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37"/>
  </p:notesMasterIdLst>
  <p:sldIdLst>
    <p:sldId id="256" r:id="rId3"/>
    <p:sldId id="259" r:id="rId4"/>
    <p:sldId id="258" r:id="rId5"/>
    <p:sldId id="257" r:id="rId6"/>
    <p:sldId id="262" r:id="rId7"/>
    <p:sldId id="263" r:id="rId8"/>
    <p:sldId id="260" r:id="rId9"/>
    <p:sldId id="261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8"/>
      <p:bold r:id="rId39"/>
      <p:italic r:id="rId40"/>
      <p:boldItalic r:id="rId41"/>
    </p:embeddedFont>
    <p:embeddedFont>
      <p:font typeface="Fira Sans Extra Condensed" panose="020B0503050000020004" pitchFamily="34" charset="0"/>
      <p:regular r:id="rId42"/>
      <p:bold r:id="rId43"/>
      <p:italic r:id="rId44"/>
      <p:boldItalic r:id="rId45"/>
    </p:embeddedFont>
    <p:embeddedFont>
      <p:font typeface="Fira Sans Extra Condensed Medium" panose="020B0604020202020204" charset="0"/>
      <p:regular r:id="rId46"/>
      <p:bold r:id="rId47"/>
      <p:italic r:id="rId48"/>
      <p:boldItalic r:id="rId49"/>
    </p:embeddedFont>
    <p:embeddedFont>
      <p:font typeface="Proxima Nova" panose="020B0604020202020204" charset="0"/>
      <p:regular r:id="rId50"/>
      <p:bold r:id="rId51"/>
      <p:italic r:id="rId52"/>
      <p:boldItalic r:id="rId53"/>
    </p:embeddedFont>
    <p:embeddedFont>
      <p:font typeface="Proxima Nova Semibold" panose="020B0604020202020204" charset="0"/>
      <p:regular r:id="rId54"/>
      <p:bold r:id="rId55"/>
      <p:boldItalic r:id="rId56"/>
    </p:embeddedFont>
    <p:embeddedFont>
      <p:font typeface="Roboto" panose="02000000000000000000" pitchFamily="2" charset="0"/>
      <p:regular r:id="rId57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AE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CB7AAE-D3E9-4FAF-BBB6-117DFFB1C337}">
  <a:tblStyle styleId="{0CCB7AAE-D3E9-4FAF-BBB6-117DFFB1C3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14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3" name="Google Shape;5453;g98d4babc2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4" name="Google Shape;5454;g98d4babc2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3" name="Google Shape;5573;gd5ba35761873d0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4" name="Google Shape;5574;gd5ba35761873d0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2" name="Google Shape;6872;gd5ba35761873d04_5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3" name="Google Shape;6873;gd5ba35761873d04_5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9" name="Google Shape;7359;gd5ba35761873d04_1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0" name="Google Shape;7360;gd5ba35761873d04_1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1" name="Google Shape;7701;gd5ba35761873d04_1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2" name="Google Shape;7702;gd5ba35761873d04_1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7" name="Google Shape;7817;gd5ba35761873d04_3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8" name="Google Shape;7818;gd5ba35761873d04_3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4" name="Google Shape;9164;g97fa9e0373_0_1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5" name="Google Shape;9165;g97fa9e0373_0_1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" name="Google Shape;9318;gd5ba35761873d04_5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9" name="Google Shape;9319;gd5ba35761873d04_5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0" name="Google Shape;9360;g98d4babc2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1" name="Google Shape;9361;g98d4babc2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0" name="Google Shape;9480;gd5ba35761873d04_5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1" name="Google Shape;9481;gd5ba35761873d04_53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g9726fb7542_0_3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8" name="Google Shape;1708;g9726fb7542_0_3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0" name="Google Shape;9580;g98d4babc2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1" name="Google Shape;9581;g98d4babc2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5" name="Google Shape;9715;g98d4babc2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6" name="Google Shape;9716;g98d4babc2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2" name="Google Shape;9872;g98d4babc23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3" name="Google Shape;9873;g98d4babc23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7" name="Google Shape;9927;g98d4babc2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8" name="Google Shape;9928;g98d4babc2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5" name="Google Shape;10095;g98d4babc2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6" name="Google Shape;10096;g98d4babc2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9" name="Google Shape;10209;g98d4babc23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0" name="Google Shape;10210;g98d4babc23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2" name="Google Shape;10312;gd5ba35761873d04_5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3" name="Google Shape;10313;gd5ba35761873d04_5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7" name="Google Shape;10427;g98d4babc2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8" name="Google Shape;10428;g98d4babc2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3" name="Google Shape;10713;g98d4babc23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4" name="Google Shape;10714;g98d4babc23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4" name="Google Shape;10754;g98d4babc23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5" name="Google Shape;10755;g98d4babc23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9726fb7542_0_1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9726fb7542_0_1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6" name="Google Shape;12236;gd5ba35761873d04_5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7" name="Google Shape;12237;gd5ba35761873d04_5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7" name="Google Shape;12337;gd5ba35761873d04_5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8" name="Google Shape;12338;gd5ba35761873d04_5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9" name="Google Shape;12429;SLIDES_API40678167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0" name="Google Shape;12430;SLIDES_API40678167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6" name="Google Shape;12436;SLIDES_API40678167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7" name="Google Shape;12437;SLIDES_API40678167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3" name="Google Shape;12443;g5367e40ed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4" name="Google Shape;12444;g5367e40ed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958384087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9583840875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4" name="Google Shape;3644;g98d4babc2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5" name="Google Shape;3645;g98d4babc2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3" name="Google Shape;3773;g1ec6bff791f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4" name="Google Shape;3774;g1ec6bff791f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9726fb754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9726fb754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" name="Google Shape;3543;g9726fb7542_0_3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4" name="Google Shape;3544;g9726fb7542_0_3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9" name="Google Shape;3949;g98d4babc2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0" name="Google Shape;3950;g98d4babc2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5275" y="1341375"/>
            <a:ext cx="4415400" cy="18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5275" y="3067825"/>
            <a:ext cx="3102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only">
  <p:cSld name="CUSTOM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545150" y="494676"/>
            <a:ext cx="5268900" cy="4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259000" y="445025"/>
            <a:ext cx="66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8775" y="1405500"/>
            <a:ext cx="7686300" cy="23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1259000" y="445025"/>
            <a:ext cx="66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59000" y="445025"/>
            <a:ext cx="662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Fira Sans Extra Condensed Medium"/>
              <a:buNone/>
              <a:defRPr sz="22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8775" y="1405500"/>
            <a:ext cx="7686300" cy="23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ctrTitle"/>
          </p:nvPr>
        </p:nvSpPr>
        <p:spPr>
          <a:xfrm>
            <a:off x="725275" y="1341375"/>
            <a:ext cx="4415400" cy="18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Blue &amp; Gold </a:t>
            </a:r>
            <a:br>
              <a:rPr lang="en" dirty="0"/>
            </a:br>
            <a:endParaRPr dirty="0"/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"/>
          </p:nvPr>
        </p:nvSpPr>
        <p:spPr>
          <a:xfrm>
            <a:off x="725275" y="3067825"/>
            <a:ext cx="31020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where United States of Europe begins.</a:t>
            </a:r>
            <a:endParaRPr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9633E910-3835-82C0-5193-C55EADE4A3D8}"/>
              </a:ext>
            </a:extLst>
          </p:cNvPr>
          <p:cNvGrpSpPr/>
          <p:nvPr/>
        </p:nvGrpSpPr>
        <p:grpSpPr>
          <a:xfrm>
            <a:off x="4212957" y="0"/>
            <a:ext cx="5432242" cy="5133092"/>
            <a:chOff x="4212957" y="0"/>
            <a:chExt cx="5432242" cy="5133092"/>
          </a:xfrm>
        </p:grpSpPr>
        <p:grpSp>
          <p:nvGrpSpPr>
            <p:cNvPr id="61" name="Google Shape;61;p16"/>
            <p:cNvGrpSpPr/>
            <p:nvPr/>
          </p:nvGrpSpPr>
          <p:grpSpPr>
            <a:xfrm>
              <a:off x="4212957" y="0"/>
              <a:ext cx="5432242" cy="5133092"/>
              <a:chOff x="-6609874" y="5201"/>
              <a:chExt cx="5432242" cy="5133092"/>
            </a:xfrm>
          </p:grpSpPr>
          <p:grpSp>
            <p:nvGrpSpPr>
              <p:cNvPr id="62" name="Google Shape;62;p16"/>
              <p:cNvGrpSpPr/>
              <p:nvPr/>
            </p:nvGrpSpPr>
            <p:grpSpPr>
              <a:xfrm>
                <a:off x="-6609874" y="5201"/>
                <a:ext cx="5432242" cy="5133092"/>
                <a:chOff x="-5119523" y="904673"/>
                <a:chExt cx="3826600" cy="3615872"/>
              </a:xfrm>
            </p:grpSpPr>
            <p:grpSp>
              <p:nvGrpSpPr>
                <p:cNvPr id="63" name="Google Shape;63;p16"/>
                <p:cNvGrpSpPr/>
                <p:nvPr/>
              </p:nvGrpSpPr>
              <p:grpSpPr>
                <a:xfrm>
                  <a:off x="-5119523" y="904673"/>
                  <a:ext cx="3826600" cy="3615872"/>
                  <a:chOff x="4302185" y="1718628"/>
                  <a:chExt cx="848790" cy="802048"/>
                </a:xfrm>
              </p:grpSpPr>
              <p:grpSp>
                <p:nvGrpSpPr>
                  <p:cNvPr id="64" name="Google Shape;64;p16"/>
                  <p:cNvGrpSpPr/>
                  <p:nvPr/>
                </p:nvGrpSpPr>
                <p:grpSpPr>
                  <a:xfrm>
                    <a:off x="4764710" y="2400023"/>
                    <a:ext cx="106568" cy="112663"/>
                    <a:chOff x="3960625" y="2587825"/>
                    <a:chExt cx="94050" cy="104125"/>
                  </a:xfrm>
                </p:grpSpPr>
                <p:sp>
                  <p:nvSpPr>
                    <p:cNvPr id="65" name="Google Shape;65;p16"/>
                    <p:cNvSpPr/>
                    <p:nvPr/>
                  </p:nvSpPr>
                  <p:spPr>
                    <a:xfrm>
                      <a:off x="3960625" y="2587825"/>
                      <a:ext cx="94050" cy="51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62" h="2048" extrusionOk="0">
                          <a:moveTo>
                            <a:pt x="190" y="2048"/>
                          </a:moveTo>
                          <a:lnTo>
                            <a:pt x="0" y="1762"/>
                          </a:lnTo>
                          <a:lnTo>
                            <a:pt x="309" y="1048"/>
                          </a:lnTo>
                          <a:lnTo>
                            <a:pt x="3762" y="0"/>
                          </a:lnTo>
                          <a:lnTo>
                            <a:pt x="3714" y="1072"/>
                          </a:lnTo>
                          <a:lnTo>
                            <a:pt x="2929" y="1143"/>
                          </a:lnTo>
                          <a:lnTo>
                            <a:pt x="2167" y="100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  <p:sp>
                  <p:nvSpPr>
                    <p:cNvPr id="66" name="Google Shape;66;p16"/>
                    <p:cNvSpPr/>
                    <p:nvPr/>
                  </p:nvSpPr>
                  <p:spPr>
                    <a:xfrm>
                      <a:off x="3963000" y="2596725"/>
                      <a:ext cx="86850" cy="9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4" h="3809" extrusionOk="0">
                          <a:moveTo>
                            <a:pt x="1549" y="2009"/>
                          </a:moveTo>
                          <a:lnTo>
                            <a:pt x="1632" y="2030"/>
                          </a:lnTo>
                          <a:lnTo>
                            <a:pt x="1695" y="2093"/>
                          </a:lnTo>
                          <a:lnTo>
                            <a:pt x="1674" y="2135"/>
                          </a:lnTo>
                          <a:lnTo>
                            <a:pt x="1674" y="2189"/>
                          </a:lnTo>
                          <a:lnTo>
                            <a:pt x="1674" y="2189"/>
                          </a:lnTo>
                          <a:cubicBezTo>
                            <a:pt x="1645" y="2167"/>
                            <a:pt x="1613" y="2146"/>
                            <a:pt x="1569" y="2135"/>
                          </a:cubicBezTo>
                          <a:cubicBezTo>
                            <a:pt x="1549" y="2114"/>
                            <a:pt x="1528" y="2114"/>
                            <a:pt x="1486" y="2114"/>
                          </a:cubicBezTo>
                          <a:lnTo>
                            <a:pt x="1549" y="2072"/>
                          </a:lnTo>
                          <a:lnTo>
                            <a:pt x="1549" y="2009"/>
                          </a:lnTo>
                          <a:close/>
                          <a:moveTo>
                            <a:pt x="3327" y="1"/>
                          </a:moveTo>
                          <a:lnTo>
                            <a:pt x="3201" y="105"/>
                          </a:lnTo>
                          <a:lnTo>
                            <a:pt x="3201" y="231"/>
                          </a:lnTo>
                          <a:lnTo>
                            <a:pt x="3243" y="335"/>
                          </a:lnTo>
                          <a:lnTo>
                            <a:pt x="3160" y="377"/>
                          </a:lnTo>
                          <a:lnTo>
                            <a:pt x="2929" y="356"/>
                          </a:lnTo>
                          <a:lnTo>
                            <a:pt x="2825" y="419"/>
                          </a:lnTo>
                          <a:lnTo>
                            <a:pt x="2720" y="356"/>
                          </a:lnTo>
                          <a:lnTo>
                            <a:pt x="2616" y="356"/>
                          </a:lnTo>
                          <a:lnTo>
                            <a:pt x="2532" y="419"/>
                          </a:lnTo>
                          <a:lnTo>
                            <a:pt x="2427" y="419"/>
                          </a:lnTo>
                          <a:lnTo>
                            <a:pt x="2406" y="314"/>
                          </a:lnTo>
                          <a:lnTo>
                            <a:pt x="2260" y="314"/>
                          </a:lnTo>
                          <a:lnTo>
                            <a:pt x="2113" y="273"/>
                          </a:lnTo>
                          <a:lnTo>
                            <a:pt x="2009" y="377"/>
                          </a:lnTo>
                          <a:lnTo>
                            <a:pt x="1862" y="419"/>
                          </a:lnTo>
                          <a:lnTo>
                            <a:pt x="1674" y="419"/>
                          </a:lnTo>
                          <a:lnTo>
                            <a:pt x="1632" y="377"/>
                          </a:lnTo>
                          <a:lnTo>
                            <a:pt x="1549" y="440"/>
                          </a:lnTo>
                          <a:lnTo>
                            <a:pt x="1444" y="440"/>
                          </a:lnTo>
                          <a:lnTo>
                            <a:pt x="1318" y="524"/>
                          </a:lnTo>
                          <a:lnTo>
                            <a:pt x="1025" y="524"/>
                          </a:lnTo>
                          <a:lnTo>
                            <a:pt x="900" y="586"/>
                          </a:lnTo>
                          <a:lnTo>
                            <a:pt x="900" y="649"/>
                          </a:lnTo>
                          <a:lnTo>
                            <a:pt x="732" y="691"/>
                          </a:lnTo>
                          <a:lnTo>
                            <a:pt x="502" y="838"/>
                          </a:lnTo>
                          <a:lnTo>
                            <a:pt x="481" y="984"/>
                          </a:lnTo>
                          <a:lnTo>
                            <a:pt x="398" y="1151"/>
                          </a:lnTo>
                          <a:lnTo>
                            <a:pt x="168" y="1214"/>
                          </a:lnTo>
                          <a:lnTo>
                            <a:pt x="168" y="1361"/>
                          </a:lnTo>
                          <a:lnTo>
                            <a:pt x="84" y="1507"/>
                          </a:lnTo>
                          <a:lnTo>
                            <a:pt x="0" y="1570"/>
                          </a:lnTo>
                          <a:lnTo>
                            <a:pt x="0" y="1716"/>
                          </a:lnTo>
                          <a:lnTo>
                            <a:pt x="209" y="1884"/>
                          </a:lnTo>
                          <a:lnTo>
                            <a:pt x="335" y="2072"/>
                          </a:lnTo>
                          <a:lnTo>
                            <a:pt x="398" y="2093"/>
                          </a:lnTo>
                          <a:lnTo>
                            <a:pt x="398" y="2135"/>
                          </a:lnTo>
                          <a:lnTo>
                            <a:pt x="544" y="2365"/>
                          </a:lnTo>
                          <a:lnTo>
                            <a:pt x="586" y="2532"/>
                          </a:lnTo>
                          <a:lnTo>
                            <a:pt x="649" y="2553"/>
                          </a:lnTo>
                          <a:lnTo>
                            <a:pt x="753" y="2449"/>
                          </a:lnTo>
                          <a:lnTo>
                            <a:pt x="837" y="2553"/>
                          </a:lnTo>
                          <a:lnTo>
                            <a:pt x="963" y="2595"/>
                          </a:lnTo>
                          <a:lnTo>
                            <a:pt x="1025" y="2511"/>
                          </a:lnTo>
                          <a:lnTo>
                            <a:pt x="1130" y="2511"/>
                          </a:lnTo>
                          <a:lnTo>
                            <a:pt x="1277" y="2595"/>
                          </a:lnTo>
                          <a:lnTo>
                            <a:pt x="1360" y="2532"/>
                          </a:lnTo>
                          <a:lnTo>
                            <a:pt x="1381" y="2616"/>
                          </a:lnTo>
                          <a:lnTo>
                            <a:pt x="1465" y="2616"/>
                          </a:lnTo>
                          <a:lnTo>
                            <a:pt x="1528" y="2658"/>
                          </a:lnTo>
                          <a:lnTo>
                            <a:pt x="1653" y="2700"/>
                          </a:lnTo>
                          <a:lnTo>
                            <a:pt x="1569" y="2742"/>
                          </a:lnTo>
                          <a:lnTo>
                            <a:pt x="1486" y="2825"/>
                          </a:lnTo>
                          <a:lnTo>
                            <a:pt x="1423" y="2762"/>
                          </a:lnTo>
                          <a:lnTo>
                            <a:pt x="1318" y="2742"/>
                          </a:lnTo>
                          <a:lnTo>
                            <a:pt x="1067" y="2595"/>
                          </a:lnTo>
                          <a:lnTo>
                            <a:pt x="963" y="2616"/>
                          </a:lnTo>
                          <a:lnTo>
                            <a:pt x="858" y="2658"/>
                          </a:lnTo>
                          <a:lnTo>
                            <a:pt x="753" y="2616"/>
                          </a:lnTo>
                          <a:lnTo>
                            <a:pt x="691" y="2721"/>
                          </a:lnTo>
                          <a:lnTo>
                            <a:pt x="628" y="2742"/>
                          </a:lnTo>
                          <a:lnTo>
                            <a:pt x="607" y="2846"/>
                          </a:lnTo>
                          <a:lnTo>
                            <a:pt x="732" y="2972"/>
                          </a:lnTo>
                          <a:lnTo>
                            <a:pt x="858" y="3035"/>
                          </a:lnTo>
                          <a:lnTo>
                            <a:pt x="1004" y="3139"/>
                          </a:lnTo>
                          <a:lnTo>
                            <a:pt x="1004" y="3223"/>
                          </a:lnTo>
                          <a:lnTo>
                            <a:pt x="942" y="3265"/>
                          </a:lnTo>
                          <a:lnTo>
                            <a:pt x="942" y="3369"/>
                          </a:lnTo>
                          <a:lnTo>
                            <a:pt x="1046" y="3495"/>
                          </a:lnTo>
                          <a:lnTo>
                            <a:pt x="1130" y="3579"/>
                          </a:lnTo>
                          <a:lnTo>
                            <a:pt x="1151" y="3495"/>
                          </a:lnTo>
                          <a:lnTo>
                            <a:pt x="1130" y="3453"/>
                          </a:lnTo>
                          <a:lnTo>
                            <a:pt x="1172" y="3348"/>
                          </a:lnTo>
                          <a:lnTo>
                            <a:pt x="1214" y="3474"/>
                          </a:lnTo>
                          <a:lnTo>
                            <a:pt x="1360" y="3537"/>
                          </a:lnTo>
                          <a:lnTo>
                            <a:pt x="1381" y="3599"/>
                          </a:lnTo>
                          <a:lnTo>
                            <a:pt x="1360" y="3704"/>
                          </a:lnTo>
                          <a:lnTo>
                            <a:pt x="1423" y="3788"/>
                          </a:lnTo>
                          <a:lnTo>
                            <a:pt x="1423" y="3746"/>
                          </a:lnTo>
                          <a:lnTo>
                            <a:pt x="1465" y="3599"/>
                          </a:lnTo>
                          <a:lnTo>
                            <a:pt x="1569" y="3599"/>
                          </a:lnTo>
                          <a:lnTo>
                            <a:pt x="1632" y="3704"/>
                          </a:lnTo>
                          <a:lnTo>
                            <a:pt x="1800" y="3809"/>
                          </a:lnTo>
                          <a:lnTo>
                            <a:pt x="1800" y="3809"/>
                          </a:lnTo>
                          <a:lnTo>
                            <a:pt x="1737" y="3704"/>
                          </a:lnTo>
                          <a:lnTo>
                            <a:pt x="1758" y="3641"/>
                          </a:lnTo>
                          <a:lnTo>
                            <a:pt x="1695" y="3537"/>
                          </a:lnTo>
                          <a:lnTo>
                            <a:pt x="1632" y="3348"/>
                          </a:lnTo>
                          <a:lnTo>
                            <a:pt x="1549" y="3244"/>
                          </a:lnTo>
                          <a:lnTo>
                            <a:pt x="1549" y="3181"/>
                          </a:lnTo>
                          <a:lnTo>
                            <a:pt x="1632" y="3181"/>
                          </a:lnTo>
                          <a:lnTo>
                            <a:pt x="1758" y="3265"/>
                          </a:lnTo>
                          <a:lnTo>
                            <a:pt x="1737" y="3327"/>
                          </a:lnTo>
                          <a:lnTo>
                            <a:pt x="1758" y="3369"/>
                          </a:lnTo>
                          <a:lnTo>
                            <a:pt x="1841" y="3286"/>
                          </a:lnTo>
                          <a:lnTo>
                            <a:pt x="1967" y="3348"/>
                          </a:lnTo>
                          <a:lnTo>
                            <a:pt x="1967" y="3286"/>
                          </a:lnTo>
                          <a:lnTo>
                            <a:pt x="1904" y="3244"/>
                          </a:lnTo>
                          <a:lnTo>
                            <a:pt x="1904" y="3181"/>
                          </a:lnTo>
                          <a:lnTo>
                            <a:pt x="1862" y="3181"/>
                          </a:lnTo>
                          <a:lnTo>
                            <a:pt x="1758" y="3139"/>
                          </a:lnTo>
                          <a:lnTo>
                            <a:pt x="1758" y="3076"/>
                          </a:lnTo>
                          <a:lnTo>
                            <a:pt x="1653" y="3014"/>
                          </a:lnTo>
                          <a:lnTo>
                            <a:pt x="1758" y="2951"/>
                          </a:lnTo>
                          <a:lnTo>
                            <a:pt x="1862" y="2951"/>
                          </a:lnTo>
                          <a:lnTo>
                            <a:pt x="1904" y="2909"/>
                          </a:lnTo>
                          <a:lnTo>
                            <a:pt x="2072" y="3014"/>
                          </a:lnTo>
                          <a:lnTo>
                            <a:pt x="2093" y="3055"/>
                          </a:lnTo>
                          <a:lnTo>
                            <a:pt x="2197" y="3076"/>
                          </a:lnTo>
                          <a:lnTo>
                            <a:pt x="2218" y="3035"/>
                          </a:lnTo>
                          <a:lnTo>
                            <a:pt x="2113" y="2909"/>
                          </a:lnTo>
                          <a:lnTo>
                            <a:pt x="2155" y="2762"/>
                          </a:lnTo>
                          <a:lnTo>
                            <a:pt x="2093" y="2700"/>
                          </a:lnTo>
                          <a:lnTo>
                            <a:pt x="1841" y="2532"/>
                          </a:lnTo>
                          <a:lnTo>
                            <a:pt x="1758" y="2511"/>
                          </a:lnTo>
                          <a:lnTo>
                            <a:pt x="1737" y="2490"/>
                          </a:lnTo>
                          <a:cubicBezTo>
                            <a:pt x="1758" y="2490"/>
                            <a:pt x="1779" y="2449"/>
                            <a:pt x="1800" y="2407"/>
                          </a:cubicBezTo>
                          <a:lnTo>
                            <a:pt x="1862" y="2449"/>
                          </a:lnTo>
                          <a:lnTo>
                            <a:pt x="1946" y="2490"/>
                          </a:lnTo>
                          <a:lnTo>
                            <a:pt x="1988" y="2553"/>
                          </a:lnTo>
                          <a:lnTo>
                            <a:pt x="2093" y="2616"/>
                          </a:lnTo>
                          <a:lnTo>
                            <a:pt x="2176" y="2616"/>
                          </a:lnTo>
                          <a:lnTo>
                            <a:pt x="2197" y="2658"/>
                          </a:lnTo>
                          <a:lnTo>
                            <a:pt x="2281" y="2762"/>
                          </a:lnTo>
                          <a:lnTo>
                            <a:pt x="2323" y="2825"/>
                          </a:lnTo>
                          <a:lnTo>
                            <a:pt x="2323" y="2867"/>
                          </a:lnTo>
                          <a:lnTo>
                            <a:pt x="2365" y="2930"/>
                          </a:lnTo>
                          <a:lnTo>
                            <a:pt x="2427" y="2972"/>
                          </a:lnTo>
                          <a:lnTo>
                            <a:pt x="2490" y="2951"/>
                          </a:lnTo>
                          <a:lnTo>
                            <a:pt x="2532" y="2972"/>
                          </a:lnTo>
                          <a:lnTo>
                            <a:pt x="2595" y="2867"/>
                          </a:lnTo>
                          <a:lnTo>
                            <a:pt x="2490" y="2867"/>
                          </a:lnTo>
                          <a:lnTo>
                            <a:pt x="2469" y="2888"/>
                          </a:lnTo>
                          <a:lnTo>
                            <a:pt x="2385" y="2825"/>
                          </a:lnTo>
                          <a:lnTo>
                            <a:pt x="2385" y="2742"/>
                          </a:lnTo>
                          <a:lnTo>
                            <a:pt x="2365" y="2679"/>
                          </a:lnTo>
                          <a:lnTo>
                            <a:pt x="2365" y="2637"/>
                          </a:lnTo>
                          <a:lnTo>
                            <a:pt x="2302" y="2553"/>
                          </a:lnTo>
                          <a:lnTo>
                            <a:pt x="2176" y="2428"/>
                          </a:lnTo>
                          <a:lnTo>
                            <a:pt x="2176" y="2449"/>
                          </a:lnTo>
                          <a:lnTo>
                            <a:pt x="2093" y="2449"/>
                          </a:lnTo>
                          <a:lnTo>
                            <a:pt x="2093" y="2428"/>
                          </a:lnTo>
                          <a:lnTo>
                            <a:pt x="1988" y="2365"/>
                          </a:lnTo>
                          <a:lnTo>
                            <a:pt x="1883" y="2344"/>
                          </a:lnTo>
                          <a:lnTo>
                            <a:pt x="1800" y="2239"/>
                          </a:lnTo>
                          <a:lnTo>
                            <a:pt x="1758" y="2239"/>
                          </a:lnTo>
                          <a:cubicBezTo>
                            <a:pt x="1730" y="2230"/>
                            <a:pt x="1706" y="2212"/>
                            <a:pt x="1680" y="2193"/>
                          </a:cubicBezTo>
                          <a:lnTo>
                            <a:pt x="1680" y="2193"/>
                          </a:lnTo>
                          <a:lnTo>
                            <a:pt x="1737" y="2156"/>
                          </a:lnTo>
                          <a:lnTo>
                            <a:pt x="1758" y="2030"/>
                          </a:lnTo>
                          <a:lnTo>
                            <a:pt x="1674" y="1946"/>
                          </a:lnTo>
                          <a:lnTo>
                            <a:pt x="1486" y="1737"/>
                          </a:lnTo>
                          <a:lnTo>
                            <a:pt x="1423" y="1695"/>
                          </a:lnTo>
                          <a:lnTo>
                            <a:pt x="1381" y="1612"/>
                          </a:lnTo>
                          <a:lnTo>
                            <a:pt x="1256" y="1507"/>
                          </a:lnTo>
                          <a:lnTo>
                            <a:pt x="1318" y="1465"/>
                          </a:lnTo>
                          <a:lnTo>
                            <a:pt x="1277" y="1235"/>
                          </a:lnTo>
                          <a:lnTo>
                            <a:pt x="1360" y="1130"/>
                          </a:lnTo>
                          <a:lnTo>
                            <a:pt x="1486" y="1089"/>
                          </a:lnTo>
                          <a:lnTo>
                            <a:pt x="1528" y="1193"/>
                          </a:lnTo>
                          <a:lnTo>
                            <a:pt x="1465" y="1193"/>
                          </a:lnTo>
                          <a:lnTo>
                            <a:pt x="1465" y="1256"/>
                          </a:lnTo>
                          <a:lnTo>
                            <a:pt x="1653" y="1319"/>
                          </a:lnTo>
                          <a:lnTo>
                            <a:pt x="1674" y="1465"/>
                          </a:lnTo>
                          <a:lnTo>
                            <a:pt x="1779" y="1570"/>
                          </a:lnTo>
                          <a:lnTo>
                            <a:pt x="1904" y="1570"/>
                          </a:lnTo>
                          <a:lnTo>
                            <a:pt x="1841" y="1507"/>
                          </a:lnTo>
                          <a:lnTo>
                            <a:pt x="1779" y="1423"/>
                          </a:lnTo>
                          <a:lnTo>
                            <a:pt x="1800" y="1361"/>
                          </a:lnTo>
                          <a:lnTo>
                            <a:pt x="1946" y="1402"/>
                          </a:lnTo>
                          <a:lnTo>
                            <a:pt x="2009" y="1528"/>
                          </a:lnTo>
                          <a:lnTo>
                            <a:pt x="2093" y="1570"/>
                          </a:lnTo>
                          <a:lnTo>
                            <a:pt x="2155" y="1486"/>
                          </a:lnTo>
                          <a:lnTo>
                            <a:pt x="2072" y="1423"/>
                          </a:lnTo>
                          <a:lnTo>
                            <a:pt x="1988" y="1402"/>
                          </a:lnTo>
                          <a:lnTo>
                            <a:pt x="1988" y="1361"/>
                          </a:lnTo>
                          <a:lnTo>
                            <a:pt x="2197" y="1361"/>
                          </a:lnTo>
                          <a:lnTo>
                            <a:pt x="2281" y="1423"/>
                          </a:lnTo>
                          <a:lnTo>
                            <a:pt x="2302" y="1402"/>
                          </a:lnTo>
                          <a:lnTo>
                            <a:pt x="2176" y="1298"/>
                          </a:lnTo>
                          <a:lnTo>
                            <a:pt x="2051" y="1277"/>
                          </a:lnTo>
                          <a:lnTo>
                            <a:pt x="1946" y="1151"/>
                          </a:lnTo>
                          <a:lnTo>
                            <a:pt x="1988" y="1068"/>
                          </a:lnTo>
                          <a:lnTo>
                            <a:pt x="2093" y="1089"/>
                          </a:lnTo>
                          <a:lnTo>
                            <a:pt x="2176" y="1047"/>
                          </a:lnTo>
                          <a:lnTo>
                            <a:pt x="2218" y="879"/>
                          </a:lnTo>
                          <a:lnTo>
                            <a:pt x="2302" y="858"/>
                          </a:lnTo>
                          <a:lnTo>
                            <a:pt x="2427" y="963"/>
                          </a:lnTo>
                          <a:lnTo>
                            <a:pt x="2532" y="963"/>
                          </a:lnTo>
                          <a:lnTo>
                            <a:pt x="2637" y="858"/>
                          </a:lnTo>
                          <a:lnTo>
                            <a:pt x="2637" y="796"/>
                          </a:lnTo>
                          <a:lnTo>
                            <a:pt x="2699" y="796"/>
                          </a:lnTo>
                          <a:lnTo>
                            <a:pt x="2783" y="879"/>
                          </a:lnTo>
                          <a:lnTo>
                            <a:pt x="3013" y="879"/>
                          </a:lnTo>
                          <a:lnTo>
                            <a:pt x="3201" y="942"/>
                          </a:lnTo>
                          <a:lnTo>
                            <a:pt x="3327" y="900"/>
                          </a:lnTo>
                          <a:lnTo>
                            <a:pt x="3348" y="566"/>
                          </a:lnTo>
                          <a:lnTo>
                            <a:pt x="3327" y="440"/>
                          </a:lnTo>
                          <a:lnTo>
                            <a:pt x="3473" y="335"/>
                          </a:lnTo>
                          <a:lnTo>
                            <a:pt x="3473" y="210"/>
                          </a:lnTo>
                          <a:lnTo>
                            <a:pt x="3369" y="147"/>
                          </a:lnTo>
                          <a:lnTo>
                            <a:pt x="3411" y="1"/>
                          </a:lnTo>
                          <a:close/>
                        </a:path>
                      </a:pathLst>
                    </a:custGeom>
                    <a:solidFill>
                      <a:schemeClr val="tx2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67" name="Google Shape;67;p16"/>
                  <p:cNvGrpSpPr/>
                  <p:nvPr/>
                </p:nvGrpSpPr>
                <p:grpSpPr>
                  <a:xfrm>
                    <a:off x="4543444" y="2305970"/>
                    <a:ext cx="196153" cy="202973"/>
                    <a:chOff x="3765350" y="2500900"/>
                    <a:chExt cx="173112" cy="187591"/>
                  </a:xfrm>
                </p:grpSpPr>
                <p:sp>
                  <p:nvSpPr>
                    <p:cNvPr id="68" name="Google Shape;68;p16"/>
                    <p:cNvSpPr/>
                    <p:nvPr/>
                  </p:nvSpPr>
                  <p:spPr>
                    <a:xfrm>
                      <a:off x="3765350" y="2500900"/>
                      <a:ext cx="108950" cy="64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58" h="2572" extrusionOk="0">
                          <a:moveTo>
                            <a:pt x="1286" y="596"/>
                          </a:moveTo>
                          <a:lnTo>
                            <a:pt x="0" y="1072"/>
                          </a:lnTo>
                          <a:lnTo>
                            <a:pt x="429" y="2239"/>
                          </a:lnTo>
                          <a:lnTo>
                            <a:pt x="857" y="2572"/>
                          </a:lnTo>
                          <a:lnTo>
                            <a:pt x="2191" y="1215"/>
                          </a:lnTo>
                          <a:lnTo>
                            <a:pt x="4024" y="1072"/>
                          </a:lnTo>
                          <a:lnTo>
                            <a:pt x="4358" y="429"/>
                          </a:lnTo>
                          <a:lnTo>
                            <a:pt x="3120" y="0"/>
                          </a:lnTo>
                          <a:lnTo>
                            <a:pt x="2477" y="358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  <p:sp>
                  <p:nvSpPr>
                    <p:cNvPr id="69" name="Google Shape;69;p16"/>
                    <p:cNvSpPr/>
                    <p:nvPr/>
                  </p:nvSpPr>
                  <p:spPr>
                    <a:xfrm>
                      <a:off x="3797175" y="2609800"/>
                      <a:ext cx="2625" cy="3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" h="148" extrusionOk="0">
                          <a:moveTo>
                            <a:pt x="42" y="1"/>
                          </a:moveTo>
                          <a:lnTo>
                            <a:pt x="21" y="43"/>
                          </a:lnTo>
                          <a:lnTo>
                            <a:pt x="0" y="84"/>
                          </a:lnTo>
                          <a:lnTo>
                            <a:pt x="0" y="147"/>
                          </a:lnTo>
                          <a:lnTo>
                            <a:pt x="21" y="147"/>
                          </a:lnTo>
                          <a:lnTo>
                            <a:pt x="42" y="105"/>
                          </a:lnTo>
                          <a:lnTo>
                            <a:pt x="105" y="22"/>
                          </a:lnTo>
                          <a:lnTo>
                            <a:pt x="42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0" name="Google Shape;70;p16"/>
                    <p:cNvSpPr/>
                    <p:nvPr/>
                  </p:nvSpPr>
                  <p:spPr>
                    <a:xfrm>
                      <a:off x="3796125" y="2610325"/>
                      <a:ext cx="22525" cy="41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1" h="1675" extrusionOk="0">
                          <a:moveTo>
                            <a:pt x="565" y="1"/>
                          </a:moveTo>
                          <a:lnTo>
                            <a:pt x="461" y="22"/>
                          </a:lnTo>
                          <a:lnTo>
                            <a:pt x="252" y="273"/>
                          </a:lnTo>
                          <a:lnTo>
                            <a:pt x="168" y="273"/>
                          </a:lnTo>
                          <a:lnTo>
                            <a:pt x="42" y="189"/>
                          </a:lnTo>
                          <a:lnTo>
                            <a:pt x="42" y="314"/>
                          </a:lnTo>
                          <a:lnTo>
                            <a:pt x="1" y="398"/>
                          </a:lnTo>
                          <a:lnTo>
                            <a:pt x="105" y="503"/>
                          </a:lnTo>
                          <a:lnTo>
                            <a:pt x="105" y="586"/>
                          </a:lnTo>
                          <a:lnTo>
                            <a:pt x="189" y="649"/>
                          </a:lnTo>
                          <a:lnTo>
                            <a:pt x="189" y="796"/>
                          </a:lnTo>
                          <a:lnTo>
                            <a:pt x="105" y="858"/>
                          </a:lnTo>
                          <a:lnTo>
                            <a:pt x="147" y="942"/>
                          </a:lnTo>
                          <a:lnTo>
                            <a:pt x="273" y="942"/>
                          </a:lnTo>
                          <a:lnTo>
                            <a:pt x="273" y="1005"/>
                          </a:lnTo>
                          <a:lnTo>
                            <a:pt x="189" y="1068"/>
                          </a:lnTo>
                          <a:lnTo>
                            <a:pt x="147" y="1277"/>
                          </a:lnTo>
                          <a:lnTo>
                            <a:pt x="189" y="1361"/>
                          </a:lnTo>
                          <a:lnTo>
                            <a:pt x="252" y="1591"/>
                          </a:lnTo>
                          <a:lnTo>
                            <a:pt x="314" y="1674"/>
                          </a:lnTo>
                          <a:lnTo>
                            <a:pt x="377" y="1654"/>
                          </a:lnTo>
                          <a:lnTo>
                            <a:pt x="419" y="1674"/>
                          </a:lnTo>
                          <a:lnTo>
                            <a:pt x="503" y="1654"/>
                          </a:lnTo>
                          <a:lnTo>
                            <a:pt x="524" y="1528"/>
                          </a:lnTo>
                          <a:lnTo>
                            <a:pt x="565" y="1444"/>
                          </a:lnTo>
                          <a:lnTo>
                            <a:pt x="670" y="1444"/>
                          </a:lnTo>
                          <a:lnTo>
                            <a:pt x="733" y="1528"/>
                          </a:lnTo>
                          <a:lnTo>
                            <a:pt x="796" y="1528"/>
                          </a:lnTo>
                          <a:lnTo>
                            <a:pt x="837" y="1444"/>
                          </a:lnTo>
                          <a:lnTo>
                            <a:pt x="837" y="1214"/>
                          </a:lnTo>
                          <a:lnTo>
                            <a:pt x="879" y="1151"/>
                          </a:lnTo>
                          <a:lnTo>
                            <a:pt x="837" y="921"/>
                          </a:lnTo>
                          <a:lnTo>
                            <a:pt x="900" y="712"/>
                          </a:lnTo>
                          <a:lnTo>
                            <a:pt x="733" y="586"/>
                          </a:lnTo>
                          <a:lnTo>
                            <a:pt x="879" y="503"/>
                          </a:lnTo>
                          <a:lnTo>
                            <a:pt x="879" y="419"/>
                          </a:lnTo>
                          <a:lnTo>
                            <a:pt x="837" y="294"/>
                          </a:lnTo>
                          <a:lnTo>
                            <a:pt x="775" y="189"/>
                          </a:lnTo>
                          <a:lnTo>
                            <a:pt x="691" y="63"/>
                          </a:lnTo>
                          <a:lnTo>
                            <a:pt x="670" y="84"/>
                          </a:lnTo>
                          <a:lnTo>
                            <a:pt x="565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1" name="Google Shape;71;p16"/>
                    <p:cNvSpPr/>
                    <p:nvPr/>
                  </p:nvSpPr>
                  <p:spPr>
                    <a:xfrm>
                      <a:off x="3821225" y="2579475"/>
                      <a:ext cx="6300" cy="4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2" h="168" extrusionOk="0">
                          <a:moveTo>
                            <a:pt x="189" y="0"/>
                          </a:moveTo>
                          <a:lnTo>
                            <a:pt x="147" y="42"/>
                          </a:lnTo>
                          <a:lnTo>
                            <a:pt x="43" y="84"/>
                          </a:lnTo>
                          <a:lnTo>
                            <a:pt x="1" y="147"/>
                          </a:lnTo>
                          <a:lnTo>
                            <a:pt x="43" y="167"/>
                          </a:lnTo>
                          <a:lnTo>
                            <a:pt x="189" y="147"/>
                          </a:lnTo>
                          <a:lnTo>
                            <a:pt x="252" y="147"/>
                          </a:lnTo>
                          <a:lnTo>
                            <a:pt x="252" y="63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2" name="Google Shape;72;p16"/>
                    <p:cNvSpPr/>
                    <p:nvPr/>
                  </p:nvSpPr>
                  <p:spPr>
                    <a:xfrm>
                      <a:off x="3833800" y="2589400"/>
                      <a:ext cx="1575" cy="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" h="64" extrusionOk="0">
                          <a:moveTo>
                            <a:pt x="42" y="1"/>
                          </a:moveTo>
                          <a:lnTo>
                            <a:pt x="0" y="22"/>
                          </a:lnTo>
                          <a:lnTo>
                            <a:pt x="63" y="63"/>
                          </a:lnTo>
                          <a:lnTo>
                            <a:pt x="42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3" name="Google Shape;73;p16"/>
                    <p:cNvSpPr/>
                    <p:nvPr/>
                  </p:nvSpPr>
                  <p:spPr>
                    <a:xfrm>
                      <a:off x="3773661" y="2505307"/>
                      <a:ext cx="164801" cy="183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1" h="7304" extrusionOk="0">
                          <a:moveTo>
                            <a:pt x="2595" y="1"/>
                          </a:moveTo>
                          <a:lnTo>
                            <a:pt x="2302" y="189"/>
                          </a:lnTo>
                          <a:lnTo>
                            <a:pt x="2114" y="105"/>
                          </a:lnTo>
                          <a:lnTo>
                            <a:pt x="2009" y="252"/>
                          </a:lnTo>
                          <a:lnTo>
                            <a:pt x="2072" y="419"/>
                          </a:lnTo>
                          <a:lnTo>
                            <a:pt x="1842" y="482"/>
                          </a:lnTo>
                          <a:lnTo>
                            <a:pt x="1800" y="691"/>
                          </a:lnTo>
                          <a:lnTo>
                            <a:pt x="1695" y="608"/>
                          </a:lnTo>
                          <a:lnTo>
                            <a:pt x="1591" y="608"/>
                          </a:lnTo>
                          <a:lnTo>
                            <a:pt x="1340" y="524"/>
                          </a:lnTo>
                          <a:lnTo>
                            <a:pt x="1340" y="691"/>
                          </a:lnTo>
                          <a:lnTo>
                            <a:pt x="1235" y="901"/>
                          </a:lnTo>
                          <a:lnTo>
                            <a:pt x="1172" y="796"/>
                          </a:lnTo>
                          <a:lnTo>
                            <a:pt x="1005" y="712"/>
                          </a:lnTo>
                          <a:lnTo>
                            <a:pt x="1026" y="587"/>
                          </a:lnTo>
                          <a:lnTo>
                            <a:pt x="900" y="503"/>
                          </a:lnTo>
                          <a:lnTo>
                            <a:pt x="691" y="880"/>
                          </a:lnTo>
                          <a:lnTo>
                            <a:pt x="524" y="796"/>
                          </a:lnTo>
                          <a:lnTo>
                            <a:pt x="294" y="942"/>
                          </a:lnTo>
                          <a:lnTo>
                            <a:pt x="168" y="901"/>
                          </a:lnTo>
                          <a:lnTo>
                            <a:pt x="105" y="942"/>
                          </a:lnTo>
                          <a:lnTo>
                            <a:pt x="126" y="1089"/>
                          </a:lnTo>
                          <a:lnTo>
                            <a:pt x="231" y="1193"/>
                          </a:lnTo>
                          <a:lnTo>
                            <a:pt x="210" y="1361"/>
                          </a:lnTo>
                          <a:lnTo>
                            <a:pt x="84" y="1403"/>
                          </a:lnTo>
                          <a:lnTo>
                            <a:pt x="1" y="1465"/>
                          </a:lnTo>
                          <a:lnTo>
                            <a:pt x="126" y="1633"/>
                          </a:lnTo>
                          <a:lnTo>
                            <a:pt x="168" y="1926"/>
                          </a:lnTo>
                          <a:lnTo>
                            <a:pt x="335" y="2051"/>
                          </a:lnTo>
                          <a:lnTo>
                            <a:pt x="524" y="2051"/>
                          </a:lnTo>
                          <a:lnTo>
                            <a:pt x="440" y="2240"/>
                          </a:lnTo>
                          <a:lnTo>
                            <a:pt x="503" y="2365"/>
                          </a:lnTo>
                          <a:lnTo>
                            <a:pt x="796" y="2302"/>
                          </a:lnTo>
                          <a:lnTo>
                            <a:pt x="900" y="2177"/>
                          </a:lnTo>
                          <a:lnTo>
                            <a:pt x="900" y="2072"/>
                          </a:lnTo>
                          <a:lnTo>
                            <a:pt x="1172" y="1926"/>
                          </a:lnTo>
                          <a:lnTo>
                            <a:pt x="1570" y="2030"/>
                          </a:lnTo>
                          <a:lnTo>
                            <a:pt x="1675" y="2093"/>
                          </a:lnTo>
                          <a:lnTo>
                            <a:pt x="1842" y="2156"/>
                          </a:lnTo>
                          <a:lnTo>
                            <a:pt x="1884" y="2261"/>
                          </a:lnTo>
                          <a:lnTo>
                            <a:pt x="1905" y="2302"/>
                          </a:lnTo>
                          <a:lnTo>
                            <a:pt x="1967" y="2386"/>
                          </a:lnTo>
                          <a:lnTo>
                            <a:pt x="2072" y="2574"/>
                          </a:lnTo>
                          <a:lnTo>
                            <a:pt x="2072" y="2679"/>
                          </a:lnTo>
                          <a:lnTo>
                            <a:pt x="2156" y="2721"/>
                          </a:lnTo>
                          <a:lnTo>
                            <a:pt x="2156" y="2888"/>
                          </a:lnTo>
                          <a:lnTo>
                            <a:pt x="2281" y="2930"/>
                          </a:lnTo>
                          <a:lnTo>
                            <a:pt x="2365" y="3035"/>
                          </a:lnTo>
                          <a:lnTo>
                            <a:pt x="2511" y="3202"/>
                          </a:lnTo>
                          <a:lnTo>
                            <a:pt x="2532" y="3307"/>
                          </a:lnTo>
                          <a:lnTo>
                            <a:pt x="2700" y="3307"/>
                          </a:lnTo>
                          <a:lnTo>
                            <a:pt x="2804" y="3432"/>
                          </a:lnTo>
                          <a:lnTo>
                            <a:pt x="2825" y="3537"/>
                          </a:lnTo>
                          <a:lnTo>
                            <a:pt x="2909" y="3558"/>
                          </a:lnTo>
                          <a:lnTo>
                            <a:pt x="3139" y="3851"/>
                          </a:lnTo>
                          <a:lnTo>
                            <a:pt x="3369" y="4018"/>
                          </a:lnTo>
                          <a:lnTo>
                            <a:pt x="3474" y="4039"/>
                          </a:lnTo>
                          <a:lnTo>
                            <a:pt x="3579" y="4081"/>
                          </a:lnTo>
                          <a:lnTo>
                            <a:pt x="3620" y="4186"/>
                          </a:lnTo>
                          <a:lnTo>
                            <a:pt x="3725" y="4186"/>
                          </a:lnTo>
                          <a:lnTo>
                            <a:pt x="3788" y="4123"/>
                          </a:lnTo>
                          <a:lnTo>
                            <a:pt x="3934" y="4165"/>
                          </a:lnTo>
                          <a:lnTo>
                            <a:pt x="4039" y="4165"/>
                          </a:lnTo>
                          <a:lnTo>
                            <a:pt x="4164" y="4395"/>
                          </a:lnTo>
                          <a:lnTo>
                            <a:pt x="4248" y="4458"/>
                          </a:lnTo>
                          <a:lnTo>
                            <a:pt x="4290" y="4416"/>
                          </a:lnTo>
                          <a:lnTo>
                            <a:pt x="4395" y="4458"/>
                          </a:lnTo>
                          <a:lnTo>
                            <a:pt x="4395" y="4520"/>
                          </a:lnTo>
                          <a:lnTo>
                            <a:pt x="4604" y="4520"/>
                          </a:lnTo>
                          <a:lnTo>
                            <a:pt x="4688" y="4625"/>
                          </a:lnTo>
                          <a:lnTo>
                            <a:pt x="4688" y="4730"/>
                          </a:lnTo>
                          <a:lnTo>
                            <a:pt x="4646" y="4792"/>
                          </a:lnTo>
                          <a:lnTo>
                            <a:pt x="4708" y="4834"/>
                          </a:lnTo>
                          <a:lnTo>
                            <a:pt x="4834" y="4834"/>
                          </a:lnTo>
                          <a:lnTo>
                            <a:pt x="4897" y="4939"/>
                          </a:lnTo>
                          <a:lnTo>
                            <a:pt x="5043" y="4981"/>
                          </a:lnTo>
                          <a:lnTo>
                            <a:pt x="5106" y="4939"/>
                          </a:lnTo>
                          <a:lnTo>
                            <a:pt x="5169" y="5002"/>
                          </a:lnTo>
                          <a:lnTo>
                            <a:pt x="5232" y="5190"/>
                          </a:lnTo>
                          <a:lnTo>
                            <a:pt x="5252" y="5357"/>
                          </a:lnTo>
                          <a:lnTo>
                            <a:pt x="5315" y="5441"/>
                          </a:lnTo>
                          <a:lnTo>
                            <a:pt x="5357" y="5650"/>
                          </a:lnTo>
                          <a:lnTo>
                            <a:pt x="5420" y="5755"/>
                          </a:lnTo>
                          <a:lnTo>
                            <a:pt x="5420" y="5859"/>
                          </a:lnTo>
                          <a:lnTo>
                            <a:pt x="5357" y="5943"/>
                          </a:lnTo>
                          <a:lnTo>
                            <a:pt x="5315" y="5943"/>
                          </a:lnTo>
                          <a:lnTo>
                            <a:pt x="5273" y="5964"/>
                          </a:lnTo>
                          <a:lnTo>
                            <a:pt x="5315" y="6069"/>
                          </a:lnTo>
                          <a:lnTo>
                            <a:pt x="5273" y="6173"/>
                          </a:lnTo>
                          <a:lnTo>
                            <a:pt x="5211" y="6257"/>
                          </a:lnTo>
                          <a:lnTo>
                            <a:pt x="5127" y="6278"/>
                          </a:lnTo>
                          <a:lnTo>
                            <a:pt x="5106" y="6341"/>
                          </a:lnTo>
                          <a:lnTo>
                            <a:pt x="5106" y="6362"/>
                          </a:lnTo>
                          <a:lnTo>
                            <a:pt x="5211" y="6466"/>
                          </a:lnTo>
                          <a:lnTo>
                            <a:pt x="5357" y="6445"/>
                          </a:lnTo>
                          <a:lnTo>
                            <a:pt x="5441" y="6341"/>
                          </a:lnTo>
                          <a:lnTo>
                            <a:pt x="5462" y="6194"/>
                          </a:lnTo>
                          <a:lnTo>
                            <a:pt x="5629" y="6069"/>
                          </a:lnTo>
                          <a:lnTo>
                            <a:pt x="5650" y="5818"/>
                          </a:lnTo>
                          <a:lnTo>
                            <a:pt x="5755" y="5713"/>
                          </a:lnTo>
                          <a:lnTo>
                            <a:pt x="5859" y="5671"/>
                          </a:lnTo>
                          <a:lnTo>
                            <a:pt x="5880" y="5608"/>
                          </a:lnTo>
                          <a:lnTo>
                            <a:pt x="5859" y="5546"/>
                          </a:lnTo>
                          <a:lnTo>
                            <a:pt x="5880" y="5399"/>
                          </a:lnTo>
                          <a:lnTo>
                            <a:pt x="5859" y="5336"/>
                          </a:lnTo>
                          <a:lnTo>
                            <a:pt x="5692" y="5190"/>
                          </a:lnTo>
                          <a:lnTo>
                            <a:pt x="5587" y="5190"/>
                          </a:lnTo>
                          <a:lnTo>
                            <a:pt x="5566" y="5127"/>
                          </a:lnTo>
                          <a:lnTo>
                            <a:pt x="5566" y="5043"/>
                          </a:lnTo>
                          <a:lnTo>
                            <a:pt x="5650" y="5002"/>
                          </a:lnTo>
                          <a:lnTo>
                            <a:pt x="5671" y="4918"/>
                          </a:lnTo>
                          <a:lnTo>
                            <a:pt x="5671" y="4834"/>
                          </a:lnTo>
                          <a:lnTo>
                            <a:pt x="5734" y="4771"/>
                          </a:lnTo>
                          <a:lnTo>
                            <a:pt x="5776" y="4625"/>
                          </a:lnTo>
                          <a:lnTo>
                            <a:pt x="5838" y="4604"/>
                          </a:lnTo>
                          <a:lnTo>
                            <a:pt x="5901" y="4604"/>
                          </a:lnTo>
                          <a:lnTo>
                            <a:pt x="6006" y="4667"/>
                          </a:lnTo>
                          <a:lnTo>
                            <a:pt x="6048" y="4709"/>
                          </a:lnTo>
                          <a:lnTo>
                            <a:pt x="6215" y="4709"/>
                          </a:lnTo>
                          <a:lnTo>
                            <a:pt x="6278" y="4730"/>
                          </a:lnTo>
                          <a:lnTo>
                            <a:pt x="6257" y="4813"/>
                          </a:lnTo>
                          <a:lnTo>
                            <a:pt x="6299" y="4918"/>
                          </a:lnTo>
                          <a:lnTo>
                            <a:pt x="6382" y="5022"/>
                          </a:lnTo>
                          <a:lnTo>
                            <a:pt x="6487" y="5085"/>
                          </a:lnTo>
                          <a:lnTo>
                            <a:pt x="6487" y="5043"/>
                          </a:lnTo>
                          <a:lnTo>
                            <a:pt x="6508" y="5022"/>
                          </a:lnTo>
                          <a:lnTo>
                            <a:pt x="6487" y="5002"/>
                          </a:lnTo>
                          <a:lnTo>
                            <a:pt x="6550" y="4918"/>
                          </a:lnTo>
                          <a:lnTo>
                            <a:pt x="6571" y="4771"/>
                          </a:lnTo>
                          <a:lnTo>
                            <a:pt x="6508" y="4688"/>
                          </a:lnTo>
                          <a:lnTo>
                            <a:pt x="6403" y="4604"/>
                          </a:lnTo>
                          <a:lnTo>
                            <a:pt x="6236" y="4562"/>
                          </a:lnTo>
                          <a:lnTo>
                            <a:pt x="6131" y="4416"/>
                          </a:lnTo>
                          <a:lnTo>
                            <a:pt x="5943" y="4290"/>
                          </a:lnTo>
                          <a:lnTo>
                            <a:pt x="5504" y="4060"/>
                          </a:lnTo>
                          <a:lnTo>
                            <a:pt x="5294" y="4018"/>
                          </a:lnTo>
                          <a:lnTo>
                            <a:pt x="5148" y="4018"/>
                          </a:lnTo>
                          <a:lnTo>
                            <a:pt x="5106" y="3914"/>
                          </a:lnTo>
                          <a:lnTo>
                            <a:pt x="5106" y="3851"/>
                          </a:lnTo>
                          <a:lnTo>
                            <a:pt x="5232" y="3746"/>
                          </a:lnTo>
                          <a:lnTo>
                            <a:pt x="5252" y="3662"/>
                          </a:lnTo>
                          <a:lnTo>
                            <a:pt x="5148" y="3621"/>
                          </a:lnTo>
                          <a:lnTo>
                            <a:pt x="5022" y="3642"/>
                          </a:lnTo>
                          <a:lnTo>
                            <a:pt x="4918" y="3621"/>
                          </a:lnTo>
                          <a:lnTo>
                            <a:pt x="4708" y="3621"/>
                          </a:lnTo>
                          <a:lnTo>
                            <a:pt x="4625" y="3558"/>
                          </a:lnTo>
                          <a:lnTo>
                            <a:pt x="4520" y="3537"/>
                          </a:lnTo>
                          <a:lnTo>
                            <a:pt x="4457" y="3453"/>
                          </a:lnTo>
                          <a:lnTo>
                            <a:pt x="4290" y="3328"/>
                          </a:lnTo>
                          <a:lnTo>
                            <a:pt x="4206" y="3202"/>
                          </a:lnTo>
                          <a:lnTo>
                            <a:pt x="4102" y="3097"/>
                          </a:lnTo>
                          <a:lnTo>
                            <a:pt x="4039" y="2993"/>
                          </a:lnTo>
                          <a:lnTo>
                            <a:pt x="4039" y="2867"/>
                          </a:lnTo>
                          <a:lnTo>
                            <a:pt x="3976" y="2825"/>
                          </a:lnTo>
                          <a:lnTo>
                            <a:pt x="3976" y="2721"/>
                          </a:lnTo>
                          <a:lnTo>
                            <a:pt x="3620" y="2365"/>
                          </a:lnTo>
                          <a:lnTo>
                            <a:pt x="3537" y="2261"/>
                          </a:lnTo>
                          <a:lnTo>
                            <a:pt x="3411" y="2177"/>
                          </a:lnTo>
                          <a:lnTo>
                            <a:pt x="3139" y="2051"/>
                          </a:lnTo>
                          <a:lnTo>
                            <a:pt x="3097" y="1968"/>
                          </a:lnTo>
                          <a:lnTo>
                            <a:pt x="3056" y="1821"/>
                          </a:lnTo>
                          <a:lnTo>
                            <a:pt x="3014" y="1654"/>
                          </a:lnTo>
                          <a:lnTo>
                            <a:pt x="3056" y="1612"/>
                          </a:lnTo>
                          <a:lnTo>
                            <a:pt x="3139" y="1465"/>
                          </a:lnTo>
                          <a:lnTo>
                            <a:pt x="3056" y="1361"/>
                          </a:lnTo>
                          <a:lnTo>
                            <a:pt x="3014" y="1235"/>
                          </a:lnTo>
                          <a:lnTo>
                            <a:pt x="3056" y="1152"/>
                          </a:lnTo>
                          <a:lnTo>
                            <a:pt x="3202" y="1131"/>
                          </a:lnTo>
                          <a:lnTo>
                            <a:pt x="3307" y="1026"/>
                          </a:lnTo>
                          <a:lnTo>
                            <a:pt x="3432" y="1026"/>
                          </a:lnTo>
                          <a:lnTo>
                            <a:pt x="3516" y="942"/>
                          </a:lnTo>
                          <a:lnTo>
                            <a:pt x="3579" y="901"/>
                          </a:lnTo>
                          <a:lnTo>
                            <a:pt x="3725" y="921"/>
                          </a:lnTo>
                          <a:lnTo>
                            <a:pt x="3683" y="712"/>
                          </a:lnTo>
                          <a:lnTo>
                            <a:pt x="3725" y="691"/>
                          </a:lnTo>
                          <a:lnTo>
                            <a:pt x="3662" y="587"/>
                          </a:lnTo>
                          <a:lnTo>
                            <a:pt x="3788" y="398"/>
                          </a:lnTo>
                          <a:lnTo>
                            <a:pt x="3725" y="315"/>
                          </a:lnTo>
                          <a:lnTo>
                            <a:pt x="3537" y="356"/>
                          </a:lnTo>
                          <a:lnTo>
                            <a:pt x="3202" y="273"/>
                          </a:lnTo>
                          <a:lnTo>
                            <a:pt x="2909" y="105"/>
                          </a:lnTo>
                          <a:lnTo>
                            <a:pt x="2930" y="1"/>
                          </a:lnTo>
                          <a:lnTo>
                            <a:pt x="2721" y="43"/>
                          </a:lnTo>
                          <a:lnTo>
                            <a:pt x="2595" y="1"/>
                          </a:lnTo>
                          <a:close/>
                          <a:moveTo>
                            <a:pt x="4960" y="6236"/>
                          </a:moveTo>
                          <a:lnTo>
                            <a:pt x="4813" y="6362"/>
                          </a:lnTo>
                          <a:lnTo>
                            <a:pt x="4750" y="6362"/>
                          </a:lnTo>
                          <a:lnTo>
                            <a:pt x="4625" y="6278"/>
                          </a:lnTo>
                          <a:lnTo>
                            <a:pt x="4499" y="6403"/>
                          </a:lnTo>
                          <a:lnTo>
                            <a:pt x="4227" y="6382"/>
                          </a:lnTo>
                          <a:lnTo>
                            <a:pt x="4018" y="6445"/>
                          </a:lnTo>
                          <a:lnTo>
                            <a:pt x="3872" y="6403"/>
                          </a:lnTo>
                          <a:lnTo>
                            <a:pt x="3767" y="6341"/>
                          </a:lnTo>
                          <a:lnTo>
                            <a:pt x="3641" y="6341"/>
                          </a:lnTo>
                          <a:lnTo>
                            <a:pt x="3558" y="6382"/>
                          </a:lnTo>
                          <a:lnTo>
                            <a:pt x="3495" y="6341"/>
                          </a:lnTo>
                          <a:lnTo>
                            <a:pt x="3369" y="6382"/>
                          </a:lnTo>
                          <a:lnTo>
                            <a:pt x="3348" y="6571"/>
                          </a:lnTo>
                          <a:lnTo>
                            <a:pt x="3474" y="6675"/>
                          </a:lnTo>
                          <a:lnTo>
                            <a:pt x="3600" y="6655"/>
                          </a:lnTo>
                          <a:lnTo>
                            <a:pt x="3809" y="6801"/>
                          </a:lnTo>
                          <a:lnTo>
                            <a:pt x="3955" y="6822"/>
                          </a:lnTo>
                          <a:lnTo>
                            <a:pt x="4060" y="6927"/>
                          </a:lnTo>
                          <a:lnTo>
                            <a:pt x="4311" y="7031"/>
                          </a:lnTo>
                          <a:lnTo>
                            <a:pt x="4374" y="7010"/>
                          </a:lnTo>
                          <a:lnTo>
                            <a:pt x="4478" y="7094"/>
                          </a:lnTo>
                          <a:lnTo>
                            <a:pt x="4499" y="7199"/>
                          </a:lnTo>
                          <a:lnTo>
                            <a:pt x="4750" y="7303"/>
                          </a:lnTo>
                          <a:lnTo>
                            <a:pt x="4855" y="7282"/>
                          </a:lnTo>
                          <a:lnTo>
                            <a:pt x="4855" y="7136"/>
                          </a:lnTo>
                          <a:lnTo>
                            <a:pt x="4918" y="7073"/>
                          </a:lnTo>
                          <a:lnTo>
                            <a:pt x="4918" y="6927"/>
                          </a:lnTo>
                          <a:lnTo>
                            <a:pt x="4813" y="6801"/>
                          </a:lnTo>
                          <a:lnTo>
                            <a:pt x="4918" y="6508"/>
                          </a:lnTo>
                          <a:lnTo>
                            <a:pt x="5022" y="6403"/>
                          </a:lnTo>
                          <a:lnTo>
                            <a:pt x="5022" y="6362"/>
                          </a:lnTo>
                          <a:lnTo>
                            <a:pt x="5043" y="6362"/>
                          </a:lnTo>
                          <a:lnTo>
                            <a:pt x="5043" y="6341"/>
                          </a:lnTo>
                          <a:lnTo>
                            <a:pt x="4960" y="6236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4" name="Google Shape;74;p16"/>
                  <p:cNvGrpSpPr/>
                  <p:nvPr/>
                </p:nvGrpSpPr>
                <p:grpSpPr>
                  <a:xfrm>
                    <a:off x="4526590" y="2285358"/>
                    <a:ext cx="96455" cy="56048"/>
                    <a:chOff x="3750475" y="2481850"/>
                    <a:chExt cx="85125" cy="51800"/>
                  </a:xfrm>
                </p:grpSpPr>
                <p:sp>
                  <p:nvSpPr>
                    <p:cNvPr id="75" name="Google Shape;75;p16"/>
                    <p:cNvSpPr/>
                    <p:nvPr/>
                  </p:nvSpPr>
                  <p:spPr>
                    <a:xfrm>
                      <a:off x="3762125" y="2492625"/>
                      <a:ext cx="64900" cy="36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96" h="1466" extrusionOk="0">
                          <a:moveTo>
                            <a:pt x="1507" y="1"/>
                          </a:moveTo>
                          <a:lnTo>
                            <a:pt x="1361" y="64"/>
                          </a:lnTo>
                          <a:lnTo>
                            <a:pt x="1402" y="105"/>
                          </a:lnTo>
                          <a:lnTo>
                            <a:pt x="1340" y="189"/>
                          </a:lnTo>
                          <a:lnTo>
                            <a:pt x="1214" y="126"/>
                          </a:lnTo>
                          <a:lnTo>
                            <a:pt x="1109" y="189"/>
                          </a:lnTo>
                          <a:lnTo>
                            <a:pt x="1005" y="168"/>
                          </a:lnTo>
                          <a:lnTo>
                            <a:pt x="817" y="210"/>
                          </a:lnTo>
                          <a:lnTo>
                            <a:pt x="712" y="210"/>
                          </a:lnTo>
                          <a:lnTo>
                            <a:pt x="691" y="126"/>
                          </a:lnTo>
                          <a:lnTo>
                            <a:pt x="565" y="126"/>
                          </a:lnTo>
                          <a:lnTo>
                            <a:pt x="482" y="231"/>
                          </a:lnTo>
                          <a:lnTo>
                            <a:pt x="607" y="294"/>
                          </a:lnTo>
                          <a:lnTo>
                            <a:pt x="607" y="398"/>
                          </a:lnTo>
                          <a:lnTo>
                            <a:pt x="503" y="440"/>
                          </a:lnTo>
                          <a:lnTo>
                            <a:pt x="398" y="608"/>
                          </a:lnTo>
                          <a:lnTo>
                            <a:pt x="314" y="628"/>
                          </a:lnTo>
                          <a:lnTo>
                            <a:pt x="168" y="859"/>
                          </a:lnTo>
                          <a:lnTo>
                            <a:pt x="147" y="1047"/>
                          </a:lnTo>
                          <a:lnTo>
                            <a:pt x="147" y="1152"/>
                          </a:lnTo>
                          <a:lnTo>
                            <a:pt x="84" y="1152"/>
                          </a:lnTo>
                          <a:lnTo>
                            <a:pt x="0" y="1173"/>
                          </a:lnTo>
                          <a:lnTo>
                            <a:pt x="42" y="1277"/>
                          </a:lnTo>
                          <a:lnTo>
                            <a:pt x="147" y="1277"/>
                          </a:lnTo>
                          <a:lnTo>
                            <a:pt x="293" y="1235"/>
                          </a:lnTo>
                          <a:lnTo>
                            <a:pt x="252" y="1068"/>
                          </a:lnTo>
                          <a:lnTo>
                            <a:pt x="314" y="1026"/>
                          </a:lnTo>
                          <a:lnTo>
                            <a:pt x="482" y="1026"/>
                          </a:lnTo>
                          <a:lnTo>
                            <a:pt x="524" y="1131"/>
                          </a:lnTo>
                          <a:lnTo>
                            <a:pt x="586" y="1277"/>
                          </a:lnTo>
                          <a:lnTo>
                            <a:pt x="670" y="1340"/>
                          </a:lnTo>
                          <a:lnTo>
                            <a:pt x="670" y="1424"/>
                          </a:lnTo>
                          <a:lnTo>
                            <a:pt x="796" y="1465"/>
                          </a:lnTo>
                          <a:lnTo>
                            <a:pt x="1026" y="1319"/>
                          </a:lnTo>
                          <a:lnTo>
                            <a:pt x="1151" y="1361"/>
                          </a:lnTo>
                          <a:lnTo>
                            <a:pt x="1361" y="1026"/>
                          </a:lnTo>
                          <a:lnTo>
                            <a:pt x="1507" y="1110"/>
                          </a:lnTo>
                          <a:lnTo>
                            <a:pt x="1507" y="1235"/>
                          </a:lnTo>
                          <a:lnTo>
                            <a:pt x="1674" y="1319"/>
                          </a:lnTo>
                          <a:lnTo>
                            <a:pt x="1737" y="1445"/>
                          </a:lnTo>
                          <a:lnTo>
                            <a:pt x="1842" y="1235"/>
                          </a:lnTo>
                          <a:lnTo>
                            <a:pt x="1842" y="1068"/>
                          </a:lnTo>
                          <a:lnTo>
                            <a:pt x="2093" y="1131"/>
                          </a:lnTo>
                          <a:lnTo>
                            <a:pt x="2197" y="1131"/>
                          </a:lnTo>
                          <a:lnTo>
                            <a:pt x="2302" y="1214"/>
                          </a:lnTo>
                          <a:lnTo>
                            <a:pt x="2302" y="1005"/>
                          </a:lnTo>
                          <a:lnTo>
                            <a:pt x="2553" y="942"/>
                          </a:lnTo>
                          <a:lnTo>
                            <a:pt x="2490" y="754"/>
                          </a:lnTo>
                          <a:lnTo>
                            <a:pt x="2595" y="628"/>
                          </a:lnTo>
                          <a:lnTo>
                            <a:pt x="2553" y="524"/>
                          </a:lnTo>
                          <a:lnTo>
                            <a:pt x="2469" y="524"/>
                          </a:lnTo>
                          <a:lnTo>
                            <a:pt x="2365" y="628"/>
                          </a:lnTo>
                          <a:lnTo>
                            <a:pt x="2260" y="503"/>
                          </a:lnTo>
                          <a:lnTo>
                            <a:pt x="2177" y="524"/>
                          </a:lnTo>
                          <a:lnTo>
                            <a:pt x="2030" y="524"/>
                          </a:lnTo>
                          <a:lnTo>
                            <a:pt x="1988" y="440"/>
                          </a:lnTo>
                          <a:lnTo>
                            <a:pt x="2030" y="398"/>
                          </a:lnTo>
                          <a:lnTo>
                            <a:pt x="2030" y="294"/>
                          </a:lnTo>
                          <a:lnTo>
                            <a:pt x="1884" y="210"/>
                          </a:lnTo>
                          <a:lnTo>
                            <a:pt x="1737" y="84"/>
                          </a:lnTo>
                          <a:lnTo>
                            <a:pt x="1653" y="84"/>
                          </a:lnTo>
                          <a:lnTo>
                            <a:pt x="1612" y="126"/>
                          </a:lnTo>
                          <a:lnTo>
                            <a:pt x="1528" y="105"/>
                          </a:lnTo>
                          <a:lnTo>
                            <a:pt x="1507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" name="Google Shape;76;p16"/>
                    <p:cNvSpPr/>
                    <p:nvPr/>
                  </p:nvSpPr>
                  <p:spPr>
                    <a:xfrm>
                      <a:off x="3750475" y="2481850"/>
                      <a:ext cx="85125" cy="5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5" h="2072" extrusionOk="0">
                          <a:moveTo>
                            <a:pt x="1095" y="286"/>
                          </a:moveTo>
                          <a:lnTo>
                            <a:pt x="0" y="1667"/>
                          </a:lnTo>
                          <a:lnTo>
                            <a:pt x="547" y="2072"/>
                          </a:lnTo>
                          <a:lnTo>
                            <a:pt x="1214" y="1858"/>
                          </a:lnTo>
                          <a:lnTo>
                            <a:pt x="1881" y="1262"/>
                          </a:lnTo>
                          <a:lnTo>
                            <a:pt x="2976" y="1286"/>
                          </a:lnTo>
                          <a:lnTo>
                            <a:pt x="3405" y="786"/>
                          </a:lnTo>
                          <a:lnTo>
                            <a:pt x="2167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</p:grpSp>
              <p:grpSp>
                <p:nvGrpSpPr>
                  <p:cNvPr id="77" name="Google Shape;77;p16"/>
                  <p:cNvGrpSpPr/>
                  <p:nvPr/>
                </p:nvGrpSpPr>
                <p:grpSpPr>
                  <a:xfrm>
                    <a:off x="4386878" y="2231907"/>
                    <a:ext cx="195007" cy="182939"/>
                    <a:chOff x="3627175" y="2432450"/>
                    <a:chExt cx="172100" cy="169075"/>
                  </a:xfrm>
                </p:grpSpPr>
                <p:sp>
                  <p:nvSpPr>
                    <p:cNvPr id="78" name="Google Shape;78;p16"/>
                    <p:cNvSpPr/>
                    <p:nvPr/>
                  </p:nvSpPr>
                  <p:spPr>
                    <a:xfrm>
                      <a:off x="3627175" y="2433000"/>
                      <a:ext cx="164800" cy="15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2" h="6278" extrusionOk="0">
                          <a:moveTo>
                            <a:pt x="3829" y="0"/>
                          </a:moveTo>
                          <a:lnTo>
                            <a:pt x="3808" y="42"/>
                          </a:lnTo>
                          <a:lnTo>
                            <a:pt x="3599" y="105"/>
                          </a:lnTo>
                          <a:lnTo>
                            <a:pt x="3578" y="63"/>
                          </a:lnTo>
                          <a:lnTo>
                            <a:pt x="3390" y="168"/>
                          </a:lnTo>
                          <a:lnTo>
                            <a:pt x="3369" y="272"/>
                          </a:lnTo>
                          <a:lnTo>
                            <a:pt x="3390" y="398"/>
                          </a:lnTo>
                          <a:lnTo>
                            <a:pt x="3348" y="607"/>
                          </a:lnTo>
                          <a:lnTo>
                            <a:pt x="3181" y="796"/>
                          </a:lnTo>
                          <a:lnTo>
                            <a:pt x="3181" y="837"/>
                          </a:lnTo>
                          <a:lnTo>
                            <a:pt x="2992" y="900"/>
                          </a:lnTo>
                          <a:lnTo>
                            <a:pt x="2888" y="900"/>
                          </a:lnTo>
                          <a:lnTo>
                            <a:pt x="2783" y="879"/>
                          </a:lnTo>
                          <a:lnTo>
                            <a:pt x="2574" y="1005"/>
                          </a:lnTo>
                          <a:lnTo>
                            <a:pt x="2532" y="1089"/>
                          </a:lnTo>
                          <a:lnTo>
                            <a:pt x="2574" y="1151"/>
                          </a:lnTo>
                          <a:lnTo>
                            <a:pt x="2658" y="1193"/>
                          </a:lnTo>
                          <a:lnTo>
                            <a:pt x="2532" y="1298"/>
                          </a:lnTo>
                          <a:lnTo>
                            <a:pt x="2365" y="1319"/>
                          </a:lnTo>
                          <a:lnTo>
                            <a:pt x="2134" y="1298"/>
                          </a:lnTo>
                          <a:lnTo>
                            <a:pt x="2030" y="1235"/>
                          </a:lnTo>
                          <a:lnTo>
                            <a:pt x="1946" y="1298"/>
                          </a:lnTo>
                          <a:lnTo>
                            <a:pt x="1925" y="1214"/>
                          </a:lnTo>
                          <a:lnTo>
                            <a:pt x="1841" y="1151"/>
                          </a:lnTo>
                          <a:lnTo>
                            <a:pt x="1883" y="1047"/>
                          </a:lnTo>
                          <a:lnTo>
                            <a:pt x="1800" y="1026"/>
                          </a:lnTo>
                          <a:lnTo>
                            <a:pt x="1695" y="1047"/>
                          </a:lnTo>
                          <a:lnTo>
                            <a:pt x="1569" y="1047"/>
                          </a:lnTo>
                          <a:lnTo>
                            <a:pt x="1507" y="1026"/>
                          </a:lnTo>
                          <a:lnTo>
                            <a:pt x="1528" y="1151"/>
                          </a:lnTo>
                          <a:lnTo>
                            <a:pt x="1507" y="1214"/>
                          </a:lnTo>
                          <a:lnTo>
                            <a:pt x="1716" y="1402"/>
                          </a:lnTo>
                          <a:lnTo>
                            <a:pt x="1674" y="1444"/>
                          </a:lnTo>
                          <a:lnTo>
                            <a:pt x="1695" y="1528"/>
                          </a:lnTo>
                          <a:lnTo>
                            <a:pt x="1695" y="1633"/>
                          </a:lnTo>
                          <a:lnTo>
                            <a:pt x="1737" y="1716"/>
                          </a:lnTo>
                          <a:lnTo>
                            <a:pt x="1737" y="1821"/>
                          </a:lnTo>
                          <a:lnTo>
                            <a:pt x="1569" y="1779"/>
                          </a:lnTo>
                          <a:lnTo>
                            <a:pt x="1465" y="1821"/>
                          </a:lnTo>
                          <a:lnTo>
                            <a:pt x="1381" y="1779"/>
                          </a:lnTo>
                          <a:lnTo>
                            <a:pt x="1277" y="1821"/>
                          </a:lnTo>
                          <a:lnTo>
                            <a:pt x="1256" y="1758"/>
                          </a:lnTo>
                          <a:lnTo>
                            <a:pt x="1109" y="1863"/>
                          </a:lnTo>
                          <a:lnTo>
                            <a:pt x="963" y="1653"/>
                          </a:lnTo>
                          <a:lnTo>
                            <a:pt x="858" y="1633"/>
                          </a:lnTo>
                          <a:lnTo>
                            <a:pt x="733" y="1653"/>
                          </a:lnTo>
                          <a:lnTo>
                            <a:pt x="628" y="1758"/>
                          </a:lnTo>
                          <a:lnTo>
                            <a:pt x="565" y="1737"/>
                          </a:lnTo>
                          <a:lnTo>
                            <a:pt x="481" y="1779"/>
                          </a:lnTo>
                          <a:lnTo>
                            <a:pt x="440" y="1758"/>
                          </a:lnTo>
                          <a:lnTo>
                            <a:pt x="335" y="1758"/>
                          </a:lnTo>
                          <a:lnTo>
                            <a:pt x="251" y="1842"/>
                          </a:lnTo>
                          <a:lnTo>
                            <a:pt x="63" y="1863"/>
                          </a:lnTo>
                          <a:lnTo>
                            <a:pt x="0" y="1946"/>
                          </a:lnTo>
                          <a:lnTo>
                            <a:pt x="42" y="2030"/>
                          </a:lnTo>
                          <a:lnTo>
                            <a:pt x="147" y="1988"/>
                          </a:lnTo>
                          <a:lnTo>
                            <a:pt x="251" y="2030"/>
                          </a:lnTo>
                          <a:lnTo>
                            <a:pt x="272" y="2051"/>
                          </a:lnTo>
                          <a:lnTo>
                            <a:pt x="272" y="2051"/>
                          </a:lnTo>
                          <a:lnTo>
                            <a:pt x="147" y="2030"/>
                          </a:lnTo>
                          <a:lnTo>
                            <a:pt x="105" y="2051"/>
                          </a:lnTo>
                          <a:lnTo>
                            <a:pt x="126" y="2156"/>
                          </a:lnTo>
                          <a:lnTo>
                            <a:pt x="168" y="2072"/>
                          </a:lnTo>
                          <a:lnTo>
                            <a:pt x="230" y="2093"/>
                          </a:lnTo>
                          <a:lnTo>
                            <a:pt x="251" y="2177"/>
                          </a:lnTo>
                          <a:lnTo>
                            <a:pt x="209" y="2197"/>
                          </a:lnTo>
                          <a:lnTo>
                            <a:pt x="105" y="2239"/>
                          </a:lnTo>
                          <a:lnTo>
                            <a:pt x="105" y="2260"/>
                          </a:lnTo>
                          <a:lnTo>
                            <a:pt x="209" y="2260"/>
                          </a:lnTo>
                          <a:lnTo>
                            <a:pt x="230" y="2386"/>
                          </a:lnTo>
                          <a:lnTo>
                            <a:pt x="230" y="2469"/>
                          </a:lnTo>
                          <a:lnTo>
                            <a:pt x="335" y="2386"/>
                          </a:lnTo>
                          <a:lnTo>
                            <a:pt x="481" y="2386"/>
                          </a:lnTo>
                          <a:lnTo>
                            <a:pt x="670" y="2469"/>
                          </a:lnTo>
                          <a:lnTo>
                            <a:pt x="733" y="2511"/>
                          </a:lnTo>
                          <a:lnTo>
                            <a:pt x="774" y="2511"/>
                          </a:lnTo>
                          <a:lnTo>
                            <a:pt x="900" y="2595"/>
                          </a:lnTo>
                          <a:lnTo>
                            <a:pt x="1005" y="2511"/>
                          </a:lnTo>
                          <a:lnTo>
                            <a:pt x="1067" y="2553"/>
                          </a:lnTo>
                          <a:lnTo>
                            <a:pt x="1046" y="2595"/>
                          </a:lnTo>
                          <a:lnTo>
                            <a:pt x="1067" y="2658"/>
                          </a:lnTo>
                          <a:lnTo>
                            <a:pt x="1172" y="2595"/>
                          </a:lnTo>
                          <a:lnTo>
                            <a:pt x="1214" y="2658"/>
                          </a:lnTo>
                          <a:lnTo>
                            <a:pt x="1172" y="2762"/>
                          </a:lnTo>
                          <a:lnTo>
                            <a:pt x="1214" y="2825"/>
                          </a:lnTo>
                          <a:lnTo>
                            <a:pt x="1297" y="2825"/>
                          </a:lnTo>
                          <a:lnTo>
                            <a:pt x="1402" y="2783"/>
                          </a:lnTo>
                          <a:lnTo>
                            <a:pt x="1528" y="2783"/>
                          </a:lnTo>
                          <a:lnTo>
                            <a:pt x="1611" y="2888"/>
                          </a:lnTo>
                          <a:lnTo>
                            <a:pt x="1507" y="2825"/>
                          </a:lnTo>
                          <a:lnTo>
                            <a:pt x="1402" y="2825"/>
                          </a:lnTo>
                          <a:lnTo>
                            <a:pt x="1360" y="2930"/>
                          </a:lnTo>
                          <a:lnTo>
                            <a:pt x="1402" y="2972"/>
                          </a:lnTo>
                          <a:lnTo>
                            <a:pt x="1423" y="3076"/>
                          </a:lnTo>
                          <a:lnTo>
                            <a:pt x="1381" y="3181"/>
                          </a:lnTo>
                          <a:lnTo>
                            <a:pt x="1402" y="3244"/>
                          </a:lnTo>
                          <a:lnTo>
                            <a:pt x="1486" y="3244"/>
                          </a:lnTo>
                          <a:lnTo>
                            <a:pt x="1632" y="3432"/>
                          </a:lnTo>
                          <a:lnTo>
                            <a:pt x="1779" y="3453"/>
                          </a:lnTo>
                          <a:lnTo>
                            <a:pt x="1904" y="3537"/>
                          </a:lnTo>
                          <a:lnTo>
                            <a:pt x="1904" y="3641"/>
                          </a:lnTo>
                          <a:lnTo>
                            <a:pt x="1946" y="3725"/>
                          </a:lnTo>
                          <a:lnTo>
                            <a:pt x="1904" y="3830"/>
                          </a:lnTo>
                          <a:lnTo>
                            <a:pt x="1883" y="3850"/>
                          </a:lnTo>
                          <a:lnTo>
                            <a:pt x="1841" y="3934"/>
                          </a:lnTo>
                          <a:lnTo>
                            <a:pt x="1946" y="3955"/>
                          </a:lnTo>
                          <a:lnTo>
                            <a:pt x="2134" y="4081"/>
                          </a:lnTo>
                          <a:lnTo>
                            <a:pt x="2260" y="4436"/>
                          </a:lnTo>
                          <a:lnTo>
                            <a:pt x="2260" y="4436"/>
                          </a:lnTo>
                          <a:lnTo>
                            <a:pt x="2113" y="4269"/>
                          </a:lnTo>
                          <a:lnTo>
                            <a:pt x="2093" y="4143"/>
                          </a:lnTo>
                          <a:lnTo>
                            <a:pt x="1946" y="4081"/>
                          </a:lnTo>
                          <a:lnTo>
                            <a:pt x="1904" y="4122"/>
                          </a:lnTo>
                          <a:lnTo>
                            <a:pt x="1841" y="4394"/>
                          </a:lnTo>
                          <a:lnTo>
                            <a:pt x="1841" y="4604"/>
                          </a:lnTo>
                          <a:lnTo>
                            <a:pt x="1946" y="4687"/>
                          </a:lnTo>
                          <a:lnTo>
                            <a:pt x="1883" y="4750"/>
                          </a:lnTo>
                          <a:lnTo>
                            <a:pt x="1841" y="5127"/>
                          </a:lnTo>
                          <a:lnTo>
                            <a:pt x="1737" y="5482"/>
                          </a:lnTo>
                          <a:lnTo>
                            <a:pt x="1590" y="5545"/>
                          </a:lnTo>
                          <a:lnTo>
                            <a:pt x="1695" y="5608"/>
                          </a:lnTo>
                          <a:lnTo>
                            <a:pt x="1716" y="5629"/>
                          </a:lnTo>
                          <a:lnTo>
                            <a:pt x="1779" y="5629"/>
                          </a:lnTo>
                          <a:lnTo>
                            <a:pt x="1800" y="5754"/>
                          </a:lnTo>
                          <a:lnTo>
                            <a:pt x="1800" y="5859"/>
                          </a:lnTo>
                          <a:lnTo>
                            <a:pt x="1946" y="5838"/>
                          </a:lnTo>
                          <a:lnTo>
                            <a:pt x="2197" y="5922"/>
                          </a:lnTo>
                          <a:lnTo>
                            <a:pt x="2302" y="6047"/>
                          </a:lnTo>
                          <a:lnTo>
                            <a:pt x="2406" y="6006"/>
                          </a:lnTo>
                          <a:lnTo>
                            <a:pt x="2532" y="6131"/>
                          </a:lnTo>
                          <a:lnTo>
                            <a:pt x="2678" y="6131"/>
                          </a:lnTo>
                          <a:lnTo>
                            <a:pt x="2762" y="6152"/>
                          </a:lnTo>
                          <a:lnTo>
                            <a:pt x="2867" y="6047"/>
                          </a:lnTo>
                          <a:lnTo>
                            <a:pt x="3139" y="6047"/>
                          </a:lnTo>
                          <a:lnTo>
                            <a:pt x="3243" y="6110"/>
                          </a:lnTo>
                          <a:lnTo>
                            <a:pt x="3390" y="6068"/>
                          </a:lnTo>
                          <a:lnTo>
                            <a:pt x="3557" y="6173"/>
                          </a:lnTo>
                          <a:lnTo>
                            <a:pt x="3829" y="6152"/>
                          </a:lnTo>
                          <a:lnTo>
                            <a:pt x="4018" y="6257"/>
                          </a:lnTo>
                          <a:lnTo>
                            <a:pt x="4101" y="6278"/>
                          </a:lnTo>
                          <a:lnTo>
                            <a:pt x="4101" y="6236"/>
                          </a:lnTo>
                          <a:lnTo>
                            <a:pt x="4038" y="6068"/>
                          </a:lnTo>
                          <a:lnTo>
                            <a:pt x="4101" y="5859"/>
                          </a:lnTo>
                          <a:lnTo>
                            <a:pt x="4101" y="5796"/>
                          </a:lnTo>
                          <a:lnTo>
                            <a:pt x="4227" y="5650"/>
                          </a:lnTo>
                          <a:lnTo>
                            <a:pt x="4436" y="5441"/>
                          </a:lnTo>
                          <a:lnTo>
                            <a:pt x="4499" y="5441"/>
                          </a:lnTo>
                          <a:lnTo>
                            <a:pt x="4562" y="5503"/>
                          </a:lnTo>
                          <a:lnTo>
                            <a:pt x="4708" y="5503"/>
                          </a:lnTo>
                          <a:lnTo>
                            <a:pt x="4834" y="5587"/>
                          </a:lnTo>
                          <a:lnTo>
                            <a:pt x="4938" y="5587"/>
                          </a:lnTo>
                          <a:lnTo>
                            <a:pt x="5022" y="5524"/>
                          </a:lnTo>
                          <a:lnTo>
                            <a:pt x="5085" y="5503"/>
                          </a:lnTo>
                          <a:lnTo>
                            <a:pt x="5461" y="5734"/>
                          </a:lnTo>
                          <a:lnTo>
                            <a:pt x="5545" y="5817"/>
                          </a:lnTo>
                          <a:lnTo>
                            <a:pt x="5796" y="5817"/>
                          </a:lnTo>
                          <a:lnTo>
                            <a:pt x="5901" y="5734"/>
                          </a:lnTo>
                          <a:lnTo>
                            <a:pt x="5880" y="5692"/>
                          </a:lnTo>
                          <a:lnTo>
                            <a:pt x="5984" y="5545"/>
                          </a:lnTo>
                          <a:lnTo>
                            <a:pt x="6340" y="5294"/>
                          </a:lnTo>
                          <a:lnTo>
                            <a:pt x="6382" y="5273"/>
                          </a:lnTo>
                          <a:lnTo>
                            <a:pt x="6319" y="5169"/>
                          </a:lnTo>
                          <a:lnTo>
                            <a:pt x="6403" y="4980"/>
                          </a:lnTo>
                          <a:lnTo>
                            <a:pt x="6235" y="4980"/>
                          </a:lnTo>
                          <a:lnTo>
                            <a:pt x="6068" y="4855"/>
                          </a:lnTo>
                          <a:lnTo>
                            <a:pt x="6026" y="4562"/>
                          </a:lnTo>
                          <a:lnTo>
                            <a:pt x="5880" y="4394"/>
                          </a:lnTo>
                          <a:lnTo>
                            <a:pt x="5963" y="4332"/>
                          </a:lnTo>
                          <a:lnTo>
                            <a:pt x="6089" y="4290"/>
                          </a:lnTo>
                          <a:lnTo>
                            <a:pt x="6131" y="4122"/>
                          </a:lnTo>
                          <a:lnTo>
                            <a:pt x="6026" y="4018"/>
                          </a:lnTo>
                          <a:lnTo>
                            <a:pt x="6005" y="3850"/>
                          </a:lnTo>
                          <a:lnTo>
                            <a:pt x="6068" y="3809"/>
                          </a:lnTo>
                          <a:lnTo>
                            <a:pt x="6068" y="3725"/>
                          </a:lnTo>
                          <a:lnTo>
                            <a:pt x="5984" y="3662"/>
                          </a:lnTo>
                          <a:lnTo>
                            <a:pt x="5922" y="3516"/>
                          </a:lnTo>
                          <a:lnTo>
                            <a:pt x="5880" y="3411"/>
                          </a:lnTo>
                          <a:lnTo>
                            <a:pt x="5712" y="3411"/>
                          </a:lnTo>
                          <a:lnTo>
                            <a:pt x="5650" y="3453"/>
                          </a:lnTo>
                          <a:lnTo>
                            <a:pt x="5691" y="3620"/>
                          </a:lnTo>
                          <a:lnTo>
                            <a:pt x="5545" y="3662"/>
                          </a:lnTo>
                          <a:lnTo>
                            <a:pt x="5440" y="3662"/>
                          </a:lnTo>
                          <a:lnTo>
                            <a:pt x="5398" y="3558"/>
                          </a:lnTo>
                          <a:lnTo>
                            <a:pt x="5482" y="3537"/>
                          </a:lnTo>
                          <a:lnTo>
                            <a:pt x="5545" y="3537"/>
                          </a:lnTo>
                          <a:lnTo>
                            <a:pt x="5545" y="3432"/>
                          </a:lnTo>
                          <a:lnTo>
                            <a:pt x="5566" y="3244"/>
                          </a:lnTo>
                          <a:lnTo>
                            <a:pt x="5712" y="3013"/>
                          </a:lnTo>
                          <a:lnTo>
                            <a:pt x="5796" y="2993"/>
                          </a:lnTo>
                          <a:lnTo>
                            <a:pt x="5901" y="2825"/>
                          </a:lnTo>
                          <a:lnTo>
                            <a:pt x="6005" y="2783"/>
                          </a:lnTo>
                          <a:lnTo>
                            <a:pt x="6005" y="2679"/>
                          </a:lnTo>
                          <a:lnTo>
                            <a:pt x="5880" y="2616"/>
                          </a:lnTo>
                          <a:lnTo>
                            <a:pt x="5963" y="2511"/>
                          </a:lnTo>
                          <a:lnTo>
                            <a:pt x="6089" y="2511"/>
                          </a:lnTo>
                          <a:lnTo>
                            <a:pt x="6110" y="2595"/>
                          </a:lnTo>
                          <a:lnTo>
                            <a:pt x="6215" y="2595"/>
                          </a:lnTo>
                          <a:lnTo>
                            <a:pt x="6403" y="2553"/>
                          </a:lnTo>
                          <a:lnTo>
                            <a:pt x="6340" y="2449"/>
                          </a:lnTo>
                          <a:lnTo>
                            <a:pt x="6235" y="2365"/>
                          </a:lnTo>
                          <a:lnTo>
                            <a:pt x="6235" y="2197"/>
                          </a:lnTo>
                          <a:lnTo>
                            <a:pt x="6298" y="2030"/>
                          </a:lnTo>
                          <a:lnTo>
                            <a:pt x="6382" y="1946"/>
                          </a:lnTo>
                          <a:lnTo>
                            <a:pt x="6382" y="1842"/>
                          </a:lnTo>
                          <a:lnTo>
                            <a:pt x="6445" y="1674"/>
                          </a:lnTo>
                          <a:lnTo>
                            <a:pt x="6591" y="1549"/>
                          </a:lnTo>
                          <a:lnTo>
                            <a:pt x="6445" y="1465"/>
                          </a:lnTo>
                          <a:lnTo>
                            <a:pt x="6340" y="1465"/>
                          </a:lnTo>
                          <a:lnTo>
                            <a:pt x="6215" y="1402"/>
                          </a:lnTo>
                          <a:lnTo>
                            <a:pt x="6110" y="1444"/>
                          </a:lnTo>
                          <a:lnTo>
                            <a:pt x="6026" y="1402"/>
                          </a:lnTo>
                          <a:lnTo>
                            <a:pt x="5922" y="1402"/>
                          </a:lnTo>
                          <a:lnTo>
                            <a:pt x="5859" y="1444"/>
                          </a:lnTo>
                          <a:lnTo>
                            <a:pt x="5754" y="1361"/>
                          </a:lnTo>
                          <a:lnTo>
                            <a:pt x="5754" y="1298"/>
                          </a:lnTo>
                          <a:lnTo>
                            <a:pt x="5650" y="1214"/>
                          </a:lnTo>
                          <a:lnTo>
                            <a:pt x="5566" y="1235"/>
                          </a:lnTo>
                          <a:lnTo>
                            <a:pt x="5398" y="1193"/>
                          </a:lnTo>
                          <a:lnTo>
                            <a:pt x="5357" y="1089"/>
                          </a:lnTo>
                          <a:lnTo>
                            <a:pt x="5252" y="1089"/>
                          </a:lnTo>
                          <a:lnTo>
                            <a:pt x="5189" y="1130"/>
                          </a:lnTo>
                          <a:lnTo>
                            <a:pt x="5085" y="1047"/>
                          </a:lnTo>
                          <a:lnTo>
                            <a:pt x="4980" y="1026"/>
                          </a:lnTo>
                          <a:lnTo>
                            <a:pt x="4854" y="879"/>
                          </a:lnTo>
                          <a:lnTo>
                            <a:pt x="4771" y="837"/>
                          </a:lnTo>
                          <a:lnTo>
                            <a:pt x="4729" y="796"/>
                          </a:lnTo>
                          <a:lnTo>
                            <a:pt x="4645" y="796"/>
                          </a:lnTo>
                          <a:lnTo>
                            <a:pt x="4603" y="837"/>
                          </a:lnTo>
                          <a:lnTo>
                            <a:pt x="4457" y="775"/>
                          </a:lnTo>
                          <a:lnTo>
                            <a:pt x="4457" y="607"/>
                          </a:lnTo>
                          <a:lnTo>
                            <a:pt x="4394" y="586"/>
                          </a:lnTo>
                          <a:lnTo>
                            <a:pt x="4310" y="524"/>
                          </a:lnTo>
                          <a:lnTo>
                            <a:pt x="4227" y="524"/>
                          </a:lnTo>
                          <a:lnTo>
                            <a:pt x="4080" y="398"/>
                          </a:lnTo>
                          <a:lnTo>
                            <a:pt x="4038" y="293"/>
                          </a:lnTo>
                          <a:lnTo>
                            <a:pt x="3913" y="252"/>
                          </a:lnTo>
                          <a:lnTo>
                            <a:pt x="3892" y="63"/>
                          </a:lnTo>
                          <a:lnTo>
                            <a:pt x="3829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" name="Google Shape;79;p16"/>
                    <p:cNvSpPr/>
                    <p:nvPr/>
                  </p:nvSpPr>
                  <p:spPr>
                    <a:xfrm>
                      <a:off x="3658200" y="2557475"/>
                      <a:ext cx="70850" cy="4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34" h="1762" extrusionOk="0">
                          <a:moveTo>
                            <a:pt x="571" y="595"/>
                          </a:moveTo>
                          <a:lnTo>
                            <a:pt x="0" y="1119"/>
                          </a:lnTo>
                          <a:lnTo>
                            <a:pt x="1833" y="1762"/>
                          </a:lnTo>
                          <a:lnTo>
                            <a:pt x="2714" y="1476"/>
                          </a:lnTo>
                          <a:lnTo>
                            <a:pt x="2834" y="1071"/>
                          </a:lnTo>
                          <a:lnTo>
                            <a:pt x="1833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  <p:sp>
                  <p:nvSpPr>
                    <p:cNvPr id="80" name="Google Shape;80;p16"/>
                    <p:cNvSpPr/>
                    <p:nvPr/>
                  </p:nvSpPr>
                  <p:spPr>
                    <a:xfrm>
                      <a:off x="3719525" y="2432450"/>
                      <a:ext cx="79750" cy="8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90" h="3596" extrusionOk="0">
                          <a:moveTo>
                            <a:pt x="0" y="167"/>
                          </a:moveTo>
                          <a:lnTo>
                            <a:pt x="261" y="0"/>
                          </a:lnTo>
                          <a:lnTo>
                            <a:pt x="1619" y="1095"/>
                          </a:lnTo>
                          <a:lnTo>
                            <a:pt x="2381" y="1286"/>
                          </a:lnTo>
                          <a:lnTo>
                            <a:pt x="3190" y="1429"/>
                          </a:lnTo>
                          <a:lnTo>
                            <a:pt x="2809" y="2595"/>
                          </a:lnTo>
                          <a:lnTo>
                            <a:pt x="2071" y="2429"/>
                          </a:lnTo>
                          <a:lnTo>
                            <a:pt x="1524" y="3596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</p:grpSp>
              <p:grpSp>
                <p:nvGrpSpPr>
                  <p:cNvPr id="81" name="Google Shape;81;p16"/>
                  <p:cNvGrpSpPr/>
                  <p:nvPr/>
                </p:nvGrpSpPr>
                <p:grpSpPr>
                  <a:xfrm>
                    <a:off x="4312503" y="2397453"/>
                    <a:ext cx="69730" cy="107166"/>
                    <a:chOff x="3561536" y="2585450"/>
                    <a:chExt cx="61539" cy="99045"/>
                  </a:xfrm>
                </p:grpSpPr>
                <p:sp>
                  <p:nvSpPr>
                    <p:cNvPr id="82" name="Google Shape;82;p16"/>
                    <p:cNvSpPr/>
                    <p:nvPr/>
                  </p:nvSpPr>
                  <p:spPr>
                    <a:xfrm rot="192277">
                      <a:off x="3564002" y="2593849"/>
                      <a:ext cx="44498" cy="8947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0" h="3579" extrusionOk="0">
                          <a:moveTo>
                            <a:pt x="628" y="1"/>
                          </a:moveTo>
                          <a:lnTo>
                            <a:pt x="356" y="22"/>
                          </a:lnTo>
                          <a:lnTo>
                            <a:pt x="377" y="147"/>
                          </a:lnTo>
                          <a:lnTo>
                            <a:pt x="461" y="357"/>
                          </a:lnTo>
                          <a:lnTo>
                            <a:pt x="440" y="712"/>
                          </a:lnTo>
                          <a:lnTo>
                            <a:pt x="440" y="775"/>
                          </a:lnTo>
                          <a:lnTo>
                            <a:pt x="419" y="943"/>
                          </a:lnTo>
                          <a:lnTo>
                            <a:pt x="482" y="1026"/>
                          </a:lnTo>
                          <a:lnTo>
                            <a:pt x="440" y="1131"/>
                          </a:lnTo>
                          <a:lnTo>
                            <a:pt x="356" y="1256"/>
                          </a:lnTo>
                          <a:lnTo>
                            <a:pt x="356" y="1445"/>
                          </a:lnTo>
                          <a:lnTo>
                            <a:pt x="231" y="1654"/>
                          </a:lnTo>
                          <a:lnTo>
                            <a:pt x="231" y="1759"/>
                          </a:lnTo>
                          <a:lnTo>
                            <a:pt x="64" y="1968"/>
                          </a:lnTo>
                          <a:lnTo>
                            <a:pt x="1" y="2303"/>
                          </a:lnTo>
                          <a:lnTo>
                            <a:pt x="1" y="2386"/>
                          </a:lnTo>
                          <a:lnTo>
                            <a:pt x="105" y="2386"/>
                          </a:lnTo>
                          <a:lnTo>
                            <a:pt x="168" y="2303"/>
                          </a:lnTo>
                          <a:lnTo>
                            <a:pt x="273" y="2219"/>
                          </a:lnTo>
                          <a:lnTo>
                            <a:pt x="252" y="2303"/>
                          </a:lnTo>
                          <a:lnTo>
                            <a:pt x="315" y="2344"/>
                          </a:lnTo>
                          <a:lnTo>
                            <a:pt x="126" y="2428"/>
                          </a:lnTo>
                          <a:lnTo>
                            <a:pt x="126" y="2554"/>
                          </a:lnTo>
                          <a:lnTo>
                            <a:pt x="168" y="2616"/>
                          </a:lnTo>
                          <a:lnTo>
                            <a:pt x="252" y="2533"/>
                          </a:lnTo>
                          <a:lnTo>
                            <a:pt x="419" y="2533"/>
                          </a:lnTo>
                          <a:lnTo>
                            <a:pt x="336" y="2616"/>
                          </a:lnTo>
                          <a:lnTo>
                            <a:pt x="377" y="2763"/>
                          </a:lnTo>
                          <a:lnTo>
                            <a:pt x="336" y="2909"/>
                          </a:lnTo>
                          <a:lnTo>
                            <a:pt x="336" y="3223"/>
                          </a:lnTo>
                          <a:lnTo>
                            <a:pt x="273" y="3432"/>
                          </a:lnTo>
                          <a:lnTo>
                            <a:pt x="231" y="3495"/>
                          </a:lnTo>
                          <a:lnTo>
                            <a:pt x="273" y="3537"/>
                          </a:lnTo>
                          <a:lnTo>
                            <a:pt x="440" y="3432"/>
                          </a:lnTo>
                          <a:lnTo>
                            <a:pt x="691" y="3495"/>
                          </a:lnTo>
                          <a:lnTo>
                            <a:pt x="796" y="3579"/>
                          </a:lnTo>
                          <a:lnTo>
                            <a:pt x="963" y="3474"/>
                          </a:lnTo>
                          <a:lnTo>
                            <a:pt x="1110" y="3474"/>
                          </a:lnTo>
                          <a:lnTo>
                            <a:pt x="1152" y="3432"/>
                          </a:lnTo>
                          <a:lnTo>
                            <a:pt x="1152" y="3286"/>
                          </a:lnTo>
                          <a:lnTo>
                            <a:pt x="1068" y="3160"/>
                          </a:lnTo>
                          <a:lnTo>
                            <a:pt x="1193" y="2909"/>
                          </a:lnTo>
                          <a:lnTo>
                            <a:pt x="1319" y="2805"/>
                          </a:lnTo>
                          <a:lnTo>
                            <a:pt x="1361" y="2658"/>
                          </a:lnTo>
                          <a:lnTo>
                            <a:pt x="1214" y="2658"/>
                          </a:lnTo>
                          <a:lnTo>
                            <a:pt x="1152" y="2512"/>
                          </a:lnTo>
                          <a:lnTo>
                            <a:pt x="1319" y="2323"/>
                          </a:lnTo>
                          <a:lnTo>
                            <a:pt x="1319" y="2093"/>
                          </a:lnTo>
                          <a:lnTo>
                            <a:pt x="1193" y="2010"/>
                          </a:lnTo>
                          <a:lnTo>
                            <a:pt x="1047" y="1717"/>
                          </a:lnTo>
                          <a:lnTo>
                            <a:pt x="1172" y="1696"/>
                          </a:lnTo>
                          <a:lnTo>
                            <a:pt x="1277" y="1696"/>
                          </a:lnTo>
                          <a:lnTo>
                            <a:pt x="1424" y="1487"/>
                          </a:lnTo>
                          <a:lnTo>
                            <a:pt x="1319" y="1382"/>
                          </a:lnTo>
                          <a:lnTo>
                            <a:pt x="1465" y="1277"/>
                          </a:lnTo>
                          <a:lnTo>
                            <a:pt x="1465" y="922"/>
                          </a:lnTo>
                          <a:lnTo>
                            <a:pt x="1424" y="754"/>
                          </a:lnTo>
                          <a:lnTo>
                            <a:pt x="1675" y="545"/>
                          </a:lnTo>
                          <a:lnTo>
                            <a:pt x="1737" y="545"/>
                          </a:lnTo>
                          <a:lnTo>
                            <a:pt x="1779" y="440"/>
                          </a:lnTo>
                          <a:lnTo>
                            <a:pt x="1675" y="252"/>
                          </a:lnTo>
                          <a:lnTo>
                            <a:pt x="1633" y="127"/>
                          </a:lnTo>
                          <a:lnTo>
                            <a:pt x="1382" y="85"/>
                          </a:lnTo>
                          <a:lnTo>
                            <a:pt x="1277" y="210"/>
                          </a:lnTo>
                          <a:lnTo>
                            <a:pt x="942" y="127"/>
                          </a:lnTo>
                          <a:lnTo>
                            <a:pt x="754" y="231"/>
                          </a:lnTo>
                          <a:lnTo>
                            <a:pt x="691" y="147"/>
                          </a:lnTo>
                          <a:lnTo>
                            <a:pt x="733" y="22"/>
                          </a:lnTo>
                          <a:lnTo>
                            <a:pt x="628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" name="Google Shape;83;p16"/>
                    <p:cNvSpPr/>
                    <p:nvPr/>
                  </p:nvSpPr>
                  <p:spPr>
                    <a:xfrm>
                      <a:off x="3580800" y="2585450"/>
                      <a:ext cx="42275" cy="93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91" h="3738" extrusionOk="0">
                          <a:moveTo>
                            <a:pt x="453" y="0"/>
                          </a:moveTo>
                          <a:lnTo>
                            <a:pt x="0" y="547"/>
                          </a:lnTo>
                          <a:lnTo>
                            <a:pt x="0" y="3429"/>
                          </a:lnTo>
                          <a:lnTo>
                            <a:pt x="429" y="3738"/>
                          </a:lnTo>
                          <a:lnTo>
                            <a:pt x="1691" y="2714"/>
                          </a:lnTo>
                          <a:lnTo>
                            <a:pt x="1691" y="50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</p:grpSp>
              <p:grpSp>
                <p:nvGrpSpPr>
                  <p:cNvPr id="84" name="Google Shape;84;p16"/>
                  <p:cNvGrpSpPr/>
                  <p:nvPr/>
                </p:nvGrpSpPr>
                <p:grpSpPr>
                  <a:xfrm>
                    <a:off x="4703183" y="1747225"/>
                    <a:ext cx="176849" cy="284377"/>
                    <a:chOff x="3906325" y="1984500"/>
                    <a:chExt cx="156075" cy="262825"/>
                  </a:xfrm>
                </p:grpSpPr>
                <p:sp>
                  <p:nvSpPr>
                    <p:cNvPr id="85" name="Google Shape;85;p16"/>
                    <p:cNvSpPr/>
                    <p:nvPr/>
                  </p:nvSpPr>
                  <p:spPr>
                    <a:xfrm>
                      <a:off x="3906325" y="1984500"/>
                      <a:ext cx="100825" cy="124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3" h="4968" extrusionOk="0">
                          <a:moveTo>
                            <a:pt x="2901" y="4968"/>
                          </a:moveTo>
                          <a:lnTo>
                            <a:pt x="1524" y="4673"/>
                          </a:lnTo>
                          <a:lnTo>
                            <a:pt x="0" y="1771"/>
                          </a:lnTo>
                          <a:lnTo>
                            <a:pt x="737" y="886"/>
                          </a:lnTo>
                          <a:lnTo>
                            <a:pt x="2508" y="1181"/>
                          </a:lnTo>
                          <a:lnTo>
                            <a:pt x="2655" y="345"/>
                          </a:lnTo>
                          <a:lnTo>
                            <a:pt x="3442" y="0"/>
                          </a:lnTo>
                          <a:lnTo>
                            <a:pt x="4033" y="443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  <p:sp>
                  <p:nvSpPr>
                    <p:cNvPr id="86" name="Google Shape;86;p16"/>
                    <p:cNvSpPr/>
                    <p:nvPr/>
                  </p:nvSpPr>
                  <p:spPr>
                    <a:xfrm>
                      <a:off x="3919575" y="1989950"/>
                      <a:ext cx="142825" cy="25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13" h="10295" extrusionOk="0">
                          <a:moveTo>
                            <a:pt x="2867" y="0"/>
                          </a:moveTo>
                          <a:lnTo>
                            <a:pt x="2762" y="105"/>
                          </a:lnTo>
                          <a:lnTo>
                            <a:pt x="2762" y="147"/>
                          </a:lnTo>
                          <a:lnTo>
                            <a:pt x="2679" y="189"/>
                          </a:lnTo>
                          <a:lnTo>
                            <a:pt x="2532" y="147"/>
                          </a:lnTo>
                          <a:lnTo>
                            <a:pt x="2386" y="209"/>
                          </a:lnTo>
                          <a:lnTo>
                            <a:pt x="2386" y="293"/>
                          </a:lnTo>
                          <a:lnTo>
                            <a:pt x="2323" y="419"/>
                          </a:lnTo>
                          <a:lnTo>
                            <a:pt x="2239" y="461"/>
                          </a:lnTo>
                          <a:lnTo>
                            <a:pt x="2281" y="544"/>
                          </a:lnTo>
                          <a:lnTo>
                            <a:pt x="2260" y="628"/>
                          </a:lnTo>
                          <a:lnTo>
                            <a:pt x="2239" y="921"/>
                          </a:lnTo>
                          <a:lnTo>
                            <a:pt x="2281" y="1088"/>
                          </a:lnTo>
                          <a:lnTo>
                            <a:pt x="2344" y="1193"/>
                          </a:lnTo>
                          <a:lnTo>
                            <a:pt x="2281" y="1277"/>
                          </a:lnTo>
                          <a:lnTo>
                            <a:pt x="2177" y="1360"/>
                          </a:lnTo>
                          <a:lnTo>
                            <a:pt x="2072" y="1360"/>
                          </a:lnTo>
                          <a:lnTo>
                            <a:pt x="1967" y="1444"/>
                          </a:lnTo>
                          <a:lnTo>
                            <a:pt x="1905" y="1486"/>
                          </a:lnTo>
                          <a:lnTo>
                            <a:pt x="1821" y="1611"/>
                          </a:lnTo>
                          <a:lnTo>
                            <a:pt x="1674" y="1590"/>
                          </a:lnTo>
                          <a:lnTo>
                            <a:pt x="1507" y="1465"/>
                          </a:lnTo>
                          <a:lnTo>
                            <a:pt x="1381" y="1465"/>
                          </a:lnTo>
                          <a:lnTo>
                            <a:pt x="1298" y="1549"/>
                          </a:lnTo>
                          <a:lnTo>
                            <a:pt x="1151" y="1674"/>
                          </a:lnTo>
                          <a:lnTo>
                            <a:pt x="900" y="1674"/>
                          </a:lnTo>
                          <a:lnTo>
                            <a:pt x="733" y="1590"/>
                          </a:lnTo>
                          <a:lnTo>
                            <a:pt x="670" y="1465"/>
                          </a:lnTo>
                          <a:lnTo>
                            <a:pt x="607" y="1339"/>
                          </a:lnTo>
                          <a:lnTo>
                            <a:pt x="377" y="1130"/>
                          </a:lnTo>
                          <a:lnTo>
                            <a:pt x="293" y="984"/>
                          </a:lnTo>
                          <a:lnTo>
                            <a:pt x="189" y="963"/>
                          </a:lnTo>
                          <a:lnTo>
                            <a:pt x="105" y="1046"/>
                          </a:lnTo>
                          <a:lnTo>
                            <a:pt x="84" y="1151"/>
                          </a:lnTo>
                          <a:lnTo>
                            <a:pt x="105" y="1214"/>
                          </a:lnTo>
                          <a:lnTo>
                            <a:pt x="84" y="1256"/>
                          </a:lnTo>
                          <a:lnTo>
                            <a:pt x="42" y="1214"/>
                          </a:lnTo>
                          <a:lnTo>
                            <a:pt x="1" y="1256"/>
                          </a:lnTo>
                          <a:lnTo>
                            <a:pt x="105" y="1360"/>
                          </a:lnTo>
                          <a:lnTo>
                            <a:pt x="273" y="1423"/>
                          </a:lnTo>
                          <a:lnTo>
                            <a:pt x="482" y="1674"/>
                          </a:lnTo>
                          <a:lnTo>
                            <a:pt x="628" y="1779"/>
                          </a:lnTo>
                          <a:lnTo>
                            <a:pt x="879" y="1800"/>
                          </a:lnTo>
                          <a:lnTo>
                            <a:pt x="942" y="1841"/>
                          </a:lnTo>
                          <a:lnTo>
                            <a:pt x="1026" y="1883"/>
                          </a:lnTo>
                          <a:lnTo>
                            <a:pt x="1130" y="2009"/>
                          </a:lnTo>
                          <a:lnTo>
                            <a:pt x="1193" y="2113"/>
                          </a:lnTo>
                          <a:lnTo>
                            <a:pt x="1298" y="2113"/>
                          </a:lnTo>
                          <a:lnTo>
                            <a:pt x="1402" y="2239"/>
                          </a:lnTo>
                          <a:lnTo>
                            <a:pt x="1465" y="2239"/>
                          </a:lnTo>
                          <a:lnTo>
                            <a:pt x="1528" y="2323"/>
                          </a:lnTo>
                          <a:lnTo>
                            <a:pt x="1465" y="2427"/>
                          </a:lnTo>
                          <a:lnTo>
                            <a:pt x="1507" y="2574"/>
                          </a:lnTo>
                          <a:lnTo>
                            <a:pt x="1444" y="2720"/>
                          </a:lnTo>
                          <a:lnTo>
                            <a:pt x="1444" y="2825"/>
                          </a:lnTo>
                          <a:lnTo>
                            <a:pt x="1612" y="2825"/>
                          </a:lnTo>
                          <a:lnTo>
                            <a:pt x="1633" y="2950"/>
                          </a:lnTo>
                          <a:lnTo>
                            <a:pt x="1591" y="3034"/>
                          </a:lnTo>
                          <a:lnTo>
                            <a:pt x="1612" y="3181"/>
                          </a:lnTo>
                          <a:lnTo>
                            <a:pt x="1653" y="3285"/>
                          </a:lnTo>
                          <a:lnTo>
                            <a:pt x="1695" y="3494"/>
                          </a:lnTo>
                          <a:lnTo>
                            <a:pt x="1653" y="3599"/>
                          </a:lnTo>
                          <a:lnTo>
                            <a:pt x="1695" y="3683"/>
                          </a:lnTo>
                          <a:lnTo>
                            <a:pt x="1695" y="3913"/>
                          </a:lnTo>
                          <a:lnTo>
                            <a:pt x="1653" y="3997"/>
                          </a:lnTo>
                          <a:lnTo>
                            <a:pt x="1716" y="4143"/>
                          </a:lnTo>
                          <a:lnTo>
                            <a:pt x="1821" y="4185"/>
                          </a:lnTo>
                          <a:lnTo>
                            <a:pt x="1925" y="4394"/>
                          </a:lnTo>
                          <a:lnTo>
                            <a:pt x="1967" y="4478"/>
                          </a:lnTo>
                          <a:lnTo>
                            <a:pt x="1967" y="4603"/>
                          </a:lnTo>
                          <a:lnTo>
                            <a:pt x="1988" y="4645"/>
                          </a:lnTo>
                          <a:lnTo>
                            <a:pt x="2093" y="4645"/>
                          </a:lnTo>
                          <a:lnTo>
                            <a:pt x="2197" y="4750"/>
                          </a:lnTo>
                          <a:lnTo>
                            <a:pt x="2407" y="4750"/>
                          </a:lnTo>
                          <a:lnTo>
                            <a:pt x="2574" y="4875"/>
                          </a:lnTo>
                          <a:lnTo>
                            <a:pt x="2490" y="4938"/>
                          </a:lnTo>
                          <a:lnTo>
                            <a:pt x="2553" y="5022"/>
                          </a:lnTo>
                          <a:lnTo>
                            <a:pt x="2553" y="5189"/>
                          </a:lnTo>
                          <a:lnTo>
                            <a:pt x="2490" y="5231"/>
                          </a:lnTo>
                          <a:lnTo>
                            <a:pt x="2679" y="5378"/>
                          </a:lnTo>
                          <a:lnTo>
                            <a:pt x="2553" y="5357"/>
                          </a:lnTo>
                          <a:lnTo>
                            <a:pt x="2490" y="5378"/>
                          </a:lnTo>
                          <a:lnTo>
                            <a:pt x="2658" y="5524"/>
                          </a:lnTo>
                          <a:lnTo>
                            <a:pt x="2658" y="5587"/>
                          </a:lnTo>
                          <a:lnTo>
                            <a:pt x="2469" y="5482"/>
                          </a:lnTo>
                          <a:lnTo>
                            <a:pt x="2302" y="5482"/>
                          </a:lnTo>
                          <a:lnTo>
                            <a:pt x="2156" y="5587"/>
                          </a:lnTo>
                          <a:lnTo>
                            <a:pt x="2156" y="5691"/>
                          </a:lnTo>
                          <a:lnTo>
                            <a:pt x="2051" y="5796"/>
                          </a:lnTo>
                          <a:lnTo>
                            <a:pt x="2051" y="5880"/>
                          </a:lnTo>
                          <a:lnTo>
                            <a:pt x="1988" y="5901"/>
                          </a:lnTo>
                          <a:lnTo>
                            <a:pt x="1821" y="6089"/>
                          </a:lnTo>
                          <a:lnTo>
                            <a:pt x="1779" y="6277"/>
                          </a:lnTo>
                          <a:lnTo>
                            <a:pt x="1737" y="6298"/>
                          </a:lnTo>
                          <a:lnTo>
                            <a:pt x="1716" y="6256"/>
                          </a:lnTo>
                          <a:lnTo>
                            <a:pt x="1653" y="6256"/>
                          </a:lnTo>
                          <a:lnTo>
                            <a:pt x="1716" y="6361"/>
                          </a:lnTo>
                          <a:lnTo>
                            <a:pt x="1674" y="6445"/>
                          </a:lnTo>
                          <a:lnTo>
                            <a:pt x="1549" y="6445"/>
                          </a:lnTo>
                          <a:lnTo>
                            <a:pt x="1465" y="6549"/>
                          </a:lnTo>
                          <a:lnTo>
                            <a:pt x="1507" y="6717"/>
                          </a:lnTo>
                          <a:lnTo>
                            <a:pt x="1570" y="6759"/>
                          </a:lnTo>
                          <a:lnTo>
                            <a:pt x="1444" y="6717"/>
                          </a:lnTo>
                          <a:lnTo>
                            <a:pt x="1402" y="6654"/>
                          </a:lnTo>
                          <a:lnTo>
                            <a:pt x="1319" y="6696"/>
                          </a:lnTo>
                          <a:lnTo>
                            <a:pt x="1256" y="6821"/>
                          </a:lnTo>
                          <a:lnTo>
                            <a:pt x="1298" y="6884"/>
                          </a:lnTo>
                          <a:lnTo>
                            <a:pt x="1214" y="6842"/>
                          </a:lnTo>
                          <a:lnTo>
                            <a:pt x="1193" y="6905"/>
                          </a:lnTo>
                          <a:lnTo>
                            <a:pt x="1256" y="6968"/>
                          </a:lnTo>
                          <a:lnTo>
                            <a:pt x="1256" y="7031"/>
                          </a:lnTo>
                          <a:lnTo>
                            <a:pt x="1193" y="7114"/>
                          </a:lnTo>
                          <a:lnTo>
                            <a:pt x="1151" y="7156"/>
                          </a:lnTo>
                          <a:lnTo>
                            <a:pt x="1047" y="7219"/>
                          </a:lnTo>
                          <a:lnTo>
                            <a:pt x="1005" y="7177"/>
                          </a:lnTo>
                          <a:lnTo>
                            <a:pt x="984" y="7135"/>
                          </a:lnTo>
                          <a:lnTo>
                            <a:pt x="900" y="7114"/>
                          </a:lnTo>
                          <a:lnTo>
                            <a:pt x="817" y="7135"/>
                          </a:lnTo>
                          <a:lnTo>
                            <a:pt x="837" y="7240"/>
                          </a:lnTo>
                          <a:lnTo>
                            <a:pt x="796" y="7282"/>
                          </a:lnTo>
                          <a:lnTo>
                            <a:pt x="837" y="7386"/>
                          </a:lnTo>
                          <a:lnTo>
                            <a:pt x="796" y="7491"/>
                          </a:lnTo>
                          <a:lnTo>
                            <a:pt x="733" y="7533"/>
                          </a:lnTo>
                          <a:lnTo>
                            <a:pt x="691" y="7637"/>
                          </a:lnTo>
                          <a:lnTo>
                            <a:pt x="733" y="7742"/>
                          </a:lnTo>
                          <a:lnTo>
                            <a:pt x="775" y="7763"/>
                          </a:lnTo>
                          <a:lnTo>
                            <a:pt x="733" y="7867"/>
                          </a:lnTo>
                          <a:lnTo>
                            <a:pt x="775" y="7951"/>
                          </a:lnTo>
                          <a:lnTo>
                            <a:pt x="858" y="7909"/>
                          </a:lnTo>
                          <a:lnTo>
                            <a:pt x="900" y="7972"/>
                          </a:lnTo>
                          <a:lnTo>
                            <a:pt x="879" y="8098"/>
                          </a:lnTo>
                          <a:lnTo>
                            <a:pt x="837" y="8160"/>
                          </a:lnTo>
                          <a:lnTo>
                            <a:pt x="879" y="8265"/>
                          </a:lnTo>
                          <a:lnTo>
                            <a:pt x="837" y="8307"/>
                          </a:lnTo>
                          <a:lnTo>
                            <a:pt x="942" y="8495"/>
                          </a:lnTo>
                          <a:lnTo>
                            <a:pt x="1005" y="8537"/>
                          </a:lnTo>
                          <a:lnTo>
                            <a:pt x="942" y="8621"/>
                          </a:lnTo>
                          <a:lnTo>
                            <a:pt x="1026" y="8746"/>
                          </a:lnTo>
                          <a:lnTo>
                            <a:pt x="942" y="8788"/>
                          </a:lnTo>
                          <a:lnTo>
                            <a:pt x="984" y="8955"/>
                          </a:lnTo>
                          <a:lnTo>
                            <a:pt x="942" y="9039"/>
                          </a:lnTo>
                          <a:lnTo>
                            <a:pt x="942" y="9269"/>
                          </a:lnTo>
                          <a:lnTo>
                            <a:pt x="1005" y="9353"/>
                          </a:lnTo>
                          <a:lnTo>
                            <a:pt x="942" y="9479"/>
                          </a:lnTo>
                          <a:lnTo>
                            <a:pt x="942" y="9562"/>
                          </a:lnTo>
                          <a:lnTo>
                            <a:pt x="1005" y="9625"/>
                          </a:lnTo>
                          <a:lnTo>
                            <a:pt x="1151" y="9541"/>
                          </a:lnTo>
                          <a:lnTo>
                            <a:pt x="1214" y="9583"/>
                          </a:lnTo>
                          <a:lnTo>
                            <a:pt x="1235" y="9520"/>
                          </a:lnTo>
                          <a:lnTo>
                            <a:pt x="1361" y="9646"/>
                          </a:lnTo>
                          <a:lnTo>
                            <a:pt x="1444" y="9625"/>
                          </a:lnTo>
                          <a:lnTo>
                            <a:pt x="1528" y="9688"/>
                          </a:lnTo>
                          <a:lnTo>
                            <a:pt x="1674" y="9667"/>
                          </a:lnTo>
                          <a:lnTo>
                            <a:pt x="1737" y="9688"/>
                          </a:lnTo>
                          <a:lnTo>
                            <a:pt x="1674" y="9772"/>
                          </a:lnTo>
                          <a:lnTo>
                            <a:pt x="1737" y="9772"/>
                          </a:lnTo>
                          <a:lnTo>
                            <a:pt x="1863" y="9667"/>
                          </a:lnTo>
                          <a:lnTo>
                            <a:pt x="1863" y="9751"/>
                          </a:lnTo>
                          <a:lnTo>
                            <a:pt x="1779" y="9855"/>
                          </a:lnTo>
                          <a:lnTo>
                            <a:pt x="1946" y="10064"/>
                          </a:lnTo>
                          <a:lnTo>
                            <a:pt x="1967" y="10148"/>
                          </a:lnTo>
                          <a:lnTo>
                            <a:pt x="1946" y="10274"/>
                          </a:lnTo>
                          <a:lnTo>
                            <a:pt x="1967" y="10295"/>
                          </a:lnTo>
                          <a:lnTo>
                            <a:pt x="2030" y="10148"/>
                          </a:lnTo>
                          <a:lnTo>
                            <a:pt x="2114" y="10106"/>
                          </a:lnTo>
                          <a:lnTo>
                            <a:pt x="2135" y="10190"/>
                          </a:lnTo>
                          <a:lnTo>
                            <a:pt x="2239" y="10148"/>
                          </a:lnTo>
                          <a:lnTo>
                            <a:pt x="2323" y="10148"/>
                          </a:lnTo>
                          <a:lnTo>
                            <a:pt x="2490" y="10002"/>
                          </a:lnTo>
                          <a:lnTo>
                            <a:pt x="2595" y="10002"/>
                          </a:lnTo>
                          <a:lnTo>
                            <a:pt x="2825" y="9855"/>
                          </a:lnTo>
                          <a:lnTo>
                            <a:pt x="2867" y="9792"/>
                          </a:lnTo>
                          <a:lnTo>
                            <a:pt x="3014" y="9855"/>
                          </a:lnTo>
                          <a:lnTo>
                            <a:pt x="3118" y="9834"/>
                          </a:lnTo>
                          <a:lnTo>
                            <a:pt x="3223" y="9688"/>
                          </a:lnTo>
                          <a:lnTo>
                            <a:pt x="3244" y="9751"/>
                          </a:lnTo>
                          <a:lnTo>
                            <a:pt x="3202" y="9855"/>
                          </a:lnTo>
                          <a:lnTo>
                            <a:pt x="3244" y="9876"/>
                          </a:lnTo>
                          <a:lnTo>
                            <a:pt x="3306" y="9751"/>
                          </a:lnTo>
                          <a:lnTo>
                            <a:pt x="3348" y="9772"/>
                          </a:lnTo>
                          <a:lnTo>
                            <a:pt x="3306" y="9646"/>
                          </a:lnTo>
                          <a:lnTo>
                            <a:pt x="3348" y="9583"/>
                          </a:lnTo>
                          <a:lnTo>
                            <a:pt x="3411" y="9688"/>
                          </a:lnTo>
                          <a:lnTo>
                            <a:pt x="3453" y="9688"/>
                          </a:lnTo>
                          <a:lnTo>
                            <a:pt x="3495" y="9625"/>
                          </a:lnTo>
                          <a:lnTo>
                            <a:pt x="3537" y="9751"/>
                          </a:lnTo>
                          <a:lnTo>
                            <a:pt x="3620" y="9730"/>
                          </a:lnTo>
                          <a:lnTo>
                            <a:pt x="3620" y="9646"/>
                          </a:lnTo>
                          <a:lnTo>
                            <a:pt x="3662" y="9667"/>
                          </a:lnTo>
                          <a:lnTo>
                            <a:pt x="3704" y="9730"/>
                          </a:lnTo>
                          <a:lnTo>
                            <a:pt x="3767" y="9646"/>
                          </a:lnTo>
                          <a:lnTo>
                            <a:pt x="3934" y="9625"/>
                          </a:lnTo>
                          <a:lnTo>
                            <a:pt x="4018" y="9688"/>
                          </a:lnTo>
                          <a:lnTo>
                            <a:pt x="4206" y="9667"/>
                          </a:lnTo>
                          <a:lnTo>
                            <a:pt x="4206" y="9625"/>
                          </a:lnTo>
                          <a:lnTo>
                            <a:pt x="4143" y="9562"/>
                          </a:lnTo>
                          <a:lnTo>
                            <a:pt x="4206" y="9541"/>
                          </a:lnTo>
                          <a:lnTo>
                            <a:pt x="4269" y="9562"/>
                          </a:lnTo>
                          <a:lnTo>
                            <a:pt x="4311" y="9646"/>
                          </a:lnTo>
                          <a:lnTo>
                            <a:pt x="4415" y="9667"/>
                          </a:lnTo>
                          <a:lnTo>
                            <a:pt x="4457" y="9562"/>
                          </a:lnTo>
                          <a:lnTo>
                            <a:pt x="4436" y="9416"/>
                          </a:lnTo>
                          <a:lnTo>
                            <a:pt x="4687" y="9144"/>
                          </a:lnTo>
                          <a:lnTo>
                            <a:pt x="4876" y="9123"/>
                          </a:lnTo>
                          <a:lnTo>
                            <a:pt x="5043" y="8872"/>
                          </a:lnTo>
                          <a:lnTo>
                            <a:pt x="5190" y="8621"/>
                          </a:lnTo>
                          <a:lnTo>
                            <a:pt x="5315" y="8349"/>
                          </a:lnTo>
                          <a:lnTo>
                            <a:pt x="5566" y="7951"/>
                          </a:lnTo>
                          <a:lnTo>
                            <a:pt x="5713" y="7533"/>
                          </a:lnTo>
                          <a:lnTo>
                            <a:pt x="5692" y="7344"/>
                          </a:lnTo>
                          <a:lnTo>
                            <a:pt x="5420" y="7051"/>
                          </a:lnTo>
                          <a:lnTo>
                            <a:pt x="5273" y="7010"/>
                          </a:lnTo>
                          <a:lnTo>
                            <a:pt x="5001" y="6633"/>
                          </a:lnTo>
                          <a:lnTo>
                            <a:pt x="5064" y="6466"/>
                          </a:lnTo>
                          <a:lnTo>
                            <a:pt x="5169" y="6298"/>
                          </a:lnTo>
                          <a:lnTo>
                            <a:pt x="5169" y="6110"/>
                          </a:lnTo>
                          <a:lnTo>
                            <a:pt x="4980" y="5984"/>
                          </a:lnTo>
                          <a:lnTo>
                            <a:pt x="4938" y="5859"/>
                          </a:lnTo>
                          <a:lnTo>
                            <a:pt x="4938" y="5650"/>
                          </a:lnTo>
                          <a:lnTo>
                            <a:pt x="4980" y="5587"/>
                          </a:lnTo>
                          <a:lnTo>
                            <a:pt x="4938" y="5482"/>
                          </a:lnTo>
                          <a:lnTo>
                            <a:pt x="4792" y="5461"/>
                          </a:lnTo>
                          <a:lnTo>
                            <a:pt x="4729" y="5357"/>
                          </a:lnTo>
                          <a:lnTo>
                            <a:pt x="4729" y="5168"/>
                          </a:lnTo>
                          <a:lnTo>
                            <a:pt x="4792" y="5064"/>
                          </a:lnTo>
                          <a:lnTo>
                            <a:pt x="4687" y="5043"/>
                          </a:lnTo>
                          <a:lnTo>
                            <a:pt x="4687" y="4938"/>
                          </a:lnTo>
                          <a:lnTo>
                            <a:pt x="4729" y="4582"/>
                          </a:lnTo>
                          <a:lnTo>
                            <a:pt x="4834" y="4541"/>
                          </a:lnTo>
                          <a:lnTo>
                            <a:pt x="4562" y="3955"/>
                          </a:lnTo>
                          <a:lnTo>
                            <a:pt x="4332" y="3494"/>
                          </a:lnTo>
                          <a:lnTo>
                            <a:pt x="4269" y="3348"/>
                          </a:lnTo>
                          <a:lnTo>
                            <a:pt x="4143" y="3181"/>
                          </a:lnTo>
                          <a:lnTo>
                            <a:pt x="4248" y="2929"/>
                          </a:lnTo>
                          <a:lnTo>
                            <a:pt x="4353" y="2741"/>
                          </a:lnTo>
                          <a:lnTo>
                            <a:pt x="4415" y="2553"/>
                          </a:lnTo>
                          <a:lnTo>
                            <a:pt x="4332" y="2490"/>
                          </a:lnTo>
                          <a:lnTo>
                            <a:pt x="4060" y="2323"/>
                          </a:lnTo>
                          <a:lnTo>
                            <a:pt x="4018" y="2218"/>
                          </a:lnTo>
                          <a:lnTo>
                            <a:pt x="3934" y="2093"/>
                          </a:lnTo>
                          <a:lnTo>
                            <a:pt x="3767" y="2009"/>
                          </a:lnTo>
                          <a:lnTo>
                            <a:pt x="3704" y="2009"/>
                          </a:lnTo>
                          <a:lnTo>
                            <a:pt x="3599" y="1758"/>
                          </a:lnTo>
                          <a:lnTo>
                            <a:pt x="3516" y="1653"/>
                          </a:lnTo>
                          <a:lnTo>
                            <a:pt x="3558" y="1465"/>
                          </a:lnTo>
                          <a:lnTo>
                            <a:pt x="3599" y="1297"/>
                          </a:lnTo>
                          <a:lnTo>
                            <a:pt x="3495" y="1277"/>
                          </a:lnTo>
                          <a:lnTo>
                            <a:pt x="3599" y="1235"/>
                          </a:lnTo>
                          <a:lnTo>
                            <a:pt x="3746" y="1172"/>
                          </a:lnTo>
                          <a:lnTo>
                            <a:pt x="3725" y="942"/>
                          </a:lnTo>
                          <a:lnTo>
                            <a:pt x="3830" y="774"/>
                          </a:lnTo>
                          <a:lnTo>
                            <a:pt x="3850" y="649"/>
                          </a:lnTo>
                          <a:lnTo>
                            <a:pt x="3746" y="523"/>
                          </a:lnTo>
                          <a:lnTo>
                            <a:pt x="3725" y="419"/>
                          </a:lnTo>
                          <a:lnTo>
                            <a:pt x="3537" y="398"/>
                          </a:lnTo>
                          <a:lnTo>
                            <a:pt x="3411" y="335"/>
                          </a:lnTo>
                          <a:lnTo>
                            <a:pt x="3327" y="251"/>
                          </a:lnTo>
                          <a:lnTo>
                            <a:pt x="3202" y="84"/>
                          </a:lnTo>
                          <a:lnTo>
                            <a:pt x="3097" y="0"/>
                          </a:lnTo>
                          <a:close/>
                        </a:path>
                      </a:pathLst>
                    </a:custGeom>
                    <a:solidFill>
                      <a:schemeClr val="tx2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87" name="Google Shape;87;p16"/>
                  <p:cNvSpPr/>
                  <p:nvPr/>
                </p:nvSpPr>
                <p:spPr>
                  <a:xfrm>
                    <a:off x="4568298" y="2081999"/>
                    <a:ext cx="62859" cy="736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19" h="2721" extrusionOk="0">
                        <a:moveTo>
                          <a:pt x="1298" y="1"/>
                        </a:moveTo>
                        <a:lnTo>
                          <a:pt x="1152" y="168"/>
                        </a:lnTo>
                        <a:lnTo>
                          <a:pt x="984" y="231"/>
                        </a:lnTo>
                        <a:lnTo>
                          <a:pt x="880" y="231"/>
                        </a:lnTo>
                        <a:lnTo>
                          <a:pt x="817" y="336"/>
                        </a:lnTo>
                        <a:lnTo>
                          <a:pt x="754" y="482"/>
                        </a:lnTo>
                        <a:lnTo>
                          <a:pt x="649" y="545"/>
                        </a:lnTo>
                        <a:lnTo>
                          <a:pt x="524" y="545"/>
                        </a:lnTo>
                        <a:lnTo>
                          <a:pt x="357" y="649"/>
                        </a:lnTo>
                        <a:lnTo>
                          <a:pt x="315" y="629"/>
                        </a:lnTo>
                        <a:lnTo>
                          <a:pt x="231" y="629"/>
                        </a:lnTo>
                        <a:lnTo>
                          <a:pt x="210" y="754"/>
                        </a:lnTo>
                        <a:lnTo>
                          <a:pt x="126" y="838"/>
                        </a:lnTo>
                        <a:lnTo>
                          <a:pt x="189" y="901"/>
                        </a:lnTo>
                        <a:lnTo>
                          <a:pt x="231" y="859"/>
                        </a:lnTo>
                        <a:lnTo>
                          <a:pt x="357" y="1005"/>
                        </a:lnTo>
                        <a:lnTo>
                          <a:pt x="336" y="838"/>
                        </a:lnTo>
                        <a:lnTo>
                          <a:pt x="357" y="754"/>
                        </a:lnTo>
                        <a:lnTo>
                          <a:pt x="545" y="629"/>
                        </a:lnTo>
                        <a:lnTo>
                          <a:pt x="566" y="649"/>
                        </a:lnTo>
                        <a:lnTo>
                          <a:pt x="670" y="629"/>
                        </a:lnTo>
                        <a:lnTo>
                          <a:pt x="817" y="649"/>
                        </a:lnTo>
                        <a:lnTo>
                          <a:pt x="859" y="629"/>
                        </a:lnTo>
                        <a:lnTo>
                          <a:pt x="859" y="629"/>
                        </a:lnTo>
                        <a:cubicBezTo>
                          <a:pt x="859" y="649"/>
                          <a:pt x="838" y="649"/>
                          <a:pt x="838" y="691"/>
                        </a:cubicBezTo>
                        <a:lnTo>
                          <a:pt x="754" y="712"/>
                        </a:lnTo>
                        <a:lnTo>
                          <a:pt x="670" y="712"/>
                        </a:lnTo>
                        <a:lnTo>
                          <a:pt x="629" y="733"/>
                        </a:lnTo>
                        <a:lnTo>
                          <a:pt x="733" y="859"/>
                        </a:lnTo>
                        <a:lnTo>
                          <a:pt x="691" y="921"/>
                        </a:lnTo>
                        <a:lnTo>
                          <a:pt x="775" y="1026"/>
                        </a:lnTo>
                        <a:lnTo>
                          <a:pt x="775" y="1047"/>
                        </a:lnTo>
                        <a:lnTo>
                          <a:pt x="691" y="1026"/>
                        </a:lnTo>
                        <a:lnTo>
                          <a:pt x="587" y="1047"/>
                        </a:lnTo>
                        <a:lnTo>
                          <a:pt x="566" y="1005"/>
                        </a:lnTo>
                        <a:lnTo>
                          <a:pt x="629" y="942"/>
                        </a:lnTo>
                        <a:lnTo>
                          <a:pt x="566" y="838"/>
                        </a:lnTo>
                        <a:lnTo>
                          <a:pt x="545" y="838"/>
                        </a:lnTo>
                        <a:lnTo>
                          <a:pt x="461" y="963"/>
                        </a:lnTo>
                        <a:lnTo>
                          <a:pt x="524" y="1047"/>
                        </a:lnTo>
                        <a:lnTo>
                          <a:pt x="419" y="1131"/>
                        </a:lnTo>
                        <a:lnTo>
                          <a:pt x="336" y="1047"/>
                        </a:lnTo>
                        <a:lnTo>
                          <a:pt x="231" y="1047"/>
                        </a:lnTo>
                        <a:lnTo>
                          <a:pt x="147" y="1026"/>
                        </a:lnTo>
                        <a:lnTo>
                          <a:pt x="64" y="1110"/>
                        </a:lnTo>
                        <a:lnTo>
                          <a:pt x="210" y="1173"/>
                        </a:lnTo>
                        <a:lnTo>
                          <a:pt x="210" y="1277"/>
                        </a:lnTo>
                        <a:lnTo>
                          <a:pt x="126" y="1235"/>
                        </a:lnTo>
                        <a:lnTo>
                          <a:pt x="64" y="1256"/>
                        </a:lnTo>
                        <a:lnTo>
                          <a:pt x="105" y="1424"/>
                        </a:lnTo>
                        <a:lnTo>
                          <a:pt x="168" y="1465"/>
                        </a:lnTo>
                        <a:lnTo>
                          <a:pt x="168" y="1591"/>
                        </a:lnTo>
                        <a:lnTo>
                          <a:pt x="231" y="1675"/>
                        </a:lnTo>
                        <a:lnTo>
                          <a:pt x="64" y="1758"/>
                        </a:lnTo>
                        <a:lnTo>
                          <a:pt x="1" y="1905"/>
                        </a:lnTo>
                        <a:lnTo>
                          <a:pt x="64" y="1968"/>
                        </a:lnTo>
                        <a:lnTo>
                          <a:pt x="168" y="1905"/>
                        </a:lnTo>
                        <a:lnTo>
                          <a:pt x="315" y="2051"/>
                        </a:lnTo>
                        <a:lnTo>
                          <a:pt x="336" y="2219"/>
                        </a:lnTo>
                        <a:lnTo>
                          <a:pt x="273" y="2261"/>
                        </a:lnTo>
                        <a:lnTo>
                          <a:pt x="315" y="2323"/>
                        </a:lnTo>
                        <a:lnTo>
                          <a:pt x="461" y="2323"/>
                        </a:lnTo>
                        <a:lnTo>
                          <a:pt x="608" y="2533"/>
                        </a:lnTo>
                        <a:lnTo>
                          <a:pt x="649" y="2574"/>
                        </a:lnTo>
                        <a:lnTo>
                          <a:pt x="754" y="2533"/>
                        </a:lnTo>
                        <a:lnTo>
                          <a:pt x="775" y="2470"/>
                        </a:lnTo>
                        <a:lnTo>
                          <a:pt x="691" y="2386"/>
                        </a:lnTo>
                        <a:lnTo>
                          <a:pt x="649" y="2386"/>
                        </a:lnTo>
                        <a:lnTo>
                          <a:pt x="649" y="2302"/>
                        </a:lnTo>
                        <a:lnTo>
                          <a:pt x="733" y="2261"/>
                        </a:lnTo>
                        <a:lnTo>
                          <a:pt x="733" y="2177"/>
                        </a:lnTo>
                        <a:lnTo>
                          <a:pt x="670" y="2135"/>
                        </a:lnTo>
                        <a:lnTo>
                          <a:pt x="670" y="2072"/>
                        </a:lnTo>
                        <a:lnTo>
                          <a:pt x="754" y="2009"/>
                        </a:lnTo>
                        <a:cubicBezTo>
                          <a:pt x="775" y="2051"/>
                          <a:pt x="817" y="2093"/>
                          <a:pt x="838" y="2135"/>
                        </a:cubicBezTo>
                        <a:lnTo>
                          <a:pt x="838" y="2177"/>
                        </a:lnTo>
                        <a:lnTo>
                          <a:pt x="880" y="2302"/>
                        </a:lnTo>
                        <a:lnTo>
                          <a:pt x="984" y="2407"/>
                        </a:lnTo>
                        <a:lnTo>
                          <a:pt x="1089" y="2407"/>
                        </a:lnTo>
                        <a:lnTo>
                          <a:pt x="1152" y="2449"/>
                        </a:lnTo>
                        <a:lnTo>
                          <a:pt x="1256" y="2428"/>
                        </a:lnTo>
                        <a:cubicBezTo>
                          <a:pt x="1277" y="2428"/>
                          <a:pt x="1298" y="2428"/>
                          <a:pt x="1298" y="2407"/>
                        </a:cubicBezTo>
                        <a:cubicBezTo>
                          <a:pt x="1319" y="2407"/>
                          <a:pt x="1319" y="2428"/>
                          <a:pt x="1361" y="2428"/>
                        </a:cubicBezTo>
                        <a:lnTo>
                          <a:pt x="1361" y="2449"/>
                        </a:lnTo>
                        <a:lnTo>
                          <a:pt x="1298" y="2533"/>
                        </a:lnTo>
                        <a:lnTo>
                          <a:pt x="1319" y="2595"/>
                        </a:lnTo>
                        <a:lnTo>
                          <a:pt x="1382" y="2512"/>
                        </a:lnTo>
                        <a:lnTo>
                          <a:pt x="1403" y="2449"/>
                        </a:lnTo>
                        <a:cubicBezTo>
                          <a:pt x="1445" y="2491"/>
                          <a:pt x="1486" y="2512"/>
                          <a:pt x="1507" y="2553"/>
                        </a:cubicBezTo>
                        <a:lnTo>
                          <a:pt x="1507" y="2595"/>
                        </a:lnTo>
                        <a:lnTo>
                          <a:pt x="1465" y="2616"/>
                        </a:lnTo>
                        <a:lnTo>
                          <a:pt x="1507" y="2658"/>
                        </a:lnTo>
                        <a:lnTo>
                          <a:pt x="1675" y="2721"/>
                        </a:lnTo>
                        <a:lnTo>
                          <a:pt x="1821" y="2700"/>
                        </a:lnTo>
                        <a:lnTo>
                          <a:pt x="1884" y="2616"/>
                        </a:lnTo>
                        <a:lnTo>
                          <a:pt x="1905" y="2700"/>
                        </a:lnTo>
                        <a:lnTo>
                          <a:pt x="1926" y="2721"/>
                        </a:lnTo>
                        <a:lnTo>
                          <a:pt x="1926" y="2616"/>
                        </a:lnTo>
                        <a:lnTo>
                          <a:pt x="1968" y="2574"/>
                        </a:lnTo>
                        <a:cubicBezTo>
                          <a:pt x="2009" y="2533"/>
                          <a:pt x="2030" y="2512"/>
                          <a:pt x="2030" y="2470"/>
                        </a:cubicBezTo>
                        <a:lnTo>
                          <a:pt x="2093" y="2386"/>
                        </a:lnTo>
                        <a:lnTo>
                          <a:pt x="2177" y="2344"/>
                        </a:lnTo>
                        <a:lnTo>
                          <a:pt x="2135" y="2302"/>
                        </a:lnTo>
                        <a:lnTo>
                          <a:pt x="2072" y="2323"/>
                        </a:lnTo>
                        <a:lnTo>
                          <a:pt x="2009" y="2407"/>
                        </a:lnTo>
                        <a:lnTo>
                          <a:pt x="2009" y="2386"/>
                        </a:lnTo>
                        <a:cubicBezTo>
                          <a:pt x="1989" y="2344"/>
                          <a:pt x="1989" y="2344"/>
                          <a:pt x="1989" y="2323"/>
                        </a:cubicBezTo>
                        <a:lnTo>
                          <a:pt x="2009" y="2302"/>
                        </a:lnTo>
                        <a:lnTo>
                          <a:pt x="2009" y="2219"/>
                        </a:lnTo>
                        <a:lnTo>
                          <a:pt x="2135" y="2177"/>
                        </a:lnTo>
                        <a:lnTo>
                          <a:pt x="2198" y="2114"/>
                        </a:lnTo>
                        <a:lnTo>
                          <a:pt x="2177" y="2051"/>
                        </a:lnTo>
                        <a:lnTo>
                          <a:pt x="2072" y="1968"/>
                        </a:lnTo>
                        <a:lnTo>
                          <a:pt x="2072" y="1905"/>
                        </a:lnTo>
                        <a:lnTo>
                          <a:pt x="2198" y="1863"/>
                        </a:lnTo>
                        <a:lnTo>
                          <a:pt x="2219" y="1737"/>
                        </a:lnTo>
                        <a:lnTo>
                          <a:pt x="2219" y="1591"/>
                        </a:lnTo>
                        <a:lnTo>
                          <a:pt x="2198" y="1486"/>
                        </a:lnTo>
                        <a:lnTo>
                          <a:pt x="2072" y="1486"/>
                        </a:lnTo>
                        <a:lnTo>
                          <a:pt x="1905" y="1528"/>
                        </a:lnTo>
                        <a:lnTo>
                          <a:pt x="1863" y="1633"/>
                        </a:lnTo>
                        <a:lnTo>
                          <a:pt x="1905" y="1675"/>
                        </a:lnTo>
                        <a:lnTo>
                          <a:pt x="1989" y="1737"/>
                        </a:lnTo>
                        <a:lnTo>
                          <a:pt x="1989" y="1779"/>
                        </a:lnTo>
                        <a:lnTo>
                          <a:pt x="1926" y="1758"/>
                        </a:lnTo>
                        <a:lnTo>
                          <a:pt x="1905" y="1779"/>
                        </a:lnTo>
                        <a:lnTo>
                          <a:pt x="1800" y="1696"/>
                        </a:lnTo>
                        <a:lnTo>
                          <a:pt x="1800" y="1654"/>
                        </a:lnTo>
                        <a:lnTo>
                          <a:pt x="1758" y="1570"/>
                        </a:lnTo>
                        <a:lnTo>
                          <a:pt x="1696" y="1591"/>
                        </a:lnTo>
                        <a:lnTo>
                          <a:pt x="1654" y="1675"/>
                        </a:lnTo>
                        <a:lnTo>
                          <a:pt x="1570" y="1696"/>
                        </a:lnTo>
                        <a:lnTo>
                          <a:pt x="1591" y="1779"/>
                        </a:lnTo>
                        <a:lnTo>
                          <a:pt x="1654" y="1863"/>
                        </a:lnTo>
                        <a:lnTo>
                          <a:pt x="1654" y="1989"/>
                        </a:lnTo>
                        <a:lnTo>
                          <a:pt x="1717" y="2072"/>
                        </a:lnTo>
                        <a:lnTo>
                          <a:pt x="1800" y="2072"/>
                        </a:lnTo>
                        <a:lnTo>
                          <a:pt x="1926" y="2093"/>
                        </a:lnTo>
                        <a:lnTo>
                          <a:pt x="1968" y="2156"/>
                        </a:lnTo>
                        <a:lnTo>
                          <a:pt x="1905" y="2198"/>
                        </a:lnTo>
                        <a:lnTo>
                          <a:pt x="1968" y="2261"/>
                        </a:lnTo>
                        <a:cubicBezTo>
                          <a:pt x="1926" y="2281"/>
                          <a:pt x="1926" y="2323"/>
                          <a:pt x="1926" y="2365"/>
                        </a:cubicBezTo>
                        <a:lnTo>
                          <a:pt x="1905" y="2386"/>
                        </a:lnTo>
                        <a:lnTo>
                          <a:pt x="1863" y="2386"/>
                        </a:lnTo>
                        <a:lnTo>
                          <a:pt x="1779" y="2407"/>
                        </a:lnTo>
                        <a:lnTo>
                          <a:pt x="1675" y="2261"/>
                        </a:lnTo>
                        <a:lnTo>
                          <a:pt x="1612" y="2281"/>
                        </a:lnTo>
                        <a:cubicBezTo>
                          <a:pt x="1591" y="2261"/>
                          <a:pt x="1570" y="2261"/>
                          <a:pt x="1549" y="2219"/>
                        </a:cubicBezTo>
                        <a:lnTo>
                          <a:pt x="1549" y="2198"/>
                        </a:lnTo>
                        <a:lnTo>
                          <a:pt x="1465" y="2114"/>
                        </a:lnTo>
                        <a:lnTo>
                          <a:pt x="1465" y="2177"/>
                        </a:lnTo>
                        <a:cubicBezTo>
                          <a:pt x="1465" y="2177"/>
                          <a:pt x="1445" y="2177"/>
                          <a:pt x="1445" y="2156"/>
                        </a:cubicBezTo>
                        <a:cubicBezTo>
                          <a:pt x="1403" y="2156"/>
                          <a:pt x="1403" y="2156"/>
                          <a:pt x="1382" y="2177"/>
                        </a:cubicBezTo>
                        <a:lnTo>
                          <a:pt x="1403" y="2093"/>
                        </a:lnTo>
                        <a:lnTo>
                          <a:pt x="1382" y="2009"/>
                        </a:lnTo>
                        <a:lnTo>
                          <a:pt x="1298" y="1863"/>
                        </a:lnTo>
                        <a:lnTo>
                          <a:pt x="1235" y="1863"/>
                        </a:lnTo>
                        <a:lnTo>
                          <a:pt x="1089" y="1779"/>
                        </a:lnTo>
                        <a:lnTo>
                          <a:pt x="1026" y="1612"/>
                        </a:lnTo>
                        <a:lnTo>
                          <a:pt x="1047" y="1654"/>
                        </a:lnTo>
                        <a:lnTo>
                          <a:pt x="1173" y="1591"/>
                        </a:lnTo>
                        <a:lnTo>
                          <a:pt x="1173" y="1445"/>
                        </a:lnTo>
                        <a:lnTo>
                          <a:pt x="1131" y="1340"/>
                        </a:lnTo>
                        <a:lnTo>
                          <a:pt x="1193" y="1256"/>
                        </a:lnTo>
                        <a:lnTo>
                          <a:pt x="1298" y="1235"/>
                        </a:lnTo>
                        <a:lnTo>
                          <a:pt x="1382" y="1298"/>
                        </a:lnTo>
                        <a:lnTo>
                          <a:pt x="1445" y="1277"/>
                        </a:lnTo>
                        <a:lnTo>
                          <a:pt x="1486" y="1298"/>
                        </a:lnTo>
                        <a:lnTo>
                          <a:pt x="1507" y="1256"/>
                        </a:lnTo>
                        <a:lnTo>
                          <a:pt x="1549" y="1152"/>
                        </a:lnTo>
                        <a:lnTo>
                          <a:pt x="1445" y="1047"/>
                        </a:lnTo>
                        <a:lnTo>
                          <a:pt x="1382" y="1110"/>
                        </a:lnTo>
                        <a:lnTo>
                          <a:pt x="1256" y="1110"/>
                        </a:lnTo>
                        <a:lnTo>
                          <a:pt x="1193" y="1026"/>
                        </a:lnTo>
                        <a:lnTo>
                          <a:pt x="1152" y="921"/>
                        </a:lnTo>
                        <a:lnTo>
                          <a:pt x="1089" y="921"/>
                        </a:lnTo>
                        <a:lnTo>
                          <a:pt x="1152" y="859"/>
                        </a:lnTo>
                        <a:lnTo>
                          <a:pt x="1152" y="754"/>
                        </a:lnTo>
                        <a:lnTo>
                          <a:pt x="1131" y="754"/>
                        </a:lnTo>
                        <a:cubicBezTo>
                          <a:pt x="1131" y="733"/>
                          <a:pt x="1152" y="712"/>
                          <a:pt x="1152" y="691"/>
                        </a:cubicBezTo>
                        <a:lnTo>
                          <a:pt x="1173" y="691"/>
                        </a:lnTo>
                        <a:lnTo>
                          <a:pt x="1277" y="503"/>
                        </a:lnTo>
                        <a:lnTo>
                          <a:pt x="1256" y="377"/>
                        </a:lnTo>
                        <a:lnTo>
                          <a:pt x="1277" y="315"/>
                        </a:lnTo>
                        <a:lnTo>
                          <a:pt x="1256" y="210"/>
                        </a:lnTo>
                        <a:lnTo>
                          <a:pt x="1340" y="64"/>
                        </a:lnTo>
                        <a:lnTo>
                          <a:pt x="1298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88" name="Google Shape;88;p16"/>
                  <p:cNvSpPr/>
                  <p:nvPr/>
                </p:nvSpPr>
                <p:spPr>
                  <a:xfrm>
                    <a:off x="4518526" y="1718628"/>
                    <a:ext cx="328967" cy="365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3" h="13497" extrusionOk="0">
                        <a:moveTo>
                          <a:pt x="9792" y="1"/>
                        </a:moveTo>
                        <a:lnTo>
                          <a:pt x="9709" y="64"/>
                        </a:lnTo>
                        <a:lnTo>
                          <a:pt x="9709" y="126"/>
                        </a:lnTo>
                        <a:lnTo>
                          <a:pt x="9792" y="231"/>
                        </a:lnTo>
                        <a:lnTo>
                          <a:pt x="9730" y="273"/>
                        </a:lnTo>
                        <a:lnTo>
                          <a:pt x="9688" y="273"/>
                        </a:lnTo>
                        <a:lnTo>
                          <a:pt x="9604" y="168"/>
                        </a:lnTo>
                        <a:lnTo>
                          <a:pt x="9541" y="231"/>
                        </a:lnTo>
                        <a:lnTo>
                          <a:pt x="9520" y="336"/>
                        </a:lnTo>
                        <a:lnTo>
                          <a:pt x="9541" y="357"/>
                        </a:lnTo>
                        <a:lnTo>
                          <a:pt x="9625" y="357"/>
                        </a:lnTo>
                        <a:lnTo>
                          <a:pt x="9688" y="419"/>
                        </a:lnTo>
                        <a:lnTo>
                          <a:pt x="9646" y="440"/>
                        </a:lnTo>
                        <a:lnTo>
                          <a:pt x="9604" y="482"/>
                        </a:lnTo>
                        <a:lnTo>
                          <a:pt x="9604" y="566"/>
                        </a:lnTo>
                        <a:lnTo>
                          <a:pt x="9520" y="587"/>
                        </a:lnTo>
                        <a:lnTo>
                          <a:pt x="9520" y="670"/>
                        </a:lnTo>
                        <a:lnTo>
                          <a:pt x="9541" y="691"/>
                        </a:lnTo>
                        <a:lnTo>
                          <a:pt x="9479" y="754"/>
                        </a:lnTo>
                        <a:lnTo>
                          <a:pt x="9520" y="859"/>
                        </a:lnTo>
                        <a:lnTo>
                          <a:pt x="9479" y="901"/>
                        </a:lnTo>
                        <a:lnTo>
                          <a:pt x="9416" y="859"/>
                        </a:lnTo>
                        <a:lnTo>
                          <a:pt x="9332" y="901"/>
                        </a:lnTo>
                        <a:lnTo>
                          <a:pt x="9332" y="942"/>
                        </a:lnTo>
                        <a:lnTo>
                          <a:pt x="9269" y="984"/>
                        </a:lnTo>
                        <a:lnTo>
                          <a:pt x="9228" y="880"/>
                        </a:lnTo>
                        <a:lnTo>
                          <a:pt x="9332" y="670"/>
                        </a:lnTo>
                        <a:lnTo>
                          <a:pt x="9269" y="649"/>
                        </a:lnTo>
                        <a:lnTo>
                          <a:pt x="9269" y="587"/>
                        </a:lnTo>
                        <a:lnTo>
                          <a:pt x="9311" y="545"/>
                        </a:lnTo>
                        <a:lnTo>
                          <a:pt x="9311" y="357"/>
                        </a:lnTo>
                        <a:lnTo>
                          <a:pt x="9290" y="315"/>
                        </a:lnTo>
                        <a:lnTo>
                          <a:pt x="9228" y="315"/>
                        </a:lnTo>
                        <a:lnTo>
                          <a:pt x="9102" y="545"/>
                        </a:lnTo>
                        <a:lnTo>
                          <a:pt x="9081" y="670"/>
                        </a:lnTo>
                        <a:lnTo>
                          <a:pt x="8956" y="880"/>
                        </a:lnTo>
                        <a:lnTo>
                          <a:pt x="8893" y="1005"/>
                        </a:lnTo>
                        <a:lnTo>
                          <a:pt x="8956" y="1068"/>
                        </a:lnTo>
                        <a:lnTo>
                          <a:pt x="8914" y="1193"/>
                        </a:lnTo>
                        <a:lnTo>
                          <a:pt x="8767" y="1361"/>
                        </a:lnTo>
                        <a:lnTo>
                          <a:pt x="8704" y="1382"/>
                        </a:lnTo>
                        <a:lnTo>
                          <a:pt x="8704" y="1298"/>
                        </a:lnTo>
                        <a:lnTo>
                          <a:pt x="8663" y="1214"/>
                        </a:lnTo>
                        <a:lnTo>
                          <a:pt x="8767" y="1068"/>
                        </a:lnTo>
                        <a:lnTo>
                          <a:pt x="8746" y="963"/>
                        </a:lnTo>
                        <a:lnTo>
                          <a:pt x="8788" y="880"/>
                        </a:lnTo>
                        <a:lnTo>
                          <a:pt x="8746" y="775"/>
                        </a:lnTo>
                        <a:lnTo>
                          <a:pt x="8893" y="587"/>
                        </a:lnTo>
                        <a:lnTo>
                          <a:pt x="8914" y="482"/>
                        </a:lnTo>
                        <a:lnTo>
                          <a:pt x="8956" y="461"/>
                        </a:lnTo>
                        <a:lnTo>
                          <a:pt x="8956" y="419"/>
                        </a:lnTo>
                        <a:lnTo>
                          <a:pt x="8851" y="419"/>
                        </a:lnTo>
                        <a:lnTo>
                          <a:pt x="8767" y="315"/>
                        </a:lnTo>
                        <a:lnTo>
                          <a:pt x="8704" y="336"/>
                        </a:lnTo>
                        <a:lnTo>
                          <a:pt x="8746" y="440"/>
                        </a:lnTo>
                        <a:lnTo>
                          <a:pt x="8663" y="482"/>
                        </a:lnTo>
                        <a:lnTo>
                          <a:pt x="8663" y="419"/>
                        </a:lnTo>
                        <a:lnTo>
                          <a:pt x="8579" y="336"/>
                        </a:lnTo>
                        <a:lnTo>
                          <a:pt x="8495" y="315"/>
                        </a:lnTo>
                        <a:lnTo>
                          <a:pt x="8432" y="336"/>
                        </a:lnTo>
                        <a:lnTo>
                          <a:pt x="8453" y="482"/>
                        </a:lnTo>
                        <a:lnTo>
                          <a:pt x="8391" y="545"/>
                        </a:lnTo>
                        <a:lnTo>
                          <a:pt x="8349" y="482"/>
                        </a:lnTo>
                        <a:lnTo>
                          <a:pt x="8286" y="461"/>
                        </a:lnTo>
                        <a:lnTo>
                          <a:pt x="8244" y="482"/>
                        </a:lnTo>
                        <a:lnTo>
                          <a:pt x="8265" y="545"/>
                        </a:lnTo>
                        <a:lnTo>
                          <a:pt x="8391" y="608"/>
                        </a:lnTo>
                        <a:lnTo>
                          <a:pt x="8432" y="733"/>
                        </a:lnTo>
                        <a:lnTo>
                          <a:pt x="8391" y="775"/>
                        </a:lnTo>
                        <a:lnTo>
                          <a:pt x="8349" y="691"/>
                        </a:lnTo>
                        <a:lnTo>
                          <a:pt x="8265" y="775"/>
                        </a:lnTo>
                        <a:lnTo>
                          <a:pt x="8265" y="838"/>
                        </a:lnTo>
                        <a:lnTo>
                          <a:pt x="8286" y="880"/>
                        </a:lnTo>
                        <a:lnTo>
                          <a:pt x="8265" y="901"/>
                        </a:lnTo>
                        <a:lnTo>
                          <a:pt x="8160" y="859"/>
                        </a:lnTo>
                        <a:lnTo>
                          <a:pt x="8119" y="859"/>
                        </a:lnTo>
                        <a:lnTo>
                          <a:pt x="8035" y="963"/>
                        </a:lnTo>
                        <a:lnTo>
                          <a:pt x="7951" y="1005"/>
                        </a:lnTo>
                        <a:lnTo>
                          <a:pt x="7951" y="1047"/>
                        </a:lnTo>
                        <a:lnTo>
                          <a:pt x="8014" y="1068"/>
                        </a:lnTo>
                        <a:lnTo>
                          <a:pt x="7909" y="1131"/>
                        </a:lnTo>
                        <a:lnTo>
                          <a:pt x="7868" y="1214"/>
                        </a:lnTo>
                        <a:lnTo>
                          <a:pt x="7972" y="1319"/>
                        </a:lnTo>
                        <a:lnTo>
                          <a:pt x="7909" y="1382"/>
                        </a:lnTo>
                        <a:lnTo>
                          <a:pt x="7972" y="1424"/>
                        </a:lnTo>
                        <a:lnTo>
                          <a:pt x="8035" y="1466"/>
                        </a:lnTo>
                        <a:lnTo>
                          <a:pt x="7972" y="1507"/>
                        </a:lnTo>
                        <a:lnTo>
                          <a:pt x="7847" y="1507"/>
                        </a:lnTo>
                        <a:lnTo>
                          <a:pt x="7805" y="1361"/>
                        </a:lnTo>
                        <a:lnTo>
                          <a:pt x="7742" y="1319"/>
                        </a:lnTo>
                        <a:lnTo>
                          <a:pt x="7805" y="1277"/>
                        </a:lnTo>
                        <a:lnTo>
                          <a:pt x="7721" y="1214"/>
                        </a:lnTo>
                        <a:lnTo>
                          <a:pt x="7491" y="1214"/>
                        </a:lnTo>
                        <a:lnTo>
                          <a:pt x="7303" y="1089"/>
                        </a:lnTo>
                        <a:lnTo>
                          <a:pt x="7240" y="1089"/>
                        </a:lnTo>
                        <a:lnTo>
                          <a:pt x="7198" y="1131"/>
                        </a:lnTo>
                        <a:lnTo>
                          <a:pt x="7177" y="1068"/>
                        </a:lnTo>
                        <a:lnTo>
                          <a:pt x="7072" y="1173"/>
                        </a:lnTo>
                        <a:lnTo>
                          <a:pt x="6968" y="1173"/>
                        </a:lnTo>
                        <a:lnTo>
                          <a:pt x="6968" y="1214"/>
                        </a:lnTo>
                        <a:lnTo>
                          <a:pt x="7093" y="1382"/>
                        </a:lnTo>
                        <a:lnTo>
                          <a:pt x="7177" y="1382"/>
                        </a:lnTo>
                        <a:lnTo>
                          <a:pt x="7219" y="1424"/>
                        </a:lnTo>
                        <a:lnTo>
                          <a:pt x="7344" y="1424"/>
                        </a:lnTo>
                        <a:lnTo>
                          <a:pt x="7303" y="1528"/>
                        </a:lnTo>
                        <a:lnTo>
                          <a:pt x="7303" y="1633"/>
                        </a:lnTo>
                        <a:lnTo>
                          <a:pt x="7407" y="1779"/>
                        </a:lnTo>
                        <a:lnTo>
                          <a:pt x="7386" y="1842"/>
                        </a:lnTo>
                        <a:lnTo>
                          <a:pt x="7303" y="1800"/>
                        </a:lnTo>
                        <a:lnTo>
                          <a:pt x="7219" y="1654"/>
                        </a:lnTo>
                        <a:lnTo>
                          <a:pt x="7114" y="1612"/>
                        </a:lnTo>
                        <a:lnTo>
                          <a:pt x="7072" y="1528"/>
                        </a:lnTo>
                        <a:lnTo>
                          <a:pt x="7031" y="1633"/>
                        </a:lnTo>
                        <a:lnTo>
                          <a:pt x="6968" y="1717"/>
                        </a:lnTo>
                        <a:lnTo>
                          <a:pt x="6926" y="1591"/>
                        </a:lnTo>
                        <a:lnTo>
                          <a:pt x="6863" y="1633"/>
                        </a:lnTo>
                        <a:lnTo>
                          <a:pt x="6863" y="1717"/>
                        </a:lnTo>
                        <a:lnTo>
                          <a:pt x="6759" y="1800"/>
                        </a:lnTo>
                        <a:lnTo>
                          <a:pt x="6759" y="1884"/>
                        </a:lnTo>
                        <a:lnTo>
                          <a:pt x="6884" y="1947"/>
                        </a:lnTo>
                        <a:lnTo>
                          <a:pt x="6926" y="2051"/>
                        </a:lnTo>
                        <a:lnTo>
                          <a:pt x="6821" y="2030"/>
                        </a:lnTo>
                        <a:lnTo>
                          <a:pt x="6779" y="1989"/>
                        </a:lnTo>
                        <a:lnTo>
                          <a:pt x="6696" y="2114"/>
                        </a:lnTo>
                        <a:lnTo>
                          <a:pt x="6675" y="2177"/>
                        </a:lnTo>
                        <a:lnTo>
                          <a:pt x="6549" y="2302"/>
                        </a:lnTo>
                        <a:lnTo>
                          <a:pt x="6549" y="2219"/>
                        </a:lnTo>
                        <a:lnTo>
                          <a:pt x="6654" y="2156"/>
                        </a:lnTo>
                        <a:lnTo>
                          <a:pt x="6591" y="2093"/>
                        </a:lnTo>
                        <a:lnTo>
                          <a:pt x="6696" y="1926"/>
                        </a:lnTo>
                        <a:lnTo>
                          <a:pt x="6612" y="1612"/>
                        </a:lnTo>
                        <a:lnTo>
                          <a:pt x="6549" y="1654"/>
                        </a:lnTo>
                        <a:lnTo>
                          <a:pt x="6403" y="1842"/>
                        </a:lnTo>
                        <a:lnTo>
                          <a:pt x="6403" y="2010"/>
                        </a:lnTo>
                        <a:lnTo>
                          <a:pt x="6445" y="2051"/>
                        </a:lnTo>
                        <a:lnTo>
                          <a:pt x="6340" y="2156"/>
                        </a:lnTo>
                        <a:lnTo>
                          <a:pt x="6340" y="2051"/>
                        </a:lnTo>
                        <a:lnTo>
                          <a:pt x="6382" y="1947"/>
                        </a:lnTo>
                        <a:lnTo>
                          <a:pt x="6340" y="1800"/>
                        </a:lnTo>
                        <a:lnTo>
                          <a:pt x="6277" y="1779"/>
                        </a:lnTo>
                        <a:lnTo>
                          <a:pt x="6173" y="1842"/>
                        </a:lnTo>
                        <a:lnTo>
                          <a:pt x="6089" y="1989"/>
                        </a:lnTo>
                        <a:lnTo>
                          <a:pt x="6152" y="2114"/>
                        </a:lnTo>
                        <a:lnTo>
                          <a:pt x="6152" y="2177"/>
                        </a:lnTo>
                        <a:lnTo>
                          <a:pt x="6298" y="2323"/>
                        </a:lnTo>
                        <a:lnTo>
                          <a:pt x="6340" y="2407"/>
                        </a:lnTo>
                        <a:lnTo>
                          <a:pt x="6277" y="2512"/>
                        </a:lnTo>
                        <a:lnTo>
                          <a:pt x="6235" y="2344"/>
                        </a:lnTo>
                        <a:lnTo>
                          <a:pt x="6131" y="2302"/>
                        </a:lnTo>
                        <a:lnTo>
                          <a:pt x="6047" y="2114"/>
                        </a:lnTo>
                        <a:lnTo>
                          <a:pt x="5984" y="2093"/>
                        </a:lnTo>
                        <a:lnTo>
                          <a:pt x="5859" y="2135"/>
                        </a:lnTo>
                        <a:lnTo>
                          <a:pt x="5838" y="2219"/>
                        </a:lnTo>
                        <a:lnTo>
                          <a:pt x="5984" y="2323"/>
                        </a:lnTo>
                        <a:lnTo>
                          <a:pt x="6047" y="2323"/>
                        </a:lnTo>
                        <a:lnTo>
                          <a:pt x="6089" y="2365"/>
                        </a:lnTo>
                        <a:lnTo>
                          <a:pt x="5984" y="2344"/>
                        </a:lnTo>
                        <a:lnTo>
                          <a:pt x="5880" y="2407"/>
                        </a:lnTo>
                        <a:lnTo>
                          <a:pt x="5963" y="2512"/>
                        </a:lnTo>
                        <a:lnTo>
                          <a:pt x="5838" y="2428"/>
                        </a:lnTo>
                        <a:lnTo>
                          <a:pt x="5838" y="2302"/>
                        </a:lnTo>
                        <a:lnTo>
                          <a:pt x="5775" y="2261"/>
                        </a:lnTo>
                        <a:lnTo>
                          <a:pt x="5754" y="2156"/>
                        </a:lnTo>
                        <a:lnTo>
                          <a:pt x="5712" y="2219"/>
                        </a:lnTo>
                        <a:lnTo>
                          <a:pt x="5671" y="2365"/>
                        </a:lnTo>
                        <a:lnTo>
                          <a:pt x="5733" y="2428"/>
                        </a:lnTo>
                        <a:lnTo>
                          <a:pt x="5712" y="2554"/>
                        </a:lnTo>
                        <a:lnTo>
                          <a:pt x="5629" y="2512"/>
                        </a:lnTo>
                        <a:lnTo>
                          <a:pt x="5545" y="2533"/>
                        </a:lnTo>
                        <a:lnTo>
                          <a:pt x="5419" y="2658"/>
                        </a:lnTo>
                        <a:lnTo>
                          <a:pt x="5440" y="2679"/>
                        </a:lnTo>
                        <a:lnTo>
                          <a:pt x="5524" y="2658"/>
                        </a:lnTo>
                        <a:lnTo>
                          <a:pt x="5608" y="2763"/>
                        </a:lnTo>
                        <a:lnTo>
                          <a:pt x="5503" y="2763"/>
                        </a:lnTo>
                        <a:lnTo>
                          <a:pt x="5440" y="2826"/>
                        </a:lnTo>
                        <a:lnTo>
                          <a:pt x="5503" y="2846"/>
                        </a:lnTo>
                        <a:lnTo>
                          <a:pt x="5461" y="2888"/>
                        </a:lnTo>
                        <a:lnTo>
                          <a:pt x="5357" y="2930"/>
                        </a:lnTo>
                        <a:lnTo>
                          <a:pt x="5357" y="2972"/>
                        </a:lnTo>
                        <a:lnTo>
                          <a:pt x="5399" y="2993"/>
                        </a:lnTo>
                        <a:lnTo>
                          <a:pt x="5336" y="2993"/>
                        </a:lnTo>
                        <a:lnTo>
                          <a:pt x="5294" y="2951"/>
                        </a:lnTo>
                        <a:lnTo>
                          <a:pt x="5210" y="2972"/>
                        </a:lnTo>
                        <a:lnTo>
                          <a:pt x="5127" y="3077"/>
                        </a:lnTo>
                        <a:lnTo>
                          <a:pt x="5147" y="3139"/>
                        </a:lnTo>
                        <a:lnTo>
                          <a:pt x="5127" y="3160"/>
                        </a:lnTo>
                        <a:lnTo>
                          <a:pt x="5022" y="3160"/>
                        </a:lnTo>
                        <a:lnTo>
                          <a:pt x="4938" y="3265"/>
                        </a:lnTo>
                        <a:lnTo>
                          <a:pt x="5043" y="3307"/>
                        </a:lnTo>
                        <a:lnTo>
                          <a:pt x="5315" y="3223"/>
                        </a:lnTo>
                        <a:lnTo>
                          <a:pt x="5357" y="3265"/>
                        </a:lnTo>
                        <a:lnTo>
                          <a:pt x="5461" y="3202"/>
                        </a:lnTo>
                        <a:lnTo>
                          <a:pt x="5524" y="3202"/>
                        </a:lnTo>
                        <a:lnTo>
                          <a:pt x="5524" y="3286"/>
                        </a:lnTo>
                        <a:lnTo>
                          <a:pt x="5461" y="3370"/>
                        </a:lnTo>
                        <a:lnTo>
                          <a:pt x="5440" y="3516"/>
                        </a:lnTo>
                        <a:lnTo>
                          <a:pt x="5419" y="3558"/>
                        </a:lnTo>
                        <a:lnTo>
                          <a:pt x="5357" y="3495"/>
                        </a:lnTo>
                        <a:lnTo>
                          <a:pt x="5336" y="3411"/>
                        </a:lnTo>
                        <a:lnTo>
                          <a:pt x="5252" y="3453"/>
                        </a:lnTo>
                        <a:lnTo>
                          <a:pt x="5210" y="3390"/>
                        </a:lnTo>
                        <a:lnTo>
                          <a:pt x="5106" y="3390"/>
                        </a:lnTo>
                        <a:lnTo>
                          <a:pt x="5127" y="3453"/>
                        </a:lnTo>
                        <a:lnTo>
                          <a:pt x="5106" y="3495"/>
                        </a:lnTo>
                        <a:lnTo>
                          <a:pt x="5022" y="3453"/>
                        </a:lnTo>
                        <a:lnTo>
                          <a:pt x="4938" y="3474"/>
                        </a:lnTo>
                        <a:lnTo>
                          <a:pt x="5043" y="3516"/>
                        </a:lnTo>
                        <a:lnTo>
                          <a:pt x="5085" y="3600"/>
                        </a:lnTo>
                        <a:lnTo>
                          <a:pt x="5022" y="3621"/>
                        </a:lnTo>
                        <a:lnTo>
                          <a:pt x="5001" y="3683"/>
                        </a:lnTo>
                        <a:lnTo>
                          <a:pt x="5001" y="3746"/>
                        </a:lnTo>
                        <a:lnTo>
                          <a:pt x="4980" y="3809"/>
                        </a:lnTo>
                        <a:lnTo>
                          <a:pt x="4938" y="3725"/>
                        </a:lnTo>
                        <a:lnTo>
                          <a:pt x="4938" y="3621"/>
                        </a:lnTo>
                        <a:lnTo>
                          <a:pt x="4875" y="3558"/>
                        </a:lnTo>
                        <a:lnTo>
                          <a:pt x="4792" y="3621"/>
                        </a:lnTo>
                        <a:lnTo>
                          <a:pt x="4708" y="3662"/>
                        </a:lnTo>
                        <a:lnTo>
                          <a:pt x="4666" y="3579"/>
                        </a:lnTo>
                        <a:lnTo>
                          <a:pt x="4687" y="3516"/>
                        </a:lnTo>
                        <a:lnTo>
                          <a:pt x="4624" y="3516"/>
                        </a:lnTo>
                        <a:lnTo>
                          <a:pt x="4520" y="3621"/>
                        </a:lnTo>
                        <a:lnTo>
                          <a:pt x="4603" y="3704"/>
                        </a:lnTo>
                        <a:lnTo>
                          <a:pt x="4729" y="3704"/>
                        </a:lnTo>
                        <a:lnTo>
                          <a:pt x="4834" y="3746"/>
                        </a:lnTo>
                        <a:lnTo>
                          <a:pt x="4792" y="3830"/>
                        </a:lnTo>
                        <a:lnTo>
                          <a:pt x="4583" y="3893"/>
                        </a:lnTo>
                        <a:lnTo>
                          <a:pt x="4520" y="3830"/>
                        </a:lnTo>
                        <a:lnTo>
                          <a:pt x="4457" y="3830"/>
                        </a:lnTo>
                        <a:lnTo>
                          <a:pt x="4394" y="3934"/>
                        </a:lnTo>
                        <a:lnTo>
                          <a:pt x="4478" y="4018"/>
                        </a:lnTo>
                        <a:lnTo>
                          <a:pt x="4394" y="4102"/>
                        </a:lnTo>
                        <a:lnTo>
                          <a:pt x="4478" y="4102"/>
                        </a:lnTo>
                        <a:lnTo>
                          <a:pt x="4583" y="3976"/>
                        </a:lnTo>
                        <a:lnTo>
                          <a:pt x="4687" y="3976"/>
                        </a:lnTo>
                        <a:lnTo>
                          <a:pt x="4729" y="4039"/>
                        </a:lnTo>
                        <a:lnTo>
                          <a:pt x="4583" y="4081"/>
                        </a:lnTo>
                        <a:lnTo>
                          <a:pt x="4562" y="4186"/>
                        </a:lnTo>
                        <a:lnTo>
                          <a:pt x="4603" y="4248"/>
                        </a:lnTo>
                        <a:lnTo>
                          <a:pt x="4729" y="4332"/>
                        </a:lnTo>
                        <a:lnTo>
                          <a:pt x="4729" y="4416"/>
                        </a:lnTo>
                        <a:lnTo>
                          <a:pt x="4666" y="4353"/>
                        </a:lnTo>
                        <a:lnTo>
                          <a:pt x="4583" y="4353"/>
                        </a:lnTo>
                        <a:lnTo>
                          <a:pt x="4499" y="4248"/>
                        </a:lnTo>
                        <a:lnTo>
                          <a:pt x="4457" y="4248"/>
                        </a:lnTo>
                        <a:lnTo>
                          <a:pt x="4373" y="4332"/>
                        </a:lnTo>
                        <a:lnTo>
                          <a:pt x="4457" y="4395"/>
                        </a:lnTo>
                        <a:lnTo>
                          <a:pt x="4352" y="4416"/>
                        </a:lnTo>
                        <a:lnTo>
                          <a:pt x="4248" y="4499"/>
                        </a:lnTo>
                        <a:lnTo>
                          <a:pt x="4248" y="4541"/>
                        </a:lnTo>
                        <a:lnTo>
                          <a:pt x="4352" y="4604"/>
                        </a:lnTo>
                        <a:lnTo>
                          <a:pt x="4457" y="4541"/>
                        </a:lnTo>
                        <a:lnTo>
                          <a:pt x="4499" y="4604"/>
                        </a:lnTo>
                        <a:lnTo>
                          <a:pt x="4603" y="4562"/>
                        </a:lnTo>
                        <a:lnTo>
                          <a:pt x="4624" y="4646"/>
                        </a:lnTo>
                        <a:lnTo>
                          <a:pt x="4708" y="4709"/>
                        </a:lnTo>
                        <a:lnTo>
                          <a:pt x="4708" y="4751"/>
                        </a:lnTo>
                        <a:lnTo>
                          <a:pt x="4562" y="4667"/>
                        </a:lnTo>
                        <a:lnTo>
                          <a:pt x="4415" y="4667"/>
                        </a:lnTo>
                        <a:lnTo>
                          <a:pt x="4373" y="4709"/>
                        </a:lnTo>
                        <a:lnTo>
                          <a:pt x="4206" y="4730"/>
                        </a:lnTo>
                        <a:lnTo>
                          <a:pt x="4206" y="4792"/>
                        </a:lnTo>
                        <a:lnTo>
                          <a:pt x="4143" y="4855"/>
                        </a:lnTo>
                        <a:lnTo>
                          <a:pt x="4080" y="4834"/>
                        </a:lnTo>
                        <a:lnTo>
                          <a:pt x="3955" y="4918"/>
                        </a:lnTo>
                        <a:lnTo>
                          <a:pt x="3871" y="4918"/>
                        </a:lnTo>
                        <a:lnTo>
                          <a:pt x="3850" y="4960"/>
                        </a:lnTo>
                        <a:lnTo>
                          <a:pt x="3955" y="4981"/>
                        </a:lnTo>
                        <a:lnTo>
                          <a:pt x="3997" y="5064"/>
                        </a:lnTo>
                        <a:lnTo>
                          <a:pt x="3934" y="5127"/>
                        </a:lnTo>
                        <a:lnTo>
                          <a:pt x="3871" y="5085"/>
                        </a:lnTo>
                        <a:lnTo>
                          <a:pt x="3850" y="5127"/>
                        </a:lnTo>
                        <a:lnTo>
                          <a:pt x="3934" y="5169"/>
                        </a:lnTo>
                        <a:lnTo>
                          <a:pt x="3892" y="5232"/>
                        </a:lnTo>
                        <a:lnTo>
                          <a:pt x="3787" y="5190"/>
                        </a:lnTo>
                        <a:lnTo>
                          <a:pt x="3766" y="5169"/>
                        </a:lnTo>
                        <a:lnTo>
                          <a:pt x="3746" y="5190"/>
                        </a:lnTo>
                        <a:lnTo>
                          <a:pt x="3829" y="5274"/>
                        </a:lnTo>
                        <a:lnTo>
                          <a:pt x="3766" y="5295"/>
                        </a:lnTo>
                        <a:lnTo>
                          <a:pt x="3787" y="5378"/>
                        </a:lnTo>
                        <a:lnTo>
                          <a:pt x="3850" y="5378"/>
                        </a:lnTo>
                        <a:lnTo>
                          <a:pt x="3787" y="5399"/>
                        </a:lnTo>
                        <a:lnTo>
                          <a:pt x="3725" y="5441"/>
                        </a:lnTo>
                        <a:lnTo>
                          <a:pt x="3662" y="5378"/>
                        </a:lnTo>
                        <a:lnTo>
                          <a:pt x="3662" y="5462"/>
                        </a:lnTo>
                        <a:lnTo>
                          <a:pt x="3641" y="5504"/>
                        </a:lnTo>
                        <a:lnTo>
                          <a:pt x="3683" y="5546"/>
                        </a:lnTo>
                        <a:lnTo>
                          <a:pt x="3850" y="5587"/>
                        </a:lnTo>
                        <a:lnTo>
                          <a:pt x="3871" y="5671"/>
                        </a:lnTo>
                        <a:lnTo>
                          <a:pt x="3934" y="5671"/>
                        </a:lnTo>
                        <a:lnTo>
                          <a:pt x="4039" y="5650"/>
                        </a:lnTo>
                        <a:lnTo>
                          <a:pt x="3955" y="5692"/>
                        </a:lnTo>
                        <a:lnTo>
                          <a:pt x="3955" y="5755"/>
                        </a:lnTo>
                        <a:lnTo>
                          <a:pt x="3850" y="5755"/>
                        </a:lnTo>
                        <a:lnTo>
                          <a:pt x="3829" y="5713"/>
                        </a:lnTo>
                        <a:lnTo>
                          <a:pt x="3662" y="5713"/>
                        </a:lnTo>
                        <a:lnTo>
                          <a:pt x="3557" y="5818"/>
                        </a:lnTo>
                        <a:lnTo>
                          <a:pt x="3578" y="5839"/>
                        </a:lnTo>
                        <a:lnTo>
                          <a:pt x="3683" y="5839"/>
                        </a:lnTo>
                        <a:lnTo>
                          <a:pt x="3725" y="5922"/>
                        </a:lnTo>
                        <a:lnTo>
                          <a:pt x="3766" y="5985"/>
                        </a:lnTo>
                        <a:lnTo>
                          <a:pt x="3766" y="6069"/>
                        </a:lnTo>
                        <a:lnTo>
                          <a:pt x="3683" y="6006"/>
                        </a:lnTo>
                        <a:lnTo>
                          <a:pt x="3641" y="6006"/>
                        </a:lnTo>
                        <a:lnTo>
                          <a:pt x="3578" y="6069"/>
                        </a:lnTo>
                        <a:lnTo>
                          <a:pt x="3578" y="6131"/>
                        </a:lnTo>
                        <a:lnTo>
                          <a:pt x="3557" y="6173"/>
                        </a:lnTo>
                        <a:lnTo>
                          <a:pt x="3620" y="6215"/>
                        </a:lnTo>
                        <a:lnTo>
                          <a:pt x="3641" y="6299"/>
                        </a:lnTo>
                        <a:lnTo>
                          <a:pt x="3578" y="6299"/>
                        </a:lnTo>
                        <a:lnTo>
                          <a:pt x="3515" y="6236"/>
                        </a:lnTo>
                        <a:lnTo>
                          <a:pt x="3474" y="6278"/>
                        </a:lnTo>
                        <a:lnTo>
                          <a:pt x="3474" y="6341"/>
                        </a:lnTo>
                        <a:lnTo>
                          <a:pt x="3578" y="6362"/>
                        </a:lnTo>
                        <a:lnTo>
                          <a:pt x="3578" y="6424"/>
                        </a:lnTo>
                        <a:lnTo>
                          <a:pt x="3578" y="6508"/>
                        </a:lnTo>
                        <a:lnTo>
                          <a:pt x="3453" y="6403"/>
                        </a:lnTo>
                        <a:lnTo>
                          <a:pt x="3411" y="6445"/>
                        </a:lnTo>
                        <a:lnTo>
                          <a:pt x="3411" y="6529"/>
                        </a:lnTo>
                        <a:lnTo>
                          <a:pt x="3432" y="6529"/>
                        </a:lnTo>
                        <a:lnTo>
                          <a:pt x="3432" y="6634"/>
                        </a:lnTo>
                        <a:lnTo>
                          <a:pt x="3474" y="6738"/>
                        </a:lnTo>
                        <a:lnTo>
                          <a:pt x="3536" y="6738"/>
                        </a:lnTo>
                        <a:lnTo>
                          <a:pt x="3578" y="6634"/>
                        </a:lnTo>
                        <a:lnTo>
                          <a:pt x="3641" y="6634"/>
                        </a:lnTo>
                        <a:lnTo>
                          <a:pt x="3578" y="6759"/>
                        </a:lnTo>
                        <a:lnTo>
                          <a:pt x="3536" y="6801"/>
                        </a:lnTo>
                        <a:lnTo>
                          <a:pt x="3432" y="6885"/>
                        </a:lnTo>
                        <a:lnTo>
                          <a:pt x="3348" y="6885"/>
                        </a:lnTo>
                        <a:lnTo>
                          <a:pt x="3264" y="6927"/>
                        </a:lnTo>
                        <a:lnTo>
                          <a:pt x="3264" y="6968"/>
                        </a:lnTo>
                        <a:lnTo>
                          <a:pt x="3202" y="7031"/>
                        </a:lnTo>
                        <a:lnTo>
                          <a:pt x="3118" y="7073"/>
                        </a:lnTo>
                        <a:lnTo>
                          <a:pt x="3202" y="7136"/>
                        </a:lnTo>
                        <a:lnTo>
                          <a:pt x="3160" y="7157"/>
                        </a:lnTo>
                        <a:lnTo>
                          <a:pt x="3013" y="7178"/>
                        </a:lnTo>
                        <a:lnTo>
                          <a:pt x="2950" y="7261"/>
                        </a:lnTo>
                        <a:lnTo>
                          <a:pt x="2950" y="7324"/>
                        </a:lnTo>
                        <a:lnTo>
                          <a:pt x="3055" y="7345"/>
                        </a:lnTo>
                        <a:lnTo>
                          <a:pt x="2992" y="7387"/>
                        </a:lnTo>
                        <a:lnTo>
                          <a:pt x="2930" y="7492"/>
                        </a:lnTo>
                        <a:lnTo>
                          <a:pt x="2846" y="7492"/>
                        </a:lnTo>
                        <a:lnTo>
                          <a:pt x="2825" y="7408"/>
                        </a:lnTo>
                        <a:lnTo>
                          <a:pt x="2783" y="7366"/>
                        </a:lnTo>
                        <a:lnTo>
                          <a:pt x="2741" y="7408"/>
                        </a:lnTo>
                        <a:lnTo>
                          <a:pt x="2678" y="7408"/>
                        </a:lnTo>
                        <a:lnTo>
                          <a:pt x="2699" y="7492"/>
                        </a:lnTo>
                        <a:lnTo>
                          <a:pt x="2637" y="7554"/>
                        </a:lnTo>
                        <a:lnTo>
                          <a:pt x="2637" y="7596"/>
                        </a:lnTo>
                        <a:lnTo>
                          <a:pt x="2678" y="7659"/>
                        </a:lnTo>
                        <a:lnTo>
                          <a:pt x="2532" y="7659"/>
                        </a:lnTo>
                        <a:lnTo>
                          <a:pt x="2490" y="7680"/>
                        </a:lnTo>
                        <a:lnTo>
                          <a:pt x="2490" y="7805"/>
                        </a:lnTo>
                        <a:lnTo>
                          <a:pt x="2386" y="7868"/>
                        </a:lnTo>
                        <a:lnTo>
                          <a:pt x="2406" y="7910"/>
                        </a:lnTo>
                        <a:lnTo>
                          <a:pt x="2386" y="8015"/>
                        </a:lnTo>
                        <a:lnTo>
                          <a:pt x="2302" y="8098"/>
                        </a:lnTo>
                        <a:lnTo>
                          <a:pt x="2197" y="8182"/>
                        </a:lnTo>
                        <a:lnTo>
                          <a:pt x="2218" y="8224"/>
                        </a:lnTo>
                        <a:lnTo>
                          <a:pt x="2365" y="8161"/>
                        </a:lnTo>
                        <a:lnTo>
                          <a:pt x="2406" y="8161"/>
                        </a:lnTo>
                        <a:lnTo>
                          <a:pt x="2406" y="8224"/>
                        </a:lnTo>
                        <a:lnTo>
                          <a:pt x="2323" y="8266"/>
                        </a:lnTo>
                        <a:lnTo>
                          <a:pt x="2323" y="8370"/>
                        </a:lnTo>
                        <a:lnTo>
                          <a:pt x="2386" y="8454"/>
                        </a:lnTo>
                        <a:lnTo>
                          <a:pt x="2511" y="8391"/>
                        </a:lnTo>
                        <a:lnTo>
                          <a:pt x="2637" y="8370"/>
                        </a:lnTo>
                        <a:lnTo>
                          <a:pt x="2804" y="8203"/>
                        </a:lnTo>
                        <a:lnTo>
                          <a:pt x="2804" y="8119"/>
                        </a:lnTo>
                        <a:lnTo>
                          <a:pt x="2720" y="8161"/>
                        </a:lnTo>
                        <a:lnTo>
                          <a:pt x="2804" y="8056"/>
                        </a:lnTo>
                        <a:lnTo>
                          <a:pt x="2825" y="7910"/>
                        </a:lnTo>
                        <a:lnTo>
                          <a:pt x="2846" y="7910"/>
                        </a:lnTo>
                        <a:lnTo>
                          <a:pt x="2909" y="7868"/>
                        </a:lnTo>
                        <a:lnTo>
                          <a:pt x="3013" y="7889"/>
                        </a:lnTo>
                        <a:lnTo>
                          <a:pt x="3055" y="7889"/>
                        </a:lnTo>
                        <a:lnTo>
                          <a:pt x="2909" y="7994"/>
                        </a:lnTo>
                        <a:lnTo>
                          <a:pt x="2909" y="8056"/>
                        </a:lnTo>
                        <a:lnTo>
                          <a:pt x="3055" y="8098"/>
                        </a:lnTo>
                        <a:lnTo>
                          <a:pt x="3013" y="8182"/>
                        </a:lnTo>
                        <a:lnTo>
                          <a:pt x="2930" y="8182"/>
                        </a:lnTo>
                        <a:lnTo>
                          <a:pt x="2783" y="8370"/>
                        </a:lnTo>
                        <a:lnTo>
                          <a:pt x="2888" y="8412"/>
                        </a:lnTo>
                        <a:lnTo>
                          <a:pt x="2804" y="8496"/>
                        </a:lnTo>
                        <a:lnTo>
                          <a:pt x="2825" y="8600"/>
                        </a:lnTo>
                        <a:lnTo>
                          <a:pt x="2720" y="8580"/>
                        </a:lnTo>
                        <a:lnTo>
                          <a:pt x="2637" y="8496"/>
                        </a:lnTo>
                        <a:lnTo>
                          <a:pt x="2511" y="8496"/>
                        </a:lnTo>
                        <a:lnTo>
                          <a:pt x="2427" y="8538"/>
                        </a:lnTo>
                        <a:lnTo>
                          <a:pt x="2427" y="8642"/>
                        </a:lnTo>
                        <a:lnTo>
                          <a:pt x="2365" y="8705"/>
                        </a:lnTo>
                        <a:lnTo>
                          <a:pt x="2260" y="8747"/>
                        </a:lnTo>
                        <a:lnTo>
                          <a:pt x="2260" y="8747"/>
                        </a:lnTo>
                        <a:lnTo>
                          <a:pt x="2323" y="8684"/>
                        </a:lnTo>
                        <a:lnTo>
                          <a:pt x="2386" y="8642"/>
                        </a:lnTo>
                        <a:lnTo>
                          <a:pt x="2302" y="8538"/>
                        </a:lnTo>
                        <a:lnTo>
                          <a:pt x="2302" y="8433"/>
                        </a:lnTo>
                        <a:lnTo>
                          <a:pt x="2218" y="8328"/>
                        </a:lnTo>
                        <a:lnTo>
                          <a:pt x="2155" y="8328"/>
                        </a:lnTo>
                        <a:lnTo>
                          <a:pt x="2093" y="8412"/>
                        </a:lnTo>
                        <a:lnTo>
                          <a:pt x="1988" y="8412"/>
                        </a:lnTo>
                        <a:lnTo>
                          <a:pt x="1988" y="8454"/>
                        </a:lnTo>
                        <a:lnTo>
                          <a:pt x="2155" y="8454"/>
                        </a:lnTo>
                        <a:lnTo>
                          <a:pt x="1988" y="8600"/>
                        </a:lnTo>
                        <a:lnTo>
                          <a:pt x="1883" y="8580"/>
                        </a:lnTo>
                        <a:lnTo>
                          <a:pt x="1800" y="8580"/>
                        </a:lnTo>
                        <a:lnTo>
                          <a:pt x="1695" y="8684"/>
                        </a:lnTo>
                        <a:lnTo>
                          <a:pt x="1758" y="8705"/>
                        </a:lnTo>
                        <a:lnTo>
                          <a:pt x="1842" y="8684"/>
                        </a:lnTo>
                        <a:lnTo>
                          <a:pt x="1862" y="8705"/>
                        </a:lnTo>
                        <a:lnTo>
                          <a:pt x="1737" y="8789"/>
                        </a:lnTo>
                        <a:lnTo>
                          <a:pt x="1674" y="8831"/>
                        </a:lnTo>
                        <a:lnTo>
                          <a:pt x="1632" y="8789"/>
                        </a:lnTo>
                        <a:lnTo>
                          <a:pt x="1549" y="8789"/>
                        </a:lnTo>
                        <a:lnTo>
                          <a:pt x="1549" y="8831"/>
                        </a:lnTo>
                        <a:lnTo>
                          <a:pt x="1674" y="8914"/>
                        </a:lnTo>
                        <a:lnTo>
                          <a:pt x="1800" y="8914"/>
                        </a:lnTo>
                        <a:lnTo>
                          <a:pt x="1779" y="8977"/>
                        </a:lnTo>
                        <a:lnTo>
                          <a:pt x="1862" y="9019"/>
                        </a:lnTo>
                        <a:lnTo>
                          <a:pt x="1842" y="9103"/>
                        </a:lnTo>
                        <a:lnTo>
                          <a:pt x="1695" y="9040"/>
                        </a:lnTo>
                        <a:lnTo>
                          <a:pt x="1695" y="8956"/>
                        </a:lnTo>
                        <a:lnTo>
                          <a:pt x="1590" y="8956"/>
                        </a:lnTo>
                        <a:lnTo>
                          <a:pt x="1486" y="8893"/>
                        </a:lnTo>
                        <a:lnTo>
                          <a:pt x="1465" y="8810"/>
                        </a:lnTo>
                        <a:lnTo>
                          <a:pt x="1444" y="8810"/>
                        </a:lnTo>
                        <a:lnTo>
                          <a:pt x="1423" y="8914"/>
                        </a:lnTo>
                        <a:lnTo>
                          <a:pt x="1528" y="9040"/>
                        </a:lnTo>
                        <a:lnTo>
                          <a:pt x="1632" y="9124"/>
                        </a:lnTo>
                        <a:lnTo>
                          <a:pt x="1695" y="9124"/>
                        </a:lnTo>
                        <a:lnTo>
                          <a:pt x="1758" y="9165"/>
                        </a:lnTo>
                        <a:lnTo>
                          <a:pt x="1653" y="9165"/>
                        </a:lnTo>
                        <a:lnTo>
                          <a:pt x="1486" y="9124"/>
                        </a:lnTo>
                        <a:lnTo>
                          <a:pt x="1360" y="8956"/>
                        </a:lnTo>
                        <a:lnTo>
                          <a:pt x="1277" y="8977"/>
                        </a:lnTo>
                        <a:lnTo>
                          <a:pt x="1214" y="8935"/>
                        </a:lnTo>
                        <a:lnTo>
                          <a:pt x="1067" y="8935"/>
                        </a:lnTo>
                        <a:lnTo>
                          <a:pt x="1026" y="8893"/>
                        </a:lnTo>
                        <a:lnTo>
                          <a:pt x="963" y="8935"/>
                        </a:lnTo>
                        <a:lnTo>
                          <a:pt x="1005" y="9019"/>
                        </a:lnTo>
                        <a:lnTo>
                          <a:pt x="942" y="9061"/>
                        </a:lnTo>
                        <a:lnTo>
                          <a:pt x="1026" y="9165"/>
                        </a:lnTo>
                        <a:lnTo>
                          <a:pt x="1214" y="9124"/>
                        </a:lnTo>
                        <a:lnTo>
                          <a:pt x="1235" y="9144"/>
                        </a:lnTo>
                        <a:lnTo>
                          <a:pt x="1151" y="9207"/>
                        </a:lnTo>
                        <a:lnTo>
                          <a:pt x="1214" y="9228"/>
                        </a:lnTo>
                        <a:lnTo>
                          <a:pt x="1339" y="9165"/>
                        </a:lnTo>
                        <a:lnTo>
                          <a:pt x="1423" y="9165"/>
                        </a:lnTo>
                        <a:lnTo>
                          <a:pt x="1381" y="9228"/>
                        </a:lnTo>
                        <a:lnTo>
                          <a:pt x="1214" y="9312"/>
                        </a:lnTo>
                        <a:lnTo>
                          <a:pt x="1151" y="9375"/>
                        </a:lnTo>
                        <a:lnTo>
                          <a:pt x="1026" y="9354"/>
                        </a:lnTo>
                        <a:lnTo>
                          <a:pt x="942" y="9228"/>
                        </a:lnTo>
                        <a:lnTo>
                          <a:pt x="900" y="9228"/>
                        </a:lnTo>
                        <a:lnTo>
                          <a:pt x="837" y="9270"/>
                        </a:lnTo>
                        <a:lnTo>
                          <a:pt x="753" y="9207"/>
                        </a:lnTo>
                        <a:lnTo>
                          <a:pt x="691" y="9249"/>
                        </a:lnTo>
                        <a:lnTo>
                          <a:pt x="628" y="9228"/>
                        </a:lnTo>
                        <a:lnTo>
                          <a:pt x="544" y="9270"/>
                        </a:lnTo>
                        <a:lnTo>
                          <a:pt x="586" y="9333"/>
                        </a:lnTo>
                        <a:lnTo>
                          <a:pt x="753" y="9354"/>
                        </a:lnTo>
                        <a:lnTo>
                          <a:pt x="858" y="9416"/>
                        </a:lnTo>
                        <a:lnTo>
                          <a:pt x="1005" y="9479"/>
                        </a:lnTo>
                        <a:lnTo>
                          <a:pt x="963" y="9584"/>
                        </a:lnTo>
                        <a:lnTo>
                          <a:pt x="1026" y="9668"/>
                        </a:lnTo>
                        <a:lnTo>
                          <a:pt x="921" y="9688"/>
                        </a:lnTo>
                        <a:lnTo>
                          <a:pt x="900" y="9668"/>
                        </a:lnTo>
                        <a:lnTo>
                          <a:pt x="900" y="9500"/>
                        </a:lnTo>
                        <a:lnTo>
                          <a:pt x="795" y="9479"/>
                        </a:lnTo>
                        <a:lnTo>
                          <a:pt x="691" y="9479"/>
                        </a:lnTo>
                        <a:lnTo>
                          <a:pt x="733" y="9563"/>
                        </a:lnTo>
                        <a:lnTo>
                          <a:pt x="712" y="9626"/>
                        </a:lnTo>
                        <a:lnTo>
                          <a:pt x="586" y="9542"/>
                        </a:lnTo>
                        <a:lnTo>
                          <a:pt x="481" y="9668"/>
                        </a:lnTo>
                        <a:lnTo>
                          <a:pt x="586" y="9730"/>
                        </a:lnTo>
                        <a:lnTo>
                          <a:pt x="502" y="9751"/>
                        </a:lnTo>
                        <a:lnTo>
                          <a:pt x="440" y="9772"/>
                        </a:lnTo>
                        <a:lnTo>
                          <a:pt x="398" y="9668"/>
                        </a:lnTo>
                        <a:lnTo>
                          <a:pt x="230" y="9647"/>
                        </a:lnTo>
                        <a:lnTo>
                          <a:pt x="293" y="9772"/>
                        </a:lnTo>
                        <a:lnTo>
                          <a:pt x="209" y="9793"/>
                        </a:lnTo>
                        <a:lnTo>
                          <a:pt x="189" y="9688"/>
                        </a:lnTo>
                        <a:lnTo>
                          <a:pt x="105" y="9626"/>
                        </a:lnTo>
                        <a:lnTo>
                          <a:pt x="63" y="9647"/>
                        </a:lnTo>
                        <a:lnTo>
                          <a:pt x="63" y="9688"/>
                        </a:lnTo>
                        <a:lnTo>
                          <a:pt x="168" y="9793"/>
                        </a:lnTo>
                        <a:lnTo>
                          <a:pt x="105" y="9856"/>
                        </a:lnTo>
                        <a:lnTo>
                          <a:pt x="168" y="9898"/>
                        </a:lnTo>
                        <a:lnTo>
                          <a:pt x="293" y="9877"/>
                        </a:lnTo>
                        <a:lnTo>
                          <a:pt x="481" y="9898"/>
                        </a:lnTo>
                        <a:lnTo>
                          <a:pt x="586" y="9981"/>
                        </a:lnTo>
                        <a:lnTo>
                          <a:pt x="733" y="9981"/>
                        </a:lnTo>
                        <a:lnTo>
                          <a:pt x="795" y="9940"/>
                        </a:lnTo>
                        <a:lnTo>
                          <a:pt x="858" y="9940"/>
                        </a:lnTo>
                        <a:lnTo>
                          <a:pt x="753" y="10023"/>
                        </a:lnTo>
                        <a:lnTo>
                          <a:pt x="607" y="10023"/>
                        </a:lnTo>
                        <a:lnTo>
                          <a:pt x="544" y="10065"/>
                        </a:lnTo>
                        <a:lnTo>
                          <a:pt x="377" y="9960"/>
                        </a:lnTo>
                        <a:lnTo>
                          <a:pt x="272" y="9981"/>
                        </a:lnTo>
                        <a:lnTo>
                          <a:pt x="209" y="9981"/>
                        </a:lnTo>
                        <a:lnTo>
                          <a:pt x="126" y="10023"/>
                        </a:lnTo>
                        <a:lnTo>
                          <a:pt x="0" y="10065"/>
                        </a:lnTo>
                        <a:lnTo>
                          <a:pt x="0" y="10107"/>
                        </a:lnTo>
                        <a:lnTo>
                          <a:pt x="189" y="10191"/>
                        </a:lnTo>
                        <a:lnTo>
                          <a:pt x="105" y="10274"/>
                        </a:lnTo>
                        <a:lnTo>
                          <a:pt x="209" y="10295"/>
                        </a:lnTo>
                        <a:lnTo>
                          <a:pt x="272" y="10253"/>
                        </a:lnTo>
                        <a:lnTo>
                          <a:pt x="419" y="10253"/>
                        </a:lnTo>
                        <a:lnTo>
                          <a:pt x="314" y="10316"/>
                        </a:lnTo>
                        <a:lnTo>
                          <a:pt x="126" y="10316"/>
                        </a:lnTo>
                        <a:lnTo>
                          <a:pt x="105" y="10358"/>
                        </a:lnTo>
                        <a:lnTo>
                          <a:pt x="63" y="10358"/>
                        </a:lnTo>
                        <a:lnTo>
                          <a:pt x="63" y="10379"/>
                        </a:lnTo>
                        <a:lnTo>
                          <a:pt x="126" y="10400"/>
                        </a:lnTo>
                        <a:lnTo>
                          <a:pt x="189" y="10400"/>
                        </a:lnTo>
                        <a:lnTo>
                          <a:pt x="105" y="10463"/>
                        </a:lnTo>
                        <a:lnTo>
                          <a:pt x="63" y="10484"/>
                        </a:lnTo>
                        <a:lnTo>
                          <a:pt x="63" y="10525"/>
                        </a:lnTo>
                        <a:lnTo>
                          <a:pt x="105" y="10546"/>
                        </a:lnTo>
                        <a:lnTo>
                          <a:pt x="168" y="10630"/>
                        </a:lnTo>
                        <a:lnTo>
                          <a:pt x="293" y="10630"/>
                        </a:lnTo>
                        <a:lnTo>
                          <a:pt x="335" y="10588"/>
                        </a:lnTo>
                        <a:lnTo>
                          <a:pt x="523" y="10546"/>
                        </a:lnTo>
                        <a:lnTo>
                          <a:pt x="649" y="10588"/>
                        </a:lnTo>
                        <a:lnTo>
                          <a:pt x="691" y="10609"/>
                        </a:lnTo>
                        <a:lnTo>
                          <a:pt x="753" y="10546"/>
                        </a:lnTo>
                        <a:lnTo>
                          <a:pt x="753" y="10484"/>
                        </a:lnTo>
                        <a:lnTo>
                          <a:pt x="837" y="10463"/>
                        </a:lnTo>
                        <a:lnTo>
                          <a:pt x="858" y="10525"/>
                        </a:lnTo>
                        <a:lnTo>
                          <a:pt x="963" y="10525"/>
                        </a:lnTo>
                        <a:lnTo>
                          <a:pt x="1067" y="10421"/>
                        </a:lnTo>
                        <a:lnTo>
                          <a:pt x="1130" y="10463"/>
                        </a:lnTo>
                        <a:lnTo>
                          <a:pt x="1130" y="10505"/>
                        </a:lnTo>
                        <a:lnTo>
                          <a:pt x="1046" y="10525"/>
                        </a:lnTo>
                        <a:lnTo>
                          <a:pt x="1151" y="10588"/>
                        </a:lnTo>
                        <a:lnTo>
                          <a:pt x="1214" y="10525"/>
                        </a:lnTo>
                        <a:lnTo>
                          <a:pt x="1214" y="10463"/>
                        </a:lnTo>
                        <a:lnTo>
                          <a:pt x="1277" y="10358"/>
                        </a:lnTo>
                        <a:lnTo>
                          <a:pt x="1256" y="10421"/>
                        </a:lnTo>
                        <a:lnTo>
                          <a:pt x="1339" y="10525"/>
                        </a:lnTo>
                        <a:lnTo>
                          <a:pt x="1277" y="10609"/>
                        </a:lnTo>
                        <a:lnTo>
                          <a:pt x="1130" y="10672"/>
                        </a:lnTo>
                        <a:lnTo>
                          <a:pt x="1046" y="10714"/>
                        </a:lnTo>
                        <a:lnTo>
                          <a:pt x="1109" y="10735"/>
                        </a:lnTo>
                        <a:lnTo>
                          <a:pt x="1046" y="10839"/>
                        </a:lnTo>
                        <a:lnTo>
                          <a:pt x="921" y="10839"/>
                        </a:lnTo>
                        <a:lnTo>
                          <a:pt x="921" y="10797"/>
                        </a:lnTo>
                        <a:lnTo>
                          <a:pt x="963" y="10735"/>
                        </a:lnTo>
                        <a:lnTo>
                          <a:pt x="942" y="10630"/>
                        </a:lnTo>
                        <a:lnTo>
                          <a:pt x="837" y="10609"/>
                        </a:lnTo>
                        <a:lnTo>
                          <a:pt x="733" y="10735"/>
                        </a:lnTo>
                        <a:lnTo>
                          <a:pt x="712" y="10797"/>
                        </a:lnTo>
                        <a:lnTo>
                          <a:pt x="628" y="10693"/>
                        </a:lnTo>
                        <a:lnTo>
                          <a:pt x="523" y="10672"/>
                        </a:lnTo>
                        <a:lnTo>
                          <a:pt x="419" y="10693"/>
                        </a:lnTo>
                        <a:lnTo>
                          <a:pt x="335" y="10672"/>
                        </a:lnTo>
                        <a:lnTo>
                          <a:pt x="209" y="10735"/>
                        </a:lnTo>
                        <a:lnTo>
                          <a:pt x="126" y="10735"/>
                        </a:lnTo>
                        <a:lnTo>
                          <a:pt x="63" y="10693"/>
                        </a:lnTo>
                        <a:lnTo>
                          <a:pt x="21" y="10693"/>
                        </a:lnTo>
                        <a:lnTo>
                          <a:pt x="63" y="10797"/>
                        </a:lnTo>
                        <a:lnTo>
                          <a:pt x="21" y="10839"/>
                        </a:lnTo>
                        <a:lnTo>
                          <a:pt x="84" y="10902"/>
                        </a:lnTo>
                        <a:lnTo>
                          <a:pt x="168" y="10881"/>
                        </a:lnTo>
                        <a:lnTo>
                          <a:pt x="209" y="10818"/>
                        </a:lnTo>
                        <a:lnTo>
                          <a:pt x="293" y="10818"/>
                        </a:lnTo>
                        <a:lnTo>
                          <a:pt x="209" y="10902"/>
                        </a:lnTo>
                        <a:lnTo>
                          <a:pt x="209" y="11007"/>
                        </a:lnTo>
                        <a:lnTo>
                          <a:pt x="168" y="11049"/>
                        </a:lnTo>
                        <a:lnTo>
                          <a:pt x="84" y="11007"/>
                        </a:lnTo>
                        <a:lnTo>
                          <a:pt x="126" y="11132"/>
                        </a:lnTo>
                        <a:lnTo>
                          <a:pt x="189" y="11195"/>
                        </a:lnTo>
                        <a:lnTo>
                          <a:pt x="335" y="11007"/>
                        </a:lnTo>
                        <a:lnTo>
                          <a:pt x="481" y="11049"/>
                        </a:lnTo>
                        <a:lnTo>
                          <a:pt x="419" y="11111"/>
                        </a:lnTo>
                        <a:lnTo>
                          <a:pt x="419" y="11195"/>
                        </a:lnTo>
                        <a:lnTo>
                          <a:pt x="293" y="11258"/>
                        </a:lnTo>
                        <a:lnTo>
                          <a:pt x="314" y="11300"/>
                        </a:lnTo>
                        <a:lnTo>
                          <a:pt x="398" y="11321"/>
                        </a:lnTo>
                        <a:lnTo>
                          <a:pt x="377" y="11404"/>
                        </a:lnTo>
                        <a:lnTo>
                          <a:pt x="419" y="11467"/>
                        </a:lnTo>
                        <a:lnTo>
                          <a:pt x="377" y="11572"/>
                        </a:lnTo>
                        <a:lnTo>
                          <a:pt x="419" y="11572"/>
                        </a:lnTo>
                        <a:lnTo>
                          <a:pt x="502" y="11446"/>
                        </a:lnTo>
                        <a:lnTo>
                          <a:pt x="586" y="11425"/>
                        </a:lnTo>
                        <a:lnTo>
                          <a:pt x="607" y="11300"/>
                        </a:lnTo>
                        <a:lnTo>
                          <a:pt x="816" y="11216"/>
                        </a:lnTo>
                        <a:lnTo>
                          <a:pt x="921" y="11216"/>
                        </a:lnTo>
                        <a:lnTo>
                          <a:pt x="1005" y="11195"/>
                        </a:lnTo>
                        <a:lnTo>
                          <a:pt x="942" y="11237"/>
                        </a:lnTo>
                        <a:lnTo>
                          <a:pt x="837" y="11321"/>
                        </a:lnTo>
                        <a:lnTo>
                          <a:pt x="837" y="11446"/>
                        </a:lnTo>
                        <a:lnTo>
                          <a:pt x="858" y="11530"/>
                        </a:lnTo>
                        <a:lnTo>
                          <a:pt x="795" y="11467"/>
                        </a:lnTo>
                        <a:lnTo>
                          <a:pt x="753" y="11341"/>
                        </a:lnTo>
                        <a:lnTo>
                          <a:pt x="712" y="11341"/>
                        </a:lnTo>
                        <a:lnTo>
                          <a:pt x="628" y="11467"/>
                        </a:lnTo>
                        <a:lnTo>
                          <a:pt x="586" y="11509"/>
                        </a:lnTo>
                        <a:lnTo>
                          <a:pt x="691" y="11530"/>
                        </a:lnTo>
                        <a:lnTo>
                          <a:pt x="586" y="11655"/>
                        </a:lnTo>
                        <a:lnTo>
                          <a:pt x="502" y="11655"/>
                        </a:lnTo>
                        <a:lnTo>
                          <a:pt x="481" y="11739"/>
                        </a:lnTo>
                        <a:lnTo>
                          <a:pt x="523" y="11760"/>
                        </a:lnTo>
                        <a:lnTo>
                          <a:pt x="691" y="11760"/>
                        </a:lnTo>
                        <a:lnTo>
                          <a:pt x="733" y="11823"/>
                        </a:lnTo>
                        <a:lnTo>
                          <a:pt x="607" y="11844"/>
                        </a:lnTo>
                        <a:lnTo>
                          <a:pt x="586" y="11885"/>
                        </a:lnTo>
                        <a:lnTo>
                          <a:pt x="544" y="11969"/>
                        </a:lnTo>
                        <a:lnTo>
                          <a:pt x="440" y="11885"/>
                        </a:lnTo>
                        <a:lnTo>
                          <a:pt x="398" y="11927"/>
                        </a:lnTo>
                        <a:lnTo>
                          <a:pt x="377" y="12032"/>
                        </a:lnTo>
                        <a:lnTo>
                          <a:pt x="335" y="11885"/>
                        </a:lnTo>
                        <a:lnTo>
                          <a:pt x="272" y="11948"/>
                        </a:lnTo>
                        <a:lnTo>
                          <a:pt x="168" y="12074"/>
                        </a:lnTo>
                        <a:lnTo>
                          <a:pt x="209" y="12178"/>
                        </a:lnTo>
                        <a:lnTo>
                          <a:pt x="335" y="12367"/>
                        </a:lnTo>
                        <a:lnTo>
                          <a:pt x="398" y="12262"/>
                        </a:lnTo>
                        <a:lnTo>
                          <a:pt x="419" y="12283"/>
                        </a:lnTo>
                        <a:lnTo>
                          <a:pt x="502" y="12262"/>
                        </a:lnTo>
                        <a:lnTo>
                          <a:pt x="481" y="12199"/>
                        </a:lnTo>
                        <a:lnTo>
                          <a:pt x="523" y="12095"/>
                        </a:lnTo>
                        <a:lnTo>
                          <a:pt x="649" y="12178"/>
                        </a:lnTo>
                        <a:lnTo>
                          <a:pt x="607" y="12241"/>
                        </a:lnTo>
                        <a:lnTo>
                          <a:pt x="649" y="12304"/>
                        </a:lnTo>
                        <a:lnTo>
                          <a:pt x="628" y="12388"/>
                        </a:lnTo>
                        <a:lnTo>
                          <a:pt x="586" y="12450"/>
                        </a:lnTo>
                        <a:lnTo>
                          <a:pt x="628" y="12597"/>
                        </a:lnTo>
                        <a:lnTo>
                          <a:pt x="691" y="12555"/>
                        </a:lnTo>
                        <a:lnTo>
                          <a:pt x="816" y="12513"/>
                        </a:lnTo>
                        <a:lnTo>
                          <a:pt x="900" y="12597"/>
                        </a:lnTo>
                        <a:lnTo>
                          <a:pt x="753" y="12597"/>
                        </a:lnTo>
                        <a:lnTo>
                          <a:pt x="712" y="12639"/>
                        </a:lnTo>
                        <a:lnTo>
                          <a:pt x="753" y="12722"/>
                        </a:lnTo>
                        <a:lnTo>
                          <a:pt x="753" y="12785"/>
                        </a:lnTo>
                        <a:lnTo>
                          <a:pt x="544" y="12618"/>
                        </a:lnTo>
                        <a:lnTo>
                          <a:pt x="481" y="12639"/>
                        </a:lnTo>
                        <a:lnTo>
                          <a:pt x="419" y="12597"/>
                        </a:lnTo>
                        <a:lnTo>
                          <a:pt x="314" y="12597"/>
                        </a:lnTo>
                        <a:lnTo>
                          <a:pt x="314" y="12701"/>
                        </a:lnTo>
                        <a:lnTo>
                          <a:pt x="272" y="12764"/>
                        </a:lnTo>
                        <a:lnTo>
                          <a:pt x="419" y="12994"/>
                        </a:lnTo>
                        <a:lnTo>
                          <a:pt x="523" y="13015"/>
                        </a:lnTo>
                        <a:lnTo>
                          <a:pt x="691" y="13141"/>
                        </a:lnTo>
                        <a:lnTo>
                          <a:pt x="900" y="13245"/>
                        </a:lnTo>
                        <a:lnTo>
                          <a:pt x="921" y="13308"/>
                        </a:lnTo>
                        <a:lnTo>
                          <a:pt x="858" y="13329"/>
                        </a:lnTo>
                        <a:lnTo>
                          <a:pt x="963" y="13413"/>
                        </a:lnTo>
                        <a:lnTo>
                          <a:pt x="1026" y="13392"/>
                        </a:lnTo>
                        <a:lnTo>
                          <a:pt x="1005" y="13287"/>
                        </a:lnTo>
                        <a:lnTo>
                          <a:pt x="1067" y="13287"/>
                        </a:lnTo>
                        <a:lnTo>
                          <a:pt x="1151" y="13329"/>
                        </a:lnTo>
                        <a:lnTo>
                          <a:pt x="1130" y="13350"/>
                        </a:lnTo>
                        <a:lnTo>
                          <a:pt x="1235" y="13497"/>
                        </a:lnTo>
                        <a:lnTo>
                          <a:pt x="1277" y="13434"/>
                        </a:lnTo>
                        <a:lnTo>
                          <a:pt x="1339" y="13455"/>
                        </a:lnTo>
                        <a:lnTo>
                          <a:pt x="1444" y="13413"/>
                        </a:lnTo>
                        <a:lnTo>
                          <a:pt x="1570" y="13308"/>
                        </a:lnTo>
                        <a:lnTo>
                          <a:pt x="1632" y="13287"/>
                        </a:lnTo>
                        <a:lnTo>
                          <a:pt x="1653" y="13225"/>
                        </a:lnTo>
                        <a:lnTo>
                          <a:pt x="1674" y="13245"/>
                        </a:lnTo>
                        <a:lnTo>
                          <a:pt x="1695" y="13329"/>
                        </a:lnTo>
                        <a:lnTo>
                          <a:pt x="1779" y="13329"/>
                        </a:lnTo>
                        <a:lnTo>
                          <a:pt x="1988" y="13120"/>
                        </a:lnTo>
                        <a:lnTo>
                          <a:pt x="1967" y="13078"/>
                        </a:lnTo>
                        <a:lnTo>
                          <a:pt x="1883" y="12932"/>
                        </a:lnTo>
                        <a:lnTo>
                          <a:pt x="2051" y="13036"/>
                        </a:lnTo>
                        <a:lnTo>
                          <a:pt x="2155" y="12911"/>
                        </a:lnTo>
                        <a:lnTo>
                          <a:pt x="2114" y="12890"/>
                        </a:lnTo>
                        <a:lnTo>
                          <a:pt x="2197" y="12827"/>
                        </a:lnTo>
                        <a:lnTo>
                          <a:pt x="2176" y="12764"/>
                        </a:lnTo>
                        <a:lnTo>
                          <a:pt x="2281" y="12701"/>
                        </a:lnTo>
                        <a:lnTo>
                          <a:pt x="2386" y="12681"/>
                        </a:lnTo>
                        <a:lnTo>
                          <a:pt x="2386" y="12597"/>
                        </a:lnTo>
                        <a:lnTo>
                          <a:pt x="2302" y="12492"/>
                        </a:lnTo>
                        <a:lnTo>
                          <a:pt x="2323" y="12409"/>
                        </a:lnTo>
                        <a:lnTo>
                          <a:pt x="2260" y="12304"/>
                        </a:lnTo>
                        <a:lnTo>
                          <a:pt x="2155" y="12241"/>
                        </a:lnTo>
                        <a:lnTo>
                          <a:pt x="2176" y="12157"/>
                        </a:lnTo>
                        <a:lnTo>
                          <a:pt x="2218" y="12178"/>
                        </a:lnTo>
                        <a:lnTo>
                          <a:pt x="2323" y="12304"/>
                        </a:lnTo>
                        <a:lnTo>
                          <a:pt x="2386" y="12471"/>
                        </a:lnTo>
                        <a:lnTo>
                          <a:pt x="2406" y="12492"/>
                        </a:lnTo>
                        <a:lnTo>
                          <a:pt x="2490" y="12513"/>
                        </a:lnTo>
                        <a:lnTo>
                          <a:pt x="2469" y="12576"/>
                        </a:lnTo>
                        <a:lnTo>
                          <a:pt x="2511" y="12639"/>
                        </a:lnTo>
                        <a:lnTo>
                          <a:pt x="2616" y="12597"/>
                        </a:lnTo>
                        <a:lnTo>
                          <a:pt x="2595" y="12513"/>
                        </a:lnTo>
                        <a:lnTo>
                          <a:pt x="2532" y="12492"/>
                        </a:lnTo>
                        <a:lnTo>
                          <a:pt x="2595" y="12409"/>
                        </a:lnTo>
                        <a:lnTo>
                          <a:pt x="2678" y="12492"/>
                        </a:lnTo>
                        <a:lnTo>
                          <a:pt x="2699" y="12555"/>
                        </a:lnTo>
                        <a:lnTo>
                          <a:pt x="2825" y="12409"/>
                        </a:lnTo>
                        <a:lnTo>
                          <a:pt x="2846" y="12283"/>
                        </a:lnTo>
                        <a:lnTo>
                          <a:pt x="2825" y="12178"/>
                        </a:lnTo>
                        <a:lnTo>
                          <a:pt x="2741" y="12157"/>
                        </a:lnTo>
                        <a:lnTo>
                          <a:pt x="2720" y="12074"/>
                        </a:lnTo>
                        <a:lnTo>
                          <a:pt x="2783" y="12053"/>
                        </a:lnTo>
                        <a:lnTo>
                          <a:pt x="2783" y="11990"/>
                        </a:lnTo>
                        <a:lnTo>
                          <a:pt x="2825" y="11990"/>
                        </a:lnTo>
                        <a:lnTo>
                          <a:pt x="2888" y="11948"/>
                        </a:lnTo>
                        <a:lnTo>
                          <a:pt x="2825" y="11865"/>
                        </a:lnTo>
                        <a:lnTo>
                          <a:pt x="2825" y="11760"/>
                        </a:lnTo>
                        <a:lnTo>
                          <a:pt x="2909" y="11718"/>
                        </a:lnTo>
                        <a:lnTo>
                          <a:pt x="2992" y="11781"/>
                        </a:lnTo>
                        <a:lnTo>
                          <a:pt x="2930" y="11885"/>
                        </a:lnTo>
                        <a:lnTo>
                          <a:pt x="2950" y="12032"/>
                        </a:lnTo>
                        <a:lnTo>
                          <a:pt x="2930" y="12095"/>
                        </a:lnTo>
                        <a:lnTo>
                          <a:pt x="2992" y="12199"/>
                        </a:lnTo>
                        <a:lnTo>
                          <a:pt x="3013" y="12283"/>
                        </a:lnTo>
                        <a:lnTo>
                          <a:pt x="3118" y="12409"/>
                        </a:lnTo>
                        <a:lnTo>
                          <a:pt x="3264" y="12409"/>
                        </a:lnTo>
                        <a:lnTo>
                          <a:pt x="3327" y="12450"/>
                        </a:lnTo>
                        <a:lnTo>
                          <a:pt x="3264" y="12492"/>
                        </a:lnTo>
                        <a:lnTo>
                          <a:pt x="3348" y="12555"/>
                        </a:lnTo>
                        <a:lnTo>
                          <a:pt x="3432" y="12639"/>
                        </a:lnTo>
                        <a:lnTo>
                          <a:pt x="3474" y="12555"/>
                        </a:lnTo>
                        <a:lnTo>
                          <a:pt x="3453" y="12178"/>
                        </a:lnTo>
                        <a:lnTo>
                          <a:pt x="3369" y="12032"/>
                        </a:lnTo>
                        <a:lnTo>
                          <a:pt x="3432" y="11948"/>
                        </a:lnTo>
                        <a:lnTo>
                          <a:pt x="3515" y="11885"/>
                        </a:lnTo>
                        <a:lnTo>
                          <a:pt x="3432" y="11781"/>
                        </a:lnTo>
                        <a:lnTo>
                          <a:pt x="3474" y="11718"/>
                        </a:lnTo>
                        <a:lnTo>
                          <a:pt x="3662" y="11676"/>
                        </a:lnTo>
                        <a:lnTo>
                          <a:pt x="3683" y="11593"/>
                        </a:lnTo>
                        <a:lnTo>
                          <a:pt x="3683" y="11467"/>
                        </a:lnTo>
                        <a:lnTo>
                          <a:pt x="3766" y="11321"/>
                        </a:lnTo>
                        <a:lnTo>
                          <a:pt x="3683" y="11195"/>
                        </a:lnTo>
                        <a:lnTo>
                          <a:pt x="3662" y="10923"/>
                        </a:lnTo>
                        <a:lnTo>
                          <a:pt x="3536" y="10714"/>
                        </a:lnTo>
                        <a:lnTo>
                          <a:pt x="3557" y="10609"/>
                        </a:lnTo>
                        <a:lnTo>
                          <a:pt x="3829" y="10525"/>
                        </a:lnTo>
                        <a:lnTo>
                          <a:pt x="3829" y="10358"/>
                        </a:lnTo>
                        <a:lnTo>
                          <a:pt x="3871" y="10212"/>
                        </a:lnTo>
                        <a:lnTo>
                          <a:pt x="3662" y="10002"/>
                        </a:lnTo>
                        <a:lnTo>
                          <a:pt x="3515" y="9898"/>
                        </a:lnTo>
                        <a:lnTo>
                          <a:pt x="3515" y="9688"/>
                        </a:lnTo>
                        <a:lnTo>
                          <a:pt x="3536" y="9479"/>
                        </a:lnTo>
                        <a:lnTo>
                          <a:pt x="3515" y="9249"/>
                        </a:lnTo>
                        <a:lnTo>
                          <a:pt x="3453" y="9103"/>
                        </a:lnTo>
                        <a:lnTo>
                          <a:pt x="3515" y="8914"/>
                        </a:lnTo>
                        <a:lnTo>
                          <a:pt x="3453" y="8621"/>
                        </a:lnTo>
                        <a:lnTo>
                          <a:pt x="3411" y="8308"/>
                        </a:lnTo>
                        <a:lnTo>
                          <a:pt x="3453" y="8077"/>
                        </a:lnTo>
                        <a:lnTo>
                          <a:pt x="3578" y="7847"/>
                        </a:lnTo>
                        <a:lnTo>
                          <a:pt x="3683" y="7764"/>
                        </a:lnTo>
                        <a:lnTo>
                          <a:pt x="3850" y="7784"/>
                        </a:lnTo>
                        <a:lnTo>
                          <a:pt x="4059" y="7805"/>
                        </a:lnTo>
                        <a:lnTo>
                          <a:pt x="4164" y="7680"/>
                        </a:lnTo>
                        <a:lnTo>
                          <a:pt x="4143" y="7450"/>
                        </a:lnTo>
                        <a:lnTo>
                          <a:pt x="4080" y="7366"/>
                        </a:lnTo>
                        <a:lnTo>
                          <a:pt x="4080" y="7240"/>
                        </a:lnTo>
                        <a:lnTo>
                          <a:pt x="4290" y="6738"/>
                        </a:lnTo>
                        <a:lnTo>
                          <a:pt x="4290" y="6487"/>
                        </a:lnTo>
                        <a:lnTo>
                          <a:pt x="4352" y="6215"/>
                        </a:lnTo>
                        <a:lnTo>
                          <a:pt x="4394" y="6069"/>
                        </a:lnTo>
                        <a:lnTo>
                          <a:pt x="4394" y="5901"/>
                        </a:lnTo>
                        <a:lnTo>
                          <a:pt x="4311" y="5818"/>
                        </a:lnTo>
                        <a:lnTo>
                          <a:pt x="4311" y="5692"/>
                        </a:lnTo>
                        <a:lnTo>
                          <a:pt x="4499" y="5587"/>
                        </a:lnTo>
                        <a:lnTo>
                          <a:pt x="4708" y="5567"/>
                        </a:lnTo>
                        <a:lnTo>
                          <a:pt x="4792" y="5483"/>
                        </a:lnTo>
                        <a:lnTo>
                          <a:pt x="4813" y="5357"/>
                        </a:lnTo>
                        <a:lnTo>
                          <a:pt x="4980" y="5064"/>
                        </a:lnTo>
                        <a:lnTo>
                          <a:pt x="5127" y="4855"/>
                        </a:lnTo>
                        <a:lnTo>
                          <a:pt x="5189" y="4730"/>
                        </a:lnTo>
                        <a:lnTo>
                          <a:pt x="5106" y="4541"/>
                        </a:lnTo>
                        <a:lnTo>
                          <a:pt x="5043" y="4458"/>
                        </a:lnTo>
                        <a:lnTo>
                          <a:pt x="5043" y="4206"/>
                        </a:lnTo>
                        <a:lnTo>
                          <a:pt x="5127" y="4186"/>
                        </a:lnTo>
                        <a:lnTo>
                          <a:pt x="5189" y="4081"/>
                        </a:lnTo>
                        <a:lnTo>
                          <a:pt x="5231" y="3934"/>
                        </a:lnTo>
                        <a:lnTo>
                          <a:pt x="5315" y="3893"/>
                        </a:lnTo>
                        <a:lnTo>
                          <a:pt x="5399" y="3704"/>
                        </a:lnTo>
                        <a:lnTo>
                          <a:pt x="5524" y="3600"/>
                        </a:lnTo>
                        <a:lnTo>
                          <a:pt x="5629" y="3683"/>
                        </a:lnTo>
                        <a:lnTo>
                          <a:pt x="5712" y="3725"/>
                        </a:lnTo>
                        <a:lnTo>
                          <a:pt x="5754" y="3725"/>
                        </a:lnTo>
                        <a:lnTo>
                          <a:pt x="5859" y="3621"/>
                        </a:lnTo>
                        <a:lnTo>
                          <a:pt x="5775" y="3516"/>
                        </a:lnTo>
                        <a:lnTo>
                          <a:pt x="5859" y="3474"/>
                        </a:lnTo>
                        <a:lnTo>
                          <a:pt x="5859" y="3390"/>
                        </a:lnTo>
                        <a:lnTo>
                          <a:pt x="5880" y="3349"/>
                        </a:lnTo>
                        <a:lnTo>
                          <a:pt x="5775" y="3181"/>
                        </a:lnTo>
                        <a:lnTo>
                          <a:pt x="5838" y="3160"/>
                        </a:lnTo>
                        <a:lnTo>
                          <a:pt x="6026" y="3160"/>
                        </a:lnTo>
                        <a:lnTo>
                          <a:pt x="6152" y="3077"/>
                        </a:lnTo>
                        <a:lnTo>
                          <a:pt x="6340" y="3139"/>
                        </a:lnTo>
                        <a:lnTo>
                          <a:pt x="6445" y="3202"/>
                        </a:lnTo>
                        <a:lnTo>
                          <a:pt x="6570" y="3223"/>
                        </a:lnTo>
                        <a:lnTo>
                          <a:pt x="6654" y="3286"/>
                        </a:lnTo>
                        <a:lnTo>
                          <a:pt x="6696" y="3265"/>
                        </a:lnTo>
                        <a:lnTo>
                          <a:pt x="6759" y="3307"/>
                        </a:lnTo>
                        <a:lnTo>
                          <a:pt x="6759" y="3160"/>
                        </a:lnTo>
                        <a:lnTo>
                          <a:pt x="6696" y="3077"/>
                        </a:lnTo>
                        <a:lnTo>
                          <a:pt x="6717" y="2888"/>
                        </a:lnTo>
                        <a:lnTo>
                          <a:pt x="6800" y="2846"/>
                        </a:lnTo>
                        <a:lnTo>
                          <a:pt x="6779" y="2700"/>
                        </a:lnTo>
                        <a:lnTo>
                          <a:pt x="6696" y="2658"/>
                        </a:lnTo>
                        <a:lnTo>
                          <a:pt x="6675" y="2554"/>
                        </a:lnTo>
                        <a:lnTo>
                          <a:pt x="6675" y="2554"/>
                        </a:lnTo>
                        <a:lnTo>
                          <a:pt x="6800" y="2616"/>
                        </a:lnTo>
                        <a:lnTo>
                          <a:pt x="6926" y="2574"/>
                        </a:lnTo>
                        <a:lnTo>
                          <a:pt x="6989" y="2554"/>
                        </a:lnTo>
                        <a:lnTo>
                          <a:pt x="7010" y="2533"/>
                        </a:lnTo>
                        <a:lnTo>
                          <a:pt x="7072" y="2533"/>
                        </a:lnTo>
                        <a:lnTo>
                          <a:pt x="7093" y="2512"/>
                        </a:lnTo>
                        <a:lnTo>
                          <a:pt x="7072" y="2428"/>
                        </a:lnTo>
                        <a:lnTo>
                          <a:pt x="7093" y="2323"/>
                        </a:lnTo>
                        <a:lnTo>
                          <a:pt x="7177" y="2261"/>
                        </a:lnTo>
                        <a:lnTo>
                          <a:pt x="7282" y="2261"/>
                        </a:lnTo>
                        <a:lnTo>
                          <a:pt x="7344" y="2407"/>
                        </a:lnTo>
                        <a:lnTo>
                          <a:pt x="7616" y="2616"/>
                        </a:lnTo>
                        <a:lnTo>
                          <a:pt x="7637" y="2742"/>
                        </a:lnTo>
                        <a:lnTo>
                          <a:pt x="7742" y="2846"/>
                        </a:lnTo>
                        <a:lnTo>
                          <a:pt x="7909" y="2930"/>
                        </a:lnTo>
                        <a:lnTo>
                          <a:pt x="8160" y="2930"/>
                        </a:lnTo>
                        <a:lnTo>
                          <a:pt x="8328" y="2784"/>
                        </a:lnTo>
                        <a:lnTo>
                          <a:pt x="8391" y="2700"/>
                        </a:lnTo>
                        <a:lnTo>
                          <a:pt x="8495" y="2700"/>
                        </a:lnTo>
                        <a:lnTo>
                          <a:pt x="8704" y="2846"/>
                        </a:lnTo>
                        <a:lnTo>
                          <a:pt x="8851" y="2867"/>
                        </a:lnTo>
                        <a:lnTo>
                          <a:pt x="8893" y="2742"/>
                        </a:lnTo>
                        <a:lnTo>
                          <a:pt x="8976" y="2679"/>
                        </a:lnTo>
                        <a:lnTo>
                          <a:pt x="9060" y="2616"/>
                        </a:lnTo>
                        <a:lnTo>
                          <a:pt x="9165" y="2616"/>
                        </a:lnTo>
                        <a:lnTo>
                          <a:pt x="9269" y="2554"/>
                        </a:lnTo>
                        <a:lnTo>
                          <a:pt x="9311" y="2470"/>
                        </a:lnTo>
                        <a:lnTo>
                          <a:pt x="9269" y="2365"/>
                        </a:lnTo>
                        <a:lnTo>
                          <a:pt x="9207" y="2219"/>
                        </a:lnTo>
                        <a:lnTo>
                          <a:pt x="9228" y="1905"/>
                        </a:lnTo>
                        <a:lnTo>
                          <a:pt x="9290" y="1821"/>
                        </a:lnTo>
                        <a:lnTo>
                          <a:pt x="9228" y="1717"/>
                        </a:lnTo>
                        <a:lnTo>
                          <a:pt x="9290" y="1696"/>
                        </a:lnTo>
                        <a:lnTo>
                          <a:pt x="9395" y="1570"/>
                        </a:lnTo>
                        <a:lnTo>
                          <a:pt x="9374" y="1507"/>
                        </a:lnTo>
                        <a:lnTo>
                          <a:pt x="9500" y="1424"/>
                        </a:lnTo>
                        <a:lnTo>
                          <a:pt x="9646" y="1486"/>
                        </a:lnTo>
                        <a:lnTo>
                          <a:pt x="9730" y="1466"/>
                        </a:lnTo>
                        <a:lnTo>
                          <a:pt x="9730" y="1403"/>
                        </a:lnTo>
                        <a:lnTo>
                          <a:pt x="9813" y="1298"/>
                        </a:lnTo>
                        <a:lnTo>
                          <a:pt x="10065" y="1298"/>
                        </a:lnTo>
                        <a:lnTo>
                          <a:pt x="10169" y="1382"/>
                        </a:lnTo>
                        <a:lnTo>
                          <a:pt x="10316" y="1528"/>
                        </a:lnTo>
                        <a:lnTo>
                          <a:pt x="10378" y="1633"/>
                        </a:lnTo>
                        <a:lnTo>
                          <a:pt x="10525" y="1654"/>
                        </a:lnTo>
                        <a:lnTo>
                          <a:pt x="10692" y="1696"/>
                        </a:lnTo>
                        <a:lnTo>
                          <a:pt x="10755" y="1800"/>
                        </a:lnTo>
                        <a:lnTo>
                          <a:pt x="10860" y="1905"/>
                        </a:lnTo>
                        <a:lnTo>
                          <a:pt x="10839" y="2030"/>
                        </a:lnTo>
                        <a:lnTo>
                          <a:pt x="10734" y="2177"/>
                        </a:lnTo>
                        <a:lnTo>
                          <a:pt x="10755" y="2428"/>
                        </a:lnTo>
                        <a:lnTo>
                          <a:pt x="10839" y="2428"/>
                        </a:lnTo>
                        <a:lnTo>
                          <a:pt x="10839" y="2219"/>
                        </a:lnTo>
                        <a:lnTo>
                          <a:pt x="10985" y="2051"/>
                        </a:lnTo>
                        <a:lnTo>
                          <a:pt x="11111" y="2030"/>
                        </a:lnTo>
                        <a:lnTo>
                          <a:pt x="11194" y="1926"/>
                        </a:lnTo>
                        <a:lnTo>
                          <a:pt x="11194" y="1779"/>
                        </a:lnTo>
                        <a:lnTo>
                          <a:pt x="11299" y="1738"/>
                        </a:lnTo>
                        <a:lnTo>
                          <a:pt x="11404" y="1800"/>
                        </a:lnTo>
                        <a:lnTo>
                          <a:pt x="11487" y="1717"/>
                        </a:lnTo>
                        <a:lnTo>
                          <a:pt x="11487" y="1591"/>
                        </a:lnTo>
                        <a:lnTo>
                          <a:pt x="11425" y="1591"/>
                        </a:lnTo>
                        <a:lnTo>
                          <a:pt x="11362" y="1507"/>
                        </a:lnTo>
                        <a:lnTo>
                          <a:pt x="11299" y="1507"/>
                        </a:lnTo>
                        <a:lnTo>
                          <a:pt x="11278" y="1528"/>
                        </a:lnTo>
                        <a:lnTo>
                          <a:pt x="11278" y="1612"/>
                        </a:lnTo>
                        <a:lnTo>
                          <a:pt x="11215" y="1570"/>
                        </a:lnTo>
                        <a:lnTo>
                          <a:pt x="11194" y="1507"/>
                        </a:lnTo>
                        <a:lnTo>
                          <a:pt x="11153" y="1507"/>
                        </a:lnTo>
                        <a:lnTo>
                          <a:pt x="11153" y="1570"/>
                        </a:lnTo>
                        <a:lnTo>
                          <a:pt x="11111" y="1696"/>
                        </a:lnTo>
                        <a:lnTo>
                          <a:pt x="11090" y="1654"/>
                        </a:lnTo>
                        <a:lnTo>
                          <a:pt x="11048" y="1591"/>
                        </a:lnTo>
                        <a:lnTo>
                          <a:pt x="10964" y="1633"/>
                        </a:lnTo>
                        <a:lnTo>
                          <a:pt x="10943" y="1696"/>
                        </a:lnTo>
                        <a:lnTo>
                          <a:pt x="10901" y="1612"/>
                        </a:lnTo>
                        <a:lnTo>
                          <a:pt x="10881" y="1486"/>
                        </a:lnTo>
                        <a:lnTo>
                          <a:pt x="10839" y="1486"/>
                        </a:lnTo>
                        <a:lnTo>
                          <a:pt x="10776" y="1361"/>
                        </a:lnTo>
                        <a:lnTo>
                          <a:pt x="10734" y="1319"/>
                        </a:lnTo>
                        <a:lnTo>
                          <a:pt x="10650" y="1319"/>
                        </a:lnTo>
                        <a:lnTo>
                          <a:pt x="10567" y="1298"/>
                        </a:lnTo>
                        <a:lnTo>
                          <a:pt x="10420" y="1277"/>
                        </a:lnTo>
                        <a:lnTo>
                          <a:pt x="10357" y="1193"/>
                        </a:lnTo>
                        <a:lnTo>
                          <a:pt x="10378" y="1173"/>
                        </a:lnTo>
                        <a:lnTo>
                          <a:pt x="10546" y="1214"/>
                        </a:lnTo>
                        <a:lnTo>
                          <a:pt x="10692" y="1193"/>
                        </a:lnTo>
                        <a:lnTo>
                          <a:pt x="10797" y="1214"/>
                        </a:lnTo>
                        <a:lnTo>
                          <a:pt x="11048" y="1256"/>
                        </a:lnTo>
                        <a:lnTo>
                          <a:pt x="11194" y="1193"/>
                        </a:lnTo>
                        <a:lnTo>
                          <a:pt x="11299" y="984"/>
                        </a:lnTo>
                        <a:lnTo>
                          <a:pt x="11508" y="942"/>
                        </a:lnTo>
                        <a:lnTo>
                          <a:pt x="11613" y="859"/>
                        </a:lnTo>
                        <a:lnTo>
                          <a:pt x="11613" y="838"/>
                        </a:lnTo>
                        <a:lnTo>
                          <a:pt x="11529" y="796"/>
                        </a:lnTo>
                        <a:lnTo>
                          <a:pt x="11508" y="754"/>
                        </a:lnTo>
                        <a:lnTo>
                          <a:pt x="11425" y="733"/>
                        </a:lnTo>
                        <a:lnTo>
                          <a:pt x="11320" y="754"/>
                        </a:lnTo>
                        <a:lnTo>
                          <a:pt x="11194" y="608"/>
                        </a:lnTo>
                        <a:lnTo>
                          <a:pt x="11111" y="608"/>
                        </a:lnTo>
                        <a:lnTo>
                          <a:pt x="11006" y="733"/>
                        </a:lnTo>
                        <a:lnTo>
                          <a:pt x="10964" y="733"/>
                        </a:lnTo>
                        <a:lnTo>
                          <a:pt x="10943" y="691"/>
                        </a:lnTo>
                        <a:lnTo>
                          <a:pt x="11048" y="649"/>
                        </a:lnTo>
                        <a:lnTo>
                          <a:pt x="11048" y="566"/>
                        </a:lnTo>
                        <a:lnTo>
                          <a:pt x="10943" y="524"/>
                        </a:lnTo>
                        <a:lnTo>
                          <a:pt x="10901" y="482"/>
                        </a:lnTo>
                        <a:lnTo>
                          <a:pt x="10839" y="482"/>
                        </a:lnTo>
                        <a:lnTo>
                          <a:pt x="10776" y="608"/>
                        </a:lnTo>
                        <a:lnTo>
                          <a:pt x="10734" y="608"/>
                        </a:lnTo>
                        <a:lnTo>
                          <a:pt x="10734" y="524"/>
                        </a:lnTo>
                        <a:lnTo>
                          <a:pt x="10671" y="545"/>
                        </a:lnTo>
                        <a:lnTo>
                          <a:pt x="10650" y="587"/>
                        </a:lnTo>
                        <a:lnTo>
                          <a:pt x="10588" y="587"/>
                        </a:lnTo>
                        <a:lnTo>
                          <a:pt x="10567" y="545"/>
                        </a:lnTo>
                        <a:lnTo>
                          <a:pt x="10650" y="482"/>
                        </a:lnTo>
                        <a:lnTo>
                          <a:pt x="10650" y="419"/>
                        </a:lnTo>
                        <a:lnTo>
                          <a:pt x="10546" y="357"/>
                        </a:lnTo>
                        <a:lnTo>
                          <a:pt x="10420" y="357"/>
                        </a:lnTo>
                        <a:lnTo>
                          <a:pt x="10357" y="377"/>
                        </a:lnTo>
                        <a:lnTo>
                          <a:pt x="10337" y="545"/>
                        </a:lnTo>
                        <a:lnTo>
                          <a:pt x="10253" y="587"/>
                        </a:lnTo>
                        <a:lnTo>
                          <a:pt x="10253" y="649"/>
                        </a:lnTo>
                        <a:lnTo>
                          <a:pt x="10316" y="796"/>
                        </a:lnTo>
                        <a:lnTo>
                          <a:pt x="10316" y="880"/>
                        </a:lnTo>
                        <a:lnTo>
                          <a:pt x="10253" y="942"/>
                        </a:lnTo>
                        <a:lnTo>
                          <a:pt x="10211" y="838"/>
                        </a:lnTo>
                        <a:lnTo>
                          <a:pt x="10127" y="838"/>
                        </a:lnTo>
                        <a:lnTo>
                          <a:pt x="10127" y="859"/>
                        </a:lnTo>
                        <a:lnTo>
                          <a:pt x="10023" y="838"/>
                        </a:lnTo>
                        <a:lnTo>
                          <a:pt x="9897" y="901"/>
                        </a:lnTo>
                        <a:lnTo>
                          <a:pt x="9897" y="901"/>
                        </a:lnTo>
                        <a:lnTo>
                          <a:pt x="10002" y="754"/>
                        </a:lnTo>
                        <a:lnTo>
                          <a:pt x="10065" y="733"/>
                        </a:lnTo>
                        <a:lnTo>
                          <a:pt x="10127" y="608"/>
                        </a:lnTo>
                        <a:lnTo>
                          <a:pt x="10127" y="566"/>
                        </a:lnTo>
                        <a:lnTo>
                          <a:pt x="10065" y="566"/>
                        </a:lnTo>
                        <a:lnTo>
                          <a:pt x="9960" y="649"/>
                        </a:lnTo>
                        <a:lnTo>
                          <a:pt x="9897" y="649"/>
                        </a:lnTo>
                        <a:lnTo>
                          <a:pt x="9918" y="587"/>
                        </a:lnTo>
                        <a:lnTo>
                          <a:pt x="10002" y="524"/>
                        </a:lnTo>
                        <a:lnTo>
                          <a:pt x="10002" y="482"/>
                        </a:lnTo>
                        <a:lnTo>
                          <a:pt x="9897" y="461"/>
                        </a:lnTo>
                        <a:lnTo>
                          <a:pt x="9855" y="419"/>
                        </a:lnTo>
                        <a:lnTo>
                          <a:pt x="9960" y="377"/>
                        </a:lnTo>
                        <a:lnTo>
                          <a:pt x="10002" y="419"/>
                        </a:lnTo>
                        <a:lnTo>
                          <a:pt x="10127" y="419"/>
                        </a:lnTo>
                        <a:lnTo>
                          <a:pt x="10169" y="231"/>
                        </a:lnTo>
                        <a:lnTo>
                          <a:pt x="10169" y="168"/>
                        </a:lnTo>
                        <a:lnTo>
                          <a:pt x="10044" y="210"/>
                        </a:lnTo>
                        <a:lnTo>
                          <a:pt x="10002" y="147"/>
                        </a:lnTo>
                        <a:lnTo>
                          <a:pt x="10023" y="64"/>
                        </a:lnTo>
                        <a:lnTo>
                          <a:pt x="10002" y="1"/>
                        </a:lnTo>
                        <a:lnTo>
                          <a:pt x="9918" y="64"/>
                        </a:lnTo>
                        <a:lnTo>
                          <a:pt x="9855" y="64"/>
                        </a:lnTo>
                        <a:lnTo>
                          <a:pt x="9792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" name="Google Shape;89;p16"/>
                  <p:cNvSpPr/>
                  <p:nvPr/>
                </p:nvSpPr>
                <p:spPr>
                  <a:xfrm>
                    <a:off x="4609204" y="1787689"/>
                    <a:ext cx="163025" cy="3515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55" h="12995" extrusionOk="0">
                        <a:moveTo>
                          <a:pt x="3788" y="1"/>
                        </a:moveTo>
                        <a:lnTo>
                          <a:pt x="3725" y="21"/>
                        </a:lnTo>
                        <a:lnTo>
                          <a:pt x="3599" y="63"/>
                        </a:lnTo>
                        <a:lnTo>
                          <a:pt x="3474" y="1"/>
                        </a:lnTo>
                        <a:lnTo>
                          <a:pt x="3474" y="1"/>
                        </a:lnTo>
                        <a:lnTo>
                          <a:pt x="3495" y="105"/>
                        </a:lnTo>
                        <a:lnTo>
                          <a:pt x="3578" y="147"/>
                        </a:lnTo>
                        <a:lnTo>
                          <a:pt x="3599" y="293"/>
                        </a:lnTo>
                        <a:lnTo>
                          <a:pt x="3516" y="335"/>
                        </a:lnTo>
                        <a:lnTo>
                          <a:pt x="3495" y="524"/>
                        </a:lnTo>
                        <a:lnTo>
                          <a:pt x="3558" y="607"/>
                        </a:lnTo>
                        <a:lnTo>
                          <a:pt x="3558" y="754"/>
                        </a:lnTo>
                        <a:lnTo>
                          <a:pt x="3495" y="712"/>
                        </a:lnTo>
                        <a:lnTo>
                          <a:pt x="3453" y="733"/>
                        </a:lnTo>
                        <a:lnTo>
                          <a:pt x="3369" y="670"/>
                        </a:lnTo>
                        <a:lnTo>
                          <a:pt x="3244" y="649"/>
                        </a:lnTo>
                        <a:lnTo>
                          <a:pt x="3139" y="586"/>
                        </a:lnTo>
                        <a:lnTo>
                          <a:pt x="2951" y="524"/>
                        </a:lnTo>
                        <a:lnTo>
                          <a:pt x="2825" y="607"/>
                        </a:lnTo>
                        <a:lnTo>
                          <a:pt x="2637" y="607"/>
                        </a:lnTo>
                        <a:lnTo>
                          <a:pt x="2574" y="628"/>
                        </a:lnTo>
                        <a:lnTo>
                          <a:pt x="2679" y="796"/>
                        </a:lnTo>
                        <a:lnTo>
                          <a:pt x="2658" y="837"/>
                        </a:lnTo>
                        <a:lnTo>
                          <a:pt x="2658" y="921"/>
                        </a:lnTo>
                        <a:lnTo>
                          <a:pt x="2574" y="963"/>
                        </a:lnTo>
                        <a:lnTo>
                          <a:pt x="2658" y="1068"/>
                        </a:lnTo>
                        <a:lnTo>
                          <a:pt x="2553" y="1172"/>
                        </a:lnTo>
                        <a:lnTo>
                          <a:pt x="2511" y="1172"/>
                        </a:lnTo>
                        <a:lnTo>
                          <a:pt x="2428" y="1130"/>
                        </a:lnTo>
                        <a:lnTo>
                          <a:pt x="2323" y="1047"/>
                        </a:lnTo>
                        <a:lnTo>
                          <a:pt x="2198" y="1151"/>
                        </a:lnTo>
                        <a:lnTo>
                          <a:pt x="2114" y="1340"/>
                        </a:lnTo>
                        <a:lnTo>
                          <a:pt x="2030" y="1381"/>
                        </a:lnTo>
                        <a:lnTo>
                          <a:pt x="1988" y="1528"/>
                        </a:lnTo>
                        <a:lnTo>
                          <a:pt x="1926" y="1633"/>
                        </a:lnTo>
                        <a:lnTo>
                          <a:pt x="1842" y="1653"/>
                        </a:lnTo>
                        <a:lnTo>
                          <a:pt x="1842" y="1905"/>
                        </a:lnTo>
                        <a:lnTo>
                          <a:pt x="1905" y="1988"/>
                        </a:lnTo>
                        <a:lnTo>
                          <a:pt x="1988" y="2177"/>
                        </a:lnTo>
                        <a:lnTo>
                          <a:pt x="1926" y="2302"/>
                        </a:lnTo>
                        <a:lnTo>
                          <a:pt x="1779" y="2511"/>
                        </a:lnTo>
                        <a:lnTo>
                          <a:pt x="1612" y="2804"/>
                        </a:lnTo>
                        <a:lnTo>
                          <a:pt x="1591" y="2930"/>
                        </a:lnTo>
                        <a:lnTo>
                          <a:pt x="1507" y="3014"/>
                        </a:lnTo>
                        <a:lnTo>
                          <a:pt x="1298" y="3034"/>
                        </a:lnTo>
                        <a:lnTo>
                          <a:pt x="1110" y="3139"/>
                        </a:lnTo>
                        <a:lnTo>
                          <a:pt x="1110" y="3265"/>
                        </a:lnTo>
                        <a:lnTo>
                          <a:pt x="1193" y="3348"/>
                        </a:lnTo>
                        <a:lnTo>
                          <a:pt x="1193" y="3516"/>
                        </a:lnTo>
                        <a:lnTo>
                          <a:pt x="1151" y="3662"/>
                        </a:lnTo>
                        <a:lnTo>
                          <a:pt x="1089" y="3934"/>
                        </a:lnTo>
                        <a:lnTo>
                          <a:pt x="1089" y="4185"/>
                        </a:lnTo>
                        <a:lnTo>
                          <a:pt x="879" y="4687"/>
                        </a:lnTo>
                        <a:lnTo>
                          <a:pt x="879" y="4813"/>
                        </a:lnTo>
                        <a:lnTo>
                          <a:pt x="942" y="4897"/>
                        </a:lnTo>
                        <a:lnTo>
                          <a:pt x="963" y="5127"/>
                        </a:lnTo>
                        <a:lnTo>
                          <a:pt x="858" y="5252"/>
                        </a:lnTo>
                        <a:lnTo>
                          <a:pt x="649" y="5231"/>
                        </a:lnTo>
                        <a:lnTo>
                          <a:pt x="482" y="5211"/>
                        </a:lnTo>
                        <a:lnTo>
                          <a:pt x="377" y="5294"/>
                        </a:lnTo>
                        <a:lnTo>
                          <a:pt x="252" y="5524"/>
                        </a:lnTo>
                        <a:lnTo>
                          <a:pt x="210" y="5755"/>
                        </a:lnTo>
                        <a:lnTo>
                          <a:pt x="252" y="6068"/>
                        </a:lnTo>
                        <a:lnTo>
                          <a:pt x="314" y="6361"/>
                        </a:lnTo>
                        <a:lnTo>
                          <a:pt x="252" y="6550"/>
                        </a:lnTo>
                        <a:lnTo>
                          <a:pt x="314" y="6696"/>
                        </a:lnTo>
                        <a:lnTo>
                          <a:pt x="335" y="6926"/>
                        </a:lnTo>
                        <a:lnTo>
                          <a:pt x="314" y="7135"/>
                        </a:lnTo>
                        <a:lnTo>
                          <a:pt x="314" y="7345"/>
                        </a:lnTo>
                        <a:lnTo>
                          <a:pt x="461" y="7449"/>
                        </a:lnTo>
                        <a:lnTo>
                          <a:pt x="670" y="7659"/>
                        </a:lnTo>
                        <a:lnTo>
                          <a:pt x="628" y="7805"/>
                        </a:lnTo>
                        <a:lnTo>
                          <a:pt x="628" y="7972"/>
                        </a:lnTo>
                        <a:lnTo>
                          <a:pt x="356" y="8056"/>
                        </a:lnTo>
                        <a:lnTo>
                          <a:pt x="335" y="8161"/>
                        </a:lnTo>
                        <a:lnTo>
                          <a:pt x="461" y="8370"/>
                        </a:lnTo>
                        <a:lnTo>
                          <a:pt x="482" y="8642"/>
                        </a:lnTo>
                        <a:lnTo>
                          <a:pt x="565" y="8768"/>
                        </a:lnTo>
                        <a:lnTo>
                          <a:pt x="482" y="8914"/>
                        </a:lnTo>
                        <a:lnTo>
                          <a:pt x="482" y="9040"/>
                        </a:lnTo>
                        <a:lnTo>
                          <a:pt x="461" y="9123"/>
                        </a:lnTo>
                        <a:lnTo>
                          <a:pt x="273" y="9165"/>
                        </a:lnTo>
                        <a:lnTo>
                          <a:pt x="231" y="9228"/>
                        </a:lnTo>
                        <a:lnTo>
                          <a:pt x="314" y="9332"/>
                        </a:lnTo>
                        <a:lnTo>
                          <a:pt x="231" y="9395"/>
                        </a:lnTo>
                        <a:lnTo>
                          <a:pt x="168" y="9479"/>
                        </a:lnTo>
                        <a:lnTo>
                          <a:pt x="252" y="9625"/>
                        </a:lnTo>
                        <a:lnTo>
                          <a:pt x="273" y="10002"/>
                        </a:lnTo>
                        <a:lnTo>
                          <a:pt x="231" y="10086"/>
                        </a:lnTo>
                        <a:lnTo>
                          <a:pt x="147" y="10002"/>
                        </a:lnTo>
                        <a:lnTo>
                          <a:pt x="63" y="9939"/>
                        </a:lnTo>
                        <a:lnTo>
                          <a:pt x="63" y="9960"/>
                        </a:lnTo>
                        <a:lnTo>
                          <a:pt x="1" y="10023"/>
                        </a:lnTo>
                        <a:lnTo>
                          <a:pt x="21" y="10253"/>
                        </a:lnTo>
                        <a:lnTo>
                          <a:pt x="42" y="10337"/>
                        </a:lnTo>
                        <a:lnTo>
                          <a:pt x="63" y="10525"/>
                        </a:lnTo>
                        <a:lnTo>
                          <a:pt x="147" y="10546"/>
                        </a:lnTo>
                        <a:lnTo>
                          <a:pt x="168" y="10588"/>
                        </a:lnTo>
                        <a:lnTo>
                          <a:pt x="147" y="10734"/>
                        </a:lnTo>
                        <a:lnTo>
                          <a:pt x="273" y="10672"/>
                        </a:lnTo>
                        <a:lnTo>
                          <a:pt x="210" y="10567"/>
                        </a:lnTo>
                        <a:lnTo>
                          <a:pt x="231" y="10483"/>
                        </a:lnTo>
                        <a:lnTo>
                          <a:pt x="273" y="10483"/>
                        </a:lnTo>
                        <a:lnTo>
                          <a:pt x="252" y="10546"/>
                        </a:lnTo>
                        <a:lnTo>
                          <a:pt x="335" y="10588"/>
                        </a:lnTo>
                        <a:lnTo>
                          <a:pt x="377" y="10672"/>
                        </a:lnTo>
                        <a:lnTo>
                          <a:pt x="252" y="10755"/>
                        </a:lnTo>
                        <a:lnTo>
                          <a:pt x="231" y="10860"/>
                        </a:lnTo>
                        <a:lnTo>
                          <a:pt x="273" y="10944"/>
                        </a:lnTo>
                        <a:lnTo>
                          <a:pt x="252" y="11069"/>
                        </a:lnTo>
                        <a:lnTo>
                          <a:pt x="210" y="11111"/>
                        </a:lnTo>
                        <a:lnTo>
                          <a:pt x="273" y="11216"/>
                        </a:lnTo>
                        <a:lnTo>
                          <a:pt x="356" y="11257"/>
                        </a:lnTo>
                        <a:lnTo>
                          <a:pt x="440" y="11383"/>
                        </a:lnTo>
                        <a:lnTo>
                          <a:pt x="482" y="11425"/>
                        </a:lnTo>
                        <a:lnTo>
                          <a:pt x="586" y="11634"/>
                        </a:lnTo>
                        <a:lnTo>
                          <a:pt x="586" y="11801"/>
                        </a:lnTo>
                        <a:lnTo>
                          <a:pt x="733" y="11843"/>
                        </a:lnTo>
                        <a:lnTo>
                          <a:pt x="754" y="11948"/>
                        </a:lnTo>
                        <a:lnTo>
                          <a:pt x="858" y="12094"/>
                        </a:lnTo>
                        <a:lnTo>
                          <a:pt x="984" y="12011"/>
                        </a:lnTo>
                        <a:lnTo>
                          <a:pt x="1005" y="12136"/>
                        </a:lnTo>
                        <a:lnTo>
                          <a:pt x="942" y="12304"/>
                        </a:lnTo>
                        <a:lnTo>
                          <a:pt x="775" y="12325"/>
                        </a:lnTo>
                        <a:lnTo>
                          <a:pt x="754" y="12366"/>
                        </a:lnTo>
                        <a:lnTo>
                          <a:pt x="838" y="12429"/>
                        </a:lnTo>
                        <a:lnTo>
                          <a:pt x="858" y="12534"/>
                        </a:lnTo>
                        <a:lnTo>
                          <a:pt x="984" y="12555"/>
                        </a:lnTo>
                        <a:lnTo>
                          <a:pt x="1047" y="12848"/>
                        </a:lnTo>
                        <a:lnTo>
                          <a:pt x="963" y="12952"/>
                        </a:lnTo>
                        <a:lnTo>
                          <a:pt x="1005" y="12994"/>
                        </a:lnTo>
                        <a:lnTo>
                          <a:pt x="1151" y="12994"/>
                        </a:lnTo>
                        <a:lnTo>
                          <a:pt x="1423" y="12931"/>
                        </a:lnTo>
                        <a:lnTo>
                          <a:pt x="1570" y="12973"/>
                        </a:lnTo>
                        <a:lnTo>
                          <a:pt x="1695" y="12869"/>
                        </a:lnTo>
                        <a:lnTo>
                          <a:pt x="1674" y="12764"/>
                        </a:lnTo>
                        <a:lnTo>
                          <a:pt x="1612" y="12701"/>
                        </a:lnTo>
                        <a:lnTo>
                          <a:pt x="1695" y="12534"/>
                        </a:lnTo>
                        <a:lnTo>
                          <a:pt x="1884" y="12513"/>
                        </a:lnTo>
                        <a:lnTo>
                          <a:pt x="1905" y="12325"/>
                        </a:lnTo>
                        <a:lnTo>
                          <a:pt x="1926" y="12408"/>
                        </a:lnTo>
                        <a:lnTo>
                          <a:pt x="2135" y="12450"/>
                        </a:lnTo>
                        <a:lnTo>
                          <a:pt x="2260" y="12366"/>
                        </a:lnTo>
                        <a:lnTo>
                          <a:pt x="2365" y="12429"/>
                        </a:lnTo>
                        <a:lnTo>
                          <a:pt x="2449" y="12513"/>
                        </a:lnTo>
                        <a:lnTo>
                          <a:pt x="2553" y="12345"/>
                        </a:lnTo>
                        <a:lnTo>
                          <a:pt x="2616" y="12115"/>
                        </a:lnTo>
                        <a:lnTo>
                          <a:pt x="2679" y="12032"/>
                        </a:lnTo>
                        <a:lnTo>
                          <a:pt x="2721" y="11739"/>
                        </a:lnTo>
                        <a:lnTo>
                          <a:pt x="2762" y="11634"/>
                        </a:lnTo>
                        <a:lnTo>
                          <a:pt x="2658" y="11571"/>
                        </a:lnTo>
                        <a:lnTo>
                          <a:pt x="2679" y="11467"/>
                        </a:lnTo>
                        <a:lnTo>
                          <a:pt x="2783" y="11320"/>
                        </a:lnTo>
                        <a:lnTo>
                          <a:pt x="2679" y="11216"/>
                        </a:lnTo>
                        <a:lnTo>
                          <a:pt x="2783" y="11111"/>
                        </a:lnTo>
                        <a:lnTo>
                          <a:pt x="2658" y="11048"/>
                        </a:lnTo>
                        <a:lnTo>
                          <a:pt x="2721" y="10965"/>
                        </a:lnTo>
                        <a:lnTo>
                          <a:pt x="2658" y="10839"/>
                        </a:lnTo>
                        <a:lnTo>
                          <a:pt x="2762" y="10881"/>
                        </a:lnTo>
                        <a:lnTo>
                          <a:pt x="2930" y="10860"/>
                        </a:lnTo>
                        <a:lnTo>
                          <a:pt x="2783" y="10755"/>
                        </a:lnTo>
                        <a:lnTo>
                          <a:pt x="2846" y="10609"/>
                        </a:lnTo>
                        <a:lnTo>
                          <a:pt x="2846" y="10546"/>
                        </a:lnTo>
                        <a:lnTo>
                          <a:pt x="2658" y="10483"/>
                        </a:lnTo>
                        <a:lnTo>
                          <a:pt x="2888" y="10483"/>
                        </a:lnTo>
                        <a:lnTo>
                          <a:pt x="2762" y="10358"/>
                        </a:lnTo>
                        <a:lnTo>
                          <a:pt x="2679" y="10358"/>
                        </a:lnTo>
                        <a:lnTo>
                          <a:pt x="2742" y="10274"/>
                        </a:lnTo>
                        <a:lnTo>
                          <a:pt x="2783" y="10274"/>
                        </a:lnTo>
                        <a:lnTo>
                          <a:pt x="2825" y="10316"/>
                        </a:lnTo>
                        <a:lnTo>
                          <a:pt x="2888" y="10232"/>
                        </a:lnTo>
                        <a:lnTo>
                          <a:pt x="2867" y="10148"/>
                        </a:lnTo>
                        <a:lnTo>
                          <a:pt x="2972" y="10232"/>
                        </a:lnTo>
                        <a:lnTo>
                          <a:pt x="2993" y="10128"/>
                        </a:lnTo>
                        <a:lnTo>
                          <a:pt x="3076" y="10023"/>
                        </a:lnTo>
                        <a:lnTo>
                          <a:pt x="3160" y="10023"/>
                        </a:lnTo>
                        <a:lnTo>
                          <a:pt x="3139" y="9939"/>
                        </a:lnTo>
                        <a:lnTo>
                          <a:pt x="3181" y="9897"/>
                        </a:lnTo>
                        <a:lnTo>
                          <a:pt x="3202" y="9939"/>
                        </a:lnTo>
                        <a:lnTo>
                          <a:pt x="3181" y="10044"/>
                        </a:lnTo>
                        <a:lnTo>
                          <a:pt x="3265" y="10044"/>
                        </a:lnTo>
                        <a:lnTo>
                          <a:pt x="3369" y="9897"/>
                        </a:lnTo>
                        <a:lnTo>
                          <a:pt x="3453" y="9897"/>
                        </a:lnTo>
                        <a:lnTo>
                          <a:pt x="3516" y="9835"/>
                        </a:lnTo>
                        <a:lnTo>
                          <a:pt x="3495" y="9730"/>
                        </a:lnTo>
                        <a:lnTo>
                          <a:pt x="3411" y="9646"/>
                        </a:lnTo>
                        <a:lnTo>
                          <a:pt x="3286" y="9625"/>
                        </a:lnTo>
                        <a:lnTo>
                          <a:pt x="3181" y="9688"/>
                        </a:lnTo>
                        <a:lnTo>
                          <a:pt x="3139" y="9646"/>
                        </a:lnTo>
                        <a:lnTo>
                          <a:pt x="3055" y="9709"/>
                        </a:lnTo>
                        <a:lnTo>
                          <a:pt x="2972" y="9604"/>
                        </a:lnTo>
                        <a:lnTo>
                          <a:pt x="2846" y="9563"/>
                        </a:lnTo>
                        <a:lnTo>
                          <a:pt x="2762" y="9521"/>
                        </a:lnTo>
                        <a:lnTo>
                          <a:pt x="2616" y="9542"/>
                        </a:lnTo>
                        <a:lnTo>
                          <a:pt x="2616" y="9604"/>
                        </a:lnTo>
                        <a:lnTo>
                          <a:pt x="2553" y="9542"/>
                        </a:lnTo>
                        <a:lnTo>
                          <a:pt x="2407" y="9542"/>
                        </a:lnTo>
                        <a:lnTo>
                          <a:pt x="2365" y="9500"/>
                        </a:lnTo>
                        <a:lnTo>
                          <a:pt x="2470" y="9479"/>
                        </a:lnTo>
                        <a:lnTo>
                          <a:pt x="2553" y="9521"/>
                        </a:lnTo>
                        <a:lnTo>
                          <a:pt x="2637" y="9395"/>
                        </a:lnTo>
                        <a:lnTo>
                          <a:pt x="2679" y="9437"/>
                        </a:lnTo>
                        <a:lnTo>
                          <a:pt x="2783" y="9416"/>
                        </a:lnTo>
                        <a:lnTo>
                          <a:pt x="2825" y="9332"/>
                        </a:lnTo>
                        <a:lnTo>
                          <a:pt x="2930" y="9374"/>
                        </a:lnTo>
                        <a:lnTo>
                          <a:pt x="2972" y="9416"/>
                        </a:lnTo>
                        <a:lnTo>
                          <a:pt x="3034" y="9416"/>
                        </a:lnTo>
                        <a:lnTo>
                          <a:pt x="3055" y="9332"/>
                        </a:lnTo>
                        <a:lnTo>
                          <a:pt x="3097" y="9416"/>
                        </a:lnTo>
                        <a:lnTo>
                          <a:pt x="3244" y="9437"/>
                        </a:lnTo>
                        <a:lnTo>
                          <a:pt x="3202" y="9521"/>
                        </a:lnTo>
                        <a:lnTo>
                          <a:pt x="3306" y="9563"/>
                        </a:lnTo>
                        <a:lnTo>
                          <a:pt x="3474" y="9542"/>
                        </a:lnTo>
                        <a:lnTo>
                          <a:pt x="3495" y="9416"/>
                        </a:lnTo>
                        <a:lnTo>
                          <a:pt x="3662" y="9270"/>
                        </a:lnTo>
                        <a:lnTo>
                          <a:pt x="3725" y="9102"/>
                        </a:lnTo>
                        <a:lnTo>
                          <a:pt x="3599" y="8977"/>
                        </a:lnTo>
                        <a:lnTo>
                          <a:pt x="3599" y="8893"/>
                        </a:lnTo>
                        <a:lnTo>
                          <a:pt x="3453" y="8788"/>
                        </a:lnTo>
                        <a:lnTo>
                          <a:pt x="3474" y="8747"/>
                        </a:lnTo>
                        <a:lnTo>
                          <a:pt x="3265" y="8579"/>
                        </a:lnTo>
                        <a:lnTo>
                          <a:pt x="3244" y="8475"/>
                        </a:lnTo>
                        <a:lnTo>
                          <a:pt x="3160" y="8391"/>
                        </a:lnTo>
                        <a:lnTo>
                          <a:pt x="3055" y="8516"/>
                        </a:lnTo>
                        <a:lnTo>
                          <a:pt x="2993" y="8433"/>
                        </a:lnTo>
                        <a:lnTo>
                          <a:pt x="2951" y="8454"/>
                        </a:lnTo>
                        <a:lnTo>
                          <a:pt x="2951" y="8349"/>
                        </a:lnTo>
                        <a:lnTo>
                          <a:pt x="2867" y="8349"/>
                        </a:lnTo>
                        <a:lnTo>
                          <a:pt x="2825" y="8244"/>
                        </a:lnTo>
                        <a:lnTo>
                          <a:pt x="2742" y="8182"/>
                        </a:lnTo>
                        <a:lnTo>
                          <a:pt x="2825" y="8077"/>
                        </a:lnTo>
                        <a:lnTo>
                          <a:pt x="2762" y="7952"/>
                        </a:lnTo>
                        <a:lnTo>
                          <a:pt x="2825" y="7931"/>
                        </a:lnTo>
                        <a:lnTo>
                          <a:pt x="2825" y="7847"/>
                        </a:lnTo>
                        <a:lnTo>
                          <a:pt x="2742" y="7826"/>
                        </a:lnTo>
                        <a:lnTo>
                          <a:pt x="2825" y="7721"/>
                        </a:lnTo>
                        <a:lnTo>
                          <a:pt x="2783" y="7533"/>
                        </a:lnTo>
                        <a:lnTo>
                          <a:pt x="2825" y="7512"/>
                        </a:lnTo>
                        <a:lnTo>
                          <a:pt x="2867" y="7554"/>
                        </a:lnTo>
                        <a:lnTo>
                          <a:pt x="2888" y="7449"/>
                        </a:lnTo>
                        <a:lnTo>
                          <a:pt x="2825" y="7345"/>
                        </a:lnTo>
                        <a:lnTo>
                          <a:pt x="2846" y="7198"/>
                        </a:lnTo>
                        <a:lnTo>
                          <a:pt x="2825" y="7073"/>
                        </a:lnTo>
                        <a:lnTo>
                          <a:pt x="2846" y="7010"/>
                        </a:lnTo>
                        <a:lnTo>
                          <a:pt x="2825" y="6884"/>
                        </a:lnTo>
                        <a:lnTo>
                          <a:pt x="2679" y="6696"/>
                        </a:lnTo>
                        <a:lnTo>
                          <a:pt x="2679" y="6696"/>
                        </a:lnTo>
                        <a:lnTo>
                          <a:pt x="2783" y="6759"/>
                        </a:lnTo>
                        <a:lnTo>
                          <a:pt x="2951" y="6717"/>
                        </a:lnTo>
                        <a:lnTo>
                          <a:pt x="3055" y="6571"/>
                        </a:lnTo>
                        <a:lnTo>
                          <a:pt x="2993" y="6466"/>
                        </a:lnTo>
                        <a:lnTo>
                          <a:pt x="3034" y="6403"/>
                        </a:lnTo>
                        <a:lnTo>
                          <a:pt x="3139" y="6424"/>
                        </a:lnTo>
                        <a:lnTo>
                          <a:pt x="3286" y="6299"/>
                        </a:lnTo>
                        <a:lnTo>
                          <a:pt x="3286" y="6236"/>
                        </a:lnTo>
                        <a:lnTo>
                          <a:pt x="3202" y="6236"/>
                        </a:lnTo>
                        <a:lnTo>
                          <a:pt x="3265" y="6131"/>
                        </a:lnTo>
                        <a:lnTo>
                          <a:pt x="3348" y="6047"/>
                        </a:lnTo>
                        <a:lnTo>
                          <a:pt x="3390" y="6089"/>
                        </a:lnTo>
                        <a:lnTo>
                          <a:pt x="3453" y="6089"/>
                        </a:lnTo>
                        <a:lnTo>
                          <a:pt x="3474" y="5964"/>
                        </a:lnTo>
                        <a:lnTo>
                          <a:pt x="3516" y="5964"/>
                        </a:lnTo>
                        <a:lnTo>
                          <a:pt x="3558" y="6047"/>
                        </a:lnTo>
                        <a:lnTo>
                          <a:pt x="3620" y="5964"/>
                        </a:lnTo>
                        <a:lnTo>
                          <a:pt x="3620" y="5838"/>
                        </a:lnTo>
                        <a:lnTo>
                          <a:pt x="3683" y="5734"/>
                        </a:lnTo>
                        <a:lnTo>
                          <a:pt x="3788" y="5734"/>
                        </a:lnTo>
                        <a:lnTo>
                          <a:pt x="3788" y="5817"/>
                        </a:lnTo>
                        <a:lnTo>
                          <a:pt x="3871" y="5817"/>
                        </a:lnTo>
                        <a:lnTo>
                          <a:pt x="3913" y="5713"/>
                        </a:lnTo>
                        <a:lnTo>
                          <a:pt x="4039" y="5629"/>
                        </a:lnTo>
                        <a:lnTo>
                          <a:pt x="4018" y="5524"/>
                        </a:lnTo>
                        <a:lnTo>
                          <a:pt x="4018" y="5420"/>
                        </a:lnTo>
                        <a:lnTo>
                          <a:pt x="4102" y="5503"/>
                        </a:lnTo>
                        <a:lnTo>
                          <a:pt x="4206" y="5378"/>
                        </a:lnTo>
                        <a:lnTo>
                          <a:pt x="4290" y="5378"/>
                        </a:lnTo>
                        <a:lnTo>
                          <a:pt x="4395" y="5190"/>
                        </a:lnTo>
                        <a:lnTo>
                          <a:pt x="4395" y="5001"/>
                        </a:lnTo>
                        <a:lnTo>
                          <a:pt x="4457" y="4897"/>
                        </a:lnTo>
                        <a:lnTo>
                          <a:pt x="4541" y="4897"/>
                        </a:lnTo>
                        <a:lnTo>
                          <a:pt x="4646" y="4771"/>
                        </a:lnTo>
                        <a:lnTo>
                          <a:pt x="4562" y="4771"/>
                        </a:lnTo>
                        <a:lnTo>
                          <a:pt x="4499" y="4666"/>
                        </a:lnTo>
                        <a:lnTo>
                          <a:pt x="4562" y="4625"/>
                        </a:lnTo>
                        <a:lnTo>
                          <a:pt x="4541" y="4562"/>
                        </a:lnTo>
                        <a:lnTo>
                          <a:pt x="4436" y="4562"/>
                        </a:lnTo>
                        <a:lnTo>
                          <a:pt x="4332" y="4457"/>
                        </a:lnTo>
                        <a:lnTo>
                          <a:pt x="4457" y="4415"/>
                        </a:lnTo>
                        <a:lnTo>
                          <a:pt x="4436" y="4332"/>
                        </a:lnTo>
                        <a:lnTo>
                          <a:pt x="4520" y="4164"/>
                        </a:lnTo>
                        <a:lnTo>
                          <a:pt x="4541" y="4081"/>
                        </a:lnTo>
                        <a:lnTo>
                          <a:pt x="4499" y="3997"/>
                        </a:lnTo>
                        <a:lnTo>
                          <a:pt x="4415" y="3997"/>
                        </a:lnTo>
                        <a:lnTo>
                          <a:pt x="4395" y="3934"/>
                        </a:lnTo>
                        <a:lnTo>
                          <a:pt x="4415" y="3892"/>
                        </a:lnTo>
                        <a:lnTo>
                          <a:pt x="4499" y="3934"/>
                        </a:lnTo>
                        <a:lnTo>
                          <a:pt x="4520" y="3955"/>
                        </a:lnTo>
                        <a:lnTo>
                          <a:pt x="4541" y="3955"/>
                        </a:lnTo>
                        <a:lnTo>
                          <a:pt x="4541" y="3871"/>
                        </a:lnTo>
                        <a:lnTo>
                          <a:pt x="4436" y="3850"/>
                        </a:lnTo>
                        <a:lnTo>
                          <a:pt x="4541" y="3788"/>
                        </a:lnTo>
                        <a:lnTo>
                          <a:pt x="4625" y="3788"/>
                        </a:lnTo>
                        <a:lnTo>
                          <a:pt x="4729" y="3725"/>
                        </a:lnTo>
                        <a:lnTo>
                          <a:pt x="4646" y="3662"/>
                        </a:lnTo>
                        <a:lnTo>
                          <a:pt x="4562" y="3516"/>
                        </a:lnTo>
                        <a:lnTo>
                          <a:pt x="4646" y="3537"/>
                        </a:lnTo>
                        <a:lnTo>
                          <a:pt x="4708" y="3620"/>
                        </a:lnTo>
                        <a:lnTo>
                          <a:pt x="4813" y="3578"/>
                        </a:lnTo>
                        <a:lnTo>
                          <a:pt x="4834" y="3474"/>
                        </a:lnTo>
                        <a:lnTo>
                          <a:pt x="4855" y="3369"/>
                        </a:lnTo>
                        <a:lnTo>
                          <a:pt x="4918" y="3327"/>
                        </a:lnTo>
                        <a:lnTo>
                          <a:pt x="4980" y="3453"/>
                        </a:lnTo>
                        <a:lnTo>
                          <a:pt x="5064" y="3348"/>
                        </a:lnTo>
                        <a:lnTo>
                          <a:pt x="5127" y="3453"/>
                        </a:lnTo>
                        <a:lnTo>
                          <a:pt x="5190" y="3474"/>
                        </a:lnTo>
                        <a:lnTo>
                          <a:pt x="5252" y="3369"/>
                        </a:lnTo>
                        <a:lnTo>
                          <a:pt x="5357" y="3432"/>
                        </a:lnTo>
                        <a:lnTo>
                          <a:pt x="5483" y="3348"/>
                        </a:lnTo>
                        <a:lnTo>
                          <a:pt x="5545" y="3432"/>
                        </a:lnTo>
                        <a:lnTo>
                          <a:pt x="5671" y="3432"/>
                        </a:lnTo>
                        <a:lnTo>
                          <a:pt x="5713" y="3369"/>
                        </a:lnTo>
                        <a:lnTo>
                          <a:pt x="5755" y="3411"/>
                        </a:lnTo>
                        <a:lnTo>
                          <a:pt x="5755" y="3265"/>
                        </a:lnTo>
                        <a:lnTo>
                          <a:pt x="5671" y="3202"/>
                        </a:lnTo>
                        <a:lnTo>
                          <a:pt x="5587" y="2993"/>
                        </a:lnTo>
                        <a:lnTo>
                          <a:pt x="5462" y="2951"/>
                        </a:lnTo>
                        <a:lnTo>
                          <a:pt x="5399" y="2762"/>
                        </a:lnTo>
                        <a:lnTo>
                          <a:pt x="5462" y="2700"/>
                        </a:lnTo>
                        <a:lnTo>
                          <a:pt x="5462" y="2490"/>
                        </a:lnTo>
                        <a:lnTo>
                          <a:pt x="5441" y="2386"/>
                        </a:lnTo>
                        <a:lnTo>
                          <a:pt x="5462" y="2302"/>
                        </a:lnTo>
                        <a:lnTo>
                          <a:pt x="5399" y="2093"/>
                        </a:lnTo>
                        <a:lnTo>
                          <a:pt x="5357" y="1988"/>
                        </a:lnTo>
                        <a:lnTo>
                          <a:pt x="5336" y="1842"/>
                        </a:lnTo>
                        <a:lnTo>
                          <a:pt x="5378" y="1758"/>
                        </a:lnTo>
                        <a:lnTo>
                          <a:pt x="5357" y="1633"/>
                        </a:lnTo>
                        <a:lnTo>
                          <a:pt x="5190" y="1591"/>
                        </a:lnTo>
                        <a:lnTo>
                          <a:pt x="5190" y="1486"/>
                        </a:lnTo>
                        <a:lnTo>
                          <a:pt x="5252" y="1361"/>
                        </a:lnTo>
                        <a:lnTo>
                          <a:pt x="5190" y="1172"/>
                        </a:lnTo>
                        <a:lnTo>
                          <a:pt x="5252" y="1068"/>
                        </a:lnTo>
                        <a:lnTo>
                          <a:pt x="5190" y="1005"/>
                        </a:lnTo>
                        <a:lnTo>
                          <a:pt x="5127" y="1005"/>
                        </a:lnTo>
                        <a:lnTo>
                          <a:pt x="5022" y="858"/>
                        </a:lnTo>
                        <a:lnTo>
                          <a:pt x="4939" y="858"/>
                        </a:lnTo>
                        <a:lnTo>
                          <a:pt x="4876" y="754"/>
                        </a:lnTo>
                        <a:lnTo>
                          <a:pt x="4771" y="628"/>
                        </a:lnTo>
                        <a:lnTo>
                          <a:pt x="4708" y="607"/>
                        </a:lnTo>
                        <a:lnTo>
                          <a:pt x="4604" y="545"/>
                        </a:lnTo>
                        <a:lnTo>
                          <a:pt x="4395" y="524"/>
                        </a:lnTo>
                        <a:lnTo>
                          <a:pt x="4227" y="419"/>
                        </a:lnTo>
                        <a:lnTo>
                          <a:pt x="4018" y="189"/>
                        </a:lnTo>
                        <a:lnTo>
                          <a:pt x="3892" y="105"/>
                        </a:lnTo>
                        <a:lnTo>
                          <a:pt x="3788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16"/>
                  <p:cNvSpPr/>
                  <p:nvPr/>
                </p:nvSpPr>
                <p:spPr>
                  <a:xfrm>
                    <a:off x="4782287" y="2035608"/>
                    <a:ext cx="65210" cy="56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2" h="2093" extrusionOk="0">
                        <a:moveTo>
                          <a:pt x="1026" y="0"/>
                        </a:moveTo>
                        <a:lnTo>
                          <a:pt x="1026" y="63"/>
                        </a:lnTo>
                        <a:lnTo>
                          <a:pt x="942" y="63"/>
                        </a:lnTo>
                        <a:lnTo>
                          <a:pt x="942" y="105"/>
                        </a:lnTo>
                        <a:lnTo>
                          <a:pt x="1005" y="167"/>
                        </a:lnTo>
                        <a:lnTo>
                          <a:pt x="900" y="230"/>
                        </a:lnTo>
                        <a:lnTo>
                          <a:pt x="837" y="209"/>
                        </a:lnTo>
                        <a:lnTo>
                          <a:pt x="628" y="209"/>
                        </a:lnTo>
                        <a:lnTo>
                          <a:pt x="607" y="147"/>
                        </a:lnTo>
                        <a:lnTo>
                          <a:pt x="586" y="251"/>
                        </a:lnTo>
                        <a:lnTo>
                          <a:pt x="481" y="230"/>
                        </a:lnTo>
                        <a:lnTo>
                          <a:pt x="335" y="272"/>
                        </a:lnTo>
                        <a:lnTo>
                          <a:pt x="335" y="356"/>
                        </a:lnTo>
                        <a:lnTo>
                          <a:pt x="272" y="356"/>
                        </a:lnTo>
                        <a:lnTo>
                          <a:pt x="84" y="439"/>
                        </a:lnTo>
                        <a:lnTo>
                          <a:pt x="0" y="544"/>
                        </a:lnTo>
                        <a:lnTo>
                          <a:pt x="21" y="900"/>
                        </a:lnTo>
                        <a:lnTo>
                          <a:pt x="84" y="900"/>
                        </a:lnTo>
                        <a:lnTo>
                          <a:pt x="126" y="879"/>
                        </a:lnTo>
                        <a:lnTo>
                          <a:pt x="230" y="900"/>
                        </a:lnTo>
                        <a:lnTo>
                          <a:pt x="189" y="983"/>
                        </a:lnTo>
                        <a:lnTo>
                          <a:pt x="105" y="983"/>
                        </a:lnTo>
                        <a:lnTo>
                          <a:pt x="105" y="1151"/>
                        </a:lnTo>
                        <a:lnTo>
                          <a:pt x="209" y="1276"/>
                        </a:lnTo>
                        <a:lnTo>
                          <a:pt x="377" y="1423"/>
                        </a:lnTo>
                        <a:lnTo>
                          <a:pt x="419" y="1423"/>
                        </a:lnTo>
                        <a:lnTo>
                          <a:pt x="419" y="1318"/>
                        </a:lnTo>
                        <a:lnTo>
                          <a:pt x="544" y="1214"/>
                        </a:lnTo>
                        <a:lnTo>
                          <a:pt x="586" y="1318"/>
                        </a:lnTo>
                        <a:lnTo>
                          <a:pt x="523" y="1611"/>
                        </a:lnTo>
                        <a:lnTo>
                          <a:pt x="523" y="1695"/>
                        </a:lnTo>
                        <a:lnTo>
                          <a:pt x="586" y="1674"/>
                        </a:lnTo>
                        <a:lnTo>
                          <a:pt x="754" y="1569"/>
                        </a:lnTo>
                        <a:lnTo>
                          <a:pt x="900" y="1507"/>
                        </a:lnTo>
                        <a:lnTo>
                          <a:pt x="1046" y="1632"/>
                        </a:lnTo>
                        <a:lnTo>
                          <a:pt x="1130" y="1611"/>
                        </a:lnTo>
                        <a:lnTo>
                          <a:pt x="1151" y="1507"/>
                        </a:lnTo>
                        <a:lnTo>
                          <a:pt x="1235" y="1590"/>
                        </a:lnTo>
                        <a:lnTo>
                          <a:pt x="1277" y="1674"/>
                        </a:lnTo>
                        <a:lnTo>
                          <a:pt x="1339" y="1674"/>
                        </a:lnTo>
                        <a:lnTo>
                          <a:pt x="1528" y="1779"/>
                        </a:lnTo>
                        <a:lnTo>
                          <a:pt x="1570" y="1925"/>
                        </a:lnTo>
                        <a:lnTo>
                          <a:pt x="1695" y="1967"/>
                        </a:lnTo>
                        <a:lnTo>
                          <a:pt x="1779" y="2092"/>
                        </a:lnTo>
                        <a:lnTo>
                          <a:pt x="1988" y="2009"/>
                        </a:lnTo>
                        <a:lnTo>
                          <a:pt x="2155" y="2030"/>
                        </a:lnTo>
                        <a:lnTo>
                          <a:pt x="2260" y="1904"/>
                        </a:lnTo>
                        <a:lnTo>
                          <a:pt x="2218" y="1800"/>
                        </a:lnTo>
                        <a:lnTo>
                          <a:pt x="2302" y="1716"/>
                        </a:lnTo>
                        <a:lnTo>
                          <a:pt x="2302" y="1611"/>
                        </a:lnTo>
                        <a:lnTo>
                          <a:pt x="2051" y="1109"/>
                        </a:lnTo>
                        <a:lnTo>
                          <a:pt x="2093" y="691"/>
                        </a:lnTo>
                        <a:lnTo>
                          <a:pt x="2155" y="649"/>
                        </a:lnTo>
                        <a:lnTo>
                          <a:pt x="2197" y="481"/>
                        </a:lnTo>
                        <a:lnTo>
                          <a:pt x="2281" y="356"/>
                        </a:lnTo>
                        <a:lnTo>
                          <a:pt x="2302" y="335"/>
                        </a:lnTo>
                        <a:lnTo>
                          <a:pt x="2302" y="314"/>
                        </a:lnTo>
                        <a:lnTo>
                          <a:pt x="2260" y="230"/>
                        </a:lnTo>
                        <a:lnTo>
                          <a:pt x="2218" y="272"/>
                        </a:lnTo>
                        <a:lnTo>
                          <a:pt x="1758" y="251"/>
                        </a:lnTo>
                        <a:lnTo>
                          <a:pt x="1570" y="126"/>
                        </a:lnTo>
                        <a:lnTo>
                          <a:pt x="1339" y="126"/>
                        </a:lnTo>
                        <a:lnTo>
                          <a:pt x="1235" y="63"/>
                        </a:lnTo>
                        <a:lnTo>
                          <a:pt x="1130" y="105"/>
                        </a:lnTo>
                        <a:lnTo>
                          <a:pt x="1026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16"/>
                  <p:cNvSpPr/>
                  <p:nvPr/>
                </p:nvSpPr>
                <p:spPr>
                  <a:xfrm>
                    <a:off x="4752061" y="2076346"/>
                    <a:ext cx="103735" cy="538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2" h="1989" extrusionOk="0">
                        <a:moveTo>
                          <a:pt x="1967" y="1"/>
                        </a:moveTo>
                        <a:lnTo>
                          <a:pt x="1821" y="63"/>
                        </a:lnTo>
                        <a:lnTo>
                          <a:pt x="1653" y="168"/>
                        </a:lnTo>
                        <a:lnTo>
                          <a:pt x="1590" y="189"/>
                        </a:lnTo>
                        <a:lnTo>
                          <a:pt x="1590" y="314"/>
                        </a:lnTo>
                        <a:lnTo>
                          <a:pt x="1653" y="586"/>
                        </a:lnTo>
                        <a:lnTo>
                          <a:pt x="1590" y="754"/>
                        </a:lnTo>
                        <a:lnTo>
                          <a:pt x="1402" y="963"/>
                        </a:lnTo>
                        <a:lnTo>
                          <a:pt x="1256" y="963"/>
                        </a:lnTo>
                        <a:lnTo>
                          <a:pt x="1130" y="838"/>
                        </a:lnTo>
                        <a:lnTo>
                          <a:pt x="1130" y="733"/>
                        </a:lnTo>
                        <a:lnTo>
                          <a:pt x="837" y="440"/>
                        </a:lnTo>
                        <a:lnTo>
                          <a:pt x="837" y="294"/>
                        </a:lnTo>
                        <a:lnTo>
                          <a:pt x="774" y="294"/>
                        </a:lnTo>
                        <a:lnTo>
                          <a:pt x="670" y="398"/>
                        </a:lnTo>
                        <a:lnTo>
                          <a:pt x="523" y="419"/>
                        </a:lnTo>
                        <a:lnTo>
                          <a:pt x="460" y="461"/>
                        </a:lnTo>
                        <a:lnTo>
                          <a:pt x="335" y="461"/>
                        </a:lnTo>
                        <a:lnTo>
                          <a:pt x="251" y="607"/>
                        </a:lnTo>
                        <a:lnTo>
                          <a:pt x="293" y="733"/>
                        </a:lnTo>
                        <a:lnTo>
                          <a:pt x="230" y="712"/>
                        </a:lnTo>
                        <a:lnTo>
                          <a:pt x="230" y="921"/>
                        </a:lnTo>
                        <a:lnTo>
                          <a:pt x="84" y="1110"/>
                        </a:lnTo>
                        <a:lnTo>
                          <a:pt x="84" y="1214"/>
                        </a:lnTo>
                        <a:lnTo>
                          <a:pt x="84" y="1319"/>
                        </a:lnTo>
                        <a:lnTo>
                          <a:pt x="0" y="1382"/>
                        </a:lnTo>
                        <a:lnTo>
                          <a:pt x="42" y="1674"/>
                        </a:lnTo>
                        <a:lnTo>
                          <a:pt x="126" y="1737"/>
                        </a:lnTo>
                        <a:lnTo>
                          <a:pt x="126" y="1758"/>
                        </a:lnTo>
                        <a:lnTo>
                          <a:pt x="230" y="1737"/>
                        </a:lnTo>
                        <a:lnTo>
                          <a:pt x="251" y="1591"/>
                        </a:lnTo>
                        <a:lnTo>
                          <a:pt x="440" y="1465"/>
                        </a:lnTo>
                        <a:lnTo>
                          <a:pt x="670" y="1382"/>
                        </a:lnTo>
                        <a:lnTo>
                          <a:pt x="879" y="1423"/>
                        </a:lnTo>
                        <a:lnTo>
                          <a:pt x="1025" y="1423"/>
                        </a:lnTo>
                        <a:lnTo>
                          <a:pt x="1088" y="1465"/>
                        </a:lnTo>
                        <a:lnTo>
                          <a:pt x="1235" y="1382"/>
                        </a:lnTo>
                        <a:lnTo>
                          <a:pt x="1339" y="1361"/>
                        </a:lnTo>
                        <a:lnTo>
                          <a:pt x="1360" y="1444"/>
                        </a:lnTo>
                        <a:lnTo>
                          <a:pt x="1465" y="1444"/>
                        </a:lnTo>
                        <a:lnTo>
                          <a:pt x="1548" y="1549"/>
                        </a:lnTo>
                        <a:lnTo>
                          <a:pt x="1716" y="1549"/>
                        </a:lnTo>
                        <a:lnTo>
                          <a:pt x="1779" y="1570"/>
                        </a:lnTo>
                        <a:lnTo>
                          <a:pt x="1967" y="1444"/>
                        </a:lnTo>
                        <a:lnTo>
                          <a:pt x="2176" y="1549"/>
                        </a:lnTo>
                        <a:lnTo>
                          <a:pt x="2344" y="1570"/>
                        </a:lnTo>
                        <a:lnTo>
                          <a:pt x="2511" y="1758"/>
                        </a:lnTo>
                        <a:lnTo>
                          <a:pt x="2637" y="1758"/>
                        </a:lnTo>
                        <a:lnTo>
                          <a:pt x="2762" y="1946"/>
                        </a:lnTo>
                        <a:lnTo>
                          <a:pt x="2929" y="1967"/>
                        </a:lnTo>
                        <a:lnTo>
                          <a:pt x="2971" y="1988"/>
                        </a:lnTo>
                        <a:lnTo>
                          <a:pt x="3160" y="1905"/>
                        </a:lnTo>
                        <a:lnTo>
                          <a:pt x="3390" y="1884"/>
                        </a:lnTo>
                        <a:lnTo>
                          <a:pt x="3432" y="1737"/>
                        </a:lnTo>
                        <a:lnTo>
                          <a:pt x="3536" y="1674"/>
                        </a:lnTo>
                        <a:lnTo>
                          <a:pt x="3578" y="1570"/>
                        </a:lnTo>
                        <a:lnTo>
                          <a:pt x="3662" y="1549"/>
                        </a:lnTo>
                        <a:lnTo>
                          <a:pt x="3662" y="1382"/>
                        </a:lnTo>
                        <a:lnTo>
                          <a:pt x="3578" y="1277"/>
                        </a:lnTo>
                        <a:lnTo>
                          <a:pt x="3494" y="1110"/>
                        </a:lnTo>
                        <a:lnTo>
                          <a:pt x="3473" y="1047"/>
                        </a:lnTo>
                        <a:lnTo>
                          <a:pt x="3390" y="921"/>
                        </a:lnTo>
                        <a:lnTo>
                          <a:pt x="3432" y="838"/>
                        </a:lnTo>
                        <a:lnTo>
                          <a:pt x="3369" y="733"/>
                        </a:lnTo>
                        <a:lnTo>
                          <a:pt x="3327" y="712"/>
                        </a:lnTo>
                        <a:lnTo>
                          <a:pt x="3348" y="649"/>
                        </a:lnTo>
                        <a:lnTo>
                          <a:pt x="3348" y="545"/>
                        </a:lnTo>
                        <a:lnTo>
                          <a:pt x="3055" y="503"/>
                        </a:lnTo>
                        <a:lnTo>
                          <a:pt x="2846" y="586"/>
                        </a:lnTo>
                        <a:lnTo>
                          <a:pt x="2762" y="461"/>
                        </a:lnTo>
                        <a:lnTo>
                          <a:pt x="2637" y="419"/>
                        </a:lnTo>
                        <a:lnTo>
                          <a:pt x="2595" y="273"/>
                        </a:lnTo>
                        <a:lnTo>
                          <a:pt x="2406" y="168"/>
                        </a:lnTo>
                        <a:lnTo>
                          <a:pt x="2344" y="168"/>
                        </a:lnTo>
                        <a:lnTo>
                          <a:pt x="2302" y="84"/>
                        </a:lnTo>
                        <a:lnTo>
                          <a:pt x="2218" y="1"/>
                        </a:lnTo>
                        <a:lnTo>
                          <a:pt x="2197" y="105"/>
                        </a:lnTo>
                        <a:lnTo>
                          <a:pt x="2113" y="126"/>
                        </a:lnTo>
                        <a:lnTo>
                          <a:pt x="1967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16"/>
                  <p:cNvSpPr/>
                  <p:nvPr/>
                </p:nvSpPr>
                <p:spPr>
                  <a:xfrm>
                    <a:off x="4755602" y="2113135"/>
                    <a:ext cx="80648" cy="56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7" h="2093" extrusionOk="0">
                        <a:moveTo>
                          <a:pt x="1214" y="1"/>
                        </a:moveTo>
                        <a:lnTo>
                          <a:pt x="1110" y="22"/>
                        </a:lnTo>
                        <a:lnTo>
                          <a:pt x="963" y="105"/>
                        </a:lnTo>
                        <a:lnTo>
                          <a:pt x="900" y="63"/>
                        </a:lnTo>
                        <a:lnTo>
                          <a:pt x="754" y="63"/>
                        </a:lnTo>
                        <a:lnTo>
                          <a:pt x="545" y="22"/>
                        </a:lnTo>
                        <a:lnTo>
                          <a:pt x="315" y="105"/>
                        </a:lnTo>
                        <a:lnTo>
                          <a:pt x="126" y="231"/>
                        </a:lnTo>
                        <a:lnTo>
                          <a:pt x="105" y="377"/>
                        </a:lnTo>
                        <a:lnTo>
                          <a:pt x="1" y="398"/>
                        </a:lnTo>
                        <a:lnTo>
                          <a:pt x="1" y="586"/>
                        </a:lnTo>
                        <a:lnTo>
                          <a:pt x="63" y="712"/>
                        </a:lnTo>
                        <a:lnTo>
                          <a:pt x="1" y="796"/>
                        </a:lnTo>
                        <a:lnTo>
                          <a:pt x="22" y="817"/>
                        </a:lnTo>
                        <a:lnTo>
                          <a:pt x="231" y="754"/>
                        </a:lnTo>
                        <a:lnTo>
                          <a:pt x="398" y="1005"/>
                        </a:lnTo>
                        <a:lnTo>
                          <a:pt x="524" y="1047"/>
                        </a:lnTo>
                        <a:lnTo>
                          <a:pt x="733" y="1005"/>
                        </a:lnTo>
                        <a:lnTo>
                          <a:pt x="817" y="1047"/>
                        </a:lnTo>
                        <a:lnTo>
                          <a:pt x="838" y="1151"/>
                        </a:lnTo>
                        <a:lnTo>
                          <a:pt x="921" y="1172"/>
                        </a:lnTo>
                        <a:lnTo>
                          <a:pt x="963" y="1235"/>
                        </a:lnTo>
                        <a:lnTo>
                          <a:pt x="921" y="1340"/>
                        </a:lnTo>
                        <a:lnTo>
                          <a:pt x="921" y="1549"/>
                        </a:lnTo>
                        <a:lnTo>
                          <a:pt x="1047" y="1528"/>
                        </a:lnTo>
                        <a:lnTo>
                          <a:pt x="1172" y="1633"/>
                        </a:lnTo>
                        <a:lnTo>
                          <a:pt x="1256" y="1633"/>
                        </a:lnTo>
                        <a:lnTo>
                          <a:pt x="1319" y="1863"/>
                        </a:lnTo>
                        <a:lnTo>
                          <a:pt x="1319" y="1988"/>
                        </a:lnTo>
                        <a:lnTo>
                          <a:pt x="1361" y="2093"/>
                        </a:lnTo>
                        <a:lnTo>
                          <a:pt x="1486" y="2009"/>
                        </a:lnTo>
                        <a:lnTo>
                          <a:pt x="1696" y="1947"/>
                        </a:lnTo>
                        <a:lnTo>
                          <a:pt x="1863" y="2009"/>
                        </a:lnTo>
                        <a:lnTo>
                          <a:pt x="2009" y="1947"/>
                        </a:lnTo>
                        <a:lnTo>
                          <a:pt x="2114" y="1947"/>
                        </a:lnTo>
                        <a:lnTo>
                          <a:pt x="2051" y="1779"/>
                        </a:lnTo>
                        <a:lnTo>
                          <a:pt x="2219" y="1758"/>
                        </a:lnTo>
                        <a:lnTo>
                          <a:pt x="2281" y="1633"/>
                        </a:lnTo>
                        <a:lnTo>
                          <a:pt x="2386" y="1570"/>
                        </a:lnTo>
                        <a:lnTo>
                          <a:pt x="2407" y="1654"/>
                        </a:lnTo>
                        <a:lnTo>
                          <a:pt x="2532" y="1654"/>
                        </a:lnTo>
                        <a:lnTo>
                          <a:pt x="2532" y="1528"/>
                        </a:lnTo>
                        <a:lnTo>
                          <a:pt x="2386" y="1444"/>
                        </a:lnTo>
                        <a:lnTo>
                          <a:pt x="2428" y="1277"/>
                        </a:lnTo>
                        <a:lnTo>
                          <a:pt x="2512" y="1256"/>
                        </a:lnTo>
                        <a:lnTo>
                          <a:pt x="2616" y="1068"/>
                        </a:lnTo>
                        <a:lnTo>
                          <a:pt x="2825" y="963"/>
                        </a:lnTo>
                        <a:lnTo>
                          <a:pt x="2825" y="858"/>
                        </a:lnTo>
                        <a:lnTo>
                          <a:pt x="2721" y="817"/>
                        </a:lnTo>
                        <a:lnTo>
                          <a:pt x="2846" y="628"/>
                        </a:lnTo>
                        <a:lnTo>
                          <a:pt x="2804" y="607"/>
                        </a:lnTo>
                        <a:lnTo>
                          <a:pt x="2637" y="586"/>
                        </a:lnTo>
                        <a:lnTo>
                          <a:pt x="2512" y="398"/>
                        </a:lnTo>
                        <a:lnTo>
                          <a:pt x="2386" y="398"/>
                        </a:lnTo>
                        <a:lnTo>
                          <a:pt x="2219" y="210"/>
                        </a:lnTo>
                        <a:lnTo>
                          <a:pt x="2051" y="189"/>
                        </a:lnTo>
                        <a:lnTo>
                          <a:pt x="1842" y="84"/>
                        </a:lnTo>
                        <a:lnTo>
                          <a:pt x="1654" y="210"/>
                        </a:lnTo>
                        <a:lnTo>
                          <a:pt x="1591" y="189"/>
                        </a:lnTo>
                        <a:lnTo>
                          <a:pt x="1423" y="189"/>
                        </a:lnTo>
                        <a:lnTo>
                          <a:pt x="1340" y="84"/>
                        </a:lnTo>
                        <a:lnTo>
                          <a:pt x="1235" y="84"/>
                        </a:lnTo>
                        <a:lnTo>
                          <a:pt x="1214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93;p16"/>
                  <p:cNvSpPr/>
                  <p:nvPr/>
                </p:nvSpPr>
                <p:spPr>
                  <a:xfrm>
                    <a:off x="4794128" y="2117111"/>
                    <a:ext cx="136963" cy="1013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35" h="3746" extrusionOk="0">
                        <a:moveTo>
                          <a:pt x="2470" y="0"/>
                        </a:moveTo>
                        <a:lnTo>
                          <a:pt x="2323" y="84"/>
                        </a:lnTo>
                        <a:lnTo>
                          <a:pt x="2219" y="42"/>
                        </a:lnTo>
                        <a:lnTo>
                          <a:pt x="2093" y="63"/>
                        </a:lnTo>
                        <a:lnTo>
                          <a:pt x="2051" y="167"/>
                        </a:lnTo>
                        <a:lnTo>
                          <a:pt x="1947" y="230"/>
                        </a:lnTo>
                        <a:lnTo>
                          <a:pt x="1905" y="377"/>
                        </a:lnTo>
                        <a:lnTo>
                          <a:pt x="1675" y="398"/>
                        </a:lnTo>
                        <a:lnTo>
                          <a:pt x="1486" y="481"/>
                        </a:lnTo>
                        <a:lnTo>
                          <a:pt x="1361" y="670"/>
                        </a:lnTo>
                        <a:lnTo>
                          <a:pt x="1465" y="711"/>
                        </a:lnTo>
                        <a:lnTo>
                          <a:pt x="1465" y="816"/>
                        </a:lnTo>
                        <a:lnTo>
                          <a:pt x="1256" y="921"/>
                        </a:lnTo>
                        <a:lnTo>
                          <a:pt x="1152" y="1109"/>
                        </a:lnTo>
                        <a:lnTo>
                          <a:pt x="1068" y="1130"/>
                        </a:lnTo>
                        <a:lnTo>
                          <a:pt x="1026" y="1297"/>
                        </a:lnTo>
                        <a:lnTo>
                          <a:pt x="1172" y="1381"/>
                        </a:lnTo>
                        <a:lnTo>
                          <a:pt x="1172" y="1507"/>
                        </a:lnTo>
                        <a:lnTo>
                          <a:pt x="1047" y="1507"/>
                        </a:lnTo>
                        <a:lnTo>
                          <a:pt x="1026" y="1423"/>
                        </a:lnTo>
                        <a:lnTo>
                          <a:pt x="921" y="1486"/>
                        </a:lnTo>
                        <a:lnTo>
                          <a:pt x="859" y="1611"/>
                        </a:lnTo>
                        <a:lnTo>
                          <a:pt x="691" y="1632"/>
                        </a:lnTo>
                        <a:lnTo>
                          <a:pt x="754" y="1800"/>
                        </a:lnTo>
                        <a:lnTo>
                          <a:pt x="649" y="1800"/>
                        </a:lnTo>
                        <a:lnTo>
                          <a:pt x="503" y="1862"/>
                        </a:lnTo>
                        <a:lnTo>
                          <a:pt x="336" y="1800"/>
                        </a:lnTo>
                        <a:lnTo>
                          <a:pt x="126" y="1862"/>
                        </a:lnTo>
                        <a:lnTo>
                          <a:pt x="1" y="1946"/>
                        </a:lnTo>
                        <a:lnTo>
                          <a:pt x="22" y="2009"/>
                        </a:lnTo>
                        <a:lnTo>
                          <a:pt x="126" y="2260"/>
                        </a:lnTo>
                        <a:lnTo>
                          <a:pt x="210" y="2385"/>
                        </a:lnTo>
                        <a:lnTo>
                          <a:pt x="231" y="2532"/>
                        </a:lnTo>
                        <a:lnTo>
                          <a:pt x="294" y="2574"/>
                        </a:lnTo>
                        <a:lnTo>
                          <a:pt x="294" y="2950"/>
                        </a:lnTo>
                        <a:lnTo>
                          <a:pt x="189" y="2992"/>
                        </a:lnTo>
                        <a:lnTo>
                          <a:pt x="105" y="3118"/>
                        </a:lnTo>
                        <a:lnTo>
                          <a:pt x="126" y="3306"/>
                        </a:lnTo>
                        <a:lnTo>
                          <a:pt x="273" y="3494"/>
                        </a:lnTo>
                        <a:lnTo>
                          <a:pt x="273" y="3536"/>
                        </a:lnTo>
                        <a:lnTo>
                          <a:pt x="336" y="3536"/>
                        </a:lnTo>
                        <a:lnTo>
                          <a:pt x="524" y="3620"/>
                        </a:lnTo>
                        <a:lnTo>
                          <a:pt x="628" y="3578"/>
                        </a:lnTo>
                        <a:lnTo>
                          <a:pt x="1047" y="3515"/>
                        </a:lnTo>
                        <a:lnTo>
                          <a:pt x="1235" y="3515"/>
                        </a:lnTo>
                        <a:lnTo>
                          <a:pt x="1340" y="3411"/>
                        </a:lnTo>
                        <a:lnTo>
                          <a:pt x="1424" y="3411"/>
                        </a:lnTo>
                        <a:lnTo>
                          <a:pt x="1549" y="3494"/>
                        </a:lnTo>
                        <a:lnTo>
                          <a:pt x="1884" y="3536"/>
                        </a:lnTo>
                        <a:lnTo>
                          <a:pt x="2009" y="3620"/>
                        </a:lnTo>
                        <a:lnTo>
                          <a:pt x="2051" y="3683"/>
                        </a:lnTo>
                        <a:lnTo>
                          <a:pt x="2260" y="3599"/>
                        </a:lnTo>
                        <a:lnTo>
                          <a:pt x="2365" y="3683"/>
                        </a:lnTo>
                        <a:lnTo>
                          <a:pt x="2428" y="3683"/>
                        </a:lnTo>
                        <a:lnTo>
                          <a:pt x="2470" y="3620"/>
                        </a:lnTo>
                        <a:lnTo>
                          <a:pt x="2637" y="3641"/>
                        </a:lnTo>
                        <a:lnTo>
                          <a:pt x="2721" y="3704"/>
                        </a:lnTo>
                        <a:lnTo>
                          <a:pt x="2909" y="3599"/>
                        </a:lnTo>
                        <a:lnTo>
                          <a:pt x="3056" y="3599"/>
                        </a:lnTo>
                        <a:lnTo>
                          <a:pt x="3097" y="3724"/>
                        </a:lnTo>
                        <a:lnTo>
                          <a:pt x="3202" y="3745"/>
                        </a:lnTo>
                        <a:lnTo>
                          <a:pt x="3307" y="3620"/>
                        </a:lnTo>
                        <a:lnTo>
                          <a:pt x="3411" y="3599"/>
                        </a:lnTo>
                        <a:lnTo>
                          <a:pt x="3516" y="3683"/>
                        </a:lnTo>
                        <a:lnTo>
                          <a:pt x="3662" y="3620"/>
                        </a:lnTo>
                        <a:lnTo>
                          <a:pt x="3767" y="3704"/>
                        </a:lnTo>
                        <a:lnTo>
                          <a:pt x="3893" y="3704"/>
                        </a:lnTo>
                        <a:lnTo>
                          <a:pt x="3893" y="3494"/>
                        </a:lnTo>
                        <a:lnTo>
                          <a:pt x="3997" y="3285"/>
                        </a:lnTo>
                        <a:lnTo>
                          <a:pt x="4165" y="3264"/>
                        </a:lnTo>
                        <a:lnTo>
                          <a:pt x="4395" y="3201"/>
                        </a:lnTo>
                        <a:lnTo>
                          <a:pt x="4416" y="3201"/>
                        </a:lnTo>
                        <a:lnTo>
                          <a:pt x="4416" y="3055"/>
                        </a:lnTo>
                        <a:lnTo>
                          <a:pt x="4290" y="2908"/>
                        </a:lnTo>
                        <a:lnTo>
                          <a:pt x="4311" y="2762"/>
                        </a:lnTo>
                        <a:lnTo>
                          <a:pt x="4185" y="2574"/>
                        </a:lnTo>
                        <a:lnTo>
                          <a:pt x="4185" y="2427"/>
                        </a:lnTo>
                        <a:lnTo>
                          <a:pt x="4248" y="2344"/>
                        </a:lnTo>
                        <a:lnTo>
                          <a:pt x="4374" y="2448"/>
                        </a:lnTo>
                        <a:lnTo>
                          <a:pt x="4667" y="2427"/>
                        </a:lnTo>
                        <a:lnTo>
                          <a:pt x="4771" y="2218"/>
                        </a:lnTo>
                        <a:lnTo>
                          <a:pt x="4834" y="2155"/>
                        </a:lnTo>
                        <a:lnTo>
                          <a:pt x="4688" y="2051"/>
                        </a:lnTo>
                        <a:lnTo>
                          <a:pt x="4688" y="1946"/>
                        </a:lnTo>
                        <a:lnTo>
                          <a:pt x="4457" y="1758"/>
                        </a:lnTo>
                        <a:lnTo>
                          <a:pt x="4269" y="1716"/>
                        </a:lnTo>
                        <a:lnTo>
                          <a:pt x="4206" y="1527"/>
                        </a:lnTo>
                        <a:lnTo>
                          <a:pt x="4102" y="1423"/>
                        </a:lnTo>
                        <a:lnTo>
                          <a:pt x="3955" y="1214"/>
                        </a:lnTo>
                        <a:lnTo>
                          <a:pt x="3872" y="1046"/>
                        </a:lnTo>
                        <a:lnTo>
                          <a:pt x="3746" y="921"/>
                        </a:lnTo>
                        <a:lnTo>
                          <a:pt x="3746" y="753"/>
                        </a:lnTo>
                        <a:lnTo>
                          <a:pt x="3662" y="649"/>
                        </a:lnTo>
                        <a:lnTo>
                          <a:pt x="3683" y="481"/>
                        </a:lnTo>
                        <a:lnTo>
                          <a:pt x="3662" y="356"/>
                        </a:lnTo>
                        <a:lnTo>
                          <a:pt x="3411" y="272"/>
                        </a:lnTo>
                        <a:lnTo>
                          <a:pt x="3328" y="272"/>
                        </a:lnTo>
                        <a:lnTo>
                          <a:pt x="3265" y="167"/>
                        </a:lnTo>
                        <a:lnTo>
                          <a:pt x="3097" y="230"/>
                        </a:lnTo>
                        <a:lnTo>
                          <a:pt x="2930" y="356"/>
                        </a:lnTo>
                        <a:lnTo>
                          <a:pt x="2825" y="147"/>
                        </a:lnTo>
                        <a:lnTo>
                          <a:pt x="2721" y="147"/>
                        </a:lnTo>
                        <a:lnTo>
                          <a:pt x="2574" y="188"/>
                        </a:lnTo>
                        <a:lnTo>
                          <a:pt x="2470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" name="Google Shape;94;p16"/>
                  <p:cNvSpPr/>
                  <p:nvPr/>
                </p:nvSpPr>
                <p:spPr>
                  <a:xfrm>
                    <a:off x="4699881" y="2281795"/>
                    <a:ext cx="94274" cy="58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8" h="2156" extrusionOk="0">
                        <a:moveTo>
                          <a:pt x="2993" y="1"/>
                        </a:moveTo>
                        <a:lnTo>
                          <a:pt x="2867" y="64"/>
                        </a:lnTo>
                        <a:lnTo>
                          <a:pt x="2679" y="43"/>
                        </a:lnTo>
                        <a:lnTo>
                          <a:pt x="2449" y="43"/>
                        </a:lnTo>
                        <a:lnTo>
                          <a:pt x="2302" y="22"/>
                        </a:lnTo>
                        <a:lnTo>
                          <a:pt x="2135" y="43"/>
                        </a:lnTo>
                        <a:lnTo>
                          <a:pt x="2030" y="210"/>
                        </a:lnTo>
                        <a:lnTo>
                          <a:pt x="1926" y="273"/>
                        </a:lnTo>
                        <a:lnTo>
                          <a:pt x="1926" y="377"/>
                        </a:lnTo>
                        <a:lnTo>
                          <a:pt x="1758" y="210"/>
                        </a:lnTo>
                        <a:lnTo>
                          <a:pt x="1549" y="357"/>
                        </a:lnTo>
                        <a:lnTo>
                          <a:pt x="1403" y="419"/>
                        </a:lnTo>
                        <a:lnTo>
                          <a:pt x="1403" y="545"/>
                        </a:lnTo>
                        <a:lnTo>
                          <a:pt x="1089" y="566"/>
                        </a:lnTo>
                        <a:lnTo>
                          <a:pt x="880" y="629"/>
                        </a:lnTo>
                        <a:lnTo>
                          <a:pt x="691" y="587"/>
                        </a:lnTo>
                        <a:lnTo>
                          <a:pt x="294" y="357"/>
                        </a:lnTo>
                        <a:lnTo>
                          <a:pt x="294" y="440"/>
                        </a:lnTo>
                        <a:lnTo>
                          <a:pt x="315" y="566"/>
                        </a:lnTo>
                        <a:lnTo>
                          <a:pt x="294" y="670"/>
                        </a:lnTo>
                        <a:lnTo>
                          <a:pt x="64" y="670"/>
                        </a:lnTo>
                        <a:lnTo>
                          <a:pt x="43" y="733"/>
                        </a:lnTo>
                        <a:lnTo>
                          <a:pt x="147" y="838"/>
                        </a:lnTo>
                        <a:lnTo>
                          <a:pt x="85" y="984"/>
                        </a:lnTo>
                        <a:lnTo>
                          <a:pt x="64" y="1089"/>
                        </a:lnTo>
                        <a:lnTo>
                          <a:pt x="147" y="1193"/>
                        </a:lnTo>
                        <a:lnTo>
                          <a:pt x="43" y="1298"/>
                        </a:lnTo>
                        <a:lnTo>
                          <a:pt x="1" y="1298"/>
                        </a:lnTo>
                        <a:lnTo>
                          <a:pt x="168" y="1486"/>
                        </a:lnTo>
                        <a:lnTo>
                          <a:pt x="189" y="1675"/>
                        </a:lnTo>
                        <a:lnTo>
                          <a:pt x="273" y="1696"/>
                        </a:lnTo>
                        <a:lnTo>
                          <a:pt x="524" y="1905"/>
                        </a:lnTo>
                        <a:lnTo>
                          <a:pt x="629" y="1947"/>
                        </a:lnTo>
                        <a:lnTo>
                          <a:pt x="733" y="2030"/>
                        </a:lnTo>
                        <a:lnTo>
                          <a:pt x="1026" y="2093"/>
                        </a:lnTo>
                        <a:lnTo>
                          <a:pt x="1235" y="2156"/>
                        </a:lnTo>
                        <a:lnTo>
                          <a:pt x="1340" y="2030"/>
                        </a:lnTo>
                        <a:lnTo>
                          <a:pt x="1403" y="2051"/>
                        </a:lnTo>
                        <a:lnTo>
                          <a:pt x="1466" y="1989"/>
                        </a:lnTo>
                        <a:lnTo>
                          <a:pt x="1612" y="1926"/>
                        </a:lnTo>
                        <a:lnTo>
                          <a:pt x="1717" y="1926"/>
                        </a:lnTo>
                        <a:lnTo>
                          <a:pt x="1738" y="1884"/>
                        </a:lnTo>
                        <a:lnTo>
                          <a:pt x="1863" y="1779"/>
                        </a:lnTo>
                        <a:lnTo>
                          <a:pt x="1968" y="1800"/>
                        </a:lnTo>
                        <a:lnTo>
                          <a:pt x="2072" y="1821"/>
                        </a:lnTo>
                        <a:lnTo>
                          <a:pt x="2156" y="1842"/>
                        </a:lnTo>
                        <a:lnTo>
                          <a:pt x="2282" y="1717"/>
                        </a:lnTo>
                        <a:lnTo>
                          <a:pt x="2386" y="1696"/>
                        </a:lnTo>
                        <a:lnTo>
                          <a:pt x="2449" y="1591"/>
                        </a:lnTo>
                        <a:lnTo>
                          <a:pt x="2595" y="1612"/>
                        </a:lnTo>
                        <a:lnTo>
                          <a:pt x="2700" y="1507"/>
                        </a:lnTo>
                        <a:lnTo>
                          <a:pt x="2679" y="1403"/>
                        </a:lnTo>
                        <a:lnTo>
                          <a:pt x="2888" y="1089"/>
                        </a:lnTo>
                        <a:lnTo>
                          <a:pt x="3014" y="754"/>
                        </a:lnTo>
                        <a:lnTo>
                          <a:pt x="3118" y="524"/>
                        </a:lnTo>
                        <a:lnTo>
                          <a:pt x="3286" y="482"/>
                        </a:lnTo>
                        <a:lnTo>
                          <a:pt x="3328" y="357"/>
                        </a:lnTo>
                        <a:lnTo>
                          <a:pt x="3307" y="336"/>
                        </a:lnTo>
                        <a:lnTo>
                          <a:pt x="3286" y="231"/>
                        </a:lnTo>
                        <a:lnTo>
                          <a:pt x="3118" y="126"/>
                        </a:lnTo>
                        <a:lnTo>
                          <a:pt x="2993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" name="Google Shape;95;p16"/>
                  <p:cNvSpPr/>
                  <p:nvPr/>
                </p:nvSpPr>
                <p:spPr>
                  <a:xfrm>
                    <a:off x="4707586" y="2264835"/>
                    <a:ext cx="81243" cy="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8" h="1256" extrusionOk="0">
                        <a:moveTo>
                          <a:pt x="2240" y="0"/>
                        </a:moveTo>
                        <a:lnTo>
                          <a:pt x="2177" y="21"/>
                        </a:lnTo>
                        <a:lnTo>
                          <a:pt x="2093" y="105"/>
                        </a:lnTo>
                        <a:lnTo>
                          <a:pt x="2010" y="42"/>
                        </a:lnTo>
                        <a:lnTo>
                          <a:pt x="1884" y="42"/>
                        </a:lnTo>
                        <a:lnTo>
                          <a:pt x="1779" y="21"/>
                        </a:lnTo>
                        <a:lnTo>
                          <a:pt x="1696" y="42"/>
                        </a:lnTo>
                        <a:lnTo>
                          <a:pt x="1612" y="147"/>
                        </a:lnTo>
                        <a:lnTo>
                          <a:pt x="1507" y="168"/>
                        </a:lnTo>
                        <a:lnTo>
                          <a:pt x="1486" y="147"/>
                        </a:lnTo>
                        <a:lnTo>
                          <a:pt x="1235" y="126"/>
                        </a:lnTo>
                        <a:lnTo>
                          <a:pt x="1089" y="230"/>
                        </a:lnTo>
                        <a:lnTo>
                          <a:pt x="942" y="251"/>
                        </a:lnTo>
                        <a:lnTo>
                          <a:pt x="775" y="419"/>
                        </a:lnTo>
                        <a:lnTo>
                          <a:pt x="566" y="440"/>
                        </a:lnTo>
                        <a:lnTo>
                          <a:pt x="336" y="523"/>
                        </a:lnTo>
                        <a:lnTo>
                          <a:pt x="294" y="460"/>
                        </a:lnTo>
                        <a:lnTo>
                          <a:pt x="147" y="481"/>
                        </a:lnTo>
                        <a:lnTo>
                          <a:pt x="22" y="565"/>
                        </a:lnTo>
                        <a:lnTo>
                          <a:pt x="1" y="565"/>
                        </a:lnTo>
                        <a:lnTo>
                          <a:pt x="1" y="753"/>
                        </a:lnTo>
                        <a:lnTo>
                          <a:pt x="22" y="984"/>
                        </a:lnTo>
                        <a:lnTo>
                          <a:pt x="419" y="1214"/>
                        </a:lnTo>
                        <a:lnTo>
                          <a:pt x="608" y="1256"/>
                        </a:lnTo>
                        <a:lnTo>
                          <a:pt x="817" y="1193"/>
                        </a:lnTo>
                        <a:lnTo>
                          <a:pt x="1131" y="1172"/>
                        </a:lnTo>
                        <a:lnTo>
                          <a:pt x="1131" y="1046"/>
                        </a:lnTo>
                        <a:lnTo>
                          <a:pt x="1277" y="984"/>
                        </a:lnTo>
                        <a:lnTo>
                          <a:pt x="1486" y="837"/>
                        </a:lnTo>
                        <a:lnTo>
                          <a:pt x="1654" y="1004"/>
                        </a:lnTo>
                        <a:lnTo>
                          <a:pt x="1654" y="900"/>
                        </a:lnTo>
                        <a:lnTo>
                          <a:pt x="1758" y="837"/>
                        </a:lnTo>
                        <a:lnTo>
                          <a:pt x="1863" y="670"/>
                        </a:lnTo>
                        <a:lnTo>
                          <a:pt x="2030" y="649"/>
                        </a:lnTo>
                        <a:lnTo>
                          <a:pt x="2177" y="670"/>
                        </a:lnTo>
                        <a:lnTo>
                          <a:pt x="2407" y="670"/>
                        </a:lnTo>
                        <a:lnTo>
                          <a:pt x="2595" y="691"/>
                        </a:lnTo>
                        <a:lnTo>
                          <a:pt x="2742" y="628"/>
                        </a:lnTo>
                        <a:lnTo>
                          <a:pt x="2763" y="419"/>
                        </a:lnTo>
                        <a:lnTo>
                          <a:pt x="2867" y="147"/>
                        </a:lnTo>
                        <a:lnTo>
                          <a:pt x="2637" y="21"/>
                        </a:lnTo>
                        <a:lnTo>
                          <a:pt x="2407" y="21"/>
                        </a:lnTo>
                        <a:lnTo>
                          <a:pt x="2344" y="42"/>
                        </a:lnTo>
                        <a:lnTo>
                          <a:pt x="2240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" name="Google Shape;96;p16"/>
                  <p:cNvSpPr/>
                  <p:nvPr/>
                </p:nvSpPr>
                <p:spPr>
                  <a:xfrm>
                    <a:off x="4750277" y="2397843"/>
                    <a:ext cx="30849" cy="56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9" h="2093" extrusionOk="0">
                        <a:moveTo>
                          <a:pt x="419" y="0"/>
                        </a:moveTo>
                        <a:lnTo>
                          <a:pt x="314" y="126"/>
                        </a:lnTo>
                        <a:lnTo>
                          <a:pt x="272" y="21"/>
                        </a:lnTo>
                        <a:lnTo>
                          <a:pt x="210" y="21"/>
                        </a:lnTo>
                        <a:lnTo>
                          <a:pt x="84" y="147"/>
                        </a:lnTo>
                        <a:lnTo>
                          <a:pt x="0" y="314"/>
                        </a:lnTo>
                        <a:lnTo>
                          <a:pt x="0" y="544"/>
                        </a:lnTo>
                        <a:lnTo>
                          <a:pt x="189" y="628"/>
                        </a:lnTo>
                        <a:lnTo>
                          <a:pt x="168" y="691"/>
                        </a:lnTo>
                        <a:lnTo>
                          <a:pt x="105" y="733"/>
                        </a:lnTo>
                        <a:lnTo>
                          <a:pt x="63" y="984"/>
                        </a:lnTo>
                        <a:lnTo>
                          <a:pt x="105" y="1172"/>
                        </a:lnTo>
                        <a:lnTo>
                          <a:pt x="63" y="1277"/>
                        </a:lnTo>
                        <a:lnTo>
                          <a:pt x="63" y="1423"/>
                        </a:lnTo>
                        <a:lnTo>
                          <a:pt x="147" y="1528"/>
                        </a:lnTo>
                        <a:lnTo>
                          <a:pt x="84" y="1674"/>
                        </a:lnTo>
                        <a:lnTo>
                          <a:pt x="147" y="1716"/>
                        </a:lnTo>
                        <a:lnTo>
                          <a:pt x="377" y="1737"/>
                        </a:lnTo>
                        <a:lnTo>
                          <a:pt x="482" y="2009"/>
                        </a:lnTo>
                        <a:lnTo>
                          <a:pt x="565" y="2093"/>
                        </a:lnTo>
                        <a:lnTo>
                          <a:pt x="628" y="2030"/>
                        </a:lnTo>
                        <a:lnTo>
                          <a:pt x="712" y="1883"/>
                        </a:lnTo>
                        <a:lnTo>
                          <a:pt x="733" y="1737"/>
                        </a:lnTo>
                        <a:lnTo>
                          <a:pt x="942" y="1674"/>
                        </a:lnTo>
                        <a:lnTo>
                          <a:pt x="1047" y="1507"/>
                        </a:lnTo>
                        <a:lnTo>
                          <a:pt x="1088" y="1360"/>
                        </a:lnTo>
                        <a:lnTo>
                          <a:pt x="942" y="1256"/>
                        </a:lnTo>
                        <a:lnTo>
                          <a:pt x="900" y="1109"/>
                        </a:lnTo>
                        <a:lnTo>
                          <a:pt x="795" y="963"/>
                        </a:lnTo>
                        <a:lnTo>
                          <a:pt x="775" y="753"/>
                        </a:lnTo>
                        <a:lnTo>
                          <a:pt x="795" y="544"/>
                        </a:lnTo>
                        <a:lnTo>
                          <a:pt x="775" y="481"/>
                        </a:lnTo>
                        <a:lnTo>
                          <a:pt x="775" y="335"/>
                        </a:lnTo>
                        <a:lnTo>
                          <a:pt x="712" y="230"/>
                        </a:lnTo>
                        <a:lnTo>
                          <a:pt x="607" y="147"/>
                        </a:lnTo>
                        <a:lnTo>
                          <a:pt x="565" y="147"/>
                        </a:lnTo>
                        <a:lnTo>
                          <a:pt x="482" y="21"/>
                        </a:lnTo>
                        <a:lnTo>
                          <a:pt x="419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" name="Google Shape;97;p16"/>
                  <p:cNvSpPr/>
                  <p:nvPr/>
                </p:nvSpPr>
                <p:spPr>
                  <a:xfrm>
                    <a:off x="4735461" y="2376905"/>
                    <a:ext cx="29659" cy="356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7" h="1319" extrusionOk="0">
                        <a:moveTo>
                          <a:pt x="293" y="0"/>
                        </a:moveTo>
                        <a:lnTo>
                          <a:pt x="210" y="63"/>
                        </a:lnTo>
                        <a:lnTo>
                          <a:pt x="210" y="167"/>
                        </a:lnTo>
                        <a:lnTo>
                          <a:pt x="314" y="209"/>
                        </a:lnTo>
                        <a:lnTo>
                          <a:pt x="356" y="293"/>
                        </a:lnTo>
                        <a:lnTo>
                          <a:pt x="272" y="356"/>
                        </a:lnTo>
                        <a:lnTo>
                          <a:pt x="189" y="356"/>
                        </a:lnTo>
                        <a:lnTo>
                          <a:pt x="147" y="481"/>
                        </a:lnTo>
                        <a:lnTo>
                          <a:pt x="147" y="628"/>
                        </a:lnTo>
                        <a:lnTo>
                          <a:pt x="84" y="732"/>
                        </a:lnTo>
                        <a:lnTo>
                          <a:pt x="0" y="795"/>
                        </a:lnTo>
                        <a:lnTo>
                          <a:pt x="63" y="837"/>
                        </a:lnTo>
                        <a:lnTo>
                          <a:pt x="168" y="879"/>
                        </a:lnTo>
                        <a:lnTo>
                          <a:pt x="377" y="1151"/>
                        </a:lnTo>
                        <a:lnTo>
                          <a:pt x="398" y="1235"/>
                        </a:lnTo>
                        <a:lnTo>
                          <a:pt x="523" y="1318"/>
                        </a:lnTo>
                        <a:lnTo>
                          <a:pt x="523" y="1088"/>
                        </a:lnTo>
                        <a:lnTo>
                          <a:pt x="607" y="921"/>
                        </a:lnTo>
                        <a:lnTo>
                          <a:pt x="733" y="795"/>
                        </a:lnTo>
                        <a:lnTo>
                          <a:pt x="795" y="795"/>
                        </a:lnTo>
                        <a:lnTo>
                          <a:pt x="837" y="900"/>
                        </a:lnTo>
                        <a:lnTo>
                          <a:pt x="942" y="774"/>
                        </a:lnTo>
                        <a:lnTo>
                          <a:pt x="984" y="711"/>
                        </a:lnTo>
                        <a:lnTo>
                          <a:pt x="1046" y="628"/>
                        </a:lnTo>
                        <a:lnTo>
                          <a:pt x="1046" y="502"/>
                        </a:lnTo>
                        <a:lnTo>
                          <a:pt x="900" y="481"/>
                        </a:lnTo>
                        <a:lnTo>
                          <a:pt x="816" y="398"/>
                        </a:lnTo>
                        <a:lnTo>
                          <a:pt x="691" y="398"/>
                        </a:lnTo>
                        <a:lnTo>
                          <a:pt x="628" y="314"/>
                        </a:lnTo>
                        <a:lnTo>
                          <a:pt x="628" y="251"/>
                        </a:lnTo>
                        <a:lnTo>
                          <a:pt x="502" y="105"/>
                        </a:lnTo>
                        <a:lnTo>
                          <a:pt x="502" y="146"/>
                        </a:lnTo>
                        <a:lnTo>
                          <a:pt x="398" y="84"/>
                        </a:lnTo>
                        <a:lnTo>
                          <a:pt x="293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" name="Google Shape;98;p16"/>
                  <p:cNvSpPr/>
                  <p:nvPr/>
                </p:nvSpPr>
                <p:spPr>
                  <a:xfrm>
                    <a:off x="4691015" y="2346906"/>
                    <a:ext cx="61669" cy="51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7" h="1905" extrusionOk="0">
                        <a:moveTo>
                          <a:pt x="105" y="0"/>
                        </a:moveTo>
                        <a:lnTo>
                          <a:pt x="63" y="42"/>
                        </a:lnTo>
                        <a:lnTo>
                          <a:pt x="63" y="167"/>
                        </a:lnTo>
                        <a:lnTo>
                          <a:pt x="0" y="230"/>
                        </a:lnTo>
                        <a:lnTo>
                          <a:pt x="42" y="314"/>
                        </a:lnTo>
                        <a:lnTo>
                          <a:pt x="84" y="314"/>
                        </a:lnTo>
                        <a:lnTo>
                          <a:pt x="209" y="439"/>
                        </a:lnTo>
                        <a:lnTo>
                          <a:pt x="251" y="544"/>
                        </a:lnTo>
                        <a:lnTo>
                          <a:pt x="314" y="649"/>
                        </a:lnTo>
                        <a:lnTo>
                          <a:pt x="272" y="670"/>
                        </a:lnTo>
                        <a:lnTo>
                          <a:pt x="293" y="753"/>
                        </a:lnTo>
                        <a:lnTo>
                          <a:pt x="774" y="1151"/>
                        </a:lnTo>
                        <a:lnTo>
                          <a:pt x="1151" y="1611"/>
                        </a:lnTo>
                        <a:lnTo>
                          <a:pt x="1109" y="1695"/>
                        </a:lnTo>
                        <a:lnTo>
                          <a:pt x="1193" y="1716"/>
                        </a:lnTo>
                        <a:lnTo>
                          <a:pt x="1402" y="1737"/>
                        </a:lnTo>
                        <a:lnTo>
                          <a:pt x="1465" y="1716"/>
                        </a:lnTo>
                        <a:lnTo>
                          <a:pt x="1569" y="1904"/>
                        </a:lnTo>
                        <a:lnTo>
                          <a:pt x="1653" y="1841"/>
                        </a:lnTo>
                        <a:lnTo>
                          <a:pt x="1716" y="1737"/>
                        </a:lnTo>
                        <a:lnTo>
                          <a:pt x="1716" y="1590"/>
                        </a:lnTo>
                        <a:lnTo>
                          <a:pt x="1758" y="1465"/>
                        </a:lnTo>
                        <a:lnTo>
                          <a:pt x="1841" y="1465"/>
                        </a:lnTo>
                        <a:lnTo>
                          <a:pt x="1925" y="1402"/>
                        </a:lnTo>
                        <a:lnTo>
                          <a:pt x="1883" y="1318"/>
                        </a:lnTo>
                        <a:lnTo>
                          <a:pt x="1779" y="1276"/>
                        </a:lnTo>
                        <a:lnTo>
                          <a:pt x="1779" y="1172"/>
                        </a:lnTo>
                        <a:lnTo>
                          <a:pt x="1862" y="1109"/>
                        </a:lnTo>
                        <a:lnTo>
                          <a:pt x="1967" y="1193"/>
                        </a:lnTo>
                        <a:lnTo>
                          <a:pt x="2071" y="1255"/>
                        </a:lnTo>
                        <a:lnTo>
                          <a:pt x="2134" y="1193"/>
                        </a:lnTo>
                        <a:lnTo>
                          <a:pt x="1988" y="1046"/>
                        </a:lnTo>
                        <a:lnTo>
                          <a:pt x="1988" y="900"/>
                        </a:lnTo>
                        <a:lnTo>
                          <a:pt x="2051" y="879"/>
                        </a:lnTo>
                        <a:lnTo>
                          <a:pt x="2155" y="942"/>
                        </a:lnTo>
                        <a:lnTo>
                          <a:pt x="2176" y="858"/>
                        </a:lnTo>
                        <a:lnTo>
                          <a:pt x="2134" y="795"/>
                        </a:lnTo>
                        <a:lnTo>
                          <a:pt x="2030" y="774"/>
                        </a:lnTo>
                        <a:lnTo>
                          <a:pt x="1862" y="649"/>
                        </a:lnTo>
                        <a:lnTo>
                          <a:pt x="1862" y="565"/>
                        </a:lnTo>
                        <a:lnTo>
                          <a:pt x="1967" y="419"/>
                        </a:lnTo>
                        <a:lnTo>
                          <a:pt x="1988" y="251"/>
                        </a:lnTo>
                        <a:lnTo>
                          <a:pt x="1925" y="251"/>
                        </a:lnTo>
                        <a:lnTo>
                          <a:pt x="1862" y="272"/>
                        </a:lnTo>
                        <a:lnTo>
                          <a:pt x="1820" y="230"/>
                        </a:lnTo>
                        <a:lnTo>
                          <a:pt x="1653" y="230"/>
                        </a:lnTo>
                        <a:lnTo>
                          <a:pt x="1548" y="126"/>
                        </a:lnTo>
                        <a:lnTo>
                          <a:pt x="1465" y="147"/>
                        </a:lnTo>
                        <a:lnTo>
                          <a:pt x="1339" y="105"/>
                        </a:lnTo>
                        <a:lnTo>
                          <a:pt x="1214" y="126"/>
                        </a:lnTo>
                        <a:lnTo>
                          <a:pt x="1193" y="63"/>
                        </a:lnTo>
                        <a:lnTo>
                          <a:pt x="1088" y="126"/>
                        </a:lnTo>
                        <a:lnTo>
                          <a:pt x="942" y="63"/>
                        </a:lnTo>
                        <a:lnTo>
                          <a:pt x="900" y="126"/>
                        </a:lnTo>
                        <a:lnTo>
                          <a:pt x="837" y="21"/>
                        </a:lnTo>
                        <a:lnTo>
                          <a:pt x="732" y="0"/>
                        </a:lnTo>
                        <a:lnTo>
                          <a:pt x="690" y="42"/>
                        </a:lnTo>
                        <a:lnTo>
                          <a:pt x="607" y="0"/>
                        </a:lnTo>
                        <a:lnTo>
                          <a:pt x="565" y="63"/>
                        </a:lnTo>
                        <a:lnTo>
                          <a:pt x="481" y="42"/>
                        </a:lnTo>
                        <a:lnTo>
                          <a:pt x="377" y="63"/>
                        </a:lnTo>
                        <a:lnTo>
                          <a:pt x="377" y="147"/>
                        </a:lnTo>
                        <a:lnTo>
                          <a:pt x="293" y="167"/>
                        </a:lnTo>
                        <a:lnTo>
                          <a:pt x="251" y="105"/>
                        </a:lnTo>
                        <a:lnTo>
                          <a:pt x="105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16"/>
                  <p:cNvSpPr/>
                  <p:nvPr/>
                </p:nvSpPr>
                <p:spPr>
                  <a:xfrm>
                    <a:off x="4657219" y="2316907"/>
                    <a:ext cx="48043" cy="288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6" h="1068" extrusionOk="0">
                        <a:moveTo>
                          <a:pt x="1507" y="0"/>
                        </a:moveTo>
                        <a:lnTo>
                          <a:pt x="1381" y="63"/>
                        </a:lnTo>
                        <a:lnTo>
                          <a:pt x="1130" y="209"/>
                        </a:lnTo>
                        <a:lnTo>
                          <a:pt x="1067" y="188"/>
                        </a:lnTo>
                        <a:lnTo>
                          <a:pt x="984" y="209"/>
                        </a:lnTo>
                        <a:lnTo>
                          <a:pt x="858" y="272"/>
                        </a:lnTo>
                        <a:lnTo>
                          <a:pt x="733" y="272"/>
                        </a:lnTo>
                        <a:lnTo>
                          <a:pt x="607" y="314"/>
                        </a:lnTo>
                        <a:lnTo>
                          <a:pt x="523" y="230"/>
                        </a:lnTo>
                        <a:lnTo>
                          <a:pt x="251" y="230"/>
                        </a:lnTo>
                        <a:lnTo>
                          <a:pt x="147" y="209"/>
                        </a:lnTo>
                        <a:lnTo>
                          <a:pt x="21" y="419"/>
                        </a:lnTo>
                        <a:lnTo>
                          <a:pt x="84" y="502"/>
                        </a:lnTo>
                        <a:lnTo>
                          <a:pt x="0" y="628"/>
                        </a:lnTo>
                        <a:lnTo>
                          <a:pt x="21" y="816"/>
                        </a:lnTo>
                        <a:lnTo>
                          <a:pt x="42" y="816"/>
                        </a:lnTo>
                        <a:lnTo>
                          <a:pt x="147" y="858"/>
                        </a:lnTo>
                        <a:lnTo>
                          <a:pt x="147" y="942"/>
                        </a:lnTo>
                        <a:lnTo>
                          <a:pt x="42" y="963"/>
                        </a:lnTo>
                        <a:lnTo>
                          <a:pt x="42" y="1067"/>
                        </a:lnTo>
                        <a:lnTo>
                          <a:pt x="251" y="1067"/>
                        </a:lnTo>
                        <a:lnTo>
                          <a:pt x="398" y="963"/>
                        </a:lnTo>
                        <a:lnTo>
                          <a:pt x="523" y="921"/>
                        </a:lnTo>
                        <a:lnTo>
                          <a:pt x="733" y="1025"/>
                        </a:lnTo>
                        <a:lnTo>
                          <a:pt x="858" y="1025"/>
                        </a:lnTo>
                        <a:lnTo>
                          <a:pt x="879" y="816"/>
                        </a:lnTo>
                        <a:lnTo>
                          <a:pt x="1067" y="732"/>
                        </a:lnTo>
                        <a:lnTo>
                          <a:pt x="1088" y="586"/>
                        </a:lnTo>
                        <a:lnTo>
                          <a:pt x="1444" y="398"/>
                        </a:lnTo>
                        <a:lnTo>
                          <a:pt x="1695" y="398"/>
                        </a:lnTo>
                        <a:lnTo>
                          <a:pt x="1674" y="188"/>
                        </a:lnTo>
                        <a:lnTo>
                          <a:pt x="1507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16"/>
                  <p:cNvSpPr/>
                  <p:nvPr/>
                </p:nvSpPr>
                <p:spPr>
                  <a:xfrm>
                    <a:off x="4595578" y="2273302"/>
                    <a:ext cx="113225" cy="52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97" h="1926" extrusionOk="0">
                        <a:moveTo>
                          <a:pt x="2846" y="1"/>
                        </a:moveTo>
                        <a:lnTo>
                          <a:pt x="2804" y="106"/>
                        </a:lnTo>
                        <a:lnTo>
                          <a:pt x="2741" y="147"/>
                        </a:lnTo>
                        <a:lnTo>
                          <a:pt x="2720" y="252"/>
                        </a:lnTo>
                        <a:lnTo>
                          <a:pt x="2574" y="252"/>
                        </a:lnTo>
                        <a:lnTo>
                          <a:pt x="2511" y="315"/>
                        </a:lnTo>
                        <a:lnTo>
                          <a:pt x="2218" y="147"/>
                        </a:lnTo>
                        <a:lnTo>
                          <a:pt x="2155" y="147"/>
                        </a:lnTo>
                        <a:lnTo>
                          <a:pt x="2114" y="252"/>
                        </a:lnTo>
                        <a:lnTo>
                          <a:pt x="2114" y="357"/>
                        </a:lnTo>
                        <a:lnTo>
                          <a:pt x="2051" y="357"/>
                        </a:lnTo>
                        <a:lnTo>
                          <a:pt x="1967" y="461"/>
                        </a:lnTo>
                        <a:lnTo>
                          <a:pt x="1842" y="545"/>
                        </a:lnTo>
                        <a:lnTo>
                          <a:pt x="1674" y="733"/>
                        </a:lnTo>
                        <a:lnTo>
                          <a:pt x="1674" y="796"/>
                        </a:lnTo>
                        <a:lnTo>
                          <a:pt x="1842" y="880"/>
                        </a:lnTo>
                        <a:lnTo>
                          <a:pt x="1863" y="984"/>
                        </a:lnTo>
                        <a:lnTo>
                          <a:pt x="1779" y="1047"/>
                        </a:lnTo>
                        <a:lnTo>
                          <a:pt x="1653" y="963"/>
                        </a:lnTo>
                        <a:lnTo>
                          <a:pt x="1528" y="984"/>
                        </a:lnTo>
                        <a:lnTo>
                          <a:pt x="1381" y="963"/>
                        </a:lnTo>
                        <a:lnTo>
                          <a:pt x="1319" y="963"/>
                        </a:lnTo>
                        <a:lnTo>
                          <a:pt x="1130" y="1089"/>
                        </a:lnTo>
                        <a:lnTo>
                          <a:pt x="1026" y="1110"/>
                        </a:lnTo>
                        <a:lnTo>
                          <a:pt x="942" y="1089"/>
                        </a:lnTo>
                        <a:lnTo>
                          <a:pt x="837" y="1110"/>
                        </a:lnTo>
                        <a:lnTo>
                          <a:pt x="754" y="1047"/>
                        </a:lnTo>
                        <a:lnTo>
                          <a:pt x="440" y="1047"/>
                        </a:lnTo>
                        <a:lnTo>
                          <a:pt x="440" y="1110"/>
                        </a:lnTo>
                        <a:lnTo>
                          <a:pt x="419" y="1173"/>
                        </a:lnTo>
                        <a:lnTo>
                          <a:pt x="272" y="1152"/>
                        </a:lnTo>
                        <a:lnTo>
                          <a:pt x="189" y="1047"/>
                        </a:lnTo>
                        <a:lnTo>
                          <a:pt x="84" y="1089"/>
                        </a:lnTo>
                        <a:lnTo>
                          <a:pt x="21" y="1110"/>
                        </a:lnTo>
                        <a:lnTo>
                          <a:pt x="0" y="1110"/>
                        </a:lnTo>
                        <a:lnTo>
                          <a:pt x="63" y="1173"/>
                        </a:lnTo>
                        <a:lnTo>
                          <a:pt x="63" y="1256"/>
                        </a:lnTo>
                        <a:lnTo>
                          <a:pt x="105" y="1298"/>
                        </a:lnTo>
                        <a:lnTo>
                          <a:pt x="105" y="1403"/>
                        </a:lnTo>
                        <a:lnTo>
                          <a:pt x="210" y="1403"/>
                        </a:lnTo>
                        <a:lnTo>
                          <a:pt x="293" y="1382"/>
                        </a:lnTo>
                        <a:lnTo>
                          <a:pt x="398" y="1507"/>
                        </a:lnTo>
                        <a:lnTo>
                          <a:pt x="502" y="1403"/>
                        </a:lnTo>
                        <a:lnTo>
                          <a:pt x="586" y="1403"/>
                        </a:lnTo>
                        <a:lnTo>
                          <a:pt x="628" y="1507"/>
                        </a:lnTo>
                        <a:lnTo>
                          <a:pt x="837" y="1591"/>
                        </a:lnTo>
                        <a:lnTo>
                          <a:pt x="1130" y="1403"/>
                        </a:lnTo>
                        <a:lnTo>
                          <a:pt x="1256" y="1424"/>
                        </a:lnTo>
                        <a:lnTo>
                          <a:pt x="1444" y="1424"/>
                        </a:lnTo>
                        <a:lnTo>
                          <a:pt x="1444" y="1528"/>
                        </a:lnTo>
                        <a:lnTo>
                          <a:pt x="1737" y="1717"/>
                        </a:lnTo>
                        <a:lnTo>
                          <a:pt x="2072" y="1779"/>
                        </a:lnTo>
                        <a:lnTo>
                          <a:pt x="2260" y="1738"/>
                        </a:lnTo>
                        <a:lnTo>
                          <a:pt x="2323" y="1821"/>
                        </a:lnTo>
                        <a:lnTo>
                          <a:pt x="2427" y="1842"/>
                        </a:lnTo>
                        <a:lnTo>
                          <a:pt x="2699" y="1842"/>
                        </a:lnTo>
                        <a:lnTo>
                          <a:pt x="2783" y="1926"/>
                        </a:lnTo>
                        <a:lnTo>
                          <a:pt x="2909" y="1884"/>
                        </a:lnTo>
                        <a:lnTo>
                          <a:pt x="3034" y="1884"/>
                        </a:lnTo>
                        <a:lnTo>
                          <a:pt x="3160" y="1821"/>
                        </a:lnTo>
                        <a:lnTo>
                          <a:pt x="3243" y="1800"/>
                        </a:lnTo>
                        <a:lnTo>
                          <a:pt x="3306" y="1821"/>
                        </a:lnTo>
                        <a:lnTo>
                          <a:pt x="3557" y="1675"/>
                        </a:lnTo>
                        <a:lnTo>
                          <a:pt x="3683" y="1612"/>
                        </a:lnTo>
                        <a:lnTo>
                          <a:pt x="3725" y="1612"/>
                        </a:lnTo>
                        <a:lnTo>
                          <a:pt x="3829" y="1507"/>
                        </a:lnTo>
                        <a:lnTo>
                          <a:pt x="3746" y="1403"/>
                        </a:lnTo>
                        <a:lnTo>
                          <a:pt x="3767" y="1298"/>
                        </a:lnTo>
                        <a:lnTo>
                          <a:pt x="3829" y="1152"/>
                        </a:lnTo>
                        <a:lnTo>
                          <a:pt x="3725" y="1047"/>
                        </a:lnTo>
                        <a:lnTo>
                          <a:pt x="3746" y="984"/>
                        </a:lnTo>
                        <a:lnTo>
                          <a:pt x="3976" y="984"/>
                        </a:lnTo>
                        <a:lnTo>
                          <a:pt x="3997" y="880"/>
                        </a:lnTo>
                        <a:lnTo>
                          <a:pt x="3976" y="754"/>
                        </a:lnTo>
                        <a:lnTo>
                          <a:pt x="3976" y="671"/>
                        </a:lnTo>
                        <a:lnTo>
                          <a:pt x="3955" y="440"/>
                        </a:lnTo>
                        <a:lnTo>
                          <a:pt x="3955" y="252"/>
                        </a:lnTo>
                        <a:lnTo>
                          <a:pt x="3725" y="210"/>
                        </a:lnTo>
                        <a:lnTo>
                          <a:pt x="3641" y="127"/>
                        </a:lnTo>
                        <a:lnTo>
                          <a:pt x="3474" y="147"/>
                        </a:lnTo>
                        <a:lnTo>
                          <a:pt x="3327" y="147"/>
                        </a:lnTo>
                        <a:lnTo>
                          <a:pt x="3160" y="43"/>
                        </a:lnTo>
                        <a:lnTo>
                          <a:pt x="2951" y="43"/>
                        </a:lnTo>
                        <a:lnTo>
                          <a:pt x="2846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16"/>
                  <p:cNvSpPr/>
                  <p:nvPr/>
                </p:nvSpPr>
                <p:spPr>
                  <a:xfrm>
                    <a:off x="4659599" y="2148787"/>
                    <a:ext cx="149966" cy="1205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4" h="4458" extrusionOk="0">
                        <a:moveTo>
                          <a:pt x="1883" y="1"/>
                        </a:moveTo>
                        <a:lnTo>
                          <a:pt x="1632" y="105"/>
                        </a:lnTo>
                        <a:lnTo>
                          <a:pt x="1486" y="105"/>
                        </a:lnTo>
                        <a:lnTo>
                          <a:pt x="1318" y="147"/>
                        </a:lnTo>
                        <a:lnTo>
                          <a:pt x="1214" y="315"/>
                        </a:lnTo>
                        <a:lnTo>
                          <a:pt x="1046" y="315"/>
                        </a:lnTo>
                        <a:lnTo>
                          <a:pt x="942" y="398"/>
                        </a:lnTo>
                        <a:lnTo>
                          <a:pt x="942" y="524"/>
                        </a:lnTo>
                        <a:lnTo>
                          <a:pt x="753" y="524"/>
                        </a:lnTo>
                        <a:lnTo>
                          <a:pt x="481" y="670"/>
                        </a:lnTo>
                        <a:lnTo>
                          <a:pt x="314" y="670"/>
                        </a:lnTo>
                        <a:lnTo>
                          <a:pt x="251" y="796"/>
                        </a:lnTo>
                        <a:lnTo>
                          <a:pt x="209" y="963"/>
                        </a:lnTo>
                        <a:lnTo>
                          <a:pt x="147" y="984"/>
                        </a:lnTo>
                        <a:lnTo>
                          <a:pt x="167" y="1047"/>
                        </a:lnTo>
                        <a:lnTo>
                          <a:pt x="126" y="1047"/>
                        </a:lnTo>
                        <a:lnTo>
                          <a:pt x="167" y="1298"/>
                        </a:lnTo>
                        <a:lnTo>
                          <a:pt x="147" y="1486"/>
                        </a:lnTo>
                        <a:lnTo>
                          <a:pt x="0" y="1570"/>
                        </a:lnTo>
                        <a:lnTo>
                          <a:pt x="0" y="1633"/>
                        </a:lnTo>
                        <a:lnTo>
                          <a:pt x="167" y="1842"/>
                        </a:lnTo>
                        <a:lnTo>
                          <a:pt x="147" y="1947"/>
                        </a:lnTo>
                        <a:lnTo>
                          <a:pt x="230" y="2051"/>
                        </a:lnTo>
                        <a:lnTo>
                          <a:pt x="230" y="2135"/>
                        </a:lnTo>
                        <a:lnTo>
                          <a:pt x="272" y="2261"/>
                        </a:lnTo>
                        <a:lnTo>
                          <a:pt x="230" y="2365"/>
                        </a:lnTo>
                        <a:lnTo>
                          <a:pt x="335" y="2616"/>
                        </a:lnTo>
                        <a:lnTo>
                          <a:pt x="419" y="2658"/>
                        </a:lnTo>
                        <a:lnTo>
                          <a:pt x="481" y="2742"/>
                        </a:lnTo>
                        <a:lnTo>
                          <a:pt x="481" y="3056"/>
                        </a:lnTo>
                        <a:lnTo>
                          <a:pt x="460" y="3097"/>
                        </a:lnTo>
                        <a:lnTo>
                          <a:pt x="523" y="3181"/>
                        </a:lnTo>
                        <a:lnTo>
                          <a:pt x="565" y="3139"/>
                        </a:lnTo>
                        <a:lnTo>
                          <a:pt x="649" y="3160"/>
                        </a:lnTo>
                        <a:lnTo>
                          <a:pt x="732" y="3097"/>
                        </a:lnTo>
                        <a:lnTo>
                          <a:pt x="963" y="3160"/>
                        </a:lnTo>
                        <a:lnTo>
                          <a:pt x="942" y="3202"/>
                        </a:lnTo>
                        <a:lnTo>
                          <a:pt x="1046" y="3307"/>
                        </a:lnTo>
                        <a:lnTo>
                          <a:pt x="1151" y="3307"/>
                        </a:lnTo>
                        <a:lnTo>
                          <a:pt x="1214" y="3390"/>
                        </a:lnTo>
                        <a:lnTo>
                          <a:pt x="1172" y="3495"/>
                        </a:lnTo>
                        <a:lnTo>
                          <a:pt x="1193" y="3579"/>
                        </a:lnTo>
                        <a:lnTo>
                          <a:pt x="1255" y="3600"/>
                        </a:lnTo>
                        <a:lnTo>
                          <a:pt x="1255" y="3704"/>
                        </a:lnTo>
                        <a:lnTo>
                          <a:pt x="1318" y="3725"/>
                        </a:lnTo>
                        <a:lnTo>
                          <a:pt x="1381" y="3683"/>
                        </a:lnTo>
                        <a:lnTo>
                          <a:pt x="1465" y="3683"/>
                        </a:lnTo>
                        <a:lnTo>
                          <a:pt x="1318" y="3516"/>
                        </a:lnTo>
                        <a:lnTo>
                          <a:pt x="1381" y="3474"/>
                        </a:lnTo>
                        <a:lnTo>
                          <a:pt x="1632" y="3621"/>
                        </a:lnTo>
                        <a:lnTo>
                          <a:pt x="1820" y="3600"/>
                        </a:lnTo>
                        <a:lnTo>
                          <a:pt x="1779" y="3704"/>
                        </a:lnTo>
                        <a:lnTo>
                          <a:pt x="1904" y="3809"/>
                        </a:lnTo>
                        <a:lnTo>
                          <a:pt x="2134" y="3767"/>
                        </a:lnTo>
                        <a:lnTo>
                          <a:pt x="2302" y="3809"/>
                        </a:lnTo>
                        <a:lnTo>
                          <a:pt x="2636" y="4081"/>
                        </a:lnTo>
                        <a:lnTo>
                          <a:pt x="2762" y="4248"/>
                        </a:lnTo>
                        <a:lnTo>
                          <a:pt x="2846" y="4248"/>
                        </a:lnTo>
                        <a:lnTo>
                          <a:pt x="2888" y="4206"/>
                        </a:lnTo>
                        <a:lnTo>
                          <a:pt x="3055" y="4206"/>
                        </a:lnTo>
                        <a:lnTo>
                          <a:pt x="3139" y="4290"/>
                        </a:lnTo>
                        <a:lnTo>
                          <a:pt x="3180" y="4437"/>
                        </a:lnTo>
                        <a:lnTo>
                          <a:pt x="3201" y="4458"/>
                        </a:lnTo>
                        <a:lnTo>
                          <a:pt x="3306" y="4437"/>
                        </a:lnTo>
                        <a:lnTo>
                          <a:pt x="3390" y="4332"/>
                        </a:lnTo>
                        <a:lnTo>
                          <a:pt x="3473" y="4311"/>
                        </a:lnTo>
                        <a:lnTo>
                          <a:pt x="3578" y="4332"/>
                        </a:lnTo>
                        <a:lnTo>
                          <a:pt x="3704" y="4332"/>
                        </a:lnTo>
                        <a:lnTo>
                          <a:pt x="3787" y="4395"/>
                        </a:lnTo>
                        <a:lnTo>
                          <a:pt x="3871" y="4311"/>
                        </a:lnTo>
                        <a:lnTo>
                          <a:pt x="3934" y="4290"/>
                        </a:lnTo>
                        <a:lnTo>
                          <a:pt x="4038" y="4332"/>
                        </a:lnTo>
                        <a:lnTo>
                          <a:pt x="4101" y="4311"/>
                        </a:lnTo>
                        <a:lnTo>
                          <a:pt x="4331" y="4311"/>
                        </a:lnTo>
                        <a:lnTo>
                          <a:pt x="4561" y="4437"/>
                        </a:lnTo>
                        <a:lnTo>
                          <a:pt x="4708" y="4458"/>
                        </a:lnTo>
                        <a:lnTo>
                          <a:pt x="4708" y="4290"/>
                        </a:lnTo>
                        <a:lnTo>
                          <a:pt x="4666" y="4123"/>
                        </a:lnTo>
                        <a:lnTo>
                          <a:pt x="5043" y="3725"/>
                        </a:lnTo>
                        <a:lnTo>
                          <a:pt x="5064" y="3558"/>
                        </a:lnTo>
                        <a:lnTo>
                          <a:pt x="5168" y="3474"/>
                        </a:lnTo>
                        <a:lnTo>
                          <a:pt x="5252" y="3474"/>
                        </a:lnTo>
                        <a:lnTo>
                          <a:pt x="5294" y="3286"/>
                        </a:lnTo>
                        <a:lnTo>
                          <a:pt x="5252" y="3202"/>
                        </a:lnTo>
                        <a:lnTo>
                          <a:pt x="5231" y="3139"/>
                        </a:lnTo>
                        <a:lnTo>
                          <a:pt x="5273" y="3056"/>
                        </a:lnTo>
                        <a:lnTo>
                          <a:pt x="5147" y="2972"/>
                        </a:lnTo>
                        <a:lnTo>
                          <a:pt x="5064" y="2825"/>
                        </a:lnTo>
                        <a:lnTo>
                          <a:pt x="5022" y="2742"/>
                        </a:lnTo>
                        <a:lnTo>
                          <a:pt x="4980" y="2470"/>
                        </a:lnTo>
                        <a:lnTo>
                          <a:pt x="5022" y="2365"/>
                        </a:lnTo>
                        <a:lnTo>
                          <a:pt x="5022" y="2323"/>
                        </a:lnTo>
                        <a:lnTo>
                          <a:pt x="4875" y="2135"/>
                        </a:lnTo>
                        <a:lnTo>
                          <a:pt x="4854" y="1947"/>
                        </a:lnTo>
                        <a:lnTo>
                          <a:pt x="4938" y="1821"/>
                        </a:lnTo>
                        <a:lnTo>
                          <a:pt x="5043" y="1779"/>
                        </a:lnTo>
                        <a:lnTo>
                          <a:pt x="5043" y="1403"/>
                        </a:lnTo>
                        <a:lnTo>
                          <a:pt x="4980" y="1361"/>
                        </a:lnTo>
                        <a:lnTo>
                          <a:pt x="4959" y="1214"/>
                        </a:lnTo>
                        <a:lnTo>
                          <a:pt x="4875" y="1089"/>
                        </a:lnTo>
                        <a:lnTo>
                          <a:pt x="4771" y="838"/>
                        </a:lnTo>
                        <a:lnTo>
                          <a:pt x="4750" y="775"/>
                        </a:lnTo>
                        <a:lnTo>
                          <a:pt x="4708" y="670"/>
                        </a:lnTo>
                        <a:lnTo>
                          <a:pt x="4708" y="545"/>
                        </a:lnTo>
                        <a:lnTo>
                          <a:pt x="4645" y="315"/>
                        </a:lnTo>
                        <a:lnTo>
                          <a:pt x="4561" y="315"/>
                        </a:lnTo>
                        <a:lnTo>
                          <a:pt x="4436" y="210"/>
                        </a:lnTo>
                        <a:lnTo>
                          <a:pt x="4310" y="231"/>
                        </a:lnTo>
                        <a:lnTo>
                          <a:pt x="3683" y="273"/>
                        </a:lnTo>
                        <a:lnTo>
                          <a:pt x="2950" y="231"/>
                        </a:lnTo>
                        <a:lnTo>
                          <a:pt x="2867" y="252"/>
                        </a:lnTo>
                        <a:lnTo>
                          <a:pt x="2678" y="440"/>
                        </a:lnTo>
                        <a:lnTo>
                          <a:pt x="2511" y="482"/>
                        </a:lnTo>
                        <a:lnTo>
                          <a:pt x="2469" y="440"/>
                        </a:lnTo>
                        <a:lnTo>
                          <a:pt x="2636" y="356"/>
                        </a:lnTo>
                        <a:lnTo>
                          <a:pt x="2783" y="210"/>
                        </a:lnTo>
                        <a:lnTo>
                          <a:pt x="2741" y="210"/>
                        </a:lnTo>
                        <a:lnTo>
                          <a:pt x="2616" y="315"/>
                        </a:lnTo>
                        <a:lnTo>
                          <a:pt x="2406" y="398"/>
                        </a:lnTo>
                        <a:lnTo>
                          <a:pt x="2134" y="356"/>
                        </a:lnTo>
                        <a:lnTo>
                          <a:pt x="2092" y="210"/>
                        </a:lnTo>
                        <a:lnTo>
                          <a:pt x="2134" y="126"/>
                        </a:lnTo>
                        <a:lnTo>
                          <a:pt x="2260" y="126"/>
                        </a:lnTo>
                        <a:lnTo>
                          <a:pt x="2323" y="168"/>
                        </a:lnTo>
                        <a:lnTo>
                          <a:pt x="2323" y="126"/>
                        </a:lnTo>
                        <a:lnTo>
                          <a:pt x="2155" y="43"/>
                        </a:lnTo>
                        <a:lnTo>
                          <a:pt x="1883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" name="Google Shape;102;p16"/>
                  <p:cNvSpPr/>
                  <p:nvPr/>
                </p:nvSpPr>
                <p:spPr>
                  <a:xfrm>
                    <a:off x="4629940" y="2231995"/>
                    <a:ext cx="119769" cy="498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8" h="1842" extrusionOk="0">
                        <a:moveTo>
                          <a:pt x="1403" y="1"/>
                        </a:moveTo>
                        <a:lnTo>
                          <a:pt x="1319" y="63"/>
                        </a:lnTo>
                        <a:lnTo>
                          <a:pt x="1152" y="21"/>
                        </a:lnTo>
                        <a:lnTo>
                          <a:pt x="1152" y="126"/>
                        </a:lnTo>
                        <a:lnTo>
                          <a:pt x="1068" y="189"/>
                        </a:lnTo>
                        <a:lnTo>
                          <a:pt x="984" y="168"/>
                        </a:lnTo>
                        <a:lnTo>
                          <a:pt x="775" y="168"/>
                        </a:lnTo>
                        <a:lnTo>
                          <a:pt x="733" y="273"/>
                        </a:lnTo>
                        <a:lnTo>
                          <a:pt x="587" y="273"/>
                        </a:lnTo>
                        <a:lnTo>
                          <a:pt x="482" y="398"/>
                        </a:lnTo>
                        <a:lnTo>
                          <a:pt x="378" y="398"/>
                        </a:lnTo>
                        <a:lnTo>
                          <a:pt x="168" y="586"/>
                        </a:lnTo>
                        <a:lnTo>
                          <a:pt x="106" y="545"/>
                        </a:lnTo>
                        <a:lnTo>
                          <a:pt x="22" y="503"/>
                        </a:lnTo>
                        <a:lnTo>
                          <a:pt x="1" y="524"/>
                        </a:lnTo>
                        <a:lnTo>
                          <a:pt x="1" y="628"/>
                        </a:lnTo>
                        <a:lnTo>
                          <a:pt x="147" y="712"/>
                        </a:lnTo>
                        <a:lnTo>
                          <a:pt x="252" y="900"/>
                        </a:lnTo>
                        <a:lnTo>
                          <a:pt x="252" y="1047"/>
                        </a:lnTo>
                        <a:lnTo>
                          <a:pt x="273" y="1130"/>
                        </a:lnTo>
                        <a:lnTo>
                          <a:pt x="378" y="1172"/>
                        </a:lnTo>
                        <a:lnTo>
                          <a:pt x="587" y="1319"/>
                        </a:lnTo>
                        <a:lnTo>
                          <a:pt x="691" y="1382"/>
                        </a:lnTo>
                        <a:lnTo>
                          <a:pt x="942" y="1674"/>
                        </a:lnTo>
                        <a:lnTo>
                          <a:pt x="1005" y="1674"/>
                        </a:lnTo>
                        <a:lnTo>
                          <a:pt x="1298" y="1842"/>
                        </a:lnTo>
                        <a:lnTo>
                          <a:pt x="1361" y="1779"/>
                        </a:lnTo>
                        <a:lnTo>
                          <a:pt x="1507" y="1779"/>
                        </a:lnTo>
                        <a:lnTo>
                          <a:pt x="1528" y="1674"/>
                        </a:lnTo>
                        <a:lnTo>
                          <a:pt x="1591" y="1633"/>
                        </a:lnTo>
                        <a:lnTo>
                          <a:pt x="1633" y="1528"/>
                        </a:lnTo>
                        <a:lnTo>
                          <a:pt x="1738" y="1570"/>
                        </a:lnTo>
                        <a:lnTo>
                          <a:pt x="1947" y="1570"/>
                        </a:lnTo>
                        <a:lnTo>
                          <a:pt x="2114" y="1674"/>
                        </a:lnTo>
                        <a:lnTo>
                          <a:pt x="2261" y="1674"/>
                        </a:lnTo>
                        <a:lnTo>
                          <a:pt x="2428" y="1654"/>
                        </a:lnTo>
                        <a:lnTo>
                          <a:pt x="2512" y="1737"/>
                        </a:lnTo>
                        <a:lnTo>
                          <a:pt x="2742" y="1779"/>
                        </a:lnTo>
                        <a:lnTo>
                          <a:pt x="2763" y="1779"/>
                        </a:lnTo>
                        <a:lnTo>
                          <a:pt x="2888" y="1695"/>
                        </a:lnTo>
                        <a:lnTo>
                          <a:pt x="3035" y="1674"/>
                        </a:lnTo>
                        <a:lnTo>
                          <a:pt x="3077" y="1737"/>
                        </a:lnTo>
                        <a:lnTo>
                          <a:pt x="3307" y="1654"/>
                        </a:lnTo>
                        <a:lnTo>
                          <a:pt x="3516" y="1633"/>
                        </a:lnTo>
                        <a:lnTo>
                          <a:pt x="3683" y="1465"/>
                        </a:lnTo>
                        <a:lnTo>
                          <a:pt x="3830" y="1444"/>
                        </a:lnTo>
                        <a:lnTo>
                          <a:pt x="3976" y="1340"/>
                        </a:lnTo>
                        <a:lnTo>
                          <a:pt x="4227" y="1361"/>
                        </a:lnTo>
                        <a:lnTo>
                          <a:pt x="4186" y="1214"/>
                        </a:lnTo>
                        <a:lnTo>
                          <a:pt x="4102" y="1130"/>
                        </a:lnTo>
                        <a:lnTo>
                          <a:pt x="3935" y="1130"/>
                        </a:lnTo>
                        <a:lnTo>
                          <a:pt x="3893" y="1172"/>
                        </a:lnTo>
                        <a:lnTo>
                          <a:pt x="3809" y="1172"/>
                        </a:lnTo>
                        <a:lnTo>
                          <a:pt x="3683" y="1005"/>
                        </a:lnTo>
                        <a:lnTo>
                          <a:pt x="3349" y="733"/>
                        </a:lnTo>
                        <a:lnTo>
                          <a:pt x="3181" y="691"/>
                        </a:lnTo>
                        <a:lnTo>
                          <a:pt x="2951" y="733"/>
                        </a:lnTo>
                        <a:lnTo>
                          <a:pt x="2826" y="628"/>
                        </a:lnTo>
                        <a:lnTo>
                          <a:pt x="2867" y="524"/>
                        </a:lnTo>
                        <a:lnTo>
                          <a:pt x="2679" y="545"/>
                        </a:lnTo>
                        <a:lnTo>
                          <a:pt x="2428" y="398"/>
                        </a:lnTo>
                        <a:lnTo>
                          <a:pt x="2365" y="440"/>
                        </a:lnTo>
                        <a:lnTo>
                          <a:pt x="2512" y="607"/>
                        </a:lnTo>
                        <a:lnTo>
                          <a:pt x="2428" y="607"/>
                        </a:lnTo>
                        <a:lnTo>
                          <a:pt x="2365" y="649"/>
                        </a:lnTo>
                        <a:lnTo>
                          <a:pt x="2302" y="628"/>
                        </a:lnTo>
                        <a:lnTo>
                          <a:pt x="2302" y="524"/>
                        </a:lnTo>
                        <a:lnTo>
                          <a:pt x="2240" y="503"/>
                        </a:lnTo>
                        <a:lnTo>
                          <a:pt x="2219" y="419"/>
                        </a:lnTo>
                        <a:lnTo>
                          <a:pt x="2261" y="314"/>
                        </a:lnTo>
                        <a:lnTo>
                          <a:pt x="2198" y="231"/>
                        </a:lnTo>
                        <a:lnTo>
                          <a:pt x="2093" y="231"/>
                        </a:lnTo>
                        <a:lnTo>
                          <a:pt x="1989" y="126"/>
                        </a:lnTo>
                        <a:lnTo>
                          <a:pt x="2010" y="84"/>
                        </a:lnTo>
                        <a:lnTo>
                          <a:pt x="1779" y="21"/>
                        </a:lnTo>
                        <a:lnTo>
                          <a:pt x="1696" y="84"/>
                        </a:lnTo>
                        <a:lnTo>
                          <a:pt x="1612" y="63"/>
                        </a:lnTo>
                        <a:lnTo>
                          <a:pt x="1570" y="105"/>
                        </a:lnTo>
                        <a:lnTo>
                          <a:pt x="1507" y="21"/>
                        </a:lnTo>
                        <a:lnTo>
                          <a:pt x="1486" y="63"/>
                        </a:lnTo>
                        <a:lnTo>
                          <a:pt x="1403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" name="Google Shape;103;p16"/>
                  <p:cNvSpPr/>
                  <p:nvPr/>
                </p:nvSpPr>
                <p:spPr>
                  <a:xfrm>
                    <a:off x="4536882" y="2149356"/>
                    <a:ext cx="136369" cy="15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4" h="5755" extrusionOk="0">
                        <a:moveTo>
                          <a:pt x="1340" y="1"/>
                        </a:moveTo>
                        <a:lnTo>
                          <a:pt x="1340" y="22"/>
                        </a:lnTo>
                        <a:lnTo>
                          <a:pt x="1340" y="126"/>
                        </a:lnTo>
                        <a:lnTo>
                          <a:pt x="1424" y="189"/>
                        </a:lnTo>
                        <a:lnTo>
                          <a:pt x="1466" y="189"/>
                        </a:lnTo>
                        <a:lnTo>
                          <a:pt x="1466" y="252"/>
                        </a:lnTo>
                        <a:lnTo>
                          <a:pt x="1612" y="377"/>
                        </a:lnTo>
                        <a:lnTo>
                          <a:pt x="1507" y="419"/>
                        </a:lnTo>
                        <a:lnTo>
                          <a:pt x="1403" y="419"/>
                        </a:lnTo>
                        <a:lnTo>
                          <a:pt x="1403" y="524"/>
                        </a:lnTo>
                        <a:lnTo>
                          <a:pt x="1507" y="461"/>
                        </a:lnTo>
                        <a:lnTo>
                          <a:pt x="1507" y="628"/>
                        </a:lnTo>
                        <a:lnTo>
                          <a:pt x="1612" y="670"/>
                        </a:lnTo>
                        <a:lnTo>
                          <a:pt x="1528" y="754"/>
                        </a:lnTo>
                        <a:lnTo>
                          <a:pt x="1528" y="838"/>
                        </a:lnTo>
                        <a:lnTo>
                          <a:pt x="1612" y="880"/>
                        </a:lnTo>
                        <a:lnTo>
                          <a:pt x="1738" y="880"/>
                        </a:lnTo>
                        <a:lnTo>
                          <a:pt x="1926" y="1068"/>
                        </a:lnTo>
                        <a:lnTo>
                          <a:pt x="2156" y="1172"/>
                        </a:lnTo>
                        <a:lnTo>
                          <a:pt x="1926" y="1131"/>
                        </a:lnTo>
                        <a:lnTo>
                          <a:pt x="1738" y="942"/>
                        </a:lnTo>
                        <a:lnTo>
                          <a:pt x="1612" y="963"/>
                        </a:lnTo>
                        <a:lnTo>
                          <a:pt x="1507" y="942"/>
                        </a:lnTo>
                        <a:lnTo>
                          <a:pt x="1424" y="942"/>
                        </a:lnTo>
                        <a:lnTo>
                          <a:pt x="1340" y="1068"/>
                        </a:lnTo>
                        <a:lnTo>
                          <a:pt x="1361" y="1152"/>
                        </a:lnTo>
                        <a:lnTo>
                          <a:pt x="1361" y="1340"/>
                        </a:lnTo>
                        <a:lnTo>
                          <a:pt x="1424" y="1444"/>
                        </a:lnTo>
                        <a:lnTo>
                          <a:pt x="1298" y="1277"/>
                        </a:lnTo>
                        <a:lnTo>
                          <a:pt x="1319" y="1152"/>
                        </a:lnTo>
                        <a:lnTo>
                          <a:pt x="1235" y="1068"/>
                        </a:lnTo>
                        <a:lnTo>
                          <a:pt x="1194" y="1089"/>
                        </a:lnTo>
                        <a:lnTo>
                          <a:pt x="1194" y="1172"/>
                        </a:lnTo>
                        <a:lnTo>
                          <a:pt x="1235" y="1277"/>
                        </a:lnTo>
                        <a:lnTo>
                          <a:pt x="1152" y="1361"/>
                        </a:lnTo>
                        <a:lnTo>
                          <a:pt x="1089" y="1235"/>
                        </a:lnTo>
                        <a:lnTo>
                          <a:pt x="1089" y="1089"/>
                        </a:lnTo>
                        <a:lnTo>
                          <a:pt x="942" y="1026"/>
                        </a:lnTo>
                        <a:lnTo>
                          <a:pt x="880" y="1047"/>
                        </a:lnTo>
                        <a:lnTo>
                          <a:pt x="608" y="1131"/>
                        </a:lnTo>
                        <a:lnTo>
                          <a:pt x="587" y="1235"/>
                        </a:lnTo>
                        <a:lnTo>
                          <a:pt x="629" y="1340"/>
                        </a:lnTo>
                        <a:lnTo>
                          <a:pt x="775" y="1361"/>
                        </a:lnTo>
                        <a:lnTo>
                          <a:pt x="796" y="1465"/>
                        </a:lnTo>
                        <a:lnTo>
                          <a:pt x="796" y="1486"/>
                        </a:lnTo>
                        <a:lnTo>
                          <a:pt x="733" y="1507"/>
                        </a:lnTo>
                        <a:lnTo>
                          <a:pt x="733" y="1591"/>
                        </a:lnTo>
                        <a:lnTo>
                          <a:pt x="691" y="1696"/>
                        </a:lnTo>
                        <a:lnTo>
                          <a:pt x="691" y="1800"/>
                        </a:lnTo>
                        <a:lnTo>
                          <a:pt x="608" y="1863"/>
                        </a:lnTo>
                        <a:lnTo>
                          <a:pt x="503" y="1800"/>
                        </a:lnTo>
                        <a:lnTo>
                          <a:pt x="461" y="1926"/>
                        </a:lnTo>
                        <a:lnTo>
                          <a:pt x="482" y="1988"/>
                        </a:lnTo>
                        <a:lnTo>
                          <a:pt x="608" y="1988"/>
                        </a:lnTo>
                        <a:lnTo>
                          <a:pt x="670" y="2030"/>
                        </a:lnTo>
                        <a:lnTo>
                          <a:pt x="629" y="2114"/>
                        </a:lnTo>
                        <a:lnTo>
                          <a:pt x="608" y="2240"/>
                        </a:lnTo>
                        <a:lnTo>
                          <a:pt x="524" y="2302"/>
                        </a:lnTo>
                        <a:lnTo>
                          <a:pt x="608" y="2407"/>
                        </a:lnTo>
                        <a:lnTo>
                          <a:pt x="524" y="2449"/>
                        </a:lnTo>
                        <a:lnTo>
                          <a:pt x="378" y="2407"/>
                        </a:lnTo>
                        <a:lnTo>
                          <a:pt x="210" y="2449"/>
                        </a:lnTo>
                        <a:lnTo>
                          <a:pt x="168" y="2553"/>
                        </a:lnTo>
                        <a:lnTo>
                          <a:pt x="85" y="2658"/>
                        </a:lnTo>
                        <a:lnTo>
                          <a:pt x="105" y="2825"/>
                        </a:lnTo>
                        <a:lnTo>
                          <a:pt x="85" y="3035"/>
                        </a:lnTo>
                        <a:lnTo>
                          <a:pt x="43" y="3139"/>
                        </a:lnTo>
                        <a:lnTo>
                          <a:pt x="43" y="3160"/>
                        </a:lnTo>
                        <a:lnTo>
                          <a:pt x="1" y="3244"/>
                        </a:lnTo>
                        <a:lnTo>
                          <a:pt x="85" y="3432"/>
                        </a:lnTo>
                        <a:lnTo>
                          <a:pt x="85" y="3474"/>
                        </a:lnTo>
                        <a:lnTo>
                          <a:pt x="168" y="3579"/>
                        </a:lnTo>
                        <a:lnTo>
                          <a:pt x="85" y="3746"/>
                        </a:lnTo>
                        <a:lnTo>
                          <a:pt x="147" y="3746"/>
                        </a:lnTo>
                        <a:lnTo>
                          <a:pt x="273" y="3913"/>
                        </a:lnTo>
                        <a:lnTo>
                          <a:pt x="294" y="4060"/>
                        </a:lnTo>
                        <a:lnTo>
                          <a:pt x="357" y="4102"/>
                        </a:lnTo>
                        <a:lnTo>
                          <a:pt x="357" y="4290"/>
                        </a:lnTo>
                        <a:lnTo>
                          <a:pt x="461" y="4374"/>
                        </a:lnTo>
                        <a:lnTo>
                          <a:pt x="461" y="4437"/>
                        </a:lnTo>
                        <a:lnTo>
                          <a:pt x="566" y="4520"/>
                        </a:lnTo>
                        <a:lnTo>
                          <a:pt x="629" y="4478"/>
                        </a:lnTo>
                        <a:lnTo>
                          <a:pt x="733" y="4478"/>
                        </a:lnTo>
                        <a:lnTo>
                          <a:pt x="817" y="4520"/>
                        </a:lnTo>
                        <a:lnTo>
                          <a:pt x="922" y="4478"/>
                        </a:lnTo>
                        <a:lnTo>
                          <a:pt x="1047" y="4541"/>
                        </a:lnTo>
                        <a:lnTo>
                          <a:pt x="1152" y="4541"/>
                        </a:lnTo>
                        <a:lnTo>
                          <a:pt x="1298" y="4625"/>
                        </a:lnTo>
                        <a:lnTo>
                          <a:pt x="1152" y="4750"/>
                        </a:lnTo>
                        <a:lnTo>
                          <a:pt x="1089" y="4918"/>
                        </a:lnTo>
                        <a:lnTo>
                          <a:pt x="1089" y="5022"/>
                        </a:lnTo>
                        <a:lnTo>
                          <a:pt x="1005" y="5106"/>
                        </a:lnTo>
                        <a:lnTo>
                          <a:pt x="942" y="5273"/>
                        </a:lnTo>
                        <a:lnTo>
                          <a:pt x="942" y="5441"/>
                        </a:lnTo>
                        <a:lnTo>
                          <a:pt x="1047" y="5525"/>
                        </a:lnTo>
                        <a:lnTo>
                          <a:pt x="1110" y="5629"/>
                        </a:lnTo>
                        <a:lnTo>
                          <a:pt x="1214" y="5650"/>
                        </a:lnTo>
                        <a:lnTo>
                          <a:pt x="1319" y="5587"/>
                        </a:lnTo>
                        <a:lnTo>
                          <a:pt x="1445" y="5650"/>
                        </a:lnTo>
                        <a:lnTo>
                          <a:pt x="1507" y="5566"/>
                        </a:lnTo>
                        <a:lnTo>
                          <a:pt x="1466" y="5525"/>
                        </a:lnTo>
                        <a:lnTo>
                          <a:pt x="1612" y="5462"/>
                        </a:lnTo>
                        <a:lnTo>
                          <a:pt x="1633" y="5566"/>
                        </a:lnTo>
                        <a:lnTo>
                          <a:pt x="1717" y="5587"/>
                        </a:lnTo>
                        <a:lnTo>
                          <a:pt x="1758" y="5545"/>
                        </a:lnTo>
                        <a:lnTo>
                          <a:pt x="1842" y="5545"/>
                        </a:lnTo>
                        <a:lnTo>
                          <a:pt x="1989" y="5671"/>
                        </a:lnTo>
                        <a:lnTo>
                          <a:pt x="2072" y="5692"/>
                        </a:lnTo>
                        <a:lnTo>
                          <a:pt x="2093" y="5692"/>
                        </a:lnTo>
                        <a:lnTo>
                          <a:pt x="2156" y="5671"/>
                        </a:lnTo>
                        <a:lnTo>
                          <a:pt x="2261" y="5629"/>
                        </a:lnTo>
                        <a:lnTo>
                          <a:pt x="2344" y="5734"/>
                        </a:lnTo>
                        <a:lnTo>
                          <a:pt x="2491" y="5755"/>
                        </a:lnTo>
                        <a:lnTo>
                          <a:pt x="2512" y="5692"/>
                        </a:lnTo>
                        <a:lnTo>
                          <a:pt x="2512" y="5629"/>
                        </a:lnTo>
                        <a:lnTo>
                          <a:pt x="2826" y="5629"/>
                        </a:lnTo>
                        <a:lnTo>
                          <a:pt x="2909" y="5692"/>
                        </a:lnTo>
                        <a:lnTo>
                          <a:pt x="3014" y="5671"/>
                        </a:lnTo>
                        <a:lnTo>
                          <a:pt x="3098" y="5692"/>
                        </a:lnTo>
                        <a:lnTo>
                          <a:pt x="3202" y="5671"/>
                        </a:lnTo>
                        <a:lnTo>
                          <a:pt x="3391" y="5545"/>
                        </a:lnTo>
                        <a:lnTo>
                          <a:pt x="3453" y="5545"/>
                        </a:lnTo>
                        <a:lnTo>
                          <a:pt x="3600" y="5566"/>
                        </a:lnTo>
                        <a:lnTo>
                          <a:pt x="3725" y="5545"/>
                        </a:lnTo>
                        <a:lnTo>
                          <a:pt x="3851" y="5629"/>
                        </a:lnTo>
                        <a:lnTo>
                          <a:pt x="3935" y="5566"/>
                        </a:lnTo>
                        <a:lnTo>
                          <a:pt x="3914" y="5462"/>
                        </a:lnTo>
                        <a:lnTo>
                          <a:pt x="3746" y="5378"/>
                        </a:lnTo>
                        <a:lnTo>
                          <a:pt x="3746" y="5315"/>
                        </a:lnTo>
                        <a:lnTo>
                          <a:pt x="3914" y="5127"/>
                        </a:lnTo>
                        <a:lnTo>
                          <a:pt x="4039" y="5043"/>
                        </a:lnTo>
                        <a:lnTo>
                          <a:pt x="4123" y="4939"/>
                        </a:lnTo>
                        <a:lnTo>
                          <a:pt x="4186" y="4939"/>
                        </a:lnTo>
                        <a:lnTo>
                          <a:pt x="4186" y="4834"/>
                        </a:lnTo>
                        <a:lnTo>
                          <a:pt x="4227" y="4729"/>
                        </a:lnTo>
                        <a:lnTo>
                          <a:pt x="3976" y="4437"/>
                        </a:lnTo>
                        <a:lnTo>
                          <a:pt x="3872" y="4374"/>
                        </a:lnTo>
                        <a:lnTo>
                          <a:pt x="3663" y="4227"/>
                        </a:lnTo>
                        <a:lnTo>
                          <a:pt x="3558" y="4185"/>
                        </a:lnTo>
                        <a:lnTo>
                          <a:pt x="3537" y="4102"/>
                        </a:lnTo>
                        <a:lnTo>
                          <a:pt x="3537" y="3955"/>
                        </a:lnTo>
                        <a:lnTo>
                          <a:pt x="3432" y="3767"/>
                        </a:lnTo>
                        <a:lnTo>
                          <a:pt x="3286" y="3683"/>
                        </a:lnTo>
                        <a:lnTo>
                          <a:pt x="3286" y="3579"/>
                        </a:lnTo>
                        <a:lnTo>
                          <a:pt x="3307" y="3558"/>
                        </a:lnTo>
                        <a:lnTo>
                          <a:pt x="3391" y="3600"/>
                        </a:lnTo>
                        <a:lnTo>
                          <a:pt x="3453" y="3641"/>
                        </a:lnTo>
                        <a:lnTo>
                          <a:pt x="3663" y="3453"/>
                        </a:lnTo>
                        <a:lnTo>
                          <a:pt x="3767" y="3453"/>
                        </a:lnTo>
                        <a:lnTo>
                          <a:pt x="3872" y="3328"/>
                        </a:lnTo>
                        <a:lnTo>
                          <a:pt x="4018" y="3328"/>
                        </a:lnTo>
                        <a:lnTo>
                          <a:pt x="4060" y="3223"/>
                        </a:lnTo>
                        <a:lnTo>
                          <a:pt x="4269" y="3223"/>
                        </a:lnTo>
                        <a:lnTo>
                          <a:pt x="4353" y="3244"/>
                        </a:lnTo>
                        <a:lnTo>
                          <a:pt x="4437" y="3181"/>
                        </a:lnTo>
                        <a:lnTo>
                          <a:pt x="4437" y="3076"/>
                        </a:lnTo>
                        <a:lnTo>
                          <a:pt x="4604" y="3118"/>
                        </a:lnTo>
                        <a:lnTo>
                          <a:pt x="4688" y="3056"/>
                        </a:lnTo>
                        <a:lnTo>
                          <a:pt x="4771" y="3118"/>
                        </a:lnTo>
                        <a:lnTo>
                          <a:pt x="4792" y="3076"/>
                        </a:lnTo>
                        <a:lnTo>
                          <a:pt x="4813" y="3035"/>
                        </a:lnTo>
                        <a:lnTo>
                          <a:pt x="4813" y="2721"/>
                        </a:lnTo>
                        <a:lnTo>
                          <a:pt x="4751" y="2637"/>
                        </a:lnTo>
                        <a:lnTo>
                          <a:pt x="4667" y="2595"/>
                        </a:lnTo>
                        <a:lnTo>
                          <a:pt x="4562" y="2344"/>
                        </a:lnTo>
                        <a:lnTo>
                          <a:pt x="4604" y="2240"/>
                        </a:lnTo>
                        <a:lnTo>
                          <a:pt x="4562" y="2114"/>
                        </a:lnTo>
                        <a:lnTo>
                          <a:pt x="4562" y="2030"/>
                        </a:lnTo>
                        <a:lnTo>
                          <a:pt x="4479" y="1926"/>
                        </a:lnTo>
                        <a:lnTo>
                          <a:pt x="4499" y="1821"/>
                        </a:lnTo>
                        <a:lnTo>
                          <a:pt x="4332" y="1612"/>
                        </a:lnTo>
                        <a:lnTo>
                          <a:pt x="4332" y="1549"/>
                        </a:lnTo>
                        <a:lnTo>
                          <a:pt x="4479" y="1465"/>
                        </a:lnTo>
                        <a:lnTo>
                          <a:pt x="4499" y="1277"/>
                        </a:lnTo>
                        <a:lnTo>
                          <a:pt x="4458" y="1026"/>
                        </a:lnTo>
                        <a:lnTo>
                          <a:pt x="4353" y="1026"/>
                        </a:lnTo>
                        <a:lnTo>
                          <a:pt x="4269" y="963"/>
                        </a:lnTo>
                        <a:lnTo>
                          <a:pt x="4165" y="963"/>
                        </a:lnTo>
                        <a:lnTo>
                          <a:pt x="4060" y="880"/>
                        </a:lnTo>
                        <a:lnTo>
                          <a:pt x="4081" y="775"/>
                        </a:lnTo>
                        <a:lnTo>
                          <a:pt x="4039" y="670"/>
                        </a:lnTo>
                        <a:lnTo>
                          <a:pt x="3914" y="712"/>
                        </a:lnTo>
                        <a:lnTo>
                          <a:pt x="3767" y="545"/>
                        </a:lnTo>
                        <a:lnTo>
                          <a:pt x="3663" y="545"/>
                        </a:lnTo>
                        <a:lnTo>
                          <a:pt x="3621" y="461"/>
                        </a:lnTo>
                        <a:lnTo>
                          <a:pt x="3558" y="503"/>
                        </a:lnTo>
                        <a:lnTo>
                          <a:pt x="3432" y="524"/>
                        </a:lnTo>
                        <a:lnTo>
                          <a:pt x="3328" y="608"/>
                        </a:lnTo>
                        <a:lnTo>
                          <a:pt x="3286" y="545"/>
                        </a:lnTo>
                        <a:lnTo>
                          <a:pt x="3349" y="503"/>
                        </a:lnTo>
                        <a:lnTo>
                          <a:pt x="3349" y="524"/>
                        </a:lnTo>
                        <a:lnTo>
                          <a:pt x="3411" y="461"/>
                        </a:lnTo>
                        <a:lnTo>
                          <a:pt x="3516" y="419"/>
                        </a:lnTo>
                        <a:lnTo>
                          <a:pt x="3391" y="419"/>
                        </a:lnTo>
                        <a:lnTo>
                          <a:pt x="3328" y="440"/>
                        </a:lnTo>
                        <a:lnTo>
                          <a:pt x="3307" y="503"/>
                        </a:lnTo>
                        <a:lnTo>
                          <a:pt x="3202" y="545"/>
                        </a:lnTo>
                        <a:lnTo>
                          <a:pt x="3202" y="608"/>
                        </a:lnTo>
                        <a:lnTo>
                          <a:pt x="2993" y="628"/>
                        </a:lnTo>
                        <a:lnTo>
                          <a:pt x="2909" y="733"/>
                        </a:lnTo>
                        <a:lnTo>
                          <a:pt x="2888" y="838"/>
                        </a:lnTo>
                        <a:lnTo>
                          <a:pt x="2763" y="838"/>
                        </a:lnTo>
                        <a:lnTo>
                          <a:pt x="2721" y="775"/>
                        </a:lnTo>
                        <a:lnTo>
                          <a:pt x="2616" y="754"/>
                        </a:lnTo>
                        <a:lnTo>
                          <a:pt x="2574" y="775"/>
                        </a:lnTo>
                        <a:lnTo>
                          <a:pt x="2407" y="733"/>
                        </a:lnTo>
                        <a:lnTo>
                          <a:pt x="2512" y="670"/>
                        </a:lnTo>
                        <a:lnTo>
                          <a:pt x="2595" y="670"/>
                        </a:lnTo>
                        <a:lnTo>
                          <a:pt x="2679" y="608"/>
                        </a:lnTo>
                        <a:lnTo>
                          <a:pt x="2679" y="503"/>
                        </a:lnTo>
                        <a:lnTo>
                          <a:pt x="2616" y="461"/>
                        </a:lnTo>
                        <a:lnTo>
                          <a:pt x="2512" y="545"/>
                        </a:lnTo>
                        <a:lnTo>
                          <a:pt x="2491" y="566"/>
                        </a:lnTo>
                        <a:lnTo>
                          <a:pt x="2365" y="461"/>
                        </a:lnTo>
                        <a:lnTo>
                          <a:pt x="2302" y="419"/>
                        </a:lnTo>
                        <a:lnTo>
                          <a:pt x="2261" y="440"/>
                        </a:lnTo>
                        <a:lnTo>
                          <a:pt x="2240" y="524"/>
                        </a:lnTo>
                        <a:lnTo>
                          <a:pt x="2135" y="566"/>
                        </a:lnTo>
                        <a:lnTo>
                          <a:pt x="2093" y="461"/>
                        </a:lnTo>
                        <a:lnTo>
                          <a:pt x="2030" y="440"/>
                        </a:lnTo>
                        <a:lnTo>
                          <a:pt x="1968" y="377"/>
                        </a:lnTo>
                        <a:lnTo>
                          <a:pt x="2051" y="335"/>
                        </a:lnTo>
                        <a:lnTo>
                          <a:pt x="2093" y="210"/>
                        </a:lnTo>
                        <a:lnTo>
                          <a:pt x="1989" y="189"/>
                        </a:lnTo>
                        <a:lnTo>
                          <a:pt x="1863" y="84"/>
                        </a:lnTo>
                        <a:lnTo>
                          <a:pt x="1758" y="84"/>
                        </a:lnTo>
                        <a:lnTo>
                          <a:pt x="1717" y="43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" name="Google Shape;104;p16"/>
                  <p:cNvSpPr/>
                  <p:nvPr/>
                </p:nvSpPr>
                <p:spPr>
                  <a:xfrm>
                    <a:off x="4500736" y="2183331"/>
                    <a:ext cx="58695" cy="509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2" h="1884" extrusionOk="0">
                        <a:moveTo>
                          <a:pt x="1695" y="0"/>
                        </a:moveTo>
                        <a:lnTo>
                          <a:pt x="1549" y="21"/>
                        </a:lnTo>
                        <a:lnTo>
                          <a:pt x="1444" y="126"/>
                        </a:lnTo>
                        <a:lnTo>
                          <a:pt x="1340" y="84"/>
                        </a:lnTo>
                        <a:lnTo>
                          <a:pt x="1277" y="126"/>
                        </a:lnTo>
                        <a:lnTo>
                          <a:pt x="1130" y="126"/>
                        </a:lnTo>
                        <a:lnTo>
                          <a:pt x="1005" y="251"/>
                        </a:lnTo>
                        <a:lnTo>
                          <a:pt x="796" y="398"/>
                        </a:lnTo>
                        <a:lnTo>
                          <a:pt x="754" y="335"/>
                        </a:lnTo>
                        <a:lnTo>
                          <a:pt x="628" y="398"/>
                        </a:lnTo>
                        <a:lnTo>
                          <a:pt x="628" y="544"/>
                        </a:lnTo>
                        <a:lnTo>
                          <a:pt x="524" y="628"/>
                        </a:lnTo>
                        <a:lnTo>
                          <a:pt x="545" y="753"/>
                        </a:lnTo>
                        <a:lnTo>
                          <a:pt x="524" y="879"/>
                        </a:lnTo>
                        <a:lnTo>
                          <a:pt x="482" y="984"/>
                        </a:lnTo>
                        <a:lnTo>
                          <a:pt x="440" y="1046"/>
                        </a:lnTo>
                        <a:lnTo>
                          <a:pt x="335" y="1130"/>
                        </a:lnTo>
                        <a:lnTo>
                          <a:pt x="335" y="1193"/>
                        </a:lnTo>
                        <a:lnTo>
                          <a:pt x="482" y="1339"/>
                        </a:lnTo>
                        <a:lnTo>
                          <a:pt x="607" y="1360"/>
                        </a:lnTo>
                        <a:lnTo>
                          <a:pt x="482" y="1360"/>
                        </a:lnTo>
                        <a:lnTo>
                          <a:pt x="419" y="1402"/>
                        </a:lnTo>
                        <a:lnTo>
                          <a:pt x="377" y="1444"/>
                        </a:lnTo>
                        <a:lnTo>
                          <a:pt x="419" y="1507"/>
                        </a:lnTo>
                        <a:lnTo>
                          <a:pt x="503" y="1507"/>
                        </a:lnTo>
                        <a:lnTo>
                          <a:pt x="503" y="1569"/>
                        </a:lnTo>
                        <a:lnTo>
                          <a:pt x="398" y="1569"/>
                        </a:lnTo>
                        <a:lnTo>
                          <a:pt x="293" y="1486"/>
                        </a:lnTo>
                        <a:lnTo>
                          <a:pt x="189" y="1444"/>
                        </a:lnTo>
                        <a:lnTo>
                          <a:pt x="105" y="1465"/>
                        </a:lnTo>
                        <a:lnTo>
                          <a:pt x="126" y="1507"/>
                        </a:lnTo>
                        <a:lnTo>
                          <a:pt x="210" y="1548"/>
                        </a:lnTo>
                        <a:lnTo>
                          <a:pt x="314" y="1611"/>
                        </a:lnTo>
                        <a:lnTo>
                          <a:pt x="335" y="1590"/>
                        </a:lnTo>
                        <a:lnTo>
                          <a:pt x="440" y="1674"/>
                        </a:lnTo>
                        <a:lnTo>
                          <a:pt x="335" y="1611"/>
                        </a:lnTo>
                        <a:lnTo>
                          <a:pt x="273" y="1653"/>
                        </a:lnTo>
                        <a:lnTo>
                          <a:pt x="105" y="1590"/>
                        </a:lnTo>
                        <a:lnTo>
                          <a:pt x="1" y="1590"/>
                        </a:lnTo>
                        <a:lnTo>
                          <a:pt x="84" y="1611"/>
                        </a:lnTo>
                        <a:lnTo>
                          <a:pt x="126" y="1695"/>
                        </a:lnTo>
                        <a:lnTo>
                          <a:pt x="210" y="1695"/>
                        </a:lnTo>
                        <a:lnTo>
                          <a:pt x="293" y="1758"/>
                        </a:lnTo>
                        <a:lnTo>
                          <a:pt x="335" y="1695"/>
                        </a:lnTo>
                        <a:lnTo>
                          <a:pt x="440" y="1674"/>
                        </a:lnTo>
                        <a:lnTo>
                          <a:pt x="482" y="1653"/>
                        </a:lnTo>
                        <a:lnTo>
                          <a:pt x="545" y="1653"/>
                        </a:lnTo>
                        <a:lnTo>
                          <a:pt x="586" y="1548"/>
                        </a:lnTo>
                        <a:lnTo>
                          <a:pt x="796" y="1548"/>
                        </a:lnTo>
                        <a:lnTo>
                          <a:pt x="837" y="1611"/>
                        </a:lnTo>
                        <a:lnTo>
                          <a:pt x="942" y="1611"/>
                        </a:lnTo>
                        <a:lnTo>
                          <a:pt x="1005" y="1695"/>
                        </a:lnTo>
                        <a:lnTo>
                          <a:pt x="1151" y="1695"/>
                        </a:lnTo>
                        <a:lnTo>
                          <a:pt x="1214" y="1779"/>
                        </a:lnTo>
                        <a:lnTo>
                          <a:pt x="1214" y="1862"/>
                        </a:lnTo>
                        <a:lnTo>
                          <a:pt x="1319" y="1883"/>
                        </a:lnTo>
                        <a:lnTo>
                          <a:pt x="1361" y="1779"/>
                        </a:lnTo>
                        <a:lnTo>
                          <a:pt x="1381" y="1569"/>
                        </a:lnTo>
                        <a:lnTo>
                          <a:pt x="1361" y="1402"/>
                        </a:lnTo>
                        <a:lnTo>
                          <a:pt x="1444" y="1297"/>
                        </a:lnTo>
                        <a:lnTo>
                          <a:pt x="1486" y="1193"/>
                        </a:lnTo>
                        <a:lnTo>
                          <a:pt x="1654" y="1151"/>
                        </a:lnTo>
                        <a:lnTo>
                          <a:pt x="1800" y="1193"/>
                        </a:lnTo>
                        <a:lnTo>
                          <a:pt x="1884" y="1151"/>
                        </a:lnTo>
                        <a:lnTo>
                          <a:pt x="1800" y="1046"/>
                        </a:lnTo>
                        <a:lnTo>
                          <a:pt x="1884" y="984"/>
                        </a:lnTo>
                        <a:lnTo>
                          <a:pt x="1905" y="858"/>
                        </a:lnTo>
                        <a:lnTo>
                          <a:pt x="1946" y="774"/>
                        </a:lnTo>
                        <a:lnTo>
                          <a:pt x="1884" y="732"/>
                        </a:lnTo>
                        <a:lnTo>
                          <a:pt x="1758" y="732"/>
                        </a:lnTo>
                        <a:lnTo>
                          <a:pt x="1737" y="670"/>
                        </a:lnTo>
                        <a:lnTo>
                          <a:pt x="1779" y="544"/>
                        </a:lnTo>
                        <a:lnTo>
                          <a:pt x="1884" y="607"/>
                        </a:lnTo>
                        <a:lnTo>
                          <a:pt x="1967" y="544"/>
                        </a:lnTo>
                        <a:lnTo>
                          <a:pt x="1967" y="440"/>
                        </a:lnTo>
                        <a:lnTo>
                          <a:pt x="2009" y="335"/>
                        </a:lnTo>
                        <a:lnTo>
                          <a:pt x="2009" y="251"/>
                        </a:lnTo>
                        <a:lnTo>
                          <a:pt x="2072" y="230"/>
                        </a:lnTo>
                        <a:lnTo>
                          <a:pt x="2072" y="209"/>
                        </a:lnTo>
                        <a:lnTo>
                          <a:pt x="1967" y="147"/>
                        </a:lnTo>
                        <a:lnTo>
                          <a:pt x="1863" y="84"/>
                        </a:lnTo>
                        <a:lnTo>
                          <a:pt x="1695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" name="Google Shape;105;p16"/>
                  <p:cNvSpPr/>
                  <p:nvPr/>
                </p:nvSpPr>
                <p:spPr>
                  <a:xfrm>
                    <a:off x="4495410" y="2225205"/>
                    <a:ext cx="46259" cy="379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3" h="1403" extrusionOk="0">
                        <a:moveTo>
                          <a:pt x="774" y="0"/>
                        </a:moveTo>
                        <a:lnTo>
                          <a:pt x="733" y="105"/>
                        </a:lnTo>
                        <a:lnTo>
                          <a:pt x="670" y="105"/>
                        </a:lnTo>
                        <a:lnTo>
                          <a:pt x="628" y="126"/>
                        </a:lnTo>
                        <a:lnTo>
                          <a:pt x="523" y="147"/>
                        </a:lnTo>
                        <a:lnTo>
                          <a:pt x="481" y="210"/>
                        </a:lnTo>
                        <a:lnTo>
                          <a:pt x="398" y="147"/>
                        </a:lnTo>
                        <a:lnTo>
                          <a:pt x="314" y="147"/>
                        </a:lnTo>
                        <a:lnTo>
                          <a:pt x="272" y="63"/>
                        </a:lnTo>
                        <a:lnTo>
                          <a:pt x="189" y="42"/>
                        </a:lnTo>
                        <a:lnTo>
                          <a:pt x="84" y="126"/>
                        </a:lnTo>
                        <a:lnTo>
                          <a:pt x="0" y="272"/>
                        </a:lnTo>
                        <a:lnTo>
                          <a:pt x="63" y="335"/>
                        </a:lnTo>
                        <a:lnTo>
                          <a:pt x="84" y="524"/>
                        </a:lnTo>
                        <a:lnTo>
                          <a:pt x="209" y="565"/>
                        </a:lnTo>
                        <a:lnTo>
                          <a:pt x="251" y="670"/>
                        </a:lnTo>
                        <a:lnTo>
                          <a:pt x="398" y="796"/>
                        </a:lnTo>
                        <a:lnTo>
                          <a:pt x="481" y="796"/>
                        </a:lnTo>
                        <a:lnTo>
                          <a:pt x="565" y="858"/>
                        </a:lnTo>
                        <a:lnTo>
                          <a:pt x="628" y="879"/>
                        </a:lnTo>
                        <a:lnTo>
                          <a:pt x="628" y="1047"/>
                        </a:lnTo>
                        <a:lnTo>
                          <a:pt x="774" y="1109"/>
                        </a:lnTo>
                        <a:lnTo>
                          <a:pt x="816" y="1068"/>
                        </a:lnTo>
                        <a:lnTo>
                          <a:pt x="900" y="1068"/>
                        </a:lnTo>
                        <a:lnTo>
                          <a:pt x="942" y="1109"/>
                        </a:lnTo>
                        <a:lnTo>
                          <a:pt x="1025" y="1151"/>
                        </a:lnTo>
                        <a:lnTo>
                          <a:pt x="1151" y="1298"/>
                        </a:lnTo>
                        <a:lnTo>
                          <a:pt x="1256" y="1319"/>
                        </a:lnTo>
                        <a:lnTo>
                          <a:pt x="1360" y="1402"/>
                        </a:lnTo>
                        <a:lnTo>
                          <a:pt x="1423" y="1361"/>
                        </a:lnTo>
                        <a:lnTo>
                          <a:pt x="1507" y="1361"/>
                        </a:lnTo>
                        <a:lnTo>
                          <a:pt x="1507" y="1298"/>
                        </a:lnTo>
                        <a:lnTo>
                          <a:pt x="1444" y="1256"/>
                        </a:lnTo>
                        <a:lnTo>
                          <a:pt x="1444" y="1172"/>
                        </a:lnTo>
                        <a:lnTo>
                          <a:pt x="1423" y="1109"/>
                        </a:lnTo>
                        <a:lnTo>
                          <a:pt x="1465" y="1047"/>
                        </a:lnTo>
                        <a:lnTo>
                          <a:pt x="1528" y="942"/>
                        </a:lnTo>
                        <a:lnTo>
                          <a:pt x="1549" y="942"/>
                        </a:lnTo>
                        <a:lnTo>
                          <a:pt x="1632" y="775"/>
                        </a:lnTo>
                        <a:lnTo>
                          <a:pt x="1549" y="670"/>
                        </a:lnTo>
                        <a:lnTo>
                          <a:pt x="1549" y="628"/>
                        </a:lnTo>
                        <a:lnTo>
                          <a:pt x="1465" y="440"/>
                        </a:lnTo>
                        <a:lnTo>
                          <a:pt x="1507" y="356"/>
                        </a:lnTo>
                        <a:lnTo>
                          <a:pt x="1507" y="335"/>
                        </a:lnTo>
                        <a:lnTo>
                          <a:pt x="1402" y="314"/>
                        </a:lnTo>
                        <a:lnTo>
                          <a:pt x="1402" y="231"/>
                        </a:lnTo>
                        <a:lnTo>
                          <a:pt x="1339" y="147"/>
                        </a:lnTo>
                        <a:lnTo>
                          <a:pt x="1193" y="147"/>
                        </a:lnTo>
                        <a:lnTo>
                          <a:pt x="1130" y="63"/>
                        </a:lnTo>
                        <a:lnTo>
                          <a:pt x="1025" y="63"/>
                        </a:lnTo>
                        <a:lnTo>
                          <a:pt x="984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" name="Google Shape;106;p16"/>
                  <p:cNvSpPr/>
                  <p:nvPr/>
                </p:nvSpPr>
                <p:spPr>
                  <a:xfrm>
                    <a:off x="4535721" y="2250687"/>
                    <a:ext cx="11274" cy="152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8" h="565" extrusionOk="0">
                        <a:moveTo>
                          <a:pt x="105" y="0"/>
                        </a:moveTo>
                        <a:lnTo>
                          <a:pt x="42" y="105"/>
                        </a:lnTo>
                        <a:lnTo>
                          <a:pt x="0" y="167"/>
                        </a:lnTo>
                        <a:lnTo>
                          <a:pt x="21" y="230"/>
                        </a:lnTo>
                        <a:lnTo>
                          <a:pt x="21" y="314"/>
                        </a:lnTo>
                        <a:lnTo>
                          <a:pt x="84" y="356"/>
                        </a:lnTo>
                        <a:lnTo>
                          <a:pt x="84" y="419"/>
                        </a:lnTo>
                        <a:lnTo>
                          <a:pt x="105" y="419"/>
                        </a:lnTo>
                        <a:lnTo>
                          <a:pt x="146" y="523"/>
                        </a:lnTo>
                        <a:lnTo>
                          <a:pt x="314" y="565"/>
                        </a:lnTo>
                        <a:lnTo>
                          <a:pt x="398" y="544"/>
                        </a:lnTo>
                        <a:lnTo>
                          <a:pt x="398" y="356"/>
                        </a:lnTo>
                        <a:lnTo>
                          <a:pt x="335" y="314"/>
                        </a:lnTo>
                        <a:lnTo>
                          <a:pt x="314" y="167"/>
                        </a:lnTo>
                        <a:lnTo>
                          <a:pt x="188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" name="Google Shape;107;p16"/>
                  <p:cNvSpPr/>
                  <p:nvPr/>
                </p:nvSpPr>
                <p:spPr>
                  <a:xfrm>
                    <a:off x="4302185" y="2139184"/>
                    <a:ext cx="65805" cy="832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3076" extrusionOk="0">
                        <a:moveTo>
                          <a:pt x="1737" y="0"/>
                        </a:moveTo>
                        <a:lnTo>
                          <a:pt x="1779" y="84"/>
                        </a:lnTo>
                        <a:lnTo>
                          <a:pt x="1653" y="84"/>
                        </a:lnTo>
                        <a:lnTo>
                          <a:pt x="1674" y="209"/>
                        </a:lnTo>
                        <a:lnTo>
                          <a:pt x="1590" y="314"/>
                        </a:lnTo>
                        <a:lnTo>
                          <a:pt x="1590" y="230"/>
                        </a:lnTo>
                        <a:lnTo>
                          <a:pt x="1653" y="188"/>
                        </a:lnTo>
                        <a:lnTo>
                          <a:pt x="1590" y="84"/>
                        </a:lnTo>
                        <a:lnTo>
                          <a:pt x="1528" y="105"/>
                        </a:lnTo>
                        <a:lnTo>
                          <a:pt x="1569" y="167"/>
                        </a:lnTo>
                        <a:lnTo>
                          <a:pt x="1465" y="188"/>
                        </a:lnTo>
                        <a:lnTo>
                          <a:pt x="1423" y="147"/>
                        </a:lnTo>
                        <a:lnTo>
                          <a:pt x="1256" y="167"/>
                        </a:lnTo>
                        <a:lnTo>
                          <a:pt x="1256" y="230"/>
                        </a:lnTo>
                        <a:lnTo>
                          <a:pt x="1214" y="230"/>
                        </a:lnTo>
                        <a:lnTo>
                          <a:pt x="1172" y="356"/>
                        </a:lnTo>
                        <a:lnTo>
                          <a:pt x="1256" y="377"/>
                        </a:lnTo>
                        <a:lnTo>
                          <a:pt x="1235" y="419"/>
                        </a:lnTo>
                        <a:lnTo>
                          <a:pt x="1151" y="419"/>
                        </a:lnTo>
                        <a:lnTo>
                          <a:pt x="1151" y="481"/>
                        </a:lnTo>
                        <a:lnTo>
                          <a:pt x="1046" y="502"/>
                        </a:lnTo>
                        <a:lnTo>
                          <a:pt x="1067" y="586"/>
                        </a:lnTo>
                        <a:lnTo>
                          <a:pt x="1214" y="586"/>
                        </a:lnTo>
                        <a:lnTo>
                          <a:pt x="1172" y="607"/>
                        </a:lnTo>
                        <a:lnTo>
                          <a:pt x="1276" y="586"/>
                        </a:lnTo>
                        <a:lnTo>
                          <a:pt x="1360" y="586"/>
                        </a:lnTo>
                        <a:lnTo>
                          <a:pt x="1235" y="711"/>
                        </a:lnTo>
                        <a:lnTo>
                          <a:pt x="1046" y="795"/>
                        </a:lnTo>
                        <a:lnTo>
                          <a:pt x="1130" y="837"/>
                        </a:lnTo>
                        <a:lnTo>
                          <a:pt x="942" y="879"/>
                        </a:lnTo>
                        <a:lnTo>
                          <a:pt x="858" y="837"/>
                        </a:lnTo>
                        <a:lnTo>
                          <a:pt x="795" y="921"/>
                        </a:lnTo>
                        <a:lnTo>
                          <a:pt x="753" y="816"/>
                        </a:lnTo>
                        <a:lnTo>
                          <a:pt x="502" y="753"/>
                        </a:lnTo>
                        <a:lnTo>
                          <a:pt x="502" y="816"/>
                        </a:lnTo>
                        <a:lnTo>
                          <a:pt x="335" y="753"/>
                        </a:lnTo>
                        <a:lnTo>
                          <a:pt x="314" y="942"/>
                        </a:lnTo>
                        <a:lnTo>
                          <a:pt x="398" y="879"/>
                        </a:lnTo>
                        <a:lnTo>
                          <a:pt x="419" y="942"/>
                        </a:lnTo>
                        <a:lnTo>
                          <a:pt x="440" y="984"/>
                        </a:lnTo>
                        <a:lnTo>
                          <a:pt x="481" y="1088"/>
                        </a:lnTo>
                        <a:lnTo>
                          <a:pt x="419" y="1088"/>
                        </a:lnTo>
                        <a:lnTo>
                          <a:pt x="398" y="1025"/>
                        </a:lnTo>
                        <a:lnTo>
                          <a:pt x="272" y="1025"/>
                        </a:lnTo>
                        <a:lnTo>
                          <a:pt x="419" y="1130"/>
                        </a:lnTo>
                        <a:lnTo>
                          <a:pt x="544" y="1109"/>
                        </a:lnTo>
                        <a:lnTo>
                          <a:pt x="586" y="1214"/>
                        </a:lnTo>
                        <a:lnTo>
                          <a:pt x="440" y="1235"/>
                        </a:lnTo>
                        <a:lnTo>
                          <a:pt x="419" y="1276"/>
                        </a:lnTo>
                        <a:lnTo>
                          <a:pt x="440" y="1339"/>
                        </a:lnTo>
                        <a:lnTo>
                          <a:pt x="293" y="1360"/>
                        </a:lnTo>
                        <a:lnTo>
                          <a:pt x="335" y="1444"/>
                        </a:lnTo>
                        <a:lnTo>
                          <a:pt x="272" y="1465"/>
                        </a:lnTo>
                        <a:lnTo>
                          <a:pt x="377" y="1528"/>
                        </a:lnTo>
                        <a:lnTo>
                          <a:pt x="419" y="1507"/>
                        </a:lnTo>
                        <a:lnTo>
                          <a:pt x="398" y="1548"/>
                        </a:lnTo>
                        <a:lnTo>
                          <a:pt x="523" y="1528"/>
                        </a:lnTo>
                        <a:lnTo>
                          <a:pt x="544" y="1674"/>
                        </a:lnTo>
                        <a:lnTo>
                          <a:pt x="858" y="1674"/>
                        </a:lnTo>
                        <a:lnTo>
                          <a:pt x="753" y="1758"/>
                        </a:lnTo>
                        <a:lnTo>
                          <a:pt x="691" y="1737"/>
                        </a:lnTo>
                        <a:lnTo>
                          <a:pt x="586" y="1925"/>
                        </a:lnTo>
                        <a:lnTo>
                          <a:pt x="628" y="1925"/>
                        </a:lnTo>
                        <a:lnTo>
                          <a:pt x="523" y="2051"/>
                        </a:lnTo>
                        <a:lnTo>
                          <a:pt x="335" y="2176"/>
                        </a:lnTo>
                        <a:lnTo>
                          <a:pt x="419" y="2176"/>
                        </a:lnTo>
                        <a:lnTo>
                          <a:pt x="523" y="2134"/>
                        </a:lnTo>
                        <a:lnTo>
                          <a:pt x="586" y="2155"/>
                        </a:lnTo>
                        <a:lnTo>
                          <a:pt x="732" y="2155"/>
                        </a:lnTo>
                        <a:lnTo>
                          <a:pt x="816" y="2072"/>
                        </a:lnTo>
                        <a:lnTo>
                          <a:pt x="816" y="2092"/>
                        </a:lnTo>
                        <a:lnTo>
                          <a:pt x="942" y="2134"/>
                        </a:lnTo>
                        <a:lnTo>
                          <a:pt x="691" y="2176"/>
                        </a:lnTo>
                        <a:lnTo>
                          <a:pt x="502" y="2197"/>
                        </a:lnTo>
                        <a:lnTo>
                          <a:pt x="440" y="2281"/>
                        </a:lnTo>
                        <a:lnTo>
                          <a:pt x="314" y="2302"/>
                        </a:lnTo>
                        <a:lnTo>
                          <a:pt x="377" y="2364"/>
                        </a:lnTo>
                        <a:lnTo>
                          <a:pt x="335" y="2406"/>
                        </a:lnTo>
                        <a:lnTo>
                          <a:pt x="398" y="2448"/>
                        </a:lnTo>
                        <a:lnTo>
                          <a:pt x="293" y="2469"/>
                        </a:lnTo>
                        <a:lnTo>
                          <a:pt x="209" y="2385"/>
                        </a:lnTo>
                        <a:lnTo>
                          <a:pt x="188" y="2448"/>
                        </a:lnTo>
                        <a:lnTo>
                          <a:pt x="168" y="2406"/>
                        </a:lnTo>
                        <a:lnTo>
                          <a:pt x="0" y="2490"/>
                        </a:lnTo>
                        <a:lnTo>
                          <a:pt x="21" y="2511"/>
                        </a:lnTo>
                        <a:lnTo>
                          <a:pt x="398" y="2511"/>
                        </a:lnTo>
                        <a:lnTo>
                          <a:pt x="272" y="2595"/>
                        </a:lnTo>
                        <a:lnTo>
                          <a:pt x="105" y="2657"/>
                        </a:lnTo>
                        <a:lnTo>
                          <a:pt x="63" y="2762"/>
                        </a:lnTo>
                        <a:lnTo>
                          <a:pt x="168" y="2762"/>
                        </a:lnTo>
                        <a:lnTo>
                          <a:pt x="188" y="2825"/>
                        </a:lnTo>
                        <a:lnTo>
                          <a:pt x="440" y="2762"/>
                        </a:lnTo>
                        <a:lnTo>
                          <a:pt x="440" y="2762"/>
                        </a:lnTo>
                        <a:lnTo>
                          <a:pt x="230" y="2888"/>
                        </a:lnTo>
                        <a:lnTo>
                          <a:pt x="168" y="2929"/>
                        </a:lnTo>
                        <a:lnTo>
                          <a:pt x="314" y="2929"/>
                        </a:lnTo>
                        <a:lnTo>
                          <a:pt x="502" y="2825"/>
                        </a:lnTo>
                        <a:lnTo>
                          <a:pt x="481" y="2908"/>
                        </a:lnTo>
                        <a:lnTo>
                          <a:pt x="314" y="2992"/>
                        </a:lnTo>
                        <a:lnTo>
                          <a:pt x="419" y="2992"/>
                        </a:lnTo>
                        <a:lnTo>
                          <a:pt x="398" y="3034"/>
                        </a:lnTo>
                        <a:lnTo>
                          <a:pt x="398" y="3034"/>
                        </a:lnTo>
                        <a:lnTo>
                          <a:pt x="523" y="3013"/>
                        </a:lnTo>
                        <a:lnTo>
                          <a:pt x="607" y="3076"/>
                        </a:lnTo>
                        <a:lnTo>
                          <a:pt x="795" y="3034"/>
                        </a:lnTo>
                        <a:lnTo>
                          <a:pt x="963" y="2992"/>
                        </a:lnTo>
                        <a:lnTo>
                          <a:pt x="1130" y="2888"/>
                        </a:lnTo>
                        <a:lnTo>
                          <a:pt x="1067" y="2783"/>
                        </a:lnTo>
                        <a:lnTo>
                          <a:pt x="1172" y="2783"/>
                        </a:lnTo>
                        <a:lnTo>
                          <a:pt x="1151" y="2867"/>
                        </a:lnTo>
                        <a:lnTo>
                          <a:pt x="1256" y="2867"/>
                        </a:lnTo>
                        <a:lnTo>
                          <a:pt x="1360" y="2720"/>
                        </a:lnTo>
                        <a:lnTo>
                          <a:pt x="1444" y="2762"/>
                        </a:lnTo>
                        <a:lnTo>
                          <a:pt x="1465" y="2657"/>
                        </a:lnTo>
                        <a:lnTo>
                          <a:pt x="1800" y="2595"/>
                        </a:lnTo>
                        <a:lnTo>
                          <a:pt x="1841" y="2511"/>
                        </a:lnTo>
                        <a:lnTo>
                          <a:pt x="1862" y="2616"/>
                        </a:lnTo>
                        <a:lnTo>
                          <a:pt x="1946" y="2553"/>
                        </a:lnTo>
                        <a:lnTo>
                          <a:pt x="2009" y="2574"/>
                        </a:lnTo>
                        <a:lnTo>
                          <a:pt x="2176" y="2574"/>
                        </a:lnTo>
                        <a:lnTo>
                          <a:pt x="2072" y="2406"/>
                        </a:lnTo>
                        <a:lnTo>
                          <a:pt x="2155" y="2385"/>
                        </a:lnTo>
                        <a:lnTo>
                          <a:pt x="2218" y="2281"/>
                        </a:lnTo>
                        <a:lnTo>
                          <a:pt x="2218" y="2176"/>
                        </a:lnTo>
                        <a:lnTo>
                          <a:pt x="2302" y="2072"/>
                        </a:lnTo>
                        <a:lnTo>
                          <a:pt x="2323" y="1967"/>
                        </a:lnTo>
                        <a:lnTo>
                          <a:pt x="2302" y="1716"/>
                        </a:lnTo>
                        <a:lnTo>
                          <a:pt x="2218" y="1674"/>
                        </a:lnTo>
                        <a:lnTo>
                          <a:pt x="2302" y="1632"/>
                        </a:lnTo>
                        <a:lnTo>
                          <a:pt x="2302" y="1507"/>
                        </a:lnTo>
                        <a:lnTo>
                          <a:pt x="2218" y="1402"/>
                        </a:lnTo>
                        <a:lnTo>
                          <a:pt x="2260" y="1256"/>
                        </a:lnTo>
                        <a:lnTo>
                          <a:pt x="2176" y="1214"/>
                        </a:lnTo>
                        <a:lnTo>
                          <a:pt x="2197" y="1130"/>
                        </a:lnTo>
                        <a:lnTo>
                          <a:pt x="2281" y="1151"/>
                        </a:lnTo>
                        <a:lnTo>
                          <a:pt x="2281" y="1151"/>
                        </a:lnTo>
                        <a:lnTo>
                          <a:pt x="2155" y="1088"/>
                        </a:lnTo>
                        <a:lnTo>
                          <a:pt x="2072" y="1046"/>
                        </a:lnTo>
                        <a:lnTo>
                          <a:pt x="1967" y="837"/>
                        </a:lnTo>
                        <a:lnTo>
                          <a:pt x="1800" y="732"/>
                        </a:lnTo>
                        <a:lnTo>
                          <a:pt x="1737" y="795"/>
                        </a:lnTo>
                        <a:lnTo>
                          <a:pt x="1695" y="942"/>
                        </a:lnTo>
                        <a:lnTo>
                          <a:pt x="1632" y="984"/>
                        </a:lnTo>
                        <a:lnTo>
                          <a:pt x="1360" y="732"/>
                        </a:lnTo>
                        <a:lnTo>
                          <a:pt x="1486" y="502"/>
                        </a:lnTo>
                        <a:lnTo>
                          <a:pt x="1632" y="481"/>
                        </a:lnTo>
                        <a:lnTo>
                          <a:pt x="1653" y="377"/>
                        </a:lnTo>
                        <a:lnTo>
                          <a:pt x="1737" y="356"/>
                        </a:lnTo>
                        <a:lnTo>
                          <a:pt x="1779" y="272"/>
                        </a:lnTo>
                        <a:lnTo>
                          <a:pt x="1737" y="293"/>
                        </a:lnTo>
                        <a:lnTo>
                          <a:pt x="1737" y="293"/>
                        </a:lnTo>
                        <a:lnTo>
                          <a:pt x="1841" y="188"/>
                        </a:lnTo>
                        <a:lnTo>
                          <a:pt x="1946" y="147"/>
                        </a:lnTo>
                        <a:lnTo>
                          <a:pt x="1841" y="84"/>
                        </a:lnTo>
                        <a:lnTo>
                          <a:pt x="1737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08" name="Google Shape;108;p16"/>
                  <p:cNvGrpSpPr/>
                  <p:nvPr/>
                </p:nvGrpSpPr>
                <p:grpSpPr>
                  <a:xfrm>
                    <a:off x="4340642" y="2068363"/>
                    <a:ext cx="141674" cy="189648"/>
                    <a:chOff x="3586368" y="2281300"/>
                    <a:chExt cx="125032" cy="175275"/>
                  </a:xfrm>
                </p:grpSpPr>
                <p:sp>
                  <p:nvSpPr>
                    <p:cNvPr id="109" name="Google Shape;109;p16"/>
                    <p:cNvSpPr/>
                    <p:nvPr/>
                  </p:nvSpPr>
                  <p:spPr>
                    <a:xfrm>
                      <a:off x="3609900" y="2281300"/>
                      <a:ext cx="101500" cy="175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60" h="7011" extrusionOk="0">
                          <a:moveTo>
                            <a:pt x="1340" y="1"/>
                          </a:moveTo>
                          <a:lnTo>
                            <a:pt x="1277" y="63"/>
                          </a:lnTo>
                          <a:lnTo>
                            <a:pt x="1235" y="42"/>
                          </a:lnTo>
                          <a:lnTo>
                            <a:pt x="1110" y="84"/>
                          </a:lnTo>
                          <a:lnTo>
                            <a:pt x="1026" y="84"/>
                          </a:lnTo>
                          <a:lnTo>
                            <a:pt x="921" y="105"/>
                          </a:lnTo>
                          <a:lnTo>
                            <a:pt x="859" y="105"/>
                          </a:lnTo>
                          <a:lnTo>
                            <a:pt x="838" y="168"/>
                          </a:lnTo>
                          <a:lnTo>
                            <a:pt x="838" y="105"/>
                          </a:lnTo>
                          <a:lnTo>
                            <a:pt x="796" y="84"/>
                          </a:lnTo>
                          <a:lnTo>
                            <a:pt x="712" y="168"/>
                          </a:lnTo>
                          <a:lnTo>
                            <a:pt x="733" y="105"/>
                          </a:lnTo>
                          <a:lnTo>
                            <a:pt x="608" y="42"/>
                          </a:lnTo>
                          <a:lnTo>
                            <a:pt x="587" y="105"/>
                          </a:lnTo>
                          <a:lnTo>
                            <a:pt x="524" y="168"/>
                          </a:lnTo>
                          <a:lnTo>
                            <a:pt x="545" y="231"/>
                          </a:lnTo>
                          <a:lnTo>
                            <a:pt x="524" y="231"/>
                          </a:lnTo>
                          <a:lnTo>
                            <a:pt x="524" y="314"/>
                          </a:lnTo>
                          <a:lnTo>
                            <a:pt x="419" y="356"/>
                          </a:lnTo>
                          <a:lnTo>
                            <a:pt x="482" y="419"/>
                          </a:lnTo>
                          <a:lnTo>
                            <a:pt x="440" y="503"/>
                          </a:lnTo>
                          <a:lnTo>
                            <a:pt x="398" y="503"/>
                          </a:lnTo>
                          <a:lnTo>
                            <a:pt x="503" y="607"/>
                          </a:lnTo>
                          <a:lnTo>
                            <a:pt x="545" y="670"/>
                          </a:lnTo>
                          <a:lnTo>
                            <a:pt x="419" y="607"/>
                          </a:lnTo>
                          <a:lnTo>
                            <a:pt x="398" y="670"/>
                          </a:lnTo>
                          <a:lnTo>
                            <a:pt x="315" y="587"/>
                          </a:lnTo>
                          <a:lnTo>
                            <a:pt x="294" y="628"/>
                          </a:lnTo>
                          <a:lnTo>
                            <a:pt x="315" y="691"/>
                          </a:lnTo>
                          <a:lnTo>
                            <a:pt x="294" y="733"/>
                          </a:lnTo>
                          <a:lnTo>
                            <a:pt x="273" y="628"/>
                          </a:lnTo>
                          <a:lnTo>
                            <a:pt x="210" y="733"/>
                          </a:lnTo>
                          <a:lnTo>
                            <a:pt x="273" y="796"/>
                          </a:lnTo>
                          <a:lnTo>
                            <a:pt x="210" y="817"/>
                          </a:lnTo>
                          <a:lnTo>
                            <a:pt x="294" y="900"/>
                          </a:lnTo>
                          <a:lnTo>
                            <a:pt x="336" y="900"/>
                          </a:lnTo>
                          <a:lnTo>
                            <a:pt x="294" y="942"/>
                          </a:lnTo>
                          <a:lnTo>
                            <a:pt x="210" y="900"/>
                          </a:lnTo>
                          <a:lnTo>
                            <a:pt x="210" y="1026"/>
                          </a:lnTo>
                          <a:lnTo>
                            <a:pt x="210" y="1047"/>
                          </a:lnTo>
                          <a:lnTo>
                            <a:pt x="377" y="1026"/>
                          </a:lnTo>
                          <a:lnTo>
                            <a:pt x="273" y="1089"/>
                          </a:lnTo>
                          <a:lnTo>
                            <a:pt x="273" y="1110"/>
                          </a:lnTo>
                          <a:lnTo>
                            <a:pt x="294" y="1131"/>
                          </a:lnTo>
                          <a:lnTo>
                            <a:pt x="377" y="1110"/>
                          </a:lnTo>
                          <a:lnTo>
                            <a:pt x="336" y="1131"/>
                          </a:lnTo>
                          <a:lnTo>
                            <a:pt x="398" y="1151"/>
                          </a:lnTo>
                          <a:lnTo>
                            <a:pt x="398" y="1151"/>
                          </a:lnTo>
                          <a:lnTo>
                            <a:pt x="315" y="1131"/>
                          </a:lnTo>
                          <a:lnTo>
                            <a:pt x="294" y="1151"/>
                          </a:lnTo>
                          <a:lnTo>
                            <a:pt x="294" y="1214"/>
                          </a:lnTo>
                          <a:lnTo>
                            <a:pt x="315" y="1235"/>
                          </a:lnTo>
                          <a:lnTo>
                            <a:pt x="273" y="1256"/>
                          </a:lnTo>
                          <a:lnTo>
                            <a:pt x="231" y="1319"/>
                          </a:lnTo>
                          <a:lnTo>
                            <a:pt x="294" y="1319"/>
                          </a:lnTo>
                          <a:lnTo>
                            <a:pt x="294" y="1361"/>
                          </a:lnTo>
                          <a:lnTo>
                            <a:pt x="210" y="1340"/>
                          </a:lnTo>
                          <a:lnTo>
                            <a:pt x="189" y="1403"/>
                          </a:lnTo>
                          <a:lnTo>
                            <a:pt x="210" y="1444"/>
                          </a:lnTo>
                          <a:lnTo>
                            <a:pt x="189" y="1465"/>
                          </a:lnTo>
                          <a:lnTo>
                            <a:pt x="168" y="1528"/>
                          </a:lnTo>
                          <a:lnTo>
                            <a:pt x="63" y="1528"/>
                          </a:lnTo>
                          <a:lnTo>
                            <a:pt x="1" y="1549"/>
                          </a:lnTo>
                          <a:lnTo>
                            <a:pt x="63" y="1570"/>
                          </a:lnTo>
                          <a:lnTo>
                            <a:pt x="126" y="1570"/>
                          </a:lnTo>
                          <a:lnTo>
                            <a:pt x="189" y="1612"/>
                          </a:lnTo>
                          <a:lnTo>
                            <a:pt x="168" y="1633"/>
                          </a:lnTo>
                          <a:lnTo>
                            <a:pt x="105" y="1633"/>
                          </a:lnTo>
                          <a:lnTo>
                            <a:pt x="189" y="1716"/>
                          </a:lnTo>
                          <a:lnTo>
                            <a:pt x="210" y="1716"/>
                          </a:lnTo>
                          <a:lnTo>
                            <a:pt x="273" y="1737"/>
                          </a:lnTo>
                          <a:lnTo>
                            <a:pt x="503" y="1507"/>
                          </a:lnTo>
                          <a:lnTo>
                            <a:pt x="482" y="1570"/>
                          </a:lnTo>
                          <a:lnTo>
                            <a:pt x="503" y="1612"/>
                          </a:lnTo>
                          <a:lnTo>
                            <a:pt x="419" y="1633"/>
                          </a:lnTo>
                          <a:lnTo>
                            <a:pt x="377" y="1758"/>
                          </a:lnTo>
                          <a:lnTo>
                            <a:pt x="377" y="1779"/>
                          </a:lnTo>
                          <a:lnTo>
                            <a:pt x="315" y="1947"/>
                          </a:lnTo>
                          <a:lnTo>
                            <a:pt x="336" y="1947"/>
                          </a:lnTo>
                          <a:lnTo>
                            <a:pt x="294" y="2135"/>
                          </a:lnTo>
                          <a:lnTo>
                            <a:pt x="294" y="2239"/>
                          </a:lnTo>
                          <a:lnTo>
                            <a:pt x="231" y="2281"/>
                          </a:lnTo>
                          <a:lnTo>
                            <a:pt x="294" y="2323"/>
                          </a:lnTo>
                          <a:lnTo>
                            <a:pt x="315" y="2302"/>
                          </a:lnTo>
                          <a:lnTo>
                            <a:pt x="231" y="2449"/>
                          </a:lnTo>
                          <a:lnTo>
                            <a:pt x="231" y="2595"/>
                          </a:lnTo>
                          <a:lnTo>
                            <a:pt x="189" y="2658"/>
                          </a:lnTo>
                          <a:lnTo>
                            <a:pt x="189" y="2700"/>
                          </a:lnTo>
                          <a:lnTo>
                            <a:pt x="315" y="2700"/>
                          </a:lnTo>
                          <a:lnTo>
                            <a:pt x="294" y="2595"/>
                          </a:lnTo>
                          <a:lnTo>
                            <a:pt x="336" y="2491"/>
                          </a:lnTo>
                          <a:lnTo>
                            <a:pt x="336" y="2407"/>
                          </a:lnTo>
                          <a:lnTo>
                            <a:pt x="398" y="2323"/>
                          </a:lnTo>
                          <a:lnTo>
                            <a:pt x="336" y="2135"/>
                          </a:lnTo>
                          <a:lnTo>
                            <a:pt x="398" y="2135"/>
                          </a:lnTo>
                          <a:lnTo>
                            <a:pt x="545" y="1947"/>
                          </a:lnTo>
                          <a:lnTo>
                            <a:pt x="440" y="2135"/>
                          </a:lnTo>
                          <a:lnTo>
                            <a:pt x="419" y="2239"/>
                          </a:lnTo>
                          <a:lnTo>
                            <a:pt x="482" y="2260"/>
                          </a:lnTo>
                          <a:lnTo>
                            <a:pt x="482" y="2198"/>
                          </a:lnTo>
                          <a:lnTo>
                            <a:pt x="545" y="2135"/>
                          </a:lnTo>
                          <a:lnTo>
                            <a:pt x="587" y="2260"/>
                          </a:lnTo>
                          <a:lnTo>
                            <a:pt x="628" y="2135"/>
                          </a:lnTo>
                          <a:lnTo>
                            <a:pt x="628" y="2030"/>
                          </a:lnTo>
                          <a:lnTo>
                            <a:pt x="691" y="1988"/>
                          </a:lnTo>
                          <a:lnTo>
                            <a:pt x="649" y="2135"/>
                          </a:lnTo>
                          <a:lnTo>
                            <a:pt x="754" y="2198"/>
                          </a:lnTo>
                          <a:lnTo>
                            <a:pt x="649" y="2177"/>
                          </a:lnTo>
                          <a:lnTo>
                            <a:pt x="628" y="2323"/>
                          </a:lnTo>
                          <a:lnTo>
                            <a:pt x="649" y="2449"/>
                          </a:lnTo>
                          <a:lnTo>
                            <a:pt x="712" y="2470"/>
                          </a:lnTo>
                          <a:lnTo>
                            <a:pt x="754" y="2574"/>
                          </a:lnTo>
                          <a:lnTo>
                            <a:pt x="649" y="2658"/>
                          </a:lnTo>
                          <a:lnTo>
                            <a:pt x="587" y="2909"/>
                          </a:lnTo>
                          <a:lnTo>
                            <a:pt x="587" y="3014"/>
                          </a:lnTo>
                          <a:lnTo>
                            <a:pt x="503" y="2972"/>
                          </a:lnTo>
                          <a:lnTo>
                            <a:pt x="503" y="3097"/>
                          </a:lnTo>
                          <a:lnTo>
                            <a:pt x="628" y="3244"/>
                          </a:lnTo>
                          <a:lnTo>
                            <a:pt x="587" y="3097"/>
                          </a:lnTo>
                          <a:lnTo>
                            <a:pt x="649" y="3076"/>
                          </a:lnTo>
                          <a:lnTo>
                            <a:pt x="859" y="3223"/>
                          </a:lnTo>
                          <a:lnTo>
                            <a:pt x="859" y="3097"/>
                          </a:lnTo>
                          <a:lnTo>
                            <a:pt x="796" y="3035"/>
                          </a:lnTo>
                          <a:lnTo>
                            <a:pt x="838" y="3014"/>
                          </a:lnTo>
                          <a:lnTo>
                            <a:pt x="1005" y="3118"/>
                          </a:lnTo>
                          <a:lnTo>
                            <a:pt x="1131" y="3118"/>
                          </a:lnTo>
                          <a:lnTo>
                            <a:pt x="1131" y="3076"/>
                          </a:lnTo>
                          <a:lnTo>
                            <a:pt x="1235" y="3076"/>
                          </a:lnTo>
                          <a:lnTo>
                            <a:pt x="1256" y="2972"/>
                          </a:lnTo>
                          <a:lnTo>
                            <a:pt x="1549" y="2993"/>
                          </a:lnTo>
                          <a:lnTo>
                            <a:pt x="1361" y="3014"/>
                          </a:lnTo>
                          <a:lnTo>
                            <a:pt x="1235" y="3348"/>
                          </a:lnTo>
                          <a:lnTo>
                            <a:pt x="1382" y="3620"/>
                          </a:lnTo>
                          <a:lnTo>
                            <a:pt x="1444" y="3558"/>
                          </a:lnTo>
                          <a:lnTo>
                            <a:pt x="1444" y="3704"/>
                          </a:lnTo>
                          <a:lnTo>
                            <a:pt x="1549" y="3600"/>
                          </a:lnTo>
                          <a:lnTo>
                            <a:pt x="1654" y="3600"/>
                          </a:lnTo>
                          <a:lnTo>
                            <a:pt x="1633" y="3746"/>
                          </a:lnTo>
                          <a:lnTo>
                            <a:pt x="1654" y="3767"/>
                          </a:lnTo>
                          <a:lnTo>
                            <a:pt x="1549" y="3851"/>
                          </a:lnTo>
                          <a:lnTo>
                            <a:pt x="1570" y="4018"/>
                          </a:lnTo>
                          <a:lnTo>
                            <a:pt x="1528" y="4123"/>
                          </a:lnTo>
                          <a:lnTo>
                            <a:pt x="1570" y="4227"/>
                          </a:lnTo>
                          <a:lnTo>
                            <a:pt x="1654" y="4290"/>
                          </a:lnTo>
                          <a:lnTo>
                            <a:pt x="1737" y="4290"/>
                          </a:lnTo>
                          <a:lnTo>
                            <a:pt x="1675" y="4332"/>
                          </a:lnTo>
                          <a:lnTo>
                            <a:pt x="1591" y="4332"/>
                          </a:lnTo>
                          <a:lnTo>
                            <a:pt x="1549" y="4248"/>
                          </a:lnTo>
                          <a:lnTo>
                            <a:pt x="1465" y="4269"/>
                          </a:lnTo>
                          <a:lnTo>
                            <a:pt x="1528" y="4353"/>
                          </a:lnTo>
                          <a:lnTo>
                            <a:pt x="1591" y="4395"/>
                          </a:lnTo>
                          <a:lnTo>
                            <a:pt x="1486" y="4374"/>
                          </a:lnTo>
                          <a:lnTo>
                            <a:pt x="1424" y="4290"/>
                          </a:lnTo>
                          <a:lnTo>
                            <a:pt x="1235" y="4353"/>
                          </a:lnTo>
                          <a:lnTo>
                            <a:pt x="1152" y="4353"/>
                          </a:lnTo>
                          <a:lnTo>
                            <a:pt x="963" y="4436"/>
                          </a:lnTo>
                          <a:lnTo>
                            <a:pt x="859" y="4583"/>
                          </a:lnTo>
                          <a:lnTo>
                            <a:pt x="733" y="4667"/>
                          </a:lnTo>
                          <a:lnTo>
                            <a:pt x="691" y="4750"/>
                          </a:lnTo>
                          <a:lnTo>
                            <a:pt x="817" y="4750"/>
                          </a:lnTo>
                          <a:lnTo>
                            <a:pt x="817" y="4688"/>
                          </a:lnTo>
                          <a:lnTo>
                            <a:pt x="1026" y="4646"/>
                          </a:lnTo>
                          <a:lnTo>
                            <a:pt x="1005" y="4750"/>
                          </a:lnTo>
                          <a:lnTo>
                            <a:pt x="1068" y="4813"/>
                          </a:lnTo>
                          <a:lnTo>
                            <a:pt x="1005" y="4876"/>
                          </a:lnTo>
                          <a:lnTo>
                            <a:pt x="1026" y="4960"/>
                          </a:lnTo>
                          <a:lnTo>
                            <a:pt x="1068" y="4960"/>
                          </a:lnTo>
                          <a:lnTo>
                            <a:pt x="942" y="5190"/>
                          </a:lnTo>
                          <a:lnTo>
                            <a:pt x="859" y="5232"/>
                          </a:lnTo>
                          <a:lnTo>
                            <a:pt x="754" y="5294"/>
                          </a:lnTo>
                          <a:lnTo>
                            <a:pt x="733" y="5294"/>
                          </a:lnTo>
                          <a:lnTo>
                            <a:pt x="608" y="5378"/>
                          </a:lnTo>
                          <a:lnTo>
                            <a:pt x="524" y="5378"/>
                          </a:lnTo>
                          <a:lnTo>
                            <a:pt x="398" y="5483"/>
                          </a:lnTo>
                          <a:lnTo>
                            <a:pt x="503" y="5483"/>
                          </a:lnTo>
                          <a:lnTo>
                            <a:pt x="503" y="5545"/>
                          </a:lnTo>
                          <a:lnTo>
                            <a:pt x="419" y="5608"/>
                          </a:lnTo>
                          <a:lnTo>
                            <a:pt x="545" y="5629"/>
                          </a:lnTo>
                          <a:lnTo>
                            <a:pt x="524" y="5650"/>
                          </a:lnTo>
                          <a:lnTo>
                            <a:pt x="587" y="5692"/>
                          </a:lnTo>
                          <a:lnTo>
                            <a:pt x="649" y="5650"/>
                          </a:lnTo>
                          <a:lnTo>
                            <a:pt x="754" y="5608"/>
                          </a:lnTo>
                          <a:lnTo>
                            <a:pt x="900" y="5545"/>
                          </a:lnTo>
                          <a:lnTo>
                            <a:pt x="921" y="5629"/>
                          </a:lnTo>
                          <a:lnTo>
                            <a:pt x="1026" y="5650"/>
                          </a:lnTo>
                          <a:lnTo>
                            <a:pt x="942" y="5692"/>
                          </a:lnTo>
                          <a:lnTo>
                            <a:pt x="921" y="5734"/>
                          </a:lnTo>
                          <a:lnTo>
                            <a:pt x="1068" y="5734"/>
                          </a:lnTo>
                          <a:lnTo>
                            <a:pt x="1068" y="5713"/>
                          </a:lnTo>
                          <a:lnTo>
                            <a:pt x="1152" y="5692"/>
                          </a:lnTo>
                          <a:lnTo>
                            <a:pt x="1256" y="5796"/>
                          </a:lnTo>
                          <a:lnTo>
                            <a:pt x="1319" y="5859"/>
                          </a:lnTo>
                          <a:lnTo>
                            <a:pt x="1486" y="5859"/>
                          </a:lnTo>
                          <a:lnTo>
                            <a:pt x="1549" y="5796"/>
                          </a:lnTo>
                          <a:lnTo>
                            <a:pt x="1633" y="5755"/>
                          </a:lnTo>
                          <a:lnTo>
                            <a:pt x="1758" y="5713"/>
                          </a:lnTo>
                          <a:lnTo>
                            <a:pt x="1800" y="5650"/>
                          </a:lnTo>
                          <a:lnTo>
                            <a:pt x="1905" y="5608"/>
                          </a:lnTo>
                          <a:lnTo>
                            <a:pt x="1758" y="5755"/>
                          </a:lnTo>
                          <a:lnTo>
                            <a:pt x="1633" y="5901"/>
                          </a:lnTo>
                          <a:lnTo>
                            <a:pt x="1633" y="6048"/>
                          </a:lnTo>
                          <a:lnTo>
                            <a:pt x="1528" y="6048"/>
                          </a:lnTo>
                          <a:lnTo>
                            <a:pt x="1444" y="6068"/>
                          </a:lnTo>
                          <a:lnTo>
                            <a:pt x="1361" y="6027"/>
                          </a:lnTo>
                          <a:lnTo>
                            <a:pt x="1131" y="6006"/>
                          </a:lnTo>
                          <a:lnTo>
                            <a:pt x="963" y="6048"/>
                          </a:lnTo>
                          <a:lnTo>
                            <a:pt x="963" y="6131"/>
                          </a:lnTo>
                          <a:lnTo>
                            <a:pt x="900" y="6215"/>
                          </a:lnTo>
                          <a:lnTo>
                            <a:pt x="796" y="6215"/>
                          </a:lnTo>
                          <a:lnTo>
                            <a:pt x="796" y="6382"/>
                          </a:lnTo>
                          <a:lnTo>
                            <a:pt x="691" y="6487"/>
                          </a:lnTo>
                          <a:lnTo>
                            <a:pt x="649" y="6550"/>
                          </a:lnTo>
                          <a:lnTo>
                            <a:pt x="545" y="6550"/>
                          </a:lnTo>
                          <a:lnTo>
                            <a:pt x="524" y="6675"/>
                          </a:lnTo>
                          <a:lnTo>
                            <a:pt x="482" y="6675"/>
                          </a:lnTo>
                          <a:lnTo>
                            <a:pt x="440" y="6738"/>
                          </a:lnTo>
                          <a:lnTo>
                            <a:pt x="315" y="6843"/>
                          </a:lnTo>
                          <a:lnTo>
                            <a:pt x="231" y="6801"/>
                          </a:lnTo>
                          <a:lnTo>
                            <a:pt x="168" y="6864"/>
                          </a:lnTo>
                          <a:lnTo>
                            <a:pt x="168" y="6968"/>
                          </a:lnTo>
                          <a:lnTo>
                            <a:pt x="273" y="6968"/>
                          </a:lnTo>
                          <a:lnTo>
                            <a:pt x="273" y="6885"/>
                          </a:lnTo>
                          <a:lnTo>
                            <a:pt x="377" y="6905"/>
                          </a:lnTo>
                          <a:lnTo>
                            <a:pt x="419" y="7010"/>
                          </a:lnTo>
                          <a:lnTo>
                            <a:pt x="503" y="6968"/>
                          </a:lnTo>
                          <a:lnTo>
                            <a:pt x="482" y="6905"/>
                          </a:lnTo>
                          <a:lnTo>
                            <a:pt x="524" y="6843"/>
                          </a:lnTo>
                          <a:lnTo>
                            <a:pt x="545" y="6864"/>
                          </a:lnTo>
                          <a:lnTo>
                            <a:pt x="628" y="6801"/>
                          </a:lnTo>
                          <a:lnTo>
                            <a:pt x="649" y="6801"/>
                          </a:lnTo>
                          <a:lnTo>
                            <a:pt x="712" y="6696"/>
                          </a:lnTo>
                          <a:lnTo>
                            <a:pt x="817" y="6759"/>
                          </a:lnTo>
                          <a:lnTo>
                            <a:pt x="900" y="6696"/>
                          </a:lnTo>
                          <a:lnTo>
                            <a:pt x="963" y="6738"/>
                          </a:lnTo>
                          <a:lnTo>
                            <a:pt x="1005" y="6696"/>
                          </a:lnTo>
                          <a:lnTo>
                            <a:pt x="1047" y="6759"/>
                          </a:lnTo>
                          <a:lnTo>
                            <a:pt x="1110" y="6759"/>
                          </a:lnTo>
                          <a:lnTo>
                            <a:pt x="1172" y="6801"/>
                          </a:lnTo>
                          <a:lnTo>
                            <a:pt x="1277" y="6801"/>
                          </a:lnTo>
                          <a:lnTo>
                            <a:pt x="1256" y="6759"/>
                          </a:lnTo>
                          <a:lnTo>
                            <a:pt x="1340" y="6738"/>
                          </a:lnTo>
                          <a:lnTo>
                            <a:pt x="1361" y="6654"/>
                          </a:lnTo>
                          <a:lnTo>
                            <a:pt x="1340" y="6571"/>
                          </a:lnTo>
                          <a:lnTo>
                            <a:pt x="1382" y="6487"/>
                          </a:lnTo>
                          <a:lnTo>
                            <a:pt x="1444" y="6487"/>
                          </a:lnTo>
                          <a:lnTo>
                            <a:pt x="1465" y="6445"/>
                          </a:lnTo>
                          <a:lnTo>
                            <a:pt x="1675" y="6424"/>
                          </a:lnTo>
                          <a:lnTo>
                            <a:pt x="1779" y="6424"/>
                          </a:lnTo>
                          <a:lnTo>
                            <a:pt x="1905" y="6487"/>
                          </a:lnTo>
                          <a:lnTo>
                            <a:pt x="2093" y="6487"/>
                          </a:lnTo>
                          <a:lnTo>
                            <a:pt x="2177" y="6529"/>
                          </a:lnTo>
                          <a:lnTo>
                            <a:pt x="2198" y="6445"/>
                          </a:lnTo>
                          <a:lnTo>
                            <a:pt x="2323" y="6361"/>
                          </a:lnTo>
                          <a:lnTo>
                            <a:pt x="2407" y="6382"/>
                          </a:lnTo>
                          <a:lnTo>
                            <a:pt x="2512" y="6320"/>
                          </a:lnTo>
                          <a:lnTo>
                            <a:pt x="2616" y="6340"/>
                          </a:lnTo>
                          <a:lnTo>
                            <a:pt x="2637" y="6320"/>
                          </a:lnTo>
                          <a:lnTo>
                            <a:pt x="2721" y="6278"/>
                          </a:lnTo>
                          <a:lnTo>
                            <a:pt x="2721" y="6320"/>
                          </a:lnTo>
                          <a:lnTo>
                            <a:pt x="2804" y="6361"/>
                          </a:lnTo>
                          <a:lnTo>
                            <a:pt x="2888" y="6320"/>
                          </a:lnTo>
                          <a:lnTo>
                            <a:pt x="3056" y="6320"/>
                          </a:lnTo>
                          <a:lnTo>
                            <a:pt x="3202" y="6278"/>
                          </a:lnTo>
                          <a:lnTo>
                            <a:pt x="3307" y="6320"/>
                          </a:lnTo>
                          <a:lnTo>
                            <a:pt x="3349" y="6340"/>
                          </a:lnTo>
                          <a:lnTo>
                            <a:pt x="3453" y="6257"/>
                          </a:lnTo>
                          <a:lnTo>
                            <a:pt x="3537" y="6236"/>
                          </a:lnTo>
                          <a:lnTo>
                            <a:pt x="3621" y="6152"/>
                          </a:lnTo>
                          <a:lnTo>
                            <a:pt x="3683" y="6152"/>
                          </a:lnTo>
                          <a:lnTo>
                            <a:pt x="3746" y="6173"/>
                          </a:lnTo>
                          <a:lnTo>
                            <a:pt x="3725" y="6110"/>
                          </a:lnTo>
                          <a:lnTo>
                            <a:pt x="3851" y="6027"/>
                          </a:lnTo>
                          <a:lnTo>
                            <a:pt x="3955" y="6006"/>
                          </a:lnTo>
                          <a:lnTo>
                            <a:pt x="3955" y="5922"/>
                          </a:lnTo>
                          <a:lnTo>
                            <a:pt x="3934" y="5859"/>
                          </a:lnTo>
                          <a:lnTo>
                            <a:pt x="3955" y="5796"/>
                          </a:lnTo>
                          <a:lnTo>
                            <a:pt x="3788" y="5796"/>
                          </a:lnTo>
                          <a:lnTo>
                            <a:pt x="3683" y="5838"/>
                          </a:lnTo>
                          <a:lnTo>
                            <a:pt x="3641" y="5838"/>
                          </a:lnTo>
                          <a:lnTo>
                            <a:pt x="3537" y="5817"/>
                          </a:lnTo>
                          <a:lnTo>
                            <a:pt x="3474" y="5796"/>
                          </a:lnTo>
                          <a:lnTo>
                            <a:pt x="3537" y="5755"/>
                          </a:lnTo>
                          <a:lnTo>
                            <a:pt x="3558" y="5755"/>
                          </a:lnTo>
                          <a:lnTo>
                            <a:pt x="3558" y="5734"/>
                          </a:lnTo>
                          <a:lnTo>
                            <a:pt x="3474" y="5713"/>
                          </a:lnTo>
                          <a:lnTo>
                            <a:pt x="3411" y="5734"/>
                          </a:lnTo>
                          <a:lnTo>
                            <a:pt x="3516" y="5650"/>
                          </a:lnTo>
                          <a:lnTo>
                            <a:pt x="3579" y="5692"/>
                          </a:lnTo>
                          <a:lnTo>
                            <a:pt x="3662" y="5629"/>
                          </a:lnTo>
                          <a:lnTo>
                            <a:pt x="3641" y="5545"/>
                          </a:lnTo>
                          <a:lnTo>
                            <a:pt x="3558" y="5545"/>
                          </a:lnTo>
                          <a:lnTo>
                            <a:pt x="3621" y="5504"/>
                          </a:lnTo>
                          <a:lnTo>
                            <a:pt x="3662" y="5441"/>
                          </a:lnTo>
                          <a:lnTo>
                            <a:pt x="3725" y="5504"/>
                          </a:lnTo>
                          <a:lnTo>
                            <a:pt x="3788" y="5441"/>
                          </a:lnTo>
                          <a:lnTo>
                            <a:pt x="3851" y="5399"/>
                          </a:lnTo>
                          <a:lnTo>
                            <a:pt x="3788" y="5378"/>
                          </a:lnTo>
                          <a:lnTo>
                            <a:pt x="3830" y="5336"/>
                          </a:lnTo>
                          <a:lnTo>
                            <a:pt x="3725" y="5336"/>
                          </a:lnTo>
                          <a:lnTo>
                            <a:pt x="3767" y="5273"/>
                          </a:lnTo>
                          <a:lnTo>
                            <a:pt x="3830" y="5294"/>
                          </a:lnTo>
                          <a:lnTo>
                            <a:pt x="3851" y="5315"/>
                          </a:lnTo>
                          <a:lnTo>
                            <a:pt x="3893" y="5232"/>
                          </a:lnTo>
                          <a:lnTo>
                            <a:pt x="3976" y="5211"/>
                          </a:lnTo>
                          <a:lnTo>
                            <a:pt x="3976" y="5064"/>
                          </a:lnTo>
                          <a:lnTo>
                            <a:pt x="4060" y="4897"/>
                          </a:lnTo>
                          <a:lnTo>
                            <a:pt x="3997" y="4813"/>
                          </a:lnTo>
                          <a:lnTo>
                            <a:pt x="3976" y="4688"/>
                          </a:lnTo>
                          <a:lnTo>
                            <a:pt x="3767" y="4541"/>
                          </a:lnTo>
                          <a:lnTo>
                            <a:pt x="3349" y="4541"/>
                          </a:lnTo>
                          <a:lnTo>
                            <a:pt x="3328" y="4667"/>
                          </a:lnTo>
                          <a:lnTo>
                            <a:pt x="3307" y="4708"/>
                          </a:lnTo>
                          <a:lnTo>
                            <a:pt x="3202" y="4646"/>
                          </a:lnTo>
                          <a:lnTo>
                            <a:pt x="3097" y="4604"/>
                          </a:lnTo>
                          <a:lnTo>
                            <a:pt x="3265" y="4436"/>
                          </a:lnTo>
                          <a:lnTo>
                            <a:pt x="3265" y="4332"/>
                          </a:lnTo>
                          <a:lnTo>
                            <a:pt x="3139" y="4123"/>
                          </a:lnTo>
                          <a:lnTo>
                            <a:pt x="3097" y="4123"/>
                          </a:lnTo>
                          <a:lnTo>
                            <a:pt x="2951" y="4039"/>
                          </a:lnTo>
                          <a:lnTo>
                            <a:pt x="2909" y="3955"/>
                          </a:lnTo>
                          <a:lnTo>
                            <a:pt x="2846" y="3976"/>
                          </a:lnTo>
                          <a:lnTo>
                            <a:pt x="2825" y="3976"/>
                          </a:lnTo>
                          <a:lnTo>
                            <a:pt x="2742" y="3955"/>
                          </a:lnTo>
                          <a:lnTo>
                            <a:pt x="2825" y="3955"/>
                          </a:lnTo>
                          <a:lnTo>
                            <a:pt x="2930" y="3934"/>
                          </a:lnTo>
                          <a:lnTo>
                            <a:pt x="2993" y="3955"/>
                          </a:lnTo>
                          <a:lnTo>
                            <a:pt x="3014" y="4018"/>
                          </a:lnTo>
                          <a:lnTo>
                            <a:pt x="3139" y="4018"/>
                          </a:lnTo>
                          <a:lnTo>
                            <a:pt x="2993" y="3830"/>
                          </a:lnTo>
                          <a:lnTo>
                            <a:pt x="2909" y="3725"/>
                          </a:lnTo>
                          <a:lnTo>
                            <a:pt x="2951" y="3641"/>
                          </a:lnTo>
                          <a:lnTo>
                            <a:pt x="2993" y="3641"/>
                          </a:lnTo>
                          <a:lnTo>
                            <a:pt x="2909" y="3600"/>
                          </a:lnTo>
                          <a:lnTo>
                            <a:pt x="2888" y="3537"/>
                          </a:lnTo>
                          <a:lnTo>
                            <a:pt x="2846" y="3537"/>
                          </a:lnTo>
                          <a:lnTo>
                            <a:pt x="2784" y="3348"/>
                          </a:lnTo>
                          <a:lnTo>
                            <a:pt x="2616" y="3307"/>
                          </a:lnTo>
                          <a:lnTo>
                            <a:pt x="2428" y="3244"/>
                          </a:lnTo>
                          <a:lnTo>
                            <a:pt x="2428" y="3181"/>
                          </a:lnTo>
                          <a:lnTo>
                            <a:pt x="2386" y="3139"/>
                          </a:lnTo>
                          <a:lnTo>
                            <a:pt x="2323" y="2930"/>
                          </a:lnTo>
                          <a:lnTo>
                            <a:pt x="2260" y="2825"/>
                          </a:lnTo>
                          <a:lnTo>
                            <a:pt x="2198" y="2574"/>
                          </a:lnTo>
                          <a:lnTo>
                            <a:pt x="2156" y="2470"/>
                          </a:lnTo>
                          <a:lnTo>
                            <a:pt x="2093" y="2470"/>
                          </a:lnTo>
                          <a:lnTo>
                            <a:pt x="1947" y="2239"/>
                          </a:lnTo>
                          <a:lnTo>
                            <a:pt x="1842" y="2198"/>
                          </a:lnTo>
                          <a:lnTo>
                            <a:pt x="1758" y="2156"/>
                          </a:lnTo>
                          <a:lnTo>
                            <a:pt x="1654" y="2093"/>
                          </a:lnTo>
                          <a:lnTo>
                            <a:pt x="1591" y="2156"/>
                          </a:lnTo>
                          <a:lnTo>
                            <a:pt x="1486" y="2198"/>
                          </a:lnTo>
                          <a:lnTo>
                            <a:pt x="1361" y="2177"/>
                          </a:lnTo>
                          <a:lnTo>
                            <a:pt x="1277" y="2177"/>
                          </a:lnTo>
                          <a:lnTo>
                            <a:pt x="1172" y="2156"/>
                          </a:lnTo>
                          <a:lnTo>
                            <a:pt x="1152" y="2072"/>
                          </a:lnTo>
                          <a:lnTo>
                            <a:pt x="1152" y="2072"/>
                          </a:lnTo>
                          <a:lnTo>
                            <a:pt x="1214" y="2093"/>
                          </a:lnTo>
                          <a:lnTo>
                            <a:pt x="1340" y="2135"/>
                          </a:lnTo>
                          <a:lnTo>
                            <a:pt x="1465" y="2093"/>
                          </a:lnTo>
                          <a:lnTo>
                            <a:pt x="1486" y="1988"/>
                          </a:lnTo>
                          <a:lnTo>
                            <a:pt x="1591" y="1988"/>
                          </a:lnTo>
                          <a:lnTo>
                            <a:pt x="1696" y="1926"/>
                          </a:lnTo>
                          <a:lnTo>
                            <a:pt x="1591" y="1884"/>
                          </a:lnTo>
                          <a:lnTo>
                            <a:pt x="1591" y="1800"/>
                          </a:lnTo>
                          <a:lnTo>
                            <a:pt x="1549" y="1779"/>
                          </a:lnTo>
                          <a:lnTo>
                            <a:pt x="1424" y="1863"/>
                          </a:lnTo>
                          <a:lnTo>
                            <a:pt x="1382" y="1842"/>
                          </a:lnTo>
                          <a:lnTo>
                            <a:pt x="1486" y="1758"/>
                          </a:lnTo>
                          <a:lnTo>
                            <a:pt x="1633" y="1758"/>
                          </a:lnTo>
                          <a:lnTo>
                            <a:pt x="1696" y="1716"/>
                          </a:lnTo>
                          <a:lnTo>
                            <a:pt x="1696" y="1633"/>
                          </a:lnTo>
                          <a:lnTo>
                            <a:pt x="1758" y="1612"/>
                          </a:lnTo>
                          <a:lnTo>
                            <a:pt x="1842" y="1444"/>
                          </a:lnTo>
                          <a:lnTo>
                            <a:pt x="1884" y="1403"/>
                          </a:lnTo>
                          <a:lnTo>
                            <a:pt x="1884" y="1340"/>
                          </a:lnTo>
                          <a:lnTo>
                            <a:pt x="1947" y="1235"/>
                          </a:lnTo>
                          <a:lnTo>
                            <a:pt x="1905" y="1214"/>
                          </a:lnTo>
                          <a:lnTo>
                            <a:pt x="1968" y="1047"/>
                          </a:lnTo>
                          <a:lnTo>
                            <a:pt x="2072" y="984"/>
                          </a:lnTo>
                          <a:lnTo>
                            <a:pt x="2072" y="900"/>
                          </a:lnTo>
                          <a:lnTo>
                            <a:pt x="1905" y="754"/>
                          </a:lnTo>
                          <a:lnTo>
                            <a:pt x="1884" y="796"/>
                          </a:lnTo>
                          <a:lnTo>
                            <a:pt x="1675" y="796"/>
                          </a:lnTo>
                          <a:lnTo>
                            <a:pt x="1528" y="754"/>
                          </a:lnTo>
                          <a:lnTo>
                            <a:pt x="1486" y="817"/>
                          </a:lnTo>
                          <a:lnTo>
                            <a:pt x="1424" y="817"/>
                          </a:lnTo>
                          <a:lnTo>
                            <a:pt x="1340" y="754"/>
                          </a:lnTo>
                          <a:lnTo>
                            <a:pt x="1256" y="796"/>
                          </a:lnTo>
                          <a:lnTo>
                            <a:pt x="1256" y="817"/>
                          </a:lnTo>
                          <a:lnTo>
                            <a:pt x="1172" y="838"/>
                          </a:lnTo>
                          <a:lnTo>
                            <a:pt x="1068" y="900"/>
                          </a:lnTo>
                          <a:lnTo>
                            <a:pt x="1047" y="900"/>
                          </a:lnTo>
                          <a:lnTo>
                            <a:pt x="963" y="942"/>
                          </a:lnTo>
                          <a:lnTo>
                            <a:pt x="942" y="921"/>
                          </a:lnTo>
                          <a:lnTo>
                            <a:pt x="1047" y="817"/>
                          </a:lnTo>
                          <a:lnTo>
                            <a:pt x="1131" y="691"/>
                          </a:lnTo>
                          <a:lnTo>
                            <a:pt x="1131" y="691"/>
                          </a:lnTo>
                          <a:lnTo>
                            <a:pt x="1068" y="712"/>
                          </a:lnTo>
                          <a:lnTo>
                            <a:pt x="963" y="691"/>
                          </a:lnTo>
                          <a:lnTo>
                            <a:pt x="1026" y="670"/>
                          </a:lnTo>
                          <a:lnTo>
                            <a:pt x="1047" y="587"/>
                          </a:lnTo>
                          <a:lnTo>
                            <a:pt x="1277" y="419"/>
                          </a:lnTo>
                          <a:lnTo>
                            <a:pt x="1340" y="294"/>
                          </a:lnTo>
                          <a:lnTo>
                            <a:pt x="1424" y="273"/>
                          </a:lnTo>
                          <a:lnTo>
                            <a:pt x="1444" y="168"/>
                          </a:lnTo>
                          <a:lnTo>
                            <a:pt x="1424" y="147"/>
                          </a:lnTo>
                          <a:lnTo>
                            <a:pt x="1465" y="63"/>
                          </a:lnTo>
                          <a:lnTo>
                            <a:pt x="1444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" name="Google Shape;110;p16"/>
                    <p:cNvSpPr/>
                    <p:nvPr/>
                  </p:nvSpPr>
                  <p:spPr>
                    <a:xfrm>
                      <a:off x="3586375" y="2350350"/>
                      <a:ext cx="31925" cy="2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7" h="1005" extrusionOk="0">
                          <a:moveTo>
                            <a:pt x="732" y="1"/>
                          </a:moveTo>
                          <a:lnTo>
                            <a:pt x="628" y="63"/>
                          </a:lnTo>
                          <a:lnTo>
                            <a:pt x="544" y="63"/>
                          </a:lnTo>
                          <a:lnTo>
                            <a:pt x="523" y="126"/>
                          </a:lnTo>
                          <a:lnTo>
                            <a:pt x="419" y="126"/>
                          </a:lnTo>
                          <a:lnTo>
                            <a:pt x="377" y="210"/>
                          </a:lnTo>
                          <a:lnTo>
                            <a:pt x="293" y="231"/>
                          </a:lnTo>
                          <a:lnTo>
                            <a:pt x="272" y="335"/>
                          </a:lnTo>
                          <a:lnTo>
                            <a:pt x="126" y="356"/>
                          </a:lnTo>
                          <a:lnTo>
                            <a:pt x="0" y="586"/>
                          </a:lnTo>
                          <a:lnTo>
                            <a:pt x="272" y="838"/>
                          </a:lnTo>
                          <a:lnTo>
                            <a:pt x="335" y="796"/>
                          </a:lnTo>
                          <a:lnTo>
                            <a:pt x="377" y="649"/>
                          </a:lnTo>
                          <a:lnTo>
                            <a:pt x="440" y="586"/>
                          </a:lnTo>
                          <a:lnTo>
                            <a:pt x="607" y="691"/>
                          </a:lnTo>
                          <a:lnTo>
                            <a:pt x="712" y="900"/>
                          </a:lnTo>
                          <a:lnTo>
                            <a:pt x="795" y="942"/>
                          </a:lnTo>
                          <a:lnTo>
                            <a:pt x="921" y="1005"/>
                          </a:lnTo>
                          <a:lnTo>
                            <a:pt x="942" y="1005"/>
                          </a:lnTo>
                          <a:lnTo>
                            <a:pt x="942" y="942"/>
                          </a:lnTo>
                          <a:lnTo>
                            <a:pt x="1004" y="942"/>
                          </a:lnTo>
                          <a:lnTo>
                            <a:pt x="1067" y="858"/>
                          </a:lnTo>
                          <a:lnTo>
                            <a:pt x="1067" y="775"/>
                          </a:lnTo>
                          <a:lnTo>
                            <a:pt x="1214" y="796"/>
                          </a:lnTo>
                          <a:lnTo>
                            <a:pt x="1235" y="691"/>
                          </a:lnTo>
                          <a:lnTo>
                            <a:pt x="1151" y="691"/>
                          </a:lnTo>
                          <a:lnTo>
                            <a:pt x="1172" y="586"/>
                          </a:lnTo>
                          <a:lnTo>
                            <a:pt x="1151" y="545"/>
                          </a:lnTo>
                          <a:lnTo>
                            <a:pt x="1214" y="524"/>
                          </a:lnTo>
                          <a:lnTo>
                            <a:pt x="1277" y="733"/>
                          </a:lnTo>
                          <a:lnTo>
                            <a:pt x="1235" y="461"/>
                          </a:lnTo>
                          <a:lnTo>
                            <a:pt x="1109" y="461"/>
                          </a:lnTo>
                          <a:lnTo>
                            <a:pt x="1172" y="419"/>
                          </a:lnTo>
                          <a:lnTo>
                            <a:pt x="1004" y="147"/>
                          </a:lnTo>
                          <a:lnTo>
                            <a:pt x="1004" y="42"/>
                          </a:lnTo>
                          <a:lnTo>
                            <a:pt x="921" y="21"/>
                          </a:lnTo>
                          <a:lnTo>
                            <a:pt x="732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11" name="Google Shape;111;p16"/>
                  <p:cNvSpPr/>
                  <p:nvPr/>
                </p:nvSpPr>
                <p:spPr>
                  <a:xfrm>
                    <a:off x="4784638" y="2198047"/>
                    <a:ext cx="269140" cy="1601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01" h="5922" extrusionOk="0">
                        <a:moveTo>
                          <a:pt x="5064" y="0"/>
                        </a:moveTo>
                        <a:lnTo>
                          <a:pt x="4960" y="84"/>
                        </a:lnTo>
                        <a:lnTo>
                          <a:pt x="5002" y="209"/>
                        </a:lnTo>
                        <a:lnTo>
                          <a:pt x="4855" y="230"/>
                        </a:lnTo>
                        <a:lnTo>
                          <a:pt x="4751" y="209"/>
                        </a:lnTo>
                        <a:lnTo>
                          <a:pt x="4730" y="209"/>
                        </a:lnTo>
                        <a:lnTo>
                          <a:pt x="4500" y="272"/>
                        </a:lnTo>
                        <a:lnTo>
                          <a:pt x="4332" y="293"/>
                        </a:lnTo>
                        <a:lnTo>
                          <a:pt x="4228" y="502"/>
                        </a:lnTo>
                        <a:lnTo>
                          <a:pt x="4228" y="712"/>
                        </a:lnTo>
                        <a:lnTo>
                          <a:pt x="4102" y="712"/>
                        </a:lnTo>
                        <a:lnTo>
                          <a:pt x="3997" y="628"/>
                        </a:lnTo>
                        <a:lnTo>
                          <a:pt x="3851" y="691"/>
                        </a:lnTo>
                        <a:lnTo>
                          <a:pt x="3746" y="607"/>
                        </a:lnTo>
                        <a:lnTo>
                          <a:pt x="3642" y="628"/>
                        </a:lnTo>
                        <a:lnTo>
                          <a:pt x="3537" y="753"/>
                        </a:lnTo>
                        <a:lnTo>
                          <a:pt x="3432" y="732"/>
                        </a:lnTo>
                        <a:lnTo>
                          <a:pt x="3391" y="607"/>
                        </a:lnTo>
                        <a:lnTo>
                          <a:pt x="3244" y="607"/>
                        </a:lnTo>
                        <a:lnTo>
                          <a:pt x="3056" y="712"/>
                        </a:lnTo>
                        <a:lnTo>
                          <a:pt x="2972" y="649"/>
                        </a:lnTo>
                        <a:lnTo>
                          <a:pt x="2805" y="628"/>
                        </a:lnTo>
                        <a:lnTo>
                          <a:pt x="2763" y="691"/>
                        </a:lnTo>
                        <a:lnTo>
                          <a:pt x="2700" y="691"/>
                        </a:lnTo>
                        <a:lnTo>
                          <a:pt x="2595" y="607"/>
                        </a:lnTo>
                        <a:lnTo>
                          <a:pt x="2386" y="691"/>
                        </a:lnTo>
                        <a:lnTo>
                          <a:pt x="2344" y="628"/>
                        </a:lnTo>
                        <a:lnTo>
                          <a:pt x="2219" y="544"/>
                        </a:lnTo>
                        <a:lnTo>
                          <a:pt x="1884" y="502"/>
                        </a:lnTo>
                        <a:lnTo>
                          <a:pt x="1759" y="419"/>
                        </a:lnTo>
                        <a:lnTo>
                          <a:pt x="1675" y="419"/>
                        </a:lnTo>
                        <a:lnTo>
                          <a:pt x="1570" y="523"/>
                        </a:lnTo>
                        <a:lnTo>
                          <a:pt x="1382" y="523"/>
                        </a:lnTo>
                        <a:lnTo>
                          <a:pt x="963" y="586"/>
                        </a:lnTo>
                        <a:lnTo>
                          <a:pt x="859" y="628"/>
                        </a:lnTo>
                        <a:lnTo>
                          <a:pt x="671" y="544"/>
                        </a:lnTo>
                        <a:lnTo>
                          <a:pt x="608" y="544"/>
                        </a:lnTo>
                        <a:lnTo>
                          <a:pt x="566" y="649"/>
                        </a:lnTo>
                        <a:lnTo>
                          <a:pt x="608" y="921"/>
                        </a:lnTo>
                        <a:lnTo>
                          <a:pt x="650" y="1004"/>
                        </a:lnTo>
                        <a:lnTo>
                          <a:pt x="733" y="1151"/>
                        </a:lnTo>
                        <a:lnTo>
                          <a:pt x="859" y="1235"/>
                        </a:lnTo>
                        <a:lnTo>
                          <a:pt x="817" y="1318"/>
                        </a:lnTo>
                        <a:lnTo>
                          <a:pt x="838" y="1381"/>
                        </a:lnTo>
                        <a:lnTo>
                          <a:pt x="880" y="1465"/>
                        </a:lnTo>
                        <a:lnTo>
                          <a:pt x="838" y="1653"/>
                        </a:lnTo>
                        <a:lnTo>
                          <a:pt x="754" y="1653"/>
                        </a:lnTo>
                        <a:lnTo>
                          <a:pt x="650" y="1737"/>
                        </a:lnTo>
                        <a:lnTo>
                          <a:pt x="629" y="1904"/>
                        </a:lnTo>
                        <a:lnTo>
                          <a:pt x="252" y="2302"/>
                        </a:lnTo>
                        <a:lnTo>
                          <a:pt x="294" y="2469"/>
                        </a:lnTo>
                        <a:lnTo>
                          <a:pt x="294" y="2637"/>
                        </a:lnTo>
                        <a:lnTo>
                          <a:pt x="147" y="2616"/>
                        </a:lnTo>
                        <a:lnTo>
                          <a:pt x="43" y="2888"/>
                        </a:lnTo>
                        <a:lnTo>
                          <a:pt x="22" y="3097"/>
                        </a:lnTo>
                        <a:lnTo>
                          <a:pt x="1" y="3097"/>
                        </a:lnTo>
                        <a:lnTo>
                          <a:pt x="126" y="3222"/>
                        </a:lnTo>
                        <a:lnTo>
                          <a:pt x="294" y="3327"/>
                        </a:lnTo>
                        <a:lnTo>
                          <a:pt x="315" y="3432"/>
                        </a:lnTo>
                        <a:lnTo>
                          <a:pt x="440" y="3432"/>
                        </a:lnTo>
                        <a:lnTo>
                          <a:pt x="524" y="3348"/>
                        </a:lnTo>
                        <a:lnTo>
                          <a:pt x="629" y="3348"/>
                        </a:lnTo>
                        <a:lnTo>
                          <a:pt x="838" y="3453"/>
                        </a:lnTo>
                        <a:lnTo>
                          <a:pt x="984" y="3473"/>
                        </a:lnTo>
                        <a:lnTo>
                          <a:pt x="1152" y="3536"/>
                        </a:lnTo>
                        <a:lnTo>
                          <a:pt x="1194" y="3641"/>
                        </a:lnTo>
                        <a:lnTo>
                          <a:pt x="1340" y="3683"/>
                        </a:lnTo>
                        <a:lnTo>
                          <a:pt x="1487" y="3641"/>
                        </a:lnTo>
                        <a:lnTo>
                          <a:pt x="1612" y="3641"/>
                        </a:lnTo>
                        <a:lnTo>
                          <a:pt x="1717" y="3515"/>
                        </a:lnTo>
                        <a:lnTo>
                          <a:pt x="2114" y="3453"/>
                        </a:lnTo>
                        <a:lnTo>
                          <a:pt x="2240" y="3369"/>
                        </a:lnTo>
                        <a:lnTo>
                          <a:pt x="2386" y="3348"/>
                        </a:lnTo>
                        <a:lnTo>
                          <a:pt x="2344" y="3201"/>
                        </a:lnTo>
                        <a:lnTo>
                          <a:pt x="2386" y="3139"/>
                        </a:lnTo>
                        <a:lnTo>
                          <a:pt x="2344" y="2992"/>
                        </a:lnTo>
                        <a:lnTo>
                          <a:pt x="2428" y="3013"/>
                        </a:lnTo>
                        <a:lnTo>
                          <a:pt x="2449" y="2992"/>
                        </a:lnTo>
                        <a:lnTo>
                          <a:pt x="2554" y="3034"/>
                        </a:lnTo>
                        <a:lnTo>
                          <a:pt x="2616" y="2992"/>
                        </a:lnTo>
                        <a:lnTo>
                          <a:pt x="2742" y="2992"/>
                        </a:lnTo>
                        <a:lnTo>
                          <a:pt x="2763" y="2929"/>
                        </a:lnTo>
                        <a:lnTo>
                          <a:pt x="2867" y="3055"/>
                        </a:lnTo>
                        <a:lnTo>
                          <a:pt x="3014" y="3055"/>
                        </a:lnTo>
                        <a:lnTo>
                          <a:pt x="3181" y="3243"/>
                        </a:lnTo>
                        <a:lnTo>
                          <a:pt x="3370" y="3243"/>
                        </a:lnTo>
                        <a:lnTo>
                          <a:pt x="3391" y="3201"/>
                        </a:lnTo>
                        <a:lnTo>
                          <a:pt x="3453" y="3201"/>
                        </a:lnTo>
                        <a:lnTo>
                          <a:pt x="3642" y="3369"/>
                        </a:lnTo>
                        <a:lnTo>
                          <a:pt x="3788" y="3453"/>
                        </a:lnTo>
                        <a:lnTo>
                          <a:pt x="3809" y="3641"/>
                        </a:lnTo>
                        <a:lnTo>
                          <a:pt x="3809" y="3787"/>
                        </a:lnTo>
                        <a:lnTo>
                          <a:pt x="3956" y="3850"/>
                        </a:lnTo>
                        <a:lnTo>
                          <a:pt x="3956" y="3892"/>
                        </a:lnTo>
                        <a:lnTo>
                          <a:pt x="4102" y="4038"/>
                        </a:lnTo>
                        <a:lnTo>
                          <a:pt x="4269" y="4143"/>
                        </a:lnTo>
                        <a:lnTo>
                          <a:pt x="4290" y="4248"/>
                        </a:lnTo>
                        <a:lnTo>
                          <a:pt x="4269" y="4352"/>
                        </a:lnTo>
                        <a:lnTo>
                          <a:pt x="4332" y="4457"/>
                        </a:lnTo>
                        <a:lnTo>
                          <a:pt x="4311" y="4499"/>
                        </a:lnTo>
                        <a:lnTo>
                          <a:pt x="4123" y="4499"/>
                        </a:lnTo>
                        <a:lnTo>
                          <a:pt x="4060" y="4415"/>
                        </a:lnTo>
                        <a:lnTo>
                          <a:pt x="3893" y="4478"/>
                        </a:lnTo>
                        <a:lnTo>
                          <a:pt x="3788" y="4478"/>
                        </a:lnTo>
                        <a:lnTo>
                          <a:pt x="3767" y="4687"/>
                        </a:lnTo>
                        <a:lnTo>
                          <a:pt x="3767" y="4834"/>
                        </a:lnTo>
                        <a:lnTo>
                          <a:pt x="3704" y="4813"/>
                        </a:lnTo>
                        <a:lnTo>
                          <a:pt x="3600" y="5022"/>
                        </a:lnTo>
                        <a:lnTo>
                          <a:pt x="3600" y="5126"/>
                        </a:lnTo>
                        <a:lnTo>
                          <a:pt x="3495" y="5106"/>
                        </a:lnTo>
                        <a:lnTo>
                          <a:pt x="3432" y="5147"/>
                        </a:lnTo>
                        <a:lnTo>
                          <a:pt x="3537" y="5315"/>
                        </a:lnTo>
                        <a:lnTo>
                          <a:pt x="3684" y="5357"/>
                        </a:lnTo>
                        <a:lnTo>
                          <a:pt x="3893" y="5357"/>
                        </a:lnTo>
                        <a:lnTo>
                          <a:pt x="3976" y="5294"/>
                        </a:lnTo>
                        <a:lnTo>
                          <a:pt x="4165" y="5294"/>
                        </a:lnTo>
                        <a:lnTo>
                          <a:pt x="4269" y="5357"/>
                        </a:lnTo>
                        <a:lnTo>
                          <a:pt x="4290" y="5252"/>
                        </a:lnTo>
                        <a:lnTo>
                          <a:pt x="4228" y="5189"/>
                        </a:lnTo>
                        <a:lnTo>
                          <a:pt x="4228" y="5106"/>
                        </a:lnTo>
                        <a:lnTo>
                          <a:pt x="4228" y="5022"/>
                        </a:lnTo>
                        <a:lnTo>
                          <a:pt x="4290" y="5106"/>
                        </a:lnTo>
                        <a:lnTo>
                          <a:pt x="4374" y="5106"/>
                        </a:lnTo>
                        <a:lnTo>
                          <a:pt x="4583" y="4834"/>
                        </a:lnTo>
                        <a:lnTo>
                          <a:pt x="4541" y="4771"/>
                        </a:lnTo>
                        <a:lnTo>
                          <a:pt x="4604" y="4771"/>
                        </a:lnTo>
                        <a:lnTo>
                          <a:pt x="4730" y="4603"/>
                        </a:lnTo>
                        <a:lnTo>
                          <a:pt x="4730" y="4478"/>
                        </a:lnTo>
                        <a:lnTo>
                          <a:pt x="4813" y="4394"/>
                        </a:lnTo>
                        <a:lnTo>
                          <a:pt x="4939" y="4394"/>
                        </a:lnTo>
                        <a:lnTo>
                          <a:pt x="5064" y="4269"/>
                        </a:lnTo>
                        <a:lnTo>
                          <a:pt x="5127" y="4310"/>
                        </a:lnTo>
                        <a:lnTo>
                          <a:pt x="5127" y="4352"/>
                        </a:lnTo>
                        <a:lnTo>
                          <a:pt x="5232" y="4352"/>
                        </a:lnTo>
                        <a:lnTo>
                          <a:pt x="5274" y="4289"/>
                        </a:lnTo>
                        <a:lnTo>
                          <a:pt x="5336" y="4206"/>
                        </a:lnTo>
                        <a:lnTo>
                          <a:pt x="5357" y="4269"/>
                        </a:lnTo>
                        <a:lnTo>
                          <a:pt x="5441" y="4310"/>
                        </a:lnTo>
                        <a:lnTo>
                          <a:pt x="5525" y="4352"/>
                        </a:lnTo>
                        <a:lnTo>
                          <a:pt x="5692" y="4310"/>
                        </a:lnTo>
                        <a:lnTo>
                          <a:pt x="5567" y="4373"/>
                        </a:lnTo>
                        <a:lnTo>
                          <a:pt x="5483" y="4415"/>
                        </a:lnTo>
                        <a:lnTo>
                          <a:pt x="5378" y="4394"/>
                        </a:lnTo>
                        <a:lnTo>
                          <a:pt x="5211" y="4415"/>
                        </a:lnTo>
                        <a:lnTo>
                          <a:pt x="5064" y="4415"/>
                        </a:lnTo>
                        <a:lnTo>
                          <a:pt x="5127" y="4478"/>
                        </a:lnTo>
                        <a:lnTo>
                          <a:pt x="5336" y="4478"/>
                        </a:lnTo>
                        <a:lnTo>
                          <a:pt x="5483" y="4561"/>
                        </a:lnTo>
                        <a:lnTo>
                          <a:pt x="5462" y="4582"/>
                        </a:lnTo>
                        <a:lnTo>
                          <a:pt x="5420" y="4624"/>
                        </a:lnTo>
                        <a:lnTo>
                          <a:pt x="5483" y="4708"/>
                        </a:lnTo>
                        <a:lnTo>
                          <a:pt x="5567" y="4708"/>
                        </a:lnTo>
                        <a:lnTo>
                          <a:pt x="5671" y="4771"/>
                        </a:lnTo>
                        <a:lnTo>
                          <a:pt x="5797" y="4708"/>
                        </a:lnTo>
                        <a:lnTo>
                          <a:pt x="5943" y="4687"/>
                        </a:lnTo>
                        <a:lnTo>
                          <a:pt x="6069" y="4729"/>
                        </a:lnTo>
                        <a:lnTo>
                          <a:pt x="6173" y="4792"/>
                        </a:lnTo>
                        <a:lnTo>
                          <a:pt x="6194" y="4708"/>
                        </a:lnTo>
                        <a:lnTo>
                          <a:pt x="6257" y="4729"/>
                        </a:lnTo>
                        <a:lnTo>
                          <a:pt x="6278" y="4875"/>
                        </a:lnTo>
                        <a:lnTo>
                          <a:pt x="6362" y="4938"/>
                        </a:lnTo>
                        <a:lnTo>
                          <a:pt x="6299" y="4980"/>
                        </a:lnTo>
                        <a:lnTo>
                          <a:pt x="6111" y="5022"/>
                        </a:lnTo>
                        <a:lnTo>
                          <a:pt x="5943" y="5126"/>
                        </a:lnTo>
                        <a:lnTo>
                          <a:pt x="5797" y="5315"/>
                        </a:lnTo>
                        <a:lnTo>
                          <a:pt x="5901" y="5357"/>
                        </a:lnTo>
                        <a:lnTo>
                          <a:pt x="5985" y="5294"/>
                        </a:lnTo>
                        <a:lnTo>
                          <a:pt x="6111" y="5357"/>
                        </a:lnTo>
                        <a:lnTo>
                          <a:pt x="6173" y="5336"/>
                        </a:lnTo>
                        <a:lnTo>
                          <a:pt x="6362" y="5503"/>
                        </a:lnTo>
                        <a:lnTo>
                          <a:pt x="6383" y="5566"/>
                        </a:lnTo>
                        <a:lnTo>
                          <a:pt x="6299" y="5775"/>
                        </a:lnTo>
                        <a:lnTo>
                          <a:pt x="6278" y="5838"/>
                        </a:lnTo>
                        <a:lnTo>
                          <a:pt x="6383" y="5922"/>
                        </a:lnTo>
                        <a:lnTo>
                          <a:pt x="6592" y="5922"/>
                        </a:lnTo>
                        <a:lnTo>
                          <a:pt x="6780" y="5817"/>
                        </a:lnTo>
                        <a:lnTo>
                          <a:pt x="7031" y="5629"/>
                        </a:lnTo>
                        <a:lnTo>
                          <a:pt x="7220" y="5629"/>
                        </a:lnTo>
                        <a:lnTo>
                          <a:pt x="7324" y="5503"/>
                        </a:lnTo>
                        <a:lnTo>
                          <a:pt x="7450" y="5419"/>
                        </a:lnTo>
                        <a:lnTo>
                          <a:pt x="7680" y="5440"/>
                        </a:lnTo>
                        <a:lnTo>
                          <a:pt x="7889" y="5440"/>
                        </a:lnTo>
                        <a:lnTo>
                          <a:pt x="7952" y="5336"/>
                        </a:lnTo>
                        <a:lnTo>
                          <a:pt x="7889" y="5231"/>
                        </a:lnTo>
                        <a:lnTo>
                          <a:pt x="7952" y="5210"/>
                        </a:lnTo>
                        <a:lnTo>
                          <a:pt x="7994" y="5126"/>
                        </a:lnTo>
                        <a:lnTo>
                          <a:pt x="7847" y="5106"/>
                        </a:lnTo>
                        <a:lnTo>
                          <a:pt x="7659" y="5126"/>
                        </a:lnTo>
                        <a:lnTo>
                          <a:pt x="7638" y="5252"/>
                        </a:lnTo>
                        <a:lnTo>
                          <a:pt x="7513" y="5189"/>
                        </a:lnTo>
                        <a:lnTo>
                          <a:pt x="7450" y="5189"/>
                        </a:lnTo>
                        <a:lnTo>
                          <a:pt x="7345" y="5294"/>
                        </a:lnTo>
                        <a:lnTo>
                          <a:pt x="7303" y="5252"/>
                        </a:lnTo>
                        <a:lnTo>
                          <a:pt x="7010" y="4938"/>
                        </a:lnTo>
                        <a:lnTo>
                          <a:pt x="6948" y="4813"/>
                        </a:lnTo>
                        <a:lnTo>
                          <a:pt x="6885" y="4687"/>
                        </a:lnTo>
                        <a:lnTo>
                          <a:pt x="6822" y="4708"/>
                        </a:lnTo>
                        <a:lnTo>
                          <a:pt x="6885" y="4875"/>
                        </a:lnTo>
                        <a:lnTo>
                          <a:pt x="7094" y="5106"/>
                        </a:lnTo>
                        <a:lnTo>
                          <a:pt x="7261" y="5294"/>
                        </a:lnTo>
                        <a:lnTo>
                          <a:pt x="7220" y="5315"/>
                        </a:lnTo>
                        <a:lnTo>
                          <a:pt x="7094" y="5294"/>
                        </a:lnTo>
                        <a:lnTo>
                          <a:pt x="7031" y="5210"/>
                        </a:lnTo>
                        <a:lnTo>
                          <a:pt x="7010" y="5085"/>
                        </a:lnTo>
                        <a:lnTo>
                          <a:pt x="6927" y="5043"/>
                        </a:lnTo>
                        <a:lnTo>
                          <a:pt x="6885" y="5106"/>
                        </a:lnTo>
                        <a:lnTo>
                          <a:pt x="6885" y="5022"/>
                        </a:lnTo>
                        <a:lnTo>
                          <a:pt x="6822" y="5022"/>
                        </a:lnTo>
                        <a:lnTo>
                          <a:pt x="6780" y="5043"/>
                        </a:lnTo>
                        <a:lnTo>
                          <a:pt x="6780" y="5001"/>
                        </a:lnTo>
                        <a:lnTo>
                          <a:pt x="6822" y="4917"/>
                        </a:lnTo>
                        <a:lnTo>
                          <a:pt x="6801" y="4875"/>
                        </a:lnTo>
                        <a:lnTo>
                          <a:pt x="6717" y="4896"/>
                        </a:lnTo>
                        <a:lnTo>
                          <a:pt x="6676" y="4834"/>
                        </a:lnTo>
                        <a:lnTo>
                          <a:pt x="6592" y="4771"/>
                        </a:lnTo>
                        <a:lnTo>
                          <a:pt x="6404" y="4792"/>
                        </a:lnTo>
                        <a:lnTo>
                          <a:pt x="6320" y="4729"/>
                        </a:lnTo>
                        <a:lnTo>
                          <a:pt x="6362" y="4687"/>
                        </a:lnTo>
                        <a:lnTo>
                          <a:pt x="6487" y="4708"/>
                        </a:lnTo>
                        <a:lnTo>
                          <a:pt x="6529" y="4624"/>
                        </a:lnTo>
                        <a:lnTo>
                          <a:pt x="6634" y="4708"/>
                        </a:lnTo>
                        <a:lnTo>
                          <a:pt x="6738" y="4708"/>
                        </a:lnTo>
                        <a:lnTo>
                          <a:pt x="6780" y="4624"/>
                        </a:lnTo>
                        <a:lnTo>
                          <a:pt x="6885" y="4603"/>
                        </a:lnTo>
                        <a:lnTo>
                          <a:pt x="7052" y="4415"/>
                        </a:lnTo>
                        <a:lnTo>
                          <a:pt x="7052" y="4373"/>
                        </a:lnTo>
                        <a:lnTo>
                          <a:pt x="7136" y="4394"/>
                        </a:lnTo>
                        <a:lnTo>
                          <a:pt x="7136" y="4457"/>
                        </a:lnTo>
                        <a:lnTo>
                          <a:pt x="7031" y="4582"/>
                        </a:lnTo>
                        <a:lnTo>
                          <a:pt x="6989" y="4603"/>
                        </a:lnTo>
                        <a:lnTo>
                          <a:pt x="7010" y="4666"/>
                        </a:lnTo>
                        <a:lnTo>
                          <a:pt x="7094" y="4624"/>
                        </a:lnTo>
                        <a:lnTo>
                          <a:pt x="7220" y="4457"/>
                        </a:lnTo>
                        <a:lnTo>
                          <a:pt x="7241" y="4373"/>
                        </a:lnTo>
                        <a:lnTo>
                          <a:pt x="7157" y="4289"/>
                        </a:lnTo>
                        <a:lnTo>
                          <a:pt x="7136" y="4248"/>
                        </a:lnTo>
                        <a:lnTo>
                          <a:pt x="7199" y="4206"/>
                        </a:lnTo>
                        <a:lnTo>
                          <a:pt x="7261" y="4352"/>
                        </a:lnTo>
                        <a:lnTo>
                          <a:pt x="7345" y="4373"/>
                        </a:lnTo>
                        <a:lnTo>
                          <a:pt x="7450" y="4289"/>
                        </a:lnTo>
                        <a:lnTo>
                          <a:pt x="7617" y="4310"/>
                        </a:lnTo>
                        <a:lnTo>
                          <a:pt x="7722" y="4248"/>
                        </a:lnTo>
                        <a:lnTo>
                          <a:pt x="7868" y="4248"/>
                        </a:lnTo>
                        <a:lnTo>
                          <a:pt x="7973" y="4101"/>
                        </a:lnTo>
                        <a:lnTo>
                          <a:pt x="8057" y="4038"/>
                        </a:lnTo>
                        <a:lnTo>
                          <a:pt x="8182" y="4038"/>
                        </a:lnTo>
                        <a:lnTo>
                          <a:pt x="8203" y="3934"/>
                        </a:lnTo>
                        <a:lnTo>
                          <a:pt x="8287" y="3871"/>
                        </a:lnTo>
                        <a:lnTo>
                          <a:pt x="8454" y="3871"/>
                        </a:lnTo>
                        <a:lnTo>
                          <a:pt x="8580" y="3829"/>
                        </a:lnTo>
                        <a:lnTo>
                          <a:pt x="8663" y="3829"/>
                        </a:lnTo>
                        <a:lnTo>
                          <a:pt x="8663" y="3892"/>
                        </a:lnTo>
                        <a:lnTo>
                          <a:pt x="8768" y="3850"/>
                        </a:lnTo>
                        <a:lnTo>
                          <a:pt x="8789" y="3578"/>
                        </a:lnTo>
                        <a:lnTo>
                          <a:pt x="8873" y="3557"/>
                        </a:lnTo>
                        <a:lnTo>
                          <a:pt x="8998" y="3348"/>
                        </a:lnTo>
                        <a:lnTo>
                          <a:pt x="9291" y="3327"/>
                        </a:lnTo>
                        <a:lnTo>
                          <a:pt x="9396" y="3243"/>
                        </a:lnTo>
                        <a:lnTo>
                          <a:pt x="9354" y="3118"/>
                        </a:lnTo>
                        <a:lnTo>
                          <a:pt x="9438" y="2909"/>
                        </a:lnTo>
                        <a:lnTo>
                          <a:pt x="9417" y="2720"/>
                        </a:lnTo>
                        <a:lnTo>
                          <a:pt x="9228" y="2616"/>
                        </a:lnTo>
                        <a:lnTo>
                          <a:pt x="9291" y="2365"/>
                        </a:lnTo>
                        <a:lnTo>
                          <a:pt x="9396" y="2323"/>
                        </a:lnTo>
                        <a:lnTo>
                          <a:pt x="9500" y="2197"/>
                        </a:lnTo>
                        <a:lnTo>
                          <a:pt x="9500" y="2072"/>
                        </a:lnTo>
                        <a:lnTo>
                          <a:pt x="9417" y="2009"/>
                        </a:lnTo>
                        <a:lnTo>
                          <a:pt x="9354" y="1883"/>
                        </a:lnTo>
                        <a:lnTo>
                          <a:pt x="9291" y="1967"/>
                        </a:lnTo>
                        <a:lnTo>
                          <a:pt x="9103" y="1946"/>
                        </a:lnTo>
                        <a:lnTo>
                          <a:pt x="8935" y="1841"/>
                        </a:lnTo>
                        <a:lnTo>
                          <a:pt x="8810" y="1862"/>
                        </a:lnTo>
                        <a:lnTo>
                          <a:pt x="8705" y="1800"/>
                        </a:lnTo>
                        <a:lnTo>
                          <a:pt x="8559" y="1779"/>
                        </a:lnTo>
                        <a:lnTo>
                          <a:pt x="8349" y="1758"/>
                        </a:lnTo>
                        <a:lnTo>
                          <a:pt x="8266" y="1841"/>
                        </a:lnTo>
                        <a:lnTo>
                          <a:pt x="8203" y="1695"/>
                        </a:lnTo>
                        <a:lnTo>
                          <a:pt x="8057" y="1590"/>
                        </a:lnTo>
                        <a:lnTo>
                          <a:pt x="7931" y="1318"/>
                        </a:lnTo>
                        <a:lnTo>
                          <a:pt x="7826" y="1339"/>
                        </a:lnTo>
                        <a:lnTo>
                          <a:pt x="7638" y="1465"/>
                        </a:lnTo>
                        <a:lnTo>
                          <a:pt x="7513" y="1444"/>
                        </a:lnTo>
                        <a:lnTo>
                          <a:pt x="7366" y="1486"/>
                        </a:lnTo>
                        <a:lnTo>
                          <a:pt x="7220" y="1423"/>
                        </a:lnTo>
                        <a:lnTo>
                          <a:pt x="7115" y="1528"/>
                        </a:lnTo>
                        <a:lnTo>
                          <a:pt x="6843" y="1256"/>
                        </a:lnTo>
                        <a:lnTo>
                          <a:pt x="6780" y="1067"/>
                        </a:lnTo>
                        <a:lnTo>
                          <a:pt x="6780" y="921"/>
                        </a:lnTo>
                        <a:lnTo>
                          <a:pt x="6676" y="921"/>
                        </a:lnTo>
                        <a:lnTo>
                          <a:pt x="6676" y="795"/>
                        </a:lnTo>
                        <a:lnTo>
                          <a:pt x="6529" y="691"/>
                        </a:lnTo>
                        <a:lnTo>
                          <a:pt x="6215" y="732"/>
                        </a:lnTo>
                        <a:lnTo>
                          <a:pt x="6069" y="523"/>
                        </a:lnTo>
                        <a:lnTo>
                          <a:pt x="6111" y="398"/>
                        </a:lnTo>
                        <a:lnTo>
                          <a:pt x="6006" y="293"/>
                        </a:lnTo>
                        <a:lnTo>
                          <a:pt x="5901" y="21"/>
                        </a:lnTo>
                        <a:lnTo>
                          <a:pt x="5776" y="21"/>
                        </a:lnTo>
                        <a:lnTo>
                          <a:pt x="5650" y="105"/>
                        </a:lnTo>
                        <a:lnTo>
                          <a:pt x="5357" y="105"/>
                        </a:lnTo>
                        <a:lnTo>
                          <a:pt x="5064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16"/>
                  <p:cNvSpPr/>
                  <p:nvPr/>
                </p:nvSpPr>
                <p:spPr>
                  <a:xfrm>
                    <a:off x="4851039" y="2277278"/>
                    <a:ext cx="56343" cy="600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9" h="2219" extrusionOk="0">
                        <a:moveTo>
                          <a:pt x="419" y="0"/>
                        </a:moveTo>
                        <a:lnTo>
                          <a:pt x="398" y="63"/>
                        </a:lnTo>
                        <a:lnTo>
                          <a:pt x="272" y="63"/>
                        </a:lnTo>
                        <a:lnTo>
                          <a:pt x="210" y="105"/>
                        </a:lnTo>
                        <a:lnTo>
                          <a:pt x="105" y="63"/>
                        </a:lnTo>
                        <a:lnTo>
                          <a:pt x="84" y="84"/>
                        </a:lnTo>
                        <a:lnTo>
                          <a:pt x="0" y="63"/>
                        </a:lnTo>
                        <a:lnTo>
                          <a:pt x="42" y="210"/>
                        </a:lnTo>
                        <a:lnTo>
                          <a:pt x="0" y="272"/>
                        </a:lnTo>
                        <a:lnTo>
                          <a:pt x="42" y="419"/>
                        </a:lnTo>
                        <a:lnTo>
                          <a:pt x="251" y="377"/>
                        </a:lnTo>
                        <a:lnTo>
                          <a:pt x="314" y="628"/>
                        </a:lnTo>
                        <a:lnTo>
                          <a:pt x="565" y="837"/>
                        </a:lnTo>
                        <a:lnTo>
                          <a:pt x="586" y="942"/>
                        </a:lnTo>
                        <a:lnTo>
                          <a:pt x="900" y="1214"/>
                        </a:lnTo>
                        <a:lnTo>
                          <a:pt x="921" y="1360"/>
                        </a:lnTo>
                        <a:lnTo>
                          <a:pt x="1026" y="1528"/>
                        </a:lnTo>
                        <a:lnTo>
                          <a:pt x="1005" y="2072"/>
                        </a:lnTo>
                        <a:lnTo>
                          <a:pt x="1088" y="2218"/>
                        </a:lnTo>
                        <a:lnTo>
                          <a:pt x="1151" y="2177"/>
                        </a:lnTo>
                        <a:lnTo>
                          <a:pt x="1256" y="2197"/>
                        </a:lnTo>
                        <a:lnTo>
                          <a:pt x="1256" y="2093"/>
                        </a:lnTo>
                        <a:lnTo>
                          <a:pt x="1360" y="1884"/>
                        </a:lnTo>
                        <a:lnTo>
                          <a:pt x="1423" y="1905"/>
                        </a:lnTo>
                        <a:lnTo>
                          <a:pt x="1423" y="1758"/>
                        </a:lnTo>
                        <a:lnTo>
                          <a:pt x="1444" y="1549"/>
                        </a:lnTo>
                        <a:lnTo>
                          <a:pt x="1549" y="1549"/>
                        </a:lnTo>
                        <a:lnTo>
                          <a:pt x="1716" y="1486"/>
                        </a:lnTo>
                        <a:lnTo>
                          <a:pt x="1779" y="1570"/>
                        </a:lnTo>
                        <a:lnTo>
                          <a:pt x="1967" y="1570"/>
                        </a:lnTo>
                        <a:lnTo>
                          <a:pt x="1988" y="1528"/>
                        </a:lnTo>
                        <a:lnTo>
                          <a:pt x="1925" y="1423"/>
                        </a:lnTo>
                        <a:lnTo>
                          <a:pt x="1946" y="1319"/>
                        </a:lnTo>
                        <a:lnTo>
                          <a:pt x="1925" y="1214"/>
                        </a:lnTo>
                        <a:lnTo>
                          <a:pt x="1758" y="1109"/>
                        </a:lnTo>
                        <a:lnTo>
                          <a:pt x="1612" y="963"/>
                        </a:lnTo>
                        <a:lnTo>
                          <a:pt x="1612" y="921"/>
                        </a:lnTo>
                        <a:lnTo>
                          <a:pt x="1465" y="858"/>
                        </a:lnTo>
                        <a:lnTo>
                          <a:pt x="1465" y="712"/>
                        </a:lnTo>
                        <a:lnTo>
                          <a:pt x="1444" y="524"/>
                        </a:lnTo>
                        <a:lnTo>
                          <a:pt x="1298" y="440"/>
                        </a:lnTo>
                        <a:lnTo>
                          <a:pt x="1109" y="272"/>
                        </a:lnTo>
                        <a:lnTo>
                          <a:pt x="1047" y="272"/>
                        </a:lnTo>
                        <a:lnTo>
                          <a:pt x="1026" y="314"/>
                        </a:lnTo>
                        <a:lnTo>
                          <a:pt x="837" y="314"/>
                        </a:lnTo>
                        <a:lnTo>
                          <a:pt x="670" y="126"/>
                        </a:lnTo>
                        <a:lnTo>
                          <a:pt x="523" y="126"/>
                        </a:lnTo>
                        <a:lnTo>
                          <a:pt x="419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16"/>
                  <p:cNvSpPr/>
                  <p:nvPr/>
                </p:nvSpPr>
                <p:spPr>
                  <a:xfrm>
                    <a:off x="4760956" y="2287476"/>
                    <a:ext cx="144640" cy="8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6" h="3265" extrusionOk="0">
                        <a:moveTo>
                          <a:pt x="3431" y="0"/>
                        </a:moveTo>
                        <a:lnTo>
                          <a:pt x="3076" y="63"/>
                        </a:lnTo>
                        <a:lnTo>
                          <a:pt x="2950" y="147"/>
                        </a:lnTo>
                        <a:lnTo>
                          <a:pt x="2553" y="209"/>
                        </a:lnTo>
                        <a:lnTo>
                          <a:pt x="2448" y="335"/>
                        </a:lnTo>
                        <a:lnTo>
                          <a:pt x="2323" y="335"/>
                        </a:lnTo>
                        <a:lnTo>
                          <a:pt x="2176" y="377"/>
                        </a:lnTo>
                        <a:lnTo>
                          <a:pt x="2030" y="335"/>
                        </a:lnTo>
                        <a:lnTo>
                          <a:pt x="1988" y="230"/>
                        </a:lnTo>
                        <a:lnTo>
                          <a:pt x="1820" y="167"/>
                        </a:lnTo>
                        <a:lnTo>
                          <a:pt x="1674" y="147"/>
                        </a:lnTo>
                        <a:lnTo>
                          <a:pt x="1465" y="42"/>
                        </a:lnTo>
                        <a:lnTo>
                          <a:pt x="1360" y="42"/>
                        </a:lnTo>
                        <a:lnTo>
                          <a:pt x="1276" y="126"/>
                        </a:lnTo>
                        <a:lnTo>
                          <a:pt x="1151" y="126"/>
                        </a:lnTo>
                        <a:lnTo>
                          <a:pt x="1172" y="147"/>
                        </a:lnTo>
                        <a:lnTo>
                          <a:pt x="1130" y="272"/>
                        </a:lnTo>
                        <a:lnTo>
                          <a:pt x="962" y="314"/>
                        </a:lnTo>
                        <a:lnTo>
                          <a:pt x="858" y="544"/>
                        </a:lnTo>
                        <a:lnTo>
                          <a:pt x="732" y="879"/>
                        </a:lnTo>
                        <a:lnTo>
                          <a:pt x="523" y="1193"/>
                        </a:lnTo>
                        <a:lnTo>
                          <a:pt x="544" y="1297"/>
                        </a:lnTo>
                        <a:lnTo>
                          <a:pt x="439" y="1402"/>
                        </a:lnTo>
                        <a:lnTo>
                          <a:pt x="293" y="1381"/>
                        </a:lnTo>
                        <a:lnTo>
                          <a:pt x="230" y="1486"/>
                        </a:lnTo>
                        <a:lnTo>
                          <a:pt x="126" y="1507"/>
                        </a:lnTo>
                        <a:lnTo>
                          <a:pt x="0" y="1632"/>
                        </a:lnTo>
                        <a:lnTo>
                          <a:pt x="126" y="1674"/>
                        </a:lnTo>
                        <a:lnTo>
                          <a:pt x="146" y="1737"/>
                        </a:lnTo>
                        <a:lnTo>
                          <a:pt x="335" y="1946"/>
                        </a:lnTo>
                        <a:lnTo>
                          <a:pt x="356" y="2051"/>
                        </a:lnTo>
                        <a:lnTo>
                          <a:pt x="523" y="2134"/>
                        </a:lnTo>
                        <a:lnTo>
                          <a:pt x="670" y="2260"/>
                        </a:lnTo>
                        <a:lnTo>
                          <a:pt x="607" y="2406"/>
                        </a:lnTo>
                        <a:lnTo>
                          <a:pt x="628" y="2448"/>
                        </a:lnTo>
                        <a:lnTo>
                          <a:pt x="837" y="2532"/>
                        </a:lnTo>
                        <a:lnTo>
                          <a:pt x="879" y="2616"/>
                        </a:lnTo>
                        <a:lnTo>
                          <a:pt x="983" y="2574"/>
                        </a:lnTo>
                        <a:lnTo>
                          <a:pt x="1088" y="2657"/>
                        </a:lnTo>
                        <a:lnTo>
                          <a:pt x="1172" y="2532"/>
                        </a:lnTo>
                        <a:lnTo>
                          <a:pt x="1381" y="2553"/>
                        </a:lnTo>
                        <a:lnTo>
                          <a:pt x="1276" y="2678"/>
                        </a:lnTo>
                        <a:lnTo>
                          <a:pt x="1297" y="2762"/>
                        </a:lnTo>
                        <a:lnTo>
                          <a:pt x="1339" y="2888"/>
                        </a:lnTo>
                        <a:lnTo>
                          <a:pt x="1486" y="2888"/>
                        </a:lnTo>
                        <a:lnTo>
                          <a:pt x="1569" y="2971"/>
                        </a:lnTo>
                        <a:lnTo>
                          <a:pt x="1569" y="3055"/>
                        </a:lnTo>
                        <a:lnTo>
                          <a:pt x="1507" y="3097"/>
                        </a:lnTo>
                        <a:lnTo>
                          <a:pt x="1590" y="3201"/>
                        </a:lnTo>
                        <a:lnTo>
                          <a:pt x="1716" y="3139"/>
                        </a:lnTo>
                        <a:lnTo>
                          <a:pt x="1883" y="3139"/>
                        </a:lnTo>
                        <a:lnTo>
                          <a:pt x="1925" y="3201"/>
                        </a:lnTo>
                        <a:lnTo>
                          <a:pt x="1988" y="3180"/>
                        </a:lnTo>
                        <a:lnTo>
                          <a:pt x="2197" y="3264"/>
                        </a:lnTo>
                        <a:lnTo>
                          <a:pt x="2343" y="3180"/>
                        </a:lnTo>
                        <a:lnTo>
                          <a:pt x="2490" y="3201"/>
                        </a:lnTo>
                        <a:lnTo>
                          <a:pt x="2553" y="3160"/>
                        </a:lnTo>
                        <a:lnTo>
                          <a:pt x="2699" y="3201"/>
                        </a:lnTo>
                        <a:lnTo>
                          <a:pt x="2804" y="3201"/>
                        </a:lnTo>
                        <a:lnTo>
                          <a:pt x="3013" y="3243"/>
                        </a:lnTo>
                        <a:lnTo>
                          <a:pt x="3076" y="3180"/>
                        </a:lnTo>
                        <a:lnTo>
                          <a:pt x="3222" y="3139"/>
                        </a:lnTo>
                        <a:lnTo>
                          <a:pt x="3264" y="3055"/>
                        </a:lnTo>
                        <a:lnTo>
                          <a:pt x="3599" y="2888"/>
                        </a:lnTo>
                        <a:lnTo>
                          <a:pt x="3766" y="2867"/>
                        </a:lnTo>
                        <a:lnTo>
                          <a:pt x="3955" y="2888"/>
                        </a:lnTo>
                        <a:lnTo>
                          <a:pt x="4122" y="2971"/>
                        </a:lnTo>
                        <a:lnTo>
                          <a:pt x="4185" y="3034"/>
                        </a:lnTo>
                        <a:lnTo>
                          <a:pt x="4289" y="2992"/>
                        </a:lnTo>
                        <a:lnTo>
                          <a:pt x="4436" y="3055"/>
                        </a:lnTo>
                        <a:lnTo>
                          <a:pt x="4478" y="3139"/>
                        </a:lnTo>
                        <a:lnTo>
                          <a:pt x="4603" y="3139"/>
                        </a:lnTo>
                        <a:lnTo>
                          <a:pt x="4582" y="2992"/>
                        </a:lnTo>
                        <a:lnTo>
                          <a:pt x="4624" y="2888"/>
                        </a:lnTo>
                        <a:lnTo>
                          <a:pt x="4624" y="2720"/>
                        </a:lnTo>
                        <a:lnTo>
                          <a:pt x="4603" y="2636"/>
                        </a:lnTo>
                        <a:lnTo>
                          <a:pt x="4645" y="2553"/>
                        </a:lnTo>
                        <a:lnTo>
                          <a:pt x="4708" y="2427"/>
                        </a:lnTo>
                        <a:lnTo>
                          <a:pt x="4896" y="2427"/>
                        </a:lnTo>
                        <a:lnTo>
                          <a:pt x="5022" y="2406"/>
                        </a:lnTo>
                        <a:lnTo>
                          <a:pt x="5105" y="2239"/>
                        </a:lnTo>
                        <a:lnTo>
                          <a:pt x="5105" y="2155"/>
                        </a:lnTo>
                        <a:lnTo>
                          <a:pt x="5043" y="2113"/>
                        </a:lnTo>
                        <a:lnTo>
                          <a:pt x="5105" y="2051"/>
                        </a:lnTo>
                        <a:lnTo>
                          <a:pt x="5001" y="1988"/>
                        </a:lnTo>
                        <a:lnTo>
                          <a:pt x="4812" y="1988"/>
                        </a:lnTo>
                        <a:lnTo>
                          <a:pt x="4729" y="2051"/>
                        </a:lnTo>
                        <a:lnTo>
                          <a:pt x="4520" y="2051"/>
                        </a:lnTo>
                        <a:lnTo>
                          <a:pt x="4373" y="2009"/>
                        </a:lnTo>
                        <a:lnTo>
                          <a:pt x="4268" y="1841"/>
                        </a:lnTo>
                        <a:lnTo>
                          <a:pt x="4185" y="1695"/>
                        </a:lnTo>
                        <a:lnTo>
                          <a:pt x="4206" y="1151"/>
                        </a:lnTo>
                        <a:lnTo>
                          <a:pt x="4101" y="983"/>
                        </a:lnTo>
                        <a:lnTo>
                          <a:pt x="4080" y="837"/>
                        </a:lnTo>
                        <a:lnTo>
                          <a:pt x="3766" y="565"/>
                        </a:lnTo>
                        <a:lnTo>
                          <a:pt x="3745" y="460"/>
                        </a:lnTo>
                        <a:lnTo>
                          <a:pt x="3494" y="251"/>
                        </a:lnTo>
                        <a:lnTo>
                          <a:pt x="3431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16"/>
                  <p:cNvSpPr/>
                  <p:nvPr/>
                </p:nvSpPr>
                <p:spPr>
                  <a:xfrm>
                    <a:off x="4797103" y="2365003"/>
                    <a:ext cx="94869" cy="57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9" h="2114" extrusionOk="0">
                        <a:moveTo>
                          <a:pt x="2490" y="1"/>
                        </a:moveTo>
                        <a:lnTo>
                          <a:pt x="2323" y="22"/>
                        </a:lnTo>
                        <a:lnTo>
                          <a:pt x="1988" y="189"/>
                        </a:lnTo>
                        <a:lnTo>
                          <a:pt x="1946" y="273"/>
                        </a:lnTo>
                        <a:lnTo>
                          <a:pt x="1800" y="314"/>
                        </a:lnTo>
                        <a:lnTo>
                          <a:pt x="1737" y="377"/>
                        </a:lnTo>
                        <a:lnTo>
                          <a:pt x="1528" y="335"/>
                        </a:lnTo>
                        <a:lnTo>
                          <a:pt x="1423" y="335"/>
                        </a:lnTo>
                        <a:lnTo>
                          <a:pt x="1277" y="294"/>
                        </a:lnTo>
                        <a:lnTo>
                          <a:pt x="1214" y="335"/>
                        </a:lnTo>
                        <a:lnTo>
                          <a:pt x="1067" y="314"/>
                        </a:lnTo>
                        <a:lnTo>
                          <a:pt x="921" y="398"/>
                        </a:lnTo>
                        <a:lnTo>
                          <a:pt x="712" y="314"/>
                        </a:lnTo>
                        <a:lnTo>
                          <a:pt x="649" y="335"/>
                        </a:lnTo>
                        <a:lnTo>
                          <a:pt x="607" y="273"/>
                        </a:lnTo>
                        <a:lnTo>
                          <a:pt x="440" y="273"/>
                        </a:lnTo>
                        <a:lnTo>
                          <a:pt x="314" y="335"/>
                        </a:lnTo>
                        <a:lnTo>
                          <a:pt x="231" y="231"/>
                        </a:lnTo>
                        <a:lnTo>
                          <a:pt x="293" y="189"/>
                        </a:lnTo>
                        <a:lnTo>
                          <a:pt x="293" y="105"/>
                        </a:lnTo>
                        <a:lnTo>
                          <a:pt x="210" y="22"/>
                        </a:lnTo>
                        <a:lnTo>
                          <a:pt x="63" y="22"/>
                        </a:lnTo>
                        <a:lnTo>
                          <a:pt x="84" y="126"/>
                        </a:lnTo>
                        <a:lnTo>
                          <a:pt x="0" y="210"/>
                        </a:lnTo>
                        <a:lnTo>
                          <a:pt x="63" y="440"/>
                        </a:lnTo>
                        <a:lnTo>
                          <a:pt x="231" y="628"/>
                        </a:lnTo>
                        <a:lnTo>
                          <a:pt x="314" y="754"/>
                        </a:lnTo>
                        <a:lnTo>
                          <a:pt x="272" y="900"/>
                        </a:lnTo>
                        <a:lnTo>
                          <a:pt x="63" y="1068"/>
                        </a:lnTo>
                        <a:lnTo>
                          <a:pt x="84" y="1172"/>
                        </a:lnTo>
                        <a:lnTo>
                          <a:pt x="168" y="1277"/>
                        </a:lnTo>
                        <a:lnTo>
                          <a:pt x="105" y="1382"/>
                        </a:lnTo>
                        <a:lnTo>
                          <a:pt x="335" y="1570"/>
                        </a:lnTo>
                        <a:lnTo>
                          <a:pt x="503" y="1842"/>
                        </a:lnTo>
                        <a:lnTo>
                          <a:pt x="523" y="1988"/>
                        </a:lnTo>
                        <a:lnTo>
                          <a:pt x="523" y="2093"/>
                        </a:lnTo>
                        <a:lnTo>
                          <a:pt x="607" y="2114"/>
                        </a:lnTo>
                        <a:lnTo>
                          <a:pt x="795" y="2114"/>
                        </a:lnTo>
                        <a:lnTo>
                          <a:pt x="942" y="2093"/>
                        </a:lnTo>
                        <a:lnTo>
                          <a:pt x="1026" y="1988"/>
                        </a:lnTo>
                        <a:lnTo>
                          <a:pt x="1172" y="2009"/>
                        </a:lnTo>
                        <a:lnTo>
                          <a:pt x="1319" y="2009"/>
                        </a:lnTo>
                        <a:lnTo>
                          <a:pt x="1339" y="2114"/>
                        </a:lnTo>
                        <a:lnTo>
                          <a:pt x="1444" y="2114"/>
                        </a:lnTo>
                        <a:lnTo>
                          <a:pt x="1528" y="2051"/>
                        </a:lnTo>
                        <a:lnTo>
                          <a:pt x="1653" y="2051"/>
                        </a:lnTo>
                        <a:lnTo>
                          <a:pt x="1737" y="2114"/>
                        </a:lnTo>
                        <a:lnTo>
                          <a:pt x="1863" y="2072"/>
                        </a:lnTo>
                        <a:lnTo>
                          <a:pt x="2093" y="2072"/>
                        </a:lnTo>
                        <a:lnTo>
                          <a:pt x="2176" y="2009"/>
                        </a:lnTo>
                        <a:lnTo>
                          <a:pt x="2114" y="1905"/>
                        </a:lnTo>
                        <a:lnTo>
                          <a:pt x="2114" y="1779"/>
                        </a:lnTo>
                        <a:lnTo>
                          <a:pt x="2281" y="1675"/>
                        </a:lnTo>
                        <a:lnTo>
                          <a:pt x="2323" y="1675"/>
                        </a:lnTo>
                        <a:lnTo>
                          <a:pt x="2427" y="1570"/>
                        </a:lnTo>
                        <a:lnTo>
                          <a:pt x="2511" y="1570"/>
                        </a:lnTo>
                        <a:lnTo>
                          <a:pt x="2595" y="1486"/>
                        </a:lnTo>
                        <a:lnTo>
                          <a:pt x="2741" y="1486"/>
                        </a:lnTo>
                        <a:lnTo>
                          <a:pt x="2909" y="1633"/>
                        </a:lnTo>
                        <a:lnTo>
                          <a:pt x="3013" y="1549"/>
                        </a:lnTo>
                        <a:lnTo>
                          <a:pt x="3118" y="1570"/>
                        </a:lnTo>
                        <a:lnTo>
                          <a:pt x="3034" y="1444"/>
                        </a:lnTo>
                        <a:lnTo>
                          <a:pt x="2930" y="1256"/>
                        </a:lnTo>
                        <a:lnTo>
                          <a:pt x="2825" y="1256"/>
                        </a:lnTo>
                        <a:lnTo>
                          <a:pt x="2804" y="1172"/>
                        </a:lnTo>
                        <a:lnTo>
                          <a:pt x="2951" y="1068"/>
                        </a:lnTo>
                        <a:lnTo>
                          <a:pt x="3013" y="942"/>
                        </a:lnTo>
                        <a:lnTo>
                          <a:pt x="2992" y="712"/>
                        </a:lnTo>
                        <a:lnTo>
                          <a:pt x="3139" y="545"/>
                        </a:lnTo>
                        <a:lnTo>
                          <a:pt x="3244" y="586"/>
                        </a:lnTo>
                        <a:lnTo>
                          <a:pt x="3327" y="503"/>
                        </a:lnTo>
                        <a:lnTo>
                          <a:pt x="3348" y="294"/>
                        </a:lnTo>
                        <a:lnTo>
                          <a:pt x="3327" y="273"/>
                        </a:lnTo>
                        <a:lnTo>
                          <a:pt x="3202" y="273"/>
                        </a:lnTo>
                        <a:lnTo>
                          <a:pt x="3160" y="189"/>
                        </a:lnTo>
                        <a:lnTo>
                          <a:pt x="3013" y="126"/>
                        </a:lnTo>
                        <a:lnTo>
                          <a:pt x="2909" y="168"/>
                        </a:lnTo>
                        <a:lnTo>
                          <a:pt x="2846" y="105"/>
                        </a:lnTo>
                        <a:lnTo>
                          <a:pt x="2679" y="22"/>
                        </a:lnTo>
                        <a:lnTo>
                          <a:pt x="2490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5" name="Google Shape;115;p16"/>
                  <p:cNvGrpSpPr/>
                  <p:nvPr/>
                </p:nvGrpSpPr>
                <p:grpSpPr>
                  <a:xfrm>
                    <a:off x="4658341" y="2327015"/>
                    <a:ext cx="88920" cy="65677"/>
                    <a:chOff x="3866750" y="2520350"/>
                    <a:chExt cx="78475" cy="60700"/>
                  </a:xfrm>
                </p:grpSpPr>
                <p:sp>
                  <p:nvSpPr>
                    <p:cNvPr id="116" name="Google Shape;116;p16"/>
                    <p:cNvSpPr/>
                    <p:nvPr/>
                  </p:nvSpPr>
                  <p:spPr>
                    <a:xfrm>
                      <a:off x="3877200" y="2546500"/>
                      <a:ext cx="4725" cy="6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" h="252" extrusionOk="0">
                          <a:moveTo>
                            <a:pt x="1" y="1"/>
                          </a:moveTo>
                          <a:lnTo>
                            <a:pt x="84" y="126"/>
                          </a:lnTo>
                          <a:lnTo>
                            <a:pt x="63" y="147"/>
                          </a:lnTo>
                          <a:lnTo>
                            <a:pt x="168" y="252"/>
                          </a:lnTo>
                          <a:lnTo>
                            <a:pt x="189" y="252"/>
                          </a:lnTo>
                          <a:lnTo>
                            <a:pt x="168" y="106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" name="Google Shape;117;p16"/>
                    <p:cNvSpPr/>
                    <p:nvPr/>
                  </p:nvSpPr>
                  <p:spPr>
                    <a:xfrm>
                      <a:off x="3882425" y="2554350"/>
                      <a:ext cx="2650" cy="3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" h="127" extrusionOk="0">
                          <a:moveTo>
                            <a:pt x="1" y="1"/>
                          </a:moveTo>
                          <a:lnTo>
                            <a:pt x="106" y="126"/>
                          </a:lnTo>
                          <a:lnTo>
                            <a:pt x="85" y="43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" name="Google Shape;118;p16"/>
                    <p:cNvSpPr/>
                    <p:nvPr/>
                  </p:nvSpPr>
                  <p:spPr>
                    <a:xfrm>
                      <a:off x="3866750" y="2520350"/>
                      <a:ext cx="78475" cy="60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39" h="2428" extrusionOk="0">
                          <a:moveTo>
                            <a:pt x="1653" y="1"/>
                          </a:moveTo>
                          <a:lnTo>
                            <a:pt x="1653" y="22"/>
                          </a:lnTo>
                          <a:lnTo>
                            <a:pt x="1402" y="22"/>
                          </a:lnTo>
                          <a:lnTo>
                            <a:pt x="1046" y="210"/>
                          </a:lnTo>
                          <a:lnTo>
                            <a:pt x="1025" y="356"/>
                          </a:lnTo>
                          <a:lnTo>
                            <a:pt x="837" y="440"/>
                          </a:lnTo>
                          <a:lnTo>
                            <a:pt x="816" y="649"/>
                          </a:lnTo>
                          <a:lnTo>
                            <a:pt x="691" y="649"/>
                          </a:lnTo>
                          <a:lnTo>
                            <a:pt x="481" y="545"/>
                          </a:lnTo>
                          <a:lnTo>
                            <a:pt x="356" y="587"/>
                          </a:lnTo>
                          <a:lnTo>
                            <a:pt x="209" y="691"/>
                          </a:lnTo>
                          <a:lnTo>
                            <a:pt x="0" y="691"/>
                          </a:lnTo>
                          <a:lnTo>
                            <a:pt x="0" y="733"/>
                          </a:lnTo>
                          <a:lnTo>
                            <a:pt x="42" y="942"/>
                          </a:lnTo>
                          <a:lnTo>
                            <a:pt x="168" y="1068"/>
                          </a:lnTo>
                          <a:lnTo>
                            <a:pt x="168" y="1110"/>
                          </a:lnTo>
                          <a:lnTo>
                            <a:pt x="209" y="1152"/>
                          </a:lnTo>
                          <a:lnTo>
                            <a:pt x="356" y="942"/>
                          </a:lnTo>
                          <a:lnTo>
                            <a:pt x="377" y="796"/>
                          </a:lnTo>
                          <a:lnTo>
                            <a:pt x="461" y="691"/>
                          </a:lnTo>
                          <a:lnTo>
                            <a:pt x="607" y="691"/>
                          </a:lnTo>
                          <a:lnTo>
                            <a:pt x="628" y="796"/>
                          </a:lnTo>
                          <a:lnTo>
                            <a:pt x="733" y="900"/>
                          </a:lnTo>
                          <a:lnTo>
                            <a:pt x="774" y="1068"/>
                          </a:lnTo>
                          <a:lnTo>
                            <a:pt x="879" y="1256"/>
                          </a:lnTo>
                          <a:lnTo>
                            <a:pt x="1025" y="1403"/>
                          </a:lnTo>
                          <a:lnTo>
                            <a:pt x="1088" y="1403"/>
                          </a:lnTo>
                          <a:lnTo>
                            <a:pt x="1193" y="1507"/>
                          </a:lnTo>
                          <a:lnTo>
                            <a:pt x="1088" y="1486"/>
                          </a:lnTo>
                          <a:lnTo>
                            <a:pt x="1005" y="1507"/>
                          </a:lnTo>
                          <a:lnTo>
                            <a:pt x="942" y="1591"/>
                          </a:lnTo>
                          <a:lnTo>
                            <a:pt x="1005" y="1696"/>
                          </a:lnTo>
                          <a:lnTo>
                            <a:pt x="1130" y="1696"/>
                          </a:lnTo>
                          <a:lnTo>
                            <a:pt x="1256" y="1821"/>
                          </a:lnTo>
                          <a:lnTo>
                            <a:pt x="1360" y="1842"/>
                          </a:lnTo>
                          <a:lnTo>
                            <a:pt x="1423" y="1947"/>
                          </a:lnTo>
                          <a:lnTo>
                            <a:pt x="1465" y="2030"/>
                          </a:lnTo>
                          <a:lnTo>
                            <a:pt x="1611" y="2009"/>
                          </a:lnTo>
                          <a:lnTo>
                            <a:pt x="1862" y="2030"/>
                          </a:lnTo>
                          <a:lnTo>
                            <a:pt x="1988" y="2093"/>
                          </a:lnTo>
                          <a:lnTo>
                            <a:pt x="2281" y="2365"/>
                          </a:lnTo>
                          <a:lnTo>
                            <a:pt x="2197" y="2407"/>
                          </a:lnTo>
                          <a:lnTo>
                            <a:pt x="2072" y="2323"/>
                          </a:lnTo>
                          <a:lnTo>
                            <a:pt x="2155" y="2407"/>
                          </a:lnTo>
                          <a:lnTo>
                            <a:pt x="2260" y="2428"/>
                          </a:lnTo>
                          <a:lnTo>
                            <a:pt x="2302" y="2344"/>
                          </a:lnTo>
                          <a:lnTo>
                            <a:pt x="1925" y="1884"/>
                          </a:lnTo>
                          <a:lnTo>
                            <a:pt x="1444" y="1486"/>
                          </a:lnTo>
                          <a:lnTo>
                            <a:pt x="1423" y="1403"/>
                          </a:lnTo>
                          <a:lnTo>
                            <a:pt x="1465" y="1382"/>
                          </a:lnTo>
                          <a:lnTo>
                            <a:pt x="1402" y="1277"/>
                          </a:lnTo>
                          <a:lnTo>
                            <a:pt x="1360" y="1172"/>
                          </a:lnTo>
                          <a:lnTo>
                            <a:pt x="1235" y="1047"/>
                          </a:lnTo>
                          <a:lnTo>
                            <a:pt x="1193" y="1047"/>
                          </a:lnTo>
                          <a:lnTo>
                            <a:pt x="1151" y="963"/>
                          </a:lnTo>
                          <a:lnTo>
                            <a:pt x="1214" y="900"/>
                          </a:lnTo>
                          <a:lnTo>
                            <a:pt x="1214" y="775"/>
                          </a:lnTo>
                          <a:lnTo>
                            <a:pt x="1256" y="733"/>
                          </a:lnTo>
                          <a:lnTo>
                            <a:pt x="1402" y="838"/>
                          </a:lnTo>
                          <a:lnTo>
                            <a:pt x="1444" y="900"/>
                          </a:lnTo>
                          <a:lnTo>
                            <a:pt x="1528" y="880"/>
                          </a:lnTo>
                          <a:lnTo>
                            <a:pt x="1528" y="796"/>
                          </a:lnTo>
                          <a:lnTo>
                            <a:pt x="1632" y="775"/>
                          </a:lnTo>
                          <a:lnTo>
                            <a:pt x="1716" y="796"/>
                          </a:lnTo>
                          <a:lnTo>
                            <a:pt x="1758" y="733"/>
                          </a:lnTo>
                          <a:lnTo>
                            <a:pt x="1841" y="775"/>
                          </a:lnTo>
                          <a:lnTo>
                            <a:pt x="1883" y="733"/>
                          </a:lnTo>
                          <a:lnTo>
                            <a:pt x="1988" y="754"/>
                          </a:lnTo>
                          <a:lnTo>
                            <a:pt x="2051" y="859"/>
                          </a:lnTo>
                          <a:lnTo>
                            <a:pt x="2093" y="796"/>
                          </a:lnTo>
                          <a:lnTo>
                            <a:pt x="2239" y="859"/>
                          </a:lnTo>
                          <a:lnTo>
                            <a:pt x="2344" y="796"/>
                          </a:lnTo>
                          <a:lnTo>
                            <a:pt x="2365" y="859"/>
                          </a:lnTo>
                          <a:lnTo>
                            <a:pt x="2490" y="838"/>
                          </a:lnTo>
                          <a:lnTo>
                            <a:pt x="2616" y="880"/>
                          </a:lnTo>
                          <a:lnTo>
                            <a:pt x="2699" y="859"/>
                          </a:lnTo>
                          <a:lnTo>
                            <a:pt x="2804" y="963"/>
                          </a:lnTo>
                          <a:lnTo>
                            <a:pt x="2971" y="963"/>
                          </a:lnTo>
                          <a:lnTo>
                            <a:pt x="2992" y="984"/>
                          </a:lnTo>
                          <a:lnTo>
                            <a:pt x="2971" y="880"/>
                          </a:lnTo>
                          <a:lnTo>
                            <a:pt x="3097" y="859"/>
                          </a:lnTo>
                          <a:lnTo>
                            <a:pt x="3139" y="859"/>
                          </a:lnTo>
                          <a:lnTo>
                            <a:pt x="3139" y="796"/>
                          </a:lnTo>
                          <a:lnTo>
                            <a:pt x="3034" y="775"/>
                          </a:lnTo>
                          <a:lnTo>
                            <a:pt x="2971" y="733"/>
                          </a:lnTo>
                          <a:lnTo>
                            <a:pt x="2930" y="566"/>
                          </a:lnTo>
                          <a:lnTo>
                            <a:pt x="2888" y="419"/>
                          </a:lnTo>
                          <a:lnTo>
                            <a:pt x="2804" y="356"/>
                          </a:lnTo>
                          <a:lnTo>
                            <a:pt x="2699" y="482"/>
                          </a:lnTo>
                          <a:lnTo>
                            <a:pt x="2490" y="419"/>
                          </a:lnTo>
                          <a:lnTo>
                            <a:pt x="2197" y="356"/>
                          </a:lnTo>
                          <a:lnTo>
                            <a:pt x="2093" y="273"/>
                          </a:lnTo>
                          <a:lnTo>
                            <a:pt x="1988" y="231"/>
                          </a:lnTo>
                          <a:lnTo>
                            <a:pt x="1737" y="22"/>
                          </a:lnTo>
                          <a:lnTo>
                            <a:pt x="1653" y="1"/>
                          </a:lnTo>
                          <a:close/>
                        </a:path>
                      </a:pathLst>
                    </a:custGeom>
                    <a:solidFill>
                      <a:schemeClr val="tx2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" name="Google Shape;119;p16"/>
                    <p:cNvSpPr/>
                    <p:nvPr/>
                  </p:nvSpPr>
                  <p:spPr>
                    <a:xfrm>
                      <a:off x="3886100" y="2558550"/>
                      <a:ext cx="3675" cy="5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7" h="210" extrusionOk="0">
                          <a:moveTo>
                            <a:pt x="0" y="0"/>
                          </a:moveTo>
                          <a:lnTo>
                            <a:pt x="147" y="209"/>
                          </a:lnTo>
                          <a:lnTo>
                            <a:pt x="126" y="105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20" name="Google Shape;120;p16"/>
                  <p:cNvSpPr/>
                  <p:nvPr/>
                </p:nvSpPr>
                <p:spPr>
                  <a:xfrm>
                    <a:off x="4582519" y="2389349"/>
                    <a:ext cx="16628" cy="317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7" h="1173" extrusionOk="0">
                        <a:moveTo>
                          <a:pt x="461" y="0"/>
                        </a:moveTo>
                        <a:lnTo>
                          <a:pt x="440" y="105"/>
                        </a:lnTo>
                        <a:lnTo>
                          <a:pt x="482" y="147"/>
                        </a:lnTo>
                        <a:lnTo>
                          <a:pt x="461" y="251"/>
                        </a:lnTo>
                        <a:lnTo>
                          <a:pt x="419" y="251"/>
                        </a:lnTo>
                        <a:lnTo>
                          <a:pt x="357" y="210"/>
                        </a:lnTo>
                        <a:lnTo>
                          <a:pt x="273" y="251"/>
                        </a:lnTo>
                        <a:lnTo>
                          <a:pt x="106" y="335"/>
                        </a:lnTo>
                        <a:lnTo>
                          <a:pt x="22" y="461"/>
                        </a:lnTo>
                        <a:lnTo>
                          <a:pt x="106" y="523"/>
                        </a:lnTo>
                        <a:lnTo>
                          <a:pt x="64" y="565"/>
                        </a:lnTo>
                        <a:lnTo>
                          <a:pt x="1" y="565"/>
                        </a:lnTo>
                        <a:lnTo>
                          <a:pt x="22" y="649"/>
                        </a:lnTo>
                        <a:lnTo>
                          <a:pt x="106" y="691"/>
                        </a:lnTo>
                        <a:lnTo>
                          <a:pt x="106" y="754"/>
                        </a:lnTo>
                        <a:lnTo>
                          <a:pt x="64" y="775"/>
                        </a:lnTo>
                        <a:lnTo>
                          <a:pt x="106" y="837"/>
                        </a:lnTo>
                        <a:lnTo>
                          <a:pt x="168" y="879"/>
                        </a:lnTo>
                        <a:lnTo>
                          <a:pt x="168" y="963"/>
                        </a:lnTo>
                        <a:lnTo>
                          <a:pt x="210" y="963"/>
                        </a:lnTo>
                        <a:lnTo>
                          <a:pt x="252" y="1005"/>
                        </a:lnTo>
                        <a:lnTo>
                          <a:pt x="210" y="984"/>
                        </a:lnTo>
                        <a:lnTo>
                          <a:pt x="147" y="1067"/>
                        </a:lnTo>
                        <a:lnTo>
                          <a:pt x="210" y="1109"/>
                        </a:lnTo>
                        <a:lnTo>
                          <a:pt x="357" y="1172"/>
                        </a:lnTo>
                        <a:lnTo>
                          <a:pt x="461" y="1109"/>
                        </a:lnTo>
                        <a:lnTo>
                          <a:pt x="545" y="942"/>
                        </a:lnTo>
                        <a:lnTo>
                          <a:pt x="545" y="795"/>
                        </a:lnTo>
                        <a:lnTo>
                          <a:pt x="587" y="544"/>
                        </a:lnTo>
                        <a:lnTo>
                          <a:pt x="545" y="314"/>
                        </a:lnTo>
                        <a:lnTo>
                          <a:pt x="545" y="147"/>
                        </a:lnTo>
                        <a:lnTo>
                          <a:pt x="524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16"/>
                  <p:cNvSpPr/>
                  <p:nvPr/>
                </p:nvSpPr>
                <p:spPr>
                  <a:xfrm>
                    <a:off x="4319352" y="2375201"/>
                    <a:ext cx="182004" cy="14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25" h="5378" extrusionOk="0">
                        <a:moveTo>
                          <a:pt x="817" y="0"/>
                        </a:moveTo>
                        <a:lnTo>
                          <a:pt x="733" y="42"/>
                        </a:lnTo>
                        <a:lnTo>
                          <a:pt x="712" y="21"/>
                        </a:lnTo>
                        <a:lnTo>
                          <a:pt x="503" y="126"/>
                        </a:lnTo>
                        <a:lnTo>
                          <a:pt x="524" y="209"/>
                        </a:lnTo>
                        <a:lnTo>
                          <a:pt x="608" y="251"/>
                        </a:lnTo>
                        <a:lnTo>
                          <a:pt x="524" y="335"/>
                        </a:lnTo>
                        <a:lnTo>
                          <a:pt x="336" y="356"/>
                        </a:lnTo>
                        <a:lnTo>
                          <a:pt x="252" y="335"/>
                        </a:lnTo>
                        <a:lnTo>
                          <a:pt x="43" y="419"/>
                        </a:lnTo>
                        <a:lnTo>
                          <a:pt x="1" y="544"/>
                        </a:lnTo>
                        <a:lnTo>
                          <a:pt x="43" y="670"/>
                        </a:lnTo>
                        <a:lnTo>
                          <a:pt x="126" y="649"/>
                        </a:lnTo>
                        <a:lnTo>
                          <a:pt x="126" y="691"/>
                        </a:lnTo>
                        <a:lnTo>
                          <a:pt x="189" y="733"/>
                        </a:lnTo>
                        <a:lnTo>
                          <a:pt x="147" y="879"/>
                        </a:lnTo>
                        <a:lnTo>
                          <a:pt x="210" y="900"/>
                        </a:lnTo>
                        <a:lnTo>
                          <a:pt x="294" y="837"/>
                        </a:lnTo>
                        <a:lnTo>
                          <a:pt x="252" y="963"/>
                        </a:lnTo>
                        <a:lnTo>
                          <a:pt x="315" y="1005"/>
                        </a:lnTo>
                        <a:lnTo>
                          <a:pt x="252" y="1088"/>
                        </a:lnTo>
                        <a:lnTo>
                          <a:pt x="357" y="1109"/>
                        </a:lnTo>
                        <a:lnTo>
                          <a:pt x="231" y="1256"/>
                        </a:lnTo>
                        <a:lnTo>
                          <a:pt x="231" y="1277"/>
                        </a:lnTo>
                        <a:lnTo>
                          <a:pt x="482" y="1214"/>
                        </a:lnTo>
                        <a:lnTo>
                          <a:pt x="587" y="1256"/>
                        </a:lnTo>
                        <a:lnTo>
                          <a:pt x="566" y="1381"/>
                        </a:lnTo>
                        <a:lnTo>
                          <a:pt x="629" y="1465"/>
                        </a:lnTo>
                        <a:lnTo>
                          <a:pt x="796" y="1360"/>
                        </a:lnTo>
                        <a:lnTo>
                          <a:pt x="1110" y="1423"/>
                        </a:lnTo>
                        <a:lnTo>
                          <a:pt x="1214" y="1318"/>
                        </a:lnTo>
                        <a:lnTo>
                          <a:pt x="1486" y="1360"/>
                        </a:lnTo>
                        <a:lnTo>
                          <a:pt x="1507" y="1486"/>
                        </a:lnTo>
                        <a:lnTo>
                          <a:pt x="1612" y="1632"/>
                        </a:lnTo>
                        <a:lnTo>
                          <a:pt x="1591" y="1737"/>
                        </a:lnTo>
                        <a:lnTo>
                          <a:pt x="1445" y="1737"/>
                        </a:lnTo>
                        <a:lnTo>
                          <a:pt x="1235" y="1946"/>
                        </a:lnTo>
                        <a:lnTo>
                          <a:pt x="1256" y="2114"/>
                        </a:lnTo>
                        <a:lnTo>
                          <a:pt x="1235" y="2469"/>
                        </a:lnTo>
                        <a:lnTo>
                          <a:pt x="1089" y="2616"/>
                        </a:lnTo>
                        <a:lnTo>
                          <a:pt x="1194" y="2720"/>
                        </a:lnTo>
                        <a:lnTo>
                          <a:pt x="1047" y="2930"/>
                        </a:lnTo>
                        <a:lnTo>
                          <a:pt x="942" y="2888"/>
                        </a:lnTo>
                        <a:lnTo>
                          <a:pt x="817" y="2930"/>
                        </a:lnTo>
                        <a:lnTo>
                          <a:pt x="963" y="3202"/>
                        </a:lnTo>
                        <a:lnTo>
                          <a:pt x="1089" y="3285"/>
                        </a:lnTo>
                        <a:lnTo>
                          <a:pt x="1089" y="3515"/>
                        </a:lnTo>
                        <a:lnTo>
                          <a:pt x="922" y="3704"/>
                        </a:lnTo>
                        <a:lnTo>
                          <a:pt x="984" y="3871"/>
                        </a:lnTo>
                        <a:lnTo>
                          <a:pt x="1131" y="3871"/>
                        </a:lnTo>
                        <a:lnTo>
                          <a:pt x="1089" y="3976"/>
                        </a:lnTo>
                        <a:lnTo>
                          <a:pt x="963" y="4080"/>
                        </a:lnTo>
                        <a:lnTo>
                          <a:pt x="838" y="4331"/>
                        </a:lnTo>
                        <a:lnTo>
                          <a:pt x="922" y="4457"/>
                        </a:lnTo>
                        <a:lnTo>
                          <a:pt x="922" y="4603"/>
                        </a:lnTo>
                        <a:lnTo>
                          <a:pt x="1026" y="4624"/>
                        </a:lnTo>
                        <a:lnTo>
                          <a:pt x="1173" y="4645"/>
                        </a:lnTo>
                        <a:lnTo>
                          <a:pt x="1403" y="4875"/>
                        </a:lnTo>
                        <a:lnTo>
                          <a:pt x="1382" y="4917"/>
                        </a:lnTo>
                        <a:lnTo>
                          <a:pt x="1486" y="5168"/>
                        </a:lnTo>
                        <a:lnTo>
                          <a:pt x="1675" y="5357"/>
                        </a:lnTo>
                        <a:lnTo>
                          <a:pt x="1842" y="5378"/>
                        </a:lnTo>
                        <a:lnTo>
                          <a:pt x="2010" y="5273"/>
                        </a:lnTo>
                        <a:lnTo>
                          <a:pt x="2010" y="5168"/>
                        </a:lnTo>
                        <a:lnTo>
                          <a:pt x="2093" y="5085"/>
                        </a:lnTo>
                        <a:lnTo>
                          <a:pt x="2303" y="5064"/>
                        </a:lnTo>
                        <a:lnTo>
                          <a:pt x="2470" y="4875"/>
                        </a:lnTo>
                        <a:lnTo>
                          <a:pt x="2679" y="4855"/>
                        </a:lnTo>
                        <a:lnTo>
                          <a:pt x="2784" y="4813"/>
                        </a:lnTo>
                        <a:lnTo>
                          <a:pt x="3035" y="4875"/>
                        </a:lnTo>
                        <a:lnTo>
                          <a:pt x="3181" y="4917"/>
                        </a:lnTo>
                        <a:lnTo>
                          <a:pt x="3202" y="4855"/>
                        </a:lnTo>
                        <a:lnTo>
                          <a:pt x="3307" y="4855"/>
                        </a:lnTo>
                        <a:lnTo>
                          <a:pt x="3411" y="4938"/>
                        </a:lnTo>
                        <a:lnTo>
                          <a:pt x="3495" y="4855"/>
                        </a:lnTo>
                        <a:lnTo>
                          <a:pt x="3558" y="4750"/>
                        </a:lnTo>
                        <a:lnTo>
                          <a:pt x="3663" y="4855"/>
                        </a:lnTo>
                        <a:lnTo>
                          <a:pt x="3788" y="4917"/>
                        </a:lnTo>
                        <a:lnTo>
                          <a:pt x="3914" y="4708"/>
                        </a:lnTo>
                        <a:lnTo>
                          <a:pt x="3914" y="4603"/>
                        </a:lnTo>
                        <a:lnTo>
                          <a:pt x="4248" y="4436"/>
                        </a:lnTo>
                        <a:lnTo>
                          <a:pt x="4458" y="4436"/>
                        </a:lnTo>
                        <a:lnTo>
                          <a:pt x="4520" y="4352"/>
                        </a:lnTo>
                        <a:lnTo>
                          <a:pt x="4458" y="4311"/>
                        </a:lnTo>
                        <a:lnTo>
                          <a:pt x="4499" y="4143"/>
                        </a:lnTo>
                        <a:lnTo>
                          <a:pt x="4667" y="3892"/>
                        </a:lnTo>
                        <a:lnTo>
                          <a:pt x="4667" y="3766"/>
                        </a:lnTo>
                        <a:lnTo>
                          <a:pt x="4855" y="3704"/>
                        </a:lnTo>
                        <a:lnTo>
                          <a:pt x="4981" y="3578"/>
                        </a:lnTo>
                        <a:lnTo>
                          <a:pt x="4855" y="3390"/>
                        </a:lnTo>
                        <a:lnTo>
                          <a:pt x="4771" y="3348"/>
                        </a:lnTo>
                        <a:lnTo>
                          <a:pt x="4751" y="3243"/>
                        </a:lnTo>
                        <a:lnTo>
                          <a:pt x="4646" y="3076"/>
                        </a:lnTo>
                        <a:lnTo>
                          <a:pt x="4730" y="2992"/>
                        </a:lnTo>
                        <a:lnTo>
                          <a:pt x="4960" y="2637"/>
                        </a:lnTo>
                        <a:lnTo>
                          <a:pt x="5064" y="2574"/>
                        </a:lnTo>
                        <a:lnTo>
                          <a:pt x="5232" y="2302"/>
                        </a:lnTo>
                        <a:lnTo>
                          <a:pt x="5274" y="2323"/>
                        </a:lnTo>
                        <a:lnTo>
                          <a:pt x="5253" y="2344"/>
                        </a:lnTo>
                        <a:lnTo>
                          <a:pt x="5253" y="2365"/>
                        </a:lnTo>
                        <a:lnTo>
                          <a:pt x="5336" y="2323"/>
                        </a:lnTo>
                        <a:lnTo>
                          <a:pt x="5357" y="2197"/>
                        </a:lnTo>
                        <a:lnTo>
                          <a:pt x="5295" y="2134"/>
                        </a:lnTo>
                        <a:lnTo>
                          <a:pt x="5441" y="2051"/>
                        </a:lnTo>
                        <a:lnTo>
                          <a:pt x="5567" y="1946"/>
                        </a:lnTo>
                        <a:lnTo>
                          <a:pt x="5776" y="1946"/>
                        </a:lnTo>
                        <a:lnTo>
                          <a:pt x="5964" y="1883"/>
                        </a:lnTo>
                        <a:lnTo>
                          <a:pt x="6069" y="1737"/>
                        </a:lnTo>
                        <a:lnTo>
                          <a:pt x="6278" y="1611"/>
                        </a:lnTo>
                        <a:lnTo>
                          <a:pt x="6320" y="1507"/>
                        </a:lnTo>
                        <a:lnTo>
                          <a:pt x="6341" y="1381"/>
                        </a:lnTo>
                        <a:lnTo>
                          <a:pt x="6320" y="1193"/>
                        </a:lnTo>
                        <a:lnTo>
                          <a:pt x="6424" y="1151"/>
                        </a:lnTo>
                        <a:lnTo>
                          <a:pt x="6424" y="1088"/>
                        </a:lnTo>
                        <a:lnTo>
                          <a:pt x="6341" y="1067"/>
                        </a:lnTo>
                        <a:lnTo>
                          <a:pt x="6215" y="879"/>
                        </a:lnTo>
                        <a:lnTo>
                          <a:pt x="5964" y="900"/>
                        </a:lnTo>
                        <a:lnTo>
                          <a:pt x="5797" y="837"/>
                        </a:lnTo>
                        <a:lnTo>
                          <a:pt x="5629" y="837"/>
                        </a:lnTo>
                        <a:lnTo>
                          <a:pt x="5525" y="774"/>
                        </a:lnTo>
                        <a:lnTo>
                          <a:pt x="5253" y="774"/>
                        </a:lnTo>
                        <a:lnTo>
                          <a:pt x="5148" y="879"/>
                        </a:lnTo>
                        <a:lnTo>
                          <a:pt x="5064" y="837"/>
                        </a:lnTo>
                        <a:lnTo>
                          <a:pt x="4918" y="837"/>
                        </a:lnTo>
                        <a:lnTo>
                          <a:pt x="4792" y="691"/>
                        </a:lnTo>
                        <a:lnTo>
                          <a:pt x="4688" y="753"/>
                        </a:lnTo>
                        <a:lnTo>
                          <a:pt x="4583" y="649"/>
                        </a:lnTo>
                        <a:lnTo>
                          <a:pt x="4332" y="565"/>
                        </a:lnTo>
                        <a:lnTo>
                          <a:pt x="4186" y="586"/>
                        </a:lnTo>
                        <a:lnTo>
                          <a:pt x="4207" y="523"/>
                        </a:lnTo>
                        <a:lnTo>
                          <a:pt x="4186" y="377"/>
                        </a:lnTo>
                        <a:lnTo>
                          <a:pt x="4102" y="377"/>
                        </a:lnTo>
                        <a:lnTo>
                          <a:pt x="4102" y="356"/>
                        </a:lnTo>
                        <a:lnTo>
                          <a:pt x="3997" y="314"/>
                        </a:lnTo>
                        <a:lnTo>
                          <a:pt x="3955" y="335"/>
                        </a:lnTo>
                        <a:lnTo>
                          <a:pt x="3872" y="335"/>
                        </a:lnTo>
                        <a:lnTo>
                          <a:pt x="3809" y="419"/>
                        </a:lnTo>
                        <a:lnTo>
                          <a:pt x="3495" y="230"/>
                        </a:lnTo>
                        <a:lnTo>
                          <a:pt x="3391" y="230"/>
                        </a:lnTo>
                        <a:lnTo>
                          <a:pt x="3286" y="335"/>
                        </a:lnTo>
                        <a:lnTo>
                          <a:pt x="3077" y="272"/>
                        </a:lnTo>
                        <a:lnTo>
                          <a:pt x="3035" y="168"/>
                        </a:lnTo>
                        <a:lnTo>
                          <a:pt x="2826" y="147"/>
                        </a:lnTo>
                        <a:lnTo>
                          <a:pt x="2533" y="272"/>
                        </a:lnTo>
                        <a:lnTo>
                          <a:pt x="2344" y="230"/>
                        </a:lnTo>
                        <a:lnTo>
                          <a:pt x="1926" y="168"/>
                        </a:lnTo>
                        <a:lnTo>
                          <a:pt x="1779" y="105"/>
                        </a:lnTo>
                        <a:lnTo>
                          <a:pt x="1758" y="42"/>
                        </a:lnTo>
                        <a:lnTo>
                          <a:pt x="1570" y="105"/>
                        </a:lnTo>
                        <a:lnTo>
                          <a:pt x="1403" y="147"/>
                        </a:lnTo>
                        <a:lnTo>
                          <a:pt x="1277" y="105"/>
                        </a:lnTo>
                        <a:lnTo>
                          <a:pt x="1173" y="105"/>
                        </a:lnTo>
                        <a:lnTo>
                          <a:pt x="1068" y="168"/>
                        </a:lnTo>
                        <a:lnTo>
                          <a:pt x="942" y="21"/>
                        </a:lnTo>
                        <a:lnTo>
                          <a:pt x="817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16"/>
                  <p:cNvSpPr/>
                  <p:nvPr/>
                </p:nvSpPr>
                <p:spPr>
                  <a:xfrm>
                    <a:off x="4856365" y="2405200"/>
                    <a:ext cx="45069" cy="379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1" h="1403" extrusionOk="0">
                        <a:moveTo>
                          <a:pt x="503" y="0"/>
                        </a:moveTo>
                        <a:lnTo>
                          <a:pt x="419" y="84"/>
                        </a:lnTo>
                        <a:lnTo>
                          <a:pt x="335" y="84"/>
                        </a:lnTo>
                        <a:lnTo>
                          <a:pt x="231" y="189"/>
                        </a:lnTo>
                        <a:lnTo>
                          <a:pt x="210" y="356"/>
                        </a:lnTo>
                        <a:lnTo>
                          <a:pt x="335" y="398"/>
                        </a:lnTo>
                        <a:lnTo>
                          <a:pt x="335" y="523"/>
                        </a:lnTo>
                        <a:lnTo>
                          <a:pt x="189" y="628"/>
                        </a:lnTo>
                        <a:lnTo>
                          <a:pt x="210" y="733"/>
                        </a:lnTo>
                        <a:lnTo>
                          <a:pt x="126" y="879"/>
                        </a:lnTo>
                        <a:lnTo>
                          <a:pt x="1" y="921"/>
                        </a:lnTo>
                        <a:lnTo>
                          <a:pt x="22" y="921"/>
                        </a:lnTo>
                        <a:lnTo>
                          <a:pt x="84" y="1025"/>
                        </a:lnTo>
                        <a:lnTo>
                          <a:pt x="168" y="1088"/>
                        </a:lnTo>
                        <a:lnTo>
                          <a:pt x="231" y="1046"/>
                        </a:lnTo>
                        <a:lnTo>
                          <a:pt x="294" y="1088"/>
                        </a:lnTo>
                        <a:lnTo>
                          <a:pt x="398" y="1046"/>
                        </a:lnTo>
                        <a:lnTo>
                          <a:pt x="294" y="1130"/>
                        </a:lnTo>
                        <a:lnTo>
                          <a:pt x="231" y="1130"/>
                        </a:lnTo>
                        <a:lnTo>
                          <a:pt x="168" y="1318"/>
                        </a:lnTo>
                        <a:lnTo>
                          <a:pt x="189" y="1402"/>
                        </a:lnTo>
                        <a:lnTo>
                          <a:pt x="419" y="1193"/>
                        </a:lnTo>
                        <a:lnTo>
                          <a:pt x="712" y="1025"/>
                        </a:lnTo>
                        <a:lnTo>
                          <a:pt x="796" y="879"/>
                        </a:lnTo>
                        <a:lnTo>
                          <a:pt x="900" y="816"/>
                        </a:lnTo>
                        <a:lnTo>
                          <a:pt x="1110" y="837"/>
                        </a:lnTo>
                        <a:lnTo>
                          <a:pt x="1152" y="795"/>
                        </a:lnTo>
                        <a:lnTo>
                          <a:pt x="1277" y="795"/>
                        </a:lnTo>
                        <a:lnTo>
                          <a:pt x="1361" y="816"/>
                        </a:lnTo>
                        <a:lnTo>
                          <a:pt x="1486" y="837"/>
                        </a:lnTo>
                        <a:lnTo>
                          <a:pt x="1591" y="733"/>
                        </a:lnTo>
                        <a:lnTo>
                          <a:pt x="1591" y="670"/>
                        </a:lnTo>
                        <a:lnTo>
                          <a:pt x="1486" y="607"/>
                        </a:lnTo>
                        <a:lnTo>
                          <a:pt x="1361" y="481"/>
                        </a:lnTo>
                        <a:lnTo>
                          <a:pt x="1235" y="461"/>
                        </a:lnTo>
                        <a:lnTo>
                          <a:pt x="1047" y="293"/>
                        </a:lnTo>
                        <a:lnTo>
                          <a:pt x="1026" y="84"/>
                        </a:lnTo>
                        <a:lnTo>
                          <a:pt x="921" y="63"/>
                        </a:lnTo>
                        <a:lnTo>
                          <a:pt x="817" y="147"/>
                        </a:lnTo>
                        <a:lnTo>
                          <a:pt x="649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16"/>
                  <p:cNvSpPr/>
                  <p:nvPr/>
                </p:nvSpPr>
                <p:spPr>
                  <a:xfrm>
                    <a:off x="5148001" y="2416508"/>
                    <a:ext cx="2974" cy="28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06" fill="none" extrusionOk="0">
                        <a:moveTo>
                          <a:pt x="105" y="105"/>
                        </a:moveTo>
                        <a:lnTo>
                          <a:pt x="0" y="1"/>
                        </a:lnTo>
                      </a:path>
                    </a:pathLst>
                  </a:custGeom>
                  <a:solidFill>
                    <a:schemeClr val="lt2"/>
                  </a:solidFill>
                  <a:ln w="25" cap="rnd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6"/>
                  <p:cNvSpPr/>
                  <p:nvPr/>
                </p:nvSpPr>
                <p:spPr>
                  <a:xfrm>
                    <a:off x="4772202" y="2402360"/>
                    <a:ext cx="39743" cy="32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3" h="1194" extrusionOk="0">
                        <a:moveTo>
                          <a:pt x="900" y="1"/>
                        </a:moveTo>
                        <a:lnTo>
                          <a:pt x="754" y="42"/>
                        </a:lnTo>
                        <a:lnTo>
                          <a:pt x="628" y="42"/>
                        </a:lnTo>
                        <a:lnTo>
                          <a:pt x="419" y="84"/>
                        </a:lnTo>
                        <a:lnTo>
                          <a:pt x="314" y="168"/>
                        </a:lnTo>
                        <a:lnTo>
                          <a:pt x="210" y="189"/>
                        </a:lnTo>
                        <a:lnTo>
                          <a:pt x="42" y="273"/>
                        </a:lnTo>
                        <a:lnTo>
                          <a:pt x="63" y="356"/>
                        </a:lnTo>
                        <a:lnTo>
                          <a:pt x="21" y="398"/>
                        </a:lnTo>
                        <a:lnTo>
                          <a:pt x="21" y="377"/>
                        </a:lnTo>
                        <a:lnTo>
                          <a:pt x="1" y="586"/>
                        </a:lnTo>
                        <a:lnTo>
                          <a:pt x="21" y="796"/>
                        </a:lnTo>
                        <a:lnTo>
                          <a:pt x="126" y="942"/>
                        </a:lnTo>
                        <a:lnTo>
                          <a:pt x="168" y="1089"/>
                        </a:lnTo>
                        <a:lnTo>
                          <a:pt x="314" y="1193"/>
                        </a:lnTo>
                        <a:lnTo>
                          <a:pt x="314" y="1151"/>
                        </a:lnTo>
                        <a:lnTo>
                          <a:pt x="524" y="1026"/>
                        </a:lnTo>
                        <a:lnTo>
                          <a:pt x="691" y="984"/>
                        </a:lnTo>
                        <a:lnTo>
                          <a:pt x="691" y="921"/>
                        </a:lnTo>
                        <a:lnTo>
                          <a:pt x="837" y="838"/>
                        </a:lnTo>
                        <a:lnTo>
                          <a:pt x="1110" y="879"/>
                        </a:lnTo>
                        <a:lnTo>
                          <a:pt x="1256" y="796"/>
                        </a:lnTo>
                        <a:lnTo>
                          <a:pt x="1361" y="775"/>
                        </a:lnTo>
                        <a:lnTo>
                          <a:pt x="1402" y="712"/>
                        </a:lnTo>
                        <a:lnTo>
                          <a:pt x="1402" y="607"/>
                        </a:lnTo>
                        <a:lnTo>
                          <a:pt x="1382" y="461"/>
                        </a:lnTo>
                        <a:lnTo>
                          <a:pt x="1214" y="189"/>
                        </a:lnTo>
                        <a:lnTo>
                          <a:pt x="984" y="1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6"/>
                  <p:cNvSpPr/>
                  <p:nvPr/>
                </p:nvSpPr>
                <p:spPr>
                  <a:xfrm>
                    <a:off x="4739597" y="2329918"/>
                    <a:ext cx="66428" cy="832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5" h="3077" extrusionOk="0">
                        <a:moveTo>
                          <a:pt x="461" y="0"/>
                        </a:moveTo>
                        <a:lnTo>
                          <a:pt x="336" y="105"/>
                        </a:lnTo>
                        <a:lnTo>
                          <a:pt x="315" y="147"/>
                        </a:lnTo>
                        <a:lnTo>
                          <a:pt x="210" y="147"/>
                        </a:lnTo>
                        <a:lnTo>
                          <a:pt x="64" y="210"/>
                        </a:lnTo>
                        <a:lnTo>
                          <a:pt x="1" y="272"/>
                        </a:lnTo>
                        <a:lnTo>
                          <a:pt x="22" y="314"/>
                        </a:lnTo>
                        <a:lnTo>
                          <a:pt x="64" y="461"/>
                        </a:lnTo>
                        <a:lnTo>
                          <a:pt x="105" y="628"/>
                        </a:lnTo>
                        <a:lnTo>
                          <a:pt x="168" y="670"/>
                        </a:lnTo>
                        <a:lnTo>
                          <a:pt x="273" y="691"/>
                        </a:lnTo>
                        <a:lnTo>
                          <a:pt x="273" y="754"/>
                        </a:lnTo>
                        <a:lnTo>
                          <a:pt x="231" y="754"/>
                        </a:lnTo>
                        <a:lnTo>
                          <a:pt x="105" y="775"/>
                        </a:lnTo>
                        <a:lnTo>
                          <a:pt x="126" y="879"/>
                        </a:lnTo>
                        <a:lnTo>
                          <a:pt x="147" y="900"/>
                        </a:lnTo>
                        <a:lnTo>
                          <a:pt x="210" y="879"/>
                        </a:lnTo>
                        <a:lnTo>
                          <a:pt x="273" y="879"/>
                        </a:lnTo>
                        <a:lnTo>
                          <a:pt x="252" y="1047"/>
                        </a:lnTo>
                        <a:lnTo>
                          <a:pt x="147" y="1193"/>
                        </a:lnTo>
                        <a:lnTo>
                          <a:pt x="147" y="1277"/>
                        </a:lnTo>
                        <a:lnTo>
                          <a:pt x="315" y="1402"/>
                        </a:lnTo>
                        <a:lnTo>
                          <a:pt x="419" y="1423"/>
                        </a:lnTo>
                        <a:lnTo>
                          <a:pt x="461" y="1486"/>
                        </a:lnTo>
                        <a:lnTo>
                          <a:pt x="440" y="1570"/>
                        </a:lnTo>
                        <a:lnTo>
                          <a:pt x="336" y="1507"/>
                        </a:lnTo>
                        <a:lnTo>
                          <a:pt x="273" y="1528"/>
                        </a:lnTo>
                        <a:lnTo>
                          <a:pt x="273" y="1674"/>
                        </a:lnTo>
                        <a:lnTo>
                          <a:pt x="419" y="1821"/>
                        </a:lnTo>
                        <a:lnTo>
                          <a:pt x="356" y="1842"/>
                        </a:lnTo>
                        <a:lnTo>
                          <a:pt x="482" y="1988"/>
                        </a:lnTo>
                        <a:lnTo>
                          <a:pt x="482" y="2051"/>
                        </a:lnTo>
                        <a:lnTo>
                          <a:pt x="545" y="2135"/>
                        </a:lnTo>
                        <a:lnTo>
                          <a:pt x="670" y="2135"/>
                        </a:lnTo>
                        <a:lnTo>
                          <a:pt x="754" y="2218"/>
                        </a:lnTo>
                        <a:lnTo>
                          <a:pt x="900" y="2239"/>
                        </a:lnTo>
                        <a:lnTo>
                          <a:pt x="900" y="2365"/>
                        </a:lnTo>
                        <a:lnTo>
                          <a:pt x="838" y="2448"/>
                        </a:lnTo>
                        <a:lnTo>
                          <a:pt x="796" y="2511"/>
                        </a:lnTo>
                        <a:lnTo>
                          <a:pt x="859" y="2532"/>
                        </a:lnTo>
                        <a:lnTo>
                          <a:pt x="942" y="2658"/>
                        </a:lnTo>
                        <a:lnTo>
                          <a:pt x="984" y="2658"/>
                        </a:lnTo>
                        <a:lnTo>
                          <a:pt x="1089" y="2741"/>
                        </a:lnTo>
                        <a:lnTo>
                          <a:pt x="1152" y="2846"/>
                        </a:lnTo>
                        <a:lnTo>
                          <a:pt x="1152" y="2992"/>
                        </a:lnTo>
                        <a:lnTo>
                          <a:pt x="1172" y="3076"/>
                        </a:lnTo>
                        <a:lnTo>
                          <a:pt x="1214" y="3034"/>
                        </a:lnTo>
                        <a:lnTo>
                          <a:pt x="1193" y="2951"/>
                        </a:lnTo>
                        <a:lnTo>
                          <a:pt x="1361" y="2867"/>
                        </a:lnTo>
                        <a:lnTo>
                          <a:pt x="1465" y="2846"/>
                        </a:lnTo>
                        <a:lnTo>
                          <a:pt x="1570" y="2762"/>
                        </a:lnTo>
                        <a:lnTo>
                          <a:pt x="1779" y="2720"/>
                        </a:lnTo>
                        <a:lnTo>
                          <a:pt x="1905" y="2720"/>
                        </a:lnTo>
                        <a:lnTo>
                          <a:pt x="2051" y="2679"/>
                        </a:lnTo>
                        <a:lnTo>
                          <a:pt x="2135" y="2679"/>
                        </a:lnTo>
                        <a:lnTo>
                          <a:pt x="2198" y="2574"/>
                        </a:lnTo>
                        <a:lnTo>
                          <a:pt x="2114" y="2469"/>
                        </a:lnTo>
                        <a:lnTo>
                          <a:pt x="2093" y="2365"/>
                        </a:lnTo>
                        <a:lnTo>
                          <a:pt x="2302" y="2197"/>
                        </a:lnTo>
                        <a:lnTo>
                          <a:pt x="2344" y="2051"/>
                        </a:lnTo>
                        <a:lnTo>
                          <a:pt x="2261" y="1925"/>
                        </a:lnTo>
                        <a:lnTo>
                          <a:pt x="2093" y="1737"/>
                        </a:lnTo>
                        <a:lnTo>
                          <a:pt x="2030" y="1507"/>
                        </a:lnTo>
                        <a:lnTo>
                          <a:pt x="2114" y="1423"/>
                        </a:lnTo>
                        <a:lnTo>
                          <a:pt x="2093" y="1319"/>
                        </a:lnTo>
                        <a:lnTo>
                          <a:pt x="2051" y="1193"/>
                        </a:lnTo>
                        <a:lnTo>
                          <a:pt x="2030" y="1109"/>
                        </a:lnTo>
                        <a:lnTo>
                          <a:pt x="2135" y="984"/>
                        </a:lnTo>
                        <a:lnTo>
                          <a:pt x="1926" y="963"/>
                        </a:lnTo>
                        <a:lnTo>
                          <a:pt x="1842" y="1088"/>
                        </a:lnTo>
                        <a:lnTo>
                          <a:pt x="1737" y="1005"/>
                        </a:lnTo>
                        <a:lnTo>
                          <a:pt x="1633" y="1047"/>
                        </a:lnTo>
                        <a:lnTo>
                          <a:pt x="1591" y="963"/>
                        </a:lnTo>
                        <a:lnTo>
                          <a:pt x="1382" y="879"/>
                        </a:lnTo>
                        <a:lnTo>
                          <a:pt x="1361" y="837"/>
                        </a:lnTo>
                        <a:lnTo>
                          <a:pt x="1424" y="691"/>
                        </a:lnTo>
                        <a:lnTo>
                          <a:pt x="1277" y="565"/>
                        </a:lnTo>
                        <a:lnTo>
                          <a:pt x="1110" y="482"/>
                        </a:lnTo>
                        <a:lnTo>
                          <a:pt x="1089" y="377"/>
                        </a:lnTo>
                        <a:lnTo>
                          <a:pt x="900" y="168"/>
                        </a:lnTo>
                        <a:lnTo>
                          <a:pt x="880" y="105"/>
                        </a:lnTo>
                        <a:lnTo>
                          <a:pt x="754" y="63"/>
                        </a:lnTo>
                        <a:lnTo>
                          <a:pt x="670" y="42"/>
                        </a:lnTo>
                        <a:lnTo>
                          <a:pt x="566" y="21"/>
                        </a:lnTo>
                        <a:lnTo>
                          <a:pt x="461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6" name="Google Shape;126;p16"/>
                <p:cNvSpPr/>
                <p:nvPr/>
              </p:nvSpPr>
              <p:spPr>
                <a:xfrm>
                  <a:off x="-2225525" y="3646783"/>
                  <a:ext cx="191925" cy="4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7" h="1884" extrusionOk="0">
                      <a:moveTo>
                        <a:pt x="0" y="1884"/>
                      </a:moveTo>
                      <a:cubicBezTo>
                        <a:pt x="2042" y="294"/>
                        <a:pt x="5570" y="-770"/>
                        <a:pt x="7677" y="732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es-ES"/>
                </a:p>
              </p:txBody>
            </p:sp>
            <p:sp>
              <p:nvSpPr>
                <p:cNvPr id="127" name="Google Shape;127;p16"/>
                <p:cNvSpPr/>
                <p:nvPr/>
              </p:nvSpPr>
              <p:spPr>
                <a:xfrm>
                  <a:off x="-2012875" y="3689950"/>
                  <a:ext cx="23825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" h="3124" extrusionOk="0">
                      <a:moveTo>
                        <a:pt x="0" y="0"/>
                      </a:moveTo>
                      <a:cubicBezTo>
                        <a:pt x="0" y="1089"/>
                        <a:pt x="327" y="2234"/>
                        <a:pt x="953" y="3124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es-ES"/>
                </a:p>
              </p:txBody>
            </p:sp>
          </p:grpSp>
          <p:sp>
            <p:nvSpPr>
              <p:cNvPr id="128" name="Google Shape;128;p16"/>
              <p:cNvSpPr/>
              <p:nvPr/>
            </p:nvSpPr>
            <p:spPr>
              <a:xfrm>
                <a:off x="-6363719" y="359758"/>
                <a:ext cx="637521" cy="516996"/>
              </a:xfrm>
              <a:custGeom>
                <a:avLst/>
                <a:gdLst/>
                <a:ahLst/>
                <a:cxnLst/>
                <a:rect l="l" t="t" r="r" b="b"/>
                <a:pathLst>
                  <a:path w="15456" h="12534" extrusionOk="0">
                    <a:moveTo>
                      <a:pt x="5299" y="0"/>
                    </a:moveTo>
                    <a:cubicBezTo>
                      <a:pt x="5275" y="453"/>
                      <a:pt x="5252" y="893"/>
                      <a:pt x="5228" y="1346"/>
                    </a:cubicBezTo>
                    <a:cubicBezTo>
                      <a:pt x="4930" y="1084"/>
                      <a:pt x="4621" y="810"/>
                      <a:pt x="4228" y="727"/>
                    </a:cubicBezTo>
                    <a:cubicBezTo>
                      <a:pt x="4172" y="716"/>
                      <a:pt x="4115" y="711"/>
                      <a:pt x="4058" y="711"/>
                    </a:cubicBezTo>
                    <a:cubicBezTo>
                      <a:pt x="3717" y="711"/>
                      <a:pt x="3357" y="889"/>
                      <a:pt x="3275" y="1215"/>
                    </a:cubicBezTo>
                    <a:cubicBezTo>
                      <a:pt x="3763" y="1298"/>
                      <a:pt x="4311" y="1417"/>
                      <a:pt x="4561" y="1846"/>
                    </a:cubicBezTo>
                    <a:cubicBezTo>
                      <a:pt x="4779" y="2209"/>
                      <a:pt x="4481" y="2791"/>
                      <a:pt x="4116" y="2791"/>
                    </a:cubicBezTo>
                    <a:cubicBezTo>
                      <a:pt x="4063" y="2791"/>
                      <a:pt x="4008" y="2778"/>
                      <a:pt x="3954" y="2751"/>
                    </a:cubicBezTo>
                    <a:lnTo>
                      <a:pt x="3954" y="2751"/>
                    </a:lnTo>
                    <a:cubicBezTo>
                      <a:pt x="4466" y="3156"/>
                      <a:pt x="5073" y="3429"/>
                      <a:pt x="5716" y="3537"/>
                    </a:cubicBezTo>
                    <a:cubicBezTo>
                      <a:pt x="5796" y="4062"/>
                      <a:pt x="5238" y="4374"/>
                      <a:pt x="4687" y="4374"/>
                    </a:cubicBezTo>
                    <a:cubicBezTo>
                      <a:pt x="4501" y="4374"/>
                      <a:pt x="4316" y="4338"/>
                      <a:pt x="4156" y="4263"/>
                    </a:cubicBezTo>
                    <a:cubicBezTo>
                      <a:pt x="3513" y="3953"/>
                      <a:pt x="3049" y="3346"/>
                      <a:pt x="2370" y="3132"/>
                    </a:cubicBezTo>
                    <a:cubicBezTo>
                      <a:pt x="2313" y="3117"/>
                      <a:pt x="2248" y="3109"/>
                      <a:pt x="2183" y="3109"/>
                    </a:cubicBezTo>
                    <a:cubicBezTo>
                      <a:pt x="1990" y="3109"/>
                      <a:pt x="1793" y="3180"/>
                      <a:pt x="1775" y="3358"/>
                    </a:cubicBezTo>
                    <a:cubicBezTo>
                      <a:pt x="1775" y="3441"/>
                      <a:pt x="1799" y="3525"/>
                      <a:pt x="1846" y="3596"/>
                    </a:cubicBezTo>
                    <a:cubicBezTo>
                      <a:pt x="2144" y="4084"/>
                      <a:pt x="2704" y="4358"/>
                      <a:pt x="3132" y="4763"/>
                    </a:cubicBezTo>
                    <a:cubicBezTo>
                      <a:pt x="3549" y="5156"/>
                      <a:pt x="3847" y="5846"/>
                      <a:pt x="3478" y="6299"/>
                    </a:cubicBezTo>
                    <a:cubicBezTo>
                      <a:pt x="3323" y="6454"/>
                      <a:pt x="3132" y="6585"/>
                      <a:pt x="2918" y="6656"/>
                    </a:cubicBezTo>
                    <a:lnTo>
                      <a:pt x="1" y="7954"/>
                    </a:lnTo>
                    <a:lnTo>
                      <a:pt x="2597" y="8097"/>
                    </a:lnTo>
                    <a:cubicBezTo>
                      <a:pt x="2616" y="8096"/>
                      <a:pt x="2635" y="8095"/>
                      <a:pt x="2654" y="8095"/>
                    </a:cubicBezTo>
                    <a:cubicBezTo>
                      <a:pt x="2859" y="8095"/>
                      <a:pt x="3054" y="8153"/>
                      <a:pt x="3239" y="8251"/>
                    </a:cubicBezTo>
                    <a:cubicBezTo>
                      <a:pt x="3537" y="8454"/>
                      <a:pt x="3597" y="8859"/>
                      <a:pt x="3644" y="9216"/>
                    </a:cubicBezTo>
                    <a:cubicBezTo>
                      <a:pt x="3799" y="10311"/>
                      <a:pt x="4251" y="11597"/>
                      <a:pt x="5335" y="11800"/>
                    </a:cubicBezTo>
                    <a:cubicBezTo>
                      <a:pt x="5740" y="11871"/>
                      <a:pt x="6156" y="11776"/>
                      <a:pt x="6526" y="11907"/>
                    </a:cubicBezTo>
                    <a:cubicBezTo>
                      <a:pt x="6871" y="12026"/>
                      <a:pt x="7121" y="12323"/>
                      <a:pt x="7466" y="12454"/>
                    </a:cubicBezTo>
                    <a:cubicBezTo>
                      <a:pt x="7607" y="12509"/>
                      <a:pt x="7752" y="12534"/>
                      <a:pt x="7899" y="12534"/>
                    </a:cubicBezTo>
                    <a:cubicBezTo>
                      <a:pt x="8322" y="12534"/>
                      <a:pt x="8752" y="12330"/>
                      <a:pt x="9097" y="12073"/>
                    </a:cubicBezTo>
                    <a:cubicBezTo>
                      <a:pt x="9562" y="11728"/>
                      <a:pt x="9966" y="11288"/>
                      <a:pt x="10502" y="11038"/>
                    </a:cubicBezTo>
                    <a:cubicBezTo>
                      <a:pt x="11729" y="10466"/>
                      <a:pt x="13467" y="11049"/>
                      <a:pt x="14372" y="10025"/>
                    </a:cubicBezTo>
                    <a:cubicBezTo>
                      <a:pt x="15455" y="8775"/>
                      <a:pt x="14074" y="6513"/>
                      <a:pt x="15181" y="5299"/>
                    </a:cubicBezTo>
                    <a:cubicBezTo>
                      <a:pt x="14980" y="5107"/>
                      <a:pt x="14743" y="5039"/>
                      <a:pt x="14485" y="5039"/>
                    </a:cubicBezTo>
                    <a:cubicBezTo>
                      <a:pt x="13887" y="5039"/>
                      <a:pt x="13176" y="5399"/>
                      <a:pt x="12528" y="5399"/>
                    </a:cubicBezTo>
                    <a:cubicBezTo>
                      <a:pt x="12381" y="5399"/>
                      <a:pt x="12236" y="5380"/>
                      <a:pt x="12098" y="5334"/>
                    </a:cubicBezTo>
                    <a:cubicBezTo>
                      <a:pt x="11717" y="5203"/>
                      <a:pt x="11443" y="4894"/>
                      <a:pt x="11121" y="4644"/>
                    </a:cubicBezTo>
                    <a:cubicBezTo>
                      <a:pt x="10592" y="4236"/>
                      <a:pt x="9954" y="4045"/>
                      <a:pt x="9312" y="4045"/>
                    </a:cubicBezTo>
                    <a:cubicBezTo>
                      <a:pt x="8642" y="4045"/>
                      <a:pt x="7967" y="4254"/>
                      <a:pt x="7407" y="4644"/>
                    </a:cubicBezTo>
                    <a:cubicBezTo>
                      <a:pt x="6514" y="3882"/>
                      <a:pt x="6930" y="2786"/>
                      <a:pt x="7276" y="1858"/>
                    </a:cubicBezTo>
                    <a:cubicBezTo>
                      <a:pt x="7514" y="1227"/>
                      <a:pt x="7561" y="334"/>
                      <a:pt x="6966" y="48"/>
                    </a:cubicBezTo>
                    <a:lnTo>
                      <a:pt x="6537" y="2155"/>
                    </a:lnTo>
                    <a:cubicBezTo>
                      <a:pt x="6002" y="1513"/>
                      <a:pt x="5585" y="786"/>
                      <a:pt x="5299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" name="Luna 1">
              <a:extLst>
                <a:ext uri="{FF2B5EF4-FFF2-40B4-BE49-F238E27FC236}">
                  <a16:creationId xmlns:a16="http://schemas.microsoft.com/office/drawing/2014/main" id="{CE14B3C7-C854-07A2-2A67-9BCF0AA6F515}"/>
                </a:ext>
              </a:extLst>
            </p:cNvPr>
            <p:cNvSpPr/>
            <p:nvPr/>
          </p:nvSpPr>
          <p:spPr>
            <a:xfrm rot="7804867">
              <a:off x="5401838" y="2689171"/>
              <a:ext cx="855601" cy="1631472"/>
            </a:xfrm>
            <a:prstGeom prst="moon">
              <a:avLst>
                <a:gd name="adj" fmla="val 67279"/>
              </a:avLst>
            </a:prstGeom>
            <a:gradFill flip="none" rotWithShape="1">
              <a:gsLst>
                <a:gs pos="0">
                  <a:srgbClr val="49AED1">
                    <a:tint val="66000"/>
                    <a:satMod val="160000"/>
                  </a:srgbClr>
                </a:gs>
                <a:gs pos="73000">
                  <a:srgbClr val="49AED1">
                    <a:tint val="44500"/>
                    <a:satMod val="160000"/>
                    <a:alpha val="38000"/>
                  </a:srgbClr>
                </a:gs>
                <a:gs pos="100000">
                  <a:srgbClr val="49AED1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" name="Luna 2">
              <a:extLst>
                <a:ext uri="{FF2B5EF4-FFF2-40B4-BE49-F238E27FC236}">
                  <a16:creationId xmlns:a16="http://schemas.microsoft.com/office/drawing/2014/main" id="{F97A7B61-0429-D5F7-2F5D-BCC948E35438}"/>
                </a:ext>
              </a:extLst>
            </p:cNvPr>
            <p:cNvSpPr/>
            <p:nvPr/>
          </p:nvSpPr>
          <p:spPr>
            <a:xfrm rot="3526471">
              <a:off x="5352781" y="3530794"/>
              <a:ext cx="593204" cy="1680432"/>
            </a:xfrm>
            <a:prstGeom prst="moon">
              <a:avLst>
                <a:gd name="adj" fmla="val 67279"/>
              </a:avLst>
            </a:prstGeom>
            <a:gradFill flip="none" rotWithShape="1">
              <a:gsLst>
                <a:gs pos="0">
                  <a:srgbClr val="FFC000"/>
                </a:gs>
                <a:gs pos="72000">
                  <a:srgbClr val="49AED1">
                    <a:tint val="44500"/>
                    <a:satMod val="160000"/>
                    <a:alpha val="38000"/>
                  </a:srgbClr>
                </a:gs>
                <a:gs pos="100000">
                  <a:srgbClr val="49AED1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6" name="Google Shape;5456;p25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5457" name="Google Shape;5457;p25"/>
          <p:cNvGrpSpPr/>
          <p:nvPr/>
        </p:nvGrpSpPr>
        <p:grpSpPr>
          <a:xfrm>
            <a:off x="4765125" y="1214450"/>
            <a:ext cx="3921676" cy="627300"/>
            <a:chOff x="4765125" y="1214450"/>
            <a:chExt cx="3921676" cy="627300"/>
          </a:xfrm>
        </p:grpSpPr>
        <p:sp>
          <p:nvSpPr>
            <p:cNvPr id="5458" name="Google Shape;5458;p25"/>
            <p:cNvSpPr/>
            <p:nvPr/>
          </p:nvSpPr>
          <p:spPr>
            <a:xfrm>
              <a:off x="5784601" y="1214450"/>
              <a:ext cx="2902200" cy="627300"/>
            </a:xfrm>
            <a:prstGeom prst="roundRect">
              <a:avLst>
                <a:gd name="adj" fmla="val 48997"/>
              </a:avLst>
            </a:prstGeom>
            <a:gradFill>
              <a:gsLst>
                <a:gs pos="0">
                  <a:srgbClr val="F3F3F3"/>
                </a:gs>
                <a:gs pos="100000">
                  <a:srgbClr val="D9D9D9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4765125" y="1214450"/>
              <a:ext cx="2260500" cy="627300"/>
            </a:xfrm>
            <a:prstGeom prst="roundRect">
              <a:avLst>
                <a:gd name="adj" fmla="val 4899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0" name="Google Shape;5460;p25"/>
          <p:cNvSpPr/>
          <p:nvPr/>
        </p:nvSpPr>
        <p:spPr>
          <a:xfrm>
            <a:off x="7191661" y="1378025"/>
            <a:ext cx="1272236" cy="283800"/>
          </a:xfrm>
          <a:custGeom>
            <a:avLst/>
            <a:gdLst/>
            <a:ahLst/>
            <a:cxnLst/>
            <a:rect l="l" t="t" r="r" b="b"/>
            <a:pathLst>
              <a:path w="37735" h="11352" extrusionOk="0">
                <a:moveTo>
                  <a:pt x="0" y="7199"/>
                </a:moveTo>
                <a:lnTo>
                  <a:pt x="13829" y="0"/>
                </a:lnTo>
                <a:lnTo>
                  <a:pt x="26126" y="11352"/>
                </a:lnTo>
                <a:lnTo>
                  <a:pt x="37735" y="3113"/>
                </a:lnTo>
              </a:path>
            </a:pathLst>
          </a:cu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grpSp>
        <p:nvGrpSpPr>
          <p:cNvPr id="5461" name="Google Shape;5461;p25"/>
          <p:cNvGrpSpPr/>
          <p:nvPr/>
        </p:nvGrpSpPr>
        <p:grpSpPr>
          <a:xfrm>
            <a:off x="5239750" y="1256500"/>
            <a:ext cx="1525802" cy="542000"/>
            <a:chOff x="5192100" y="1297875"/>
            <a:chExt cx="1525802" cy="542000"/>
          </a:xfrm>
        </p:grpSpPr>
        <p:sp>
          <p:nvSpPr>
            <p:cNvPr id="5462" name="Google Shape;5462;p25"/>
            <p:cNvSpPr txBox="1"/>
            <p:nvPr/>
          </p:nvSpPr>
          <p:spPr>
            <a:xfrm>
              <a:off x="5192102" y="1297875"/>
              <a:ext cx="15258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63" name="Google Shape;5463;p25"/>
            <p:cNvSpPr txBox="1"/>
            <p:nvPr/>
          </p:nvSpPr>
          <p:spPr>
            <a:xfrm>
              <a:off x="5192100" y="1524575"/>
              <a:ext cx="15258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464" name="Google Shape;5464;p25"/>
          <p:cNvGrpSpPr/>
          <p:nvPr/>
        </p:nvGrpSpPr>
        <p:grpSpPr>
          <a:xfrm>
            <a:off x="4765125" y="2017475"/>
            <a:ext cx="3921676" cy="627300"/>
            <a:chOff x="4765125" y="2017475"/>
            <a:chExt cx="3921676" cy="627300"/>
          </a:xfrm>
        </p:grpSpPr>
        <p:sp>
          <p:nvSpPr>
            <p:cNvPr id="5465" name="Google Shape;5465;p25"/>
            <p:cNvSpPr/>
            <p:nvPr/>
          </p:nvSpPr>
          <p:spPr>
            <a:xfrm>
              <a:off x="5784601" y="2017475"/>
              <a:ext cx="2902200" cy="627300"/>
            </a:xfrm>
            <a:prstGeom prst="roundRect">
              <a:avLst>
                <a:gd name="adj" fmla="val 48997"/>
              </a:avLst>
            </a:prstGeom>
            <a:gradFill>
              <a:gsLst>
                <a:gs pos="0">
                  <a:srgbClr val="F3F3F3"/>
                </a:gs>
                <a:gs pos="100000">
                  <a:srgbClr val="D9D9D9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4765125" y="2017475"/>
              <a:ext cx="2260500" cy="627300"/>
            </a:xfrm>
            <a:prstGeom prst="roundRect">
              <a:avLst>
                <a:gd name="adj" fmla="val 4899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7" name="Google Shape;5467;p25"/>
          <p:cNvSpPr/>
          <p:nvPr/>
        </p:nvSpPr>
        <p:spPr>
          <a:xfrm>
            <a:off x="7191640" y="2204300"/>
            <a:ext cx="1272278" cy="253675"/>
          </a:xfrm>
          <a:custGeom>
            <a:avLst/>
            <a:gdLst/>
            <a:ahLst/>
            <a:cxnLst/>
            <a:rect l="l" t="t" r="r" b="b"/>
            <a:pathLst>
              <a:path w="38095" h="10147" extrusionOk="0">
                <a:moveTo>
                  <a:pt x="0" y="1397"/>
                </a:moveTo>
                <a:lnTo>
                  <a:pt x="13243" y="10147"/>
                </a:lnTo>
                <a:lnTo>
                  <a:pt x="25838" y="7705"/>
                </a:lnTo>
                <a:lnTo>
                  <a:pt x="38095" y="0"/>
                </a:lnTo>
              </a:path>
            </a:pathLst>
          </a:cu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grpSp>
        <p:nvGrpSpPr>
          <p:cNvPr id="5468" name="Google Shape;5468;p25"/>
          <p:cNvGrpSpPr/>
          <p:nvPr/>
        </p:nvGrpSpPr>
        <p:grpSpPr>
          <a:xfrm>
            <a:off x="5239750" y="2060125"/>
            <a:ext cx="1525802" cy="542000"/>
            <a:chOff x="5192100" y="2101500"/>
            <a:chExt cx="1525802" cy="542000"/>
          </a:xfrm>
        </p:grpSpPr>
        <p:sp>
          <p:nvSpPr>
            <p:cNvPr id="5469" name="Google Shape;5469;p25"/>
            <p:cNvSpPr txBox="1"/>
            <p:nvPr/>
          </p:nvSpPr>
          <p:spPr>
            <a:xfrm>
              <a:off x="5192102" y="2101500"/>
              <a:ext cx="15258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70" name="Google Shape;5470;p25"/>
            <p:cNvSpPr txBox="1"/>
            <p:nvPr/>
          </p:nvSpPr>
          <p:spPr>
            <a:xfrm>
              <a:off x="5192100" y="2328200"/>
              <a:ext cx="15258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cold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471" name="Google Shape;5471;p25"/>
          <p:cNvGrpSpPr/>
          <p:nvPr/>
        </p:nvGrpSpPr>
        <p:grpSpPr>
          <a:xfrm>
            <a:off x="5239750" y="3666175"/>
            <a:ext cx="1525802" cy="542000"/>
            <a:chOff x="5192100" y="3707550"/>
            <a:chExt cx="1525802" cy="542000"/>
          </a:xfrm>
        </p:grpSpPr>
        <p:sp>
          <p:nvSpPr>
            <p:cNvPr id="5472" name="Google Shape;5472;p25"/>
            <p:cNvSpPr txBox="1"/>
            <p:nvPr/>
          </p:nvSpPr>
          <p:spPr>
            <a:xfrm>
              <a:off x="5192102" y="3707550"/>
              <a:ext cx="15258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Sun</a:t>
              </a:r>
              <a:endParaRPr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73" name="Google Shape;5473;p25"/>
            <p:cNvSpPr txBox="1"/>
            <p:nvPr/>
          </p:nvSpPr>
          <p:spPr>
            <a:xfrm>
              <a:off x="5192100" y="3934250"/>
              <a:ext cx="15258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The Sun is the star at the center</a:t>
              </a:r>
              <a:endParaRPr sz="10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5474" name="Google Shape;5474;p25"/>
          <p:cNvGrpSpPr/>
          <p:nvPr/>
        </p:nvGrpSpPr>
        <p:grpSpPr>
          <a:xfrm>
            <a:off x="4765125" y="2820499"/>
            <a:ext cx="3921676" cy="627301"/>
            <a:chOff x="4765125" y="2820499"/>
            <a:chExt cx="3921676" cy="627301"/>
          </a:xfrm>
        </p:grpSpPr>
        <p:sp>
          <p:nvSpPr>
            <p:cNvPr id="5475" name="Google Shape;5475;p25"/>
            <p:cNvSpPr/>
            <p:nvPr/>
          </p:nvSpPr>
          <p:spPr>
            <a:xfrm>
              <a:off x="5784601" y="2820499"/>
              <a:ext cx="2902200" cy="627300"/>
            </a:xfrm>
            <a:prstGeom prst="roundRect">
              <a:avLst>
                <a:gd name="adj" fmla="val 48997"/>
              </a:avLst>
            </a:prstGeom>
            <a:gradFill>
              <a:gsLst>
                <a:gs pos="0">
                  <a:srgbClr val="F3F3F3"/>
                </a:gs>
                <a:gs pos="100000">
                  <a:srgbClr val="D9D9D9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4765125" y="2820500"/>
              <a:ext cx="2260500" cy="627300"/>
            </a:xfrm>
            <a:prstGeom prst="roundRect">
              <a:avLst>
                <a:gd name="adj" fmla="val 4899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77" name="Google Shape;5477;p25"/>
          <p:cNvSpPr/>
          <p:nvPr/>
        </p:nvSpPr>
        <p:spPr>
          <a:xfrm>
            <a:off x="7191645" y="3018888"/>
            <a:ext cx="1272268" cy="200400"/>
          </a:xfrm>
          <a:custGeom>
            <a:avLst/>
            <a:gdLst/>
            <a:ahLst/>
            <a:cxnLst/>
            <a:rect l="l" t="t" r="r" b="b"/>
            <a:pathLst>
              <a:path w="38659" h="8016" extrusionOk="0">
                <a:moveTo>
                  <a:pt x="0" y="8016"/>
                </a:moveTo>
                <a:lnTo>
                  <a:pt x="12646" y="1891"/>
                </a:lnTo>
                <a:lnTo>
                  <a:pt x="25652" y="7803"/>
                </a:lnTo>
                <a:lnTo>
                  <a:pt x="38659" y="0"/>
                </a:lnTo>
              </a:path>
            </a:pathLst>
          </a:cu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grpSp>
        <p:nvGrpSpPr>
          <p:cNvPr id="5478" name="Google Shape;5478;p25"/>
          <p:cNvGrpSpPr/>
          <p:nvPr/>
        </p:nvGrpSpPr>
        <p:grpSpPr>
          <a:xfrm>
            <a:off x="5239750" y="2863150"/>
            <a:ext cx="1525802" cy="542000"/>
            <a:chOff x="5192100" y="2904525"/>
            <a:chExt cx="1525802" cy="542000"/>
          </a:xfrm>
        </p:grpSpPr>
        <p:sp>
          <p:nvSpPr>
            <p:cNvPr id="5479" name="Google Shape;5479;p25"/>
            <p:cNvSpPr txBox="1"/>
            <p:nvPr/>
          </p:nvSpPr>
          <p:spPr>
            <a:xfrm>
              <a:off x="5192102" y="2904525"/>
              <a:ext cx="15258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Earth</a:t>
              </a:r>
              <a:endParaRPr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80" name="Google Shape;5480;p25"/>
            <p:cNvSpPr txBox="1"/>
            <p:nvPr/>
          </p:nvSpPr>
          <p:spPr>
            <a:xfrm>
              <a:off x="5192100" y="3131225"/>
              <a:ext cx="15258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with life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481" name="Google Shape;5481;p25"/>
          <p:cNvGrpSpPr/>
          <p:nvPr/>
        </p:nvGrpSpPr>
        <p:grpSpPr>
          <a:xfrm>
            <a:off x="4765125" y="3623524"/>
            <a:ext cx="3921676" cy="627301"/>
            <a:chOff x="4765125" y="3623524"/>
            <a:chExt cx="3921676" cy="627301"/>
          </a:xfrm>
        </p:grpSpPr>
        <p:sp>
          <p:nvSpPr>
            <p:cNvPr id="5482" name="Google Shape;5482;p25"/>
            <p:cNvSpPr/>
            <p:nvPr/>
          </p:nvSpPr>
          <p:spPr>
            <a:xfrm>
              <a:off x="5784601" y="3623524"/>
              <a:ext cx="2902200" cy="627300"/>
            </a:xfrm>
            <a:prstGeom prst="roundRect">
              <a:avLst>
                <a:gd name="adj" fmla="val 48997"/>
              </a:avLst>
            </a:prstGeom>
            <a:gradFill>
              <a:gsLst>
                <a:gs pos="0">
                  <a:srgbClr val="F3F3F3"/>
                </a:gs>
                <a:gs pos="100000">
                  <a:srgbClr val="D9D9D9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5"/>
            <p:cNvSpPr/>
            <p:nvPr/>
          </p:nvSpPr>
          <p:spPr>
            <a:xfrm>
              <a:off x="4765125" y="3623525"/>
              <a:ext cx="2260500" cy="627300"/>
            </a:xfrm>
            <a:prstGeom prst="roundRect">
              <a:avLst>
                <a:gd name="adj" fmla="val 4899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4" name="Google Shape;5484;p25"/>
          <p:cNvSpPr/>
          <p:nvPr/>
        </p:nvSpPr>
        <p:spPr>
          <a:xfrm>
            <a:off x="7191650" y="3780225"/>
            <a:ext cx="1272275" cy="280825"/>
          </a:xfrm>
          <a:custGeom>
            <a:avLst/>
            <a:gdLst/>
            <a:ahLst/>
            <a:cxnLst/>
            <a:rect l="l" t="t" r="r" b="b"/>
            <a:pathLst>
              <a:path w="50891" h="11233" extrusionOk="0">
                <a:moveTo>
                  <a:pt x="0" y="9854"/>
                </a:moveTo>
                <a:lnTo>
                  <a:pt x="17160" y="3429"/>
                </a:lnTo>
                <a:lnTo>
                  <a:pt x="37025" y="11233"/>
                </a:lnTo>
                <a:lnTo>
                  <a:pt x="50891" y="0"/>
                </a:lnTo>
              </a:path>
            </a:pathLst>
          </a:cu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grpSp>
        <p:nvGrpSpPr>
          <p:cNvPr id="5485" name="Google Shape;5485;p25"/>
          <p:cNvGrpSpPr/>
          <p:nvPr/>
        </p:nvGrpSpPr>
        <p:grpSpPr>
          <a:xfrm>
            <a:off x="5239750" y="3666175"/>
            <a:ext cx="1525802" cy="542000"/>
            <a:chOff x="5192100" y="2904525"/>
            <a:chExt cx="1525802" cy="542000"/>
          </a:xfrm>
        </p:grpSpPr>
        <p:sp>
          <p:nvSpPr>
            <p:cNvPr id="5486" name="Google Shape;5486;p25"/>
            <p:cNvSpPr txBox="1"/>
            <p:nvPr/>
          </p:nvSpPr>
          <p:spPr>
            <a:xfrm>
              <a:off x="5192102" y="2904525"/>
              <a:ext cx="15258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Moon</a:t>
              </a:r>
              <a:endParaRPr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87" name="Google Shape;5487;p25"/>
            <p:cNvSpPr txBox="1"/>
            <p:nvPr/>
          </p:nvSpPr>
          <p:spPr>
            <a:xfrm>
              <a:off x="5192100" y="3131225"/>
              <a:ext cx="1525800" cy="31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The Moon is an astronomical body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488" name="Google Shape;5488;p25"/>
          <p:cNvGrpSpPr/>
          <p:nvPr/>
        </p:nvGrpSpPr>
        <p:grpSpPr>
          <a:xfrm>
            <a:off x="4893173" y="2964514"/>
            <a:ext cx="339359" cy="339253"/>
            <a:chOff x="6235250" y="2620775"/>
            <a:chExt cx="481975" cy="481825"/>
          </a:xfrm>
        </p:grpSpPr>
        <p:sp>
          <p:nvSpPr>
            <p:cNvPr id="5489" name="Google Shape;5489;p25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0" name="Google Shape;5490;p25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25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2" name="Google Shape;5492;p25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3" name="Google Shape;5493;p25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94" name="Google Shape;5494;p25"/>
          <p:cNvGrpSpPr/>
          <p:nvPr/>
        </p:nvGrpSpPr>
        <p:grpSpPr>
          <a:xfrm>
            <a:off x="4892301" y="3767554"/>
            <a:ext cx="341101" cy="339253"/>
            <a:chOff x="1535000" y="3223325"/>
            <a:chExt cx="484450" cy="481825"/>
          </a:xfrm>
        </p:grpSpPr>
        <p:sp>
          <p:nvSpPr>
            <p:cNvPr id="5495" name="Google Shape;5495;p25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6" name="Google Shape;5496;p25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97" name="Google Shape;5497;p25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498" name="Google Shape;5498;p25"/>
          <p:cNvGrpSpPr/>
          <p:nvPr/>
        </p:nvGrpSpPr>
        <p:grpSpPr>
          <a:xfrm>
            <a:off x="4893225" y="2196803"/>
            <a:ext cx="339253" cy="268649"/>
            <a:chOff x="2085525" y="3263750"/>
            <a:chExt cx="481825" cy="381550"/>
          </a:xfrm>
        </p:grpSpPr>
        <p:sp>
          <p:nvSpPr>
            <p:cNvPr id="5499" name="Google Shape;5499;p25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0" name="Google Shape;5500;p25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1" name="Google Shape;5501;p25"/>
          <p:cNvGrpSpPr/>
          <p:nvPr/>
        </p:nvGrpSpPr>
        <p:grpSpPr>
          <a:xfrm>
            <a:off x="4892750" y="1358470"/>
            <a:ext cx="340204" cy="339271"/>
            <a:chOff x="3270450" y="3213625"/>
            <a:chExt cx="483175" cy="481850"/>
          </a:xfrm>
        </p:grpSpPr>
        <p:sp>
          <p:nvSpPr>
            <p:cNvPr id="5502" name="Google Shape;5502;p25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03" name="Google Shape;5503;p25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504" name="Google Shape;5504;p25"/>
          <p:cNvGrpSpPr/>
          <p:nvPr/>
        </p:nvGrpSpPr>
        <p:grpSpPr>
          <a:xfrm>
            <a:off x="488350" y="997411"/>
            <a:ext cx="3904127" cy="3615872"/>
            <a:chOff x="-5282650" y="1311161"/>
            <a:chExt cx="3904127" cy="3615872"/>
          </a:xfrm>
        </p:grpSpPr>
        <p:grpSp>
          <p:nvGrpSpPr>
            <p:cNvPr id="5505" name="Google Shape;5505;p25"/>
            <p:cNvGrpSpPr/>
            <p:nvPr/>
          </p:nvGrpSpPr>
          <p:grpSpPr>
            <a:xfrm>
              <a:off x="-5205123" y="1311161"/>
              <a:ext cx="3826600" cy="3615872"/>
              <a:chOff x="-5119523" y="904673"/>
              <a:chExt cx="3826600" cy="3615872"/>
            </a:xfrm>
          </p:grpSpPr>
          <p:grpSp>
            <p:nvGrpSpPr>
              <p:cNvPr id="5506" name="Google Shape;5506;p25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5507" name="Google Shape;5507;p25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5508" name="Google Shape;5508;p25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5509" name="Google Shape;5509;p25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10" name="Google Shape;5510;p25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5511" name="Google Shape;5511;p25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5512" name="Google Shape;5512;p25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3" name="Google Shape;5513;p25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4" name="Google Shape;5514;p25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5" name="Google Shape;5515;p25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6" name="Google Shape;5516;p25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17" name="Google Shape;5517;p25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5518" name="Google Shape;5518;p25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9" name="Google Shape;5519;p25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5520" name="Google Shape;5520;p25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5521" name="Google Shape;5521;p25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2" name="Google Shape;5522;p25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5523" name="Google Shape;5523;p25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5524" name="Google Shape;5524;p25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5525" name="Google Shape;5525;p25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6" name="Google Shape;5526;p25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5527" name="Google Shape;5527;p25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5528" name="Google Shape;5528;p25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5529" name="Google Shape;5529;p25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530" name="Google Shape;5530;p25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1" name="Google Shape;5531;p25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2" name="Google Shape;5532;p25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3" name="Google Shape;5533;p25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4" name="Google Shape;5534;p25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5" name="Google Shape;5535;p25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6" name="Google Shape;5536;p25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7" name="Google Shape;5537;p25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8" name="Google Shape;5538;p25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9" name="Google Shape;5539;p25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0" name="Google Shape;5540;p25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1" name="Google Shape;5541;p25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2" name="Google Shape;5542;p25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3" name="Google Shape;5543;p25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4" name="Google Shape;5544;p25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5" name="Google Shape;5545;p25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6" name="Google Shape;5546;p25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7" name="Google Shape;5547;p25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8" name="Google Shape;5548;p25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9" name="Google Shape;5549;p25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0" name="Google Shape;5550;p25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551" name="Google Shape;5551;p25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5552" name="Google Shape;5552;p25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3" name="Google Shape;5553;p25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554" name="Google Shape;5554;p25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5" name="Google Shape;5555;p25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6" name="Google Shape;5556;p25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7" name="Google Shape;5557;p25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558" name="Google Shape;5558;p25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5559" name="Google Shape;5559;p25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0" name="Google Shape;5560;p25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1" name="Google Shape;5561;p25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2" name="Google Shape;5562;p25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563" name="Google Shape;5563;p25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4" name="Google Shape;5564;p25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5" name="Google Shape;5565;p25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6" name="Google Shape;5566;p25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7" name="Google Shape;5567;p25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8" name="Google Shape;5568;p25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569" name="Google Shape;5569;p25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5570" name="Google Shape;5570;p25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5571" name="Google Shape;5571;p25"/>
            <p:cNvSpPr/>
            <p:nvPr/>
          </p:nvSpPr>
          <p:spPr>
            <a:xfrm>
              <a:off x="-5282650" y="1824514"/>
              <a:ext cx="401586" cy="325665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6" name="Google Shape;5576;p26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5577" name="Google Shape;5577;p26"/>
          <p:cNvGrpSpPr/>
          <p:nvPr/>
        </p:nvGrpSpPr>
        <p:grpSpPr>
          <a:xfrm>
            <a:off x="1830293" y="967375"/>
            <a:ext cx="5483420" cy="2374609"/>
            <a:chOff x="1830293" y="967375"/>
            <a:chExt cx="5483420" cy="2374609"/>
          </a:xfrm>
        </p:grpSpPr>
        <p:grpSp>
          <p:nvGrpSpPr>
            <p:cNvPr id="5578" name="Google Shape;5578;p26"/>
            <p:cNvGrpSpPr/>
            <p:nvPr/>
          </p:nvGrpSpPr>
          <p:grpSpPr>
            <a:xfrm>
              <a:off x="4174289" y="1408264"/>
              <a:ext cx="982532" cy="691841"/>
              <a:chOff x="444100" y="3958350"/>
              <a:chExt cx="892400" cy="628375"/>
            </a:xfrm>
          </p:grpSpPr>
          <p:sp>
            <p:nvSpPr>
              <p:cNvPr id="5579" name="Google Shape;5579;p26"/>
              <p:cNvSpPr/>
              <p:nvPr/>
            </p:nvSpPr>
            <p:spPr>
              <a:xfrm>
                <a:off x="1166800" y="4156600"/>
                <a:ext cx="42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20" extrusionOk="0">
                    <a:moveTo>
                      <a:pt x="48" y="0"/>
                    </a:moveTo>
                    <a:cubicBezTo>
                      <a:pt x="24" y="24"/>
                      <a:pt x="12" y="48"/>
                      <a:pt x="1" y="72"/>
                    </a:cubicBezTo>
                    <a:lnTo>
                      <a:pt x="120" y="119"/>
                    </a:lnTo>
                    <a:lnTo>
                      <a:pt x="167" y="8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26"/>
              <p:cNvSpPr/>
              <p:nvPr/>
            </p:nvSpPr>
            <p:spPr>
              <a:xfrm>
                <a:off x="1333200" y="4049150"/>
                <a:ext cx="33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08" extrusionOk="0">
                    <a:moveTo>
                      <a:pt x="0" y="0"/>
                    </a:moveTo>
                    <a:lnTo>
                      <a:pt x="0" y="48"/>
                    </a:lnTo>
                    <a:lnTo>
                      <a:pt x="83" y="107"/>
                    </a:lnTo>
                    <a:lnTo>
                      <a:pt x="131" y="107"/>
                    </a:lnTo>
                    <a:lnTo>
                      <a:pt x="131" y="60"/>
                    </a:lnTo>
                    <a:cubicBezTo>
                      <a:pt x="107" y="48"/>
                      <a:pt x="95" y="24"/>
                      <a:pt x="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26"/>
              <p:cNvSpPr/>
              <p:nvPr/>
            </p:nvSpPr>
            <p:spPr>
              <a:xfrm>
                <a:off x="1245675" y="4075025"/>
                <a:ext cx="48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16" extrusionOk="0">
                    <a:moveTo>
                      <a:pt x="84" y="1"/>
                    </a:moveTo>
                    <a:lnTo>
                      <a:pt x="1" y="49"/>
                    </a:lnTo>
                    <a:lnTo>
                      <a:pt x="1" y="108"/>
                    </a:lnTo>
                    <a:lnTo>
                      <a:pt x="96" y="168"/>
                    </a:lnTo>
                    <a:cubicBezTo>
                      <a:pt x="96" y="180"/>
                      <a:pt x="108" y="191"/>
                      <a:pt x="120" y="215"/>
                    </a:cubicBezTo>
                    <a:lnTo>
                      <a:pt x="167" y="215"/>
                    </a:lnTo>
                    <a:cubicBezTo>
                      <a:pt x="167" y="191"/>
                      <a:pt x="179" y="180"/>
                      <a:pt x="191" y="168"/>
                    </a:cubicBezTo>
                    <a:lnTo>
                      <a:pt x="132" y="96"/>
                    </a:lnTo>
                    <a:lnTo>
                      <a:pt x="179" y="72"/>
                    </a:lnTo>
                    <a:cubicBezTo>
                      <a:pt x="179" y="49"/>
                      <a:pt x="167" y="37"/>
                      <a:pt x="167" y="25"/>
                    </a:cubicBezTo>
                    <a:cubicBezTo>
                      <a:pt x="144" y="25"/>
                      <a:pt x="108" y="13"/>
                      <a:pt x="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26"/>
              <p:cNvSpPr/>
              <p:nvPr/>
            </p:nvSpPr>
            <p:spPr>
              <a:xfrm>
                <a:off x="670900" y="3959250"/>
                <a:ext cx="643850" cy="522700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0908" extrusionOk="0">
                    <a:moveTo>
                      <a:pt x="15247" y="19025"/>
                    </a:moveTo>
                    <a:cubicBezTo>
                      <a:pt x="15248" y="19026"/>
                      <a:pt x="15250" y="19027"/>
                      <a:pt x="15253" y="19027"/>
                    </a:cubicBezTo>
                    <a:lnTo>
                      <a:pt x="15247" y="19025"/>
                    </a:lnTo>
                    <a:close/>
                    <a:moveTo>
                      <a:pt x="18146" y="0"/>
                    </a:moveTo>
                    <a:lnTo>
                      <a:pt x="18051" y="60"/>
                    </a:lnTo>
                    <a:cubicBezTo>
                      <a:pt x="18051" y="72"/>
                      <a:pt x="18051" y="84"/>
                      <a:pt x="18051" y="96"/>
                    </a:cubicBezTo>
                    <a:lnTo>
                      <a:pt x="18122" y="155"/>
                    </a:lnTo>
                    <a:lnTo>
                      <a:pt x="18074" y="203"/>
                    </a:lnTo>
                    <a:lnTo>
                      <a:pt x="18015" y="203"/>
                    </a:lnTo>
                    <a:lnTo>
                      <a:pt x="17932" y="108"/>
                    </a:lnTo>
                    <a:lnTo>
                      <a:pt x="17860" y="143"/>
                    </a:lnTo>
                    <a:lnTo>
                      <a:pt x="17824" y="215"/>
                    </a:lnTo>
                    <a:lnTo>
                      <a:pt x="17848" y="250"/>
                    </a:lnTo>
                    <a:lnTo>
                      <a:pt x="17955" y="250"/>
                    </a:lnTo>
                    <a:lnTo>
                      <a:pt x="17991" y="274"/>
                    </a:lnTo>
                    <a:cubicBezTo>
                      <a:pt x="17991" y="286"/>
                      <a:pt x="17991" y="298"/>
                      <a:pt x="17979" y="310"/>
                    </a:cubicBezTo>
                    <a:lnTo>
                      <a:pt x="17908" y="334"/>
                    </a:lnTo>
                    <a:lnTo>
                      <a:pt x="17908" y="381"/>
                    </a:lnTo>
                    <a:lnTo>
                      <a:pt x="17824" y="405"/>
                    </a:lnTo>
                    <a:lnTo>
                      <a:pt x="17824" y="465"/>
                    </a:lnTo>
                    <a:lnTo>
                      <a:pt x="17848" y="489"/>
                    </a:lnTo>
                    <a:lnTo>
                      <a:pt x="17777" y="512"/>
                    </a:lnTo>
                    <a:lnTo>
                      <a:pt x="17812" y="596"/>
                    </a:lnTo>
                    <a:lnTo>
                      <a:pt x="17777" y="620"/>
                    </a:lnTo>
                    <a:lnTo>
                      <a:pt x="17693" y="584"/>
                    </a:lnTo>
                    <a:lnTo>
                      <a:pt x="17622" y="608"/>
                    </a:lnTo>
                    <a:lnTo>
                      <a:pt x="17598" y="643"/>
                    </a:lnTo>
                    <a:lnTo>
                      <a:pt x="17515" y="679"/>
                    </a:lnTo>
                    <a:lnTo>
                      <a:pt x="17515" y="596"/>
                    </a:lnTo>
                    <a:lnTo>
                      <a:pt x="17634" y="465"/>
                    </a:lnTo>
                    <a:lnTo>
                      <a:pt x="17527" y="429"/>
                    </a:lnTo>
                    <a:cubicBezTo>
                      <a:pt x="17527" y="417"/>
                      <a:pt x="17539" y="405"/>
                      <a:pt x="17539" y="393"/>
                    </a:cubicBezTo>
                    <a:lnTo>
                      <a:pt x="17610" y="358"/>
                    </a:lnTo>
                    <a:cubicBezTo>
                      <a:pt x="17610" y="310"/>
                      <a:pt x="17610" y="274"/>
                      <a:pt x="17622" y="227"/>
                    </a:cubicBezTo>
                    <a:lnTo>
                      <a:pt x="17586" y="191"/>
                    </a:lnTo>
                    <a:lnTo>
                      <a:pt x="17515" y="191"/>
                    </a:lnTo>
                    <a:lnTo>
                      <a:pt x="17348" y="358"/>
                    </a:lnTo>
                    <a:cubicBezTo>
                      <a:pt x="17348" y="381"/>
                      <a:pt x="17348" y="417"/>
                      <a:pt x="17336" y="441"/>
                    </a:cubicBezTo>
                    <a:lnTo>
                      <a:pt x="17170" y="584"/>
                    </a:lnTo>
                    <a:lnTo>
                      <a:pt x="17134" y="679"/>
                    </a:lnTo>
                    <a:cubicBezTo>
                      <a:pt x="17134" y="691"/>
                      <a:pt x="17146" y="715"/>
                      <a:pt x="17158" y="727"/>
                    </a:cubicBezTo>
                    <a:cubicBezTo>
                      <a:pt x="17158" y="750"/>
                      <a:pt x="17146" y="774"/>
                      <a:pt x="17146" y="810"/>
                    </a:cubicBezTo>
                    <a:lnTo>
                      <a:pt x="16967" y="917"/>
                    </a:lnTo>
                    <a:lnTo>
                      <a:pt x="16884" y="941"/>
                    </a:lnTo>
                    <a:cubicBezTo>
                      <a:pt x="16884" y="917"/>
                      <a:pt x="16884" y="893"/>
                      <a:pt x="16884" y="870"/>
                    </a:cubicBezTo>
                    <a:lnTo>
                      <a:pt x="16848" y="810"/>
                    </a:lnTo>
                    <a:lnTo>
                      <a:pt x="16955" y="715"/>
                    </a:lnTo>
                    <a:cubicBezTo>
                      <a:pt x="16955" y="691"/>
                      <a:pt x="16943" y="667"/>
                      <a:pt x="16943" y="643"/>
                    </a:cubicBezTo>
                    <a:lnTo>
                      <a:pt x="16979" y="584"/>
                    </a:lnTo>
                    <a:lnTo>
                      <a:pt x="16931" y="512"/>
                    </a:lnTo>
                    <a:lnTo>
                      <a:pt x="17134" y="393"/>
                    </a:lnTo>
                    <a:cubicBezTo>
                      <a:pt x="17146" y="369"/>
                      <a:pt x="17146" y="334"/>
                      <a:pt x="17158" y="310"/>
                    </a:cubicBezTo>
                    <a:lnTo>
                      <a:pt x="17193" y="298"/>
                    </a:lnTo>
                    <a:cubicBezTo>
                      <a:pt x="17193" y="286"/>
                      <a:pt x="17181" y="274"/>
                      <a:pt x="17181" y="250"/>
                    </a:cubicBezTo>
                    <a:lnTo>
                      <a:pt x="17086" y="250"/>
                    </a:lnTo>
                    <a:cubicBezTo>
                      <a:pt x="17050" y="227"/>
                      <a:pt x="17015" y="203"/>
                      <a:pt x="16979" y="179"/>
                    </a:cubicBezTo>
                    <a:lnTo>
                      <a:pt x="16931" y="179"/>
                    </a:lnTo>
                    <a:cubicBezTo>
                      <a:pt x="16931" y="215"/>
                      <a:pt x="16943" y="239"/>
                      <a:pt x="16943" y="262"/>
                    </a:cubicBezTo>
                    <a:lnTo>
                      <a:pt x="16872" y="310"/>
                    </a:lnTo>
                    <a:lnTo>
                      <a:pt x="16872" y="239"/>
                    </a:lnTo>
                    <a:lnTo>
                      <a:pt x="16789" y="179"/>
                    </a:lnTo>
                    <a:lnTo>
                      <a:pt x="16681" y="167"/>
                    </a:lnTo>
                    <a:lnTo>
                      <a:pt x="16598" y="191"/>
                    </a:lnTo>
                    <a:lnTo>
                      <a:pt x="16622" y="286"/>
                    </a:lnTo>
                    <a:lnTo>
                      <a:pt x="16574" y="334"/>
                    </a:lnTo>
                    <a:lnTo>
                      <a:pt x="16527" y="286"/>
                    </a:lnTo>
                    <a:lnTo>
                      <a:pt x="16455" y="262"/>
                    </a:lnTo>
                    <a:lnTo>
                      <a:pt x="16396" y="298"/>
                    </a:lnTo>
                    <a:cubicBezTo>
                      <a:pt x="16396" y="298"/>
                      <a:pt x="16408" y="310"/>
                      <a:pt x="16419" y="322"/>
                    </a:cubicBezTo>
                    <a:lnTo>
                      <a:pt x="16562" y="393"/>
                    </a:lnTo>
                    <a:cubicBezTo>
                      <a:pt x="16574" y="417"/>
                      <a:pt x="16586" y="441"/>
                      <a:pt x="16598" y="465"/>
                    </a:cubicBezTo>
                    <a:lnTo>
                      <a:pt x="16562" y="489"/>
                    </a:lnTo>
                    <a:lnTo>
                      <a:pt x="16503" y="441"/>
                    </a:lnTo>
                    <a:lnTo>
                      <a:pt x="16419" y="489"/>
                    </a:lnTo>
                    <a:lnTo>
                      <a:pt x="16419" y="524"/>
                    </a:lnTo>
                    <a:lnTo>
                      <a:pt x="16455" y="560"/>
                    </a:lnTo>
                    <a:lnTo>
                      <a:pt x="16419" y="584"/>
                    </a:lnTo>
                    <a:lnTo>
                      <a:pt x="16300" y="536"/>
                    </a:lnTo>
                    <a:lnTo>
                      <a:pt x="16241" y="536"/>
                    </a:lnTo>
                    <a:cubicBezTo>
                      <a:pt x="16217" y="560"/>
                      <a:pt x="16193" y="584"/>
                      <a:pt x="16169" y="608"/>
                    </a:cubicBezTo>
                    <a:lnTo>
                      <a:pt x="16086" y="631"/>
                    </a:lnTo>
                    <a:lnTo>
                      <a:pt x="16086" y="667"/>
                    </a:lnTo>
                    <a:lnTo>
                      <a:pt x="16134" y="691"/>
                    </a:lnTo>
                    <a:lnTo>
                      <a:pt x="16015" y="739"/>
                    </a:lnTo>
                    <a:lnTo>
                      <a:pt x="15991" y="798"/>
                    </a:lnTo>
                    <a:lnTo>
                      <a:pt x="16086" y="858"/>
                    </a:lnTo>
                    <a:lnTo>
                      <a:pt x="16015" y="905"/>
                    </a:lnTo>
                    <a:lnTo>
                      <a:pt x="16110" y="941"/>
                    </a:lnTo>
                    <a:lnTo>
                      <a:pt x="16146" y="965"/>
                    </a:lnTo>
                    <a:lnTo>
                      <a:pt x="16098" y="1001"/>
                    </a:lnTo>
                    <a:lnTo>
                      <a:pt x="15943" y="989"/>
                    </a:lnTo>
                    <a:cubicBezTo>
                      <a:pt x="15931" y="953"/>
                      <a:pt x="15919" y="917"/>
                      <a:pt x="15907" y="881"/>
                    </a:cubicBezTo>
                    <a:lnTo>
                      <a:pt x="15836" y="870"/>
                    </a:lnTo>
                    <a:lnTo>
                      <a:pt x="15907" y="822"/>
                    </a:lnTo>
                    <a:lnTo>
                      <a:pt x="15800" y="786"/>
                    </a:lnTo>
                    <a:lnTo>
                      <a:pt x="15693" y="786"/>
                    </a:lnTo>
                    <a:lnTo>
                      <a:pt x="15550" y="774"/>
                    </a:lnTo>
                    <a:lnTo>
                      <a:pt x="15348" y="667"/>
                    </a:lnTo>
                    <a:lnTo>
                      <a:pt x="15288" y="667"/>
                    </a:lnTo>
                    <a:lnTo>
                      <a:pt x="15217" y="715"/>
                    </a:lnTo>
                    <a:lnTo>
                      <a:pt x="15169" y="655"/>
                    </a:lnTo>
                    <a:lnTo>
                      <a:pt x="15074" y="715"/>
                    </a:lnTo>
                    <a:lnTo>
                      <a:pt x="14955" y="727"/>
                    </a:lnTo>
                    <a:lnTo>
                      <a:pt x="14955" y="762"/>
                    </a:lnTo>
                    <a:lnTo>
                      <a:pt x="15098" y="870"/>
                    </a:lnTo>
                    <a:lnTo>
                      <a:pt x="15193" y="870"/>
                    </a:lnTo>
                    <a:lnTo>
                      <a:pt x="15253" y="905"/>
                    </a:lnTo>
                    <a:lnTo>
                      <a:pt x="15395" y="917"/>
                    </a:lnTo>
                    <a:cubicBezTo>
                      <a:pt x="15372" y="941"/>
                      <a:pt x="15360" y="965"/>
                      <a:pt x="15336" y="989"/>
                    </a:cubicBezTo>
                    <a:lnTo>
                      <a:pt x="15336" y="1060"/>
                    </a:lnTo>
                    <a:lnTo>
                      <a:pt x="15431" y="1155"/>
                    </a:lnTo>
                    <a:cubicBezTo>
                      <a:pt x="15431" y="1167"/>
                      <a:pt x="15419" y="1191"/>
                      <a:pt x="15407" y="1203"/>
                    </a:cubicBezTo>
                    <a:lnTo>
                      <a:pt x="15324" y="1167"/>
                    </a:lnTo>
                    <a:lnTo>
                      <a:pt x="15241" y="1072"/>
                    </a:lnTo>
                    <a:lnTo>
                      <a:pt x="15134" y="1036"/>
                    </a:lnTo>
                    <a:lnTo>
                      <a:pt x="15074" y="989"/>
                    </a:lnTo>
                    <a:lnTo>
                      <a:pt x="15038" y="1060"/>
                    </a:lnTo>
                    <a:lnTo>
                      <a:pt x="14943" y="1108"/>
                    </a:lnTo>
                    <a:cubicBezTo>
                      <a:pt x="14931" y="1072"/>
                      <a:pt x="14931" y="1036"/>
                      <a:pt x="14919" y="1001"/>
                    </a:cubicBezTo>
                    <a:lnTo>
                      <a:pt x="14824" y="1048"/>
                    </a:lnTo>
                    <a:lnTo>
                      <a:pt x="14824" y="1096"/>
                    </a:lnTo>
                    <a:lnTo>
                      <a:pt x="14717" y="1155"/>
                    </a:lnTo>
                    <a:lnTo>
                      <a:pt x="14717" y="1215"/>
                    </a:lnTo>
                    <a:lnTo>
                      <a:pt x="14848" y="1262"/>
                    </a:lnTo>
                    <a:lnTo>
                      <a:pt x="14895" y="1334"/>
                    </a:lnTo>
                    <a:lnTo>
                      <a:pt x="14800" y="1322"/>
                    </a:lnTo>
                    <a:lnTo>
                      <a:pt x="14741" y="1286"/>
                    </a:lnTo>
                    <a:lnTo>
                      <a:pt x="14657" y="1370"/>
                    </a:lnTo>
                    <a:lnTo>
                      <a:pt x="14622" y="1429"/>
                    </a:lnTo>
                    <a:lnTo>
                      <a:pt x="14479" y="1501"/>
                    </a:lnTo>
                    <a:cubicBezTo>
                      <a:pt x="14479" y="1477"/>
                      <a:pt x="14479" y="1465"/>
                      <a:pt x="14479" y="1453"/>
                    </a:cubicBezTo>
                    <a:lnTo>
                      <a:pt x="14574" y="1417"/>
                    </a:lnTo>
                    <a:lnTo>
                      <a:pt x="14550" y="1358"/>
                    </a:lnTo>
                    <a:lnTo>
                      <a:pt x="14633" y="1239"/>
                    </a:lnTo>
                    <a:cubicBezTo>
                      <a:pt x="14622" y="1167"/>
                      <a:pt x="14598" y="1096"/>
                      <a:pt x="14574" y="1012"/>
                    </a:cubicBezTo>
                    <a:lnTo>
                      <a:pt x="14479" y="1048"/>
                    </a:lnTo>
                    <a:lnTo>
                      <a:pt x="14336" y="1191"/>
                    </a:lnTo>
                    <a:lnTo>
                      <a:pt x="14336" y="1298"/>
                    </a:lnTo>
                    <a:cubicBezTo>
                      <a:pt x="14336" y="1310"/>
                      <a:pt x="14348" y="1322"/>
                      <a:pt x="14348" y="1334"/>
                    </a:cubicBezTo>
                    <a:lnTo>
                      <a:pt x="14241" y="1405"/>
                    </a:lnTo>
                    <a:cubicBezTo>
                      <a:pt x="14241" y="1382"/>
                      <a:pt x="14241" y="1358"/>
                      <a:pt x="14229" y="1334"/>
                    </a:cubicBezTo>
                    <a:lnTo>
                      <a:pt x="14288" y="1251"/>
                    </a:lnTo>
                    <a:cubicBezTo>
                      <a:pt x="14276" y="1203"/>
                      <a:pt x="14264" y="1167"/>
                      <a:pt x="14252" y="1131"/>
                    </a:cubicBezTo>
                    <a:lnTo>
                      <a:pt x="14181" y="1120"/>
                    </a:lnTo>
                    <a:lnTo>
                      <a:pt x="14062" y="1167"/>
                    </a:lnTo>
                    <a:lnTo>
                      <a:pt x="13967" y="1274"/>
                    </a:lnTo>
                    <a:lnTo>
                      <a:pt x="14026" y="1346"/>
                    </a:lnTo>
                    <a:cubicBezTo>
                      <a:pt x="14026" y="1370"/>
                      <a:pt x="14026" y="1393"/>
                      <a:pt x="14014" y="1417"/>
                    </a:cubicBezTo>
                    <a:cubicBezTo>
                      <a:pt x="14074" y="1453"/>
                      <a:pt x="14133" y="1477"/>
                      <a:pt x="14193" y="1501"/>
                    </a:cubicBezTo>
                    <a:lnTo>
                      <a:pt x="14241" y="1560"/>
                    </a:lnTo>
                    <a:lnTo>
                      <a:pt x="14169" y="1643"/>
                    </a:lnTo>
                    <a:lnTo>
                      <a:pt x="14110" y="1536"/>
                    </a:lnTo>
                    <a:lnTo>
                      <a:pt x="13979" y="1501"/>
                    </a:lnTo>
                    <a:cubicBezTo>
                      <a:pt x="13955" y="1453"/>
                      <a:pt x="13931" y="1405"/>
                      <a:pt x="13895" y="1346"/>
                    </a:cubicBezTo>
                    <a:lnTo>
                      <a:pt x="13860" y="1334"/>
                    </a:lnTo>
                    <a:lnTo>
                      <a:pt x="13693" y="1370"/>
                    </a:lnTo>
                    <a:lnTo>
                      <a:pt x="13669" y="1417"/>
                    </a:lnTo>
                    <a:lnTo>
                      <a:pt x="13836" y="1501"/>
                    </a:lnTo>
                    <a:lnTo>
                      <a:pt x="13919" y="1501"/>
                    </a:lnTo>
                    <a:lnTo>
                      <a:pt x="13955" y="1536"/>
                    </a:lnTo>
                    <a:lnTo>
                      <a:pt x="13848" y="1524"/>
                    </a:lnTo>
                    <a:lnTo>
                      <a:pt x="13741" y="1548"/>
                    </a:lnTo>
                    <a:lnTo>
                      <a:pt x="13812" y="1620"/>
                    </a:lnTo>
                    <a:lnTo>
                      <a:pt x="13812" y="1620"/>
                    </a:lnTo>
                    <a:lnTo>
                      <a:pt x="13681" y="1560"/>
                    </a:lnTo>
                    <a:lnTo>
                      <a:pt x="13669" y="1477"/>
                    </a:lnTo>
                    <a:lnTo>
                      <a:pt x="13621" y="1453"/>
                    </a:lnTo>
                    <a:lnTo>
                      <a:pt x="13598" y="1393"/>
                    </a:lnTo>
                    <a:lnTo>
                      <a:pt x="13526" y="1429"/>
                    </a:lnTo>
                    <a:lnTo>
                      <a:pt x="13490" y="1524"/>
                    </a:lnTo>
                    <a:lnTo>
                      <a:pt x="13550" y="1572"/>
                    </a:lnTo>
                    <a:cubicBezTo>
                      <a:pt x="13550" y="1596"/>
                      <a:pt x="13538" y="1632"/>
                      <a:pt x="13526" y="1667"/>
                    </a:cubicBezTo>
                    <a:lnTo>
                      <a:pt x="13431" y="1632"/>
                    </a:lnTo>
                    <a:lnTo>
                      <a:pt x="13336" y="1643"/>
                    </a:lnTo>
                    <a:lnTo>
                      <a:pt x="13217" y="1727"/>
                    </a:lnTo>
                    <a:lnTo>
                      <a:pt x="13240" y="1739"/>
                    </a:lnTo>
                    <a:lnTo>
                      <a:pt x="13324" y="1739"/>
                    </a:lnTo>
                    <a:lnTo>
                      <a:pt x="13407" y="1810"/>
                    </a:lnTo>
                    <a:lnTo>
                      <a:pt x="13300" y="1810"/>
                    </a:lnTo>
                    <a:lnTo>
                      <a:pt x="13229" y="1834"/>
                    </a:lnTo>
                    <a:lnTo>
                      <a:pt x="13300" y="1870"/>
                    </a:lnTo>
                    <a:lnTo>
                      <a:pt x="13240" y="1905"/>
                    </a:lnTo>
                    <a:lnTo>
                      <a:pt x="13157" y="1905"/>
                    </a:lnTo>
                    <a:lnTo>
                      <a:pt x="13157" y="1941"/>
                    </a:lnTo>
                    <a:lnTo>
                      <a:pt x="13193" y="1965"/>
                    </a:lnTo>
                    <a:lnTo>
                      <a:pt x="13109" y="1977"/>
                    </a:lnTo>
                    <a:lnTo>
                      <a:pt x="13062" y="1929"/>
                    </a:lnTo>
                    <a:lnTo>
                      <a:pt x="12967" y="1941"/>
                    </a:lnTo>
                    <a:lnTo>
                      <a:pt x="12883" y="2013"/>
                    </a:lnTo>
                    <a:lnTo>
                      <a:pt x="12919" y="2048"/>
                    </a:lnTo>
                    <a:lnTo>
                      <a:pt x="12883" y="2072"/>
                    </a:lnTo>
                    <a:lnTo>
                      <a:pt x="12752" y="2072"/>
                    </a:lnTo>
                    <a:lnTo>
                      <a:pt x="12693" y="2144"/>
                    </a:lnTo>
                    <a:lnTo>
                      <a:pt x="12800" y="2167"/>
                    </a:lnTo>
                    <a:lnTo>
                      <a:pt x="13074" y="2120"/>
                    </a:lnTo>
                    <a:lnTo>
                      <a:pt x="13133" y="2155"/>
                    </a:lnTo>
                    <a:lnTo>
                      <a:pt x="13252" y="2120"/>
                    </a:lnTo>
                    <a:lnTo>
                      <a:pt x="13324" y="2120"/>
                    </a:lnTo>
                    <a:lnTo>
                      <a:pt x="13324" y="2167"/>
                    </a:lnTo>
                    <a:cubicBezTo>
                      <a:pt x="13300" y="2191"/>
                      <a:pt x="13264" y="2203"/>
                      <a:pt x="13240" y="2227"/>
                    </a:cubicBezTo>
                    <a:lnTo>
                      <a:pt x="13217" y="2334"/>
                    </a:lnTo>
                    <a:lnTo>
                      <a:pt x="13181" y="2358"/>
                    </a:lnTo>
                    <a:lnTo>
                      <a:pt x="13133" y="2322"/>
                    </a:lnTo>
                    <a:lnTo>
                      <a:pt x="13121" y="2263"/>
                    </a:lnTo>
                    <a:lnTo>
                      <a:pt x="13014" y="2286"/>
                    </a:lnTo>
                    <a:lnTo>
                      <a:pt x="12979" y="2239"/>
                    </a:lnTo>
                    <a:lnTo>
                      <a:pt x="12848" y="2239"/>
                    </a:lnTo>
                    <a:lnTo>
                      <a:pt x="12883" y="2274"/>
                    </a:lnTo>
                    <a:lnTo>
                      <a:pt x="12848" y="2322"/>
                    </a:lnTo>
                    <a:lnTo>
                      <a:pt x="12752" y="2286"/>
                    </a:lnTo>
                    <a:lnTo>
                      <a:pt x="12681" y="2286"/>
                    </a:lnTo>
                    <a:lnTo>
                      <a:pt x="12776" y="2334"/>
                    </a:lnTo>
                    <a:lnTo>
                      <a:pt x="12812" y="2394"/>
                    </a:lnTo>
                    <a:lnTo>
                      <a:pt x="12752" y="2394"/>
                    </a:lnTo>
                    <a:lnTo>
                      <a:pt x="12717" y="2441"/>
                    </a:lnTo>
                    <a:lnTo>
                      <a:pt x="12728" y="2501"/>
                    </a:lnTo>
                    <a:cubicBezTo>
                      <a:pt x="12728" y="2513"/>
                      <a:pt x="12717" y="2525"/>
                      <a:pt x="12705" y="2536"/>
                    </a:cubicBezTo>
                    <a:lnTo>
                      <a:pt x="12657" y="2477"/>
                    </a:lnTo>
                    <a:lnTo>
                      <a:pt x="12657" y="2405"/>
                    </a:lnTo>
                    <a:lnTo>
                      <a:pt x="12562" y="2334"/>
                    </a:lnTo>
                    <a:lnTo>
                      <a:pt x="12478" y="2394"/>
                    </a:lnTo>
                    <a:lnTo>
                      <a:pt x="12383" y="2405"/>
                    </a:lnTo>
                    <a:lnTo>
                      <a:pt x="12347" y="2358"/>
                    </a:lnTo>
                    <a:cubicBezTo>
                      <a:pt x="12359" y="2346"/>
                      <a:pt x="12371" y="2334"/>
                      <a:pt x="12383" y="2322"/>
                    </a:cubicBezTo>
                    <a:lnTo>
                      <a:pt x="12312" y="2322"/>
                    </a:lnTo>
                    <a:lnTo>
                      <a:pt x="12205" y="2394"/>
                    </a:lnTo>
                    <a:lnTo>
                      <a:pt x="12288" y="2453"/>
                    </a:lnTo>
                    <a:lnTo>
                      <a:pt x="12431" y="2453"/>
                    </a:lnTo>
                    <a:lnTo>
                      <a:pt x="12538" y="2501"/>
                    </a:lnTo>
                    <a:lnTo>
                      <a:pt x="12478" y="2560"/>
                    </a:lnTo>
                    <a:lnTo>
                      <a:pt x="12240" y="2584"/>
                    </a:lnTo>
                    <a:lnTo>
                      <a:pt x="12193" y="2548"/>
                    </a:lnTo>
                    <a:lnTo>
                      <a:pt x="12097" y="2548"/>
                    </a:lnTo>
                    <a:cubicBezTo>
                      <a:pt x="12086" y="2572"/>
                      <a:pt x="12062" y="2596"/>
                      <a:pt x="12050" y="2620"/>
                    </a:cubicBezTo>
                    <a:lnTo>
                      <a:pt x="12133" y="2667"/>
                    </a:lnTo>
                    <a:lnTo>
                      <a:pt x="12050" y="2739"/>
                    </a:lnTo>
                    <a:lnTo>
                      <a:pt x="12145" y="2727"/>
                    </a:lnTo>
                    <a:lnTo>
                      <a:pt x="12264" y="2644"/>
                    </a:lnTo>
                    <a:lnTo>
                      <a:pt x="12359" y="2644"/>
                    </a:lnTo>
                    <a:lnTo>
                      <a:pt x="12419" y="2691"/>
                    </a:lnTo>
                    <a:lnTo>
                      <a:pt x="12252" y="2703"/>
                    </a:lnTo>
                    <a:cubicBezTo>
                      <a:pt x="12252" y="2727"/>
                      <a:pt x="12228" y="2763"/>
                      <a:pt x="12228" y="2786"/>
                    </a:cubicBezTo>
                    <a:lnTo>
                      <a:pt x="12288" y="2846"/>
                    </a:lnTo>
                    <a:lnTo>
                      <a:pt x="12419" y="2894"/>
                    </a:lnTo>
                    <a:lnTo>
                      <a:pt x="12419" y="2965"/>
                    </a:lnTo>
                    <a:lnTo>
                      <a:pt x="12324" y="2917"/>
                    </a:lnTo>
                    <a:lnTo>
                      <a:pt x="12252" y="2917"/>
                    </a:lnTo>
                    <a:lnTo>
                      <a:pt x="12157" y="2834"/>
                    </a:lnTo>
                    <a:lnTo>
                      <a:pt x="12097" y="2834"/>
                    </a:lnTo>
                    <a:lnTo>
                      <a:pt x="12026" y="2882"/>
                    </a:lnTo>
                    <a:lnTo>
                      <a:pt x="12109" y="2929"/>
                    </a:lnTo>
                    <a:lnTo>
                      <a:pt x="11990" y="2929"/>
                    </a:lnTo>
                    <a:lnTo>
                      <a:pt x="11883" y="2977"/>
                    </a:lnTo>
                    <a:lnTo>
                      <a:pt x="11883" y="3025"/>
                    </a:lnTo>
                    <a:lnTo>
                      <a:pt x="12002" y="3060"/>
                    </a:lnTo>
                    <a:lnTo>
                      <a:pt x="12109" y="3025"/>
                    </a:lnTo>
                    <a:lnTo>
                      <a:pt x="12169" y="3060"/>
                    </a:lnTo>
                    <a:lnTo>
                      <a:pt x="12276" y="3048"/>
                    </a:lnTo>
                    <a:lnTo>
                      <a:pt x="12312" y="3108"/>
                    </a:lnTo>
                    <a:lnTo>
                      <a:pt x="12383" y="3144"/>
                    </a:lnTo>
                    <a:lnTo>
                      <a:pt x="12383" y="3179"/>
                    </a:lnTo>
                    <a:lnTo>
                      <a:pt x="12228" y="3120"/>
                    </a:lnTo>
                    <a:lnTo>
                      <a:pt x="12097" y="3120"/>
                    </a:lnTo>
                    <a:lnTo>
                      <a:pt x="12026" y="3144"/>
                    </a:lnTo>
                    <a:lnTo>
                      <a:pt x="11847" y="3156"/>
                    </a:lnTo>
                    <a:lnTo>
                      <a:pt x="11847" y="3215"/>
                    </a:lnTo>
                    <a:lnTo>
                      <a:pt x="11752" y="3251"/>
                    </a:lnTo>
                    <a:lnTo>
                      <a:pt x="11705" y="3227"/>
                    </a:lnTo>
                    <a:lnTo>
                      <a:pt x="11562" y="3275"/>
                    </a:lnTo>
                    <a:lnTo>
                      <a:pt x="11466" y="3275"/>
                    </a:lnTo>
                    <a:cubicBezTo>
                      <a:pt x="11466" y="3287"/>
                      <a:pt x="11466" y="3298"/>
                      <a:pt x="11455" y="3310"/>
                    </a:cubicBezTo>
                    <a:lnTo>
                      <a:pt x="11550" y="3346"/>
                    </a:lnTo>
                    <a:lnTo>
                      <a:pt x="11621" y="3394"/>
                    </a:lnTo>
                    <a:lnTo>
                      <a:pt x="11538" y="3417"/>
                    </a:lnTo>
                    <a:lnTo>
                      <a:pt x="11490" y="3406"/>
                    </a:lnTo>
                    <a:lnTo>
                      <a:pt x="11455" y="3417"/>
                    </a:lnTo>
                    <a:lnTo>
                      <a:pt x="11538" y="3465"/>
                    </a:lnTo>
                    <a:lnTo>
                      <a:pt x="11502" y="3501"/>
                    </a:lnTo>
                    <a:lnTo>
                      <a:pt x="11383" y="3489"/>
                    </a:lnTo>
                    <a:lnTo>
                      <a:pt x="11371" y="3465"/>
                    </a:lnTo>
                    <a:lnTo>
                      <a:pt x="11335" y="3489"/>
                    </a:lnTo>
                    <a:lnTo>
                      <a:pt x="11419" y="3525"/>
                    </a:lnTo>
                    <a:lnTo>
                      <a:pt x="11359" y="3560"/>
                    </a:lnTo>
                    <a:lnTo>
                      <a:pt x="11383" y="3608"/>
                    </a:lnTo>
                    <a:lnTo>
                      <a:pt x="11443" y="3608"/>
                    </a:lnTo>
                    <a:lnTo>
                      <a:pt x="11383" y="3632"/>
                    </a:lnTo>
                    <a:lnTo>
                      <a:pt x="11300" y="3632"/>
                    </a:lnTo>
                    <a:lnTo>
                      <a:pt x="11252" y="3608"/>
                    </a:lnTo>
                    <a:lnTo>
                      <a:pt x="11252" y="3656"/>
                    </a:lnTo>
                    <a:cubicBezTo>
                      <a:pt x="11240" y="3668"/>
                      <a:pt x="11228" y="3679"/>
                      <a:pt x="11216" y="3691"/>
                    </a:cubicBezTo>
                    <a:lnTo>
                      <a:pt x="11288" y="3715"/>
                    </a:lnTo>
                    <a:lnTo>
                      <a:pt x="11455" y="3751"/>
                    </a:lnTo>
                    <a:cubicBezTo>
                      <a:pt x="11455" y="3763"/>
                      <a:pt x="11466" y="3787"/>
                      <a:pt x="11478" y="3798"/>
                    </a:cubicBezTo>
                    <a:lnTo>
                      <a:pt x="11550" y="3810"/>
                    </a:lnTo>
                    <a:lnTo>
                      <a:pt x="11645" y="3787"/>
                    </a:lnTo>
                    <a:lnTo>
                      <a:pt x="11562" y="3834"/>
                    </a:lnTo>
                    <a:lnTo>
                      <a:pt x="11562" y="3870"/>
                    </a:lnTo>
                    <a:lnTo>
                      <a:pt x="11455" y="3870"/>
                    </a:lnTo>
                    <a:cubicBezTo>
                      <a:pt x="11443" y="3858"/>
                      <a:pt x="11431" y="3846"/>
                      <a:pt x="11407" y="3834"/>
                    </a:cubicBezTo>
                    <a:lnTo>
                      <a:pt x="11240" y="3834"/>
                    </a:lnTo>
                    <a:cubicBezTo>
                      <a:pt x="11193" y="3858"/>
                      <a:pt x="11157" y="3882"/>
                      <a:pt x="11121" y="3906"/>
                    </a:cubicBezTo>
                    <a:lnTo>
                      <a:pt x="11157" y="3929"/>
                    </a:lnTo>
                    <a:lnTo>
                      <a:pt x="11276" y="3929"/>
                    </a:lnTo>
                    <a:lnTo>
                      <a:pt x="11288" y="3989"/>
                    </a:lnTo>
                    <a:lnTo>
                      <a:pt x="11347" y="4025"/>
                    </a:lnTo>
                    <a:lnTo>
                      <a:pt x="11347" y="4084"/>
                    </a:lnTo>
                    <a:lnTo>
                      <a:pt x="11276" y="4037"/>
                    </a:lnTo>
                    <a:lnTo>
                      <a:pt x="11216" y="4037"/>
                    </a:lnTo>
                    <a:lnTo>
                      <a:pt x="11157" y="4084"/>
                    </a:lnTo>
                    <a:cubicBezTo>
                      <a:pt x="11157" y="4096"/>
                      <a:pt x="11157" y="4120"/>
                      <a:pt x="11157" y="4132"/>
                    </a:cubicBezTo>
                    <a:lnTo>
                      <a:pt x="11133" y="4144"/>
                    </a:lnTo>
                    <a:lnTo>
                      <a:pt x="11181" y="4191"/>
                    </a:lnTo>
                    <a:cubicBezTo>
                      <a:pt x="11181" y="4203"/>
                      <a:pt x="11193" y="4227"/>
                      <a:pt x="11204" y="4239"/>
                    </a:cubicBezTo>
                    <a:lnTo>
                      <a:pt x="11145" y="4239"/>
                    </a:lnTo>
                    <a:lnTo>
                      <a:pt x="11085" y="4203"/>
                    </a:lnTo>
                    <a:lnTo>
                      <a:pt x="11038" y="4227"/>
                    </a:lnTo>
                    <a:lnTo>
                      <a:pt x="11038" y="4287"/>
                    </a:lnTo>
                    <a:lnTo>
                      <a:pt x="11145" y="4310"/>
                    </a:lnTo>
                    <a:cubicBezTo>
                      <a:pt x="11145" y="4322"/>
                      <a:pt x="11157" y="4334"/>
                      <a:pt x="11157" y="4346"/>
                    </a:cubicBezTo>
                    <a:cubicBezTo>
                      <a:pt x="11157" y="4358"/>
                      <a:pt x="11157" y="4370"/>
                      <a:pt x="11157" y="4382"/>
                    </a:cubicBezTo>
                    <a:lnTo>
                      <a:pt x="11014" y="4322"/>
                    </a:lnTo>
                    <a:lnTo>
                      <a:pt x="10954" y="4346"/>
                    </a:lnTo>
                    <a:lnTo>
                      <a:pt x="10954" y="4406"/>
                    </a:lnTo>
                    <a:lnTo>
                      <a:pt x="10990" y="4406"/>
                    </a:lnTo>
                    <a:lnTo>
                      <a:pt x="10990" y="4477"/>
                    </a:lnTo>
                    <a:cubicBezTo>
                      <a:pt x="10990" y="4501"/>
                      <a:pt x="11026" y="4525"/>
                      <a:pt x="11038" y="4549"/>
                    </a:cubicBezTo>
                    <a:lnTo>
                      <a:pt x="11109" y="4549"/>
                    </a:lnTo>
                    <a:lnTo>
                      <a:pt x="11169" y="4489"/>
                    </a:lnTo>
                    <a:lnTo>
                      <a:pt x="11228" y="4489"/>
                    </a:lnTo>
                    <a:lnTo>
                      <a:pt x="11169" y="4584"/>
                    </a:lnTo>
                    <a:lnTo>
                      <a:pt x="11097" y="4596"/>
                    </a:lnTo>
                    <a:lnTo>
                      <a:pt x="10990" y="4668"/>
                    </a:lnTo>
                    <a:lnTo>
                      <a:pt x="10895" y="4668"/>
                    </a:lnTo>
                    <a:lnTo>
                      <a:pt x="10823" y="4691"/>
                    </a:lnTo>
                    <a:lnTo>
                      <a:pt x="10823" y="4727"/>
                    </a:lnTo>
                    <a:lnTo>
                      <a:pt x="10716" y="4751"/>
                    </a:lnTo>
                    <a:cubicBezTo>
                      <a:pt x="10693" y="4763"/>
                      <a:pt x="10669" y="4775"/>
                      <a:pt x="10633" y="4799"/>
                    </a:cubicBezTo>
                    <a:lnTo>
                      <a:pt x="10728" y="4822"/>
                    </a:lnTo>
                    <a:lnTo>
                      <a:pt x="10693" y="4858"/>
                    </a:lnTo>
                    <a:lnTo>
                      <a:pt x="10538" y="4870"/>
                    </a:lnTo>
                    <a:lnTo>
                      <a:pt x="10466" y="4930"/>
                    </a:lnTo>
                    <a:lnTo>
                      <a:pt x="10478" y="4965"/>
                    </a:lnTo>
                    <a:lnTo>
                      <a:pt x="10597" y="4989"/>
                    </a:lnTo>
                    <a:lnTo>
                      <a:pt x="10502" y="5013"/>
                    </a:lnTo>
                    <a:lnTo>
                      <a:pt x="10454" y="5084"/>
                    </a:lnTo>
                    <a:lnTo>
                      <a:pt x="10359" y="5084"/>
                    </a:lnTo>
                    <a:cubicBezTo>
                      <a:pt x="10359" y="5061"/>
                      <a:pt x="10347" y="5037"/>
                      <a:pt x="10335" y="5025"/>
                    </a:cubicBezTo>
                    <a:lnTo>
                      <a:pt x="10276" y="5001"/>
                    </a:lnTo>
                    <a:lnTo>
                      <a:pt x="10240" y="5037"/>
                    </a:lnTo>
                    <a:lnTo>
                      <a:pt x="10157" y="5037"/>
                    </a:lnTo>
                    <a:lnTo>
                      <a:pt x="10192" y="5084"/>
                    </a:lnTo>
                    <a:lnTo>
                      <a:pt x="10133" y="5108"/>
                    </a:lnTo>
                    <a:cubicBezTo>
                      <a:pt x="10121" y="5132"/>
                      <a:pt x="10121" y="5144"/>
                      <a:pt x="10121" y="5156"/>
                    </a:cubicBezTo>
                    <a:lnTo>
                      <a:pt x="10145" y="5192"/>
                    </a:lnTo>
                    <a:lnTo>
                      <a:pt x="10002" y="5192"/>
                    </a:lnTo>
                    <a:lnTo>
                      <a:pt x="9942" y="5215"/>
                    </a:lnTo>
                    <a:cubicBezTo>
                      <a:pt x="9942" y="5251"/>
                      <a:pt x="9942" y="5275"/>
                      <a:pt x="9942" y="5299"/>
                    </a:cubicBezTo>
                    <a:lnTo>
                      <a:pt x="9835" y="5346"/>
                    </a:lnTo>
                    <a:lnTo>
                      <a:pt x="9847" y="5370"/>
                    </a:lnTo>
                    <a:cubicBezTo>
                      <a:pt x="9847" y="5406"/>
                      <a:pt x="9835" y="5430"/>
                      <a:pt x="9835" y="5453"/>
                    </a:cubicBezTo>
                    <a:lnTo>
                      <a:pt x="9752" y="5501"/>
                    </a:lnTo>
                    <a:lnTo>
                      <a:pt x="9645" y="5573"/>
                    </a:lnTo>
                    <a:lnTo>
                      <a:pt x="9680" y="5596"/>
                    </a:lnTo>
                    <a:lnTo>
                      <a:pt x="9800" y="5549"/>
                    </a:lnTo>
                    <a:lnTo>
                      <a:pt x="9871" y="5549"/>
                    </a:lnTo>
                    <a:lnTo>
                      <a:pt x="9859" y="5596"/>
                    </a:lnTo>
                    <a:lnTo>
                      <a:pt x="9776" y="5620"/>
                    </a:lnTo>
                    <a:lnTo>
                      <a:pt x="9764" y="5692"/>
                    </a:lnTo>
                    <a:lnTo>
                      <a:pt x="9835" y="5763"/>
                    </a:lnTo>
                    <a:lnTo>
                      <a:pt x="9966" y="5703"/>
                    </a:lnTo>
                    <a:lnTo>
                      <a:pt x="10121" y="5692"/>
                    </a:lnTo>
                    <a:lnTo>
                      <a:pt x="10312" y="5573"/>
                    </a:lnTo>
                    <a:lnTo>
                      <a:pt x="10216" y="5596"/>
                    </a:lnTo>
                    <a:lnTo>
                      <a:pt x="10216" y="5596"/>
                    </a:lnTo>
                    <a:lnTo>
                      <a:pt x="10300" y="5513"/>
                    </a:lnTo>
                    <a:lnTo>
                      <a:pt x="10323" y="5430"/>
                    </a:lnTo>
                    <a:lnTo>
                      <a:pt x="10359" y="5430"/>
                    </a:lnTo>
                    <a:lnTo>
                      <a:pt x="10419" y="5394"/>
                    </a:lnTo>
                    <a:lnTo>
                      <a:pt x="10526" y="5406"/>
                    </a:lnTo>
                    <a:lnTo>
                      <a:pt x="10597" y="5406"/>
                    </a:lnTo>
                    <a:lnTo>
                      <a:pt x="10419" y="5489"/>
                    </a:lnTo>
                    <a:lnTo>
                      <a:pt x="10419" y="5537"/>
                    </a:lnTo>
                    <a:lnTo>
                      <a:pt x="10585" y="5573"/>
                    </a:lnTo>
                    <a:cubicBezTo>
                      <a:pt x="10573" y="5584"/>
                      <a:pt x="10550" y="5608"/>
                      <a:pt x="10538" y="5620"/>
                    </a:cubicBezTo>
                    <a:lnTo>
                      <a:pt x="10442" y="5620"/>
                    </a:lnTo>
                    <a:lnTo>
                      <a:pt x="10264" y="5739"/>
                    </a:lnTo>
                    <a:lnTo>
                      <a:pt x="10371" y="5775"/>
                    </a:lnTo>
                    <a:lnTo>
                      <a:pt x="10312" y="5834"/>
                    </a:lnTo>
                    <a:lnTo>
                      <a:pt x="10312" y="5906"/>
                    </a:lnTo>
                    <a:lnTo>
                      <a:pt x="10204" y="5906"/>
                    </a:lnTo>
                    <a:lnTo>
                      <a:pt x="10109" y="5846"/>
                    </a:lnTo>
                    <a:lnTo>
                      <a:pt x="9978" y="5846"/>
                    </a:lnTo>
                    <a:lnTo>
                      <a:pt x="9907" y="5882"/>
                    </a:lnTo>
                    <a:lnTo>
                      <a:pt x="9907" y="5954"/>
                    </a:lnTo>
                    <a:lnTo>
                      <a:pt x="9811" y="5989"/>
                    </a:lnTo>
                    <a:lnTo>
                      <a:pt x="9716" y="6025"/>
                    </a:lnTo>
                    <a:cubicBezTo>
                      <a:pt x="9740" y="6013"/>
                      <a:pt x="9764" y="5989"/>
                      <a:pt x="9788" y="5977"/>
                    </a:cubicBezTo>
                    <a:lnTo>
                      <a:pt x="9835" y="5954"/>
                    </a:lnTo>
                    <a:lnTo>
                      <a:pt x="9764" y="5882"/>
                    </a:lnTo>
                    <a:lnTo>
                      <a:pt x="9764" y="5811"/>
                    </a:lnTo>
                    <a:lnTo>
                      <a:pt x="9680" y="5727"/>
                    </a:lnTo>
                    <a:lnTo>
                      <a:pt x="9585" y="5727"/>
                    </a:lnTo>
                    <a:lnTo>
                      <a:pt x="9538" y="5787"/>
                    </a:lnTo>
                    <a:lnTo>
                      <a:pt x="9419" y="5799"/>
                    </a:lnTo>
                    <a:lnTo>
                      <a:pt x="9419" y="5834"/>
                    </a:lnTo>
                    <a:lnTo>
                      <a:pt x="9573" y="5834"/>
                    </a:lnTo>
                    <a:lnTo>
                      <a:pt x="9419" y="5918"/>
                    </a:lnTo>
                    <a:lnTo>
                      <a:pt x="9311" y="5894"/>
                    </a:lnTo>
                    <a:lnTo>
                      <a:pt x="9216" y="5906"/>
                    </a:lnTo>
                    <a:lnTo>
                      <a:pt x="9097" y="5977"/>
                    </a:lnTo>
                    <a:lnTo>
                      <a:pt x="9169" y="5977"/>
                    </a:lnTo>
                    <a:lnTo>
                      <a:pt x="9228" y="5965"/>
                    </a:lnTo>
                    <a:lnTo>
                      <a:pt x="9264" y="5989"/>
                    </a:lnTo>
                    <a:lnTo>
                      <a:pt x="9133" y="6037"/>
                    </a:lnTo>
                    <a:cubicBezTo>
                      <a:pt x="9121" y="6049"/>
                      <a:pt x="9097" y="6073"/>
                      <a:pt x="9073" y="6084"/>
                    </a:cubicBezTo>
                    <a:lnTo>
                      <a:pt x="9026" y="6049"/>
                    </a:lnTo>
                    <a:lnTo>
                      <a:pt x="8930" y="6049"/>
                    </a:lnTo>
                    <a:lnTo>
                      <a:pt x="8918" y="6084"/>
                    </a:lnTo>
                    <a:lnTo>
                      <a:pt x="9061" y="6132"/>
                    </a:lnTo>
                    <a:lnTo>
                      <a:pt x="9216" y="6132"/>
                    </a:lnTo>
                    <a:lnTo>
                      <a:pt x="9192" y="6192"/>
                    </a:lnTo>
                    <a:lnTo>
                      <a:pt x="9264" y="6204"/>
                    </a:lnTo>
                    <a:lnTo>
                      <a:pt x="9264" y="6263"/>
                    </a:lnTo>
                    <a:lnTo>
                      <a:pt x="9109" y="6227"/>
                    </a:lnTo>
                    <a:cubicBezTo>
                      <a:pt x="9109" y="6215"/>
                      <a:pt x="9097" y="6192"/>
                      <a:pt x="9085" y="6180"/>
                    </a:cubicBezTo>
                    <a:lnTo>
                      <a:pt x="8978" y="6180"/>
                    </a:lnTo>
                    <a:lnTo>
                      <a:pt x="8871" y="6108"/>
                    </a:lnTo>
                    <a:cubicBezTo>
                      <a:pt x="8859" y="6096"/>
                      <a:pt x="8847" y="6084"/>
                      <a:pt x="8847" y="6061"/>
                    </a:cubicBezTo>
                    <a:lnTo>
                      <a:pt x="8799" y="6061"/>
                    </a:lnTo>
                    <a:cubicBezTo>
                      <a:pt x="8799" y="6084"/>
                      <a:pt x="8788" y="6108"/>
                      <a:pt x="8788" y="6120"/>
                    </a:cubicBezTo>
                    <a:lnTo>
                      <a:pt x="8895" y="6215"/>
                    </a:lnTo>
                    <a:lnTo>
                      <a:pt x="9014" y="6275"/>
                    </a:lnTo>
                    <a:lnTo>
                      <a:pt x="9109" y="6287"/>
                    </a:lnTo>
                    <a:lnTo>
                      <a:pt x="9157" y="6323"/>
                    </a:lnTo>
                    <a:lnTo>
                      <a:pt x="9049" y="6323"/>
                    </a:lnTo>
                    <a:lnTo>
                      <a:pt x="8883" y="6275"/>
                    </a:lnTo>
                    <a:lnTo>
                      <a:pt x="8728" y="6168"/>
                    </a:lnTo>
                    <a:lnTo>
                      <a:pt x="8645" y="6192"/>
                    </a:lnTo>
                    <a:lnTo>
                      <a:pt x="8549" y="6144"/>
                    </a:lnTo>
                    <a:lnTo>
                      <a:pt x="8418" y="6144"/>
                    </a:lnTo>
                    <a:lnTo>
                      <a:pt x="8359" y="6108"/>
                    </a:lnTo>
                    <a:lnTo>
                      <a:pt x="8311" y="6144"/>
                    </a:lnTo>
                    <a:cubicBezTo>
                      <a:pt x="8311" y="6168"/>
                      <a:pt x="8323" y="6192"/>
                      <a:pt x="8335" y="6204"/>
                    </a:cubicBezTo>
                    <a:lnTo>
                      <a:pt x="8264" y="6251"/>
                    </a:lnTo>
                    <a:lnTo>
                      <a:pt x="8359" y="6311"/>
                    </a:lnTo>
                    <a:lnTo>
                      <a:pt x="8561" y="6275"/>
                    </a:lnTo>
                    <a:lnTo>
                      <a:pt x="8597" y="6299"/>
                    </a:lnTo>
                    <a:lnTo>
                      <a:pt x="8514" y="6346"/>
                    </a:lnTo>
                    <a:lnTo>
                      <a:pt x="8561" y="6358"/>
                    </a:lnTo>
                    <a:lnTo>
                      <a:pt x="8704" y="6311"/>
                    </a:lnTo>
                    <a:lnTo>
                      <a:pt x="8776" y="6311"/>
                    </a:lnTo>
                    <a:lnTo>
                      <a:pt x="8740" y="6346"/>
                    </a:lnTo>
                    <a:lnTo>
                      <a:pt x="8561" y="6406"/>
                    </a:lnTo>
                    <a:cubicBezTo>
                      <a:pt x="8537" y="6430"/>
                      <a:pt x="8514" y="6442"/>
                      <a:pt x="8490" y="6465"/>
                    </a:cubicBezTo>
                    <a:lnTo>
                      <a:pt x="8371" y="6454"/>
                    </a:lnTo>
                    <a:lnTo>
                      <a:pt x="8264" y="6358"/>
                    </a:lnTo>
                    <a:lnTo>
                      <a:pt x="8204" y="6358"/>
                    </a:lnTo>
                    <a:lnTo>
                      <a:pt x="8145" y="6394"/>
                    </a:lnTo>
                    <a:lnTo>
                      <a:pt x="8061" y="6346"/>
                    </a:lnTo>
                    <a:lnTo>
                      <a:pt x="7978" y="6370"/>
                    </a:lnTo>
                    <a:lnTo>
                      <a:pt x="7930" y="6358"/>
                    </a:lnTo>
                    <a:lnTo>
                      <a:pt x="7835" y="6394"/>
                    </a:lnTo>
                    <a:lnTo>
                      <a:pt x="7859" y="6418"/>
                    </a:lnTo>
                    <a:lnTo>
                      <a:pt x="8061" y="6442"/>
                    </a:lnTo>
                    <a:lnTo>
                      <a:pt x="8180" y="6489"/>
                    </a:lnTo>
                    <a:lnTo>
                      <a:pt x="8335" y="6537"/>
                    </a:lnTo>
                    <a:lnTo>
                      <a:pt x="8287" y="6608"/>
                    </a:lnTo>
                    <a:lnTo>
                      <a:pt x="8335" y="6656"/>
                    </a:lnTo>
                    <a:lnTo>
                      <a:pt x="8252" y="6692"/>
                    </a:lnTo>
                    <a:lnTo>
                      <a:pt x="8216" y="6656"/>
                    </a:lnTo>
                    <a:lnTo>
                      <a:pt x="8216" y="6561"/>
                    </a:lnTo>
                    <a:lnTo>
                      <a:pt x="8109" y="6525"/>
                    </a:lnTo>
                    <a:lnTo>
                      <a:pt x="7990" y="6549"/>
                    </a:lnTo>
                    <a:cubicBezTo>
                      <a:pt x="8014" y="6561"/>
                      <a:pt x="8026" y="6585"/>
                      <a:pt x="8037" y="6596"/>
                    </a:cubicBezTo>
                    <a:lnTo>
                      <a:pt x="8014" y="6632"/>
                    </a:lnTo>
                    <a:lnTo>
                      <a:pt x="7883" y="6585"/>
                    </a:lnTo>
                    <a:lnTo>
                      <a:pt x="7764" y="6668"/>
                    </a:lnTo>
                    <a:lnTo>
                      <a:pt x="7883" y="6716"/>
                    </a:lnTo>
                    <a:lnTo>
                      <a:pt x="7787" y="6716"/>
                    </a:lnTo>
                    <a:lnTo>
                      <a:pt x="7716" y="6727"/>
                    </a:lnTo>
                    <a:cubicBezTo>
                      <a:pt x="7716" y="6704"/>
                      <a:pt x="7704" y="6680"/>
                      <a:pt x="7692" y="6656"/>
                    </a:cubicBezTo>
                    <a:lnTo>
                      <a:pt x="7502" y="6656"/>
                    </a:lnTo>
                    <a:lnTo>
                      <a:pt x="7561" y="6727"/>
                    </a:lnTo>
                    <a:lnTo>
                      <a:pt x="7490" y="6763"/>
                    </a:lnTo>
                    <a:cubicBezTo>
                      <a:pt x="7478" y="6739"/>
                      <a:pt x="7466" y="6716"/>
                      <a:pt x="7454" y="6692"/>
                    </a:cubicBezTo>
                    <a:lnTo>
                      <a:pt x="7347" y="6632"/>
                    </a:lnTo>
                    <a:lnTo>
                      <a:pt x="7299" y="6644"/>
                    </a:lnTo>
                    <a:cubicBezTo>
                      <a:pt x="7299" y="6668"/>
                      <a:pt x="7299" y="6680"/>
                      <a:pt x="7311" y="6692"/>
                    </a:cubicBezTo>
                    <a:lnTo>
                      <a:pt x="7430" y="6763"/>
                    </a:lnTo>
                    <a:lnTo>
                      <a:pt x="7383" y="6811"/>
                    </a:lnTo>
                    <a:cubicBezTo>
                      <a:pt x="7394" y="6823"/>
                      <a:pt x="7406" y="6823"/>
                      <a:pt x="7430" y="6835"/>
                    </a:cubicBezTo>
                    <a:lnTo>
                      <a:pt x="7561" y="6811"/>
                    </a:lnTo>
                    <a:lnTo>
                      <a:pt x="7752" y="6835"/>
                    </a:lnTo>
                    <a:lnTo>
                      <a:pt x="7871" y="6882"/>
                    </a:lnTo>
                    <a:lnTo>
                      <a:pt x="8049" y="6882"/>
                    </a:lnTo>
                    <a:lnTo>
                      <a:pt x="8109" y="6858"/>
                    </a:lnTo>
                    <a:lnTo>
                      <a:pt x="8192" y="6858"/>
                    </a:lnTo>
                    <a:lnTo>
                      <a:pt x="8073" y="6930"/>
                    </a:lnTo>
                    <a:lnTo>
                      <a:pt x="7918" y="6918"/>
                    </a:lnTo>
                    <a:lnTo>
                      <a:pt x="7859" y="6942"/>
                    </a:lnTo>
                    <a:lnTo>
                      <a:pt x="7656" y="6882"/>
                    </a:lnTo>
                    <a:lnTo>
                      <a:pt x="7537" y="6894"/>
                    </a:lnTo>
                    <a:lnTo>
                      <a:pt x="7478" y="6882"/>
                    </a:lnTo>
                    <a:lnTo>
                      <a:pt x="7383" y="6942"/>
                    </a:lnTo>
                    <a:lnTo>
                      <a:pt x="7252" y="6954"/>
                    </a:lnTo>
                    <a:lnTo>
                      <a:pt x="7252" y="6989"/>
                    </a:lnTo>
                    <a:lnTo>
                      <a:pt x="7454" y="7037"/>
                    </a:lnTo>
                    <a:lnTo>
                      <a:pt x="7371" y="7097"/>
                    </a:lnTo>
                    <a:lnTo>
                      <a:pt x="7478" y="7108"/>
                    </a:lnTo>
                    <a:lnTo>
                      <a:pt x="7537" y="7085"/>
                    </a:lnTo>
                    <a:lnTo>
                      <a:pt x="7692" y="7085"/>
                    </a:lnTo>
                    <a:lnTo>
                      <a:pt x="7573" y="7132"/>
                    </a:lnTo>
                    <a:lnTo>
                      <a:pt x="7394" y="7132"/>
                    </a:lnTo>
                    <a:lnTo>
                      <a:pt x="7347" y="7156"/>
                    </a:lnTo>
                    <a:lnTo>
                      <a:pt x="7299" y="7144"/>
                    </a:lnTo>
                    <a:cubicBezTo>
                      <a:pt x="7299" y="7156"/>
                      <a:pt x="7299" y="7168"/>
                      <a:pt x="7299" y="7168"/>
                    </a:cubicBezTo>
                    <a:lnTo>
                      <a:pt x="7383" y="7192"/>
                    </a:lnTo>
                    <a:lnTo>
                      <a:pt x="7454" y="7192"/>
                    </a:lnTo>
                    <a:lnTo>
                      <a:pt x="7347" y="7239"/>
                    </a:lnTo>
                    <a:lnTo>
                      <a:pt x="7299" y="7239"/>
                    </a:lnTo>
                    <a:cubicBezTo>
                      <a:pt x="7299" y="7263"/>
                      <a:pt x="7311" y="7275"/>
                      <a:pt x="7311" y="7287"/>
                    </a:cubicBezTo>
                    <a:lnTo>
                      <a:pt x="7371" y="7311"/>
                    </a:lnTo>
                    <a:cubicBezTo>
                      <a:pt x="7383" y="7323"/>
                      <a:pt x="7394" y="7335"/>
                      <a:pt x="7418" y="7358"/>
                    </a:cubicBezTo>
                    <a:lnTo>
                      <a:pt x="7549" y="7358"/>
                    </a:lnTo>
                    <a:lnTo>
                      <a:pt x="7633" y="7311"/>
                    </a:lnTo>
                    <a:lnTo>
                      <a:pt x="7811" y="7299"/>
                    </a:lnTo>
                    <a:lnTo>
                      <a:pt x="7942" y="7323"/>
                    </a:lnTo>
                    <a:lnTo>
                      <a:pt x="7990" y="7335"/>
                    </a:lnTo>
                    <a:lnTo>
                      <a:pt x="8073" y="7299"/>
                    </a:lnTo>
                    <a:lnTo>
                      <a:pt x="8073" y="7251"/>
                    </a:lnTo>
                    <a:lnTo>
                      <a:pt x="8156" y="7239"/>
                    </a:lnTo>
                    <a:lnTo>
                      <a:pt x="8192" y="7275"/>
                    </a:lnTo>
                    <a:lnTo>
                      <a:pt x="8287" y="7275"/>
                    </a:lnTo>
                    <a:lnTo>
                      <a:pt x="8418" y="7216"/>
                    </a:lnTo>
                    <a:lnTo>
                      <a:pt x="8478" y="7227"/>
                    </a:lnTo>
                    <a:cubicBezTo>
                      <a:pt x="8478" y="7239"/>
                      <a:pt x="8466" y="7239"/>
                      <a:pt x="8454" y="7251"/>
                    </a:cubicBezTo>
                    <a:lnTo>
                      <a:pt x="8395" y="7287"/>
                    </a:lnTo>
                    <a:lnTo>
                      <a:pt x="8514" y="7311"/>
                    </a:lnTo>
                    <a:lnTo>
                      <a:pt x="8561" y="7275"/>
                    </a:lnTo>
                    <a:cubicBezTo>
                      <a:pt x="8561" y="7251"/>
                      <a:pt x="8549" y="7239"/>
                      <a:pt x="8537" y="7227"/>
                    </a:cubicBezTo>
                    <a:lnTo>
                      <a:pt x="8633" y="7144"/>
                    </a:lnTo>
                    <a:lnTo>
                      <a:pt x="8609" y="7204"/>
                    </a:lnTo>
                    <a:lnTo>
                      <a:pt x="8704" y="7275"/>
                    </a:lnTo>
                    <a:lnTo>
                      <a:pt x="8633" y="7347"/>
                    </a:lnTo>
                    <a:lnTo>
                      <a:pt x="8466" y="7370"/>
                    </a:lnTo>
                    <a:lnTo>
                      <a:pt x="8395" y="7406"/>
                    </a:lnTo>
                    <a:lnTo>
                      <a:pt x="8430" y="7430"/>
                    </a:lnTo>
                    <a:lnTo>
                      <a:pt x="8383" y="7489"/>
                    </a:lnTo>
                    <a:lnTo>
                      <a:pt x="8240" y="7489"/>
                    </a:lnTo>
                    <a:cubicBezTo>
                      <a:pt x="8240" y="7478"/>
                      <a:pt x="8240" y="7466"/>
                      <a:pt x="8240" y="7454"/>
                    </a:cubicBezTo>
                    <a:lnTo>
                      <a:pt x="8311" y="7418"/>
                    </a:lnTo>
                    <a:lnTo>
                      <a:pt x="8287" y="7347"/>
                    </a:lnTo>
                    <a:lnTo>
                      <a:pt x="8180" y="7335"/>
                    </a:lnTo>
                    <a:lnTo>
                      <a:pt x="8049" y="7418"/>
                    </a:lnTo>
                    <a:lnTo>
                      <a:pt x="8037" y="7466"/>
                    </a:lnTo>
                    <a:lnTo>
                      <a:pt x="7942" y="7394"/>
                    </a:lnTo>
                    <a:lnTo>
                      <a:pt x="7835" y="7370"/>
                    </a:lnTo>
                    <a:lnTo>
                      <a:pt x="7704" y="7394"/>
                    </a:lnTo>
                    <a:lnTo>
                      <a:pt x="7621" y="7382"/>
                    </a:lnTo>
                    <a:lnTo>
                      <a:pt x="7478" y="7430"/>
                    </a:lnTo>
                    <a:lnTo>
                      <a:pt x="7406" y="7430"/>
                    </a:lnTo>
                    <a:lnTo>
                      <a:pt x="7311" y="7394"/>
                    </a:lnTo>
                    <a:lnTo>
                      <a:pt x="7275" y="7394"/>
                    </a:lnTo>
                    <a:lnTo>
                      <a:pt x="7335" y="7478"/>
                    </a:lnTo>
                    <a:lnTo>
                      <a:pt x="7299" y="7513"/>
                    </a:lnTo>
                    <a:lnTo>
                      <a:pt x="7359" y="7549"/>
                    </a:lnTo>
                    <a:lnTo>
                      <a:pt x="7442" y="7525"/>
                    </a:lnTo>
                    <a:lnTo>
                      <a:pt x="7490" y="7489"/>
                    </a:lnTo>
                    <a:lnTo>
                      <a:pt x="7549" y="7489"/>
                    </a:lnTo>
                    <a:lnTo>
                      <a:pt x="7466" y="7549"/>
                    </a:lnTo>
                    <a:cubicBezTo>
                      <a:pt x="7466" y="7573"/>
                      <a:pt x="7466" y="7597"/>
                      <a:pt x="7478" y="7620"/>
                    </a:cubicBezTo>
                    <a:lnTo>
                      <a:pt x="7430" y="7644"/>
                    </a:lnTo>
                    <a:lnTo>
                      <a:pt x="7335" y="7608"/>
                    </a:lnTo>
                    <a:lnTo>
                      <a:pt x="7335" y="7608"/>
                    </a:lnTo>
                    <a:cubicBezTo>
                      <a:pt x="7347" y="7644"/>
                      <a:pt x="7371" y="7668"/>
                      <a:pt x="7383" y="7704"/>
                    </a:cubicBezTo>
                    <a:lnTo>
                      <a:pt x="7454" y="7739"/>
                    </a:lnTo>
                    <a:cubicBezTo>
                      <a:pt x="7502" y="7704"/>
                      <a:pt x="7561" y="7656"/>
                      <a:pt x="7621" y="7608"/>
                    </a:cubicBezTo>
                    <a:lnTo>
                      <a:pt x="7740" y="7644"/>
                    </a:lnTo>
                    <a:lnTo>
                      <a:pt x="7692" y="7680"/>
                    </a:lnTo>
                    <a:cubicBezTo>
                      <a:pt x="7692" y="7704"/>
                      <a:pt x="7704" y="7728"/>
                      <a:pt x="7704" y="7739"/>
                    </a:cubicBezTo>
                    <a:lnTo>
                      <a:pt x="7561" y="7799"/>
                    </a:lnTo>
                    <a:lnTo>
                      <a:pt x="7585" y="7823"/>
                    </a:lnTo>
                    <a:lnTo>
                      <a:pt x="7668" y="7835"/>
                    </a:lnTo>
                    <a:lnTo>
                      <a:pt x="7621" y="7882"/>
                    </a:lnTo>
                    <a:lnTo>
                      <a:pt x="7692" y="7942"/>
                    </a:lnTo>
                    <a:lnTo>
                      <a:pt x="7645" y="8025"/>
                    </a:lnTo>
                    <a:lnTo>
                      <a:pt x="7692" y="8025"/>
                    </a:lnTo>
                    <a:cubicBezTo>
                      <a:pt x="7716" y="7989"/>
                      <a:pt x="7752" y="7966"/>
                      <a:pt x="7775" y="7930"/>
                    </a:cubicBezTo>
                    <a:lnTo>
                      <a:pt x="7859" y="7894"/>
                    </a:lnTo>
                    <a:lnTo>
                      <a:pt x="7883" y="7811"/>
                    </a:lnTo>
                    <a:lnTo>
                      <a:pt x="8109" y="7751"/>
                    </a:lnTo>
                    <a:lnTo>
                      <a:pt x="8216" y="7751"/>
                    </a:lnTo>
                    <a:lnTo>
                      <a:pt x="8311" y="7739"/>
                    </a:lnTo>
                    <a:lnTo>
                      <a:pt x="8252" y="7763"/>
                    </a:lnTo>
                    <a:lnTo>
                      <a:pt x="8133" y="7823"/>
                    </a:lnTo>
                    <a:lnTo>
                      <a:pt x="8133" y="7918"/>
                    </a:lnTo>
                    <a:cubicBezTo>
                      <a:pt x="8133" y="7954"/>
                      <a:pt x="8156" y="7954"/>
                      <a:pt x="8168" y="7978"/>
                    </a:cubicBezTo>
                    <a:lnTo>
                      <a:pt x="8085" y="7930"/>
                    </a:lnTo>
                    <a:cubicBezTo>
                      <a:pt x="8073" y="7894"/>
                      <a:pt x="8073" y="7870"/>
                      <a:pt x="8061" y="7847"/>
                    </a:cubicBezTo>
                    <a:lnTo>
                      <a:pt x="8002" y="7847"/>
                    </a:lnTo>
                    <a:lnTo>
                      <a:pt x="7918" y="7942"/>
                    </a:lnTo>
                    <a:lnTo>
                      <a:pt x="7847" y="7954"/>
                    </a:lnTo>
                    <a:lnTo>
                      <a:pt x="7966" y="7978"/>
                    </a:lnTo>
                    <a:lnTo>
                      <a:pt x="7871" y="8073"/>
                    </a:lnTo>
                    <a:lnTo>
                      <a:pt x="7787" y="8073"/>
                    </a:lnTo>
                    <a:lnTo>
                      <a:pt x="7752" y="8120"/>
                    </a:lnTo>
                    <a:lnTo>
                      <a:pt x="7811" y="8144"/>
                    </a:lnTo>
                    <a:lnTo>
                      <a:pt x="7990" y="8144"/>
                    </a:lnTo>
                    <a:lnTo>
                      <a:pt x="8037" y="8192"/>
                    </a:lnTo>
                    <a:lnTo>
                      <a:pt x="7906" y="8192"/>
                    </a:lnTo>
                    <a:cubicBezTo>
                      <a:pt x="7895" y="8216"/>
                      <a:pt x="7883" y="8228"/>
                      <a:pt x="7871" y="8240"/>
                    </a:cubicBezTo>
                    <a:lnTo>
                      <a:pt x="7859" y="8299"/>
                    </a:lnTo>
                    <a:lnTo>
                      <a:pt x="7728" y="8240"/>
                    </a:lnTo>
                    <a:lnTo>
                      <a:pt x="7668" y="8263"/>
                    </a:lnTo>
                    <a:lnTo>
                      <a:pt x="7645" y="8323"/>
                    </a:lnTo>
                    <a:cubicBezTo>
                      <a:pt x="7633" y="8299"/>
                      <a:pt x="7621" y="8275"/>
                      <a:pt x="7621" y="8251"/>
                    </a:cubicBezTo>
                    <a:lnTo>
                      <a:pt x="7537" y="8287"/>
                    </a:lnTo>
                    <a:lnTo>
                      <a:pt x="7430" y="8382"/>
                    </a:lnTo>
                    <a:lnTo>
                      <a:pt x="7478" y="8454"/>
                    </a:lnTo>
                    <a:lnTo>
                      <a:pt x="7633" y="8561"/>
                    </a:lnTo>
                    <a:cubicBezTo>
                      <a:pt x="7645" y="8537"/>
                      <a:pt x="7656" y="8525"/>
                      <a:pt x="7668" y="8501"/>
                    </a:cubicBezTo>
                    <a:lnTo>
                      <a:pt x="7716" y="8525"/>
                    </a:lnTo>
                    <a:lnTo>
                      <a:pt x="7799" y="8490"/>
                    </a:lnTo>
                    <a:lnTo>
                      <a:pt x="7775" y="8466"/>
                    </a:lnTo>
                    <a:lnTo>
                      <a:pt x="7823" y="8382"/>
                    </a:lnTo>
                    <a:lnTo>
                      <a:pt x="7966" y="8442"/>
                    </a:lnTo>
                    <a:lnTo>
                      <a:pt x="7895" y="8478"/>
                    </a:lnTo>
                    <a:lnTo>
                      <a:pt x="7978" y="8525"/>
                    </a:lnTo>
                    <a:cubicBezTo>
                      <a:pt x="7966" y="8549"/>
                      <a:pt x="7954" y="8573"/>
                      <a:pt x="7954" y="8597"/>
                    </a:cubicBezTo>
                    <a:lnTo>
                      <a:pt x="7871" y="8632"/>
                    </a:lnTo>
                    <a:lnTo>
                      <a:pt x="7942" y="8740"/>
                    </a:lnTo>
                    <a:cubicBezTo>
                      <a:pt x="7954" y="8728"/>
                      <a:pt x="7978" y="8716"/>
                      <a:pt x="7990" y="8704"/>
                    </a:cubicBezTo>
                    <a:lnTo>
                      <a:pt x="8145" y="8668"/>
                    </a:lnTo>
                    <a:lnTo>
                      <a:pt x="8204" y="8728"/>
                    </a:lnTo>
                    <a:lnTo>
                      <a:pt x="8073" y="8728"/>
                    </a:lnTo>
                    <a:lnTo>
                      <a:pt x="8014" y="8763"/>
                    </a:lnTo>
                    <a:lnTo>
                      <a:pt x="8085" y="8835"/>
                    </a:lnTo>
                    <a:lnTo>
                      <a:pt x="8073" y="8859"/>
                    </a:lnTo>
                    <a:lnTo>
                      <a:pt x="7847" y="8751"/>
                    </a:lnTo>
                    <a:lnTo>
                      <a:pt x="7775" y="8775"/>
                    </a:lnTo>
                    <a:lnTo>
                      <a:pt x="7704" y="8740"/>
                    </a:lnTo>
                    <a:lnTo>
                      <a:pt x="7609" y="8740"/>
                    </a:lnTo>
                    <a:lnTo>
                      <a:pt x="7609" y="8799"/>
                    </a:lnTo>
                    <a:lnTo>
                      <a:pt x="7549" y="8847"/>
                    </a:lnTo>
                    <a:lnTo>
                      <a:pt x="7692" y="9013"/>
                    </a:lnTo>
                    <a:lnTo>
                      <a:pt x="7823" y="9037"/>
                    </a:lnTo>
                    <a:lnTo>
                      <a:pt x="7990" y="9132"/>
                    </a:lnTo>
                    <a:lnTo>
                      <a:pt x="8228" y="9180"/>
                    </a:lnTo>
                    <a:cubicBezTo>
                      <a:pt x="8228" y="9204"/>
                      <a:pt x="8240" y="9216"/>
                      <a:pt x="8252" y="9228"/>
                    </a:cubicBezTo>
                    <a:lnTo>
                      <a:pt x="8192" y="9252"/>
                    </a:lnTo>
                    <a:lnTo>
                      <a:pt x="8287" y="9311"/>
                    </a:lnTo>
                    <a:lnTo>
                      <a:pt x="8371" y="9275"/>
                    </a:lnTo>
                    <a:lnTo>
                      <a:pt x="8323" y="9204"/>
                    </a:lnTo>
                    <a:lnTo>
                      <a:pt x="8407" y="9204"/>
                    </a:lnTo>
                    <a:lnTo>
                      <a:pt x="8478" y="9240"/>
                    </a:lnTo>
                    <a:cubicBezTo>
                      <a:pt x="8478" y="9252"/>
                      <a:pt x="8466" y="9252"/>
                      <a:pt x="8466" y="9263"/>
                    </a:cubicBezTo>
                    <a:lnTo>
                      <a:pt x="8597" y="9371"/>
                    </a:lnTo>
                    <a:lnTo>
                      <a:pt x="8645" y="9323"/>
                    </a:lnTo>
                    <a:lnTo>
                      <a:pt x="8692" y="9335"/>
                    </a:lnTo>
                    <a:lnTo>
                      <a:pt x="8799" y="9299"/>
                    </a:lnTo>
                    <a:lnTo>
                      <a:pt x="8930" y="9228"/>
                    </a:lnTo>
                    <a:lnTo>
                      <a:pt x="8978" y="9216"/>
                    </a:lnTo>
                    <a:lnTo>
                      <a:pt x="9038" y="9180"/>
                    </a:lnTo>
                    <a:lnTo>
                      <a:pt x="9061" y="9180"/>
                    </a:lnTo>
                    <a:cubicBezTo>
                      <a:pt x="9073" y="9192"/>
                      <a:pt x="9085" y="9216"/>
                      <a:pt x="9097" y="9228"/>
                    </a:cubicBezTo>
                    <a:lnTo>
                      <a:pt x="9169" y="9228"/>
                    </a:lnTo>
                    <a:lnTo>
                      <a:pt x="9383" y="9085"/>
                    </a:lnTo>
                    <a:cubicBezTo>
                      <a:pt x="9383" y="9073"/>
                      <a:pt x="9383" y="9061"/>
                      <a:pt x="9371" y="9037"/>
                    </a:cubicBezTo>
                    <a:lnTo>
                      <a:pt x="9276" y="8966"/>
                    </a:lnTo>
                    <a:lnTo>
                      <a:pt x="9442" y="9037"/>
                    </a:lnTo>
                    <a:lnTo>
                      <a:pt x="9573" y="8942"/>
                    </a:lnTo>
                    <a:lnTo>
                      <a:pt x="9538" y="8918"/>
                    </a:lnTo>
                    <a:lnTo>
                      <a:pt x="9609" y="8882"/>
                    </a:lnTo>
                    <a:lnTo>
                      <a:pt x="9597" y="8823"/>
                    </a:lnTo>
                    <a:lnTo>
                      <a:pt x="9692" y="8787"/>
                    </a:lnTo>
                    <a:lnTo>
                      <a:pt x="9800" y="8775"/>
                    </a:lnTo>
                    <a:cubicBezTo>
                      <a:pt x="9811" y="8751"/>
                      <a:pt x="9811" y="8740"/>
                      <a:pt x="9823" y="8728"/>
                    </a:cubicBezTo>
                    <a:lnTo>
                      <a:pt x="9728" y="8644"/>
                    </a:lnTo>
                    <a:lnTo>
                      <a:pt x="9764" y="8585"/>
                    </a:lnTo>
                    <a:lnTo>
                      <a:pt x="9669" y="8513"/>
                    </a:lnTo>
                    <a:lnTo>
                      <a:pt x="9573" y="8466"/>
                    </a:lnTo>
                    <a:lnTo>
                      <a:pt x="9573" y="8394"/>
                    </a:lnTo>
                    <a:lnTo>
                      <a:pt x="9633" y="8418"/>
                    </a:lnTo>
                    <a:lnTo>
                      <a:pt x="9740" y="8501"/>
                    </a:lnTo>
                    <a:cubicBezTo>
                      <a:pt x="9764" y="8537"/>
                      <a:pt x="9776" y="8573"/>
                      <a:pt x="9788" y="8621"/>
                    </a:cubicBezTo>
                    <a:lnTo>
                      <a:pt x="9835" y="8644"/>
                    </a:lnTo>
                    <a:lnTo>
                      <a:pt x="9907" y="8644"/>
                    </a:lnTo>
                    <a:cubicBezTo>
                      <a:pt x="9907" y="8668"/>
                      <a:pt x="9895" y="8680"/>
                      <a:pt x="9895" y="8692"/>
                    </a:cubicBezTo>
                    <a:lnTo>
                      <a:pt x="9942" y="8740"/>
                    </a:lnTo>
                    <a:lnTo>
                      <a:pt x="10061" y="8704"/>
                    </a:lnTo>
                    <a:cubicBezTo>
                      <a:pt x="10061" y="8692"/>
                      <a:pt x="10050" y="8680"/>
                      <a:pt x="10038" y="8668"/>
                    </a:cubicBezTo>
                    <a:lnTo>
                      <a:pt x="9978" y="8632"/>
                    </a:lnTo>
                    <a:cubicBezTo>
                      <a:pt x="10002" y="8621"/>
                      <a:pt x="10014" y="8597"/>
                      <a:pt x="10026" y="8585"/>
                    </a:cubicBezTo>
                    <a:lnTo>
                      <a:pt x="10121" y="8644"/>
                    </a:lnTo>
                    <a:cubicBezTo>
                      <a:pt x="10121" y="8656"/>
                      <a:pt x="10121" y="8656"/>
                      <a:pt x="10121" y="8668"/>
                    </a:cubicBezTo>
                    <a:lnTo>
                      <a:pt x="10276" y="8573"/>
                    </a:lnTo>
                    <a:cubicBezTo>
                      <a:pt x="10288" y="8549"/>
                      <a:pt x="10300" y="8513"/>
                      <a:pt x="10312" y="8490"/>
                    </a:cubicBezTo>
                    <a:lnTo>
                      <a:pt x="10276" y="8406"/>
                    </a:lnTo>
                    <a:lnTo>
                      <a:pt x="10228" y="8406"/>
                    </a:lnTo>
                    <a:lnTo>
                      <a:pt x="10181" y="8359"/>
                    </a:lnTo>
                    <a:lnTo>
                      <a:pt x="10240" y="8335"/>
                    </a:lnTo>
                    <a:lnTo>
                      <a:pt x="10240" y="8299"/>
                    </a:lnTo>
                    <a:lnTo>
                      <a:pt x="10312" y="8299"/>
                    </a:lnTo>
                    <a:lnTo>
                      <a:pt x="10359" y="8263"/>
                    </a:lnTo>
                    <a:lnTo>
                      <a:pt x="10288" y="8216"/>
                    </a:lnTo>
                    <a:lnTo>
                      <a:pt x="10288" y="8132"/>
                    </a:lnTo>
                    <a:lnTo>
                      <a:pt x="10383" y="8097"/>
                    </a:lnTo>
                    <a:lnTo>
                      <a:pt x="10466" y="8144"/>
                    </a:lnTo>
                    <a:lnTo>
                      <a:pt x="10395" y="8228"/>
                    </a:lnTo>
                    <a:lnTo>
                      <a:pt x="10419" y="8323"/>
                    </a:lnTo>
                    <a:cubicBezTo>
                      <a:pt x="10419" y="8347"/>
                      <a:pt x="10407" y="8359"/>
                      <a:pt x="10395" y="8382"/>
                    </a:cubicBezTo>
                    <a:cubicBezTo>
                      <a:pt x="10419" y="8406"/>
                      <a:pt x="10442" y="8430"/>
                      <a:pt x="10466" y="8454"/>
                    </a:cubicBezTo>
                    <a:lnTo>
                      <a:pt x="10490" y="8513"/>
                    </a:lnTo>
                    <a:lnTo>
                      <a:pt x="10609" y="8597"/>
                    </a:lnTo>
                    <a:lnTo>
                      <a:pt x="10764" y="8597"/>
                    </a:lnTo>
                    <a:lnTo>
                      <a:pt x="10823" y="8632"/>
                    </a:lnTo>
                    <a:cubicBezTo>
                      <a:pt x="10812" y="8632"/>
                      <a:pt x="10800" y="8644"/>
                      <a:pt x="10788" y="8656"/>
                    </a:cubicBezTo>
                    <a:lnTo>
                      <a:pt x="10776" y="8656"/>
                    </a:lnTo>
                    <a:lnTo>
                      <a:pt x="10681" y="8692"/>
                    </a:lnTo>
                    <a:lnTo>
                      <a:pt x="10704" y="8871"/>
                    </a:lnTo>
                    <a:lnTo>
                      <a:pt x="10752" y="8918"/>
                    </a:lnTo>
                    <a:cubicBezTo>
                      <a:pt x="10752" y="8966"/>
                      <a:pt x="10764" y="9002"/>
                      <a:pt x="10764" y="9049"/>
                    </a:cubicBezTo>
                    <a:lnTo>
                      <a:pt x="10847" y="9085"/>
                    </a:lnTo>
                    <a:lnTo>
                      <a:pt x="10883" y="9109"/>
                    </a:lnTo>
                    <a:cubicBezTo>
                      <a:pt x="10871" y="9144"/>
                      <a:pt x="10871" y="9168"/>
                      <a:pt x="10859" y="9192"/>
                    </a:cubicBezTo>
                    <a:lnTo>
                      <a:pt x="11002" y="9156"/>
                    </a:lnTo>
                    <a:lnTo>
                      <a:pt x="10919" y="9097"/>
                    </a:lnTo>
                    <a:lnTo>
                      <a:pt x="10931" y="9037"/>
                    </a:lnTo>
                    <a:lnTo>
                      <a:pt x="10990" y="9037"/>
                    </a:lnTo>
                    <a:lnTo>
                      <a:pt x="10966" y="9073"/>
                    </a:lnTo>
                    <a:lnTo>
                      <a:pt x="11062" y="9121"/>
                    </a:lnTo>
                    <a:lnTo>
                      <a:pt x="11097" y="9156"/>
                    </a:lnTo>
                    <a:lnTo>
                      <a:pt x="10978" y="9228"/>
                    </a:lnTo>
                    <a:lnTo>
                      <a:pt x="10954" y="9287"/>
                    </a:lnTo>
                    <a:cubicBezTo>
                      <a:pt x="10966" y="9311"/>
                      <a:pt x="10978" y="9335"/>
                      <a:pt x="10990" y="9359"/>
                    </a:cubicBezTo>
                    <a:lnTo>
                      <a:pt x="10966" y="9442"/>
                    </a:lnTo>
                    <a:lnTo>
                      <a:pt x="10919" y="9478"/>
                    </a:lnTo>
                    <a:lnTo>
                      <a:pt x="10990" y="9549"/>
                    </a:lnTo>
                    <a:lnTo>
                      <a:pt x="11085" y="9561"/>
                    </a:lnTo>
                    <a:lnTo>
                      <a:pt x="11145" y="9668"/>
                    </a:lnTo>
                    <a:lnTo>
                      <a:pt x="11204" y="9704"/>
                    </a:lnTo>
                    <a:lnTo>
                      <a:pt x="11312" y="9847"/>
                    </a:lnTo>
                    <a:cubicBezTo>
                      <a:pt x="11312" y="9894"/>
                      <a:pt x="11324" y="9930"/>
                      <a:pt x="11324" y="9966"/>
                    </a:cubicBezTo>
                    <a:lnTo>
                      <a:pt x="11455" y="10002"/>
                    </a:lnTo>
                    <a:cubicBezTo>
                      <a:pt x="11466" y="10025"/>
                      <a:pt x="11478" y="10049"/>
                      <a:pt x="11478" y="10073"/>
                    </a:cubicBezTo>
                    <a:lnTo>
                      <a:pt x="11597" y="10156"/>
                    </a:lnTo>
                    <a:lnTo>
                      <a:pt x="11728" y="10109"/>
                    </a:lnTo>
                    <a:lnTo>
                      <a:pt x="11764" y="10204"/>
                    </a:lnTo>
                    <a:lnTo>
                      <a:pt x="11681" y="10311"/>
                    </a:lnTo>
                    <a:lnTo>
                      <a:pt x="11526" y="10323"/>
                    </a:lnTo>
                    <a:lnTo>
                      <a:pt x="11502" y="10371"/>
                    </a:lnTo>
                    <a:lnTo>
                      <a:pt x="11585" y="10406"/>
                    </a:lnTo>
                    <a:lnTo>
                      <a:pt x="11609" y="10478"/>
                    </a:lnTo>
                    <a:lnTo>
                      <a:pt x="11728" y="10502"/>
                    </a:lnTo>
                    <a:lnTo>
                      <a:pt x="11788" y="10692"/>
                    </a:lnTo>
                    <a:cubicBezTo>
                      <a:pt x="11764" y="10716"/>
                      <a:pt x="11740" y="10740"/>
                      <a:pt x="11716" y="10764"/>
                    </a:cubicBezTo>
                    <a:lnTo>
                      <a:pt x="11776" y="10811"/>
                    </a:lnTo>
                    <a:lnTo>
                      <a:pt x="11895" y="10811"/>
                    </a:lnTo>
                    <a:lnTo>
                      <a:pt x="12217" y="10764"/>
                    </a:lnTo>
                    <a:lnTo>
                      <a:pt x="12359" y="10799"/>
                    </a:lnTo>
                    <a:lnTo>
                      <a:pt x="12478" y="10728"/>
                    </a:lnTo>
                    <a:cubicBezTo>
                      <a:pt x="12478" y="10704"/>
                      <a:pt x="12478" y="10680"/>
                      <a:pt x="12467" y="10656"/>
                    </a:cubicBezTo>
                    <a:lnTo>
                      <a:pt x="12407" y="10621"/>
                    </a:lnTo>
                    <a:cubicBezTo>
                      <a:pt x="12431" y="10573"/>
                      <a:pt x="12455" y="10537"/>
                      <a:pt x="12490" y="10490"/>
                    </a:cubicBezTo>
                    <a:lnTo>
                      <a:pt x="12681" y="10478"/>
                    </a:lnTo>
                    <a:cubicBezTo>
                      <a:pt x="12693" y="10430"/>
                      <a:pt x="12705" y="10395"/>
                      <a:pt x="12728" y="10347"/>
                    </a:cubicBezTo>
                    <a:lnTo>
                      <a:pt x="12752" y="10406"/>
                    </a:lnTo>
                    <a:lnTo>
                      <a:pt x="12979" y="10430"/>
                    </a:lnTo>
                    <a:lnTo>
                      <a:pt x="13109" y="10383"/>
                    </a:lnTo>
                    <a:lnTo>
                      <a:pt x="13229" y="10418"/>
                    </a:lnTo>
                    <a:lnTo>
                      <a:pt x="13288" y="10478"/>
                    </a:lnTo>
                    <a:lnTo>
                      <a:pt x="13419" y="10371"/>
                    </a:lnTo>
                    <a:cubicBezTo>
                      <a:pt x="13443" y="10323"/>
                      <a:pt x="13455" y="10264"/>
                      <a:pt x="13467" y="10216"/>
                    </a:cubicBezTo>
                    <a:lnTo>
                      <a:pt x="13574" y="10145"/>
                    </a:lnTo>
                    <a:cubicBezTo>
                      <a:pt x="13574" y="10085"/>
                      <a:pt x="13586" y="10014"/>
                      <a:pt x="13598" y="9954"/>
                    </a:cubicBezTo>
                    <a:cubicBezTo>
                      <a:pt x="13610" y="9930"/>
                      <a:pt x="13633" y="9906"/>
                      <a:pt x="13657" y="9883"/>
                    </a:cubicBezTo>
                    <a:lnTo>
                      <a:pt x="13550" y="9823"/>
                    </a:lnTo>
                    <a:cubicBezTo>
                      <a:pt x="13550" y="9799"/>
                      <a:pt x="13562" y="9764"/>
                      <a:pt x="13562" y="9740"/>
                    </a:cubicBezTo>
                    <a:lnTo>
                      <a:pt x="13669" y="9668"/>
                    </a:lnTo>
                    <a:lnTo>
                      <a:pt x="13574" y="9585"/>
                    </a:lnTo>
                    <a:lnTo>
                      <a:pt x="13681" y="9513"/>
                    </a:lnTo>
                    <a:lnTo>
                      <a:pt x="13550" y="9454"/>
                    </a:lnTo>
                    <a:cubicBezTo>
                      <a:pt x="13562" y="9442"/>
                      <a:pt x="13586" y="9418"/>
                      <a:pt x="13610" y="9394"/>
                    </a:cubicBezTo>
                    <a:lnTo>
                      <a:pt x="13538" y="9311"/>
                    </a:lnTo>
                    <a:lnTo>
                      <a:pt x="13669" y="9347"/>
                    </a:lnTo>
                    <a:lnTo>
                      <a:pt x="13824" y="9335"/>
                    </a:lnTo>
                    <a:lnTo>
                      <a:pt x="13693" y="9252"/>
                    </a:lnTo>
                    <a:lnTo>
                      <a:pt x="13752" y="9156"/>
                    </a:lnTo>
                    <a:cubicBezTo>
                      <a:pt x="13752" y="9144"/>
                      <a:pt x="13752" y="9121"/>
                      <a:pt x="13752" y="9109"/>
                    </a:cubicBezTo>
                    <a:lnTo>
                      <a:pt x="13574" y="9061"/>
                    </a:lnTo>
                    <a:lnTo>
                      <a:pt x="13800" y="9061"/>
                    </a:lnTo>
                    <a:lnTo>
                      <a:pt x="13681" y="8978"/>
                    </a:lnTo>
                    <a:lnTo>
                      <a:pt x="13574" y="8966"/>
                    </a:lnTo>
                    <a:lnTo>
                      <a:pt x="13645" y="8918"/>
                    </a:lnTo>
                    <a:lnTo>
                      <a:pt x="13717" y="8918"/>
                    </a:lnTo>
                    <a:lnTo>
                      <a:pt x="13729" y="8930"/>
                    </a:lnTo>
                    <a:cubicBezTo>
                      <a:pt x="13752" y="8918"/>
                      <a:pt x="13776" y="8906"/>
                      <a:pt x="13800" y="8894"/>
                    </a:cubicBezTo>
                    <a:lnTo>
                      <a:pt x="13800" y="8835"/>
                    </a:lnTo>
                    <a:cubicBezTo>
                      <a:pt x="13836" y="8859"/>
                      <a:pt x="13871" y="8871"/>
                      <a:pt x="13907" y="8894"/>
                    </a:cubicBezTo>
                    <a:cubicBezTo>
                      <a:pt x="13907" y="8859"/>
                      <a:pt x="13919" y="8835"/>
                      <a:pt x="13919" y="8811"/>
                    </a:cubicBezTo>
                    <a:lnTo>
                      <a:pt x="14002" y="8751"/>
                    </a:lnTo>
                    <a:lnTo>
                      <a:pt x="14086" y="8751"/>
                    </a:lnTo>
                    <a:lnTo>
                      <a:pt x="14074" y="8692"/>
                    </a:lnTo>
                    <a:lnTo>
                      <a:pt x="14122" y="8656"/>
                    </a:lnTo>
                    <a:lnTo>
                      <a:pt x="14157" y="8692"/>
                    </a:lnTo>
                    <a:cubicBezTo>
                      <a:pt x="14157" y="8716"/>
                      <a:pt x="14145" y="8740"/>
                      <a:pt x="14133" y="8763"/>
                    </a:cubicBezTo>
                    <a:lnTo>
                      <a:pt x="14205" y="8763"/>
                    </a:lnTo>
                    <a:lnTo>
                      <a:pt x="14312" y="8656"/>
                    </a:lnTo>
                    <a:lnTo>
                      <a:pt x="14395" y="8656"/>
                    </a:lnTo>
                    <a:lnTo>
                      <a:pt x="14479" y="8621"/>
                    </a:lnTo>
                    <a:cubicBezTo>
                      <a:pt x="14479" y="8597"/>
                      <a:pt x="14467" y="8561"/>
                      <a:pt x="14467" y="8537"/>
                    </a:cubicBezTo>
                    <a:lnTo>
                      <a:pt x="14383" y="8490"/>
                    </a:lnTo>
                    <a:lnTo>
                      <a:pt x="14241" y="8466"/>
                    </a:lnTo>
                    <a:lnTo>
                      <a:pt x="14133" y="8501"/>
                    </a:lnTo>
                    <a:lnTo>
                      <a:pt x="14074" y="8478"/>
                    </a:lnTo>
                    <a:lnTo>
                      <a:pt x="13967" y="8513"/>
                    </a:lnTo>
                    <a:lnTo>
                      <a:pt x="13895" y="8442"/>
                    </a:lnTo>
                    <a:lnTo>
                      <a:pt x="13764" y="8430"/>
                    </a:lnTo>
                    <a:lnTo>
                      <a:pt x="13681" y="8394"/>
                    </a:lnTo>
                    <a:lnTo>
                      <a:pt x="13514" y="8394"/>
                    </a:lnTo>
                    <a:cubicBezTo>
                      <a:pt x="13514" y="8406"/>
                      <a:pt x="13502" y="8418"/>
                      <a:pt x="13502" y="8430"/>
                    </a:cubicBezTo>
                    <a:lnTo>
                      <a:pt x="13455" y="8406"/>
                    </a:lnTo>
                    <a:lnTo>
                      <a:pt x="13264" y="8394"/>
                    </a:lnTo>
                    <a:lnTo>
                      <a:pt x="13264" y="8359"/>
                    </a:lnTo>
                    <a:lnTo>
                      <a:pt x="13360" y="8335"/>
                    </a:lnTo>
                    <a:lnTo>
                      <a:pt x="13467" y="8370"/>
                    </a:lnTo>
                    <a:lnTo>
                      <a:pt x="13550" y="8299"/>
                    </a:lnTo>
                    <a:lnTo>
                      <a:pt x="13610" y="8335"/>
                    </a:lnTo>
                    <a:lnTo>
                      <a:pt x="13693" y="8311"/>
                    </a:lnTo>
                    <a:cubicBezTo>
                      <a:pt x="13717" y="8299"/>
                      <a:pt x="13729" y="8275"/>
                      <a:pt x="13741" y="8263"/>
                    </a:cubicBezTo>
                    <a:cubicBezTo>
                      <a:pt x="13776" y="8263"/>
                      <a:pt x="13812" y="8275"/>
                      <a:pt x="13848" y="8275"/>
                    </a:cubicBezTo>
                    <a:lnTo>
                      <a:pt x="13895" y="8323"/>
                    </a:lnTo>
                    <a:lnTo>
                      <a:pt x="13979" y="8323"/>
                    </a:lnTo>
                    <a:lnTo>
                      <a:pt x="13979" y="8263"/>
                    </a:lnTo>
                    <a:lnTo>
                      <a:pt x="14038" y="8311"/>
                    </a:lnTo>
                    <a:lnTo>
                      <a:pt x="14181" y="8347"/>
                    </a:lnTo>
                    <a:cubicBezTo>
                      <a:pt x="14181" y="8359"/>
                      <a:pt x="14169" y="8382"/>
                      <a:pt x="14157" y="8394"/>
                    </a:cubicBezTo>
                    <a:lnTo>
                      <a:pt x="14264" y="8442"/>
                    </a:lnTo>
                    <a:lnTo>
                      <a:pt x="14431" y="8418"/>
                    </a:lnTo>
                    <a:lnTo>
                      <a:pt x="14479" y="8335"/>
                    </a:lnTo>
                    <a:lnTo>
                      <a:pt x="14622" y="8228"/>
                    </a:lnTo>
                    <a:lnTo>
                      <a:pt x="14705" y="8109"/>
                    </a:lnTo>
                    <a:lnTo>
                      <a:pt x="14586" y="8025"/>
                    </a:lnTo>
                    <a:lnTo>
                      <a:pt x="14586" y="7966"/>
                    </a:lnTo>
                    <a:lnTo>
                      <a:pt x="14407" y="7882"/>
                    </a:lnTo>
                    <a:cubicBezTo>
                      <a:pt x="14419" y="7870"/>
                      <a:pt x="14431" y="7859"/>
                      <a:pt x="14443" y="7847"/>
                    </a:cubicBezTo>
                    <a:lnTo>
                      <a:pt x="14229" y="7728"/>
                    </a:lnTo>
                    <a:cubicBezTo>
                      <a:pt x="14217" y="7704"/>
                      <a:pt x="14205" y="7680"/>
                      <a:pt x="14193" y="7656"/>
                    </a:cubicBezTo>
                    <a:lnTo>
                      <a:pt x="14110" y="7608"/>
                    </a:lnTo>
                    <a:lnTo>
                      <a:pt x="14002" y="7692"/>
                    </a:lnTo>
                    <a:lnTo>
                      <a:pt x="13943" y="7620"/>
                    </a:lnTo>
                    <a:lnTo>
                      <a:pt x="13871" y="7644"/>
                    </a:lnTo>
                    <a:lnTo>
                      <a:pt x="13871" y="7561"/>
                    </a:lnTo>
                    <a:lnTo>
                      <a:pt x="13788" y="7549"/>
                    </a:lnTo>
                    <a:lnTo>
                      <a:pt x="13729" y="7489"/>
                    </a:lnTo>
                    <a:lnTo>
                      <a:pt x="13657" y="7430"/>
                    </a:lnTo>
                    <a:lnTo>
                      <a:pt x="13752" y="7370"/>
                    </a:lnTo>
                    <a:lnTo>
                      <a:pt x="13681" y="7275"/>
                    </a:lnTo>
                    <a:lnTo>
                      <a:pt x="13741" y="7251"/>
                    </a:lnTo>
                    <a:lnTo>
                      <a:pt x="13741" y="7204"/>
                    </a:lnTo>
                    <a:lnTo>
                      <a:pt x="13645" y="7180"/>
                    </a:lnTo>
                    <a:lnTo>
                      <a:pt x="13741" y="7108"/>
                    </a:lnTo>
                    <a:lnTo>
                      <a:pt x="13705" y="6977"/>
                    </a:lnTo>
                    <a:lnTo>
                      <a:pt x="13741" y="6954"/>
                    </a:lnTo>
                    <a:lnTo>
                      <a:pt x="13812" y="7001"/>
                    </a:lnTo>
                    <a:cubicBezTo>
                      <a:pt x="13812" y="6977"/>
                      <a:pt x="13824" y="6954"/>
                      <a:pt x="13836" y="6930"/>
                    </a:cubicBezTo>
                    <a:lnTo>
                      <a:pt x="13741" y="6858"/>
                    </a:lnTo>
                    <a:lnTo>
                      <a:pt x="13776" y="6739"/>
                    </a:lnTo>
                    <a:cubicBezTo>
                      <a:pt x="13764" y="6716"/>
                      <a:pt x="13764" y="6680"/>
                      <a:pt x="13752" y="6644"/>
                    </a:cubicBezTo>
                    <a:lnTo>
                      <a:pt x="13788" y="6620"/>
                    </a:lnTo>
                    <a:cubicBezTo>
                      <a:pt x="13788" y="6585"/>
                      <a:pt x="13776" y="6549"/>
                      <a:pt x="13776" y="6513"/>
                    </a:cubicBezTo>
                    <a:lnTo>
                      <a:pt x="13633" y="6394"/>
                    </a:lnTo>
                    <a:lnTo>
                      <a:pt x="13633" y="6394"/>
                    </a:lnTo>
                    <a:lnTo>
                      <a:pt x="13729" y="6418"/>
                    </a:lnTo>
                    <a:lnTo>
                      <a:pt x="13907" y="6406"/>
                    </a:lnTo>
                    <a:lnTo>
                      <a:pt x="14014" y="6311"/>
                    </a:lnTo>
                    <a:lnTo>
                      <a:pt x="13967" y="6239"/>
                    </a:lnTo>
                    <a:lnTo>
                      <a:pt x="14002" y="6192"/>
                    </a:lnTo>
                    <a:lnTo>
                      <a:pt x="14110" y="6215"/>
                    </a:lnTo>
                    <a:lnTo>
                      <a:pt x="14276" y="6120"/>
                    </a:lnTo>
                    <a:cubicBezTo>
                      <a:pt x="14276" y="6108"/>
                      <a:pt x="14276" y="6096"/>
                      <a:pt x="14288" y="6073"/>
                    </a:cubicBezTo>
                    <a:lnTo>
                      <a:pt x="14205" y="6061"/>
                    </a:lnTo>
                    <a:cubicBezTo>
                      <a:pt x="14217" y="6037"/>
                      <a:pt x="14229" y="6013"/>
                      <a:pt x="14241" y="6001"/>
                    </a:cubicBezTo>
                    <a:lnTo>
                      <a:pt x="14336" y="5942"/>
                    </a:lnTo>
                    <a:lnTo>
                      <a:pt x="14383" y="5989"/>
                    </a:lnTo>
                    <a:lnTo>
                      <a:pt x="14443" y="5977"/>
                    </a:lnTo>
                    <a:lnTo>
                      <a:pt x="14479" y="5894"/>
                    </a:lnTo>
                    <a:lnTo>
                      <a:pt x="14538" y="5894"/>
                    </a:lnTo>
                    <a:lnTo>
                      <a:pt x="14586" y="5942"/>
                    </a:lnTo>
                    <a:lnTo>
                      <a:pt x="14681" y="5894"/>
                    </a:lnTo>
                    <a:lnTo>
                      <a:pt x="14681" y="5811"/>
                    </a:lnTo>
                    <a:lnTo>
                      <a:pt x="14741" y="5727"/>
                    </a:lnTo>
                    <a:lnTo>
                      <a:pt x="14836" y="5727"/>
                    </a:lnTo>
                    <a:cubicBezTo>
                      <a:pt x="14836" y="5751"/>
                      <a:pt x="14836" y="5763"/>
                      <a:pt x="14848" y="5787"/>
                    </a:cubicBezTo>
                    <a:lnTo>
                      <a:pt x="14931" y="5787"/>
                    </a:lnTo>
                    <a:lnTo>
                      <a:pt x="14991" y="5727"/>
                    </a:lnTo>
                    <a:lnTo>
                      <a:pt x="15134" y="5668"/>
                    </a:lnTo>
                    <a:lnTo>
                      <a:pt x="15086" y="5596"/>
                    </a:lnTo>
                    <a:lnTo>
                      <a:pt x="15110" y="5525"/>
                    </a:lnTo>
                    <a:lnTo>
                      <a:pt x="15181" y="5584"/>
                    </a:lnTo>
                    <a:lnTo>
                      <a:pt x="15300" y="5501"/>
                    </a:lnTo>
                    <a:lnTo>
                      <a:pt x="15384" y="5501"/>
                    </a:lnTo>
                    <a:lnTo>
                      <a:pt x="15515" y="5370"/>
                    </a:lnTo>
                    <a:cubicBezTo>
                      <a:pt x="15515" y="5334"/>
                      <a:pt x="15503" y="5287"/>
                      <a:pt x="15503" y="5239"/>
                    </a:cubicBezTo>
                    <a:lnTo>
                      <a:pt x="15598" y="5168"/>
                    </a:lnTo>
                    <a:lnTo>
                      <a:pt x="15669" y="5168"/>
                    </a:lnTo>
                    <a:lnTo>
                      <a:pt x="15800" y="5072"/>
                    </a:lnTo>
                    <a:lnTo>
                      <a:pt x="15705" y="5072"/>
                    </a:lnTo>
                    <a:lnTo>
                      <a:pt x="15634" y="5013"/>
                    </a:lnTo>
                    <a:lnTo>
                      <a:pt x="15717" y="4989"/>
                    </a:lnTo>
                    <a:lnTo>
                      <a:pt x="15681" y="4941"/>
                    </a:lnTo>
                    <a:lnTo>
                      <a:pt x="15574" y="4918"/>
                    </a:lnTo>
                    <a:lnTo>
                      <a:pt x="15455" y="4858"/>
                    </a:lnTo>
                    <a:lnTo>
                      <a:pt x="15610" y="4846"/>
                    </a:lnTo>
                    <a:cubicBezTo>
                      <a:pt x="15598" y="4822"/>
                      <a:pt x="15586" y="4799"/>
                      <a:pt x="15574" y="4787"/>
                    </a:cubicBezTo>
                    <a:lnTo>
                      <a:pt x="15657" y="4644"/>
                    </a:lnTo>
                    <a:lnTo>
                      <a:pt x="15693" y="4596"/>
                    </a:lnTo>
                    <a:lnTo>
                      <a:pt x="15634" y="4549"/>
                    </a:lnTo>
                    <a:lnTo>
                      <a:pt x="15562" y="4549"/>
                    </a:lnTo>
                    <a:lnTo>
                      <a:pt x="15515" y="4489"/>
                    </a:lnTo>
                    <a:lnTo>
                      <a:pt x="15550" y="4465"/>
                    </a:lnTo>
                    <a:lnTo>
                      <a:pt x="15622" y="4489"/>
                    </a:lnTo>
                    <a:lnTo>
                      <a:pt x="15657" y="4513"/>
                    </a:lnTo>
                    <a:lnTo>
                      <a:pt x="15705" y="4513"/>
                    </a:lnTo>
                    <a:lnTo>
                      <a:pt x="15705" y="4465"/>
                    </a:lnTo>
                    <a:lnTo>
                      <a:pt x="15586" y="4430"/>
                    </a:lnTo>
                    <a:lnTo>
                      <a:pt x="15681" y="4406"/>
                    </a:lnTo>
                    <a:lnTo>
                      <a:pt x="15788" y="4406"/>
                    </a:lnTo>
                    <a:lnTo>
                      <a:pt x="15896" y="4346"/>
                    </a:lnTo>
                    <a:lnTo>
                      <a:pt x="15812" y="4310"/>
                    </a:lnTo>
                    <a:cubicBezTo>
                      <a:pt x="15788" y="4275"/>
                      <a:pt x="15765" y="4239"/>
                      <a:pt x="15741" y="4215"/>
                    </a:cubicBezTo>
                    <a:lnTo>
                      <a:pt x="15741" y="4215"/>
                    </a:lnTo>
                    <a:lnTo>
                      <a:pt x="15824" y="4227"/>
                    </a:lnTo>
                    <a:lnTo>
                      <a:pt x="15872" y="4275"/>
                    </a:lnTo>
                    <a:lnTo>
                      <a:pt x="15967" y="4263"/>
                    </a:lnTo>
                    <a:cubicBezTo>
                      <a:pt x="15991" y="4239"/>
                      <a:pt x="16003" y="4227"/>
                      <a:pt x="16015" y="4203"/>
                    </a:cubicBezTo>
                    <a:cubicBezTo>
                      <a:pt x="16027" y="4179"/>
                      <a:pt x="16027" y="4156"/>
                      <a:pt x="16038" y="4120"/>
                    </a:cubicBezTo>
                    <a:lnTo>
                      <a:pt x="16098" y="4096"/>
                    </a:lnTo>
                    <a:lnTo>
                      <a:pt x="16169" y="4179"/>
                    </a:lnTo>
                    <a:lnTo>
                      <a:pt x="16277" y="4108"/>
                    </a:lnTo>
                    <a:lnTo>
                      <a:pt x="16324" y="4179"/>
                    </a:lnTo>
                    <a:lnTo>
                      <a:pt x="16431" y="4203"/>
                    </a:lnTo>
                    <a:lnTo>
                      <a:pt x="16479" y="4144"/>
                    </a:lnTo>
                    <a:lnTo>
                      <a:pt x="16586" y="4179"/>
                    </a:lnTo>
                    <a:lnTo>
                      <a:pt x="16729" y="4120"/>
                    </a:lnTo>
                    <a:lnTo>
                      <a:pt x="16800" y="4179"/>
                    </a:lnTo>
                    <a:lnTo>
                      <a:pt x="16919" y="4191"/>
                    </a:lnTo>
                    <a:lnTo>
                      <a:pt x="17003" y="4156"/>
                    </a:lnTo>
                    <a:lnTo>
                      <a:pt x="17050" y="4191"/>
                    </a:lnTo>
                    <a:lnTo>
                      <a:pt x="17170" y="4203"/>
                    </a:lnTo>
                    <a:lnTo>
                      <a:pt x="17277" y="4275"/>
                    </a:lnTo>
                    <a:lnTo>
                      <a:pt x="17515" y="4287"/>
                    </a:lnTo>
                    <a:lnTo>
                      <a:pt x="17681" y="4394"/>
                    </a:lnTo>
                    <a:lnTo>
                      <a:pt x="17586" y="4418"/>
                    </a:lnTo>
                    <a:lnTo>
                      <a:pt x="17646" y="4477"/>
                    </a:lnTo>
                    <a:lnTo>
                      <a:pt x="17646" y="4596"/>
                    </a:lnTo>
                    <a:lnTo>
                      <a:pt x="17598" y="4620"/>
                    </a:lnTo>
                    <a:lnTo>
                      <a:pt x="17789" y="4739"/>
                    </a:lnTo>
                    <a:lnTo>
                      <a:pt x="17789" y="4739"/>
                    </a:lnTo>
                    <a:lnTo>
                      <a:pt x="17646" y="4715"/>
                    </a:lnTo>
                    <a:lnTo>
                      <a:pt x="17598" y="4727"/>
                    </a:lnTo>
                    <a:lnTo>
                      <a:pt x="17753" y="4822"/>
                    </a:lnTo>
                    <a:lnTo>
                      <a:pt x="17753" y="4870"/>
                    </a:lnTo>
                    <a:lnTo>
                      <a:pt x="17574" y="4799"/>
                    </a:lnTo>
                    <a:lnTo>
                      <a:pt x="17408" y="4799"/>
                    </a:lnTo>
                    <a:lnTo>
                      <a:pt x="17241" y="4858"/>
                    </a:lnTo>
                    <a:lnTo>
                      <a:pt x="17241" y="4930"/>
                    </a:lnTo>
                    <a:lnTo>
                      <a:pt x="17122" y="5001"/>
                    </a:lnTo>
                    <a:lnTo>
                      <a:pt x="17122" y="5061"/>
                    </a:lnTo>
                    <a:lnTo>
                      <a:pt x="17074" y="5072"/>
                    </a:lnTo>
                    <a:lnTo>
                      <a:pt x="16872" y="5203"/>
                    </a:lnTo>
                    <a:cubicBezTo>
                      <a:pt x="16860" y="5251"/>
                      <a:pt x="16848" y="5287"/>
                      <a:pt x="16836" y="5334"/>
                    </a:cubicBezTo>
                    <a:lnTo>
                      <a:pt x="16789" y="5334"/>
                    </a:lnTo>
                    <a:cubicBezTo>
                      <a:pt x="16777" y="5322"/>
                      <a:pt x="16765" y="5311"/>
                      <a:pt x="16753" y="5299"/>
                    </a:cubicBezTo>
                    <a:lnTo>
                      <a:pt x="16693" y="5299"/>
                    </a:lnTo>
                    <a:lnTo>
                      <a:pt x="16741" y="5370"/>
                    </a:lnTo>
                    <a:lnTo>
                      <a:pt x="16705" y="5442"/>
                    </a:lnTo>
                    <a:lnTo>
                      <a:pt x="16574" y="5442"/>
                    </a:lnTo>
                    <a:lnTo>
                      <a:pt x="16503" y="5501"/>
                    </a:lnTo>
                    <a:cubicBezTo>
                      <a:pt x="16515" y="5537"/>
                      <a:pt x="16527" y="5573"/>
                      <a:pt x="16527" y="5608"/>
                    </a:cubicBezTo>
                    <a:lnTo>
                      <a:pt x="16610" y="5656"/>
                    </a:lnTo>
                    <a:lnTo>
                      <a:pt x="16467" y="5620"/>
                    </a:lnTo>
                    <a:lnTo>
                      <a:pt x="16419" y="5573"/>
                    </a:lnTo>
                    <a:lnTo>
                      <a:pt x="16336" y="5596"/>
                    </a:lnTo>
                    <a:lnTo>
                      <a:pt x="16288" y="5680"/>
                    </a:lnTo>
                    <a:lnTo>
                      <a:pt x="16300" y="5715"/>
                    </a:lnTo>
                    <a:lnTo>
                      <a:pt x="16217" y="5692"/>
                    </a:lnTo>
                    <a:lnTo>
                      <a:pt x="16181" y="5727"/>
                    </a:lnTo>
                    <a:lnTo>
                      <a:pt x="16265" y="5787"/>
                    </a:lnTo>
                    <a:lnTo>
                      <a:pt x="16265" y="5823"/>
                    </a:lnTo>
                    <a:lnTo>
                      <a:pt x="16193" y="5870"/>
                    </a:lnTo>
                    <a:cubicBezTo>
                      <a:pt x="16181" y="5882"/>
                      <a:pt x="16169" y="5894"/>
                      <a:pt x="16157" y="5918"/>
                    </a:cubicBezTo>
                    <a:lnTo>
                      <a:pt x="16038" y="5954"/>
                    </a:lnTo>
                    <a:lnTo>
                      <a:pt x="15991" y="5930"/>
                    </a:lnTo>
                    <a:cubicBezTo>
                      <a:pt x="15979" y="5918"/>
                      <a:pt x="15979" y="5906"/>
                      <a:pt x="15967" y="5894"/>
                    </a:cubicBezTo>
                    <a:lnTo>
                      <a:pt x="15884" y="5882"/>
                    </a:lnTo>
                    <a:lnTo>
                      <a:pt x="15800" y="5894"/>
                    </a:lnTo>
                    <a:cubicBezTo>
                      <a:pt x="15812" y="5918"/>
                      <a:pt x="15824" y="5942"/>
                      <a:pt x="15836" y="5965"/>
                    </a:cubicBezTo>
                    <a:lnTo>
                      <a:pt x="15753" y="6001"/>
                    </a:lnTo>
                    <a:lnTo>
                      <a:pt x="15800" y="6084"/>
                    </a:lnTo>
                    <a:lnTo>
                      <a:pt x="15753" y="6156"/>
                    </a:lnTo>
                    <a:lnTo>
                      <a:pt x="15693" y="6156"/>
                    </a:lnTo>
                    <a:lnTo>
                      <a:pt x="15634" y="6227"/>
                    </a:lnTo>
                    <a:cubicBezTo>
                      <a:pt x="15646" y="6251"/>
                      <a:pt x="15657" y="6275"/>
                      <a:pt x="15681" y="6311"/>
                    </a:cubicBezTo>
                    <a:lnTo>
                      <a:pt x="15705" y="6323"/>
                    </a:lnTo>
                    <a:lnTo>
                      <a:pt x="15669" y="6406"/>
                    </a:lnTo>
                    <a:cubicBezTo>
                      <a:pt x="15669" y="6418"/>
                      <a:pt x="15681" y="6442"/>
                      <a:pt x="15693" y="6454"/>
                    </a:cubicBezTo>
                    <a:lnTo>
                      <a:pt x="15776" y="6430"/>
                    </a:lnTo>
                    <a:lnTo>
                      <a:pt x="15836" y="6477"/>
                    </a:lnTo>
                    <a:lnTo>
                      <a:pt x="15812" y="6573"/>
                    </a:lnTo>
                    <a:lnTo>
                      <a:pt x="15776" y="6608"/>
                    </a:lnTo>
                    <a:lnTo>
                      <a:pt x="15824" y="6692"/>
                    </a:lnTo>
                    <a:lnTo>
                      <a:pt x="15788" y="6727"/>
                    </a:lnTo>
                    <a:lnTo>
                      <a:pt x="15907" y="6858"/>
                    </a:lnTo>
                    <a:lnTo>
                      <a:pt x="15967" y="6894"/>
                    </a:lnTo>
                    <a:lnTo>
                      <a:pt x="15931" y="6942"/>
                    </a:lnTo>
                    <a:lnTo>
                      <a:pt x="16015" y="7037"/>
                    </a:lnTo>
                    <a:lnTo>
                      <a:pt x="15931" y="7061"/>
                    </a:lnTo>
                    <a:cubicBezTo>
                      <a:pt x="15931" y="7108"/>
                      <a:pt x="15931" y="7144"/>
                      <a:pt x="15943" y="7192"/>
                    </a:cubicBezTo>
                    <a:lnTo>
                      <a:pt x="15896" y="7239"/>
                    </a:lnTo>
                    <a:cubicBezTo>
                      <a:pt x="15896" y="7299"/>
                      <a:pt x="15896" y="7347"/>
                      <a:pt x="15884" y="7406"/>
                    </a:cubicBezTo>
                    <a:lnTo>
                      <a:pt x="15955" y="7466"/>
                    </a:lnTo>
                    <a:lnTo>
                      <a:pt x="15884" y="7549"/>
                    </a:lnTo>
                    <a:lnTo>
                      <a:pt x="15884" y="7608"/>
                    </a:lnTo>
                    <a:lnTo>
                      <a:pt x="15931" y="7656"/>
                    </a:lnTo>
                    <a:lnTo>
                      <a:pt x="16098" y="7608"/>
                    </a:lnTo>
                    <a:lnTo>
                      <a:pt x="16157" y="7644"/>
                    </a:lnTo>
                    <a:cubicBezTo>
                      <a:pt x="16169" y="7632"/>
                      <a:pt x="16181" y="7608"/>
                      <a:pt x="16193" y="7597"/>
                    </a:cubicBezTo>
                    <a:lnTo>
                      <a:pt x="16324" y="7704"/>
                    </a:lnTo>
                    <a:lnTo>
                      <a:pt x="16419" y="7704"/>
                    </a:lnTo>
                    <a:lnTo>
                      <a:pt x="16503" y="7751"/>
                    </a:lnTo>
                    <a:lnTo>
                      <a:pt x="16681" y="7751"/>
                    </a:lnTo>
                    <a:lnTo>
                      <a:pt x="16729" y="7775"/>
                    </a:lnTo>
                    <a:lnTo>
                      <a:pt x="16681" y="7823"/>
                    </a:lnTo>
                    <a:lnTo>
                      <a:pt x="16777" y="7823"/>
                    </a:lnTo>
                    <a:lnTo>
                      <a:pt x="16919" y="7763"/>
                    </a:lnTo>
                    <a:lnTo>
                      <a:pt x="16919" y="7823"/>
                    </a:lnTo>
                    <a:lnTo>
                      <a:pt x="16848" y="7882"/>
                    </a:lnTo>
                    <a:lnTo>
                      <a:pt x="16991" y="8037"/>
                    </a:lnTo>
                    <a:lnTo>
                      <a:pt x="17015" y="8085"/>
                    </a:lnTo>
                    <a:lnTo>
                      <a:pt x="16979" y="8168"/>
                    </a:lnTo>
                    <a:lnTo>
                      <a:pt x="17015" y="8180"/>
                    </a:lnTo>
                    <a:cubicBezTo>
                      <a:pt x="17039" y="8144"/>
                      <a:pt x="17062" y="8109"/>
                      <a:pt x="17086" y="8061"/>
                    </a:cubicBezTo>
                    <a:lnTo>
                      <a:pt x="17158" y="8049"/>
                    </a:lnTo>
                    <a:cubicBezTo>
                      <a:pt x="17158" y="8061"/>
                      <a:pt x="17158" y="8085"/>
                      <a:pt x="17170" y="8097"/>
                    </a:cubicBezTo>
                    <a:cubicBezTo>
                      <a:pt x="17217" y="8085"/>
                      <a:pt x="17253" y="8073"/>
                      <a:pt x="17289" y="8073"/>
                    </a:cubicBezTo>
                    <a:lnTo>
                      <a:pt x="17372" y="8073"/>
                    </a:lnTo>
                    <a:lnTo>
                      <a:pt x="17574" y="7978"/>
                    </a:lnTo>
                    <a:lnTo>
                      <a:pt x="17693" y="7978"/>
                    </a:lnTo>
                    <a:lnTo>
                      <a:pt x="17943" y="7894"/>
                    </a:lnTo>
                    <a:cubicBezTo>
                      <a:pt x="17943" y="7870"/>
                      <a:pt x="17955" y="7859"/>
                      <a:pt x="17955" y="7847"/>
                    </a:cubicBezTo>
                    <a:lnTo>
                      <a:pt x="18122" y="7882"/>
                    </a:lnTo>
                    <a:lnTo>
                      <a:pt x="18229" y="7882"/>
                    </a:lnTo>
                    <a:lnTo>
                      <a:pt x="18324" y="7787"/>
                    </a:lnTo>
                    <a:lnTo>
                      <a:pt x="18348" y="7823"/>
                    </a:lnTo>
                    <a:lnTo>
                      <a:pt x="18301" y="7882"/>
                    </a:lnTo>
                    <a:lnTo>
                      <a:pt x="18360" y="7906"/>
                    </a:lnTo>
                    <a:cubicBezTo>
                      <a:pt x="18384" y="7882"/>
                      <a:pt x="18408" y="7847"/>
                      <a:pt x="18432" y="7811"/>
                    </a:cubicBezTo>
                    <a:lnTo>
                      <a:pt x="18491" y="7823"/>
                    </a:lnTo>
                    <a:lnTo>
                      <a:pt x="18443" y="7739"/>
                    </a:lnTo>
                    <a:lnTo>
                      <a:pt x="18491" y="7704"/>
                    </a:lnTo>
                    <a:cubicBezTo>
                      <a:pt x="18515" y="7739"/>
                      <a:pt x="18527" y="7763"/>
                      <a:pt x="18551" y="7787"/>
                    </a:cubicBezTo>
                    <a:lnTo>
                      <a:pt x="18622" y="7799"/>
                    </a:lnTo>
                    <a:cubicBezTo>
                      <a:pt x="18634" y="7787"/>
                      <a:pt x="18646" y="7763"/>
                      <a:pt x="18646" y="7751"/>
                    </a:cubicBezTo>
                    <a:lnTo>
                      <a:pt x="18705" y="7835"/>
                    </a:lnTo>
                    <a:lnTo>
                      <a:pt x="18789" y="7823"/>
                    </a:lnTo>
                    <a:cubicBezTo>
                      <a:pt x="18789" y="7799"/>
                      <a:pt x="18801" y="7787"/>
                      <a:pt x="18801" y="7763"/>
                    </a:cubicBezTo>
                    <a:lnTo>
                      <a:pt x="18872" y="7787"/>
                    </a:lnTo>
                    <a:lnTo>
                      <a:pt x="18896" y="7823"/>
                    </a:lnTo>
                    <a:lnTo>
                      <a:pt x="18979" y="7787"/>
                    </a:lnTo>
                    <a:cubicBezTo>
                      <a:pt x="19039" y="7787"/>
                      <a:pt x="19086" y="7775"/>
                      <a:pt x="19146" y="7763"/>
                    </a:cubicBezTo>
                    <a:lnTo>
                      <a:pt x="19229" y="7823"/>
                    </a:lnTo>
                    <a:lnTo>
                      <a:pt x="19420" y="7811"/>
                    </a:lnTo>
                    <a:cubicBezTo>
                      <a:pt x="19420" y="7799"/>
                      <a:pt x="19432" y="7787"/>
                      <a:pt x="19444" y="7775"/>
                    </a:cubicBezTo>
                    <a:lnTo>
                      <a:pt x="19384" y="7739"/>
                    </a:lnTo>
                    <a:lnTo>
                      <a:pt x="19444" y="7716"/>
                    </a:lnTo>
                    <a:lnTo>
                      <a:pt x="19527" y="7739"/>
                    </a:lnTo>
                    <a:lnTo>
                      <a:pt x="19551" y="7787"/>
                    </a:lnTo>
                    <a:lnTo>
                      <a:pt x="19670" y="7811"/>
                    </a:lnTo>
                    <a:cubicBezTo>
                      <a:pt x="19682" y="7787"/>
                      <a:pt x="19706" y="7775"/>
                      <a:pt x="19717" y="7751"/>
                    </a:cubicBezTo>
                    <a:cubicBezTo>
                      <a:pt x="19729" y="7739"/>
                      <a:pt x="19741" y="7728"/>
                      <a:pt x="19753" y="7728"/>
                    </a:cubicBezTo>
                    <a:cubicBezTo>
                      <a:pt x="19777" y="7728"/>
                      <a:pt x="19932" y="7680"/>
                      <a:pt x="19932" y="7680"/>
                    </a:cubicBezTo>
                    <a:lnTo>
                      <a:pt x="20063" y="7668"/>
                    </a:lnTo>
                    <a:lnTo>
                      <a:pt x="20063" y="7668"/>
                    </a:lnTo>
                    <a:lnTo>
                      <a:pt x="19967" y="7716"/>
                    </a:lnTo>
                    <a:cubicBezTo>
                      <a:pt x="19991" y="7728"/>
                      <a:pt x="20003" y="7751"/>
                      <a:pt x="20015" y="7763"/>
                    </a:cubicBezTo>
                    <a:lnTo>
                      <a:pt x="20015" y="7835"/>
                    </a:lnTo>
                    <a:lnTo>
                      <a:pt x="19884" y="7763"/>
                    </a:lnTo>
                    <a:lnTo>
                      <a:pt x="19848" y="7811"/>
                    </a:lnTo>
                    <a:lnTo>
                      <a:pt x="19991" y="7918"/>
                    </a:lnTo>
                    <a:lnTo>
                      <a:pt x="20146" y="7930"/>
                    </a:lnTo>
                    <a:lnTo>
                      <a:pt x="20218" y="8013"/>
                    </a:lnTo>
                    <a:lnTo>
                      <a:pt x="20372" y="8013"/>
                    </a:lnTo>
                    <a:lnTo>
                      <a:pt x="20432" y="8001"/>
                    </a:lnTo>
                    <a:lnTo>
                      <a:pt x="20527" y="8001"/>
                    </a:lnTo>
                    <a:lnTo>
                      <a:pt x="20622" y="8109"/>
                    </a:lnTo>
                    <a:lnTo>
                      <a:pt x="20551" y="8168"/>
                    </a:lnTo>
                    <a:lnTo>
                      <a:pt x="20372" y="8120"/>
                    </a:lnTo>
                    <a:lnTo>
                      <a:pt x="20289" y="8132"/>
                    </a:lnTo>
                    <a:cubicBezTo>
                      <a:pt x="20277" y="8156"/>
                      <a:pt x="20265" y="8180"/>
                      <a:pt x="20253" y="8204"/>
                    </a:cubicBezTo>
                    <a:lnTo>
                      <a:pt x="20110" y="8263"/>
                    </a:lnTo>
                    <a:lnTo>
                      <a:pt x="19979" y="8216"/>
                    </a:lnTo>
                    <a:lnTo>
                      <a:pt x="19908" y="8251"/>
                    </a:lnTo>
                    <a:lnTo>
                      <a:pt x="19908" y="8323"/>
                    </a:lnTo>
                    <a:lnTo>
                      <a:pt x="19801" y="8347"/>
                    </a:lnTo>
                    <a:lnTo>
                      <a:pt x="19753" y="8275"/>
                    </a:lnTo>
                    <a:cubicBezTo>
                      <a:pt x="19729" y="8275"/>
                      <a:pt x="19717" y="8275"/>
                      <a:pt x="19694" y="8287"/>
                    </a:cubicBezTo>
                    <a:cubicBezTo>
                      <a:pt x="19670" y="8299"/>
                      <a:pt x="19694" y="8311"/>
                      <a:pt x="19694" y="8335"/>
                    </a:cubicBezTo>
                    <a:lnTo>
                      <a:pt x="19741" y="8394"/>
                    </a:lnTo>
                    <a:lnTo>
                      <a:pt x="19706" y="8478"/>
                    </a:lnTo>
                    <a:lnTo>
                      <a:pt x="19706" y="8490"/>
                    </a:lnTo>
                    <a:lnTo>
                      <a:pt x="19682" y="8525"/>
                    </a:lnTo>
                    <a:lnTo>
                      <a:pt x="19182" y="8490"/>
                    </a:lnTo>
                    <a:lnTo>
                      <a:pt x="18967" y="8394"/>
                    </a:lnTo>
                    <a:lnTo>
                      <a:pt x="18741" y="8394"/>
                    </a:lnTo>
                    <a:lnTo>
                      <a:pt x="18622" y="8347"/>
                    </a:lnTo>
                    <a:lnTo>
                      <a:pt x="18515" y="8359"/>
                    </a:lnTo>
                    <a:lnTo>
                      <a:pt x="18396" y="8275"/>
                    </a:lnTo>
                    <a:cubicBezTo>
                      <a:pt x="18396" y="8299"/>
                      <a:pt x="18384" y="8311"/>
                      <a:pt x="18384" y="8335"/>
                    </a:cubicBezTo>
                    <a:lnTo>
                      <a:pt x="18301" y="8323"/>
                    </a:lnTo>
                    <a:cubicBezTo>
                      <a:pt x="18301" y="8335"/>
                      <a:pt x="18301" y="8347"/>
                      <a:pt x="18301" y="8359"/>
                    </a:cubicBezTo>
                    <a:lnTo>
                      <a:pt x="18372" y="8394"/>
                    </a:lnTo>
                    <a:lnTo>
                      <a:pt x="18253" y="8442"/>
                    </a:lnTo>
                    <a:cubicBezTo>
                      <a:pt x="18241" y="8430"/>
                      <a:pt x="18217" y="8430"/>
                      <a:pt x="18205" y="8418"/>
                    </a:cubicBezTo>
                    <a:lnTo>
                      <a:pt x="17979" y="8394"/>
                    </a:lnTo>
                    <a:lnTo>
                      <a:pt x="17943" y="8359"/>
                    </a:lnTo>
                    <a:lnTo>
                      <a:pt x="17908" y="8442"/>
                    </a:lnTo>
                    <a:lnTo>
                      <a:pt x="17789" y="8430"/>
                    </a:lnTo>
                    <a:lnTo>
                      <a:pt x="17670" y="8442"/>
                    </a:lnTo>
                    <a:lnTo>
                      <a:pt x="17646" y="8513"/>
                    </a:lnTo>
                    <a:lnTo>
                      <a:pt x="17562" y="8501"/>
                    </a:lnTo>
                    <a:lnTo>
                      <a:pt x="17372" y="8549"/>
                    </a:lnTo>
                    <a:lnTo>
                      <a:pt x="17289" y="8621"/>
                    </a:lnTo>
                    <a:lnTo>
                      <a:pt x="17289" y="8882"/>
                    </a:lnTo>
                    <a:lnTo>
                      <a:pt x="17372" y="8894"/>
                    </a:lnTo>
                    <a:lnTo>
                      <a:pt x="17420" y="8871"/>
                    </a:lnTo>
                    <a:lnTo>
                      <a:pt x="17527" y="8882"/>
                    </a:lnTo>
                    <a:lnTo>
                      <a:pt x="17467" y="8942"/>
                    </a:lnTo>
                    <a:lnTo>
                      <a:pt x="17384" y="8942"/>
                    </a:lnTo>
                    <a:lnTo>
                      <a:pt x="17384" y="9049"/>
                    </a:lnTo>
                    <a:lnTo>
                      <a:pt x="17479" y="9156"/>
                    </a:lnTo>
                    <a:lnTo>
                      <a:pt x="17646" y="9263"/>
                    </a:lnTo>
                    <a:lnTo>
                      <a:pt x="17705" y="9263"/>
                    </a:lnTo>
                    <a:lnTo>
                      <a:pt x="17717" y="9204"/>
                    </a:lnTo>
                    <a:lnTo>
                      <a:pt x="17848" y="9144"/>
                    </a:lnTo>
                    <a:lnTo>
                      <a:pt x="17884" y="9204"/>
                    </a:lnTo>
                    <a:cubicBezTo>
                      <a:pt x="17860" y="9263"/>
                      <a:pt x="17836" y="9335"/>
                      <a:pt x="17812" y="9406"/>
                    </a:cubicBezTo>
                    <a:cubicBezTo>
                      <a:pt x="17812" y="9418"/>
                      <a:pt x="17812" y="9442"/>
                      <a:pt x="17812" y="9454"/>
                    </a:cubicBezTo>
                    <a:lnTo>
                      <a:pt x="17812" y="9561"/>
                    </a:lnTo>
                    <a:cubicBezTo>
                      <a:pt x="17824" y="9621"/>
                      <a:pt x="17848" y="9680"/>
                      <a:pt x="17860" y="9740"/>
                    </a:cubicBezTo>
                    <a:cubicBezTo>
                      <a:pt x="17836" y="9787"/>
                      <a:pt x="17812" y="9835"/>
                      <a:pt x="17789" y="9871"/>
                    </a:cubicBezTo>
                    <a:lnTo>
                      <a:pt x="17586" y="10002"/>
                    </a:lnTo>
                    <a:lnTo>
                      <a:pt x="17431" y="10002"/>
                    </a:lnTo>
                    <a:lnTo>
                      <a:pt x="17300" y="9906"/>
                    </a:lnTo>
                    <a:cubicBezTo>
                      <a:pt x="17300" y="9883"/>
                      <a:pt x="17289" y="9859"/>
                      <a:pt x="17277" y="9835"/>
                    </a:cubicBezTo>
                    <a:lnTo>
                      <a:pt x="17003" y="9621"/>
                    </a:lnTo>
                    <a:lnTo>
                      <a:pt x="17003" y="9502"/>
                    </a:lnTo>
                    <a:lnTo>
                      <a:pt x="16943" y="9502"/>
                    </a:lnTo>
                    <a:lnTo>
                      <a:pt x="16836" y="9573"/>
                    </a:lnTo>
                    <a:lnTo>
                      <a:pt x="16658" y="9597"/>
                    </a:lnTo>
                    <a:lnTo>
                      <a:pt x="16598" y="9633"/>
                    </a:lnTo>
                    <a:lnTo>
                      <a:pt x="16479" y="9633"/>
                    </a:lnTo>
                    <a:lnTo>
                      <a:pt x="16384" y="9716"/>
                    </a:lnTo>
                    <a:cubicBezTo>
                      <a:pt x="16384" y="9740"/>
                      <a:pt x="16384" y="9775"/>
                      <a:pt x="16384" y="9799"/>
                    </a:cubicBezTo>
                    <a:lnTo>
                      <a:pt x="16336" y="9787"/>
                    </a:lnTo>
                    <a:lnTo>
                      <a:pt x="16336" y="9930"/>
                    </a:lnTo>
                    <a:cubicBezTo>
                      <a:pt x="16277" y="9978"/>
                      <a:pt x="16229" y="10014"/>
                      <a:pt x="16169" y="10061"/>
                    </a:cubicBezTo>
                    <a:cubicBezTo>
                      <a:pt x="16169" y="10085"/>
                      <a:pt x="16157" y="10109"/>
                      <a:pt x="16157" y="10133"/>
                    </a:cubicBezTo>
                    <a:cubicBezTo>
                      <a:pt x="16146" y="10156"/>
                      <a:pt x="16157" y="10192"/>
                      <a:pt x="16157" y="10216"/>
                    </a:cubicBezTo>
                    <a:lnTo>
                      <a:pt x="16074" y="10264"/>
                    </a:lnTo>
                    <a:cubicBezTo>
                      <a:pt x="16098" y="10323"/>
                      <a:pt x="16110" y="10395"/>
                      <a:pt x="16134" y="10454"/>
                    </a:cubicBezTo>
                    <a:lnTo>
                      <a:pt x="16205" y="10514"/>
                    </a:lnTo>
                    <a:lnTo>
                      <a:pt x="16205" y="10526"/>
                    </a:lnTo>
                    <a:lnTo>
                      <a:pt x="16217" y="10645"/>
                    </a:lnTo>
                    <a:cubicBezTo>
                      <a:pt x="16229" y="10680"/>
                      <a:pt x="16241" y="10716"/>
                      <a:pt x="16253" y="10752"/>
                    </a:cubicBezTo>
                    <a:cubicBezTo>
                      <a:pt x="16229" y="10764"/>
                      <a:pt x="16217" y="10787"/>
                      <a:pt x="16193" y="10799"/>
                    </a:cubicBezTo>
                    <a:lnTo>
                      <a:pt x="16229" y="10811"/>
                    </a:lnTo>
                    <a:lnTo>
                      <a:pt x="16443" y="10799"/>
                    </a:lnTo>
                    <a:lnTo>
                      <a:pt x="16598" y="10954"/>
                    </a:lnTo>
                    <a:lnTo>
                      <a:pt x="16753" y="11014"/>
                    </a:lnTo>
                    <a:lnTo>
                      <a:pt x="16979" y="10978"/>
                    </a:lnTo>
                    <a:lnTo>
                      <a:pt x="17062" y="11014"/>
                    </a:lnTo>
                    <a:cubicBezTo>
                      <a:pt x="17062" y="11037"/>
                      <a:pt x="17074" y="11073"/>
                      <a:pt x="17086" y="11097"/>
                    </a:cubicBezTo>
                    <a:lnTo>
                      <a:pt x="17158" y="11109"/>
                    </a:lnTo>
                    <a:lnTo>
                      <a:pt x="17217" y="11157"/>
                    </a:lnTo>
                    <a:cubicBezTo>
                      <a:pt x="17193" y="11180"/>
                      <a:pt x="17170" y="11192"/>
                      <a:pt x="17146" y="11216"/>
                    </a:cubicBezTo>
                    <a:cubicBezTo>
                      <a:pt x="17146" y="11264"/>
                      <a:pt x="17158" y="11311"/>
                      <a:pt x="17158" y="11371"/>
                    </a:cubicBezTo>
                    <a:lnTo>
                      <a:pt x="16479" y="11383"/>
                    </a:lnTo>
                    <a:lnTo>
                      <a:pt x="15693" y="11335"/>
                    </a:lnTo>
                    <a:lnTo>
                      <a:pt x="15622" y="11347"/>
                    </a:lnTo>
                    <a:lnTo>
                      <a:pt x="15419" y="11466"/>
                    </a:lnTo>
                    <a:lnTo>
                      <a:pt x="15241" y="11490"/>
                    </a:lnTo>
                    <a:lnTo>
                      <a:pt x="15193" y="11466"/>
                    </a:lnTo>
                    <a:lnTo>
                      <a:pt x="15372" y="11407"/>
                    </a:lnTo>
                    <a:lnTo>
                      <a:pt x="15538" y="11299"/>
                    </a:lnTo>
                    <a:lnTo>
                      <a:pt x="15479" y="11299"/>
                    </a:lnTo>
                    <a:lnTo>
                      <a:pt x="15348" y="11383"/>
                    </a:lnTo>
                    <a:lnTo>
                      <a:pt x="15122" y="11442"/>
                    </a:lnTo>
                    <a:lnTo>
                      <a:pt x="14860" y="11383"/>
                    </a:lnTo>
                    <a:lnTo>
                      <a:pt x="14812" y="11287"/>
                    </a:lnTo>
                    <a:cubicBezTo>
                      <a:pt x="14824" y="11264"/>
                      <a:pt x="14836" y="11240"/>
                      <a:pt x="14848" y="11216"/>
                    </a:cubicBezTo>
                    <a:lnTo>
                      <a:pt x="14991" y="11240"/>
                    </a:lnTo>
                    <a:lnTo>
                      <a:pt x="15050" y="11264"/>
                    </a:lnTo>
                    <a:cubicBezTo>
                      <a:pt x="15050" y="11264"/>
                      <a:pt x="15050" y="11252"/>
                      <a:pt x="15050" y="11240"/>
                    </a:cubicBezTo>
                    <a:lnTo>
                      <a:pt x="14884" y="11180"/>
                    </a:lnTo>
                    <a:lnTo>
                      <a:pt x="14574" y="11121"/>
                    </a:lnTo>
                    <a:lnTo>
                      <a:pt x="14336" y="11204"/>
                    </a:lnTo>
                    <a:lnTo>
                      <a:pt x="14157" y="11180"/>
                    </a:lnTo>
                    <a:lnTo>
                      <a:pt x="13979" y="11228"/>
                    </a:lnTo>
                    <a:lnTo>
                      <a:pt x="13860" y="11323"/>
                    </a:lnTo>
                    <a:lnTo>
                      <a:pt x="13681" y="11323"/>
                    </a:lnTo>
                    <a:lnTo>
                      <a:pt x="13574" y="11407"/>
                    </a:lnTo>
                    <a:lnTo>
                      <a:pt x="13574" y="11466"/>
                    </a:lnTo>
                    <a:lnTo>
                      <a:pt x="13383" y="11466"/>
                    </a:lnTo>
                    <a:lnTo>
                      <a:pt x="13086" y="11573"/>
                    </a:lnTo>
                    <a:lnTo>
                      <a:pt x="12895" y="11573"/>
                    </a:lnTo>
                    <a:lnTo>
                      <a:pt x="12824" y="11668"/>
                    </a:lnTo>
                    <a:cubicBezTo>
                      <a:pt x="12812" y="11704"/>
                      <a:pt x="12788" y="11740"/>
                      <a:pt x="12776" y="11764"/>
                    </a:cubicBezTo>
                    <a:lnTo>
                      <a:pt x="12740" y="11776"/>
                    </a:lnTo>
                    <a:cubicBezTo>
                      <a:pt x="12740" y="11799"/>
                      <a:pt x="12740" y="11811"/>
                      <a:pt x="12740" y="11823"/>
                    </a:cubicBezTo>
                    <a:lnTo>
                      <a:pt x="12574" y="11823"/>
                    </a:lnTo>
                    <a:lnTo>
                      <a:pt x="12502" y="11776"/>
                    </a:lnTo>
                    <a:lnTo>
                      <a:pt x="12395" y="11788"/>
                    </a:lnTo>
                    <a:lnTo>
                      <a:pt x="12288" y="11728"/>
                    </a:lnTo>
                    <a:cubicBezTo>
                      <a:pt x="12300" y="11704"/>
                      <a:pt x="12300" y="11680"/>
                      <a:pt x="12312" y="11645"/>
                    </a:cubicBezTo>
                    <a:cubicBezTo>
                      <a:pt x="12288" y="11621"/>
                      <a:pt x="12264" y="11597"/>
                      <a:pt x="12240" y="11573"/>
                    </a:cubicBezTo>
                    <a:lnTo>
                      <a:pt x="12121" y="11597"/>
                    </a:lnTo>
                    <a:lnTo>
                      <a:pt x="11966" y="11490"/>
                    </a:lnTo>
                    <a:lnTo>
                      <a:pt x="11859" y="11478"/>
                    </a:lnTo>
                    <a:lnTo>
                      <a:pt x="11824" y="11430"/>
                    </a:lnTo>
                    <a:lnTo>
                      <a:pt x="11764" y="11454"/>
                    </a:lnTo>
                    <a:lnTo>
                      <a:pt x="11633" y="11454"/>
                    </a:lnTo>
                    <a:lnTo>
                      <a:pt x="11502" y="11514"/>
                    </a:lnTo>
                    <a:lnTo>
                      <a:pt x="11466" y="11478"/>
                    </a:lnTo>
                    <a:lnTo>
                      <a:pt x="11526" y="11442"/>
                    </a:lnTo>
                    <a:lnTo>
                      <a:pt x="11550" y="11454"/>
                    </a:lnTo>
                    <a:lnTo>
                      <a:pt x="11597" y="11418"/>
                    </a:lnTo>
                    <a:lnTo>
                      <a:pt x="11716" y="11383"/>
                    </a:lnTo>
                    <a:lnTo>
                      <a:pt x="11562" y="11371"/>
                    </a:lnTo>
                    <a:lnTo>
                      <a:pt x="11502" y="11395"/>
                    </a:lnTo>
                    <a:cubicBezTo>
                      <a:pt x="11502" y="11407"/>
                      <a:pt x="11502" y="11418"/>
                      <a:pt x="11490" y="11430"/>
                    </a:cubicBezTo>
                    <a:lnTo>
                      <a:pt x="11371" y="11478"/>
                    </a:lnTo>
                    <a:cubicBezTo>
                      <a:pt x="11371" y="11490"/>
                      <a:pt x="11371" y="11502"/>
                      <a:pt x="11371" y="11514"/>
                    </a:cubicBezTo>
                    <a:lnTo>
                      <a:pt x="11145" y="11538"/>
                    </a:lnTo>
                    <a:lnTo>
                      <a:pt x="11062" y="11609"/>
                    </a:lnTo>
                    <a:cubicBezTo>
                      <a:pt x="11062" y="11633"/>
                      <a:pt x="11050" y="11645"/>
                      <a:pt x="11038" y="11668"/>
                    </a:cubicBezTo>
                    <a:lnTo>
                      <a:pt x="10907" y="11680"/>
                    </a:lnTo>
                    <a:cubicBezTo>
                      <a:pt x="10895" y="11657"/>
                      <a:pt x="10883" y="11645"/>
                      <a:pt x="10871" y="11633"/>
                    </a:cubicBezTo>
                    <a:lnTo>
                      <a:pt x="10764" y="11633"/>
                    </a:lnTo>
                    <a:lnTo>
                      <a:pt x="10704" y="11645"/>
                    </a:lnTo>
                    <a:lnTo>
                      <a:pt x="10562" y="11621"/>
                    </a:lnTo>
                    <a:lnTo>
                      <a:pt x="10669" y="11561"/>
                    </a:lnTo>
                    <a:lnTo>
                      <a:pt x="10740" y="11573"/>
                    </a:lnTo>
                    <a:lnTo>
                      <a:pt x="10823" y="11514"/>
                    </a:lnTo>
                    <a:lnTo>
                      <a:pt x="10823" y="11442"/>
                    </a:lnTo>
                    <a:lnTo>
                      <a:pt x="10776" y="11418"/>
                    </a:lnTo>
                    <a:lnTo>
                      <a:pt x="10669" y="11478"/>
                    </a:lnTo>
                    <a:lnTo>
                      <a:pt x="10645" y="11502"/>
                    </a:lnTo>
                    <a:lnTo>
                      <a:pt x="10490" y="11430"/>
                    </a:lnTo>
                    <a:cubicBezTo>
                      <a:pt x="10478" y="11418"/>
                      <a:pt x="10466" y="11395"/>
                      <a:pt x="10442" y="11383"/>
                    </a:cubicBezTo>
                    <a:lnTo>
                      <a:pt x="10395" y="11407"/>
                    </a:lnTo>
                    <a:lnTo>
                      <a:pt x="10359" y="11454"/>
                    </a:lnTo>
                    <a:lnTo>
                      <a:pt x="10264" y="11502"/>
                    </a:lnTo>
                    <a:cubicBezTo>
                      <a:pt x="10252" y="11478"/>
                      <a:pt x="10240" y="11454"/>
                      <a:pt x="10228" y="11430"/>
                    </a:cubicBezTo>
                    <a:lnTo>
                      <a:pt x="10133" y="11407"/>
                    </a:lnTo>
                    <a:cubicBezTo>
                      <a:pt x="10121" y="11395"/>
                      <a:pt x="10109" y="11383"/>
                      <a:pt x="10097" y="11359"/>
                    </a:cubicBezTo>
                    <a:lnTo>
                      <a:pt x="10157" y="11323"/>
                    </a:lnTo>
                    <a:cubicBezTo>
                      <a:pt x="10181" y="11287"/>
                      <a:pt x="10204" y="11264"/>
                      <a:pt x="10228" y="11228"/>
                    </a:cubicBezTo>
                    <a:lnTo>
                      <a:pt x="10097" y="11216"/>
                    </a:lnTo>
                    <a:lnTo>
                      <a:pt x="9978" y="11133"/>
                    </a:lnTo>
                    <a:lnTo>
                      <a:pt x="10014" y="11085"/>
                    </a:lnTo>
                    <a:cubicBezTo>
                      <a:pt x="9990" y="11073"/>
                      <a:pt x="9954" y="11049"/>
                      <a:pt x="9931" y="11037"/>
                    </a:cubicBezTo>
                    <a:lnTo>
                      <a:pt x="9883" y="11037"/>
                    </a:lnTo>
                    <a:lnTo>
                      <a:pt x="9883" y="10978"/>
                    </a:lnTo>
                    <a:lnTo>
                      <a:pt x="9954" y="10942"/>
                    </a:lnTo>
                    <a:cubicBezTo>
                      <a:pt x="9954" y="10918"/>
                      <a:pt x="9966" y="10895"/>
                      <a:pt x="9966" y="10883"/>
                    </a:cubicBezTo>
                    <a:lnTo>
                      <a:pt x="9907" y="10859"/>
                    </a:lnTo>
                    <a:lnTo>
                      <a:pt x="9907" y="10799"/>
                    </a:lnTo>
                    <a:lnTo>
                      <a:pt x="10145" y="10728"/>
                    </a:lnTo>
                    <a:lnTo>
                      <a:pt x="10085" y="10692"/>
                    </a:lnTo>
                    <a:lnTo>
                      <a:pt x="10181" y="10633"/>
                    </a:lnTo>
                    <a:lnTo>
                      <a:pt x="10228" y="10656"/>
                    </a:lnTo>
                    <a:lnTo>
                      <a:pt x="10359" y="10621"/>
                    </a:lnTo>
                    <a:lnTo>
                      <a:pt x="10359" y="10514"/>
                    </a:lnTo>
                    <a:cubicBezTo>
                      <a:pt x="10335" y="10490"/>
                      <a:pt x="10323" y="10466"/>
                      <a:pt x="10300" y="10442"/>
                    </a:cubicBezTo>
                    <a:lnTo>
                      <a:pt x="10371" y="10395"/>
                    </a:lnTo>
                    <a:lnTo>
                      <a:pt x="10478" y="10383"/>
                    </a:lnTo>
                    <a:lnTo>
                      <a:pt x="10550" y="10430"/>
                    </a:lnTo>
                    <a:lnTo>
                      <a:pt x="10597" y="10418"/>
                    </a:lnTo>
                    <a:lnTo>
                      <a:pt x="10645" y="10430"/>
                    </a:lnTo>
                    <a:lnTo>
                      <a:pt x="10681" y="10383"/>
                    </a:lnTo>
                    <a:lnTo>
                      <a:pt x="10728" y="10323"/>
                    </a:lnTo>
                    <a:lnTo>
                      <a:pt x="10621" y="10240"/>
                    </a:lnTo>
                    <a:lnTo>
                      <a:pt x="10550" y="10275"/>
                    </a:lnTo>
                    <a:lnTo>
                      <a:pt x="10407" y="10275"/>
                    </a:lnTo>
                    <a:lnTo>
                      <a:pt x="10335" y="10228"/>
                    </a:lnTo>
                    <a:lnTo>
                      <a:pt x="10276" y="10156"/>
                    </a:lnTo>
                    <a:lnTo>
                      <a:pt x="10216" y="10145"/>
                    </a:lnTo>
                    <a:lnTo>
                      <a:pt x="10264" y="10109"/>
                    </a:lnTo>
                    <a:lnTo>
                      <a:pt x="10264" y="10025"/>
                    </a:lnTo>
                    <a:lnTo>
                      <a:pt x="10145" y="9966"/>
                    </a:lnTo>
                    <a:lnTo>
                      <a:pt x="9966" y="9978"/>
                    </a:lnTo>
                    <a:lnTo>
                      <a:pt x="9871" y="10002"/>
                    </a:lnTo>
                    <a:lnTo>
                      <a:pt x="9776" y="10002"/>
                    </a:lnTo>
                    <a:lnTo>
                      <a:pt x="9728" y="10025"/>
                    </a:lnTo>
                    <a:lnTo>
                      <a:pt x="9835" y="10121"/>
                    </a:lnTo>
                    <a:lnTo>
                      <a:pt x="9811" y="10145"/>
                    </a:lnTo>
                    <a:lnTo>
                      <a:pt x="9907" y="10228"/>
                    </a:lnTo>
                    <a:cubicBezTo>
                      <a:pt x="9907" y="10240"/>
                      <a:pt x="9895" y="10240"/>
                      <a:pt x="9895" y="10252"/>
                    </a:cubicBezTo>
                    <a:lnTo>
                      <a:pt x="9800" y="10228"/>
                    </a:lnTo>
                    <a:lnTo>
                      <a:pt x="9704" y="10240"/>
                    </a:lnTo>
                    <a:cubicBezTo>
                      <a:pt x="9692" y="10228"/>
                      <a:pt x="9692" y="10216"/>
                      <a:pt x="9680" y="10204"/>
                    </a:cubicBezTo>
                    <a:cubicBezTo>
                      <a:pt x="9704" y="10192"/>
                      <a:pt x="9728" y="10180"/>
                      <a:pt x="9752" y="10156"/>
                    </a:cubicBezTo>
                    <a:lnTo>
                      <a:pt x="9680" y="10085"/>
                    </a:lnTo>
                    <a:lnTo>
                      <a:pt x="9645" y="10085"/>
                    </a:lnTo>
                    <a:lnTo>
                      <a:pt x="9550" y="10168"/>
                    </a:lnTo>
                    <a:lnTo>
                      <a:pt x="9609" y="10228"/>
                    </a:lnTo>
                    <a:lnTo>
                      <a:pt x="9490" y="10275"/>
                    </a:lnTo>
                    <a:lnTo>
                      <a:pt x="9419" y="10228"/>
                    </a:lnTo>
                    <a:lnTo>
                      <a:pt x="9323" y="10228"/>
                    </a:lnTo>
                    <a:lnTo>
                      <a:pt x="9252" y="10204"/>
                    </a:lnTo>
                    <a:lnTo>
                      <a:pt x="9169" y="10264"/>
                    </a:lnTo>
                    <a:lnTo>
                      <a:pt x="9299" y="10323"/>
                    </a:lnTo>
                    <a:lnTo>
                      <a:pt x="9299" y="10406"/>
                    </a:lnTo>
                    <a:lnTo>
                      <a:pt x="9216" y="10359"/>
                    </a:lnTo>
                    <a:lnTo>
                      <a:pt x="9169" y="10371"/>
                    </a:lnTo>
                    <a:cubicBezTo>
                      <a:pt x="9169" y="10406"/>
                      <a:pt x="9180" y="10442"/>
                      <a:pt x="9192" y="10478"/>
                    </a:cubicBezTo>
                    <a:lnTo>
                      <a:pt x="9276" y="10502"/>
                    </a:lnTo>
                    <a:lnTo>
                      <a:pt x="9276" y="10597"/>
                    </a:lnTo>
                    <a:lnTo>
                      <a:pt x="9347" y="10645"/>
                    </a:lnTo>
                    <a:lnTo>
                      <a:pt x="9180" y="10692"/>
                    </a:lnTo>
                    <a:cubicBezTo>
                      <a:pt x="9157" y="10740"/>
                      <a:pt x="9133" y="10776"/>
                      <a:pt x="9109" y="10811"/>
                    </a:cubicBezTo>
                    <a:lnTo>
                      <a:pt x="9180" y="10847"/>
                    </a:lnTo>
                    <a:lnTo>
                      <a:pt x="9276" y="10811"/>
                    </a:lnTo>
                    <a:lnTo>
                      <a:pt x="9419" y="10895"/>
                    </a:lnTo>
                    <a:cubicBezTo>
                      <a:pt x="9430" y="10942"/>
                      <a:pt x="9430" y="10978"/>
                      <a:pt x="9442" y="11014"/>
                    </a:cubicBezTo>
                    <a:lnTo>
                      <a:pt x="9395" y="11037"/>
                    </a:lnTo>
                    <a:cubicBezTo>
                      <a:pt x="9395" y="11061"/>
                      <a:pt x="9407" y="11085"/>
                      <a:pt x="9419" y="11097"/>
                    </a:cubicBezTo>
                    <a:cubicBezTo>
                      <a:pt x="9419" y="11109"/>
                      <a:pt x="9419" y="11121"/>
                      <a:pt x="9430" y="11121"/>
                    </a:cubicBezTo>
                    <a:lnTo>
                      <a:pt x="9419" y="11192"/>
                    </a:lnTo>
                    <a:lnTo>
                      <a:pt x="9502" y="11228"/>
                    </a:lnTo>
                    <a:lnTo>
                      <a:pt x="9561" y="11228"/>
                    </a:lnTo>
                    <a:lnTo>
                      <a:pt x="9561" y="11287"/>
                    </a:lnTo>
                    <a:lnTo>
                      <a:pt x="9692" y="11371"/>
                    </a:lnTo>
                    <a:lnTo>
                      <a:pt x="9585" y="11395"/>
                    </a:lnTo>
                    <a:lnTo>
                      <a:pt x="9478" y="11395"/>
                    </a:lnTo>
                    <a:lnTo>
                      <a:pt x="9478" y="11466"/>
                    </a:lnTo>
                    <a:lnTo>
                      <a:pt x="9585" y="11430"/>
                    </a:lnTo>
                    <a:lnTo>
                      <a:pt x="9585" y="11526"/>
                    </a:lnTo>
                    <a:lnTo>
                      <a:pt x="9692" y="11573"/>
                    </a:lnTo>
                    <a:lnTo>
                      <a:pt x="9597" y="11621"/>
                    </a:lnTo>
                    <a:lnTo>
                      <a:pt x="9597" y="11680"/>
                    </a:lnTo>
                    <a:lnTo>
                      <a:pt x="9680" y="11716"/>
                    </a:lnTo>
                    <a:lnTo>
                      <a:pt x="9835" y="11716"/>
                    </a:lnTo>
                    <a:lnTo>
                      <a:pt x="10026" y="11847"/>
                    </a:lnTo>
                    <a:lnTo>
                      <a:pt x="10276" y="11919"/>
                    </a:lnTo>
                    <a:lnTo>
                      <a:pt x="10276" y="11919"/>
                    </a:lnTo>
                    <a:lnTo>
                      <a:pt x="10014" y="11883"/>
                    </a:lnTo>
                    <a:lnTo>
                      <a:pt x="9823" y="11740"/>
                    </a:lnTo>
                    <a:lnTo>
                      <a:pt x="9692" y="11776"/>
                    </a:lnTo>
                    <a:lnTo>
                      <a:pt x="9597" y="11740"/>
                    </a:lnTo>
                    <a:lnTo>
                      <a:pt x="9490" y="11752"/>
                    </a:lnTo>
                    <a:lnTo>
                      <a:pt x="9419" y="11835"/>
                    </a:lnTo>
                    <a:cubicBezTo>
                      <a:pt x="9430" y="11859"/>
                      <a:pt x="9430" y="11883"/>
                      <a:pt x="9442" y="11907"/>
                    </a:cubicBezTo>
                    <a:lnTo>
                      <a:pt x="9442" y="12026"/>
                    </a:lnTo>
                    <a:lnTo>
                      <a:pt x="9502" y="12097"/>
                    </a:lnTo>
                    <a:cubicBezTo>
                      <a:pt x="9454" y="12061"/>
                      <a:pt x="9407" y="12026"/>
                      <a:pt x="9371" y="12002"/>
                    </a:cubicBezTo>
                    <a:cubicBezTo>
                      <a:pt x="9371" y="11966"/>
                      <a:pt x="9371" y="11930"/>
                      <a:pt x="9371" y="11907"/>
                    </a:cubicBezTo>
                    <a:lnTo>
                      <a:pt x="9288" y="11859"/>
                    </a:lnTo>
                    <a:lnTo>
                      <a:pt x="9228" y="11871"/>
                    </a:lnTo>
                    <a:lnTo>
                      <a:pt x="9228" y="11930"/>
                    </a:lnTo>
                    <a:lnTo>
                      <a:pt x="9288" y="12002"/>
                    </a:lnTo>
                    <a:lnTo>
                      <a:pt x="9228" y="12038"/>
                    </a:lnTo>
                    <a:lnTo>
                      <a:pt x="9121" y="11966"/>
                    </a:lnTo>
                    <a:lnTo>
                      <a:pt x="9121" y="11871"/>
                    </a:lnTo>
                    <a:lnTo>
                      <a:pt x="8990" y="11799"/>
                    </a:lnTo>
                    <a:lnTo>
                      <a:pt x="8918" y="11823"/>
                    </a:lnTo>
                    <a:lnTo>
                      <a:pt x="8645" y="11883"/>
                    </a:lnTo>
                    <a:lnTo>
                      <a:pt x="8621" y="11954"/>
                    </a:lnTo>
                    <a:lnTo>
                      <a:pt x="8680" y="12026"/>
                    </a:lnTo>
                    <a:lnTo>
                      <a:pt x="8811" y="12049"/>
                    </a:lnTo>
                    <a:cubicBezTo>
                      <a:pt x="8823" y="12073"/>
                      <a:pt x="8823" y="12097"/>
                      <a:pt x="8835" y="12121"/>
                    </a:cubicBezTo>
                    <a:lnTo>
                      <a:pt x="8823" y="12121"/>
                    </a:lnTo>
                    <a:lnTo>
                      <a:pt x="8704" y="12097"/>
                    </a:lnTo>
                    <a:lnTo>
                      <a:pt x="8621" y="12038"/>
                    </a:lnTo>
                    <a:lnTo>
                      <a:pt x="8442" y="11978"/>
                    </a:lnTo>
                    <a:lnTo>
                      <a:pt x="8264" y="11990"/>
                    </a:lnTo>
                    <a:cubicBezTo>
                      <a:pt x="8228" y="12014"/>
                      <a:pt x="8192" y="12038"/>
                      <a:pt x="8156" y="12049"/>
                    </a:cubicBezTo>
                    <a:lnTo>
                      <a:pt x="8049" y="12026"/>
                    </a:lnTo>
                    <a:lnTo>
                      <a:pt x="7990" y="12061"/>
                    </a:lnTo>
                    <a:lnTo>
                      <a:pt x="7835" y="12061"/>
                    </a:lnTo>
                    <a:lnTo>
                      <a:pt x="7704" y="12157"/>
                    </a:lnTo>
                    <a:lnTo>
                      <a:pt x="7478" y="12240"/>
                    </a:lnTo>
                    <a:lnTo>
                      <a:pt x="7430" y="12216"/>
                    </a:lnTo>
                    <a:lnTo>
                      <a:pt x="7311" y="12252"/>
                    </a:lnTo>
                    <a:lnTo>
                      <a:pt x="7311" y="12359"/>
                    </a:lnTo>
                    <a:lnTo>
                      <a:pt x="7192" y="12419"/>
                    </a:lnTo>
                    <a:lnTo>
                      <a:pt x="7228" y="12514"/>
                    </a:lnTo>
                    <a:cubicBezTo>
                      <a:pt x="7216" y="12538"/>
                      <a:pt x="7204" y="12573"/>
                      <a:pt x="7204" y="12597"/>
                    </a:cubicBezTo>
                    <a:lnTo>
                      <a:pt x="7144" y="12669"/>
                    </a:lnTo>
                    <a:lnTo>
                      <a:pt x="7109" y="12716"/>
                    </a:lnTo>
                    <a:lnTo>
                      <a:pt x="7013" y="12764"/>
                    </a:lnTo>
                    <a:lnTo>
                      <a:pt x="7013" y="12823"/>
                    </a:lnTo>
                    <a:lnTo>
                      <a:pt x="7156" y="12907"/>
                    </a:lnTo>
                    <a:lnTo>
                      <a:pt x="7275" y="12931"/>
                    </a:lnTo>
                    <a:lnTo>
                      <a:pt x="7144" y="12931"/>
                    </a:lnTo>
                    <a:lnTo>
                      <a:pt x="7085" y="12966"/>
                    </a:lnTo>
                    <a:lnTo>
                      <a:pt x="7037" y="12990"/>
                    </a:lnTo>
                    <a:lnTo>
                      <a:pt x="7097" y="13038"/>
                    </a:lnTo>
                    <a:lnTo>
                      <a:pt x="7168" y="13038"/>
                    </a:lnTo>
                    <a:lnTo>
                      <a:pt x="7168" y="13085"/>
                    </a:lnTo>
                    <a:lnTo>
                      <a:pt x="7049" y="13085"/>
                    </a:lnTo>
                    <a:lnTo>
                      <a:pt x="6954" y="13014"/>
                    </a:lnTo>
                    <a:lnTo>
                      <a:pt x="6847" y="12978"/>
                    </a:lnTo>
                    <a:lnTo>
                      <a:pt x="6740" y="13002"/>
                    </a:lnTo>
                    <a:lnTo>
                      <a:pt x="6787" y="13038"/>
                    </a:lnTo>
                    <a:lnTo>
                      <a:pt x="6883" y="13038"/>
                    </a:lnTo>
                    <a:lnTo>
                      <a:pt x="6966" y="13097"/>
                    </a:lnTo>
                    <a:lnTo>
                      <a:pt x="7002" y="13085"/>
                    </a:lnTo>
                    <a:lnTo>
                      <a:pt x="7109" y="13133"/>
                    </a:lnTo>
                    <a:lnTo>
                      <a:pt x="7002" y="13109"/>
                    </a:lnTo>
                    <a:lnTo>
                      <a:pt x="6930" y="13109"/>
                    </a:lnTo>
                    <a:lnTo>
                      <a:pt x="6763" y="13073"/>
                    </a:lnTo>
                    <a:lnTo>
                      <a:pt x="6668" y="13073"/>
                    </a:lnTo>
                    <a:lnTo>
                      <a:pt x="6537" y="13145"/>
                    </a:lnTo>
                    <a:lnTo>
                      <a:pt x="6454" y="13252"/>
                    </a:lnTo>
                    <a:lnTo>
                      <a:pt x="6442" y="13264"/>
                    </a:lnTo>
                    <a:lnTo>
                      <a:pt x="6228" y="13323"/>
                    </a:lnTo>
                    <a:lnTo>
                      <a:pt x="6180" y="13300"/>
                    </a:lnTo>
                    <a:lnTo>
                      <a:pt x="6001" y="13371"/>
                    </a:lnTo>
                    <a:lnTo>
                      <a:pt x="5966" y="13443"/>
                    </a:lnTo>
                    <a:cubicBezTo>
                      <a:pt x="5978" y="13478"/>
                      <a:pt x="5990" y="13514"/>
                      <a:pt x="5990" y="13538"/>
                    </a:cubicBezTo>
                    <a:cubicBezTo>
                      <a:pt x="5978" y="13597"/>
                      <a:pt x="5978" y="13645"/>
                      <a:pt x="5954" y="13693"/>
                    </a:cubicBezTo>
                    <a:lnTo>
                      <a:pt x="5787" y="13812"/>
                    </a:lnTo>
                    <a:lnTo>
                      <a:pt x="5787" y="13859"/>
                    </a:lnTo>
                    <a:lnTo>
                      <a:pt x="5597" y="13895"/>
                    </a:lnTo>
                    <a:lnTo>
                      <a:pt x="5501" y="13895"/>
                    </a:lnTo>
                    <a:lnTo>
                      <a:pt x="5394" y="13871"/>
                    </a:lnTo>
                    <a:lnTo>
                      <a:pt x="5168" y="13966"/>
                    </a:lnTo>
                    <a:lnTo>
                      <a:pt x="5108" y="14038"/>
                    </a:lnTo>
                    <a:lnTo>
                      <a:pt x="5156" y="14085"/>
                    </a:lnTo>
                    <a:lnTo>
                      <a:pt x="5263" y="14109"/>
                    </a:lnTo>
                    <a:lnTo>
                      <a:pt x="5120" y="14181"/>
                    </a:lnTo>
                    <a:lnTo>
                      <a:pt x="4942" y="14205"/>
                    </a:lnTo>
                    <a:lnTo>
                      <a:pt x="4704" y="14193"/>
                    </a:lnTo>
                    <a:lnTo>
                      <a:pt x="4608" y="14157"/>
                    </a:lnTo>
                    <a:lnTo>
                      <a:pt x="4513" y="14193"/>
                    </a:lnTo>
                    <a:lnTo>
                      <a:pt x="4477" y="14133"/>
                    </a:lnTo>
                    <a:lnTo>
                      <a:pt x="4406" y="14097"/>
                    </a:lnTo>
                    <a:lnTo>
                      <a:pt x="4430" y="14038"/>
                    </a:lnTo>
                    <a:lnTo>
                      <a:pt x="4335" y="14002"/>
                    </a:lnTo>
                    <a:lnTo>
                      <a:pt x="4239" y="14038"/>
                    </a:lnTo>
                    <a:lnTo>
                      <a:pt x="4096" y="14038"/>
                    </a:lnTo>
                    <a:lnTo>
                      <a:pt x="4037" y="14014"/>
                    </a:lnTo>
                    <a:lnTo>
                      <a:pt x="4037" y="14014"/>
                    </a:lnTo>
                    <a:cubicBezTo>
                      <a:pt x="4049" y="14050"/>
                      <a:pt x="4061" y="14074"/>
                      <a:pt x="4073" y="14109"/>
                    </a:cubicBezTo>
                    <a:cubicBezTo>
                      <a:pt x="4096" y="14133"/>
                      <a:pt x="4061" y="14133"/>
                      <a:pt x="4061" y="14145"/>
                    </a:cubicBezTo>
                    <a:cubicBezTo>
                      <a:pt x="4120" y="14193"/>
                      <a:pt x="4192" y="14228"/>
                      <a:pt x="4263" y="14264"/>
                    </a:cubicBezTo>
                    <a:lnTo>
                      <a:pt x="4227" y="14312"/>
                    </a:lnTo>
                    <a:cubicBezTo>
                      <a:pt x="4239" y="14324"/>
                      <a:pt x="4239" y="14347"/>
                      <a:pt x="4251" y="14371"/>
                    </a:cubicBezTo>
                    <a:cubicBezTo>
                      <a:pt x="4263" y="14395"/>
                      <a:pt x="4239" y="14407"/>
                      <a:pt x="4227" y="14431"/>
                    </a:cubicBezTo>
                    <a:lnTo>
                      <a:pt x="4299" y="14478"/>
                    </a:lnTo>
                    <a:cubicBezTo>
                      <a:pt x="4299" y="14502"/>
                      <a:pt x="4311" y="14538"/>
                      <a:pt x="4311" y="14550"/>
                    </a:cubicBezTo>
                    <a:lnTo>
                      <a:pt x="4108" y="14538"/>
                    </a:lnTo>
                    <a:lnTo>
                      <a:pt x="4013" y="14562"/>
                    </a:lnTo>
                    <a:lnTo>
                      <a:pt x="3930" y="14550"/>
                    </a:lnTo>
                    <a:lnTo>
                      <a:pt x="3823" y="14574"/>
                    </a:lnTo>
                    <a:lnTo>
                      <a:pt x="3787" y="14550"/>
                    </a:lnTo>
                    <a:lnTo>
                      <a:pt x="3656" y="14621"/>
                    </a:lnTo>
                    <a:lnTo>
                      <a:pt x="3477" y="14478"/>
                    </a:lnTo>
                    <a:lnTo>
                      <a:pt x="3382" y="14455"/>
                    </a:lnTo>
                    <a:lnTo>
                      <a:pt x="3239" y="14478"/>
                    </a:lnTo>
                    <a:lnTo>
                      <a:pt x="3132" y="14562"/>
                    </a:lnTo>
                    <a:lnTo>
                      <a:pt x="3073" y="14538"/>
                    </a:lnTo>
                    <a:lnTo>
                      <a:pt x="3001" y="14586"/>
                    </a:lnTo>
                    <a:lnTo>
                      <a:pt x="2942" y="14562"/>
                    </a:lnTo>
                    <a:lnTo>
                      <a:pt x="2822" y="14574"/>
                    </a:lnTo>
                    <a:lnTo>
                      <a:pt x="2751" y="14621"/>
                    </a:lnTo>
                    <a:lnTo>
                      <a:pt x="2561" y="14645"/>
                    </a:lnTo>
                    <a:lnTo>
                      <a:pt x="2489" y="14705"/>
                    </a:lnTo>
                    <a:lnTo>
                      <a:pt x="2537" y="14764"/>
                    </a:lnTo>
                    <a:lnTo>
                      <a:pt x="2632" y="14728"/>
                    </a:lnTo>
                    <a:lnTo>
                      <a:pt x="2739" y="14752"/>
                    </a:lnTo>
                    <a:lnTo>
                      <a:pt x="2775" y="14776"/>
                    </a:lnTo>
                    <a:lnTo>
                      <a:pt x="2775" y="14776"/>
                    </a:lnTo>
                    <a:lnTo>
                      <a:pt x="2656" y="14764"/>
                    </a:lnTo>
                    <a:lnTo>
                      <a:pt x="2584" y="14764"/>
                    </a:lnTo>
                    <a:cubicBezTo>
                      <a:pt x="2608" y="14788"/>
                      <a:pt x="2620" y="14812"/>
                      <a:pt x="2632" y="14836"/>
                    </a:cubicBezTo>
                    <a:cubicBezTo>
                      <a:pt x="2644" y="14824"/>
                      <a:pt x="2656" y="14800"/>
                      <a:pt x="2668" y="14776"/>
                    </a:cubicBezTo>
                    <a:lnTo>
                      <a:pt x="2739" y="14800"/>
                    </a:lnTo>
                    <a:cubicBezTo>
                      <a:pt x="2751" y="14812"/>
                      <a:pt x="2751" y="14836"/>
                      <a:pt x="2763" y="14847"/>
                    </a:cubicBezTo>
                    <a:lnTo>
                      <a:pt x="2692" y="14871"/>
                    </a:lnTo>
                    <a:lnTo>
                      <a:pt x="2584" y="14895"/>
                    </a:lnTo>
                    <a:lnTo>
                      <a:pt x="2584" y="14919"/>
                    </a:lnTo>
                    <a:lnTo>
                      <a:pt x="2692" y="14919"/>
                    </a:lnTo>
                    <a:cubicBezTo>
                      <a:pt x="2703" y="14955"/>
                      <a:pt x="2715" y="14978"/>
                      <a:pt x="2739" y="15002"/>
                    </a:cubicBezTo>
                    <a:cubicBezTo>
                      <a:pt x="2751" y="15038"/>
                      <a:pt x="2739" y="15038"/>
                      <a:pt x="2727" y="15050"/>
                    </a:cubicBezTo>
                    <a:lnTo>
                      <a:pt x="2846" y="15002"/>
                    </a:lnTo>
                    <a:lnTo>
                      <a:pt x="2930" y="15014"/>
                    </a:lnTo>
                    <a:lnTo>
                      <a:pt x="3001" y="15002"/>
                    </a:lnTo>
                    <a:lnTo>
                      <a:pt x="3192" y="15038"/>
                    </a:lnTo>
                    <a:lnTo>
                      <a:pt x="3239" y="15086"/>
                    </a:lnTo>
                    <a:lnTo>
                      <a:pt x="3311" y="15086"/>
                    </a:lnTo>
                    <a:lnTo>
                      <a:pt x="3454" y="15145"/>
                    </a:lnTo>
                    <a:lnTo>
                      <a:pt x="3537" y="15086"/>
                    </a:lnTo>
                    <a:lnTo>
                      <a:pt x="3596" y="15086"/>
                    </a:lnTo>
                    <a:lnTo>
                      <a:pt x="3584" y="15133"/>
                    </a:lnTo>
                    <a:cubicBezTo>
                      <a:pt x="3596" y="15145"/>
                      <a:pt x="3608" y="15157"/>
                      <a:pt x="3608" y="15157"/>
                    </a:cubicBezTo>
                    <a:lnTo>
                      <a:pt x="3715" y="15121"/>
                    </a:lnTo>
                    <a:lnTo>
                      <a:pt x="3775" y="15157"/>
                    </a:lnTo>
                    <a:lnTo>
                      <a:pt x="3727" y="15240"/>
                    </a:lnTo>
                    <a:lnTo>
                      <a:pt x="3787" y="15300"/>
                    </a:lnTo>
                    <a:lnTo>
                      <a:pt x="3858" y="15300"/>
                    </a:lnTo>
                    <a:lnTo>
                      <a:pt x="3965" y="15240"/>
                    </a:lnTo>
                    <a:lnTo>
                      <a:pt x="4096" y="15240"/>
                    </a:lnTo>
                    <a:lnTo>
                      <a:pt x="4168" y="15312"/>
                    </a:lnTo>
                    <a:cubicBezTo>
                      <a:pt x="4144" y="15300"/>
                      <a:pt x="4108" y="15288"/>
                      <a:pt x="4073" y="15276"/>
                    </a:cubicBezTo>
                    <a:lnTo>
                      <a:pt x="3965" y="15276"/>
                    </a:lnTo>
                    <a:lnTo>
                      <a:pt x="3894" y="15348"/>
                    </a:lnTo>
                    <a:lnTo>
                      <a:pt x="3965" y="15359"/>
                    </a:lnTo>
                    <a:cubicBezTo>
                      <a:pt x="3977" y="15383"/>
                      <a:pt x="3977" y="15419"/>
                      <a:pt x="3989" y="15443"/>
                    </a:cubicBezTo>
                    <a:lnTo>
                      <a:pt x="3942" y="15514"/>
                    </a:lnTo>
                    <a:cubicBezTo>
                      <a:pt x="3942" y="15526"/>
                      <a:pt x="3954" y="15538"/>
                      <a:pt x="3965" y="15562"/>
                    </a:cubicBezTo>
                    <a:lnTo>
                      <a:pt x="4061" y="15562"/>
                    </a:lnTo>
                    <a:lnTo>
                      <a:pt x="4204" y="15681"/>
                    </a:lnTo>
                    <a:lnTo>
                      <a:pt x="4358" y="15693"/>
                    </a:lnTo>
                    <a:lnTo>
                      <a:pt x="4501" y="15752"/>
                    </a:lnTo>
                    <a:lnTo>
                      <a:pt x="4501" y="15824"/>
                    </a:lnTo>
                    <a:lnTo>
                      <a:pt x="4561" y="15871"/>
                    </a:lnTo>
                    <a:lnTo>
                      <a:pt x="4513" y="15955"/>
                    </a:lnTo>
                    <a:lnTo>
                      <a:pt x="4489" y="15967"/>
                    </a:lnTo>
                    <a:cubicBezTo>
                      <a:pt x="4489" y="15990"/>
                      <a:pt x="4477" y="16014"/>
                      <a:pt x="4466" y="16038"/>
                    </a:cubicBezTo>
                    <a:lnTo>
                      <a:pt x="4561" y="16050"/>
                    </a:lnTo>
                    <a:lnTo>
                      <a:pt x="4751" y="16145"/>
                    </a:lnTo>
                    <a:cubicBezTo>
                      <a:pt x="4799" y="16217"/>
                      <a:pt x="4847" y="16288"/>
                      <a:pt x="4894" y="16371"/>
                    </a:cubicBezTo>
                    <a:lnTo>
                      <a:pt x="4739" y="16276"/>
                    </a:lnTo>
                    <a:lnTo>
                      <a:pt x="4704" y="16169"/>
                    </a:lnTo>
                    <a:lnTo>
                      <a:pt x="4573" y="16133"/>
                    </a:lnTo>
                    <a:lnTo>
                      <a:pt x="4513" y="16169"/>
                    </a:lnTo>
                    <a:cubicBezTo>
                      <a:pt x="4501" y="16229"/>
                      <a:pt x="4477" y="16300"/>
                      <a:pt x="4466" y="16371"/>
                    </a:cubicBezTo>
                    <a:cubicBezTo>
                      <a:pt x="4454" y="16431"/>
                      <a:pt x="4466" y="16467"/>
                      <a:pt x="4477" y="16514"/>
                    </a:cubicBezTo>
                    <a:lnTo>
                      <a:pt x="4573" y="16562"/>
                    </a:lnTo>
                    <a:lnTo>
                      <a:pt x="4489" y="16598"/>
                    </a:lnTo>
                    <a:cubicBezTo>
                      <a:pt x="4489" y="16693"/>
                      <a:pt x="4477" y="16788"/>
                      <a:pt x="4466" y="16883"/>
                    </a:cubicBezTo>
                    <a:cubicBezTo>
                      <a:pt x="4442" y="16955"/>
                      <a:pt x="4406" y="17038"/>
                      <a:pt x="4370" y="17122"/>
                    </a:cubicBezTo>
                    <a:lnTo>
                      <a:pt x="4239" y="17181"/>
                    </a:lnTo>
                    <a:lnTo>
                      <a:pt x="4180" y="17205"/>
                    </a:lnTo>
                    <a:lnTo>
                      <a:pt x="4096" y="17217"/>
                    </a:lnTo>
                    <a:lnTo>
                      <a:pt x="4037" y="17276"/>
                    </a:lnTo>
                    <a:lnTo>
                      <a:pt x="3727" y="17157"/>
                    </a:lnTo>
                    <a:lnTo>
                      <a:pt x="3620" y="17157"/>
                    </a:lnTo>
                    <a:lnTo>
                      <a:pt x="3513" y="17229"/>
                    </a:lnTo>
                    <a:lnTo>
                      <a:pt x="3311" y="17205"/>
                    </a:lnTo>
                    <a:cubicBezTo>
                      <a:pt x="3287" y="17193"/>
                      <a:pt x="3275" y="17169"/>
                      <a:pt x="3263" y="17145"/>
                    </a:cubicBezTo>
                    <a:lnTo>
                      <a:pt x="3049" y="17145"/>
                    </a:lnTo>
                    <a:lnTo>
                      <a:pt x="2763" y="17241"/>
                    </a:lnTo>
                    <a:lnTo>
                      <a:pt x="2572" y="17217"/>
                    </a:lnTo>
                    <a:lnTo>
                      <a:pt x="2144" y="17181"/>
                    </a:lnTo>
                    <a:lnTo>
                      <a:pt x="2001" y="17133"/>
                    </a:lnTo>
                    <a:lnTo>
                      <a:pt x="1953" y="17098"/>
                    </a:lnTo>
                    <a:lnTo>
                      <a:pt x="1775" y="17145"/>
                    </a:lnTo>
                    <a:lnTo>
                      <a:pt x="1620" y="17193"/>
                    </a:lnTo>
                    <a:lnTo>
                      <a:pt x="1477" y="17157"/>
                    </a:lnTo>
                    <a:lnTo>
                      <a:pt x="1358" y="17157"/>
                    </a:lnTo>
                    <a:lnTo>
                      <a:pt x="1251" y="17217"/>
                    </a:lnTo>
                    <a:lnTo>
                      <a:pt x="1120" y="17122"/>
                    </a:lnTo>
                    <a:lnTo>
                      <a:pt x="977" y="17110"/>
                    </a:lnTo>
                    <a:lnTo>
                      <a:pt x="882" y="17157"/>
                    </a:lnTo>
                    <a:lnTo>
                      <a:pt x="846" y="17181"/>
                    </a:lnTo>
                    <a:lnTo>
                      <a:pt x="632" y="17276"/>
                    </a:lnTo>
                    <a:cubicBezTo>
                      <a:pt x="632" y="17288"/>
                      <a:pt x="644" y="17312"/>
                      <a:pt x="656" y="17336"/>
                    </a:cubicBezTo>
                    <a:lnTo>
                      <a:pt x="727" y="17360"/>
                    </a:lnTo>
                    <a:lnTo>
                      <a:pt x="632" y="17407"/>
                    </a:lnTo>
                    <a:lnTo>
                      <a:pt x="453" y="17431"/>
                    </a:lnTo>
                    <a:lnTo>
                      <a:pt x="370" y="17419"/>
                    </a:lnTo>
                    <a:lnTo>
                      <a:pt x="155" y="17479"/>
                    </a:lnTo>
                    <a:lnTo>
                      <a:pt x="96" y="17574"/>
                    </a:lnTo>
                    <a:lnTo>
                      <a:pt x="155" y="17657"/>
                    </a:lnTo>
                    <a:lnTo>
                      <a:pt x="227" y="17634"/>
                    </a:lnTo>
                    <a:lnTo>
                      <a:pt x="227" y="17681"/>
                    </a:lnTo>
                    <a:lnTo>
                      <a:pt x="275" y="17693"/>
                    </a:lnTo>
                    <a:cubicBezTo>
                      <a:pt x="275" y="17729"/>
                      <a:pt x="263" y="17764"/>
                      <a:pt x="251" y="17812"/>
                    </a:cubicBezTo>
                    <a:lnTo>
                      <a:pt x="298" y="17812"/>
                    </a:lnTo>
                    <a:lnTo>
                      <a:pt x="382" y="17753"/>
                    </a:lnTo>
                    <a:lnTo>
                      <a:pt x="382" y="17753"/>
                    </a:lnTo>
                    <a:lnTo>
                      <a:pt x="370" y="17836"/>
                    </a:lnTo>
                    <a:lnTo>
                      <a:pt x="406" y="17872"/>
                    </a:lnTo>
                    <a:lnTo>
                      <a:pt x="346" y="17919"/>
                    </a:lnTo>
                    <a:lnTo>
                      <a:pt x="441" y="17919"/>
                    </a:lnTo>
                    <a:lnTo>
                      <a:pt x="310" y="18015"/>
                    </a:lnTo>
                    <a:lnTo>
                      <a:pt x="310" y="18038"/>
                    </a:lnTo>
                    <a:cubicBezTo>
                      <a:pt x="310" y="18062"/>
                      <a:pt x="322" y="18086"/>
                      <a:pt x="322" y="18122"/>
                    </a:cubicBezTo>
                    <a:lnTo>
                      <a:pt x="417" y="18253"/>
                    </a:lnTo>
                    <a:cubicBezTo>
                      <a:pt x="417" y="18336"/>
                      <a:pt x="406" y="18419"/>
                      <a:pt x="394" y="18503"/>
                    </a:cubicBezTo>
                    <a:lnTo>
                      <a:pt x="417" y="18550"/>
                    </a:lnTo>
                    <a:cubicBezTo>
                      <a:pt x="406" y="18586"/>
                      <a:pt x="394" y="18622"/>
                      <a:pt x="382" y="18657"/>
                    </a:cubicBezTo>
                    <a:cubicBezTo>
                      <a:pt x="406" y="18681"/>
                      <a:pt x="441" y="18705"/>
                      <a:pt x="465" y="18729"/>
                    </a:cubicBezTo>
                    <a:lnTo>
                      <a:pt x="406" y="18788"/>
                    </a:lnTo>
                    <a:lnTo>
                      <a:pt x="346" y="18896"/>
                    </a:lnTo>
                    <a:lnTo>
                      <a:pt x="346" y="19027"/>
                    </a:lnTo>
                    <a:lnTo>
                      <a:pt x="215" y="19169"/>
                    </a:lnTo>
                    <a:lnTo>
                      <a:pt x="215" y="19241"/>
                    </a:lnTo>
                    <a:lnTo>
                      <a:pt x="72" y="19408"/>
                    </a:lnTo>
                    <a:lnTo>
                      <a:pt x="1" y="19646"/>
                    </a:lnTo>
                    <a:lnTo>
                      <a:pt x="1" y="19705"/>
                    </a:lnTo>
                    <a:lnTo>
                      <a:pt x="132" y="19705"/>
                    </a:lnTo>
                    <a:lnTo>
                      <a:pt x="191" y="19646"/>
                    </a:lnTo>
                    <a:lnTo>
                      <a:pt x="298" y="19586"/>
                    </a:lnTo>
                    <a:lnTo>
                      <a:pt x="298" y="19586"/>
                    </a:lnTo>
                    <a:cubicBezTo>
                      <a:pt x="298" y="19598"/>
                      <a:pt x="286" y="19622"/>
                      <a:pt x="286" y="19634"/>
                    </a:cubicBezTo>
                    <a:cubicBezTo>
                      <a:pt x="286" y="19658"/>
                      <a:pt x="310" y="19669"/>
                      <a:pt x="322" y="19681"/>
                    </a:cubicBezTo>
                    <a:lnTo>
                      <a:pt x="155" y="19741"/>
                    </a:lnTo>
                    <a:lnTo>
                      <a:pt x="155" y="19836"/>
                    </a:lnTo>
                    <a:lnTo>
                      <a:pt x="203" y="19872"/>
                    </a:lnTo>
                    <a:lnTo>
                      <a:pt x="286" y="19812"/>
                    </a:lnTo>
                    <a:lnTo>
                      <a:pt x="441" y="19812"/>
                    </a:lnTo>
                    <a:lnTo>
                      <a:pt x="382" y="19860"/>
                    </a:lnTo>
                    <a:lnTo>
                      <a:pt x="429" y="19967"/>
                    </a:lnTo>
                    <a:lnTo>
                      <a:pt x="370" y="20074"/>
                    </a:lnTo>
                    <a:cubicBezTo>
                      <a:pt x="370" y="20146"/>
                      <a:pt x="382" y="20217"/>
                      <a:pt x="394" y="20289"/>
                    </a:cubicBezTo>
                    <a:cubicBezTo>
                      <a:pt x="382" y="20336"/>
                      <a:pt x="358" y="20384"/>
                      <a:pt x="346" y="20431"/>
                    </a:cubicBezTo>
                    <a:lnTo>
                      <a:pt x="298" y="20479"/>
                    </a:lnTo>
                    <a:lnTo>
                      <a:pt x="346" y="20503"/>
                    </a:lnTo>
                    <a:lnTo>
                      <a:pt x="513" y="20408"/>
                    </a:lnTo>
                    <a:lnTo>
                      <a:pt x="763" y="20467"/>
                    </a:lnTo>
                    <a:lnTo>
                      <a:pt x="870" y="20515"/>
                    </a:lnTo>
                    <a:lnTo>
                      <a:pt x="1037" y="20431"/>
                    </a:lnTo>
                    <a:lnTo>
                      <a:pt x="1191" y="20420"/>
                    </a:lnTo>
                    <a:cubicBezTo>
                      <a:pt x="1203" y="20408"/>
                      <a:pt x="1203" y="20396"/>
                      <a:pt x="1215" y="20384"/>
                    </a:cubicBezTo>
                    <a:cubicBezTo>
                      <a:pt x="1251" y="20384"/>
                      <a:pt x="1275" y="20396"/>
                      <a:pt x="1310" y="20396"/>
                    </a:cubicBezTo>
                    <a:lnTo>
                      <a:pt x="1489" y="20408"/>
                    </a:lnTo>
                    <a:lnTo>
                      <a:pt x="1727" y="20551"/>
                    </a:lnTo>
                    <a:lnTo>
                      <a:pt x="1703" y="20586"/>
                    </a:lnTo>
                    <a:cubicBezTo>
                      <a:pt x="1739" y="20646"/>
                      <a:pt x="1787" y="20705"/>
                      <a:pt x="1822" y="20765"/>
                    </a:cubicBezTo>
                    <a:lnTo>
                      <a:pt x="2025" y="20884"/>
                    </a:lnTo>
                    <a:lnTo>
                      <a:pt x="2215" y="20908"/>
                    </a:lnTo>
                    <a:lnTo>
                      <a:pt x="2382" y="20836"/>
                    </a:lnTo>
                    <a:lnTo>
                      <a:pt x="2382" y="20765"/>
                    </a:lnTo>
                    <a:lnTo>
                      <a:pt x="2465" y="20717"/>
                    </a:lnTo>
                    <a:lnTo>
                      <a:pt x="2680" y="20682"/>
                    </a:lnTo>
                    <a:lnTo>
                      <a:pt x="2846" y="20551"/>
                    </a:lnTo>
                    <a:lnTo>
                      <a:pt x="3061" y="20527"/>
                    </a:lnTo>
                    <a:lnTo>
                      <a:pt x="3156" y="20491"/>
                    </a:lnTo>
                    <a:lnTo>
                      <a:pt x="3394" y="20527"/>
                    </a:lnTo>
                    <a:lnTo>
                      <a:pt x="3549" y="20527"/>
                    </a:lnTo>
                    <a:lnTo>
                      <a:pt x="3596" y="20491"/>
                    </a:lnTo>
                    <a:lnTo>
                      <a:pt x="3692" y="20491"/>
                    </a:lnTo>
                    <a:lnTo>
                      <a:pt x="3787" y="20539"/>
                    </a:lnTo>
                    <a:lnTo>
                      <a:pt x="3882" y="20479"/>
                    </a:lnTo>
                    <a:cubicBezTo>
                      <a:pt x="3906" y="20455"/>
                      <a:pt x="3918" y="20431"/>
                      <a:pt x="3942" y="20408"/>
                    </a:cubicBezTo>
                    <a:lnTo>
                      <a:pt x="4049" y="20479"/>
                    </a:lnTo>
                    <a:lnTo>
                      <a:pt x="4180" y="20515"/>
                    </a:lnTo>
                    <a:cubicBezTo>
                      <a:pt x="4216" y="20455"/>
                      <a:pt x="4263" y="20408"/>
                      <a:pt x="4311" y="20360"/>
                    </a:cubicBezTo>
                    <a:lnTo>
                      <a:pt x="4311" y="20277"/>
                    </a:lnTo>
                    <a:lnTo>
                      <a:pt x="4656" y="20146"/>
                    </a:lnTo>
                    <a:lnTo>
                      <a:pt x="4858" y="20134"/>
                    </a:lnTo>
                    <a:lnTo>
                      <a:pt x="4906" y="20086"/>
                    </a:lnTo>
                    <a:cubicBezTo>
                      <a:pt x="4882" y="20074"/>
                      <a:pt x="4870" y="20062"/>
                      <a:pt x="4847" y="20050"/>
                    </a:cubicBezTo>
                    <a:lnTo>
                      <a:pt x="4870" y="19931"/>
                    </a:lnTo>
                    <a:lnTo>
                      <a:pt x="5049" y="19741"/>
                    </a:lnTo>
                    <a:lnTo>
                      <a:pt x="5049" y="19646"/>
                    </a:lnTo>
                    <a:lnTo>
                      <a:pt x="5251" y="19610"/>
                    </a:lnTo>
                    <a:lnTo>
                      <a:pt x="5370" y="19515"/>
                    </a:lnTo>
                    <a:lnTo>
                      <a:pt x="5228" y="19384"/>
                    </a:lnTo>
                    <a:lnTo>
                      <a:pt x="5132" y="19348"/>
                    </a:lnTo>
                    <a:cubicBezTo>
                      <a:pt x="5120" y="19324"/>
                      <a:pt x="5108" y="19300"/>
                      <a:pt x="5108" y="19277"/>
                    </a:cubicBezTo>
                    <a:lnTo>
                      <a:pt x="5001" y="19158"/>
                    </a:lnTo>
                    <a:lnTo>
                      <a:pt x="5073" y="19098"/>
                    </a:lnTo>
                    <a:lnTo>
                      <a:pt x="5287" y="18836"/>
                    </a:lnTo>
                    <a:lnTo>
                      <a:pt x="5406" y="18788"/>
                    </a:lnTo>
                    <a:cubicBezTo>
                      <a:pt x="5466" y="18717"/>
                      <a:pt x="5513" y="18657"/>
                      <a:pt x="5573" y="18586"/>
                    </a:cubicBezTo>
                    <a:lnTo>
                      <a:pt x="5632" y="18598"/>
                    </a:lnTo>
                    <a:lnTo>
                      <a:pt x="5609" y="18610"/>
                    </a:lnTo>
                    <a:lnTo>
                      <a:pt x="5632" y="18622"/>
                    </a:lnTo>
                    <a:lnTo>
                      <a:pt x="5704" y="18586"/>
                    </a:lnTo>
                    <a:lnTo>
                      <a:pt x="5740" y="18491"/>
                    </a:lnTo>
                    <a:lnTo>
                      <a:pt x="5668" y="18455"/>
                    </a:lnTo>
                    <a:lnTo>
                      <a:pt x="5799" y="18407"/>
                    </a:lnTo>
                    <a:lnTo>
                      <a:pt x="5954" y="18324"/>
                    </a:lnTo>
                    <a:lnTo>
                      <a:pt x="6180" y="18324"/>
                    </a:lnTo>
                    <a:lnTo>
                      <a:pt x="6371" y="18276"/>
                    </a:lnTo>
                    <a:cubicBezTo>
                      <a:pt x="6371" y="18276"/>
                      <a:pt x="6466" y="18181"/>
                      <a:pt x="6466" y="18181"/>
                    </a:cubicBezTo>
                    <a:lnTo>
                      <a:pt x="6680" y="18086"/>
                    </a:lnTo>
                    <a:lnTo>
                      <a:pt x="6740" y="18015"/>
                    </a:lnTo>
                    <a:cubicBezTo>
                      <a:pt x="6740" y="17979"/>
                      <a:pt x="6752" y="17943"/>
                      <a:pt x="6763" y="17907"/>
                    </a:cubicBezTo>
                    <a:cubicBezTo>
                      <a:pt x="6763" y="17872"/>
                      <a:pt x="6740" y="17824"/>
                      <a:pt x="6728" y="17776"/>
                    </a:cubicBezTo>
                    <a:lnTo>
                      <a:pt x="6811" y="17729"/>
                    </a:lnTo>
                    <a:cubicBezTo>
                      <a:pt x="6811" y="17717"/>
                      <a:pt x="6811" y="17705"/>
                      <a:pt x="6811" y="17693"/>
                    </a:cubicBezTo>
                    <a:cubicBezTo>
                      <a:pt x="6811" y="17681"/>
                      <a:pt x="6799" y="17669"/>
                      <a:pt x="6799" y="17657"/>
                    </a:cubicBezTo>
                    <a:lnTo>
                      <a:pt x="6752" y="17538"/>
                    </a:lnTo>
                    <a:cubicBezTo>
                      <a:pt x="6775" y="17491"/>
                      <a:pt x="6787" y="17443"/>
                      <a:pt x="6799" y="17395"/>
                    </a:cubicBezTo>
                    <a:cubicBezTo>
                      <a:pt x="6799" y="17372"/>
                      <a:pt x="6811" y="17348"/>
                      <a:pt x="6811" y="17324"/>
                    </a:cubicBezTo>
                    <a:cubicBezTo>
                      <a:pt x="6859" y="17300"/>
                      <a:pt x="6894" y="17276"/>
                      <a:pt x="6942" y="17241"/>
                    </a:cubicBezTo>
                    <a:lnTo>
                      <a:pt x="7144" y="17098"/>
                    </a:lnTo>
                    <a:lnTo>
                      <a:pt x="7216" y="17098"/>
                    </a:lnTo>
                    <a:lnTo>
                      <a:pt x="7287" y="17122"/>
                    </a:lnTo>
                    <a:lnTo>
                      <a:pt x="7418" y="17133"/>
                    </a:lnTo>
                    <a:lnTo>
                      <a:pt x="7561" y="17193"/>
                    </a:lnTo>
                    <a:lnTo>
                      <a:pt x="7668" y="17193"/>
                    </a:lnTo>
                    <a:lnTo>
                      <a:pt x="7752" y="17145"/>
                    </a:lnTo>
                    <a:lnTo>
                      <a:pt x="7835" y="17145"/>
                    </a:lnTo>
                    <a:lnTo>
                      <a:pt x="8192" y="17288"/>
                    </a:lnTo>
                    <a:lnTo>
                      <a:pt x="8299" y="17348"/>
                    </a:lnTo>
                    <a:lnTo>
                      <a:pt x="8561" y="17360"/>
                    </a:lnTo>
                    <a:lnTo>
                      <a:pt x="8668" y="17300"/>
                    </a:lnTo>
                    <a:cubicBezTo>
                      <a:pt x="8668" y="17276"/>
                      <a:pt x="8657" y="17264"/>
                      <a:pt x="8645" y="17253"/>
                    </a:cubicBezTo>
                    <a:cubicBezTo>
                      <a:pt x="8680" y="17229"/>
                      <a:pt x="8716" y="17193"/>
                      <a:pt x="8752" y="17169"/>
                    </a:cubicBezTo>
                    <a:lnTo>
                      <a:pt x="9121" y="16967"/>
                    </a:lnTo>
                    <a:lnTo>
                      <a:pt x="9145" y="16967"/>
                    </a:lnTo>
                    <a:lnTo>
                      <a:pt x="9430" y="16943"/>
                    </a:lnTo>
                    <a:lnTo>
                      <a:pt x="9538" y="16848"/>
                    </a:lnTo>
                    <a:lnTo>
                      <a:pt x="9538" y="16776"/>
                    </a:lnTo>
                    <a:lnTo>
                      <a:pt x="9835" y="16669"/>
                    </a:lnTo>
                    <a:lnTo>
                      <a:pt x="10228" y="16741"/>
                    </a:lnTo>
                    <a:lnTo>
                      <a:pt x="10335" y="16788"/>
                    </a:lnTo>
                    <a:lnTo>
                      <a:pt x="10514" y="16824"/>
                    </a:lnTo>
                    <a:lnTo>
                      <a:pt x="10562" y="16883"/>
                    </a:lnTo>
                    <a:lnTo>
                      <a:pt x="10597" y="16931"/>
                    </a:lnTo>
                    <a:lnTo>
                      <a:pt x="10645" y="16991"/>
                    </a:lnTo>
                    <a:lnTo>
                      <a:pt x="10752" y="17122"/>
                    </a:lnTo>
                    <a:lnTo>
                      <a:pt x="10752" y="17181"/>
                    </a:lnTo>
                    <a:lnTo>
                      <a:pt x="10847" y="17229"/>
                    </a:lnTo>
                    <a:lnTo>
                      <a:pt x="10847" y="17336"/>
                    </a:lnTo>
                    <a:lnTo>
                      <a:pt x="10978" y="17383"/>
                    </a:lnTo>
                    <a:cubicBezTo>
                      <a:pt x="11014" y="17419"/>
                      <a:pt x="11038" y="17443"/>
                      <a:pt x="11074" y="17467"/>
                    </a:cubicBezTo>
                    <a:lnTo>
                      <a:pt x="11228" y="17574"/>
                    </a:lnTo>
                    <a:cubicBezTo>
                      <a:pt x="11228" y="17598"/>
                      <a:pt x="11240" y="17622"/>
                      <a:pt x="11252" y="17645"/>
                    </a:cubicBezTo>
                    <a:lnTo>
                      <a:pt x="11419" y="17645"/>
                    </a:lnTo>
                    <a:cubicBezTo>
                      <a:pt x="11455" y="17681"/>
                      <a:pt x="11490" y="17717"/>
                      <a:pt x="11526" y="17741"/>
                    </a:cubicBezTo>
                    <a:lnTo>
                      <a:pt x="11550" y="17812"/>
                    </a:lnTo>
                    <a:lnTo>
                      <a:pt x="11621" y="17836"/>
                    </a:lnTo>
                    <a:lnTo>
                      <a:pt x="11859" y="18050"/>
                    </a:lnTo>
                    <a:lnTo>
                      <a:pt x="12097" y="18169"/>
                    </a:lnTo>
                    <a:lnTo>
                      <a:pt x="12205" y="18181"/>
                    </a:lnTo>
                    <a:lnTo>
                      <a:pt x="12300" y="18229"/>
                    </a:lnTo>
                    <a:cubicBezTo>
                      <a:pt x="12312" y="18253"/>
                      <a:pt x="12312" y="18276"/>
                      <a:pt x="12324" y="18300"/>
                    </a:cubicBezTo>
                    <a:lnTo>
                      <a:pt x="12431" y="18300"/>
                    </a:lnTo>
                    <a:lnTo>
                      <a:pt x="12502" y="18253"/>
                    </a:lnTo>
                    <a:lnTo>
                      <a:pt x="12621" y="18288"/>
                    </a:lnTo>
                    <a:lnTo>
                      <a:pt x="12740" y="18288"/>
                    </a:lnTo>
                    <a:lnTo>
                      <a:pt x="12859" y="18455"/>
                    </a:lnTo>
                    <a:lnTo>
                      <a:pt x="12943" y="18491"/>
                    </a:lnTo>
                    <a:lnTo>
                      <a:pt x="13002" y="18467"/>
                    </a:lnTo>
                    <a:lnTo>
                      <a:pt x="13109" y="18503"/>
                    </a:lnTo>
                    <a:cubicBezTo>
                      <a:pt x="13109" y="18515"/>
                      <a:pt x="13109" y="18538"/>
                      <a:pt x="13098" y="18550"/>
                    </a:cubicBezTo>
                    <a:lnTo>
                      <a:pt x="13205" y="18550"/>
                    </a:lnTo>
                    <a:lnTo>
                      <a:pt x="13312" y="18562"/>
                    </a:lnTo>
                    <a:lnTo>
                      <a:pt x="13383" y="18634"/>
                    </a:lnTo>
                    <a:cubicBezTo>
                      <a:pt x="13383" y="18657"/>
                      <a:pt x="13371" y="18681"/>
                      <a:pt x="13360" y="18705"/>
                    </a:cubicBezTo>
                    <a:cubicBezTo>
                      <a:pt x="13360" y="18729"/>
                      <a:pt x="13348" y="18729"/>
                      <a:pt x="13336" y="18741"/>
                    </a:cubicBezTo>
                    <a:lnTo>
                      <a:pt x="13395" y="18788"/>
                    </a:lnTo>
                    <a:lnTo>
                      <a:pt x="13514" y="18788"/>
                    </a:lnTo>
                    <a:lnTo>
                      <a:pt x="13562" y="18860"/>
                    </a:lnTo>
                    <a:lnTo>
                      <a:pt x="13717" y="18884"/>
                    </a:lnTo>
                    <a:lnTo>
                      <a:pt x="13776" y="18860"/>
                    </a:lnTo>
                    <a:lnTo>
                      <a:pt x="13860" y="18896"/>
                    </a:lnTo>
                    <a:cubicBezTo>
                      <a:pt x="13883" y="18943"/>
                      <a:pt x="13895" y="18991"/>
                      <a:pt x="13907" y="19027"/>
                    </a:cubicBezTo>
                    <a:cubicBezTo>
                      <a:pt x="13931" y="19074"/>
                      <a:pt x="13931" y="19110"/>
                      <a:pt x="13931" y="19158"/>
                    </a:cubicBezTo>
                    <a:lnTo>
                      <a:pt x="14002" y="19217"/>
                    </a:lnTo>
                    <a:cubicBezTo>
                      <a:pt x="14014" y="19265"/>
                      <a:pt x="14026" y="19312"/>
                      <a:pt x="14038" y="19360"/>
                    </a:cubicBezTo>
                    <a:lnTo>
                      <a:pt x="14110" y="19431"/>
                    </a:lnTo>
                    <a:lnTo>
                      <a:pt x="14110" y="19503"/>
                    </a:lnTo>
                    <a:lnTo>
                      <a:pt x="14050" y="19550"/>
                    </a:lnTo>
                    <a:lnTo>
                      <a:pt x="14002" y="19550"/>
                    </a:lnTo>
                    <a:lnTo>
                      <a:pt x="13967" y="19562"/>
                    </a:lnTo>
                    <a:cubicBezTo>
                      <a:pt x="13967" y="19598"/>
                      <a:pt x="13967" y="19622"/>
                      <a:pt x="13979" y="19646"/>
                    </a:cubicBezTo>
                    <a:cubicBezTo>
                      <a:pt x="13991" y="19669"/>
                      <a:pt x="13967" y="19705"/>
                      <a:pt x="13955" y="19729"/>
                    </a:cubicBezTo>
                    <a:cubicBezTo>
                      <a:pt x="13955" y="19753"/>
                      <a:pt x="13907" y="19765"/>
                      <a:pt x="13895" y="19777"/>
                    </a:cubicBezTo>
                    <a:lnTo>
                      <a:pt x="13824" y="19800"/>
                    </a:lnTo>
                    <a:lnTo>
                      <a:pt x="13788" y="19836"/>
                    </a:lnTo>
                    <a:lnTo>
                      <a:pt x="13788" y="19896"/>
                    </a:lnTo>
                    <a:lnTo>
                      <a:pt x="13919" y="19991"/>
                    </a:lnTo>
                    <a:lnTo>
                      <a:pt x="14086" y="19991"/>
                    </a:lnTo>
                    <a:lnTo>
                      <a:pt x="14169" y="19908"/>
                    </a:lnTo>
                    <a:cubicBezTo>
                      <a:pt x="14181" y="19884"/>
                      <a:pt x="14181" y="19860"/>
                      <a:pt x="14193" y="19824"/>
                    </a:cubicBezTo>
                    <a:lnTo>
                      <a:pt x="14360" y="19741"/>
                    </a:lnTo>
                    <a:lnTo>
                      <a:pt x="14372" y="19550"/>
                    </a:lnTo>
                    <a:lnTo>
                      <a:pt x="14467" y="19479"/>
                    </a:lnTo>
                    <a:lnTo>
                      <a:pt x="14574" y="19467"/>
                    </a:lnTo>
                    <a:lnTo>
                      <a:pt x="14610" y="19408"/>
                    </a:lnTo>
                    <a:lnTo>
                      <a:pt x="14586" y="19372"/>
                    </a:lnTo>
                    <a:cubicBezTo>
                      <a:pt x="14586" y="19336"/>
                      <a:pt x="14598" y="19300"/>
                      <a:pt x="14610" y="19265"/>
                    </a:cubicBezTo>
                    <a:lnTo>
                      <a:pt x="14574" y="19217"/>
                    </a:lnTo>
                    <a:lnTo>
                      <a:pt x="14419" y="19110"/>
                    </a:lnTo>
                    <a:lnTo>
                      <a:pt x="14324" y="19098"/>
                    </a:lnTo>
                    <a:lnTo>
                      <a:pt x="14288" y="19062"/>
                    </a:lnTo>
                    <a:lnTo>
                      <a:pt x="14288" y="18991"/>
                    </a:lnTo>
                    <a:lnTo>
                      <a:pt x="14372" y="18955"/>
                    </a:lnTo>
                    <a:lnTo>
                      <a:pt x="14395" y="18896"/>
                    </a:lnTo>
                    <a:lnTo>
                      <a:pt x="14395" y="18848"/>
                    </a:lnTo>
                    <a:lnTo>
                      <a:pt x="14455" y="18800"/>
                    </a:lnTo>
                    <a:cubicBezTo>
                      <a:pt x="14479" y="18765"/>
                      <a:pt x="14491" y="18729"/>
                      <a:pt x="14503" y="18705"/>
                    </a:cubicBezTo>
                    <a:lnTo>
                      <a:pt x="14550" y="18681"/>
                    </a:lnTo>
                    <a:lnTo>
                      <a:pt x="14633" y="18681"/>
                    </a:lnTo>
                    <a:lnTo>
                      <a:pt x="14753" y="18717"/>
                    </a:lnTo>
                    <a:cubicBezTo>
                      <a:pt x="14764" y="18729"/>
                      <a:pt x="14776" y="18741"/>
                      <a:pt x="14788" y="18765"/>
                    </a:cubicBezTo>
                    <a:lnTo>
                      <a:pt x="14967" y="18765"/>
                    </a:lnTo>
                    <a:lnTo>
                      <a:pt x="15038" y="18788"/>
                    </a:lnTo>
                    <a:cubicBezTo>
                      <a:pt x="15038" y="18812"/>
                      <a:pt x="15026" y="18824"/>
                      <a:pt x="15014" y="18848"/>
                    </a:cubicBezTo>
                    <a:cubicBezTo>
                      <a:pt x="15014" y="18872"/>
                      <a:pt x="15050" y="18896"/>
                      <a:pt x="15062" y="18919"/>
                    </a:cubicBezTo>
                    <a:lnTo>
                      <a:pt x="15145" y="19003"/>
                    </a:lnTo>
                    <a:lnTo>
                      <a:pt x="15247" y="19025"/>
                    </a:lnTo>
                    <a:lnTo>
                      <a:pt x="15247" y="19025"/>
                    </a:lnTo>
                    <a:cubicBezTo>
                      <a:pt x="15241" y="19022"/>
                      <a:pt x="15243" y="19012"/>
                      <a:pt x="15253" y="19003"/>
                    </a:cubicBezTo>
                    <a:lnTo>
                      <a:pt x="15276" y="18991"/>
                    </a:lnTo>
                    <a:cubicBezTo>
                      <a:pt x="15276" y="18967"/>
                      <a:pt x="15276" y="18943"/>
                      <a:pt x="15265" y="18919"/>
                    </a:cubicBezTo>
                    <a:lnTo>
                      <a:pt x="15312" y="18872"/>
                    </a:lnTo>
                    <a:lnTo>
                      <a:pt x="15336" y="18777"/>
                    </a:lnTo>
                    <a:lnTo>
                      <a:pt x="15300" y="18717"/>
                    </a:lnTo>
                    <a:lnTo>
                      <a:pt x="15205" y="18669"/>
                    </a:lnTo>
                    <a:lnTo>
                      <a:pt x="15014" y="18622"/>
                    </a:lnTo>
                    <a:lnTo>
                      <a:pt x="14895" y="18538"/>
                    </a:lnTo>
                    <a:lnTo>
                      <a:pt x="14717" y="18443"/>
                    </a:lnTo>
                    <a:lnTo>
                      <a:pt x="14252" y="18253"/>
                    </a:lnTo>
                    <a:lnTo>
                      <a:pt x="14038" y="18217"/>
                    </a:lnTo>
                    <a:lnTo>
                      <a:pt x="13919" y="18217"/>
                    </a:lnTo>
                    <a:cubicBezTo>
                      <a:pt x="13895" y="18193"/>
                      <a:pt x="13883" y="18169"/>
                      <a:pt x="13860" y="18145"/>
                    </a:cubicBezTo>
                    <a:cubicBezTo>
                      <a:pt x="13860" y="18134"/>
                      <a:pt x="13860" y="18122"/>
                      <a:pt x="13860" y="18110"/>
                    </a:cubicBezTo>
                    <a:lnTo>
                      <a:pt x="14002" y="18050"/>
                    </a:lnTo>
                    <a:cubicBezTo>
                      <a:pt x="14014" y="18026"/>
                      <a:pt x="14026" y="18003"/>
                      <a:pt x="14026" y="17991"/>
                    </a:cubicBezTo>
                    <a:lnTo>
                      <a:pt x="13931" y="17955"/>
                    </a:lnTo>
                    <a:lnTo>
                      <a:pt x="13776" y="17967"/>
                    </a:lnTo>
                    <a:lnTo>
                      <a:pt x="13681" y="17943"/>
                    </a:lnTo>
                    <a:lnTo>
                      <a:pt x="13467" y="17943"/>
                    </a:lnTo>
                    <a:lnTo>
                      <a:pt x="13383" y="17907"/>
                    </a:lnTo>
                    <a:lnTo>
                      <a:pt x="13276" y="17895"/>
                    </a:lnTo>
                    <a:lnTo>
                      <a:pt x="13193" y="17836"/>
                    </a:lnTo>
                    <a:lnTo>
                      <a:pt x="13026" y="17741"/>
                    </a:lnTo>
                    <a:lnTo>
                      <a:pt x="12943" y="17645"/>
                    </a:lnTo>
                    <a:lnTo>
                      <a:pt x="12836" y="17562"/>
                    </a:lnTo>
                    <a:lnTo>
                      <a:pt x="12752" y="17491"/>
                    </a:lnTo>
                    <a:lnTo>
                      <a:pt x="12752" y="17407"/>
                    </a:lnTo>
                    <a:lnTo>
                      <a:pt x="12705" y="17383"/>
                    </a:lnTo>
                    <a:lnTo>
                      <a:pt x="12705" y="17312"/>
                    </a:lnTo>
                    <a:lnTo>
                      <a:pt x="12324" y="17038"/>
                    </a:lnTo>
                    <a:lnTo>
                      <a:pt x="12252" y="16967"/>
                    </a:lnTo>
                    <a:lnTo>
                      <a:pt x="12109" y="16907"/>
                    </a:lnTo>
                    <a:lnTo>
                      <a:pt x="11847" y="16812"/>
                    </a:lnTo>
                    <a:lnTo>
                      <a:pt x="11788" y="16752"/>
                    </a:lnTo>
                    <a:cubicBezTo>
                      <a:pt x="11788" y="16717"/>
                      <a:pt x="11776" y="16669"/>
                      <a:pt x="11764" y="16633"/>
                    </a:cubicBezTo>
                    <a:cubicBezTo>
                      <a:pt x="11764" y="16598"/>
                      <a:pt x="11728" y="16562"/>
                      <a:pt x="11705" y="16526"/>
                    </a:cubicBezTo>
                    <a:cubicBezTo>
                      <a:pt x="11728" y="16526"/>
                      <a:pt x="11740" y="16514"/>
                      <a:pt x="11752" y="16502"/>
                    </a:cubicBezTo>
                    <a:lnTo>
                      <a:pt x="11847" y="16407"/>
                    </a:lnTo>
                    <a:lnTo>
                      <a:pt x="11764" y="16336"/>
                    </a:lnTo>
                    <a:lnTo>
                      <a:pt x="11705" y="16252"/>
                    </a:lnTo>
                    <a:lnTo>
                      <a:pt x="11752" y="16193"/>
                    </a:lnTo>
                    <a:lnTo>
                      <a:pt x="11883" y="16181"/>
                    </a:lnTo>
                    <a:lnTo>
                      <a:pt x="12002" y="16110"/>
                    </a:lnTo>
                    <a:lnTo>
                      <a:pt x="12133" y="16110"/>
                    </a:lnTo>
                    <a:lnTo>
                      <a:pt x="12228" y="16050"/>
                    </a:lnTo>
                    <a:lnTo>
                      <a:pt x="12300" y="16026"/>
                    </a:lnTo>
                    <a:lnTo>
                      <a:pt x="12443" y="16050"/>
                    </a:lnTo>
                    <a:lnTo>
                      <a:pt x="12455" y="16050"/>
                    </a:lnTo>
                    <a:lnTo>
                      <a:pt x="12562" y="16086"/>
                    </a:lnTo>
                    <a:lnTo>
                      <a:pt x="12562" y="16133"/>
                    </a:lnTo>
                    <a:lnTo>
                      <a:pt x="12467" y="16157"/>
                    </a:lnTo>
                    <a:lnTo>
                      <a:pt x="12467" y="16229"/>
                    </a:lnTo>
                    <a:lnTo>
                      <a:pt x="12467" y="16240"/>
                    </a:lnTo>
                    <a:cubicBezTo>
                      <a:pt x="12478" y="16288"/>
                      <a:pt x="12490" y="16348"/>
                      <a:pt x="12502" y="16395"/>
                    </a:cubicBezTo>
                    <a:lnTo>
                      <a:pt x="12633" y="16491"/>
                    </a:lnTo>
                    <a:lnTo>
                      <a:pt x="12621" y="16514"/>
                    </a:lnTo>
                    <a:lnTo>
                      <a:pt x="12669" y="16550"/>
                    </a:lnTo>
                    <a:lnTo>
                      <a:pt x="12824" y="16395"/>
                    </a:lnTo>
                    <a:lnTo>
                      <a:pt x="12848" y="16312"/>
                    </a:lnTo>
                    <a:lnTo>
                      <a:pt x="12943" y="16240"/>
                    </a:lnTo>
                    <a:lnTo>
                      <a:pt x="13086" y="16240"/>
                    </a:lnTo>
                    <a:lnTo>
                      <a:pt x="13121" y="16312"/>
                    </a:lnTo>
                    <a:lnTo>
                      <a:pt x="13229" y="16383"/>
                    </a:lnTo>
                    <a:cubicBezTo>
                      <a:pt x="13240" y="16419"/>
                      <a:pt x="13252" y="16467"/>
                      <a:pt x="13264" y="16502"/>
                    </a:cubicBezTo>
                    <a:lnTo>
                      <a:pt x="13348" y="16621"/>
                    </a:lnTo>
                    <a:lnTo>
                      <a:pt x="13526" y="16741"/>
                    </a:lnTo>
                    <a:lnTo>
                      <a:pt x="13574" y="16741"/>
                    </a:lnTo>
                    <a:lnTo>
                      <a:pt x="13669" y="16812"/>
                    </a:lnTo>
                    <a:lnTo>
                      <a:pt x="13586" y="16788"/>
                    </a:lnTo>
                    <a:lnTo>
                      <a:pt x="13479" y="16800"/>
                    </a:lnTo>
                    <a:lnTo>
                      <a:pt x="13431" y="16860"/>
                    </a:lnTo>
                    <a:cubicBezTo>
                      <a:pt x="13455" y="16883"/>
                      <a:pt x="13467" y="16919"/>
                      <a:pt x="13490" y="16931"/>
                    </a:cubicBezTo>
                    <a:lnTo>
                      <a:pt x="13621" y="16931"/>
                    </a:lnTo>
                    <a:lnTo>
                      <a:pt x="13741" y="17026"/>
                    </a:lnTo>
                    <a:lnTo>
                      <a:pt x="13871" y="17062"/>
                    </a:lnTo>
                    <a:cubicBezTo>
                      <a:pt x="13895" y="17086"/>
                      <a:pt x="13907" y="17110"/>
                      <a:pt x="13919" y="17133"/>
                    </a:cubicBezTo>
                    <a:lnTo>
                      <a:pt x="13979" y="17181"/>
                    </a:lnTo>
                    <a:lnTo>
                      <a:pt x="14110" y="17169"/>
                    </a:lnTo>
                    <a:lnTo>
                      <a:pt x="14372" y="17193"/>
                    </a:lnTo>
                    <a:lnTo>
                      <a:pt x="14526" y="17241"/>
                    </a:lnTo>
                    <a:lnTo>
                      <a:pt x="14800" y="17455"/>
                    </a:lnTo>
                    <a:lnTo>
                      <a:pt x="14729" y="17455"/>
                    </a:lnTo>
                    <a:lnTo>
                      <a:pt x="14586" y="17395"/>
                    </a:lnTo>
                    <a:lnTo>
                      <a:pt x="14657" y="17455"/>
                    </a:lnTo>
                    <a:cubicBezTo>
                      <a:pt x="14705" y="17455"/>
                      <a:pt x="14741" y="17479"/>
                      <a:pt x="14788" y="17479"/>
                    </a:cubicBezTo>
                    <a:lnTo>
                      <a:pt x="14860" y="17491"/>
                    </a:lnTo>
                    <a:lnTo>
                      <a:pt x="15074" y="17526"/>
                    </a:lnTo>
                    <a:lnTo>
                      <a:pt x="15145" y="17503"/>
                    </a:lnTo>
                    <a:lnTo>
                      <a:pt x="15265" y="17622"/>
                    </a:lnTo>
                    <a:lnTo>
                      <a:pt x="15300" y="17669"/>
                    </a:lnTo>
                    <a:lnTo>
                      <a:pt x="15419" y="17705"/>
                    </a:lnTo>
                    <a:lnTo>
                      <a:pt x="15634" y="17895"/>
                    </a:lnTo>
                    <a:cubicBezTo>
                      <a:pt x="15634" y="17919"/>
                      <a:pt x="15646" y="17943"/>
                      <a:pt x="15646" y="17967"/>
                    </a:cubicBezTo>
                    <a:lnTo>
                      <a:pt x="15776" y="18015"/>
                    </a:lnTo>
                    <a:lnTo>
                      <a:pt x="15955" y="18074"/>
                    </a:lnTo>
                    <a:cubicBezTo>
                      <a:pt x="15943" y="18098"/>
                      <a:pt x="15931" y="18110"/>
                      <a:pt x="15931" y="18134"/>
                    </a:cubicBezTo>
                    <a:lnTo>
                      <a:pt x="15872" y="18157"/>
                    </a:lnTo>
                    <a:lnTo>
                      <a:pt x="15812" y="18336"/>
                    </a:lnTo>
                    <a:lnTo>
                      <a:pt x="15884" y="18467"/>
                    </a:lnTo>
                    <a:lnTo>
                      <a:pt x="15824" y="18550"/>
                    </a:lnTo>
                    <a:lnTo>
                      <a:pt x="15824" y="18646"/>
                    </a:lnTo>
                    <a:lnTo>
                      <a:pt x="15884" y="18717"/>
                    </a:lnTo>
                    <a:lnTo>
                      <a:pt x="15836" y="18812"/>
                    </a:lnTo>
                    <a:lnTo>
                      <a:pt x="15896" y="18860"/>
                    </a:lnTo>
                    <a:lnTo>
                      <a:pt x="16110" y="18872"/>
                    </a:lnTo>
                    <a:lnTo>
                      <a:pt x="16217" y="19074"/>
                    </a:lnTo>
                    <a:lnTo>
                      <a:pt x="16312" y="19122"/>
                    </a:lnTo>
                    <a:lnTo>
                      <a:pt x="16324" y="19122"/>
                    </a:lnTo>
                    <a:lnTo>
                      <a:pt x="16324" y="19241"/>
                    </a:lnTo>
                    <a:lnTo>
                      <a:pt x="16538" y="19360"/>
                    </a:lnTo>
                    <a:lnTo>
                      <a:pt x="16658" y="19479"/>
                    </a:lnTo>
                    <a:lnTo>
                      <a:pt x="16705" y="19491"/>
                    </a:lnTo>
                    <a:cubicBezTo>
                      <a:pt x="16705" y="19503"/>
                      <a:pt x="16693" y="19515"/>
                      <a:pt x="16693" y="19527"/>
                    </a:cubicBezTo>
                    <a:lnTo>
                      <a:pt x="16848" y="19693"/>
                    </a:lnTo>
                    <a:lnTo>
                      <a:pt x="16884" y="19812"/>
                    </a:lnTo>
                    <a:lnTo>
                      <a:pt x="16967" y="19836"/>
                    </a:lnTo>
                    <a:lnTo>
                      <a:pt x="17062" y="19753"/>
                    </a:lnTo>
                    <a:lnTo>
                      <a:pt x="17146" y="19836"/>
                    </a:lnTo>
                    <a:lnTo>
                      <a:pt x="17289" y="19848"/>
                    </a:lnTo>
                    <a:lnTo>
                      <a:pt x="17348" y="19789"/>
                    </a:lnTo>
                    <a:lnTo>
                      <a:pt x="17443" y="19800"/>
                    </a:lnTo>
                    <a:lnTo>
                      <a:pt x="17586" y="19872"/>
                    </a:lnTo>
                    <a:lnTo>
                      <a:pt x="17670" y="19860"/>
                    </a:lnTo>
                    <a:cubicBezTo>
                      <a:pt x="17670" y="19884"/>
                      <a:pt x="17670" y="19896"/>
                      <a:pt x="17681" y="19920"/>
                    </a:cubicBezTo>
                    <a:lnTo>
                      <a:pt x="17753" y="19920"/>
                    </a:lnTo>
                    <a:lnTo>
                      <a:pt x="17812" y="19955"/>
                    </a:lnTo>
                    <a:lnTo>
                      <a:pt x="17943" y="19967"/>
                    </a:lnTo>
                    <a:lnTo>
                      <a:pt x="17848" y="20003"/>
                    </a:lnTo>
                    <a:lnTo>
                      <a:pt x="17765" y="20062"/>
                    </a:lnTo>
                    <a:cubicBezTo>
                      <a:pt x="17741" y="20039"/>
                      <a:pt x="17717" y="20027"/>
                      <a:pt x="17693" y="20003"/>
                    </a:cubicBezTo>
                    <a:cubicBezTo>
                      <a:pt x="17658" y="19991"/>
                      <a:pt x="17622" y="19991"/>
                      <a:pt x="17586" y="19991"/>
                    </a:cubicBezTo>
                    <a:lnTo>
                      <a:pt x="17360" y="19872"/>
                    </a:lnTo>
                    <a:lnTo>
                      <a:pt x="17253" y="19896"/>
                    </a:lnTo>
                    <a:lnTo>
                      <a:pt x="17158" y="19931"/>
                    </a:lnTo>
                    <a:lnTo>
                      <a:pt x="17062" y="19896"/>
                    </a:lnTo>
                    <a:lnTo>
                      <a:pt x="16967" y="19967"/>
                    </a:lnTo>
                    <a:lnTo>
                      <a:pt x="16908" y="19967"/>
                    </a:lnTo>
                    <a:cubicBezTo>
                      <a:pt x="16896" y="19991"/>
                      <a:pt x="16884" y="20015"/>
                      <a:pt x="16860" y="20039"/>
                    </a:cubicBezTo>
                    <a:lnTo>
                      <a:pt x="16979" y="20146"/>
                    </a:lnTo>
                    <a:lnTo>
                      <a:pt x="17110" y="20193"/>
                    </a:lnTo>
                    <a:lnTo>
                      <a:pt x="17229" y="20277"/>
                    </a:lnTo>
                    <a:cubicBezTo>
                      <a:pt x="17229" y="20301"/>
                      <a:pt x="17229" y="20312"/>
                      <a:pt x="17241" y="20336"/>
                    </a:cubicBezTo>
                    <a:lnTo>
                      <a:pt x="17193" y="20372"/>
                    </a:lnTo>
                    <a:lnTo>
                      <a:pt x="17193" y="20455"/>
                    </a:lnTo>
                    <a:lnTo>
                      <a:pt x="17289" y="20551"/>
                    </a:lnTo>
                    <a:lnTo>
                      <a:pt x="17360" y="20610"/>
                    </a:lnTo>
                    <a:lnTo>
                      <a:pt x="17396" y="20562"/>
                    </a:lnTo>
                    <a:lnTo>
                      <a:pt x="17372" y="20515"/>
                    </a:lnTo>
                    <a:lnTo>
                      <a:pt x="17420" y="20443"/>
                    </a:lnTo>
                    <a:cubicBezTo>
                      <a:pt x="17431" y="20479"/>
                      <a:pt x="17443" y="20503"/>
                      <a:pt x="17455" y="20539"/>
                    </a:cubicBezTo>
                    <a:lnTo>
                      <a:pt x="17598" y="20586"/>
                    </a:lnTo>
                    <a:lnTo>
                      <a:pt x="17634" y="20646"/>
                    </a:lnTo>
                    <a:cubicBezTo>
                      <a:pt x="17634" y="20670"/>
                      <a:pt x="17622" y="20693"/>
                      <a:pt x="17610" y="20717"/>
                    </a:cubicBezTo>
                    <a:lnTo>
                      <a:pt x="17670" y="20777"/>
                    </a:lnTo>
                    <a:lnTo>
                      <a:pt x="17670" y="20658"/>
                    </a:lnTo>
                    <a:cubicBezTo>
                      <a:pt x="17693" y="20634"/>
                      <a:pt x="17717" y="20598"/>
                      <a:pt x="17741" y="20574"/>
                    </a:cubicBezTo>
                    <a:lnTo>
                      <a:pt x="17836" y="20574"/>
                    </a:lnTo>
                    <a:cubicBezTo>
                      <a:pt x="17848" y="20598"/>
                      <a:pt x="17860" y="20622"/>
                      <a:pt x="17872" y="20646"/>
                    </a:cubicBezTo>
                    <a:lnTo>
                      <a:pt x="18039" y="20729"/>
                    </a:lnTo>
                    <a:lnTo>
                      <a:pt x="17979" y="20646"/>
                    </a:lnTo>
                    <a:cubicBezTo>
                      <a:pt x="17979" y="20634"/>
                      <a:pt x="17991" y="20610"/>
                      <a:pt x="17991" y="20598"/>
                    </a:cubicBezTo>
                    <a:lnTo>
                      <a:pt x="17932" y="20515"/>
                    </a:lnTo>
                    <a:cubicBezTo>
                      <a:pt x="17908" y="20467"/>
                      <a:pt x="17884" y="20420"/>
                      <a:pt x="17860" y="20372"/>
                    </a:cubicBezTo>
                    <a:lnTo>
                      <a:pt x="17812" y="20312"/>
                    </a:lnTo>
                    <a:lnTo>
                      <a:pt x="17812" y="20277"/>
                    </a:lnTo>
                    <a:lnTo>
                      <a:pt x="17884" y="20277"/>
                    </a:lnTo>
                    <a:lnTo>
                      <a:pt x="18015" y="20324"/>
                    </a:lnTo>
                    <a:lnTo>
                      <a:pt x="17967" y="20360"/>
                    </a:lnTo>
                    <a:lnTo>
                      <a:pt x="18003" y="20396"/>
                    </a:lnTo>
                    <a:lnTo>
                      <a:pt x="18074" y="20348"/>
                    </a:lnTo>
                    <a:lnTo>
                      <a:pt x="18205" y="20384"/>
                    </a:lnTo>
                    <a:lnTo>
                      <a:pt x="18205" y="20348"/>
                    </a:lnTo>
                    <a:lnTo>
                      <a:pt x="18158" y="20324"/>
                    </a:lnTo>
                    <a:lnTo>
                      <a:pt x="18146" y="20289"/>
                    </a:lnTo>
                    <a:lnTo>
                      <a:pt x="18098" y="20277"/>
                    </a:lnTo>
                    <a:lnTo>
                      <a:pt x="18003" y="20229"/>
                    </a:lnTo>
                    <a:cubicBezTo>
                      <a:pt x="18003" y="20217"/>
                      <a:pt x="18003" y="20193"/>
                      <a:pt x="18015" y="20181"/>
                    </a:cubicBezTo>
                    <a:lnTo>
                      <a:pt x="17908" y="20122"/>
                    </a:lnTo>
                    <a:lnTo>
                      <a:pt x="18015" y="20086"/>
                    </a:lnTo>
                    <a:lnTo>
                      <a:pt x="18110" y="20098"/>
                    </a:lnTo>
                    <a:lnTo>
                      <a:pt x="18182" y="20062"/>
                    </a:lnTo>
                    <a:lnTo>
                      <a:pt x="18324" y="20146"/>
                    </a:lnTo>
                    <a:cubicBezTo>
                      <a:pt x="18336" y="20158"/>
                      <a:pt x="18336" y="20170"/>
                      <a:pt x="18348" y="20181"/>
                    </a:cubicBezTo>
                    <a:lnTo>
                      <a:pt x="18455" y="20193"/>
                    </a:lnTo>
                    <a:lnTo>
                      <a:pt x="18491" y="20146"/>
                    </a:lnTo>
                    <a:lnTo>
                      <a:pt x="18396" y="20050"/>
                    </a:lnTo>
                    <a:lnTo>
                      <a:pt x="18432" y="19955"/>
                    </a:lnTo>
                    <a:lnTo>
                      <a:pt x="18384" y="19908"/>
                    </a:lnTo>
                    <a:lnTo>
                      <a:pt x="18122" y="19777"/>
                    </a:lnTo>
                    <a:lnTo>
                      <a:pt x="18039" y="19753"/>
                    </a:lnTo>
                    <a:lnTo>
                      <a:pt x="18003" y="19705"/>
                    </a:lnTo>
                    <a:lnTo>
                      <a:pt x="17932" y="19705"/>
                    </a:lnTo>
                    <a:lnTo>
                      <a:pt x="17884" y="19658"/>
                    </a:lnTo>
                    <a:lnTo>
                      <a:pt x="17765" y="19646"/>
                    </a:lnTo>
                    <a:lnTo>
                      <a:pt x="17658" y="19574"/>
                    </a:lnTo>
                    <a:lnTo>
                      <a:pt x="17777" y="19562"/>
                    </a:lnTo>
                    <a:lnTo>
                      <a:pt x="17848" y="19515"/>
                    </a:lnTo>
                    <a:lnTo>
                      <a:pt x="17848" y="19467"/>
                    </a:lnTo>
                    <a:lnTo>
                      <a:pt x="17741" y="19443"/>
                    </a:lnTo>
                    <a:lnTo>
                      <a:pt x="17801" y="19384"/>
                    </a:lnTo>
                    <a:lnTo>
                      <a:pt x="17801" y="19336"/>
                    </a:lnTo>
                    <a:lnTo>
                      <a:pt x="17896" y="19372"/>
                    </a:lnTo>
                    <a:lnTo>
                      <a:pt x="17967" y="19408"/>
                    </a:lnTo>
                    <a:lnTo>
                      <a:pt x="17932" y="19455"/>
                    </a:lnTo>
                    <a:cubicBezTo>
                      <a:pt x="17932" y="19467"/>
                      <a:pt x="17932" y="19491"/>
                      <a:pt x="17943" y="19503"/>
                    </a:cubicBezTo>
                    <a:lnTo>
                      <a:pt x="18003" y="19491"/>
                    </a:lnTo>
                    <a:lnTo>
                      <a:pt x="18051" y="19396"/>
                    </a:lnTo>
                    <a:lnTo>
                      <a:pt x="17967" y="19336"/>
                    </a:lnTo>
                    <a:lnTo>
                      <a:pt x="17812" y="19169"/>
                    </a:lnTo>
                    <a:lnTo>
                      <a:pt x="17741" y="19134"/>
                    </a:lnTo>
                    <a:cubicBezTo>
                      <a:pt x="17741" y="19110"/>
                      <a:pt x="17729" y="19086"/>
                      <a:pt x="17717" y="19074"/>
                    </a:cubicBezTo>
                    <a:lnTo>
                      <a:pt x="17586" y="18991"/>
                    </a:lnTo>
                    <a:lnTo>
                      <a:pt x="17634" y="18943"/>
                    </a:lnTo>
                    <a:cubicBezTo>
                      <a:pt x="17634" y="18896"/>
                      <a:pt x="17634" y="18836"/>
                      <a:pt x="17622" y="18788"/>
                    </a:cubicBezTo>
                    <a:lnTo>
                      <a:pt x="17705" y="18705"/>
                    </a:lnTo>
                    <a:lnTo>
                      <a:pt x="17848" y="18693"/>
                    </a:lnTo>
                    <a:cubicBezTo>
                      <a:pt x="17848" y="18717"/>
                      <a:pt x="17860" y="18741"/>
                      <a:pt x="17872" y="18777"/>
                    </a:cubicBezTo>
                    <a:lnTo>
                      <a:pt x="17801" y="18777"/>
                    </a:lnTo>
                    <a:cubicBezTo>
                      <a:pt x="17801" y="18788"/>
                      <a:pt x="17812" y="18800"/>
                      <a:pt x="17812" y="18812"/>
                    </a:cubicBezTo>
                    <a:lnTo>
                      <a:pt x="17991" y="18884"/>
                    </a:lnTo>
                    <a:cubicBezTo>
                      <a:pt x="17991" y="18907"/>
                      <a:pt x="18003" y="18943"/>
                      <a:pt x="18003" y="18979"/>
                    </a:cubicBezTo>
                    <a:lnTo>
                      <a:pt x="18122" y="19050"/>
                    </a:lnTo>
                    <a:lnTo>
                      <a:pt x="18241" y="19050"/>
                    </a:lnTo>
                    <a:lnTo>
                      <a:pt x="18158" y="19003"/>
                    </a:lnTo>
                    <a:lnTo>
                      <a:pt x="18110" y="18931"/>
                    </a:lnTo>
                    <a:cubicBezTo>
                      <a:pt x="18110" y="18919"/>
                      <a:pt x="18122" y="18896"/>
                      <a:pt x="18134" y="18884"/>
                    </a:cubicBezTo>
                    <a:lnTo>
                      <a:pt x="18253" y="18919"/>
                    </a:lnTo>
                    <a:lnTo>
                      <a:pt x="18336" y="19003"/>
                    </a:lnTo>
                    <a:lnTo>
                      <a:pt x="18420" y="19038"/>
                    </a:lnTo>
                    <a:lnTo>
                      <a:pt x="18467" y="18979"/>
                    </a:lnTo>
                    <a:lnTo>
                      <a:pt x="18372" y="18931"/>
                    </a:lnTo>
                    <a:lnTo>
                      <a:pt x="18301" y="18907"/>
                    </a:lnTo>
                    <a:lnTo>
                      <a:pt x="18301" y="18860"/>
                    </a:lnTo>
                    <a:lnTo>
                      <a:pt x="18515" y="18872"/>
                    </a:lnTo>
                    <a:lnTo>
                      <a:pt x="18586" y="18931"/>
                    </a:lnTo>
                    <a:lnTo>
                      <a:pt x="18634" y="18907"/>
                    </a:lnTo>
                    <a:lnTo>
                      <a:pt x="18503" y="18824"/>
                    </a:lnTo>
                    <a:lnTo>
                      <a:pt x="18384" y="18812"/>
                    </a:lnTo>
                    <a:lnTo>
                      <a:pt x="18277" y="18717"/>
                    </a:lnTo>
                    <a:lnTo>
                      <a:pt x="18336" y="18669"/>
                    </a:lnTo>
                    <a:lnTo>
                      <a:pt x="18455" y="18705"/>
                    </a:lnTo>
                    <a:lnTo>
                      <a:pt x="18563" y="18669"/>
                    </a:lnTo>
                    <a:cubicBezTo>
                      <a:pt x="18574" y="18634"/>
                      <a:pt x="18586" y="18598"/>
                      <a:pt x="18610" y="18562"/>
                    </a:cubicBezTo>
                    <a:lnTo>
                      <a:pt x="18694" y="18550"/>
                    </a:lnTo>
                    <a:lnTo>
                      <a:pt x="18824" y="18622"/>
                    </a:lnTo>
                    <a:lnTo>
                      <a:pt x="18920" y="18634"/>
                    </a:lnTo>
                    <a:lnTo>
                      <a:pt x="19027" y="18562"/>
                    </a:lnTo>
                    <a:cubicBezTo>
                      <a:pt x="19027" y="18550"/>
                      <a:pt x="19027" y="18526"/>
                      <a:pt x="19027" y="18515"/>
                    </a:cubicBezTo>
                    <a:lnTo>
                      <a:pt x="19075" y="18515"/>
                    </a:lnTo>
                    <a:lnTo>
                      <a:pt x="19158" y="18586"/>
                    </a:lnTo>
                    <a:lnTo>
                      <a:pt x="19396" y="18598"/>
                    </a:lnTo>
                    <a:lnTo>
                      <a:pt x="19575" y="18634"/>
                    </a:lnTo>
                    <a:lnTo>
                      <a:pt x="19622" y="18717"/>
                    </a:lnTo>
                    <a:lnTo>
                      <a:pt x="19706" y="18753"/>
                    </a:lnTo>
                    <a:lnTo>
                      <a:pt x="19777" y="18753"/>
                    </a:lnTo>
                    <a:lnTo>
                      <a:pt x="19848" y="18765"/>
                    </a:lnTo>
                    <a:lnTo>
                      <a:pt x="19956" y="18765"/>
                    </a:lnTo>
                    <a:lnTo>
                      <a:pt x="19837" y="18812"/>
                    </a:lnTo>
                    <a:lnTo>
                      <a:pt x="19777" y="18812"/>
                    </a:lnTo>
                    <a:lnTo>
                      <a:pt x="19706" y="18931"/>
                    </a:lnTo>
                    <a:lnTo>
                      <a:pt x="19706" y="18991"/>
                    </a:lnTo>
                    <a:lnTo>
                      <a:pt x="19956" y="18848"/>
                    </a:lnTo>
                    <a:lnTo>
                      <a:pt x="20277" y="18765"/>
                    </a:lnTo>
                    <a:cubicBezTo>
                      <a:pt x="20301" y="18729"/>
                      <a:pt x="20313" y="18693"/>
                      <a:pt x="20337" y="18657"/>
                    </a:cubicBezTo>
                    <a:lnTo>
                      <a:pt x="20468" y="18622"/>
                    </a:lnTo>
                    <a:lnTo>
                      <a:pt x="20658" y="18646"/>
                    </a:lnTo>
                    <a:lnTo>
                      <a:pt x="20718" y="18610"/>
                    </a:lnTo>
                    <a:lnTo>
                      <a:pt x="20849" y="18610"/>
                    </a:lnTo>
                    <a:lnTo>
                      <a:pt x="20932" y="18646"/>
                    </a:lnTo>
                    <a:lnTo>
                      <a:pt x="21075" y="18657"/>
                    </a:lnTo>
                    <a:lnTo>
                      <a:pt x="21182" y="18598"/>
                    </a:lnTo>
                    <a:lnTo>
                      <a:pt x="21182" y="18550"/>
                    </a:lnTo>
                    <a:lnTo>
                      <a:pt x="21075" y="18491"/>
                    </a:lnTo>
                    <a:lnTo>
                      <a:pt x="20944" y="18384"/>
                    </a:lnTo>
                    <a:lnTo>
                      <a:pt x="20813" y="18372"/>
                    </a:lnTo>
                    <a:lnTo>
                      <a:pt x="20646" y="18253"/>
                    </a:lnTo>
                    <a:lnTo>
                      <a:pt x="20634" y="18110"/>
                    </a:lnTo>
                    <a:lnTo>
                      <a:pt x="20551" y="18003"/>
                    </a:lnTo>
                    <a:cubicBezTo>
                      <a:pt x="20515" y="17955"/>
                      <a:pt x="20479" y="17919"/>
                      <a:pt x="20444" y="17872"/>
                    </a:cubicBezTo>
                    <a:lnTo>
                      <a:pt x="20337" y="17860"/>
                    </a:lnTo>
                    <a:cubicBezTo>
                      <a:pt x="20337" y="17848"/>
                      <a:pt x="20325" y="17836"/>
                      <a:pt x="20325" y="17824"/>
                    </a:cubicBezTo>
                    <a:lnTo>
                      <a:pt x="20491" y="17741"/>
                    </a:lnTo>
                    <a:cubicBezTo>
                      <a:pt x="20503" y="17717"/>
                      <a:pt x="20527" y="17693"/>
                      <a:pt x="20539" y="17669"/>
                    </a:cubicBezTo>
                    <a:lnTo>
                      <a:pt x="20515" y="17479"/>
                    </a:lnTo>
                    <a:lnTo>
                      <a:pt x="20682" y="17395"/>
                    </a:lnTo>
                    <a:lnTo>
                      <a:pt x="20789" y="17407"/>
                    </a:lnTo>
                    <a:lnTo>
                      <a:pt x="20872" y="17360"/>
                    </a:lnTo>
                    <a:cubicBezTo>
                      <a:pt x="20884" y="17312"/>
                      <a:pt x="20896" y="17264"/>
                      <a:pt x="20908" y="17217"/>
                    </a:cubicBezTo>
                    <a:cubicBezTo>
                      <a:pt x="20908" y="17205"/>
                      <a:pt x="20896" y="17205"/>
                      <a:pt x="20896" y="17193"/>
                    </a:cubicBezTo>
                    <a:cubicBezTo>
                      <a:pt x="20884" y="17169"/>
                      <a:pt x="20872" y="17133"/>
                      <a:pt x="20860" y="17098"/>
                    </a:cubicBezTo>
                    <a:lnTo>
                      <a:pt x="20932" y="17026"/>
                    </a:lnTo>
                    <a:cubicBezTo>
                      <a:pt x="20932" y="16991"/>
                      <a:pt x="20944" y="16955"/>
                      <a:pt x="20944" y="16907"/>
                    </a:cubicBezTo>
                    <a:lnTo>
                      <a:pt x="20896" y="16848"/>
                    </a:lnTo>
                    <a:lnTo>
                      <a:pt x="20980" y="16800"/>
                    </a:lnTo>
                    <a:cubicBezTo>
                      <a:pt x="20991" y="16764"/>
                      <a:pt x="21003" y="16741"/>
                      <a:pt x="21015" y="16717"/>
                    </a:cubicBezTo>
                    <a:lnTo>
                      <a:pt x="21241" y="16717"/>
                    </a:lnTo>
                    <a:lnTo>
                      <a:pt x="21361" y="16705"/>
                    </a:lnTo>
                    <a:cubicBezTo>
                      <a:pt x="21396" y="16669"/>
                      <a:pt x="21420" y="16633"/>
                      <a:pt x="21456" y="16598"/>
                    </a:cubicBezTo>
                    <a:lnTo>
                      <a:pt x="21456" y="16538"/>
                    </a:lnTo>
                    <a:lnTo>
                      <a:pt x="21396" y="16502"/>
                    </a:lnTo>
                    <a:lnTo>
                      <a:pt x="21456" y="16467"/>
                    </a:lnTo>
                    <a:cubicBezTo>
                      <a:pt x="21468" y="16443"/>
                      <a:pt x="21480" y="16419"/>
                      <a:pt x="21480" y="16395"/>
                    </a:cubicBezTo>
                    <a:lnTo>
                      <a:pt x="21432" y="16348"/>
                    </a:lnTo>
                    <a:cubicBezTo>
                      <a:pt x="21432" y="16324"/>
                      <a:pt x="21444" y="16312"/>
                      <a:pt x="21444" y="16300"/>
                    </a:cubicBezTo>
                    <a:cubicBezTo>
                      <a:pt x="21456" y="16276"/>
                      <a:pt x="21444" y="16252"/>
                      <a:pt x="21444" y="16240"/>
                    </a:cubicBezTo>
                    <a:lnTo>
                      <a:pt x="21444" y="16240"/>
                    </a:lnTo>
                    <a:lnTo>
                      <a:pt x="21491" y="16288"/>
                    </a:lnTo>
                    <a:lnTo>
                      <a:pt x="21563" y="16288"/>
                    </a:lnTo>
                    <a:lnTo>
                      <a:pt x="21801" y="16121"/>
                    </a:lnTo>
                    <a:cubicBezTo>
                      <a:pt x="21789" y="16110"/>
                      <a:pt x="21789" y="16086"/>
                      <a:pt x="21777" y="16074"/>
                    </a:cubicBezTo>
                    <a:lnTo>
                      <a:pt x="21837" y="16074"/>
                    </a:lnTo>
                    <a:lnTo>
                      <a:pt x="21968" y="15967"/>
                    </a:lnTo>
                    <a:lnTo>
                      <a:pt x="21968" y="15871"/>
                    </a:lnTo>
                    <a:lnTo>
                      <a:pt x="22051" y="15824"/>
                    </a:lnTo>
                    <a:lnTo>
                      <a:pt x="22194" y="15824"/>
                    </a:lnTo>
                    <a:lnTo>
                      <a:pt x="22325" y="15729"/>
                    </a:lnTo>
                    <a:lnTo>
                      <a:pt x="22384" y="15776"/>
                    </a:lnTo>
                    <a:cubicBezTo>
                      <a:pt x="22384" y="15788"/>
                      <a:pt x="22384" y="15788"/>
                      <a:pt x="22384" y="15800"/>
                    </a:cubicBezTo>
                    <a:lnTo>
                      <a:pt x="22492" y="15800"/>
                    </a:lnTo>
                    <a:lnTo>
                      <a:pt x="22539" y="15764"/>
                    </a:lnTo>
                    <a:lnTo>
                      <a:pt x="22599" y="15705"/>
                    </a:lnTo>
                    <a:lnTo>
                      <a:pt x="22634" y="15752"/>
                    </a:lnTo>
                    <a:lnTo>
                      <a:pt x="22706" y="15800"/>
                    </a:lnTo>
                    <a:lnTo>
                      <a:pt x="22801" y="15824"/>
                    </a:lnTo>
                    <a:lnTo>
                      <a:pt x="22980" y="15800"/>
                    </a:lnTo>
                    <a:lnTo>
                      <a:pt x="22849" y="15848"/>
                    </a:lnTo>
                    <a:lnTo>
                      <a:pt x="22765" y="15871"/>
                    </a:lnTo>
                    <a:lnTo>
                      <a:pt x="22658" y="15836"/>
                    </a:lnTo>
                    <a:lnTo>
                      <a:pt x="22325" y="15836"/>
                    </a:lnTo>
                    <a:lnTo>
                      <a:pt x="22373" y="15883"/>
                    </a:lnTo>
                    <a:lnTo>
                      <a:pt x="22587" y="15895"/>
                    </a:lnTo>
                    <a:lnTo>
                      <a:pt x="22765" y="15955"/>
                    </a:lnTo>
                    <a:lnTo>
                      <a:pt x="22730" y="15979"/>
                    </a:lnTo>
                    <a:lnTo>
                      <a:pt x="22670" y="16002"/>
                    </a:lnTo>
                    <a:lnTo>
                      <a:pt x="22754" y="16062"/>
                    </a:lnTo>
                    <a:lnTo>
                      <a:pt x="22837" y="16074"/>
                    </a:lnTo>
                    <a:cubicBezTo>
                      <a:pt x="22873" y="16086"/>
                      <a:pt x="22908" y="16110"/>
                      <a:pt x="22932" y="16121"/>
                    </a:cubicBezTo>
                    <a:lnTo>
                      <a:pt x="23063" y="16086"/>
                    </a:lnTo>
                    <a:lnTo>
                      <a:pt x="23218" y="16086"/>
                    </a:lnTo>
                    <a:lnTo>
                      <a:pt x="23349" y="16133"/>
                    </a:lnTo>
                    <a:lnTo>
                      <a:pt x="23444" y="16181"/>
                    </a:lnTo>
                    <a:lnTo>
                      <a:pt x="23492" y="16121"/>
                    </a:lnTo>
                    <a:lnTo>
                      <a:pt x="23539" y="16145"/>
                    </a:lnTo>
                    <a:cubicBezTo>
                      <a:pt x="23539" y="16181"/>
                      <a:pt x="23551" y="16217"/>
                      <a:pt x="23563" y="16240"/>
                    </a:cubicBezTo>
                    <a:lnTo>
                      <a:pt x="23623" y="16312"/>
                    </a:lnTo>
                    <a:lnTo>
                      <a:pt x="23575" y="16324"/>
                    </a:lnTo>
                    <a:lnTo>
                      <a:pt x="23396" y="16336"/>
                    </a:lnTo>
                    <a:lnTo>
                      <a:pt x="23182" y="16407"/>
                    </a:lnTo>
                    <a:lnTo>
                      <a:pt x="23051" y="16526"/>
                    </a:lnTo>
                    <a:lnTo>
                      <a:pt x="23146" y="16562"/>
                    </a:lnTo>
                    <a:lnTo>
                      <a:pt x="23230" y="16526"/>
                    </a:lnTo>
                    <a:lnTo>
                      <a:pt x="23361" y="16574"/>
                    </a:lnTo>
                    <a:lnTo>
                      <a:pt x="23432" y="16574"/>
                    </a:lnTo>
                    <a:lnTo>
                      <a:pt x="23611" y="16681"/>
                    </a:lnTo>
                    <a:lnTo>
                      <a:pt x="23611" y="16741"/>
                    </a:lnTo>
                    <a:lnTo>
                      <a:pt x="23527" y="16895"/>
                    </a:lnTo>
                    <a:lnTo>
                      <a:pt x="23492" y="16919"/>
                    </a:lnTo>
                    <a:lnTo>
                      <a:pt x="23599" y="16991"/>
                    </a:lnTo>
                    <a:lnTo>
                      <a:pt x="23813" y="17002"/>
                    </a:lnTo>
                    <a:lnTo>
                      <a:pt x="24016" y="16955"/>
                    </a:lnTo>
                    <a:lnTo>
                      <a:pt x="24301" y="16836"/>
                    </a:lnTo>
                    <a:lnTo>
                      <a:pt x="24492" y="16848"/>
                    </a:lnTo>
                    <a:cubicBezTo>
                      <a:pt x="24528" y="16776"/>
                      <a:pt x="24551" y="16693"/>
                      <a:pt x="24587" y="16610"/>
                    </a:cubicBezTo>
                    <a:lnTo>
                      <a:pt x="24575" y="16610"/>
                    </a:lnTo>
                    <a:lnTo>
                      <a:pt x="24301" y="16371"/>
                    </a:lnTo>
                    <a:cubicBezTo>
                      <a:pt x="24289" y="16336"/>
                      <a:pt x="24278" y="16300"/>
                      <a:pt x="24266" y="16264"/>
                    </a:cubicBezTo>
                    <a:lnTo>
                      <a:pt x="24182" y="16169"/>
                    </a:lnTo>
                    <a:lnTo>
                      <a:pt x="24135" y="16193"/>
                    </a:lnTo>
                    <a:lnTo>
                      <a:pt x="24182" y="16300"/>
                    </a:lnTo>
                    <a:lnTo>
                      <a:pt x="24373" y="16479"/>
                    </a:lnTo>
                    <a:lnTo>
                      <a:pt x="24563" y="16633"/>
                    </a:lnTo>
                    <a:cubicBezTo>
                      <a:pt x="24539" y="16633"/>
                      <a:pt x="24528" y="16645"/>
                      <a:pt x="24504" y="16645"/>
                    </a:cubicBezTo>
                    <a:lnTo>
                      <a:pt x="24373" y="16610"/>
                    </a:lnTo>
                    <a:lnTo>
                      <a:pt x="24301" y="16562"/>
                    </a:lnTo>
                    <a:cubicBezTo>
                      <a:pt x="24301" y="16526"/>
                      <a:pt x="24289" y="16491"/>
                      <a:pt x="24289" y="16467"/>
                    </a:cubicBezTo>
                    <a:lnTo>
                      <a:pt x="24230" y="16431"/>
                    </a:lnTo>
                    <a:lnTo>
                      <a:pt x="24147" y="16467"/>
                    </a:lnTo>
                    <a:cubicBezTo>
                      <a:pt x="24158" y="16455"/>
                      <a:pt x="24170" y="16431"/>
                      <a:pt x="24170" y="16407"/>
                    </a:cubicBezTo>
                    <a:lnTo>
                      <a:pt x="24123" y="16407"/>
                    </a:lnTo>
                    <a:lnTo>
                      <a:pt x="24063" y="16431"/>
                    </a:lnTo>
                    <a:cubicBezTo>
                      <a:pt x="24063" y="16419"/>
                      <a:pt x="24063" y="16407"/>
                      <a:pt x="24063" y="16395"/>
                    </a:cubicBezTo>
                    <a:lnTo>
                      <a:pt x="24123" y="16348"/>
                    </a:lnTo>
                    <a:lnTo>
                      <a:pt x="24087" y="16300"/>
                    </a:lnTo>
                    <a:lnTo>
                      <a:pt x="24016" y="16324"/>
                    </a:lnTo>
                    <a:lnTo>
                      <a:pt x="23944" y="16276"/>
                    </a:lnTo>
                    <a:lnTo>
                      <a:pt x="23885" y="16217"/>
                    </a:lnTo>
                    <a:lnTo>
                      <a:pt x="23694" y="16217"/>
                    </a:lnTo>
                    <a:lnTo>
                      <a:pt x="23611" y="16181"/>
                    </a:lnTo>
                    <a:lnTo>
                      <a:pt x="23635" y="16145"/>
                    </a:lnTo>
                    <a:lnTo>
                      <a:pt x="23766" y="16169"/>
                    </a:lnTo>
                    <a:lnTo>
                      <a:pt x="23837" y="16133"/>
                    </a:lnTo>
                    <a:lnTo>
                      <a:pt x="23920" y="16181"/>
                    </a:lnTo>
                    <a:lnTo>
                      <a:pt x="24051" y="16193"/>
                    </a:lnTo>
                    <a:lnTo>
                      <a:pt x="24075" y="16145"/>
                    </a:lnTo>
                    <a:lnTo>
                      <a:pt x="24182" y="16145"/>
                    </a:lnTo>
                    <a:lnTo>
                      <a:pt x="24373" y="16026"/>
                    </a:lnTo>
                    <a:cubicBezTo>
                      <a:pt x="24373" y="16014"/>
                      <a:pt x="24397" y="15990"/>
                      <a:pt x="24397" y="15979"/>
                    </a:cubicBezTo>
                    <a:lnTo>
                      <a:pt x="24456" y="16014"/>
                    </a:lnTo>
                    <a:cubicBezTo>
                      <a:pt x="24456" y="16026"/>
                      <a:pt x="24468" y="16038"/>
                      <a:pt x="24480" y="16050"/>
                    </a:cubicBezTo>
                    <a:lnTo>
                      <a:pt x="24349" y="16133"/>
                    </a:lnTo>
                    <a:lnTo>
                      <a:pt x="24301" y="16145"/>
                    </a:lnTo>
                    <a:cubicBezTo>
                      <a:pt x="24313" y="16157"/>
                      <a:pt x="24325" y="16169"/>
                      <a:pt x="24325" y="16193"/>
                    </a:cubicBezTo>
                    <a:lnTo>
                      <a:pt x="24409" y="16169"/>
                    </a:lnTo>
                    <a:lnTo>
                      <a:pt x="24539" y="16050"/>
                    </a:lnTo>
                    <a:lnTo>
                      <a:pt x="24575" y="16002"/>
                    </a:lnTo>
                    <a:lnTo>
                      <a:pt x="24504" y="15943"/>
                    </a:lnTo>
                    <a:lnTo>
                      <a:pt x="24480" y="15883"/>
                    </a:lnTo>
                    <a:lnTo>
                      <a:pt x="24528" y="15883"/>
                    </a:lnTo>
                    <a:lnTo>
                      <a:pt x="24599" y="15979"/>
                    </a:lnTo>
                    <a:lnTo>
                      <a:pt x="24670" y="15990"/>
                    </a:lnTo>
                    <a:lnTo>
                      <a:pt x="24694" y="15990"/>
                    </a:lnTo>
                    <a:cubicBezTo>
                      <a:pt x="24706" y="15455"/>
                      <a:pt x="24623" y="14931"/>
                      <a:pt x="24456" y="14431"/>
                    </a:cubicBezTo>
                    <a:cubicBezTo>
                      <a:pt x="23908" y="12692"/>
                      <a:pt x="22777" y="11204"/>
                      <a:pt x="22242" y="9454"/>
                    </a:cubicBezTo>
                    <a:cubicBezTo>
                      <a:pt x="21944" y="8537"/>
                      <a:pt x="21801" y="7585"/>
                      <a:pt x="21801" y="6608"/>
                    </a:cubicBezTo>
                    <a:cubicBezTo>
                      <a:pt x="21813" y="5811"/>
                      <a:pt x="21980" y="4941"/>
                      <a:pt x="22551" y="4334"/>
                    </a:cubicBezTo>
                    <a:lnTo>
                      <a:pt x="22551" y="4263"/>
                    </a:lnTo>
                    <a:lnTo>
                      <a:pt x="22515" y="4251"/>
                    </a:lnTo>
                    <a:lnTo>
                      <a:pt x="22527" y="4203"/>
                    </a:lnTo>
                    <a:lnTo>
                      <a:pt x="22575" y="4156"/>
                    </a:lnTo>
                    <a:lnTo>
                      <a:pt x="22504" y="4144"/>
                    </a:lnTo>
                    <a:lnTo>
                      <a:pt x="22373" y="4013"/>
                    </a:lnTo>
                    <a:lnTo>
                      <a:pt x="22087" y="3918"/>
                    </a:lnTo>
                    <a:lnTo>
                      <a:pt x="22015" y="3953"/>
                    </a:lnTo>
                    <a:lnTo>
                      <a:pt x="21956" y="3906"/>
                    </a:lnTo>
                    <a:lnTo>
                      <a:pt x="21849" y="3906"/>
                    </a:lnTo>
                    <a:lnTo>
                      <a:pt x="21801" y="3929"/>
                    </a:lnTo>
                    <a:lnTo>
                      <a:pt x="21646" y="3906"/>
                    </a:lnTo>
                    <a:lnTo>
                      <a:pt x="21706" y="3858"/>
                    </a:lnTo>
                    <a:lnTo>
                      <a:pt x="21825" y="3858"/>
                    </a:lnTo>
                    <a:lnTo>
                      <a:pt x="21872" y="3798"/>
                    </a:lnTo>
                    <a:lnTo>
                      <a:pt x="21730" y="3775"/>
                    </a:lnTo>
                    <a:lnTo>
                      <a:pt x="21730" y="3751"/>
                    </a:lnTo>
                    <a:lnTo>
                      <a:pt x="21825" y="3739"/>
                    </a:lnTo>
                    <a:lnTo>
                      <a:pt x="21742" y="3691"/>
                    </a:lnTo>
                    <a:lnTo>
                      <a:pt x="21646" y="3727"/>
                    </a:lnTo>
                    <a:lnTo>
                      <a:pt x="21444" y="3751"/>
                    </a:lnTo>
                    <a:lnTo>
                      <a:pt x="21408" y="3727"/>
                    </a:lnTo>
                    <a:lnTo>
                      <a:pt x="21468" y="3679"/>
                    </a:lnTo>
                    <a:lnTo>
                      <a:pt x="21599" y="3644"/>
                    </a:lnTo>
                    <a:lnTo>
                      <a:pt x="21563" y="3620"/>
                    </a:lnTo>
                    <a:lnTo>
                      <a:pt x="21372" y="3572"/>
                    </a:lnTo>
                    <a:cubicBezTo>
                      <a:pt x="21372" y="3560"/>
                      <a:pt x="21361" y="3537"/>
                      <a:pt x="21349" y="3513"/>
                    </a:cubicBezTo>
                    <a:lnTo>
                      <a:pt x="21194" y="3441"/>
                    </a:lnTo>
                    <a:lnTo>
                      <a:pt x="21182" y="3322"/>
                    </a:lnTo>
                    <a:lnTo>
                      <a:pt x="21039" y="3263"/>
                    </a:lnTo>
                    <a:lnTo>
                      <a:pt x="21075" y="3239"/>
                    </a:lnTo>
                    <a:lnTo>
                      <a:pt x="21194" y="3239"/>
                    </a:lnTo>
                    <a:cubicBezTo>
                      <a:pt x="21206" y="3251"/>
                      <a:pt x="21218" y="3251"/>
                      <a:pt x="21230" y="3263"/>
                    </a:cubicBezTo>
                    <a:lnTo>
                      <a:pt x="21384" y="3287"/>
                    </a:lnTo>
                    <a:lnTo>
                      <a:pt x="21408" y="3358"/>
                    </a:lnTo>
                    <a:lnTo>
                      <a:pt x="21670" y="3525"/>
                    </a:lnTo>
                    <a:lnTo>
                      <a:pt x="21753" y="3525"/>
                    </a:lnTo>
                    <a:lnTo>
                      <a:pt x="21789" y="3501"/>
                    </a:lnTo>
                    <a:lnTo>
                      <a:pt x="21908" y="3572"/>
                    </a:lnTo>
                    <a:lnTo>
                      <a:pt x="22123" y="3584"/>
                    </a:lnTo>
                    <a:lnTo>
                      <a:pt x="22146" y="3548"/>
                    </a:lnTo>
                    <a:lnTo>
                      <a:pt x="22218" y="3608"/>
                    </a:lnTo>
                    <a:lnTo>
                      <a:pt x="22146" y="3644"/>
                    </a:lnTo>
                    <a:lnTo>
                      <a:pt x="22194" y="3668"/>
                    </a:lnTo>
                    <a:lnTo>
                      <a:pt x="22194" y="3715"/>
                    </a:lnTo>
                    <a:lnTo>
                      <a:pt x="22313" y="3727"/>
                    </a:lnTo>
                    <a:lnTo>
                      <a:pt x="22373" y="3691"/>
                    </a:lnTo>
                    <a:lnTo>
                      <a:pt x="22575" y="3703"/>
                    </a:lnTo>
                    <a:lnTo>
                      <a:pt x="22527" y="3715"/>
                    </a:lnTo>
                    <a:lnTo>
                      <a:pt x="22634" y="3739"/>
                    </a:lnTo>
                    <a:lnTo>
                      <a:pt x="22754" y="3739"/>
                    </a:lnTo>
                    <a:cubicBezTo>
                      <a:pt x="22754" y="3751"/>
                      <a:pt x="22754" y="3763"/>
                      <a:pt x="22754" y="3787"/>
                    </a:cubicBezTo>
                    <a:lnTo>
                      <a:pt x="22896" y="3894"/>
                    </a:lnTo>
                    <a:lnTo>
                      <a:pt x="23004" y="3858"/>
                    </a:lnTo>
                    <a:lnTo>
                      <a:pt x="23099" y="3882"/>
                    </a:lnTo>
                    <a:lnTo>
                      <a:pt x="23123" y="3929"/>
                    </a:lnTo>
                    <a:lnTo>
                      <a:pt x="23301" y="3941"/>
                    </a:lnTo>
                    <a:lnTo>
                      <a:pt x="23408" y="3965"/>
                    </a:lnTo>
                    <a:lnTo>
                      <a:pt x="23504" y="3929"/>
                    </a:lnTo>
                    <a:lnTo>
                      <a:pt x="23647" y="4001"/>
                    </a:lnTo>
                    <a:lnTo>
                      <a:pt x="23849" y="4060"/>
                    </a:lnTo>
                    <a:lnTo>
                      <a:pt x="24218" y="4096"/>
                    </a:lnTo>
                    <a:lnTo>
                      <a:pt x="24504" y="4096"/>
                    </a:lnTo>
                    <a:lnTo>
                      <a:pt x="24551" y="4060"/>
                    </a:lnTo>
                    <a:cubicBezTo>
                      <a:pt x="24611" y="4060"/>
                      <a:pt x="24670" y="4072"/>
                      <a:pt x="24742" y="4072"/>
                    </a:cubicBezTo>
                    <a:lnTo>
                      <a:pt x="24837" y="4037"/>
                    </a:lnTo>
                    <a:lnTo>
                      <a:pt x="25040" y="4025"/>
                    </a:lnTo>
                    <a:lnTo>
                      <a:pt x="25218" y="3977"/>
                    </a:lnTo>
                    <a:lnTo>
                      <a:pt x="25480" y="3787"/>
                    </a:lnTo>
                    <a:lnTo>
                      <a:pt x="25504" y="3739"/>
                    </a:lnTo>
                    <a:cubicBezTo>
                      <a:pt x="25552" y="3703"/>
                      <a:pt x="25599" y="3668"/>
                      <a:pt x="25647" y="3632"/>
                    </a:cubicBezTo>
                    <a:cubicBezTo>
                      <a:pt x="25647" y="3620"/>
                      <a:pt x="25647" y="3596"/>
                      <a:pt x="25647" y="3584"/>
                    </a:cubicBezTo>
                    <a:lnTo>
                      <a:pt x="25706" y="3525"/>
                    </a:lnTo>
                    <a:cubicBezTo>
                      <a:pt x="25718" y="3477"/>
                      <a:pt x="25730" y="3441"/>
                      <a:pt x="25742" y="3406"/>
                    </a:cubicBezTo>
                    <a:cubicBezTo>
                      <a:pt x="25754" y="3358"/>
                      <a:pt x="25742" y="3334"/>
                      <a:pt x="25742" y="3310"/>
                    </a:cubicBezTo>
                    <a:lnTo>
                      <a:pt x="25742" y="3203"/>
                    </a:lnTo>
                    <a:lnTo>
                      <a:pt x="25694" y="3167"/>
                    </a:lnTo>
                    <a:lnTo>
                      <a:pt x="25647" y="3167"/>
                    </a:lnTo>
                    <a:lnTo>
                      <a:pt x="25552" y="3060"/>
                    </a:lnTo>
                    <a:lnTo>
                      <a:pt x="25480" y="3025"/>
                    </a:lnTo>
                    <a:cubicBezTo>
                      <a:pt x="25468" y="2989"/>
                      <a:pt x="25456" y="2953"/>
                      <a:pt x="25444" y="2917"/>
                    </a:cubicBezTo>
                    <a:lnTo>
                      <a:pt x="25313" y="2822"/>
                    </a:lnTo>
                    <a:lnTo>
                      <a:pt x="25206" y="2798"/>
                    </a:lnTo>
                    <a:lnTo>
                      <a:pt x="25171" y="2834"/>
                    </a:lnTo>
                    <a:lnTo>
                      <a:pt x="25028" y="2786"/>
                    </a:lnTo>
                    <a:lnTo>
                      <a:pt x="25040" y="2727"/>
                    </a:lnTo>
                    <a:lnTo>
                      <a:pt x="24790" y="2596"/>
                    </a:lnTo>
                    <a:lnTo>
                      <a:pt x="24813" y="2525"/>
                    </a:lnTo>
                    <a:lnTo>
                      <a:pt x="24682" y="2429"/>
                    </a:lnTo>
                    <a:lnTo>
                      <a:pt x="24611" y="2429"/>
                    </a:lnTo>
                    <a:lnTo>
                      <a:pt x="24635" y="2465"/>
                    </a:lnTo>
                    <a:cubicBezTo>
                      <a:pt x="24670" y="2501"/>
                      <a:pt x="24706" y="2536"/>
                      <a:pt x="24730" y="2572"/>
                    </a:cubicBezTo>
                    <a:lnTo>
                      <a:pt x="24635" y="2584"/>
                    </a:lnTo>
                    <a:lnTo>
                      <a:pt x="24492" y="2489"/>
                    </a:lnTo>
                    <a:lnTo>
                      <a:pt x="24385" y="2477"/>
                    </a:lnTo>
                    <a:lnTo>
                      <a:pt x="24218" y="2358"/>
                    </a:lnTo>
                    <a:lnTo>
                      <a:pt x="24147" y="2358"/>
                    </a:lnTo>
                    <a:cubicBezTo>
                      <a:pt x="24135" y="2358"/>
                      <a:pt x="24147" y="2382"/>
                      <a:pt x="24147" y="2394"/>
                    </a:cubicBezTo>
                    <a:cubicBezTo>
                      <a:pt x="24147" y="2405"/>
                      <a:pt x="24158" y="2417"/>
                      <a:pt x="24170" y="2441"/>
                    </a:cubicBezTo>
                    <a:cubicBezTo>
                      <a:pt x="24135" y="2429"/>
                      <a:pt x="24111" y="2417"/>
                      <a:pt x="24075" y="2417"/>
                    </a:cubicBezTo>
                    <a:lnTo>
                      <a:pt x="23932" y="2263"/>
                    </a:lnTo>
                    <a:cubicBezTo>
                      <a:pt x="23897" y="2251"/>
                      <a:pt x="23861" y="2239"/>
                      <a:pt x="23813" y="2239"/>
                    </a:cubicBezTo>
                    <a:lnTo>
                      <a:pt x="23730" y="2155"/>
                    </a:lnTo>
                    <a:lnTo>
                      <a:pt x="23301" y="1941"/>
                    </a:lnTo>
                    <a:lnTo>
                      <a:pt x="22658" y="1691"/>
                    </a:lnTo>
                    <a:lnTo>
                      <a:pt x="22504" y="1632"/>
                    </a:lnTo>
                    <a:lnTo>
                      <a:pt x="22492" y="1667"/>
                    </a:lnTo>
                    <a:lnTo>
                      <a:pt x="22349" y="1608"/>
                    </a:lnTo>
                    <a:lnTo>
                      <a:pt x="22206" y="1584"/>
                    </a:lnTo>
                    <a:lnTo>
                      <a:pt x="22206" y="1584"/>
                    </a:lnTo>
                    <a:cubicBezTo>
                      <a:pt x="22206" y="1596"/>
                      <a:pt x="22218" y="1608"/>
                      <a:pt x="22218" y="1620"/>
                    </a:cubicBezTo>
                    <a:lnTo>
                      <a:pt x="22123" y="1643"/>
                    </a:lnTo>
                    <a:lnTo>
                      <a:pt x="21992" y="1608"/>
                    </a:lnTo>
                    <a:lnTo>
                      <a:pt x="21813" y="1596"/>
                    </a:lnTo>
                    <a:lnTo>
                      <a:pt x="21730" y="1512"/>
                    </a:lnTo>
                    <a:lnTo>
                      <a:pt x="21611" y="1477"/>
                    </a:lnTo>
                    <a:lnTo>
                      <a:pt x="21611" y="1501"/>
                    </a:lnTo>
                    <a:lnTo>
                      <a:pt x="21682" y="1560"/>
                    </a:lnTo>
                    <a:lnTo>
                      <a:pt x="21599" y="1512"/>
                    </a:lnTo>
                    <a:lnTo>
                      <a:pt x="21468" y="1512"/>
                    </a:lnTo>
                    <a:lnTo>
                      <a:pt x="21420" y="1536"/>
                    </a:lnTo>
                    <a:cubicBezTo>
                      <a:pt x="21420" y="1560"/>
                      <a:pt x="21432" y="1572"/>
                      <a:pt x="21432" y="1596"/>
                    </a:cubicBezTo>
                    <a:lnTo>
                      <a:pt x="21349" y="1691"/>
                    </a:lnTo>
                    <a:lnTo>
                      <a:pt x="21218" y="1691"/>
                    </a:lnTo>
                    <a:lnTo>
                      <a:pt x="21289" y="1620"/>
                    </a:lnTo>
                    <a:lnTo>
                      <a:pt x="21372" y="1584"/>
                    </a:lnTo>
                    <a:lnTo>
                      <a:pt x="21337" y="1548"/>
                    </a:lnTo>
                    <a:lnTo>
                      <a:pt x="21230" y="1548"/>
                    </a:lnTo>
                    <a:lnTo>
                      <a:pt x="21265" y="1501"/>
                    </a:lnTo>
                    <a:lnTo>
                      <a:pt x="21301" y="1477"/>
                    </a:lnTo>
                    <a:lnTo>
                      <a:pt x="21241" y="1453"/>
                    </a:lnTo>
                    <a:lnTo>
                      <a:pt x="21182" y="1489"/>
                    </a:lnTo>
                    <a:lnTo>
                      <a:pt x="21075" y="1572"/>
                    </a:lnTo>
                    <a:lnTo>
                      <a:pt x="21075" y="1512"/>
                    </a:lnTo>
                    <a:lnTo>
                      <a:pt x="21087" y="1489"/>
                    </a:lnTo>
                    <a:lnTo>
                      <a:pt x="21063" y="1465"/>
                    </a:lnTo>
                    <a:cubicBezTo>
                      <a:pt x="21039" y="1477"/>
                      <a:pt x="21015" y="1489"/>
                      <a:pt x="21003" y="1512"/>
                    </a:cubicBezTo>
                    <a:cubicBezTo>
                      <a:pt x="20997" y="1507"/>
                      <a:pt x="20991" y="1504"/>
                      <a:pt x="20985" y="1504"/>
                    </a:cubicBezTo>
                    <a:cubicBezTo>
                      <a:pt x="20980" y="1504"/>
                      <a:pt x="20974" y="1507"/>
                      <a:pt x="20968" y="1512"/>
                    </a:cubicBezTo>
                    <a:cubicBezTo>
                      <a:pt x="20968" y="1489"/>
                      <a:pt x="20956" y="1465"/>
                      <a:pt x="20956" y="1441"/>
                    </a:cubicBezTo>
                    <a:lnTo>
                      <a:pt x="20849" y="1417"/>
                    </a:lnTo>
                    <a:lnTo>
                      <a:pt x="20741" y="1465"/>
                    </a:lnTo>
                    <a:cubicBezTo>
                      <a:pt x="20729" y="1441"/>
                      <a:pt x="20729" y="1417"/>
                      <a:pt x="20718" y="1393"/>
                    </a:cubicBezTo>
                    <a:lnTo>
                      <a:pt x="20670" y="1370"/>
                    </a:lnTo>
                    <a:lnTo>
                      <a:pt x="20575" y="1417"/>
                    </a:lnTo>
                    <a:cubicBezTo>
                      <a:pt x="20563" y="1393"/>
                      <a:pt x="20551" y="1370"/>
                      <a:pt x="20539" y="1346"/>
                    </a:cubicBezTo>
                    <a:cubicBezTo>
                      <a:pt x="20539" y="1322"/>
                      <a:pt x="20539" y="1286"/>
                      <a:pt x="20539" y="1251"/>
                    </a:cubicBezTo>
                    <a:lnTo>
                      <a:pt x="20610" y="1203"/>
                    </a:lnTo>
                    <a:lnTo>
                      <a:pt x="20610" y="1251"/>
                    </a:lnTo>
                    <a:cubicBezTo>
                      <a:pt x="20646" y="1274"/>
                      <a:pt x="20682" y="1298"/>
                      <a:pt x="20706" y="1322"/>
                    </a:cubicBezTo>
                    <a:lnTo>
                      <a:pt x="20860" y="1322"/>
                    </a:lnTo>
                    <a:lnTo>
                      <a:pt x="20956" y="1358"/>
                    </a:lnTo>
                    <a:lnTo>
                      <a:pt x="21063" y="1310"/>
                    </a:lnTo>
                    <a:cubicBezTo>
                      <a:pt x="21063" y="1286"/>
                      <a:pt x="21063" y="1274"/>
                      <a:pt x="21063" y="1262"/>
                    </a:cubicBezTo>
                    <a:lnTo>
                      <a:pt x="20980" y="1227"/>
                    </a:lnTo>
                    <a:lnTo>
                      <a:pt x="20956" y="1203"/>
                    </a:lnTo>
                    <a:lnTo>
                      <a:pt x="20860" y="1167"/>
                    </a:lnTo>
                    <a:cubicBezTo>
                      <a:pt x="20837" y="1179"/>
                      <a:pt x="20825" y="1191"/>
                      <a:pt x="20801" y="1191"/>
                    </a:cubicBezTo>
                    <a:lnTo>
                      <a:pt x="20741" y="1155"/>
                    </a:lnTo>
                    <a:lnTo>
                      <a:pt x="20670" y="1096"/>
                    </a:lnTo>
                    <a:cubicBezTo>
                      <a:pt x="20634" y="1072"/>
                      <a:pt x="20587" y="1060"/>
                      <a:pt x="20551" y="1048"/>
                    </a:cubicBezTo>
                    <a:lnTo>
                      <a:pt x="20432" y="1036"/>
                    </a:lnTo>
                    <a:lnTo>
                      <a:pt x="20396" y="1060"/>
                    </a:lnTo>
                    <a:lnTo>
                      <a:pt x="20444" y="1108"/>
                    </a:lnTo>
                    <a:lnTo>
                      <a:pt x="20479" y="1120"/>
                    </a:lnTo>
                    <a:cubicBezTo>
                      <a:pt x="20479" y="1120"/>
                      <a:pt x="20479" y="1131"/>
                      <a:pt x="20479" y="1143"/>
                    </a:cubicBezTo>
                    <a:lnTo>
                      <a:pt x="20396" y="1143"/>
                    </a:lnTo>
                    <a:lnTo>
                      <a:pt x="20325" y="1131"/>
                    </a:lnTo>
                    <a:lnTo>
                      <a:pt x="20325" y="1167"/>
                    </a:lnTo>
                    <a:lnTo>
                      <a:pt x="20432" y="1215"/>
                    </a:lnTo>
                    <a:lnTo>
                      <a:pt x="20372" y="1227"/>
                    </a:lnTo>
                    <a:lnTo>
                      <a:pt x="20289" y="1227"/>
                    </a:lnTo>
                    <a:lnTo>
                      <a:pt x="20241" y="1274"/>
                    </a:lnTo>
                    <a:lnTo>
                      <a:pt x="20218" y="1370"/>
                    </a:lnTo>
                    <a:lnTo>
                      <a:pt x="20158" y="1322"/>
                    </a:lnTo>
                    <a:lnTo>
                      <a:pt x="20158" y="1239"/>
                    </a:lnTo>
                    <a:lnTo>
                      <a:pt x="20110" y="1203"/>
                    </a:lnTo>
                    <a:lnTo>
                      <a:pt x="19967" y="1191"/>
                    </a:lnTo>
                    <a:lnTo>
                      <a:pt x="19932" y="1191"/>
                    </a:lnTo>
                    <a:lnTo>
                      <a:pt x="19837" y="1143"/>
                    </a:lnTo>
                    <a:lnTo>
                      <a:pt x="19789" y="1143"/>
                    </a:lnTo>
                    <a:lnTo>
                      <a:pt x="19753" y="1155"/>
                    </a:lnTo>
                    <a:lnTo>
                      <a:pt x="19753" y="1203"/>
                    </a:lnTo>
                    <a:lnTo>
                      <a:pt x="19706" y="1167"/>
                    </a:lnTo>
                    <a:lnTo>
                      <a:pt x="19670" y="1120"/>
                    </a:lnTo>
                    <a:lnTo>
                      <a:pt x="19598" y="1120"/>
                    </a:lnTo>
                    <a:lnTo>
                      <a:pt x="19610" y="1167"/>
                    </a:lnTo>
                    <a:cubicBezTo>
                      <a:pt x="19610" y="1191"/>
                      <a:pt x="19598" y="1215"/>
                      <a:pt x="19598" y="1251"/>
                    </a:cubicBezTo>
                    <a:lnTo>
                      <a:pt x="19551" y="1227"/>
                    </a:lnTo>
                    <a:lnTo>
                      <a:pt x="19491" y="1167"/>
                    </a:lnTo>
                    <a:lnTo>
                      <a:pt x="19396" y="1203"/>
                    </a:lnTo>
                    <a:cubicBezTo>
                      <a:pt x="19384" y="1215"/>
                      <a:pt x="19372" y="1227"/>
                      <a:pt x="19360" y="1251"/>
                    </a:cubicBezTo>
                    <a:lnTo>
                      <a:pt x="19336" y="1179"/>
                    </a:lnTo>
                    <a:cubicBezTo>
                      <a:pt x="19336" y="1155"/>
                      <a:pt x="19313" y="1120"/>
                      <a:pt x="19313" y="1096"/>
                    </a:cubicBezTo>
                    <a:lnTo>
                      <a:pt x="19265" y="1084"/>
                    </a:lnTo>
                    <a:lnTo>
                      <a:pt x="19217" y="989"/>
                    </a:lnTo>
                    <a:lnTo>
                      <a:pt x="19158" y="977"/>
                    </a:lnTo>
                    <a:lnTo>
                      <a:pt x="19051" y="977"/>
                    </a:lnTo>
                    <a:lnTo>
                      <a:pt x="18967" y="941"/>
                    </a:lnTo>
                    <a:lnTo>
                      <a:pt x="18813" y="929"/>
                    </a:lnTo>
                    <a:lnTo>
                      <a:pt x="18741" y="858"/>
                    </a:lnTo>
                    <a:lnTo>
                      <a:pt x="18765" y="846"/>
                    </a:lnTo>
                    <a:lnTo>
                      <a:pt x="18955" y="881"/>
                    </a:lnTo>
                    <a:lnTo>
                      <a:pt x="19110" y="881"/>
                    </a:lnTo>
                    <a:lnTo>
                      <a:pt x="19241" y="905"/>
                    </a:lnTo>
                    <a:lnTo>
                      <a:pt x="19491" y="941"/>
                    </a:lnTo>
                    <a:lnTo>
                      <a:pt x="19670" y="905"/>
                    </a:lnTo>
                    <a:lnTo>
                      <a:pt x="19801" y="774"/>
                    </a:lnTo>
                    <a:lnTo>
                      <a:pt x="20039" y="739"/>
                    </a:lnTo>
                    <a:lnTo>
                      <a:pt x="20146" y="691"/>
                    </a:lnTo>
                    <a:lnTo>
                      <a:pt x="20146" y="667"/>
                    </a:lnTo>
                    <a:lnTo>
                      <a:pt x="20075" y="643"/>
                    </a:lnTo>
                    <a:lnTo>
                      <a:pt x="20051" y="608"/>
                    </a:lnTo>
                    <a:lnTo>
                      <a:pt x="19956" y="584"/>
                    </a:lnTo>
                    <a:lnTo>
                      <a:pt x="19848" y="584"/>
                    </a:lnTo>
                    <a:lnTo>
                      <a:pt x="19706" y="500"/>
                    </a:lnTo>
                    <a:lnTo>
                      <a:pt x="19610" y="500"/>
                    </a:lnTo>
                    <a:lnTo>
                      <a:pt x="19503" y="560"/>
                    </a:lnTo>
                    <a:lnTo>
                      <a:pt x="19444" y="560"/>
                    </a:lnTo>
                    <a:lnTo>
                      <a:pt x="19420" y="536"/>
                    </a:lnTo>
                    <a:lnTo>
                      <a:pt x="19527" y="500"/>
                    </a:lnTo>
                    <a:cubicBezTo>
                      <a:pt x="19539" y="477"/>
                      <a:pt x="19539" y="465"/>
                      <a:pt x="19551" y="441"/>
                    </a:cubicBezTo>
                    <a:lnTo>
                      <a:pt x="19432" y="405"/>
                    </a:lnTo>
                    <a:lnTo>
                      <a:pt x="19408" y="381"/>
                    </a:lnTo>
                    <a:lnTo>
                      <a:pt x="19313" y="381"/>
                    </a:lnTo>
                    <a:lnTo>
                      <a:pt x="19229" y="477"/>
                    </a:lnTo>
                    <a:lnTo>
                      <a:pt x="19182" y="477"/>
                    </a:lnTo>
                    <a:cubicBezTo>
                      <a:pt x="19182" y="453"/>
                      <a:pt x="19182" y="429"/>
                      <a:pt x="19194" y="405"/>
                    </a:cubicBezTo>
                    <a:lnTo>
                      <a:pt x="19134" y="405"/>
                    </a:lnTo>
                    <a:lnTo>
                      <a:pt x="19086" y="453"/>
                    </a:lnTo>
                    <a:lnTo>
                      <a:pt x="19027" y="453"/>
                    </a:lnTo>
                    <a:cubicBezTo>
                      <a:pt x="19027" y="441"/>
                      <a:pt x="19015" y="429"/>
                      <a:pt x="19003" y="405"/>
                    </a:cubicBezTo>
                    <a:lnTo>
                      <a:pt x="19086" y="381"/>
                    </a:lnTo>
                    <a:cubicBezTo>
                      <a:pt x="19086" y="358"/>
                      <a:pt x="19086" y="346"/>
                      <a:pt x="19086" y="334"/>
                    </a:cubicBezTo>
                    <a:lnTo>
                      <a:pt x="18967" y="274"/>
                    </a:lnTo>
                    <a:lnTo>
                      <a:pt x="18848" y="274"/>
                    </a:lnTo>
                    <a:lnTo>
                      <a:pt x="18765" y="298"/>
                    </a:lnTo>
                    <a:cubicBezTo>
                      <a:pt x="18765" y="334"/>
                      <a:pt x="18753" y="381"/>
                      <a:pt x="18741" y="417"/>
                    </a:cubicBezTo>
                    <a:lnTo>
                      <a:pt x="18658" y="429"/>
                    </a:lnTo>
                    <a:cubicBezTo>
                      <a:pt x="18658" y="441"/>
                      <a:pt x="18658" y="465"/>
                      <a:pt x="18646" y="477"/>
                    </a:cubicBezTo>
                    <a:cubicBezTo>
                      <a:pt x="18670" y="512"/>
                      <a:pt x="18694" y="548"/>
                      <a:pt x="18717" y="584"/>
                    </a:cubicBezTo>
                    <a:lnTo>
                      <a:pt x="18705" y="643"/>
                    </a:lnTo>
                    <a:lnTo>
                      <a:pt x="18634" y="679"/>
                    </a:lnTo>
                    <a:lnTo>
                      <a:pt x="18586" y="608"/>
                    </a:lnTo>
                    <a:lnTo>
                      <a:pt x="18503" y="596"/>
                    </a:lnTo>
                    <a:cubicBezTo>
                      <a:pt x="18503" y="608"/>
                      <a:pt x="18491" y="608"/>
                      <a:pt x="18491" y="620"/>
                    </a:cubicBezTo>
                    <a:lnTo>
                      <a:pt x="18384" y="608"/>
                    </a:lnTo>
                    <a:lnTo>
                      <a:pt x="18229" y="643"/>
                    </a:lnTo>
                    <a:lnTo>
                      <a:pt x="18348" y="536"/>
                    </a:lnTo>
                    <a:lnTo>
                      <a:pt x="18443" y="524"/>
                    </a:lnTo>
                    <a:cubicBezTo>
                      <a:pt x="18467" y="500"/>
                      <a:pt x="18491" y="477"/>
                      <a:pt x="18515" y="453"/>
                    </a:cubicBezTo>
                    <a:cubicBezTo>
                      <a:pt x="18515" y="441"/>
                      <a:pt x="18503" y="429"/>
                      <a:pt x="18503" y="417"/>
                    </a:cubicBezTo>
                    <a:lnTo>
                      <a:pt x="18455" y="417"/>
                    </a:lnTo>
                    <a:lnTo>
                      <a:pt x="18324" y="465"/>
                    </a:lnTo>
                    <a:lnTo>
                      <a:pt x="18253" y="453"/>
                    </a:lnTo>
                    <a:lnTo>
                      <a:pt x="18265" y="417"/>
                    </a:lnTo>
                    <a:lnTo>
                      <a:pt x="18348" y="381"/>
                    </a:lnTo>
                    <a:lnTo>
                      <a:pt x="18360" y="346"/>
                    </a:lnTo>
                    <a:lnTo>
                      <a:pt x="18253" y="322"/>
                    </a:lnTo>
                    <a:lnTo>
                      <a:pt x="18229" y="298"/>
                    </a:lnTo>
                    <a:lnTo>
                      <a:pt x="18324" y="274"/>
                    </a:lnTo>
                    <a:lnTo>
                      <a:pt x="18360" y="298"/>
                    </a:lnTo>
                    <a:lnTo>
                      <a:pt x="18491" y="298"/>
                    </a:lnTo>
                    <a:lnTo>
                      <a:pt x="18574" y="179"/>
                    </a:lnTo>
                    <a:cubicBezTo>
                      <a:pt x="18574" y="167"/>
                      <a:pt x="18563" y="143"/>
                      <a:pt x="18563" y="131"/>
                    </a:cubicBezTo>
                    <a:lnTo>
                      <a:pt x="18432" y="143"/>
                    </a:lnTo>
                    <a:lnTo>
                      <a:pt x="18372" y="119"/>
                    </a:lnTo>
                    <a:lnTo>
                      <a:pt x="18408" y="60"/>
                    </a:lnTo>
                    <a:cubicBezTo>
                      <a:pt x="18396" y="36"/>
                      <a:pt x="18384" y="24"/>
                      <a:pt x="18372" y="0"/>
                    </a:cubicBezTo>
                    <a:lnTo>
                      <a:pt x="18289" y="48"/>
                    </a:lnTo>
                    <a:lnTo>
                      <a:pt x="18217" y="48"/>
                    </a:lnTo>
                    <a:lnTo>
                      <a:pt x="1814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26"/>
              <p:cNvSpPr/>
              <p:nvPr/>
            </p:nvSpPr>
            <p:spPr>
              <a:xfrm>
                <a:off x="953675" y="4234275"/>
                <a:ext cx="39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08" extrusionOk="0">
                    <a:moveTo>
                      <a:pt x="144" y="1"/>
                    </a:moveTo>
                    <a:lnTo>
                      <a:pt x="60" y="25"/>
                    </a:lnTo>
                    <a:lnTo>
                      <a:pt x="1" y="84"/>
                    </a:lnTo>
                    <a:cubicBezTo>
                      <a:pt x="13" y="84"/>
                      <a:pt x="13" y="96"/>
                      <a:pt x="24" y="108"/>
                    </a:cubicBezTo>
                    <a:cubicBezTo>
                      <a:pt x="36" y="96"/>
                      <a:pt x="60" y="72"/>
                      <a:pt x="72" y="60"/>
                    </a:cubicBezTo>
                    <a:lnTo>
                      <a:pt x="155" y="48"/>
                    </a:lnTo>
                    <a:cubicBezTo>
                      <a:pt x="155" y="36"/>
                      <a:pt x="144" y="25"/>
                      <a:pt x="14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26"/>
              <p:cNvSpPr/>
              <p:nvPr/>
            </p:nvSpPr>
            <p:spPr>
              <a:xfrm>
                <a:off x="940575" y="4220875"/>
                <a:ext cx="18475" cy="149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597" extrusionOk="0">
                    <a:moveTo>
                      <a:pt x="525" y="1"/>
                    </a:moveTo>
                    <a:lnTo>
                      <a:pt x="370" y="25"/>
                    </a:lnTo>
                    <a:lnTo>
                      <a:pt x="310" y="108"/>
                    </a:lnTo>
                    <a:lnTo>
                      <a:pt x="346" y="132"/>
                    </a:lnTo>
                    <a:lnTo>
                      <a:pt x="441" y="180"/>
                    </a:lnTo>
                    <a:lnTo>
                      <a:pt x="441" y="227"/>
                    </a:lnTo>
                    <a:lnTo>
                      <a:pt x="370" y="215"/>
                    </a:lnTo>
                    <a:cubicBezTo>
                      <a:pt x="358" y="215"/>
                      <a:pt x="358" y="227"/>
                      <a:pt x="346" y="239"/>
                    </a:cubicBezTo>
                    <a:lnTo>
                      <a:pt x="239" y="180"/>
                    </a:lnTo>
                    <a:lnTo>
                      <a:pt x="239" y="144"/>
                    </a:lnTo>
                    <a:lnTo>
                      <a:pt x="179" y="96"/>
                    </a:lnTo>
                    <a:cubicBezTo>
                      <a:pt x="156" y="108"/>
                      <a:pt x="144" y="108"/>
                      <a:pt x="120" y="120"/>
                    </a:cubicBezTo>
                    <a:lnTo>
                      <a:pt x="72" y="180"/>
                    </a:lnTo>
                    <a:lnTo>
                      <a:pt x="1" y="203"/>
                    </a:lnTo>
                    <a:cubicBezTo>
                      <a:pt x="13" y="215"/>
                      <a:pt x="13" y="239"/>
                      <a:pt x="13" y="251"/>
                    </a:cubicBezTo>
                    <a:lnTo>
                      <a:pt x="72" y="299"/>
                    </a:lnTo>
                    <a:cubicBezTo>
                      <a:pt x="72" y="334"/>
                      <a:pt x="72" y="358"/>
                      <a:pt x="60" y="382"/>
                    </a:cubicBezTo>
                    <a:lnTo>
                      <a:pt x="132" y="441"/>
                    </a:lnTo>
                    <a:lnTo>
                      <a:pt x="203" y="441"/>
                    </a:lnTo>
                    <a:lnTo>
                      <a:pt x="358" y="477"/>
                    </a:lnTo>
                    <a:cubicBezTo>
                      <a:pt x="358" y="489"/>
                      <a:pt x="370" y="501"/>
                      <a:pt x="382" y="513"/>
                    </a:cubicBezTo>
                    <a:lnTo>
                      <a:pt x="322" y="549"/>
                    </a:lnTo>
                    <a:lnTo>
                      <a:pt x="370" y="596"/>
                    </a:lnTo>
                    <a:lnTo>
                      <a:pt x="465" y="596"/>
                    </a:lnTo>
                    <a:lnTo>
                      <a:pt x="513" y="549"/>
                    </a:lnTo>
                    <a:lnTo>
                      <a:pt x="513" y="501"/>
                    </a:lnTo>
                    <a:lnTo>
                      <a:pt x="632" y="465"/>
                    </a:lnTo>
                    <a:lnTo>
                      <a:pt x="691" y="430"/>
                    </a:lnTo>
                    <a:cubicBezTo>
                      <a:pt x="691" y="418"/>
                      <a:pt x="679" y="394"/>
                      <a:pt x="668" y="382"/>
                    </a:cubicBezTo>
                    <a:lnTo>
                      <a:pt x="560" y="322"/>
                    </a:lnTo>
                    <a:lnTo>
                      <a:pt x="560" y="299"/>
                    </a:lnTo>
                    <a:lnTo>
                      <a:pt x="691" y="251"/>
                    </a:lnTo>
                    <a:cubicBezTo>
                      <a:pt x="703" y="227"/>
                      <a:pt x="715" y="191"/>
                      <a:pt x="727" y="156"/>
                    </a:cubicBezTo>
                    <a:cubicBezTo>
                      <a:pt x="739" y="132"/>
                      <a:pt x="715" y="108"/>
                      <a:pt x="715" y="72"/>
                    </a:cubicBezTo>
                    <a:lnTo>
                      <a:pt x="6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26"/>
              <p:cNvSpPr/>
              <p:nvPr/>
            </p:nvSpPr>
            <p:spPr>
              <a:xfrm>
                <a:off x="958450" y="4225650"/>
                <a:ext cx="21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08" extrusionOk="0">
                    <a:moveTo>
                      <a:pt x="48" y="0"/>
                    </a:moveTo>
                    <a:lnTo>
                      <a:pt x="0" y="84"/>
                    </a:lnTo>
                    <a:lnTo>
                      <a:pt x="83" y="10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26"/>
              <p:cNvSpPr/>
              <p:nvPr/>
            </p:nvSpPr>
            <p:spPr>
              <a:xfrm>
                <a:off x="988500" y="4230700"/>
                <a:ext cx="657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28" extrusionOk="0">
                    <a:moveTo>
                      <a:pt x="48" y="1"/>
                    </a:moveTo>
                    <a:cubicBezTo>
                      <a:pt x="36" y="37"/>
                      <a:pt x="24" y="72"/>
                      <a:pt x="13" y="108"/>
                    </a:cubicBezTo>
                    <a:cubicBezTo>
                      <a:pt x="1" y="144"/>
                      <a:pt x="24" y="156"/>
                      <a:pt x="36" y="179"/>
                    </a:cubicBezTo>
                    <a:lnTo>
                      <a:pt x="239" y="227"/>
                    </a:lnTo>
                    <a:cubicBezTo>
                      <a:pt x="239" y="203"/>
                      <a:pt x="251" y="179"/>
                      <a:pt x="263" y="156"/>
                    </a:cubicBezTo>
                    <a:lnTo>
                      <a:pt x="155" y="48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26"/>
              <p:cNvSpPr/>
              <p:nvPr/>
            </p:nvSpPr>
            <p:spPr>
              <a:xfrm>
                <a:off x="922125" y="4227425"/>
                <a:ext cx="134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335" extrusionOk="0">
                    <a:moveTo>
                      <a:pt x="215" y="1"/>
                    </a:moveTo>
                    <a:lnTo>
                      <a:pt x="24" y="25"/>
                    </a:lnTo>
                    <a:cubicBezTo>
                      <a:pt x="24" y="60"/>
                      <a:pt x="12" y="96"/>
                      <a:pt x="1" y="120"/>
                    </a:cubicBezTo>
                    <a:lnTo>
                      <a:pt x="60" y="215"/>
                    </a:lnTo>
                    <a:lnTo>
                      <a:pt x="179" y="287"/>
                    </a:lnTo>
                    <a:lnTo>
                      <a:pt x="274" y="299"/>
                    </a:lnTo>
                    <a:lnTo>
                      <a:pt x="346" y="334"/>
                    </a:lnTo>
                    <a:lnTo>
                      <a:pt x="465" y="310"/>
                    </a:lnTo>
                    <a:cubicBezTo>
                      <a:pt x="489" y="287"/>
                      <a:pt x="513" y="251"/>
                      <a:pt x="536" y="215"/>
                    </a:cubicBezTo>
                    <a:cubicBezTo>
                      <a:pt x="524" y="203"/>
                      <a:pt x="524" y="179"/>
                      <a:pt x="513" y="156"/>
                    </a:cubicBezTo>
                    <a:lnTo>
                      <a:pt x="429" y="37"/>
                    </a:lnTo>
                    <a:lnTo>
                      <a:pt x="346" y="49"/>
                    </a:lnTo>
                    <a:cubicBezTo>
                      <a:pt x="298" y="37"/>
                      <a:pt x="263" y="13"/>
                      <a:pt x="2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26"/>
              <p:cNvSpPr/>
              <p:nvPr/>
            </p:nvSpPr>
            <p:spPr>
              <a:xfrm>
                <a:off x="938800" y="4236075"/>
                <a:ext cx="143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03" extrusionOk="0">
                    <a:moveTo>
                      <a:pt x="84" y="0"/>
                    </a:moveTo>
                    <a:lnTo>
                      <a:pt x="36" y="60"/>
                    </a:lnTo>
                    <a:lnTo>
                      <a:pt x="72" y="95"/>
                    </a:lnTo>
                    <a:lnTo>
                      <a:pt x="0" y="107"/>
                    </a:lnTo>
                    <a:lnTo>
                      <a:pt x="48" y="155"/>
                    </a:lnTo>
                    <a:lnTo>
                      <a:pt x="227" y="191"/>
                    </a:lnTo>
                    <a:lnTo>
                      <a:pt x="393" y="179"/>
                    </a:lnTo>
                    <a:lnTo>
                      <a:pt x="453" y="131"/>
                    </a:lnTo>
                    <a:cubicBezTo>
                      <a:pt x="465" y="155"/>
                      <a:pt x="477" y="179"/>
                      <a:pt x="488" y="191"/>
                    </a:cubicBezTo>
                    <a:lnTo>
                      <a:pt x="512" y="203"/>
                    </a:lnTo>
                    <a:lnTo>
                      <a:pt x="512" y="143"/>
                    </a:lnTo>
                    <a:cubicBezTo>
                      <a:pt x="512" y="119"/>
                      <a:pt x="560" y="95"/>
                      <a:pt x="572" y="72"/>
                    </a:cubicBezTo>
                    <a:cubicBezTo>
                      <a:pt x="572" y="48"/>
                      <a:pt x="560" y="36"/>
                      <a:pt x="548" y="12"/>
                    </a:cubicBezTo>
                    <a:lnTo>
                      <a:pt x="536" y="24"/>
                    </a:lnTo>
                    <a:lnTo>
                      <a:pt x="429" y="24"/>
                    </a:lnTo>
                    <a:cubicBezTo>
                      <a:pt x="417" y="48"/>
                      <a:pt x="405" y="72"/>
                      <a:pt x="393" y="84"/>
                    </a:cubicBezTo>
                    <a:lnTo>
                      <a:pt x="334" y="84"/>
                    </a:lnTo>
                    <a:lnTo>
                      <a:pt x="250" y="107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26"/>
              <p:cNvSpPr/>
              <p:nvPr/>
            </p:nvSpPr>
            <p:spPr>
              <a:xfrm>
                <a:off x="967375" y="4239925"/>
                <a:ext cx="8050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40" extrusionOk="0">
                    <a:moveTo>
                      <a:pt x="119" y="1"/>
                    </a:moveTo>
                    <a:lnTo>
                      <a:pt x="36" y="13"/>
                    </a:lnTo>
                    <a:lnTo>
                      <a:pt x="36" y="72"/>
                    </a:lnTo>
                    <a:lnTo>
                      <a:pt x="131" y="72"/>
                    </a:lnTo>
                    <a:lnTo>
                      <a:pt x="96" y="84"/>
                    </a:lnTo>
                    <a:lnTo>
                      <a:pt x="36" y="120"/>
                    </a:lnTo>
                    <a:lnTo>
                      <a:pt x="0" y="180"/>
                    </a:lnTo>
                    <a:lnTo>
                      <a:pt x="36" y="215"/>
                    </a:lnTo>
                    <a:lnTo>
                      <a:pt x="155" y="239"/>
                    </a:lnTo>
                    <a:lnTo>
                      <a:pt x="238" y="168"/>
                    </a:lnTo>
                    <a:lnTo>
                      <a:pt x="310" y="180"/>
                    </a:lnTo>
                    <a:lnTo>
                      <a:pt x="322" y="144"/>
                    </a:lnTo>
                    <a:lnTo>
                      <a:pt x="274" y="84"/>
                    </a:lnTo>
                    <a:cubicBezTo>
                      <a:pt x="274" y="60"/>
                      <a:pt x="286" y="37"/>
                      <a:pt x="298" y="13"/>
                    </a:cubicBezTo>
                    <a:lnTo>
                      <a:pt x="203" y="1"/>
                    </a:lnTo>
                    <a:cubicBezTo>
                      <a:pt x="191" y="13"/>
                      <a:pt x="179" y="13"/>
                      <a:pt x="167" y="13"/>
                    </a:cubicBez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26"/>
              <p:cNvSpPr/>
              <p:nvPr/>
            </p:nvSpPr>
            <p:spPr>
              <a:xfrm>
                <a:off x="935225" y="4201550"/>
                <a:ext cx="477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8" extrusionOk="0">
                    <a:moveTo>
                      <a:pt x="60" y="0"/>
                    </a:moveTo>
                    <a:lnTo>
                      <a:pt x="0" y="48"/>
                    </a:lnTo>
                    <a:lnTo>
                      <a:pt x="96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26"/>
              <p:cNvSpPr/>
              <p:nvPr/>
            </p:nvSpPr>
            <p:spPr>
              <a:xfrm>
                <a:off x="907550" y="4208675"/>
                <a:ext cx="47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44" extrusionOk="0">
                    <a:moveTo>
                      <a:pt x="84" y="1"/>
                    </a:moveTo>
                    <a:lnTo>
                      <a:pt x="0" y="60"/>
                    </a:lnTo>
                    <a:cubicBezTo>
                      <a:pt x="0" y="84"/>
                      <a:pt x="0" y="120"/>
                      <a:pt x="12" y="144"/>
                    </a:cubicBezTo>
                    <a:lnTo>
                      <a:pt x="72" y="132"/>
                    </a:lnTo>
                    <a:lnTo>
                      <a:pt x="167" y="48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26"/>
              <p:cNvSpPr/>
              <p:nvPr/>
            </p:nvSpPr>
            <p:spPr>
              <a:xfrm>
                <a:off x="934925" y="4233400"/>
                <a:ext cx="39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15" extrusionOk="0">
                    <a:moveTo>
                      <a:pt x="72" y="0"/>
                    </a:moveTo>
                    <a:cubicBezTo>
                      <a:pt x="60" y="36"/>
                      <a:pt x="60" y="71"/>
                      <a:pt x="48" y="107"/>
                    </a:cubicBezTo>
                    <a:lnTo>
                      <a:pt x="1" y="167"/>
                    </a:lnTo>
                    <a:lnTo>
                      <a:pt x="24" y="214"/>
                    </a:lnTo>
                    <a:lnTo>
                      <a:pt x="84" y="155"/>
                    </a:lnTo>
                    <a:lnTo>
                      <a:pt x="155" y="60"/>
                    </a:lnTo>
                    <a:cubicBezTo>
                      <a:pt x="132" y="36"/>
                      <a:pt x="96" y="12"/>
                      <a:pt x="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26"/>
              <p:cNvSpPr/>
              <p:nvPr/>
            </p:nvSpPr>
            <p:spPr>
              <a:xfrm>
                <a:off x="900700" y="4195300"/>
                <a:ext cx="31575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703" extrusionOk="0">
                    <a:moveTo>
                      <a:pt x="1250" y="0"/>
                    </a:moveTo>
                    <a:lnTo>
                      <a:pt x="1084" y="107"/>
                    </a:lnTo>
                    <a:lnTo>
                      <a:pt x="929" y="155"/>
                    </a:lnTo>
                    <a:lnTo>
                      <a:pt x="822" y="167"/>
                    </a:lnTo>
                    <a:lnTo>
                      <a:pt x="739" y="238"/>
                    </a:lnTo>
                    <a:lnTo>
                      <a:pt x="679" y="333"/>
                    </a:lnTo>
                    <a:lnTo>
                      <a:pt x="560" y="393"/>
                    </a:lnTo>
                    <a:lnTo>
                      <a:pt x="429" y="393"/>
                    </a:lnTo>
                    <a:lnTo>
                      <a:pt x="274" y="476"/>
                    </a:lnTo>
                    <a:lnTo>
                      <a:pt x="227" y="452"/>
                    </a:lnTo>
                    <a:lnTo>
                      <a:pt x="143" y="452"/>
                    </a:lnTo>
                    <a:lnTo>
                      <a:pt x="96" y="536"/>
                    </a:lnTo>
                    <a:lnTo>
                      <a:pt x="0" y="595"/>
                    </a:lnTo>
                    <a:lnTo>
                      <a:pt x="60" y="631"/>
                    </a:lnTo>
                    <a:lnTo>
                      <a:pt x="119" y="607"/>
                    </a:lnTo>
                    <a:lnTo>
                      <a:pt x="238" y="703"/>
                    </a:lnTo>
                    <a:cubicBezTo>
                      <a:pt x="238" y="667"/>
                      <a:pt x="227" y="631"/>
                      <a:pt x="215" y="607"/>
                    </a:cubicBezTo>
                    <a:cubicBezTo>
                      <a:pt x="215" y="572"/>
                      <a:pt x="238" y="560"/>
                      <a:pt x="238" y="548"/>
                    </a:cubicBezTo>
                    <a:lnTo>
                      <a:pt x="453" y="464"/>
                    </a:lnTo>
                    <a:lnTo>
                      <a:pt x="477" y="476"/>
                    </a:lnTo>
                    <a:lnTo>
                      <a:pt x="572" y="464"/>
                    </a:lnTo>
                    <a:lnTo>
                      <a:pt x="703" y="476"/>
                    </a:lnTo>
                    <a:lnTo>
                      <a:pt x="798" y="464"/>
                    </a:lnTo>
                    <a:lnTo>
                      <a:pt x="917" y="464"/>
                    </a:lnTo>
                    <a:lnTo>
                      <a:pt x="1024" y="488"/>
                    </a:lnTo>
                    <a:lnTo>
                      <a:pt x="1084" y="476"/>
                    </a:lnTo>
                    <a:lnTo>
                      <a:pt x="1203" y="333"/>
                    </a:lnTo>
                    <a:lnTo>
                      <a:pt x="1179" y="250"/>
                    </a:lnTo>
                    <a:lnTo>
                      <a:pt x="1203" y="214"/>
                    </a:lnTo>
                    <a:cubicBezTo>
                      <a:pt x="1191" y="191"/>
                      <a:pt x="1179" y="155"/>
                      <a:pt x="1179" y="131"/>
                    </a:cubicBezTo>
                    <a:lnTo>
                      <a:pt x="1262" y="24"/>
                    </a:lnTo>
                    <a:cubicBezTo>
                      <a:pt x="1262" y="12"/>
                      <a:pt x="1250" y="12"/>
                      <a:pt x="125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26"/>
              <p:cNvSpPr/>
              <p:nvPr/>
            </p:nvSpPr>
            <p:spPr>
              <a:xfrm>
                <a:off x="929875" y="4236650"/>
                <a:ext cx="33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61" extrusionOk="0">
                    <a:moveTo>
                      <a:pt x="0" y="1"/>
                    </a:moveTo>
                    <a:lnTo>
                      <a:pt x="95" y="61"/>
                    </a:lnTo>
                    <a:lnTo>
                      <a:pt x="131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26"/>
              <p:cNvSpPr/>
              <p:nvPr/>
            </p:nvSpPr>
            <p:spPr>
              <a:xfrm>
                <a:off x="931650" y="4221475"/>
                <a:ext cx="24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68" extrusionOk="0">
                    <a:moveTo>
                      <a:pt x="60" y="1"/>
                    </a:moveTo>
                    <a:lnTo>
                      <a:pt x="60" y="108"/>
                    </a:lnTo>
                    <a:lnTo>
                      <a:pt x="1" y="167"/>
                    </a:lnTo>
                    <a:cubicBezTo>
                      <a:pt x="24" y="167"/>
                      <a:pt x="60" y="156"/>
                      <a:pt x="96" y="156"/>
                    </a:cubicBezTo>
                    <a:cubicBezTo>
                      <a:pt x="96" y="144"/>
                      <a:pt x="96" y="120"/>
                      <a:pt x="96" y="96"/>
                    </a:cubicBezTo>
                    <a:cubicBezTo>
                      <a:pt x="84" y="60"/>
                      <a:pt x="72" y="25"/>
                      <a:pt x="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26"/>
              <p:cNvSpPr/>
              <p:nvPr/>
            </p:nvSpPr>
            <p:spPr>
              <a:xfrm>
                <a:off x="973325" y="4003300"/>
                <a:ext cx="181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89" extrusionOk="0">
                    <a:moveTo>
                      <a:pt x="310" y="1"/>
                    </a:moveTo>
                    <a:lnTo>
                      <a:pt x="167" y="143"/>
                    </a:lnTo>
                    <a:lnTo>
                      <a:pt x="167" y="227"/>
                    </a:lnTo>
                    <a:lnTo>
                      <a:pt x="72" y="286"/>
                    </a:lnTo>
                    <a:lnTo>
                      <a:pt x="96" y="358"/>
                    </a:lnTo>
                    <a:lnTo>
                      <a:pt x="36" y="382"/>
                    </a:lnTo>
                    <a:cubicBezTo>
                      <a:pt x="24" y="417"/>
                      <a:pt x="12" y="453"/>
                      <a:pt x="0" y="489"/>
                    </a:cubicBezTo>
                    <a:lnTo>
                      <a:pt x="72" y="489"/>
                    </a:lnTo>
                    <a:lnTo>
                      <a:pt x="227" y="358"/>
                    </a:lnTo>
                    <a:lnTo>
                      <a:pt x="227" y="358"/>
                    </a:lnTo>
                    <a:cubicBezTo>
                      <a:pt x="227" y="382"/>
                      <a:pt x="215" y="417"/>
                      <a:pt x="215" y="441"/>
                    </a:cubicBezTo>
                    <a:lnTo>
                      <a:pt x="310" y="465"/>
                    </a:lnTo>
                    <a:lnTo>
                      <a:pt x="358" y="405"/>
                    </a:lnTo>
                    <a:lnTo>
                      <a:pt x="501" y="346"/>
                    </a:lnTo>
                    <a:lnTo>
                      <a:pt x="727" y="203"/>
                    </a:lnTo>
                    <a:lnTo>
                      <a:pt x="560" y="96"/>
                    </a:lnTo>
                    <a:lnTo>
                      <a:pt x="477" y="60"/>
                    </a:lnTo>
                    <a:lnTo>
                      <a:pt x="477" y="108"/>
                    </a:lnTo>
                    <a:lnTo>
                      <a:pt x="560" y="179"/>
                    </a:lnTo>
                    <a:lnTo>
                      <a:pt x="358" y="179"/>
                    </a:lnTo>
                    <a:lnTo>
                      <a:pt x="262" y="286"/>
                    </a:lnTo>
                    <a:cubicBezTo>
                      <a:pt x="250" y="262"/>
                      <a:pt x="239" y="239"/>
                      <a:pt x="239" y="215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26"/>
              <p:cNvSpPr/>
              <p:nvPr/>
            </p:nvSpPr>
            <p:spPr>
              <a:xfrm>
                <a:off x="1065900" y="3969975"/>
                <a:ext cx="65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39" extrusionOk="0">
                    <a:moveTo>
                      <a:pt x="227" y="0"/>
                    </a:moveTo>
                    <a:lnTo>
                      <a:pt x="0" y="119"/>
                    </a:lnTo>
                    <a:lnTo>
                      <a:pt x="131" y="238"/>
                    </a:lnTo>
                    <a:cubicBezTo>
                      <a:pt x="143" y="214"/>
                      <a:pt x="155" y="191"/>
                      <a:pt x="155" y="167"/>
                    </a:cubicBezTo>
                    <a:lnTo>
                      <a:pt x="262" y="83"/>
                    </a:lnTo>
                    <a:cubicBezTo>
                      <a:pt x="250" y="60"/>
                      <a:pt x="238" y="24"/>
                      <a:pt x="2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26"/>
              <p:cNvSpPr/>
              <p:nvPr/>
            </p:nvSpPr>
            <p:spPr>
              <a:xfrm>
                <a:off x="967075" y="4010450"/>
                <a:ext cx="447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2" extrusionOk="0">
                    <a:moveTo>
                      <a:pt x="72" y="0"/>
                    </a:moveTo>
                    <a:lnTo>
                      <a:pt x="0" y="72"/>
                    </a:lnTo>
                    <a:lnTo>
                      <a:pt x="0" y="72"/>
                    </a:lnTo>
                    <a:lnTo>
                      <a:pt x="179" y="6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26"/>
              <p:cNvSpPr/>
              <p:nvPr/>
            </p:nvSpPr>
            <p:spPr>
              <a:xfrm>
                <a:off x="963800" y="4037225"/>
                <a:ext cx="30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5" extrusionOk="0">
                    <a:moveTo>
                      <a:pt x="48" y="1"/>
                    </a:moveTo>
                    <a:lnTo>
                      <a:pt x="0" y="37"/>
                    </a:lnTo>
                    <a:lnTo>
                      <a:pt x="60" y="84"/>
                    </a:lnTo>
                    <a:lnTo>
                      <a:pt x="120" y="13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26"/>
              <p:cNvSpPr/>
              <p:nvPr/>
            </p:nvSpPr>
            <p:spPr>
              <a:xfrm>
                <a:off x="963200" y="4013125"/>
                <a:ext cx="80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91" extrusionOk="0">
                    <a:moveTo>
                      <a:pt x="322" y="0"/>
                    </a:moveTo>
                    <a:lnTo>
                      <a:pt x="24" y="108"/>
                    </a:lnTo>
                    <a:cubicBezTo>
                      <a:pt x="24" y="131"/>
                      <a:pt x="1" y="155"/>
                      <a:pt x="1" y="191"/>
                    </a:cubicBezTo>
                    <a:lnTo>
                      <a:pt x="167" y="119"/>
                    </a:lnTo>
                    <a:lnTo>
                      <a:pt x="322" y="155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26"/>
              <p:cNvSpPr/>
              <p:nvPr/>
            </p:nvSpPr>
            <p:spPr>
              <a:xfrm>
                <a:off x="965000" y="4003300"/>
                <a:ext cx="955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63" extrusionOk="0">
                    <a:moveTo>
                      <a:pt x="250" y="1"/>
                    </a:moveTo>
                    <a:lnTo>
                      <a:pt x="274" y="36"/>
                    </a:lnTo>
                    <a:lnTo>
                      <a:pt x="167" y="120"/>
                    </a:lnTo>
                    <a:lnTo>
                      <a:pt x="48" y="96"/>
                    </a:lnTo>
                    <a:lnTo>
                      <a:pt x="0" y="179"/>
                    </a:lnTo>
                    <a:lnTo>
                      <a:pt x="48" y="227"/>
                    </a:lnTo>
                    <a:lnTo>
                      <a:pt x="202" y="155"/>
                    </a:lnTo>
                    <a:lnTo>
                      <a:pt x="298" y="155"/>
                    </a:lnTo>
                    <a:lnTo>
                      <a:pt x="143" y="215"/>
                    </a:lnTo>
                    <a:lnTo>
                      <a:pt x="202" y="262"/>
                    </a:lnTo>
                    <a:lnTo>
                      <a:pt x="381" y="227"/>
                    </a:lnTo>
                    <a:cubicBezTo>
                      <a:pt x="381" y="191"/>
                      <a:pt x="381" y="155"/>
                      <a:pt x="369" y="108"/>
                    </a:cubicBezTo>
                    <a:cubicBezTo>
                      <a:pt x="357" y="72"/>
                      <a:pt x="345" y="36"/>
                      <a:pt x="33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26"/>
              <p:cNvSpPr/>
              <p:nvPr/>
            </p:nvSpPr>
            <p:spPr>
              <a:xfrm>
                <a:off x="985825" y="4002100"/>
                <a:ext cx="56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09" extrusionOk="0">
                    <a:moveTo>
                      <a:pt x="96" y="1"/>
                    </a:moveTo>
                    <a:lnTo>
                      <a:pt x="1" y="25"/>
                    </a:lnTo>
                    <a:lnTo>
                      <a:pt x="48" y="60"/>
                    </a:lnTo>
                    <a:lnTo>
                      <a:pt x="227" y="108"/>
                    </a:lnTo>
                    <a:cubicBezTo>
                      <a:pt x="227" y="84"/>
                      <a:pt x="227" y="72"/>
                      <a:pt x="227" y="49"/>
                    </a:cubicBez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26"/>
              <p:cNvSpPr/>
              <p:nvPr/>
            </p:nvSpPr>
            <p:spPr>
              <a:xfrm>
                <a:off x="943850" y="4054500"/>
                <a:ext cx="3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79" extrusionOk="0">
                    <a:moveTo>
                      <a:pt x="120" y="0"/>
                    </a:moveTo>
                    <a:lnTo>
                      <a:pt x="1" y="84"/>
                    </a:lnTo>
                    <a:cubicBezTo>
                      <a:pt x="25" y="119"/>
                      <a:pt x="36" y="143"/>
                      <a:pt x="48" y="179"/>
                    </a:cubicBezTo>
                    <a:lnTo>
                      <a:pt x="144" y="84"/>
                    </a:lnTo>
                    <a:cubicBezTo>
                      <a:pt x="144" y="60"/>
                      <a:pt x="132" y="24"/>
                      <a:pt x="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26"/>
              <p:cNvSpPr/>
              <p:nvPr/>
            </p:nvSpPr>
            <p:spPr>
              <a:xfrm>
                <a:off x="945950" y="4059250"/>
                <a:ext cx="44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85" extrusionOk="0">
                    <a:moveTo>
                      <a:pt x="60" y="1"/>
                    </a:moveTo>
                    <a:lnTo>
                      <a:pt x="0" y="37"/>
                    </a:lnTo>
                    <a:cubicBezTo>
                      <a:pt x="12" y="49"/>
                      <a:pt x="12" y="72"/>
                      <a:pt x="24" y="84"/>
                    </a:cubicBezTo>
                    <a:lnTo>
                      <a:pt x="179" y="13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26"/>
              <p:cNvSpPr/>
              <p:nvPr/>
            </p:nvSpPr>
            <p:spPr>
              <a:xfrm>
                <a:off x="951300" y="4018775"/>
                <a:ext cx="27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6" extrusionOk="0">
                    <a:moveTo>
                      <a:pt x="48" y="1"/>
                    </a:moveTo>
                    <a:lnTo>
                      <a:pt x="0" y="48"/>
                    </a:lnTo>
                    <a:lnTo>
                      <a:pt x="48" y="96"/>
                    </a:lnTo>
                    <a:lnTo>
                      <a:pt x="108" y="24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26"/>
              <p:cNvSpPr/>
              <p:nvPr/>
            </p:nvSpPr>
            <p:spPr>
              <a:xfrm>
                <a:off x="943550" y="4028000"/>
                <a:ext cx="27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5" extrusionOk="0">
                    <a:moveTo>
                      <a:pt x="48" y="1"/>
                    </a:moveTo>
                    <a:lnTo>
                      <a:pt x="1" y="48"/>
                    </a:lnTo>
                    <a:lnTo>
                      <a:pt x="72" y="84"/>
                    </a:lnTo>
                    <a:cubicBezTo>
                      <a:pt x="84" y="60"/>
                      <a:pt x="96" y="48"/>
                      <a:pt x="108" y="36"/>
                    </a:cubicBez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26"/>
              <p:cNvSpPr/>
              <p:nvPr/>
            </p:nvSpPr>
            <p:spPr>
              <a:xfrm>
                <a:off x="955750" y="4016700"/>
                <a:ext cx="60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79" extrusionOk="0">
                    <a:moveTo>
                      <a:pt x="239" y="0"/>
                    </a:moveTo>
                    <a:lnTo>
                      <a:pt x="37" y="36"/>
                    </a:lnTo>
                    <a:lnTo>
                      <a:pt x="1" y="179"/>
                    </a:lnTo>
                    <a:lnTo>
                      <a:pt x="227" y="60"/>
                    </a:lnTo>
                    <a:cubicBezTo>
                      <a:pt x="227" y="48"/>
                      <a:pt x="239" y="24"/>
                      <a:pt x="2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26"/>
              <p:cNvSpPr/>
              <p:nvPr/>
            </p:nvSpPr>
            <p:spPr>
              <a:xfrm>
                <a:off x="1025700" y="3975625"/>
                <a:ext cx="62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51" extrusionOk="0">
                    <a:moveTo>
                      <a:pt x="72" y="0"/>
                    </a:moveTo>
                    <a:lnTo>
                      <a:pt x="1" y="36"/>
                    </a:lnTo>
                    <a:cubicBezTo>
                      <a:pt x="13" y="72"/>
                      <a:pt x="25" y="107"/>
                      <a:pt x="37" y="143"/>
                    </a:cubicBezTo>
                    <a:cubicBezTo>
                      <a:pt x="49" y="179"/>
                      <a:pt x="37" y="191"/>
                      <a:pt x="37" y="215"/>
                    </a:cubicBezTo>
                    <a:lnTo>
                      <a:pt x="191" y="250"/>
                    </a:lnTo>
                    <a:lnTo>
                      <a:pt x="251" y="226"/>
                    </a:lnTo>
                    <a:cubicBezTo>
                      <a:pt x="239" y="215"/>
                      <a:pt x="227" y="191"/>
                      <a:pt x="215" y="179"/>
                    </a:cubicBezTo>
                    <a:lnTo>
                      <a:pt x="96" y="119"/>
                    </a:lnTo>
                    <a:cubicBezTo>
                      <a:pt x="84" y="84"/>
                      <a:pt x="72" y="36"/>
                      <a:pt x="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26"/>
              <p:cNvSpPr/>
              <p:nvPr/>
            </p:nvSpPr>
            <p:spPr>
              <a:xfrm>
                <a:off x="1016175" y="3981575"/>
                <a:ext cx="92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03" extrusionOk="0">
                    <a:moveTo>
                      <a:pt x="191" y="0"/>
                    </a:moveTo>
                    <a:lnTo>
                      <a:pt x="1" y="96"/>
                    </a:lnTo>
                    <a:lnTo>
                      <a:pt x="156" y="203"/>
                    </a:lnTo>
                    <a:lnTo>
                      <a:pt x="239" y="203"/>
                    </a:lnTo>
                    <a:lnTo>
                      <a:pt x="287" y="179"/>
                    </a:lnTo>
                    <a:cubicBezTo>
                      <a:pt x="287" y="155"/>
                      <a:pt x="275" y="131"/>
                      <a:pt x="275" y="108"/>
                    </a:cubicBezTo>
                    <a:cubicBezTo>
                      <a:pt x="299" y="84"/>
                      <a:pt x="334" y="72"/>
                      <a:pt x="370" y="60"/>
                    </a:cubicBezTo>
                    <a:cubicBezTo>
                      <a:pt x="370" y="48"/>
                      <a:pt x="358" y="48"/>
                      <a:pt x="358" y="36"/>
                    </a:cubicBezTo>
                    <a:lnTo>
                      <a:pt x="239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26"/>
              <p:cNvSpPr/>
              <p:nvPr/>
            </p:nvSpPr>
            <p:spPr>
              <a:xfrm>
                <a:off x="1054000" y="3965500"/>
                <a:ext cx="172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263" extrusionOk="0">
                    <a:moveTo>
                      <a:pt x="655" y="0"/>
                    </a:moveTo>
                    <a:lnTo>
                      <a:pt x="452" y="108"/>
                    </a:lnTo>
                    <a:lnTo>
                      <a:pt x="369" y="84"/>
                    </a:lnTo>
                    <a:lnTo>
                      <a:pt x="298" y="167"/>
                    </a:lnTo>
                    <a:lnTo>
                      <a:pt x="226" y="108"/>
                    </a:lnTo>
                    <a:lnTo>
                      <a:pt x="119" y="155"/>
                    </a:lnTo>
                    <a:lnTo>
                      <a:pt x="0" y="143"/>
                    </a:lnTo>
                    <a:lnTo>
                      <a:pt x="48" y="227"/>
                    </a:lnTo>
                    <a:lnTo>
                      <a:pt x="262" y="262"/>
                    </a:lnTo>
                    <a:lnTo>
                      <a:pt x="345" y="250"/>
                    </a:lnTo>
                    <a:lnTo>
                      <a:pt x="691" y="48"/>
                    </a:lnTo>
                    <a:lnTo>
                      <a:pt x="65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26"/>
              <p:cNvSpPr/>
              <p:nvPr/>
            </p:nvSpPr>
            <p:spPr>
              <a:xfrm>
                <a:off x="1058450" y="3974425"/>
                <a:ext cx="71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20" extrusionOk="0">
                    <a:moveTo>
                      <a:pt x="96" y="1"/>
                    </a:moveTo>
                    <a:lnTo>
                      <a:pt x="1" y="36"/>
                    </a:lnTo>
                    <a:lnTo>
                      <a:pt x="144" y="84"/>
                    </a:lnTo>
                    <a:lnTo>
                      <a:pt x="263" y="120"/>
                    </a:lnTo>
                    <a:cubicBezTo>
                      <a:pt x="274" y="96"/>
                      <a:pt x="286" y="72"/>
                      <a:pt x="286" y="4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26"/>
              <p:cNvSpPr/>
              <p:nvPr/>
            </p:nvSpPr>
            <p:spPr>
              <a:xfrm>
                <a:off x="1006950" y="3986625"/>
                <a:ext cx="1222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9" extrusionOk="0">
                    <a:moveTo>
                      <a:pt x="406" y="1"/>
                    </a:moveTo>
                    <a:lnTo>
                      <a:pt x="334" y="60"/>
                    </a:lnTo>
                    <a:lnTo>
                      <a:pt x="179" y="60"/>
                    </a:lnTo>
                    <a:cubicBezTo>
                      <a:pt x="179" y="84"/>
                      <a:pt x="179" y="108"/>
                      <a:pt x="168" y="132"/>
                    </a:cubicBezTo>
                    <a:lnTo>
                      <a:pt x="1" y="132"/>
                    </a:lnTo>
                    <a:lnTo>
                      <a:pt x="132" y="239"/>
                    </a:lnTo>
                    <a:lnTo>
                      <a:pt x="251" y="203"/>
                    </a:lnTo>
                    <a:lnTo>
                      <a:pt x="406" y="203"/>
                    </a:lnTo>
                    <a:lnTo>
                      <a:pt x="406" y="156"/>
                    </a:lnTo>
                    <a:lnTo>
                      <a:pt x="489" y="84"/>
                    </a:lnTo>
                    <a:lnTo>
                      <a:pt x="4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26"/>
              <p:cNvSpPr/>
              <p:nvPr/>
            </p:nvSpPr>
            <p:spPr>
              <a:xfrm>
                <a:off x="1036125" y="3977700"/>
                <a:ext cx="59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75" extrusionOk="0">
                    <a:moveTo>
                      <a:pt x="96" y="1"/>
                    </a:moveTo>
                    <a:lnTo>
                      <a:pt x="1" y="48"/>
                    </a:lnTo>
                    <a:cubicBezTo>
                      <a:pt x="1" y="96"/>
                      <a:pt x="13" y="132"/>
                      <a:pt x="13" y="179"/>
                    </a:cubicBezTo>
                    <a:lnTo>
                      <a:pt x="108" y="203"/>
                    </a:lnTo>
                    <a:lnTo>
                      <a:pt x="179" y="274"/>
                    </a:lnTo>
                    <a:cubicBezTo>
                      <a:pt x="203" y="251"/>
                      <a:pt x="215" y="227"/>
                      <a:pt x="239" y="203"/>
                    </a:cubicBezTo>
                    <a:lnTo>
                      <a:pt x="167" y="143"/>
                    </a:lnTo>
                    <a:lnTo>
                      <a:pt x="227" y="60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26"/>
              <p:cNvSpPr/>
              <p:nvPr/>
            </p:nvSpPr>
            <p:spPr>
              <a:xfrm>
                <a:off x="992675" y="3991100"/>
                <a:ext cx="140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53" extrusionOk="0">
                    <a:moveTo>
                      <a:pt x="227" y="0"/>
                    </a:moveTo>
                    <a:lnTo>
                      <a:pt x="227" y="0"/>
                    </a:lnTo>
                    <a:cubicBezTo>
                      <a:pt x="238" y="24"/>
                      <a:pt x="250" y="48"/>
                      <a:pt x="250" y="84"/>
                    </a:cubicBezTo>
                    <a:lnTo>
                      <a:pt x="155" y="36"/>
                    </a:lnTo>
                    <a:cubicBezTo>
                      <a:pt x="131" y="60"/>
                      <a:pt x="108" y="96"/>
                      <a:pt x="84" y="119"/>
                    </a:cubicBezTo>
                    <a:lnTo>
                      <a:pt x="227" y="167"/>
                    </a:lnTo>
                    <a:lnTo>
                      <a:pt x="60" y="167"/>
                    </a:lnTo>
                    <a:lnTo>
                      <a:pt x="0" y="262"/>
                    </a:lnTo>
                    <a:lnTo>
                      <a:pt x="131" y="274"/>
                    </a:lnTo>
                    <a:lnTo>
                      <a:pt x="24" y="358"/>
                    </a:lnTo>
                    <a:lnTo>
                      <a:pt x="131" y="369"/>
                    </a:lnTo>
                    <a:lnTo>
                      <a:pt x="131" y="453"/>
                    </a:lnTo>
                    <a:lnTo>
                      <a:pt x="191" y="453"/>
                    </a:lnTo>
                    <a:cubicBezTo>
                      <a:pt x="203" y="417"/>
                      <a:pt x="215" y="381"/>
                      <a:pt x="227" y="346"/>
                    </a:cubicBezTo>
                    <a:lnTo>
                      <a:pt x="369" y="358"/>
                    </a:lnTo>
                    <a:lnTo>
                      <a:pt x="429" y="322"/>
                    </a:lnTo>
                    <a:lnTo>
                      <a:pt x="560" y="298"/>
                    </a:lnTo>
                    <a:cubicBezTo>
                      <a:pt x="560" y="274"/>
                      <a:pt x="548" y="262"/>
                      <a:pt x="536" y="238"/>
                    </a:cubicBezTo>
                    <a:lnTo>
                      <a:pt x="560" y="191"/>
                    </a:lnTo>
                    <a:lnTo>
                      <a:pt x="524" y="96"/>
                    </a:lnTo>
                    <a:lnTo>
                      <a:pt x="441" y="84"/>
                    </a:lnTo>
                    <a:cubicBezTo>
                      <a:pt x="441" y="60"/>
                      <a:pt x="429" y="36"/>
                      <a:pt x="417" y="12"/>
                    </a:cubicBez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26"/>
              <p:cNvSpPr/>
              <p:nvPr/>
            </p:nvSpPr>
            <p:spPr>
              <a:xfrm>
                <a:off x="1019450" y="3976800"/>
                <a:ext cx="30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5" extrusionOk="0">
                    <a:moveTo>
                      <a:pt x="120" y="1"/>
                    </a:moveTo>
                    <a:lnTo>
                      <a:pt x="1" y="25"/>
                    </a:lnTo>
                    <a:lnTo>
                      <a:pt x="37" y="8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26"/>
              <p:cNvSpPr/>
              <p:nvPr/>
            </p:nvSpPr>
            <p:spPr>
              <a:xfrm>
                <a:off x="1014100" y="3979775"/>
                <a:ext cx="45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20" extrusionOk="0">
                    <a:moveTo>
                      <a:pt x="179" y="1"/>
                    </a:moveTo>
                    <a:lnTo>
                      <a:pt x="13" y="25"/>
                    </a:lnTo>
                    <a:cubicBezTo>
                      <a:pt x="13" y="60"/>
                      <a:pt x="13" y="84"/>
                      <a:pt x="1" y="120"/>
                    </a:cubicBezTo>
                    <a:cubicBezTo>
                      <a:pt x="13" y="120"/>
                      <a:pt x="167" y="49"/>
                      <a:pt x="167" y="49"/>
                    </a:cubicBez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26"/>
              <p:cNvSpPr/>
              <p:nvPr/>
            </p:nvSpPr>
            <p:spPr>
              <a:xfrm>
                <a:off x="995650" y="4004200"/>
                <a:ext cx="27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6" extrusionOk="0">
                    <a:moveTo>
                      <a:pt x="48" y="0"/>
                    </a:moveTo>
                    <a:lnTo>
                      <a:pt x="0" y="95"/>
                    </a:lnTo>
                    <a:lnTo>
                      <a:pt x="108" y="72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26"/>
              <p:cNvSpPr/>
              <p:nvPr/>
            </p:nvSpPr>
            <p:spPr>
              <a:xfrm>
                <a:off x="975400" y="3995850"/>
                <a:ext cx="955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47" extrusionOk="0">
                    <a:moveTo>
                      <a:pt x="346" y="1"/>
                    </a:moveTo>
                    <a:lnTo>
                      <a:pt x="179" y="37"/>
                    </a:lnTo>
                    <a:lnTo>
                      <a:pt x="179" y="108"/>
                    </a:lnTo>
                    <a:lnTo>
                      <a:pt x="13" y="191"/>
                    </a:lnTo>
                    <a:cubicBezTo>
                      <a:pt x="13" y="239"/>
                      <a:pt x="13" y="275"/>
                      <a:pt x="1" y="310"/>
                    </a:cubicBezTo>
                    <a:lnTo>
                      <a:pt x="60" y="346"/>
                    </a:lnTo>
                    <a:lnTo>
                      <a:pt x="239" y="215"/>
                    </a:lnTo>
                    <a:cubicBezTo>
                      <a:pt x="239" y="191"/>
                      <a:pt x="239" y="156"/>
                      <a:pt x="239" y="132"/>
                    </a:cubicBezTo>
                    <a:lnTo>
                      <a:pt x="382" y="72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" name="Google Shape;5619;p26"/>
              <p:cNvSpPr/>
              <p:nvPr/>
            </p:nvSpPr>
            <p:spPr>
              <a:xfrm>
                <a:off x="855450" y="4158375"/>
                <a:ext cx="27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108" y="1"/>
                    </a:moveTo>
                    <a:lnTo>
                      <a:pt x="1" y="60"/>
                    </a:lnTo>
                    <a:lnTo>
                      <a:pt x="96" y="72"/>
                    </a:lnTo>
                    <a:cubicBezTo>
                      <a:pt x="96" y="48"/>
                      <a:pt x="108" y="24"/>
                      <a:pt x="1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" name="Google Shape;5620;p26"/>
              <p:cNvSpPr/>
              <p:nvPr/>
            </p:nvSpPr>
            <p:spPr>
              <a:xfrm>
                <a:off x="849500" y="4130700"/>
                <a:ext cx="39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60" extrusionOk="0">
                    <a:moveTo>
                      <a:pt x="0" y="0"/>
                    </a:moveTo>
                    <a:lnTo>
                      <a:pt x="36" y="60"/>
                    </a:lnTo>
                    <a:lnTo>
                      <a:pt x="155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26"/>
              <p:cNvSpPr/>
              <p:nvPr/>
            </p:nvSpPr>
            <p:spPr>
              <a:xfrm>
                <a:off x="855750" y="4162850"/>
                <a:ext cx="36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08" extrusionOk="0">
                    <a:moveTo>
                      <a:pt x="72" y="0"/>
                    </a:moveTo>
                    <a:cubicBezTo>
                      <a:pt x="48" y="0"/>
                      <a:pt x="24" y="12"/>
                      <a:pt x="0" y="12"/>
                    </a:cubicBezTo>
                    <a:lnTo>
                      <a:pt x="96" y="107"/>
                    </a:lnTo>
                    <a:lnTo>
                      <a:pt x="143" y="48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26"/>
              <p:cNvSpPr/>
              <p:nvPr/>
            </p:nvSpPr>
            <p:spPr>
              <a:xfrm>
                <a:off x="850700" y="4127125"/>
                <a:ext cx="30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0" y="1"/>
                    </a:moveTo>
                    <a:cubicBezTo>
                      <a:pt x="24" y="36"/>
                      <a:pt x="36" y="60"/>
                      <a:pt x="60" y="96"/>
                    </a:cubicBezTo>
                    <a:lnTo>
                      <a:pt x="119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26"/>
              <p:cNvSpPr/>
              <p:nvPr/>
            </p:nvSpPr>
            <p:spPr>
              <a:xfrm>
                <a:off x="859625" y="4159275"/>
                <a:ext cx="12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72" extrusionOk="0">
                    <a:moveTo>
                      <a:pt x="48" y="0"/>
                    </a:moveTo>
                    <a:lnTo>
                      <a:pt x="0" y="72"/>
                    </a:lnTo>
                    <a:lnTo>
                      <a:pt x="48" y="6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26"/>
              <p:cNvSpPr/>
              <p:nvPr/>
            </p:nvSpPr>
            <p:spPr>
              <a:xfrm>
                <a:off x="850400" y="4148250"/>
                <a:ext cx="24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97" extrusionOk="0">
                    <a:moveTo>
                      <a:pt x="95" y="1"/>
                    </a:moveTo>
                    <a:lnTo>
                      <a:pt x="0" y="60"/>
                    </a:lnTo>
                    <a:lnTo>
                      <a:pt x="95" y="96"/>
                    </a:lnTo>
                    <a:cubicBezTo>
                      <a:pt x="95" y="60"/>
                      <a:pt x="95" y="37"/>
                      <a:pt x="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26"/>
              <p:cNvSpPr/>
              <p:nvPr/>
            </p:nvSpPr>
            <p:spPr>
              <a:xfrm>
                <a:off x="848300" y="4144975"/>
                <a:ext cx="33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3" extrusionOk="0">
                    <a:moveTo>
                      <a:pt x="108" y="1"/>
                    </a:moveTo>
                    <a:lnTo>
                      <a:pt x="1" y="49"/>
                    </a:lnTo>
                    <a:lnTo>
                      <a:pt x="72" y="72"/>
                    </a:lnTo>
                    <a:lnTo>
                      <a:pt x="132" y="37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26"/>
              <p:cNvSpPr/>
              <p:nvPr/>
            </p:nvSpPr>
            <p:spPr>
              <a:xfrm>
                <a:off x="850975" y="4154500"/>
                <a:ext cx="30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5" extrusionOk="0">
                    <a:moveTo>
                      <a:pt x="120" y="1"/>
                    </a:moveTo>
                    <a:lnTo>
                      <a:pt x="1" y="25"/>
                    </a:lnTo>
                    <a:lnTo>
                      <a:pt x="84" y="84"/>
                    </a:lnTo>
                    <a:cubicBezTo>
                      <a:pt x="96" y="60"/>
                      <a:pt x="108" y="25"/>
                      <a:pt x="1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26"/>
              <p:cNvSpPr/>
              <p:nvPr/>
            </p:nvSpPr>
            <p:spPr>
              <a:xfrm>
                <a:off x="857250" y="4153925"/>
                <a:ext cx="24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4" y="60"/>
                      <a:pt x="48" y="107"/>
                      <a:pt x="60" y="155"/>
                    </a:cubicBezTo>
                    <a:cubicBezTo>
                      <a:pt x="71" y="131"/>
                      <a:pt x="83" y="107"/>
                      <a:pt x="95" y="83"/>
                    </a:cubicBezTo>
                    <a:cubicBezTo>
                      <a:pt x="95" y="83"/>
                      <a:pt x="12" y="12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26"/>
              <p:cNvSpPr/>
              <p:nvPr/>
            </p:nvSpPr>
            <p:spPr>
              <a:xfrm>
                <a:off x="851575" y="4152125"/>
                <a:ext cx="24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97" h="37" extrusionOk="0">
                    <a:moveTo>
                      <a:pt x="1" y="1"/>
                    </a:moveTo>
                    <a:cubicBezTo>
                      <a:pt x="25" y="13"/>
                      <a:pt x="37" y="24"/>
                      <a:pt x="48" y="36"/>
                    </a:cubicBez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26"/>
              <p:cNvSpPr/>
              <p:nvPr/>
            </p:nvSpPr>
            <p:spPr>
              <a:xfrm>
                <a:off x="946525" y="4019675"/>
                <a:ext cx="36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03" extrusionOk="0">
                    <a:moveTo>
                      <a:pt x="120" y="0"/>
                    </a:moveTo>
                    <a:lnTo>
                      <a:pt x="1" y="131"/>
                    </a:lnTo>
                    <a:lnTo>
                      <a:pt x="1" y="203"/>
                    </a:lnTo>
                    <a:lnTo>
                      <a:pt x="144" y="119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26"/>
              <p:cNvSpPr/>
              <p:nvPr/>
            </p:nvSpPr>
            <p:spPr>
              <a:xfrm>
                <a:off x="928375" y="4077425"/>
                <a:ext cx="92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44" extrusionOk="0">
                    <a:moveTo>
                      <a:pt x="370" y="0"/>
                    </a:moveTo>
                    <a:lnTo>
                      <a:pt x="274" y="24"/>
                    </a:lnTo>
                    <a:lnTo>
                      <a:pt x="96" y="36"/>
                    </a:lnTo>
                    <a:lnTo>
                      <a:pt x="1" y="95"/>
                    </a:lnTo>
                    <a:lnTo>
                      <a:pt x="108" y="95"/>
                    </a:lnTo>
                    <a:lnTo>
                      <a:pt x="155" y="143"/>
                    </a:lnTo>
                    <a:cubicBezTo>
                      <a:pt x="179" y="143"/>
                      <a:pt x="203" y="119"/>
                      <a:pt x="215" y="119"/>
                    </a:cubicBez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26"/>
              <p:cNvSpPr/>
              <p:nvPr/>
            </p:nvSpPr>
            <p:spPr>
              <a:xfrm>
                <a:off x="938500" y="4064025"/>
                <a:ext cx="3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08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108"/>
                    </a:lnTo>
                    <a:lnTo>
                      <a:pt x="119" y="72"/>
                    </a:lnTo>
                    <a:lnTo>
                      <a:pt x="119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26"/>
              <p:cNvSpPr/>
              <p:nvPr/>
            </p:nvSpPr>
            <p:spPr>
              <a:xfrm>
                <a:off x="857525" y="4122950"/>
                <a:ext cx="30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3" extrusionOk="0">
                    <a:moveTo>
                      <a:pt x="84" y="1"/>
                    </a:moveTo>
                    <a:lnTo>
                      <a:pt x="1" y="72"/>
                    </a:lnTo>
                    <a:lnTo>
                      <a:pt x="120" y="7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26"/>
              <p:cNvSpPr/>
              <p:nvPr/>
            </p:nvSpPr>
            <p:spPr>
              <a:xfrm>
                <a:off x="862300" y="4174450"/>
                <a:ext cx="24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3" extrusionOk="0">
                    <a:moveTo>
                      <a:pt x="24" y="1"/>
                    </a:moveTo>
                    <a:cubicBezTo>
                      <a:pt x="24" y="24"/>
                      <a:pt x="12" y="48"/>
                      <a:pt x="0" y="72"/>
                    </a:cubicBezTo>
                    <a:lnTo>
                      <a:pt x="96" y="48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26"/>
              <p:cNvSpPr/>
              <p:nvPr/>
            </p:nvSpPr>
            <p:spPr>
              <a:xfrm>
                <a:off x="935525" y="4074150"/>
                <a:ext cx="53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08" extrusionOk="0">
                    <a:moveTo>
                      <a:pt x="215" y="0"/>
                    </a:moveTo>
                    <a:lnTo>
                      <a:pt x="48" y="24"/>
                    </a:lnTo>
                    <a:lnTo>
                      <a:pt x="0" y="84"/>
                    </a:lnTo>
                    <a:lnTo>
                      <a:pt x="84" y="107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26"/>
              <p:cNvSpPr/>
              <p:nvPr/>
            </p:nvSpPr>
            <p:spPr>
              <a:xfrm>
                <a:off x="894750" y="4101525"/>
                <a:ext cx="9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32" extrusionOk="0">
                    <a:moveTo>
                      <a:pt x="238" y="1"/>
                    </a:moveTo>
                    <a:lnTo>
                      <a:pt x="203" y="36"/>
                    </a:lnTo>
                    <a:lnTo>
                      <a:pt x="84" y="36"/>
                    </a:lnTo>
                    <a:lnTo>
                      <a:pt x="0" y="132"/>
                    </a:lnTo>
                    <a:lnTo>
                      <a:pt x="84" y="132"/>
                    </a:lnTo>
                    <a:lnTo>
                      <a:pt x="167" y="108"/>
                    </a:lnTo>
                    <a:lnTo>
                      <a:pt x="310" y="108"/>
                    </a:lnTo>
                    <a:lnTo>
                      <a:pt x="393" y="36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26"/>
              <p:cNvSpPr/>
              <p:nvPr/>
            </p:nvSpPr>
            <p:spPr>
              <a:xfrm>
                <a:off x="886700" y="4103900"/>
                <a:ext cx="42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97" extrusionOk="0">
                    <a:moveTo>
                      <a:pt x="132" y="1"/>
                    </a:moveTo>
                    <a:lnTo>
                      <a:pt x="1" y="13"/>
                    </a:lnTo>
                    <a:lnTo>
                      <a:pt x="120" y="96"/>
                    </a:lnTo>
                    <a:lnTo>
                      <a:pt x="167" y="60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26"/>
              <p:cNvSpPr/>
              <p:nvPr/>
            </p:nvSpPr>
            <p:spPr>
              <a:xfrm>
                <a:off x="862300" y="4121775"/>
                <a:ext cx="33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08" extrusionOk="0">
                    <a:moveTo>
                      <a:pt x="0" y="0"/>
                    </a:moveTo>
                    <a:lnTo>
                      <a:pt x="0" y="107"/>
                    </a:lnTo>
                    <a:lnTo>
                      <a:pt x="131" y="60"/>
                    </a:lnTo>
                    <a:cubicBezTo>
                      <a:pt x="119" y="48"/>
                      <a:pt x="108" y="24"/>
                      <a:pt x="84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26"/>
              <p:cNvSpPr/>
              <p:nvPr/>
            </p:nvSpPr>
            <p:spPr>
              <a:xfrm>
                <a:off x="889975" y="4106575"/>
                <a:ext cx="36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2" extrusionOk="0">
                    <a:moveTo>
                      <a:pt x="108" y="1"/>
                    </a:moveTo>
                    <a:cubicBezTo>
                      <a:pt x="108" y="1"/>
                      <a:pt x="1" y="84"/>
                      <a:pt x="1" y="84"/>
                    </a:cubicBezTo>
                    <a:lnTo>
                      <a:pt x="84" y="132"/>
                    </a:lnTo>
                    <a:lnTo>
                      <a:pt x="144" y="9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26"/>
              <p:cNvSpPr/>
              <p:nvPr/>
            </p:nvSpPr>
            <p:spPr>
              <a:xfrm>
                <a:off x="893850" y="4098250"/>
                <a:ext cx="71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20" extrusionOk="0">
                    <a:moveTo>
                      <a:pt x="203" y="1"/>
                    </a:moveTo>
                    <a:lnTo>
                      <a:pt x="0" y="120"/>
                    </a:lnTo>
                    <a:lnTo>
                      <a:pt x="155" y="120"/>
                    </a:lnTo>
                    <a:lnTo>
                      <a:pt x="286" y="60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26"/>
              <p:cNvSpPr/>
              <p:nvPr/>
            </p:nvSpPr>
            <p:spPr>
              <a:xfrm>
                <a:off x="1024825" y="3983950"/>
                <a:ext cx="24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08" extrusionOk="0">
                    <a:moveTo>
                      <a:pt x="36" y="1"/>
                    </a:moveTo>
                    <a:cubicBezTo>
                      <a:pt x="24" y="36"/>
                      <a:pt x="12" y="72"/>
                      <a:pt x="0" y="108"/>
                    </a:cubicBezTo>
                    <a:lnTo>
                      <a:pt x="95" y="72"/>
                    </a:lnTo>
                    <a:cubicBezTo>
                      <a:pt x="84" y="48"/>
                      <a:pt x="60" y="24"/>
                      <a:pt x="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26"/>
              <p:cNvSpPr/>
              <p:nvPr/>
            </p:nvSpPr>
            <p:spPr>
              <a:xfrm>
                <a:off x="1077200" y="3962225"/>
                <a:ext cx="42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96" extrusionOk="0">
                    <a:moveTo>
                      <a:pt x="108" y="0"/>
                    </a:moveTo>
                    <a:lnTo>
                      <a:pt x="1" y="12"/>
                    </a:lnTo>
                    <a:cubicBezTo>
                      <a:pt x="25" y="36"/>
                      <a:pt x="48" y="72"/>
                      <a:pt x="72" y="96"/>
                    </a:cubicBezTo>
                    <a:lnTo>
                      <a:pt x="132" y="84"/>
                    </a:lnTo>
                    <a:cubicBezTo>
                      <a:pt x="144" y="72"/>
                      <a:pt x="156" y="60"/>
                      <a:pt x="167" y="48"/>
                    </a:cubicBez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" name="Google Shape;5642;p26"/>
              <p:cNvSpPr/>
              <p:nvPr/>
            </p:nvSpPr>
            <p:spPr>
              <a:xfrm>
                <a:off x="1086425" y="3958950"/>
                <a:ext cx="33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61" extrusionOk="0">
                    <a:moveTo>
                      <a:pt x="37" y="0"/>
                    </a:moveTo>
                    <a:cubicBezTo>
                      <a:pt x="25" y="24"/>
                      <a:pt x="13" y="36"/>
                      <a:pt x="1" y="60"/>
                    </a:cubicBezTo>
                    <a:lnTo>
                      <a:pt x="84" y="60"/>
                    </a:lnTo>
                    <a:cubicBezTo>
                      <a:pt x="96" y="36"/>
                      <a:pt x="120" y="24"/>
                      <a:pt x="1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26"/>
              <p:cNvSpPr/>
              <p:nvPr/>
            </p:nvSpPr>
            <p:spPr>
              <a:xfrm>
                <a:off x="1092975" y="3958350"/>
                <a:ext cx="119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227" extrusionOk="0">
                    <a:moveTo>
                      <a:pt x="227" y="1"/>
                    </a:moveTo>
                    <a:cubicBezTo>
                      <a:pt x="227" y="24"/>
                      <a:pt x="215" y="36"/>
                      <a:pt x="215" y="60"/>
                    </a:cubicBezTo>
                    <a:lnTo>
                      <a:pt x="156" y="96"/>
                    </a:lnTo>
                    <a:lnTo>
                      <a:pt x="72" y="72"/>
                    </a:lnTo>
                    <a:lnTo>
                      <a:pt x="13" y="96"/>
                    </a:lnTo>
                    <a:lnTo>
                      <a:pt x="1" y="132"/>
                    </a:lnTo>
                    <a:lnTo>
                      <a:pt x="144" y="155"/>
                    </a:lnTo>
                    <a:lnTo>
                      <a:pt x="287" y="227"/>
                    </a:lnTo>
                    <a:lnTo>
                      <a:pt x="417" y="215"/>
                    </a:lnTo>
                    <a:lnTo>
                      <a:pt x="477" y="120"/>
                    </a:lnTo>
                    <a:lnTo>
                      <a:pt x="322" y="120"/>
                    </a:lnTo>
                    <a:lnTo>
                      <a:pt x="406" y="60"/>
                    </a:lnTo>
                    <a:lnTo>
                      <a:pt x="298" y="36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" name="Google Shape;5644;p26"/>
              <p:cNvSpPr/>
              <p:nvPr/>
            </p:nvSpPr>
            <p:spPr>
              <a:xfrm>
                <a:off x="1072750" y="3967275"/>
                <a:ext cx="805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80" extrusionOk="0">
                    <a:moveTo>
                      <a:pt x="179" y="1"/>
                    </a:moveTo>
                    <a:lnTo>
                      <a:pt x="0" y="37"/>
                    </a:lnTo>
                    <a:lnTo>
                      <a:pt x="95" y="96"/>
                    </a:lnTo>
                    <a:cubicBezTo>
                      <a:pt x="95" y="120"/>
                      <a:pt x="107" y="144"/>
                      <a:pt x="107" y="179"/>
                    </a:cubicBezTo>
                    <a:lnTo>
                      <a:pt x="274" y="144"/>
                    </a:lnTo>
                    <a:lnTo>
                      <a:pt x="322" y="72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26"/>
              <p:cNvSpPr/>
              <p:nvPr/>
            </p:nvSpPr>
            <p:spPr>
              <a:xfrm>
                <a:off x="942075" y="4189625"/>
                <a:ext cx="2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73" extrusionOk="0">
                    <a:moveTo>
                      <a:pt x="84" y="1"/>
                    </a:moveTo>
                    <a:lnTo>
                      <a:pt x="0" y="13"/>
                    </a:lnTo>
                    <a:cubicBezTo>
                      <a:pt x="0" y="37"/>
                      <a:pt x="0" y="60"/>
                      <a:pt x="0" y="72"/>
                    </a:cubicBezTo>
                    <a:lnTo>
                      <a:pt x="60" y="72"/>
                    </a:lnTo>
                    <a:cubicBezTo>
                      <a:pt x="72" y="48"/>
                      <a:pt x="72" y="25"/>
                      <a:pt x="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26"/>
              <p:cNvSpPr/>
              <p:nvPr/>
            </p:nvSpPr>
            <p:spPr>
              <a:xfrm>
                <a:off x="1031375" y="4168200"/>
                <a:ext cx="68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27" extrusionOk="0">
                    <a:moveTo>
                      <a:pt x="119" y="1"/>
                    </a:moveTo>
                    <a:lnTo>
                      <a:pt x="0" y="108"/>
                    </a:lnTo>
                    <a:lnTo>
                      <a:pt x="95" y="203"/>
                    </a:lnTo>
                    <a:lnTo>
                      <a:pt x="143" y="227"/>
                    </a:lnTo>
                    <a:lnTo>
                      <a:pt x="143" y="132"/>
                    </a:lnTo>
                    <a:lnTo>
                      <a:pt x="274" y="60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26"/>
              <p:cNvSpPr/>
              <p:nvPr/>
            </p:nvSpPr>
            <p:spPr>
              <a:xfrm>
                <a:off x="1033150" y="4195300"/>
                <a:ext cx="12525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96" extrusionOk="0">
                    <a:moveTo>
                      <a:pt x="429" y="0"/>
                    </a:moveTo>
                    <a:lnTo>
                      <a:pt x="370" y="24"/>
                    </a:lnTo>
                    <a:lnTo>
                      <a:pt x="239" y="24"/>
                    </a:lnTo>
                    <a:lnTo>
                      <a:pt x="155" y="95"/>
                    </a:lnTo>
                    <a:cubicBezTo>
                      <a:pt x="132" y="119"/>
                      <a:pt x="108" y="143"/>
                      <a:pt x="96" y="167"/>
                    </a:cubicBezTo>
                    <a:lnTo>
                      <a:pt x="13" y="214"/>
                    </a:lnTo>
                    <a:cubicBezTo>
                      <a:pt x="24" y="250"/>
                      <a:pt x="36" y="286"/>
                      <a:pt x="48" y="310"/>
                    </a:cubicBezTo>
                    <a:lnTo>
                      <a:pt x="1" y="333"/>
                    </a:lnTo>
                    <a:lnTo>
                      <a:pt x="108" y="452"/>
                    </a:lnTo>
                    <a:lnTo>
                      <a:pt x="155" y="441"/>
                    </a:lnTo>
                    <a:lnTo>
                      <a:pt x="120" y="500"/>
                    </a:lnTo>
                    <a:lnTo>
                      <a:pt x="48" y="560"/>
                    </a:lnTo>
                    <a:lnTo>
                      <a:pt x="60" y="595"/>
                    </a:lnTo>
                    <a:lnTo>
                      <a:pt x="215" y="572"/>
                    </a:lnTo>
                    <a:lnTo>
                      <a:pt x="239" y="524"/>
                    </a:lnTo>
                    <a:lnTo>
                      <a:pt x="203" y="500"/>
                    </a:lnTo>
                    <a:cubicBezTo>
                      <a:pt x="203" y="488"/>
                      <a:pt x="215" y="464"/>
                      <a:pt x="227" y="452"/>
                    </a:cubicBezTo>
                    <a:lnTo>
                      <a:pt x="370" y="381"/>
                    </a:lnTo>
                    <a:cubicBezTo>
                      <a:pt x="382" y="369"/>
                      <a:pt x="382" y="345"/>
                      <a:pt x="394" y="333"/>
                    </a:cubicBezTo>
                    <a:lnTo>
                      <a:pt x="477" y="262"/>
                    </a:lnTo>
                    <a:cubicBezTo>
                      <a:pt x="477" y="250"/>
                      <a:pt x="477" y="238"/>
                      <a:pt x="465" y="226"/>
                    </a:cubicBezTo>
                    <a:lnTo>
                      <a:pt x="382" y="167"/>
                    </a:lnTo>
                    <a:lnTo>
                      <a:pt x="441" y="107"/>
                    </a:lnTo>
                    <a:cubicBezTo>
                      <a:pt x="441" y="83"/>
                      <a:pt x="441" y="71"/>
                      <a:pt x="453" y="60"/>
                    </a:cubicBezTo>
                    <a:lnTo>
                      <a:pt x="501" y="24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26"/>
              <p:cNvSpPr/>
              <p:nvPr/>
            </p:nvSpPr>
            <p:spPr>
              <a:xfrm>
                <a:off x="1011725" y="4203625"/>
                <a:ext cx="71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44" extrusionOk="0">
                    <a:moveTo>
                      <a:pt x="215" y="0"/>
                    </a:moveTo>
                    <a:cubicBezTo>
                      <a:pt x="191" y="36"/>
                      <a:pt x="167" y="60"/>
                      <a:pt x="143" y="84"/>
                    </a:cubicBezTo>
                    <a:cubicBezTo>
                      <a:pt x="143" y="96"/>
                      <a:pt x="155" y="108"/>
                      <a:pt x="155" y="119"/>
                    </a:cubicBezTo>
                    <a:cubicBezTo>
                      <a:pt x="143" y="155"/>
                      <a:pt x="131" y="191"/>
                      <a:pt x="119" y="239"/>
                    </a:cubicBezTo>
                    <a:lnTo>
                      <a:pt x="48" y="262"/>
                    </a:lnTo>
                    <a:lnTo>
                      <a:pt x="0" y="489"/>
                    </a:lnTo>
                    <a:cubicBezTo>
                      <a:pt x="0" y="512"/>
                      <a:pt x="12" y="536"/>
                      <a:pt x="12" y="560"/>
                    </a:cubicBezTo>
                    <a:cubicBezTo>
                      <a:pt x="24" y="584"/>
                      <a:pt x="12" y="596"/>
                      <a:pt x="12" y="620"/>
                    </a:cubicBezTo>
                    <a:lnTo>
                      <a:pt x="48" y="643"/>
                    </a:lnTo>
                    <a:lnTo>
                      <a:pt x="96" y="572"/>
                    </a:lnTo>
                    <a:lnTo>
                      <a:pt x="167" y="441"/>
                    </a:lnTo>
                    <a:lnTo>
                      <a:pt x="191" y="310"/>
                    </a:lnTo>
                    <a:lnTo>
                      <a:pt x="262" y="179"/>
                    </a:lnTo>
                    <a:cubicBezTo>
                      <a:pt x="262" y="131"/>
                      <a:pt x="274" y="96"/>
                      <a:pt x="286" y="48"/>
                    </a:cubicBez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26"/>
              <p:cNvSpPr/>
              <p:nvPr/>
            </p:nvSpPr>
            <p:spPr>
              <a:xfrm>
                <a:off x="1045650" y="4193500"/>
                <a:ext cx="56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84" extrusionOk="0">
                    <a:moveTo>
                      <a:pt x="72" y="1"/>
                    </a:moveTo>
                    <a:lnTo>
                      <a:pt x="1" y="48"/>
                    </a:lnTo>
                    <a:lnTo>
                      <a:pt x="48" y="84"/>
                    </a:lnTo>
                    <a:lnTo>
                      <a:pt x="108" y="48"/>
                    </a:lnTo>
                    <a:lnTo>
                      <a:pt x="227" y="24"/>
                    </a:lnTo>
                    <a:cubicBezTo>
                      <a:pt x="215" y="13"/>
                      <a:pt x="203" y="13"/>
                      <a:pt x="20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26"/>
              <p:cNvSpPr/>
              <p:nvPr/>
            </p:nvSpPr>
            <p:spPr>
              <a:xfrm>
                <a:off x="1044750" y="4184875"/>
                <a:ext cx="30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4" extrusionOk="0">
                    <a:moveTo>
                      <a:pt x="60" y="0"/>
                    </a:moveTo>
                    <a:lnTo>
                      <a:pt x="1" y="12"/>
                    </a:lnTo>
                    <a:lnTo>
                      <a:pt x="49" y="84"/>
                    </a:lnTo>
                    <a:lnTo>
                      <a:pt x="120" y="3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26"/>
              <p:cNvSpPr/>
              <p:nvPr/>
            </p:nvSpPr>
            <p:spPr>
              <a:xfrm>
                <a:off x="1088225" y="4157200"/>
                <a:ext cx="12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60" extrusionOk="0">
                    <a:moveTo>
                      <a:pt x="24" y="0"/>
                    </a:moveTo>
                    <a:cubicBezTo>
                      <a:pt x="12" y="24"/>
                      <a:pt x="12" y="48"/>
                      <a:pt x="0" y="60"/>
                    </a:cubicBezTo>
                    <a:lnTo>
                      <a:pt x="48" y="6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26"/>
              <p:cNvSpPr/>
              <p:nvPr/>
            </p:nvSpPr>
            <p:spPr>
              <a:xfrm>
                <a:off x="1090300" y="4159575"/>
                <a:ext cx="30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96" y="0"/>
                    </a:moveTo>
                    <a:lnTo>
                      <a:pt x="48" y="36"/>
                    </a:lnTo>
                    <a:lnTo>
                      <a:pt x="1" y="60"/>
                    </a:lnTo>
                    <a:lnTo>
                      <a:pt x="36" y="96"/>
                    </a:lnTo>
                    <a:lnTo>
                      <a:pt x="120" y="60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26"/>
              <p:cNvSpPr/>
              <p:nvPr/>
            </p:nvSpPr>
            <p:spPr>
              <a:xfrm>
                <a:off x="1063525" y="4102725"/>
                <a:ext cx="24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72" extrusionOk="0">
                    <a:moveTo>
                      <a:pt x="12" y="0"/>
                    </a:moveTo>
                    <a:cubicBezTo>
                      <a:pt x="12" y="12"/>
                      <a:pt x="12" y="36"/>
                      <a:pt x="0" y="48"/>
                    </a:cubicBezTo>
                    <a:cubicBezTo>
                      <a:pt x="0" y="72"/>
                      <a:pt x="24" y="72"/>
                      <a:pt x="36" y="72"/>
                    </a:cubicBezTo>
                    <a:lnTo>
                      <a:pt x="95" y="48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26"/>
              <p:cNvSpPr/>
              <p:nvPr/>
            </p:nvSpPr>
            <p:spPr>
              <a:xfrm>
                <a:off x="1076025" y="4151525"/>
                <a:ext cx="33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08" extrusionOk="0">
                    <a:moveTo>
                      <a:pt x="0" y="1"/>
                    </a:moveTo>
                    <a:lnTo>
                      <a:pt x="0" y="60"/>
                    </a:lnTo>
                    <a:cubicBezTo>
                      <a:pt x="0" y="84"/>
                      <a:pt x="36" y="96"/>
                      <a:pt x="60" y="108"/>
                    </a:cubicBezTo>
                    <a:lnTo>
                      <a:pt x="131" y="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26"/>
              <p:cNvSpPr/>
              <p:nvPr/>
            </p:nvSpPr>
            <p:spPr>
              <a:xfrm>
                <a:off x="1081975" y="4154500"/>
                <a:ext cx="53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09" extrusionOk="0">
                    <a:moveTo>
                      <a:pt x="215" y="1"/>
                    </a:moveTo>
                    <a:lnTo>
                      <a:pt x="24" y="25"/>
                    </a:lnTo>
                    <a:lnTo>
                      <a:pt x="0" y="72"/>
                    </a:lnTo>
                    <a:cubicBezTo>
                      <a:pt x="24" y="84"/>
                      <a:pt x="48" y="96"/>
                      <a:pt x="84" y="108"/>
                    </a:cubicBezTo>
                    <a:lnTo>
                      <a:pt x="191" y="49"/>
                    </a:lnTo>
                    <a:cubicBezTo>
                      <a:pt x="191" y="37"/>
                      <a:pt x="203" y="13"/>
                      <a:pt x="2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26"/>
              <p:cNvSpPr/>
              <p:nvPr/>
            </p:nvSpPr>
            <p:spPr>
              <a:xfrm>
                <a:off x="1069175" y="4152125"/>
                <a:ext cx="300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" extrusionOk="0">
                    <a:moveTo>
                      <a:pt x="0" y="1"/>
                    </a:moveTo>
                    <a:lnTo>
                      <a:pt x="48" y="24"/>
                    </a:lnTo>
                    <a:lnTo>
                      <a:pt x="119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26"/>
              <p:cNvSpPr/>
              <p:nvPr/>
            </p:nvSpPr>
            <p:spPr>
              <a:xfrm>
                <a:off x="1047150" y="4151525"/>
                <a:ext cx="113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47" extrusionOk="0">
                    <a:moveTo>
                      <a:pt x="143" y="1"/>
                    </a:moveTo>
                    <a:lnTo>
                      <a:pt x="143" y="72"/>
                    </a:lnTo>
                    <a:lnTo>
                      <a:pt x="226" y="108"/>
                    </a:lnTo>
                    <a:lnTo>
                      <a:pt x="191" y="144"/>
                    </a:lnTo>
                    <a:lnTo>
                      <a:pt x="48" y="120"/>
                    </a:lnTo>
                    <a:lnTo>
                      <a:pt x="0" y="156"/>
                    </a:lnTo>
                    <a:lnTo>
                      <a:pt x="72" y="191"/>
                    </a:lnTo>
                    <a:lnTo>
                      <a:pt x="143" y="251"/>
                    </a:lnTo>
                    <a:lnTo>
                      <a:pt x="262" y="275"/>
                    </a:lnTo>
                    <a:lnTo>
                      <a:pt x="369" y="346"/>
                    </a:lnTo>
                    <a:lnTo>
                      <a:pt x="453" y="310"/>
                    </a:lnTo>
                    <a:cubicBezTo>
                      <a:pt x="441" y="287"/>
                      <a:pt x="429" y="263"/>
                      <a:pt x="429" y="239"/>
                    </a:cubicBezTo>
                    <a:lnTo>
                      <a:pt x="334" y="239"/>
                    </a:lnTo>
                    <a:lnTo>
                      <a:pt x="274" y="168"/>
                    </a:lnTo>
                    <a:lnTo>
                      <a:pt x="310" y="144"/>
                    </a:lnTo>
                    <a:lnTo>
                      <a:pt x="405" y="156"/>
                    </a:lnTo>
                    <a:cubicBezTo>
                      <a:pt x="405" y="132"/>
                      <a:pt x="393" y="108"/>
                      <a:pt x="381" y="96"/>
                    </a:cubicBez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26"/>
              <p:cNvSpPr/>
              <p:nvPr/>
            </p:nvSpPr>
            <p:spPr>
              <a:xfrm>
                <a:off x="1102800" y="4073850"/>
                <a:ext cx="77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44" extrusionOk="0">
                    <a:moveTo>
                      <a:pt x="120" y="0"/>
                    </a:moveTo>
                    <a:lnTo>
                      <a:pt x="1" y="48"/>
                    </a:lnTo>
                    <a:lnTo>
                      <a:pt x="84" y="131"/>
                    </a:lnTo>
                    <a:lnTo>
                      <a:pt x="191" y="143"/>
                    </a:lnTo>
                    <a:lnTo>
                      <a:pt x="251" y="107"/>
                    </a:lnTo>
                    <a:lnTo>
                      <a:pt x="191" y="60"/>
                    </a:lnTo>
                    <a:lnTo>
                      <a:pt x="298" y="60"/>
                    </a:lnTo>
                    <a:lnTo>
                      <a:pt x="310" y="24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26"/>
              <p:cNvSpPr/>
              <p:nvPr/>
            </p:nvSpPr>
            <p:spPr>
              <a:xfrm>
                <a:off x="1061125" y="4105100"/>
                <a:ext cx="48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32" extrusionOk="0">
                    <a:moveTo>
                      <a:pt x="37" y="0"/>
                    </a:moveTo>
                    <a:lnTo>
                      <a:pt x="1" y="72"/>
                    </a:lnTo>
                    <a:lnTo>
                      <a:pt x="72" y="131"/>
                    </a:lnTo>
                    <a:lnTo>
                      <a:pt x="179" y="96"/>
                    </a:lnTo>
                    <a:lnTo>
                      <a:pt x="191" y="24"/>
                    </a:lnTo>
                    <a:cubicBezTo>
                      <a:pt x="167" y="24"/>
                      <a:pt x="144" y="36"/>
                      <a:pt x="108" y="48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26"/>
              <p:cNvSpPr/>
              <p:nvPr/>
            </p:nvSpPr>
            <p:spPr>
              <a:xfrm>
                <a:off x="1081975" y="4183075"/>
                <a:ext cx="184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478" extrusionOk="0">
                    <a:moveTo>
                      <a:pt x="322" y="1"/>
                    </a:moveTo>
                    <a:lnTo>
                      <a:pt x="262" y="49"/>
                    </a:lnTo>
                    <a:lnTo>
                      <a:pt x="215" y="60"/>
                    </a:lnTo>
                    <a:lnTo>
                      <a:pt x="155" y="96"/>
                    </a:lnTo>
                    <a:lnTo>
                      <a:pt x="131" y="60"/>
                    </a:lnTo>
                    <a:lnTo>
                      <a:pt x="60" y="49"/>
                    </a:lnTo>
                    <a:lnTo>
                      <a:pt x="60" y="72"/>
                    </a:lnTo>
                    <a:lnTo>
                      <a:pt x="0" y="96"/>
                    </a:lnTo>
                    <a:lnTo>
                      <a:pt x="84" y="108"/>
                    </a:lnTo>
                    <a:lnTo>
                      <a:pt x="84" y="156"/>
                    </a:lnTo>
                    <a:lnTo>
                      <a:pt x="12" y="179"/>
                    </a:lnTo>
                    <a:lnTo>
                      <a:pt x="12" y="227"/>
                    </a:lnTo>
                    <a:lnTo>
                      <a:pt x="107" y="239"/>
                    </a:lnTo>
                    <a:lnTo>
                      <a:pt x="203" y="310"/>
                    </a:lnTo>
                    <a:lnTo>
                      <a:pt x="167" y="370"/>
                    </a:lnTo>
                    <a:lnTo>
                      <a:pt x="119" y="370"/>
                    </a:lnTo>
                    <a:cubicBezTo>
                      <a:pt x="95" y="406"/>
                      <a:pt x="84" y="430"/>
                      <a:pt x="72" y="465"/>
                    </a:cubicBezTo>
                    <a:lnTo>
                      <a:pt x="119" y="477"/>
                    </a:lnTo>
                    <a:lnTo>
                      <a:pt x="215" y="430"/>
                    </a:lnTo>
                    <a:lnTo>
                      <a:pt x="215" y="394"/>
                    </a:lnTo>
                    <a:lnTo>
                      <a:pt x="298" y="275"/>
                    </a:lnTo>
                    <a:lnTo>
                      <a:pt x="476" y="263"/>
                    </a:lnTo>
                    <a:lnTo>
                      <a:pt x="548" y="203"/>
                    </a:lnTo>
                    <a:lnTo>
                      <a:pt x="619" y="144"/>
                    </a:lnTo>
                    <a:lnTo>
                      <a:pt x="703" y="156"/>
                    </a:lnTo>
                    <a:lnTo>
                      <a:pt x="738" y="144"/>
                    </a:lnTo>
                    <a:lnTo>
                      <a:pt x="715" y="120"/>
                    </a:lnTo>
                    <a:lnTo>
                      <a:pt x="655" y="96"/>
                    </a:lnTo>
                    <a:lnTo>
                      <a:pt x="560" y="49"/>
                    </a:lnTo>
                    <a:lnTo>
                      <a:pt x="369" y="25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26"/>
              <p:cNvSpPr/>
              <p:nvPr/>
            </p:nvSpPr>
            <p:spPr>
              <a:xfrm>
                <a:off x="1098050" y="4177125"/>
                <a:ext cx="33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9" extrusionOk="0">
                    <a:moveTo>
                      <a:pt x="0" y="1"/>
                    </a:moveTo>
                    <a:cubicBezTo>
                      <a:pt x="0" y="13"/>
                      <a:pt x="12" y="36"/>
                      <a:pt x="12" y="48"/>
                    </a:cubicBezTo>
                    <a:lnTo>
                      <a:pt x="131" y="36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26"/>
              <p:cNvSpPr/>
              <p:nvPr/>
            </p:nvSpPr>
            <p:spPr>
              <a:xfrm>
                <a:off x="1084050" y="4176525"/>
                <a:ext cx="137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216" extrusionOk="0">
                    <a:moveTo>
                      <a:pt x="263" y="1"/>
                    </a:moveTo>
                    <a:cubicBezTo>
                      <a:pt x="263" y="13"/>
                      <a:pt x="263" y="25"/>
                      <a:pt x="251" y="37"/>
                    </a:cubicBezTo>
                    <a:lnTo>
                      <a:pt x="191" y="84"/>
                    </a:lnTo>
                    <a:lnTo>
                      <a:pt x="1" y="132"/>
                    </a:lnTo>
                    <a:lnTo>
                      <a:pt x="48" y="156"/>
                    </a:lnTo>
                    <a:lnTo>
                      <a:pt x="155" y="132"/>
                    </a:lnTo>
                    <a:lnTo>
                      <a:pt x="251" y="132"/>
                    </a:lnTo>
                    <a:lnTo>
                      <a:pt x="322" y="215"/>
                    </a:lnTo>
                    <a:lnTo>
                      <a:pt x="370" y="168"/>
                    </a:lnTo>
                    <a:lnTo>
                      <a:pt x="477" y="132"/>
                    </a:lnTo>
                    <a:lnTo>
                      <a:pt x="548" y="144"/>
                    </a:lnTo>
                    <a:cubicBezTo>
                      <a:pt x="536" y="120"/>
                      <a:pt x="513" y="96"/>
                      <a:pt x="501" y="60"/>
                    </a:cubicBezTo>
                    <a:lnTo>
                      <a:pt x="393" y="60"/>
                    </a:lnTo>
                    <a:lnTo>
                      <a:pt x="334" y="13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26"/>
              <p:cNvSpPr/>
              <p:nvPr/>
            </p:nvSpPr>
            <p:spPr>
              <a:xfrm>
                <a:off x="1097750" y="4182500"/>
                <a:ext cx="50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20" extrusionOk="0">
                    <a:moveTo>
                      <a:pt x="0" y="0"/>
                    </a:moveTo>
                    <a:cubicBezTo>
                      <a:pt x="0" y="12"/>
                      <a:pt x="0" y="24"/>
                      <a:pt x="0" y="48"/>
                    </a:cubicBezTo>
                    <a:lnTo>
                      <a:pt x="143" y="119"/>
                    </a:lnTo>
                    <a:lnTo>
                      <a:pt x="203" y="95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26"/>
              <p:cNvSpPr/>
              <p:nvPr/>
            </p:nvSpPr>
            <p:spPr>
              <a:xfrm>
                <a:off x="993275" y="4371200"/>
                <a:ext cx="47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80" extrusionOk="0">
                    <a:moveTo>
                      <a:pt x="0" y="1"/>
                    </a:moveTo>
                    <a:cubicBezTo>
                      <a:pt x="24" y="24"/>
                      <a:pt x="48" y="60"/>
                      <a:pt x="72" y="84"/>
                    </a:cubicBezTo>
                    <a:lnTo>
                      <a:pt x="48" y="108"/>
                    </a:lnTo>
                    <a:lnTo>
                      <a:pt x="143" y="179"/>
                    </a:lnTo>
                    <a:lnTo>
                      <a:pt x="191" y="179"/>
                    </a:lnTo>
                    <a:lnTo>
                      <a:pt x="143" y="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26"/>
              <p:cNvSpPr/>
              <p:nvPr/>
            </p:nvSpPr>
            <p:spPr>
              <a:xfrm>
                <a:off x="1024525" y="4392325"/>
                <a:ext cx="745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49" extrusionOk="0">
                    <a:moveTo>
                      <a:pt x="0" y="1"/>
                    </a:moveTo>
                    <a:lnTo>
                      <a:pt x="179" y="49"/>
                    </a:lnTo>
                    <a:lnTo>
                      <a:pt x="298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26"/>
              <p:cNvSpPr/>
              <p:nvPr/>
            </p:nvSpPr>
            <p:spPr>
              <a:xfrm>
                <a:off x="1024525" y="4390250"/>
                <a:ext cx="71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" extrusionOk="0">
                    <a:moveTo>
                      <a:pt x="0" y="1"/>
                    </a:moveTo>
                    <a:lnTo>
                      <a:pt x="60" y="48"/>
                    </a:lnTo>
                    <a:lnTo>
                      <a:pt x="179" y="60"/>
                    </a:lnTo>
                    <a:lnTo>
                      <a:pt x="286" y="24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26"/>
              <p:cNvSpPr/>
              <p:nvPr/>
            </p:nvSpPr>
            <p:spPr>
              <a:xfrm>
                <a:off x="998325" y="4376550"/>
                <a:ext cx="27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7" extrusionOk="0">
                    <a:moveTo>
                      <a:pt x="1" y="1"/>
                    </a:moveTo>
                    <a:lnTo>
                      <a:pt x="96" y="96"/>
                    </a:lnTo>
                    <a:cubicBezTo>
                      <a:pt x="108" y="72"/>
                      <a:pt x="96" y="49"/>
                      <a:pt x="84" y="3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26"/>
              <p:cNvSpPr/>
              <p:nvPr/>
            </p:nvSpPr>
            <p:spPr>
              <a:xfrm>
                <a:off x="1027800" y="4395025"/>
                <a:ext cx="717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48" extrusionOk="0">
                    <a:moveTo>
                      <a:pt x="0" y="0"/>
                    </a:moveTo>
                    <a:lnTo>
                      <a:pt x="107" y="36"/>
                    </a:lnTo>
                    <a:lnTo>
                      <a:pt x="286" y="48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26"/>
              <p:cNvSpPr/>
              <p:nvPr/>
            </p:nvSpPr>
            <p:spPr>
              <a:xfrm>
                <a:off x="1003675" y="4376850"/>
                <a:ext cx="36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97" extrusionOk="0">
                    <a:moveTo>
                      <a:pt x="1" y="1"/>
                    </a:moveTo>
                    <a:lnTo>
                      <a:pt x="108" y="96"/>
                    </a:lnTo>
                    <a:lnTo>
                      <a:pt x="144" y="84"/>
                    </a:lnTo>
                    <a:lnTo>
                      <a:pt x="72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26"/>
              <p:cNvSpPr/>
              <p:nvPr/>
            </p:nvSpPr>
            <p:spPr>
              <a:xfrm>
                <a:off x="994150" y="4367025"/>
                <a:ext cx="570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04" extrusionOk="0">
                    <a:moveTo>
                      <a:pt x="60" y="1"/>
                    </a:moveTo>
                    <a:cubicBezTo>
                      <a:pt x="37" y="13"/>
                      <a:pt x="25" y="13"/>
                      <a:pt x="1" y="25"/>
                    </a:cubicBezTo>
                    <a:lnTo>
                      <a:pt x="13" y="144"/>
                    </a:lnTo>
                    <a:lnTo>
                      <a:pt x="96" y="156"/>
                    </a:lnTo>
                    <a:lnTo>
                      <a:pt x="144" y="203"/>
                    </a:lnTo>
                    <a:lnTo>
                      <a:pt x="227" y="180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26"/>
              <p:cNvSpPr/>
              <p:nvPr/>
            </p:nvSpPr>
            <p:spPr>
              <a:xfrm>
                <a:off x="1001900" y="4380125"/>
                <a:ext cx="39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44" extrusionOk="0">
                    <a:moveTo>
                      <a:pt x="0" y="1"/>
                    </a:moveTo>
                    <a:lnTo>
                      <a:pt x="155" y="144"/>
                    </a:lnTo>
                    <a:cubicBezTo>
                      <a:pt x="143" y="120"/>
                      <a:pt x="131" y="96"/>
                      <a:pt x="120" y="7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26"/>
              <p:cNvSpPr/>
              <p:nvPr/>
            </p:nvSpPr>
            <p:spPr>
              <a:xfrm>
                <a:off x="1001600" y="4373875"/>
                <a:ext cx="27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5" extrusionOk="0">
                    <a:moveTo>
                      <a:pt x="1" y="1"/>
                    </a:moveTo>
                    <a:lnTo>
                      <a:pt x="1" y="60"/>
                    </a:lnTo>
                    <a:lnTo>
                      <a:pt x="108" y="8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26"/>
              <p:cNvSpPr/>
              <p:nvPr/>
            </p:nvSpPr>
            <p:spPr>
              <a:xfrm>
                <a:off x="842350" y="4282500"/>
                <a:ext cx="39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49" extrusionOk="0">
                    <a:moveTo>
                      <a:pt x="108" y="1"/>
                    </a:moveTo>
                    <a:lnTo>
                      <a:pt x="1" y="36"/>
                    </a:lnTo>
                    <a:lnTo>
                      <a:pt x="72" y="36"/>
                    </a:lnTo>
                    <a:lnTo>
                      <a:pt x="96" y="48"/>
                    </a:lnTo>
                    <a:lnTo>
                      <a:pt x="155" y="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26"/>
              <p:cNvSpPr/>
              <p:nvPr/>
            </p:nvSpPr>
            <p:spPr>
              <a:xfrm>
                <a:off x="843850" y="4281025"/>
                <a:ext cx="477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8" extrusionOk="0">
                    <a:moveTo>
                      <a:pt x="0" y="0"/>
                    </a:moveTo>
                    <a:lnTo>
                      <a:pt x="12" y="36"/>
                    </a:lnTo>
                    <a:lnTo>
                      <a:pt x="95" y="24"/>
                    </a:lnTo>
                    <a:lnTo>
                      <a:pt x="107" y="48"/>
                    </a:lnTo>
                    <a:lnTo>
                      <a:pt x="167" y="48"/>
                    </a:lnTo>
                    <a:lnTo>
                      <a:pt x="191" y="24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26"/>
              <p:cNvSpPr/>
              <p:nvPr/>
            </p:nvSpPr>
            <p:spPr>
              <a:xfrm>
                <a:off x="699775" y="4138725"/>
                <a:ext cx="27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56" extrusionOk="0">
                    <a:moveTo>
                      <a:pt x="1" y="1"/>
                    </a:moveTo>
                    <a:lnTo>
                      <a:pt x="108" y="156"/>
                    </a:lnTo>
                    <a:lnTo>
                      <a:pt x="84" y="72"/>
                    </a:lnTo>
                    <a:cubicBezTo>
                      <a:pt x="84" y="60"/>
                      <a:pt x="84" y="48"/>
                      <a:pt x="96" y="3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26"/>
              <p:cNvSpPr/>
              <p:nvPr/>
            </p:nvSpPr>
            <p:spPr>
              <a:xfrm>
                <a:off x="703050" y="4125925"/>
                <a:ext cx="18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1" extrusionOk="0">
                    <a:moveTo>
                      <a:pt x="1" y="1"/>
                    </a:moveTo>
                    <a:lnTo>
                      <a:pt x="72" y="60"/>
                    </a:lnTo>
                    <a:cubicBezTo>
                      <a:pt x="60" y="37"/>
                      <a:pt x="48" y="25"/>
                      <a:pt x="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26"/>
              <p:cNvSpPr/>
              <p:nvPr/>
            </p:nvSpPr>
            <p:spPr>
              <a:xfrm>
                <a:off x="698300" y="4126225"/>
                <a:ext cx="50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20" extrusionOk="0">
                    <a:moveTo>
                      <a:pt x="0" y="1"/>
                    </a:moveTo>
                    <a:lnTo>
                      <a:pt x="107" y="96"/>
                    </a:lnTo>
                    <a:lnTo>
                      <a:pt x="202" y="120"/>
                    </a:lnTo>
                    <a:lnTo>
                      <a:pt x="179" y="48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26"/>
              <p:cNvSpPr/>
              <p:nvPr/>
            </p:nvSpPr>
            <p:spPr>
              <a:xfrm>
                <a:off x="699775" y="4133975"/>
                <a:ext cx="27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6" extrusionOk="0">
                    <a:moveTo>
                      <a:pt x="60" y="0"/>
                    </a:moveTo>
                    <a:lnTo>
                      <a:pt x="1" y="24"/>
                    </a:lnTo>
                    <a:lnTo>
                      <a:pt x="96" y="96"/>
                    </a:lnTo>
                    <a:cubicBezTo>
                      <a:pt x="96" y="72"/>
                      <a:pt x="96" y="60"/>
                      <a:pt x="108" y="36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" name="Google Shape;5679;p26"/>
              <p:cNvSpPr/>
              <p:nvPr/>
            </p:nvSpPr>
            <p:spPr>
              <a:xfrm>
                <a:off x="695900" y="4126525"/>
                <a:ext cx="8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27" extrusionOk="0">
                    <a:moveTo>
                      <a:pt x="37" y="1"/>
                    </a:moveTo>
                    <a:lnTo>
                      <a:pt x="1" y="36"/>
                    </a:lnTo>
                    <a:lnTo>
                      <a:pt x="48" y="120"/>
                    </a:lnTo>
                    <a:lnTo>
                      <a:pt x="215" y="227"/>
                    </a:lnTo>
                    <a:lnTo>
                      <a:pt x="322" y="227"/>
                    </a:lnTo>
                    <a:lnTo>
                      <a:pt x="203" y="167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26"/>
              <p:cNvSpPr/>
              <p:nvPr/>
            </p:nvSpPr>
            <p:spPr>
              <a:xfrm>
                <a:off x="693525" y="4128625"/>
                <a:ext cx="30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4" extrusionOk="0">
                    <a:moveTo>
                      <a:pt x="1" y="0"/>
                    </a:moveTo>
                    <a:cubicBezTo>
                      <a:pt x="1" y="24"/>
                      <a:pt x="12" y="48"/>
                      <a:pt x="24" y="71"/>
                    </a:cubicBezTo>
                    <a:lnTo>
                      <a:pt x="120" y="8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26"/>
              <p:cNvSpPr/>
              <p:nvPr/>
            </p:nvSpPr>
            <p:spPr>
              <a:xfrm>
                <a:off x="653050" y="4234275"/>
                <a:ext cx="68475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204" extrusionOk="0">
                    <a:moveTo>
                      <a:pt x="1739" y="1"/>
                    </a:moveTo>
                    <a:lnTo>
                      <a:pt x="1774" y="48"/>
                    </a:lnTo>
                    <a:lnTo>
                      <a:pt x="1655" y="48"/>
                    </a:lnTo>
                    <a:cubicBezTo>
                      <a:pt x="1655" y="84"/>
                      <a:pt x="1667" y="108"/>
                      <a:pt x="1679" y="144"/>
                    </a:cubicBezTo>
                    <a:lnTo>
                      <a:pt x="1596" y="227"/>
                    </a:lnTo>
                    <a:lnTo>
                      <a:pt x="1608" y="167"/>
                    </a:lnTo>
                    <a:lnTo>
                      <a:pt x="1643" y="132"/>
                    </a:lnTo>
                    <a:lnTo>
                      <a:pt x="1584" y="60"/>
                    </a:lnTo>
                    <a:lnTo>
                      <a:pt x="1501" y="84"/>
                    </a:lnTo>
                    <a:cubicBezTo>
                      <a:pt x="1524" y="96"/>
                      <a:pt x="1536" y="108"/>
                      <a:pt x="1560" y="120"/>
                    </a:cubicBezTo>
                    <a:lnTo>
                      <a:pt x="1465" y="120"/>
                    </a:lnTo>
                    <a:lnTo>
                      <a:pt x="1405" y="96"/>
                    </a:lnTo>
                    <a:lnTo>
                      <a:pt x="1239" y="132"/>
                    </a:lnTo>
                    <a:lnTo>
                      <a:pt x="1239" y="179"/>
                    </a:lnTo>
                    <a:lnTo>
                      <a:pt x="1191" y="179"/>
                    </a:lnTo>
                    <a:lnTo>
                      <a:pt x="1155" y="251"/>
                    </a:lnTo>
                    <a:lnTo>
                      <a:pt x="1227" y="275"/>
                    </a:lnTo>
                    <a:lnTo>
                      <a:pt x="1215" y="310"/>
                    </a:lnTo>
                    <a:lnTo>
                      <a:pt x="1120" y="310"/>
                    </a:lnTo>
                    <a:lnTo>
                      <a:pt x="1131" y="334"/>
                    </a:lnTo>
                    <a:lnTo>
                      <a:pt x="1012" y="358"/>
                    </a:lnTo>
                    <a:cubicBezTo>
                      <a:pt x="1024" y="382"/>
                      <a:pt x="1036" y="406"/>
                      <a:pt x="1048" y="429"/>
                    </a:cubicBezTo>
                    <a:lnTo>
                      <a:pt x="1179" y="417"/>
                    </a:lnTo>
                    <a:lnTo>
                      <a:pt x="1167" y="441"/>
                    </a:lnTo>
                    <a:lnTo>
                      <a:pt x="1262" y="417"/>
                    </a:lnTo>
                    <a:lnTo>
                      <a:pt x="1346" y="417"/>
                    </a:lnTo>
                    <a:cubicBezTo>
                      <a:pt x="1298" y="441"/>
                      <a:pt x="1250" y="477"/>
                      <a:pt x="1203" y="513"/>
                    </a:cubicBezTo>
                    <a:lnTo>
                      <a:pt x="1036" y="572"/>
                    </a:lnTo>
                    <a:lnTo>
                      <a:pt x="1096" y="608"/>
                    </a:lnTo>
                    <a:lnTo>
                      <a:pt x="929" y="632"/>
                    </a:lnTo>
                    <a:lnTo>
                      <a:pt x="834" y="608"/>
                    </a:lnTo>
                    <a:lnTo>
                      <a:pt x="762" y="667"/>
                    </a:lnTo>
                    <a:lnTo>
                      <a:pt x="727" y="596"/>
                    </a:lnTo>
                    <a:lnTo>
                      <a:pt x="441" y="584"/>
                    </a:lnTo>
                    <a:cubicBezTo>
                      <a:pt x="441" y="596"/>
                      <a:pt x="441" y="608"/>
                      <a:pt x="441" y="620"/>
                    </a:cubicBezTo>
                    <a:lnTo>
                      <a:pt x="286" y="596"/>
                    </a:lnTo>
                    <a:cubicBezTo>
                      <a:pt x="286" y="632"/>
                      <a:pt x="274" y="667"/>
                      <a:pt x="274" y="715"/>
                    </a:cubicBezTo>
                    <a:lnTo>
                      <a:pt x="346" y="656"/>
                    </a:lnTo>
                    <a:cubicBezTo>
                      <a:pt x="346" y="679"/>
                      <a:pt x="358" y="703"/>
                      <a:pt x="369" y="727"/>
                    </a:cubicBezTo>
                    <a:lnTo>
                      <a:pt x="393" y="739"/>
                    </a:lnTo>
                    <a:lnTo>
                      <a:pt x="441" y="798"/>
                    </a:lnTo>
                    <a:lnTo>
                      <a:pt x="369" y="798"/>
                    </a:lnTo>
                    <a:lnTo>
                      <a:pt x="358" y="763"/>
                    </a:lnTo>
                    <a:lnTo>
                      <a:pt x="203" y="775"/>
                    </a:lnTo>
                    <a:lnTo>
                      <a:pt x="381" y="846"/>
                    </a:lnTo>
                    <a:lnTo>
                      <a:pt x="500" y="822"/>
                    </a:lnTo>
                    <a:lnTo>
                      <a:pt x="548" y="882"/>
                    </a:lnTo>
                    <a:lnTo>
                      <a:pt x="393" y="906"/>
                    </a:lnTo>
                    <a:lnTo>
                      <a:pt x="381" y="953"/>
                    </a:lnTo>
                    <a:cubicBezTo>
                      <a:pt x="393" y="965"/>
                      <a:pt x="405" y="977"/>
                      <a:pt x="429" y="989"/>
                    </a:cubicBezTo>
                    <a:lnTo>
                      <a:pt x="250" y="1001"/>
                    </a:lnTo>
                    <a:lnTo>
                      <a:pt x="298" y="1072"/>
                    </a:lnTo>
                    <a:lnTo>
                      <a:pt x="238" y="1084"/>
                    </a:lnTo>
                    <a:lnTo>
                      <a:pt x="334" y="1120"/>
                    </a:lnTo>
                    <a:lnTo>
                      <a:pt x="405" y="1096"/>
                    </a:lnTo>
                    <a:lnTo>
                      <a:pt x="358" y="1144"/>
                    </a:lnTo>
                    <a:cubicBezTo>
                      <a:pt x="405" y="1132"/>
                      <a:pt x="453" y="1120"/>
                      <a:pt x="500" y="1120"/>
                    </a:cubicBezTo>
                    <a:lnTo>
                      <a:pt x="536" y="1215"/>
                    </a:lnTo>
                    <a:lnTo>
                      <a:pt x="869" y="1191"/>
                    </a:lnTo>
                    <a:lnTo>
                      <a:pt x="869" y="1191"/>
                    </a:lnTo>
                    <a:lnTo>
                      <a:pt x="762" y="1275"/>
                    </a:lnTo>
                    <a:lnTo>
                      <a:pt x="691" y="1239"/>
                    </a:lnTo>
                    <a:lnTo>
                      <a:pt x="572" y="1394"/>
                    </a:lnTo>
                    <a:lnTo>
                      <a:pt x="572" y="1394"/>
                    </a:lnTo>
                    <a:lnTo>
                      <a:pt x="631" y="1382"/>
                    </a:lnTo>
                    <a:lnTo>
                      <a:pt x="536" y="1489"/>
                    </a:lnTo>
                    <a:lnTo>
                      <a:pt x="322" y="1596"/>
                    </a:lnTo>
                    <a:lnTo>
                      <a:pt x="405" y="1596"/>
                    </a:lnTo>
                    <a:lnTo>
                      <a:pt x="524" y="1537"/>
                    </a:lnTo>
                    <a:lnTo>
                      <a:pt x="596" y="1560"/>
                    </a:lnTo>
                    <a:lnTo>
                      <a:pt x="739" y="1560"/>
                    </a:lnTo>
                    <a:lnTo>
                      <a:pt x="834" y="1489"/>
                    </a:lnTo>
                    <a:cubicBezTo>
                      <a:pt x="834" y="1501"/>
                      <a:pt x="834" y="1513"/>
                      <a:pt x="846" y="1525"/>
                    </a:cubicBezTo>
                    <a:lnTo>
                      <a:pt x="965" y="1525"/>
                    </a:lnTo>
                    <a:lnTo>
                      <a:pt x="703" y="1584"/>
                    </a:lnTo>
                    <a:lnTo>
                      <a:pt x="500" y="1596"/>
                    </a:lnTo>
                    <a:lnTo>
                      <a:pt x="453" y="1656"/>
                    </a:lnTo>
                    <a:lnTo>
                      <a:pt x="322" y="1680"/>
                    </a:lnTo>
                    <a:lnTo>
                      <a:pt x="369" y="1727"/>
                    </a:lnTo>
                    <a:lnTo>
                      <a:pt x="346" y="1763"/>
                    </a:lnTo>
                    <a:lnTo>
                      <a:pt x="405" y="1763"/>
                    </a:lnTo>
                    <a:lnTo>
                      <a:pt x="310" y="1787"/>
                    </a:lnTo>
                    <a:lnTo>
                      <a:pt x="227" y="1739"/>
                    </a:lnTo>
                    <a:lnTo>
                      <a:pt x="191" y="1775"/>
                    </a:lnTo>
                    <a:lnTo>
                      <a:pt x="167" y="1751"/>
                    </a:lnTo>
                    <a:lnTo>
                      <a:pt x="0" y="1822"/>
                    </a:lnTo>
                    <a:lnTo>
                      <a:pt x="24" y="1846"/>
                    </a:lnTo>
                    <a:lnTo>
                      <a:pt x="393" y="1810"/>
                    </a:lnTo>
                    <a:lnTo>
                      <a:pt x="274" y="1894"/>
                    </a:lnTo>
                    <a:lnTo>
                      <a:pt x="131" y="1918"/>
                    </a:lnTo>
                    <a:lnTo>
                      <a:pt x="72" y="2013"/>
                    </a:lnTo>
                    <a:lnTo>
                      <a:pt x="179" y="2013"/>
                    </a:lnTo>
                    <a:lnTo>
                      <a:pt x="203" y="2061"/>
                    </a:lnTo>
                    <a:lnTo>
                      <a:pt x="477" y="1977"/>
                    </a:lnTo>
                    <a:lnTo>
                      <a:pt x="274" y="2084"/>
                    </a:lnTo>
                    <a:lnTo>
                      <a:pt x="191" y="2144"/>
                    </a:lnTo>
                    <a:lnTo>
                      <a:pt x="334" y="2132"/>
                    </a:lnTo>
                    <a:lnTo>
                      <a:pt x="524" y="2049"/>
                    </a:lnTo>
                    <a:lnTo>
                      <a:pt x="524" y="2096"/>
                    </a:lnTo>
                    <a:lnTo>
                      <a:pt x="358" y="2156"/>
                    </a:lnTo>
                    <a:lnTo>
                      <a:pt x="453" y="2156"/>
                    </a:lnTo>
                    <a:cubicBezTo>
                      <a:pt x="453" y="2180"/>
                      <a:pt x="441" y="2191"/>
                      <a:pt x="429" y="2203"/>
                    </a:cubicBezTo>
                    <a:lnTo>
                      <a:pt x="572" y="2168"/>
                    </a:lnTo>
                    <a:lnTo>
                      <a:pt x="655" y="2203"/>
                    </a:lnTo>
                    <a:lnTo>
                      <a:pt x="858" y="2180"/>
                    </a:lnTo>
                    <a:lnTo>
                      <a:pt x="1048" y="2132"/>
                    </a:lnTo>
                    <a:lnTo>
                      <a:pt x="1191" y="2049"/>
                    </a:lnTo>
                    <a:lnTo>
                      <a:pt x="1143" y="1977"/>
                    </a:lnTo>
                    <a:lnTo>
                      <a:pt x="1262" y="1977"/>
                    </a:lnTo>
                    <a:cubicBezTo>
                      <a:pt x="1250" y="1989"/>
                      <a:pt x="1239" y="2013"/>
                      <a:pt x="1227" y="2025"/>
                    </a:cubicBezTo>
                    <a:lnTo>
                      <a:pt x="1346" y="2025"/>
                    </a:lnTo>
                    <a:lnTo>
                      <a:pt x="1453" y="1941"/>
                    </a:lnTo>
                    <a:lnTo>
                      <a:pt x="1536" y="1941"/>
                    </a:lnTo>
                    <a:cubicBezTo>
                      <a:pt x="1548" y="1918"/>
                      <a:pt x="1548" y="1894"/>
                      <a:pt x="1560" y="1870"/>
                    </a:cubicBezTo>
                    <a:lnTo>
                      <a:pt x="1893" y="1822"/>
                    </a:lnTo>
                    <a:lnTo>
                      <a:pt x="1929" y="1775"/>
                    </a:lnTo>
                    <a:lnTo>
                      <a:pt x="1977" y="1834"/>
                    </a:lnTo>
                    <a:lnTo>
                      <a:pt x="2048" y="1787"/>
                    </a:lnTo>
                    <a:lnTo>
                      <a:pt x="2120" y="1799"/>
                    </a:lnTo>
                    <a:lnTo>
                      <a:pt x="2298" y="1799"/>
                    </a:lnTo>
                    <a:lnTo>
                      <a:pt x="2167" y="1703"/>
                    </a:lnTo>
                    <a:lnTo>
                      <a:pt x="2263" y="1668"/>
                    </a:lnTo>
                    <a:lnTo>
                      <a:pt x="2346" y="1596"/>
                    </a:lnTo>
                    <a:lnTo>
                      <a:pt x="2322" y="1525"/>
                    </a:lnTo>
                    <a:lnTo>
                      <a:pt x="2417" y="1453"/>
                    </a:lnTo>
                    <a:cubicBezTo>
                      <a:pt x="2429" y="1418"/>
                      <a:pt x="2441" y="1394"/>
                      <a:pt x="2441" y="1370"/>
                    </a:cubicBezTo>
                    <a:cubicBezTo>
                      <a:pt x="2429" y="1310"/>
                      <a:pt x="2417" y="1251"/>
                      <a:pt x="2393" y="1191"/>
                    </a:cubicBezTo>
                    <a:lnTo>
                      <a:pt x="2322" y="1156"/>
                    </a:lnTo>
                    <a:lnTo>
                      <a:pt x="2405" y="1120"/>
                    </a:lnTo>
                    <a:lnTo>
                      <a:pt x="2405" y="1037"/>
                    </a:lnTo>
                    <a:lnTo>
                      <a:pt x="2322" y="953"/>
                    </a:lnTo>
                    <a:cubicBezTo>
                      <a:pt x="2322" y="929"/>
                      <a:pt x="2334" y="906"/>
                      <a:pt x="2346" y="882"/>
                    </a:cubicBezTo>
                    <a:lnTo>
                      <a:pt x="2251" y="834"/>
                    </a:lnTo>
                    <a:lnTo>
                      <a:pt x="2286" y="787"/>
                    </a:lnTo>
                    <a:lnTo>
                      <a:pt x="2393" y="787"/>
                    </a:lnTo>
                    <a:cubicBezTo>
                      <a:pt x="2393" y="763"/>
                      <a:pt x="2382" y="751"/>
                      <a:pt x="2382" y="727"/>
                    </a:cubicBezTo>
                    <a:lnTo>
                      <a:pt x="2382" y="727"/>
                    </a:lnTo>
                    <a:lnTo>
                      <a:pt x="2429" y="739"/>
                    </a:lnTo>
                    <a:lnTo>
                      <a:pt x="2524" y="679"/>
                    </a:lnTo>
                    <a:lnTo>
                      <a:pt x="2524" y="620"/>
                    </a:lnTo>
                    <a:lnTo>
                      <a:pt x="2667" y="620"/>
                    </a:lnTo>
                    <a:cubicBezTo>
                      <a:pt x="2667" y="596"/>
                      <a:pt x="2679" y="572"/>
                      <a:pt x="2691" y="560"/>
                    </a:cubicBezTo>
                    <a:lnTo>
                      <a:pt x="2596" y="548"/>
                    </a:lnTo>
                    <a:cubicBezTo>
                      <a:pt x="2608" y="525"/>
                      <a:pt x="2620" y="501"/>
                      <a:pt x="2632" y="477"/>
                    </a:cubicBezTo>
                    <a:lnTo>
                      <a:pt x="2596" y="441"/>
                    </a:lnTo>
                    <a:lnTo>
                      <a:pt x="2655" y="429"/>
                    </a:lnTo>
                    <a:lnTo>
                      <a:pt x="2739" y="560"/>
                    </a:lnTo>
                    <a:lnTo>
                      <a:pt x="2691" y="394"/>
                    </a:lnTo>
                    <a:lnTo>
                      <a:pt x="2524" y="394"/>
                    </a:lnTo>
                    <a:lnTo>
                      <a:pt x="2620" y="346"/>
                    </a:lnTo>
                    <a:lnTo>
                      <a:pt x="2429" y="179"/>
                    </a:lnTo>
                    <a:cubicBezTo>
                      <a:pt x="2429" y="156"/>
                      <a:pt x="2417" y="132"/>
                      <a:pt x="2417" y="108"/>
                    </a:cubicBezTo>
                    <a:lnTo>
                      <a:pt x="2310" y="84"/>
                    </a:lnTo>
                    <a:lnTo>
                      <a:pt x="2120" y="84"/>
                    </a:lnTo>
                    <a:lnTo>
                      <a:pt x="2001" y="132"/>
                    </a:lnTo>
                    <a:lnTo>
                      <a:pt x="1941" y="144"/>
                    </a:lnTo>
                    <a:lnTo>
                      <a:pt x="1905" y="167"/>
                    </a:lnTo>
                    <a:lnTo>
                      <a:pt x="1786" y="191"/>
                    </a:lnTo>
                    <a:lnTo>
                      <a:pt x="1727" y="203"/>
                    </a:lnTo>
                    <a:lnTo>
                      <a:pt x="1846" y="132"/>
                    </a:lnTo>
                    <a:lnTo>
                      <a:pt x="1953" y="84"/>
                    </a:lnTo>
                    <a:lnTo>
                      <a:pt x="1822" y="48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26"/>
              <p:cNvSpPr/>
              <p:nvPr/>
            </p:nvSpPr>
            <p:spPr>
              <a:xfrm>
                <a:off x="708100" y="4209875"/>
                <a:ext cx="21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72" extrusionOk="0">
                    <a:moveTo>
                      <a:pt x="61" y="0"/>
                    </a:moveTo>
                    <a:lnTo>
                      <a:pt x="1" y="12"/>
                    </a:lnTo>
                    <a:cubicBezTo>
                      <a:pt x="13" y="36"/>
                      <a:pt x="37" y="48"/>
                      <a:pt x="49" y="72"/>
                    </a:cubicBezTo>
                    <a:lnTo>
                      <a:pt x="84" y="48"/>
                    </a:lnTo>
                    <a:cubicBezTo>
                      <a:pt x="72" y="36"/>
                      <a:pt x="72" y="12"/>
                      <a:pt x="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26"/>
              <p:cNvSpPr/>
              <p:nvPr/>
            </p:nvSpPr>
            <p:spPr>
              <a:xfrm>
                <a:off x="712575" y="4222975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203" y="0"/>
                    </a:moveTo>
                    <a:lnTo>
                      <a:pt x="1" y="131"/>
                    </a:lnTo>
                    <a:lnTo>
                      <a:pt x="48" y="203"/>
                    </a:lnTo>
                    <a:lnTo>
                      <a:pt x="120" y="131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26"/>
              <p:cNvSpPr/>
              <p:nvPr/>
            </p:nvSpPr>
            <p:spPr>
              <a:xfrm>
                <a:off x="703650" y="4200950"/>
                <a:ext cx="140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70" extrusionOk="0">
                    <a:moveTo>
                      <a:pt x="250" y="0"/>
                    </a:moveTo>
                    <a:lnTo>
                      <a:pt x="191" y="24"/>
                    </a:lnTo>
                    <a:lnTo>
                      <a:pt x="215" y="107"/>
                    </a:lnTo>
                    <a:lnTo>
                      <a:pt x="215" y="107"/>
                    </a:lnTo>
                    <a:lnTo>
                      <a:pt x="84" y="60"/>
                    </a:lnTo>
                    <a:lnTo>
                      <a:pt x="84" y="131"/>
                    </a:lnTo>
                    <a:lnTo>
                      <a:pt x="48" y="107"/>
                    </a:lnTo>
                    <a:lnTo>
                      <a:pt x="0" y="143"/>
                    </a:lnTo>
                    <a:lnTo>
                      <a:pt x="119" y="191"/>
                    </a:lnTo>
                    <a:lnTo>
                      <a:pt x="119" y="167"/>
                    </a:lnTo>
                    <a:lnTo>
                      <a:pt x="155" y="179"/>
                    </a:lnTo>
                    <a:lnTo>
                      <a:pt x="143" y="215"/>
                    </a:lnTo>
                    <a:cubicBezTo>
                      <a:pt x="167" y="238"/>
                      <a:pt x="203" y="274"/>
                      <a:pt x="227" y="298"/>
                    </a:cubicBezTo>
                    <a:lnTo>
                      <a:pt x="381" y="286"/>
                    </a:lnTo>
                    <a:cubicBezTo>
                      <a:pt x="381" y="310"/>
                      <a:pt x="381" y="334"/>
                      <a:pt x="393" y="369"/>
                    </a:cubicBezTo>
                    <a:lnTo>
                      <a:pt x="441" y="357"/>
                    </a:lnTo>
                    <a:lnTo>
                      <a:pt x="477" y="286"/>
                    </a:lnTo>
                    <a:lnTo>
                      <a:pt x="560" y="250"/>
                    </a:lnTo>
                    <a:lnTo>
                      <a:pt x="512" y="226"/>
                    </a:lnTo>
                    <a:lnTo>
                      <a:pt x="441" y="238"/>
                    </a:lnTo>
                    <a:lnTo>
                      <a:pt x="310" y="203"/>
                    </a:lnTo>
                    <a:lnTo>
                      <a:pt x="322" y="72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26"/>
              <p:cNvSpPr/>
              <p:nvPr/>
            </p:nvSpPr>
            <p:spPr>
              <a:xfrm>
                <a:off x="747100" y="4178325"/>
                <a:ext cx="12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37" extrusionOk="0">
                    <a:moveTo>
                      <a:pt x="1" y="0"/>
                    </a:moveTo>
                    <a:lnTo>
                      <a:pt x="48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26"/>
              <p:cNvSpPr/>
              <p:nvPr/>
            </p:nvSpPr>
            <p:spPr>
              <a:xfrm>
                <a:off x="806925" y="4286075"/>
                <a:ext cx="330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37" extrusionOk="0">
                    <a:moveTo>
                      <a:pt x="48" y="0"/>
                    </a:moveTo>
                    <a:lnTo>
                      <a:pt x="1" y="12"/>
                    </a:lnTo>
                    <a:lnTo>
                      <a:pt x="72" y="36"/>
                    </a:lnTo>
                    <a:lnTo>
                      <a:pt x="132" y="2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26"/>
              <p:cNvSpPr/>
              <p:nvPr/>
            </p:nvSpPr>
            <p:spPr>
              <a:xfrm>
                <a:off x="700075" y="4197975"/>
                <a:ext cx="53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6" extrusionOk="0">
                    <a:moveTo>
                      <a:pt x="120" y="0"/>
                    </a:moveTo>
                    <a:lnTo>
                      <a:pt x="60" y="12"/>
                    </a:lnTo>
                    <a:lnTo>
                      <a:pt x="36" y="48"/>
                    </a:lnTo>
                    <a:lnTo>
                      <a:pt x="1" y="60"/>
                    </a:lnTo>
                    <a:lnTo>
                      <a:pt x="84" y="95"/>
                    </a:lnTo>
                    <a:lnTo>
                      <a:pt x="215" y="12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26"/>
              <p:cNvSpPr/>
              <p:nvPr/>
            </p:nvSpPr>
            <p:spPr>
              <a:xfrm>
                <a:off x="710200" y="4223275"/>
                <a:ext cx="12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72" extrusionOk="0">
                    <a:moveTo>
                      <a:pt x="36" y="0"/>
                    </a:moveTo>
                    <a:lnTo>
                      <a:pt x="0" y="72"/>
                    </a:lnTo>
                    <a:lnTo>
                      <a:pt x="0" y="72"/>
                    </a:lnTo>
                    <a:lnTo>
                      <a:pt x="48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26"/>
              <p:cNvSpPr/>
              <p:nvPr/>
            </p:nvSpPr>
            <p:spPr>
              <a:xfrm>
                <a:off x="710800" y="4211650"/>
                <a:ext cx="15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0" y="1"/>
                    </a:moveTo>
                    <a:lnTo>
                      <a:pt x="0" y="49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26"/>
              <p:cNvSpPr/>
              <p:nvPr/>
            </p:nvSpPr>
            <p:spPr>
              <a:xfrm>
                <a:off x="769725" y="4152425"/>
                <a:ext cx="24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96" extrusionOk="0">
                    <a:moveTo>
                      <a:pt x="96" y="1"/>
                    </a:moveTo>
                    <a:lnTo>
                      <a:pt x="24" y="12"/>
                    </a:lnTo>
                    <a:lnTo>
                      <a:pt x="1" y="72"/>
                    </a:lnTo>
                    <a:cubicBezTo>
                      <a:pt x="1" y="72"/>
                      <a:pt x="84" y="96"/>
                      <a:pt x="84" y="96"/>
                    </a:cubicBezTo>
                    <a:cubicBezTo>
                      <a:pt x="96" y="72"/>
                      <a:pt x="96" y="36"/>
                      <a:pt x="9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26"/>
              <p:cNvSpPr/>
              <p:nvPr/>
            </p:nvSpPr>
            <p:spPr>
              <a:xfrm>
                <a:off x="773900" y="4149750"/>
                <a:ext cx="24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44" extrusionOk="0">
                    <a:moveTo>
                      <a:pt x="48" y="0"/>
                    </a:moveTo>
                    <a:lnTo>
                      <a:pt x="48" y="60"/>
                    </a:lnTo>
                    <a:lnTo>
                      <a:pt x="0" y="108"/>
                    </a:lnTo>
                    <a:cubicBezTo>
                      <a:pt x="24" y="119"/>
                      <a:pt x="36" y="131"/>
                      <a:pt x="60" y="143"/>
                    </a:cubicBezTo>
                    <a:lnTo>
                      <a:pt x="96" y="119"/>
                    </a:lnTo>
                    <a:lnTo>
                      <a:pt x="96" y="2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26"/>
              <p:cNvSpPr/>
              <p:nvPr/>
            </p:nvSpPr>
            <p:spPr>
              <a:xfrm>
                <a:off x="777475" y="4147675"/>
                <a:ext cx="18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6" extrusionOk="0">
                    <a:moveTo>
                      <a:pt x="72" y="0"/>
                    </a:moveTo>
                    <a:lnTo>
                      <a:pt x="0" y="60"/>
                    </a:lnTo>
                    <a:lnTo>
                      <a:pt x="36" y="95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26"/>
              <p:cNvSpPr/>
              <p:nvPr/>
            </p:nvSpPr>
            <p:spPr>
              <a:xfrm>
                <a:off x="701275" y="4217625"/>
                <a:ext cx="27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60" extrusionOk="0">
                    <a:moveTo>
                      <a:pt x="12" y="0"/>
                    </a:moveTo>
                    <a:cubicBezTo>
                      <a:pt x="12" y="24"/>
                      <a:pt x="0" y="48"/>
                      <a:pt x="0" y="60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26"/>
              <p:cNvSpPr/>
              <p:nvPr/>
            </p:nvSpPr>
            <p:spPr>
              <a:xfrm>
                <a:off x="699775" y="4189325"/>
                <a:ext cx="1135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23" extrusionOk="0">
                    <a:moveTo>
                      <a:pt x="429" y="1"/>
                    </a:moveTo>
                    <a:lnTo>
                      <a:pt x="155" y="132"/>
                    </a:lnTo>
                    <a:lnTo>
                      <a:pt x="191" y="191"/>
                    </a:lnTo>
                    <a:lnTo>
                      <a:pt x="191" y="191"/>
                    </a:lnTo>
                    <a:lnTo>
                      <a:pt x="60" y="168"/>
                    </a:lnTo>
                    <a:cubicBezTo>
                      <a:pt x="36" y="180"/>
                      <a:pt x="24" y="203"/>
                      <a:pt x="1" y="227"/>
                    </a:cubicBezTo>
                    <a:lnTo>
                      <a:pt x="72" y="263"/>
                    </a:lnTo>
                    <a:lnTo>
                      <a:pt x="13" y="299"/>
                    </a:lnTo>
                    <a:lnTo>
                      <a:pt x="72" y="322"/>
                    </a:lnTo>
                    <a:lnTo>
                      <a:pt x="179" y="310"/>
                    </a:lnTo>
                    <a:lnTo>
                      <a:pt x="286" y="322"/>
                    </a:lnTo>
                    <a:lnTo>
                      <a:pt x="358" y="251"/>
                    </a:lnTo>
                    <a:lnTo>
                      <a:pt x="322" y="227"/>
                    </a:lnTo>
                    <a:lnTo>
                      <a:pt x="346" y="168"/>
                    </a:lnTo>
                    <a:lnTo>
                      <a:pt x="453" y="96"/>
                    </a:lnTo>
                    <a:cubicBezTo>
                      <a:pt x="453" y="72"/>
                      <a:pt x="441" y="37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26"/>
              <p:cNvSpPr/>
              <p:nvPr/>
            </p:nvSpPr>
            <p:spPr>
              <a:xfrm>
                <a:off x="772700" y="4160475"/>
                <a:ext cx="24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72" extrusionOk="0">
                    <a:moveTo>
                      <a:pt x="60" y="0"/>
                    </a:moveTo>
                    <a:lnTo>
                      <a:pt x="1" y="71"/>
                    </a:lnTo>
                    <a:lnTo>
                      <a:pt x="96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26"/>
              <p:cNvSpPr/>
              <p:nvPr/>
            </p:nvSpPr>
            <p:spPr>
              <a:xfrm>
                <a:off x="767650" y="4154500"/>
                <a:ext cx="9550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28" extrusionOk="0">
                    <a:moveTo>
                      <a:pt x="226" y="1"/>
                    </a:moveTo>
                    <a:lnTo>
                      <a:pt x="191" y="25"/>
                    </a:lnTo>
                    <a:lnTo>
                      <a:pt x="215" y="49"/>
                    </a:lnTo>
                    <a:cubicBezTo>
                      <a:pt x="215" y="60"/>
                      <a:pt x="215" y="72"/>
                      <a:pt x="203" y="84"/>
                    </a:cubicBezTo>
                    <a:lnTo>
                      <a:pt x="84" y="84"/>
                    </a:lnTo>
                    <a:lnTo>
                      <a:pt x="0" y="108"/>
                    </a:lnTo>
                    <a:lnTo>
                      <a:pt x="60" y="156"/>
                    </a:lnTo>
                    <a:lnTo>
                      <a:pt x="203" y="144"/>
                    </a:lnTo>
                    <a:lnTo>
                      <a:pt x="250" y="203"/>
                    </a:lnTo>
                    <a:lnTo>
                      <a:pt x="322" y="227"/>
                    </a:lnTo>
                    <a:lnTo>
                      <a:pt x="298" y="156"/>
                    </a:lnTo>
                    <a:lnTo>
                      <a:pt x="346" y="120"/>
                    </a:lnTo>
                    <a:cubicBezTo>
                      <a:pt x="346" y="108"/>
                      <a:pt x="334" y="84"/>
                      <a:pt x="334" y="72"/>
                    </a:cubicBezTo>
                    <a:lnTo>
                      <a:pt x="381" y="37"/>
                    </a:lnTo>
                    <a:lnTo>
                      <a:pt x="298" y="25"/>
                    </a:lnTo>
                    <a:lnTo>
                      <a:pt x="2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26"/>
              <p:cNvSpPr/>
              <p:nvPr/>
            </p:nvSpPr>
            <p:spPr>
              <a:xfrm>
                <a:off x="696200" y="4203625"/>
                <a:ext cx="27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60" extrusionOk="0">
                    <a:moveTo>
                      <a:pt x="108" y="0"/>
                    </a:moveTo>
                    <a:lnTo>
                      <a:pt x="1" y="24"/>
                    </a:lnTo>
                    <a:lnTo>
                      <a:pt x="1" y="48"/>
                    </a:lnTo>
                    <a:lnTo>
                      <a:pt x="72" y="60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26"/>
              <p:cNvSpPr/>
              <p:nvPr/>
            </p:nvSpPr>
            <p:spPr>
              <a:xfrm>
                <a:off x="743825" y="4179225"/>
                <a:ext cx="65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32" extrusionOk="0">
                    <a:moveTo>
                      <a:pt x="1" y="0"/>
                    </a:moveTo>
                    <a:lnTo>
                      <a:pt x="1" y="72"/>
                    </a:lnTo>
                    <a:lnTo>
                      <a:pt x="36" y="107"/>
                    </a:lnTo>
                    <a:lnTo>
                      <a:pt x="72" y="60"/>
                    </a:lnTo>
                    <a:cubicBezTo>
                      <a:pt x="72" y="83"/>
                      <a:pt x="72" y="95"/>
                      <a:pt x="84" y="119"/>
                    </a:cubicBezTo>
                    <a:lnTo>
                      <a:pt x="191" y="107"/>
                    </a:lnTo>
                    <a:lnTo>
                      <a:pt x="263" y="131"/>
                    </a:lnTo>
                    <a:lnTo>
                      <a:pt x="263" y="72"/>
                    </a:lnTo>
                    <a:lnTo>
                      <a:pt x="120" y="83"/>
                    </a:lnTo>
                    <a:lnTo>
                      <a:pt x="167" y="48"/>
                    </a:lnTo>
                    <a:cubicBezTo>
                      <a:pt x="132" y="36"/>
                      <a:pt x="108" y="12"/>
                      <a:pt x="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26"/>
              <p:cNvSpPr/>
              <p:nvPr/>
            </p:nvSpPr>
            <p:spPr>
              <a:xfrm>
                <a:off x="710500" y="4185775"/>
                <a:ext cx="108950" cy="124125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4965" extrusionOk="0">
                    <a:moveTo>
                      <a:pt x="1393" y="0"/>
                    </a:moveTo>
                    <a:lnTo>
                      <a:pt x="1346" y="36"/>
                    </a:lnTo>
                    <a:lnTo>
                      <a:pt x="1262" y="24"/>
                    </a:lnTo>
                    <a:lnTo>
                      <a:pt x="1143" y="60"/>
                    </a:lnTo>
                    <a:lnTo>
                      <a:pt x="1036" y="60"/>
                    </a:lnTo>
                    <a:lnTo>
                      <a:pt x="953" y="83"/>
                    </a:lnTo>
                    <a:lnTo>
                      <a:pt x="893" y="83"/>
                    </a:lnTo>
                    <a:lnTo>
                      <a:pt x="846" y="119"/>
                    </a:lnTo>
                    <a:lnTo>
                      <a:pt x="846" y="119"/>
                    </a:lnTo>
                    <a:lnTo>
                      <a:pt x="857" y="83"/>
                    </a:lnTo>
                    <a:lnTo>
                      <a:pt x="810" y="71"/>
                    </a:lnTo>
                    <a:lnTo>
                      <a:pt x="703" y="131"/>
                    </a:lnTo>
                    <a:lnTo>
                      <a:pt x="738" y="83"/>
                    </a:lnTo>
                    <a:lnTo>
                      <a:pt x="596" y="48"/>
                    </a:lnTo>
                    <a:cubicBezTo>
                      <a:pt x="596" y="60"/>
                      <a:pt x="584" y="83"/>
                      <a:pt x="572" y="107"/>
                    </a:cubicBezTo>
                    <a:lnTo>
                      <a:pt x="524" y="131"/>
                    </a:lnTo>
                    <a:cubicBezTo>
                      <a:pt x="524" y="143"/>
                      <a:pt x="536" y="167"/>
                      <a:pt x="548" y="179"/>
                    </a:cubicBezTo>
                    <a:lnTo>
                      <a:pt x="512" y="179"/>
                    </a:lnTo>
                    <a:cubicBezTo>
                      <a:pt x="512" y="202"/>
                      <a:pt x="512" y="226"/>
                      <a:pt x="524" y="238"/>
                    </a:cubicBezTo>
                    <a:lnTo>
                      <a:pt x="429" y="262"/>
                    </a:lnTo>
                    <a:lnTo>
                      <a:pt x="476" y="310"/>
                    </a:lnTo>
                    <a:lnTo>
                      <a:pt x="441" y="369"/>
                    </a:lnTo>
                    <a:lnTo>
                      <a:pt x="393" y="369"/>
                    </a:lnTo>
                    <a:lnTo>
                      <a:pt x="512" y="429"/>
                    </a:lnTo>
                    <a:lnTo>
                      <a:pt x="548" y="488"/>
                    </a:lnTo>
                    <a:lnTo>
                      <a:pt x="429" y="452"/>
                    </a:lnTo>
                    <a:lnTo>
                      <a:pt x="381" y="476"/>
                    </a:lnTo>
                    <a:lnTo>
                      <a:pt x="298" y="441"/>
                    </a:lnTo>
                    <a:cubicBezTo>
                      <a:pt x="298" y="452"/>
                      <a:pt x="298" y="452"/>
                      <a:pt x="298" y="464"/>
                    </a:cubicBezTo>
                    <a:lnTo>
                      <a:pt x="322" y="500"/>
                    </a:lnTo>
                    <a:lnTo>
                      <a:pt x="298" y="536"/>
                    </a:lnTo>
                    <a:lnTo>
                      <a:pt x="250" y="476"/>
                    </a:lnTo>
                    <a:lnTo>
                      <a:pt x="203" y="536"/>
                    </a:lnTo>
                    <a:lnTo>
                      <a:pt x="250" y="572"/>
                    </a:lnTo>
                    <a:cubicBezTo>
                      <a:pt x="238" y="583"/>
                      <a:pt x="226" y="595"/>
                      <a:pt x="215" y="607"/>
                    </a:cubicBezTo>
                    <a:lnTo>
                      <a:pt x="286" y="655"/>
                    </a:lnTo>
                    <a:lnTo>
                      <a:pt x="357" y="655"/>
                    </a:lnTo>
                    <a:lnTo>
                      <a:pt x="286" y="679"/>
                    </a:lnTo>
                    <a:lnTo>
                      <a:pt x="191" y="679"/>
                    </a:lnTo>
                    <a:cubicBezTo>
                      <a:pt x="191" y="714"/>
                      <a:pt x="203" y="738"/>
                      <a:pt x="215" y="774"/>
                    </a:cubicBezTo>
                    <a:lnTo>
                      <a:pt x="215" y="798"/>
                    </a:lnTo>
                    <a:lnTo>
                      <a:pt x="357" y="774"/>
                    </a:lnTo>
                    <a:lnTo>
                      <a:pt x="262" y="810"/>
                    </a:lnTo>
                    <a:cubicBezTo>
                      <a:pt x="262" y="822"/>
                      <a:pt x="250" y="822"/>
                      <a:pt x="250" y="833"/>
                    </a:cubicBezTo>
                    <a:lnTo>
                      <a:pt x="286" y="845"/>
                    </a:lnTo>
                    <a:lnTo>
                      <a:pt x="366" y="825"/>
                    </a:lnTo>
                    <a:lnTo>
                      <a:pt x="366" y="825"/>
                    </a:lnTo>
                    <a:cubicBezTo>
                      <a:pt x="364" y="827"/>
                      <a:pt x="361" y="830"/>
                      <a:pt x="357" y="833"/>
                    </a:cubicBezTo>
                    <a:lnTo>
                      <a:pt x="405" y="869"/>
                    </a:lnTo>
                    <a:lnTo>
                      <a:pt x="334" y="845"/>
                    </a:lnTo>
                    <a:lnTo>
                      <a:pt x="298" y="857"/>
                    </a:lnTo>
                    <a:cubicBezTo>
                      <a:pt x="298" y="881"/>
                      <a:pt x="286" y="893"/>
                      <a:pt x="286" y="905"/>
                    </a:cubicBezTo>
                    <a:lnTo>
                      <a:pt x="322" y="929"/>
                    </a:lnTo>
                    <a:lnTo>
                      <a:pt x="262" y="929"/>
                    </a:lnTo>
                    <a:lnTo>
                      <a:pt x="226" y="964"/>
                    </a:lnTo>
                    <a:lnTo>
                      <a:pt x="298" y="976"/>
                    </a:lnTo>
                    <a:cubicBezTo>
                      <a:pt x="298" y="988"/>
                      <a:pt x="310" y="1000"/>
                      <a:pt x="310" y="1012"/>
                    </a:cubicBezTo>
                    <a:lnTo>
                      <a:pt x="203" y="988"/>
                    </a:lnTo>
                    <a:lnTo>
                      <a:pt x="179" y="1036"/>
                    </a:lnTo>
                    <a:lnTo>
                      <a:pt x="226" y="1048"/>
                    </a:lnTo>
                    <a:cubicBezTo>
                      <a:pt x="215" y="1060"/>
                      <a:pt x="215" y="1072"/>
                      <a:pt x="203" y="1084"/>
                    </a:cubicBezTo>
                    <a:lnTo>
                      <a:pt x="155" y="1131"/>
                    </a:lnTo>
                    <a:lnTo>
                      <a:pt x="48" y="1131"/>
                    </a:lnTo>
                    <a:lnTo>
                      <a:pt x="0" y="1155"/>
                    </a:lnTo>
                    <a:lnTo>
                      <a:pt x="48" y="1179"/>
                    </a:lnTo>
                    <a:lnTo>
                      <a:pt x="131" y="1167"/>
                    </a:lnTo>
                    <a:lnTo>
                      <a:pt x="203" y="1179"/>
                    </a:lnTo>
                    <a:lnTo>
                      <a:pt x="179" y="1191"/>
                    </a:lnTo>
                    <a:lnTo>
                      <a:pt x="107" y="1191"/>
                    </a:lnTo>
                    <a:lnTo>
                      <a:pt x="215" y="1250"/>
                    </a:lnTo>
                    <a:lnTo>
                      <a:pt x="238" y="1238"/>
                    </a:lnTo>
                    <a:lnTo>
                      <a:pt x="286" y="1274"/>
                    </a:lnTo>
                    <a:lnTo>
                      <a:pt x="536" y="1095"/>
                    </a:lnTo>
                    <a:lnTo>
                      <a:pt x="500" y="1155"/>
                    </a:lnTo>
                    <a:lnTo>
                      <a:pt x="536" y="1167"/>
                    </a:lnTo>
                    <a:lnTo>
                      <a:pt x="465" y="1191"/>
                    </a:lnTo>
                    <a:cubicBezTo>
                      <a:pt x="441" y="1214"/>
                      <a:pt x="417" y="1250"/>
                      <a:pt x="405" y="1286"/>
                    </a:cubicBezTo>
                    <a:cubicBezTo>
                      <a:pt x="405" y="1286"/>
                      <a:pt x="405" y="1298"/>
                      <a:pt x="417" y="1310"/>
                    </a:cubicBezTo>
                    <a:lnTo>
                      <a:pt x="334" y="1405"/>
                    </a:lnTo>
                    <a:lnTo>
                      <a:pt x="369" y="1417"/>
                    </a:lnTo>
                    <a:lnTo>
                      <a:pt x="310" y="1536"/>
                    </a:lnTo>
                    <a:cubicBezTo>
                      <a:pt x="310" y="1560"/>
                      <a:pt x="322" y="1584"/>
                      <a:pt x="334" y="1607"/>
                    </a:cubicBezTo>
                    <a:lnTo>
                      <a:pt x="286" y="1655"/>
                    </a:lnTo>
                    <a:lnTo>
                      <a:pt x="322" y="1691"/>
                    </a:lnTo>
                    <a:lnTo>
                      <a:pt x="369" y="1679"/>
                    </a:lnTo>
                    <a:lnTo>
                      <a:pt x="369" y="1679"/>
                    </a:lnTo>
                    <a:lnTo>
                      <a:pt x="286" y="1762"/>
                    </a:lnTo>
                    <a:cubicBezTo>
                      <a:pt x="286" y="1798"/>
                      <a:pt x="286" y="1834"/>
                      <a:pt x="274" y="1881"/>
                    </a:cubicBezTo>
                    <a:lnTo>
                      <a:pt x="226" y="1917"/>
                    </a:lnTo>
                    <a:cubicBezTo>
                      <a:pt x="226" y="1929"/>
                      <a:pt x="226" y="1941"/>
                      <a:pt x="226" y="1941"/>
                    </a:cubicBezTo>
                    <a:lnTo>
                      <a:pt x="357" y="1941"/>
                    </a:lnTo>
                    <a:lnTo>
                      <a:pt x="334" y="1893"/>
                    </a:lnTo>
                    <a:lnTo>
                      <a:pt x="381" y="1798"/>
                    </a:lnTo>
                    <a:lnTo>
                      <a:pt x="381" y="1750"/>
                    </a:lnTo>
                    <a:lnTo>
                      <a:pt x="453" y="1691"/>
                    </a:lnTo>
                    <a:lnTo>
                      <a:pt x="393" y="1536"/>
                    </a:lnTo>
                    <a:lnTo>
                      <a:pt x="441" y="1536"/>
                    </a:lnTo>
                    <a:lnTo>
                      <a:pt x="584" y="1417"/>
                    </a:lnTo>
                    <a:lnTo>
                      <a:pt x="584" y="1417"/>
                    </a:lnTo>
                    <a:lnTo>
                      <a:pt x="476" y="1536"/>
                    </a:lnTo>
                    <a:cubicBezTo>
                      <a:pt x="476" y="1560"/>
                      <a:pt x="476" y="1595"/>
                      <a:pt x="465" y="1619"/>
                    </a:cubicBezTo>
                    <a:lnTo>
                      <a:pt x="512" y="1643"/>
                    </a:lnTo>
                    <a:cubicBezTo>
                      <a:pt x="512" y="1619"/>
                      <a:pt x="512" y="1607"/>
                      <a:pt x="524" y="1584"/>
                    </a:cubicBezTo>
                    <a:lnTo>
                      <a:pt x="596" y="1548"/>
                    </a:lnTo>
                    <a:cubicBezTo>
                      <a:pt x="607" y="1572"/>
                      <a:pt x="619" y="1595"/>
                      <a:pt x="631" y="1619"/>
                    </a:cubicBezTo>
                    <a:lnTo>
                      <a:pt x="691" y="1524"/>
                    </a:lnTo>
                    <a:cubicBezTo>
                      <a:pt x="691" y="1500"/>
                      <a:pt x="679" y="1476"/>
                      <a:pt x="679" y="1453"/>
                    </a:cubicBezTo>
                    <a:lnTo>
                      <a:pt x="727" y="1441"/>
                    </a:lnTo>
                    <a:lnTo>
                      <a:pt x="727" y="1441"/>
                    </a:lnTo>
                    <a:cubicBezTo>
                      <a:pt x="727" y="1465"/>
                      <a:pt x="715" y="1500"/>
                      <a:pt x="703" y="1524"/>
                    </a:cubicBezTo>
                    <a:lnTo>
                      <a:pt x="834" y="1584"/>
                    </a:lnTo>
                    <a:lnTo>
                      <a:pt x="727" y="1572"/>
                    </a:lnTo>
                    <a:lnTo>
                      <a:pt x="691" y="1679"/>
                    </a:lnTo>
                    <a:cubicBezTo>
                      <a:pt x="703" y="1703"/>
                      <a:pt x="715" y="1726"/>
                      <a:pt x="715" y="1762"/>
                    </a:cubicBezTo>
                    <a:lnTo>
                      <a:pt x="786" y="1762"/>
                    </a:lnTo>
                    <a:lnTo>
                      <a:pt x="834" y="1834"/>
                    </a:lnTo>
                    <a:lnTo>
                      <a:pt x="738" y="1905"/>
                    </a:lnTo>
                    <a:lnTo>
                      <a:pt x="643" y="2084"/>
                    </a:lnTo>
                    <a:lnTo>
                      <a:pt x="667" y="2167"/>
                    </a:lnTo>
                    <a:lnTo>
                      <a:pt x="667" y="2167"/>
                    </a:lnTo>
                    <a:lnTo>
                      <a:pt x="572" y="2131"/>
                    </a:lnTo>
                    <a:lnTo>
                      <a:pt x="584" y="2215"/>
                    </a:lnTo>
                    <a:lnTo>
                      <a:pt x="715" y="2322"/>
                    </a:lnTo>
                    <a:cubicBezTo>
                      <a:pt x="691" y="2286"/>
                      <a:pt x="679" y="2250"/>
                      <a:pt x="667" y="2215"/>
                    </a:cubicBezTo>
                    <a:lnTo>
                      <a:pt x="750" y="2203"/>
                    </a:lnTo>
                    <a:lnTo>
                      <a:pt x="965" y="2298"/>
                    </a:lnTo>
                    <a:lnTo>
                      <a:pt x="965" y="2215"/>
                    </a:lnTo>
                    <a:lnTo>
                      <a:pt x="881" y="2167"/>
                    </a:lnTo>
                    <a:lnTo>
                      <a:pt x="929" y="2155"/>
                    </a:lnTo>
                    <a:lnTo>
                      <a:pt x="1108" y="2226"/>
                    </a:lnTo>
                    <a:lnTo>
                      <a:pt x="1227" y="2203"/>
                    </a:lnTo>
                    <a:cubicBezTo>
                      <a:pt x="1227" y="2191"/>
                      <a:pt x="1227" y="2179"/>
                      <a:pt x="1227" y="2167"/>
                    </a:cubicBezTo>
                    <a:lnTo>
                      <a:pt x="1346" y="2167"/>
                    </a:lnTo>
                    <a:lnTo>
                      <a:pt x="1381" y="2096"/>
                    </a:lnTo>
                    <a:lnTo>
                      <a:pt x="1679" y="2096"/>
                    </a:lnTo>
                    <a:lnTo>
                      <a:pt x="1477" y="2143"/>
                    </a:lnTo>
                    <a:cubicBezTo>
                      <a:pt x="1441" y="2215"/>
                      <a:pt x="1405" y="2286"/>
                      <a:pt x="1358" y="2369"/>
                    </a:cubicBezTo>
                    <a:lnTo>
                      <a:pt x="1512" y="2548"/>
                    </a:lnTo>
                    <a:lnTo>
                      <a:pt x="1584" y="2512"/>
                    </a:lnTo>
                    <a:lnTo>
                      <a:pt x="1584" y="2607"/>
                    </a:lnTo>
                    <a:lnTo>
                      <a:pt x="1679" y="2524"/>
                    </a:lnTo>
                    <a:lnTo>
                      <a:pt x="1798" y="2536"/>
                    </a:lnTo>
                    <a:lnTo>
                      <a:pt x="1762" y="2631"/>
                    </a:lnTo>
                    <a:lnTo>
                      <a:pt x="1798" y="2655"/>
                    </a:lnTo>
                    <a:cubicBezTo>
                      <a:pt x="1762" y="2667"/>
                      <a:pt x="1727" y="2691"/>
                      <a:pt x="1679" y="2715"/>
                    </a:cubicBezTo>
                    <a:lnTo>
                      <a:pt x="1727" y="2822"/>
                    </a:lnTo>
                    <a:lnTo>
                      <a:pt x="1655" y="2905"/>
                    </a:lnTo>
                    <a:lnTo>
                      <a:pt x="1739" y="2977"/>
                    </a:lnTo>
                    <a:lnTo>
                      <a:pt x="1822" y="3024"/>
                    </a:lnTo>
                    <a:lnTo>
                      <a:pt x="1893" y="3024"/>
                    </a:lnTo>
                    <a:lnTo>
                      <a:pt x="1846" y="3048"/>
                    </a:lnTo>
                    <a:lnTo>
                      <a:pt x="1774" y="3048"/>
                    </a:lnTo>
                    <a:lnTo>
                      <a:pt x="1703" y="2977"/>
                    </a:lnTo>
                    <a:lnTo>
                      <a:pt x="1631" y="3000"/>
                    </a:lnTo>
                    <a:lnTo>
                      <a:pt x="1691" y="3060"/>
                    </a:lnTo>
                    <a:lnTo>
                      <a:pt x="1750" y="3084"/>
                    </a:lnTo>
                    <a:lnTo>
                      <a:pt x="1655" y="3072"/>
                    </a:lnTo>
                    <a:lnTo>
                      <a:pt x="1572" y="3024"/>
                    </a:lnTo>
                    <a:lnTo>
                      <a:pt x="1381" y="3072"/>
                    </a:lnTo>
                    <a:lnTo>
                      <a:pt x="1298" y="3072"/>
                    </a:lnTo>
                    <a:lnTo>
                      <a:pt x="1096" y="3143"/>
                    </a:lnTo>
                    <a:lnTo>
                      <a:pt x="1000" y="3250"/>
                    </a:lnTo>
                    <a:lnTo>
                      <a:pt x="846" y="3310"/>
                    </a:lnTo>
                    <a:lnTo>
                      <a:pt x="786" y="3369"/>
                    </a:lnTo>
                    <a:lnTo>
                      <a:pt x="881" y="3358"/>
                    </a:lnTo>
                    <a:lnTo>
                      <a:pt x="929" y="3369"/>
                    </a:lnTo>
                    <a:cubicBezTo>
                      <a:pt x="929" y="3358"/>
                      <a:pt x="941" y="3346"/>
                      <a:pt x="941" y="3334"/>
                    </a:cubicBezTo>
                    <a:lnTo>
                      <a:pt x="1143" y="3286"/>
                    </a:lnTo>
                    <a:lnTo>
                      <a:pt x="1143" y="3286"/>
                    </a:lnTo>
                    <a:cubicBezTo>
                      <a:pt x="1143" y="3310"/>
                      <a:pt x="1131" y="3334"/>
                      <a:pt x="1131" y="3358"/>
                    </a:cubicBezTo>
                    <a:cubicBezTo>
                      <a:pt x="1155" y="3381"/>
                      <a:pt x="1179" y="3393"/>
                      <a:pt x="1203" y="3405"/>
                    </a:cubicBezTo>
                    <a:lnTo>
                      <a:pt x="1131" y="3453"/>
                    </a:lnTo>
                    <a:lnTo>
                      <a:pt x="1179" y="3500"/>
                    </a:lnTo>
                    <a:lnTo>
                      <a:pt x="1227" y="3500"/>
                    </a:lnTo>
                    <a:cubicBezTo>
                      <a:pt x="1179" y="3560"/>
                      <a:pt x="1143" y="3620"/>
                      <a:pt x="1096" y="3679"/>
                    </a:cubicBezTo>
                    <a:lnTo>
                      <a:pt x="1000" y="3703"/>
                    </a:lnTo>
                    <a:cubicBezTo>
                      <a:pt x="965" y="3727"/>
                      <a:pt x="941" y="3739"/>
                      <a:pt x="905" y="3750"/>
                    </a:cubicBezTo>
                    <a:lnTo>
                      <a:pt x="857" y="3750"/>
                    </a:lnTo>
                    <a:lnTo>
                      <a:pt x="738" y="3810"/>
                    </a:lnTo>
                    <a:lnTo>
                      <a:pt x="643" y="3810"/>
                    </a:lnTo>
                    <a:lnTo>
                      <a:pt x="500" y="3881"/>
                    </a:lnTo>
                    <a:lnTo>
                      <a:pt x="607" y="3881"/>
                    </a:lnTo>
                    <a:lnTo>
                      <a:pt x="619" y="3929"/>
                    </a:lnTo>
                    <a:lnTo>
                      <a:pt x="536" y="3965"/>
                    </a:lnTo>
                    <a:lnTo>
                      <a:pt x="691" y="3977"/>
                    </a:lnTo>
                    <a:lnTo>
                      <a:pt x="655" y="4001"/>
                    </a:lnTo>
                    <a:lnTo>
                      <a:pt x="703" y="4024"/>
                    </a:lnTo>
                    <a:lnTo>
                      <a:pt x="786" y="4001"/>
                    </a:lnTo>
                    <a:lnTo>
                      <a:pt x="881" y="3965"/>
                    </a:lnTo>
                    <a:lnTo>
                      <a:pt x="1036" y="3917"/>
                    </a:lnTo>
                    <a:cubicBezTo>
                      <a:pt x="1036" y="3929"/>
                      <a:pt x="1048" y="3953"/>
                      <a:pt x="1048" y="3965"/>
                    </a:cubicBezTo>
                    <a:lnTo>
                      <a:pt x="1179" y="3977"/>
                    </a:lnTo>
                    <a:cubicBezTo>
                      <a:pt x="1143" y="3989"/>
                      <a:pt x="1108" y="4001"/>
                      <a:pt x="1072" y="4001"/>
                    </a:cubicBezTo>
                    <a:cubicBezTo>
                      <a:pt x="1072" y="4012"/>
                      <a:pt x="1072" y="4036"/>
                      <a:pt x="1060" y="4048"/>
                    </a:cubicBezTo>
                    <a:lnTo>
                      <a:pt x="1238" y="4048"/>
                    </a:lnTo>
                    <a:lnTo>
                      <a:pt x="1238" y="4024"/>
                    </a:lnTo>
                    <a:lnTo>
                      <a:pt x="1322" y="4001"/>
                    </a:lnTo>
                    <a:lnTo>
                      <a:pt x="1405" y="4072"/>
                    </a:lnTo>
                    <a:lnTo>
                      <a:pt x="1489" y="4131"/>
                    </a:lnTo>
                    <a:lnTo>
                      <a:pt x="1679" y="4131"/>
                    </a:lnTo>
                    <a:lnTo>
                      <a:pt x="1727" y="4072"/>
                    </a:lnTo>
                    <a:lnTo>
                      <a:pt x="1822" y="4048"/>
                    </a:lnTo>
                    <a:lnTo>
                      <a:pt x="1941" y="4012"/>
                    </a:lnTo>
                    <a:cubicBezTo>
                      <a:pt x="1953" y="3989"/>
                      <a:pt x="1977" y="3977"/>
                      <a:pt x="1989" y="3965"/>
                    </a:cubicBezTo>
                    <a:lnTo>
                      <a:pt x="2096" y="3929"/>
                    </a:lnTo>
                    <a:lnTo>
                      <a:pt x="1953" y="4036"/>
                    </a:lnTo>
                    <a:lnTo>
                      <a:pt x="1810" y="4143"/>
                    </a:lnTo>
                    <a:lnTo>
                      <a:pt x="1810" y="4251"/>
                    </a:lnTo>
                    <a:lnTo>
                      <a:pt x="1715" y="4251"/>
                    </a:lnTo>
                    <a:lnTo>
                      <a:pt x="1631" y="4274"/>
                    </a:lnTo>
                    <a:lnTo>
                      <a:pt x="1548" y="4239"/>
                    </a:lnTo>
                    <a:lnTo>
                      <a:pt x="1286" y="4227"/>
                    </a:lnTo>
                    <a:lnTo>
                      <a:pt x="1119" y="4262"/>
                    </a:lnTo>
                    <a:lnTo>
                      <a:pt x="1119" y="4334"/>
                    </a:lnTo>
                    <a:lnTo>
                      <a:pt x="1036" y="4382"/>
                    </a:lnTo>
                    <a:lnTo>
                      <a:pt x="941" y="4382"/>
                    </a:lnTo>
                    <a:cubicBezTo>
                      <a:pt x="941" y="4429"/>
                      <a:pt x="929" y="4477"/>
                      <a:pt x="929" y="4524"/>
                    </a:cubicBezTo>
                    <a:lnTo>
                      <a:pt x="822" y="4584"/>
                    </a:lnTo>
                    <a:cubicBezTo>
                      <a:pt x="822" y="4596"/>
                      <a:pt x="810" y="4608"/>
                      <a:pt x="798" y="4620"/>
                    </a:cubicBezTo>
                    <a:lnTo>
                      <a:pt x="691" y="4643"/>
                    </a:lnTo>
                    <a:lnTo>
                      <a:pt x="655" y="4727"/>
                    </a:lnTo>
                    <a:lnTo>
                      <a:pt x="607" y="4727"/>
                    </a:lnTo>
                    <a:lnTo>
                      <a:pt x="584" y="4763"/>
                    </a:lnTo>
                    <a:lnTo>
                      <a:pt x="441" y="4834"/>
                    </a:lnTo>
                    <a:lnTo>
                      <a:pt x="381" y="4822"/>
                    </a:lnTo>
                    <a:lnTo>
                      <a:pt x="286" y="4882"/>
                    </a:lnTo>
                    <a:lnTo>
                      <a:pt x="286" y="4941"/>
                    </a:lnTo>
                    <a:lnTo>
                      <a:pt x="393" y="4941"/>
                    </a:lnTo>
                    <a:lnTo>
                      <a:pt x="393" y="4882"/>
                    </a:lnTo>
                    <a:lnTo>
                      <a:pt x="524" y="4905"/>
                    </a:lnTo>
                    <a:lnTo>
                      <a:pt x="584" y="4965"/>
                    </a:lnTo>
                    <a:lnTo>
                      <a:pt x="643" y="4917"/>
                    </a:lnTo>
                    <a:lnTo>
                      <a:pt x="607" y="4893"/>
                    </a:lnTo>
                    <a:lnTo>
                      <a:pt x="667" y="4834"/>
                    </a:lnTo>
                    <a:lnTo>
                      <a:pt x="703" y="4858"/>
                    </a:lnTo>
                    <a:lnTo>
                      <a:pt x="774" y="4810"/>
                    </a:lnTo>
                    <a:lnTo>
                      <a:pt x="822" y="4810"/>
                    </a:lnTo>
                    <a:lnTo>
                      <a:pt x="857" y="4751"/>
                    </a:lnTo>
                    <a:lnTo>
                      <a:pt x="965" y="4763"/>
                    </a:lnTo>
                    <a:lnTo>
                      <a:pt x="1048" y="4739"/>
                    </a:lnTo>
                    <a:lnTo>
                      <a:pt x="1119" y="4739"/>
                    </a:lnTo>
                    <a:lnTo>
                      <a:pt x="1167" y="4715"/>
                    </a:lnTo>
                    <a:lnTo>
                      <a:pt x="1227" y="4763"/>
                    </a:lnTo>
                    <a:lnTo>
                      <a:pt x="1286" y="4763"/>
                    </a:lnTo>
                    <a:lnTo>
                      <a:pt x="1369" y="4798"/>
                    </a:lnTo>
                    <a:lnTo>
                      <a:pt x="1465" y="4798"/>
                    </a:lnTo>
                    <a:cubicBezTo>
                      <a:pt x="1453" y="4786"/>
                      <a:pt x="1453" y="4774"/>
                      <a:pt x="1441" y="4751"/>
                    </a:cubicBezTo>
                    <a:lnTo>
                      <a:pt x="1512" y="4727"/>
                    </a:lnTo>
                    <a:lnTo>
                      <a:pt x="1536" y="4691"/>
                    </a:lnTo>
                    <a:cubicBezTo>
                      <a:pt x="1524" y="4667"/>
                      <a:pt x="1524" y="4643"/>
                      <a:pt x="1512" y="4620"/>
                    </a:cubicBezTo>
                    <a:lnTo>
                      <a:pt x="1584" y="4572"/>
                    </a:lnTo>
                    <a:lnTo>
                      <a:pt x="1631" y="4572"/>
                    </a:lnTo>
                    <a:lnTo>
                      <a:pt x="1655" y="4548"/>
                    </a:lnTo>
                    <a:lnTo>
                      <a:pt x="1870" y="4501"/>
                    </a:lnTo>
                    <a:lnTo>
                      <a:pt x="1977" y="4501"/>
                    </a:lnTo>
                    <a:lnTo>
                      <a:pt x="2108" y="4560"/>
                    </a:lnTo>
                    <a:lnTo>
                      <a:pt x="2155" y="4548"/>
                    </a:lnTo>
                    <a:lnTo>
                      <a:pt x="2298" y="4548"/>
                    </a:lnTo>
                    <a:lnTo>
                      <a:pt x="2381" y="4560"/>
                    </a:lnTo>
                    <a:cubicBezTo>
                      <a:pt x="2393" y="4548"/>
                      <a:pt x="2405" y="4524"/>
                      <a:pt x="2417" y="4501"/>
                    </a:cubicBezTo>
                    <a:lnTo>
                      <a:pt x="2536" y="4453"/>
                    </a:lnTo>
                    <a:lnTo>
                      <a:pt x="2632" y="4465"/>
                    </a:lnTo>
                    <a:lnTo>
                      <a:pt x="2751" y="4405"/>
                    </a:lnTo>
                    <a:lnTo>
                      <a:pt x="2846" y="4417"/>
                    </a:lnTo>
                    <a:lnTo>
                      <a:pt x="2893" y="4417"/>
                    </a:lnTo>
                    <a:lnTo>
                      <a:pt x="2989" y="4405"/>
                    </a:lnTo>
                    <a:cubicBezTo>
                      <a:pt x="2989" y="4405"/>
                      <a:pt x="3001" y="4417"/>
                      <a:pt x="3001" y="4429"/>
                    </a:cubicBezTo>
                    <a:lnTo>
                      <a:pt x="3084" y="4453"/>
                    </a:lnTo>
                    <a:lnTo>
                      <a:pt x="3167" y="4417"/>
                    </a:lnTo>
                    <a:lnTo>
                      <a:pt x="3358" y="4417"/>
                    </a:lnTo>
                    <a:lnTo>
                      <a:pt x="3489" y="4393"/>
                    </a:lnTo>
                    <a:lnTo>
                      <a:pt x="3608" y="4417"/>
                    </a:lnTo>
                    <a:lnTo>
                      <a:pt x="3667" y="4417"/>
                    </a:lnTo>
                    <a:lnTo>
                      <a:pt x="3751" y="4370"/>
                    </a:lnTo>
                    <a:lnTo>
                      <a:pt x="3846" y="4358"/>
                    </a:lnTo>
                    <a:lnTo>
                      <a:pt x="3941" y="4298"/>
                    </a:lnTo>
                    <a:lnTo>
                      <a:pt x="4060" y="4298"/>
                    </a:lnTo>
                    <a:cubicBezTo>
                      <a:pt x="4060" y="4286"/>
                      <a:pt x="4048" y="4262"/>
                      <a:pt x="4048" y="4251"/>
                    </a:cubicBezTo>
                    <a:lnTo>
                      <a:pt x="4179" y="4191"/>
                    </a:lnTo>
                    <a:lnTo>
                      <a:pt x="4263" y="4167"/>
                    </a:lnTo>
                    <a:lnTo>
                      <a:pt x="4263" y="4108"/>
                    </a:lnTo>
                    <a:cubicBezTo>
                      <a:pt x="4263" y="4096"/>
                      <a:pt x="4251" y="4084"/>
                      <a:pt x="4239" y="4072"/>
                    </a:cubicBezTo>
                    <a:lnTo>
                      <a:pt x="4263" y="4024"/>
                    </a:lnTo>
                    <a:lnTo>
                      <a:pt x="4108" y="4024"/>
                    </a:lnTo>
                    <a:lnTo>
                      <a:pt x="4001" y="4048"/>
                    </a:lnTo>
                    <a:lnTo>
                      <a:pt x="3929" y="4060"/>
                    </a:lnTo>
                    <a:lnTo>
                      <a:pt x="3822" y="4036"/>
                    </a:lnTo>
                    <a:lnTo>
                      <a:pt x="3786" y="4036"/>
                    </a:lnTo>
                    <a:lnTo>
                      <a:pt x="3822" y="4012"/>
                    </a:lnTo>
                    <a:lnTo>
                      <a:pt x="3858" y="4012"/>
                    </a:lnTo>
                    <a:lnTo>
                      <a:pt x="3870" y="4001"/>
                    </a:lnTo>
                    <a:lnTo>
                      <a:pt x="3775" y="3989"/>
                    </a:lnTo>
                    <a:lnTo>
                      <a:pt x="3691" y="4012"/>
                    </a:lnTo>
                    <a:lnTo>
                      <a:pt x="3798" y="3953"/>
                    </a:lnTo>
                    <a:lnTo>
                      <a:pt x="3882" y="3953"/>
                    </a:lnTo>
                    <a:lnTo>
                      <a:pt x="3977" y="3917"/>
                    </a:lnTo>
                    <a:lnTo>
                      <a:pt x="3941" y="3870"/>
                    </a:lnTo>
                    <a:lnTo>
                      <a:pt x="3846" y="3870"/>
                    </a:lnTo>
                    <a:lnTo>
                      <a:pt x="3917" y="3822"/>
                    </a:lnTo>
                    <a:lnTo>
                      <a:pt x="3965" y="3786"/>
                    </a:lnTo>
                    <a:lnTo>
                      <a:pt x="4025" y="3822"/>
                    </a:lnTo>
                    <a:lnTo>
                      <a:pt x="4108" y="3774"/>
                    </a:lnTo>
                    <a:lnTo>
                      <a:pt x="4144" y="3739"/>
                    </a:lnTo>
                    <a:lnTo>
                      <a:pt x="4096" y="3739"/>
                    </a:lnTo>
                    <a:lnTo>
                      <a:pt x="4132" y="3715"/>
                    </a:lnTo>
                    <a:lnTo>
                      <a:pt x="4025" y="3715"/>
                    </a:lnTo>
                    <a:lnTo>
                      <a:pt x="4072" y="3667"/>
                    </a:lnTo>
                    <a:lnTo>
                      <a:pt x="4132" y="3679"/>
                    </a:lnTo>
                    <a:lnTo>
                      <a:pt x="4144" y="3715"/>
                    </a:lnTo>
                    <a:lnTo>
                      <a:pt x="4215" y="3643"/>
                    </a:lnTo>
                    <a:lnTo>
                      <a:pt x="4286" y="3620"/>
                    </a:lnTo>
                    <a:lnTo>
                      <a:pt x="4298" y="3512"/>
                    </a:lnTo>
                    <a:lnTo>
                      <a:pt x="4358" y="3393"/>
                    </a:lnTo>
                    <a:lnTo>
                      <a:pt x="4310" y="3358"/>
                    </a:lnTo>
                    <a:cubicBezTo>
                      <a:pt x="4298" y="3322"/>
                      <a:pt x="4286" y="3286"/>
                      <a:pt x="4275" y="3250"/>
                    </a:cubicBezTo>
                    <a:lnTo>
                      <a:pt x="4072" y="3155"/>
                    </a:lnTo>
                    <a:lnTo>
                      <a:pt x="3620" y="3155"/>
                    </a:lnTo>
                    <a:cubicBezTo>
                      <a:pt x="3620" y="3179"/>
                      <a:pt x="3608" y="3215"/>
                      <a:pt x="3608" y="3239"/>
                    </a:cubicBezTo>
                    <a:lnTo>
                      <a:pt x="3560" y="3286"/>
                    </a:lnTo>
                    <a:lnTo>
                      <a:pt x="3465" y="3227"/>
                    </a:lnTo>
                    <a:lnTo>
                      <a:pt x="3346" y="3215"/>
                    </a:lnTo>
                    <a:lnTo>
                      <a:pt x="3524" y="3084"/>
                    </a:lnTo>
                    <a:lnTo>
                      <a:pt x="3524" y="3012"/>
                    </a:lnTo>
                    <a:lnTo>
                      <a:pt x="3370" y="2869"/>
                    </a:lnTo>
                    <a:lnTo>
                      <a:pt x="3322" y="2869"/>
                    </a:lnTo>
                    <a:lnTo>
                      <a:pt x="3191" y="2822"/>
                    </a:lnTo>
                    <a:lnTo>
                      <a:pt x="3143" y="2762"/>
                    </a:lnTo>
                    <a:lnTo>
                      <a:pt x="3084" y="2774"/>
                    </a:lnTo>
                    <a:lnTo>
                      <a:pt x="3036" y="2786"/>
                    </a:lnTo>
                    <a:lnTo>
                      <a:pt x="2965" y="2774"/>
                    </a:lnTo>
                    <a:lnTo>
                      <a:pt x="2917" y="2774"/>
                    </a:lnTo>
                    <a:lnTo>
                      <a:pt x="3001" y="2762"/>
                    </a:lnTo>
                    <a:lnTo>
                      <a:pt x="3060" y="2762"/>
                    </a:lnTo>
                    <a:lnTo>
                      <a:pt x="3143" y="2750"/>
                    </a:lnTo>
                    <a:lnTo>
                      <a:pt x="3203" y="2762"/>
                    </a:lnTo>
                    <a:lnTo>
                      <a:pt x="3251" y="2798"/>
                    </a:lnTo>
                    <a:lnTo>
                      <a:pt x="3310" y="2786"/>
                    </a:lnTo>
                    <a:lnTo>
                      <a:pt x="3370" y="2786"/>
                    </a:lnTo>
                    <a:lnTo>
                      <a:pt x="3203" y="2655"/>
                    </a:lnTo>
                    <a:lnTo>
                      <a:pt x="3132" y="2596"/>
                    </a:lnTo>
                    <a:lnTo>
                      <a:pt x="3179" y="2536"/>
                    </a:lnTo>
                    <a:lnTo>
                      <a:pt x="3215" y="2524"/>
                    </a:lnTo>
                    <a:lnTo>
                      <a:pt x="3143" y="2500"/>
                    </a:lnTo>
                    <a:lnTo>
                      <a:pt x="3108" y="2465"/>
                    </a:lnTo>
                    <a:lnTo>
                      <a:pt x="3072" y="2465"/>
                    </a:lnTo>
                    <a:lnTo>
                      <a:pt x="2965" y="2346"/>
                    </a:lnTo>
                    <a:lnTo>
                      <a:pt x="2822" y="2298"/>
                    </a:lnTo>
                    <a:lnTo>
                      <a:pt x="2620" y="2274"/>
                    </a:lnTo>
                    <a:cubicBezTo>
                      <a:pt x="2620" y="2250"/>
                      <a:pt x="2608" y="2238"/>
                      <a:pt x="2608" y="2215"/>
                    </a:cubicBezTo>
                    <a:lnTo>
                      <a:pt x="2560" y="2203"/>
                    </a:lnTo>
                    <a:lnTo>
                      <a:pt x="2489" y="2048"/>
                    </a:lnTo>
                    <a:lnTo>
                      <a:pt x="2405" y="1976"/>
                    </a:lnTo>
                    <a:lnTo>
                      <a:pt x="2358" y="1786"/>
                    </a:lnTo>
                    <a:lnTo>
                      <a:pt x="2286" y="1726"/>
                    </a:lnTo>
                    <a:lnTo>
                      <a:pt x="2239" y="1726"/>
                    </a:lnTo>
                    <a:lnTo>
                      <a:pt x="2060" y="1560"/>
                    </a:lnTo>
                    <a:lnTo>
                      <a:pt x="1953" y="1548"/>
                    </a:lnTo>
                    <a:lnTo>
                      <a:pt x="1881" y="1512"/>
                    </a:lnTo>
                    <a:lnTo>
                      <a:pt x="1750" y="1476"/>
                    </a:lnTo>
                    <a:lnTo>
                      <a:pt x="1691" y="1512"/>
                    </a:lnTo>
                    <a:lnTo>
                      <a:pt x="1596" y="1560"/>
                    </a:lnTo>
                    <a:lnTo>
                      <a:pt x="1441" y="1536"/>
                    </a:lnTo>
                    <a:lnTo>
                      <a:pt x="1381" y="1536"/>
                    </a:lnTo>
                    <a:lnTo>
                      <a:pt x="1262" y="1512"/>
                    </a:lnTo>
                    <a:lnTo>
                      <a:pt x="1227" y="1476"/>
                    </a:lnTo>
                    <a:lnTo>
                      <a:pt x="1298" y="1488"/>
                    </a:lnTo>
                    <a:lnTo>
                      <a:pt x="1429" y="1488"/>
                    </a:lnTo>
                    <a:lnTo>
                      <a:pt x="1548" y="1465"/>
                    </a:lnTo>
                    <a:cubicBezTo>
                      <a:pt x="1560" y="1441"/>
                      <a:pt x="1572" y="1417"/>
                      <a:pt x="1584" y="1405"/>
                    </a:cubicBezTo>
                    <a:lnTo>
                      <a:pt x="1703" y="1405"/>
                    </a:lnTo>
                    <a:lnTo>
                      <a:pt x="1810" y="1345"/>
                    </a:lnTo>
                    <a:lnTo>
                      <a:pt x="1691" y="1310"/>
                    </a:lnTo>
                    <a:cubicBezTo>
                      <a:pt x="1691" y="1298"/>
                      <a:pt x="1691" y="1286"/>
                      <a:pt x="1691" y="1274"/>
                    </a:cubicBezTo>
                    <a:lnTo>
                      <a:pt x="1643" y="1250"/>
                    </a:lnTo>
                    <a:lnTo>
                      <a:pt x="1500" y="1310"/>
                    </a:lnTo>
                    <a:lnTo>
                      <a:pt x="1477" y="1286"/>
                    </a:lnTo>
                    <a:lnTo>
                      <a:pt x="1584" y="1226"/>
                    </a:lnTo>
                    <a:lnTo>
                      <a:pt x="1727" y="1226"/>
                    </a:lnTo>
                    <a:lnTo>
                      <a:pt x="1810" y="1179"/>
                    </a:lnTo>
                    <a:lnTo>
                      <a:pt x="1822" y="1143"/>
                    </a:lnTo>
                    <a:lnTo>
                      <a:pt x="1870" y="1107"/>
                    </a:lnTo>
                    <a:lnTo>
                      <a:pt x="1953" y="1000"/>
                    </a:lnTo>
                    <a:lnTo>
                      <a:pt x="2000" y="953"/>
                    </a:lnTo>
                    <a:cubicBezTo>
                      <a:pt x="2000" y="941"/>
                      <a:pt x="2000" y="929"/>
                      <a:pt x="2000" y="917"/>
                    </a:cubicBezTo>
                    <a:lnTo>
                      <a:pt x="2048" y="845"/>
                    </a:lnTo>
                    <a:cubicBezTo>
                      <a:pt x="2048" y="845"/>
                      <a:pt x="2036" y="833"/>
                      <a:pt x="2024" y="822"/>
                    </a:cubicBezTo>
                    <a:cubicBezTo>
                      <a:pt x="2048" y="786"/>
                      <a:pt x="2060" y="762"/>
                      <a:pt x="2072" y="726"/>
                    </a:cubicBezTo>
                    <a:lnTo>
                      <a:pt x="2179" y="667"/>
                    </a:lnTo>
                    <a:lnTo>
                      <a:pt x="2179" y="607"/>
                    </a:lnTo>
                    <a:lnTo>
                      <a:pt x="2024" y="524"/>
                    </a:lnTo>
                    <a:lnTo>
                      <a:pt x="2000" y="536"/>
                    </a:lnTo>
                    <a:lnTo>
                      <a:pt x="1750" y="548"/>
                    </a:lnTo>
                    <a:lnTo>
                      <a:pt x="1596" y="536"/>
                    </a:lnTo>
                    <a:lnTo>
                      <a:pt x="1560" y="560"/>
                    </a:lnTo>
                    <a:lnTo>
                      <a:pt x="1477" y="560"/>
                    </a:lnTo>
                    <a:lnTo>
                      <a:pt x="1393" y="536"/>
                    </a:lnTo>
                    <a:lnTo>
                      <a:pt x="1322" y="536"/>
                    </a:lnTo>
                    <a:lnTo>
                      <a:pt x="1310" y="560"/>
                    </a:lnTo>
                    <a:lnTo>
                      <a:pt x="1227" y="583"/>
                    </a:lnTo>
                    <a:lnTo>
                      <a:pt x="1119" y="619"/>
                    </a:lnTo>
                    <a:lnTo>
                      <a:pt x="1084" y="619"/>
                    </a:lnTo>
                    <a:lnTo>
                      <a:pt x="1012" y="667"/>
                    </a:lnTo>
                    <a:lnTo>
                      <a:pt x="1000" y="655"/>
                    </a:lnTo>
                    <a:cubicBezTo>
                      <a:pt x="1024" y="619"/>
                      <a:pt x="1048" y="607"/>
                      <a:pt x="1084" y="572"/>
                    </a:cubicBezTo>
                    <a:lnTo>
                      <a:pt x="1179" y="476"/>
                    </a:lnTo>
                    <a:lnTo>
                      <a:pt x="1108" y="500"/>
                    </a:lnTo>
                    <a:lnTo>
                      <a:pt x="1024" y="476"/>
                    </a:lnTo>
                    <a:lnTo>
                      <a:pt x="1072" y="452"/>
                    </a:lnTo>
                    <a:cubicBezTo>
                      <a:pt x="1072" y="441"/>
                      <a:pt x="1084" y="429"/>
                      <a:pt x="1084" y="405"/>
                    </a:cubicBezTo>
                    <a:lnTo>
                      <a:pt x="1322" y="286"/>
                    </a:lnTo>
                    <a:lnTo>
                      <a:pt x="1393" y="202"/>
                    </a:lnTo>
                    <a:lnTo>
                      <a:pt x="1477" y="179"/>
                    </a:lnTo>
                    <a:cubicBezTo>
                      <a:pt x="1489" y="155"/>
                      <a:pt x="1500" y="131"/>
                      <a:pt x="1512" y="107"/>
                    </a:cubicBezTo>
                    <a:lnTo>
                      <a:pt x="1465" y="83"/>
                    </a:lnTo>
                    <a:lnTo>
                      <a:pt x="1512" y="24"/>
                    </a:lnTo>
                    <a:cubicBezTo>
                      <a:pt x="1512" y="12"/>
                      <a:pt x="1512" y="0"/>
                      <a:pt x="15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26"/>
              <p:cNvSpPr/>
              <p:nvPr/>
            </p:nvSpPr>
            <p:spPr>
              <a:xfrm>
                <a:off x="694725" y="4201550"/>
                <a:ext cx="477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2" extrusionOk="0">
                    <a:moveTo>
                      <a:pt x="48" y="0"/>
                    </a:moveTo>
                    <a:lnTo>
                      <a:pt x="0" y="24"/>
                    </a:lnTo>
                    <a:cubicBezTo>
                      <a:pt x="24" y="36"/>
                      <a:pt x="48" y="60"/>
                      <a:pt x="84" y="72"/>
                    </a:cubicBezTo>
                    <a:lnTo>
                      <a:pt x="191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26"/>
              <p:cNvSpPr/>
              <p:nvPr/>
            </p:nvSpPr>
            <p:spPr>
              <a:xfrm>
                <a:off x="724475" y="4226250"/>
                <a:ext cx="182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73" h="96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72" y="96"/>
                    </a:lnTo>
                    <a:lnTo>
                      <a:pt x="60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26"/>
              <p:cNvSpPr/>
              <p:nvPr/>
            </p:nvSpPr>
            <p:spPr>
              <a:xfrm>
                <a:off x="729250" y="4246775"/>
                <a:ext cx="627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28" extrusionOk="0">
                    <a:moveTo>
                      <a:pt x="238" y="1"/>
                    </a:moveTo>
                    <a:lnTo>
                      <a:pt x="36" y="120"/>
                    </a:lnTo>
                    <a:cubicBezTo>
                      <a:pt x="24" y="156"/>
                      <a:pt x="12" y="191"/>
                      <a:pt x="0" y="227"/>
                    </a:cubicBezTo>
                    <a:lnTo>
                      <a:pt x="96" y="203"/>
                    </a:lnTo>
                    <a:lnTo>
                      <a:pt x="250" y="108"/>
                    </a:lnTo>
                    <a:cubicBezTo>
                      <a:pt x="238" y="96"/>
                      <a:pt x="227" y="84"/>
                      <a:pt x="227" y="60"/>
                    </a:cubicBezTo>
                    <a:lnTo>
                      <a:pt x="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26"/>
              <p:cNvSpPr/>
              <p:nvPr/>
            </p:nvSpPr>
            <p:spPr>
              <a:xfrm>
                <a:off x="707225" y="4226250"/>
                <a:ext cx="56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79" extrusionOk="0">
                    <a:moveTo>
                      <a:pt x="167" y="0"/>
                    </a:moveTo>
                    <a:lnTo>
                      <a:pt x="0" y="48"/>
                    </a:lnTo>
                    <a:lnTo>
                      <a:pt x="0" y="155"/>
                    </a:lnTo>
                    <a:lnTo>
                      <a:pt x="107" y="107"/>
                    </a:lnTo>
                    <a:lnTo>
                      <a:pt x="107" y="107"/>
                    </a:lnTo>
                    <a:cubicBezTo>
                      <a:pt x="107" y="131"/>
                      <a:pt x="107" y="155"/>
                      <a:pt x="96" y="179"/>
                    </a:cubicBezTo>
                    <a:lnTo>
                      <a:pt x="226" y="119"/>
                    </a:lnTo>
                    <a:cubicBezTo>
                      <a:pt x="215" y="84"/>
                      <a:pt x="191" y="36"/>
                      <a:pt x="1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26"/>
              <p:cNvSpPr/>
              <p:nvPr/>
            </p:nvSpPr>
            <p:spPr>
              <a:xfrm>
                <a:off x="705125" y="4214625"/>
                <a:ext cx="24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97" h="97" extrusionOk="0">
                    <a:moveTo>
                      <a:pt x="96" y="1"/>
                    </a:moveTo>
                    <a:lnTo>
                      <a:pt x="1" y="96"/>
                    </a:lnTo>
                    <a:lnTo>
                      <a:pt x="1" y="96"/>
                    </a:lnTo>
                    <a:lnTo>
                      <a:pt x="72" y="72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26"/>
              <p:cNvSpPr/>
              <p:nvPr/>
            </p:nvSpPr>
            <p:spPr>
              <a:xfrm>
                <a:off x="732525" y="4261075"/>
                <a:ext cx="77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32" extrusionOk="0">
                    <a:moveTo>
                      <a:pt x="155" y="0"/>
                    </a:moveTo>
                    <a:lnTo>
                      <a:pt x="24" y="12"/>
                    </a:lnTo>
                    <a:cubicBezTo>
                      <a:pt x="12" y="36"/>
                      <a:pt x="12" y="60"/>
                      <a:pt x="0" y="84"/>
                    </a:cubicBezTo>
                    <a:lnTo>
                      <a:pt x="167" y="131"/>
                    </a:lnTo>
                    <a:lnTo>
                      <a:pt x="310" y="48"/>
                    </a:lnTo>
                    <a:lnTo>
                      <a:pt x="203" y="60"/>
                    </a:lnTo>
                    <a:cubicBezTo>
                      <a:pt x="191" y="36"/>
                      <a:pt x="167" y="12"/>
                      <a:pt x="1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26"/>
              <p:cNvSpPr/>
              <p:nvPr/>
            </p:nvSpPr>
            <p:spPr>
              <a:xfrm>
                <a:off x="776275" y="4297075"/>
                <a:ext cx="68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09" extrusionOk="0">
                    <a:moveTo>
                      <a:pt x="155" y="1"/>
                    </a:moveTo>
                    <a:lnTo>
                      <a:pt x="1" y="60"/>
                    </a:lnTo>
                    <a:lnTo>
                      <a:pt x="84" y="72"/>
                    </a:lnTo>
                    <a:lnTo>
                      <a:pt x="167" y="108"/>
                    </a:lnTo>
                    <a:lnTo>
                      <a:pt x="239" y="96"/>
                    </a:lnTo>
                    <a:cubicBezTo>
                      <a:pt x="239" y="96"/>
                      <a:pt x="239" y="84"/>
                      <a:pt x="239" y="72"/>
                    </a:cubicBezTo>
                    <a:lnTo>
                      <a:pt x="274" y="25"/>
                    </a:lnTo>
                    <a:lnTo>
                      <a:pt x="215" y="25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26"/>
              <p:cNvSpPr/>
              <p:nvPr/>
            </p:nvSpPr>
            <p:spPr>
              <a:xfrm>
                <a:off x="721200" y="4228625"/>
                <a:ext cx="4500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92" extrusionOk="0">
                    <a:moveTo>
                      <a:pt x="96" y="1"/>
                    </a:moveTo>
                    <a:lnTo>
                      <a:pt x="1" y="48"/>
                    </a:lnTo>
                    <a:cubicBezTo>
                      <a:pt x="13" y="96"/>
                      <a:pt x="25" y="131"/>
                      <a:pt x="25" y="167"/>
                    </a:cubicBezTo>
                    <a:lnTo>
                      <a:pt x="144" y="191"/>
                    </a:lnTo>
                    <a:lnTo>
                      <a:pt x="179" y="120"/>
                    </a:lnTo>
                    <a:cubicBezTo>
                      <a:pt x="156" y="72"/>
                      <a:pt x="120" y="36"/>
                      <a:pt x="9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26"/>
              <p:cNvSpPr/>
              <p:nvPr/>
            </p:nvSpPr>
            <p:spPr>
              <a:xfrm>
                <a:off x="709000" y="4215825"/>
                <a:ext cx="86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15" extrusionOk="0">
                    <a:moveTo>
                      <a:pt x="120" y="1"/>
                    </a:moveTo>
                    <a:lnTo>
                      <a:pt x="1" y="60"/>
                    </a:lnTo>
                    <a:lnTo>
                      <a:pt x="167" y="108"/>
                    </a:lnTo>
                    <a:lnTo>
                      <a:pt x="84" y="143"/>
                    </a:lnTo>
                    <a:lnTo>
                      <a:pt x="108" y="167"/>
                    </a:lnTo>
                    <a:lnTo>
                      <a:pt x="1" y="215"/>
                    </a:lnTo>
                    <a:lnTo>
                      <a:pt x="227" y="179"/>
                    </a:lnTo>
                    <a:lnTo>
                      <a:pt x="239" y="191"/>
                    </a:lnTo>
                    <a:lnTo>
                      <a:pt x="346" y="143"/>
                    </a:lnTo>
                    <a:cubicBezTo>
                      <a:pt x="322" y="120"/>
                      <a:pt x="310" y="96"/>
                      <a:pt x="298" y="72"/>
                    </a:cubicBezTo>
                    <a:lnTo>
                      <a:pt x="215" y="72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26"/>
              <p:cNvSpPr/>
              <p:nvPr/>
            </p:nvSpPr>
            <p:spPr>
              <a:xfrm>
                <a:off x="743825" y="4182500"/>
                <a:ext cx="24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84" extrusionOk="0">
                    <a:moveTo>
                      <a:pt x="48" y="0"/>
                    </a:moveTo>
                    <a:lnTo>
                      <a:pt x="1" y="12"/>
                    </a:lnTo>
                    <a:lnTo>
                      <a:pt x="72" y="83"/>
                    </a:lnTo>
                    <a:cubicBezTo>
                      <a:pt x="72" y="72"/>
                      <a:pt x="84" y="60"/>
                      <a:pt x="96" y="48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26"/>
              <p:cNvSpPr/>
              <p:nvPr/>
            </p:nvSpPr>
            <p:spPr>
              <a:xfrm>
                <a:off x="694725" y="4210175"/>
                <a:ext cx="18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4" extrusionOk="0">
                    <a:moveTo>
                      <a:pt x="48" y="0"/>
                    </a:moveTo>
                    <a:lnTo>
                      <a:pt x="0" y="48"/>
                    </a:lnTo>
                    <a:lnTo>
                      <a:pt x="0" y="84"/>
                    </a:lnTo>
                    <a:lnTo>
                      <a:pt x="72" y="48"/>
                    </a:lnTo>
                    <a:cubicBezTo>
                      <a:pt x="60" y="36"/>
                      <a:pt x="48" y="24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26"/>
              <p:cNvSpPr/>
              <p:nvPr/>
            </p:nvSpPr>
            <p:spPr>
              <a:xfrm>
                <a:off x="695600" y="4205700"/>
                <a:ext cx="242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144" extrusionOk="0">
                    <a:moveTo>
                      <a:pt x="25" y="1"/>
                    </a:moveTo>
                    <a:lnTo>
                      <a:pt x="25" y="48"/>
                    </a:lnTo>
                    <a:cubicBezTo>
                      <a:pt x="25" y="60"/>
                      <a:pt x="13" y="84"/>
                      <a:pt x="1" y="96"/>
                    </a:cubicBezTo>
                    <a:lnTo>
                      <a:pt x="25" y="144"/>
                    </a:lnTo>
                    <a:lnTo>
                      <a:pt x="96" y="144"/>
                    </a:lnTo>
                    <a:lnTo>
                      <a:pt x="72" y="84"/>
                    </a:lnTo>
                    <a:lnTo>
                      <a:pt x="96" y="48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26"/>
              <p:cNvSpPr/>
              <p:nvPr/>
            </p:nvSpPr>
            <p:spPr>
              <a:xfrm>
                <a:off x="913200" y="4392625"/>
                <a:ext cx="155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847" extrusionOk="0">
                    <a:moveTo>
                      <a:pt x="477" y="1"/>
                    </a:moveTo>
                    <a:lnTo>
                      <a:pt x="453" y="60"/>
                    </a:lnTo>
                    <a:lnTo>
                      <a:pt x="489" y="120"/>
                    </a:lnTo>
                    <a:lnTo>
                      <a:pt x="465" y="191"/>
                    </a:lnTo>
                    <a:lnTo>
                      <a:pt x="429" y="191"/>
                    </a:lnTo>
                    <a:lnTo>
                      <a:pt x="346" y="144"/>
                    </a:lnTo>
                    <a:lnTo>
                      <a:pt x="274" y="191"/>
                    </a:lnTo>
                    <a:lnTo>
                      <a:pt x="96" y="227"/>
                    </a:lnTo>
                    <a:lnTo>
                      <a:pt x="24" y="334"/>
                    </a:lnTo>
                    <a:lnTo>
                      <a:pt x="84" y="370"/>
                    </a:lnTo>
                    <a:lnTo>
                      <a:pt x="60" y="406"/>
                    </a:lnTo>
                    <a:lnTo>
                      <a:pt x="0" y="406"/>
                    </a:lnTo>
                    <a:lnTo>
                      <a:pt x="24" y="465"/>
                    </a:lnTo>
                    <a:lnTo>
                      <a:pt x="108" y="501"/>
                    </a:lnTo>
                    <a:lnTo>
                      <a:pt x="108" y="525"/>
                    </a:lnTo>
                    <a:lnTo>
                      <a:pt x="60" y="549"/>
                    </a:lnTo>
                    <a:lnTo>
                      <a:pt x="96" y="584"/>
                    </a:lnTo>
                    <a:lnTo>
                      <a:pt x="179" y="620"/>
                    </a:lnTo>
                    <a:lnTo>
                      <a:pt x="179" y="668"/>
                    </a:lnTo>
                    <a:lnTo>
                      <a:pt x="215" y="668"/>
                    </a:lnTo>
                    <a:lnTo>
                      <a:pt x="250" y="703"/>
                    </a:lnTo>
                    <a:lnTo>
                      <a:pt x="203" y="703"/>
                    </a:lnTo>
                    <a:lnTo>
                      <a:pt x="167" y="751"/>
                    </a:lnTo>
                    <a:lnTo>
                      <a:pt x="191" y="787"/>
                    </a:lnTo>
                    <a:lnTo>
                      <a:pt x="369" y="846"/>
                    </a:lnTo>
                    <a:lnTo>
                      <a:pt x="489" y="799"/>
                    </a:lnTo>
                    <a:lnTo>
                      <a:pt x="548" y="680"/>
                    </a:lnTo>
                    <a:lnTo>
                      <a:pt x="548" y="572"/>
                    </a:lnTo>
                    <a:lnTo>
                      <a:pt x="620" y="382"/>
                    </a:lnTo>
                    <a:lnTo>
                      <a:pt x="560" y="215"/>
                    </a:lnTo>
                    <a:lnTo>
                      <a:pt x="572" y="120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26"/>
              <p:cNvSpPr/>
              <p:nvPr/>
            </p:nvSpPr>
            <p:spPr>
              <a:xfrm>
                <a:off x="998625" y="4481325"/>
                <a:ext cx="45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2" extrusionOk="0">
                    <a:moveTo>
                      <a:pt x="0" y="1"/>
                    </a:moveTo>
                    <a:lnTo>
                      <a:pt x="0" y="60"/>
                    </a:lnTo>
                    <a:lnTo>
                      <a:pt x="120" y="132"/>
                    </a:lnTo>
                    <a:lnTo>
                      <a:pt x="179" y="84"/>
                    </a:lnTo>
                    <a:lnTo>
                      <a:pt x="179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26"/>
              <p:cNvSpPr/>
              <p:nvPr/>
            </p:nvSpPr>
            <p:spPr>
              <a:xfrm>
                <a:off x="910225" y="4415250"/>
                <a:ext cx="24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96" extrusionOk="0">
                    <a:moveTo>
                      <a:pt x="48" y="1"/>
                    </a:moveTo>
                    <a:cubicBezTo>
                      <a:pt x="48" y="13"/>
                      <a:pt x="36" y="25"/>
                      <a:pt x="36" y="36"/>
                    </a:cubicBezTo>
                    <a:lnTo>
                      <a:pt x="0" y="48"/>
                    </a:lnTo>
                    <a:lnTo>
                      <a:pt x="0" y="96"/>
                    </a:lnTo>
                    <a:lnTo>
                      <a:pt x="36" y="96"/>
                    </a:lnTo>
                    <a:cubicBezTo>
                      <a:pt x="36" y="84"/>
                      <a:pt x="48" y="72"/>
                      <a:pt x="48" y="60"/>
                    </a:cubicBezTo>
                    <a:lnTo>
                      <a:pt x="96" y="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26"/>
              <p:cNvSpPr/>
              <p:nvPr/>
            </p:nvSpPr>
            <p:spPr>
              <a:xfrm>
                <a:off x="909625" y="4415550"/>
                <a:ext cx="22350" cy="2950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1180" extrusionOk="0">
                    <a:moveTo>
                      <a:pt x="465" y="1"/>
                    </a:moveTo>
                    <a:lnTo>
                      <a:pt x="251" y="179"/>
                    </a:lnTo>
                    <a:lnTo>
                      <a:pt x="155" y="179"/>
                    </a:lnTo>
                    <a:lnTo>
                      <a:pt x="24" y="120"/>
                    </a:lnTo>
                    <a:lnTo>
                      <a:pt x="24" y="215"/>
                    </a:lnTo>
                    <a:cubicBezTo>
                      <a:pt x="12" y="227"/>
                      <a:pt x="12" y="251"/>
                      <a:pt x="1" y="274"/>
                    </a:cubicBezTo>
                    <a:lnTo>
                      <a:pt x="96" y="346"/>
                    </a:lnTo>
                    <a:lnTo>
                      <a:pt x="120" y="405"/>
                    </a:lnTo>
                    <a:lnTo>
                      <a:pt x="191" y="453"/>
                    </a:lnTo>
                    <a:lnTo>
                      <a:pt x="191" y="548"/>
                    </a:lnTo>
                    <a:lnTo>
                      <a:pt x="108" y="608"/>
                    </a:lnTo>
                    <a:lnTo>
                      <a:pt x="143" y="655"/>
                    </a:lnTo>
                    <a:lnTo>
                      <a:pt x="262" y="655"/>
                    </a:lnTo>
                    <a:lnTo>
                      <a:pt x="262" y="691"/>
                    </a:lnTo>
                    <a:lnTo>
                      <a:pt x="179" y="751"/>
                    </a:lnTo>
                    <a:cubicBezTo>
                      <a:pt x="167" y="798"/>
                      <a:pt x="155" y="846"/>
                      <a:pt x="131" y="906"/>
                    </a:cubicBezTo>
                    <a:lnTo>
                      <a:pt x="179" y="953"/>
                    </a:lnTo>
                    <a:cubicBezTo>
                      <a:pt x="203" y="1013"/>
                      <a:pt x="215" y="1060"/>
                      <a:pt x="239" y="1120"/>
                    </a:cubicBezTo>
                    <a:cubicBezTo>
                      <a:pt x="262" y="1144"/>
                      <a:pt x="298" y="1167"/>
                      <a:pt x="322" y="1179"/>
                    </a:cubicBezTo>
                    <a:lnTo>
                      <a:pt x="370" y="1167"/>
                    </a:lnTo>
                    <a:lnTo>
                      <a:pt x="429" y="1179"/>
                    </a:lnTo>
                    <a:lnTo>
                      <a:pt x="512" y="1156"/>
                    </a:lnTo>
                    <a:lnTo>
                      <a:pt x="524" y="1072"/>
                    </a:lnTo>
                    <a:lnTo>
                      <a:pt x="560" y="1013"/>
                    </a:lnTo>
                    <a:lnTo>
                      <a:pt x="667" y="1013"/>
                    </a:lnTo>
                    <a:lnTo>
                      <a:pt x="739" y="1060"/>
                    </a:lnTo>
                    <a:lnTo>
                      <a:pt x="810" y="1060"/>
                    </a:lnTo>
                    <a:lnTo>
                      <a:pt x="846" y="1001"/>
                    </a:lnTo>
                    <a:lnTo>
                      <a:pt x="846" y="858"/>
                    </a:lnTo>
                    <a:lnTo>
                      <a:pt x="870" y="810"/>
                    </a:lnTo>
                    <a:cubicBezTo>
                      <a:pt x="858" y="763"/>
                      <a:pt x="858" y="703"/>
                      <a:pt x="846" y="655"/>
                    </a:cubicBezTo>
                    <a:cubicBezTo>
                      <a:pt x="834" y="596"/>
                      <a:pt x="882" y="548"/>
                      <a:pt x="893" y="501"/>
                    </a:cubicBezTo>
                    <a:lnTo>
                      <a:pt x="739" y="405"/>
                    </a:lnTo>
                    <a:lnTo>
                      <a:pt x="870" y="346"/>
                    </a:lnTo>
                    <a:lnTo>
                      <a:pt x="893" y="286"/>
                    </a:lnTo>
                    <a:lnTo>
                      <a:pt x="858" y="191"/>
                    </a:lnTo>
                    <a:lnTo>
                      <a:pt x="786" y="132"/>
                    </a:lnTo>
                    <a:lnTo>
                      <a:pt x="703" y="24"/>
                    </a:lnTo>
                    <a:lnTo>
                      <a:pt x="655" y="60"/>
                    </a:lnTo>
                    <a:lnTo>
                      <a:pt x="5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26"/>
              <p:cNvSpPr/>
              <p:nvPr/>
            </p:nvSpPr>
            <p:spPr>
              <a:xfrm>
                <a:off x="934925" y="4394125"/>
                <a:ext cx="68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08" extrusionOk="0">
                    <a:moveTo>
                      <a:pt x="203" y="0"/>
                    </a:moveTo>
                    <a:lnTo>
                      <a:pt x="179" y="24"/>
                    </a:lnTo>
                    <a:lnTo>
                      <a:pt x="48" y="60"/>
                    </a:lnTo>
                    <a:lnTo>
                      <a:pt x="1" y="96"/>
                    </a:lnTo>
                    <a:lnTo>
                      <a:pt x="60" y="108"/>
                    </a:lnTo>
                    <a:lnTo>
                      <a:pt x="179" y="84"/>
                    </a:lnTo>
                    <a:lnTo>
                      <a:pt x="274" y="84"/>
                    </a:lnTo>
                    <a:cubicBezTo>
                      <a:pt x="274" y="72"/>
                      <a:pt x="262" y="60"/>
                      <a:pt x="262" y="36"/>
                    </a:cubicBez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26"/>
              <p:cNvSpPr/>
              <p:nvPr/>
            </p:nvSpPr>
            <p:spPr>
              <a:xfrm>
                <a:off x="947725" y="4400975"/>
                <a:ext cx="1800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36" extrusionOk="0">
                    <a:moveTo>
                      <a:pt x="48" y="0"/>
                    </a:moveTo>
                    <a:lnTo>
                      <a:pt x="1" y="12"/>
                    </a:lnTo>
                    <a:lnTo>
                      <a:pt x="72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26"/>
              <p:cNvSpPr/>
              <p:nvPr/>
            </p:nvSpPr>
            <p:spPr>
              <a:xfrm>
                <a:off x="971825" y="4453350"/>
                <a:ext cx="4260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787" extrusionOk="0">
                    <a:moveTo>
                      <a:pt x="1620" y="1"/>
                    </a:moveTo>
                    <a:lnTo>
                      <a:pt x="1465" y="96"/>
                    </a:lnTo>
                    <a:lnTo>
                      <a:pt x="1406" y="84"/>
                    </a:lnTo>
                    <a:lnTo>
                      <a:pt x="1275" y="36"/>
                    </a:lnTo>
                    <a:lnTo>
                      <a:pt x="1156" y="120"/>
                    </a:lnTo>
                    <a:lnTo>
                      <a:pt x="882" y="108"/>
                    </a:lnTo>
                    <a:lnTo>
                      <a:pt x="668" y="144"/>
                    </a:lnTo>
                    <a:lnTo>
                      <a:pt x="525" y="120"/>
                    </a:lnTo>
                    <a:lnTo>
                      <a:pt x="406" y="72"/>
                    </a:lnTo>
                    <a:lnTo>
                      <a:pt x="287" y="72"/>
                    </a:lnTo>
                    <a:lnTo>
                      <a:pt x="215" y="108"/>
                    </a:lnTo>
                    <a:lnTo>
                      <a:pt x="180" y="72"/>
                    </a:lnTo>
                    <a:lnTo>
                      <a:pt x="25" y="120"/>
                    </a:lnTo>
                    <a:cubicBezTo>
                      <a:pt x="13" y="156"/>
                      <a:pt x="13" y="203"/>
                      <a:pt x="1" y="251"/>
                    </a:cubicBezTo>
                    <a:lnTo>
                      <a:pt x="132" y="334"/>
                    </a:lnTo>
                    <a:lnTo>
                      <a:pt x="251" y="310"/>
                    </a:lnTo>
                    <a:lnTo>
                      <a:pt x="465" y="417"/>
                    </a:lnTo>
                    <a:lnTo>
                      <a:pt x="584" y="441"/>
                    </a:lnTo>
                    <a:lnTo>
                      <a:pt x="703" y="537"/>
                    </a:lnTo>
                    <a:lnTo>
                      <a:pt x="953" y="608"/>
                    </a:lnTo>
                    <a:lnTo>
                      <a:pt x="1013" y="584"/>
                    </a:lnTo>
                    <a:lnTo>
                      <a:pt x="1120" y="644"/>
                    </a:lnTo>
                    <a:cubicBezTo>
                      <a:pt x="1120" y="667"/>
                      <a:pt x="1144" y="679"/>
                      <a:pt x="1144" y="703"/>
                    </a:cubicBezTo>
                    <a:lnTo>
                      <a:pt x="1418" y="787"/>
                    </a:lnTo>
                    <a:lnTo>
                      <a:pt x="1525" y="775"/>
                    </a:lnTo>
                    <a:lnTo>
                      <a:pt x="1525" y="667"/>
                    </a:lnTo>
                    <a:lnTo>
                      <a:pt x="1584" y="620"/>
                    </a:lnTo>
                    <a:cubicBezTo>
                      <a:pt x="1584" y="596"/>
                      <a:pt x="1584" y="560"/>
                      <a:pt x="1573" y="537"/>
                    </a:cubicBezTo>
                    <a:lnTo>
                      <a:pt x="1465" y="429"/>
                    </a:lnTo>
                    <a:cubicBezTo>
                      <a:pt x="1501" y="370"/>
                      <a:pt x="1537" y="298"/>
                      <a:pt x="1573" y="239"/>
                    </a:cubicBezTo>
                    <a:lnTo>
                      <a:pt x="1680" y="179"/>
                    </a:lnTo>
                    <a:cubicBezTo>
                      <a:pt x="1680" y="144"/>
                      <a:pt x="1692" y="108"/>
                      <a:pt x="1704" y="72"/>
                    </a:cubicBezTo>
                    <a:lnTo>
                      <a:pt x="16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26"/>
              <p:cNvSpPr/>
              <p:nvPr/>
            </p:nvSpPr>
            <p:spPr>
              <a:xfrm>
                <a:off x="820625" y="4442950"/>
                <a:ext cx="53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67" extrusionOk="0">
                    <a:moveTo>
                      <a:pt x="167" y="0"/>
                    </a:moveTo>
                    <a:lnTo>
                      <a:pt x="12" y="36"/>
                    </a:lnTo>
                    <a:cubicBezTo>
                      <a:pt x="12" y="71"/>
                      <a:pt x="12" y="95"/>
                      <a:pt x="1" y="119"/>
                    </a:cubicBezTo>
                    <a:lnTo>
                      <a:pt x="84" y="167"/>
                    </a:lnTo>
                    <a:lnTo>
                      <a:pt x="155" y="107"/>
                    </a:lnTo>
                    <a:lnTo>
                      <a:pt x="215" y="60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26"/>
              <p:cNvSpPr/>
              <p:nvPr/>
            </p:nvSpPr>
            <p:spPr>
              <a:xfrm>
                <a:off x="848600" y="4431025"/>
                <a:ext cx="80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32" extrusionOk="0">
                    <a:moveTo>
                      <a:pt x="191" y="1"/>
                    </a:moveTo>
                    <a:lnTo>
                      <a:pt x="25" y="36"/>
                    </a:lnTo>
                    <a:lnTo>
                      <a:pt x="1" y="84"/>
                    </a:lnTo>
                    <a:cubicBezTo>
                      <a:pt x="72" y="84"/>
                      <a:pt x="132" y="84"/>
                      <a:pt x="191" y="96"/>
                    </a:cubicBezTo>
                    <a:lnTo>
                      <a:pt x="286" y="132"/>
                    </a:lnTo>
                    <a:cubicBezTo>
                      <a:pt x="298" y="120"/>
                      <a:pt x="310" y="96"/>
                      <a:pt x="322" y="84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26"/>
              <p:cNvSpPr/>
              <p:nvPr/>
            </p:nvSpPr>
            <p:spPr>
              <a:xfrm>
                <a:off x="835200" y="4435200"/>
                <a:ext cx="98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203" extrusionOk="0">
                    <a:moveTo>
                      <a:pt x="132" y="0"/>
                    </a:moveTo>
                    <a:lnTo>
                      <a:pt x="25" y="48"/>
                    </a:lnTo>
                    <a:lnTo>
                      <a:pt x="1" y="120"/>
                    </a:lnTo>
                    <a:lnTo>
                      <a:pt x="120" y="143"/>
                    </a:lnTo>
                    <a:lnTo>
                      <a:pt x="215" y="203"/>
                    </a:lnTo>
                    <a:lnTo>
                      <a:pt x="263" y="96"/>
                    </a:lnTo>
                    <a:lnTo>
                      <a:pt x="394" y="12"/>
                    </a:lnTo>
                    <a:lnTo>
                      <a:pt x="275" y="1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26"/>
              <p:cNvSpPr/>
              <p:nvPr/>
            </p:nvSpPr>
            <p:spPr>
              <a:xfrm>
                <a:off x="1165900" y="4478350"/>
                <a:ext cx="42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3" extrusionOk="0">
                    <a:moveTo>
                      <a:pt x="120" y="1"/>
                    </a:moveTo>
                    <a:lnTo>
                      <a:pt x="37" y="13"/>
                    </a:lnTo>
                    <a:lnTo>
                      <a:pt x="1" y="48"/>
                    </a:lnTo>
                    <a:lnTo>
                      <a:pt x="48" y="72"/>
                    </a:lnTo>
                    <a:lnTo>
                      <a:pt x="132" y="60"/>
                    </a:lnTo>
                    <a:lnTo>
                      <a:pt x="167" y="13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26"/>
              <p:cNvSpPr/>
              <p:nvPr/>
            </p:nvSpPr>
            <p:spPr>
              <a:xfrm>
                <a:off x="1139125" y="4425675"/>
                <a:ext cx="44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84" extrusionOk="0">
                    <a:moveTo>
                      <a:pt x="36" y="0"/>
                    </a:moveTo>
                    <a:lnTo>
                      <a:pt x="0" y="72"/>
                    </a:lnTo>
                    <a:lnTo>
                      <a:pt x="72" y="72"/>
                    </a:lnTo>
                    <a:lnTo>
                      <a:pt x="95" y="84"/>
                    </a:lnTo>
                    <a:lnTo>
                      <a:pt x="179" y="72"/>
                    </a:lnTo>
                    <a:lnTo>
                      <a:pt x="167" y="24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26"/>
              <p:cNvSpPr/>
              <p:nvPr/>
            </p:nvSpPr>
            <p:spPr>
              <a:xfrm>
                <a:off x="1167100" y="4464675"/>
                <a:ext cx="805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8" extrusionOk="0">
                    <a:moveTo>
                      <a:pt x="131" y="0"/>
                    </a:moveTo>
                    <a:lnTo>
                      <a:pt x="24" y="48"/>
                    </a:lnTo>
                    <a:lnTo>
                      <a:pt x="0" y="72"/>
                    </a:lnTo>
                    <a:lnTo>
                      <a:pt x="119" y="72"/>
                    </a:lnTo>
                    <a:lnTo>
                      <a:pt x="167" y="107"/>
                    </a:lnTo>
                    <a:lnTo>
                      <a:pt x="227" y="107"/>
                    </a:lnTo>
                    <a:lnTo>
                      <a:pt x="250" y="84"/>
                    </a:lnTo>
                    <a:lnTo>
                      <a:pt x="322" y="60"/>
                    </a:lnTo>
                    <a:cubicBezTo>
                      <a:pt x="322" y="48"/>
                      <a:pt x="310" y="48"/>
                      <a:pt x="310" y="36"/>
                    </a:cubicBezTo>
                    <a:lnTo>
                      <a:pt x="274" y="36"/>
                    </a:lnTo>
                    <a:lnTo>
                      <a:pt x="262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26"/>
              <p:cNvSpPr/>
              <p:nvPr/>
            </p:nvSpPr>
            <p:spPr>
              <a:xfrm>
                <a:off x="1138825" y="4468250"/>
                <a:ext cx="15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24"/>
                      <a:pt x="12" y="48"/>
                      <a:pt x="12" y="71"/>
                    </a:cubicBezTo>
                    <a:cubicBezTo>
                      <a:pt x="24" y="71"/>
                      <a:pt x="36" y="60"/>
                      <a:pt x="60" y="60"/>
                    </a:cubicBezTo>
                    <a:lnTo>
                      <a:pt x="60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26"/>
              <p:cNvSpPr/>
              <p:nvPr/>
            </p:nvSpPr>
            <p:spPr>
              <a:xfrm>
                <a:off x="1137925" y="4477175"/>
                <a:ext cx="33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8" extrusionOk="0">
                    <a:moveTo>
                      <a:pt x="60" y="0"/>
                    </a:moveTo>
                    <a:lnTo>
                      <a:pt x="1" y="48"/>
                    </a:lnTo>
                    <a:lnTo>
                      <a:pt x="48" y="48"/>
                    </a:lnTo>
                    <a:cubicBezTo>
                      <a:pt x="72" y="36"/>
                      <a:pt x="96" y="36"/>
                      <a:pt x="120" y="36"/>
                    </a:cubicBez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26"/>
              <p:cNvSpPr/>
              <p:nvPr/>
            </p:nvSpPr>
            <p:spPr>
              <a:xfrm>
                <a:off x="1139425" y="4471225"/>
                <a:ext cx="12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60" extrusionOk="0">
                    <a:moveTo>
                      <a:pt x="48" y="0"/>
                    </a:moveTo>
                    <a:lnTo>
                      <a:pt x="0" y="24"/>
                    </a:lnTo>
                    <a:lnTo>
                      <a:pt x="48" y="6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26"/>
              <p:cNvSpPr/>
              <p:nvPr/>
            </p:nvSpPr>
            <p:spPr>
              <a:xfrm>
                <a:off x="1137325" y="4466150"/>
                <a:ext cx="18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37" y="1"/>
                    </a:moveTo>
                    <a:lnTo>
                      <a:pt x="1" y="36"/>
                    </a:lnTo>
                    <a:lnTo>
                      <a:pt x="13" y="60"/>
                    </a:lnTo>
                    <a:lnTo>
                      <a:pt x="72" y="48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26"/>
              <p:cNvSpPr/>
              <p:nvPr/>
            </p:nvSpPr>
            <p:spPr>
              <a:xfrm>
                <a:off x="1185550" y="4481925"/>
                <a:ext cx="8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39" extrusionOk="0">
                    <a:moveTo>
                      <a:pt x="358" y="1"/>
                    </a:moveTo>
                    <a:lnTo>
                      <a:pt x="286" y="13"/>
                    </a:lnTo>
                    <a:lnTo>
                      <a:pt x="155" y="48"/>
                    </a:lnTo>
                    <a:lnTo>
                      <a:pt x="24" y="108"/>
                    </a:lnTo>
                    <a:cubicBezTo>
                      <a:pt x="24" y="120"/>
                      <a:pt x="13" y="144"/>
                      <a:pt x="13" y="156"/>
                    </a:cubicBezTo>
                    <a:lnTo>
                      <a:pt x="24" y="167"/>
                    </a:lnTo>
                    <a:cubicBezTo>
                      <a:pt x="24" y="179"/>
                      <a:pt x="13" y="203"/>
                      <a:pt x="1" y="215"/>
                    </a:cubicBezTo>
                    <a:lnTo>
                      <a:pt x="36" y="239"/>
                    </a:lnTo>
                    <a:lnTo>
                      <a:pt x="84" y="239"/>
                    </a:lnTo>
                    <a:lnTo>
                      <a:pt x="132" y="203"/>
                    </a:lnTo>
                    <a:lnTo>
                      <a:pt x="203" y="167"/>
                    </a:lnTo>
                    <a:lnTo>
                      <a:pt x="251" y="167"/>
                    </a:lnTo>
                    <a:lnTo>
                      <a:pt x="251" y="132"/>
                    </a:lnTo>
                    <a:lnTo>
                      <a:pt x="286" y="96"/>
                    </a:lnTo>
                    <a:cubicBezTo>
                      <a:pt x="298" y="84"/>
                      <a:pt x="310" y="72"/>
                      <a:pt x="310" y="60"/>
                    </a:cubicBezTo>
                    <a:lnTo>
                      <a:pt x="358" y="36"/>
                    </a:lnTo>
                    <a:cubicBezTo>
                      <a:pt x="358" y="25"/>
                      <a:pt x="358" y="13"/>
                      <a:pt x="3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26"/>
              <p:cNvSpPr/>
              <p:nvPr/>
            </p:nvSpPr>
            <p:spPr>
              <a:xfrm>
                <a:off x="1118575" y="4478650"/>
                <a:ext cx="33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80" extrusionOk="0">
                    <a:moveTo>
                      <a:pt x="60" y="1"/>
                    </a:moveTo>
                    <a:lnTo>
                      <a:pt x="36" y="25"/>
                    </a:lnTo>
                    <a:cubicBezTo>
                      <a:pt x="25" y="36"/>
                      <a:pt x="13" y="48"/>
                      <a:pt x="1" y="72"/>
                    </a:cubicBezTo>
                    <a:lnTo>
                      <a:pt x="36" y="108"/>
                    </a:lnTo>
                    <a:lnTo>
                      <a:pt x="36" y="156"/>
                    </a:lnTo>
                    <a:lnTo>
                      <a:pt x="84" y="179"/>
                    </a:lnTo>
                    <a:cubicBezTo>
                      <a:pt x="96" y="156"/>
                      <a:pt x="120" y="144"/>
                      <a:pt x="132" y="120"/>
                    </a:cubicBezTo>
                    <a:lnTo>
                      <a:pt x="72" y="60"/>
                    </a:lnTo>
                    <a:cubicBezTo>
                      <a:pt x="72" y="48"/>
                      <a:pt x="60" y="25"/>
                      <a:pt x="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26"/>
              <p:cNvSpPr/>
              <p:nvPr/>
            </p:nvSpPr>
            <p:spPr>
              <a:xfrm>
                <a:off x="1118875" y="4477175"/>
                <a:ext cx="122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49" h="36" extrusionOk="0">
                    <a:moveTo>
                      <a:pt x="13" y="0"/>
                    </a:moveTo>
                    <a:lnTo>
                      <a:pt x="1" y="36"/>
                    </a:lnTo>
                    <a:lnTo>
                      <a:pt x="48" y="36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26"/>
              <p:cNvSpPr/>
              <p:nvPr/>
            </p:nvSpPr>
            <p:spPr>
              <a:xfrm>
                <a:off x="1085250" y="4460200"/>
                <a:ext cx="56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2" extrusionOk="0">
                    <a:moveTo>
                      <a:pt x="72" y="1"/>
                    </a:moveTo>
                    <a:lnTo>
                      <a:pt x="24" y="12"/>
                    </a:lnTo>
                    <a:cubicBezTo>
                      <a:pt x="24" y="24"/>
                      <a:pt x="12" y="48"/>
                      <a:pt x="0" y="60"/>
                    </a:cubicBezTo>
                    <a:lnTo>
                      <a:pt x="84" y="120"/>
                    </a:lnTo>
                    <a:lnTo>
                      <a:pt x="143" y="132"/>
                    </a:lnTo>
                    <a:lnTo>
                      <a:pt x="167" y="108"/>
                    </a:lnTo>
                    <a:lnTo>
                      <a:pt x="226" y="120"/>
                    </a:lnTo>
                    <a:lnTo>
                      <a:pt x="191" y="72"/>
                    </a:lnTo>
                    <a:lnTo>
                      <a:pt x="143" y="24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26"/>
              <p:cNvSpPr/>
              <p:nvPr/>
            </p:nvSpPr>
            <p:spPr>
              <a:xfrm>
                <a:off x="1177225" y="4489075"/>
                <a:ext cx="33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80" extrusionOk="0">
                    <a:moveTo>
                      <a:pt x="72" y="0"/>
                    </a:moveTo>
                    <a:lnTo>
                      <a:pt x="0" y="48"/>
                    </a:lnTo>
                    <a:cubicBezTo>
                      <a:pt x="12" y="60"/>
                      <a:pt x="24" y="84"/>
                      <a:pt x="36" y="96"/>
                    </a:cubicBezTo>
                    <a:lnTo>
                      <a:pt x="48" y="179"/>
                    </a:lnTo>
                    <a:lnTo>
                      <a:pt x="84" y="167"/>
                    </a:lnTo>
                    <a:lnTo>
                      <a:pt x="131" y="96"/>
                    </a:lnTo>
                    <a:lnTo>
                      <a:pt x="84" y="48"/>
                    </a:lnTo>
                    <a:cubicBezTo>
                      <a:pt x="84" y="24"/>
                      <a:pt x="72" y="12"/>
                      <a:pt x="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26"/>
              <p:cNvSpPr/>
              <p:nvPr/>
            </p:nvSpPr>
            <p:spPr>
              <a:xfrm>
                <a:off x="1178700" y="4487000"/>
                <a:ext cx="9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0" extrusionOk="0">
                    <a:moveTo>
                      <a:pt x="36" y="0"/>
                    </a:moveTo>
                    <a:cubicBezTo>
                      <a:pt x="25" y="12"/>
                      <a:pt x="13" y="24"/>
                      <a:pt x="1" y="36"/>
                    </a:cubicBezTo>
                    <a:lnTo>
                      <a:pt x="25" y="60"/>
                    </a:lnTo>
                    <a:lnTo>
                      <a:pt x="36" y="4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26"/>
              <p:cNvSpPr/>
              <p:nvPr/>
            </p:nvSpPr>
            <p:spPr>
              <a:xfrm>
                <a:off x="1116500" y="4447700"/>
                <a:ext cx="2532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584" extrusionOk="0">
                    <a:moveTo>
                      <a:pt x="84" y="1"/>
                    </a:moveTo>
                    <a:lnTo>
                      <a:pt x="0" y="48"/>
                    </a:lnTo>
                    <a:lnTo>
                      <a:pt x="48" y="60"/>
                    </a:lnTo>
                    <a:lnTo>
                      <a:pt x="155" y="60"/>
                    </a:lnTo>
                    <a:lnTo>
                      <a:pt x="215" y="96"/>
                    </a:lnTo>
                    <a:lnTo>
                      <a:pt x="227" y="120"/>
                    </a:lnTo>
                    <a:lnTo>
                      <a:pt x="286" y="143"/>
                    </a:lnTo>
                    <a:lnTo>
                      <a:pt x="322" y="191"/>
                    </a:lnTo>
                    <a:lnTo>
                      <a:pt x="393" y="203"/>
                    </a:lnTo>
                    <a:lnTo>
                      <a:pt x="441" y="251"/>
                    </a:lnTo>
                    <a:lnTo>
                      <a:pt x="548" y="298"/>
                    </a:lnTo>
                    <a:lnTo>
                      <a:pt x="619" y="298"/>
                    </a:lnTo>
                    <a:lnTo>
                      <a:pt x="655" y="334"/>
                    </a:lnTo>
                    <a:lnTo>
                      <a:pt x="715" y="417"/>
                    </a:lnTo>
                    <a:lnTo>
                      <a:pt x="762" y="441"/>
                    </a:lnTo>
                    <a:lnTo>
                      <a:pt x="750" y="489"/>
                    </a:lnTo>
                    <a:lnTo>
                      <a:pt x="786" y="536"/>
                    </a:lnTo>
                    <a:lnTo>
                      <a:pt x="870" y="572"/>
                    </a:lnTo>
                    <a:lnTo>
                      <a:pt x="917" y="560"/>
                    </a:lnTo>
                    <a:lnTo>
                      <a:pt x="965" y="584"/>
                    </a:lnTo>
                    <a:cubicBezTo>
                      <a:pt x="989" y="560"/>
                      <a:pt x="1000" y="524"/>
                      <a:pt x="1012" y="501"/>
                    </a:cubicBezTo>
                    <a:lnTo>
                      <a:pt x="917" y="489"/>
                    </a:lnTo>
                    <a:lnTo>
                      <a:pt x="881" y="501"/>
                    </a:lnTo>
                    <a:lnTo>
                      <a:pt x="798" y="453"/>
                    </a:lnTo>
                    <a:cubicBezTo>
                      <a:pt x="798" y="429"/>
                      <a:pt x="810" y="405"/>
                      <a:pt x="822" y="393"/>
                    </a:cubicBezTo>
                    <a:cubicBezTo>
                      <a:pt x="810" y="370"/>
                      <a:pt x="810" y="358"/>
                      <a:pt x="798" y="346"/>
                    </a:cubicBezTo>
                    <a:lnTo>
                      <a:pt x="798" y="310"/>
                    </a:lnTo>
                    <a:lnTo>
                      <a:pt x="762" y="251"/>
                    </a:lnTo>
                    <a:lnTo>
                      <a:pt x="619" y="143"/>
                    </a:lnTo>
                    <a:lnTo>
                      <a:pt x="608" y="155"/>
                    </a:lnTo>
                    <a:lnTo>
                      <a:pt x="536" y="155"/>
                    </a:lnTo>
                    <a:cubicBezTo>
                      <a:pt x="524" y="155"/>
                      <a:pt x="524" y="155"/>
                      <a:pt x="524" y="143"/>
                    </a:cubicBezTo>
                    <a:lnTo>
                      <a:pt x="429" y="96"/>
                    </a:lnTo>
                    <a:lnTo>
                      <a:pt x="322" y="72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26"/>
              <p:cNvSpPr/>
              <p:nvPr/>
            </p:nvSpPr>
            <p:spPr>
              <a:xfrm>
                <a:off x="1157575" y="4444725"/>
                <a:ext cx="107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03" extrusionOk="0">
                    <a:moveTo>
                      <a:pt x="262" y="0"/>
                    </a:moveTo>
                    <a:lnTo>
                      <a:pt x="191" y="24"/>
                    </a:lnTo>
                    <a:lnTo>
                      <a:pt x="60" y="48"/>
                    </a:lnTo>
                    <a:lnTo>
                      <a:pt x="0" y="108"/>
                    </a:lnTo>
                    <a:lnTo>
                      <a:pt x="96" y="155"/>
                    </a:lnTo>
                    <a:lnTo>
                      <a:pt x="179" y="155"/>
                    </a:lnTo>
                    <a:cubicBezTo>
                      <a:pt x="179" y="143"/>
                      <a:pt x="191" y="131"/>
                      <a:pt x="191" y="108"/>
                    </a:cubicBezTo>
                    <a:lnTo>
                      <a:pt x="227" y="60"/>
                    </a:lnTo>
                    <a:lnTo>
                      <a:pt x="310" y="60"/>
                    </a:lnTo>
                    <a:cubicBezTo>
                      <a:pt x="310" y="84"/>
                      <a:pt x="310" y="96"/>
                      <a:pt x="298" y="120"/>
                    </a:cubicBezTo>
                    <a:lnTo>
                      <a:pt x="250" y="143"/>
                    </a:lnTo>
                    <a:lnTo>
                      <a:pt x="215" y="167"/>
                    </a:lnTo>
                    <a:lnTo>
                      <a:pt x="298" y="203"/>
                    </a:lnTo>
                    <a:lnTo>
                      <a:pt x="417" y="203"/>
                    </a:lnTo>
                    <a:cubicBezTo>
                      <a:pt x="417" y="179"/>
                      <a:pt x="417" y="143"/>
                      <a:pt x="417" y="120"/>
                    </a:cubicBezTo>
                    <a:cubicBezTo>
                      <a:pt x="429" y="84"/>
                      <a:pt x="405" y="84"/>
                      <a:pt x="405" y="60"/>
                    </a:cubicBezTo>
                    <a:lnTo>
                      <a:pt x="370" y="60"/>
                    </a:lnTo>
                    <a:cubicBezTo>
                      <a:pt x="381" y="48"/>
                      <a:pt x="393" y="24"/>
                      <a:pt x="405" y="12"/>
                    </a:cubicBezTo>
                    <a:cubicBezTo>
                      <a:pt x="393" y="12"/>
                      <a:pt x="393" y="0"/>
                      <a:pt x="3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26"/>
              <p:cNvSpPr/>
              <p:nvPr/>
            </p:nvSpPr>
            <p:spPr>
              <a:xfrm>
                <a:off x="1159350" y="4453650"/>
                <a:ext cx="48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39" extrusionOk="0">
                    <a:moveTo>
                      <a:pt x="60" y="1"/>
                    </a:moveTo>
                    <a:lnTo>
                      <a:pt x="1" y="24"/>
                    </a:lnTo>
                    <a:lnTo>
                      <a:pt x="1" y="48"/>
                    </a:lnTo>
                    <a:lnTo>
                      <a:pt x="72" y="96"/>
                    </a:lnTo>
                    <a:lnTo>
                      <a:pt x="72" y="155"/>
                    </a:lnTo>
                    <a:lnTo>
                      <a:pt x="13" y="167"/>
                    </a:lnTo>
                    <a:lnTo>
                      <a:pt x="13" y="203"/>
                    </a:lnTo>
                    <a:lnTo>
                      <a:pt x="72" y="239"/>
                    </a:lnTo>
                    <a:lnTo>
                      <a:pt x="156" y="215"/>
                    </a:lnTo>
                    <a:cubicBezTo>
                      <a:pt x="168" y="191"/>
                      <a:pt x="179" y="167"/>
                      <a:pt x="179" y="144"/>
                    </a:cubicBezTo>
                    <a:cubicBezTo>
                      <a:pt x="191" y="120"/>
                      <a:pt x="168" y="84"/>
                      <a:pt x="168" y="48"/>
                    </a:cubicBezTo>
                    <a:lnTo>
                      <a:pt x="132" y="24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26"/>
              <p:cNvSpPr/>
              <p:nvPr/>
            </p:nvSpPr>
            <p:spPr>
              <a:xfrm>
                <a:off x="1126025" y="4445625"/>
                <a:ext cx="27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4" extrusionOk="0">
                    <a:moveTo>
                      <a:pt x="0" y="0"/>
                    </a:moveTo>
                    <a:lnTo>
                      <a:pt x="84" y="84"/>
                    </a:lnTo>
                    <a:lnTo>
                      <a:pt x="108" y="72"/>
                    </a:lnTo>
                    <a:cubicBezTo>
                      <a:pt x="108" y="48"/>
                      <a:pt x="96" y="36"/>
                      <a:pt x="96" y="12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26"/>
              <p:cNvSpPr/>
              <p:nvPr/>
            </p:nvSpPr>
            <p:spPr>
              <a:xfrm>
                <a:off x="1153100" y="4471525"/>
                <a:ext cx="36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08" extrusionOk="0">
                    <a:moveTo>
                      <a:pt x="84" y="0"/>
                    </a:moveTo>
                    <a:lnTo>
                      <a:pt x="1" y="48"/>
                    </a:lnTo>
                    <a:cubicBezTo>
                      <a:pt x="13" y="71"/>
                      <a:pt x="25" y="83"/>
                      <a:pt x="37" y="107"/>
                    </a:cubicBezTo>
                    <a:lnTo>
                      <a:pt x="96" y="107"/>
                    </a:lnTo>
                    <a:lnTo>
                      <a:pt x="144" y="60"/>
                    </a:lnTo>
                    <a:lnTo>
                      <a:pt x="144" y="12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" name="Google Shape;5740;p26"/>
              <p:cNvSpPr/>
              <p:nvPr/>
            </p:nvSpPr>
            <p:spPr>
              <a:xfrm>
                <a:off x="1084650" y="4448900"/>
                <a:ext cx="27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8" extrusionOk="0">
                    <a:moveTo>
                      <a:pt x="60" y="0"/>
                    </a:moveTo>
                    <a:lnTo>
                      <a:pt x="0" y="72"/>
                    </a:lnTo>
                    <a:cubicBezTo>
                      <a:pt x="0" y="72"/>
                      <a:pt x="0" y="83"/>
                      <a:pt x="0" y="95"/>
                    </a:cubicBezTo>
                    <a:lnTo>
                      <a:pt x="24" y="107"/>
                    </a:lnTo>
                    <a:lnTo>
                      <a:pt x="72" y="107"/>
                    </a:lnTo>
                    <a:cubicBezTo>
                      <a:pt x="84" y="95"/>
                      <a:pt x="96" y="83"/>
                      <a:pt x="108" y="72"/>
                    </a:cubicBezTo>
                    <a:cubicBezTo>
                      <a:pt x="108" y="48"/>
                      <a:pt x="96" y="24"/>
                      <a:pt x="9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" name="Google Shape;5741;p26"/>
              <p:cNvSpPr/>
              <p:nvPr/>
            </p:nvSpPr>
            <p:spPr>
              <a:xfrm>
                <a:off x="1123350" y="4445025"/>
                <a:ext cx="15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36" y="0"/>
                    </a:moveTo>
                    <a:lnTo>
                      <a:pt x="0" y="24"/>
                    </a:lnTo>
                    <a:cubicBezTo>
                      <a:pt x="12" y="36"/>
                      <a:pt x="24" y="48"/>
                      <a:pt x="36" y="60"/>
                    </a:cubicBezTo>
                    <a:cubicBezTo>
                      <a:pt x="48" y="48"/>
                      <a:pt x="48" y="36"/>
                      <a:pt x="60" y="24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" name="Google Shape;5742;p26"/>
              <p:cNvSpPr/>
              <p:nvPr/>
            </p:nvSpPr>
            <p:spPr>
              <a:xfrm>
                <a:off x="1081975" y="4452175"/>
                <a:ext cx="715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4" extrusionOk="0">
                    <a:moveTo>
                      <a:pt x="119" y="0"/>
                    </a:moveTo>
                    <a:lnTo>
                      <a:pt x="119" y="95"/>
                    </a:lnTo>
                    <a:lnTo>
                      <a:pt x="72" y="95"/>
                    </a:lnTo>
                    <a:lnTo>
                      <a:pt x="0" y="107"/>
                    </a:lnTo>
                    <a:lnTo>
                      <a:pt x="0" y="191"/>
                    </a:lnTo>
                    <a:lnTo>
                      <a:pt x="48" y="226"/>
                    </a:lnTo>
                    <a:lnTo>
                      <a:pt x="84" y="214"/>
                    </a:lnTo>
                    <a:lnTo>
                      <a:pt x="84" y="167"/>
                    </a:lnTo>
                    <a:lnTo>
                      <a:pt x="107" y="191"/>
                    </a:lnTo>
                    <a:lnTo>
                      <a:pt x="107" y="238"/>
                    </a:lnTo>
                    <a:lnTo>
                      <a:pt x="191" y="250"/>
                    </a:lnTo>
                    <a:lnTo>
                      <a:pt x="250" y="274"/>
                    </a:lnTo>
                    <a:lnTo>
                      <a:pt x="286" y="238"/>
                    </a:lnTo>
                    <a:lnTo>
                      <a:pt x="262" y="214"/>
                    </a:lnTo>
                    <a:lnTo>
                      <a:pt x="250" y="179"/>
                    </a:lnTo>
                    <a:lnTo>
                      <a:pt x="203" y="131"/>
                    </a:lnTo>
                    <a:cubicBezTo>
                      <a:pt x="203" y="119"/>
                      <a:pt x="215" y="107"/>
                      <a:pt x="226" y="107"/>
                    </a:cubicBezTo>
                    <a:lnTo>
                      <a:pt x="191" y="48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26"/>
              <p:cNvSpPr/>
              <p:nvPr/>
            </p:nvSpPr>
            <p:spPr>
              <a:xfrm>
                <a:off x="1070050" y="4435800"/>
                <a:ext cx="74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27" extrusionOk="0">
                    <a:moveTo>
                      <a:pt x="108" y="0"/>
                    </a:moveTo>
                    <a:lnTo>
                      <a:pt x="1" y="24"/>
                    </a:lnTo>
                    <a:lnTo>
                      <a:pt x="13" y="72"/>
                    </a:lnTo>
                    <a:lnTo>
                      <a:pt x="72" y="84"/>
                    </a:lnTo>
                    <a:cubicBezTo>
                      <a:pt x="72" y="96"/>
                      <a:pt x="72" y="107"/>
                      <a:pt x="72" y="107"/>
                    </a:cubicBezTo>
                    <a:lnTo>
                      <a:pt x="180" y="191"/>
                    </a:lnTo>
                    <a:lnTo>
                      <a:pt x="275" y="226"/>
                    </a:lnTo>
                    <a:lnTo>
                      <a:pt x="299" y="215"/>
                    </a:lnTo>
                    <a:cubicBezTo>
                      <a:pt x="299" y="203"/>
                      <a:pt x="299" y="191"/>
                      <a:pt x="287" y="179"/>
                    </a:cubicBezTo>
                    <a:lnTo>
                      <a:pt x="215" y="167"/>
                    </a:lnTo>
                    <a:lnTo>
                      <a:pt x="156" y="107"/>
                    </a:lnTo>
                    <a:lnTo>
                      <a:pt x="156" y="2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26"/>
              <p:cNvSpPr/>
              <p:nvPr/>
            </p:nvSpPr>
            <p:spPr>
              <a:xfrm>
                <a:off x="1161450" y="4467050"/>
                <a:ext cx="36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84" extrusionOk="0">
                    <a:moveTo>
                      <a:pt x="24" y="0"/>
                    </a:moveTo>
                    <a:lnTo>
                      <a:pt x="0" y="48"/>
                    </a:lnTo>
                    <a:lnTo>
                      <a:pt x="36" y="84"/>
                    </a:lnTo>
                    <a:lnTo>
                      <a:pt x="131" y="36"/>
                    </a:lnTo>
                    <a:cubicBezTo>
                      <a:pt x="131" y="24"/>
                      <a:pt x="143" y="12"/>
                      <a:pt x="1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26"/>
              <p:cNvSpPr/>
              <p:nvPr/>
            </p:nvSpPr>
            <p:spPr>
              <a:xfrm>
                <a:off x="1149250" y="4471800"/>
                <a:ext cx="27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7" extrusionOk="0">
                    <a:moveTo>
                      <a:pt x="36" y="1"/>
                    </a:moveTo>
                    <a:cubicBezTo>
                      <a:pt x="24" y="25"/>
                      <a:pt x="24" y="49"/>
                      <a:pt x="0" y="60"/>
                    </a:cubicBezTo>
                    <a:lnTo>
                      <a:pt x="48" y="96"/>
                    </a:lnTo>
                    <a:lnTo>
                      <a:pt x="107" y="49"/>
                    </a:lnTo>
                    <a:cubicBezTo>
                      <a:pt x="107" y="37"/>
                      <a:pt x="95" y="25"/>
                      <a:pt x="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26"/>
              <p:cNvSpPr/>
              <p:nvPr/>
            </p:nvSpPr>
            <p:spPr>
              <a:xfrm>
                <a:off x="1145975" y="4434900"/>
                <a:ext cx="71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56" extrusionOk="0">
                    <a:moveTo>
                      <a:pt x="36" y="1"/>
                    </a:moveTo>
                    <a:lnTo>
                      <a:pt x="0" y="36"/>
                    </a:lnTo>
                    <a:lnTo>
                      <a:pt x="24" y="96"/>
                    </a:lnTo>
                    <a:lnTo>
                      <a:pt x="83" y="132"/>
                    </a:lnTo>
                    <a:lnTo>
                      <a:pt x="131" y="132"/>
                    </a:lnTo>
                    <a:lnTo>
                      <a:pt x="191" y="155"/>
                    </a:lnTo>
                    <a:cubicBezTo>
                      <a:pt x="202" y="120"/>
                      <a:pt x="202" y="96"/>
                      <a:pt x="214" y="72"/>
                    </a:cubicBezTo>
                    <a:lnTo>
                      <a:pt x="286" y="24"/>
                    </a:lnTo>
                    <a:lnTo>
                      <a:pt x="226" y="1"/>
                    </a:lnTo>
                    <a:lnTo>
                      <a:pt x="167" y="24"/>
                    </a:lnTo>
                    <a:lnTo>
                      <a:pt x="13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26"/>
              <p:cNvSpPr/>
              <p:nvPr/>
            </p:nvSpPr>
            <p:spPr>
              <a:xfrm>
                <a:off x="1139725" y="4448300"/>
                <a:ext cx="38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44" extrusionOk="0">
                    <a:moveTo>
                      <a:pt x="48" y="0"/>
                    </a:moveTo>
                    <a:lnTo>
                      <a:pt x="0" y="12"/>
                    </a:lnTo>
                    <a:cubicBezTo>
                      <a:pt x="24" y="36"/>
                      <a:pt x="36" y="60"/>
                      <a:pt x="60" y="84"/>
                    </a:cubicBezTo>
                    <a:lnTo>
                      <a:pt x="83" y="84"/>
                    </a:lnTo>
                    <a:lnTo>
                      <a:pt x="119" y="143"/>
                    </a:lnTo>
                    <a:lnTo>
                      <a:pt x="155" y="131"/>
                    </a:lnTo>
                    <a:cubicBezTo>
                      <a:pt x="155" y="107"/>
                      <a:pt x="155" y="84"/>
                      <a:pt x="155" y="60"/>
                    </a:cubicBezTo>
                    <a:lnTo>
                      <a:pt x="95" y="4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26"/>
              <p:cNvSpPr/>
              <p:nvPr/>
            </p:nvSpPr>
            <p:spPr>
              <a:xfrm>
                <a:off x="1153400" y="4468825"/>
                <a:ext cx="1525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61" h="25" extrusionOk="0">
                    <a:moveTo>
                      <a:pt x="1" y="1"/>
                    </a:moveTo>
                    <a:lnTo>
                      <a:pt x="1" y="25"/>
                    </a:lnTo>
                    <a:lnTo>
                      <a:pt x="60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26"/>
              <p:cNvSpPr/>
              <p:nvPr/>
            </p:nvSpPr>
            <p:spPr>
              <a:xfrm>
                <a:off x="1149525" y="4466750"/>
                <a:ext cx="27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72" extrusionOk="0">
                    <a:moveTo>
                      <a:pt x="49" y="1"/>
                    </a:moveTo>
                    <a:lnTo>
                      <a:pt x="1" y="12"/>
                    </a:lnTo>
                    <a:lnTo>
                      <a:pt x="49" y="48"/>
                    </a:lnTo>
                    <a:lnTo>
                      <a:pt x="108" y="72"/>
                    </a:lnTo>
                    <a:cubicBezTo>
                      <a:pt x="108" y="60"/>
                      <a:pt x="108" y="48"/>
                      <a:pt x="96" y="36"/>
                    </a:cubicBez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26"/>
              <p:cNvSpPr/>
              <p:nvPr/>
            </p:nvSpPr>
            <p:spPr>
              <a:xfrm>
                <a:off x="1142400" y="4462275"/>
                <a:ext cx="56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8" extrusionOk="0">
                    <a:moveTo>
                      <a:pt x="84" y="1"/>
                    </a:moveTo>
                    <a:lnTo>
                      <a:pt x="36" y="13"/>
                    </a:lnTo>
                    <a:lnTo>
                      <a:pt x="0" y="49"/>
                    </a:lnTo>
                    <a:lnTo>
                      <a:pt x="48" y="72"/>
                    </a:lnTo>
                    <a:lnTo>
                      <a:pt x="179" y="168"/>
                    </a:lnTo>
                    <a:lnTo>
                      <a:pt x="226" y="168"/>
                    </a:lnTo>
                    <a:cubicBezTo>
                      <a:pt x="226" y="156"/>
                      <a:pt x="226" y="132"/>
                      <a:pt x="226" y="120"/>
                    </a:cubicBezTo>
                    <a:lnTo>
                      <a:pt x="131" y="60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26"/>
              <p:cNvSpPr/>
              <p:nvPr/>
            </p:nvSpPr>
            <p:spPr>
              <a:xfrm>
                <a:off x="1153400" y="4428950"/>
                <a:ext cx="45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72" extrusionOk="0">
                    <a:moveTo>
                      <a:pt x="25" y="0"/>
                    </a:moveTo>
                    <a:lnTo>
                      <a:pt x="1" y="36"/>
                    </a:lnTo>
                    <a:lnTo>
                      <a:pt x="108" y="72"/>
                    </a:lnTo>
                    <a:lnTo>
                      <a:pt x="179" y="60"/>
                    </a:lnTo>
                    <a:lnTo>
                      <a:pt x="179" y="36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26"/>
              <p:cNvSpPr/>
              <p:nvPr/>
            </p:nvSpPr>
            <p:spPr>
              <a:xfrm>
                <a:off x="1128100" y="4487875"/>
                <a:ext cx="399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370" extrusionOk="0">
                    <a:moveTo>
                      <a:pt x="144" y="1"/>
                    </a:moveTo>
                    <a:lnTo>
                      <a:pt x="132" y="37"/>
                    </a:lnTo>
                    <a:lnTo>
                      <a:pt x="144" y="72"/>
                    </a:lnTo>
                    <a:lnTo>
                      <a:pt x="96" y="84"/>
                    </a:lnTo>
                    <a:lnTo>
                      <a:pt x="48" y="37"/>
                    </a:lnTo>
                    <a:cubicBezTo>
                      <a:pt x="48" y="60"/>
                      <a:pt x="48" y="72"/>
                      <a:pt x="36" y="96"/>
                    </a:cubicBezTo>
                    <a:lnTo>
                      <a:pt x="1" y="144"/>
                    </a:lnTo>
                    <a:cubicBezTo>
                      <a:pt x="1" y="168"/>
                      <a:pt x="1" y="179"/>
                      <a:pt x="13" y="203"/>
                    </a:cubicBezTo>
                    <a:lnTo>
                      <a:pt x="96" y="239"/>
                    </a:lnTo>
                    <a:lnTo>
                      <a:pt x="286" y="227"/>
                    </a:lnTo>
                    <a:lnTo>
                      <a:pt x="370" y="239"/>
                    </a:lnTo>
                    <a:lnTo>
                      <a:pt x="441" y="227"/>
                    </a:lnTo>
                    <a:lnTo>
                      <a:pt x="560" y="263"/>
                    </a:lnTo>
                    <a:lnTo>
                      <a:pt x="679" y="310"/>
                    </a:lnTo>
                    <a:cubicBezTo>
                      <a:pt x="679" y="334"/>
                      <a:pt x="691" y="346"/>
                      <a:pt x="691" y="370"/>
                    </a:cubicBezTo>
                    <a:lnTo>
                      <a:pt x="846" y="370"/>
                    </a:lnTo>
                    <a:lnTo>
                      <a:pt x="965" y="322"/>
                    </a:lnTo>
                    <a:lnTo>
                      <a:pt x="1096" y="334"/>
                    </a:lnTo>
                    <a:lnTo>
                      <a:pt x="1310" y="358"/>
                    </a:lnTo>
                    <a:lnTo>
                      <a:pt x="1465" y="358"/>
                    </a:lnTo>
                    <a:lnTo>
                      <a:pt x="1549" y="334"/>
                    </a:lnTo>
                    <a:cubicBezTo>
                      <a:pt x="1560" y="310"/>
                      <a:pt x="1572" y="287"/>
                      <a:pt x="1584" y="275"/>
                    </a:cubicBezTo>
                    <a:cubicBezTo>
                      <a:pt x="1596" y="251"/>
                      <a:pt x="1572" y="239"/>
                      <a:pt x="1572" y="215"/>
                    </a:cubicBezTo>
                    <a:cubicBezTo>
                      <a:pt x="1572" y="203"/>
                      <a:pt x="1572" y="191"/>
                      <a:pt x="1572" y="179"/>
                    </a:cubicBezTo>
                    <a:lnTo>
                      <a:pt x="1537" y="215"/>
                    </a:lnTo>
                    <a:cubicBezTo>
                      <a:pt x="1537" y="227"/>
                      <a:pt x="1537" y="239"/>
                      <a:pt x="1525" y="251"/>
                    </a:cubicBezTo>
                    <a:lnTo>
                      <a:pt x="1453" y="287"/>
                    </a:lnTo>
                    <a:lnTo>
                      <a:pt x="1406" y="251"/>
                    </a:lnTo>
                    <a:lnTo>
                      <a:pt x="1346" y="275"/>
                    </a:lnTo>
                    <a:lnTo>
                      <a:pt x="1287" y="263"/>
                    </a:lnTo>
                    <a:cubicBezTo>
                      <a:pt x="1287" y="251"/>
                      <a:pt x="1298" y="239"/>
                      <a:pt x="1298" y="227"/>
                    </a:cubicBezTo>
                    <a:lnTo>
                      <a:pt x="1275" y="168"/>
                    </a:lnTo>
                    <a:lnTo>
                      <a:pt x="1215" y="168"/>
                    </a:lnTo>
                    <a:lnTo>
                      <a:pt x="1072" y="144"/>
                    </a:lnTo>
                    <a:lnTo>
                      <a:pt x="941" y="108"/>
                    </a:lnTo>
                    <a:lnTo>
                      <a:pt x="787" y="108"/>
                    </a:lnTo>
                    <a:lnTo>
                      <a:pt x="644" y="156"/>
                    </a:lnTo>
                    <a:lnTo>
                      <a:pt x="536" y="168"/>
                    </a:lnTo>
                    <a:lnTo>
                      <a:pt x="453" y="132"/>
                    </a:lnTo>
                    <a:lnTo>
                      <a:pt x="406" y="96"/>
                    </a:lnTo>
                    <a:lnTo>
                      <a:pt x="346" y="96"/>
                    </a:lnTo>
                    <a:lnTo>
                      <a:pt x="394" y="72"/>
                    </a:lnTo>
                    <a:lnTo>
                      <a:pt x="358" y="25"/>
                    </a:lnTo>
                    <a:lnTo>
                      <a:pt x="263" y="25"/>
                    </a:lnTo>
                    <a:lnTo>
                      <a:pt x="275" y="48"/>
                    </a:lnTo>
                    <a:lnTo>
                      <a:pt x="310" y="48"/>
                    </a:lnTo>
                    <a:lnTo>
                      <a:pt x="275" y="72"/>
                    </a:lnTo>
                    <a:lnTo>
                      <a:pt x="191" y="72"/>
                    </a:lnTo>
                    <a:cubicBezTo>
                      <a:pt x="191" y="48"/>
                      <a:pt x="167" y="25"/>
                      <a:pt x="167" y="13"/>
                    </a:cubicBez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26"/>
              <p:cNvSpPr/>
              <p:nvPr/>
            </p:nvSpPr>
            <p:spPr>
              <a:xfrm>
                <a:off x="1185250" y="4479550"/>
                <a:ext cx="240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7" extrusionOk="0">
                    <a:moveTo>
                      <a:pt x="36" y="0"/>
                    </a:moveTo>
                    <a:lnTo>
                      <a:pt x="1" y="24"/>
                    </a:lnTo>
                    <a:lnTo>
                      <a:pt x="48" y="36"/>
                    </a:lnTo>
                    <a:lnTo>
                      <a:pt x="96" y="36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26"/>
              <p:cNvSpPr/>
              <p:nvPr/>
            </p:nvSpPr>
            <p:spPr>
              <a:xfrm>
                <a:off x="1155500" y="4431625"/>
                <a:ext cx="5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96" extrusionOk="0">
                    <a:moveTo>
                      <a:pt x="179" y="1"/>
                    </a:moveTo>
                    <a:lnTo>
                      <a:pt x="119" y="36"/>
                    </a:lnTo>
                    <a:lnTo>
                      <a:pt x="24" y="36"/>
                    </a:lnTo>
                    <a:lnTo>
                      <a:pt x="0" y="60"/>
                    </a:lnTo>
                    <a:lnTo>
                      <a:pt x="95" y="96"/>
                    </a:lnTo>
                    <a:lnTo>
                      <a:pt x="214" y="72"/>
                    </a:lnTo>
                    <a:cubicBezTo>
                      <a:pt x="214" y="60"/>
                      <a:pt x="226" y="48"/>
                      <a:pt x="238" y="24"/>
                    </a:cubicBez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26"/>
              <p:cNvSpPr/>
              <p:nvPr/>
            </p:nvSpPr>
            <p:spPr>
              <a:xfrm>
                <a:off x="1251625" y="4495925"/>
                <a:ext cx="324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453" extrusionOk="0">
                    <a:moveTo>
                      <a:pt x="1203" y="0"/>
                    </a:moveTo>
                    <a:lnTo>
                      <a:pt x="1013" y="60"/>
                    </a:lnTo>
                    <a:lnTo>
                      <a:pt x="751" y="119"/>
                    </a:lnTo>
                    <a:lnTo>
                      <a:pt x="608" y="119"/>
                    </a:lnTo>
                    <a:lnTo>
                      <a:pt x="489" y="72"/>
                    </a:lnTo>
                    <a:lnTo>
                      <a:pt x="382" y="60"/>
                    </a:lnTo>
                    <a:cubicBezTo>
                      <a:pt x="382" y="72"/>
                      <a:pt x="382" y="96"/>
                      <a:pt x="370" y="107"/>
                    </a:cubicBezTo>
                    <a:lnTo>
                      <a:pt x="334" y="155"/>
                    </a:lnTo>
                    <a:lnTo>
                      <a:pt x="251" y="179"/>
                    </a:lnTo>
                    <a:lnTo>
                      <a:pt x="144" y="131"/>
                    </a:lnTo>
                    <a:lnTo>
                      <a:pt x="72" y="191"/>
                    </a:lnTo>
                    <a:lnTo>
                      <a:pt x="1" y="191"/>
                    </a:lnTo>
                    <a:lnTo>
                      <a:pt x="1" y="274"/>
                    </a:lnTo>
                    <a:lnTo>
                      <a:pt x="72" y="358"/>
                    </a:lnTo>
                    <a:lnTo>
                      <a:pt x="203" y="429"/>
                    </a:lnTo>
                    <a:lnTo>
                      <a:pt x="358" y="429"/>
                    </a:lnTo>
                    <a:lnTo>
                      <a:pt x="418" y="453"/>
                    </a:lnTo>
                    <a:lnTo>
                      <a:pt x="489" y="429"/>
                    </a:lnTo>
                    <a:lnTo>
                      <a:pt x="632" y="417"/>
                    </a:lnTo>
                    <a:lnTo>
                      <a:pt x="751" y="346"/>
                    </a:lnTo>
                    <a:lnTo>
                      <a:pt x="846" y="322"/>
                    </a:lnTo>
                    <a:lnTo>
                      <a:pt x="989" y="346"/>
                    </a:lnTo>
                    <a:cubicBezTo>
                      <a:pt x="989" y="322"/>
                      <a:pt x="1001" y="298"/>
                      <a:pt x="1001" y="262"/>
                    </a:cubicBezTo>
                    <a:lnTo>
                      <a:pt x="965" y="191"/>
                    </a:lnTo>
                    <a:cubicBezTo>
                      <a:pt x="1013" y="155"/>
                      <a:pt x="1060" y="131"/>
                      <a:pt x="1108" y="96"/>
                    </a:cubicBezTo>
                    <a:lnTo>
                      <a:pt x="1239" y="48"/>
                    </a:lnTo>
                    <a:lnTo>
                      <a:pt x="1299" y="24"/>
                    </a:lnTo>
                    <a:lnTo>
                      <a:pt x="127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26"/>
              <p:cNvSpPr/>
              <p:nvPr/>
            </p:nvSpPr>
            <p:spPr>
              <a:xfrm>
                <a:off x="566125" y="4527175"/>
                <a:ext cx="53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4" extrusionOk="0">
                    <a:moveTo>
                      <a:pt x="155" y="0"/>
                    </a:moveTo>
                    <a:lnTo>
                      <a:pt x="1" y="24"/>
                    </a:lnTo>
                    <a:cubicBezTo>
                      <a:pt x="13" y="36"/>
                      <a:pt x="25" y="48"/>
                      <a:pt x="36" y="60"/>
                    </a:cubicBezTo>
                    <a:lnTo>
                      <a:pt x="144" y="84"/>
                    </a:lnTo>
                    <a:lnTo>
                      <a:pt x="215" y="60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26"/>
              <p:cNvSpPr/>
              <p:nvPr/>
            </p:nvSpPr>
            <p:spPr>
              <a:xfrm>
                <a:off x="605725" y="4572425"/>
                <a:ext cx="77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51" extrusionOk="0">
                    <a:moveTo>
                      <a:pt x="298" y="0"/>
                    </a:moveTo>
                    <a:lnTo>
                      <a:pt x="119" y="72"/>
                    </a:lnTo>
                    <a:lnTo>
                      <a:pt x="119" y="131"/>
                    </a:lnTo>
                    <a:lnTo>
                      <a:pt x="0" y="250"/>
                    </a:lnTo>
                    <a:lnTo>
                      <a:pt x="72" y="250"/>
                    </a:lnTo>
                    <a:lnTo>
                      <a:pt x="191" y="226"/>
                    </a:lnTo>
                    <a:lnTo>
                      <a:pt x="310" y="95"/>
                    </a:lnTo>
                    <a:cubicBezTo>
                      <a:pt x="310" y="60"/>
                      <a:pt x="298" y="36"/>
                      <a:pt x="2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26"/>
              <p:cNvSpPr/>
              <p:nvPr/>
            </p:nvSpPr>
            <p:spPr>
              <a:xfrm>
                <a:off x="558100" y="4573025"/>
                <a:ext cx="300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91" extrusionOk="0">
                    <a:moveTo>
                      <a:pt x="36" y="0"/>
                    </a:moveTo>
                    <a:cubicBezTo>
                      <a:pt x="12" y="0"/>
                      <a:pt x="0" y="48"/>
                      <a:pt x="0" y="48"/>
                    </a:cubicBezTo>
                    <a:lnTo>
                      <a:pt x="48" y="95"/>
                    </a:lnTo>
                    <a:cubicBezTo>
                      <a:pt x="48" y="131"/>
                      <a:pt x="48" y="155"/>
                      <a:pt x="60" y="191"/>
                    </a:cubicBezTo>
                    <a:lnTo>
                      <a:pt x="119" y="155"/>
                    </a:lnTo>
                    <a:cubicBezTo>
                      <a:pt x="119" y="107"/>
                      <a:pt x="119" y="71"/>
                      <a:pt x="119" y="24"/>
                    </a:cubicBezTo>
                    <a:cubicBezTo>
                      <a:pt x="95" y="12"/>
                      <a:pt x="72" y="12"/>
                      <a:pt x="3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26"/>
              <p:cNvSpPr/>
              <p:nvPr/>
            </p:nvSpPr>
            <p:spPr>
              <a:xfrm>
                <a:off x="586675" y="4578975"/>
                <a:ext cx="65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7" extrusionOk="0">
                    <a:moveTo>
                      <a:pt x="36" y="0"/>
                    </a:moveTo>
                    <a:lnTo>
                      <a:pt x="0" y="119"/>
                    </a:lnTo>
                    <a:lnTo>
                      <a:pt x="107" y="167"/>
                    </a:lnTo>
                    <a:lnTo>
                      <a:pt x="203" y="119"/>
                    </a:lnTo>
                    <a:lnTo>
                      <a:pt x="262" y="95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26"/>
              <p:cNvSpPr/>
              <p:nvPr/>
            </p:nvSpPr>
            <p:spPr>
              <a:xfrm>
                <a:off x="614050" y="4566775"/>
                <a:ext cx="56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20" extrusionOk="0">
                    <a:moveTo>
                      <a:pt x="132" y="0"/>
                    </a:moveTo>
                    <a:lnTo>
                      <a:pt x="36" y="12"/>
                    </a:lnTo>
                    <a:cubicBezTo>
                      <a:pt x="24" y="48"/>
                      <a:pt x="1" y="83"/>
                      <a:pt x="1" y="119"/>
                    </a:cubicBezTo>
                    <a:lnTo>
                      <a:pt x="120" y="60"/>
                    </a:lnTo>
                    <a:lnTo>
                      <a:pt x="227" y="36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26"/>
              <p:cNvSpPr/>
              <p:nvPr/>
            </p:nvSpPr>
            <p:spPr>
              <a:xfrm>
                <a:off x="570600" y="4576300"/>
                <a:ext cx="116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27" extrusionOk="0">
                    <a:moveTo>
                      <a:pt x="357" y="0"/>
                    </a:moveTo>
                    <a:cubicBezTo>
                      <a:pt x="334" y="12"/>
                      <a:pt x="322" y="12"/>
                      <a:pt x="310" y="24"/>
                    </a:cubicBezTo>
                    <a:lnTo>
                      <a:pt x="191" y="71"/>
                    </a:lnTo>
                    <a:lnTo>
                      <a:pt x="84" y="71"/>
                    </a:lnTo>
                    <a:lnTo>
                      <a:pt x="0" y="131"/>
                    </a:lnTo>
                    <a:lnTo>
                      <a:pt x="60" y="191"/>
                    </a:lnTo>
                    <a:lnTo>
                      <a:pt x="155" y="226"/>
                    </a:lnTo>
                    <a:lnTo>
                      <a:pt x="334" y="119"/>
                    </a:lnTo>
                    <a:lnTo>
                      <a:pt x="453" y="119"/>
                    </a:lnTo>
                    <a:cubicBezTo>
                      <a:pt x="453" y="83"/>
                      <a:pt x="465" y="48"/>
                      <a:pt x="4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26"/>
              <p:cNvSpPr/>
              <p:nvPr/>
            </p:nvSpPr>
            <p:spPr>
              <a:xfrm>
                <a:off x="556600" y="4584925"/>
                <a:ext cx="24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72" extrusionOk="0">
                    <a:moveTo>
                      <a:pt x="60" y="0"/>
                    </a:moveTo>
                    <a:lnTo>
                      <a:pt x="1" y="36"/>
                    </a:lnTo>
                    <a:lnTo>
                      <a:pt x="25" y="72"/>
                    </a:lnTo>
                    <a:lnTo>
                      <a:pt x="60" y="72"/>
                    </a:lnTo>
                    <a:lnTo>
                      <a:pt x="96" y="60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26"/>
              <p:cNvSpPr/>
              <p:nvPr/>
            </p:nvSpPr>
            <p:spPr>
              <a:xfrm>
                <a:off x="566425" y="4580450"/>
                <a:ext cx="1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1" y="1"/>
                    </a:moveTo>
                    <a:cubicBezTo>
                      <a:pt x="1" y="13"/>
                      <a:pt x="1" y="25"/>
                      <a:pt x="1" y="36"/>
                    </a:cubicBezTo>
                    <a:lnTo>
                      <a:pt x="36" y="60"/>
                    </a:lnTo>
                    <a:lnTo>
                      <a:pt x="60" y="36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26"/>
              <p:cNvSpPr/>
              <p:nvPr/>
            </p:nvSpPr>
            <p:spPr>
              <a:xfrm>
                <a:off x="949225" y="4504550"/>
                <a:ext cx="41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84" extrusionOk="0">
                    <a:moveTo>
                      <a:pt x="24" y="1"/>
                    </a:moveTo>
                    <a:cubicBezTo>
                      <a:pt x="24" y="13"/>
                      <a:pt x="12" y="24"/>
                      <a:pt x="0" y="36"/>
                    </a:cubicBezTo>
                    <a:lnTo>
                      <a:pt x="95" y="84"/>
                    </a:lnTo>
                    <a:lnTo>
                      <a:pt x="167" y="36"/>
                    </a:lnTo>
                    <a:lnTo>
                      <a:pt x="13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26"/>
              <p:cNvSpPr/>
              <p:nvPr/>
            </p:nvSpPr>
            <p:spPr>
              <a:xfrm>
                <a:off x="444100" y="3980075"/>
                <a:ext cx="35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61" extrusionOk="0">
                    <a:moveTo>
                      <a:pt x="143" y="1"/>
                    </a:moveTo>
                    <a:lnTo>
                      <a:pt x="60" y="13"/>
                    </a:lnTo>
                    <a:lnTo>
                      <a:pt x="0" y="60"/>
                    </a:lnTo>
                    <a:lnTo>
                      <a:pt x="48" y="60"/>
                    </a:lnTo>
                    <a:lnTo>
                      <a:pt x="119" y="48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66" name="Google Shape;5766;p26"/>
            <p:cNvGrpSpPr/>
            <p:nvPr/>
          </p:nvGrpSpPr>
          <p:grpSpPr>
            <a:xfrm>
              <a:off x="1830293" y="1034481"/>
              <a:ext cx="5483420" cy="2307503"/>
              <a:chOff x="1319800" y="2011975"/>
              <a:chExt cx="4980400" cy="2095825"/>
            </a:xfrm>
          </p:grpSpPr>
          <p:sp>
            <p:nvSpPr>
              <p:cNvPr id="5767" name="Google Shape;5767;p26"/>
              <p:cNvSpPr/>
              <p:nvPr/>
            </p:nvSpPr>
            <p:spPr>
              <a:xfrm>
                <a:off x="1782050" y="2849575"/>
                <a:ext cx="39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44" extrusionOk="0">
                    <a:moveTo>
                      <a:pt x="120" y="1"/>
                    </a:moveTo>
                    <a:cubicBezTo>
                      <a:pt x="84" y="49"/>
                      <a:pt x="36" y="96"/>
                      <a:pt x="1" y="144"/>
                    </a:cubicBezTo>
                    <a:lnTo>
                      <a:pt x="72" y="144"/>
                    </a:lnTo>
                    <a:lnTo>
                      <a:pt x="156" y="49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26"/>
              <p:cNvSpPr/>
              <p:nvPr/>
            </p:nvSpPr>
            <p:spPr>
              <a:xfrm>
                <a:off x="1787700" y="2837075"/>
                <a:ext cx="687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59" extrusionOk="0">
                    <a:moveTo>
                      <a:pt x="227" y="1"/>
                    </a:moveTo>
                    <a:lnTo>
                      <a:pt x="156" y="25"/>
                    </a:lnTo>
                    <a:lnTo>
                      <a:pt x="108" y="108"/>
                    </a:lnTo>
                    <a:lnTo>
                      <a:pt x="108" y="156"/>
                    </a:lnTo>
                    <a:cubicBezTo>
                      <a:pt x="84" y="215"/>
                      <a:pt x="37" y="275"/>
                      <a:pt x="1" y="334"/>
                    </a:cubicBezTo>
                    <a:lnTo>
                      <a:pt x="37" y="358"/>
                    </a:lnTo>
                    <a:lnTo>
                      <a:pt x="96" y="334"/>
                    </a:lnTo>
                    <a:lnTo>
                      <a:pt x="96" y="287"/>
                    </a:lnTo>
                    <a:lnTo>
                      <a:pt x="191" y="180"/>
                    </a:lnTo>
                    <a:cubicBezTo>
                      <a:pt x="191" y="156"/>
                      <a:pt x="203" y="120"/>
                      <a:pt x="215" y="108"/>
                    </a:cubicBezTo>
                    <a:cubicBezTo>
                      <a:pt x="227" y="84"/>
                      <a:pt x="251" y="49"/>
                      <a:pt x="275" y="13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26"/>
              <p:cNvSpPr/>
              <p:nvPr/>
            </p:nvSpPr>
            <p:spPr>
              <a:xfrm>
                <a:off x="1786525" y="2829350"/>
                <a:ext cx="41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2" extrusionOk="0">
                    <a:moveTo>
                      <a:pt x="131" y="0"/>
                    </a:moveTo>
                    <a:lnTo>
                      <a:pt x="48" y="12"/>
                    </a:lnTo>
                    <a:lnTo>
                      <a:pt x="0" y="96"/>
                    </a:lnTo>
                    <a:lnTo>
                      <a:pt x="143" y="131"/>
                    </a:lnTo>
                    <a:cubicBezTo>
                      <a:pt x="155" y="119"/>
                      <a:pt x="167" y="96"/>
                      <a:pt x="167" y="84"/>
                    </a:cubicBezTo>
                    <a:lnTo>
                      <a:pt x="131" y="48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26"/>
              <p:cNvSpPr/>
              <p:nvPr/>
            </p:nvSpPr>
            <p:spPr>
              <a:xfrm>
                <a:off x="1784425" y="2838275"/>
                <a:ext cx="1700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763" extrusionOk="0">
                    <a:moveTo>
                      <a:pt x="584" y="1"/>
                    </a:moveTo>
                    <a:lnTo>
                      <a:pt x="513" y="143"/>
                    </a:lnTo>
                    <a:lnTo>
                      <a:pt x="465" y="179"/>
                    </a:lnTo>
                    <a:lnTo>
                      <a:pt x="382" y="322"/>
                    </a:lnTo>
                    <a:lnTo>
                      <a:pt x="287" y="382"/>
                    </a:lnTo>
                    <a:lnTo>
                      <a:pt x="120" y="584"/>
                    </a:lnTo>
                    <a:lnTo>
                      <a:pt x="120" y="632"/>
                    </a:lnTo>
                    <a:lnTo>
                      <a:pt x="84" y="667"/>
                    </a:lnTo>
                    <a:lnTo>
                      <a:pt x="1" y="727"/>
                    </a:lnTo>
                    <a:cubicBezTo>
                      <a:pt x="13" y="739"/>
                      <a:pt x="13" y="751"/>
                      <a:pt x="13" y="763"/>
                    </a:cubicBezTo>
                    <a:lnTo>
                      <a:pt x="132" y="703"/>
                    </a:lnTo>
                    <a:lnTo>
                      <a:pt x="191" y="643"/>
                    </a:lnTo>
                    <a:lnTo>
                      <a:pt x="334" y="608"/>
                    </a:lnTo>
                    <a:cubicBezTo>
                      <a:pt x="334" y="596"/>
                      <a:pt x="334" y="572"/>
                      <a:pt x="346" y="548"/>
                    </a:cubicBezTo>
                    <a:lnTo>
                      <a:pt x="299" y="524"/>
                    </a:lnTo>
                    <a:lnTo>
                      <a:pt x="394" y="453"/>
                    </a:lnTo>
                    <a:lnTo>
                      <a:pt x="513" y="251"/>
                    </a:lnTo>
                    <a:lnTo>
                      <a:pt x="632" y="155"/>
                    </a:lnTo>
                    <a:lnTo>
                      <a:pt x="680" y="96"/>
                    </a:lnTo>
                    <a:lnTo>
                      <a:pt x="608" y="96"/>
                    </a:lnTo>
                    <a:cubicBezTo>
                      <a:pt x="620" y="72"/>
                      <a:pt x="620" y="60"/>
                      <a:pt x="632" y="36"/>
                    </a:cubicBezTo>
                    <a:lnTo>
                      <a:pt x="5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26"/>
              <p:cNvSpPr/>
              <p:nvPr/>
            </p:nvSpPr>
            <p:spPr>
              <a:xfrm>
                <a:off x="1799925" y="2858525"/>
                <a:ext cx="41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84" extrusionOk="0">
                    <a:moveTo>
                      <a:pt x="83" y="0"/>
                    </a:moveTo>
                    <a:cubicBezTo>
                      <a:pt x="60" y="24"/>
                      <a:pt x="24" y="48"/>
                      <a:pt x="0" y="84"/>
                    </a:cubicBez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26"/>
              <p:cNvSpPr/>
              <p:nvPr/>
            </p:nvSpPr>
            <p:spPr>
              <a:xfrm>
                <a:off x="1600775" y="3016575"/>
                <a:ext cx="12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20" extrusionOk="0">
                    <a:moveTo>
                      <a:pt x="25" y="0"/>
                    </a:moveTo>
                    <a:cubicBezTo>
                      <a:pt x="13" y="36"/>
                      <a:pt x="13" y="72"/>
                      <a:pt x="1" y="119"/>
                    </a:cubicBezTo>
                    <a:lnTo>
                      <a:pt x="48" y="60"/>
                    </a:lnTo>
                    <a:cubicBezTo>
                      <a:pt x="48" y="36"/>
                      <a:pt x="37" y="24"/>
                      <a:pt x="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26"/>
              <p:cNvSpPr/>
              <p:nvPr/>
            </p:nvSpPr>
            <p:spPr>
              <a:xfrm>
                <a:off x="1830275" y="2838575"/>
                <a:ext cx="50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91" extrusionOk="0">
                    <a:moveTo>
                      <a:pt x="203" y="0"/>
                    </a:moveTo>
                    <a:lnTo>
                      <a:pt x="132" y="24"/>
                    </a:lnTo>
                    <a:lnTo>
                      <a:pt x="1" y="131"/>
                    </a:lnTo>
                    <a:lnTo>
                      <a:pt x="24" y="191"/>
                    </a:lnTo>
                    <a:lnTo>
                      <a:pt x="132" y="120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26"/>
              <p:cNvSpPr/>
              <p:nvPr/>
            </p:nvSpPr>
            <p:spPr>
              <a:xfrm>
                <a:off x="1968975" y="2881725"/>
                <a:ext cx="1877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144" extrusionOk="0">
                    <a:moveTo>
                      <a:pt x="156" y="1"/>
                    </a:moveTo>
                    <a:lnTo>
                      <a:pt x="48" y="25"/>
                    </a:lnTo>
                    <a:lnTo>
                      <a:pt x="1" y="96"/>
                    </a:lnTo>
                    <a:lnTo>
                      <a:pt x="108" y="120"/>
                    </a:lnTo>
                    <a:lnTo>
                      <a:pt x="168" y="179"/>
                    </a:lnTo>
                    <a:lnTo>
                      <a:pt x="156" y="310"/>
                    </a:lnTo>
                    <a:lnTo>
                      <a:pt x="191" y="358"/>
                    </a:lnTo>
                    <a:lnTo>
                      <a:pt x="191" y="453"/>
                    </a:lnTo>
                    <a:lnTo>
                      <a:pt x="84" y="513"/>
                    </a:lnTo>
                    <a:lnTo>
                      <a:pt x="72" y="560"/>
                    </a:lnTo>
                    <a:lnTo>
                      <a:pt x="108" y="584"/>
                    </a:lnTo>
                    <a:lnTo>
                      <a:pt x="179" y="537"/>
                    </a:lnTo>
                    <a:lnTo>
                      <a:pt x="251" y="525"/>
                    </a:lnTo>
                    <a:cubicBezTo>
                      <a:pt x="251" y="537"/>
                      <a:pt x="251" y="549"/>
                      <a:pt x="263" y="560"/>
                    </a:cubicBezTo>
                    <a:lnTo>
                      <a:pt x="168" y="668"/>
                    </a:lnTo>
                    <a:cubicBezTo>
                      <a:pt x="168" y="668"/>
                      <a:pt x="179" y="680"/>
                      <a:pt x="179" y="691"/>
                    </a:cubicBezTo>
                    <a:cubicBezTo>
                      <a:pt x="191" y="703"/>
                      <a:pt x="179" y="739"/>
                      <a:pt x="179" y="763"/>
                    </a:cubicBezTo>
                    <a:lnTo>
                      <a:pt x="108" y="787"/>
                    </a:lnTo>
                    <a:cubicBezTo>
                      <a:pt x="108" y="799"/>
                      <a:pt x="96" y="822"/>
                      <a:pt x="84" y="834"/>
                    </a:cubicBezTo>
                    <a:lnTo>
                      <a:pt x="132" y="870"/>
                    </a:lnTo>
                    <a:lnTo>
                      <a:pt x="215" y="834"/>
                    </a:lnTo>
                    <a:lnTo>
                      <a:pt x="287" y="846"/>
                    </a:lnTo>
                    <a:lnTo>
                      <a:pt x="299" y="799"/>
                    </a:lnTo>
                    <a:lnTo>
                      <a:pt x="370" y="751"/>
                    </a:lnTo>
                    <a:lnTo>
                      <a:pt x="429" y="775"/>
                    </a:lnTo>
                    <a:lnTo>
                      <a:pt x="358" y="834"/>
                    </a:lnTo>
                    <a:lnTo>
                      <a:pt x="358" y="882"/>
                    </a:lnTo>
                    <a:lnTo>
                      <a:pt x="441" y="906"/>
                    </a:lnTo>
                    <a:cubicBezTo>
                      <a:pt x="429" y="930"/>
                      <a:pt x="406" y="953"/>
                      <a:pt x="394" y="977"/>
                    </a:cubicBezTo>
                    <a:cubicBezTo>
                      <a:pt x="370" y="1001"/>
                      <a:pt x="394" y="1025"/>
                      <a:pt x="394" y="1049"/>
                    </a:cubicBezTo>
                    <a:lnTo>
                      <a:pt x="525" y="1061"/>
                    </a:lnTo>
                    <a:cubicBezTo>
                      <a:pt x="525" y="1084"/>
                      <a:pt x="525" y="1108"/>
                      <a:pt x="513" y="1132"/>
                    </a:cubicBezTo>
                    <a:lnTo>
                      <a:pt x="584" y="1144"/>
                    </a:lnTo>
                    <a:lnTo>
                      <a:pt x="680" y="1096"/>
                    </a:lnTo>
                    <a:lnTo>
                      <a:pt x="727" y="1037"/>
                    </a:lnTo>
                    <a:lnTo>
                      <a:pt x="656" y="1001"/>
                    </a:lnTo>
                    <a:lnTo>
                      <a:pt x="691" y="953"/>
                    </a:lnTo>
                    <a:lnTo>
                      <a:pt x="632" y="930"/>
                    </a:lnTo>
                    <a:lnTo>
                      <a:pt x="584" y="953"/>
                    </a:lnTo>
                    <a:lnTo>
                      <a:pt x="608" y="870"/>
                    </a:lnTo>
                    <a:lnTo>
                      <a:pt x="668" y="834"/>
                    </a:lnTo>
                    <a:lnTo>
                      <a:pt x="751" y="739"/>
                    </a:lnTo>
                    <a:lnTo>
                      <a:pt x="727" y="691"/>
                    </a:lnTo>
                    <a:lnTo>
                      <a:pt x="680" y="691"/>
                    </a:lnTo>
                    <a:lnTo>
                      <a:pt x="596" y="727"/>
                    </a:lnTo>
                    <a:lnTo>
                      <a:pt x="596" y="703"/>
                    </a:lnTo>
                    <a:lnTo>
                      <a:pt x="703" y="608"/>
                    </a:lnTo>
                    <a:lnTo>
                      <a:pt x="608" y="560"/>
                    </a:lnTo>
                    <a:lnTo>
                      <a:pt x="453" y="560"/>
                    </a:lnTo>
                    <a:cubicBezTo>
                      <a:pt x="465" y="537"/>
                      <a:pt x="465" y="501"/>
                      <a:pt x="477" y="477"/>
                    </a:cubicBezTo>
                    <a:lnTo>
                      <a:pt x="513" y="477"/>
                    </a:lnTo>
                    <a:lnTo>
                      <a:pt x="596" y="429"/>
                    </a:lnTo>
                    <a:cubicBezTo>
                      <a:pt x="596" y="418"/>
                      <a:pt x="584" y="394"/>
                      <a:pt x="572" y="382"/>
                    </a:cubicBezTo>
                    <a:lnTo>
                      <a:pt x="453" y="346"/>
                    </a:lnTo>
                    <a:lnTo>
                      <a:pt x="525" y="310"/>
                    </a:lnTo>
                    <a:cubicBezTo>
                      <a:pt x="513" y="275"/>
                      <a:pt x="489" y="239"/>
                      <a:pt x="477" y="203"/>
                    </a:cubicBezTo>
                    <a:lnTo>
                      <a:pt x="322" y="203"/>
                    </a:lnTo>
                    <a:lnTo>
                      <a:pt x="299" y="227"/>
                    </a:lnTo>
                    <a:lnTo>
                      <a:pt x="215" y="203"/>
                    </a:lnTo>
                    <a:cubicBezTo>
                      <a:pt x="215" y="191"/>
                      <a:pt x="215" y="168"/>
                      <a:pt x="227" y="156"/>
                    </a:cubicBezTo>
                    <a:cubicBezTo>
                      <a:pt x="227" y="132"/>
                      <a:pt x="251" y="84"/>
                      <a:pt x="275" y="48"/>
                    </a:cubicBezTo>
                    <a:lnTo>
                      <a:pt x="1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26"/>
              <p:cNvSpPr/>
              <p:nvPr/>
            </p:nvSpPr>
            <p:spPr>
              <a:xfrm>
                <a:off x="1702575" y="2884125"/>
                <a:ext cx="45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72" extrusionOk="0">
                    <a:moveTo>
                      <a:pt x="179" y="0"/>
                    </a:moveTo>
                    <a:lnTo>
                      <a:pt x="84" y="24"/>
                    </a:lnTo>
                    <a:lnTo>
                      <a:pt x="1" y="72"/>
                    </a:lnTo>
                    <a:lnTo>
                      <a:pt x="108" y="72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26"/>
              <p:cNvSpPr/>
              <p:nvPr/>
            </p:nvSpPr>
            <p:spPr>
              <a:xfrm>
                <a:off x="1801700" y="2824575"/>
                <a:ext cx="33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85" extrusionOk="0">
                    <a:moveTo>
                      <a:pt x="132" y="1"/>
                    </a:moveTo>
                    <a:lnTo>
                      <a:pt x="36" y="25"/>
                    </a:lnTo>
                    <a:lnTo>
                      <a:pt x="1" y="84"/>
                    </a:lnTo>
                    <a:lnTo>
                      <a:pt x="84" y="60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26"/>
              <p:cNvSpPr/>
              <p:nvPr/>
            </p:nvSpPr>
            <p:spPr>
              <a:xfrm>
                <a:off x="1797525" y="2830525"/>
                <a:ext cx="30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7" extrusionOk="0">
                    <a:moveTo>
                      <a:pt x="84" y="1"/>
                    </a:moveTo>
                    <a:lnTo>
                      <a:pt x="1" y="37"/>
                    </a:lnTo>
                    <a:lnTo>
                      <a:pt x="1" y="96"/>
                    </a:lnTo>
                    <a:lnTo>
                      <a:pt x="120" y="49"/>
                    </a:lnTo>
                    <a:cubicBezTo>
                      <a:pt x="108" y="37"/>
                      <a:pt x="96" y="13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26"/>
              <p:cNvSpPr/>
              <p:nvPr/>
            </p:nvSpPr>
            <p:spPr>
              <a:xfrm>
                <a:off x="1803775" y="2833800"/>
                <a:ext cx="80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92" extrusionOk="0">
                    <a:moveTo>
                      <a:pt x="144" y="1"/>
                    </a:moveTo>
                    <a:lnTo>
                      <a:pt x="60" y="13"/>
                    </a:lnTo>
                    <a:lnTo>
                      <a:pt x="1" y="72"/>
                    </a:lnTo>
                    <a:lnTo>
                      <a:pt x="60" y="191"/>
                    </a:lnTo>
                    <a:lnTo>
                      <a:pt x="227" y="144"/>
                    </a:lnTo>
                    <a:lnTo>
                      <a:pt x="322" y="60"/>
                    </a:lnTo>
                    <a:lnTo>
                      <a:pt x="251" y="25"/>
                    </a:lnTo>
                    <a:lnTo>
                      <a:pt x="179" y="60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26"/>
              <p:cNvSpPr/>
              <p:nvPr/>
            </p:nvSpPr>
            <p:spPr>
              <a:xfrm>
                <a:off x="1605250" y="2802550"/>
                <a:ext cx="71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44" extrusionOk="0">
                    <a:moveTo>
                      <a:pt x="191" y="1"/>
                    </a:moveTo>
                    <a:cubicBezTo>
                      <a:pt x="143" y="25"/>
                      <a:pt x="96" y="48"/>
                      <a:pt x="48" y="72"/>
                    </a:cubicBezTo>
                    <a:lnTo>
                      <a:pt x="0" y="120"/>
                    </a:lnTo>
                    <a:lnTo>
                      <a:pt x="203" y="144"/>
                    </a:lnTo>
                    <a:lnTo>
                      <a:pt x="274" y="96"/>
                    </a:lnTo>
                    <a:cubicBezTo>
                      <a:pt x="274" y="72"/>
                      <a:pt x="286" y="48"/>
                      <a:pt x="286" y="25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26"/>
              <p:cNvSpPr/>
              <p:nvPr/>
            </p:nvSpPr>
            <p:spPr>
              <a:xfrm>
                <a:off x="1596325" y="2929350"/>
                <a:ext cx="56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75" extrusionOk="0">
                    <a:moveTo>
                      <a:pt x="191" y="1"/>
                    </a:moveTo>
                    <a:cubicBezTo>
                      <a:pt x="167" y="25"/>
                      <a:pt x="143" y="60"/>
                      <a:pt x="107" y="84"/>
                    </a:cubicBezTo>
                    <a:lnTo>
                      <a:pt x="0" y="203"/>
                    </a:lnTo>
                    <a:cubicBezTo>
                      <a:pt x="12" y="227"/>
                      <a:pt x="12" y="251"/>
                      <a:pt x="24" y="275"/>
                    </a:cubicBezTo>
                    <a:lnTo>
                      <a:pt x="95" y="263"/>
                    </a:lnTo>
                    <a:lnTo>
                      <a:pt x="143" y="191"/>
                    </a:lnTo>
                    <a:lnTo>
                      <a:pt x="226" y="37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26"/>
              <p:cNvSpPr/>
              <p:nvPr/>
            </p:nvSpPr>
            <p:spPr>
              <a:xfrm>
                <a:off x="1603175" y="2929950"/>
                <a:ext cx="24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96" extrusionOk="0">
                    <a:moveTo>
                      <a:pt x="95" y="1"/>
                    </a:moveTo>
                    <a:lnTo>
                      <a:pt x="0" y="84"/>
                    </a:lnTo>
                    <a:lnTo>
                      <a:pt x="48" y="96"/>
                    </a:lnTo>
                    <a:lnTo>
                      <a:pt x="83" y="60"/>
                    </a:lnTo>
                    <a:cubicBezTo>
                      <a:pt x="83" y="48"/>
                      <a:pt x="83" y="24"/>
                      <a:pt x="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26"/>
              <p:cNvSpPr/>
              <p:nvPr/>
            </p:nvSpPr>
            <p:spPr>
              <a:xfrm>
                <a:off x="1638300" y="2971625"/>
                <a:ext cx="507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72" extrusionOk="0">
                    <a:moveTo>
                      <a:pt x="119" y="1"/>
                    </a:moveTo>
                    <a:lnTo>
                      <a:pt x="0" y="60"/>
                    </a:lnTo>
                    <a:lnTo>
                      <a:pt x="131" y="72"/>
                    </a:lnTo>
                    <a:lnTo>
                      <a:pt x="202" y="1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26"/>
              <p:cNvSpPr/>
              <p:nvPr/>
            </p:nvSpPr>
            <p:spPr>
              <a:xfrm>
                <a:off x="1727275" y="2853150"/>
                <a:ext cx="6000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28" extrusionOk="0">
                    <a:moveTo>
                      <a:pt x="203" y="1"/>
                    </a:moveTo>
                    <a:lnTo>
                      <a:pt x="120" y="37"/>
                    </a:lnTo>
                    <a:lnTo>
                      <a:pt x="1" y="227"/>
                    </a:lnTo>
                    <a:lnTo>
                      <a:pt x="120" y="179"/>
                    </a:lnTo>
                    <a:lnTo>
                      <a:pt x="239" y="60"/>
                    </a:lnTo>
                    <a:cubicBezTo>
                      <a:pt x="227" y="37"/>
                      <a:pt x="215" y="13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26"/>
              <p:cNvSpPr/>
              <p:nvPr/>
            </p:nvSpPr>
            <p:spPr>
              <a:xfrm>
                <a:off x="1674300" y="2916550"/>
                <a:ext cx="39625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502" extrusionOk="0">
                    <a:moveTo>
                      <a:pt x="1501" y="1"/>
                    </a:moveTo>
                    <a:lnTo>
                      <a:pt x="1418" y="37"/>
                    </a:lnTo>
                    <a:lnTo>
                      <a:pt x="1322" y="108"/>
                    </a:lnTo>
                    <a:lnTo>
                      <a:pt x="1251" y="227"/>
                    </a:lnTo>
                    <a:lnTo>
                      <a:pt x="1179" y="251"/>
                    </a:lnTo>
                    <a:lnTo>
                      <a:pt x="1167" y="227"/>
                    </a:lnTo>
                    <a:lnTo>
                      <a:pt x="1203" y="168"/>
                    </a:lnTo>
                    <a:lnTo>
                      <a:pt x="1179" y="120"/>
                    </a:lnTo>
                    <a:lnTo>
                      <a:pt x="1060" y="120"/>
                    </a:lnTo>
                    <a:lnTo>
                      <a:pt x="1013" y="168"/>
                    </a:lnTo>
                    <a:lnTo>
                      <a:pt x="1060" y="203"/>
                    </a:lnTo>
                    <a:lnTo>
                      <a:pt x="1072" y="275"/>
                    </a:lnTo>
                    <a:lnTo>
                      <a:pt x="1001" y="275"/>
                    </a:lnTo>
                    <a:lnTo>
                      <a:pt x="965" y="310"/>
                    </a:lnTo>
                    <a:cubicBezTo>
                      <a:pt x="953" y="346"/>
                      <a:pt x="953" y="370"/>
                      <a:pt x="941" y="394"/>
                    </a:cubicBezTo>
                    <a:lnTo>
                      <a:pt x="882" y="441"/>
                    </a:lnTo>
                    <a:cubicBezTo>
                      <a:pt x="870" y="418"/>
                      <a:pt x="858" y="406"/>
                      <a:pt x="858" y="382"/>
                    </a:cubicBezTo>
                    <a:cubicBezTo>
                      <a:pt x="846" y="370"/>
                      <a:pt x="870" y="346"/>
                      <a:pt x="882" y="334"/>
                    </a:cubicBezTo>
                    <a:lnTo>
                      <a:pt x="846" y="263"/>
                    </a:lnTo>
                    <a:lnTo>
                      <a:pt x="751" y="263"/>
                    </a:lnTo>
                    <a:lnTo>
                      <a:pt x="679" y="299"/>
                    </a:lnTo>
                    <a:lnTo>
                      <a:pt x="608" y="418"/>
                    </a:lnTo>
                    <a:lnTo>
                      <a:pt x="656" y="441"/>
                    </a:lnTo>
                    <a:lnTo>
                      <a:pt x="775" y="441"/>
                    </a:lnTo>
                    <a:lnTo>
                      <a:pt x="775" y="513"/>
                    </a:lnTo>
                    <a:lnTo>
                      <a:pt x="679" y="513"/>
                    </a:lnTo>
                    <a:lnTo>
                      <a:pt x="656" y="537"/>
                    </a:lnTo>
                    <a:lnTo>
                      <a:pt x="727" y="596"/>
                    </a:lnTo>
                    <a:lnTo>
                      <a:pt x="667" y="715"/>
                    </a:lnTo>
                    <a:lnTo>
                      <a:pt x="608" y="715"/>
                    </a:lnTo>
                    <a:lnTo>
                      <a:pt x="536" y="584"/>
                    </a:lnTo>
                    <a:lnTo>
                      <a:pt x="489" y="584"/>
                    </a:lnTo>
                    <a:lnTo>
                      <a:pt x="334" y="656"/>
                    </a:lnTo>
                    <a:lnTo>
                      <a:pt x="120" y="858"/>
                    </a:lnTo>
                    <a:lnTo>
                      <a:pt x="1" y="1001"/>
                    </a:lnTo>
                    <a:lnTo>
                      <a:pt x="1" y="1061"/>
                    </a:lnTo>
                    <a:lnTo>
                      <a:pt x="60" y="1072"/>
                    </a:lnTo>
                    <a:lnTo>
                      <a:pt x="108" y="1168"/>
                    </a:lnTo>
                    <a:cubicBezTo>
                      <a:pt x="108" y="1192"/>
                      <a:pt x="120" y="1227"/>
                      <a:pt x="120" y="1251"/>
                    </a:cubicBezTo>
                    <a:lnTo>
                      <a:pt x="84" y="1322"/>
                    </a:lnTo>
                    <a:cubicBezTo>
                      <a:pt x="96" y="1346"/>
                      <a:pt x="120" y="1370"/>
                      <a:pt x="132" y="1394"/>
                    </a:cubicBezTo>
                    <a:lnTo>
                      <a:pt x="227" y="1382"/>
                    </a:lnTo>
                    <a:lnTo>
                      <a:pt x="286" y="1334"/>
                    </a:lnTo>
                    <a:lnTo>
                      <a:pt x="286" y="1287"/>
                    </a:lnTo>
                    <a:lnTo>
                      <a:pt x="251" y="1275"/>
                    </a:lnTo>
                    <a:lnTo>
                      <a:pt x="191" y="1299"/>
                    </a:lnTo>
                    <a:lnTo>
                      <a:pt x="191" y="1299"/>
                    </a:lnTo>
                    <a:lnTo>
                      <a:pt x="227" y="1227"/>
                    </a:lnTo>
                    <a:lnTo>
                      <a:pt x="358" y="1168"/>
                    </a:lnTo>
                    <a:lnTo>
                      <a:pt x="358" y="1168"/>
                    </a:lnTo>
                    <a:lnTo>
                      <a:pt x="334" y="1227"/>
                    </a:lnTo>
                    <a:lnTo>
                      <a:pt x="405" y="1227"/>
                    </a:lnTo>
                    <a:lnTo>
                      <a:pt x="465" y="1132"/>
                    </a:lnTo>
                    <a:lnTo>
                      <a:pt x="513" y="1120"/>
                    </a:lnTo>
                    <a:lnTo>
                      <a:pt x="513" y="1120"/>
                    </a:lnTo>
                    <a:cubicBezTo>
                      <a:pt x="501" y="1156"/>
                      <a:pt x="489" y="1180"/>
                      <a:pt x="477" y="1215"/>
                    </a:cubicBezTo>
                    <a:cubicBezTo>
                      <a:pt x="465" y="1251"/>
                      <a:pt x="489" y="1239"/>
                      <a:pt x="501" y="1251"/>
                    </a:cubicBezTo>
                    <a:lnTo>
                      <a:pt x="334" y="1453"/>
                    </a:lnTo>
                    <a:lnTo>
                      <a:pt x="334" y="1501"/>
                    </a:lnTo>
                    <a:lnTo>
                      <a:pt x="465" y="1453"/>
                    </a:lnTo>
                    <a:lnTo>
                      <a:pt x="489" y="1382"/>
                    </a:lnTo>
                    <a:lnTo>
                      <a:pt x="548" y="1322"/>
                    </a:lnTo>
                    <a:lnTo>
                      <a:pt x="536" y="1275"/>
                    </a:lnTo>
                    <a:cubicBezTo>
                      <a:pt x="572" y="1239"/>
                      <a:pt x="608" y="1203"/>
                      <a:pt x="632" y="1168"/>
                    </a:cubicBezTo>
                    <a:lnTo>
                      <a:pt x="584" y="1144"/>
                    </a:lnTo>
                    <a:cubicBezTo>
                      <a:pt x="608" y="1132"/>
                      <a:pt x="620" y="1108"/>
                      <a:pt x="632" y="1084"/>
                    </a:cubicBezTo>
                    <a:lnTo>
                      <a:pt x="691" y="1061"/>
                    </a:lnTo>
                    <a:cubicBezTo>
                      <a:pt x="691" y="1025"/>
                      <a:pt x="703" y="989"/>
                      <a:pt x="715" y="953"/>
                    </a:cubicBezTo>
                    <a:lnTo>
                      <a:pt x="763" y="941"/>
                    </a:lnTo>
                    <a:lnTo>
                      <a:pt x="870" y="870"/>
                    </a:lnTo>
                    <a:lnTo>
                      <a:pt x="977" y="834"/>
                    </a:lnTo>
                    <a:cubicBezTo>
                      <a:pt x="989" y="822"/>
                      <a:pt x="1001" y="799"/>
                      <a:pt x="1025" y="775"/>
                    </a:cubicBezTo>
                    <a:lnTo>
                      <a:pt x="965" y="751"/>
                    </a:lnTo>
                    <a:lnTo>
                      <a:pt x="822" y="763"/>
                    </a:lnTo>
                    <a:lnTo>
                      <a:pt x="906" y="703"/>
                    </a:lnTo>
                    <a:lnTo>
                      <a:pt x="1048" y="644"/>
                    </a:lnTo>
                    <a:lnTo>
                      <a:pt x="1156" y="691"/>
                    </a:lnTo>
                    <a:lnTo>
                      <a:pt x="1251" y="644"/>
                    </a:lnTo>
                    <a:cubicBezTo>
                      <a:pt x="1263" y="620"/>
                      <a:pt x="1275" y="584"/>
                      <a:pt x="1287" y="549"/>
                    </a:cubicBezTo>
                    <a:lnTo>
                      <a:pt x="1191" y="501"/>
                    </a:lnTo>
                    <a:lnTo>
                      <a:pt x="1072" y="537"/>
                    </a:lnTo>
                    <a:lnTo>
                      <a:pt x="1108" y="477"/>
                    </a:lnTo>
                    <a:cubicBezTo>
                      <a:pt x="1144" y="465"/>
                      <a:pt x="1167" y="453"/>
                      <a:pt x="1191" y="430"/>
                    </a:cubicBezTo>
                    <a:lnTo>
                      <a:pt x="1287" y="418"/>
                    </a:lnTo>
                    <a:lnTo>
                      <a:pt x="1346" y="370"/>
                    </a:lnTo>
                    <a:lnTo>
                      <a:pt x="1394" y="394"/>
                    </a:lnTo>
                    <a:lnTo>
                      <a:pt x="1489" y="358"/>
                    </a:lnTo>
                    <a:cubicBezTo>
                      <a:pt x="1501" y="322"/>
                      <a:pt x="1513" y="287"/>
                      <a:pt x="1525" y="251"/>
                    </a:cubicBezTo>
                    <a:lnTo>
                      <a:pt x="1465" y="215"/>
                    </a:lnTo>
                    <a:lnTo>
                      <a:pt x="1406" y="215"/>
                    </a:lnTo>
                    <a:cubicBezTo>
                      <a:pt x="1406" y="203"/>
                      <a:pt x="1394" y="191"/>
                      <a:pt x="1394" y="168"/>
                    </a:cubicBezTo>
                    <a:lnTo>
                      <a:pt x="1501" y="120"/>
                    </a:lnTo>
                    <a:lnTo>
                      <a:pt x="1584" y="60"/>
                    </a:lnTo>
                    <a:lnTo>
                      <a:pt x="150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26"/>
              <p:cNvSpPr/>
              <p:nvPr/>
            </p:nvSpPr>
            <p:spPr>
              <a:xfrm>
                <a:off x="1656150" y="2981450"/>
                <a:ext cx="27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2" extrusionOk="0">
                    <a:moveTo>
                      <a:pt x="108" y="0"/>
                    </a:moveTo>
                    <a:cubicBezTo>
                      <a:pt x="72" y="24"/>
                      <a:pt x="36" y="60"/>
                      <a:pt x="0" y="84"/>
                    </a:cubicBezTo>
                    <a:cubicBezTo>
                      <a:pt x="0" y="96"/>
                      <a:pt x="0" y="120"/>
                      <a:pt x="0" y="131"/>
                    </a:cubicBezTo>
                    <a:lnTo>
                      <a:pt x="60" y="108"/>
                    </a:lnTo>
                    <a:lnTo>
                      <a:pt x="108" y="60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26"/>
              <p:cNvSpPr/>
              <p:nvPr/>
            </p:nvSpPr>
            <p:spPr>
              <a:xfrm>
                <a:off x="1701700" y="2904650"/>
                <a:ext cx="1757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465" extrusionOk="0">
                    <a:moveTo>
                      <a:pt x="548" y="1"/>
                    </a:moveTo>
                    <a:lnTo>
                      <a:pt x="488" y="48"/>
                    </a:lnTo>
                    <a:cubicBezTo>
                      <a:pt x="488" y="60"/>
                      <a:pt x="476" y="72"/>
                      <a:pt x="476" y="96"/>
                    </a:cubicBezTo>
                    <a:lnTo>
                      <a:pt x="417" y="108"/>
                    </a:lnTo>
                    <a:lnTo>
                      <a:pt x="405" y="24"/>
                    </a:lnTo>
                    <a:lnTo>
                      <a:pt x="333" y="48"/>
                    </a:lnTo>
                    <a:lnTo>
                      <a:pt x="226" y="120"/>
                    </a:lnTo>
                    <a:cubicBezTo>
                      <a:pt x="226" y="144"/>
                      <a:pt x="214" y="167"/>
                      <a:pt x="202" y="191"/>
                    </a:cubicBezTo>
                    <a:lnTo>
                      <a:pt x="274" y="203"/>
                    </a:lnTo>
                    <a:lnTo>
                      <a:pt x="226" y="298"/>
                    </a:lnTo>
                    <a:lnTo>
                      <a:pt x="155" y="298"/>
                    </a:lnTo>
                    <a:lnTo>
                      <a:pt x="119" y="358"/>
                    </a:lnTo>
                    <a:lnTo>
                      <a:pt x="36" y="370"/>
                    </a:lnTo>
                    <a:cubicBezTo>
                      <a:pt x="24" y="394"/>
                      <a:pt x="12" y="405"/>
                      <a:pt x="0" y="429"/>
                    </a:cubicBezTo>
                    <a:lnTo>
                      <a:pt x="36" y="441"/>
                    </a:lnTo>
                    <a:lnTo>
                      <a:pt x="202" y="465"/>
                    </a:lnTo>
                    <a:lnTo>
                      <a:pt x="286" y="429"/>
                    </a:lnTo>
                    <a:lnTo>
                      <a:pt x="369" y="322"/>
                    </a:lnTo>
                    <a:lnTo>
                      <a:pt x="417" y="358"/>
                    </a:lnTo>
                    <a:lnTo>
                      <a:pt x="488" y="322"/>
                    </a:lnTo>
                    <a:cubicBezTo>
                      <a:pt x="500" y="298"/>
                      <a:pt x="524" y="263"/>
                      <a:pt x="548" y="227"/>
                    </a:cubicBezTo>
                    <a:lnTo>
                      <a:pt x="619" y="227"/>
                    </a:lnTo>
                    <a:lnTo>
                      <a:pt x="703" y="167"/>
                    </a:lnTo>
                    <a:lnTo>
                      <a:pt x="643" y="144"/>
                    </a:lnTo>
                    <a:lnTo>
                      <a:pt x="560" y="167"/>
                    </a:lnTo>
                    <a:lnTo>
                      <a:pt x="583" y="96"/>
                    </a:lnTo>
                    <a:lnTo>
                      <a:pt x="619" y="36"/>
                    </a:lnTo>
                    <a:lnTo>
                      <a:pt x="5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26"/>
              <p:cNvSpPr/>
              <p:nvPr/>
            </p:nvSpPr>
            <p:spPr>
              <a:xfrm>
                <a:off x="1710325" y="2899900"/>
                <a:ext cx="39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44" extrusionOk="0">
                    <a:moveTo>
                      <a:pt x="131" y="0"/>
                    </a:moveTo>
                    <a:lnTo>
                      <a:pt x="48" y="36"/>
                    </a:lnTo>
                    <a:lnTo>
                      <a:pt x="0" y="60"/>
                    </a:lnTo>
                    <a:lnTo>
                      <a:pt x="0" y="143"/>
                    </a:lnTo>
                    <a:lnTo>
                      <a:pt x="84" y="143"/>
                    </a:lnTo>
                    <a:lnTo>
                      <a:pt x="155" y="6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26"/>
              <p:cNvSpPr/>
              <p:nvPr/>
            </p:nvSpPr>
            <p:spPr>
              <a:xfrm>
                <a:off x="1671925" y="2957350"/>
                <a:ext cx="627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98" extrusionOk="0">
                    <a:moveTo>
                      <a:pt x="250" y="0"/>
                    </a:moveTo>
                    <a:lnTo>
                      <a:pt x="36" y="155"/>
                    </a:lnTo>
                    <a:cubicBezTo>
                      <a:pt x="24" y="202"/>
                      <a:pt x="12" y="262"/>
                      <a:pt x="0" y="298"/>
                    </a:cubicBezTo>
                    <a:lnTo>
                      <a:pt x="108" y="238"/>
                    </a:lnTo>
                    <a:cubicBezTo>
                      <a:pt x="155" y="155"/>
                      <a:pt x="203" y="71"/>
                      <a:pt x="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26"/>
              <p:cNvSpPr/>
              <p:nvPr/>
            </p:nvSpPr>
            <p:spPr>
              <a:xfrm>
                <a:off x="1679375" y="2957625"/>
                <a:ext cx="18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1" extrusionOk="0">
                    <a:moveTo>
                      <a:pt x="72" y="1"/>
                    </a:moveTo>
                    <a:lnTo>
                      <a:pt x="0" y="49"/>
                    </a:lnTo>
                    <a:lnTo>
                      <a:pt x="48" y="60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26"/>
              <p:cNvSpPr/>
              <p:nvPr/>
            </p:nvSpPr>
            <p:spPr>
              <a:xfrm>
                <a:off x="1974650" y="2904650"/>
                <a:ext cx="15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84" extrusionOk="0">
                    <a:moveTo>
                      <a:pt x="0" y="1"/>
                    </a:moveTo>
                    <a:lnTo>
                      <a:pt x="0" y="72"/>
                    </a:lnTo>
                    <a:lnTo>
                      <a:pt x="60" y="84"/>
                    </a:lnTo>
                    <a:lnTo>
                      <a:pt x="60" y="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26"/>
              <p:cNvSpPr/>
              <p:nvPr/>
            </p:nvSpPr>
            <p:spPr>
              <a:xfrm>
                <a:off x="1993400" y="2901675"/>
                <a:ext cx="41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6" extrusionOk="0">
                    <a:moveTo>
                      <a:pt x="72" y="1"/>
                    </a:moveTo>
                    <a:lnTo>
                      <a:pt x="0" y="84"/>
                    </a:lnTo>
                    <a:lnTo>
                      <a:pt x="119" y="96"/>
                    </a:lnTo>
                    <a:cubicBezTo>
                      <a:pt x="131" y="60"/>
                      <a:pt x="155" y="36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26"/>
              <p:cNvSpPr/>
              <p:nvPr/>
            </p:nvSpPr>
            <p:spPr>
              <a:xfrm>
                <a:off x="1992200" y="2896925"/>
                <a:ext cx="45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5" extrusionOk="0">
                    <a:moveTo>
                      <a:pt x="84" y="0"/>
                    </a:moveTo>
                    <a:lnTo>
                      <a:pt x="1" y="60"/>
                    </a:lnTo>
                    <a:lnTo>
                      <a:pt x="48" y="95"/>
                    </a:lnTo>
                    <a:lnTo>
                      <a:pt x="1" y="155"/>
                    </a:lnTo>
                    <a:lnTo>
                      <a:pt x="96" y="155"/>
                    </a:lnTo>
                    <a:cubicBezTo>
                      <a:pt x="132" y="119"/>
                      <a:pt x="155" y="83"/>
                      <a:pt x="179" y="48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26"/>
              <p:cNvSpPr/>
              <p:nvPr/>
            </p:nvSpPr>
            <p:spPr>
              <a:xfrm>
                <a:off x="1952900" y="2864775"/>
                <a:ext cx="21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60" extrusionOk="0">
                    <a:moveTo>
                      <a:pt x="84" y="0"/>
                    </a:moveTo>
                    <a:lnTo>
                      <a:pt x="1" y="24"/>
                    </a:lnTo>
                    <a:lnTo>
                      <a:pt x="84" y="60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26"/>
              <p:cNvSpPr/>
              <p:nvPr/>
            </p:nvSpPr>
            <p:spPr>
              <a:xfrm>
                <a:off x="1981775" y="2878450"/>
                <a:ext cx="4500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28" extrusionOk="0">
                    <a:moveTo>
                      <a:pt x="156" y="1"/>
                    </a:moveTo>
                    <a:lnTo>
                      <a:pt x="1" y="156"/>
                    </a:lnTo>
                    <a:cubicBezTo>
                      <a:pt x="1" y="179"/>
                      <a:pt x="1" y="203"/>
                      <a:pt x="13" y="227"/>
                    </a:cubicBezTo>
                    <a:lnTo>
                      <a:pt x="96" y="203"/>
                    </a:lnTo>
                    <a:cubicBezTo>
                      <a:pt x="108" y="179"/>
                      <a:pt x="120" y="144"/>
                      <a:pt x="132" y="120"/>
                    </a:cubicBezTo>
                    <a:cubicBezTo>
                      <a:pt x="156" y="96"/>
                      <a:pt x="168" y="72"/>
                      <a:pt x="179" y="60"/>
                    </a:cubicBezTo>
                    <a:lnTo>
                      <a:pt x="1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26"/>
              <p:cNvSpPr/>
              <p:nvPr/>
            </p:nvSpPr>
            <p:spPr>
              <a:xfrm>
                <a:off x="1977025" y="2876375"/>
                <a:ext cx="65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03" extrusionOk="0">
                    <a:moveTo>
                      <a:pt x="262" y="1"/>
                    </a:moveTo>
                    <a:lnTo>
                      <a:pt x="72" y="72"/>
                    </a:lnTo>
                    <a:lnTo>
                      <a:pt x="0" y="167"/>
                    </a:lnTo>
                    <a:lnTo>
                      <a:pt x="84" y="203"/>
                    </a:lnTo>
                    <a:lnTo>
                      <a:pt x="203" y="191"/>
                    </a:lnTo>
                    <a:cubicBezTo>
                      <a:pt x="215" y="155"/>
                      <a:pt x="250" y="108"/>
                      <a:pt x="262" y="60"/>
                    </a:cubicBezTo>
                    <a:lnTo>
                      <a:pt x="2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26"/>
              <p:cNvSpPr/>
              <p:nvPr/>
            </p:nvSpPr>
            <p:spPr>
              <a:xfrm>
                <a:off x="1992500" y="2882025"/>
                <a:ext cx="10450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585" extrusionOk="0">
                    <a:moveTo>
                      <a:pt x="286" y="1"/>
                    </a:moveTo>
                    <a:lnTo>
                      <a:pt x="155" y="60"/>
                    </a:lnTo>
                    <a:cubicBezTo>
                      <a:pt x="155" y="72"/>
                      <a:pt x="155" y="84"/>
                      <a:pt x="167" y="96"/>
                    </a:cubicBezTo>
                    <a:lnTo>
                      <a:pt x="60" y="179"/>
                    </a:lnTo>
                    <a:cubicBezTo>
                      <a:pt x="60" y="227"/>
                      <a:pt x="48" y="263"/>
                      <a:pt x="48" y="310"/>
                    </a:cubicBezTo>
                    <a:lnTo>
                      <a:pt x="72" y="334"/>
                    </a:lnTo>
                    <a:cubicBezTo>
                      <a:pt x="36" y="370"/>
                      <a:pt x="24" y="406"/>
                      <a:pt x="0" y="441"/>
                    </a:cubicBezTo>
                    <a:lnTo>
                      <a:pt x="48" y="465"/>
                    </a:lnTo>
                    <a:lnTo>
                      <a:pt x="239" y="322"/>
                    </a:lnTo>
                    <a:lnTo>
                      <a:pt x="250" y="346"/>
                    </a:lnTo>
                    <a:cubicBezTo>
                      <a:pt x="215" y="382"/>
                      <a:pt x="191" y="417"/>
                      <a:pt x="155" y="453"/>
                    </a:cubicBezTo>
                    <a:lnTo>
                      <a:pt x="120" y="560"/>
                    </a:lnTo>
                    <a:lnTo>
                      <a:pt x="191" y="584"/>
                    </a:lnTo>
                    <a:lnTo>
                      <a:pt x="334" y="417"/>
                    </a:lnTo>
                    <a:cubicBezTo>
                      <a:pt x="358" y="346"/>
                      <a:pt x="393" y="287"/>
                      <a:pt x="417" y="215"/>
                    </a:cubicBezTo>
                    <a:lnTo>
                      <a:pt x="358" y="167"/>
                    </a:lnTo>
                    <a:cubicBezTo>
                      <a:pt x="358" y="132"/>
                      <a:pt x="358" y="96"/>
                      <a:pt x="370" y="60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26"/>
              <p:cNvSpPr/>
              <p:nvPr/>
            </p:nvSpPr>
            <p:spPr>
              <a:xfrm>
                <a:off x="1987450" y="2876675"/>
                <a:ext cx="3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68" extrusionOk="0">
                    <a:moveTo>
                      <a:pt x="60" y="0"/>
                    </a:moveTo>
                    <a:lnTo>
                      <a:pt x="36" y="84"/>
                    </a:lnTo>
                    <a:lnTo>
                      <a:pt x="0" y="143"/>
                    </a:lnTo>
                    <a:lnTo>
                      <a:pt x="95" y="167"/>
                    </a:lnTo>
                    <a:lnTo>
                      <a:pt x="143" y="84"/>
                    </a:lnTo>
                    <a:cubicBezTo>
                      <a:pt x="131" y="60"/>
                      <a:pt x="119" y="36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26"/>
              <p:cNvSpPr/>
              <p:nvPr/>
            </p:nvSpPr>
            <p:spPr>
              <a:xfrm>
                <a:off x="1940100" y="2846900"/>
                <a:ext cx="36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97" extrusionOk="0">
                    <a:moveTo>
                      <a:pt x="84" y="1"/>
                    </a:moveTo>
                    <a:cubicBezTo>
                      <a:pt x="60" y="37"/>
                      <a:pt x="25" y="60"/>
                      <a:pt x="1" y="96"/>
                    </a:cubicBezTo>
                    <a:lnTo>
                      <a:pt x="72" y="96"/>
                    </a:lnTo>
                    <a:cubicBezTo>
                      <a:pt x="96" y="72"/>
                      <a:pt x="120" y="48"/>
                      <a:pt x="144" y="25"/>
                    </a:cubicBez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26"/>
              <p:cNvSpPr/>
              <p:nvPr/>
            </p:nvSpPr>
            <p:spPr>
              <a:xfrm>
                <a:off x="1935950" y="2849000"/>
                <a:ext cx="1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51" extrusionOk="0">
                    <a:moveTo>
                      <a:pt x="334" y="0"/>
                    </a:moveTo>
                    <a:lnTo>
                      <a:pt x="179" y="95"/>
                    </a:lnTo>
                    <a:lnTo>
                      <a:pt x="179" y="143"/>
                    </a:lnTo>
                    <a:lnTo>
                      <a:pt x="131" y="179"/>
                    </a:lnTo>
                    <a:lnTo>
                      <a:pt x="48" y="119"/>
                    </a:lnTo>
                    <a:cubicBezTo>
                      <a:pt x="48" y="155"/>
                      <a:pt x="24" y="191"/>
                      <a:pt x="24" y="226"/>
                    </a:cubicBezTo>
                    <a:lnTo>
                      <a:pt x="72" y="310"/>
                    </a:lnTo>
                    <a:lnTo>
                      <a:pt x="155" y="310"/>
                    </a:lnTo>
                    <a:cubicBezTo>
                      <a:pt x="155" y="334"/>
                      <a:pt x="143" y="345"/>
                      <a:pt x="131" y="369"/>
                    </a:cubicBezTo>
                    <a:lnTo>
                      <a:pt x="36" y="369"/>
                    </a:lnTo>
                    <a:cubicBezTo>
                      <a:pt x="24" y="405"/>
                      <a:pt x="12" y="441"/>
                      <a:pt x="0" y="476"/>
                    </a:cubicBezTo>
                    <a:lnTo>
                      <a:pt x="131" y="536"/>
                    </a:lnTo>
                    <a:lnTo>
                      <a:pt x="131" y="619"/>
                    </a:lnTo>
                    <a:lnTo>
                      <a:pt x="215" y="619"/>
                    </a:lnTo>
                    <a:lnTo>
                      <a:pt x="167" y="703"/>
                    </a:lnTo>
                    <a:lnTo>
                      <a:pt x="298" y="750"/>
                    </a:lnTo>
                    <a:lnTo>
                      <a:pt x="417" y="715"/>
                    </a:lnTo>
                    <a:lnTo>
                      <a:pt x="465" y="619"/>
                    </a:lnTo>
                    <a:cubicBezTo>
                      <a:pt x="453" y="595"/>
                      <a:pt x="429" y="572"/>
                      <a:pt x="417" y="548"/>
                    </a:cubicBezTo>
                    <a:lnTo>
                      <a:pt x="298" y="465"/>
                    </a:lnTo>
                    <a:lnTo>
                      <a:pt x="298" y="381"/>
                    </a:lnTo>
                    <a:lnTo>
                      <a:pt x="512" y="488"/>
                    </a:lnTo>
                    <a:lnTo>
                      <a:pt x="548" y="560"/>
                    </a:lnTo>
                    <a:lnTo>
                      <a:pt x="703" y="595"/>
                    </a:lnTo>
                    <a:cubicBezTo>
                      <a:pt x="715" y="584"/>
                      <a:pt x="738" y="572"/>
                      <a:pt x="762" y="560"/>
                    </a:cubicBezTo>
                    <a:cubicBezTo>
                      <a:pt x="750" y="524"/>
                      <a:pt x="738" y="488"/>
                      <a:pt x="727" y="453"/>
                    </a:cubicBezTo>
                    <a:lnTo>
                      <a:pt x="774" y="393"/>
                    </a:lnTo>
                    <a:lnTo>
                      <a:pt x="691" y="357"/>
                    </a:lnTo>
                    <a:lnTo>
                      <a:pt x="560" y="393"/>
                    </a:lnTo>
                    <a:lnTo>
                      <a:pt x="536" y="334"/>
                    </a:lnTo>
                    <a:lnTo>
                      <a:pt x="322" y="238"/>
                    </a:lnTo>
                    <a:cubicBezTo>
                      <a:pt x="322" y="238"/>
                      <a:pt x="322" y="226"/>
                      <a:pt x="322" y="226"/>
                    </a:cubicBezTo>
                    <a:lnTo>
                      <a:pt x="488" y="250"/>
                    </a:lnTo>
                    <a:lnTo>
                      <a:pt x="607" y="286"/>
                    </a:lnTo>
                    <a:lnTo>
                      <a:pt x="703" y="274"/>
                    </a:lnTo>
                    <a:lnTo>
                      <a:pt x="750" y="203"/>
                    </a:lnTo>
                    <a:lnTo>
                      <a:pt x="703" y="179"/>
                    </a:lnTo>
                    <a:lnTo>
                      <a:pt x="798" y="119"/>
                    </a:lnTo>
                    <a:cubicBezTo>
                      <a:pt x="786" y="95"/>
                      <a:pt x="786" y="84"/>
                      <a:pt x="774" y="60"/>
                    </a:cubicBezTo>
                    <a:lnTo>
                      <a:pt x="619" y="48"/>
                    </a:lnTo>
                    <a:lnTo>
                      <a:pt x="536" y="107"/>
                    </a:lnTo>
                    <a:cubicBezTo>
                      <a:pt x="524" y="131"/>
                      <a:pt x="524" y="143"/>
                      <a:pt x="512" y="167"/>
                    </a:cubicBezTo>
                    <a:lnTo>
                      <a:pt x="453" y="131"/>
                    </a:lnTo>
                    <a:cubicBezTo>
                      <a:pt x="465" y="107"/>
                      <a:pt x="477" y="84"/>
                      <a:pt x="488" y="60"/>
                    </a:cubicBezTo>
                    <a:cubicBezTo>
                      <a:pt x="500" y="36"/>
                      <a:pt x="477" y="24"/>
                      <a:pt x="4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26"/>
              <p:cNvSpPr/>
              <p:nvPr/>
            </p:nvSpPr>
            <p:spPr>
              <a:xfrm>
                <a:off x="1979100" y="2869225"/>
                <a:ext cx="62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44" y="1"/>
                    </a:moveTo>
                    <a:lnTo>
                      <a:pt x="72" y="60"/>
                    </a:lnTo>
                    <a:lnTo>
                      <a:pt x="1" y="215"/>
                    </a:lnTo>
                    <a:lnTo>
                      <a:pt x="24" y="251"/>
                    </a:lnTo>
                    <a:lnTo>
                      <a:pt x="72" y="275"/>
                    </a:lnTo>
                    <a:lnTo>
                      <a:pt x="203" y="191"/>
                    </a:lnTo>
                    <a:lnTo>
                      <a:pt x="251" y="96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26"/>
              <p:cNvSpPr/>
              <p:nvPr/>
            </p:nvSpPr>
            <p:spPr>
              <a:xfrm>
                <a:off x="1956775" y="2843325"/>
                <a:ext cx="1432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109" extrusionOk="0">
                    <a:moveTo>
                      <a:pt x="60" y="1"/>
                    </a:moveTo>
                    <a:cubicBezTo>
                      <a:pt x="48" y="49"/>
                      <a:pt x="36" y="96"/>
                      <a:pt x="25" y="144"/>
                    </a:cubicBezTo>
                    <a:cubicBezTo>
                      <a:pt x="48" y="215"/>
                      <a:pt x="72" y="299"/>
                      <a:pt x="96" y="382"/>
                    </a:cubicBezTo>
                    <a:lnTo>
                      <a:pt x="25" y="537"/>
                    </a:lnTo>
                    <a:cubicBezTo>
                      <a:pt x="36" y="572"/>
                      <a:pt x="48" y="620"/>
                      <a:pt x="60" y="668"/>
                    </a:cubicBezTo>
                    <a:lnTo>
                      <a:pt x="167" y="668"/>
                    </a:lnTo>
                    <a:lnTo>
                      <a:pt x="132" y="727"/>
                    </a:lnTo>
                    <a:lnTo>
                      <a:pt x="191" y="763"/>
                    </a:lnTo>
                    <a:lnTo>
                      <a:pt x="60" y="811"/>
                    </a:lnTo>
                    <a:lnTo>
                      <a:pt x="1" y="894"/>
                    </a:lnTo>
                    <a:lnTo>
                      <a:pt x="25" y="977"/>
                    </a:lnTo>
                    <a:cubicBezTo>
                      <a:pt x="13" y="1013"/>
                      <a:pt x="13" y="1049"/>
                      <a:pt x="1" y="1084"/>
                    </a:cubicBezTo>
                    <a:lnTo>
                      <a:pt x="84" y="1108"/>
                    </a:lnTo>
                    <a:lnTo>
                      <a:pt x="155" y="1013"/>
                    </a:lnTo>
                    <a:lnTo>
                      <a:pt x="298" y="882"/>
                    </a:lnTo>
                    <a:cubicBezTo>
                      <a:pt x="298" y="846"/>
                      <a:pt x="286" y="799"/>
                      <a:pt x="286" y="763"/>
                    </a:cubicBezTo>
                    <a:lnTo>
                      <a:pt x="394" y="751"/>
                    </a:lnTo>
                    <a:lnTo>
                      <a:pt x="429" y="692"/>
                    </a:lnTo>
                    <a:cubicBezTo>
                      <a:pt x="429" y="668"/>
                      <a:pt x="417" y="656"/>
                      <a:pt x="417" y="632"/>
                    </a:cubicBezTo>
                    <a:cubicBezTo>
                      <a:pt x="417" y="596"/>
                      <a:pt x="429" y="584"/>
                      <a:pt x="429" y="572"/>
                    </a:cubicBezTo>
                    <a:cubicBezTo>
                      <a:pt x="406" y="477"/>
                      <a:pt x="370" y="394"/>
                      <a:pt x="334" y="311"/>
                    </a:cubicBezTo>
                    <a:lnTo>
                      <a:pt x="334" y="227"/>
                    </a:lnTo>
                    <a:lnTo>
                      <a:pt x="441" y="358"/>
                    </a:lnTo>
                    <a:cubicBezTo>
                      <a:pt x="465" y="418"/>
                      <a:pt x="477" y="477"/>
                      <a:pt x="489" y="537"/>
                    </a:cubicBezTo>
                    <a:lnTo>
                      <a:pt x="548" y="537"/>
                    </a:lnTo>
                    <a:lnTo>
                      <a:pt x="572" y="406"/>
                    </a:lnTo>
                    <a:lnTo>
                      <a:pt x="429" y="144"/>
                    </a:lnTo>
                    <a:lnTo>
                      <a:pt x="322" y="108"/>
                    </a:lnTo>
                    <a:lnTo>
                      <a:pt x="155" y="108"/>
                    </a:lnTo>
                    <a:lnTo>
                      <a:pt x="120" y="37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26"/>
              <p:cNvSpPr/>
              <p:nvPr/>
            </p:nvSpPr>
            <p:spPr>
              <a:xfrm>
                <a:off x="1988925" y="2894225"/>
                <a:ext cx="39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56" extrusionOk="0">
                    <a:moveTo>
                      <a:pt x="36" y="1"/>
                    </a:moveTo>
                    <a:lnTo>
                      <a:pt x="1" y="60"/>
                    </a:lnTo>
                    <a:lnTo>
                      <a:pt x="60" y="84"/>
                    </a:lnTo>
                    <a:cubicBezTo>
                      <a:pt x="60" y="108"/>
                      <a:pt x="72" y="132"/>
                      <a:pt x="84" y="156"/>
                    </a:cubicBezTo>
                    <a:cubicBezTo>
                      <a:pt x="108" y="120"/>
                      <a:pt x="132" y="84"/>
                      <a:pt x="155" y="49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26"/>
              <p:cNvSpPr/>
              <p:nvPr/>
            </p:nvSpPr>
            <p:spPr>
              <a:xfrm>
                <a:off x="1966300" y="2892750"/>
                <a:ext cx="27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2" extrusionOk="0">
                    <a:moveTo>
                      <a:pt x="48" y="0"/>
                    </a:moveTo>
                    <a:lnTo>
                      <a:pt x="1" y="48"/>
                    </a:lnTo>
                    <a:lnTo>
                      <a:pt x="60" y="72"/>
                    </a:lnTo>
                    <a:lnTo>
                      <a:pt x="108" y="2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26"/>
              <p:cNvSpPr/>
              <p:nvPr/>
            </p:nvSpPr>
            <p:spPr>
              <a:xfrm>
                <a:off x="1968400" y="2905250"/>
                <a:ext cx="38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96" extrusionOk="0">
                    <a:moveTo>
                      <a:pt x="95" y="0"/>
                    </a:moveTo>
                    <a:lnTo>
                      <a:pt x="36" y="12"/>
                    </a:lnTo>
                    <a:lnTo>
                      <a:pt x="0" y="48"/>
                    </a:lnTo>
                    <a:lnTo>
                      <a:pt x="71" y="96"/>
                    </a:lnTo>
                    <a:lnTo>
                      <a:pt x="155" y="36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26"/>
              <p:cNvSpPr/>
              <p:nvPr/>
            </p:nvSpPr>
            <p:spPr>
              <a:xfrm>
                <a:off x="1957675" y="2871325"/>
                <a:ext cx="107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751" extrusionOk="0">
                    <a:moveTo>
                      <a:pt x="179" y="0"/>
                    </a:moveTo>
                    <a:lnTo>
                      <a:pt x="119" y="24"/>
                    </a:lnTo>
                    <a:cubicBezTo>
                      <a:pt x="131" y="48"/>
                      <a:pt x="143" y="72"/>
                      <a:pt x="155" y="95"/>
                    </a:cubicBezTo>
                    <a:lnTo>
                      <a:pt x="48" y="107"/>
                    </a:lnTo>
                    <a:cubicBezTo>
                      <a:pt x="36" y="131"/>
                      <a:pt x="24" y="155"/>
                      <a:pt x="12" y="179"/>
                    </a:cubicBezTo>
                    <a:cubicBezTo>
                      <a:pt x="0" y="203"/>
                      <a:pt x="36" y="238"/>
                      <a:pt x="36" y="262"/>
                    </a:cubicBezTo>
                    <a:lnTo>
                      <a:pt x="108" y="262"/>
                    </a:lnTo>
                    <a:lnTo>
                      <a:pt x="60" y="381"/>
                    </a:lnTo>
                    <a:lnTo>
                      <a:pt x="167" y="381"/>
                    </a:lnTo>
                    <a:lnTo>
                      <a:pt x="191" y="429"/>
                    </a:lnTo>
                    <a:lnTo>
                      <a:pt x="143" y="500"/>
                    </a:lnTo>
                    <a:lnTo>
                      <a:pt x="60" y="488"/>
                    </a:lnTo>
                    <a:cubicBezTo>
                      <a:pt x="48" y="512"/>
                      <a:pt x="48" y="536"/>
                      <a:pt x="36" y="560"/>
                    </a:cubicBezTo>
                    <a:lnTo>
                      <a:pt x="60" y="595"/>
                    </a:lnTo>
                    <a:cubicBezTo>
                      <a:pt x="60" y="619"/>
                      <a:pt x="48" y="655"/>
                      <a:pt x="36" y="679"/>
                    </a:cubicBezTo>
                    <a:lnTo>
                      <a:pt x="48" y="738"/>
                    </a:lnTo>
                    <a:lnTo>
                      <a:pt x="108" y="750"/>
                    </a:lnTo>
                    <a:cubicBezTo>
                      <a:pt x="108" y="703"/>
                      <a:pt x="108" y="643"/>
                      <a:pt x="119" y="595"/>
                    </a:cubicBezTo>
                    <a:lnTo>
                      <a:pt x="167" y="619"/>
                    </a:lnTo>
                    <a:cubicBezTo>
                      <a:pt x="167" y="643"/>
                      <a:pt x="167" y="679"/>
                      <a:pt x="155" y="703"/>
                    </a:cubicBezTo>
                    <a:lnTo>
                      <a:pt x="274" y="631"/>
                    </a:lnTo>
                    <a:lnTo>
                      <a:pt x="298" y="560"/>
                    </a:lnTo>
                    <a:lnTo>
                      <a:pt x="274" y="488"/>
                    </a:lnTo>
                    <a:cubicBezTo>
                      <a:pt x="310" y="429"/>
                      <a:pt x="358" y="369"/>
                      <a:pt x="393" y="310"/>
                    </a:cubicBezTo>
                    <a:cubicBezTo>
                      <a:pt x="405" y="250"/>
                      <a:pt x="417" y="191"/>
                      <a:pt x="429" y="131"/>
                    </a:cubicBezTo>
                    <a:lnTo>
                      <a:pt x="370" y="107"/>
                    </a:lnTo>
                    <a:cubicBezTo>
                      <a:pt x="358" y="131"/>
                      <a:pt x="346" y="143"/>
                      <a:pt x="334" y="167"/>
                    </a:cubicBezTo>
                    <a:lnTo>
                      <a:pt x="298" y="131"/>
                    </a:lnTo>
                    <a:cubicBezTo>
                      <a:pt x="298" y="107"/>
                      <a:pt x="310" y="72"/>
                      <a:pt x="322" y="48"/>
                    </a:cubicBez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26"/>
              <p:cNvSpPr/>
              <p:nvPr/>
            </p:nvSpPr>
            <p:spPr>
              <a:xfrm>
                <a:off x="1968675" y="2908525"/>
                <a:ext cx="65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27" extrusionOk="0">
                    <a:moveTo>
                      <a:pt x="60" y="0"/>
                    </a:moveTo>
                    <a:lnTo>
                      <a:pt x="13" y="24"/>
                    </a:lnTo>
                    <a:lnTo>
                      <a:pt x="1" y="84"/>
                    </a:lnTo>
                    <a:lnTo>
                      <a:pt x="132" y="143"/>
                    </a:lnTo>
                    <a:lnTo>
                      <a:pt x="156" y="215"/>
                    </a:lnTo>
                    <a:lnTo>
                      <a:pt x="215" y="227"/>
                    </a:lnTo>
                    <a:lnTo>
                      <a:pt x="263" y="96"/>
                    </a:lnTo>
                    <a:lnTo>
                      <a:pt x="144" y="48"/>
                    </a:lnTo>
                    <a:lnTo>
                      <a:pt x="1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26"/>
              <p:cNvSpPr/>
              <p:nvPr/>
            </p:nvSpPr>
            <p:spPr>
              <a:xfrm>
                <a:off x="1965700" y="2886200"/>
                <a:ext cx="59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1" extrusionOk="0">
                    <a:moveTo>
                      <a:pt x="144" y="0"/>
                    </a:moveTo>
                    <a:lnTo>
                      <a:pt x="49" y="60"/>
                    </a:lnTo>
                    <a:lnTo>
                      <a:pt x="1" y="191"/>
                    </a:lnTo>
                    <a:lnTo>
                      <a:pt x="60" y="191"/>
                    </a:lnTo>
                    <a:lnTo>
                      <a:pt x="120" y="120"/>
                    </a:lnTo>
                    <a:lnTo>
                      <a:pt x="191" y="84"/>
                    </a:lnTo>
                    <a:cubicBezTo>
                      <a:pt x="203" y="60"/>
                      <a:pt x="215" y="36"/>
                      <a:pt x="239" y="12"/>
                    </a:cubicBezTo>
                    <a:lnTo>
                      <a:pt x="1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26"/>
              <p:cNvSpPr/>
              <p:nvPr/>
            </p:nvSpPr>
            <p:spPr>
              <a:xfrm>
                <a:off x="1956475" y="2893350"/>
                <a:ext cx="242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48" extrusionOk="0">
                    <a:moveTo>
                      <a:pt x="1" y="0"/>
                    </a:moveTo>
                    <a:lnTo>
                      <a:pt x="48" y="48"/>
                    </a:lnTo>
                    <a:cubicBezTo>
                      <a:pt x="60" y="36"/>
                      <a:pt x="72" y="12"/>
                      <a:pt x="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26"/>
              <p:cNvSpPr/>
              <p:nvPr/>
            </p:nvSpPr>
            <p:spPr>
              <a:xfrm>
                <a:off x="1965700" y="2866250"/>
                <a:ext cx="13725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85" extrusionOk="0">
                    <a:moveTo>
                      <a:pt x="394" y="1"/>
                    </a:moveTo>
                    <a:lnTo>
                      <a:pt x="299" y="48"/>
                    </a:lnTo>
                    <a:lnTo>
                      <a:pt x="144" y="13"/>
                    </a:lnTo>
                    <a:lnTo>
                      <a:pt x="1" y="72"/>
                    </a:lnTo>
                    <a:lnTo>
                      <a:pt x="1" y="132"/>
                    </a:lnTo>
                    <a:lnTo>
                      <a:pt x="60" y="156"/>
                    </a:lnTo>
                    <a:lnTo>
                      <a:pt x="60" y="227"/>
                    </a:lnTo>
                    <a:lnTo>
                      <a:pt x="179" y="215"/>
                    </a:lnTo>
                    <a:lnTo>
                      <a:pt x="179" y="215"/>
                    </a:lnTo>
                    <a:cubicBezTo>
                      <a:pt x="168" y="239"/>
                      <a:pt x="156" y="263"/>
                      <a:pt x="144" y="286"/>
                    </a:cubicBezTo>
                    <a:lnTo>
                      <a:pt x="144" y="489"/>
                    </a:lnTo>
                    <a:lnTo>
                      <a:pt x="179" y="584"/>
                    </a:lnTo>
                    <a:lnTo>
                      <a:pt x="263" y="560"/>
                    </a:lnTo>
                    <a:lnTo>
                      <a:pt x="310" y="477"/>
                    </a:lnTo>
                    <a:lnTo>
                      <a:pt x="370" y="477"/>
                    </a:lnTo>
                    <a:lnTo>
                      <a:pt x="430" y="417"/>
                    </a:lnTo>
                    <a:lnTo>
                      <a:pt x="334" y="382"/>
                    </a:lnTo>
                    <a:lnTo>
                      <a:pt x="370" y="334"/>
                    </a:lnTo>
                    <a:cubicBezTo>
                      <a:pt x="358" y="298"/>
                      <a:pt x="346" y="275"/>
                      <a:pt x="334" y="251"/>
                    </a:cubicBezTo>
                    <a:lnTo>
                      <a:pt x="394" y="203"/>
                    </a:lnTo>
                    <a:cubicBezTo>
                      <a:pt x="418" y="239"/>
                      <a:pt x="430" y="263"/>
                      <a:pt x="453" y="298"/>
                    </a:cubicBezTo>
                    <a:lnTo>
                      <a:pt x="501" y="263"/>
                    </a:lnTo>
                    <a:lnTo>
                      <a:pt x="549" y="132"/>
                    </a:lnTo>
                    <a:lnTo>
                      <a:pt x="513" y="36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26"/>
              <p:cNvSpPr/>
              <p:nvPr/>
            </p:nvSpPr>
            <p:spPr>
              <a:xfrm>
                <a:off x="1945475" y="2865375"/>
                <a:ext cx="98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941" extrusionOk="0">
                    <a:moveTo>
                      <a:pt x="215" y="0"/>
                    </a:moveTo>
                    <a:lnTo>
                      <a:pt x="143" y="12"/>
                    </a:lnTo>
                    <a:cubicBezTo>
                      <a:pt x="143" y="24"/>
                      <a:pt x="131" y="48"/>
                      <a:pt x="119" y="71"/>
                    </a:cubicBezTo>
                    <a:cubicBezTo>
                      <a:pt x="96" y="95"/>
                      <a:pt x="48" y="119"/>
                      <a:pt x="24" y="143"/>
                    </a:cubicBezTo>
                    <a:lnTo>
                      <a:pt x="60" y="179"/>
                    </a:lnTo>
                    <a:lnTo>
                      <a:pt x="167" y="191"/>
                    </a:lnTo>
                    <a:lnTo>
                      <a:pt x="119" y="262"/>
                    </a:lnTo>
                    <a:cubicBezTo>
                      <a:pt x="119" y="286"/>
                      <a:pt x="131" y="321"/>
                      <a:pt x="131" y="345"/>
                    </a:cubicBezTo>
                    <a:cubicBezTo>
                      <a:pt x="143" y="369"/>
                      <a:pt x="107" y="393"/>
                      <a:pt x="96" y="417"/>
                    </a:cubicBezTo>
                    <a:lnTo>
                      <a:pt x="0" y="476"/>
                    </a:lnTo>
                    <a:cubicBezTo>
                      <a:pt x="0" y="476"/>
                      <a:pt x="12" y="488"/>
                      <a:pt x="12" y="500"/>
                    </a:cubicBezTo>
                    <a:lnTo>
                      <a:pt x="155" y="476"/>
                    </a:lnTo>
                    <a:lnTo>
                      <a:pt x="131" y="524"/>
                    </a:lnTo>
                    <a:lnTo>
                      <a:pt x="96" y="560"/>
                    </a:lnTo>
                    <a:lnTo>
                      <a:pt x="119" y="607"/>
                    </a:lnTo>
                    <a:lnTo>
                      <a:pt x="179" y="583"/>
                    </a:lnTo>
                    <a:lnTo>
                      <a:pt x="238" y="536"/>
                    </a:lnTo>
                    <a:lnTo>
                      <a:pt x="262" y="560"/>
                    </a:lnTo>
                    <a:cubicBezTo>
                      <a:pt x="250" y="583"/>
                      <a:pt x="238" y="595"/>
                      <a:pt x="215" y="619"/>
                    </a:cubicBezTo>
                    <a:lnTo>
                      <a:pt x="143" y="655"/>
                    </a:lnTo>
                    <a:cubicBezTo>
                      <a:pt x="131" y="679"/>
                      <a:pt x="131" y="702"/>
                      <a:pt x="119" y="738"/>
                    </a:cubicBezTo>
                    <a:lnTo>
                      <a:pt x="203" y="822"/>
                    </a:lnTo>
                    <a:lnTo>
                      <a:pt x="262" y="822"/>
                    </a:lnTo>
                    <a:lnTo>
                      <a:pt x="262" y="881"/>
                    </a:lnTo>
                    <a:cubicBezTo>
                      <a:pt x="286" y="905"/>
                      <a:pt x="298" y="917"/>
                      <a:pt x="322" y="941"/>
                    </a:cubicBezTo>
                    <a:lnTo>
                      <a:pt x="357" y="905"/>
                    </a:lnTo>
                    <a:lnTo>
                      <a:pt x="357" y="833"/>
                    </a:lnTo>
                    <a:cubicBezTo>
                      <a:pt x="357" y="810"/>
                      <a:pt x="346" y="762"/>
                      <a:pt x="334" y="726"/>
                    </a:cubicBezTo>
                    <a:lnTo>
                      <a:pt x="334" y="619"/>
                    </a:lnTo>
                    <a:lnTo>
                      <a:pt x="381" y="548"/>
                    </a:lnTo>
                    <a:lnTo>
                      <a:pt x="357" y="393"/>
                    </a:lnTo>
                    <a:cubicBezTo>
                      <a:pt x="369" y="381"/>
                      <a:pt x="381" y="357"/>
                      <a:pt x="393" y="345"/>
                    </a:cubicBezTo>
                    <a:cubicBezTo>
                      <a:pt x="393" y="298"/>
                      <a:pt x="381" y="250"/>
                      <a:pt x="381" y="202"/>
                    </a:cubicBezTo>
                    <a:cubicBezTo>
                      <a:pt x="369" y="167"/>
                      <a:pt x="334" y="119"/>
                      <a:pt x="310" y="83"/>
                    </a:cubicBez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26"/>
              <p:cNvSpPr/>
              <p:nvPr/>
            </p:nvSpPr>
            <p:spPr>
              <a:xfrm>
                <a:off x="1966000" y="2902575"/>
                <a:ext cx="242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96" extrusionOk="0">
                    <a:moveTo>
                      <a:pt x="60" y="0"/>
                    </a:moveTo>
                    <a:lnTo>
                      <a:pt x="1" y="96"/>
                    </a:lnTo>
                    <a:lnTo>
                      <a:pt x="96" y="96"/>
                    </a:lnTo>
                    <a:cubicBezTo>
                      <a:pt x="96" y="72"/>
                      <a:pt x="72" y="36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26"/>
              <p:cNvSpPr/>
              <p:nvPr/>
            </p:nvSpPr>
            <p:spPr>
              <a:xfrm>
                <a:off x="1984750" y="2881425"/>
                <a:ext cx="36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8" extrusionOk="0">
                    <a:moveTo>
                      <a:pt x="108" y="1"/>
                    </a:moveTo>
                    <a:lnTo>
                      <a:pt x="37" y="13"/>
                    </a:lnTo>
                    <a:lnTo>
                      <a:pt x="1" y="168"/>
                    </a:lnTo>
                    <a:lnTo>
                      <a:pt x="1" y="168"/>
                    </a:lnTo>
                    <a:lnTo>
                      <a:pt x="72" y="144"/>
                    </a:lnTo>
                    <a:lnTo>
                      <a:pt x="144" y="84"/>
                    </a:lnTo>
                    <a:cubicBezTo>
                      <a:pt x="132" y="49"/>
                      <a:pt x="120" y="25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26"/>
              <p:cNvSpPr/>
              <p:nvPr/>
            </p:nvSpPr>
            <p:spPr>
              <a:xfrm>
                <a:off x="1962725" y="2902575"/>
                <a:ext cx="24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120" extrusionOk="0">
                    <a:moveTo>
                      <a:pt x="96" y="0"/>
                    </a:moveTo>
                    <a:lnTo>
                      <a:pt x="1" y="12"/>
                    </a:lnTo>
                    <a:cubicBezTo>
                      <a:pt x="13" y="48"/>
                      <a:pt x="25" y="84"/>
                      <a:pt x="37" y="119"/>
                    </a:cubicBez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26"/>
              <p:cNvSpPr/>
              <p:nvPr/>
            </p:nvSpPr>
            <p:spPr>
              <a:xfrm>
                <a:off x="1590375" y="3018350"/>
                <a:ext cx="597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370" extrusionOk="0">
                    <a:moveTo>
                      <a:pt x="238" y="1"/>
                    </a:moveTo>
                    <a:lnTo>
                      <a:pt x="83" y="72"/>
                    </a:lnTo>
                    <a:lnTo>
                      <a:pt x="95" y="108"/>
                    </a:lnTo>
                    <a:lnTo>
                      <a:pt x="12" y="239"/>
                    </a:lnTo>
                    <a:cubicBezTo>
                      <a:pt x="12" y="275"/>
                      <a:pt x="0" y="322"/>
                      <a:pt x="0" y="370"/>
                    </a:cubicBezTo>
                    <a:lnTo>
                      <a:pt x="48" y="275"/>
                    </a:lnTo>
                    <a:lnTo>
                      <a:pt x="179" y="144"/>
                    </a:lnTo>
                    <a:lnTo>
                      <a:pt x="179" y="84"/>
                    </a:lnTo>
                    <a:cubicBezTo>
                      <a:pt x="191" y="60"/>
                      <a:pt x="214" y="25"/>
                      <a:pt x="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26"/>
              <p:cNvSpPr/>
              <p:nvPr/>
            </p:nvSpPr>
            <p:spPr>
              <a:xfrm>
                <a:off x="1446300" y="3124025"/>
                <a:ext cx="24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84" extrusionOk="0">
                    <a:moveTo>
                      <a:pt x="48" y="1"/>
                    </a:moveTo>
                    <a:cubicBezTo>
                      <a:pt x="36" y="24"/>
                      <a:pt x="12" y="60"/>
                      <a:pt x="0" y="84"/>
                    </a:cubicBezTo>
                    <a:lnTo>
                      <a:pt x="96" y="24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26"/>
              <p:cNvSpPr/>
              <p:nvPr/>
            </p:nvSpPr>
            <p:spPr>
              <a:xfrm>
                <a:off x="1450175" y="3123125"/>
                <a:ext cx="417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7" extrusionOk="0">
                    <a:moveTo>
                      <a:pt x="96" y="1"/>
                    </a:moveTo>
                    <a:lnTo>
                      <a:pt x="0" y="96"/>
                    </a:lnTo>
                    <a:lnTo>
                      <a:pt x="107" y="96"/>
                    </a:lnTo>
                    <a:lnTo>
                      <a:pt x="167" y="13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26"/>
              <p:cNvSpPr/>
              <p:nvPr/>
            </p:nvSpPr>
            <p:spPr>
              <a:xfrm>
                <a:off x="1461775" y="3098725"/>
                <a:ext cx="19675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787" h="894" extrusionOk="0">
                    <a:moveTo>
                      <a:pt x="632" y="0"/>
                    </a:moveTo>
                    <a:cubicBezTo>
                      <a:pt x="608" y="24"/>
                      <a:pt x="572" y="60"/>
                      <a:pt x="548" y="84"/>
                    </a:cubicBezTo>
                    <a:cubicBezTo>
                      <a:pt x="489" y="120"/>
                      <a:pt x="429" y="155"/>
                      <a:pt x="370" y="191"/>
                    </a:cubicBezTo>
                    <a:lnTo>
                      <a:pt x="417" y="215"/>
                    </a:lnTo>
                    <a:cubicBezTo>
                      <a:pt x="417" y="239"/>
                      <a:pt x="417" y="274"/>
                      <a:pt x="405" y="298"/>
                    </a:cubicBezTo>
                    <a:lnTo>
                      <a:pt x="310" y="370"/>
                    </a:lnTo>
                    <a:cubicBezTo>
                      <a:pt x="274" y="429"/>
                      <a:pt x="239" y="477"/>
                      <a:pt x="215" y="524"/>
                    </a:cubicBezTo>
                    <a:lnTo>
                      <a:pt x="227" y="560"/>
                    </a:lnTo>
                    <a:lnTo>
                      <a:pt x="179" y="620"/>
                    </a:lnTo>
                    <a:cubicBezTo>
                      <a:pt x="167" y="655"/>
                      <a:pt x="155" y="703"/>
                      <a:pt x="143" y="739"/>
                    </a:cubicBezTo>
                    <a:lnTo>
                      <a:pt x="84" y="774"/>
                    </a:lnTo>
                    <a:lnTo>
                      <a:pt x="1" y="893"/>
                    </a:lnTo>
                    <a:cubicBezTo>
                      <a:pt x="72" y="858"/>
                      <a:pt x="143" y="822"/>
                      <a:pt x="215" y="786"/>
                    </a:cubicBezTo>
                    <a:lnTo>
                      <a:pt x="286" y="632"/>
                    </a:lnTo>
                    <a:lnTo>
                      <a:pt x="441" y="548"/>
                    </a:lnTo>
                    <a:cubicBezTo>
                      <a:pt x="477" y="477"/>
                      <a:pt x="513" y="405"/>
                      <a:pt x="548" y="334"/>
                    </a:cubicBezTo>
                    <a:lnTo>
                      <a:pt x="691" y="203"/>
                    </a:lnTo>
                    <a:lnTo>
                      <a:pt x="691" y="120"/>
                    </a:lnTo>
                    <a:lnTo>
                      <a:pt x="786" y="36"/>
                    </a:lnTo>
                    <a:lnTo>
                      <a:pt x="703" y="48"/>
                    </a:ln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26"/>
              <p:cNvSpPr/>
              <p:nvPr/>
            </p:nvSpPr>
            <p:spPr>
              <a:xfrm>
                <a:off x="1481425" y="3079675"/>
                <a:ext cx="24425" cy="229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918" extrusionOk="0">
                    <a:moveTo>
                      <a:pt x="870" y="1"/>
                    </a:moveTo>
                    <a:lnTo>
                      <a:pt x="739" y="48"/>
                    </a:lnTo>
                    <a:lnTo>
                      <a:pt x="667" y="24"/>
                    </a:lnTo>
                    <a:lnTo>
                      <a:pt x="572" y="84"/>
                    </a:lnTo>
                    <a:lnTo>
                      <a:pt x="500" y="203"/>
                    </a:lnTo>
                    <a:cubicBezTo>
                      <a:pt x="500" y="215"/>
                      <a:pt x="512" y="239"/>
                      <a:pt x="524" y="251"/>
                    </a:cubicBezTo>
                    <a:lnTo>
                      <a:pt x="643" y="262"/>
                    </a:lnTo>
                    <a:lnTo>
                      <a:pt x="608" y="310"/>
                    </a:lnTo>
                    <a:lnTo>
                      <a:pt x="477" y="334"/>
                    </a:lnTo>
                    <a:lnTo>
                      <a:pt x="405" y="429"/>
                    </a:lnTo>
                    <a:lnTo>
                      <a:pt x="441" y="477"/>
                    </a:lnTo>
                    <a:lnTo>
                      <a:pt x="393" y="512"/>
                    </a:lnTo>
                    <a:lnTo>
                      <a:pt x="334" y="643"/>
                    </a:lnTo>
                    <a:lnTo>
                      <a:pt x="274" y="679"/>
                    </a:lnTo>
                    <a:lnTo>
                      <a:pt x="167" y="810"/>
                    </a:lnTo>
                    <a:lnTo>
                      <a:pt x="72" y="870"/>
                    </a:lnTo>
                    <a:lnTo>
                      <a:pt x="0" y="905"/>
                    </a:lnTo>
                    <a:lnTo>
                      <a:pt x="96" y="917"/>
                    </a:lnTo>
                    <a:cubicBezTo>
                      <a:pt x="167" y="882"/>
                      <a:pt x="227" y="858"/>
                      <a:pt x="286" y="822"/>
                    </a:cubicBezTo>
                    <a:lnTo>
                      <a:pt x="429" y="715"/>
                    </a:lnTo>
                    <a:lnTo>
                      <a:pt x="500" y="560"/>
                    </a:lnTo>
                    <a:lnTo>
                      <a:pt x="548" y="620"/>
                    </a:lnTo>
                    <a:lnTo>
                      <a:pt x="620" y="608"/>
                    </a:lnTo>
                    <a:lnTo>
                      <a:pt x="620" y="512"/>
                    </a:lnTo>
                    <a:lnTo>
                      <a:pt x="620" y="441"/>
                    </a:lnTo>
                    <a:lnTo>
                      <a:pt x="691" y="417"/>
                    </a:lnTo>
                    <a:lnTo>
                      <a:pt x="739" y="441"/>
                    </a:lnTo>
                    <a:cubicBezTo>
                      <a:pt x="762" y="429"/>
                      <a:pt x="774" y="417"/>
                      <a:pt x="798" y="405"/>
                    </a:cubicBezTo>
                    <a:lnTo>
                      <a:pt x="846" y="286"/>
                    </a:lnTo>
                    <a:lnTo>
                      <a:pt x="977" y="167"/>
                    </a:lnTo>
                    <a:lnTo>
                      <a:pt x="953" y="131"/>
                    </a:lnTo>
                    <a:lnTo>
                      <a:pt x="858" y="167"/>
                    </a:lnTo>
                    <a:cubicBezTo>
                      <a:pt x="881" y="131"/>
                      <a:pt x="905" y="96"/>
                      <a:pt x="941" y="60"/>
                    </a:cubicBezTo>
                    <a:lnTo>
                      <a:pt x="8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26"/>
              <p:cNvSpPr/>
              <p:nvPr/>
            </p:nvSpPr>
            <p:spPr>
              <a:xfrm>
                <a:off x="1446000" y="3127900"/>
                <a:ext cx="33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2" extrusionOk="0">
                    <a:moveTo>
                      <a:pt x="60" y="0"/>
                    </a:moveTo>
                    <a:cubicBezTo>
                      <a:pt x="36" y="24"/>
                      <a:pt x="12" y="48"/>
                      <a:pt x="1" y="72"/>
                    </a:cubicBezTo>
                    <a:lnTo>
                      <a:pt x="96" y="60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26"/>
              <p:cNvSpPr/>
              <p:nvPr/>
            </p:nvSpPr>
            <p:spPr>
              <a:xfrm>
                <a:off x="1430825" y="3138900"/>
                <a:ext cx="27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7" extrusionOk="0">
                    <a:moveTo>
                      <a:pt x="12" y="1"/>
                    </a:moveTo>
                    <a:lnTo>
                      <a:pt x="0" y="96"/>
                    </a:lnTo>
                    <a:lnTo>
                      <a:pt x="108" y="72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26"/>
              <p:cNvSpPr/>
              <p:nvPr/>
            </p:nvSpPr>
            <p:spPr>
              <a:xfrm>
                <a:off x="1411775" y="3149625"/>
                <a:ext cx="65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91" extrusionOk="0">
                    <a:moveTo>
                      <a:pt x="262" y="0"/>
                    </a:moveTo>
                    <a:lnTo>
                      <a:pt x="131" y="12"/>
                    </a:lnTo>
                    <a:lnTo>
                      <a:pt x="0" y="96"/>
                    </a:lnTo>
                    <a:lnTo>
                      <a:pt x="0" y="191"/>
                    </a:lnTo>
                    <a:lnTo>
                      <a:pt x="167" y="108"/>
                    </a:lnTo>
                    <a:cubicBezTo>
                      <a:pt x="191" y="72"/>
                      <a:pt x="227" y="36"/>
                      <a:pt x="2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26"/>
              <p:cNvSpPr/>
              <p:nvPr/>
            </p:nvSpPr>
            <p:spPr>
              <a:xfrm>
                <a:off x="1437375" y="3132050"/>
                <a:ext cx="50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8" extrusionOk="0">
                    <a:moveTo>
                      <a:pt x="72" y="1"/>
                    </a:moveTo>
                    <a:cubicBezTo>
                      <a:pt x="48" y="37"/>
                      <a:pt x="24" y="72"/>
                      <a:pt x="0" y="108"/>
                    </a:cubicBezTo>
                    <a:lnTo>
                      <a:pt x="24" y="168"/>
                    </a:lnTo>
                    <a:lnTo>
                      <a:pt x="119" y="4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26"/>
              <p:cNvSpPr/>
              <p:nvPr/>
            </p:nvSpPr>
            <p:spPr>
              <a:xfrm>
                <a:off x="1521300" y="3067475"/>
                <a:ext cx="42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2" extrusionOk="0">
                    <a:moveTo>
                      <a:pt x="120" y="0"/>
                    </a:moveTo>
                    <a:cubicBezTo>
                      <a:pt x="72" y="24"/>
                      <a:pt x="37" y="24"/>
                      <a:pt x="1" y="48"/>
                    </a:cubicBezTo>
                    <a:lnTo>
                      <a:pt x="37" y="72"/>
                    </a:lnTo>
                    <a:lnTo>
                      <a:pt x="60" y="72"/>
                    </a:lnTo>
                    <a:lnTo>
                      <a:pt x="168" y="24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26"/>
              <p:cNvSpPr/>
              <p:nvPr/>
            </p:nvSpPr>
            <p:spPr>
              <a:xfrm>
                <a:off x="1523700" y="3040375"/>
                <a:ext cx="280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811" extrusionOk="0">
                    <a:moveTo>
                      <a:pt x="810" y="1"/>
                    </a:moveTo>
                    <a:lnTo>
                      <a:pt x="655" y="72"/>
                    </a:lnTo>
                    <a:cubicBezTo>
                      <a:pt x="655" y="84"/>
                      <a:pt x="643" y="96"/>
                      <a:pt x="643" y="120"/>
                    </a:cubicBezTo>
                    <a:lnTo>
                      <a:pt x="560" y="191"/>
                    </a:lnTo>
                    <a:lnTo>
                      <a:pt x="453" y="239"/>
                    </a:lnTo>
                    <a:cubicBezTo>
                      <a:pt x="441" y="251"/>
                      <a:pt x="429" y="275"/>
                      <a:pt x="417" y="287"/>
                    </a:cubicBezTo>
                    <a:lnTo>
                      <a:pt x="274" y="287"/>
                    </a:lnTo>
                    <a:lnTo>
                      <a:pt x="226" y="310"/>
                    </a:lnTo>
                    <a:cubicBezTo>
                      <a:pt x="226" y="370"/>
                      <a:pt x="214" y="418"/>
                      <a:pt x="203" y="477"/>
                    </a:cubicBezTo>
                    <a:lnTo>
                      <a:pt x="167" y="513"/>
                    </a:lnTo>
                    <a:lnTo>
                      <a:pt x="95" y="608"/>
                    </a:lnTo>
                    <a:lnTo>
                      <a:pt x="36" y="620"/>
                    </a:lnTo>
                    <a:lnTo>
                      <a:pt x="0" y="680"/>
                    </a:lnTo>
                    <a:lnTo>
                      <a:pt x="0" y="763"/>
                    </a:lnTo>
                    <a:lnTo>
                      <a:pt x="60" y="811"/>
                    </a:lnTo>
                    <a:lnTo>
                      <a:pt x="191" y="799"/>
                    </a:lnTo>
                    <a:lnTo>
                      <a:pt x="262" y="727"/>
                    </a:lnTo>
                    <a:lnTo>
                      <a:pt x="310" y="703"/>
                    </a:lnTo>
                    <a:lnTo>
                      <a:pt x="393" y="560"/>
                    </a:lnTo>
                    <a:lnTo>
                      <a:pt x="595" y="453"/>
                    </a:lnTo>
                    <a:lnTo>
                      <a:pt x="726" y="406"/>
                    </a:lnTo>
                    <a:lnTo>
                      <a:pt x="893" y="310"/>
                    </a:lnTo>
                    <a:lnTo>
                      <a:pt x="953" y="215"/>
                    </a:lnTo>
                    <a:lnTo>
                      <a:pt x="1119" y="168"/>
                    </a:lnTo>
                    <a:lnTo>
                      <a:pt x="1107" y="132"/>
                    </a:lnTo>
                    <a:lnTo>
                      <a:pt x="905" y="120"/>
                    </a:lnTo>
                    <a:cubicBezTo>
                      <a:pt x="905" y="84"/>
                      <a:pt x="917" y="60"/>
                      <a:pt x="917" y="25"/>
                    </a:cubicBezTo>
                    <a:lnTo>
                      <a:pt x="81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26"/>
              <p:cNvSpPr/>
              <p:nvPr/>
            </p:nvSpPr>
            <p:spPr>
              <a:xfrm>
                <a:off x="1552575" y="3048125"/>
                <a:ext cx="47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84" extrusionOk="0">
                    <a:moveTo>
                      <a:pt x="36" y="0"/>
                    </a:moveTo>
                    <a:lnTo>
                      <a:pt x="0" y="84"/>
                    </a:lnTo>
                    <a:lnTo>
                      <a:pt x="119" y="84"/>
                    </a:lnTo>
                    <a:lnTo>
                      <a:pt x="191" y="1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26"/>
              <p:cNvSpPr/>
              <p:nvPr/>
            </p:nvSpPr>
            <p:spPr>
              <a:xfrm>
                <a:off x="1506725" y="3071925"/>
                <a:ext cx="62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32" extrusionOk="0">
                    <a:moveTo>
                      <a:pt x="108" y="1"/>
                    </a:moveTo>
                    <a:lnTo>
                      <a:pt x="0" y="84"/>
                    </a:lnTo>
                    <a:lnTo>
                      <a:pt x="36" y="132"/>
                    </a:lnTo>
                    <a:lnTo>
                      <a:pt x="167" y="132"/>
                    </a:lnTo>
                    <a:lnTo>
                      <a:pt x="239" y="60"/>
                    </a:lnTo>
                    <a:lnTo>
                      <a:pt x="250" y="13"/>
                    </a:lnTo>
                    <a:lnTo>
                      <a:pt x="179" y="2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26"/>
              <p:cNvSpPr/>
              <p:nvPr/>
            </p:nvSpPr>
            <p:spPr>
              <a:xfrm>
                <a:off x="1440350" y="2938300"/>
                <a:ext cx="985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55" extrusionOk="0">
                    <a:moveTo>
                      <a:pt x="36" y="0"/>
                    </a:moveTo>
                    <a:cubicBezTo>
                      <a:pt x="24" y="24"/>
                      <a:pt x="12" y="36"/>
                      <a:pt x="0" y="60"/>
                    </a:cubicBezTo>
                    <a:lnTo>
                      <a:pt x="60" y="95"/>
                    </a:lnTo>
                    <a:lnTo>
                      <a:pt x="119" y="155"/>
                    </a:lnTo>
                    <a:lnTo>
                      <a:pt x="393" y="155"/>
                    </a:lnTo>
                    <a:cubicBezTo>
                      <a:pt x="393" y="131"/>
                      <a:pt x="381" y="107"/>
                      <a:pt x="381" y="83"/>
                    </a:cubicBezTo>
                    <a:lnTo>
                      <a:pt x="167" y="60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26"/>
              <p:cNvSpPr/>
              <p:nvPr/>
            </p:nvSpPr>
            <p:spPr>
              <a:xfrm>
                <a:off x="1513875" y="3068075"/>
                <a:ext cx="30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2" extrusionOk="0">
                    <a:moveTo>
                      <a:pt x="48" y="0"/>
                    </a:moveTo>
                    <a:lnTo>
                      <a:pt x="0" y="12"/>
                    </a:lnTo>
                    <a:lnTo>
                      <a:pt x="36" y="72"/>
                    </a:lnTo>
                    <a:lnTo>
                      <a:pt x="36" y="131"/>
                    </a:lnTo>
                    <a:lnTo>
                      <a:pt x="119" y="6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26"/>
              <p:cNvSpPr/>
              <p:nvPr/>
            </p:nvSpPr>
            <p:spPr>
              <a:xfrm>
                <a:off x="1517450" y="3070750"/>
                <a:ext cx="30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60" extrusionOk="0">
                    <a:moveTo>
                      <a:pt x="48" y="0"/>
                    </a:moveTo>
                    <a:lnTo>
                      <a:pt x="0" y="60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26"/>
              <p:cNvSpPr/>
              <p:nvPr/>
            </p:nvSpPr>
            <p:spPr>
              <a:xfrm>
                <a:off x="1440050" y="2935025"/>
                <a:ext cx="27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4" extrusionOk="0">
                    <a:moveTo>
                      <a:pt x="36" y="0"/>
                    </a:moveTo>
                    <a:lnTo>
                      <a:pt x="0" y="72"/>
                    </a:lnTo>
                    <a:lnTo>
                      <a:pt x="48" y="83"/>
                    </a:lnTo>
                    <a:lnTo>
                      <a:pt x="108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26"/>
              <p:cNvSpPr/>
              <p:nvPr/>
            </p:nvSpPr>
            <p:spPr>
              <a:xfrm>
                <a:off x="1478450" y="2831725"/>
                <a:ext cx="4317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99" extrusionOk="0">
                    <a:moveTo>
                      <a:pt x="286" y="1"/>
                    </a:moveTo>
                    <a:lnTo>
                      <a:pt x="215" y="36"/>
                    </a:lnTo>
                    <a:cubicBezTo>
                      <a:pt x="215" y="96"/>
                      <a:pt x="203" y="167"/>
                      <a:pt x="191" y="227"/>
                    </a:cubicBezTo>
                    <a:cubicBezTo>
                      <a:pt x="131" y="322"/>
                      <a:pt x="60" y="417"/>
                      <a:pt x="0" y="513"/>
                    </a:cubicBezTo>
                    <a:lnTo>
                      <a:pt x="48" y="608"/>
                    </a:lnTo>
                    <a:lnTo>
                      <a:pt x="215" y="632"/>
                    </a:lnTo>
                    <a:lnTo>
                      <a:pt x="334" y="572"/>
                    </a:lnTo>
                    <a:cubicBezTo>
                      <a:pt x="334" y="548"/>
                      <a:pt x="346" y="524"/>
                      <a:pt x="346" y="501"/>
                    </a:cubicBezTo>
                    <a:lnTo>
                      <a:pt x="548" y="405"/>
                    </a:lnTo>
                    <a:lnTo>
                      <a:pt x="715" y="405"/>
                    </a:lnTo>
                    <a:lnTo>
                      <a:pt x="822" y="501"/>
                    </a:lnTo>
                    <a:lnTo>
                      <a:pt x="834" y="608"/>
                    </a:lnTo>
                    <a:lnTo>
                      <a:pt x="1000" y="584"/>
                    </a:lnTo>
                    <a:lnTo>
                      <a:pt x="1072" y="655"/>
                    </a:lnTo>
                    <a:cubicBezTo>
                      <a:pt x="1060" y="703"/>
                      <a:pt x="1036" y="751"/>
                      <a:pt x="1012" y="798"/>
                    </a:cubicBezTo>
                    <a:lnTo>
                      <a:pt x="1131" y="775"/>
                    </a:lnTo>
                    <a:lnTo>
                      <a:pt x="1251" y="620"/>
                    </a:lnTo>
                    <a:lnTo>
                      <a:pt x="1370" y="548"/>
                    </a:lnTo>
                    <a:lnTo>
                      <a:pt x="1405" y="489"/>
                    </a:lnTo>
                    <a:lnTo>
                      <a:pt x="1465" y="441"/>
                    </a:lnTo>
                    <a:lnTo>
                      <a:pt x="1643" y="429"/>
                    </a:lnTo>
                    <a:lnTo>
                      <a:pt x="1727" y="346"/>
                    </a:lnTo>
                    <a:lnTo>
                      <a:pt x="1655" y="286"/>
                    </a:lnTo>
                    <a:lnTo>
                      <a:pt x="1370" y="263"/>
                    </a:lnTo>
                    <a:cubicBezTo>
                      <a:pt x="1358" y="239"/>
                      <a:pt x="1346" y="215"/>
                      <a:pt x="1334" y="191"/>
                    </a:cubicBezTo>
                    <a:lnTo>
                      <a:pt x="1179" y="191"/>
                    </a:lnTo>
                    <a:lnTo>
                      <a:pt x="1060" y="132"/>
                    </a:lnTo>
                    <a:cubicBezTo>
                      <a:pt x="1084" y="108"/>
                      <a:pt x="1096" y="84"/>
                      <a:pt x="1120" y="60"/>
                    </a:cubicBezTo>
                    <a:cubicBezTo>
                      <a:pt x="1131" y="36"/>
                      <a:pt x="1120" y="24"/>
                      <a:pt x="1108" y="13"/>
                    </a:cubicBezTo>
                    <a:lnTo>
                      <a:pt x="953" y="1"/>
                    </a:lnTo>
                    <a:lnTo>
                      <a:pt x="727" y="96"/>
                    </a:lnTo>
                    <a:lnTo>
                      <a:pt x="679" y="155"/>
                    </a:lnTo>
                    <a:lnTo>
                      <a:pt x="536" y="215"/>
                    </a:lnTo>
                    <a:lnTo>
                      <a:pt x="500" y="167"/>
                    </a:lnTo>
                    <a:lnTo>
                      <a:pt x="334" y="215"/>
                    </a:lnTo>
                    <a:cubicBezTo>
                      <a:pt x="346" y="191"/>
                      <a:pt x="346" y="167"/>
                      <a:pt x="358" y="143"/>
                    </a:cubicBez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26"/>
              <p:cNvSpPr/>
              <p:nvPr/>
            </p:nvSpPr>
            <p:spPr>
              <a:xfrm>
                <a:off x="1516550" y="2912100"/>
                <a:ext cx="2472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608" extrusionOk="0">
                    <a:moveTo>
                      <a:pt x="762" y="0"/>
                    </a:moveTo>
                    <a:lnTo>
                      <a:pt x="608" y="96"/>
                    </a:lnTo>
                    <a:lnTo>
                      <a:pt x="512" y="250"/>
                    </a:lnTo>
                    <a:lnTo>
                      <a:pt x="405" y="262"/>
                    </a:lnTo>
                    <a:lnTo>
                      <a:pt x="286" y="334"/>
                    </a:lnTo>
                    <a:lnTo>
                      <a:pt x="143" y="369"/>
                    </a:lnTo>
                    <a:lnTo>
                      <a:pt x="0" y="441"/>
                    </a:lnTo>
                    <a:lnTo>
                      <a:pt x="131" y="548"/>
                    </a:lnTo>
                    <a:lnTo>
                      <a:pt x="322" y="608"/>
                    </a:lnTo>
                    <a:lnTo>
                      <a:pt x="441" y="560"/>
                    </a:lnTo>
                    <a:lnTo>
                      <a:pt x="572" y="560"/>
                    </a:lnTo>
                    <a:lnTo>
                      <a:pt x="655" y="465"/>
                    </a:lnTo>
                    <a:lnTo>
                      <a:pt x="774" y="441"/>
                    </a:lnTo>
                    <a:lnTo>
                      <a:pt x="929" y="369"/>
                    </a:lnTo>
                    <a:lnTo>
                      <a:pt x="929" y="250"/>
                    </a:lnTo>
                    <a:cubicBezTo>
                      <a:pt x="953" y="203"/>
                      <a:pt x="965" y="155"/>
                      <a:pt x="989" y="107"/>
                    </a:cubicBezTo>
                    <a:lnTo>
                      <a:pt x="941" y="48"/>
                    </a:lnTo>
                    <a:lnTo>
                      <a:pt x="774" y="60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26"/>
              <p:cNvSpPr/>
              <p:nvPr/>
            </p:nvSpPr>
            <p:spPr>
              <a:xfrm>
                <a:off x="1559700" y="3035625"/>
                <a:ext cx="33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84" y="0"/>
                    </a:moveTo>
                    <a:lnTo>
                      <a:pt x="1" y="108"/>
                    </a:lnTo>
                    <a:lnTo>
                      <a:pt x="84" y="131"/>
                    </a:lnTo>
                    <a:cubicBezTo>
                      <a:pt x="108" y="108"/>
                      <a:pt x="120" y="72"/>
                      <a:pt x="132" y="36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26"/>
              <p:cNvSpPr/>
              <p:nvPr/>
            </p:nvSpPr>
            <p:spPr>
              <a:xfrm>
                <a:off x="1320975" y="3212125"/>
                <a:ext cx="24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108" extrusionOk="0">
                    <a:moveTo>
                      <a:pt x="25" y="1"/>
                    </a:moveTo>
                    <a:cubicBezTo>
                      <a:pt x="13" y="36"/>
                      <a:pt x="13" y="72"/>
                      <a:pt x="1" y="108"/>
                    </a:cubicBezTo>
                    <a:lnTo>
                      <a:pt x="96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26"/>
              <p:cNvSpPr/>
              <p:nvPr/>
            </p:nvSpPr>
            <p:spPr>
              <a:xfrm>
                <a:off x="1576975" y="2820725"/>
                <a:ext cx="14900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405" extrusionOk="0">
                    <a:moveTo>
                      <a:pt x="560" y="0"/>
                    </a:moveTo>
                    <a:lnTo>
                      <a:pt x="298" y="12"/>
                    </a:lnTo>
                    <a:lnTo>
                      <a:pt x="84" y="131"/>
                    </a:lnTo>
                    <a:lnTo>
                      <a:pt x="0" y="202"/>
                    </a:lnTo>
                    <a:lnTo>
                      <a:pt x="143" y="214"/>
                    </a:lnTo>
                    <a:lnTo>
                      <a:pt x="155" y="286"/>
                    </a:lnTo>
                    <a:lnTo>
                      <a:pt x="250" y="298"/>
                    </a:lnTo>
                    <a:lnTo>
                      <a:pt x="262" y="333"/>
                    </a:lnTo>
                    <a:cubicBezTo>
                      <a:pt x="262" y="333"/>
                      <a:pt x="203" y="405"/>
                      <a:pt x="215" y="405"/>
                    </a:cubicBezTo>
                    <a:lnTo>
                      <a:pt x="298" y="381"/>
                    </a:lnTo>
                    <a:lnTo>
                      <a:pt x="477" y="131"/>
                    </a:lnTo>
                    <a:lnTo>
                      <a:pt x="596" y="36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26"/>
              <p:cNvSpPr/>
              <p:nvPr/>
            </p:nvSpPr>
            <p:spPr>
              <a:xfrm>
                <a:off x="1394200" y="3159750"/>
                <a:ext cx="1402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263" extrusionOk="0">
                    <a:moveTo>
                      <a:pt x="453" y="0"/>
                    </a:moveTo>
                    <a:lnTo>
                      <a:pt x="382" y="72"/>
                    </a:lnTo>
                    <a:lnTo>
                      <a:pt x="84" y="191"/>
                    </a:lnTo>
                    <a:lnTo>
                      <a:pt x="1" y="262"/>
                    </a:lnTo>
                    <a:lnTo>
                      <a:pt x="84" y="262"/>
                    </a:lnTo>
                    <a:lnTo>
                      <a:pt x="156" y="191"/>
                    </a:lnTo>
                    <a:lnTo>
                      <a:pt x="441" y="96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26"/>
              <p:cNvSpPr/>
              <p:nvPr/>
            </p:nvSpPr>
            <p:spPr>
              <a:xfrm>
                <a:off x="1542750" y="2783200"/>
                <a:ext cx="417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7" extrusionOk="0">
                    <a:moveTo>
                      <a:pt x="167" y="1"/>
                    </a:moveTo>
                    <a:lnTo>
                      <a:pt x="83" y="37"/>
                    </a:lnTo>
                    <a:lnTo>
                      <a:pt x="0" y="84"/>
                    </a:lnTo>
                    <a:lnTo>
                      <a:pt x="107" y="96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26"/>
              <p:cNvSpPr/>
              <p:nvPr/>
            </p:nvSpPr>
            <p:spPr>
              <a:xfrm>
                <a:off x="1568050" y="28281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334" y="1"/>
                    </a:moveTo>
                    <a:lnTo>
                      <a:pt x="214" y="120"/>
                    </a:lnTo>
                    <a:lnTo>
                      <a:pt x="0" y="465"/>
                    </a:lnTo>
                    <a:lnTo>
                      <a:pt x="12" y="513"/>
                    </a:lnTo>
                    <a:lnTo>
                      <a:pt x="167" y="501"/>
                    </a:lnTo>
                    <a:lnTo>
                      <a:pt x="286" y="417"/>
                    </a:lnTo>
                    <a:lnTo>
                      <a:pt x="381" y="406"/>
                    </a:lnTo>
                    <a:cubicBezTo>
                      <a:pt x="393" y="417"/>
                      <a:pt x="405" y="441"/>
                      <a:pt x="405" y="453"/>
                    </a:cubicBezTo>
                    <a:lnTo>
                      <a:pt x="512" y="441"/>
                    </a:lnTo>
                    <a:cubicBezTo>
                      <a:pt x="488" y="382"/>
                      <a:pt x="476" y="322"/>
                      <a:pt x="453" y="275"/>
                    </a:cubicBezTo>
                    <a:lnTo>
                      <a:pt x="476" y="156"/>
                    </a:lnTo>
                    <a:cubicBezTo>
                      <a:pt x="453" y="108"/>
                      <a:pt x="429" y="48"/>
                      <a:pt x="4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26"/>
              <p:cNvSpPr/>
              <p:nvPr/>
            </p:nvSpPr>
            <p:spPr>
              <a:xfrm>
                <a:off x="1353125" y="3184150"/>
                <a:ext cx="510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04" h="287" extrusionOk="0">
                    <a:moveTo>
                      <a:pt x="108" y="1"/>
                    </a:moveTo>
                    <a:lnTo>
                      <a:pt x="48" y="12"/>
                    </a:lnTo>
                    <a:lnTo>
                      <a:pt x="60" y="108"/>
                    </a:lnTo>
                    <a:lnTo>
                      <a:pt x="13" y="155"/>
                    </a:lnTo>
                    <a:cubicBezTo>
                      <a:pt x="13" y="191"/>
                      <a:pt x="1" y="239"/>
                      <a:pt x="1" y="286"/>
                    </a:cubicBezTo>
                    <a:cubicBezTo>
                      <a:pt x="37" y="263"/>
                      <a:pt x="72" y="239"/>
                      <a:pt x="120" y="215"/>
                    </a:cubicBezTo>
                    <a:lnTo>
                      <a:pt x="203" y="6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26"/>
              <p:cNvSpPr/>
              <p:nvPr/>
            </p:nvSpPr>
            <p:spPr>
              <a:xfrm>
                <a:off x="1344500" y="3187725"/>
                <a:ext cx="45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99" extrusionOk="0">
                    <a:moveTo>
                      <a:pt x="132" y="0"/>
                    </a:moveTo>
                    <a:lnTo>
                      <a:pt x="60" y="120"/>
                    </a:lnTo>
                    <a:lnTo>
                      <a:pt x="60" y="203"/>
                    </a:lnTo>
                    <a:lnTo>
                      <a:pt x="1" y="298"/>
                    </a:lnTo>
                    <a:lnTo>
                      <a:pt x="72" y="286"/>
                    </a:lnTo>
                    <a:cubicBezTo>
                      <a:pt x="108" y="250"/>
                      <a:pt x="143" y="203"/>
                      <a:pt x="179" y="155"/>
                    </a:cubicBezTo>
                    <a:cubicBezTo>
                      <a:pt x="167" y="131"/>
                      <a:pt x="155" y="108"/>
                      <a:pt x="155" y="84"/>
                    </a:cubicBezTo>
                    <a:cubicBezTo>
                      <a:pt x="143" y="60"/>
                      <a:pt x="167" y="24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26"/>
              <p:cNvSpPr/>
              <p:nvPr/>
            </p:nvSpPr>
            <p:spPr>
              <a:xfrm>
                <a:off x="1378125" y="3161225"/>
                <a:ext cx="140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89" extrusionOk="0">
                    <a:moveTo>
                      <a:pt x="489" y="1"/>
                    </a:moveTo>
                    <a:lnTo>
                      <a:pt x="394" y="37"/>
                    </a:lnTo>
                    <a:lnTo>
                      <a:pt x="322" y="144"/>
                    </a:lnTo>
                    <a:cubicBezTo>
                      <a:pt x="322" y="156"/>
                      <a:pt x="334" y="179"/>
                      <a:pt x="346" y="191"/>
                    </a:cubicBezTo>
                    <a:lnTo>
                      <a:pt x="299" y="239"/>
                    </a:lnTo>
                    <a:lnTo>
                      <a:pt x="239" y="263"/>
                    </a:lnTo>
                    <a:lnTo>
                      <a:pt x="180" y="358"/>
                    </a:lnTo>
                    <a:lnTo>
                      <a:pt x="108" y="406"/>
                    </a:lnTo>
                    <a:lnTo>
                      <a:pt x="13" y="429"/>
                    </a:lnTo>
                    <a:cubicBezTo>
                      <a:pt x="1" y="453"/>
                      <a:pt x="1" y="465"/>
                      <a:pt x="1" y="489"/>
                    </a:cubicBezTo>
                    <a:lnTo>
                      <a:pt x="96" y="489"/>
                    </a:lnTo>
                    <a:lnTo>
                      <a:pt x="156" y="441"/>
                    </a:lnTo>
                    <a:lnTo>
                      <a:pt x="275" y="382"/>
                    </a:lnTo>
                    <a:lnTo>
                      <a:pt x="394" y="275"/>
                    </a:lnTo>
                    <a:lnTo>
                      <a:pt x="537" y="215"/>
                    </a:lnTo>
                    <a:lnTo>
                      <a:pt x="501" y="156"/>
                    </a:lnTo>
                    <a:lnTo>
                      <a:pt x="561" y="72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26"/>
              <p:cNvSpPr/>
              <p:nvPr/>
            </p:nvSpPr>
            <p:spPr>
              <a:xfrm>
                <a:off x="1322175" y="3199325"/>
                <a:ext cx="24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85" extrusionOk="0">
                    <a:moveTo>
                      <a:pt x="72" y="1"/>
                    </a:moveTo>
                    <a:lnTo>
                      <a:pt x="1" y="72"/>
                    </a:lnTo>
                    <a:lnTo>
                      <a:pt x="96" y="84"/>
                    </a:lnTo>
                    <a:cubicBezTo>
                      <a:pt x="84" y="48"/>
                      <a:pt x="72" y="25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26"/>
              <p:cNvSpPr/>
              <p:nvPr/>
            </p:nvSpPr>
            <p:spPr>
              <a:xfrm>
                <a:off x="1319800" y="3206775"/>
                <a:ext cx="44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0" extrusionOk="0">
                    <a:moveTo>
                      <a:pt x="179" y="0"/>
                    </a:moveTo>
                    <a:lnTo>
                      <a:pt x="60" y="24"/>
                    </a:lnTo>
                    <a:lnTo>
                      <a:pt x="0" y="108"/>
                    </a:lnTo>
                    <a:lnTo>
                      <a:pt x="96" y="120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26"/>
              <p:cNvSpPr/>
              <p:nvPr/>
            </p:nvSpPr>
            <p:spPr>
              <a:xfrm>
                <a:off x="1332600" y="3192200"/>
                <a:ext cx="80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27" extrusionOk="0">
                    <a:moveTo>
                      <a:pt x="143" y="0"/>
                    </a:moveTo>
                    <a:lnTo>
                      <a:pt x="48" y="36"/>
                    </a:lnTo>
                    <a:lnTo>
                      <a:pt x="0" y="131"/>
                    </a:lnTo>
                    <a:lnTo>
                      <a:pt x="36" y="155"/>
                    </a:lnTo>
                    <a:lnTo>
                      <a:pt x="179" y="119"/>
                    </a:lnTo>
                    <a:lnTo>
                      <a:pt x="96" y="191"/>
                    </a:lnTo>
                    <a:lnTo>
                      <a:pt x="155" y="226"/>
                    </a:lnTo>
                    <a:lnTo>
                      <a:pt x="238" y="167"/>
                    </a:lnTo>
                    <a:cubicBezTo>
                      <a:pt x="250" y="143"/>
                      <a:pt x="250" y="107"/>
                      <a:pt x="274" y="71"/>
                    </a:cubicBezTo>
                    <a:lnTo>
                      <a:pt x="322" y="12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26"/>
              <p:cNvSpPr/>
              <p:nvPr/>
            </p:nvSpPr>
            <p:spPr>
              <a:xfrm>
                <a:off x="1505225" y="3077300"/>
                <a:ext cx="33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8" extrusionOk="0">
                    <a:moveTo>
                      <a:pt x="1" y="0"/>
                    </a:moveTo>
                    <a:lnTo>
                      <a:pt x="13" y="48"/>
                    </a:lnTo>
                    <a:lnTo>
                      <a:pt x="132" y="36"/>
                    </a:lnTo>
                    <a:cubicBezTo>
                      <a:pt x="120" y="24"/>
                      <a:pt x="108" y="12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26"/>
              <p:cNvSpPr/>
              <p:nvPr/>
            </p:nvSpPr>
            <p:spPr>
              <a:xfrm>
                <a:off x="1587400" y="3018050"/>
                <a:ext cx="2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73" extrusionOk="0">
                    <a:moveTo>
                      <a:pt x="83" y="1"/>
                    </a:moveTo>
                    <a:lnTo>
                      <a:pt x="0" y="13"/>
                    </a:lnTo>
                    <a:lnTo>
                      <a:pt x="48" y="72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26"/>
              <p:cNvSpPr/>
              <p:nvPr/>
            </p:nvSpPr>
            <p:spPr>
              <a:xfrm>
                <a:off x="1581725" y="3019550"/>
                <a:ext cx="39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68" extrusionOk="0">
                    <a:moveTo>
                      <a:pt x="60" y="0"/>
                    </a:moveTo>
                    <a:lnTo>
                      <a:pt x="1" y="60"/>
                    </a:lnTo>
                    <a:lnTo>
                      <a:pt x="1" y="155"/>
                    </a:lnTo>
                    <a:lnTo>
                      <a:pt x="72" y="167"/>
                    </a:lnTo>
                    <a:lnTo>
                      <a:pt x="144" y="131"/>
                    </a:lnTo>
                    <a:cubicBezTo>
                      <a:pt x="144" y="120"/>
                      <a:pt x="144" y="96"/>
                      <a:pt x="132" y="84"/>
                    </a:cubicBezTo>
                    <a:cubicBezTo>
                      <a:pt x="132" y="60"/>
                      <a:pt x="156" y="24"/>
                      <a:pt x="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26"/>
              <p:cNvSpPr/>
              <p:nvPr/>
            </p:nvSpPr>
            <p:spPr>
              <a:xfrm>
                <a:off x="1568625" y="3028775"/>
                <a:ext cx="39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96" extrusionOk="0">
                    <a:moveTo>
                      <a:pt x="60" y="1"/>
                    </a:moveTo>
                    <a:lnTo>
                      <a:pt x="1" y="36"/>
                    </a:lnTo>
                    <a:lnTo>
                      <a:pt x="84" y="96"/>
                    </a:lnTo>
                    <a:cubicBezTo>
                      <a:pt x="108" y="72"/>
                      <a:pt x="132" y="36"/>
                      <a:pt x="156" y="12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26"/>
              <p:cNvSpPr/>
              <p:nvPr/>
            </p:nvSpPr>
            <p:spPr>
              <a:xfrm>
                <a:off x="1940700" y="2869525"/>
                <a:ext cx="33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51" extrusionOk="0">
                    <a:moveTo>
                      <a:pt x="60" y="1"/>
                    </a:moveTo>
                    <a:lnTo>
                      <a:pt x="1" y="72"/>
                    </a:lnTo>
                    <a:cubicBezTo>
                      <a:pt x="1" y="96"/>
                      <a:pt x="13" y="120"/>
                      <a:pt x="13" y="144"/>
                    </a:cubicBezTo>
                    <a:lnTo>
                      <a:pt x="48" y="155"/>
                    </a:lnTo>
                    <a:lnTo>
                      <a:pt x="1" y="227"/>
                    </a:lnTo>
                    <a:lnTo>
                      <a:pt x="48" y="251"/>
                    </a:lnTo>
                    <a:lnTo>
                      <a:pt x="132" y="191"/>
                    </a:lnTo>
                    <a:lnTo>
                      <a:pt x="120" y="108"/>
                    </a:lnTo>
                    <a:lnTo>
                      <a:pt x="120" y="48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26"/>
              <p:cNvSpPr/>
              <p:nvPr/>
            </p:nvSpPr>
            <p:spPr>
              <a:xfrm>
                <a:off x="1590375" y="3015075"/>
                <a:ext cx="21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49" extrusionOk="0">
                    <a:moveTo>
                      <a:pt x="36" y="1"/>
                    </a:moveTo>
                    <a:cubicBezTo>
                      <a:pt x="24" y="13"/>
                      <a:pt x="12" y="25"/>
                      <a:pt x="0" y="48"/>
                    </a:cubicBezTo>
                    <a:lnTo>
                      <a:pt x="83" y="37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26"/>
              <p:cNvSpPr/>
              <p:nvPr/>
            </p:nvSpPr>
            <p:spPr>
              <a:xfrm>
                <a:off x="1602875" y="3018950"/>
                <a:ext cx="18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6" extrusionOk="0">
                    <a:moveTo>
                      <a:pt x="36" y="1"/>
                    </a:moveTo>
                    <a:cubicBezTo>
                      <a:pt x="36" y="24"/>
                      <a:pt x="12" y="36"/>
                      <a:pt x="0" y="60"/>
                    </a:cubicBezTo>
                    <a:lnTo>
                      <a:pt x="36" y="96"/>
                    </a:lnTo>
                    <a:lnTo>
                      <a:pt x="72" y="48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26"/>
              <p:cNvSpPr/>
              <p:nvPr/>
            </p:nvSpPr>
            <p:spPr>
              <a:xfrm>
                <a:off x="4396075" y="3414825"/>
                <a:ext cx="36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80" extrusionOk="0">
                    <a:moveTo>
                      <a:pt x="24" y="1"/>
                    </a:moveTo>
                    <a:lnTo>
                      <a:pt x="24" y="72"/>
                    </a:lnTo>
                    <a:cubicBezTo>
                      <a:pt x="24" y="84"/>
                      <a:pt x="12" y="120"/>
                      <a:pt x="0" y="132"/>
                    </a:cubicBezTo>
                    <a:lnTo>
                      <a:pt x="36" y="180"/>
                    </a:lnTo>
                    <a:lnTo>
                      <a:pt x="143" y="7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26"/>
              <p:cNvSpPr/>
              <p:nvPr/>
            </p:nvSpPr>
            <p:spPr>
              <a:xfrm>
                <a:off x="4387150" y="3408275"/>
                <a:ext cx="41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21" extrusionOk="0">
                    <a:moveTo>
                      <a:pt x="131" y="1"/>
                    </a:moveTo>
                    <a:lnTo>
                      <a:pt x="84" y="25"/>
                    </a:lnTo>
                    <a:lnTo>
                      <a:pt x="0" y="25"/>
                    </a:lnTo>
                    <a:lnTo>
                      <a:pt x="60" y="61"/>
                    </a:lnTo>
                    <a:lnTo>
                      <a:pt x="119" y="120"/>
                    </a:lnTo>
                    <a:lnTo>
                      <a:pt x="167" y="84"/>
                    </a:lnTo>
                    <a:cubicBezTo>
                      <a:pt x="155" y="61"/>
                      <a:pt x="143" y="25"/>
                      <a:pt x="1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26"/>
              <p:cNvSpPr/>
              <p:nvPr/>
            </p:nvSpPr>
            <p:spPr>
              <a:xfrm>
                <a:off x="4373150" y="3397875"/>
                <a:ext cx="450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3" extrusionOk="0">
                    <a:moveTo>
                      <a:pt x="84" y="0"/>
                    </a:moveTo>
                    <a:lnTo>
                      <a:pt x="1" y="96"/>
                    </a:lnTo>
                    <a:cubicBezTo>
                      <a:pt x="1" y="119"/>
                      <a:pt x="13" y="131"/>
                      <a:pt x="24" y="155"/>
                    </a:cubicBezTo>
                    <a:cubicBezTo>
                      <a:pt x="24" y="167"/>
                      <a:pt x="24" y="215"/>
                      <a:pt x="24" y="250"/>
                    </a:cubicBezTo>
                    <a:lnTo>
                      <a:pt x="72" y="262"/>
                    </a:lnTo>
                    <a:lnTo>
                      <a:pt x="120" y="262"/>
                    </a:lnTo>
                    <a:lnTo>
                      <a:pt x="155" y="226"/>
                    </a:lnTo>
                    <a:cubicBezTo>
                      <a:pt x="155" y="203"/>
                      <a:pt x="144" y="167"/>
                      <a:pt x="132" y="143"/>
                    </a:cubicBezTo>
                    <a:cubicBezTo>
                      <a:pt x="155" y="131"/>
                      <a:pt x="167" y="119"/>
                      <a:pt x="179" y="107"/>
                    </a:cubicBezTo>
                    <a:cubicBezTo>
                      <a:pt x="167" y="72"/>
                      <a:pt x="155" y="48"/>
                      <a:pt x="144" y="12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26"/>
              <p:cNvSpPr/>
              <p:nvPr/>
            </p:nvSpPr>
            <p:spPr>
              <a:xfrm>
                <a:off x="4376125" y="3408575"/>
                <a:ext cx="33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3" extrusionOk="0">
                    <a:moveTo>
                      <a:pt x="25" y="1"/>
                    </a:moveTo>
                    <a:lnTo>
                      <a:pt x="1" y="13"/>
                    </a:lnTo>
                    <a:cubicBezTo>
                      <a:pt x="13" y="25"/>
                      <a:pt x="25" y="37"/>
                      <a:pt x="36" y="49"/>
                    </a:cubicBezTo>
                    <a:lnTo>
                      <a:pt x="132" y="72"/>
                    </a:lnTo>
                    <a:lnTo>
                      <a:pt x="84" y="1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26"/>
              <p:cNvSpPr/>
              <p:nvPr/>
            </p:nvSpPr>
            <p:spPr>
              <a:xfrm>
                <a:off x="4543700" y="3350250"/>
                <a:ext cx="42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08" extrusionOk="0">
                    <a:moveTo>
                      <a:pt x="60" y="0"/>
                    </a:moveTo>
                    <a:cubicBezTo>
                      <a:pt x="37" y="24"/>
                      <a:pt x="25" y="36"/>
                      <a:pt x="1" y="48"/>
                    </a:cubicBezTo>
                    <a:lnTo>
                      <a:pt x="49" y="107"/>
                    </a:lnTo>
                    <a:lnTo>
                      <a:pt x="168" y="96"/>
                    </a:lnTo>
                    <a:lnTo>
                      <a:pt x="144" y="48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26"/>
              <p:cNvSpPr/>
              <p:nvPr/>
            </p:nvSpPr>
            <p:spPr>
              <a:xfrm>
                <a:off x="4420475" y="3386250"/>
                <a:ext cx="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1"/>
                    </a:moveTo>
                    <a:lnTo>
                      <a:pt x="13" y="37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26"/>
              <p:cNvSpPr/>
              <p:nvPr/>
            </p:nvSpPr>
            <p:spPr>
              <a:xfrm>
                <a:off x="4417500" y="3381800"/>
                <a:ext cx="48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72" extrusionOk="0">
                    <a:moveTo>
                      <a:pt x="72" y="0"/>
                    </a:moveTo>
                    <a:lnTo>
                      <a:pt x="1" y="48"/>
                    </a:lnTo>
                    <a:lnTo>
                      <a:pt x="60" y="72"/>
                    </a:lnTo>
                    <a:lnTo>
                      <a:pt x="155" y="72"/>
                    </a:lnTo>
                    <a:lnTo>
                      <a:pt x="191" y="48"/>
                    </a:lnTo>
                    <a:lnTo>
                      <a:pt x="144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26"/>
              <p:cNvSpPr/>
              <p:nvPr/>
            </p:nvSpPr>
            <p:spPr>
              <a:xfrm>
                <a:off x="5075625" y="3263325"/>
                <a:ext cx="77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89" extrusionOk="0">
                    <a:moveTo>
                      <a:pt x="298" y="1"/>
                    </a:moveTo>
                    <a:lnTo>
                      <a:pt x="167" y="60"/>
                    </a:lnTo>
                    <a:cubicBezTo>
                      <a:pt x="167" y="108"/>
                      <a:pt x="155" y="155"/>
                      <a:pt x="155" y="191"/>
                    </a:cubicBezTo>
                    <a:lnTo>
                      <a:pt x="108" y="239"/>
                    </a:lnTo>
                    <a:lnTo>
                      <a:pt x="108" y="286"/>
                    </a:lnTo>
                    <a:lnTo>
                      <a:pt x="0" y="441"/>
                    </a:lnTo>
                    <a:lnTo>
                      <a:pt x="48" y="489"/>
                    </a:lnTo>
                    <a:lnTo>
                      <a:pt x="191" y="453"/>
                    </a:lnTo>
                    <a:lnTo>
                      <a:pt x="215" y="346"/>
                    </a:lnTo>
                    <a:lnTo>
                      <a:pt x="155" y="298"/>
                    </a:lnTo>
                    <a:lnTo>
                      <a:pt x="262" y="227"/>
                    </a:lnTo>
                    <a:lnTo>
                      <a:pt x="286" y="144"/>
                    </a:lnTo>
                    <a:lnTo>
                      <a:pt x="262" y="108"/>
                    </a:lnTo>
                    <a:lnTo>
                      <a:pt x="310" y="48"/>
                    </a:lnTo>
                    <a:cubicBezTo>
                      <a:pt x="310" y="36"/>
                      <a:pt x="310" y="13"/>
                      <a:pt x="2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26"/>
              <p:cNvSpPr/>
              <p:nvPr/>
            </p:nvSpPr>
            <p:spPr>
              <a:xfrm>
                <a:off x="5077100" y="3332375"/>
                <a:ext cx="39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51" extrusionOk="0">
                    <a:moveTo>
                      <a:pt x="108" y="1"/>
                    </a:moveTo>
                    <a:cubicBezTo>
                      <a:pt x="84" y="25"/>
                      <a:pt x="49" y="25"/>
                      <a:pt x="13" y="49"/>
                    </a:cubicBezTo>
                    <a:lnTo>
                      <a:pt x="1" y="120"/>
                    </a:lnTo>
                    <a:cubicBezTo>
                      <a:pt x="1" y="120"/>
                      <a:pt x="49" y="144"/>
                      <a:pt x="49" y="156"/>
                    </a:cubicBezTo>
                    <a:cubicBezTo>
                      <a:pt x="49" y="168"/>
                      <a:pt x="72" y="251"/>
                      <a:pt x="72" y="251"/>
                    </a:cubicBezTo>
                    <a:lnTo>
                      <a:pt x="144" y="215"/>
                    </a:lnTo>
                    <a:cubicBezTo>
                      <a:pt x="144" y="179"/>
                      <a:pt x="144" y="156"/>
                      <a:pt x="132" y="132"/>
                    </a:cubicBezTo>
                    <a:cubicBezTo>
                      <a:pt x="120" y="108"/>
                      <a:pt x="144" y="84"/>
                      <a:pt x="156" y="60"/>
                    </a:cubicBez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26"/>
              <p:cNvSpPr/>
              <p:nvPr/>
            </p:nvSpPr>
            <p:spPr>
              <a:xfrm>
                <a:off x="5069075" y="3309175"/>
                <a:ext cx="2700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6" extrusionOk="0">
                    <a:moveTo>
                      <a:pt x="0" y="0"/>
                    </a:moveTo>
                    <a:cubicBezTo>
                      <a:pt x="24" y="12"/>
                      <a:pt x="36" y="24"/>
                      <a:pt x="60" y="36"/>
                    </a:cubicBez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26"/>
              <p:cNvSpPr/>
              <p:nvPr/>
            </p:nvSpPr>
            <p:spPr>
              <a:xfrm>
                <a:off x="5077100" y="3329700"/>
                <a:ext cx="33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3" extrusionOk="0">
                    <a:moveTo>
                      <a:pt x="72" y="1"/>
                    </a:moveTo>
                    <a:lnTo>
                      <a:pt x="1" y="36"/>
                    </a:lnTo>
                    <a:lnTo>
                      <a:pt x="25" y="72"/>
                    </a:lnTo>
                    <a:lnTo>
                      <a:pt x="132" y="25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26"/>
              <p:cNvSpPr/>
              <p:nvPr/>
            </p:nvSpPr>
            <p:spPr>
              <a:xfrm>
                <a:off x="5077700" y="3320775"/>
                <a:ext cx="2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32" extrusionOk="0">
                    <a:moveTo>
                      <a:pt x="60" y="1"/>
                    </a:moveTo>
                    <a:lnTo>
                      <a:pt x="1" y="60"/>
                    </a:lnTo>
                    <a:cubicBezTo>
                      <a:pt x="13" y="84"/>
                      <a:pt x="25" y="108"/>
                      <a:pt x="25" y="132"/>
                    </a:cubicBezTo>
                    <a:lnTo>
                      <a:pt x="84" y="108"/>
                    </a:lnTo>
                    <a:cubicBezTo>
                      <a:pt x="84" y="84"/>
                      <a:pt x="84" y="60"/>
                      <a:pt x="96" y="48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26"/>
              <p:cNvSpPr/>
              <p:nvPr/>
            </p:nvSpPr>
            <p:spPr>
              <a:xfrm>
                <a:off x="5065500" y="3282675"/>
                <a:ext cx="30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61" extrusionOk="0">
                    <a:moveTo>
                      <a:pt x="84" y="1"/>
                    </a:moveTo>
                    <a:lnTo>
                      <a:pt x="1" y="12"/>
                    </a:lnTo>
                    <a:lnTo>
                      <a:pt x="120" y="60"/>
                    </a:lnTo>
                    <a:cubicBezTo>
                      <a:pt x="108" y="36"/>
                      <a:pt x="96" y="12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26"/>
              <p:cNvSpPr/>
              <p:nvPr/>
            </p:nvSpPr>
            <p:spPr>
              <a:xfrm>
                <a:off x="5074425" y="3323750"/>
                <a:ext cx="33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08" extrusionOk="0">
                    <a:moveTo>
                      <a:pt x="1" y="1"/>
                    </a:moveTo>
                    <a:cubicBezTo>
                      <a:pt x="1" y="13"/>
                      <a:pt x="1" y="36"/>
                      <a:pt x="13" y="60"/>
                    </a:cubicBezTo>
                    <a:lnTo>
                      <a:pt x="72" y="108"/>
                    </a:lnTo>
                    <a:lnTo>
                      <a:pt x="132" y="96"/>
                    </a:lnTo>
                    <a:lnTo>
                      <a:pt x="96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26"/>
              <p:cNvSpPr/>
              <p:nvPr/>
            </p:nvSpPr>
            <p:spPr>
              <a:xfrm>
                <a:off x="5072650" y="3317800"/>
                <a:ext cx="21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56" extrusionOk="0">
                    <a:moveTo>
                      <a:pt x="0" y="0"/>
                    </a:moveTo>
                    <a:cubicBezTo>
                      <a:pt x="0" y="24"/>
                      <a:pt x="12" y="48"/>
                      <a:pt x="12" y="72"/>
                    </a:cubicBezTo>
                    <a:lnTo>
                      <a:pt x="84" y="155"/>
                    </a:lnTo>
                    <a:cubicBezTo>
                      <a:pt x="84" y="108"/>
                      <a:pt x="72" y="72"/>
                      <a:pt x="72" y="3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26"/>
              <p:cNvSpPr/>
              <p:nvPr/>
            </p:nvSpPr>
            <p:spPr>
              <a:xfrm>
                <a:off x="5071750" y="3277325"/>
                <a:ext cx="62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2" extrusionOk="0">
                    <a:moveTo>
                      <a:pt x="96" y="0"/>
                    </a:moveTo>
                    <a:lnTo>
                      <a:pt x="72" y="107"/>
                    </a:lnTo>
                    <a:lnTo>
                      <a:pt x="13" y="155"/>
                    </a:lnTo>
                    <a:cubicBezTo>
                      <a:pt x="24" y="191"/>
                      <a:pt x="36" y="226"/>
                      <a:pt x="48" y="262"/>
                    </a:cubicBezTo>
                    <a:lnTo>
                      <a:pt x="1" y="322"/>
                    </a:lnTo>
                    <a:lnTo>
                      <a:pt x="13" y="381"/>
                    </a:lnTo>
                    <a:lnTo>
                      <a:pt x="132" y="274"/>
                    </a:lnTo>
                    <a:cubicBezTo>
                      <a:pt x="132" y="250"/>
                      <a:pt x="132" y="226"/>
                      <a:pt x="143" y="203"/>
                    </a:cubicBezTo>
                    <a:cubicBezTo>
                      <a:pt x="143" y="179"/>
                      <a:pt x="120" y="155"/>
                      <a:pt x="108" y="131"/>
                    </a:cubicBezTo>
                    <a:lnTo>
                      <a:pt x="167" y="60"/>
                    </a:lnTo>
                    <a:lnTo>
                      <a:pt x="239" y="36"/>
                    </a:lnTo>
                    <a:cubicBezTo>
                      <a:pt x="239" y="24"/>
                      <a:pt x="239" y="12"/>
                      <a:pt x="2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26"/>
              <p:cNvSpPr/>
              <p:nvPr/>
            </p:nvSpPr>
            <p:spPr>
              <a:xfrm>
                <a:off x="5067300" y="3291000"/>
                <a:ext cx="44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92" extrusionOk="0">
                    <a:moveTo>
                      <a:pt x="179" y="1"/>
                    </a:moveTo>
                    <a:lnTo>
                      <a:pt x="48" y="25"/>
                    </a:lnTo>
                    <a:cubicBezTo>
                      <a:pt x="36" y="49"/>
                      <a:pt x="24" y="72"/>
                      <a:pt x="24" y="96"/>
                    </a:cubicBezTo>
                    <a:lnTo>
                      <a:pt x="0" y="168"/>
                    </a:lnTo>
                    <a:lnTo>
                      <a:pt x="107" y="191"/>
                    </a:lnTo>
                    <a:lnTo>
                      <a:pt x="179" y="108"/>
                    </a:lnTo>
                    <a:cubicBezTo>
                      <a:pt x="179" y="72"/>
                      <a:pt x="179" y="37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26"/>
              <p:cNvSpPr/>
              <p:nvPr/>
            </p:nvSpPr>
            <p:spPr>
              <a:xfrm>
                <a:off x="5771250" y="3492525"/>
                <a:ext cx="30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60" extrusionOk="0">
                    <a:moveTo>
                      <a:pt x="0" y="0"/>
                    </a:moveTo>
                    <a:lnTo>
                      <a:pt x="60" y="48"/>
                    </a:lnTo>
                    <a:lnTo>
                      <a:pt x="119" y="60"/>
                    </a:lnTo>
                    <a:cubicBezTo>
                      <a:pt x="119" y="48"/>
                      <a:pt x="107" y="24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26"/>
              <p:cNvSpPr/>
              <p:nvPr/>
            </p:nvSpPr>
            <p:spPr>
              <a:xfrm>
                <a:off x="5781375" y="3482700"/>
                <a:ext cx="3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68" extrusionOk="0">
                    <a:moveTo>
                      <a:pt x="119" y="1"/>
                    </a:moveTo>
                    <a:lnTo>
                      <a:pt x="0" y="12"/>
                    </a:lnTo>
                    <a:cubicBezTo>
                      <a:pt x="12" y="60"/>
                      <a:pt x="12" y="108"/>
                      <a:pt x="24" y="167"/>
                    </a:cubicBezTo>
                    <a:lnTo>
                      <a:pt x="60" y="84"/>
                    </a:lnTo>
                    <a:lnTo>
                      <a:pt x="131" y="60"/>
                    </a:lnTo>
                    <a:cubicBezTo>
                      <a:pt x="131" y="36"/>
                      <a:pt x="131" y="12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26"/>
              <p:cNvSpPr/>
              <p:nvPr/>
            </p:nvSpPr>
            <p:spPr>
              <a:xfrm>
                <a:off x="5759625" y="3495800"/>
                <a:ext cx="65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44" extrusionOk="0">
                    <a:moveTo>
                      <a:pt x="120" y="0"/>
                    </a:moveTo>
                    <a:lnTo>
                      <a:pt x="49" y="48"/>
                    </a:lnTo>
                    <a:lnTo>
                      <a:pt x="1" y="84"/>
                    </a:lnTo>
                    <a:lnTo>
                      <a:pt x="37" y="119"/>
                    </a:lnTo>
                    <a:lnTo>
                      <a:pt x="120" y="143"/>
                    </a:lnTo>
                    <a:lnTo>
                      <a:pt x="263" y="60"/>
                    </a:lnTo>
                    <a:lnTo>
                      <a:pt x="227" y="24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26"/>
              <p:cNvSpPr/>
              <p:nvPr/>
            </p:nvSpPr>
            <p:spPr>
              <a:xfrm>
                <a:off x="5857575" y="3065675"/>
                <a:ext cx="274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513" extrusionOk="0">
                    <a:moveTo>
                      <a:pt x="548" y="1"/>
                    </a:moveTo>
                    <a:lnTo>
                      <a:pt x="476" y="49"/>
                    </a:lnTo>
                    <a:cubicBezTo>
                      <a:pt x="476" y="60"/>
                      <a:pt x="488" y="84"/>
                      <a:pt x="500" y="96"/>
                    </a:cubicBezTo>
                    <a:lnTo>
                      <a:pt x="429" y="132"/>
                    </a:lnTo>
                    <a:lnTo>
                      <a:pt x="333" y="180"/>
                    </a:lnTo>
                    <a:lnTo>
                      <a:pt x="286" y="156"/>
                    </a:lnTo>
                    <a:cubicBezTo>
                      <a:pt x="286" y="168"/>
                      <a:pt x="286" y="191"/>
                      <a:pt x="274" y="203"/>
                    </a:cubicBezTo>
                    <a:lnTo>
                      <a:pt x="203" y="263"/>
                    </a:lnTo>
                    <a:lnTo>
                      <a:pt x="107" y="263"/>
                    </a:lnTo>
                    <a:cubicBezTo>
                      <a:pt x="95" y="275"/>
                      <a:pt x="83" y="287"/>
                      <a:pt x="72" y="299"/>
                    </a:cubicBezTo>
                    <a:lnTo>
                      <a:pt x="107" y="358"/>
                    </a:lnTo>
                    <a:lnTo>
                      <a:pt x="48" y="358"/>
                    </a:lnTo>
                    <a:cubicBezTo>
                      <a:pt x="36" y="370"/>
                      <a:pt x="24" y="394"/>
                      <a:pt x="0" y="406"/>
                    </a:cubicBezTo>
                    <a:lnTo>
                      <a:pt x="0" y="501"/>
                    </a:lnTo>
                    <a:lnTo>
                      <a:pt x="60" y="513"/>
                    </a:lnTo>
                    <a:lnTo>
                      <a:pt x="131" y="441"/>
                    </a:lnTo>
                    <a:lnTo>
                      <a:pt x="226" y="430"/>
                    </a:lnTo>
                    <a:cubicBezTo>
                      <a:pt x="226" y="394"/>
                      <a:pt x="238" y="358"/>
                      <a:pt x="250" y="322"/>
                    </a:cubicBezTo>
                    <a:lnTo>
                      <a:pt x="322" y="310"/>
                    </a:lnTo>
                    <a:lnTo>
                      <a:pt x="345" y="275"/>
                    </a:lnTo>
                    <a:lnTo>
                      <a:pt x="405" y="275"/>
                    </a:lnTo>
                    <a:lnTo>
                      <a:pt x="464" y="322"/>
                    </a:lnTo>
                    <a:lnTo>
                      <a:pt x="560" y="299"/>
                    </a:lnTo>
                    <a:lnTo>
                      <a:pt x="691" y="227"/>
                    </a:lnTo>
                    <a:lnTo>
                      <a:pt x="845" y="180"/>
                    </a:lnTo>
                    <a:lnTo>
                      <a:pt x="965" y="227"/>
                    </a:lnTo>
                    <a:lnTo>
                      <a:pt x="1072" y="227"/>
                    </a:lnTo>
                    <a:lnTo>
                      <a:pt x="1095" y="144"/>
                    </a:lnTo>
                    <a:lnTo>
                      <a:pt x="1095" y="60"/>
                    </a:lnTo>
                    <a:lnTo>
                      <a:pt x="1024" y="49"/>
                    </a:lnTo>
                    <a:lnTo>
                      <a:pt x="857" y="84"/>
                    </a:lnTo>
                    <a:cubicBezTo>
                      <a:pt x="845" y="96"/>
                      <a:pt x="834" y="120"/>
                      <a:pt x="810" y="132"/>
                    </a:cubicBezTo>
                    <a:lnTo>
                      <a:pt x="738" y="108"/>
                    </a:lnTo>
                    <a:lnTo>
                      <a:pt x="643" y="108"/>
                    </a:lnTo>
                    <a:lnTo>
                      <a:pt x="595" y="72"/>
                    </a:lnTo>
                    <a:lnTo>
                      <a:pt x="5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26"/>
              <p:cNvSpPr/>
              <p:nvPr/>
            </p:nvSpPr>
            <p:spPr>
              <a:xfrm>
                <a:off x="5892975" y="3061825"/>
                <a:ext cx="176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322" extrusionOk="0">
                    <a:moveTo>
                      <a:pt x="513" y="0"/>
                    </a:moveTo>
                    <a:lnTo>
                      <a:pt x="418" y="60"/>
                    </a:lnTo>
                    <a:lnTo>
                      <a:pt x="358" y="60"/>
                    </a:lnTo>
                    <a:lnTo>
                      <a:pt x="299" y="119"/>
                    </a:lnTo>
                    <a:lnTo>
                      <a:pt x="239" y="131"/>
                    </a:lnTo>
                    <a:cubicBezTo>
                      <a:pt x="227" y="143"/>
                      <a:pt x="215" y="155"/>
                      <a:pt x="203" y="167"/>
                    </a:cubicBezTo>
                    <a:lnTo>
                      <a:pt x="96" y="191"/>
                    </a:lnTo>
                    <a:lnTo>
                      <a:pt x="1" y="286"/>
                    </a:lnTo>
                    <a:lnTo>
                      <a:pt x="60" y="322"/>
                    </a:lnTo>
                    <a:lnTo>
                      <a:pt x="215" y="286"/>
                    </a:lnTo>
                    <a:lnTo>
                      <a:pt x="334" y="226"/>
                    </a:lnTo>
                    <a:lnTo>
                      <a:pt x="430" y="226"/>
                    </a:lnTo>
                    <a:lnTo>
                      <a:pt x="465" y="155"/>
                    </a:lnTo>
                    <a:lnTo>
                      <a:pt x="537" y="95"/>
                    </a:lnTo>
                    <a:lnTo>
                      <a:pt x="703" y="36"/>
                    </a:lnTo>
                    <a:lnTo>
                      <a:pt x="632" y="36"/>
                    </a:lnTo>
                    <a:lnTo>
                      <a:pt x="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26"/>
              <p:cNvSpPr/>
              <p:nvPr/>
            </p:nvSpPr>
            <p:spPr>
              <a:xfrm>
                <a:off x="5853400" y="3087700"/>
                <a:ext cx="53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61" extrusionOk="0">
                    <a:moveTo>
                      <a:pt x="119" y="1"/>
                    </a:moveTo>
                    <a:lnTo>
                      <a:pt x="0" y="25"/>
                    </a:lnTo>
                    <a:lnTo>
                      <a:pt x="48" y="60"/>
                    </a:lnTo>
                    <a:lnTo>
                      <a:pt x="167" y="60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26"/>
              <p:cNvSpPr/>
              <p:nvPr/>
            </p:nvSpPr>
            <p:spPr>
              <a:xfrm>
                <a:off x="5937325" y="3049025"/>
                <a:ext cx="152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8" extrusionOk="0">
                    <a:moveTo>
                      <a:pt x="1" y="0"/>
                    </a:moveTo>
                    <a:lnTo>
                      <a:pt x="1" y="48"/>
                    </a:lnTo>
                    <a:lnTo>
                      <a:pt x="61" y="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26"/>
              <p:cNvSpPr/>
              <p:nvPr/>
            </p:nvSpPr>
            <p:spPr>
              <a:xfrm>
                <a:off x="5942100" y="3040375"/>
                <a:ext cx="21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49" extrusionOk="0">
                    <a:moveTo>
                      <a:pt x="0" y="1"/>
                    </a:moveTo>
                    <a:cubicBezTo>
                      <a:pt x="0" y="13"/>
                      <a:pt x="12" y="37"/>
                      <a:pt x="24" y="49"/>
                    </a:cubicBezTo>
                    <a:lnTo>
                      <a:pt x="84" y="49"/>
                    </a:lnTo>
                    <a:cubicBezTo>
                      <a:pt x="72" y="37"/>
                      <a:pt x="48" y="25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26"/>
              <p:cNvSpPr/>
              <p:nvPr/>
            </p:nvSpPr>
            <p:spPr>
              <a:xfrm>
                <a:off x="5694150" y="2834400"/>
                <a:ext cx="1520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394" extrusionOk="0">
                    <a:moveTo>
                      <a:pt x="251" y="1"/>
                    </a:moveTo>
                    <a:lnTo>
                      <a:pt x="167" y="13"/>
                    </a:lnTo>
                    <a:lnTo>
                      <a:pt x="108" y="72"/>
                    </a:lnTo>
                    <a:lnTo>
                      <a:pt x="24" y="84"/>
                    </a:lnTo>
                    <a:lnTo>
                      <a:pt x="1" y="144"/>
                    </a:lnTo>
                    <a:cubicBezTo>
                      <a:pt x="12" y="191"/>
                      <a:pt x="36" y="239"/>
                      <a:pt x="48" y="275"/>
                    </a:cubicBezTo>
                    <a:lnTo>
                      <a:pt x="96" y="275"/>
                    </a:lnTo>
                    <a:lnTo>
                      <a:pt x="120" y="251"/>
                    </a:lnTo>
                    <a:lnTo>
                      <a:pt x="167" y="239"/>
                    </a:lnTo>
                    <a:lnTo>
                      <a:pt x="215" y="263"/>
                    </a:lnTo>
                    <a:lnTo>
                      <a:pt x="274" y="346"/>
                    </a:lnTo>
                    <a:lnTo>
                      <a:pt x="358" y="394"/>
                    </a:lnTo>
                    <a:lnTo>
                      <a:pt x="441" y="382"/>
                    </a:lnTo>
                    <a:cubicBezTo>
                      <a:pt x="465" y="370"/>
                      <a:pt x="477" y="358"/>
                      <a:pt x="501" y="346"/>
                    </a:cubicBezTo>
                    <a:cubicBezTo>
                      <a:pt x="489" y="334"/>
                      <a:pt x="477" y="310"/>
                      <a:pt x="477" y="298"/>
                    </a:cubicBezTo>
                    <a:cubicBezTo>
                      <a:pt x="465" y="275"/>
                      <a:pt x="489" y="263"/>
                      <a:pt x="489" y="251"/>
                    </a:cubicBezTo>
                    <a:lnTo>
                      <a:pt x="572" y="227"/>
                    </a:lnTo>
                    <a:lnTo>
                      <a:pt x="608" y="203"/>
                    </a:lnTo>
                    <a:lnTo>
                      <a:pt x="513" y="167"/>
                    </a:lnTo>
                    <a:lnTo>
                      <a:pt x="477" y="191"/>
                    </a:lnTo>
                    <a:lnTo>
                      <a:pt x="405" y="191"/>
                    </a:lnTo>
                    <a:lnTo>
                      <a:pt x="393" y="167"/>
                    </a:lnTo>
                    <a:lnTo>
                      <a:pt x="465" y="132"/>
                    </a:lnTo>
                    <a:lnTo>
                      <a:pt x="477" y="120"/>
                    </a:lnTo>
                    <a:lnTo>
                      <a:pt x="453" y="84"/>
                    </a:lnTo>
                    <a:lnTo>
                      <a:pt x="322" y="60"/>
                    </a:lnTo>
                    <a:lnTo>
                      <a:pt x="2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26"/>
              <p:cNvSpPr/>
              <p:nvPr/>
            </p:nvSpPr>
            <p:spPr>
              <a:xfrm>
                <a:off x="5926625" y="3054075"/>
                <a:ext cx="42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56" extrusionOk="0">
                    <a:moveTo>
                      <a:pt x="131" y="1"/>
                    </a:moveTo>
                    <a:lnTo>
                      <a:pt x="84" y="48"/>
                    </a:lnTo>
                    <a:lnTo>
                      <a:pt x="0" y="132"/>
                    </a:lnTo>
                    <a:lnTo>
                      <a:pt x="24" y="155"/>
                    </a:lnTo>
                    <a:lnTo>
                      <a:pt x="96" y="132"/>
                    </a:lnTo>
                    <a:lnTo>
                      <a:pt x="167" y="12"/>
                    </a:lnTo>
                    <a:lnTo>
                      <a:pt x="1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26"/>
              <p:cNvSpPr/>
              <p:nvPr/>
            </p:nvSpPr>
            <p:spPr>
              <a:xfrm>
                <a:off x="5938825" y="3045450"/>
                <a:ext cx="152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96" extrusionOk="0">
                    <a:moveTo>
                      <a:pt x="60" y="0"/>
                    </a:moveTo>
                    <a:lnTo>
                      <a:pt x="1" y="24"/>
                    </a:lnTo>
                    <a:lnTo>
                      <a:pt x="1" y="96"/>
                    </a:lnTo>
                    <a:lnTo>
                      <a:pt x="60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26"/>
              <p:cNvSpPr/>
              <p:nvPr/>
            </p:nvSpPr>
            <p:spPr>
              <a:xfrm>
                <a:off x="5697425" y="2851375"/>
                <a:ext cx="805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80" extrusionOk="0">
                    <a:moveTo>
                      <a:pt x="143" y="0"/>
                    </a:moveTo>
                    <a:lnTo>
                      <a:pt x="12" y="48"/>
                    </a:lnTo>
                    <a:lnTo>
                      <a:pt x="1" y="108"/>
                    </a:lnTo>
                    <a:lnTo>
                      <a:pt x="72" y="179"/>
                    </a:lnTo>
                    <a:lnTo>
                      <a:pt x="167" y="131"/>
                    </a:lnTo>
                    <a:lnTo>
                      <a:pt x="239" y="143"/>
                    </a:lnTo>
                    <a:cubicBezTo>
                      <a:pt x="251" y="131"/>
                      <a:pt x="274" y="108"/>
                      <a:pt x="298" y="96"/>
                    </a:cubicBezTo>
                    <a:lnTo>
                      <a:pt x="274" y="72"/>
                    </a:lnTo>
                    <a:cubicBezTo>
                      <a:pt x="298" y="60"/>
                      <a:pt x="310" y="48"/>
                      <a:pt x="322" y="36"/>
                    </a:cubicBez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26"/>
              <p:cNvSpPr/>
              <p:nvPr/>
            </p:nvSpPr>
            <p:spPr>
              <a:xfrm>
                <a:off x="5965325" y="2993050"/>
                <a:ext cx="47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56" extrusionOk="0">
                    <a:moveTo>
                      <a:pt x="36" y="1"/>
                    </a:moveTo>
                    <a:cubicBezTo>
                      <a:pt x="24" y="25"/>
                      <a:pt x="12" y="37"/>
                      <a:pt x="0" y="60"/>
                    </a:cubicBezTo>
                    <a:lnTo>
                      <a:pt x="36" y="108"/>
                    </a:lnTo>
                    <a:lnTo>
                      <a:pt x="155" y="156"/>
                    </a:lnTo>
                    <a:lnTo>
                      <a:pt x="191" y="108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26"/>
              <p:cNvSpPr/>
              <p:nvPr/>
            </p:nvSpPr>
            <p:spPr>
              <a:xfrm>
                <a:off x="6015925" y="2761775"/>
                <a:ext cx="24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96" extrusionOk="0">
                    <a:moveTo>
                      <a:pt x="0" y="1"/>
                    </a:moveTo>
                    <a:cubicBezTo>
                      <a:pt x="0" y="36"/>
                      <a:pt x="0" y="60"/>
                      <a:pt x="0" y="96"/>
                    </a:cubicBezTo>
                    <a:lnTo>
                      <a:pt x="72" y="72"/>
                    </a:lnTo>
                    <a:lnTo>
                      <a:pt x="95" y="36"/>
                    </a:lnTo>
                    <a:cubicBezTo>
                      <a:pt x="84" y="24"/>
                      <a:pt x="84" y="13"/>
                      <a:pt x="72" y="1"/>
                    </a:cubicBezTo>
                    <a:lnTo>
                      <a:pt x="36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26"/>
              <p:cNvSpPr/>
              <p:nvPr/>
            </p:nvSpPr>
            <p:spPr>
              <a:xfrm>
                <a:off x="6043300" y="2832625"/>
                <a:ext cx="1787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51" extrusionOk="0">
                    <a:moveTo>
                      <a:pt x="548" y="0"/>
                    </a:moveTo>
                    <a:lnTo>
                      <a:pt x="465" y="12"/>
                    </a:lnTo>
                    <a:lnTo>
                      <a:pt x="429" y="36"/>
                    </a:lnTo>
                    <a:lnTo>
                      <a:pt x="370" y="36"/>
                    </a:lnTo>
                    <a:lnTo>
                      <a:pt x="179" y="84"/>
                    </a:lnTo>
                    <a:lnTo>
                      <a:pt x="108" y="72"/>
                    </a:lnTo>
                    <a:lnTo>
                      <a:pt x="1" y="119"/>
                    </a:lnTo>
                    <a:lnTo>
                      <a:pt x="72" y="143"/>
                    </a:lnTo>
                    <a:lnTo>
                      <a:pt x="191" y="167"/>
                    </a:lnTo>
                    <a:cubicBezTo>
                      <a:pt x="191" y="167"/>
                      <a:pt x="191" y="179"/>
                      <a:pt x="203" y="179"/>
                    </a:cubicBezTo>
                    <a:lnTo>
                      <a:pt x="143" y="227"/>
                    </a:lnTo>
                    <a:lnTo>
                      <a:pt x="132" y="369"/>
                    </a:lnTo>
                    <a:lnTo>
                      <a:pt x="167" y="453"/>
                    </a:lnTo>
                    <a:cubicBezTo>
                      <a:pt x="155" y="477"/>
                      <a:pt x="143" y="512"/>
                      <a:pt x="132" y="536"/>
                    </a:cubicBezTo>
                    <a:lnTo>
                      <a:pt x="60" y="560"/>
                    </a:lnTo>
                    <a:lnTo>
                      <a:pt x="60" y="608"/>
                    </a:lnTo>
                    <a:lnTo>
                      <a:pt x="132" y="727"/>
                    </a:lnTo>
                    <a:lnTo>
                      <a:pt x="167" y="750"/>
                    </a:lnTo>
                    <a:cubicBezTo>
                      <a:pt x="167" y="727"/>
                      <a:pt x="179" y="691"/>
                      <a:pt x="191" y="667"/>
                    </a:cubicBezTo>
                    <a:cubicBezTo>
                      <a:pt x="203" y="631"/>
                      <a:pt x="179" y="596"/>
                      <a:pt x="167" y="572"/>
                    </a:cubicBezTo>
                    <a:lnTo>
                      <a:pt x="215" y="548"/>
                    </a:lnTo>
                    <a:cubicBezTo>
                      <a:pt x="227" y="536"/>
                      <a:pt x="239" y="512"/>
                      <a:pt x="251" y="500"/>
                    </a:cubicBezTo>
                    <a:lnTo>
                      <a:pt x="346" y="441"/>
                    </a:lnTo>
                    <a:lnTo>
                      <a:pt x="477" y="405"/>
                    </a:lnTo>
                    <a:lnTo>
                      <a:pt x="715" y="405"/>
                    </a:lnTo>
                    <a:lnTo>
                      <a:pt x="715" y="322"/>
                    </a:lnTo>
                    <a:cubicBezTo>
                      <a:pt x="715" y="274"/>
                      <a:pt x="703" y="238"/>
                      <a:pt x="703" y="191"/>
                    </a:cubicBezTo>
                    <a:cubicBezTo>
                      <a:pt x="667" y="143"/>
                      <a:pt x="632" y="96"/>
                      <a:pt x="608" y="36"/>
                    </a:cubicBezTo>
                    <a:lnTo>
                      <a:pt x="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26"/>
              <p:cNvSpPr/>
              <p:nvPr/>
            </p:nvSpPr>
            <p:spPr>
              <a:xfrm>
                <a:off x="6014425" y="2755825"/>
                <a:ext cx="45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68" extrusionOk="0">
                    <a:moveTo>
                      <a:pt x="36" y="1"/>
                    </a:moveTo>
                    <a:cubicBezTo>
                      <a:pt x="25" y="12"/>
                      <a:pt x="13" y="24"/>
                      <a:pt x="1" y="36"/>
                    </a:cubicBezTo>
                    <a:cubicBezTo>
                      <a:pt x="36" y="72"/>
                      <a:pt x="60" y="120"/>
                      <a:pt x="96" y="155"/>
                    </a:cubicBezTo>
                    <a:lnTo>
                      <a:pt x="155" y="167"/>
                    </a:lnTo>
                    <a:lnTo>
                      <a:pt x="179" y="143"/>
                    </a:lnTo>
                    <a:lnTo>
                      <a:pt x="120" y="36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26"/>
              <p:cNvSpPr/>
              <p:nvPr/>
            </p:nvSpPr>
            <p:spPr>
              <a:xfrm>
                <a:off x="5950425" y="3025200"/>
                <a:ext cx="21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1" extrusionOk="0">
                    <a:moveTo>
                      <a:pt x="37" y="1"/>
                    </a:moveTo>
                    <a:lnTo>
                      <a:pt x="1" y="24"/>
                    </a:lnTo>
                    <a:lnTo>
                      <a:pt x="48" y="60"/>
                    </a:lnTo>
                    <a:lnTo>
                      <a:pt x="84" y="60"/>
                    </a:lnTo>
                    <a:lnTo>
                      <a:pt x="72" y="24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26"/>
              <p:cNvSpPr/>
              <p:nvPr/>
            </p:nvSpPr>
            <p:spPr>
              <a:xfrm>
                <a:off x="5685825" y="2832925"/>
                <a:ext cx="715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7" extrusionOk="0">
                    <a:moveTo>
                      <a:pt x="238" y="0"/>
                    </a:moveTo>
                    <a:lnTo>
                      <a:pt x="155" y="24"/>
                    </a:lnTo>
                    <a:lnTo>
                      <a:pt x="24" y="12"/>
                    </a:lnTo>
                    <a:lnTo>
                      <a:pt x="0" y="72"/>
                    </a:lnTo>
                    <a:lnTo>
                      <a:pt x="24" y="143"/>
                    </a:lnTo>
                    <a:lnTo>
                      <a:pt x="72" y="143"/>
                    </a:lnTo>
                    <a:cubicBezTo>
                      <a:pt x="72" y="143"/>
                      <a:pt x="72" y="131"/>
                      <a:pt x="84" y="131"/>
                    </a:cubicBezTo>
                    <a:lnTo>
                      <a:pt x="131" y="119"/>
                    </a:lnTo>
                    <a:lnTo>
                      <a:pt x="191" y="167"/>
                    </a:lnTo>
                    <a:lnTo>
                      <a:pt x="238" y="167"/>
                    </a:lnTo>
                    <a:cubicBezTo>
                      <a:pt x="238" y="143"/>
                      <a:pt x="226" y="119"/>
                      <a:pt x="215" y="95"/>
                    </a:cubicBezTo>
                    <a:lnTo>
                      <a:pt x="286" y="72"/>
                    </a:lnTo>
                    <a:cubicBezTo>
                      <a:pt x="274" y="48"/>
                      <a:pt x="274" y="36"/>
                      <a:pt x="274" y="12"/>
                    </a:cubicBez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26"/>
              <p:cNvSpPr/>
              <p:nvPr/>
            </p:nvSpPr>
            <p:spPr>
              <a:xfrm>
                <a:off x="5963225" y="2998725"/>
                <a:ext cx="158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560" extrusionOk="0">
                    <a:moveTo>
                      <a:pt x="501" y="0"/>
                    </a:moveTo>
                    <a:lnTo>
                      <a:pt x="441" y="48"/>
                    </a:lnTo>
                    <a:cubicBezTo>
                      <a:pt x="429" y="83"/>
                      <a:pt x="418" y="131"/>
                      <a:pt x="406" y="179"/>
                    </a:cubicBezTo>
                    <a:lnTo>
                      <a:pt x="358" y="250"/>
                    </a:lnTo>
                    <a:lnTo>
                      <a:pt x="239" y="214"/>
                    </a:lnTo>
                    <a:lnTo>
                      <a:pt x="144" y="262"/>
                    </a:lnTo>
                    <a:lnTo>
                      <a:pt x="72" y="238"/>
                    </a:lnTo>
                    <a:lnTo>
                      <a:pt x="48" y="250"/>
                    </a:lnTo>
                    <a:lnTo>
                      <a:pt x="108" y="357"/>
                    </a:lnTo>
                    <a:cubicBezTo>
                      <a:pt x="96" y="369"/>
                      <a:pt x="96" y="393"/>
                      <a:pt x="84" y="405"/>
                    </a:cubicBezTo>
                    <a:lnTo>
                      <a:pt x="1" y="405"/>
                    </a:lnTo>
                    <a:cubicBezTo>
                      <a:pt x="13" y="417"/>
                      <a:pt x="13" y="429"/>
                      <a:pt x="25" y="441"/>
                    </a:cubicBezTo>
                    <a:lnTo>
                      <a:pt x="132" y="488"/>
                    </a:lnTo>
                    <a:cubicBezTo>
                      <a:pt x="132" y="500"/>
                      <a:pt x="144" y="524"/>
                      <a:pt x="144" y="536"/>
                    </a:cubicBezTo>
                    <a:lnTo>
                      <a:pt x="191" y="560"/>
                    </a:lnTo>
                    <a:cubicBezTo>
                      <a:pt x="203" y="536"/>
                      <a:pt x="215" y="512"/>
                      <a:pt x="227" y="476"/>
                    </a:cubicBezTo>
                    <a:lnTo>
                      <a:pt x="275" y="429"/>
                    </a:lnTo>
                    <a:lnTo>
                      <a:pt x="382" y="441"/>
                    </a:lnTo>
                    <a:lnTo>
                      <a:pt x="477" y="393"/>
                    </a:lnTo>
                    <a:lnTo>
                      <a:pt x="513" y="321"/>
                    </a:lnTo>
                    <a:cubicBezTo>
                      <a:pt x="525" y="298"/>
                      <a:pt x="537" y="286"/>
                      <a:pt x="549" y="262"/>
                    </a:cubicBezTo>
                    <a:lnTo>
                      <a:pt x="632" y="262"/>
                    </a:lnTo>
                    <a:lnTo>
                      <a:pt x="632" y="179"/>
                    </a:lnTo>
                    <a:cubicBezTo>
                      <a:pt x="584" y="119"/>
                      <a:pt x="549" y="60"/>
                      <a:pt x="5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26"/>
              <p:cNvSpPr/>
              <p:nvPr/>
            </p:nvSpPr>
            <p:spPr>
              <a:xfrm>
                <a:off x="5978700" y="2998725"/>
                <a:ext cx="42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55" extrusionOk="0">
                    <a:moveTo>
                      <a:pt x="25" y="0"/>
                    </a:moveTo>
                    <a:lnTo>
                      <a:pt x="1" y="48"/>
                    </a:lnTo>
                    <a:lnTo>
                      <a:pt x="49" y="131"/>
                    </a:lnTo>
                    <a:lnTo>
                      <a:pt x="108" y="155"/>
                    </a:lnTo>
                    <a:lnTo>
                      <a:pt x="168" y="143"/>
                    </a:lnTo>
                    <a:lnTo>
                      <a:pt x="168" y="71"/>
                    </a:lnTo>
                    <a:cubicBezTo>
                      <a:pt x="168" y="48"/>
                      <a:pt x="144" y="24"/>
                      <a:pt x="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26"/>
              <p:cNvSpPr/>
              <p:nvPr/>
            </p:nvSpPr>
            <p:spPr>
              <a:xfrm>
                <a:off x="5933175" y="3050800"/>
                <a:ext cx="2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73" extrusionOk="0">
                    <a:moveTo>
                      <a:pt x="36" y="1"/>
                    </a:moveTo>
                    <a:lnTo>
                      <a:pt x="0" y="13"/>
                    </a:lnTo>
                    <a:lnTo>
                      <a:pt x="0" y="36"/>
                    </a:lnTo>
                    <a:lnTo>
                      <a:pt x="48" y="72"/>
                    </a:lnTo>
                    <a:lnTo>
                      <a:pt x="84" y="36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26"/>
              <p:cNvSpPr/>
              <p:nvPr/>
            </p:nvSpPr>
            <p:spPr>
              <a:xfrm>
                <a:off x="5703975" y="2848400"/>
                <a:ext cx="36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96" extrusionOk="0">
                    <a:moveTo>
                      <a:pt x="96" y="0"/>
                    </a:moveTo>
                    <a:lnTo>
                      <a:pt x="72" y="12"/>
                    </a:lnTo>
                    <a:lnTo>
                      <a:pt x="72" y="36"/>
                    </a:lnTo>
                    <a:lnTo>
                      <a:pt x="0" y="72"/>
                    </a:lnTo>
                    <a:cubicBezTo>
                      <a:pt x="12" y="84"/>
                      <a:pt x="12" y="84"/>
                      <a:pt x="12" y="96"/>
                    </a:cubicBezTo>
                    <a:lnTo>
                      <a:pt x="96" y="96"/>
                    </a:lnTo>
                    <a:lnTo>
                      <a:pt x="143" y="60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26"/>
              <p:cNvSpPr/>
              <p:nvPr/>
            </p:nvSpPr>
            <p:spPr>
              <a:xfrm>
                <a:off x="5957575" y="3017175"/>
                <a:ext cx="33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03" extrusionOk="0">
                    <a:moveTo>
                      <a:pt x="108" y="0"/>
                    </a:moveTo>
                    <a:lnTo>
                      <a:pt x="72" y="72"/>
                    </a:lnTo>
                    <a:lnTo>
                      <a:pt x="1" y="119"/>
                    </a:lnTo>
                    <a:cubicBezTo>
                      <a:pt x="24" y="155"/>
                      <a:pt x="36" y="179"/>
                      <a:pt x="60" y="203"/>
                    </a:cubicBezTo>
                    <a:cubicBezTo>
                      <a:pt x="60" y="203"/>
                      <a:pt x="132" y="191"/>
                      <a:pt x="132" y="191"/>
                    </a:cubicBezTo>
                    <a:cubicBezTo>
                      <a:pt x="132" y="155"/>
                      <a:pt x="120" y="119"/>
                      <a:pt x="108" y="95"/>
                    </a:cubicBezTo>
                    <a:lnTo>
                      <a:pt x="132" y="2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26"/>
              <p:cNvSpPr/>
              <p:nvPr/>
            </p:nvSpPr>
            <p:spPr>
              <a:xfrm>
                <a:off x="5951625" y="3028775"/>
                <a:ext cx="36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20" extrusionOk="0">
                    <a:moveTo>
                      <a:pt x="120" y="1"/>
                    </a:moveTo>
                    <a:lnTo>
                      <a:pt x="60" y="48"/>
                    </a:lnTo>
                    <a:lnTo>
                      <a:pt x="0" y="120"/>
                    </a:lnTo>
                    <a:lnTo>
                      <a:pt x="48" y="120"/>
                    </a:lnTo>
                    <a:lnTo>
                      <a:pt x="108" y="108"/>
                    </a:lnTo>
                    <a:cubicBezTo>
                      <a:pt x="120" y="84"/>
                      <a:pt x="131" y="60"/>
                      <a:pt x="143" y="48"/>
                    </a:cubicBez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26"/>
              <p:cNvSpPr/>
              <p:nvPr/>
            </p:nvSpPr>
            <p:spPr>
              <a:xfrm>
                <a:off x="5956975" y="3023725"/>
                <a:ext cx="24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108" extrusionOk="0">
                    <a:moveTo>
                      <a:pt x="1" y="0"/>
                    </a:moveTo>
                    <a:cubicBezTo>
                      <a:pt x="1" y="12"/>
                      <a:pt x="1" y="24"/>
                      <a:pt x="1" y="36"/>
                    </a:cubicBezTo>
                    <a:lnTo>
                      <a:pt x="37" y="95"/>
                    </a:lnTo>
                    <a:lnTo>
                      <a:pt x="96" y="107"/>
                    </a:lnTo>
                    <a:lnTo>
                      <a:pt x="96" y="6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26"/>
              <p:cNvSpPr/>
              <p:nvPr/>
            </p:nvSpPr>
            <p:spPr>
              <a:xfrm>
                <a:off x="5701300" y="2846600"/>
                <a:ext cx="21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20" extrusionOk="0">
                    <a:moveTo>
                      <a:pt x="60" y="1"/>
                    </a:moveTo>
                    <a:lnTo>
                      <a:pt x="24" y="13"/>
                    </a:lnTo>
                    <a:lnTo>
                      <a:pt x="0" y="49"/>
                    </a:lnTo>
                    <a:lnTo>
                      <a:pt x="36" y="120"/>
                    </a:lnTo>
                    <a:lnTo>
                      <a:pt x="72" y="96"/>
                    </a:lnTo>
                    <a:cubicBezTo>
                      <a:pt x="72" y="72"/>
                      <a:pt x="84" y="49"/>
                      <a:pt x="84" y="37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26"/>
              <p:cNvSpPr/>
              <p:nvPr/>
            </p:nvSpPr>
            <p:spPr>
              <a:xfrm>
                <a:off x="4347250" y="2104250"/>
                <a:ext cx="54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216" extrusionOk="0">
                    <a:moveTo>
                      <a:pt x="1" y="1"/>
                    </a:moveTo>
                    <a:lnTo>
                      <a:pt x="1" y="72"/>
                    </a:lnTo>
                    <a:lnTo>
                      <a:pt x="108" y="203"/>
                    </a:lnTo>
                    <a:lnTo>
                      <a:pt x="179" y="215"/>
                    </a:lnTo>
                    <a:lnTo>
                      <a:pt x="215" y="167"/>
                    </a:lnTo>
                    <a:lnTo>
                      <a:pt x="167" y="84"/>
                    </a:lnTo>
                    <a:cubicBezTo>
                      <a:pt x="132" y="60"/>
                      <a:pt x="108" y="37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26"/>
              <p:cNvSpPr/>
              <p:nvPr/>
            </p:nvSpPr>
            <p:spPr>
              <a:xfrm>
                <a:off x="4897625" y="2232550"/>
                <a:ext cx="17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15" extrusionOk="0">
                    <a:moveTo>
                      <a:pt x="310" y="0"/>
                    </a:moveTo>
                    <a:lnTo>
                      <a:pt x="239" y="36"/>
                    </a:lnTo>
                    <a:lnTo>
                      <a:pt x="167" y="48"/>
                    </a:lnTo>
                    <a:lnTo>
                      <a:pt x="72" y="12"/>
                    </a:lnTo>
                    <a:lnTo>
                      <a:pt x="0" y="60"/>
                    </a:lnTo>
                    <a:lnTo>
                      <a:pt x="36" y="96"/>
                    </a:lnTo>
                    <a:lnTo>
                      <a:pt x="143" y="108"/>
                    </a:lnTo>
                    <a:lnTo>
                      <a:pt x="203" y="155"/>
                    </a:lnTo>
                    <a:lnTo>
                      <a:pt x="322" y="179"/>
                    </a:lnTo>
                    <a:lnTo>
                      <a:pt x="417" y="179"/>
                    </a:lnTo>
                    <a:lnTo>
                      <a:pt x="548" y="215"/>
                    </a:lnTo>
                    <a:lnTo>
                      <a:pt x="655" y="215"/>
                    </a:lnTo>
                    <a:lnTo>
                      <a:pt x="703" y="167"/>
                    </a:lnTo>
                    <a:cubicBezTo>
                      <a:pt x="703" y="155"/>
                      <a:pt x="703" y="143"/>
                      <a:pt x="703" y="131"/>
                    </a:cubicBezTo>
                    <a:lnTo>
                      <a:pt x="667" y="119"/>
                    </a:lnTo>
                    <a:lnTo>
                      <a:pt x="703" y="84"/>
                    </a:lnTo>
                    <a:lnTo>
                      <a:pt x="679" y="12"/>
                    </a:lnTo>
                    <a:lnTo>
                      <a:pt x="572" y="0"/>
                    </a:lnTo>
                    <a:lnTo>
                      <a:pt x="489" y="24"/>
                    </a:lnTo>
                    <a:lnTo>
                      <a:pt x="512" y="72"/>
                    </a:lnTo>
                    <a:lnTo>
                      <a:pt x="453" y="72"/>
                    </a:lnTo>
                    <a:lnTo>
                      <a:pt x="393" y="48"/>
                    </a:lnTo>
                    <a:lnTo>
                      <a:pt x="358" y="12"/>
                    </a:lnTo>
                    <a:lnTo>
                      <a:pt x="3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26"/>
              <p:cNvSpPr/>
              <p:nvPr/>
            </p:nvSpPr>
            <p:spPr>
              <a:xfrm>
                <a:off x="6096875" y="2936200"/>
                <a:ext cx="1907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99" extrusionOk="0">
                    <a:moveTo>
                      <a:pt x="132" y="1"/>
                    </a:moveTo>
                    <a:lnTo>
                      <a:pt x="25" y="25"/>
                    </a:lnTo>
                    <a:cubicBezTo>
                      <a:pt x="13" y="36"/>
                      <a:pt x="13" y="60"/>
                      <a:pt x="1" y="72"/>
                    </a:cubicBezTo>
                    <a:lnTo>
                      <a:pt x="84" y="144"/>
                    </a:lnTo>
                    <a:lnTo>
                      <a:pt x="179" y="179"/>
                    </a:lnTo>
                    <a:cubicBezTo>
                      <a:pt x="191" y="203"/>
                      <a:pt x="215" y="227"/>
                      <a:pt x="227" y="251"/>
                    </a:cubicBezTo>
                    <a:lnTo>
                      <a:pt x="203" y="275"/>
                    </a:lnTo>
                    <a:cubicBezTo>
                      <a:pt x="227" y="322"/>
                      <a:pt x="251" y="370"/>
                      <a:pt x="275" y="417"/>
                    </a:cubicBezTo>
                    <a:lnTo>
                      <a:pt x="358" y="465"/>
                    </a:lnTo>
                    <a:lnTo>
                      <a:pt x="417" y="584"/>
                    </a:lnTo>
                    <a:lnTo>
                      <a:pt x="465" y="608"/>
                    </a:lnTo>
                    <a:lnTo>
                      <a:pt x="525" y="608"/>
                    </a:lnTo>
                    <a:cubicBezTo>
                      <a:pt x="548" y="656"/>
                      <a:pt x="572" y="691"/>
                      <a:pt x="608" y="727"/>
                    </a:cubicBezTo>
                    <a:lnTo>
                      <a:pt x="727" y="798"/>
                    </a:lnTo>
                    <a:cubicBezTo>
                      <a:pt x="739" y="787"/>
                      <a:pt x="751" y="787"/>
                      <a:pt x="763" y="775"/>
                    </a:cubicBezTo>
                    <a:lnTo>
                      <a:pt x="739" y="667"/>
                    </a:lnTo>
                    <a:lnTo>
                      <a:pt x="632" y="584"/>
                    </a:lnTo>
                    <a:lnTo>
                      <a:pt x="501" y="441"/>
                    </a:lnTo>
                    <a:lnTo>
                      <a:pt x="501" y="346"/>
                    </a:lnTo>
                    <a:lnTo>
                      <a:pt x="394" y="298"/>
                    </a:lnTo>
                    <a:cubicBezTo>
                      <a:pt x="370" y="251"/>
                      <a:pt x="346" y="191"/>
                      <a:pt x="334" y="144"/>
                    </a:cubicBezTo>
                    <a:cubicBezTo>
                      <a:pt x="334" y="132"/>
                      <a:pt x="334" y="132"/>
                      <a:pt x="346" y="120"/>
                    </a:cubicBezTo>
                    <a:lnTo>
                      <a:pt x="417" y="120"/>
                    </a:lnTo>
                    <a:cubicBezTo>
                      <a:pt x="382" y="96"/>
                      <a:pt x="334" y="72"/>
                      <a:pt x="298" y="60"/>
                    </a:cubicBezTo>
                    <a:lnTo>
                      <a:pt x="215" y="36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26"/>
              <p:cNvSpPr/>
              <p:nvPr/>
            </p:nvSpPr>
            <p:spPr>
              <a:xfrm>
                <a:off x="4687775" y="2459650"/>
                <a:ext cx="10150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92" extrusionOk="0">
                    <a:moveTo>
                      <a:pt x="1" y="1"/>
                    </a:moveTo>
                    <a:cubicBezTo>
                      <a:pt x="1" y="13"/>
                      <a:pt x="1" y="25"/>
                      <a:pt x="1" y="37"/>
                    </a:cubicBezTo>
                    <a:lnTo>
                      <a:pt x="84" y="60"/>
                    </a:lnTo>
                    <a:lnTo>
                      <a:pt x="84" y="108"/>
                    </a:lnTo>
                    <a:lnTo>
                      <a:pt x="227" y="191"/>
                    </a:lnTo>
                    <a:lnTo>
                      <a:pt x="358" y="179"/>
                    </a:lnTo>
                    <a:lnTo>
                      <a:pt x="405" y="156"/>
                    </a:lnTo>
                    <a:cubicBezTo>
                      <a:pt x="393" y="120"/>
                      <a:pt x="382" y="96"/>
                      <a:pt x="370" y="72"/>
                    </a:cubicBezTo>
                    <a:lnTo>
                      <a:pt x="274" y="37"/>
                    </a:lnTo>
                    <a:lnTo>
                      <a:pt x="179" y="37"/>
                    </a:lnTo>
                    <a:lnTo>
                      <a:pt x="96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26"/>
              <p:cNvSpPr/>
              <p:nvPr/>
            </p:nvSpPr>
            <p:spPr>
              <a:xfrm>
                <a:off x="4878875" y="2219150"/>
                <a:ext cx="74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96" extrusionOk="0">
                    <a:moveTo>
                      <a:pt x="227" y="1"/>
                    </a:moveTo>
                    <a:lnTo>
                      <a:pt x="143" y="36"/>
                    </a:lnTo>
                    <a:lnTo>
                      <a:pt x="0" y="48"/>
                    </a:lnTo>
                    <a:lnTo>
                      <a:pt x="24" y="84"/>
                    </a:lnTo>
                    <a:lnTo>
                      <a:pt x="155" y="96"/>
                    </a:lnTo>
                    <a:lnTo>
                      <a:pt x="298" y="96"/>
                    </a:lnTo>
                    <a:cubicBezTo>
                      <a:pt x="298" y="84"/>
                      <a:pt x="298" y="72"/>
                      <a:pt x="298" y="60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26"/>
              <p:cNvSpPr/>
              <p:nvPr/>
            </p:nvSpPr>
            <p:spPr>
              <a:xfrm>
                <a:off x="6125150" y="2956150"/>
                <a:ext cx="14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501" extrusionOk="0">
                    <a:moveTo>
                      <a:pt x="1" y="0"/>
                    </a:moveTo>
                    <a:lnTo>
                      <a:pt x="37" y="96"/>
                    </a:lnTo>
                    <a:lnTo>
                      <a:pt x="144" y="143"/>
                    </a:lnTo>
                    <a:lnTo>
                      <a:pt x="227" y="274"/>
                    </a:lnTo>
                    <a:lnTo>
                      <a:pt x="394" y="393"/>
                    </a:lnTo>
                    <a:lnTo>
                      <a:pt x="429" y="453"/>
                    </a:lnTo>
                    <a:lnTo>
                      <a:pt x="596" y="500"/>
                    </a:lnTo>
                    <a:cubicBezTo>
                      <a:pt x="584" y="489"/>
                      <a:pt x="572" y="477"/>
                      <a:pt x="560" y="453"/>
                    </a:cubicBezTo>
                    <a:lnTo>
                      <a:pt x="418" y="334"/>
                    </a:lnTo>
                    <a:lnTo>
                      <a:pt x="358" y="250"/>
                    </a:lnTo>
                    <a:cubicBezTo>
                      <a:pt x="322" y="239"/>
                      <a:pt x="287" y="215"/>
                      <a:pt x="251" y="191"/>
                    </a:cubicBezTo>
                    <a:lnTo>
                      <a:pt x="191" y="9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26"/>
              <p:cNvSpPr/>
              <p:nvPr/>
            </p:nvSpPr>
            <p:spPr>
              <a:xfrm>
                <a:off x="4910725" y="2217950"/>
                <a:ext cx="53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68" extrusionOk="0">
                    <a:moveTo>
                      <a:pt x="12" y="1"/>
                    </a:moveTo>
                    <a:lnTo>
                      <a:pt x="0" y="25"/>
                    </a:lnTo>
                    <a:lnTo>
                      <a:pt x="60" y="84"/>
                    </a:lnTo>
                    <a:cubicBezTo>
                      <a:pt x="60" y="108"/>
                      <a:pt x="60" y="132"/>
                      <a:pt x="60" y="168"/>
                    </a:cubicBezTo>
                    <a:lnTo>
                      <a:pt x="179" y="168"/>
                    </a:lnTo>
                    <a:lnTo>
                      <a:pt x="215" y="120"/>
                    </a:lnTo>
                    <a:lnTo>
                      <a:pt x="107" y="72"/>
                    </a:lnTo>
                    <a:lnTo>
                      <a:pt x="60" y="13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26"/>
              <p:cNvSpPr/>
              <p:nvPr/>
            </p:nvSpPr>
            <p:spPr>
              <a:xfrm>
                <a:off x="4875600" y="2202775"/>
                <a:ext cx="175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99" extrusionOk="0">
                    <a:moveTo>
                      <a:pt x="584" y="1"/>
                    </a:moveTo>
                    <a:lnTo>
                      <a:pt x="536" y="25"/>
                    </a:lnTo>
                    <a:lnTo>
                      <a:pt x="393" y="72"/>
                    </a:lnTo>
                    <a:lnTo>
                      <a:pt x="227" y="96"/>
                    </a:lnTo>
                    <a:lnTo>
                      <a:pt x="72" y="179"/>
                    </a:lnTo>
                    <a:lnTo>
                      <a:pt x="0" y="263"/>
                    </a:lnTo>
                    <a:lnTo>
                      <a:pt x="60" y="275"/>
                    </a:lnTo>
                    <a:lnTo>
                      <a:pt x="191" y="275"/>
                    </a:lnTo>
                    <a:lnTo>
                      <a:pt x="286" y="227"/>
                    </a:lnTo>
                    <a:lnTo>
                      <a:pt x="358" y="227"/>
                    </a:lnTo>
                    <a:lnTo>
                      <a:pt x="358" y="263"/>
                    </a:lnTo>
                    <a:lnTo>
                      <a:pt x="298" y="298"/>
                    </a:lnTo>
                    <a:lnTo>
                      <a:pt x="453" y="275"/>
                    </a:lnTo>
                    <a:lnTo>
                      <a:pt x="584" y="215"/>
                    </a:lnTo>
                    <a:lnTo>
                      <a:pt x="608" y="144"/>
                    </a:lnTo>
                    <a:lnTo>
                      <a:pt x="691" y="120"/>
                    </a:lnTo>
                    <a:lnTo>
                      <a:pt x="703" y="36"/>
                    </a:lnTo>
                    <a:lnTo>
                      <a:pt x="6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26"/>
              <p:cNvSpPr/>
              <p:nvPr/>
            </p:nvSpPr>
            <p:spPr>
              <a:xfrm>
                <a:off x="4811900" y="2280775"/>
                <a:ext cx="59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67" extrusionOk="0">
                    <a:moveTo>
                      <a:pt x="72" y="0"/>
                    </a:moveTo>
                    <a:lnTo>
                      <a:pt x="48" y="60"/>
                    </a:lnTo>
                    <a:lnTo>
                      <a:pt x="60" y="107"/>
                    </a:lnTo>
                    <a:lnTo>
                      <a:pt x="0" y="155"/>
                    </a:lnTo>
                    <a:lnTo>
                      <a:pt x="36" y="167"/>
                    </a:lnTo>
                    <a:lnTo>
                      <a:pt x="84" y="167"/>
                    </a:lnTo>
                    <a:lnTo>
                      <a:pt x="227" y="131"/>
                    </a:lnTo>
                    <a:lnTo>
                      <a:pt x="239" y="72"/>
                    </a:lnTo>
                    <a:cubicBezTo>
                      <a:pt x="227" y="60"/>
                      <a:pt x="203" y="36"/>
                      <a:pt x="191" y="24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26"/>
              <p:cNvSpPr/>
              <p:nvPr/>
            </p:nvSpPr>
            <p:spPr>
              <a:xfrm>
                <a:off x="4838700" y="2387625"/>
                <a:ext cx="24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56" extrusionOk="0">
                    <a:moveTo>
                      <a:pt x="12" y="1"/>
                    </a:moveTo>
                    <a:lnTo>
                      <a:pt x="0" y="96"/>
                    </a:lnTo>
                    <a:cubicBezTo>
                      <a:pt x="12" y="120"/>
                      <a:pt x="36" y="131"/>
                      <a:pt x="48" y="155"/>
                    </a:cubicBezTo>
                    <a:cubicBezTo>
                      <a:pt x="60" y="131"/>
                      <a:pt x="83" y="108"/>
                      <a:pt x="95" y="84"/>
                    </a:cubicBezTo>
                    <a:lnTo>
                      <a:pt x="60" y="12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26"/>
              <p:cNvSpPr/>
              <p:nvPr/>
            </p:nvSpPr>
            <p:spPr>
              <a:xfrm>
                <a:off x="5981400" y="2515925"/>
                <a:ext cx="41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84" extrusionOk="0">
                    <a:moveTo>
                      <a:pt x="48" y="0"/>
                    </a:moveTo>
                    <a:lnTo>
                      <a:pt x="0" y="12"/>
                    </a:lnTo>
                    <a:lnTo>
                      <a:pt x="24" y="83"/>
                    </a:lnTo>
                    <a:lnTo>
                      <a:pt x="131" y="72"/>
                    </a:lnTo>
                    <a:lnTo>
                      <a:pt x="167" y="2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26"/>
              <p:cNvSpPr/>
              <p:nvPr/>
            </p:nvSpPr>
            <p:spPr>
              <a:xfrm>
                <a:off x="4829750" y="2376025"/>
                <a:ext cx="33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1" y="0"/>
                    </a:moveTo>
                    <a:lnTo>
                      <a:pt x="48" y="95"/>
                    </a:lnTo>
                    <a:lnTo>
                      <a:pt x="120" y="131"/>
                    </a:lnTo>
                    <a:lnTo>
                      <a:pt x="132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26"/>
              <p:cNvSpPr/>
              <p:nvPr/>
            </p:nvSpPr>
            <p:spPr>
              <a:xfrm>
                <a:off x="4832725" y="2380775"/>
                <a:ext cx="36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06" extrusionOk="0">
                    <a:moveTo>
                      <a:pt x="25" y="1"/>
                    </a:moveTo>
                    <a:cubicBezTo>
                      <a:pt x="25" y="48"/>
                      <a:pt x="13" y="96"/>
                      <a:pt x="1" y="155"/>
                    </a:cubicBezTo>
                    <a:lnTo>
                      <a:pt x="49" y="251"/>
                    </a:lnTo>
                    <a:lnTo>
                      <a:pt x="13" y="382"/>
                    </a:lnTo>
                    <a:lnTo>
                      <a:pt x="60" y="405"/>
                    </a:lnTo>
                    <a:lnTo>
                      <a:pt x="144" y="346"/>
                    </a:lnTo>
                    <a:lnTo>
                      <a:pt x="144" y="120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26"/>
              <p:cNvSpPr/>
              <p:nvPr/>
            </p:nvSpPr>
            <p:spPr>
              <a:xfrm>
                <a:off x="4791075" y="2099800"/>
                <a:ext cx="91700" cy="50925"/>
              </a:xfrm>
              <a:custGeom>
                <a:avLst/>
                <a:gdLst/>
                <a:ahLst/>
                <a:cxnLst/>
                <a:rect l="l" t="t" r="r" b="b"/>
                <a:pathLst>
                  <a:path w="3668" h="2037" extrusionOk="0">
                    <a:moveTo>
                      <a:pt x="1167" y="0"/>
                    </a:moveTo>
                    <a:lnTo>
                      <a:pt x="1107" y="12"/>
                    </a:lnTo>
                    <a:lnTo>
                      <a:pt x="1036" y="107"/>
                    </a:lnTo>
                    <a:lnTo>
                      <a:pt x="798" y="155"/>
                    </a:lnTo>
                    <a:lnTo>
                      <a:pt x="655" y="167"/>
                    </a:lnTo>
                    <a:lnTo>
                      <a:pt x="583" y="215"/>
                    </a:lnTo>
                    <a:cubicBezTo>
                      <a:pt x="572" y="238"/>
                      <a:pt x="572" y="262"/>
                      <a:pt x="560" y="274"/>
                    </a:cubicBezTo>
                    <a:lnTo>
                      <a:pt x="369" y="274"/>
                    </a:lnTo>
                    <a:lnTo>
                      <a:pt x="250" y="322"/>
                    </a:lnTo>
                    <a:lnTo>
                      <a:pt x="155" y="441"/>
                    </a:lnTo>
                    <a:lnTo>
                      <a:pt x="155" y="500"/>
                    </a:lnTo>
                    <a:lnTo>
                      <a:pt x="274" y="572"/>
                    </a:lnTo>
                    <a:lnTo>
                      <a:pt x="369" y="584"/>
                    </a:lnTo>
                    <a:lnTo>
                      <a:pt x="405" y="643"/>
                    </a:lnTo>
                    <a:lnTo>
                      <a:pt x="238" y="703"/>
                    </a:lnTo>
                    <a:cubicBezTo>
                      <a:pt x="214" y="726"/>
                      <a:pt x="202" y="750"/>
                      <a:pt x="191" y="774"/>
                    </a:cubicBezTo>
                    <a:cubicBezTo>
                      <a:pt x="202" y="822"/>
                      <a:pt x="214" y="869"/>
                      <a:pt x="226" y="905"/>
                    </a:cubicBezTo>
                    <a:lnTo>
                      <a:pt x="191" y="953"/>
                    </a:lnTo>
                    <a:lnTo>
                      <a:pt x="24" y="988"/>
                    </a:lnTo>
                    <a:lnTo>
                      <a:pt x="0" y="1024"/>
                    </a:lnTo>
                    <a:lnTo>
                      <a:pt x="131" y="1107"/>
                    </a:lnTo>
                    <a:lnTo>
                      <a:pt x="179" y="1143"/>
                    </a:lnTo>
                    <a:lnTo>
                      <a:pt x="250" y="1143"/>
                    </a:lnTo>
                    <a:cubicBezTo>
                      <a:pt x="238" y="1119"/>
                      <a:pt x="238" y="1096"/>
                      <a:pt x="226" y="1072"/>
                    </a:cubicBezTo>
                    <a:lnTo>
                      <a:pt x="262" y="1036"/>
                    </a:lnTo>
                    <a:lnTo>
                      <a:pt x="369" y="1084"/>
                    </a:lnTo>
                    <a:lnTo>
                      <a:pt x="476" y="1167"/>
                    </a:lnTo>
                    <a:lnTo>
                      <a:pt x="607" y="1143"/>
                    </a:lnTo>
                    <a:lnTo>
                      <a:pt x="691" y="1167"/>
                    </a:lnTo>
                    <a:lnTo>
                      <a:pt x="774" y="1262"/>
                    </a:lnTo>
                    <a:cubicBezTo>
                      <a:pt x="798" y="1310"/>
                      <a:pt x="822" y="1369"/>
                      <a:pt x="833" y="1429"/>
                    </a:cubicBezTo>
                    <a:lnTo>
                      <a:pt x="917" y="1500"/>
                    </a:lnTo>
                    <a:lnTo>
                      <a:pt x="1083" y="1536"/>
                    </a:lnTo>
                    <a:lnTo>
                      <a:pt x="1226" y="1619"/>
                    </a:lnTo>
                    <a:lnTo>
                      <a:pt x="1334" y="1655"/>
                    </a:lnTo>
                    <a:lnTo>
                      <a:pt x="1512" y="1631"/>
                    </a:lnTo>
                    <a:cubicBezTo>
                      <a:pt x="1572" y="1631"/>
                      <a:pt x="1631" y="1631"/>
                      <a:pt x="1703" y="1619"/>
                    </a:cubicBezTo>
                    <a:lnTo>
                      <a:pt x="1774" y="1667"/>
                    </a:lnTo>
                    <a:lnTo>
                      <a:pt x="1941" y="1762"/>
                    </a:lnTo>
                    <a:lnTo>
                      <a:pt x="2262" y="1822"/>
                    </a:lnTo>
                    <a:lnTo>
                      <a:pt x="2405" y="1822"/>
                    </a:lnTo>
                    <a:lnTo>
                      <a:pt x="2500" y="1869"/>
                    </a:lnTo>
                    <a:lnTo>
                      <a:pt x="2631" y="1881"/>
                    </a:lnTo>
                    <a:lnTo>
                      <a:pt x="2703" y="1941"/>
                    </a:lnTo>
                    <a:lnTo>
                      <a:pt x="2834" y="2024"/>
                    </a:lnTo>
                    <a:lnTo>
                      <a:pt x="2953" y="2036"/>
                    </a:lnTo>
                    <a:lnTo>
                      <a:pt x="3096" y="2000"/>
                    </a:lnTo>
                    <a:lnTo>
                      <a:pt x="3274" y="1941"/>
                    </a:lnTo>
                    <a:lnTo>
                      <a:pt x="3477" y="1941"/>
                    </a:lnTo>
                    <a:lnTo>
                      <a:pt x="3655" y="1834"/>
                    </a:lnTo>
                    <a:lnTo>
                      <a:pt x="3667" y="1774"/>
                    </a:lnTo>
                    <a:lnTo>
                      <a:pt x="3524" y="1631"/>
                    </a:lnTo>
                    <a:lnTo>
                      <a:pt x="3429" y="1596"/>
                    </a:lnTo>
                    <a:cubicBezTo>
                      <a:pt x="3381" y="1560"/>
                      <a:pt x="3334" y="1512"/>
                      <a:pt x="3274" y="1465"/>
                    </a:cubicBezTo>
                    <a:lnTo>
                      <a:pt x="3096" y="1417"/>
                    </a:lnTo>
                    <a:lnTo>
                      <a:pt x="2953" y="1334"/>
                    </a:lnTo>
                    <a:lnTo>
                      <a:pt x="2953" y="1238"/>
                    </a:lnTo>
                    <a:lnTo>
                      <a:pt x="3036" y="1250"/>
                    </a:lnTo>
                    <a:lnTo>
                      <a:pt x="3119" y="1298"/>
                    </a:lnTo>
                    <a:lnTo>
                      <a:pt x="3239" y="1310"/>
                    </a:lnTo>
                    <a:lnTo>
                      <a:pt x="3262" y="1274"/>
                    </a:lnTo>
                    <a:lnTo>
                      <a:pt x="3131" y="1119"/>
                    </a:lnTo>
                    <a:lnTo>
                      <a:pt x="2953" y="977"/>
                    </a:lnTo>
                    <a:cubicBezTo>
                      <a:pt x="2953" y="941"/>
                      <a:pt x="2965" y="905"/>
                      <a:pt x="2977" y="869"/>
                    </a:cubicBezTo>
                    <a:cubicBezTo>
                      <a:pt x="2988" y="834"/>
                      <a:pt x="2965" y="786"/>
                      <a:pt x="2965" y="750"/>
                    </a:cubicBezTo>
                    <a:lnTo>
                      <a:pt x="2858" y="691"/>
                    </a:lnTo>
                    <a:lnTo>
                      <a:pt x="2858" y="596"/>
                    </a:lnTo>
                    <a:lnTo>
                      <a:pt x="2786" y="548"/>
                    </a:lnTo>
                    <a:lnTo>
                      <a:pt x="2727" y="524"/>
                    </a:lnTo>
                    <a:lnTo>
                      <a:pt x="2346" y="250"/>
                    </a:lnTo>
                    <a:lnTo>
                      <a:pt x="2084" y="191"/>
                    </a:lnTo>
                    <a:lnTo>
                      <a:pt x="1845" y="179"/>
                    </a:lnTo>
                    <a:lnTo>
                      <a:pt x="1822" y="226"/>
                    </a:lnTo>
                    <a:cubicBezTo>
                      <a:pt x="1822" y="250"/>
                      <a:pt x="1822" y="262"/>
                      <a:pt x="1834" y="286"/>
                    </a:cubicBezTo>
                    <a:lnTo>
                      <a:pt x="1976" y="429"/>
                    </a:lnTo>
                    <a:lnTo>
                      <a:pt x="1976" y="488"/>
                    </a:lnTo>
                    <a:lnTo>
                      <a:pt x="1917" y="536"/>
                    </a:lnTo>
                    <a:cubicBezTo>
                      <a:pt x="1917" y="560"/>
                      <a:pt x="1905" y="584"/>
                      <a:pt x="1905" y="607"/>
                    </a:cubicBezTo>
                    <a:lnTo>
                      <a:pt x="1857" y="703"/>
                    </a:lnTo>
                    <a:lnTo>
                      <a:pt x="1750" y="798"/>
                    </a:lnTo>
                    <a:lnTo>
                      <a:pt x="1679" y="822"/>
                    </a:lnTo>
                    <a:cubicBezTo>
                      <a:pt x="1679" y="798"/>
                      <a:pt x="1679" y="774"/>
                      <a:pt x="1667" y="750"/>
                    </a:cubicBezTo>
                    <a:lnTo>
                      <a:pt x="1750" y="703"/>
                    </a:lnTo>
                    <a:lnTo>
                      <a:pt x="1798" y="631"/>
                    </a:lnTo>
                    <a:lnTo>
                      <a:pt x="1738" y="584"/>
                    </a:lnTo>
                    <a:lnTo>
                      <a:pt x="1834" y="476"/>
                    </a:lnTo>
                    <a:cubicBezTo>
                      <a:pt x="1822" y="441"/>
                      <a:pt x="1798" y="417"/>
                      <a:pt x="1786" y="381"/>
                    </a:cubicBezTo>
                    <a:lnTo>
                      <a:pt x="1584" y="167"/>
                    </a:lnTo>
                    <a:lnTo>
                      <a:pt x="1417" y="60"/>
                    </a:lnTo>
                    <a:lnTo>
                      <a:pt x="1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26"/>
              <p:cNvSpPr/>
              <p:nvPr/>
            </p:nvSpPr>
            <p:spPr>
              <a:xfrm>
                <a:off x="4824700" y="2297150"/>
                <a:ext cx="42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3" extrusionOk="0">
                    <a:moveTo>
                      <a:pt x="0" y="0"/>
                    </a:moveTo>
                    <a:lnTo>
                      <a:pt x="36" y="107"/>
                    </a:lnTo>
                    <a:lnTo>
                      <a:pt x="96" y="143"/>
                    </a:lnTo>
                    <a:lnTo>
                      <a:pt x="167" y="107"/>
                    </a:lnTo>
                    <a:lnTo>
                      <a:pt x="96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26"/>
              <p:cNvSpPr/>
              <p:nvPr/>
            </p:nvSpPr>
            <p:spPr>
              <a:xfrm>
                <a:off x="4811000" y="2291775"/>
                <a:ext cx="56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96" extrusionOk="0">
                    <a:moveTo>
                      <a:pt x="36" y="1"/>
                    </a:moveTo>
                    <a:lnTo>
                      <a:pt x="36" y="36"/>
                    </a:lnTo>
                    <a:lnTo>
                      <a:pt x="1" y="72"/>
                    </a:lnTo>
                    <a:lnTo>
                      <a:pt x="144" y="96"/>
                    </a:lnTo>
                    <a:lnTo>
                      <a:pt x="227" y="48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26"/>
              <p:cNvSpPr/>
              <p:nvPr/>
            </p:nvSpPr>
            <p:spPr>
              <a:xfrm>
                <a:off x="4907450" y="2214975"/>
                <a:ext cx="627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73" extrusionOk="0">
                    <a:moveTo>
                      <a:pt x="48" y="1"/>
                    </a:moveTo>
                    <a:lnTo>
                      <a:pt x="0" y="37"/>
                    </a:lnTo>
                    <a:lnTo>
                      <a:pt x="24" y="72"/>
                    </a:lnTo>
                    <a:lnTo>
                      <a:pt x="167" y="72"/>
                    </a:lnTo>
                    <a:lnTo>
                      <a:pt x="250" y="25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26"/>
              <p:cNvSpPr/>
              <p:nvPr/>
            </p:nvSpPr>
            <p:spPr>
              <a:xfrm>
                <a:off x="4727950" y="2274825"/>
                <a:ext cx="68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79" extrusionOk="0">
                    <a:moveTo>
                      <a:pt x="49" y="0"/>
                    </a:moveTo>
                    <a:lnTo>
                      <a:pt x="1" y="36"/>
                    </a:lnTo>
                    <a:lnTo>
                      <a:pt x="72" y="72"/>
                    </a:lnTo>
                    <a:lnTo>
                      <a:pt x="84" y="131"/>
                    </a:lnTo>
                    <a:lnTo>
                      <a:pt x="191" y="179"/>
                    </a:lnTo>
                    <a:lnTo>
                      <a:pt x="275" y="155"/>
                    </a:lnTo>
                    <a:lnTo>
                      <a:pt x="251" y="95"/>
                    </a:lnTo>
                    <a:lnTo>
                      <a:pt x="275" y="48"/>
                    </a:lnTo>
                    <a:cubicBezTo>
                      <a:pt x="239" y="24"/>
                      <a:pt x="215" y="12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26"/>
              <p:cNvSpPr/>
              <p:nvPr/>
            </p:nvSpPr>
            <p:spPr>
              <a:xfrm>
                <a:off x="4736900" y="2239100"/>
                <a:ext cx="86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168" extrusionOk="0">
                    <a:moveTo>
                      <a:pt x="72" y="0"/>
                    </a:moveTo>
                    <a:lnTo>
                      <a:pt x="0" y="24"/>
                    </a:lnTo>
                    <a:cubicBezTo>
                      <a:pt x="0" y="36"/>
                      <a:pt x="0" y="60"/>
                      <a:pt x="12" y="72"/>
                    </a:cubicBezTo>
                    <a:lnTo>
                      <a:pt x="167" y="143"/>
                    </a:lnTo>
                    <a:lnTo>
                      <a:pt x="286" y="167"/>
                    </a:lnTo>
                    <a:lnTo>
                      <a:pt x="345" y="131"/>
                    </a:lnTo>
                    <a:lnTo>
                      <a:pt x="179" y="72"/>
                    </a:lnTo>
                    <a:lnTo>
                      <a:pt x="143" y="24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26"/>
              <p:cNvSpPr/>
              <p:nvPr/>
            </p:nvSpPr>
            <p:spPr>
              <a:xfrm>
                <a:off x="4781550" y="2291475"/>
                <a:ext cx="77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20" extrusionOk="0">
                    <a:moveTo>
                      <a:pt x="167" y="1"/>
                    </a:moveTo>
                    <a:lnTo>
                      <a:pt x="107" y="13"/>
                    </a:lnTo>
                    <a:lnTo>
                      <a:pt x="0" y="25"/>
                    </a:lnTo>
                    <a:lnTo>
                      <a:pt x="36" y="60"/>
                    </a:lnTo>
                    <a:lnTo>
                      <a:pt x="179" y="120"/>
                    </a:lnTo>
                    <a:lnTo>
                      <a:pt x="274" y="84"/>
                    </a:lnTo>
                    <a:lnTo>
                      <a:pt x="310" y="37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26"/>
              <p:cNvSpPr/>
              <p:nvPr/>
            </p:nvSpPr>
            <p:spPr>
              <a:xfrm>
                <a:off x="4772600" y="2291175"/>
                <a:ext cx="62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32" extrusionOk="0">
                    <a:moveTo>
                      <a:pt x="96" y="1"/>
                    </a:moveTo>
                    <a:lnTo>
                      <a:pt x="1" y="37"/>
                    </a:lnTo>
                    <a:lnTo>
                      <a:pt x="37" y="108"/>
                    </a:lnTo>
                    <a:lnTo>
                      <a:pt x="132" y="132"/>
                    </a:lnTo>
                    <a:cubicBezTo>
                      <a:pt x="168" y="108"/>
                      <a:pt x="203" y="84"/>
                      <a:pt x="251" y="60"/>
                    </a:cubicBezTo>
                    <a:lnTo>
                      <a:pt x="203" y="13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26"/>
              <p:cNvSpPr/>
              <p:nvPr/>
            </p:nvSpPr>
            <p:spPr>
              <a:xfrm>
                <a:off x="4745825" y="2250700"/>
                <a:ext cx="9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430" extrusionOk="0">
                    <a:moveTo>
                      <a:pt x="262" y="1"/>
                    </a:moveTo>
                    <a:lnTo>
                      <a:pt x="167" y="24"/>
                    </a:lnTo>
                    <a:lnTo>
                      <a:pt x="107" y="13"/>
                    </a:lnTo>
                    <a:lnTo>
                      <a:pt x="48" y="36"/>
                    </a:lnTo>
                    <a:lnTo>
                      <a:pt x="143" y="120"/>
                    </a:lnTo>
                    <a:cubicBezTo>
                      <a:pt x="131" y="132"/>
                      <a:pt x="119" y="155"/>
                      <a:pt x="119" y="167"/>
                    </a:cubicBezTo>
                    <a:lnTo>
                      <a:pt x="60" y="144"/>
                    </a:lnTo>
                    <a:lnTo>
                      <a:pt x="12" y="96"/>
                    </a:lnTo>
                    <a:lnTo>
                      <a:pt x="0" y="251"/>
                    </a:lnTo>
                    <a:lnTo>
                      <a:pt x="84" y="286"/>
                    </a:lnTo>
                    <a:lnTo>
                      <a:pt x="155" y="251"/>
                    </a:lnTo>
                    <a:lnTo>
                      <a:pt x="203" y="286"/>
                    </a:lnTo>
                    <a:lnTo>
                      <a:pt x="203" y="370"/>
                    </a:lnTo>
                    <a:lnTo>
                      <a:pt x="262" y="429"/>
                    </a:lnTo>
                    <a:cubicBezTo>
                      <a:pt x="262" y="405"/>
                      <a:pt x="274" y="370"/>
                      <a:pt x="286" y="346"/>
                    </a:cubicBezTo>
                    <a:cubicBezTo>
                      <a:pt x="298" y="322"/>
                      <a:pt x="262" y="286"/>
                      <a:pt x="250" y="251"/>
                    </a:cubicBezTo>
                    <a:lnTo>
                      <a:pt x="357" y="227"/>
                    </a:lnTo>
                    <a:cubicBezTo>
                      <a:pt x="369" y="215"/>
                      <a:pt x="369" y="203"/>
                      <a:pt x="369" y="191"/>
                    </a:cubicBezTo>
                    <a:lnTo>
                      <a:pt x="286" y="120"/>
                    </a:lnTo>
                    <a:lnTo>
                      <a:pt x="286" y="72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26"/>
              <p:cNvSpPr/>
              <p:nvPr/>
            </p:nvSpPr>
            <p:spPr>
              <a:xfrm>
                <a:off x="4755350" y="2107225"/>
                <a:ext cx="3515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620" extrusionOk="0">
                    <a:moveTo>
                      <a:pt x="334" y="1"/>
                    </a:moveTo>
                    <a:lnTo>
                      <a:pt x="203" y="48"/>
                    </a:lnTo>
                    <a:lnTo>
                      <a:pt x="36" y="25"/>
                    </a:lnTo>
                    <a:lnTo>
                      <a:pt x="0" y="37"/>
                    </a:lnTo>
                    <a:cubicBezTo>
                      <a:pt x="12" y="60"/>
                      <a:pt x="24" y="72"/>
                      <a:pt x="36" y="96"/>
                    </a:cubicBezTo>
                    <a:lnTo>
                      <a:pt x="203" y="144"/>
                    </a:lnTo>
                    <a:lnTo>
                      <a:pt x="262" y="227"/>
                    </a:lnTo>
                    <a:lnTo>
                      <a:pt x="405" y="287"/>
                    </a:lnTo>
                    <a:lnTo>
                      <a:pt x="477" y="370"/>
                    </a:lnTo>
                    <a:cubicBezTo>
                      <a:pt x="524" y="394"/>
                      <a:pt x="572" y="418"/>
                      <a:pt x="631" y="429"/>
                    </a:cubicBezTo>
                    <a:lnTo>
                      <a:pt x="881" y="465"/>
                    </a:lnTo>
                    <a:lnTo>
                      <a:pt x="965" y="501"/>
                    </a:lnTo>
                    <a:lnTo>
                      <a:pt x="905" y="513"/>
                    </a:lnTo>
                    <a:lnTo>
                      <a:pt x="715" y="513"/>
                    </a:lnTo>
                    <a:lnTo>
                      <a:pt x="548" y="489"/>
                    </a:lnTo>
                    <a:cubicBezTo>
                      <a:pt x="548" y="501"/>
                      <a:pt x="548" y="513"/>
                      <a:pt x="548" y="525"/>
                    </a:cubicBezTo>
                    <a:cubicBezTo>
                      <a:pt x="596" y="549"/>
                      <a:pt x="631" y="572"/>
                      <a:pt x="667" y="596"/>
                    </a:cubicBezTo>
                    <a:lnTo>
                      <a:pt x="822" y="620"/>
                    </a:lnTo>
                    <a:lnTo>
                      <a:pt x="965" y="584"/>
                    </a:lnTo>
                    <a:lnTo>
                      <a:pt x="1131" y="525"/>
                    </a:lnTo>
                    <a:lnTo>
                      <a:pt x="1227" y="513"/>
                    </a:lnTo>
                    <a:lnTo>
                      <a:pt x="1310" y="406"/>
                    </a:lnTo>
                    <a:lnTo>
                      <a:pt x="1405" y="299"/>
                    </a:lnTo>
                    <a:lnTo>
                      <a:pt x="1381" y="239"/>
                    </a:lnTo>
                    <a:lnTo>
                      <a:pt x="1108" y="108"/>
                    </a:lnTo>
                    <a:lnTo>
                      <a:pt x="881" y="48"/>
                    </a:lnTo>
                    <a:lnTo>
                      <a:pt x="667" y="48"/>
                    </a:lnTo>
                    <a:lnTo>
                      <a:pt x="536" y="60"/>
                    </a:lnTo>
                    <a:lnTo>
                      <a:pt x="417" y="13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26"/>
              <p:cNvSpPr/>
              <p:nvPr/>
            </p:nvSpPr>
            <p:spPr>
              <a:xfrm>
                <a:off x="4746425" y="2238200"/>
                <a:ext cx="1132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144" extrusionOk="0">
                    <a:moveTo>
                      <a:pt x="83" y="1"/>
                    </a:moveTo>
                    <a:lnTo>
                      <a:pt x="0" y="84"/>
                    </a:lnTo>
                    <a:lnTo>
                      <a:pt x="60" y="108"/>
                    </a:lnTo>
                    <a:lnTo>
                      <a:pt x="214" y="120"/>
                    </a:lnTo>
                    <a:lnTo>
                      <a:pt x="310" y="143"/>
                    </a:lnTo>
                    <a:lnTo>
                      <a:pt x="429" y="132"/>
                    </a:lnTo>
                    <a:lnTo>
                      <a:pt x="453" y="108"/>
                    </a:lnTo>
                    <a:lnTo>
                      <a:pt x="250" y="48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26"/>
              <p:cNvSpPr/>
              <p:nvPr/>
            </p:nvSpPr>
            <p:spPr>
              <a:xfrm>
                <a:off x="4797900" y="2273625"/>
                <a:ext cx="77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32" extrusionOk="0">
                    <a:moveTo>
                      <a:pt x="215" y="0"/>
                    </a:moveTo>
                    <a:lnTo>
                      <a:pt x="108" y="12"/>
                    </a:lnTo>
                    <a:lnTo>
                      <a:pt x="1" y="12"/>
                    </a:lnTo>
                    <a:lnTo>
                      <a:pt x="1" y="36"/>
                    </a:lnTo>
                    <a:cubicBezTo>
                      <a:pt x="48" y="48"/>
                      <a:pt x="96" y="72"/>
                      <a:pt x="144" y="96"/>
                    </a:cubicBezTo>
                    <a:lnTo>
                      <a:pt x="191" y="131"/>
                    </a:lnTo>
                    <a:lnTo>
                      <a:pt x="310" y="72"/>
                    </a:lnTo>
                    <a:lnTo>
                      <a:pt x="299" y="36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26"/>
              <p:cNvSpPr/>
              <p:nvPr/>
            </p:nvSpPr>
            <p:spPr>
              <a:xfrm>
                <a:off x="4805950" y="2281075"/>
                <a:ext cx="47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36" y="0"/>
                    </a:moveTo>
                    <a:lnTo>
                      <a:pt x="0" y="36"/>
                    </a:lnTo>
                    <a:lnTo>
                      <a:pt x="12" y="107"/>
                    </a:lnTo>
                    <a:lnTo>
                      <a:pt x="107" y="131"/>
                    </a:lnTo>
                    <a:lnTo>
                      <a:pt x="179" y="107"/>
                    </a:lnTo>
                    <a:lnTo>
                      <a:pt x="191" y="83"/>
                    </a:lnTo>
                    <a:lnTo>
                      <a:pt x="179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26"/>
              <p:cNvSpPr/>
              <p:nvPr/>
            </p:nvSpPr>
            <p:spPr>
              <a:xfrm>
                <a:off x="5948950" y="2502825"/>
                <a:ext cx="211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846" h="608" extrusionOk="0">
                    <a:moveTo>
                      <a:pt x="107" y="0"/>
                    </a:moveTo>
                    <a:lnTo>
                      <a:pt x="48" y="48"/>
                    </a:lnTo>
                    <a:cubicBezTo>
                      <a:pt x="24" y="95"/>
                      <a:pt x="12" y="143"/>
                      <a:pt x="0" y="179"/>
                    </a:cubicBezTo>
                    <a:cubicBezTo>
                      <a:pt x="36" y="203"/>
                      <a:pt x="48" y="215"/>
                      <a:pt x="60" y="226"/>
                    </a:cubicBezTo>
                    <a:lnTo>
                      <a:pt x="191" y="262"/>
                    </a:lnTo>
                    <a:lnTo>
                      <a:pt x="334" y="346"/>
                    </a:lnTo>
                    <a:lnTo>
                      <a:pt x="465" y="476"/>
                    </a:lnTo>
                    <a:lnTo>
                      <a:pt x="584" y="572"/>
                    </a:lnTo>
                    <a:lnTo>
                      <a:pt x="739" y="607"/>
                    </a:lnTo>
                    <a:lnTo>
                      <a:pt x="834" y="560"/>
                    </a:lnTo>
                    <a:cubicBezTo>
                      <a:pt x="834" y="524"/>
                      <a:pt x="846" y="500"/>
                      <a:pt x="846" y="465"/>
                    </a:cubicBezTo>
                    <a:cubicBezTo>
                      <a:pt x="822" y="429"/>
                      <a:pt x="798" y="393"/>
                      <a:pt x="774" y="357"/>
                    </a:cubicBezTo>
                    <a:lnTo>
                      <a:pt x="822" y="346"/>
                    </a:lnTo>
                    <a:cubicBezTo>
                      <a:pt x="822" y="322"/>
                      <a:pt x="810" y="286"/>
                      <a:pt x="810" y="262"/>
                    </a:cubicBezTo>
                    <a:lnTo>
                      <a:pt x="691" y="155"/>
                    </a:lnTo>
                    <a:lnTo>
                      <a:pt x="655" y="179"/>
                    </a:lnTo>
                    <a:lnTo>
                      <a:pt x="548" y="131"/>
                    </a:lnTo>
                    <a:lnTo>
                      <a:pt x="453" y="48"/>
                    </a:lnTo>
                    <a:lnTo>
                      <a:pt x="322" y="0"/>
                    </a:lnTo>
                    <a:lnTo>
                      <a:pt x="286" y="24"/>
                    </a:lnTo>
                    <a:lnTo>
                      <a:pt x="215" y="0"/>
                    </a:lnTo>
                    <a:cubicBezTo>
                      <a:pt x="215" y="12"/>
                      <a:pt x="215" y="24"/>
                      <a:pt x="215" y="36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26"/>
              <p:cNvSpPr/>
              <p:nvPr/>
            </p:nvSpPr>
            <p:spPr>
              <a:xfrm>
                <a:off x="4820525" y="2184025"/>
                <a:ext cx="36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96" extrusionOk="0">
                    <a:moveTo>
                      <a:pt x="60" y="1"/>
                    </a:moveTo>
                    <a:lnTo>
                      <a:pt x="1" y="13"/>
                    </a:lnTo>
                    <a:lnTo>
                      <a:pt x="84" y="96"/>
                    </a:lnTo>
                    <a:lnTo>
                      <a:pt x="144" y="96"/>
                    </a:lnTo>
                    <a:cubicBezTo>
                      <a:pt x="144" y="84"/>
                      <a:pt x="144" y="60"/>
                      <a:pt x="144" y="36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26"/>
              <p:cNvSpPr/>
              <p:nvPr/>
            </p:nvSpPr>
            <p:spPr>
              <a:xfrm>
                <a:off x="4794625" y="2295950"/>
                <a:ext cx="71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84" extrusionOk="0">
                    <a:moveTo>
                      <a:pt x="168" y="0"/>
                    </a:moveTo>
                    <a:lnTo>
                      <a:pt x="1" y="12"/>
                    </a:lnTo>
                    <a:lnTo>
                      <a:pt x="49" y="48"/>
                    </a:lnTo>
                    <a:lnTo>
                      <a:pt x="227" y="84"/>
                    </a:lnTo>
                    <a:lnTo>
                      <a:pt x="287" y="60"/>
                    </a:lnTo>
                    <a:lnTo>
                      <a:pt x="1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26"/>
              <p:cNvSpPr/>
              <p:nvPr/>
            </p:nvSpPr>
            <p:spPr>
              <a:xfrm>
                <a:off x="4800300" y="2196525"/>
                <a:ext cx="68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1" extrusionOk="0">
                    <a:moveTo>
                      <a:pt x="107" y="1"/>
                    </a:moveTo>
                    <a:lnTo>
                      <a:pt x="24" y="25"/>
                    </a:lnTo>
                    <a:lnTo>
                      <a:pt x="24" y="96"/>
                    </a:lnTo>
                    <a:cubicBezTo>
                      <a:pt x="24" y="132"/>
                      <a:pt x="12" y="156"/>
                      <a:pt x="0" y="179"/>
                    </a:cubicBezTo>
                    <a:cubicBezTo>
                      <a:pt x="12" y="191"/>
                      <a:pt x="12" y="215"/>
                      <a:pt x="24" y="227"/>
                    </a:cubicBezTo>
                    <a:lnTo>
                      <a:pt x="83" y="251"/>
                    </a:lnTo>
                    <a:lnTo>
                      <a:pt x="214" y="227"/>
                    </a:lnTo>
                    <a:lnTo>
                      <a:pt x="274" y="191"/>
                    </a:lnTo>
                    <a:lnTo>
                      <a:pt x="274" y="84"/>
                    </a:lnTo>
                    <a:lnTo>
                      <a:pt x="191" y="13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26"/>
              <p:cNvSpPr/>
              <p:nvPr/>
            </p:nvSpPr>
            <p:spPr>
              <a:xfrm>
                <a:off x="4811000" y="2268850"/>
                <a:ext cx="11650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228" extrusionOk="0">
                    <a:moveTo>
                      <a:pt x="251" y="1"/>
                    </a:moveTo>
                    <a:lnTo>
                      <a:pt x="179" y="25"/>
                    </a:lnTo>
                    <a:lnTo>
                      <a:pt x="179" y="72"/>
                    </a:lnTo>
                    <a:lnTo>
                      <a:pt x="144" y="72"/>
                    </a:lnTo>
                    <a:lnTo>
                      <a:pt x="48" y="25"/>
                    </a:lnTo>
                    <a:lnTo>
                      <a:pt x="1" y="37"/>
                    </a:lnTo>
                    <a:lnTo>
                      <a:pt x="60" y="108"/>
                    </a:lnTo>
                    <a:lnTo>
                      <a:pt x="132" y="156"/>
                    </a:lnTo>
                    <a:lnTo>
                      <a:pt x="251" y="180"/>
                    </a:lnTo>
                    <a:cubicBezTo>
                      <a:pt x="286" y="191"/>
                      <a:pt x="310" y="215"/>
                      <a:pt x="346" y="227"/>
                    </a:cubicBezTo>
                    <a:lnTo>
                      <a:pt x="406" y="227"/>
                    </a:lnTo>
                    <a:lnTo>
                      <a:pt x="406" y="203"/>
                    </a:lnTo>
                    <a:lnTo>
                      <a:pt x="358" y="144"/>
                    </a:lnTo>
                    <a:lnTo>
                      <a:pt x="465" y="144"/>
                    </a:lnTo>
                    <a:cubicBezTo>
                      <a:pt x="465" y="132"/>
                      <a:pt x="465" y="120"/>
                      <a:pt x="465" y="120"/>
                    </a:cubicBezTo>
                    <a:lnTo>
                      <a:pt x="394" y="49"/>
                    </a:lnTo>
                    <a:lnTo>
                      <a:pt x="2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26"/>
              <p:cNvSpPr/>
              <p:nvPr/>
            </p:nvSpPr>
            <p:spPr>
              <a:xfrm>
                <a:off x="5511975" y="2223025"/>
                <a:ext cx="95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91" extrusionOk="0">
                    <a:moveTo>
                      <a:pt x="322" y="0"/>
                    </a:moveTo>
                    <a:lnTo>
                      <a:pt x="108" y="60"/>
                    </a:lnTo>
                    <a:cubicBezTo>
                      <a:pt x="72" y="96"/>
                      <a:pt x="37" y="143"/>
                      <a:pt x="1" y="191"/>
                    </a:cubicBezTo>
                    <a:lnTo>
                      <a:pt x="168" y="191"/>
                    </a:lnTo>
                    <a:lnTo>
                      <a:pt x="263" y="167"/>
                    </a:lnTo>
                    <a:lnTo>
                      <a:pt x="382" y="155"/>
                    </a:lnTo>
                    <a:cubicBezTo>
                      <a:pt x="370" y="131"/>
                      <a:pt x="358" y="119"/>
                      <a:pt x="346" y="108"/>
                    </a:cubicBezTo>
                    <a:cubicBezTo>
                      <a:pt x="334" y="96"/>
                      <a:pt x="346" y="60"/>
                      <a:pt x="358" y="36"/>
                    </a:cubicBez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26"/>
              <p:cNvSpPr/>
              <p:nvPr/>
            </p:nvSpPr>
            <p:spPr>
              <a:xfrm>
                <a:off x="5403350" y="2239700"/>
                <a:ext cx="104800" cy="58950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2358" extrusionOk="0">
                    <a:moveTo>
                      <a:pt x="476" y="0"/>
                    </a:moveTo>
                    <a:lnTo>
                      <a:pt x="357" y="24"/>
                    </a:lnTo>
                    <a:cubicBezTo>
                      <a:pt x="357" y="60"/>
                      <a:pt x="345" y="107"/>
                      <a:pt x="334" y="143"/>
                    </a:cubicBezTo>
                    <a:lnTo>
                      <a:pt x="286" y="155"/>
                    </a:lnTo>
                    <a:cubicBezTo>
                      <a:pt x="286" y="191"/>
                      <a:pt x="274" y="226"/>
                      <a:pt x="274" y="262"/>
                    </a:cubicBezTo>
                    <a:lnTo>
                      <a:pt x="191" y="345"/>
                    </a:lnTo>
                    <a:lnTo>
                      <a:pt x="24" y="381"/>
                    </a:lnTo>
                    <a:cubicBezTo>
                      <a:pt x="12" y="393"/>
                      <a:pt x="12" y="405"/>
                      <a:pt x="0" y="417"/>
                    </a:cubicBezTo>
                    <a:lnTo>
                      <a:pt x="119" y="595"/>
                    </a:lnTo>
                    <a:lnTo>
                      <a:pt x="191" y="619"/>
                    </a:lnTo>
                    <a:lnTo>
                      <a:pt x="274" y="679"/>
                    </a:lnTo>
                    <a:lnTo>
                      <a:pt x="214" y="691"/>
                    </a:lnTo>
                    <a:lnTo>
                      <a:pt x="119" y="679"/>
                    </a:lnTo>
                    <a:lnTo>
                      <a:pt x="119" y="762"/>
                    </a:lnTo>
                    <a:lnTo>
                      <a:pt x="214" y="810"/>
                    </a:lnTo>
                    <a:lnTo>
                      <a:pt x="262" y="893"/>
                    </a:lnTo>
                    <a:lnTo>
                      <a:pt x="238" y="941"/>
                    </a:lnTo>
                    <a:lnTo>
                      <a:pt x="298" y="1012"/>
                    </a:lnTo>
                    <a:lnTo>
                      <a:pt x="453" y="1084"/>
                    </a:lnTo>
                    <a:cubicBezTo>
                      <a:pt x="465" y="1096"/>
                      <a:pt x="476" y="1119"/>
                      <a:pt x="488" y="1131"/>
                    </a:cubicBezTo>
                    <a:lnTo>
                      <a:pt x="453" y="1155"/>
                    </a:lnTo>
                    <a:lnTo>
                      <a:pt x="500" y="1215"/>
                    </a:lnTo>
                    <a:lnTo>
                      <a:pt x="572" y="1215"/>
                    </a:lnTo>
                    <a:lnTo>
                      <a:pt x="655" y="1250"/>
                    </a:lnTo>
                    <a:lnTo>
                      <a:pt x="691" y="1298"/>
                    </a:lnTo>
                    <a:lnTo>
                      <a:pt x="595" y="1322"/>
                    </a:lnTo>
                    <a:lnTo>
                      <a:pt x="560" y="1286"/>
                    </a:lnTo>
                    <a:lnTo>
                      <a:pt x="465" y="1250"/>
                    </a:lnTo>
                    <a:lnTo>
                      <a:pt x="417" y="1286"/>
                    </a:lnTo>
                    <a:lnTo>
                      <a:pt x="441" y="1369"/>
                    </a:lnTo>
                    <a:lnTo>
                      <a:pt x="798" y="1631"/>
                    </a:lnTo>
                    <a:lnTo>
                      <a:pt x="988" y="1738"/>
                    </a:lnTo>
                    <a:lnTo>
                      <a:pt x="1179" y="1786"/>
                    </a:lnTo>
                    <a:lnTo>
                      <a:pt x="1286" y="1869"/>
                    </a:lnTo>
                    <a:lnTo>
                      <a:pt x="1393" y="1953"/>
                    </a:lnTo>
                    <a:cubicBezTo>
                      <a:pt x="1393" y="1977"/>
                      <a:pt x="1405" y="2012"/>
                      <a:pt x="1405" y="2036"/>
                    </a:cubicBezTo>
                    <a:cubicBezTo>
                      <a:pt x="1441" y="2072"/>
                      <a:pt x="1477" y="2108"/>
                      <a:pt x="1512" y="2143"/>
                    </a:cubicBezTo>
                    <a:lnTo>
                      <a:pt x="1691" y="2191"/>
                    </a:lnTo>
                    <a:lnTo>
                      <a:pt x="1905" y="2203"/>
                    </a:lnTo>
                    <a:lnTo>
                      <a:pt x="2072" y="2250"/>
                    </a:lnTo>
                    <a:lnTo>
                      <a:pt x="2191" y="2334"/>
                    </a:lnTo>
                    <a:lnTo>
                      <a:pt x="2310" y="2358"/>
                    </a:lnTo>
                    <a:lnTo>
                      <a:pt x="2393" y="2298"/>
                    </a:lnTo>
                    <a:cubicBezTo>
                      <a:pt x="2393" y="2286"/>
                      <a:pt x="2405" y="2250"/>
                      <a:pt x="2417" y="2227"/>
                    </a:cubicBezTo>
                    <a:lnTo>
                      <a:pt x="2370" y="2119"/>
                    </a:lnTo>
                    <a:cubicBezTo>
                      <a:pt x="2370" y="2096"/>
                      <a:pt x="2381" y="2084"/>
                      <a:pt x="2393" y="2060"/>
                    </a:cubicBezTo>
                    <a:lnTo>
                      <a:pt x="2310" y="2036"/>
                    </a:lnTo>
                    <a:lnTo>
                      <a:pt x="2239" y="1988"/>
                    </a:lnTo>
                    <a:cubicBezTo>
                      <a:pt x="2239" y="1965"/>
                      <a:pt x="2239" y="1941"/>
                      <a:pt x="2239" y="1917"/>
                    </a:cubicBezTo>
                    <a:lnTo>
                      <a:pt x="2286" y="1893"/>
                    </a:lnTo>
                    <a:lnTo>
                      <a:pt x="2346" y="1941"/>
                    </a:lnTo>
                    <a:lnTo>
                      <a:pt x="2381" y="2000"/>
                    </a:lnTo>
                    <a:lnTo>
                      <a:pt x="2500" y="2060"/>
                    </a:lnTo>
                    <a:lnTo>
                      <a:pt x="2536" y="2131"/>
                    </a:lnTo>
                    <a:lnTo>
                      <a:pt x="2524" y="2167"/>
                    </a:lnTo>
                    <a:lnTo>
                      <a:pt x="2631" y="2191"/>
                    </a:lnTo>
                    <a:lnTo>
                      <a:pt x="2774" y="2119"/>
                    </a:lnTo>
                    <a:lnTo>
                      <a:pt x="2953" y="2000"/>
                    </a:lnTo>
                    <a:lnTo>
                      <a:pt x="3203" y="1929"/>
                    </a:lnTo>
                    <a:lnTo>
                      <a:pt x="3370" y="1965"/>
                    </a:lnTo>
                    <a:lnTo>
                      <a:pt x="3501" y="1941"/>
                    </a:lnTo>
                    <a:lnTo>
                      <a:pt x="3560" y="1977"/>
                    </a:lnTo>
                    <a:lnTo>
                      <a:pt x="3489" y="2012"/>
                    </a:lnTo>
                    <a:lnTo>
                      <a:pt x="3620" y="2072"/>
                    </a:lnTo>
                    <a:lnTo>
                      <a:pt x="3703" y="2131"/>
                    </a:lnTo>
                    <a:lnTo>
                      <a:pt x="3822" y="2131"/>
                    </a:lnTo>
                    <a:cubicBezTo>
                      <a:pt x="3834" y="2108"/>
                      <a:pt x="3834" y="2084"/>
                      <a:pt x="3846" y="2060"/>
                    </a:cubicBezTo>
                    <a:lnTo>
                      <a:pt x="4060" y="2060"/>
                    </a:lnTo>
                    <a:lnTo>
                      <a:pt x="4191" y="2024"/>
                    </a:lnTo>
                    <a:lnTo>
                      <a:pt x="4144" y="1977"/>
                    </a:lnTo>
                    <a:lnTo>
                      <a:pt x="3965" y="1941"/>
                    </a:lnTo>
                    <a:lnTo>
                      <a:pt x="3739" y="1941"/>
                    </a:lnTo>
                    <a:lnTo>
                      <a:pt x="3596" y="1822"/>
                    </a:lnTo>
                    <a:lnTo>
                      <a:pt x="3382" y="1727"/>
                    </a:lnTo>
                    <a:lnTo>
                      <a:pt x="3322" y="1655"/>
                    </a:lnTo>
                    <a:lnTo>
                      <a:pt x="3167" y="1596"/>
                    </a:lnTo>
                    <a:cubicBezTo>
                      <a:pt x="3167" y="1584"/>
                      <a:pt x="3155" y="1560"/>
                      <a:pt x="3155" y="1548"/>
                    </a:cubicBezTo>
                    <a:lnTo>
                      <a:pt x="2977" y="1369"/>
                    </a:lnTo>
                    <a:lnTo>
                      <a:pt x="2893" y="1310"/>
                    </a:lnTo>
                    <a:cubicBezTo>
                      <a:pt x="2893" y="1262"/>
                      <a:pt x="2881" y="1215"/>
                      <a:pt x="2870" y="1155"/>
                    </a:cubicBezTo>
                    <a:lnTo>
                      <a:pt x="2870" y="1096"/>
                    </a:lnTo>
                    <a:lnTo>
                      <a:pt x="2786" y="988"/>
                    </a:lnTo>
                    <a:lnTo>
                      <a:pt x="2786" y="905"/>
                    </a:lnTo>
                    <a:lnTo>
                      <a:pt x="2667" y="822"/>
                    </a:lnTo>
                    <a:cubicBezTo>
                      <a:pt x="2667" y="810"/>
                      <a:pt x="2667" y="798"/>
                      <a:pt x="2679" y="786"/>
                    </a:cubicBezTo>
                    <a:lnTo>
                      <a:pt x="2751" y="786"/>
                    </a:lnTo>
                    <a:cubicBezTo>
                      <a:pt x="2739" y="762"/>
                      <a:pt x="2727" y="738"/>
                      <a:pt x="2703" y="715"/>
                    </a:cubicBezTo>
                    <a:lnTo>
                      <a:pt x="2786" y="703"/>
                    </a:lnTo>
                    <a:lnTo>
                      <a:pt x="2834" y="703"/>
                    </a:lnTo>
                    <a:cubicBezTo>
                      <a:pt x="2834" y="679"/>
                      <a:pt x="2834" y="655"/>
                      <a:pt x="2846" y="643"/>
                    </a:cubicBezTo>
                    <a:lnTo>
                      <a:pt x="2786" y="595"/>
                    </a:lnTo>
                    <a:lnTo>
                      <a:pt x="2691" y="524"/>
                    </a:lnTo>
                    <a:lnTo>
                      <a:pt x="2441" y="453"/>
                    </a:lnTo>
                    <a:lnTo>
                      <a:pt x="2298" y="393"/>
                    </a:lnTo>
                    <a:lnTo>
                      <a:pt x="2191" y="298"/>
                    </a:lnTo>
                    <a:lnTo>
                      <a:pt x="2048" y="250"/>
                    </a:lnTo>
                    <a:lnTo>
                      <a:pt x="1917" y="191"/>
                    </a:lnTo>
                    <a:lnTo>
                      <a:pt x="1869" y="203"/>
                    </a:lnTo>
                    <a:lnTo>
                      <a:pt x="2036" y="357"/>
                    </a:lnTo>
                    <a:lnTo>
                      <a:pt x="2143" y="405"/>
                    </a:lnTo>
                    <a:lnTo>
                      <a:pt x="2179" y="464"/>
                    </a:lnTo>
                    <a:lnTo>
                      <a:pt x="2024" y="417"/>
                    </a:lnTo>
                    <a:lnTo>
                      <a:pt x="1977" y="381"/>
                    </a:lnTo>
                    <a:lnTo>
                      <a:pt x="1869" y="357"/>
                    </a:lnTo>
                    <a:lnTo>
                      <a:pt x="1786" y="393"/>
                    </a:lnTo>
                    <a:lnTo>
                      <a:pt x="1786" y="488"/>
                    </a:lnTo>
                    <a:lnTo>
                      <a:pt x="1834" y="595"/>
                    </a:lnTo>
                    <a:cubicBezTo>
                      <a:pt x="1834" y="631"/>
                      <a:pt x="1834" y="679"/>
                      <a:pt x="1846" y="715"/>
                    </a:cubicBezTo>
                    <a:lnTo>
                      <a:pt x="2024" y="893"/>
                    </a:lnTo>
                    <a:cubicBezTo>
                      <a:pt x="2024" y="917"/>
                      <a:pt x="2036" y="941"/>
                      <a:pt x="2048" y="965"/>
                    </a:cubicBezTo>
                    <a:lnTo>
                      <a:pt x="1977" y="976"/>
                    </a:lnTo>
                    <a:lnTo>
                      <a:pt x="1822" y="941"/>
                    </a:lnTo>
                    <a:cubicBezTo>
                      <a:pt x="1786" y="905"/>
                      <a:pt x="1738" y="857"/>
                      <a:pt x="1703" y="810"/>
                    </a:cubicBezTo>
                    <a:cubicBezTo>
                      <a:pt x="1691" y="762"/>
                      <a:pt x="1679" y="726"/>
                      <a:pt x="1667" y="679"/>
                    </a:cubicBezTo>
                    <a:lnTo>
                      <a:pt x="1572" y="619"/>
                    </a:lnTo>
                    <a:lnTo>
                      <a:pt x="1441" y="595"/>
                    </a:lnTo>
                    <a:lnTo>
                      <a:pt x="1357" y="607"/>
                    </a:lnTo>
                    <a:lnTo>
                      <a:pt x="1310" y="572"/>
                    </a:lnTo>
                    <a:lnTo>
                      <a:pt x="1191" y="524"/>
                    </a:lnTo>
                    <a:cubicBezTo>
                      <a:pt x="1191" y="488"/>
                      <a:pt x="1203" y="464"/>
                      <a:pt x="1215" y="429"/>
                    </a:cubicBezTo>
                    <a:cubicBezTo>
                      <a:pt x="1215" y="405"/>
                      <a:pt x="1191" y="381"/>
                      <a:pt x="1179" y="357"/>
                    </a:cubicBezTo>
                    <a:lnTo>
                      <a:pt x="1048" y="310"/>
                    </a:lnTo>
                    <a:lnTo>
                      <a:pt x="941" y="203"/>
                    </a:lnTo>
                    <a:lnTo>
                      <a:pt x="750" y="143"/>
                    </a:lnTo>
                    <a:lnTo>
                      <a:pt x="679" y="83"/>
                    </a:lnTo>
                    <a:cubicBezTo>
                      <a:pt x="667" y="60"/>
                      <a:pt x="655" y="36"/>
                      <a:pt x="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26"/>
              <p:cNvSpPr/>
              <p:nvPr/>
            </p:nvSpPr>
            <p:spPr>
              <a:xfrm>
                <a:off x="5499775" y="2327800"/>
                <a:ext cx="52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989" extrusionOk="0">
                    <a:moveTo>
                      <a:pt x="691" y="0"/>
                    </a:moveTo>
                    <a:lnTo>
                      <a:pt x="560" y="48"/>
                    </a:lnTo>
                    <a:lnTo>
                      <a:pt x="370" y="131"/>
                    </a:lnTo>
                    <a:cubicBezTo>
                      <a:pt x="370" y="167"/>
                      <a:pt x="382" y="203"/>
                      <a:pt x="382" y="227"/>
                    </a:cubicBezTo>
                    <a:cubicBezTo>
                      <a:pt x="370" y="286"/>
                      <a:pt x="346" y="334"/>
                      <a:pt x="334" y="393"/>
                    </a:cubicBezTo>
                    <a:cubicBezTo>
                      <a:pt x="287" y="441"/>
                      <a:pt x="239" y="500"/>
                      <a:pt x="179" y="548"/>
                    </a:cubicBezTo>
                    <a:lnTo>
                      <a:pt x="37" y="584"/>
                    </a:lnTo>
                    <a:lnTo>
                      <a:pt x="1" y="643"/>
                    </a:lnTo>
                    <a:lnTo>
                      <a:pt x="96" y="679"/>
                    </a:lnTo>
                    <a:lnTo>
                      <a:pt x="191" y="679"/>
                    </a:lnTo>
                    <a:lnTo>
                      <a:pt x="322" y="620"/>
                    </a:lnTo>
                    <a:lnTo>
                      <a:pt x="537" y="608"/>
                    </a:lnTo>
                    <a:lnTo>
                      <a:pt x="727" y="691"/>
                    </a:lnTo>
                    <a:lnTo>
                      <a:pt x="989" y="762"/>
                    </a:lnTo>
                    <a:lnTo>
                      <a:pt x="1180" y="798"/>
                    </a:lnTo>
                    <a:lnTo>
                      <a:pt x="1477" y="893"/>
                    </a:lnTo>
                    <a:lnTo>
                      <a:pt x="1620" y="881"/>
                    </a:lnTo>
                    <a:lnTo>
                      <a:pt x="1834" y="929"/>
                    </a:lnTo>
                    <a:lnTo>
                      <a:pt x="1953" y="989"/>
                    </a:lnTo>
                    <a:lnTo>
                      <a:pt x="2096" y="965"/>
                    </a:lnTo>
                    <a:lnTo>
                      <a:pt x="1989" y="870"/>
                    </a:lnTo>
                    <a:cubicBezTo>
                      <a:pt x="1977" y="834"/>
                      <a:pt x="1965" y="810"/>
                      <a:pt x="1965" y="774"/>
                    </a:cubicBezTo>
                    <a:lnTo>
                      <a:pt x="1846" y="608"/>
                    </a:lnTo>
                    <a:lnTo>
                      <a:pt x="1620" y="405"/>
                    </a:lnTo>
                    <a:lnTo>
                      <a:pt x="1441" y="346"/>
                    </a:lnTo>
                    <a:lnTo>
                      <a:pt x="1275" y="262"/>
                    </a:lnTo>
                    <a:cubicBezTo>
                      <a:pt x="1239" y="227"/>
                      <a:pt x="1203" y="191"/>
                      <a:pt x="1168" y="155"/>
                    </a:cubicBezTo>
                    <a:lnTo>
                      <a:pt x="1049" y="119"/>
                    </a:lnTo>
                    <a:lnTo>
                      <a:pt x="953" y="131"/>
                    </a:lnTo>
                    <a:lnTo>
                      <a:pt x="787" y="24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26"/>
              <p:cNvSpPr/>
              <p:nvPr/>
            </p:nvSpPr>
            <p:spPr>
              <a:xfrm>
                <a:off x="5537575" y="2271250"/>
                <a:ext cx="604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418" h="1179" extrusionOk="0">
                    <a:moveTo>
                      <a:pt x="1" y="0"/>
                    </a:moveTo>
                    <a:cubicBezTo>
                      <a:pt x="1" y="60"/>
                      <a:pt x="1" y="107"/>
                      <a:pt x="13" y="167"/>
                    </a:cubicBezTo>
                    <a:cubicBezTo>
                      <a:pt x="72" y="250"/>
                      <a:pt x="132" y="334"/>
                      <a:pt x="191" y="405"/>
                    </a:cubicBezTo>
                    <a:lnTo>
                      <a:pt x="227" y="500"/>
                    </a:lnTo>
                    <a:lnTo>
                      <a:pt x="656" y="726"/>
                    </a:lnTo>
                    <a:lnTo>
                      <a:pt x="989" y="846"/>
                    </a:lnTo>
                    <a:lnTo>
                      <a:pt x="1203" y="988"/>
                    </a:lnTo>
                    <a:lnTo>
                      <a:pt x="1418" y="1060"/>
                    </a:lnTo>
                    <a:lnTo>
                      <a:pt x="1608" y="1072"/>
                    </a:lnTo>
                    <a:lnTo>
                      <a:pt x="1787" y="1167"/>
                    </a:lnTo>
                    <a:lnTo>
                      <a:pt x="1918" y="1179"/>
                    </a:lnTo>
                    <a:lnTo>
                      <a:pt x="2204" y="1155"/>
                    </a:lnTo>
                    <a:lnTo>
                      <a:pt x="2287" y="1072"/>
                    </a:lnTo>
                    <a:lnTo>
                      <a:pt x="2418" y="1024"/>
                    </a:lnTo>
                    <a:cubicBezTo>
                      <a:pt x="2418" y="977"/>
                      <a:pt x="2406" y="941"/>
                      <a:pt x="2394" y="893"/>
                    </a:cubicBezTo>
                    <a:lnTo>
                      <a:pt x="2299" y="834"/>
                    </a:lnTo>
                    <a:lnTo>
                      <a:pt x="2204" y="810"/>
                    </a:lnTo>
                    <a:lnTo>
                      <a:pt x="2180" y="738"/>
                    </a:lnTo>
                    <a:cubicBezTo>
                      <a:pt x="2180" y="726"/>
                      <a:pt x="2204" y="715"/>
                      <a:pt x="2204" y="703"/>
                    </a:cubicBezTo>
                    <a:lnTo>
                      <a:pt x="2156" y="643"/>
                    </a:lnTo>
                    <a:lnTo>
                      <a:pt x="2037" y="643"/>
                    </a:lnTo>
                    <a:lnTo>
                      <a:pt x="1846" y="548"/>
                    </a:lnTo>
                    <a:lnTo>
                      <a:pt x="1513" y="488"/>
                    </a:lnTo>
                    <a:lnTo>
                      <a:pt x="1287" y="512"/>
                    </a:lnTo>
                    <a:lnTo>
                      <a:pt x="1144" y="488"/>
                    </a:lnTo>
                    <a:lnTo>
                      <a:pt x="1108" y="429"/>
                    </a:lnTo>
                    <a:cubicBezTo>
                      <a:pt x="1108" y="405"/>
                      <a:pt x="1108" y="381"/>
                      <a:pt x="1096" y="357"/>
                    </a:cubicBezTo>
                    <a:lnTo>
                      <a:pt x="1001" y="334"/>
                    </a:lnTo>
                    <a:lnTo>
                      <a:pt x="858" y="310"/>
                    </a:lnTo>
                    <a:lnTo>
                      <a:pt x="644" y="250"/>
                    </a:lnTo>
                    <a:lnTo>
                      <a:pt x="549" y="191"/>
                    </a:lnTo>
                    <a:lnTo>
                      <a:pt x="525" y="262"/>
                    </a:lnTo>
                    <a:lnTo>
                      <a:pt x="418" y="286"/>
                    </a:lnTo>
                    <a:lnTo>
                      <a:pt x="191" y="179"/>
                    </a:lnTo>
                    <a:lnTo>
                      <a:pt x="108" y="107"/>
                    </a:lnTo>
                    <a:lnTo>
                      <a:pt x="108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26"/>
              <p:cNvSpPr/>
              <p:nvPr/>
            </p:nvSpPr>
            <p:spPr>
              <a:xfrm>
                <a:off x="5487875" y="2313500"/>
                <a:ext cx="14600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73" extrusionOk="0">
                    <a:moveTo>
                      <a:pt x="155" y="1"/>
                    </a:moveTo>
                    <a:lnTo>
                      <a:pt x="1" y="37"/>
                    </a:lnTo>
                    <a:lnTo>
                      <a:pt x="1" y="108"/>
                    </a:lnTo>
                    <a:lnTo>
                      <a:pt x="72" y="227"/>
                    </a:lnTo>
                    <a:lnTo>
                      <a:pt x="36" y="263"/>
                    </a:lnTo>
                    <a:cubicBezTo>
                      <a:pt x="48" y="275"/>
                      <a:pt x="60" y="299"/>
                      <a:pt x="72" y="322"/>
                    </a:cubicBezTo>
                    <a:lnTo>
                      <a:pt x="179" y="370"/>
                    </a:lnTo>
                    <a:cubicBezTo>
                      <a:pt x="203" y="418"/>
                      <a:pt x="227" y="453"/>
                      <a:pt x="262" y="501"/>
                    </a:cubicBezTo>
                    <a:cubicBezTo>
                      <a:pt x="286" y="537"/>
                      <a:pt x="334" y="549"/>
                      <a:pt x="370" y="572"/>
                    </a:cubicBezTo>
                    <a:lnTo>
                      <a:pt x="441" y="560"/>
                    </a:lnTo>
                    <a:lnTo>
                      <a:pt x="429" y="525"/>
                    </a:lnTo>
                    <a:lnTo>
                      <a:pt x="501" y="453"/>
                    </a:lnTo>
                    <a:lnTo>
                      <a:pt x="584" y="418"/>
                    </a:lnTo>
                    <a:lnTo>
                      <a:pt x="584" y="334"/>
                    </a:lnTo>
                    <a:lnTo>
                      <a:pt x="441" y="168"/>
                    </a:lnTo>
                    <a:cubicBezTo>
                      <a:pt x="429" y="132"/>
                      <a:pt x="417" y="96"/>
                      <a:pt x="405" y="60"/>
                    </a:cubicBezTo>
                    <a:lnTo>
                      <a:pt x="310" y="25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26"/>
              <p:cNvSpPr/>
              <p:nvPr/>
            </p:nvSpPr>
            <p:spPr>
              <a:xfrm>
                <a:off x="4732125" y="2330775"/>
                <a:ext cx="176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358" extrusionOk="0">
                    <a:moveTo>
                      <a:pt x="310" y="0"/>
                    </a:moveTo>
                    <a:lnTo>
                      <a:pt x="215" y="60"/>
                    </a:lnTo>
                    <a:lnTo>
                      <a:pt x="215" y="131"/>
                    </a:lnTo>
                    <a:lnTo>
                      <a:pt x="120" y="191"/>
                    </a:lnTo>
                    <a:lnTo>
                      <a:pt x="36" y="215"/>
                    </a:lnTo>
                    <a:cubicBezTo>
                      <a:pt x="24" y="239"/>
                      <a:pt x="12" y="262"/>
                      <a:pt x="1" y="286"/>
                    </a:cubicBezTo>
                    <a:lnTo>
                      <a:pt x="60" y="346"/>
                    </a:lnTo>
                    <a:lnTo>
                      <a:pt x="132" y="358"/>
                    </a:lnTo>
                    <a:lnTo>
                      <a:pt x="274" y="310"/>
                    </a:lnTo>
                    <a:lnTo>
                      <a:pt x="358" y="298"/>
                    </a:lnTo>
                    <a:lnTo>
                      <a:pt x="465" y="215"/>
                    </a:lnTo>
                    <a:lnTo>
                      <a:pt x="572" y="203"/>
                    </a:lnTo>
                    <a:lnTo>
                      <a:pt x="703" y="131"/>
                    </a:lnTo>
                    <a:lnTo>
                      <a:pt x="703" y="60"/>
                    </a:lnTo>
                    <a:lnTo>
                      <a:pt x="632" y="36"/>
                    </a:lnTo>
                    <a:lnTo>
                      <a:pt x="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26"/>
              <p:cNvSpPr/>
              <p:nvPr/>
            </p:nvSpPr>
            <p:spPr>
              <a:xfrm>
                <a:off x="5827500" y="2453700"/>
                <a:ext cx="42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32" extrusionOk="0">
                    <a:moveTo>
                      <a:pt x="72" y="1"/>
                    </a:moveTo>
                    <a:lnTo>
                      <a:pt x="1" y="36"/>
                    </a:lnTo>
                    <a:lnTo>
                      <a:pt x="60" y="120"/>
                    </a:lnTo>
                    <a:lnTo>
                      <a:pt x="108" y="132"/>
                    </a:lnTo>
                    <a:lnTo>
                      <a:pt x="167" y="132"/>
                    </a:lnTo>
                    <a:lnTo>
                      <a:pt x="167" y="48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26"/>
              <p:cNvSpPr/>
              <p:nvPr/>
            </p:nvSpPr>
            <p:spPr>
              <a:xfrm>
                <a:off x="5475675" y="2253675"/>
                <a:ext cx="43475" cy="348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39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36"/>
                      <a:pt x="48" y="72"/>
                      <a:pt x="72" y="108"/>
                    </a:cubicBezTo>
                    <a:lnTo>
                      <a:pt x="143" y="203"/>
                    </a:lnTo>
                    <a:lnTo>
                      <a:pt x="227" y="239"/>
                    </a:lnTo>
                    <a:lnTo>
                      <a:pt x="227" y="334"/>
                    </a:lnTo>
                    <a:lnTo>
                      <a:pt x="286" y="382"/>
                    </a:lnTo>
                    <a:lnTo>
                      <a:pt x="334" y="465"/>
                    </a:lnTo>
                    <a:lnTo>
                      <a:pt x="286" y="501"/>
                    </a:lnTo>
                    <a:cubicBezTo>
                      <a:pt x="274" y="525"/>
                      <a:pt x="262" y="548"/>
                      <a:pt x="250" y="560"/>
                    </a:cubicBezTo>
                    <a:lnTo>
                      <a:pt x="203" y="620"/>
                    </a:lnTo>
                    <a:cubicBezTo>
                      <a:pt x="203" y="667"/>
                      <a:pt x="203" y="703"/>
                      <a:pt x="215" y="739"/>
                    </a:cubicBezTo>
                    <a:lnTo>
                      <a:pt x="465" y="977"/>
                    </a:lnTo>
                    <a:lnTo>
                      <a:pt x="596" y="1096"/>
                    </a:lnTo>
                    <a:lnTo>
                      <a:pt x="870" y="1275"/>
                    </a:lnTo>
                    <a:lnTo>
                      <a:pt x="1001" y="1310"/>
                    </a:lnTo>
                    <a:lnTo>
                      <a:pt x="1167" y="1287"/>
                    </a:lnTo>
                    <a:lnTo>
                      <a:pt x="1239" y="1299"/>
                    </a:lnTo>
                    <a:lnTo>
                      <a:pt x="1346" y="1394"/>
                    </a:lnTo>
                    <a:lnTo>
                      <a:pt x="1405" y="1358"/>
                    </a:lnTo>
                    <a:lnTo>
                      <a:pt x="1536" y="1322"/>
                    </a:lnTo>
                    <a:cubicBezTo>
                      <a:pt x="1560" y="1287"/>
                      <a:pt x="1584" y="1263"/>
                      <a:pt x="1608" y="1227"/>
                    </a:cubicBezTo>
                    <a:lnTo>
                      <a:pt x="1691" y="1179"/>
                    </a:lnTo>
                    <a:lnTo>
                      <a:pt x="1679" y="1108"/>
                    </a:lnTo>
                    <a:cubicBezTo>
                      <a:pt x="1679" y="1084"/>
                      <a:pt x="1703" y="1048"/>
                      <a:pt x="1715" y="1013"/>
                    </a:cubicBezTo>
                    <a:lnTo>
                      <a:pt x="1560" y="941"/>
                    </a:lnTo>
                    <a:lnTo>
                      <a:pt x="1453" y="810"/>
                    </a:lnTo>
                    <a:lnTo>
                      <a:pt x="1477" y="739"/>
                    </a:lnTo>
                    <a:cubicBezTo>
                      <a:pt x="1512" y="727"/>
                      <a:pt x="1548" y="715"/>
                      <a:pt x="1584" y="703"/>
                    </a:cubicBezTo>
                    <a:lnTo>
                      <a:pt x="1727" y="727"/>
                    </a:lnTo>
                    <a:cubicBezTo>
                      <a:pt x="1727" y="715"/>
                      <a:pt x="1727" y="703"/>
                      <a:pt x="1739" y="679"/>
                    </a:cubicBezTo>
                    <a:lnTo>
                      <a:pt x="1417" y="525"/>
                    </a:lnTo>
                    <a:lnTo>
                      <a:pt x="1120" y="417"/>
                    </a:lnTo>
                    <a:lnTo>
                      <a:pt x="989" y="406"/>
                    </a:lnTo>
                    <a:lnTo>
                      <a:pt x="846" y="346"/>
                    </a:lnTo>
                    <a:cubicBezTo>
                      <a:pt x="750" y="286"/>
                      <a:pt x="655" y="227"/>
                      <a:pt x="548" y="167"/>
                    </a:cubicBezTo>
                    <a:lnTo>
                      <a:pt x="417" y="108"/>
                    </a:lnTo>
                    <a:lnTo>
                      <a:pt x="203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26"/>
              <p:cNvSpPr/>
              <p:nvPr/>
            </p:nvSpPr>
            <p:spPr>
              <a:xfrm>
                <a:off x="5511975" y="2403700"/>
                <a:ext cx="110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215" extrusionOk="0">
                    <a:moveTo>
                      <a:pt x="322" y="0"/>
                    </a:moveTo>
                    <a:lnTo>
                      <a:pt x="287" y="60"/>
                    </a:lnTo>
                    <a:lnTo>
                      <a:pt x="144" y="72"/>
                    </a:lnTo>
                    <a:cubicBezTo>
                      <a:pt x="96" y="60"/>
                      <a:pt x="49" y="48"/>
                      <a:pt x="1" y="36"/>
                    </a:cubicBezTo>
                    <a:lnTo>
                      <a:pt x="1" y="36"/>
                    </a:lnTo>
                    <a:cubicBezTo>
                      <a:pt x="25" y="72"/>
                      <a:pt x="60" y="120"/>
                      <a:pt x="84" y="155"/>
                    </a:cubicBezTo>
                    <a:cubicBezTo>
                      <a:pt x="120" y="179"/>
                      <a:pt x="144" y="191"/>
                      <a:pt x="180" y="215"/>
                    </a:cubicBezTo>
                    <a:cubicBezTo>
                      <a:pt x="191" y="203"/>
                      <a:pt x="191" y="179"/>
                      <a:pt x="203" y="167"/>
                    </a:cubicBezTo>
                    <a:lnTo>
                      <a:pt x="394" y="191"/>
                    </a:lnTo>
                    <a:lnTo>
                      <a:pt x="441" y="167"/>
                    </a:lnTo>
                    <a:cubicBezTo>
                      <a:pt x="430" y="143"/>
                      <a:pt x="418" y="120"/>
                      <a:pt x="406" y="108"/>
                    </a:cubicBez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26"/>
              <p:cNvSpPr/>
              <p:nvPr/>
            </p:nvSpPr>
            <p:spPr>
              <a:xfrm>
                <a:off x="5870950" y="2506400"/>
                <a:ext cx="36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51" extrusionOk="0">
                    <a:moveTo>
                      <a:pt x="1" y="0"/>
                    </a:moveTo>
                    <a:cubicBezTo>
                      <a:pt x="1" y="12"/>
                      <a:pt x="1" y="24"/>
                      <a:pt x="1" y="36"/>
                    </a:cubicBezTo>
                    <a:cubicBezTo>
                      <a:pt x="13" y="72"/>
                      <a:pt x="37" y="107"/>
                      <a:pt x="60" y="155"/>
                    </a:cubicBezTo>
                    <a:lnTo>
                      <a:pt x="96" y="250"/>
                    </a:lnTo>
                    <a:lnTo>
                      <a:pt x="144" y="226"/>
                    </a:lnTo>
                    <a:lnTo>
                      <a:pt x="144" y="119"/>
                    </a:lnTo>
                    <a:lnTo>
                      <a:pt x="49" y="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26"/>
              <p:cNvSpPr/>
              <p:nvPr/>
            </p:nvSpPr>
            <p:spPr>
              <a:xfrm>
                <a:off x="5871850" y="2504000"/>
                <a:ext cx="36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8" extrusionOk="0">
                    <a:moveTo>
                      <a:pt x="24" y="1"/>
                    </a:moveTo>
                    <a:lnTo>
                      <a:pt x="1" y="25"/>
                    </a:lnTo>
                    <a:cubicBezTo>
                      <a:pt x="24" y="60"/>
                      <a:pt x="48" y="96"/>
                      <a:pt x="72" y="132"/>
                    </a:cubicBezTo>
                    <a:lnTo>
                      <a:pt x="132" y="168"/>
                    </a:lnTo>
                    <a:cubicBezTo>
                      <a:pt x="132" y="156"/>
                      <a:pt x="143" y="132"/>
                      <a:pt x="143" y="108"/>
                    </a:cubicBezTo>
                    <a:lnTo>
                      <a:pt x="108" y="25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26"/>
              <p:cNvSpPr/>
              <p:nvPr/>
            </p:nvSpPr>
            <p:spPr>
              <a:xfrm>
                <a:off x="5876325" y="2503125"/>
                <a:ext cx="33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55" extrusionOk="0">
                    <a:moveTo>
                      <a:pt x="36" y="0"/>
                    </a:moveTo>
                    <a:lnTo>
                      <a:pt x="0" y="24"/>
                    </a:lnTo>
                    <a:cubicBezTo>
                      <a:pt x="0" y="60"/>
                      <a:pt x="12" y="95"/>
                      <a:pt x="12" y="143"/>
                    </a:cubicBezTo>
                    <a:lnTo>
                      <a:pt x="60" y="155"/>
                    </a:lnTo>
                    <a:cubicBezTo>
                      <a:pt x="84" y="131"/>
                      <a:pt x="95" y="119"/>
                      <a:pt x="107" y="107"/>
                    </a:cubicBezTo>
                    <a:cubicBezTo>
                      <a:pt x="131" y="83"/>
                      <a:pt x="95" y="48"/>
                      <a:pt x="95" y="24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26"/>
              <p:cNvSpPr/>
              <p:nvPr/>
            </p:nvSpPr>
            <p:spPr>
              <a:xfrm>
                <a:off x="5853100" y="2462325"/>
                <a:ext cx="30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5" extrusionOk="0">
                    <a:moveTo>
                      <a:pt x="60" y="1"/>
                    </a:moveTo>
                    <a:lnTo>
                      <a:pt x="1" y="13"/>
                    </a:lnTo>
                    <a:cubicBezTo>
                      <a:pt x="1" y="37"/>
                      <a:pt x="12" y="61"/>
                      <a:pt x="12" y="84"/>
                    </a:cubicBezTo>
                    <a:lnTo>
                      <a:pt x="72" y="84"/>
                    </a:lnTo>
                    <a:cubicBezTo>
                      <a:pt x="84" y="72"/>
                      <a:pt x="96" y="61"/>
                      <a:pt x="120" y="49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26"/>
              <p:cNvSpPr/>
              <p:nvPr/>
            </p:nvSpPr>
            <p:spPr>
              <a:xfrm>
                <a:off x="5863225" y="2502825"/>
                <a:ext cx="47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79" extrusionOk="0">
                    <a:moveTo>
                      <a:pt x="119" y="0"/>
                    </a:moveTo>
                    <a:lnTo>
                      <a:pt x="96" y="12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12" y="36"/>
                      <a:pt x="24" y="72"/>
                      <a:pt x="36" y="107"/>
                    </a:cubicBezTo>
                    <a:lnTo>
                      <a:pt x="96" y="179"/>
                    </a:lnTo>
                    <a:lnTo>
                      <a:pt x="155" y="155"/>
                    </a:lnTo>
                    <a:lnTo>
                      <a:pt x="191" y="155"/>
                    </a:lnTo>
                    <a:lnTo>
                      <a:pt x="191" y="60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26"/>
              <p:cNvSpPr/>
              <p:nvPr/>
            </p:nvSpPr>
            <p:spPr>
              <a:xfrm>
                <a:off x="4635400" y="2401025"/>
                <a:ext cx="44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67" extrusionOk="0">
                    <a:moveTo>
                      <a:pt x="119" y="0"/>
                    </a:moveTo>
                    <a:lnTo>
                      <a:pt x="36" y="24"/>
                    </a:lnTo>
                    <a:cubicBezTo>
                      <a:pt x="36" y="36"/>
                      <a:pt x="36" y="48"/>
                      <a:pt x="36" y="60"/>
                    </a:cubicBezTo>
                    <a:lnTo>
                      <a:pt x="0" y="96"/>
                    </a:lnTo>
                    <a:cubicBezTo>
                      <a:pt x="12" y="107"/>
                      <a:pt x="24" y="119"/>
                      <a:pt x="24" y="131"/>
                    </a:cubicBezTo>
                    <a:lnTo>
                      <a:pt x="107" y="167"/>
                    </a:lnTo>
                    <a:lnTo>
                      <a:pt x="179" y="119"/>
                    </a:lnTo>
                    <a:lnTo>
                      <a:pt x="179" y="60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26"/>
              <p:cNvSpPr/>
              <p:nvPr/>
            </p:nvSpPr>
            <p:spPr>
              <a:xfrm>
                <a:off x="5840600" y="2456375"/>
                <a:ext cx="50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09" extrusionOk="0">
                    <a:moveTo>
                      <a:pt x="48" y="1"/>
                    </a:moveTo>
                    <a:lnTo>
                      <a:pt x="0" y="25"/>
                    </a:lnTo>
                    <a:cubicBezTo>
                      <a:pt x="24" y="37"/>
                      <a:pt x="36" y="60"/>
                      <a:pt x="48" y="84"/>
                    </a:cubicBezTo>
                    <a:lnTo>
                      <a:pt x="131" y="108"/>
                    </a:lnTo>
                    <a:lnTo>
                      <a:pt x="203" y="84"/>
                    </a:lnTo>
                    <a:cubicBezTo>
                      <a:pt x="143" y="48"/>
                      <a:pt x="96" y="25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26"/>
              <p:cNvSpPr/>
              <p:nvPr/>
            </p:nvSpPr>
            <p:spPr>
              <a:xfrm>
                <a:off x="4892850" y="2219450"/>
                <a:ext cx="83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27" extrusionOk="0">
                    <a:moveTo>
                      <a:pt x="239" y="1"/>
                    </a:moveTo>
                    <a:lnTo>
                      <a:pt x="168" y="24"/>
                    </a:lnTo>
                    <a:lnTo>
                      <a:pt x="120" y="72"/>
                    </a:lnTo>
                    <a:lnTo>
                      <a:pt x="1" y="108"/>
                    </a:lnTo>
                    <a:lnTo>
                      <a:pt x="25" y="143"/>
                    </a:lnTo>
                    <a:lnTo>
                      <a:pt x="96" y="143"/>
                    </a:lnTo>
                    <a:lnTo>
                      <a:pt x="191" y="108"/>
                    </a:lnTo>
                    <a:lnTo>
                      <a:pt x="227" y="143"/>
                    </a:lnTo>
                    <a:cubicBezTo>
                      <a:pt x="227" y="167"/>
                      <a:pt x="239" y="191"/>
                      <a:pt x="251" y="227"/>
                    </a:cubicBezTo>
                    <a:lnTo>
                      <a:pt x="311" y="191"/>
                    </a:lnTo>
                    <a:cubicBezTo>
                      <a:pt x="322" y="167"/>
                      <a:pt x="334" y="155"/>
                      <a:pt x="334" y="131"/>
                    </a:cubicBezTo>
                    <a:lnTo>
                      <a:pt x="299" y="96"/>
                    </a:lnTo>
                    <a:lnTo>
                      <a:pt x="322" y="12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26"/>
              <p:cNvSpPr/>
              <p:nvPr/>
            </p:nvSpPr>
            <p:spPr>
              <a:xfrm>
                <a:off x="4892850" y="2126875"/>
                <a:ext cx="643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097" extrusionOk="0">
                    <a:moveTo>
                      <a:pt x="215" y="1"/>
                    </a:moveTo>
                    <a:lnTo>
                      <a:pt x="132" y="48"/>
                    </a:lnTo>
                    <a:cubicBezTo>
                      <a:pt x="132" y="84"/>
                      <a:pt x="144" y="108"/>
                      <a:pt x="144" y="132"/>
                    </a:cubicBezTo>
                    <a:cubicBezTo>
                      <a:pt x="191" y="155"/>
                      <a:pt x="227" y="179"/>
                      <a:pt x="275" y="203"/>
                    </a:cubicBezTo>
                    <a:lnTo>
                      <a:pt x="358" y="298"/>
                    </a:lnTo>
                    <a:lnTo>
                      <a:pt x="299" y="322"/>
                    </a:lnTo>
                    <a:lnTo>
                      <a:pt x="191" y="298"/>
                    </a:lnTo>
                    <a:lnTo>
                      <a:pt x="144" y="239"/>
                    </a:lnTo>
                    <a:lnTo>
                      <a:pt x="60" y="179"/>
                    </a:lnTo>
                    <a:lnTo>
                      <a:pt x="13" y="179"/>
                    </a:lnTo>
                    <a:cubicBezTo>
                      <a:pt x="13" y="203"/>
                      <a:pt x="13" y="215"/>
                      <a:pt x="25" y="239"/>
                    </a:cubicBezTo>
                    <a:cubicBezTo>
                      <a:pt x="25" y="263"/>
                      <a:pt x="60" y="263"/>
                      <a:pt x="60" y="286"/>
                    </a:cubicBezTo>
                    <a:lnTo>
                      <a:pt x="25" y="298"/>
                    </a:lnTo>
                    <a:cubicBezTo>
                      <a:pt x="25" y="334"/>
                      <a:pt x="13" y="358"/>
                      <a:pt x="1" y="394"/>
                    </a:cubicBezTo>
                    <a:lnTo>
                      <a:pt x="60" y="453"/>
                    </a:lnTo>
                    <a:lnTo>
                      <a:pt x="168" y="477"/>
                    </a:lnTo>
                    <a:lnTo>
                      <a:pt x="215" y="536"/>
                    </a:lnTo>
                    <a:cubicBezTo>
                      <a:pt x="203" y="560"/>
                      <a:pt x="191" y="572"/>
                      <a:pt x="180" y="596"/>
                    </a:cubicBezTo>
                    <a:cubicBezTo>
                      <a:pt x="215" y="667"/>
                      <a:pt x="251" y="751"/>
                      <a:pt x="287" y="822"/>
                    </a:cubicBezTo>
                    <a:lnTo>
                      <a:pt x="370" y="906"/>
                    </a:lnTo>
                    <a:lnTo>
                      <a:pt x="501" y="929"/>
                    </a:lnTo>
                    <a:lnTo>
                      <a:pt x="406" y="953"/>
                    </a:lnTo>
                    <a:lnTo>
                      <a:pt x="275" y="953"/>
                    </a:lnTo>
                    <a:lnTo>
                      <a:pt x="180" y="1084"/>
                    </a:lnTo>
                    <a:cubicBezTo>
                      <a:pt x="215" y="1132"/>
                      <a:pt x="239" y="1191"/>
                      <a:pt x="275" y="1239"/>
                    </a:cubicBezTo>
                    <a:cubicBezTo>
                      <a:pt x="299" y="1298"/>
                      <a:pt x="287" y="1310"/>
                      <a:pt x="299" y="1346"/>
                    </a:cubicBezTo>
                    <a:cubicBezTo>
                      <a:pt x="311" y="1394"/>
                      <a:pt x="287" y="1418"/>
                      <a:pt x="275" y="1453"/>
                    </a:cubicBezTo>
                    <a:lnTo>
                      <a:pt x="334" y="1501"/>
                    </a:lnTo>
                    <a:lnTo>
                      <a:pt x="334" y="1572"/>
                    </a:lnTo>
                    <a:lnTo>
                      <a:pt x="287" y="1608"/>
                    </a:lnTo>
                    <a:lnTo>
                      <a:pt x="346" y="1739"/>
                    </a:lnTo>
                    <a:cubicBezTo>
                      <a:pt x="358" y="1787"/>
                      <a:pt x="382" y="1834"/>
                      <a:pt x="394" y="1882"/>
                    </a:cubicBezTo>
                    <a:lnTo>
                      <a:pt x="501" y="1965"/>
                    </a:lnTo>
                    <a:cubicBezTo>
                      <a:pt x="501" y="1989"/>
                      <a:pt x="489" y="2013"/>
                      <a:pt x="477" y="2037"/>
                    </a:cubicBezTo>
                    <a:lnTo>
                      <a:pt x="561" y="2096"/>
                    </a:lnTo>
                    <a:lnTo>
                      <a:pt x="739" y="2096"/>
                    </a:lnTo>
                    <a:lnTo>
                      <a:pt x="846" y="2013"/>
                    </a:lnTo>
                    <a:lnTo>
                      <a:pt x="1013" y="1918"/>
                    </a:lnTo>
                    <a:lnTo>
                      <a:pt x="1120" y="1894"/>
                    </a:lnTo>
                    <a:cubicBezTo>
                      <a:pt x="1120" y="1882"/>
                      <a:pt x="1108" y="1858"/>
                      <a:pt x="1108" y="1846"/>
                    </a:cubicBezTo>
                    <a:lnTo>
                      <a:pt x="1132" y="1775"/>
                    </a:lnTo>
                    <a:lnTo>
                      <a:pt x="1454" y="1715"/>
                    </a:lnTo>
                    <a:lnTo>
                      <a:pt x="1573" y="1727"/>
                    </a:lnTo>
                    <a:lnTo>
                      <a:pt x="1644" y="1775"/>
                    </a:lnTo>
                    <a:lnTo>
                      <a:pt x="1739" y="1787"/>
                    </a:lnTo>
                    <a:lnTo>
                      <a:pt x="1811" y="1727"/>
                    </a:lnTo>
                    <a:lnTo>
                      <a:pt x="1882" y="1668"/>
                    </a:lnTo>
                    <a:lnTo>
                      <a:pt x="2037" y="1668"/>
                    </a:lnTo>
                    <a:lnTo>
                      <a:pt x="2275" y="1608"/>
                    </a:lnTo>
                    <a:lnTo>
                      <a:pt x="2323" y="1548"/>
                    </a:lnTo>
                    <a:lnTo>
                      <a:pt x="2418" y="1525"/>
                    </a:lnTo>
                    <a:lnTo>
                      <a:pt x="2573" y="1394"/>
                    </a:lnTo>
                    <a:lnTo>
                      <a:pt x="2549" y="1298"/>
                    </a:lnTo>
                    <a:lnTo>
                      <a:pt x="2394" y="1144"/>
                    </a:lnTo>
                    <a:lnTo>
                      <a:pt x="2335" y="1037"/>
                    </a:lnTo>
                    <a:lnTo>
                      <a:pt x="2335" y="965"/>
                    </a:lnTo>
                    <a:lnTo>
                      <a:pt x="2144" y="846"/>
                    </a:lnTo>
                    <a:lnTo>
                      <a:pt x="2013" y="810"/>
                    </a:lnTo>
                    <a:lnTo>
                      <a:pt x="1954" y="822"/>
                    </a:lnTo>
                    <a:lnTo>
                      <a:pt x="1846" y="763"/>
                    </a:lnTo>
                    <a:lnTo>
                      <a:pt x="1704" y="703"/>
                    </a:lnTo>
                    <a:lnTo>
                      <a:pt x="1549" y="572"/>
                    </a:lnTo>
                    <a:lnTo>
                      <a:pt x="1477" y="548"/>
                    </a:lnTo>
                    <a:lnTo>
                      <a:pt x="1442" y="584"/>
                    </a:lnTo>
                    <a:lnTo>
                      <a:pt x="1346" y="548"/>
                    </a:lnTo>
                    <a:cubicBezTo>
                      <a:pt x="1346" y="525"/>
                      <a:pt x="1334" y="501"/>
                      <a:pt x="1323" y="477"/>
                    </a:cubicBezTo>
                    <a:lnTo>
                      <a:pt x="1239" y="394"/>
                    </a:lnTo>
                    <a:lnTo>
                      <a:pt x="1144" y="382"/>
                    </a:lnTo>
                    <a:lnTo>
                      <a:pt x="1108" y="453"/>
                    </a:lnTo>
                    <a:lnTo>
                      <a:pt x="1049" y="429"/>
                    </a:lnTo>
                    <a:lnTo>
                      <a:pt x="930" y="310"/>
                    </a:lnTo>
                    <a:lnTo>
                      <a:pt x="858" y="263"/>
                    </a:lnTo>
                    <a:lnTo>
                      <a:pt x="846" y="298"/>
                    </a:lnTo>
                    <a:lnTo>
                      <a:pt x="930" y="382"/>
                    </a:lnTo>
                    <a:lnTo>
                      <a:pt x="930" y="441"/>
                    </a:lnTo>
                    <a:lnTo>
                      <a:pt x="834" y="465"/>
                    </a:lnTo>
                    <a:lnTo>
                      <a:pt x="834" y="548"/>
                    </a:lnTo>
                    <a:lnTo>
                      <a:pt x="763" y="525"/>
                    </a:lnTo>
                    <a:lnTo>
                      <a:pt x="715" y="465"/>
                    </a:lnTo>
                    <a:cubicBezTo>
                      <a:pt x="715" y="370"/>
                      <a:pt x="727" y="286"/>
                      <a:pt x="739" y="191"/>
                    </a:cubicBezTo>
                    <a:lnTo>
                      <a:pt x="608" y="132"/>
                    </a:lnTo>
                    <a:lnTo>
                      <a:pt x="477" y="96"/>
                    </a:lnTo>
                    <a:lnTo>
                      <a:pt x="311" y="13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26"/>
              <p:cNvSpPr/>
              <p:nvPr/>
            </p:nvSpPr>
            <p:spPr>
              <a:xfrm>
                <a:off x="4475550" y="2416200"/>
                <a:ext cx="39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84" extrusionOk="0">
                    <a:moveTo>
                      <a:pt x="119" y="1"/>
                    </a:moveTo>
                    <a:lnTo>
                      <a:pt x="60" y="12"/>
                    </a:lnTo>
                    <a:cubicBezTo>
                      <a:pt x="36" y="24"/>
                      <a:pt x="24" y="48"/>
                      <a:pt x="0" y="72"/>
                    </a:cubicBezTo>
                    <a:lnTo>
                      <a:pt x="96" y="84"/>
                    </a:lnTo>
                    <a:lnTo>
                      <a:pt x="155" y="48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26"/>
              <p:cNvSpPr/>
              <p:nvPr/>
            </p:nvSpPr>
            <p:spPr>
              <a:xfrm>
                <a:off x="4972625" y="2163500"/>
                <a:ext cx="89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15" extrusionOk="0">
                    <a:moveTo>
                      <a:pt x="227" y="0"/>
                    </a:moveTo>
                    <a:lnTo>
                      <a:pt x="120" y="60"/>
                    </a:lnTo>
                    <a:lnTo>
                      <a:pt x="120" y="107"/>
                    </a:lnTo>
                    <a:lnTo>
                      <a:pt x="37" y="107"/>
                    </a:lnTo>
                    <a:lnTo>
                      <a:pt x="1" y="167"/>
                    </a:lnTo>
                    <a:lnTo>
                      <a:pt x="60" y="214"/>
                    </a:lnTo>
                    <a:lnTo>
                      <a:pt x="144" y="214"/>
                    </a:lnTo>
                    <a:lnTo>
                      <a:pt x="263" y="167"/>
                    </a:lnTo>
                    <a:cubicBezTo>
                      <a:pt x="263" y="155"/>
                      <a:pt x="275" y="143"/>
                      <a:pt x="275" y="131"/>
                    </a:cubicBezTo>
                    <a:lnTo>
                      <a:pt x="227" y="95"/>
                    </a:lnTo>
                    <a:lnTo>
                      <a:pt x="287" y="72"/>
                    </a:lnTo>
                    <a:lnTo>
                      <a:pt x="358" y="72"/>
                    </a:lnTo>
                    <a:lnTo>
                      <a:pt x="334" y="12"/>
                    </a:ln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26"/>
              <p:cNvSpPr/>
              <p:nvPr/>
            </p:nvSpPr>
            <p:spPr>
              <a:xfrm>
                <a:off x="5302150" y="2320050"/>
                <a:ext cx="59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44" extrusionOk="0">
                    <a:moveTo>
                      <a:pt x="48" y="1"/>
                    </a:moveTo>
                    <a:lnTo>
                      <a:pt x="0" y="13"/>
                    </a:lnTo>
                    <a:cubicBezTo>
                      <a:pt x="0" y="37"/>
                      <a:pt x="0" y="60"/>
                      <a:pt x="12" y="84"/>
                    </a:cubicBezTo>
                    <a:lnTo>
                      <a:pt x="71" y="108"/>
                    </a:lnTo>
                    <a:cubicBezTo>
                      <a:pt x="95" y="120"/>
                      <a:pt x="107" y="132"/>
                      <a:pt x="119" y="144"/>
                    </a:cubicBezTo>
                    <a:lnTo>
                      <a:pt x="191" y="144"/>
                    </a:lnTo>
                    <a:lnTo>
                      <a:pt x="238" y="60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26"/>
              <p:cNvSpPr/>
              <p:nvPr/>
            </p:nvSpPr>
            <p:spPr>
              <a:xfrm>
                <a:off x="5426850" y="2312925"/>
                <a:ext cx="17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704" h="489" extrusionOk="0">
                    <a:moveTo>
                      <a:pt x="36" y="0"/>
                    </a:moveTo>
                    <a:lnTo>
                      <a:pt x="1" y="12"/>
                    </a:lnTo>
                    <a:cubicBezTo>
                      <a:pt x="13" y="36"/>
                      <a:pt x="25" y="72"/>
                      <a:pt x="36" y="95"/>
                    </a:cubicBezTo>
                    <a:lnTo>
                      <a:pt x="96" y="179"/>
                    </a:lnTo>
                    <a:lnTo>
                      <a:pt x="227" y="214"/>
                    </a:lnTo>
                    <a:lnTo>
                      <a:pt x="334" y="298"/>
                    </a:lnTo>
                    <a:lnTo>
                      <a:pt x="489" y="357"/>
                    </a:lnTo>
                    <a:lnTo>
                      <a:pt x="596" y="464"/>
                    </a:lnTo>
                    <a:lnTo>
                      <a:pt x="668" y="488"/>
                    </a:lnTo>
                    <a:cubicBezTo>
                      <a:pt x="679" y="476"/>
                      <a:pt x="691" y="453"/>
                      <a:pt x="703" y="441"/>
                    </a:cubicBezTo>
                    <a:cubicBezTo>
                      <a:pt x="644" y="381"/>
                      <a:pt x="596" y="333"/>
                      <a:pt x="548" y="274"/>
                    </a:cubicBezTo>
                    <a:lnTo>
                      <a:pt x="417" y="214"/>
                    </a:lnTo>
                    <a:lnTo>
                      <a:pt x="263" y="167"/>
                    </a:lnTo>
                    <a:lnTo>
                      <a:pt x="132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26"/>
              <p:cNvSpPr/>
              <p:nvPr/>
            </p:nvSpPr>
            <p:spPr>
              <a:xfrm>
                <a:off x="4980375" y="2167950"/>
                <a:ext cx="158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216" extrusionOk="0">
                    <a:moveTo>
                      <a:pt x="334" y="1"/>
                    </a:moveTo>
                    <a:lnTo>
                      <a:pt x="250" y="72"/>
                    </a:lnTo>
                    <a:lnTo>
                      <a:pt x="72" y="25"/>
                    </a:lnTo>
                    <a:lnTo>
                      <a:pt x="0" y="72"/>
                    </a:lnTo>
                    <a:cubicBezTo>
                      <a:pt x="0" y="84"/>
                      <a:pt x="0" y="96"/>
                      <a:pt x="0" y="120"/>
                    </a:cubicBezTo>
                    <a:lnTo>
                      <a:pt x="191" y="156"/>
                    </a:lnTo>
                    <a:lnTo>
                      <a:pt x="369" y="179"/>
                    </a:lnTo>
                    <a:lnTo>
                      <a:pt x="453" y="144"/>
                    </a:lnTo>
                    <a:lnTo>
                      <a:pt x="536" y="215"/>
                    </a:lnTo>
                    <a:lnTo>
                      <a:pt x="631" y="144"/>
                    </a:lnTo>
                    <a:cubicBezTo>
                      <a:pt x="620" y="108"/>
                      <a:pt x="608" y="84"/>
                      <a:pt x="596" y="48"/>
                    </a:cubicBezTo>
                    <a:lnTo>
                      <a:pt x="500" y="13"/>
                    </a:lnTo>
                    <a:lnTo>
                      <a:pt x="453" y="25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26"/>
              <p:cNvSpPr/>
              <p:nvPr/>
            </p:nvSpPr>
            <p:spPr>
              <a:xfrm>
                <a:off x="5255400" y="2336425"/>
                <a:ext cx="89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27" extrusionOk="0">
                    <a:moveTo>
                      <a:pt x="72" y="1"/>
                    </a:moveTo>
                    <a:lnTo>
                      <a:pt x="1" y="24"/>
                    </a:lnTo>
                    <a:lnTo>
                      <a:pt x="1" y="60"/>
                    </a:lnTo>
                    <a:lnTo>
                      <a:pt x="84" y="120"/>
                    </a:lnTo>
                    <a:cubicBezTo>
                      <a:pt x="84" y="120"/>
                      <a:pt x="60" y="179"/>
                      <a:pt x="60" y="179"/>
                    </a:cubicBezTo>
                    <a:lnTo>
                      <a:pt x="239" y="227"/>
                    </a:lnTo>
                    <a:lnTo>
                      <a:pt x="287" y="203"/>
                    </a:lnTo>
                    <a:lnTo>
                      <a:pt x="346" y="227"/>
                    </a:lnTo>
                    <a:lnTo>
                      <a:pt x="358" y="191"/>
                    </a:lnTo>
                    <a:cubicBezTo>
                      <a:pt x="334" y="167"/>
                      <a:pt x="310" y="144"/>
                      <a:pt x="287" y="120"/>
                    </a:cubicBezTo>
                    <a:lnTo>
                      <a:pt x="167" y="36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26"/>
              <p:cNvSpPr/>
              <p:nvPr/>
            </p:nvSpPr>
            <p:spPr>
              <a:xfrm>
                <a:off x="5382800" y="2250700"/>
                <a:ext cx="1670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846" extrusionOk="0">
                    <a:moveTo>
                      <a:pt x="1" y="1"/>
                    </a:moveTo>
                    <a:cubicBezTo>
                      <a:pt x="1" y="24"/>
                      <a:pt x="1" y="48"/>
                      <a:pt x="13" y="72"/>
                    </a:cubicBezTo>
                    <a:cubicBezTo>
                      <a:pt x="36" y="132"/>
                      <a:pt x="60" y="179"/>
                      <a:pt x="96" y="227"/>
                    </a:cubicBezTo>
                    <a:lnTo>
                      <a:pt x="251" y="382"/>
                    </a:lnTo>
                    <a:lnTo>
                      <a:pt x="394" y="584"/>
                    </a:lnTo>
                    <a:cubicBezTo>
                      <a:pt x="417" y="656"/>
                      <a:pt x="429" y="715"/>
                      <a:pt x="453" y="775"/>
                    </a:cubicBezTo>
                    <a:lnTo>
                      <a:pt x="560" y="846"/>
                    </a:lnTo>
                    <a:lnTo>
                      <a:pt x="655" y="834"/>
                    </a:lnTo>
                    <a:cubicBezTo>
                      <a:pt x="655" y="810"/>
                      <a:pt x="655" y="775"/>
                      <a:pt x="667" y="739"/>
                    </a:cubicBezTo>
                    <a:cubicBezTo>
                      <a:pt x="632" y="667"/>
                      <a:pt x="608" y="596"/>
                      <a:pt x="584" y="513"/>
                    </a:cubicBezTo>
                    <a:lnTo>
                      <a:pt x="584" y="417"/>
                    </a:lnTo>
                    <a:lnTo>
                      <a:pt x="477" y="334"/>
                    </a:lnTo>
                    <a:lnTo>
                      <a:pt x="251" y="263"/>
                    </a:lnTo>
                    <a:lnTo>
                      <a:pt x="167" y="132"/>
                    </a:lnTo>
                    <a:lnTo>
                      <a:pt x="72" y="4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26"/>
              <p:cNvSpPr/>
              <p:nvPr/>
            </p:nvSpPr>
            <p:spPr>
              <a:xfrm>
                <a:off x="5132475" y="2289700"/>
                <a:ext cx="25025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596" extrusionOk="0">
                    <a:moveTo>
                      <a:pt x="131" y="0"/>
                    </a:moveTo>
                    <a:lnTo>
                      <a:pt x="96" y="36"/>
                    </a:lnTo>
                    <a:cubicBezTo>
                      <a:pt x="96" y="60"/>
                      <a:pt x="108" y="96"/>
                      <a:pt x="108" y="119"/>
                    </a:cubicBezTo>
                    <a:lnTo>
                      <a:pt x="215" y="191"/>
                    </a:lnTo>
                    <a:cubicBezTo>
                      <a:pt x="215" y="215"/>
                      <a:pt x="215" y="239"/>
                      <a:pt x="227" y="262"/>
                    </a:cubicBezTo>
                    <a:lnTo>
                      <a:pt x="155" y="286"/>
                    </a:lnTo>
                    <a:lnTo>
                      <a:pt x="36" y="250"/>
                    </a:lnTo>
                    <a:lnTo>
                      <a:pt x="0" y="274"/>
                    </a:lnTo>
                    <a:lnTo>
                      <a:pt x="60" y="334"/>
                    </a:lnTo>
                    <a:lnTo>
                      <a:pt x="239" y="381"/>
                    </a:lnTo>
                    <a:lnTo>
                      <a:pt x="548" y="500"/>
                    </a:lnTo>
                    <a:lnTo>
                      <a:pt x="703" y="548"/>
                    </a:lnTo>
                    <a:lnTo>
                      <a:pt x="762" y="596"/>
                    </a:lnTo>
                    <a:lnTo>
                      <a:pt x="870" y="584"/>
                    </a:lnTo>
                    <a:cubicBezTo>
                      <a:pt x="882" y="560"/>
                      <a:pt x="893" y="548"/>
                      <a:pt x="905" y="524"/>
                    </a:cubicBezTo>
                    <a:lnTo>
                      <a:pt x="989" y="512"/>
                    </a:lnTo>
                    <a:cubicBezTo>
                      <a:pt x="989" y="489"/>
                      <a:pt x="989" y="477"/>
                      <a:pt x="1001" y="465"/>
                    </a:cubicBezTo>
                    <a:lnTo>
                      <a:pt x="941" y="393"/>
                    </a:lnTo>
                    <a:cubicBezTo>
                      <a:pt x="941" y="358"/>
                      <a:pt x="953" y="310"/>
                      <a:pt x="965" y="262"/>
                    </a:cubicBezTo>
                    <a:lnTo>
                      <a:pt x="893" y="191"/>
                    </a:lnTo>
                    <a:cubicBezTo>
                      <a:pt x="882" y="155"/>
                      <a:pt x="870" y="131"/>
                      <a:pt x="858" y="96"/>
                    </a:cubicBezTo>
                    <a:cubicBezTo>
                      <a:pt x="834" y="60"/>
                      <a:pt x="858" y="60"/>
                      <a:pt x="858" y="36"/>
                    </a:cubicBezTo>
                    <a:lnTo>
                      <a:pt x="762" y="0"/>
                    </a:lnTo>
                    <a:lnTo>
                      <a:pt x="512" y="0"/>
                    </a:lnTo>
                    <a:lnTo>
                      <a:pt x="262" y="36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26"/>
              <p:cNvSpPr/>
              <p:nvPr/>
            </p:nvSpPr>
            <p:spPr>
              <a:xfrm>
                <a:off x="5009850" y="2194750"/>
                <a:ext cx="685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3" extrusionOk="0">
                    <a:moveTo>
                      <a:pt x="12" y="0"/>
                    </a:moveTo>
                    <a:lnTo>
                      <a:pt x="0" y="72"/>
                    </a:lnTo>
                    <a:lnTo>
                      <a:pt x="107" y="191"/>
                    </a:lnTo>
                    <a:lnTo>
                      <a:pt x="83" y="227"/>
                    </a:lnTo>
                    <a:lnTo>
                      <a:pt x="83" y="262"/>
                    </a:lnTo>
                    <a:lnTo>
                      <a:pt x="214" y="250"/>
                    </a:lnTo>
                    <a:lnTo>
                      <a:pt x="274" y="179"/>
                    </a:lnTo>
                    <a:cubicBezTo>
                      <a:pt x="250" y="131"/>
                      <a:pt x="226" y="84"/>
                      <a:pt x="203" y="48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26"/>
              <p:cNvSpPr/>
              <p:nvPr/>
            </p:nvSpPr>
            <p:spPr>
              <a:xfrm>
                <a:off x="4795825" y="2281950"/>
                <a:ext cx="62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44" extrusionOk="0">
                    <a:moveTo>
                      <a:pt x="179" y="1"/>
                    </a:moveTo>
                    <a:lnTo>
                      <a:pt x="12" y="48"/>
                    </a:lnTo>
                    <a:lnTo>
                      <a:pt x="1" y="96"/>
                    </a:lnTo>
                    <a:lnTo>
                      <a:pt x="120" y="144"/>
                    </a:lnTo>
                    <a:lnTo>
                      <a:pt x="155" y="120"/>
                    </a:lnTo>
                    <a:lnTo>
                      <a:pt x="131" y="84"/>
                    </a:lnTo>
                    <a:lnTo>
                      <a:pt x="155" y="72"/>
                    </a:lnTo>
                    <a:lnTo>
                      <a:pt x="239" y="48"/>
                    </a:lnTo>
                    <a:lnTo>
                      <a:pt x="251" y="13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26"/>
              <p:cNvSpPr/>
              <p:nvPr/>
            </p:nvSpPr>
            <p:spPr>
              <a:xfrm>
                <a:off x="4367500" y="2108725"/>
                <a:ext cx="5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96" extrusionOk="0">
                    <a:moveTo>
                      <a:pt x="108" y="0"/>
                    </a:moveTo>
                    <a:lnTo>
                      <a:pt x="84" y="24"/>
                    </a:lnTo>
                    <a:lnTo>
                      <a:pt x="0" y="36"/>
                    </a:lnTo>
                    <a:lnTo>
                      <a:pt x="12" y="72"/>
                    </a:lnTo>
                    <a:lnTo>
                      <a:pt x="96" y="96"/>
                    </a:lnTo>
                    <a:lnTo>
                      <a:pt x="191" y="72"/>
                    </a:lnTo>
                    <a:lnTo>
                      <a:pt x="239" y="36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26"/>
              <p:cNvSpPr/>
              <p:nvPr/>
            </p:nvSpPr>
            <p:spPr>
              <a:xfrm>
                <a:off x="4360350" y="2112600"/>
                <a:ext cx="80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67" extrusionOk="0">
                    <a:moveTo>
                      <a:pt x="251" y="0"/>
                    </a:moveTo>
                    <a:lnTo>
                      <a:pt x="179" y="12"/>
                    </a:lnTo>
                    <a:lnTo>
                      <a:pt x="96" y="72"/>
                    </a:lnTo>
                    <a:lnTo>
                      <a:pt x="1" y="72"/>
                    </a:lnTo>
                    <a:lnTo>
                      <a:pt x="36" y="131"/>
                    </a:lnTo>
                    <a:lnTo>
                      <a:pt x="167" y="167"/>
                    </a:lnTo>
                    <a:lnTo>
                      <a:pt x="275" y="167"/>
                    </a:lnTo>
                    <a:lnTo>
                      <a:pt x="322" y="119"/>
                    </a:lnTo>
                    <a:lnTo>
                      <a:pt x="298" y="60"/>
                    </a:ln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26"/>
              <p:cNvSpPr/>
              <p:nvPr/>
            </p:nvSpPr>
            <p:spPr>
              <a:xfrm>
                <a:off x="4362450" y="2108425"/>
                <a:ext cx="30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119" y="0"/>
                    </a:moveTo>
                    <a:lnTo>
                      <a:pt x="36" y="24"/>
                    </a:lnTo>
                    <a:lnTo>
                      <a:pt x="0" y="96"/>
                    </a:lnTo>
                    <a:lnTo>
                      <a:pt x="48" y="96"/>
                    </a:lnTo>
                    <a:lnTo>
                      <a:pt x="107" y="60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26"/>
              <p:cNvSpPr/>
              <p:nvPr/>
            </p:nvSpPr>
            <p:spPr>
              <a:xfrm>
                <a:off x="4377325" y="2081350"/>
                <a:ext cx="98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227" extrusionOk="0">
                    <a:moveTo>
                      <a:pt x="48" y="0"/>
                    </a:moveTo>
                    <a:cubicBezTo>
                      <a:pt x="36" y="24"/>
                      <a:pt x="12" y="36"/>
                      <a:pt x="0" y="60"/>
                    </a:cubicBezTo>
                    <a:lnTo>
                      <a:pt x="36" y="131"/>
                    </a:lnTo>
                    <a:lnTo>
                      <a:pt x="238" y="226"/>
                    </a:lnTo>
                    <a:lnTo>
                      <a:pt x="369" y="214"/>
                    </a:lnTo>
                    <a:lnTo>
                      <a:pt x="393" y="143"/>
                    </a:lnTo>
                    <a:lnTo>
                      <a:pt x="298" y="83"/>
                    </a:lnTo>
                    <a:lnTo>
                      <a:pt x="155" y="71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26"/>
              <p:cNvSpPr/>
              <p:nvPr/>
            </p:nvSpPr>
            <p:spPr>
              <a:xfrm>
                <a:off x="4382675" y="2089075"/>
                <a:ext cx="77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9" extrusionOk="0">
                    <a:moveTo>
                      <a:pt x="179" y="1"/>
                    </a:moveTo>
                    <a:lnTo>
                      <a:pt x="108" y="24"/>
                    </a:lnTo>
                    <a:lnTo>
                      <a:pt x="60" y="108"/>
                    </a:lnTo>
                    <a:lnTo>
                      <a:pt x="13" y="143"/>
                    </a:lnTo>
                    <a:cubicBezTo>
                      <a:pt x="13" y="155"/>
                      <a:pt x="13" y="179"/>
                      <a:pt x="1" y="191"/>
                    </a:cubicBezTo>
                    <a:lnTo>
                      <a:pt x="48" y="227"/>
                    </a:lnTo>
                    <a:lnTo>
                      <a:pt x="167" y="239"/>
                    </a:lnTo>
                    <a:lnTo>
                      <a:pt x="239" y="203"/>
                    </a:lnTo>
                    <a:lnTo>
                      <a:pt x="263" y="155"/>
                    </a:lnTo>
                    <a:lnTo>
                      <a:pt x="310" y="143"/>
                    </a:lnTo>
                    <a:lnTo>
                      <a:pt x="310" y="84"/>
                    </a:lnTo>
                    <a:lnTo>
                      <a:pt x="239" y="12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26"/>
              <p:cNvSpPr/>
              <p:nvPr/>
            </p:nvSpPr>
            <p:spPr>
              <a:xfrm>
                <a:off x="4381775" y="2100400"/>
                <a:ext cx="8075" cy="32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31" extrusionOk="0">
                    <a:moveTo>
                      <a:pt x="263" y="0"/>
                    </a:moveTo>
                    <a:lnTo>
                      <a:pt x="180" y="12"/>
                    </a:lnTo>
                    <a:lnTo>
                      <a:pt x="108" y="60"/>
                    </a:lnTo>
                    <a:lnTo>
                      <a:pt x="1" y="48"/>
                    </a:lnTo>
                    <a:lnTo>
                      <a:pt x="96" y="119"/>
                    </a:lnTo>
                    <a:lnTo>
                      <a:pt x="191" y="131"/>
                    </a:lnTo>
                    <a:lnTo>
                      <a:pt x="299" y="95"/>
                    </a:lnTo>
                    <a:lnTo>
                      <a:pt x="322" y="48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26"/>
              <p:cNvSpPr/>
              <p:nvPr/>
            </p:nvSpPr>
            <p:spPr>
              <a:xfrm>
                <a:off x="4358575" y="2082825"/>
                <a:ext cx="2382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82" extrusionOk="0">
                    <a:moveTo>
                      <a:pt x="167" y="1"/>
                    </a:moveTo>
                    <a:lnTo>
                      <a:pt x="36" y="12"/>
                    </a:lnTo>
                    <a:cubicBezTo>
                      <a:pt x="24" y="24"/>
                      <a:pt x="12" y="36"/>
                      <a:pt x="0" y="36"/>
                    </a:cubicBezTo>
                    <a:lnTo>
                      <a:pt x="72" y="84"/>
                    </a:lnTo>
                    <a:lnTo>
                      <a:pt x="203" y="84"/>
                    </a:lnTo>
                    <a:lnTo>
                      <a:pt x="429" y="155"/>
                    </a:lnTo>
                    <a:lnTo>
                      <a:pt x="679" y="298"/>
                    </a:lnTo>
                    <a:lnTo>
                      <a:pt x="774" y="382"/>
                    </a:lnTo>
                    <a:lnTo>
                      <a:pt x="881" y="370"/>
                    </a:lnTo>
                    <a:cubicBezTo>
                      <a:pt x="893" y="334"/>
                      <a:pt x="905" y="310"/>
                      <a:pt x="929" y="274"/>
                    </a:cubicBezTo>
                    <a:cubicBezTo>
                      <a:pt x="941" y="251"/>
                      <a:pt x="953" y="239"/>
                      <a:pt x="953" y="215"/>
                    </a:cubicBezTo>
                    <a:lnTo>
                      <a:pt x="929" y="191"/>
                    </a:lnTo>
                    <a:lnTo>
                      <a:pt x="846" y="227"/>
                    </a:lnTo>
                    <a:lnTo>
                      <a:pt x="762" y="215"/>
                    </a:lnTo>
                    <a:lnTo>
                      <a:pt x="572" y="96"/>
                    </a:lnTo>
                    <a:lnTo>
                      <a:pt x="357" y="12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26"/>
              <p:cNvSpPr/>
              <p:nvPr/>
            </p:nvSpPr>
            <p:spPr>
              <a:xfrm>
                <a:off x="4371375" y="2110200"/>
                <a:ext cx="166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66" extrusionOk="0">
                    <a:moveTo>
                      <a:pt x="417" y="1"/>
                    </a:moveTo>
                    <a:lnTo>
                      <a:pt x="357" y="25"/>
                    </a:lnTo>
                    <a:lnTo>
                      <a:pt x="179" y="25"/>
                    </a:lnTo>
                    <a:lnTo>
                      <a:pt x="36" y="72"/>
                    </a:lnTo>
                    <a:lnTo>
                      <a:pt x="0" y="132"/>
                    </a:lnTo>
                    <a:lnTo>
                      <a:pt x="95" y="239"/>
                    </a:lnTo>
                    <a:cubicBezTo>
                      <a:pt x="107" y="287"/>
                      <a:pt x="107" y="334"/>
                      <a:pt x="119" y="382"/>
                    </a:cubicBezTo>
                    <a:lnTo>
                      <a:pt x="203" y="430"/>
                    </a:lnTo>
                    <a:lnTo>
                      <a:pt x="298" y="465"/>
                    </a:lnTo>
                    <a:lnTo>
                      <a:pt x="488" y="430"/>
                    </a:lnTo>
                    <a:lnTo>
                      <a:pt x="655" y="453"/>
                    </a:lnTo>
                    <a:cubicBezTo>
                      <a:pt x="655" y="430"/>
                      <a:pt x="667" y="418"/>
                      <a:pt x="667" y="394"/>
                    </a:cubicBezTo>
                    <a:lnTo>
                      <a:pt x="596" y="322"/>
                    </a:lnTo>
                    <a:cubicBezTo>
                      <a:pt x="596" y="287"/>
                      <a:pt x="596" y="263"/>
                      <a:pt x="584" y="227"/>
                    </a:cubicBezTo>
                    <a:cubicBezTo>
                      <a:pt x="572" y="191"/>
                      <a:pt x="596" y="180"/>
                      <a:pt x="607" y="156"/>
                    </a:cubicBezTo>
                    <a:lnTo>
                      <a:pt x="512" y="49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26"/>
              <p:cNvSpPr/>
              <p:nvPr/>
            </p:nvSpPr>
            <p:spPr>
              <a:xfrm>
                <a:off x="5838525" y="3073425"/>
                <a:ext cx="134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489" extrusionOk="0">
                    <a:moveTo>
                      <a:pt x="322" y="0"/>
                    </a:moveTo>
                    <a:lnTo>
                      <a:pt x="274" y="12"/>
                    </a:lnTo>
                    <a:lnTo>
                      <a:pt x="214" y="96"/>
                    </a:lnTo>
                    <a:cubicBezTo>
                      <a:pt x="203" y="120"/>
                      <a:pt x="179" y="143"/>
                      <a:pt x="155" y="167"/>
                    </a:cubicBezTo>
                    <a:lnTo>
                      <a:pt x="83" y="262"/>
                    </a:lnTo>
                    <a:lnTo>
                      <a:pt x="0" y="322"/>
                    </a:lnTo>
                    <a:cubicBezTo>
                      <a:pt x="0" y="334"/>
                      <a:pt x="0" y="358"/>
                      <a:pt x="0" y="370"/>
                    </a:cubicBezTo>
                    <a:lnTo>
                      <a:pt x="72" y="489"/>
                    </a:lnTo>
                    <a:cubicBezTo>
                      <a:pt x="83" y="453"/>
                      <a:pt x="95" y="417"/>
                      <a:pt x="119" y="393"/>
                    </a:cubicBezTo>
                    <a:lnTo>
                      <a:pt x="250" y="239"/>
                    </a:lnTo>
                    <a:lnTo>
                      <a:pt x="298" y="239"/>
                    </a:lnTo>
                    <a:lnTo>
                      <a:pt x="476" y="203"/>
                    </a:lnTo>
                    <a:cubicBezTo>
                      <a:pt x="500" y="179"/>
                      <a:pt x="524" y="155"/>
                      <a:pt x="536" y="131"/>
                    </a:cubicBezTo>
                    <a:lnTo>
                      <a:pt x="512" y="120"/>
                    </a:lnTo>
                    <a:lnTo>
                      <a:pt x="417" y="96"/>
                    </a:lnTo>
                    <a:lnTo>
                      <a:pt x="369" y="60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26"/>
              <p:cNvSpPr/>
              <p:nvPr/>
            </p:nvSpPr>
            <p:spPr>
              <a:xfrm>
                <a:off x="4353200" y="2108125"/>
                <a:ext cx="4800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92" extrusionOk="0">
                    <a:moveTo>
                      <a:pt x="84" y="1"/>
                    </a:moveTo>
                    <a:lnTo>
                      <a:pt x="49" y="36"/>
                    </a:lnTo>
                    <a:lnTo>
                      <a:pt x="49" y="84"/>
                    </a:lnTo>
                    <a:lnTo>
                      <a:pt x="1" y="132"/>
                    </a:lnTo>
                    <a:lnTo>
                      <a:pt x="84" y="191"/>
                    </a:lnTo>
                    <a:lnTo>
                      <a:pt x="144" y="167"/>
                    </a:lnTo>
                    <a:lnTo>
                      <a:pt x="180" y="84"/>
                    </a:lnTo>
                    <a:lnTo>
                      <a:pt x="191" y="36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26"/>
              <p:cNvSpPr/>
              <p:nvPr/>
            </p:nvSpPr>
            <p:spPr>
              <a:xfrm>
                <a:off x="4362450" y="2097400"/>
                <a:ext cx="1400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04" extrusionOk="0">
                    <a:moveTo>
                      <a:pt x="274" y="1"/>
                    </a:moveTo>
                    <a:lnTo>
                      <a:pt x="119" y="13"/>
                    </a:lnTo>
                    <a:cubicBezTo>
                      <a:pt x="83" y="37"/>
                      <a:pt x="48" y="60"/>
                      <a:pt x="0" y="84"/>
                    </a:cubicBezTo>
                    <a:lnTo>
                      <a:pt x="0" y="168"/>
                    </a:lnTo>
                    <a:lnTo>
                      <a:pt x="71" y="203"/>
                    </a:lnTo>
                    <a:lnTo>
                      <a:pt x="179" y="203"/>
                    </a:lnTo>
                    <a:lnTo>
                      <a:pt x="262" y="168"/>
                    </a:lnTo>
                    <a:lnTo>
                      <a:pt x="345" y="191"/>
                    </a:lnTo>
                    <a:lnTo>
                      <a:pt x="488" y="203"/>
                    </a:lnTo>
                    <a:lnTo>
                      <a:pt x="560" y="168"/>
                    </a:lnTo>
                    <a:lnTo>
                      <a:pt x="560" y="108"/>
                    </a:lnTo>
                    <a:lnTo>
                      <a:pt x="441" y="72"/>
                    </a:lnTo>
                    <a:lnTo>
                      <a:pt x="381" y="25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26"/>
              <p:cNvSpPr/>
              <p:nvPr/>
            </p:nvSpPr>
            <p:spPr>
              <a:xfrm>
                <a:off x="5858150" y="2785600"/>
                <a:ext cx="51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08" extrusionOk="0">
                    <a:moveTo>
                      <a:pt x="120" y="0"/>
                    </a:moveTo>
                    <a:lnTo>
                      <a:pt x="37" y="36"/>
                    </a:lnTo>
                    <a:cubicBezTo>
                      <a:pt x="25" y="48"/>
                      <a:pt x="13" y="72"/>
                      <a:pt x="1" y="83"/>
                    </a:cubicBezTo>
                    <a:lnTo>
                      <a:pt x="60" y="107"/>
                    </a:lnTo>
                    <a:lnTo>
                      <a:pt x="168" y="72"/>
                    </a:lnTo>
                    <a:lnTo>
                      <a:pt x="203" y="12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26"/>
              <p:cNvSpPr/>
              <p:nvPr/>
            </p:nvSpPr>
            <p:spPr>
              <a:xfrm>
                <a:off x="4344575" y="2093850"/>
                <a:ext cx="181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27" extrusionOk="0">
                    <a:moveTo>
                      <a:pt x="227" y="0"/>
                    </a:moveTo>
                    <a:lnTo>
                      <a:pt x="84" y="12"/>
                    </a:lnTo>
                    <a:lnTo>
                      <a:pt x="1" y="36"/>
                    </a:lnTo>
                    <a:cubicBezTo>
                      <a:pt x="1" y="60"/>
                      <a:pt x="1" y="72"/>
                      <a:pt x="13" y="83"/>
                    </a:cubicBezTo>
                    <a:lnTo>
                      <a:pt x="96" y="155"/>
                    </a:lnTo>
                    <a:lnTo>
                      <a:pt x="251" y="155"/>
                    </a:lnTo>
                    <a:lnTo>
                      <a:pt x="322" y="191"/>
                    </a:lnTo>
                    <a:cubicBezTo>
                      <a:pt x="358" y="202"/>
                      <a:pt x="382" y="214"/>
                      <a:pt x="405" y="226"/>
                    </a:cubicBezTo>
                    <a:lnTo>
                      <a:pt x="691" y="179"/>
                    </a:lnTo>
                    <a:lnTo>
                      <a:pt x="727" y="143"/>
                    </a:lnTo>
                    <a:cubicBezTo>
                      <a:pt x="727" y="131"/>
                      <a:pt x="715" y="119"/>
                      <a:pt x="703" y="95"/>
                    </a:cubicBezTo>
                    <a:lnTo>
                      <a:pt x="632" y="83"/>
                    </a:lnTo>
                    <a:lnTo>
                      <a:pt x="596" y="95"/>
                    </a:lnTo>
                    <a:lnTo>
                      <a:pt x="513" y="95"/>
                    </a:lnTo>
                    <a:lnTo>
                      <a:pt x="453" y="12"/>
                    </a:lnTo>
                    <a:lnTo>
                      <a:pt x="394" y="24"/>
                    </a:ln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26"/>
              <p:cNvSpPr/>
              <p:nvPr/>
            </p:nvSpPr>
            <p:spPr>
              <a:xfrm>
                <a:off x="4354700" y="2105450"/>
                <a:ext cx="59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" extrusionOk="0">
                    <a:moveTo>
                      <a:pt x="48" y="0"/>
                    </a:moveTo>
                    <a:lnTo>
                      <a:pt x="0" y="12"/>
                    </a:lnTo>
                    <a:lnTo>
                      <a:pt x="96" y="96"/>
                    </a:lnTo>
                    <a:cubicBezTo>
                      <a:pt x="84" y="96"/>
                      <a:pt x="227" y="131"/>
                      <a:pt x="227" y="131"/>
                    </a:cubicBezTo>
                    <a:lnTo>
                      <a:pt x="239" y="96"/>
                    </a:lnTo>
                    <a:lnTo>
                      <a:pt x="155" y="12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26"/>
              <p:cNvSpPr/>
              <p:nvPr/>
            </p:nvSpPr>
            <p:spPr>
              <a:xfrm>
                <a:off x="4353500" y="2114375"/>
                <a:ext cx="3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68" extrusionOk="0">
                    <a:moveTo>
                      <a:pt x="1" y="1"/>
                    </a:moveTo>
                    <a:lnTo>
                      <a:pt x="1" y="72"/>
                    </a:lnTo>
                    <a:lnTo>
                      <a:pt x="37" y="143"/>
                    </a:lnTo>
                    <a:lnTo>
                      <a:pt x="120" y="167"/>
                    </a:lnTo>
                    <a:cubicBezTo>
                      <a:pt x="120" y="143"/>
                      <a:pt x="120" y="120"/>
                      <a:pt x="132" y="96"/>
                    </a:cubicBezTo>
                    <a:lnTo>
                      <a:pt x="84" y="2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26"/>
              <p:cNvSpPr/>
              <p:nvPr/>
            </p:nvSpPr>
            <p:spPr>
              <a:xfrm>
                <a:off x="5765000" y="2867150"/>
                <a:ext cx="56575" cy="16760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6704" extrusionOk="0">
                    <a:moveTo>
                      <a:pt x="381" y="0"/>
                    </a:moveTo>
                    <a:lnTo>
                      <a:pt x="322" y="24"/>
                    </a:lnTo>
                    <a:lnTo>
                      <a:pt x="346" y="72"/>
                    </a:lnTo>
                    <a:lnTo>
                      <a:pt x="334" y="131"/>
                    </a:lnTo>
                    <a:cubicBezTo>
                      <a:pt x="310" y="131"/>
                      <a:pt x="286" y="131"/>
                      <a:pt x="262" y="120"/>
                    </a:cubicBezTo>
                    <a:lnTo>
                      <a:pt x="191" y="48"/>
                    </a:lnTo>
                    <a:lnTo>
                      <a:pt x="84" y="24"/>
                    </a:lnTo>
                    <a:lnTo>
                      <a:pt x="203" y="179"/>
                    </a:lnTo>
                    <a:cubicBezTo>
                      <a:pt x="262" y="227"/>
                      <a:pt x="310" y="286"/>
                      <a:pt x="369" y="334"/>
                    </a:cubicBezTo>
                    <a:cubicBezTo>
                      <a:pt x="381" y="358"/>
                      <a:pt x="393" y="381"/>
                      <a:pt x="405" y="417"/>
                    </a:cubicBezTo>
                    <a:cubicBezTo>
                      <a:pt x="393" y="441"/>
                      <a:pt x="369" y="465"/>
                      <a:pt x="357" y="489"/>
                    </a:cubicBezTo>
                    <a:lnTo>
                      <a:pt x="429" y="477"/>
                    </a:lnTo>
                    <a:lnTo>
                      <a:pt x="488" y="501"/>
                    </a:lnTo>
                    <a:lnTo>
                      <a:pt x="500" y="560"/>
                    </a:lnTo>
                    <a:lnTo>
                      <a:pt x="441" y="584"/>
                    </a:lnTo>
                    <a:lnTo>
                      <a:pt x="357" y="572"/>
                    </a:lnTo>
                    <a:lnTo>
                      <a:pt x="357" y="631"/>
                    </a:lnTo>
                    <a:lnTo>
                      <a:pt x="441" y="667"/>
                    </a:lnTo>
                    <a:lnTo>
                      <a:pt x="441" y="751"/>
                    </a:lnTo>
                    <a:lnTo>
                      <a:pt x="334" y="751"/>
                    </a:lnTo>
                    <a:lnTo>
                      <a:pt x="250" y="703"/>
                    </a:lnTo>
                    <a:cubicBezTo>
                      <a:pt x="238" y="679"/>
                      <a:pt x="215" y="643"/>
                      <a:pt x="203" y="620"/>
                    </a:cubicBezTo>
                    <a:lnTo>
                      <a:pt x="107" y="631"/>
                    </a:lnTo>
                    <a:lnTo>
                      <a:pt x="0" y="715"/>
                    </a:lnTo>
                    <a:cubicBezTo>
                      <a:pt x="24" y="751"/>
                      <a:pt x="48" y="786"/>
                      <a:pt x="72" y="834"/>
                    </a:cubicBezTo>
                    <a:lnTo>
                      <a:pt x="72" y="929"/>
                    </a:lnTo>
                    <a:cubicBezTo>
                      <a:pt x="107" y="977"/>
                      <a:pt x="131" y="1024"/>
                      <a:pt x="155" y="1072"/>
                    </a:cubicBezTo>
                    <a:cubicBezTo>
                      <a:pt x="191" y="1120"/>
                      <a:pt x="191" y="1179"/>
                      <a:pt x="215" y="1227"/>
                    </a:cubicBezTo>
                    <a:cubicBezTo>
                      <a:pt x="191" y="1286"/>
                      <a:pt x="179" y="1334"/>
                      <a:pt x="155" y="1393"/>
                    </a:cubicBezTo>
                    <a:lnTo>
                      <a:pt x="191" y="1441"/>
                    </a:lnTo>
                    <a:lnTo>
                      <a:pt x="167" y="1572"/>
                    </a:lnTo>
                    <a:lnTo>
                      <a:pt x="167" y="1786"/>
                    </a:lnTo>
                    <a:cubicBezTo>
                      <a:pt x="167" y="1858"/>
                      <a:pt x="191" y="1882"/>
                      <a:pt x="203" y="1929"/>
                    </a:cubicBezTo>
                    <a:lnTo>
                      <a:pt x="322" y="2025"/>
                    </a:lnTo>
                    <a:lnTo>
                      <a:pt x="322" y="2060"/>
                    </a:lnTo>
                    <a:lnTo>
                      <a:pt x="250" y="2060"/>
                    </a:lnTo>
                    <a:lnTo>
                      <a:pt x="465" y="2382"/>
                    </a:lnTo>
                    <a:lnTo>
                      <a:pt x="560" y="2429"/>
                    </a:lnTo>
                    <a:lnTo>
                      <a:pt x="631" y="2620"/>
                    </a:lnTo>
                    <a:cubicBezTo>
                      <a:pt x="631" y="2656"/>
                      <a:pt x="631" y="2703"/>
                      <a:pt x="619" y="2751"/>
                    </a:cubicBezTo>
                    <a:cubicBezTo>
                      <a:pt x="619" y="2798"/>
                      <a:pt x="584" y="2822"/>
                      <a:pt x="572" y="2846"/>
                    </a:cubicBezTo>
                    <a:cubicBezTo>
                      <a:pt x="584" y="2894"/>
                      <a:pt x="607" y="2941"/>
                      <a:pt x="619" y="2989"/>
                    </a:cubicBezTo>
                    <a:cubicBezTo>
                      <a:pt x="607" y="3013"/>
                      <a:pt x="596" y="3037"/>
                      <a:pt x="584" y="3060"/>
                    </a:cubicBezTo>
                    <a:lnTo>
                      <a:pt x="667" y="3144"/>
                    </a:lnTo>
                    <a:lnTo>
                      <a:pt x="738" y="3263"/>
                    </a:lnTo>
                    <a:lnTo>
                      <a:pt x="703" y="3275"/>
                    </a:lnTo>
                    <a:cubicBezTo>
                      <a:pt x="703" y="3287"/>
                      <a:pt x="691" y="3310"/>
                      <a:pt x="691" y="3334"/>
                    </a:cubicBezTo>
                    <a:cubicBezTo>
                      <a:pt x="715" y="3394"/>
                      <a:pt x="738" y="3453"/>
                      <a:pt x="762" y="3513"/>
                    </a:cubicBezTo>
                    <a:lnTo>
                      <a:pt x="762" y="3608"/>
                    </a:lnTo>
                    <a:cubicBezTo>
                      <a:pt x="762" y="3644"/>
                      <a:pt x="774" y="3691"/>
                      <a:pt x="774" y="3739"/>
                    </a:cubicBezTo>
                    <a:cubicBezTo>
                      <a:pt x="786" y="3775"/>
                      <a:pt x="750" y="3834"/>
                      <a:pt x="738" y="3882"/>
                    </a:cubicBezTo>
                    <a:cubicBezTo>
                      <a:pt x="750" y="3906"/>
                      <a:pt x="750" y="3930"/>
                      <a:pt x="762" y="3953"/>
                    </a:cubicBezTo>
                    <a:lnTo>
                      <a:pt x="715" y="4025"/>
                    </a:lnTo>
                    <a:cubicBezTo>
                      <a:pt x="703" y="4060"/>
                      <a:pt x="691" y="4108"/>
                      <a:pt x="691" y="4156"/>
                    </a:cubicBezTo>
                    <a:lnTo>
                      <a:pt x="715" y="4334"/>
                    </a:lnTo>
                    <a:lnTo>
                      <a:pt x="667" y="4382"/>
                    </a:lnTo>
                    <a:cubicBezTo>
                      <a:pt x="667" y="4418"/>
                      <a:pt x="655" y="4453"/>
                      <a:pt x="643" y="4489"/>
                    </a:cubicBezTo>
                    <a:lnTo>
                      <a:pt x="727" y="4596"/>
                    </a:lnTo>
                    <a:lnTo>
                      <a:pt x="869" y="4858"/>
                    </a:lnTo>
                    <a:lnTo>
                      <a:pt x="834" y="4930"/>
                    </a:lnTo>
                    <a:cubicBezTo>
                      <a:pt x="858" y="4977"/>
                      <a:pt x="869" y="5025"/>
                      <a:pt x="881" y="5061"/>
                    </a:cubicBezTo>
                    <a:cubicBezTo>
                      <a:pt x="858" y="5120"/>
                      <a:pt x="822" y="5168"/>
                      <a:pt x="798" y="5215"/>
                    </a:cubicBezTo>
                    <a:cubicBezTo>
                      <a:pt x="798" y="5251"/>
                      <a:pt x="774" y="5299"/>
                      <a:pt x="774" y="5346"/>
                    </a:cubicBezTo>
                    <a:lnTo>
                      <a:pt x="810" y="5501"/>
                    </a:lnTo>
                    <a:lnTo>
                      <a:pt x="810" y="5584"/>
                    </a:lnTo>
                    <a:lnTo>
                      <a:pt x="917" y="5775"/>
                    </a:lnTo>
                    <a:lnTo>
                      <a:pt x="917" y="5846"/>
                    </a:lnTo>
                    <a:lnTo>
                      <a:pt x="834" y="5954"/>
                    </a:lnTo>
                    <a:cubicBezTo>
                      <a:pt x="798" y="6001"/>
                      <a:pt x="774" y="6049"/>
                      <a:pt x="750" y="6096"/>
                    </a:cubicBezTo>
                    <a:cubicBezTo>
                      <a:pt x="750" y="6132"/>
                      <a:pt x="750" y="6180"/>
                      <a:pt x="762" y="6216"/>
                    </a:cubicBezTo>
                    <a:lnTo>
                      <a:pt x="858" y="6311"/>
                    </a:lnTo>
                    <a:cubicBezTo>
                      <a:pt x="869" y="6370"/>
                      <a:pt x="881" y="6418"/>
                      <a:pt x="881" y="6466"/>
                    </a:cubicBezTo>
                    <a:lnTo>
                      <a:pt x="1012" y="6573"/>
                    </a:lnTo>
                    <a:cubicBezTo>
                      <a:pt x="1012" y="6549"/>
                      <a:pt x="1024" y="6513"/>
                      <a:pt x="1024" y="6489"/>
                    </a:cubicBezTo>
                    <a:cubicBezTo>
                      <a:pt x="1036" y="6454"/>
                      <a:pt x="1060" y="6442"/>
                      <a:pt x="1084" y="6418"/>
                    </a:cubicBezTo>
                    <a:cubicBezTo>
                      <a:pt x="1084" y="6382"/>
                      <a:pt x="1072" y="6358"/>
                      <a:pt x="1060" y="6323"/>
                    </a:cubicBezTo>
                    <a:lnTo>
                      <a:pt x="1060" y="6227"/>
                    </a:lnTo>
                    <a:lnTo>
                      <a:pt x="1143" y="6108"/>
                    </a:lnTo>
                    <a:lnTo>
                      <a:pt x="1262" y="6096"/>
                    </a:lnTo>
                    <a:lnTo>
                      <a:pt x="1310" y="6132"/>
                    </a:lnTo>
                    <a:lnTo>
                      <a:pt x="1286" y="6180"/>
                    </a:lnTo>
                    <a:cubicBezTo>
                      <a:pt x="1310" y="6204"/>
                      <a:pt x="1322" y="6216"/>
                      <a:pt x="1346" y="6239"/>
                    </a:cubicBezTo>
                    <a:lnTo>
                      <a:pt x="1572" y="6311"/>
                    </a:lnTo>
                    <a:lnTo>
                      <a:pt x="1608" y="6287"/>
                    </a:lnTo>
                    <a:lnTo>
                      <a:pt x="1667" y="6299"/>
                    </a:lnTo>
                    <a:cubicBezTo>
                      <a:pt x="1667" y="6323"/>
                      <a:pt x="1679" y="6335"/>
                      <a:pt x="1691" y="6358"/>
                    </a:cubicBezTo>
                    <a:lnTo>
                      <a:pt x="1643" y="6370"/>
                    </a:lnTo>
                    <a:cubicBezTo>
                      <a:pt x="1643" y="6394"/>
                      <a:pt x="1643" y="6406"/>
                      <a:pt x="1631" y="6430"/>
                    </a:cubicBezTo>
                    <a:cubicBezTo>
                      <a:pt x="1667" y="6477"/>
                      <a:pt x="1691" y="6513"/>
                      <a:pt x="1715" y="6561"/>
                    </a:cubicBezTo>
                    <a:cubicBezTo>
                      <a:pt x="1715" y="6585"/>
                      <a:pt x="1703" y="6608"/>
                      <a:pt x="1703" y="6632"/>
                    </a:cubicBezTo>
                    <a:lnTo>
                      <a:pt x="1750" y="6704"/>
                    </a:lnTo>
                    <a:lnTo>
                      <a:pt x="1774" y="6656"/>
                    </a:lnTo>
                    <a:lnTo>
                      <a:pt x="1774" y="6608"/>
                    </a:lnTo>
                    <a:cubicBezTo>
                      <a:pt x="1774" y="6597"/>
                      <a:pt x="1810" y="6561"/>
                      <a:pt x="1822" y="6537"/>
                    </a:cubicBezTo>
                    <a:lnTo>
                      <a:pt x="1858" y="6442"/>
                    </a:lnTo>
                    <a:lnTo>
                      <a:pt x="1774" y="6346"/>
                    </a:lnTo>
                    <a:cubicBezTo>
                      <a:pt x="1774" y="6311"/>
                      <a:pt x="1774" y="6263"/>
                      <a:pt x="1786" y="6227"/>
                    </a:cubicBezTo>
                    <a:cubicBezTo>
                      <a:pt x="1798" y="6192"/>
                      <a:pt x="1774" y="6180"/>
                      <a:pt x="1774" y="6156"/>
                    </a:cubicBezTo>
                    <a:lnTo>
                      <a:pt x="1679" y="6156"/>
                    </a:lnTo>
                    <a:lnTo>
                      <a:pt x="1608" y="6120"/>
                    </a:lnTo>
                    <a:lnTo>
                      <a:pt x="1477" y="6001"/>
                    </a:lnTo>
                    <a:lnTo>
                      <a:pt x="1500" y="5870"/>
                    </a:lnTo>
                    <a:cubicBezTo>
                      <a:pt x="1489" y="5835"/>
                      <a:pt x="1477" y="5799"/>
                      <a:pt x="1465" y="5763"/>
                    </a:cubicBezTo>
                    <a:lnTo>
                      <a:pt x="1358" y="5620"/>
                    </a:lnTo>
                    <a:lnTo>
                      <a:pt x="1274" y="5573"/>
                    </a:lnTo>
                    <a:cubicBezTo>
                      <a:pt x="1250" y="5537"/>
                      <a:pt x="1239" y="5501"/>
                      <a:pt x="1215" y="5465"/>
                    </a:cubicBezTo>
                    <a:cubicBezTo>
                      <a:pt x="1191" y="5430"/>
                      <a:pt x="1215" y="5370"/>
                      <a:pt x="1215" y="5311"/>
                    </a:cubicBezTo>
                    <a:cubicBezTo>
                      <a:pt x="1215" y="5263"/>
                      <a:pt x="1179" y="5227"/>
                      <a:pt x="1167" y="5180"/>
                    </a:cubicBezTo>
                    <a:cubicBezTo>
                      <a:pt x="1155" y="5144"/>
                      <a:pt x="1167" y="5108"/>
                      <a:pt x="1167" y="5073"/>
                    </a:cubicBezTo>
                    <a:cubicBezTo>
                      <a:pt x="1167" y="5037"/>
                      <a:pt x="1203" y="4989"/>
                      <a:pt x="1227" y="4953"/>
                    </a:cubicBezTo>
                    <a:lnTo>
                      <a:pt x="1262" y="4811"/>
                    </a:lnTo>
                    <a:cubicBezTo>
                      <a:pt x="1250" y="4775"/>
                      <a:pt x="1239" y="4739"/>
                      <a:pt x="1227" y="4703"/>
                    </a:cubicBezTo>
                    <a:lnTo>
                      <a:pt x="1310" y="4584"/>
                    </a:lnTo>
                    <a:cubicBezTo>
                      <a:pt x="1310" y="4561"/>
                      <a:pt x="1322" y="4537"/>
                      <a:pt x="1322" y="4501"/>
                    </a:cubicBezTo>
                    <a:lnTo>
                      <a:pt x="1286" y="4382"/>
                    </a:lnTo>
                    <a:lnTo>
                      <a:pt x="1358" y="4346"/>
                    </a:lnTo>
                    <a:lnTo>
                      <a:pt x="1405" y="4299"/>
                    </a:lnTo>
                    <a:lnTo>
                      <a:pt x="1417" y="4263"/>
                    </a:lnTo>
                    <a:lnTo>
                      <a:pt x="1477" y="4275"/>
                    </a:lnTo>
                    <a:lnTo>
                      <a:pt x="1536" y="4311"/>
                    </a:lnTo>
                    <a:lnTo>
                      <a:pt x="1691" y="4346"/>
                    </a:lnTo>
                    <a:lnTo>
                      <a:pt x="1822" y="4406"/>
                    </a:lnTo>
                    <a:lnTo>
                      <a:pt x="1917" y="4513"/>
                    </a:lnTo>
                    <a:cubicBezTo>
                      <a:pt x="1929" y="4549"/>
                      <a:pt x="1941" y="4596"/>
                      <a:pt x="1953" y="4644"/>
                    </a:cubicBezTo>
                    <a:lnTo>
                      <a:pt x="2060" y="4727"/>
                    </a:lnTo>
                    <a:lnTo>
                      <a:pt x="2143" y="4811"/>
                    </a:lnTo>
                    <a:lnTo>
                      <a:pt x="2203" y="4965"/>
                    </a:lnTo>
                    <a:lnTo>
                      <a:pt x="2262" y="5001"/>
                    </a:lnTo>
                    <a:cubicBezTo>
                      <a:pt x="2262" y="4965"/>
                      <a:pt x="2251" y="4930"/>
                      <a:pt x="2251" y="4882"/>
                    </a:cubicBezTo>
                    <a:cubicBezTo>
                      <a:pt x="2239" y="4846"/>
                      <a:pt x="2203" y="4787"/>
                      <a:pt x="2179" y="4739"/>
                    </a:cubicBezTo>
                    <a:lnTo>
                      <a:pt x="2036" y="4584"/>
                    </a:lnTo>
                    <a:cubicBezTo>
                      <a:pt x="2024" y="4549"/>
                      <a:pt x="2012" y="4501"/>
                      <a:pt x="1989" y="4453"/>
                    </a:cubicBezTo>
                    <a:cubicBezTo>
                      <a:pt x="1977" y="4406"/>
                      <a:pt x="1953" y="4358"/>
                      <a:pt x="1929" y="4322"/>
                    </a:cubicBezTo>
                    <a:cubicBezTo>
                      <a:pt x="1929" y="4299"/>
                      <a:pt x="1941" y="4287"/>
                      <a:pt x="1953" y="4275"/>
                    </a:cubicBezTo>
                    <a:cubicBezTo>
                      <a:pt x="1941" y="4251"/>
                      <a:pt x="1917" y="4227"/>
                      <a:pt x="1905" y="4203"/>
                    </a:cubicBezTo>
                    <a:cubicBezTo>
                      <a:pt x="1881" y="4144"/>
                      <a:pt x="1870" y="4084"/>
                      <a:pt x="1846" y="4037"/>
                    </a:cubicBezTo>
                    <a:cubicBezTo>
                      <a:pt x="1834" y="3977"/>
                      <a:pt x="1846" y="3965"/>
                      <a:pt x="1834" y="3930"/>
                    </a:cubicBezTo>
                    <a:lnTo>
                      <a:pt x="1774" y="3870"/>
                    </a:lnTo>
                    <a:lnTo>
                      <a:pt x="1786" y="3787"/>
                    </a:lnTo>
                    <a:cubicBezTo>
                      <a:pt x="1739" y="3715"/>
                      <a:pt x="1703" y="3656"/>
                      <a:pt x="1667" y="3584"/>
                    </a:cubicBezTo>
                    <a:cubicBezTo>
                      <a:pt x="1631" y="3513"/>
                      <a:pt x="1620" y="3418"/>
                      <a:pt x="1584" y="3334"/>
                    </a:cubicBezTo>
                    <a:lnTo>
                      <a:pt x="1584" y="3227"/>
                    </a:lnTo>
                    <a:lnTo>
                      <a:pt x="1429" y="2977"/>
                    </a:lnTo>
                    <a:cubicBezTo>
                      <a:pt x="1405" y="2917"/>
                      <a:pt x="1393" y="2858"/>
                      <a:pt x="1369" y="2798"/>
                    </a:cubicBezTo>
                    <a:lnTo>
                      <a:pt x="1310" y="2727"/>
                    </a:lnTo>
                    <a:cubicBezTo>
                      <a:pt x="1322" y="2703"/>
                      <a:pt x="1334" y="2679"/>
                      <a:pt x="1334" y="2656"/>
                    </a:cubicBezTo>
                    <a:cubicBezTo>
                      <a:pt x="1322" y="2620"/>
                      <a:pt x="1310" y="2584"/>
                      <a:pt x="1298" y="2560"/>
                    </a:cubicBezTo>
                    <a:lnTo>
                      <a:pt x="1239" y="2501"/>
                    </a:lnTo>
                    <a:lnTo>
                      <a:pt x="1215" y="2536"/>
                    </a:lnTo>
                    <a:lnTo>
                      <a:pt x="1143" y="2501"/>
                    </a:lnTo>
                    <a:cubicBezTo>
                      <a:pt x="1143" y="2489"/>
                      <a:pt x="1131" y="2477"/>
                      <a:pt x="1131" y="2465"/>
                    </a:cubicBezTo>
                    <a:lnTo>
                      <a:pt x="1179" y="2406"/>
                    </a:lnTo>
                    <a:cubicBezTo>
                      <a:pt x="1179" y="2394"/>
                      <a:pt x="1179" y="2370"/>
                      <a:pt x="1179" y="2346"/>
                    </a:cubicBezTo>
                    <a:lnTo>
                      <a:pt x="1084" y="2263"/>
                    </a:lnTo>
                    <a:lnTo>
                      <a:pt x="1012" y="2132"/>
                    </a:lnTo>
                    <a:cubicBezTo>
                      <a:pt x="1012" y="2096"/>
                      <a:pt x="1000" y="2048"/>
                      <a:pt x="988" y="2013"/>
                    </a:cubicBezTo>
                    <a:lnTo>
                      <a:pt x="953" y="1929"/>
                    </a:lnTo>
                    <a:lnTo>
                      <a:pt x="977" y="1846"/>
                    </a:lnTo>
                    <a:lnTo>
                      <a:pt x="1024" y="1786"/>
                    </a:lnTo>
                    <a:lnTo>
                      <a:pt x="1048" y="1810"/>
                    </a:lnTo>
                    <a:cubicBezTo>
                      <a:pt x="1048" y="1774"/>
                      <a:pt x="1060" y="1739"/>
                      <a:pt x="1060" y="1691"/>
                    </a:cubicBezTo>
                    <a:cubicBezTo>
                      <a:pt x="1072" y="1655"/>
                      <a:pt x="1084" y="1608"/>
                      <a:pt x="1096" y="1560"/>
                    </a:cubicBezTo>
                    <a:cubicBezTo>
                      <a:pt x="1096" y="1513"/>
                      <a:pt x="1096" y="1501"/>
                      <a:pt x="1096" y="1465"/>
                    </a:cubicBezTo>
                    <a:lnTo>
                      <a:pt x="988" y="1393"/>
                    </a:lnTo>
                    <a:lnTo>
                      <a:pt x="893" y="1251"/>
                    </a:lnTo>
                    <a:lnTo>
                      <a:pt x="893" y="1203"/>
                    </a:lnTo>
                    <a:cubicBezTo>
                      <a:pt x="893" y="1179"/>
                      <a:pt x="869" y="1155"/>
                      <a:pt x="846" y="1132"/>
                    </a:cubicBezTo>
                    <a:cubicBezTo>
                      <a:pt x="846" y="1120"/>
                      <a:pt x="858" y="1108"/>
                      <a:pt x="869" y="1096"/>
                    </a:cubicBezTo>
                    <a:lnTo>
                      <a:pt x="917" y="1108"/>
                    </a:lnTo>
                    <a:lnTo>
                      <a:pt x="1000" y="1227"/>
                    </a:lnTo>
                    <a:lnTo>
                      <a:pt x="1072" y="1370"/>
                    </a:lnTo>
                    <a:cubicBezTo>
                      <a:pt x="1072" y="1334"/>
                      <a:pt x="1072" y="1298"/>
                      <a:pt x="1060" y="1251"/>
                    </a:cubicBezTo>
                    <a:cubicBezTo>
                      <a:pt x="1036" y="1191"/>
                      <a:pt x="1000" y="1132"/>
                      <a:pt x="977" y="1072"/>
                    </a:cubicBezTo>
                    <a:lnTo>
                      <a:pt x="881" y="929"/>
                    </a:lnTo>
                    <a:lnTo>
                      <a:pt x="834" y="905"/>
                    </a:lnTo>
                    <a:lnTo>
                      <a:pt x="834" y="822"/>
                    </a:lnTo>
                    <a:lnTo>
                      <a:pt x="643" y="608"/>
                    </a:lnTo>
                    <a:cubicBezTo>
                      <a:pt x="619" y="572"/>
                      <a:pt x="607" y="536"/>
                      <a:pt x="596" y="501"/>
                    </a:cubicBezTo>
                    <a:lnTo>
                      <a:pt x="655" y="370"/>
                    </a:lnTo>
                    <a:lnTo>
                      <a:pt x="607" y="298"/>
                    </a:lnTo>
                    <a:lnTo>
                      <a:pt x="441" y="191"/>
                    </a:lnTo>
                    <a:lnTo>
                      <a:pt x="405" y="48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26"/>
              <p:cNvSpPr/>
              <p:nvPr/>
            </p:nvSpPr>
            <p:spPr>
              <a:xfrm>
                <a:off x="4313625" y="2119725"/>
                <a:ext cx="15800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71" extrusionOk="0">
                    <a:moveTo>
                      <a:pt x="310" y="1"/>
                    </a:moveTo>
                    <a:lnTo>
                      <a:pt x="274" y="37"/>
                    </a:lnTo>
                    <a:cubicBezTo>
                      <a:pt x="274" y="72"/>
                      <a:pt x="262" y="120"/>
                      <a:pt x="262" y="168"/>
                    </a:cubicBezTo>
                    <a:lnTo>
                      <a:pt x="215" y="215"/>
                    </a:lnTo>
                    <a:lnTo>
                      <a:pt x="48" y="203"/>
                    </a:lnTo>
                    <a:lnTo>
                      <a:pt x="0" y="227"/>
                    </a:lnTo>
                    <a:lnTo>
                      <a:pt x="131" y="299"/>
                    </a:lnTo>
                    <a:cubicBezTo>
                      <a:pt x="131" y="322"/>
                      <a:pt x="143" y="346"/>
                      <a:pt x="155" y="370"/>
                    </a:cubicBezTo>
                    <a:lnTo>
                      <a:pt x="274" y="370"/>
                    </a:lnTo>
                    <a:lnTo>
                      <a:pt x="381" y="346"/>
                    </a:lnTo>
                    <a:lnTo>
                      <a:pt x="572" y="358"/>
                    </a:lnTo>
                    <a:lnTo>
                      <a:pt x="631" y="310"/>
                    </a:lnTo>
                    <a:lnTo>
                      <a:pt x="608" y="251"/>
                    </a:lnTo>
                    <a:lnTo>
                      <a:pt x="453" y="227"/>
                    </a:lnTo>
                    <a:cubicBezTo>
                      <a:pt x="453" y="203"/>
                      <a:pt x="453" y="168"/>
                      <a:pt x="453" y="144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26"/>
              <p:cNvSpPr/>
              <p:nvPr/>
            </p:nvSpPr>
            <p:spPr>
              <a:xfrm>
                <a:off x="4339225" y="2113775"/>
                <a:ext cx="116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87" extrusionOk="0">
                    <a:moveTo>
                      <a:pt x="155" y="1"/>
                    </a:moveTo>
                    <a:lnTo>
                      <a:pt x="60" y="37"/>
                    </a:lnTo>
                    <a:lnTo>
                      <a:pt x="119" y="96"/>
                    </a:lnTo>
                    <a:lnTo>
                      <a:pt x="119" y="156"/>
                    </a:lnTo>
                    <a:lnTo>
                      <a:pt x="0" y="203"/>
                    </a:lnTo>
                    <a:lnTo>
                      <a:pt x="48" y="251"/>
                    </a:lnTo>
                    <a:lnTo>
                      <a:pt x="250" y="287"/>
                    </a:lnTo>
                    <a:lnTo>
                      <a:pt x="393" y="239"/>
                    </a:lnTo>
                    <a:lnTo>
                      <a:pt x="465" y="156"/>
                    </a:lnTo>
                    <a:lnTo>
                      <a:pt x="441" y="84"/>
                    </a:lnTo>
                    <a:lnTo>
                      <a:pt x="334" y="84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26"/>
              <p:cNvSpPr/>
              <p:nvPr/>
            </p:nvSpPr>
            <p:spPr>
              <a:xfrm>
                <a:off x="4307075" y="2115875"/>
                <a:ext cx="8350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98" extrusionOk="0">
                    <a:moveTo>
                      <a:pt x="72" y="0"/>
                    </a:moveTo>
                    <a:lnTo>
                      <a:pt x="36" y="95"/>
                    </a:lnTo>
                    <a:lnTo>
                      <a:pt x="0" y="143"/>
                    </a:lnTo>
                    <a:lnTo>
                      <a:pt x="36" y="214"/>
                    </a:lnTo>
                    <a:lnTo>
                      <a:pt x="227" y="298"/>
                    </a:lnTo>
                    <a:lnTo>
                      <a:pt x="262" y="226"/>
                    </a:lnTo>
                    <a:lnTo>
                      <a:pt x="334" y="167"/>
                    </a:lnTo>
                    <a:lnTo>
                      <a:pt x="334" y="95"/>
                    </a:lnTo>
                    <a:lnTo>
                      <a:pt x="191" y="48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26"/>
              <p:cNvSpPr/>
              <p:nvPr/>
            </p:nvSpPr>
            <p:spPr>
              <a:xfrm>
                <a:off x="4340700" y="2104550"/>
                <a:ext cx="59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39" extrusionOk="0">
                    <a:moveTo>
                      <a:pt x="96" y="1"/>
                    </a:moveTo>
                    <a:lnTo>
                      <a:pt x="48" y="120"/>
                    </a:lnTo>
                    <a:lnTo>
                      <a:pt x="1" y="144"/>
                    </a:lnTo>
                    <a:lnTo>
                      <a:pt x="60" y="191"/>
                    </a:lnTo>
                    <a:lnTo>
                      <a:pt x="179" y="239"/>
                    </a:lnTo>
                    <a:lnTo>
                      <a:pt x="239" y="215"/>
                    </a:lnTo>
                    <a:lnTo>
                      <a:pt x="168" y="132"/>
                    </a:lnTo>
                    <a:lnTo>
                      <a:pt x="168" y="25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26"/>
              <p:cNvSpPr/>
              <p:nvPr/>
            </p:nvSpPr>
            <p:spPr>
              <a:xfrm>
                <a:off x="4378225" y="2068250"/>
                <a:ext cx="59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67" extrusionOk="0">
                    <a:moveTo>
                      <a:pt x="60" y="0"/>
                    </a:moveTo>
                    <a:lnTo>
                      <a:pt x="0" y="36"/>
                    </a:lnTo>
                    <a:cubicBezTo>
                      <a:pt x="0" y="72"/>
                      <a:pt x="12" y="107"/>
                      <a:pt x="12" y="131"/>
                    </a:cubicBezTo>
                    <a:lnTo>
                      <a:pt x="119" y="167"/>
                    </a:lnTo>
                    <a:lnTo>
                      <a:pt x="214" y="143"/>
                    </a:lnTo>
                    <a:lnTo>
                      <a:pt x="238" y="95"/>
                    </a:lnTo>
                    <a:lnTo>
                      <a:pt x="214" y="36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26"/>
              <p:cNvSpPr/>
              <p:nvPr/>
            </p:nvSpPr>
            <p:spPr>
              <a:xfrm>
                <a:off x="4300525" y="2081925"/>
                <a:ext cx="62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0" extrusionOk="0">
                    <a:moveTo>
                      <a:pt x="131" y="1"/>
                    </a:moveTo>
                    <a:lnTo>
                      <a:pt x="36" y="60"/>
                    </a:lnTo>
                    <a:lnTo>
                      <a:pt x="1" y="144"/>
                    </a:lnTo>
                    <a:lnTo>
                      <a:pt x="48" y="168"/>
                    </a:lnTo>
                    <a:lnTo>
                      <a:pt x="227" y="179"/>
                    </a:lnTo>
                    <a:lnTo>
                      <a:pt x="251" y="120"/>
                    </a:lnTo>
                    <a:lnTo>
                      <a:pt x="191" y="72"/>
                    </a:lnTo>
                    <a:cubicBezTo>
                      <a:pt x="191" y="48"/>
                      <a:pt x="191" y="25"/>
                      <a:pt x="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26"/>
              <p:cNvSpPr/>
              <p:nvPr/>
            </p:nvSpPr>
            <p:spPr>
              <a:xfrm>
                <a:off x="4273450" y="2089975"/>
                <a:ext cx="470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406" extrusionOk="0">
                    <a:moveTo>
                      <a:pt x="1488" y="0"/>
                    </a:moveTo>
                    <a:lnTo>
                      <a:pt x="1334" y="84"/>
                    </a:lnTo>
                    <a:lnTo>
                      <a:pt x="1238" y="191"/>
                    </a:lnTo>
                    <a:lnTo>
                      <a:pt x="1191" y="203"/>
                    </a:lnTo>
                    <a:lnTo>
                      <a:pt x="1191" y="155"/>
                    </a:lnTo>
                    <a:lnTo>
                      <a:pt x="1214" y="84"/>
                    </a:lnTo>
                    <a:lnTo>
                      <a:pt x="1191" y="36"/>
                    </a:lnTo>
                    <a:lnTo>
                      <a:pt x="1143" y="72"/>
                    </a:lnTo>
                    <a:lnTo>
                      <a:pt x="1072" y="155"/>
                    </a:lnTo>
                    <a:lnTo>
                      <a:pt x="953" y="179"/>
                    </a:lnTo>
                    <a:lnTo>
                      <a:pt x="953" y="250"/>
                    </a:lnTo>
                    <a:lnTo>
                      <a:pt x="1000" y="274"/>
                    </a:lnTo>
                    <a:lnTo>
                      <a:pt x="1107" y="274"/>
                    </a:lnTo>
                    <a:lnTo>
                      <a:pt x="1167" y="298"/>
                    </a:lnTo>
                    <a:lnTo>
                      <a:pt x="1167" y="346"/>
                    </a:lnTo>
                    <a:lnTo>
                      <a:pt x="1060" y="369"/>
                    </a:lnTo>
                    <a:lnTo>
                      <a:pt x="953" y="417"/>
                    </a:lnTo>
                    <a:cubicBezTo>
                      <a:pt x="953" y="441"/>
                      <a:pt x="953" y="477"/>
                      <a:pt x="964" y="500"/>
                    </a:cubicBezTo>
                    <a:cubicBezTo>
                      <a:pt x="976" y="524"/>
                      <a:pt x="929" y="536"/>
                      <a:pt x="917" y="548"/>
                    </a:cubicBezTo>
                    <a:lnTo>
                      <a:pt x="822" y="560"/>
                    </a:lnTo>
                    <a:lnTo>
                      <a:pt x="714" y="643"/>
                    </a:lnTo>
                    <a:lnTo>
                      <a:pt x="560" y="691"/>
                    </a:lnTo>
                    <a:lnTo>
                      <a:pt x="441" y="643"/>
                    </a:lnTo>
                    <a:lnTo>
                      <a:pt x="333" y="643"/>
                    </a:lnTo>
                    <a:lnTo>
                      <a:pt x="191" y="596"/>
                    </a:lnTo>
                    <a:lnTo>
                      <a:pt x="119" y="548"/>
                    </a:lnTo>
                    <a:lnTo>
                      <a:pt x="60" y="572"/>
                    </a:lnTo>
                    <a:lnTo>
                      <a:pt x="48" y="631"/>
                    </a:lnTo>
                    <a:lnTo>
                      <a:pt x="12" y="667"/>
                    </a:lnTo>
                    <a:lnTo>
                      <a:pt x="0" y="738"/>
                    </a:lnTo>
                    <a:lnTo>
                      <a:pt x="119" y="762"/>
                    </a:lnTo>
                    <a:lnTo>
                      <a:pt x="214" y="715"/>
                    </a:lnTo>
                    <a:lnTo>
                      <a:pt x="322" y="762"/>
                    </a:lnTo>
                    <a:lnTo>
                      <a:pt x="345" y="858"/>
                    </a:lnTo>
                    <a:lnTo>
                      <a:pt x="452" y="869"/>
                    </a:lnTo>
                    <a:lnTo>
                      <a:pt x="500" y="905"/>
                    </a:lnTo>
                    <a:lnTo>
                      <a:pt x="417" y="929"/>
                    </a:lnTo>
                    <a:lnTo>
                      <a:pt x="262" y="917"/>
                    </a:lnTo>
                    <a:lnTo>
                      <a:pt x="143" y="965"/>
                    </a:lnTo>
                    <a:cubicBezTo>
                      <a:pt x="155" y="1036"/>
                      <a:pt x="167" y="1108"/>
                      <a:pt x="179" y="1167"/>
                    </a:cubicBezTo>
                    <a:cubicBezTo>
                      <a:pt x="202" y="1191"/>
                      <a:pt x="214" y="1215"/>
                      <a:pt x="238" y="1239"/>
                    </a:cubicBezTo>
                    <a:lnTo>
                      <a:pt x="202" y="1286"/>
                    </a:lnTo>
                    <a:lnTo>
                      <a:pt x="238" y="1334"/>
                    </a:lnTo>
                    <a:lnTo>
                      <a:pt x="333" y="1310"/>
                    </a:lnTo>
                    <a:lnTo>
                      <a:pt x="441" y="1322"/>
                    </a:lnTo>
                    <a:lnTo>
                      <a:pt x="500" y="1262"/>
                    </a:lnTo>
                    <a:cubicBezTo>
                      <a:pt x="500" y="1239"/>
                      <a:pt x="512" y="1215"/>
                      <a:pt x="524" y="1179"/>
                    </a:cubicBezTo>
                    <a:lnTo>
                      <a:pt x="595" y="1179"/>
                    </a:lnTo>
                    <a:lnTo>
                      <a:pt x="691" y="1262"/>
                    </a:lnTo>
                    <a:lnTo>
                      <a:pt x="691" y="1405"/>
                    </a:lnTo>
                    <a:lnTo>
                      <a:pt x="750" y="1405"/>
                    </a:lnTo>
                    <a:lnTo>
                      <a:pt x="833" y="1381"/>
                    </a:lnTo>
                    <a:lnTo>
                      <a:pt x="905" y="1322"/>
                    </a:lnTo>
                    <a:lnTo>
                      <a:pt x="905" y="1262"/>
                    </a:lnTo>
                    <a:lnTo>
                      <a:pt x="929" y="1227"/>
                    </a:lnTo>
                    <a:lnTo>
                      <a:pt x="988" y="1250"/>
                    </a:lnTo>
                    <a:lnTo>
                      <a:pt x="1084" y="1227"/>
                    </a:lnTo>
                    <a:cubicBezTo>
                      <a:pt x="1095" y="1191"/>
                      <a:pt x="1107" y="1155"/>
                      <a:pt x="1119" y="1119"/>
                    </a:cubicBezTo>
                    <a:cubicBezTo>
                      <a:pt x="1131" y="1084"/>
                      <a:pt x="1107" y="1048"/>
                      <a:pt x="1107" y="1012"/>
                    </a:cubicBezTo>
                    <a:lnTo>
                      <a:pt x="1000" y="941"/>
                    </a:lnTo>
                    <a:lnTo>
                      <a:pt x="988" y="905"/>
                    </a:lnTo>
                    <a:lnTo>
                      <a:pt x="1131" y="881"/>
                    </a:lnTo>
                    <a:lnTo>
                      <a:pt x="1250" y="893"/>
                    </a:lnTo>
                    <a:lnTo>
                      <a:pt x="1453" y="881"/>
                    </a:lnTo>
                    <a:lnTo>
                      <a:pt x="1512" y="858"/>
                    </a:lnTo>
                    <a:cubicBezTo>
                      <a:pt x="1512" y="846"/>
                      <a:pt x="1512" y="834"/>
                      <a:pt x="1512" y="822"/>
                    </a:cubicBezTo>
                    <a:lnTo>
                      <a:pt x="1465" y="798"/>
                    </a:lnTo>
                    <a:lnTo>
                      <a:pt x="1429" y="750"/>
                    </a:lnTo>
                    <a:lnTo>
                      <a:pt x="1345" y="738"/>
                    </a:lnTo>
                    <a:lnTo>
                      <a:pt x="1322" y="715"/>
                    </a:lnTo>
                    <a:cubicBezTo>
                      <a:pt x="1322" y="679"/>
                      <a:pt x="1322" y="655"/>
                      <a:pt x="1334" y="631"/>
                    </a:cubicBezTo>
                    <a:lnTo>
                      <a:pt x="1393" y="596"/>
                    </a:lnTo>
                    <a:lnTo>
                      <a:pt x="1465" y="608"/>
                    </a:lnTo>
                    <a:cubicBezTo>
                      <a:pt x="1465" y="619"/>
                      <a:pt x="1476" y="631"/>
                      <a:pt x="1476" y="643"/>
                    </a:cubicBezTo>
                    <a:lnTo>
                      <a:pt x="1560" y="667"/>
                    </a:lnTo>
                    <a:lnTo>
                      <a:pt x="1643" y="655"/>
                    </a:lnTo>
                    <a:lnTo>
                      <a:pt x="1774" y="584"/>
                    </a:lnTo>
                    <a:lnTo>
                      <a:pt x="1869" y="548"/>
                    </a:lnTo>
                    <a:lnTo>
                      <a:pt x="1881" y="512"/>
                    </a:lnTo>
                    <a:lnTo>
                      <a:pt x="1810" y="429"/>
                    </a:lnTo>
                    <a:cubicBezTo>
                      <a:pt x="1810" y="417"/>
                      <a:pt x="1810" y="405"/>
                      <a:pt x="1810" y="393"/>
                    </a:cubicBezTo>
                    <a:lnTo>
                      <a:pt x="1679" y="334"/>
                    </a:lnTo>
                    <a:cubicBezTo>
                      <a:pt x="1679" y="310"/>
                      <a:pt x="1667" y="286"/>
                      <a:pt x="1655" y="262"/>
                    </a:cubicBezTo>
                    <a:lnTo>
                      <a:pt x="1595" y="250"/>
                    </a:lnTo>
                    <a:lnTo>
                      <a:pt x="1453" y="286"/>
                    </a:lnTo>
                    <a:lnTo>
                      <a:pt x="1357" y="357"/>
                    </a:lnTo>
                    <a:lnTo>
                      <a:pt x="1274" y="381"/>
                    </a:lnTo>
                    <a:cubicBezTo>
                      <a:pt x="1274" y="369"/>
                      <a:pt x="1274" y="346"/>
                      <a:pt x="1274" y="334"/>
                    </a:cubicBezTo>
                    <a:lnTo>
                      <a:pt x="1322" y="262"/>
                    </a:lnTo>
                    <a:lnTo>
                      <a:pt x="1417" y="215"/>
                    </a:lnTo>
                    <a:lnTo>
                      <a:pt x="1488" y="119"/>
                    </a:lnTo>
                    <a:cubicBezTo>
                      <a:pt x="1488" y="96"/>
                      <a:pt x="1500" y="60"/>
                      <a:pt x="1512" y="24"/>
                    </a:cubicBez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26"/>
              <p:cNvSpPr/>
              <p:nvPr/>
            </p:nvSpPr>
            <p:spPr>
              <a:xfrm>
                <a:off x="4248150" y="2095325"/>
                <a:ext cx="43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87" extrusionOk="0">
                    <a:moveTo>
                      <a:pt x="679" y="1"/>
                    </a:moveTo>
                    <a:lnTo>
                      <a:pt x="417" y="120"/>
                    </a:lnTo>
                    <a:lnTo>
                      <a:pt x="321" y="227"/>
                    </a:lnTo>
                    <a:lnTo>
                      <a:pt x="167" y="251"/>
                    </a:lnTo>
                    <a:lnTo>
                      <a:pt x="0" y="322"/>
                    </a:lnTo>
                    <a:lnTo>
                      <a:pt x="0" y="536"/>
                    </a:lnTo>
                    <a:lnTo>
                      <a:pt x="95" y="584"/>
                    </a:lnTo>
                    <a:cubicBezTo>
                      <a:pt x="143" y="572"/>
                      <a:pt x="202" y="548"/>
                      <a:pt x="262" y="536"/>
                    </a:cubicBezTo>
                    <a:lnTo>
                      <a:pt x="381" y="596"/>
                    </a:lnTo>
                    <a:lnTo>
                      <a:pt x="441" y="655"/>
                    </a:lnTo>
                    <a:lnTo>
                      <a:pt x="512" y="691"/>
                    </a:lnTo>
                    <a:lnTo>
                      <a:pt x="583" y="632"/>
                    </a:lnTo>
                    <a:lnTo>
                      <a:pt x="583" y="584"/>
                    </a:lnTo>
                    <a:lnTo>
                      <a:pt x="667" y="548"/>
                    </a:lnTo>
                    <a:lnTo>
                      <a:pt x="750" y="608"/>
                    </a:lnTo>
                    <a:lnTo>
                      <a:pt x="810" y="727"/>
                    </a:lnTo>
                    <a:lnTo>
                      <a:pt x="917" y="786"/>
                    </a:lnTo>
                    <a:lnTo>
                      <a:pt x="941" y="727"/>
                    </a:lnTo>
                    <a:lnTo>
                      <a:pt x="857" y="632"/>
                    </a:lnTo>
                    <a:cubicBezTo>
                      <a:pt x="857" y="596"/>
                      <a:pt x="857" y="560"/>
                      <a:pt x="845" y="513"/>
                    </a:cubicBezTo>
                    <a:lnTo>
                      <a:pt x="774" y="465"/>
                    </a:lnTo>
                    <a:lnTo>
                      <a:pt x="702" y="441"/>
                    </a:lnTo>
                    <a:cubicBezTo>
                      <a:pt x="679" y="405"/>
                      <a:pt x="667" y="382"/>
                      <a:pt x="643" y="358"/>
                    </a:cubicBezTo>
                    <a:lnTo>
                      <a:pt x="798" y="286"/>
                    </a:lnTo>
                    <a:lnTo>
                      <a:pt x="905" y="215"/>
                    </a:lnTo>
                    <a:lnTo>
                      <a:pt x="1107" y="215"/>
                    </a:lnTo>
                    <a:lnTo>
                      <a:pt x="1191" y="167"/>
                    </a:lnTo>
                    <a:lnTo>
                      <a:pt x="1274" y="203"/>
                    </a:lnTo>
                    <a:lnTo>
                      <a:pt x="1345" y="286"/>
                    </a:lnTo>
                    <a:lnTo>
                      <a:pt x="1488" y="346"/>
                    </a:lnTo>
                    <a:lnTo>
                      <a:pt x="1643" y="346"/>
                    </a:lnTo>
                    <a:cubicBezTo>
                      <a:pt x="1643" y="334"/>
                      <a:pt x="1655" y="322"/>
                      <a:pt x="1667" y="310"/>
                    </a:cubicBezTo>
                    <a:lnTo>
                      <a:pt x="1738" y="298"/>
                    </a:lnTo>
                    <a:lnTo>
                      <a:pt x="1667" y="239"/>
                    </a:lnTo>
                    <a:lnTo>
                      <a:pt x="1512" y="203"/>
                    </a:lnTo>
                    <a:lnTo>
                      <a:pt x="1179" y="48"/>
                    </a:lnTo>
                    <a:lnTo>
                      <a:pt x="8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26"/>
              <p:cNvSpPr/>
              <p:nvPr/>
            </p:nvSpPr>
            <p:spPr>
              <a:xfrm>
                <a:off x="4370175" y="2062000"/>
                <a:ext cx="21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84" extrusionOk="0">
                    <a:moveTo>
                      <a:pt x="48" y="0"/>
                    </a:moveTo>
                    <a:lnTo>
                      <a:pt x="1" y="36"/>
                    </a:lnTo>
                    <a:lnTo>
                      <a:pt x="1" y="83"/>
                    </a:lnTo>
                    <a:lnTo>
                      <a:pt x="84" y="6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26"/>
              <p:cNvSpPr/>
              <p:nvPr/>
            </p:nvSpPr>
            <p:spPr>
              <a:xfrm>
                <a:off x="4362725" y="2053650"/>
                <a:ext cx="1342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63" extrusionOk="0">
                    <a:moveTo>
                      <a:pt x="394" y="1"/>
                    </a:moveTo>
                    <a:lnTo>
                      <a:pt x="299" y="25"/>
                    </a:lnTo>
                    <a:lnTo>
                      <a:pt x="120" y="36"/>
                    </a:lnTo>
                    <a:lnTo>
                      <a:pt x="1" y="72"/>
                    </a:lnTo>
                    <a:lnTo>
                      <a:pt x="1" y="96"/>
                    </a:lnTo>
                    <a:lnTo>
                      <a:pt x="72" y="144"/>
                    </a:lnTo>
                    <a:lnTo>
                      <a:pt x="108" y="215"/>
                    </a:lnTo>
                    <a:cubicBezTo>
                      <a:pt x="132" y="227"/>
                      <a:pt x="156" y="251"/>
                      <a:pt x="180" y="263"/>
                    </a:cubicBezTo>
                    <a:lnTo>
                      <a:pt x="322" y="215"/>
                    </a:lnTo>
                    <a:lnTo>
                      <a:pt x="441" y="227"/>
                    </a:lnTo>
                    <a:lnTo>
                      <a:pt x="489" y="191"/>
                    </a:lnTo>
                    <a:lnTo>
                      <a:pt x="537" y="179"/>
                    </a:lnTo>
                    <a:lnTo>
                      <a:pt x="501" y="132"/>
                    </a:lnTo>
                    <a:cubicBezTo>
                      <a:pt x="489" y="96"/>
                      <a:pt x="489" y="60"/>
                      <a:pt x="477" y="36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26"/>
              <p:cNvSpPr/>
              <p:nvPr/>
            </p:nvSpPr>
            <p:spPr>
              <a:xfrm>
                <a:off x="4366300" y="2077475"/>
                <a:ext cx="8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03" extrusionOk="0">
                    <a:moveTo>
                      <a:pt x="251" y="0"/>
                    </a:moveTo>
                    <a:lnTo>
                      <a:pt x="203" y="60"/>
                    </a:lnTo>
                    <a:lnTo>
                      <a:pt x="72" y="95"/>
                    </a:lnTo>
                    <a:lnTo>
                      <a:pt x="1" y="167"/>
                    </a:lnTo>
                    <a:lnTo>
                      <a:pt x="84" y="203"/>
                    </a:lnTo>
                    <a:cubicBezTo>
                      <a:pt x="108" y="191"/>
                      <a:pt x="132" y="179"/>
                      <a:pt x="156" y="167"/>
                    </a:cubicBezTo>
                    <a:lnTo>
                      <a:pt x="287" y="191"/>
                    </a:lnTo>
                    <a:lnTo>
                      <a:pt x="310" y="119"/>
                    </a:lnTo>
                    <a:lnTo>
                      <a:pt x="358" y="84"/>
                    </a:ln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26"/>
              <p:cNvSpPr/>
              <p:nvPr/>
            </p:nvSpPr>
            <p:spPr>
              <a:xfrm>
                <a:off x="4357675" y="2064975"/>
                <a:ext cx="175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63" extrusionOk="0">
                    <a:moveTo>
                      <a:pt x="274" y="0"/>
                    </a:moveTo>
                    <a:lnTo>
                      <a:pt x="155" y="36"/>
                    </a:lnTo>
                    <a:lnTo>
                      <a:pt x="24" y="95"/>
                    </a:lnTo>
                    <a:lnTo>
                      <a:pt x="1" y="143"/>
                    </a:lnTo>
                    <a:lnTo>
                      <a:pt x="48" y="191"/>
                    </a:lnTo>
                    <a:cubicBezTo>
                      <a:pt x="84" y="203"/>
                      <a:pt x="120" y="214"/>
                      <a:pt x="155" y="238"/>
                    </a:cubicBezTo>
                    <a:lnTo>
                      <a:pt x="298" y="203"/>
                    </a:lnTo>
                    <a:lnTo>
                      <a:pt x="358" y="250"/>
                    </a:lnTo>
                    <a:lnTo>
                      <a:pt x="441" y="262"/>
                    </a:lnTo>
                    <a:lnTo>
                      <a:pt x="524" y="226"/>
                    </a:lnTo>
                    <a:lnTo>
                      <a:pt x="584" y="167"/>
                    </a:lnTo>
                    <a:lnTo>
                      <a:pt x="667" y="143"/>
                    </a:lnTo>
                    <a:lnTo>
                      <a:pt x="703" y="107"/>
                    </a:lnTo>
                    <a:lnTo>
                      <a:pt x="643" y="72"/>
                    </a:lnTo>
                    <a:lnTo>
                      <a:pt x="584" y="72"/>
                    </a:lnTo>
                    <a:lnTo>
                      <a:pt x="453" y="60"/>
                    </a:lnTo>
                    <a:lnTo>
                      <a:pt x="370" y="12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26"/>
              <p:cNvSpPr/>
              <p:nvPr/>
            </p:nvSpPr>
            <p:spPr>
              <a:xfrm>
                <a:off x="4343100" y="2085500"/>
                <a:ext cx="3782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525" extrusionOk="0">
                    <a:moveTo>
                      <a:pt x="143" y="1"/>
                    </a:moveTo>
                    <a:lnTo>
                      <a:pt x="0" y="13"/>
                    </a:lnTo>
                    <a:lnTo>
                      <a:pt x="24" y="84"/>
                    </a:lnTo>
                    <a:cubicBezTo>
                      <a:pt x="12" y="96"/>
                      <a:pt x="12" y="108"/>
                      <a:pt x="12" y="120"/>
                    </a:cubicBezTo>
                    <a:lnTo>
                      <a:pt x="95" y="155"/>
                    </a:lnTo>
                    <a:lnTo>
                      <a:pt x="274" y="203"/>
                    </a:lnTo>
                    <a:lnTo>
                      <a:pt x="357" y="155"/>
                    </a:lnTo>
                    <a:lnTo>
                      <a:pt x="417" y="155"/>
                    </a:lnTo>
                    <a:lnTo>
                      <a:pt x="524" y="227"/>
                    </a:lnTo>
                    <a:lnTo>
                      <a:pt x="572" y="298"/>
                    </a:lnTo>
                    <a:lnTo>
                      <a:pt x="643" y="310"/>
                    </a:lnTo>
                    <a:lnTo>
                      <a:pt x="726" y="298"/>
                    </a:lnTo>
                    <a:lnTo>
                      <a:pt x="786" y="394"/>
                    </a:lnTo>
                    <a:lnTo>
                      <a:pt x="953" y="429"/>
                    </a:lnTo>
                    <a:lnTo>
                      <a:pt x="1107" y="429"/>
                    </a:lnTo>
                    <a:lnTo>
                      <a:pt x="1274" y="489"/>
                    </a:lnTo>
                    <a:lnTo>
                      <a:pt x="1405" y="525"/>
                    </a:lnTo>
                    <a:lnTo>
                      <a:pt x="1476" y="501"/>
                    </a:lnTo>
                    <a:lnTo>
                      <a:pt x="1512" y="394"/>
                    </a:lnTo>
                    <a:lnTo>
                      <a:pt x="1429" y="310"/>
                    </a:lnTo>
                    <a:lnTo>
                      <a:pt x="1310" y="298"/>
                    </a:lnTo>
                    <a:lnTo>
                      <a:pt x="1095" y="239"/>
                    </a:lnTo>
                    <a:lnTo>
                      <a:pt x="905" y="132"/>
                    </a:lnTo>
                    <a:lnTo>
                      <a:pt x="834" y="120"/>
                    </a:lnTo>
                    <a:lnTo>
                      <a:pt x="750" y="84"/>
                    </a:lnTo>
                    <a:lnTo>
                      <a:pt x="572" y="72"/>
                    </a:lnTo>
                    <a:lnTo>
                      <a:pt x="464" y="25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26"/>
              <p:cNvSpPr/>
              <p:nvPr/>
            </p:nvSpPr>
            <p:spPr>
              <a:xfrm>
                <a:off x="4351125" y="2072100"/>
                <a:ext cx="220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442" extrusionOk="0">
                    <a:moveTo>
                      <a:pt x="322" y="1"/>
                    </a:moveTo>
                    <a:lnTo>
                      <a:pt x="286" y="72"/>
                    </a:lnTo>
                    <a:lnTo>
                      <a:pt x="215" y="132"/>
                    </a:lnTo>
                    <a:lnTo>
                      <a:pt x="263" y="144"/>
                    </a:lnTo>
                    <a:lnTo>
                      <a:pt x="358" y="144"/>
                    </a:lnTo>
                    <a:lnTo>
                      <a:pt x="405" y="251"/>
                    </a:lnTo>
                    <a:lnTo>
                      <a:pt x="441" y="287"/>
                    </a:lnTo>
                    <a:lnTo>
                      <a:pt x="274" y="287"/>
                    </a:lnTo>
                    <a:lnTo>
                      <a:pt x="36" y="322"/>
                    </a:lnTo>
                    <a:lnTo>
                      <a:pt x="1" y="358"/>
                    </a:lnTo>
                    <a:cubicBezTo>
                      <a:pt x="12" y="370"/>
                      <a:pt x="24" y="394"/>
                      <a:pt x="48" y="406"/>
                    </a:cubicBezTo>
                    <a:lnTo>
                      <a:pt x="179" y="441"/>
                    </a:lnTo>
                    <a:lnTo>
                      <a:pt x="334" y="382"/>
                    </a:lnTo>
                    <a:cubicBezTo>
                      <a:pt x="334" y="382"/>
                      <a:pt x="513" y="370"/>
                      <a:pt x="513" y="370"/>
                    </a:cubicBezTo>
                    <a:lnTo>
                      <a:pt x="667" y="251"/>
                    </a:lnTo>
                    <a:lnTo>
                      <a:pt x="751" y="156"/>
                    </a:lnTo>
                    <a:lnTo>
                      <a:pt x="882" y="96"/>
                    </a:lnTo>
                    <a:lnTo>
                      <a:pt x="882" y="72"/>
                    </a:lnTo>
                    <a:lnTo>
                      <a:pt x="774" y="25"/>
                    </a:lnTo>
                    <a:lnTo>
                      <a:pt x="620" y="72"/>
                    </a:lnTo>
                    <a:lnTo>
                      <a:pt x="489" y="25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26"/>
              <p:cNvSpPr/>
              <p:nvPr/>
            </p:nvSpPr>
            <p:spPr>
              <a:xfrm>
                <a:off x="4436850" y="2353100"/>
                <a:ext cx="13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370" extrusionOk="0">
                    <a:moveTo>
                      <a:pt x="96" y="0"/>
                    </a:moveTo>
                    <a:lnTo>
                      <a:pt x="1" y="48"/>
                    </a:lnTo>
                    <a:cubicBezTo>
                      <a:pt x="1" y="72"/>
                      <a:pt x="12" y="84"/>
                      <a:pt x="12" y="96"/>
                    </a:cubicBezTo>
                    <a:lnTo>
                      <a:pt x="96" y="131"/>
                    </a:lnTo>
                    <a:lnTo>
                      <a:pt x="167" y="131"/>
                    </a:lnTo>
                    <a:lnTo>
                      <a:pt x="263" y="167"/>
                    </a:lnTo>
                    <a:lnTo>
                      <a:pt x="263" y="239"/>
                    </a:lnTo>
                    <a:lnTo>
                      <a:pt x="370" y="262"/>
                    </a:lnTo>
                    <a:lnTo>
                      <a:pt x="453" y="358"/>
                    </a:lnTo>
                    <a:lnTo>
                      <a:pt x="501" y="369"/>
                    </a:lnTo>
                    <a:lnTo>
                      <a:pt x="513" y="334"/>
                    </a:lnTo>
                    <a:cubicBezTo>
                      <a:pt x="501" y="310"/>
                      <a:pt x="477" y="286"/>
                      <a:pt x="453" y="274"/>
                    </a:cubicBezTo>
                    <a:lnTo>
                      <a:pt x="524" y="215"/>
                    </a:lnTo>
                    <a:cubicBezTo>
                      <a:pt x="524" y="191"/>
                      <a:pt x="513" y="167"/>
                      <a:pt x="501" y="143"/>
                    </a:cubicBezTo>
                    <a:lnTo>
                      <a:pt x="346" y="96"/>
                    </a:lnTo>
                    <a:lnTo>
                      <a:pt x="322" y="48"/>
                    </a:ln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26"/>
              <p:cNvSpPr/>
              <p:nvPr/>
            </p:nvSpPr>
            <p:spPr>
              <a:xfrm>
                <a:off x="4606225" y="2129550"/>
                <a:ext cx="137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56" extrusionOk="0">
                    <a:moveTo>
                      <a:pt x="24" y="1"/>
                    </a:moveTo>
                    <a:lnTo>
                      <a:pt x="0" y="37"/>
                    </a:lnTo>
                    <a:lnTo>
                      <a:pt x="36" y="60"/>
                    </a:lnTo>
                    <a:lnTo>
                      <a:pt x="167" y="96"/>
                    </a:lnTo>
                    <a:lnTo>
                      <a:pt x="262" y="156"/>
                    </a:lnTo>
                    <a:lnTo>
                      <a:pt x="334" y="156"/>
                    </a:lnTo>
                    <a:lnTo>
                      <a:pt x="524" y="132"/>
                    </a:lnTo>
                    <a:lnTo>
                      <a:pt x="548" y="96"/>
                    </a:lnTo>
                    <a:lnTo>
                      <a:pt x="476" y="60"/>
                    </a:lnTo>
                    <a:lnTo>
                      <a:pt x="298" y="60"/>
                    </a:lnTo>
                    <a:lnTo>
                      <a:pt x="191" y="37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26"/>
              <p:cNvSpPr/>
              <p:nvPr/>
            </p:nvSpPr>
            <p:spPr>
              <a:xfrm>
                <a:off x="4465125" y="2238800"/>
                <a:ext cx="86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156" extrusionOk="0">
                    <a:moveTo>
                      <a:pt x="310" y="0"/>
                    </a:moveTo>
                    <a:lnTo>
                      <a:pt x="155" y="48"/>
                    </a:lnTo>
                    <a:lnTo>
                      <a:pt x="72" y="60"/>
                    </a:lnTo>
                    <a:cubicBezTo>
                      <a:pt x="48" y="72"/>
                      <a:pt x="24" y="84"/>
                      <a:pt x="1" y="108"/>
                    </a:cubicBezTo>
                    <a:lnTo>
                      <a:pt x="36" y="155"/>
                    </a:lnTo>
                    <a:lnTo>
                      <a:pt x="96" y="143"/>
                    </a:lnTo>
                    <a:lnTo>
                      <a:pt x="132" y="108"/>
                    </a:lnTo>
                    <a:lnTo>
                      <a:pt x="322" y="48"/>
                    </a:lnTo>
                    <a:cubicBezTo>
                      <a:pt x="334" y="36"/>
                      <a:pt x="334" y="12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26"/>
              <p:cNvSpPr/>
              <p:nvPr/>
            </p:nvSpPr>
            <p:spPr>
              <a:xfrm>
                <a:off x="4603250" y="2083125"/>
                <a:ext cx="163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655" h="227" extrusionOk="0">
                    <a:moveTo>
                      <a:pt x="203" y="0"/>
                    </a:moveTo>
                    <a:lnTo>
                      <a:pt x="12" y="72"/>
                    </a:lnTo>
                    <a:cubicBezTo>
                      <a:pt x="12" y="84"/>
                      <a:pt x="12" y="108"/>
                      <a:pt x="0" y="131"/>
                    </a:cubicBezTo>
                    <a:lnTo>
                      <a:pt x="48" y="167"/>
                    </a:lnTo>
                    <a:lnTo>
                      <a:pt x="143" y="191"/>
                    </a:lnTo>
                    <a:lnTo>
                      <a:pt x="405" y="227"/>
                    </a:lnTo>
                    <a:lnTo>
                      <a:pt x="572" y="215"/>
                    </a:lnTo>
                    <a:lnTo>
                      <a:pt x="655" y="167"/>
                    </a:lnTo>
                    <a:lnTo>
                      <a:pt x="619" y="72"/>
                    </a:lnTo>
                    <a:lnTo>
                      <a:pt x="429" y="24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26"/>
              <p:cNvSpPr/>
              <p:nvPr/>
            </p:nvSpPr>
            <p:spPr>
              <a:xfrm>
                <a:off x="4430300" y="2209925"/>
                <a:ext cx="150050" cy="985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3942" extrusionOk="0">
                    <a:moveTo>
                      <a:pt x="5489" y="1"/>
                    </a:moveTo>
                    <a:lnTo>
                      <a:pt x="5335" y="36"/>
                    </a:lnTo>
                    <a:lnTo>
                      <a:pt x="5311" y="72"/>
                    </a:lnTo>
                    <a:lnTo>
                      <a:pt x="5227" y="48"/>
                    </a:lnTo>
                    <a:lnTo>
                      <a:pt x="5120" y="12"/>
                    </a:lnTo>
                    <a:lnTo>
                      <a:pt x="5013" y="12"/>
                    </a:lnTo>
                    <a:lnTo>
                      <a:pt x="4846" y="60"/>
                    </a:lnTo>
                    <a:cubicBezTo>
                      <a:pt x="4823" y="84"/>
                      <a:pt x="4811" y="108"/>
                      <a:pt x="4799" y="131"/>
                    </a:cubicBezTo>
                    <a:lnTo>
                      <a:pt x="4716" y="155"/>
                    </a:lnTo>
                    <a:lnTo>
                      <a:pt x="4620" y="155"/>
                    </a:lnTo>
                    <a:lnTo>
                      <a:pt x="4537" y="191"/>
                    </a:lnTo>
                    <a:lnTo>
                      <a:pt x="4513" y="251"/>
                    </a:lnTo>
                    <a:cubicBezTo>
                      <a:pt x="4477" y="274"/>
                      <a:pt x="4442" y="286"/>
                      <a:pt x="4406" y="310"/>
                    </a:cubicBezTo>
                    <a:cubicBezTo>
                      <a:pt x="4406" y="322"/>
                      <a:pt x="4394" y="334"/>
                      <a:pt x="4394" y="346"/>
                    </a:cubicBezTo>
                    <a:lnTo>
                      <a:pt x="4454" y="441"/>
                    </a:lnTo>
                    <a:lnTo>
                      <a:pt x="4454" y="489"/>
                    </a:lnTo>
                    <a:lnTo>
                      <a:pt x="4346" y="477"/>
                    </a:lnTo>
                    <a:lnTo>
                      <a:pt x="4287" y="512"/>
                    </a:lnTo>
                    <a:cubicBezTo>
                      <a:pt x="4287" y="536"/>
                      <a:pt x="4287" y="548"/>
                      <a:pt x="4275" y="572"/>
                    </a:cubicBezTo>
                    <a:lnTo>
                      <a:pt x="4204" y="596"/>
                    </a:lnTo>
                    <a:lnTo>
                      <a:pt x="4120" y="643"/>
                    </a:lnTo>
                    <a:lnTo>
                      <a:pt x="3882" y="715"/>
                    </a:lnTo>
                    <a:lnTo>
                      <a:pt x="3799" y="739"/>
                    </a:lnTo>
                    <a:lnTo>
                      <a:pt x="3739" y="727"/>
                    </a:lnTo>
                    <a:lnTo>
                      <a:pt x="3632" y="715"/>
                    </a:lnTo>
                    <a:lnTo>
                      <a:pt x="3525" y="739"/>
                    </a:lnTo>
                    <a:lnTo>
                      <a:pt x="3406" y="834"/>
                    </a:lnTo>
                    <a:lnTo>
                      <a:pt x="3311" y="858"/>
                    </a:lnTo>
                    <a:lnTo>
                      <a:pt x="3251" y="834"/>
                    </a:lnTo>
                    <a:lnTo>
                      <a:pt x="3215" y="774"/>
                    </a:lnTo>
                    <a:lnTo>
                      <a:pt x="3168" y="774"/>
                    </a:lnTo>
                    <a:cubicBezTo>
                      <a:pt x="3156" y="786"/>
                      <a:pt x="3156" y="810"/>
                      <a:pt x="3144" y="822"/>
                    </a:cubicBezTo>
                    <a:cubicBezTo>
                      <a:pt x="3132" y="846"/>
                      <a:pt x="3144" y="882"/>
                      <a:pt x="3156" y="917"/>
                    </a:cubicBezTo>
                    <a:lnTo>
                      <a:pt x="3108" y="941"/>
                    </a:lnTo>
                    <a:lnTo>
                      <a:pt x="3072" y="858"/>
                    </a:lnTo>
                    <a:lnTo>
                      <a:pt x="3013" y="786"/>
                    </a:lnTo>
                    <a:lnTo>
                      <a:pt x="2811" y="786"/>
                    </a:lnTo>
                    <a:lnTo>
                      <a:pt x="2560" y="798"/>
                    </a:lnTo>
                    <a:lnTo>
                      <a:pt x="2513" y="822"/>
                    </a:lnTo>
                    <a:lnTo>
                      <a:pt x="2406" y="822"/>
                    </a:lnTo>
                    <a:lnTo>
                      <a:pt x="2370" y="870"/>
                    </a:lnTo>
                    <a:cubicBezTo>
                      <a:pt x="2382" y="905"/>
                      <a:pt x="2406" y="941"/>
                      <a:pt x="2430" y="977"/>
                    </a:cubicBezTo>
                    <a:lnTo>
                      <a:pt x="2477" y="1013"/>
                    </a:lnTo>
                    <a:lnTo>
                      <a:pt x="2465" y="1048"/>
                    </a:lnTo>
                    <a:lnTo>
                      <a:pt x="2394" y="1060"/>
                    </a:lnTo>
                    <a:cubicBezTo>
                      <a:pt x="2370" y="1072"/>
                      <a:pt x="2346" y="1096"/>
                      <a:pt x="2310" y="1120"/>
                    </a:cubicBezTo>
                    <a:lnTo>
                      <a:pt x="2263" y="1096"/>
                    </a:lnTo>
                    <a:cubicBezTo>
                      <a:pt x="2263" y="1084"/>
                      <a:pt x="2263" y="1072"/>
                      <a:pt x="2275" y="1060"/>
                    </a:cubicBezTo>
                    <a:lnTo>
                      <a:pt x="2322" y="1024"/>
                    </a:lnTo>
                    <a:lnTo>
                      <a:pt x="2322" y="977"/>
                    </a:lnTo>
                    <a:lnTo>
                      <a:pt x="2239" y="977"/>
                    </a:lnTo>
                    <a:lnTo>
                      <a:pt x="2120" y="1048"/>
                    </a:lnTo>
                    <a:lnTo>
                      <a:pt x="2025" y="1084"/>
                    </a:lnTo>
                    <a:lnTo>
                      <a:pt x="2025" y="1144"/>
                    </a:lnTo>
                    <a:lnTo>
                      <a:pt x="2096" y="1179"/>
                    </a:lnTo>
                    <a:lnTo>
                      <a:pt x="2025" y="1203"/>
                    </a:lnTo>
                    <a:lnTo>
                      <a:pt x="1977" y="1263"/>
                    </a:lnTo>
                    <a:lnTo>
                      <a:pt x="1822" y="1251"/>
                    </a:lnTo>
                    <a:lnTo>
                      <a:pt x="1739" y="1274"/>
                    </a:lnTo>
                    <a:lnTo>
                      <a:pt x="1715" y="1322"/>
                    </a:lnTo>
                    <a:cubicBezTo>
                      <a:pt x="1668" y="1322"/>
                      <a:pt x="1632" y="1334"/>
                      <a:pt x="1596" y="1346"/>
                    </a:cubicBezTo>
                    <a:lnTo>
                      <a:pt x="1513" y="1382"/>
                    </a:lnTo>
                    <a:lnTo>
                      <a:pt x="1477" y="1489"/>
                    </a:lnTo>
                    <a:lnTo>
                      <a:pt x="1513" y="1525"/>
                    </a:lnTo>
                    <a:lnTo>
                      <a:pt x="1584" y="1536"/>
                    </a:lnTo>
                    <a:lnTo>
                      <a:pt x="1477" y="1584"/>
                    </a:lnTo>
                    <a:lnTo>
                      <a:pt x="1287" y="1560"/>
                    </a:lnTo>
                    <a:lnTo>
                      <a:pt x="1215" y="1596"/>
                    </a:lnTo>
                    <a:cubicBezTo>
                      <a:pt x="1203" y="1632"/>
                      <a:pt x="1191" y="1667"/>
                      <a:pt x="1179" y="1691"/>
                    </a:cubicBezTo>
                    <a:lnTo>
                      <a:pt x="1191" y="1763"/>
                    </a:lnTo>
                    <a:lnTo>
                      <a:pt x="1346" y="1763"/>
                    </a:lnTo>
                    <a:lnTo>
                      <a:pt x="1382" y="1810"/>
                    </a:lnTo>
                    <a:cubicBezTo>
                      <a:pt x="1370" y="1822"/>
                      <a:pt x="1370" y="1834"/>
                      <a:pt x="1358" y="1846"/>
                    </a:cubicBezTo>
                    <a:lnTo>
                      <a:pt x="1358" y="1917"/>
                    </a:lnTo>
                    <a:lnTo>
                      <a:pt x="1263" y="1953"/>
                    </a:lnTo>
                    <a:lnTo>
                      <a:pt x="1179" y="1917"/>
                    </a:lnTo>
                    <a:lnTo>
                      <a:pt x="1036" y="1882"/>
                    </a:lnTo>
                    <a:lnTo>
                      <a:pt x="882" y="1917"/>
                    </a:lnTo>
                    <a:lnTo>
                      <a:pt x="846" y="1965"/>
                    </a:lnTo>
                    <a:lnTo>
                      <a:pt x="846" y="2025"/>
                    </a:lnTo>
                    <a:cubicBezTo>
                      <a:pt x="846" y="2048"/>
                      <a:pt x="798" y="2072"/>
                      <a:pt x="786" y="2096"/>
                    </a:cubicBezTo>
                    <a:lnTo>
                      <a:pt x="655" y="2144"/>
                    </a:lnTo>
                    <a:lnTo>
                      <a:pt x="560" y="2096"/>
                    </a:lnTo>
                    <a:lnTo>
                      <a:pt x="501" y="2036"/>
                    </a:lnTo>
                    <a:lnTo>
                      <a:pt x="477" y="1977"/>
                    </a:lnTo>
                    <a:lnTo>
                      <a:pt x="429" y="1989"/>
                    </a:lnTo>
                    <a:lnTo>
                      <a:pt x="382" y="2096"/>
                    </a:lnTo>
                    <a:lnTo>
                      <a:pt x="394" y="2179"/>
                    </a:lnTo>
                    <a:lnTo>
                      <a:pt x="501" y="2251"/>
                    </a:lnTo>
                    <a:lnTo>
                      <a:pt x="596" y="2239"/>
                    </a:lnTo>
                    <a:lnTo>
                      <a:pt x="632" y="2263"/>
                    </a:lnTo>
                    <a:lnTo>
                      <a:pt x="632" y="2310"/>
                    </a:lnTo>
                    <a:lnTo>
                      <a:pt x="560" y="2394"/>
                    </a:lnTo>
                    <a:lnTo>
                      <a:pt x="572" y="2429"/>
                    </a:lnTo>
                    <a:lnTo>
                      <a:pt x="655" y="2465"/>
                    </a:lnTo>
                    <a:lnTo>
                      <a:pt x="727" y="2417"/>
                    </a:lnTo>
                    <a:lnTo>
                      <a:pt x="786" y="2417"/>
                    </a:lnTo>
                    <a:lnTo>
                      <a:pt x="834" y="2453"/>
                    </a:lnTo>
                    <a:lnTo>
                      <a:pt x="965" y="2465"/>
                    </a:lnTo>
                    <a:lnTo>
                      <a:pt x="1048" y="2441"/>
                    </a:lnTo>
                    <a:lnTo>
                      <a:pt x="1084" y="2465"/>
                    </a:lnTo>
                    <a:lnTo>
                      <a:pt x="1036" y="2513"/>
                    </a:lnTo>
                    <a:lnTo>
                      <a:pt x="929" y="2513"/>
                    </a:lnTo>
                    <a:lnTo>
                      <a:pt x="786" y="2501"/>
                    </a:lnTo>
                    <a:lnTo>
                      <a:pt x="715" y="2537"/>
                    </a:lnTo>
                    <a:lnTo>
                      <a:pt x="644" y="2513"/>
                    </a:lnTo>
                    <a:lnTo>
                      <a:pt x="596" y="2560"/>
                    </a:lnTo>
                    <a:cubicBezTo>
                      <a:pt x="608" y="2584"/>
                      <a:pt x="620" y="2620"/>
                      <a:pt x="632" y="2644"/>
                    </a:cubicBezTo>
                    <a:lnTo>
                      <a:pt x="727" y="2691"/>
                    </a:lnTo>
                    <a:lnTo>
                      <a:pt x="810" y="2715"/>
                    </a:lnTo>
                    <a:lnTo>
                      <a:pt x="894" y="2703"/>
                    </a:lnTo>
                    <a:lnTo>
                      <a:pt x="941" y="2727"/>
                    </a:lnTo>
                    <a:lnTo>
                      <a:pt x="906" y="2763"/>
                    </a:lnTo>
                    <a:lnTo>
                      <a:pt x="751" y="2787"/>
                    </a:lnTo>
                    <a:lnTo>
                      <a:pt x="608" y="2763"/>
                    </a:lnTo>
                    <a:lnTo>
                      <a:pt x="525" y="2787"/>
                    </a:lnTo>
                    <a:cubicBezTo>
                      <a:pt x="525" y="2798"/>
                      <a:pt x="513" y="2822"/>
                      <a:pt x="513" y="2834"/>
                    </a:cubicBezTo>
                    <a:lnTo>
                      <a:pt x="572" y="2870"/>
                    </a:lnTo>
                    <a:lnTo>
                      <a:pt x="679" y="2870"/>
                    </a:lnTo>
                    <a:lnTo>
                      <a:pt x="810" y="2882"/>
                    </a:lnTo>
                    <a:cubicBezTo>
                      <a:pt x="810" y="2894"/>
                      <a:pt x="810" y="2906"/>
                      <a:pt x="810" y="2918"/>
                    </a:cubicBezTo>
                    <a:lnTo>
                      <a:pt x="727" y="2929"/>
                    </a:lnTo>
                    <a:lnTo>
                      <a:pt x="596" y="2929"/>
                    </a:lnTo>
                    <a:lnTo>
                      <a:pt x="596" y="2965"/>
                    </a:lnTo>
                    <a:lnTo>
                      <a:pt x="644" y="2989"/>
                    </a:lnTo>
                    <a:lnTo>
                      <a:pt x="798" y="3013"/>
                    </a:lnTo>
                    <a:lnTo>
                      <a:pt x="977" y="3108"/>
                    </a:lnTo>
                    <a:lnTo>
                      <a:pt x="1072" y="3144"/>
                    </a:lnTo>
                    <a:lnTo>
                      <a:pt x="1072" y="3168"/>
                    </a:lnTo>
                    <a:lnTo>
                      <a:pt x="1072" y="3215"/>
                    </a:lnTo>
                    <a:lnTo>
                      <a:pt x="989" y="3144"/>
                    </a:lnTo>
                    <a:lnTo>
                      <a:pt x="870" y="3096"/>
                    </a:lnTo>
                    <a:lnTo>
                      <a:pt x="751" y="3084"/>
                    </a:lnTo>
                    <a:lnTo>
                      <a:pt x="655" y="3037"/>
                    </a:lnTo>
                    <a:lnTo>
                      <a:pt x="536" y="3025"/>
                    </a:lnTo>
                    <a:lnTo>
                      <a:pt x="453" y="3060"/>
                    </a:lnTo>
                    <a:cubicBezTo>
                      <a:pt x="441" y="3072"/>
                      <a:pt x="441" y="3084"/>
                      <a:pt x="429" y="3108"/>
                    </a:cubicBezTo>
                    <a:lnTo>
                      <a:pt x="370" y="3132"/>
                    </a:lnTo>
                    <a:lnTo>
                      <a:pt x="370" y="3179"/>
                    </a:lnTo>
                    <a:lnTo>
                      <a:pt x="417" y="3215"/>
                    </a:lnTo>
                    <a:cubicBezTo>
                      <a:pt x="417" y="3227"/>
                      <a:pt x="405" y="3239"/>
                      <a:pt x="394" y="3251"/>
                    </a:cubicBezTo>
                    <a:lnTo>
                      <a:pt x="322" y="3251"/>
                    </a:lnTo>
                    <a:lnTo>
                      <a:pt x="263" y="3239"/>
                    </a:lnTo>
                    <a:lnTo>
                      <a:pt x="179" y="3287"/>
                    </a:lnTo>
                    <a:cubicBezTo>
                      <a:pt x="167" y="3310"/>
                      <a:pt x="155" y="3334"/>
                      <a:pt x="144" y="3346"/>
                    </a:cubicBezTo>
                    <a:cubicBezTo>
                      <a:pt x="120" y="3370"/>
                      <a:pt x="155" y="3370"/>
                      <a:pt x="155" y="3382"/>
                    </a:cubicBezTo>
                    <a:lnTo>
                      <a:pt x="120" y="3406"/>
                    </a:lnTo>
                    <a:lnTo>
                      <a:pt x="1" y="3418"/>
                    </a:lnTo>
                    <a:lnTo>
                      <a:pt x="1" y="3441"/>
                    </a:lnTo>
                    <a:lnTo>
                      <a:pt x="132" y="3549"/>
                    </a:lnTo>
                    <a:lnTo>
                      <a:pt x="251" y="3596"/>
                    </a:lnTo>
                    <a:lnTo>
                      <a:pt x="310" y="3572"/>
                    </a:lnTo>
                    <a:lnTo>
                      <a:pt x="346" y="3537"/>
                    </a:lnTo>
                    <a:lnTo>
                      <a:pt x="441" y="3513"/>
                    </a:lnTo>
                    <a:lnTo>
                      <a:pt x="620" y="3441"/>
                    </a:lnTo>
                    <a:lnTo>
                      <a:pt x="751" y="3430"/>
                    </a:lnTo>
                    <a:lnTo>
                      <a:pt x="882" y="3453"/>
                    </a:lnTo>
                    <a:lnTo>
                      <a:pt x="941" y="3489"/>
                    </a:lnTo>
                    <a:cubicBezTo>
                      <a:pt x="941" y="3501"/>
                      <a:pt x="941" y="3513"/>
                      <a:pt x="929" y="3525"/>
                    </a:cubicBezTo>
                    <a:lnTo>
                      <a:pt x="882" y="3525"/>
                    </a:lnTo>
                    <a:lnTo>
                      <a:pt x="798" y="3477"/>
                    </a:lnTo>
                    <a:lnTo>
                      <a:pt x="727" y="3477"/>
                    </a:lnTo>
                    <a:lnTo>
                      <a:pt x="679" y="3525"/>
                    </a:lnTo>
                    <a:lnTo>
                      <a:pt x="501" y="3572"/>
                    </a:lnTo>
                    <a:lnTo>
                      <a:pt x="417" y="3632"/>
                    </a:lnTo>
                    <a:lnTo>
                      <a:pt x="382" y="3691"/>
                    </a:lnTo>
                    <a:cubicBezTo>
                      <a:pt x="394" y="3715"/>
                      <a:pt x="405" y="3739"/>
                      <a:pt x="417" y="3763"/>
                    </a:cubicBezTo>
                    <a:lnTo>
                      <a:pt x="382" y="3799"/>
                    </a:lnTo>
                    <a:cubicBezTo>
                      <a:pt x="382" y="3799"/>
                      <a:pt x="370" y="3834"/>
                      <a:pt x="370" y="3834"/>
                    </a:cubicBezTo>
                    <a:lnTo>
                      <a:pt x="560" y="3858"/>
                    </a:lnTo>
                    <a:lnTo>
                      <a:pt x="751" y="3811"/>
                    </a:lnTo>
                    <a:lnTo>
                      <a:pt x="917" y="3787"/>
                    </a:lnTo>
                    <a:lnTo>
                      <a:pt x="1036" y="3822"/>
                    </a:lnTo>
                    <a:lnTo>
                      <a:pt x="1096" y="3870"/>
                    </a:lnTo>
                    <a:lnTo>
                      <a:pt x="1239" y="3906"/>
                    </a:lnTo>
                    <a:lnTo>
                      <a:pt x="1346" y="3882"/>
                    </a:lnTo>
                    <a:lnTo>
                      <a:pt x="1287" y="3834"/>
                    </a:lnTo>
                    <a:cubicBezTo>
                      <a:pt x="1287" y="3811"/>
                      <a:pt x="1298" y="3787"/>
                      <a:pt x="1310" y="3775"/>
                    </a:cubicBezTo>
                    <a:lnTo>
                      <a:pt x="1358" y="3787"/>
                    </a:lnTo>
                    <a:cubicBezTo>
                      <a:pt x="1382" y="3822"/>
                      <a:pt x="1394" y="3846"/>
                      <a:pt x="1417" y="3870"/>
                    </a:cubicBezTo>
                    <a:lnTo>
                      <a:pt x="1525" y="3918"/>
                    </a:lnTo>
                    <a:lnTo>
                      <a:pt x="1703" y="3941"/>
                    </a:lnTo>
                    <a:cubicBezTo>
                      <a:pt x="1727" y="3930"/>
                      <a:pt x="1739" y="3906"/>
                      <a:pt x="1751" y="3906"/>
                    </a:cubicBezTo>
                    <a:lnTo>
                      <a:pt x="1846" y="3906"/>
                    </a:lnTo>
                    <a:lnTo>
                      <a:pt x="1918" y="3811"/>
                    </a:lnTo>
                    <a:lnTo>
                      <a:pt x="1918" y="3715"/>
                    </a:lnTo>
                    <a:lnTo>
                      <a:pt x="2013" y="3644"/>
                    </a:lnTo>
                    <a:lnTo>
                      <a:pt x="2049" y="3572"/>
                    </a:lnTo>
                    <a:lnTo>
                      <a:pt x="1965" y="3513"/>
                    </a:lnTo>
                    <a:lnTo>
                      <a:pt x="1894" y="3406"/>
                    </a:lnTo>
                    <a:lnTo>
                      <a:pt x="1775" y="3370"/>
                    </a:lnTo>
                    <a:lnTo>
                      <a:pt x="1691" y="3370"/>
                    </a:lnTo>
                    <a:lnTo>
                      <a:pt x="1644" y="3322"/>
                    </a:lnTo>
                    <a:lnTo>
                      <a:pt x="1727" y="3310"/>
                    </a:lnTo>
                    <a:lnTo>
                      <a:pt x="1822" y="3334"/>
                    </a:lnTo>
                    <a:lnTo>
                      <a:pt x="1918" y="3322"/>
                    </a:lnTo>
                    <a:lnTo>
                      <a:pt x="1977" y="3394"/>
                    </a:lnTo>
                    <a:lnTo>
                      <a:pt x="1977" y="3453"/>
                    </a:lnTo>
                    <a:lnTo>
                      <a:pt x="2037" y="3477"/>
                    </a:lnTo>
                    <a:lnTo>
                      <a:pt x="2108" y="3430"/>
                    </a:lnTo>
                    <a:cubicBezTo>
                      <a:pt x="2096" y="3394"/>
                      <a:pt x="2084" y="3346"/>
                      <a:pt x="2072" y="3310"/>
                    </a:cubicBezTo>
                    <a:lnTo>
                      <a:pt x="1941" y="3179"/>
                    </a:lnTo>
                    <a:lnTo>
                      <a:pt x="1834" y="3060"/>
                    </a:lnTo>
                    <a:lnTo>
                      <a:pt x="1870" y="3013"/>
                    </a:lnTo>
                    <a:lnTo>
                      <a:pt x="1953" y="3084"/>
                    </a:lnTo>
                    <a:cubicBezTo>
                      <a:pt x="1953" y="3108"/>
                      <a:pt x="1965" y="3132"/>
                      <a:pt x="1965" y="3144"/>
                    </a:cubicBezTo>
                    <a:lnTo>
                      <a:pt x="2084" y="3191"/>
                    </a:lnTo>
                    <a:cubicBezTo>
                      <a:pt x="2120" y="3203"/>
                      <a:pt x="2156" y="3215"/>
                      <a:pt x="2203" y="3227"/>
                    </a:cubicBezTo>
                    <a:lnTo>
                      <a:pt x="2239" y="3191"/>
                    </a:lnTo>
                    <a:lnTo>
                      <a:pt x="2227" y="3132"/>
                    </a:lnTo>
                    <a:lnTo>
                      <a:pt x="2179" y="3096"/>
                    </a:lnTo>
                    <a:lnTo>
                      <a:pt x="2191" y="3049"/>
                    </a:lnTo>
                    <a:lnTo>
                      <a:pt x="2275" y="2977"/>
                    </a:lnTo>
                    <a:lnTo>
                      <a:pt x="2275" y="2894"/>
                    </a:lnTo>
                    <a:lnTo>
                      <a:pt x="2191" y="2810"/>
                    </a:lnTo>
                    <a:lnTo>
                      <a:pt x="2060" y="2691"/>
                    </a:lnTo>
                    <a:lnTo>
                      <a:pt x="2156" y="2691"/>
                    </a:lnTo>
                    <a:lnTo>
                      <a:pt x="2251" y="2763"/>
                    </a:lnTo>
                    <a:lnTo>
                      <a:pt x="2346" y="2763"/>
                    </a:lnTo>
                    <a:lnTo>
                      <a:pt x="2406" y="2679"/>
                    </a:lnTo>
                    <a:lnTo>
                      <a:pt x="2382" y="2644"/>
                    </a:lnTo>
                    <a:lnTo>
                      <a:pt x="2275" y="2620"/>
                    </a:lnTo>
                    <a:lnTo>
                      <a:pt x="2299" y="2525"/>
                    </a:lnTo>
                    <a:lnTo>
                      <a:pt x="2382" y="2525"/>
                    </a:lnTo>
                    <a:lnTo>
                      <a:pt x="2489" y="2584"/>
                    </a:lnTo>
                    <a:lnTo>
                      <a:pt x="2656" y="2644"/>
                    </a:lnTo>
                    <a:lnTo>
                      <a:pt x="2715" y="2596"/>
                    </a:lnTo>
                    <a:cubicBezTo>
                      <a:pt x="2680" y="2584"/>
                      <a:pt x="2656" y="2560"/>
                      <a:pt x="2620" y="2548"/>
                    </a:cubicBezTo>
                    <a:lnTo>
                      <a:pt x="2608" y="2501"/>
                    </a:lnTo>
                    <a:lnTo>
                      <a:pt x="2608" y="2501"/>
                    </a:lnTo>
                    <a:lnTo>
                      <a:pt x="2715" y="2513"/>
                    </a:lnTo>
                    <a:lnTo>
                      <a:pt x="2787" y="2548"/>
                    </a:lnTo>
                    <a:lnTo>
                      <a:pt x="2894" y="2513"/>
                    </a:lnTo>
                    <a:cubicBezTo>
                      <a:pt x="2894" y="2477"/>
                      <a:pt x="2906" y="2453"/>
                      <a:pt x="2906" y="2429"/>
                    </a:cubicBezTo>
                    <a:lnTo>
                      <a:pt x="2870" y="2394"/>
                    </a:lnTo>
                    <a:lnTo>
                      <a:pt x="2894" y="2358"/>
                    </a:lnTo>
                    <a:lnTo>
                      <a:pt x="3072" y="2334"/>
                    </a:lnTo>
                    <a:lnTo>
                      <a:pt x="3108" y="2275"/>
                    </a:lnTo>
                    <a:lnTo>
                      <a:pt x="3013" y="2227"/>
                    </a:lnTo>
                    <a:cubicBezTo>
                      <a:pt x="2989" y="2203"/>
                      <a:pt x="2977" y="2179"/>
                      <a:pt x="2965" y="2156"/>
                    </a:cubicBezTo>
                    <a:lnTo>
                      <a:pt x="3037" y="2096"/>
                    </a:lnTo>
                    <a:lnTo>
                      <a:pt x="3096" y="2167"/>
                    </a:lnTo>
                    <a:lnTo>
                      <a:pt x="3180" y="2132"/>
                    </a:lnTo>
                    <a:lnTo>
                      <a:pt x="3382" y="2013"/>
                    </a:lnTo>
                    <a:lnTo>
                      <a:pt x="3442" y="1929"/>
                    </a:lnTo>
                    <a:lnTo>
                      <a:pt x="3513" y="1894"/>
                    </a:lnTo>
                    <a:cubicBezTo>
                      <a:pt x="3525" y="1858"/>
                      <a:pt x="3537" y="1822"/>
                      <a:pt x="3549" y="1798"/>
                    </a:cubicBezTo>
                    <a:lnTo>
                      <a:pt x="3751" y="1739"/>
                    </a:lnTo>
                    <a:lnTo>
                      <a:pt x="3870" y="1644"/>
                    </a:lnTo>
                    <a:lnTo>
                      <a:pt x="3954" y="1501"/>
                    </a:lnTo>
                    <a:lnTo>
                      <a:pt x="4061" y="1501"/>
                    </a:lnTo>
                    <a:lnTo>
                      <a:pt x="4323" y="1417"/>
                    </a:lnTo>
                    <a:lnTo>
                      <a:pt x="4620" y="1263"/>
                    </a:lnTo>
                    <a:lnTo>
                      <a:pt x="4846" y="1179"/>
                    </a:lnTo>
                    <a:lnTo>
                      <a:pt x="4918" y="1179"/>
                    </a:lnTo>
                    <a:lnTo>
                      <a:pt x="5108" y="1108"/>
                    </a:lnTo>
                    <a:lnTo>
                      <a:pt x="5323" y="1096"/>
                    </a:lnTo>
                    <a:lnTo>
                      <a:pt x="5454" y="1048"/>
                    </a:lnTo>
                    <a:lnTo>
                      <a:pt x="5656" y="929"/>
                    </a:lnTo>
                    <a:lnTo>
                      <a:pt x="5775" y="905"/>
                    </a:lnTo>
                    <a:lnTo>
                      <a:pt x="5847" y="917"/>
                    </a:lnTo>
                    <a:lnTo>
                      <a:pt x="5942" y="905"/>
                    </a:lnTo>
                    <a:cubicBezTo>
                      <a:pt x="5942" y="882"/>
                      <a:pt x="5954" y="870"/>
                      <a:pt x="5966" y="858"/>
                    </a:cubicBezTo>
                    <a:cubicBezTo>
                      <a:pt x="5966" y="834"/>
                      <a:pt x="5942" y="822"/>
                      <a:pt x="5930" y="810"/>
                    </a:cubicBezTo>
                    <a:lnTo>
                      <a:pt x="6001" y="739"/>
                    </a:lnTo>
                    <a:cubicBezTo>
                      <a:pt x="6001" y="715"/>
                      <a:pt x="6001" y="691"/>
                      <a:pt x="5989" y="679"/>
                    </a:cubicBezTo>
                    <a:lnTo>
                      <a:pt x="6001" y="560"/>
                    </a:lnTo>
                    <a:lnTo>
                      <a:pt x="5966" y="536"/>
                    </a:lnTo>
                    <a:lnTo>
                      <a:pt x="5882" y="512"/>
                    </a:lnTo>
                    <a:lnTo>
                      <a:pt x="5882" y="417"/>
                    </a:lnTo>
                    <a:lnTo>
                      <a:pt x="5954" y="322"/>
                    </a:lnTo>
                    <a:lnTo>
                      <a:pt x="5918" y="286"/>
                    </a:lnTo>
                    <a:lnTo>
                      <a:pt x="5787" y="251"/>
                    </a:lnTo>
                    <a:lnTo>
                      <a:pt x="5728" y="203"/>
                    </a:lnTo>
                    <a:lnTo>
                      <a:pt x="5608" y="179"/>
                    </a:lnTo>
                    <a:cubicBezTo>
                      <a:pt x="5585" y="155"/>
                      <a:pt x="5561" y="131"/>
                      <a:pt x="5537" y="108"/>
                    </a:cubicBezTo>
                    <a:lnTo>
                      <a:pt x="5537" y="48"/>
                    </a:lnTo>
                    <a:lnTo>
                      <a:pt x="54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26"/>
              <p:cNvSpPr/>
              <p:nvPr/>
            </p:nvSpPr>
            <p:spPr>
              <a:xfrm>
                <a:off x="4531500" y="2396250"/>
                <a:ext cx="80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39" extrusionOk="0">
                    <a:moveTo>
                      <a:pt x="36" y="1"/>
                    </a:moveTo>
                    <a:cubicBezTo>
                      <a:pt x="25" y="13"/>
                      <a:pt x="13" y="25"/>
                      <a:pt x="1" y="37"/>
                    </a:cubicBezTo>
                    <a:lnTo>
                      <a:pt x="120" y="132"/>
                    </a:lnTo>
                    <a:lnTo>
                      <a:pt x="322" y="239"/>
                    </a:lnTo>
                    <a:cubicBezTo>
                      <a:pt x="322" y="215"/>
                      <a:pt x="310" y="179"/>
                      <a:pt x="310" y="156"/>
                    </a:cubicBezTo>
                    <a:lnTo>
                      <a:pt x="120" y="60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26"/>
              <p:cNvSpPr/>
              <p:nvPr/>
            </p:nvSpPr>
            <p:spPr>
              <a:xfrm>
                <a:off x="4519300" y="2373350"/>
                <a:ext cx="3157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810" extrusionOk="0">
                    <a:moveTo>
                      <a:pt x="227" y="0"/>
                    </a:moveTo>
                    <a:lnTo>
                      <a:pt x="155" y="36"/>
                    </a:lnTo>
                    <a:lnTo>
                      <a:pt x="155" y="71"/>
                    </a:lnTo>
                    <a:lnTo>
                      <a:pt x="60" y="119"/>
                    </a:lnTo>
                    <a:lnTo>
                      <a:pt x="120" y="191"/>
                    </a:lnTo>
                    <a:lnTo>
                      <a:pt x="227" y="214"/>
                    </a:lnTo>
                    <a:lnTo>
                      <a:pt x="203" y="250"/>
                    </a:lnTo>
                    <a:lnTo>
                      <a:pt x="132" y="250"/>
                    </a:lnTo>
                    <a:lnTo>
                      <a:pt x="48" y="191"/>
                    </a:lnTo>
                    <a:lnTo>
                      <a:pt x="1" y="191"/>
                    </a:lnTo>
                    <a:cubicBezTo>
                      <a:pt x="13" y="214"/>
                      <a:pt x="24" y="238"/>
                      <a:pt x="36" y="262"/>
                    </a:cubicBezTo>
                    <a:lnTo>
                      <a:pt x="239" y="441"/>
                    </a:lnTo>
                    <a:lnTo>
                      <a:pt x="358" y="500"/>
                    </a:lnTo>
                    <a:lnTo>
                      <a:pt x="429" y="583"/>
                    </a:lnTo>
                    <a:lnTo>
                      <a:pt x="489" y="595"/>
                    </a:lnTo>
                    <a:cubicBezTo>
                      <a:pt x="489" y="560"/>
                      <a:pt x="513" y="536"/>
                      <a:pt x="513" y="500"/>
                    </a:cubicBezTo>
                    <a:lnTo>
                      <a:pt x="608" y="536"/>
                    </a:lnTo>
                    <a:lnTo>
                      <a:pt x="715" y="536"/>
                    </a:lnTo>
                    <a:cubicBezTo>
                      <a:pt x="727" y="548"/>
                      <a:pt x="739" y="560"/>
                      <a:pt x="751" y="572"/>
                    </a:cubicBezTo>
                    <a:cubicBezTo>
                      <a:pt x="763" y="607"/>
                      <a:pt x="775" y="643"/>
                      <a:pt x="775" y="679"/>
                    </a:cubicBezTo>
                    <a:lnTo>
                      <a:pt x="751" y="714"/>
                    </a:lnTo>
                    <a:lnTo>
                      <a:pt x="822" y="774"/>
                    </a:lnTo>
                    <a:lnTo>
                      <a:pt x="989" y="810"/>
                    </a:lnTo>
                    <a:lnTo>
                      <a:pt x="1060" y="762"/>
                    </a:lnTo>
                    <a:lnTo>
                      <a:pt x="1191" y="810"/>
                    </a:lnTo>
                    <a:lnTo>
                      <a:pt x="1263" y="738"/>
                    </a:lnTo>
                    <a:cubicBezTo>
                      <a:pt x="1263" y="691"/>
                      <a:pt x="1251" y="655"/>
                      <a:pt x="1251" y="607"/>
                    </a:cubicBezTo>
                    <a:lnTo>
                      <a:pt x="1025" y="488"/>
                    </a:lnTo>
                    <a:lnTo>
                      <a:pt x="882" y="357"/>
                    </a:lnTo>
                    <a:lnTo>
                      <a:pt x="763" y="345"/>
                    </a:lnTo>
                    <a:lnTo>
                      <a:pt x="632" y="238"/>
                    </a:lnTo>
                    <a:lnTo>
                      <a:pt x="501" y="167"/>
                    </a:lnTo>
                    <a:lnTo>
                      <a:pt x="465" y="107"/>
                    </a:lnTo>
                    <a:lnTo>
                      <a:pt x="310" y="12"/>
                    </a:ln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26"/>
              <p:cNvSpPr/>
              <p:nvPr/>
            </p:nvSpPr>
            <p:spPr>
              <a:xfrm>
                <a:off x="4541625" y="2404300"/>
                <a:ext cx="24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60" extrusionOk="0">
                    <a:moveTo>
                      <a:pt x="1" y="0"/>
                    </a:moveTo>
                    <a:lnTo>
                      <a:pt x="12" y="60"/>
                    </a:lnTo>
                    <a:cubicBezTo>
                      <a:pt x="36" y="36"/>
                      <a:pt x="72" y="12"/>
                      <a:pt x="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26"/>
              <p:cNvSpPr/>
              <p:nvPr/>
            </p:nvSpPr>
            <p:spPr>
              <a:xfrm>
                <a:off x="4402925" y="2082225"/>
                <a:ext cx="1727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323" extrusionOk="0">
                    <a:moveTo>
                      <a:pt x="417" y="1"/>
                    </a:moveTo>
                    <a:lnTo>
                      <a:pt x="226" y="25"/>
                    </a:lnTo>
                    <a:lnTo>
                      <a:pt x="48" y="72"/>
                    </a:lnTo>
                    <a:lnTo>
                      <a:pt x="0" y="120"/>
                    </a:lnTo>
                    <a:lnTo>
                      <a:pt x="12" y="167"/>
                    </a:lnTo>
                    <a:lnTo>
                      <a:pt x="250" y="286"/>
                    </a:lnTo>
                    <a:lnTo>
                      <a:pt x="381" y="322"/>
                    </a:lnTo>
                    <a:lnTo>
                      <a:pt x="536" y="298"/>
                    </a:lnTo>
                    <a:lnTo>
                      <a:pt x="607" y="203"/>
                    </a:lnTo>
                    <a:lnTo>
                      <a:pt x="691" y="179"/>
                    </a:lnTo>
                    <a:cubicBezTo>
                      <a:pt x="691" y="167"/>
                      <a:pt x="691" y="156"/>
                      <a:pt x="691" y="132"/>
                    </a:cubicBezTo>
                    <a:lnTo>
                      <a:pt x="596" y="84"/>
                    </a:lnTo>
                    <a:cubicBezTo>
                      <a:pt x="572" y="60"/>
                      <a:pt x="560" y="36"/>
                      <a:pt x="536" y="13"/>
                    </a:cubicBezTo>
                    <a:lnTo>
                      <a:pt x="41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26"/>
              <p:cNvSpPr/>
              <p:nvPr/>
            </p:nvSpPr>
            <p:spPr>
              <a:xfrm>
                <a:off x="4694325" y="2303975"/>
                <a:ext cx="101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04" extrusionOk="0">
                    <a:moveTo>
                      <a:pt x="274" y="1"/>
                    </a:moveTo>
                    <a:lnTo>
                      <a:pt x="84" y="60"/>
                    </a:lnTo>
                    <a:lnTo>
                      <a:pt x="0" y="144"/>
                    </a:lnTo>
                    <a:lnTo>
                      <a:pt x="0" y="203"/>
                    </a:lnTo>
                    <a:lnTo>
                      <a:pt x="131" y="132"/>
                    </a:lnTo>
                    <a:lnTo>
                      <a:pt x="203" y="168"/>
                    </a:lnTo>
                    <a:lnTo>
                      <a:pt x="322" y="132"/>
                    </a:lnTo>
                    <a:cubicBezTo>
                      <a:pt x="322" y="120"/>
                      <a:pt x="310" y="96"/>
                      <a:pt x="310" y="84"/>
                    </a:cubicBezTo>
                    <a:cubicBezTo>
                      <a:pt x="298" y="72"/>
                      <a:pt x="322" y="60"/>
                      <a:pt x="334" y="49"/>
                    </a:cubicBezTo>
                    <a:lnTo>
                      <a:pt x="405" y="37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26"/>
              <p:cNvSpPr/>
              <p:nvPr/>
            </p:nvSpPr>
            <p:spPr>
              <a:xfrm>
                <a:off x="4708025" y="2312925"/>
                <a:ext cx="955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382" h="143" extrusionOk="0">
                    <a:moveTo>
                      <a:pt x="84" y="0"/>
                    </a:moveTo>
                    <a:lnTo>
                      <a:pt x="0" y="12"/>
                    </a:lnTo>
                    <a:lnTo>
                      <a:pt x="119" y="107"/>
                    </a:lnTo>
                    <a:lnTo>
                      <a:pt x="298" y="143"/>
                    </a:lnTo>
                    <a:lnTo>
                      <a:pt x="381" y="143"/>
                    </a:lnTo>
                    <a:lnTo>
                      <a:pt x="381" y="95"/>
                    </a:lnTo>
                    <a:lnTo>
                      <a:pt x="191" y="60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26"/>
              <p:cNvSpPr/>
              <p:nvPr/>
            </p:nvSpPr>
            <p:spPr>
              <a:xfrm>
                <a:off x="4633600" y="2304275"/>
                <a:ext cx="220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537" extrusionOk="0">
                    <a:moveTo>
                      <a:pt x="477" y="1"/>
                    </a:moveTo>
                    <a:lnTo>
                      <a:pt x="370" y="13"/>
                    </a:lnTo>
                    <a:lnTo>
                      <a:pt x="251" y="60"/>
                    </a:lnTo>
                    <a:lnTo>
                      <a:pt x="143" y="60"/>
                    </a:lnTo>
                    <a:lnTo>
                      <a:pt x="1" y="108"/>
                    </a:lnTo>
                    <a:lnTo>
                      <a:pt x="1" y="167"/>
                    </a:lnTo>
                    <a:cubicBezTo>
                      <a:pt x="24" y="203"/>
                      <a:pt x="48" y="227"/>
                      <a:pt x="72" y="263"/>
                    </a:cubicBezTo>
                    <a:cubicBezTo>
                      <a:pt x="72" y="287"/>
                      <a:pt x="72" y="310"/>
                      <a:pt x="84" y="334"/>
                    </a:cubicBezTo>
                    <a:lnTo>
                      <a:pt x="48" y="453"/>
                    </a:lnTo>
                    <a:lnTo>
                      <a:pt x="155" y="525"/>
                    </a:lnTo>
                    <a:lnTo>
                      <a:pt x="203" y="537"/>
                    </a:lnTo>
                    <a:lnTo>
                      <a:pt x="203" y="537"/>
                    </a:lnTo>
                    <a:lnTo>
                      <a:pt x="179" y="489"/>
                    </a:lnTo>
                    <a:lnTo>
                      <a:pt x="191" y="441"/>
                    </a:lnTo>
                    <a:lnTo>
                      <a:pt x="274" y="441"/>
                    </a:lnTo>
                    <a:cubicBezTo>
                      <a:pt x="286" y="477"/>
                      <a:pt x="298" y="501"/>
                      <a:pt x="310" y="525"/>
                    </a:cubicBezTo>
                    <a:lnTo>
                      <a:pt x="382" y="513"/>
                    </a:lnTo>
                    <a:lnTo>
                      <a:pt x="441" y="537"/>
                    </a:lnTo>
                    <a:lnTo>
                      <a:pt x="536" y="537"/>
                    </a:lnTo>
                    <a:lnTo>
                      <a:pt x="596" y="477"/>
                    </a:lnTo>
                    <a:lnTo>
                      <a:pt x="727" y="429"/>
                    </a:lnTo>
                    <a:lnTo>
                      <a:pt x="858" y="418"/>
                    </a:lnTo>
                    <a:lnTo>
                      <a:pt x="882" y="382"/>
                    </a:lnTo>
                    <a:cubicBezTo>
                      <a:pt x="870" y="346"/>
                      <a:pt x="846" y="322"/>
                      <a:pt x="822" y="287"/>
                    </a:cubicBezTo>
                    <a:lnTo>
                      <a:pt x="667" y="203"/>
                    </a:lnTo>
                    <a:cubicBezTo>
                      <a:pt x="667" y="191"/>
                      <a:pt x="655" y="167"/>
                      <a:pt x="644" y="144"/>
                    </a:cubicBezTo>
                    <a:lnTo>
                      <a:pt x="548" y="37"/>
                    </a:ln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26"/>
              <p:cNvSpPr/>
              <p:nvPr/>
            </p:nvSpPr>
            <p:spPr>
              <a:xfrm>
                <a:off x="4527350" y="2393275"/>
                <a:ext cx="21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96" extrusionOk="0">
                    <a:moveTo>
                      <a:pt x="12" y="1"/>
                    </a:moveTo>
                    <a:cubicBezTo>
                      <a:pt x="12" y="36"/>
                      <a:pt x="0" y="60"/>
                      <a:pt x="0" y="96"/>
                    </a:cubicBezTo>
                    <a:lnTo>
                      <a:pt x="48" y="84"/>
                    </a:lnTo>
                    <a:cubicBezTo>
                      <a:pt x="60" y="72"/>
                      <a:pt x="72" y="48"/>
                      <a:pt x="83" y="25"/>
                    </a:cubicBez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26"/>
              <p:cNvSpPr/>
              <p:nvPr/>
            </p:nvSpPr>
            <p:spPr>
              <a:xfrm>
                <a:off x="4689850" y="2316475"/>
                <a:ext cx="77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311" extrusionOk="0">
                    <a:moveTo>
                      <a:pt x="168" y="1"/>
                    </a:moveTo>
                    <a:lnTo>
                      <a:pt x="60" y="13"/>
                    </a:lnTo>
                    <a:lnTo>
                      <a:pt x="1" y="144"/>
                    </a:lnTo>
                    <a:lnTo>
                      <a:pt x="37" y="215"/>
                    </a:lnTo>
                    <a:lnTo>
                      <a:pt x="144" y="239"/>
                    </a:lnTo>
                    <a:lnTo>
                      <a:pt x="215" y="299"/>
                    </a:lnTo>
                    <a:lnTo>
                      <a:pt x="310" y="311"/>
                    </a:lnTo>
                    <a:cubicBezTo>
                      <a:pt x="310" y="287"/>
                      <a:pt x="299" y="263"/>
                      <a:pt x="287" y="227"/>
                    </a:cubicBezTo>
                    <a:lnTo>
                      <a:pt x="227" y="180"/>
                    </a:lnTo>
                    <a:lnTo>
                      <a:pt x="239" y="120"/>
                    </a:lnTo>
                    <a:lnTo>
                      <a:pt x="310" y="96"/>
                    </a:lnTo>
                    <a:cubicBezTo>
                      <a:pt x="299" y="72"/>
                      <a:pt x="287" y="60"/>
                      <a:pt x="275" y="37"/>
                    </a:cubicBez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26"/>
              <p:cNvSpPr/>
              <p:nvPr/>
            </p:nvSpPr>
            <p:spPr>
              <a:xfrm>
                <a:off x="4715150" y="2065550"/>
                <a:ext cx="14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597" h="216" extrusionOk="0">
                    <a:moveTo>
                      <a:pt x="227" y="1"/>
                    </a:moveTo>
                    <a:lnTo>
                      <a:pt x="144" y="61"/>
                    </a:lnTo>
                    <a:lnTo>
                      <a:pt x="1" y="120"/>
                    </a:lnTo>
                    <a:lnTo>
                      <a:pt x="72" y="168"/>
                    </a:lnTo>
                    <a:lnTo>
                      <a:pt x="203" y="215"/>
                    </a:lnTo>
                    <a:lnTo>
                      <a:pt x="370" y="215"/>
                    </a:lnTo>
                    <a:lnTo>
                      <a:pt x="501" y="156"/>
                    </a:lnTo>
                    <a:lnTo>
                      <a:pt x="525" y="108"/>
                    </a:lnTo>
                    <a:lnTo>
                      <a:pt x="596" y="61"/>
                    </a:lnTo>
                    <a:lnTo>
                      <a:pt x="430" y="13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26"/>
              <p:cNvSpPr/>
              <p:nvPr/>
            </p:nvSpPr>
            <p:spPr>
              <a:xfrm>
                <a:off x="4751175" y="2060800"/>
                <a:ext cx="63425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894" extrusionOk="0">
                    <a:moveTo>
                      <a:pt x="596" y="0"/>
                    </a:moveTo>
                    <a:lnTo>
                      <a:pt x="548" y="36"/>
                    </a:lnTo>
                    <a:lnTo>
                      <a:pt x="513" y="96"/>
                    </a:lnTo>
                    <a:cubicBezTo>
                      <a:pt x="513" y="120"/>
                      <a:pt x="524" y="143"/>
                      <a:pt x="524" y="155"/>
                    </a:cubicBezTo>
                    <a:cubicBezTo>
                      <a:pt x="536" y="179"/>
                      <a:pt x="513" y="227"/>
                      <a:pt x="513" y="262"/>
                    </a:cubicBezTo>
                    <a:lnTo>
                      <a:pt x="382" y="346"/>
                    </a:lnTo>
                    <a:lnTo>
                      <a:pt x="227" y="453"/>
                    </a:lnTo>
                    <a:lnTo>
                      <a:pt x="72" y="536"/>
                    </a:lnTo>
                    <a:lnTo>
                      <a:pt x="36" y="608"/>
                    </a:lnTo>
                    <a:cubicBezTo>
                      <a:pt x="36" y="715"/>
                      <a:pt x="12" y="822"/>
                      <a:pt x="12" y="929"/>
                    </a:cubicBezTo>
                    <a:cubicBezTo>
                      <a:pt x="48" y="965"/>
                      <a:pt x="84" y="1001"/>
                      <a:pt x="108" y="1024"/>
                    </a:cubicBezTo>
                    <a:lnTo>
                      <a:pt x="227" y="1084"/>
                    </a:lnTo>
                    <a:lnTo>
                      <a:pt x="227" y="1167"/>
                    </a:lnTo>
                    <a:cubicBezTo>
                      <a:pt x="191" y="1239"/>
                      <a:pt x="167" y="1322"/>
                      <a:pt x="143" y="1382"/>
                    </a:cubicBezTo>
                    <a:lnTo>
                      <a:pt x="60" y="1465"/>
                    </a:lnTo>
                    <a:lnTo>
                      <a:pt x="1" y="1524"/>
                    </a:lnTo>
                    <a:lnTo>
                      <a:pt x="36" y="1584"/>
                    </a:lnTo>
                    <a:lnTo>
                      <a:pt x="108" y="1584"/>
                    </a:lnTo>
                    <a:lnTo>
                      <a:pt x="203" y="1513"/>
                    </a:lnTo>
                    <a:lnTo>
                      <a:pt x="382" y="1501"/>
                    </a:lnTo>
                    <a:lnTo>
                      <a:pt x="441" y="1536"/>
                    </a:lnTo>
                    <a:lnTo>
                      <a:pt x="465" y="1620"/>
                    </a:lnTo>
                    <a:lnTo>
                      <a:pt x="655" y="1739"/>
                    </a:lnTo>
                    <a:lnTo>
                      <a:pt x="763" y="1751"/>
                    </a:lnTo>
                    <a:lnTo>
                      <a:pt x="834" y="1727"/>
                    </a:lnTo>
                    <a:lnTo>
                      <a:pt x="941" y="1751"/>
                    </a:lnTo>
                    <a:lnTo>
                      <a:pt x="1108" y="1846"/>
                    </a:lnTo>
                    <a:lnTo>
                      <a:pt x="1275" y="1882"/>
                    </a:lnTo>
                    <a:lnTo>
                      <a:pt x="1429" y="1894"/>
                    </a:lnTo>
                    <a:lnTo>
                      <a:pt x="1667" y="1846"/>
                    </a:lnTo>
                    <a:lnTo>
                      <a:pt x="1775" y="1786"/>
                    </a:lnTo>
                    <a:cubicBezTo>
                      <a:pt x="1787" y="1763"/>
                      <a:pt x="1798" y="1727"/>
                      <a:pt x="1798" y="1703"/>
                    </a:cubicBezTo>
                    <a:lnTo>
                      <a:pt x="1989" y="1632"/>
                    </a:lnTo>
                    <a:lnTo>
                      <a:pt x="2275" y="1560"/>
                    </a:lnTo>
                    <a:lnTo>
                      <a:pt x="2465" y="1536"/>
                    </a:lnTo>
                    <a:cubicBezTo>
                      <a:pt x="2489" y="1513"/>
                      <a:pt x="2513" y="1489"/>
                      <a:pt x="2537" y="1477"/>
                    </a:cubicBezTo>
                    <a:lnTo>
                      <a:pt x="2537" y="1382"/>
                    </a:lnTo>
                    <a:lnTo>
                      <a:pt x="2322" y="1274"/>
                    </a:lnTo>
                    <a:lnTo>
                      <a:pt x="2132" y="1132"/>
                    </a:lnTo>
                    <a:lnTo>
                      <a:pt x="2025" y="977"/>
                    </a:lnTo>
                    <a:cubicBezTo>
                      <a:pt x="2025" y="953"/>
                      <a:pt x="2048" y="917"/>
                      <a:pt x="2048" y="893"/>
                    </a:cubicBezTo>
                    <a:lnTo>
                      <a:pt x="2144" y="822"/>
                    </a:lnTo>
                    <a:cubicBezTo>
                      <a:pt x="2144" y="798"/>
                      <a:pt x="2156" y="774"/>
                      <a:pt x="2156" y="751"/>
                    </a:cubicBezTo>
                    <a:lnTo>
                      <a:pt x="2096" y="715"/>
                    </a:lnTo>
                    <a:lnTo>
                      <a:pt x="1763" y="667"/>
                    </a:lnTo>
                    <a:lnTo>
                      <a:pt x="1513" y="584"/>
                    </a:lnTo>
                    <a:lnTo>
                      <a:pt x="1346" y="489"/>
                    </a:lnTo>
                    <a:cubicBezTo>
                      <a:pt x="1263" y="405"/>
                      <a:pt x="1179" y="322"/>
                      <a:pt x="1096" y="251"/>
                    </a:cubicBezTo>
                    <a:lnTo>
                      <a:pt x="905" y="120"/>
                    </a:lnTo>
                    <a:lnTo>
                      <a:pt x="691" y="24"/>
                    </a:lnTo>
                    <a:lnTo>
                      <a:pt x="5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26"/>
              <p:cNvSpPr/>
              <p:nvPr/>
            </p:nvSpPr>
            <p:spPr>
              <a:xfrm>
                <a:off x="4404700" y="2087000"/>
                <a:ext cx="27700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870" extrusionOk="0">
                    <a:moveTo>
                      <a:pt x="810" y="0"/>
                    </a:moveTo>
                    <a:lnTo>
                      <a:pt x="763" y="48"/>
                    </a:lnTo>
                    <a:cubicBezTo>
                      <a:pt x="763" y="84"/>
                      <a:pt x="763" y="107"/>
                      <a:pt x="751" y="143"/>
                    </a:cubicBezTo>
                    <a:lnTo>
                      <a:pt x="620" y="191"/>
                    </a:lnTo>
                    <a:lnTo>
                      <a:pt x="596" y="167"/>
                    </a:lnTo>
                    <a:lnTo>
                      <a:pt x="501" y="167"/>
                    </a:lnTo>
                    <a:lnTo>
                      <a:pt x="298" y="238"/>
                    </a:lnTo>
                    <a:lnTo>
                      <a:pt x="179" y="226"/>
                    </a:lnTo>
                    <a:lnTo>
                      <a:pt x="96" y="179"/>
                    </a:lnTo>
                    <a:lnTo>
                      <a:pt x="1" y="203"/>
                    </a:lnTo>
                    <a:lnTo>
                      <a:pt x="1" y="274"/>
                    </a:lnTo>
                    <a:cubicBezTo>
                      <a:pt x="1" y="298"/>
                      <a:pt x="36" y="334"/>
                      <a:pt x="48" y="357"/>
                    </a:cubicBezTo>
                    <a:lnTo>
                      <a:pt x="13" y="584"/>
                    </a:lnTo>
                    <a:lnTo>
                      <a:pt x="84" y="715"/>
                    </a:lnTo>
                    <a:lnTo>
                      <a:pt x="239" y="869"/>
                    </a:lnTo>
                    <a:lnTo>
                      <a:pt x="358" y="869"/>
                    </a:lnTo>
                    <a:lnTo>
                      <a:pt x="584" y="846"/>
                    </a:lnTo>
                    <a:lnTo>
                      <a:pt x="751" y="846"/>
                    </a:lnTo>
                    <a:lnTo>
                      <a:pt x="882" y="798"/>
                    </a:lnTo>
                    <a:lnTo>
                      <a:pt x="1084" y="798"/>
                    </a:lnTo>
                    <a:lnTo>
                      <a:pt x="1084" y="738"/>
                    </a:lnTo>
                    <a:lnTo>
                      <a:pt x="977" y="667"/>
                    </a:lnTo>
                    <a:lnTo>
                      <a:pt x="906" y="584"/>
                    </a:lnTo>
                    <a:lnTo>
                      <a:pt x="763" y="536"/>
                    </a:lnTo>
                    <a:lnTo>
                      <a:pt x="679" y="429"/>
                    </a:lnTo>
                    <a:lnTo>
                      <a:pt x="703" y="381"/>
                    </a:lnTo>
                    <a:lnTo>
                      <a:pt x="822" y="346"/>
                    </a:lnTo>
                    <a:lnTo>
                      <a:pt x="977" y="346"/>
                    </a:lnTo>
                    <a:lnTo>
                      <a:pt x="1108" y="322"/>
                    </a:lnTo>
                    <a:lnTo>
                      <a:pt x="1108" y="262"/>
                    </a:lnTo>
                    <a:lnTo>
                      <a:pt x="1001" y="167"/>
                    </a:lnTo>
                    <a:lnTo>
                      <a:pt x="870" y="107"/>
                    </a:lnTo>
                    <a:lnTo>
                      <a:pt x="8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26"/>
              <p:cNvSpPr/>
              <p:nvPr/>
            </p:nvSpPr>
            <p:spPr>
              <a:xfrm>
                <a:off x="4428825" y="2069425"/>
                <a:ext cx="26800" cy="229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918" extrusionOk="0">
                    <a:moveTo>
                      <a:pt x="357" y="1"/>
                    </a:moveTo>
                    <a:lnTo>
                      <a:pt x="310" y="60"/>
                    </a:lnTo>
                    <a:lnTo>
                      <a:pt x="310" y="108"/>
                    </a:lnTo>
                    <a:lnTo>
                      <a:pt x="179" y="191"/>
                    </a:lnTo>
                    <a:lnTo>
                      <a:pt x="60" y="227"/>
                    </a:lnTo>
                    <a:lnTo>
                      <a:pt x="0" y="334"/>
                    </a:lnTo>
                    <a:cubicBezTo>
                      <a:pt x="0" y="370"/>
                      <a:pt x="24" y="394"/>
                      <a:pt x="24" y="429"/>
                    </a:cubicBezTo>
                    <a:cubicBezTo>
                      <a:pt x="36" y="465"/>
                      <a:pt x="72" y="513"/>
                      <a:pt x="83" y="548"/>
                    </a:cubicBezTo>
                    <a:lnTo>
                      <a:pt x="24" y="608"/>
                    </a:lnTo>
                    <a:lnTo>
                      <a:pt x="24" y="668"/>
                    </a:lnTo>
                    <a:lnTo>
                      <a:pt x="131" y="739"/>
                    </a:lnTo>
                    <a:lnTo>
                      <a:pt x="274" y="739"/>
                    </a:lnTo>
                    <a:lnTo>
                      <a:pt x="357" y="798"/>
                    </a:lnTo>
                    <a:lnTo>
                      <a:pt x="369" y="870"/>
                    </a:lnTo>
                    <a:cubicBezTo>
                      <a:pt x="405" y="882"/>
                      <a:pt x="441" y="906"/>
                      <a:pt x="476" y="918"/>
                    </a:cubicBezTo>
                    <a:lnTo>
                      <a:pt x="584" y="846"/>
                    </a:lnTo>
                    <a:cubicBezTo>
                      <a:pt x="595" y="810"/>
                      <a:pt x="595" y="775"/>
                      <a:pt x="607" y="751"/>
                    </a:cubicBezTo>
                    <a:cubicBezTo>
                      <a:pt x="595" y="727"/>
                      <a:pt x="584" y="691"/>
                      <a:pt x="584" y="668"/>
                    </a:cubicBezTo>
                    <a:lnTo>
                      <a:pt x="631" y="620"/>
                    </a:lnTo>
                    <a:lnTo>
                      <a:pt x="845" y="584"/>
                    </a:lnTo>
                    <a:lnTo>
                      <a:pt x="1072" y="537"/>
                    </a:lnTo>
                    <a:cubicBezTo>
                      <a:pt x="1072" y="513"/>
                      <a:pt x="1072" y="501"/>
                      <a:pt x="1072" y="489"/>
                    </a:cubicBezTo>
                    <a:lnTo>
                      <a:pt x="988" y="477"/>
                    </a:lnTo>
                    <a:cubicBezTo>
                      <a:pt x="929" y="441"/>
                      <a:pt x="881" y="406"/>
                      <a:pt x="834" y="370"/>
                    </a:cubicBezTo>
                    <a:lnTo>
                      <a:pt x="714" y="334"/>
                    </a:lnTo>
                    <a:lnTo>
                      <a:pt x="679" y="287"/>
                    </a:lnTo>
                    <a:cubicBezTo>
                      <a:pt x="679" y="239"/>
                      <a:pt x="703" y="191"/>
                      <a:pt x="703" y="156"/>
                    </a:cubicBezTo>
                    <a:lnTo>
                      <a:pt x="667" y="72"/>
                    </a:lnTo>
                    <a:lnTo>
                      <a:pt x="548" y="36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26"/>
              <p:cNvSpPr/>
              <p:nvPr/>
            </p:nvSpPr>
            <p:spPr>
              <a:xfrm>
                <a:off x="4499950" y="2407275"/>
                <a:ext cx="39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84" extrusionOk="0">
                    <a:moveTo>
                      <a:pt x="60" y="0"/>
                    </a:moveTo>
                    <a:lnTo>
                      <a:pt x="1" y="24"/>
                    </a:lnTo>
                    <a:lnTo>
                      <a:pt x="48" y="72"/>
                    </a:lnTo>
                    <a:lnTo>
                      <a:pt x="132" y="84"/>
                    </a:lnTo>
                    <a:lnTo>
                      <a:pt x="155" y="48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26"/>
              <p:cNvSpPr/>
              <p:nvPr/>
            </p:nvSpPr>
            <p:spPr>
              <a:xfrm>
                <a:off x="4412450" y="2059025"/>
                <a:ext cx="134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67" extrusionOk="0">
                    <a:moveTo>
                      <a:pt x="286" y="0"/>
                    </a:moveTo>
                    <a:lnTo>
                      <a:pt x="167" y="48"/>
                    </a:lnTo>
                    <a:lnTo>
                      <a:pt x="72" y="48"/>
                    </a:lnTo>
                    <a:lnTo>
                      <a:pt x="0" y="71"/>
                    </a:lnTo>
                    <a:lnTo>
                      <a:pt x="48" y="107"/>
                    </a:lnTo>
                    <a:lnTo>
                      <a:pt x="238" y="131"/>
                    </a:lnTo>
                    <a:cubicBezTo>
                      <a:pt x="262" y="143"/>
                      <a:pt x="298" y="155"/>
                      <a:pt x="322" y="167"/>
                    </a:cubicBezTo>
                    <a:lnTo>
                      <a:pt x="405" y="167"/>
                    </a:lnTo>
                    <a:lnTo>
                      <a:pt x="536" y="107"/>
                    </a:lnTo>
                    <a:lnTo>
                      <a:pt x="536" y="60"/>
                    </a:lnTo>
                    <a:lnTo>
                      <a:pt x="417" y="48"/>
                    </a:lnTo>
                    <a:lnTo>
                      <a:pt x="381" y="1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26"/>
              <p:cNvSpPr/>
              <p:nvPr/>
            </p:nvSpPr>
            <p:spPr>
              <a:xfrm>
                <a:off x="4407075" y="2119725"/>
                <a:ext cx="134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87" extrusionOk="0">
                    <a:moveTo>
                      <a:pt x="382" y="1"/>
                    </a:moveTo>
                    <a:lnTo>
                      <a:pt x="203" y="13"/>
                    </a:lnTo>
                    <a:lnTo>
                      <a:pt x="13" y="72"/>
                    </a:lnTo>
                    <a:lnTo>
                      <a:pt x="1" y="120"/>
                    </a:lnTo>
                    <a:lnTo>
                      <a:pt x="144" y="180"/>
                    </a:lnTo>
                    <a:lnTo>
                      <a:pt x="251" y="263"/>
                    </a:lnTo>
                    <a:lnTo>
                      <a:pt x="418" y="287"/>
                    </a:lnTo>
                    <a:lnTo>
                      <a:pt x="537" y="180"/>
                    </a:lnTo>
                    <a:cubicBezTo>
                      <a:pt x="525" y="132"/>
                      <a:pt x="501" y="96"/>
                      <a:pt x="489" y="49"/>
                    </a:cubicBez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26"/>
              <p:cNvSpPr/>
              <p:nvPr/>
            </p:nvSpPr>
            <p:spPr>
              <a:xfrm>
                <a:off x="4397275" y="2391500"/>
                <a:ext cx="25900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691" extrusionOk="0">
                    <a:moveTo>
                      <a:pt x="274" y="0"/>
                    </a:moveTo>
                    <a:lnTo>
                      <a:pt x="119" y="36"/>
                    </a:lnTo>
                    <a:cubicBezTo>
                      <a:pt x="95" y="96"/>
                      <a:pt x="60" y="143"/>
                      <a:pt x="24" y="203"/>
                    </a:cubicBezTo>
                    <a:cubicBezTo>
                      <a:pt x="0" y="250"/>
                      <a:pt x="12" y="334"/>
                      <a:pt x="0" y="405"/>
                    </a:cubicBezTo>
                    <a:lnTo>
                      <a:pt x="71" y="500"/>
                    </a:lnTo>
                    <a:cubicBezTo>
                      <a:pt x="83" y="536"/>
                      <a:pt x="95" y="572"/>
                      <a:pt x="107" y="608"/>
                    </a:cubicBezTo>
                    <a:lnTo>
                      <a:pt x="143" y="584"/>
                    </a:lnTo>
                    <a:lnTo>
                      <a:pt x="238" y="631"/>
                    </a:lnTo>
                    <a:lnTo>
                      <a:pt x="191" y="679"/>
                    </a:lnTo>
                    <a:lnTo>
                      <a:pt x="298" y="691"/>
                    </a:lnTo>
                    <a:lnTo>
                      <a:pt x="393" y="643"/>
                    </a:lnTo>
                    <a:lnTo>
                      <a:pt x="536" y="643"/>
                    </a:lnTo>
                    <a:lnTo>
                      <a:pt x="714" y="572"/>
                    </a:lnTo>
                    <a:lnTo>
                      <a:pt x="833" y="488"/>
                    </a:lnTo>
                    <a:cubicBezTo>
                      <a:pt x="833" y="441"/>
                      <a:pt x="845" y="393"/>
                      <a:pt x="845" y="346"/>
                    </a:cubicBezTo>
                    <a:lnTo>
                      <a:pt x="929" y="310"/>
                    </a:lnTo>
                    <a:cubicBezTo>
                      <a:pt x="941" y="334"/>
                      <a:pt x="953" y="357"/>
                      <a:pt x="964" y="381"/>
                    </a:cubicBezTo>
                    <a:cubicBezTo>
                      <a:pt x="953" y="417"/>
                      <a:pt x="941" y="453"/>
                      <a:pt x="929" y="488"/>
                    </a:cubicBezTo>
                    <a:lnTo>
                      <a:pt x="1036" y="393"/>
                    </a:lnTo>
                    <a:lnTo>
                      <a:pt x="1036" y="310"/>
                    </a:lnTo>
                    <a:lnTo>
                      <a:pt x="929" y="203"/>
                    </a:lnTo>
                    <a:lnTo>
                      <a:pt x="476" y="36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26"/>
              <p:cNvSpPr/>
              <p:nvPr/>
            </p:nvSpPr>
            <p:spPr>
              <a:xfrm>
                <a:off x="4405300" y="2125700"/>
                <a:ext cx="65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20" extrusionOk="0">
                    <a:moveTo>
                      <a:pt x="24" y="0"/>
                    </a:moveTo>
                    <a:cubicBezTo>
                      <a:pt x="24" y="12"/>
                      <a:pt x="12" y="36"/>
                      <a:pt x="1" y="48"/>
                    </a:cubicBezTo>
                    <a:lnTo>
                      <a:pt x="131" y="95"/>
                    </a:lnTo>
                    <a:lnTo>
                      <a:pt x="203" y="119"/>
                    </a:lnTo>
                    <a:lnTo>
                      <a:pt x="262" y="95"/>
                    </a:lnTo>
                    <a:lnTo>
                      <a:pt x="143" y="1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26"/>
              <p:cNvSpPr/>
              <p:nvPr/>
            </p:nvSpPr>
            <p:spPr>
              <a:xfrm>
                <a:off x="4481800" y="2415900"/>
                <a:ext cx="36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20" extrusionOk="0">
                    <a:moveTo>
                      <a:pt x="60" y="1"/>
                    </a:moveTo>
                    <a:lnTo>
                      <a:pt x="0" y="48"/>
                    </a:lnTo>
                    <a:cubicBezTo>
                      <a:pt x="0" y="60"/>
                      <a:pt x="0" y="72"/>
                      <a:pt x="0" y="84"/>
                    </a:cubicBezTo>
                    <a:lnTo>
                      <a:pt x="36" y="120"/>
                    </a:lnTo>
                    <a:lnTo>
                      <a:pt x="143" y="60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26"/>
              <p:cNvSpPr/>
              <p:nvPr/>
            </p:nvSpPr>
            <p:spPr>
              <a:xfrm>
                <a:off x="4490125" y="2405775"/>
                <a:ext cx="62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20" extrusionOk="0">
                    <a:moveTo>
                      <a:pt x="96" y="1"/>
                    </a:moveTo>
                    <a:lnTo>
                      <a:pt x="1" y="25"/>
                    </a:lnTo>
                    <a:lnTo>
                      <a:pt x="84" y="48"/>
                    </a:lnTo>
                    <a:lnTo>
                      <a:pt x="132" y="96"/>
                    </a:lnTo>
                    <a:lnTo>
                      <a:pt x="251" y="120"/>
                    </a:lnTo>
                    <a:lnTo>
                      <a:pt x="203" y="37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26"/>
              <p:cNvSpPr/>
              <p:nvPr/>
            </p:nvSpPr>
            <p:spPr>
              <a:xfrm>
                <a:off x="4435650" y="2412325"/>
                <a:ext cx="747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73" extrusionOk="0">
                    <a:moveTo>
                      <a:pt x="132" y="1"/>
                    </a:moveTo>
                    <a:lnTo>
                      <a:pt x="13" y="36"/>
                    </a:lnTo>
                    <a:cubicBezTo>
                      <a:pt x="13" y="48"/>
                      <a:pt x="13" y="60"/>
                      <a:pt x="1" y="72"/>
                    </a:cubicBezTo>
                    <a:lnTo>
                      <a:pt x="49" y="72"/>
                    </a:lnTo>
                    <a:lnTo>
                      <a:pt x="84" y="48"/>
                    </a:lnTo>
                    <a:lnTo>
                      <a:pt x="227" y="48"/>
                    </a:lnTo>
                    <a:lnTo>
                      <a:pt x="299" y="2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26"/>
              <p:cNvSpPr/>
              <p:nvPr/>
            </p:nvSpPr>
            <p:spPr>
              <a:xfrm>
                <a:off x="4485375" y="2405475"/>
                <a:ext cx="36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61" extrusionOk="0">
                    <a:moveTo>
                      <a:pt x="84" y="1"/>
                    </a:moveTo>
                    <a:lnTo>
                      <a:pt x="0" y="25"/>
                    </a:lnTo>
                    <a:lnTo>
                      <a:pt x="12" y="49"/>
                    </a:lnTo>
                    <a:lnTo>
                      <a:pt x="84" y="60"/>
                    </a:lnTo>
                    <a:lnTo>
                      <a:pt x="143" y="25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26"/>
              <p:cNvSpPr/>
              <p:nvPr/>
            </p:nvSpPr>
            <p:spPr>
              <a:xfrm>
                <a:off x="4420175" y="2305475"/>
                <a:ext cx="860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2823" extrusionOk="0">
                    <a:moveTo>
                      <a:pt x="1227" y="0"/>
                    </a:moveTo>
                    <a:lnTo>
                      <a:pt x="989" y="72"/>
                    </a:lnTo>
                    <a:lnTo>
                      <a:pt x="763" y="48"/>
                    </a:lnTo>
                    <a:lnTo>
                      <a:pt x="679" y="84"/>
                    </a:lnTo>
                    <a:lnTo>
                      <a:pt x="501" y="143"/>
                    </a:lnTo>
                    <a:cubicBezTo>
                      <a:pt x="501" y="167"/>
                      <a:pt x="489" y="203"/>
                      <a:pt x="477" y="239"/>
                    </a:cubicBezTo>
                    <a:lnTo>
                      <a:pt x="429" y="286"/>
                    </a:lnTo>
                    <a:cubicBezTo>
                      <a:pt x="441" y="310"/>
                      <a:pt x="453" y="334"/>
                      <a:pt x="453" y="370"/>
                    </a:cubicBezTo>
                    <a:lnTo>
                      <a:pt x="572" y="381"/>
                    </a:lnTo>
                    <a:lnTo>
                      <a:pt x="620" y="417"/>
                    </a:lnTo>
                    <a:cubicBezTo>
                      <a:pt x="608" y="429"/>
                      <a:pt x="596" y="441"/>
                      <a:pt x="584" y="453"/>
                    </a:cubicBezTo>
                    <a:cubicBezTo>
                      <a:pt x="549" y="453"/>
                      <a:pt x="501" y="453"/>
                      <a:pt x="465" y="441"/>
                    </a:cubicBezTo>
                    <a:cubicBezTo>
                      <a:pt x="429" y="441"/>
                      <a:pt x="370" y="453"/>
                      <a:pt x="322" y="453"/>
                    </a:cubicBezTo>
                    <a:lnTo>
                      <a:pt x="203" y="560"/>
                    </a:lnTo>
                    <a:lnTo>
                      <a:pt x="191" y="655"/>
                    </a:lnTo>
                    <a:lnTo>
                      <a:pt x="251" y="703"/>
                    </a:lnTo>
                    <a:lnTo>
                      <a:pt x="346" y="691"/>
                    </a:lnTo>
                    <a:lnTo>
                      <a:pt x="525" y="655"/>
                    </a:lnTo>
                    <a:lnTo>
                      <a:pt x="549" y="691"/>
                    </a:lnTo>
                    <a:lnTo>
                      <a:pt x="418" y="739"/>
                    </a:lnTo>
                    <a:cubicBezTo>
                      <a:pt x="418" y="762"/>
                      <a:pt x="406" y="786"/>
                      <a:pt x="394" y="810"/>
                    </a:cubicBezTo>
                    <a:lnTo>
                      <a:pt x="465" y="810"/>
                    </a:lnTo>
                    <a:lnTo>
                      <a:pt x="549" y="751"/>
                    </a:lnTo>
                    <a:lnTo>
                      <a:pt x="644" y="751"/>
                    </a:lnTo>
                    <a:lnTo>
                      <a:pt x="668" y="786"/>
                    </a:lnTo>
                    <a:lnTo>
                      <a:pt x="560" y="834"/>
                    </a:lnTo>
                    <a:cubicBezTo>
                      <a:pt x="549" y="846"/>
                      <a:pt x="537" y="870"/>
                      <a:pt x="525" y="893"/>
                    </a:cubicBezTo>
                    <a:lnTo>
                      <a:pt x="608" y="965"/>
                    </a:lnTo>
                    <a:lnTo>
                      <a:pt x="739" y="977"/>
                    </a:lnTo>
                    <a:lnTo>
                      <a:pt x="668" y="989"/>
                    </a:lnTo>
                    <a:lnTo>
                      <a:pt x="572" y="989"/>
                    </a:lnTo>
                    <a:lnTo>
                      <a:pt x="489" y="1036"/>
                    </a:lnTo>
                    <a:lnTo>
                      <a:pt x="489" y="1096"/>
                    </a:lnTo>
                    <a:lnTo>
                      <a:pt x="549" y="1179"/>
                    </a:lnTo>
                    <a:lnTo>
                      <a:pt x="489" y="1203"/>
                    </a:lnTo>
                    <a:lnTo>
                      <a:pt x="429" y="1179"/>
                    </a:lnTo>
                    <a:lnTo>
                      <a:pt x="310" y="1191"/>
                    </a:lnTo>
                    <a:lnTo>
                      <a:pt x="215" y="1143"/>
                    </a:lnTo>
                    <a:lnTo>
                      <a:pt x="132" y="1143"/>
                    </a:lnTo>
                    <a:lnTo>
                      <a:pt x="13" y="1227"/>
                    </a:lnTo>
                    <a:lnTo>
                      <a:pt x="13" y="1310"/>
                    </a:lnTo>
                    <a:cubicBezTo>
                      <a:pt x="13" y="1334"/>
                      <a:pt x="25" y="1382"/>
                      <a:pt x="37" y="1405"/>
                    </a:cubicBezTo>
                    <a:cubicBezTo>
                      <a:pt x="48" y="1441"/>
                      <a:pt x="13" y="1465"/>
                      <a:pt x="1" y="1501"/>
                    </a:cubicBezTo>
                    <a:lnTo>
                      <a:pt x="25" y="1572"/>
                    </a:lnTo>
                    <a:lnTo>
                      <a:pt x="191" y="1679"/>
                    </a:lnTo>
                    <a:lnTo>
                      <a:pt x="191" y="1727"/>
                    </a:lnTo>
                    <a:lnTo>
                      <a:pt x="358" y="1834"/>
                    </a:lnTo>
                    <a:lnTo>
                      <a:pt x="465" y="1870"/>
                    </a:lnTo>
                    <a:lnTo>
                      <a:pt x="537" y="1858"/>
                    </a:lnTo>
                    <a:lnTo>
                      <a:pt x="644" y="1858"/>
                    </a:lnTo>
                    <a:lnTo>
                      <a:pt x="763" y="1763"/>
                    </a:lnTo>
                    <a:lnTo>
                      <a:pt x="727" y="1643"/>
                    </a:lnTo>
                    <a:cubicBezTo>
                      <a:pt x="739" y="1620"/>
                      <a:pt x="751" y="1596"/>
                      <a:pt x="763" y="1572"/>
                    </a:cubicBezTo>
                    <a:lnTo>
                      <a:pt x="846" y="1513"/>
                    </a:lnTo>
                    <a:lnTo>
                      <a:pt x="787" y="1596"/>
                    </a:lnTo>
                    <a:lnTo>
                      <a:pt x="763" y="1655"/>
                    </a:lnTo>
                    <a:lnTo>
                      <a:pt x="822" y="1715"/>
                    </a:lnTo>
                    <a:cubicBezTo>
                      <a:pt x="834" y="1751"/>
                      <a:pt x="846" y="1786"/>
                      <a:pt x="858" y="1822"/>
                    </a:cubicBezTo>
                    <a:lnTo>
                      <a:pt x="930" y="1846"/>
                    </a:lnTo>
                    <a:lnTo>
                      <a:pt x="1025" y="1810"/>
                    </a:lnTo>
                    <a:lnTo>
                      <a:pt x="1025" y="1763"/>
                    </a:lnTo>
                    <a:lnTo>
                      <a:pt x="1096" y="1691"/>
                    </a:lnTo>
                    <a:lnTo>
                      <a:pt x="1132" y="1727"/>
                    </a:lnTo>
                    <a:lnTo>
                      <a:pt x="1108" y="1763"/>
                    </a:lnTo>
                    <a:lnTo>
                      <a:pt x="1108" y="1834"/>
                    </a:lnTo>
                    <a:lnTo>
                      <a:pt x="1215" y="1965"/>
                    </a:lnTo>
                    <a:lnTo>
                      <a:pt x="1370" y="2036"/>
                    </a:lnTo>
                    <a:lnTo>
                      <a:pt x="1465" y="2048"/>
                    </a:lnTo>
                    <a:lnTo>
                      <a:pt x="1561" y="2024"/>
                    </a:lnTo>
                    <a:lnTo>
                      <a:pt x="1620" y="2048"/>
                    </a:lnTo>
                    <a:lnTo>
                      <a:pt x="1584" y="2072"/>
                    </a:lnTo>
                    <a:lnTo>
                      <a:pt x="1513" y="2072"/>
                    </a:lnTo>
                    <a:lnTo>
                      <a:pt x="1465" y="2120"/>
                    </a:lnTo>
                    <a:lnTo>
                      <a:pt x="1382" y="2144"/>
                    </a:lnTo>
                    <a:cubicBezTo>
                      <a:pt x="1370" y="2155"/>
                      <a:pt x="1358" y="2167"/>
                      <a:pt x="1346" y="2191"/>
                    </a:cubicBezTo>
                    <a:lnTo>
                      <a:pt x="1453" y="2263"/>
                    </a:lnTo>
                    <a:lnTo>
                      <a:pt x="1453" y="2322"/>
                    </a:lnTo>
                    <a:lnTo>
                      <a:pt x="1382" y="2322"/>
                    </a:lnTo>
                    <a:lnTo>
                      <a:pt x="1311" y="2298"/>
                    </a:lnTo>
                    <a:lnTo>
                      <a:pt x="1311" y="2346"/>
                    </a:lnTo>
                    <a:lnTo>
                      <a:pt x="1370" y="2394"/>
                    </a:lnTo>
                    <a:lnTo>
                      <a:pt x="1561" y="2429"/>
                    </a:lnTo>
                    <a:lnTo>
                      <a:pt x="1692" y="2477"/>
                    </a:lnTo>
                    <a:lnTo>
                      <a:pt x="1822" y="2465"/>
                    </a:lnTo>
                    <a:cubicBezTo>
                      <a:pt x="1882" y="2489"/>
                      <a:pt x="1930" y="2513"/>
                      <a:pt x="1977" y="2525"/>
                    </a:cubicBezTo>
                    <a:lnTo>
                      <a:pt x="1977" y="2453"/>
                    </a:lnTo>
                    <a:lnTo>
                      <a:pt x="2061" y="2477"/>
                    </a:lnTo>
                    <a:lnTo>
                      <a:pt x="2096" y="2525"/>
                    </a:lnTo>
                    <a:cubicBezTo>
                      <a:pt x="2108" y="2572"/>
                      <a:pt x="2120" y="2608"/>
                      <a:pt x="2132" y="2644"/>
                    </a:cubicBezTo>
                    <a:lnTo>
                      <a:pt x="2227" y="2715"/>
                    </a:lnTo>
                    <a:lnTo>
                      <a:pt x="2311" y="2715"/>
                    </a:lnTo>
                    <a:lnTo>
                      <a:pt x="2406" y="2655"/>
                    </a:lnTo>
                    <a:cubicBezTo>
                      <a:pt x="2406" y="2620"/>
                      <a:pt x="2394" y="2596"/>
                      <a:pt x="2394" y="2572"/>
                    </a:cubicBezTo>
                    <a:lnTo>
                      <a:pt x="2227" y="2501"/>
                    </a:lnTo>
                    <a:lnTo>
                      <a:pt x="2168" y="2477"/>
                    </a:lnTo>
                    <a:lnTo>
                      <a:pt x="2227" y="2465"/>
                    </a:lnTo>
                    <a:cubicBezTo>
                      <a:pt x="2263" y="2465"/>
                      <a:pt x="2287" y="2477"/>
                      <a:pt x="2323" y="2477"/>
                    </a:cubicBezTo>
                    <a:lnTo>
                      <a:pt x="2442" y="2548"/>
                    </a:lnTo>
                    <a:cubicBezTo>
                      <a:pt x="2454" y="2560"/>
                      <a:pt x="2477" y="2584"/>
                      <a:pt x="2489" y="2608"/>
                    </a:cubicBezTo>
                    <a:cubicBezTo>
                      <a:pt x="2501" y="2632"/>
                      <a:pt x="2525" y="2667"/>
                      <a:pt x="2537" y="2691"/>
                    </a:cubicBezTo>
                    <a:lnTo>
                      <a:pt x="2584" y="2691"/>
                    </a:lnTo>
                    <a:lnTo>
                      <a:pt x="2620" y="2632"/>
                    </a:lnTo>
                    <a:lnTo>
                      <a:pt x="2680" y="2620"/>
                    </a:lnTo>
                    <a:lnTo>
                      <a:pt x="2739" y="2691"/>
                    </a:lnTo>
                    <a:lnTo>
                      <a:pt x="2882" y="2751"/>
                    </a:lnTo>
                    <a:lnTo>
                      <a:pt x="2977" y="2751"/>
                    </a:lnTo>
                    <a:lnTo>
                      <a:pt x="2977" y="2703"/>
                    </a:lnTo>
                    <a:lnTo>
                      <a:pt x="2870" y="2632"/>
                    </a:lnTo>
                    <a:cubicBezTo>
                      <a:pt x="2870" y="2620"/>
                      <a:pt x="2870" y="2608"/>
                      <a:pt x="2870" y="2608"/>
                    </a:cubicBezTo>
                    <a:lnTo>
                      <a:pt x="2930" y="2608"/>
                    </a:lnTo>
                    <a:lnTo>
                      <a:pt x="3049" y="2655"/>
                    </a:lnTo>
                    <a:lnTo>
                      <a:pt x="3096" y="2703"/>
                    </a:lnTo>
                    <a:lnTo>
                      <a:pt x="3132" y="2703"/>
                    </a:lnTo>
                    <a:cubicBezTo>
                      <a:pt x="3144" y="2727"/>
                      <a:pt x="3156" y="2751"/>
                      <a:pt x="3168" y="2786"/>
                    </a:cubicBezTo>
                    <a:lnTo>
                      <a:pt x="3239" y="2822"/>
                    </a:lnTo>
                    <a:lnTo>
                      <a:pt x="3299" y="2810"/>
                    </a:lnTo>
                    <a:lnTo>
                      <a:pt x="3335" y="2751"/>
                    </a:lnTo>
                    <a:lnTo>
                      <a:pt x="3287" y="2679"/>
                    </a:lnTo>
                    <a:lnTo>
                      <a:pt x="3216" y="2667"/>
                    </a:lnTo>
                    <a:lnTo>
                      <a:pt x="3144" y="2632"/>
                    </a:lnTo>
                    <a:lnTo>
                      <a:pt x="3180" y="2608"/>
                    </a:lnTo>
                    <a:lnTo>
                      <a:pt x="3239" y="2620"/>
                    </a:lnTo>
                    <a:lnTo>
                      <a:pt x="3311" y="2632"/>
                    </a:lnTo>
                    <a:lnTo>
                      <a:pt x="3406" y="2572"/>
                    </a:lnTo>
                    <a:lnTo>
                      <a:pt x="3442" y="2525"/>
                    </a:lnTo>
                    <a:lnTo>
                      <a:pt x="3442" y="2477"/>
                    </a:lnTo>
                    <a:lnTo>
                      <a:pt x="3311" y="2405"/>
                    </a:lnTo>
                    <a:lnTo>
                      <a:pt x="3239" y="2417"/>
                    </a:lnTo>
                    <a:lnTo>
                      <a:pt x="3132" y="2394"/>
                    </a:lnTo>
                    <a:cubicBezTo>
                      <a:pt x="3108" y="2346"/>
                      <a:pt x="3085" y="2310"/>
                      <a:pt x="3049" y="2274"/>
                    </a:cubicBezTo>
                    <a:lnTo>
                      <a:pt x="2918" y="2263"/>
                    </a:lnTo>
                    <a:lnTo>
                      <a:pt x="2715" y="2132"/>
                    </a:lnTo>
                    <a:lnTo>
                      <a:pt x="2656" y="2048"/>
                    </a:lnTo>
                    <a:lnTo>
                      <a:pt x="2513" y="2024"/>
                    </a:lnTo>
                    <a:lnTo>
                      <a:pt x="2370" y="1834"/>
                    </a:lnTo>
                    <a:lnTo>
                      <a:pt x="2168" y="1643"/>
                    </a:lnTo>
                    <a:cubicBezTo>
                      <a:pt x="2144" y="1584"/>
                      <a:pt x="2120" y="1524"/>
                      <a:pt x="2108" y="1465"/>
                    </a:cubicBezTo>
                    <a:lnTo>
                      <a:pt x="1989" y="1322"/>
                    </a:lnTo>
                    <a:lnTo>
                      <a:pt x="2013" y="1120"/>
                    </a:lnTo>
                    <a:cubicBezTo>
                      <a:pt x="1977" y="1084"/>
                      <a:pt x="1953" y="1036"/>
                      <a:pt x="1930" y="989"/>
                    </a:cubicBezTo>
                    <a:cubicBezTo>
                      <a:pt x="1918" y="917"/>
                      <a:pt x="1906" y="846"/>
                      <a:pt x="1894" y="762"/>
                    </a:cubicBezTo>
                    <a:cubicBezTo>
                      <a:pt x="1882" y="751"/>
                      <a:pt x="1882" y="727"/>
                      <a:pt x="1870" y="715"/>
                    </a:cubicBezTo>
                    <a:lnTo>
                      <a:pt x="1942" y="643"/>
                    </a:lnTo>
                    <a:lnTo>
                      <a:pt x="1930" y="596"/>
                    </a:lnTo>
                    <a:lnTo>
                      <a:pt x="1822" y="572"/>
                    </a:lnTo>
                    <a:lnTo>
                      <a:pt x="1715" y="596"/>
                    </a:lnTo>
                    <a:lnTo>
                      <a:pt x="1644" y="548"/>
                    </a:lnTo>
                    <a:lnTo>
                      <a:pt x="1668" y="524"/>
                    </a:lnTo>
                    <a:lnTo>
                      <a:pt x="1846" y="548"/>
                    </a:lnTo>
                    <a:lnTo>
                      <a:pt x="2001" y="500"/>
                    </a:lnTo>
                    <a:lnTo>
                      <a:pt x="2037" y="358"/>
                    </a:lnTo>
                    <a:cubicBezTo>
                      <a:pt x="2037" y="334"/>
                      <a:pt x="2025" y="310"/>
                      <a:pt x="2013" y="286"/>
                    </a:cubicBezTo>
                    <a:lnTo>
                      <a:pt x="1906" y="286"/>
                    </a:lnTo>
                    <a:lnTo>
                      <a:pt x="1787" y="298"/>
                    </a:lnTo>
                    <a:lnTo>
                      <a:pt x="1787" y="298"/>
                    </a:lnTo>
                    <a:lnTo>
                      <a:pt x="1834" y="262"/>
                    </a:lnTo>
                    <a:lnTo>
                      <a:pt x="2013" y="239"/>
                    </a:lnTo>
                    <a:cubicBezTo>
                      <a:pt x="2025" y="227"/>
                      <a:pt x="2037" y="215"/>
                      <a:pt x="2049" y="191"/>
                    </a:cubicBezTo>
                    <a:lnTo>
                      <a:pt x="2001" y="155"/>
                    </a:lnTo>
                    <a:lnTo>
                      <a:pt x="1763" y="131"/>
                    </a:lnTo>
                    <a:lnTo>
                      <a:pt x="1453" y="72"/>
                    </a:lnTo>
                    <a:lnTo>
                      <a:pt x="1334" y="12"/>
                    </a:lnTo>
                    <a:lnTo>
                      <a:pt x="12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26"/>
              <p:cNvSpPr/>
              <p:nvPr/>
            </p:nvSpPr>
            <p:spPr>
              <a:xfrm>
                <a:off x="4515125" y="2409350"/>
                <a:ext cx="89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108" extrusionOk="0">
                    <a:moveTo>
                      <a:pt x="251" y="1"/>
                    </a:moveTo>
                    <a:lnTo>
                      <a:pt x="72" y="36"/>
                    </a:lnTo>
                    <a:lnTo>
                      <a:pt x="1" y="96"/>
                    </a:lnTo>
                    <a:lnTo>
                      <a:pt x="49" y="108"/>
                    </a:lnTo>
                    <a:lnTo>
                      <a:pt x="120" y="84"/>
                    </a:lnTo>
                    <a:lnTo>
                      <a:pt x="310" y="72"/>
                    </a:lnTo>
                    <a:lnTo>
                      <a:pt x="358" y="36"/>
                    </a:lnTo>
                    <a:lnTo>
                      <a:pt x="2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26"/>
              <p:cNvSpPr/>
              <p:nvPr/>
            </p:nvSpPr>
            <p:spPr>
              <a:xfrm>
                <a:off x="4745225" y="2315900"/>
                <a:ext cx="140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01" extrusionOk="0">
                    <a:moveTo>
                      <a:pt x="274" y="0"/>
                    </a:moveTo>
                    <a:lnTo>
                      <a:pt x="143" y="72"/>
                    </a:lnTo>
                    <a:lnTo>
                      <a:pt x="96" y="203"/>
                    </a:lnTo>
                    <a:lnTo>
                      <a:pt x="0" y="286"/>
                    </a:lnTo>
                    <a:lnTo>
                      <a:pt x="0" y="345"/>
                    </a:lnTo>
                    <a:lnTo>
                      <a:pt x="155" y="381"/>
                    </a:lnTo>
                    <a:lnTo>
                      <a:pt x="203" y="429"/>
                    </a:lnTo>
                    <a:lnTo>
                      <a:pt x="334" y="453"/>
                    </a:lnTo>
                    <a:lnTo>
                      <a:pt x="429" y="500"/>
                    </a:lnTo>
                    <a:lnTo>
                      <a:pt x="548" y="500"/>
                    </a:lnTo>
                    <a:lnTo>
                      <a:pt x="560" y="441"/>
                    </a:lnTo>
                    <a:lnTo>
                      <a:pt x="477" y="310"/>
                    </a:lnTo>
                    <a:cubicBezTo>
                      <a:pt x="477" y="274"/>
                      <a:pt x="477" y="238"/>
                      <a:pt x="465" y="203"/>
                    </a:cubicBezTo>
                    <a:lnTo>
                      <a:pt x="322" y="95"/>
                    </a:lnTo>
                    <a:cubicBezTo>
                      <a:pt x="310" y="60"/>
                      <a:pt x="286" y="36"/>
                      <a:pt x="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26"/>
              <p:cNvSpPr/>
              <p:nvPr/>
            </p:nvSpPr>
            <p:spPr>
              <a:xfrm>
                <a:off x="4385350" y="2105450"/>
                <a:ext cx="21475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96" extrusionOk="0">
                    <a:moveTo>
                      <a:pt x="251" y="0"/>
                    </a:moveTo>
                    <a:lnTo>
                      <a:pt x="167" y="24"/>
                    </a:lnTo>
                    <a:lnTo>
                      <a:pt x="48" y="36"/>
                    </a:lnTo>
                    <a:lnTo>
                      <a:pt x="13" y="36"/>
                    </a:lnTo>
                    <a:cubicBezTo>
                      <a:pt x="13" y="60"/>
                      <a:pt x="1" y="84"/>
                      <a:pt x="1" y="108"/>
                    </a:cubicBezTo>
                    <a:lnTo>
                      <a:pt x="132" y="286"/>
                    </a:lnTo>
                    <a:cubicBezTo>
                      <a:pt x="132" y="322"/>
                      <a:pt x="120" y="358"/>
                      <a:pt x="108" y="393"/>
                    </a:cubicBezTo>
                    <a:cubicBezTo>
                      <a:pt x="144" y="441"/>
                      <a:pt x="167" y="489"/>
                      <a:pt x="191" y="536"/>
                    </a:cubicBezTo>
                    <a:cubicBezTo>
                      <a:pt x="239" y="560"/>
                      <a:pt x="287" y="572"/>
                      <a:pt x="346" y="596"/>
                    </a:cubicBezTo>
                    <a:lnTo>
                      <a:pt x="453" y="596"/>
                    </a:lnTo>
                    <a:lnTo>
                      <a:pt x="465" y="548"/>
                    </a:lnTo>
                    <a:lnTo>
                      <a:pt x="370" y="500"/>
                    </a:lnTo>
                    <a:lnTo>
                      <a:pt x="370" y="453"/>
                    </a:lnTo>
                    <a:lnTo>
                      <a:pt x="477" y="429"/>
                    </a:lnTo>
                    <a:lnTo>
                      <a:pt x="537" y="358"/>
                    </a:lnTo>
                    <a:lnTo>
                      <a:pt x="560" y="298"/>
                    </a:lnTo>
                    <a:lnTo>
                      <a:pt x="739" y="262"/>
                    </a:lnTo>
                    <a:lnTo>
                      <a:pt x="822" y="262"/>
                    </a:lnTo>
                    <a:lnTo>
                      <a:pt x="858" y="227"/>
                    </a:lnTo>
                    <a:lnTo>
                      <a:pt x="763" y="203"/>
                    </a:lnTo>
                    <a:lnTo>
                      <a:pt x="644" y="215"/>
                    </a:lnTo>
                    <a:lnTo>
                      <a:pt x="406" y="96"/>
                    </a:ln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26"/>
              <p:cNvSpPr/>
              <p:nvPr/>
            </p:nvSpPr>
            <p:spPr>
              <a:xfrm>
                <a:off x="5505450" y="3183850"/>
                <a:ext cx="50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92" extrusionOk="0">
                    <a:moveTo>
                      <a:pt x="0" y="1"/>
                    </a:moveTo>
                    <a:lnTo>
                      <a:pt x="0" y="60"/>
                    </a:lnTo>
                    <a:lnTo>
                      <a:pt x="107" y="120"/>
                    </a:lnTo>
                    <a:cubicBezTo>
                      <a:pt x="119" y="144"/>
                      <a:pt x="143" y="167"/>
                      <a:pt x="167" y="191"/>
                    </a:cubicBezTo>
                    <a:lnTo>
                      <a:pt x="202" y="132"/>
                    </a:lnTo>
                    <a:lnTo>
                      <a:pt x="107" y="48"/>
                    </a:lnTo>
                    <a:lnTo>
                      <a:pt x="48" y="2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26"/>
              <p:cNvSpPr/>
              <p:nvPr/>
            </p:nvSpPr>
            <p:spPr>
              <a:xfrm>
                <a:off x="5465850" y="3242200"/>
                <a:ext cx="306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620" extrusionOk="0">
                    <a:moveTo>
                      <a:pt x="905" y="0"/>
                    </a:moveTo>
                    <a:cubicBezTo>
                      <a:pt x="905" y="24"/>
                      <a:pt x="905" y="48"/>
                      <a:pt x="893" y="60"/>
                    </a:cubicBezTo>
                    <a:lnTo>
                      <a:pt x="786" y="48"/>
                    </a:lnTo>
                    <a:lnTo>
                      <a:pt x="632" y="107"/>
                    </a:lnTo>
                    <a:lnTo>
                      <a:pt x="477" y="203"/>
                    </a:lnTo>
                    <a:lnTo>
                      <a:pt x="489" y="250"/>
                    </a:lnTo>
                    <a:lnTo>
                      <a:pt x="453" y="286"/>
                    </a:lnTo>
                    <a:lnTo>
                      <a:pt x="405" y="310"/>
                    </a:lnTo>
                    <a:lnTo>
                      <a:pt x="227" y="417"/>
                    </a:lnTo>
                    <a:lnTo>
                      <a:pt x="120" y="548"/>
                    </a:lnTo>
                    <a:lnTo>
                      <a:pt x="72" y="560"/>
                    </a:lnTo>
                    <a:lnTo>
                      <a:pt x="96" y="608"/>
                    </a:lnTo>
                    <a:cubicBezTo>
                      <a:pt x="72" y="655"/>
                      <a:pt x="60" y="703"/>
                      <a:pt x="36" y="762"/>
                    </a:cubicBezTo>
                    <a:cubicBezTo>
                      <a:pt x="24" y="810"/>
                      <a:pt x="12" y="869"/>
                      <a:pt x="0" y="917"/>
                    </a:cubicBezTo>
                    <a:lnTo>
                      <a:pt x="48" y="965"/>
                    </a:lnTo>
                    <a:lnTo>
                      <a:pt x="48" y="1012"/>
                    </a:lnTo>
                    <a:lnTo>
                      <a:pt x="12" y="1012"/>
                    </a:lnTo>
                    <a:lnTo>
                      <a:pt x="0" y="1060"/>
                    </a:lnTo>
                    <a:lnTo>
                      <a:pt x="24" y="1143"/>
                    </a:lnTo>
                    <a:lnTo>
                      <a:pt x="84" y="1167"/>
                    </a:lnTo>
                    <a:lnTo>
                      <a:pt x="84" y="1227"/>
                    </a:lnTo>
                    <a:lnTo>
                      <a:pt x="227" y="1310"/>
                    </a:lnTo>
                    <a:cubicBezTo>
                      <a:pt x="239" y="1346"/>
                      <a:pt x="251" y="1393"/>
                      <a:pt x="274" y="1429"/>
                    </a:cubicBezTo>
                    <a:cubicBezTo>
                      <a:pt x="251" y="1453"/>
                      <a:pt x="239" y="1477"/>
                      <a:pt x="227" y="1512"/>
                    </a:cubicBezTo>
                    <a:cubicBezTo>
                      <a:pt x="227" y="1536"/>
                      <a:pt x="215" y="1548"/>
                      <a:pt x="215" y="1572"/>
                    </a:cubicBezTo>
                    <a:lnTo>
                      <a:pt x="298" y="1572"/>
                    </a:lnTo>
                    <a:lnTo>
                      <a:pt x="370" y="1620"/>
                    </a:lnTo>
                    <a:lnTo>
                      <a:pt x="370" y="1536"/>
                    </a:lnTo>
                    <a:lnTo>
                      <a:pt x="429" y="1453"/>
                    </a:lnTo>
                    <a:cubicBezTo>
                      <a:pt x="429" y="1417"/>
                      <a:pt x="417" y="1370"/>
                      <a:pt x="417" y="1322"/>
                    </a:cubicBezTo>
                    <a:lnTo>
                      <a:pt x="536" y="1274"/>
                    </a:lnTo>
                    <a:lnTo>
                      <a:pt x="727" y="1167"/>
                    </a:lnTo>
                    <a:cubicBezTo>
                      <a:pt x="739" y="1143"/>
                      <a:pt x="751" y="1108"/>
                      <a:pt x="762" y="1084"/>
                    </a:cubicBezTo>
                    <a:lnTo>
                      <a:pt x="810" y="1060"/>
                    </a:lnTo>
                    <a:lnTo>
                      <a:pt x="774" y="1036"/>
                    </a:lnTo>
                    <a:cubicBezTo>
                      <a:pt x="798" y="989"/>
                      <a:pt x="822" y="941"/>
                      <a:pt x="858" y="893"/>
                    </a:cubicBezTo>
                    <a:cubicBezTo>
                      <a:pt x="882" y="858"/>
                      <a:pt x="893" y="834"/>
                      <a:pt x="905" y="798"/>
                    </a:cubicBezTo>
                    <a:lnTo>
                      <a:pt x="917" y="679"/>
                    </a:lnTo>
                    <a:lnTo>
                      <a:pt x="1013" y="619"/>
                    </a:lnTo>
                    <a:cubicBezTo>
                      <a:pt x="1048" y="560"/>
                      <a:pt x="1084" y="500"/>
                      <a:pt x="1108" y="429"/>
                    </a:cubicBezTo>
                    <a:cubicBezTo>
                      <a:pt x="1132" y="405"/>
                      <a:pt x="1167" y="369"/>
                      <a:pt x="1191" y="346"/>
                    </a:cubicBezTo>
                    <a:lnTo>
                      <a:pt x="1227" y="357"/>
                    </a:lnTo>
                    <a:lnTo>
                      <a:pt x="1227" y="274"/>
                    </a:lnTo>
                    <a:lnTo>
                      <a:pt x="1155" y="191"/>
                    </a:lnTo>
                    <a:lnTo>
                      <a:pt x="1120" y="179"/>
                    </a:lnTo>
                    <a:cubicBezTo>
                      <a:pt x="1120" y="143"/>
                      <a:pt x="1096" y="119"/>
                      <a:pt x="1096" y="84"/>
                    </a:cubicBezTo>
                    <a:cubicBezTo>
                      <a:pt x="1048" y="60"/>
                      <a:pt x="1013" y="36"/>
                      <a:pt x="9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26"/>
              <p:cNvSpPr/>
              <p:nvPr/>
            </p:nvSpPr>
            <p:spPr>
              <a:xfrm>
                <a:off x="5303925" y="3255300"/>
                <a:ext cx="33650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798" extrusionOk="0">
                    <a:moveTo>
                      <a:pt x="417" y="0"/>
                    </a:moveTo>
                    <a:cubicBezTo>
                      <a:pt x="405" y="24"/>
                      <a:pt x="381" y="48"/>
                      <a:pt x="370" y="60"/>
                    </a:cubicBezTo>
                    <a:lnTo>
                      <a:pt x="179" y="84"/>
                    </a:lnTo>
                    <a:lnTo>
                      <a:pt x="12" y="143"/>
                    </a:lnTo>
                    <a:cubicBezTo>
                      <a:pt x="24" y="167"/>
                      <a:pt x="24" y="203"/>
                      <a:pt x="36" y="226"/>
                    </a:cubicBezTo>
                    <a:cubicBezTo>
                      <a:pt x="24" y="274"/>
                      <a:pt x="12" y="322"/>
                      <a:pt x="0" y="369"/>
                    </a:cubicBezTo>
                    <a:cubicBezTo>
                      <a:pt x="12" y="405"/>
                      <a:pt x="24" y="441"/>
                      <a:pt x="36" y="465"/>
                    </a:cubicBezTo>
                    <a:lnTo>
                      <a:pt x="12" y="512"/>
                    </a:lnTo>
                    <a:lnTo>
                      <a:pt x="84" y="595"/>
                    </a:lnTo>
                    <a:lnTo>
                      <a:pt x="203" y="631"/>
                    </a:lnTo>
                    <a:cubicBezTo>
                      <a:pt x="215" y="655"/>
                      <a:pt x="239" y="679"/>
                      <a:pt x="262" y="703"/>
                    </a:cubicBezTo>
                    <a:cubicBezTo>
                      <a:pt x="274" y="715"/>
                      <a:pt x="310" y="715"/>
                      <a:pt x="334" y="715"/>
                    </a:cubicBezTo>
                    <a:lnTo>
                      <a:pt x="417" y="798"/>
                    </a:lnTo>
                    <a:lnTo>
                      <a:pt x="489" y="798"/>
                    </a:lnTo>
                    <a:lnTo>
                      <a:pt x="548" y="738"/>
                    </a:lnTo>
                    <a:lnTo>
                      <a:pt x="632" y="750"/>
                    </a:lnTo>
                    <a:lnTo>
                      <a:pt x="715" y="798"/>
                    </a:lnTo>
                    <a:lnTo>
                      <a:pt x="798" y="750"/>
                    </a:lnTo>
                    <a:lnTo>
                      <a:pt x="822" y="715"/>
                    </a:lnTo>
                    <a:lnTo>
                      <a:pt x="929" y="726"/>
                    </a:lnTo>
                    <a:lnTo>
                      <a:pt x="1024" y="691"/>
                    </a:lnTo>
                    <a:lnTo>
                      <a:pt x="1024" y="619"/>
                    </a:lnTo>
                    <a:cubicBezTo>
                      <a:pt x="1060" y="584"/>
                      <a:pt x="1096" y="548"/>
                      <a:pt x="1120" y="524"/>
                    </a:cubicBezTo>
                    <a:lnTo>
                      <a:pt x="1191" y="500"/>
                    </a:lnTo>
                    <a:lnTo>
                      <a:pt x="1227" y="453"/>
                    </a:lnTo>
                    <a:cubicBezTo>
                      <a:pt x="1263" y="429"/>
                      <a:pt x="1310" y="417"/>
                      <a:pt x="1346" y="393"/>
                    </a:cubicBezTo>
                    <a:cubicBezTo>
                      <a:pt x="1346" y="345"/>
                      <a:pt x="1334" y="310"/>
                      <a:pt x="1334" y="274"/>
                    </a:cubicBezTo>
                    <a:lnTo>
                      <a:pt x="1239" y="179"/>
                    </a:lnTo>
                    <a:lnTo>
                      <a:pt x="1132" y="119"/>
                    </a:lnTo>
                    <a:lnTo>
                      <a:pt x="1036" y="131"/>
                    </a:lnTo>
                    <a:cubicBezTo>
                      <a:pt x="1036" y="131"/>
                      <a:pt x="989" y="84"/>
                      <a:pt x="989" y="84"/>
                    </a:cubicBezTo>
                    <a:lnTo>
                      <a:pt x="882" y="60"/>
                    </a:lnTo>
                    <a:lnTo>
                      <a:pt x="822" y="36"/>
                    </a:lnTo>
                    <a:lnTo>
                      <a:pt x="739" y="48"/>
                    </a:lnTo>
                    <a:lnTo>
                      <a:pt x="632" y="12"/>
                    </a:lnTo>
                    <a:lnTo>
                      <a:pt x="512" y="12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26"/>
              <p:cNvSpPr/>
              <p:nvPr/>
            </p:nvSpPr>
            <p:spPr>
              <a:xfrm>
                <a:off x="5496800" y="3160050"/>
                <a:ext cx="71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15" extrusionOk="0">
                    <a:moveTo>
                      <a:pt x="25" y="0"/>
                    </a:moveTo>
                    <a:lnTo>
                      <a:pt x="1" y="24"/>
                    </a:lnTo>
                    <a:cubicBezTo>
                      <a:pt x="13" y="48"/>
                      <a:pt x="36" y="72"/>
                      <a:pt x="48" y="95"/>
                    </a:cubicBezTo>
                    <a:lnTo>
                      <a:pt x="167" y="131"/>
                    </a:lnTo>
                    <a:lnTo>
                      <a:pt x="275" y="214"/>
                    </a:lnTo>
                    <a:cubicBezTo>
                      <a:pt x="275" y="179"/>
                      <a:pt x="275" y="155"/>
                      <a:pt x="286" y="131"/>
                    </a:cubicBezTo>
                    <a:lnTo>
                      <a:pt x="191" y="95"/>
                    </a:lnTo>
                    <a:lnTo>
                      <a:pt x="156" y="6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26"/>
              <p:cNvSpPr/>
              <p:nvPr/>
            </p:nvSpPr>
            <p:spPr>
              <a:xfrm>
                <a:off x="5331600" y="3247250"/>
                <a:ext cx="56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20" extrusionOk="0">
                    <a:moveTo>
                      <a:pt x="1" y="1"/>
                    </a:moveTo>
                    <a:lnTo>
                      <a:pt x="36" y="60"/>
                    </a:lnTo>
                    <a:lnTo>
                      <a:pt x="108" y="72"/>
                    </a:lnTo>
                    <a:lnTo>
                      <a:pt x="215" y="120"/>
                    </a:lnTo>
                    <a:cubicBezTo>
                      <a:pt x="215" y="108"/>
                      <a:pt x="215" y="96"/>
                      <a:pt x="227" y="84"/>
                    </a:cubicBezTo>
                    <a:lnTo>
                      <a:pt x="132" y="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26"/>
              <p:cNvSpPr/>
              <p:nvPr/>
            </p:nvSpPr>
            <p:spPr>
              <a:xfrm>
                <a:off x="5463775" y="3231775"/>
                <a:ext cx="21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08" extrusionOk="0">
                    <a:moveTo>
                      <a:pt x="0" y="1"/>
                    </a:moveTo>
                    <a:cubicBezTo>
                      <a:pt x="0" y="36"/>
                      <a:pt x="0" y="72"/>
                      <a:pt x="0" y="96"/>
                    </a:cubicBezTo>
                    <a:lnTo>
                      <a:pt x="60" y="108"/>
                    </a:lnTo>
                    <a:cubicBezTo>
                      <a:pt x="60" y="84"/>
                      <a:pt x="72" y="72"/>
                      <a:pt x="83" y="48"/>
                    </a:cubicBezTo>
                    <a:cubicBezTo>
                      <a:pt x="72" y="36"/>
                      <a:pt x="60" y="24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26"/>
              <p:cNvSpPr/>
              <p:nvPr/>
            </p:nvSpPr>
            <p:spPr>
              <a:xfrm>
                <a:off x="5425975" y="3246950"/>
                <a:ext cx="35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85" extrusionOk="0">
                    <a:moveTo>
                      <a:pt x="0" y="1"/>
                    </a:moveTo>
                    <a:lnTo>
                      <a:pt x="0" y="37"/>
                    </a:lnTo>
                    <a:lnTo>
                      <a:pt x="107" y="84"/>
                    </a:lnTo>
                    <a:lnTo>
                      <a:pt x="143" y="72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26"/>
              <p:cNvSpPr/>
              <p:nvPr/>
            </p:nvSpPr>
            <p:spPr>
              <a:xfrm>
                <a:off x="3897200" y="2167075"/>
                <a:ext cx="1787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51" extrusionOk="0">
                    <a:moveTo>
                      <a:pt x="48" y="0"/>
                    </a:moveTo>
                    <a:lnTo>
                      <a:pt x="1" y="48"/>
                    </a:lnTo>
                    <a:cubicBezTo>
                      <a:pt x="1" y="83"/>
                      <a:pt x="1" y="119"/>
                      <a:pt x="12" y="143"/>
                    </a:cubicBezTo>
                    <a:lnTo>
                      <a:pt x="84" y="202"/>
                    </a:lnTo>
                    <a:lnTo>
                      <a:pt x="143" y="286"/>
                    </a:lnTo>
                    <a:cubicBezTo>
                      <a:pt x="143" y="321"/>
                      <a:pt x="155" y="369"/>
                      <a:pt x="155" y="417"/>
                    </a:cubicBezTo>
                    <a:lnTo>
                      <a:pt x="227" y="476"/>
                    </a:lnTo>
                    <a:lnTo>
                      <a:pt x="322" y="488"/>
                    </a:lnTo>
                    <a:lnTo>
                      <a:pt x="441" y="548"/>
                    </a:lnTo>
                    <a:lnTo>
                      <a:pt x="489" y="619"/>
                    </a:lnTo>
                    <a:lnTo>
                      <a:pt x="536" y="631"/>
                    </a:lnTo>
                    <a:lnTo>
                      <a:pt x="596" y="726"/>
                    </a:lnTo>
                    <a:cubicBezTo>
                      <a:pt x="584" y="726"/>
                      <a:pt x="632" y="750"/>
                      <a:pt x="632" y="750"/>
                    </a:cubicBezTo>
                    <a:lnTo>
                      <a:pt x="703" y="738"/>
                    </a:lnTo>
                    <a:lnTo>
                      <a:pt x="715" y="691"/>
                    </a:lnTo>
                    <a:cubicBezTo>
                      <a:pt x="703" y="667"/>
                      <a:pt x="691" y="631"/>
                      <a:pt x="679" y="607"/>
                    </a:cubicBezTo>
                    <a:lnTo>
                      <a:pt x="572" y="512"/>
                    </a:lnTo>
                    <a:cubicBezTo>
                      <a:pt x="560" y="476"/>
                      <a:pt x="536" y="452"/>
                      <a:pt x="524" y="429"/>
                    </a:cubicBezTo>
                    <a:lnTo>
                      <a:pt x="477" y="429"/>
                    </a:lnTo>
                    <a:lnTo>
                      <a:pt x="453" y="405"/>
                    </a:lnTo>
                    <a:lnTo>
                      <a:pt x="405" y="405"/>
                    </a:lnTo>
                    <a:lnTo>
                      <a:pt x="334" y="369"/>
                    </a:lnTo>
                    <a:lnTo>
                      <a:pt x="239" y="274"/>
                    </a:lnTo>
                    <a:cubicBezTo>
                      <a:pt x="239" y="238"/>
                      <a:pt x="239" y="214"/>
                      <a:pt x="251" y="191"/>
                    </a:cubicBezTo>
                    <a:cubicBezTo>
                      <a:pt x="251" y="155"/>
                      <a:pt x="251" y="143"/>
                      <a:pt x="239" y="107"/>
                    </a:cubicBezTo>
                    <a:lnTo>
                      <a:pt x="108" y="2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26"/>
              <p:cNvSpPr/>
              <p:nvPr/>
            </p:nvSpPr>
            <p:spPr>
              <a:xfrm>
                <a:off x="3974000" y="2121825"/>
                <a:ext cx="59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67" extrusionOk="0">
                    <a:moveTo>
                      <a:pt x="96" y="0"/>
                    </a:moveTo>
                    <a:lnTo>
                      <a:pt x="24" y="36"/>
                    </a:lnTo>
                    <a:cubicBezTo>
                      <a:pt x="12" y="60"/>
                      <a:pt x="0" y="72"/>
                      <a:pt x="0" y="84"/>
                    </a:cubicBezTo>
                    <a:cubicBezTo>
                      <a:pt x="0" y="107"/>
                      <a:pt x="12" y="119"/>
                      <a:pt x="12" y="131"/>
                    </a:cubicBezTo>
                    <a:lnTo>
                      <a:pt x="131" y="167"/>
                    </a:lnTo>
                    <a:lnTo>
                      <a:pt x="167" y="167"/>
                    </a:lnTo>
                    <a:lnTo>
                      <a:pt x="227" y="131"/>
                    </a:lnTo>
                    <a:cubicBezTo>
                      <a:pt x="227" y="119"/>
                      <a:pt x="227" y="107"/>
                      <a:pt x="238" y="84"/>
                    </a:cubicBezTo>
                    <a:cubicBezTo>
                      <a:pt x="215" y="72"/>
                      <a:pt x="191" y="48"/>
                      <a:pt x="167" y="24"/>
                    </a:cubicBez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26"/>
              <p:cNvSpPr/>
              <p:nvPr/>
            </p:nvSpPr>
            <p:spPr>
              <a:xfrm>
                <a:off x="4071925" y="2166475"/>
                <a:ext cx="59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63" extrusionOk="0">
                    <a:moveTo>
                      <a:pt x="72" y="0"/>
                    </a:moveTo>
                    <a:lnTo>
                      <a:pt x="36" y="36"/>
                    </a:lnTo>
                    <a:lnTo>
                      <a:pt x="1" y="48"/>
                    </a:lnTo>
                    <a:lnTo>
                      <a:pt x="1" y="119"/>
                    </a:lnTo>
                    <a:cubicBezTo>
                      <a:pt x="1" y="143"/>
                      <a:pt x="48" y="167"/>
                      <a:pt x="72" y="191"/>
                    </a:cubicBezTo>
                    <a:cubicBezTo>
                      <a:pt x="84" y="215"/>
                      <a:pt x="72" y="226"/>
                      <a:pt x="72" y="250"/>
                    </a:cubicBezTo>
                    <a:lnTo>
                      <a:pt x="143" y="262"/>
                    </a:lnTo>
                    <a:lnTo>
                      <a:pt x="239" y="203"/>
                    </a:lnTo>
                    <a:lnTo>
                      <a:pt x="239" y="155"/>
                    </a:lnTo>
                    <a:lnTo>
                      <a:pt x="143" y="95"/>
                    </a:lnTo>
                    <a:cubicBezTo>
                      <a:pt x="143" y="72"/>
                      <a:pt x="120" y="36"/>
                      <a:pt x="120" y="12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26"/>
              <p:cNvSpPr/>
              <p:nvPr/>
            </p:nvSpPr>
            <p:spPr>
              <a:xfrm>
                <a:off x="3970425" y="2115275"/>
                <a:ext cx="102425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703" extrusionOk="0">
                    <a:moveTo>
                      <a:pt x="679" y="0"/>
                    </a:moveTo>
                    <a:lnTo>
                      <a:pt x="608" y="48"/>
                    </a:lnTo>
                    <a:cubicBezTo>
                      <a:pt x="608" y="84"/>
                      <a:pt x="596" y="119"/>
                      <a:pt x="584" y="155"/>
                    </a:cubicBezTo>
                    <a:cubicBezTo>
                      <a:pt x="572" y="191"/>
                      <a:pt x="596" y="215"/>
                      <a:pt x="608" y="238"/>
                    </a:cubicBezTo>
                    <a:lnTo>
                      <a:pt x="679" y="334"/>
                    </a:lnTo>
                    <a:cubicBezTo>
                      <a:pt x="703" y="369"/>
                      <a:pt x="715" y="405"/>
                      <a:pt x="727" y="429"/>
                    </a:cubicBezTo>
                    <a:lnTo>
                      <a:pt x="667" y="453"/>
                    </a:lnTo>
                    <a:lnTo>
                      <a:pt x="584" y="405"/>
                    </a:lnTo>
                    <a:cubicBezTo>
                      <a:pt x="572" y="381"/>
                      <a:pt x="560" y="358"/>
                      <a:pt x="548" y="334"/>
                    </a:cubicBezTo>
                    <a:lnTo>
                      <a:pt x="501" y="298"/>
                    </a:lnTo>
                    <a:cubicBezTo>
                      <a:pt x="501" y="322"/>
                      <a:pt x="489" y="346"/>
                      <a:pt x="489" y="369"/>
                    </a:cubicBezTo>
                    <a:cubicBezTo>
                      <a:pt x="477" y="393"/>
                      <a:pt x="512" y="429"/>
                      <a:pt x="512" y="453"/>
                    </a:cubicBezTo>
                    <a:lnTo>
                      <a:pt x="584" y="512"/>
                    </a:lnTo>
                    <a:cubicBezTo>
                      <a:pt x="584" y="536"/>
                      <a:pt x="572" y="560"/>
                      <a:pt x="572" y="572"/>
                    </a:cubicBezTo>
                    <a:cubicBezTo>
                      <a:pt x="572" y="596"/>
                      <a:pt x="548" y="619"/>
                      <a:pt x="536" y="631"/>
                    </a:cubicBezTo>
                    <a:lnTo>
                      <a:pt x="501" y="619"/>
                    </a:lnTo>
                    <a:cubicBezTo>
                      <a:pt x="477" y="584"/>
                      <a:pt x="453" y="560"/>
                      <a:pt x="441" y="524"/>
                    </a:cubicBezTo>
                    <a:cubicBezTo>
                      <a:pt x="417" y="512"/>
                      <a:pt x="405" y="500"/>
                      <a:pt x="393" y="488"/>
                    </a:cubicBezTo>
                    <a:lnTo>
                      <a:pt x="155" y="500"/>
                    </a:lnTo>
                    <a:lnTo>
                      <a:pt x="60" y="465"/>
                    </a:lnTo>
                    <a:lnTo>
                      <a:pt x="0" y="500"/>
                    </a:lnTo>
                    <a:cubicBezTo>
                      <a:pt x="24" y="524"/>
                      <a:pt x="36" y="560"/>
                      <a:pt x="48" y="584"/>
                    </a:cubicBezTo>
                    <a:lnTo>
                      <a:pt x="155" y="572"/>
                    </a:lnTo>
                    <a:lnTo>
                      <a:pt x="227" y="619"/>
                    </a:lnTo>
                    <a:lnTo>
                      <a:pt x="179" y="667"/>
                    </a:lnTo>
                    <a:lnTo>
                      <a:pt x="215" y="691"/>
                    </a:lnTo>
                    <a:lnTo>
                      <a:pt x="334" y="691"/>
                    </a:lnTo>
                    <a:lnTo>
                      <a:pt x="358" y="727"/>
                    </a:lnTo>
                    <a:lnTo>
                      <a:pt x="179" y="786"/>
                    </a:lnTo>
                    <a:cubicBezTo>
                      <a:pt x="179" y="810"/>
                      <a:pt x="179" y="822"/>
                      <a:pt x="179" y="834"/>
                    </a:cubicBezTo>
                    <a:lnTo>
                      <a:pt x="310" y="965"/>
                    </a:lnTo>
                    <a:lnTo>
                      <a:pt x="405" y="989"/>
                    </a:lnTo>
                    <a:lnTo>
                      <a:pt x="524" y="1036"/>
                    </a:lnTo>
                    <a:lnTo>
                      <a:pt x="691" y="1048"/>
                    </a:lnTo>
                    <a:lnTo>
                      <a:pt x="798" y="1024"/>
                    </a:lnTo>
                    <a:lnTo>
                      <a:pt x="882" y="1060"/>
                    </a:lnTo>
                    <a:lnTo>
                      <a:pt x="929" y="1060"/>
                    </a:lnTo>
                    <a:lnTo>
                      <a:pt x="1084" y="1000"/>
                    </a:lnTo>
                    <a:lnTo>
                      <a:pt x="1167" y="977"/>
                    </a:lnTo>
                    <a:lnTo>
                      <a:pt x="1584" y="977"/>
                    </a:lnTo>
                    <a:lnTo>
                      <a:pt x="1691" y="929"/>
                    </a:lnTo>
                    <a:lnTo>
                      <a:pt x="1763" y="929"/>
                    </a:lnTo>
                    <a:lnTo>
                      <a:pt x="1822" y="953"/>
                    </a:lnTo>
                    <a:cubicBezTo>
                      <a:pt x="1822" y="965"/>
                      <a:pt x="1822" y="977"/>
                      <a:pt x="1822" y="989"/>
                    </a:cubicBezTo>
                    <a:lnTo>
                      <a:pt x="1775" y="1012"/>
                    </a:lnTo>
                    <a:lnTo>
                      <a:pt x="1727" y="1060"/>
                    </a:lnTo>
                    <a:lnTo>
                      <a:pt x="1655" y="1084"/>
                    </a:lnTo>
                    <a:lnTo>
                      <a:pt x="1513" y="1072"/>
                    </a:lnTo>
                    <a:lnTo>
                      <a:pt x="1346" y="1072"/>
                    </a:lnTo>
                    <a:lnTo>
                      <a:pt x="1227" y="1048"/>
                    </a:lnTo>
                    <a:lnTo>
                      <a:pt x="1203" y="1084"/>
                    </a:lnTo>
                    <a:lnTo>
                      <a:pt x="1251" y="1108"/>
                    </a:lnTo>
                    <a:lnTo>
                      <a:pt x="1453" y="1143"/>
                    </a:lnTo>
                    <a:lnTo>
                      <a:pt x="1524" y="1167"/>
                    </a:lnTo>
                    <a:lnTo>
                      <a:pt x="1524" y="1203"/>
                    </a:lnTo>
                    <a:lnTo>
                      <a:pt x="1453" y="1203"/>
                    </a:lnTo>
                    <a:lnTo>
                      <a:pt x="1322" y="1167"/>
                    </a:lnTo>
                    <a:lnTo>
                      <a:pt x="1286" y="1203"/>
                    </a:lnTo>
                    <a:lnTo>
                      <a:pt x="1215" y="1203"/>
                    </a:lnTo>
                    <a:lnTo>
                      <a:pt x="1084" y="1143"/>
                    </a:lnTo>
                    <a:lnTo>
                      <a:pt x="953" y="1120"/>
                    </a:lnTo>
                    <a:lnTo>
                      <a:pt x="786" y="1143"/>
                    </a:lnTo>
                    <a:cubicBezTo>
                      <a:pt x="786" y="1167"/>
                      <a:pt x="798" y="1179"/>
                      <a:pt x="798" y="1191"/>
                    </a:cubicBezTo>
                    <a:lnTo>
                      <a:pt x="882" y="1215"/>
                    </a:lnTo>
                    <a:lnTo>
                      <a:pt x="1120" y="1358"/>
                    </a:lnTo>
                    <a:lnTo>
                      <a:pt x="1203" y="1370"/>
                    </a:lnTo>
                    <a:lnTo>
                      <a:pt x="1310" y="1334"/>
                    </a:lnTo>
                    <a:lnTo>
                      <a:pt x="1370" y="1346"/>
                    </a:lnTo>
                    <a:cubicBezTo>
                      <a:pt x="1394" y="1370"/>
                      <a:pt x="1405" y="1393"/>
                      <a:pt x="1429" y="1429"/>
                    </a:cubicBezTo>
                    <a:lnTo>
                      <a:pt x="1429" y="1501"/>
                    </a:lnTo>
                    <a:lnTo>
                      <a:pt x="1524" y="1512"/>
                    </a:lnTo>
                    <a:lnTo>
                      <a:pt x="1644" y="1489"/>
                    </a:lnTo>
                    <a:lnTo>
                      <a:pt x="1822" y="1489"/>
                    </a:lnTo>
                    <a:lnTo>
                      <a:pt x="2013" y="1453"/>
                    </a:lnTo>
                    <a:lnTo>
                      <a:pt x="2144" y="1453"/>
                    </a:lnTo>
                    <a:lnTo>
                      <a:pt x="2322" y="1429"/>
                    </a:lnTo>
                    <a:cubicBezTo>
                      <a:pt x="2322" y="1453"/>
                      <a:pt x="2322" y="1465"/>
                      <a:pt x="2334" y="1477"/>
                    </a:cubicBezTo>
                    <a:lnTo>
                      <a:pt x="2310" y="1548"/>
                    </a:lnTo>
                    <a:lnTo>
                      <a:pt x="2334" y="1620"/>
                    </a:lnTo>
                    <a:lnTo>
                      <a:pt x="2477" y="1691"/>
                    </a:lnTo>
                    <a:lnTo>
                      <a:pt x="2620" y="1703"/>
                    </a:lnTo>
                    <a:lnTo>
                      <a:pt x="2822" y="1667"/>
                    </a:lnTo>
                    <a:lnTo>
                      <a:pt x="2870" y="1631"/>
                    </a:lnTo>
                    <a:cubicBezTo>
                      <a:pt x="2870" y="1620"/>
                      <a:pt x="2858" y="1608"/>
                      <a:pt x="2846" y="1596"/>
                    </a:cubicBezTo>
                    <a:cubicBezTo>
                      <a:pt x="2846" y="1584"/>
                      <a:pt x="2846" y="1560"/>
                      <a:pt x="2846" y="1548"/>
                    </a:cubicBezTo>
                    <a:lnTo>
                      <a:pt x="2894" y="1501"/>
                    </a:lnTo>
                    <a:lnTo>
                      <a:pt x="3025" y="1429"/>
                    </a:lnTo>
                    <a:lnTo>
                      <a:pt x="3096" y="1417"/>
                    </a:lnTo>
                    <a:lnTo>
                      <a:pt x="3179" y="1465"/>
                    </a:lnTo>
                    <a:lnTo>
                      <a:pt x="3287" y="1512"/>
                    </a:lnTo>
                    <a:lnTo>
                      <a:pt x="3418" y="1512"/>
                    </a:lnTo>
                    <a:lnTo>
                      <a:pt x="3560" y="1453"/>
                    </a:lnTo>
                    <a:lnTo>
                      <a:pt x="3608" y="1417"/>
                    </a:lnTo>
                    <a:cubicBezTo>
                      <a:pt x="3608" y="1381"/>
                      <a:pt x="3584" y="1346"/>
                      <a:pt x="3572" y="1310"/>
                    </a:cubicBezTo>
                    <a:cubicBezTo>
                      <a:pt x="3572" y="1274"/>
                      <a:pt x="3560" y="1262"/>
                      <a:pt x="3549" y="1239"/>
                    </a:cubicBezTo>
                    <a:lnTo>
                      <a:pt x="3620" y="1191"/>
                    </a:lnTo>
                    <a:lnTo>
                      <a:pt x="3715" y="1143"/>
                    </a:lnTo>
                    <a:lnTo>
                      <a:pt x="3822" y="1024"/>
                    </a:lnTo>
                    <a:lnTo>
                      <a:pt x="3906" y="953"/>
                    </a:lnTo>
                    <a:lnTo>
                      <a:pt x="4061" y="858"/>
                    </a:lnTo>
                    <a:lnTo>
                      <a:pt x="4096" y="798"/>
                    </a:lnTo>
                    <a:lnTo>
                      <a:pt x="4096" y="739"/>
                    </a:lnTo>
                    <a:lnTo>
                      <a:pt x="4061" y="667"/>
                    </a:lnTo>
                    <a:cubicBezTo>
                      <a:pt x="4061" y="655"/>
                      <a:pt x="4049" y="631"/>
                      <a:pt x="4037" y="608"/>
                    </a:cubicBezTo>
                    <a:cubicBezTo>
                      <a:pt x="4037" y="584"/>
                      <a:pt x="4061" y="584"/>
                      <a:pt x="4084" y="572"/>
                    </a:cubicBezTo>
                    <a:cubicBezTo>
                      <a:pt x="4096" y="548"/>
                      <a:pt x="4084" y="536"/>
                      <a:pt x="4084" y="524"/>
                    </a:cubicBezTo>
                    <a:lnTo>
                      <a:pt x="4037" y="500"/>
                    </a:lnTo>
                    <a:lnTo>
                      <a:pt x="3858" y="488"/>
                    </a:lnTo>
                    <a:lnTo>
                      <a:pt x="3751" y="429"/>
                    </a:lnTo>
                    <a:lnTo>
                      <a:pt x="3680" y="417"/>
                    </a:lnTo>
                    <a:lnTo>
                      <a:pt x="3441" y="417"/>
                    </a:lnTo>
                    <a:lnTo>
                      <a:pt x="3322" y="405"/>
                    </a:lnTo>
                    <a:lnTo>
                      <a:pt x="3227" y="369"/>
                    </a:lnTo>
                    <a:lnTo>
                      <a:pt x="3108" y="369"/>
                    </a:lnTo>
                    <a:lnTo>
                      <a:pt x="3013" y="334"/>
                    </a:lnTo>
                    <a:cubicBezTo>
                      <a:pt x="3013" y="322"/>
                      <a:pt x="3001" y="310"/>
                      <a:pt x="3001" y="298"/>
                    </a:cubicBezTo>
                    <a:lnTo>
                      <a:pt x="2953" y="274"/>
                    </a:lnTo>
                    <a:lnTo>
                      <a:pt x="2846" y="310"/>
                    </a:lnTo>
                    <a:cubicBezTo>
                      <a:pt x="2834" y="298"/>
                      <a:pt x="2834" y="286"/>
                      <a:pt x="2834" y="274"/>
                    </a:cubicBezTo>
                    <a:lnTo>
                      <a:pt x="2846" y="215"/>
                    </a:lnTo>
                    <a:lnTo>
                      <a:pt x="2834" y="179"/>
                    </a:lnTo>
                    <a:lnTo>
                      <a:pt x="2763" y="203"/>
                    </a:lnTo>
                    <a:cubicBezTo>
                      <a:pt x="2751" y="227"/>
                      <a:pt x="2727" y="250"/>
                      <a:pt x="2715" y="274"/>
                    </a:cubicBezTo>
                    <a:lnTo>
                      <a:pt x="2656" y="298"/>
                    </a:lnTo>
                    <a:lnTo>
                      <a:pt x="2644" y="203"/>
                    </a:lnTo>
                    <a:lnTo>
                      <a:pt x="2608" y="191"/>
                    </a:lnTo>
                    <a:lnTo>
                      <a:pt x="2548" y="227"/>
                    </a:lnTo>
                    <a:lnTo>
                      <a:pt x="2584" y="262"/>
                    </a:lnTo>
                    <a:lnTo>
                      <a:pt x="2548" y="298"/>
                    </a:lnTo>
                    <a:lnTo>
                      <a:pt x="2465" y="346"/>
                    </a:lnTo>
                    <a:lnTo>
                      <a:pt x="2465" y="417"/>
                    </a:lnTo>
                    <a:cubicBezTo>
                      <a:pt x="2465" y="441"/>
                      <a:pt x="2453" y="453"/>
                      <a:pt x="2441" y="477"/>
                    </a:cubicBezTo>
                    <a:lnTo>
                      <a:pt x="2346" y="441"/>
                    </a:lnTo>
                    <a:cubicBezTo>
                      <a:pt x="2334" y="429"/>
                      <a:pt x="2322" y="417"/>
                      <a:pt x="2310" y="393"/>
                    </a:cubicBezTo>
                    <a:lnTo>
                      <a:pt x="2275" y="393"/>
                    </a:lnTo>
                    <a:lnTo>
                      <a:pt x="2275" y="441"/>
                    </a:lnTo>
                    <a:lnTo>
                      <a:pt x="2251" y="488"/>
                    </a:lnTo>
                    <a:lnTo>
                      <a:pt x="2203" y="441"/>
                    </a:lnTo>
                    <a:lnTo>
                      <a:pt x="2203" y="381"/>
                    </a:lnTo>
                    <a:lnTo>
                      <a:pt x="2239" y="298"/>
                    </a:lnTo>
                    <a:lnTo>
                      <a:pt x="2239" y="179"/>
                    </a:lnTo>
                    <a:lnTo>
                      <a:pt x="2215" y="119"/>
                    </a:lnTo>
                    <a:lnTo>
                      <a:pt x="2072" y="72"/>
                    </a:lnTo>
                    <a:cubicBezTo>
                      <a:pt x="2060" y="48"/>
                      <a:pt x="2036" y="36"/>
                      <a:pt x="2013" y="12"/>
                    </a:cubicBezTo>
                    <a:lnTo>
                      <a:pt x="1965" y="12"/>
                    </a:lnTo>
                    <a:cubicBezTo>
                      <a:pt x="1965" y="36"/>
                      <a:pt x="1953" y="48"/>
                      <a:pt x="1941" y="60"/>
                    </a:cubicBezTo>
                    <a:lnTo>
                      <a:pt x="2013" y="119"/>
                    </a:lnTo>
                    <a:lnTo>
                      <a:pt x="2048" y="167"/>
                    </a:lnTo>
                    <a:lnTo>
                      <a:pt x="1953" y="143"/>
                    </a:lnTo>
                    <a:lnTo>
                      <a:pt x="1894" y="107"/>
                    </a:lnTo>
                    <a:lnTo>
                      <a:pt x="1834" y="131"/>
                    </a:lnTo>
                    <a:lnTo>
                      <a:pt x="1846" y="215"/>
                    </a:lnTo>
                    <a:lnTo>
                      <a:pt x="1941" y="274"/>
                    </a:lnTo>
                    <a:lnTo>
                      <a:pt x="1953" y="358"/>
                    </a:lnTo>
                    <a:cubicBezTo>
                      <a:pt x="1941" y="381"/>
                      <a:pt x="1929" y="405"/>
                      <a:pt x="1929" y="417"/>
                    </a:cubicBezTo>
                    <a:cubicBezTo>
                      <a:pt x="1917" y="441"/>
                      <a:pt x="1929" y="488"/>
                      <a:pt x="1929" y="512"/>
                    </a:cubicBezTo>
                    <a:cubicBezTo>
                      <a:pt x="1929" y="548"/>
                      <a:pt x="1977" y="596"/>
                      <a:pt x="2001" y="631"/>
                    </a:cubicBezTo>
                    <a:lnTo>
                      <a:pt x="1953" y="691"/>
                    </a:lnTo>
                    <a:lnTo>
                      <a:pt x="1894" y="691"/>
                    </a:lnTo>
                    <a:lnTo>
                      <a:pt x="1858" y="619"/>
                    </a:lnTo>
                    <a:lnTo>
                      <a:pt x="1739" y="560"/>
                    </a:lnTo>
                    <a:lnTo>
                      <a:pt x="1620" y="512"/>
                    </a:lnTo>
                    <a:lnTo>
                      <a:pt x="1596" y="453"/>
                    </a:lnTo>
                    <a:lnTo>
                      <a:pt x="1655" y="405"/>
                    </a:lnTo>
                    <a:cubicBezTo>
                      <a:pt x="1655" y="393"/>
                      <a:pt x="1655" y="381"/>
                      <a:pt x="1655" y="369"/>
                    </a:cubicBezTo>
                    <a:lnTo>
                      <a:pt x="1572" y="334"/>
                    </a:lnTo>
                    <a:lnTo>
                      <a:pt x="1453" y="381"/>
                    </a:lnTo>
                    <a:lnTo>
                      <a:pt x="1405" y="369"/>
                    </a:lnTo>
                    <a:lnTo>
                      <a:pt x="1370" y="405"/>
                    </a:lnTo>
                    <a:lnTo>
                      <a:pt x="1263" y="441"/>
                    </a:lnTo>
                    <a:lnTo>
                      <a:pt x="1167" y="417"/>
                    </a:lnTo>
                    <a:cubicBezTo>
                      <a:pt x="1167" y="405"/>
                      <a:pt x="1167" y="381"/>
                      <a:pt x="1167" y="369"/>
                    </a:cubicBezTo>
                    <a:cubicBezTo>
                      <a:pt x="1167" y="358"/>
                      <a:pt x="1155" y="346"/>
                      <a:pt x="1155" y="334"/>
                    </a:cubicBezTo>
                    <a:lnTo>
                      <a:pt x="1084" y="346"/>
                    </a:lnTo>
                    <a:lnTo>
                      <a:pt x="1001" y="286"/>
                    </a:lnTo>
                    <a:cubicBezTo>
                      <a:pt x="989" y="262"/>
                      <a:pt x="977" y="227"/>
                      <a:pt x="965" y="203"/>
                    </a:cubicBezTo>
                    <a:lnTo>
                      <a:pt x="870" y="179"/>
                    </a:lnTo>
                    <a:lnTo>
                      <a:pt x="822" y="191"/>
                    </a:lnTo>
                    <a:lnTo>
                      <a:pt x="739" y="143"/>
                    </a:lnTo>
                    <a:lnTo>
                      <a:pt x="774" y="84"/>
                    </a:lnTo>
                    <a:lnTo>
                      <a:pt x="727" y="12"/>
                    </a:lnTo>
                    <a:lnTo>
                      <a:pt x="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26"/>
              <p:cNvSpPr/>
              <p:nvPr/>
            </p:nvSpPr>
            <p:spPr>
              <a:xfrm>
                <a:off x="4004650" y="2171525"/>
                <a:ext cx="256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513" extrusionOk="0">
                    <a:moveTo>
                      <a:pt x="775" y="1"/>
                    </a:moveTo>
                    <a:lnTo>
                      <a:pt x="715" y="36"/>
                    </a:lnTo>
                    <a:lnTo>
                      <a:pt x="525" y="84"/>
                    </a:lnTo>
                    <a:cubicBezTo>
                      <a:pt x="525" y="72"/>
                      <a:pt x="513" y="60"/>
                      <a:pt x="501" y="36"/>
                    </a:cubicBezTo>
                    <a:lnTo>
                      <a:pt x="441" y="24"/>
                    </a:lnTo>
                    <a:lnTo>
                      <a:pt x="346" y="60"/>
                    </a:lnTo>
                    <a:cubicBezTo>
                      <a:pt x="346" y="84"/>
                      <a:pt x="334" y="96"/>
                      <a:pt x="334" y="108"/>
                    </a:cubicBezTo>
                    <a:lnTo>
                      <a:pt x="275" y="132"/>
                    </a:lnTo>
                    <a:lnTo>
                      <a:pt x="179" y="120"/>
                    </a:lnTo>
                    <a:lnTo>
                      <a:pt x="96" y="179"/>
                    </a:lnTo>
                    <a:lnTo>
                      <a:pt x="1" y="215"/>
                    </a:lnTo>
                    <a:lnTo>
                      <a:pt x="120" y="251"/>
                    </a:lnTo>
                    <a:lnTo>
                      <a:pt x="251" y="251"/>
                    </a:lnTo>
                    <a:cubicBezTo>
                      <a:pt x="275" y="274"/>
                      <a:pt x="286" y="298"/>
                      <a:pt x="310" y="322"/>
                    </a:cubicBezTo>
                    <a:lnTo>
                      <a:pt x="346" y="358"/>
                    </a:lnTo>
                    <a:cubicBezTo>
                      <a:pt x="346" y="382"/>
                      <a:pt x="346" y="394"/>
                      <a:pt x="334" y="405"/>
                    </a:cubicBezTo>
                    <a:lnTo>
                      <a:pt x="394" y="429"/>
                    </a:lnTo>
                    <a:cubicBezTo>
                      <a:pt x="382" y="453"/>
                      <a:pt x="358" y="477"/>
                      <a:pt x="334" y="501"/>
                    </a:cubicBezTo>
                    <a:lnTo>
                      <a:pt x="429" y="489"/>
                    </a:lnTo>
                    <a:lnTo>
                      <a:pt x="489" y="513"/>
                    </a:lnTo>
                    <a:lnTo>
                      <a:pt x="548" y="477"/>
                    </a:lnTo>
                    <a:lnTo>
                      <a:pt x="715" y="417"/>
                    </a:lnTo>
                    <a:lnTo>
                      <a:pt x="810" y="417"/>
                    </a:lnTo>
                    <a:lnTo>
                      <a:pt x="894" y="370"/>
                    </a:lnTo>
                    <a:lnTo>
                      <a:pt x="870" y="322"/>
                    </a:lnTo>
                    <a:cubicBezTo>
                      <a:pt x="870" y="286"/>
                      <a:pt x="894" y="251"/>
                      <a:pt x="894" y="227"/>
                    </a:cubicBezTo>
                    <a:lnTo>
                      <a:pt x="977" y="203"/>
                    </a:lnTo>
                    <a:cubicBezTo>
                      <a:pt x="989" y="179"/>
                      <a:pt x="1001" y="155"/>
                      <a:pt x="1025" y="132"/>
                    </a:cubicBezTo>
                    <a:cubicBezTo>
                      <a:pt x="1001" y="108"/>
                      <a:pt x="989" y="96"/>
                      <a:pt x="977" y="72"/>
                    </a:cubicBezTo>
                    <a:lnTo>
                      <a:pt x="870" y="60"/>
                    </a:lnTo>
                    <a:lnTo>
                      <a:pt x="822" y="13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26"/>
              <p:cNvSpPr/>
              <p:nvPr/>
            </p:nvSpPr>
            <p:spPr>
              <a:xfrm>
                <a:off x="4014175" y="2180150"/>
                <a:ext cx="44975" cy="30100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204" extrusionOk="0">
                    <a:moveTo>
                      <a:pt x="953" y="1"/>
                    </a:moveTo>
                    <a:lnTo>
                      <a:pt x="763" y="72"/>
                    </a:lnTo>
                    <a:lnTo>
                      <a:pt x="596" y="156"/>
                    </a:lnTo>
                    <a:lnTo>
                      <a:pt x="441" y="156"/>
                    </a:lnTo>
                    <a:lnTo>
                      <a:pt x="179" y="191"/>
                    </a:lnTo>
                    <a:lnTo>
                      <a:pt x="60" y="251"/>
                    </a:lnTo>
                    <a:lnTo>
                      <a:pt x="1" y="334"/>
                    </a:lnTo>
                    <a:lnTo>
                      <a:pt x="108" y="370"/>
                    </a:lnTo>
                    <a:lnTo>
                      <a:pt x="215" y="441"/>
                    </a:lnTo>
                    <a:lnTo>
                      <a:pt x="334" y="441"/>
                    </a:lnTo>
                    <a:cubicBezTo>
                      <a:pt x="334" y="453"/>
                      <a:pt x="346" y="465"/>
                      <a:pt x="358" y="489"/>
                    </a:cubicBezTo>
                    <a:cubicBezTo>
                      <a:pt x="358" y="501"/>
                      <a:pt x="334" y="525"/>
                      <a:pt x="322" y="537"/>
                    </a:cubicBezTo>
                    <a:cubicBezTo>
                      <a:pt x="310" y="549"/>
                      <a:pt x="322" y="584"/>
                      <a:pt x="322" y="620"/>
                    </a:cubicBezTo>
                    <a:cubicBezTo>
                      <a:pt x="286" y="644"/>
                      <a:pt x="251" y="680"/>
                      <a:pt x="227" y="715"/>
                    </a:cubicBezTo>
                    <a:cubicBezTo>
                      <a:pt x="215" y="763"/>
                      <a:pt x="203" y="799"/>
                      <a:pt x="191" y="834"/>
                    </a:cubicBezTo>
                    <a:lnTo>
                      <a:pt x="96" y="882"/>
                    </a:lnTo>
                    <a:cubicBezTo>
                      <a:pt x="96" y="906"/>
                      <a:pt x="108" y="930"/>
                      <a:pt x="108" y="953"/>
                    </a:cubicBezTo>
                    <a:cubicBezTo>
                      <a:pt x="120" y="977"/>
                      <a:pt x="84" y="977"/>
                      <a:pt x="72" y="989"/>
                    </a:cubicBezTo>
                    <a:lnTo>
                      <a:pt x="84" y="1061"/>
                    </a:lnTo>
                    <a:lnTo>
                      <a:pt x="132" y="1061"/>
                    </a:lnTo>
                    <a:lnTo>
                      <a:pt x="251" y="1025"/>
                    </a:lnTo>
                    <a:lnTo>
                      <a:pt x="370" y="1025"/>
                    </a:lnTo>
                    <a:cubicBezTo>
                      <a:pt x="417" y="1001"/>
                      <a:pt x="453" y="977"/>
                      <a:pt x="501" y="953"/>
                    </a:cubicBezTo>
                    <a:lnTo>
                      <a:pt x="596" y="953"/>
                    </a:lnTo>
                    <a:lnTo>
                      <a:pt x="679" y="906"/>
                    </a:lnTo>
                    <a:lnTo>
                      <a:pt x="763" y="811"/>
                    </a:lnTo>
                    <a:lnTo>
                      <a:pt x="834" y="787"/>
                    </a:lnTo>
                    <a:lnTo>
                      <a:pt x="929" y="799"/>
                    </a:lnTo>
                    <a:lnTo>
                      <a:pt x="989" y="775"/>
                    </a:lnTo>
                    <a:lnTo>
                      <a:pt x="989" y="858"/>
                    </a:lnTo>
                    <a:cubicBezTo>
                      <a:pt x="989" y="894"/>
                      <a:pt x="941" y="941"/>
                      <a:pt x="917" y="977"/>
                    </a:cubicBezTo>
                    <a:lnTo>
                      <a:pt x="941" y="1072"/>
                    </a:lnTo>
                    <a:lnTo>
                      <a:pt x="870" y="1132"/>
                    </a:lnTo>
                    <a:lnTo>
                      <a:pt x="917" y="1203"/>
                    </a:lnTo>
                    <a:lnTo>
                      <a:pt x="989" y="1203"/>
                    </a:lnTo>
                    <a:lnTo>
                      <a:pt x="1096" y="1156"/>
                    </a:lnTo>
                    <a:lnTo>
                      <a:pt x="1096" y="1084"/>
                    </a:lnTo>
                    <a:lnTo>
                      <a:pt x="1156" y="1025"/>
                    </a:lnTo>
                    <a:lnTo>
                      <a:pt x="1275" y="989"/>
                    </a:lnTo>
                    <a:lnTo>
                      <a:pt x="1382" y="965"/>
                    </a:lnTo>
                    <a:lnTo>
                      <a:pt x="1477" y="811"/>
                    </a:lnTo>
                    <a:cubicBezTo>
                      <a:pt x="1465" y="799"/>
                      <a:pt x="1477" y="775"/>
                      <a:pt x="1477" y="751"/>
                    </a:cubicBezTo>
                    <a:lnTo>
                      <a:pt x="1608" y="644"/>
                    </a:lnTo>
                    <a:lnTo>
                      <a:pt x="1751" y="608"/>
                    </a:lnTo>
                    <a:lnTo>
                      <a:pt x="1799" y="584"/>
                    </a:lnTo>
                    <a:lnTo>
                      <a:pt x="1679" y="537"/>
                    </a:lnTo>
                    <a:cubicBezTo>
                      <a:pt x="1656" y="525"/>
                      <a:pt x="1644" y="513"/>
                      <a:pt x="1620" y="501"/>
                    </a:cubicBezTo>
                    <a:lnTo>
                      <a:pt x="1513" y="453"/>
                    </a:lnTo>
                    <a:lnTo>
                      <a:pt x="1358" y="501"/>
                    </a:lnTo>
                    <a:lnTo>
                      <a:pt x="1275" y="549"/>
                    </a:lnTo>
                    <a:lnTo>
                      <a:pt x="1120" y="489"/>
                    </a:lnTo>
                    <a:lnTo>
                      <a:pt x="977" y="382"/>
                    </a:lnTo>
                    <a:cubicBezTo>
                      <a:pt x="965" y="346"/>
                      <a:pt x="953" y="322"/>
                      <a:pt x="953" y="287"/>
                    </a:cubicBezTo>
                    <a:lnTo>
                      <a:pt x="989" y="251"/>
                    </a:lnTo>
                    <a:lnTo>
                      <a:pt x="1096" y="227"/>
                    </a:lnTo>
                    <a:cubicBezTo>
                      <a:pt x="1096" y="215"/>
                      <a:pt x="1108" y="203"/>
                      <a:pt x="1108" y="191"/>
                    </a:cubicBezTo>
                    <a:lnTo>
                      <a:pt x="1001" y="9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26"/>
              <p:cNvSpPr/>
              <p:nvPr/>
            </p:nvSpPr>
            <p:spPr>
              <a:xfrm>
                <a:off x="3991850" y="2107525"/>
                <a:ext cx="1222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8" extrusionOk="0">
                    <a:moveTo>
                      <a:pt x="36" y="1"/>
                    </a:moveTo>
                    <a:cubicBezTo>
                      <a:pt x="25" y="1"/>
                      <a:pt x="13" y="13"/>
                      <a:pt x="1" y="25"/>
                    </a:cubicBezTo>
                    <a:lnTo>
                      <a:pt x="60" y="48"/>
                    </a:lnTo>
                    <a:lnTo>
                      <a:pt x="275" y="156"/>
                    </a:lnTo>
                    <a:lnTo>
                      <a:pt x="382" y="167"/>
                    </a:lnTo>
                    <a:lnTo>
                      <a:pt x="429" y="144"/>
                    </a:lnTo>
                    <a:lnTo>
                      <a:pt x="489" y="96"/>
                    </a:lnTo>
                    <a:lnTo>
                      <a:pt x="429" y="60"/>
                    </a:lnTo>
                    <a:lnTo>
                      <a:pt x="286" y="72"/>
                    </a:lnTo>
                    <a:lnTo>
                      <a:pt x="144" y="13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26"/>
              <p:cNvSpPr/>
              <p:nvPr/>
            </p:nvSpPr>
            <p:spPr>
              <a:xfrm>
                <a:off x="4006150" y="2278375"/>
                <a:ext cx="597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28" extrusionOk="0">
                    <a:moveTo>
                      <a:pt x="36" y="1"/>
                    </a:moveTo>
                    <a:lnTo>
                      <a:pt x="0" y="49"/>
                    </a:lnTo>
                    <a:lnTo>
                      <a:pt x="24" y="120"/>
                    </a:lnTo>
                    <a:lnTo>
                      <a:pt x="107" y="156"/>
                    </a:lnTo>
                    <a:lnTo>
                      <a:pt x="119" y="215"/>
                    </a:lnTo>
                    <a:lnTo>
                      <a:pt x="167" y="227"/>
                    </a:lnTo>
                    <a:lnTo>
                      <a:pt x="226" y="180"/>
                    </a:lnTo>
                    <a:cubicBezTo>
                      <a:pt x="226" y="144"/>
                      <a:pt x="238" y="108"/>
                      <a:pt x="238" y="72"/>
                    </a:cubicBezTo>
                    <a:lnTo>
                      <a:pt x="155" y="13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26"/>
              <p:cNvSpPr/>
              <p:nvPr/>
            </p:nvSpPr>
            <p:spPr>
              <a:xfrm>
                <a:off x="3999000" y="2157825"/>
                <a:ext cx="895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80" extrusionOk="0">
                    <a:moveTo>
                      <a:pt x="48" y="1"/>
                    </a:moveTo>
                    <a:lnTo>
                      <a:pt x="0" y="13"/>
                    </a:lnTo>
                    <a:cubicBezTo>
                      <a:pt x="0" y="25"/>
                      <a:pt x="0" y="25"/>
                      <a:pt x="0" y="37"/>
                    </a:cubicBezTo>
                    <a:cubicBezTo>
                      <a:pt x="12" y="60"/>
                      <a:pt x="24" y="96"/>
                      <a:pt x="36" y="120"/>
                    </a:cubicBezTo>
                    <a:cubicBezTo>
                      <a:pt x="48" y="144"/>
                      <a:pt x="96" y="156"/>
                      <a:pt x="120" y="180"/>
                    </a:cubicBezTo>
                    <a:lnTo>
                      <a:pt x="239" y="180"/>
                    </a:lnTo>
                    <a:lnTo>
                      <a:pt x="358" y="156"/>
                    </a:lnTo>
                    <a:lnTo>
                      <a:pt x="358" y="84"/>
                    </a:lnTo>
                    <a:lnTo>
                      <a:pt x="274" y="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26"/>
              <p:cNvSpPr/>
              <p:nvPr/>
            </p:nvSpPr>
            <p:spPr>
              <a:xfrm>
                <a:off x="4074300" y="2124500"/>
                <a:ext cx="51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44" extrusionOk="0">
                    <a:moveTo>
                      <a:pt x="72" y="0"/>
                    </a:moveTo>
                    <a:lnTo>
                      <a:pt x="25" y="12"/>
                    </a:lnTo>
                    <a:cubicBezTo>
                      <a:pt x="25" y="36"/>
                      <a:pt x="13" y="48"/>
                      <a:pt x="1" y="60"/>
                    </a:cubicBezTo>
                    <a:lnTo>
                      <a:pt x="72" y="131"/>
                    </a:lnTo>
                    <a:lnTo>
                      <a:pt x="144" y="143"/>
                    </a:lnTo>
                    <a:lnTo>
                      <a:pt x="203" y="96"/>
                    </a:lnTo>
                    <a:lnTo>
                      <a:pt x="156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26"/>
              <p:cNvSpPr/>
              <p:nvPr/>
            </p:nvSpPr>
            <p:spPr>
              <a:xfrm>
                <a:off x="3895125" y="2132225"/>
                <a:ext cx="120275" cy="1000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4002" extrusionOk="0">
                    <a:moveTo>
                      <a:pt x="2358" y="1"/>
                    </a:moveTo>
                    <a:lnTo>
                      <a:pt x="2286" y="13"/>
                    </a:lnTo>
                    <a:lnTo>
                      <a:pt x="2203" y="96"/>
                    </a:lnTo>
                    <a:cubicBezTo>
                      <a:pt x="2203" y="144"/>
                      <a:pt x="2215" y="180"/>
                      <a:pt x="2215" y="227"/>
                    </a:cubicBezTo>
                    <a:lnTo>
                      <a:pt x="2155" y="287"/>
                    </a:lnTo>
                    <a:cubicBezTo>
                      <a:pt x="2155" y="311"/>
                      <a:pt x="2155" y="346"/>
                      <a:pt x="2167" y="370"/>
                    </a:cubicBezTo>
                    <a:cubicBezTo>
                      <a:pt x="2179" y="394"/>
                      <a:pt x="2143" y="418"/>
                      <a:pt x="2143" y="453"/>
                    </a:cubicBezTo>
                    <a:lnTo>
                      <a:pt x="2191" y="477"/>
                    </a:lnTo>
                    <a:lnTo>
                      <a:pt x="2239" y="525"/>
                    </a:lnTo>
                    <a:lnTo>
                      <a:pt x="2239" y="763"/>
                    </a:lnTo>
                    <a:lnTo>
                      <a:pt x="2239" y="882"/>
                    </a:lnTo>
                    <a:lnTo>
                      <a:pt x="2286" y="965"/>
                    </a:lnTo>
                    <a:lnTo>
                      <a:pt x="2393" y="1084"/>
                    </a:lnTo>
                    <a:cubicBezTo>
                      <a:pt x="2405" y="1108"/>
                      <a:pt x="2405" y="1132"/>
                      <a:pt x="2417" y="1168"/>
                    </a:cubicBezTo>
                    <a:lnTo>
                      <a:pt x="2536" y="1251"/>
                    </a:lnTo>
                    <a:cubicBezTo>
                      <a:pt x="2536" y="1275"/>
                      <a:pt x="2524" y="1299"/>
                      <a:pt x="2512" y="1323"/>
                    </a:cubicBezTo>
                    <a:lnTo>
                      <a:pt x="2429" y="1323"/>
                    </a:lnTo>
                    <a:lnTo>
                      <a:pt x="2370" y="1287"/>
                    </a:lnTo>
                    <a:lnTo>
                      <a:pt x="2286" y="1156"/>
                    </a:lnTo>
                    <a:cubicBezTo>
                      <a:pt x="2250" y="1132"/>
                      <a:pt x="2227" y="1108"/>
                      <a:pt x="2203" y="1084"/>
                    </a:cubicBezTo>
                    <a:lnTo>
                      <a:pt x="2131" y="1073"/>
                    </a:lnTo>
                    <a:lnTo>
                      <a:pt x="2036" y="1108"/>
                    </a:lnTo>
                    <a:lnTo>
                      <a:pt x="1989" y="1096"/>
                    </a:lnTo>
                    <a:cubicBezTo>
                      <a:pt x="1989" y="1084"/>
                      <a:pt x="1989" y="1073"/>
                      <a:pt x="1977" y="1061"/>
                    </a:cubicBezTo>
                    <a:lnTo>
                      <a:pt x="2072" y="1013"/>
                    </a:lnTo>
                    <a:lnTo>
                      <a:pt x="2108" y="953"/>
                    </a:lnTo>
                    <a:lnTo>
                      <a:pt x="2108" y="882"/>
                    </a:lnTo>
                    <a:lnTo>
                      <a:pt x="2000" y="715"/>
                    </a:lnTo>
                    <a:lnTo>
                      <a:pt x="2000" y="572"/>
                    </a:lnTo>
                    <a:lnTo>
                      <a:pt x="1989" y="525"/>
                    </a:lnTo>
                    <a:lnTo>
                      <a:pt x="1834" y="465"/>
                    </a:lnTo>
                    <a:lnTo>
                      <a:pt x="1715" y="382"/>
                    </a:lnTo>
                    <a:lnTo>
                      <a:pt x="1655" y="358"/>
                    </a:lnTo>
                    <a:lnTo>
                      <a:pt x="1596" y="394"/>
                    </a:lnTo>
                    <a:cubicBezTo>
                      <a:pt x="1596" y="418"/>
                      <a:pt x="1572" y="453"/>
                      <a:pt x="1572" y="477"/>
                    </a:cubicBezTo>
                    <a:lnTo>
                      <a:pt x="1429" y="596"/>
                    </a:lnTo>
                    <a:cubicBezTo>
                      <a:pt x="1417" y="632"/>
                      <a:pt x="1405" y="668"/>
                      <a:pt x="1393" y="692"/>
                    </a:cubicBezTo>
                    <a:lnTo>
                      <a:pt x="1417" y="787"/>
                    </a:lnTo>
                    <a:cubicBezTo>
                      <a:pt x="1441" y="823"/>
                      <a:pt x="1465" y="846"/>
                      <a:pt x="1488" y="882"/>
                    </a:cubicBezTo>
                    <a:cubicBezTo>
                      <a:pt x="1524" y="906"/>
                      <a:pt x="1512" y="953"/>
                      <a:pt x="1524" y="989"/>
                    </a:cubicBezTo>
                    <a:lnTo>
                      <a:pt x="1465" y="977"/>
                    </a:lnTo>
                    <a:lnTo>
                      <a:pt x="1405" y="930"/>
                    </a:lnTo>
                    <a:cubicBezTo>
                      <a:pt x="1393" y="894"/>
                      <a:pt x="1381" y="870"/>
                      <a:pt x="1369" y="834"/>
                    </a:cubicBezTo>
                    <a:cubicBezTo>
                      <a:pt x="1358" y="811"/>
                      <a:pt x="1369" y="799"/>
                      <a:pt x="1381" y="787"/>
                    </a:cubicBezTo>
                    <a:lnTo>
                      <a:pt x="1322" y="763"/>
                    </a:lnTo>
                    <a:lnTo>
                      <a:pt x="1274" y="703"/>
                    </a:lnTo>
                    <a:lnTo>
                      <a:pt x="1227" y="703"/>
                    </a:lnTo>
                    <a:lnTo>
                      <a:pt x="1191" y="739"/>
                    </a:lnTo>
                    <a:lnTo>
                      <a:pt x="1119" y="715"/>
                    </a:lnTo>
                    <a:cubicBezTo>
                      <a:pt x="1119" y="703"/>
                      <a:pt x="1131" y="692"/>
                      <a:pt x="1131" y="680"/>
                    </a:cubicBezTo>
                    <a:lnTo>
                      <a:pt x="1250" y="620"/>
                    </a:lnTo>
                    <a:lnTo>
                      <a:pt x="1250" y="596"/>
                    </a:lnTo>
                    <a:lnTo>
                      <a:pt x="1191" y="572"/>
                    </a:lnTo>
                    <a:lnTo>
                      <a:pt x="1036" y="608"/>
                    </a:lnTo>
                    <a:lnTo>
                      <a:pt x="929" y="656"/>
                    </a:lnTo>
                    <a:lnTo>
                      <a:pt x="857" y="620"/>
                    </a:lnTo>
                    <a:cubicBezTo>
                      <a:pt x="869" y="608"/>
                      <a:pt x="869" y="584"/>
                      <a:pt x="881" y="572"/>
                    </a:cubicBezTo>
                    <a:lnTo>
                      <a:pt x="941" y="561"/>
                    </a:lnTo>
                    <a:cubicBezTo>
                      <a:pt x="941" y="549"/>
                      <a:pt x="953" y="537"/>
                      <a:pt x="965" y="525"/>
                    </a:cubicBezTo>
                    <a:lnTo>
                      <a:pt x="1096" y="465"/>
                    </a:lnTo>
                    <a:lnTo>
                      <a:pt x="1167" y="465"/>
                    </a:lnTo>
                    <a:lnTo>
                      <a:pt x="1203" y="477"/>
                    </a:lnTo>
                    <a:lnTo>
                      <a:pt x="1286" y="477"/>
                    </a:lnTo>
                    <a:lnTo>
                      <a:pt x="1358" y="430"/>
                    </a:lnTo>
                    <a:cubicBezTo>
                      <a:pt x="1369" y="418"/>
                      <a:pt x="1381" y="394"/>
                      <a:pt x="1381" y="370"/>
                    </a:cubicBezTo>
                    <a:lnTo>
                      <a:pt x="1298" y="287"/>
                    </a:lnTo>
                    <a:lnTo>
                      <a:pt x="1227" y="239"/>
                    </a:lnTo>
                    <a:lnTo>
                      <a:pt x="1096" y="263"/>
                    </a:lnTo>
                    <a:lnTo>
                      <a:pt x="822" y="394"/>
                    </a:lnTo>
                    <a:lnTo>
                      <a:pt x="715" y="418"/>
                    </a:lnTo>
                    <a:lnTo>
                      <a:pt x="667" y="394"/>
                    </a:lnTo>
                    <a:cubicBezTo>
                      <a:pt x="667" y="370"/>
                      <a:pt x="655" y="358"/>
                      <a:pt x="655" y="346"/>
                    </a:cubicBezTo>
                    <a:lnTo>
                      <a:pt x="572" y="311"/>
                    </a:lnTo>
                    <a:lnTo>
                      <a:pt x="524" y="334"/>
                    </a:lnTo>
                    <a:lnTo>
                      <a:pt x="524" y="406"/>
                    </a:lnTo>
                    <a:lnTo>
                      <a:pt x="655" y="513"/>
                    </a:lnTo>
                    <a:lnTo>
                      <a:pt x="631" y="549"/>
                    </a:lnTo>
                    <a:lnTo>
                      <a:pt x="524" y="537"/>
                    </a:lnTo>
                    <a:lnTo>
                      <a:pt x="465" y="465"/>
                    </a:lnTo>
                    <a:cubicBezTo>
                      <a:pt x="441" y="430"/>
                      <a:pt x="417" y="394"/>
                      <a:pt x="393" y="358"/>
                    </a:cubicBezTo>
                    <a:lnTo>
                      <a:pt x="298" y="358"/>
                    </a:lnTo>
                    <a:lnTo>
                      <a:pt x="179" y="442"/>
                    </a:lnTo>
                    <a:lnTo>
                      <a:pt x="179" y="525"/>
                    </a:lnTo>
                    <a:lnTo>
                      <a:pt x="226" y="561"/>
                    </a:lnTo>
                    <a:lnTo>
                      <a:pt x="226" y="632"/>
                    </a:lnTo>
                    <a:lnTo>
                      <a:pt x="179" y="644"/>
                    </a:lnTo>
                    <a:lnTo>
                      <a:pt x="84" y="703"/>
                    </a:lnTo>
                    <a:lnTo>
                      <a:pt x="0" y="715"/>
                    </a:lnTo>
                    <a:lnTo>
                      <a:pt x="0" y="787"/>
                    </a:lnTo>
                    <a:cubicBezTo>
                      <a:pt x="12" y="823"/>
                      <a:pt x="24" y="858"/>
                      <a:pt x="48" y="882"/>
                    </a:cubicBezTo>
                    <a:cubicBezTo>
                      <a:pt x="60" y="918"/>
                      <a:pt x="60" y="918"/>
                      <a:pt x="72" y="942"/>
                    </a:cubicBezTo>
                    <a:lnTo>
                      <a:pt x="203" y="1061"/>
                    </a:lnTo>
                    <a:cubicBezTo>
                      <a:pt x="203" y="1084"/>
                      <a:pt x="215" y="1108"/>
                      <a:pt x="215" y="1132"/>
                    </a:cubicBezTo>
                    <a:lnTo>
                      <a:pt x="298" y="1108"/>
                    </a:lnTo>
                    <a:lnTo>
                      <a:pt x="369" y="1061"/>
                    </a:lnTo>
                    <a:cubicBezTo>
                      <a:pt x="369" y="1037"/>
                      <a:pt x="357" y="1013"/>
                      <a:pt x="345" y="989"/>
                    </a:cubicBezTo>
                    <a:cubicBezTo>
                      <a:pt x="345" y="965"/>
                      <a:pt x="357" y="930"/>
                      <a:pt x="369" y="906"/>
                    </a:cubicBezTo>
                    <a:lnTo>
                      <a:pt x="417" y="906"/>
                    </a:lnTo>
                    <a:lnTo>
                      <a:pt x="488" y="942"/>
                    </a:lnTo>
                    <a:lnTo>
                      <a:pt x="584" y="906"/>
                    </a:lnTo>
                    <a:lnTo>
                      <a:pt x="607" y="930"/>
                    </a:lnTo>
                    <a:lnTo>
                      <a:pt x="548" y="1001"/>
                    </a:lnTo>
                    <a:cubicBezTo>
                      <a:pt x="536" y="1037"/>
                      <a:pt x="512" y="1073"/>
                      <a:pt x="500" y="1108"/>
                    </a:cubicBezTo>
                    <a:lnTo>
                      <a:pt x="476" y="1120"/>
                    </a:lnTo>
                    <a:lnTo>
                      <a:pt x="476" y="1180"/>
                    </a:lnTo>
                    <a:cubicBezTo>
                      <a:pt x="512" y="1192"/>
                      <a:pt x="548" y="1215"/>
                      <a:pt x="596" y="1239"/>
                    </a:cubicBezTo>
                    <a:lnTo>
                      <a:pt x="596" y="1263"/>
                    </a:lnTo>
                    <a:lnTo>
                      <a:pt x="655" y="1287"/>
                    </a:lnTo>
                    <a:lnTo>
                      <a:pt x="738" y="1275"/>
                    </a:lnTo>
                    <a:lnTo>
                      <a:pt x="774" y="1299"/>
                    </a:lnTo>
                    <a:cubicBezTo>
                      <a:pt x="774" y="1311"/>
                      <a:pt x="762" y="1334"/>
                      <a:pt x="762" y="1358"/>
                    </a:cubicBezTo>
                    <a:lnTo>
                      <a:pt x="667" y="1406"/>
                    </a:lnTo>
                    <a:lnTo>
                      <a:pt x="619" y="1406"/>
                    </a:lnTo>
                    <a:lnTo>
                      <a:pt x="619" y="1382"/>
                    </a:lnTo>
                    <a:lnTo>
                      <a:pt x="572" y="1346"/>
                    </a:lnTo>
                    <a:lnTo>
                      <a:pt x="405" y="1263"/>
                    </a:lnTo>
                    <a:lnTo>
                      <a:pt x="357" y="1275"/>
                    </a:lnTo>
                    <a:lnTo>
                      <a:pt x="345" y="1323"/>
                    </a:lnTo>
                    <a:cubicBezTo>
                      <a:pt x="381" y="1346"/>
                      <a:pt x="405" y="1370"/>
                      <a:pt x="429" y="1394"/>
                    </a:cubicBezTo>
                    <a:lnTo>
                      <a:pt x="524" y="1430"/>
                    </a:lnTo>
                    <a:lnTo>
                      <a:pt x="596" y="1465"/>
                    </a:lnTo>
                    <a:lnTo>
                      <a:pt x="596" y="1489"/>
                    </a:lnTo>
                    <a:lnTo>
                      <a:pt x="536" y="1525"/>
                    </a:lnTo>
                    <a:lnTo>
                      <a:pt x="607" y="1585"/>
                    </a:lnTo>
                    <a:lnTo>
                      <a:pt x="726" y="1620"/>
                    </a:lnTo>
                    <a:lnTo>
                      <a:pt x="810" y="1644"/>
                    </a:lnTo>
                    <a:lnTo>
                      <a:pt x="834" y="1704"/>
                    </a:lnTo>
                    <a:lnTo>
                      <a:pt x="929" y="1727"/>
                    </a:lnTo>
                    <a:lnTo>
                      <a:pt x="1000" y="1715"/>
                    </a:lnTo>
                    <a:lnTo>
                      <a:pt x="1096" y="1715"/>
                    </a:lnTo>
                    <a:cubicBezTo>
                      <a:pt x="1107" y="1727"/>
                      <a:pt x="1107" y="1727"/>
                      <a:pt x="1119" y="1739"/>
                    </a:cubicBezTo>
                    <a:lnTo>
                      <a:pt x="1048" y="1775"/>
                    </a:lnTo>
                    <a:lnTo>
                      <a:pt x="893" y="1775"/>
                    </a:lnTo>
                    <a:cubicBezTo>
                      <a:pt x="893" y="1799"/>
                      <a:pt x="905" y="1823"/>
                      <a:pt x="917" y="1846"/>
                    </a:cubicBezTo>
                    <a:lnTo>
                      <a:pt x="988" y="1918"/>
                    </a:lnTo>
                    <a:lnTo>
                      <a:pt x="1024" y="1918"/>
                    </a:lnTo>
                    <a:lnTo>
                      <a:pt x="1119" y="1930"/>
                    </a:lnTo>
                    <a:lnTo>
                      <a:pt x="1262" y="2025"/>
                    </a:lnTo>
                    <a:lnTo>
                      <a:pt x="1322" y="2085"/>
                    </a:lnTo>
                    <a:lnTo>
                      <a:pt x="1286" y="2120"/>
                    </a:lnTo>
                    <a:cubicBezTo>
                      <a:pt x="1286" y="2132"/>
                      <a:pt x="1274" y="2144"/>
                      <a:pt x="1262" y="2156"/>
                    </a:cubicBezTo>
                    <a:lnTo>
                      <a:pt x="1405" y="2168"/>
                    </a:lnTo>
                    <a:lnTo>
                      <a:pt x="1643" y="2156"/>
                    </a:lnTo>
                    <a:lnTo>
                      <a:pt x="1727" y="2108"/>
                    </a:lnTo>
                    <a:lnTo>
                      <a:pt x="1727" y="2061"/>
                    </a:lnTo>
                    <a:lnTo>
                      <a:pt x="1786" y="1966"/>
                    </a:lnTo>
                    <a:lnTo>
                      <a:pt x="1869" y="1954"/>
                    </a:lnTo>
                    <a:lnTo>
                      <a:pt x="1965" y="1954"/>
                    </a:lnTo>
                    <a:lnTo>
                      <a:pt x="1965" y="1894"/>
                    </a:lnTo>
                    <a:lnTo>
                      <a:pt x="1905" y="1823"/>
                    </a:lnTo>
                    <a:cubicBezTo>
                      <a:pt x="1881" y="1799"/>
                      <a:pt x="1858" y="1775"/>
                      <a:pt x="1846" y="1751"/>
                    </a:cubicBezTo>
                    <a:lnTo>
                      <a:pt x="1846" y="1656"/>
                    </a:lnTo>
                    <a:lnTo>
                      <a:pt x="1822" y="1608"/>
                    </a:lnTo>
                    <a:lnTo>
                      <a:pt x="1822" y="1549"/>
                    </a:lnTo>
                    <a:lnTo>
                      <a:pt x="1869" y="1525"/>
                    </a:lnTo>
                    <a:lnTo>
                      <a:pt x="1929" y="1549"/>
                    </a:lnTo>
                    <a:lnTo>
                      <a:pt x="2000" y="1620"/>
                    </a:lnTo>
                    <a:cubicBezTo>
                      <a:pt x="2000" y="1632"/>
                      <a:pt x="1989" y="1644"/>
                      <a:pt x="1977" y="1644"/>
                    </a:cubicBezTo>
                    <a:cubicBezTo>
                      <a:pt x="1989" y="1656"/>
                      <a:pt x="1989" y="1680"/>
                      <a:pt x="2000" y="1692"/>
                    </a:cubicBezTo>
                    <a:lnTo>
                      <a:pt x="2072" y="1644"/>
                    </a:lnTo>
                    <a:cubicBezTo>
                      <a:pt x="2084" y="1620"/>
                      <a:pt x="2096" y="1608"/>
                      <a:pt x="2096" y="1585"/>
                    </a:cubicBezTo>
                    <a:cubicBezTo>
                      <a:pt x="2096" y="1549"/>
                      <a:pt x="2084" y="1501"/>
                      <a:pt x="2072" y="1454"/>
                    </a:cubicBezTo>
                    <a:lnTo>
                      <a:pt x="2120" y="1406"/>
                    </a:lnTo>
                    <a:lnTo>
                      <a:pt x="2167" y="1406"/>
                    </a:lnTo>
                    <a:lnTo>
                      <a:pt x="2203" y="1454"/>
                    </a:lnTo>
                    <a:cubicBezTo>
                      <a:pt x="2203" y="1489"/>
                      <a:pt x="2215" y="1513"/>
                      <a:pt x="2227" y="1549"/>
                    </a:cubicBezTo>
                    <a:lnTo>
                      <a:pt x="2262" y="1596"/>
                    </a:lnTo>
                    <a:lnTo>
                      <a:pt x="2262" y="1644"/>
                    </a:lnTo>
                    <a:cubicBezTo>
                      <a:pt x="2239" y="1656"/>
                      <a:pt x="2215" y="1680"/>
                      <a:pt x="2191" y="1692"/>
                    </a:cubicBezTo>
                    <a:lnTo>
                      <a:pt x="2179" y="1727"/>
                    </a:lnTo>
                    <a:lnTo>
                      <a:pt x="2203" y="1835"/>
                    </a:lnTo>
                    <a:lnTo>
                      <a:pt x="2262" y="1858"/>
                    </a:lnTo>
                    <a:lnTo>
                      <a:pt x="2370" y="1846"/>
                    </a:lnTo>
                    <a:lnTo>
                      <a:pt x="2560" y="1727"/>
                    </a:lnTo>
                    <a:cubicBezTo>
                      <a:pt x="2572" y="1704"/>
                      <a:pt x="2584" y="1680"/>
                      <a:pt x="2596" y="1656"/>
                    </a:cubicBezTo>
                    <a:lnTo>
                      <a:pt x="2596" y="1561"/>
                    </a:lnTo>
                    <a:lnTo>
                      <a:pt x="2631" y="1525"/>
                    </a:lnTo>
                    <a:lnTo>
                      <a:pt x="2691" y="1525"/>
                    </a:lnTo>
                    <a:lnTo>
                      <a:pt x="2751" y="1585"/>
                    </a:lnTo>
                    <a:lnTo>
                      <a:pt x="2751" y="1668"/>
                    </a:lnTo>
                    <a:cubicBezTo>
                      <a:pt x="2727" y="1692"/>
                      <a:pt x="2703" y="1727"/>
                      <a:pt x="2679" y="1751"/>
                    </a:cubicBezTo>
                    <a:cubicBezTo>
                      <a:pt x="2655" y="1775"/>
                      <a:pt x="2679" y="1787"/>
                      <a:pt x="2679" y="1811"/>
                    </a:cubicBezTo>
                    <a:lnTo>
                      <a:pt x="2774" y="1835"/>
                    </a:lnTo>
                    <a:lnTo>
                      <a:pt x="2882" y="1823"/>
                    </a:lnTo>
                    <a:lnTo>
                      <a:pt x="2977" y="1763"/>
                    </a:lnTo>
                    <a:lnTo>
                      <a:pt x="3048" y="1763"/>
                    </a:lnTo>
                    <a:cubicBezTo>
                      <a:pt x="3048" y="1787"/>
                      <a:pt x="3048" y="1799"/>
                      <a:pt x="3048" y="1811"/>
                    </a:cubicBezTo>
                    <a:lnTo>
                      <a:pt x="2977" y="1846"/>
                    </a:lnTo>
                    <a:lnTo>
                      <a:pt x="2858" y="1870"/>
                    </a:lnTo>
                    <a:lnTo>
                      <a:pt x="2762" y="1930"/>
                    </a:lnTo>
                    <a:lnTo>
                      <a:pt x="2548" y="1930"/>
                    </a:lnTo>
                    <a:lnTo>
                      <a:pt x="2381" y="1966"/>
                    </a:lnTo>
                    <a:lnTo>
                      <a:pt x="2334" y="2001"/>
                    </a:lnTo>
                    <a:cubicBezTo>
                      <a:pt x="2334" y="2025"/>
                      <a:pt x="2346" y="2037"/>
                      <a:pt x="2358" y="2061"/>
                    </a:cubicBezTo>
                    <a:lnTo>
                      <a:pt x="2227" y="2085"/>
                    </a:lnTo>
                    <a:cubicBezTo>
                      <a:pt x="2191" y="2108"/>
                      <a:pt x="2155" y="2132"/>
                      <a:pt x="2120" y="2156"/>
                    </a:cubicBezTo>
                    <a:lnTo>
                      <a:pt x="2036" y="2227"/>
                    </a:lnTo>
                    <a:lnTo>
                      <a:pt x="1977" y="2216"/>
                    </a:lnTo>
                    <a:lnTo>
                      <a:pt x="1869" y="2251"/>
                    </a:lnTo>
                    <a:lnTo>
                      <a:pt x="1834" y="2323"/>
                    </a:lnTo>
                    <a:lnTo>
                      <a:pt x="1798" y="2323"/>
                    </a:lnTo>
                    <a:lnTo>
                      <a:pt x="1762" y="2263"/>
                    </a:lnTo>
                    <a:lnTo>
                      <a:pt x="1727" y="2239"/>
                    </a:lnTo>
                    <a:lnTo>
                      <a:pt x="1631" y="2263"/>
                    </a:lnTo>
                    <a:lnTo>
                      <a:pt x="1560" y="2287"/>
                    </a:lnTo>
                    <a:lnTo>
                      <a:pt x="1560" y="2335"/>
                    </a:lnTo>
                    <a:lnTo>
                      <a:pt x="1536" y="2358"/>
                    </a:lnTo>
                    <a:lnTo>
                      <a:pt x="1584" y="2477"/>
                    </a:lnTo>
                    <a:lnTo>
                      <a:pt x="1584" y="2585"/>
                    </a:lnTo>
                    <a:lnTo>
                      <a:pt x="1619" y="2608"/>
                    </a:lnTo>
                    <a:lnTo>
                      <a:pt x="1810" y="2608"/>
                    </a:lnTo>
                    <a:lnTo>
                      <a:pt x="1941" y="2597"/>
                    </a:lnTo>
                    <a:lnTo>
                      <a:pt x="2000" y="2573"/>
                    </a:lnTo>
                    <a:lnTo>
                      <a:pt x="2179" y="2573"/>
                    </a:lnTo>
                    <a:lnTo>
                      <a:pt x="2274" y="2489"/>
                    </a:lnTo>
                    <a:lnTo>
                      <a:pt x="2310" y="2489"/>
                    </a:lnTo>
                    <a:lnTo>
                      <a:pt x="2358" y="2477"/>
                    </a:lnTo>
                    <a:lnTo>
                      <a:pt x="2465" y="2477"/>
                    </a:lnTo>
                    <a:lnTo>
                      <a:pt x="2501" y="2501"/>
                    </a:lnTo>
                    <a:lnTo>
                      <a:pt x="2834" y="2501"/>
                    </a:lnTo>
                    <a:lnTo>
                      <a:pt x="2893" y="2454"/>
                    </a:lnTo>
                    <a:lnTo>
                      <a:pt x="2989" y="2418"/>
                    </a:lnTo>
                    <a:cubicBezTo>
                      <a:pt x="3012" y="2418"/>
                      <a:pt x="3024" y="2430"/>
                      <a:pt x="3048" y="2430"/>
                    </a:cubicBezTo>
                    <a:cubicBezTo>
                      <a:pt x="3060" y="2442"/>
                      <a:pt x="3048" y="2466"/>
                      <a:pt x="3048" y="2477"/>
                    </a:cubicBezTo>
                    <a:lnTo>
                      <a:pt x="2977" y="2501"/>
                    </a:lnTo>
                    <a:cubicBezTo>
                      <a:pt x="2977" y="2525"/>
                      <a:pt x="2977" y="2537"/>
                      <a:pt x="2965" y="2561"/>
                    </a:cubicBezTo>
                    <a:lnTo>
                      <a:pt x="2941" y="2549"/>
                    </a:lnTo>
                    <a:lnTo>
                      <a:pt x="2893" y="2549"/>
                    </a:lnTo>
                    <a:lnTo>
                      <a:pt x="2798" y="2573"/>
                    </a:lnTo>
                    <a:lnTo>
                      <a:pt x="2631" y="2561"/>
                    </a:lnTo>
                    <a:lnTo>
                      <a:pt x="2524" y="2597"/>
                    </a:lnTo>
                    <a:lnTo>
                      <a:pt x="2310" y="2656"/>
                    </a:lnTo>
                    <a:lnTo>
                      <a:pt x="2215" y="2656"/>
                    </a:lnTo>
                    <a:lnTo>
                      <a:pt x="2108" y="2668"/>
                    </a:lnTo>
                    <a:lnTo>
                      <a:pt x="2108" y="2692"/>
                    </a:lnTo>
                    <a:lnTo>
                      <a:pt x="2227" y="2728"/>
                    </a:lnTo>
                    <a:lnTo>
                      <a:pt x="2405" y="2751"/>
                    </a:lnTo>
                    <a:lnTo>
                      <a:pt x="2512" y="2751"/>
                    </a:lnTo>
                    <a:lnTo>
                      <a:pt x="2631" y="2799"/>
                    </a:lnTo>
                    <a:cubicBezTo>
                      <a:pt x="2631" y="2811"/>
                      <a:pt x="2631" y="2823"/>
                      <a:pt x="2620" y="2847"/>
                    </a:cubicBezTo>
                    <a:lnTo>
                      <a:pt x="2393" y="2847"/>
                    </a:lnTo>
                    <a:lnTo>
                      <a:pt x="2298" y="2858"/>
                    </a:lnTo>
                    <a:lnTo>
                      <a:pt x="2239" y="2835"/>
                    </a:lnTo>
                    <a:lnTo>
                      <a:pt x="2120" y="2823"/>
                    </a:lnTo>
                    <a:lnTo>
                      <a:pt x="2084" y="2858"/>
                    </a:lnTo>
                    <a:lnTo>
                      <a:pt x="2048" y="2858"/>
                    </a:lnTo>
                    <a:lnTo>
                      <a:pt x="2000" y="2823"/>
                    </a:lnTo>
                    <a:cubicBezTo>
                      <a:pt x="1977" y="2799"/>
                      <a:pt x="1953" y="2775"/>
                      <a:pt x="1929" y="2763"/>
                    </a:cubicBezTo>
                    <a:lnTo>
                      <a:pt x="1858" y="2763"/>
                    </a:lnTo>
                    <a:lnTo>
                      <a:pt x="1703" y="2823"/>
                    </a:lnTo>
                    <a:lnTo>
                      <a:pt x="1703" y="2847"/>
                    </a:lnTo>
                    <a:lnTo>
                      <a:pt x="1774" y="2894"/>
                    </a:lnTo>
                    <a:cubicBezTo>
                      <a:pt x="1774" y="2906"/>
                      <a:pt x="1774" y="2918"/>
                      <a:pt x="1774" y="2942"/>
                    </a:cubicBezTo>
                    <a:lnTo>
                      <a:pt x="1739" y="2989"/>
                    </a:lnTo>
                    <a:lnTo>
                      <a:pt x="1762" y="3001"/>
                    </a:lnTo>
                    <a:lnTo>
                      <a:pt x="1762" y="3025"/>
                    </a:lnTo>
                    <a:lnTo>
                      <a:pt x="1786" y="3061"/>
                    </a:lnTo>
                    <a:lnTo>
                      <a:pt x="1881" y="3097"/>
                    </a:lnTo>
                    <a:cubicBezTo>
                      <a:pt x="1881" y="3109"/>
                      <a:pt x="1881" y="3132"/>
                      <a:pt x="1893" y="3144"/>
                    </a:cubicBezTo>
                    <a:lnTo>
                      <a:pt x="1905" y="3168"/>
                    </a:lnTo>
                    <a:lnTo>
                      <a:pt x="1953" y="3168"/>
                    </a:lnTo>
                    <a:lnTo>
                      <a:pt x="2024" y="3216"/>
                    </a:lnTo>
                    <a:lnTo>
                      <a:pt x="2024" y="3251"/>
                    </a:lnTo>
                    <a:lnTo>
                      <a:pt x="2084" y="3299"/>
                    </a:lnTo>
                    <a:lnTo>
                      <a:pt x="2120" y="3299"/>
                    </a:lnTo>
                    <a:lnTo>
                      <a:pt x="2203" y="3311"/>
                    </a:lnTo>
                    <a:lnTo>
                      <a:pt x="2274" y="3370"/>
                    </a:lnTo>
                    <a:lnTo>
                      <a:pt x="2322" y="3382"/>
                    </a:lnTo>
                    <a:lnTo>
                      <a:pt x="2322" y="3442"/>
                    </a:lnTo>
                    <a:lnTo>
                      <a:pt x="2477" y="3513"/>
                    </a:lnTo>
                    <a:lnTo>
                      <a:pt x="2608" y="3478"/>
                    </a:lnTo>
                    <a:lnTo>
                      <a:pt x="2655" y="3418"/>
                    </a:lnTo>
                    <a:lnTo>
                      <a:pt x="2715" y="3418"/>
                    </a:lnTo>
                    <a:lnTo>
                      <a:pt x="2751" y="3454"/>
                    </a:lnTo>
                    <a:lnTo>
                      <a:pt x="2834" y="3454"/>
                    </a:lnTo>
                    <a:lnTo>
                      <a:pt x="2870" y="3478"/>
                    </a:lnTo>
                    <a:cubicBezTo>
                      <a:pt x="2870" y="3490"/>
                      <a:pt x="2858" y="3501"/>
                      <a:pt x="2858" y="3525"/>
                    </a:cubicBezTo>
                    <a:lnTo>
                      <a:pt x="2810" y="3561"/>
                    </a:lnTo>
                    <a:lnTo>
                      <a:pt x="2751" y="3561"/>
                    </a:lnTo>
                    <a:lnTo>
                      <a:pt x="2631" y="3609"/>
                    </a:lnTo>
                    <a:lnTo>
                      <a:pt x="2631" y="3656"/>
                    </a:lnTo>
                    <a:lnTo>
                      <a:pt x="2846" y="3775"/>
                    </a:lnTo>
                    <a:lnTo>
                      <a:pt x="2905" y="3799"/>
                    </a:lnTo>
                    <a:lnTo>
                      <a:pt x="2953" y="3835"/>
                    </a:lnTo>
                    <a:lnTo>
                      <a:pt x="2941" y="3942"/>
                    </a:lnTo>
                    <a:cubicBezTo>
                      <a:pt x="2941" y="3966"/>
                      <a:pt x="2953" y="3978"/>
                      <a:pt x="2953" y="4001"/>
                    </a:cubicBezTo>
                    <a:lnTo>
                      <a:pt x="3001" y="4001"/>
                    </a:lnTo>
                    <a:lnTo>
                      <a:pt x="3036" y="3966"/>
                    </a:lnTo>
                    <a:lnTo>
                      <a:pt x="3096" y="3954"/>
                    </a:lnTo>
                    <a:lnTo>
                      <a:pt x="3167" y="4001"/>
                    </a:lnTo>
                    <a:lnTo>
                      <a:pt x="3263" y="3990"/>
                    </a:lnTo>
                    <a:lnTo>
                      <a:pt x="3346" y="3918"/>
                    </a:lnTo>
                    <a:lnTo>
                      <a:pt x="3370" y="3835"/>
                    </a:lnTo>
                    <a:lnTo>
                      <a:pt x="3393" y="3811"/>
                    </a:lnTo>
                    <a:lnTo>
                      <a:pt x="3393" y="3763"/>
                    </a:lnTo>
                    <a:cubicBezTo>
                      <a:pt x="3382" y="3728"/>
                      <a:pt x="3358" y="3692"/>
                      <a:pt x="3334" y="3656"/>
                    </a:cubicBezTo>
                    <a:cubicBezTo>
                      <a:pt x="3322" y="3620"/>
                      <a:pt x="3322" y="3597"/>
                      <a:pt x="3322" y="3573"/>
                    </a:cubicBezTo>
                    <a:lnTo>
                      <a:pt x="3382" y="3525"/>
                    </a:lnTo>
                    <a:lnTo>
                      <a:pt x="3429" y="3454"/>
                    </a:lnTo>
                    <a:cubicBezTo>
                      <a:pt x="3429" y="3370"/>
                      <a:pt x="3441" y="3287"/>
                      <a:pt x="3453" y="3204"/>
                    </a:cubicBezTo>
                    <a:lnTo>
                      <a:pt x="3465" y="3132"/>
                    </a:lnTo>
                    <a:lnTo>
                      <a:pt x="3465" y="3049"/>
                    </a:lnTo>
                    <a:lnTo>
                      <a:pt x="3560" y="3001"/>
                    </a:lnTo>
                    <a:lnTo>
                      <a:pt x="3572" y="2966"/>
                    </a:lnTo>
                    <a:lnTo>
                      <a:pt x="3453" y="2930"/>
                    </a:lnTo>
                    <a:lnTo>
                      <a:pt x="3560" y="2870"/>
                    </a:lnTo>
                    <a:lnTo>
                      <a:pt x="3703" y="2882"/>
                    </a:lnTo>
                    <a:lnTo>
                      <a:pt x="3751" y="2882"/>
                    </a:lnTo>
                    <a:lnTo>
                      <a:pt x="3774" y="2799"/>
                    </a:lnTo>
                    <a:lnTo>
                      <a:pt x="3774" y="2704"/>
                    </a:lnTo>
                    <a:lnTo>
                      <a:pt x="3810" y="2608"/>
                    </a:lnTo>
                    <a:lnTo>
                      <a:pt x="3810" y="2525"/>
                    </a:lnTo>
                    <a:lnTo>
                      <a:pt x="3715" y="2418"/>
                    </a:lnTo>
                    <a:lnTo>
                      <a:pt x="3739" y="2335"/>
                    </a:lnTo>
                    <a:lnTo>
                      <a:pt x="3786" y="2311"/>
                    </a:lnTo>
                    <a:lnTo>
                      <a:pt x="3905" y="2347"/>
                    </a:lnTo>
                    <a:lnTo>
                      <a:pt x="3965" y="2287"/>
                    </a:lnTo>
                    <a:lnTo>
                      <a:pt x="3941" y="2251"/>
                    </a:lnTo>
                    <a:cubicBezTo>
                      <a:pt x="3941" y="2227"/>
                      <a:pt x="3929" y="2192"/>
                      <a:pt x="3929" y="2168"/>
                    </a:cubicBezTo>
                    <a:lnTo>
                      <a:pt x="3953" y="2096"/>
                    </a:lnTo>
                    <a:lnTo>
                      <a:pt x="3953" y="1954"/>
                    </a:lnTo>
                    <a:cubicBezTo>
                      <a:pt x="3941" y="1918"/>
                      <a:pt x="3929" y="1882"/>
                      <a:pt x="3917" y="1858"/>
                    </a:cubicBezTo>
                    <a:lnTo>
                      <a:pt x="3941" y="1811"/>
                    </a:lnTo>
                    <a:lnTo>
                      <a:pt x="4096" y="1739"/>
                    </a:lnTo>
                    <a:cubicBezTo>
                      <a:pt x="4096" y="1727"/>
                      <a:pt x="4096" y="1704"/>
                      <a:pt x="4096" y="1692"/>
                    </a:cubicBezTo>
                    <a:lnTo>
                      <a:pt x="4060" y="1644"/>
                    </a:lnTo>
                    <a:lnTo>
                      <a:pt x="4084" y="1620"/>
                    </a:lnTo>
                    <a:lnTo>
                      <a:pt x="4203" y="1620"/>
                    </a:lnTo>
                    <a:lnTo>
                      <a:pt x="4394" y="1537"/>
                    </a:lnTo>
                    <a:lnTo>
                      <a:pt x="4489" y="1537"/>
                    </a:lnTo>
                    <a:lnTo>
                      <a:pt x="4620" y="1513"/>
                    </a:lnTo>
                    <a:cubicBezTo>
                      <a:pt x="4644" y="1537"/>
                      <a:pt x="4667" y="1561"/>
                      <a:pt x="4691" y="1585"/>
                    </a:cubicBezTo>
                    <a:lnTo>
                      <a:pt x="4751" y="1573"/>
                    </a:lnTo>
                    <a:lnTo>
                      <a:pt x="4775" y="1525"/>
                    </a:lnTo>
                    <a:lnTo>
                      <a:pt x="4810" y="1477"/>
                    </a:lnTo>
                    <a:lnTo>
                      <a:pt x="4810" y="1382"/>
                    </a:lnTo>
                    <a:lnTo>
                      <a:pt x="4715" y="1370"/>
                    </a:lnTo>
                    <a:lnTo>
                      <a:pt x="4429" y="1323"/>
                    </a:lnTo>
                    <a:lnTo>
                      <a:pt x="4275" y="1275"/>
                    </a:lnTo>
                    <a:lnTo>
                      <a:pt x="4108" y="1156"/>
                    </a:lnTo>
                    <a:lnTo>
                      <a:pt x="4025" y="1120"/>
                    </a:lnTo>
                    <a:lnTo>
                      <a:pt x="3870" y="1001"/>
                    </a:lnTo>
                    <a:lnTo>
                      <a:pt x="3810" y="977"/>
                    </a:lnTo>
                    <a:lnTo>
                      <a:pt x="3667" y="977"/>
                    </a:lnTo>
                    <a:lnTo>
                      <a:pt x="3584" y="918"/>
                    </a:lnTo>
                    <a:lnTo>
                      <a:pt x="3584" y="870"/>
                    </a:lnTo>
                    <a:cubicBezTo>
                      <a:pt x="3560" y="811"/>
                      <a:pt x="3536" y="751"/>
                      <a:pt x="3501" y="680"/>
                    </a:cubicBezTo>
                    <a:cubicBezTo>
                      <a:pt x="3477" y="620"/>
                      <a:pt x="3441" y="584"/>
                      <a:pt x="3405" y="537"/>
                    </a:cubicBezTo>
                    <a:lnTo>
                      <a:pt x="3239" y="442"/>
                    </a:lnTo>
                    <a:lnTo>
                      <a:pt x="3155" y="489"/>
                    </a:lnTo>
                    <a:cubicBezTo>
                      <a:pt x="3143" y="513"/>
                      <a:pt x="3132" y="537"/>
                      <a:pt x="3120" y="561"/>
                    </a:cubicBezTo>
                    <a:lnTo>
                      <a:pt x="3143" y="703"/>
                    </a:lnTo>
                    <a:lnTo>
                      <a:pt x="3143" y="811"/>
                    </a:lnTo>
                    <a:cubicBezTo>
                      <a:pt x="3108" y="823"/>
                      <a:pt x="3084" y="834"/>
                      <a:pt x="3060" y="858"/>
                    </a:cubicBezTo>
                    <a:lnTo>
                      <a:pt x="3012" y="834"/>
                    </a:lnTo>
                    <a:lnTo>
                      <a:pt x="3012" y="799"/>
                    </a:lnTo>
                    <a:lnTo>
                      <a:pt x="3012" y="692"/>
                    </a:lnTo>
                    <a:lnTo>
                      <a:pt x="3012" y="525"/>
                    </a:lnTo>
                    <a:lnTo>
                      <a:pt x="3072" y="477"/>
                    </a:lnTo>
                    <a:lnTo>
                      <a:pt x="3072" y="394"/>
                    </a:lnTo>
                    <a:lnTo>
                      <a:pt x="3012" y="299"/>
                    </a:lnTo>
                    <a:lnTo>
                      <a:pt x="2882" y="180"/>
                    </a:lnTo>
                    <a:lnTo>
                      <a:pt x="2786" y="144"/>
                    </a:lnTo>
                    <a:lnTo>
                      <a:pt x="2691" y="180"/>
                    </a:lnTo>
                    <a:cubicBezTo>
                      <a:pt x="2667" y="191"/>
                      <a:pt x="2643" y="215"/>
                      <a:pt x="2631" y="239"/>
                    </a:cubicBezTo>
                    <a:lnTo>
                      <a:pt x="2560" y="215"/>
                    </a:lnTo>
                    <a:lnTo>
                      <a:pt x="2536" y="120"/>
                    </a:lnTo>
                    <a:lnTo>
                      <a:pt x="2417" y="13"/>
                    </a:lnTo>
                    <a:lnTo>
                      <a:pt x="23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26"/>
              <p:cNvSpPr/>
              <p:nvPr/>
            </p:nvSpPr>
            <p:spPr>
              <a:xfrm>
                <a:off x="4116875" y="2119725"/>
                <a:ext cx="181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75" extrusionOk="0">
                    <a:moveTo>
                      <a:pt x="572" y="1"/>
                    </a:moveTo>
                    <a:lnTo>
                      <a:pt x="429" y="49"/>
                    </a:lnTo>
                    <a:lnTo>
                      <a:pt x="310" y="120"/>
                    </a:lnTo>
                    <a:lnTo>
                      <a:pt x="215" y="168"/>
                    </a:lnTo>
                    <a:lnTo>
                      <a:pt x="72" y="180"/>
                    </a:lnTo>
                    <a:lnTo>
                      <a:pt x="0" y="227"/>
                    </a:lnTo>
                    <a:cubicBezTo>
                      <a:pt x="12" y="239"/>
                      <a:pt x="24" y="251"/>
                      <a:pt x="24" y="263"/>
                    </a:cubicBezTo>
                    <a:lnTo>
                      <a:pt x="96" y="275"/>
                    </a:lnTo>
                    <a:lnTo>
                      <a:pt x="238" y="263"/>
                    </a:lnTo>
                    <a:cubicBezTo>
                      <a:pt x="298" y="227"/>
                      <a:pt x="358" y="203"/>
                      <a:pt x="417" y="168"/>
                    </a:cubicBezTo>
                    <a:lnTo>
                      <a:pt x="512" y="144"/>
                    </a:lnTo>
                    <a:lnTo>
                      <a:pt x="715" y="72"/>
                    </a:lnTo>
                    <a:lnTo>
                      <a:pt x="727" y="3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26"/>
              <p:cNvSpPr/>
              <p:nvPr/>
            </p:nvSpPr>
            <p:spPr>
              <a:xfrm>
                <a:off x="4086500" y="2161700"/>
                <a:ext cx="17600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704" h="192" extrusionOk="0">
                    <a:moveTo>
                      <a:pt x="394" y="1"/>
                    </a:moveTo>
                    <a:lnTo>
                      <a:pt x="310" y="25"/>
                    </a:lnTo>
                    <a:lnTo>
                      <a:pt x="239" y="25"/>
                    </a:lnTo>
                    <a:lnTo>
                      <a:pt x="108" y="72"/>
                    </a:lnTo>
                    <a:lnTo>
                      <a:pt x="1" y="191"/>
                    </a:lnTo>
                    <a:lnTo>
                      <a:pt x="49" y="191"/>
                    </a:lnTo>
                    <a:lnTo>
                      <a:pt x="180" y="120"/>
                    </a:lnTo>
                    <a:lnTo>
                      <a:pt x="239" y="120"/>
                    </a:lnTo>
                    <a:lnTo>
                      <a:pt x="310" y="96"/>
                    </a:lnTo>
                    <a:lnTo>
                      <a:pt x="394" y="96"/>
                    </a:lnTo>
                    <a:lnTo>
                      <a:pt x="549" y="144"/>
                    </a:lnTo>
                    <a:lnTo>
                      <a:pt x="668" y="120"/>
                    </a:lnTo>
                    <a:lnTo>
                      <a:pt x="703" y="60"/>
                    </a:lnTo>
                    <a:lnTo>
                      <a:pt x="620" y="60"/>
                    </a:lnTo>
                    <a:lnTo>
                      <a:pt x="430" y="36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26"/>
              <p:cNvSpPr/>
              <p:nvPr/>
            </p:nvSpPr>
            <p:spPr>
              <a:xfrm>
                <a:off x="5757550" y="3037700"/>
                <a:ext cx="872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3490" h="2668" extrusionOk="0">
                    <a:moveTo>
                      <a:pt x="1144" y="1"/>
                    </a:moveTo>
                    <a:cubicBezTo>
                      <a:pt x="1144" y="13"/>
                      <a:pt x="1144" y="25"/>
                      <a:pt x="1144" y="36"/>
                    </a:cubicBezTo>
                    <a:lnTo>
                      <a:pt x="1072" y="60"/>
                    </a:lnTo>
                    <a:lnTo>
                      <a:pt x="1013" y="36"/>
                    </a:lnTo>
                    <a:cubicBezTo>
                      <a:pt x="1001" y="48"/>
                      <a:pt x="989" y="48"/>
                      <a:pt x="977" y="60"/>
                    </a:cubicBezTo>
                    <a:cubicBezTo>
                      <a:pt x="989" y="84"/>
                      <a:pt x="1001" y="96"/>
                      <a:pt x="1001" y="120"/>
                    </a:cubicBezTo>
                    <a:cubicBezTo>
                      <a:pt x="1013" y="144"/>
                      <a:pt x="1001" y="191"/>
                      <a:pt x="1001" y="227"/>
                    </a:cubicBezTo>
                    <a:cubicBezTo>
                      <a:pt x="1036" y="322"/>
                      <a:pt x="1084" y="417"/>
                      <a:pt x="1120" y="501"/>
                    </a:cubicBezTo>
                    <a:lnTo>
                      <a:pt x="1120" y="608"/>
                    </a:lnTo>
                    <a:lnTo>
                      <a:pt x="1072" y="763"/>
                    </a:lnTo>
                    <a:lnTo>
                      <a:pt x="1036" y="798"/>
                    </a:lnTo>
                    <a:lnTo>
                      <a:pt x="1036" y="941"/>
                    </a:lnTo>
                    <a:cubicBezTo>
                      <a:pt x="1036" y="965"/>
                      <a:pt x="1048" y="1001"/>
                      <a:pt x="1048" y="1025"/>
                    </a:cubicBezTo>
                    <a:lnTo>
                      <a:pt x="1025" y="1060"/>
                    </a:lnTo>
                    <a:lnTo>
                      <a:pt x="977" y="1037"/>
                    </a:lnTo>
                    <a:lnTo>
                      <a:pt x="858" y="1072"/>
                    </a:lnTo>
                    <a:lnTo>
                      <a:pt x="858" y="1156"/>
                    </a:lnTo>
                    <a:cubicBezTo>
                      <a:pt x="858" y="1179"/>
                      <a:pt x="882" y="1215"/>
                      <a:pt x="894" y="1251"/>
                    </a:cubicBezTo>
                    <a:cubicBezTo>
                      <a:pt x="905" y="1275"/>
                      <a:pt x="894" y="1275"/>
                      <a:pt x="894" y="1287"/>
                    </a:cubicBezTo>
                    <a:lnTo>
                      <a:pt x="929" y="1334"/>
                    </a:lnTo>
                    <a:lnTo>
                      <a:pt x="953" y="1394"/>
                    </a:lnTo>
                    <a:lnTo>
                      <a:pt x="905" y="1406"/>
                    </a:lnTo>
                    <a:lnTo>
                      <a:pt x="870" y="1465"/>
                    </a:lnTo>
                    <a:lnTo>
                      <a:pt x="786" y="1465"/>
                    </a:lnTo>
                    <a:lnTo>
                      <a:pt x="608" y="1370"/>
                    </a:lnTo>
                    <a:lnTo>
                      <a:pt x="465" y="1239"/>
                    </a:lnTo>
                    <a:lnTo>
                      <a:pt x="370" y="1215"/>
                    </a:lnTo>
                    <a:lnTo>
                      <a:pt x="310" y="1263"/>
                    </a:lnTo>
                    <a:cubicBezTo>
                      <a:pt x="310" y="1275"/>
                      <a:pt x="322" y="1287"/>
                      <a:pt x="334" y="1299"/>
                    </a:cubicBezTo>
                    <a:lnTo>
                      <a:pt x="370" y="1322"/>
                    </a:lnTo>
                    <a:lnTo>
                      <a:pt x="465" y="1429"/>
                    </a:lnTo>
                    <a:lnTo>
                      <a:pt x="465" y="1465"/>
                    </a:lnTo>
                    <a:lnTo>
                      <a:pt x="405" y="1489"/>
                    </a:lnTo>
                    <a:lnTo>
                      <a:pt x="322" y="1537"/>
                    </a:lnTo>
                    <a:lnTo>
                      <a:pt x="239" y="1513"/>
                    </a:lnTo>
                    <a:lnTo>
                      <a:pt x="215" y="1549"/>
                    </a:lnTo>
                    <a:lnTo>
                      <a:pt x="132" y="1549"/>
                    </a:lnTo>
                    <a:lnTo>
                      <a:pt x="72" y="1584"/>
                    </a:lnTo>
                    <a:lnTo>
                      <a:pt x="72" y="1680"/>
                    </a:lnTo>
                    <a:lnTo>
                      <a:pt x="13" y="1775"/>
                    </a:lnTo>
                    <a:cubicBezTo>
                      <a:pt x="13" y="1787"/>
                      <a:pt x="13" y="1810"/>
                      <a:pt x="1" y="1834"/>
                    </a:cubicBezTo>
                    <a:lnTo>
                      <a:pt x="72" y="1858"/>
                    </a:lnTo>
                    <a:lnTo>
                      <a:pt x="155" y="1941"/>
                    </a:lnTo>
                    <a:cubicBezTo>
                      <a:pt x="167" y="1965"/>
                      <a:pt x="191" y="2001"/>
                      <a:pt x="215" y="2025"/>
                    </a:cubicBezTo>
                    <a:cubicBezTo>
                      <a:pt x="239" y="2060"/>
                      <a:pt x="227" y="2132"/>
                      <a:pt x="227" y="2180"/>
                    </a:cubicBezTo>
                    <a:cubicBezTo>
                      <a:pt x="239" y="2215"/>
                      <a:pt x="215" y="2275"/>
                      <a:pt x="203" y="2322"/>
                    </a:cubicBezTo>
                    <a:lnTo>
                      <a:pt x="167" y="2322"/>
                    </a:lnTo>
                    <a:cubicBezTo>
                      <a:pt x="167" y="2346"/>
                      <a:pt x="179" y="2382"/>
                      <a:pt x="179" y="2406"/>
                    </a:cubicBezTo>
                    <a:lnTo>
                      <a:pt x="263" y="2477"/>
                    </a:lnTo>
                    <a:lnTo>
                      <a:pt x="429" y="2430"/>
                    </a:lnTo>
                    <a:lnTo>
                      <a:pt x="501" y="2382"/>
                    </a:lnTo>
                    <a:cubicBezTo>
                      <a:pt x="501" y="2370"/>
                      <a:pt x="501" y="2346"/>
                      <a:pt x="513" y="2322"/>
                    </a:cubicBezTo>
                    <a:lnTo>
                      <a:pt x="584" y="2322"/>
                    </a:lnTo>
                    <a:lnTo>
                      <a:pt x="727" y="2394"/>
                    </a:lnTo>
                    <a:lnTo>
                      <a:pt x="786" y="2465"/>
                    </a:lnTo>
                    <a:lnTo>
                      <a:pt x="846" y="2418"/>
                    </a:lnTo>
                    <a:lnTo>
                      <a:pt x="953" y="2382"/>
                    </a:lnTo>
                    <a:lnTo>
                      <a:pt x="929" y="2311"/>
                    </a:lnTo>
                    <a:lnTo>
                      <a:pt x="798" y="2263"/>
                    </a:lnTo>
                    <a:lnTo>
                      <a:pt x="691" y="2191"/>
                    </a:lnTo>
                    <a:lnTo>
                      <a:pt x="596" y="2037"/>
                    </a:lnTo>
                    <a:lnTo>
                      <a:pt x="465" y="2001"/>
                    </a:lnTo>
                    <a:lnTo>
                      <a:pt x="358" y="1918"/>
                    </a:lnTo>
                    <a:cubicBezTo>
                      <a:pt x="358" y="1894"/>
                      <a:pt x="358" y="1870"/>
                      <a:pt x="346" y="1846"/>
                    </a:cubicBezTo>
                    <a:cubicBezTo>
                      <a:pt x="346" y="1822"/>
                      <a:pt x="370" y="1787"/>
                      <a:pt x="382" y="1763"/>
                    </a:cubicBezTo>
                    <a:lnTo>
                      <a:pt x="477" y="1751"/>
                    </a:lnTo>
                    <a:lnTo>
                      <a:pt x="548" y="1775"/>
                    </a:lnTo>
                    <a:lnTo>
                      <a:pt x="667" y="1894"/>
                    </a:lnTo>
                    <a:lnTo>
                      <a:pt x="715" y="1941"/>
                    </a:lnTo>
                    <a:lnTo>
                      <a:pt x="905" y="1870"/>
                    </a:lnTo>
                    <a:lnTo>
                      <a:pt x="1048" y="1858"/>
                    </a:lnTo>
                    <a:lnTo>
                      <a:pt x="1156" y="1906"/>
                    </a:lnTo>
                    <a:lnTo>
                      <a:pt x="1191" y="1953"/>
                    </a:lnTo>
                    <a:lnTo>
                      <a:pt x="1275" y="2001"/>
                    </a:lnTo>
                    <a:lnTo>
                      <a:pt x="1382" y="2037"/>
                    </a:lnTo>
                    <a:lnTo>
                      <a:pt x="1441" y="2144"/>
                    </a:lnTo>
                    <a:lnTo>
                      <a:pt x="1560" y="2299"/>
                    </a:lnTo>
                    <a:lnTo>
                      <a:pt x="1703" y="2418"/>
                    </a:lnTo>
                    <a:lnTo>
                      <a:pt x="1870" y="2525"/>
                    </a:lnTo>
                    <a:cubicBezTo>
                      <a:pt x="1870" y="2549"/>
                      <a:pt x="1894" y="2572"/>
                      <a:pt x="1894" y="2596"/>
                    </a:cubicBezTo>
                    <a:lnTo>
                      <a:pt x="1989" y="2668"/>
                    </a:lnTo>
                    <a:cubicBezTo>
                      <a:pt x="1989" y="2644"/>
                      <a:pt x="1989" y="2620"/>
                      <a:pt x="2001" y="2596"/>
                    </a:cubicBezTo>
                    <a:lnTo>
                      <a:pt x="2048" y="2549"/>
                    </a:lnTo>
                    <a:lnTo>
                      <a:pt x="2048" y="2453"/>
                    </a:lnTo>
                    <a:cubicBezTo>
                      <a:pt x="2072" y="2418"/>
                      <a:pt x="2096" y="2370"/>
                      <a:pt x="2132" y="2334"/>
                    </a:cubicBezTo>
                    <a:lnTo>
                      <a:pt x="2251" y="2203"/>
                    </a:lnTo>
                    <a:lnTo>
                      <a:pt x="2465" y="2132"/>
                    </a:lnTo>
                    <a:lnTo>
                      <a:pt x="2560" y="2144"/>
                    </a:lnTo>
                    <a:lnTo>
                      <a:pt x="2668" y="2215"/>
                    </a:lnTo>
                    <a:lnTo>
                      <a:pt x="2810" y="2275"/>
                    </a:lnTo>
                    <a:lnTo>
                      <a:pt x="2822" y="2227"/>
                    </a:lnTo>
                    <a:lnTo>
                      <a:pt x="2918" y="2215"/>
                    </a:lnTo>
                    <a:lnTo>
                      <a:pt x="2953" y="2263"/>
                    </a:lnTo>
                    <a:lnTo>
                      <a:pt x="3025" y="2287"/>
                    </a:lnTo>
                    <a:lnTo>
                      <a:pt x="3084" y="2263"/>
                    </a:lnTo>
                    <a:lnTo>
                      <a:pt x="3132" y="2215"/>
                    </a:lnTo>
                    <a:lnTo>
                      <a:pt x="3239" y="2227"/>
                    </a:lnTo>
                    <a:lnTo>
                      <a:pt x="3322" y="2215"/>
                    </a:lnTo>
                    <a:cubicBezTo>
                      <a:pt x="3334" y="2203"/>
                      <a:pt x="3346" y="2180"/>
                      <a:pt x="3370" y="2156"/>
                    </a:cubicBezTo>
                    <a:lnTo>
                      <a:pt x="3430" y="2156"/>
                    </a:lnTo>
                    <a:lnTo>
                      <a:pt x="3489" y="2108"/>
                    </a:lnTo>
                    <a:lnTo>
                      <a:pt x="3418" y="2084"/>
                    </a:lnTo>
                    <a:lnTo>
                      <a:pt x="3311" y="2108"/>
                    </a:lnTo>
                    <a:lnTo>
                      <a:pt x="3239" y="2144"/>
                    </a:lnTo>
                    <a:lnTo>
                      <a:pt x="3156" y="2108"/>
                    </a:lnTo>
                    <a:cubicBezTo>
                      <a:pt x="3156" y="2096"/>
                      <a:pt x="3168" y="2084"/>
                      <a:pt x="3180" y="2072"/>
                    </a:cubicBezTo>
                    <a:cubicBezTo>
                      <a:pt x="3180" y="2049"/>
                      <a:pt x="3191" y="2037"/>
                      <a:pt x="3191" y="2013"/>
                    </a:cubicBezTo>
                    <a:lnTo>
                      <a:pt x="3132" y="1894"/>
                    </a:lnTo>
                    <a:lnTo>
                      <a:pt x="3025" y="1787"/>
                    </a:lnTo>
                    <a:cubicBezTo>
                      <a:pt x="3013" y="1763"/>
                      <a:pt x="3013" y="1751"/>
                      <a:pt x="3001" y="1739"/>
                    </a:cubicBezTo>
                    <a:cubicBezTo>
                      <a:pt x="3013" y="1703"/>
                      <a:pt x="3025" y="1668"/>
                      <a:pt x="3049" y="1632"/>
                    </a:cubicBezTo>
                    <a:lnTo>
                      <a:pt x="3168" y="1549"/>
                    </a:lnTo>
                    <a:cubicBezTo>
                      <a:pt x="3180" y="1525"/>
                      <a:pt x="3191" y="1501"/>
                      <a:pt x="3203" y="1489"/>
                    </a:cubicBezTo>
                    <a:lnTo>
                      <a:pt x="3180" y="1441"/>
                    </a:lnTo>
                    <a:lnTo>
                      <a:pt x="3144" y="1453"/>
                    </a:lnTo>
                    <a:lnTo>
                      <a:pt x="3096" y="1513"/>
                    </a:lnTo>
                    <a:lnTo>
                      <a:pt x="2965" y="1549"/>
                    </a:lnTo>
                    <a:lnTo>
                      <a:pt x="2751" y="1560"/>
                    </a:lnTo>
                    <a:lnTo>
                      <a:pt x="2608" y="1513"/>
                    </a:lnTo>
                    <a:lnTo>
                      <a:pt x="2572" y="1477"/>
                    </a:lnTo>
                    <a:lnTo>
                      <a:pt x="2477" y="1453"/>
                    </a:lnTo>
                    <a:lnTo>
                      <a:pt x="2394" y="1346"/>
                    </a:lnTo>
                    <a:lnTo>
                      <a:pt x="2263" y="1275"/>
                    </a:lnTo>
                    <a:lnTo>
                      <a:pt x="2120" y="1156"/>
                    </a:lnTo>
                    <a:lnTo>
                      <a:pt x="2048" y="1048"/>
                    </a:lnTo>
                    <a:lnTo>
                      <a:pt x="1941" y="977"/>
                    </a:lnTo>
                    <a:lnTo>
                      <a:pt x="1918" y="906"/>
                    </a:lnTo>
                    <a:lnTo>
                      <a:pt x="1810" y="787"/>
                    </a:lnTo>
                    <a:cubicBezTo>
                      <a:pt x="1751" y="691"/>
                      <a:pt x="1691" y="608"/>
                      <a:pt x="1620" y="513"/>
                    </a:cubicBezTo>
                    <a:cubicBezTo>
                      <a:pt x="1608" y="465"/>
                      <a:pt x="1596" y="429"/>
                      <a:pt x="1584" y="382"/>
                    </a:cubicBezTo>
                    <a:lnTo>
                      <a:pt x="1441" y="298"/>
                    </a:lnTo>
                    <a:cubicBezTo>
                      <a:pt x="1394" y="239"/>
                      <a:pt x="1346" y="179"/>
                      <a:pt x="1286" y="120"/>
                    </a:cubicBezTo>
                    <a:cubicBezTo>
                      <a:pt x="1286" y="96"/>
                      <a:pt x="1275" y="72"/>
                      <a:pt x="1275" y="48"/>
                    </a:cubicBezTo>
                    <a:lnTo>
                      <a:pt x="11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26"/>
              <p:cNvSpPr/>
              <p:nvPr/>
            </p:nvSpPr>
            <p:spPr>
              <a:xfrm>
                <a:off x="5750700" y="3080575"/>
                <a:ext cx="48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32" extrusionOk="0">
                    <a:moveTo>
                      <a:pt x="120" y="0"/>
                    </a:moveTo>
                    <a:lnTo>
                      <a:pt x="13" y="12"/>
                    </a:lnTo>
                    <a:cubicBezTo>
                      <a:pt x="13" y="36"/>
                      <a:pt x="13" y="60"/>
                      <a:pt x="1" y="72"/>
                    </a:cubicBezTo>
                    <a:lnTo>
                      <a:pt x="36" y="131"/>
                    </a:lnTo>
                    <a:lnTo>
                      <a:pt x="108" y="131"/>
                    </a:lnTo>
                    <a:lnTo>
                      <a:pt x="144" y="72"/>
                    </a:lnTo>
                    <a:cubicBezTo>
                      <a:pt x="156" y="48"/>
                      <a:pt x="179" y="36"/>
                      <a:pt x="191" y="12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26"/>
              <p:cNvSpPr/>
              <p:nvPr/>
            </p:nvSpPr>
            <p:spPr>
              <a:xfrm>
                <a:off x="5737600" y="3142775"/>
                <a:ext cx="48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99" extrusionOk="0">
                    <a:moveTo>
                      <a:pt x="156" y="1"/>
                    </a:moveTo>
                    <a:lnTo>
                      <a:pt x="108" y="13"/>
                    </a:lnTo>
                    <a:lnTo>
                      <a:pt x="13" y="120"/>
                    </a:lnTo>
                    <a:cubicBezTo>
                      <a:pt x="13" y="132"/>
                      <a:pt x="1" y="155"/>
                      <a:pt x="1" y="167"/>
                    </a:cubicBezTo>
                    <a:lnTo>
                      <a:pt x="84" y="167"/>
                    </a:lnTo>
                    <a:lnTo>
                      <a:pt x="96" y="191"/>
                    </a:lnTo>
                    <a:lnTo>
                      <a:pt x="49" y="215"/>
                    </a:lnTo>
                    <a:lnTo>
                      <a:pt x="13" y="298"/>
                    </a:lnTo>
                    <a:lnTo>
                      <a:pt x="60" y="298"/>
                    </a:lnTo>
                    <a:lnTo>
                      <a:pt x="132" y="274"/>
                    </a:lnTo>
                    <a:lnTo>
                      <a:pt x="191" y="203"/>
                    </a:lnTo>
                    <a:lnTo>
                      <a:pt x="191" y="155"/>
                    </a:lnTo>
                    <a:lnTo>
                      <a:pt x="132" y="108"/>
                    </a:lnTo>
                    <a:lnTo>
                      <a:pt x="156" y="60"/>
                    </a:lnTo>
                    <a:lnTo>
                      <a:pt x="1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26"/>
              <p:cNvSpPr/>
              <p:nvPr/>
            </p:nvSpPr>
            <p:spPr>
              <a:xfrm>
                <a:off x="5686425" y="3181775"/>
                <a:ext cx="35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03" extrusionOk="0">
                    <a:moveTo>
                      <a:pt x="71" y="0"/>
                    </a:moveTo>
                    <a:cubicBezTo>
                      <a:pt x="60" y="12"/>
                      <a:pt x="36" y="24"/>
                      <a:pt x="24" y="36"/>
                    </a:cubicBezTo>
                    <a:lnTo>
                      <a:pt x="0" y="96"/>
                    </a:lnTo>
                    <a:cubicBezTo>
                      <a:pt x="0" y="119"/>
                      <a:pt x="12" y="155"/>
                      <a:pt x="12" y="179"/>
                    </a:cubicBezTo>
                    <a:lnTo>
                      <a:pt x="71" y="203"/>
                    </a:lnTo>
                    <a:lnTo>
                      <a:pt x="107" y="167"/>
                    </a:lnTo>
                    <a:lnTo>
                      <a:pt x="107" y="131"/>
                    </a:lnTo>
                    <a:lnTo>
                      <a:pt x="143" y="72"/>
                    </a:lnTo>
                    <a:cubicBezTo>
                      <a:pt x="143" y="60"/>
                      <a:pt x="143" y="36"/>
                      <a:pt x="131" y="24"/>
                    </a:cubicBezTo>
                    <a:lnTo>
                      <a:pt x="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26"/>
              <p:cNvSpPr/>
              <p:nvPr/>
            </p:nvSpPr>
            <p:spPr>
              <a:xfrm>
                <a:off x="5651000" y="3179675"/>
                <a:ext cx="34850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728" extrusionOk="0">
                    <a:moveTo>
                      <a:pt x="393" y="1"/>
                    </a:moveTo>
                    <a:lnTo>
                      <a:pt x="203" y="61"/>
                    </a:lnTo>
                    <a:lnTo>
                      <a:pt x="167" y="132"/>
                    </a:lnTo>
                    <a:lnTo>
                      <a:pt x="48" y="144"/>
                    </a:lnTo>
                    <a:lnTo>
                      <a:pt x="0" y="203"/>
                    </a:lnTo>
                    <a:lnTo>
                      <a:pt x="143" y="299"/>
                    </a:lnTo>
                    <a:lnTo>
                      <a:pt x="143" y="382"/>
                    </a:lnTo>
                    <a:lnTo>
                      <a:pt x="107" y="394"/>
                    </a:lnTo>
                    <a:cubicBezTo>
                      <a:pt x="95" y="406"/>
                      <a:pt x="95" y="418"/>
                      <a:pt x="84" y="430"/>
                    </a:cubicBezTo>
                    <a:cubicBezTo>
                      <a:pt x="107" y="465"/>
                      <a:pt x="119" y="513"/>
                      <a:pt x="143" y="549"/>
                    </a:cubicBezTo>
                    <a:lnTo>
                      <a:pt x="274" y="608"/>
                    </a:lnTo>
                    <a:lnTo>
                      <a:pt x="238" y="656"/>
                    </a:lnTo>
                    <a:lnTo>
                      <a:pt x="286" y="680"/>
                    </a:lnTo>
                    <a:lnTo>
                      <a:pt x="322" y="668"/>
                    </a:lnTo>
                    <a:lnTo>
                      <a:pt x="393" y="715"/>
                    </a:lnTo>
                    <a:lnTo>
                      <a:pt x="441" y="727"/>
                    </a:lnTo>
                    <a:cubicBezTo>
                      <a:pt x="441" y="703"/>
                      <a:pt x="441" y="692"/>
                      <a:pt x="453" y="668"/>
                    </a:cubicBezTo>
                    <a:cubicBezTo>
                      <a:pt x="429" y="632"/>
                      <a:pt x="405" y="596"/>
                      <a:pt x="381" y="561"/>
                    </a:cubicBezTo>
                    <a:lnTo>
                      <a:pt x="465" y="513"/>
                    </a:lnTo>
                    <a:lnTo>
                      <a:pt x="560" y="418"/>
                    </a:lnTo>
                    <a:lnTo>
                      <a:pt x="703" y="418"/>
                    </a:lnTo>
                    <a:lnTo>
                      <a:pt x="750" y="394"/>
                    </a:lnTo>
                    <a:lnTo>
                      <a:pt x="869" y="453"/>
                    </a:lnTo>
                    <a:lnTo>
                      <a:pt x="1000" y="584"/>
                    </a:lnTo>
                    <a:lnTo>
                      <a:pt x="1024" y="644"/>
                    </a:lnTo>
                    <a:lnTo>
                      <a:pt x="1096" y="644"/>
                    </a:lnTo>
                    <a:lnTo>
                      <a:pt x="1203" y="537"/>
                    </a:lnTo>
                    <a:lnTo>
                      <a:pt x="1357" y="501"/>
                    </a:lnTo>
                    <a:lnTo>
                      <a:pt x="1393" y="465"/>
                    </a:lnTo>
                    <a:cubicBezTo>
                      <a:pt x="1381" y="442"/>
                      <a:pt x="1369" y="430"/>
                      <a:pt x="1357" y="418"/>
                    </a:cubicBezTo>
                    <a:lnTo>
                      <a:pt x="1357" y="358"/>
                    </a:lnTo>
                    <a:cubicBezTo>
                      <a:pt x="1334" y="322"/>
                      <a:pt x="1298" y="287"/>
                      <a:pt x="1262" y="251"/>
                    </a:cubicBezTo>
                    <a:lnTo>
                      <a:pt x="1191" y="215"/>
                    </a:lnTo>
                    <a:lnTo>
                      <a:pt x="1119" y="144"/>
                    </a:lnTo>
                    <a:lnTo>
                      <a:pt x="976" y="84"/>
                    </a:lnTo>
                    <a:lnTo>
                      <a:pt x="810" y="108"/>
                    </a:lnTo>
                    <a:cubicBezTo>
                      <a:pt x="810" y="120"/>
                      <a:pt x="798" y="132"/>
                      <a:pt x="798" y="144"/>
                    </a:cubicBezTo>
                    <a:lnTo>
                      <a:pt x="726" y="180"/>
                    </a:lnTo>
                    <a:lnTo>
                      <a:pt x="619" y="168"/>
                    </a:lnTo>
                    <a:lnTo>
                      <a:pt x="512" y="180"/>
                    </a:lnTo>
                    <a:lnTo>
                      <a:pt x="465" y="144"/>
                    </a:lnTo>
                    <a:lnTo>
                      <a:pt x="441" y="25"/>
                    </a:lnTo>
                    <a:lnTo>
                      <a:pt x="3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26"/>
              <p:cNvSpPr/>
              <p:nvPr/>
            </p:nvSpPr>
            <p:spPr>
              <a:xfrm>
                <a:off x="5677475" y="3180275"/>
                <a:ext cx="45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73" extrusionOk="0">
                    <a:moveTo>
                      <a:pt x="120" y="1"/>
                    </a:moveTo>
                    <a:lnTo>
                      <a:pt x="1" y="25"/>
                    </a:lnTo>
                    <a:lnTo>
                      <a:pt x="84" y="72"/>
                    </a:lnTo>
                    <a:lnTo>
                      <a:pt x="168" y="72"/>
                    </a:lnTo>
                    <a:cubicBezTo>
                      <a:pt x="168" y="60"/>
                      <a:pt x="179" y="48"/>
                      <a:pt x="179" y="37"/>
                    </a:cubicBez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26"/>
              <p:cNvSpPr/>
              <p:nvPr/>
            </p:nvSpPr>
            <p:spPr>
              <a:xfrm>
                <a:off x="5622125" y="3218975"/>
                <a:ext cx="39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80" extrusionOk="0">
                    <a:moveTo>
                      <a:pt x="36" y="1"/>
                    </a:moveTo>
                    <a:lnTo>
                      <a:pt x="0" y="36"/>
                    </a:lnTo>
                    <a:cubicBezTo>
                      <a:pt x="12" y="72"/>
                      <a:pt x="24" y="108"/>
                      <a:pt x="24" y="132"/>
                    </a:cubicBezTo>
                    <a:lnTo>
                      <a:pt x="119" y="179"/>
                    </a:lnTo>
                    <a:lnTo>
                      <a:pt x="155" y="155"/>
                    </a:lnTo>
                    <a:lnTo>
                      <a:pt x="155" y="96"/>
                    </a:lnTo>
                    <a:lnTo>
                      <a:pt x="119" y="13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26"/>
              <p:cNvSpPr/>
              <p:nvPr/>
            </p:nvSpPr>
            <p:spPr>
              <a:xfrm>
                <a:off x="5663800" y="3150525"/>
                <a:ext cx="18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60" extrusionOk="0">
                    <a:moveTo>
                      <a:pt x="36" y="0"/>
                    </a:moveTo>
                    <a:lnTo>
                      <a:pt x="0" y="36"/>
                    </a:lnTo>
                    <a:lnTo>
                      <a:pt x="24" y="60"/>
                    </a:lnTo>
                    <a:lnTo>
                      <a:pt x="72" y="60"/>
                    </a:lnTo>
                    <a:cubicBezTo>
                      <a:pt x="60" y="36"/>
                      <a:pt x="48" y="2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26"/>
              <p:cNvSpPr/>
              <p:nvPr/>
            </p:nvSpPr>
            <p:spPr>
              <a:xfrm>
                <a:off x="5604250" y="3177300"/>
                <a:ext cx="18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37" extrusionOk="0">
                    <a:moveTo>
                      <a:pt x="1" y="1"/>
                    </a:moveTo>
                    <a:cubicBezTo>
                      <a:pt x="1" y="13"/>
                      <a:pt x="1" y="25"/>
                      <a:pt x="1" y="36"/>
                    </a:cubicBezTo>
                    <a:lnTo>
                      <a:pt x="72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26"/>
              <p:cNvSpPr/>
              <p:nvPr/>
            </p:nvSpPr>
            <p:spPr>
              <a:xfrm>
                <a:off x="5519125" y="3267500"/>
                <a:ext cx="30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48" y="0"/>
                    </a:moveTo>
                    <a:cubicBezTo>
                      <a:pt x="36" y="24"/>
                      <a:pt x="13" y="48"/>
                      <a:pt x="1" y="60"/>
                    </a:cubicBezTo>
                    <a:lnTo>
                      <a:pt x="72" y="96"/>
                    </a:lnTo>
                    <a:lnTo>
                      <a:pt x="120" y="84"/>
                    </a:lnTo>
                    <a:lnTo>
                      <a:pt x="108" y="2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26"/>
              <p:cNvSpPr/>
              <p:nvPr/>
            </p:nvSpPr>
            <p:spPr>
              <a:xfrm>
                <a:off x="5620925" y="3188625"/>
                <a:ext cx="21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72" extrusionOk="0">
                    <a:moveTo>
                      <a:pt x="48" y="0"/>
                    </a:moveTo>
                    <a:lnTo>
                      <a:pt x="1" y="12"/>
                    </a:lnTo>
                    <a:lnTo>
                      <a:pt x="1" y="60"/>
                    </a:lnTo>
                    <a:lnTo>
                      <a:pt x="48" y="72"/>
                    </a:lnTo>
                    <a:lnTo>
                      <a:pt x="84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26"/>
              <p:cNvSpPr/>
              <p:nvPr/>
            </p:nvSpPr>
            <p:spPr>
              <a:xfrm>
                <a:off x="5524500" y="3267800"/>
                <a:ext cx="30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20" extrusionOk="0">
                    <a:moveTo>
                      <a:pt x="71" y="0"/>
                    </a:moveTo>
                    <a:lnTo>
                      <a:pt x="0" y="24"/>
                    </a:lnTo>
                    <a:lnTo>
                      <a:pt x="12" y="84"/>
                    </a:lnTo>
                    <a:lnTo>
                      <a:pt x="60" y="119"/>
                    </a:lnTo>
                    <a:lnTo>
                      <a:pt x="119" y="60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26"/>
              <p:cNvSpPr/>
              <p:nvPr/>
            </p:nvSpPr>
            <p:spPr>
              <a:xfrm>
                <a:off x="5606350" y="3177000"/>
                <a:ext cx="180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25" extrusionOk="0">
                    <a:moveTo>
                      <a:pt x="0" y="1"/>
                    </a:moveTo>
                    <a:lnTo>
                      <a:pt x="36" y="25"/>
                    </a:lnTo>
                    <a:lnTo>
                      <a:pt x="72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26"/>
              <p:cNvSpPr/>
              <p:nvPr/>
            </p:nvSpPr>
            <p:spPr>
              <a:xfrm>
                <a:off x="5666475" y="3149625"/>
                <a:ext cx="33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96" extrusionOk="0">
                    <a:moveTo>
                      <a:pt x="60" y="0"/>
                    </a:moveTo>
                    <a:lnTo>
                      <a:pt x="0" y="36"/>
                    </a:lnTo>
                    <a:cubicBezTo>
                      <a:pt x="0" y="48"/>
                      <a:pt x="12" y="60"/>
                      <a:pt x="24" y="72"/>
                    </a:cubicBezTo>
                    <a:lnTo>
                      <a:pt x="72" y="96"/>
                    </a:lnTo>
                    <a:lnTo>
                      <a:pt x="131" y="84"/>
                    </a:lnTo>
                    <a:lnTo>
                      <a:pt x="131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26"/>
              <p:cNvSpPr/>
              <p:nvPr/>
            </p:nvSpPr>
            <p:spPr>
              <a:xfrm>
                <a:off x="5575375" y="3253800"/>
                <a:ext cx="86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263" extrusionOk="0">
                    <a:moveTo>
                      <a:pt x="334" y="1"/>
                    </a:moveTo>
                    <a:lnTo>
                      <a:pt x="251" y="60"/>
                    </a:lnTo>
                    <a:lnTo>
                      <a:pt x="144" y="60"/>
                    </a:lnTo>
                    <a:lnTo>
                      <a:pt x="156" y="96"/>
                    </a:lnTo>
                    <a:lnTo>
                      <a:pt x="120" y="132"/>
                    </a:lnTo>
                    <a:lnTo>
                      <a:pt x="1" y="144"/>
                    </a:lnTo>
                    <a:cubicBezTo>
                      <a:pt x="13" y="191"/>
                      <a:pt x="13" y="227"/>
                      <a:pt x="13" y="263"/>
                    </a:cubicBezTo>
                    <a:lnTo>
                      <a:pt x="72" y="263"/>
                    </a:lnTo>
                    <a:lnTo>
                      <a:pt x="96" y="203"/>
                    </a:lnTo>
                    <a:lnTo>
                      <a:pt x="251" y="191"/>
                    </a:lnTo>
                    <a:cubicBezTo>
                      <a:pt x="263" y="167"/>
                      <a:pt x="275" y="144"/>
                      <a:pt x="275" y="132"/>
                    </a:cubicBezTo>
                    <a:lnTo>
                      <a:pt x="346" y="96"/>
                    </a:lnTo>
                    <a:cubicBezTo>
                      <a:pt x="346" y="72"/>
                      <a:pt x="334" y="36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26"/>
              <p:cNvSpPr/>
              <p:nvPr/>
            </p:nvSpPr>
            <p:spPr>
              <a:xfrm>
                <a:off x="5538475" y="3266600"/>
                <a:ext cx="39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44" extrusionOk="0">
                    <a:moveTo>
                      <a:pt x="48" y="1"/>
                    </a:moveTo>
                    <a:cubicBezTo>
                      <a:pt x="36" y="24"/>
                      <a:pt x="24" y="48"/>
                      <a:pt x="1" y="72"/>
                    </a:cubicBezTo>
                    <a:lnTo>
                      <a:pt x="36" y="120"/>
                    </a:lnTo>
                    <a:lnTo>
                      <a:pt x="108" y="143"/>
                    </a:lnTo>
                    <a:lnTo>
                      <a:pt x="155" y="84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26"/>
              <p:cNvSpPr/>
              <p:nvPr/>
            </p:nvSpPr>
            <p:spPr>
              <a:xfrm>
                <a:off x="5614075" y="3101700"/>
                <a:ext cx="175350" cy="111350"/>
              </a:xfrm>
              <a:custGeom>
                <a:avLst/>
                <a:gdLst/>
                <a:ahLst/>
                <a:cxnLst/>
                <a:rect l="l" t="t" r="r" b="b"/>
                <a:pathLst>
                  <a:path w="7014" h="4454" extrusionOk="0">
                    <a:moveTo>
                      <a:pt x="6442" y="1"/>
                    </a:moveTo>
                    <a:cubicBezTo>
                      <a:pt x="6430" y="12"/>
                      <a:pt x="6430" y="24"/>
                      <a:pt x="6442" y="36"/>
                    </a:cubicBezTo>
                    <a:cubicBezTo>
                      <a:pt x="6406" y="48"/>
                      <a:pt x="6371" y="72"/>
                      <a:pt x="6347" y="96"/>
                    </a:cubicBezTo>
                    <a:lnTo>
                      <a:pt x="6311" y="167"/>
                    </a:lnTo>
                    <a:lnTo>
                      <a:pt x="6347" y="215"/>
                    </a:lnTo>
                    <a:lnTo>
                      <a:pt x="6406" y="215"/>
                    </a:lnTo>
                    <a:lnTo>
                      <a:pt x="6573" y="191"/>
                    </a:lnTo>
                    <a:cubicBezTo>
                      <a:pt x="6573" y="227"/>
                      <a:pt x="6585" y="274"/>
                      <a:pt x="6585" y="310"/>
                    </a:cubicBezTo>
                    <a:lnTo>
                      <a:pt x="6514" y="358"/>
                    </a:lnTo>
                    <a:lnTo>
                      <a:pt x="6430" y="358"/>
                    </a:lnTo>
                    <a:cubicBezTo>
                      <a:pt x="6418" y="334"/>
                      <a:pt x="6394" y="322"/>
                      <a:pt x="6371" y="298"/>
                    </a:cubicBezTo>
                    <a:lnTo>
                      <a:pt x="6347" y="286"/>
                    </a:lnTo>
                    <a:lnTo>
                      <a:pt x="6347" y="382"/>
                    </a:lnTo>
                    <a:lnTo>
                      <a:pt x="6287" y="405"/>
                    </a:lnTo>
                    <a:lnTo>
                      <a:pt x="6216" y="346"/>
                    </a:lnTo>
                    <a:lnTo>
                      <a:pt x="6228" y="274"/>
                    </a:lnTo>
                    <a:cubicBezTo>
                      <a:pt x="6228" y="251"/>
                      <a:pt x="6240" y="227"/>
                      <a:pt x="6240" y="191"/>
                    </a:cubicBezTo>
                    <a:lnTo>
                      <a:pt x="6216" y="143"/>
                    </a:lnTo>
                    <a:lnTo>
                      <a:pt x="6144" y="132"/>
                    </a:lnTo>
                    <a:lnTo>
                      <a:pt x="6097" y="84"/>
                    </a:lnTo>
                    <a:lnTo>
                      <a:pt x="6049" y="132"/>
                    </a:lnTo>
                    <a:lnTo>
                      <a:pt x="6049" y="262"/>
                    </a:lnTo>
                    <a:lnTo>
                      <a:pt x="6025" y="334"/>
                    </a:lnTo>
                    <a:lnTo>
                      <a:pt x="5942" y="334"/>
                    </a:lnTo>
                    <a:cubicBezTo>
                      <a:pt x="5918" y="346"/>
                      <a:pt x="5882" y="358"/>
                      <a:pt x="5847" y="382"/>
                    </a:cubicBezTo>
                    <a:cubicBezTo>
                      <a:pt x="5847" y="393"/>
                      <a:pt x="5835" y="405"/>
                      <a:pt x="5835" y="417"/>
                    </a:cubicBezTo>
                    <a:lnTo>
                      <a:pt x="5930" y="572"/>
                    </a:lnTo>
                    <a:lnTo>
                      <a:pt x="5954" y="643"/>
                    </a:lnTo>
                    <a:lnTo>
                      <a:pt x="5859" y="727"/>
                    </a:lnTo>
                    <a:lnTo>
                      <a:pt x="5775" y="727"/>
                    </a:lnTo>
                    <a:lnTo>
                      <a:pt x="5692" y="679"/>
                    </a:lnTo>
                    <a:lnTo>
                      <a:pt x="5656" y="715"/>
                    </a:lnTo>
                    <a:lnTo>
                      <a:pt x="5704" y="810"/>
                    </a:lnTo>
                    <a:lnTo>
                      <a:pt x="5799" y="834"/>
                    </a:lnTo>
                    <a:lnTo>
                      <a:pt x="5894" y="810"/>
                    </a:lnTo>
                    <a:cubicBezTo>
                      <a:pt x="5906" y="882"/>
                      <a:pt x="5918" y="953"/>
                      <a:pt x="5930" y="1013"/>
                    </a:cubicBezTo>
                    <a:cubicBezTo>
                      <a:pt x="5918" y="1084"/>
                      <a:pt x="5906" y="1144"/>
                      <a:pt x="5894" y="1215"/>
                    </a:cubicBezTo>
                    <a:lnTo>
                      <a:pt x="5835" y="1310"/>
                    </a:lnTo>
                    <a:cubicBezTo>
                      <a:pt x="5811" y="1370"/>
                      <a:pt x="5787" y="1429"/>
                      <a:pt x="5763" y="1489"/>
                    </a:cubicBezTo>
                    <a:lnTo>
                      <a:pt x="5561" y="1715"/>
                    </a:lnTo>
                    <a:cubicBezTo>
                      <a:pt x="5561" y="1751"/>
                      <a:pt x="5549" y="1786"/>
                      <a:pt x="5549" y="1822"/>
                    </a:cubicBezTo>
                    <a:cubicBezTo>
                      <a:pt x="5513" y="1858"/>
                      <a:pt x="5478" y="1894"/>
                      <a:pt x="5454" y="1917"/>
                    </a:cubicBezTo>
                    <a:lnTo>
                      <a:pt x="5287" y="1917"/>
                    </a:lnTo>
                    <a:lnTo>
                      <a:pt x="5180" y="2013"/>
                    </a:lnTo>
                    <a:lnTo>
                      <a:pt x="5144" y="2132"/>
                    </a:lnTo>
                    <a:lnTo>
                      <a:pt x="5037" y="2179"/>
                    </a:lnTo>
                    <a:lnTo>
                      <a:pt x="4990" y="2251"/>
                    </a:lnTo>
                    <a:lnTo>
                      <a:pt x="4823" y="2287"/>
                    </a:lnTo>
                    <a:lnTo>
                      <a:pt x="4513" y="2287"/>
                    </a:lnTo>
                    <a:lnTo>
                      <a:pt x="4394" y="2263"/>
                    </a:lnTo>
                    <a:lnTo>
                      <a:pt x="4311" y="2310"/>
                    </a:lnTo>
                    <a:lnTo>
                      <a:pt x="4204" y="2215"/>
                    </a:lnTo>
                    <a:lnTo>
                      <a:pt x="4120" y="2048"/>
                    </a:lnTo>
                    <a:cubicBezTo>
                      <a:pt x="4120" y="2037"/>
                      <a:pt x="4132" y="2025"/>
                      <a:pt x="4144" y="2001"/>
                    </a:cubicBezTo>
                    <a:lnTo>
                      <a:pt x="4204" y="2001"/>
                    </a:lnTo>
                    <a:lnTo>
                      <a:pt x="4299" y="1953"/>
                    </a:lnTo>
                    <a:lnTo>
                      <a:pt x="4299" y="1917"/>
                    </a:lnTo>
                    <a:lnTo>
                      <a:pt x="4382" y="1894"/>
                    </a:lnTo>
                    <a:lnTo>
                      <a:pt x="4382" y="1870"/>
                    </a:lnTo>
                    <a:lnTo>
                      <a:pt x="4251" y="1846"/>
                    </a:lnTo>
                    <a:lnTo>
                      <a:pt x="4132" y="1870"/>
                    </a:lnTo>
                    <a:lnTo>
                      <a:pt x="3989" y="1858"/>
                    </a:lnTo>
                    <a:cubicBezTo>
                      <a:pt x="3977" y="1882"/>
                      <a:pt x="3954" y="1894"/>
                      <a:pt x="3942" y="1917"/>
                    </a:cubicBezTo>
                    <a:cubicBezTo>
                      <a:pt x="3954" y="1965"/>
                      <a:pt x="3966" y="2001"/>
                      <a:pt x="3989" y="2037"/>
                    </a:cubicBezTo>
                    <a:cubicBezTo>
                      <a:pt x="3966" y="2108"/>
                      <a:pt x="3942" y="2167"/>
                      <a:pt x="3918" y="2227"/>
                    </a:cubicBezTo>
                    <a:cubicBezTo>
                      <a:pt x="3906" y="2251"/>
                      <a:pt x="3894" y="2275"/>
                      <a:pt x="3870" y="2298"/>
                    </a:cubicBezTo>
                    <a:cubicBezTo>
                      <a:pt x="3823" y="2322"/>
                      <a:pt x="3763" y="2334"/>
                      <a:pt x="3704" y="2346"/>
                    </a:cubicBezTo>
                    <a:lnTo>
                      <a:pt x="3680" y="2394"/>
                    </a:lnTo>
                    <a:lnTo>
                      <a:pt x="3620" y="2406"/>
                    </a:lnTo>
                    <a:cubicBezTo>
                      <a:pt x="3596" y="2453"/>
                      <a:pt x="3573" y="2489"/>
                      <a:pt x="3549" y="2537"/>
                    </a:cubicBezTo>
                    <a:cubicBezTo>
                      <a:pt x="3561" y="2560"/>
                      <a:pt x="3573" y="2572"/>
                      <a:pt x="3585" y="2596"/>
                    </a:cubicBezTo>
                    <a:cubicBezTo>
                      <a:pt x="3596" y="2608"/>
                      <a:pt x="3573" y="2632"/>
                      <a:pt x="3573" y="2644"/>
                    </a:cubicBezTo>
                    <a:lnTo>
                      <a:pt x="3525" y="2644"/>
                    </a:lnTo>
                    <a:lnTo>
                      <a:pt x="3537" y="2679"/>
                    </a:lnTo>
                    <a:lnTo>
                      <a:pt x="3489" y="2715"/>
                    </a:lnTo>
                    <a:lnTo>
                      <a:pt x="3442" y="2703"/>
                    </a:lnTo>
                    <a:lnTo>
                      <a:pt x="3442" y="2703"/>
                    </a:lnTo>
                    <a:cubicBezTo>
                      <a:pt x="3442" y="2715"/>
                      <a:pt x="3454" y="2727"/>
                      <a:pt x="3454" y="2751"/>
                    </a:cubicBezTo>
                    <a:lnTo>
                      <a:pt x="3370" y="2739"/>
                    </a:lnTo>
                    <a:lnTo>
                      <a:pt x="3323" y="2679"/>
                    </a:lnTo>
                    <a:lnTo>
                      <a:pt x="3227" y="2691"/>
                    </a:lnTo>
                    <a:lnTo>
                      <a:pt x="3180" y="2668"/>
                    </a:lnTo>
                    <a:cubicBezTo>
                      <a:pt x="3180" y="2632"/>
                      <a:pt x="3192" y="2608"/>
                      <a:pt x="3192" y="2572"/>
                    </a:cubicBezTo>
                    <a:lnTo>
                      <a:pt x="3168" y="2548"/>
                    </a:lnTo>
                    <a:lnTo>
                      <a:pt x="3085" y="2548"/>
                    </a:lnTo>
                    <a:lnTo>
                      <a:pt x="3013" y="2525"/>
                    </a:lnTo>
                    <a:lnTo>
                      <a:pt x="2977" y="2501"/>
                    </a:lnTo>
                    <a:lnTo>
                      <a:pt x="2715" y="2465"/>
                    </a:lnTo>
                    <a:lnTo>
                      <a:pt x="2584" y="2453"/>
                    </a:lnTo>
                    <a:lnTo>
                      <a:pt x="2442" y="2429"/>
                    </a:lnTo>
                    <a:lnTo>
                      <a:pt x="2299" y="2382"/>
                    </a:lnTo>
                    <a:lnTo>
                      <a:pt x="2144" y="2358"/>
                    </a:lnTo>
                    <a:cubicBezTo>
                      <a:pt x="2132" y="2346"/>
                      <a:pt x="2120" y="2334"/>
                      <a:pt x="2108" y="2322"/>
                    </a:cubicBezTo>
                    <a:lnTo>
                      <a:pt x="1989" y="2287"/>
                    </a:lnTo>
                    <a:lnTo>
                      <a:pt x="1739" y="2310"/>
                    </a:lnTo>
                    <a:lnTo>
                      <a:pt x="1668" y="2382"/>
                    </a:lnTo>
                    <a:lnTo>
                      <a:pt x="1572" y="2394"/>
                    </a:lnTo>
                    <a:lnTo>
                      <a:pt x="1537" y="2441"/>
                    </a:lnTo>
                    <a:lnTo>
                      <a:pt x="1334" y="2501"/>
                    </a:lnTo>
                    <a:lnTo>
                      <a:pt x="1227" y="2489"/>
                    </a:lnTo>
                    <a:lnTo>
                      <a:pt x="1120" y="2537"/>
                    </a:lnTo>
                    <a:cubicBezTo>
                      <a:pt x="1108" y="2548"/>
                      <a:pt x="1084" y="2560"/>
                      <a:pt x="1072" y="2572"/>
                    </a:cubicBezTo>
                    <a:cubicBezTo>
                      <a:pt x="1060" y="2584"/>
                      <a:pt x="1001" y="2596"/>
                      <a:pt x="965" y="2596"/>
                    </a:cubicBezTo>
                    <a:lnTo>
                      <a:pt x="810" y="2572"/>
                    </a:lnTo>
                    <a:lnTo>
                      <a:pt x="739" y="2596"/>
                    </a:lnTo>
                    <a:cubicBezTo>
                      <a:pt x="739" y="2644"/>
                      <a:pt x="739" y="2691"/>
                      <a:pt x="727" y="2727"/>
                    </a:cubicBezTo>
                    <a:lnTo>
                      <a:pt x="775" y="2775"/>
                    </a:lnTo>
                    <a:lnTo>
                      <a:pt x="775" y="2822"/>
                    </a:lnTo>
                    <a:lnTo>
                      <a:pt x="727" y="2846"/>
                    </a:lnTo>
                    <a:lnTo>
                      <a:pt x="679" y="2846"/>
                    </a:lnTo>
                    <a:lnTo>
                      <a:pt x="537" y="2870"/>
                    </a:lnTo>
                    <a:lnTo>
                      <a:pt x="489" y="2906"/>
                    </a:lnTo>
                    <a:lnTo>
                      <a:pt x="406" y="2918"/>
                    </a:lnTo>
                    <a:lnTo>
                      <a:pt x="263" y="2953"/>
                    </a:lnTo>
                    <a:lnTo>
                      <a:pt x="203" y="2989"/>
                    </a:lnTo>
                    <a:lnTo>
                      <a:pt x="108" y="2965"/>
                    </a:lnTo>
                    <a:lnTo>
                      <a:pt x="1" y="2965"/>
                    </a:lnTo>
                    <a:lnTo>
                      <a:pt x="48" y="2977"/>
                    </a:lnTo>
                    <a:lnTo>
                      <a:pt x="96" y="3001"/>
                    </a:lnTo>
                    <a:lnTo>
                      <a:pt x="108" y="3084"/>
                    </a:lnTo>
                    <a:cubicBezTo>
                      <a:pt x="108" y="3120"/>
                      <a:pt x="120" y="3156"/>
                      <a:pt x="120" y="3191"/>
                    </a:cubicBezTo>
                    <a:lnTo>
                      <a:pt x="72" y="3203"/>
                    </a:lnTo>
                    <a:lnTo>
                      <a:pt x="72" y="3144"/>
                    </a:lnTo>
                    <a:lnTo>
                      <a:pt x="48" y="3072"/>
                    </a:lnTo>
                    <a:lnTo>
                      <a:pt x="1" y="3132"/>
                    </a:lnTo>
                    <a:lnTo>
                      <a:pt x="1" y="3203"/>
                    </a:lnTo>
                    <a:lnTo>
                      <a:pt x="60" y="3251"/>
                    </a:lnTo>
                    <a:lnTo>
                      <a:pt x="60" y="3299"/>
                    </a:lnTo>
                    <a:lnTo>
                      <a:pt x="1" y="3334"/>
                    </a:lnTo>
                    <a:lnTo>
                      <a:pt x="60" y="3334"/>
                    </a:lnTo>
                    <a:lnTo>
                      <a:pt x="120" y="3299"/>
                    </a:lnTo>
                    <a:lnTo>
                      <a:pt x="215" y="3310"/>
                    </a:lnTo>
                    <a:lnTo>
                      <a:pt x="263" y="3346"/>
                    </a:lnTo>
                    <a:lnTo>
                      <a:pt x="203" y="3358"/>
                    </a:lnTo>
                    <a:lnTo>
                      <a:pt x="239" y="3394"/>
                    </a:lnTo>
                    <a:lnTo>
                      <a:pt x="334" y="3406"/>
                    </a:lnTo>
                    <a:lnTo>
                      <a:pt x="346" y="3334"/>
                    </a:lnTo>
                    <a:cubicBezTo>
                      <a:pt x="334" y="3310"/>
                      <a:pt x="322" y="3287"/>
                      <a:pt x="298" y="3275"/>
                    </a:cubicBezTo>
                    <a:lnTo>
                      <a:pt x="191" y="3251"/>
                    </a:lnTo>
                    <a:lnTo>
                      <a:pt x="215" y="3227"/>
                    </a:lnTo>
                    <a:cubicBezTo>
                      <a:pt x="227" y="3227"/>
                      <a:pt x="239" y="3203"/>
                      <a:pt x="251" y="3203"/>
                    </a:cubicBezTo>
                    <a:lnTo>
                      <a:pt x="251" y="3132"/>
                    </a:lnTo>
                    <a:lnTo>
                      <a:pt x="322" y="3108"/>
                    </a:lnTo>
                    <a:lnTo>
                      <a:pt x="394" y="3168"/>
                    </a:lnTo>
                    <a:cubicBezTo>
                      <a:pt x="418" y="3215"/>
                      <a:pt x="429" y="3263"/>
                      <a:pt x="453" y="3322"/>
                    </a:cubicBezTo>
                    <a:cubicBezTo>
                      <a:pt x="441" y="3346"/>
                      <a:pt x="441" y="3382"/>
                      <a:pt x="429" y="3406"/>
                    </a:cubicBezTo>
                    <a:lnTo>
                      <a:pt x="465" y="3465"/>
                    </a:lnTo>
                    <a:lnTo>
                      <a:pt x="418" y="3596"/>
                    </a:lnTo>
                    <a:lnTo>
                      <a:pt x="287" y="3680"/>
                    </a:lnTo>
                    <a:lnTo>
                      <a:pt x="191" y="3656"/>
                    </a:lnTo>
                    <a:lnTo>
                      <a:pt x="191" y="3703"/>
                    </a:lnTo>
                    <a:cubicBezTo>
                      <a:pt x="203" y="3751"/>
                      <a:pt x="215" y="3799"/>
                      <a:pt x="239" y="3834"/>
                    </a:cubicBezTo>
                    <a:cubicBezTo>
                      <a:pt x="251" y="3882"/>
                      <a:pt x="227" y="3942"/>
                      <a:pt x="215" y="3989"/>
                    </a:cubicBezTo>
                    <a:lnTo>
                      <a:pt x="275" y="4096"/>
                    </a:lnTo>
                    <a:lnTo>
                      <a:pt x="251" y="4156"/>
                    </a:lnTo>
                    <a:lnTo>
                      <a:pt x="191" y="4180"/>
                    </a:lnTo>
                    <a:cubicBezTo>
                      <a:pt x="203" y="4215"/>
                      <a:pt x="215" y="4239"/>
                      <a:pt x="239" y="4263"/>
                    </a:cubicBezTo>
                    <a:lnTo>
                      <a:pt x="322" y="4287"/>
                    </a:lnTo>
                    <a:lnTo>
                      <a:pt x="382" y="4346"/>
                    </a:lnTo>
                    <a:lnTo>
                      <a:pt x="429" y="4334"/>
                    </a:lnTo>
                    <a:cubicBezTo>
                      <a:pt x="429" y="4323"/>
                      <a:pt x="441" y="4311"/>
                      <a:pt x="453" y="4299"/>
                    </a:cubicBezTo>
                    <a:cubicBezTo>
                      <a:pt x="429" y="4251"/>
                      <a:pt x="418" y="4215"/>
                      <a:pt x="406" y="4180"/>
                    </a:cubicBezTo>
                    <a:cubicBezTo>
                      <a:pt x="418" y="4132"/>
                      <a:pt x="429" y="4096"/>
                      <a:pt x="453" y="4061"/>
                    </a:cubicBezTo>
                    <a:lnTo>
                      <a:pt x="513" y="4037"/>
                    </a:lnTo>
                    <a:lnTo>
                      <a:pt x="560" y="4084"/>
                    </a:lnTo>
                    <a:lnTo>
                      <a:pt x="513" y="4108"/>
                    </a:lnTo>
                    <a:cubicBezTo>
                      <a:pt x="513" y="4120"/>
                      <a:pt x="501" y="4132"/>
                      <a:pt x="501" y="4144"/>
                    </a:cubicBezTo>
                    <a:lnTo>
                      <a:pt x="560" y="4239"/>
                    </a:lnTo>
                    <a:lnTo>
                      <a:pt x="560" y="4346"/>
                    </a:lnTo>
                    <a:cubicBezTo>
                      <a:pt x="560" y="4382"/>
                      <a:pt x="525" y="4382"/>
                      <a:pt x="501" y="4394"/>
                    </a:cubicBezTo>
                    <a:cubicBezTo>
                      <a:pt x="489" y="4418"/>
                      <a:pt x="501" y="4442"/>
                      <a:pt x="501" y="4453"/>
                    </a:cubicBezTo>
                    <a:lnTo>
                      <a:pt x="620" y="4453"/>
                    </a:lnTo>
                    <a:lnTo>
                      <a:pt x="775" y="4394"/>
                    </a:lnTo>
                    <a:cubicBezTo>
                      <a:pt x="751" y="4358"/>
                      <a:pt x="727" y="4323"/>
                      <a:pt x="703" y="4287"/>
                    </a:cubicBezTo>
                    <a:cubicBezTo>
                      <a:pt x="703" y="4275"/>
                      <a:pt x="703" y="4263"/>
                      <a:pt x="715" y="4251"/>
                    </a:cubicBezTo>
                    <a:lnTo>
                      <a:pt x="763" y="4251"/>
                    </a:lnTo>
                    <a:lnTo>
                      <a:pt x="846" y="4287"/>
                    </a:lnTo>
                    <a:lnTo>
                      <a:pt x="882" y="4334"/>
                    </a:lnTo>
                    <a:lnTo>
                      <a:pt x="941" y="4263"/>
                    </a:lnTo>
                    <a:cubicBezTo>
                      <a:pt x="953" y="4227"/>
                      <a:pt x="965" y="4192"/>
                      <a:pt x="977" y="4144"/>
                    </a:cubicBezTo>
                    <a:cubicBezTo>
                      <a:pt x="989" y="4108"/>
                      <a:pt x="977" y="4096"/>
                      <a:pt x="977" y="4072"/>
                    </a:cubicBezTo>
                    <a:cubicBezTo>
                      <a:pt x="1013" y="4001"/>
                      <a:pt x="1049" y="3930"/>
                      <a:pt x="1072" y="3858"/>
                    </a:cubicBezTo>
                    <a:cubicBezTo>
                      <a:pt x="1084" y="3822"/>
                      <a:pt x="1096" y="3787"/>
                      <a:pt x="1108" y="3739"/>
                    </a:cubicBezTo>
                    <a:lnTo>
                      <a:pt x="1203" y="3691"/>
                    </a:lnTo>
                    <a:lnTo>
                      <a:pt x="1334" y="3668"/>
                    </a:lnTo>
                    <a:lnTo>
                      <a:pt x="1334" y="3596"/>
                    </a:lnTo>
                    <a:lnTo>
                      <a:pt x="1275" y="3561"/>
                    </a:lnTo>
                    <a:cubicBezTo>
                      <a:pt x="1275" y="3537"/>
                      <a:pt x="1299" y="3513"/>
                      <a:pt x="1310" y="3489"/>
                    </a:cubicBezTo>
                    <a:lnTo>
                      <a:pt x="1251" y="3465"/>
                    </a:lnTo>
                    <a:lnTo>
                      <a:pt x="1287" y="3418"/>
                    </a:lnTo>
                    <a:lnTo>
                      <a:pt x="1108" y="3358"/>
                    </a:lnTo>
                    <a:lnTo>
                      <a:pt x="1096" y="3310"/>
                    </a:lnTo>
                    <a:lnTo>
                      <a:pt x="1191" y="3310"/>
                    </a:lnTo>
                    <a:lnTo>
                      <a:pt x="1239" y="3275"/>
                    </a:lnTo>
                    <a:cubicBezTo>
                      <a:pt x="1239" y="3239"/>
                      <a:pt x="1251" y="3203"/>
                      <a:pt x="1251" y="3168"/>
                    </a:cubicBezTo>
                    <a:lnTo>
                      <a:pt x="1191" y="3108"/>
                    </a:lnTo>
                    <a:lnTo>
                      <a:pt x="1108" y="3096"/>
                    </a:lnTo>
                    <a:cubicBezTo>
                      <a:pt x="1096" y="3096"/>
                      <a:pt x="1096" y="3108"/>
                      <a:pt x="1096" y="3120"/>
                    </a:cubicBezTo>
                    <a:lnTo>
                      <a:pt x="1001" y="3120"/>
                    </a:lnTo>
                    <a:lnTo>
                      <a:pt x="929" y="3084"/>
                    </a:lnTo>
                    <a:lnTo>
                      <a:pt x="846" y="2953"/>
                    </a:lnTo>
                    <a:cubicBezTo>
                      <a:pt x="858" y="2929"/>
                      <a:pt x="870" y="2918"/>
                      <a:pt x="882" y="2906"/>
                    </a:cubicBezTo>
                    <a:lnTo>
                      <a:pt x="1084" y="2906"/>
                    </a:lnTo>
                    <a:lnTo>
                      <a:pt x="1239" y="2941"/>
                    </a:lnTo>
                    <a:lnTo>
                      <a:pt x="1382" y="3049"/>
                    </a:lnTo>
                    <a:lnTo>
                      <a:pt x="1465" y="3096"/>
                    </a:lnTo>
                    <a:lnTo>
                      <a:pt x="1489" y="3072"/>
                    </a:lnTo>
                    <a:cubicBezTo>
                      <a:pt x="1489" y="3060"/>
                      <a:pt x="1501" y="3037"/>
                      <a:pt x="1501" y="3025"/>
                    </a:cubicBezTo>
                    <a:lnTo>
                      <a:pt x="1549" y="2953"/>
                    </a:lnTo>
                    <a:lnTo>
                      <a:pt x="1549" y="2894"/>
                    </a:lnTo>
                    <a:lnTo>
                      <a:pt x="1596" y="2858"/>
                    </a:lnTo>
                    <a:lnTo>
                      <a:pt x="1668" y="2882"/>
                    </a:lnTo>
                    <a:lnTo>
                      <a:pt x="1703" y="2941"/>
                    </a:lnTo>
                    <a:lnTo>
                      <a:pt x="1763" y="2977"/>
                    </a:lnTo>
                    <a:lnTo>
                      <a:pt x="1870" y="2977"/>
                    </a:lnTo>
                    <a:lnTo>
                      <a:pt x="2061" y="3025"/>
                    </a:lnTo>
                    <a:lnTo>
                      <a:pt x="2251" y="3049"/>
                    </a:lnTo>
                    <a:lnTo>
                      <a:pt x="2370" y="3084"/>
                    </a:lnTo>
                    <a:cubicBezTo>
                      <a:pt x="2382" y="3096"/>
                      <a:pt x="2394" y="3108"/>
                      <a:pt x="2406" y="3120"/>
                    </a:cubicBezTo>
                    <a:lnTo>
                      <a:pt x="2477" y="3120"/>
                    </a:lnTo>
                    <a:lnTo>
                      <a:pt x="2489" y="3096"/>
                    </a:lnTo>
                    <a:lnTo>
                      <a:pt x="2620" y="3096"/>
                    </a:lnTo>
                    <a:lnTo>
                      <a:pt x="2668" y="3060"/>
                    </a:lnTo>
                    <a:lnTo>
                      <a:pt x="2823" y="3037"/>
                    </a:lnTo>
                    <a:lnTo>
                      <a:pt x="2965" y="3060"/>
                    </a:lnTo>
                    <a:lnTo>
                      <a:pt x="3120" y="3144"/>
                    </a:lnTo>
                    <a:lnTo>
                      <a:pt x="3227" y="3168"/>
                    </a:lnTo>
                    <a:cubicBezTo>
                      <a:pt x="3227" y="3180"/>
                      <a:pt x="3239" y="3191"/>
                      <a:pt x="3251" y="3203"/>
                    </a:cubicBezTo>
                    <a:lnTo>
                      <a:pt x="3227" y="3275"/>
                    </a:lnTo>
                    <a:lnTo>
                      <a:pt x="3108" y="3322"/>
                    </a:lnTo>
                    <a:lnTo>
                      <a:pt x="3061" y="3370"/>
                    </a:lnTo>
                    <a:cubicBezTo>
                      <a:pt x="3073" y="3394"/>
                      <a:pt x="3085" y="3406"/>
                      <a:pt x="3096" y="3418"/>
                    </a:cubicBezTo>
                    <a:cubicBezTo>
                      <a:pt x="3108" y="3430"/>
                      <a:pt x="3096" y="3465"/>
                      <a:pt x="3085" y="3489"/>
                    </a:cubicBezTo>
                    <a:cubicBezTo>
                      <a:pt x="3085" y="3513"/>
                      <a:pt x="3073" y="3537"/>
                      <a:pt x="3061" y="3561"/>
                    </a:cubicBezTo>
                    <a:cubicBezTo>
                      <a:pt x="3054" y="3582"/>
                      <a:pt x="3051" y="3586"/>
                      <a:pt x="3047" y="3586"/>
                    </a:cubicBezTo>
                    <a:cubicBezTo>
                      <a:pt x="3045" y="3586"/>
                      <a:pt x="3042" y="3584"/>
                      <a:pt x="3037" y="3584"/>
                    </a:cubicBezTo>
                    <a:cubicBezTo>
                      <a:pt x="3025" y="3596"/>
                      <a:pt x="3037" y="3644"/>
                      <a:pt x="3037" y="3668"/>
                    </a:cubicBezTo>
                    <a:lnTo>
                      <a:pt x="3132" y="3751"/>
                    </a:lnTo>
                    <a:lnTo>
                      <a:pt x="3239" y="3906"/>
                    </a:lnTo>
                    <a:lnTo>
                      <a:pt x="3335" y="3965"/>
                    </a:lnTo>
                    <a:lnTo>
                      <a:pt x="3418" y="3965"/>
                    </a:lnTo>
                    <a:lnTo>
                      <a:pt x="3561" y="3894"/>
                    </a:lnTo>
                    <a:cubicBezTo>
                      <a:pt x="3585" y="3870"/>
                      <a:pt x="3596" y="3846"/>
                      <a:pt x="3608" y="3822"/>
                    </a:cubicBezTo>
                    <a:lnTo>
                      <a:pt x="3680" y="3822"/>
                    </a:lnTo>
                    <a:lnTo>
                      <a:pt x="3704" y="3799"/>
                    </a:lnTo>
                    <a:lnTo>
                      <a:pt x="3704" y="3739"/>
                    </a:lnTo>
                    <a:lnTo>
                      <a:pt x="3823" y="3680"/>
                    </a:lnTo>
                    <a:lnTo>
                      <a:pt x="3918" y="3703"/>
                    </a:lnTo>
                    <a:lnTo>
                      <a:pt x="4001" y="3739"/>
                    </a:lnTo>
                    <a:lnTo>
                      <a:pt x="4049" y="3703"/>
                    </a:lnTo>
                    <a:lnTo>
                      <a:pt x="4037" y="3668"/>
                    </a:lnTo>
                    <a:lnTo>
                      <a:pt x="4049" y="3584"/>
                    </a:lnTo>
                    <a:lnTo>
                      <a:pt x="3870" y="3453"/>
                    </a:lnTo>
                    <a:lnTo>
                      <a:pt x="3858" y="3406"/>
                    </a:lnTo>
                    <a:lnTo>
                      <a:pt x="3954" y="3322"/>
                    </a:lnTo>
                    <a:lnTo>
                      <a:pt x="4025" y="3299"/>
                    </a:lnTo>
                    <a:lnTo>
                      <a:pt x="4073" y="3310"/>
                    </a:lnTo>
                    <a:cubicBezTo>
                      <a:pt x="4061" y="3322"/>
                      <a:pt x="4049" y="3322"/>
                      <a:pt x="4037" y="3334"/>
                    </a:cubicBezTo>
                    <a:cubicBezTo>
                      <a:pt x="4025" y="3346"/>
                      <a:pt x="4025" y="3394"/>
                      <a:pt x="4013" y="3418"/>
                    </a:cubicBezTo>
                    <a:lnTo>
                      <a:pt x="4049" y="3453"/>
                    </a:lnTo>
                    <a:lnTo>
                      <a:pt x="4108" y="3453"/>
                    </a:lnTo>
                    <a:lnTo>
                      <a:pt x="4132" y="3441"/>
                    </a:lnTo>
                    <a:lnTo>
                      <a:pt x="4204" y="3489"/>
                    </a:lnTo>
                    <a:lnTo>
                      <a:pt x="4251" y="3537"/>
                    </a:lnTo>
                    <a:lnTo>
                      <a:pt x="4311" y="3549"/>
                    </a:lnTo>
                    <a:lnTo>
                      <a:pt x="4347" y="3561"/>
                    </a:lnTo>
                    <a:cubicBezTo>
                      <a:pt x="4335" y="3572"/>
                      <a:pt x="4323" y="3584"/>
                      <a:pt x="4311" y="3584"/>
                    </a:cubicBezTo>
                    <a:lnTo>
                      <a:pt x="4204" y="3561"/>
                    </a:lnTo>
                    <a:lnTo>
                      <a:pt x="4192" y="3584"/>
                    </a:lnTo>
                    <a:lnTo>
                      <a:pt x="4216" y="3608"/>
                    </a:lnTo>
                    <a:lnTo>
                      <a:pt x="4311" y="3620"/>
                    </a:lnTo>
                    <a:lnTo>
                      <a:pt x="4454" y="3620"/>
                    </a:lnTo>
                    <a:lnTo>
                      <a:pt x="4728" y="3751"/>
                    </a:lnTo>
                    <a:lnTo>
                      <a:pt x="4882" y="3799"/>
                    </a:lnTo>
                    <a:cubicBezTo>
                      <a:pt x="4870" y="3787"/>
                      <a:pt x="4859" y="3763"/>
                      <a:pt x="4847" y="3751"/>
                    </a:cubicBezTo>
                    <a:cubicBezTo>
                      <a:pt x="4835" y="3739"/>
                      <a:pt x="4847" y="3691"/>
                      <a:pt x="4847" y="3668"/>
                    </a:cubicBezTo>
                    <a:lnTo>
                      <a:pt x="4906" y="3596"/>
                    </a:lnTo>
                    <a:lnTo>
                      <a:pt x="5049" y="3596"/>
                    </a:lnTo>
                    <a:cubicBezTo>
                      <a:pt x="5073" y="3608"/>
                      <a:pt x="5109" y="3620"/>
                      <a:pt x="5132" y="3644"/>
                    </a:cubicBezTo>
                    <a:cubicBezTo>
                      <a:pt x="5132" y="3668"/>
                      <a:pt x="5132" y="3691"/>
                      <a:pt x="5120" y="3727"/>
                    </a:cubicBezTo>
                    <a:lnTo>
                      <a:pt x="5061" y="3787"/>
                    </a:lnTo>
                    <a:cubicBezTo>
                      <a:pt x="5061" y="3799"/>
                      <a:pt x="5073" y="3834"/>
                      <a:pt x="5085" y="3858"/>
                    </a:cubicBezTo>
                    <a:lnTo>
                      <a:pt x="5168" y="3882"/>
                    </a:lnTo>
                    <a:lnTo>
                      <a:pt x="5287" y="3834"/>
                    </a:lnTo>
                    <a:cubicBezTo>
                      <a:pt x="5287" y="3787"/>
                      <a:pt x="5287" y="3727"/>
                      <a:pt x="5275" y="3680"/>
                    </a:cubicBezTo>
                    <a:lnTo>
                      <a:pt x="5347" y="3608"/>
                    </a:lnTo>
                    <a:lnTo>
                      <a:pt x="5501" y="3596"/>
                    </a:lnTo>
                    <a:lnTo>
                      <a:pt x="5585" y="3620"/>
                    </a:lnTo>
                    <a:lnTo>
                      <a:pt x="5621" y="3596"/>
                    </a:lnTo>
                    <a:lnTo>
                      <a:pt x="5585" y="3537"/>
                    </a:lnTo>
                    <a:lnTo>
                      <a:pt x="5656" y="3453"/>
                    </a:lnTo>
                    <a:lnTo>
                      <a:pt x="5740" y="3453"/>
                    </a:lnTo>
                    <a:lnTo>
                      <a:pt x="5835" y="3513"/>
                    </a:lnTo>
                    <a:lnTo>
                      <a:pt x="5835" y="3561"/>
                    </a:lnTo>
                    <a:lnTo>
                      <a:pt x="5763" y="3596"/>
                    </a:lnTo>
                    <a:lnTo>
                      <a:pt x="5692" y="3680"/>
                    </a:lnTo>
                    <a:cubicBezTo>
                      <a:pt x="5668" y="3763"/>
                      <a:pt x="5644" y="3834"/>
                      <a:pt x="5621" y="3906"/>
                    </a:cubicBezTo>
                    <a:lnTo>
                      <a:pt x="5668" y="3942"/>
                    </a:lnTo>
                    <a:lnTo>
                      <a:pt x="5752" y="3942"/>
                    </a:lnTo>
                    <a:lnTo>
                      <a:pt x="5835" y="3894"/>
                    </a:lnTo>
                    <a:lnTo>
                      <a:pt x="5930" y="3930"/>
                    </a:lnTo>
                    <a:lnTo>
                      <a:pt x="6061" y="3894"/>
                    </a:lnTo>
                    <a:cubicBezTo>
                      <a:pt x="6097" y="3870"/>
                      <a:pt x="6121" y="3834"/>
                      <a:pt x="6144" y="3811"/>
                    </a:cubicBezTo>
                    <a:lnTo>
                      <a:pt x="6144" y="3739"/>
                    </a:lnTo>
                    <a:lnTo>
                      <a:pt x="6299" y="3715"/>
                    </a:lnTo>
                    <a:lnTo>
                      <a:pt x="6299" y="3656"/>
                    </a:lnTo>
                    <a:lnTo>
                      <a:pt x="6252" y="3596"/>
                    </a:lnTo>
                    <a:lnTo>
                      <a:pt x="6180" y="3418"/>
                    </a:lnTo>
                    <a:lnTo>
                      <a:pt x="6180" y="3310"/>
                    </a:lnTo>
                    <a:cubicBezTo>
                      <a:pt x="6192" y="3251"/>
                      <a:pt x="6204" y="3191"/>
                      <a:pt x="6216" y="3120"/>
                    </a:cubicBezTo>
                    <a:cubicBezTo>
                      <a:pt x="6263" y="3060"/>
                      <a:pt x="6299" y="2989"/>
                      <a:pt x="6347" y="2929"/>
                    </a:cubicBezTo>
                    <a:cubicBezTo>
                      <a:pt x="6371" y="2882"/>
                      <a:pt x="6394" y="2834"/>
                      <a:pt x="6418" y="2787"/>
                    </a:cubicBezTo>
                    <a:lnTo>
                      <a:pt x="6442" y="2489"/>
                    </a:lnTo>
                    <a:cubicBezTo>
                      <a:pt x="6406" y="2429"/>
                      <a:pt x="6383" y="2370"/>
                      <a:pt x="6359" y="2310"/>
                    </a:cubicBezTo>
                    <a:cubicBezTo>
                      <a:pt x="6359" y="2275"/>
                      <a:pt x="6371" y="2239"/>
                      <a:pt x="6383" y="2203"/>
                    </a:cubicBezTo>
                    <a:lnTo>
                      <a:pt x="6466" y="2096"/>
                    </a:lnTo>
                    <a:lnTo>
                      <a:pt x="6668" y="2108"/>
                    </a:lnTo>
                    <a:lnTo>
                      <a:pt x="6752" y="2144"/>
                    </a:lnTo>
                    <a:cubicBezTo>
                      <a:pt x="6752" y="2167"/>
                      <a:pt x="6764" y="2191"/>
                      <a:pt x="6775" y="2215"/>
                    </a:cubicBezTo>
                    <a:lnTo>
                      <a:pt x="6811" y="2203"/>
                    </a:lnTo>
                    <a:cubicBezTo>
                      <a:pt x="6811" y="2167"/>
                      <a:pt x="6811" y="2132"/>
                      <a:pt x="6823" y="2108"/>
                    </a:cubicBezTo>
                    <a:cubicBezTo>
                      <a:pt x="6823" y="2084"/>
                      <a:pt x="6823" y="2060"/>
                      <a:pt x="6823" y="2037"/>
                    </a:cubicBezTo>
                    <a:lnTo>
                      <a:pt x="6799" y="2001"/>
                    </a:lnTo>
                    <a:lnTo>
                      <a:pt x="6799" y="1906"/>
                    </a:lnTo>
                    <a:cubicBezTo>
                      <a:pt x="6811" y="1894"/>
                      <a:pt x="6823" y="1882"/>
                      <a:pt x="6823" y="1870"/>
                    </a:cubicBezTo>
                    <a:cubicBezTo>
                      <a:pt x="6823" y="1858"/>
                      <a:pt x="6847" y="1834"/>
                      <a:pt x="6847" y="1822"/>
                    </a:cubicBezTo>
                    <a:lnTo>
                      <a:pt x="6906" y="1786"/>
                    </a:lnTo>
                    <a:lnTo>
                      <a:pt x="6906" y="1763"/>
                    </a:lnTo>
                    <a:lnTo>
                      <a:pt x="6942" y="1715"/>
                    </a:lnTo>
                    <a:cubicBezTo>
                      <a:pt x="6942" y="1691"/>
                      <a:pt x="6930" y="1679"/>
                      <a:pt x="6930" y="1667"/>
                    </a:cubicBezTo>
                    <a:cubicBezTo>
                      <a:pt x="6942" y="1632"/>
                      <a:pt x="6954" y="1596"/>
                      <a:pt x="6966" y="1572"/>
                    </a:cubicBezTo>
                    <a:lnTo>
                      <a:pt x="7002" y="1536"/>
                    </a:lnTo>
                    <a:cubicBezTo>
                      <a:pt x="7002" y="1513"/>
                      <a:pt x="6990" y="1489"/>
                      <a:pt x="6990" y="1465"/>
                    </a:cubicBezTo>
                    <a:lnTo>
                      <a:pt x="7014" y="1298"/>
                    </a:lnTo>
                    <a:lnTo>
                      <a:pt x="6966" y="1144"/>
                    </a:lnTo>
                    <a:lnTo>
                      <a:pt x="6906" y="1120"/>
                    </a:lnTo>
                    <a:lnTo>
                      <a:pt x="6859" y="1072"/>
                    </a:lnTo>
                    <a:cubicBezTo>
                      <a:pt x="6883" y="1013"/>
                      <a:pt x="6895" y="965"/>
                      <a:pt x="6918" y="905"/>
                    </a:cubicBezTo>
                    <a:lnTo>
                      <a:pt x="6835" y="798"/>
                    </a:lnTo>
                    <a:lnTo>
                      <a:pt x="6692" y="536"/>
                    </a:lnTo>
                    <a:lnTo>
                      <a:pt x="6656" y="441"/>
                    </a:lnTo>
                    <a:lnTo>
                      <a:pt x="6656" y="298"/>
                    </a:lnTo>
                    <a:cubicBezTo>
                      <a:pt x="6656" y="262"/>
                      <a:pt x="6680" y="227"/>
                      <a:pt x="6692" y="179"/>
                    </a:cubicBezTo>
                    <a:lnTo>
                      <a:pt x="6716" y="143"/>
                    </a:lnTo>
                    <a:lnTo>
                      <a:pt x="6644" y="143"/>
                    </a:lnTo>
                    <a:lnTo>
                      <a:pt x="6597" y="132"/>
                    </a:lnTo>
                    <a:lnTo>
                      <a:pt x="6573" y="96"/>
                    </a:lnTo>
                    <a:lnTo>
                      <a:pt x="6490" y="24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26"/>
              <p:cNvSpPr/>
              <p:nvPr/>
            </p:nvSpPr>
            <p:spPr>
              <a:xfrm>
                <a:off x="5608425" y="3176425"/>
                <a:ext cx="92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24" extrusionOk="0">
                    <a:moveTo>
                      <a:pt x="1" y="0"/>
                    </a:moveTo>
                    <a:cubicBezTo>
                      <a:pt x="1" y="0"/>
                      <a:pt x="1" y="12"/>
                      <a:pt x="12" y="24"/>
                    </a:cubicBezTo>
                    <a:lnTo>
                      <a:pt x="36" y="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26"/>
              <p:cNvSpPr/>
              <p:nvPr/>
            </p:nvSpPr>
            <p:spPr>
              <a:xfrm>
                <a:off x="5609625" y="3174925"/>
                <a:ext cx="21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72" extrusionOk="0">
                    <a:moveTo>
                      <a:pt x="0" y="0"/>
                    </a:moveTo>
                    <a:cubicBezTo>
                      <a:pt x="0" y="0"/>
                      <a:pt x="0" y="12"/>
                      <a:pt x="0" y="12"/>
                    </a:cubicBezTo>
                    <a:lnTo>
                      <a:pt x="48" y="72"/>
                    </a:lnTo>
                    <a:lnTo>
                      <a:pt x="84" y="72"/>
                    </a:lnTo>
                    <a:lnTo>
                      <a:pt x="36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26"/>
              <p:cNvSpPr/>
              <p:nvPr/>
            </p:nvSpPr>
            <p:spPr>
              <a:xfrm>
                <a:off x="5629275" y="3215700"/>
                <a:ext cx="24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80" extrusionOk="0">
                    <a:moveTo>
                      <a:pt x="48" y="1"/>
                    </a:moveTo>
                    <a:lnTo>
                      <a:pt x="24" y="48"/>
                    </a:lnTo>
                    <a:lnTo>
                      <a:pt x="0" y="179"/>
                    </a:lnTo>
                    <a:lnTo>
                      <a:pt x="36" y="167"/>
                    </a:lnTo>
                    <a:lnTo>
                      <a:pt x="83" y="132"/>
                    </a:lnTo>
                    <a:cubicBezTo>
                      <a:pt x="83" y="108"/>
                      <a:pt x="95" y="84"/>
                      <a:pt x="95" y="60"/>
                    </a:cubicBez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26"/>
              <p:cNvSpPr/>
              <p:nvPr/>
            </p:nvSpPr>
            <p:spPr>
              <a:xfrm>
                <a:off x="5616475" y="3187125"/>
                <a:ext cx="30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80" extrusionOk="0">
                    <a:moveTo>
                      <a:pt x="71" y="1"/>
                    </a:moveTo>
                    <a:lnTo>
                      <a:pt x="12" y="13"/>
                    </a:lnTo>
                    <a:cubicBezTo>
                      <a:pt x="12" y="36"/>
                      <a:pt x="12" y="72"/>
                      <a:pt x="0" y="96"/>
                    </a:cubicBezTo>
                    <a:lnTo>
                      <a:pt x="24" y="155"/>
                    </a:lnTo>
                    <a:lnTo>
                      <a:pt x="71" y="179"/>
                    </a:lnTo>
                    <a:lnTo>
                      <a:pt x="119" y="132"/>
                    </a:lnTo>
                    <a:cubicBezTo>
                      <a:pt x="107" y="96"/>
                      <a:pt x="95" y="60"/>
                      <a:pt x="83" y="36"/>
                    </a:cubicBezTo>
                    <a:cubicBezTo>
                      <a:pt x="83" y="24"/>
                      <a:pt x="95" y="13"/>
                      <a:pt x="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26"/>
              <p:cNvSpPr/>
              <p:nvPr/>
            </p:nvSpPr>
            <p:spPr>
              <a:xfrm>
                <a:off x="5594425" y="3246075"/>
                <a:ext cx="242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132" extrusionOk="0">
                    <a:moveTo>
                      <a:pt x="13" y="0"/>
                    </a:moveTo>
                    <a:lnTo>
                      <a:pt x="1" y="60"/>
                    </a:lnTo>
                    <a:lnTo>
                      <a:pt x="61" y="131"/>
                    </a:lnTo>
                    <a:lnTo>
                      <a:pt x="96" y="131"/>
                    </a:lnTo>
                    <a:lnTo>
                      <a:pt x="96" y="60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26"/>
              <p:cNvSpPr/>
              <p:nvPr/>
            </p:nvSpPr>
            <p:spPr>
              <a:xfrm>
                <a:off x="5598900" y="3240700"/>
                <a:ext cx="1045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6" extrusionOk="0">
                    <a:moveTo>
                      <a:pt x="227" y="1"/>
                    </a:moveTo>
                    <a:lnTo>
                      <a:pt x="203" y="13"/>
                    </a:lnTo>
                    <a:lnTo>
                      <a:pt x="60" y="13"/>
                    </a:lnTo>
                    <a:lnTo>
                      <a:pt x="1" y="48"/>
                    </a:lnTo>
                    <a:lnTo>
                      <a:pt x="24" y="84"/>
                    </a:lnTo>
                    <a:lnTo>
                      <a:pt x="108" y="120"/>
                    </a:lnTo>
                    <a:lnTo>
                      <a:pt x="143" y="156"/>
                    </a:lnTo>
                    <a:lnTo>
                      <a:pt x="179" y="144"/>
                    </a:lnTo>
                    <a:cubicBezTo>
                      <a:pt x="179" y="132"/>
                      <a:pt x="191" y="120"/>
                      <a:pt x="203" y="96"/>
                    </a:cubicBezTo>
                    <a:lnTo>
                      <a:pt x="322" y="96"/>
                    </a:lnTo>
                    <a:lnTo>
                      <a:pt x="417" y="36"/>
                    </a:lnTo>
                    <a:lnTo>
                      <a:pt x="334" y="13"/>
                    </a:lnTo>
                    <a:lnTo>
                      <a:pt x="286" y="13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26"/>
              <p:cNvSpPr/>
              <p:nvPr/>
            </p:nvSpPr>
            <p:spPr>
              <a:xfrm>
                <a:off x="5600400" y="3177600"/>
                <a:ext cx="35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12" y="1"/>
                    </a:moveTo>
                    <a:lnTo>
                      <a:pt x="0" y="48"/>
                    </a:lnTo>
                    <a:lnTo>
                      <a:pt x="0" y="144"/>
                    </a:lnTo>
                    <a:lnTo>
                      <a:pt x="60" y="179"/>
                    </a:lnTo>
                    <a:lnTo>
                      <a:pt x="143" y="167"/>
                    </a:lnTo>
                    <a:cubicBezTo>
                      <a:pt x="143" y="144"/>
                      <a:pt x="131" y="120"/>
                      <a:pt x="119" y="96"/>
                    </a:cubicBezTo>
                    <a:cubicBezTo>
                      <a:pt x="119" y="72"/>
                      <a:pt x="83" y="60"/>
                      <a:pt x="72" y="48"/>
                    </a:cubicBez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26"/>
              <p:cNvSpPr/>
              <p:nvPr/>
            </p:nvSpPr>
            <p:spPr>
              <a:xfrm>
                <a:off x="5617350" y="3191900"/>
                <a:ext cx="212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48" extrusionOk="0">
                    <a:moveTo>
                      <a:pt x="60" y="0"/>
                    </a:moveTo>
                    <a:lnTo>
                      <a:pt x="1" y="12"/>
                    </a:lnTo>
                    <a:lnTo>
                      <a:pt x="25" y="48"/>
                    </a:lnTo>
                    <a:lnTo>
                      <a:pt x="84" y="12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26"/>
              <p:cNvSpPr/>
              <p:nvPr/>
            </p:nvSpPr>
            <p:spPr>
              <a:xfrm>
                <a:off x="5567650" y="3143375"/>
                <a:ext cx="33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0" extrusionOk="0">
                    <a:moveTo>
                      <a:pt x="119" y="0"/>
                    </a:moveTo>
                    <a:lnTo>
                      <a:pt x="60" y="24"/>
                    </a:lnTo>
                    <a:lnTo>
                      <a:pt x="24" y="12"/>
                    </a:lnTo>
                    <a:lnTo>
                      <a:pt x="0" y="36"/>
                    </a:lnTo>
                    <a:cubicBezTo>
                      <a:pt x="0" y="60"/>
                      <a:pt x="12" y="84"/>
                      <a:pt x="24" y="108"/>
                    </a:cubicBezTo>
                    <a:lnTo>
                      <a:pt x="72" y="96"/>
                    </a:lnTo>
                    <a:lnTo>
                      <a:pt x="119" y="119"/>
                    </a:lnTo>
                    <a:cubicBezTo>
                      <a:pt x="119" y="96"/>
                      <a:pt x="131" y="72"/>
                      <a:pt x="131" y="48"/>
                    </a:cubicBez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26"/>
              <p:cNvSpPr/>
              <p:nvPr/>
            </p:nvSpPr>
            <p:spPr>
              <a:xfrm>
                <a:off x="5566450" y="3157375"/>
                <a:ext cx="110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203" extrusionOk="0">
                    <a:moveTo>
                      <a:pt x="84" y="0"/>
                    </a:moveTo>
                    <a:lnTo>
                      <a:pt x="1" y="24"/>
                    </a:lnTo>
                    <a:lnTo>
                      <a:pt x="25" y="95"/>
                    </a:lnTo>
                    <a:lnTo>
                      <a:pt x="120" y="155"/>
                    </a:lnTo>
                    <a:lnTo>
                      <a:pt x="334" y="202"/>
                    </a:lnTo>
                    <a:lnTo>
                      <a:pt x="441" y="131"/>
                    </a:lnTo>
                    <a:cubicBezTo>
                      <a:pt x="441" y="119"/>
                      <a:pt x="441" y="95"/>
                      <a:pt x="441" y="83"/>
                    </a:cubicBezTo>
                    <a:lnTo>
                      <a:pt x="346" y="24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26"/>
              <p:cNvSpPr/>
              <p:nvPr/>
            </p:nvSpPr>
            <p:spPr>
              <a:xfrm>
                <a:off x="5590575" y="3146050"/>
                <a:ext cx="27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9" extrusionOk="0">
                    <a:moveTo>
                      <a:pt x="0" y="1"/>
                    </a:moveTo>
                    <a:cubicBezTo>
                      <a:pt x="0" y="12"/>
                      <a:pt x="0" y="36"/>
                      <a:pt x="12" y="48"/>
                    </a:cubicBezTo>
                    <a:lnTo>
                      <a:pt x="107" y="48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26"/>
              <p:cNvSpPr/>
              <p:nvPr/>
            </p:nvSpPr>
            <p:spPr>
              <a:xfrm>
                <a:off x="5610225" y="3156175"/>
                <a:ext cx="35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56" extrusionOk="0">
                    <a:moveTo>
                      <a:pt x="83" y="0"/>
                    </a:moveTo>
                    <a:lnTo>
                      <a:pt x="36" y="36"/>
                    </a:lnTo>
                    <a:cubicBezTo>
                      <a:pt x="24" y="60"/>
                      <a:pt x="12" y="72"/>
                      <a:pt x="12" y="96"/>
                    </a:cubicBezTo>
                    <a:cubicBezTo>
                      <a:pt x="0" y="119"/>
                      <a:pt x="12" y="143"/>
                      <a:pt x="12" y="155"/>
                    </a:cubicBezTo>
                    <a:lnTo>
                      <a:pt x="60" y="143"/>
                    </a:lnTo>
                    <a:lnTo>
                      <a:pt x="143" y="96"/>
                    </a:lnTo>
                    <a:lnTo>
                      <a:pt x="143" y="36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26"/>
              <p:cNvSpPr/>
              <p:nvPr/>
            </p:nvSpPr>
            <p:spPr>
              <a:xfrm>
                <a:off x="5600975" y="3147250"/>
                <a:ext cx="36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2" extrusionOk="0">
                    <a:moveTo>
                      <a:pt x="108" y="0"/>
                    </a:moveTo>
                    <a:lnTo>
                      <a:pt x="13" y="12"/>
                    </a:lnTo>
                    <a:cubicBezTo>
                      <a:pt x="13" y="36"/>
                      <a:pt x="1" y="48"/>
                      <a:pt x="1" y="60"/>
                    </a:cubicBezTo>
                    <a:cubicBezTo>
                      <a:pt x="1" y="84"/>
                      <a:pt x="13" y="107"/>
                      <a:pt x="13" y="131"/>
                    </a:cubicBezTo>
                    <a:lnTo>
                      <a:pt x="72" y="131"/>
                    </a:lnTo>
                    <a:lnTo>
                      <a:pt x="120" y="107"/>
                    </a:lnTo>
                    <a:cubicBezTo>
                      <a:pt x="120" y="84"/>
                      <a:pt x="132" y="60"/>
                      <a:pt x="144" y="36"/>
                    </a:cubicBez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26"/>
              <p:cNvSpPr/>
              <p:nvPr/>
            </p:nvSpPr>
            <p:spPr>
              <a:xfrm>
                <a:off x="5608125" y="3160925"/>
                <a:ext cx="39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97" extrusionOk="0">
                    <a:moveTo>
                      <a:pt x="72" y="1"/>
                    </a:moveTo>
                    <a:lnTo>
                      <a:pt x="1" y="37"/>
                    </a:lnTo>
                    <a:cubicBezTo>
                      <a:pt x="1" y="49"/>
                      <a:pt x="1" y="72"/>
                      <a:pt x="1" y="84"/>
                    </a:cubicBezTo>
                    <a:lnTo>
                      <a:pt x="48" y="96"/>
                    </a:lnTo>
                    <a:lnTo>
                      <a:pt x="108" y="84"/>
                    </a:lnTo>
                    <a:lnTo>
                      <a:pt x="155" y="37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26"/>
              <p:cNvSpPr/>
              <p:nvPr/>
            </p:nvSpPr>
            <p:spPr>
              <a:xfrm>
                <a:off x="6009675" y="3992000"/>
                <a:ext cx="232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929" h="453" extrusionOk="0">
                    <a:moveTo>
                      <a:pt x="131" y="0"/>
                    </a:moveTo>
                    <a:lnTo>
                      <a:pt x="0" y="72"/>
                    </a:lnTo>
                    <a:cubicBezTo>
                      <a:pt x="24" y="119"/>
                      <a:pt x="48" y="167"/>
                      <a:pt x="72" y="214"/>
                    </a:cubicBezTo>
                    <a:lnTo>
                      <a:pt x="143" y="179"/>
                    </a:lnTo>
                    <a:lnTo>
                      <a:pt x="250" y="262"/>
                    </a:lnTo>
                    <a:lnTo>
                      <a:pt x="322" y="238"/>
                    </a:lnTo>
                    <a:lnTo>
                      <a:pt x="417" y="298"/>
                    </a:lnTo>
                    <a:lnTo>
                      <a:pt x="393" y="345"/>
                    </a:lnTo>
                    <a:lnTo>
                      <a:pt x="631" y="453"/>
                    </a:lnTo>
                    <a:lnTo>
                      <a:pt x="738" y="405"/>
                    </a:lnTo>
                    <a:lnTo>
                      <a:pt x="738" y="357"/>
                    </a:lnTo>
                    <a:lnTo>
                      <a:pt x="619" y="381"/>
                    </a:lnTo>
                    <a:lnTo>
                      <a:pt x="548" y="333"/>
                    </a:lnTo>
                    <a:cubicBezTo>
                      <a:pt x="607" y="322"/>
                      <a:pt x="667" y="322"/>
                      <a:pt x="738" y="310"/>
                    </a:cubicBezTo>
                    <a:cubicBezTo>
                      <a:pt x="750" y="286"/>
                      <a:pt x="762" y="262"/>
                      <a:pt x="774" y="250"/>
                    </a:cubicBezTo>
                    <a:cubicBezTo>
                      <a:pt x="822" y="250"/>
                      <a:pt x="869" y="238"/>
                      <a:pt x="905" y="226"/>
                    </a:cubicBezTo>
                    <a:cubicBezTo>
                      <a:pt x="917" y="214"/>
                      <a:pt x="917" y="191"/>
                      <a:pt x="929" y="179"/>
                    </a:cubicBezTo>
                    <a:lnTo>
                      <a:pt x="929" y="179"/>
                    </a:lnTo>
                    <a:lnTo>
                      <a:pt x="715" y="191"/>
                    </a:lnTo>
                    <a:lnTo>
                      <a:pt x="631" y="143"/>
                    </a:lnTo>
                    <a:lnTo>
                      <a:pt x="476" y="179"/>
                    </a:lnTo>
                    <a:lnTo>
                      <a:pt x="393" y="72"/>
                    </a:lnTo>
                    <a:lnTo>
                      <a:pt x="250" y="6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26"/>
              <p:cNvSpPr/>
              <p:nvPr/>
            </p:nvSpPr>
            <p:spPr>
              <a:xfrm>
                <a:off x="5986750" y="3994375"/>
                <a:ext cx="1847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513" extrusionOk="0">
                    <a:moveTo>
                      <a:pt x="429" y="0"/>
                    </a:moveTo>
                    <a:lnTo>
                      <a:pt x="215" y="24"/>
                    </a:lnTo>
                    <a:cubicBezTo>
                      <a:pt x="191" y="36"/>
                      <a:pt x="167" y="60"/>
                      <a:pt x="155" y="84"/>
                    </a:cubicBezTo>
                    <a:lnTo>
                      <a:pt x="48" y="60"/>
                    </a:lnTo>
                    <a:lnTo>
                      <a:pt x="0" y="143"/>
                    </a:lnTo>
                    <a:lnTo>
                      <a:pt x="108" y="298"/>
                    </a:lnTo>
                    <a:lnTo>
                      <a:pt x="298" y="417"/>
                    </a:lnTo>
                    <a:lnTo>
                      <a:pt x="393" y="417"/>
                    </a:lnTo>
                    <a:lnTo>
                      <a:pt x="500" y="500"/>
                    </a:lnTo>
                    <a:lnTo>
                      <a:pt x="667" y="512"/>
                    </a:lnTo>
                    <a:cubicBezTo>
                      <a:pt x="691" y="441"/>
                      <a:pt x="715" y="369"/>
                      <a:pt x="739" y="298"/>
                    </a:cubicBezTo>
                    <a:lnTo>
                      <a:pt x="643" y="72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26"/>
              <p:cNvSpPr/>
              <p:nvPr/>
            </p:nvSpPr>
            <p:spPr>
              <a:xfrm>
                <a:off x="5884950" y="3960150"/>
                <a:ext cx="15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32" extrusionOk="0">
                    <a:moveTo>
                      <a:pt x="48" y="0"/>
                    </a:moveTo>
                    <a:lnTo>
                      <a:pt x="0" y="48"/>
                    </a:lnTo>
                    <a:cubicBezTo>
                      <a:pt x="12" y="72"/>
                      <a:pt x="12" y="107"/>
                      <a:pt x="12" y="131"/>
                    </a:cubicBezTo>
                    <a:lnTo>
                      <a:pt x="60" y="83"/>
                    </a:lnTo>
                    <a:cubicBezTo>
                      <a:pt x="60" y="48"/>
                      <a:pt x="60" y="24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26"/>
              <p:cNvSpPr/>
              <p:nvPr/>
            </p:nvSpPr>
            <p:spPr>
              <a:xfrm>
                <a:off x="5892400" y="3927400"/>
                <a:ext cx="35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32" extrusionOk="0">
                    <a:moveTo>
                      <a:pt x="83" y="0"/>
                    </a:moveTo>
                    <a:lnTo>
                      <a:pt x="0" y="36"/>
                    </a:lnTo>
                    <a:lnTo>
                      <a:pt x="24" y="72"/>
                    </a:lnTo>
                    <a:lnTo>
                      <a:pt x="143" y="131"/>
                    </a:lnTo>
                    <a:cubicBezTo>
                      <a:pt x="143" y="119"/>
                      <a:pt x="143" y="96"/>
                      <a:pt x="143" y="84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26"/>
              <p:cNvSpPr/>
              <p:nvPr/>
            </p:nvSpPr>
            <p:spPr>
              <a:xfrm>
                <a:off x="5884950" y="3897325"/>
                <a:ext cx="92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490" extrusionOk="0">
                    <a:moveTo>
                      <a:pt x="203" y="1"/>
                    </a:moveTo>
                    <a:lnTo>
                      <a:pt x="72" y="132"/>
                    </a:lnTo>
                    <a:cubicBezTo>
                      <a:pt x="72" y="168"/>
                      <a:pt x="72" y="203"/>
                      <a:pt x="60" y="227"/>
                    </a:cubicBezTo>
                    <a:cubicBezTo>
                      <a:pt x="48" y="263"/>
                      <a:pt x="24" y="287"/>
                      <a:pt x="0" y="310"/>
                    </a:cubicBezTo>
                    <a:lnTo>
                      <a:pt x="0" y="430"/>
                    </a:lnTo>
                    <a:lnTo>
                      <a:pt x="72" y="465"/>
                    </a:lnTo>
                    <a:lnTo>
                      <a:pt x="143" y="430"/>
                    </a:lnTo>
                    <a:lnTo>
                      <a:pt x="203" y="489"/>
                    </a:lnTo>
                    <a:lnTo>
                      <a:pt x="274" y="489"/>
                    </a:lnTo>
                    <a:cubicBezTo>
                      <a:pt x="286" y="465"/>
                      <a:pt x="310" y="441"/>
                      <a:pt x="322" y="406"/>
                    </a:cubicBezTo>
                    <a:lnTo>
                      <a:pt x="310" y="334"/>
                    </a:lnTo>
                    <a:lnTo>
                      <a:pt x="370" y="287"/>
                    </a:lnTo>
                    <a:cubicBezTo>
                      <a:pt x="370" y="263"/>
                      <a:pt x="358" y="239"/>
                      <a:pt x="346" y="215"/>
                    </a:cubicBezTo>
                    <a:lnTo>
                      <a:pt x="310" y="227"/>
                    </a:lnTo>
                    <a:cubicBezTo>
                      <a:pt x="298" y="251"/>
                      <a:pt x="286" y="263"/>
                      <a:pt x="274" y="287"/>
                    </a:cubicBezTo>
                    <a:lnTo>
                      <a:pt x="203" y="263"/>
                    </a:lnTo>
                    <a:lnTo>
                      <a:pt x="167" y="215"/>
                    </a:lnTo>
                    <a:cubicBezTo>
                      <a:pt x="191" y="168"/>
                      <a:pt x="215" y="132"/>
                      <a:pt x="239" y="84"/>
                    </a:cubicBez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26"/>
              <p:cNvSpPr/>
              <p:nvPr/>
            </p:nvSpPr>
            <p:spPr>
              <a:xfrm>
                <a:off x="5903700" y="3908950"/>
                <a:ext cx="270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91" extrusionOk="0">
                    <a:moveTo>
                      <a:pt x="108" y="0"/>
                    </a:moveTo>
                    <a:lnTo>
                      <a:pt x="60" y="119"/>
                    </a:lnTo>
                    <a:lnTo>
                      <a:pt x="1" y="191"/>
                    </a:lnTo>
                    <a:lnTo>
                      <a:pt x="96" y="143"/>
                    </a:lnTo>
                    <a:cubicBezTo>
                      <a:pt x="96" y="95"/>
                      <a:pt x="108" y="48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26"/>
              <p:cNvSpPr/>
              <p:nvPr/>
            </p:nvSpPr>
            <p:spPr>
              <a:xfrm>
                <a:off x="5885250" y="3913400"/>
                <a:ext cx="597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394" extrusionOk="0">
                    <a:moveTo>
                      <a:pt x="119" y="1"/>
                    </a:moveTo>
                    <a:lnTo>
                      <a:pt x="84" y="37"/>
                    </a:lnTo>
                    <a:lnTo>
                      <a:pt x="84" y="84"/>
                    </a:lnTo>
                    <a:cubicBezTo>
                      <a:pt x="96" y="96"/>
                      <a:pt x="108" y="108"/>
                      <a:pt x="131" y="120"/>
                    </a:cubicBezTo>
                    <a:cubicBezTo>
                      <a:pt x="131" y="132"/>
                      <a:pt x="143" y="156"/>
                      <a:pt x="155" y="168"/>
                    </a:cubicBezTo>
                    <a:lnTo>
                      <a:pt x="96" y="203"/>
                    </a:lnTo>
                    <a:lnTo>
                      <a:pt x="24" y="298"/>
                    </a:lnTo>
                    <a:cubicBezTo>
                      <a:pt x="24" y="322"/>
                      <a:pt x="12" y="334"/>
                      <a:pt x="0" y="358"/>
                    </a:cubicBezTo>
                    <a:lnTo>
                      <a:pt x="155" y="370"/>
                    </a:lnTo>
                    <a:lnTo>
                      <a:pt x="239" y="394"/>
                    </a:lnTo>
                    <a:cubicBezTo>
                      <a:pt x="239" y="370"/>
                      <a:pt x="227" y="346"/>
                      <a:pt x="227" y="322"/>
                    </a:cubicBezTo>
                    <a:cubicBezTo>
                      <a:pt x="215" y="298"/>
                      <a:pt x="215" y="239"/>
                      <a:pt x="203" y="191"/>
                    </a:cubicBezTo>
                    <a:cubicBezTo>
                      <a:pt x="215" y="168"/>
                      <a:pt x="227" y="156"/>
                      <a:pt x="239" y="132"/>
                    </a:cubicBezTo>
                    <a:lnTo>
                      <a:pt x="203" y="48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26"/>
              <p:cNvSpPr/>
              <p:nvPr/>
            </p:nvSpPr>
            <p:spPr>
              <a:xfrm>
                <a:off x="5887325" y="3950925"/>
                <a:ext cx="270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91" extrusionOk="0">
                    <a:moveTo>
                      <a:pt x="25" y="0"/>
                    </a:moveTo>
                    <a:cubicBezTo>
                      <a:pt x="13" y="36"/>
                      <a:pt x="1" y="60"/>
                      <a:pt x="1" y="83"/>
                    </a:cubicBezTo>
                    <a:lnTo>
                      <a:pt x="25" y="191"/>
                    </a:lnTo>
                    <a:lnTo>
                      <a:pt x="108" y="83"/>
                    </a:lnTo>
                    <a:cubicBezTo>
                      <a:pt x="96" y="60"/>
                      <a:pt x="84" y="36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26"/>
              <p:cNvSpPr/>
              <p:nvPr/>
            </p:nvSpPr>
            <p:spPr>
              <a:xfrm>
                <a:off x="5886725" y="3935725"/>
                <a:ext cx="48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68" extrusionOk="0">
                    <a:moveTo>
                      <a:pt x="25" y="1"/>
                    </a:moveTo>
                    <a:lnTo>
                      <a:pt x="1" y="60"/>
                    </a:lnTo>
                    <a:lnTo>
                      <a:pt x="49" y="167"/>
                    </a:lnTo>
                    <a:lnTo>
                      <a:pt x="144" y="167"/>
                    </a:lnTo>
                    <a:cubicBezTo>
                      <a:pt x="156" y="156"/>
                      <a:pt x="180" y="132"/>
                      <a:pt x="191" y="108"/>
                    </a:cubicBezTo>
                    <a:lnTo>
                      <a:pt x="156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26"/>
              <p:cNvSpPr/>
              <p:nvPr/>
            </p:nvSpPr>
            <p:spPr>
              <a:xfrm>
                <a:off x="5892975" y="3922050"/>
                <a:ext cx="54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55" extrusionOk="0">
                    <a:moveTo>
                      <a:pt x="25" y="0"/>
                    </a:moveTo>
                    <a:lnTo>
                      <a:pt x="1" y="36"/>
                    </a:lnTo>
                    <a:lnTo>
                      <a:pt x="37" y="95"/>
                    </a:lnTo>
                    <a:lnTo>
                      <a:pt x="84" y="131"/>
                    </a:lnTo>
                    <a:lnTo>
                      <a:pt x="120" y="131"/>
                    </a:lnTo>
                    <a:lnTo>
                      <a:pt x="180" y="155"/>
                    </a:lnTo>
                    <a:cubicBezTo>
                      <a:pt x="191" y="131"/>
                      <a:pt x="203" y="119"/>
                      <a:pt x="215" y="95"/>
                    </a:cubicBezTo>
                    <a:lnTo>
                      <a:pt x="180" y="72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26"/>
              <p:cNvSpPr/>
              <p:nvPr/>
            </p:nvSpPr>
            <p:spPr>
              <a:xfrm>
                <a:off x="5897750" y="3911025"/>
                <a:ext cx="477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3" extrusionOk="0">
                    <a:moveTo>
                      <a:pt x="60" y="1"/>
                    </a:moveTo>
                    <a:lnTo>
                      <a:pt x="0" y="24"/>
                    </a:lnTo>
                    <a:lnTo>
                      <a:pt x="48" y="72"/>
                    </a:lnTo>
                    <a:lnTo>
                      <a:pt x="155" y="60"/>
                    </a:lnTo>
                    <a:lnTo>
                      <a:pt x="191" y="36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26"/>
              <p:cNvSpPr/>
              <p:nvPr/>
            </p:nvSpPr>
            <p:spPr>
              <a:xfrm>
                <a:off x="5900125" y="3916075"/>
                <a:ext cx="24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80" extrusionOk="0">
                    <a:moveTo>
                      <a:pt x="84" y="1"/>
                    </a:moveTo>
                    <a:lnTo>
                      <a:pt x="25" y="72"/>
                    </a:lnTo>
                    <a:cubicBezTo>
                      <a:pt x="13" y="96"/>
                      <a:pt x="1" y="132"/>
                      <a:pt x="1" y="156"/>
                    </a:cubicBezTo>
                    <a:lnTo>
                      <a:pt x="36" y="180"/>
                    </a:lnTo>
                    <a:lnTo>
                      <a:pt x="60" y="120"/>
                    </a:lnTo>
                    <a:cubicBezTo>
                      <a:pt x="72" y="96"/>
                      <a:pt x="84" y="72"/>
                      <a:pt x="96" y="49"/>
                    </a:cubicBez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26"/>
              <p:cNvSpPr/>
              <p:nvPr/>
            </p:nvSpPr>
            <p:spPr>
              <a:xfrm>
                <a:off x="5820350" y="3758625"/>
                <a:ext cx="39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49" extrusionOk="0">
                    <a:moveTo>
                      <a:pt x="156" y="1"/>
                    </a:moveTo>
                    <a:lnTo>
                      <a:pt x="1" y="36"/>
                    </a:lnTo>
                    <a:lnTo>
                      <a:pt x="108" y="48"/>
                    </a:lnTo>
                    <a:lnTo>
                      <a:pt x="1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26"/>
              <p:cNvSpPr/>
              <p:nvPr/>
            </p:nvSpPr>
            <p:spPr>
              <a:xfrm>
                <a:off x="5815000" y="3760700"/>
                <a:ext cx="122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73" extrusionOk="0">
                    <a:moveTo>
                      <a:pt x="1" y="1"/>
                    </a:moveTo>
                    <a:lnTo>
                      <a:pt x="48" y="72"/>
                    </a:lnTo>
                    <a:lnTo>
                      <a:pt x="48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26"/>
              <p:cNvSpPr/>
              <p:nvPr/>
            </p:nvSpPr>
            <p:spPr>
              <a:xfrm>
                <a:off x="5826900" y="3787800"/>
                <a:ext cx="3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08" extrusionOk="0">
                    <a:moveTo>
                      <a:pt x="25" y="0"/>
                    </a:moveTo>
                    <a:cubicBezTo>
                      <a:pt x="25" y="12"/>
                      <a:pt x="13" y="24"/>
                      <a:pt x="13" y="36"/>
                    </a:cubicBezTo>
                    <a:cubicBezTo>
                      <a:pt x="1" y="48"/>
                      <a:pt x="13" y="84"/>
                      <a:pt x="13" y="96"/>
                    </a:cubicBezTo>
                    <a:lnTo>
                      <a:pt x="84" y="108"/>
                    </a:lnTo>
                    <a:lnTo>
                      <a:pt x="120" y="6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26"/>
              <p:cNvSpPr/>
              <p:nvPr/>
            </p:nvSpPr>
            <p:spPr>
              <a:xfrm>
                <a:off x="5816775" y="3771425"/>
                <a:ext cx="272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44" extrusionOk="0">
                    <a:moveTo>
                      <a:pt x="37" y="1"/>
                    </a:moveTo>
                    <a:lnTo>
                      <a:pt x="1" y="48"/>
                    </a:lnTo>
                    <a:cubicBezTo>
                      <a:pt x="1" y="60"/>
                      <a:pt x="1" y="84"/>
                      <a:pt x="13" y="108"/>
                    </a:cubicBezTo>
                    <a:cubicBezTo>
                      <a:pt x="1" y="120"/>
                      <a:pt x="1" y="120"/>
                      <a:pt x="1" y="132"/>
                    </a:cubicBezTo>
                    <a:lnTo>
                      <a:pt x="60" y="143"/>
                    </a:lnTo>
                    <a:lnTo>
                      <a:pt x="108" y="120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26"/>
              <p:cNvSpPr/>
              <p:nvPr/>
            </p:nvSpPr>
            <p:spPr>
              <a:xfrm>
                <a:off x="5821850" y="3779475"/>
                <a:ext cx="657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98" extrusionOk="0">
                    <a:moveTo>
                      <a:pt x="155" y="0"/>
                    </a:moveTo>
                    <a:lnTo>
                      <a:pt x="72" y="12"/>
                    </a:lnTo>
                    <a:lnTo>
                      <a:pt x="0" y="83"/>
                    </a:lnTo>
                    <a:lnTo>
                      <a:pt x="60" y="107"/>
                    </a:lnTo>
                    <a:lnTo>
                      <a:pt x="119" y="155"/>
                    </a:lnTo>
                    <a:cubicBezTo>
                      <a:pt x="119" y="179"/>
                      <a:pt x="119" y="191"/>
                      <a:pt x="108" y="214"/>
                    </a:cubicBezTo>
                    <a:lnTo>
                      <a:pt x="167" y="274"/>
                    </a:lnTo>
                    <a:cubicBezTo>
                      <a:pt x="179" y="286"/>
                      <a:pt x="203" y="286"/>
                      <a:pt x="215" y="298"/>
                    </a:cubicBezTo>
                    <a:lnTo>
                      <a:pt x="262" y="226"/>
                    </a:lnTo>
                    <a:lnTo>
                      <a:pt x="262" y="167"/>
                    </a:lnTo>
                    <a:cubicBezTo>
                      <a:pt x="262" y="155"/>
                      <a:pt x="215" y="119"/>
                      <a:pt x="191" y="95"/>
                    </a:cubicBezTo>
                    <a:cubicBezTo>
                      <a:pt x="191" y="83"/>
                      <a:pt x="191" y="60"/>
                      <a:pt x="191" y="36"/>
                    </a:cubicBez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26"/>
              <p:cNvSpPr/>
              <p:nvPr/>
            </p:nvSpPr>
            <p:spPr>
              <a:xfrm>
                <a:off x="5820350" y="3783625"/>
                <a:ext cx="21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1" extrusionOk="0">
                    <a:moveTo>
                      <a:pt x="48" y="1"/>
                    </a:moveTo>
                    <a:lnTo>
                      <a:pt x="1" y="13"/>
                    </a:lnTo>
                    <a:lnTo>
                      <a:pt x="60" y="60"/>
                    </a:lnTo>
                    <a:lnTo>
                      <a:pt x="84" y="48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26"/>
              <p:cNvSpPr/>
              <p:nvPr/>
            </p:nvSpPr>
            <p:spPr>
              <a:xfrm>
                <a:off x="5905200" y="3855075"/>
                <a:ext cx="44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96" extrusionOk="0">
                    <a:moveTo>
                      <a:pt x="0" y="0"/>
                    </a:moveTo>
                    <a:lnTo>
                      <a:pt x="0" y="36"/>
                    </a:lnTo>
                    <a:lnTo>
                      <a:pt x="83" y="95"/>
                    </a:lnTo>
                    <a:lnTo>
                      <a:pt x="179" y="84"/>
                    </a:lnTo>
                    <a:cubicBezTo>
                      <a:pt x="179" y="72"/>
                      <a:pt x="179" y="48"/>
                      <a:pt x="167" y="36"/>
                    </a:cubicBez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26"/>
              <p:cNvSpPr/>
              <p:nvPr/>
            </p:nvSpPr>
            <p:spPr>
              <a:xfrm>
                <a:off x="5820650" y="3761000"/>
                <a:ext cx="10150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561" extrusionOk="0">
                    <a:moveTo>
                      <a:pt x="72" y="1"/>
                    </a:moveTo>
                    <a:lnTo>
                      <a:pt x="1" y="25"/>
                    </a:lnTo>
                    <a:cubicBezTo>
                      <a:pt x="13" y="72"/>
                      <a:pt x="25" y="120"/>
                      <a:pt x="36" y="156"/>
                    </a:cubicBezTo>
                    <a:lnTo>
                      <a:pt x="144" y="322"/>
                    </a:lnTo>
                    <a:cubicBezTo>
                      <a:pt x="167" y="358"/>
                      <a:pt x="191" y="394"/>
                      <a:pt x="203" y="441"/>
                    </a:cubicBezTo>
                    <a:lnTo>
                      <a:pt x="310" y="513"/>
                    </a:lnTo>
                    <a:lnTo>
                      <a:pt x="406" y="560"/>
                    </a:lnTo>
                    <a:lnTo>
                      <a:pt x="406" y="501"/>
                    </a:lnTo>
                    <a:lnTo>
                      <a:pt x="334" y="382"/>
                    </a:lnTo>
                    <a:lnTo>
                      <a:pt x="275" y="322"/>
                    </a:lnTo>
                    <a:cubicBezTo>
                      <a:pt x="275" y="310"/>
                      <a:pt x="275" y="287"/>
                      <a:pt x="286" y="275"/>
                    </a:cubicBezTo>
                    <a:cubicBezTo>
                      <a:pt x="298" y="263"/>
                      <a:pt x="251" y="227"/>
                      <a:pt x="239" y="203"/>
                    </a:cubicBezTo>
                    <a:lnTo>
                      <a:pt x="96" y="120"/>
                    </a:lnTo>
                    <a:cubicBezTo>
                      <a:pt x="96" y="96"/>
                      <a:pt x="108" y="72"/>
                      <a:pt x="120" y="4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26"/>
              <p:cNvSpPr/>
              <p:nvPr/>
            </p:nvSpPr>
            <p:spPr>
              <a:xfrm>
                <a:off x="5859350" y="3801200"/>
                <a:ext cx="74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763" extrusionOk="0">
                    <a:moveTo>
                      <a:pt x="12" y="0"/>
                    </a:moveTo>
                    <a:cubicBezTo>
                      <a:pt x="12" y="12"/>
                      <a:pt x="1" y="24"/>
                      <a:pt x="1" y="36"/>
                    </a:cubicBezTo>
                    <a:cubicBezTo>
                      <a:pt x="24" y="60"/>
                      <a:pt x="36" y="84"/>
                      <a:pt x="60" y="95"/>
                    </a:cubicBezTo>
                    <a:lnTo>
                      <a:pt x="12" y="143"/>
                    </a:lnTo>
                    <a:lnTo>
                      <a:pt x="36" y="226"/>
                    </a:lnTo>
                    <a:cubicBezTo>
                      <a:pt x="24" y="262"/>
                      <a:pt x="12" y="310"/>
                      <a:pt x="1" y="357"/>
                    </a:cubicBezTo>
                    <a:lnTo>
                      <a:pt x="132" y="572"/>
                    </a:lnTo>
                    <a:lnTo>
                      <a:pt x="191" y="631"/>
                    </a:lnTo>
                    <a:cubicBezTo>
                      <a:pt x="191" y="655"/>
                      <a:pt x="179" y="679"/>
                      <a:pt x="167" y="703"/>
                    </a:cubicBezTo>
                    <a:lnTo>
                      <a:pt x="227" y="762"/>
                    </a:lnTo>
                    <a:lnTo>
                      <a:pt x="298" y="691"/>
                    </a:lnTo>
                    <a:cubicBezTo>
                      <a:pt x="274" y="655"/>
                      <a:pt x="262" y="607"/>
                      <a:pt x="251" y="572"/>
                    </a:cubicBezTo>
                    <a:lnTo>
                      <a:pt x="191" y="500"/>
                    </a:lnTo>
                    <a:cubicBezTo>
                      <a:pt x="191" y="476"/>
                      <a:pt x="179" y="453"/>
                      <a:pt x="179" y="429"/>
                    </a:cubicBezTo>
                    <a:cubicBezTo>
                      <a:pt x="155" y="369"/>
                      <a:pt x="143" y="298"/>
                      <a:pt x="120" y="238"/>
                    </a:cubicBezTo>
                    <a:lnTo>
                      <a:pt x="179" y="191"/>
                    </a:lnTo>
                    <a:lnTo>
                      <a:pt x="120" y="60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26"/>
              <p:cNvSpPr/>
              <p:nvPr/>
            </p:nvSpPr>
            <p:spPr>
              <a:xfrm>
                <a:off x="5840000" y="3780950"/>
                <a:ext cx="116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692" extrusionOk="0">
                    <a:moveTo>
                      <a:pt x="1" y="1"/>
                    </a:moveTo>
                    <a:lnTo>
                      <a:pt x="72" y="132"/>
                    </a:lnTo>
                    <a:cubicBezTo>
                      <a:pt x="120" y="227"/>
                      <a:pt x="167" y="322"/>
                      <a:pt x="215" y="417"/>
                    </a:cubicBezTo>
                    <a:cubicBezTo>
                      <a:pt x="227" y="453"/>
                      <a:pt x="251" y="477"/>
                      <a:pt x="274" y="513"/>
                    </a:cubicBezTo>
                    <a:lnTo>
                      <a:pt x="298" y="584"/>
                    </a:lnTo>
                    <a:lnTo>
                      <a:pt x="298" y="644"/>
                    </a:lnTo>
                    <a:lnTo>
                      <a:pt x="370" y="620"/>
                    </a:lnTo>
                    <a:lnTo>
                      <a:pt x="417" y="691"/>
                    </a:lnTo>
                    <a:cubicBezTo>
                      <a:pt x="417" y="667"/>
                      <a:pt x="417" y="644"/>
                      <a:pt x="405" y="620"/>
                    </a:cubicBezTo>
                    <a:lnTo>
                      <a:pt x="465" y="608"/>
                    </a:lnTo>
                    <a:lnTo>
                      <a:pt x="358" y="382"/>
                    </a:lnTo>
                    <a:lnTo>
                      <a:pt x="239" y="251"/>
                    </a:lnTo>
                    <a:cubicBezTo>
                      <a:pt x="215" y="203"/>
                      <a:pt x="179" y="155"/>
                      <a:pt x="155" y="10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26"/>
              <p:cNvSpPr/>
              <p:nvPr/>
            </p:nvSpPr>
            <p:spPr>
              <a:xfrm>
                <a:off x="5852800" y="3805350"/>
                <a:ext cx="24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20" extrusionOk="0">
                    <a:moveTo>
                      <a:pt x="1" y="1"/>
                    </a:moveTo>
                    <a:cubicBezTo>
                      <a:pt x="1" y="25"/>
                      <a:pt x="1" y="49"/>
                      <a:pt x="1" y="60"/>
                    </a:cubicBezTo>
                    <a:lnTo>
                      <a:pt x="72" y="120"/>
                    </a:lnTo>
                    <a:lnTo>
                      <a:pt x="96" y="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26"/>
              <p:cNvSpPr/>
              <p:nvPr/>
            </p:nvSpPr>
            <p:spPr>
              <a:xfrm>
                <a:off x="5857275" y="3823825"/>
                <a:ext cx="8650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65" extrusionOk="0">
                    <a:moveTo>
                      <a:pt x="12" y="0"/>
                    </a:moveTo>
                    <a:lnTo>
                      <a:pt x="24" y="83"/>
                    </a:lnTo>
                    <a:cubicBezTo>
                      <a:pt x="24" y="107"/>
                      <a:pt x="12" y="119"/>
                      <a:pt x="0" y="143"/>
                    </a:cubicBezTo>
                    <a:lnTo>
                      <a:pt x="84" y="286"/>
                    </a:lnTo>
                    <a:lnTo>
                      <a:pt x="215" y="405"/>
                    </a:lnTo>
                    <a:lnTo>
                      <a:pt x="334" y="464"/>
                    </a:lnTo>
                    <a:lnTo>
                      <a:pt x="334" y="464"/>
                    </a:lnTo>
                    <a:lnTo>
                      <a:pt x="310" y="417"/>
                    </a:lnTo>
                    <a:lnTo>
                      <a:pt x="345" y="381"/>
                    </a:lnTo>
                    <a:lnTo>
                      <a:pt x="322" y="286"/>
                    </a:lnTo>
                    <a:lnTo>
                      <a:pt x="167" y="167"/>
                    </a:lnTo>
                    <a:lnTo>
                      <a:pt x="107" y="60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26"/>
              <p:cNvSpPr/>
              <p:nvPr/>
            </p:nvSpPr>
            <p:spPr>
              <a:xfrm>
                <a:off x="5843275" y="3805050"/>
                <a:ext cx="122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13" extrusionOk="0">
                    <a:moveTo>
                      <a:pt x="60" y="1"/>
                    </a:moveTo>
                    <a:cubicBezTo>
                      <a:pt x="36" y="25"/>
                      <a:pt x="13" y="37"/>
                      <a:pt x="1" y="61"/>
                    </a:cubicBezTo>
                    <a:lnTo>
                      <a:pt x="48" y="215"/>
                    </a:lnTo>
                    <a:lnTo>
                      <a:pt x="143" y="311"/>
                    </a:lnTo>
                    <a:lnTo>
                      <a:pt x="263" y="346"/>
                    </a:lnTo>
                    <a:lnTo>
                      <a:pt x="310" y="465"/>
                    </a:lnTo>
                    <a:lnTo>
                      <a:pt x="405" y="513"/>
                    </a:lnTo>
                    <a:lnTo>
                      <a:pt x="477" y="453"/>
                    </a:lnTo>
                    <a:cubicBezTo>
                      <a:pt x="477" y="430"/>
                      <a:pt x="477" y="418"/>
                      <a:pt x="489" y="394"/>
                    </a:cubicBezTo>
                    <a:lnTo>
                      <a:pt x="429" y="370"/>
                    </a:lnTo>
                    <a:lnTo>
                      <a:pt x="394" y="287"/>
                    </a:lnTo>
                    <a:lnTo>
                      <a:pt x="286" y="168"/>
                    </a:lnTo>
                    <a:cubicBezTo>
                      <a:pt x="239" y="144"/>
                      <a:pt x="203" y="120"/>
                      <a:pt x="167" y="108"/>
                    </a:cubicBezTo>
                    <a:cubicBezTo>
                      <a:pt x="143" y="72"/>
                      <a:pt x="132" y="37"/>
                      <a:pt x="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26"/>
              <p:cNvSpPr/>
              <p:nvPr/>
            </p:nvSpPr>
            <p:spPr>
              <a:xfrm>
                <a:off x="5834350" y="3827675"/>
                <a:ext cx="6575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04" extrusionOk="0">
                    <a:moveTo>
                      <a:pt x="24" y="1"/>
                    </a:moveTo>
                    <a:cubicBezTo>
                      <a:pt x="12" y="13"/>
                      <a:pt x="12" y="37"/>
                      <a:pt x="0" y="48"/>
                    </a:cubicBezTo>
                    <a:lnTo>
                      <a:pt x="36" y="108"/>
                    </a:lnTo>
                    <a:lnTo>
                      <a:pt x="108" y="132"/>
                    </a:lnTo>
                    <a:lnTo>
                      <a:pt x="179" y="203"/>
                    </a:lnTo>
                    <a:lnTo>
                      <a:pt x="262" y="203"/>
                    </a:lnTo>
                    <a:lnTo>
                      <a:pt x="179" y="132"/>
                    </a:lnTo>
                    <a:cubicBezTo>
                      <a:pt x="167" y="108"/>
                      <a:pt x="143" y="84"/>
                      <a:pt x="119" y="48"/>
                    </a:cubicBez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26"/>
              <p:cNvSpPr/>
              <p:nvPr/>
            </p:nvSpPr>
            <p:spPr>
              <a:xfrm>
                <a:off x="5819775" y="3776200"/>
                <a:ext cx="38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20" extrusionOk="0">
                    <a:moveTo>
                      <a:pt x="12" y="0"/>
                    </a:moveTo>
                    <a:lnTo>
                      <a:pt x="0" y="36"/>
                    </a:lnTo>
                    <a:lnTo>
                      <a:pt x="36" y="83"/>
                    </a:lnTo>
                    <a:lnTo>
                      <a:pt x="119" y="119"/>
                    </a:lnTo>
                    <a:lnTo>
                      <a:pt x="155" y="83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26"/>
              <p:cNvSpPr/>
              <p:nvPr/>
            </p:nvSpPr>
            <p:spPr>
              <a:xfrm>
                <a:off x="5803975" y="3728575"/>
                <a:ext cx="39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08" extrusionOk="0">
                    <a:moveTo>
                      <a:pt x="120" y="0"/>
                    </a:moveTo>
                    <a:lnTo>
                      <a:pt x="72" y="36"/>
                    </a:lnTo>
                    <a:lnTo>
                      <a:pt x="1" y="24"/>
                    </a:lnTo>
                    <a:lnTo>
                      <a:pt x="1" y="72"/>
                    </a:lnTo>
                    <a:lnTo>
                      <a:pt x="72" y="107"/>
                    </a:lnTo>
                    <a:lnTo>
                      <a:pt x="156" y="83"/>
                    </a:lnTo>
                    <a:cubicBezTo>
                      <a:pt x="144" y="48"/>
                      <a:pt x="132" y="24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26"/>
              <p:cNvSpPr/>
              <p:nvPr/>
            </p:nvSpPr>
            <p:spPr>
              <a:xfrm>
                <a:off x="5804575" y="3735125"/>
                <a:ext cx="30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55" extrusionOk="0">
                    <a:moveTo>
                      <a:pt x="60" y="0"/>
                    </a:moveTo>
                    <a:lnTo>
                      <a:pt x="13" y="24"/>
                    </a:lnTo>
                    <a:lnTo>
                      <a:pt x="37" y="83"/>
                    </a:lnTo>
                    <a:lnTo>
                      <a:pt x="1" y="155"/>
                    </a:lnTo>
                    <a:lnTo>
                      <a:pt x="1" y="155"/>
                    </a:lnTo>
                    <a:lnTo>
                      <a:pt x="96" y="131"/>
                    </a:lnTo>
                    <a:lnTo>
                      <a:pt x="120" y="48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26"/>
              <p:cNvSpPr/>
              <p:nvPr/>
            </p:nvSpPr>
            <p:spPr>
              <a:xfrm>
                <a:off x="5530750" y="3572300"/>
                <a:ext cx="202725" cy="194100"/>
              </a:xfrm>
              <a:custGeom>
                <a:avLst/>
                <a:gdLst/>
                <a:ahLst/>
                <a:cxnLst/>
                <a:rect l="l" t="t" r="r" b="b"/>
                <a:pathLst>
                  <a:path w="8109" h="7764" extrusionOk="0">
                    <a:moveTo>
                      <a:pt x="298" y="0"/>
                    </a:moveTo>
                    <a:lnTo>
                      <a:pt x="202" y="24"/>
                    </a:lnTo>
                    <a:cubicBezTo>
                      <a:pt x="202" y="48"/>
                      <a:pt x="214" y="60"/>
                      <a:pt x="214" y="84"/>
                    </a:cubicBezTo>
                    <a:lnTo>
                      <a:pt x="179" y="131"/>
                    </a:lnTo>
                    <a:lnTo>
                      <a:pt x="36" y="143"/>
                    </a:lnTo>
                    <a:lnTo>
                      <a:pt x="0" y="191"/>
                    </a:lnTo>
                    <a:lnTo>
                      <a:pt x="107" y="250"/>
                    </a:lnTo>
                    <a:lnTo>
                      <a:pt x="202" y="250"/>
                    </a:lnTo>
                    <a:lnTo>
                      <a:pt x="238" y="227"/>
                    </a:lnTo>
                    <a:lnTo>
                      <a:pt x="274" y="286"/>
                    </a:lnTo>
                    <a:lnTo>
                      <a:pt x="393" y="405"/>
                    </a:lnTo>
                    <a:lnTo>
                      <a:pt x="417" y="500"/>
                    </a:lnTo>
                    <a:lnTo>
                      <a:pt x="381" y="512"/>
                    </a:lnTo>
                    <a:cubicBezTo>
                      <a:pt x="381" y="548"/>
                      <a:pt x="381" y="572"/>
                      <a:pt x="381" y="608"/>
                    </a:cubicBezTo>
                    <a:lnTo>
                      <a:pt x="452" y="715"/>
                    </a:lnTo>
                    <a:lnTo>
                      <a:pt x="548" y="762"/>
                    </a:lnTo>
                    <a:lnTo>
                      <a:pt x="643" y="786"/>
                    </a:lnTo>
                    <a:lnTo>
                      <a:pt x="691" y="834"/>
                    </a:lnTo>
                    <a:lnTo>
                      <a:pt x="750" y="834"/>
                    </a:lnTo>
                    <a:lnTo>
                      <a:pt x="810" y="869"/>
                    </a:lnTo>
                    <a:lnTo>
                      <a:pt x="976" y="905"/>
                    </a:lnTo>
                    <a:lnTo>
                      <a:pt x="1024" y="941"/>
                    </a:lnTo>
                    <a:lnTo>
                      <a:pt x="1084" y="953"/>
                    </a:lnTo>
                    <a:cubicBezTo>
                      <a:pt x="1084" y="941"/>
                      <a:pt x="1072" y="917"/>
                      <a:pt x="1060" y="905"/>
                    </a:cubicBezTo>
                    <a:lnTo>
                      <a:pt x="1060" y="905"/>
                    </a:lnTo>
                    <a:lnTo>
                      <a:pt x="1310" y="1024"/>
                    </a:lnTo>
                    <a:lnTo>
                      <a:pt x="1310" y="1084"/>
                    </a:lnTo>
                    <a:lnTo>
                      <a:pt x="1262" y="1155"/>
                    </a:lnTo>
                    <a:cubicBezTo>
                      <a:pt x="1250" y="1143"/>
                      <a:pt x="1238" y="1131"/>
                      <a:pt x="1214" y="1131"/>
                    </a:cubicBezTo>
                    <a:lnTo>
                      <a:pt x="1143" y="1155"/>
                    </a:lnTo>
                    <a:lnTo>
                      <a:pt x="1072" y="1215"/>
                    </a:lnTo>
                    <a:cubicBezTo>
                      <a:pt x="1060" y="1179"/>
                      <a:pt x="1048" y="1155"/>
                      <a:pt x="1036" y="1119"/>
                    </a:cubicBezTo>
                    <a:lnTo>
                      <a:pt x="905" y="1012"/>
                    </a:lnTo>
                    <a:lnTo>
                      <a:pt x="822" y="1000"/>
                    </a:lnTo>
                    <a:lnTo>
                      <a:pt x="750" y="1072"/>
                    </a:lnTo>
                    <a:lnTo>
                      <a:pt x="643" y="1072"/>
                    </a:lnTo>
                    <a:lnTo>
                      <a:pt x="572" y="1012"/>
                    </a:lnTo>
                    <a:lnTo>
                      <a:pt x="476" y="965"/>
                    </a:lnTo>
                    <a:lnTo>
                      <a:pt x="452" y="917"/>
                    </a:lnTo>
                    <a:lnTo>
                      <a:pt x="322" y="881"/>
                    </a:lnTo>
                    <a:lnTo>
                      <a:pt x="238" y="917"/>
                    </a:lnTo>
                    <a:cubicBezTo>
                      <a:pt x="238" y="929"/>
                      <a:pt x="250" y="953"/>
                      <a:pt x="262" y="965"/>
                    </a:cubicBezTo>
                    <a:lnTo>
                      <a:pt x="369" y="1024"/>
                    </a:lnTo>
                    <a:lnTo>
                      <a:pt x="441" y="1096"/>
                    </a:lnTo>
                    <a:cubicBezTo>
                      <a:pt x="441" y="1131"/>
                      <a:pt x="441" y="1167"/>
                      <a:pt x="452" y="1203"/>
                    </a:cubicBezTo>
                    <a:lnTo>
                      <a:pt x="476" y="1250"/>
                    </a:lnTo>
                    <a:lnTo>
                      <a:pt x="548" y="1250"/>
                    </a:lnTo>
                    <a:lnTo>
                      <a:pt x="548" y="1310"/>
                    </a:lnTo>
                    <a:lnTo>
                      <a:pt x="512" y="1358"/>
                    </a:lnTo>
                    <a:lnTo>
                      <a:pt x="464" y="1358"/>
                    </a:lnTo>
                    <a:lnTo>
                      <a:pt x="441" y="1393"/>
                    </a:lnTo>
                    <a:cubicBezTo>
                      <a:pt x="441" y="1453"/>
                      <a:pt x="452" y="1500"/>
                      <a:pt x="464" y="1560"/>
                    </a:cubicBezTo>
                    <a:lnTo>
                      <a:pt x="548" y="1608"/>
                    </a:lnTo>
                    <a:lnTo>
                      <a:pt x="655" y="1631"/>
                    </a:lnTo>
                    <a:lnTo>
                      <a:pt x="798" y="1584"/>
                    </a:lnTo>
                    <a:cubicBezTo>
                      <a:pt x="798" y="1560"/>
                      <a:pt x="798" y="1536"/>
                      <a:pt x="810" y="1512"/>
                    </a:cubicBezTo>
                    <a:lnTo>
                      <a:pt x="929" y="1441"/>
                    </a:lnTo>
                    <a:lnTo>
                      <a:pt x="976" y="1441"/>
                    </a:lnTo>
                    <a:lnTo>
                      <a:pt x="1012" y="1381"/>
                    </a:lnTo>
                    <a:lnTo>
                      <a:pt x="1084" y="1322"/>
                    </a:lnTo>
                    <a:lnTo>
                      <a:pt x="1167" y="1262"/>
                    </a:lnTo>
                    <a:lnTo>
                      <a:pt x="1167" y="1262"/>
                    </a:lnTo>
                    <a:cubicBezTo>
                      <a:pt x="1155" y="1298"/>
                      <a:pt x="1143" y="1322"/>
                      <a:pt x="1131" y="1358"/>
                    </a:cubicBezTo>
                    <a:lnTo>
                      <a:pt x="1048" y="1393"/>
                    </a:lnTo>
                    <a:lnTo>
                      <a:pt x="1060" y="1489"/>
                    </a:lnTo>
                    <a:lnTo>
                      <a:pt x="1048" y="1596"/>
                    </a:lnTo>
                    <a:lnTo>
                      <a:pt x="1084" y="1667"/>
                    </a:lnTo>
                    <a:lnTo>
                      <a:pt x="1119" y="1643"/>
                    </a:lnTo>
                    <a:lnTo>
                      <a:pt x="1167" y="1643"/>
                    </a:lnTo>
                    <a:lnTo>
                      <a:pt x="1191" y="1679"/>
                    </a:lnTo>
                    <a:lnTo>
                      <a:pt x="1179" y="1762"/>
                    </a:lnTo>
                    <a:lnTo>
                      <a:pt x="1179" y="1762"/>
                    </a:lnTo>
                    <a:lnTo>
                      <a:pt x="1238" y="1739"/>
                    </a:lnTo>
                    <a:lnTo>
                      <a:pt x="1262" y="1751"/>
                    </a:lnTo>
                    <a:lnTo>
                      <a:pt x="1286" y="1798"/>
                    </a:lnTo>
                    <a:lnTo>
                      <a:pt x="1345" y="1846"/>
                    </a:lnTo>
                    <a:lnTo>
                      <a:pt x="1441" y="1858"/>
                    </a:lnTo>
                    <a:lnTo>
                      <a:pt x="1512" y="1893"/>
                    </a:lnTo>
                    <a:cubicBezTo>
                      <a:pt x="1512" y="1905"/>
                      <a:pt x="1512" y="1905"/>
                      <a:pt x="1512" y="1917"/>
                    </a:cubicBezTo>
                    <a:lnTo>
                      <a:pt x="1476" y="1893"/>
                    </a:lnTo>
                    <a:lnTo>
                      <a:pt x="1393" y="1870"/>
                    </a:lnTo>
                    <a:cubicBezTo>
                      <a:pt x="1393" y="1881"/>
                      <a:pt x="1381" y="1905"/>
                      <a:pt x="1369" y="1917"/>
                    </a:cubicBezTo>
                    <a:lnTo>
                      <a:pt x="1465" y="1977"/>
                    </a:lnTo>
                    <a:lnTo>
                      <a:pt x="1465" y="2012"/>
                    </a:lnTo>
                    <a:cubicBezTo>
                      <a:pt x="1465" y="2024"/>
                      <a:pt x="1476" y="2048"/>
                      <a:pt x="1476" y="2060"/>
                    </a:cubicBezTo>
                    <a:cubicBezTo>
                      <a:pt x="1512" y="2084"/>
                      <a:pt x="1548" y="2120"/>
                      <a:pt x="1584" y="2143"/>
                    </a:cubicBezTo>
                    <a:lnTo>
                      <a:pt x="1726" y="2215"/>
                    </a:lnTo>
                    <a:lnTo>
                      <a:pt x="2000" y="2405"/>
                    </a:lnTo>
                    <a:lnTo>
                      <a:pt x="2262" y="2596"/>
                    </a:lnTo>
                    <a:lnTo>
                      <a:pt x="2346" y="2620"/>
                    </a:lnTo>
                    <a:lnTo>
                      <a:pt x="2465" y="2703"/>
                    </a:lnTo>
                    <a:lnTo>
                      <a:pt x="2465" y="2798"/>
                    </a:lnTo>
                    <a:lnTo>
                      <a:pt x="2584" y="2894"/>
                    </a:lnTo>
                    <a:lnTo>
                      <a:pt x="2667" y="2917"/>
                    </a:lnTo>
                    <a:lnTo>
                      <a:pt x="2750" y="2917"/>
                    </a:lnTo>
                    <a:lnTo>
                      <a:pt x="2643" y="2965"/>
                    </a:lnTo>
                    <a:lnTo>
                      <a:pt x="2667" y="3001"/>
                    </a:lnTo>
                    <a:lnTo>
                      <a:pt x="2738" y="3001"/>
                    </a:lnTo>
                    <a:cubicBezTo>
                      <a:pt x="2738" y="3013"/>
                      <a:pt x="2750" y="3024"/>
                      <a:pt x="2750" y="3036"/>
                    </a:cubicBezTo>
                    <a:lnTo>
                      <a:pt x="2869" y="3072"/>
                    </a:lnTo>
                    <a:lnTo>
                      <a:pt x="2786" y="3084"/>
                    </a:lnTo>
                    <a:lnTo>
                      <a:pt x="2810" y="3132"/>
                    </a:lnTo>
                    <a:lnTo>
                      <a:pt x="2774" y="3155"/>
                    </a:lnTo>
                    <a:lnTo>
                      <a:pt x="2822" y="3203"/>
                    </a:lnTo>
                    <a:lnTo>
                      <a:pt x="2917" y="3239"/>
                    </a:lnTo>
                    <a:lnTo>
                      <a:pt x="2786" y="3263"/>
                    </a:lnTo>
                    <a:cubicBezTo>
                      <a:pt x="2786" y="3275"/>
                      <a:pt x="2774" y="3286"/>
                      <a:pt x="2774" y="3298"/>
                    </a:cubicBezTo>
                    <a:lnTo>
                      <a:pt x="2846" y="3429"/>
                    </a:lnTo>
                    <a:lnTo>
                      <a:pt x="2786" y="3489"/>
                    </a:lnTo>
                    <a:lnTo>
                      <a:pt x="2786" y="3548"/>
                    </a:lnTo>
                    <a:cubicBezTo>
                      <a:pt x="2786" y="3572"/>
                      <a:pt x="2822" y="3608"/>
                      <a:pt x="2846" y="3632"/>
                    </a:cubicBezTo>
                    <a:cubicBezTo>
                      <a:pt x="2869" y="3656"/>
                      <a:pt x="2917" y="3715"/>
                      <a:pt x="2941" y="3751"/>
                    </a:cubicBezTo>
                    <a:lnTo>
                      <a:pt x="2965" y="3810"/>
                    </a:lnTo>
                    <a:lnTo>
                      <a:pt x="2905" y="3786"/>
                    </a:lnTo>
                    <a:lnTo>
                      <a:pt x="2858" y="3775"/>
                    </a:lnTo>
                    <a:lnTo>
                      <a:pt x="2810" y="3810"/>
                    </a:lnTo>
                    <a:lnTo>
                      <a:pt x="2869" y="3894"/>
                    </a:lnTo>
                    <a:lnTo>
                      <a:pt x="2941" y="3953"/>
                    </a:lnTo>
                    <a:lnTo>
                      <a:pt x="3060" y="3989"/>
                    </a:lnTo>
                    <a:lnTo>
                      <a:pt x="3119" y="4037"/>
                    </a:lnTo>
                    <a:lnTo>
                      <a:pt x="3060" y="4013"/>
                    </a:lnTo>
                    <a:lnTo>
                      <a:pt x="2953" y="4001"/>
                    </a:lnTo>
                    <a:lnTo>
                      <a:pt x="2905" y="3977"/>
                    </a:lnTo>
                    <a:lnTo>
                      <a:pt x="2846" y="3965"/>
                    </a:lnTo>
                    <a:lnTo>
                      <a:pt x="2881" y="4037"/>
                    </a:lnTo>
                    <a:lnTo>
                      <a:pt x="2941" y="4084"/>
                    </a:lnTo>
                    <a:cubicBezTo>
                      <a:pt x="2917" y="4120"/>
                      <a:pt x="2893" y="4144"/>
                      <a:pt x="2869" y="4167"/>
                    </a:cubicBezTo>
                    <a:lnTo>
                      <a:pt x="2846" y="4191"/>
                    </a:lnTo>
                    <a:cubicBezTo>
                      <a:pt x="2834" y="4203"/>
                      <a:pt x="2822" y="4215"/>
                      <a:pt x="2822" y="4227"/>
                    </a:cubicBezTo>
                    <a:lnTo>
                      <a:pt x="2762" y="4275"/>
                    </a:lnTo>
                    <a:lnTo>
                      <a:pt x="2715" y="4275"/>
                    </a:lnTo>
                    <a:cubicBezTo>
                      <a:pt x="2727" y="4298"/>
                      <a:pt x="2738" y="4322"/>
                      <a:pt x="2750" y="4358"/>
                    </a:cubicBezTo>
                    <a:lnTo>
                      <a:pt x="2881" y="4358"/>
                    </a:lnTo>
                    <a:cubicBezTo>
                      <a:pt x="2893" y="4370"/>
                      <a:pt x="2905" y="4382"/>
                      <a:pt x="2917" y="4406"/>
                    </a:cubicBezTo>
                    <a:lnTo>
                      <a:pt x="2977" y="4429"/>
                    </a:lnTo>
                    <a:lnTo>
                      <a:pt x="3072" y="4429"/>
                    </a:lnTo>
                    <a:lnTo>
                      <a:pt x="3227" y="4501"/>
                    </a:lnTo>
                    <a:lnTo>
                      <a:pt x="3298" y="4501"/>
                    </a:lnTo>
                    <a:lnTo>
                      <a:pt x="3358" y="4429"/>
                    </a:lnTo>
                    <a:lnTo>
                      <a:pt x="3358" y="4429"/>
                    </a:lnTo>
                    <a:cubicBezTo>
                      <a:pt x="3358" y="4453"/>
                      <a:pt x="3346" y="4489"/>
                      <a:pt x="3334" y="4513"/>
                    </a:cubicBezTo>
                    <a:lnTo>
                      <a:pt x="3262" y="4548"/>
                    </a:lnTo>
                    <a:cubicBezTo>
                      <a:pt x="3262" y="4572"/>
                      <a:pt x="3262" y="4596"/>
                      <a:pt x="3250" y="4620"/>
                    </a:cubicBezTo>
                    <a:lnTo>
                      <a:pt x="3286" y="4656"/>
                    </a:lnTo>
                    <a:cubicBezTo>
                      <a:pt x="3310" y="4691"/>
                      <a:pt x="3334" y="4727"/>
                      <a:pt x="3358" y="4763"/>
                    </a:cubicBezTo>
                    <a:lnTo>
                      <a:pt x="3346" y="4787"/>
                    </a:lnTo>
                    <a:cubicBezTo>
                      <a:pt x="3346" y="4810"/>
                      <a:pt x="3346" y="4834"/>
                      <a:pt x="3346" y="4858"/>
                    </a:cubicBezTo>
                    <a:lnTo>
                      <a:pt x="3429" y="5025"/>
                    </a:lnTo>
                    <a:lnTo>
                      <a:pt x="3536" y="5108"/>
                    </a:lnTo>
                    <a:lnTo>
                      <a:pt x="3572" y="5120"/>
                    </a:lnTo>
                    <a:lnTo>
                      <a:pt x="3739" y="5191"/>
                    </a:lnTo>
                    <a:lnTo>
                      <a:pt x="3774" y="5239"/>
                    </a:lnTo>
                    <a:lnTo>
                      <a:pt x="3870" y="5251"/>
                    </a:lnTo>
                    <a:lnTo>
                      <a:pt x="4132" y="5370"/>
                    </a:lnTo>
                    <a:lnTo>
                      <a:pt x="4191" y="5382"/>
                    </a:lnTo>
                    <a:lnTo>
                      <a:pt x="4191" y="5441"/>
                    </a:lnTo>
                    <a:lnTo>
                      <a:pt x="4239" y="5513"/>
                    </a:lnTo>
                    <a:lnTo>
                      <a:pt x="4298" y="5572"/>
                    </a:lnTo>
                    <a:lnTo>
                      <a:pt x="4429" y="5572"/>
                    </a:lnTo>
                    <a:lnTo>
                      <a:pt x="4620" y="5608"/>
                    </a:lnTo>
                    <a:lnTo>
                      <a:pt x="4643" y="5572"/>
                    </a:lnTo>
                    <a:lnTo>
                      <a:pt x="4679" y="5620"/>
                    </a:lnTo>
                    <a:lnTo>
                      <a:pt x="4739" y="5596"/>
                    </a:lnTo>
                    <a:cubicBezTo>
                      <a:pt x="4751" y="5561"/>
                      <a:pt x="4763" y="5525"/>
                      <a:pt x="4786" y="5489"/>
                    </a:cubicBezTo>
                    <a:cubicBezTo>
                      <a:pt x="4751" y="5453"/>
                      <a:pt x="4727" y="5406"/>
                      <a:pt x="4691" y="5358"/>
                    </a:cubicBezTo>
                    <a:lnTo>
                      <a:pt x="4572" y="5263"/>
                    </a:lnTo>
                    <a:lnTo>
                      <a:pt x="4465" y="5191"/>
                    </a:lnTo>
                    <a:lnTo>
                      <a:pt x="4429" y="5132"/>
                    </a:lnTo>
                    <a:lnTo>
                      <a:pt x="4358" y="5084"/>
                    </a:lnTo>
                    <a:lnTo>
                      <a:pt x="4334" y="5072"/>
                    </a:lnTo>
                    <a:lnTo>
                      <a:pt x="4286" y="5025"/>
                    </a:lnTo>
                    <a:cubicBezTo>
                      <a:pt x="4286" y="4989"/>
                      <a:pt x="4310" y="4953"/>
                      <a:pt x="4310" y="4918"/>
                    </a:cubicBezTo>
                    <a:cubicBezTo>
                      <a:pt x="4322" y="4894"/>
                      <a:pt x="4286" y="4846"/>
                      <a:pt x="4262" y="4799"/>
                    </a:cubicBezTo>
                    <a:lnTo>
                      <a:pt x="4191" y="4727"/>
                    </a:lnTo>
                    <a:lnTo>
                      <a:pt x="4191" y="4668"/>
                    </a:lnTo>
                    <a:cubicBezTo>
                      <a:pt x="4191" y="4656"/>
                      <a:pt x="4167" y="4632"/>
                      <a:pt x="4155" y="4608"/>
                    </a:cubicBezTo>
                    <a:lnTo>
                      <a:pt x="4155" y="4608"/>
                    </a:lnTo>
                    <a:cubicBezTo>
                      <a:pt x="4167" y="4632"/>
                      <a:pt x="4191" y="4644"/>
                      <a:pt x="4203" y="4668"/>
                    </a:cubicBezTo>
                    <a:lnTo>
                      <a:pt x="4203" y="4727"/>
                    </a:lnTo>
                    <a:lnTo>
                      <a:pt x="4262" y="4763"/>
                    </a:lnTo>
                    <a:lnTo>
                      <a:pt x="4346" y="4870"/>
                    </a:lnTo>
                    <a:cubicBezTo>
                      <a:pt x="4346" y="4894"/>
                      <a:pt x="4346" y="4918"/>
                      <a:pt x="4334" y="4941"/>
                    </a:cubicBezTo>
                    <a:lnTo>
                      <a:pt x="4310" y="5013"/>
                    </a:lnTo>
                    <a:lnTo>
                      <a:pt x="4346" y="5037"/>
                    </a:lnTo>
                    <a:lnTo>
                      <a:pt x="4453" y="5120"/>
                    </a:lnTo>
                    <a:cubicBezTo>
                      <a:pt x="4465" y="5144"/>
                      <a:pt x="4489" y="5168"/>
                      <a:pt x="4501" y="5191"/>
                    </a:cubicBezTo>
                    <a:lnTo>
                      <a:pt x="4560" y="5203"/>
                    </a:lnTo>
                    <a:lnTo>
                      <a:pt x="4667" y="5263"/>
                    </a:lnTo>
                    <a:lnTo>
                      <a:pt x="4822" y="5287"/>
                    </a:lnTo>
                    <a:lnTo>
                      <a:pt x="4917" y="5334"/>
                    </a:lnTo>
                    <a:lnTo>
                      <a:pt x="5001" y="5346"/>
                    </a:lnTo>
                    <a:cubicBezTo>
                      <a:pt x="5001" y="5334"/>
                      <a:pt x="5001" y="5322"/>
                      <a:pt x="4989" y="5310"/>
                    </a:cubicBezTo>
                    <a:lnTo>
                      <a:pt x="4941" y="5239"/>
                    </a:lnTo>
                    <a:cubicBezTo>
                      <a:pt x="4941" y="5227"/>
                      <a:pt x="4941" y="5203"/>
                      <a:pt x="4929" y="5180"/>
                    </a:cubicBezTo>
                    <a:lnTo>
                      <a:pt x="4858" y="5156"/>
                    </a:lnTo>
                    <a:cubicBezTo>
                      <a:pt x="4858" y="5132"/>
                      <a:pt x="4858" y="5108"/>
                      <a:pt x="4846" y="5084"/>
                    </a:cubicBezTo>
                    <a:lnTo>
                      <a:pt x="4846" y="5084"/>
                    </a:lnTo>
                    <a:lnTo>
                      <a:pt x="4882" y="5156"/>
                    </a:lnTo>
                    <a:lnTo>
                      <a:pt x="4989" y="5168"/>
                    </a:lnTo>
                    <a:cubicBezTo>
                      <a:pt x="5001" y="5203"/>
                      <a:pt x="5013" y="5239"/>
                      <a:pt x="5036" y="5263"/>
                    </a:cubicBezTo>
                    <a:lnTo>
                      <a:pt x="5120" y="5322"/>
                    </a:lnTo>
                    <a:cubicBezTo>
                      <a:pt x="5120" y="5299"/>
                      <a:pt x="5096" y="5275"/>
                      <a:pt x="5096" y="5263"/>
                    </a:cubicBezTo>
                    <a:lnTo>
                      <a:pt x="5120" y="5203"/>
                    </a:lnTo>
                    <a:lnTo>
                      <a:pt x="5179" y="5203"/>
                    </a:lnTo>
                    <a:lnTo>
                      <a:pt x="5203" y="5168"/>
                    </a:lnTo>
                    <a:cubicBezTo>
                      <a:pt x="5203" y="5156"/>
                      <a:pt x="5215" y="5132"/>
                      <a:pt x="5215" y="5108"/>
                    </a:cubicBezTo>
                    <a:lnTo>
                      <a:pt x="5167" y="5025"/>
                    </a:lnTo>
                    <a:cubicBezTo>
                      <a:pt x="5179" y="5025"/>
                      <a:pt x="5179" y="5013"/>
                      <a:pt x="5179" y="5001"/>
                    </a:cubicBezTo>
                    <a:lnTo>
                      <a:pt x="5251" y="5072"/>
                    </a:lnTo>
                    <a:lnTo>
                      <a:pt x="5263" y="5132"/>
                    </a:lnTo>
                    <a:lnTo>
                      <a:pt x="5322" y="5239"/>
                    </a:lnTo>
                    <a:lnTo>
                      <a:pt x="5394" y="5275"/>
                    </a:lnTo>
                    <a:lnTo>
                      <a:pt x="5417" y="5251"/>
                    </a:lnTo>
                    <a:lnTo>
                      <a:pt x="5417" y="5191"/>
                    </a:lnTo>
                    <a:cubicBezTo>
                      <a:pt x="5417" y="5203"/>
                      <a:pt x="5429" y="5203"/>
                      <a:pt x="5429" y="5215"/>
                    </a:cubicBezTo>
                    <a:lnTo>
                      <a:pt x="5429" y="5287"/>
                    </a:lnTo>
                    <a:lnTo>
                      <a:pt x="5477" y="5310"/>
                    </a:lnTo>
                    <a:lnTo>
                      <a:pt x="5501" y="5251"/>
                    </a:lnTo>
                    <a:lnTo>
                      <a:pt x="5501" y="5203"/>
                    </a:lnTo>
                    <a:cubicBezTo>
                      <a:pt x="5525" y="5180"/>
                      <a:pt x="5536" y="5156"/>
                      <a:pt x="5560" y="5132"/>
                    </a:cubicBezTo>
                    <a:lnTo>
                      <a:pt x="5584" y="5191"/>
                    </a:lnTo>
                    <a:lnTo>
                      <a:pt x="5691" y="5275"/>
                    </a:lnTo>
                    <a:lnTo>
                      <a:pt x="5691" y="5346"/>
                    </a:lnTo>
                    <a:lnTo>
                      <a:pt x="5751" y="5382"/>
                    </a:lnTo>
                    <a:lnTo>
                      <a:pt x="5810" y="5406"/>
                    </a:lnTo>
                    <a:cubicBezTo>
                      <a:pt x="5822" y="5418"/>
                      <a:pt x="5822" y="5430"/>
                      <a:pt x="5834" y="5430"/>
                    </a:cubicBezTo>
                    <a:lnTo>
                      <a:pt x="5894" y="5418"/>
                    </a:lnTo>
                    <a:lnTo>
                      <a:pt x="5894" y="5418"/>
                    </a:lnTo>
                    <a:cubicBezTo>
                      <a:pt x="5882" y="5430"/>
                      <a:pt x="5882" y="5441"/>
                      <a:pt x="5870" y="5465"/>
                    </a:cubicBezTo>
                    <a:lnTo>
                      <a:pt x="5846" y="5501"/>
                    </a:lnTo>
                    <a:lnTo>
                      <a:pt x="5894" y="5537"/>
                    </a:lnTo>
                    <a:cubicBezTo>
                      <a:pt x="5906" y="5561"/>
                      <a:pt x="5917" y="5584"/>
                      <a:pt x="5929" y="5620"/>
                    </a:cubicBezTo>
                    <a:lnTo>
                      <a:pt x="6179" y="5775"/>
                    </a:lnTo>
                    <a:lnTo>
                      <a:pt x="6239" y="5846"/>
                    </a:lnTo>
                    <a:cubicBezTo>
                      <a:pt x="6251" y="5882"/>
                      <a:pt x="6263" y="5906"/>
                      <a:pt x="6275" y="5942"/>
                    </a:cubicBezTo>
                    <a:lnTo>
                      <a:pt x="6275" y="6061"/>
                    </a:lnTo>
                    <a:cubicBezTo>
                      <a:pt x="6298" y="6120"/>
                      <a:pt x="6322" y="6192"/>
                      <a:pt x="6334" y="6251"/>
                    </a:cubicBezTo>
                    <a:lnTo>
                      <a:pt x="6334" y="6311"/>
                    </a:lnTo>
                    <a:lnTo>
                      <a:pt x="6418" y="6370"/>
                    </a:lnTo>
                    <a:lnTo>
                      <a:pt x="6441" y="6453"/>
                    </a:lnTo>
                    <a:lnTo>
                      <a:pt x="6441" y="6501"/>
                    </a:lnTo>
                    <a:cubicBezTo>
                      <a:pt x="6489" y="6584"/>
                      <a:pt x="6537" y="6680"/>
                      <a:pt x="6584" y="6775"/>
                    </a:cubicBezTo>
                    <a:cubicBezTo>
                      <a:pt x="6584" y="6787"/>
                      <a:pt x="6572" y="6811"/>
                      <a:pt x="6560" y="6834"/>
                    </a:cubicBezTo>
                    <a:lnTo>
                      <a:pt x="6632" y="6918"/>
                    </a:lnTo>
                    <a:lnTo>
                      <a:pt x="6751" y="7013"/>
                    </a:lnTo>
                    <a:lnTo>
                      <a:pt x="6810" y="7013"/>
                    </a:lnTo>
                    <a:lnTo>
                      <a:pt x="6858" y="7037"/>
                    </a:lnTo>
                    <a:lnTo>
                      <a:pt x="6918" y="7096"/>
                    </a:lnTo>
                    <a:lnTo>
                      <a:pt x="7072" y="7144"/>
                    </a:lnTo>
                    <a:lnTo>
                      <a:pt x="7156" y="7215"/>
                    </a:lnTo>
                    <a:lnTo>
                      <a:pt x="7251" y="7251"/>
                    </a:lnTo>
                    <a:lnTo>
                      <a:pt x="7382" y="7335"/>
                    </a:lnTo>
                    <a:lnTo>
                      <a:pt x="7441" y="7394"/>
                    </a:lnTo>
                    <a:lnTo>
                      <a:pt x="7549" y="7430"/>
                    </a:lnTo>
                    <a:lnTo>
                      <a:pt x="7572" y="7501"/>
                    </a:lnTo>
                    <a:lnTo>
                      <a:pt x="7680" y="7537"/>
                    </a:lnTo>
                    <a:lnTo>
                      <a:pt x="7680" y="7573"/>
                    </a:lnTo>
                    <a:lnTo>
                      <a:pt x="7608" y="7573"/>
                    </a:lnTo>
                    <a:lnTo>
                      <a:pt x="7691" y="7632"/>
                    </a:lnTo>
                    <a:lnTo>
                      <a:pt x="7787" y="7739"/>
                    </a:lnTo>
                    <a:lnTo>
                      <a:pt x="7894" y="7763"/>
                    </a:lnTo>
                    <a:lnTo>
                      <a:pt x="7953" y="7727"/>
                    </a:lnTo>
                    <a:lnTo>
                      <a:pt x="7858" y="7620"/>
                    </a:lnTo>
                    <a:lnTo>
                      <a:pt x="7822" y="7608"/>
                    </a:lnTo>
                    <a:lnTo>
                      <a:pt x="7834" y="7573"/>
                    </a:lnTo>
                    <a:lnTo>
                      <a:pt x="7942" y="7585"/>
                    </a:lnTo>
                    <a:lnTo>
                      <a:pt x="8001" y="7644"/>
                    </a:lnTo>
                    <a:lnTo>
                      <a:pt x="8108" y="7644"/>
                    </a:lnTo>
                    <a:lnTo>
                      <a:pt x="7942" y="7537"/>
                    </a:lnTo>
                    <a:lnTo>
                      <a:pt x="7739" y="7430"/>
                    </a:lnTo>
                    <a:lnTo>
                      <a:pt x="7644" y="7311"/>
                    </a:lnTo>
                    <a:lnTo>
                      <a:pt x="7620" y="7251"/>
                    </a:lnTo>
                    <a:lnTo>
                      <a:pt x="7739" y="7263"/>
                    </a:lnTo>
                    <a:lnTo>
                      <a:pt x="7811" y="7299"/>
                    </a:lnTo>
                    <a:lnTo>
                      <a:pt x="7870" y="7299"/>
                    </a:lnTo>
                    <a:lnTo>
                      <a:pt x="7822" y="7239"/>
                    </a:lnTo>
                    <a:lnTo>
                      <a:pt x="7656" y="7156"/>
                    </a:lnTo>
                    <a:lnTo>
                      <a:pt x="7513" y="7073"/>
                    </a:lnTo>
                    <a:cubicBezTo>
                      <a:pt x="7489" y="7049"/>
                      <a:pt x="7477" y="7025"/>
                      <a:pt x="7465" y="7001"/>
                    </a:cubicBezTo>
                    <a:cubicBezTo>
                      <a:pt x="7477" y="6989"/>
                      <a:pt x="7477" y="6965"/>
                      <a:pt x="7489" y="6954"/>
                    </a:cubicBezTo>
                    <a:lnTo>
                      <a:pt x="7572" y="6930"/>
                    </a:lnTo>
                    <a:lnTo>
                      <a:pt x="7608" y="6882"/>
                    </a:lnTo>
                    <a:lnTo>
                      <a:pt x="7572" y="6823"/>
                    </a:lnTo>
                    <a:lnTo>
                      <a:pt x="7513" y="6787"/>
                    </a:lnTo>
                    <a:lnTo>
                      <a:pt x="7465" y="6799"/>
                    </a:lnTo>
                    <a:lnTo>
                      <a:pt x="7394" y="6751"/>
                    </a:lnTo>
                    <a:lnTo>
                      <a:pt x="7346" y="6727"/>
                    </a:lnTo>
                    <a:lnTo>
                      <a:pt x="7287" y="6620"/>
                    </a:lnTo>
                    <a:cubicBezTo>
                      <a:pt x="7299" y="6584"/>
                      <a:pt x="7310" y="6549"/>
                      <a:pt x="7322" y="6513"/>
                    </a:cubicBezTo>
                    <a:cubicBezTo>
                      <a:pt x="7299" y="6489"/>
                      <a:pt x="7287" y="6465"/>
                      <a:pt x="7263" y="6453"/>
                    </a:cubicBezTo>
                    <a:lnTo>
                      <a:pt x="7263" y="6251"/>
                    </a:lnTo>
                    <a:lnTo>
                      <a:pt x="7227" y="6215"/>
                    </a:lnTo>
                    <a:lnTo>
                      <a:pt x="7227" y="6144"/>
                    </a:lnTo>
                    <a:lnTo>
                      <a:pt x="7120" y="6096"/>
                    </a:lnTo>
                    <a:lnTo>
                      <a:pt x="7060" y="6037"/>
                    </a:lnTo>
                    <a:cubicBezTo>
                      <a:pt x="7060" y="6001"/>
                      <a:pt x="7049" y="5965"/>
                      <a:pt x="7049" y="5942"/>
                    </a:cubicBezTo>
                    <a:cubicBezTo>
                      <a:pt x="7037" y="5906"/>
                      <a:pt x="7001" y="5846"/>
                      <a:pt x="6977" y="5811"/>
                    </a:cubicBezTo>
                    <a:cubicBezTo>
                      <a:pt x="6989" y="5775"/>
                      <a:pt x="6989" y="5739"/>
                      <a:pt x="7001" y="5715"/>
                    </a:cubicBezTo>
                    <a:lnTo>
                      <a:pt x="6953" y="5632"/>
                    </a:lnTo>
                    <a:cubicBezTo>
                      <a:pt x="6953" y="5596"/>
                      <a:pt x="6941" y="5561"/>
                      <a:pt x="6929" y="5525"/>
                    </a:cubicBezTo>
                    <a:lnTo>
                      <a:pt x="6953" y="5501"/>
                    </a:lnTo>
                    <a:lnTo>
                      <a:pt x="7144" y="5608"/>
                    </a:lnTo>
                    <a:lnTo>
                      <a:pt x="7358" y="5620"/>
                    </a:lnTo>
                    <a:lnTo>
                      <a:pt x="7441" y="5572"/>
                    </a:lnTo>
                    <a:cubicBezTo>
                      <a:pt x="7441" y="5549"/>
                      <a:pt x="7453" y="5513"/>
                      <a:pt x="7465" y="5489"/>
                    </a:cubicBezTo>
                    <a:lnTo>
                      <a:pt x="7382" y="5322"/>
                    </a:lnTo>
                    <a:lnTo>
                      <a:pt x="7287" y="5263"/>
                    </a:lnTo>
                    <a:lnTo>
                      <a:pt x="7227" y="5263"/>
                    </a:lnTo>
                    <a:lnTo>
                      <a:pt x="7144" y="5168"/>
                    </a:lnTo>
                    <a:lnTo>
                      <a:pt x="6989" y="5037"/>
                    </a:lnTo>
                    <a:lnTo>
                      <a:pt x="6941" y="4929"/>
                    </a:lnTo>
                    <a:lnTo>
                      <a:pt x="6834" y="4894"/>
                    </a:lnTo>
                    <a:lnTo>
                      <a:pt x="6632" y="4727"/>
                    </a:lnTo>
                    <a:lnTo>
                      <a:pt x="6632" y="4668"/>
                    </a:lnTo>
                    <a:lnTo>
                      <a:pt x="6739" y="4608"/>
                    </a:lnTo>
                    <a:lnTo>
                      <a:pt x="6775" y="4548"/>
                    </a:lnTo>
                    <a:lnTo>
                      <a:pt x="6739" y="4465"/>
                    </a:lnTo>
                    <a:cubicBezTo>
                      <a:pt x="6703" y="4394"/>
                      <a:pt x="6668" y="4310"/>
                      <a:pt x="6632" y="4239"/>
                    </a:cubicBezTo>
                    <a:lnTo>
                      <a:pt x="6584" y="4227"/>
                    </a:lnTo>
                    <a:lnTo>
                      <a:pt x="6525" y="4227"/>
                    </a:lnTo>
                    <a:cubicBezTo>
                      <a:pt x="6525" y="4203"/>
                      <a:pt x="6525" y="4179"/>
                      <a:pt x="6513" y="4156"/>
                    </a:cubicBezTo>
                    <a:lnTo>
                      <a:pt x="6441" y="4060"/>
                    </a:lnTo>
                    <a:lnTo>
                      <a:pt x="6441" y="4001"/>
                    </a:lnTo>
                    <a:lnTo>
                      <a:pt x="6346" y="3941"/>
                    </a:lnTo>
                    <a:cubicBezTo>
                      <a:pt x="6334" y="3906"/>
                      <a:pt x="6334" y="3882"/>
                      <a:pt x="6322" y="3858"/>
                    </a:cubicBezTo>
                    <a:lnTo>
                      <a:pt x="6275" y="3858"/>
                    </a:lnTo>
                    <a:lnTo>
                      <a:pt x="6203" y="3786"/>
                    </a:lnTo>
                    <a:lnTo>
                      <a:pt x="6096" y="3727"/>
                    </a:lnTo>
                    <a:lnTo>
                      <a:pt x="6025" y="3632"/>
                    </a:lnTo>
                    <a:lnTo>
                      <a:pt x="5917" y="3560"/>
                    </a:lnTo>
                    <a:lnTo>
                      <a:pt x="5775" y="3394"/>
                    </a:lnTo>
                    <a:lnTo>
                      <a:pt x="5513" y="3263"/>
                    </a:lnTo>
                    <a:lnTo>
                      <a:pt x="5429" y="3191"/>
                    </a:lnTo>
                    <a:lnTo>
                      <a:pt x="5394" y="3120"/>
                    </a:lnTo>
                    <a:lnTo>
                      <a:pt x="5346" y="3096"/>
                    </a:lnTo>
                    <a:lnTo>
                      <a:pt x="5310" y="3096"/>
                    </a:lnTo>
                    <a:lnTo>
                      <a:pt x="5144" y="2953"/>
                    </a:lnTo>
                    <a:cubicBezTo>
                      <a:pt x="5132" y="2941"/>
                      <a:pt x="5120" y="2917"/>
                      <a:pt x="5120" y="2894"/>
                    </a:cubicBezTo>
                    <a:cubicBezTo>
                      <a:pt x="5108" y="2882"/>
                      <a:pt x="5060" y="2858"/>
                      <a:pt x="5036" y="2834"/>
                    </a:cubicBezTo>
                    <a:lnTo>
                      <a:pt x="4894" y="2715"/>
                    </a:lnTo>
                    <a:lnTo>
                      <a:pt x="4810" y="2667"/>
                    </a:lnTo>
                    <a:lnTo>
                      <a:pt x="4715" y="2655"/>
                    </a:lnTo>
                    <a:lnTo>
                      <a:pt x="4655" y="2608"/>
                    </a:lnTo>
                    <a:cubicBezTo>
                      <a:pt x="4655" y="2596"/>
                      <a:pt x="4667" y="2584"/>
                      <a:pt x="4679" y="2572"/>
                    </a:cubicBezTo>
                    <a:lnTo>
                      <a:pt x="4703" y="2536"/>
                    </a:lnTo>
                    <a:cubicBezTo>
                      <a:pt x="4691" y="2524"/>
                      <a:pt x="4667" y="2501"/>
                      <a:pt x="4655" y="2477"/>
                    </a:cubicBezTo>
                    <a:lnTo>
                      <a:pt x="4560" y="2441"/>
                    </a:lnTo>
                    <a:lnTo>
                      <a:pt x="4441" y="2358"/>
                    </a:lnTo>
                    <a:lnTo>
                      <a:pt x="4382" y="2322"/>
                    </a:lnTo>
                    <a:lnTo>
                      <a:pt x="4298" y="2310"/>
                    </a:lnTo>
                    <a:lnTo>
                      <a:pt x="4060" y="2084"/>
                    </a:lnTo>
                    <a:lnTo>
                      <a:pt x="3953" y="2001"/>
                    </a:lnTo>
                    <a:lnTo>
                      <a:pt x="3846" y="1953"/>
                    </a:lnTo>
                    <a:lnTo>
                      <a:pt x="3786" y="1858"/>
                    </a:lnTo>
                    <a:lnTo>
                      <a:pt x="3620" y="1751"/>
                    </a:lnTo>
                    <a:cubicBezTo>
                      <a:pt x="3584" y="1715"/>
                      <a:pt x="3536" y="1679"/>
                      <a:pt x="3489" y="1643"/>
                    </a:cubicBezTo>
                    <a:cubicBezTo>
                      <a:pt x="3453" y="1596"/>
                      <a:pt x="3453" y="1584"/>
                      <a:pt x="3441" y="1548"/>
                    </a:cubicBezTo>
                    <a:lnTo>
                      <a:pt x="3322" y="1489"/>
                    </a:lnTo>
                    <a:lnTo>
                      <a:pt x="3024" y="1500"/>
                    </a:lnTo>
                    <a:lnTo>
                      <a:pt x="2989" y="1524"/>
                    </a:lnTo>
                    <a:lnTo>
                      <a:pt x="3012" y="1620"/>
                    </a:lnTo>
                    <a:lnTo>
                      <a:pt x="2965" y="1655"/>
                    </a:lnTo>
                    <a:lnTo>
                      <a:pt x="2822" y="1620"/>
                    </a:lnTo>
                    <a:lnTo>
                      <a:pt x="2715" y="1608"/>
                    </a:lnTo>
                    <a:cubicBezTo>
                      <a:pt x="2691" y="1596"/>
                      <a:pt x="2667" y="1584"/>
                      <a:pt x="2643" y="1584"/>
                    </a:cubicBezTo>
                    <a:lnTo>
                      <a:pt x="2608" y="1560"/>
                    </a:lnTo>
                    <a:cubicBezTo>
                      <a:pt x="2596" y="1560"/>
                      <a:pt x="2572" y="1572"/>
                      <a:pt x="2560" y="1584"/>
                    </a:cubicBezTo>
                    <a:lnTo>
                      <a:pt x="2512" y="1643"/>
                    </a:lnTo>
                    <a:lnTo>
                      <a:pt x="2405" y="1643"/>
                    </a:lnTo>
                    <a:lnTo>
                      <a:pt x="2298" y="1608"/>
                    </a:lnTo>
                    <a:lnTo>
                      <a:pt x="2203" y="1667"/>
                    </a:lnTo>
                    <a:cubicBezTo>
                      <a:pt x="2191" y="1691"/>
                      <a:pt x="2179" y="1727"/>
                      <a:pt x="2167" y="1762"/>
                    </a:cubicBezTo>
                    <a:lnTo>
                      <a:pt x="2107" y="1751"/>
                    </a:lnTo>
                    <a:lnTo>
                      <a:pt x="2036" y="1762"/>
                    </a:lnTo>
                    <a:lnTo>
                      <a:pt x="1976" y="1822"/>
                    </a:lnTo>
                    <a:lnTo>
                      <a:pt x="1869" y="1822"/>
                    </a:lnTo>
                    <a:lnTo>
                      <a:pt x="1786" y="1786"/>
                    </a:lnTo>
                    <a:lnTo>
                      <a:pt x="1750" y="1715"/>
                    </a:lnTo>
                    <a:lnTo>
                      <a:pt x="1667" y="1608"/>
                    </a:lnTo>
                    <a:lnTo>
                      <a:pt x="1667" y="1524"/>
                    </a:lnTo>
                    <a:lnTo>
                      <a:pt x="1631" y="1524"/>
                    </a:lnTo>
                    <a:lnTo>
                      <a:pt x="1631" y="1441"/>
                    </a:lnTo>
                    <a:cubicBezTo>
                      <a:pt x="1643" y="1417"/>
                      <a:pt x="1655" y="1393"/>
                      <a:pt x="1667" y="1370"/>
                    </a:cubicBezTo>
                    <a:lnTo>
                      <a:pt x="1619" y="1310"/>
                    </a:lnTo>
                    <a:lnTo>
                      <a:pt x="1560" y="1334"/>
                    </a:lnTo>
                    <a:cubicBezTo>
                      <a:pt x="1548" y="1370"/>
                      <a:pt x="1536" y="1405"/>
                      <a:pt x="1524" y="1429"/>
                    </a:cubicBezTo>
                    <a:lnTo>
                      <a:pt x="1488" y="1417"/>
                    </a:lnTo>
                    <a:lnTo>
                      <a:pt x="1453" y="1334"/>
                    </a:lnTo>
                    <a:cubicBezTo>
                      <a:pt x="1441" y="1298"/>
                      <a:pt x="1441" y="1262"/>
                      <a:pt x="1429" y="1227"/>
                    </a:cubicBezTo>
                    <a:lnTo>
                      <a:pt x="1488" y="1048"/>
                    </a:lnTo>
                    <a:lnTo>
                      <a:pt x="1488" y="941"/>
                    </a:lnTo>
                    <a:cubicBezTo>
                      <a:pt x="1524" y="917"/>
                      <a:pt x="1548" y="905"/>
                      <a:pt x="1572" y="881"/>
                    </a:cubicBezTo>
                    <a:lnTo>
                      <a:pt x="1667" y="846"/>
                    </a:lnTo>
                    <a:lnTo>
                      <a:pt x="1667" y="762"/>
                    </a:lnTo>
                    <a:cubicBezTo>
                      <a:pt x="1643" y="738"/>
                      <a:pt x="1619" y="703"/>
                      <a:pt x="1595" y="679"/>
                    </a:cubicBezTo>
                    <a:lnTo>
                      <a:pt x="1643" y="584"/>
                    </a:lnTo>
                    <a:lnTo>
                      <a:pt x="1691" y="560"/>
                    </a:lnTo>
                    <a:lnTo>
                      <a:pt x="1667" y="512"/>
                    </a:lnTo>
                    <a:lnTo>
                      <a:pt x="1500" y="429"/>
                    </a:lnTo>
                    <a:lnTo>
                      <a:pt x="1345" y="369"/>
                    </a:lnTo>
                    <a:lnTo>
                      <a:pt x="1214" y="227"/>
                    </a:lnTo>
                    <a:lnTo>
                      <a:pt x="988" y="48"/>
                    </a:lnTo>
                    <a:lnTo>
                      <a:pt x="822" y="12"/>
                    </a:lnTo>
                    <a:lnTo>
                      <a:pt x="774" y="24"/>
                    </a:lnTo>
                    <a:lnTo>
                      <a:pt x="607" y="48"/>
                    </a:lnTo>
                    <a:lnTo>
                      <a:pt x="524" y="36"/>
                    </a:lnTo>
                    <a:lnTo>
                      <a:pt x="429" y="60"/>
                    </a:lnTo>
                    <a:cubicBezTo>
                      <a:pt x="393" y="36"/>
                      <a:pt x="345" y="24"/>
                      <a:pt x="2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26"/>
              <p:cNvSpPr/>
              <p:nvPr/>
            </p:nvSpPr>
            <p:spPr>
              <a:xfrm>
                <a:off x="5803400" y="3740475"/>
                <a:ext cx="1252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739" extrusionOk="0">
                    <a:moveTo>
                      <a:pt x="119" y="0"/>
                    </a:moveTo>
                    <a:lnTo>
                      <a:pt x="72" y="60"/>
                    </a:lnTo>
                    <a:cubicBezTo>
                      <a:pt x="72" y="84"/>
                      <a:pt x="72" y="107"/>
                      <a:pt x="60" y="131"/>
                    </a:cubicBezTo>
                    <a:cubicBezTo>
                      <a:pt x="48" y="155"/>
                      <a:pt x="24" y="215"/>
                      <a:pt x="0" y="250"/>
                    </a:cubicBezTo>
                    <a:cubicBezTo>
                      <a:pt x="24" y="274"/>
                      <a:pt x="48" y="298"/>
                      <a:pt x="72" y="334"/>
                    </a:cubicBezTo>
                    <a:lnTo>
                      <a:pt x="107" y="500"/>
                    </a:lnTo>
                    <a:lnTo>
                      <a:pt x="60" y="524"/>
                    </a:lnTo>
                    <a:cubicBezTo>
                      <a:pt x="60" y="560"/>
                      <a:pt x="72" y="584"/>
                      <a:pt x="84" y="608"/>
                    </a:cubicBezTo>
                    <a:lnTo>
                      <a:pt x="155" y="643"/>
                    </a:lnTo>
                    <a:lnTo>
                      <a:pt x="214" y="691"/>
                    </a:lnTo>
                    <a:lnTo>
                      <a:pt x="334" y="739"/>
                    </a:lnTo>
                    <a:lnTo>
                      <a:pt x="369" y="715"/>
                    </a:lnTo>
                    <a:lnTo>
                      <a:pt x="441" y="739"/>
                    </a:lnTo>
                    <a:lnTo>
                      <a:pt x="500" y="643"/>
                    </a:lnTo>
                    <a:cubicBezTo>
                      <a:pt x="488" y="596"/>
                      <a:pt x="476" y="548"/>
                      <a:pt x="453" y="500"/>
                    </a:cubicBezTo>
                    <a:lnTo>
                      <a:pt x="345" y="334"/>
                    </a:lnTo>
                    <a:lnTo>
                      <a:pt x="238" y="238"/>
                    </a:lnTo>
                    <a:cubicBezTo>
                      <a:pt x="238" y="203"/>
                      <a:pt x="250" y="167"/>
                      <a:pt x="250" y="119"/>
                    </a:cubicBezTo>
                    <a:lnTo>
                      <a:pt x="226" y="48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26"/>
              <p:cNvSpPr/>
              <p:nvPr/>
            </p:nvSpPr>
            <p:spPr>
              <a:xfrm>
                <a:off x="5765300" y="3791975"/>
                <a:ext cx="41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6" extrusionOk="0">
                    <a:moveTo>
                      <a:pt x="84" y="0"/>
                    </a:moveTo>
                    <a:lnTo>
                      <a:pt x="0" y="12"/>
                    </a:lnTo>
                    <a:lnTo>
                      <a:pt x="0" y="36"/>
                    </a:lnTo>
                    <a:lnTo>
                      <a:pt x="48" y="72"/>
                    </a:lnTo>
                    <a:lnTo>
                      <a:pt x="119" y="95"/>
                    </a:lnTo>
                    <a:lnTo>
                      <a:pt x="167" y="60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26"/>
              <p:cNvSpPr/>
              <p:nvPr/>
            </p:nvSpPr>
            <p:spPr>
              <a:xfrm>
                <a:off x="5772150" y="3691350"/>
                <a:ext cx="2055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335" extrusionOk="0">
                    <a:moveTo>
                      <a:pt x="24" y="1"/>
                    </a:moveTo>
                    <a:cubicBezTo>
                      <a:pt x="24" y="13"/>
                      <a:pt x="24" y="37"/>
                      <a:pt x="12" y="60"/>
                    </a:cubicBezTo>
                    <a:cubicBezTo>
                      <a:pt x="0" y="72"/>
                      <a:pt x="36" y="108"/>
                      <a:pt x="48" y="132"/>
                    </a:cubicBezTo>
                    <a:lnTo>
                      <a:pt x="321" y="429"/>
                    </a:lnTo>
                    <a:cubicBezTo>
                      <a:pt x="357" y="477"/>
                      <a:pt x="405" y="537"/>
                      <a:pt x="452" y="572"/>
                    </a:cubicBezTo>
                    <a:lnTo>
                      <a:pt x="572" y="632"/>
                    </a:lnTo>
                    <a:cubicBezTo>
                      <a:pt x="595" y="715"/>
                      <a:pt x="631" y="787"/>
                      <a:pt x="667" y="858"/>
                    </a:cubicBezTo>
                    <a:cubicBezTo>
                      <a:pt x="667" y="929"/>
                      <a:pt x="655" y="1001"/>
                      <a:pt x="643" y="1072"/>
                    </a:cubicBezTo>
                    <a:lnTo>
                      <a:pt x="583" y="1120"/>
                    </a:lnTo>
                    <a:cubicBezTo>
                      <a:pt x="583" y="1144"/>
                      <a:pt x="572" y="1180"/>
                      <a:pt x="572" y="1203"/>
                    </a:cubicBezTo>
                    <a:cubicBezTo>
                      <a:pt x="572" y="1239"/>
                      <a:pt x="607" y="1299"/>
                      <a:pt x="631" y="1334"/>
                    </a:cubicBezTo>
                    <a:lnTo>
                      <a:pt x="702" y="1275"/>
                    </a:lnTo>
                    <a:lnTo>
                      <a:pt x="786" y="1227"/>
                    </a:lnTo>
                    <a:cubicBezTo>
                      <a:pt x="798" y="1203"/>
                      <a:pt x="810" y="1180"/>
                      <a:pt x="822" y="1168"/>
                    </a:cubicBezTo>
                    <a:lnTo>
                      <a:pt x="774" y="1120"/>
                    </a:lnTo>
                    <a:cubicBezTo>
                      <a:pt x="786" y="1072"/>
                      <a:pt x="798" y="1013"/>
                      <a:pt x="810" y="953"/>
                    </a:cubicBezTo>
                    <a:lnTo>
                      <a:pt x="750" y="918"/>
                    </a:lnTo>
                    <a:lnTo>
                      <a:pt x="714" y="775"/>
                    </a:lnTo>
                    <a:lnTo>
                      <a:pt x="619" y="679"/>
                    </a:lnTo>
                    <a:cubicBezTo>
                      <a:pt x="607" y="644"/>
                      <a:pt x="595" y="608"/>
                      <a:pt x="583" y="584"/>
                    </a:cubicBezTo>
                    <a:lnTo>
                      <a:pt x="452" y="501"/>
                    </a:lnTo>
                    <a:cubicBezTo>
                      <a:pt x="417" y="429"/>
                      <a:pt x="369" y="370"/>
                      <a:pt x="333" y="298"/>
                    </a:cubicBezTo>
                    <a:lnTo>
                      <a:pt x="191" y="203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26"/>
              <p:cNvSpPr/>
              <p:nvPr/>
            </p:nvSpPr>
            <p:spPr>
              <a:xfrm>
                <a:off x="5760225" y="3761300"/>
                <a:ext cx="330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04" extrusionOk="0">
                    <a:moveTo>
                      <a:pt x="60" y="1"/>
                    </a:moveTo>
                    <a:lnTo>
                      <a:pt x="1" y="48"/>
                    </a:lnTo>
                    <a:lnTo>
                      <a:pt x="1" y="96"/>
                    </a:lnTo>
                    <a:lnTo>
                      <a:pt x="36" y="96"/>
                    </a:lnTo>
                    <a:lnTo>
                      <a:pt x="120" y="203"/>
                    </a:lnTo>
                    <a:cubicBezTo>
                      <a:pt x="120" y="179"/>
                      <a:pt x="132" y="167"/>
                      <a:pt x="132" y="156"/>
                    </a:cubicBezTo>
                    <a:cubicBezTo>
                      <a:pt x="108" y="108"/>
                      <a:pt x="84" y="48"/>
                      <a:pt x="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26"/>
              <p:cNvSpPr/>
              <p:nvPr/>
            </p:nvSpPr>
            <p:spPr>
              <a:xfrm>
                <a:off x="5755175" y="3787800"/>
                <a:ext cx="53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27" extrusionOk="0">
                    <a:moveTo>
                      <a:pt x="0" y="0"/>
                    </a:moveTo>
                    <a:lnTo>
                      <a:pt x="72" y="155"/>
                    </a:lnTo>
                    <a:lnTo>
                      <a:pt x="131" y="179"/>
                    </a:lnTo>
                    <a:lnTo>
                      <a:pt x="179" y="227"/>
                    </a:lnTo>
                    <a:lnTo>
                      <a:pt x="215" y="227"/>
                    </a:lnTo>
                    <a:lnTo>
                      <a:pt x="215" y="167"/>
                    </a:lnTo>
                    <a:lnTo>
                      <a:pt x="131" y="131"/>
                    </a:lnTo>
                    <a:lnTo>
                      <a:pt x="60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26"/>
              <p:cNvSpPr/>
              <p:nvPr/>
            </p:nvSpPr>
            <p:spPr>
              <a:xfrm>
                <a:off x="5762625" y="3686600"/>
                <a:ext cx="50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56" extrusionOk="0">
                    <a:moveTo>
                      <a:pt x="24" y="0"/>
                    </a:moveTo>
                    <a:lnTo>
                      <a:pt x="0" y="72"/>
                    </a:lnTo>
                    <a:lnTo>
                      <a:pt x="60" y="131"/>
                    </a:lnTo>
                    <a:lnTo>
                      <a:pt x="167" y="155"/>
                    </a:lnTo>
                    <a:lnTo>
                      <a:pt x="202" y="84"/>
                    </a:lnTo>
                    <a:lnTo>
                      <a:pt x="155" y="24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26"/>
              <p:cNvSpPr/>
              <p:nvPr/>
            </p:nvSpPr>
            <p:spPr>
              <a:xfrm>
                <a:off x="5675700" y="3708325"/>
                <a:ext cx="9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0" extrusionOk="0">
                    <a:moveTo>
                      <a:pt x="0" y="0"/>
                    </a:moveTo>
                    <a:cubicBezTo>
                      <a:pt x="0" y="24"/>
                      <a:pt x="0" y="36"/>
                      <a:pt x="12" y="60"/>
                    </a:cubicBezTo>
                    <a:cubicBezTo>
                      <a:pt x="12" y="36"/>
                      <a:pt x="24" y="2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26"/>
              <p:cNvSpPr/>
              <p:nvPr/>
            </p:nvSpPr>
            <p:spPr>
              <a:xfrm>
                <a:off x="5751000" y="3708025"/>
                <a:ext cx="33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44" extrusionOk="0">
                    <a:moveTo>
                      <a:pt x="36" y="1"/>
                    </a:moveTo>
                    <a:lnTo>
                      <a:pt x="1" y="24"/>
                    </a:lnTo>
                    <a:cubicBezTo>
                      <a:pt x="24" y="60"/>
                      <a:pt x="36" y="108"/>
                      <a:pt x="60" y="143"/>
                    </a:cubicBezTo>
                    <a:lnTo>
                      <a:pt x="132" y="120"/>
                    </a:lnTo>
                    <a:lnTo>
                      <a:pt x="108" y="2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26"/>
              <p:cNvSpPr/>
              <p:nvPr/>
            </p:nvSpPr>
            <p:spPr>
              <a:xfrm>
                <a:off x="5745350" y="3747325"/>
                <a:ext cx="24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179" extrusionOk="0">
                    <a:moveTo>
                      <a:pt x="36" y="0"/>
                    </a:moveTo>
                    <a:lnTo>
                      <a:pt x="0" y="24"/>
                    </a:lnTo>
                    <a:cubicBezTo>
                      <a:pt x="0" y="48"/>
                      <a:pt x="0" y="60"/>
                      <a:pt x="12" y="95"/>
                    </a:cubicBezTo>
                    <a:lnTo>
                      <a:pt x="36" y="95"/>
                    </a:lnTo>
                    <a:cubicBezTo>
                      <a:pt x="36" y="107"/>
                      <a:pt x="24" y="131"/>
                      <a:pt x="24" y="143"/>
                    </a:cubicBezTo>
                    <a:lnTo>
                      <a:pt x="0" y="167"/>
                    </a:lnTo>
                    <a:lnTo>
                      <a:pt x="24" y="179"/>
                    </a:lnTo>
                    <a:lnTo>
                      <a:pt x="60" y="119"/>
                    </a:lnTo>
                    <a:cubicBezTo>
                      <a:pt x="72" y="84"/>
                      <a:pt x="84" y="48"/>
                      <a:pt x="96" y="12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26"/>
              <p:cNvSpPr/>
              <p:nvPr/>
            </p:nvSpPr>
            <p:spPr>
              <a:xfrm>
                <a:off x="5702200" y="3683925"/>
                <a:ext cx="30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60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83" y="48"/>
                    </a:lnTo>
                    <a:lnTo>
                      <a:pt x="119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26"/>
              <p:cNvSpPr/>
              <p:nvPr/>
            </p:nvSpPr>
            <p:spPr>
              <a:xfrm>
                <a:off x="5762625" y="3669925"/>
                <a:ext cx="30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80" extrusionOk="0">
                    <a:moveTo>
                      <a:pt x="0" y="1"/>
                    </a:moveTo>
                    <a:lnTo>
                      <a:pt x="0" y="60"/>
                    </a:lnTo>
                    <a:lnTo>
                      <a:pt x="83" y="179"/>
                    </a:lnTo>
                    <a:cubicBezTo>
                      <a:pt x="95" y="167"/>
                      <a:pt x="107" y="155"/>
                      <a:pt x="119" y="132"/>
                    </a:cubicBezTo>
                    <a:cubicBezTo>
                      <a:pt x="119" y="120"/>
                      <a:pt x="95" y="72"/>
                      <a:pt x="83" y="4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26"/>
              <p:cNvSpPr/>
              <p:nvPr/>
            </p:nvSpPr>
            <p:spPr>
              <a:xfrm>
                <a:off x="5723625" y="3662175"/>
                <a:ext cx="92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204" extrusionOk="0">
                    <a:moveTo>
                      <a:pt x="0" y="1"/>
                    </a:moveTo>
                    <a:lnTo>
                      <a:pt x="0" y="72"/>
                    </a:lnTo>
                    <a:lnTo>
                      <a:pt x="84" y="108"/>
                    </a:lnTo>
                    <a:lnTo>
                      <a:pt x="107" y="156"/>
                    </a:lnTo>
                    <a:lnTo>
                      <a:pt x="238" y="203"/>
                    </a:lnTo>
                    <a:lnTo>
                      <a:pt x="369" y="191"/>
                    </a:lnTo>
                    <a:lnTo>
                      <a:pt x="334" y="132"/>
                    </a:lnTo>
                    <a:lnTo>
                      <a:pt x="250" y="120"/>
                    </a:lnTo>
                    <a:cubicBezTo>
                      <a:pt x="238" y="96"/>
                      <a:pt x="227" y="72"/>
                      <a:pt x="215" y="61"/>
                    </a:cubicBezTo>
                    <a:lnTo>
                      <a:pt x="119" y="37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26"/>
              <p:cNvSpPr/>
              <p:nvPr/>
            </p:nvSpPr>
            <p:spPr>
              <a:xfrm>
                <a:off x="5734625" y="3758625"/>
                <a:ext cx="62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39" extrusionOk="0">
                    <a:moveTo>
                      <a:pt x="1" y="1"/>
                    </a:moveTo>
                    <a:cubicBezTo>
                      <a:pt x="1" y="1"/>
                      <a:pt x="1" y="13"/>
                      <a:pt x="1" y="13"/>
                    </a:cubicBezTo>
                    <a:lnTo>
                      <a:pt x="37" y="48"/>
                    </a:lnTo>
                    <a:cubicBezTo>
                      <a:pt x="37" y="72"/>
                      <a:pt x="37" y="96"/>
                      <a:pt x="37" y="120"/>
                    </a:cubicBezTo>
                    <a:cubicBezTo>
                      <a:pt x="48" y="132"/>
                      <a:pt x="60" y="132"/>
                      <a:pt x="60" y="143"/>
                    </a:cubicBezTo>
                    <a:lnTo>
                      <a:pt x="37" y="179"/>
                    </a:lnTo>
                    <a:lnTo>
                      <a:pt x="96" y="227"/>
                    </a:lnTo>
                    <a:lnTo>
                      <a:pt x="156" y="239"/>
                    </a:lnTo>
                    <a:lnTo>
                      <a:pt x="179" y="215"/>
                    </a:lnTo>
                    <a:lnTo>
                      <a:pt x="239" y="215"/>
                    </a:lnTo>
                    <a:cubicBezTo>
                      <a:pt x="239" y="203"/>
                      <a:pt x="239" y="191"/>
                      <a:pt x="251" y="179"/>
                    </a:cubicBezTo>
                    <a:lnTo>
                      <a:pt x="203" y="155"/>
                    </a:lnTo>
                    <a:lnTo>
                      <a:pt x="120" y="167"/>
                    </a:lnTo>
                    <a:cubicBezTo>
                      <a:pt x="120" y="155"/>
                      <a:pt x="120" y="143"/>
                      <a:pt x="120" y="132"/>
                    </a:cubicBezTo>
                    <a:lnTo>
                      <a:pt x="84" y="108"/>
                    </a:lnTo>
                    <a:lnTo>
                      <a:pt x="84" y="84"/>
                    </a:lnTo>
                    <a:cubicBezTo>
                      <a:pt x="84" y="72"/>
                      <a:pt x="72" y="48"/>
                      <a:pt x="60" y="36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26"/>
              <p:cNvSpPr/>
              <p:nvPr/>
            </p:nvSpPr>
            <p:spPr>
              <a:xfrm>
                <a:off x="5719750" y="3701475"/>
                <a:ext cx="3300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92" extrusionOk="0">
                    <a:moveTo>
                      <a:pt x="84" y="1"/>
                    </a:moveTo>
                    <a:lnTo>
                      <a:pt x="1" y="24"/>
                    </a:lnTo>
                    <a:lnTo>
                      <a:pt x="24" y="108"/>
                    </a:lnTo>
                    <a:lnTo>
                      <a:pt x="84" y="191"/>
                    </a:lnTo>
                    <a:lnTo>
                      <a:pt x="131" y="167"/>
                    </a:lnTo>
                    <a:cubicBezTo>
                      <a:pt x="131" y="143"/>
                      <a:pt x="131" y="120"/>
                      <a:pt x="131" y="84"/>
                    </a:cubicBez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26"/>
              <p:cNvSpPr/>
              <p:nvPr/>
            </p:nvSpPr>
            <p:spPr>
              <a:xfrm>
                <a:off x="5729575" y="3750600"/>
                <a:ext cx="33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79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48" y="95"/>
                    </a:lnTo>
                    <a:lnTo>
                      <a:pt x="72" y="155"/>
                    </a:lnTo>
                    <a:lnTo>
                      <a:pt x="108" y="179"/>
                    </a:lnTo>
                    <a:cubicBezTo>
                      <a:pt x="108" y="167"/>
                      <a:pt x="119" y="143"/>
                      <a:pt x="131" y="131"/>
                    </a:cubicBezTo>
                    <a:cubicBezTo>
                      <a:pt x="119" y="107"/>
                      <a:pt x="119" y="72"/>
                      <a:pt x="108" y="48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26"/>
              <p:cNvSpPr/>
              <p:nvPr/>
            </p:nvSpPr>
            <p:spPr>
              <a:xfrm>
                <a:off x="5733750" y="3754450"/>
                <a:ext cx="3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68" extrusionOk="0">
                    <a:moveTo>
                      <a:pt x="12" y="1"/>
                    </a:moveTo>
                    <a:cubicBezTo>
                      <a:pt x="12" y="25"/>
                      <a:pt x="12" y="49"/>
                      <a:pt x="0" y="72"/>
                    </a:cubicBezTo>
                    <a:lnTo>
                      <a:pt x="36" y="120"/>
                    </a:lnTo>
                    <a:lnTo>
                      <a:pt x="107" y="144"/>
                    </a:lnTo>
                    <a:lnTo>
                      <a:pt x="107" y="168"/>
                    </a:lnTo>
                    <a:lnTo>
                      <a:pt x="143" y="156"/>
                    </a:lnTo>
                    <a:cubicBezTo>
                      <a:pt x="143" y="144"/>
                      <a:pt x="143" y="132"/>
                      <a:pt x="143" y="120"/>
                    </a:cubicBezTo>
                    <a:lnTo>
                      <a:pt x="107" y="96"/>
                    </a:lnTo>
                    <a:lnTo>
                      <a:pt x="131" y="96"/>
                    </a:lnTo>
                    <a:cubicBezTo>
                      <a:pt x="131" y="84"/>
                      <a:pt x="119" y="72"/>
                      <a:pt x="131" y="60"/>
                    </a:cubicBezTo>
                    <a:cubicBezTo>
                      <a:pt x="107" y="49"/>
                      <a:pt x="95" y="49"/>
                      <a:pt x="83" y="37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26"/>
              <p:cNvSpPr/>
              <p:nvPr/>
            </p:nvSpPr>
            <p:spPr>
              <a:xfrm>
                <a:off x="5712600" y="3695525"/>
                <a:ext cx="30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20" extrusionOk="0">
                    <a:moveTo>
                      <a:pt x="72" y="0"/>
                    </a:moveTo>
                    <a:lnTo>
                      <a:pt x="1" y="36"/>
                    </a:lnTo>
                    <a:cubicBezTo>
                      <a:pt x="13" y="60"/>
                      <a:pt x="13" y="84"/>
                      <a:pt x="25" y="108"/>
                    </a:cubicBezTo>
                    <a:lnTo>
                      <a:pt x="84" y="120"/>
                    </a:lnTo>
                    <a:cubicBezTo>
                      <a:pt x="96" y="96"/>
                      <a:pt x="108" y="72"/>
                      <a:pt x="120" y="60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26"/>
              <p:cNvSpPr/>
              <p:nvPr/>
            </p:nvSpPr>
            <p:spPr>
              <a:xfrm>
                <a:off x="5726000" y="3703850"/>
                <a:ext cx="5777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930" extrusionOk="0">
                    <a:moveTo>
                      <a:pt x="120" y="1"/>
                    </a:moveTo>
                    <a:lnTo>
                      <a:pt x="1" y="60"/>
                    </a:lnTo>
                    <a:lnTo>
                      <a:pt x="48" y="179"/>
                    </a:lnTo>
                    <a:lnTo>
                      <a:pt x="143" y="239"/>
                    </a:lnTo>
                    <a:lnTo>
                      <a:pt x="262" y="406"/>
                    </a:lnTo>
                    <a:lnTo>
                      <a:pt x="262" y="453"/>
                    </a:lnTo>
                    <a:cubicBezTo>
                      <a:pt x="286" y="453"/>
                      <a:pt x="322" y="453"/>
                      <a:pt x="346" y="441"/>
                    </a:cubicBezTo>
                    <a:lnTo>
                      <a:pt x="501" y="525"/>
                    </a:lnTo>
                    <a:lnTo>
                      <a:pt x="524" y="620"/>
                    </a:lnTo>
                    <a:lnTo>
                      <a:pt x="632" y="680"/>
                    </a:lnTo>
                    <a:lnTo>
                      <a:pt x="715" y="703"/>
                    </a:lnTo>
                    <a:lnTo>
                      <a:pt x="905" y="763"/>
                    </a:lnTo>
                    <a:cubicBezTo>
                      <a:pt x="929" y="775"/>
                      <a:pt x="965" y="799"/>
                      <a:pt x="989" y="822"/>
                    </a:cubicBezTo>
                    <a:lnTo>
                      <a:pt x="1084" y="834"/>
                    </a:lnTo>
                    <a:lnTo>
                      <a:pt x="1179" y="930"/>
                    </a:lnTo>
                    <a:cubicBezTo>
                      <a:pt x="1203" y="918"/>
                      <a:pt x="1215" y="906"/>
                      <a:pt x="1239" y="906"/>
                    </a:cubicBezTo>
                    <a:lnTo>
                      <a:pt x="1263" y="846"/>
                    </a:lnTo>
                    <a:lnTo>
                      <a:pt x="1394" y="906"/>
                    </a:lnTo>
                    <a:lnTo>
                      <a:pt x="1644" y="822"/>
                    </a:lnTo>
                    <a:cubicBezTo>
                      <a:pt x="1644" y="799"/>
                      <a:pt x="1656" y="787"/>
                      <a:pt x="1667" y="763"/>
                    </a:cubicBezTo>
                    <a:lnTo>
                      <a:pt x="1739" y="787"/>
                    </a:lnTo>
                    <a:lnTo>
                      <a:pt x="1786" y="858"/>
                    </a:lnTo>
                    <a:lnTo>
                      <a:pt x="1917" y="882"/>
                    </a:lnTo>
                    <a:lnTo>
                      <a:pt x="2013" y="858"/>
                    </a:lnTo>
                    <a:lnTo>
                      <a:pt x="1941" y="739"/>
                    </a:lnTo>
                    <a:cubicBezTo>
                      <a:pt x="1953" y="715"/>
                      <a:pt x="1953" y="703"/>
                      <a:pt x="1965" y="680"/>
                    </a:cubicBezTo>
                    <a:lnTo>
                      <a:pt x="2037" y="680"/>
                    </a:lnTo>
                    <a:lnTo>
                      <a:pt x="2084" y="727"/>
                    </a:lnTo>
                    <a:lnTo>
                      <a:pt x="2227" y="703"/>
                    </a:lnTo>
                    <a:lnTo>
                      <a:pt x="2310" y="537"/>
                    </a:lnTo>
                    <a:lnTo>
                      <a:pt x="2239" y="406"/>
                    </a:lnTo>
                    <a:lnTo>
                      <a:pt x="2167" y="406"/>
                    </a:lnTo>
                    <a:lnTo>
                      <a:pt x="2120" y="429"/>
                    </a:lnTo>
                    <a:lnTo>
                      <a:pt x="2072" y="358"/>
                    </a:lnTo>
                    <a:lnTo>
                      <a:pt x="1953" y="299"/>
                    </a:lnTo>
                    <a:lnTo>
                      <a:pt x="1882" y="334"/>
                    </a:lnTo>
                    <a:cubicBezTo>
                      <a:pt x="1870" y="394"/>
                      <a:pt x="1858" y="453"/>
                      <a:pt x="1846" y="513"/>
                    </a:cubicBezTo>
                    <a:lnTo>
                      <a:pt x="1870" y="560"/>
                    </a:lnTo>
                    <a:lnTo>
                      <a:pt x="1798" y="584"/>
                    </a:lnTo>
                    <a:lnTo>
                      <a:pt x="1703" y="537"/>
                    </a:lnTo>
                    <a:lnTo>
                      <a:pt x="1465" y="560"/>
                    </a:lnTo>
                    <a:cubicBezTo>
                      <a:pt x="1441" y="584"/>
                      <a:pt x="1417" y="596"/>
                      <a:pt x="1394" y="620"/>
                    </a:cubicBezTo>
                    <a:lnTo>
                      <a:pt x="1322" y="620"/>
                    </a:lnTo>
                    <a:cubicBezTo>
                      <a:pt x="1310" y="608"/>
                      <a:pt x="1286" y="596"/>
                      <a:pt x="1275" y="584"/>
                    </a:cubicBezTo>
                    <a:lnTo>
                      <a:pt x="1191" y="584"/>
                    </a:lnTo>
                    <a:lnTo>
                      <a:pt x="1155" y="501"/>
                    </a:lnTo>
                    <a:lnTo>
                      <a:pt x="1096" y="477"/>
                    </a:lnTo>
                    <a:lnTo>
                      <a:pt x="989" y="513"/>
                    </a:lnTo>
                    <a:lnTo>
                      <a:pt x="929" y="465"/>
                    </a:lnTo>
                    <a:cubicBezTo>
                      <a:pt x="929" y="429"/>
                      <a:pt x="941" y="394"/>
                      <a:pt x="953" y="358"/>
                    </a:cubicBezTo>
                    <a:lnTo>
                      <a:pt x="1001" y="310"/>
                    </a:lnTo>
                    <a:lnTo>
                      <a:pt x="941" y="251"/>
                    </a:lnTo>
                    <a:lnTo>
                      <a:pt x="870" y="263"/>
                    </a:lnTo>
                    <a:cubicBezTo>
                      <a:pt x="870" y="287"/>
                      <a:pt x="870" y="299"/>
                      <a:pt x="858" y="322"/>
                    </a:cubicBezTo>
                    <a:lnTo>
                      <a:pt x="774" y="322"/>
                    </a:lnTo>
                    <a:lnTo>
                      <a:pt x="679" y="275"/>
                    </a:lnTo>
                    <a:lnTo>
                      <a:pt x="548" y="251"/>
                    </a:lnTo>
                    <a:lnTo>
                      <a:pt x="465" y="215"/>
                    </a:lnTo>
                    <a:lnTo>
                      <a:pt x="405" y="156"/>
                    </a:lnTo>
                    <a:lnTo>
                      <a:pt x="322" y="120"/>
                    </a:lnTo>
                    <a:lnTo>
                      <a:pt x="191" y="8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26"/>
              <p:cNvSpPr/>
              <p:nvPr/>
            </p:nvSpPr>
            <p:spPr>
              <a:xfrm>
                <a:off x="5650400" y="3706825"/>
                <a:ext cx="3600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92" extrusionOk="0">
                    <a:moveTo>
                      <a:pt x="0" y="1"/>
                    </a:moveTo>
                    <a:lnTo>
                      <a:pt x="143" y="191"/>
                    </a:lnTo>
                    <a:cubicBezTo>
                      <a:pt x="131" y="168"/>
                      <a:pt x="119" y="132"/>
                      <a:pt x="108" y="10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26"/>
              <p:cNvSpPr/>
              <p:nvPr/>
            </p:nvSpPr>
            <p:spPr>
              <a:xfrm>
                <a:off x="5662000" y="3702075"/>
                <a:ext cx="12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1" y="0"/>
                    </a:moveTo>
                    <a:cubicBezTo>
                      <a:pt x="1" y="36"/>
                      <a:pt x="1" y="60"/>
                      <a:pt x="13" y="84"/>
                    </a:cubicBezTo>
                    <a:lnTo>
                      <a:pt x="48" y="108"/>
                    </a:lnTo>
                    <a:cubicBezTo>
                      <a:pt x="48" y="84"/>
                      <a:pt x="48" y="72"/>
                      <a:pt x="36" y="4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26"/>
              <p:cNvSpPr/>
              <p:nvPr/>
            </p:nvSpPr>
            <p:spPr>
              <a:xfrm>
                <a:off x="5651575" y="3706825"/>
                <a:ext cx="21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37" extrusionOk="0">
                    <a:moveTo>
                      <a:pt x="1" y="1"/>
                    </a:moveTo>
                    <a:lnTo>
                      <a:pt x="49" y="37"/>
                    </a:lnTo>
                    <a:lnTo>
                      <a:pt x="84" y="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26"/>
              <p:cNvSpPr/>
              <p:nvPr/>
            </p:nvSpPr>
            <p:spPr>
              <a:xfrm>
                <a:off x="5667650" y="3704150"/>
                <a:ext cx="122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73" extrusionOk="0">
                    <a:moveTo>
                      <a:pt x="25" y="1"/>
                    </a:moveTo>
                    <a:lnTo>
                      <a:pt x="1" y="36"/>
                    </a:lnTo>
                    <a:lnTo>
                      <a:pt x="49" y="72"/>
                    </a:lnTo>
                    <a:lnTo>
                      <a:pt x="49" y="48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26"/>
              <p:cNvSpPr/>
              <p:nvPr/>
            </p:nvSpPr>
            <p:spPr>
              <a:xfrm>
                <a:off x="5658425" y="3702375"/>
                <a:ext cx="24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120" extrusionOk="0">
                    <a:moveTo>
                      <a:pt x="96" y="0"/>
                    </a:moveTo>
                    <a:lnTo>
                      <a:pt x="13" y="12"/>
                    </a:lnTo>
                    <a:lnTo>
                      <a:pt x="1" y="48"/>
                    </a:lnTo>
                    <a:lnTo>
                      <a:pt x="25" y="107"/>
                    </a:lnTo>
                    <a:lnTo>
                      <a:pt x="60" y="119"/>
                    </a:lnTo>
                    <a:lnTo>
                      <a:pt x="84" y="96"/>
                    </a:lnTo>
                    <a:cubicBezTo>
                      <a:pt x="84" y="60"/>
                      <a:pt x="84" y="36"/>
                      <a:pt x="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26"/>
              <p:cNvSpPr/>
              <p:nvPr/>
            </p:nvSpPr>
            <p:spPr>
              <a:xfrm>
                <a:off x="5653675" y="3708925"/>
                <a:ext cx="92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36" extrusionOk="0">
                    <a:moveTo>
                      <a:pt x="0" y="0"/>
                    </a:moveTo>
                    <a:cubicBezTo>
                      <a:pt x="12" y="12"/>
                      <a:pt x="24" y="24"/>
                      <a:pt x="36" y="36"/>
                    </a:cubicBezTo>
                    <a:cubicBezTo>
                      <a:pt x="36" y="24"/>
                      <a:pt x="36" y="12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26"/>
              <p:cNvSpPr/>
              <p:nvPr/>
            </p:nvSpPr>
            <p:spPr>
              <a:xfrm>
                <a:off x="5655750" y="3704150"/>
                <a:ext cx="18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1" y="1"/>
                    </a:moveTo>
                    <a:cubicBezTo>
                      <a:pt x="1" y="13"/>
                      <a:pt x="1" y="25"/>
                      <a:pt x="1" y="36"/>
                    </a:cubicBezTo>
                    <a:lnTo>
                      <a:pt x="48" y="60"/>
                    </a:lnTo>
                    <a:lnTo>
                      <a:pt x="72" y="4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26"/>
              <p:cNvSpPr/>
              <p:nvPr/>
            </p:nvSpPr>
            <p:spPr>
              <a:xfrm>
                <a:off x="5654575" y="3707425"/>
                <a:ext cx="35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61" extrusionOk="0">
                    <a:moveTo>
                      <a:pt x="71" y="1"/>
                    </a:moveTo>
                    <a:lnTo>
                      <a:pt x="0" y="25"/>
                    </a:lnTo>
                    <a:lnTo>
                      <a:pt x="107" y="60"/>
                    </a:lnTo>
                    <a:lnTo>
                      <a:pt x="143" y="36"/>
                    </a:lnTo>
                    <a:lnTo>
                      <a:pt x="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26"/>
              <p:cNvSpPr/>
              <p:nvPr/>
            </p:nvSpPr>
            <p:spPr>
              <a:xfrm>
                <a:off x="5669750" y="3703550"/>
                <a:ext cx="210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109" extrusionOk="0">
                    <a:moveTo>
                      <a:pt x="36" y="1"/>
                    </a:moveTo>
                    <a:lnTo>
                      <a:pt x="0" y="37"/>
                    </a:lnTo>
                    <a:cubicBezTo>
                      <a:pt x="12" y="60"/>
                      <a:pt x="24" y="84"/>
                      <a:pt x="36" y="108"/>
                    </a:cubicBezTo>
                    <a:lnTo>
                      <a:pt x="48" y="72"/>
                    </a:lnTo>
                    <a:lnTo>
                      <a:pt x="84" y="37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26"/>
              <p:cNvSpPr/>
              <p:nvPr/>
            </p:nvSpPr>
            <p:spPr>
              <a:xfrm>
                <a:off x="5671525" y="3705650"/>
                <a:ext cx="92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36" extrusionOk="0">
                    <a:moveTo>
                      <a:pt x="1" y="0"/>
                    </a:moveTo>
                    <a:lnTo>
                      <a:pt x="1" y="36"/>
                    </a:lnTo>
                    <a:cubicBezTo>
                      <a:pt x="13" y="24"/>
                      <a:pt x="25" y="24"/>
                      <a:pt x="36" y="1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26"/>
              <p:cNvSpPr/>
              <p:nvPr/>
            </p:nvSpPr>
            <p:spPr>
              <a:xfrm>
                <a:off x="5510200" y="3425850"/>
                <a:ext cx="1525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61" h="49" extrusionOk="0">
                    <a:moveTo>
                      <a:pt x="1" y="0"/>
                    </a:moveTo>
                    <a:cubicBezTo>
                      <a:pt x="1" y="12"/>
                      <a:pt x="12" y="24"/>
                      <a:pt x="12" y="36"/>
                    </a:cubicBezTo>
                    <a:lnTo>
                      <a:pt x="60" y="48"/>
                    </a:lnTo>
                    <a:cubicBezTo>
                      <a:pt x="60" y="36"/>
                      <a:pt x="48" y="24"/>
                      <a:pt x="36" y="1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26"/>
              <p:cNvSpPr/>
              <p:nvPr/>
            </p:nvSpPr>
            <p:spPr>
              <a:xfrm>
                <a:off x="5428350" y="3400850"/>
                <a:ext cx="41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32" extrusionOk="0">
                    <a:moveTo>
                      <a:pt x="119" y="0"/>
                    </a:moveTo>
                    <a:lnTo>
                      <a:pt x="84" y="24"/>
                    </a:lnTo>
                    <a:lnTo>
                      <a:pt x="36" y="36"/>
                    </a:lnTo>
                    <a:lnTo>
                      <a:pt x="0" y="72"/>
                    </a:lnTo>
                    <a:lnTo>
                      <a:pt x="72" y="107"/>
                    </a:lnTo>
                    <a:lnTo>
                      <a:pt x="143" y="131"/>
                    </a:lnTo>
                    <a:cubicBezTo>
                      <a:pt x="143" y="119"/>
                      <a:pt x="167" y="107"/>
                      <a:pt x="167" y="84"/>
                    </a:cubicBezTo>
                    <a:lnTo>
                      <a:pt x="131" y="48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26"/>
              <p:cNvSpPr/>
              <p:nvPr/>
            </p:nvSpPr>
            <p:spPr>
              <a:xfrm>
                <a:off x="5446800" y="3437150"/>
                <a:ext cx="64625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1704" extrusionOk="0">
                    <a:moveTo>
                      <a:pt x="2191" y="1"/>
                    </a:moveTo>
                    <a:cubicBezTo>
                      <a:pt x="2179" y="25"/>
                      <a:pt x="2167" y="49"/>
                      <a:pt x="2156" y="84"/>
                    </a:cubicBezTo>
                    <a:cubicBezTo>
                      <a:pt x="2156" y="132"/>
                      <a:pt x="2156" y="191"/>
                      <a:pt x="2144" y="251"/>
                    </a:cubicBezTo>
                    <a:cubicBezTo>
                      <a:pt x="2132" y="263"/>
                      <a:pt x="2120" y="287"/>
                      <a:pt x="2108" y="299"/>
                    </a:cubicBezTo>
                    <a:cubicBezTo>
                      <a:pt x="2108" y="251"/>
                      <a:pt x="2084" y="215"/>
                      <a:pt x="2072" y="179"/>
                    </a:cubicBezTo>
                    <a:lnTo>
                      <a:pt x="2025" y="179"/>
                    </a:lnTo>
                    <a:cubicBezTo>
                      <a:pt x="2013" y="215"/>
                      <a:pt x="2001" y="239"/>
                      <a:pt x="1989" y="275"/>
                    </a:cubicBezTo>
                    <a:lnTo>
                      <a:pt x="1953" y="299"/>
                    </a:lnTo>
                    <a:lnTo>
                      <a:pt x="1905" y="239"/>
                    </a:lnTo>
                    <a:lnTo>
                      <a:pt x="1798" y="168"/>
                    </a:lnTo>
                    <a:lnTo>
                      <a:pt x="1691" y="299"/>
                    </a:lnTo>
                    <a:lnTo>
                      <a:pt x="1727" y="334"/>
                    </a:lnTo>
                    <a:cubicBezTo>
                      <a:pt x="1715" y="358"/>
                      <a:pt x="1703" y="370"/>
                      <a:pt x="1691" y="394"/>
                    </a:cubicBezTo>
                    <a:lnTo>
                      <a:pt x="1620" y="394"/>
                    </a:lnTo>
                    <a:lnTo>
                      <a:pt x="1596" y="287"/>
                    </a:lnTo>
                    <a:lnTo>
                      <a:pt x="1477" y="287"/>
                    </a:lnTo>
                    <a:lnTo>
                      <a:pt x="1370" y="394"/>
                    </a:lnTo>
                    <a:lnTo>
                      <a:pt x="1239" y="394"/>
                    </a:lnTo>
                    <a:lnTo>
                      <a:pt x="1132" y="382"/>
                    </a:lnTo>
                    <a:lnTo>
                      <a:pt x="1013" y="418"/>
                    </a:lnTo>
                    <a:lnTo>
                      <a:pt x="1155" y="334"/>
                    </a:lnTo>
                    <a:lnTo>
                      <a:pt x="1203" y="203"/>
                    </a:lnTo>
                    <a:lnTo>
                      <a:pt x="1096" y="72"/>
                    </a:lnTo>
                    <a:lnTo>
                      <a:pt x="1013" y="37"/>
                    </a:lnTo>
                    <a:cubicBezTo>
                      <a:pt x="989" y="60"/>
                      <a:pt x="953" y="72"/>
                      <a:pt x="929" y="84"/>
                    </a:cubicBezTo>
                    <a:lnTo>
                      <a:pt x="798" y="84"/>
                    </a:lnTo>
                    <a:lnTo>
                      <a:pt x="715" y="144"/>
                    </a:lnTo>
                    <a:lnTo>
                      <a:pt x="739" y="215"/>
                    </a:lnTo>
                    <a:lnTo>
                      <a:pt x="739" y="215"/>
                    </a:lnTo>
                    <a:lnTo>
                      <a:pt x="596" y="191"/>
                    </a:lnTo>
                    <a:lnTo>
                      <a:pt x="501" y="132"/>
                    </a:lnTo>
                    <a:lnTo>
                      <a:pt x="405" y="156"/>
                    </a:lnTo>
                    <a:lnTo>
                      <a:pt x="298" y="144"/>
                    </a:lnTo>
                    <a:lnTo>
                      <a:pt x="179" y="191"/>
                    </a:lnTo>
                    <a:lnTo>
                      <a:pt x="191" y="263"/>
                    </a:lnTo>
                    <a:lnTo>
                      <a:pt x="120" y="358"/>
                    </a:lnTo>
                    <a:lnTo>
                      <a:pt x="0" y="441"/>
                    </a:lnTo>
                    <a:cubicBezTo>
                      <a:pt x="24" y="477"/>
                      <a:pt x="48" y="525"/>
                      <a:pt x="84" y="560"/>
                    </a:cubicBezTo>
                    <a:lnTo>
                      <a:pt x="143" y="525"/>
                    </a:lnTo>
                    <a:lnTo>
                      <a:pt x="274" y="394"/>
                    </a:lnTo>
                    <a:lnTo>
                      <a:pt x="358" y="382"/>
                    </a:lnTo>
                    <a:lnTo>
                      <a:pt x="441" y="310"/>
                    </a:lnTo>
                    <a:lnTo>
                      <a:pt x="512" y="310"/>
                    </a:lnTo>
                    <a:lnTo>
                      <a:pt x="560" y="382"/>
                    </a:lnTo>
                    <a:lnTo>
                      <a:pt x="501" y="453"/>
                    </a:lnTo>
                    <a:lnTo>
                      <a:pt x="524" y="477"/>
                    </a:lnTo>
                    <a:lnTo>
                      <a:pt x="584" y="477"/>
                    </a:lnTo>
                    <a:lnTo>
                      <a:pt x="620" y="525"/>
                    </a:lnTo>
                    <a:lnTo>
                      <a:pt x="655" y="453"/>
                    </a:lnTo>
                    <a:lnTo>
                      <a:pt x="703" y="441"/>
                    </a:lnTo>
                    <a:cubicBezTo>
                      <a:pt x="727" y="453"/>
                      <a:pt x="739" y="465"/>
                      <a:pt x="751" y="477"/>
                    </a:cubicBezTo>
                    <a:lnTo>
                      <a:pt x="715" y="513"/>
                    </a:lnTo>
                    <a:lnTo>
                      <a:pt x="762" y="525"/>
                    </a:lnTo>
                    <a:lnTo>
                      <a:pt x="834" y="608"/>
                    </a:lnTo>
                    <a:lnTo>
                      <a:pt x="870" y="620"/>
                    </a:lnTo>
                    <a:cubicBezTo>
                      <a:pt x="858" y="596"/>
                      <a:pt x="846" y="572"/>
                      <a:pt x="834" y="549"/>
                    </a:cubicBezTo>
                    <a:lnTo>
                      <a:pt x="882" y="525"/>
                    </a:lnTo>
                    <a:lnTo>
                      <a:pt x="882" y="477"/>
                    </a:lnTo>
                    <a:lnTo>
                      <a:pt x="929" y="465"/>
                    </a:lnTo>
                    <a:lnTo>
                      <a:pt x="977" y="477"/>
                    </a:lnTo>
                    <a:cubicBezTo>
                      <a:pt x="1001" y="513"/>
                      <a:pt x="1024" y="549"/>
                      <a:pt x="1048" y="584"/>
                    </a:cubicBezTo>
                    <a:lnTo>
                      <a:pt x="1132" y="632"/>
                    </a:lnTo>
                    <a:lnTo>
                      <a:pt x="1203" y="715"/>
                    </a:lnTo>
                    <a:cubicBezTo>
                      <a:pt x="1203" y="739"/>
                      <a:pt x="1203" y="763"/>
                      <a:pt x="1203" y="799"/>
                    </a:cubicBezTo>
                    <a:lnTo>
                      <a:pt x="1263" y="882"/>
                    </a:lnTo>
                    <a:lnTo>
                      <a:pt x="1191" y="822"/>
                    </a:lnTo>
                    <a:lnTo>
                      <a:pt x="1143" y="822"/>
                    </a:lnTo>
                    <a:cubicBezTo>
                      <a:pt x="1132" y="834"/>
                      <a:pt x="1132" y="846"/>
                      <a:pt x="1132" y="870"/>
                    </a:cubicBezTo>
                    <a:lnTo>
                      <a:pt x="1060" y="894"/>
                    </a:lnTo>
                    <a:lnTo>
                      <a:pt x="1096" y="953"/>
                    </a:lnTo>
                    <a:lnTo>
                      <a:pt x="1084" y="1013"/>
                    </a:lnTo>
                    <a:lnTo>
                      <a:pt x="1048" y="1061"/>
                    </a:lnTo>
                    <a:lnTo>
                      <a:pt x="1084" y="1156"/>
                    </a:lnTo>
                    <a:lnTo>
                      <a:pt x="1084" y="1227"/>
                    </a:lnTo>
                    <a:lnTo>
                      <a:pt x="1143" y="1346"/>
                    </a:lnTo>
                    <a:lnTo>
                      <a:pt x="1263" y="1382"/>
                    </a:lnTo>
                    <a:cubicBezTo>
                      <a:pt x="1286" y="1418"/>
                      <a:pt x="1298" y="1442"/>
                      <a:pt x="1322" y="1477"/>
                    </a:cubicBezTo>
                    <a:lnTo>
                      <a:pt x="1417" y="1549"/>
                    </a:lnTo>
                    <a:lnTo>
                      <a:pt x="1513" y="1549"/>
                    </a:lnTo>
                    <a:lnTo>
                      <a:pt x="1548" y="1513"/>
                    </a:lnTo>
                    <a:lnTo>
                      <a:pt x="1608" y="1501"/>
                    </a:lnTo>
                    <a:cubicBezTo>
                      <a:pt x="1608" y="1513"/>
                      <a:pt x="1620" y="1525"/>
                      <a:pt x="1632" y="1549"/>
                    </a:cubicBezTo>
                    <a:lnTo>
                      <a:pt x="1572" y="1573"/>
                    </a:lnTo>
                    <a:lnTo>
                      <a:pt x="1572" y="1656"/>
                    </a:lnTo>
                    <a:cubicBezTo>
                      <a:pt x="1572" y="1692"/>
                      <a:pt x="1584" y="1692"/>
                      <a:pt x="1596" y="1703"/>
                    </a:cubicBezTo>
                    <a:lnTo>
                      <a:pt x="1679" y="1692"/>
                    </a:lnTo>
                    <a:lnTo>
                      <a:pt x="1870" y="1608"/>
                    </a:lnTo>
                    <a:cubicBezTo>
                      <a:pt x="1882" y="1584"/>
                      <a:pt x="1894" y="1549"/>
                      <a:pt x="1905" y="1525"/>
                    </a:cubicBezTo>
                    <a:lnTo>
                      <a:pt x="1882" y="1465"/>
                    </a:lnTo>
                    <a:cubicBezTo>
                      <a:pt x="1882" y="1430"/>
                      <a:pt x="1870" y="1382"/>
                      <a:pt x="1870" y="1346"/>
                    </a:cubicBezTo>
                    <a:cubicBezTo>
                      <a:pt x="1858" y="1299"/>
                      <a:pt x="1822" y="1287"/>
                      <a:pt x="1798" y="1263"/>
                    </a:cubicBezTo>
                    <a:lnTo>
                      <a:pt x="1846" y="1203"/>
                    </a:lnTo>
                    <a:lnTo>
                      <a:pt x="2036" y="1096"/>
                    </a:lnTo>
                    <a:lnTo>
                      <a:pt x="2108" y="1096"/>
                    </a:lnTo>
                    <a:lnTo>
                      <a:pt x="2156" y="1192"/>
                    </a:lnTo>
                    <a:lnTo>
                      <a:pt x="2156" y="1275"/>
                    </a:lnTo>
                    <a:cubicBezTo>
                      <a:pt x="2156" y="1311"/>
                      <a:pt x="2179" y="1322"/>
                      <a:pt x="2179" y="1358"/>
                    </a:cubicBezTo>
                    <a:cubicBezTo>
                      <a:pt x="2191" y="1382"/>
                      <a:pt x="2167" y="1394"/>
                      <a:pt x="2156" y="1418"/>
                    </a:cubicBezTo>
                    <a:lnTo>
                      <a:pt x="2156" y="1549"/>
                    </a:lnTo>
                    <a:lnTo>
                      <a:pt x="2167" y="1620"/>
                    </a:lnTo>
                    <a:lnTo>
                      <a:pt x="2191" y="1561"/>
                    </a:lnTo>
                    <a:cubicBezTo>
                      <a:pt x="2203" y="1537"/>
                      <a:pt x="2215" y="1513"/>
                      <a:pt x="2239" y="1489"/>
                    </a:cubicBezTo>
                    <a:cubicBezTo>
                      <a:pt x="2251" y="1465"/>
                      <a:pt x="2239" y="1406"/>
                      <a:pt x="2239" y="1358"/>
                    </a:cubicBezTo>
                    <a:lnTo>
                      <a:pt x="2275" y="1322"/>
                    </a:lnTo>
                    <a:lnTo>
                      <a:pt x="2334" y="1334"/>
                    </a:lnTo>
                    <a:cubicBezTo>
                      <a:pt x="2334" y="1358"/>
                      <a:pt x="2346" y="1382"/>
                      <a:pt x="2346" y="1406"/>
                    </a:cubicBezTo>
                    <a:cubicBezTo>
                      <a:pt x="2346" y="1382"/>
                      <a:pt x="2358" y="1370"/>
                      <a:pt x="2358" y="1358"/>
                    </a:cubicBezTo>
                    <a:lnTo>
                      <a:pt x="2406" y="1370"/>
                    </a:lnTo>
                    <a:lnTo>
                      <a:pt x="2501" y="1287"/>
                    </a:lnTo>
                    <a:cubicBezTo>
                      <a:pt x="2501" y="1251"/>
                      <a:pt x="2513" y="1203"/>
                      <a:pt x="2525" y="1156"/>
                    </a:cubicBezTo>
                    <a:cubicBezTo>
                      <a:pt x="2537" y="1120"/>
                      <a:pt x="2501" y="1096"/>
                      <a:pt x="2501" y="1061"/>
                    </a:cubicBezTo>
                    <a:lnTo>
                      <a:pt x="2465" y="977"/>
                    </a:lnTo>
                    <a:lnTo>
                      <a:pt x="2501" y="894"/>
                    </a:lnTo>
                    <a:cubicBezTo>
                      <a:pt x="2501" y="870"/>
                      <a:pt x="2513" y="834"/>
                      <a:pt x="2525" y="799"/>
                    </a:cubicBezTo>
                    <a:lnTo>
                      <a:pt x="2525" y="799"/>
                    </a:lnTo>
                    <a:lnTo>
                      <a:pt x="2465" y="834"/>
                    </a:lnTo>
                    <a:cubicBezTo>
                      <a:pt x="2477" y="799"/>
                      <a:pt x="2489" y="775"/>
                      <a:pt x="2501" y="739"/>
                    </a:cubicBezTo>
                    <a:cubicBezTo>
                      <a:pt x="2513" y="715"/>
                      <a:pt x="2513" y="715"/>
                      <a:pt x="2525" y="703"/>
                    </a:cubicBezTo>
                    <a:lnTo>
                      <a:pt x="2489" y="680"/>
                    </a:lnTo>
                    <a:cubicBezTo>
                      <a:pt x="2465" y="656"/>
                      <a:pt x="2453" y="632"/>
                      <a:pt x="2441" y="608"/>
                    </a:cubicBezTo>
                    <a:lnTo>
                      <a:pt x="2477" y="572"/>
                    </a:lnTo>
                    <a:lnTo>
                      <a:pt x="2548" y="608"/>
                    </a:lnTo>
                    <a:cubicBezTo>
                      <a:pt x="2560" y="572"/>
                      <a:pt x="2572" y="537"/>
                      <a:pt x="2584" y="513"/>
                    </a:cubicBezTo>
                    <a:lnTo>
                      <a:pt x="2537" y="394"/>
                    </a:lnTo>
                    <a:lnTo>
                      <a:pt x="2572" y="346"/>
                    </a:lnTo>
                    <a:lnTo>
                      <a:pt x="2572" y="346"/>
                    </a:lnTo>
                    <a:lnTo>
                      <a:pt x="2477" y="358"/>
                    </a:lnTo>
                    <a:cubicBezTo>
                      <a:pt x="2465" y="322"/>
                      <a:pt x="2441" y="287"/>
                      <a:pt x="2417" y="251"/>
                    </a:cubicBezTo>
                    <a:lnTo>
                      <a:pt x="2298" y="108"/>
                    </a:lnTo>
                    <a:lnTo>
                      <a:pt x="2298" y="37"/>
                    </a:lnTo>
                    <a:lnTo>
                      <a:pt x="2263" y="37"/>
                    </a:lnTo>
                    <a:lnTo>
                      <a:pt x="2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26"/>
              <p:cNvSpPr/>
              <p:nvPr/>
            </p:nvSpPr>
            <p:spPr>
              <a:xfrm>
                <a:off x="5508425" y="3427325"/>
                <a:ext cx="1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85" extrusionOk="0">
                    <a:moveTo>
                      <a:pt x="12" y="1"/>
                    </a:moveTo>
                    <a:lnTo>
                      <a:pt x="0" y="49"/>
                    </a:lnTo>
                    <a:cubicBezTo>
                      <a:pt x="12" y="61"/>
                      <a:pt x="24" y="72"/>
                      <a:pt x="36" y="84"/>
                    </a:cubicBezTo>
                    <a:lnTo>
                      <a:pt x="72" y="61"/>
                    </a:lnTo>
                    <a:cubicBezTo>
                      <a:pt x="48" y="37"/>
                      <a:pt x="36" y="25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26"/>
              <p:cNvSpPr/>
              <p:nvPr/>
            </p:nvSpPr>
            <p:spPr>
              <a:xfrm>
                <a:off x="5432500" y="3386850"/>
                <a:ext cx="33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56" extrusionOk="0">
                    <a:moveTo>
                      <a:pt x="25" y="1"/>
                    </a:moveTo>
                    <a:cubicBezTo>
                      <a:pt x="13" y="13"/>
                      <a:pt x="1" y="25"/>
                      <a:pt x="1" y="48"/>
                    </a:cubicBezTo>
                    <a:lnTo>
                      <a:pt x="1" y="144"/>
                    </a:lnTo>
                    <a:lnTo>
                      <a:pt x="37" y="156"/>
                    </a:lnTo>
                    <a:lnTo>
                      <a:pt x="84" y="132"/>
                    </a:lnTo>
                    <a:lnTo>
                      <a:pt x="132" y="132"/>
                    </a:lnTo>
                    <a:cubicBezTo>
                      <a:pt x="132" y="108"/>
                      <a:pt x="132" y="84"/>
                      <a:pt x="120" y="60"/>
                    </a:cubicBez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26"/>
              <p:cNvSpPr/>
              <p:nvPr/>
            </p:nvSpPr>
            <p:spPr>
              <a:xfrm>
                <a:off x="5470900" y="3313925"/>
                <a:ext cx="27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09" h="85" extrusionOk="0">
                    <a:moveTo>
                      <a:pt x="49" y="1"/>
                    </a:moveTo>
                    <a:lnTo>
                      <a:pt x="1" y="60"/>
                    </a:lnTo>
                    <a:lnTo>
                      <a:pt x="108" y="84"/>
                    </a:ln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26"/>
              <p:cNvSpPr/>
              <p:nvPr/>
            </p:nvSpPr>
            <p:spPr>
              <a:xfrm>
                <a:off x="5459300" y="3397275"/>
                <a:ext cx="19675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787" h="632" extrusionOk="0">
                    <a:moveTo>
                      <a:pt x="96" y="0"/>
                    </a:moveTo>
                    <a:lnTo>
                      <a:pt x="60" y="48"/>
                    </a:lnTo>
                    <a:lnTo>
                      <a:pt x="155" y="108"/>
                    </a:lnTo>
                    <a:lnTo>
                      <a:pt x="203" y="143"/>
                    </a:lnTo>
                    <a:lnTo>
                      <a:pt x="179" y="215"/>
                    </a:lnTo>
                    <a:lnTo>
                      <a:pt x="120" y="274"/>
                    </a:lnTo>
                    <a:cubicBezTo>
                      <a:pt x="108" y="322"/>
                      <a:pt x="96" y="358"/>
                      <a:pt x="84" y="405"/>
                    </a:cubicBezTo>
                    <a:lnTo>
                      <a:pt x="1" y="489"/>
                    </a:lnTo>
                    <a:lnTo>
                      <a:pt x="1" y="631"/>
                    </a:lnTo>
                    <a:lnTo>
                      <a:pt x="60" y="631"/>
                    </a:lnTo>
                    <a:lnTo>
                      <a:pt x="108" y="608"/>
                    </a:lnTo>
                    <a:lnTo>
                      <a:pt x="239" y="596"/>
                    </a:lnTo>
                    <a:lnTo>
                      <a:pt x="310" y="620"/>
                    </a:lnTo>
                    <a:lnTo>
                      <a:pt x="334" y="608"/>
                    </a:lnTo>
                    <a:lnTo>
                      <a:pt x="382" y="620"/>
                    </a:lnTo>
                    <a:cubicBezTo>
                      <a:pt x="405" y="608"/>
                      <a:pt x="429" y="596"/>
                      <a:pt x="441" y="584"/>
                    </a:cubicBezTo>
                    <a:lnTo>
                      <a:pt x="596" y="560"/>
                    </a:lnTo>
                    <a:lnTo>
                      <a:pt x="679" y="489"/>
                    </a:lnTo>
                    <a:lnTo>
                      <a:pt x="739" y="477"/>
                    </a:lnTo>
                    <a:lnTo>
                      <a:pt x="786" y="429"/>
                    </a:lnTo>
                    <a:lnTo>
                      <a:pt x="763" y="358"/>
                    </a:lnTo>
                    <a:lnTo>
                      <a:pt x="691" y="358"/>
                    </a:lnTo>
                    <a:lnTo>
                      <a:pt x="596" y="393"/>
                    </a:lnTo>
                    <a:lnTo>
                      <a:pt x="560" y="298"/>
                    </a:lnTo>
                    <a:lnTo>
                      <a:pt x="489" y="250"/>
                    </a:lnTo>
                    <a:lnTo>
                      <a:pt x="382" y="227"/>
                    </a:lnTo>
                    <a:lnTo>
                      <a:pt x="322" y="203"/>
                    </a:lnTo>
                    <a:lnTo>
                      <a:pt x="358" y="179"/>
                    </a:lnTo>
                    <a:lnTo>
                      <a:pt x="286" y="131"/>
                    </a:lnTo>
                    <a:lnTo>
                      <a:pt x="215" y="2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26"/>
              <p:cNvSpPr/>
              <p:nvPr/>
            </p:nvSpPr>
            <p:spPr>
              <a:xfrm>
                <a:off x="5471800" y="3394300"/>
                <a:ext cx="30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4" extrusionOk="0">
                    <a:moveTo>
                      <a:pt x="1" y="0"/>
                    </a:moveTo>
                    <a:lnTo>
                      <a:pt x="1" y="48"/>
                    </a:lnTo>
                    <a:lnTo>
                      <a:pt x="96" y="84"/>
                    </a:lnTo>
                    <a:lnTo>
                      <a:pt x="120" y="48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26"/>
              <p:cNvSpPr/>
              <p:nvPr/>
            </p:nvSpPr>
            <p:spPr>
              <a:xfrm>
                <a:off x="5504550" y="3430600"/>
                <a:ext cx="330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87" extrusionOk="0">
                    <a:moveTo>
                      <a:pt x="72" y="1"/>
                    </a:moveTo>
                    <a:lnTo>
                      <a:pt x="24" y="72"/>
                    </a:lnTo>
                    <a:cubicBezTo>
                      <a:pt x="36" y="108"/>
                      <a:pt x="36" y="144"/>
                      <a:pt x="48" y="180"/>
                    </a:cubicBezTo>
                    <a:cubicBezTo>
                      <a:pt x="36" y="203"/>
                      <a:pt x="24" y="215"/>
                      <a:pt x="12" y="227"/>
                    </a:cubicBezTo>
                    <a:cubicBezTo>
                      <a:pt x="0" y="239"/>
                      <a:pt x="12" y="251"/>
                      <a:pt x="12" y="275"/>
                    </a:cubicBezTo>
                    <a:lnTo>
                      <a:pt x="48" y="287"/>
                    </a:lnTo>
                    <a:lnTo>
                      <a:pt x="107" y="215"/>
                    </a:lnTo>
                    <a:lnTo>
                      <a:pt x="60" y="120"/>
                    </a:lnTo>
                    <a:lnTo>
                      <a:pt x="96" y="49"/>
                    </a:lnTo>
                    <a:lnTo>
                      <a:pt x="131" y="49"/>
                    </a:lnTo>
                    <a:cubicBezTo>
                      <a:pt x="131" y="37"/>
                      <a:pt x="131" y="13"/>
                      <a:pt x="1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26"/>
              <p:cNvSpPr/>
              <p:nvPr/>
            </p:nvSpPr>
            <p:spPr>
              <a:xfrm>
                <a:off x="5479550" y="3396675"/>
                <a:ext cx="122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5" extrusionOk="0">
                    <a:moveTo>
                      <a:pt x="107" y="1"/>
                    </a:moveTo>
                    <a:cubicBezTo>
                      <a:pt x="95" y="36"/>
                      <a:pt x="84" y="60"/>
                      <a:pt x="72" y="84"/>
                    </a:cubicBezTo>
                    <a:cubicBezTo>
                      <a:pt x="60" y="120"/>
                      <a:pt x="72" y="132"/>
                      <a:pt x="72" y="155"/>
                    </a:cubicBezTo>
                    <a:lnTo>
                      <a:pt x="12" y="167"/>
                    </a:lnTo>
                    <a:lnTo>
                      <a:pt x="0" y="203"/>
                    </a:lnTo>
                    <a:lnTo>
                      <a:pt x="0" y="263"/>
                    </a:lnTo>
                    <a:lnTo>
                      <a:pt x="131" y="191"/>
                    </a:lnTo>
                    <a:lnTo>
                      <a:pt x="203" y="215"/>
                    </a:lnTo>
                    <a:lnTo>
                      <a:pt x="274" y="358"/>
                    </a:lnTo>
                    <a:lnTo>
                      <a:pt x="393" y="441"/>
                    </a:lnTo>
                    <a:lnTo>
                      <a:pt x="476" y="465"/>
                    </a:lnTo>
                    <a:lnTo>
                      <a:pt x="488" y="417"/>
                    </a:lnTo>
                    <a:cubicBezTo>
                      <a:pt x="476" y="394"/>
                      <a:pt x="465" y="370"/>
                      <a:pt x="453" y="346"/>
                    </a:cubicBezTo>
                    <a:lnTo>
                      <a:pt x="322" y="203"/>
                    </a:lnTo>
                    <a:lnTo>
                      <a:pt x="250" y="167"/>
                    </a:lnTo>
                    <a:lnTo>
                      <a:pt x="191" y="84"/>
                    </a:lnTo>
                    <a:lnTo>
                      <a:pt x="155" y="72"/>
                    </a:lnTo>
                    <a:lnTo>
                      <a:pt x="167" y="48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26"/>
              <p:cNvSpPr/>
              <p:nvPr/>
            </p:nvSpPr>
            <p:spPr>
              <a:xfrm>
                <a:off x="5463775" y="3390125"/>
                <a:ext cx="53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39" extrusionOk="0">
                    <a:moveTo>
                      <a:pt x="214" y="1"/>
                    </a:moveTo>
                    <a:lnTo>
                      <a:pt x="155" y="13"/>
                    </a:lnTo>
                    <a:lnTo>
                      <a:pt x="83" y="72"/>
                    </a:lnTo>
                    <a:lnTo>
                      <a:pt x="0" y="120"/>
                    </a:lnTo>
                    <a:cubicBezTo>
                      <a:pt x="0" y="155"/>
                      <a:pt x="12" y="191"/>
                      <a:pt x="12" y="239"/>
                    </a:cubicBezTo>
                    <a:lnTo>
                      <a:pt x="83" y="239"/>
                    </a:lnTo>
                    <a:lnTo>
                      <a:pt x="167" y="167"/>
                    </a:lnTo>
                    <a:cubicBezTo>
                      <a:pt x="167" y="132"/>
                      <a:pt x="167" y="108"/>
                      <a:pt x="155" y="84"/>
                    </a:cubicBezTo>
                    <a:lnTo>
                      <a:pt x="21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26"/>
              <p:cNvSpPr/>
              <p:nvPr/>
            </p:nvSpPr>
            <p:spPr>
              <a:xfrm>
                <a:off x="5486675" y="3397875"/>
                <a:ext cx="30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56" extrusionOk="0">
                    <a:moveTo>
                      <a:pt x="1" y="0"/>
                    </a:moveTo>
                    <a:cubicBezTo>
                      <a:pt x="1" y="12"/>
                      <a:pt x="13" y="36"/>
                      <a:pt x="13" y="48"/>
                    </a:cubicBezTo>
                    <a:lnTo>
                      <a:pt x="72" y="143"/>
                    </a:lnTo>
                    <a:lnTo>
                      <a:pt x="120" y="155"/>
                    </a:lnTo>
                    <a:lnTo>
                      <a:pt x="72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26"/>
              <p:cNvSpPr/>
              <p:nvPr/>
            </p:nvSpPr>
            <p:spPr>
              <a:xfrm>
                <a:off x="5464650" y="3413350"/>
                <a:ext cx="48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20" extrusionOk="0">
                    <a:moveTo>
                      <a:pt x="72" y="0"/>
                    </a:moveTo>
                    <a:lnTo>
                      <a:pt x="1" y="60"/>
                    </a:lnTo>
                    <a:cubicBezTo>
                      <a:pt x="25" y="84"/>
                      <a:pt x="37" y="96"/>
                      <a:pt x="48" y="119"/>
                    </a:cubicBezTo>
                    <a:lnTo>
                      <a:pt x="168" y="84"/>
                    </a:lnTo>
                    <a:cubicBezTo>
                      <a:pt x="179" y="72"/>
                      <a:pt x="179" y="60"/>
                      <a:pt x="191" y="36"/>
                    </a:cubicBezTo>
                    <a:cubicBezTo>
                      <a:pt x="179" y="24"/>
                      <a:pt x="168" y="24"/>
                      <a:pt x="168" y="12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26"/>
              <p:cNvSpPr/>
              <p:nvPr/>
            </p:nvSpPr>
            <p:spPr>
              <a:xfrm>
                <a:off x="5445600" y="3373175"/>
                <a:ext cx="1522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727" extrusionOk="0">
                    <a:moveTo>
                      <a:pt x="1" y="0"/>
                    </a:moveTo>
                    <a:lnTo>
                      <a:pt x="13" y="48"/>
                    </a:lnTo>
                    <a:lnTo>
                      <a:pt x="84" y="71"/>
                    </a:lnTo>
                    <a:cubicBezTo>
                      <a:pt x="84" y="95"/>
                      <a:pt x="84" y="131"/>
                      <a:pt x="72" y="167"/>
                    </a:cubicBezTo>
                    <a:lnTo>
                      <a:pt x="132" y="214"/>
                    </a:lnTo>
                    <a:lnTo>
                      <a:pt x="179" y="298"/>
                    </a:lnTo>
                    <a:lnTo>
                      <a:pt x="132" y="417"/>
                    </a:lnTo>
                    <a:lnTo>
                      <a:pt x="203" y="488"/>
                    </a:lnTo>
                    <a:lnTo>
                      <a:pt x="179" y="560"/>
                    </a:lnTo>
                    <a:lnTo>
                      <a:pt x="251" y="679"/>
                    </a:lnTo>
                    <a:lnTo>
                      <a:pt x="334" y="726"/>
                    </a:lnTo>
                    <a:lnTo>
                      <a:pt x="453" y="703"/>
                    </a:lnTo>
                    <a:lnTo>
                      <a:pt x="477" y="643"/>
                    </a:lnTo>
                    <a:lnTo>
                      <a:pt x="525" y="631"/>
                    </a:lnTo>
                    <a:cubicBezTo>
                      <a:pt x="537" y="607"/>
                      <a:pt x="549" y="583"/>
                      <a:pt x="560" y="560"/>
                    </a:cubicBezTo>
                    <a:lnTo>
                      <a:pt x="525" y="488"/>
                    </a:lnTo>
                    <a:lnTo>
                      <a:pt x="584" y="452"/>
                    </a:lnTo>
                    <a:cubicBezTo>
                      <a:pt x="584" y="429"/>
                      <a:pt x="596" y="405"/>
                      <a:pt x="608" y="381"/>
                    </a:cubicBezTo>
                    <a:lnTo>
                      <a:pt x="513" y="310"/>
                    </a:lnTo>
                    <a:lnTo>
                      <a:pt x="346" y="95"/>
                    </a:lnTo>
                    <a:lnTo>
                      <a:pt x="215" y="7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26"/>
              <p:cNvSpPr/>
              <p:nvPr/>
            </p:nvSpPr>
            <p:spPr>
              <a:xfrm>
                <a:off x="5474475" y="3415425"/>
                <a:ext cx="14325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3" extrusionOk="0">
                    <a:moveTo>
                      <a:pt x="513" y="1"/>
                    </a:moveTo>
                    <a:lnTo>
                      <a:pt x="417" y="120"/>
                    </a:lnTo>
                    <a:lnTo>
                      <a:pt x="275" y="203"/>
                    </a:lnTo>
                    <a:lnTo>
                      <a:pt x="227" y="286"/>
                    </a:lnTo>
                    <a:lnTo>
                      <a:pt x="144" y="382"/>
                    </a:lnTo>
                    <a:lnTo>
                      <a:pt x="36" y="417"/>
                    </a:lnTo>
                    <a:lnTo>
                      <a:pt x="1" y="501"/>
                    </a:lnTo>
                    <a:lnTo>
                      <a:pt x="1" y="572"/>
                    </a:lnTo>
                    <a:lnTo>
                      <a:pt x="96" y="537"/>
                    </a:lnTo>
                    <a:cubicBezTo>
                      <a:pt x="132" y="477"/>
                      <a:pt x="167" y="429"/>
                      <a:pt x="203" y="382"/>
                    </a:cubicBezTo>
                    <a:lnTo>
                      <a:pt x="394" y="322"/>
                    </a:lnTo>
                    <a:lnTo>
                      <a:pt x="441" y="251"/>
                    </a:lnTo>
                    <a:cubicBezTo>
                      <a:pt x="441" y="227"/>
                      <a:pt x="453" y="203"/>
                      <a:pt x="453" y="179"/>
                    </a:cubicBezTo>
                    <a:lnTo>
                      <a:pt x="513" y="144"/>
                    </a:lnTo>
                    <a:cubicBezTo>
                      <a:pt x="537" y="96"/>
                      <a:pt x="548" y="48"/>
                      <a:pt x="5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26"/>
              <p:cNvSpPr/>
              <p:nvPr/>
            </p:nvSpPr>
            <p:spPr>
              <a:xfrm>
                <a:off x="5507825" y="3439550"/>
                <a:ext cx="18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84" extrusionOk="0">
                    <a:moveTo>
                      <a:pt x="36" y="0"/>
                    </a:moveTo>
                    <a:lnTo>
                      <a:pt x="0" y="36"/>
                    </a:lnTo>
                    <a:lnTo>
                      <a:pt x="36" y="83"/>
                    </a:lnTo>
                    <a:lnTo>
                      <a:pt x="72" y="4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26"/>
              <p:cNvSpPr/>
              <p:nvPr/>
            </p:nvSpPr>
            <p:spPr>
              <a:xfrm>
                <a:off x="5461675" y="3413950"/>
                <a:ext cx="1907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51" extrusionOk="0">
                    <a:moveTo>
                      <a:pt x="584" y="0"/>
                    </a:moveTo>
                    <a:lnTo>
                      <a:pt x="489" y="12"/>
                    </a:lnTo>
                    <a:cubicBezTo>
                      <a:pt x="477" y="36"/>
                      <a:pt x="465" y="60"/>
                      <a:pt x="453" y="84"/>
                    </a:cubicBezTo>
                    <a:lnTo>
                      <a:pt x="370" y="131"/>
                    </a:lnTo>
                    <a:lnTo>
                      <a:pt x="346" y="238"/>
                    </a:lnTo>
                    <a:lnTo>
                      <a:pt x="263" y="298"/>
                    </a:lnTo>
                    <a:lnTo>
                      <a:pt x="84" y="274"/>
                    </a:lnTo>
                    <a:lnTo>
                      <a:pt x="25" y="310"/>
                    </a:lnTo>
                    <a:cubicBezTo>
                      <a:pt x="13" y="334"/>
                      <a:pt x="13" y="381"/>
                      <a:pt x="1" y="429"/>
                    </a:cubicBezTo>
                    <a:lnTo>
                      <a:pt x="72" y="453"/>
                    </a:lnTo>
                    <a:lnTo>
                      <a:pt x="167" y="560"/>
                    </a:lnTo>
                    <a:lnTo>
                      <a:pt x="275" y="596"/>
                    </a:lnTo>
                    <a:cubicBezTo>
                      <a:pt x="263" y="631"/>
                      <a:pt x="251" y="655"/>
                      <a:pt x="239" y="691"/>
                    </a:cubicBezTo>
                    <a:lnTo>
                      <a:pt x="310" y="750"/>
                    </a:lnTo>
                    <a:lnTo>
                      <a:pt x="418" y="750"/>
                    </a:lnTo>
                    <a:lnTo>
                      <a:pt x="453" y="679"/>
                    </a:lnTo>
                    <a:lnTo>
                      <a:pt x="418" y="560"/>
                    </a:lnTo>
                    <a:lnTo>
                      <a:pt x="465" y="405"/>
                    </a:lnTo>
                    <a:lnTo>
                      <a:pt x="608" y="215"/>
                    </a:lnTo>
                    <a:lnTo>
                      <a:pt x="727" y="179"/>
                    </a:lnTo>
                    <a:cubicBezTo>
                      <a:pt x="739" y="155"/>
                      <a:pt x="751" y="143"/>
                      <a:pt x="763" y="119"/>
                    </a:cubicBezTo>
                    <a:lnTo>
                      <a:pt x="703" y="48"/>
                    </a:lnTo>
                    <a:lnTo>
                      <a:pt x="644" y="48"/>
                    </a:lnTo>
                    <a:lnTo>
                      <a:pt x="5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26"/>
              <p:cNvSpPr/>
              <p:nvPr/>
            </p:nvSpPr>
            <p:spPr>
              <a:xfrm>
                <a:off x="5489375" y="3436850"/>
                <a:ext cx="27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4" extrusionOk="0">
                    <a:moveTo>
                      <a:pt x="36" y="1"/>
                    </a:moveTo>
                    <a:lnTo>
                      <a:pt x="0" y="25"/>
                    </a:lnTo>
                    <a:lnTo>
                      <a:pt x="0" y="84"/>
                    </a:lnTo>
                    <a:cubicBezTo>
                      <a:pt x="0" y="96"/>
                      <a:pt x="48" y="120"/>
                      <a:pt x="60" y="144"/>
                    </a:cubicBezTo>
                    <a:cubicBezTo>
                      <a:pt x="83" y="132"/>
                      <a:pt x="95" y="108"/>
                      <a:pt x="107" y="84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26"/>
              <p:cNvSpPr/>
              <p:nvPr/>
            </p:nvSpPr>
            <p:spPr>
              <a:xfrm>
                <a:off x="5473875" y="3432400"/>
                <a:ext cx="42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96" extrusionOk="0">
                    <a:moveTo>
                      <a:pt x="49" y="0"/>
                    </a:moveTo>
                    <a:lnTo>
                      <a:pt x="1" y="36"/>
                    </a:lnTo>
                    <a:lnTo>
                      <a:pt x="49" y="96"/>
                    </a:lnTo>
                    <a:lnTo>
                      <a:pt x="144" y="96"/>
                    </a:lnTo>
                    <a:cubicBezTo>
                      <a:pt x="144" y="84"/>
                      <a:pt x="156" y="72"/>
                      <a:pt x="168" y="60"/>
                    </a:cubicBezTo>
                    <a:lnTo>
                      <a:pt x="144" y="24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26"/>
              <p:cNvSpPr/>
              <p:nvPr/>
            </p:nvSpPr>
            <p:spPr>
              <a:xfrm>
                <a:off x="5509900" y="3435975"/>
                <a:ext cx="30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79" extrusionOk="0">
                    <a:moveTo>
                      <a:pt x="84" y="0"/>
                    </a:moveTo>
                    <a:lnTo>
                      <a:pt x="36" y="72"/>
                    </a:lnTo>
                    <a:lnTo>
                      <a:pt x="1" y="96"/>
                    </a:lnTo>
                    <a:lnTo>
                      <a:pt x="36" y="167"/>
                    </a:lnTo>
                    <a:lnTo>
                      <a:pt x="120" y="179"/>
                    </a:lnTo>
                    <a:lnTo>
                      <a:pt x="108" y="84"/>
                    </a:lnTo>
                    <a:cubicBezTo>
                      <a:pt x="108" y="60"/>
                      <a:pt x="96" y="24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26"/>
              <p:cNvSpPr/>
              <p:nvPr/>
            </p:nvSpPr>
            <p:spPr>
              <a:xfrm>
                <a:off x="5390250" y="3414250"/>
                <a:ext cx="12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8" extrusionOk="0">
                    <a:moveTo>
                      <a:pt x="48" y="0"/>
                    </a:moveTo>
                    <a:lnTo>
                      <a:pt x="0" y="12"/>
                    </a:lnTo>
                    <a:lnTo>
                      <a:pt x="48" y="4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26"/>
              <p:cNvSpPr/>
              <p:nvPr/>
            </p:nvSpPr>
            <p:spPr>
              <a:xfrm>
                <a:off x="5443225" y="3452050"/>
                <a:ext cx="71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67" extrusionOk="0">
                    <a:moveTo>
                      <a:pt x="24" y="0"/>
                    </a:moveTo>
                    <a:cubicBezTo>
                      <a:pt x="24" y="12"/>
                      <a:pt x="24" y="24"/>
                      <a:pt x="13" y="36"/>
                    </a:cubicBezTo>
                    <a:cubicBezTo>
                      <a:pt x="1" y="48"/>
                      <a:pt x="36" y="95"/>
                      <a:pt x="48" y="131"/>
                    </a:cubicBezTo>
                    <a:lnTo>
                      <a:pt x="108" y="167"/>
                    </a:lnTo>
                    <a:lnTo>
                      <a:pt x="263" y="119"/>
                    </a:lnTo>
                    <a:lnTo>
                      <a:pt x="286" y="95"/>
                    </a:lnTo>
                    <a:lnTo>
                      <a:pt x="239" y="60"/>
                    </a:lnTo>
                    <a:lnTo>
                      <a:pt x="179" y="12"/>
                    </a:lnTo>
                    <a:lnTo>
                      <a:pt x="120" y="24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26"/>
              <p:cNvSpPr/>
              <p:nvPr/>
            </p:nvSpPr>
            <p:spPr>
              <a:xfrm>
                <a:off x="5383400" y="3415125"/>
                <a:ext cx="36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56" extrusionOk="0">
                    <a:moveTo>
                      <a:pt x="24" y="1"/>
                    </a:moveTo>
                    <a:lnTo>
                      <a:pt x="0" y="48"/>
                    </a:lnTo>
                    <a:cubicBezTo>
                      <a:pt x="0" y="72"/>
                      <a:pt x="24" y="108"/>
                      <a:pt x="24" y="144"/>
                    </a:cubicBezTo>
                    <a:lnTo>
                      <a:pt x="84" y="156"/>
                    </a:lnTo>
                    <a:lnTo>
                      <a:pt x="120" y="60"/>
                    </a:lnTo>
                    <a:lnTo>
                      <a:pt x="143" y="37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26"/>
              <p:cNvSpPr/>
              <p:nvPr/>
            </p:nvSpPr>
            <p:spPr>
              <a:xfrm>
                <a:off x="5388150" y="3413350"/>
                <a:ext cx="18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37" extrusionOk="0">
                    <a:moveTo>
                      <a:pt x="72" y="0"/>
                    </a:moveTo>
                    <a:lnTo>
                      <a:pt x="1" y="24"/>
                    </a:lnTo>
                    <a:lnTo>
                      <a:pt x="49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26"/>
              <p:cNvSpPr/>
              <p:nvPr/>
            </p:nvSpPr>
            <p:spPr>
              <a:xfrm>
                <a:off x="5445300" y="3320175"/>
                <a:ext cx="51825" cy="8130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3252" extrusionOk="0">
                    <a:moveTo>
                      <a:pt x="739" y="1"/>
                    </a:moveTo>
                    <a:lnTo>
                      <a:pt x="692" y="72"/>
                    </a:lnTo>
                    <a:lnTo>
                      <a:pt x="525" y="191"/>
                    </a:lnTo>
                    <a:lnTo>
                      <a:pt x="525" y="298"/>
                    </a:lnTo>
                    <a:cubicBezTo>
                      <a:pt x="525" y="334"/>
                      <a:pt x="489" y="406"/>
                      <a:pt x="477" y="453"/>
                    </a:cubicBezTo>
                    <a:cubicBezTo>
                      <a:pt x="430" y="513"/>
                      <a:pt x="382" y="572"/>
                      <a:pt x="334" y="632"/>
                    </a:cubicBezTo>
                    <a:lnTo>
                      <a:pt x="251" y="703"/>
                    </a:lnTo>
                    <a:cubicBezTo>
                      <a:pt x="263" y="751"/>
                      <a:pt x="275" y="810"/>
                      <a:pt x="287" y="846"/>
                    </a:cubicBezTo>
                    <a:cubicBezTo>
                      <a:pt x="287" y="870"/>
                      <a:pt x="275" y="882"/>
                      <a:pt x="275" y="894"/>
                    </a:cubicBezTo>
                    <a:lnTo>
                      <a:pt x="180" y="894"/>
                    </a:lnTo>
                    <a:lnTo>
                      <a:pt x="96" y="858"/>
                    </a:lnTo>
                    <a:lnTo>
                      <a:pt x="49" y="763"/>
                    </a:lnTo>
                    <a:lnTo>
                      <a:pt x="1" y="858"/>
                    </a:lnTo>
                    <a:lnTo>
                      <a:pt x="1" y="953"/>
                    </a:lnTo>
                    <a:lnTo>
                      <a:pt x="60" y="977"/>
                    </a:lnTo>
                    <a:lnTo>
                      <a:pt x="72" y="1001"/>
                    </a:lnTo>
                    <a:lnTo>
                      <a:pt x="13" y="1048"/>
                    </a:lnTo>
                    <a:lnTo>
                      <a:pt x="13" y="1168"/>
                    </a:lnTo>
                    <a:cubicBezTo>
                      <a:pt x="13" y="1215"/>
                      <a:pt x="37" y="1263"/>
                      <a:pt x="49" y="1299"/>
                    </a:cubicBezTo>
                    <a:lnTo>
                      <a:pt x="1" y="1441"/>
                    </a:lnTo>
                    <a:lnTo>
                      <a:pt x="37" y="1477"/>
                    </a:lnTo>
                    <a:lnTo>
                      <a:pt x="84" y="1477"/>
                    </a:lnTo>
                    <a:lnTo>
                      <a:pt x="120" y="1501"/>
                    </a:lnTo>
                    <a:cubicBezTo>
                      <a:pt x="120" y="1525"/>
                      <a:pt x="108" y="1549"/>
                      <a:pt x="96" y="1572"/>
                    </a:cubicBezTo>
                    <a:lnTo>
                      <a:pt x="168" y="1703"/>
                    </a:lnTo>
                    <a:lnTo>
                      <a:pt x="227" y="1739"/>
                    </a:lnTo>
                    <a:lnTo>
                      <a:pt x="311" y="1703"/>
                    </a:lnTo>
                    <a:lnTo>
                      <a:pt x="275" y="1632"/>
                    </a:lnTo>
                    <a:cubicBezTo>
                      <a:pt x="275" y="1620"/>
                      <a:pt x="287" y="1608"/>
                      <a:pt x="299" y="1584"/>
                    </a:cubicBezTo>
                    <a:lnTo>
                      <a:pt x="406" y="1632"/>
                    </a:lnTo>
                    <a:lnTo>
                      <a:pt x="477" y="1715"/>
                    </a:lnTo>
                    <a:lnTo>
                      <a:pt x="322" y="1787"/>
                    </a:lnTo>
                    <a:lnTo>
                      <a:pt x="251" y="1810"/>
                    </a:lnTo>
                    <a:lnTo>
                      <a:pt x="251" y="1858"/>
                    </a:lnTo>
                    <a:lnTo>
                      <a:pt x="203" y="1953"/>
                    </a:lnTo>
                    <a:lnTo>
                      <a:pt x="239" y="2061"/>
                    </a:lnTo>
                    <a:cubicBezTo>
                      <a:pt x="263" y="2037"/>
                      <a:pt x="287" y="2013"/>
                      <a:pt x="299" y="1989"/>
                    </a:cubicBezTo>
                    <a:lnTo>
                      <a:pt x="370" y="1989"/>
                    </a:lnTo>
                    <a:cubicBezTo>
                      <a:pt x="370" y="2025"/>
                      <a:pt x="382" y="2049"/>
                      <a:pt x="382" y="2072"/>
                    </a:cubicBezTo>
                    <a:lnTo>
                      <a:pt x="311" y="2120"/>
                    </a:lnTo>
                    <a:lnTo>
                      <a:pt x="394" y="2132"/>
                    </a:lnTo>
                    <a:lnTo>
                      <a:pt x="489" y="2108"/>
                    </a:lnTo>
                    <a:cubicBezTo>
                      <a:pt x="513" y="2156"/>
                      <a:pt x="549" y="2203"/>
                      <a:pt x="572" y="2239"/>
                    </a:cubicBezTo>
                    <a:lnTo>
                      <a:pt x="692" y="2239"/>
                    </a:lnTo>
                    <a:lnTo>
                      <a:pt x="692" y="2180"/>
                    </a:lnTo>
                    <a:lnTo>
                      <a:pt x="763" y="2144"/>
                    </a:lnTo>
                    <a:lnTo>
                      <a:pt x="882" y="2180"/>
                    </a:lnTo>
                    <a:cubicBezTo>
                      <a:pt x="942" y="2227"/>
                      <a:pt x="1013" y="2263"/>
                      <a:pt x="1073" y="2311"/>
                    </a:cubicBezTo>
                    <a:lnTo>
                      <a:pt x="1096" y="2382"/>
                    </a:lnTo>
                    <a:lnTo>
                      <a:pt x="1192" y="2489"/>
                    </a:lnTo>
                    <a:cubicBezTo>
                      <a:pt x="1203" y="2549"/>
                      <a:pt x="1227" y="2596"/>
                      <a:pt x="1239" y="2656"/>
                    </a:cubicBezTo>
                    <a:lnTo>
                      <a:pt x="1287" y="2668"/>
                    </a:lnTo>
                    <a:cubicBezTo>
                      <a:pt x="1287" y="2620"/>
                      <a:pt x="1299" y="2572"/>
                      <a:pt x="1299" y="2525"/>
                    </a:cubicBezTo>
                    <a:cubicBezTo>
                      <a:pt x="1275" y="2465"/>
                      <a:pt x="1263" y="2406"/>
                      <a:pt x="1239" y="2346"/>
                    </a:cubicBezTo>
                    <a:lnTo>
                      <a:pt x="1275" y="2311"/>
                    </a:lnTo>
                    <a:lnTo>
                      <a:pt x="1323" y="2334"/>
                    </a:lnTo>
                    <a:cubicBezTo>
                      <a:pt x="1334" y="2358"/>
                      <a:pt x="1358" y="2382"/>
                      <a:pt x="1370" y="2406"/>
                    </a:cubicBezTo>
                    <a:lnTo>
                      <a:pt x="1430" y="2453"/>
                    </a:lnTo>
                    <a:cubicBezTo>
                      <a:pt x="1442" y="2489"/>
                      <a:pt x="1454" y="2525"/>
                      <a:pt x="1465" y="2561"/>
                    </a:cubicBezTo>
                    <a:lnTo>
                      <a:pt x="1596" y="2656"/>
                    </a:lnTo>
                    <a:lnTo>
                      <a:pt x="1608" y="2751"/>
                    </a:lnTo>
                    <a:lnTo>
                      <a:pt x="1584" y="2834"/>
                    </a:lnTo>
                    <a:lnTo>
                      <a:pt x="1656" y="2882"/>
                    </a:lnTo>
                    <a:lnTo>
                      <a:pt x="1727" y="3025"/>
                    </a:lnTo>
                    <a:lnTo>
                      <a:pt x="1823" y="3037"/>
                    </a:lnTo>
                    <a:cubicBezTo>
                      <a:pt x="1835" y="3025"/>
                      <a:pt x="1835" y="3025"/>
                      <a:pt x="1835" y="3013"/>
                    </a:cubicBezTo>
                    <a:lnTo>
                      <a:pt x="1918" y="3061"/>
                    </a:lnTo>
                    <a:lnTo>
                      <a:pt x="1894" y="3096"/>
                    </a:lnTo>
                    <a:lnTo>
                      <a:pt x="1799" y="3096"/>
                    </a:lnTo>
                    <a:lnTo>
                      <a:pt x="1846" y="3204"/>
                    </a:lnTo>
                    <a:lnTo>
                      <a:pt x="1930" y="3251"/>
                    </a:lnTo>
                    <a:lnTo>
                      <a:pt x="2013" y="3156"/>
                    </a:lnTo>
                    <a:lnTo>
                      <a:pt x="2013" y="3108"/>
                    </a:lnTo>
                    <a:lnTo>
                      <a:pt x="2073" y="3096"/>
                    </a:lnTo>
                    <a:lnTo>
                      <a:pt x="2049" y="3037"/>
                    </a:lnTo>
                    <a:lnTo>
                      <a:pt x="1954" y="3001"/>
                    </a:lnTo>
                    <a:lnTo>
                      <a:pt x="1894" y="2953"/>
                    </a:lnTo>
                    <a:lnTo>
                      <a:pt x="1787" y="2918"/>
                    </a:lnTo>
                    <a:lnTo>
                      <a:pt x="1811" y="2858"/>
                    </a:lnTo>
                    <a:cubicBezTo>
                      <a:pt x="1811" y="2811"/>
                      <a:pt x="1799" y="2751"/>
                      <a:pt x="1787" y="2703"/>
                    </a:cubicBezTo>
                    <a:lnTo>
                      <a:pt x="1787" y="2632"/>
                    </a:lnTo>
                    <a:lnTo>
                      <a:pt x="1858" y="2632"/>
                    </a:lnTo>
                    <a:lnTo>
                      <a:pt x="1894" y="2668"/>
                    </a:lnTo>
                    <a:lnTo>
                      <a:pt x="1977" y="2692"/>
                    </a:lnTo>
                    <a:cubicBezTo>
                      <a:pt x="1977" y="2680"/>
                      <a:pt x="1977" y="2668"/>
                      <a:pt x="1965" y="2656"/>
                    </a:cubicBezTo>
                    <a:cubicBezTo>
                      <a:pt x="1942" y="2632"/>
                      <a:pt x="1906" y="2596"/>
                      <a:pt x="1882" y="2572"/>
                    </a:cubicBezTo>
                    <a:lnTo>
                      <a:pt x="1763" y="2525"/>
                    </a:lnTo>
                    <a:cubicBezTo>
                      <a:pt x="1751" y="2489"/>
                      <a:pt x="1739" y="2453"/>
                      <a:pt x="1727" y="2430"/>
                    </a:cubicBezTo>
                    <a:lnTo>
                      <a:pt x="1668" y="2442"/>
                    </a:lnTo>
                    <a:cubicBezTo>
                      <a:pt x="1668" y="2465"/>
                      <a:pt x="1656" y="2489"/>
                      <a:pt x="1644" y="2513"/>
                    </a:cubicBezTo>
                    <a:lnTo>
                      <a:pt x="1561" y="2525"/>
                    </a:lnTo>
                    <a:cubicBezTo>
                      <a:pt x="1549" y="2501"/>
                      <a:pt x="1549" y="2489"/>
                      <a:pt x="1537" y="2465"/>
                    </a:cubicBezTo>
                    <a:lnTo>
                      <a:pt x="1573" y="2394"/>
                    </a:lnTo>
                    <a:cubicBezTo>
                      <a:pt x="1561" y="2358"/>
                      <a:pt x="1561" y="2311"/>
                      <a:pt x="1549" y="2275"/>
                    </a:cubicBezTo>
                    <a:lnTo>
                      <a:pt x="1418" y="2156"/>
                    </a:lnTo>
                    <a:lnTo>
                      <a:pt x="1311" y="2120"/>
                    </a:lnTo>
                    <a:lnTo>
                      <a:pt x="1144" y="2144"/>
                    </a:lnTo>
                    <a:lnTo>
                      <a:pt x="1096" y="2203"/>
                    </a:lnTo>
                    <a:lnTo>
                      <a:pt x="1013" y="2191"/>
                    </a:lnTo>
                    <a:lnTo>
                      <a:pt x="894" y="2120"/>
                    </a:lnTo>
                    <a:cubicBezTo>
                      <a:pt x="894" y="2084"/>
                      <a:pt x="882" y="2061"/>
                      <a:pt x="882" y="2025"/>
                    </a:cubicBezTo>
                    <a:lnTo>
                      <a:pt x="811" y="1953"/>
                    </a:lnTo>
                    <a:cubicBezTo>
                      <a:pt x="822" y="1918"/>
                      <a:pt x="834" y="1894"/>
                      <a:pt x="846" y="1870"/>
                    </a:cubicBezTo>
                    <a:lnTo>
                      <a:pt x="906" y="1834"/>
                    </a:lnTo>
                    <a:cubicBezTo>
                      <a:pt x="894" y="1810"/>
                      <a:pt x="870" y="1787"/>
                      <a:pt x="858" y="1763"/>
                    </a:cubicBezTo>
                    <a:cubicBezTo>
                      <a:pt x="846" y="1727"/>
                      <a:pt x="846" y="1680"/>
                      <a:pt x="846" y="1644"/>
                    </a:cubicBezTo>
                    <a:cubicBezTo>
                      <a:pt x="822" y="1620"/>
                      <a:pt x="811" y="1608"/>
                      <a:pt x="799" y="1584"/>
                    </a:cubicBezTo>
                    <a:lnTo>
                      <a:pt x="846" y="1501"/>
                    </a:lnTo>
                    <a:lnTo>
                      <a:pt x="930" y="1465"/>
                    </a:lnTo>
                    <a:cubicBezTo>
                      <a:pt x="930" y="1429"/>
                      <a:pt x="942" y="1406"/>
                      <a:pt x="953" y="1370"/>
                    </a:cubicBezTo>
                    <a:lnTo>
                      <a:pt x="1013" y="1322"/>
                    </a:lnTo>
                    <a:lnTo>
                      <a:pt x="1215" y="1263"/>
                    </a:lnTo>
                    <a:lnTo>
                      <a:pt x="1299" y="1263"/>
                    </a:lnTo>
                    <a:lnTo>
                      <a:pt x="1239" y="1310"/>
                    </a:lnTo>
                    <a:lnTo>
                      <a:pt x="1239" y="1346"/>
                    </a:lnTo>
                    <a:cubicBezTo>
                      <a:pt x="1287" y="1322"/>
                      <a:pt x="1323" y="1299"/>
                      <a:pt x="1370" y="1275"/>
                    </a:cubicBezTo>
                    <a:lnTo>
                      <a:pt x="1370" y="1179"/>
                    </a:lnTo>
                    <a:lnTo>
                      <a:pt x="1477" y="1084"/>
                    </a:lnTo>
                    <a:cubicBezTo>
                      <a:pt x="1513" y="1037"/>
                      <a:pt x="1549" y="977"/>
                      <a:pt x="1596" y="929"/>
                    </a:cubicBezTo>
                    <a:lnTo>
                      <a:pt x="1549" y="858"/>
                    </a:lnTo>
                    <a:lnTo>
                      <a:pt x="1549" y="751"/>
                    </a:lnTo>
                    <a:lnTo>
                      <a:pt x="1501" y="715"/>
                    </a:lnTo>
                    <a:cubicBezTo>
                      <a:pt x="1477" y="667"/>
                      <a:pt x="1465" y="608"/>
                      <a:pt x="1454" y="560"/>
                    </a:cubicBezTo>
                    <a:lnTo>
                      <a:pt x="1525" y="429"/>
                    </a:lnTo>
                    <a:lnTo>
                      <a:pt x="1608" y="394"/>
                    </a:lnTo>
                    <a:lnTo>
                      <a:pt x="1644" y="346"/>
                    </a:lnTo>
                    <a:cubicBezTo>
                      <a:pt x="1620" y="310"/>
                      <a:pt x="1608" y="286"/>
                      <a:pt x="1596" y="251"/>
                    </a:cubicBezTo>
                    <a:lnTo>
                      <a:pt x="1537" y="251"/>
                    </a:lnTo>
                    <a:lnTo>
                      <a:pt x="1525" y="286"/>
                    </a:lnTo>
                    <a:lnTo>
                      <a:pt x="1430" y="298"/>
                    </a:lnTo>
                    <a:lnTo>
                      <a:pt x="1275" y="251"/>
                    </a:lnTo>
                    <a:lnTo>
                      <a:pt x="1227" y="275"/>
                    </a:lnTo>
                    <a:lnTo>
                      <a:pt x="1168" y="215"/>
                    </a:lnTo>
                    <a:lnTo>
                      <a:pt x="1096" y="108"/>
                    </a:lnTo>
                    <a:lnTo>
                      <a:pt x="906" y="13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26"/>
              <p:cNvSpPr/>
              <p:nvPr/>
            </p:nvSpPr>
            <p:spPr>
              <a:xfrm>
                <a:off x="5481325" y="3427050"/>
                <a:ext cx="101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03" extrusionOk="0">
                    <a:moveTo>
                      <a:pt x="298" y="0"/>
                    </a:moveTo>
                    <a:lnTo>
                      <a:pt x="96" y="12"/>
                    </a:lnTo>
                    <a:lnTo>
                      <a:pt x="1" y="60"/>
                    </a:lnTo>
                    <a:cubicBezTo>
                      <a:pt x="13" y="83"/>
                      <a:pt x="24" y="107"/>
                      <a:pt x="36" y="131"/>
                    </a:cubicBezTo>
                    <a:cubicBezTo>
                      <a:pt x="48" y="155"/>
                      <a:pt x="24" y="155"/>
                      <a:pt x="13" y="167"/>
                    </a:cubicBezTo>
                    <a:lnTo>
                      <a:pt x="143" y="202"/>
                    </a:lnTo>
                    <a:lnTo>
                      <a:pt x="322" y="202"/>
                    </a:lnTo>
                    <a:lnTo>
                      <a:pt x="382" y="167"/>
                    </a:lnTo>
                    <a:cubicBezTo>
                      <a:pt x="394" y="143"/>
                      <a:pt x="394" y="107"/>
                      <a:pt x="405" y="83"/>
                    </a:cubicBezTo>
                    <a:cubicBezTo>
                      <a:pt x="405" y="48"/>
                      <a:pt x="370" y="48"/>
                      <a:pt x="358" y="24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26"/>
              <p:cNvSpPr/>
              <p:nvPr/>
            </p:nvSpPr>
            <p:spPr>
              <a:xfrm>
                <a:off x="5492650" y="3414825"/>
                <a:ext cx="95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656" extrusionOk="0">
                    <a:moveTo>
                      <a:pt x="12" y="1"/>
                    </a:moveTo>
                    <a:cubicBezTo>
                      <a:pt x="12" y="37"/>
                      <a:pt x="12" y="60"/>
                      <a:pt x="24" y="96"/>
                    </a:cubicBezTo>
                    <a:cubicBezTo>
                      <a:pt x="36" y="120"/>
                      <a:pt x="0" y="144"/>
                      <a:pt x="0" y="168"/>
                    </a:cubicBezTo>
                    <a:lnTo>
                      <a:pt x="36" y="239"/>
                    </a:lnTo>
                    <a:lnTo>
                      <a:pt x="107" y="215"/>
                    </a:lnTo>
                    <a:lnTo>
                      <a:pt x="155" y="287"/>
                    </a:lnTo>
                    <a:cubicBezTo>
                      <a:pt x="131" y="310"/>
                      <a:pt x="119" y="346"/>
                      <a:pt x="107" y="382"/>
                    </a:cubicBezTo>
                    <a:lnTo>
                      <a:pt x="131" y="465"/>
                    </a:lnTo>
                    <a:cubicBezTo>
                      <a:pt x="119" y="501"/>
                      <a:pt x="107" y="549"/>
                      <a:pt x="95" y="584"/>
                    </a:cubicBezTo>
                    <a:lnTo>
                      <a:pt x="167" y="656"/>
                    </a:lnTo>
                    <a:cubicBezTo>
                      <a:pt x="179" y="620"/>
                      <a:pt x="202" y="584"/>
                      <a:pt x="214" y="549"/>
                    </a:cubicBezTo>
                    <a:lnTo>
                      <a:pt x="250" y="632"/>
                    </a:lnTo>
                    <a:lnTo>
                      <a:pt x="345" y="644"/>
                    </a:lnTo>
                    <a:cubicBezTo>
                      <a:pt x="357" y="632"/>
                      <a:pt x="369" y="608"/>
                      <a:pt x="381" y="596"/>
                    </a:cubicBezTo>
                    <a:cubicBezTo>
                      <a:pt x="369" y="537"/>
                      <a:pt x="357" y="489"/>
                      <a:pt x="333" y="441"/>
                    </a:cubicBezTo>
                    <a:lnTo>
                      <a:pt x="274" y="382"/>
                    </a:lnTo>
                    <a:cubicBezTo>
                      <a:pt x="286" y="346"/>
                      <a:pt x="298" y="299"/>
                      <a:pt x="298" y="263"/>
                    </a:cubicBezTo>
                    <a:cubicBezTo>
                      <a:pt x="310" y="215"/>
                      <a:pt x="286" y="180"/>
                      <a:pt x="286" y="144"/>
                    </a:cubicBezTo>
                    <a:cubicBezTo>
                      <a:pt x="286" y="132"/>
                      <a:pt x="286" y="120"/>
                      <a:pt x="286" y="108"/>
                    </a:cubicBezTo>
                    <a:lnTo>
                      <a:pt x="167" y="96"/>
                    </a:lnTo>
                    <a:lnTo>
                      <a:pt x="83" y="25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26"/>
              <p:cNvSpPr/>
              <p:nvPr/>
            </p:nvSpPr>
            <p:spPr>
              <a:xfrm>
                <a:off x="5499475" y="3431800"/>
                <a:ext cx="182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73" h="144" extrusionOk="0">
                    <a:moveTo>
                      <a:pt x="49" y="1"/>
                    </a:moveTo>
                    <a:lnTo>
                      <a:pt x="1" y="60"/>
                    </a:lnTo>
                    <a:lnTo>
                      <a:pt x="49" y="143"/>
                    </a:lnTo>
                    <a:cubicBezTo>
                      <a:pt x="49" y="132"/>
                      <a:pt x="60" y="108"/>
                      <a:pt x="72" y="84"/>
                    </a:cubicBezTo>
                    <a:cubicBezTo>
                      <a:pt x="72" y="72"/>
                      <a:pt x="49" y="36"/>
                      <a:pt x="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26"/>
              <p:cNvSpPr/>
              <p:nvPr/>
            </p:nvSpPr>
            <p:spPr>
              <a:xfrm>
                <a:off x="5489650" y="3421075"/>
                <a:ext cx="122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73" extrusionOk="0">
                    <a:moveTo>
                      <a:pt x="49" y="1"/>
                    </a:moveTo>
                    <a:lnTo>
                      <a:pt x="1" y="25"/>
                    </a:lnTo>
                    <a:cubicBezTo>
                      <a:pt x="1" y="37"/>
                      <a:pt x="13" y="49"/>
                      <a:pt x="13" y="72"/>
                    </a:cubicBez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3" name="Google Shape;6153;p26"/>
              <p:cNvSpPr/>
              <p:nvPr/>
            </p:nvSpPr>
            <p:spPr>
              <a:xfrm>
                <a:off x="5389650" y="3391325"/>
                <a:ext cx="381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834" extrusionOk="0">
                    <a:moveTo>
                      <a:pt x="1465" y="0"/>
                    </a:moveTo>
                    <a:lnTo>
                      <a:pt x="1394" y="107"/>
                    </a:lnTo>
                    <a:lnTo>
                      <a:pt x="1370" y="227"/>
                    </a:lnTo>
                    <a:cubicBezTo>
                      <a:pt x="1346" y="203"/>
                      <a:pt x="1322" y="191"/>
                      <a:pt x="1310" y="167"/>
                    </a:cubicBezTo>
                    <a:lnTo>
                      <a:pt x="1310" y="167"/>
                    </a:lnTo>
                    <a:cubicBezTo>
                      <a:pt x="1322" y="203"/>
                      <a:pt x="1334" y="227"/>
                      <a:pt x="1346" y="262"/>
                    </a:cubicBezTo>
                    <a:lnTo>
                      <a:pt x="1322" y="310"/>
                    </a:lnTo>
                    <a:lnTo>
                      <a:pt x="1203" y="358"/>
                    </a:lnTo>
                    <a:lnTo>
                      <a:pt x="1143" y="334"/>
                    </a:lnTo>
                    <a:lnTo>
                      <a:pt x="1013" y="381"/>
                    </a:lnTo>
                    <a:lnTo>
                      <a:pt x="989" y="429"/>
                    </a:lnTo>
                    <a:lnTo>
                      <a:pt x="858" y="441"/>
                    </a:lnTo>
                    <a:lnTo>
                      <a:pt x="703" y="572"/>
                    </a:lnTo>
                    <a:lnTo>
                      <a:pt x="512" y="631"/>
                    </a:lnTo>
                    <a:lnTo>
                      <a:pt x="417" y="608"/>
                    </a:lnTo>
                    <a:lnTo>
                      <a:pt x="310" y="691"/>
                    </a:lnTo>
                    <a:lnTo>
                      <a:pt x="251" y="679"/>
                    </a:lnTo>
                    <a:lnTo>
                      <a:pt x="48" y="774"/>
                    </a:lnTo>
                    <a:lnTo>
                      <a:pt x="0" y="810"/>
                    </a:lnTo>
                    <a:cubicBezTo>
                      <a:pt x="0" y="810"/>
                      <a:pt x="0" y="822"/>
                      <a:pt x="0" y="834"/>
                    </a:cubicBezTo>
                    <a:lnTo>
                      <a:pt x="120" y="810"/>
                    </a:lnTo>
                    <a:lnTo>
                      <a:pt x="191" y="822"/>
                    </a:lnTo>
                    <a:lnTo>
                      <a:pt x="286" y="798"/>
                    </a:lnTo>
                    <a:lnTo>
                      <a:pt x="405" y="798"/>
                    </a:lnTo>
                    <a:lnTo>
                      <a:pt x="572" y="703"/>
                    </a:lnTo>
                    <a:lnTo>
                      <a:pt x="703" y="715"/>
                    </a:lnTo>
                    <a:lnTo>
                      <a:pt x="798" y="691"/>
                    </a:lnTo>
                    <a:lnTo>
                      <a:pt x="822" y="655"/>
                    </a:lnTo>
                    <a:lnTo>
                      <a:pt x="917" y="619"/>
                    </a:lnTo>
                    <a:cubicBezTo>
                      <a:pt x="929" y="584"/>
                      <a:pt x="953" y="536"/>
                      <a:pt x="965" y="500"/>
                    </a:cubicBezTo>
                    <a:lnTo>
                      <a:pt x="1048" y="477"/>
                    </a:lnTo>
                    <a:lnTo>
                      <a:pt x="1203" y="512"/>
                    </a:lnTo>
                    <a:lnTo>
                      <a:pt x="1274" y="453"/>
                    </a:lnTo>
                    <a:lnTo>
                      <a:pt x="1370" y="429"/>
                    </a:lnTo>
                    <a:lnTo>
                      <a:pt x="1453" y="441"/>
                    </a:lnTo>
                    <a:lnTo>
                      <a:pt x="1524" y="393"/>
                    </a:lnTo>
                    <a:cubicBezTo>
                      <a:pt x="1524" y="358"/>
                      <a:pt x="1501" y="322"/>
                      <a:pt x="1501" y="286"/>
                    </a:cubicBezTo>
                    <a:cubicBezTo>
                      <a:pt x="1489" y="238"/>
                      <a:pt x="1465" y="215"/>
                      <a:pt x="1453" y="191"/>
                    </a:cubicBezTo>
                    <a:lnTo>
                      <a:pt x="1489" y="119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4" name="Google Shape;6154;p26"/>
              <p:cNvSpPr/>
              <p:nvPr/>
            </p:nvSpPr>
            <p:spPr>
              <a:xfrm>
                <a:off x="5492650" y="3412450"/>
                <a:ext cx="47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6" extrusionOk="0">
                    <a:moveTo>
                      <a:pt x="60" y="1"/>
                    </a:moveTo>
                    <a:lnTo>
                      <a:pt x="0" y="13"/>
                    </a:lnTo>
                    <a:cubicBezTo>
                      <a:pt x="24" y="36"/>
                      <a:pt x="36" y="60"/>
                      <a:pt x="60" y="72"/>
                    </a:cubicBezTo>
                    <a:lnTo>
                      <a:pt x="143" y="96"/>
                    </a:lnTo>
                    <a:lnTo>
                      <a:pt x="191" y="36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5" name="Google Shape;6155;p26"/>
              <p:cNvSpPr/>
              <p:nvPr/>
            </p:nvSpPr>
            <p:spPr>
              <a:xfrm>
                <a:off x="5479850" y="3389225"/>
                <a:ext cx="330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04" extrusionOk="0">
                    <a:moveTo>
                      <a:pt x="12" y="1"/>
                    </a:moveTo>
                    <a:cubicBezTo>
                      <a:pt x="12" y="25"/>
                      <a:pt x="0" y="37"/>
                      <a:pt x="0" y="49"/>
                    </a:cubicBezTo>
                    <a:lnTo>
                      <a:pt x="95" y="203"/>
                    </a:lnTo>
                    <a:lnTo>
                      <a:pt x="131" y="180"/>
                    </a:lnTo>
                    <a:lnTo>
                      <a:pt x="131" y="132"/>
                    </a:lnTo>
                    <a:lnTo>
                      <a:pt x="60" y="13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6" name="Google Shape;6156;p26"/>
              <p:cNvSpPr/>
              <p:nvPr/>
            </p:nvSpPr>
            <p:spPr>
              <a:xfrm>
                <a:off x="5495925" y="3401750"/>
                <a:ext cx="15200" cy="2232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893" extrusionOk="0">
                    <a:moveTo>
                      <a:pt x="24" y="0"/>
                    </a:moveTo>
                    <a:lnTo>
                      <a:pt x="0" y="48"/>
                    </a:lnTo>
                    <a:cubicBezTo>
                      <a:pt x="12" y="95"/>
                      <a:pt x="24" y="155"/>
                      <a:pt x="36" y="202"/>
                    </a:cubicBezTo>
                    <a:lnTo>
                      <a:pt x="143" y="322"/>
                    </a:lnTo>
                    <a:lnTo>
                      <a:pt x="214" y="476"/>
                    </a:lnTo>
                    <a:cubicBezTo>
                      <a:pt x="226" y="488"/>
                      <a:pt x="250" y="500"/>
                      <a:pt x="262" y="512"/>
                    </a:cubicBezTo>
                    <a:lnTo>
                      <a:pt x="226" y="548"/>
                    </a:lnTo>
                    <a:lnTo>
                      <a:pt x="167" y="572"/>
                    </a:lnTo>
                    <a:lnTo>
                      <a:pt x="143" y="583"/>
                    </a:lnTo>
                    <a:lnTo>
                      <a:pt x="191" y="583"/>
                    </a:lnTo>
                    <a:cubicBezTo>
                      <a:pt x="202" y="595"/>
                      <a:pt x="202" y="607"/>
                      <a:pt x="202" y="607"/>
                    </a:cubicBezTo>
                    <a:lnTo>
                      <a:pt x="238" y="643"/>
                    </a:lnTo>
                    <a:lnTo>
                      <a:pt x="310" y="714"/>
                    </a:lnTo>
                    <a:cubicBezTo>
                      <a:pt x="310" y="738"/>
                      <a:pt x="310" y="762"/>
                      <a:pt x="310" y="774"/>
                    </a:cubicBezTo>
                    <a:lnTo>
                      <a:pt x="464" y="845"/>
                    </a:lnTo>
                    <a:lnTo>
                      <a:pt x="488" y="869"/>
                    </a:lnTo>
                    <a:lnTo>
                      <a:pt x="524" y="857"/>
                    </a:lnTo>
                    <a:lnTo>
                      <a:pt x="572" y="893"/>
                    </a:lnTo>
                    <a:cubicBezTo>
                      <a:pt x="560" y="869"/>
                      <a:pt x="548" y="845"/>
                      <a:pt x="536" y="833"/>
                    </a:cubicBezTo>
                    <a:cubicBezTo>
                      <a:pt x="524" y="810"/>
                      <a:pt x="536" y="774"/>
                      <a:pt x="536" y="750"/>
                    </a:cubicBezTo>
                    <a:cubicBezTo>
                      <a:pt x="536" y="726"/>
                      <a:pt x="512" y="714"/>
                      <a:pt x="500" y="691"/>
                    </a:cubicBezTo>
                    <a:lnTo>
                      <a:pt x="548" y="583"/>
                    </a:lnTo>
                    <a:lnTo>
                      <a:pt x="583" y="441"/>
                    </a:lnTo>
                    <a:lnTo>
                      <a:pt x="607" y="405"/>
                    </a:lnTo>
                    <a:cubicBezTo>
                      <a:pt x="595" y="393"/>
                      <a:pt x="583" y="381"/>
                      <a:pt x="572" y="369"/>
                    </a:cubicBezTo>
                    <a:lnTo>
                      <a:pt x="524" y="250"/>
                    </a:lnTo>
                    <a:lnTo>
                      <a:pt x="500" y="155"/>
                    </a:lnTo>
                    <a:lnTo>
                      <a:pt x="429" y="131"/>
                    </a:lnTo>
                    <a:lnTo>
                      <a:pt x="393" y="131"/>
                    </a:lnTo>
                    <a:lnTo>
                      <a:pt x="357" y="95"/>
                    </a:lnTo>
                    <a:lnTo>
                      <a:pt x="298" y="83"/>
                    </a:lnTo>
                    <a:lnTo>
                      <a:pt x="250" y="95"/>
                    </a:lnTo>
                    <a:lnTo>
                      <a:pt x="143" y="60"/>
                    </a:lnTo>
                    <a:lnTo>
                      <a:pt x="60" y="36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7" name="Google Shape;6157;p26"/>
              <p:cNvSpPr/>
              <p:nvPr/>
            </p:nvSpPr>
            <p:spPr>
              <a:xfrm>
                <a:off x="5495925" y="3385075"/>
                <a:ext cx="59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51" extrusionOk="0">
                    <a:moveTo>
                      <a:pt x="167" y="0"/>
                    </a:moveTo>
                    <a:lnTo>
                      <a:pt x="107" y="12"/>
                    </a:lnTo>
                    <a:cubicBezTo>
                      <a:pt x="107" y="36"/>
                      <a:pt x="95" y="72"/>
                      <a:pt x="95" y="107"/>
                    </a:cubicBezTo>
                    <a:lnTo>
                      <a:pt x="48" y="155"/>
                    </a:lnTo>
                    <a:lnTo>
                      <a:pt x="0" y="155"/>
                    </a:lnTo>
                    <a:lnTo>
                      <a:pt x="24" y="215"/>
                    </a:lnTo>
                    <a:lnTo>
                      <a:pt x="179" y="250"/>
                    </a:lnTo>
                    <a:lnTo>
                      <a:pt x="238" y="179"/>
                    </a:lnTo>
                    <a:lnTo>
                      <a:pt x="226" y="8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8" name="Google Shape;6158;p26"/>
              <p:cNvSpPr/>
              <p:nvPr/>
            </p:nvSpPr>
            <p:spPr>
              <a:xfrm>
                <a:off x="5470025" y="3363350"/>
                <a:ext cx="53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15" extrusionOk="0">
                    <a:moveTo>
                      <a:pt x="167" y="0"/>
                    </a:moveTo>
                    <a:lnTo>
                      <a:pt x="12" y="12"/>
                    </a:lnTo>
                    <a:cubicBezTo>
                      <a:pt x="12" y="48"/>
                      <a:pt x="24" y="83"/>
                      <a:pt x="24" y="131"/>
                    </a:cubicBezTo>
                    <a:lnTo>
                      <a:pt x="0" y="155"/>
                    </a:lnTo>
                    <a:lnTo>
                      <a:pt x="0" y="214"/>
                    </a:lnTo>
                    <a:lnTo>
                      <a:pt x="84" y="191"/>
                    </a:lnTo>
                    <a:cubicBezTo>
                      <a:pt x="107" y="155"/>
                      <a:pt x="119" y="119"/>
                      <a:pt x="143" y="83"/>
                    </a:cubicBezTo>
                    <a:lnTo>
                      <a:pt x="214" y="60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9" name="Google Shape;6159;p26"/>
              <p:cNvSpPr/>
              <p:nvPr/>
            </p:nvSpPr>
            <p:spPr>
              <a:xfrm>
                <a:off x="5469725" y="3371675"/>
                <a:ext cx="18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132" extrusionOk="0">
                    <a:moveTo>
                      <a:pt x="12" y="1"/>
                    </a:moveTo>
                    <a:cubicBezTo>
                      <a:pt x="12" y="24"/>
                      <a:pt x="0" y="48"/>
                      <a:pt x="0" y="72"/>
                    </a:cubicBezTo>
                    <a:lnTo>
                      <a:pt x="72" y="131"/>
                    </a:lnTo>
                    <a:lnTo>
                      <a:pt x="72" y="60"/>
                    </a:lnTo>
                    <a:cubicBezTo>
                      <a:pt x="72" y="36"/>
                      <a:pt x="24" y="24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0" name="Google Shape;6160;p26"/>
              <p:cNvSpPr/>
              <p:nvPr/>
            </p:nvSpPr>
            <p:spPr>
              <a:xfrm>
                <a:off x="5480425" y="3320175"/>
                <a:ext cx="30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96" y="1"/>
                    </a:moveTo>
                    <a:cubicBezTo>
                      <a:pt x="60" y="13"/>
                      <a:pt x="37" y="25"/>
                      <a:pt x="1" y="36"/>
                    </a:cubicBezTo>
                    <a:cubicBezTo>
                      <a:pt x="25" y="60"/>
                      <a:pt x="37" y="72"/>
                      <a:pt x="49" y="96"/>
                    </a:cubicBezTo>
                    <a:lnTo>
                      <a:pt x="120" y="48"/>
                    </a:lnTo>
                    <a:cubicBezTo>
                      <a:pt x="108" y="36"/>
                      <a:pt x="96" y="25"/>
                      <a:pt x="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1" name="Google Shape;6161;p26"/>
              <p:cNvSpPr/>
              <p:nvPr/>
            </p:nvSpPr>
            <p:spPr>
              <a:xfrm>
                <a:off x="5465550" y="3379125"/>
                <a:ext cx="5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72" y="0"/>
                    </a:moveTo>
                    <a:lnTo>
                      <a:pt x="1" y="36"/>
                    </a:lnTo>
                    <a:lnTo>
                      <a:pt x="1" y="95"/>
                    </a:lnTo>
                    <a:cubicBezTo>
                      <a:pt x="36" y="131"/>
                      <a:pt x="72" y="167"/>
                      <a:pt x="96" y="203"/>
                    </a:cubicBezTo>
                    <a:lnTo>
                      <a:pt x="143" y="167"/>
                    </a:lnTo>
                    <a:lnTo>
                      <a:pt x="203" y="143"/>
                    </a:lnTo>
                    <a:cubicBezTo>
                      <a:pt x="191" y="119"/>
                      <a:pt x="179" y="84"/>
                      <a:pt x="167" y="60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2" name="Google Shape;6162;p26"/>
              <p:cNvSpPr/>
              <p:nvPr/>
            </p:nvSpPr>
            <p:spPr>
              <a:xfrm>
                <a:off x="5476275" y="3313325"/>
                <a:ext cx="24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85" extrusionOk="0">
                    <a:moveTo>
                      <a:pt x="95" y="1"/>
                    </a:moveTo>
                    <a:lnTo>
                      <a:pt x="0" y="13"/>
                    </a:lnTo>
                    <a:lnTo>
                      <a:pt x="48" y="84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3" name="Google Shape;6163;p26"/>
              <p:cNvSpPr/>
              <p:nvPr/>
            </p:nvSpPr>
            <p:spPr>
              <a:xfrm>
                <a:off x="5442325" y="3367500"/>
                <a:ext cx="39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44" extrusionOk="0">
                    <a:moveTo>
                      <a:pt x="13" y="1"/>
                    </a:moveTo>
                    <a:lnTo>
                      <a:pt x="1" y="60"/>
                    </a:lnTo>
                    <a:lnTo>
                      <a:pt x="120" y="144"/>
                    </a:lnTo>
                    <a:lnTo>
                      <a:pt x="156" y="132"/>
                    </a:lnTo>
                    <a:lnTo>
                      <a:pt x="84" y="25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4" name="Google Shape;6164;p26"/>
              <p:cNvSpPr/>
              <p:nvPr/>
            </p:nvSpPr>
            <p:spPr>
              <a:xfrm>
                <a:off x="5472400" y="3319000"/>
                <a:ext cx="33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8" extrusionOk="0">
                    <a:moveTo>
                      <a:pt x="0" y="0"/>
                    </a:moveTo>
                    <a:lnTo>
                      <a:pt x="36" y="48"/>
                    </a:lnTo>
                    <a:lnTo>
                      <a:pt x="131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5" name="Google Shape;6165;p26"/>
              <p:cNvSpPr/>
              <p:nvPr/>
            </p:nvSpPr>
            <p:spPr>
              <a:xfrm>
                <a:off x="5434000" y="3382700"/>
                <a:ext cx="68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39" extrusionOk="0">
                    <a:moveTo>
                      <a:pt x="48" y="0"/>
                    </a:moveTo>
                    <a:lnTo>
                      <a:pt x="1" y="24"/>
                    </a:lnTo>
                    <a:cubicBezTo>
                      <a:pt x="1" y="48"/>
                      <a:pt x="1" y="71"/>
                      <a:pt x="12" y="95"/>
                    </a:cubicBezTo>
                    <a:lnTo>
                      <a:pt x="48" y="155"/>
                    </a:lnTo>
                    <a:lnTo>
                      <a:pt x="155" y="191"/>
                    </a:lnTo>
                    <a:lnTo>
                      <a:pt x="215" y="238"/>
                    </a:lnTo>
                    <a:lnTo>
                      <a:pt x="274" y="214"/>
                    </a:lnTo>
                    <a:lnTo>
                      <a:pt x="274" y="167"/>
                    </a:lnTo>
                    <a:lnTo>
                      <a:pt x="167" y="119"/>
                    </a:lnTo>
                    <a:lnTo>
                      <a:pt x="131" y="4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6" name="Google Shape;6166;p26"/>
              <p:cNvSpPr/>
              <p:nvPr/>
            </p:nvSpPr>
            <p:spPr>
              <a:xfrm>
                <a:off x="5378050" y="3463650"/>
                <a:ext cx="27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9" extrusionOk="0">
                    <a:moveTo>
                      <a:pt x="0" y="1"/>
                    </a:moveTo>
                    <a:lnTo>
                      <a:pt x="72" y="48"/>
                    </a:lnTo>
                    <a:lnTo>
                      <a:pt x="107" y="2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7" name="Google Shape;6167;p26"/>
              <p:cNvSpPr/>
              <p:nvPr/>
            </p:nvSpPr>
            <p:spPr>
              <a:xfrm>
                <a:off x="5380125" y="3459175"/>
                <a:ext cx="12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61" extrusionOk="0">
                    <a:moveTo>
                      <a:pt x="36" y="1"/>
                    </a:moveTo>
                    <a:lnTo>
                      <a:pt x="0" y="25"/>
                    </a:lnTo>
                    <a:cubicBezTo>
                      <a:pt x="12" y="37"/>
                      <a:pt x="36" y="37"/>
                      <a:pt x="48" y="60"/>
                    </a:cubicBezTo>
                    <a:cubicBezTo>
                      <a:pt x="48" y="37"/>
                      <a:pt x="36" y="25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8" name="Google Shape;6168;p26"/>
              <p:cNvSpPr/>
              <p:nvPr/>
            </p:nvSpPr>
            <p:spPr>
              <a:xfrm>
                <a:off x="5501575" y="3634500"/>
                <a:ext cx="1500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3" extrusionOk="0">
                    <a:moveTo>
                      <a:pt x="0" y="1"/>
                    </a:moveTo>
                    <a:lnTo>
                      <a:pt x="36" y="13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9" name="Google Shape;6169;p26"/>
              <p:cNvSpPr/>
              <p:nvPr/>
            </p:nvSpPr>
            <p:spPr>
              <a:xfrm>
                <a:off x="5381025" y="3458300"/>
                <a:ext cx="27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6" extrusionOk="0">
                    <a:moveTo>
                      <a:pt x="12" y="0"/>
                    </a:moveTo>
                    <a:lnTo>
                      <a:pt x="0" y="12"/>
                    </a:lnTo>
                    <a:cubicBezTo>
                      <a:pt x="0" y="36"/>
                      <a:pt x="12" y="48"/>
                      <a:pt x="12" y="60"/>
                    </a:cubicBezTo>
                    <a:lnTo>
                      <a:pt x="107" y="95"/>
                    </a:lnTo>
                    <a:cubicBezTo>
                      <a:pt x="107" y="84"/>
                      <a:pt x="107" y="72"/>
                      <a:pt x="107" y="72"/>
                    </a:cubicBezTo>
                    <a:cubicBezTo>
                      <a:pt x="72" y="48"/>
                      <a:pt x="36" y="24"/>
                      <a:pt x="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0" name="Google Shape;6170;p26"/>
              <p:cNvSpPr/>
              <p:nvPr/>
            </p:nvSpPr>
            <p:spPr>
              <a:xfrm>
                <a:off x="5498300" y="3497000"/>
                <a:ext cx="33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79" extrusionOk="0">
                    <a:moveTo>
                      <a:pt x="12" y="0"/>
                    </a:moveTo>
                    <a:lnTo>
                      <a:pt x="12" y="107"/>
                    </a:lnTo>
                    <a:cubicBezTo>
                      <a:pt x="12" y="131"/>
                      <a:pt x="0" y="155"/>
                      <a:pt x="0" y="179"/>
                    </a:cubicBezTo>
                    <a:lnTo>
                      <a:pt x="48" y="179"/>
                    </a:lnTo>
                    <a:lnTo>
                      <a:pt x="131" y="143"/>
                    </a:lnTo>
                    <a:lnTo>
                      <a:pt x="131" y="6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1" name="Google Shape;6171;p26"/>
              <p:cNvSpPr/>
              <p:nvPr/>
            </p:nvSpPr>
            <p:spPr>
              <a:xfrm>
                <a:off x="5405125" y="3458600"/>
                <a:ext cx="12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20" extrusionOk="0">
                    <a:moveTo>
                      <a:pt x="36" y="0"/>
                    </a:moveTo>
                    <a:lnTo>
                      <a:pt x="1" y="36"/>
                    </a:lnTo>
                    <a:lnTo>
                      <a:pt x="13" y="119"/>
                    </a:lnTo>
                    <a:cubicBezTo>
                      <a:pt x="13" y="107"/>
                      <a:pt x="24" y="83"/>
                      <a:pt x="36" y="60"/>
                    </a:cubicBezTo>
                    <a:cubicBezTo>
                      <a:pt x="48" y="48"/>
                      <a:pt x="48" y="12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2" name="Google Shape;6172;p26"/>
              <p:cNvSpPr/>
              <p:nvPr/>
            </p:nvSpPr>
            <p:spPr>
              <a:xfrm>
                <a:off x="5437575" y="3612475"/>
                <a:ext cx="1312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239" extrusionOk="0">
                    <a:moveTo>
                      <a:pt x="72" y="1"/>
                    </a:moveTo>
                    <a:lnTo>
                      <a:pt x="0" y="72"/>
                    </a:lnTo>
                    <a:lnTo>
                      <a:pt x="12" y="108"/>
                    </a:lnTo>
                    <a:lnTo>
                      <a:pt x="131" y="96"/>
                    </a:lnTo>
                    <a:lnTo>
                      <a:pt x="274" y="179"/>
                    </a:lnTo>
                    <a:cubicBezTo>
                      <a:pt x="286" y="203"/>
                      <a:pt x="298" y="215"/>
                      <a:pt x="322" y="239"/>
                    </a:cubicBezTo>
                    <a:lnTo>
                      <a:pt x="358" y="203"/>
                    </a:lnTo>
                    <a:lnTo>
                      <a:pt x="441" y="191"/>
                    </a:lnTo>
                    <a:lnTo>
                      <a:pt x="524" y="191"/>
                    </a:lnTo>
                    <a:lnTo>
                      <a:pt x="524" y="144"/>
                    </a:lnTo>
                    <a:lnTo>
                      <a:pt x="453" y="84"/>
                    </a:lnTo>
                    <a:lnTo>
                      <a:pt x="369" y="108"/>
                    </a:lnTo>
                    <a:lnTo>
                      <a:pt x="191" y="48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3" name="Google Shape;6173;p26"/>
              <p:cNvSpPr/>
              <p:nvPr/>
            </p:nvSpPr>
            <p:spPr>
              <a:xfrm>
                <a:off x="5411375" y="3456800"/>
                <a:ext cx="71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08" extrusionOk="0">
                    <a:moveTo>
                      <a:pt x="203" y="1"/>
                    </a:moveTo>
                    <a:lnTo>
                      <a:pt x="1" y="48"/>
                    </a:lnTo>
                    <a:lnTo>
                      <a:pt x="13" y="84"/>
                    </a:lnTo>
                    <a:lnTo>
                      <a:pt x="132" y="108"/>
                    </a:lnTo>
                    <a:lnTo>
                      <a:pt x="274" y="84"/>
                    </a:lnTo>
                    <a:lnTo>
                      <a:pt x="286" y="25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4" name="Google Shape;6174;p26"/>
              <p:cNvSpPr/>
              <p:nvPr/>
            </p:nvSpPr>
            <p:spPr>
              <a:xfrm>
                <a:off x="5457525" y="3569625"/>
                <a:ext cx="172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691" h="429" extrusionOk="0">
                    <a:moveTo>
                      <a:pt x="155" y="0"/>
                    </a:moveTo>
                    <a:lnTo>
                      <a:pt x="60" y="12"/>
                    </a:lnTo>
                    <a:lnTo>
                      <a:pt x="0" y="107"/>
                    </a:lnTo>
                    <a:cubicBezTo>
                      <a:pt x="12" y="143"/>
                      <a:pt x="36" y="179"/>
                      <a:pt x="48" y="214"/>
                    </a:cubicBezTo>
                    <a:lnTo>
                      <a:pt x="191" y="298"/>
                    </a:lnTo>
                    <a:cubicBezTo>
                      <a:pt x="203" y="310"/>
                      <a:pt x="214" y="322"/>
                      <a:pt x="214" y="345"/>
                    </a:cubicBezTo>
                    <a:lnTo>
                      <a:pt x="345" y="381"/>
                    </a:lnTo>
                    <a:lnTo>
                      <a:pt x="453" y="429"/>
                    </a:lnTo>
                    <a:lnTo>
                      <a:pt x="584" y="405"/>
                    </a:lnTo>
                    <a:lnTo>
                      <a:pt x="655" y="429"/>
                    </a:lnTo>
                    <a:lnTo>
                      <a:pt x="691" y="381"/>
                    </a:lnTo>
                    <a:cubicBezTo>
                      <a:pt x="679" y="345"/>
                      <a:pt x="655" y="310"/>
                      <a:pt x="631" y="274"/>
                    </a:cubicBezTo>
                    <a:cubicBezTo>
                      <a:pt x="631" y="250"/>
                      <a:pt x="631" y="238"/>
                      <a:pt x="643" y="226"/>
                    </a:cubicBezTo>
                    <a:lnTo>
                      <a:pt x="524" y="131"/>
                    </a:lnTo>
                    <a:lnTo>
                      <a:pt x="333" y="48"/>
                    </a:lnTo>
                    <a:lnTo>
                      <a:pt x="238" y="72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5" name="Google Shape;6175;p26"/>
              <p:cNvSpPr/>
              <p:nvPr/>
            </p:nvSpPr>
            <p:spPr>
              <a:xfrm>
                <a:off x="5478950" y="3498475"/>
                <a:ext cx="33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39" extrusionOk="0">
                    <a:moveTo>
                      <a:pt x="60" y="1"/>
                    </a:moveTo>
                    <a:lnTo>
                      <a:pt x="24" y="48"/>
                    </a:lnTo>
                    <a:cubicBezTo>
                      <a:pt x="24" y="72"/>
                      <a:pt x="12" y="108"/>
                      <a:pt x="0" y="143"/>
                    </a:cubicBezTo>
                    <a:lnTo>
                      <a:pt x="72" y="239"/>
                    </a:lnTo>
                    <a:lnTo>
                      <a:pt x="131" y="215"/>
                    </a:lnTo>
                    <a:lnTo>
                      <a:pt x="131" y="132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6" name="Google Shape;6176;p26"/>
              <p:cNvSpPr/>
              <p:nvPr/>
            </p:nvSpPr>
            <p:spPr>
              <a:xfrm>
                <a:off x="5497100" y="3501750"/>
                <a:ext cx="12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20" extrusionOk="0">
                    <a:moveTo>
                      <a:pt x="1" y="1"/>
                    </a:moveTo>
                    <a:cubicBezTo>
                      <a:pt x="1" y="36"/>
                      <a:pt x="1" y="72"/>
                      <a:pt x="13" y="108"/>
                    </a:cubicBezTo>
                    <a:lnTo>
                      <a:pt x="48" y="120"/>
                    </a:lnTo>
                    <a:lnTo>
                      <a:pt x="48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7" name="Google Shape;6177;p26"/>
              <p:cNvSpPr/>
              <p:nvPr/>
            </p:nvSpPr>
            <p:spPr>
              <a:xfrm>
                <a:off x="5484300" y="3547600"/>
                <a:ext cx="3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08" extrusionOk="0">
                    <a:moveTo>
                      <a:pt x="60" y="0"/>
                    </a:moveTo>
                    <a:lnTo>
                      <a:pt x="1" y="60"/>
                    </a:lnTo>
                    <a:lnTo>
                      <a:pt x="48" y="107"/>
                    </a:lnTo>
                    <a:lnTo>
                      <a:pt x="96" y="60"/>
                    </a:lnTo>
                    <a:lnTo>
                      <a:pt x="120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8" name="Google Shape;6178;p26"/>
              <p:cNvSpPr/>
              <p:nvPr/>
            </p:nvSpPr>
            <p:spPr>
              <a:xfrm>
                <a:off x="5581650" y="3670225"/>
                <a:ext cx="205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358" extrusionOk="0">
                    <a:moveTo>
                      <a:pt x="452" y="0"/>
                    </a:moveTo>
                    <a:lnTo>
                      <a:pt x="345" y="84"/>
                    </a:lnTo>
                    <a:lnTo>
                      <a:pt x="262" y="143"/>
                    </a:lnTo>
                    <a:lnTo>
                      <a:pt x="0" y="215"/>
                    </a:lnTo>
                    <a:lnTo>
                      <a:pt x="167" y="274"/>
                    </a:lnTo>
                    <a:lnTo>
                      <a:pt x="238" y="286"/>
                    </a:lnTo>
                    <a:lnTo>
                      <a:pt x="357" y="358"/>
                    </a:lnTo>
                    <a:lnTo>
                      <a:pt x="452" y="358"/>
                    </a:lnTo>
                    <a:lnTo>
                      <a:pt x="560" y="322"/>
                    </a:lnTo>
                    <a:lnTo>
                      <a:pt x="643" y="334"/>
                    </a:lnTo>
                    <a:lnTo>
                      <a:pt x="691" y="310"/>
                    </a:lnTo>
                    <a:lnTo>
                      <a:pt x="714" y="274"/>
                    </a:lnTo>
                    <a:lnTo>
                      <a:pt x="738" y="262"/>
                    </a:lnTo>
                    <a:lnTo>
                      <a:pt x="786" y="215"/>
                    </a:lnTo>
                    <a:lnTo>
                      <a:pt x="822" y="191"/>
                    </a:lnTo>
                    <a:lnTo>
                      <a:pt x="762" y="120"/>
                    </a:lnTo>
                    <a:cubicBezTo>
                      <a:pt x="762" y="108"/>
                      <a:pt x="750" y="96"/>
                      <a:pt x="738" y="84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9" name="Google Shape;6179;p26"/>
              <p:cNvSpPr/>
              <p:nvPr/>
            </p:nvSpPr>
            <p:spPr>
              <a:xfrm>
                <a:off x="5355125" y="3594025"/>
                <a:ext cx="24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72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72"/>
                    </a:lnTo>
                    <a:lnTo>
                      <a:pt x="96" y="3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0" name="Google Shape;6180;p26"/>
              <p:cNvSpPr/>
              <p:nvPr/>
            </p:nvSpPr>
            <p:spPr>
              <a:xfrm>
                <a:off x="5426250" y="3447875"/>
                <a:ext cx="24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72" extrusionOk="0">
                    <a:moveTo>
                      <a:pt x="84" y="1"/>
                    </a:moveTo>
                    <a:lnTo>
                      <a:pt x="1" y="36"/>
                    </a:lnTo>
                    <a:lnTo>
                      <a:pt x="49" y="72"/>
                    </a:lnTo>
                    <a:lnTo>
                      <a:pt x="96" y="48"/>
                    </a:lnTo>
                    <a:cubicBezTo>
                      <a:pt x="96" y="36"/>
                      <a:pt x="96" y="12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26"/>
              <p:cNvSpPr/>
              <p:nvPr/>
            </p:nvSpPr>
            <p:spPr>
              <a:xfrm>
                <a:off x="5352150" y="3591350"/>
                <a:ext cx="36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44" extrusionOk="0">
                    <a:moveTo>
                      <a:pt x="72" y="0"/>
                    </a:moveTo>
                    <a:lnTo>
                      <a:pt x="0" y="72"/>
                    </a:lnTo>
                    <a:lnTo>
                      <a:pt x="36" y="143"/>
                    </a:lnTo>
                    <a:lnTo>
                      <a:pt x="96" y="60"/>
                    </a:lnTo>
                    <a:lnTo>
                      <a:pt x="143" y="48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26"/>
              <p:cNvSpPr/>
              <p:nvPr/>
            </p:nvSpPr>
            <p:spPr>
              <a:xfrm>
                <a:off x="5428650" y="3454125"/>
                <a:ext cx="715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20" extrusionOk="0">
                    <a:moveTo>
                      <a:pt x="48" y="1"/>
                    </a:moveTo>
                    <a:lnTo>
                      <a:pt x="0" y="12"/>
                    </a:lnTo>
                    <a:lnTo>
                      <a:pt x="24" y="48"/>
                    </a:lnTo>
                    <a:lnTo>
                      <a:pt x="107" y="84"/>
                    </a:lnTo>
                    <a:lnTo>
                      <a:pt x="155" y="84"/>
                    </a:lnTo>
                    <a:lnTo>
                      <a:pt x="203" y="120"/>
                    </a:lnTo>
                    <a:lnTo>
                      <a:pt x="286" y="120"/>
                    </a:lnTo>
                    <a:lnTo>
                      <a:pt x="286" y="84"/>
                    </a:lnTo>
                    <a:lnTo>
                      <a:pt x="179" y="24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26"/>
              <p:cNvSpPr/>
              <p:nvPr/>
            </p:nvSpPr>
            <p:spPr>
              <a:xfrm>
                <a:off x="5376550" y="3569925"/>
                <a:ext cx="39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62" extrusionOk="0">
                    <a:moveTo>
                      <a:pt x="120" y="0"/>
                    </a:moveTo>
                    <a:lnTo>
                      <a:pt x="84" y="36"/>
                    </a:lnTo>
                    <a:lnTo>
                      <a:pt x="60" y="95"/>
                    </a:lnTo>
                    <a:lnTo>
                      <a:pt x="1" y="131"/>
                    </a:lnTo>
                    <a:cubicBezTo>
                      <a:pt x="1" y="155"/>
                      <a:pt x="13" y="167"/>
                      <a:pt x="24" y="191"/>
                    </a:cubicBezTo>
                    <a:lnTo>
                      <a:pt x="24" y="262"/>
                    </a:lnTo>
                    <a:lnTo>
                      <a:pt x="96" y="191"/>
                    </a:lnTo>
                    <a:lnTo>
                      <a:pt x="155" y="155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26"/>
              <p:cNvSpPr/>
              <p:nvPr/>
            </p:nvSpPr>
            <p:spPr>
              <a:xfrm>
                <a:off x="5426250" y="3536875"/>
                <a:ext cx="107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27" extrusionOk="0">
                    <a:moveTo>
                      <a:pt x="156" y="0"/>
                    </a:moveTo>
                    <a:lnTo>
                      <a:pt x="25" y="12"/>
                    </a:lnTo>
                    <a:lnTo>
                      <a:pt x="1" y="84"/>
                    </a:lnTo>
                    <a:lnTo>
                      <a:pt x="60" y="155"/>
                    </a:lnTo>
                    <a:lnTo>
                      <a:pt x="144" y="131"/>
                    </a:lnTo>
                    <a:lnTo>
                      <a:pt x="203" y="203"/>
                    </a:lnTo>
                    <a:lnTo>
                      <a:pt x="275" y="167"/>
                    </a:lnTo>
                    <a:lnTo>
                      <a:pt x="299" y="215"/>
                    </a:lnTo>
                    <a:lnTo>
                      <a:pt x="394" y="227"/>
                    </a:lnTo>
                    <a:cubicBezTo>
                      <a:pt x="406" y="215"/>
                      <a:pt x="418" y="191"/>
                      <a:pt x="430" y="179"/>
                    </a:cubicBezTo>
                    <a:lnTo>
                      <a:pt x="382" y="108"/>
                    </a:lnTo>
                    <a:lnTo>
                      <a:pt x="322" y="143"/>
                    </a:lnTo>
                    <a:lnTo>
                      <a:pt x="239" y="131"/>
                    </a:lnTo>
                    <a:lnTo>
                      <a:pt x="287" y="96"/>
                    </a:lnTo>
                    <a:lnTo>
                      <a:pt x="287" y="6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26"/>
              <p:cNvSpPr/>
              <p:nvPr/>
            </p:nvSpPr>
            <p:spPr>
              <a:xfrm>
                <a:off x="5427450" y="3544025"/>
                <a:ext cx="2100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36" extrusionOk="0">
                    <a:moveTo>
                      <a:pt x="1" y="0"/>
                    </a:moveTo>
                    <a:lnTo>
                      <a:pt x="48" y="36"/>
                    </a:lnTo>
                    <a:cubicBezTo>
                      <a:pt x="48" y="36"/>
                      <a:pt x="84" y="12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26"/>
              <p:cNvSpPr/>
              <p:nvPr/>
            </p:nvSpPr>
            <p:spPr>
              <a:xfrm>
                <a:off x="5403050" y="3608300"/>
                <a:ext cx="8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21" extrusionOk="0">
                    <a:moveTo>
                      <a:pt x="119" y="1"/>
                    </a:moveTo>
                    <a:cubicBezTo>
                      <a:pt x="119" y="13"/>
                      <a:pt x="119" y="25"/>
                      <a:pt x="119" y="37"/>
                    </a:cubicBezTo>
                    <a:lnTo>
                      <a:pt x="0" y="60"/>
                    </a:lnTo>
                    <a:lnTo>
                      <a:pt x="36" y="108"/>
                    </a:lnTo>
                    <a:lnTo>
                      <a:pt x="143" y="120"/>
                    </a:lnTo>
                    <a:lnTo>
                      <a:pt x="215" y="96"/>
                    </a:lnTo>
                    <a:lnTo>
                      <a:pt x="334" y="60"/>
                    </a:lnTo>
                    <a:lnTo>
                      <a:pt x="310" y="37"/>
                    </a:lnTo>
                    <a:lnTo>
                      <a:pt x="226" y="37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26"/>
              <p:cNvSpPr/>
              <p:nvPr/>
            </p:nvSpPr>
            <p:spPr>
              <a:xfrm>
                <a:off x="5410775" y="3611875"/>
                <a:ext cx="54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97" extrusionOk="0">
                    <a:moveTo>
                      <a:pt x="60" y="1"/>
                    </a:moveTo>
                    <a:lnTo>
                      <a:pt x="1" y="13"/>
                    </a:lnTo>
                    <a:lnTo>
                      <a:pt x="72" y="37"/>
                    </a:lnTo>
                    <a:cubicBezTo>
                      <a:pt x="84" y="60"/>
                      <a:pt x="96" y="72"/>
                      <a:pt x="108" y="96"/>
                    </a:cubicBezTo>
                    <a:lnTo>
                      <a:pt x="215" y="37"/>
                    </a:lnTo>
                    <a:cubicBezTo>
                      <a:pt x="215" y="25"/>
                      <a:pt x="215" y="13"/>
                      <a:pt x="215" y="1"/>
                    </a:cubicBezTo>
                    <a:lnTo>
                      <a:pt x="156" y="25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26"/>
              <p:cNvSpPr/>
              <p:nvPr/>
            </p:nvSpPr>
            <p:spPr>
              <a:xfrm>
                <a:off x="5417325" y="3522875"/>
                <a:ext cx="21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1" extrusionOk="0">
                    <a:moveTo>
                      <a:pt x="1" y="1"/>
                    </a:moveTo>
                    <a:lnTo>
                      <a:pt x="72" y="60"/>
                    </a:lnTo>
                    <a:cubicBezTo>
                      <a:pt x="72" y="48"/>
                      <a:pt x="84" y="37"/>
                      <a:pt x="84" y="1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26"/>
              <p:cNvSpPr/>
              <p:nvPr/>
            </p:nvSpPr>
            <p:spPr>
              <a:xfrm>
                <a:off x="5366125" y="3502350"/>
                <a:ext cx="103025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4121" h="2632" extrusionOk="0">
                    <a:moveTo>
                      <a:pt x="1834" y="0"/>
                    </a:moveTo>
                    <a:cubicBezTo>
                      <a:pt x="1823" y="24"/>
                      <a:pt x="1811" y="48"/>
                      <a:pt x="1799" y="72"/>
                    </a:cubicBezTo>
                    <a:lnTo>
                      <a:pt x="1703" y="84"/>
                    </a:lnTo>
                    <a:lnTo>
                      <a:pt x="1632" y="143"/>
                    </a:lnTo>
                    <a:lnTo>
                      <a:pt x="1549" y="167"/>
                    </a:lnTo>
                    <a:lnTo>
                      <a:pt x="1430" y="84"/>
                    </a:lnTo>
                    <a:lnTo>
                      <a:pt x="1299" y="72"/>
                    </a:lnTo>
                    <a:lnTo>
                      <a:pt x="1239" y="96"/>
                    </a:lnTo>
                    <a:lnTo>
                      <a:pt x="1239" y="119"/>
                    </a:lnTo>
                    <a:lnTo>
                      <a:pt x="1084" y="167"/>
                    </a:lnTo>
                    <a:cubicBezTo>
                      <a:pt x="1061" y="203"/>
                      <a:pt x="1049" y="238"/>
                      <a:pt x="1037" y="274"/>
                    </a:cubicBezTo>
                    <a:cubicBezTo>
                      <a:pt x="1025" y="322"/>
                      <a:pt x="1037" y="322"/>
                      <a:pt x="1037" y="346"/>
                    </a:cubicBezTo>
                    <a:cubicBezTo>
                      <a:pt x="1037" y="369"/>
                      <a:pt x="1001" y="429"/>
                      <a:pt x="977" y="477"/>
                    </a:cubicBezTo>
                    <a:lnTo>
                      <a:pt x="941" y="512"/>
                    </a:lnTo>
                    <a:cubicBezTo>
                      <a:pt x="941" y="548"/>
                      <a:pt x="953" y="584"/>
                      <a:pt x="953" y="619"/>
                    </a:cubicBezTo>
                    <a:cubicBezTo>
                      <a:pt x="965" y="655"/>
                      <a:pt x="953" y="667"/>
                      <a:pt x="941" y="703"/>
                    </a:cubicBezTo>
                    <a:lnTo>
                      <a:pt x="918" y="643"/>
                    </a:lnTo>
                    <a:lnTo>
                      <a:pt x="906" y="572"/>
                    </a:lnTo>
                    <a:lnTo>
                      <a:pt x="846" y="572"/>
                    </a:lnTo>
                    <a:lnTo>
                      <a:pt x="751" y="608"/>
                    </a:lnTo>
                    <a:lnTo>
                      <a:pt x="656" y="608"/>
                    </a:lnTo>
                    <a:cubicBezTo>
                      <a:pt x="644" y="631"/>
                      <a:pt x="632" y="655"/>
                      <a:pt x="620" y="679"/>
                    </a:cubicBezTo>
                    <a:cubicBezTo>
                      <a:pt x="596" y="703"/>
                      <a:pt x="596" y="739"/>
                      <a:pt x="596" y="774"/>
                    </a:cubicBezTo>
                    <a:lnTo>
                      <a:pt x="537" y="810"/>
                    </a:lnTo>
                    <a:cubicBezTo>
                      <a:pt x="525" y="869"/>
                      <a:pt x="513" y="929"/>
                      <a:pt x="501" y="977"/>
                    </a:cubicBezTo>
                    <a:lnTo>
                      <a:pt x="465" y="1012"/>
                    </a:lnTo>
                    <a:cubicBezTo>
                      <a:pt x="453" y="1024"/>
                      <a:pt x="441" y="1048"/>
                      <a:pt x="430" y="1072"/>
                    </a:cubicBezTo>
                    <a:lnTo>
                      <a:pt x="346" y="1072"/>
                    </a:lnTo>
                    <a:cubicBezTo>
                      <a:pt x="346" y="1096"/>
                      <a:pt x="334" y="1131"/>
                      <a:pt x="322" y="1167"/>
                    </a:cubicBezTo>
                    <a:lnTo>
                      <a:pt x="168" y="1191"/>
                    </a:lnTo>
                    <a:cubicBezTo>
                      <a:pt x="144" y="1227"/>
                      <a:pt x="120" y="1250"/>
                      <a:pt x="96" y="1274"/>
                    </a:cubicBezTo>
                    <a:cubicBezTo>
                      <a:pt x="96" y="1298"/>
                      <a:pt x="96" y="1310"/>
                      <a:pt x="96" y="1322"/>
                    </a:cubicBezTo>
                    <a:lnTo>
                      <a:pt x="37" y="1346"/>
                    </a:lnTo>
                    <a:cubicBezTo>
                      <a:pt x="37" y="1393"/>
                      <a:pt x="37" y="1453"/>
                      <a:pt x="49" y="1501"/>
                    </a:cubicBezTo>
                    <a:cubicBezTo>
                      <a:pt x="60" y="1524"/>
                      <a:pt x="60" y="1548"/>
                      <a:pt x="72" y="1572"/>
                    </a:cubicBezTo>
                    <a:lnTo>
                      <a:pt x="120" y="1572"/>
                    </a:lnTo>
                    <a:lnTo>
                      <a:pt x="191" y="1596"/>
                    </a:lnTo>
                    <a:lnTo>
                      <a:pt x="263" y="1584"/>
                    </a:lnTo>
                    <a:lnTo>
                      <a:pt x="299" y="1620"/>
                    </a:lnTo>
                    <a:lnTo>
                      <a:pt x="299" y="1727"/>
                    </a:lnTo>
                    <a:cubicBezTo>
                      <a:pt x="299" y="1798"/>
                      <a:pt x="322" y="1870"/>
                      <a:pt x="322" y="1941"/>
                    </a:cubicBezTo>
                    <a:lnTo>
                      <a:pt x="275" y="1965"/>
                    </a:lnTo>
                    <a:lnTo>
                      <a:pt x="203" y="2060"/>
                    </a:lnTo>
                    <a:lnTo>
                      <a:pt x="108" y="2120"/>
                    </a:lnTo>
                    <a:lnTo>
                      <a:pt x="37" y="2274"/>
                    </a:lnTo>
                    <a:cubicBezTo>
                      <a:pt x="25" y="2322"/>
                      <a:pt x="13" y="2370"/>
                      <a:pt x="1" y="2405"/>
                    </a:cubicBezTo>
                    <a:lnTo>
                      <a:pt x="49" y="2429"/>
                    </a:lnTo>
                    <a:lnTo>
                      <a:pt x="108" y="2489"/>
                    </a:lnTo>
                    <a:lnTo>
                      <a:pt x="215" y="2524"/>
                    </a:lnTo>
                    <a:lnTo>
                      <a:pt x="275" y="2501"/>
                    </a:lnTo>
                    <a:lnTo>
                      <a:pt x="358" y="2548"/>
                    </a:lnTo>
                    <a:lnTo>
                      <a:pt x="453" y="2560"/>
                    </a:lnTo>
                    <a:lnTo>
                      <a:pt x="501" y="2620"/>
                    </a:lnTo>
                    <a:lnTo>
                      <a:pt x="537" y="2572"/>
                    </a:lnTo>
                    <a:lnTo>
                      <a:pt x="560" y="2489"/>
                    </a:lnTo>
                    <a:lnTo>
                      <a:pt x="501" y="2429"/>
                    </a:lnTo>
                    <a:lnTo>
                      <a:pt x="525" y="2322"/>
                    </a:lnTo>
                    <a:lnTo>
                      <a:pt x="608" y="2274"/>
                    </a:lnTo>
                    <a:cubicBezTo>
                      <a:pt x="632" y="2227"/>
                      <a:pt x="656" y="2191"/>
                      <a:pt x="680" y="2155"/>
                    </a:cubicBezTo>
                    <a:cubicBezTo>
                      <a:pt x="703" y="2120"/>
                      <a:pt x="691" y="2072"/>
                      <a:pt x="703" y="2024"/>
                    </a:cubicBezTo>
                    <a:lnTo>
                      <a:pt x="668" y="1977"/>
                    </a:lnTo>
                    <a:lnTo>
                      <a:pt x="811" y="1905"/>
                    </a:lnTo>
                    <a:cubicBezTo>
                      <a:pt x="834" y="1870"/>
                      <a:pt x="858" y="1846"/>
                      <a:pt x="882" y="1810"/>
                    </a:cubicBezTo>
                    <a:cubicBezTo>
                      <a:pt x="906" y="1786"/>
                      <a:pt x="894" y="1727"/>
                      <a:pt x="894" y="1691"/>
                    </a:cubicBezTo>
                    <a:lnTo>
                      <a:pt x="846" y="1620"/>
                    </a:lnTo>
                    <a:cubicBezTo>
                      <a:pt x="846" y="1608"/>
                      <a:pt x="858" y="1596"/>
                      <a:pt x="858" y="1584"/>
                    </a:cubicBezTo>
                    <a:lnTo>
                      <a:pt x="989" y="1572"/>
                    </a:lnTo>
                    <a:lnTo>
                      <a:pt x="1049" y="1536"/>
                    </a:lnTo>
                    <a:lnTo>
                      <a:pt x="1168" y="1548"/>
                    </a:lnTo>
                    <a:lnTo>
                      <a:pt x="1251" y="1620"/>
                    </a:lnTo>
                    <a:cubicBezTo>
                      <a:pt x="1239" y="1631"/>
                      <a:pt x="1239" y="1643"/>
                      <a:pt x="1227" y="1655"/>
                    </a:cubicBezTo>
                    <a:lnTo>
                      <a:pt x="1251" y="1727"/>
                    </a:lnTo>
                    <a:cubicBezTo>
                      <a:pt x="1239" y="1751"/>
                      <a:pt x="1227" y="1786"/>
                      <a:pt x="1227" y="1810"/>
                    </a:cubicBezTo>
                    <a:lnTo>
                      <a:pt x="1120" y="1846"/>
                    </a:lnTo>
                    <a:lnTo>
                      <a:pt x="1072" y="1905"/>
                    </a:lnTo>
                    <a:cubicBezTo>
                      <a:pt x="1072" y="1941"/>
                      <a:pt x="1084" y="1977"/>
                      <a:pt x="1096" y="2001"/>
                    </a:cubicBezTo>
                    <a:lnTo>
                      <a:pt x="1156" y="2036"/>
                    </a:lnTo>
                    <a:cubicBezTo>
                      <a:pt x="1168" y="2060"/>
                      <a:pt x="1180" y="2096"/>
                      <a:pt x="1203" y="2120"/>
                    </a:cubicBezTo>
                    <a:lnTo>
                      <a:pt x="1299" y="2215"/>
                    </a:lnTo>
                    <a:cubicBezTo>
                      <a:pt x="1299" y="2239"/>
                      <a:pt x="1287" y="2263"/>
                      <a:pt x="1287" y="2286"/>
                    </a:cubicBezTo>
                    <a:lnTo>
                      <a:pt x="1251" y="2274"/>
                    </a:lnTo>
                    <a:lnTo>
                      <a:pt x="1168" y="2405"/>
                    </a:lnTo>
                    <a:lnTo>
                      <a:pt x="1168" y="2489"/>
                    </a:lnTo>
                    <a:lnTo>
                      <a:pt x="1239" y="2536"/>
                    </a:lnTo>
                    <a:lnTo>
                      <a:pt x="1287" y="2536"/>
                    </a:lnTo>
                    <a:lnTo>
                      <a:pt x="1394" y="2608"/>
                    </a:lnTo>
                    <a:lnTo>
                      <a:pt x="1477" y="2632"/>
                    </a:lnTo>
                    <a:lnTo>
                      <a:pt x="1477" y="2596"/>
                    </a:lnTo>
                    <a:cubicBezTo>
                      <a:pt x="1477" y="2584"/>
                      <a:pt x="1477" y="2560"/>
                      <a:pt x="1465" y="2536"/>
                    </a:cubicBezTo>
                    <a:lnTo>
                      <a:pt x="1584" y="2501"/>
                    </a:lnTo>
                    <a:lnTo>
                      <a:pt x="1680" y="2513"/>
                    </a:lnTo>
                    <a:lnTo>
                      <a:pt x="1811" y="2513"/>
                    </a:lnTo>
                    <a:lnTo>
                      <a:pt x="1965" y="2572"/>
                    </a:lnTo>
                    <a:lnTo>
                      <a:pt x="2037" y="2548"/>
                    </a:lnTo>
                    <a:lnTo>
                      <a:pt x="2073" y="2572"/>
                    </a:lnTo>
                    <a:lnTo>
                      <a:pt x="2144" y="2596"/>
                    </a:lnTo>
                    <a:cubicBezTo>
                      <a:pt x="2156" y="2584"/>
                      <a:pt x="2180" y="2572"/>
                      <a:pt x="2204" y="2560"/>
                    </a:cubicBezTo>
                    <a:lnTo>
                      <a:pt x="2204" y="2524"/>
                    </a:lnTo>
                    <a:lnTo>
                      <a:pt x="2073" y="2465"/>
                    </a:lnTo>
                    <a:lnTo>
                      <a:pt x="2037" y="2465"/>
                    </a:lnTo>
                    <a:lnTo>
                      <a:pt x="1989" y="2441"/>
                    </a:lnTo>
                    <a:lnTo>
                      <a:pt x="1894" y="2417"/>
                    </a:lnTo>
                    <a:cubicBezTo>
                      <a:pt x="1894" y="2393"/>
                      <a:pt x="1906" y="2382"/>
                      <a:pt x="1906" y="2358"/>
                    </a:cubicBezTo>
                    <a:lnTo>
                      <a:pt x="1858" y="2334"/>
                    </a:lnTo>
                    <a:lnTo>
                      <a:pt x="1882" y="2298"/>
                    </a:lnTo>
                    <a:lnTo>
                      <a:pt x="1846" y="2274"/>
                    </a:lnTo>
                    <a:lnTo>
                      <a:pt x="1787" y="2274"/>
                    </a:lnTo>
                    <a:cubicBezTo>
                      <a:pt x="1787" y="2263"/>
                      <a:pt x="1787" y="2251"/>
                      <a:pt x="1799" y="2239"/>
                    </a:cubicBezTo>
                    <a:lnTo>
                      <a:pt x="1727" y="2179"/>
                    </a:lnTo>
                    <a:cubicBezTo>
                      <a:pt x="1727" y="2167"/>
                      <a:pt x="1727" y="2143"/>
                      <a:pt x="1715" y="2132"/>
                    </a:cubicBezTo>
                    <a:lnTo>
                      <a:pt x="1787" y="2108"/>
                    </a:lnTo>
                    <a:cubicBezTo>
                      <a:pt x="1799" y="2096"/>
                      <a:pt x="1811" y="2084"/>
                      <a:pt x="1823" y="2072"/>
                    </a:cubicBezTo>
                    <a:lnTo>
                      <a:pt x="1858" y="2096"/>
                    </a:lnTo>
                    <a:cubicBezTo>
                      <a:pt x="1858" y="2084"/>
                      <a:pt x="1846" y="2060"/>
                      <a:pt x="1846" y="2048"/>
                    </a:cubicBezTo>
                    <a:lnTo>
                      <a:pt x="1894" y="2048"/>
                    </a:lnTo>
                    <a:lnTo>
                      <a:pt x="1930" y="2024"/>
                    </a:lnTo>
                    <a:lnTo>
                      <a:pt x="1894" y="1965"/>
                    </a:lnTo>
                    <a:lnTo>
                      <a:pt x="1834" y="1929"/>
                    </a:lnTo>
                    <a:lnTo>
                      <a:pt x="1870" y="1905"/>
                    </a:lnTo>
                    <a:lnTo>
                      <a:pt x="1870" y="1858"/>
                    </a:lnTo>
                    <a:lnTo>
                      <a:pt x="1799" y="1786"/>
                    </a:lnTo>
                    <a:lnTo>
                      <a:pt x="1751" y="1762"/>
                    </a:lnTo>
                    <a:lnTo>
                      <a:pt x="1751" y="1679"/>
                    </a:lnTo>
                    <a:lnTo>
                      <a:pt x="1656" y="1512"/>
                    </a:lnTo>
                    <a:lnTo>
                      <a:pt x="1584" y="1441"/>
                    </a:lnTo>
                    <a:cubicBezTo>
                      <a:pt x="1573" y="1405"/>
                      <a:pt x="1573" y="1381"/>
                      <a:pt x="1561" y="1358"/>
                    </a:cubicBezTo>
                    <a:lnTo>
                      <a:pt x="1584" y="1322"/>
                    </a:lnTo>
                    <a:lnTo>
                      <a:pt x="1620" y="1346"/>
                    </a:lnTo>
                    <a:lnTo>
                      <a:pt x="1620" y="1393"/>
                    </a:lnTo>
                    <a:lnTo>
                      <a:pt x="1715" y="1429"/>
                    </a:lnTo>
                    <a:lnTo>
                      <a:pt x="1811" y="1405"/>
                    </a:lnTo>
                    <a:lnTo>
                      <a:pt x="1846" y="1370"/>
                    </a:lnTo>
                    <a:lnTo>
                      <a:pt x="2073" y="1381"/>
                    </a:lnTo>
                    <a:lnTo>
                      <a:pt x="2251" y="1346"/>
                    </a:lnTo>
                    <a:lnTo>
                      <a:pt x="2358" y="1286"/>
                    </a:lnTo>
                    <a:lnTo>
                      <a:pt x="2465" y="1286"/>
                    </a:lnTo>
                    <a:lnTo>
                      <a:pt x="2489" y="1239"/>
                    </a:lnTo>
                    <a:lnTo>
                      <a:pt x="2596" y="1250"/>
                    </a:lnTo>
                    <a:lnTo>
                      <a:pt x="2680" y="1334"/>
                    </a:lnTo>
                    <a:lnTo>
                      <a:pt x="2739" y="1358"/>
                    </a:lnTo>
                    <a:lnTo>
                      <a:pt x="2870" y="1298"/>
                    </a:lnTo>
                    <a:lnTo>
                      <a:pt x="2894" y="1239"/>
                    </a:lnTo>
                    <a:lnTo>
                      <a:pt x="2799" y="1167"/>
                    </a:lnTo>
                    <a:lnTo>
                      <a:pt x="2561" y="1108"/>
                    </a:lnTo>
                    <a:lnTo>
                      <a:pt x="2442" y="1120"/>
                    </a:lnTo>
                    <a:lnTo>
                      <a:pt x="2299" y="1072"/>
                    </a:lnTo>
                    <a:lnTo>
                      <a:pt x="2215" y="1060"/>
                    </a:lnTo>
                    <a:lnTo>
                      <a:pt x="2108" y="1096"/>
                    </a:lnTo>
                    <a:lnTo>
                      <a:pt x="2013" y="1060"/>
                    </a:lnTo>
                    <a:lnTo>
                      <a:pt x="1930" y="1048"/>
                    </a:lnTo>
                    <a:lnTo>
                      <a:pt x="1858" y="965"/>
                    </a:lnTo>
                    <a:lnTo>
                      <a:pt x="1775" y="917"/>
                    </a:lnTo>
                    <a:lnTo>
                      <a:pt x="1632" y="977"/>
                    </a:lnTo>
                    <a:lnTo>
                      <a:pt x="1525" y="1072"/>
                    </a:lnTo>
                    <a:lnTo>
                      <a:pt x="1406" y="1072"/>
                    </a:lnTo>
                    <a:lnTo>
                      <a:pt x="1311" y="1024"/>
                    </a:lnTo>
                    <a:cubicBezTo>
                      <a:pt x="1311" y="1012"/>
                      <a:pt x="1299" y="1000"/>
                      <a:pt x="1299" y="989"/>
                    </a:cubicBezTo>
                    <a:lnTo>
                      <a:pt x="1203" y="834"/>
                    </a:lnTo>
                    <a:lnTo>
                      <a:pt x="1108" y="703"/>
                    </a:lnTo>
                    <a:cubicBezTo>
                      <a:pt x="1108" y="655"/>
                      <a:pt x="1096" y="596"/>
                      <a:pt x="1084" y="548"/>
                    </a:cubicBezTo>
                    <a:cubicBezTo>
                      <a:pt x="1108" y="500"/>
                      <a:pt x="1132" y="453"/>
                      <a:pt x="1156" y="393"/>
                    </a:cubicBezTo>
                    <a:lnTo>
                      <a:pt x="1287" y="286"/>
                    </a:lnTo>
                    <a:lnTo>
                      <a:pt x="1406" y="250"/>
                    </a:lnTo>
                    <a:lnTo>
                      <a:pt x="1537" y="250"/>
                    </a:lnTo>
                    <a:lnTo>
                      <a:pt x="1656" y="358"/>
                    </a:lnTo>
                    <a:lnTo>
                      <a:pt x="1823" y="417"/>
                    </a:lnTo>
                    <a:lnTo>
                      <a:pt x="2025" y="417"/>
                    </a:lnTo>
                    <a:lnTo>
                      <a:pt x="2144" y="465"/>
                    </a:lnTo>
                    <a:lnTo>
                      <a:pt x="2168" y="524"/>
                    </a:lnTo>
                    <a:lnTo>
                      <a:pt x="2275" y="560"/>
                    </a:lnTo>
                    <a:lnTo>
                      <a:pt x="2346" y="560"/>
                    </a:lnTo>
                    <a:lnTo>
                      <a:pt x="2561" y="655"/>
                    </a:lnTo>
                    <a:lnTo>
                      <a:pt x="2680" y="691"/>
                    </a:lnTo>
                    <a:lnTo>
                      <a:pt x="2704" y="679"/>
                    </a:lnTo>
                    <a:lnTo>
                      <a:pt x="2823" y="727"/>
                    </a:lnTo>
                    <a:lnTo>
                      <a:pt x="2894" y="786"/>
                    </a:lnTo>
                    <a:cubicBezTo>
                      <a:pt x="2894" y="798"/>
                      <a:pt x="2894" y="822"/>
                      <a:pt x="2906" y="834"/>
                    </a:cubicBezTo>
                    <a:lnTo>
                      <a:pt x="2989" y="893"/>
                    </a:lnTo>
                    <a:lnTo>
                      <a:pt x="3406" y="965"/>
                    </a:lnTo>
                    <a:lnTo>
                      <a:pt x="3644" y="953"/>
                    </a:lnTo>
                    <a:lnTo>
                      <a:pt x="3716" y="917"/>
                    </a:lnTo>
                    <a:lnTo>
                      <a:pt x="3775" y="929"/>
                    </a:lnTo>
                    <a:lnTo>
                      <a:pt x="3847" y="905"/>
                    </a:lnTo>
                    <a:lnTo>
                      <a:pt x="3930" y="893"/>
                    </a:lnTo>
                    <a:lnTo>
                      <a:pt x="3989" y="834"/>
                    </a:lnTo>
                    <a:lnTo>
                      <a:pt x="4061" y="798"/>
                    </a:lnTo>
                    <a:lnTo>
                      <a:pt x="4120" y="786"/>
                    </a:lnTo>
                    <a:cubicBezTo>
                      <a:pt x="4109" y="774"/>
                      <a:pt x="4097" y="750"/>
                      <a:pt x="4085" y="727"/>
                    </a:cubicBezTo>
                    <a:cubicBezTo>
                      <a:pt x="4073" y="715"/>
                      <a:pt x="4085" y="703"/>
                      <a:pt x="4085" y="679"/>
                    </a:cubicBezTo>
                    <a:cubicBezTo>
                      <a:pt x="4037" y="655"/>
                      <a:pt x="4001" y="631"/>
                      <a:pt x="3954" y="608"/>
                    </a:cubicBezTo>
                    <a:lnTo>
                      <a:pt x="3847" y="596"/>
                    </a:lnTo>
                    <a:lnTo>
                      <a:pt x="3799" y="667"/>
                    </a:lnTo>
                    <a:lnTo>
                      <a:pt x="3704" y="679"/>
                    </a:lnTo>
                    <a:cubicBezTo>
                      <a:pt x="3692" y="691"/>
                      <a:pt x="3692" y="703"/>
                      <a:pt x="3680" y="715"/>
                    </a:cubicBezTo>
                    <a:lnTo>
                      <a:pt x="3549" y="739"/>
                    </a:lnTo>
                    <a:lnTo>
                      <a:pt x="3466" y="715"/>
                    </a:lnTo>
                    <a:lnTo>
                      <a:pt x="3394" y="750"/>
                    </a:lnTo>
                    <a:lnTo>
                      <a:pt x="3263" y="727"/>
                    </a:lnTo>
                    <a:lnTo>
                      <a:pt x="3037" y="608"/>
                    </a:lnTo>
                    <a:lnTo>
                      <a:pt x="2846" y="524"/>
                    </a:lnTo>
                    <a:lnTo>
                      <a:pt x="2787" y="548"/>
                    </a:lnTo>
                    <a:lnTo>
                      <a:pt x="2739" y="536"/>
                    </a:lnTo>
                    <a:lnTo>
                      <a:pt x="2668" y="429"/>
                    </a:lnTo>
                    <a:lnTo>
                      <a:pt x="2596" y="405"/>
                    </a:lnTo>
                    <a:lnTo>
                      <a:pt x="2501" y="369"/>
                    </a:lnTo>
                    <a:cubicBezTo>
                      <a:pt x="2477" y="358"/>
                      <a:pt x="2442" y="346"/>
                      <a:pt x="2418" y="322"/>
                    </a:cubicBezTo>
                    <a:lnTo>
                      <a:pt x="2287" y="262"/>
                    </a:lnTo>
                    <a:lnTo>
                      <a:pt x="2204" y="262"/>
                    </a:lnTo>
                    <a:lnTo>
                      <a:pt x="2144" y="203"/>
                    </a:lnTo>
                    <a:lnTo>
                      <a:pt x="2073" y="96"/>
                    </a:lnTo>
                    <a:lnTo>
                      <a:pt x="1918" y="24"/>
                    </a:lnTo>
                    <a:lnTo>
                      <a:pt x="1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26"/>
              <p:cNvSpPr/>
              <p:nvPr/>
            </p:nvSpPr>
            <p:spPr>
              <a:xfrm>
                <a:off x="5431025" y="3543725"/>
                <a:ext cx="18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48" extrusionOk="0">
                    <a:moveTo>
                      <a:pt x="60" y="0"/>
                    </a:moveTo>
                    <a:lnTo>
                      <a:pt x="0" y="24"/>
                    </a:lnTo>
                    <a:lnTo>
                      <a:pt x="72" y="48"/>
                    </a:lnTo>
                    <a:cubicBezTo>
                      <a:pt x="72" y="36"/>
                      <a:pt x="72" y="24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26"/>
              <p:cNvSpPr/>
              <p:nvPr/>
            </p:nvSpPr>
            <p:spPr>
              <a:xfrm>
                <a:off x="5434600" y="3543125"/>
                <a:ext cx="18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1" extrusionOk="0">
                    <a:moveTo>
                      <a:pt x="72" y="0"/>
                    </a:moveTo>
                    <a:lnTo>
                      <a:pt x="0" y="12"/>
                    </a:lnTo>
                    <a:lnTo>
                      <a:pt x="72" y="6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26"/>
              <p:cNvSpPr/>
              <p:nvPr/>
            </p:nvSpPr>
            <p:spPr>
              <a:xfrm>
                <a:off x="5512875" y="3574375"/>
                <a:ext cx="80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80" extrusionOk="0">
                    <a:moveTo>
                      <a:pt x="1" y="1"/>
                    </a:moveTo>
                    <a:lnTo>
                      <a:pt x="24" y="60"/>
                    </a:lnTo>
                    <a:lnTo>
                      <a:pt x="167" y="167"/>
                    </a:lnTo>
                    <a:lnTo>
                      <a:pt x="322" y="179"/>
                    </a:lnTo>
                    <a:lnTo>
                      <a:pt x="286" y="155"/>
                    </a:lnTo>
                    <a:cubicBezTo>
                      <a:pt x="286" y="132"/>
                      <a:pt x="298" y="108"/>
                      <a:pt x="298" y="96"/>
                    </a:cubicBezTo>
                    <a:lnTo>
                      <a:pt x="275" y="36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26"/>
              <p:cNvSpPr/>
              <p:nvPr/>
            </p:nvSpPr>
            <p:spPr>
              <a:xfrm>
                <a:off x="5487575" y="3549975"/>
                <a:ext cx="53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27" extrusionOk="0">
                    <a:moveTo>
                      <a:pt x="48" y="0"/>
                    </a:moveTo>
                    <a:lnTo>
                      <a:pt x="13" y="12"/>
                    </a:lnTo>
                    <a:lnTo>
                      <a:pt x="1" y="60"/>
                    </a:lnTo>
                    <a:cubicBezTo>
                      <a:pt x="13" y="84"/>
                      <a:pt x="13" y="119"/>
                      <a:pt x="24" y="143"/>
                    </a:cubicBezTo>
                    <a:lnTo>
                      <a:pt x="120" y="167"/>
                    </a:lnTo>
                    <a:cubicBezTo>
                      <a:pt x="132" y="191"/>
                      <a:pt x="144" y="215"/>
                      <a:pt x="155" y="227"/>
                    </a:cubicBezTo>
                    <a:lnTo>
                      <a:pt x="215" y="215"/>
                    </a:lnTo>
                    <a:cubicBezTo>
                      <a:pt x="215" y="203"/>
                      <a:pt x="215" y="191"/>
                      <a:pt x="203" y="167"/>
                    </a:cubicBezTo>
                    <a:lnTo>
                      <a:pt x="144" y="119"/>
                    </a:lnTo>
                    <a:lnTo>
                      <a:pt x="167" y="72"/>
                    </a:lnTo>
                    <a:lnTo>
                      <a:pt x="120" y="12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26"/>
              <p:cNvSpPr/>
              <p:nvPr/>
            </p:nvSpPr>
            <p:spPr>
              <a:xfrm>
                <a:off x="5397400" y="3568725"/>
                <a:ext cx="32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91" extrusionOk="0">
                    <a:moveTo>
                      <a:pt x="71" y="0"/>
                    </a:moveTo>
                    <a:cubicBezTo>
                      <a:pt x="60" y="24"/>
                      <a:pt x="48" y="36"/>
                      <a:pt x="48" y="48"/>
                    </a:cubicBezTo>
                    <a:lnTo>
                      <a:pt x="0" y="60"/>
                    </a:lnTo>
                    <a:lnTo>
                      <a:pt x="0" y="155"/>
                    </a:lnTo>
                    <a:lnTo>
                      <a:pt x="48" y="191"/>
                    </a:lnTo>
                    <a:lnTo>
                      <a:pt x="131" y="179"/>
                    </a:lnTo>
                    <a:lnTo>
                      <a:pt x="131" y="96"/>
                    </a:lnTo>
                    <a:cubicBezTo>
                      <a:pt x="119" y="60"/>
                      <a:pt x="107" y="36"/>
                      <a:pt x="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26"/>
              <p:cNvSpPr/>
              <p:nvPr/>
            </p:nvSpPr>
            <p:spPr>
              <a:xfrm>
                <a:off x="5374475" y="3582725"/>
                <a:ext cx="27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2" extrusionOk="0">
                    <a:moveTo>
                      <a:pt x="48" y="0"/>
                    </a:moveTo>
                    <a:lnTo>
                      <a:pt x="0" y="24"/>
                    </a:lnTo>
                    <a:lnTo>
                      <a:pt x="48" y="71"/>
                    </a:lnTo>
                    <a:lnTo>
                      <a:pt x="107" y="6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26"/>
              <p:cNvSpPr/>
              <p:nvPr/>
            </p:nvSpPr>
            <p:spPr>
              <a:xfrm>
                <a:off x="5418225" y="3611875"/>
                <a:ext cx="86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144" extrusionOk="0">
                    <a:moveTo>
                      <a:pt x="12" y="1"/>
                    </a:moveTo>
                    <a:cubicBezTo>
                      <a:pt x="24" y="13"/>
                      <a:pt x="36" y="25"/>
                      <a:pt x="48" y="37"/>
                    </a:cubicBezTo>
                    <a:lnTo>
                      <a:pt x="0" y="48"/>
                    </a:lnTo>
                    <a:cubicBezTo>
                      <a:pt x="0" y="60"/>
                      <a:pt x="0" y="72"/>
                      <a:pt x="0" y="84"/>
                    </a:cubicBezTo>
                    <a:lnTo>
                      <a:pt x="84" y="132"/>
                    </a:lnTo>
                    <a:lnTo>
                      <a:pt x="262" y="144"/>
                    </a:lnTo>
                    <a:lnTo>
                      <a:pt x="346" y="120"/>
                    </a:lnTo>
                    <a:lnTo>
                      <a:pt x="298" y="72"/>
                    </a:lnTo>
                    <a:lnTo>
                      <a:pt x="167" y="37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7" name="Google Shape;6197;p26"/>
              <p:cNvSpPr/>
              <p:nvPr/>
            </p:nvSpPr>
            <p:spPr>
              <a:xfrm>
                <a:off x="5415250" y="3522875"/>
                <a:ext cx="27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0" y="1"/>
                    </a:moveTo>
                    <a:cubicBezTo>
                      <a:pt x="12" y="13"/>
                      <a:pt x="12" y="37"/>
                      <a:pt x="24" y="60"/>
                    </a:cubicBezTo>
                    <a:lnTo>
                      <a:pt x="108" y="72"/>
                    </a:lnTo>
                    <a:cubicBezTo>
                      <a:pt x="84" y="48"/>
                      <a:pt x="60" y="37"/>
                      <a:pt x="48" y="13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8" name="Google Shape;6198;p26"/>
              <p:cNvSpPr/>
              <p:nvPr/>
            </p:nvSpPr>
            <p:spPr>
              <a:xfrm>
                <a:off x="5509900" y="3527050"/>
                <a:ext cx="59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44" extrusionOk="0">
                    <a:moveTo>
                      <a:pt x="13" y="1"/>
                    </a:moveTo>
                    <a:lnTo>
                      <a:pt x="1" y="132"/>
                    </a:lnTo>
                    <a:lnTo>
                      <a:pt x="72" y="120"/>
                    </a:lnTo>
                    <a:lnTo>
                      <a:pt x="143" y="143"/>
                    </a:lnTo>
                    <a:lnTo>
                      <a:pt x="239" y="120"/>
                    </a:lnTo>
                    <a:lnTo>
                      <a:pt x="239" y="48"/>
                    </a:lnTo>
                    <a:lnTo>
                      <a:pt x="179" y="1"/>
                    </a:lnTo>
                    <a:lnTo>
                      <a:pt x="108" y="12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9" name="Google Shape;6199;p26"/>
              <p:cNvSpPr/>
              <p:nvPr/>
            </p:nvSpPr>
            <p:spPr>
              <a:xfrm>
                <a:off x="5403925" y="3568725"/>
                <a:ext cx="77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39" extrusionOk="0">
                    <a:moveTo>
                      <a:pt x="203" y="0"/>
                    </a:moveTo>
                    <a:lnTo>
                      <a:pt x="108" y="24"/>
                    </a:lnTo>
                    <a:cubicBezTo>
                      <a:pt x="108" y="48"/>
                      <a:pt x="108" y="60"/>
                      <a:pt x="120" y="84"/>
                    </a:cubicBezTo>
                    <a:lnTo>
                      <a:pt x="1" y="131"/>
                    </a:lnTo>
                    <a:lnTo>
                      <a:pt x="1" y="167"/>
                    </a:lnTo>
                    <a:lnTo>
                      <a:pt x="25" y="215"/>
                    </a:lnTo>
                    <a:lnTo>
                      <a:pt x="120" y="239"/>
                    </a:lnTo>
                    <a:lnTo>
                      <a:pt x="144" y="203"/>
                    </a:lnTo>
                    <a:lnTo>
                      <a:pt x="180" y="203"/>
                    </a:lnTo>
                    <a:cubicBezTo>
                      <a:pt x="191" y="191"/>
                      <a:pt x="203" y="167"/>
                      <a:pt x="215" y="143"/>
                    </a:cubicBezTo>
                    <a:lnTo>
                      <a:pt x="299" y="119"/>
                    </a:lnTo>
                    <a:cubicBezTo>
                      <a:pt x="311" y="108"/>
                      <a:pt x="311" y="96"/>
                      <a:pt x="311" y="84"/>
                    </a:cubicBezTo>
                    <a:cubicBezTo>
                      <a:pt x="311" y="48"/>
                      <a:pt x="299" y="24"/>
                      <a:pt x="2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26"/>
              <p:cNvSpPr/>
              <p:nvPr/>
            </p:nvSpPr>
            <p:spPr>
              <a:xfrm>
                <a:off x="5258375" y="3477950"/>
                <a:ext cx="5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155" extrusionOk="0">
                    <a:moveTo>
                      <a:pt x="37" y="0"/>
                    </a:moveTo>
                    <a:lnTo>
                      <a:pt x="37" y="48"/>
                    </a:lnTo>
                    <a:cubicBezTo>
                      <a:pt x="25" y="71"/>
                      <a:pt x="13" y="83"/>
                      <a:pt x="1" y="95"/>
                    </a:cubicBezTo>
                    <a:lnTo>
                      <a:pt x="25" y="155"/>
                    </a:lnTo>
                    <a:lnTo>
                      <a:pt x="96" y="155"/>
                    </a:lnTo>
                    <a:lnTo>
                      <a:pt x="227" y="107"/>
                    </a:lnTo>
                    <a:lnTo>
                      <a:pt x="156" y="48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26"/>
              <p:cNvSpPr/>
              <p:nvPr/>
            </p:nvSpPr>
            <p:spPr>
              <a:xfrm>
                <a:off x="5277425" y="3548175"/>
                <a:ext cx="164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275" extrusionOk="0">
                    <a:moveTo>
                      <a:pt x="96" y="1"/>
                    </a:moveTo>
                    <a:lnTo>
                      <a:pt x="1" y="60"/>
                    </a:lnTo>
                    <a:cubicBezTo>
                      <a:pt x="25" y="96"/>
                      <a:pt x="48" y="132"/>
                      <a:pt x="72" y="168"/>
                    </a:cubicBezTo>
                    <a:cubicBezTo>
                      <a:pt x="96" y="179"/>
                      <a:pt x="120" y="191"/>
                      <a:pt x="144" y="203"/>
                    </a:cubicBezTo>
                    <a:lnTo>
                      <a:pt x="215" y="191"/>
                    </a:lnTo>
                    <a:lnTo>
                      <a:pt x="382" y="251"/>
                    </a:lnTo>
                    <a:lnTo>
                      <a:pt x="489" y="251"/>
                    </a:lnTo>
                    <a:lnTo>
                      <a:pt x="608" y="275"/>
                    </a:lnTo>
                    <a:lnTo>
                      <a:pt x="656" y="251"/>
                    </a:lnTo>
                    <a:lnTo>
                      <a:pt x="620" y="215"/>
                    </a:lnTo>
                    <a:lnTo>
                      <a:pt x="477" y="179"/>
                    </a:lnTo>
                    <a:lnTo>
                      <a:pt x="406" y="144"/>
                    </a:lnTo>
                    <a:lnTo>
                      <a:pt x="144" y="49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26"/>
              <p:cNvSpPr/>
              <p:nvPr/>
            </p:nvSpPr>
            <p:spPr>
              <a:xfrm>
                <a:off x="5307500" y="3557400"/>
                <a:ext cx="53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21" extrusionOk="0">
                    <a:moveTo>
                      <a:pt x="60" y="1"/>
                    </a:moveTo>
                    <a:lnTo>
                      <a:pt x="0" y="25"/>
                    </a:lnTo>
                    <a:lnTo>
                      <a:pt x="0" y="49"/>
                    </a:lnTo>
                    <a:lnTo>
                      <a:pt x="60" y="120"/>
                    </a:lnTo>
                    <a:lnTo>
                      <a:pt x="131" y="84"/>
                    </a:lnTo>
                    <a:lnTo>
                      <a:pt x="179" y="108"/>
                    </a:lnTo>
                    <a:lnTo>
                      <a:pt x="215" y="120"/>
                    </a:lnTo>
                    <a:lnTo>
                      <a:pt x="203" y="84"/>
                    </a:lnTo>
                    <a:lnTo>
                      <a:pt x="143" y="49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26"/>
              <p:cNvSpPr/>
              <p:nvPr/>
            </p:nvSpPr>
            <p:spPr>
              <a:xfrm>
                <a:off x="5308400" y="3576175"/>
                <a:ext cx="1162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74" extrusionOk="0">
                    <a:moveTo>
                      <a:pt x="322" y="0"/>
                    </a:moveTo>
                    <a:lnTo>
                      <a:pt x="191" y="24"/>
                    </a:lnTo>
                    <a:cubicBezTo>
                      <a:pt x="167" y="60"/>
                      <a:pt x="155" y="83"/>
                      <a:pt x="131" y="119"/>
                    </a:cubicBezTo>
                    <a:lnTo>
                      <a:pt x="48" y="83"/>
                    </a:lnTo>
                    <a:lnTo>
                      <a:pt x="0" y="95"/>
                    </a:lnTo>
                    <a:lnTo>
                      <a:pt x="12" y="143"/>
                    </a:lnTo>
                    <a:lnTo>
                      <a:pt x="167" y="238"/>
                    </a:lnTo>
                    <a:lnTo>
                      <a:pt x="274" y="238"/>
                    </a:lnTo>
                    <a:lnTo>
                      <a:pt x="333" y="274"/>
                    </a:lnTo>
                    <a:cubicBezTo>
                      <a:pt x="333" y="250"/>
                      <a:pt x="345" y="226"/>
                      <a:pt x="345" y="202"/>
                    </a:cubicBezTo>
                    <a:lnTo>
                      <a:pt x="405" y="179"/>
                    </a:lnTo>
                    <a:lnTo>
                      <a:pt x="464" y="95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26"/>
              <p:cNvSpPr/>
              <p:nvPr/>
            </p:nvSpPr>
            <p:spPr>
              <a:xfrm>
                <a:off x="5257200" y="3469600"/>
                <a:ext cx="36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96" extrusionOk="0">
                    <a:moveTo>
                      <a:pt x="0" y="1"/>
                    </a:moveTo>
                    <a:lnTo>
                      <a:pt x="0" y="48"/>
                    </a:lnTo>
                    <a:lnTo>
                      <a:pt x="84" y="96"/>
                    </a:lnTo>
                    <a:lnTo>
                      <a:pt x="143" y="96"/>
                    </a:lnTo>
                    <a:lnTo>
                      <a:pt x="143" y="72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26"/>
              <p:cNvSpPr/>
              <p:nvPr/>
            </p:nvSpPr>
            <p:spPr>
              <a:xfrm>
                <a:off x="5248550" y="3480925"/>
                <a:ext cx="30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13" y="0"/>
                    </a:moveTo>
                    <a:cubicBezTo>
                      <a:pt x="13" y="12"/>
                      <a:pt x="13" y="36"/>
                      <a:pt x="1" y="48"/>
                    </a:cubicBezTo>
                    <a:lnTo>
                      <a:pt x="72" y="95"/>
                    </a:lnTo>
                    <a:lnTo>
                      <a:pt x="120" y="72"/>
                    </a:lnTo>
                    <a:lnTo>
                      <a:pt x="84" y="24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26"/>
              <p:cNvSpPr/>
              <p:nvPr/>
            </p:nvSpPr>
            <p:spPr>
              <a:xfrm>
                <a:off x="5334575" y="3529125"/>
                <a:ext cx="21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20" extrusionOk="0">
                    <a:moveTo>
                      <a:pt x="60" y="1"/>
                    </a:moveTo>
                    <a:lnTo>
                      <a:pt x="37" y="25"/>
                    </a:lnTo>
                    <a:cubicBezTo>
                      <a:pt x="25" y="49"/>
                      <a:pt x="13" y="84"/>
                      <a:pt x="1" y="120"/>
                    </a:cubicBezTo>
                    <a:lnTo>
                      <a:pt x="37" y="120"/>
                    </a:lnTo>
                    <a:lnTo>
                      <a:pt x="84" y="25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26"/>
              <p:cNvSpPr/>
              <p:nvPr/>
            </p:nvSpPr>
            <p:spPr>
              <a:xfrm>
                <a:off x="5329825" y="3527650"/>
                <a:ext cx="53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51" extrusionOk="0">
                    <a:moveTo>
                      <a:pt x="143" y="0"/>
                    </a:moveTo>
                    <a:lnTo>
                      <a:pt x="48" y="96"/>
                    </a:lnTo>
                    <a:cubicBezTo>
                      <a:pt x="36" y="131"/>
                      <a:pt x="12" y="167"/>
                      <a:pt x="0" y="203"/>
                    </a:cubicBezTo>
                    <a:cubicBezTo>
                      <a:pt x="0" y="227"/>
                      <a:pt x="12" y="238"/>
                      <a:pt x="24" y="250"/>
                    </a:cubicBezTo>
                    <a:lnTo>
                      <a:pt x="119" y="238"/>
                    </a:lnTo>
                    <a:lnTo>
                      <a:pt x="167" y="179"/>
                    </a:lnTo>
                    <a:cubicBezTo>
                      <a:pt x="179" y="131"/>
                      <a:pt x="203" y="84"/>
                      <a:pt x="215" y="48"/>
                    </a:cubicBezTo>
                    <a:cubicBezTo>
                      <a:pt x="215" y="36"/>
                      <a:pt x="203" y="24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26"/>
              <p:cNvSpPr/>
              <p:nvPr/>
            </p:nvSpPr>
            <p:spPr>
              <a:xfrm>
                <a:off x="5589375" y="3590150"/>
                <a:ext cx="9850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4" extrusionOk="0">
                    <a:moveTo>
                      <a:pt x="1" y="1"/>
                    </a:moveTo>
                    <a:lnTo>
                      <a:pt x="1" y="36"/>
                    </a:lnTo>
                    <a:lnTo>
                      <a:pt x="48" y="132"/>
                    </a:lnTo>
                    <a:cubicBezTo>
                      <a:pt x="48" y="120"/>
                      <a:pt x="60" y="108"/>
                      <a:pt x="72" y="84"/>
                    </a:cubicBezTo>
                    <a:lnTo>
                      <a:pt x="120" y="108"/>
                    </a:lnTo>
                    <a:lnTo>
                      <a:pt x="167" y="227"/>
                    </a:lnTo>
                    <a:cubicBezTo>
                      <a:pt x="155" y="251"/>
                      <a:pt x="143" y="263"/>
                      <a:pt x="132" y="275"/>
                    </a:cubicBezTo>
                    <a:lnTo>
                      <a:pt x="203" y="322"/>
                    </a:lnTo>
                    <a:lnTo>
                      <a:pt x="239" y="334"/>
                    </a:lnTo>
                    <a:lnTo>
                      <a:pt x="274" y="358"/>
                    </a:lnTo>
                    <a:lnTo>
                      <a:pt x="393" y="394"/>
                    </a:lnTo>
                    <a:lnTo>
                      <a:pt x="358" y="346"/>
                    </a:lnTo>
                    <a:lnTo>
                      <a:pt x="298" y="286"/>
                    </a:lnTo>
                    <a:cubicBezTo>
                      <a:pt x="298" y="251"/>
                      <a:pt x="286" y="215"/>
                      <a:pt x="274" y="179"/>
                    </a:cubicBezTo>
                    <a:cubicBezTo>
                      <a:pt x="263" y="144"/>
                      <a:pt x="227" y="132"/>
                      <a:pt x="203" y="108"/>
                    </a:cubicBezTo>
                    <a:lnTo>
                      <a:pt x="132" y="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26"/>
              <p:cNvSpPr/>
              <p:nvPr/>
            </p:nvSpPr>
            <p:spPr>
              <a:xfrm>
                <a:off x="5304225" y="3576750"/>
                <a:ext cx="21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49" extrusionOk="0">
                    <a:moveTo>
                      <a:pt x="60" y="1"/>
                    </a:moveTo>
                    <a:lnTo>
                      <a:pt x="0" y="25"/>
                    </a:lnTo>
                    <a:cubicBezTo>
                      <a:pt x="0" y="25"/>
                      <a:pt x="12" y="37"/>
                      <a:pt x="24" y="49"/>
                    </a:cubicBezTo>
                    <a:lnTo>
                      <a:pt x="84" y="49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26"/>
              <p:cNvSpPr/>
              <p:nvPr/>
            </p:nvSpPr>
            <p:spPr>
              <a:xfrm>
                <a:off x="5313750" y="3563950"/>
                <a:ext cx="24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49" extrusionOk="0">
                    <a:moveTo>
                      <a:pt x="0" y="1"/>
                    </a:moveTo>
                    <a:lnTo>
                      <a:pt x="12" y="25"/>
                    </a:lnTo>
                    <a:lnTo>
                      <a:pt x="72" y="49"/>
                    </a:lnTo>
                    <a:lnTo>
                      <a:pt x="96" y="25"/>
                    </a:lnTo>
                    <a:lnTo>
                      <a:pt x="72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26"/>
              <p:cNvSpPr/>
              <p:nvPr/>
            </p:nvSpPr>
            <p:spPr>
              <a:xfrm>
                <a:off x="5256000" y="3425550"/>
                <a:ext cx="148850" cy="104200"/>
              </a:xfrm>
              <a:custGeom>
                <a:avLst/>
                <a:gdLst/>
                <a:ahLst/>
                <a:cxnLst/>
                <a:rect l="l" t="t" r="r" b="b"/>
                <a:pathLst>
                  <a:path w="5954" h="4168" extrusionOk="0">
                    <a:moveTo>
                      <a:pt x="4823" y="1"/>
                    </a:moveTo>
                    <a:cubicBezTo>
                      <a:pt x="4775" y="60"/>
                      <a:pt x="4727" y="108"/>
                      <a:pt x="4692" y="155"/>
                    </a:cubicBezTo>
                    <a:lnTo>
                      <a:pt x="4608" y="143"/>
                    </a:lnTo>
                    <a:lnTo>
                      <a:pt x="4430" y="298"/>
                    </a:lnTo>
                    <a:cubicBezTo>
                      <a:pt x="4406" y="322"/>
                      <a:pt x="4394" y="358"/>
                      <a:pt x="4382" y="382"/>
                    </a:cubicBezTo>
                    <a:lnTo>
                      <a:pt x="4144" y="477"/>
                    </a:lnTo>
                    <a:lnTo>
                      <a:pt x="4049" y="441"/>
                    </a:lnTo>
                    <a:lnTo>
                      <a:pt x="3882" y="429"/>
                    </a:lnTo>
                    <a:lnTo>
                      <a:pt x="3811" y="465"/>
                    </a:lnTo>
                    <a:lnTo>
                      <a:pt x="3870" y="477"/>
                    </a:lnTo>
                    <a:lnTo>
                      <a:pt x="3822" y="513"/>
                    </a:lnTo>
                    <a:lnTo>
                      <a:pt x="3858" y="536"/>
                    </a:lnTo>
                    <a:lnTo>
                      <a:pt x="3989" y="560"/>
                    </a:lnTo>
                    <a:lnTo>
                      <a:pt x="3918" y="596"/>
                    </a:lnTo>
                    <a:lnTo>
                      <a:pt x="3834" y="596"/>
                    </a:lnTo>
                    <a:lnTo>
                      <a:pt x="3811" y="608"/>
                    </a:lnTo>
                    <a:lnTo>
                      <a:pt x="3775" y="620"/>
                    </a:lnTo>
                    <a:lnTo>
                      <a:pt x="3703" y="620"/>
                    </a:lnTo>
                    <a:cubicBezTo>
                      <a:pt x="3703" y="608"/>
                      <a:pt x="3703" y="608"/>
                      <a:pt x="3703" y="596"/>
                    </a:cubicBezTo>
                    <a:lnTo>
                      <a:pt x="3715" y="572"/>
                    </a:lnTo>
                    <a:cubicBezTo>
                      <a:pt x="3715" y="548"/>
                      <a:pt x="3727" y="524"/>
                      <a:pt x="3739" y="489"/>
                    </a:cubicBezTo>
                    <a:lnTo>
                      <a:pt x="3632" y="489"/>
                    </a:lnTo>
                    <a:lnTo>
                      <a:pt x="3477" y="524"/>
                    </a:lnTo>
                    <a:lnTo>
                      <a:pt x="3275" y="501"/>
                    </a:lnTo>
                    <a:lnTo>
                      <a:pt x="3239" y="513"/>
                    </a:lnTo>
                    <a:lnTo>
                      <a:pt x="3156" y="560"/>
                    </a:lnTo>
                    <a:cubicBezTo>
                      <a:pt x="3144" y="584"/>
                      <a:pt x="3132" y="620"/>
                      <a:pt x="3120" y="643"/>
                    </a:cubicBezTo>
                    <a:lnTo>
                      <a:pt x="2953" y="691"/>
                    </a:lnTo>
                    <a:lnTo>
                      <a:pt x="2882" y="751"/>
                    </a:lnTo>
                    <a:lnTo>
                      <a:pt x="2691" y="810"/>
                    </a:lnTo>
                    <a:lnTo>
                      <a:pt x="2632" y="870"/>
                    </a:lnTo>
                    <a:lnTo>
                      <a:pt x="2465" y="941"/>
                    </a:lnTo>
                    <a:lnTo>
                      <a:pt x="2298" y="989"/>
                    </a:lnTo>
                    <a:lnTo>
                      <a:pt x="1858" y="929"/>
                    </a:lnTo>
                    <a:lnTo>
                      <a:pt x="1798" y="929"/>
                    </a:lnTo>
                    <a:lnTo>
                      <a:pt x="1798" y="1036"/>
                    </a:lnTo>
                    <a:lnTo>
                      <a:pt x="1834" y="1096"/>
                    </a:lnTo>
                    <a:lnTo>
                      <a:pt x="1775" y="1048"/>
                    </a:lnTo>
                    <a:lnTo>
                      <a:pt x="1703" y="1048"/>
                    </a:lnTo>
                    <a:lnTo>
                      <a:pt x="1572" y="1024"/>
                    </a:lnTo>
                    <a:lnTo>
                      <a:pt x="1501" y="1060"/>
                    </a:lnTo>
                    <a:lnTo>
                      <a:pt x="1441" y="1132"/>
                    </a:lnTo>
                    <a:lnTo>
                      <a:pt x="1394" y="1239"/>
                    </a:lnTo>
                    <a:lnTo>
                      <a:pt x="1275" y="1298"/>
                    </a:lnTo>
                    <a:lnTo>
                      <a:pt x="1275" y="1334"/>
                    </a:lnTo>
                    <a:lnTo>
                      <a:pt x="1084" y="1251"/>
                    </a:lnTo>
                    <a:lnTo>
                      <a:pt x="894" y="1120"/>
                    </a:lnTo>
                    <a:lnTo>
                      <a:pt x="739" y="1084"/>
                    </a:lnTo>
                    <a:cubicBezTo>
                      <a:pt x="727" y="1048"/>
                      <a:pt x="715" y="1024"/>
                      <a:pt x="703" y="1001"/>
                    </a:cubicBezTo>
                    <a:cubicBezTo>
                      <a:pt x="691" y="977"/>
                      <a:pt x="667" y="929"/>
                      <a:pt x="644" y="894"/>
                    </a:cubicBezTo>
                    <a:lnTo>
                      <a:pt x="513" y="894"/>
                    </a:lnTo>
                    <a:lnTo>
                      <a:pt x="441" y="941"/>
                    </a:lnTo>
                    <a:lnTo>
                      <a:pt x="274" y="1024"/>
                    </a:lnTo>
                    <a:lnTo>
                      <a:pt x="167" y="1108"/>
                    </a:lnTo>
                    <a:cubicBezTo>
                      <a:pt x="167" y="1120"/>
                      <a:pt x="143" y="1144"/>
                      <a:pt x="143" y="1155"/>
                    </a:cubicBezTo>
                    <a:lnTo>
                      <a:pt x="143" y="1215"/>
                    </a:lnTo>
                    <a:lnTo>
                      <a:pt x="120" y="1263"/>
                    </a:lnTo>
                    <a:lnTo>
                      <a:pt x="36" y="1263"/>
                    </a:lnTo>
                    <a:cubicBezTo>
                      <a:pt x="24" y="1322"/>
                      <a:pt x="12" y="1370"/>
                      <a:pt x="1" y="1417"/>
                    </a:cubicBezTo>
                    <a:lnTo>
                      <a:pt x="108" y="1608"/>
                    </a:lnTo>
                    <a:cubicBezTo>
                      <a:pt x="120" y="1632"/>
                      <a:pt x="132" y="1656"/>
                      <a:pt x="132" y="1679"/>
                    </a:cubicBezTo>
                    <a:cubicBezTo>
                      <a:pt x="120" y="1667"/>
                      <a:pt x="96" y="1656"/>
                      <a:pt x="84" y="1644"/>
                    </a:cubicBezTo>
                    <a:lnTo>
                      <a:pt x="48" y="1656"/>
                    </a:lnTo>
                    <a:cubicBezTo>
                      <a:pt x="60" y="1691"/>
                      <a:pt x="72" y="1727"/>
                      <a:pt x="84" y="1763"/>
                    </a:cubicBezTo>
                    <a:lnTo>
                      <a:pt x="179" y="1822"/>
                    </a:lnTo>
                    <a:lnTo>
                      <a:pt x="251" y="1834"/>
                    </a:lnTo>
                    <a:lnTo>
                      <a:pt x="405" y="1858"/>
                    </a:lnTo>
                    <a:lnTo>
                      <a:pt x="572" y="1846"/>
                    </a:lnTo>
                    <a:lnTo>
                      <a:pt x="655" y="1894"/>
                    </a:lnTo>
                    <a:lnTo>
                      <a:pt x="655" y="1894"/>
                    </a:lnTo>
                    <a:lnTo>
                      <a:pt x="560" y="1858"/>
                    </a:lnTo>
                    <a:lnTo>
                      <a:pt x="405" y="1894"/>
                    </a:lnTo>
                    <a:lnTo>
                      <a:pt x="215" y="1858"/>
                    </a:lnTo>
                    <a:lnTo>
                      <a:pt x="120" y="1894"/>
                    </a:lnTo>
                    <a:lnTo>
                      <a:pt x="24" y="1870"/>
                    </a:lnTo>
                    <a:lnTo>
                      <a:pt x="24" y="1906"/>
                    </a:lnTo>
                    <a:lnTo>
                      <a:pt x="143" y="1965"/>
                    </a:lnTo>
                    <a:lnTo>
                      <a:pt x="251" y="2060"/>
                    </a:lnTo>
                    <a:lnTo>
                      <a:pt x="358" y="2203"/>
                    </a:lnTo>
                    <a:cubicBezTo>
                      <a:pt x="370" y="2239"/>
                      <a:pt x="370" y="2263"/>
                      <a:pt x="382" y="2287"/>
                    </a:cubicBezTo>
                    <a:cubicBezTo>
                      <a:pt x="393" y="2322"/>
                      <a:pt x="382" y="2334"/>
                      <a:pt x="370" y="2358"/>
                    </a:cubicBezTo>
                    <a:lnTo>
                      <a:pt x="274" y="2418"/>
                    </a:lnTo>
                    <a:lnTo>
                      <a:pt x="203" y="2453"/>
                    </a:lnTo>
                    <a:lnTo>
                      <a:pt x="203" y="2501"/>
                    </a:lnTo>
                    <a:lnTo>
                      <a:pt x="274" y="2572"/>
                    </a:lnTo>
                    <a:cubicBezTo>
                      <a:pt x="263" y="2644"/>
                      <a:pt x="251" y="2703"/>
                      <a:pt x="239" y="2763"/>
                    </a:cubicBezTo>
                    <a:cubicBezTo>
                      <a:pt x="239" y="2787"/>
                      <a:pt x="227" y="2822"/>
                      <a:pt x="215" y="2846"/>
                    </a:cubicBezTo>
                    <a:cubicBezTo>
                      <a:pt x="203" y="2882"/>
                      <a:pt x="227" y="2941"/>
                      <a:pt x="239" y="2977"/>
                    </a:cubicBezTo>
                    <a:lnTo>
                      <a:pt x="298" y="3001"/>
                    </a:lnTo>
                    <a:lnTo>
                      <a:pt x="393" y="2965"/>
                    </a:lnTo>
                    <a:lnTo>
                      <a:pt x="405" y="3025"/>
                    </a:lnTo>
                    <a:lnTo>
                      <a:pt x="513" y="3072"/>
                    </a:lnTo>
                    <a:lnTo>
                      <a:pt x="584" y="3120"/>
                    </a:lnTo>
                    <a:lnTo>
                      <a:pt x="715" y="3144"/>
                    </a:lnTo>
                    <a:lnTo>
                      <a:pt x="810" y="3132"/>
                    </a:lnTo>
                    <a:lnTo>
                      <a:pt x="858" y="3179"/>
                    </a:lnTo>
                    <a:lnTo>
                      <a:pt x="941" y="3168"/>
                    </a:lnTo>
                    <a:cubicBezTo>
                      <a:pt x="965" y="3144"/>
                      <a:pt x="989" y="3132"/>
                      <a:pt x="1013" y="3108"/>
                    </a:cubicBezTo>
                    <a:lnTo>
                      <a:pt x="1013" y="3060"/>
                    </a:lnTo>
                    <a:lnTo>
                      <a:pt x="1025" y="3132"/>
                    </a:lnTo>
                    <a:lnTo>
                      <a:pt x="977" y="3191"/>
                    </a:lnTo>
                    <a:cubicBezTo>
                      <a:pt x="977" y="3227"/>
                      <a:pt x="977" y="3263"/>
                      <a:pt x="989" y="3299"/>
                    </a:cubicBezTo>
                    <a:cubicBezTo>
                      <a:pt x="1001" y="3334"/>
                      <a:pt x="965" y="3382"/>
                      <a:pt x="965" y="3430"/>
                    </a:cubicBezTo>
                    <a:lnTo>
                      <a:pt x="929" y="3489"/>
                    </a:lnTo>
                    <a:lnTo>
                      <a:pt x="1001" y="3513"/>
                    </a:lnTo>
                    <a:lnTo>
                      <a:pt x="1144" y="3441"/>
                    </a:lnTo>
                    <a:lnTo>
                      <a:pt x="1215" y="3441"/>
                    </a:lnTo>
                    <a:lnTo>
                      <a:pt x="1251" y="3489"/>
                    </a:lnTo>
                    <a:lnTo>
                      <a:pt x="1334" y="3513"/>
                    </a:lnTo>
                    <a:lnTo>
                      <a:pt x="1370" y="3477"/>
                    </a:lnTo>
                    <a:lnTo>
                      <a:pt x="1489" y="3501"/>
                    </a:lnTo>
                    <a:lnTo>
                      <a:pt x="1596" y="3465"/>
                    </a:lnTo>
                    <a:lnTo>
                      <a:pt x="1644" y="3477"/>
                    </a:lnTo>
                    <a:lnTo>
                      <a:pt x="1727" y="3549"/>
                    </a:lnTo>
                    <a:lnTo>
                      <a:pt x="1798" y="3537"/>
                    </a:lnTo>
                    <a:lnTo>
                      <a:pt x="1834" y="3596"/>
                    </a:lnTo>
                    <a:cubicBezTo>
                      <a:pt x="1834" y="3620"/>
                      <a:pt x="1822" y="3632"/>
                      <a:pt x="1810" y="3656"/>
                    </a:cubicBezTo>
                    <a:lnTo>
                      <a:pt x="1846" y="3715"/>
                    </a:lnTo>
                    <a:lnTo>
                      <a:pt x="1929" y="3763"/>
                    </a:lnTo>
                    <a:lnTo>
                      <a:pt x="1929" y="3763"/>
                    </a:lnTo>
                    <a:lnTo>
                      <a:pt x="1906" y="3703"/>
                    </a:lnTo>
                    <a:lnTo>
                      <a:pt x="1965" y="3644"/>
                    </a:lnTo>
                    <a:lnTo>
                      <a:pt x="1989" y="3727"/>
                    </a:lnTo>
                    <a:lnTo>
                      <a:pt x="2060" y="3763"/>
                    </a:lnTo>
                    <a:lnTo>
                      <a:pt x="2120" y="3763"/>
                    </a:lnTo>
                    <a:cubicBezTo>
                      <a:pt x="2132" y="3787"/>
                      <a:pt x="2144" y="3811"/>
                      <a:pt x="2156" y="3834"/>
                    </a:cubicBezTo>
                    <a:lnTo>
                      <a:pt x="2203" y="3834"/>
                    </a:lnTo>
                    <a:cubicBezTo>
                      <a:pt x="2203" y="3846"/>
                      <a:pt x="2203" y="3858"/>
                      <a:pt x="2203" y="3870"/>
                    </a:cubicBezTo>
                    <a:cubicBezTo>
                      <a:pt x="2215" y="3894"/>
                      <a:pt x="2227" y="3918"/>
                      <a:pt x="2239" y="3953"/>
                    </a:cubicBezTo>
                    <a:lnTo>
                      <a:pt x="2203" y="4001"/>
                    </a:lnTo>
                    <a:lnTo>
                      <a:pt x="2203" y="4120"/>
                    </a:lnTo>
                    <a:lnTo>
                      <a:pt x="2298" y="4132"/>
                    </a:lnTo>
                    <a:lnTo>
                      <a:pt x="2537" y="4132"/>
                    </a:lnTo>
                    <a:lnTo>
                      <a:pt x="2679" y="4168"/>
                    </a:lnTo>
                    <a:lnTo>
                      <a:pt x="2882" y="4132"/>
                    </a:lnTo>
                    <a:lnTo>
                      <a:pt x="3049" y="4025"/>
                    </a:lnTo>
                    <a:cubicBezTo>
                      <a:pt x="3049" y="4001"/>
                      <a:pt x="3060" y="3989"/>
                      <a:pt x="3060" y="3965"/>
                    </a:cubicBezTo>
                    <a:cubicBezTo>
                      <a:pt x="3072" y="3953"/>
                      <a:pt x="3108" y="3918"/>
                      <a:pt x="3132" y="3882"/>
                    </a:cubicBezTo>
                    <a:cubicBezTo>
                      <a:pt x="3132" y="3894"/>
                      <a:pt x="3132" y="3906"/>
                      <a:pt x="3144" y="3918"/>
                    </a:cubicBezTo>
                    <a:lnTo>
                      <a:pt x="3191" y="3941"/>
                    </a:lnTo>
                    <a:lnTo>
                      <a:pt x="3311" y="3846"/>
                    </a:lnTo>
                    <a:lnTo>
                      <a:pt x="3287" y="3811"/>
                    </a:lnTo>
                    <a:lnTo>
                      <a:pt x="3263" y="3763"/>
                    </a:lnTo>
                    <a:lnTo>
                      <a:pt x="3275" y="3727"/>
                    </a:lnTo>
                    <a:cubicBezTo>
                      <a:pt x="3275" y="3727"/>
                      <a:pt x="3334" y="3751"/>
                      <a:pt x="3334" y="3763"/>
                    </a:cubicBezTo>
                    <a:lnTo>
                      <a:pt x="3406" y="3799"/>
                    </a:lnTo>
                    <a:lnTo>
                      <a:pt x="3453" y="3751"/>
                    </a:lnTo>
                    <a:lnTo>
                      <a:pt x="3453" y="3691"/>
                    </a:lnTo>
                    <a:lnTo>
                      <a:pt x="3394" y="3680"/>
                    </a:lnTo>
                    <a:cubicBezTo>
                      <a:pt x="3382" y="3668"/>
                      <a:pt x="3382" y="3656"/>
                      <a:pt x="3370" y="3656"/>
                    </a:cubicBezTo>
                    <a:lnTo>
                      <a:pt x="3441" y="3644"/>
                    </a:lnTo>
                    <a:lnTo>
                      <a:pt x="3477" y="3572"/>
                    </a:lnTo>
                    <a:lnTo>
                      <a:pt x="3465" y="3560"/>
                    </a:lnTo>
                    <a:lnTo>
                      <a:pt x="3334" y="3525"/>
                    </a:lnTo>
                    <a:lnTo>
                      <a:pt x="3394" y="3489"/>
                    </a:lnTo>
                    <a:lnTo>
                      <a:pt x="3394" y="3453"/>
                    </a:lnTo>
                    <a:lnTo>
                      <a:pt x="3465" y="3477"/>
                    </a:lnTo>
                    <a:lnTo>
                      <a:pt x="3561" y="3477"/>
                    </a:lnTo>
                    <a:cubicBezTo>
                      <a:pt x="3572" y="3453"/>
                      <a:pt x="3584" y="3441"/>
                      <a:pt x="3608" y="3418"/>
                    </a:cubicBezTo>
                    <a:lnTo>
                      <a:pt x="3715" y="3370"/>
                    </a:lnTo>
                    <a:lnTo>
                      <a:pt x="3751" y="3299"/>
                    </a:lnTo>
                    <a:cubicBezTo>
                      <a:pt x="3751" y="3275"/>
                      <a:pt x="3751" y="3251"/>
                      <a:pt x="3739" y="3239"/>
                    </a:cubicBezTo>
                    <a:lnTo>
                      <a:pt x="3739" y="3239"/>
                    </a:lnTo>
                    <a:lnTo>
                      <a:pt x="3787" y="3275"/>
                    </a:lnTo>
                    <a:cubicBezTo>
                      <a:pt x="3787" y="3299"/>
                      <a:pt x="3799" y="3322"/>
                      <a:pt x="3799" y="3358"/>
                    </a:cubicBezTo>
                    <a:lnTo>
                      <a:pt x="3918" y="3322"/>
                    </a:lnTo>
                    <a:lnTo>
                      <a:pt x="4001" y="3275"/>
                    </a:lnTo>
                    <a:cubicBezTo>
                      <a:pt x="4001" y="3227"/>
                      <a:pt x="3989" y="3191"/>
                      <a:pt x="3989" y="3156"/>
                    </a:cubicBezTo>
                    <a:lnTo>
                      <a:pt x="4156" y="3120"/>
                    </a:lnTo>
                    <a:lnTo>
                      <a:pt x="4239" y="3001"/>
                    </a:lnTo>
                    <a:lnTo>
                      <a:pt x="4299" y="2965"/>
                    </a:lnTo>
                    <a:cubicBezTo>
                      <a:pt x="4323" y="2918"/>
                      <a:pt x="4346" y="2870"/>
                      <a:pt x="4370" y="2822"/>
                    </a:cubicBezTo>
                    <a:lnTo>
                      <a:pt x="4442" y="2799"/>
                    </a:lnTo>
                    <a:lnTo>
                      <a:pt x="4454" y="2739"/>
                    </a:lnTo>
                    <a:lnTo>
                      <a:pt x="4596" y="2691"/>
                    </a:lnTo>
                    <a:cubicBezTo>
                      <a:pt x="4608" y="2715"/>
                      <a:pt x="4620" y="2739"/>
                      <a:pt x="4620" y="2763"/>
                    </a:cubicBezTo>
                    <a:lnTo>
                      <a:pt x="4668" y="2727"/>
                    </a:lnTo>
                    <a:lnTo>
                      <a:pt x="4668" y="2620"/>
                    </a:lnTo>
                    <a:cubicBezTo>
                      <a:pt x="4704" y="2679"/>
                      <a:pt x="4751" y="2739"/>
                      <a:pt x="4787" y="2799"/>
                    </a:cubicBezTo>
                    <a:lnTo>
                      <a:pt x="4894" y="2846"/>
                    </a:lnTo>
                    <a:lnTo>
                      <a:pt x="4989" y="2834"/>
                    </a:lnTo>
                    <a:lnTo>
                      <a:pt x="5049" y="2870"/>
                    </a:lnTo>
                    <a:lnTo>
                      <a:pt x="5120" y="2870"/>
                    </a:lnTo>
                    <a:cubicBezTo>
                      <a:pt x="5132" y="2858"/>
                      <a:pt x="5156" y="2834"/>
                      <a:pt x="5168" y="2810"/>
                    </a:cubicBezTo>
                    <a:cubicBezTo>
                      <a:pt x="5144" y="2799"/>
                      <a:pt x="5120" y="2787"/>
                      <a:pt x="5096" y="2775"/>
                    </a:cubicBezTo>
                    <a:cubicBezTo>
                      <a:pt x="5073" y="2763"/>
                      <a:pt x="5085" y="2739"/>
                      <a:pt x="5085" y="2715"/>
                    </a:cubicBezTo>
                    <a:lnTo>
                      <a:pt x="5025" y="2620"/>
                    </a:lnTo>
                    <a:lnTo>
                      <a:pt x="4954" y="2584"/>
                    </a:lnTo>
                    <a:lnTo>
                      <a:pt x="4787" y="2358"/>
                    </a:lnTo>
                    <a:lnTo>
                      <a:pt x="4727" y="2298"/>
                    </a:lnTo>
                    <a:lnTo>
                      <a:pt x="4727" y="2227"/>
                    </a:lnTo>
                    <a:lnTo>
                      <a:pt x="4692" y="2191"/>
                    </a:lnTo>
                    <a:lnTo>
                      <a:pt x="4727" y="2144"/>
                    </a:lnTo>
                    <a:lnTo>
                      <a:pt x="4870" y="2167"/>
                    </a:lnTo>
                    <a:lnTo>
                      <a:pt x="4942" y="2120"/>
                    </a:lnTo>
                    <a:lnTo>
                      <a:pt x="4894" y="2037"/>
                    </a:lnTo>
                    <a:lnTo>
                      <a:pt x="4763" y="1846"/>
                    </a:lnTo>
                    <a:lnTo>
                      <a:pt x="4763" y="1751"/>
                    </a:lnTo>
                    <a:lnTo>
                      <a:pt x="4704" y="1667"/>
                    </a:lnTo>
                    <a:lnTo>
                      <a:pt x="4763" y="1620"/>
                    </a:lnTo>
                    <a:lnTo>
                      <a:pt x="4811" y="1620"/>
                    </a:lnTo>
                    <a:lnTo>
                      <a:pt x="4811" y="1584"/>
                    </a:lnTo>
                    <a:lnTo>
                      <a:pt x="4775" y="1548"/>
                    </a:lnTo>
                    <a:cubicBezTo>
                      <a:pt x="4751" y="1513"/>
                      <a:pt x="4739" y="1477"/>
                      <a:pt x="4715" y="1441"/>
                    </a:cubicBezTo>
                    <a:lnTo>
                      <a:pt x="4775" y="1441"/>
                    </a:lnTo>
                    <a:lnTo>
                      <a:pt x="4882" y="1501"/>
                    </a:lnTo>
                    <a:lnTo>
                      <a:pt x="5001" y="1513"/>
                    </a:lnTo>
                    <a:lnTo>
                      <a:pt x="4942" y="1394"/>
                    </a:lnTo>
                    <a:cubicBezTo>
                      <a:pt x="4906" y="1370"/>
                      <a:pt x="4870" y="1346"/>
                      <a:pt x="4846" y="1322"/>
                    </a:cubicBezTo>
                    <a:lnTo>
                      <a:pt x="4894" y="1298"/>
                    </a:lnTo>
                    <a:cubicBezTo>
                      <a:pt x="4894" y="1286"/>
                      <a:pt x="4894" y="1275"/>
                      <a:pt x="4894" y="1263"/>
                    </a:cubicBezTo>
                    <a:lnTo>
                      <a:pt x="4942" y="1275"/>
                    </a:lnTo>
                    <a:lnTo>
                      <a:pt x="4954" y="1251"/>
                    </a:lnTo>
                    <a:lnTo>
                      <a:pt x="4977" y="1215"/>
                    </a:lnTo>
                    <a:lnTo>
                      <a:pt x="5085" y="1322"/>
                    </a:lnTo>
                    <a:cubicBezTo>
                      <a:pt x="5108" y="1334"/>
                      <a:pt x="5132" y="1358"/>
                      <a:pt x="5156" y="1370"/>
                    </a:cubicBezTo>
                    <a:lnTo>
                      <a:pt x="5287" y="1370"/>
                    </a:lnTo>
                    <a:lnTo>
                      <a:pt x="5418" y="1394"/>
                    </a:lnTo>
                    <a:lnTo>
                      <a:pt x="5442" y="1346"/>
                    </a:lnTo>
                    <a:cubicBezTo>
                      <a:pt x="5406" y="1310"/>
                      <a:pt x="5370" y="1263"/>
                      <a:pt x="5335" y="1215"/>
                    </a:cubicBezTo>
                    <a:cubicBezTo>
                      <a:pt x="5346" y="1191"/>
                      <a:pt x="5358" y="1155"/>
                      <a:pt x="5370" y="1120"/>
                    </a:cubicBezTo>
                    <a:lnTo>
                      <a:pt x="5442" y="1108"/>
                    </a:lnTo>
                    <a:lnTo>
                      <a:pt x="5644" y="1191"/>
                    </a:lnTo>
                    <a:lnTo>
                      <a:pt x="5823" y="1227"/>
                    </a:lnTo>
                    <a:lnTo>
                      <a:pt x="5954" y="1203"/>
                    </a:lnTo>
                    <a:lnTo>
                      <a:pt x="5954" y="1132"/>
                    </a:lnTo>
                    <a:lnTo>
                      <a:pt x="5882" y="1096"/>
                    </a:lnTo>
                    <a:lnTo>
                      <a:pt x="5763" y="1048"/>
                    </a:lnTo>
                    <a:lnTo>
                      <a:pt x="5692" y="953"/>
                    </a:lnTo>
                    <a:lnTo>
                      <a:pt x="5608" y="929"/>
                    </a:lnTo>
                    <a:lnTo>
                      <a:pt x="5513" y="798"/>
                    </a:lnTo>
                    <a:lnTo>
                      <a:pt x="5442" y="774"/>
                    </a:lnTo>
                    <a:lnTo>
                      <a:pt x="5346" y="798"/>
                    </a:lnTo>
                    <a:lnTo>
                      <a:pt x="5311" y="751"/>
                    </a:lnTo>
                    <a:lnTo>
                      <a:pt x="5442" y="715"/>
                    </a:lnTo>
                    <a:lnTo>
                      <a:pt x="5406" y="643"/>
                    </a:lnTo>
                    <a:lnTo>
                      <a:pt x="5358" y="643"/>
                    </a:lnTo>
                    <a:lnTo>
                      <a:pt x="5263" y="691"/>
                    </a:lnTo>
                    <a:lnTo>
                      <a:pt x="5227" y="632"/>
                    </a:lnTo>
                    <a:lnTo>
                      <a:pt x="5192" y="608"/>
                    </a:lnTo>
                    <a:lnTo>
                      <a:pt x="5239" y="501"/>
                    </a:lnTo>
                    <a:lnTo>
                      <a:pt x="5335" y="501"/>
                    </a:lnTo>
                    <a:lnTo>
                      <a:pt x="5358" y="441"/>
                    </a:lnTo>
                    <a:lnTo>
                      <a:pt x="5251" y="346"/>
                    </a:lnTo>
                    <a:lnTo>
                      <a:pt x="5204" y="346"/>
                    </a:lnTo>
                    <a:cubicBezTo>
                      <a:pt x="5180" y="322"/>
                      <a:pt x="5156" y="286"/>
                      <a:pt x="5132" y="251"/>
                    </a:cubicBezTo>
                    <a:cubicBezTo>
                      <a:pt x="5144" y="215"/>
                      <a:pt x="5156" y="179"/>
                      <a:pt x="5156" y="143"/>
                    </a:cubicBezTo>
                    <a:lnTo>
                      <a:pt x="5073" y="60"/>
                    </a:lnTo>
                    <a:lnTo>
                      <a:pt x="5013" y="60"/>
                    </a:lnTo>
                    <a:lnTo>
                      <a:pt x="5013" y="143"/>
                    </a:lnTo>
                    <a:lnTo>
                      <a:pt x="4870" y="179"/>
                    </a:lnTo>
                    <a:lnTo>
                      <a:pt x="4823" y="155"/>
                    </a:lnTo>
                    <a:cubicBezTo>
                      <a:pt x="4846" y="143"/>
                      <a:pt x="4870" y="120"/>
                      <a:pt x="4882" y="96"/>
                    </a:cubicBezTo>
                    <a:lnTo>
                      <a:pt x="4882" y="36"/>
                    </a:lnTo>
                    <a:lnTo>
                      <a:pt x="482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26"/>
              <p:cNvSpPr/>
              <p:nvPr/>
            </p:nvSpPr>
            <p:spPr>
              <a:xfrm>
                <a:off x="5293800" y="3567225"/>
                <a:ext cx="14900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59" extrusionOk="0">
                    <a:moveTo>
                      <a:pt x="24" y="1"/>
                    </a:moveTo>
                    <a:lnTo>
                      <a:pt x="1" y="60"/>
                    </a:lnTo>
                    <a:lnTo>
                      <a:pt x="36" y="120"/>
                    </a:lnTo>
                    <a:lnTo>
                      <a:pt x="167" y="191"/>
                    </a:lnTo>
                    <a:lnTo>
                      <a:pt x="263" y="310"/>
                    </a:lnTo>
                    <a:cubicBezTo>
                      <a:pt x="263" y="322"/>
                      <a:pt x="263" y="334"/>
                      <a:pt x="275" y="358"/>
                    </a:cubicBezTo>
                    <a:lnTo>
                      <a:pt x="322" y="322"/>
                    </a:lnTo>
                    <a:lnTo>
                      <a:pt x="417" y="322"/>
                    </a:lnTo>
                    <a:lnTo>
                      <a:pt x="465" y="310"/>
                    </a:lnTo>
                    <a:lnTo>
                      <a:pt x="560" y="322"/>
                    </a:lnTo>
                    <a:cubicBezTo>
                      <a:pt x="572" y="310"/>
                      <a:pt x="584" y="299"/>
                      <a:pt x="596" y="287"/>
                    </a:cubicBezTo>
                    <a:lnTo>
                      <a:pt x="525" y="144"/>
                    </a:lnTo>
                    <a:cubicBezTo>
                      <a:pt x="477" y="132"/>
                      <a:pt x="441" y="108"/>
                      <a:pt x="394" y="84"/>
                    </a:cubicBezTo>
                    <a:lnTo>
                      <a:pt x="251" y="72"/>
                    </a:lnTo>
                    <a:lnTo>
                      <a:pt x="144" y="13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26"/>
              <p:cNvSpPr/>
              <p:nvPr/>
            </p:nvSpPr>
            <p:spPr>
              <a:xfrm>
                <a:off x="5256900" y="3474375"/>
                <a:ext cx="56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7" extrusionOk="0">
                    <a:moveTo>
                      <a:pt x="24" y="0"/>
                    </a:moveTo>
                    <a:lnTo>
                      <a:pt x="0" y="24"/>
                    </a:lnTo>
                    <a:cubicBezTo>
                      <a:pt x="24" y="48"/>
                      <a:pt x="36" y="84"/>
                      <a:pt x="60" y="107"/>
                    </a:cubicBezTo>
                    <a:lnTo>
                      <a:pt x="107" y="119"/>
                    </a:lnTo>
                    <a:lnTo>
                      <a:pt x="227" y="167"/>
                    </a:lnTo>
                    <a:cubicBezTo>
                      <a:pt x="227" y="155"/>
                      <a:pt x="227" y="143"/>
                      <a:pt x="227" y="131"/>
                    </a:cubicBezTo>
                    <a:cubicBezTo>
                      <a:pt x="215" y="131"/>
                      <a:pt x="203" y="119"/>
                      <a:pt x="191" y="119"/>
                    </a:cubicBezTo>
                    <a:lnTo>
                      <a:pt x="155" y="6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26"/>
              <p:cNvSpPr/>
              <p:nvPr/>
            </p:nvSpPr>
            <p:spPr>
              <a:xfrm>
                <a:off x="5580750" y="3597300"/>
                <a:ext cx="33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9" extrusionOk="0">
                    <a:moveTo>
                      <a:pt x="0" y="0"/>
                    </a:moveTo>
                    <a:lnTo>
                      <a:pt x="60" y="48"/>
                    </a:lnTo>
                    <a:lnTo>
                      <a:pt x="131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26"/>
              <p:cNvSpPr/>
              <p:nvPr/>
            </p:nvSpPr>
            <p:spPr>
              <a:xfrm>
                <a:off x="5503350" y="3633600"/>
                <a:ext cx="33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9" extrusionOk="0">
                    <a:moveTo>
                      <a:pt x="1" y="1"/>
                    </a:moveTo>
                    <a:lnTo>
                      <a:pt x="48" y="37"/>
                    </a:lnTo>
                    <a:lnTo>
                      <a:pt x="108" y="49"/>
                    </a:lnTo>
                    <a:lnTo>
                      <a:pt x="132" y="3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26"/>
              <p:cNvSpPr/>
              <p:nvPr/>
            </p:nvSpPr>
            <p:spPr>
              <a:xfrm>
                <a:off x="5528050" y="3571100"/>
                <a:ext cx="59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80" extrusionOk="0">
                    <a:moveTo>
                      <a:pt x="168" y="1"/>
                    </a:moveTo>
                    <a:lnTo>
                      <a:pt x="37" y="24"/>
                    </a:lnTo>
                    <a:lnTo>
                      <a:pt x="1" y="120"/>
                    </a:lnTo>
                    <a:lnTo>
                      <a:pt x="96" y="179"/>
                    </a:lnTo>
                    <a:lnTo>
                      <a:pt x="156" y="167"/>
                    </a:lnTo>
                    <a:lnTo>
                      <a:pt x="239" y="60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26"/>
              <p:cNvSpPr/>
              <p:nvPr/>
            </p:nvSpPr>
            <p:spPr>
              <a:xfrm>
                <a:off x="5579250" y="3590150"/>
                <a:ext cx="27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5" extrusionOk="0">
                    <a:moveTo>
                      <a:pt x="1" y="1"/>
                    </a:moveTo>
                    <a:lnTo>
                      <a:pt x="36" y="72"/>
                    </a:lnTo>
                    <a:lnTo>
                      <a:pt x="108" y="84"/>
                    </a:lnTo>
                    <a:lnTo>
                      <a:pt x="72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26"/>
              <p:cNvSpPr/>
              <p:nvPr/>
            </p:nvSpPr>
            <p:spPr>
              <a:xfrm>
                <a:off x="5499175" y="3641050"/>
                <a:ext cx="48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49" extrusionOk="0">
                    <a:moveTo>
                      <a:pt x="144" y="1"/>
                    </a:moveTo>
                    <a:lnTo>
                      <a:pt x="37" y="13"/>
                    </a:lnTo>
                    <a:cubicBezTo>
                      <a:pt x="37" y="13"/>
                      <a:pt x="13" y="24"/>
                      <a:pt x="1" y="36"/>
                    </a:cubicBezTo>
                    <a:lnTo>
                      <a:pt x="84" y="48"/>
                    </a:lnTo>
                    <a:lnTo>
                      <a:pt x="156" y="36"/>
                    </a:lnTo>
                    <a:lnTo>
                      <a:pt x="191" y="24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26"/>
              <p:cNvSpPr/>
              <p:nvPr/>
            </p:nvSpPr>
            <p:spPr>
              <a:xfrm>
                <a:off x="5527175" y="3561575"/>
                <a:ext cx="137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51" extrusionOk="0">
                    <a:moveTo>
                      <a:pt x="48" y="1"/>
                    </a:moveTo>
                    <a:cubicBezTo>
                      <a:pt x="60" y="13"/>
                      <a:pt x="72" y="24"/>
                      <a:pt x="72" y="36"/>
                    </a:cubicBezTo>
                    <a:lnTo>
                      <a:pt x="0" y="24"/>
                    </a:lnTo>
                    <a:lnTo>
                      <a:pt x="131" y="96"/>
                    </a:lnTo>
                    <a:lnTo>
                      <a:pt x="214" y="167"/>
                    </a:lnTo>
                    <a:lnTo>
                      <a:pt x="298" y="191"/>
                    </a:lnTo>
                    <a:cubicBezTo>
                      <a:pt x="298" y="179"/>
                      <a:pt x="310" y="167"/>
                      <a:pt x="310" y="155"/>
                    </a:cubicBezTo>
                    <a:lnTo>
                      <a:pt x="238" y="96"/>
                    </a:lnTo>
                    <a:cubicBezTo>
                      <a:pt x="238" y="96"/>
                      <a:pt x="238" y="84"/>
                      <a:pt x="238" y="84"/>
                    </a:cubicBezTo>
                    <a:lnTo>
                      <a:pt x="286" y="84"/>
                    </a:lnTo>
                    <a:lnTo>
                      <a:pt x="405" y="203"/>
                    </a:lnTo>
                    <a:lnTo>
                      <a:pt x="453" y="239"/>
                    </a:lnTo>
                    <a:lnTo>
                      <a:pt x="548" y="251"/>
                    </a:lnTo>
                    <a:lnTo>
                      <a:pt x="548" y="191"/>
                    </a:lnTo>
                    <a:lnTo>
                      <a:pt x="453" y="84"/>
                    </a:lnTo>
                    <a:lnTo>
                      <a:pt x="286" y="24"/>
                    </a:lnTo>
                    <a:lnTo>
                      <a:pt x="191" y="36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26"/>
              <p:cNvSpPr/>
              <p:nvPr/>
            </p:nvSpPr>
            <p:spPr>
              <a:xfrm>
                <a:off x="5513775" y="3552950"/>
                <a:ext cx="390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91" extrusionOk="0">
                    <a:moveTo>
                      <a:pt x="0" y="0"/>
                    </a:moveTo>
                    <a:lnTo>
                      <a:pt x="48" y="84"/>
                    </a:lnTo>
                    <a:lnTo>
                      <a:pt x="155" y="191"/>
                    </a:lnTo>
                    <a:lnTo>
                      <a:pt x="155" y="1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26"/>
              <p:cNvSpPr/>
              <p:nvPr/>
            </p:nvSpPr>
            <p:spPr>
              <a:xfrm>
                <a:off x="5492925" y="3526450"/>
                <a:ext cx="226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47" extrusionOk="0">
                    <a:moveTo>
                      <a:pt x="537" y="1"/>
                    </a:moveTo>
                    <a:lnTo>
                      <a:pt x="334" y="48"/>
                    </a:lnTo>
                    <a:cubicBezTo>
                      <a:pt x="311" y="84"/>
                      <a:pt x="287" y="120"/>
                      <a:pt x="263" y="144"/>
                    </a:cubicBezTo>
                    <a:cubicBezTo>
                      <a:pt x="239" y="179"/>
                      <a:pt x="239" y="215"/>
                      <a:pt x="227" y="251"/>
                    </a:cubicBezTo>
                    <a:lnTo>
                      <a:pt x="156" y="263"/>
                    </a:lnTo>
                    <a:lnTo>
                      <a:pt x="84" y="346"/>
                    </a:lnTo>
                    <a:lnTo>
                      <a:pt x="120" y="417"/>
                    </a:lnTo>
                    <a:cubicBezTo>
                      <a:pt x="120" y="441"/>
                      <a:pt x="132" y="477"/>
                      <a:pt x="144" y="513"/>
                    </a:cubicBezTo>
                    <a:lnTo>
                      <a:pt x="84" y="548"/>
                    </a:lnTo>
                    <a:lnTo>
                      <a:pt x="37" y="620"/>
                    </a:lnTo>
                    <a:lnTo>
                      <a:pt x="108" y="715"/>
                    </a:lnTo>
                    <a:lnTo>
                      <a:pt x="72" y="751"/>
                    </a:lnTo>
                    <a:lnTo>
                      <a:pt x="72" y="810"/>
                    </a:lnTo>
                    <a:lnTo>
                      <a:pt x="1" y="870"/>
                    </a:lnTo>
                    <a:cubicBezTo>
                      <a:pt x="13" y="906"/>
                      <a:pt x="25" y="941"/>
                      <a:pt x="37" y="977"/>
                    </a:cubicBezTo>
                    <a:lnTo>
                      <a:pt x="120" y="1072"/>
                    </a:lnTo>
                    <a:cubicBezTo>
                      <a:pt x="132" y="1120"/>
                      <a:pt x="132" y="1168"/>
                      <a:pt x="144" y="1215"/>
                    </a:cubicBezTo>
                    <a:lnTo>
                      <a:pt x="227" y="1275"/>
                    </a:lnTo>
                    <a:lnTo>
                      <a:pt x="227" y="1346"/>
                    </a:lnTo>
                    <a:cubicBezTo>
                      <a:pt x="227" y="1334"/>
                      <a:pt x="239" y="1322"/>
                      <a:pt x="251" y="1299"/>
                    </a:cubicBezTo>
                    <a:lnTo>
                      <a:pt x="287" y="1299"/>
                    </a:lnTo>
                    <a:cubicBezTo>
                      <a:pt x="287" y="1287"/>
                      <a:pt x="287" y="1275"/>
                      <a:pt x="275" y="1251"/>
                    </a:cubicBezTo>
                    <a:cubicBezTo>
                      <a:pt x="251" y="1215"/>
                      <a:pt x="215" y="1168"/>
                      <a:pt x="180" y="1120"/>
                    </a:cubicBezTo>
                    <a:lnTo>
                      <a:pt x="180" y="1001"/>
                    </a:lnTo>
                    <a:cubicBezTo>
                      <a:pt x="168" y="941"/>
                      <a:pt x="156" y="894"/>
                      <a:pt x="144" y="846"/>
                    </a:cubicBezTo>
                    <a:lnTo>
                      <a:pt x="203" y="703"/>
                    </a:lnTo>
                    <a:lnTo>
                      <a:pt x="287" y="703"/>
                    </a:lnTo>
                    <a:lnTo>
                      <a:pt x="394" y="775"/>
                    </a:lnTo>
                    <a:lnTo>
                      <a:pt x="525" y="834"/>
                    </a:lnTo>
                    <a:lnTo>
                      <a:pt x="572" y="894"/>
                    </a:lnTo>
                    <a:lnTo>
                      <a:pt x="668" y="929"/>
                    </a:lnTo>
                    <a:lnTo>
                      <a:pt x="644" y="882"/>
                    </a:lnTo>
                    <a:lnTo>
                      <a:pt x="644" y="822"/>
                    </a:lnTo>
                    <a:lnTo>
                      <a:pt x="549" y="715"/>
                    </a:lnTo>
                    <a:lnTo>
                      <a:pt x="489" y="679"/>
                    </a:lnTo>
                    <a:cubicBezTo>
                      <a:pt x="489" y="656"/>
                      <a:pt x="477" y="632"/>
                      <a:pt x="465" y="608"/>
                    </a:cubicBezTo>
                    <a:lnTo>
                      <a:pt x="549" y="584"/>
                    </a:lnTo>
                    <a:lnTo>
                      <a:pt x="751" y="608"/>
                    </a:lnTo>
                    <a:lnTo>
                      <a:pt x="882" y="501"/>
                    </a:lnTo>
                    <a:cubicBezTo>
                      <a:pt x="882" y="477"/>
                      <a:pt x="894" y="465"/>
                      <a:pt x="894" y="441"/>
                    </a:cubicBezTo>
                    <a:cubicBezTo>
                      <a:pt x="906" y="417"/>
                      <a:pt x="870" y="394"/>
                      <a:pt x="858" y="370"/>
                    </a:cubicBezTo>
                    <a:lnTo>
                      <a:pt x="680" y="358"/>
                    </a:lnTo>
                    <a:lnTo>
                      <a:pt x="501" y="358"/>
                    </a:lnTo>
                    <a:lnTo>
                      <a:pt x="477" y="406"/>
                    </a:lnTo>
                    <a:lnTo>
                      <a:pt x="525" y="429"/>
                    </a:lnTo>
                    <a:lnTo>
                      <a:pt x="465" y="441"/>
                    </a:lnTo>
                    <a:lnTo>
                      <a:pt x="358" y="441"/>
                    </a:lnTo>
                    <a:lnTo>
                      <a:pt x="311" y="489"/>
                    </a:lnTo>
                    <a:lnTo>
                      <a:pt x="251" y="477"/>
                    </a:lnTo>
                    <a:cubicBezTo>
                      <a:pt x="251" y="453"/>
                      <a:pt x="227" y="429"/>
                      <a:pt x="227" y="406"/>
                    </a:cubicBezTo>
                    <a:cubicBezTo>
                      <a:pt x="263" y="406"/>
                      <a:pt x="287" y="382"/>
                      <a:pt x="322" y="370"/>
                    </a:cubicBezTo>
                    <a:lnTo>
                      <a:pt x="406" y="406"/>
                    </a:lnTo>
                    <a:cubicBezTo>
                      <a:pt x="430" y="370"/>
                      <a:pt x="453" y="346"/>
                      <a:pt x="477" y="322"/>
                    </a:cubicBezTo>
                    <a:lnTo>
                      <a:pt x="525" y="203"/>
                    </a:lnTo>
                    <a:lnTo>
                      <a:pt x="453" y="144"/>
                    </a:lnTo>
                    <a:lnTo>
                      <a:pt x="453" y="96"/>
                    </a:lnTo>
                    <a:lnTo>
                      <a:pt x="549" y="60"/>
                    </a:lnTo>
                    <a:lnTo>
                      <a:pt x="5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26"/>
              <p:cNvSpPr/>
              <p:nvPr/>
            </p:nvSpPr>
            <p:spPr>
              <a:xfrm>
                <a:off x="5585500" y="3600275"/>
                <a:ext cx="1670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22" extrusionOk="0">
                    <a:moveTo>
                      <a:pt x="1" y="0"/>
                    </a:moveTo>
                    <a:lnTo>
                      <a:pt x="25" y="36"/>
                    </a:lnTo>
                    <a:lnTo>
                      <a:pt x="156" y="143"/>
                    </a:lnTo>
                    <a:lnTo>
                      <a:pt x="382" y="262"/>
                    </a:lnTo>
                    <a:lnTo>
                      <a:pt x="596" y="322"/>
                    </a:lnTo>
                    <a:lnTo>
                      <a:pt x="668" y="322"/>
                    </a:lnTo>
                    <a:lnTo>
                      <a:pt x="501" y="227"/>
                    </a:lnTo>
                    <a:lnTo>
                      <a:pt x="418" y="215"/>
                    </a:lnTo>
                    <a:lnTo>
                      <a:pt x="287" y="120"/>
                    </a:lnTo>
                    <a:lnTo>
                      <a:pt x="167" y="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26"/>
              <p:cNvSpPr/>
              <p:nvPr/>
            </p:nvSpPr>
            <p:spPr>
              <a:xfrm>
                <a:off x="5531025" y="3569325"/>
                <a:ext cx="21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24"/>
                      <a:pt x="25" y="36"/>
                      <a:pt x="25" y="60"/>
                    </a:cubicBezTo>
                    <a:lnTo>
                      <a:pt x="84" y="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26"/>
              <p:cNvSpPr/>
              <p:nvPr/>
            </p:nvSpPr>
            <p:spPr>
              <a:xfrm>
                <a:off x="5525975" y="3568425"/>
                <a:ext cx="48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84" extrusionOk="0">
                    <a:moveTo>
                      <a:pt x="1" y="1"/>
                    </a:moveTo>
                    <a:lnTo>
                      <a:pt x="72" y="60"/>
                    </a:lnTo>
                    <a:lnTo>
                      <a:pt x="191" y="84"/>
                    </a:lnTo>
                    <a:cubicBezTo>
                      <a:pt x="167" y="60"/>
                      <a:pt x="132" y="36"/>
                      <a:pt x="96" y="1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26"/>
              <p:cNvSpPr/>
              <p:nvPr/>
            </p:nvSpPr>
            <p:spPr>
              <a:xfrm>
                <a:off x="5532525" y="3624075"/>
                <a:ext cx="18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180" extrusionOk="0">
                    <a:moveTo>
                      <a:pt x="24" y="1"/>
                    </a:moveTo>
                    <a:cubicBezTo>
                      <a:pt x="24" y="13"/>
                      <a:pt x="24" y="49"/>
                      <a:pt x="24" y="84"/>
                    </a:cubicBezTo>
                    <a:lnTo>
                      <a:pt x="0" y="144"/>
                    </a:lnTo>
                    <a:cubicBezTo>
                      <a:pt x="12" y="156"/>
                      <a:pt x="24" y="168"/>
                      <a:pt x="24" y="180"/>
                    </a:cubicBezTo>
                    <a:lnTo>
                      <a:pt x="72" y="96"/>
                    </a:lnTo>
                    <a:cubicBezTo>
                      <a:pt x="60" y="61"/>
                      <a:pt x="36" y="25"/>
                      <a:pt x="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26"/>
              <p:cNvSpPr/>
              <p:nvPr/>
            </p:nvSpPr>
            <p:spPr>
              <a:xfrm>
                <a:off x="5557225" y="3632125"/>
                <a:ext cx="15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84" extrusionOk="0">
                    <a:moveTo>
                      <a:pt x="1" y="0"/>
                    </a:moveTo>
                    <a:cubicBezTo>
                      <a:pt x="1" y="24"/>
                      <a:pt x="13" y="48"/>
                      <a:pt x="25" y="60"/>
                    </a:cubicBezTo>
                    <a:lnTo>
                      <a:pt x="60" y="84"/>
                    </a:lnTo>
                    <a:cubicBezTo>
                      <a:pt x="60" y="60"/>
                      <a:pt x="48" y="36"/>
                      <a:pt x="36" y="1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26"/>
              <p:cNvSpPr/>
              <p:nvPr/>
            </p:nvSpPr>
            <p:spPr>
              <a:xfrm>
                <a:off x="5533725" y="3624375"/>
                <a:ext cx="685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80" extrusionOk="0">
                    <a:moveTo>
                      <a:pt x="167" y="1"/>
                    </a:moveTo>
                    <a:lnTo>
                      <a:pt x="48" y="144"/>
                    </a:lnTo>
                    <a:lnTo>
                      <a:pt x="0" y="179"/>
                    </a:lnTo>
                    <a:lnTo>
                      <a:pt x="72" y="179"/>
                    </a:lnTo>
                    <a:lnTo>
                      <a:pt x="203" y="49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26"/>
              <p:cNvSpPr/>
              <p:nvPr/>
            </p:nvSpPr>
            <p:spPr>
              <a:xfrm>
                <a:off x="5551875" y="3641050"/>
                <a:ext cx="21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96" extrusionOk="0">
                    <a:moveTo>
                      <a:pt x="12" y="1"/>
                    </a:moveTo>
                    <a:cubicBezTo>
                      <a:pt x="12" y="1"/>
                      <a:pt x="12" y="24"/>
                      <a:pt x="0" y="36"/>
                    </a:cubicBezTo>
                    <a:lnTo>
                      <a:pt x="24" y="84"/>
                    </a:lnTo>
                    <a:lnTo>
                      <a:pt x="84" y="96"/>
                    </a:lnTo>
                    <a:lnTo>
                      <a:pt x="84" y="48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26"/>
              <p:cNvSpPr/>
              <p:nvPr/>
            </p:nvSpPr>
            <p:spPr>
              <a:xfrm>
                <a:off x="5553350" y="3644925"/>
                <a:ext cx="12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37" extrusionOk="0">
                    <a:moveTo>
                      <a:pt x="49" y="0"/>
                    </a:moveTo>
                    <a:lnTo>
                      <a:pt x="1" y="12"/>
                    </a:lnTo>
                    <a:lnTo>
                      <a:pt x="13" y="36"/>
                    </a:lnTo>
                    <a:lnTo>
                      <a:pt x="49" y="36"/>
                    </a:lnTo>
                    <a:cubicBezTo>
                      <a:pt x="49" y="24"/>
                      <a:pt x="49" y="12"/>
                      <a:pt x="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26"/>
              <p:cNvSpPr/>
              <p:nvPr/>
            </p:nvSpPr>
            <p:spPr>
              <a:xfrm>
                <a:off x="5551275" y="3637175"/>
                <a:ext cx="56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8" extrusionOk="0">
                    <a:moveTo>
                      <a:pt x="96" y="1"/>
                    </a:moveTo>
                    <a:lnTo>
                      <a:pt x="1" y="13"/>
                    </a:lnTo>
                    <a:lnTo>
                      <a:pt x="12" y="48"/>
                    </a:lnTo>
                    <a:lnTo>
                      <a:pt x="96" y="132"/>
                    </a:lnTo>
                    <a:lnTo>
                      <a:pt x="132" y="168"/>
                    </a:lnTo>
                    <a:lnTo>
                      <a:pt x="203" y="144"/>
                    </a:lnTo>
                    <a:cubicBezTo>
                      <a:pt x="215" y="132"/>
                      <a:pt x="215" y="120"/>
                      <a:pt x="227" y="96"/>
                    </a:cubicBezTo>
                    <a:lnTo>
                      <a:pt x="215" y="84"/>
                    </a:lnTo>
                    <a:lnTo>
                      <a:pt x="227" y="72"/>
                    </a:lnTo>
                    <a:cubicBezTo>
                      <a:pt x="227" y="48"/>
                      <a:pt x="215" y="37"/>
                      <a:pt x="215" y="25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26"/>
              <p:cNvSpPr/>
              <p:nvPr/>
            </p:nvSpPr>
            <p:spPr>
              <a:xfrm>
                <a:off x="5550675" y="3633025"/>
                <a:ext cx="122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49" h="36" extrusionOk="0">
                    <a:moveTo>
                      <a:pt x="25" y="0"/>
                    </a:moveTo>
                    <a:lnTo>
                      <a:pt x="1" y="24"/>
                    </a:lnTo>
                    <a:lnTo>
                      <a:pt x="36" y="36"/>
                    </a:lnTo>
                    <a:cubicBezTo>
                      <a:pt x="48" y="24"/>
                      <a:pt x="48" y="24"/>
                      <a:pt x="48" y="12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26"/>
              <p:cNvSpPr/>
              <p:nvPr/>
            </p:nvSpPr>
            <p:spPr>
              <a:xfrm>
                <a:off x="5552475" y="3632125"/>
                <a:ext cx="62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91" extrusionOk="0">
                    <a:moveTo>
                      <a:pt x="119" y="0"/>
                    </a:moveTo>
                    <a:lnTo>
                      <a:pt x="48" y="36"/>
                    </a:lnTo>
                    <a:lnTo>
                      <a:pt x="0" y="24"/>
                    </a:lnTo>
                    <a:lnTo>
                      <a:pt x="48" y="60"/>
                    </a:lnTo>
                    <a:lnTo>
                      <a:pt x="48" y="96"/>
                    </a:lnTo>
                    <a:lnTo>
                      <a:pt x="95" y="108"/>
                    </a:lnTo>
                    <a:lnTo>
                      <a:pt x="12" y="120"/>
                    </a:lnTo>
                    <a:lnTo>
                      <a:pt x="12" y="167"/>
                    </a:lnTo>
                    <a:lnTo>
                      <a:pt x="48" y="179"/>
                    </a:lnTo>
                    <a:lnTo>
                      <a:pt x="131" y="167"/>
                    </a:lnTo>
                    <a:lnTo>
                      <a:pt x="191" y="191"/>
                    </a:lnTo>
                    <a:lnTo>
                      <a:pt x="226" y="167"/>
                    </a:lnTo>
                    <a:lnTo>
                      <a:pt x="250" y="96"/>
                    </a:lnTo>
                    <a:lnTo>
                      <a:pt x="215" y="84"/>
                    </a:lnTo>
                    <a:lnTo>
                      <a:pt x="167" y="24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26"/>
              <p:cNvSpPr/>
              <p:nvPr/>
            </p:nvSpPr>
            <p:spPr>
              <a:xfrm>
                <a:off x="5457225" y="3553250"/>
                <a:ext cx="122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91" extrusionOk="0">
                    <a:moveTo>
                      <a:pt x="0" y="0"/>
                    </a:moveTo>
                    <a:cubicBezTo>
                      <a:pt x="12" y="12"/>
                      <a:pt x="24" y="24"/>
                      <a:pt x="36" y="36"/>
                    </a:cubicBezTo>
                    <a:cubicBezTo>
                      <a:pt x="36" y="48"/>
                      <a:pt x="24" y="60"/>
                      <a:pt x="24" y="72"/>
                    </a:cubicBezTo>
                    <a:lnTo>
                      <a:pt x="131" y="131"/>
                    </a:lnTo>
                    <a:lnTo>
                      <a:pt x="357" y="167"/>
                    </a:lnTo>
                    <a:lnTo>
                      <a:pt x="488" y="191"/>
                    </a:lnTo>
                    <a:lnTo>
                      <a:pt x="393" y="143"/>
                    </a:lnTo>
                    <a:lnTo>
                      <a:pt x="215" y="60"/>
                    </a:lnTo>
                    <a:lnTo>
                      <a:pt x="131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26"/>
              <p:cNvSpPr/>
              <p:nvPr/>
            </p:nvSpPr>
            <p:spPr>
              <a:xfrm>
                <a:off x="5431325" y="3616050"/>
                <a:ext cx="15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48" y="1"/>
                    </a:moveTo>
                    <a:lnTo>
                      <a:pt x="0" y="24"/>
                    </a:lnTo>
                    <a:lnTo>
                      <a:pt x="12" y="48"/>
                    </a:lnTo>
                    <a:lnTo>
                      <a:pt x="60" y="36"/>
                    </a:lnTo>
                    <a:cubicBezTo>
                      <a:pt x="60" y="24"/>
                      <a:pt x="48" y="12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26"/>
              <p:cNvSpPr/>
              <p:nvPr/>
            </p:nvSpPr>
            <p:spPr>
              <a:xfrm>
                <a:off x="5462275" y="3558300"/>
                <a:ext cx="1225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49" h="204" extrusionOk="0">
                    <a:moveTo>
                      <a:pt x="1" y="1"/>
                    </a:moveTo>
                    <a:lnTo>
                      <a:pt x="1" y="72"/>
                    </a:lnTo>
                    <a:lnTo>
                      <a:pt x="1" y="167"/>
                    </a:lnTo>
                    <a:lnTo>
                      <a:pt x="36" y="203"/>
                    </a:lnTo>
                    <a:lnTo>
                      <a:pt x="48" y="167"/>
                    </a:lnTo>
                    <a:cubicBezTo>
                      <a:pt x="36" y="132"/>
                      <a:pt x="24" y="96"/>
                      <a:pt x="13" y="60"/>
                    </a:cubicBezTo>
                    <a:cubicBezTo>
                      <a:pt x="13" y="25"/>
                      <a:pt x="36" y="1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26"/>
              <p:cNvSpPr/>
              <p:nvPr/>
            </p:nvSpPr>
            <p:spPr>
              <a:xfrm>
                <a:off x="5548900" y="3636300"/>
                <a:ext cx="33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67" extrusionOk="0">
                    <a:moveTo>
                      <a:pt x="24" y="0"/>
                    </a:moveTo>
                    <a:cubicBezTo>
                      <a:pt x="12" y="0"/>
                      <a:pt x="12" y="12"/>
                      <a:pt x="0" y="24"/>
                    </a:cubicBezTo>
                    <a:cubicBezTo>
                      <a:pt x="12" y="60"/>
                      <a:pt x="36" y="83"/>
                      <a:pt x="48" y="119"/>
                    </a:cubicBezTo>
                    <a:lnTo>
                      <a:pt x="96" y="167"/>
                    </a:lnTo>
                    <a:lnTo>
                      <a:pt x="131" y="167"/>
                    </a:lnTo>
                    <a:cubicBezTo>
                      <a:pt x="107" y="131"/>
                      <a:pt x="96" y="107"/>
                      <a:pt x="72" y="72"/>
                    </a:cubicBezTo>
                    <a:cubicBezTo>
                      <a:pt x="60" y="48"/>
                      <a:pt x="72" y="48"/>
                      <a:pt x="72" y="24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26"/>
              <p:cNvSpPr/>
              <p:nvPr/>
            </p:nvSpPr>
            <p:spPr>
              <a:xfrm>
                <a:off x="5444125" y="3548175"/>
                <a:ext cx="12825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40" extrusionOk="0">
                    <a:moveTo>
                      <a:pt x="107" y="1"/>
                    </a:moveTo>
                    <a:lnTo>
                      <a:pt x="24" y="37"/>
                    </a:lnTo>
                    <a:lnTo>
                      <a:pt x="0" y="72"/>
                    </a:lnTo>
                    <a:cubicBezTo>
                      <a:pt x="0" y="84"/>
                      <a:pt x="12" y="108"/>
                      <a:pt x="24" y="120"/>
                    </a:cubicBezTo>
                    <a:lnTo>
                      <a:pt x="119" y="168"/>
                    </a:lnTo>
                    <a:lnTo>
                      <a:pt x="238" y="156"/>
                    </a:lnTo>
                    <a:lnTo>
                      <a:pt x="310" y="203"/>
                    </a:lnTo>
                    <a:lnTo>
                      <a:pt x="405" y="203"/>
                    </a:lnTo>
                    <a:lnTo>
                      <a:pt x="488" y="239"/>
                    </a:lnTo>
                    <a:lnTo>
                      <a:pt x="512" y="168"/>
                    </a:lnTo>
                    <a:lnTo>
                      <a:pt x="453" y="132"/>
                    </a:lnTo>
                    <a:lnTo>
                      <a:pt x="369" y="144"/>
                    </a:lnTo>
                    <a:lnTo>
                      <a:pt x="322" y="96"/>
                    </a:lnTo>
                    <a:lnTo>
                      <a:pt x="227" y="37"/>
                    </a:lnTo>
                    <a:lnTo>
                      <a:pt x="155" y="37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26"/>
              <p:cNvSpPr/>
              <p:nvPr/>
            </p:nvSpPr>
            <p:spPr>
              <a:xfrm>
                <a:off x="5545625" y="3637775"/>
                <a:ext cx="59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87" extrusionOk="0">
                    <a:moveTo>
                      <a:pt x="96" y="1"/>
                    </a:moveTo>
                    <a:lnTo>
                      <a:pt x="96" y="36"/>
                    </a:lnTo>
                    <a:cubicBezTo>
                      <a:pt x="96" y="48"/>
                      <a:pt x="84" y="84"/>
                      <a:pt x="72" y="108"/>
                    </a:cubicBezTo>
                    <a:cubicBezTo>
                      <a:pt x="60" y="144"/>
                      <a:pt x="84" y="144"/>
                      <a:pt x="96" y="155"/>
                    </a:cubicBezTo>
                    <a:lnTo>
                      <a:pt x="96" y="203"/>
                    </a:lnTo>
                    <a:lnTo>
                      <a:pt x="72" y="167"/>
                    </a:lnTo>
                    <a:lnTo>
                      <a:pt x="48" y="155"/>
                    </a:lnTo>
                    <a:lnTo>
                      <a:pt x="0" y="215"/>
                    </a:lnTo>
                    <a:lnTo>
                      <a:pt x="36" y="275"/>
                    </a:lnTo>
                    <a:lnTo>
                      <a:pt x="84" y="286"/>
                    </a:lnTo>
                    <a:lnTo>
                      <a:pt x="203" y="263"/>
                    </a:lnTo>
                    <a:lnTo>
                      <a:pt x="238" y="227"/>
                    </a:lnTo>
                    <a:cubicBezTo>
                      <a:pt x="227" y="215"/>
                      <a:pt x="215" y="203"/>
                      <a:pt x="203" y="191"/>
                    </a:cubicBezTo>
                    <a:cubicBezTo>
                      <a:pt x="191" y="179"/>
                      <a:pt x="203" y="144"/>
                      <a:pt x="191" y="132"/>
                    </a:cubicBezTo>
                    <a:lnTo>
                      <a:pt x="131" y="36"/>
                    </a:lnTo>
                    <a:cubicBezTo>
                      <a:pt x="119" y="24"/>
                      <a:pt x="108" y="13"/>
                      <a:pt x="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26"/>
              <p:cNvSpPr/>
              <p:nvPr/>
            </p:nvSpPr>
            <p:spPr>
              <a:xfrm>
                <a:off x="5503950" y="3634500"/>
                <a:ext cx="10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87" extrusionOk="0">
                    <a:moveTo>
                      <a:pt x="298" y="1"/>
                    </a:moveTo>
                    <a:cubicBezTo>
                      <a:pt x="298" y="13"/>
                      <a:pt x="298" y="25"/>
                      <a:pt x="286" y="36"/>
                    </a:cubicBezTo>
                    <a:lnTo>
                      <a:pt x="120" y="72"/>
                    </a:lnTo>
                    <a:lnTo>
                      <a:pt x="96" y="108"/>
                    </a:lnTo>
                    <a:cubicBezTo>
                      <a:pt x="96" y="120"/>
                      <a:pt x="96" y="132"/>
                      <a:pt x="96" y="144"/>
                    </a:cubicBezTo>
                    <a:lnTo>
                      <a:pt x="24" y="155"/>
                    </a:lnTo>
                    <a:cubicBezTo>
                      <a:pt x="24" y="167"/>
                      <a:pt x="12" y="191"/>
                      <a:pt x="0" y="203"/>
                    </a:cubicBezTo>
                    <a:lnTo>
                      <a:pt x="60" y="286"/>
                    </a:lnTo>
                    <a:lnTo>
                      <a:pt x="120" y="286"/>
                    </a:lnTo>
                    <a:lnTo>
                      <a:pt x="274" y="227"/>
                    </a:lnTo>
                    <a:lnTo>
                      <a:pt x="346" y="155"/>
                    </a:lnTo>
                    <a:lnTo>
                      <a:pt x="346" y="84"/>
                    </a:lnTo>
                    <a:lnTo>
                      <a:pt x="393" y="60"/>
                    </a:lnTo>
                    <a:cubicBezTo>
                      <a:pt x="393" y="48"/>
                      <a:pt x="405" y="36"/>
                      <a:pt x="417" y="25"/>
                    </a:cubicBez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26"/>
              <p:cNvSpPr/>
              <p:nvPr/>
            </p:nvSpPr>
            <p:spPr>
              <a:xfrm>
                <a:off x="5593850" y="3678850"/>
                <a:ext cx="38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0" y="1"/>
                    </a:moveTo>
                    <a:lnTo>
                      <a:pt x="0" y="48"/>
                    </a:lnTo>
                    <a:lnTo>
                      <a:pt x="36" y="72"/>
                    </a:lnTo>
                    <a:lnTo>
                      <a:pt x="119" y="132"/>
                    </a:lnTo>
                    <a:lnTo>
                      <a:pt x="155" y="120"/>
                    </a:lnTo>
                    <a:lnTo>
                      <a:pt x="155" y="25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26"/>
              <p:cNvSpPr/>
              <p:nvPr/>
            </p:nvSpPr>
            <p:spPr>
              <a:xfrm>
                <a:off x="5395600" y="3619325"/>
                <a:ext cx="551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453" extrusionOk="0">
                    <a:moveTo>
                      <a:pt x="608" y="0"/>
                    </a:moveTo>
                    <a:lnTo>
                      <a:pt x="501" y="36"/>
                    </a:lnTo>
                    <a:lnTo>
                      <a:pt x="465" y="48"/>
                    </a:lnTo>
                    <a:lnTo>
                      <a:pt x="358" y="60"/>
                    </a:lnTo>
                    <a:cubicBezTo>
                      <a:pt x="334" y="72"/>
                      <a:pt x="310" y="96"/>
                      <a:pt x="286" y="120"/>
                    </a:cubicBezTo>
                    <a:lnTo>
                      <a:pt x="155" y="203"/>
                    </a:lnTo>
                    <a:lnTo>
                      <a:pt x="120" y="227"/>
                    </a:lnTo>
                    <a:cubicBezTo>
                      <a:pt x="132" y="251"/>
                      <a:pt x="143" y="262"/>
                      <a:pt x="155" y="274"/>
                    </a:cubicBezTo>
                    <a:lnTo>
                      <a:pt x="155" y="310"/>
                    </a:lnTo>
                    <a:lnTo>
                      <a:pt x="96" y="298"/>
                    </a:lnTo>
                    <a:lnTo>
                      <a:pt x="60" y="262"/>
                    </a:lnTo>
                    <a:lnTo>
                      <a:pt x="1" y="322"/>
                    </a:lnTo>
                    <a:cubicBezTo>
                      <a:pt x="13" y="346"/>
                      <a:pt x="24" y="358"/>
                      <a:pt x="48" y="370"/>
                    </a:cubicBezTo>
                    <a:lnTo>
                      <a:pt x="203" y="429"/>
                    </a:lnTo>
                    <a:lnTo>
                      <a:pt x="370" y="405"/>
                    </a:lnTo>
                    <a:lnTo>
                      <a:pt x="465" y="417"/>
                    </a:lnTo>
                    <a:lnTo>
                      <a:pt x="548" y="453"/>
                    </a:lnTo>
                    <a:lnTo>
                      <a:pt x="655" y="429"/>
                    </a:lnTo>
                    <a:lnTo>
                      <a:pt x="751" y="381"/>
                    </a:lnTo>
                    <a:lnTo>
                      <a:pt x="977" y="346"/>
                    </a:lnTo>
                    <a:lnTo>
                      <a:pt x="1060" y="322"/>
                    </a:lnTo>
                    <a:lnTo>
                      <a:pt x="1132" y="322"/>
                    </a:lnTo>
                    <a:lnTo>
                      <a:pt x="1251" y="286"/>
                    </a:lnTo>
                    <a:lnTo>
                      <a:pt x="1334" y="298"/>
                    </a:lnTo>
                    <a:lnTo>
                      <a:pt x="1429" y="334"/>
                    </a:lnTo>
                    <a:lnTo>
                      <a:pt x="1644" y="381"/>
                    </a:lnTo>
                    <a:lnTo>
                      <a:pt x="1810" y="370"/>
                    </a:lnTo>
                    <a:lnTo>
                      <a:pt x="1953" y="381"/>
                    </a:lnTo>
                    <a:lnTo>
                      <a:pt x="2013" y="358"/>
                    </a:lnTo>
                    <a:lnTo>
                      <a:pt x="2072" y="370"/>
                    </a:lnTo>
                    <a:lnTo>
                      <a:pt x="2179" y="358"/>
                    </a:lnTo>
                    <a:lnTo>
                      <a:pt x="2203" y="322"/>
                    </a:lnTo>
                    <a:lnTo>
                      <a:pt x="2168" y="274"/>
                    </a:lnTo>
                    <a:lnTo>
                      <a:pt x="1965" y="239"/>
                    </a:lnTo>
                    <a:lnTo>
                      <a:pt x="1846" y="191"/>
                    </a:lnTo>
                    <a:lnTo>
                      <a:pt x="1727" y="167"/>
                    </a:lnTo>
                    <a:lnTo>
                      <a:pt x="1632" y="131"/>
                    </a:lnTo>
                    <a:lnTo>
                      <a:pt x="1489" y="96"/>
                    </a:lnTo>
                    <a:lnTo>
                      <a:pt x="1286" y="12"/>
                    </a:lnTo>
                    <a:lnTo>
                      <a:pt x="1084" y="60"/>
                    </a:lnTo>
                    <a:lnTo>
                      <a:pt x="905" y="60"/>
                    </a:lnTo>
                    <a:lnTo>
                      <a:pt x="810" y="48"/>
                    </a:lnTo>
                    <a:lnTo>
                      <a:pt x="739" y="36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26"/>
              <p:cNvSpPr/>
              <p:nvPr/>
            </p:nvSpPr>
            <p:spPr>
              <a:xfrm>
                <a:off x="5472700" y="3631825"/>
                <a:ext cx="33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2" extrusionOk="0">
                    <a:moveTo>
                      <a:pt x="0" y="1"/>
                    </a:moveTo>
                    <a:lnTo>
                      <a:pt x="48" y="36"/>
                    </a:lnTo>
                    <a:lnTo>
                      <a:pt x="131" y="72"/>
                    </a:lnTo>
                    <a:lnTo>
                      <a:pt x="96" y="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3" name="Google Shape;6243;p26"/>
              <p:cNvSpPr/>
              <p:nvPr/>
            </p:nvSpPr>
            <p:spPr>
              <a:xfrm>
                <a:off x="5483400" y="3577050"/>
                <a:ext cx="36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882" extrusionOk="0">
                    <a:moveTo>
                      <a:pt x="239" y="1"/>
                    </a:moveTo>
                    <a:lnTo>
                      <a:pt x="168" y="25"/>
                    </a:lnTo>
                    <a:cubicBezTo>
                      <a:pt x="168" y="48"/>
                      <a:pt x="156" y="60"/>
                      <a:pt x="144" y="72"/>
                    </a:cubicBezTo>
                    <a:cubicBezTo>
                      <a:pt x="120" y="72"/>
                      <a:pt x="84" y="60"/>
                      <a:pt x="60" y="60"/>
                    </a:cubicBezTo>
                    <a:cubicBezTo>
                      <a:pt x="25" y="60"/>
                      <a:pt x="13" y="96"/>
                      <a:pt x="1" y="120"/>
                    </a:cubicBezTo>
                    <a:lnTo>
                      <a:pt x="1" y="179"/>
                    </a:lnTo>
                    <a:lnTo>
                      <a:pt x="60" y="191"/>
                    </a:lnTo>
                    <a:lnTo>
                      <a:pt x="191" y="120"/>
                    </a:lnTo>
                    <a:cubicBezTo>
                      <a:pt x="203" y="156"/>
                      <a:pt x="227" y="179"/>
                      <a:pt x="239" y="215"/>
                    </a:cubicBezTo>
                    <a:cubicBezTo>
                      <a:pt x="263" y="239"/>
                      <a:pt x="251" y="251"/>
                      <a:pt x="263" y="275"/>
                    </a:cubicBezTo>
                    <a:lnTo>
                      <a:pt x="358" y="310"/>
                    </a:lnTo>
                    <a:lnTo>
                      <a:pt x="477" y="275"/>
                    </a:lnTo>
                    <a:lnTo>
                      <a:pt x="537" y="298"/>
                    </a:lnTo>
                    <a:lnTo>
                      <a:pt x="561" y="382"/>
                    </a:lnTo>
                    <a:lnTo>
                      <a:pt x="775" y="489"/>
                    </a:lnTo>
                    <a:lnTo>
                      <a:pt x="846" y="453"/>
                    </a:lnTo>
                    <a:lnTo>
                      <a:pt x="942" y="489"/>
                    </a:lnTo>
                    <a:lnTo>
                      <a:pt x="1096" y="656"/>
                    </a:lnTo>
                    <a:lnTo>
                      <a:pt x="1180" y="703"/>
                    </a:lnTo>
                    <a:cubicBezTo>
                      <a:pt x="1215" y="751"/>
                      <a:pt x="1227" y="799"/>
                      <a:pt x="1251" y="834"/>
                    </a:cubicBezTo>
                    <a:lnTo>
                      <a:pt x="1358" y="882"/>
                    </a:lnTo>
                    <a:lnTo>
                      <a:pt x="1430" y="822"/>
                    </a:lnTo>
                    <a:cubicBezTo>
                      <a:pt x="1430" y="775"/>
                      <a:pt x="1442" y="715"/>
                      <a:pt x="1442" y="668"/>
                    </a:cubicBezTo>
                    <a:lnTo>
                      <a:pt x="1239" y="465"/>
                    </a:lnTo>
                    <a:lnTo>
                      <a:pt x="1049" y="358"/>
                    </a:lnTo>
                    <a:lnTo>
                      <a:pt x="965" y="251"/>
                    </a:lnTo>
                    <a:lnTo>
                      <a:pt x="870" y="203"/>
                    </a:lnTo>
                    <a:lnTo>
                      <a:pt x="751" y="227"/>
                    </a:lnTo>
                    <a:lnTo>
                      <a:pt x="656" y="179"/>
                    </a:lnTo>
                    <a:lnTo>
                      <a:pt x="584" y="132"/>
                    </a:lnTo>
                    <a:lnTo>
                      <a:pt x="441" y="84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4" name="Google Shape;6244;p26"/>
              <p:cNvSpPr/>
              <p:nvPr/>
            </p:nvSpPr>
            <p:spPr>
              <a:xfrm>
                <a:off x="5372975" y="3621700"/>
                <a:ext cx="42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85" extrusionOk="0">
                    <a:moveTo>
                      <a:pt x="72" y="1"/>
                    </a:moveTo>
                    <a:lnTo>
                      <a:pt x="1" y="48"/>
                    </a:lnTo>
                    <a:lnTo>
                      <a:pt x="96" y="84"/>
                    </a:lnTo>
                    <a:lnTo>
                      <a:pt x="167" y="84"/>
                    </a:lnTo>
                    <a:lnTo>
                      <a:pt x="167" y="48"/>
                    </a:lnTo>
                    <a:cubicBezTo>
                      <a:pt x="167" y="36"/>
                      <a:pt x="132" y="13"/>
                      <a:pt x="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26"/>
              <p:cNvSpPr/>
              <p:nvPr/>
            </p:nvSpPr>
            <p:spPr>
              <a:xfrm>
                <a:off x="5358100" y="3592825"/>
                <a:ext cx="43175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609" extrusionOk="0">
                    <a:moveTo>
                      <a:pt x="227" y="1"/>
                    </a:moveTo>
                    <a:lnTo>
                      <a:pt x="48" y="13"/>
                    </a:lnTo>
                    <a:cubicBezTo>
                      <a:pt x="24" y="37"/>
                      <a:pt x="12" y="48"/>
                      <a:pt x="0" y="72"/>
                    </a:cubicBezTo>
                    <a:cubicBezTo>
                      <a:pt x="0" y="96"/>
                      <a:pt x="0" y="132"/>
                      <a:pt x="0" y="156"/>
                    </a:cubicBezTo>
                    <a:lnTo>
                      <a:pt x="72" y="191"/>
                    </a:lnTo>
                    <a:lnTo>
                      <a:pt x="143" y="215"/>
                    </a:lnTo>
                    <a:lnTo>
                      <a:pt x="215" y="251"/>
                    </a:lnTo>
                    <a:lnTo>
                      <a:pt x="286" y="275"/>
                    </a:lnTo>
                    <a:lnTo>
                      <a:pt x="358" y="310"/>
                    </a:lnTo>
                    <a:cubicBezTo>
                      <a:pt x="370" y="322"/>
                      <a:pt x="393" y="346"/>
                      <a:pt x="405" y="358"/>
                    </a:cubicBezTo>
                    <a:lnTo>
                      <a:pt x="500" y="358"/>
                    </a:lnTo>
                    <a:lnTo>
                      <a:pt x="548" y="406"/>
                    </a:lnTo>
                    <a:lnTo>
                      <a:pt x="620" y="429"/>
                    </a:lnTo>
                    <a:lnTo>
                      <a:pt x="655" y="418"/>
                    </a:lnTo>
                    <a:lnTo>
                      <a:pt x="774" y="418"/>
                    </a:lnTo>
                    <a:lnTo>
                      <a:pt x="917" y="501"/>
                    </a:lnTo>
                    <a:lnTo>
                      <a:pt x="1084" y="501"/>
                    </a:lnTo>
                    <a:lnTo>
                      <a:pt x="1239" y="560"/>
                    </a:lnTo>
                    <a:lnTo>
                      <a:pt x="1298" y="596"/>
                    </a:lnTo>
                    <a:lnTo>
                      <a:pt x="1358" y="572"/>
                    </a:lnTo>
                    <a:lnTo>
                      <a:pt x="1465" y="608"/>
                    </a:lnTo>
                    <a:lnTo>
                      <a:pt x="1572" y="560"/>
                    </a:lnTo>
                    <a:lnTo>
                      <a:pt x="1643" y="560"/>
                    </a:lnTo>
                    <a:lnTo>
                      <a:pt x="1715" y="513"/>
                    </a:lnTo>
                    <a:cubicBezTo>
                      <a:pt x="1715" y="489"/>
                      <a:pt x="1727" y="465"/>
                      <a:pt x="1727" y="429"/>
                    </a:cubicBezTo>
                    <a:cubicBezTo>
                      <a:pt x="1703" y="418"/>
                      <a:pt x="1667" y="394"/>
                      <a:pt x="1643" y="370"/>
                    </a:cubicBezTo>
                    <a:lnTo>
                      <a:pt x="1536" y="382"/>
                    </a:lnTo>
                    <a:lnTo>
                      <a:pt x="1572" y="406"/>
                    </a:lnTo>
                    <a:lnTo>
                      <a:pt x="1489" y="453"/>
                    </a:lnTo>
                    <a:lnTo>
                      <a:pt x="1393" y="441"/>
                    </a:lnTo>
                    <a:lnTo>
                      <a:pt x="1310" y="477"/>
                    </a:lnTo>
                    <a:lnTo>
                      <a:pt x="1203" y="441"/>
                    </a:lnTo>
                    <a:lnTo>
                      <a:pt x="1143" y="382"/>
                    </a:lnTo>
                    <a:lnTo>
                      <a:pt x="1012" y="322"/>
                    </a:lnTo>
                    <a:lnTo>
                      <a:pt x="893" y="322"/>
                    </a:lnTo>
                    <a:lnTo>
                      <a:pt x="786" y="215"/>
                    </a:lnTo>
                    <a:lnTo>
                      <a:pt x="667" y="144"/>
                    </a:lnTo>
                    <a:lnTo>
                      <a:pt x="584" y="144"/>
                    </a:lnTo>
                    <a:lnTo>
                      <a:pt x="477" y="48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26"/>
              <p:cNvSpPr/>
              <p:nvPr/>
            </p:nvSpPr>
            <p:spPr>
              <a:xfrm>
                <a:off x="5490550" y="3585700"/>
                <a:ext cx="152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8" extrusionOk="0">
                    <a:moveTo>
                      <a:pt x="1" y="0"/>
                    </a:moveTo>
                    <a:cubicBezTo>
                      <a:pt x="1" y="12"/>
                      <a:pt x="1" y="24"/>
                      <a:pt x="13" y="36"/>
                    </a:cubicBezTo>
                    <a:lnTo>
                      <a:pt x="48" y="48"/>
                    </a:lnTo>
                    <a:lnTo>
                      <a:pt x="60" y="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26"/>
              <p:cNvSpPr/>
              <p:nvPr/>
            </p:nvSpPr>
            <p:spPr>
              <a:xfrm>
                <a:off x="5517650" y="3634200"/>
                <a:ext cx="240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25" extrusionOk="0">
                    <a:moveTo>
                      <a:pt x="72" y="1"/>
                    </a:moveTo>
                    <a:lnTo>
                      <a:pt x="0" y="25"/>
                    </a:lnTo>
                    <a:lnTo>
                      <a:pt x="95" y="25"/>
                    </a:lnTo>
                    <a:cubicBezTo>
                      <a:pt x="95" y="13"/>
                      <a:pt x="84" y="1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26"/>
              <p:cNvSpPr/>
              <p:nvPr/>
            </p:nvSpPr>
            <p:spPr>
              <a:xfrm>
                <a:off x="5515250" y="3634800"/>
                <a:ext cx="272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96" extrusionOk="0">
                    <a:moveTo>
                      <a:pt x="1" y="1"/>
                    </a:moveTo>
                    <a:lnTo>
                      <a:pt x="108" y="96"/>
                    </a:lnTo>
                    <a:cubicBezTo>
                      <a:pt x="96" y="84"/>
                      <a:pt x="84" y="60"/>
                      <a:pt x="84" y="4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26"/>
              <p:cNvSpPr/>
              <p:nvPr/>
            </p:nvSpPr>
            <p:spPr>
              <a:xfrm>
                <a:off x="5318500" y="3580625"/>
                <a:ext cx="32175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25" extrusionOk="0">
                    <a:moveTo>
                      <a:pt x="132" y="1"/>
                    </a:moveTo>
                    <a:cubicBezTo>
                      <a:pt x="108" y="13"/>
                      <a:pt x="72" y="24"/>
                      <a:pt x="49" y="48"/>
                    </a:cubicBezTo>
                    <a:lnTo>
                      <a:pt x="25" y="84"/>
                    </a:lnTo>
                    <a:cubicBezTo>
                      <a:pt x="25" y="96"/>
                      <a:pt x="37" y="108"/>
                      <a:pt x="49" y="132"/>
                    </a:cubicBezTo>
                    <a:lnTo>
                      <a:pt x="1" y="155"/>
                    </a:lnTo>
                    <a:lnTo>
                      <a:pt x="37" y="203"/>
                    </a:lnTo>
                    <a:lnTo>
                      <a:pt x="108" y="263"/>
                    </a:lnTo>
                    <a:lnTo>
                      <a:pt x="251" y="286"/>
                    </a:lnTo>
                    <a:lnTo>
                      <a:pt x="310" y="334"/>
                    </a:lnTo>
                    <a:lnTo>
                      <a:pt x="430" y="334"/>
                    </a:lnTo>
                    <a:lnTo>
                      <a:pt x="489" y="310"/>
                    </a:lnTo>
                    <a:lnTo>
                      <a:pt x="572" y="358"/>
                    </a:lnTo>
                    <a:lnTo>
                      <a:pt x="691" y="358"/>
                    </a:lnTo>
                    <a:lnTo>
                      <a:pt x="787" y="405"/>
                    </a:lnTo>
                    <a:lnTo>
                      <a:pt x="918" y="382"/>
                    </a:lnTo>
                    <a:cubicBezTo>
                      <a:pt x="918" y="394"/>
                      <a:pt x="930" y="417"/>
                      <a:pt x="930" y="441"/>
                    </a:cubicBezTo>
                    <a:lnTo>
                      <a:pt x="1025" y="465"/>
                    </a:lnTo>
                    <a:lnTo>
                      <a:pt x="1168" y="525"/>
                    </a:lnTo>
                    <a:lnTo>
                      <a:pt x="1108" y="453"/>
                    </a:lnTo>
                    <a:lnTo>
                      <a:pt x="1239" y="501"/>
                    </a:lnTo>
                    <a:cubicBezTo>
                      <a:pt x="1251" y="477"/>
                      <a:pt x="1275" y="453"/>
                      <a:pt x="1287" y="429"/>
                    </a:cubicBezTo>
                    <a:lnTo>
                      <a:pt x="1287" y="429"/>
                    </a:lnTo>
                    <a:lnTo>
                      <a:pt x="1239" y="441"/>
                    </a:lnTo>
                    <a:lnTo>
                      <a:pt x="1239" y="370"/>
                    </a:lnTo>
                    <a:lnTo>
                      <a:pt x="1263" y="310"/>
                    </a:lnTo>
                    <a:lnTo>
                      <a:pt x="1168" y="251"/>
                    </a:lnTo>
                    <a:lnTo>
                      <a:pt x="1168" y="322"/>
                    </a:lnTo>
                    <a:lnTo>
                      <a:pt x="1120" y="322"/>
                    </a:lnTo>
                    <a:lnTo>
                      <a:pt x="1132" y="251"/>
                    </a:lnTo>
                    <a:lnTo>
                      <a:pt x="1049" y="167"/>
                    </a:lnTo>
                    <a:lnTo>
                      <a:pt x="930" y="167"/>
                    </a:lnTo>
                    <a:lnTo>
                      <a:pt x="858" y="96"/>
                    </a:lnTo>
                    <a:lnTo>
                      <a:pt x="787" y="36"/>
                    </a:lnTo>
                    <a:lnTo>
                      <a:pt x="632" y="48"/>
                    </a:lnTo>
                    <a:cubicBezTo>
                      <a:pt x="632" y="72"/>
                      <a:pt x="632" y="84"/>
                      <a:pt x="632" y="96"/>
                    </a:cubicBezTo>
                    <a:lnTo>
                      <a:pt x="811" y="227"/>
                    </a:lnTo>
                    <a:lnTo>
                      <a:pt x="858" y="310"/>
                    </a:lnTo>
                    <a:lnTo>
                      <a:pt x="727" y="275"/>
                    </a:lnTo>
                    <a:lnTo>
                      <a:pt x="632" y="275"/>
                    </a:lnTo>
                    <a:lnTo>
                      <a:pt x="537" y="179"/>
                    </a:lnTo>
                    <a:lnTo>
                      <a:pt x="537" y="108"/>
                    </a:lnTo>
                    <a:lnTo>
                      <a:pt x="465" y="72"/>
                    </a:lnTo>
                    <a:lnTo>
                      <a:pt x="382" y="60"/>
                    </a:lnTo>
                    <a:lnTo>
                      <a:pt x="299" y="13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26"/>
              <p:cNvSpPr/>
              <p:nvPr/>
            </p:nvSpPr>
            <p:spPr>
              <a:xfrm>
                <a:off x="5474475" y="3619325"/>
                <a:ext cx="24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72" extrusionOk="0">
                    <a:moveTo>
                      <a:pt x="60" y="0"/>
                    </a:moveTo>
                    <a:lnTo>
                      <a:pt x="1" y="12"/>
                    </a:lnTo>
                    <a:cubicBezTo>
                      <a:pt x="1" y="24"/>
                      <a:pt x="1" y="36"/>
                      <a:pt x="1" y="48"/>
                    </a:cubicBezTo>
                    <a:lnTo>
                      <a:pt x="60" y="72"/>
                    </a:lnTo>
                    <a:lnTo>
                      <a:pt x="96" y="48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26"/>
              <p:cNvSpPr/>
              <p:nvPr/>
            </p:nvSpPr>
            <p:spPr>
              <a:xfrm>
                <a:off x="5488175" y="3584800"/>
                <a:ext cx="15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48"/>
                    </a:lnTo>
                    <a:lnTo>
                      <a:pt x="48" y="60"/>
                    </a:lnTo>
                    <a:cubicBezTo>
                      <a:pt x="48" y="48"/>
                      <a:pt x="60" y="36"/>
                      <a:pt x="60" y="2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26"/>
              <p:cNvSpPr/>
              <p:nvPr/>
            </p:nvSpPr>
            <p:spPr>
              <a:xfrm>
                <a:off x="5460800" y="3625875"/>
                <a:ext cx="56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20" extrusionOk="0">
                    <a:moveTo>
                      <a:pt x="0" y="0"/>
                    </a:moveTo>
                    <a:cubicBezTo>
                      <a:pt x="0" y="12"/>
                      <a:pt x="0" y="24"/>
                      <a:pt x="0" y="36"/>
                    </a:cubicBezTo>
                    <a:lnTo>
                      <a:pt x="83" y="108"/>
                    </a:lnTo>
                    <a:lnTo>
                      <a:pt x="214" y="119"/>
                    </a:lnTo>
                    <a:cubicBezTo>
                      <a:pt x="214" y="108"/>
                      <a:pt x="226" y="96"/>
                      <a:pt x="226" y="84"/>
                    </a:cubicBezTo>
                    <a:lnTo>
                      <a:pt x="143" y="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26"/>
              <p:cNvSpPr/>
              <p:nvPr/>
            </p:nvSpPr>
            <p:spPr>
              <a:xfrm>
                <a:off x="5151525" y="3491325"/>
                <a:ext cx="3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08" extrusionOk="0">
                    <a:moveTo>
                      <a:pt x="0" y="1"/>
                    </a:moveTo>
                    <a:cubicBezTo>
                      <a:pt x="36" y="37"/>
                      <a:pt x="72" y="72"/>
                      <a:pt x="108" y="108"/>
                    </a:cubicBezTo>
                    <a:lnTo>
                      <a:pt x="120" y="48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4" name="Google Shape;6254;p26"/>
              <p:cNvSpPr/>
              <p:nvPr/>
            </p:nvSpPr>
            <p:spPr>
              <a:xfrm>
                <a:off x="5107175" y="3405900"/>
                <a:ext cx="92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418" extrusionOk="0">
                    <a:moveTo>
                      <a:pt x="0" y="1"/>
                    </a:moveTo>
                    <a:lnTo>
                      <a:pt x="96" y="120"/>
                    </a:lnTo>
                    <a:lnTo>
                      <a:pt x="96" y="215"/>
                    </a:lnTo>
                    <a:lnTo>
                      <a:pt x="155" y="251"/>
                    </a:lnTo>
                    <a:lnTo>
                      <a:pt x="215" y="417"/>
                    </a:lnTo>
                    <a:lnTo>
                      <a:pt x="274" y="417"/>
                    </a:lnTo>
                    <a:lnTo>
                      <a:pt x="322" y="322"/>
                    </a:lnTo>
                    <a:lnTo>
                      <a:pt x="370" y="275"/>
                    </a:lnTo>
                    <a:cubicBezTo>
                      <a:pt x="334" y="239"/>
                      <a:pt x="298" y="203"/>
                      <a:pt x="274" y="167"/>
                    </a:cubicBezTo>
                    <a:cubicBezTo>
                      <a:pt x="239" y="132"/>
                      <a:pt x="239" y="84"/>
                      <a:pt x="227" y="36"/>
                    </a:cubicBezTo>
                    <a:lnTo>
                      <a:pt x="167" y="1"/>
                    </a:lnTo>
                    <a:lnTo>
                      <a:pt x="108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26"/>
              <p:cNvSpPr/>
              <p:nvPr/>
            </p:nvSpPr>
            <p:spPr>
              <a:xfrm>
                <a:off x="5127700" y="3449650"/>
                <a:ext cx="36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8" extrusionOk="0">
                    <a:moveTo>
                      <a:pt x="61" y="1"/>
                    </a:moveTo>
                    <a:lnTo>
                      <a:pt x="1" y="25"/>
                    </a:lnTo>
                    <a:lnTo>
                      <a:pt x="37" y="96"/>
                    </a:lnTo>
                    <a:lnTo>
                      <a:pt x="144" y="168"/>
                    </a:lnTo>
                    <a:cubicBezTo>
                      <a:pt x="120" y="108"/>
                      <a:pt x="96" y="49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26"/>
              <p:cNvSpPr/>
              <p:nvPr/>
            </p:nvSpPr>
            <p:spPr>
              <a:xfrm>
                <a:off x="5133075" y="3460075"/>
                <a:ext cx="44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39" extrusionOk="0">
                    <a:moveTo>
                      <a:pt x="84" y="1"/>
                    </a:moveTo>
                    <a:lnTo>
                      <a:pt x="0" y="48"/>
                    </a:lnTo>
                    <a:lnTo>
                      <a:pt x="155" y="239"/>
                    </a:lnTo>
                    <a:lnTo>
                      <a:pt x="155" y="155"/>
                    </a:lnTo>
                    <a:lnTo>
                      <a:pt x="179" y="96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26"/>
              <p:cNvSpPr/>
              <p:nvPr/>
            </p:nvSpPr>
            <p:spPr>
              <a:xfrm>
                <a:off x="5117600" y="3435975"/>
                <a:ext cx="865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17" extrusionOk="0">
                    <a:moveTo>
                      <a:pt x="143" y="0"/>
                    </a:moveTo>
                    <a:lnTo>
                      <a:pt x="12" y="36"/>
                    </a:lnTo>
                    <a:cubicBezTo>
                      <a:pt x="12" y="48"/>
                      <a:pt x="0" y="72"/>
                      <a:pt x="0" y="96"/>
                    </a:cubicBezTo>
                    <a:lnTo>
                      <a:pt x="95" y="155"/>
                    </a:lnTo>
                    <a:cubicBezTo>
                      <a:pt x="131" y="215"/>
                      <a:pt x="155" y="286"/>
                      <a:pt x="191" y="346"/>
                    </a:cubicBezTo>
                    <a:lnTo>
                      <a:pt x="310" y="417"/>
                    </a:lnTo>
                    <a:lnTo>
                      <a:pt x="345" y="262"/>
                    </a:lnTo>
                    <a:cubicBezTo>
                      <a:pt x="322" y="191"/>
                      <a:pt x="286" y="119"/>
                      <a:pt x="250" y="48"/>
                    </a:cubicBez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26"/>
              <p:cNvSpPr/>
              <p:nvPr/>
            </p:nvSpPr>
            <p:spPr>
              <a:xfrm>
                <a:off x="5109250" y="3398475"/>
                <a:ext cx="27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60" extrusionOk="0">
                    <a:moveTo>
                      <a:pt x="1" y="0"/>
                    </a:moveTo>
                    <a:lnTo>
                      <a:pt x="108" y="60"/>
                    </a:lnTo>
                    <a:cubicBezTo>
                      <a:pt x="108" y="36"/>
                      <a:pt x="96" y="24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26"/>
              <p:cNvSpPr/>
              <p:nvPr/>
            </p:nvSpPr>
            <p:spPr>
              <a:xfrm>
                <a:off x="5121750" y="3423175"/>
                <a:ext cx="45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08" extrusionOk="0">
                    <a:moveTo>
                      <a:pt x="72" y="0"/>
                    </a:moveTo>
                    <a:lnTo>
                      <a:pt x="1" y="36"/>
                    </a:lnTo>
                    <a:lnTo>
                      <a:pt x="120" y="72"/>
                    </a:lnTo>
                    <a:lnTo>
                      <a:pt x="156" y="107"/>
                    </a:lnTo>
                    <a:cubicBezTo>
                      <a:pt x="168" y="96"/>
                      <a:pt x="179" y="84"/>
                      <a:pt x="179" y="60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26"/>
              <p:cNvSpPr/>
              <p:nvPr/>
            </p:nvSpPr>
            <p:spPr>
              <a:xfrm>
                <a:off x="5116400" y="3429125"/>
                <a:ext cx="39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32" extrusionOk="0">
                    <a:moveTo>
                      <a:pt x="84" y="0"/>
                    </a:moveTo>
                    <a:lnTo>
                      <a:pt x="1" y="72"/>
                    </a:lnTo>
                    <a:cubicBezTo>
                      <a:pt x="24" y="96"/>
                      <a:pt x="36" y="119"/>
                      <a:pt x="48" y="131"/>
                    </a:cubicBezTo>
                    <a:lnTo>
                      <a:pt x="143" y="108"/>
                    </a:lnTo>
                    <a:cubicBezTo>
                      <a:pt x="143" y="84"/>
                      <a:pt x="143" y="60"/>
                      <a:pt x="155" y="48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26"/>
              <p:cNvSpPr/>
              <p:nvPr/>
            </p:nvSpPr>
            <p:spPr>
              <a:xfrm>
                <a:off x="5131875" y="3457100"/>
                <a:ext cx="24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84" extrusionOk="0">
                    <a:moveTo>
                      <a:pt x="13" y="1"/>
                    </a:moveTo>
                    <a:cubicBezTo>
                      <a:pt x="13" y="24"/>
                      <a:pt x="13" y="60"/>
                      <a:pt x="1" y="84"/>
                    </a:cubicBezTo>
                    <a:lnTo>
                      <a:pt x="96" y="60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2" name="Google Shape;6262;p26"/>
              <p:cNvSpPr/>
              <p:nvPr/>
            </p:nvSpPr>
            <p:spPr>
              <a:xfrm>
                <a:off x="5487875" y="3619625"/>
                <a:ext cx="180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37" extrusionOk="0">
                    <a:moveTo>
                      <a:pt x="60" y="0"/>
                    </a:moveTo>
                    <a:lnTo>
                      <a:pt x="1" y="12"/>
                    </a:lnTo>
                    <a:lnTo>
                      <a:pt x="72" y="3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3" name="Google Shape;6263;p26"/>
              <p:cNvSpPr/>
              <p:nvPr/>
            </p:nvSpPr>
            <p:spPr>
              <a:xfrm>
                <a:off x="5093775" y="3355900"/>
                <a:ext cx="115825" cy="153625"/>
              </a:xfrm>
              <a:custGeom>
                <a:avLst/>
                <a:gdLst/>
                <a:ahLst/>
                <a:cxnLst/>
                <a:rect l="l" t="t" r="r" b="b"/>
                <a:pathLst>
                  <a:path w="4633" h="6145" extrusionOk="0">
                    <a:moveTo>
                      <a:pt x="36" y="0"/>
                    </a:moveTo>
                    <a:lnTo>
                      <a:pt x="1" y="36"/>
                    </a:lnTo>
                    <a:lnTo>
                      <a:pt x="1" y="167"/>
                    </a:lnTo>
                    <a:cubicBezTo>
                      <a:pt x="24" y="251"/>
                      <a:pt x="48" y="334"/>
                      <a:pt x="72" y="417"/>
                    </a:cubicBezTo>
                    <a:lnTo>
                      <a:pt x="155" y="465"/>
                    </a:lnTo>
                    <a:lnTo>
                      <a:pt x="322" y="715"/>
                    </a:lnTo>
                    <a:lnTo>
                      <a:pt x="394" y="727"/>
                    </a:lnTo>
                    <a:cubicBezTo>
                      <a:pt x="429" y="786"/>
                      <a:pt x="453" y="834"/>
                      <a:pt x="489" y="893"/>
                    </a:cubicBezTo>
                    <a:lnTo>
                      <a:pt x="560" y="941"/>
                    </a:lnTo>
                    <a:lnTo>
                      <a:pt x="632" y="941"/>
                    </a:lnTo>
                    <a:lnTo>
                      <a:pt x="775" y="1084"/>
                    </a:lnTo>
                    <a:cubicBezTo>
                      <a:pt x="810" y="1179"/>
                      <a:pt x="858" y="1263"/>
                      <a:pt x="894" y="1358"/>
                    </a:cubicBezTo>
                    <a:lnTo>
                      <a:pt x="1037" y="1536"/>
                    </a:lnTo>
                    <a:lnTo>
                      <a:pt x="1096" y="1560"/>
                    </a:lnTo>
                    <a:cubicBezTo>
                      <a:pt x="1084" y="1596"/>
                      <a:pt x="1072" y="1620"/>
                      <a:pt x="1060" y="1655"/>
                    </a:cubicBezTo>
                    <a:lnTo>
                      <a:pt x="1108" y="1703"/>
                    </a:lnTo>
                    <a:cubicBezTo>
                      <a:pt x="1108" y="1739"/>
                      <a:pt x="1108" y="1775"/>
                      <a:pt x="1096" y="1810"/>
                    </a:cubicBezTo>
                    <a:cubicBezTo>
                      <a:pt x="1084" y="1846"/>
                      <a:pt x="1132" y="1846"/>
                      <a:pt x="1144" y="1870"/>
                    </a:cubicBezTo>
                    <a:lnTo>
                      <a:pt x="1251" y="1905"/>
                    </a:lnTo>
                    <a:lnTo>
                      <a:pt x="1358" y="2072"/>
                    </a:lnTo>
                    <a:lnTo>
                      <a:pt x="1418" y="2120"/>
                    </a:lnTo>
                    <a:lnTo>
                      <a:pt x="1477" y="2132"/>
                    </a:lnTo>
                    <a:lnTo>
                      <a:pt x="1477" y="2179"/>
                    </a:lnTo>
                    <a:lnTo>
                      <a:pt x="1418" y="2227"/>
                    </a:lnTo>
                    <a:cubicBezTo>
                      <a:pt x="1441" y="2251"/>
                      <a:pt x="1453" y="2275"/>
                      <a:pt x="1465" y="2298"/>
                    </a:cubicBezTo>
                    <a:cubicBezTo>
                      <a:pt x="1489" y="2322"/>
                      <a:pt x="1489" y="2370"/>
                      <a:pt x="1489" y="2406"/>
                    </a:cubicBezTo>
                    <a:cubicBezTo>
                      <a:pt x="1489" y="2417"/>
                      <a:pt x="1477" y="2417"/>
                      <a:pt x="1477" y="2429"/>
                    </a:cubicBezTo>
                    <a:lnTo>
                      <a:pt x="1525" y="2667"/>
                    </a:lnTo>
                    <a:cubicBezTo>
                      <a:pt x="1525" y="2715"/>
                      <a:pt x="1525" y="2751"/>
                      <a:pt x="1537" y="2798"/>
                    </a:cubicBezTo>
                    <a:lnTo>
                      <a:pt x="1656" y="2858"/>
                    </a:lnTo>
                    <a:cubicBezTo>
                      <a:pt x="1703" y="2906"/>
                      <a:pt x="1739" y="2941"/>
                      <a:pt x="1787" y="2989"/>
                    </a:cubicBezTo>
                    <a:cubicBezTo>
                      <a:pt x="1787" y="3013"/>
                      <a:pt x="1775" y="3025"/>
                      <a:pt x="1763" y="3048"/>
                    </a:cubicBezTo>
                    <a:cubicBezTo>
                      <a:pt x="1787" y="3120"/>
                      <a:pt x="1810" y="3191"/>
                      <a:pt x="1846" y="3251"/>
                    </a:cubicBezTo>
                    <a:lnTo>
                      <a:pt x="1941" y="3358"/>
                    </a:lnTo>
                    <a:lnTo>
                      <a:pt x="1906" y="3560"/>
                    </a:lnTo>
                    <a:cubicBezTo>
                      <a:pt x="1941" y="3668"/>
                      <a:pt x="1977" y="3775"/>
                      <a:pt x="2013" y="3882"/>
                    </a:cubicBezTo>
                    <a:lnTo>
                      <a:pt x="1965" y="3989"/>
                    </a:lnTo>
                    <a:lnTo>
                      <a:pt x="1989" y="4096"/>
                    </a:lnTo>
                    <a:cubicBezTo>
                      <a:pt x="2037" y="4156"/>
                      <a:pt x="2084" y="4203"/>
                      <a:pt x="2132" y="4263"/>
                    </a:cubicBezTo>
                    <a:cubicBezTo>
                      <a:pt x="2180" y="4334"/>
                      <a:pt x="2227" y="4406"/>
                      <a:pt x="2263" y="4489"/>
                    </a:cubicBezTo>
                    <a:cubicBezTo>
                      <a:pt x="2263" y="4525"/>
                      <a:pt x="2287" y="4561"/>
                      <a:pt x="2287" y="4596"/>
                    </a:cubicBezTo>
                    <a:lnTo>
                      <a:pt x="2430" y="4668"/>
                    </a:lnTo>
                    <a:lnTo>
                      <a:pt x="2465" y="4727"/>
                    </a:lnTo>
                    <a:lnTo>
                      <a:pt x="2572" y="4823"/>
                    </a:lnTo>
                    <a:lnTo>
                      <a:pt x="2549" y="4942"/>
                    </a:lnTo>
                    <a:lnTo>
                      <a:pt x="2644" y="5025"/>
                    </a:lnTo>
                    <a:cubicBezTo>
                      <a:pt x="2680" y="5073"/>
                      <a:pt x="2715" y="5120"/>
                      <a:pt x="2739" y="5168"/>
                    </a:cubicBezTo>
                    <a:lnTo>
                      <a:pt x="2930" y="5346"/>
                    </a:lnTo>
                    <a:cubicBezTo>
                      <a:pt x="2942" y="5382"/>
                      <a:pt x="2953" y="5418"/>
                      <a:pt x="2953" y="5454"/>
                    </a:cubicBezTo>
                    <a:lnTo>
                      <a:pt x="3096" y="5525"/>
                    </a:lnTo>
                    <a:lnTo>
                      <a:pt x="3334" y="5823"/>
                    </a:lnTo>
                    <a:lnTo>
                      <a:pt x="3334" y="5906"/>
                    </a:lnTo>
                    <a:lnTo>
                      <a:pt x="3394" y="5954"/>
                    </a:lnTo>
                    <a:lnTo>
                      <a:pt x="3430" y="6061"/>
                    </a:lnTo>
                    <a:lnTo>
                      <a:pt x="3477" y="6037"/>
                    </a:lnTo>
                    <a:cubicBezTo>
                      <a:pt x="3477" y="6013"/>
                      <a:pt x="3489" y="5989"/>
                      <a:pt x="3501" y="5965"/>
                    </a:cubicBezTo>
                    <a:cubicBezTo>
                      <a:pt x="3513" y="5942"/>
                      <a:pt x="3489" y="5930"/>
                      <a:pt x="3489" y="5918"/>
                    </a:cubicBezTo>
                    <a:cubicBezTo>
                      <a:pt x="3477" y="5906"/>
                      <a:pt x="3489" y="5882"/>
                      <a:pt x="3501" y="5870"/>
                    </a:cubicBezTo>
                    <a:lnTo>
                      <a:pt x="3584" y="5918"/>
                    </a:lnTo>
                    <a:lnTo>
                      <a:pt x="3739" y="6108"/>
                    </a:lnTo>
                    <a:lnTo>
                      <a:pt x="3787" y="6096"/>
                    </a:lnTo>
                    <a:cubicBezTo>
                      <a:pt x="3799" y="6073"/>
                      <a:pt x="3811" y="6037"/>
                      <a:pt x="3823" y="6001"/>
                    </a:cubicBezTo>
                    <a:lnTo>
                      <a:pt x="3870" y="5965"/>
                    </a:lnTo>
                    <a:lnTo>
                      <a:pt x="3942" y="5977"/>
                    </a:lnTo>
                    <a:cubicBezTo>
                      <a:pt x="3965" y="6013"/>
                      <a:pt x="3989" y="6061"/>
                      <a:pt x="4001" y="6108"/>
                    </a:cubicBezTo>
                    <a:lnTo>
                      <a:pt x="4049" y="6144"/>
                    </a:lnTo>
                    <a:lnTo>
                      <a:pt x="4144" y="6108"/>
                    </a:lnTo>
                    <a:cubicBezTo>
                      <a:pt x="4156" y="6061"/>
                      <a:pt x="4168" y="6001"/>
                      <a:pt x="4180" y="5942"/>
                    </a:cubicBezTo>
                    <a:lnTo>
                      <a:pt x="4311" y="5751"/>
                    </a:lnTo>
                    <a:lnTo>
                      <a:pt x="4299" y="5585"/>
                    </a:lnTo>
                    <a:lnTo>
                      <a:pt x="4442" y="5454"/>
                    </a:lnTo>
                    <a:lnTo>
                      <a:pt x="4406" y="5382"/>
                    </a:lnTo>
                    <a:cubicBezTo>
                      <a:pt x="4430" y="5346"/>
                      <a:pt x="4442" y="5311"/>
                      <a:pt x="4454" y="5263"/>
                    </a:cubicBezTo>
                    <a:lnTo>
                      <a:pt x="4561" y="5263"/>
                    </a:lnTo>
                    <a:cubicBezTo>
                      <a:pt x="4585" y="5251"/>
                      <a:pt x="4596" y="5239"/>
                      <a:pt x="4620" y="5215"/>
                    </a:cubicBezTo>
                    <a:lnTo>
                      <a:pt x="4632" y="5144"/>
                    </a:lnTo>
                    <a:lnTo>
                      <a:pt x="4561" y="5096"/>
                    </a:lnTo>
                    <a:lnTo>
                      <a:pt x="4489" y="5001"/>
                    </a:lnTo>
                    <a:cubicBezTo>
                      <a:pt x="4489" y="4977"/>
                      <a:pt x="4477" y="4942"/>
                      <a:pt x="4477" y="4906"/>
                    </a:cubicBezTo>
                    <a:lnTo>
                      <a:pt x="4418" y="4858"/>
                    </a:lnTo>
                    <a:cubicBezTo>
                      <a:pt x="4418" y="4834"/>
                      <a:pt x="4418" y="4811"/>
                      <a:pt x="4406" y="4787"/>
                    </a:cubicBezTo>
                    <a:lnTo>
                      <a:pt x="4323" y="4727"/>
                    </a:lnTo>
                    <a:lnTo>
                      <a:pt x="4168" y="4703"/>
                    </a:lnTo>
                    <a:lnTo>
                      <a:pt x="4073" y="4656"/>
                    </a:lnTo>
                    <a:lnTo>
                      <a:pt x="4096" y="4537"/>
                    </a:lnTo>
                    <a:cubicBezTo>
                      <a:pt x="4073" y="4513"/>
                      <a:pt x="4061" y="4477"/>
                      <a:pt x="4049" y="4442"/>
                    </a:cubicBezTo>
                    <a:lnTo>
                      <a:pt x="3965" y="4453"/>
                    </a:lnTo>
                    <a:lnTo>
                      <a:pt x="4037" y="4394"/>
                    </a:lnTo>
                    <a:lnTo>
                      <a:pt x="4025" y="4299"/>
                    </a:lnTo>
                    <a:cubicBezTo>
                      <a:pt x="4037" y="4227"/>
                      <a:pt x="4061" y="4168"/>
                      <a:pt x="4073" y="4096"/>
                    </a:cubicBezTo>
                    <a:lnTo>
                      <a:pt x="3942" y="4096"/>
                    </a:lnTo>
                    <a:lnTo>
                      <a:pt x="3894" y="4049"/>
                    </a:lnTo>
                    <a:lnTo>
                      <a:pt x="3704" y="3989"/>
                    </a:lnTo>
                    <a:lnTo>
                      <a:pt x="3549" y="3846"/>
                    </a:lnTo>
                    <a:cubicBezTo>
                      <a:pt x="3549" y="3822"/>
                      <a:pt x="3573" y="3810"/>
                      <a:pt x="3573" y="3787"/>
                    </a:cubicBezTo>
                    <a:lnTo>
                      <a:pt x="3692" y="3787"/>
                    </a:lnTo>
                    <a:lnTo>
                      <a:pt x="3823" y="3763"/>
                    </a:lnTo>
                    <a:lnTo>
                      <a:pt x="3763" y="3715"/>
                    </a:lnTo>
                    <a:lnTo>
                      <a:pt x="3644" y="3691"/>
                    </a:lnTo>
                    <a:lnTo>
                      <a:pt x="3584" y="3656"/>
                    </a:lnTo>
                    <a:lnTo>
                      <a:pt x="3465" y="3656"/>
                    </a:lnTo>
                    <a:lnTo>
                      <a:pt x="3561" y="3632"/>
                    </a:lnTo>
                    <a:lnTo>
                      <a:pt x="3715" y="3596"/>
                    </a:lnTo>
                    <a:lnTo>
                      <a:pt x="3870" y="3620"/>
                    </a:lnTo>
                    <a:lnTo>
                      <a:pt x="3870" y="3537"/>
                    </a:lnTo>
                    <a:lnTo>
                      <a:pt x="3751" y="3346"/>
                    </a:lnTo>
                    <a:lnTo>
                      <a:pt x="3668" y="3322"/>
                    </a:lnTo>
                    <a:lnTo>
                      <a:pt x="3525" y="3346"/>
                    </a:lnTo>
                    <a:lnTo>
                      <a:pt x="3406" y="3358"/>
                    </a:lnTo>
                    <a:lnTo>
                      <a:pt x="3275" y="3322"/>
                    </a:lnTo>
                    <a:lnTo>
                      <a:pt x="3358" y="3334"/>
                    </a:lnTo>
                    <a:lnTo>
                      <a:pt x="3406" y="3322"/>
                    </a:lnTo>
                    <a:lnTo>
                      <a:pt x="3465" y="3322"/>
                    </a:lnTo>
                    <a:lnTo>
                      <a:pt x="3537" y="3275"/>
                    </a:lnTo>
                    <a:cubicBezTo>
                      <a:pt x="3537" y="3263"/>
                      <a:pt x="3537" y="3239"/>
                      <a:pt x="3525" y="3227"/>
                    </a:cubicBezTo>
                    <a:lnTo>
                      <a:pt x="3418" y="3144"/>
                    </a:lnTo>
                    <a:lnTo>
                      <a:pt x="3239" y="3096"/>
                    </a:lnTo>
                    <a:cubicBezTo>
                      <a:pt x="3203" y="3060"/>
                      <a:pt x="3168" y="3025"/>
                      <a:pt x="3132" y="2977"/>
                    </a:cubicBezTo>
                    <a:cubicBezTo>
                      <a:pt x="3144" y="2965"/>
                      <a:pt x="3144" y="2941"/>
                      <a:pt x="3144" y="2929"/>
                    </a:cubicBezTo>
                    <a:cubicBezTo>
                      <a:pt x="3144" y="2894"/>
                      <a:pt x="3156" y="2858"/>
                      <a:pt x="3168" y="2822"/>
                    </a:cubicBezTo>
                    <a:lnTo>
                      <a:pt x="3001" y="2596"/>
                    </a:lnTo>
                    <a:lnTo>
                      <a:pt x="2930" y="2572"/>
                    </a:lnTo>
                    <a:lnTo>
                      <a:pt x="2858" y="2572"/>
                    </a:lnTo>
                    <a:lnTo>
                      <a:pt x="2787" y="2489"/>
                    </a:lnTo>
                    <a:cubicBezTo>
                      <a:pt x="2787" y="2441"/>
                      <a:pt x="2799" y="2394"/>
                      <a:pt x="2811" y="2346"/>
                    </a:cubicBezTo>
                    <a:cubicBezTo>
                      <a:pt x="2775" y="2298"/>
                      <a:pt x="2739" y="2239"/>
                      <a:pt x="2691" y="2191"/>
                    </a:cubicBezTo>
                    <a:lnTo>
                      <a:pt x="2525" y="2060"/>
                    </a:lnTo>
                    <a:lnTo>
                      <a:pt x="2406" y="2025"/>
                    </a:lnTo>
                    <a:lnTo>
                      <a:pt x="2370" y="2048"/>
                    </a:lnTo>
                    <a:lnTo>
                      <a:pt x="2322" y="2001"/>
                    </a:lnTo>
                    <a:lnTo>
                      <a:pt x="2322" y="1894"/>
                    </a:lnTo>
                    <a:lnTo>
                      <a:pt x="2227" y="1917"/>
                    </a:lnTo>
                    <a:lnTo>
                      <a:pt x="2191" y="1846"/>
                    </a:lnTo>
                    <a:cubicBezTo>
                      <a:pt x="2203" y="1810"/>
                      <a:pt x="2215" y="1775"/>
                      <a:pt x="2227" y="1739"/>
                    </a:cubicBezTo>
                    <a:cubicBezTo>
                      <a:pt x="2203" y="1691"/>
                      <a:pt x="2180" y="1655"/>
                      <a:pt x="2156" y="1620"/>
                    </a:cubicBezTo>
                    <a:lnTo>
                      <a:pt x="2049" y="1572"/>
                    </a:lnTo>
                    <a:cubicBezTo>
                      <a:pt x="2049" y="1548"/>
                      <a:pt x="2037" y="1524"/>
                      <a:pt x="2025" y="1501"/>
                    </a:cubicBezTo>
                    <a:lnTo>
                      <a:pt x="1775" y="1263"/>
                    </a:lnTo>
                    <a:lnTo>
                      <a:pt x="1668" y="1227"/>
                    </a:lnTo>
                    <a:lnTo>
                      <a:pt x="1584" y="1096"/>
                    </a:lnTo>
                    <a:lnTo>
                      <a:pt x="1465" y="1048"/>
                    </a:lnTo>
                    <a:cubicBezTo>
                      <a:pt x="1465" y="1024"/>
                      <a:pt x="1453" y="1001"/>
                      <a:pt x="1441" y="977"/>
                    </a:cubicBezTo>
                    <a:cubicBezTo>
                      <a:pt x="1441" y="953"/>
                      <a:pt x="1441" y="893"/>
                      <a:pt x="1453" y="846"/>
                    </a:cubicBezTo>
                    <a:lnTo>
                      <a:pt x="1358" y="774"/>
                    </a:lnTo>
                    <a:cubicBezTo>
                      <a:pt x="1346" y="739"/>
                      <a:pt x="1346" y="703"/>
                      <a:pt x="1334" y="655"/>
                    </a:cubicBezTo>
                    <a:lnTo>
                      <a:pt x="1287" y="632"/>
                    </a:lnTo>
                    <a:cubicBezTo>
                      <a:pt x="1275" y="596"/>
                      <a:pt x="1263" y="560"/>
                      <a:pt x="1239" y="512"/>
                    </a:cubicBezTo>
                    <a:lnTo>
                      <a:pt x="1132" y="453"/>
                    </a:lnTo>
                    <a:lnTo>
                      <a:pt x="1025" y="417"/>
                    </a:lnTo>
                    <a:lnTo>
                      <a:pt x="941" y="417"/>
                    </a:lnTo>
                    <a:lnTo>
                      <a:pt x="894" y="370"/>
                    </a:lnTo>
                    <a:lnTo>
                      <a:pt x="763" y="334"/>
                    </a:lnTo>
                    <a:lnTo>
                      <a:pt x="608" y="322"/>
                    </a:lnTo>
                    <a:lnTo>
                      <a:pt x="536" y="262"/>
                    </a:lnTo>
                    <a:lnTo>
                      <a:pt x="334" y="84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4" name="Google Shape;6264;p26"/>
              <p:cNvSpPr/>
              <p:nvPr/>
            </p:nvSpPr>
            <p:spPr>
              <a:xfrm>
                <a:off x="5496200" y="3617550"/>
                <a:ext cx="212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48" extrusionOk="0">
                    <a:moveTo>
                      <a:pt x="49" y="0"/>
                    </a:moveTo>
                    <a:lnTo>
                      <a:pt x="1" y="48"/>
                    </a:lnTo>
                    <a:lnTo>
                      <a:pt x="84" y="48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5" name="Google Shape;6265;p26"/>
              <p:cNvSpPr/>
              <p:nvPr/>
            </p:nvSpPr>
            <p:spPr>
              <a:xfrm>
                <a:off x="5484600" y="3631225"/>
                <a:ext cx="33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0" extrusionOk="0">
                    <a:moveTo>
                      <a:pt x="12" y="1"/>
                    </a:moveTo>
                    <a:lnTo>
                      <a:pt x="1" y="36"/>
                    </a:lnTo>
                    <a:cubicBezTo>
                      <a:pt x="24" y="60"/>
                      <a:pt x="36" y="96"/>
                      <a:pt x="60" y="108"/>
                    </a:cubicBezTo>
                    <a:lnTo>
                      <a:pt x="132" y="120"/>
                    </a:lnTo>
                    <a:lnTo>
                      <a:pt x="132" y="48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6" name="Google Shape;6266;p26"/>
              <p:cNvSpPr/>
              <p:nvPr/>
            </p:nvSpPr>
            <p:spPr>
              <a:xfrm>
                <a:off x="5186050" y="3515450"/>
                <a:ext cx="152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8" extrusionOk="0">
                    <a:moveTo>
                      <a:pt x="1" y="0"/>
                    </a:moveTo>
                    <a:lnTo>
                      <a:pt x="1" y="36"/>
                    </a:lnTo>
                    <a:lnTo>
                      <a:pt x="48" y="48"/>
                    </a:lnTo>
                    <a:lnTo>
                      <a:pt x="60" y="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7" name="Google Shape;6267;p26"/>
              <p:cNvSpPr/>
              <p:nvPr/>
            </p:nvSpPr>
            <p:spPr>
              <a:xfrm>
                <a:off x="5485200" y="3635400"/>
                <a:ext cx="300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" extrusionOk="0">
                    <a:moveTo>
                      <a:pt x="0" y="0"/>
                    </a:moveTo>
                    <a:lnTo>
                      <a:pt x="48" y="24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8" name="Google Shape;6268;p26"/>
              <p:cNvSpPr/>
              <p:nvPr/>
            </p:nvSpPr>
            <p:spPr>
              <a:xfrm>
                <a:off x="5186950" y="3511875"/>
                <a:ext cx="107775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2465" extrusionOk="0">
                    <a:moveTo>
                      <a:pt x="536" y="0"/>
                    </a:moveTo>
                    <a:lnTo>
                      <a:pt x="393" y="60"/>
                    </a:lnTo>
                    <a:cubicBezTo>
                      <a:pt x="393" y="84"/>
                      <a:pt x="381" y="119"/>
                      <a:pt x="381" y="143"/>
                    </a:cubicBezTo>
                    <a:lnTo>
                      <a:pt x="310" y="203"/>
                    </a:lnTo>
                    <a:lnTo>
                      <a:pt x="191" y="191"/>
                    </a:lnTo>
                    <a:cubicBezTo>
                      <a:pt x="191" y="215"/>
                      <a:pt x="167" y="238"/>
                      <a:pt x="167" y="262"/>
                    </a:cubicBezTo>
                    <a:lnTo>
                      <a:pt x="84" y="262"/>
                    </a:lnTo>
                    <a:lnTo>
                      <a:pt x="48" y="215"/>
                    </a:lnTo>
                    <a:lnTo>
                      <a:pt x="12" y="215"/>
                    </a:lnTo>
                    <a:cubicBezTo>
                      <a:pt x="12" y="238"/>
                      <a:pt x="12" y="250"/>
                      <a:pt x="0" y="262"/>
                    </a:cubicBezTo>
                    <a:lnTo>
                      <a:pt x="60" y="310"/>
                    </a:lnTo>
                    <a:lnTo>
                      <a:pt x="262" y="381"/>
                    </a:lnTo>
                    <a:lnTo>
                      <a:pt x="381" y="381"/>
                    </a:lnTo>
                    <a:cubicBezTo>
                      <a:pt x="381" y="405"/>
                      <a:pt x="393" y="429"/>
                      <a:pt x="405" y="465"/>
                    </a:cubicBezTo>
                    <a:lnTo>
                      <a:pt x="465" y="512"/>
                    </a:lnTo>
                    <a:lnTo>
                      <a:pt x="524" y="500"/>
                    </a:lnTo>
                    <a:lnTo>
                      <a:pt x="596" y="524"/>
                    </a:lnTo>
                    <a:lnTo>
                      <a:pt x="548" y="548"/>
                    </a:lnTo>
                    <a:lnTo>
                      <a:pt x="441" y="619"/>
                    </a:lnTo>
                    <a:lnTo>
                      <a:pt x="477" y="667"/>
                    </a:lnTo>
                    <a:lnTo>
                      <a:pt x="608" y="727"/>
                    </a:lnTo>
                    <a:lnTo>
                      <a:pt x="715" y="798"/>
                    </a:lnTo>
                    <a:lnTo>
                      <a:pt x="822" y="786"/>
                    </a:lnTo>
                    <a:lnTo>
                      <a:pt x="881" y="834"/>
                    </a:lnTo>
                    <a:lnTo>
                      <a:pt x="1024" y="893"/>
                    </a:lnTo>
                    <a:cubicBezTo>
                      <a:pt x="1072" y="929"/>
                      <a:pt x="1120" y="977"/>
                      <a:pt x="1155" y="1024"/>
                    </a:cubicBezTo>
                    <a:lnTo>
                      <a:pt x="1358" y="1143"/>
                    </a:lnTo>
                    <a:lnTo>
                      <a:pt x="1477" y="1096"/>
                    </a:lnTo>
                    <a:lnTo>
                      <a:pt x="1548" y="1108"/>
                    </a:lnTo>
                    <a:cubicBezTo>
                      <a:pt x="1572" y="1143"/>
                      <a:pt x="1584" y="1167"/>
                      <a:pt x="1608" y="1191"/>
                    </a:cubicBezTo>
                    <a:lnTo>
                      <a:pt x="1691" y="1239"/>
                    </a:lnTo>
                    <a:lnTo>
                      <a:pt x="1774" y="1203"/>
                    </a:lnTo>
                    <a:lnTo>
                      <a:pt x="1846" y="1227"/>
                    </a:lnTo>
                    <a:lnTo>
                      <a:pt x="1953" y="1322"/>
                    </a:lnTo>
                    <a:lnTo>
                      <a:pt x="2108" y="1370"/>
                    </a:lnTo>
                    <a:lnTo>
                      <a:pt x="2310" y="1560"/>
                    </a:lnTo>
                    <a:lnTo>
                      <a:pt x="2548" y="1727"/>
                    </a:lnTo>
                    <a:lnTo>
                      <a:pt x="2667" y="1715"/>
                    </a:lnTo>
                    <a:lnTo>
                      <a:pt x="2822" y="1774"/>
                    </a:lnTo>
                    <a:lnTo>
                      <a:pt x="2917" y="1882"/>
                    </a:lnTo>
                    <a:lnTo>
                      <a:pt x="3060" y="1846"/>
                    </a:lnTo>
                    <a:lnTo>
                      <a:pt x="3191" y="1905"/>
                    </a:lnTo>
                    <a:lnTo>
                      <a:pt x="3298" y="2001"/>
                    </a:lnTo>
                    <a:lnTo>
                      <a:pt x="3453" y="2048"/>
                    </a:lnTo>
                    <a:lnTo>
                      <a:pt x="3608" y="2036"/>
                    </a:lnTo>
                    <a:lnTo>
                      <a:pt x="3691" y="2060"/>
                    </a:lnTo>
                    <a:cubicBezTo>
                      <a:pt x="3703" y="2096"/>
                      <a:pt x="3727" y="2132"/>
                      <a:pt x="3751" y="2167"/>
                    </a:cubicBezTo>
                    <a:lnTo>
                      <a:pt x="3846" y="2227"/>
                    </a:lnTo>
                    <a:cubicBezTo>
                      <a:pt x="3882" y="2274"/>
                      <a:pt x="3917" y="2310"/>
                      <a:pt x="3953" y="2346"/>
                    </a:cubicBezTo>
                    <a:cubicBezTo>
                      <a:pt x="3989" y="2358"/>
                      <a:pt x="4025" y="2370"/>
                      <a:pt x="4060" y="2382"/>
                    </a:cubicBezTo>
                    <a:cubicBezTo>
                      <a:pt x="4108" y="2382"/>
                      <a:pt x="4096" y="2429"/>
                      <a:pt x="4120" y="2465"/>
                    </a:cubicBezTo>
                    <a:lnTo>
                      <a:pt x="4179" y="2465"/>
                    </a:lnTo>
                    <a:lnTo>
                      <a:pt x="4191" y="2334"/>
                    </a:lnTo>
                    <a:lnTo>
                      <a:pt x="4144" y="2286"/>
                    </a:lnTo>
                    <a:lnTo>
                      <a:pt x="4215" y="2251"/>
                    </a:lnTo>
                    <a:cubicBezTo>
                      <a:pt x="4251" y="2203"/>
                      <a:pt x="4275" y="2143"/>
                      <a:pt x="4310" y="2096"/>
                    </a:cubicBezTo>
                    <a:lnTo>
                      <a:pt x="4263" y="2036"/>
                    </a:lnTo>
                    <a:lnTo>
                      <a:pt x="4179" y="1989"/>
                    </a:lnTo>
                    <a:lnTo>
                      <a:pt x="4168" y="1953"/>
                    </a:lnTo>
                    <a:lnTo>
                      <a:pt x="4084" y="1929"/>
                    </a:lnTo>
                    <a:lnTo>
                      <a:pt x="4013" y="1941"/>
                    </a:lnTo>
                    <a:lnTo>
                      <a:pt x="3929" y="1917"/>
                    </a:lnTo>
                    <a:lnTo>
                      <a:pt x="3870" y="1858"/>
                    </a:lnTo>
                    <a:lnTo>
                      <a:pt x="3751" y="1858"/>
                    </a:lnTo>
                    <a:lnTo>
                      <a:pt x="3644" y="1786"/>
                    </a:lnTo>
                    <a:lnTo>
                      <a:pt x="3596" y="1703"/>
                    </a:lnTo>
                    <a:cubicBezTo>
                      <a:pt x="3596" y="1679"/>
                      <a:pt x="3596" y="1655"/>
                      <a:pt x="3608" y="1643"/>
                    </a:cubicBezTo>
                    <a:lnTo>
                      <a:pt x="3548" y="1512"/>
                    </a:lnTo>
                    <a:lnTo>
                      <a:pt x="3584" y="1405"/>
                    </a:lnTo>
                    <a:lnTo>
                      <a:pt x="3453" y="1358"/>
                    </a:lnTo>
                    <a:lnTo>
                      <a:pt x="3370" y="1358"/>
                    </a:lnTo>
                    <a:cubicBezTo>
                      <a:pt x="3358" y="1334"/>
                      <a:pt x="3346" y="1310"/>
                      <a:pt x="3322" y="1286"/>
                    </a:cubicBezTo>
                    <a:lnTo>
                      <a:pt x="3239" y="1262"/>
                    </a:lnTo>
                    <a:cubicBezTo>
                      <a:pt x="3215" y="1227"/>
                      <a:pt x="3179" y="1191"/>
                      <a:pt x="3155" y="1155"/>
                    </a:cubicBezTo>
                    <a:cubicBezTo>
                      <a:pt x="3132" y="1120"/>
                      <a:pt x="3120" y="1120"/>
                      <a:pt x="3096" y="1096"/>
                    </a:cubicBezTo>
                    <a:lnTo>
                      <a:pt x="3001" y="1084"/>
                    </a:lnTo>
                    <a:lnTo>
                      <a:pt x="2917" y="1060"/>
                    </a:lnTo>
                    <a:lnTo>
                      <a:pt x="2834" y="917"/>
                    </a:lnTo>
                    <a:lnTo>
                      <a:pt x="2739" y="893"/>
                    </a:lnTo>
                    <a:lnTo>
                      <a:pt x="2655" y="1036"/>
                    </a:lnTo>
                    <a:lnTo>
                      <a:pt x="2572" y="1084"/>
                    </a:lnTo>
                    <a:cubicBezTo>
                      <a:pt x="2489" y="1072"/>
                      <a:pt x="2417" y="1060"/>
                      <a:pt x="2334" y="1036"/>
                    </a:cubicBezTo>
                    <a:lnTo>
                      <a:pt x="2072" y="917"/>
                    </a:lnTo>
                    <a:lnTo>
                      <a:pt x="1774" y="834"/>
                    </a:lnTo>
                    <a:lnTo>
                      <a:pt x="1631" y="715"/>
                    </a:lnTo>
                    <a:cubicBezTo>
                      <a:pt x="1620" y="703"/>
                      <a:pt x="1608" y="691"/>
                      <a:pt x="1608" y="679"/>
                    </a:cubicBezTo>
                    <a:cubicBezTo>
                      <a:pt x="1596" y="655"/>
                      <a:pt x="1631" y="631"/>
                      <a:pt x="1643" y="608"/>
                    </a:cubicBezTo>
                    <a:cubicBezTo>
                      <a:pt x="1631" y="572"/>
                      <a:pt x="1620" y="536"/>
                      <a:pt x="1620" y="500"/>
                    </a:cubicBezTo>
                    <a:lnTo>
                      <a:pt x="1405" y="417"/>
                    </a:lnTo>
                    <a:lnTo>
                      <a:pt x="1227" y="334"/>
                    </a:lnTo>
                    <a:lnTo>
                      <a:pt x="1155" y="238"/>
                    </a:lnTo>
                    <a:lnTo>
                      <a:pt x="1000" y="179"/>
                    </a:lnTo>
                    <a:lnTo>
                      <a:pt x="941" y="203"/>
                    </a:lnTo>
                    <a:lnTo>
                      <a:pt x="893" y="227"/>
                    </a:lnTo>
                    <a:lnTo>
                      <a:pt x="834" y="155"/>
                    </a:lnTo>
                    <a:lnTo>
                      <a:pt x="679" y="84"/>
                    </a:lnTo>
                    <a:lnTo>
                      <a:pt x="560" y="48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9" name="Google Shape;6269;p26"/>
              <p:cNvSpPr/>
              <p:nvPr/>
            </p:nvSpPr>
            <p:spPr>
              <a:xfrm>
                <a:off x="5200050" y="3434775"/>
                <a:ext cx="68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27" extrusionOk="0">
                    <a:moveTo>
                      <a:pt x="72" y="1"/>
                    </a:moveTo>
                    <a:cubicBezTo>
                      <a:pt x="48" y="13"/>
                      <a:pt x="24" y="36"/>
                      <a:pt x="0" y="60"/>
                    </a:cubicBezTo>
                    <a:lnTo>
                      <a:pt x="107" y="120"/>
                    </a:lnTo>
                    <a:lnTo>
                      <a:pt x="107" y="227"/>
                    </a:lnTo>
                    <a:lnTo>
                      <a:pt x="179" y="227"/>
                    </a:lnTo>
                    <a:lnTo>
                      <a:pt x="250" y="108"/>
                    </a:lnTo>
                    <a:cubicBezTo>
                      <a:pt x="238" y="96"/>
                      <a:pt x="226" y="72"/>
                      <a:pt x="203" y="60"/>
                    </a:cubicBezTo>
                    <a:lnTo>
                      <a:pt x="274" y="13"/>
                    </a:lnTo>
                    <a:lnTo>
                      <a:pt x="215" y="1"/>
                    </a:lnTo>
                    <a:lnTo>
                      <a:pt x="155" y="24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0" name="Google Shape;6270;p26"/>
              <p:cNvSpPr/>
              <p:nvPr/>
            </p:nvSpPr>
            <p:spPr>
              <a:xfrm>
                <a:off x="5198550" y="3449075"/>
                <a:ext cx="68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03" extrusionOk="0">
                    <a:moveTo>
                      <a:pt x="72" y="0"/>
                    </a:moveTo>
                    <a:lnTo>
                      <a:pt x="1" y="60"/>
                    </a:lnTo>
                    <a:lnTo>
                      <a:pt x="36" y="119"/>
                    </a:lnTo>
                    <a:lnTo>
                      <a:pt x="120" y="119"/>
                    </a:lnTo>
                    <a:lnTo>
                      <a:pt x="227" y="203"/>
                    </a:lnTo>
                    <a:lnTo>
                      <a:pt x="275" y="191"/>
                    </a:lnTo>
                    <a:lnTo>
                      <a:pt x="155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1" name="Google Shape;6271;p26"/>
              <p:cNvSpPr/>
              <p:nvPr/>
            </p:nvSpPr>
            <p:spPr>
              <a:xfrm>
                <a:off x="5194675" y="3433300"/>
                <a:ext cx="45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20" extrusionOk="0">
                    <a:moveTo>
                      <a:pt x="179" y="0"/>
                    </a:moveTo>
                    <a:lnTo>
                      <a:pt x="1" y="60"/>
                    </a:lnTo>
                    <a:lnTo>
                      <a:pt x="108" y="119"/>
                    </a:lnTo>
                    <a:lnTo>
                      <a:pt x="179" y="60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2" name="Google Shape;6272;p26"/>
              <p:cNvSpPr/>
              <p:nvPr/>
            </p:nvSpPr>
            <p:spPr>
              <a:xfrm>
                <a:off x="5195275" y="3452350"/>
                <a:ext cx="42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20" extrusionOk="0">
                    <a:moveTo>
                      <a:pt x="72" y="0"/>
                    </a:moveTo>
                    <a:lnTo>
                      <a:pt x="1" y="36"/>
                    </a:lnTo>
                    <a:lnTo>
                      <a:pt x="72" y="119"/>
                    </a:lnTo>
                    <a:lnTo>
                      <a:pt x="167" y="107"/>
                    </a:lnTo>
                    <a:cubicBezTo>
                      <a:pt x="167" y="83"/>
                      <a:pt x="167" y="60"/>
                      <a:pt x="155" y="24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3" name="Google Shape;6273;p26"/>
              <p:cNvSpPr/>
              <p:nvPr/>
            </p:nvSpPr>
            <p:spPr>
              <a:xfrm>
                <a:off x="5481625" y="3583600"/>
                <a:ext cx="56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96" extrusionOk="0">
                    <a:moveTo>
                      <a:pt x="179" y="1"/>
                    </a:moveTo>
                    <a:lnTo>
                      <a:pt x="120" y="13"/>
                    </a:lnTo>
                    <a:lnTo>
                      <a:pt x="1" y="1"/>
                    </a:lnTo>
                    <a:lnTo>
                      <a:pt x="1" y="1"/>
                    </a:lnTo>
                    <a:cubicBezTo>
                      <a:pt x="12" y="13"/>
                      <a:pt x="24" y="36"/>
                      <a:pt x="48" y="60"/>
                    </a:cubicBezTo>
                    <a:lnTo>
                      <a:pt x="131" y="60"/>
                    </a:lnTo>
                    <a:cubicBezTo>
                      <a:pt x="131" y="72"/>
                      <a:pt x="131" y="84"/>
                      <a:pt x="131" y="96"/>
                    </a:cubicBezTo>
                    <a:lnTo>
                      <a:pt x="227" y="36"/>
                    </a:lnTo>
                    <a:cubicBezTo>
                      <a:pt x="215" y="25"/>
                      <a:pt x="191" y="13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4" name="Google Shape;6274;p26"/>
              <p:cNvSpPr/>
              <p:nvPr/>
            </p:nvSpPr>
            <p:spPr>
              <a:xfrm>
                <a:off x="5165225" y="3415425"/>
                <a:ext cx="56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8" extrusionOk="0">
                    <a:moveTo>
                      <a:pt x="167" y="1"/>
                    </a:moveTo>
                    <a:lnTo>
                      <a:pt x="84" y="25"/>
                    </a:lnTo>
                    <a:lnTo>
                      <a:pt x="0" y="13"/>
                    </a:lnTo>
                    <a:lnTo>
                      <a:pt x="0" y="13"/>
                    </a:lnTo>
                    <a:cubicBezTo>
                      <a:pt x="0" y="60"/>
                      <a:pt x="12" y="108"/>
                      <a:pt x="12" y="144"/>
                    </a:cubicBezTo>
                    <a:lnTo>
                      <a:pt x="107" y="167"/>
                    </a:lnTo>
                    <a:lnTo>
                      <a:pt x="226" y="108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5" name="Google Shape;6275;p26"/>
              <p:cNvSpPr/>
              <p:nvPr/>
            </p:nvSpPr>
            <p:spPr>
              <a:xfrm>
                <a:off x="5230700" y="3423775"/>
                <a:ext cx="15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60" extrusionOk="0">
                    <a:moveTo>
                      <a:pt x="24" y="0"/>
                    </a:moveTo>
                    <a:cubicBezTo>
                      <a:pt x="12" y="12"/>
                      <a:pt x="1" y="36"/>
                      <a:pt x="1" y="60"/>
                    </a:cubicBezTo>
                    <a:lnTo>
                      <a:pt x="60" y="60"/>
                    </a:lnTo>
                    <a:cubicBezTo>
                      <a:pt x="48" y="36"/>
                      <a:pt x="36" y="12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6" name="Google Shape;6276;p26"/>
              <p:cNvSpPr/>
              <p:nvPr/>
            </p:nvSpPr>
            <p:spPr>
              <a:xfrm>
                <a:off x="5172650" y="3423175"/>
                <a:ext cx="54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22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5" y="60"/>
                      <a:pt x="48" y="119"/>
                      <a:pt x="84" y="179"/>
                    </a:cubicBezTo>
                    <a:cubicBezTo>
                      <a:pt x="96" y="191"/>
                      <a:pt x="108" y="215"/>
                      <a:pt x="120" y="227"/>
                    </a:cubicBezTo>
                    <a:lnTo>
                      <a:pt x="215" y="155"/>
                    </a:lnTo>
                    <a:cubicBezTo>
                      <a:pt x="203" y="131"/>
                      <a:pt x="179" y="107"/>
                      <a:pt x="168" y="84"/>
                    </a:cubicBezTo>
                    <a:lnTo>
                      <a:pt x="48" y="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7" name="Google Shape;6277;p26"/>
              <p:cNvSpPr/>
              <p:nvPr/>
            </p:nvSpPr>
            <p:spPr>
              <a:xfrm>
                <a:off x="5091700" y="3385075"/>
                <a:ext cx="53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56" extrusionOk="0">
                    <a:moveTo>
                      <a:pt x="96" y="0"/>
                    </a:moveTo>
                    <a:lnTo>
                      <a:pt x="48" y="24"/>
                    </a:lnTo>
                    <a:cubicBezTo>
                      <a:pt x="24" y="36"/>
                      <a:pt x="12" y="48"/>
                      <a:pt x="0" y="60"/>
                    </a:cubicBezTo>
                    <a:lnTo>
                      <a:pt x="84" y="131"/>
                    </a:lnTo>
                    <a:lnTo>
                      <a:pt x="215" y="155"/>
                    </a:lnTo>
                    <a:lnTo>
                      <a:pt x="215" y="155"/>
                    </a:lnTo>
                    <a:lnTo>
                      <a:pt x="167" y="60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8" name="Google Shape;6278;p26"/>
              <p:cNvSpPr/>
              <p:nvPr/>
            </p:nvSpPr>
            <p:spPr>
              <a:xfrm>
                <a:off x="5176225" y="3428225"/>
                <a:ext cx="80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99" extrusionOk="0">
                    <a:moveTo>
                      <a:pt x="108" y="1"/>
                    </a:moveTo>
                    <a:lnTo>
                      <a:pt x="1" y="72"/>
                    </a:lnTo>
                    <a:lnTo>
                      <a:pt x="1" y="155"/>
                    </a:lnTo>
                    <a:lnTo>
                      <a:pt x="167" y="215"/>
                    </a:lnTo>
                    <a:lnTo>
                      <a:pt x="275" y="298"/>
                    </a:lnTo>
                    <a:lnTo>
                      <a:pt x="322" y="286"/>
                    </a:lnTo>
                    <a:lnTo>
                      <a:pt x="322" y="167"/>
                    </a:lnTo>
                    <a:lnTo>
                      <a:pt x="227" y="6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9" name="Google Shape;6279;p26"/>
              <p:cNvSpPr/>
              <p:nvPr/>
            </p:nvSpPr>
            <p:spPr>
              <a:xfrm>
                <a:off x="5256600" y="3417225"/>
                <a:ext cx="62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51" extrusionOk="0">
                    <a:moveTo>
                      <a:pt x="72" y="0"/>
                    </a:moveTo>
                    <a:lnTo>
                      <a:pt x="0" y="48"/>
                    </a:lnTo>
                    <a:cubicBezTo>
                      <a:pt x="24" y="84"/>
                      <a:pt x="48" y="119"/>
                      <a:pt x="72" y="155"/>
                    </a:cubicBezTo>
                    <a:lnTo>
                      <a:pt x="131" y="167"/>
                    </a:lnTo>
                    <a:lnTo>
                      <a:pt x="96" y="226"/>
                    </a:lnTo>
                    <a:lnTo>
                      <a:pt x="167" y="250"/>
                    </a:lnTo>
                    <a:lnTo>
                      <a:pt x="250" y="155"/>
                    </a:lnTo>
                    <a:cubicBezTo>
                      <a:pt x="227" y="95"/>
                      <a:pt x="191" y="48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26"/>
              <p:cNvSpPr/>
              <p:nvPr/>
            </p:nvSpPr>
            <p:spPr>
              <a:xfrm>
                <a:off x="5225050" y="3485075"/>
                <a:ext cx="137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47" extrusionOk="0">
                    <a:moveTo>
                      <a:pt x="155" y="1"/>
                    </a:moveTo>
                    <a:cubicBezTo>
                      <a:pt x="155" y="25"/>
                      <a:pt x="167" y="48"/>
                      <a:pt x="179" y="84"/>
                    </a:cubicBezTo>
                    <a:lnTo>
                      <a:pt x="155" y="120"/>
                    </a:lnTo>
                    <a:lnTo>
                      <a:pt x="48" y="108"/>
                    </a:lnTo>
                    <a:lnTo>
                      <a:pt x="0" y="132"/>
                    </a:lnTo>
                    <a:lnTo>
                      <a:pt x="84" y="156"/>
                    </a:lnTo>
                    <a:lnTo>
                      <a:pt x="84" y="132"/>
                    </a:lnTo>
                    <a:lnTo>
                      <a:pt x="155" y="132"/>
                    </a:lnTo>
                    <a:lnTo>
                      <a:pt x="119" y="239"/>
                    </a:lnTo>
                    <a:lnTo>
                      <a:pt x="191" y="310"/>
                    </a:lnTo>
                    <a:lnTo>
                      <a:pt x="310" y="239"/>
                    </a:lnTo>
                    <a:lnTo>
                      <a:pt x="334" y="310"/>
                    </a:lnTo>
                    <a:lnTo>
                      <a:pt x="417" y="346"/>
                    </a:lnTo>
                    <a:lnTo>
                      <a:pt x="465" y="310"/>
                    </a:lnTo>
                    <a:lnTo>
                      <a:pt x="548" y="310"/>
                    </a:lnTo>
                    <a:cubicBezTo>
                      <a:pt x="548" y="275"/>
                      <a:pt x="536" y="239"/>
                      <a:pt x="524" y="215"/>
                    </a:cubicBezTo>
                    <a:lnTo>
                      <a:pt x="381" y="72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26"/>
              <p:cNvSpPr/>
              <p:nvPr/>
            </p:nvSpPr>
            <p:spPr>
              <a:xfrm>
                <a:off x="5218800" y="3485975"/>
                <a:ext cx="18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1" extrusionOk="0">
                    <a:moveTo>
                      <a:pt x="36" y="1"/>
                    </a:moveTo>
                    <a:lnTo>
                      <a:pt x="0" y="60"/>
                    </a:lnTo>
                    <a:lnTo>
                      <a:pt x="72" y="36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2" name="Google Shape;6282;p26"/>
              <p:cNvSpPr/>
              <p:nvPr/>
            </p:nvSpPr>
            <p:spPr>
              <a:xfrm>
                <a:off x="5222950" y="3420200"/>
                <a:ext cx="45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08" extrusionOk="0">
                    <a:moveTo>
                      <a:pt x="37" y="0"/>
                    </a:moveTo>
                    <a:cubicBezTo>
                      <a:pt x="25" y="24"/>
                      <a:pt x="13" y="36"/>
                      <a:pt x="1" y="60"/>
                    </a:cubicBezTo>
                    <a:lnTo>
                      <a:pt x="49" y="107"/>
                    </a:lnTo>
                    <a:lnTo>
                      <a:pt x="180" y="48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3" name="Google Shape;6283;p26"/>
              <p:cNvSpPr/>
              <p:nvPr/>
            </p:nvSpPr>
            <p:spPr>
              <a:xfrm>
                <a:off x="5201825" y="3467825"/>
                <a:ext cx="170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775" extrusionOk="0">
                    <a:moveTo>
                      <a:pt x="144" y="0"/>
                    </a:moveTo>
                    <a:lnTo>
                      <a:pt x="120" y="72"/>
                    </a:lnTo>
                    <a:lnTo>
                      <a:pt x="1" y="95"/>
                    </a:lnTo>
                    <a:lnTo>
                      <a:pt x="48" y="179"/>
                    </a:lnTo>
                    <a:lnTo>
                      <a:pt x="227" y="238"/>
                    </a:lnTo>
                    <a:lnTo>
                      <a:pt x="263" y="298"/>
                    </a:lnTo>
                    <a:lnTo>
                      <a:pt x="251" y="369"/>
                    </a:lnTo>
                    <a:lnTo>
                      <a:pt x="298" y="417"/>
                    </a:lnTo>
                    <a:lnTo>
                      <a:pt x="298" y="536"/>
                    </a:lnTo>
                    <a:lnTo>
                      <a:pt x="394" y="619"/>
                    </a:lnTo>
                    <a:lnTo>
                      <a:pt x="489" y="643"/>
                    </a:lnTo>
                    <a:lnTo>
                      <a:pt x="489" y="727"/>
                    </a:lnTo>
                    <a:lnTo>
                      <a:pt x="525" y="774"/>
                    </a:lnTo>
                    <a:lnTo>
                      <a:pt x="596" y="738"/>
                    </a:lnTo>
                    <a:cubicBezTo>
                      <a:pt x="596" y="703"/>
                      <a:pt x="596" y="679"/>
                      <a:pt x="596" y="643"/>
                    </a:cubicBezTo>
                    <a:lnTo>
                      <a:pt x="679" y="560"/>
                    </a:lnTo>
                    <a:lnTo>
                      <a:pt x="536" y="488"/>
                    </a:lnTo>
                    <a:lnTo>
                      <a:pt x="453" y="369"/>
                    </a:lnTo>
                    <a:cubicBezTo>
                      <a:pt x="453" y="310"/>
                      <a:pt x="465" y="238"/>
                      <a:pt x="465" y="179"/>
                    </a:cubicBezTo>
                    <a:lnTo>
                      <a:pt x="441" y="143"/>
                    </a:lnTo>
                    <a:lnTo>
                      <a:pt x="441" y="72"/>
                    </a:lnTo>
                    <a:lnTo>
                      <a:pt x="370" y="12"/>
                    </a:lnTo>
                    <a:lnTo>
                      <a:pt x="310" y="0"/>
                    </a:lnTo>
                    <a:cubicBezTo>
                      <a:pt x="310" y="24"/>
                      <a:pt x="310" y="48"/>
                      <a:pt x="298" y="72"/>
                    </a:cubicBezTo>
                    <a:cubicBezTo>
                      <a:pt x="286" y="95"/>
                      <a:pt x="310" y="107"/>
                      <a:pt x="322" y="131"/>
                    </a:cubicBezTo>
                    <a:lnTo>
                      <a:pt x="227" y="72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4" name="Google Shape;6284;p26"/>
              <p:cNvSpPr/>
              <p:nvPr/>
            </p:nvSpPr>
            <p:spPr>
              <a:xfrm>
                <a:off x="5231300" y="3420500"/>
                <a:ext cx="18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60" extrusionOk="0">
                    <a:moveTo>
                      <a:pt x="48" y="0"/>
                    </a:moveTo>
                    <a:lnTo>
                      <a:pt x="0" y="36"/>
                    </a:lnTo>
                    <a:lnTo>
                      <a:pt x="72" y="60"/>
                    </a:lnTo>
                    <a:cubicBezTo>
                      <a:pt x="72" y="48"/>
                      <a:pt x="48" y="24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5" name="Google Shape;6285;p26"/>
              <p:cNvSpPr/>
              <p:nvPr/>
            </p:nvSpPr>
            <p:spPr>
              <a:xfrm>
                <a:off x="5232475" y="3417800"/>
                <a:ext cx="18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13" y="1"/>
                    </a:moveTo>
                    <a:lnTo>
                      <a:pt x="1" y="61"/>
                    </a:lnTo>
                    <a:lnTo>
                      <a:pt x="1" y="61"/>
                    </a:lnTo>
                    <a:lnTo>
                      <a:pt x="72" y="37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26"/>
              <p:cNvSpPr/>
              <p:nvPr/>
            </p:nvSpPr>
            <p:spPr>
              <a:xfrm>
                <a:off x="5343800" y="3598775"/>
                <a:ext cx="21775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871" h="609" extrusionOk="0">
                    <a:moveTo>
                      <a:pt x="275" y="1"/>
                    </a:moveTo>
                    <a:lnTo>
                      <a:pt x="25" y="13"/>
                    </a:lnTo>
                    <a:lnTo>
                      <a:pt x="1" y="60"/>
                    </a:lnTo>
                    <a:lnTo>
                      <a:pt x="60" y="144"/>
                    </a:lnTo>
                    <a:lnTo>
                      <a:pt x="168" y="203"/>
                    </a:lnTo>
                    <a:lnTo>
                      <a:pt x="287" y="239"/>
                    </a:lnTo>
                    <a:cubicBezTo>
                      <a:pt x="299" y="263"/>
                      <a:pt x="322" y="299"/>
                      <a:pt x="334" y="334"/>
                    </a:cubicBezTo>
                    <a:lnTo>
                      <a:pt x="418" y="382"/>
                    </a:lnTo>
                    <a:lnTo>
                      <a:pt x="465" y="501"/>
                    </a:lnTo>
                    <a:lnTo>
                      <a:pt x="561" y="572"/>
                    </a:lnTo>
                    <a:lnTo>
                      <a:pt x="715" y="608"/>
                    </a:lnTo>
                    <a:lnTo>
                      <a:pt x="858" y="608"/>
                    </a:lnTo>
                    <a:cubicBezTo>
                      <a:pt x="858" y="596"/>
                      <a:pt x="870" y="572"/>
                      <a:pt x="870" y="561"/>
                    </a:cubicBezTo>
                    <a:lnTo>
                      <a:pt x="811" y="465"/>
                    </a:lnTo>
                    <a:cubicBezTo>
                      <a:pt x="799" y="430"/>
                      <a:pt x="787" y="382"/>
                      <a:pt x="775" y="346"/>
                    </a:cubicBezTo>
                    <a:lnTo>
                      <a:pt x="668" y="311"/>
                    </a:lnTo>
                    <a:lnTo>
                      <a:pt x="668" y="227"/>
                    </a:lnTo>
                    <a:lnTo>
                      <a:pt x="572" y="144"/>
                    </a:lnTo>
                    <a:lnTo>
                      <a:pt x="465" y="156"/>
                    </a:lnTo>
                    <a:lnTo>
                      <a:pt x="382" y="120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26"/>
              <p:cNvSpPr/>
              <p:nvPr/>
            </p:nvSpPr>
            <p:spPr>
              <a:xfrm>
                <a:off x="5408100" y="3568125"/>
                <a:ext cx="107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30" extrusionOk="0">
                    <a:moveTo>
                      <a:pt x="358" y="1"/>
                    </a:moveTo>
                    <a:lnTo>
                      <a:pt x="310" y="24"/>
                    </a:lnTo>
                    <a:lnTo>
                      <a:pt x="263" y="132"/>
                    </a:lnTo>
                    <a:lnTo>
                      <a:pt x="167" y="239"/>
                    </a:lnTo>
                    <a:cubicBezTo>
                      <a:pt x="120" y="263"/>
                      <a:pt x="84" y="298"/>
                      <a:pt x="36" y="322"/>
                    </a:cubicBezTo>
                    <a:lnTo>
                      <a:pt x="1" y="370"/>
                    </a:lnTo>
                    <a:lnTo>
                      <a:pt x="60" y="429"/>
                    </a:lnTo>
                    <a:lnTo>
                      <a:pt x="132" y="429"/>
                    </a:lnTo>
                    <a:lnTo>
                      <a:pt x="215" y="370"/>
                    </a:lnTo>
                    <a:lnTo>
                      <a:pt x="286" y="382"/>
                    </a:lnTo>
                    <a:lnTo>
                      <a:pt x="334" y="358"/>
                    </a:lnTo>
                    <a:cubicBezTo>
                      <a:pt x="322" y="346"/>
                      <a:pt x="322" y="334"/>
                      <a:pt x="322" y="322"/>
                    </a:cubicBezTo>
                    <a:lnTo>
                      <a:pt x="251" y="274"/>
                    </a:lnTo>
                    <a:lnTo>
                      <a:pt x="251" y="203"/>
                    </a:lnTo>
                    <a:lnTo>
                      <a:pt x="286" y="191"/>
                    </a:lnTo>
                    <a:lnTo>
                      <a:pt x="370" y="179"/>
                    </a:lnTo>
                    <a:lnTo>
                      <a:pt x="394" y="143"/>
                    </a:lnTo>
                    <a:cubicBezTo>
                      <a:pt x="394" y="167"/>
                      <a:pt x="394" y="179"/>
                      <a:pt x="405" y="191"/>
                    </a:cubicBezTo>
                    <a:lnTo>
                      <a:pt x="429" y="155"/>
                    </a:lnTo>
                    <a:cubicBezTo>
                      <a:pt x="429" y="132"/>
                      <a:pt x="429" y="108"/>
                      <a:pt x="417" y="96"/>
                    </a:cubicBezTo>
                    <a:cubicBezTo>
                      <a:pt x="417" y="72"/>
                      <a:pt x="429" y="60"/>
                      <a:pt x="429" y="36"/>
                    </a:cubicBez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26"/>
              <p:cNvSpPr/>
              <p:nvPr/>
            </p:nvSpPr>
            <p:spPr>
              <a:xfrm>
                <a:off x="5451850" y="3622600"/>
                <a:ext cx="2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60" extrusionOk="0">
                    <a:moveTo>
                      <a:pt x="1" y="0"/>
                    </a:moveTo>
                    <a:cubicBezTo>
                      <a:pt x="13" y="24"/>
                      <a:pt x="25" y="36"/>
                      <a:pt x="37" y="60"/>
                    </a:cubicBezTo>
                    <a:lnTo>
                      <a:pt x="108" y="60"/>
                    </a:lnTo>
                    <a:cubicBezTo>
                      <a:pt x="96" y="36"/>
                      <a:pt x="84" y="24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9" name="Google Shape;6289;p26"/>
              <p:cNvSpPr/>
              <p:nvPr/>
            </p:nvSpPr>
            <p:spPr>
              <a:xfrm>
                <a:off x="5401550" y="3606225"/>
                <a:ext cx="21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1" extrusionOk="0">
                    <a:moveTo>
                      <a:pt x="84" y="1"/>
                    </a:moveTo>
                    <a:lnTo>
                      <a:pt x="1" y="24"/>
                    </a:lnTo>
                    <a:lnTo>
                      <a:pt x="48" y="60"/>
                    </a:lnTo>
                    <a:lnTo>
                      <a:pt x="84" y="36"/>
                    </a:lnTo>
                    <a:cubicBezTo>
                      <a:pt x="84" y="24"/>
                      <a:pt x="84" y="13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0" name="Google Shape;6290;p26"/>
              <p:cNvSpPr/>
              <p:nvPr/>
            </p:nvSpPr>
            <p:spPr>
              <a:xfrm>
                <a:off x="5385475" y="3628550"/>
                <a:ext cx="895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08" extrusionOk="0">
                    <a:moveTo>
                      <a:pt x="251" y="1"/>
                    </a:moveTo>
                    <a:cubicBezTo>
                      <a:pt x="251" y="1"/>
                      <a:pt x="263" y="12"/>
                      <a:pt x="263" y="24"/>
                    </a:cubicBezTo>
                    <a:lnTo>
                      <a:pt x="96" y="24"/>
                    </a:lnTo>
                    <a:lnTo>
                      <a:pt x="1" y="48"/>
                    </a:lnTo>
                    <a:lnTo>
                      <a:pt x="60" y="84"/>
                    </a:lnTo>
                    <a:lnTo>
                      <a:pt x="298" y="108"/>
                    </a:lnTo>
                    <a:lnTo>
                      <a:pt x="358" y="48"/>
                    </a:lnTo>
                    <a:lnTo>
                      <a:pt x="3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1" name="Google Shape;6291;p26"/>
              <p:cNvSpPr/>
              <p:nvPr/>
            </p:nvSpPr>
            <p:spPr>
              <a:xfrm>
                <a:off x="5393225" y="3625275"/>
                <a:ext cx="30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3" extrusionOk="0">
                    <a:moveTo>
                      <a:pt x="84" y="1"/>
                    </a:moveTo>
                    <a:lnTo>
                      <a:pt x="0" y="36"/>
                    </a:lnTo>
                    <a:lnTo>
                      <a:pt x="48" y="72"/>
                    </a:lnTo>
                    <a:lnTo>
                      <a:pt x="119" y="13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2" name="Google Shape;6292;p26"/>
              <p:cNvSpPr/>
              <p:nvPr/>
            </p:nvSpPr>
            <p:spPr>
              <a:xfrm>
                <a:off x="5397100" y="3608025"/>
                <a:ext cx="417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48" extrusionOk="0">
                    <a:moveTo>
                      <a:pt x="60" y="0"/>
                    </a:moveTo>
                    <a:lnTo>
                      <a:pt x="0" y="48"/>
                    </a:lnTo>
                    <a:lnTo>
                      <a:pt x="0" y="48"/>
                    </a:lnTo>
                    <a:lnTo>
                      <a:pt x="72" y="24"/>
                    </a:lnTo>
                    <a:lnTo>
                      <a:pt x="167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26"/>
              <p:cNvSpPr/>
              <p:nvPr/>
            </p:nvSpPr>
            <p:spPr>
              <a:xfrm>
                <a:off x="5456325" y="3616650"/>
                <a:ext cx="30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60" extrusionOk="0">
                    <a:moveTo>
                      <a:pt x="72" y="0"/>
                    </a:moveTo>
                    <a:lnTo>
                      <a:pt x="24" y="12"/>
                    </a:lnTo>
                    <a:lnTo>
                      <a:pt x="0" y="60"/>
                    </a:lnTo>
                    <a:lnTo>
                      <a:pt x="120" y="48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4" name="Google Shape;6294;p26"/>
              <p:cNvSpPr/>
              <p:nvPr/>
            </p:nvSpPr>
            <p:spPr>
              <a:xfrm>
                <a:off x="5377150" y="3465150"/>
                <a:ext cx="12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8" extrusionOk="0">
                    <a:moveTo>
                      <a:pt x="12" y="0"/>
                    </a:moveTo>
                    <a:cubicBezTo>
                      <a:pt x="0" y="36"/>
                      <a:pt x="0" y="60"/>
                      <a:pt x="0" y="83"/>
                    </a:cubicBezTo>
                    <a:lnTo>
                      <a:pt x="24" y="107"/>
                    </a:lnTo>
                    <a:lnTo>
                      <a:pt x="48" y="36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5" name="Google Shape;6295;p26"/>
              <p:cNvSpPr/>
              <p:nvPr/>
            </p:nvSpPr>
            <p:spPr>
              <a:xfrm>
                <a:off x="5483700" y="3551150"/>
                <a:ext cx="242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97" h="97" extrusionOk="0">
                    <a:moveTo>
                      <a:pt x="60" y="1"/>
                    </a:moveTo>
                    <a:lnTo>
                      <a:pt x="1" y="37"/>
                    </a:lnTo>
                    <a:lnTo>
                      <a:pt x="96" y="96"/>
                    </a:lnTo>
                    <a:lnTo>
                      <a:pt x="84" y="37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6" name="Google Shape;6296;p26"/>
              <p:cNvSpPr/>
              <p:nvPr/>
            </p:nvSpPr>
            <p:spPr>
              <a:xfrm>
                <a:off x="5484000" y="3560100"/>
                <a:ext cx="95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27" extrusionOk="0">
                    <a:moveTo>
                      <a:pt x="167" y="0"/>
                    </a:moveTo>
                    <a:lnTo>
                      <a:pt x="1" y="24"/>
                    </a:lnTo>
                    <a:cubicBezTo>
                      <a:pt x="13" y="48"/>
                      <a:pt x="25" y="72"/>
                      <a:pt x="36" y="95"/>
                    </a:cubicBezTo>
                    <a:lnTo>
                      <a:pt x="108" y="155"/>
                    </a:lnTo>
                    <a:lnTo>
                      <a:pt x="179" y="167"/>
                    </a:lnTo>
                    <a:lnTo>
                      <a:pt x="263" y="203"/>
                    </a:lnTo>
                    <a:lnTo>
                      <a:pt x="322" y="226"/>
                    </a:lnTo>
                    <a:lnTo>
                      <a:pt x="382" y="191"/>
                    </a:lnTo>
                    <a:cubicBezTo>
                      <a:pt x="346" y="143"/>
                      <a:pt x="322" y="95"/>
                      <a:pt x="287" y="48"/>
                    </a:cubicBez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7" name="Google Shape;6297;p26"/>
              <p:cNvSpPr/>
              <p:nvPr/>
            </p:nvSpPr>
            <p:spPr>
              <a:xfrm>
                <a:off x="5481025" y="3577350"/>
                <a:ext cx="1825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49" extrusionOk="0">
                    <a:moveTo>
                      <a:pt x="72" y="1"/>
                    </a:moveTo>
                    <a:lnTo>
                      <a:pt x="1" y="13"/>
                    </a:lnTo>
                    <a:lnTo>
                      <a:pt x="60" y="48"/>
                    </a:lnTo>
                    <a:cubicBezTo>
                      <a:pt x="60" y="36"/>
                      <a:pt x="72" y="13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8" name="Google Shape;6298;p26"/>
              <p:cNvSpPr/>
              <p:nvPr/>
            </p:nvSpPr>
            <p:spPr>
              <a:xfrm>
                <a:off x="5484000" y="3575575"/>
                <a:ext cx="24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2"/>
                      <a:pt x="13" y="36"/>
                      <a:pt x="13" y="48"/>
                    </a:cubicBezTo>
                    <a:lnTo>
                      <a:pt x="60" y="60"/>
                    </a:lnTo>
                    <a:lnTo>
                      <a:pt x="96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9" name="Google Shape;6299;p26"/>
              <p:cNvSpPr/>
              <p:nvPr/>
            </p:nvSpPr>
            <p:spPr>
              <a:xfrm>
                <a:off x="5456925" y="3625275"/>
                <a:ext cx="21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61" extrusionOk="0">
                    <a:moveTo>
                      <a:pt x="0" y="1"/>
                    </a:moveTo>
                    <a:lnTo>
                      <a:pt x="60" y="60"/>
                    </a:lnTo>
                    <a:lnTo>
                      <a:pt x="84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0" name="Google Shape;6300;p26"/>
              <p:cNvSpPr/>
              <p:nvPr/>
            </p:nvSpPr>
            <p:spPr>
              <a:xfrm>
                <a:off x="5298575" y="3448475"/>
                <a:ext cx="30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20" extrusionOk="0">
                    <a:moveTo>
                      <a:pt x="24" y="0"/>
                    </a:moveTo>
                    <a:lnTo>
                      <a:pt x="0" y="36"/>
                    </a:lnTo>
                    <a:lnTo>
                      <a:pt x="60" y="119"/>
                    </a:lnTo>
                    <a:lnTo>
                      <a:pt x="119" y="107"/>
                    </a:lnTo>
                    <a:lnTo>
                      <a:pt x="119" y="12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1" name="Google Shape;6301;p26"/>
              <p:cNvSpPr/>
              <p:nvPr/>
            </p:nvSpPr>
            <p:spPr>
              <a:xfrm>
                <a:off x="5383400" y="3424350"/>
                <a:ext cx="42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3" extrusionOk="0">
                    <a:moveTo>
                      <a:pt x="120" y="1"/>
                    </a:moveTo>
                    <a:lnTo>
                      <a:pt x="0" y="25"/>
                    </a:lnTo>
                    <a:lnTo>
                      <a:pt x="24" y="60"/>
                    </a:lnTo>
                    <a:lnTo>
                      <a:pt x="143" y="72"/>
                    </a:lnTo>
                    <a:cubicBezTo>
                      <a:pt x="143" y="60"/>
                      <a:pt x="155" y="37"/>
                      <a:pt x="167" y="25"/>
                    </a:cubicBez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2" name="Google Shape;6302;p26"/>
              <p:cNvSpPr/>
              <p:nvPr/>
            </p:nvSpPr>
            <p:spPr>
              <a:xfrm>
                <a:off x="5379525" y="3423175"/>
                <a:ext cx="360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5" extrusionOk="0">
                    <a:moveTo>
                      <a:pt x="144" y="0"/>
                    </a:moveTo>
                    <a:lnTo>
                      <a:pt x="1" y="12"/>
                    </a:lnTo>
                    <a:lnTo>
                      <a:pt x="60" y="24"/>
                    </a:lnTo>
                    <a:lnTo>
                      <a:pt x="132" y="24"/>
                    </a:lnTo>
                    <a:lnTo>
                      <a:pt x="1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26"/>
              <p:cNvSpPr/>
              <p:nvPr/>
            </p:nvSpPr>
            <p:spPr>
              <a:xfrm>
                <a:off x="5297075" y="3448175"/>
                <a:ext cx="15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60" extrusionOk="0">
                    <a:moveTo>
                      <a:pt x="60" y="0"/>
                    </a:moveTo>
                    <a:lnTo>
                      <a:pt x="1" y="36"/>
                    </a:lnTo>
                    <a:lnTo>
                      <a:pt x="13" y="60"/>
                    </a:lnTo>
                    <a:lnTo>
                      <a:pt x="24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26"/>
              <p:cNvSpPr/>
              <p:nvPr/>
            </p:nvSpPr>
            <p:spPr>
              <a:xfrm>
                <a:off x="5297375" y="3449950"/>
                <a:ext cx="18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49" extrusionOk="0">
                    <a:moveTo>
                      <a:pt x="24" y="1"/>
                    </a:moveTo>
                    <a:lnTo>
                      <a:pt x="1" y="13"/>
                    </a:lnTo>
                    <a:cubicBezTo>
                      <a:pt x="1" y="25"/>
                      <a:pt x="1" y="37"/>
                      <a:pt x="12" y="48"/>
                    </a:cubicBezTo>
                    <a:lnTo>
                      <a:pt x="72" y="48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26"/>
              <p:cNvSpPr/>
              <p:nvPr/>
            </p:nvSpPr>
            <p:spPr>
              <a:xfrm>
                <a:off x="5157775" y="3372575"/>
                <a:ext cx="21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84" h="167" extrusionOk="0">
                    <a:moveTo>
                      <a:pt x="1" y="0"/>
                    </a:moveTo>
                    <a:lnTo>
                      <a:pt x="1" y="84"/>
                    </a:lnTo>
                    <a:lnTo>
                      <a:pt x="36" y="167"/>
                    </a:lnTo>
                    <a:lnTo>
                      <a:pt x="84" y="155"/>
                    </a:lnTo>
                    <a:lnTo>
                      <a:pt x="84" y="95"/>
                    </a:lnTo>
                    <a:cubicBezTo>
                      <a:pt x="84" y="72"/>
                      <a:pt x="60" y="48"/>
                      <a:pt x="48" y="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26"/>
              <p:cNvSpPr/>
              <p:nvPr/>
            </p:nvSpPr>
            <p:spPr>
              <a:xfrm>
                <a:off x="5294700" y="3449950"/>
                <a:ext cx="24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49" extrusionOk="0">
                    <a:moveTo>
                      <a:pt x="84" y="1"/>
                    </a:moveTo>
                    <a:lnTo>
                      <a:pt x="0" y="48"/>
                    </a:lnTo>
                    <a:lnTo>
                      <a:pt x="96" y="48"/>
                    </a:lnTo>
                    <a:cubicBezTo>
                      <a:pt x="96" y="37"/>
                      <a:pt x="84" y="13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26"/>
              <p:cNvSpPr/>
              <p:nvPr/>
            </p:nvSpPr>
            <p:spPr>
              <a:xfrm>
                <a:off x="5220275" y="3337150"/>
                <a:ext cx="390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91" extrusionOk="0">
                    <a:moveTo>
                      <a:pt x="120" y="0"/>
                    </a:moveTo>
                    <a:lnTo>
                      <a:pt x="1" y="24"/>
                    </a:lnTo>
                    <a:cubicBezTo>
                      <a:pt x="13" y="48"/>
                      <a:pt x="37" y="60"/>
                      <a:pt x="48" y="84"/>
                    </a:cubicBezTo>
                    <a:lnTo>
                      <a:pt x="13" y="119"/>
                    </a:lnTo>
                    <a:cubicBezTo>
                      <a:pt x="13" y="143"/>
                      <a:pt x="25" y="167"/>
                      <a:pt x="37" y="191"/>
                    </a:cubicBezTo>
                    <a:lnTo>
                      <a:pt x="96" y="191"/>
                    </a:lnTo>
                    <a:lnTo>
                      <a:pt x="156" y="84"/>
                    </a:lnTo>
                    <a:lnTo>
                      <a:pt x="132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26"/>
              <p:cNvSpPr/>
              <p:nvPr/>
            </p:nvSpPr>
            <p:spPr>
              <a:xfrm>
                <a:off x="5166100" y="3330300"/>
                <a:ext cx="242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144" extrusionOk="0">
                    <a:moveTo>
                      <a:pt x="84" y="1"/>
                    </a:moveTo>
                    <a:lnTo>
                      <a:pt x="1" y="24"/>
                    </a:lnTo>
                    <a:lnTo>
                      <a:pt x="1" y="72"/>
                    </a:lnTo>
                    <a:lnTo>
                      <a:pt x="49" y="143"/>
                    </a:lnTo>
                    <a:cubicBezTo>
                      <a:pt x="72" y="120"/>
                      <a:pt x="84" y="96"/>
                      <a:pt x="96" y="72"/>
                    </a:cubicBez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26"/>
              <p:cNvSpPr/>
              <p:nvPr/>
            </p:nvSpPr>
            <p:spPr>
              <a:xfrm>
                <a:off x="5165800" y="3328525"/>
                <a:ext cx="242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24" extrusionOk="0">
                    <a:moveTo>
                      <a:pt x="1" y="0"/>
                    </a:moveTo>
                    <a:lnTo>
                      <a:pt x="61" y="2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0" name="Google Shape;6310;p26"/>
              <p:cNvSpPr/>
              <p:nvPr/>
            </p:nvSpPr>
            <p:spPr>
              <a:xfrm>
                <a:off x="5154200" y="3359175"/>
                <a:ext cx="15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84" extrusionOk="0">
                    <a:moveTo>
                      <a:pt x="24" y="0"/>
                    </a:moveTo>
                    <a:lnTo>
                      <a:pt x="1" y="12"/>
                    </a:lnTo>
                    <a:cubicBezTo>
                      <a:pt x="1" y="36"/>
                      <a:pt x="13" y="60"/>
                      <a:pt x="13" y="84"/>
                    </a:cubicBezTo>
                    <a:lnTo>
                      <a:pt x="60" y="84"/>
                    </a:lnTo>
                    <a:lnTo>
                      <a:pt x="60" y="24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1" name="Google Shape;6311;p26"/>
              <p:cNvSpPr/>
              <p:nvPr/>
            </p:nvSpPr>
            <p:spPr>
              <a:xfrm>
                <a:off x="5148550" y="3347575"/>
                <a:ext cx="9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84" extrusionOk="0">
                    <a:moveTo>
                      <a:pt x="0" y="0"/>
                    </a:moveTo>
                    <a:lnTo>
                      <a:pt x="0" y="83"/>
                    </a:lnTo>
                    <a:lnTo>
                      <a:pt x="36" y="48"/>
                    </a:lnTo>
                    <a:cubicBezTo>
                      <a:pt x="24" y="36"/>
                      <a:pt x="24" y="24"/>
                      <a:pt x="36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2" name="Google Shape;6312;p26"/>
              <p:cNvSpPr/>
              <p:nvPr/>
            </p:nvSpPr>
            <p:spPr>
              <a:xfrm>
                <a:off x="5201525" y="3311550"/>
                <a:ext cx="30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4" extrusionOk="0">
                    <a:moveTo>
                      <a:pt x="13" y="0"/>
                    </a:moveTo>
                    <a:lnTo>
                      <a:pt x="1" y="72"/>
                    </a:lnTo>
                    <a:lnTo>
                      <a:pt x="60" y="143"/>
                    </a:lnTo>
                    <a:lnTo>
                      <a:pt x="120" y="143"/>
                    </a:lnTo>
                    <a:cubicBezTo>
                      <a:pt x="84" y="96"/>
                      <a:pt x="48" y="48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3" name="Google Shape;6313;p26"/>
              <p:cNvSpPr/>
              <p:nvPr/>
            </p:nvSpPr>
            <p:spPr>
              <a:xfrm>
                <a:off x="5139625" y="3339825"/>
                <a:ext cx="27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68" extrusionOk="0">
                    <a:moveTo>
                      <a:pt x="48" y="1"/>
                    </a:moveTo>
                    <a:cubicBezTo>
                      <a:pt x="36" y="24"/>
                      <a:pt x="24" y="36"/>
                      <a:pt x="12" y="48"/>
                    </a:cubicBezTo>
                    <a:cubicBezTo>
                      <a:pt x="12" y="60"/>
                      <a:pt x="24" y="72"/>
                      <a:pt x="24" y="84"/>
                    </a:cubicBezTo>
                    <a:lnTo>
                      <a:pt x="0" y="167"/>
                    </a:lnTo>
                    <a:lnTo>
                      <a:pt x="84" y="120"/>
                    </a:lnTo>
                    <a:cubicBezTo>
                      <a:pt x="95" y="84"/>
                      <a:pt x="107" y="60"/>
                      <a:pt x="107" y="24"/>
                    </a:cubicBezTo>
                    <a:cubicBezTo>
                      <a:pt x="95" y="12"/>
                      <a:pt x="72" y="12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4" name="Google Shape;6314;p26"/>
              <p:cNvSpPr/>
              <p:nvPr/>
            </p:nvSpPr>
            <p:spPr>
              <a:xfrm>
                <a:off x="3575425" y="2183425"/>
                <a:ext cx="2724775" cy="1446350"/>
              </a:xfrm>
              <a:custGeom>
                <a:avLst/>
                <a:gdLst/>
                <a:ahLst/>
                <a:cxnLst/>
                <a:rect l="l" t="t" r="r" b="b"/>
                <a:pathLst>
                  <a:path w="108991" h="57854" extrusionOk="0">
                    <a:moveTo>
                      <a:pt x="32207" y="25575"/>
                    </a:moveTo>
                    <a:lnTo>
                      <a:pt x="32279" y="25587"/>
                    </a:lnTo>
                    <a:cubicBezTo>
                      <a:pt x="32255" y="25587"/>
                      <a:pt x="32231" y="25587"/>
                      <a:pt x="32207" y="25575"/>
                    </a:cubicBezTo>
                    <a:close/>
                    <a:moveTo>
                      <a:pt x="55639" y="1"/>
                    </a:moveTo>
                    <a:lnTo>
                      <a:pt x="55424" y="60"/>
                    </a:lnTo>
                    <a:cubicBezTo>
                      <a:pt x="55413" y="84"/>
                      <a:pt x="55401" y="96"/>
                      <a:pt x="55389" y="120"/>
                    </a:cubicBezTo>
                    <a:lnTo>
                      <a:pt x="55258" y="120"/>
                    </a:lnTo>
                    <a:lnTo>
                      <a:pt x="55329" y="215"/>
                    </a:lnTo>
                    <a:lnTo>
                      <a:pt x="55186" y="275"/>
                    </a:lnTo>
                    <a:cubicBezTo>
                      <a:pt x="55163" y="310"/>
                      <a:pt x="55151" y="358"/>
                      <a:pt x="55127" y="394"/>
                    </a:cubicBezTo>
                    <a:cubicBezTo>
                      <a:pt x="55139" y="429"/>
                      <a:pt x="55151" y="465"/>
                      <a:pt x="55163" y="501"/>
                    </a:cubicBezTo>
                    <a:lnTo>
                      <a:pt x="54996" y="584"/>
                    </a:lnTo>
                    <a:cubicBezTo>
                      <a:pt x="54972" y="703"/>
                      <a:pt x="54936" y="822"/>
                      <a:pt x="54901" y="941"/>
                    </a:cubicBezTo>
                    <a:lnTo>
                      <a:pt x="55055" y="1061"/>
                    </a:lnTo>
                    <a:cubicBezTo>
                      <a:pt x="55055" y="1096"/>
                      <a:pt x="55043" y="1120"/>
                      <a:pt x="55032" y="1156"/>
                    </a:cubicBezTo>
                    <a:lnTo>
                      <a:pt x="54913" y="1132"/>
                    </a:lnTo>
                    <a:lnTo>
                      <a:pt x="54913" y="1227"/>
                    </a:lnTo>
                    <a:lnTo>
                      <a:pt x="55020" y="1358"/>
                    </a:lnTo>
                    <a:lnTo>
                      <a:pt x="55151" y="1370"/>
                    </a:lnTo>
                    <a:lnTo>
                      <a:pt x="55282" y="1525"/>
                    </a:lnTo>
                    <a:lnTo>
                      <a:pt x="55460" y="1572"/>
                    </a:lnTo>
                    <a:lnTo>
                      <a:pt x="55246" y="1620"/>
                    </a:lnTo>
                    <a:cubicBezTo>
                      <a:pt x="55270" y="1656"/>
                      <a:pt x="55282" y="1692"/>
                      <a:pt x="55294" y="1727"/>
                    </a:cubicBezTo>
                    <a:cubicBezTo>
                      <a:pt x="55305" y="1763"/>
                      <a:pt x="55294" y="1763"/>
                      <a:pt x="55282" y="1787"/>
                    </a:cubicBezTo>
                    <a:lnTo>
                      <a:pt x="55520" y="1846"/>
                    </a:lnTo>
                    <a:lnTo>
                      <a:pt x="55698" y="1834"/>
                    </a:lnTo>
                    <a:lnTo>
                      <a:pt x="55889" y="1930"/>
                    </a:lnTo>
                    <a:lnTo>
                      <a:pt x="56103" y="1977"/>
                    </a:lnTo>
                    <a:lnTo>
                      <a:pt x="56139" y="2037"/>
                    </a:lnTo>
                    <a:lnTo>
                      <a:pt x="56020" y="2061"/>
                    </a:lnTo>
                    <a:lnTo>
                      <a:pt x="55901" y="2025"/>
                    </a:lnTo>
                    <a:lnTo>
                      <a:pt x="55805" y="2013"/>
                    </a:lnTo>
                    <a:lnTo>
                      <a:pt x="55651" y="1930"/>
                    </a:lnTo>
                    <a:lnTo>
                      <a:pt x="55341" y="1953"/>
                    </a:lnTo>
                    <a:lnTo>
                      <a:pt x="55258" y="1906"/>
                    </a:lnTo>
                    <a:lnTo>
                      <a:pt x="55115" y="1906"/>
                    </a:lnTo>
                    <a:lnTo>
                      <a:pt x="54984" y="1870"/>
                    </a:lnTo>
                    <a:lnTo>
                      <a:pt x="54865" y="1846"/>
                    </a:lnTo>
                    <a:lnTo>
                      <a:pt x="54770" y="1894"/>
                    </a:lnTo>
                    <a:lnTo>
                      <a:pt x="54496" y="1834"/>
                    </a:lnTo>
                    <a:lnTo>
                      <a:pt x="54389" y="1882"/>
                    </a:lnTo>
                    <a:cubicBezTo>
                      <a:pt x="54389" y="1894"/>
                      <a:pt x="54401" y="1906"/>
                      <a:pt x="54401" y="1918"/>
                    </a:cubicBezTo>
                    <a:lnTo>
                      <a:pt x="54532" y="1965"/>
                    </a:lnTo>
                    <a:cubicBezTo>
                      <a:pt x="54532" y="1989"/>
                      <a:pt x="54543" y="2013"/>
                      <a:pt x="54555" y="2037"/>
                    </a:cubicBezTo>
                    <a:lnTo>
                      <a:pt x="54710" y="2049"/>
                    </a:lnTo>
                    <a:lnTo>
                      <a:pt x="54782" y="2108"/>
                    </a:lnTo>
                    <a:lnTo>
                      <a:pt x="54936" y="2073"/>
                    </a:lnTo>
                    <a:lnTo>
                      <a:pt x="55043" y="2204"/>
                    </a:lnTo>
                    <a:lnTo>
                      <a:pt x="55198" y="2299"/>
                    </a:lnTo>
                    <a:lnTo>
                      <a:pt x="55317" y="2489"/>
                    </a:lnTo>
                    <a:lnTo>
                      <a:pt x="55151" y="2632"/>
                    </a:lnTo>
                    <a:lnTo>
                      <a:pt x="54960" y="2656"/>
                    </a:lnTo>
                    <a:lnTo>
                      <a:pt x="55103" y="2489"/>
                    </a:lnTo>
                    <a:lnTo>
                      <a:pt x="55043" y="2430"/>
                    </a:lnTo>
                    <a:lnTo>
                      <a:pt x="55067" y="2323"/>
                    </a:lnTo>
                    <a:lnTo>
                      <a:pt x="54853" y="2275"/>
                    </a:lnTo>
                    <a:lnTo>
                      <a:pt x="54817" y="2239"/>
                    </a:lnTo>
                    <a:lnTo>
                      <a:pt x="54817" y="2192"/>
                    </a:lnTo>
                    <a:lnTo>
                      <a:pt x="54746" y="2156"/>
                    </a:lnTo>
                    <a:lnTo>
                      <a:pt x="54603" y="2180"/>
                    </a:lnTo>
                    <a:lnTo>
                      <a:pt x="54436" y="2156"/>
                    </a:lnTo>
                    <a:lnTo>
                      <a:pt x="54270" y="2215"/>
                    </a:lnTo>
                    <a:lnTo>
                      <a:pt x="54401" y="2275"/>
                    </a:lnTo>
                    <a:lnTo>
                      <a:pt x="54317" y="2299"/>
                    </a:lnTo>
                    <a:lnTo>
                      <a:pt x="54162" y="2275"/>
                    </a:lnTo>
                    <a:lnTo>
                      <a:pt x="54246" y="2358"/>
                    </a:lnTo>
                    <a:cubicBezTo>
                      <a:pt x="54234" y="2370"/>
                      <a:pt x="54222" y="2382"/>
                      <a:pt x="54210" y="2406"/>
                    </a:cubicBezTo>
                    <a:lnTo>
                      <a:pt x="53996" y="2454"/>
                    </a:lnTo>
                    <a:lnTo>
                      <a:pt x="53984" y="2370"/>
                    </a:lnTo>
                    <a:lnTo>
                      <a:pt x="53936" y="2346"/>
                    </a:lnTo>
                    <a:lnTo>
                      <a:pt x="53829" y="2370"/>
                    </a:lnTo>
                    <a:cubicBezTo>
                      <a:pt x="53841" y="2406"/>
                      <a:pt x="53853" y="2442"/>
                      <a:pt x="53865" y="2465"/>
                    </a:cubicBezTo>
                    <a:lnTo>
                      <a:pt x="53793" y="2549"/>
                    </a:lnTo>
                    <a:lnTo>
                      <a:pt x="53686" y="2525"/>
                    </a:lnTo>
                    <a:lnTo>
                      <a:pt x="53686" y="2394"/>
                    </a:lnTo>
                    <a:lnTo>
                      <a:pt x="53603" y="2299"/>
                    </a:lnTo>
                    <a:lnTo>
                      <a:pt x="53567" y="2334"/>
                    </a:lnTo>
                    <a:lnTo>
                      <a:pt x="53579" y="2418"/>
                    </a:lnTo>
                    <a:lnTo>
                      <a:pt x="53424" y="2513"/>
                    </a:lnTo>
                    <a:lnTo>
                      <a:pt x="53353" y="2620"/>
                    </a:lnTo>
                    <a:lnTo>
                      <a:pt x="53222" y="2537"/>
                    </a:lnTo>
                    <a:cubicBezTo>
                      <a:pt x="53222" y="2513"/>
                      <a:pt x="53222" y="2501"/>
                      <a:pt x="53234" y="2489"/>
                    </a:cubicBezTo>
                    <a:lnTo>
                      <a:pt x="53412" y="2323"/>
                    </a:lnTo>
                    <a:lnTo>
                      <a:pt x="53365" y="2251"/>
                    </a:lnTo>
                    <a:lnTo>
                      <a:pt x="53210" y="2204"/>
                    </a:lnTo>
                    <a:lnTo>
                      <a:pt x="52853" y="2215"/>
                    </a:lnTo>
                    <a:lnTo>
                      <a:pt x="52722" y="2168"/>
                    </a:lnTo>
                    <a:lnTo>
                      <a:pt x="52519" y="2215"/>
                    </a:lnTo>
                    <a:lnTo>
                      <a:pt x="52400" y="2192"/>
                    </a:lnTo>
                    <a:lnTo>
                      <a:pt x="52293" y="2120"/>
                    </a:lnTo>
                    <a:lnTo>
                      <a:pt x="52126" y="2108"/>
                    </a:lnTo>
                    <a:lnTo>
                      <a:pt x="52257" y="2215"/>
                    </a:lnTo>
                    <a:lnTo>
                      <a:pt x="52150" y="2263"/>
                    </a:lnTo>
                    <a:lnTo>
                      <a:pt x="52103" y="2239"/>
                    </a:lnTo>
                    <a:cubicBezTo>
                      <a:pt x="52103" y="2227"/>
                      <a:pt x="52091" y="2204"/>
                      <a:pt x="52091" y="2192"/>
                    </a:cubicBezTo>
                    <a:lnTo>
                      <a:pt x="52043" y="2180"/>
                    </a:lnTo>
                    <a:lnTo>
                      <a:pt x="51972" y="2239"/>
                    </a:lnTo>
                    <a:lnTo>
                      <a:pt x="51900" y="2251"/>
                    </a:lnTo>
                    <a:cubicBezTo>
                      <a:pt x="51888" y="2311"/>
                      <a:pt x="51865" y="2370"/>
                      <a:pt x="51853" y="2430"/>
                    </a:cubicBezTo>
                    <a:lnTo>
                      <a:pt x="51924" y="2489"/>
                    </a:lnTo>
                    <a:lnTo>
                      <a:pt x="52091" y="2430"/>
                    </a:lnTo>
                    <a:lnTo>
                      <a:pt x="52162" y="2489"/>
                    </a:lnTo>
                    <a:lnTo>
                      <a:pt x="52400" y="2442"/>
                    </a:lnTo>
                    <a:lnTo>
                      <a:pt x="52484" y="2465"/>
                    </a:lnTo>
                    <a:cubicBezTo>
                      <a:pt x="52472" y="2489"/>
                      <a:pt x="52448" y="2513"/>
                      <a:pt x="52436" y="2537"/>
                    </a:cubicBezTo>
                    <a:lnTo>
                      <a:pt x="52055" y="2573"/>
                    </a:lnTo>
                    <a:cubicBezTo>
                      <a:pt x="52019" y="2596"/>
                      <a:pt x="51995" y="2620"/>
                      <a:pt x="51972" y="2644"/>
                    </a:cubicBezTo>
                    <a:lnTo>
                      <a:pt x="51793" y="2668"/>
                    </a:lnTo>
                    <a:lnTo>
                      <a:pt x="51495" y="2656"/>
                    </a:lnTo>
                    <a:cubicBezTo>
                      <a:pt x="51484" y="2668"/>
                      <a:pt x="51484" y="2692"/>
                      <a:pt x="51472" y="2715"/>
                    </a:cubicBezTo>
                    <a:lnTo>
                      <a:pt x="51507" y="2763"/>
                    </a:lnTo>
                    <a:lnTo>
                      <a:pt x="51281" y="2763"/>
                    </a:lnTo>
                    <a:lnTo>
                      <a:pt x="51162" y="2715"/>
                    </a:lnTo>
                    <a:lnTo>
                      <a:pt x="51091" y="2715"/>
                    </a:lnTo>
                    <a:lnTo>
                      <a:pt x="51043" y="2775"/>
                    </a:lnTo>
                    <a:lnTo>
                      <a:pt x="50960" y="2787"/>
                    </a:lnTo>
                    <a:lnTo>
                      <a:pt x="50793" y="2787"/>
                    </a:lnTo>
                    <a:lnTo>
                      <a:pt x="50733" y="2823"/>
                    </a:lnTo>
                    <a:lnTo>
                      <a:pt x="50793" y="2906"/>
                    </a:lnTo>
                    <a:lnTo>
                      <a:pt x="50745" y="2906"/>
                    </a:lnTo>
                    <a:cubicBezTo>
                      <a:pt x="50722" y="2930"/>
                      <a:pt x="50710" y="2954"/>
                      <a:pt x="50686" y="2977"/>
                    </a:cubicBezTo>
                    <a:lnTo>
                      <a:pt x="50614" y="2977"/>
                    </a:lnTo>
                    <a:lnTo>
                      <a:pt x="50567" y="2918"/>
                    </a:lnTo>
                    <a:lnTo>
                      <a:pt x="50519" y="2906"/>
                    </a:lnTo>
                    <a:lnTo>
                      <a:pt x="50364" y="3001"/>
                    </a:lnTo>
                    <a:cubicBezTo>
                      <a:pt x="50364" y="3013"/>
                      <a:pt x="50376" y="3025"/>
                      <a:pt x="50376" y="3037"/>
                    </a:cubicBezTo>
                    <a:lnTo>
                      <a:pt x="50329" y="3061"/>
                    </a:lnTo>
                    <a:cubicBezTo>
                      <a:pt x="50329" y="3085"/>
                      <a:pt x="50317" y="3108"/>
                      <a:pt x="50317" y="3144"/>
                    </a:cubicBezTo>
                    <a:lnTo>
                      <a:pt x="50162" y="3204"/>
                    </a:lnTo>
                    <a:lnTo>
                      <a:pt x="50162" y="3287"/>
                    </a:lnTo>
                    <a:lnTo>
                      <a:pt x="49995" y="3287"/>
                    </a:lnTo>
                    <a:lnTo>
                      <a:pt x="49769" y="3251"/>
                    </a:lnTo>
                    <a:lnTo>
                      <a:pt x="49638" y="3299"/>
                    </a:lnTo>
                    <a:cubicBezTo>
                      <a:pt x="49638" y="3323"/>
                      <a:pt x="49626" y="3347"/>
                      <a:pt x="49614" y="3370"/>
                    </a:cubicBezTo>
                    <a:lnTo>
                      <a:pt x="49709" y="3394"/>
                    </a:lnTo>
                    <a:lnTo>
                      <a:pt x="49793" y="3347"/>
                    </a:lnTo>
                    <a:lnTo>
                      <a:pt x="50090" y="3442"/>
                    </a:lnTo>
                    <a:lnTo>
                      <a:pt x="50007" y="3489"/>
                    </a:lnTo>
                    <a:lnTo>
                      <a:pt x="49876" y="3454"/>
                    </a:lnTo>
                    <a:lnTo>
                      <a:pt x="49840" y="3477"/>
                    </a:lnTo>
                    <a:lnTo>
                      <a:pt x="49936" y="3549"/>
                    </a:lnTo>
                    <a:lnTo>
                      <a:pt x="49876" y="3692"/>
                    </a:lnTo>
                    <a:lnTo>
                      <a:pt x="49745" y="3728"/>
                    </a:lnTo>
                    <a:cubicBezTo>
                      <a:pt x="49745" y="3751"/>
                      <a:pt x="49757" y="3775"/>
                      <a:pt x="49757" y="3787"/>
                    </a:cubicBezTo>
                    <a:cubicBezTo>
                      <a:pt x="49769" y="3811"/>
                      <a:pt x="49745" y="3835"/>
                      <a:pt x="49733" y="3858"/>
                    </a:cubicBezTo>
                    <a:lnTo>
                      <a:pt x="49602" y="3716"/>
                    </a:lnTo>
                    <a:lnTo>
                      <a:pt x="49483" y="3716"/>
                    </a:lnTo>
                    <a:lnTo>
                      <a:pt x="49364" y="3561"/>
                    </a:lnTo>
                    <a:lnTo>
                      <a:pt x="49269" y="3537"/>
                    </a:lnTo>
                    <a:lnTo>
                      <a:pt x="49233" y="3561"/>
                    </a:lnTo>
                    <a:lnTo>
                      <a:pt x="49317" y="3632"/>
                    </a:lnTo>
                    <a:lnTo>
                      <a:pt x="49317" y="3704"/>
                    </a:lnTo>
                    <a:lnTo>
                      <a:pt x="49233" y="3739"/>
                    </a:lnTo>
                    <a:cubicBezTo>
                      <a:pt x="49257" y="3775"/>
                      <a:pt x="49281" y="3799"/>
                      <a:pt x="49305" y="3835"/>
                    </a:cubicBezTo>
                    <a:lnTo>
                      <a:pt x="49436" y="3823"/>
                    </a:lnTo>
                    <a:lnTo>
                      <a:pt x="49638" y="3894"/>
                    </a:lnTo>
                    <a:lnTo>
                      <a:pt x="49793" y="3930"/>
                    </a:lnTo>
                    <a:cubicBezTo>
                      <a:pt x="49793" y="3954"/>
                      <a:pt x="49793" y="3978"/>
                      <a:pt x="49805" y="4013"/>
                    </a:cubicBezTo>
                    <a:lnTo>
                      <a:pt x="49924" y="4097"/>
                    </a:lnTo>
                    <a:lnTo>
                      <a:pt x="50043" y="4097"/>
                    </a:lnTo>
                    <a:lnTo>
                      <a:pt x="50126" y="4085"/>
                    </a:lnTo>
                    <a:lnTo>
                      <a:pt x="50162" y="4144"/>
                    </a:lnTo>
                    <a:lnTo>
                      <a:pt x="50007" y="4156"/>
                    </a:lnTo>
                    <a:lnTo>
                      <a:pt x="49852" y="4132"/>
                    </a:lnTo>
                    <a:lnTo>
                      <a:pt x="49745" y="4049"/>
                    </a:lnTo>
                    <a:lnTo>
                      <a:pt x="49662" y="4061"/>
                    </a:lnTo>
                    <a:cubicBezTo>
                      <a:pt x="49650" y="4085"/>
                      <a:pt x="49638" y="4097"/>
                      <a:pt x="49626" y="4120"/>
                    </a:cubicBezTo>
                    <a:lnTo>
                      <a:pt x="49567" y="4132"/>
                    </a:lnTo>
                    <a:cubicBezTo>
                      <a:pt x="49602" y="4180"/>
                      <a:pt x="49650" y="4228"/>
                      <a:pt x="49698" y="4275"/>
                    </a:cubicBezTo>
                    <a:lnTo>
                      <a:pt x="49805" y="4263"/>
                    </a:lnTo>
                    <a:lnTo>
                      <a:pt x="50019" y="4287"/>
                    </a:lnTo>
                    <a:lnTo>
                      <a:pt x="50067" y="4418"/>
                    </a:lnTo>
                    <a:lnTo>
                      <a:pt x="50138" y="4466"/>
                    </a:lnTo>
                    <a:lnTo>
                      <a:pt x="50210" y="4430"/>
                    </a:lnTo>
                    <a:lnTo>
                      <a:pt x="50424" y="4466"/>
                    </a:lnTo>
                    <a:lnTo>
                      <a:pt x="50364" y="4525"/>
                    </a:lnTo>
                    <a:lnTo>
                      <a:pt x="50543" y="4644"/>
                    </a:lnTo>
                    <a:lnTo>
                      <a:pt x="50698" y="4668"/>
                    </a:lnTo>
                    <a:lnTo>
                      <a:pt x="50769" y="4799"/>
                    </a:lnTo>
                    <a:lnTo>
                      <a:pt x="50650" y="4930"/>
                    </a:lnTo>
                    <a:lnTo>
                      <a:pt x="50376" y="4978"/>
                    </a:lnTo>
                    <a:lnTo>
                      <a:pt x="50257" y="5049"/>
                    </a:lnTo>
                    <a:lnTo>
                      <a:pt x="50257" y="5109"/>
                    </a:lnTo>
                    <a:lnTo>
                      <a:pt x="50460" y="5287"/>
                    </a:lnTo>
                    <a:lnTo>
                      <a:pt x="50591" y="5347"/>
                    </a:lnTo>
                    <a:lnTo>
                      <a:pt x="50591" y="5347"/>
                    </a:lnTo>
                    <a:lnTo>
                      <a:pt x="50352" y="5311"/>
                    </a:lnTo>
                    <a:lnTo>
                      <a:pt x="50102" y="5132"/>
                    </a:lnTo>
                    <a:cubicBezTo>
                      <a:pt x="50102" y="5097"/>
                      <a:pt x="50102" y="5073"/>
                      <a:pt x="50114" y="5049"/>
                    </a:cubicBezTo>
                    <a:lnTo>
                      <a:pt x="50257" y="4894"/>
                    </a:lnTo>
                    <a:lnTo>
                      <a:pt x="50364" y="4871"/>
                    </a:lnTo>
                    <a:lnTo>
                      <a:pt x="50364" y="4811"/>
                    </a:lnTo>
                    <a:lnTo>
                      <a:pt x="50460" y="4740"/>
                    </a:lnTo>
                    <a:cubicBezTo>
                      <a:pt x="50448" y="4716"/>
                      <a:pt x="50436" y="4704"/>
                      <a:pt x="50412" y="4692"/>
                    </a:cubicBezTo>
                    <a:lnTo>
                      <a:pt x="49936" y="4740"/>
                    </a:lnTo>
                    <a:lnTo>
                      <a:pt x="49698" y="4751"/>
                    </a:lnTo>
                    <a:lnTo>
                      <a:pt x="49602" y="4835"/>
                    </a:lnTo>
                    <a:lnTo>
                      <a:pt x="49436" y="4847"/>
                    </a:lnTo>
                    <a:lnTo>
                      <a:pt x="49317" y="4799"/>
                    </a:lnTo>
                    <a:lnTo>
                      <a:pt x="49150" y="4799"/>
                    </a:lnTo>
                    <a:cubicBezTo>
                      <a:pt x="49090" y="4823"/>
                      <a:pt x="49019" y="4847"/>
                      <a:pt x="48947" y="4871"/>
                    </a:cubicBezTo>
                    <a:lnTo>
                      <a:pt x="48424" y="4906"/>
                    </a:lnTo>
                    <a:lnTo>
                      <a:pt x="48066" y="4894"/>
                    </a:lnTo>
                    <a:lnTo>
                      <a:pt x="47900" y="4871"/>
                    </a:lnTo>
                    <a:lnTo>
                      <a:pt x="47721" y="4942"/>
                    </a:lnTo>
                    <a:lnTo>
                      <a:pt x="47543" y="4918"/>
                    </a:lnTo>
                    <a:lnTo>
                      <a:pt x="47435" y="4954"/>
                    </a:lnTo>
                    <a:lnTo>
                      <a:pt x="47578" y="5049"/>
                    </a:lnTo>
                    <a:cubicBezTo>
                      <a:pt x="47578" y="5085"/>
                      <a:pt x="47566" y="5109"/>
                      <a:pt x="47566" y="5144"/>
                    </a:cubicBezTo>
                    <a:lnTo>
                      <a:pt x="47507" y="5216"/>
                    </a:lnTo>
                    <a:lnTo>
                      <a:pt x="47578" y="5275"/>
                    </a:lnTo>
                    <a:lnTo>
                      <a:pt x="47685" y="5299"/>
                    </a:lnTo>
                    <a:cubicBezTo>
                      <a:pt x="47685" y="5311"/>
                      <a:pt x="47697" y="5335"/>
                      <a:pt x="47709" y="5347"/>
                    </a:cubicBezTo>
                    <a:lnTo>
                      <a:pt x="47650" y="5406"/>
                    </a:lnTo>
                    <a:lnTo>
                      <a:pt x="47864" y="5525"/>
                    </a:lnTo>
                    <a:cubicBezTo>
                      <a:pt x="47912" y="5597"/>
                      <a:pt x="47959" y="5668"/>
                      <a:pt x="47995" y="5728"/>
                    </a:cubicBezTo>
                    <a:cubicBezTo>
                      <a:pt x="47983" y="5775"/>
                      <a:pt x="47971" y="5823"/>
                      <a:pt x="47959" y="5871"/>
                    </a:cubicBezTo>
                    <a:cubicBezTo>
                      <a:pt x="47971" y="5894"/>
                      <a:pt x="47995" y="5930"/>
                      <a:pt x="48007" y="5954"/>
                    </a:cubicBezTo>
                    <a:lnTo>
                      <a:pt x="48066" y="5954"/>
                    </a:lnTo>
                    <a:lnTo>
                      <a:pt x="48066" y="6073"/>
                    </a:lnTo>
                    <a:lnTo>
                      <a:pt x="48233" y="6180"/>
                    </a:lnTo>
                    <a:lnTo>
                      <a:pt x="48388" y="6192"/>
                    </a:lnTo>
                    <a:lnTo>
                      <a:pt x="48828" y="6275"/>
                    </a:lnTo>
                    <a:lnTo>
                      <a:pt x="49007" y="6240"/>
                    </a:lnTo>
                    <a:lnTo>
                      <a:pt x="49007" y="6240"/>
                    </a:lnTo>
                    <a:cubicBezTo>
                      <a:pt x="49007" y="6264"/>
                      <a:pt x="49007" y="6275"/>
                      <a:pt x="48995" y="6299"/>
                    </a:cubicBezTo>
                    <a:lnTo>
                      <a:pt x="49043" y="6383"/>
                    </a:lnTo>
                    <a:cubicBezTo>
                      <a:pt x="49043" y="6406"/>
                      <a:pt x="49019" y="6442"/>
                      <a:pt x="49019" y="6478"/>
                    </a:cubicBezTo>
                    <a:lnTo>
                      <a:pt x="49198" y="6573"/>
                    </a:lnTo>
                    <a:cubicBezTo>
                      <a:pt x="49233" y="6621"/>
                      <a:pt x="49257" y="6656"/>
                      <a:pt x="49281" y="6704"/>
                    </a:cubicBezTo>
                    <a:lnTo>
                      <a:pt x="49626" y="6764"/>
                    </a:lnTo>
                    <a:lnTo>
                      <a:pt x="49829" y="6895"/>
                    </a:lnTo>
                    <a:lnTo>
                      <a:pt x="49924" y="6906"/>
                    </a:lnTo>
                    <a:cubicBezTo>
                      <a:pt x="49960" y="6942"/>
                      <a:pt x="49995" y="6990"/>
                      <a:pt x="50031" y="7026"/>
                    </a:cubicBezTo>
                    <a:lnTo>
                      <a:pt x="50031" y="7240"/>
                    </a:lnTo>
                    <a:cubicBezTo>
                      <a:pt x="50043" y="7276"/>
                      <a:pt x="50055" y="7299"/>
                      <a:pt x="50067" y="7335"/>
                    </a:cubicBezTo>
                    <a:lnTo>
                      <a:pt x="50019" y="7418"/>
                    </a:lnTo>
                    <a:lnTo>
                      <a:pt x="50138" y="7549"/>
                    </a:lnTo>
                    <a:lnTo>
                      <a:pt x="50257" y="7633"/>
                    </a:lnTo>
                    <a:lnTo>
                      <a:pt x="50424" y="7847"/>
                    </a:lnTo>
                    <a:lnTo>
                      <a:pt x="50471" y="8038"/>
                    </a:lnTo>
                    <a:lnTo>
                      <a:pt x="50626" y="8169"/>
                    </a:lnTo>
                    <a:cubicBezTo>
                      <a:pt x="50638" y="8192"/>
                      <a:pt x="50650" y="8228"/>
                      <a:pt x="50662" y="8252"/>
                    </a:cubicBezTo>
                    <a:lnTo>
                      <a:pt x="50483" y="8407"/>
                    </a:lnTo>
                    <a:lnTo>
                      <a:pt x="50400" y="8407"/>
                    </a:lnTo>
                    <a:lnTo>
                      <a:pt x="50305" y="8359"/>
                    </a:lnTo>
                    <a:lnTo>
                      <a:pt x="50305" y="8359"/>
                    </a:lnTo>
                    <a:cubicBezTo>
                      <a:pt x="50341" y="8407"/>
                      <a:pt x="50376" y="8454"/>
                      <a:pt x="50412" y="8502"/>
                    </a:cubicBezTo>
                    <a:lnTo>
                      <a:pt x="50626" y="8550"/>
                    </a:lnTo>
                    <a:lnTo>
                      <a:pt x="50745" y="8633"/>
                    </a:lnTo>
                    <a:lnTo>
                      <a:pt x="50948" y="8835"/>
                    </a:lnTo>
                    <a:lnTo>
                      <a:pt x="51162" y="8931"/>
                    </a:lnTo>
                    <a:lnTo>
                      <a:pt x="51186" y="8919"/>
                    </a:lnTo>
                    <a:lnTo>
                      <a:pt x="51281" y="8954"/>
                    </a:lnTo>
                    <a:lnTo>
                      <a:pt x="51507" y="8895"/>
                    </a:lnTo>
                    <a:lnTo>
                      <a:pt x="51722" y="8907"/>
                    </a:lnTo>
                    <a:lnTo>
                      <a:pt x="51948" y="9050"/>
                    </a:lnTo>
                    <a:lnTo>
                      <a:pt x="52115" y="9121"/>
                    </a:lnTo>
                    <a:lnTo>
                      <a:pt x="52234" y="9145"/>
                    </a:lnTo>
                    <a:lnTo>
                      <a:pt x="52293" y="9264"/>
                    </a:lnTo>
                    <a:lnTo>
                      <a:pt x="52293" y="9431"/>
                    </a:lnTo>
                    <a:cubicBezTo>
                      <a:pt x="52281" y="9371"/>
                      <a:pt x="52269" y="9323"/>
                      <a:pt x="52257" y="9264"/>
                    </a:cubicBezTo>
                    <a:cubicBezTo>
                      <a:pt x="52246" y="9216"/>
                      <a:pt x="52198" y="9204"/>
                      <a:pt x="52162" y="9169"/>
                    </a:cubicBezTo>
                    <a:lnTo>
                      <a:pt x="51972" y="9133"/>
                    </a:lnTo>
                    <a:lnTo>
                      <a:pt x="51722" y="8954"/>
                    </a:lnTo>
                    <a:lnTo>
                      <a:pt x="51579" y="8931"/>
                    </a:lnTo>
                    <a:lnTo>
                      <a:pt x="51364" y="9026"/>
                    </a:lnTo>
                    <a:lnTo>
                      <a:pt x="51341" y="9133"/>
                    </a:lnTo>
                    <a:cubicBezTo>
                      <a:pt x="51341" y="9157"/>
                      <a:pt x="51341" y="9181"/>
                      <a:pt x="51353" y="9192"/>
                    </a:cubicBezTo>
                    <a:lnTo>
                      <a:pt x="51126" y="8990"/>
                    </a:lnTo>
                    <a:lnTo>
                      <a:pt x="50864" y="8931"/>
                    </a:lnTo>
                    <a:lnTo>
                      <a:pt x="50733" y="8847"/>
                    </a:lnTo>
                    <a:cubicBezTo>
                      <a:pt x="50745" y="8823"/>
                      <a:pt x="50745" y="8788"/>
                      <a:pt x="50757" y="8764"/>
                    </a:cubicBezTo>
                    <a:lnTo>
                      <a:pt x="50650" y="8633"/>
                    </a:lnTo>
                    <a:lnTo>
                      <a:pt x="50460" y="8573"/>
                    </a:lnTo>
                    <a:lnTo>
                      <a:pt x="50257" y="8550"/>
                    </a:lnTo>
                    <a:lnTo>
                      <a:pt x="50043" y="8407"/>
                    </a:lnTo>
                    <a:lnTo>
                      <a:pt x="50102" y="8395"/>
                    </a:lnTo>
                    <a:cubicBezTo>
                      <a:pt x="50102" y="8359"/>
                      <a:pt x="50114" y="8323"/>
                      <a:pt x="50114" y="8299"/>
                    </a:cubicBezTo>
                    <a:cubicBezTo>
                      <a:pt x="50150" y="8288"/>
                      <a:pt x="50186" y="8288"/>
                      <a:pt x="50210" y="8276"/>
                    </a:cubicBezTo>
                    <a:lnTo>
                      <a:pt x="50198" y="8204"/>
                    </a:lnTo>
                    <a:cubicBezTo>
                      <a:pt x="50198" y="8145"/>
                      <a:pt x="50198" y="8073"/>
                      <a:pt x="50210" y="8014"/>
                    </a:cubicBezTo>
                    <a:cubicBezTo>
                      <a:pt x="50186" y="7966"/>
                      <a:pt x="50174" y="7918"/>
                      <a:pt x="50150" y="7871"/>
                    </a:cubicBezTo>
                    <a:lnTo>
                      <a:pt x="50055" y="7799"/>
                    </a:lnTo>
                    <a:cubicBezTo>
                      <a:pt x="50031" y="7847"/>
                      <a:pt x="49995" y="7883"/>
                      <a:pt x="49960" y="7918"/>
                    </a:cubicBezTo>
                    <a:lnTo>
                      <a:pt x="49864" y="7930"/>
                    </a:lnTo>
                    <a:lnTo>
                      <a:pt x="49864" y="8026"/>
                    </a:lnTo>
                    <a:lnTo>
                      <a:pt x="49769" y="8073"/>
                    </a:lnTo>
                    <a:lnTo>
                      <a:pt x="49805" y="8145"/>
                    </a:lnTo>
                    <a:lnTo>
                      <a:pt x="49745" y="8216"/>
                    </a:lnTo>
                    <a:lnTo>
                      <a:pt x="49662" y="8204"/>
                    </a:lnTo>
                    <a:cubicBezTo>
                      <a:pt x="49662" y="8121"/>
                      <a:pt x="49650" y="8038"/>
                      <a:pt x="49650" y="7942"/>
                    </a:cubicBezTo>
                    <a:lnTo>
                      <a:pt x="49745" y="7895"/>
                    </a:lnTo>
                    <a:lnTo>
                      <a:pt x="49745" y="7799"/>
                    </a:lnTo>
                    <a:lnTo>
                      <a:pt x="49555" y="7657"/>
                    </a:lnTo>
                    <a:lnTo>
                      <a:pt x="49579" y="7526"/>
                    </a:lnTo>
                    <a:lnTo>
                      <a:pt x="49507" y="7418"/>
                    </a:lnTo>
                    <a:cubicBezTo>
                      <a:pt x="49519" y="7383"/>
                      <a:pt x="49531" y="7347"/>
                      <a:pt x="49531" y="7311"/>
                    </a:cubicBezTo>
                    <a:lnTo>
                      <a:pt x="49733" y="7276"/>
                    </a:lnTo>
                    <a:cubicBezTo>
                      <a:pt x="49733" y="7252"/>
                      <a:pt x="49745" y="7240"/>
                      <a:pt x="49757" y="7216"/>
                    </a:cubicBezTo>
                    <a:cubicBezTo>
                      <a:pt x="49757" y="7204"/>
                      <a:pt x="49757" y="7156"/>
                      <a:pt x="49745" y="7133"/>
                    </a:cubicBezTo>
                    <a:cubicBezTo>
                      <a:pt x="49757" y="7085"/>
                      <a:pt x="49781" y="7037"/>
                      <a:pt x="49805" y="7002"/>
                    </a:cubicBezTo>
                    <a:lnTo>
                      <a:pt x="49650" y="6966"/>
                    </a:lnTo>
                    <a:lnTo>
                      <a:pt x="49602" y="6966"/>
                    </a:lnTo>
                    <a:lnTo>
                      <a:pt x="49507" y="6883"/>
                    </a:lnTo>
                    <a:lnTo>
                      <a:pt x="49209" y="6942"/>
                    </a:lnTo>
                    <a:lnTo>
                      <a:pt x="48864" y="6918"/>
                    </a:lnTo>
                    <a:lnTo>
                      <a:pt x="48674" y="6883"/>
                    </a:lnTo>
                    <a:lnTo>
                      <a:pt x="48436" y="6668"/>
                    </a:lnTo>
                    <a:lnTo>
                      <a:pt x="48293" y="6597"/>
                    </a:lnTo>
                    <a:cubicBezTo>
                      <a:pt x="48293" y="6573"/>
                      <a:pt x="48293" y="6537"/>
                      <a:pt x="48281" y="6514"/>
                    </a:cubicBezTo>
                    <a:lnTo>
                      <a:pt x="47912" y="6430"/>
                    </a:lnTo>
                    <a:lnTo>
                      <a:pt x="47757" y="6335"/>
                    </a:lnTo>
                    <a:lnTo>
                      <a:pt x="47614" y="6204"/>
                    </a:lnTo>
                    <a:lnTo>
                      <a:pt x="47162" y="6144"/>
                    </a:lnTo>
                    <a:lnTo>
                      <a:pt x="47042" y="6085"/>
                    </a:lnTo>
                    <a:lnTo>
                      <a:pt x="46888" y="6121"/>
                    </a:lnTo>
                    <a:lnTo>
                      <a:pt x="46709" y="6252"/>
                    </a:lnTo>
                    <a:lnTo>
                      <a:pt x="46673" y="6335"/>
                    </a:lnTo>
                    <a:lnTo>
                      <a:pt x="46590" y="6359"/>
                    </a:lnTo>
                    <a:lnTo>
                      <a:pt x="46531" y="6323"/>
                    </a:lnTo>
                    <a:cubicBezTo>
                      <a:pt x="46519" y="6335"/>
                      <a:pt x="46507" y="6347"/>
                      <a:pt x="46495" y="6359"/>
                    </a:cubicBezTo>
                    <a:lnTo>
                      <a:pt x="46566" y="6430"/>
                    </a:lnTo>
                    <a:lnTo>
                      <a:pt x="46792" y="6383"/>
                    </a:lnTo>
                    <a:lnTo>
                      <a:pt x="47031" y="6454"/>
                    </a:lnTo>
                    <a:lnTo>
                      <a:pt x="47126" y="6621"/>
                    </a:lnTo>
                    <a:lnTo>
                      <a:pt x="46959" y="6752"/>
                    </a:lnTo>
                    <a:lnTo>
                      <a:pt x="46769" y="6752"/>
                    </a:lnTo>
                    <a:lnTo>
                      <a:pt x="46495" y="6633"/>
                    </a:lnTo>
                    <a:cubicBezTo>
                      <a:pt x="46435" y="6585"/>
                      <a:pt x="46388" y="6537"/>
                      <a:pt x="46340" y="6490"/>
                    </a:cubicBezTo>
                    <a:lnTo>
                      <a:pt x="46245" y="6478"/>
                    </a:lnTo>
                    <a:lnTo>
                      <a:pt x="46042" y="6525"/>
                    </a:lnTo>
                    <a:lnTo>
                      <a:pt x="45983" y="6561"/>
                    </a:lnTo>
                    <a:lnTo>
                      <a:pt x="45888" y="6573"/>
                    </a:lnTo>
                    <a:lnTo>
                      <a:pt x="46054" y="6787"/>
                    </a:lnTo>
                    <a:lnTo>
                      <a:pt x="46126" y="6799"/>
                    </a:lnTo>
                    <a:cubicBezTo>
                      <a:pt x="46138" y="6835"/>
                      <a:pt x="46150" y="6871"/>
                      <a:pt x="46161" y="6906"/>
                    </a:cubicBezTo>
                    <a:lnTo>
                      <a:pt x="46364" y="7061"/>
                    </a:lnTo>
                    <a:lnTo>
                      <a:pt x="46578" y="7097"/>
                    </a:lnTo>
                    <a:cubicBezTo>
                      <a:pt x="46614" y="7133"/>
                      <a:pt x="46661" y="7156"/>
                      <a:pt x="46697" y="7180"/>
                    </a:cubicBezTo>
                    <a:lnTo>
                      <a:pt x="47007" y="7240"/>
                    </a:lnTo>
                    <a:lnTo>
                      <a:pt x="47102" y="7204"/>
                    </a:lnTo>
                    <a:lnTo>
                      <a:pt x="47162" y="7216"/>
                    </a:lnTo>
                    <a:lnTo>
                      <a:pt x="47173" y="7287"/>
                    </a:lnTo>
                    <a:lnTo>
                      <a:pt x="47388" y="7323"/>
                    </a:lnTo>
                    <a:lnTo>
                      <a:pt x="47447" y="7442"/>
                    </a:lnTo>
                    <a:lnTo>
                      <a:pt x="47519" y="7478"/>
                    </a:lnTo>
                    <a:lnTo>
                      <a:pt x="47543" y="7561"/>
                    </a:lnTo>
                    <a:lnTo>
                      <a:pt x="47804" y="7621"/>
                    </a:lnTo>
                    <a:cubicBezTo>
                      <a:pt x="47852" y="7609"/>
                      <a:pt x="47888" y="7597"/>
                      <a:pt x="47924" y="7585"/>
                    </a:cubicBezTo>
                    <a:lnTo>
                      <a:pt x="47924" y="7585"/>
                    </a:lnTo>
                    <a:lnTo>
                      <a:pt x="47816" y="7645"/>
                    </a:lnTo>
                    <a:lnTo>
                      <a:pt x="47554" y="7633"/>
                    </a:lnTo>
                    <a:cubicBezTo>
                      <a:pt x="47495" y="7609"/>
                      <a:pt x="47435" y="7573"/>
                      <a:pt x="47388" y="7549"/>
                    </a:cubicBezTo>
                    <a:lnTo>
                      <a:pt x="47269" y="7526"/>
                    </a:lnTo>
                    <a:lnTo>
                      <a:pt x="47114" y="7371"/>
                    </a:lnTo>
                    <a:lnTo>
                      <a:pt x="46995" y="7335"/>
                    </a:lnTo>
                    <a:lnTo>
                      <a:pt x="46876" y="7359"/>
                    </a:lnTo>
                    <a:lnTo>
                      <a:pt x="46721" y="7347"/>
                    </a:lnTo>
                    <a:lnTo>
                      <a:pt x="46590" y="7418"/>
                    </a:lnTo>
                    <a:lnTo>
                      <a:pt x="46554" y="7347"/>
                    </a:lnTo>
                    <a:lnTo>
                      <a:pt x="46447" y="7276"/>
                    </a:lnTo>
                    <a:lnTo>
                      <a:pt x="46316" y="7287"/>
                    </a:lnTo>
                    <a:lnTo>
                      <a:pt x="46150" y="7252"/>
                    </a:lnTo>
                    <a:lnTo>
                      <a:pt x="45983" y="7156"/>
                    </a:lnTo>
                    <a:lnTo>
                      <a:pt x="45816" y="7156"/>
                    </a:lnTo>
                    <a:lnTo>
                      <a:pt x="45769" y="7085"/>
                    </a:lnTo>
                    <a:lnTo>
                      <a:pt x="45888" y="7049"/>
                    </a:lnTo>
                    <a:lnTo>
                      <a:pt x="45899" y="6990"/>
                    </a:lnTo>
                    <a:lnTo>
                      <a:pt x="45792" y="6918"/>
                    </a:lnTo>
                    <a:cubicBezTo>
                      <a:pt x="45792" y="6895"/>
                      <a:pt x="45804" y="6871"/>
                      <a:pt x="45804" y="6847"/>
                    </a:cubicBezTo>
                    <a:lnTo>
                      <a:pt x="45626" y="6716"/>
                    </a:lnTo>
                    <a:lnTo>
                      <a:pt x="45554" y="6621"/>
                    </a:lnTo>
                    <a:lnTo>
                      <a:pt x="45638" y="6525"/>
                    </a:lnTo>
                    <a:lnTo>
                      <a:pt x="45542" y="6395"/>
                    </a:lnTo>
                    <a:cubicBezTo>
                      <a:pt x="45566" y="6347"/>
                      <a:pt x="45578" y="6287"/>
                      <a:pt x="45590" y="6228"/>
                    </a:cubicBezTo>
                    <a:lnTo>
                      <a:pt x="45459" y="6121"/>
                    </a:lnTo>
                    <a:lnTo>
                      <a:pt x="45459" y="5990"/>
                    </a:lnTo>
                    <a:lnTo>
                      <a:pt x="45411" y="5942"/>
                    </a:lnTo>
                    <a:lnTo>
                      <a:pt x="45316" y="5906"/>
                    </a:lnTo>
                    <a:cubicBezTo>
                      <a:pt x="45316" y="5871"/>
                      <a:pt x="45316" y="5835"/>
                      <a:pt x="45304" y="5799"/>
                    </a:cubicBezTo>
                    <a:lnTo>
                      <a:pt x="45137" y="5692"/>
                    </a:lnTo>
                    <a:lnTo>
                      <a:pt x="45042" y="5704"/>
                    </a:lnTo>
                    <a:cubicBezTo>
                      <a:pt x="45126" y="5835"/>
                      <a:pt x="45197" y="5954"/>
                      <a:pt x="45268" y="6073"/>
                    </a:cubicBezTo>
                    <a:cubicBezTo>
                      <a:pt x="45292" y="6144"/>
                      <a:pt x="45304" y="6228"/>
                      <a:pt x="45316" y="6299"/>
                    </a:cubicBezTo>
                    <a:lnTo>
                      <a:pt x="45221" y="6466"/>
                    </a:lnTo>
                    <a:lnTo>
                      <a:pt x="44983" y="6597"/>
                    </a:lnTo>
                    <a:lnTo>
                      <a:pt x="44840" y="6656"/>
                    </a:lnTo>
                    <a:lnTo>
                      <a:pt x="44840" y="6704"/>
                    </a:lnTo>
                    <a:lnTo>
                      <a:pt x="44923" y="6776"/>
                    </a:lnTo>
                    <a:cubicBezTo>
                      <a:pt x="44923" y="6823"/>
                      <a:pt x="44935" y="6859"/>
                      <a:pt x="44947" y="6906"/>
                    </a:cubicBezTo>
                    <a:lnTo>
                      <a:pt x="44828" y="7061"/>
                    </a:lnTo>
                    <a:lnTo>
                      <a:pt x="44828" y="7156"/>
                    </a:lnTo>
                    <a:lnTo>
                      <a:pt x="45054" y="7276"/>
                    </a:lnTo>
                    <a:lnTo>
                      <a:pt x="45328" y="7478"/>
                    </a:lnTo>
                    <a:cubicBezTo>
                      <a:pt x="45340" y="7526"/>
                      <a:pt x="45352" y="7561"/>
                      <a:pt x="45376" y="7597"/>
                    </a:cubicBezTo>
                    <a:lnTo>
                      <a:pt x="45542" y="7621"/>
                    </a:lnTo>
                    <a:lnTo>
                      <a:pt x="45661" y="7740"/>
                    </a:lnTo>
                    <a:lnTo>
                      <a:pt x="45757" y="7918"/>
                    </a:lnTo>
                    <a:lnTo>
                      <a:pt x="45673" y="8180"/>
                    </a:lnTo>
                    <a:lnTo>
                      <a:pt x="45626" y="8276"/>
                    </a:lnTo>
                    <a:cubicBezTo>
                      <a:pt x="45673" y="8323"/>
                      <a:pt x="45709" y="8383"/>
                      <a:pt x="45745" y="8442"/>
                    </a:cubicBezTo>
                    <a:lnTo>
                      <a:pt x="45697" y="8597"/>
                    </a:lnTo>
                    <a:cubicBezTo>
                      <a:pt x="45721" y="8633"/>
                      <a:pt x="45745" y="8669"/>
                      <a:pt x="45757" y="8704"/>
                    </a:cubicBezTo>
                    <a:lnTo>
                      <a:pt x="45983" y="8895"/>
                    </a:lnTo>
                    <a:lnTo>
                      <a:pt x="45983" y="8978"/>
                    </a:lnTo>
                    <a:lnTo>
                      <a:pt x="45947" y="9085"/>
                    </a:lnTo>
                    <a:lnTo>
                      <a:pt x="46007" y="9145"/>
                    </a:lnTo>
                    <a:lnTo>
                      <a:pt x="46173" y="9204"/>
                    </a:lnTo>
                    <a:lnTo>
                      <a:pt x="46376" y="9157"/>
                    </a:lnTo>
                    <a:lnTo>
                      <a:pt x="46602" y="9240"/>
                    </a:lnTo>
                    <a:cubicBezTo>
                      <a:pt x="46626" y="9228"/>
                      <a:pt x="46661" y="9216"/>
                      <a:pt x="46697" y="9204"/>
                    </a:cubicBezTo>
                    <a:lnTo>
                      <a:pt x="46757" y="9109"/>
                    </a:lnTo>
                    <a:lnTo>
                      <a:pt x="46923" y="9026"/>
                    </a:lnTo>
                    <a:lnTo>
                      <a:pt x="47078" y="9085"/>
                    </a:lnTo>
                    <a:lnTo>
                      <a:pt x="47185" y="9073"/>
                    </a:lnTo>
                    <a:lnTo>
                      <a:pt x="47412" y="9204"/>
                    </a:lnTo>
                    <a:lnTo>
                      <a:pt x="47554" y="9192"/>
                    </a:lnTo>
                    <a:lnTo>
                      <a:pt x="47626" y="9300"/>
                    </a:lnTo>
                    <a:lnTo>
                      <a:pt x="47924" y="9419"/>
                    </a:lnTo>
                    <a:lnTo>
                      <a:pt x="48138" y="9454"/>
                    </a:lnTo>
                    <a:lnTo>
                      <a:pt x="48257" y="9597"/>
                    </a:lnTo>
                    <a:lnTo>
                      <a:pt x="48257" y="9669"/>
                    </a:lnTo>
                    <a:lnTo>
                      <a:pt x="48447" y="9764"/>
                    </a:lnTo>
                    <a:cubicBezTo>
                      <a:pt x="48459" y="9788"/>
                      <a:pt x="48471" y="9812"/>
                      <a:pt x="48483" y="9835"/>
                    </a:cubicBezTo>
                    <a:lnTo>
                      <a:pt x="48507" y="9859"/>
                    </a:lnTo>
                    <a:lnTo>
                      <a:pt x="48531" y="9931"/>
                    </a:lnTo>
                    <a:lnTo>
                      <a:pt x="48614" y="9990"/>
                    </a:lnTo>
                    <a:lnTo>
                      <a:pt x="48507" y="10026"/>
                    </a:lnTo>
                    <a:lnTo>
                      <a:pt x="48376" y="10026"/>
                    </a:lnTo>
                    <a:cubicBezTo>
                      <a:pt x="48364" y="10074"/>
                      <a:pt x="48352" y="10109"/>
                      <a:pt x="48340" y="10157"/>
                    </a:cubicBezTo>
                    <a:lnTo>
                      <a:pt x="48412" y="10288"/>
                    </a:lnTo>
                    <a:lnTo>
                      <a:pt x="48483" y="10335"/>
                    </a:lnTo>
                    <a:lnTo>
                      <a:pt x="48424" y="10395"/>
                    </a:lnTo>
                    <a:lnTo>
                      <a:pt x="48495" y="10478"/>
                    </a:lnTo>
                    <a:lnTo>
                      <a:pt x="48638" y="10490"/>
                    </a:lnTo>
                    <a:lnTo>
                      <a:pt x="48709" y="10585"/>
                    </a:lnTo>
                    <a:lnTo>
                      <a:pt x="48888" y="10609"/>
                    </a:lnTo>
                    <a:lnTo>
                      <a:pt x="49007" y="10526"/>
                    </a:lnTo>
                    <a:cubicBezTo>
                      <a:pt x="49019" y="10550"/>
                      <a:pt x="49031" y="10574"/>
                      <a:pt x="49043" y="10597"/>
                    </a:cubicBezTo>
                    <a:lnTo>
                      <a:pt x="49162" y="10597"/>
                    </a:lnTo>
                    <a:lnTo>
                      <a:pt x="49245" y="10633"/>
                    </a:lnTo>
                    <a:lnTo>
                      <a:pt x="49174" y="10645"/>
                    </a:lnTo>
                    <a:lnTo>
                      <a:pt x="49126" y="10681"/>
                    </a:lnTo>
                    <a:lnTo>
                      <a:pt x="48924" y="10657"/>
                    </a:lnTo>
                    <a:lnTo>
                      <a:pt x="48638" y="10657"/>
                    </a:lnTo>
                    <a:lnTo>
                      <a:pt x="48495" y="10562"/>
                    </a:lnTo>
                    <a:lnTo>
                      <a:pt x="48340" y="10526"/>
                    </a:lnTo>
                    <a:lnTo>
                      <a:pt x="48257" y="10419"/>
                    </a:lnTo>
                    <a:lnTo>
                      <a:pt x="48328" y="10395"/>
                    </a:lnTo>
                    <a:lnTo>
                      <a:pt x="48328" y="10288"/>
                    </a:lnTo>
                    <a:lnTo>
                      <a:pt x="48233" y="10181"/>
                    </a:lnTo>
                    <a:cubicBezTo>
                      <a:pt x="48233" y="10145"/>
                      <a:pt x="48209" y="10109"/>
                      <a:pt x="48209" y="10085"/>
                    </a:cubicBezTo>
                    <a:lnTo>
                      <a:pt x="48102" y="10014"/>
                    </a:lnTo>
                    <a:lnTo>
                      <a:pt x="48150" y="9931"/>
                    </a:lnTo>
                    <a:lnTo>
                      <a:pt x="48007" y="9776"/>
                    </a:lnTo>
                    <a:lnTo>
                      <a:pt x="47947" y="9764"/>
                    </a:lnTo>
                    <a:cubicBezTo>
                      <a:pt x="47935" y="9740"/>
                      <a:pt x="47924" y="9716"/>
                      <a:pt x="47912" y="9693"/>
                    </a:cubicBezTo>
                    <a:lnTo>
                      <a:pt x="47709" y="9597"/>
                    </a:lnTo>
                    <a:lnTo>
                      <a:pt x="47733" y="9490"/>
                    </a:lnTo>
                    <a:lnTo>
                      <a:pt x="47543" y="9335"/>
                    </a:lnTo>
                    <a:lnTo>
                      <a:pt x="47376" y="9312"/>
                    </a:lnTo>
                    <a:lnTo>
                      <a:pt x="47078" y="9431"/>
                    </a:lnTo>
                    <a:lnTo>
                      <a:pt x="46912" y="9419"/>
                    </a:lnTo>
                    <a:lnTo>
                      <a:pt x="46792" y="9502"/>
                    </a:lnTo>
                    <a:lnTo>
                      <a:pt x="46578" y="9562"/>
                    </a:lnTo>
                    <a:lnTo>
                      <a:pt x="46554" y="9800"/>
                    </a:lnTo>
                    <a:lnTo>
                      <a:pt x="46626" y="9883"/>
                    </a:lnTo>
                    <a:lnTo>
                      <a:pt x="46876" y="10026"/>
                    </a:lnTo>
                    <a:cubicBezTo>
                      <a:pt x="46923" y="10133"/>
                      <a:pt x="46971" y="10240"/>
                      <a:pt x="47019" y="10347"/>
                    </a:cubicBezTo>
                    <a:lnTo>
                      <a:pt x="46995" y="10419"/>
                    </a:lnTo>
                    <a:lnTo>
                      <a:pt x="46757" y="10609"/>
                    </a:lnTo>
                    <a:cubicBezTo>
                      <a:pt x="46745" y="10645"/>
                      <a:pt x="46721" y="10693"/>
                      <a:pt x="46697" y="10728"/>
                    </a:cubicBezTo>
                    <a:cubicBezTo>
                      <a:pt x="46733" y="10776"/>
                      <a:pt x="46769" y="10824"/>
                      <a:pt x="46792" y="10871"/>
                    </a:cubicBezTo>
                    <a:lnTo>
                      <a:pt x="46650" y="11038"/>
                    </a:lnTo>
                    <a:cubicBezTo>
                      <a:pt x="46638" y="11062"/>
                      <a:pt x="46626" y="11086"/>
                      <a:pt x="46614" y="11109"/>
                    </a:cubicBezTo>
                    <a:lnTo>
                      <a:pt x="46423" y="11193"/>
                    </a:lnTo>
                    <a:cubicBezTo>
                      <a:pt x="46423" y="11217"/>
                      <a:pt x="46411" y="11228"/>
                      <a:pt x="46400" y="11252"/>
                    </a:cubicBezTo>
                    <a:lnTo>
                      <a:pt x="46280" y="11276"/>
                    </a:lnTo>
                    <a:lnTo>
                      <a:pt x="46185" y="11324"/>
                    </a:lnTo>
                    <a:cubicBezTo>
                      <a:pt x="46185" y="11359"/>
                      <a:pt x="46173" y="11395"/>
                      <a:pt x="46161" y="11431"/>
                    </a:cubicBezTo>
                    <a:cubicBezTo>
                      <a:pt x="46197" y="11455"/>
                      <a:pt x="46209" y="11478"/>
                      <a:pt x="46233" y="11502"/>
                    </a:cubicBezTo>
                    <a:lnTo>
                      <a:pt x="46233" y="11574"/>
                    </a:lnTo>
                    <a:lnTo>
                      <a:pt x="46030" y="11621"/>
                    </a:lnTo>
                    <a:lnTo>
                      <a:pt x="45792" y="11550"/>
                    </a:lnTo>
                    <a:lnTo>
                      <a:pt x="45757" y="11502"/>
                    </a:lnTo>
                    <a:lnTo>
                      <a:pt x="45530" y="11467"/>
                    </a:lnTo>
                    <a:lnTo>
                      <a:pt x="45292" y="11455"/>
                    </a:lnTo>
                    <a:lnTo>
                      <a:pt x="45102" y="11395"/>
                    </a:lnTo>
                    <a:lnTo>
                      <a:pt x="44637" y="11276"/>
                    </a:lnTo>
                    <a:lnTo>
                      <a:pt x="44495" y="11145"/>
                    </a:lnTo>
                    <a:cubicBezTo>
                      <a:pt x="44471" y="11121"/>
                      <a:pt x="44459" y="11097"/>
                      <a:pt x="44447" y="11062"/>
                    </a:cubicBezTo>
                    <a:lnTo>
                      <a:pt x="44245" y="11062"/>
                    </a:lnTo>
                    <a:lnTo>
                      <a:pt x="44161" y="11133"/>
                    </a:lnTo>
                    <a:lnTo>
                      <a:pt x="44125" y="11097"/>
                    </a:lnTo>
                    <a:lnTo>
                      <a:pt x="44030" y="11074"/>
                    </a:lnTo>
                    <a:cubicBezTo>
                      <a:pt x="44066" y="11038"/>
                      <a:pt x="44102" y="11014"/>
                      <a:pt x="44137" y="10978"/>
                    </a:cubicBezTo>
                    <a:lnTo>
                      <a:pt x="44328" y="10990"/>
                    </a:lnTo>
                    <a:lnTo>
                      <a:pt x="44697" y="11014"/>
                    </a:lnTo>
                    <a:lnTo>
                      <a:pt x="44768" y="10978"/>
                    </a:lnTo>
                    <a:lnTo>
                      <a:pt x="45042" y="11121"/>
                    </a:lnTo>
                    <a:lnTo>
                      <a:pt x="45137" y="11133"/>
                    </a:lnTo>
                    <a:lnTo>
                      <a:pt x="45173" y="11086"/>
                    </a:lnTo>
                    <a:lnTo>
                      <a:pt x="45304" y="11109"/>
                    </a:lnTo>
                    <a:cubicBezTo>
                      <a:pt x="45304" y="11121"/>
                      <a:pt x="45304" y="11145"/>
                      <a:pt x="45292" y="11169"/>
                    </a:cubicBezTo>
                    <a:lnTo>
                      <a:pt x="45090" y="11205"/>
                    </a:lnTo>
                    <a:lnTo>
                      <a:pt x="45197" y="11288"/>
                    </a:lnTo>
                    <a:lnTo>
                      <a:pt x="45435" y="11312"/>
                    </a:lnTo>
                    <a:lnTo>
                      <a:pt x="45542" y="11240"/>
                    </a:lnTo>
                    <a:lnTo>
                      <a:pt x="45697" y="11228"/>
                    </a:lnTo>
                    <a:lnTo>
                      <a:pt x="45697" y="11157"/>
                    </a:lnTo>
                    <a:lnTo>
                      <a:pt x="45578" y="11050"/>
                    </a:lnTo>
                    <a:lnTo>
                      <a:pt x="45578" y="11002"/>
                    </a:lnTo>
                    <a:lnTo>
                      <a:pt x="45733" y="11074"/>
                    </a:lnTo>
                    <a:lnTo>
                      <a:pt x="45792" y="11026"/>
                    </a:lnTo>
                    <a:cubicBezTo>
                      <a:pt x="45804" y="10966"/>
                      <a:pt x="45828" y="10919"/>
                      <a:pt x="45840" y="10859"/>
                    </a:cubicBezTo>
                    <a:lnTo>
                      <a:pt x="45983" y="10824"/>
                    </a:lnTo>
                    <a:cubicBezTo>
                      <a:pt x="45983" y="10812"/>
                      <a:pt x="45983" y="10800"/>
                      <a:pt x="45971" y="10776"/>
                    </a:cubicBezTo>
                    <a:lnTo>
                      <a:pt x="45852" y="10776"/>
                    </a:lnTo>
                    <a:lnTo>
                      <a:pt x="45816" y="10740"/>
                    </a:lnTo>
                    <a:lnTo>
                      <a:pt x="45971" y="10716"/>
                    </a:lnTo>
                    <a:cubicBezTo>
                      <a:pt x="45983" y="10657"/>
                      <a:pt x="45995" y="10597"/>
                      <a:pt x="46007" y="10550"/>
                    </a:cubicBezTo>
                    <a:lnTo>
                      <a:pt x="45959" y="10490"/>
                    </a:lnTo>
                    <a:lnTo>
                      <a:pt x="46054" y="10443"/>
                    </a:lnTo>
                    <a:cubicBezTo>
                      <a:pt x="46054" y="10419"/>
                      <a:pt x="46054" y="10407"/>
                      <a:pt x="46054" y="10395"/>
                    </a:cubicBezTo>
                    <a:lnTo>
                      <a:pt x="46185" y="10347"/>
                    </a:lnTo>
                    <a:lnTo>
                      <a:pt x="46185" y="10216"/>
                    </a:lnTo>
                    <a:lnTo>
                      <a:pt x="46054" y="10109"/>
                    </a:lnTo>
                    <a:lnTo>
                      <a:pt x="45995" y="9943"/>
                    </a:lnTo>
                    <a:cubicBezTo>
                      <a:pt x="46007" y="9907"/>
                      <a:pt x="46030" y="9871"/>
                      <a:pt x="46042" y="9835"/>
                    </a:cubicBezTo>
                    <a:cubicBezTo>
                      <a:pt x="46066" y="9812"/>
                      <a:pt x="46054" y="9776"/>
                      <a:pt x="46066" y="9752"/>
                    </a:cubicBezTo>
                    <a:lnTo>
                      <a:pt x="46126" y="9776"/>
                    </a:lnTo>
                    <a:cubicBezTo>
                      <a:pt x="46126" y="9752"/>
                      <a:pt x="46126" y="9740"/>
                      <a:pt x="46138" y="9716"/>
                    </a:cubicBezTo>
                    <a:lnTo>
                      <a:pt x="45959" y="9562"/>
                    </a:lnTo>
                    <a:lnTo>
                      <a:pt x="45876" y="9538"/>
                    </a:lnTo>
                    <a:cubicBezTo>
                      <a:pt x="45852" y="9514"/>
                      <a:pt x="45816" y="9490"/>
                      <a:pt x="45792" y="9454"/>
                    </a:cubicBezTo>
                    <a:lnTo>
                      <a:pt x="45602" y="9383"/>
                    </a:lnTo>
                    <a:lnTo>
                      <a:pt x="45376" y="9145"/>
                    </a:lnTo>
                    <a:cubicBezTo>
                      <a:pt x="45364" y="9085"/>
                      <a:pt x="45352" y="9026"/>
                      <a:pt x="45352" y="8966"/>
                    </a:cubicBezTo>
                    <a:lnTo>
                      <a:pt x="45280" y="8907"/>
                    </a:lnTo>
                    <a:lnTo>
                      <a:pt x="45364" y="8847"/>
                    </a:lnTo>
                    <a:lnTo>
                      <a:pt x="45233" y="8776"/>
                    </a:lnTo>
                    <a:cubicBezTo>
                      <a:pt x="45209" y="8740"/>
                      <a:pt x="45185" y="8704"/>
                      <a:pt x="45173" y="8680"/>
                    </a:cubicBezTo>
                    <a:lnTo>
                      <a:pt x="45233" y="8573"/>
                    </a:lnTo>
                    <a:cubicBezTo>
                      <a:pt x="45173" y="8502"/>
                      <a:pt x="45126" y="8430"/>
                      <a:pt x="45066" y="8371"/>
                    </a:cubicBezTo>
                    <a:cubicBezTo>
                      <a:pt x="45066" y="8323"/>
                      <a:pt x="45078" y="8288"/>
                      <a:pt x="45078" y="8240"/>
                    </a:cubicBezTo>
                    <a:lnTo>
                      <a:pt x="44959" y="8133"/>
                    </a:lnTo>
                    <a:lnTo>
                      <a:pt x="45007" y="8073"/>
                    </a:lnTo>
                    <a:lnTo>
                      <a:pt x="45018" y="8026"/>
                    </a:lnTo>
                    <a:lnTo>
                      <a:pt x="44923" y="7942"/>
                    </a:lnTo>
                    <a:cubicBezTo>
                      <a:pt x="44923" y="7859"/>
                      <a:pt x="44923" y="7764"/>
                      <a:pt x="44911" y="7680"/>
                    </a:cubicBezTo>
                    <a:lnTo>
                      <a:pt x="44840" y="7597"/>
                    </a:lnTo>
                    <a:lnTo>
                      <a:pt x="44697" y="7502"/>
                    </a:lnTo>
                    <a:cubicBezTo>
                      <a:pt x="44685" y="7442"/>
                      <a:pt x="44673" y="7395"/>
                      <a:pt x="44661" y="7347"/>
                    </a:cubicBezTo>
                    <a:lnTo>
                      <a:pt x="44602" y="7299"/>
                    </a:lnTo>
                    <a:lnTo>
                      <a:pt x="44495" y="7311"/>
                    </a:lnTo>
                    <a:cubicBezTo>
                      <a:pt x="44495" y="7299"/>
                      <a:pt x="44495" y="7299"/>
                      <a:pt x="44495" y="7287"/>
                    </a:cubicBezTo>
                    <a:lnTo>
                      <a:pt x="44352" y="7240"/>
                    </a:lnTo>
                    <a:lnTo>
                      <a:pt x="44280" y="7121"/>
                    </a:lnTo>
                    <a:lnTo>
                      <a:pt x="44149" y="7026"/>
                    </a:lnTo>
                    <a:lnTo>
                      <a:pt x="44114" y="6918"/>
                    </a:lnTo>
                    <a:lnTo>
                      <a:pt x="44197" y="6906"/>
                    </a:lnTo>
                    <a:cubicBezTo>
                      <a:pt x="44221" y="6883"/>
                      <a:pt x="44233" y="6859"/>
                      <a:pt x="44245" y="6835"/>
                    </a:cubicBezTo>
                    <a:lnTo>
                      <a:pt x="44197" y="6764"/>
                    </a:lnTo>
                    <a:cubicBezTo>
                      <a:pt x="44209" y="6740"/>
                      <a:pt x="44221" y="6728"/>
                      <a:pt x="44233" y="6704"/>
                    </a:cubicBezTo>
                    <a:lnTo>
                      <a:pt x="44173" y="6633"/>
                    </a:lnTo>
                    <a:cubicBezTo>
                      <a:pt x="44209" y="6561"/>
                      <a:pt x="44233" y="6490"/>
                      <a:pt x="44268" y="6430"/>
                    </a:cubicBezTo>
                    <a:cubicBezTo>
                      <a:pt x="44245" y="6383"/>
                      <a:pt x="44221" y="6335"/>
                      <a:pt x="44197" y="6287"/>
                    </a:cubicBezTo>
                    <a:cubicBezTo>
                      <a:pt x="44197" y="6240"/>
                      <a:pt x="44209" y="6192"/>
                      <a:pt x="44221" y="6144"/>
                    </a:cubicBezTo>
                    <a:lnTo>
                      <a:pt x="44161" y="6085"/>
                    </a:lnTo>
                    <a:cubicBezTo>
                      <a:pt x="44161" y="6049"/>
                      <a:pt x="44161" y="6025"/>
                      <a:pt x="44173" y="5990"/>
                    </a:cubicBezTo>
                    <a:lnTo>
                      <a:pt x="44102" y="5883"/>
                    </a:lnTo>
                    <a:lnTo>
                      <a:pt x="44209" y="5871"/>
                    </a:lnTo>
                    <a:lnTo>
                      <a:pt x="44173" y="5787"/>
                    </a:lnTo>
                    <a:lnTo>
                      <a:pt x="44042" y="5752"/>
                    </a:lnTo>
                    <a:lnTo>
                      <a:pt x="43864" y="5728"/>
                    </a:lnTo>
                    <a:lnTo>
                      <a:pt x="43483" y="5573"/>
                    </a:lnTo>
                    <a:lnTo>
                      <a:pt x="43340" y="5561"/>
                    </a:lnTo>
                    <a:lnTo>
                      <a:pt x="43256" y="5585"/>
                    </a:lnTo>
                    <a:lnTo>
                      <a:pt x="43149" y="5537"/>
                    </a:lnTo>
                    <a:lnTo>
                      <a:pt x="43030" y="5513"/>
                    </a:lnTo>
                    <a:lnTo>
                      <a:pt x="42863" y="5549"/>
                    </a:lnTo>
                    <a:lnTo>
                      <a:pt x="42685" y="5525"/>
                    </a:lnTo>
                    <a:lnTo>
                      <a:pt x="42530" y="5549"/>
                    </a:lnTo>
                    <a:lnTo>
                      <a:pt x="42494" y="5513"/>
                    </a:lnTo>
                    <a:lnTo>
                      <a:pt x="42542" y="5478"/>
                    </a:lnTo>
                    <a:lnTo>
                      <a:pt x="42435" y="5430"/>
                    </a:lnTo>
                    <a:lnTo>
                      <a:pt x="42328" y="5430"/>
                    </a:lnTo>
                    <a:lnTo>
                      <a:pt x="42328" y="5597"/>
                    </a:lnTo>
                    <a:cubicBezTo>
                      <a:pt x="42328" y="5656"/>
                      <a:pt x="42292" y="5692"/>
                      <a:pt x="42268" y="5728"/>
                    </a:cubicBezTo>
                    <a:lnTo>
                      <a:pt x="42375" y="5835"/>
                    </a:lnTo>
                    <a:lnTo>
                      <a:pt x="42328" y="5859"/>
                    </a:lnTo>
                    <a:lnTo>
                      <a:pt x="42232" y="6002"/>
                    </a:lnTo>
                    <a:lnTo>
                      <a:pt x="42316" y="6061"/>
                    </a:lnTo>
                    <a:lnTo>
                      <a:pt x="42292" y="6156"/>
                    </a:lnTo>
                    <a:lnTo>
                      <a:pt x="42328" y="6228"/>
                    </a:lnTo>
                    <a:lnTo>
                      <a:pt x="42268" y="6287"/>
                    </a:lnTo>
                    <a:lnTo>
                      <a:pt x="42268" y="6406"/>
                    </a:lnTo>
                    <a:lnTo>
                      <a:pt x="42351" y="6514"/>
                    </a:lnTo>
                    <a:lnTo>
                      <a:pt x="42256" y="6597"/>
                    </a:lnTo>
                    <a:lnTo>
                      <a:pt x="42256" y="6680"/>
                    </a:lnTo>
                    <a:cubicBezTo>
                      <a:pt x="42256" y="6704"/>
                      <a:pt x="42280" y="6752"/>
                      <a:pt x="42292" y="6787"/>
                    </a:cubicBezTo>
                    <a:lnTo>
                      <a:pt x="42244" y="6835"/>
                    </a:lnTo>
                    <a:lnTo>
                      <a:pt x="42101" y="6871"/>
                    </a:lnTo>
                    <a:lnTo>
                      <a:pt x="41839" y="7061"/>
                    </a:lnTo>
                    <a:lnTo>
                      <a:pt x="41756" y="7097"/>
                    </a:lnTo>
                    <a:cubicBezTo>
                      <a:pt x="41756" y="7109"/>
                      <a:pt x="41756" y="7133"/>
                      <a:pt x="41768" y="7168"/>
                    </a:cubicBezTo>
                    <a:lnTo>
                      <a:pt x="41839" y="7252"/>
                    </a:lnTo>
                    <a:lnTo>
                      <a:pt x="41756" y="7311"/>
                    </a:lnTo>
                    <a:cubicBezTo>
                      <a:pt x="41744" y="7359"/>
                      <a:pt x="41732" y="7407"/>
                      <a:pt x="41720" y="7442"/>
                    </a:cubicBezTo>
                    <a:lnTo>
                      <a:pt x="41863" y="7561"/>
                    </a:lnTo>
                    <a:cubicBezTo>
                      <a:pt x="41899" y="7561"/>
                      <a:pt x="41923" y="7537"/>
                      <a:pt x="41959" y="7537"/>
                    </a:cubicBezTo>
                    <a:lnTo>
                      <a:pt x="42030" y="7597"/>
                    </a:lnTo>
                    <a:cubicBezTo>
                      <a:pt x="42054" y="7645"/>
                      <a:pt x="42078" y="7704"/>
                      <a:pt x="42113" y="7752"/>
                    </a:cubicBezTo>
                    <a:lnTo>
                      <a:pt x="42256" y="7776"/>
                    </a:lnTo>
                    <a:lnTo>
                      <a:pt x="42363" y="7859"/>
                    </a:lnTo>
                    <a:lnTo>
                      <a:pt x="42363" y="7859"/>
                    </a:lnTo>
                    <a:lnTo>
                      <a:pt x="42280" y="7835"/>
                    </a:lnTo>
                    <a:lnTo>
                      <a:pt x="42173" y="7895"/>
                    </a:lnTo>
                    <a:lnTo>
                      <a:pt x="42173" y="8002"/>
                    </a:lnTo>
                    <a:lnTo>
                      <a:pt x="42351" y="8109"/>
                    </a:lnTo>
                    <a:lnTo>
                      <a:pt x="42340" y="8204"/>
                    </a:lnTo>
                    <a:lnTo>
                      <a:pt x="42232" y="8252"/>
                    </a:lnTo>
                    <a:lnTo>
                      <a:pt x="42149" y="8192"/>
                    </a:lnTo>
                    <a:lnTo>
                      <a:pt x="42137" y="8252"/>
                    </a:lnTo>
                    <a:lnTo>
                      <a:pt x="42220" y="8442"/>
                    </a:lnTo>
                    <a:lnTo>
                      <a:pt x="42316" y="8514"/>
                    </a:lnTo>
                    <a:cubicBezTo>
                      <a:pt x="42316" y="8561"/>
                      <a:pt x="42328" y="8609"/>
                      <a:pt x="42340" y="8657"/>
                    </a:cubicBezTo>
                    <a:lnTo>
                      <a:pt x="42411" y="8597"/>
                    </a:lnTo>
                    <a:lnTo>
                      <a:pt x="42518" y="8669"/>
                    </a:lnTo>
                    <a:lnTo>
                      <a:pt x="42673" y="8692"/>
                    </a:lnTo>
                    <a:lnTo>
                      <a:pt x="42792" y="8764"/>
                    </a:lnTo>
                    <a:cubicBezTo>
                      <a:pt x="42840" y="8740"/>
                      <a:pt x="42887" y="8704"/>
                      <a:pt x="42935" y="8680"/>
                    </a:cubicBezTo>
                    <a:lnTo>
                      <a:pt x="42994" y="8728"/>
                    </a:lnTo>
                    <a:cubicBezTo>
                      <a:pt x="42994" y="8776"/>
                      <a:pt x="42982" y="8823"/>
                      <a:pt x="42971" y="8871"/>
                    </a:cubicBezTo>
                    <a:lnTo>
                      <a:pt x="43066" y="8966"/>
                    </a:lnTo>
                    <a:lnTo>
                      <a:pt x="43137" y="8978"/>
                    </a:lnTo>
                    <a:lnTo>
                      <a:pt x="43363" y="9216"/>
                    </a:lnTo>
                    <a:lnTo>
                      <a:pt x="43494" y="9252"/>
                    </a:lnTo>
                    <a:lnTo>
                      <a:pt x="43590" y="9228"/>
                    </a:lnTo>
                    <a:lnTo>
                      <a:pt x="43721" y="9240"/>
                    </a:lnTo>
                    <a:cubicBezTo>
                      <a:pt x="43721" y="9252"/>
                      <a:pt x="43733" y="9264"/>
                      <a:pt x="43733" y="9276"/>
                    </a:cubicBezTo>
                    <a:lnTo>
                      <a:pt x="43852" y="9288"/>
                    </a:lnTo>
                    <a:lnTo>
                      <a:pt x="43721" y="9335"/>
                    </a:lnTo>
                    <a:cubicBezTo>
                      <a:pt x="43709" y="9407"/>
                      <a:pt x="43709" y="9478"/>
                      <a:pt x="43697" y="9550"/>
                    </a:cubicBezTo>
                    <a:lnTo>
                      <a:pt x="43649" y="9597"/>
                    </a:lnTo>
                    <a:lnTo>
                      <a:pt x="43721" y="9693"/>
                    </a:lnTo>
                    <a:lnTo>
                      <a:pt x="43685" y="9740"/>
                    </a:lnTo>
                    <a:lnTo>
                      <a:pt x="43613" y="9728"/>
                    </a:lnTo>
                    <a:lnTo>
                      <a:pt x="43613" y="9728"/>
                    </a:lnTo>
                    <a:cubicBezTo>
                      <a:pt x="43613" y="9764"/>
                      <a:pt x="43625" y="9800"/>
                      <a:pt x="43625" y="9847"/>
                    </a:cubicBezTo>
                    <a:cubicBezTo>
                      <a:pt x="43637" y="9883"/>
                      <a:pt x="43613" y="9883"/>
                      <a:pt x="43613" y="9895"/>
                    </a:cubicBezTo>
                    <a:lnTo>
                      <a:pt x="43471" y="9859"/>
                    </a:lnTo>
                    <a:cubicBezTo>
                      <a:pt x="43435" y="9788"/>
                      <a:pt x="43399" y="9728"/>
                      <a:pt x="43352" y="9657"/>
                    </a:cubicBezTo>
                    <a:lnTo>
                      <a:pt x="43185" y="9550"/>
                    </a:lnTo>
                    <a:lnTo>
                      <a:pt x="42994" y="9502"/>
                    </a:lnTo>
                    <a:lnTo>
                      <a:pt x="42935" y="9371"/>
                    </a:lnTo>
                    <a:lnTo>
                      <a:pt x="42804" y="9288"/>
                    </a:lnTo>
                    <a:lnTo>
                      <a:pt x="42470" y="9228"/>
                    </a:lnTo>
                    <a:lnTo>
                      <a:pt x="42137" y="9050"/>
                    </a:lnTo>
                    <a:lnTo>
                      <a:pt x="41923" y="9002"/>
                    </a:lnTo>
                    <a:cubicBezTo>
                      <a:pt x="41923" y="8978"/>
                      <a:pt x="41911" y="8954"/>
                      <a:pt x="41911" y="8931"/>
                    </a:cubicBezTo>
                    <a:lnTo>
                      <a:pt x="41816" y="8907"/>
                    </a:lnTo>
                    <a:cubicBezTo>
                      <a:pt x="41780" y="8883"/>
                      <a:pt x="41744" y="8859"/>
                      <a:pt x="41708" y="8835"/>
                    </a:cubicBezTo>
                    <a:lnTo>
                      <a:pt x="41518" y="8847"/>
                    </a:lnTo>
                    <a:lnTo>
                      <a:pt x="41387" y="8907"/>
                    </a:lnTo>
                    <a:lnTo>
                      <a:pt x="41339" y="8800"/>
                    </a:lnTo>
                    <a:lnTo>
                      <a:pt x="41387" y="8764"/>
                    </a:lnTo>
                    <a:lnTo>
                      <a:pt x="41363" y="8704"/>
                    </a:lnTo>
                    <a:lnTo>
                      <a:pt x="40970" y="8561"/>
                    </a:lnTo>
                    <a:lnTo>
                      <a:pt x="40792" y="8454"/>
                    </a:lnTo>
                    <a:lnTo>
                      <a:pt x="40184" y="8359"/>
                    </a:lnTo>
                    <a:lnTo>
                      <a:pt x="39684" y="8347"/>
                    </a:lnTo>
                    <a:lnTo>
                      <a:pt x="39565" y="8299"/>
                    </a:lnTo>
                    <a:lnTo>
                      <a:pt x="39446" y="8299"/>
                    </a:lnTo>
                    <a:lnTo>
                      <a:pt x="39339" y="8252"/>
                    </a:lnTo>
                    <a:lnTo>
                      <a:pt x="39280" y="8264"/>
                    </a:lnTo>
                    <a:lnTo>
                      <a:pt x="39172" y="8228"/>
                    </a:lnTo>
                    <a:lnTo>
                      <a:pt x="39089" y="8264"/>
                    </a:lnTo>
                    <a:lnTo>
                      <a:pt x="39149" y="8359"/>
                    </a:lnTo>
                    <a:lnTo>
                      <a:pt x="39149" y="8430"/>
                    </a:lnTo>
                    <a:lnTo>
                      <a:pt x="39006" y="8442"/>
                    </a:lnTo>
                    <a:cubicBezTo>
                      <a:pt x="39006" y="8454"/>
                      <a:pt x="39006" y="8466"/>
                      <a:pt x="39006" y="8478"/>
                    </a:cubicBezTo>
                    <a:lnTo>
                      <a:pt x="39089" y="8573"/>
                    </a:lnTo>
                    <a:lnTo>
                      <a:pt x="39172" y="8621"/>
                    </a:lnTo>
                    <a:cubicBezTo>
                      <a:pt x="39184" y="8669"/>
                      <a:pt x="39208" y="8728"/>
                      <a:pt x="39220" y="8764"/>
                    </a:cubicBezTo>
                    <a:lnTo>
                      <a:pt x="39280" y="8847"/>
                    </a:lnTo>
                    <a:cubicBezTo>
                      <a:pt x="39292" y="8823"/>
                      <a:pt x="39292" y="8800"/>
                      <a:pt x="39303" y="8776"/>
                    </a:cubicBezTo>
                    <a:lnTo>
                      <a:pt x="39387" y="8788"/>
                    </a:lnTo>
                    <a:cubicBezTo>
                      <a:pt x="39411" y="8835"/>
                      <a:pt x="39446" y="8883"/>
                      <a:pt x="39470" y="8942"/>
                    </a:cubicBezTo>
                    <a:lnTo>
                      <a:pt x="39470" y="9014"/>
                    </a:lnTo>
                    <a:lnTo>
                      <a:pt x="39625" y="9061"/>
                    </a:lnTo>
                    <a:lnTo>
                      <a:pt x="39780" y="9192"/>
                    </a:lnTo>
                    <a:lnTo>
                      <a:pt x="39613" y="9157"/>
                    </a:lnTo>
                    <a:lnTo>
                      <a:pt x="39565" y="9121"/>
                    </a:lnTo>
                    <a:lnTo>
                      <a:pt x="39458" y="9121"/>
                    </a:lnTo>
                    <a:lnTo>
                      <a:pt x="39399" y="9240"/>
                    </a:lnTo>
                    <a:lnTo>
                      <a:pt x="39268" y="9288"/>
                    </a:lnTo>
                    <a:lnTo>
                      <a:pt x="39101" y="9216"/>
                    </a:lnTo>
                    <a:lnTo>
                      <a:pt x="39006" y="9252"/>
                    </a:lnTo>
                    <a:cubicBezTo>
                      <a:pt x="39006" y="9264"/>
                      <a:pt x="38994" y="9276"/>
                      <a:pt x="38982" y="9288"/>
                    </a:cubicBezTo>
                    <a:lnTo>
                      <a:pt x="39113" y="9407"/>
                    </a:lnTo>
                    <a:lnTo>
                      <a:pt x="39149" y="9442"/>
                    </a:lnTo>
                    <a:cubicBezTo>
                      <a:pt x="39149" y="9466"/>
                      <a:pt x="39149" y="9478"/>
                      <a:pt x="39149" y="9490"/>
                    </a:cubicBezTo>
                    <a:lnTo>
                      <a:pt x="39065" y="9538"/>
                    </a:lnTo>
                    <a:lnTo>
                      <a:pt x="38744" y="9490"/>
                    </a:lnTo>
                    <a:cubicBezTo>
                      <a:pt x="38732" y="9466"/>
                      <a:pt x="38708" y="9442"/>
                      <a:pt x="38684" y="9419"/>
                    </a:cubicBezTo>
                    <a:lnTo>
                      <a:pt x="38720" y="9359"/>
                    </a:lnTo>
                    <a:lnTo>
                      <a:pt x="38660" y="9276"/>
                    </a:lnTo>
                    <a:lnTo>
                      <a:pt x="38780" y="9216"/>
                    </a:lnTo>
                    <a:lnTo>
                      <a:pt x="38780" y="9181"/>
                    </a:lnTo>
                    <a:lnTo>
                      <a:pt x="38660" y="9085"/>
                    </a:lnTo>
                    <a:lnTo>
                      <a:pt x="38565" y="9050"/>
                    </a:lnTo>
                    <a:cubicBezTo>
                      <a:pt x="38601" y="9026"/>
                      <a:pt x="38637" y="9014"/>
                      <a:pt x="38672" y="8990"/>
                    </a:cubicBezTo>
                    <a:lnTo>
                      <a:pt x="38649" y="8954"/>
                    </a:lnTo>
                    <a:lnTo>
                      <a:pt x="38541" y="8978"/>
                    </a:lnTo>
                    <a:lnTo>
                      <a:pt x="38482" y="8978"/>
                    </a:lnTo>
                    <a:lnTo>
                      <a:pt x="38291" y="9061"/>
                    </a:lnTo>
                    <a:lnTo>
                      <a:pt x="38196" y="9061"/>
                    </a:lnTo>
                    <a:lnTo>
                      <a:pt x="38065" y="9121"/>
                    </a:lnTo>
                    <a:cubicBezTo>
                      <a:pt x="38065" y="9133"/>
                      <a:pt x="38053" y="9145"/>
                      <a:pt x="38053" y="9157"/>
                    </a:cubicBezTo>
                    <a:lnTo>
                      <a:pt x="37887" y="9145"/>
                    </a:lnTo>
                    <a:lnTo>
                      <a:pt x="37815" y="9192"/>
                    </a:lnTo>
                    <a:lnTo>
                      <a:pt x="37815" y="9240"/>
                    </a:lnTo>
                    <a:lnTo>
                      <a:pt x="37708" y="9276"/>
                    </a:lnTo>
                    <a:lnTo>
                      <a:pt x="37434" y="9252"/>
                    </a:lnTo>
                    <a:lnTo>
                      <a:pt x="37339" y="9216"/>
                    </a:lnTo>
                    <a:lnTo>
                      <a:pt x="37279" y="9228"/>
                    </a:lnTo>
                    <a:lnTo>
                      <a:pt x="37196" y="9216"/>
                    </a:lnTo>
                    <a:lnTo>
                      <a:pt x="37125" y="9169"/>
                    </a:lnTo>
                    <a:lnTo>
                      <a:pt x="36958" y="9216"/>
                    </a:lnTo>
                    <a:lnTo>
                      <a:pt x="36910" y="9252"/>
                    </a:lnTo>
                    <a:lnTo>
                      <a:pt x="36779" y="9252"/>
                    </a:lnTo>
                    <a:lnTo>
                      <a:pt x="36660" y="9323"/>
                    </a:lnTo>
                    <a:cubicBezTo>
                      <a:pt x="36660" y="9335"/>
                      <a:pt x="36660" y="9347"/>
                      <a:pt x="36660" y="9359"/>
                    </a:cubicBezTo>
                    <a:lnTo>
                      <a:pt x="36755" y="9407"/>
                    </a:lnTo>
                    <a:cubicBezTo>
                      <a:pt x="36744" y="9431"/>
                      <a:pt x="36732" y="9442"/>
                      <a:pt x="36708" y="9454"/>
                    </a:cubicBezTo>
                    <a:cubicBezTo>
                      <a:pt x="36720" y="9478"/>
                      <a:pt x="36732" y="9490"/>
                      <a:pt x="36732" y="9502"/>
                    </a:cubicBezTo>
                    <a:lnTo>
                      <a:pt x="36684" y="9538"/>
                    </a:lnTo>
                    <a:lnTo>
                      <a:pt x="36589" y="9478"/>
                    </a:lnTo>
                    <a:lnTo>
                      <a:pt x="36541" y="9419"/>
                    </a:lnTo>
                    <a:lnTo>
                      <a:pt x="36482" y="9419"/>
                    </a:lnTo>
                    <a:lnTo>
                      <a:pt x="36327" y="9502"/>
                    </a:lnTo>
                    <a:lnTo>
                      <a:pt x="36255" y="9597"/>
                    </a:lnTo>
                    <a:lnTo>
                      <a:pt x="36267" y="9490"/>
                    </a:lnTo>
                    <a:lnTo>
                      <a:pt x="36136" y="9454"/>
                    </a:lnTo>
                    <a:lnTo>
                      <a:pt x="36041" y="9478"/>
                    </a:lnTo>
                    <a:lnTo>
                      <a:pt x="35958" y="9466"/>
                    </a:lnTo>
                    <a:lnTo>
                      <a:pt x="35874" y="9466"/>
                    </a:lnTo>
                    <a:lnTo>
                      <a:pt x="35767" y="9442"/>
                    </a:lnTo>
                    <a:lnTo>
                      <a:pt x="35755" y="9371"/>
                    </a:lnTo>
                    <a:lnTo>
                      <a:pt x="35886" y="9312"/>
                    </a:lnTo>
                    <a:lnTo>
                      <a:pt x="36017" y="9323"/>
                    </a:lnTo>
                    <a:cubicBezTo>
                      <a:pt x="36041" y="9300"/>
                      <a:pt x="36053" y="9288"/>
                      <a:pt x="36077" y="9264"/>
                    </a:cubicBezTo>
                    <a:lnTo>
                      <a:pt x="36005" y="9169"/>
                    </a:lnTo>
                    <a:lnTo>
                      <a:pt x="36029" y="9145"/>
                    </a:lnTo>
                    <a:lnTo>
                      <a:pt x="36113" y="9121"/>
                    </a:lnTo>
                    <a:lnTo>
                      <a:pt x="35982" y="9026"/>
                    </a:lnTo>
                    <a:lnTo>
                      <a:pt x="35910" y="9038"/>
                    </a:lnTo>
                    <a:lnTo>
                      <a:pt x="35815" y="9014"/>
                    </a:lnTo>
                    <a:lnTo>
                      <a:pt x="35779" y="8978"/>
                    </a:lnTo>
                    <a:lnTo>
                      <a:pt x="36029" y="8931"/>
                    </a:lnTo>
                    <a:lnTo>
                      <a:pt x="36124" y="8931"/>
                    </a:lnTo>
                    <a:lnTo>
                      <a:pt x="36255" y="8895"/>
                    </a:lnTo>
                    <a:lnTo>
                      <a:pt x="36232" y="8859"/>
                    </a:lnTo>
                    <a:lnTo>
                      <a:pt x="36005" y="8859"/>
                    </a:lnTo>
                    <a:lnTo>
                      <a:pt x="35648" y="8919"/>
                    </a:lnTo>
                    <a:lnTo>
                      <a:pt x="35541" y="8966"/>
                    </a:lnTo>
                    <a:lnTo>
                      <a:pt x="35589" y="9002"/>
                    </a:lnTo>
                    <a:lnTo>
                      <a:pt x="35624" y="9085"/>
                    </a:lnTo>
                    <a:lnTo>
                      <a:pt x="35660" y="9133"/>
                    </a:lnTo>
                    <a:lnTo>
                      <a:pt x="35589" y="9192"/>
                    </a:lnTo>
                    <a:lnTo>
                      <a:pt x="35505" y="9192"/>
                    </a:lnTo>
                    <a:lnTo>
                      <a:pt x="35398" y="9097"/>
                    </a:lnTo>
                    <a:lnTo>
                      <a:pt x="35446" y="9061"/>
                    </a:lnTo>
                    <a:lnTo>
                      <a:pt x="35482" y="9050"/>
                    </a:lnTo>
                    <a:cubicBezTo>
                      <a:pt x="35482" y="9038"/>
                      <a:pt x="35482" y="9014"/>
                      <a:pt x="35470" y="9002"/>
                    </a:cubicBezTo>
                    <a:lnTo>
                      <a:pt x="35434" y="9002"/>
                    </a:lnTo>
                    <a:lnTo>
                      <a:pt x="35184" y="9121"/>
                    </a:lnTo>
                    <a:lnTo>
                      <a:pt x="35184" y="9157"/>
                    </a:lnTo>
                    <a:lnTo>
                      <a:pt x="35267" y="9228"/>
                    </a:lnTo>
                    <a:lnTo>
                      <a:pt x="35339" y="9264"/>
                    </a:lnTo>
                    <a:lnTo>
                      <a:pt x="35315" y="9312"/>
                    </a:lnTo>
                    <a:lnTo>
                      <a:pt x="35172" y="9395"/>
                    </a:lnTo>
                    <a:lnTo>
                      <a:pt x="35101" y="9359"/>
                    </a:lnTo>
                    <a:lnTo>
                      <a:pt x="35160" y="9312"/>
                    </a:lnTo>
                    <a:cubicBezTo>
                      <a:pt x="35160" y="9288"/>
                      <a:pt x="35148" y="9264"/>
                      <a:pt x="35136" y="9252"/>
                    </a:cubicBezTo>
                    <a:lnTo>
                      <a:pt x="35089" y="9252"/>
                    </a:lnTo>
                    <a:lnTo>
                      <a:pt x="35089" y="9181"/>
                    </a:lnTo>
                    <a:lnTo>
                      <a:pt x="34827" y="9204"/>
                    </a:lnTo>
                    <a:lnTo>
                      <a:pt x="34791" y="9252"/>
                    </a:lnTo>
                    <a:lnTo>
                      <a:pt x="34612" y="9288"/>
                    </a:lnTo>
                    <a:lnTo>
                      <a:pt x="34469" y="9264"/>
                    </a:lnTo>
                    <a:lnTo>
                      <a:pt x="34398" y="9276"/>
                    </a:lnTo>
                    <a:lnTo>
                      <a:pt x="34398" y="9323"/>
                    </a:lnTo>
                    <a:lnTo>
                      <a:pt x="34112" y="9502"/>
                    </a:lnTo>
                    <a:lnTo>
                      <a:pt x="34041" y="9502"/>
                    </a:lnTo>
                    <a:cubicBezTo>
                      <a:pt x="33958" y="9562"/>
                      <a:pt x="33874" y="9609"/>
                      <a:pt x="33791" y="9669"/>
                    </a:cubicBezTo>
                    <a:lnTo>
                      <a:pt x="33672" y="9693"/>
                    </a:lnTo>
                    <a:lnTo>
                      <a:pt x="33588" y="9621"/>
                    </a:lnTo>
                    <a:lnTo>
                      <a:pt x="33517" y="9621"/>
                    </a:lnTo>
                    <a:cubicBezTo>
                      <a:pt x="33541" y="9657"/>
                      <a:pt x="33553" y="9681"/>
                      <a:pt x="33565" y="9716"/>
                    </a:cubicBezTo>
                    <a:lnTo>
                      <a:pt x="33731" y="9812"/>
                    </a:lnTo>
                    <a:lnTo>
                      <a:pt x="33755" y="9871"/>
                    </a:lnTo>
                    <a:lnTo>
                      <a:pt x="33553" y="9800"/>
                    </a:lnTo>
                    <a:lnTo>
                      <a:pt x="33493" y="9847"/>
                    </a:lnTo>
                    <a:lnTo>
                      <a:pt x="33148" y="9847"/>
                    </a:lnTo>
                    <a:lnTo>
                      <a:pt x="33076" y="9871"/>
                    </a:lnTo>
                    <a:lnTo>
                      <a:pt x="33160" y="9954"/>
                    </a:lnTo>
                    <a:lnTo>
                      <a:pt x="33160" y="10026"/>
                    </a:lnTo>
                    <a:lnTo>
                      <a:pt x="33076" y="10109"/>
                    </a:lnTo>
                    <a:lnTo>
                      <a:pt x="33124" y="10240"/>
                    </a:lnTo>
                    <a:lnTo>
                      <a:pt x="33065" y="10324"/>
                    </a:lnTo>
                    <a:lnTo>
                      <a:pt x="32838" y="10359"/>
                    </a:lnTo>
                    <a:lnTo>
                      <a:pt x="32803" y="10407"/>
                    </a:lnTo>
                    <a:lnTo>
                      <a:pt x="32660" y="10395"/>
                    </a:lnTo>
                    <a:lnTo>
                      <a:pt x="32600" y="10431"/>
                    </a:lnTo>
                    <a:cubicBezTo>
                      <a:pt x="32576" y="10407"/>
                      <a:pt x="32553" y="10371"/>
                      <a:pt x="32529" y="10335"/>
                    </a:cubicBezTo>
                    <a:lnTo>
                      <a:pt x="32362" y="10407"/>
                    </a:lnTo>
                    <a:lnTo>
                      <a:pt x="32243" y="10395"/>
                    </a:lnTo>
                    <a:lnTo>
                      <a:pt x="32005" y="10157"/>
                    </a:lnTo>
                    <a:lnTo>
                      <a:pt x="31755" y="9990"/>
                    </a:lnTo>
                    <a:lnTo>
                      <a:pt x="31660" y="9954"/>
                    </a:lnTo>
                    <a:cubicBezTo>
                      <a:pt x="31660" y="9919"/>
                      <a:pt x="31672" y="9883"/>
                      <a:pt x="31683" y="9835"/>
                    </a:cubicBezTo>
                    <a:lnTo>
                      <a:pt x="31719" y="9800"/>
                    </a:lnTo>
                    <a:lnTo>
                      <a:pt x="31791" y="9823"/>
                    </a:lnTo>
                    <a:lnTo>
                      <a:pt x="31850" y="9776"/>
                    </a:lnTo>
                    <a:cubicBezTo>
                      <a:pt x="31850" y="9752"/>
                      <a:pt x="31838" y="9740"/>
                      <a:pt x="31826" y="9728"/>
                    </a:cubicBezTo>
                    <a:lnTo>
                      <a:pt x="31898" y="9693"/>
                    </a:lnTo>
                    <a:lnTo>
                      <a:pt x="32100" y="9704"/>
                    </a:lnTo>
                    <a:lnTo>
                      <a:pt x="32160" y="9645"/>
                    </a:lnTo>
                    <a:lnTo>
                      <a:pt x="32386" y="9669"/>
                    </a:lnTo>
                    <a:lnTo>
                      <a:pt x="32410" y="9609"/>
                    </a:lnTo>
                    <a:lnTo>
                      <a:pt x="32243" y="9454"/>
                    </a:lnTo>
                    <a:lnTo>
                      <a:pt x="32231" y="9383"/>
                    </a:lnTo>
                    <a:lnTo>
                      <a:pt x="32076" y="9359"/>
                    </a:lnTo>
                    <a:lnTo>
                      <a:pt x="31957" y="9252"/>
                    </a:lnTo>
                    <a:lnTo>
                      <a:pt x="31969" y="9181"/>
                    </a:lnTo>
                    <a:cubicBezTo>
                      <a:pt x="31922" y="9157"/>
                      <a:pt x="31862" y="9121"/>
                      <a:pt x="31814" y="9097"/>
                    </a:cubicBezTo>
                    <a:lnTo>
                      <a:pt x="31481" y="9050"/>
                    </a:lnTo>
                    <a:lnTo>
                      <a:pt x="31243" y="9050"/>
                    </a:lnTo>
                    <a:lnTo>
                      <a:pt x="31136" y="9073"/>
                    </a:lnTo>
                    <a:lnTo>
                      <a:pt x="30981" y="9061"/>
                    </a:lnTo>
                    <a:lnTo>
                      <a:pt x="30731" y="8931"/>
                    </a:lnTo>
                    <a:lnTo>
                      <a:pt x="30588" y="8919"/>
                    </a:lnTo>
                    <a:lnTo>
                      <a:pt x="30588" y="8966"/>
                    </a:lnTo>
                    <a:lnTo>
                      <a:pt x="30886" y="9157"/>
                    </a:lnTo>
                    <a:lnTo>
                      <a:pt x="31064" y="9252"/>
                    </a:lnTo>
                    <a:cubicBezTo>
                      <a:pt x="31088" y="9312"/>
                      <a:pt x="31112" y="9371"/>
                      <a:pt x="31136" y="9431"/>
                    </a:cubicBezTo>
                    <a:cubicBezTo>
                      <a:pt x="31136" y="9466"/>
                      <a:pt x="31136" y="9490"/>
                      <a:pt x="31136" y="9526"/>
                    </a:cubicBezTo>
                    <a:lnTo>
                      <a:pt x="31195" y="9585"/>
                    </a:lnTo>
                    <a:lnTo>
                      <a:pt x="31136" y="9609"/>
                    </a:lnTo>
                    <a:cubicBezTo>
                      <a:pt x="31136" y="9633"/>
                      <a:pt x="31136" y="9657"/>
                      <a:pt x="31124" y="9681"/>
                    </a:cubicBezTo>
                    <a:cubicBezTo>
                      <a:pt x="31124" y="9704"/>
                      <a:pt x="31148" y="9728"/>
                      <a:pt x="31148" y="9740"/>
                    </a:cubicBezTo>
                    <a:lnTo>
                      <a:pt x="31100" y="9764"/>
                    </a:lnTo>
                    <a:cubicBezTo>
                      <a:pt x="31100" y="9823"/>
                      <a:pt x="31088" y="9883"/>
                      <a:pt x="31088" y="9943"/>
                    </a:cubicBezTo>
                    <a:cubicBezTo>
                      <a:pt x="31064" y="9978"/>
                      <a:pt x="31052" y="10014"/>
                      <a:pt x="31029" y="10050"/>
                    </a:cubicBezTo>
                    <a:cubicBezTo>
                      <a:pt x="31040" y="10085"/>
                      <a:pt x="31064" y="10121"/>
                      <a:pt x="31076" y="10157"/>
                    </a:cubicBezTo>
                    <a:lnTo>
                      <a:pt x="31267" y="10157"/>
                    </a:lnTo>
                    <a:lnTo>
                      <a:pt x="31398" y="10228"/>
                    </a:lnTo>
                    <a:lnTo>
                      <a:pt x="31481" y="10300"/>
                    </a:lnTo>
                    <a:cubicBezTo>
                      <a:pt x="31469" y="10312"/>
                      <a:pt x="31469" y="10324"/>
                      <a:pt x="31457" y="10335"/>
                    </a:cubicBezTo>
                    <a:lnTo>
                      <a:pt x="31469" y="10395"/>
                    </a:lnTo>
                    <a:lnTo>
                      <a:pt x="31445" y="10431"/>
                    </a:lnTo>
                    <a:lnTo>
                      <a:pt x="31445" y="10478"/>
                    </a:lnTo>
                    <a:lnTo>
                      <a:pt x="31505" y="10514"/>
                    </a:lnTo>
                    <a:cubicBezTo>
                      <a:pt x="31481" y="10526"/>
                      <a:pt x="31469" y="10550"/>
                      <a:pt x="31457" y="10562"/>
                    </a:cubicBezTo>
                    <a:cubicBezTo>
                      <a:pt x="31457" y="10633"/>
                      <a:pt x="31457" y="10693"/>
                      <a:pt x="31445" y="10752"/>
                    </a:cubicBezTo>
                    <a:lnTo>
                      <a:pt x="31386" y="10788"/>
                    </a:lnTo>
                    <a:lnTo>
                      <a:pt x="31457" y="10907"/>
                    </a:lnTo>
                    <a:lnTo>
                      <a:pt x="31457" y="11062"/>
                    </a:lnTo>
                    <a:lnTo>
                      <a:pt x="31386" y="11002"/>
                    </a:lnTo>
                    <a:lnTo>
                      <a:pt x="31350" y="10895"/>
                    </a:lnTo>
                    <a:lnTo>
                      <a:pt x="31195" y="10812"/>
                    </a:lnTo>
                    <a:lnTo>
                      <a:pt x="31040" y="10883"/>
                    </a:lnTo>
                    <a:lnTo>
                      <a:pt x="31064" y="10800"/>
                    </a:lnTo>
                    <a:lnTo>
                      <a:pt x="31005" y="10740"/>
                    </a:lnTo>
                    <a:lnTo>
                      <a:pt x="30802" y="10716"/>
                    </a:lnTo>
                    <a:lnTo>
                      <a:pt x="30624" y="10716"/>
                    </a:lnTo>
                    <a:lnTo>
                      <a:pt x="30505" y="10633"/>
                    </a:lnTo>
                    <a:lnTo>
                      <a:pt x="30350" y="10609"/>
                    </a:lnTo>
                    <a:lnTo>
                      <a:pt x="30255" y="10645"/>
                    </a:lnTo>
                    <a:lnTo>
                      <a:pt x="30100" y="10836"/>
                    </a:lnTo>
                    <a:cubicBezTo>
                      <a:pt x="30028" y="10859"/>
                      <a:pt x="29945" y="10895"/>
                      <a:pt x="29886" y="10919"/>
                    </a:cubicBezTo>
                    <a:lnTo>
                      <a:pt x="29731" y="10931"/>
                    </a:lnTo>
                    <a:lnTo>
                      <a:pt x="29624" y="10990"/>
                    </a:lnTo>
                    <a:cubicBezTo>
                      <a:pt x="29600" y="11026"/>
                      <a:pt x="29588" y="11050"/>
                      <a:pt x="29576" y="11086"/>
                    </a:cubicBezTo>
                    <a:lnTo>
                      <a:pt x="29421" y="11205"/>
                    </a:lnTo>
                    <a:lnTo>
                      <a:pt x="29243" y="11276"/>
                    </a:lnTo>
                    <a:cubicBezTo>
                      <a:pt x="29243" y="11300"/>
                      <a:pt x="29231" y="11324"/>
                      <a:pt x="29231" y="11347"/>
                    </a:cubicBezTo>
                    <a:cubicBezTo>
                      <a:pt x="29243" y="11383"/>
                      <a:pt x="29266" y="11431"/>
                      <a:pt x="29278" y="11467"/>
                    </a:cubicBezTo>
                    <a:lnTo>
                      <a:pt x="29540" y="11669"/>
                    </a:lnTo>
                    <a:cubicBezTo>
                      <a:pt x="29600" y="11728"/>
                      <a:pt x="29647" y="11788"/>
                      <a:pt x="29695" y="11848"/>
                    </a:cubicBezTo>
                    <a:lnTo>
                      <a:pt x="29588" y="11907"/>
                    </a:lnTo>
                    <a:lnTo>
                      <a:pt x="29493" y="11907"/>
                    </a:lnTo>
                    <a:lnTo>
                      <a:pt x="29493" y="11990"/>
                    </a:lnTo>
                    <a:lnTo>
                      <a:pt x="29386" y="12050"/>
                    </a:lnTo>
                    <a:lnTo>
                      <a:pt x="29314" y="12109"/>
                    </a:lnTo>
                    <a:lnTo>
                      <a:pt x="29147" y="11990"/>
                    </a:lnTo>
                    <a:lnTo>
                      <a:pt x="28766" y="11848"/>
                    </a:lnTo>
                    <a:lnTo>
                      <a:pt x="28624" y="11824"/>
                    </a:lnTo>
                    <a:lnTo>
                      <a:pt x="28588" y="11776"/>
                    </a:lnTo>
                    <a:lnTo>
                      <a:pt x="28362" y="11752"/>
                    </a:lnTo>
                    <a:lnTo>
                      <a:pt x="28254" y="11681"/>
                    </a:lnTo>
                    <a:lnTo>
                      <a:pt x="28135" y="11574"/>
                    </a:lnTo>
                    <a:lnTo>
                      <a:pt x="27957" y="11538"/>
                    </a:lnTo>
                    <a:lnTo>
                      <a:pt x="27826" y="11467"/>
                    </a:lnTo>
                    <a:lnTo>
                      <a:pt x="27671" y="11467"/>
                    </a:lnTo>
                    <a:cubicBezTo>
                      <a:pt x="27659" y="11478"/>
                      <a:pt x="27647" y="11502"/>
                      <a:pt x="27635" y="11514"/>
                    </a:cubicBezTo>
                    <a:lnTo>
                      <a:pt x="27671" y="11574"/>
                    </a:lnTo>
                    <a:lnTo>
                      <a:pt x="27647" y="11609"/>
                    </a:lnTo>
                    <a:cubicBezTo>
                      <a:pt x="27659" y="11633"/>
                      <a:pt x="27671" y="11645"/>
                      <a:pt x="27683" y="11657"/>
                    </a:cubicBezTo>
                    <a:lnTo>
                      <a:pt x="27600" y="11705"/>
                    </a:lnTo>
                    <a:lnTo>
                      <a:pt x="27481" y="11693"/>
                    </a:lnTo>
                    <a:lnTo>
                      <a:pt x="27481" y="11693"/>
                    </a:lnTo>
                    <a:lnTo>
                      <a:pt x="27552" y="11812"/>
                    </a:lnTo>
                    <a:cubicBezTo>
                      <a:pt x="27564" y="11836"/>
                      <a:pt x="27576" y="11871"/>
                      <a:pt x="27588" y="11895"/>
                    </a:cubicBezTo>
                    <a:lnTo>
                      <a:pt x="27754" y="11967"/>
                    </a:lnTo>
                    <a:cubicBezTo>
                      <a:pt x="27790" y="12002"/>
                      <a:pt x="27826" y="12026"/>
                      <a:pt x="27862" y="12062"/>
                    </a:cubicBezTo>
                    <a:lnTo>
                      <a:pt x="28004" y="12121"/>
                    </a:lnTo>
                    <a:lnTo>
                      <a:pt x="28123" y="12098"/>
                    </a:lnTo>
                    <a:lnTo>
                      <a:pt x="28195" y="12109"/>
                    </a:lnTo>
                    <a:lnTo>
                      <a:pt x="28302" y="12062"/>
                    </a:lnTo>
                    <a:cubicBezTo>
                      <a:pt x="28302" y="12086"/>
                      <a:pt x="28302" y="12109"/>
                      <a:pt x="28314" y="12133"/>
                    </a:cubicBezTo>
                    <a:lnTo>
                      <a:pt x="28445" y="12181"/>
                    </a:lnTo>
                    <a:cubicBezTo>
                      <a:pt x="28445" y="12193"/>
                      <a:pt x="28445" y="12193"/>
                      <a:pt x="28445" y="12205"/>
                    </a:cubicBezTo>
                    <a:lnTo>
                      <a:pt x="28397" y="12240"/>
                    </a:lnTo>
                    <a:lnTo>
                      <a:pt x="28493" y="12300"/>
                    </a:lnTo>
                    <a:cubicBezTo>
                      <a:pt x="28493" y="12348"/>
                      <a:pt x="28481" y="12395"/>
                      <a:pt x="28469" y="12431"/>
                    </a:cubicBezTo>
                    <a:lnTo>
                      <a:pt x="28397" y="12443"/>
                    </a:lnTo>
                    <a:lnTo>
                      <a:pt x="28290" y="12443"/>
                    </a:lnTo>
                    <a:lnTo>
                      <a:pt x="28147" y="12538"/>
                    </a:lnTo>
                    <a:lnTo>
                      <a:pt x="28076" y="12538"/>
                    </a:lnTo>
                    <a:lnTo>
                      <a:pt x="27969" y="12455"/>
                    </a:lnTo>
                    <a:lnTo>
                      <a:pt x="27790" y="12443"/>
                    </a:lnTo>
                    <a:lnTo>
                      <a:pt x="27707" y="12395"/>
                    </a:lnTo>
                    <a:lnTo>
                      <a:pt x="27516" y="12383"/>
                    </a:lnTo>
                    <a:lnTo>
                      <a:pt x="27457" y="12348"/>
                    </a:lnTo>
                    <a:lnTo>
                      <a:pt x="27457" y="12240"/>
                    </a:lnTo>
                    <a:lnTo>
                      <a:pt x="27350" y="12193"/>
                    </a:lnTo>
                    <a:lnTo>
                      <a:pt x="27266" y="12109"/>
                    </a:lnTo>
                    <a:lnTo>
                      <a:pt x="27219" y="12109"/>
                    </a:lnTo>
                    <a:lnTo>
                      <a:pt x="27100" y="12169"/>
                    </a:lnTo>
                    <a:lnTo>
                      <a:pt x="26849" y="12098"/>
                    </a:lnTo>
                    <a:lnTo>
                      <a:pt x="26802" y="12026"/>
                    </a:lnTo>
                    <a:lnTo>
                      <a:pt x="26742" y="11979"/>
                    </a:lnTo>
                    <a:cubicBezTo>
                      <a:pt x="26766" y="11955"/>
                      <a:pt x="26778" y="11931"/>
                      <a:pt x="26802" y="11919"/>
                    </a:cubicBezTo>
                    <a:lnTo>
                      <a:pt x="26778" y="11824"/>
                    </a:lnTo>
                    <a:lnTo>
                      <a:pt x="26778" y="11740"/>
                    </a:lnTo>
                    <a:lnTo>
                      <a:pt x="26695" y="11693"/>
                    </a:lnTo>
                    <a:cubicBezTo>
                      <a:pt x="26230" y="12371"/>
                      <a:pt x="26207" y="13300"/>
                      <a:pt x="26266" y="14086"/>
                    </a:cubicBezTo>
                    <a:cubicBezTo>
                      <a:pt x="26349" y="15015"/>
                      <a:pt x="26552" y="15919"/>
                      <a:pt x="26885" y="16789"/>
                    </a:cubicBezTo>
                    <a:cubicBezTo>
                      <a:pt x="27183" y="17563"/>
                      <a:pt x="27600" y="18289"/>
                      <a:pt x="27981" y="19039"/>
                    </a:cubicBezTo>
                    <a:cubicBezTo>
                      <a:pt x="28540" y="20122"/>
                      <a:pt x="29183" y="21492"/>
                      <a:pt x="29135" y="22766"/>
                    </a:cubicBezTo>
                    <a:lnTo>
                      <a:pt x="29183" y="22766"/>
                    </a:lnTo>
                    <a:lnTo>
                      <a:pt x="29219" y="22777"/>
                    </a:lnTo>
                    <a:lnTo>
                      <a:pt x="29362" y="22694"/>
                    </a:lnTo>
                    <a:cubicBezTo>
                      <a:pt x="29386" y="22670"/>
                      <a:pt x="29409" y="22658"/>
                      <a:pt x="29421" y="22635"/>
                    </a:cubicBezTo>
                    <a:lnTo>
                      <a:pt x="29564" y="22635"/>
                    </a:lnTo>
                    <a:lnTo>
                      <a:pt x="29612" y="22575"/>
                    </a:lnTo>
                    <a:lnTo>
                      <a:pt x="29695" y="22539"/>
                    </a:lnTo>
                    <a:lnTo>
                      <a:pt x="29838" y="22563"/>
                    </a:lnTo>
                    <a:lnTo>
                      <a:pt x="29993" y="22527"/>
                    </a:lnTo>
                    <a:lnTo>
                      <a:pt x="30052" y="22539"/>
                    </a:lnTo>
                    <a:cubicBezTo>
                      <a:pt x="30052" y="22551"/>
                      <a:pt x="30052" y="22563"/>
                      <a:pt x="30064" y="22587"/>
                    </a:cubicBezTo>
                    <a:lnTo>
                      <a:pt x="30183" y="22563"/>
                    </a:lnTo>
                    <a:lnTo>
                      <a:pt x="30207" y="22563"/>
                    </a:lnTo>
                    <a:lnTo>
                      <a:pt x="30326" y="22587"/>
                    </a:lnTo>
                    <a:lnTo>
                      <a:pt x="30457" y="22539"/>
                    </a:lnTo>
                    <a:lnTo>
                      <a:pt x="30624" y="22539"/>
                    </a:lnTo>
                    <a:lnTo>
                      <a:pt x="30648" y="22587"/>
                    </a:lnTo>
                    <a:lnTo>
                      <a:pt x="30612" y="22646"/>
                    </a:lnTo>
                    <a:lnTo>
                      <a:pt x="30290" y="22730"/>
                    </a:lnTo>
                    <a:lnTo>
                      <a:pt x="30159" y="22777"/>
                    </a:lnTo>
                    <a:lnTo>
                      <a:pt x="30207" y="22825"/>
                    </a:lnTo>
                    <a:lnTo>
                      <a:pt x="30290" y="22825"/>
                    </a:lnTo>
                    <a:cubicBezTo>
                      <a:pt x="30267" y="22849"/>
                      <a:pt x="30231" y="22861"/>
                      <a:pt x="30207" y="22885"/>
                    </a:cubicBezTo>
                    <a:lnTo>
                      <a:pt x="30064" y="22849"/>
                    </a:lnTo>
                    <a:lnTo>
                      <a:pt x="29850" y="22849"/>
                    </a:lnTo>
                    <a:lnTo>
                      <a:pt x="29921" y="22980"/>
                    </a:lnTo>
                    <a:cubicBezTo>
                      <a:pt x="29957" y="22992"/>
                      <a:pt x="29981" y="23016"/>
                      <a:pt x="30005" y="23039"/>
                    </a:cubicBezTo>
                    <a:lnTo>
                      <a:pt x="30076" y="23004"/>
                    </a:lnTo>
                    <a:lnTo>
                      <a:pt x="30100" y="23051"/>
                    </a:lnTo>
                    <a:lnTo>
                      <a:pt x="30219" y="23087"/>
                    </a:lnTo>
                    <a:cubicBezTo>
                      <a:pt x="30219" y="23099"/>
                      <a:pt x="30219" y="23111"/>
                      <a:pt x="30219" y="23123"/>
                    </a:cubicBezTo>
                    <a:lnTo>
                      <a:pt x="30136" y="23123"/>
                    </a:lnTo>
                    <a:lnTo>
                      <a:pt x="30088" y="23170"/>
                    </a:lnTo>
                    <a:lnTo>
                      <a:pt x="30005" y="23147"/>
                    </a:lnTo>
                    <a:lnTo>
                      <a:pt x="29957" y="23182"/>
                    </a:lnTo>
                    <a:lnTo>
                      <a:pt x="29957" y="23206"/>
                    </a:lnTo>
                    <a:lnTo>
                      <a:pt x="29826" y="23289"/>
                    </a:lnTo>
                    <a:lnTo>
                      <a:pt x="29814" y="23361"/>
                    </a:lnTo>
                    <a:lnTo>
                      <a:pt x="29874" y="23397"/>
                    </a:lnTo>
                    <a:cubicBezTo>
                      <a:pt x="29862" y="23432"/>
                      <a:pt x="29850" y="23480"/>
                      <a:pt x="29838" y="23516"/>
                    </a:cubicBezTo>
                    <a:lnTo>
                      <a:pt x="29719" y="23492"/>
                    </a:lnTo>
                    <a:lnTo>
                      <a:pt x="29695" y="23504"/>
                    </a:lnTo>
                    <a:lnTo>
                      <a:pt x="29600" y="23444"/>
                    </a:lnTo>
                    <a:lnTo>
                      <a:pt x="29469" y="23408"/>
                    </a:lnTo>
                    <a:cubicBezTo>
                      <a:pt x="29469" y="23420"/>
                      <a:pt x="29469" y="23444"/>
                      <a:pt x="29469" y="23444"/>
                    </a:cubicBezTo>
                    <a:lnTo>
                      <a:pt x="29505" y="23516"/>
                    </a:lnTo>
                    <a:lnTo>
                      <a:pt x="29421" y="23528"/>
                    </a:lnTo>
                    <a:lnTo>
                      <a:pt x="29338" y="23575"/>
                    </a:lnTo>
                    <a:lnTo>
                      <a:pt x="29469" y="23599"/>
                    </a:lnTo>
                    <a:lnTo>
                      <a:pt x="29540" y="23599"/>
                    </a:lnTo>
                    <a:lnTo>
                      <a:pt x="29683" y="23694"/>
                    </a:lnTo>
                    <a:lnTo>
                      <a:pt x="29683" y="23766"/>
                    </a:lnTo>
                    <a:lnTo>
                      <a:pt x="29814" y="23861"/>
                    </a:lnTo>
                    <a:lnTo>
                      <a:pt x="30028" y="23861"/>
                    </a:lnTo>
                    <a:lnTo>
                      <a:pt x="30255" y="23980"/>
                    </a:lnTo>
                    <a:lnTo>
                      <a:pt x="30398" y="24016"/>
                    </a:lnTo>
                    <a:lnTo>
                      <a:pt x="30767" y="24242"/>
                    </a:lnTo>
                    <a:lnTo>
                      <a:pt x="30838" y="24349"/>
                    </a:lnTo>
                    <a:lnTo>
                      <a:pt x="30933" y="24385"/>
                    </a:lnTo>
                    <a:cubicBezTo>
                      <a:pt x="30945" y="24397"/>
                      <a:pt x="30957" y="24421"/>
                      <a:pt x="30969" y="24432"/>
                    </a:cubicBezTo>
                    <a:lnTo>
                      <a:pt x="31052" y="24492"/>
                    </a:lnTo>
                    <a:lnTo>
                      <a:pt x="31148" y="24504"/>
                    </a:lnTo>
                    <a:lnTo>
                      <a:pt x="31183" y="24563"/>
                    </a:lnTo>
                    <a:lnTo>
                      <a:pt x="31291" y="24611"/>
                    </a:lnTo>
                    <a:lnTo>
                      <a:pt x="31350" y="24611"/>
                    </a:lnTo>
                    <a:lnTo>
                      <a:pt x="31433" y="24706"/>
                    </a:lnTo>
                    <a:lnTo>
                      <a:pt x="31552" y="24730"/>
                    </a:lnTo>
                    <a:lnTo>
                      <a:pt x="31612" y="24754"/>
                    </a:lnTo>
                    <a:lnTo>
                      <a:pt x="31672" y="24730"/>
                    </a:lnTo>
                    <a:lnTo>
                      <a:pt x="31826" y="24837"/>
                    </a:lnTo>
                    <a:lnTo>
                      <a:pt x="31826" y="24897"/>
                    </a:lnTo>
                    <a:lnTo>
                      <a:pt x="31969" y="24921"/>
                    </a:lnTo>
                    <a:cubicBezTo>
                      <a:pt x="32005" y="24968"/>
                      <a:pt x="32041" y="25016"/>
                      <a:pt x="32088" y="25063"/>
                    </a:cubicBezTo>
                    <a:lnTo>
                      <a:pt x="32148" y="25135"/>
                    </a:lnTo>
                    <a:lnTo>
                      <a:pt x="32160" y="25302"/>
                    </a:lnTo>
                    <a:cubicBezTo>
                      <a:pt x="32195" y="25349"/>
                      <a:pt x="32219" y="25397"/>
                      <a:pt x="32255" y="25444"/>
                    </a:cubicBezTo>
                    <a:lnTo>
                      <a:pt x="32207" y="25480"/>
                    </a:lnTo>
                    <a:lnTo>
                      <a:pt x="32219" y="25552"/>
                    </a:lnTo>
                    <a:cubicBezTo>
                      <a:pt x="32219" y="25552"/>
                      <a:pt x="32219" y="25552"/>
                      <a:pt x="32219" y="25564"/>
                    </a:cubicBezTo>
                    <a:lnTo>
                      <a:pt x="32207" y="25575"/>
                    </a:lnTo>
                    <a:lnTo>
                      <a:pt x="32172" y="25599"/>
                    </a:lnTo>
                    <a:cubicBezTo>
                      <a:pt x="32148" y="25635"/>
                      <a:pt x="32124" y="25659"/>
                      <a:pt x="32100" y="25694"/>
                    </a:cubicBezTo>
                    <a:lnTo>
                      <a:pt x="31945" y="25742"/>
                    </a:lnTo>
                    <a:lnTo>
                      <a:pt x="31743" y="25790"/>
                    </a:lnTo>
                    <a:lnTo>
                      <a:pt x="31707" y="25849"/>
                    </a:lnTo>
                    <a:lnTo>
                      <a:pt x="31517" y="25837"/>
                    </a:lnTo>
                    <a:lnTo>
                      <a:pt x="31445" y="25873"/>
                    </a:lnTo>
                    <a:lnTo>
                      <a:pt x="31207" y="25814"/>
                    </a:lnTo>
                    <a:lnTo>
                      <a:pt x="31136" y="25778"/>
                    </a:lnTo>
                    <a:lnTo>
                      <a:pt x="31052" y="25778"/>
                    </a:lnTo>
                    <a:lnTo>
                      <a:pt x="31017" y="25754"/>
                    </a:lnTo>
                    <a:lnTo>
                      <a:pt x="30898" y="25766"/>
                    </a:lnTo>
                    <a:lnTo>
                      <a:pt x="30683" y="25766"/>
                    </a:lnTo>
                    <a:lnTo>
                      <a:pt x="30433" y="25814"/>
                    </a:lnTo>
                    <a:lnTo>
                      <a:pt x="30231" y="25766"/>
                    </a:lnTo>
                    <a:lnTo>
                      <a:pt x="30112" y="25694"/>
                    </a:lnTo>
                    <a:lnTo>
                      <a:pt x="30028" y="25718"/>
                    </a:lnTo>
                    <a:lnTo>
                      <a:pt x="29814" y="25623"/>
                    </a:lnTo>
                    <a:lnTo>
                      <a:pt x="29695" y="25599"/>
                    </a:lnTo>
                    <a:lnTo>
                      <a:pt x="29505" y="25492"/>
                    </a:lnTo>
                    <a:lnTo>
                      <a:pt x="29445" y="25492"/>
                    </a:lnTo>
                    <a:lnTo>
                      <a:pt x="29386" y="25540"/>
                    </a:lnTo>
                    <a:lnTo>
                      <a:pt x="29290" y="25516"/>
                    </a:lnTo>
                    <a:cubicBezTo>
                      <a:pt x="29255" y="25480"/>
                      <a:pt x="29219" y="25444"/>
                      <a:pt x="29195" y="25409"/>
                    </a:cubicBezTo>
                    <a:lnTo>
                      <a:pt x="29171" y="25313"/>
                    </a:lnTo>
                    <a:lnTo>
                      <a:pt x="29088" y="25254"/>
                    </a:lnTo>
                    <a:lnTo>
                      <a:pt x="29016" y="25254"/>
                    </a:lnTo>
                    <a:lnTo>
                      <a:pt x="28874" y="25337"/>
                    </a:lnTo>
                    <a:lnTo>
                      <a:pt x="28826" y="25313"/>
                    </a:lnTo>
                    <a:lnTo>
                      <a:pt x="28766" y="25337"/>
                    </a:lnTo>
                    <a:lnTo>
                      <a:pt x="28564" y="25194"/>
                    </a:lnTo>
                    <a:cubicBezTo>
                      <a:pt x="28564" y="25159"/>
                      <a:pt x="28552" y="25135"/>
                      <a:pt x="28552" y="25111"/>
                    </a:cubicBezTo>
                    <a:lnTo>
                      <a:pt x="28516" y="25099"/>
                    </a:lnTo>
                    <a:lnTo>
                      <a:pt x="28362" y="25135"/>
                    </a:lnTo>
                    <a:lnTo>
                      <a:pt x="28183" y="25123"/>
                    </a:lnTo>
                    <a:lnTo>
                      <a:pt x="28088" y="25087"/>
                    </a:lnTo>
                    <a:lnTo>
                      <a:pt x="27969" y="25111"/>
                    </a:lnTo>
                    <a:lnTo>
                      <a:pt x="27683" y="25075"/>
                    </a:lnTo>
                    <a:lnTo>
                      <a:pt x="27540" y="25087"/>
                    </a:lnTo>
                    <a:lnTo>
                      <a:pt x="27254" y="25147"/>
                    </a:lnTo>
                    <a:lnTo>
                      <a:pt x="27135" y="25147"/>
                    </a:lnTo>
                    <a:lnTo>
                      <a:pt x="26909" y="25171"/>
                    </a:lnTo>
                    <a:lnTo>
                      <a:pt x="26849" y="25218"/>
                    </a:lnTo>
                    <a:lnTo>
                      <a:pt x="26742" y="25230"/>
                    </a:lnTo>
                    <a:lnTo>
                      <a:pt x="26635" y="25302"/>
                    </a:lnTo>
                    <a:lnTo>
                      <a:pt x="26588" y="25313"/>
                    </a:lnTo>
                    <a:lnTo>
                      <a:pt x="26516" y="25409"/>
                    </a:lnTo>
                    <a:lnTo>
                      <a:pt x="26468" y="25433"/>
                    </a:lnTo>
                    <a:cubicBezTo>
                      <a:pt x="26468" y="25444"/>
                      <a:pt x="26468" y="25456"/>
                      <a:pt x="26468" y="25468"/>
                    </a:cubicBezTo>
                    <a:lnTo>
                      <a:pt x="26266" y="25468"/>
                    </a:lnTo>
                    <a:lnTo>
                      <a:pt x="25957" y="25373"/>
                    </a:lnTo>
                    <a:lnTo>
                      <a:pt x="25861" y="25373"/>
                    </a:lnTo>
                    <a:lnTo>
                      <a:pt x="25778" y="25409"/>
                    </a:lnTo>
                    <a:lnTo>
                      <a:pt x="25659" y="25385"/>
                    </a:lnTo>
                    <a:lnTo>
                      <a:pt x="25480" y="25397"/>
                    </a:lnTo>
                    <a:lnTo>
                      <a:pt x="25385" y="25373"/>
                    </a:lnTo>
                    <a:lnTo>
                      <a:pt x="25242" y="25397"/>
                    </a:lnTo>
                    <a:lnTo>
                      <a:pt x="25206" y="25444"/>
                    </a:lnTo>
                    <a:lnTo>
                      <a:pt x="25302" y="25575"/>
                    </a:lnTo>
                    <a:lnTo>
                      <a:pt x="25468" y="25587"/>
                    </a:lnTo>
                    <a:lnTo>
                      <a:pt x="25611" y="25611"/>
                    </a:lnTo>
                    <a:lnTo>
                      <a:pt x="25587" y="25659"/>
                    </a:lnTo>
                    <a:lnTo>
                      <a:pt x="25349" y="25647"/>
                    </a:lnTo>
                    <a:lnTo>
                      <a:pt x="25135" y="25671"/>
                    </a:lnTo>
                    <a:lnTo>
                      <a:pt x="25052" y="25742"/>
                    </a:lnTo>
                    <a:lnTo>
                      <a:pt x="25087" y="25778"/>
                    </a:lnTo>
                    <a:lnTo>
                      <a:pt x="25206" y="25766"/>
                    </a:lnTo>
                    <a:lnTo>
                      <a:pt x="25242" y="25814"/>
                    </a:lnTo>
                    <a:lnTo>
                      <a:pt x="25159" y="25825"/>
                    </a:lnTo>
                    <a:lnTo>
                      <a:pt x="24885" y="25814"/>
                    </a:lnTo>
                    <a:lnTo>
                      <a:pt x="24766" y="25766"/>
                    </a:lnTo>
                    <a:lnTo>
                      <a:pt x="24635" y="25802"/>
                    </a:lnTo>
                    <a:cubicBezTo>
                      <a:pt x="24611" y="25778"/>
                      <a:pt x="24587" y="25754"/>
                      <a:pt x="24563" y="25730"/>
                    </a:cubicBezTo>
                    <a:lnTo>
                      <a:pt x="24492" y="25730"/>
                    </a:lnTo>
                    <a:lnTo>
                      <a:pt x="24385" y="25802"/>
                    </a:lnTo>
                    <a:lnTo>
                      <a:pt x="24290" y="25790"/>
                    </a:lnTo>
                    <a:lnTo>
                      <a:pt x="24147" y="25706"/>
                    </a:lnTo>
                    <a:lnTo>
                      <a:pt x="24016" y="25706"/>
                    </a:lnTo>
                    <a:lnTo>
                      <a:pt x="23742" y="25837"/>
                    </a:lnTo>
                    <a:lnTo>
                      <a:pt x="23694" y="25909"/>
                    </a:lnTo>
                    <a:lnTo>
                      <a:pt x="23647" y="25980"/>
                    </a:lnTo>
                    <a:lnTo>
                      <a:pt x="23682" y="26028"/>
                    </a:lnTo>
                    <a:lnTo>
                      <a:pt x="23682" y="26111"/>
                    </a:lnTo>
                    <a:lnTo>
                      <a:pt x="23635" y="26147"/>
                    </a:lnTo>
                    <a:lnTo>
                      <a:pt x="23671" y="26195"/>
                    </a:lnTo>
                    <a:lnTo>
                      <a:pt x="23825" y="26171"/>
                    </a:lnTo>
                    <a:lnTo>
                      <a:pt x="23873" y="26183"/>
                    </a:lnTo>
                    <a:lnTo>
                      <a:pt x="23992" y="26171"/>
                    </a:lnTo>
                    <a:lnTo>
                      <a:pt x="24135" y="26183"/>
                    </a:lnTo>
                    <a:lnTo>
                      <a:pt x="23992" y="26266"/>
                    </a:lnTo>
                    <a:cubicBezTo>
                      <a:pt x="23992" y="26290"/>
                      <a:pt x="24004" y="26302"/>
                      <a:pt x="24004" y="26326"/>
                    </a:cubicBezTo>
                    <a:lnTo>
                      <a:pt x="24063" y="26397"/>
                    </a:lnTo>
                    <a:lnTo>
                      <a:pt x="24063" y="26445"/>
                    </a:lnTo>
                    <a:lnTo>
                      <a:pt x="24040" y="26480"/>
                    </a:lnTo>
                    <a:lnTo>
                      <a:pt x="24087" y="26492"/>
                    </a:lnTo>
                    <a:lnTo>
                      <a:pt x="24194" y="26456"/>
                    </a:lnTo>
                    <a:cubicBezTo>
                      <a:pt x="24194" y="26468"/>
                      <a:pt x="24194" y="26480"/>
                      <a:pt x="24194" y="26492"/>
                    </a:cubicBezTo>
                    <a:lnTo>
                      <a:pt x="24111" y="26540"/>
                    </a:lnTo>
                    <a:lnTo>
                      <a:pt x="23968" y="26599"/>
                    </a:lnTo>
                    <a:lnTo>
                      <a:pt x="24016" y="26623"/>
                    </a:lnTo>
                    <a:lnTo>
                      <a:pt x="24099" y="26635"/>
                    </a:lnTo>
                    <a:lnTo>
                      <a:pt x="24016" y="26671"/>
                    </a:lnTo>
                    <a:lnTo>
                      <a:pt x="23956" y="26742"/>
                    </a:lnTo>
                    <a:lnTo>
                      <a:pt x="23897" y="26742"/>
                    </a:lnTo>
                    <a:lnTo>
                      <a:pt x="23837" y="26623"/>
                    </a:lnTo>
                    <a:lnTo>
                      <a:pt x="23801" y="26611"/>
                    </a:lnTo>
                    <a:cubicBezTo>
                      <a:pt x="23790" y="26635"/>
                      <a:pt x="23778" y="26659"/>
                      <a:pt x="23778" y="26683"/>
                    </a:cubicBezTo>
                    <a:cubicBezTo>
                      <a:pt x="23790" y="26707"/>
                      <a:pt x="23801" y="26730"/>
                      <a:pt x="23813" y="26754"/>
                    </a:cubicBezTo>
                    <a:lnTo>
                      <a:pt x="23754" y="26790"/>
                    </a:lnTo>
                    <a:lnTo>
                      <a:pt x="23766" y="26849"/>
                    </a:lnTo>
                    <a:lnTo>
                      <a:pt x="23861" y="26897"/>
                    </a:lnTo>
                    <a:lnTo>
                      <a:pt x="23885" y="26861"/>
                    </a:lnTo>
                    <a:lnTo>
                      <a:pt x="24004" y="26945"/>
                    </a:lnTo>
                    <a:lnTo>
                      <a:pt x="24087" y="26933"/>
                    </a:lnTo>
                    <a:lnTo>
                      <a:pt x="24218" y="26992"/>
                    </a:lnTo>
                    <a:lnTo>
                      <a:pt x="24242" y="27088"/>
                    </a:lnTo>
                    <a:lnTo>
                      <a:pt x="24147" y="27147"/>
                    </a:lnTo>
                    <a:lnTo>
                      <a:pt x="24218" y="27207"/>
                    </a:lnTo>
                    <a:lnTo>
                      <a:pt x="24218" y="27254"/>
                    </a:lnTo>
                    <a:lnTo>
                      <a:pt x="24302" y="27254"/>
                    </a:lnTo>
                    <a:lnTo>
                      <a:pt x="24433" y="27361"/>
                    </a:lnTo>
                    <a:cubicBezTo>
                      <a:pt x="24421" y="27385"/>
                      <a:pt x="24397" y="27397"/>
                      <a:pt x="24385" y="27421"/>
                    </a:cubicBezTo>
                    <a:lnTo>
                      <a:pt x="24290" y="27397"/>
                    </a:lnTo>
                    <a:cubicBezTo>
                      <a:pt x="24278" y="27409"/>
                      <a:pt x="24278" y="27433"/>
                      <a:pt x="24266" y="27445"/>
                    </a:cubicBezTo>
                    <a:lnTo>
                      <a:pt x="24337" y="27469"/>
                    </a:lnTo>
                    <a:lnTo>
                      <a:pt x="24516" y="27445"/>
                    </a:lnTo>
                    <a:lnTo>
                      <a:pt x="24766" y="27457"/>
                    </a:lnTo>
                    <a:cubicBezTo>
                      <a:pt x="24754" y="27469"/>
                      <a:pt x="24754" y="27480"/>
                      <a:pt x="24742" y="27492"/>
                    </a:cubicBezTo>
                    <a:lnTo>
                      <a:pt x="24683" y="27528"/>
                    </a:lnTo>
                    <a:lnTo>
                      <a:pt x="24552" y="27564"/>
                    </a:lnTo>
                    <a:lnTo>
                      <a:pt x="24373" y="27552"/>
                    </a:lnTo>
                    <a:lnTo>
                      <a:pt x="24325" y="27588"/>
                    </a:lnTo>
                    <a:lnTo>
                      <a:pt x="24385" y="27611"/>
                    </a:lnTo>
                    <a:lnTo>
                      <a:pt x="24492" y="27588"/>
                    </a:lnTo>
                    <a:lnTo>
                      <a:pt x="24623" y="27588"/>
                    </a:lnTo>
                    <a:lnTo>
                      <a:pt x="24683" y="27576"/>
                    </a:lnTo>
                    <a:lnTo>
                      <a:pt x="24683" y="27635"/>
                    </a:lnTo>
                    <a:lnTo>
                      <a:pt x="24718" y="27659"/>
                    </a:lnTo>
                    <a:lnTo>
                      <a:pt x="24790" y="27599"/>
                    </a:lnTo>
                    <a:lnTo>
                      <a:pt x="24873" y="27540"/>
                    </a:lnTo>
                    <a:lnTo>
                      <a:pt x="24956" y="27540"/>
                    </a:lnTo>
                    <a:lnTo>
                      <a:pt x="25004" y="27588"/>
                    </a:lnTo>
                    <a:lnTo>
                      <a:pt x="25075" y="27588"/>
                    </a:lnTo>
                    <a:lnTo>
                      <a:pt x="25183" y="27647"/>
                    </a:lnTo>
                    <a:lnTo>
                      <a:pt x="25242" y="27588"/>
                    </a:lnTo>
                    <a:lnTo>
                      <a:pt x="25337" y="27611"/>
                    </a:lnTo>
                    <a:cubicBezTo>
                      <a:pt x="25337" y="27623"/>
                      <a:pt x="25325" y="27635"/>
                      <a:pt x="25314" y="27647"/>
                    </a:cubicBezTo>
                    <a:lnTo>
                      <a:pt x="25266" y="27659"/>
                    </a:lnTo>
                    <a:lnTo>
                      <a:pt x="25325" y="27719"/>
                    </a:lnTo>
                    <a:cubicBezTo>
                      <a:pt x="25325" y="27742"/>
                      <a:pt x="25325" y="27754"/>
                      <a:pt x="25325" y="27778"/>
                    </a:cubicBezTo>
                    <a:lnTo>
                      <a:pt x="25445" y="27850"/>
                    </a:lnTo>
                    <a:lnTo>
                      <a:pt x="25492" y="27838"/>
                    </a:lnTo>
                    <a:lnTo>
                      <a:pt x="25623" y="27885"/>
                    </a:lnTo>
                    <a:lnTo>
                      <a:pt x="25766" y="27885"/>
                    </a:lnTo>
                    <a:lnTo>
                      <a:pt x="25837" y="27850"/>
                    </a:lnTo>
                    <a:lnTo>
                      <a:pt x="25957" y="27850"/>
                    </a:lnTo>
                    <a:lnTo>
                      <a:pt x="26028" y="27814"/>
                    </a:lnTo>
                    <a:lnTo>
                      <a:pt x="26123" y="27850"/>
                    </a:lnTo>
                    <a:cubicBezTo>
                      <a:pt x="26147" y="27850"/>
                      <a:pt x="26171" y="27838"/>
                      <a:pt x="26195" y="27838"/>
                    </a:cubicBezTo>
                    <a:lnTo>
                      <a:pt x="26195" y="27730"/>
                    </a:lnTo>
                    <a:cubicBezTo>
                      <a:pt x="26195" y="27707"/>
                      <a:pt x="26207" y="27707"/>
                      <a:pt x="26218" y="27683"/>
                    </a:cubicBezTo>
                    <a:cubicBezTo>
                      <a:pt x="26230" y="27671"/>
                      <a:pt x="26207" y="27623"/>
                      <a:pt x="26207" y="27599"/>
                    </a:cubicBezTo>
                    <a:lnTo>
                      <a:pt x="26445" y="27599"/>
                    </a:lnTo>
                    <a:lnTo>
                      <a:pt x="26659" y="27623"/>
                    </a:lnTo>
                    <a:lnTo>
                      <a:pt x="26933" y="27742"/>
                    </a:lnTo>
                    <a:lnTo>
                      <a:pt x="27040" y="27754"/>
                    </a:lnTo>
                    <a:lnTo>
                      <a:pt x="27207" y="27933"/>
                    </a:lnTo>
                    <a:lnTo>
                      <a:pt x="27350" y="28016"/>
                    </a:lnTo>
                    <a:lnTo>
                      <a:pt x="27885" y="28004"/>
                    </a:lnTo>
                    <a:lnTo>
                      <a:pt x="28040" y="27969"/>
                    </a:lnTo>
                    <a:lnTo>
                      <a:pt x="28100" y="27969"/>
                    </a:lnTo>
                    <a:lnTo>
                      <a:pt x="28123" y="27992"/>
                    </a:lnTo>
                    <a:lnTo>
                      <a:pt x="28207" y="27957"/>
                    </a:lnTo>
                    <a:lnTo>
                      <a:pt x="28231" y="27897"/>
                    </a:lnTo>
                    <a:lnTo>
                      <a:pt x="28504" y="27719"/>
                    </a:lnTo>
                    <a:lnTo>
                      <a:pt x="28564" y="27719"/>
                    </a:lnTo>
                    <a:lnTo>
                      <a:pt x="28790" y="27790"/>
                    </a:lnTo>
                    <a:lnTo>
                      <a:pt x="28933" y="27850"/>
                    </a:lnTo>
                    <a:lnTo>
                      <a:pt x="29124" y="27838"/>
                    </a:lnTo>
                    <a:lnTo>
                      <a:pt x="29135" y="27802"/>
                    </a:lnTo>
                    <a:lnTo>
                      <a:pt x="29266" y="27742"/>
                    </a:lnTo>
                    <a:lnTo>
                      <a:pt x="29362" y="27778"/>
                    </a:lnTo>
                    <a:lnTo>
                      <a:pt x="29374" y="27838"/>
                    </a:lnTo>
                    <a:lnTo>
                      <a:pt x="29278" y="27921"/>
                    </a:lnTo>
                    <a:lnTo>
                      <a:pt x="29159" y="27980"/>
                    </a:lnTo>
                    <a:cubicBezTo>
                      <a:pt x="29159" y="27992"/>
                      <a:pt x="29159" y="28004"/>
                      <a:pt x="29159" y="28028"/>
                    </a:cubicBezTo>
                    <a:lnTo>
                      <a:pt x="29255" y="28111"/>
                    </a:lnTo>
                    <a:cubicBezTo>
                      <a:pt x="29255" y="28135"/>
                      <a:pt x="29231" y="28147"/>
                      <a:pt x="29219" y="28171"/>
                    </a:cubicBezTo>
                    <a:lnTo>
                      <a:pt x="29219" y="28183"/>
                    </a:lnTo>
                    <a:lnTo>
                      <a:pt x="29147" y="28195"/>
                    </a:lnTo>
                    <a:cubicBezTo>
                      <a:pt x="29147" y="28231"/>
                      <a:pt x="29159" y="28278"/>
                      <a:pt x="29159" y="28314"/>
                    </a:cubicBezTo>
                    <a:cubicBezTo>
                      <a:pt x="29183" y="28361"/>
                      <a:pt x="29219" y="28409"/>
                      <a:pt x="29243" y="28469"/>
                    </a:cubicBezTo>
                    <a:cubicBezTo>
                      <a:pt x="29278" y="28516"/>
                      <a:pt x="29266" y="28540"/>
                      <a:pt x="29278" y="28576"/>
                    </a:cubicBezTo>
                    <a:cubicBezTo>
                      <a:pt x="29266" y="28600"/>
                      <a:pt x="29255" y="28635"/>
                      <a:pt x="29243" y="28659"/>
                    </a:cubicBezTo>
                    <a:cubicBezTo>
                      <a:pt x="29231" y="28707"/>
                      <a:pt x="29219" y="28766"/>
                      <a:pt x="29207" y="28814"/>
                    </a:cubicBezTo>
                    <a:lnTo>
                      <a:pt x="29207" y="28826"/>
                    </a:lnTo>
                    <a:lnTo>
                      <a:pt x="29135" y="28826"/>
                    </a:lnTo>
                    <a:cubicBezTo>
                      <a:pt x="29112" y="28921"/>
                      <a:pt x="29100" y="29028"/>
                      <a:pt x="29076" y="29123"/>
                    </a:cubicBezTo>
                    <a:lnTo>
                      <a:pt x="28981" y="29219"/>
                    </a:lnTo>
                    <a:lnTo>
                      <a:pt x="28862" y="29314"/>
                    </a:lnTo>
                    <a:cubicBezTo>
                      <a:pt x="28862" y="29350"/>
                      <a:pt x="28862" y="29385"/>
                      <a:pt x="28850" y="29421"/>
                    </a:cubicBezTo>
                    <a:lnTo>
                      <a:pt x="28838" y="29433"/>
                    </a:lnTo>
                    <a:lnTo>
                      <a:pt x="28707" y="29516"/>
                    </a:lnTo>
                    <a:lnTo>
                      <a:pt x="28635" y="29814"/>
                    </a:lnTo>
                    <a:lnTo>
                      <a:pt x="28457" y="30040"/>
                    </a:lnTo>
                    <a:lnTo>
                      <a:pt x="28254" y="30195"/>
                    </a:lnTo>
                    <a:lnTo>
                      <a:pt x="28183" y="30255"/>
                    </a:lnTo>
                    <a:lnTo>
                      <a:pt x="28016" y="30290"/>
                    </a:lnTo>
                    <a:lnTo>
                      <a:pt x="27659" y="30219"/>
                    </a:lnTo>
                    <a:lnTo>
                      <a:pt x="27361" y="30255"/>
                    </a:lnTo>
                    <a:lnTo>
                      <a:pt x="27159" y="30136"/>
                    </a:lnTo>
                    <a:lnTo>
                      <a:pt x="27135" y="30195"/>
                    </a:lnTo>
                    <a:lnTo>
                      <a:pt x="27207" y="30290"/>
                    </a:lnTo>
                    <a:lnTo>
                      <a:pt x="27195" y="30338"/>
                    </a:lnTo>
                    <a:lnTo>
                      <a:pt x="27123" y="30255"/>
                    </a:lnTo>
                    <a:lnTo>
                      <a:pt x="27004" y="30195"/>
                    </a:lnTo>
                    <a:cubicBezTo>
                      <a:pt x="27004" y="30171"/>
                      <a:pt x="26992" y="30147"/>
                      <a:pt x="26992" y="30124"/>
                    </a:cubicBezTo>
                    <a:lnTo>
                      <a:pt x="27040" y="30112"/>
                    </a:lnTo>
                    <a:lnTo>
                      <a:pt x="27004" y="30076"/>
                    </a:lnTo>
                    <a:lnTo>
                      <a:pt x="26909" y="30076"/>
                    </a:lnTo>
                    <a:lnTo>
                      <a:pt x="26790" y="30040"/>
                    </a:lnTo>
                    <a:lnTo>
                      <a:pt x="26599" y="29993"/>
                    </a:lnTo>
                    <a:lnTo>
                      <a:pt x="26564" y="30016"/>
                    </a:lnTo>
                    <a:lnTo>
                      <a:pt x="26647" y="30028"/>
                    </a:lnTo>
                    <a:lnTo>
                      <a:pt x="26659" y="30052"/>
                    </a:lnTo>
                    <a:lnTo>
                      <a:pt x="26552" y="30052"/>
                    </a:lnTo>
                    <a:lnTo>
                      <a:pt x="26445" y="30040"/>
                    </a:lnTo>
                    <a:lnTo>
                      <a:pt x="26314" y="30064"/>
                    </a:lnTo>
                    <a:lnTo>
                      <a:pt x="26278" y="30040"/>
                    </a:lnTo>
                    <a:lnTo>
                      <a:pt x="26278" y="30016"/>
                    </a:lnTo>
                    <a:lnTo>
                      <a:pt x="26385" y="30016"/>
                    </a:lnTo>
                    <a:lnTo>
                      <a:pt x="26480" y="30005"/>
                    </a:lnTo>
                    <a:lnTo>
                      <a:pt x="26207" y="30005"/>
                    </a:lnTo>
                    <a:lnTo>
                      <a:pt x="26135" y="30028"/>
                    </a:lnTo>
                    <a:lnTo>
                      <a:pt x="25980" y="30076"/>
                    </a:lnTo>
                    <a:lnTo>
                      <a:pt x="25909" y="30100"/>
                    </a:lnTo>
                    <a:lnTo>
                      <a:pt x="25754" y="30124"/>
                    </a:lnTo>
                    <a:lnTo>
                      <a:pt x="25635" y="30207"/>
                    </a:lnTo>
                    <a:lnTo>
                      <a:pt x="25611" y="30243"/>
                    </a:lnTo>
                    <a:lnTo>
                      <a:pt x="25421" y="30231"/>
                    </a:lnTo>
                    <a:lnTo>
                      <a:pt x="25218" y="30124"/>
                    </a:lnTo>
                    <a:lnTo>
                      <a:pt x="25075" y="30100"/>
                    </a:lnTo>
                    <a:lnTo>
                      <a:pt x="24885" y="30100"/>
                    </a:lnTo>
                    <a:lnTo>
                      <a:pt x="24730" y="30016"/>
                    </a:lnTo>
                    <a:lnTo>
                      <a:pt x="24659" y="30016"/>
                    </a:lnTo>
                    <a:lnTo>
                      <a:pt x="24587" y="30052"/>
                    </a:lnTo>
                    <a:lnTo>
                      <a:pt x="24433" y="29957"/>
                    </a:lnTo>
                    <a:lnTo>
                      <a:pt x="24242" y="29921"/>
                    </a:lnTo>
                    <a:lnTo>
                      <a:pt x="23801" y="29874"/>
                    </a:lnTo>
                    <a:lnTo>
                      <a:pt x="23575" y="29802"/>
                    </a:lnTo>
                    <a:lnTo>
                      <a:pt x="23290" y="29802"/>
                    </a:lnTo>
                    <a:lnTo>
                      <a:pt x="23242" y="29814"/>
                    </a:lnTo>
                    <a:cubicBezTo>
                      <a:pt x="23218" y="29778"/>
                      <a:pt x="23206" y="29743"/>
                      <a:pt x="23194" y="29695"/>
                    </a:cubicBezTo>
                    <a:lnTo>
                      <a:pt x="23111" y="29635"/>
                    </a:lnTo>
                    <a:lnTo>
                      <a:pt x="23004" y="29612"/>
                    </a:lnTo>
                    <a:lnTo>
                      <a:pt x="22909" y="29612"/>
                    </a:lnTo>
                    <a:lnTo>
                      <a:pt x="22516" y="29564"/>
                    </a:lnTo>
                    <a:lnTo>
                      <a:pt x="22444" y="29504"/>
                    </a:lnTo>
                    <a:lnTo>
                      <a:pt x="22289" y="29493"/>
                    </a:lnTo>
                    <a:lnTo>
                      <a:pt x="22087" y="29445"/>
                    </a:lnTo>
                    <a:lnTo>
                      <a:pt x="22051" y="29397"/>
                    </a:lnTo>
                    <a:lnTo>
                      <a:pt x="22087" y="29385"/>
                    </a:lnTo>
                    <a:lnTo>
                      <a:pt x="22087" y="29338"/>
                    </a:lnTo>
                    <a:lnTo>
                      <a:pt x="21849" y="29231"/>
                    </a:lnTo>
                    <a:lnTo>
                      <a:pt x="21730" y="29231"/>
                    </a:lnTo>
                    <a:lnTo>
                      <a:pt x="21527" y="29183"/>
                    </a:lnTo>
                    <a:lnTo>
                      <a:pt x="21480" y="29159"/>
                    </a:lnTo>
                    <a:lnTo>
                      <a:pt x="21420" y="29195"/>
                    </a:lnTo>
                    <a:lnTo>
                      <a:pt x="21301" y="29147"/>
                    </a:lnTo>
                    <a:lnTo>
                      <a:pt x="21254" y="29147"/>
                    </a:lnTo>
                    <a:lnTo>
                      <a:pt x="21075" y="29207"/>
                    </a:lnTo>
                    <a:lnTo>
                      <a:pt x="20789" y="29207"/>
                    </a:lnTo>
                    <a:cubicBezTo>
                      <a:pt x="20706" y="29231"/>
                      <a:pt x="20623" y="29254"/>
                      <a:pt x="20539" y="29290"/>
                    </a:cubicBezTo>
                    <a:cubicBezTo>
                      <a:pt x="20492" y="29314"/>
                      <a:pt x="20444" y="29338"/>
                      <a:pt x="20396" y="29374"/>
                    </a:cubicBezTo>
                    <a:cubicBezTo>
                      <a:pt x="20384" y="29409"/>
                      <a:pt x="20372" y="29445"/>
                      <a:pt x="20361" y="29481"/>
                    </a:cubicBezTo>
                    <a:lnTo>
                      <a:pt x="20277" y="29516"/>
                    </a:lnTo>
                    <a:cubicBezTo>
                      <a:pt x="20265" y="29588"/>
                      <a:pt x="20265" y="29659"/>
                      <a:pt x="20253" y="29731"/>
                    </a:cubicBezTo>
                    <a:lnTo>
                      <a:pt x="20349" y="29850"/>
                    </a:lnTo>
                    <a:cubicBezTo>
                      <a:pt x="20372" y="29897"/>
                      <a:pt x="20396" y="29957"/>
                      <a:pt x="20420" y="30016"/>
                    </a:cubicBezTo>
                    <a:cubicBezTo>
                      <a:pt x="20396" y="30040"/>
                      <a:pt x="20384" y="30076"/>
                      <a:pt x="20372" y="30100"/>
                    </a:cubicBezTo>
                    <a:cubicBezTo>
                      <a:pt x="20313" y="30136"/>
                      <a:pt x="20265" y="30171"/>
                      <a:pt x="20218" y="30207"/>
                    </a:cubicBezTo>
                    <a:lnTo>
                      <a:pt x="20194" y="30243"/>
                    </a:lnTo>
                    <a:lnTo>
                      <a:pt x="20003" y="30350"/>
                    </a:lnTo>
                    <a:lnTo>
                      <a:pt x="19884" y="30386"/>
                    </a:lnTo>
                    <a:lnTo>
                      <a:pt x="19634" y="30302"/>
                    </a:lnTo>
                    <a:lnTo>
                      <a:pt x="19420" y="30171"/>
                    </a:lnTo>
                    <a:lnTo>
                      <a:pt x="19241" y="30064"/>
                    </a:lnTo>
                    <a:lnTo>
                      <a:pt x="18979" y="29957"/>
                    </a:lnTo>
                    <a:lnTo>
                      <a:pt x="18563" y="29826"/>
                    </a:lnTo>
                    <a:lnTo>
                      <a:pt x="18372" y="29802"/>
                    </a:lnTo>
                    <a:lnTo>
                      <a:pt x="18313" y="29826"/>
                    </a:lnTo>
                    <a:lnTo>
                      <a:pt x="18086" y="29826"/>
                    </a:lnTo>
                    <a:lnTo>
                      <a:pt x="17908" y="29755"/>
                    </a:lnTo>
                    <a:lnTo>
                      <a:pt x="17729" y="29504"/>
                    </a:lnTo>
                    <a:cubicBezTo>
                      <a:pt x="17729" y="29469"/>
                      <a:pt x="17729" y="29421"/>
                      <a:pt x="17741" y="29385"/>
                    </a:cubicBezTo>
                    <a:lnTo>
                      <a:pt x="17586" y="29243"/>
                    </a:lnTo>
                    <a:lnTo>
                      <a:pt x="17217" y="29195"/>
                    </a:lnTo>
                    <a:lnTo>
                      <a:pt x="17027" y="29112"/>
                    </a:lnTo>
                    <a:lnTo>
                      <a:pt x="16705" y="29100"/>
                    </a:lnTo>
                    <a:lnTo>
                      <a:pt x="16527" y="29040"/>
                    </a:lnTo>
                    <a:lnTo>
                      <a:pt x="16122" y="29088"/>
                    </a:lnTo>
                    <a:lnTo>
                      <a:pt x="15836" y="29040"/>
                    </a:lnTo>
                    <a:lnTo>
                      <a:pt x="15729" y="28969"/>
                    </a:lnTo>
                    <a:lnTo>
                      <a:pt x="15598" y="28945"/>
                    </a:lnTo>
                    <a:lnTo>
                      <a:pt x="15527" y="28933"/>
                    </a:lnTo>
                    <a:lnTo>
                      <a:pt x="15360" y="28862"/>
                    </a:lnTo>
                    <a:cubicBezTo>
                      <a:pt x="15360" y="28850"/>
                      <a:pt x="15348" y="28838"/>
                      <a:pt x="15348" y="28814"/>
                    </a:cubicBezTo>
                    <a:lnTo>
                      <a:pt x="15348" y="28766"/>
                    </a:lnTo>
                    <a:lnTo>
                      <a:pt x="15253" y="28731"/>
                    </a:lnTo>
                    <a:lnTo>
                      <a:pt x="15217" y="28742"/>
                    </a:lnTo>
                    <a:lnTo>
                      <a:pt x="15229" y="28778"/>
                    </a:lnTo>
                    <a:lnTo>
                      <a:pt x="15181" y="28802"/>
                    </a:lnTo>
                    <a:lnTo>
                      <a:pt x="15110" y="28778"/>
                    </a:lnTo>
                    <a:cubicBezTo>
                      <a:pt x="15098" y="28754"/>
                      <a:pt x="15086" y="28731"/>
                      <a:pt x="15086" y="28719"/>
                    </a:cubicBezTo>
                    <a:lnTo>
                      <a:pt x="15003" y="28731"/>
                    </a:lnTo>
                    <a:lnTo>
                      <a:pt x="14812" y="28635"/>
                    </a:lnTo>
                    <a:cubicBezTo>
                      <a:pt x="14788" y="28600"/>
                      <a:pt x="14753" y="28552"/>
                      <a:pt x="14729" y="28516"/>
                    </a:cubicBezTo>
                    <a:cubicBezTo>
                      <a:pt x="14741" y="28481"/>
                      <a:pt x="14765" y="28433"/>
                      <a:pt x="14788" y="28397"/>
                    </a:cubicBezTo>
                    <a:lnTo>
                      <a:pt x="15086" y="28254"/>
                    </a:lnTo>
                    <a:lnTo>
                      <a:pt x="15253" y="28147"/>
                    </a:lnTo>
                    <a:lnTo>
                      <a:pt x="15289" y="28111"/>
                    </a:lnTo>
                    <a:lnTo>
                      <a:pt x="15241" y="28064"/>
                    </a:lnTo>
                    <a:lnTo>
                      <a:pt x="15300" y="28016"/>
                    </a:lnTo>
                    <a:cubicBezTo>
                      <a:pt x="15300" y="27992"/>
                      <a:pt x="15289" y="27969"/>
                      <a:pt x="15289" y="27957"/>
                    </a:cubicBezTo>
                    <a:lnTo>
                      <a:pt x="15241" y="27933"/>
                    </a:lnTo>
                    <a:lnTo>
                      <a:pt x="15241" y="27802"/>
                    </a:lnTo>
                    <a:lnTo>
                      <a:pt x="15074" y="27754"/>
                    </a:lnTo>
                    <a:lnTo>
                      <a:pt x="14931" y="27623"/>
                    </a:lnTo>
                    <a:lnTo>
                      <a:pt x="14955" y="27516"/>
                    </a:lnTo>
                    <a:lnTo>
                      <a:pt x="15110" y="27445"/>
                    </a:lnTo>
                    <a:cubicBezTo>
                      <a:pt x="15110" y="27421"/>
                      <a:pt x="15110" y="27397"/>
                      <a:pt x="15122" y="27373"/>
                    </a:cubicBezTo>
                    <a:lnTo>
                      <a:pt x="15229" y="27254"/>
                    </a:lnTo>
                    <a:lnTo>
                      <a:pt x="15229" y="27171"/>
                    </a:lnTo>
                    <a:lnTo>
                      <a:pt x="15181" y="27147"/>
                    </a:lnTo>
                    <a:lnTo>
                      <a:pt x="14967" y="27278"/>
                    </a:lnTo>
                    <a:lnTo>
                      <a:pt x="14896" y="27326"/>
                    </a:lnTo>
                    <a:lnTo>
                      <a:pt x="14848" y="27302"/>
                    </a:lnTo>
                    <a:lnTo>
                      <a:pt x="14753" y="27159"/>
                    </a:lnTo>
                    <a:lnTo>
                      <a:pt x="14693" y="27147"/>
                    </a:lnTo>
                    <a:cubicBezTo>
                      <a:pt x="14693" y="27123"/>
                      <a:pt x="14705" y="27099"/>
                      <a:pt x="14705" y="27076"/>
                    </a:cubicBezTo>
                    <a:lnTo>
                      <a:pt x="14634" y="27028"/>
                    </a:lnTo>
                    <a:lnTo>
                      <a:pt x="14515" y="27052"/>
                    </a:lnTo>
                    <a:lnTo>
                      <a:pt x="14515" y="27099"/>
                    </a:lnTo>
                    <a:lnTo>
                      <a:pt x="14443" y="27040"/>
                    </a:lnTo>
                    <a:lnTo>
                      <a:pt x="14300" y="27064"/>
                    </a:lnTo>
                    <a:lnTo>
                      <a:pt x="14086" y="27135"/>
                    </a:lnTo>
                    <a:lnTo>
                      <a:pt x="13943" y="27230"/>
                    </a:lnTo>
                    <a:lnTo>
                      <a:pt x="13907" y="27207"/>
                    </a:lnTo>
                    <a:lnTo>
                      <a:pt x="13741" y="27230"/>
                    </a:lnTo>
                    <a:lnTo>
                      <a:pt x="13657" y="27218"/>
                    </a:lnTo>
                    <a:cubicBezTo>
                      <a:pt x="13574" y="27230"/>
                      <a:pt x="13491" y="27242"/>
                      <a:pt x="13407" y="27266"/>
                    </a:cubicBezTo>
                    <a:cubicBezTo>
                      <a:pt x="13372" y="27230"/>
                      <a:pt x="13324" y="27207"/>
                      <a:pt x="13288" y="27183"/>
                    </a:cubicBezTo>
                    <a:lnTo>
                      <a:pt x="13122" y="27147"/>
                    </a:lnTo>
                    <a:cubicBezTo>
                      <a:pt x="13122" y="27159"/>
                      <a:pt x="13122" y="27171"/>
                      <a:pt x="13122" y="27183"/>
                    </a:cubicBezTo>
                    <a:lnTo>
                      <a:pt x="13026" y="27254"/>
                    </a:lnTo>
                    <a:lnTo>
                      <a:pt x="12824" y="27242"/>
                    </a:lnTo>
                    <a:cubicBezTo>
                      <a:pt x="12824" y="27218"/>
                      <a:pt x="12812" y="27195"/>
                      <a:pt x="12812" y="27183"/>
                    </a:cubicBezTo>
                    <a:lnTo>
                      <a:pt x="12729" y="27135"/>
                    </a:lnTo>
                    <a:lnTo>
                      <a:pt x="12586" y="27159"/>
                    </a:lnTo>
                    <a:lnTo>
                      <a:pt x="12586" y="27218"/>
                    </a:lnTo>
                    <a:lnTo>
                      <a:pt x="12467" y="27230"/>
                    </a:lnTo>
                    <a:cubicBezTo>
                      <a:pt x="12455" y="27254"/>
                      <a:pt x="12431" y="27266"/>
                      <a:pt x="12419" y="27290"/>
                    </a:cubicBezTo>
                    <a:lnTo>
                      <a:pt x="12348" y="27266"/>
                    </a:lnTo>
                    <a:lnTo>
                      <a:pt x="12217" y="27266"/>
                    </a:lnTo>
                    <a:lnTo>
                      <a:pt x="12098" y="27338"/>
                    </a:lnTo>
                    <a:lnTo>
                      <a:pt x="11967" y="27338"/>
                    </a:lnTo>
                    <a:lnTo>
                      <a:pt x="11883" y="27254"/>
                    </a:lnTo>
                    <a:lnTo>
                      <a:pt x="11729" y="27254"/>
                    </a:lnTo>
                    <a:lnTo>
                      <a:pt x="11657" y="27242"/>
                    </a:lnTo>
                    <a:lnTo>
                      <a:pt x="11502" y="27254"/>
                    </a:lnTo>
                    <a:lnTo>
                      <a:pt x="11383" y="27242"/>
                    </a:lnTo>
                    <a:lnTo>
                      <a:pt x="11324" y="27254"/>
                    </a:lnTo>
                    <a:lnTo>
                      <a:pt x="11217" y="27230"/>
                    </a:lnTo>
                    <a:lnTo>
                      <a:pt x="11145" y="27242"/>
                    </a:lnTo>
                    <a:lnTo>
                      <a:pt x="11086" y="27326"/>
                    </a:lnTo>
                    <a:lnTo>
                      <a:pt x="10967" y="27326"/>
                    </a:lnTo>
                    <a:lnTo>
                      <a:pt x="10859" y="27302"/>
                    </a:lnTo>
                    <a:lnTo>
                      <a:pt x="10705" y="27409"/>
                    </a:lnTo>
                    <a:lnTo>
                      <a:pt x="10621" y="27409"/>
                    </a:lnTo>
                    <a:lnTo>
                      <a:pt x="10478" y="27349"/>
                    </a:lnTo>
                    <a:lnTo>
                      <a:pt x="10359" y="27385"/>
                    </a:lnTo>
                    <a:lnTo>
                      <a:pt x="10133" y="27397"/>
                    </a:lnTo>
                    <a:lnTo>
                      <a:pt x="10002" y="27385"/>
                    </a:lnTo>
                    <a:lnTo>
                      <a:pt x="9728" y="27540"/>
                    </a:lnTo>
                    <a:lnTo>
                      <a:pt x="9562" y="27552"/>
                    </a:lnTo>
                    <a:lnTo>
                      <a:pt x="9478" y="27552"/>
                    </a:lnTo>
                    <a:lnTo>
                      <a:pt x="9347" y="27623"/>
                    </a:lnTo>
                    <a:lnTo>
                      <a:pt x="9347" y="27683"/>
                    </a:lnTo>
                    <a:lnTo>
                      <a:pt x="9276" y="27754"/>
                    </a:lnTo>
                    <a:lnTo>
                      <a:pt x="9216" y="27754"/>
                    </a:lnTo>
                    <a:lnTo>
                      <a:pt x="9169" y="27730"/>
                    </a:lnTo>
                    <a:lnTo>
                      <a:pt x="9097" y="27730"/>
                    </a:lnTo>
                    <a:lnTo>
                      <a:pt x="9026" y="27754"/>
                    </a:lnTo>
                    <a:lnTo>
                      <a:pt x="9002" y="27790"/>
                    </a:lnTo>
                    <a:lnTo>
                      <a:pt x="8835" y="27802"/>
                    </a:lnTo>
                    <a:lnTo>
                      <a:pt x="8704" y="27850"/>
                    </a:lnTo>
                    <a:lnTo>
                      <a:pt x="8633" y="27897"/>
                    </a:lnTo>
                    <a:cubicBezTo>
                      <a:pt x="8633" y="27921"/>
                      <a:pt x="8609" y="27933"/>
                      <a:pt x="8609" y="27957"/>
                    </a:cubicBezTo>
                    <a:lnTo>
                      <a:pt x="8502" y="28040"/>
                    </a:lnTo>
                    <a:lnTo>
                      <a:pt x="8323" y="28088"/>
                    </a:lnTo>
                    <a:lnTo>
                      <a:pt x="7764" y="28088"/>
                    </a:lnTo>
                    <a:lnTo>
                      <a:pt x="7692" y="28040"/>
                    </a:lnTo>
                    <a:cubicBezTo>
                      <a:pt x="7680" y="28004"/>
                      <a:pt x="7669" y="27980"/>
                      <a:pt x="7657" y="27957"/>
                    </a:cubicBezTo>
                    <a:lnTo>
                      <a:pt x="7621" y="27945"/>
                    </a:lnTo>
                    <a:lnTo>
                      <a:pt x="7514" y="28028"/>
                    </a:lnTo>
                    <a:lnTo>
                      <a:pt x="7335" y="28064"/>
                    </a:lnTo>
                    <a:lnTo>
                      <a:pt x="7145" y="28040"/>
                    </a:lnTo>
                    <a:lnTo>
                      <a:pt x="7049" y="28040"/>
                    </a:lnTo>
                    <a:lnTo>
                      <a:pt x="6930" y="28088"/>
                    </a:lnTo>
                    <a:lnTo>
                      <a:pt x="6752" y="28111"/>
                    </a:lnTo>
                    <a:lnTo>
                      <a:pt x="6621" y="28100"/>
                    </a:lnTo>
                    <a:lnTo>
                      <a:pt x="6466" y="27980"/>
                    </a:lnTo>
                    <a:lnTo>
                      <a:pt x="6395" y="27945"/>
                    </a:lnTo>
                    <a:lnTo>
                      <a:pt x="6371" y="27885"/>
                    </a:lnTo>
                    <a:lnTo>
                      <a:pt x="6371" y="27838"/>
                    </a:lnTo>
                    <a:lnTo>
                      <a:pt x="6383" y="27814"/>
                    </a:lnTo>
                    <a:lnTo>
                      <a:pt x="6347" y="27790"/>
                    </a:lnTo>
                    <a:lnTo>
                      <a:pt x="6240" y="27814"/>
                    </a:lnTo>
                    <a:lnTo>
                      <a:pt x="6192" y="27850"/>
                    </a:lnTo>
                    <a:lnTo>
                      <a:pt x="6097" y="27850"/>
                    </a:lnTo>
                    <a:lnTo>
                      <a:pt x="5990" y="27945"/>
                    </a:lnTo>
                    <a:cubicBezTo>
                      <a:pt x="5990" y="28016"/>
                      <a:pt x="5978" y="28088"/>
                      <a:pt x="5978" y="28159"/>
                    </a:cubicBezTo>
                    <a:lnTo>
                      <a:pt x="5859" y="28278"/>
                    </a:lnTo>
                    <a:cubicBezTo>
                      <a:pt x="5859" y="28338"/>
                      <a:pt x="5847" y="28397"/>
                      <a:pt x="5835" y="28457"/>
                    </a:cubicBezTo>
                    <a:lnTo>
                      <a:pt x="5764" y="28564"/>
                    </a:lnTo>
                    <a:lnTo>
                      <a:pt x="5513" y="28742"/>
                    </a:lnTo>
                    <a:lnTo>
                      <a:pt x="5454" y="28742"/>
                    </a:lnTo>
                    <a:lnTo>
                      <a:pt x="5323" y="28814"/>
                    </a:lnTo>
                    <a:lnTo>
                      <a:pt x="5121" y="28873"/>
                    </a:lnTo>
                    <a:lnTo>
                      <a:pt x="4966" y="28993"/>
                    </a:lnTo>
                    <a:lnTo>
                      <a:pt x="4906" y="28993"/>
                    </a:lnTo>
                    <a:lnTo>
                      <a:pt x="4680" y="29112"/>
                    </a:lnTo>
                    <a:lnTo>
                      <a:pt x="4537" y="29159"/>
                    </a:lnTo>
                    <a:lnTo>
                      <a:pt x="4466" y="29243"/>
                    </a:lnTo>
                    <a:lnTo>
                      <a:pt x="4216" y="29397"/>
                    </a:lnTo>
                    <a:lnTo>
                      <a:pt x="4311" y="29528"/>
                    </a:lnTo>
                    <a:cubicBezTo>
                      <a:pt x="4311" y="29564"/>
                      <a:pt x="4311" y="29600"/>
                      <a:pt x="4299" y="29624"/>
                    </a:cubicBezTo>
                    <a:lnTo>
                      <a:pt x="4073" y="29790"/>
                    </a:lnTo>
                    <a:lnTo>
                      <a:pt x="3942" y="30005"/>
                    </a:lnTo>
                    <a:lnTo>
                      <a:pt x="3942" y="30100"/>
                    </a:lnTo>
                    <a:lnTo>
                      <a:pt x="4037" y="30231"/>
                    </a:lnTo>
                    <a:cubicBezTo>
                      <a:pt x="4025" y="30278"/>
                      <a:pt x="4001" y="30338"/>
                      <a:pt x="3978" y="30374"/>
                    </a:cubicBezTo>
                    <a:lnTo>
                      <a:pt x="4025" y="30409"/>
                    </a:lnTo>
                    <a:lnTo>
                      <a:pt x="4097" y="30469"/>
                    </a:lnTo>
                    <a:lnTo>
                      <a:pt x="4061" y="30588"/>
                    </a:lnTo>
                    <a:lnTo>
                      <a:pt x="3704" y="30921"/>
                    </a:lnTo>
                    <a:cubicBezTo>
                      <a:pt x="3692" y="30957"/>
                      <a:pt x="3680" y="30993"/>
                      <a:pt x="3668" y="31028"/>
                    </a:cubicBezTo>
                    <a:lnTo>
                      <a:pt x="3513" y="31159"/>
                    </a:lnTo>
                    <a:lnTo>
                      <a:pt x="3323" y="31183"/>
                    </a:lnTo>
                    <a:lnTo>
                      <a:pt x="2954" y="31469"/>
                    </a:lnTo>
                    <a:lnTo>
                      <a:pt x="2394" y="31576"/>
                    </a:lnTo>
                    <a:lnTo>
                      <a:pt x="2263" y="31719"/>
                    </a:lnTo>
                    <a:lnTo>
                      <a:pt x="2061" y="31957"/>
                    </a:lnTo>
                    <a:cubicBezTo>
                      <a:pt x="2061" y="32005"/>
                      <a:pt x="2073" y="32064"/>
                      <a:pt x="2073" y="32112"/>
                    </a:cubicBezTo>
                    <a:lnTo>
                      <a:pt x="1965" y="32124"/>
                    </a:lnTo>
                    <a:lnTo>
                      <a:pt x="1584" y="32291"/>
                    </a:lnTo>
                    <a:cubicBezTo>
                      <a:pt x="1573" y="32326"/>
                      <a:pt x="1561" y="32350"/>
                      <a:pt x="1549" y="32374"/>
                    </a:cubicBezTo>
                    <a:lnTo>
                      <a:pt x="1406" y="32445"/>
                    </a:lnTo>
                    <a:lnTo>
                      <a:pt x="1453" y="32552"/>
                    </a:lnTo>
                    <a:lnTo>
                      <a:pt x="1132" y="32933"/>
                    </a:lnTo>
                    <a:lnTo>
                      <a:pt x="1120" y="33053"/>
                    </a:lnTo>
                    <a:lnTo>
                      <a:pt x="870" y="33243"/>
                    </a:lnTo>
                    <a:lnTo>
                      <a:pt x="799" y="33291"/>
                    </a:lnTo>
                    <a:lnTo>
                      <a:pt x="668" y="33517"/>
                    </a:lnTo>
                    <a:lnTo>
                      <a:pt x="691" y="33576"/>
                    </a:lnTo>
                    <a:lnTo>
                      <a:pt x="477" y="33803"/>
                    </a:lnTo>
                    <a:cubicBezTo>
                      <a:pt x="477" y="33815"/>
                      <a:pt x="477" y="33838"/>
                      <a:pt x="477" y="33850"/>
                    </a:cubicBezTo>
                    <a:lnTo>
                      <a:pt x="549" y="33874"/>
                    </a:lnTo>
                    <a:lnTo>
                      <a:pt x="453" y="33910"/>
                    </a:lnTo>
                    <a:lnTo>
                      <a:pt x="287" y="34160"/>
                    </a:lnTo>
                    <a:lnTo>
                      <a:pt x="227" y="34184"/>
                    </a:lnTo>
                    <a:lnTo>
                      <a:pt x="144" y="34243"/>
                    </a:lnTo>
                    <a:cubicBezTo>
                      <a:pt x="144" y="34279"/>
                      <a:pt x="156" y="34315"/>
                      <a:pt x="168" y="34350"/>
                    </a:cubicBezTo>
                    <a:lnTo>
                      <a:pt x="108" y="34434"/>
                    </a:lnTo>
                    <a:lnTo>
                      <a:pt x="132" y="34565"/>
                    </a:lnTo>
                    <a:lnTo>
                      <a:pt x="132" y="34588"/>
                    </a:lnTo>
                    <a:cubicBezTo>
                      <a:pt x="120" y="34612"/>
                      <a:pt x="96" y="34648"/>
                      <a:pt x="84" y="34684"/>
                    </a:cubicBezTo>
                    <a:cubicBezTo>
                      <a:pt x="72" y="34708"/>
                      <a:pt x="96" y="34779"/>
                      <a:pt x="108" y="34827"/>
                    </a:cubicBezTo>
                    <a:lnTo>
                      <a:pt x="215" y="34719"/>
                    </a:lnTo>
                    <a:lnTo>
                      <a:pt x="275" y="34815"/>
                    </a:lnTo>
                    <a:cubicBezTo>
                      <a:pt x="287" y="34815"/>
                      <a:pt x="310" y="34827"/>
                      <a:pt x="322" y="34827"/>
                    </a:cubicBezTo>
                    <a:lnTo>
                      <a:pt x="382" y="34779"/>
                    </a:lnTo>
                    <a:lnTo>
                      <a:pt x="560" y="34946"/>
                    </a:lnTo>
                    <a:lnTo>
                      <a:pt x="489" y="35005"/>
                    </a:lnTo>
                    <a:lnTo>
                      <a:pt x="537" y="35089"/>
                    </a:lnTo>
                    <a:cubicBezTo>
                      <a:pt x="537" y="35136"/>
                      <a:pt x="525" y="35184"/>
                      <a:pt x="513" y="35231"/>
                    </a:cubicBezTo>
                    <a:lnTo>
                      <a:pt x="441" y="35231"/>
                    </a:lnTo>
                    <a:lnTo>
                      <a:pt x="382" y="35267"/>
                    </a:lnTo>
                    <a:lnTo>
                      <a:pt x="549" y="35434"/>
                    </a:lnTo>
                    <a:lnTo>
                      <a:pt x="703" y="35851"/>
                    </a:lnTo>
                    <a:cubicBezTo>
                      <a:pt x="703" y="35946"/>
                      <a:pt x="691" y="36041"/>
                      <a:pt x="680" y="36148"/>
                    </a:cubicBezTo>
                    <a:lnTo>
                      <a:pt x="560" y="36291"/>
                    </a:lnTo>
                    <a:cubicBezTo>
                      <a:pt x="537" y="36374"/>
                      <a:pt x="513" y="36470"/>
                      <a:pt x="489" y="36553"/>
                    </a:cubicBezTo>
                    <a:cubicBezTo>
                      <a:pt x="489" y="36612"/>
                      <a:pt x="477" y="36660"/>
                      <a:pt x="477" y="36720"/>
                    </a:cubicBezTo>
                    <a:cubicBezTo>
                      <a:pt x="465" y="36779"/>
                      <a:pt x="465" y="36803"/>
                      <a:pt x="453" y="36851"/>
                    </a:cubicBezTo>
                    <a:lnTo>
                      <a:pt x="334" y="37053"/>
                    </a:lnTo>
                    <a:lnTo>
                      <a:pt x="1" y="37315"/>
                    </a:lnTo>
                    <a:lnTo>
                      <a:pt x="203" y="37410"/>
                    </a:lnTo>
                    <a:lnTo>
                      <a:pt x="334" y="37553"/>
                    </a:lnTo>
                    <a:lnTo>
                      <a:pt x="441" y="37553"/>
                    </a:lnTo>
                    <a:lnTo>
                      <a:pt x="441" y="37636"/>
                    </a:lnTo>
                    <a:lnTo>
                      <a:pt x="394" y="37648"/>
                    </a:lnTo>
                    <a:lnTo>
                      <a:pt x="537" y="37708"/>
                    </a:lnTo>
                    <a:lnTo>
                      <a:pt x="465" y="37744"/>
                    </a:lnTo>
                    <a:lnTo>
                      <a:pt x="489" y="37779"/>
                    </a:lnTo>
                    <a:cubicBezTo>
                      <a:pt x="501" y="37803"/>
                      <a:pt x="513" y="37815"/>
                      <a:pt x="513" y="37839"/>
                    </a:cubicBezTo>
                    <a:lnTo>
                      <a:pt x="668" y="37886"/>
                    </a:lnTo>
                    <a:lnTo>
                      <a:pt x="787" y="37851"/>
                    </a:lnTo>
                    <a:lnTo>
                      <a:pt x="715" y="37910"/>
                    </a:lnTo>
                    <a:lnTo>
                      <a:pt x="560" y="37922"/>
                    </a:lnTo>
                    <a:lnTo>
                      <a:pt x="441" y="37827"/>
                    </a:lnTo>
                    <a:lnTo>
                      <a:pt x="358" y="37910"/>
                    </a:lnTo>
                    <a:lnTo>
                      <a:pt x="418" y="37958"/>
                    </a:lnTo>
                    <a:lnTo>
                      <a:pt x="418" y="37994"/>
                    </a:lnTo>
                    <a:lnTo>
                      <a:pt x="418" y="38089"/>
                    </a:lnTo>
                    <a:lnTo>
                      <a:pt x="370" y="38136"/>
                    </a:lnTo>
                    <a:lnTo>
                      <a:pt x="406" y="38160"/>
                    </a:lnTo>
                    <a:lnTo>
                      <a:pt x="525" y="38101"/>
                    </a:lnTo>
                    <a:lnTo>
                      <a:pt x="715" y="38136"/>
                    </a:lnTo>
                    <a:lnTo>
                      <a:pt x="596" y="38208"/>
                    </a:lnTo>
                    <a:lnTo>
                      <a:pt x="537" y="38196"/>
                    </a:lnTo>
                    <a:lnTo>
                      <a:pt x="441" y="38184"/>
                    </a:lnTo>
                    <a:lnTo>
                      <a:pt x="489" y="38208"/>
                    </a:lnTo>
                    <a:lnTo>
                      <a:pt x="489" y="38279"/>
                    </a:lnTo>
                    <a:cubicBezTo>
                      <a:pt x="501" y="38303"/>
                      <a:pt x="525" y="38315"/>
                      <a:pt x="537" y="38339"/>
                    </a:cubicBezTo>
                    <a:lnTo>
                      <a:pt x="727" y="38327"/>
                    </a:lnTo>
                    <a:lnTo>
                      <a:pt x="799" y="38327"/>
                    </a:lnTo>
                    <a:lnTo>
                      <a:pt x="703" y="38398"/>
                    </a:lnTo>
                    <a:lnTo>
                      <a:pt x="811" y="38458"/>
                    </a:lnTo>
                    <a:lnTo>
                      <a:pt x="918" y="38458"/>
                    </a:lnTo>
                    <a:lnTo>
                      <a:pt x="953" y="38506"/>
                    </a:lnTo>
                    <a:lnTo>
                      <a:pt x="1013" y="38506"/>
                    </a:lnTo>
                    <a:lnTo>
                      <a:pt x="1156" y="38458"/>
                    </a:lnTo>
                    <a:lnTo>
                      <a:pt x="1287" y="38422"/>
                    </a:lnTo>
                    <a:lnTo>
                      <a:pt x="1430" y="38482"/>
                    </a:lnTo>
                    <a:lnTo>
                      <a:pt x="1382" y="38506"/>
                    </a:lnTo>
                    <a:lnTo>
                      <a:pt x="1120" y="38529"/>
                    </a:lnTo>
                    <a:lnTo>
                      <a:pt x="1144" y="38553"/>
                    </a:lnTo>
                    <a:lnTo>
                      <a:pt x="1239" y="38553"/>
                    </a:lnTo>
                    <a:lnTo>
                      <a:pt x="1299" y="38589"/>
                    </a:lnTo>
                    <a:lnTo>
                      <a:pt x="1263" y="38637"/>
                    </a:lnTo>
                    <a:lnTo>
                      <a:pt x="1322" y="38637"/>
                    </a:lnTo>
                    <a:lnTo>
                      <a:pt x="1203" y="38744"/>
                    </a:lnTo>
                    <a:lnTo>
                      <a:pt x="1430" y="38708"/>
                    </a:lnTo>
                    <a:lnTo>
                      <a:pt x="1430" y="38779"/>
                    </a:lnTo>
                    <a:lnTo>
                      <a:pt x="1465" y="38803"/>
                    </a:lnTo>
                    <a:lnTo>
                      <a:pt x="1584" y="38768"/>
                    </a:lnTo>
                    <a:lnTo>
                      <a:pt x="1596" y="38768"/>
                    </a:lnTo>
                    <a:lnTo>
                      <a:pt x="1692" y="38827"/>
                    </a:lnTo>
                    <a:cubicBezTo>
                      <a:pt x="1680" y="38887"/>
                      <a:pt x="1668" y="38934"/>
                      <a:pt x="1656" y="38982"/>
                    </a:cubicBezTo>
                    <a:lnTo>
                      <a:pt x="1787" y="39101"/>
                    </a:lnTo>
                    <a:lnTo>
                      <a:pt x="1906" y="39101"/>
                    </a:lnTo>
                    <a:lnTo>
                      <a:pt x="1989" y="39113"/>
                    </a:lnTo>
                    <a:cubicBezTo>
                      <a:pt x="2013" y="39101"/>
                      <a:pt x="2025" y="39077"/>
                      <a:pt x="2037" y="39065"/>
                    </a:cubicBezTo>
                    <a:lnTo>
                      <a:pt x="2132" y="39089"/>
                    </a:lnTo>
                    <a:lnTo>
                      <a:pt x="2096" y="39125"/>
                    </a:lnTo>
                    <a:lnTo>
                      <a:pt x="2096" y="39184"/>
                    </a:lnTo>
                    <a:lnTo>
                      <a:pt x="2144" y="39220"/>
                    </a:lnTo>
                    <a:lnTo>
                      <a:pt x="2263" y="39220"/>
                    </a:lnTo>
                    <a:lnTo>
                      <a:pt x="2311" y="39339"/>
                    </a:lnTo>
                    <a:lnTo>
                      <a:pt x="2454" y="39387"/>
                    </a:lnTo>
                    <a:lnTo>
                      <a:pt x="2537" y="39434"/>
                    </a:lnTo>
                    <a:lnTo>
                      <a:pt x="2489" y="39518"/>
                    </a:lnTo>
                    <a:lnTo>
                      <a:pt x="2489" y="39577"/>
                    </a:lnTo>
                    <a:lnTo>
                      <a:pt x="2561" y="39601"/>
                    </a:lnTo>
                    <a:lnTo>
                      <a:pt x="2501" y="39708"/>
                    </a:lnTo>
                    <a:lnTo>
                      <a:pt x="2549" y="39768"/>
                    </a:lnTo>
                    <a:lnTo>
                      <a:pt x="2644" y="39768"/>
                    </a:lnTo>
                    <a:cubicBezTo>
                      <a:pt x="2668" y="39815"/>
                      <a:pt x="2692" y="39851"/>
                      <a:pt x="2716" y="39899"/>
                    </a:cubicBezTo>
                    <a:cubicBezTo>
                      <a:pt x="2727" y="39934"/>
                      <a:pt x="2716" y="39958"/>
                      <a:pt x="2716" y="39994"/>
                    </a:cubicBezTo>
                    <a:lnTo>
                      <a:pt x="2835" y="40077"/>
                    </a:lnTo>
                    <a:lnTo>
                      <a:pt x="2942" y="40041"/>
                    </a:lnTo>
                    <a:lnTo>
                      <a:pt x="2942" y="40065"/>
                    </a:lnTo>
                    <a:lnTo>
                      <a:pt x="2906" y="40137"/>
                    </a:lnTo>
                    <a:lnTo>
                      <a:pt x="2977" y="40184"/>
                    </a:lnTo>
                    <a:lnTo>
                      <a:pt x="3061" y="40244"/>
                    </a:lnTo>
                    <a:lnTo>
                      <a:pt x="3025" y="40292"/>
                    </a:lnTo>
                    <a:lnTo>
                      <a:pt x="3156" y="40303"/>
                    </a:lnTo>
                    <a:lnTo>
                      <a:pt x="3454" y="40399"/>
                    </a:lnTo>
                    <a:lnTo>
                      <a:pt x="3656" y="40399"/>
                    </a:lnTo>
                    <a:lnTo>
                      <a:pt x="3716" y="40422"/>
                    </a:lnTo>
                    <a:lnTo>
                      <a:pt x="3739" y="40422"/>
                    </a:lnTo>
                    <a:lnTo>
                      <a:pt x="3704" y="40482"/>
                    </a:lnTo>
                    <a:lnTo>
                      <a:pt x="3787" y="40518"/>
                    </a:lnTo>
                    <a:lnTo>
                      <a:pt x="3942" y="40649"/>
                    </a:lnTo>
                    <a:lnTo>
                      <a:pt x="4025" y="40649"/>
                    </a:lnTo>
                    <a:lnTo>
                      <a:pt x="4228" y="40744"/>
                    </a:lnTo>
                    <a:lnTo>
                      <a:pt x="4251" y="40756"/>
                    </a:lnTo>
                    <a:lnTo>
                      <a:pt x="4621" y="41006"/>
                    </a:lnTo>
                    <a:lnTo>
                      <a:pt x="4740" y="41006"/>
                    </a:lnTo>
                    <a:lnTo>
                      <a:pt x="5156" y="41220"/>
                    </a:lnTo>
                    <a:lnTo>
                      <a:pt x="5692" y="41339"/>
                    </a:lnTo>
                    <a:lnTo>
                      <a:pt x="5752" y="41351"/>
                    </a:lnTo>
                    <a:cubicBezTo>
                      <a:pt x="5811" y="41304"/>
                      <a:pt x="5871" y="41268"/>
                      <a:pt x="5930" y="41220"/>
                    </a:cubicBezTo>
                    <a:lnTo>
                      <a:pt x="6049" y="41220"/>
                    </a:lnTo>
                    <a:lnTo>
                      <a:pt x="6085" y="41173"/>
                    </a:lnTo>
                    <a:lnTo>
                      <a:pt x="6454" y="41054"/>
                    </a:lnTo>
                    <a:cubicBezTo>
                      <a:pt x="6454" y="41042"/>
                      <a:pt x="6454" y="41030"/>
                      <a:pt x="6454" y="41018"/>
                    </a:cubicBezTo>
                    <a:lnTo>
                      <a:pt x="6656" y="40982"/>
                    </a:lnTo>
                    <a:lnTo>
                      <a:pt x="7371" y="40958"/>
                    </a:lnTo>
                    <a:lnTo>
                      <a:pt x="7633" y="40887"/>
                    </a:lnTo>
                    <a:lnTo>
                      <a:pt x="7883" y="40970"/>
                    </a:lnTo>
                    <a:cubicBezTo>
                      <a:pt x="7895" y="40934"/>
                      <a:pt x="7907" y="40899"/>
                      <a:pt x="7907" y="40863"/>
                    </a:cubicBezTo>
                    <a:lnTo>
                      <a:pt x="8014" y="40839"/>
                    </a:lnTo>
                    <a:lnTo>
                      <a:pt x="8097" y="40946"/>
                    </a:lnTo>
                    <a:cubicBezTo>
                      <a:pt x="8097" y="40958"/>
                      <a:pt x="8109" y="40970"/>
                      <a:pt x="8121" y="40982"/>
                    </a:cubicBezTo>
                    <a:lnTo>
                      <a:pt x="8407" y="41006"/>
                    </a:lnTo>
                    <a:lnTo>
                      <a:pt x="8621" y="41077"/>
                    </a:lnTo>
                    <a:cubicBezTo>
                      <a:pt x="8776" y="41006"/>
                      <a:pt x="8919" y="40946"/>
                      <a:pt x="9085" y="40887"/>
                    </a:cubicBezTo>
                    <a:lnTo>
                      <a:pt x="9407" y="40863"/>
                    </a:lnTo>
                    <a:lnTo>
                      <a:pt x="9693" y="40673"/>
                    </a:lnTo>
                    <a:lnTo>
                      <a:pt x="9943" y="40577"/>
                    </a:lnTo>
                    <a:lnTo>
                      <a:pt x="10240" y="40542"/>
                    </a:lnTo>
                    <a:lnTo>
                      <a:pt x="10288" y="40542"/>
                    </a:lnTo>
                    <a:lnTo>
                      <a:pt x="10574" y="40399"/>
                    </a:lnTo>
                    <a:lnTo>
                      <a:pt x="10633" y="40399"/>
                    </a:lnTo>
                    <a:lnTo>
                      <a:pt x="10824" y="40411"/>
                    </a:lnTo>
                    <a:lnTo>
                      <a:pt x="11193" y="40315"/>
                    </a:lnTo>
                    <a:lnTo>
                      <a:pt x="11217" y="40315"/>
                    </a:lnTo>
                    <a:lnTo>
                      <a:pt x="11419" y="40351"/>
                    </a:lnTo>
                    <a:lnTo>
                      <a:pt x="11598" y="40292"/>
                    </a:lnTo>
                    <a:lnTo>
                      <a:pt x="11990" y="40446"/>
                    </a:lnTo>
                    <a:lnTo>
                      <a:pt x="12217" y="40601"/>
                    </a:lnTo>
                    <a:lnTo>
                      <a:pt x="12348" y="40803"/>
                    </a:lnTo>
                    <a:lnTo>
                      <a:pt x="12348" y="40934"/>
                    </a:lnTo>
                    <a:lnTo>
                      <a:pt x="12431" y="40958"/>
                    </a:lnTo>
                    <a:cubicBezTo>
                      <a:pt x="12443" y="41006"/>
                      <a:pt x="12467" y="41054"/>
                      <a:pt x="12491" y="41101"/>
                    </a:cubicBezTo>
                    <a:lnTo>
                      <a:pt x="12622" y="41196"/>
                    </a:lnTo>
                    <a:lnTo>
                      <a:pt x="12824" y="41232"/>
                    </a:lnTo>
                    <a:lnTo>
                      <a:pt x="13348" y="41208"/>
                    </a:lnTo>
                    <a:lnTo>
                      <a:pt x="13455" y="41161"/>
                    </a:lnTo>
                    <a:lnTo>
                      <a:pt x="13526" y="41184"/>
                    </a:lnTo>
                    <a:lnTo>
                      <a:pt x="13776" y="41125"/>
                    </a:lnTo>
                    <a:lnTo>
                      <a:pt x="13860" y="41149"/>
                    </a:lnTo>
                    <a:lnTo>
                      <a:pt x="13991" y="41125"/>
                    </a:lnTo>
                    <a:cubicBezTo>
                      <a:pt x="14015" y="41089"/>
                      <a:pt x="14026" y="41054"/>
                      <a:pt x="14050" y="41018"/>
                    </a:cubicBezTo>
                    <a:cubicBezTo>
                      <a:pt x="14074" y="41042"/>
                      <a:pt x="14110" y="41065"/>
                      <a:pt x="14146" y="41089"/>
                    </a:cubicBezTo>
                    <a:lnTo>
                      <a:pt x="14181" y="41077"/>
                    </a:lnTo>
                    <a:lnTo>
                      <a:pt x="14265" y="41101"/>
                    </a:lnTo>
                    <a:lnTo>
                      <a:pt x="14348" y="41065"/>
                    </a:lnTo>
                    <a:cubicBezTo>
                      <a:pt x="14372" y="41149"/>
                      <a:pt x="14384" y="41232"/>
                      <a:pt x="14407" y="41315"/>
                    </a:cubicBezTo>
                    <a:lnTo>
                      <a:pt x="14503" y="41327"/>
                    </a:lnTo>
                    <a:lnTo>
                      <a:pt x="14550" y="41375"/>
                    </a:lnTo>
                    <a:lnTo>
                      <a:pt x="14705" y="41315"/>
                    </a:lnTo>
                    <a:cubicBezTo>
                      <a:pt x="14741" y="41351"/>
                      <a:pt x="14765" y="41387"/>
                      <a:pt x="14788" y="41411"/>
                    </a:cubicBezTo>
                    <a:lnTo>
                      <a:pt x="14753" y="41470"/>
                    </a:lnTo>
                    <a:lnTo>
                      <a:pt x="14753" y="41577"/>
                    </a:lnTo>
                    <a:lnTo>
                      <a:pt x="14848" y="41685"/>
                    </a:lnTo>
                    <a:cubicBezTo>
                      <a:pt x="14848" y="41744"/>
                      <a:pt x="14860" y="41792"/>
                      <a:pt x="14872" y="41839"/>
                    </a:cubicBezTo>
                    <a:lnTo>
                      <a:pt x="14800" y="41994"/>
                    </a:lnTo>
                    <a:cubicBezTo>
                      <a:pt x="14824" y="42018"/>
                      <a:pt x="14848" y="42030"/>
                      <a:pt x="14872" y="42054"/>
                    </a:cubicBezTo>
                    <a:lnTo>
                      <a:pt x="14788" y="42113"/>
                    </a:lnTo>
                    <a:lnTo>
                      <a:pt x="14765" y="42137"/>
                    </a:lnTo>
                    <a:lnTo>
                      <a:pt x="14812" y="42208"/>
                    </a:lnTo>
                    <a:lnTo>
                      <a:pt x="14634" y="42351"/>
                    </a:lnTo>
                    <a:lnTo>
                      <a:pt x="14503" y="42554"/>
                    </a:lnTo>
                    <a:lnTo>
                      <a:pt x="14634" y="42601"/>
                    </a:lnTo>
                    <a:lnTo>
                      <a:pt x="14634" y="42625"/>
                    </a:lnTo>
                    <a:cubicBezTo>
                      <a:pt x="14634" y="42661"/>
                      <a:pt x="14634" y="42685"/>
                      <a:pt x="14622" y="42720"/>
                    </a:cubicBezTo>
                    <a:lnTo>
                      <a:pt x="14515" y="42732"/>
                    </a:lnTo>
                    <a:cubicBezTo>
                      <a:pt x="14550" y="42780"/>
                      <a:pt x="14586" y="42816"/>
                      <a:pt x="14622" y="42863"/>
                    </a:cubicBezTo>
                    <a:lnTo>
                      <a:pt x="14788" y="42899"/>
                    </a:lnTo>
                    <a:lnTo>
                      <a:pt x="14550" y="42935"/>
                    </a:lnTo>
                    <a:lnTo>
                      <a:pt x="14491" y="42887"/>
                    </a:lnTo>
                    <a:lnTo>
                      <a:pt x="14467" y="43006"/>
                    </a:lnTo>
                    <a:cubicBezTo>
                      <a:pt x="14467" y="43078"/>
                      <a:pt x="14455" y="43149"/>
                      <a:pt x="14443" y="43232"/>
                    </a:cubicBezTo>
                    <a:lnTo>
                      <a:pt x="14348" y="43292"/>
                    </a:lnTo>
                    <a:lnTo>
                      <a:pt x="14217" y="43256"/>
                    </a:lnTo>
                    <a:cubicBezTo>
                      <a:pt x="14217" y="43268"/>
                      <a:pt x="14217" y="43292"/>
                      <a:pt x="14205" y="43304"/>
                    </a:cubicBezTo>
                    <a:cubicBezTo>
                      <a:pt x="14253" y="43363"/>
                      <a:pt x="14288" y="43423"/>
                      <a:pt x="14324" y="43482"/>
                    </a:cubicBezTo>
                    <a:lnTo>
                      <a:pt x="14384" y="43518"/>
                    </a:lnTo>
                    <a:lnTo>
                      <a:pt x="14384" y="43578"/>
                    </a:lnTo>
                    <a:lnTo>
                      <a:pt x="14479" y="43673"/>
                    </a:lnTo>
                    <a:lnTo>
                      <a:pt x="14479" y="43804"/>
                    </a:lnTo>
                    <a:lnTo>
                      <a:pt x="14562" y="43863"/>
                    </a:lnTo>
                    <a:lnTo>
                      <a:pt x="14610" y="43959"/>
                    </a:lnTo>
                    <a:lnTo>
                      <a:pt x="14753" y="44042"/>
                    </a:lnTo>
                    <a:lnTo>
                      <a:pt x="14705" y="44066"/>
                    </a:lnTo>
                    <a:lnTo>
                      <a:pt x="14860" y="44185"/>
                    </a:lnTo>
                    <a:lnTo>
                      <a:pt x="15098" y="44328"/>
                    </a:lnTo>
                    <a:cubicBezTo>
                      <a:pt x="15110" y="44363"/>
                      <a:pt x="15134" y="44387"/>
                      <a:pt x="15146" y="44423"/>
                    </a:cubicBezTo>
                    <a:lnTo>
                      <a:pt x="15336" y="44494"/>
                    </a:lnTo>
                    <a:cubicBezTo>
                      <a:pt x="15336" y="44518"/>
                      <a:pt x="15348" y="44542"/>
                      <a:pt x="15348" y="44566"/>
                    </a:cubicBezTo>
                    <a:lnTo>
                      <a:pt x="15443" y="44590"/>
                    </a:lnTo>
                    <a:lnTo>
                      <a:pt x="15467" y="44613"/>
                    </a:lnTo>
                    <a:lnTo>
                      <a:pt x="15574" y="44685"/>
                    </a:lnTo>
                    <a:lnTo>
                      <a:pt x="15610" y="44744"/>
                    </a:lnTo>
                    <a:lnTo>
                      <a:pt x="15765" y="44816"/>
                    </a:lnTo>
                    <a:lnTo>
                      <a:pt x="15765" y="44899"/>
                    </a:lnTo>
                    <a:cubicBezTo>
                      <a:pt x="15789" y="44923"/>
                      <a:pt x="15812" y="44935"/>
                      <a:pt x="15848" y="44971"/>
                    </a:cubicBezTo>
                    <a:lnTo>
                      <a:pt x="15848" y="45042"/>
                    </a:lnTo>
                    <a:lnTo>
                      <a:pt x="15908" y="45102"/>
                    </a:lnTo>
                    <a:lnTo>
                      <a:pt x="15967" y="45149"/>
                    </a:lnTo>
                    <a:cubicBezTo>
                      <a:pt x="15979" y="45185"/>
                      <a:pt x="15991" y="45233"/>
                      <a:pt x="16003" y="45268"/>
                    </a:cubicBezTo>
                    <a:lnTo>
                      <a:pt x="15943" y="45352"/>
                    </a:lnTo>
                    <a:cubicBezTo>
                      <a:pt x="15943" y="45375"/>
                      <a:pt x="15955" y="45387"/>
                      <a:pt x="15967" y="45399"/>
                    </a:cubicBezTo>
                    <a:lnTo>
                      <a:pt x="15991" y="45447"/>
                    </a:lnTo>
                    <a:lnTo>
                      <a:pt x="16146" y="45447"/>
                    </a:lnTo>
                    <a:lnTo>
                      <a:pt x="16205" y="45483"/>
                    </a:lnTo>
                    <a:lnTo>
                      <a:pt x="16051" y="45554"/>
                    </a:lnTo>
                    <a:lnTo>
                      <a:pt x="16110" y="45602"/>
                    </a:lnTo>
                    <a:lnTo>
                      <a:pt x="16110" y="45661"/>
                    </a:lnTo>
                    <a:lnTo>
                      <a:pt x="16396" y="45923"/>
                    </a:lnTo>
                    <a:lnTo>
                      <a:pt x="16396" y="46233"/>
                    </a:lnTo>
                    <a:cubicBezTo>
                      <a:pt x="16443" y="46292"/>
                      <a:pt x="16503" y="46352"/>
                      <a:pt x="16551" y="46411"/>
                    </a:cubicBezTo>
                    <a:cubicBezTo>
                      <a:pt x="16539" y="46471"/>
                      <a:pt x="16527" y="46518"/>
                      <a:pt x="16515" y="46566"/>
                    </a:cubicBezTo>
                    <a:lnTo>
                      <a:pt x="16348" y="46733"/>
                    </a:lnTo>
                    <a:lnTo>
                      <a:pt x="16443" y="46769"/>
                    </a:lnTo>
                    <a:lnTo>
                      <a:pt x="16443" y="46923"/>
                    </a:lnTo>
                    <a:lnTo>
                      <a:pt x="16527" y="47019"/>
                    </a:lnTo>
                    <a:lnTo>
                      <a:pt x="16527" y="47126"/>
                    </a:lnTo>
                    <a:lnTo>
                      <a:pt x="16717" y="47388"/>
                    </a:lnTo>
                    <a:lnTo>
                      <a:pt x="16705" y="47447"/>
                    </a:lnTo>
                    <a:lnTo>
                      <a:pt x="16765" y="47519"/>
                    </a:lnTo>
                    <a:lnTo>
                      <a:pt x="16765" y="47876"/>
                    </a:lnTo>
                    <a:lnTo>
                      <a:pt x="16551" y="48173"/>
                    </a:lnTo>
                    <a:lnTo>
                      <a:pt x="16491" y="48173"/>
                    </a:lnTo>
                    <a:lnTo>
                      <a:pt x="16265" y="48304"/>
                    </a:lnTo>
                    <a:cubicBezTo>
                      <a:pt x="16265" y="48328"/>
                      <a:pt x="16253" y="48364"/>
                      <a:pt x="16253" y="48400"/>
                    </a:cubicBezTo>
                    <a:lnTo>
                      <a:pt x="15967" y="48590"/>
                    </a:lnTo>
                    <a:cubicBezTo>
                      <a:pt x="15967" y="48638"/>
                      <a:pt x="15967" y="48685"/>
                      <a:pt x="15967" y="48733"/>
                    </a:cubicBezTo>
                    <a:lnTo>
                      <a:pt x="15920" y="48757"/>
                    </a:lnTo>
                    <a:lnTo>
                      <a:pt x="15920" y="49090"/>
                    </a:lnTo>
                    <a:lnTo>
                      <a:pt x="15789" y="49209"/>
                    </a:lnTo>
                    <a:cubicBezTo>
                      <a:pt x="15777" y="49269"/>
                      <a:pt x="15765" y="49316"/>
                      <a:pt x="15753" y="49364"/>
                    </a:cubicBezTo>
                    <a:lnTo>
                      <a:pt x="15610" y="49495"/>
                    </a:lnTo>
                    <a:lnTo>
                      <a:pt x="15610" y="49650"/>
                    </a:lnTo>
                    <a:cubicBezTo>
                      <a:pt x="15610" y="49697"/>
                      <a:pt x="15586" y="49733"/>
                      <a:pt x="15586" y="49769"/>
                    </a:cubicBezTo>
                    <a:lnTo>
                      <a:pt x="15586" y="49971"/>
                    </a:lnTo>
                    <a:cubicBezTo>
                      <a:pt x="15574" y="50019"/>
                      <a:pt x="15562" y="50055"/>
                      <a:pt x="15562" y="50102"/>
                    </a:cubicBezTo>
                    <a:lnTo>
                      <a:pt x="15562" y="50138"/>
                    </a:lnTo>
                    <a:cubicBezTo>
                      <a:pt x="15562" y="50257"/>
                      <a:pt x="15574" y="50376"/>
                      <a:pt x="15586" y="50495"/>
                    </a:cubicBezTo>
                    <a:lnTo>
                      <a:pt x="15884" y="50745"/>
                    </a:lnTo>
                    <a:lnTo>
                      <a:pt x="16039" y="50960"/>
                    </a:lnTo>
                    <a:lnTo>
                      <a:pt x="16277" y="51424"/>
                    </a:lnTo>
                    <a:lnTo>
                      <a:pt x="16312" y="51602"/>
                    </a:lnTo>
                    <a:lnTo>
                      <a:pt x="16562" y="51900"/>
                    </a:lnTo>
                    <a:lnTo>
                      <a:pt x="16562" y="52007"/>
                    </a:lnTo>
                    <a:lnTo>
                      <a:pt x="16824" y="52329"/>
                    </a:lnTo>
                    <a:lnTo>
                      <a:pt x="16824" y="52495"/>
                    </a:lnTo>
                    <a:lnTo>
                      <a:pt x="16753" y="52519"/>
                    </a:lnTo>
                    <a:cubicBezTo>
                      <a:pt x="16777" y="52591"/>
                      <a:pt x="16801" y="52662"/>
                      <a:pt x="16824" y="52734"/>
                    </a:cubicBezTo>
                    <a:lnTo>
                      <a:pt x="16836" y="53043"/>
                    </a:lnTo>
                    <a:cubicBezTo>
                      <a:pt x="16884" y="53150"/>
                      <a:pt x="16932" y="53257"/>
                      <a:pt x="16979" y="53365"/>
                    </a:cubicBezTo>
                    <a:cubicBezTo>
                      <a:pt x="16979" y="53424"/>
                      <a:pt x="16967" y="53484"/>
                      <a:pt x="16955" y="53531"/>
                    </a:cubicBezTo>
                    <a:cubicBezTo>
                      <a:pt x="16955" y="53591"/>
                      <a:pt x="16991" y="53615"/>
                      <a:pt x="17003" y="53650"/>
                    </a:cubicBezTo>
                    <a:lnTo>
                      <a:pt x="16932" y="53686"/>
                    </a:lnTo>
                    <a:cubicBezTo>
                      <a:pt x="16943" y="53710"/>
                      <a:pt x="16967" y="53734"/>
                      <a:pt x="16991" y="53757"/>
                    </a:cubicBezTo>
                    <a:lnTo>
                      <a:pt x="17015" y="53972"/>
                    </a:lnTo>
                    <a:lnTo>
                      <a:pt x="17086" y="53996"/>
                    </a:lnTo>
                    <a:lnTo>
                      <a:pt x="17134" y="54067"/>
                    </a:lnTo>
                    <a:lnTo>
                      <a:pt x="17074" y="54103"/>
                    </a:lnTo>
                    <a:lnTo>
                      <a:pt x="17074" y="54186"/>
                    </a:lnTo>
                    <a:lnTo>
                      <a:pt x="17158" y="54258"/>
                    </a:lnTo>
                    <a:lnTo>
                      <a:pt x="17158" y="54412"/>
                    </a:lnTo>
                    <a:lnTo>
                      <a:pt x="17241" y="54519"/>
                    </a:lnTo>
                    <a:cubicBezTo>
                      <a:pt x="17277" y="54579"/>
                      <a:pt x="17313" y="54650"/>
                      <a:pt x="17360" y="54710"/>
                    </a:cubicBezTo>
                    <a:lnTo>
                      <a:pt x="17467" y="54817"/>
                    </a:lnTo>
                    <a:cubicBezTo>
                      <a:pt x="17479" y="54841"/>
                      <a:pt x="17491" y="54853"/>
                      <a:pt x="17503" y="54877"/>
                    </a:cubicBezTo>
                    <a:lnTo>
                      <a:pt x="17658" y="54972"/>
                    </a:lnTo>
                    <a:lnTo>
                      <a:pt x="17682" y="55103"/>
                    </a:lnTo>
                    <a:lnTo>
                      <a:pt x="17848" y="55210"/>
                    </a:lnTo>
                    <a:lnTo>
                      <a:pt x="17944" y="55460"/>
                    </a:lnTo>
                    <a:lnTo>
                      <a:pt x="17944" y="55567"/>
                    </a:lnTo>
                    <a:cubicBezTo>
                      <a:pt x="17967" y="55651"/>
                      <a:pt x="18003" y="55722"/>
                      <a:pt x="18039" y="55805"/>
                    </a:cubicBezTo>
                    <a:cubicBezTo>
                      <a:pt x="18075" y="55877"/>
                      <a:pt x="18075" y="55960"/>
                      <a:pt x="18098" y="56043"/>
                    </a:cubicBezTo>
                    <a:lnTo>
                      <a:pt x="18229" y="56186"/>
                    </a:lnTo>
                    <a:lnTo>
                      <a:pt x="18229" y="56282"/>
                    </a:lnTo>
                    <a:cubicBezTo>
                      <a:pt x="18277" y="56341"/>
                      <a:pt x="18313" y="56413"/>
                      <a:pt x="18360" y="56472"/>
                    </a:cubicBezTo>
                    <a:cubicBezTo>
                      <a:pt x="18360" y="56496"/>
                      <a:pt x="18360" y="56520"/>
                      <a:pt x="18348" y="56532"/>
                    </a:cubicBezTo>
                    <a:lnTo>
                      <a:pt x="18396" y="56674"/>
                    </a:lnTo>
                    <a:cubicBezTo>
                      <a:pt x="18384" y="56710"/>
                      <a:pt x="18384" y="56758"/>
                      <a:pt x="18372" y="56794"/>
                    </a:cubicBezTo>
                    <a:lnTo>
                      <a:pt x="18313" y="56853"/>
                    </a:lnTo>
                    <a:lnTo>
                      <a:pt x="18265" y="56853"/>
                    </a:lnTo>
                    <a:lnTo>
                      <a:pt x="18217" y="56805"/>
                    </a:lnTo>
                    <a:lnTo>
                      <a:pt x="18170" y="56841"/>
                    </a:lnTo>
                    <a:lnTo>
                      <a:pt x="18170" y="56948"/>
                    </a:lnTo>
                    <a:cubicBezTo>
                      <a:pt x="18194" y="56984"/>
                      <a:pt x="18217" y="57020"/>
                      <a:pt x="18229" y="57055"/>
                    </a:cubicBezTo>
                    <a:cubicBezTo>
                      <a:pt x="18253" y="57091"/>
                      <a:pt x="18289" y="57103"/>
                      <a:pt x="18325" y="57127"/>
                    </a:cubicBezTo>
                    <a:cubicBezTo>
                      <a:pt x="18348" y="57151"/>
                      <a:pt x="18372" y="57210"/>
                      <a:pt x="18396" y="57258"/>
                    </a:cubicBezTo>
                    <a:cubicBezTo>
                      <a:pt x="18384" y="57282"/>
                      <a:pt x="18360" y="57317"/>
                      <a:pt x="18337" y="57341"/>
                    </a:cubicBezTo>
                    <a:cubicBezTo>
                      <a:pt x="18337" y="57377"/>
                      <a:pt x="18348" y="57413"/>
                      <a:pt x="18348" y="57448"/>
                    </a:cubicBezTo>
                    <a:cubicBezTo>
                      <a:pt x="18360" y="57484"/>
                      <a:pt x="18325" y="57496"/>
                      <a:pt x="18313" y="57520"/>
                    </a:cubicBezTo>
                    <a:cubicBezTo>
                      <a:pt x="18301" y="57544"/>
                      <a:pt x="18313" y="57567"/>
                      <a:pt x="18313" y="57603"/>
                    </a:cubicBezTo>
                    <a:lnTo>
                      <a:pt x="18372" y="57639"/>
                    </a:lnTo>
                    <a:lnTo>
                      <a:pt x="18372" y="57567"/>
                    </a:lnTo>
                    <a:lnTo>
                      <a:pt x="18456" y="57508"/>
                    </a:lnTo>
                    <a:lnTo>
                      <a:pt x="18575" y="57532"/>
                    </a:lnTo>
                    <a:cubicBezTo>
                      <a:pt x="18575" y="57556"/>
                      <a:pt x="18587" y="57579"/>
                      <a:pt x="18598" y="57615"/>
                    </a:cubicBezTo>
                    <a:cubicBezTo>
                      <a:pt x="18587" y="57627"/>
                      <a:pt x="18563" y="57627"/>
                      <a:pt x="18551" y="57639"/>
                    </a:cubicBezTo>
                    <a:lnTo>
                      <a:pt x="18598" y="57663"/>
                    </a:lnTo>
                    <a:lnTo>
                      <a:pt x="18670" y="57627"/>
                    </a:lnTo>
                    <a:lnTo>
                      <a:pt x="18765" y="57675"/>
                    </a:lnTo>
                    <a:lnTo>
                      <a:pt x="18765" y="57770"/>
                    </a:lnTo>
                    <a:lnTo>
                      <a:pt x="18813" y="57746"/>
                    </a:lnTo>
                    <a:lnTo>
                      <a:pt x="19051" y="57853"/>
                    </a:lnTo>
                    <a:lnTo>
                      <a:pt x="19099" y="57829"/>
                    </a:lnTo>
                    <a:lnTo>
                      <a:pt x="19146" y="57853"/>
                    </a:lnTo>
                    <a:cubicBezTo>
                      <a:pt x="19158" y="57829"/>
                      <a:pt x="19170" y="57817"/>
                      <a:pt x="19182" y="57794"/>
                    </a:cubicBezTo>
                    <a:lnTo>
                      <a:pt x="19265" y="57782"/>
                    </a:lnTo>
                    <a:lnTo>
                      <a:pt x="19372" y="57687"/>
                    </a:lnTo>
                    <a:lnTo>
                      <a:pt x="19491" y="57710"/>
                    </a:lnTo>
                    <a:lnTo>
                      <a:pt x="19515" y="57687"/>
                    </a:lnTo>
                    <a:lnTo>
                      <a:pt x="19634" y="57687"/>
                    </a:lnTo>
                    <a:lnTo>
                      <a:pt x="19789" y="57734"/>
                    </a:lnTo>
                    <a:lnTo>
                      <a:pt x="19861" y="57710"/>
                    </a:lnTo>
                    <a:lnTo>
                      <a:pt x="19980" y="57710"/>
                    </a:lnTo>
                    <a:lnTo>
                      <a:pt x="20003" y="57675"/>
                    </a:lnTo>
                    <a:lnTo>
                      <a:pt x="20063" y="57639"/>
                    </a:lnTo>
                    <a:lnTo>
                      <a:pt x="20122" y="57627"/>
                    </a:lnTo>
                    <a:lnTo>
                      <a:pt x="20170" y="57651"/>
                    </a:lnTo>
                    <a:lnTo>
                      <a:pt x="20206" y="57579"/>
                    </a:lnTo>
                    <a:lnTo>
                      <a:pt x="20277" y="57556"/>
                    </a:lnTo>
                    <a:lnTo>
                      <a:pt x="20539" y="57567"/>
                    </a:lnTo>
                    <a:lnTo>
                      <a:pt x="20646" y="57627"/>
                    </a:lnTo>
                    <a:lnTo>
                      <a:pt x="20730" y="57603"/>
                    </a:lnTo>
                    <a:lnTo>
                      <a:pt x="20730" y="57579"/>
                    </a:lnTo>
                    <a:lnTo>
                      <a:pt x="20873" y="57556"/>
                    </a:lnTo>
                    <a:lnTo>
                      <a:pt x="21099" y="57615"/>
                    </a:lnTo>
                    <a:lnTo>
                      <a:pt x="21158" y="57663"/>
                    </a:lnTo>
                    <a:lnTo>
                      <a:pt x="21396" y="57710"/>
                    </a:lnTo>
                    <a:lnTo>
                      <a:pt x="21420" y="57687"/>
                    </a:lnTo>
                    <a:lnTo>
                      <a:pt x="21396" y="57639"/>
                    </a:lnTo>
                    <a:lnTo>
                      <a:pt x="21468" y="57579"/>
                    </a:lnTo>
                    <a:lnTo>
                      <a:pt x="21551" y="57591"/>
                    </a:lnTo>
                    <a:lnTo>
                      <a:pt x="21646" y="57639"/>
                    </a:lnTo>
                    <a:lnTo>
                      <a:pt x="21813" y="57639"/>
                    </a:lnTo>
                    <a:lnTo>
                      <a:pt x="21813" y="57615"/>
                    </a:lnTo>
                    <a:lnTo>
                      <a:pt x="21742" y="57567"/>
                    </a:lnTo>
                    <a:cubicBezTo>
                      <a:pt x="21766" y="57544"/>
                      <a:pt x="21789" y="57520"/>
                      <a:pt x="21801" y="57496"/>
                    </a:cubicBezTo>
                    <a:lnTo>
                      <a:pt x="21932" y="57472"/>
                    </a:lnTo>
                    <a:lnTo>
                      <a:pt x="22075" y="57472"/>
                    </a:lnTo>
                    <a:lnTo>
                      <a:pt x="22123" y="57508"/>
                    </a:lnTo>
                    <a:lnTo>
                      <a:pt x="22242" y="57508"/>
                    </a:lnTo>
                    <a:lnTo>
                      <a:pt x="22349" y="57460"/>
                    </a:lnTo>
                    <a:lnTo>
                      <a:pt x="22539" y="57425"/>
                    </a:lnTo>
                    <a:cubicBezTo>
                      <a:pt x="22539" y="57413"/>
                      <a:pt x="22539" y="57401"/>
                      <a:pt x="22539" y="57401"/>
                    </a:cubicBezTo>
                    <a:lnTo>
                      <a:pt x="22658" y="57377"/>
                    </a:lnTo>
                    <a:lnTo>
                      <a:pt x="22730" y="57317"/>
                    </a:lnTo>
                    <a:lnTo>
                      <a:pt x="23075" y="57151"/>
                    </a:lnTo>
                    <a:lnTo>
                      <a:pt x="23159" y="57079"/>
                    </a:lnTo>
                    <a:lnTo>
                      <a:pt x="23159" y="57055"/>
                    </a:lnTo>
                    <a:lnTo>
                      <a:pt x="23218" y="57055"/>
                    </a:lnTo>
                    <a:lnTo>
                      <a:pt x="23766" y="56674"/>
                    </a:lnTo>
                    <a:lnTo>
                      <a:pt x="23790" y="56639"/>
                    </a:lnTo>
                    <a:lnTo>
                      <a:pt x="23837" y="56639"/>
                    </a:lnTo>
                    <a:lnTo>
                      <a:pt x="23932" y="56555"/>
                    </a:lnTo>
                    <a:lnTo>
                      <a:pt x="24016" y="56532"/>
                    </a:lnTo>
                    <a:cubicBezTo>
                      <a:pt x="24028" y="56496"/>
                      <a:pt x="24040" y="56460"/>
                      <a:pt x="24052" y="56424"/>
                    </a:cubicBezTo>
                    <a:lnTo>
                      <a:pt x="24218" y="56305"/>
                    </a:lnTo>
                    <a:lnTo>
                      <a:pt x="24444" y="56043"/>
                    </a:lnTo>
                    <a:cubicBezTo>
                      <a:pt x="24468" y="55996"/>
                      <a:pt x="24492" y="55960"/>
                      <a:pt x="24528" y="55924"/>
                    </a:cubicBezTo>
                    <a:lnTo>
                      <a:pt x="24623" y="55924"/>
                    </a:lnTo>
                    <a:lnTo>
                      <a:pt x="24683" y="55841"/>
                    </a:lnTo>
                    <a:lnTo>
                      <a:pt x="24683" y="55805"/>
                    </a:lnTo>
                    <a:lnTo>
                      <a:pt x="24790" y="55722"/>
                    </a:lnTo>
                    <a:lnTo>
                      <a:pt x="24849" y="55627"/>
                    </a:lnTo>
                    <a:lnTo>
                      <a:pt x="24980" y="55567"/>
                    </a:lnTo>
                    <a:lnTo>
                      <a:pt x="25028" y="55531"/>
                    </a:lnTo>
                    <a:lnTo>
                      <a:pt x="25123" y="55496"/>
                    </a:lnTo>
                    <a:lnTo>
                      <a:pt x="25159" y="55460"/>
                    </a:lnTo>
                    <a:lnTo>
                      <a:pt x="25206" y="55460"/>
                    </a:lnTo>
                    <a:lnTo>
                      <a:pt x="25349" y="55341"/>
                    </a:lnTo>
                    <a:lnTo>
                      <a:pt x="25385" y="55270"/>
                    </a:lnTo>
                    <a:lnTo>
                      <a:pt x="25456" y="55198"/>
                    </a:lnTo>
                    <a:cubicBezTo>
                      <a:pt x="25480" y="55150"/>
                      <a:pt x="25492" y="55103"/>
                      <a:pt x="25516" y="55055"/>
                    </a:cubicBezTo>
                    <a:lnTo>
                      <a:pt x="25599" y="54936"/>
                    </a:lnTo>
                    <a:cubicBezTo>
                      <a:pt x="25611" y="54900"/>
                      <a:pt x="25611" y="54853"/>
                      <a:pt x="25623" y="54817"/>
                    </a:cubicBezTo>
                    <a:lnTo>
                      <a:pt x="25695" y="54662"/>
                    </a:lnTo>
                    <a:lnTo>
                      <a:pt x="25671" y="54650"/>
                    </a:lnTo>
                    <a:lnTo>
                      <a:pt x="25730" y="54591"/>
                    </a:lnTo>
                    <a:lnTo>
                      <a:pt x="25730" y="54579"/>
                    </a:lnTo>
                    <a:lnTo>
                      <a:pt x="25742" y="54508"/>
                    </a:lnTo>
                    <a:lnTo>
                      <a:pt x="25790" y="54448"/>
                    </a:lnTo>
                    <a:cubicBezTo>
                      <a:pt x="25802" y="54412"/>
                      <a:pt x="25814" y="54377"/>
                      <a:pt x="25826" y="54329"/>
                    </a:cubicBezTo>
                    <a:cubicBezTo>
                      <a:pt x="25826" y="54317"/>
                      <a:pt x="25826" y="54305"/>
                      <a:pt x="25826" y="54293"/>
                    </a:cubicBezTo>
                    <a:lnTo>
                      <a:pt x="25790" y="54293"/>
                    </a:lnTo>
                    <a:lnTo>
                      <a:pt x="25766" y="54365"/>
                    </a:lnTo>
                    <a:lnTo>
                      <a:pt x="25695" y="54341"/>
                    </a:lnTo>
                    <a:lnTo>
                      <a:pt x="25647" y="54388"/>
                    </a:lnTo>
                    <a:cubicBezTo>
                      <a:pt x="25647" y="54365"/>
                      <a:pt x="25647" y="54341"/>
                      <a:pt x="25659" y="54317"/>
                    </a:cubicBezTo>
                    <a:lnTo>
                      <a:pt x="25611" y="54234"/>
                    </a:lnTo>
                    <a:lnTo>
                      <a:pt x="25599" y="54210"/>
                    </a:lnTo>
                    <a:lnTo>
                      <a:pt x="25647" y="54186"/>
                    </a:lnTo>
                    <a:lnTo>
                      <a:pt x="25695" y="54186"/>
                    </a:lnTo>
                    <a:cubicBezTo>
                      <a:pt x="25706" y="54150"/>
                      <a:pt x="25718" y="54127"/>
                      <a:pt x="25742" y="54091"/>
                    </a:cubicBezTo>
                    <a:lnTo>
                      <a:pt x="25802" y="54055"/>
                    </a:lnTo>
                    <a:cubicBezTo>
                      <a:pt x="25814" y="54043"/>
                      <a:pt x="25837" y="54019"/>
                      <a:pt x="25849" y="54007"/>
                    </a:cubicBezTo>
                    <a:lnTo>
                      <a:pt x="25980" y="53996"/>
                    </a:lnTo>
                    <a:lnTo>
                      <a:pt x="26147" y="53877"/>
                    </a:lnTo>
                    <a:lnTo>
                      <a:pt x="26599" y="53841"/>
                    </a:lnTo>
                    <a:lnTo>
                      <a:pt x="26933" y="53746"/>
                    </a:lnTo>
                    <a:lnTo>
                      <a:pt x="27123" y="53591"/>
                    </a:lnTo>
                    <a:lnTo>
                      <a:pt x="27171" y="53496"/>
                    </a:lnTo>
                    <a:lnTo>
                      <a:pt x="27230" y="53424"/>
                    </a:lnTo>
                    <a:lnTo>
                      <a:pt x="27219" y="53376"/>
                    </a:lnTo>
                    <a:lnTo>
                      <a:pt x="27147" y="53400"/>
                    </a:lnTo>
                    <a:cubicBezTo>
                      <a:pt x="27147" y="53376"/>
                      <a:pt x="27147" y="53353"/>
                      <a:pt x="27135" y="53329"/>
                    </a:cubicBezTo>
                    <a:lnTo>
                      <a:pt x="27159" y="53329"/>
                    </a:lnTo>
                    <a:cubicBezTo>
                      <a:pt x="27159" y="53305"/>
                      <a:pt x="27171" y="53281"/>
                      <a:pt x="27171" y="53245"/>
                    </a:cubicBezTo>
                    <a:lnTo>
                      <a:pt x="27219" y="53210"/>
                    </a:lnTo>
                    <a:lnTo>
                      <a:pt x="27219" y="53138"/>
                    </a:lnTo>
                    <a:cubicBezTo>
                      <a:pt x="27242" y="53103"/>
                      <a:pt x="27266" y="53055"/>
                      <a:pt x="27290" y="53019"/>
                    </a:cubicBezTo>
                    <a:lnTo>
                      <a:pt x="27266" y="52995"/>
                    </a:lnTo>
                    <a:cubicBezTo>
                      <a:pt x="27266" y="52960"/>
                      <a:pt x="27278" y="52924"/>
                      <a:pt x="27290" y="52888"/>
                    </a:cubicBezTo>
                    <a:lnTo>
                      <a:pt x="27338" y="52853"/>
                    </a:lnTo>
                    <a:cubicBezTo>
                      <a:pt x="27338" y="52817"/>
                      <a:pt x="27350" y="52781"/>
                      <a:pt x="27350" y="52745"/>
                    </a:cubicBezTo>
                    <a:lnTo>
                      <a:pt x="27326" y="52745"/>
                    </a:lnTo>
                    <a:lnTo>
                      <a:pt x="27326" y="52650"/>
                    </a:lnTo>
                    <a:lnTo>
                      <a:pt x="27254" y="52745"/>
                    </a:lnTo>
                    <a:lnTo>
                      <a:pt x="27254" y="52817"/>
                    </a:lnTo>
                    <a:lnTo>
                      <a:pt x="27219" y="52817"/>
                    </a:lnTo>
                    <a:cubicBezTo>
                      <a:pt x="27219" y="52781"/>
                      <a:pt x="27207" y="52757"/>
                      <a:pt x="27207" y="52722"/>
                    </a:cubicBezTo>
                    <a:cubicBezTo>
                      <a:pt x="27219" y="52638"/>
                      <a:pt x="27230" y="52555"/>
                      <a:pt x="27242" y="52472"/>
                    </a:cubicBezTo>
                    <a:cubicBezTo>
                      <a:pt x="27230" y="52448"/>
                      <a:pt x="27219" y="52412"/>
                      <a:pt x="27195" y="52376"/>
                    </a:cubicBezTo>
                    <a:cubicBezTo>
                      <a:pt x="27183" y="52353"/>
                      <a:pt x="27195" y="52317"/>
                      <a:pt x="27195" y="52281"/>
                    </a:cubicBezTo>
                    <a:cubicBezTo>
                      <a:pt x="27195" y="52257"/>
                      <a:pt x="27171" y="52233"/>
                      <a:pt x="27147" y="52210"/>
                    </a:cubicBezTo>
                    <a:lnTo>
                      <a:pt x="27100" y="52186"/>
                    </a:lnTo>
                    <a:lnTo>
                      <a:pt x="27171" y="52150"/>
                    </a:lnTo>
                    <a:lnTo>
                      <a:pt x="27171" y="52091"/>
                    </a:lnTo>
                    <a:lnTo>
                      <a:pt x="27040" y="51924"/>
                    </a:lnTo>
                    <a:lnTo>
                      <a:pt x="27100" y="51864"/>
                    </a:lnTo>
                    <a:lnTo>
                      <a:pt x="27088" y="51805"/>
                    </a:lnTo>
                    <a:lnTo>
                      <a:pt x="27135" y="51769"/>
                    </a:lnTo>
                    <a:cubicBezTo>
                      <a:pt x="27135" y="51745"/>
                      <a:pt x="27135" y="51722"/>
                      <a:pt x="27135" y="51710"/>
                    </a:cubicBezTo>
                    <a:cubicBezTo>
                      <a:pt x="27147" y="51686"/>
                      <a:pt x="27111" y="51674"/>
                      <a:pt x="27100" y="51650"/>
                    </a:cubicBezTo>
                    <a:cubicBezTo>
                      <a:pt x="27076" y="51638"/>
                      <a:pt x="27100" y="51626"/>
                      <a:pt x="27100" y="51614"/>
                    </a:cubicBezTo>
                    <a:lnTo>
                      <a:pt x="27147" y="51614"/>
                    </a:lnTo>
                    <a:cubicBezTo>
                      <a:pt x="27183" y="51638"/>
                      <a:pt x="27207" y="51662"/>
                      <a:pt x="27242" y="51674"/>
                    </a:cubicBezTo>
                    <a:lnTo>
                      <a:pt x="27290" y="51626"/>
                    </a:lnTo>
                    <a:lnTo>
                      <a:pt x="27421" y="51638"/>
                    </a:lnTo>
                    <a:lnTo>
                      <a:pt x="27504" y="51591"/>
                    </a:lnTo>
                    <a:lnTo>
                      <a:pt x="27504" y="51495"/>
                    </a:lnTo>
                    <a:lnTo>
                      <a:pt x="27790" y="51376"/>
                    </a:lnTo>
                    <a:lnTo>
                      <a:pt x="27909" y="51376"/>
                    </a:lnTo>
                    <a:lnTo>
                      <a:pt x="27909" y="51317"/>
                    </a:lnTo>
                    <a:lnTo>
                      <a:pt x="27957" y="51317"/>
                    </a:lnTo>
                    <a:cubicBezTo>
                      <a:pt x="27981" y="51305"/>
                      <a:pt x="27992" y="51293"/>
                      <a:pt x="28016" y="51281"/>
                    </a:cubicBezTo>
                    <a:cubicBezTo>
                      <a:pt x="28028" y="51281"/>
                      <a:pt x="28016" y="51257"/>
                      <a:pt x="28016" y="51245"/>
                    </a:cubicBezTo>
                    <a:lnTo>
                      <a:pt x="28231" y="51162"/>
                    </a:lnTo>
                    <a:cubicBezTo>
                      <a:pt x="28243" y="51150"/>
                      <a:pt x="28254" y="51126"/>
                      <a:pt x="28254" y="51102"/>
                    </a:cubicBezTo>
                    <a:lnTo>
                      <a:pt x="28314" y="51102"/>
                    </a:lnTo>
                    <a:lnTo>
                      <a:pt x="28350" y="51007"/>
                    </a:lnTo>
                    <a:cubicBezTo>
                      <a:pt x="28362" y="51031"/>
                      <a:pt x="28373" y="51043"/>
                      <a:pt x="28385" y="51067"/>
                    </a:cubicBezTo>
                    <a:lnTo>
                      <a:pt x="28445" y="51055"/>
                    </a:lnTo>
                    <a:lnTo>
                      <a:pt x="28576" y="50948"/>
                    </a:lnTo>
                    <a:lnTo>
                      <a:pt x="28576" y="50888"/>
                    </a:lnTo>
                    <a:lnTo>
                      <a:pt x="28624" y="50924"/>
                    </a:lnTo>
                    <a:lnTo>
                      <a:pt x="28838" y="50829"/>
                    </a:lnTo>
                    <a:cubicBezTo>
                      <a:pt x="28897" y="50817"/>
                      <a:pt x="28945" y="50805"/>
                      <a:pt x="28993" y="50793"/>
                    </a:cubicBezTo>
                    <a:lnTo>
                      <a:pt x="29005" y="50769"/>
                    </a:lnTo>
                    <a:lnTo>
                      <a:pt x="29124" y="50793"/>
                    </a:lnTo>
                    <a:lnTo>
                      <a:pt x="29457" y="50686"/>
                    </a:lnTo>
                    <a:lnTo>
                      <a:pt x="29493" y="50626"/>
                    </a:lnTo>
                    <a:lnTo>
                      <a:pt x="29540" y="50626"/>
                    </a:lnTo>
                    <a:lnTo>
                      <a:pt x="29897" y="50519"/>
                    </a:lnTo>
                    <a:lnTo>
                      <a:pt x="29897" y="50436"/>
                    </a:lnTo>
                    <a:lnTo>
                      <a:pt x="29981" y="50436"/>
                    </a:lnTo>
                    <a:cubicBezTo>
                      <a:pt x="30017" y="50400"/>
                      <a:pt x="30052" y="50376"/>
                      <a:pt x="30088" y="50340"/>
                    </a:cubicBezTo>
                    <a:lnTo>
                      <a:pt x="30088" y="50293"/>
                    </a:lnTo>
                    <a:lnTo>
                      <a:pt x="30219" y="50186"/>
                    </a:lnTo>
                    <a:lnTo>
                      <a:pt x="30278" y="50186"/>
                    </a:lnTo>
                    <a:cubicBezTo>
                      <a:pt x="30278" y="50162"/>
                      <a:pt x="30290" y="50138"/>
                      <a:pt x="30302" y="50102"/>
                    </a:cubicBezTo>
                    <a:lnTo>
                      <a:pt x="30350" y="50055"/>
                    </a:lnTo>
                    <a:lnTo>
                      <a:pt x="30290" y="50043"/>
                    </a:lnTo>
                    <a:lnTo>
                      <a:pt x="30267" y="50055"/>
                    </a:lnTo>
                    <a:lnTo>
                      <a:pt x="30243" y="50031"/>
                    </a:lnTo>
                    <a:lnTo>
                      <a:pt x="30326" y="49983"/>
                    </a:lnTo>
                    <a:lnTo>
                      <a:pt x="30398" y="49995"/>
                    </a:lnTo>
                    <a:cubicBezTo>
                      <a:pt x="30398" y="49983"/>
                      <a:pt x="30409" y="49971"/>
                      <a:pt x="30409" y="49947"/>
                    </a:cubicBezTo>
                    <a:lnTo>
                      <a:pt x="30386" y="49912"/>
                    </a:lnTo>
                    <a:lnTo>
                      <a:pt x="30445" y="49900"/>
                    </a:lnTo>
                    <a:lnTo>
                      <a:pt x="30493" y="49840"/>
                    </a:lnTo>
                    <a:cubicBezTo>
                      <a:pt x="30493" y="49793"/>
                      <a:pt x="30493" y="49733"/>
                      <a:pt x="30493" y="49686"/>
                    </a:cubicBezTo>
                    <a:lnTo>
                      <a:pt x="30469" y="49662"/>
                    </a:lnTo>
                    <a:lnTo>
                      <a:pt x="30362" y="49650"/>
                    </a:lnTo>
                    <a:lnTo>
                      <a:pt x="30338" y="49614"/>
                    </a:lnTo>
                    <a:lnTo>
                      <a:pt x="30338" y="49590"/>
                    </a:lnTo>
                    <a:lnTo>
                      <a:pt x="30421" y="49590"/>
                    </a:lnTo>
                    <a:lnTo>
                      <a:pt x="30433" y="49412"/>
                    </a:lnTo>
                    <a:cubicBezTo>
                      <a:pt x="30421" y="49400"/>
                      <a:pt x="30421" y="49388"/>
                      <a:pt x="30409" y="49376"/>
                    </a:cubicBezTo>
                    <a:lnTo>
                      <a:pt x="30433" y="49376"/>
                    </a:lnTo>
                    <a:lnTo>
                      <a:pt x="30493" y="49174"/>
                    </a:lnTo>
                    <a:lnTo>
                      <a:pt x="30493" y="49066"/>
                    </a:lnTo>
                    <a:lnTo>
                      <a:pt x="30552" y="49031"/>
                    </a:lnTo>
                    <a:lnTo>
                      <a:pt x="30552" y="48935"/>
                    </a:lnTo>
                    <a:lnTo>
                      <a:pt x="30517" y="48900"/>
                    </a:lnTo>
                    <a:cubicBezTo>
                      <a:pt x="30517" y="48864"/>
                      <a:pt x="30517" y="48840"/>
                      <a:pt x="30529" y="48804"/>
                    </a:cubicBezTo>
                    <a:lnTo>
                      <a:pt x="30564" y="48781"/>
                    </a:lnTo>
                    <a:lnTo>
                      <a:pt x="30517" y="48685"/>
                    </a:lnTo>
                    <a:lnTo>
                      <a:pt x="30517" y="48543"/>
                    </a:lnTo>
                    <a:lnTo>
                      <a:pt x="30552" y="48507"/>
                    </a:lnTo>
                    <a:lnTo>
                      <a:pt x="30552" y="48483"/>
                    </a:lnTo>
                    <a:lnTo>
                      <a:pt x="30540" y="48447"/>
                    </a:lnTo>
                    <a:lnTo>
                      <a:pt x="30552" y="48412"/>
                    </a:lnTo>
                    <a:lnTo>
                      <a:pt x="30671" y="48304"/>
                    </a:lnTo>
                    <a:lnTo>
                      <a:pt x="30648" y="48281"/>
                    </a:lnTo>
                    <a:lnTo>
                      <a:pt x="30683" y="48233"/>
                    </a:lnTo>
                    <a:cubicBezTo>
                      <a:pt x="30695" y="48209"/>
                      <a:pt x="30707" y="48173"/>
                      <a:pt x="30707" y="48138"/>
                    </a:cubicBezTo>
                    <a:lnTo>
                      <a:pt x="30671" y="48126"/>
                    </a:lnTo>
                    <a:lnTo>
                      <a:pt x="30659" y="48114"/>
                    </a:lnTo>
                    <a:lnTo>
                      <a:pt x="30659" y="48078"/>
                    </a:lnTo>
                    <a:lnTo>
                      <a:pt x="30564" y="47995"/>
                    </a:lnTo>
                    <a:lnTo>
                      <a:pt x="30421" y="47959"/>
                    </a:lnTo>
                    <a:lnTo>
                      <a:pt x="30255" y="47804"/>
                    </a:lnTo>
                    <a:cubicBezTo>
                      <a:pt x="30255" y="47781"/>
                      <a:pt x="30267" y="47769"/>
                      <a:pt x="30278" y="47745"/>
                    </a:cubicBezTo>
                    <a:lnTo>
                      <a:pt x="30243" y="47614"/>
                    </a:lnTo>
                    <a:lnTo>
                      <a:pt x="30195" y="47566"/>
                    </a:lnTo>
                    <a:lnTo>
                      <a:pt x="30255" y="47507"/>
                    </a:lnTo>
                    <a:lnTo>
                      <a:pt x="30195" y="47459"/>
                    </a:lnTo>
                    <a:cubicBezTo>
                      <a:pt x="30195" y="47435"/>
                      <a:pt x="30183" y="47411"/>
                      <a:pt x="30183" y="47376"/>
                    </a:cubicBezTo>
                    <a:lnTo>
                      <a:pt x="30159" y="47328"/>
                    </a:lnTo>
                    <a:lnTo>
                      <a:pt x="30183" y="47328"/>
                    </a:lnTo>
                    <a:cubicBezTo>
                      <a:pt x="30171" y="47292"/>
                      <a:pt x="30159" y="47257"/>
                      <a:pt x="30136" y="47209"/>
                    </a:cubicBezTo>
                    <a:cubicBezTo>
                      <a:pt x="30124" y="47173"/>
                      <a:pt x="30136" y="47150"/>
                      <a:pt x="30136" y="47126"/>
                    </a:cubicBezTo>
                    <a:lnTo>
                      <a:pt x="30219" y="47090"/>
                    </a:lnTo>
                    <a:cubicBezTo>
                      <a:pt x="30219" y="47054"/>
                      <a:pt x="30231" y="47019"/>
                      <a:pt x="30243" y="46995"/>
                    </a:cubicBezTo>
                    <a:lnTo>
                      <a:pt x="30171" y="46923"/>
                    </a:lnTo>
                    <a:lnTo>
                      <a:pt x="30171" y="46780"/>
                    </a:lnTo>
                    <a:lnTo>
                      <a:pt x="30207" y="46685"/>
                    </a:lnTo>
                    <a:lnTo>
                      <a:pt x="30278" y="46649"/>
                    </a:lnTo>
                    <a:lnTo>
                      <a:pt x="30314" y="46673"/>
                    </a:lnTo>
                    <a:cubicBezTo>
                      <a:pt x="30326" y="46649"/>
                      <a:pt x="30338" y="46638"/>
                      <a:pt x="30350" y="46626"/>
                    </a:cubicBezTo>
                    <a:lnTo>
                      <a:pt x="30290" y="46471"/>
                    </a:lnTo>
                    <a:lnTo>
                      <a:pt x="30219" y="46471"/>
                    </a:lnTo>
                    <a:lnTo>
                      <a:pt x="30124" y="46364"/>
                    </a:lnTo>
                    <a:lnTo>
                      <a:pt x="29981" y="46245"/>
                    </a:lnTo>
                    <a:lnTo>
                      <a:pt x="29981" y="46149"/>
                    </a:lnTo>
                    <a:cubicBezTo>
                      <a:pt x="30017" y="46102"/>
                      <a:pt x="30052" y="46042"/>
                      <a:pt x="30088" y="45995"/>
                    </a:cubicBezTo>
                    <a:lnTo>
                      <a:pt x="30231" y="45733"/>
                    </a:lnTo>
                    <a:lnTo>
                      <a:pt x="30267" y="45697"/>
                    </a:lnTo>
                    <a:lnTo>
                      <a:pt x="30267" y="45637"/>
                    </a:lnTo>
                    <a:cubicBezTo>
                      <a:pt x="30255" y="45626"/>
                      <a:pt x="30243" y="45614"/>
                      <a:pt x="30243" y="45614"/>
                    </a:cubicBezTo>
                    <a:lnTo>
                      <a:pt x="30302" y="45614"/>
                    </a:lnTo>
                    <a:lnTo>
                      <a:pt x="30421" y="45590"/>
                    </a:lnTo>
                    <a:lnTo>
                      <a:pt x="30636" y="45387"/>
                    </a:lnTo>
                    <a:lnTo>
                      <a:pt x="30719" y="45268"/>
                    </a:lnTo>
                    <a:lnTo>
                      <a:pt x="30731" y="45173"/>
                    </a:lnTo>
                    <a:lnTo>
                      <a:pt x="30826" y="45102"/>
                    </a:lnTo>
                    <a:lnTo>
                      <a:pt x="30921" y="45006"/>
                    </a:lnTo>
                    <a:lnTo>
                      <a:pt x="30898" y="44983"/>
                    </a:lnTo>
                    <a:lnTo>
                      <a:pt x="30898" y="44935"/>
                    </a:lnTo>
                    <a:lnTo>
                      <a:pt x="30981" y="44875"/>
                    </a:lnTo>
                    <a:lnTo>
                      <a:pt x="30993" y="44852"/>
                    </a:lnTo>
                    <a:lnTo>
                      <a:pt x="31064" y="44840"/>
                    </a:lnTo>
                    <a:lnTo>
                      <a:pt x="31207" y="44852"/>
                    </a:lnTo>
                    <a:lnTo>
                      <a:pt x="31314" y="44756"/>
                    </a:lnTo>
                    <a:cubicBezTo>
                      <a:pt x="31374" y="44744"/>
                      <a:pt x="31445" y="44744"/>
                      <a:pt x="31505" y="44733"/>
                    </a:cubicBezTo>
                    <a:lnTo>
                      <a:pt x="31481" y="44685"/>
                    </a:lnTo>
                    <a:lnTo>
                      <a:pt x="31541" y="44637"/>
                    </a:lnTo>
                    <a:lnTo>
                      <a:pt x="31588" y="44637"/>
                    </a:lnTo>
                    <a:lnTo>
                      <a:pt x="31779" y="44494"/>
                    </a:lnTo>
                    <a:lnTo>
                      <a:pt x="31791" y="44471"/>
                    </a:lnTo>
                    <a:cubicBezTo>
                      <a:pt x="31791" y="44459"/>
                      <a:pt x="31791" y="44459"/>
                      <a:pt x="31791" y="44447"/>
                    </a:cubicBezTo>
                    <a:lnTo>
                      <a:pt x="32267" y="44125"/>
                    </a:lnTo>
                    <a:lnTo>
                      <a:pt x="32326" y="44042"/>
                    </a:lnTo>
                    <a:lnTo>
                      <a:pt x="32457" y="43971"/>
                    </a:lnTo>
                    <a:lnTo>
                      <a:pt x="32564" y="43959"/>
                    </a:lnTo>
                    <a:lnTo>
                      <a:pt x="32612" y="43899"/>
                    </a:lnTo>
                    <a:lnTo>
                      <a:pt x="32672" y="43899"/>
                    </a:lnTo>
                    <a:lnTo>
                      <a:pt x="32993" y="43673"/>
                    </a:lnTo>
                    <a:lnTo>
                      <a:pt x="33076" y="43661"/>
                    </a:lnTo>
                    <a:lnTo>
                      <a:pt x="33469" y="43411"/>
                    </a:lnTo>
                    <a:lnTo>
                      <a:pt x="33672" y="43328"/>
                    </a:lnTo>
                    <a:lnTo>
                      <a:pt x="33827" y="43256"/>
                    </a:lnTo>
                    <a:lnTo>
                      <a:pt x="34017" y="43256"/>
                    </a:lnTo>
                    <a:lnTo>
                      <a:pt x="34291" y="43125"/>
                    </a:lnTo>
                    <a:lnTo>
                      <a:pt x="34922" y="42792"/>
                    </a:lnTo>
                    <a:lnTo>
                      <a:pt x="35243" y="42566"/>
                    </a:lnTo>
                    <a:lnTo>
                      <a:pt x="35422" y="42470"/>
                    </a:lnTo>
                    <a:lnTo>
                      <a:pt x="35470" y="42387"/>
                    </a:lnTo>
                    <a:lnTo>
                      <a:pt x="35886" y="42054"/>
                    </a:lnTo>
                    <a:cubicBezTo>
                      <a:pt x="35886" y="42030"/>
                      <a:pt x="35898" y="42006"/>
                      <a:pt x="35898" y="41994"/>
                    </a:cubicBezTo>
                    <a:lnTo>
                      <a:pt x="36124" y="41804"/>
                    </a:lnTo>
                    <a:cubicBezTo>
                      <a:pt x="36136" y="41768"/>
                      <a:pt x="36136" y="41720"/>
                      <a:pt x="36148" y="41685"/>
                    </a:cubicBezTo>
                    <a:lnTo>
                      <a:pt x="36517" y="41280"/>
                    </a:lnTo>
                    <a:lnTo>
                      <a:pt x="36589" y="41244"/>
                    </a:lnTo>
                    <a:cubicBezTo>
                      <a:pt x="36577" y="41220"/>
                      <a:pt x="36565" y="41208"/>
                      <a:pt x="36541" y="41184"/>
                    </a:cubicBezTo>
                    <a:cubicBezTo>
                      <a:pt x="36529" y="41161"/>
                      <a:pt x="36553" y="41149"/>
                      <a:pt x="36565" y="41137"/>
                    </a:cubicBezTo>
                    <a:lnTo>
                      <a:pt x="36696" y="41054"/>
                    </a:lnTo>
                    <a:lnTo>
                      <a:pt x="36732" y="41065"/>
                    </a:lnTo>
                    <a:lnTo>
                      <a:pt x="36815" y="41006"/>
                    </a:lnTo>
                    <a:lnTo>
                      <a:pt x="36970" y="40815"/>
                    </a:lnTo>
                    <a:lnTo>
                      <a:pt x="37184" y="40649"/>
                    </a:lnTo>
                    <a:lnTo>
                      <a:pt x="37184" y="40542"/>
                    </a:lnTo>
                    <a:lnTo>
                      <a:pt x="37220" y="40506"/>
                    </a:lnTo>
                    <a:lnTo>
                      <a:pt x="37256" y="40411"/>
                    </a:lnTo>
                    <a:lnTo>
                      <a:pt x="37220" y="40351"/>
                    </a:lnTo>
                    <a:lnTo>
                      <a:pt x="37315" y="40268"/>
                    </a:lnTo>
                    <a:lnTo>
                      <a:pt x="37434" y="40268"/>
                    </a:lnTo>
                    <a:lnTo>
                      <a:pt x="37446" y="40280"/>
                    </a:lnTo>
                    <a:lnTo>
                      <a:pt x="37482" y="40268"/>
                    </a:lnTo>
                    <a:cubicBezTo>
                      <a:pt x="37482" y="40256"/>
                      <a:pt x="37458" y="40232"/>
                      <a:pt x="37458" y="40220"/>
                    </a:cubicBezTo>
                    <a:lnTo>
                      <a:pt x="37422" y="40208"/>
                    </a:lnTo>
                    <a:lnTo>
                      <a:pt x="37422" y="40232"/>
                    </a:lnTo>
                    <a:lnTo>
                      <a:pt x="37351" y="40232"/>
                    </a:lnTo>
                    <a:lnTo>
                      <a:pt x="37398" y="40172"/>
                    </a:lnTo>
                    <a:lnTo>
                      <a:pt x="37398" y="40101"/>
                    </a:lnTo>
                    <a:lnTo>
                      <a:pt x="37351" y="40041"/>
                    </a:lnTo>
                    <a:lnTo>
                      <a:pt x="37410" y="39970"/>
                    </a:lnTo>
                    <a:lnTo>
                      <a:pt x="37470" y="39934"/>
                    </a:lnTo>
                    <a:cubicBezTo>
                      <a:pt x="37470" y="39934"/>
                      <a:pt x="37470" y="39922"/>
                      <a:pt x="37470" y="39911"/>
                    </a:cubicBezTo>
                    <a:lnTo>
                      <a:pt x="37398" y="39899"/>
                    </a:lnTo>
                    <a:lnTo>
                      <a:pt x="37387" y="39863"/>
                    </a:lnTo>
                    <a:lnTo>
                      <a:pt x="37422" y="39827"/>
                    </a:lnTo>
                    <a:cubicBezTo>
                      <a:pt x="37422" y="39803"/>
                      <a:pt x="37422" y="39791"/>
                      <a:pt x="37434" y="39768"/>
                    </a:cubicBezTo>
                    <a:lnTo>
                      <a:pt x="37482" y="39708"/>
                    </a:lnTo>
                    <a:lnTo>
                      <a:pt x="37541" y="39649"/>
                    </a:lnTo>
                    <a:lnTo>
                      <a:pt x="37517" y="39637"/>
                    </a:lnTo>
                    <a:lnTo>
                      <a:pt x="37458" y="39637"/>
                    </a:lnTo>
                    <a:lnTo>
                      <a:pt x="37327" y="39577"/>
                    </a:lnTo>
                    <a:lnTo>
                      <a:pt x="37256" y="39541"/>
                    </a:lnTo>
                    <a:cubicBezTo>
                      <a:pt x="37256" y="39541"/>
                      <a:pt x="37256" y="39553"/>
                      <a:pt x="37256" y="39553"/>
                    </a:cubicBezTo>
                    <a:lnTo>
                      <a:pt x="37220" y="39553"/>
                    </a:lnTo>
                    <a:lnTo>
                      <a:pt x="37136" y="39589"/>
                    </a:lnTo>
                    <a:lnTo>
                      <a:pt x="37148" y="39601"/>
                    </a:lnTo>
                    <a:lnTo>
                      <a:pt x="37101" y="39649"/>
                    </a:lnTo>
                    <a:lnTo>
                      <a:pt x="37089" y="39637"/>
                    </a:lnTo>
                    <a:lnTo>
                      <a:pt x="36982" y="39696"/>
                    </a:lnTo>
                    <a:lnTo>
                      <a:pt x="36815" y="39696"/>
                    </a:lnTo>
                    <a:lnTo>
                      <a:pt x="36791" y="39732"/>
                    </a:lnTo>
                    <a:lnTo>
                      <a:pt x="36755" y="39696"/>
                    </a:lnTo>
                    <a:lnTo>
                      <a:pt x="36625" y="39696"/>
                    </a:lnTo>
                    <a:lnTo>
                      <a:pt x="36517" y="39744"/>
                    </a:lnTo>
                    <a:lnTo>
                      <a:pt x="36184" y="39744"/>
                    </a:lnTo>
                    <a:lnTo>
                      <a:pt x="36136" y="39708"/>
                    </a:lnTo>
                    <a:lnTo>
                      <a:pt x="35970" y="39696"/>
                    </a:lnTo>
                    <a:lnTo>
                      <a:pt x="35803" y="39732"/>
                    </a:lnTo>
                    <a:lnTo>
                      <a:pt x="35660" y="39708"/>
                    </a:lnTo>
                    <a:lnTo>
                      <a:pt x="35577" y="39720"/>
                    </a:lnTo>
                    <a:lnTo>
                      <a:pt x="35470" y="39672"/>
                    </a:lnTo>
                    <a:lnTo>
                      <a:pt x="35362" y="39672"/>
                    </a:lnTo>
                    <a:lnTo>
                      <a:pt x="35017" y="39791"/>
                    </a:lnTo>
                    <a:lnTo>
                      <a:pt x="34850" y="39791"/>
                    </a:lnTo>
                    <a:lnTo>
                      <a:pt x="34743" y="39744"/>
                    </a:lnTo>
                    <a:lnTo>
                      <a:pt x="34696" y="39744"/>
                    </a:lnTo>
                    <a:lnTo>
                      <a:pt x="34541" y="39732"/>
                    </a:lnTo>
                    <a:lnTo>
                      <a:pt x="34517" y="39696"/>
                    </a:lnTo>
                    <a:lnTo>
                      <a:pt x="34458" y="39696"/>
                    </a:lnTo>
                    <a:lnTo>
                      <a:pt x="34267" y="39791"/>
                    </a:lnTo>
                    <a:lnTo>
                      <a:pt x="34184" y="39780"/>
                    </a:lnTo>
                    <a:lnTo>
                      <a:pt x="34029" y="39827"/>
                    </a:lnTo>
                    <a:lnTo>
                      <a:pt x="33969" y="39863"/>
                    </a:lnTo>
                    <a:lnTo>
                      <a:pt x="33815" y="39863"/>
                    </a:lnTo>
                    <a:lnTo>
                      <a:pt x="33684" y="39827"/>
                    </a:lnTo>
                    <a:lnTo>
                      <a:pt x="33565" y="39720"/>
                    </a:lnTo>
                    <a:lnTo>
                      <a:pt x="33505" y="39708"/>
                    </a:lnTo>
                    <a:lnTo>
                      <a:pt x="33481" y="39637"/>
                    </a:lnTo>
                    <a:cubicBezTo>
                      <a:pt x="33374" y="39541"/>
                      <a:pt x="33279" y="39434"/>
                      <a:pt x="33184" y="39339"/>
                    </a:cubicBezTo>
                    <a:lnTo>
                      <a:pt x="33148" y="39327"/>
                    </a:lnTo>
                    <a:cubicBezTo>
                      <a:pt x="33136" y="39315"/>
                      <a:pt x="33124" y="39291"/>
                      <a:pt x="33124" y="39279"/>
                    </a:cubicBezTo>
                    <a:lnTo>
                      <a:pt x="33100" y="39244"/>
                    </a:lnTo>
                    <a:lnTo>
                      <a:pt x="32957" y="39232"/>
                    </a:lnTo>
                    <a:lnTo>
                      <a:pt x="32874" y="39244"/>
                    </a:lnTo>
                    <a:lnTo>
                      <a:pt x="32838" y="39232"/>
                    </a:lnTo>
                    <a:lnTo>
                      <a:pt x="32791" y="39172"/>
                    </a:lnTo>
                    <a:lnTo>
                      <a:pt x="32898" y="39184"/>
                    </a:lnTo>
                    <a:lnTo>
                      <a:pt x="32969" y="39137"/>
                    </a:lnTo>
                    <a:lnTo>
                      <a:pt x="33041" y="39137"/>
                    </a:lnTo>
                    <a:lnTo>
                      <a:pt x="33148" y="39065"/>
                    </a:lnTo>
                    <a:lnTo>
                      <a:pt x="33207" y="39053"/>
                    </a:lnTo>
                    <a:lnTo>
                      <a:pt x="33207" y="38922"/>
                    </a:lnTo>
                    <a:lnTo>
                      <a:pt x="33231" y="38887"/>
                    </a:lnTo>
                    <a:lnTo>
                      <a:pt x="33196" y="38887"/>
                    </a:lnTo>
                    <a:lnTo>
                      <a:pt x="33076" y="38791"/>
                    </a:lnTo>
                    <a:cubicBezTo>
                      <a:pt x="33076" y="38779"/>
                      <a:pt x="33076" y="38768"/>
                      <a:pt x="33076" y="38756"/>
                    </a:cubicBezTo>
                    <a:lnTo>
                      <a:pt x="33053" y="38744"/>
                    </a:lnTo>
                    <a:lnTo>
                      <a:pt x="33041" y="38720"/>
                    </a:lnTo>
                    <a:lnTo>
                      <a:pt x="32993" y="38744"/>
                    </a:lnTo>
                    <a:lnTo>
                      <a:pt x="32934" y="38720"/>
                    </a:lnTo>
                    <a:lnTo>
                      <a:pt x="32874" y="38720"/>
                    </a:lnTo>
                    <a:lnTo>
                      <a:pt x="32838" y="38625"/>
                    </a:lnTo>
                    <a:lnTo>
                      <a:pt x="32850" y="38613"/>
                    </a:lnTo>
                    <a:cubicBezTo>
                      <a:pt x="32838" y="38577"/>
                      <a:pt x="32815" y="38553"/>
                      <a:pt x="32791" y="38529"/>
                    </a:cubicBezTo>
                    <a:lnTo>
                      <a:pt x="32719" y="38506"/>
                    </a:lnTo>
                    <a:cubicBezTo>
                      <a:pt x="32695" y="38446"/>
                      <a:pt x="32672" y="38387"/>
                      <a:pt x="32648" y="38327"/>
                    </a:cubicBezTo>
                    <a:cubicBezTo>
                      <a:pt x="32636" y="38315"/>
                      <a:pt x="32624" y="38303"/>
                      <a:pt x="32612" y="38279"/>
                    </a:cubicBezTo>
                    <a:cubicBezTo>
                      <a:pt x="32612" y="38291"/>
                      <a:pt x="32612" y="38303"/>
                      <a:pt x="32612" y="38303"/>
                    </a:cubicBezTo>
                    <a:lnTo>
                      <a:pt x="32564" y="38303"/>
                    </a:lnTo>
                    <a:lnTo>
                      <a:pt x="32493" y="38232"/>
                    </a:lnTo>
                    <a:lnTo>
                      <a:pt x="32386" y="38184"/>
                    </a:lnTo>
                    <a:lnTo>
                      <a:pt x="32326" y="38077"/>
                    </a:lnTo>
                    <a:lnTo>
                      <a:pt x="32148" y="37898"/>
                    </a:lnTo>
                    <a:lnTo>
                      <a:pt x="32124" y="37851"/>
                    </a:lnTo>
                    <a:lnTo>
                      <a:pt x="31969" y="37815"/>
                    </a:lnTo>
                    <a:lnTo>
                      <a:pt x="31922" y="37755"/>
                    </a:lnTo>
                    <a:lnTo>
                      <a:pt x="31838" y="37672"/>
                    </a:lnTo>
                    <a:lnTo>
                      <a:pt x="31767" y="37684"/>
                    </a:lnTo>
                    <a:lnTo>
                      <a:pt x="31731" y="37660"/>
                    </a:lnTo>
                    <a:lnTo>
                      <a:pt x="31648" y="37660"/>
                    </a:lnTo>
                    <a:lnTo>
                      <a:pt x="31588" y="37684"/>
                    </a:lnTo>
                    <a:lnTo>
                      <a:pt x="31529" y="37625"/>
                    </a:lnTo>
                    <a:lnTo>
                      <a:pt x="31445" y="37517"/>
                    </a:lnTo>
                    <a:lnTo>
                      <a:pt x="31493" y="37494"/>
                    </a:lnTo>
                    <a:cubicBezTo>
                      <a:pt x="31457" y="37458"/>
                      <a:pt x="31433" y="37422"/>
                      <a:pt x="31398" y="37374"/>
                    </a:cubicBezTo>
                    <a:lnTo>
                      <a:pt x="31362" y="37386"/>
                    </a:lnTo>
                    <a:cubicBezTo>
                      <a:pt x="31362" y="37410"/>
                      <a:pt x="31350" y="37446"/>
                      <a:pt x="31338" y="37470"/>
                    </a:cubicBezTo>
                    <a:lnTo>
                      <a:pt x="31362" y="37470"/>
                    </a:lnTo>
                    <a:lnTo>
                      <a:pt x="31362" y="37589"/>
                    </a:lnTo>
                    <a:cubicBezTo>
                      <a:pt x="31338" y="37577"/>
                      <a:pt x="31302" y="37565"/>
                      <a:pt x="31267" y="37553"/>
                    </a:cubicBezTo>
                    <a:cubicBezTo>
                      <a:pt x="31267" y="37517"/>
                      <a:pt x="31267" y="37470"/>
                      <a:pt x="31255" y="37434"/>
                    </a:cubicBezTo>
                    <a:cubicBezTo>
                      <a:pt x="31255" y="37386"/>
                      <a:pt x="31231" y="37363"/>
                      <a:pt x="31219" y="37339"/>
                    </a:cubicBezTo>
                    <a:lnTo>
                      <a:pt x="31148" y="37315"/>
                    </a:lnTo>
                    <a:cubicBezTo>
                      <a:pt x="31148" y="37303"/>
                      <a:pt x="31148" y="37291"/>
                      <a:pt x="31148" y="37279"/>
                    </a:cubicBezTo>
                    <a:lnTo>
                      <a:pt x="31124" y="37160"/>
                    </a:lnTo>
                    <a:lnTo>
                      <a:pt x="31088" y="37148"/>
                    </a:lnTo>
                    <a:lnTo>
                      <a:pt x="31040" y="36851"/>
                    </a:lnTo>
                    <a:cubicBezTo>
                      <a:pt x="30981" y="36708"/>
                      <a:pt x="30921" y="36541"/>
                      <a:pt x="30850" y="36386"/>
                    </a:cubicBezTo>
                    <a:lnTo>
                      <a:pt x="30731" y="36279"/>
                    </a:lnTo>
                    <a:lnTo>
                      <a:pt x="30695" y="36279"/>
                    </a:lnTo>
                    <a:lnTo>
                      <a:pt x="30695" y="36220"/>
                    </a:lnTo>
                    <a:lnTo>
                      <a:pt x="30576" y="36160"/>
                    </a:lnTo>
                    <a:lnTo>
                      <a:pt x="30469" y="36148"/>
                    </a:lnTo>
                    <a:cubicBezTo>
                      <a:pt x="30469" y="36124"/>
                      <a:pt x="30469" y="36101"/>
                      <a:pt x="30481" y="36077"/>
                    </a:cubicBezTo>
                    <a:lnTo>
                      <a:pt x="30243" y="35934"/>
                    </a:lnTo>
                    <a:lnTo>
                      <a:pt x="30148" y="35910"/>
                    </a:lnTo>
                    <a:cubicBezTo>
                      <a:pt x="30124" y="35862"/>
                      <a:pt x="30100" y="35815"/>
                      <a:pt x="30064" y="35767"/>
                    </a:cubicBezTo>
                    <a:lnTo>
                      <a:pt x="30005" y="35577"/>
                    </a:lnTo>
                    <a:cubicBezTo>
                      <a:pt x="30017" y="35529"/>
                      <a:pt x="30040" y="35481"/>
                      <a:pt x="30052" y="35434"/>
                    </a:cubicBezTo>
                    <a:cubicBezTo>
                      <a:pt x="30064" y="35386"/>
                      <a:pt x="30040" y="35327"/>
                      <a:pt x="30040" y="35267"/>
                    </a:cubicBezTo>
                    <a:lnTo>
                      <a:pt x="29933" y="34969"/>
                    </a:lnTo>
                    <a:lnTo>
                      <a:pt x="29921" y="34898"/>
                    </a:lnTo>
                    <a:lnTo>
                      <a:pt x="29945" y="34886"/>
                    </a:lnTo>
                    <a:lnTo>
                      <a:pt x="29981" y="34922"/>
                    </a:lnTo>
                    <a:cubicBezTo>
                      <a:pt x="29993" y="34934"/>
                      <a:pt x="29993" y="34946"/>
                      <a:pt x="29993" y="34958"/>
                    </a:cubicBezTo>
                    <a:lnTo>
                      <a:pt x="30017" y="34958"/>
                    </a:lnTo>
                    <a:lnTo>
                      <a:pt x="30017" y="34922"/>
                    </a:lnTo>
                    <a:cubicBezTo>
                      <a:pt x="29981" y="34886"/>
                      <a:pt x="29957" y="34850"/>
                      <a:pt x="29921" y="34815"/>
                    </a:cubicBezTo>
                    <a:cubicBezTo>
                      <a:pt x="29909" y="34779"/>
                      <a:pt x="29909" y="34731"/>
                      <a:pt x="29897" y="34696"/>
                    </a:cubicBezTo>
                    <a:lnTo>
                      <a:pt x="29874" y="34672"/>
                    </a:lnTo>
                    <a:cubicBezTo>
                      <a:pt x="29874" y="34672"/>
                      <a:pt x="29874" y="34660"/>
                      <a:pt x="29874" y="34660"/>
                    </a:cubicBezTo>
                    <a:lnTo>
                      <a:pt x="29862" y="34636"/>
                    </a:lnTo>
                    <a:cubicBezTo>
                      <a:pt x="29862" y="34636"/>
                      <a:pt x="29862" y="34624"/>
                      <a:pt x="29874" y="34624"/>
                    </a:cubicBezTo>
                    <a:lnTo>
                      <a:pt x="29850" y="34588"/>
                    </a:lnTo>
                    <a:cubicBezTo>
                      <a:pt x="29850" y="34577"/>
                      <a:pt x="29850" y="34565"/>
                      <a:pt x="29862" y="34553"/>
                    </a:cubicBezTo>
                    <a:cubicBezTo>
                      <a:pt x="29862" y="34541"/>
                      <a:pt x="29874" y="34529"/>
                      <a:pt x="29874" y="34517"/>
                    </a:cubicBezTo>
                    <a:cubicBezTo>
                      <a:pt x="29874" y="34517"/>
                      <a:pt x="29874" y="34505"/>
                      <a:pt x="29874" y="34505"/>
                    </a:cubicBezTo>
                    <a:lnTo>
                      <a:pt x="29778" y="34469"/>
                    </a:lnTo>
                    <a:lnTo>
                      <a:pt x="29659" y="34362"/>
                    </a:lnTo>
                    <a:cubicBezTo>
                      <a:pt x="29647" y="34350"/>
                      <a:pt x="29636" y="34327"/>
                      <a:pt x="29624" y="34315"/>
                    </a:cubicBezTo>
                    <a:lnTo>
                      <a:pt x="29516" y="34279"/>
                    </a:lnTo>
                    <a:lnTo>
                      <a:pt x="29445" y="34160"/>
                    </a:lnTo>
                    <a:lnTo>
                      <a:pt x="29386" y="34184"/>
                    </a:lnTo>
                    <a:lnTo>
                      <a:pt x="29278" y="34172"/>
                    </a:lnTo>
                    <a:lnTo>
                      <a:pt x="29112" y="34076"/>
                    </a:lnTo>
                    <a:cubicBezTo>
                      <a:pt x="29088" y="34005"/>
                      <a:pt x="29064" y="33922"/>
                      <a:pt x="29040" y="33850"/>
                    </a:cubicBezTo>
                    <a:cubicBezTo>
                      <a:pt x="29040" y="33838"/>
                      <a:pt x="29052" y="33815"/>
                      <a:pt x="29064" y="33803"/>
                    </a:cubicBezTo>
                    <a:lnTo>
                      <a:pt x="29064" y="33695"/>
                    </a:lnTo>
                    <a:lnTo>
                      <a:pt x="29040" y="33636"/>
                    </a:lnTo>
                    <a:lnTo>
                      <a:pt x="29052" y="33600"/>
                    </a:lnTo>
                    <a:lnTo>
                      <a:pt x="29088" y="33636"/>
                    </a:lnTo>
                    <a:lnTo>
                      <a:pt x="29255" y="33660"/>
                    </a:lnTo>
                    <a:lnTo>
                      <a:pt x="29195" y="33600"/>
                    </a:lnTo>
                    <a:lnTo>
                      <a:pt x="29147" y="33588"/>
                    </a:lnTo>
                    <a:cubicBezTo>
                      <a:pt x="29112" y="33553"/>
                      <a:pt x="29088" y="33517"/>
                      <a:pt x="29064" y="33481"/>
                    </a:cubicBezTo>
                    <a:lnTo>
                      <a:pt x="29028" y="33457"/>
                    </a:lnTo>
                    <a:cubicBezTo>
                      <a:pt x="29028" y="33469"/>
                      <a:pt x="29028" y="33481"/>
                      <a:pt x="29028" y="33481"/>
                    </a:cubicBezTo>
                    <a:cubicBezTo>
                      <a:pt x="29005" y="33469"/>
                      <a:pt x="28981" y="33445"/>
                      <a:pt x="28969" y="33422"/>
                    </a:cubicBezTo>
                    <a:cubicBezTo>
                      <a:pt x="28945" y="33398"/>
                      <a:pt x="28933" y="33350"/>
                      <a:pt x="28921" y="33314"/>
                    </a:cubicBezTo>
                    <a:lnTo>
                      <a:pt x="28719" y="33053"/>
                    </a:lnTo>
                    <a:lnTo>
                      <a:pt x="28635" y="33005"/>
                    </a:lnTo>
                    <a:cubicBezTo>
                      <a:pt x="28635" y="32969"/>
                      <a:pt x="28624" y="32933"/>
                      <a:pt x="28612" y="32886"/>
                    </a:cubicBezTo>
                    <a:cubicBezTo>
                      <a:pt x="28504" y="32755"/>
                      <a:pt x="28397" y="32624"/>
                      <a:pt x="28290" y="32493"/>
                    </a:cubicBezTo>
                    <a:cubicBezTo>
                      <a:pt x="28290" y="32457"/>
                      <a:pt x="28302" y="32433"/>
                      <a:pt x="28302" y="32410"/>
                    </a:cubicBezTo>
                    <a:lnTo>
                      <a:pt x="28243" y="32338"/>
                    </a:lnTo>
                    <a:lnTo>
                      <a:pt x="28243" y="32171"/>
                    </a:lnTo>
                    <a:cubicBezTo>
                      <a:pt x="28231" y="32160"/>
                      <a:pt x="28207" y="32136"/>
                      <a:pt x="28195" y="32112"/>
                    </a:cubicBezTo>
                    <a:lnTo>
                      <a:pt x="28195" y="32076"/>
                    </a:lnTo>
                    <a:lnTo>
                      <a:pt x="28004" y="31910"/>
                    </a:lnTo>
                    <a:lnTo>
                      <a:pt x="28004" y="31850"/>
                    </a:lnTo>
                    <a:lnTo>
                      <a:pt x="28040" y="31790"/>
                    </a:lnTo>
                    <a:cubicBezTo>
                      <a:pt x="28016" y="31767"/>
                      <a:pt x="28004" y="31743"/>
                      <a:pt x="27992" y="31719"/>
                    </a:cubicBezTo>
                    <a:lnTo>
                      <a:pt x="27683" y="31493"/>
                    </a:lnTo>
                    <a:cubicBezTo>
                      <a:pt x="27683" y="31469"/>
                      <a:pt x="27659" y="31445"/>
                      <a:pt x="27659" y="31421"/>
                    </a:cubicBezTo>
                    <a:lnTo>
                      <a:pt x="27457" y="31231"/>
                    </a:lnTo>
                    <a:cubicBezTo>
                      <a:pt x="27457" y="31207"/>
                      <a:pt x="27457" y="31171"/>
                      <a:pt x="27469" y="31136"/>
                    </a:cubicBezTo>
                    <a:cubicBezTo>
                      <a:pt x="27433" y="31100"/>
                      <a:pt x="27385" y="31064"/>
                      <a:pt x="27350" y="31017"/>
                    </a:cubicBezTo>
                    <a:cubicBezTo>
                      <a:pt x="27350" y="31005"/>
                      <a:pt x="27361" y="30981"/>
                      <a:pt x="27373" y="30969"/>
                    </a:cubicBezTo>
                    <a:lnTo>
                      <a:pt x="27373" y="30909"/>
                    </a:lnTo>
                    <a:cubicBezTo>
                      <a:pt x="27385" y="30909"/>
                      <a:pt x="27385" y="30898"/>
                      <a:pt x="27397" y="30886"/>
                    </a:cubicBezTo>
                    <a:lnTo>
                      <a:pt x="27421" y="30909"/>
                    </a:lnTo>
                    <a:lnTo>
                      <a:pt x="27481" y="30909"/>
                    </a:lnTo>
                    <a:lnTo>
                      <a:pt x="27504" y="31017"/>
                    </a:lnTo>
                    <a:lnTo>
                      <a:pt x="27552" y="31064"/>
                    </a:lnTo>
                    <a:lnTo>
                      <a:pt x="27564" y="31124"/>
                    </a:lnTo>
                    <a:lnTo>
                      <a:pt x="27778" y="31267"/>
                    </a:lnTo>
                    <a:lnTo>
                      <a:pt x="27778" y="31350"/>
                    </a:lnTo>
                    <a:lnTo>
                      <a:pt x="27826" y="31433"/>
                    </a:lnTo>
                    <a:lnTo>
                      <a:pt x="27969" y="31493"/>
                    </a:lnTo>
                    <a:cubicBezTo>
                      <a:pt x="27981" y="31517"/>
                      <a:pt x="27992" y="31540"/>
                      <a:pt x="28004" y="31576"/>
                    </a:cubicBezTo>
                    <a:lnTo>
                      <a:pt x="28254" y="31802"/>
                    </a:lnTo>
                    <a:lnTo>
                      <a:pt x="28397" y="31874"/>
                    </a:lnTo>
                    <a:lnTo>
                      <a:pt x="28421" y="31898"/>
                    </a:lnTo>
                    <a:cubicBezTo>
                      <a:pt x="28421" y="31874"/>
                      <a:pt x="28433" y="31862"/>
                      <a:pt x="28445" y="31850"/>
                    </a:cubicBezTo>
                    <a:lnTo>
                      <a:pt x="28528" y="31802"/>
                    </a:lnTo>
                    <a:cubicBezTo>
                      <a:pt x="28540" y="31755"/>
                      <a:pt x="28564" y="31707"/>
                      <a:pt x="28576" y="31660"/>
                    </a:cubicBezTo>
                    <a:lnTo>
                      <a:pt x="28528" y="31624"/>
                    </a:lnTo>
                    <a:lnTo>
                      <a:pt x="28612" y="31505"/>
                    </a:lnTo>
                    <a:cubicBezTo>
                      <a:pt x="28612" y="31469"/>
                      <a:pt x="28624" y="31445"/>
                      <a:pt x="28624" y="31421"/>
                    </a:cubicBezTo>
                    <a:lnTo>
                      <a:pt x="28731" y="31195"/>
                    </a:lnTo>
                    <a:lnTo>
                      <a:pt x="28754" y="31171"/>
                    </a:lnTo>
                    <a:lnTo>
                      <a:pt x="28826" y="31112"/>
                    </a:lnTo>
                    <a:cubicBezTo>
                      <a:pt x="28826" y="31124"/>
                      <a:pt x="28826" y="31136"/>
                      <a:pt x="28826" y="31148"/>
                    </a:cubicBezTo>
                    <a:lnTo>
                      <a:pt x="28766" y="31243"/>
                    </a:lnTo>
                    <a:lnTo>
                      <a:pt x="28766" y="31267"/>
                    </a:lnTo>
                    <a:cubicBezTo>
                      <a:pt x="28766" y="31314"/>
                      <a:pt x="28754" y="31362"/>
                      <a:pt x="28743" y="31409"/>
                    </a:cubicBezTo>
                    <a:cubicBezTo>
                      <a:pt x="28731" y="31457"/>
                      <a:pt x="28743" y="31529"/>
                      <a:pt x="28743" y="31588"/>
                    </a:cubicBezTo>
                    <a:lnTo>
                      <a:pt x="28671" y="31695"/>
                    </a:lnTo>
                    <a:lnTo>
                      <a:pt x="28671" y="31743"/>
                    </a:lnTo>
                    <a:lnTo>
                      <a:pt x="28754" y="31719"/>
                    </a:lnTo>
                    <a:lnTo>
                      <a:pt x="28778" y="31755"/>
                    </a:lnTo>
                    <a:lnTo>
                      <a:pt x="28862" y="31719"/>
                    </a:lnTo>
                    <a:lnTo>
                      <a:pt x="28981" y="31790"/>
                    </a:lnTo>
                    <a:lnTo>
                      <a:pt x="28945" y="31802"/>
                    </a:lnTo>
                    <a:lnTo>
                      <a:pt x="29183" y="32017"/>
                    </a:lnTo>
                    <a:lnTo>
                      <a:pt x="29195" y="32112"/>
                    </a:lnTo>
                    <a:lnTo>
                      <a:pt x="29255" y="32124"/>
                    </a:lnTo>
                    <a:lnTo>
                      <a:pt x="29266" y="32219"/>
                    </a:lnTo>
                    <a:lnTo>
                      <a:pt x="29386" y="32302"/>
                    </a:lnTo>
                    <a:lnTo>
                      <a:pt x="29445" y="32302"/>
                    </a:lnTo>
                    <a:cubicBezTo>
                      <a:pt x="29493" y="32374"/>
                      <a:pt x="29540" y="32457"/>
                      <a:pt x="29588" y="32517"/>
                    </a:cubicBezTo>
                    <a:lnTo>
                      <a:pt x="29588" y="32588"/>
                    </a:lnTo>
                    <a:lnTo>
                      <a:pt x="29624" y="32660"/>
                    </a:lnTo>
                    <a:lnTo>
                      <a:pt x="29719" y="32672"/>
                    </a:lnTo>
                    <a:cubicBezTo>
                      <a:pt x="29719" y="32707"/>
                      <a:pt x="29731" y="32743"/>
                      <a:pt x="29731" y="32779"/>
                    </a:cubicBezTo>
                    <a:cubicBezTo>
                      <a:pt x="29743" y="32814"/>
                      <a:pt x="29767" y="32814"/>
                      <a:pt x="29778" y="32838"/>
                    </a:cubicBezTo>
                    <a:lnTo>
                      <a:pt x="29909" y="32886"/>
                    </a:lnTo>
                    <a:lnTo>
                      <a:pt x="29993" y="33088"/>
                    </a:lnTo>
                    <a:lnTo>
                      <a:pt x="30076" y="33136"/>
                    </a:lnTo>
                    <a:lnTo>
                      <a:pt x="30088" y="33267"/>
                    </a:lnTo>
                    <a:lnTo>
                      <a:pt x="30052" y="33314"/>
                    </a:lnTo>
                    <a:lnTo>
                      <a:pt x="30052" y="33374"/>
                    </a:lnTo>
                    <a:lnTo>
                      <a:pt x="30171" y="33445"/>
                    </a:lnTo>
                    <a:lnTo>
                      <a:pt x="30171" y="33517"/>
                    </a:lnTo>
                    <a:lnTo>
                      <a:pt x="30243" y="33553"/>
                    </a:lnTo>
                    <a:lnTo>
                      <a:pt x="30338" y="33493"/>
                    </a:lnTo>
                    <a:lnTo>
                      <a:pt x="30445" y="33576"/>
                    </a:lnTo>
                    <a:lnTo>
                      <a:pt x="30612" y="33648"/>
                    </a:lnTo>
                    <a:lnTo>
                      <a:pt x="30743" y="33767"/>
                    </a:lnTo>
                    <a:cubicBezTo>
                      <a:pt x="30755" y="33803"/>
                      <a:pt x="30767" y="33826"/>
                      <a:pt x="30779" y="33862"/>
                    </a:cubicBezTo>
                    <a:lnTo>
                      <a:pt x="30826" y="33874"/>
                    </a:lnTo>
                    <a:lnTo>
                      <a:pt x="30826" y="33969"/>
                    </a:lnTo>
                    <a:lnTo>
                      <a:pt x="30874" y="34017"/>
                    </a:lnTo>
                    <a:cubicBezTo>
                      <a:pt x="30886" y="34065"/>
                      <a:pt x="30898" y="34112"/>
                      <a:pt x="30910" y="34160"/>
                    </a:cubicBezTo>
                    <a:lnTo>
                      <a:pt x="31017" y="34243"/>
                    </a:lnTo>
                    <a:cubicBezTo>
                      <a:pt x="31017" y="34291"/>
                      <a:pt x="31029" y="34338"/>
                      <a:pt x="31029" y="34386"/>
                    </a:cubicBezTo>
                    <a:cubicBezTo>
                      <a:pt x="31040" y="34410"/>
                      <a:pt x="31052" y="34422"/>
                      <a:pt x="31064" y="34434"/>
                    </a:cubicBezTo>
                    <a:lnTo>
                      <a:pt x="31005" y="34565"/>
                    </a:lnTo>
                    <a:lnTo>
                      <a:pt x="30957" y="34588"/>
                    </a:lnTo>
                    <a:lnTo>
                      <a:pt x="30993" y="34660"/>
                    </a:lnTo>
                    <a:lnTo>
                      <a:pt x="31040" y="34803"/>
                    </a:lnTo>
                    <a:lnTo>
                      <a:pt x="31052" y="34958"/>
                    </a:lnTo>
                    <a:cubicBezTo>
                      <a:pt x="31076" y="34993"/>
                      <a:pt x="31112" y="35017"/>
                      <a:pt x="31136" y="35041"/>
                    </a:cubicBezTo>
                    <a:cubicBezTo>
                      <a:pt x="31136" y="35053"/>
                      <a:pt x="31136" y="35077"/>
                      <a:pt x="31148" y="35100"/>
                    </a:cubicBezTo>
                    <a:cubicBezTo>
                      <a:pt x="31243" y="35172"/>
                      <a:pt x="31326" y="35255"/>
                      <a:pt x="31410" y="35339"/>
                    </a:cubicBezTo>
                    <a:lnTo>
                      <a:pt x="31505" y="35374"/>
                    </a:lnTo>
                    <a:lnTo>
                      <a:pt x="31612" y="35398"/>
                    </a:lnTo>
                    <a:lnTo>
                      <a:pt x="31683" y="35481"/>
                    </a:lnTo>
                    <a:lnTo>
                      <a:pt x="31743" y="35481"/>
                    </a:lnTo>
                    <a:lnTo>
                      <a:pt x="31886" y="35600"/>
                    </a:lnTo>
                    <a:lnTo>
                      <a:pt x="31886" y="35660"/>
                    </a:lnTo>
                    <a:lnTo>
                      <a:pt x="32029" y="35696"/>
                    </a:lnTo>
                    <a:lnTo>
                      <a:pt x="32005" y="35755"/>
                    </a:lnTo>
                    <a:lnTo>
                      <a:pt x="32076" y="35779"/>
                    </a:lnTo>
                    <a:cubicBezTo>
                      <a:pt x="32100" y="35898"/>
                      <a:pt x="32136" y="36017"/>
                      <a:pt x="32172" y="36136"/>
                    </a:cubicBezTo>
                    <a:lnTo>
                      <a:pt x="32279" y="36208"/>
                    </a:lnTo>
                    <a:lnTo>
                      <a:pt x="32279" y="36315"/>
                    </a:lnTo>
                    <a:lnTo>
                      <a:pt x="32660" y="36660"/>
                    </a:lnTo>
                    <a:lnTo>
                      <a:pt x="32731" y="36660"/>
                    </a:lnTo>
                    <a:lnTo>
                      <a:pt x="32743" y="36839"/>
                    </a:lnTo>
                    <a:lnTo>
                      <a:pt x="32922" y="36898"/>
                    </a:lnTo>
                    <a:cubicBezTo>
                      <a:pt x="32945" y="36970"/>
                      <a:pt x="32969" y="37041"/>
                      <a:pt x="32993" y="37113"/>
                    </a:cubicBezTo>
                    <a:lnTo>
                      <a:pt x="33017" y="37196"/>
                    </a:lnTo>
                    <a:cubicBezTo>
                      <a:pt x="33029" y="37255"/>
                      <a:pt x="33041" y="37327"/>
                      <a:pt x="33041" y="37398"/>
                    </a:cubicBezTo>
                    <a:cubicBezTo>
                      <a:pt x="33041" y="37446"/>
                      <a:pt x="33029" y="37482"/>
                      <a:pt x="33017" y="37517"/>
                    </a:cubicBezTo>
                    <a:lnTo>
                      <a:pt x="32957" y="37517"/>
                    </a:lnTo>
                    <a:lnTo>
                      <a:pt x="32957" y="37565"/>
                    </a:lnTo>
                    <a:lnTo>
                      <a:pt x="32874" y="37541"/>
                    </a:lnTo>
                    <a:lnTo>
                      <a:pt x="32910" y="37601"/>
                    </a:lnTo>
                    <a:lnTo>
                      <a:pt x="32969" y="37601"/>
                    </a:lnTo>
                    <a:lnTo>
                      <a:pt x="32969" y="37660"/>
                    </a:lnTo>
                    <a:cubicBezTo>
                      <a:pt x="33005" y="37708"/>
                      <a:pt x="33041" y="37755"/>
                      <a:pt x="33088" y="37803"/>
                    </a:cubicBezTo>
                    <a:cubicBezTo>
                      <a:pt x="33088" y="37922"/>
                      <a:pt x="33100" y="38053"/>
                      <a:pt x="33112" y="38184"/>
                    </a:cubicBezTo>
                    <a:lnTo>
                      <a:pt x="33243" y="38291"/>
                    </a:lnTo>
                    <a:lnTo>
                      <a:pt x="33243" y="38410"/>
                    </a:lnTo>
                    <a:lnTo>
                      <a:pt x="33184" y="38422"/>
                    </a:lnTo>
                    <a:lnTo>
                      <a:pt x="33231" y="38541"/>
                    </a:lnTo>
                    <a:lnTo>
                      <a:pt x="33338" y="38648"/>
                    </a:lnTo>
                    <a:lnTo>
                      <a:pt x="33338" y="38756"/>
                    </a:lnTo>
                    <a:cubicBezTo>
                      <a:pt x="33350" y="38779"/>
                      <a:pt x="33362" y="38803"/>
                      <a:pt x="33374" y="38827"/>
                    </a:cubicBezTo>
                    <a:lnTo>
                      <a:pt x="33493" y="38827"/>
                    </a:lnTo>
                    <a:cubicBezTo>
                      <a:pt x="33505" y="38815"/>
                      <a:pt x="33517" y="38803"/>
                      <a:pt x="33529" y="38803"/>
                    </a:cubicBezTo>
                    <a:lnTo>
                      <a:pt x="33672" y="38851"/>
                    </a:lnTo>
                    <a:lnTo>
                      <a:pt x="33767" y="38851"/>
                    </a:lnTo>
                    <a:lnTo>
                      <a:pt x="33886" y="38791"/>
                    </a:lnTo>
                    <a:lnTo>
                      <a:pt x="33993" y="38803"/>
                    </a:lnTo>
                    <a:lnTo>
                      <a:pt x="34041" y="38851"/>
                    </a:lnTo>
                    <a:lnTo>
                      <a:pt x="34148" y="38839"/>
                    </a:lnTo>
                    <a:lnTo>
                      <a:pt x="34267" y="38744"/>
                    </a:lnTo>
                    <a:lnTo>
                      <a:pt x="34327" y="38744"/>
                    </a:lnTo>
                    <a:lnTo>
                      <a:pt x="34398" y="38637"/>
                    </a:lnTo>
                    <a:lnTo>
                      <a:pt x="34553" y="38589"/>
                    </a:lnTo>
                    <a:lnTo>
                      <a:pt x="34624" y="38589"/>
                    </a:lnTo>
                    <a:lnTo>
                      <a:pt x="34708" y="38601"/>
                    </a:lnTo>
                    <a:lnTo>
                      <a:pt x="34720" y="38637"/>
                    </a:lnTo>
                    <a:lnTo>
                      <a:pt x="34886" y="38648"/>
                    </a:lnTo>
                    <a:lnTo>
                      <a:pt x="34910" y="38684"/>
                    </a:lnTo>
                    <a:lnTo>
                      <a:pt x="35017" y="38708"/>
                    </a:lnTo>
                    <a:lnTo>
                      <a:pt x="35279" y="38660"/>
                    </a:lnTo>
                    <a:lnTo>
                      <a:pt x="35493" y="38672"/>
                    </a:lnTo>
                    <a:lnTo>
                      <a:pt x="35565" y="38637"/>
                    </a:lnTo>
                    <a:lnTo>
                      <a:pt x="35589" y="38589"/>
                    </a:lnTo>
                    <a:lnTo>
                      <a:pt x="35791" y="38506"/>
                    </a:lnTo>
                    <a:lnTo>
                      <a:pt x="35874" y="38517"/>
                    </a:lnTo>
                    <a:lnTo>
                      <a:pt x="35946" y="38565"/>
                    </a:lnTo>
                    <a:lnTo>
                      <a:pt x="36017" y="38565"/>
                    </a:lnTo>
                    <a:lnTo>
                      <a:pt x="36077" y="38529"/>
                    </a:lnTo>
                    <a:lnTo>
                      <a:pt x="36113" y="38565"/>
                    </a:lnTo>
                    <a:lnTo>
                      <a:pt x="36184" y="38565"/>
                    </a:lnTo>
                    <a:lnTo>
                      <a:pt x="36363" y="38494"/>
                    </a:lnTo>
                    <a:lnTo>
                      <a:pt x="36494" y="38363"/>
                    </a:lnTo>
                    <a:lnTo>
                      <a:pt x="36601" y="38339"/>
                    </a:lnTo>
                    <a:lnTo>
                      <a:pt x="36648" y="38351"/>
                    </a:lnTo>
                    <a:lnTo>
                      <a:pt x="37279" y="38303"/>
                    </a:lnTo>
                    <a:lnTo>
                      <a:pt x="37339" y="38267"/>
                    </a:lnTo>
                    <a:lnTo>
                      <a:pt x="37684" y="38267"/>
                    </a:lnTo>
                    <a:lnTo>
                      <a:pt x="37910" y="38208"/>
                    </a:lnTo>
                    <a:lnTo>
                      <a:pt x="38029" y="38148"/>
                    </a:lnTo>
                    <a:lnTo>
                      <a:pt x="38268" y="38148"/>
                    </a:lnTo>
                    <a:cubicBezTo>
                      <a:pt x="38268" y="38136"/>
                      <a:pt x="38256" y="38125"/>
                      <a:pt x="38256" y="38101"/>
                    </a:cubicBezTo>
                    <a:cubicBezTo>
                      <a:pt x="38256" y="38101"/>
                      <a:pt x="38268" y="38089"/>
                      <a:pt x="38279" y="38077"/>
                    </a:cubicBezTo>
                    <a:lnTo>
                      <a:pt x="38232" y="38041"/>
                    </a:lnTo>
                    <a:lnTo>
                      <a:pt x="38268" y="37946"/>
                    </a:lnTo>
                    <a:lnTo>
                      <a:pt x="38470" y="37791"/>
                    </a:lnTo>
                    <a:lnTo>
                      <a:pt x="38887" y="37791"/>
                    </a:lnTo>
                    <a:lnTo>
                      <a:pt x="38922" y="37815"/>
                    </a:lnTo>
                    <a:lnTo>
                      <a:pt x="39030" y="37827"/>
                    </a:lnTo>
                    <a:lnTo>
                      <a:pt x="39113" y="37755"/>
                    </a:lnTo>
                    <a:lnTo>
                      <a:pt x="39232" y="37779"/>
                    </a:lnTo>
                    <a:lnTo>
                      <a:pt x="39434" y="37720"/>
                    </a:lnTo>
                    <a:lnTo>
                      <a:pt x="39542" y="37744"/>
                    </a:lnTo>
                    <a:lnTo>
                      <a:pt x="39637" y="37744"/>
                    </a:lnTo>
                    <a:lnTo>
                      <a:pt x="39720" y="37791"/>
                    </a:lnTo>
                    <a:lnTo>
                      <a:pt x="39792" y="37791"/>
                    </a:lnTo>
                    <a:lnTo>
                      <a:pt x="39934" y="37672"/>
                    </a:lnTo>
                    <a:lnTo>
                      <a:pt x="39934" y="37648"/>
                    </a:lnTo>
                    <a:lnTo>
                      <a:pt x="39970" y="37648"/>
                    </a:lnTo>
                    <a:lnTo>
                      <a:pt x="39982" y="37601"/>
                    </a:lnTo>
                    <a:lnTo>
                      <a:pt x="39934" y="37577"/>
                    </a:lnTo>
                    <a:lnTo>
                      <a:pt x="39946" y="37529"/>
                    </a:lnTo>
                    <a:cubicBezTo>
                      <a:pt x="39946" y="37517"/>
                      <a:pt x="39946" y="37505"/>
                      <a:pt x="39946" y="37494"/>
                    </a:cubicBezTo>
                    <a:lnTo>
                      <a:pt x="40030" y="37446"/>
                    </a:lnTo>
                    <a:lnTo>
                      <a:pt x="40089" y="37410"/>
                    </a:lnTo>
                    <a:lnTo>
                      <a:pt x="40280" y="37446"/>
                    </a:lnTo>
                    <a:lnTo>
                      <a:pt x="40423" y="37446"/>
                    </a:lnTo>
                    <a:lnTo>
                      <a:pt x="40482" y="37470"/>
                    </a:lnTo>
                    <a:lnTo>
                      <a:pt x="40601" y="37410"/>
                    </a:lnTo>
                    <a:lnTo>
                      <a:pt x="40661" y="37386"/>
                    </a:lnTo>
                    <a:cubicBezTo>
                      <a:pt x="40661" y="37339"/>
                      <a:pt x="40673" y="37303"/>
                      <a:pt x="40673" y="37255"/>
                    </a:cubicBezTo>
                    <a:lnTo>
                      <a:pt x="40911" y="37113"/>
                    </a:lnTo>
                    <a:lnTo>
                      <a:pt x="41030" y="37113"/>
                    </a:lnTo>
                    <a:cubicBezTo>
                      <a:pt x="41054" y="37124"/>
                      <a:pt x="41077" y="37136"/>
                      <a:pt x="41101" y="37148"/>
                    </a:cubicBezTo>
                    <a:lnTo>
                      <a:pt x="41173" y="37124"/>
                    </a:lnTo>
                    <a:lnTo>
                      <a:pt x="41447" y="37148"/>
                    </a:lnTo>
                    <a:lnTo>
                      <a:pt x="41470" y="37113"/>
                    </a:lnTo>
                    <a:lnTo>
                      <a:pt x="41387" y="37017"/>
                    </a:lnTo>
                    <a:lnTo>
                      <a:pt x="41339" y="36874"/>
                    </a:lnTo>
                    <a:lnTo>
                      <a:pt x="41363" y="36874"/>
                    </a:lnTo>
                    <a:cubicBezTo>
                      <a:pt x="41351" y="36839"/>
                      <a:pt x="41339" y="36815"/>
                      <a:pt x="41327" y="36791"/>
                    </a:cubicBezTo>
                    <a:lnTo>
                      <a:pt x="41304" y="36791"/>
                    </a:lnTo>
                    <a:cubicBezTo>
                      <a:pt x="41316" y="36767"/>
                      <a:pt x="41339" y="36743"/>
                      <a:pt x="41351" y="36732"/>
                    </a:cubicBezTo>
                    <a:cubicBezTo>
                      <a:pt x="41363" y="36708"/>
                      <a:pt x="41363" y="36684"/>
                      <a:pt x="41363" y="36660"/>
                    </a:cubicBezTo>
                    <a:lnTo>
                      <a:pt x="41470" y="36541"/>
                    </a:lnTo>
                    <a:lnTo>
                      <a:pt x="41542" y="36541"/>
                    </a:lnTo>
                    <a:lnTo>
                      <a:pt x="41506" y="36482"/>
                    </a:lnTo>
                    <a:lnTo>
                      <a:pt x="41542" y="36482"/>
                    </a:lnTo>
                    <a:lnTo>
                      <a:pt x="41613" y="36410"/>
                    </a:lnTo>
                    <a:lnTo>
                      <a:pt x="41673" y="36386"/>
                    </a:lnTo>
                    <a:lnTo>
                      <a:pt x="41732" y="36410"/>
                    </a:lnTo>
                    <a:lnTo>
                      <a:pt x="41697" y="36446"/>
                    </a:lnTo>
                    <a:cubicBezTo>
                      <a:pt x="41697" y="36458"/>
                      <a:pt x="41685" y="36470"/>
                      <a:pt x="41673" y="36482"/>
                    </a:cubicBezTo>
                    <a:lnTo>
                      <a:pt x="41732" y="36517"/>
                    </a:lnTo>
                    <a:lnTo>
                      <a:pt x="41792" y="36529"/>
                    </a:lnTo>
                    <a:lnTo>
                      <a:pt x="41875" y="36374"/>
                    </a:lnTo>
                    <a:lnTo>
                      <a:pt x="41947" y="36351"/>
                    </a:lnTo>
                    <a:lnTo>
                      <a:pt x="42030" y="36267"/>
                    </a:lnTo>
                    <a:lnTo>
                      <a:pt x="42173" y="36196"/>
                    </a:lnTo>
                    <a:lnTo>
                      <a:pt x="42423" y="35981"/>
                    </a:lnTo>
                    <a:lnTo>
                      <a:pt x="42459" y="35922"/>
                    </a:lnTo>
                    <a:lnTo>
                      <a:pt x="42459" y="35862"/>
                    </a:lnTo>
                    <a:lnTo>
                      <a:pt x="42530" y="35791"/>
                    </a:lnTo>
                    <a:cubicBezTo>
                      <a:pt x="42530" y="35767"/>
                      <a:pt x="42542" y="35731"/>
                      <a:pt x="42554" y="35708"/>
                    </a:cubicBezTo>
                    <a:lnTo>
                      <a:pt x="42518" y="35672"/>
                    </a:lnTo>
                    <a:lnTo>
                      <a:pt x="42423" y="35648"/>
                    </a:lnTo>
                    <a:lnTo>
                      <a:pt x="42232" y="35493"/>
                    </a:lnTo>
                    <a:lnTo>
                      <a:pt x="42197" y="35422"/>
                    </a:lnTo>
                    <a:lnTo>
                      <a:pt x="42113" y="35339"/>
                    </a:lnTo>
                    <a:cubicBezTo>
                      <a:pt x="42113" y="35303"/>
                      <a:pt x="42089" y="35267"/>
                      <a:pt x="42089" y="35231"/>
                    </a:cubicBezTo>
                    <a:lnTo>
                      <a:pt x="41947" y="35053"/>
                    </a:lnTo>
                    <a:lnTo>
                      <a:pt x="41875" y="35041"/>
                    </a:lnTo>
                    <a:lnTo>
                      <a:pt x="41732" y="35041"/>
                    </a:lnTo>
                    <a:lnTo>
                      <a:pt x="41482" y="34969"/>
                    </a:lnTo>
                    <a:lnTo>
                      <a:pt x="41375" y="34958"/>
                    </a:lnTo>
                    <a:lnTo>
                      <a:pt x="41304" y="34969"/>
                    </a:lnTo>
                    <a:lnTo>
                      <a:pt x="41161" y="34922"/>
                    </a:lnTo>
                    <a:cubicBezTo>
                      <a:pt x="41066" y="34850"/>
                      <a:pt x="40970" y="34767"/>
                      <a:pt x="40875" y="34684"/>
                    </a:cubicBezTo>
                    <a:cubicBezTo>
                      <a:pt x="40875" y="34672"/>
                      <a:pt x="40875" y="34648"/>
                      <a:pt x="40875" y="34636"/>
                    </a:cubicBezTo>
                    <a:lnTo>
                      <a:pt x="40708" y="34446"/>
                    </a:lnTo>
                    <a:lnTo>
                      <a:pt x="40720" y="34196"/>
                    </a:lnTo>
                    <a:lnTo>
                      <a:pt x="40720" y="34100"/>
                    </a:lnTo>
                    <a:lnTo>
                      <a:pt x="40720" y="34041"/>
                    </a:lnTo>
                    <a:lnTo>
                      <a:pt x="40661" y="34041"/>
                    </a:lnTo>
                    <a:lnTo>
                      <a:pt x="40637" y="34017"/>
                    </a:lnTo>
                    <a:cubicBezTo>
                      <a:pt x="40637" y="34005"/>
                      <a:pt x="40637" y="34005"/>
                      <a:pt x="40637" y="34005"/>
                    </a:cubicBezTo>
                    <a:cubicBezTo>
                      <a:pt x="40637" y="33981"/>
                      <a:pt x="40637" y="33969"/>
                      <a:pt x="40649" y="33957"/>
                    </a:cubicBezTo>
                    <a:lnTo>
                      <a:pt x="40708" y="33898"/>
                    </a:lnTo>
                    <a:cubicBezTo>
                      <a:pt x="40720" y="33862"/>
                      <a:pt x="40732" y="33826"/>
                      <a:pt x="40744" y="33791"/>
                    </a:cubicBezTo>
                    <a:lnTo>
                      <a:pt x="40708" y="33767"/>
                    </a:lnTo>
                    <a:cubicBezTo>
                      <a:pt x="40720" y="33755"/>
                      <a:pt x="40732" y="33743"/>
                      <a:pt x="40744" y="33731"/>
                    </a:cubicBezTo>
                    <a:cubicBezTo>
                      <a:pt x="40756" y="33719"/>
                      <a:pt x="40720" y="33707"/>
                      <a:pt x="40720" y="33695"/>
                    </a:cubicBezTo>
                    <a:lnTo>
                      <a:pt x="40744" y="33684"/>
                    </a:lnTo>
                    <a:lnTo>
                      <a:pt x="40768" y="33684"/>
                    </a:lnTo>
                    <a:cubicBezTo>
                      <a:pt x="40756" y="33684"/>
                      <a:pt x="40756" y="33672"/>
                      <a:pt x="40744" y="33660"/>
                    </a:cubicBezTo>
                    <a:lnTo>
                      <a:pt x="40708" y="33660"/>
                    </a:lnTo>
                    <a:lnTo>
                      <a:pt x="40661" y="33648"/>
                    </a:lnTo>
                    <a:lnTo>
                      <a:pt x="40613" y="33755"/>
                    </a:lnTo>
                    <a:lnTo>
                      <a:pt x="40577" y="33767"/>
                    </a:lnTo>
                    <a:lnTo>
                      <a:pt x="40554" y="33743"/>
                    </a:lnTo>
                    <a:lnTo>
                      <a:pt x="40530" y="33779"/>
                    </a:lnTo>
                    <a:lnTo>
                      <a:pt x="40530" y="33815"/>
                    </a:lnTo>
                    <a:cubicBezTo>
                      <a:pt x="40530" y="33826"/>
                      <a:pt x="40530" y="33850"/>
                      <a:pt x="40518" y="33874"/>
                    </a:cubicBezTo>
                    <a:lnTo>
                      <a:pt x="40482" y="33910"/>
                    </a:lnTo>
                    <a:lnTo>
                      <a:pt x="40113" y="34005"/>
                    </a:lnTo>
                    <a:cubicBezTo>
                      <a:pt x="40113" y="34041"/>
                      <a:pt x="40101" y="34088"/>
                      <a:pt x="40101" y="34124"/>
                    </a:cubicBezTo>
                    <a:lnTo>
                      <a:pt x="39744" y="34267"/>
                    </a:lnTo>
                    <a:lnTo>
                      <a:pt x="39684" y="34315"/>
                    </a:lnTo>
                    <a:lnTo>
                      <a:pt x="39732" y="34338"/>
                    </a:lnTo>
                    <a:cubicBezTo>
                      <a:pt x="39732" y="34350"/>
                      <a:pt x="39744" y="34374"/>
                      <a:pt x="39756" y="34386"/>
                    </a:cubicBezTo>
                    <a:lnTo>
                      <a:pt x="39589" y="34481"/>
                    </a:lnTo>
                    <a:lnTo>
                      <a:pt x="39553" y="34422"/>
                    </a:lnTo>
                    <a:lnTo>
                      <a:pt x="39494" y="34446"/>
                    </a:lnTo>
                    <a:lnTo>
                      <a:pt x="39422" y="34434"/>
                    </a:lnTo>
                    <a:lnTo>
                      <a:pt x="39422" y="34493"/>
                    </a:lnTo>
                    <a:lnTo>
                      <a:pt x="39387" y="34493"/>
                    </a:lnTo>
                    <a:lnTo>
                      <a:pt x="39363" y="34529"/>
                    </a:lnTo>
                    <a:lnTo>
                      <a:pt x="39077" y="34529"/>
                    </a:lnTo>
                    <a:lnTo>
                      <a:pt x="39030" y="34481"/>
                    </a:lnTo>
                    <a:lnTo>
                      <a:pt x="38922" y="34469"/>
                    </a:lnTo>
                    <a:lnTo>
                      <a:pt x="38875" y="34446"/>
                    </a:lnTo>
                    <a:lnTo>
                      <a:pt x="38791" y="34446"/>
                    </a:lnTo>
                    <a:lnTo>
                      <a:pt x="38601" y="34386"/>
                    </a:lnTo>
                    <a:lnTo>
                      <a:pt x="38351" y="34481"/>
                    </a:lnTo>
                    <a:lnTo>
                      <a:pt x="38268" y="34457"/>
                    </a:lnTo>
                    <a:lnTo>
                      <a:pt x="38184" y="34434"/>
                    </a:lnTo>
                    <a:lnTo>
                      <a:pt x="38089" y="34457"/>
                    </a:lnTo>
                    <a:lnTo>
                      <a:pt x="38089" y="34267"/>
                    </a:lnTo>
                    <a:lnTo>
                      <a:pt x="38041" y="34303"/>
                    </a:lnTo>
                    <a:lnTo>
                      <a:pt x="38006" y="34267"/>
                    </a:lnTo>
                    <a:lnTo>
                      <a:pt x="37970" y="34267"/>
                    </a:lnTo>
                    <a:cubicBezTo>
                      <a:pt x="37958" y="34243"/>
                      <a:pt x="37934" y="34219"/>
                      <a:pt x="37922" y="34207"/>
                    </a:cubicBezTo>
                    <a:cubicBezTo>
                      <a:pt x="37934" y="34184"/>
                      <a:pt x="37934" y="34172"/>
                      <a:pt x="37934" y="34160"/>
                    </a:cubicBezTo>
                    <a:lnTo>
                      <a:pt x="37994" y="34124"/>
                    </a:lnTo>
                    <a:lnTo>
                      <a:pt x="37898" y="34124"/>
                    </a:lnTo>
                    <a:cubicBezTo>
                      <a:pt x="37898" y="34112"/>
                      <a:pt x="37887" y="34112"/>
                      <a:pt x="37887" y="34100"/>
                    </a:cubicBezTo>
                    <a:lnTo>
                      <a:pt x="37946" y="34100"/>
                    </a:lnTo>
                    <a:lnTo>
                      <a:pt x="38018" y="33910"/>
                    </a:lnTo>
                    <a:cubicBezTo>
                      <a:pt x="38006" y="33886"/>
                      <a:pt x="37994" y="33850"/>
                      <a:pt x="37970" y="33826"/>
                    </a:cubicBezTo>
                    <a:lnTo>
                      <a:pt x="37934" y="33826"/>
                    </a:lnTo>
                    <a:lnTo>
                      <a:pt x="37934" y="33684"/>
                    </a:lnTo>
                    <a:lnTo>
                      <a:pt x="37958" y="33684"/>
                    </a:lnTo>
                    <a:cubicBezTo>
                      <a:pt x="37982" y="33636"/>
                      <a:pt x="37994" y="33600"/>
                      <a:pt x="38018" y="33553"/>
                    </a:cubicBezTo>
                    <a:lnTo>
                      <a:pt x="37994" y="33529"/>
                    </a:lnTo>
                    <a:lnTo>
                      <a:pt x="37958" y="33529"/>
                    </a:lnTo>
                    <a:lnTo>
                      <a:pt x="37958" y="33481"/>
                    </a:lnTo>
                    <a:lnTo>
                      <a:pt x="37863" y="33422"/>
                    </a:lnTo>
                    <a:lnTo>
                      <a:pt x="37815" y="33422"/>
                    </a:lnTo>
                    <a:cubicBezTo>
                      <a:pt x="37815" y="33434"/>
                      <a:pt x="37803" y="33434"/>
                      <a:pt x="37803" y="33445"/>
                    </a:cubicBezTo>
                    <a:lnTo>
                      <a:pt x="37756" y="33445"/>
                    </a:lnTo>
                    <a:lnTo>
                      <a:pt x="37756" y="33481"/>
                    </a:lnTo>
                    <a:lnTo>
                      <a:pt x="37708" y="33505"/>
                    </a:lnTo>
                    <a:lnTo>
                      <a:pt x="37732" y="33565"/>
                    </a:lnTo>
                    <a:lnTo>
                      <a:pt x="37696" y="33565"/>
                    </a:lnTo>
                    <a:cubicBezTo>
                      <a:pt x="37696" y="33612"/>
                      <a:pt x="37696" y="33648"/>
                      <a:pt x="37708" y="33695"/>
                    </a:cubicBezTo>
                    <a:lnTo>
                      <a:pt x="37684" y="33672"/>
                    </a:lnTo>
                    <a:lnTo>
                      <a:pt x="37637" y="33672"/>
                    </a:lnTo>
                    <a:cubicBezTo>
                      <a:pt x="37625" y="33719"/>
                      <a:pt x="37613" y="33755"/>
                      <a:pt x="37601" y="33791"/>
                    </a:cubicBezTo>
                    <a:cubicBezTo>
                      <a:pt x="37613" y="33815"/>
                      <a:pt x="37613" y="33838"/>
                      <a:pt x="37625" y="33850"/>
                    </a:cubicBezTo>
                    <a:lnTo>
                      <a:pt x="37660" y="33898"/>
                    </a:lnTo>
                    <a:cubicBezTo>
                      <a:pt x="37660" y="33922"/>
                      <a:pt x="37660" y="33946"/>
                      <a:pt x="37648" y="33981"/>
                    </a:cubicBezTo>
                    <a:lnTo>
                      <a:pt x="37613" y="33981"/>
                    </a:lnTo>
                    <a:lnTo>
                      <a:pt x="37577" y="33993"/>
                    </a:lnTo>
                    <a:lnTo>
                      <a:pt x="37506" y="33886"/>
                    </a:lnTo>
                    <a:cubicBezTo>
                      <a:pt x="37506" y="33850"/>
                      <a:pt x="37494" y="33815"/>
                      <a:pt x="37494" y="33779"/>
                    </a:cubicBezTo>
                    <a:lnTo>
                      <a:pt x="37244" y="33493"/>
                    </a:lnTo>
                    <a:lnTo>
                      <a:pt x="37184" y="33386"/>
                    </a:lnTo>
                    <a:lnTo>
                      <a:pt x="37184" y="33386"/>
                    </a:lnTo>
                    <a:lnTo>
                      <a:pt x="37244" y="33398"/>
                    </a:lnTo>
                    <a:lnTo>
                      <a:pt x="37244" y="33362"/>
                    </a:lnTo>
                    <a:lnTo>
                      <a:pt x="37160" y="33148"/>
                    </a:lnTo>
                    <a:lnTo>
                      <a:pt x="37160" y="33100"/>
                    </a:lnTo>
                    <a:cubicBezTo>
                      <a:pt x="37160" y="33088"/>
                      <a:pt x="37125" y="33041"/>
                      <a:pt x="37101" y="33017"/>
                    </a:cubicBezTo>
                    <a:lnTo>
                      <a:pt x="37053" y="33017"/>
                    </a:lnTo>
                    <a:lnTo>
                      <a:pt x="36898" y="32803"/>
                    </a:lnTo>
                    <a:lnTo>
                      <a:pt x="36827" y="32791"/>
                    </a:lnTo>
                    <a:lnTo>
                      <a:pt x="36755" y="32719"/>
                    </a:lnTo>
                    <a:lnTo>
                      <a:pt x="36767" y="32695"/>
                    </a:lnTo>
                    <a:lnTo>
                      <a:pt x="36803" y="32695"/>
                    </a:lnTo>
                    <a:lnTo>
                      <a:pt x="36839" y="32719"/>
                    </a:lnTo>
                    <a:lnTo>
                      <a:pt x="36803" y="32672"/>
                    </a:lnTo>
                    <a:lnTo>
                      <a:pt x="36708" y="32648"/>
                    </a:lnTo>
                    <a:lnTo>
                      <a:pt x="36517" y="32588"/>
                    </a:lnTo>
                    <a:cubicBezTo>
                      <a:pt x="36494" y="32517"/>
                      <a:pt x="36470" y="32433"/>
                      <a:pt x="36446" y="32374"/>
                    </a:cubicBezTo>
                    <a:lnTo>
                      <a:pt x="36398" y="32267"/>
                    </a:lnTo>
                    <a:lnTo>
                      <a:pt x="36327" y="32231"/>
                    </a:lnTo>
                    <a:cubicBezTo>
                      <a:pt x="36327" y="32207"/>
                      <a:pt x="36327" y="32183"/>
                      <a:pt x="36327" y="32160"/>
                    </a:cubicBezTo>
                    <a:lnTo>
                      <a:pt x="36291" y="32171"/>
                    </a:lnTo>
                    <a:lnTo>
                      <a:pt x="36255" y="32124"/>
                    </a:lnTo>
                    <a:lnTo>
                      <a:pt x="36196" y="32064"/>
                    </a:lnTo>
                    <a:lnTo>
                      <a:pt x="36244" y="32064"/>
                    </a:lnTo>
                    <a:lnTo>
                      <a:pt x="36184" y="32005"/>
                    </a:lnTo>
                    <a:lnTo>
                      <a:pt x="36184" y="31933"/>
                    </a:lnTo>
                    <a:lnTo>
                      <a:pt x="36160" y="31862"/>
                    </a:lnTo>
                    <a:cubicBezTo>
                      <a:pt x="36148" y="31874"/>
                      <a:pt x="36136" y="31886"/>
                      <a:pt x="36124" y="31898"/>
                    </a:cubicBezTo>
                    <a:lnTo>
                      <a:pt x="35910" y="31767"/>
                    </a:lnTo>
                    <a:lnTo>
                      <a:pt x="36244" y="31767"/>
                    </a:lnTo>
                    <a:cubicBezTo>
                      <a:pt x="36232" y="31707"/>
                      <a:pt x="36220" y="31636"/>
                      <a:pt x="36208" y="31576"/>
                    </a:cubicBezTo>
                    <a:lnTo>
                      <a:pt x="36232" y="31552"/>
                    </a:lnTo>
                    <a:lnTo>
                      <a:pt x="36303" y="31469"/>
                    </a:lnTo>
                    <a:lnTo>
                      <a:pt x="36363" y="31457"/>
                    </a:lnTo>
                    <a:lnTo>
                      <a:pt x="36422" y="31445"/>
                    </a:lnTo>
                    <a:lnTo>
                      <a:pt x="36422" y="31445"/>
                    </a:lnTo>
                    <a:cubicBezTo>
                      <a:pt x="36410" y="31457"/>
                      <a:pt x="36410" y="31469"/>
                      <a:pt x="36422" y="31469"/>
                    </a:cubicBezTo>
                    <a:lnTo>
                      <a:pt x="36494" y="31564"/>
                    </a:lnTo>
                    <a:lnTo>
                      <a:pt x="36565" y="31564"/>
                    </a:lnTo>
                    <a:lnTo>
                      <a:pt x="36636" y="31529"/>
                    </a:lnTo>
                    <a:cubicBezTo>
                      <a:pt x="36636" y="31505"/>
                      <a:pt x="36636" y="31481"/>
                      <a:pt x="36648" y="31457"/>
                    </a:cubicBezTo>
                    <a:lnTo>
                      <a:pt x="36565" y="31398"/>
                    </a:lnTo>
                    <a:lnTo>
                      <a:pt x="36636" y="31409"/>
                    </a:lnTo>
                    <a:lnTo>
                      <a:pt x="36708" y="31409"/>
                    </a:lnTo>
                    <a:lnTo>
                      <a:pt x="36744" y="31386"/>
                    </a:lnTo>
                    <a:lnTo>
                      <a:pt x="36720" y="31433"/>
                    </a:lnTo>
                    <a:lnTo>
                      <a:pt x="36696" y="31481"/>
                    </a:lnTo>
                    <a:lnTo>
                      <a:pt x="36815" y="31529"/>
                    </a:lnTo>
                    <a:lnTo>
                      <a:pt x="36875" y="31529"/>
                    </a:lnTo>
                    <a:lnTo>
                      <a:pt x="36922" y="31600"/>
                    </a:lnTo>
                    <a:lnTo>
                      <a:pt x="36970" y="31612"/>
                    </a:lnTo>
                    <a:lnTo>
                      <a:pt x="37160" y="31529"/>
                    </a:lnTo>
                    <a:lnTo>
                      <a:pt x="37220" y="31564"/>
                    </a:lnTo>
                    <a:cubicBezTo>
                      <a:pt x="37256" y="31600"/>
                      <a:pt x="37291" y="31648"/>
                      <a:pt x="37327" y="31683"/>
                    </a:cubicBezTo>
                    <a:lnTo>
                      <a:pt x="37327" y="31767"/>
                    </a:lnTo>
                    <a:lnTo>
                      <a:pt x="37506" y="31969"/>
                    </a:lnTo>
                    <a:lnTo>
                      <a:pt x="37506" y="32100"/>
                    </a:lnTo>
                    <a:lnTo>
                      <a:pt x="37565" y="32136"/>
                    </a:lnTo>
                    <a:lnTo>
                      <a:pt x="37648" y="32136"/>
                    </a:lnTo>
                    <a:cubicBezTo>
                      <a:pt x="37672" y="32160"/>
                      <a:pt x="37684" y="32183"/>
                      <a:pt x="37708" y="32207"/>
                    </a:cubicBezTo>
                    <a:lnTo>
                      <a:pt x="37660" y="32207"/>
                    </a:lnTo>
                    <a:lnTo>
                      <a:pt x="37625" y="32183"/>
                    </a:lnTo>
                    <a:lnTo>
                      <a:pt x="37601" y="32207"/>
                    </a:lnTo>
                    <a:lnTo>
                      <a:pt x="37696" y="32279"/>
                    </a:lnTo>
                    <a:lnTo>
                      <a:pt x="37744" y="32279"/>
                    </a:lnTo>
                    <a:lnTo>
                      <a:pt x="37756" y="32350"/>
                    </a:lnTo>
                    <a:cubicBezTo>
                      <a:pt x="37803" y="32445"/>
                      <a:pt x="37851" y="32541"/>
                      <a:pt x="37887" y="32648"/>
                    </a:cubicBezTo>
                    <a:lnTo>
                      <a:pt x="38006" y="32707"/>
                    </a:lnTo>
                    <a:lnTo>
                      <a:pt x="38208" y="32719"/>
                    </a:lnTo>
                    <a:lnTo>
                      <a:pt x="38351" y="32779"/>
                    </a:lnTo>
                    <a:lnTo>
                      <a:pt x="38410" y="32826"/>
                    </a:lnTo>
                    <a:lnTo>
                      <a:pt x="38589" y="32850"/>
                    </a:lnTo>
                    <a:lnTo>
                      <a:pt x="38613" y="32886"/>
                    </a:lnTo>
                    <a:lnTo>
                      <a:pt x="38720" y="32910"/>
                    </a:lnTo>
                    <a:cubicBezTo>
                      <a:pt x="38720" y="32922"/>
                      <a:pt x="38720" y="32933"/>
                      <a:pt x="38732" y="32945"/>
                    </a:cubicBezTo>
                    <a:lnTo>
                      <a:pt x="38649" y="32981"/>
                    </a:lnTo>
                    <a:lnTo>
                      <a:pt x="38803" y="33124"/>
                    </a:lnTo>
                    <a:lnTo>
                      <a:pt x="38934" y="33172"/>
                    </a:lnTo>
                    <a:lnTo>
                      <a:pt x="39018" y="33219"/>
                    </a:lnTo>
                    <a:lnTo>
                      <a:pt x="39113" y="33243"/>
                    </a:lnTo>
                    <a:lnTo>
                      <a:pt x="39292" y="33386"/>
                    </a:lnTo>
                    <a:lnTo>
                      <a:pt x="39351" y="33374"/>
                    </a:lnTo>
                    <a:lnTo>
                      <a:pt x="39482" y="33374"/>
                    </a:lnTo>
                    <a:lnTo>
                      <a:pt x="39673" y="33434"/>
                    </a:lnTo>
                    <a:lnTo>
                      <a:pt x="39875" y="33576"/>
                    </a:lnTo>
                    <a:lnTo>
                      <a:pt x="40089" y="33481"/>
                    </a:lnTo>
                    <a:lnTo>
                      <a:pt x="40339" y="33410"/>
                    </a:lnTo>
                    <a:cubicBezTo>
                      <a:pt x="40339" y="33398"/>
                      <a:pt x="40339" y="33386"/>
                      <a:pt x="40351" y="33374"/>
                    </a:cubicBezTo>
                    <a:cubicBezTo>
                      <a:pt x="40351" y="33386"/>
                      <a:pt x="40351" y="33398"/>
                      <a:pt x="40351" y="33410"/>
                    </a:cubicBezTo>
                    <a:lnTo>
                      <a:pt x="40470" y="33422"/>
                    </a:lnTo>
                    <a:lnTo>
                      <a:pt x="40625" y="33362"/>
                    </a:lnTo>
                    <a:lnTo>
                      <a:pt x="40744" y="33362"/>
                    </a:lnTo>
                    <a:lnTo>
                      <a:pt x="40935" y="33410"/>
                    </a:lnTo>
                    <a:lnTo>
                      <a:pt x="40935" y="33434"/>
                    </a:lnTo>
                    <a:lnTo>
                      <a:pt x="40982" y="33434"/>
                    </a:lnTo>
                    <a:lnTo>
                      <a:pt x="40982" y="33481"/>
                    </a:lnTo>
                    <a:cubicBezTo>
                      <a:pt x="41018" y="33517"/>
                      <a:pt x="41042" y="33553"/>
                      <a:pt x="41077" y="33600"/>
                    </a:cubicBezTo>
                    <a:cubicBezTo>
                      <a:pt x="41101" y="33636"/>
                      <a:pt x="41101" y="33695"/>
                      <a:pt x="41113" y="33743"/>
                    </a:cubicBezTo>
                    <a:cubicBezTo>
                      <a:pt x="41125" y="33791"/>
                      <a:pt x="41173" y="33850"/>
                      <a:pt x="41197" y="33910"/>
                    </a:cubicBezTo>
                    <a:cubicBezTo>
                      <a:pt x="41197" y="33946"/>
                      <a:pt x="41197" y="33981"/>
                      <a:pt x="41185" y="34017"/>
                    </a:cubicBezTo>
                    <a:lnTo>
                      <a:pt x="41244" y="34065"/>
                    </a:lnTo>
                    <a:lnTo>
                      <a:pt x="41256" y="34100"/>
                    </a:lnTo>
                    <a:lnTo>
                      <a:pt x="41554" y="34148"/>
                    </a:lnTo>
                    <a:lnTo>
                      <a:pt x="41685" y="34160"/>
                    </a:lnTo>
                    <a:lnTo>
                      <a:pt x="41780" y="34231"/>
                    </a:lnTo>
                    <a:lnTo>
                      <a:pt x="41923" y="34172"/>
                    </a:lnTo>
                    <a:lnTo>
                      <a:pt x="41970" y="34184"/>
                    </a:lnTo>
                    <a:lnTo>
                      <a:pt x="42101" y="34303"/>
                    </a:lnTo>
                    <a:lnTo>
                      <a:pt x="42423" y="34338"/>
                    </a:lnTo>
                    <a:lnTo>
                      <a:pt x="42590" y="34422"/>
                    </a:lnTo>
                    <a:lnTo>
                      <a:pt x="42828" y="34469"/>
                    </a:lnTo>
                    <a:lnTo>
                      <a:pt x="42923" y="34505"/>
                    </a:lnTo>
                    <a:lnTo>
                      <a:pt x="42971" y="34505"/>
                    </a:lnTo>
                    <a:lnTo>
                      <a:pt x="43054" y="34565"/>
                    </a:lnTo>
                    <a:lnTo>
                      <a:pt x="43078" y="34565"/>
                    </a:lnTo>
                    <a:lnTo>
                      <a:pt x="43125" y="34493"/>
                    </a:lnTo>
                    <a:lnTo>
                      <a:pt x="43197" y="34493"/>
                    </a:lnTo>
                    <a:lnTo>
                      <a:pt x="43232" y="34577"/>
                    </a:lnTo>
                    <a:lnTo>
                      <a:pt x="43375" y="34636"/>
                    </a:lnTo>
                    <a:lnTo>
                      <a:pt x="43554" y="34708"/>
                    </a:lnTo>
                    <a:lnTo>
                      <a:pt x="43637" y="34696"/>
                    </a:lnTo>
                    <a:lnTo>
                      <a:pt x="43673" y="34660"/>
                    </a:lnTo>
                    <a:lnTo>
                      <a:pt x="43697" y="34660"/>
                    </a:lnTo>
                    <a:lnTo>
                      <a:pt x="43768" y="34672"/>
                    </a:lnTo>
                    <a:lnTo>
                      <a:pt x="43756" y="34731"/>
                    </a:lnTo>
                    <a:lnTo>
                      <a:pt x="43804" y="34755"/>
                    </a:lnTo>
                    <a:lnTo>
                      <a:pt x="43971" y="34708"/>
                    </a:lnTo>
                    <a:lnTo>
                      <a:pt x="44102" y="34719"/>
                    </a:lnTo>
                    <a:lnTo>
                      <a:pt x="44102" y="34767"/>
                    </a:lnTo>
                    <a:lnTo>
                      <a:pt x="44149" y="34767"/>
                    </a:lnTo>
                    <a:lnTo>
                      <a:pt x="44245" y="34731"/>
                    </a:lnTo>
                    <a:lnTo>
                      <a:pt x="44364" y="34755"/>
                    </a:lnTo>
                    <a:lnTo>
                      <a:pt x="44411" y="34779"/>
                    </a:lnTo>
                    <a:lnTo>
                      <a:pt x="44506" y="34779"/>
                    </a:lnTo>
                    <a:lnTo>
                      <a:pt x="44578" y="34791"/>
                    </a:lnTo>
                    <a:lnTo>
                      <a:pt x="44637" y="34803"/>
                    </a:lnTo>
                    <a:lnTo>
                      <a:pt x="44661" y="34755"/>
                    </a:lnTo>
                    <a:lnTo>
                      <a:pt x="44721" y="34731"/>
                    </a:lnTo>
                    <a:lnTo>
                      <a:pt x="44816" y="34791"/>
                    </a:lnTo>
                    <a:lnTo>
                      <a:pt x="44887" y="34815"/>
                    </a:lnTo>
                    <a:lnTo>
                      <a:pt x="44911" y="34779"/>
                    </a:lnTo>
                    <a:lnTo>
                      <a:pt x="44971" y="34791"/>
                    </a:lnTo>
                    <a:cubicBezTo>
                      <a:pt x="44971" y="34815"/>
                      <a:pt x="44983" y="34827"/>
                      <a:pt x="44995" y="34850"/>
                    </a:cubicBezTo>
                    <a:lnTo>
                      <a:pt x="45078" y="34862"/>
                    </a:lnTo>
                    <a:lnTo>
                      <a:pt x="45149" y="34910"/>
                    </a:lnTo>
                    <a:lnTo>
                      <a:pt x="45245" y="34934"/>
                    </a:lnTo>
                    <a:lnTo>
                      <a:pt x="45388" y="34862"/>
                    </a:lnTo>
                    <a:lnTo>
                      <a:pt x="45542" y="34886"/>
                    </a:lnTo>
                    <a:lnTo>
                      <a:pt x="45626" y="34922"/>
                    </a:lnTo>
                    <a:lnTo>
                      <a:pt x="45721" y="34898"/>
                    </a:lnTo>
                    <a:lnTo>
                      <a:pt x="45804" y="34910"/>
                    </a:lnTo>
                    <a:lnTo>
                      <a:pt x="45828" y="34886"/>
                    </a:lnTo>
                    <a:lnTo>
                      <a:pt x="45864" y="34910"/>
                    </a:lnTo>
                    <a:lnTo>
                      <a:pt x="46030" y="34958"/>
                    </a:lnTo>
                    <a:lnTo>
                      <a:pt x="46161" y="34946"/>
                    </a:lnTo>
                    <a:lnTo>
                      <a:pt x="46328" y="34969"/>
                    </a:lnTo>
                    <a:lnTo>
                      <a:pt x="46435" y="35053"/>
                    </a:lnTo>
                    <a:lnTo>
                      <a:pt x="46471" y="35148"/>
                    </a:lnTo>
                    <a:cubicBezTo>
                      <a:pt x="46459" y="35172"/>
                      <a:pt x="46447" y="35196"/>
                      <a:pt x="46435" y="35219"/>
                    </a:cubicBezTo>
                    <a:lnTo>
                      <a:pt x="46459" y="35231"/>
                    </a:lnTo>
                    <a:lnTo>
                      <a:pt x="46423" y="35231"/>
                    </a:lnTo>
                    <a:cubicBezTo>
                      <a:pt x="46423" y="35243"/>
                      <a:pt x="46423" y="35255"/>
                      <a:pt x="46423" y="35267"/>
                    </a:cubicBezTo>
                    <a:lnTo>
                      <a:pt x="46519" y="35279"/>
                    </a:lnTo>
                    <a:lnTo>
                      <a:pt x="46697" y="35255"/>
                    </a:lnTo>
                    <a:lnTo>
                      <a:pt x="46697" y="35255"/>
                    </a:lnTo>
                    <a:cubicBezTo>
                      <a:pt x="46697" y="35279"/>
                      <a:pt x="46685" y="35315"/>
                      <a:pt x="46673" y="35339"/>
                    </a:cubicBezTo>
                    <a:lnTo>
                      <a:pt x="46781" y="35458"/>
                    </a:lnTo>
                    <a:lnTo>
                      <a:pt x="46781" y="35612"/>
                    </a:lnTo>
                    <a:lnTo>
                      <a:pt x="46792" y="35624"/>
                    </a:lnTo>
                    <a:cubicBezTo>
                      <a:pt x="46792" y="35648"/>
                      <a:pt x="46792" y="35660"/>
                      <a:pt x="46781" y="35684"/>
                    </a:cubicBezTo>
                    <a:lnTo>
                      <a:pt x="46733" y="35696"/>
                    </a:lnTo>
                    <a:lnTo>
                      <a:pt x="46769" y="35708"/>
                    </a:lnTo>
                    <a:lnTo>
                      <a:pt x="46816" y="35708"/>
                    </a:lnTo>
                    <a:cubicBezTo>
                      <a:pt x="46828" y="35743"/>
                      <a:pt x="46828" y="35767"/>
                      <a:pt x="46840" y="35803"/>
                    </a:cubicBezTo>
                    <a:lnTo>
                      <a:pt x="46935" y="35815"/>
                    </a:lnTo>
                    <a:lnTo>
                      <a:pt x="47102" y="35839"/>
                    </a:lnTo>
                    <a:lnTo>
                      <a:pt x="47281" y="35946"/>
                    </a:lnTo>
                    <a:cubicBezTo>
                      <a:pt x="47281" y="35958"/>
                      <a:pt x="47269" y="35970"/>
                      <a:pt x="47257" y="35993"/>
                    </a:cubicBezTo>
                    <a:lnTo>
                      <a:pt x="47364" y="35970"/>
                    </a:lnTo>
                    <a:lnTo>
                      <a:pt x="47531" y="35922"/>
                    </a:lnTo>
                    <a:lnTo>
                      <a:pt x="47685" y="35934"/>
                    </a:lnTo>
                    <a:cubicBezTo>
                      <a:pt x="47650" y="35946"/>
                      <a:pt x="47602" y="35946"/>
                      <a:pt x="47554" y="35958"/>
                    </a:cubicBezTo>
                    <a:lnTo>
                      <a:pt x="47423" y="36041"/>
                    </a:lnTo>
                    <a:cubicBezTo>
                      <a:pt x="47423" y="36065"/>
                      <a:pt x="47412" y="36101"/>
                      <a:pt x="47400" y="36124"/>
                    </a:cubicBezTo>
                    <a:lnTo>
                      <a:pt x="47471" y="36160"/>
                    </a:lnTo>
                    <a:lnTo>
                      <a:pt x="47614" y="36315"/>
                    </a:lnTo>
                    <a:lnTo>
                      <a:pt x="47959" y="36470"/>
                    </a:lnTo>
                    <a:lnTo>
                      <a:pt x="48066" y="36470"/>
                    </a:lnTo>
                    <a:lnTo>
                      <a:pt x="48209" y="36493"/>
                    </a:lnTo>
                    <a:lnTo>
                      <a:pt x="48447" y="36470"/>
                    </a:lnTo>
                    <a:lnTo>
                      <a:pt x="48471" y="36434"/>
                    </a:lnTo>
                    <a:lnTo>
                      <a:pt x="48459" y="36398"/>
                    </a:lnTo>
                    <a:lnTo>
                      <a:pt x="48459" y="36398"/>
                    </a:lnTo>
                    <a:lnTo>
                      <a:pt x="48483" y="36422"/>
                    </a:lnTo>
                    <a:lnTo>
                      <a:pt x="48602" y="36446"/>
                    </a:lnTo>
                    <a:lnTo>
                      <a:pt x="48543" y="36517"/>
                    </a:lnTo>
                    <a:lnTo>
                      <a:pt x="48507" y="36505"/>
                    </a:lnTo>
                    <a:lnTo>
                      <a:pt x="48376" y="36601"/>
                    </a:lnTo>
                    <a:lnTo>
                      <a:pt x="48305" y="36589"/>
                    </a:lnTo>
                    <a:lnTo>
                      <a:pt x="48055" y="36684"/>
                    </a:lnTo>
                    <a:lnTo>
                      <a:pt x="48031" y="36708"/>
                    </a:lnTo>
                    <a:lnTo>
                      <a:pt x="47983" y="36672"/>
                    </a:lnTo>
                    <a:lnTo>
                      <a:pt x="47947" y="36672"/>
                    </a:lnTo>
                    <a:lnTo>
                      <a:pt x="47876" y="36696"/>
                    </a:lnTo>
                    <a:lnTo>
                      <a:pt x="47781" y="36672"/>
                    </a:lnTo>
                    <a:cubicBezTo>
                      <a:pt x="47781" y="36648"/>
                      <a:pt x="47793" y="36612"/>
                      <a:pt x="47804" y="36589"/>
                    </a:cubicBezTo>
                    <a:lnTo>
                      <a:pt x="47733" y="36589"/>
                    </a:lnTo>
                    <a:lnTo>
                      <a:pt x="47721" y="36553"/>
                    </a:lnTo>
                    <a:lnTo>
                      <a:pt x="47650" y="36553"/>
                    </a:lnTo>
                    <a:lnTo>
                      <a:pt x="47626" y="36589"/>
                    </a:lnTo>
                    <a:cubicBezTo>
                      <a:pt x="47626" y="36612"/>
                      <a:pt x="47626" y="36624"/>
                      <a:pt x="47626" y="36648"/>
                    </a:cubicBezTo>
                    <a:cubicBezTo>
                      <a:pt x="47697" y="36720"/>
                      <a:pt x="47769" y="36791"/>
                      <a:pt x="47840" y="36863"/>
                    </a:cubicBezTo>
                    <a:lnTo>
                      <a:pt x="47912" y="36910"/>
                    </a:lnTo>
                    <a:lnTo>
                      <a:pt x="47959" y="36910"/>
                    </a:lnTo>
                    <a:cubicBezTo>
                      <a:pt x="47959" y="36922"/>
                      <a:pt x="47959" y="36934"/>
                      <a:pt x="47959" y="36934"/>
                    </a:cubicBezTo>
                    <a:lnTo>
                      <a:pt x="48114" y="37136"/>
                    </a:lnTo>
                    <a:lnTo>
                      <a:pt x="48483" y="37458"/>
                    </a:lnTo>
                    <a:lnTo>
                      <a:pt x="48686" y="37529"/>
                    </a:lnTo>
                    <a:lnTo>
                      <a:pt x="48828" y="37529"/>
                    </a:lnTo>
                    <a:lnTo>
                      <a:pt x="49138" y="37446"/>
                    </a:lnTo>
                    <a:lnTo>
                      <a:pt x="49340" y="37410"/>
                    </a:lnTo>
                    <a:lnTo>
                      <a:pt x="49352" y="37374"/>
                    </a:lnTo>
                    <a:lnTo>
                      <a:pt x="49448" y="37327"/>
                    </a:lnTo>
                    <a:cubicBezTo>
                      <a:pt x="49471" y="37279"/>
                      <a:pt x="49483" y="37232"/>
                      <a:pt x="49495" y="37184"/>
                    </a:cubicBezTo>
                    <a:lnTo>
                      <a:pt x="49436" y="37101"/>
                    </a:lnTo>
                    <a:lnTo>
                      <a:pt x="49543" y="36958"/>
                    </a:lnTo>
                    <a:lnTo>
                      <a:pt x="49567" y="36886"/>
                    </a:lnTo>
                    <a:lnTo>
                      <a:pt x="49590" y="36839"/>
                    </a:lnTo>
                    <a:lnTo>
                      <a:pt x="49614" y="36910"/>
                    </a:lnTo>
                    <a:lnTo>
                      <a:pt x="49757" y="36922"/>
                    </a:lnTo>
                    <a:lnTo>
                      <a:pt x="49817" y="36958"/>
                    </a:lnTo>
                    <a:lnTo>
                      <a:pt x="49924" y="36934"/>
                    </a:lnTo>
                    <a:lnTo>
                      <a:pt x="49876" y="36982"/>
                    </a:lnTo>
                    <a:lnTo>
                      <a:pt x="49769" y="37029"/>
                    </a:lnTo>
                    <a:lnTo>
                      <a:pt x="49698" y="36993"/>
                    </a:lnTo>
                    <a:lnTo>
                      <a:pt x="49662" y="37005"/>
                    </a:lnTo>
                    <a:cubicBezTo>
                      <a:pt x="49650" y="37029"/>
                      <a:pt x="49638" y="37065"/>
                      <a:pt x="49626" y="37089"/>
                    </a:cubicBezTo>
                    <a:lnTo>
                      <a:pt x="49662" y="37160"/>
                    </a:lnTo>
                    <a:cubicBezTo>
                      <a:pt x="49662" y="37184"/>
                      <a:pt x="49650" y="37208"/>
                      <a:pt x="49638" y="37232"/>
                    </a:cubicBezTo>
                    <a:lnTo>
                      <a:pt x="49709" y="37255"/>
                    </a:lnTo>
                    <a:lnTo>
                      <a:pt x="49840" y="37267"/>
                    </a:lnTo>
                    <a:lnTo>
                      <a:pt x="49936" y="37291"/>
                    </a:lnTo>
                    <a:lnTo>
                      <a:pt x="49840" y="37279"/>
                    </a:lnTo>
                    <a:lnTo>
                      <a:pt x="49793" y="37315"/>
                    </a:lnTo>
                    <a:lnTo>
                      <a:pt x="49662" y="37339"/>
                    </a:lnTo>
                    <a:cubicBezTo>
                      <a:pt x="49662" y="37410"/>
                      <a:pt x="49662" y="37482"/>
                      <a:pt x="49674" y="37541"/>
                    </a:cubicBezTo>
                    <a:lnTo>
                      <a:pt x="49721" y="37589"/>
                    </a:lnTo>
                    <a:cubicBezTo>
                      <a:pt x="49733" y="37625"/>
                      <a:pt x="49745" y="37672"/>
                      <a:pt x="49757" y="37708"/>
                    </a:cubicBezTo>
                    <a:lnTo>
                      <a:pt x="49745" y="37827"/>
                    </a:lnTo>
                    <a:cubicBezTo>
                      <a:pt x="49721" y="37851"/>
                      <a:pt x="49686" y="37875"/>
                      <a:pt x="49662" y="37910"/>
                    </a:cubicBezTo>
                    <a:cubicBezTo>
                      <a:pt x="49638" y="37934"/>
                      <a:pt x="49662" y="37958"/>
                      <a:pt x="49650" y="37982"/>
                    </a:cubicBezTo>
                    <a:lnTo>
                      <a:pt x="49733" y="38029"/>
                    </a:lnTo>
                    <a:lnTo>
                      <a:pt x="49626" y="38041"/>
                    </a:lnTo>
                    <a:lnTo>
                      <a:pt x="49626" y="38184"/>
                    </a:lnTo>
                    <a:lnTo>
                      <a:pt x="49745" y="38434"/>
                    </a:lnTo>
                    <a:lnTo>
                      <a:pt x="49745" y="38506"/>
                    </a:lnTo>
                    <a:lnTo>
                      <a:pt x="49793" y="38577"/>
                    </a:lnTo>
                    <a:lnTo>
                      <a:pt x="49721" y="38577"/>
                    </a:lnTo>
                    <a:lnTo>
                      <a:pt x="49698" y="38660"/>
                    </a:lnTo>
                    <a:lnTo>
                      <a:pt x="49829" y="38851"/>
                    </a:lnTo>
                    <a:lnTo>
                      <a:pt x="49709" y="38827"/>
                    </a:lnTo>
                    <a:lnTo>
                      <a:pt x="49709" y="38827"/>
                    </a:lnTo>
                    <a:lnTo>
                      <a:pt x="49781" y="38958"/>
                    </a:lnTo>
                    <a:lnTo>
                      <a:pt x="49757" y="39077"/>
                    </a:lnTo>
                    <a:cubicBezTo>
                      <a:pt x="49817" y="39196"/>
                      <a:pt x="49864" y="39315"/>
                      <a:pt x="49924" y="39446"/>
                    </a:cubicBezTo>
                    <a:cubicBezTo>
                      <a:pt x="49912" y="39518"/>
                      <a:pt x="49888" y="39589"/>
                      <a:pt x="49876" y="39672"/>
                    </a:cubicBezTo>
                    <a:cubicBezTo>
                      <a:pt x="49900" y="39732"/>
                      <a:pt x="49912" y="39791"/>
                      <a:pt x="49924" y="39863"/>
                    </a:cubicBezTo>
                    <a:lnTo>
                      <a:pt x="50007" y="39922"/>
                    </a:lnTo>
                    <a:cubicBezTo>
                      <a:pt x="50007" y="39958"/>
                      <a:pt x="50019" y="40006"/>
                      <a:pt x="50031" y="40041"/>
                    </a:cubicBezTo>
                    <a:lnTo>
                      <a:pt x="50090" y="40089"/>
                    </a:lnTo>
                    <a:cubicBezTo>
                      <a:pt x="50090" y="40101"/>
                      <a:pt x="50090" y="40125"/>
                      <a:pt x="50079" y="40137"/>
                    </a:cubicBezTo>
                    <a:cubicBezTo>
                      <a:pt x="50114" y="40208"/>
                      <a:pt x="50138" y="40268"/>
                      <a:pt x="50174" y="40339"/>
                    </a:cubicBezTo>
                    <a:lnTo>
                      <a:pt x="50210" y="40351"/>
                    </a:lnTo>
                    <a:cubicBezTo>
                      <a:pt x="50210" y="40363"/>
                      <a:pt x="50210" y="40375"/>
                      <a:pt x="50198" y="40399"/>
                    </a:cubicBezTo>
                    <a:cubicBezTo>
                      <a:pt x="50233" y="40446"/>
                      <a:pt x="50281" y="40494"/>
                      <a:pt x="50317" y="40542"/>
                    </a:cubicBezTo>
                    <a:lnTo>
                      <a:pt x="50341" y="40553"/>
                    </a:lnTo>
                    <a:lnTo>
                      <a:pt x="50329" y="40708"/>
                    </a:lnTo>
                    <a:cubicBezTo>
                      <a:pt x="50341" y="40732"/>
                      <a:pt x="50364" y="40756"/>
                      <a:pt x="50376" y="40780"/>
                    </a:cubicBezTo>
                    <a:lnTo>
                      <a:pt x="50412" y="40875"/>
                    </a:lnTo>
                    <a:lnTo>
                      <a:pt x="50412" y="41006"/>
                    </a:lnTo>
                    <a:lnTo>
                      <a:pt x="50460" y="41208"/>
                    </a:lnTo>
                    <a:cubicBezTo>
                      <a:pt x="50483" y="41232"/>
                      <a:pt x="50495" y="41256"/>
                      <a:pt x="50507" y="41292"/>
                    </a:cubicBezTo>
                    <a:cubicBezTo>
                      <a:pt x="50507" y="41339"/>
                      <a:pt x="50495" y="41399"/>
                      <a:pt x="50495" y="41458"/>
                    </a:cubicBezTo>
                    <a:cubicBezTo>
                      <a:pt x="50507" y="41470"/>
                      <a:pt x="50519" y="41482"/>
                      <a:pt x="50531" y="41506"/>
                    </a:cubicBezTo>
                    <a:cubicBezTo>
                      <a:pt x="50543" y="41542"/>
                      <a:pt x="50555" y="41577"/>
                      <a:pt x="50579" y="41613"/>
                    </a:cubicBezTo>
                    <a:lnTo>
                      <a:pt x="50698" y="41768"/>
                    </a:lnTo>
                    <a:lnTo>
                      <a:pt x="50733" y="41780"/>
                    </a:lnTo>
                    <a:cubicBezTo>
                      <a:pt x="50757" y="41816"/>
                      <a:pt x="50781" y="41863"/>
                      <a:pt x="50805" y="41911"/>
                    </a:cubicBezTo>
                    <a:lnTo>
                      <a:pt x="50936" y="42077"/>
                    </a:lnTo>
                    <a:lnTo>
                      <a:pt x="50948" y="42220"/>
                    </a:lnTo>
                    <a:cubicBezTo>
                      <a:pt x="50960" y="42268"/>
                      <a:pt x="50972" y="42304"/>
                      <a:pt x="50983" y="42351"/>
                    </a:cubicBezTo>
                    <a:lnTo>
                      <a:pt x="51031" y="42363"/>
                    </a:lnTo>
                    <a:cubicBezTo>
                      <a:pt x="51031" y="42387"/>
                      <a:pt x="51019" y="42411"/>
                      <a:pt x="51007" y="42435"/>
                    </a:cubicBezTo>
                    <a:lnTo>
                      <a:pt x="51091" y="42625"/>
                    </a:lnTo>
                    <a:cubicBezTo>
                      <a:pt x="51091" y="42685"/>
                      <a:pt x="51114" y="42732"/>
                      <a:pt x="51114" y="42792"/>
                    </a:cubicBezTo>
                    <a:cubicBezTo>
                      <a:pt x="51126" y="42839"/>
                      <a:pt x="51103" y="42899"/>
                      <a:pt x="51091" y="42959"/>
                    </a:cubicBezTo>
                    <a:cubicBezTo>
                      <a:pt x="51138" y="43066"/>
                      <a:pt x="51174" y="43173"/>
                      <a:pt x="51222" y="43292"/>
                    </a:cubicBezTo>
                    <a:cubicBezTo>
                      <a:pt x="51257" y="43351"/>
                      <a:pt x="51305" y="43399"/>
                      <a:pt x="51341" y="43459"/>
                    </a:cubicBezTo>
                    <a:lnTo>
                      <a:pt x="51495" y="43578"/>
                    </a:lnTo>
                    <a:lnTo>
                      <a:pt x="51662" y="43625"/>
                    </a:lnTo>
                    <a:lnTo>
                      <a:pt x="51888" y="43578"/>
                    </a:lnTo>
                    <a:lnTo>
                      <a:pt x="51960" y="43482"/>
                    </a:lnTo>
                    <a:lnTo>
                      <a:pt x="51948" y="43447"/>
                    </a:lnTo>
                    <a:lnTo>
                      <a:pt x="51972" y="43435"/>
                    </a:lnTo>
                    <a:lnTo>
                      <a:pt x="51995" y="43387"/>
                    </a:lnTo>
                    <a:lnTo>
                      <a:pt x="52067" y="43328"/>
                    </a:lnTo>
                    <a:lnTo>
                      <a:pt x="52269" y="43316"/>
                    </a:lnTo>
                    <a:lnTo>
                      <a:pt x="52305" y="43328"/>
                    </a:lnTo>
                    <a:lnTo>
                      <a:pt x="52543" y="43316"/>
                    </a:lnTo>
                    <a:lnTo>
                      <a:pt x="52627" y="43351"/>
                    </a:lnTo>
                    <a:lnTo>
                      <a:pt x="52638" y="43399"/>
                    </a:lnTo>
                    <a:cubicBezTo>
                      <a:pt x="52638" y="43387"/>
                      <a:pt x="52638" y="43375"/>
                      <a:pt x="52638" y="43363"/>
                    </a:cubicBezTo>
                    <a:cubicBezTo>
                      <a:pt x="52638" y="43363"/>
                      <a:pt x="52627" y="43351"/>
                      <a:pt x="52627" y="43340"/>
                    </a:cubicBezTo>
                    <a:lnTo>
                      <a:pt x="52472" y="43232"/>
                    </a:lnTo>
                    <a:lnTo>
                      <a:pt x="52472" y="43185"/>
                    </a:lnTo>
                    <a:cubicBezTo>
                      <a:pt x="52472" y="43161"/>
                      <a:pt x="52507" y="43161"/>
                      <a:pt x="52519" y="43149"/>
                    </a:cubicBezTo>
                    <a:lnTo>
                      <a:pt x="52698" y="43042"/>
                    </a:lnTo>
                    <a:cubicBezTo>
                      <a:pt x="52698" y="43030"/>
                      <a:pt x="52686" y="43018"/>
                      <a:pt x="52674" y="43006"/>
                    </a:cubicBezTo>
                    <a:lnTo>
                      <a:pt x="52757" y="42935"/>
                    </a:lnTo>
                    <a:lnTo>
                      <a:pt x="52900" y="42947"/>
                    </a:lnTo>
                    <a:lnTo>
                      <a:pt x="52948" y="42982"/>
                    </a:lnTo>
                    <a:lnTo>
                      <a:pt x="53067" y="42982"/>
                    </a:lnTo>
                    <a:cubicBezTo>
                      <a:pt x="53067" y="42947"/>
                      <a:pt x="53079" y="42923"/>
                      <a:pt x="53079" y="42887"/>
                    </a:cubicBezTo>
                    <a:lnTo>
                      <a:pt x="53115" y="42554"/>
                    </a:lnTo>
                    <a:lnTo>
                      <a:pt x="53079" y="42482"/>
                    </a:lnTo>
                    <a:lnTo>
                      <a:pt x="53115" y="42327"/>
                    </a:lnTo>
                    <a:lnTo>
                      <a:pt x="53293" y="42185"/>
                    </a:lnTo>
                    <a:lnTo>
                      <a:pt x="53484" y="41946"/>
                    </a:lnTo>
                    <a:lnTo>
                      <a:pt x="53508" y="41744"/>
                    </a:lnTo>
                    <a:lnTo>
                      <a:pt x="53377" y="41685"/>
                    </a:lnTo>
                    <a:cubicBezTo>
                      <a:pt x="53400" y="41577"/>
                      <a:pt x="53424" y="41482"/>
                      <a:pt x="53448" y="41375"/>
                    </a:cubicBezTo>
                    <a:lnTo>
                      <a:pt x="53460" y="41268"/>
                    </a:lnTo>
                    <a:lnTo>
                      <a:pt x="53567" y="41220"/>
                    </a:lnTo>
                    <a:lnTo>
                      <a:pt x="53519" y="40994"/>
                    </a:lnTo>
                    <a:cubicBezTo>
                      <a:pt x="53531" y="40946"/>
                      <a:pt x="53543" y="40911"/>
                      <a:pt x="53555" y="40851"/>
                    </a:cubicBezTo>
                    <a:lnTo>
                      <a:pt x="53615" y="40792"/>
                    </a:lnTo>
                    <a:lnTo>
                      <a:pt x="53829" y="40708"/>
                    </a:lnTo>
                    <a:lnTo>
                      <a:pt x="53877" y="40720"/>
                    </a:lnTo>
                    <a:lnTo>
                      <a:pt x="53924" y="40792"/>
                    </a:lnTo>
                    <a:lnTo>
                      <a:pt x="53996" y="40815"/>
                    </a:lnTo>
                    <a:lnTo>
                      <a:pt x="54186" y="40708"/>
                    </a:lnTo>
                    <a:cubicBezTo>
                      <a:pt x="54186" y="40673"/>
                      <a:pt x="54198" y="40649"/>
                      <a:pt x="54198" y="40625"/>
                    </a:cubicBezTo>
                    <a:lnTo>
                      <a:pt x="54329" y="40577"/>
                    </a:lnTo>
                    <a:lnTo>
                      <a:pt x="54555" y="40661"/>
                    </a:lnTo>
                    <a:lnTo>
                      <a:pt x="54710" y="40625"/>
                    </a:lnTo>
                    <a:lnTo>
                      <a:pt x="54817" y="40553"/>
                    </a:lnTo>
                    <a:lnTo>
                      <a:pt x="54817" y="40458"/>
                    </a:lnTo>
                    <a:lnTo>
                      <a:pt x="54853" y="40375"/>
                    </a:lnTo>
                    <a:lnTo>
                      <a:pt x="55032" y="40315"/>
                    </a:lnTo>
                    <a:lnTo>
                      <a:pt x="55246" y="40315"/>
                    </a:lnTo>
                    <a:lnTo>
                      <a:pt x="55377" y="40256"/>
                    </a:lnTo>
                    <a:lnTo>
                      <a:pt x="55484" y="40172"/>
                    </a:lnTo>
                    <a:lnTo>
                      <a:pt x="56032" y="40006"/>
                    </a:lnTo>
                    <a:lnTo>
                      <a:pt x="56186" y="39839"/>
                    </a:lnTo>
                    <a:lnTo>
                      <a:pt x="56615" y="39684"/>
                    </a:lnTo>
                    <a:lnTo>
                      <a:pt x="56579" y="39660"/>
                    </a:lnTo>
                    <a:lnTo>
                      <a:pt x="56532" y="39672"/>
                    </a:lnTo>
                    <a:lnTo>
                      <a:pt x="56448" y="39672"/>
                    </a:lnTo>
                    <a:lnTo>
                      <a:pt x="56496" y="39577"/>
                    </a:lnTo>
                    <a:lnTo>
                      <a:pt x="56556" y="39577"/>
                    </a:lnTo>
                    <a:lnTo>
                      <a:pt x="56663" y="39541"/>
                    </a:lnTo>
                    <a:lnTo>
                      <a:pt x="56698" y="39553"/>
                    </a:lnTo>
                    <a:lnTo>
                      <a:pt x="56722" y="39577"/>
                    </a:lnTo>
                    <a:cubicBezTo>
                      <a:pt x="56722" y="39589"/>
                      <a:pt x="56722" y="39613"/>
                      <a:pt x="56722" y="39625"/>
                    </a:cubicBezTo>
                    <a:cubicBezTo>
                      <a:pt x="56722" y="39637"/>
                      <a:pt x="56734" y="39649"/>
                      <a:pt x="56746" y="39660"/>
                    </a:cubicBezTo>
                    <a:lnTo>
                      <a:pt x="57068" y="39613"/>
                    </a:lnTo>
                    <a:lnTo>
                      <a:pt x="57091" y="39565"/>
                    </a:lnTo>
                    <a:lnTo>
                      <a:pt x="57318" y="39518"/>
                    </a:lnTo>
                    <a:cubicBezTo>
                      <a:pt x="57318" y="39494"/>
                      <a:pt x="57318" y="39482"/>
                      <a:pt x="57306" y="39458"/>
                    </a:cubicBezTo>
                    <a:lnTo>
                      <a:pt x="57306" y="39458"/>
                    </a:lnTo>
                    <a:lnTo>
                      <a:pt x="57365" y="39470"/>
                    </a:lnTo>
                    <a:lnTo>
                      <a:pt x="57413" y="39399"/>
                    </a:lnTo>
                    <a:lnTo>
                      <a:pt x="57568" y="39351"/>
                    </a:lnTo>
                    <a:lnTo>
                      <a:pt x="57532" y="39339"/>
                    </a:lnTo>
                    <a:lnTo>
                      <a:pt x="57544" y="39315"/>
                    </a:lnTo>
                    <a:cubicBezTo>
                      <a:pt x="57532" y="39279"/>
                      <a:pt x="57520" y="39244"/>
                      <a:pt x="57508" y="39220"/>
                    </a:cubicBezTo>
                    <a:cubicBezTo>
                      <a:pt x="57496" y="39184"/>
                      <a:pt x="57508" y="39184"/>
                      <a:pt x="57508" y="39160"/>
                    </a:cubicBezTo>
                    <a:lnTo>
                      <a:pt x="57580" y="39101"/>
                    </a:lnTo>
                    <a:lnTo>
                      <a:pt x="57615" y="39041"/>
                    </a:lnTo>
                    <a:lnTo>
                      <a:pt x="57687" y="39018"/>
                    </a:lnTo>
                    <a:lnTo>
                      <a:pt x="58044" y="39018"/>
                    </a:lnTo>
                    <a:lnTo>
                      <a:pt x="58151" y="38970"/>
                    </a:lnTo>
                    <a:lnTo>
                      <a:pt x="58175" y="38910"/>
                    </a:lnTo>
                    <a:lnTo>
                      <a:pt x="58222" y="38863"/>
                    </a:lnTo>
                    <a:lnTo>
                      <a:pt x="58258" y="38851"/>
                    </a:lnTo>
                    <a:cubicBezTo>
                      <a:pt x="58246" y="38839"/>
                      <a:pt x="58234" y="38815"/>
                      <a:pt x="58222" y="38803"/>
                    </a:cubicBezTo>
                    <a:lnTo>
                      <a:pt x="58163" y="38779"/>
                    </a:lnTo>
                    <a:lnTo>
                      <a:pt x="58163" y="38756"/>
                    </a:lnTo>
                    <a:lnTo>
                      <a:pt x="58258" y="38779"/>
                    </a:lnTo>
                    <a:lnTo>
                      <a:pt x="58330" y="38851"/>
                    </a:lnTo>
                    <a:lnTo>
                      <a:pt x="58282" y="38898"/>
                    </a:lnTo>
                    <a:lnTo>
                      <a:pt x="58282" y="39006"/>
                    </a:lnTo>
                    <a:lnTo>
                      <a:pt x="58365" y="39053"/>
                    </a:lnTo>
                    <a:lnTo>
                      <a:pt x="58389" y="39041"/>
                    </a:lnTo>
                    <a:lnTo>
                      <a:pt x="58472" y="39065"/>
                    </a:lnTo>
                    <a:lnTo>
                      <a:pt x="58496" y="39041"/>
                    </a:lnTo>
                    <a:lnTo>
                      <a:pt x="58496" y="39065"/>
                    </a:lnTo>
                    <a:lnTo>
                      <a:pt x="58520" y="39018"/>
                    </a:lnTo>
                    <a:lnTo>
                      <a:pt x="58544" y="38994"/>
                    </a:lnTo>
                    <a:cubicBezTo>
                      <a:pt x="58544" y="39006"/>
                      <a:pt x="58544" y="39029"/>
                      <a:pt x="58556" y="39041"/>
                    </a:cubicBezTo>
                    <a:cubicBezTo>
                      <a:pt x="58568" y="39053"/>
                      <a:pt x="58568" y="39113"/>
                      <a:pt x="58580" y="39137"/>
                    </a:cubicBezTo>
                    <a:cubicBezTo>
                      <a:pt x="58592" y="39149"/>
                      <a:pt x="58603" y="39172"/>
                      <a:pt x="58627" y="39184"/>
                    </a:cubicBezTo>
                    <a:cubicBezTo>
                      <a:pt x="58627" y="39160"/>
                      <a:pt x="58639" y="39149"/>
                      <a:pt x="58639" y="39137"/>
                    </a:cubicBezTo>
                    <a:lnTo>
                      <a:pt x="58711" y="39220"/>
                    </a:lnTo>
                    <a:lnTo>
                      <a:pt x="58782" y="39160"/>
                    </a:lnTo>
                    <a:cubicBezTo>
                      <a:pt x="58770" y="39125"/>
                      <a:pt x="58758" y="39101"/>
                      <a:pt x="58746" y="39065"/>
                    </a:cubicBezTo>
                    <a:lnTo>
                      <a:pt x="58830" y="39065"/>
                    </a:lnTo>
                    <a:lnTo>
                      <a:pt x="58853" y="39149"/>
                    </a:lnTo>
                    <a:lnTo>
                      <a:pt x="58865" y="39196"/>
                    </a:lnTo>
                    <a:lnTo>
                      <a:pt x="58925" y="39208"/>
                    </a:lnTo>
                    <a:lnTo>
                      <a:pt x="58973" y="39160"/>
                    </a:lnTo>
                    <a:lnTo>
                      <a:pt x="59020" y="39160"/>
                    </a:lnTo>
                    <a:lnTo>
                      <a:pt x="59080" y="39208"/>
                    </a:lnTo>
                    <a:lnTo>
                      <a:pt x="59080" y="39220"/>
                    </a:lnTo>
                    <a:lnTo>
                      <a:pt x="59139" y="39208"/>
                    </a:lnTo>
                    <a:lnTo>
                      <a:pt x="59175" y="39149"/>
                    </a:lnTo>
                    <a:cubicBezTo>
                      <a:pt x="59163" y="39113"/>
                      <a:pt x="59139" y="39077"/>
                      <a:pt x="59139" y="39041"/>
                    </a:cubicBezTo>
                    <a:lnTo>
                      <a:pt x="59163" y="39041"/>
                    </a:lnTo>
                    <a:cubicBezTo>
                      <a:pt x="59175" y="39006"/>
                      <a:pt x="59187" y="38982"/>
                      <a:pt x="59199" y="38958"/>
                    </a:cubicBezTo>
                    <a:lnTo>
                      <a:pt x="59258" y="38922"/>
                    </a:lnTo>
                    <a:cubicBezTo>
                      <a:pt x="59258" y="38899"/>
                      <a:pt x="59247" y="38887"/>
                      <a:pt x="59246" y="38875"/>
                    </a:cubicBezTo>
                    <a:lnTo>
                      <a:pt x="59246" y="38875"/>
                    </a:lnTo>
                    <a:cubicBezTo>
                      <a:pt x="59247" y="38887"/>
                      <a:pt x="59258" y="38899"/>
                      <a:pt x="59270" y="38922"/>
                    </a:cubicBezTo>
                    <a:cubicBezTo>
                      <a:pt x="59270" y="38922"/>
                      <a:pt x="59270" y="38934"/>
                      <a:pt x="59270" y="38946"/>
                    </a:cubicBezTo>
                    <a:lnTo>
                      <a:pt x="59175" y="39065"/>
                    </a:lnTo>
                    <a:lnTo>
                      <a:pt x="59234" y="39160"/>
                    </a:lnTo>
                    <a:lnTo>
                      <a:pt x="59318" y="39089"/>
                    </a:lnTo>
                    <a:lnTo>
                      <a:pt x="59401" y="39089"/>
                    </a:lnTo>
                    <a:lnTo>
                      <a:pt x="59377" y="39125"/>
                    </a:lnTo>
                    <a:lnTo>
                      <a:pt x="59330" y="39125"/>
                    </a:lnTo>
                    <a:lnTo>
                      <a:pt x="59258" y="39172"/>
                    </a:lnTo>
                    <a:lnTo>
                      <a:pt x="59330" y="39244"/>
                    </a:lnTo>
                    <a:lnTo>
                      <a:pt x="59449" y="39149"/>
                    </a:lnTo>
                    <a:lnTo>
                      <a:pt x="59556" y="39149"/>
                    </a:lnTo>
                    <a:lnTo>
                      <a:pt x="59604" y="39041"/>
                    </a:lnTo>
                    <a:lnTo>
                      <a:pt x="59544" y="38934"/>
                    </a:lnTo>
                    <a:lnTo>
                      <a:pt x="59485" y="38898"/>
                    </a:lnTo>
                    <a:lnTo>
                      <a:pt x="59604" y="38898"/>
                    </a:lnTo>
                    <a:lnTo>
                      <a:pt x="59627" y="38863"/>
                    </a:lnTo>
                    <a:lnTo>
                      <a:pt x="59580" y="38756"/>
                    </a:lnTo>
                    <a:cubicBezTo>
                      <a:pt x="59580" y="38708"/>
                      <a:pt x="59592" y="38660"/>
                      <a:pt x="59592" y="38613"/>
                    </a:cubicBezTo>
                    <a:cubicBezTo>
                      <a:pt x="59592" y="38660"/>
                      <a:pt x="59604" y="38696"/>
                      <a:pt x="59615" y="38744"/>
                    </a:cubicBezTo>
                    <a:cubicBezTo>
                      <a:pt x="59639" y="38768"/>
                      <a:pt x="59663" y="38803"/>
                      <a:pt x="59687" y="38827"/>
                    </a:cubicBezTo>
                    <a:lnTo>
                      <a:pt x="59758" y="38839"/>
                    </a:lnTo>
                    <a:cubicBezTo>
                      <a:pt x="59758" y="38851"/>
                      <a:pt x="59770" y="38863"/>
                      <a:pt x="59770" y="38875"/>
                    </a:cubicBezTo>
                    <a:lnTo>
                      <a:pt x="59949" y="38994"/>
                    </a:lnTo>
                    <a:lnTo>
                      <a:pt x="60068" y="38970"/>
                    </a:lnTo>
                    <a:lnTo>
                      <a:pt x="60092" y="38994"/>
                    </a:lnTo>
                    <a:cubicBezTo>
                      <a:pt x="60092" y="38982"/>
                      <a:pt x="60092" y="38982"/>
                      <a:pt x="60092" y="38970"/>
                    </a:cubicBezTo>
                    <a:lnTo>
                      <a:pt x="60139" y="38982"/>
                    </a:lnTo>
                    <a:lnTo>
                      <a:pt x="60235" y="39291"/>
                    </a:lnTo>
                    <a:lnTo>
                      <a:pt x="60306" y="39351"/>
                    </a:lnTo>
                    <a:cubicBezTo>
                      <a:pt x="60306" y="39363"/>
                      <a:pt x="60282" y="39387"/>
                      <a:pt x="60282" y="39399"/>
                    </a:cubicBezTo>
                    <a:lnTo>
                      <a:pt x="60235" y="39482"/>
                    </a:lnTo>
                    <a:lnTo>
                      <a:pt x="60258" y="39506"/>
                    </a:lnTo>
                    <a:lnTo>
                      <a:pt x="60199" y="39613"/>
                    </a:lnTo>
                    <a:lnTo>
                      <a:pt x="60223" y="39649"/>
                    </a:lnTo>
                    <a:lnTo>
                      <a:pt x="60294" y="39625"/>
                    </a:lnTo>
                    <a:lnTo>
                      <a:pt x="60318" y="39589"/>
                    </a:lnTo>
                    <a:lnTo>
                      <a:pt x="60318" y="39589"/>
                    </a:lnTo>
                    <a:cubicBezTo>
                      <a:pt x="60318" y="39613"/>
                      <a:pt x="60306" y="39637"/>
                      <a:pt x="60306" y="39649"/>
                    </a:cubicBezTo>
                    <a:lnTo>
                      <a:pt x="60258" y="39696"/>
                    </a:lnTo>
                    <a:cubicBezTo>
                      <a:pt x="60270" y="39708"/>
                      <a:pt x="60282" y="39732"/>
                      <a:pt x="60294" y="39744"/>
                    </a:cubicBezTo>
                    <a:lnTo>
                      <a:pt x="60366" y="39875"/>
                    </a:lnTo>
                    <a:cubicBezTo>
                      <a:pt x="60377" y="39922"/>
                      <a:pt x="60389" y="39982"/>
                      <a:pt x="60401" y="40030"/>
                    </a:cubicBezTo>
                    <a:lnTo>
                      <a:pt x="60425" y="40030"/>
                    </a:lnTo>
                    <a:lnTo>
                      <a:pt x="60425" y="39934"/>
                    </a:lnTo>
                    <a:lnTo>
                      <a:pt x="60437" y="39934"/>
                    </a:lnTo>
                    <a:lnTo>
                      <a:pt x="60461" y="40030"/>
                    </a:lnTo>
                    <a:cubicBezTo>
                      <a:pt x="60461" y="40065"/>
                      <a:pt x="60473" y="40101"/>
                      <a:pt x="60485" y="40137"/>
                    </a:cubicBezTo>
                    <a:lnTo>
                      <a:pt x="60675" y="40363"/>
                    </a:lnTo>
                    <a:lnTo>
                      <a:pt x="60639" y="40280"/>
                    </a:lnTo>
                    <a:lnTo>
                      <a:pt x="60651" y="40244"/>
                    </a:lnTo>
                    <a:lnTo>
                      <a:pt x="60723" y="40315"/>
                    </a:lnTo>
                    <a:lnTo>
                      <a:pt x="60830" y="40339"/>
                    </a:lnTo>
                    <a:lnTo>
                      <a:pt x="60723" y="40387"/>
                    </a:lnTo>
                    <a:lnTo>
                      <a:pt x="60723" y="40411"/>
                    </a:lnTo>
                    <a:lnTo>
                      <a:pt x="60830" y="40434"/>
                    </a:lnTo>
                    <a:lnTo>
                      <a:pt x="60854" y="40387"/>
                    </a:lnTo>
                    <a:cubicBezTo>
                      <a:pt x="60854" y="40399"/>
                      <a:pt x="60866" y="40422"/>
                      <a:pt x="60866" y="40446"/>
                    </a:cubicBezTo>
                    <a:lnTo>
                      <a:pt x="60961" y="40482"/>
                    </a:lnTo>
                    <a:lnTo>
                      <a:pt x="60985" y="40542"/>
                    </a:lnTo>
                    <a:lnTo>
                      <a:pt x="61151" y="40613"/>
                    </a:lnTo>
                    <a:lnTo>
                      <a:pt x="61223" y="40744"/>
                    </a:lnTo>
                    <a:lnTo>
                      <a:pt x="61211" y="40815"/>
                    </a:lnTo>
                    <a:lnTo>
                      <a:pt x="61139" y="40815"/>
                    </a:lnTo>
                    <a:cubicBezTo>
                      <a:pt x="61128" y="40792"/>
                      <a:pt x="61104" y="40780"/>
                      <a:pt x="61092" y="40756"/>
                    </a:cubicBezTo>
                    <a:lnTo>
                      <a:pt x="60997" y="40768"/>
                    </a:lnTo>
                    <a:lnTo>
                      <a:pt x="61068" y="40839"/>
                    </a:lnTo>
                    <a:lnTo>
                      <a:pt x="61092" y="40863"/>
                    </a:lnTo>
                    <a:lnTo>
                      <a:pt x="61056" y="40887"/>
                    </a:lnTo>
                    <a:lnTo>
                      <a:pt x="60973" y="40827"/>
                    </a:lnTo>
                    <a:cubicBezTo>
                      <a:pt x="60973" y="40803"/>
                      <a:pt x="60961" y="40780"/>
                      <a:pt x="60961" y="40756"/>
                    </a:cubicBezTo>
                    <a:lnTo>
                      <a:pt x="60866" y="40732"/>
                    </a:lnTo>
                    <a:lnTo>
                      <a:pt x="60866" y="40780"/>
                    </a:lnTo>
                    <a:lnTo>
                      <a:pt x="60949" y="40863"/>
                    </a:lnTo>
                    <a:lnTo>
                      <a:pt x="60949" y="40911"/>
                    </a:lnTo>
                    <a:lnTo>
                      <a:pt x="61020" y="41018"/>
                    </a:lnTo>
                    <a:lnTo>
                      <a:pt x="61211" y="41113"/>
                    </a:lnTo>
                    <a:lnTo>
                      <a:pt x="61223" y="40970"/>
                    </a:lnTo>
                    <a:cubicBezTo>
                      <a:pt x="61223" y="40934"/>
                      <a:pt x="61199" y="40911"/>
                      <a:pt x="61187" y="40887"/>
                    </a:cubicBezTo>
                    <a:lnTo>
                      <a:pt x="61187" y="40887"/>
                    </a:lnTo>
                    <a:lnTo>
                      <a:pt x="61306" y="40982"/>
                    </a:lnTo>
                    <a:lnTo>
                      <a:pt x="61294" y="41054"/>
                    </a:lnTo>
                    <a:lnTo>
                      <a:pt x="61306" y="41125"/>
                    </a:lnTo>
                    <a:cubicBezTo>
                      <a:pt x="61330" y="41149"/>
                      <a:pt x="61342" y="41173"/>
                      <a:pt x="61354" y="41196"/>
                    </a:cubicBezTo>
                    <a:cubicBezTo>
                      <a:pt x="61378" y="41220"/>
                      <a:pt x="61354" y="41280"/>
                      <a:pt x="61354" y="41327"/>
                    </a:cubicBezTo>
                    <a:lnTo>
                      <a:pt x="61425" y="41387"/>
                    </a:lnTo>
                    <a:lnTo>
                      <a:pt x="61390" y="41387"/>
                    </a:lnTo>
                    <a:cubicBezTo>
                      <a:pt x="61390" y="41399"/>
                      <a:pt x="61401" y="41423"/>
                      <a:pt x="61413" y="41435"/>
                    </a:cubicBezTo>
                    <a:lnTo>
                      <a:pt x="61461" y="41470"/>
                    </a:lnTo>
                    <a:lnTo>
                      <a:pt x="61425" y="41625"/>
                    </a:lnTo>
                    <a:cubicBezTo>
                      <a:pt x="61437" y="41696"/>
                      <a:pt x="61461" y="41756"/>
                      <a:pt x="61473" y="41827"/>
                    </a:cubicBezTo>
                    <a:lnTo>
                      <a:pt x="61509" y="41875"/>
                    </a:lnTo>
                    <a:lnTo>
                      <a:pt x="61378" y="41899"/>
                    </a:lnTo>
                    <a:cubicBezTo>
                      <a:pt x="61306" y="42018"/>
                      <a:pt x="61247" y="42137"/>
                      <a:pt x="61175" y="42268"/>
                    </a:cubicBezTo>
                    <a:lnTo>
                      <a:pt x="61187" y="42351"/>
                    </a:lnTo>
                    <a:lnTo>
                      <a:pt x="61163" y="42387"/>
                    </a:lnTo>
                    <a:lnTo>
                      <a:pt x="61163" y="42423"/>
                    </a:lnTo>
                    <a:lnTo>
                      <a:pt x="61270" y="42351"/>
                    </a:lnTo>
                    <a:lnTo>
                      <a:pt x="61401" y="42304"/>
                    </a:lnTo>
                    <a:lnTo>
                      <a:pt x="61497" y="42208"/>
                    </a:lnTo>
                    <a:lnTo>
                      <a:pt x="61497" y="42208"/>
                    </a:lnTo>
                    <a:lnTo>
                      <a:pt x="61449" y="42327"/>
                    </a:lnTo>
                    <a:lnTo>
                      <a:pt x="61282" y="42399"/>
                    </a:lnTo>
                    <a:cubicBezTo>
                      <a:pt x="61270" y="42435"/>
                      <a:pt x="61270" y="42470"/>
                      <a:pt x="61259" y="42506"/>
                    </a:cubicBezTo>
                    <a:lnTo>
                      <a:pt x="61318" y="42518"/>
                    </a:lnTo>
                    <a:cubicBezTo>
                      <a:pt x="61330" y="42494"/>
                      <a:pt x="61342" y="42482"/>
                      <a:pt x="61342" y="42458"/>
                    </a:cubicBezTo>
                    <a:lnTo>
                      <a:pt x="61509" y="42447"/>
                    </a:lnTo>
                    <a:lnTo>
                      <a:pt x="61556" y="42518"/>
                    </a:lnTo>
                    <a:lnTo>
                      <a:pt x="61616" y="42518"/>
                    </a:lnTo>
                    <a:cubicBezTo>
                      <a:pt x="61616" y="42506"/>
                      <a:pt x="61628" y="42494"/>
                      <a:pt x="61640" y="42482"/>
                    </a:cubicBezTo>
                    <a:cubicBezTo>
                      <a:pt x="61640" y="42488"/>
                      <a:pt x="61640" y="42499"/>
                      <a:pt x="61640" y="42506"/>
                    </a:cubicBezTo>
                    <a:lnTo>
                      <a:pt x="61687" y="42518"/>
                    </a:lnTo>
                    <a:cubicBezTo>
                      <a:pt x="61699" y="42518"/>
                      <a:pt x="61711" y="42506"/>
                      <a:pt x="61711" y="42506"/>
                    </a:cubicBezTo>
                    <a:lnTo>
                      <a:pt x="61818" y="42542"/>
                    </a:lnTo>
                    <a:lnTo>
                      <a:pt x="62068" y="42494"/>
                    </a:lnTo>
                    <a:lnTo>
                      <a:pt x="62104" y="42435"/>
                    </a:lnTo>
                    <a:lnTo>
                      <a:pt x="62152" y="42470"/>
                    </a:lnTo>
                    <a:lnTo>
                      <a:pt x="62235" y="42494"/>
                    </a:lnTo>
                    <a:lnTo>
                      <a:pt x="62366" y="42470"/>
                    </a:lnTo>
                    <a:lnTo>
                      <a:pt x="62282" y="42435"/>
                    </a:lnTo>
                    <a:lnTo>
                      <a:pt x="62306" y="42411"/>
                    </a:lnTo>
                    <a:lnTo>
                      <a:pt x="62282" y="42339"/>
                    </a:lnTo>
                    <a:lnTo>
                      <a:pt x="62318" y="42351"/>
                    </a:lnTo>
                    <a:lnTo>
                      <a:pt x="62354" y="42423"/>
                    </a:lnTo>
                    <a:lnTo>
                      <a:pt x="62449" y="42458"/>
                    </a:lnTo>
                    <a:lnTo>
                      <a:pt x="62604" y="42411"/>
                    </a:lnTo>
                    <a:lnTo>
                      <a:pt x="62604" y="42363"/>
                    </a:lnTo>
                    <a:lnTo>
                      <a:pt x="62663" y="42327"/>
                    </a:lnTo>
                    <a:lnTo>
                      <a:pt x="62699" y="42256"/>
                    </a:lnTo>
                    <a:cubicBezTo>
                      <a:pt x="62687" y="42244"/>
                      <a:pt x="62663" y="42220"/>
                      <a:pt x="62652" y="42208"/>
                    </a:cubicBezTo>
                    <a:lnTo>
                      <a:pt x="62675" y="42161"/>
                    </a:lnTo>
                    <a:cubicBezTo>
                      <a:pt x="62687" y="42161"/>
                      <a:pt x="62687" y="42149"/>
                      <a:pt x="62699" y="42149"/>
                    </a:cubicBezTo>
                    <a:lnTo>
                      <a:pt x="62652" y="42077"/>
                    </a:lnTo>
                    <a:lnTo>
                      <a:pt x="62652" y="42077"/>
                    </a:lnTo>
                    <a:lnTo>
                      <a:pt x="62735" y="42149"/>
                    </a:lnTo>
                    <a:lnTo>
                      <a:pt x="62723" y="42185"/>
                    </a:lnTo>
                    <a:lnTo>
                      <a:pt x="62783" y="42208"/>
                    </a:lnTo>
                    <a:lnTo>
                      <a:pt x="62783" y="42256"/>
                    </a:lnTo>
                    <a:cubicBezTo>
                      <a:pt x="62806" y="42316"/>
                      <a:pt x="62830" y="42375"/>
                      <a:pt x="62854" y="42435"/>
                    </a:cubicBezTo>
                    <a:cubicBezTo>
                      <a:pt x="62866" y="42447"/>
                      <a:pt x="62878" y="42470"/>
                      <a:pt x="62878" y="42482"/>
                    </a:cubicBezTo>
                    <a:cubicBezTo>
                      <a:pt x="62890" y="42506"/>
                      <a:pt x="62878" y="42554"/>
                      <a:pt x="62878" y="42589"/>
                    </a:cubicBezTo>
                    <a:lnTo>
                      <a:pt x="62973" y="42613"/>
                    </a:lnTo>
                    <a:lnTo>
                      <a:pt x="63056" y="42613"/>
                    </a:lnTo>
                    <a:lnTo>
                      <a:pt x="63104" y="42578"/>
                    </a:lnTo>
                    <a:lnTo>
                      <a:pt x="63104" y="42578"/>
                    </a:lnTo>
                    <a:cubicBezTo>
                      <a:pt x="63104" y="42589"/>
                      <a:pt x="63092" y="42601"/>
                      <a:pt x="63092" y="42625"/>
                    </a:cubicBezTo>
                    <a:cubicBezTo>
                      <a:pt x="63080" y="42625"/>
                      <a:pt x="63068" y="42637"/>
                      <a:pt x="63056" y="42649"/>
                    </a:cubicBezTo>
                    <a:cubicBezTo>
                      <a:pt x="63056" y="42685"/>
                      <a:pt x="63080" y="42720"/>
                      <a:pt x="63092" y="42756"/>
                    </a:cubicBezTo>
                    <a:lnTo>
                      <a:pt x="63080" y="42804"/>
                    </a:lnTo>
                    <a:lnTo>
                      <a:pt x="63033" y="42804"/>
                    </a:lnTo>
                    <a:lnTo>
                      <a:pt x="63033" y="42887"/>
                    </a:lnTo>
                    <a:lnTo>
                      <a:pt x="63080" y="42935"/>
                    </a:lnTo>
                    <a:cubicBezTo>
                      <a:pt x="63068" y="43042"/>
                      <a:pt x="63056" y="43137"/>
                      <a:pt x="63044" y="43232"/>
                    </a:cubicBezTo>
                    <a:lnTo>
                      <a:pt x="63080" y="43244"/>
                    </a:lnTo>
                    <a:cubicBezTo>
                      <a:pt x="63068" y="43292"/>
                      <a:pt x="63056" y="43340"/>
                      <a:pt x="63044" y="43387"/>
                    </a:cubicBezTo>
                    <a:lnTo>
                      <a:pt x="63164" y="43470"/>
                    </a:lnTo>
                    <a:lnTo>
                      <a:pt x="63116" y="43494"/>
                    </a:lnTo>
                    <a:cubicBezTo>
                      <a:pt x="63116" y="43518"/>
                      <a:pt x="63104" y="43554"/>
                      <a:pt x="63092" y="43578"/>
                    </a:cubicBezTo>
                    <a:cubicBezTo>
                      <a:pt x="63116" y="43601"/>
                      <a:pt x="63140" y="43637"/>
                      <a:pt x="63152" y="43661"/>
                    </a:cubicBezTo>
                    <a:lnTo>
                      <a:pt x="63092" y="43840"/>
                    </a:lnTo>
                    <a:cubicBezTo>
                      <a:pt x="63092" y="43863"/>
                      <a:pt x="63116" y="43887"/>
                      <a:pt x="63116" y="43923"/>
                    </a:cubicBezTo>
                    <a:cubicBezTo>
                      <a:pt x="63128" y="43947"/>
                      <a:pt x="63104" y="43971"/>
                      <a:pt x="63092" y="43982"/>
                    </a:cubicBezTo>
                    <a:lnTo>
                      <a:pt x="63140" y="43982"/>
                    </a:lnTo>
                    <a:cubicBezTo>
                      <a:pt x="63152" y="43935"/>
                      <a:pt x="63175" y="43899"/>
                      <a:pt x="63187" y="43863"/>
                    </a:cubicBezTo>
                    <a:lnTo>
                      <a:pt x="63247" y="43971"/>
                    </a:lnTo>
                    <a:lnTo>
                      <a:pt x="63247" y="44066"/>
                    </a:lnTo>
                    <a:cubicBezTo>
                      <a:pt x="63259" y="44090"/>
                      <a:pt x="63283" y="44113"/>
                      <a:pt x="63295" y="44137"/>
                    </a:cubicBezTo>
                    <a:lnTo>
                      <a:pt x="63259" y="44387"/>
                    </a:lnTo>
                    <a:lnTo>
                      <a:pt x="63306" y="44423"/>
                    </a:lnTo>
                    <a:cubicBezTo>
                      <a:pt x="63306" y="44447"/>
                      <a:pt x="63306" y="44483"/>
                      <a:pt x="63318" y="44506"/>
                    </a:cubicBezTo>
                    <a:lnTo>
                      <a:pt x="63271" y="44530"/>
                    </a:lnTo>
                    <a:cubicBezTo>
                      <a:pt x="63259" y="44566"/>
                      <a:pt x="63259" y="44602"/>
                      <a:pt x="63247" y="44637"/>
                    </a:cubicBezTo>
                    <a:cubicBezTo>
                      <a:pt x="63235" y="44673"/>
                      <a:pt x="63271" y="44685"/>
                      <a:pt x="63283" y="44709"/>
                    </a:cubicBezTo>
                    <a:lnTo>
                      <a:pt x="63342" y="44792"/>
                    </a:lnTo>
                    <a:lnTo>
                      <a:pt x="63259" y="44816"/>
                    </a:lnTo>
                    <a:cubicBezTo>
                      <a:pt x="63259" y="44852"/>
                      <a:pt x="63271" y="44887"/>
                      <a:pt x="63271" y="44935"/>
                    </a:cubicBezTo>
                    <a:cubicBezTo>
                      <a:pt x="63259" y="44947"/>
                      <a:pt x="63247" y="44959"/>
                      <a:pt x="63235" y="44971"/>
                    </a:cubicBezTo>
                    <a:lnTo>
                      <a:pt x="63187" y="44971"/>
                    </a:lnTo>
                    <a:cubicBezTo>
                      <a:pt x="63175" y="45006"/>
                      <a:pt x="63164" y="45042"/>
                      <a:pt x="63140" y="45066"/>
                    </a:cubicBezTo>
                    <a:lnTo>
                      <a:pt x="63175" y="45102"/>
                    </a:lnTo>
                    <a:lnTo>
                      <a:pt x="63152" y="45161"/>
                    </a:lnTo>
                    <a:lnTo>
                      <a:pt x="63068" y="45221"/>
                    </a:lnTo>
                    <a:lnTo>
                      <a:pt x="63021" y="45245"/>
                    </a:lnTo>
                    <a:lnTo>
                      <a:pt x="62985" y="45221"/>
                    </a:lnTo>
                    <a:cubicBezTo>
                      <a:pt x="62973" y="45233"/>
                      <a:pt x="62973" y="45245"/>
                      <a:pt x="62985" y="45256"/>
                    </a:cubicBezTo>
                    <a:cubicBezTo>
                      <a:pt x="62985" y="45280"/>
                      <a:pt x="62997" y="45292"/>
                      <a:pt x="62997" y="45316"/>
                    </a:cubicBezTo>
                    <a:cubicBezTo>
                      <a:pt x="63009" y="45328"/>
                      <a:pt x="62985" y="45387"/>
                      <a:pt x="62973" y="45423"/>
                    </a:cubicBezTo>
                    <a:cubicBezTo>
                      <a:pt x="62961" y="45471"/>
                      <a:pt x="62985" y="45518"/>
                      <a:pt x="62985" y="45566"/>
                    </a:cubicBezTo>
                    <a:cubicBezTo>
                      <a:pt x="62997" y="45530"/>
                      <a:pt x="63021" y="45483"/>
                      <a:pt x="63033" y="45447"/>
                    </a:cubicBezTo>
                    <a:lnTo>
                      <a:pt x="63104" y="45387"/>
                    </a:lnTo>
                    <a:cubicBezTo>
                      <a:pt x="63104" y="45387"/>
                      <a:pt x="63104" y="45387"/>
                      <a:pt x="63104" y="45399"/>
                    </a:cubicBezTo>
                    <a:cubicBezTo>
                      <a:pt x="63080" y="45435"/>
                      <a:pt x="63068" y="45483"/>
                      <a:pt x="63044" y="45518"/>
                    </a:cubicBezTo>
                    <a:lnTo>
                      <a:pt x="63104" y="45542"/>
                    </a:lnTo>
                    <a:lnTo>
                      <a:pt x="63009" y="45602"/>
                    </a:lnTo>
                    <a:cubicBezTo>
                      <a:pt x="63021" y="45614"/>
                      <a:pt x="63021" y="45626"/>
                      <a:pt x="63033" y="45637"/>
                    </a:cubicBezTo>
                    <a:lnTo>
                      <a:pt x="62925" y="45697"/>
                    </a:lnTo>
                    <a:lnTo>
                      <a:pt x="62985" y="45721"/>
                    </a:lnTo>
                    <a:lnTo>
                      <a:pt x="62925" y="45768"/>
                    </a:lnTo>
                    <a:lnTo>
                      <a:pt x="62878" y="45745"/>
                    </a:lnTo>
                    <a:cubicBezTo>
                      <a:pt x="62866" y="45792"/>
                      <a:pt x="62842" y="45840"/>
                      <a:pt x="62830" y="45887"/>
                    </a:cubicBezTo>
                    <a:lnTo>
                      <a:pt x="62759" y="45887"/>
                    </a:lnTo>
                    <a:lnTo>
                      <a:pt x="62735" y="46007"/>
                    </a:lnTo>
                    <a:lnTo>
                      <a:pt x="62711" y="46042"/>
                    </a:lnTo>
                    <a:cubicBezTo>
                      <a:pt x="62711" y="46090"/>
                      <a:pt x="62711" y="46137"/>
                      <a:pt x="62699" y="46185"/>
                    </a:cubicBezTo>
                    <a:cubicBezTo>
                      <a:pt x="62699" y="46209"/>
                      <a:pt x="62711" y="46233"/>
                      <a:pt x="62723" y="46257"/>
                    </a:cubicBezTo>
                    <a:lnTo>
                      <a:pt x="62794" y="46280"/>
                    </a:lnTo>
                    <a:lnTo>
                      <a:pt x="62806" y="46209"/>
                    </a:lnTo>
                    <a:lnTo>
                      <a:pt x="62925" y="46209"/>
                    </a:lnTo>
                    <a:cubicBezTo>
                      <a:pt x="62914" y="46209"/>
                      <a:pt x="62914" y="46221"/>
                      <a:pt x="62902" y="46245"/>
                    </a:cubicBezTo>
                    <a:lnTo>
                      <a:pt x="62949" y="46292"/>
                    </a:lnTo>
                    <a:lnTo>
                      <a:pt x="62937" y="46352"/>
                    </a:lnTo>
                    <a:lnTo>
                      <a:pt x="63033" y="46388"/>
                    </a:lnTo>
                    <a:lnTo>
                      <a:pt x="63044" y="46542"/>
                    </a:lnTo>
                    <a:lnTo>
                      <a:pt x="63116" y="46566"/>
                    </a:lnTo>
                    <a:cubicBezTo>
                      <a:pt x="63152" y="46614"/>
                      <a:pt x="63175" y="46673"/>
                      <a:pt x="63199" y="46721"/>
                    </a:cubicBezTo>
                    <a:cubicBezTo>
                      <a:pt x="63199" y="46733"/>
                      <a:pt x="63199" y="46745"/>
                      <a:pt x="63187" y="46769"/>
                    </a:cubicBezTo>
                    <a:lnTo>
                      <a:pt x="63283" y="46804"/>
                    </a:lnTo>
                    <a:cubicBezTo>
                      <a:pt x="63283" y="46840"/>
                      <a:pt x="63295" y="46864"/>
                      <a:pt x="63306" y="46888"/>
                    </a:cubicBezTo>
                    <a:lnTo>
                      <a:pt x="63354" y="46911"/>
                    </a:lnTo>
                    <a:cubicBezTo>
                      <a:pt x="63354" y="46923"/>
                      <a:pt x="63342" y="46935"/>
                      <a:pt x="63342" y="46947"/>
                    </a:cubicBezTo>
                    <a:lnTo>
                      <a:pt x="63283" y="46971"/>
                    </a:lnTo>
                    <a:cubicBezTo>
                      <a:pt x="63283" y="46983"/>
                      <a:pt x="63283" y="46995"/>
                      <a:pt x="63283" y="47007"/>
                    </a:cubicBezTo>
                    <a:lnTo>
                      <a:pt x="63473" y="47185"/>
                    </a:lnTo>
                    <a:lnTo>
                      <a:pt x="63497" y="47257"/>
                    </a:lnTo>
                    <a:cubicBezTo>
                      <a:pt x="63521" y="47304"/>
                      <a:pt x="63545" y="47364"/>
                      <a:pt x="63568" y="47423"/>
                    </a:cubicBezTo>
                    <a:cubicBezTo>
                      <a:pt x="63556" y="47531"/>
                      <a:pt x="63545" y="47638"/>
                      <a:pt x="63533" y="47757"/>
                    </a:cubicBezTo>
                    <a:lnTo>
                      <a:pt x="63556" y="47876"/>
                    </a:lnTo>
                    <a:cubicBezTo>
                      <a:pt x="63568" y="47912"/>
                      <a:pt x="63580" y="47959"/>
                      <a:pt x="63592" y="47995"/>
                    </a:cubicBezTo>
                    <a:cubicBezTo>
                      <a:pt x="63568" y="48031"/>
                      <a:pt x="63545" y="48078"/>
                      <a:pt x="63533" y="48114"/>
                    </a:cubicBezTo>
                    <a:lnTo>
                      <a:pt x="63485" y="48126"/>
                    </a:lnTo>
                    <a:lnTo>
                      <a:pt x="63473" y="48221"/>
                    </a:lnTo>
                    <a:cubicBezTo>
                      <a:pt x="63497" y="48245"/>
                      <a:pt x="63521" y="48269"/>
                      <a:pt x="63533" y="48293"/>
                    </a:cubicBezTo>
                    <a:lnTo>
                      <a:pt x="63497" y="48316"/>
                    </a:lnTo>
                    <a:cubicBezTo>
                      <a:pt x="63509" y="48352"/>
                      <a:pt x="63533" y="48376"/>
                      <a:pt x="63545" y="48412"/>
                    </a:cubicBezTo>
                    <a:lnTo>
                      <a:pt x="63664" y="48507"/>
                    </a:lnTo>
                    <a:lnTo>
                      <a:pt x="63723" y="48638"/>
                    </a:lnTo>
                    <a:lnTo>
                      <a:pt x="63806" y="48709"/>
                    </a:lnTo>
                    <a:lnTo>
                      <a:pt x="63842" y="48804"/>
                    </a:lnTo>
                    <a:lnTo>
                      <a:pt x="63747" y="48828"/>
                    </a:lnTo>
                    <a:cubicBezTo>
                      <a:pt x="63735" y="48852"/>
                      <a:pt x="63723" y="48864"/>
                      <a:pt x="63723" y="48888"/>
                    </a:cubicBezTo>
                    <a:lnTo>
                      <a:pt x="63771" y="48947"/>
                    </a:lnTo>
                    <a:lnTo>
                      <a:pt x="63937" y="49055"/>
                    </a:lnTo>
                    <a:lnTo>
                      <a:pt x="64068" y="49197"/>
                    </a:lnTo>
                    <a:cubicBezTo>
                      <a:pt x="64057" y="49221"/>
                      <a:pt x="64045" y="49245"/>
                      <a:pt x="64033" y="49257"/>
                    </a:cubicBezTo>
                    <a:cubicBezTo>
                      <a:pt x="64068" y="49305"/>
                      <a:pt x="64092" y="49352"/>
                      <a:pt x="64128" y="49400"/>
                    </a:cubicBezTo>
                    <a:lnTo>
                      <a:pt x="64199" y="49424"/>
                    </a:lnTo>
                    <a:lnTo>
                      <a:pt x="64283" y="49436"/>
                    </a:lnTo>
                    <a:lnTo>
                      <a:pt x="64318" y="49483"/>
                    </a:lnTo>
                    <a:lnTo>
                      <a:pt x="64378" y="49566"/>
                    </a:lnTo>
                    <a:lnTo>
                      <a:pt x="64521" y="49674"/>
                    </a:lnTo>
                    <a:lnTo>
                      <a:pt x="64676" y="49745"/>
                    </a:lnTo>
                    <a:cubicBezTo>
                      <a:pt x="64699" y="49781"/>
                      <a:pt x="64711" y="49805"/>
                      <a:pt x="64723" y="49828"/>
                    </a:cubicBezTo>
                    <a:lnTo>
                      <a:pt x="64819" y="49900"/>
                    </a:lnTo>
                    <a:lnTo>
                      <a:pt x="64854" y="49876"/>
                    </a:lnTo>
                    <a:cubicBezTo>
                      <a:pt x="64854" y="49900"/>
                      <a:pt x="64878" y="49912"/>
                      <a:pt x="64878" y="49936"/>
                    </a:cubicBezTo>
                    <a:lnTo>
                      <a:pt x="64997" y="49912"/>
                    </a:lnTo>
                    <a:cubicBezTo>
                      <a:pt x="64997" y="49912"/>
                      <a:pt x="64997" y="49900"/>
                      <a:pt x="64997" y="49900"/>
                    </a:cubicBezTo>
                    <a:lnTo>
                      <a:pt x="64949" y="49876"/>
                    </a:lnTo>
                    <a:lnTo>
                      <a:pt x="64985" y="49876"/>
                    </a:lnTo>
                    <a:lnTo>
                      <a:pt x="65009" y="49828"/>
                    </a:lnTo>
                    <a:lnTo>
                      <a:pt x="64985" y="49793"/>
                    </a:lnTo>
                    <a:lnTo>
                      <a:pt x="65033" y="49840"/>
                    </a:lnTo>
                    <a:lnTo>
                      <a:pt x="65021" y="49888"/>
                    </a:lnTo>
                    <a:cubicBezTo>
                      <a:pt x="65021" y="49900"/>
                      <a:pt x="65021" y="49912"/>
                      <a:pt x="65033" y="49924"/>
                    </a:cubicBezTo>
                    <a:lnTo>
                      <a:pt x="65104" y="49959"/>
                    </a:lnTo>
                    <a:cubicBezTo>
                      <a:pt x="65116" y="49924"/>
                      <a:pt x="65116" y="49888"/>
                      <a:pt x="65128" y="49852"/>
                    </a:cubicBezTo>
                    <a:cubicBezTo>
                      <a:pt x="65116" y="49793"/>
                      <a:pt x="65092" y="49733"/>
                      <a:pt x="65069" y="49662"/>
                    </a:cubicBezTo>
                    <a:lnTo>
                      <a:pt x="65045" y="49638"/>
                    </a:lnTo>
                    <a:cubicBezTo>
                      <a:pt x="65045" y="49638"/>
                      <a:pt x="65057" y="49626"/>
                      <a:pt x="65057" y="49614"/>
                    </a:cubicBezTo>
                    <a:cubicBezTo>
                      <a:pt x="65045" y="49602"/>
                      <a:pt x="65045" y="49590"/>
                      <a:pt x="65045" y="49578"/>
                    </a:cubicBezTo>
                    <a:lnTo>
                      <a:pt x="65009" y="49555"/>
                    </a:lnTo>
                    <a:cubicBezTo>
                      <a:pt x="65009" y="49507"/>
                      <a:pt x="65033" y="49471"/>
                      <a:pt x="65033" y="49424"/>
                    </a:cubicBezTo>
                    <a:lnTo>
                      <a:pt x="65057" y="49400"/>
                    </a:lnTo>
                    <a:cubicBezTo>
                      <a:pt x="65057" y="49388"/>
                      <a:pt x="65057" y="49376"/>
                      <a:pt x="65045" y="49364"/>
                    </a:cubicBezTo>
                    <a:lnTo>
                      <a:pt x="64961" y="49340"/>
                    </a:lnTo>
                    <a:cubicBezTo>
                      <a:pt x="64926" y="49293"/>
                      <a:pt x="64902" y="49257"/>
                      <a:pt x="64866" y="49221"/>
                    </a:cubicBezTo>
                    <a:cubicBezTo>
                      <a:pt x="64854" y="49185"/>
                      <a:pt x="64842" y="49138"/>
                      <a:pt x="64830" y="49102"/>
                    </a:cubicBezTo>
                    <a:cubicBezTo>
                      <a:pt x="64854" y="49031"/>
                      <a:pt x="64878" y="48971"/>
                      <a:pt x="64890" y="48912"/>
                    </a:cubicBezTo>
                    <a:cubicBezTo>
                      <a:pt x="64890" y="48888"/>
                      <a:pt x="64878" y="48864"/>
                      <a:pt x="64878" y="48840"/>
                    </a:cubicBezTo>
                    <a:lnTo>
                      <a:pt x="64890" y="48781"/>
                    </a:lnTo>
                    <a:lnTo>
                      <a:pt x="64926" y="48745"/>
                    </a:lnTo>
                    <a:cubicBezTo>
                      <a:pt x="64949" y="48685"/>
                      <a:pt x="64961" y="48614"/>
                      <a:pt x="64973" y="48554"/>
                    </a:cubicBezTo>
                    <a:lnTo>
                      <a:pt x="65033" y="48531"/>
                    </a:lnTo>
                    <a:lnTo>
                      <a:pt x="65033" y="48328"/>
                    </a:lnTo>
                    <a:cubicBezTo>
                      <a:pt x="65009" y="48269"/>
                      <a:pt x="64985" y="48221"/>
                      <a:pt x="64961" y="48162"/>
                    </a:cubicBezTo>
                    <a:lnTo>
                      <a:pt x="64676" y="47757"/>
                    </a:lnTo>
                    <a:cubicBezTo>
                      <a:pt x="64664" y="47721"/>
                      <a:pt x="64640" y="47673"/>
                      <a:pt x="64628" y="47638"/>
                    </a:cubicBezTo>
                    <a:lnTo>
                      <a:pt x="64580" y="47638"/>
                    </a:lnTo>
                    <a:lnTo>
                      <a:pt x="64521" y="47661"/>
                    </a:lnTo>
                    <a:lnTo>
                      <a:pt x="64449" y="47638"/>
                    </a:lnTo>
                    <a:lnTo>
                      <a:pt x="64449" y="47602"/>
                    </a:lnTo>
                    <a:lnTo>
                      <a:pt x="64366" y="47519"/>
                    </a:lnTo>
                    <a:lnTo>
                      <a:pt x="64330" y="47447"/>
                    </a:lnTo>
                    <a:cubicBezTo>
                      <a:pt x="64318" y="47411"/>
                      <a:pt x="64307" y="47364"/>
                      <a:pt x="64295" y="47316"/>
                    </a:cubicBezTo>
                    <a:lnTo>
                      <a:pt x="64199" y="47269"/>
                    </a:lnTo>
                    <a:lnTo>
                      <a:pt x="64104" y="47221"/>
                    </a:lnTo>
                    <a:lnTo>
                      <a:pt x="64045" y="47233"/>
                    </a:lnTo>
                    <a:lnTo>
                      <a:pt x="63997" y="47185"/>
                    </a:lnTo>
                    <a:lnTo>
                      <a:pt x="63878" y="47030"/>
                    </a:lnTo>
                    <a:lnTo>
                      <a:pt x="63830" y="46971"/>
                    </a:lnTo>
                    <a:cubicBezTo>
                      <a:pt x="63830" y="46947"/>
                      <a:pt x="63830" y="46923"/>
                      <a:pt x="63842" y="46899"/>
                    </a:cubicBezTo>
                    <a:lnTo>
                      <a:pt x="63806" y="46876"/>
                    </a:lnTo>
                    <a:lnTo>
                      <a:pt x="63771" y="46923"/>
                    </a:lnTo>
                    <a:lnTo>
                      <a:pt x="63556" y="46840"/>
                    </a:lnTo>
                    <a:lnTo>
                      <a:pt x="63592" y="46792"/>
                    </a:lnTo>
                    <a:lnTo>
                      <a:pt x="63687" y="46769"/>
                    </a:lnTo>
                    <a:lnTo>
                      <a:pt x="63699" y="46804"/>
                    </a:lnTo>
                    <a:lnTo>
                      <a:pt x="63723" y="46780"/>
                    </a:lnTo>
                    <a:lnTo>
                      <a:pt x="63759" y="46769"/>
                    </a:lnTo>
                    <a:lnTo>
                      <a:pt x="63759" y="46590"/>
                    </a:lnTo>
                    <a:lnTo>
                      <a:pt x="63723" y="46554"/>
                    </a:lnTo>
                    <a:cubicBezTo>
                      <a:pt x="63723" y="46542"/>
                      <a:pt x="63735" y="46518"/>
                      <a:pt x="63735" y="46495"/>
                    </a:cubicBezTo>
                    <a:cubicBezTo>
                      <a:pt x="63747" y="46471"/>
                      <a:pt x="63711" y="46435"/>
                      <a:pt x="63699" y="46411"/>
                    </a:cubicBezTo>
                    <a:cubicBezTo>
                      <a:pt x="63687" y="46388"/>
                      <a:pt x="63699" y="46364"/>
                      <a:pt x="63699" y="46340"/>
                    </a:cubicBezTo>
                    <a:lnTo>
                      <a:pt x="63699" y="46340"/>
                    </a:lnTo>
                    <a:lnTo>
                      <a:pt x="63676" y="46376"/>
                    </a:lnTo>
                    <a:cubicBezTo>
                      <a:pt x="63676" y="46388"/>
                      <a:pt x="63676" y="46399"/>
                      <a:pt x="63664" y="46411"/>
                    </a:cubicBezTo>
                    <a:lnTo>
                      <a:pt x="63604" y="46399"/>
                    </a:lnTo>
                    <a:lnTo>
                      <a:pt x="63580" y="46304"/>
                    </a:lnTo>
                    <a:lnTo>
                      <a:pt x="63533" y="46268"/>
                    </a:lnTo>
                    <a:cubicBezTo>
                      <a:pt x="63545" y="46245"/>
                      <a:pt x="63556" y="46221"/>
                      <a:pt x="63568" y="46185"/>
                    </a:cubicBezTo>
                    <a:lnTo>
                      <a:pt x="63533" y="46126"/>
                    </a:lnTo>
                    <a:cubicBezTo>
                      <a:pt x="63533" y="46102"/>
                      <a:pt x="63545" y="46066"/>
                      <a:pt x="63545" y="46042"/>
                    </a:cubicBezTo>
                    <a:cubicBezTo>
                      <a:pt x="63533" y="46030"/>
                      <a:pt x="63521" y="46007"/>
                      <a:pt x="63509" y="45995"/>
                    </a:cubicBezTo>
                    <a:lnTo>
                      <a:pt x="63437" y="45959"/>
                    </a:lnTo>
                    <a:lnTo>
                      <a:pt x="63414" y="45947"/>
                    </a:lnTo>
                    <a:lnTo>
                      <a:pt x="63342" y="45971"/>
                    </a:lnTo>
                    <a:cubicBezTo>
                      <a:pt x="63342" y="45983"/>
                      <a:pt x="63330" y="45995"/>
                      <a:pt x="63318" y="45995"/>
                    </a:cubicBezTo>
                    <a:lnTo>
                      <a:pt x="63259" y="45995"/>
                    </a:lnTo>
                    <a:lnTo>
                      <a:pt x="63235" y="45959"/>
                    </a:lnTo>
                    <a:lnTo>
                      <a:pt x="63306" y="45899"/>
                    </a:lnTo>
                    <a:cubicBezTo>
                      <a:pt x="63295" y="45852"/>
                      <a:pt x="63271" y="45804"/>
                      <a:pt x="63247" y="45756"/>
                    </a:cubicBezTo>
                    <a:lnTo>
                      <a:pt x="63259" y="45697"/>
                    </a:lnTo>
                    <a:lnTo>
                      <a:pt x="63259" y="45614"/>
                    </a:lnTo>
                    <a:cubicBezTo>
                      <a:pt x="63259" y="45602"/>
                      <a:pt x="63259" y="45590"/>
                      <a:pt x="63259" y="45578"/>
                    </a:cubicBezTo>
                    <a:lnTo>
                      <a:pt x="63318" y="45542"/>
                    </a:lnTo>
                    <a:lnTo>
                      <a:pt x="63306" y="45518"/>
                    </a:lnTo>
                    <a:lnTo>
                      <a:pt x="63259" y="45506"/>
                    </a:lnTo>
                    <a:lnTo>
                      <a:pt x="63330" y="45435"/>
                    </a:lnTo>
                    <a:cubicBezTo>
                      <a:pt x="63330" y="45411"/>
                      <a:pt x="63354" y="45387"/>
                      <a:pt x="63354" y="45352"/>
                    </a:cubicBezTo>
                    <a:cubicBezTo>
                      <a:pt x="63414" y="45328"/>
                      <a:pt x="63461" y="45304"/>
                      <a:pt x="63521" y="45268"/>
                    </a:cubicBezTo>
                    <a:lnTo>
                      <a:pt x="63640" y="44983"/>
                    </a:lnTo>
                    <a:lnTo>
                      <a:pt x="63735" y="44923"/>
                    </a:lnTo>
                    <a:lnTo>
                      <a:pt x="63783" y="44840"/>
                    </a:lnTo>
                    <a:lnTo>
                      <a:pt x="63878" y="44792"/>
                    </a:lnTo>
                    <a:lnTo>
                      <a:pt x="63926" y="44685"/>
                    </a:lnTo>
                    <a:cubicBezTo>
                      <a:pt x="63914" y="44673"/>
                      <a:pt x="63902" y="44661"/>
                      <a:pt x="63890" y="44661"/>
                    </a:cubicBezTo>
                    <a:lnTo>
                      <a:pt x="63926" y="44613"/>
                    </a:lnTo>
                    <a:cubicBezTo>
                      <a:pt x="63926" y="44590"/>
                      <a:pt x="63937" y="44554"/>
                      <a:pt x="63949" y="44530"/>
                    </a:cubicBezTo>
                    <a:lnTo>
                      <a:pt x="64021" y="44471"/>
                    </a:lnTo>
                    <a:lnTo>
                      <a:pt x="64021" y="44399"/>
                    </a:lnTo>
                    <a:lnTo>
                      <a:pt x="63949" y="44340"/>
                    </a:lnTo>
                    <a:lnTo>
                      <a:pt x="63985" y="44292"/>
                    </a:lnTo>
                    <a:lnTo>
                      <a:pt x="63985" y="44280"/>
                    </a:lnTo>
                    <a:lnTo>
                      <a:pt x="64021" y="44304"/>
                    </a:lnTo>
                    <a:lnTo>
                      <a:pt x="64080" y="44316"/>
                    </a:lnTo>
                    <a:lnTo>
                      <a:pt x="64116" y="44292"/>
                    </a:lnTo>
                    <a:lnTo>
                      <a:pt x="64152" y="44328"/>
                    </a:lnTo>
                    <a:lnTo>
                      <a:pt x="64223" y="44340"/>
                    </a:lnTo>
                    <a:lnTo>
                      <a:pt x="64307" y="44340"/>
                    </a:lnTo>
                    <a:lnTo>
                      <a:pt x="64342" y="44375"/>
                    </a:lnTo>
                    <a:lnTo>
                      <a:pt x="64378" y="44375"/>
                    </a:lnTo>
                    <a:lnTo>
                      <a:pt x="64390" y="44387"/>
                    </a:lnTo>
                    <a:lnTo>
                      <a:pt x="64485" y="44423"/>
                    </a:lnTo>
                    <a:cubicBezTo>
                      <a:pt x="64485" y="44447"/>
                      <a:pt x="64485" y="44471"/>
                      <a:pt x="64497" y="44483"/>
                    </a:cubicBezTo>
                    <a:lnTo>
                      <a:pt x="64449" y="44506"/>
                    </a:lnTo>
                    <a:cubicBezTo>
                      <a:pt x="64438" y="44530"/>
                      <a:pt x="64426" y="44566"/>
                      <a:pt x="64414" y="44602"/>
                    </a:cubicBezTo>
                    <a:cubicBezTo>
                      <a:pt x="64426" y="44625"/>
                      <a:pt x="64438" y="44649"/>
                      <a:pt x="64449" y="44673"/>
                    </a:cubicBezTo>
                    <a:lnTo>
                      <a:pt x="64402" y="44697"/>
                    </a:lnTo>
                    <a:lnTo>
                      <a:pt x="64354" y="44744"/>
                    </a:lnTo>
                    <a:lnTo>
                      <a:pt x="64438" y="44768"/>
                    </a:lnTo>
                    <a:lnTo>
                      <a:pt x="64509" y="44804"/>
                    </a:lnTo>
                    <a:lnTo>
                      <a:pt x="64616" y="44816"/>
                    </a:lnTo>
                    <a:lnTo>
                      <a:pt x="64723" y="44875"/>
                    </a:lnTo>
                    <a:lnTo>
                      <a:pt x="64759" y="44911"/>
                    </a:lnTo>
                    <a:lnTo>
                      <a:pt x="64783" y="44899"/>
                    </a:lnTo>
                    <a:lnTo>
                      <a:pt x="64783" y="44875"/>
                    </a:lnTo>
                    <a:lnTo>
                      <a:pt x="64854" y="44852"/>
                    </a:lnTo>
                    <a:lnTo>
                      <a:pt x="64914" y="44899"/>
                    </a:lnTo>
                    <a:lnTo>
                      <a:pt x="65033" y="45042"/>
                    </a:lnTo>
                    <a:lnTo>
                      <a:pt x="65092" y="45078"/>
                    </a:lnTo>
                    <a:lnTo>
                      <a:pt x="65069" y="45114"/>
                    </a:lnTo>
                    <a:lnTo>
                      <a:pt x="65116" y="45125"/>
                    </a:lnTo>
                    <a:lnTo>
                      <a:pt x="65200" y="45233"/>
                    </a:lnTo>
                    <a:cubicBezTo>
                      <a:pt x="65200" y="45233"/>
                      <a:pt x="65200" y="45245"/>
                      <a:pt x="65211" y="45256"/>
                    </a:cubicBezTo>
                    <a:lnTo>
                      <a:pt x="65235" y="45256"/>
                    </a:lnTo>
                    <a:cubicBezTo>
                      <a:pt x="65235" y="45233"/>
                      <a:pt x="65247" y="45221"/>
                      <a:pt x="65259" y="45197"/>
                    </a:cubicBezTo>
                    <a:lnTo>
                      <a:pt x="65307" y="45221"/>
                    </a:lnTo>
                    <a:lnTo>
                      <a:pt x="65354" y="45304"/>
                    </a:lnTo>
                    <a:cubicBezTo>
                      <a:pt x="65354" y="45328"/>
                      <a:pt x="65342" y="45352"/>
                      <a:pt x="65342" y="45375"/>
                    </a:cubicBezTo>
                    <a:lnTo>
                      <a:pt x="65390" y="45447"/>
                    </a:lnTo>
                    <a:cubicBezTo>
                      <a:pt x="65390" y="45471"/>
                      <a:pt x="65378" y="45495"/>
                      <a:pt x="65378" y="45518"/>
                    </a:cubicBezTo>
                    <a:lnTo>
                      <a:pt x="65426" y="45614"/>
                    </a:lnTo>
                    <a:lnTo>
                      <a:pt x="65473" y="45614"/>
                    </a:lnTo>
                    <a:lnTo>
                      <a:pt x="65485" y="45685"/>
                    </a:lnTo>
                    <a:cubicBezTo>
                      <a:pt x="65485" y="45709"/>
                      <a:pt x="65473" y="45721"/>
                      <a:pt x="65461" y="45745"/>
                    </a:cubicBezTo>
                    <a:lnTo>
                      <a:pt x="65485" y="45804"/>
                    </a:lnTo>
                    <a:lnTo>
                      <a:pt x="65485" y="45864"/>
                    </a:lnTo>
                    <a:lnTo>
                      <a:pt x="65569" y="45899"/>
                    </a:lnTo>
                    <a:lnTo>
                      <a:pt x="65628" y="45911"/>
                    </a:lnTo>
                    <a:cubicBezTo>
                      <a:pt x="65628" y="45887"/>
                      <a:pt x="65652" y="45864"/>
                      <a:pt x="65652" y="45840"/>
                    </a:cubicBezTo>
                    <a:lnTo>
                      <a:pt x="65735" y="45816"/>
                    </a:lnTo>
                    <a:cubicBezTo>
                      <a:pt x="65747" y="45816"/>
                      <a:pt x="65771" y="45816"/>
                      <a:pt x="65783" y="45804"/>
                    </a:cubicBezTo>
                    <a:lnTo>
                      <a:pt x="65783" y="45804"/>
                    </a:lnTo>
                    <a:cubicBezTo>
                      <a:pt x="65783" y="45828"/>
                      <a:pt x="65771" y="45840"/>
                      <a:pt x="65771" y="45852"/>
                    </a:cubicBezTo>
                    <a:lnTo>
                      <a:pt x="65783" y="45923"/>
                    </a:lnTo>
                    <a:cubicBezTo>
                      <a:pt x="65771" y="45947"/>
                      <a:pt x="65771" y="45959"/>
                      <a:pt x="65759" y="45971"/>
                    </a:cubicBezTo>
                    <a:lnTo>
                      <a:pt x="65676" y="46007"/>
                    </a:lnTo>
                    <a:cubicBezTo>
                      <a:pt x="65676" y="46030"/>
                      <a:pt x="65688" y="46042"/>
                      <a:pt x="65700" y="46054"/>
                    </a:cubicBezTo>
                    <a:cubicBezTo>
                      <a:pt x="65700" y="46066"/>
                      <a:pt x="65700" y="46078"/>
                      <a:pt x="65700" y="46090"/>
                    </a:cubicBezTo>
                    <a:lnTo>
                      <a:pt x="65759" y="46114"/>
                    </a:lnTo>
                    <a:lnTo>
                      <a:pt x="65866" y="46078"/>
                    </a:lnTo>
                    <a:lnTo>
                      <a:pt x="65878" y="46054"/>
                    </a:lnTo>
                    <a:lnTo>
                      <a:pt x="65926" y="46102"/>
                    </a:lnTo>
                    <a:lnTo>
                      <a:pt x="66021" y="46161"/>
                    </a:lnTo>
                    <a:lnTo>
                      <a:pt x="66057" y="46161"/>
                    </a:lnTo>
                    <a:lnTo>
                      <a:pt x="66140" y="46245"/>
                    </a:lnTo>
                    <a:lnTo>
                      <a:pt x="66164" y="46268"/>
                    </a:lnTo>
                    <a:cubicBezTo>
                      <a:pt x="66164" y="46280"/>
                      <a:pt x="66152" y="46304"/>
                      <a:pt x="66140" y="46328"/>
                    </a:cubicBezTo>
                    <a:lnTo>
                      <a:pt x="66116" y="46340"/>
                    </a:lnTo>
                    <a:lnTo>
                      <a:pt x="66212" y="46399"/>
                    </a:lnTo>
                    <a:lnTo>
                      <a:pt x="66271" y="46399"/>
                    </a:lnTo>
                    <a:lnTo>
                      <a:pt x="66307" y="46435"/>
                    </a:lnTo>
                    <a:lnTo>
                      <a:pt x="66402" y="46435"/>
                    </a:lnTo>
                    <a:lnTo>
                      <a:pt x="66509" y="46471"/>
                    </a:lnTo>
                    <a:lnTo>
                      <a:pt x="66593" y="46471"/>
                    </a:lnTo>
                    <a:lnTo>
                      <a:pt x="66533" y="46507"/>
                    </a:lnTo>
                    <a:lnTo>
                      <a:pt x="66354" y="46542"/>
                    </a:lnTo>
                    <a:lnTo>
                      <a:pt x="66247" y="46614"/>
                    </a:lnTo>
                    <a:cubicBezTo>
                      <a:pt x="66235" y="46649"/>
                      <a:pt x="66223" y="46697"/>
                      <a:pt x="66212" y="46745"/>
                    </a:cubicBezTo>
                    <a:cubicBezTo>
                      <a:pt x="66200" y="46757"/>
                      <a:pt x="66188" y="46769"/>
                      <a:pt x="66176" y="46780"/>
                    </a:cubicBezTo>
                    <a:lnTo>
                      <a:pt x="66212" y="46804"/>
                    </a:lnTo>
                    <a:lnTo>
                      <a:pt x="66188" y="46804"/>
                    </a:lnTo>
                    <a:cubicBezTo>
                      <a:pt x="66176" y="46852"/>
                      <a:pt x="66164" y="46888"/>
                      <a:pt x="66140" y="46923"/>
                    </a:cubicBezTo>
                    <a:lnTo>
                      <a:pt x="66212" y="46971"/>
                    </a:lnTo>
                    <a:lnTo>
                      <a:pt x="66271" y="46971"/>
                    </a:lnTo>
                    <a:lnTo>
                      <a:pt x="66200" y="47007"/>
                    </a:lnTo>
                    <a:lnTo>
                      <a:pt x="66092" y="47007"/>
                    </a:lnTo>
                    <a:lnTo>
                      <a:pt x="66009" y="47019"/>
                    </a:lnTo>
                    <a:lnTo>
                      <a:pt x="66128" y="47066"/>
                    </a:lnTo>
                    <a:lnTo>
                      <a:pt x="66378" y="47054"/>
                    </a:lnTo>
                    <a:lnTo>
                      <a:pt x="66378" y="47042"/>
                    </a:lnTo>
                    <a:lnTo>
                      <a:pt x="66402" y="47042"/>
                    </a:lnTo>
                    <a:lnTo>
                      <a:pt x="66485" y="47019"/>
                    </a:lnTo>
                    <a:cubicBezTo>
                      <a:pt x="66497" y="46995"/>
                      <a:pt x="66509" y="46971"/>
                      <a:pt x="66521" y="46947"/>
                    </a:cubicBezTo>
                    <a:lnTo>
                      <a:pt x="66569" y="46911"/>
                    </a:lnTo>
                    <a:lnTo>
                      <a:pt x="66628" y="46935"/>
                    </a:lnTo>
                    <a:lnTo>
                      <a:pt x="66688" y="46923"/>
                    </a:lnTo>
                    <a:lnTo>
                      <a:pt x="66807" y="46888"/>
                    </a:lnTo>
                    <a:lnTo>
                      <a:pt x="66854" y="46899"/>
                    </a:lnTo>
                    <a:lnTo>
                      <a:pt x="66890" y="46888"/>
                    </a:lnTo>
                    <a:lnTo>
                      <a:pt x="66950" y="46876"/>
                    </a:lnTo>
                    <a:lnTo>
                      <a:pt x="66926" y="46852"/>
                    </a:lnTo>
                    <a:lnTo>
                      <a:pt x="66938" y="46828"/>
                    </a:lnTo>
                    <a:cubicBezTo>
                      <a:pt x="66938" y="46804"/>
                      <a:pt x="66938" y="46780"/>
                      <a:pt x="66926" y="46769"/>
                    </a:cubicBezTo>
                    <a:lnTo>
                      <a:pt x="66997" y="46769"/>
                    </a:lnTo>
                    <a:cubicBezTo>
                      <a:pt x="66997" y="46792"/>
                      <a:pt x="67009" y="46816"/>
                      <a:pt x="67021" y="46828"/>
                    </a:cubicBezTo>
                    <a:lnTo>
                      <a:pt x="67057" y="46852"/>
                    </a:lnTo>
                    <a:lnTo>
                      <a:pt x="67116" y="46828"/>
                    </a:lnTo>
                    <a:lnTo>
                      <a:pt x="67140" y="46792"/>
                    </a:lnTo>
                    <a:lnTo>
                      <a:pt x="67069" y="46685"/>
                    </a:lnTo>
                    <a:lnTo>
                      <a:pt x="67164" y="46780"/>
                    </a:lnTo>
                    <a:lnTo>
                      <a:pt x="67247" y="46780"/>
                    </a:lnTo>
                    <a:lnTo>
                      <a:pt x="67235" y="46709"/>
                    </a:lnTo>
                    <a:lnTo>
                      <a:pt x="67271" y="46685"/>
                    </a:lnTo>
                    <a:lnTo>
                      <a:pt x="67152" y="46590"/>
                    </a:lnTo>
                    <a:lnTo>
                      <a:pt x="67235" y="46626"/>
                    </a:lnTo>
                    <a:lnTo>
                      <a:pt x="67259" y="46626"/>
                    </a:lnTo>
                    <a:lnTo>
                      <a:pt x="67271" y="46602"/>
                    </a:lnTo>
                    <a:lnTo>
                      <a:pt x="67224" y="46542"/>
                    </a:lnTo>
                    <a:lnTo>
                      <a:pt x="67224" y="46542"/>
                    </a:lnTo>
                    <a:cubicBezTo>
                      <a:pt x="67259" y="46566"/>
                      <a:pt x="67283" y="46578"/>
                      <a:pt x="67307" y="46590"/>
                    </a:cubicBezTo>
                    <a:lnTo>
                      <a:pt x="67331" y="46578"/>
                    </a:lnTo>
                    <a:lnTo>
                      <a:pt x="67366" y="46542"/>
                    </a:lnTo>
                    <a:lnTo>
                      <a:pt x="67366" y="46542"/>
                    </a:lnTo>
                    <a:cubicBezTo>
                      <a:pt x="67366" y="46554"/>
                      <a:pt x="67366" y="46578"/>
                      <a:pt x="67355" y="46590"/>
                    </a:cubicBezTo>
                    <a:lnTo>
                      <a:pt x="67331" y="46638"/>
                    </a:lnTo>
                    <a:cubicBezTo>
                      <a:pt x="67331" y="46638"/>
                      <a:pt x="67343" y="46649"/>
                      <a:pt x="67343" y="46649"/>
                    </a:cubicBezTo>
                    <a:lnTo>
                      <a:pt x="67450" y="46661"/>
                    </a:lnTo>
                    <a:lnTo>
                      <a:pt x="67497" y="46709"/>
                    </a:lnTo>
                    <a:lnTo>
                      <a:pt x="67652" y="46733"/>
                    </a:lnTo>
                    <a:lnTo>
                      <a:pt x="67914" y="46709"/>
                    </a:lnTo>
                    <a:lnTo>
                      <a:pt x="67986" y="46673"/>
                    </a:lnTo>
                    <a:lnTo>
                      <a:pt x="68081" y="46709"/>
                    </a:lnTo>
                    <a:lnTo>
                      <a:pt x="68117" y="46649"/>
                    </a:lnTo>
                    <a:lnTo>
                      <a:pt x="68236" y="46626"/>
                    </a:lnTo>
                    <a:lnTo>
                      <a:pt x="68331" y="46626"/>
                    </a:lnTo>
                    <a:lnTo>
                      <a:pt x="68474" y="46566"/>
                    </a:lnTo>
                    <a:lnTo>
                      <a:pt x="68533" y="46566"/>
                    </a:lnTo>
                    <a:cubicBezTo>
                      <a:pt x="68557" y="46542"/>
                      <a:pt x="68569" y="46507"/>
                      <a:pt x="68581" y="46483"/>
                    </a:cubicBezTo>
                    <a:lnTo>
                      <a:pt x="68652" y="46483"/>
                    </a:lnTo>
                    <a:cubicBezTo>
                      <a:pt x="68676" y="46471"/>
                      <a:pt x="68700" y="46459"/>
                      <a:pt x="68736" y="46459"/>
                    </a:cubicBezTo>
                    <a:lnTo>
                      <a:pt x="68712" y="46411"/>
                    </a:lnTo>
                    <a:lnTo>
                      <a:pt x="68771" y="46352"/>
                    </a:lnTo>
                    <a:cubicBezTo>
                      <a:pt x="68759" y="46316"/>
                      <a:pt x="68748" y="46280"/>
                      <a:pt x="68724" y="46245"/>
                    </a:cubicBezTo>
                    <a:lnTo>
                      <a:pt x="68831" y="46233"/>
                    </a:lnTo>
                    <a:cubicBezTo>
                      <a:pt x="68831" y="46221"/>
                      <a:pt x="68843" y="46197"/>
                      <a:pt x="68843" y="46185"/>
                    </a:cubicBezTo>
                    <a:lnTo>
                      <a:pt x="68914" y="46173"/>
                    </a:lnTo>
                    <a:lnTo>
                      <a:pt x="68938" y="46137"/>
                    </a:lnTo>
                    <a:lnTo>
                      <a:pt x="68890" y="46090"/>
                    </a:lnTo>
                    <a:cubicBezTo>
                      <a:pt x="68890" y="46066"/>
                      <a:pt x="68902" y="46042"/>
                      <a:pt x="68914" y="46030"/>
                    </a:cubicBezTo>
                    <a:lnTo>
                      <a:pt x="68962" y="46030"/>
                    </a:lnTo>
                    <a:cubicBezTo>
                      <a:pt x="68962" y="46042"/>
                      <a:pt x="68974" y="46054"/>
                      <a:pt x="68986" y="46066"/>
                    </a:cubicBezTo>
                    <a:cubicBezTo>
                      <a:pt x="68986" y="46078"/>
                      <a:pt x="68974" y="46090"/>
                      <a:pt x="68974" y="46102"/>
                    </a:cubicBezTo>
                    <a:lnTo>
                      <a:pt x="68998" y="46102"/>
                    </a:lnTo>
                    <a:lnTo>
                      <a:pt x="69033" y="46054"/>
                    </a:lnTo>
                    <a:lnTo>
                      <a:pt x="68998" y="45947"/>
                    </a:lnTo>
                    <a:lnTo>
                      <a:pt x="68998" y="45876"/>
                    </a:lnTo>
                    <a:lnTo>
                      <a:pt x="68962" y="45852"/>
                    </a:lnTo>
                    <a:lnTo>
                      <a:pt x="68962" y="45816"/>
                    </a:lnTo>
                    <a:lnTo>
                      <a:pt x="68962" y="45697"/>
                    </a:lnTo>
                    <a:lnTo>
                      <a:pt x="68998" y="45685"/>
                    </a:lnTo>
                    <a:cubicBezTo>
                      <a:pt x="68998" y="45661"/>
                      <a:pt x="68986" y="45637"/>
                      <a:pt x="68986" y="45602"/>
                    </a:cubicBezTo>
                    <a:lnTo>
                      <a:pt x="69021" y="45566"/>
                    </a:lnTo>
                    <a:cubicBezTo>
                      <a:pt x="69021" y="45542"/>
                      <a:pt x="69033" y="45518"/>
                      <a:pt x="69033" y="45495"/>
                    </a:cubicBezTo>
                    <a:lnTo>
                      <a:pt x="69010" y="45459"/>
                    </a:lnTo>
                    <a:lnTo>
                      <a:pt x="69010" y="45328"/>
                    </a:lnTo>
                    <a:lnTo>
                      <a:pt x="68986" y="45292"/>
                    </a:lnTo>
                    <a:lnTo>
                      <a:pt x="68998" y="45137"/>
                    </a:lnTo>
                    <a:cubicBezTo>
                      <a:pt x="68986" y="45102"/>
                      <a:pt x="68962" y="45066"/>
                      <a:pt x="68938" y="45030"/>
                    </a:cubicBezTo>
                    <a:lnTo>
                      <a:pt x="68974" y="45006"/>
                    </a:lnTo>
                    <a:cubicBezTo>
                      <a:pt x="68974" y="44994"/>
                      <a:pt x="68962" y="44983"/>
                      <a:pt x="68962" y="44959"/>
                    </a:cubicBezTo>
                    <a:lnTo>
                      <a:pt x="68974" y="44923"/>
                    </a:lnTo>
                    <a:lnTo>
                      <a:pt x="68879" y="44792"/>
                    </a:lnTo>
                    <a:lnTo>
                      <a:pt x="68902" y="44744"/>
                    </a:lnTo>
                    <a:lnTo>
                      <a:pt x="68867" y="44733"/>
                    </a:lnTo>
                    <a:lnTo>
                      <a:pt x="68867" y="44661"/>
                    </a:lnTo>
                    <a:cubicBezTo>
                      <a:pt x="68855" y="44625"/>
                      <a:pt x="68843" y="44590"/>
                      <a:pt x="68831" y="44542"/>
                    </a:cubicBezTo>
                    <a:lnTo>
                      <a:pt x="68617" y="44316"/>
                    </a:lnTo>
                    <a:lnTo>
                      <a:pt x="68581" y="44221"/>
                    </a:lnTo>
                    <a:lnTo>
                      <a:pt x="68367" y="44006"/>
                    </a:lnTo>
                    <a:cubicBezTo>
                      <a:pt x="68295" y="43935"/>
                      <a:pt x="68212" y="43863"/>
                      <a:pt x="68117" y="43804"/>
                    </a:cubicBezTo>
                    <a:cubicBezTo>
                      <a:pt x="68117" y="43792"/>
                      <a:pt x="68117" y="43780"/>
                      <a:pt x="68117" y="43768"/>
                    </a:cubicBezTo>
                    <a:lnTo>
                      <a:pt x="68021" y="43685"/>
                    </a:lnTo>
                    <a:lnTo>
                      <a:pt x="67855" y="43494"/>
                    </a:lnTo>
                    <a:lnTo>
                      <a:pt x="67855" y="43447"/>
                    </a:lnTo>
                    <a:cubicBezTo>
                      <a:pt x="67855" y="43411"/>
                      <a:pt x="67843" y="43375"/>
                      <a:pt x="67831" y="43340"/>
                    </a:cubicBezTo>
                    <a:lnTo>
                      <a:pt x="67867" y="43316"/>
                    </a:lnTo>
                    <a:cubicBezTo>
                      <a:pt x="67867" y="43304"/>
                      <a:pt x="67867" y="43292"/>
                      <a:pt x="67878" y="43280"/>
                    </a:cubicBezTo>
                    <a:lnTo>
                      <a:pt x="67831" y="43173"/>
                    </a:lnTo>
                    <a:lnTo>
                      <a:pt x="67783" y="43161"/>
                    </a:lnTo>
                    <a:lnTo>
                      <a:pt x="67676" y="43006"/>
                    </a:lnTo>
                    <a:lnTo>
                      <a:pt x="67533" y="42887"/>
                    </a:lnTo>
                    <a:cubicBezTo>
                      <a:pt x="67509" y="42875"/>
                      <a:pt x="67474" y="42863"/>
                      <a:pt x="67450" y="42839"/>
                    </a:cubicBezTo>
                    <a:lnTo>
                      <a:pt x="67450" y="42839"/>
                    </a:lnTo>
                    <a:lnTo>
                      <a:pt x="67545" y="42851"/>
                    </a:lnTo>
                    <a:lnTo>
                      <a:pt x="67569" y="42816"/>
                    </a:lnTo>
                    <a:lnTo>
                      <a:pt x="67474" y="42708"/>
                    </a:lnTo>
                    <a:lnTo>
                      <a:pt x="67557" y="42661"/>
                    </a:lnTo>
                    <a:lnTo>
                      <a:pt x="67652" y="42554"/>
                    </a:lnTo>
                    <a:cubicBezTo>
                      <a:pt x="67640" y="42530"/>
                      <a:pt x="67640" y="42518"/>
                      <a:pt x="67628" y="42494"/>
                    </a:cubicBezTo>
                    <a:lnTo>
                      <a:pt x="67593" y="42482"/>
                    </a:lnTo>
                    <a:cubicBezTo>
                      <a:pt x="67593" y="42458"/>
                      <a:pt x="67605" y="42435"/>
                      <a:pt x="67616" y="42411"/>
                    </a:cubicBezTo>
                    <a:lnTo>
                      <a:pt x="67664" y="42399"/>
                    </a:lnTo>
                    <a:lnTo>
                      <a:pt x="67724" y="42339"/>
                    </a:lnTo>
                    <a:lnTo>
                      <a:pt x="67783" y="42327"/>
                    </a:lnTo>
                    <a:lnTo>
                      <a:pt x="67795" y="42292"/>
                    </a:lnTo>
                    <a:cubicBezTo>
                      <a:pt x="67795" y="42304"/>
                      <a:pt x="67807" y="42316"/>
                      <a:pt x="67807" y="42327"/>
                    </a:cubicBezTo>
                    <a:lnTo>
                      <a:pt x="67878" y="42351"/>
                    </a:lnTo>
                    <a:cubicBezTo>
                      <a:pt x="67914" y="42327"/>
                      <a:pt x="67950" y="42304"/>
                      <a:pt x="67986" y="42280"/>
                    </a:cubicBezTo>
                    <a:lnTo>
                      <a:pt x="68033" y="42280"/>
                    </a:lnTo>
                    <a:lnTo>
                      <a:pt x="68069" y="42256"/>
                    </a:lnTo>
                    <a:cubicBezTo>
                      <a:pt x="68069" y="42244"/>
                      <a:pt x="68057" y="42220"/>
                      <a:pt x="68057" y="42208"/>
                    </a:cubicBezTo>
                    <a:lnTo>
                      <a:pt x="68081" y="42197"/>
                    </a:lnTo>
                    <a:cubicBezTo>
                      <a:pt x="68081" y="42173"/>
                      <a:pt x="68081" y="42149"/>
                      <a:pt x="68093" y="42125"/>
                    </a:cubicBezTo>
                    <a:cubicBezTo>
                      <a:pt x="68093" y="42113"/>
                      <a:pt x="68117" y="42089"/>
                      <a:pt x="68128" y="42077"/>
                    </a:cubicBezTo>
                    <a:lnTo>
                      <a:pt x="68105" y="42042"/>
                    </a:lnTo>
                    <a:lnTo>
                      <a:pt x="68152" y="42018"/>
                    </a:lnTo>
                    <a:lnTo>
                      <a:pt x="68188" y="41958"/>
                    </a:lnTo>
                    <a:lnTo>
                      <a:pt x="68212" y="41982"/>
                    </a:lnTo>
                    <a:lnTo>
                      <a:pt x="68236" y="42030"/>
                    </a:lnTo>
                    <a:lnTo>
                      <a:pt x="68283" y="42030"/>
                    </a:lnTo>
                    <a:lnTo>
                      <a:pt x="68343" y="42006"/>
                    </a:lnTo>
                    <a:lnTo>
                      <a:pt x="68426" y="42018"/>
                    </a:lnTo>
                    <a:cubicBezTo>
                      <a:pt x="68438" y="42030"/>
                      <a:pt x="68462" y="42042"/>
                      <a:pt x="68474" y="42054"/>
                    </a:cubicBezTo>
                    <a:lnTo>
                      <a:pt x="68498" y="42042"/>
                    </a:lnTo>
                    <a:lnTo>
                      <a:pt x="68557" y="42030"/>
                    </a:lnTo>
                    <a:lnTo>
                      <a:pt x="68557" y="41970"/>
                    </a:lnTo>
                    <a:lnTo>
                      <a:pt x="68605" y="41935"/>
                    </a:lnTo>
                    <a:lnTo>
                      <a:pt x="68700" y="41958"/>
                    </a:lnTo>
                    <a:lnTo>
                      <a:pt x="68795" y="41994"/>
                    </a:lnTo>
                    <a:lnTo>
                      <a:pt x="68902" y="41970"/>
                    </a:lnTo>
                    <a:lnTo>
                      <a:pt x="68950" y="41994"/>
                    </a:lnTo>
                    <a:lnTo>
                      <a:pt x="69010" y="41994"/>
                    </a:lnTo>
                    <a:lnTo>
                      <a:pt x="69069" y="41958"/>
                    </a:lnTo>
                    <a:cubicBezTo>
                      <a:pt x="69057" y="41946"/>
                      <a:pt x="69057" y="41935"/>
                      <a:pt x="69057" y="41923"/>
                    </a:cubicBezTo>
                    <a:lnTo>
                      <a:pt x="69057" y="41923"/>
                    </a:lnTo>
                    <a:lnTo>
                      <a:pt x="69081" y="41935"/>
                    </a:lnTo>
                    <a:lnTo>
                      <a:pt x="69129" y="41935"/>
                    </a:lnTo>
                    <a:lnTo>
                      <a:pt x="69188" y="41982"/>
                    </a:lnTo>
                    <a:lnTo>
                      <a:pt x="69283" y="41982"/>
                    </a:lnTo>
                    <a:lnTo>
                      <a:pt x="69295" y="41935"/>
                    </a:lnTo>
                    <a:lnTo>
                      <a:pt x="69343" y="41863"/>
                    </a:lnTo>
                    <a:lnTo>
                      <a:pt x="69379" y="41958"/>
                    </a:lnTo>
                    <a:lnTo>
                      <a:pt x="69450" y="42054"/>
                    </a:lnTo>
                    <a:lnTo>
                      <a:pt x="69510" y="42054"/>
                    </a:lnTo>
                    <a:lnTo>
                      <a:pt x="69617" y="42173"/>
                    </a:lnTo>
                    <a:lnTo>
                      <a:pt x="69676" y="42173"/>
                    </a:lnTo>
                    <a:lnTo>
                      <a:pt x="69748" y="42208"/>
                    </a:lnTo>
                    <a:lnTo>
                      <a:pt x="69819" y="42149"/>
                    </a:lnTo>
                    <a:lnTo>
                      <a:pt x="69891" y="42232"/>
                    </a:lnTo>
                    <a:lnTo>
                      <a:pt x="69974" y="42232"/>
                    </a:lnTo>
                    <a:lnTo>
                      <a:pt x="70022" y="42268"/>
                    </a:lnTo>
                    <a:cubicBezTo>
                      <a:pt x="70022" y="42280"/>
                      <a:pt x="70022" y="42280"/>
                      <a:pt x="70022" y="42292"/>
                    </a:cubicBezTo>
                    <a:lnTo>
                      <a:pt x="69938" y="42280"/>
                    </a:lnTo>
                    <a:lnTo>
                      <a:pt x="69902" y="42339"/>
                    </a:lnTo>
                    <a:lnTo>
                      <a:pt x="69795" y="42387"/>
                    </a:lnTo>
                    <a:cubicBezTo>
                      <a:pt x="69795" y="42399"/>
                      <a:pt x="69783" y="42411"/>
                      <a:pt x="69783" y="42423"/>
                    </a:cubicBezTo>
                    <a:cubicBezTo>
                      <a:pt x="69807" y="42482"/>
                      <a:pt x="69843" y="42542"/>
                      <a:pt x="69867" y="42589"/>
                    </a:cubicBezTo>
                    <a:cubicBezTo>
                      <a:pt x="69891" y="42613"/>
                      <a:pt x="69914" y="42637"/>
                      <a:pt x="69938" y="42649"/>
                    </a:cubicBezTo>
                    <a:lnTo>
                      <a:pt x="69914" y="42685"/>
                    </a:lnTo>
                    <a:cubicBezTo>
                      <a:pt x="69914" y="42720"/>
                      <a:pt x="69914" y="42744"/>
                      <a:pt x="69902" y="42780"/>
                    </a:cubicBezTo>
                    <a:lnTo>
                      <a:pt x="69938" y="42768"/>
                    </a:lnTo>
                    <a:lnTo>
                      <a:pt x="69998" y="42732"/>
                    </a:lnTo>
                    <a:lnTo>
                      <a:pt x="70105" y="42780"/>
                    </a:lnTo>
                    <a:lnTo>
                      <a:pt x="70105" y="42804"/>
                    </a:lnTo>
                    <a:lnTo>
                      <a:pt x="70164" y="42828"/>
                    </a:lnTo>
                    <a:lnTo>
                      <a:pt x="70283" y="42768"/>
                    </a:lnTo>
                    <a:lnTo>
                      <a:pt x="70272" y="42720"/>
                    </a:lnTo>
                    <a:lnTo>
                      <a:pt x="70236" y="42708"/>
                    </a:lnTo>
                    <a:lnTo>
                      <a:pt x="70236" y="42685"/>
                    </a:lnTo>
                    <a:cubicBezTo>
                      <a:pt x="70224" y="42649"/>
                      <a:pt x="70212" y="42625"/>
                      <a:pt x="70200" y="42589"/>
                    </a:cubicBezTo>
                    <a:lnTo>
                      <a:pt x="70141" y="42566"/>
                    </a:lnTo>
                    <a:cubicBezTo>
                      <a:pt x="70141" y="42542"/>
                      <a:pt x="70129" y="42506"/>
                      <a:pt x="70129" y="42482"/>
                    </a:cubicBezTo>
                    <a:lnTo>
                      <a:pt x="70164" y="42458"/>
                    </a:lnTo>
                    <a:lnTo>
                      <a:pt x="70248" y="42447"/>
                    </a:lnTo>
                    <a:lnTo>
                      <a:pt x="70283" y="42399"/>
                    </a:lnTo>
                    <a:lnTo>
                      <a:pt x="70283" y="42351"/>
                    </a:lnTo>
                    <a:lnTo>
                      <a:pt x="70307" y="42351"/>
                    </a:lnTo>
                    <a:lnTo>
                      <a:pt x="70355" y="42327"/>
                    </a:lnTo>
                    <a:lnTo>
                      <a:pt x="70355" y="42351"/>
                    </a:lnTo>
                    <a:cubicBezTo>
                      <a:pt x="70367" y="42375"/>
                      <a:pt x="70367" y="42387"/>
                      <a:pt x="70379" y="42387"/>
                    </a:cubicBezTo>
                    <a:lnTo>
                      <a:pt x="70403" y="42399"/>
                    </a:lnTo>
                    <a:lnTo>
                      <a:pt x="70379" y="42411"/>
                    </a:lnTo>
                    <a:lnTo>
                      <a:pt x="70379" y="42423"/>
                    </a:lnTo>
                    <a:lnTo>
                      <a:pt x="70426" y="42447"/>
                    </a:lnTo>
                    <a:lnTo>
                      <a:pt x="70403" y="42458"/>
                    </a:lnTo>
                    <a:lnTo>
                      <a:pt x="70426" y="42470"/>
                    </a:lnTo>
                    <a:lnTo>
                      <a:pt x="70498" y="42447"/>
                    </a:lnTo>
                    <a:lnTo>
                      <a:pt x="70605" y="42470"/>
                    </a:lnTo>
                    <a:lnTo>
                      <a:pt x="70664" y="42423"/>
                    </a:lnTo>
                    <a:lnTo>
                      <a:pt x="70748" y="42482"/>
                    </a:lnTo>
                    <a:lnTo>
                      <a:pt x="70855" y="42482"/>
                    </a:lnTo>
                    <a:lnTo>
                      <a:pt x="70986" y="42470"/>
                    </a:lnTo>
                    <a:cubicBezTo>
                      <a:pt x="70986" y="42447"/>
                      <a:pt x="70962" y="42423"/>
                      <a:pt x="70962" y="42399"/>
                    </a:cubicBezTo>
                    <a:lnTo>
                      <a:pt x="70962" y="42399"/>
                    </a:lnTo>
                    <a:cubicBezTo>
                      <a:pt x="70986" y="42411"/>
                      <a:pt x="71022" y="42423"/>
                      <a:pt x="71045" y="42435"/>
                    </a:cubicBezTo>
                    <a:lnTo>
                      <a:pt x="71165" y="42447"/>
                    </a:lnTo>
                    <a:lnTo>
                      <a:pt x="71260" y="42506"/>
                    </a:lnTo>
                    <a:lnTo>
                      <a:pt x="71319" y="42518"/>
                    </a:lnTo>
                    <a:lnTo>
                      <a:pt x="71462" y="42518"/>
                    </a:lnTo>
                    <a:lnTo>
                      <a:pt x="71581" y="42470"/>
                    </a:lnTo>
                    <a:lnTo>
                      <a:pt x="71677" y="42435"/>
                    </a:lnTo>
                    <a:lnTo>
                      <a:pt x="71700" y="42399"/>
                    </a:lnTo>
                    <a:lnTo>
                      <a:pt x="71724" y="42435"/>
                    </a:lnTo>
                    <a:lnTo>
                      <a:pt x="71760" y="42470"/>
                    </a:lnTo>
                    <a:lnTo>
                      <a:pt x="71819" y="42458"/>
                    </a:lnTo>
                    <a:lnTo>
                      <a:pt x="71891" y="42423"/>
                    </a:lnTo>
                    <a:lnTo>
                      <a:pt x="71986" y="42423"/>
                    </a:lnTo>
                    <a:cubicBezTo>
                      <a:pt x="71986" y="42387"/>
                      <a:pt x="71998" y="42351"/>
                      <a:pt x="71998" y="42316"/>
                    </a:cubicBezTo>
                    <a:cubicBezTo>
                      <a:pt x="71998" y="42292"/>
                      <a:pt x="71998" y="42268"/>
                      <a:pt x="71998" y="42244"/>
                    </a:cubicBezTo>
                    <a:cubicBezTo>
                      <a:pt x="71998" y="42220"/>
                      <a:pt x="72022" y="42208"/>
                      <a:pt x="72022" y="42185"/>
                    </a:cubicBezTo>
                    <a:cubicBezTo>
                      <a:pt x="72034" y="42173"/>
                      <a:pt x="72022" y="42161"/>
                      <a:pt x="72022" y="42137"/>
                    </a:cubicBezTo>
                    <a:lnTo>
                      <a:pt x="72022" y="42137"/>
                    </a:lnTo>
                    <a:lnTo>
                      <a:pt x="72058" y="42197"/>
                    </a:lnTo>
                    <a:lnTo>
                      <a:pt x="72177" y="42280"/>
                    </a:lnTo>
                    <a:lnTo>
                      <a:pt x="72177" y="42339"/>
                    </a:lnTo>
                    <a:lnTo>
                      <a:pt x="72260" y="42447"/>
                    </a:lnTo>
                    <a:lnTo>
                      <a:pt x="72331" y="42458"/>
                    </a:lnTo>
                    <a:lnTo>
                      <a:pt x="72260" y="42494"/>
                    </a:lnTo>
                    <a:lnTo>
                      <a:pt x="72188" y="42494"/>
                    </a:lnTo>
                    <a:lnTo>
                      <a:pt x="72188" y="42530"/>
                    </a:lnTo>
                    <a:lnTo>
                      <a:pt x="72403" y="42530"/>
                    </a:lnTo>
                    <a:cubicBezTo>
                      <a:pt x="72415" y="42506"/>
                      <a:pt x="72427" y="42482"/>
                      <a:pt x="72439" y="42458"/>
                    </a:cubicBezTo>
                    <a:lnTo>
                      <a:pt x="72546" y="42458"/>
                    </a:lnTo>
                    <a:lnTo>
                      <a:pt x="72605" y="42447"/>
                    </a:lnTo>
                    <a:lnTo>
                      <a:pt x="72677" y="42506"/>
                    </a:lnTo>
                    <a:lnTo>
                      <a:pt x="72772" y="42530"/>
                    </a:lnTo>
                    <a:cubicBezTo>
                      <a:pt x="72772" y="42506"/>
                      <a:pt x="72784" y="42494"/>
                      <a:pt x="72796" y="42470"/>
                    </a:cubicBezTo>
                    <a:lnTo>
                      <a:pt x="72891" y="42482"/>
                    </a:lnTo>
                    <a:lnTo>
                      <a:pt x="72927" y="42458"/>
                    </a:lnTo>
                    <a:cubicBezTo>
                      <a:pt x="72939" y="42482"/>
                      <a:pt x="72939" y="42494"/>
                      <a:pt x="72950" y="42518"/>
                    </a:cubicBezTo>
                    <a:cubicBezTo>
                      <a:pt x="72962" y="42542"/>
                      <a:pt x="72986" y="42578"/>
                      <a:pt x="73010" y="42613"/>
                    </a:cubicBezTo>
                    <a:lnTo>
                      <a:pt x="73070" y="42589"/>
                    </a:lnTo>
                    <a:lnTo>
                      <a:pt x="73117" y="42530"/>
                    </a:lnTo>
                    <a:lnTo>
                      <a:pt x="73165" y="42554"/>
                    </a:lnTo>
                    <a:lnTo>
                      <a:pt x="73165" y="42578"/>
                    </a:lnTo>
                    <a:lnTo>
                      <a:pt x="73260" y="42613"/>
                    </a:lnTo>
                    <a:lnTo>
                      <a:pt x="73284" y="42578"/>
                    </a:lnTo>
                    <a:lnTo>
                      <a:pt x="73415" y="42601"/>
                    </a:lnTo>
                    <a:lnTo>
                      <a:pt x="73498" y="42578"/>
                    </a:lnTo>
                    <a:lnTo>
                      <a:pt x="73558" y="42566"/>
                    </a:lnTo>
                    <a:lnTo>
                      <a:pt x="73558" y="42613"/>
                    </a:lnTo>
                    <a:lnTo>
                      <a:pt x="73605" y="42589"/>
                    </a:lnTo>
                    <a:lnTo>
                      <a:pt x="73653" y="42613"/>
                    </a:lnTo>
                    <a:lnTo>
                      <a:pt x="73760" y="42613"/>
                    </a:lnTo>
                    <a:cubicBezTo>
                      <a:pt x="73760" y="42601"/>
                      <a:pt x="73736" y="42578"/>
                      <a:pt x="73736" y="42554"/>
                    </a:cubicBezTo>
                    <a:lnTo>
                      <a:pt x="73796" y="42518"/>
                    </a:lnTo>
                    <a:lnTo>
                      <a:pt x="73855" y="42458"/>
                    </a:lnTo>
                    <a:cubicBezTo>
                      <a:pt x="73855" y="42423"/>
                      <a:pt x="73843" y="42387"/>
                      <a:pt x="73843" y="42363"/>
                    </a:cubicBezTo>
                    <a:cubicBezTo>
                      <a:pt x="73855" y="42363"/>
                      <a:pt x="73867" y="42375"/>
                      <a:pt x="73891" y="42387"/>
                    </a:cubicBezTo>
                    <a:lnTo>
                      <a:pt x="73939" y="42363"/>
                    </a:lnTo>
                    <a:lnTo>
                      <a:pt x="74082" y="42387"/>
                    </a:lnTo>
                    <a:lnTo>
                      <a:pt x="74082" y="42423"/>
                    </a:lnTo>
                    <a:lnTo>
                      <a:pt x="74189" y="42458"/>
                    </a:lnTo>
                    <a:lnTo>
                      <a:pt x="74236" y="42375"/>
                    </a:lnTo>
                    <a:lnTo>
                      <a:pt x="74296" y="42399"/>
                    </a:lnTo>
                    <a:lnTo>
                      <a:pt x="74332" y="42339"/>
                    </a:lnTo>
                    <a:lnTo>
                      <a:pt x="74379" y="42351"/>
                    </a:lnTo>
                    <a:cubicBezTo>
                      <a:pt x="74379" y="42363"/>
                      <a:pt x="74379" y="42375"/>
                      <a:pt x="74379" y="42387"/>
                    </a:cubicBezTo>
                    <a:lnTo>
                      <a:pt x="74427" y="42387"/>
                    </a:lnTo>
                    <a:lnTo>
                      <a:pt x="74510" y="42339"/>
                    </a:lnTo>
                    <a:lnTo>
                      <a:pt x="74558" y="42411"/>
                    </a:lnTo>
                    <a:lnTo>
                      <a:pt x="74594" y="42339"/>
                    </a:lnTo>
                    <a:lnTo>
                      <a:pt x="74665" y="42363"/>
                    </a:lnTo>
                    <a:lnTo>
                      <a:pt x="74725" y="42316"/>
                    </a:lnTo>
                    <a:lnTo>
                      <a:pt x="74641" y="42268"/>
                    </a:lnTo>
                    <a:lnTo>
                      <a:pt x="74558" y="42268"/>
                    </a:lnTo>
                    <a:lnTo>
                      <a:pt x="74439" y="42149"/>
                    </a:lnTo>
                    <a:lnTo>
                      <a:pt x="74629" y="42197"/>
                    </a:lnTo>
                    <a:lnTo>
                      <a:pt x="74736" y="42149"/>
                    </a:lnTo>
                    <a:cubicBezTo>
                      <a:pt x="74748" y="42161"/>
                      <a:pt x="74760" y="42173"/>
                      <a:pt x="74772" y="42185"/>
                    </a:cubicBezTo>
                    <a:lnTo>
                      <a:pt x="74844" y="42173"/>
                    </a:lnTo>
                    <a:lnTo>
                      <a:pt x="74963" y="42280"/>
                    </a:lnTo>
                    <a:lnTo>
                      <a:pt x="75034" y="42220"/>
                    </a:lnTo>
                    <a:lnTo>
                      <a:pt x="74951" y="42173"/>
                    </a:lnTo>
                    <a:cubicBezTo>
                      <a:pt x="74939" y="42149"/>
                      <a:pt x="74939" y="42137"/>
                      <a:pt x="74927" y="42113"/>
                    </a:cubicBezTo>
                    <a:lnTo>
                      <a:pt x="74963" y="42077"/>
                    </a:lnTo>
                    <a:lnTo>
                      <a:pt x="75046" y="42161"/>
                    </a:lnTo>
                    <a:lnTo>
                      <a:pt x="75129" y="42137"/>
                    </a:lnTo>
                    <a:lnTo>
                      <a:pt x="75129" y="42113"/>
                    </a:lnTo>
                    <a:lnTo>
                      <a:pt x="75058" y="42089"/>
                    </a:lnTo>
                    <a:lnTo>
                      <a:pt x="75070" y="42006"/>
                    </a:lnTo>
                    <a:lnTo>
                      <a:pt x="75022" y="41958"/>
                    </a:lnTo>
                    <a:lnTo>
                      <a:pt x="75106" y="41970"/>
                    </a:lnTo>
                    <a:lnTo>
                      <a:pt x="75129" y="42018"/>
                    </a:lnTo>
                    <a:lnTo>
                      <a:pt x="75189" y="42042"/>
                    </a:lnTo>
                    <a:lnTo>
                      <a:pt x="75213" y="42089"/>
                    </a:lnTo>
                    <a:lnTo>
                      <a:pt x="75236" y="42030"/>
                    </a:lnTo>
                    <a:cubicBezTo>
                      <a:pt x="75213" y="42006"/>
                      <a:pt x="75189" y="41970"/>
                      <a:pt x="75153" y="41946"/>
                    </a:cubicBezTo>
                    <a:lnTo>
                      <a:pt x="75189" y="41887"/>
                    </a:lnTo>
                    <a:lnTo>
                      <a:pt x="75248" y="41911"/>
                    </a:lnTo>
                    <a:lnTo>
                      <a:pt x="75296" y="41875"/>
                    </a:lnTo>
                    <a:lnTo>
                      <a:pt x="75367" y="41958"/>
                    </a:lnTo>
                    <a:lnTo>
                      <a:pt x="75344" y="42006"/>
                    </a:lnTo>
                    <a:lnTo>
                      <a:pt x="75403" y="42030"/>
                    </a:lnTo>
                    <a:cubicBezTo>
                      <a:pt x="75415" y="42054"/>
                      <a:pt x="75427" y="42077"/>
                      <a:pt x="75439" y="42113"/>
                    </a:cubicBezTo>
                    <a:cubicBezTo>
                      <a:pt x="75451" y="42077"/>
                      <a:pt x="75463" y="42054"/>
                      <a:pt x="75475" y="42018"/>
                    </a:cubicBezTo>
                    <a:lnTo>
                      <a:pt x="75463" y="41946"/>
                    </a:lnTo>
                    <a:lnTo>
                      <a:pt x="75403" y="41935"/>
                    </a:lnTo>
                    <a:lnTo>
                      <a:pt x="75403" y="41875"/>
                    </a:lnTo>
                    <a:lnTo>
                      <a:pt x="75487" y="41887"/>
                    </a:lnTo>
                    <a:cubicBezTo>
                      <a:pt x="75487" y="41875"/>
                      <a:pt x="75498" y="41863"/>
                      <a:pt x="75510" y="41851"/>
                    </a:cubicBezTo>
                    <a:lnTo>
                      <a:pt x="75427" y="41792"/>
                    </a:lnTo>
                    <a:lnTo>
                      <a:pt x="75582" y="41768"/>
                    </a:lnTo>
                    <a:cubicBezTo>
                      <a:pt x="75570" y="41744"/>
                      <a:pt x="75546" y="41720"/>
                      <a:pt x="75534" y="41696"/>
                    </a:cubicBezTo>
                    <a:lnTo>
                      <a:pt x="75451" y="41673"/>
                    </a:lnTo>
                    <a:lnTo>
                      <a:pt x="75403" y="41696"/>
                    </a:lnTo>
                    <a:lnTo>
                      <a:pt x="75403" y="41696"/>
                    </a:lnTo>
                    <a:lnTo>
                      <a:pt x="75439" y="41637"/>
                    </a:lnTo>
                    <a:lnTo>
                      <a:pt x="75570" y="41625"/>
                    </a:lnTo>
                    <a:lnTo>
                      <a:pt x="75772" y="41625"/>
                    </a:lnTo>
                    <a:cubicBezTo>
                      <a:pt x="75760" y="41601"/>
                      <a:pt x="75748" y="41577"/>
                      <a:pt x="75725" y="41554"/>
                    </a:cubicBezTo>
                    <a:lnTo>
                      <a:pt x="75653" y="41577"/>
                    </a:lnTo>
                    <a:lnTo>
                      <a:pt x="75546" y="41446"/>
                    </a:lnTo>
                    <a:lnTo>
                      <a:pt x="75665" y="41494"/>
                    </a:lnTo>
                    <a:lnTo>
                      <a:pt x="75617" y="41399"/>
                    </a:lnTo>
                    <a:cubicBezTo>
                      <a:pt x="75582" y="41387"/>
                      <a:pt x="75558" y="41375"/>
                      <a:pt x="75534" y="41363"/>
                    </a:cubicBezTo>
                    <a:lnTo>
                      <a:pt x="75594" y="41351"/>
                    </a:lnTo>
                    <a:cubicBezTo>
                      <a:pt x="75594" y="41327"/>
                      <a:pt x="75582" y="41304"/>
                      <a:pt x="75570" y="41292"/>
                    </a:cubicBezTo>
                    <a:lnTo>
                      <a:pt x="75570" y="41292"/>
                    </a:lnTo>
                    <a:lnTo>
                      <a:pt x="75629" y="41327"/>
                    </a:lnTo>
                    <a:cubicBezTo>
                      <a:pt x="75653" y="41304"/>
                      <a:pt x="75665" y="41292"/>
                      <a:pt x="75677" y="41268"/>
                    </a:cubicBezTo>
                    <a:lnTo>
                      <a:pt x="75713" y="41280"/>
                    </a:lnTo>
                    <a:lnTo>
                      <a:pt x="75772" y="41304"/>
                    </a:lnTo>
                    <a:lnTo>
                      <a:pt x="75737" y="41375"/>
                    </a:lnTo>
                    <a:lnTo>
                      <a:pt x="75808" y="41399"/>
                    </a:lnTo>
                    <a:lnTo>
                      <a:pt x="75975" y="41339"/>
                    </a:lnTo>
                    <a:cubicBezTo>
                      <a:pt x="75987" y="41327"/>
                      <a:pt x="75987" y="41315"/>
                      <a:pt x="75998" y="41304"/>
                    </a:cubicBezTo>
                    <a:lnTo>
                      <a:pt x="76118" y="41351"/>
                    </a:lnTo>
                    <a:lnTo>
                      <a:pt x="76070" y="41256"/>
                    </a:lnTo>
                    <a:lnTo>
                      <a:pt x="75987" y="41220"/>
                    </a:lnTo>
                    <a:lnTo>
                      <a:pt x="76046" y="41161"/>
                    </a:lnTo>
                    <a:lnTo>
                      <a:pt x="76094" y="41244"/>
                    </a:lnTo>
                    <a:lnTo>
                      <a:pt x="76201" y="41244"/>
                    </a:lnTo>
                    <a:cubicBezTo>
                      <a:pt x="76201" y="41220"/>
                      <a:pt x="76213" y="41196"/>
                      <a:pt x="76213" y="41173"/>
                    </a:cubicBezTo>
                    <a:lnTo>
                      <a:pt x="76260" y="41161"/>
                    </a:lnTo>
                    <a:cubicBezTo>
                      <a:pt x="76260" y="41137"/>
                      <a:pt x="76249" y="41125"/>
                      <a:pt x="76237" y="41101"/>
                    </a:cubicBezTo>
                    <a:lnTo>
                      <a:pt x="76260" y="41054"/>
                    </a:lnTo>
                    <a:lnTo>
                      <a:pt x="76332" y="41054"/>
                    </a:lnTo>
                    <a:cubicBezTo>
                      <a:pt x="76332" y="41030"/>
                      <a:pt x="76320" y="41006"/>
                      <a:pt x="76308" y="40994"/>
                    </a:cubicBezTo>
                    <a:cubicBezTo>
                      <a:pt x="76308" y="40970"/>
                      <a:pt x="76320" y="40958"/>
                      <a:pt x="76332" y="40946"/>
                    </a:cubicBezTo>
                    <a:cubicBezTo>
                      <a:pt x="76296" y="40923"/>
                      <a:pt x="76272" y="40899"/>
                      <a:pt x="76237" y="40875"/>
                    </a:cubicBezTo>
                    <a:lnTo>
                      <a:pt x="76237" y="40875"/>
                    </a:lnTo>
                    <a:lnTo>
                      <a:pt x="76379" y="40958"/>
                    </a:lnTo>
                    <a:lnTo>
                      <a:pt x="76451" y="40946"/>
                    </a:lnTo>
                    <a:cubicBezTo>
                      <a:pt x="76499" y="40911"/>
                      <a:pt x="76534" y="40875"/>
                      <a:pt x="76582" y="40839"/>
                    </a:cubicBezTo>
                    <a:lnTo>
                      <a:pt x="76677" y="40851"/>
                    </a:lnTo>
                    <a:lnTo>
                      <a:pt x="76677" y="40923"/>
                    </a:lnTo>
                    <a:lnTo>
                      <a:pt x="76689" y="40958"/>
                    </a:lnTo>
                    <a:cubicBezTo>
                      <a:pt x="76713" y="40934"/>
                      <a:pt x="76725" y="40911"/>
                      <a:pt x="76749" y="40899"/>
                    </a:cubicBezTo>
                    <a:lnTo>
                      <a:pt x="76832" y="40887"/>
                    </a:lnTo>
                    <a:cubicBezTo>
                      <a:pt x="76820" y="40851"/>
                      <a:pt x="76808" y="40827"/>
                      <a:pt x="76796" y="40792"/>
                    </a:cubicBezTo>
                    <a:lnTo>
                      <a:pt x="76701" y="40756"/>
                    </a:lnTo>
                    <a:cubicBezTo>
                      <a:pt x="76689" y="40732"/>
                      <a:pt x="76677" y="40720"/>
                      <a:pt x="76665" y="40708"/>
                    </a:cubicBezTo>
                    <a:lnTo>
                      <a:pt x="76713" y="40696"/>
                    </a:lnTo>
                    <a:lnTo>
                      <a:pt x="76784" y="40732"/>
                    </a:lnTo>
                    <a:lnTo>
                      <a:pt x="76868" y="40708"/>
                    </a:lnTo>
                    <a:cubicBezTo>
                      <a:pt x="76856" y="40696"/>
                      <a:pt x="76844" y="40673"/>
                      <a:pt x="76832" y="40661"/>
                    </a:cubicBezTo>
                    <a:lnTo>
                      <a:pt x="76772" y="40601"/>
                    </a:lnTo>
                    <a:lnTo>
                      <a:pt x="76868" y="40589"/>
                    </a:lnTo>
                    <a:lnTo>
                      <a:pt x="76903" y="40601"/>
                    </a:lnTo>
                    <a:lnTo>
                      <a:pt x="76927" y="40577"/>
                    </a:lnTo>
                    <a:lnTo>
                      <a:pt x="76880" y="40518"/>
                    </a:lnTo>
                    <a:lnTo>
                      <a:pt x="76701" y="40458"/>
                    </a:lnTo>
                    <a:lnTo>
                      <a:pt x="76725" y="40434"/>
                    </a:lnTo>
                    <a:lnTo>
                      <a:pt x="76868" y="40399"/>
                    </a:lnTo>
                    <a:lnTo>
                      <a:pt x="76963" y="40458"/>
                    </a:lnTo>
                    <a:lnTo>
                      <a:pt x="77011" y="40458"/>
                    </a:lnTo>
                    <a:lnTo>
                      <a:pt x="77034" y="40422"/>
                    </a:lnTo>
                    <a:lnTo>
                      <a:pt x="77094" y="40470"/>
                    </a:lnTo>
                    <a:cubicBezTo>
                      <a:pt x="77094" y="40482"/>
                      <a:pt x="77094" y="40494"/>
                      <a:pt x="77094" y="40494"/>
                    </a:cubicBezTo>
                    <a:lnTo>
                      <a:pt x="77177" y="40482"/>
                    </a:lnTo>
                    <a:cubicBezTo>
                      <a:pt x="77177" y="40470"/>
                      <a:pt x="77165" y="40446"/>
                      <a:pt x="77165" y="40422"/>
                    </a:cubicBezTo>
                    <a:lnTo>
                      <a:pt x="77189" y="40303"/>
                    </a:lnTo>
                    <a:lnTo>
                      <a:pt x="77141" y="40256"/>
                    </a:lnTo>
                    <a:lnTo>
                      <a:pt x="77058" y="40280"/>
                    </a:lnTo>
                    <a:lnTo>
                      <a:pt x="77070" y="40315"/>
                    </a:lnTo>
                    <a:lnTo>
                      <a:pt x="77058" y="40351"/>
                    </a:lnTo>
                    <a:lnTo>
                      <a:pt x="76939" y="40292"/>
                    </a:lnTo>
                    <a:lnTo>
                      <a:pt x="76772" y="40327"/>
                    </a:lnTo>
                    <a:lnTo>
                      <a:pt x="76701" y="40292"/>
                    </a:lnTo>
                    <a:cubicBezTo>
                      <a:pt x="76713" y="40268"/>
                      <a:pt x="76713" y="40244"/>
                      <a:pt x="76725" y="40220"/>
                    </a:cubicBezTo>
                    <a:lnTo>
                      <a:pt x="76880" y="40256"/>
                    </a:lnTo>
                    <a:lnTo>
                      <a:pt x="77177" y="40172"/>
                    </a:lnTo>
                    <a:cubicBezTo>
                      <a:pt x="77177" y="40172"/>
                      <a:pt x="77177" y="40161"/>
                      <a:pt x="77177" y="40149"/>
                    </a:cubicBezTo>
                    <a:lnTo>
                      <a:pt x="77070" y="40113"/>
                    </a:lnTo>
                    <a:lnTo>
                      <a:pt x="77034" y="40053"/>
                    </a:lnTo>
                    <a:lnTo>
                      <a:pt x="76987" y="40077"/>
                    </a:lnTo>
                    <a:cubicBezTo>
                      <a:pt x="76951" y="40006"/>
                      <a:pt x="76915" y="39934"/>
                      <a:pt x="76868" y="39863"/>
                    </a:cubicBezTo>
                    <a:lnTo>
                      <a:pt x="76749" y="39803"/>
                    </a:lnTo>
                    <a:lnTo>
                      <a:pt x="76546" y="39839"/>
                    </a:lnTo>
                    <a:lnTo>
                      <a:pt x="76463" y="39791"/>
                    </a:lnTo>
                    <a:lnTo>
                      <a:pt x="76391" y="39649"/>
                    </a:lnTo>
                    <a:lnTo>
                      <a:pt x="76272" y="39625"/>
                    </a:lnTo>
                    <a:lnTo>
                      <a:pt x="76141" y="39649"/>
                    </a:lnTo>
                    <a:lnTo>
                      <a:pt x="76082" y="39708"/>
                    </a:lnTo>
                    <a:cubicBezTo>
                      <a:pt x="76094" y="39672"/>
                      <a:pt x="76106" y="39649"/>
                      <a:pt x="76129" y="39613"/>
                    </a:cubicBezTo>
                    <a:lnTo>
                      <a:pt x="76272" y="39589"/>
                    </a:lnTo>
                    <a:lnTo>
                      <a:pt x="76344" y="39613"/>
                    </a:lnTo>
                    <a:lnTo>
                      <a:pt x="76427" y="39601"/>
                    </a:lnTo>
                    <a:lnTo>
                      <a:pt x="76546" y="39696"/>
                    </a:lnTo>
                    <a:lnTo>
                      <a:pt x="76653" y="39696"/>
                    </a:lnTo>
                    <a:lnTo>
                      <a:pt x="76689" y="39625"/>
                    </a:lnTo>
                    <a:lnTo>
                      <a:pt x="76749" y="39613"/>
                    </a:lnTo>
                    <a:lnTo>
                      <a:pt x="76820" y="39637"/>
                    </a:lnTo>
                    <a:lnTo>
                      <a:pt x="76987" y="39577"/>
                    </a:lnTo>
                    <a:lnTo>
                      <a:pt x="77141" y="39625"/>
                    </a:lnTo>
                    <a:cubicBezTo>
                      <a:pt x="77141" y="39601"/>
                      <a:pt x="77153" y="39589"/>
                      <a:pt x="77165" y="39565"/>
                    </a:cubicBezTo>
                    <a:cubicBezTo>
                      <a:pt x="77130" y="39506"/>
                      <a:pt x="77106" y="39434"/>
                      <a:pt x="77082" y="39375"/>
                    </a:cubicBezTo>
                    <a:lnTo>
                      <a:pt x="76844" y="39149"/>
                    </a:lnTo>
                    <a:lnTo>
                      <a:pt x="76701" y="39018"/>
                    </a:lnTo>
                    <a:cubicBezTo>
                      <a:pt x="76641" y="38946"/>
                      <a:pt x="76582" y="38875"/>
                      <a:pt x="76534" y="38791"/>
                    </a:cubicBezTo>
                    <a:lnTo>
                      <a:pt x="76427" y="38756"/>
                    </a:lnTo>
                    <a:lnTo>
                      <a:pt x="76213" y="38779"/>
                    </a:lnTo>
                    <a:cubicBezTo>
                      <a:pt x="76177" y="38768"/>
                      <a:pt x="76153" y="38744"/>
                      <a:pt x="76129" y="38732"/>
                    </a:cubicBezTo>
                    <a:lnTo>
                      <a:pt x="76022" y="38601"/>
                    </a:lnTo>
                    <a:cubicBezTo>
                      <a:pt x="76022" y="38577"/>
                      <a:pt x="76022" y="38565"/>
                      <a:pt x="76022" y="38553"/>
                    </a:cubicBezTo>
                    <a:lnTo>
                      <a:pt x="75975" y="38517"/>
                    </a:lnTo>
                    <a:lnTo>
                      <a:pt x="75832" y="38517"/>
                    </a:lnTo>
                    <a:lnTo>
                      <a:pt x="75701" y="38458"/>
                    </a:lnTo>
                    <a:lnTo>
                      <a:pt x="75570" y="38446"/>
                    </a:lnTo>
                    <a:lnTo>
                      <a:pt x="75367" y="38517"/>
                    </a:lnTo>
                    <a:lnTo>
                      <a:pt x="75558" y="38387"/>
                    </a:lnTo>
                    <a:lnTo>
                      <a:pt x="75665" y="38387"/>
                    </a:lnTo>
                    <a:lnTo>
                      <a:pt x="75737" y="38434"/>
                    </a:lnTo>
                    <a:lnTo>
                      <a:pt x="75808" y="38458"/>
                    </a:lnTo>
                    <a:lnTo>
                      <a:pt x="75844" y="38434"/>
                    </a:lnTo>
                    <a:lnTo>
                      <a:pt x="75915" y="38494"/>
                    </a:lnTo>
                    <a:lnTo>
                      <a:pt x="76082" y="38494"/>
                    </a:lnTo>
                    <a:cubicBezTo>
                      <a:pt x="76082" y="38541"/>
                      <a:pt x="76094" y="38589"/>
                      <a:pt x="76106" y="38637"/>
                    </a:cubicBezTo>
                    <a:lnTo>
                      <a:pt x="76165" y="38708"/>
                    </a:lnTo>
                    <a:lnTo>
                      <a:pt x="76272" y="38744"/>
                    </a:lnTo>
                    <a:lnTo>
                      <a:pt x="76368" y="38696"/>
                    </a:lnTo>
                    <a:lnTo>
                      <a:pt x="76534" y="38779"/>
                    </a:lnTo>
                    <a:lnTo>
                      <a:pt x="76630" y="38875"/>
                    </a:lnTo>
                    <a:lnTo>
                      <a:pt x="76713" y="38910"/>
                    </a:lnTo>
                    <a:lnTo>
                      <a:pt x="76796" y="39018"/>
                    </a:lnTo>
                    <a:lnTo>
                      <a:pt x="76975" y="39006"/>
                    </a:lnTo>
                    <a:lnTo>
                      <a:pt x="77177" y="39149"/>
                    </a:lnTo>
                    <a:lnTo>
                      <a:pt x="77249" y="39149"/>
                    </a:lnTo>
                    <a:cubicBezTo>
                      <a:pt x="77237" y="39101"/>
                      <a:pt x="77225" y="39053"/>
                      <a:pt x="77213" y="39006"/>
                    </a:cubicBezTo>
                    <a:cubicBezTo>
                      <a:pt x="77189" y="38994"/>
                      <a:pt x="77177" y="38982"/>
                      <a:pt x="77153" y="38970"/>
                    </a:cubicBezTo>
                    <a:lnTo>
                      <a:pt x="77058" y="38815"/>
                    </a:lnTo>
                    <a:cubicBezTo>
                      <a:pt x="77070" y="38803"/>
                      <a:pt x="77070" y="38791"/>
                      <a:pt x="77070" y="38791"/>
                    </a:cubicBezTo>
                    <a:lnTo>
                      <a:pt x="77022" y="38732"/>
                    </a:lnTo>
                    <a:lnTo>
                      <a:pt x="76915" y="38696"/>
                    </a:lnTo>
                    <a:lnTo>
                      <a:pt x="76820" y="38637"/>
                    </a:lnTo>
                    <a:cubicBezTo>
                      <a:pt x="76784" y="38565"/>
                      <a:pt x="76749" y="38506"/>
                      <a:pt x="76725" y="38434"/>
                    </a:cubicBezTo>
                    <a:cubicBezTo>
                      <a:pt x="76737" y="38398"/>
                      <a:pt x="76749" y="38363"/>
                      <a:pt x="76760" y="38327"/>
                    </a:cubicBezTo>
                    <a:lnTo>
                      <a:pt x="76594" y="38148"/>
                    </a:lnTo>
                    <a:cubicBezTo>
                      <a:pt x="76606" y="38113"/>
                      <a:pt x="76606" y="38065"/>
                      <a:pt x="76618" y="38029"/>
                    </a:cubicBezTo>
                    <a:lnTo>
                      <a:pt x="76522" y="37970"/>
                    </a:lnTo>
                    <a:lnTo>
                      <a:pt x="76606" y="37898"/>
                    </a:lnTo>
                    <a:lnTo>
                      <a:pt x="76570" y="37875"/>
                    </a:lnTo>
                    <a:lnTo>
                      <a:pt x="76487" y="37577"/>
                    </a:lnTo>
                    <a:lnTo>
                      <a:pt x="76225" y="37374"/>
                    </a:lnTo>
                    <a:lnTo>
                      <a:pt x="76129" y="37374"/>
                    </a:lnTo>
                    <a:cubicBezTo>
                      <a:pt x="76129" y="37351"/>
                      <a:pt x="76141" y="37327"/>
                      <a:pt x="76153" y="37315"/>
                    </a:cubicBezTo>
                    <a:lnTo>
                      <a:pt x="75903" y="37124"/>
                    </a:lnTo>
                    <a:lnTo>
                      <a:pt x="75856" y="37113"/>
                    </a:lnTo>
                    <a:cubicBezTo>
                      <a:pt x="75879" y="37053"/>
                      <a:pt x="75903" y="36982"/>
                      <a:pt x="75915" y="36922"/>
                    </a:cubicBezTo>
                    <a:lnTo>
                      <a:pt x="76010" y="36803"/>
                    </a:lnTo>
                    <a:cubicBezTo>
                      <a:pt x="76010" y="36767"/>
                      <a:pt x="75998" y="36732"/>
                      <a:pt x="75998" y="36708"/>
                    </a:cubicBezTo>
                    <a:lnTo>
                      <a:pt x="76070" y="36601"/>
                    </a:lnTo>
                    <a:lnTo>
                      <a:pt x="76094" y="36636"/>
                    </a:lnTo>
                    <a:lnTo>
                      <a:pt x="76189" y="36636"/>
                    </a:lnTo>
                    <a:lnTo>
                      <a:pt x="76332" y="36565"/>
                    </a:lnTo>
                    <a:lnTo>
                      <a:pt x="76379" y="36601"/>
                    </a:lnTo>
                    <a:lnTo>
                      <a:pt x="76510" y="36553"/>
                    </a:lnTo>
                    <a:lnTo>
                      <a:pt x="76415" y="36482"/>
                    </a:lnTo>
                    <a:cubicBezTo>
                      <a:pt x="76403" y="36458"/>
                      <a:pt x="76391" y="36434"/>
                      <a:pt x="76379" y="36410"/>
                    </a:cubicBezTo>
                    <a:lnTo>
                      <a:pt x="76499" y="36374"/>
                    </a:lnTo>
                    <a:lnTo>
                      <a:pt x="76665" y="36434"/>
                    </a:lnTo>
                    <a:cubicBezTo>
                      <a:pt x="76677" y="36410"/>
                      <a:pt x="76689" y="36386"/>
                      <a:pt x="76701" y="36362"/>
                    </a:cubicBezTo>
                    <a:lnTo>
                      <a:pt x="76844" y="36386"/>
                    </a:lnTo>
                    <a:lnTo>
                      <a:pt x="76856" y="36327"/>
                    </a:lnTo>
                    <a:lnTo>
                      <a:pt x="76749" y="36220"/>
                    </a:lnTo>
                    <a:lnTo>
                      <a:pt x="76880" y="36255"/>
                    </a:lnTo>
                    <a:cubicBezTo>
                      <a:pt x="76903" y="36279"/>
                      <a:pt x="76927" y="36315"/>
                      <a:pt x="76951" y="36339"/>
                    </a:cubicBezTo>
                    <a:lnTo>
                      <a:pt x="76999" y="36303"/>
                    </a:lnTo>
                    <a:lnTo>
                      <a:pt x="77094" y="36339"/>
                    </a:lnTo>
                    <a:lnTo>
                      <a:pt x="77225" y="36315"/>
                    </a:lnTo>
                    <a:lnTo>
                      <a:pt x="77296" y="36339"/>
                    </a:lnTo>
                    <a:lnTo>
                      <a:pt x="77451" y="36267"/>
                    </a:lnTo>
                    <a:cubicBezTo>
                      <a:pt x="77463" y="36291"/>
                      <a:pt x="77463" y="36315"/>
                      <a:pt x="77475" y="36327"/>
                    </a:cubicBezTo>
                    <a:lnTo>
                      <a:pt x="77546" y="36303"/>
                    </a:lnTo>
                    <a:lnTo>
                      <a:pt x="77546" y="36351"/>
                    </a:lnTo>
                    <a:lnTo>
                      <a:pt x="77653" y="36458"/>
                    </a:lnTo>
                    <a:lnTo>
                      <a:pt x="77820" y="36422"/>
                    </a:lnTo>
                    <a:lnTo>
                      <a:pt x="77844" y="36398"/>
                    </a:lnTo>
                    <a:lnTo>
                      <a:pt x="77749" y="36351"/>
                    </a:lnTo>
                    <a:lnTo>
                      <a:pt x="77773" y="36267"/>
                    </a:lnTo>
                    <a:lnTo>
                      <a:pt x="77856" y="36267"/>
                    </a:lnTo>
                    <a:lnTo>
                      <a:pt x="77915" y="36279"/>
                    </a:lnTo>
                    <a:cubicBezTo>
                      <a:pt x="77892" y="36243"/>
                      <a:pt x="77868" y="36208"/>
                      <a:pt x="77856" y="36160"/>
                    </a:cubicBezTo>
                    <a:lnTo>
                      <a:pt x="77880" y="36124"/>
                    </a:lnTo>
                    <a:lnTo>
                      <a:pt x="78011" y="36136"/>
                    </a:lnTo>
                    <a:lnTo>
                      <a:pt x="77939" y="36089"/>
                    </a:lnTo>
                    <a:lnTo>
                      <a:pt x="77808" y="36065"/>
                    </a:lnTo>
                    <a:lnTo>
                      <a:pt x="77653" y="36005"/>
                    </a:lnTo>
                    <a:lnTo>
                      <a:pt x="77665" y="35981"/>
                    </a:lnTo>
                    <a:lnTo>
                      <a:pt x="77546" y="35946"/>
                    </a:lnTo>
                    <a:lnTo>
                      <a:pt x="77487" y="35958"/>
                    </a:lnTo>
                    <a:lnTo>
                      <a:pt x="77130" y="35851"/>
                    </a:lnTo>
                    <a:lnTo>
                      <a:pt x="77070" y="35779"/>
                    </a:lnTo>
                    <a:lnTo>
                      <a:pt x="77011" y="35743"/>
                    </a:lnTo>
                    <a:cubicBezTo>
                      <a:pt x="76999" y="35708"/>
                      <a:pt x="76987" y="35684"/>
                      <a:pt x="76963" y="35648"/>
                    </a:cubicBezTo>
                    <a:lnTo>
                      <a:pt x="76915" y="35612"/>
                    </a:lnTo>
                    <a:cubicBezTo>
                      <a:pt x="76915" y="35600"/>
                      <a:pt x="76891" y="35577"/>
                      <a:pt x="76891" y="35565"/>
                    </a:cubicBezTo>
                    <a:lnTo>
                      <a:pt x="76606" y="35565"/>
                    </a:lnTo>
                    <a:lnTo>
                      <a:pt x="76463" y="35529"/>
                    </a:lnTo>
                    <a:lnTo>
                      <a:pt x="76463" y="35529"/>
                    </a:lnTo>
                    <a:cubicBezTo>
                      <a:pt x="76475" y="35541"/>
                      <a:pt x="76487" y="35553"/>
                      <a:pt x="76499" y="35565"/>
                    </a:cubicBezTo>
                    <a:lnTo>
                      <a:pt x="76475" y="35636"/>
                    </a:lnTo>
                    <a:lnTo>
                      <a:pt x="76391" y="35648"/>
                    </a:lnTo>
                    <a:lnTo>
                      <a:pt x="76213" y="35648"/>
                    </a:lnTo>
                    <a:lnTo>
                      <a:pt x="76237" y="35660"/>
                    </a:lnTo>
                    <a:lnTo>
                      <a:pt x="76272" y="35731"/>
                    </a:lnTo>
                    <a:lnTo>
                      <a:pt x="76189" y="35779"/>
                    </a:lnTo>
                    <a:lnTo>
                      <a:pt x="76129" y="35791"/>
                    </a:lnTo>
                    <a:lnTo>
                      <a:pt x="76022" y="35731"/>
                    </a:lnTo>
                    <a:lnTo>
                      <a:pt x="75903" y="35743"/>
                    </a:lnTo>
                    <a:lnTo>
                      <a:pt x="75748" y="35684"/>
                    </a:lnTo>
                    <a:lnTo>
                      <a:pt x="75677" y="35434"/>
                    </a:lnTo>
                    <a:cubicBezTo>
                      <a:pt x="75689" y="35398"/>
                      <a:pt x="75701" y="35362"/>
                      <a:pt x="75713" y="35327"/>
                    </a:cubicBezTo>
                    <a:cubicBezTo>
                      <a:pt x="75725" y="35291"/>
                      <a:pt x="75713" y="35267"/>
                      <a:pt x="75713" y="35243"/>
                    </a:cubicBezTo>
                    <a:lnTo>
                      <a:pt x="75558" y="35196"/>
                    </a:lnTo>
                    <a:lnTo>
                      <a:pt x="75487" y="35196"/>
                    </a:lnTo>
                    <a:cubicBezTo>
                      <a:pt x="75487" y="35184"/>
                      <a:pt x="75487" y="35172"/>
                      <a:pt x="75487" y="35160"/>
                    </a:cubicBezTo>
                    <a:lnTo>
                      <a:pt x="75427" y="35136"/>
                    </a:lnTo>
                    <a:lnTo>
                      <a:pt x="75367" y="35172"/>
                    </a:lnTo>
                    <a:lnTo>
                      <a:pt x="75344" y="35112"/>
                    </a:lnTo>
                    <a:cubicBezTo>
                      <a:pt x="75332" y="35124"/>
                      <a:pt x="75332" y="35136"/>
                      <a:pt x="75320" y="35148"/>
                    </a:cubicBezTo>
                    <a:lnTo>
                      <a:pt x="75272" y="35017"/>
                    </a:lnTo>
                    <a:lnTo>
                      <a:pt x="75272" y="34969"/>
                    </a:lnTo>
                    <a:lnTo>
                      <a:pt x="75117" y="34815"/>
                    </a:lnTo>
                    <a:lnTo>
                      <a:pt x="75010" y="34731"/>
                    </a:lnTo>
                    <a:cubicBezTo>
                      <a:pt x="75010" y="34708"/>
                      <a:pt x="75022" y="34672"/>
                      <a:pt x="75022" y="34648"/>
                    </a:cubicBezTo>
                    <a:cubicBezTo>
                      <a:pt x="75034" y="34612"/>
                      <a:pt x="75010" y="34577"/>
                      <a:pt x="74998" y="34529"/>
                    </a:cubicBezTo>
                    <a:lnTo>
                      <a:pt x="75058" y="34517"/>
                    </a:lnTo>
                    <a:lnTo>
                      <a:pt x="75070" y="34481"/>
                    </a:lnTo>
                    <a:lnTo>
                      <a:pt x="75106" y="34446"/>
                    </a:lnTo>
                    <a:lnTo>
                      <a:pt x="75141" y="34374"/>
                    </a:lnTo>
                    <a:lnTo>
                      <a:pt x="75225" y="34362"/>
                    </a:lnTo>
                    <a:cubicBezTo>
                      <a:pt x="75236" y="34338"/>
                      <a:pt x="75236" y="34327"/>
                      <a:pt x="75248" y="34315"/>
                    </a:cubicBezTo>
                    <a:lnTo>
                      <a:pt x="75451" y="34434"/>
                    </a:lnTo>
                    <a:lnTo>
                      <a:pt x="75629" y="34493"/>
                    </a:lnTo>
                    <a:lnTo>
                      <a:pt x="75784" y="34541"/>
                    </a:lnTo>
                    <a:lnTo>
                      <a:pt x="75868" y="34481"/>
                    </a:lnTo>
                    <a:lnTo>
                      <a:pt x="75844" y="34434"/>
                    </a:lnTo>
                    <a:lnTo>
                      <a:pt x="75844" y="34434"/>
                    </a:lnTo>
                    <a:lnTo>
                      <a:pt x="75927" y="34457"/>
                    </a:lnTo>
                    <a:cubicBezTo>
                      <a:pt x="75927" y="34422"/>
                      <a:pt x="75927" y="34386"/>
                      <a:pt x="75939" y="34350"/>
                    </a:cubicBezTo>
                    <a:lnTo>
                      <a:pt x="75915" y="34327"/>
                    </a:lnTo>
                    <a:lnTo>
                      <a:pt x="75963" y="34291"/>
                    </a:lnTo>
                    <a:lnTo>
                      <a:pt x="76094" y="34124"/>
                    </a:lnTo>
                    <a:lnTo>
                      <a:pt x="76320" y="34112"/>
                    </a:lnTo>
                    <a:lnTo>
                      <a:pt x="76451" y="34148"/>
                    </a:lnTo>
                    <a:lnTo>
                      <a:pt x="76570" y="34076"/>
                    </a:lnTo>
                    <a:lnTo>
                      <a:pt x="76641" y="34076"/>
                    </a:lnTo>
                    <a:lnTo>
                      <a:pt x="76701" y="33934"/>
                    </a:lnTo>
                    <a:lnTo>
                      <a:pt x="76856" y="33886"/>
                    </a:lnTo>
                    <a:lnTo>
                      <a:pt x="76903" y="33803"/>
                    </a:lnTo>
                    <a:lnTo>
                      <a:pt x="76963" y="33803"/>
                    </a:lnTo>
                    <a:lnTo>
                      <a:pt x="77058" y="33743"/>
                    </a:lnTo>
                    <a:lnTo>
                      <a:pt x="77189" y="33779"/>
                    </a:lnTo>
                    <a:lnTo>
                      <a:pt x="77237" y="33826"/>
                    </a:lnTo>
                    <a:lnTo>
                      <a:pt x="77332" y="33862"/>
                    </a:lnTo>
                    <a:lnTo>
                      <a:pt x="77403" y="33791"/>
                    </a:lnTo>
                    <a:lnTo>
                      <a:pt x="77522" y="33993"/>
                    </a:lnTo>
                    <a:lnTo>
                      <a:pt x="77737" y="34184"/>
                    </a:lnTo>
                    <a:cubicBezTo>
                      <a:pt x="77737" y="34207"/>
                      <a:pt x="77737" y="34231"/>
                      <a:pt x="77737" y="34255"/>
                    </a:cubicBezTo>
                    <a:lnTo>
                      <a:pt x="77653" y="34255"/>
                    </a:lnTo>
                    <a:lnTo>
                      <a:pt x="77606" y="34291"/>
                    </a:lnTo>
                    <a:cubicBezTo>
                      <a:pt x="77558" y="34315"/>
                      <a:pt x="77499" y="34338"/>
                      <a:pt x="77451" y="34362"/>
                    </a:cubicBezTo>
                    <a:cubicBezTo>
                      <a:pt x="77439" y="34386"/>
                      <a:pt x="77415" y="34422"/>
                      <a:pt x="77403" y="34446"/>
                    </a:cubicBezTo>
                    <a:lnTo>
                      <a:pt x="77296" y="34422"/>
                    </a:lnTo>
                    <a:lnTo>
                      <a:pt x="77296" y="34446"/>
                    </a:lnTo>
                    <a:lnTo>
                      <a:pt x="77237" y="34541"/>
                    </a:lnTo>
                    <a:cubicBezTo>
                      <a:pt x="77261" y="34588"/>
                      <a:pt x="77296" y="34624"/>
                      <a:pt x="77332" y="34672"/>
                    </a:cubicBezTo>
                    <a:lnTo>
                      <a:pt x="77296" y="34719"/>
                    </a:lnTo>
                    <a:lnTo>
                      <a:pt x="77249" y="34719"/>
                    </a:lnTo>
                    <a:lnTo>
                      <a:pt x="77225" y="34767"/>
                    </a:lnTo>
                    <a:cubicBezTo>
                      <a:pt x="77249" y="34779"/>
                      <a:pt x="77261" y="34803"/>
                      <a:pt x="77272" y="34827"/>
                    </a:cubicBezTo>
                    <a:lnTo>
                      <a:pt x="77403" y="34838"/>
                    </a:lnTo>
                    <a:lnTo>
                      <a:pt x="77558" y="34815"/>
                    </a:lnTo>
                    <a:lnTo>
                      <a:pt x="77558" y="34815"/>
                    </a:lnTo>
                    <a:lnTo>
                      <a:pt x="77487" y="34862"/>
                    </a:lnTo>
                    <a:lnTo>
                      <a:pt x="77356" y="34874"/>
                    </a:lnTo>
                    <a:lnTo>
                      <a:pt x="77356" y="34922"/>
                    </a:lnTo>
                    <a:lnTo>
                      <a:pt x="77415" y="34946"/>
                    </a:lnTo>
                    <a:lnTo>
                      <a:pt x="77392" y="34981"/>
                    </a:lnTo>
                    <a:lnTo>
                      <a:pt x="77332" y="34981"/>
                    </a:lnTo>
                    <a:lnTo>
                      <a:pt x="77213" y="34934"/>
                    </a:lnTo>
                    <a:lnTo>
                      <a:pt x="77130" y="34969"/>
                    </a:lnTo>
                    <a:lnTo>
                      <a:pt x="77046" y="34946"/>
                    </a:lnTo>
                    <a:lnTo>
                      <a:pt x="76975" y="34981"/>
                    </a:lnTo>
                    <a:lnTo>
                      <a:pt x="77046" y="35053"/>
                    </a:lnTo>
                    <a:cubicBezTo>
                      <a:pt x="77046" y="35077"/>
                      <a:pt x="77046" y="35100"/>
                      <a:pt x="77034" y="35124"/>
                    </a:cubicBezTo>
                    <a:lnTo>
                      <a:pt x="77118" y="35136"/>
                    </a:lnTo>
                    <a:lnTo>
                      <a:pt x="77201" y="35100"/>
                    </a:lnTo>
                    <a:lnTo>
                      <a:pt x="77272" y="35124"/>
                    </a:lnTo>
                    <a:lnTo>
                      <a:pt x="77392" y="35053"/>
                    </a:lnTo>
                    <a:lnTo>
                      <a:pt x="77570" y="35065"/>
                    </a:lnTo>
                    <a:lnTo>
                      <a:pt x="77594" y="35041"/>
                    </a:lnTo>
                    <a:cubicBezTo>
                      <a:pt x="77594" y="35005"/>
                      <a:pt x="77582" y="34981"/>
                      <a:pt x="77582" y="34946"/>
                    </a:cubicBezTo>
                    <a:lnTo>
                      <a:pt x="77749" y="34922"/>
                    </a:lnTo>
                    <a:lnTo>
                      <a:pt x="78046" y="34886"/>
                    </a:lnTo>
                    <a:lnTo>
                      <a:pt x="78118" y="34910"/>
                    </a:lnTo>
                    <a:lnTo>
                      <a:pt x="78165" y="34838"/>
                    </a:lnTo>
                    <a:lnTo>
                      <a:pt x="78296" y="34886"/>
                    </a:lnTo>
                    <a:lnTo>
                      <a:pt x="78475" y="34862"/>
                    </a:lnTo>
                    <a:lnTo>
                      <a:pt x="78511" y="34922"/>
                    </a:lnTo>
                    <a:lnTo>
                      <a:pt x="78582" y="34922"/>
                    </a:lnTo>
                    <a:lnTo>
                      <a:pt x="78713" y="34958"/>
                    </a:lnTo>
                    <a:lnTo>
                      <a:pt x="78927" y="34886"/>
                    </a:lnTo>
                    <a:cubicBezTo>
                      <a:pt x="78927" y="34922"/>
                      <a:pt x="78927" y="34946"/>
                      <a:pt x="78939" y="34969"/>
                    </a:cubicBezTo>
                    <a:lnTo>
                      <a:pt x="78939" y="35005"/>
                    </a:lnTo>
                    <a:lnTo>
                      <a:pt x="78963" y="35005"/>
                    </a:lnTo>
                    <a:lnTo>
                      <a:pt x="78963" y="35148"/>
                    </a:lnTo>
                    <a:lnTo>
                      <a:pt x="79058" y="35136"/>
                    </a:lnTo>
                    <a:lnTo>
                      <a:pt x="79094" y="35089"/>
                    </a:lnTo>
                    <a:lnTo>
                      <a:pt x="79201" y="35172"/>
                    </a:lnTo>
                    <a:lnTo>
                      <a:pt x="79225" y="35243"/>
                    </a:lnTo>
                    <a:lnTo>
                      <a:pt x="79416" y="35291"/>
                    </a:lnTo>
                    <a:lnTo>
                      <a:pt x="79499" y="35255"/>
                    </a:lnTo>
                    <a:lnTo>
                      <a:pt x="79570" y="35279"/>
                    </a:lnTo>
                    <a:cubicBezTo>
                      <a:pt x="79558" y="35291"/>
                      <a:pt x="79535" y="35315"/>
                      <a:pt x="79523" y="35339"/>
                    </a:cubicBezTo>
                    <a:lnTo>
                      <a:pt x="79427" y="35339"/>
                    </a:lnTo>
                    <a:cubicBezTo>
                      <a:pt x="79439" y="35374"/>
                      <a:pt x="79463" y="35410"/>
                      <a:pt x="79475" y="35434"/>
                    </a:cubicBezTo>
                    <a:lnTo>
                      <a:pt x="79285" y="35541"/>
                    </a:lnTo>
                    <a:cubicBezTo>
                      <a:pt x="79261" y="35600"/>
                      <a:pt x="79237" y="35660"/>
                      <a:pt x="79225" y="35731"/>
                    </a:cubicBezTo>
                    <a:cubicBezTo>
                      <a:pt x="79225" y="35743"/>
                      <a:pt x="79237" y="35755"/>
                      <a:pt x="79249" y="35767"/>
                    </a:cubicBezTo>
                    <a:lnTo>
                      <a:pt x="79451" y="35851"/>
                    </a:lnTo>
                    <a:lnTo>
                      <a:pt x="79582" y="35851"/>
                    </a:lnTo>
                    <a:lnTo>
                      <a:pt x="79427" y="35886"/>
                    </a:lnTo>
                    <a:lnTo>
                      <a:pt x="79285" y="35839"/>
                    </a:lnTo>
                    <a:lnTo>
                      <a:pt x="79166" y="35922"/>
                    </a:lnTo>
                    <a:cubicBezTo>
                      <a:pt x="79142" y="35970"/>
                      <a:pt x="79118" y="36029"/>
                      <a:pt x="79094" y="36065"/>
                    </a:cubicBezTo>
                    <a:cubicBezTo>
                      <a:pt x="79082" y="36089"/>
                      <a:pt x="79058" y="36112"/>
                      <a:pt x="79046" y="36124"/>
                    </a:cubicBezTo>
                    <a:lnTo>
                      <a:pt x="79094" y="36160"/>
                    </a:lnTo>
                    <a:lnTo>
                      <a:pt x="79201" y="36160"/>
                    </a:lnTo>
                    <a:lnTo>
                      <a:pt x="79308" y="36231"/>
                    </a:lnTo>
                    <a:lnTo>
                      <a:pt x="79166" y="36303"/>
                    </a:lnTo>
                    <a:lnTo>
                      <a:pt x="79189" y="36374"/>
                    </a:lnTo>
                    <a:lnTo>
                      <a:pt x="79320" y="36351"/>
                    </a:lnTo>
                    <a:lnTo>
                      <a:pt x="79380" y="36398"/>
                    </a:lnTo>
                    <a:lnTo>
                      <a:pt x="79523" y="36351"/>
                    </a:lnTo>
                    <a:cubicBezTo>
                      <a:pt x="79523" y="36327"/>
                      <a:pt x="79511" y="36315"/>
                      <a:pt x="79499" y="36303"/>
                    </a:cubicBezTo>
                    <a:lnTo>
                      <a:pt x="79582" y="36303"/>
                    </a:lnTo>
                    <a:cubicBezTo>
                      <a:pt x="79606" y="36339"/>
                      <a:pt x="79642" y="36386"/>
                      <a:pt x="79666" y="36434"/>
                    </a:cubicBezTo>
                    <a:lnTo>
                      <a:pt x="79678" y="36446"/>
                    </a:lnTo>
                    <a:lnTo>
                      <a:pt x="79785" y="36434"/>
                    </a:lnTo>
                    <a:lnTo>
                      <a:pt x="79963" y="36505"/>
                    </a:lnTo>
                    <a:lnTo>
                      <a:pt x="79868" y="36505"/>
                    </a:lnTo>
                    <a:lnTo>
                      <a:pt x="80035" y="36708"/>
                    </a:lnTo>
                    <a:cubicBezTo>
                      <a:pt x="80070" y="36767"/>
                      <a:pt x="80094" y="36839"/>
                      <a:pt x="80130" y="36898"/>
                    </a:cubicBezTo>
                    <a:cubicBezTo>
                      <a:pt x="80154" y="36910"/>
                      <a:pt x="80178" y="36922"/>
                      <a:pt x="80201" y="36934"/>
                    </a:cubicBezTo>
                    <a:lnTo>
                      <a:pt x="80142" y="36958"/>
                    </a:lnTo>
                    <a:lnTo>
                      <a:pt x="80201" y="37065"/>
                    </a:lnTo>
                    <a:lnTo>
                      <a:pt x="80213" y="37148"/>
                    </a:lnTo>
                    <a:lnTo>
                      <a:pt x="80047" y="37041"/>
                    </a:lnTo>
                    <a:lnTo>
                      <a:pt x="80023" y="36993"/>
                    </a:lnTo>
                    <a:lnTo>
                      <a:pt x="79963" y="37041"/>
                    </a:lnTo>
                    <a:lnTo>
                      <a:pt x="79892" y="37005"/>
                    </a:lnTo>
                    <a:lnTo>
                      <a:pt x="79737" y="37077"/>
                    </a:lnTo>
                    <a:lnTo>
                      <a:pt x="79951" y="37232"/>
                    </a:lnTo>
                    <a:lnTo>
                      <a:pt x="80023" y="37244"/>
                    </a:lnTo>
                    <a:lnTo>
                      <a:pt x="80047" y="37351"/>
                    </a:lnTo>
                    <a:cubicBezTo>
                      <a:pt x="80023" y="37398"/>
                      <a:pt x="80011" y="37458"/>
                      <a:pt x="79987" y="37505"/>
                    </a:cubicBezTo>
                    <a:lnTo>
                      <a:pt x="80035" y="37565"/>
                    </a:lnTo>
                    <a:lnTo>
                      <a:pt x="80094" y="37553"/>
                    </a:lnTo>
                    <a:cubicBezTo>
                      <a:pt x="80106" y="37601"/>
                      <a:pt x="80118" y="37660"/>
                      <a:pt x="80142" y="37708"/>
                    </a:cubicBezTo>
                    <a:lnTo>
                      <a:pt x="79928" y="37732"/>
                    </a:lnTo>
                    <a:lnTo>
                      <a:pt x="79904" y="37779"/>
                    </a:lnTo>
                    <a:cubicBezTo>
                      <a:pt x="79928" y="37791"/>
                      <a:pt x="79951" y="37815"/>
                      <a:pt x="79963" y="37839"/>
                    </a:cubicBezTo>
                    <a:cubicBezTo>
                      <a:pt x="79963" y="37863"/>
                      <a:pt x="79951" y="37886"/>
                      <a:pt x="79939" y="37910"/>
                    </a:cubicBezTo>
                    <a:lnTo>
                      <a:pt x="79868" y="37910"/>
                    </a:lnTo>
                    <a:lnTo>
                      <a:pt x="79844" y="37982"/>
                    </a:lnTo>
                    <a:cubicBezTo>
                      <a:pt x="79856" y="38017"/>
                      <a:pt x="79856" y="38041"/>
                      <a:pt x="79868" y="38077"/>
                    </a:cubicBezTo>
                    <a:lnTo>
                      <a:pt x="79797" y="38053"/>
                    </a:lnTo>
                    <a:lnTo>
                      <a:pt x="79797" y="38053"/>
                    </a:lnTo>
                    <a:cubicBezTo>
                      <a:pt x="79820" y="38125"/>
                      <a:pt x="79844" y="38196"/>
                      <a:pt x="79868" y="38279"/>
                    </a:cubicBezTo>
                    <a:lnTo>
                      <a:pt x="79939" y="38315"/>
                    </a:lnTo>
                    <a:lnTo>
                      <a:pt x="79939" y="38410"/>
                    </a:lnTo>
                    <a:lnTo>
                      <a:pt x="79975" y="38446"/>
                    </a:lnTo>
                    <a:cubicBezTo>
                      <a:pt x="79963" y="38470"/>
                      <a:pt x="79951" y="38494"/>
                      <a:pt x="79939" y="38506"/>
                    </a:cubicBezTo>
                    <a:lnTo>
                      <a:pt x="80035" y="38494"/>
                    </a:lnTo>
                    <a:cubicBezTo>
                      <a:pt x="80059" y="38470"/>
                      <a:pt x="80070" y="38434"/>
                      <a:pt x="80082" y="38410"/>
                    </a:cubicBezTo>
                    <a:lnTo>
                      <a:pt x="80118" y="38470"/>
                    </a:lnTo>
                    <a:lnTo>
                      <a:pt x="80225" y="38422"/>
                    </a:lnTo>
                    <a:cubicBezTo>
                      <a:pt x="80332" y="38398"/>
                      <a:pt x="80428" y="38387"/>
                      <a:pt x="80523" y="38363"/>
                    </a:cubicBezTo>
                    <a:lnTo>
                      <a:pt x="80630" y="38387"/>
                    </a:lnTo>
                    <a:lnTo>
                      <a:pt x="80630" y="38434"/>
                    </a:lnTo>
                    <a:lnTo>
                      <a:pt x="80737" y="38398"/>
                    </a:lnTo>
                    <a:lnTo>
                      <a:pt x="80785" y="38422"/>
                    </a:lnTo>
                    <a:lnTo>
                      <a:pt x="80821" y="38517"/>
                    </a:lnTo>
                    <a:lnTo>
                      <a:pt x="80928" y="38529"/>
                    </a:lnTo>
                    <a:cubicBezTo>
                      <a:pt x="80940" y="38541"/>
                      <a:pt x="80951" y="38565"/>
                      <a:pt x="80963" y="38577"/>
                    </a:cubicBezTo>
                    <a:lnTo>
                      <a:pt x="81023" y="38577"/>
                    </a:lnTo>
                    <a:cubicBezTo>
                      <a:pt x="81011" y="38553"/>
                      <a:pt x="81011" y="38529"/>
                      <a:pt x="80999" y="38506"/>
                    </a:cubicBezTo>
                    <a:lnTo>
                      <a:pt x="81166" y="38494"/>
                    </a:lnTo>
                    <a:cubicBezTo>
                      <a:pt x="81202" y="38506"/>
                      <a:pt x="81249" y="38529"/>
                      <a:pt x="81285" y="38541"/>
                    </a:cubicBezTo>
                    <a:lnTo>
                      <a:pt x="81487" y="38470"/>
                    </a:lnTo>
                    <a:lnTo>
                      <a:pt x="81475" y="38410"/>
                    </a:lnTo>
                    <a:lnTo>
                      <a:pt x="81559" y="38398"/>
                    </a:lnTo>
                    <a:cubicBezTo>
                      <a:pt x="81594" y="38303"/>
                      <a:pt x="81618" y="38196"/>
                      <a:pt x="81654" y="38101"/>
                    </a:cubicBezTo>
                    <a:lnTo>
                      <a:pt x="81606" y="38089"/>
                    </a:lnTo>
                    <a:lnTo>
                      <a:pt x="81559" y="38101"/>
                    </a:lnTo>
                    <a:lnTo>
                      <a:pt x="81559" y="38101"/>
                    </a:lnTo>
                    <a:lnTo>
                      <a:pt x="81594" y="38017"/>
                    </a:lnTo>
                    <a:cubicBezTo>
                      <a:pt x="81606" y="37910"/>
                      <a:pt x="81606" y="37815"/>
                      <a:pt x="81618" y="37720"/>
                    </a:cubicBezTo>
                    <a:lnTo>
                      <a:pt x="81559" y="37625"/>
                    </a:lnTo>
                    <a:lnTo>
                      <a:pt x="81618" y="37446"/>
                    </a:lnTo>
                    <a:lnTo>
                      <a:pt x="81404" y="37053"/>
                    </a:lnTo>
                    <a:lnTo>
                      <a:pt x="81178" y="36732"/>
                    </a:lnTo>
                    <a:cubicBezTo>
                      <a:pt x="81142" y="36612"/>
                      <a:pt x="81118" y="36505"/>
                      <a:pt x="81071" y="36398"/>
                    </a:cubicBezTo>
                    <a:cubicBezTo>
                      <a:pt x="81071" y="36362"/>
                      <a:pt x="81059" y="36327"/>
                      <a:pt x="81047" y="36291"/>
                    </a:cubicBezTo>
                    <a:lnTo>
                      <a:pt x="80690" y="35981"/>
                    </a:lnTo>
                    <a:cubicBezTo>
                      <a:pt x="80678" y="35946"/>
                      <a:pt x="80666" y="35922"/>
                      <a:pt x="80654" y="35898"/>
                    </a:cubicBezTo>
                    <a:cubicBezTo>
                      <a:pt x="80594" y="35862"/>
                      <a:pt x="80523" y="35827"/>
                      <a:pt x="80463" y="35791"/>
                    </a:cubicBezTo>
                    <a:lnTo>
                      <a:pt x="80463" y="35684"/>
                    </a:lnTo>
                    <a:lnTo>
                      <a:pt x="80535" y="35660"/>
                    </a:lnTo>
                    <a:cubicBezTo>
                      <a:pt x="80535" y="35624"/>
                      <a:pt x="80535" y="35589"/>
                      <a:pt x="80523" y="35565"/>
                    </a:cubicBezTo>
                    <a:cubicBezTo>
                      <a:pt x="80511" y="35529"/>
                      <a:pt x="80547" y="35493"/>
                      <a:pt x="80559" y="35470"/>
                    </a:cubicBezTo>
                    <a:lnTo>
                      <a:pt x="80737" y="35458"/>
                    </a:lnTo>
                    <a:lnTo>
                      <a:pt x="80809" y="35386"/>
                    </a:lnTo>
                    <a:lnTo>
                      <a:pt x="80940" y="35374"/>
                    </a:lnTo>
                    <a:lnTo>
                      <a:pt x="81059" y="35422"/>
                    </a:lnTo>
                    <a:lnTo>
                      <a:pt x="81094" y="35386"/>
                    </a:lnTo>
                    <a:lnTo>
                      <a:pt x="81202" y="35374"/>
                    </a:lnTo>
                    <a:cubicBezTo>
                      <a:pt x="81202" y="35350"/>
                      <a:pt x="81202" y="35327"/>
                      <a:pt x="81190" y="35303"/>
                    </a:cubicBezTo>
                    <a:lnTo>
                      <a:pt x="81547" y="35208"/>
                    </a:lnTo>
                    <a:cubicBezTo>
                      <a:pt x="81535" y="35196"/>
                      <a:pt x="81535" y="35172"/>
                      <a:pt x="81523" y="35160"/>
                    </a:cubicBezTo>
                    <a:lnTo>
                      <a:pt x="81702" y="35136"/>
                    </a:lnTo>
                    <a:lnTo>
                      <a:pt x="81785" y="35065"/>
                    </a:lnTo>
                    <a:lnTo>
                      <a:pt x="81713" y="34981"/>
                    </a:lnTo>
                    <a:lnTo>
                      <a:pt x="81785" y="34779"/>
                    </a:lnTo>
                    <a:cubicBezTo>
                      <a:pt x="81761" y="34743"/>
                      <a:pt x="81725" y="34708"/>
                      <a:pt x="81690" y="34684"/>
                    </a:cubicBezTo>
                    <a:cubicBezTo>
                      <a:pt x="81702" y="34636"/>
                      <a:pt x="81713" y="34600"/>
                      <a:pt x="81725" y="34565"/>
                    </a:cubicBezTo>
                    <a:lnTo>
                      <a:pt x="81880" y="34398"/>
                    </a:lnTo>
                    <a:lnTo>
                      <a:pt x="81916" y="34315"/>
                    </a:lnTo>
                    <a:lnTo>
                      <a:pt x="81987" y="34350"/>
                    </a:lnTo>
                    <a:lnTo>
                      <a:pt x="82225" y="34279"/>
                    </a:lnTo>
                    <a:lnTo>
                      <a:pt x="82237" y="34279"/>
                    </a:lnTo>
                    <a:lnTo>
                      <a:pt x="82273" y="34291"/>
                    </a:lnTo>
                    <a:lnTo>
                      <a:pt x="82356" y="34196"/>
                    </a:lnTo>
                    <a:lnTo>
                      <a:pt x="82511" y="34231"/>
                    </a:lnTo>
                    <a:lnTo>
                      <a:pt x="82535" y="34291"/>
                    </a:lnTo>
                    <a:lnTo>
                      <a:pt x="82642" y="34172"/>
                    </a:lnTo>
                    <a:lnTo>
                      <a:pt x="82726" y="34172"/>
                    </a:lnTo>
                    <a:lnTo>
                      <a:pt x="82785" y="34041"/>
                    </a:lnTo>
                    <a:lnTo>
                      <a:pt x="82916" y="34029"/>
                    </a:lnTo>
                    <a:cubicBezTo>
                      <a:pt x="82916" y="34005"/>
                      <a:pt x="82928" y="33981"/>
                      <a:pt x="82940" y="33957"/>
                    </a:cubicBezTo>
                    <a:lnTo>
                      <a:pt x="82987" y="33922"/>
                    </a:lnTo>
                    <a:lnTo>
                      <a:pt x="83095" y="34017"/>
                    </a:lnTo>
                    <a:lnTo>
                      <a:pt x="83237" y="34029"/>
                    </a:lnTo>
                    <a:lnTo>
                      <a:pt x="83285" y="34088"/>
                    </a:lnTo>
                    <a:cubicBezTo>
                      <a:pt x="83273" y="34136"/>
                      <a:pt x="83261" y="34184"/>
                      <a:pt x="83249" y="34231"/>
                    </a:cubicBezTo>
                    <a:lnTo>
                      <a:pt x="83416" y="34327"/>
                    </a:lnTo>
                    <a:lnTo>
                      <a:pt x="83559" y="34469"/>
                    </a:lnTo>
                    <a:lnTo>
                      <a:pt x="83642" y="34446"/>
                    </a:lnTo>
                    <a:cubicBezTo>
                      <a:pt x="83654" y="34469"/>
                      <a:pt x="83678" y="34493"/>
                      <a:pt x="83690" y="34529"/>
                    </a:cubicBezTo>
                    <a:lnTo>
                      <a:pt x="83857" y="34481"/>
                    </a:lnTo>
                    <a:lnTo>
                      <a:pt x="84023" y="34529"/>
                    </a:lnTo>
                    <a:lnTo>
                      <a:pt x="84059" y="34481"/>
                    </a:lnTo>
                    <a:cubicBezTo>
                      <a:pt x="84095" y="34481"/>
                      <a:pt x="84119" y="34493"/>
                      <a:pt x="84142" y="34505"/>
                    </a:cubicBezTo>
                    <a:lnTo>
                      <a:pt x="84273" y="34446"/>
                    </a:lnTo>
                    <a:lnTo>
                      <a:pt x="84523" y="34362"/>
                    </a:lnTo>
                    <a:lnTo>
                      <a:pt x="84511" y="34303"/>
                    </a:lnTo>
                    <a:lnTo>
                      <a:pt x="84511" y="34303"/>
                    </a:lnTo>
                    <a:lnTo>
                      <a:pt x="84654" y="34315"/>
                    </a:lnTo>
                    <a:lnTo>
                      <a:pt x="84690" y="34231"/>
                    </a:lnTo>
                    <a:cubicBezTo>
                      <a:pt x="84690" y="34196"/>
                      <a:pt x="84690" y="34160"/>
                      <a:pt x="84678" y="34124"/>
                    </a:cubicBezTo>
                    <a:lnTo>
                      <a:pt x="84678" y="34124"/>
                    </a:lnTo>
                    <a:cubicBezTo>
                      <a:pt x="84702" y="34148"/>
                      <a:pt x="84738" y="34160"/>
                      <a:pt x="84761" y="34184"/>
                    </a:cubicBezTo>
                    <a:lnTo>
                      <a:pt x="84761" y="34207"/>
                    </a:lnTo>
                    <a:lnTo>
                      <a:pt x="84940" y="34124"/>
                    </a:lnTo>
                    <a:cubicBezTo>
                      <a:pt x="84940" y="34100"/>
                      <a:pt x="84928" y="34065"/>
                      <a:pt x="84916" y="34029"/>
                    </a:cubicBezTo>
                    <a:lnTo>
                      <a:pt x="84916" y="34029"/>
                    </a:lnTo>
                    <a:lnTo>
                      <a:pt x="84988" y="34041"/>
                    </a:lnTo>
                    <a:cubicBezTo>
                      <a:pt x="85000" y="34005"/>
                      <a:pt x="85012" y="33957"/>
                      <a:pt x="85012" y="33922"/>
                    </a:cubicBezTo>
                    <a:lnTo>
                      <a:pt x="85131" y="33922"/>
                    </a:lnTo>
                    <a:cubicBezTo>
                      <a:pt x="85142" y="33898"/>
                      <a:pt x="85154" y="33874"/>
                      <a:pt x="85166" y="33850"/>
                    </a:cubicBezTo>
                    <a:lnTo>
                      <a:pt x="85357" y="33838"/>
                    </a:lnTo>
                    <a:lnTo>
                      <a:pt x="85393" y="33803"/>
                    </a:lnTo>
                    <a:lnTo>
                      <a:pt x="85357" y="33755"/>
                    </a:lnTo>
                    <a:lnTo>
                      <a:pt x="85416" y="33684"/>
                    </a:lnTo>
                    <a:lnTo>
                      <a:pt x="85488" y="33684"/>
                    </a:lnTo>
                    <a:lnTo>
                      <a:pt x="85726" y="33398"/>
                    </a:lnTo>
                    <a:lnTo>
                      <a:pt x="85881" y="33338"/>
                    </a:lnTo>
                    <a:cubicBezTo>
                      <a:pt x="85893" y="33314"/>
                      <a:pt x="85904" y="33303"/>
                      <a:pt x="85916" y="33279"/>
                    </a:cubicBezTo>
                    <a:lnTo>
                      <a:pt x="86059" y="33255"/>
                    </a:lnTo>
                    <a:cubicBezTo>
                      <a:pt x="86083" y="33219"/>
                      <a:pt x="86107" y="33195"/>
                      <a:pt x="86131" y="33172"/>
                    </a:cubicBezTo>
                    <a:lnTo>
                      <a:pt x="86309" y="33112"/>
                    </a:lnTo>
                    <a:cubicBezTo>
                      <a:pt x="86321" y="33088"/>
                      <a:pt x="86333" y="33064"/>
                      <a:pt x="86357" y="33041"/>
                    </a:cubicBezTo>
                    <a:lnTo>
                      <a:pt x="86297" y="33005"/>
                    </a:lnTo>
                    <a:lnTo>
                      <a:pt x="86297" y="32886"/>
                    </a:lnTo>
                    <a:lnTo>
                      <a:pt x="86452" y="32862"/>
                    </a:lnTo>
                    <a:lnTo>
                      <a:pt x="86452" y="32660"/>
                    </a:lnTo>
                    <a:lnTo>
                      <a:pt x="86583" y="32624"/>
                    </a:lnTo>
                    <a:cubicBezTo>
                      <a:pt x="86583" y="32600"/>
                      <a:pt x="86595" y="32588"/>
                      <a:pt x="86595" y="32564"/>
                    </a:cubicBezTo>
                    <a:lnTo>
                      <a:pt x="86547" y="32541"/>
                    </a:lnTo>
                    <a:lnTo>
                      <a:pt x="86690" y="32445"/>
                    </a:lnTo>
                    <a:cubicBezTo>
                      <a:pt x="86690" y="32410"/>
                      <a:pt x="86702" y="32386"/>
                      <a:pt x="86714" y="32350"/>
                    </a:cubicBezTo>
                    <a:lnTo>
                      <a:pt x="86857" y="32326"/>
                    </a:lnTo>
                    <a:lnTo>
                      <a:pt x="86917" y="32219"/>
                    </a:lnTo>
                    <a:lnTo>
                      <a:pt x="86893" y="32195"/>
                    </a:lnTo>
                    <a:cubicBezTo>
                      <a:pt x="86905" y="32148"/>
                      <a:pt x="86905" y="32100"/>
                      <a:pt x="86917" y="32052"/>
                    </a:cubicBezTo>
                    <a:lnTo>
                      <a:pt x="87047" y="31969"/>
                    </a:lnTo>
                    <a:cubicBezTo>
                      <a:pt x="87059" y="31933"/>
                      <a:pt x="87083" y="31898"/>
                      <a:pt x="87107" y="31862"/>
                    </a:cubicBezTo>
                    <a:lnTo>
                      <a:pt x="87309" y="31814"/>
                    </a:lnTo>
                    <a:lnTo>
                      <a:pt x="87345" y="31707"/>
                    </a:lnTo>
                    <a:lnTo>
                      <a:pt x="87321" y="31612"/>
                    </a:lnTo>
                    <a:cubicBezTo>
                      <a:pt x="87333" y="31576"/>
                      <a:pt x="87345" y="31540"/>
                      <a:pt x="87357" y="31493"/>
                    </a:cubicBezTo>
                    <a:lnTo>
                      <a:pt x="87405" y="31481"/>
                    </a:lnTo>
                    <a:cubicBezTo>
                      <a:pt x="87428" y="31457"/>
                      <a:pt x="87440" y="31421"/>
                      <a:pt x="87452" y="31398"/>
                    </a:cubicBezTo>
                    <a:lnTo>
                      <a:pt x="87357" y="31362"/>
                    </a:lnTo>
                    <a:cubicBezTo>
                      <a:pt x="87369" y="31302"/>
                      <a:pt x="87381" y="31231"/>
                      <a:pt x="87393" y="31171"/>
                    </a:cubicBezTo>
                    <a:cubicBezTo>
                      <a:pt x="87405" y="31159"/>
                      <a:pt x="87417" y="31136"/>
                      <a:pt x="87428" y="31124"/>
                    </a:cubicBezTo>
                    <a:lnTo>
                      <a:pt x="87417" y="31064"/>
                    </a:lnTo>
                    <a:lnTo>
                      <a:pt x="87476" y="30921"/>
                    </a:lnTo>
                    <a:cubicBezTo>
                      <a:pt x="87440" y="30862"/>
                      <a:pt x="87405" y="30802"/>
                      <a:pt x="87369" y="30743"/>
                    </a:cubicBezTo>
                    <a:lnTo>
                      <a:pt x="87309" y="30719"/>
                    </a:lnTo>
                    <a:cubicBezTo>
                      <a:pt x="87309" y="30695"/>
                      <a:pt x="87298" y="30659"/>
                      <a:pt x="87286" y="30636"/>
                    </a:cubicBezTo>
                    <a:lnTo>
                      <a:pt x="87345" y="30624"/>
                    </a:lnTo>
                    <a:lnTo>
                      <a:pt x="87476" y="30552"/>
                    </a:lnTo>
                    <a:cubicBezTo>
                      <a:pt x="87476" y="30540"/>
                      <a:pt x="87476" y="30528"/>
                      <a:pt x="87476" y="30517"/>
                    </a:cubicBezTo>
                    <a:lnTo>
                      <a:pt x="87345" y="30528"/>
                    </a:lnTo>
                    <a:lnTo>
                      <a:pt x="87262" y="30481"/>
                    </a:lnTo>
                    <a:lnTo>
                      <a:pt x="87250" y="30183"/>
                    </a:lnTo>
                    <a:cubicBezTo>
                      <a:pt x="87250" y="30159"/>
                      <a:pt x="87262" y="30136"/>
                      <a:pt x="87274" y="30124"/>
                    </a:cubicBezTo>
                    <a:cubicBezTo>
                      <a:pt x="87286" y="30100"/>
                      <a:pt x="87274" y="30076"/>
                      <a:pt x="87274" y="30052"/>
                    </a:cubicBezTo>
                    <a:cubicBezTo>
                      <a:pt x="87286" y="30005"/>
                      <a:pt x="87298" y="29957"/>
                      <a:pt x="87309" y="29909"/>
                    </a:cubicBezTo>
                    <a:lnTo>
                      <a:pt x="87369" y="29874"/>
                    </a:lnTo>
                    <a:lnTo>
                      <a:pt x="87357" y="29659"/>
                    </a:lnTo>
                    <a:lnTo>
                      <a:pt x="87440" y="29624"/>
                    </a:lnTo>
                    <a:lnTo>
                      <a:pt x="87393" y="29576"/>
                    </a:lnTo>
                    <a:lnTo>
                      <a:pt x="87440" y="29552"/>
                    </a:lnTo>
                    <a:cubicBezTo>
                      <a:pt x="87440" y="29540"/>
                      <a:pt x="87452" y="29516"/>
                      <a:pt x="87464" y="29504"/>
                    </a:cubicBezTo>
                    <a:lnTo>
                      <a:pt x="87428" y="29457"/>
                    </a:lnTo>
                    <a:lnTo>
                      <a:pt x="87524" y="29409"/>
                    </a:lnTo>
                    <a:cubicBezTo>
                      <a:pt x="87524" y="29374"/>
                      <a:pt x="87500" y="29350"/>
                      <a:pt x="87500" y="29326"/>
                    </a:cubicBezTo>
                    <a:lnTo>
                      <a:pt x="87536" y="29278"/>
                    </a:lnTo>
                    <a:lnTo>
                      <a:pt x="87619" y="29266"/>
                    </a:lnTo>
                    <a:lnTo>
                      <a:pt x="87548" y="29171"/>
                    </a:lnTo>
                    <a:cubicBezTo>
                      <a:pt x="87548" y="29135"/>
                      <a:pt x="87559" y="29100"/>
                      <a:pt x="87571" y="29064"/>
                    </a:cubicBezTo>
                    <a:lnTo>
                      <a:pt x="87631" y="29040"/>
                    </a:lnTo>
                    <a:lnTo>
                      <a:pt x="87631" y="28969"/>
                    </a:lnTo>
                    <a:lnTo>
                      <a:pt x="87548" y="28993"/>
                    </a:lnTo>
                    <a:lnTo>
                      <a:pt x="87452" y="28933"/>
                    </a:lnTo>
                    <a:lnTo>
                      <a:pt x="87369" y="28838"/>
                    </a:lnTo>
                    <a:cubicBezTo>
                      <a:pt x="87381" y="28802"/>
                      <a:pt x="87393" y="28778"/>
                      <a:pt x="87405" y="28754"/>
                    </a:cubicBezTo>
                    <a:lnTo>
                      <a:pt x="87500" y="28719"/>
                    </a:lnTo>
                    <a:cubicBezTo>
                      <a:pt x="87500" y="28695"/>
                      <a:pt x="87512" y="28671"/>
                      <a:pt x="87512" y="28647"/>
                    </a:cubicBezTo>
                    <a:cubicBezTo>
                      <a:pt x="87476" y="28588"/>
                      <a:pt x="87452" y="28528"/>
                      <a:pt x="87417" y="28469"/>
                    </a:cubicBezTo>
                    <a:lnTo>
                      <a:pt x="87321" y="28433"/>
                    </a:lnTo>
                    <a:lnTo>
                      <a:pt x="87250" y="28314"/>
                    </a:lnTo>
                    <a:lnTo>
                      <a:pt x="87333" y="28314"/>
                    </a:lnTo>
                    <a:cubicBezTo>
                      <a:pt x="87345" y="28290"/>
                      <a:pt x="87357" y="28266"/>
                      <a:pt x="87369" y="28242"/>
                    </a:cubicBezTo>
                    <a:lnTo>
                      <a:pt x="87464" y="28207"/>
                    </a:lnTo>
                    <a:lnTo>
                      <a:pt x="87405" y="28052"/>
                    </a:lnTo>
                    <a:lnTo>
                      <a:pt x="87345" y="28028"/>
                    </a:lnTo>
                    <a:lnTo>
                      <a:pt x="87286" y="27945"/>
                    </a:lnTo>
                    <a:lnTo>
                      <a:pt x="87202" y="27897"/>
                    </a:lnTo>
                    <a:cubicBezTo>
                      <a:pt x="87202" y="27873"/>
                      <a:pt x="87202" y="27850"/>
                      <a:pt x="87178" y="27826"/>
                    </a:cubicBezTo>
                    <a:lnTo>
                      <a:pt x="86952" y="27683"/>
                    </a:lnTo>
                    <a:lnTo>
                      <a:pt x="86917" y="27611"/>
                    </a:lnTo>
                    <a:lnTo>
                      <a:pt x="86762" y="27528"/>
                    </a:lnTo>
                    <a:lnTo>
                      <a:pt x="86702" y="27480"/>
                    </a:lnTo>
                    <a:lnTo>
                      <a:pt x="86666" y="27361"/>
                    </a:lnTo>
                    <a:lnTo>
                      <a:pt x="86595" y="27278"/>
                    </a:lnTo>
                    <a:lnTo>
                      <a:pt x="86464" y="27218"/>
                    </a:lnTo>
                    <a:lnTo>
                      <a:pt x="86357" y="27099"/>
                    </a:lnTo>
                    <a:lnTo>
                      <a:pt x="86202" y="27111"/>
                    </a:lnTo>
                    <a:lnTo>
                      <a:pt x="86083" y="27088"/>
                    </a:lnTo>
                    <a:lnTo>
                      <a:pt x="86012" y="27111"/>
                    </a:lnTo>
                    <a:lnTo>
                      <a:pt x="85940" y="27088"/>
                    </a:lnTo>
                    <a:lnTo>
                      <a:pt x="85916" y="27040"/>
                    </a:lnTo>
                    <a:lnTo>
                      <a:pt x="85940" y="27004"/>
                    </a:lnTo>
                    <a:lnTo>
                      <a:pt x="85845" y="26921"/>
                    </a:lnTo>
                    <a:lnTo>
                      <a:pt x="85726" y="26885"/>
                    </a:lnTo>
                    <a:lnTo>
                      <a:pt x="85726" y="27028"/>
                    </a:lnTo>
                    <a:lnTo>
                      <a:pt x="85797" y="27135"/>
                    </a:lnTo>
                    <a:lnTo>
                      <a:pt x="85726" y="27183"/>
                    </a:lnTo>
                    <a:cubicBezTo>
                      <a:pt x="85726" y="27242"/>
                      <a:pt x="85738" y="27290"/>
                      <a:pt x="85738" y="27338"/>
                    </a:cubicBezTo>
                    <a:lnTo>
                      <a:pt x="85654" y="27421"/>
                    </a:lnTo>
                    <a:lnTo>
                      <a:pt x="85559" y="27421"/>
                    </a:lnTo>
                    <a:cubicBezTo>
                      <a:pt x="85571" y="27385"/>
                      <a:pt x="85583" y="27361"/>
                      <a:pt x="85595" y="27326"/>
                    </a:cubicBezTo>
                    <a:lnTo>
                      <a:pt x="85654" y="27242"/>
                    </a:lnTo>
                    <a:lnTo>
                      <a:pt x="85619" y="27111"/>
                    </a:lnTo>
                    <a:lnTo>
                      <a:pt x="85559" y="27147"/>
                    </a:lnTo>
                    <a:lnTo>
                      <a:pt x="85559" y="27230"/>
                    </a:lnTo>
                    <a:lnTo>
                      <a:pt x="85464" y="27326"/>
                    </a:lnTo>
                    <a:lnTo>
                      <a:pt x="85297" y="27326"/>
                    </a:lnTo>
                    <a:lnTo>
                      <a:pt x="85023" y="27254"/>
                    </a:lnTo>
                    <a:lnTo>
                      <a:pt x="85000" y="27207"/>
                    </a:lnTo>
                    <a:lnTo>
                      <a:pt x="85119" y="27183"/>
                    </a:lnTo>
                    <a:lnTo>
                      <a:pt x="85190" y="27207"/>
                    </a:lnTo>
                    <a:cubicBezTo>
                      <a:pt x="85202" y="27171"/>
                      <a:pt x="85202" y="27135"/>
                      <a:pt x="85214" y="27099"/>
                    </a:cubicBezTo>
                    <a:lnTo>
                      <a:pt x="85297" y="27052"/>
                    </a:lnTo>
                    <a:lnTo>
                      <a:pt x="85357" y="27040"/>
                    </a:lnTo>
                    <a:lnTo>
                      <a:pt x="85226" y="26992"/>
                    </a:lnTo>
                    <a:lnTo>
                      <a:pt x="85142" y="27004"/>
                    </a:lnTo>
                    <a:cubicBezTo>
                      <a:pt x="85142" y="26980"/>
                      <a:pt x="85131" y="26968"/>
                      <a:pt x="85119" y="26945"/>
                    </a:cubicBezTo>
                    <a:lnTo>
                      <a:pt x="85035" y="26933"/>
                    </a:lnTo>
                    <a:lnTo>
                      <a:pt x="84952" y="26992"/>
                    </a:lnTo>
                    <a:lnTo>
                      <a:pt x="84869" y="26992"/>
                    </a:lnTo>
                    <a:lnTo>
                      <a:pt x="84833" y="26968"/>
                    </a:lnTo>
                    <a:lnTo>
                      <a:pt x="84726" y="27004"/>
                    </a:lnTo>
                    <a:cubicBezTo>
                      <a:pt x="84690" y="26957"/>
                      <a:pt x="84654" y="26921"/>
                      <a:pt x="84607" y="26873"/>
                    </a:cubicBezTo>
                    <a:lnTo>
                      <a:pt x="84666" y="26778"/>
                    </a:lnTo>
                    <a:lnTo>
                      <a:pt x="84666" y="26647"/>
                    </a:lnTo>
                    <a:lnTo>
                      <a:pt x="84583" y="26480"/>
                    </a:lnTo>
                    <a:lnTo>
                      <a:pt x="84654" y="26278"/>
                    </a:lnTo>
                    <a:lnTo>
                      <a:pt x="84511" y="26254"/>
                    </a:lnTo>
                    <a:lnTo>
                      <a:pt x="84464" y="26230"/>
                    </a:lnTo>
                    <a:lnTo>
                      <a:pt x="84345" y="26242"/>
                    </a:lnTo>
                    <a:lnTo>
                      <a:pt x="84250" y="26230"/>
                    </a:lnTo>
                    <a:lnTo>
                      <a:pt x="84083" y="26242"/>
                    </a:lnTo>
                    <a:lnTo>
                      <a:pt x="83964" y="26195"/>
                    </a:lnTo>
                    <a:lnTo>
                      <a:pt x="83880" y="26099"/>
                    </a:lnTo>
                    <a:lnTo>
                      <a:pt x="83761" y="26087"/>
                    </a:lnTo>
                    <a:lnTo>
                      <a:pt x="83666" y="26004"/>
                    </a:lnTo>
                    <a:cubicBezTo>
                      <a:pt x="83654" y="25968"/>
                      <a:pt x="83642" y="25945"/>
                      <a:pt x="83630" y="25909"/>
                    </a:cubicBezTo>
                    <a:lnTo>
                      <a:pt x="83714" y="25861"/>
                    </a:lnTo>
                    <a:lnTo>
                      <a:pt x="83785" y="25790"/>
                    </a:lnTo>
                    <a:lnTo>
                      <a:pt x="83940" y="25718"/>
                    </a:lnTo>
                    <a:lnTo>
                      <a:pt x="83964" y="25659"/>
                    </a:lnTo>
                    <a:lnTo>
                      <a:pt x="84166" y="25623"/>
                    </a:lnTo>
                    <a:cubicBezTo>
                      <a:pt x="84190" y="25587"/>
                      <a:pt x="84202" y="25540"/>
                      <a:pt x="84226" y="25504"/>
                    </a:cubicBezTo>
                    <a:lnTo>
                      <a:pt x="84440" y="25468"/>
                    </a:lnTo>
                    <a:lnTo>
                      <a:pt x="84488" y="25373"/>
                    </a:lnTo>
                    <a:lnTo>
                      <a:pt x="84547" y="25373"/>
                    </a:lnTo>
                    <a:lnTo>
                      <a:pt x="84547" y="25325"/>
                    </a:lnTo>
                    <a:lnTo>
                      <a:pt x="84690" y="25254"/>
                    </a:lnTo>
                    <a:cubicBezTo>
                      <a:pt x="84714" y="25230"/>
                      <a:pt x="84726" y="25206"/>
                      <a:pt x="84750" y="25183"/>
                    </a:cubicBezTo>
                    <a:lnTo>
                      <a:pt x="84869" y="25123"/>
                    </a:lnTo>
                    <a:lnTo>
                      <a:pt x="84845" y="25016"/>
                    </a:lnTo>
                    <a:lnTo>
                      <a:pt x="84904" y="24992"/>
                    </a:lnTo>
                    <a:cubicBezTo>
                      <a:pt x="84928" y="24944"/>
                      <a:pt x="84940" y="24897"/>
                      <a:pt x="84952" y="24837"/>
                    </a:cubicBezTo>
                    <a:cubicBezTo>
                      <a:pt x="85000" y="24790"/>
                      <a:pt x="85047" y="24730"/>
                      <a:pt x="85095" y="24682"/>
                    </a:cubicBezTo>
                    <a:lnTo>
                      <a:pt x="85142" y="24694"/>
                    </a:lnTo>
                    <a:lnTo>
                      <a:pt x="85226" y="24563"/>
                    </a:lnTo>
                    <a:lnTo>
                      <a:pt x="85333" y="24563"/>
                    </a:lnTo>
                    <a:lnTo>
                      <a:pt x="85333" y="24468"/>
                    </a:lnTo>
                    <a:lnTo>
                      <a:pt x="85547" y="24409"/>
                    </a:lnTo>
                    <a:lnTo>
                      <a:pt x="85607" y="24313"/>
                    </a:lnTo>
                    <a:lnTo>
                      <a:pt x="85738" y="24301"/>
                    </a:lnTo>
                    <a:lnTo>
                      <a:pt x="85726" y="24147"/>
                    </a:lnTo>
                    <a:lnTo>
                      <a:pt x="85797" y="24147"/>
                    </a:lnTo>
                    <a:cubicBezTo>
                      <a:pt x="85809" y="24111"/>
                      <a:pt x="85821" y="24087"/>
                      <a:pt x="85833" y="24051"/>
                    </a:cubicBezTo>
                    <a:lnTo>
                      <a:pt x="85916" y="24051"/>
                    </a:lnTo>
                    <a:lnTo>
                      <a:pt x="85976" y="24075"/>
                    </a:lnTo>
                    <a:lnTo>
                      <a:pt x="86000" y="23992"/>
                    </a:lnTo>
                    <a:cubicBezTo>
                      <a:pt x="85988" y="23968"/>
                      <a:pt x="85976" y="23944"/>
                      <a:pt x="85964" y="23920"/>
                    </a:cubicBezTo>
                    <a:cubicBezTo>
                      <a:pt x="85988" y="23861"/>
                      <a:pt x="86012" y="23813"/>
                      <a:pt x="86035" y="23766"/>
                    </a:cubicBezTo>
                    <a:lnTo>
                      <a:pt x="86035" y="23659"/>
                    </a:lnTo>
                    <a:cubicBezTo>
                      <a:pt x="86083" y="23635"/>
                      <a:pt x="86131" y="23599"/>
                      <a:pt x="86166" y="23563"/>
                    </a:cubicBezTo>
                    <a:lnTo>
                      <a:pt x="86405" y="23504"/>
                    </a:lnTo>
                    <a:cubicBezTo>
                      <a:pt x="86428" y="23456"/>
                      <a:pt x="86464" y="23420"/>
                      <a:pt x="86500" y="23373"/>
                    </a:cubicBezTo>
                    <a:cubicBezTo>
                      <a:pt x="86464" y="23301"/>
                      <a:pt x="86428" y="23230"/>
                      <a:pt x="86405" y="23170"/>
                    </a:cubicBezTo>
                    <a:cubicBezTo>
                      <a:pt x="86416" y="23135"/>
                      <a:pt x="86440" y="23111"/>
                      <a:pt x="86452" y="23087"/>
                    </a:cubicBezTo>
                    <a:lnTo>
                      <a:pt x="86595" y="23063"/>
                    </a:lnTo>
                    <a:lnTo>
                      <a:pt x="86666" y="22992"/>
                    </a:lnTo>
                    <a:lnTo>
                      <a:pt x="86917" y="22968"/>
                    </a:lnTo>
                    <a:cubicBezTo>
                      <a:pt x="86940" y="22944"/>
                      <a:pt x="86964" y="22920"/>
                      <a:pt x="86988" y="22908"/>
                    </a:cubicBezTo>
                    <a:lnTo>
                      <a:pt x="87059" y="22932"/>
                    </a:lnTo>
                    <a:lnTo>
                      <a:pt x="87119" y="23016"/>
                    </a:lnTo>
                    <a:lnTo>
                      <a:pt x="87262" y="23039"/>
                    </a:lnTo>
                    <a:lnTo>
                      <a:pt x="87512" y="23016"/>
                    </a:lnTo>
                    <a:lnTo>
                      <a:pt x="87690" y="23075"/>
                    </a:lnTo>
                    <a:lnTo>
                      <a:pt x="87893" y="23075"/>
                    </a:lnTo>
                    <a:lnTo>
                      <a:pt x="88012" y="23123"/>
                    </a:lnTo>
                    <a:lnTo>
                      <a:pt x="88167" y="23123"/>
                    </a:lnTo>
                    <a:lnTo>
                      <a:pt x="88274" y="23158"/>
                    </a:lnTo>
                    <a:lnTo>
                      <a:pt x="88381" y="23194"/>
                    </a:lnTo>
                    <a:lnTo>
                      <a:pt x="88452" y="23158"/>
                    </a:lnTo>
                    <a:lnTo>
                      <a:pt x="88548" y="23230"/>
                    </a:lnTo>
                    <a:lnTo>
                      <a:pt x="88464" y="23301"/>
                    </a:lnTo>
                    <a:lnTo>
                      <a:pt x="88536" y="23349"/>
                    </a:lnTo>
                    <a:lnTo>
                      <a:pt x="88619" y="23456"/>
                    </a:lnTo>
                    <a:lnTo>
                      <a:pt x="88714" y="23408"/>
                    </a:lnTo>
                    <a:lnTo>
                      <a:pt x="88833" y="23397"/>
                    </a:lnTo>
                    <a:cubicBezTo>
                      <a:pt x="88786" y="23337"/>
                      <a:pt x="88738" y="23289"/>
                      <a:pt x="88691" y="23242"/>
                    </a:cubicBezTo>
                    <a:cubicBezTo>
                      <a:pt x="88691" y="23230"/>
                      <a:pt x="88702" y="23218"/>
                      <a:pt x="88702" y="23206"/>
                    </a:cubicBezTo>
                    <a:lnTo>
                      <a:pt x="88845" y="23206"/>
                    </a:lnTo>
                    <a:lnTo>
                      <a:pt x="89072" y="23313"/>
                    </a:lnTo>
                    <a:lnTo>
                      <a:pt x="89191" y="23313"/>
                    </a:lnTo>
                    <a:lnTo>
                      <a:pt x="89429" y="23408"/>
                    </a:lnTo>
                    <a:cubicBezTo>
                      <a:pt x="89429" y="23432"/>
                      <a:pt x="89453" y="23456"/>
                      <a:pt x="89453" y="23480"/>
                    </a:cubicBezTo>
                    <a:lnTo>
                      <a:pt x="89512" y="23504"/>
                    </a:lnTo>
                    <a:lnTo>
                      <a:pt x="89595" y="23492"/>
                    </a:lnTo>
                    <a:lnTo>
                      <a:pt x="89691" y="23528"/>
                    </a:lnTo>
                    <a:cubicBezTo>
                      <a:pt x="89691" y="23504"/>
                      <a:pt x="89691" y="23480"/>
                      <a:pt x="89679" y="23456"/>
                    </a:cubicBezTo>
                    <a:lnTo>
                      <a:pt x="89774" y="23456"/>
                    </a:lnTo>
                    <a:lnTo>
                      <a:pt x="89965" y="23539"/>
                    </a:lnTo>
                    <a:cubicBezTo>
                      <a:pt x="89976" y="23563"/>
                      <a:pt x="90000" y="23599"/>
                      <a:pt x="90024" y="23623"/>
                    </a:cubicBezTo>
                    <a:lnTo>
                      <a:pt x="90274" y="23659"/>
                    </a:lnTo>
                    <a:cubicBezTo>
                      <a:pt x="90286" y="23635"/>
                      <a:pt x="90286" y="23623"/>
                      <a:pt x="90298" y="23599"/>
                    </a:cubicBezTo>
                    <a:lnTo>
                      <a:pt x="90238" y="23551"/>
                    </a:lnTo>
                    <a:lnTo>
                      <a:pt x="90179" y="23551"/>
                    </a:lnTo>
                    <a:lnTo>
                      <a:pt x="90048" y="23444"/>
                    </a:lnTo>
                    <a:lnTo>
                      <a:pt x="90179" y="23385"/>
                    </a:lnTo>
                    <a:lnTo>
                      <a:pt x="90179" y="23456"/>
                    </a:lnTo>
                    <a:lnTo>
                      <a:pt x="90369" y="23480"/>
                    </a:lnTo>
                    <a:lnTo>
                      <a:pt x="90369" y="23480"/>
                    </a:lnTo>
                    <a:lnTo>
                      <a:pt x="90238" y="23349"/>
                    </a:lnTo>
                    <a:lnTo>
                      <a:pt x="90262" y="23301"/>
                    </a:lnTo>
                    <a:lnTo>
                      <a:pt x="90346" y="23337"/>
                    </a:lnTo>
                    <a:lnTo>
                      <a:pt x="90548" y="23278"/>
                    </a:lnTo>
                    <a:lnTo>
                      <a:pt x="90727" y="23349"/>
                    </a:lnTo>
                    <a:lnTo>
                      <a:pt x="90798" y="23420"/>
                    </a:lnTo>
                    <a:lnTo>
                      <a:pt x="90905" y="23420"/>
                    </a:lnTo>
                    <a:lnTo>
                      <a:pt x="91108" y="23539"/>
                    </a:lnTo>
                    <a:lnTo>
                      <a:pt x="91274" y="23599"/>
                    </a:lnTo>
                    <a:cubicBezTo>
                      <a:pt x="91262" y="23611"/>
                      <a:pt x="91250" y="23623"/>
                      <a:pt x="91238" y="23623"/>
                    </a:cubicBezTo>
                    <a:lnTo>
                      <a:pt x="91310" y="23694"/>
                    </a:lnTo>
                    <a:lnTo>
                      <a:pt x="91393" y="23706"/>
                    </a:lnTo>
                    <a:lnTo>
                      <a:pt x="91358" y="23635"/>
                    </a:lnTo>
                    <a:lnTo>
                      <a:pt x="91548" y="23694"/>
                    </a:lnTo>
                    <a:lnTo>
                      <a:pt x="91703" y="23789"/>
                    </a:lnTo>
                    <a:lnTo>
                      <a:pt x="91810" y="23837"/>
                    </a:lnTo>
                    <a:lnTo>
                      <a:pt x="91905" y="23932"/>
                    </a:lnTo>
                    <a:cubicBezTo>
                      <a:pt x="91905" y="23944"/>
                      <a:pt x="91905" y="23956"/>
                      <a:pt x="91905" y="23968"/>
                    </a:cubicBezTo>
                    <a:lnTo>
                      <a:pt x="92060" y="24051"/>
                    </a:lnTo>
                    <a:lnTo>
                      <a:pt x="92179" y="24028"/>
                    </a:lnTo>
                    <a:lnTo>
                      <a:pt x="92274" y="24075"/>
                    </a:lnTo>
                    <a:lnTo>
                      <a:pt x="92274" y="24135"/>
                    </a:lnTo>
                    <a:lnTo>
                      <a:pt x="92024" y="24147"/>
                    </a:lnTo>
                    <a:lnTo>
                      <a:pt x="91834" y="24075"/>
                    </a:lnTo>
                    <a:lnTo>
                      <a:pt x="91774" y="24099"/>
                    </a:lnTo>
                    <a:lnTo>
                      <a:pt x="91762" y="24182"/>
                    </a:lnTo>
                    <a:lnTo>
                      <a:pt x="91655" y="24135"/>
                    </a:lnTo>
                    <a:lnTo>
                      <a:pt x="91608" y="24159"/>
                    </a:lnTo>
                    <a:lnTo>
                      <a:pt x="91655" y="24206"/>
                    </a:lnTo>
                    <a:lnTo>
                      <a:pt x="91750" y="24242"/>
                    </a:lnTo>
                    <a:cubicBezTo>
                      <a:pt x="91786" y="24301"/>
                      <a:pt x="91810" y="24373"/>
                      <a:pt x="91846" y="24444"/>
                    </a:cubicBezTo>
                    <a:lnTo>
                      <a:pt x="91917" y="24421"/>
                    </a:lnTo>
                    <a:lnTo>
                      <a:pt x="92108" y="24456"/>
                    </a:lnTo>
                    <a:lnTo>
                      <a:pt x="92215" y="24432"/>
                    </a:lnTo>
                    <a:lnTo>
                      <a:pt x="92203" y="24385"/>
                    </a:lnTo>
                    <a:lnTo>
                      <a:pt x="92334" y="24397"/>
                    </a:lnTo>
                    <a:lnTo>
                      <a:pt x="92286" y="24278"/>
                    </a:lnTo>
                    <a:lnTo>
                      <a:pt x="92286" y="24278"/>
                    </a:lnTo>
                    <a:lnTo>
                      <a:pt x="92358" y="24313"/>
                    </a:lnTo>
                    <a:lnTo>
                      <a:pt x="92465" y="24456"/>
                    </a:lnTo>
                    <a:lnTo>
                      <a:pt x="92548" y="24504"/>
                    </a:lnTo>
                    <a:lnTo>
                      <a:pt x="92620" y="24480"/>
                    </a:lnTo>
                    <a:lnTo>
                      <a:pt x="92584" y="24421"/>
                    </a:lnTo>
                    <a:lnTo>
                      <a:pt x="92679" y="24421"/>
                    </a:lnTo>
                    <a:lnTo>
                      <a:pt x="92762" y="24397"/>
                    </a:lnTo>
                    <a:lnTo>
                      <a:pt x="92798" y="24409"/>
                    </a:lnTo>
                    <a:cubicBezTo>
                      <a:pt x="92810" y="24385"/>
                      <a:pt x="92810" y="24373"/>
                      <a:pt x="92834" y="24349"/>
                    </a:cubicBezTo>
                    <a:lnTo>
                      <a:pt x="92834" y="24290"/>
                    </a:lnTo>
                    <a:lnTo>
                      <a:pt x="92917" y="24301"/>
                    </a:lnTo>
                    <a:lnTo>
                      <a:pt x="92977" y="24361"/>
                    </a:lnTo>
                    <a:lnTo>
                      <a:pt x="93072" y="24361"/>
                    </a:lnTo>
                    <a:lnTo>
                      <a:pt x="93120" y="24421"/>
                    </a:lnTo>
                    <a:lnTo>
                      <a:pt x="93108" y="24480"/>
                    </a:lnTo>
                    <a:lnTo>
                      <a:pt x="93179" y="24540"/>
                    </a:lnTo>
                    <a:lnTo>
                      <a:pt x="93382" y="24516"/>
                    </a:lnTo>
                    <a:lnTo>
                      <a:pt x="93322" y="24444"/>
                    </a:lnTo>
                    <a:lnTo>
                      <a:pt x="93346" y="24421"/>
                    </a:lnTo>
                    <a:lnTo>
                      <a:pt x="93453" y="24421"/>
                    </a:lnTo>
                    <a:lnTo>
                      <a:pt x="93536" y="24480"/>
                    </a:lnTo>
                    <a:lnTo>
                      <a:pt x="93620" y="24480"/>
                    </a:lnTo>
                    <a:lnTo>
                      <a:pt x="93691" y="24516"/>
                    </a:lnTo>
                    <a:lnTo>
                      <a:pt x="93739" y="24492"/>
                    </a:lnTo>
                    <a:lnTo>
                      <a:pt x="93667" y="24373"/>
                    </a:lnTo>
                    <a:lnTo>
                      <a:pt x="93691" y="24361"/>
                    </a:lnTo>
                    <a:cubicBezTo>
                      <a:pt x="93691" y="24337"/>
                      <a:pt x="93691" y="24325"/>
                      <a:pt x="93703" y="24313"/>
                    </a:cubicBezTo>
                    <a:lnTo>
                      <a:pt x="93596" y="24230"/>
                    </a:lnTo>
                    <a:lnTo>
                      <a:pt x="93536" y="24182"/>
                    </a:lnTo>
                    <a:lnTo>
                      <a:pt x="93513" y="24194"/>
                    </a:lnTo>
                    <a:cubicBezTo>
                      <a:pt x="93513" y="24194"/>
                      <a:pt x="93513" y="24206"/>
                      <a:pt x="93513" y="24218"/>
                    </a:cubicBezTo>
                    <a:lnTo>
                      <a:pt x="93453" y="24194"/>
                    </a:lnTo>
                    <a:lnTo>
                      <a:pt x="93358" y="24123"/>
                    </a:lnTo>
                    <a:lnTo>
                      <a:pt x="93322" y="24123"/>
                    </a:lnTo>
                    <a:lnTo>
                      <a:pt x="93322" y="24159"/>
                    </a:lnTo>
                    <a:lnTo>
                      <a:pt x="93203" y="24111"/>
                    </a:lnTo>
                    <a:lnTo>
                      <a:pt x="93143" y="24123"/>
                    </a:lnTo>
                    <a:lnTo>
                      <a:pt x="93072" y="24051"/>
                    </a:lnTo>
                    <a:lnTo>
                      <a:pt x="93132" y="24004"/>
                    </a:lnTo>
                    <a:lnTo>
                      <a:pt x="93191" y="24004"/>
                    </a:lnTo>
                    <a:lnTo>
                      <a:pt x="93084" y="23801"/>
                    </a:lnTo>
                    <a:lnTo>
                      <a:pt x="93203" y="23789"/>
                    </a:lnTo>
                    <a:lnTo>
                      <a:pt x="93132" y="23635"/>
                    </a:lnTo>
                    <a:lnTo>
                      <a:pt x="93251" y="23528"/>
                    </a:lnTo>
                    <a:cubicBezTo>
                      <a:pt x="93263" y="23504"/>
                      <a:pt x="93274" y="23480"/>
                      <a:pt x="93286" y="23456"/>
                    </a:cubicBezTo>
                    <a:lnTo>
                      <a:pt x="93405" y="23420"/>
                    </a:lnTo>
                    <a:lnTo>
                      <a:pt x="93465" y="23301"/>
                    </a:lnTo>
                    <a:lnTo>
                      <a:pt x="93620" y="23278"/>
                    </a:lnTo>
                    <a:lnTo>
                      <a:pt x="93644" y="23194"/>
                    </a:lnTo>
                    <a:lnTo>
                      <a:pt x="93620" y="23158"/>
                    </a:lnTo>
                    <a:lnTo>
                      <a:pt x="93751" y="23182"/>
                    </a:lnTo>
                    <a:lnTo>
                      <a:pt x="93751" y="23182"/>
                    </a:lnTo>
                    <a:lnTo>
                      <a:pt x="93644" y="23016"/>
                    </a:lnTo>
                    <a:cubicBezTo>
                      <a:pt x="93703" y="22944"/>
                      <a:pt x="93763" y="22861"/>
                      <a:pt x="93822" y="22777"/>
                    </a:cubicBezTo>
                    <a:lnTo>
                      <a:pt x="93941" y="22766"/>
                    </a:lnTo>
                    <a:lnTo>
                      <a:pt x="93870" y="22611"/>
                    </a:lnTo>
                    <a:cubicBezTo>
                      <a:pt x="93870" y="22575"/>
                      <a:pt x="93882" y="22539"/>
                      <a:pt x="93882" y="22504"/>
                    </a:cubicBezTo>
                    <a:lnTo>
                      <a:pt x="93822" y="22444"/>
                    </a:lnTo>
                    <a:cubicBezTo>
                      <a:pt x="93822" y="22432"/>
                      <a:pt x="93834" y="22420"/>
                      <a:pt x="93846" y="22408"/>
                    </a:cubicBezTo>
                    <a:lnTo>
                      <a:pt x="93977" y="22408"/>
                    </a:lnTo>
                    <a:cubicBezTo>
                      <a:pt x="93977" y="22373"/>
                      <a:pt x="93989" y="22337"/>
                      <a:pt x="94001" y="22301"/>
                    </a:cubicBezTo>
                    <a:lnTo>
                      <a:pt x="94084" y="22301"/>
                    </a:lnTo>
                    <a:lnTo>
                      <a:pt x="94275" y="22218"/>
                    </a:lnTo>
                    <a:lnTo>
                      <a:pt x="94417" y="22289"/>
                    </a:lnTo>
                    <a:lnTo>
                      <a:pt x="94501" y="22289"/>
                    </a:lnTo>
                    <a:cubicBezTo>
                      <a:pt x="94525" y="22301"/>
                      <a:pt x="94548" y="22325"/>
                      <a:pt x="94584" y="22337"/>
                    </a:cubicBezTo>
                    <a:lnTo>
                      <a:pt x="94667" y="22313"/>
                    </a:lnTo>
                    <a:lnTo>
                      <a:pt x="94894" y="22385"/>
                    </a:lnTo>
                    <a:lnTo>
                      <a:pt x="94929" y="22361"/>
                    </a:lnTo>
                    <a:lnTo>
                      <a:pt x="95025" y="22385"/>
                    </a:lnTo>
                    <a:lnTo>
                      <a:pt x="95084" y="22325"/>
                    </a:lnTo>
                    <a:lnTo>
                      <a:pt x="95132" y="22337"/>
                    </a:lnTo>
                    <a:lnTo>
                      <a:pt x="95191" y="22337"/>
                    </a:lnTo>
                    <a:lnTo>
                      <a:pt x="95334" y="22396"/>
                    </a:lnTo>
                    <a:lnTo>
                      <a:pt x="95334" y="22468"/>
                    </a:lnTo>
                    <a:lnTo>
                      <a:pt x="95406" y="22468"/>
                    </a:lnTo>
                    <a:lnTo>
                      <a:pt x="95441" y="22492"/>
                    </a:lnTo>
                    <a:cubicBezTo>
                      <a:pt x="95453" y="22539"/>
                      <a:pt x="95465" y="22575"/>
                      <a:pt x="95477" y="22623"/>
                    </a:cubicBezTo>
                    <a:lnTo>
                      <a:pt x="95525" y="22635"/>
                    </a:lnTo>
                    <a:lnTo>
                      <a:pt x="95656" y="22599"/>
                    </a:lnTo>
                    <a:cubicBezTo>
                      <a:pt x="95668" y="22563"/>
                      <a:pt x="95680" y="22539"/>
                      <a:pt x="95680" y="22504"/>
                    </a:cubicBezTo>
                    <a:lnTo>
                      <a:pt x="95775" y="22516"/>
                    </a:lnTo>
                    <a:lnTo>
                      <a:pt x="95834" y="22444"/>
                    </a:lnTo>
                    <a:lnTo>
                      <a:pt x="95894" y="22456"/>
                    </a:lnTo>
                    <a:lnTo>
                      <a:pt x="95894" y="22527"/>
                    </a:lnTo>
                    <a:lnTo>
                      <a:pt x="96001" y="22635"/>
                    </a:lnTo>
                    <a:cubicBezTo>
                      <a:pt x="95989" y="22670"/>
                      <a:pt x="95977" y="22706"/>
                      <a:pt x="95965" y="22730"/>
                    </a:cubicBezTo>
                    <a:lnTo>
                      <a:pt x="95918" y="22754"/>
                    </a:lnTo>
                    <a:cubicBezTo>
                      <a:pt x="95930" y="22766"/>
                      <a:pt x="95941" y="22789"/>
                      <a:pt x="95953" y="22813"/>
                    </a:cubicBezTo>
                    <a:cubicBezTo>
                      <a:pt x="95965" y="22837"/>
                      <a:pt x="95953" y="22873"/>
                      <a:pt x="95965" y="22897"/>
                    </a:cubicBezTo>
                    <a:lnTo>
                      <a:pt x="95858" y="22920"/>
                    </a:lnTo>
                    <a:lnTo>
                      <a:pt x="95906" y="22956"/>
                    </a:lnTo>
                    <a:lnTo>
                      <a:pt x="95906" y="23051"/>
                    </a:lnTo>
                    <a:cubicBezTo>
                      <a:pt x="95894" y="23051"/>
                      <a:pt x="95882" y="23051"/>
                      <a:pt x="95870" y="23039"/>
                    </a:cubicBezTo>
                    <a:cubicBezTo>
                      <a:pt x="95858" y="23063"/>
                      <a:pt x="95846" y="23087"/>
                      <a:pt x="95834" y="23099"/>
                    </a:cubicBezTo>
                    <a:cubicBezTo>
                      <a:pt x="95834" y="23123"/>
                      <a:pt x="95858" y="23135"/>
                      <a:pt x="95858" y="23147"/>
                    </a:cubicBezTo>
                    <a:lnTo>
                      <a:pt x="95787" y="23170"/>
                    </a:lnTo>
                    <a:lnTo>
                      <a:pt x="95739" y="23194"/>
                    </a:lnTo>
                    <a:cubicBezTo>
                      <a:pt x="95739" y="23206"/>
                      <a:pt x="95751" y="23230"/>
                      <a:pt x="95763" y="23242"/>
                    </a:cubicBezTo>
                    <a:lnTo>
                      <a:pt x="95894" y="23218"/>
                    </a:lnTo>
                    <a:lnTo>
                      <a:pt x="95918" y="23289"/>
                    </a:lnTo>
                    <a:lnTo>
                      <a:pt x="96025" y="23361"/>
                    </a:lnTo>
                    <a:lnTo>
                      <a:pt x="95989" y="23504"/>
                    </a:lnTo>
                    <a:lnTo>
                      <a:pt x="96061" y="23504"/>
                    </a:lnTo>
                    <a:lnTo>
                      <a:pt x="96096" y="23444"/>
                    </a:lnTo>
                    <a:lnTo>
                      <a:pt x="96227" y="23432"/>
                    </a:lnTo>
                    <a:lnTo>
                      <a:pt x="96311" y="23468"/>
                    </a:lnTo>
                    <a:cubicBezTo>
                      <a:pt x="96322" y="23492"/>
                      <a:pt x="96334" y="23516"/>
                      <a:pt x="96334" y="23528"/>
                    </a:cubicBezTo>
                    <a:lnTo>
                      <a:pt x="96191" y="23599"/>
                    </a:lnTo>
                    <a:lnTo>
                      <a:pt x="96275" y="23706"/>
                    </a:lnTo>
                    <a:lnTo>
                      <a:pt x="96275" y="23801"/>
                    </a:lnTo>
                    <a:lnTo>
                      <a:pt x="96394" y="23718"/>
                    </a:lnTo>
                    <a:lnTo>
                      <a:pt x="96501" y="23718"/>
                    </a:lnTo>
                    <a:cubicBezTo>
                      <a:pt x="96501" y="23706"/>
                      <a:pt x="96513" y="23694"/>
                      <a:pt x="96525" y="23682"/>
                    </a:cubicBezTo>
                    <a:lnTo>
                      <a:pt x="96584" y="23647"/>
                    </a:lnTo>
                    <a:lnTo>
                      <a:pt x="96680" y="23468"/>
                    </a:lnTo>
                    <a:lnTo>
                      <a:pt x="96775" y="23444"/>
                    </a:lnTo>
                    <a:lnTo>
                      <a:pt x="96715" y="23361"/>
                    </a:lnTo>
                    <a:lnTo>
                      <a:pt x="96846" y="23349"/>
                    </a:lnTo>
                    <a:lnTo>
                      <a:pt x="96870" y="23289"/>
                    </a:lnTo>
                    <a:lnTo>
                      <a:pt x="96846" y="23254"/>
                    </a:lnTo>
                    <a:cubicBezTo>
                      <a:pt x="96846" y="23242"/>
                      <a:pt x="96846" y="23242"/>
                      <a:pt x="96858" y="23230"/>
                    </a:cubicBezTo>
                    <a:lnTo>
                      <a:pt x="96906" y="23230"/>
                    </a:lnTo>
                    <a:lnTo>
                      <a:pt x="96989" y="23135"/>
                    </a:lnTo>
                    <a:lnTo>
                      <a:pt x="96942" y="23051"/>
                    </a:lnTo>
                    <a:lnTo>
                      <a:pt x="97049" y="22968"/>
                    </a:lnTo>
                    <a:lnTo>
                      <a:pt x="97168" y="22968"/>
                    </a:lnTo>
                    <a:lnTo>
                      <a:pt x="97346" y="23016"/>
                    </a:lnTo>
                    <a:cubicBezTo>
                      <a:pt x="97346" y="23039"/>
                      <a:pt x="97358" y="23063"/>
                      <a:pt x="97358" y="23087"/>
                    </a:cubicBezTo>
                    <a:lnTo>
                      <a:pt x="97430" y="23170"/>
                    </a:lnTo>
                    <a:lnTo>
                      <a:pt x="97501" y="23147"/>
                    </a:lnTo>
                    <a:lnTo>
                      <a:pt x="97442" y="23063"/>
                    </a:lnTo>
                    <a:lnTo>
                      <a:pt x="97501" y="22992"/>
                    </a:lnTo>
                    <a:lnTo>
                      <a:pt x="97346" y="22873"/>
                    </a:lnTo>
                    <a:lnTo>
                      <a:pt x="97346" y="22694"/>
                    </a:lnTo>
                    <a:lnTo>
                      <a:pt x="97287" y="22623"/>
                    </a:lnTo>
                    <a:lnTo>
                      <a:pt x="97299" y="22587"/>
                    </a:lnTo>
                    <a:lnTo>
                      <a:pt x="97204" y="22480"/>
                    </a:lnTo>
                    <a:lnTo>
                      <a:pt x="97215" y="22361"/>
                    </a:lnTo>
                    <a:lnTo>
                      <a:pt x="97275" y="22349"/>
                    </a:lnTo>
                    <a:lnTo>
                      <a:pt x="97275" y="22254"/>
                    </a:lnTo>
                    <a:cubicBezTo>
                      <a:pt x="97239" y="22218"/>
                      <a:pt x="97204" y="22170"/>
                      <a:pt x="97168" y="22135"/>
                    </a:cubicBezTo>
                    <a:lnTo>
                      <a:pt x="97215" y="22075"/>
                    </a:lnTo>
                    <a:lnTo>
                      <a:pt x="97180" y="22015"/>
                    </a:lnTo>
                    <a:lnTo>
                      <a:pt x="97370" y="21992"/>
                    </a:lnTo>
                    <a:lnTo>
                      <a:pt x="97501" y="22039"/>
                    </a:lnTo>
                    <a:lnTo>
                      <a:pt x="97656" y="22004"/>
                    </a:lnTo>
                    <a:lnTo>
                      <a:pt x="97799" y="22075"/>
                    </a:lnTo>
                    <a:lnTo>
                      <a:pt x="97870" y="22063"/>
                    </a:lnTo>
                    <a:lnTo>
                      <a:pt x="98001" y="22230"/>
                    </a:lnTo>
                    <a:lnTo>
                      <a:pt x="98168" y="22289"/>
                    </a:lnTo>
                    <a:lnTo>
                      <a:pt x="98227" y="22337"/>
                    </a:lnTo>
                    <a:lnTo>
                      <a:pt x="98347" y="22408"/>
                    </a:lnTo>
                    <a:lnTo>
                      <a:pt x="98430" y="22420"/>
                    </a:lnTo>
                    <a:lnTo>
                      <a:pt x="98251" y="22408"/>
                    </a:lnTo>
                    <a:lnTo>
                      <a:pt x="98251" y="22408"/>
                    </a:lnTo>
                    <a:lnTo>
                      <a:pt x="98311" y="22480"/>
                    </a:lnTo>
                    <a:lnTo>
                      <a:pt x="98180" y="22456"/>
                    </a:lnTo>
                    <a:lnTo>
                      <a:pt x="98037" y="22373"/>
                    </a:lnTo>
                    <a:lnTo>
                      <a:pt x="97835" y="22408"/>
                    </a:lnTo>
                    <a:cubicBezTo>
                      <a:pt x="97823" y="22432"/>
                      <a:pt x="97811" y="22444"/>
                      <a:pt x="97799" y="22468"/>
                    </a:cubicBezTo>
                    <a:cubicBezTo>
                      <a:pt x="97787" y="22480"/>
                      <a:pt x="97811" y="22539"/>
                      <a:pt x="97823" y="22587"/>
                    </a:cubicBezTo>
                    <a:cubicBezTo>
                      <a:pt x="97823" y="22623"/>
                      <a:pt x="97799" y="22635"/>
                      <a:pt x="97799" y="22670"/>
                    </a:cubicBezTo>
                    <a:cubicBezTo>
                      <a:pt x="97811" y="22694"/>
                      <a:pt x="97835" y="22718"/>
                      <a:pt x="97846" y="22742"/>
                    </a:cubicBezTo>
                    <a:lnTo>
                      <a:pt x="97846" y="22801"/>
                    </a:lnTo>
                    <a:lnTo>
                      <a:pt x="97942" y="22956"/>
                    </a:lnTo>
                    <a:cubicBezTo>
                      <a:pt x="97942" y="22968"/>
                      <a:pt x="97942" y="22980"/>
                      <a:pt x="97930" y="22992"/>
                    </a:cubicBezTo>
                    <a:lnTo>
                      <a:pt x="97942" y="23004"/>
                    </a:lnTo>
                    <a:lnTo>
                      <a:pt x="97906" y="23027"/>
                    </a:lnTo>
                    <a:lnTo>
                      <a:pt x="98013" y="23111"/>
                    </a:lnTo>
                    <a:lnTo>
                      <a:pt x="98013" y="23218"/>
                    </a:lnTo>
                    <a:lnTo>
                      <a:pt x="97989" y="23254"/>
                    </a:lnTo>
                    <a:lnTo>
                      <a:pt x="97918" y="23278"/>
                    </a:lnTo>
                    <a:cubicBezTo>
                      <a:pt x="97906" y="23337"/>
                      <a:pt x="97894" y="23397"/>
                      <a:pt x="97870" y="23456"/>
                    </a:cubicBezTo>
                    <a:lnTo>
                      <a:pt x="97906" y="23492"/>
                    </a:lnTo>
                    <a:lnTo>
                      <a:pt x="97977" y="23456"/>
                    </a:lnTo>
                    <a:lnTo>
                      <a:pt x="98013" y="23480"/>
                    </a:lnTo>
                    <a:lnTo>
                      <a:pt x="98049" y="23587"/>
                    </a:lnTo>
                    <a:cubicBezTo>
                      <a:pt x="98061" y="23611"/>
                      <a:pt x="98073" y="23635"/>
                      <a:pt x="98073" y="23647"/>
                    </a:cubicBezTo>
                    <a:cubicBezTo>
                      <a:pt x="98037" y="23682"/>
                      <a:pt x="97989" y="23706"/>
                      <a:pt x="97954" y="23730"/>
                    </a:cubicBezTo>
                    <a:lnTo>
                      <a:pt x="97882" y="23885"/>
                    </a:lnTo>
                    <a:cubicBezTo>
                      <a:pt x="97906" y="23909"/>
                      <a:pt x="97930" y="23944"/>
                      <a:pt x="97954" y="23968"/>
                    </a:cubicBezTo>
                    <a:lnTo>
                      <a:pt x="98049" y="23968"/>
                    </a:lnTo>
                    <a:lnTo>
                      <a:pt x="98156" y="24028"/>
                    </a:lnTo>
                    <a:cubicBezTo>
                      <a:pt x="98156" y="24040"/>
                      <a:pt x="98168" y="24051"/>
                      <a:pt x="98180" y="24063"/>
                    </a:cubicBezTo>
                    <a:lnTo>
                      <a:pt x="98132" y="24111"/>
                    </a:lnTo>
                    <a:lnTo>
                      <a:pt x="98061" y="24075"/>
                    </a:lnTo>
                    <a:lnTo>
                      <a:pt x="97918" y="24075"/>
                    </a:lnTo>
                    <a:lnTo>
                      <a:pt x="97882" y="24051"/>
                    </a:lnTo>
                    <a:lnTo>
                      <a:pt x="97692" y="24087"/>
                    </a:lnTo>
                    <a:lnTo>
                      <a:pt x="97644" y="24147"/>
                    </a:lnTo>
                    <a:lnTo>
                      <a:pt x="97489" y="24147"/>
                    </a:lnTo>
                    <a:lnTo>
                      <a:pt x="97442" y="24170"/>
                    </a:lnTo>
                    <a:lnTo>
                      <a:pt x="97334" y="24159"/>
                    </a:lnTo>
                    <a:cubicBezTo>
                      <a:pt x="97323" y="24182"/>
                      <a:pt x="97311" y="24194"/>
                      <a:pt x="97299" y="24218"/>
                    </a:cubicBezTo>
                    <a:lnTo>
                      <a:pt x="97204" y="24254"/>
                    </a:lnTo>
                    <a:lnTo>
                      <a:pt x="97204" y="24361"/>
                    </a:lnTo>
                    <a:lnTo>
                      <a:pt x="97299" y="24385"/>
                    </a:lnTo>
                    <a:cubicBezTo>
                      <a:pt x="97275" y="24421"/>
                      <a:pt x="97263" y="24444"/>
                      <a:pt x="97239" y="24480"/>
                    </a:cubicBezTo>
                    <a:lnTo>
                      <a:pt x="97084" y="24551"/>
                    </a:lnTo>
                    <a:lnTo>
                      <a:pt x="97084" y="24611"/>
                    </a:lnTo>
                    <a:lnTo>
                      <a:pt x="97144" y="24659"/>
                    </a:lnTo>
                    <a:lnTo>
                      <a:pt x="97025" y="24813"/>
                    </a:lnTo>
                    <a:cubicBezTo>
                      <a:pt x="97025" y="24861"/>
                      <a:pt x="97013" y="24897"/>
                      <a:pt x="97013" y="24944"/>
                    </a:cubicBezTo>
                    <a:lnTo>
                      <a:pt x="96930" y="24980"/>
                    </a:lnTo>
                    <a:lnTo>
                      <a:pt x="96787" y="24956"/>
                    </a:lnTo>
                    <a:lnTo>
                      <a:pt x="96727" y="25016"/>
                    </a:lnTo>
                    <a:cubicBezTo>
                      <a:pt x="96739" y="25040"/>
                      <a:pt x="96763" y="25052"/>
                      <a:pt x="96775" y="25063"/>
                    </a:cubicBezTo>
                    <a:lnTo>
                      <a:pt x="96680" y="25206"/>
                    </a:lnTo>
                    <a:lnTo>
                      <a:pt x="96620" y="25218"/>
                    </a:lnTo>
                    <a:lnTo>
                      <a:pt x="96620" y="25290"/>
                    </a:lnTo>
                    <a:lnTo>
                      <a:pt x="96703" y="25409"/>
                    </a:lnTo>
                    <a:lnTo>
                      <a:pt x="96608" y="25361"/>
                    </a:lnTo>
                    <a:lnTo>
                      <a:pt x="96513" y="25468"/>
                    </a:lnTo>
                    <a:cubicBezTo>
                      <a:pt x="96513" y="25492"/>
                      <a:pt x="96537" y="25516"/>
                      <a:pt x="96537" y="25528"/>
                    </a:cubicBezTo>
                    <a:cubicBezTo>
                      <a:pt x="96549" y="25552"/>
                      <a:pt x="96513" y="25599"/>
                      <a:pt x="96501" y="25623"/>
                    </a:cubicBezTo>
                    <a:lnTo>
                      <a:pt x="96370" y="25647"/>
                    </a:lnTo>
                    <a:cubicBezTo>
                      <a:pt x="96382" y="25694"/>
                      <a:pt x="96394" y="25730"/>
                      <a:pt x="96406" y="25766"/>
                    </a:cubicBezTo>
                    <a:lnTo>
                      <a:pt x="96334" y="25909"/>
                    </a:lnTo>
                    <a:cubicBezTo>
                      <a:pt x="96334" y="25968"/>
                      <a:pt x="96346" y="26028"/>
                      <a:pt x="96346" y="26075"/>
                    </a:cubicBezTo>
                    <a:lnTo>
                      <a:pt x="96061" y="26230"/>
                    </a:lnTo>
                    <a:cubicBezTo>
                      <a:pt x="96084" y="26278"/>
                      <a:pt x="96108" y="26314"/>
                      <a:pt x="96120" y="26361"/>
                    </a:cubicBezTo>
                    <a:lnTo>
                      <a:pt x="96025" y="26290"/>
                    </a:lnTo>
                    <a:lnTo>
                      <a:pt x="95810" y="26218"/>
                    </a:lnTo>
                    <a:cubicBezTo>
                      <a:pt x="95787" y="26278"/>
                      <a:pt x="95763" y="26326"/>
                      <a:pt x="95751" y="26373"/>
                    </a:cubicBezTo>
                    <a:cubicBezTo>
                      <a:pt x="95739" y="26397"/>
                      <a:pt x="95739" y="26421"/>
                      <a:pt x="95751" y="26445"/>
                    </a:cubicBezTo>
                    <a:lnTo>
                      <a:pt x="95572" y="26480"/>
                    </a:lnTo>
                    <a:lnTo>
                      <a:pt x="95370" y="26314"/>
                    </a:lnTo>
                    <a:lnTo>
                      <a:pt x="95227" y="26337"/>
                    </a:lnTo>
                    <a:cubicBezTo>
                      <a:pt x="95227" y="26349"/>
                      <a:pt x="95215" y="26373"/>
                      <a:pt x="95203" y="26385"/>
                    </a:cubicBezTo>
                    <a:lnTo>
                      <a:pt x="95358" y="26456"/>
                    </a:lnTo>
                    <a:cubicBezTo>
                      <a:pt x="95406" y="26552"/>
                      <a:pt x="95441" y="26647"/>
                      <a:pt x="95489" y="26742"/>
                    </a:cubicBezTo>
                    <a:lnTo>
                      <a:pt x="95394" y="26921"/>
                    </a:lnTo>
                    <a:lnTo>
                      <a:pt x="95322" y="26945"/>
                    </a:lnTo>
                    <a:lnTo>
                      <a:pt x="95370" y="27028"/>
                    </a:lnTo>
                    <a:lnTo>
                      <a:pt x="95263" y="27004"/>
                    </a:lnTo>
                    <a:cubicBezTo>
                      <a:pt x="95239" y="27052"/>
                      <a:pt x="95203" y="27088"/>
                      <a:pt x="95179" y="27123"/>
                    </a:cubicBezTo>
                    <a:lnTo>
                      <a:pt x="95001" y="27171"/>
                    </a:lnTo>
                    <a:lnTo>
                      <a:pt x="94906" y="27314"/>
                    </a:lnTo>
                    <a:cubicBezTo>
                      <a:pt x="94918" y="27373"/>
                      <a:pt x="94929" y="27433"/>
                      <a:pt x="94953" y="27492"/>
                    </a:cubicBezTo>
                    <a:cubicBezTo>
                      <a:pt x="94929" y="27588"/>
                      <a:pt x="94906" y="27683"/>
                      <a:pt x="94882" y="27766"/>
                    </a:cubicBezTo>
                    <a:cubicBezTo>
                      <a:pt x="94918" y="27850"/>
                      <a:pt x="94941" y="27921"/>
                      <a:pt x="94977" y="28004"/>
                    </a:cubicBezTo>
                    <a:lnTo>
                      <a:pt x="94918" y="28135"/>
                    </a:lnTo>
                    <a:lnTo>
                      <a:pt x="95013" y="28612"/>
                    </a:lnTo>
                    <a:lnTo>
                      <a:pt x="95144" y="29135"/>
                    </a:lnTo>
                    <a:cubicBezTo>
                      <a:pt x="95203" y="29290"/>
                      <a:pt x="95263" y="29445"/>
                      <a:pt x="95322" y="29600"/>
                    </a:cubicBezTo>
                    <a:cubicBezTo>
                      <a:pt x="95358" y="29659"/>
                      <a:pt x="95394" y="29719"/>
                      <a:pt x="95418" y="29766"/>
                    </a:cubicBezTo>
                    <a:lnTo>
                      <a:pt x="95382" y="29885"/>
                    </a:lnTo>
                    <a:lnTo>
                      <a:pt x="95656" y="30374"/>
                    </a:lnTo>
                    <a:lnTo>
                      <a:pt x="95870" y="31076"/>
                    </a:lnTo>
                    <a:lnTo>
                      <a:pt x="96037" y="31231"/>
                    </a:lnTo>
                    <a:lnTo>
                      <a:pt x="96191" y="31302"/>
                    </a:lnTo>
                    <a:lnTo>
                      <a:pt x="96299" y="31314"/>
                    </a:lnTo>
                    <a:lnTo>
                      <a:pt x="96227" y="31350"/>
                    </a:lnTo>
                    <a:lnTo>
                      <a:pt x="96108" y="31350"/>
                    </a:lnTo>
                    <a:lnTo>
                      <a:pt x="96025" y="31302"/>
                    </a:lnTo>
                    <a:lnTo>
                      <a:pt x="96025" y="31302"/>
                    </a:lnTo>
                    <a:cubicBezTo>
                      <a:pt x="96061" y="31374"/>
                      <a:pt x="96084" y="31457"/>
                      <a:pt x="96108" y="31517"/>
                    </a:cubicBezTo>
                    <a:cubicBezTo>
                      <a:pt x="96132" y="31660"/>
                      <a:pt x="96156" y="31790"/>
                      <a:pt x="96191" y="31933"/>
                    </a:cubicBezTo>
                    <a:cubicBezTo>
                      <a:pt x="96180" y="31981"/>
                      <a:pt x="96168" y="32029"/>
                      <a:pt x="96156" y="32088"/>
                    </a:cubicBezTo>
                    <a:cubicBezTo>
                      <a:pt x="96180" y="32136"/>
                      <a:pt x="96203" y="32195"/>
                      <a:pt x="96227" y="32255"/>
                    </a:cubicBezTo>
                    <a:lnTo>
                      <a:pt x="96442" y="32362"/>
                    </a:lnTo>
                    <a:cubicBezTo>
                      <a:pt x="96442" y="32386"/>
                      <a:pt x="96442" y="32410"/>
                      <a:pt x="96453" y="32433"/>
                    </a:cubicBezTo>
                    <a:lnTo>
                      <a:pt x="96418" y="32505"/>
                    </a:lnTo>
                    <a:lnTo>
                      <a:pt x="96418" y="32576"/>
                    </a:lnTo>
                    <a:lnTo>
                      <a:pt x="96358" y="32648"/>
                    </a:lnTo>
                    <a:lnTo>
                      <a:pt x="96561" y="32529"/>
                    </a:lnTo>
                    <a:lnTo>
                      <a:pt x="96692" y="32386"/>
                    </a:lnTo>
                    <a:lnTo>
                      <a:pt x="96739" y="32386"/>
                    </a:lnTo>
                    <a:cubicBezTo>
                      <a:pt x="96751" y="32362"/>
                      <a:pt x="96763" y="32338"/>
                      <a:pt x="96787" y="32314"/>
                    </a:cubicBezTo>
                    <a:lnTo>
                      <a:pt x="96965" y="32302"/>
                    </a:lnTo>
                    <a:lnTo>
                      <a:pt x="97013" y="32243"/>
                    </a:lnTo>
                    <a:cubicBezTo>
                      <a:pt x="97013" y="32231"/>
                      <a:pt x="97013" y="32219"/>
                      <a:pt x="97013" y="32195"/>
                    </a:cubicBezTo>
                    <a:lnTo>
                      <a:pt x="97084" y="32160"/>
                    </a:lnTo>
                    <a:lnTo>
                      <a:pt x="97204" y="32017"/>
                    </a:lnTo>
                    <a:cubicBezTo>
                      <a:pt x="97192" y="31981"/>
                      <a:pt x="97180" y="31945"/>
                      <a:pt x="97168" y="31910"/>
                    </a:cubicBezTo>
                    <a:lnTo>
                      <a:pt x="97227" y="31814"/>
                    </a:lnTo>
                    <a:lnTo>
                      <a:pt x="97346" y="31802"/>
                    </a:lnTo>
                    <a:lnTo>
                      <a:pt x="97275" y="31683"/>
                    </a:lnTo>
                    <a:lnTo>
                      <a:pt x="97204" y="31683"/>
                    </a:lnTo>
                    <a:lnTo>
                      <a:pt x="97132" y="31636"/>
                    </a:lnTo>
                    <a:lnTo>
                      <a:pt x="97204" y="31600"/>
                    </a:lnTo>
                    <a:lnTo>
                      <a:pt x="97168" y="31457"/>
                    </a:lnTo>
                    <a:lnTo>
                      <a:pt x="97227" y="31505"/>
                    </a:lnTo>
                    <a:lnTo>
                      <a:pt x="97287" y="31481"/>
                    </a:lnTo>
                    <a:lnTo>
                      <a:pt x="97215" y="31362"/>
                    </a:lnTo>
                    <a:lnTo>
                      <a:pt x="97263" y="31326"/>
                    </a:lnTo>
                    <a:cubicBezTo>
                      <a:pt x="97287" y="31302"/>
                      <a:pt x="97299" y="31279"/>
                      <a:pt x="97323" y="31255"/>
                    </a:cubicBezTo>
                    <a:lnTo>
                      <a:pt x="97204" y="31207"/>
                    </a:lnTo>
                    <a:lnTo>
                      <a:pt x="97144" y="31136"/>
                    </a:lnTo>
                    <a:lnTo>
                      <a:pt x="97239" y="31088"/>
                    </a:lnTo>
                    <a:lnTo>
                      <a:pt x="97334" y="31195"/>
                    </a:lnTo>
                    <a:lnTo>
                      <a:pt x="97549" y="31171"/>
                    </a:lnTo>
                    <a:lnTo>
                      <a:pt x="97632" y="31219"/>
                    </a:lnTo>
                    <a:lnTo>
                      <a:pt x="97763" y="31207"/>
                    </a:lnTo>
                    <a:lnTo>
                      <a:pt x="97894" y="31207"/>
                    </a:lnTo>
                    <a:lnTo>
                      <a:pt x="97918" y="31255"/>
                    </a:lnTo>
                    <a:lnTo>
                      <a:pt x="98049" y="31314"/>
                    </a:lnTo>
                    <a:cubicBezTo>
                      <a:pt x="98025" y="31279"/>
                      <a:pt x="98013" y="31243"/>
                      <a:pt x="97989" y="31207"/>
                    </a:cubicBezTo>
                    <a:cubicBezTo>
                      <a:pt x="97954" y="31159"/>
                      <a:pt x="97906" y="31124"/>
                      <a:pt x="97846" y="31076"/>
                    </a:cubicBezTo>
                    <a:lnTo>
                      <a:pt x="97894" y="30993"/>
                    </a:lnTo>
                    <a:lnTo>
                      <a:pt x="97763" y="30862"/>
                    </a:lnTo>
                    <a:cubicBezTo>
                      <a:pt x="97763" y="30778"/>
                      <a:pt x="97763" y="30695"/>
                      <a:pt x="97751" y="30600"/>
                    </a:cubicBezTo>
                    <a:lnTo>
                      <a:pt x="97918" y="30445"/>
                    </a:lnTo>
                    <a:lnTo>
                      <a:pt x="97846" y="30338"/>
                    </a:lnTo>
                    <a:lnTo>
                      <a:pt x="97942" y="30326"/>
                    </a:lnTo>
                    <a:lnTo>
                      <a:pt x="98013" y="30243"/>
                    </a:lnTo>
                    <a:cubicBezTo>
                      <a:pt x="98073" y="30207"/>
                      <a:pt x="98120" y="30171"/>
                      <a:pt x="98180" y="30147"/>
                    </a:cubicBezTo>
                    <a:lnTo>
                      <a:pt x="98156" y="30088"/>
                    </a:lnTo>
                    <a:lnTo>
                      <a:pt x="98239" y="30136"/>
                    </a:lnTo>
                    <a:lnTo>
                      <a:pt x="98466" y="30147"/>
                    </a:lnTo>
                    <a:lnTo>
                      <a:pt x="98466" y="30195"/>
                    </a:lnTo>
                    <a:lnTo>
                      <a:pt x="98858" y="30266"/>
                    </a:lnTo>
                    <a:lnTo>
                      <a:pt x="98882" y="30159"/>
                    </a:lnTo>
                    <a:lnTo>
                      <a:pt x="98989" y="30136"/>
                    </a:lnTo>
                    <a:lnTo>
                      <a:pt x="98882" y="30028"/>
                    </a:lnTo>
                    <a:cubicBezTo>
                      <a:pt x="98847" y="29945"/>
                      <a:pt x="98811" y="29862"/>
                      <a:pt x="98763" y="29766"/>
                    </a:cubicBezTo>
                    <a:lnTo>
                      <a:pt x="98680" y="29731"/>
                    </a:lnTo>
                    <a:lnTo>
                      <a:pt x="98513" y="29314"/>
                    </a:lnTo>
                    <a:cubicBezTo>
                      <a:pt x="98525" y="29290"/>
                      <a:pt x="98537" y="29278"/>
                      <a:pt x="98549" y="29254"/>
                    </a:cubicBezTo>
                    <a:cubicBezTo>
                      <a:pt x="98525" y="29231"/>
                      <a:pt x="98501" y="29195"/>
                      <a:pt x="98489" y="29171"/>
                    </a:cubicBezTo>
                    <a:cubicBezTo>
                      <a:pt x="98525" y="29076"/>
                      <a:pt x="98561" y="28993"/>
                      <a:pt x="98597" y="28897"/>
                    </a:cubicBezTo>
                    <a:cubicBezTo>
                      <a:pt x="98608" y="28897"/>
                      <a:pt x="98620" y="28885"/>
                      <a:pt x="98632" y="28873"/>
                    </a:cubicBezTo>
                    <a:cubicBezTo>
                      <a:pt x="98632" y="28838"/>
                      <a:pt x="98632" y="28790"/>
                      <a:pt x="98644" y="28742"/>
                    </a:cubicBezTo>
                    <a:lnTo>
                      <a:pt x="98763" y="28695"/>
                    </a:lnTo>
                    <a:cubicBezTo>
                      <a:pt x="98775" y="28671"/>
                      <a:pt x="98787" y="28647"/>
                      <a:pt x="98799" y="28612"/>
                    </a:cubicBezTo>
                    <a:lnTo>
                      <a:pt x="98656" y="28576"/>
                    </a:lnTo>
                    <a:cubicBezTo>
                      <a:pt x="98656" y="28552"/>
                      <a:pt x="98656" y="28540"/>
                      <a:pt x="98644" y="28516"/>
                    </a:cubicBezTo>
                    <a:lnTo>
                      <a:pt x="98799" y="28469"/>
                    </a:lnTo>
                    <a:lnTo>
                      <a:pt x="98930" y="28504"/>
                    </a:lnTo>
                    <a:lnTo>
                      <a:pt x="98954" y="28445"/>
                    </a:lnTo>
                    <a:lnTo>
                      <a:pt x="98930" y="28397"/>
                    </a:lnTo>
                    <a:lnTo>
                      <a:pt x="99025" y="28385"/>
                    </a:lnTo>
                    <a:lnTo>
                      <a:pt x="99025" y="28469"/>
                    </a:lnTo>
                    <a:lnTo>
                      <a:pt x="98966" y="28552"/>
                    </a:lnTo>
                    <a:lnTo>
                      <a:pt x="98882" y="28612"/>
                    </a:lnTo>
                    <a:cubicBezTo>
                      <a:pt x="98870" y="28647"/>
                      <a:pt x="98858" y="28683"/>
                      <a:pt x="98835" y="28719"/>
                    </a:cubicBezTo>
                    <a:lnTo>
                      <a:pt x="99001" y="28838"/>
                    </a:lnTo>
                    <a:lnTo>
                      <a:pt x="99120" y="28981"/>
                    </a:lnTo>
                    <a:lnTo>
                      <a:pt x="99204" y="28993"/>
                    </a:lnTo>
                    <a:cubicBezTo>
                      <a:pt x="99228" y="28957"/>
                      <a:pt x="99251" y="28933"/>
                      <a:pt x="99263" y="28897"/>
                    </a:cubicBezTo>
                    <a:lnTo>
                      <a:pt x="99335" y="28873"/>
                    </a:lnTo>
                    <a:cubicBezTo>
                      <a:pt x="99323" y="28814"/>
                      <a:pt x="99311" y="28766"/>
                      <a:pt x="99299" y="28719"/>
                    </a:cubicBezTo>
                    <a:lnTo>
                      <a:pt x="99109" y="28457"/>
                    </a:lnTo>
                    <a:lnTo>
                      <a:pt x="99192" y="28278"/>
                    </a:lnTo>
                    <a:lnTo>
                      <a:pt x="99085" y="28195"/>
                    </a:lnTo>
                    <a:cubicBezTo>
                      <a:pt x="99085" y="28183"/>
                      <a:pt x="99073" y="28171"/>
                      <a:pt x="99061" y="28159"/>
                    </a:cubicBezTo>
                    <a:lnTo>
                      <a:pt x="99013" y="28171"/>
                    </a:lnTo>
                    <a:lnTo>
                      <a:pt x="98894" y="28171"/>
                    </a:lnTo>
                    <a:cubicBezTo>
                      <a:pt x="98894" y="28183"/>
                      <a:pt x="98882" y="28195"/>
                      <a:pt x="98882" y="28207"/>
                    </a:cubicBezTo>
                    <a:lnTo>
                      <a:pt x="98835" y="28207"/>
                    </a:lnTo>
                    <a:lnTo>
                      <a:pt x="98728" y="28100"/>
                    </a:lnTo>
                    <a:cubicBezTo>
                      <a:pt x="98751" y="28064"/>
                      <a:pt x="98775" y="28016"/>
                      <a:pt x="98799" y="27969"/>
                    </a:cubicBezTo>
                    <a:cubicBezTo>
                      <a:pt x="98787" y="27933"/>
                      <a:pt x="98775" y="27897"/>
                      <a:pt x="98751" y="27850"/>
                    </a:cubicBezTo>
                    <a:lnTo>
                      <a:pt x="98704" y="27671"/>
                    </a:lnTo>
                    <a:lnTo>
                      <a:pt x="98823" y="27647"/>
                    </a:lnTo>
                    <a:lnTo>
                      <a:pt x="98870" y="27647"/>
                    </a:lnTo>
                    <a:lnTo>
                      <a:pt x="98870" y="27564"/>
                    </a:lnTo>
                    <a:lnTo>
                      <a:pt x="98978" y="27528"/>
                    </a:lnTo>
                    <a:lnTo>
                      <a:pt x="98930" y="27445"/>
                    </a:lnTo>
                    <a:lnTo>
                      <a:pt x="98978" y="27409"/>
                    </a:lnTo>
                    <a:cubicBezTo>
                      <a:pt x="98978" y="27385"/>
                      <a:pt x="98989" y="27361"/>
                      <a:pt x="99001" y="27338"/>
                    </a:cubicBezTo>
                    <a:lnTo>
                      <a:pt x="98930" y="27278"/>
                    </a:lnTo>
                    <a:lnTo>
                      <a:pt x="98823" y="27242"/>
                    </a:lnTo>
                    <a:lnTo>
                      <a:pt x="98668" y="27064"/>
                    </a:lnTo>
                    <a:lnTo>
                      <a:pt x="98549" y="27004"/>
                    </a:lnTo>
                    <a:lnTo>
                      <a:pt x="98442" y="27004"/>
                    </a:lnTo>
                    <a:cubicBezTo>
                      <a:pt x="98442" y="27028"/>
                      <a:pt x="98430" y="27040"/>
                      <a:pt x="98430" y="27064"/>
                    </a:cubicBezTo>
                    <a:cubicBezTo>
                      <a:pt x="98466" y="27123"/>
                      <a:pt x="98489" y="27171"/>
                      <a:pt x="98525" y="27230"/>
                    </a:cubicBezTo>
                    <a:lnTo>
                      <a:pt x="98477" y="27290"/>
                    </a:lnTo>
                    <a:lnTo>
                      <a:pt x="98418" y="27290"/>
                    </a:lnTo>
                    <a:lnTo>
                      <a:pt x="98287" y="27183"/>
                    </a:lnTo>
                    <a:cubicBezTo>
                      <a:pt x="98263" y="27111"/>
                      <a:pt x="98227" y="27052"/>
                      <a:pt x="98192" y="26980"/>
                    </a:cubicBezTo>
                    <a:lnTo>
                      <a:pt x="98120" y="26873"/>
                    </a:lnTo>
                    <a:lnTo>
                      <a:pt x="98049" y="26790"/>
                    </a:lnTo>
                    <a:cubicBezTo>
                      <a:pt x="98061" y="26790"/>
                      <a:pt x="98085" y="26778"/>
                      <a:pt x="98108" y="26778"/>
                    </a:cubicBezTo>
                    <a:cubicBezTo>
                      <a:pt x="98096" y="26718"/>
                      <a:pt x="98085" y="26659"/>
                      <a:pt x="98073" y="26599"/>
                    </a:cubicBezTo>
                    <a:cubicBezTo>
                      <a:pt x="98085" y="26576"/>
                      <a:pt x="98096" y="26552"/>
                      <a:pt x="98108" y="26516"/>
                    </a:cubicBezTo>
                    <a:lnTo>
                      <a:pt x="98132" y="26480"/>
                    </a:lnTo>
                    <a:cubicBezTo>
                      <a:pt x="98132" y="26445"/>
                      <a:pt x="98108" y="26409"/>
                      <a:pt x="98108" y="26373"/>
                    </a:cubicBezTo>
                    <a:lnTo>
                      <a:pt x="98168" y="26349"/>
                    </a:lnTo>
                    <a:lnTo>
                      <a:pt x="98156" y="26206"/>
                    </a:lnTo>
                    <a:lnTo>
                      <a:pt x="98263" y="26183"/>
                    </a:lnTo>
                    <a:lnTo>
                      <a:pt x="98275" y="26111"/>
                    </a:lnTo>
                    <a:lnTo>
                      <a:pt x="98358" y="26040"/>
                    </a:lnTo>
                    <a:cubicBezTo>
                      <a:pt x="98370" y="26016"/>
                      <a:pt x="98382" y="25980"/>
                      <a:pt x="98382" y="25956"/>
                    </a:cubicBezTo>
                    <a:lnTo>
                      <a:pt x="98311" y="25956"/>
                    </a:lnTo>
                    <a:cubicBezTo>
                      <a:pt x="98287" y="25921"/>
                      <a:pt x="98263" y="25873"/>
                      <a:pt x="98227" y="25825"/>
                    </a:cubicBezTo>
                    <a:lnTo>
                      <a:pt x="98263" y="25802"/>
                    </a:lnTo>
                    <a:lnTo>
                      <a:pt x="98358" y="25825"/>
                    </a:lnTo>
                    <a:lnTo>
                      <a:pt x="98442" y="25909"/>
                    </a:lnTo>
                    <a:lnTo>
                      <a:pt x="98466" y="25885"/>
                    </a:lnTo>
                    <a:lnTo>
                      <a:pt x="98394" y="25802"/>
                    </a:lnTo>
                    <a:lnTo>
                      <a:pt x="98323" y="25706"/>
                    </a:lnTo>
                    <a:lnTo>
                      <a:pt x="98394" y="25671"/>
                    </a:lnTo>
                    <a:lnTo>
                      <a:pt x="98430" y="25694"/>
                    </a:lnTo>
                    <a:lnTo>
                      <a:pt x="98430" y="25635"/>
                    </a:lnTo>
                    <a:lnTo>
                      <a:pt x="98370" y="25540"/>
                    </a:lnTo>
                    <a:lnTo>
                      <a:pt x="98251" y="25468"/>
                    </a:lnTo>
                    <a:lnTo>
                      <a:pt x="98251" y="25397"/>
                    </a:lnTo>
                    <a:lnTo>
                      <a:pt x="98323" y="25409"/>
                    </a:lnTo>
                    <a:cubicBezTo>
                      <a:pt x="98323" y="25373"/>
                      <a:pt x="98323" y="25349"/>
                      <a:pt x="98335" y="25313"/>
                    </a:cubicBezTo>
                    <a:lnTo>
                      <a:pt x="98263" y="25183"/>
                    </a:lnTo>
                    <a:cubicBezTo>
                      <a:pt x="98275" y="25171"/>
                      <a:pt x="98287" y="25147"/>
                      <a:pt x="98299" y="25135"/>
                    </a:cubicBezTo>
                    <a:lnTo>
                      <a:pt x="98370" y="25087"/>
                    </a:lnTo>
                    <a:lnTo>
                      <a:pt x="98442" y="25087"/>
                    </a:lnTo>
                    <a:cubicBezTo>
                      <a:pt x="98430" y="25052"/>
                      <a:pt x="98418" y="25016"/>
                      <a:pt x="98394" y="24980"/>
                    </a:cubicBezTo>
                    <a:cubicBezTo>
                      <a:pt x="98406" y="24968"/>
                      <a:pt x="98418" y="24944"/>
                      <a:pt x="98442" y="24932"/>
                    </a:cubicBezTo>
                    <a:lnTo>
                      <a:pt x="98525" y="24968"/>
                    </a:lnTo>
                    <a:lnTo>
                      <a:pt x="98620" y="25063"/>
                    </a:lnTo>
                    <a:lnTo>
                      <a:pt x="98704" y="25075"/>
                    </a:lnTo>
                    <a:lnTo>
                      <a:pt x="98799" y="24992"/>
                    </a:lnTo>
                    <a:lnTo>
                      <a:pt x="98894" y="25028"/>
                    </a:lnTo>
                    <a:cubicBezTo>
                      <a:pt x="98906" y="25052"/>
                      <a:pt x="98918" y="25075"/>
                      <a:pt x="98930" y="25099"/>
                    </a:cubicBezTo>
                    <a:lnTo>
                      <a:pt x="98989" y="25135"/>
                    </a:lnTo>
                    <a:lnTo>
                      <a:pt x="99049" y="25254"/>
                    </a:lnTo>
                    <a:lnTo>
                      <a:pt x="99251" y="25147"/>
                    </a:lnTo>
                    <a:lnTo>
                      <a:pt x="99132" y="25052"/>
                    </a:lnTo>
                    <a:cubicBezTo>
                      <a:pt x="99144" y="25040"/>
                      <a:pt x="99168" y="25016"/>
                      <a:pt x="99192" y="24992"/>
                    </a:cubicBezTo>
                    <a:lnTo>
                      <a:pt x="99299" y="24992"/>
                    </a:lnTo>
                    <a:lnTo>
                      <a:pt x="99513" y="24897"/>
                    </a:lnTo>
                    <a:lnTo>
                      <a:pt x="99573" y="24825"/>
                    </a:lnTo>
                    <a:lnTo>
                      <a:pt x="99632" y="24932"/>
                    </a:lnTo>
                    <a:lnTo>
                      <a:pt x="99716" y="25016"/>
                    </a:lnTo>
                    <a:lnTo>
                      <a:pt x="99692" y="25099"/>
                    </a:lnTo>
                    <a:lnTo>
                      <a:pt x="99728" y="25397"/>
                    </a:lnTo>
                    <a:lnTo>
                      <a:pt x="99775" y="25492"/>
                    </a:lnTo>
                    <a:lnTo>
                      <a:pt x="99847" y="25492"/>
                    </a:lnTo>
                    <a:lnTo>
                      <a:pt x="99978" y="25313"/>
                    </a:lnTo>
                    <a:lnTo>
                      <a:pt x="100049" y="25266"/>
                    </a:lnTo>
                    <a:cubicBezTo>
                      <a:pt x="100049" y="25230"/>
                      <a:pt x="100061" y="25206"/>
                      <a:pt x="100061" y="25171"/>
                    </a:cubicBezTo>
                    <a:lnTo>
                      <a:pt x="100168" y="25135"/>
                    </a:lnTo>
                    <a:lnTo>
                      <a:pt x="100121" y="24992"/>
                    </a:lnTo>
                    <a:lnTo>
                      <a:pt x="100216" y="25087"/>
                    </a:lnTo>
                    <a:lnTo>
                      <a:pt x="100323" y="25075"/>
                    </a:lnTo>
                    <a:lnTo>
                      <a:pt x="100442" y="24968"/>
                    </a:lnTo>
                    <a:lnTo>
                      <a:pt x="100561" y="25016"/>
                    </a:lnTo>
                    <a:lnTo>
                      <a:pt x="100740" y="24968"/>
                    </a:lnTo>
                    <a:lnTo>
                      <a:pt x="100883" y="25004"/>
                    </a:lnTo>
                    <a:lnTo>
                      <a:pt x="100930" y="25063"/>
                    </a:lnTo>
                    <a:lnTo>
                      <a:pt x="101168" y="25063"/>
                    </a:lnTo>
                    <a:cubicBezTo>
                      <a:pt x="101216" y="25099"/>
                      <a:pt x="101275" y="25135"/>
                      <a:pt x="101323" y="25159"/>
                    </a:cubicBezTo>
                    <a:lnTo>
                      <a:pt x="101585" y="25421"/>
                    </a:lnTo>
                    <a:lnTo>
                      <a:pt x="101585" y="25492"/>
                    </a:lnTo>
                    <a:lnTo>
                      <a:pt x="101680" y="25540"/>
                    </a:lnTo>
                    <a:lnTo>
                      <a:pt x="101787" y="25575"/>
                    </a:lnTo>
                    <a:lnTo>
                      <a:pt x="101835" y="25623"/>
                    </a:lnTo>
                    <a:lnTo>
                      <a:pt x="101764" y="25623"/>
                    </a:lnTo>
                    <a:lnTo>
                      <a:pt x="101883" y="25814"/>
                    </a:lnTo>
                    <a:lnTo>
                      <a:pt x="101966" y="25814"/>
                    </a:lnTo>
                    <a:lnTo>
                      <a:pt x="102037" y="25921"/>
                    </a:lnTo>
                    <a:lnTo>
                      <a:pt x="102192" y="25968"/>
                    </a:lnTo>
                    <a:cubicBezTo>
                      <a:pt x="102216" y="25992"/>
                      <a:pt x="102252" y="26016"/>
                      <a:pt x="102276" y="26040"/>
                    </a:cubicBezTo>
                    <a:lnTo>
                      <a:pt x="102299" y="25968"/>
                    </a:lnTo>
                    <a:cubicBezTo>
                      <a:pt x="102264" y="25897"/>
                      <a:pt x="102228" y="25825"/>
                      <a:pt x="102192" y="25754"/>
                    </a:cubicBezTo>
                    <a:lnTo>
                      <a:pt x="102264" y="25730"/>
                    </a:lnTo>
                    <a:cubicBezTo>
                      <a:pt x="102264" y="25706"/>
                      <a:pt x="102252" y="25683"/>
                      <a:pt x="102240" y="25671"/>
                    </a:cubicBezTo>
                    <a:lnTo>
                      <a:pt x="102180" y="25611"/>
                    </a:lnTo>
                    <a:cubicBezTo>
                      <a:pt x="102192" y="25599"/>
                      <a:pt x="102204" y="25575"/>
                      <a:pt x="102216" y="25552"/>
                    </a:cubicBezTo>
                    <a:lnTo>
                      <a:pt x="102323" y="25516"/>
                    </a:lnTo>
                    <a:lnTo>
                      <a:pt x="102442" y="25373"/>
                    </a:lnTo>
                    <a:lnTo>
                      <a:pt x="102597" y="25278"/>
                    </a:lnTo>
                    <a:lnTo>
                      <a:pt x="102597" y="25206"/>
                    </a:lnTo>
                    <a:lnTo>
                      <a:pt x="102776" y="25147"/>
                    </a:lnTo>
                    <a:lnTo>
                      <a:pt x="102752" y="25075"/>
                    </a:lnTo>
                    <a:lnTo>
                      <a:pt x="102847" y="25075"/>
                    </a:lnTo>
                    <a:cubicBezTo>
                      <a:pt x="102835" y="25028"/>
                      <a:pt x="102823" y="24968"/>
                      <a:pt x="102823" y="24921"/>
                    </a:cubicBezTo>
                    <a:lnTo>
                      <a:pt x="102752" y="24861"/>
                    </a:lnTo>
                    <a:lnTo>
                      <a:pt x="102764" y="24813"/>
                    </a:lnTo>
                    <a:lnTo>
                      <a:pt x="102942" y="24885"/>
                    </a:lnTo>
                    <a:lnTo>
                      <a:pt x="103038" y="24825"/>
                    </a:lnTo>
                    <a:lnTo>
                      <a:pt x="102895" y="24694"/>
                    </a:lnTo>
                    <a:lnTo>
                      <a:pt x="102859" y="24611"/>
                    </a:lnTo>
                    <a:lnTo>
                      <a:pt x="102859" y="24611"/>
                    </a:lnTo>
                    <a:lnTo>
                      <a:pt x="102942" y="24635"/>
                    </a:lnTo>
                    <a:lnTo>
                      <a:pt x="102990" y="24694"/>
                    </a:lnTo>
                    <a:lnTo>
                      <a:pt x="103073" y="24718"/>
                    </a:lnTo>
                    <a:lnTo>
                      <a:pt x="103133" y="24682"/>
                    </a:lnTo>
                    <a:lnTo>
                      <a:pt x="103097" y="24599"/>
                    </a:lnTo>
                    <a:lnTo>
                      <a:pt x="103240" y="24599"/>
                    </a:lnTo>
                    <a:lnTo>
                      <a:pt x="103264" y="24540"/>
                    </a:lnTo>
                    <a:lnTo>
                      <a:pt x="103216" y="24444"/>
                    </a:lnTo>
                    <a:lnTo>
                      <a:pt x="103323" y="24456"/>
                    </a:lnTo>
                    <a:lnTo>
                      <a:pt x="103383" y="24516"/>
                    </a:lnTo>
                    <a:lnTo>
                      <a:pt x="103454" y="24468"/>
                    </a:lnTo>
                    <a:lnTo>
                      <a:pt x="103502" y="24444"/>
                    </a:lnTo>
                    <a:lnTo>
                      <a:pt x="103466" y="24385"/>
                    </a:lnTo>
                    <a:lnTo>
                      <a:pt x="103573" y="24409"/>
                    </a:lnTo>
                    <a:lnTo>
                      <a:pt x="103752" y="24385"/>
                    </a:lnTo>
                    <a:cubicBezTo>
                      <a:pt x="103740" y="24361"/>
                      <a:pt x="103728" y="24337"/>
                      <a:pt x="103716" y="24313"/>
                    </a:cubicBezTo>
                    <a:lnTo>
                      <a:pt x="103776" y="24242"/>
                    </a:lnTo>
                    <a:cubicBezTo>
                      <a:pt x="103800" y="24266"/>
                      <a:pt x="103811" y="24290"/>
                      <a:pt x="103823" y="24325"/>
                    </a:cubicBezTo>
                    <a:lnTo>
                      <a:pt x="103990" y="24301"/>
                    </a:lnTo>
                    <a:cubicBezTo>
                      <a:pt x="103990" y="24254"/>
                      <a:pt x="103966" y="24206"/>
                      <a:pt x="103954" y="24159"/>
                    </a:cubicBezTo>
                    <a:lnTo>
                      <a:pt x="104014" y="24051"/>
                    </a:lnTo>
                    <a:lnTo>
                      <a:pt x="104109" y="24099"/>
                    </a:lnTo>
                    <a:cubicBezTo>
                      <a:pt x="104109" y="24111"/>
                      <a:pt x="104109" y="24123"/>
                      <a:pt x="104121" y="24135"/>
                    </a:cubicBezTo>
                    <a:lnTo>
                      <a:pt x="104204" y="24123"/>
                    </a:lnTo>
                    <a:lnTo>
                      <a:pt x="104454" y="24063"/>
                    </a:lnTo>
                    <a:lnTo>
                      <a:pt x="104383" y="24016"/>
                    </a:lnTo>
                    <a:lnTo>
                      <a:pt x="104431" y="23944"/>
                    </a:lnTo>
                    <a:lnTo>
                      <a:pt x="104538" y="23992"/>
                    </a:lnTo>
                    <a:lnTo>
                      <a:pt x="104800" y="23968"/>
                    </a:lnTo>
                    <a:lnTo>
                      <a:pt x="104728" y="23897"/>
                    </a:lnTo>
                    <a:cubicBezTo>
                      <a:pt x="104752" y="23897"/>
                      <a:pt x="104764" y="23897"/>
                      <a:pt x="104788" y="23885"/>
                    </a:cubicBezTo>
                    <a:cubicBezTo>
                      <a:pt x="104835" y="23909"/>
                      <a:pt x="104895" y="23932"/>
                      <a:pt x="104943" y="23956"/>
                    </a:cubicBezTo>
                    <a:lnTo>
                      <a:pt x="105169" y="23980"/>
                    </a:lnTo>
                    <a:lnTo>
                      <a:pt x="105133" y="23897"/>
                    </a:lnTo>
                    <a:lnTo>
                      <a:pt x="105193" y="23873"/>
                    </a:lnTo>
                    <a:lnTo>
                      <a:pt x="105240" y="23932"/>
                    </a:lnTo>
                    <a:lnTo>
                      <a:pt x="105228" y="24004"/>
                    </a:lnTo>
                    <a:lnTo>
                      <a:pt x="105335" y="24087"/>
                    </a:lnTo>
                    <a:lnTo>
                      <a:pt x="105443" y="24087"/>
                    </a:lnTo>
                    <a:lnTo>
                      <a:pt x="105550" y="24194"/>
                    </a:lnTo>
                    <a:lnTo>
                      <a:pt x="105990" y="24397"/>
                    </a:lnTo>
                    <a:lnTo>
                      <a:pt x="106050" y="24480"/>
                    </a:lnTo>
                    <a:lnTo>
                      <a:pt x="106121" y="24492"/>
                    </a:lnTo>
                    <a:lnTo>
                      <a:pt x="106097" y="24361"/>
                    </a:lnTo>
                    <a:lnTo>
                      <a:pt x="106002" y="24266"/>
                    </a:lnTo>
                    <a:lnTo>
                      <a:pt x="106014" y="24230"/>
                    </a:lnTo>
                    <a:lnTo>
                      <a:pt x="106109" y="24254"/>
                    </a:lnTo>
                    <a:cubicBezTo>
                      <a:pt x="106145" y="24182"/>
                      <a:pt x="106169" y="24099"/>
                      <a:pt x="106205" y="24028"/>
                    </a:cubicBezTo>
                    <a:lnTo>
                      <a:pt x="106121" y="23801"/>
                    </a:lnTo>
                    <a:lnTo>
                      <a:pt x="105990" y="23718"/>
                    </a:lnTo>
                    <a:lnTo>
                      <a:pt x="105907" y="23516"/>
                    </a:lnTo>
                    <a:lnTo>
                      <a:pt x="106014" y="23504"/>
                    </a:lnTo>
                    <a:lnTo>
                      <a:pt x="105907" y="23337"/>
                    </a:lnTo>
                    <a:cubicBezTo>
                      <a:pt x="105812" y="23289"/>
                      <a:pt x="105728" y="23230"/>
                      <a:pt x="105645" y="23170"/>
                    </a:cubicBezTo>
                    <a:cubicBezTo>
                      <a:pt x="105574" y="23099"/>
                      <a:pt x="105490" y="23016"/>
                      <a:pt x="105431" y="22944"/>
                    </a:cubicBezTo>
                    <a:lnTo>
                      <a:pt x="105371" y="22789"/>
                    </a:lnTo>
                    <a:lnTo>
                      <a:pt x="105312" y="22849"/>
                    </a:lnTo>
                    <a:lnTo>
                      <a:pt x="105228" y="22789"/>
                    </a:lnTo>
                    <a:lnTo>
                      <a:pt x="105181" y="22789"/>
                    </a:lnTo>
                    <a:cubicBezTo>
                      <a:pt x="105157" y="22813"/>
                      <a:pt x="105133" y="22837"/>
                      <a:pt x="105109" y="22861"/>
                    </a:cubicBezTo>
                    <a:lnTo>
                      <a:pt x="104978" y="22825"/>
                    </a:lnTo>
                    <a:lnTo>
                      <a:pt x="104954" y="22754"/>
                    </a:lnTo>
                    <a:cubicBezTo>
                      <a:pt x="104966" y="22730"/>
                      <a:pt x="104990" y="22706"/>
                      <a:pt x="105002" y="22682"/>
                    </a:cubicBezTo>
                    <a:lnTo>
                      <a:pt x="105157" y="22682"/>
                    </a:lnTo>
                    <a:cubicBezTo>
                      <a:pt x="105133" y="22646"/>
                      <a:pt x="105121" y="22611"/>
                      <a:pt x="105097" y="22563"/>
                    </a:cubicBezTo>
                    <a:lnTo>
                      <a:pt x="105145" y="22551"/>
                    </a:lnTo>
                    <a:lnTo>
                      <a:pt x="105216" y="22587"/>
                    </a:lnTo>
                    <a:lnTo>
                      <a:pt x="105288" y="22682"/>
                    </a:lnTo>
                    <a:cubicBezTo>
                      <a:pt x="105240" y="22563"/>
                      <a:pt x="105193" y="22456"/>
                      <a:pt x="105157" y="22337"/>
                    </a:cubicBezTo>
                    <a:cubicBezTo>
                      <a:pt x="105109" y="22289"/>
                      <a:pt x="105062" y="22230"/>
                      <a:pt x="105014" y="22182"/>
                    </a:cubicBezTo>
                    <a:lnTo>
                      <a:pt x="104954" y="22277"/>
                    </a:lnTo>
                    <a:lnTo>
                      <a:pt x="104943" y="22313"/>
                    </a:lnTo>
                    <a:lnTo>
                      <a:pt x="104859" y="22289"/>
                    </a:lnTo>
                    <a:cubicBezTo>
                      <a:pt x="104812" y="22206"/>
                      <a:pt x="104752" y="22135"/>
                      <a:pt x="104704" y="22051"/>
                    </a:cubicBezTo>
                    <a:lnTo>
                      <a:pt x="104752" y="21992"/>
                    </a:lnTo>
                    <a:lnTo>
                      <a:pt x="104859" y="22051"/>
                    </a:lnTo>
                    <a:cubicBezTo>
                      <a:pt x="104859" y="22027"/>
                      <a:pt x="104847" y="21992"/>
                      <a:pt x="104835" y="21968"/>
                    </a:cubicBezTo>
                    <a:lnTo>
                      <a:pt x="104597" y="21670"/>
                    </a:lnTo>
                    <a:lnTo>
                      <a:pt x="104538" y="21634"/>
                    </a:lnTo>
                    <a:lnTo>
                      <a:pt x="104538" y="21706"/>
                    </a:lnTo>
                    <a:lnTo>
                      <a:pt x="104454" y="21742"/>
                    </a:lnTo>
                    <a:lnTo>
                      <a:pt x="104276" y="21682"/>
                    </a:lnTo>
                    <a:cubicBezTo>
                      <a:pt x="104240" y="21634"/>
                      <a:pt x="104204" y="21575"/>
                      <a:pt x="104169" y="21527"/>
                    </a:cubicBezTo>
                    <a:lnTo>
                      <a:pt x="104026" y="21444"/>
                    </a:lnTo>
                    <a:cubicBezTo>
                      <a:pt x="104002" y="21373"/>
                      <a:pt x="103966" y="21301"/>
                      <a:pt x="103942" y="21230"/>
                    </a:cubicBezTo>
                    <a:lnTo>
                      <a:pt x="103966" y="21182"/>
                    </a:lnTo>
                    <a:cubicBezTo>
                      <a:pt x="103942" y="21158"/>
                      <a:pt x="103919" y="21134"/>
                      <a:pt x="103907" y="21111"/>
                    </a:cubicBezTo>
                    <a:lnTo>
                      <a:pt x="103788" y="21075"/>
                    </a:lnTo>
                    <a:lnTo>
                      <a:pt x="103550" y="21099"/>
                    </a:lnTo>
                    <a:cubicBezTo>
                      <a:pt x="103550" y="21111"/>
                      <a:pt x="103538" y="21123"/>
                      <a:pt x="103538" y="21134"/>
                    </a:cubicBezTo>
                    <a:lnTo>
                      <a:pt x="103430" y="21075"/>
                    </a:lnTo>
                    <a:lnTo>
                      <a:pt x="103335" y="21075"/>
                    </a:lnTo>
                    <a:lnTo>
                      <a:pt x="103252" y="21230"/>
                    </a:lnTo>
                    <a:lnTo>
                      <a:pt x="103300" y="21301"/>
                    </a:lnTo>
                    <a:lnTo>
                      <a:pt x="103204" y="21206"/>
                    </a:lnTo>
                    <a:cubicBezTo>
                      <a:pt x="103204" y="21158"/>
                      <a:pt x="103192" y="21099"/>
                      <a:pt x="103180" y="21051"/>
                    </a:cubicBezTo>
                    <a:lnTo>
                      <a:pt x="103288" y="20956"/>
                    </a:lnTo>
                    <a:lnTo>
                      <a:pt x="103121" y="20825"/>
                    </a:lnTo>
                    <a:cubicBezTo>
                      <a:pt x="103121" y="20777"/>
                      <a:pt x="103109" y="20742"/>
                      <a:pt x="103109" y="20694"/>
                    </a:cubicBezTo>
                    <a:lnTo>
                      <a:pt x="103061" y="20670"/>
                    </a:lnTo>
                    <a:lnTo>
                      <a:pt x="103169" y="20706"/>
                    </a:lnTo>
                    <a:cubicBezTo>
                      <a:pt x="103192" y="20753"/>
                      <a:pt x="103228" y="20789"/>
                      <a:pt x="103252" y="20837"/>
                    </a:cubicBezTo>
                    <a:lnTo>
                      <a:pt x="103288" y="20765"/>
                    </a:lnTo>
                    <a:lnTo>
                      <a:pt x="103430" y="20825"/>
                    </a:lnTo>
                    <a:lnTo>
                      <a:pt x="103514" y="20908"/>
                    </a:lnTo>
                    <a:lnTo>
                      <a:pt x="103716" y="20908"/>
                    </a:lnTo>
                    <a:cubicBezTo>
                      <a:pt x="103704" y="20884"/>
                      <a:pt x="103692" y="20849"/>
                      <a:pt x="103681" y="20825"/>
                    </a:cubicBezTo>
                    <a:lnTo>
                      <a:pt x="103395" y="20599"/>
                    </a:lnTo>
                    <a:lnTo>
                      <a:pt x="103276" y="20634"/>
                    </a:lnTo>
                    <a:lnTo>
                      <a:pt x="103109" y="20551"/>
                    </a:lnTo>
                    <a:lnTo>
                      <a:pt x="102990" y="20456"/>
                    </a:lnTo>
                    <a:lnTo>
                      <a:pt x="103121" y="20515"/>
                    </a:lnTo>
                    <a:lnTo>
                      <a:pt x="103276" y="20480"/>
                    </a:lnTo>
                    <a:lnTo>
                      <a:pt x="103395" y="20503"/>
                    </a:lnTo>
                    <a:lnTo>
                      <a:pt x="103478" y="20587"/>
                    </a:lnTo>
                    <a:lnTo>
                      <a:pt x="103621" y="20670"/>
                    </a:lnTo>
                    <a:cubicBezTo>
                      <a:pt x="103657" y="20718"/>
                      <a:pt x="103704" y="20753"/>
                      <a:pt x="103740" y="20801"/>
                    </a:cubicBezTo>
                    <a:lnTo>
                      <a:pt x="103859" y="20992"/>
                    </a:lnTo>
                    <a:lnTo>
                      <a:pt x="103990" y="21051"/>
                    </a:lnTo>
                    <a:cubicBezTo>
                      <a:pt x="104002" y="21087"/>
                      <a:pt x="104014" y="21123"/>
                      <a:pt x="104014" y="21158"/>
                    </a:cubicBezTo>
                    <a:lnTo>
                      <a:pt x="104109" y="21206"/>
                    </a:lnTo>
                    <a:lnTo>
                      <a:pt x="104264" y="21206"/>
                    </a:lnTo>
                    <a:cubicBezTo>
                      <a:pt x="104276" y="21242"/>
                      <a:pt x="104288" y="21265"/>
                      <a:pt x="104312" y="21289"/>
                    </a:cubicBezTo>
                    <a:lnTo>
                      <a:pt x="104657" y="21289"/>
                    </a:lnTo>
                    <a:lnTo>
                      <a:pt x="104669" y="21337"/>
                    </a:lnTo>
                    <a:lnTo>
                      <a:pt x="104609" y="21384"/>
                    </a:lnTo>
                    <a:lnTo>
                      <a:pt x="104740" y="21384"/>
                    </a:lnTo>
                    <a:cubicBezTo>
                      <a:pt x="104752" y="21361"/>
                      <a:pt x="104764" y="21325"/>
                      <a:pt x="104776" y="21301"/>
                    </a:cubicBezTo>
                    <a:lnTo>
                      <a:pt x="104990" y="21230"/>
                    </a:lnTo>
                    <a:cubicBezTo>
                      <a:pt x="104990" y="21206"/>
                      <a:pt x="104990" y="21182"/>
                      <a:pt x="104978" y="21158"/>
                    </a:cubicBezTo>
                    <a:lnTo>
                      <a:pt x="105038" y="21063"/>
                    </a:lnTo>
                    <a:lnTo>
                      <a:pt x="105038" y="20896"/>
                    </a:lnTo>
                    <a:lnTo>
                      <a:pt x="105252" y="20694"/>
                    </a:lnTo>
                    <a:lnTo>
                      <a:pt x="105324" y="20539"/>
                    </a:lnTo>
                    <a:lnTo>
                      <a:pt x="105252" y="20408"/>
                    </a:lnTo>
                    <a:lnTo>
                      <a:pt x="105252" y="20289"/>
                    </a:lnTo>
                    <a:cubicBezTo>
                      <a:pt x="105205" y="20241"/>
                      <a:pt x="105157" y="20182"/>
                      <a:pt x="105109" y="20134"/>
                    </a:cubicBezTo>
                    <a:cubicBezTo>
                      <a:pt x="105109" y="20087"/>
                      <a:pt x="105097" y="20039"/>
                      <a:pt x="105085" y="19980"/>
                    </a:cubicBezTo>
                    <a:lnTo>
                      <a:pt x="105085" y="19980"/>
                    </a:lnTo>
                    <a:lnTo>
                      <a:pt x="105145" y="20015"/>
                    </a:lnTo>
                    <a:cubicBezTo>
                      <a:pt x="105169" y="20063"/>
                      <a:pt x="105193" y="20110"/>
                      <a:pt x="105216" y="20158"/>
                    </a:cubicBezTo>
                    <a:lnTo>
                      <a:pt x="105240" y="20158"/>
                    </a:lnTo>
                    <a:lnTo>
                      <a:pt x="105240" y="20039"/>
                    </a:lnTo>
                    <a:lnTo>
                      <a:pt x="105109" y="19920"/>
                    </a:lnTo>
                    <a:lnTo>
                      <a:pt x="104943" y="19896"/>
                    </a:lnTo>
                    <a:lnTo>
                      <a:pt x="104716" y="19741"/>
                    </a:lnTo>
                    <a:lnTo>
                      <a:pt x="104490" y="19348"/>
                    </a:lnTo>
                    <a:lnTo>
                      <a:pt x="104419" y="19289"/>
                    </a:lnTo>
                    <a:lnTo>
                      <a:pt x="104466" y="19253"/>
                    </a:lnTo>
                    <a:lnTo>
                      <a:pt x="104645" y="19325"/>
                    </a:lnTo>
                    <a:lnTo>
                      <a:pt x="104728" y="19265"/>
                    </a:lnTo>
                    <a:lnTo>
                      <a:pt x="104681" y="19170"/>
                    </a:lnTo>
                    <a:lnTo>
                      <a:pt x="104526" y="19098"/>
                    </a:lnTo>
                    <a:lnTo>
                      <a:pt x="104490" y="19051"/>
                    </a:lnTo>
                    <a:lnTo>
                      <a:pt x="104585" y="19051"/>
                    </a:lnTo>
                    <a:cubicBezTo>
                      <a:pt x="104573" y="19003"/>
                      <a:pt x="104573" y="18967"/>
                      <a:pt x="104562" y="18920"/>
                    </a:cubicBezTo>
                    <a:lnTo>
                      <a:pt x="104585" y="18920"/>
                    </a:lnTo>
                    <a:lnTo>
                      <a:pt x="104681" y="19087"/>
                    </a:lnTo>
                    <a:lnTo>
                      <a:pt x="104847" y="19229"/>
                    </a:lnTo>
                    <a:cubicBezTo>
                      <a:pt x="104859" y="19218"/>
                      <a:pt x="104883" y="19206"/>
                      <a:pt x="104907" y="19194"/>
                    </a:cubicBezTo>
                    <a:cubicBezTo>
                      <a:pt x="104883" y="19170"/>
                      <a:pt x="104871" y="19134"/>
                      <a:pt x="104847" y="19110"/>
                    </a:cubicBezTo>
                    <a:lnTo>
                      <a:pt x="104895" y="19051"/>
                    </a:lnTo>
                    <a:cubicBezTo>
                      <a:pt x="104895" y="19027"/>
                      <a:pt x="104883" y="19003"/>
                      <a:pt x="104871" y="18979"/>
                    </a:cubicBezTo>
                    <a:lnTo>
                      <a:pt x="104954" y="18967"/>
                    </a:lnTo>
                    <a:lnTo>
                      <a:pt x="105002" y="19051"/>
                    </a:lnTo>
                    <a:lnTo>
                      <a:pt x="105026" y="19110"/>
                    </a:lnTo>
                    <a:lnTo>
                      <a:pt x="105121" y="19194"/>
                    </a:lnTo>
                    <a:lnTo>
                      <a:pt x="105085" y="19384"/>
                    </a:lnTo>
                    <a:lnTo>
                      <a:pt x="105038" y="19444"/>
                    </a:lnTo>
                    <a:cubicBezTo>
                      <a:pt x="105121" y="19527"/>
                      <a:pt x="105193" y="19622"/>
                      <a:pt x="105276" y="19718"/>
                    </a:cubicBezTo>
                    <a:lnTo>
                      <a:pt x="105407" y="19718"/>
                    </a:lnTo>
                    <a:lnTo>
                      <a:pt x="105526" y="19813"/>
                    </a:lnTo>
                    <a:cubicBezTo>
                      <a:pt x="105502" y="19860"/>
                      <a:pt x="105490" y="19908"/>
                      <a:pt x="105466" y="19944"/>
                    </a:cubicBezTo>
                    <a:lnTo>
                      <a:pt x="105586" y="20003"/>
                    </a:lnTo>
                    <a:lnTo>
                      <a:pt x="105895" y="19908"/>
                    </a:lnTo>
                    <a:lnTo>
                      <a:pt x="105990" y="19849"/>
                    </a:lnTo>
                    <a:lnTo>
                      <a:pt x="105967" y="19741"/>
                    </a:lnTo>
                    <a:lnTo>
                      <a:pt x="106074" y="19599"/>
                    </a:lnTo>
                    <a:lnTo>
                      <a:pt x="106074" y="19515"/>
                    </a:lnTo>
                    <a:lnTo>
                      <a:pt x="106097" y="19622"/>
                    </a:lnTo>
                    <a:cubicBezTo>
                      <a:pt x="106086" y="19646"/>
                      <a:pt x="106074" y="19682"/>
                      <a:pt x="106074" y="19718"/>
                    </a:cubicBezTo>
                    <a:lnTo>
                      <a:pt x="106145" y="19741"/>
                    </a:lnTo>
                    <a:lnTo>
                      <a:pt x="106276" y="19729"/>
                    </a:lnTo>
                    <a:lnTo>
                      <a:pt x="106502" y="19789"/>
                    </a:lnTo>
                    <a:lnTo>
                      <a:pt x="106574" y="19729"/>
                    </a:lnTo>
                    <a:lnTo>
                      <a:pt x="106764" y="19860"/>
                    </a:lnTo>
                    <a:lnTo>
                      <a:pt x="106717" y="19872"/>
                    </a:lnTo>
                    <a:cubicBezTo>
                      <a:pt x="106717" y="19884"/>
                      <a:pt x="106740" y="19908"/>
                      <a:pt x="106740" y="19920"/>
                    </a:cubicBezTo>
                    <a:lnTo>
                      <a:pt x="106979" y="20182"/>
                    </a:lnTo>
                    <a:lnTo>
                      <a:pt x="107014" y="20230"/>
                    </a:lnTo>
                    <a:lnTo>
                      <a:pt x="107014" y="20337"/>
                    </a:lnTo>
                    <a:lnTo>
                      <a:pt x="106979" y="20372"/>
                    </a:lnTo>
                    <a:lnTo>
                      <a:pt x="107038" y="20432"/>
                    </a:lnTo>
                    <a:lnTo>
                      <a:pt x="107324" y="20515"/>
                    </a:lnTo>
                    <a:cubicBezTo>
                      <a:pt x="107336" y="20527"/>
                      <a:pt x="107348" y="20539"/>
                      <a:pt x="107360" y="20551"/>
                    </a:cubicBezTo>
                    <a:lnTo>
                      <a:pt x="107336" y="20587"/>
                    </a:lnTo>
                    <a:lnTo>
                      <a:pt x="107371" y="20611"/>
                    </a:lnTo>
                    <a:lnTo>
                      <a:pt x="107502" y="20587"/>
                    </a:lnTo>
                    <a:cubicBezTo>
                      <a:pt x="107502" y="20551"/>
                      <a:pt x="107491" y="20527"/>
                      <a:pt x="107479" y="20491"/>
                    </a:cubicBezTo>
                    <a:lnTo>
                      <a:pt x="107514" y="20480"/>
                    </a:lnTo>
                    <a:lnTo>
                      <a:pt x="107586" y="20515"/>
                    </a:lnTo>
                    <a:cubicBezTo>
                      <a:pt x="107586" y="20480"/>
                      <a:pt x="107598" y="20444"/>
                      <a:pt x="107610" y="20408"/>
                    </a:cubicBezTo>
                    <a:lnTo>
                      <a:pt x="107693" y="20468"/>
                    </a:lnTo>
                    <a:cubicBezTo>
                      <a:pt x="107693" y="20491"/>
                      <a:pt x="107705" y="20515"/>
                      <a:pt x="107717" y="20539"/>
                    </a:cubicBezTo>
                    <a:lnTo>
                      <a:pt x="107657" y="20575"/>
                    </a:lnTo>
                    <a:cubicBezTo>
                      <a:pt x="107705" y="20599"/>
                      <a:pt x="107741" y="20611"/>
                      <a:pt x="107776" y="20634"/>
                    </a:cubicBezTo>
                    <a:lnTo>
                      <a:pt x="107907" y="20646"/>
                    </a:lnTo>
                    <a:lnTo>
                      <a:pt x="108181" y="20789"/>
                    </a:lnTo>
                    <a:lnTo>
                      <a:pt x="108253" y="20861"/>
                    </a:lnTo>
                    <a:lnTo>
                      <a:pt x="108348" y="20896"/>
                    </a:lnTo>
                    <a:cubicBezTo>
                      <a:pt x="108348" y="20908"/>
                      <a:pt x="108360" y="20932"/>
                      <a:pt x="108360" y="20944"/>
                    </a:cubicBezTo>
                    <a:cubicBezTo>
                      <a:pt x="108372" y="20956"/>
                      <a:pt x="108407" y="20968"/>
                      <a:pt x="108419" y="20980"/>
                    </a:cubicBezTo>
                    <a:lnTo>
                      <a:pt x="108538" y="20968"/>
                    </a:lnTo>
                    <a:lnTo>
                      <a:pt x="108538" y="20801"/>
                    </a:lnTo>
                    <a:lnTo>
                      <a:pt x="108574" y="20837"/>
                    </a:lnTo>
                    <a:cubicBezTo>
                      <a:pt x="108598" y="20896"/>
                      <a:pt x="108622" y="20956"/>
                      <a:pt x="108657" y="21015"/>
                    </a:cubicBezTo>
                    <a:lnTo>
                      <a:pt x="108848" y="21051"/>
                    </a:lnTo>
                    <a:cubicBezTo>
                      <a:pt x="108860" y="21039"/>
                      <a:pt x="108872" y="21015"/>
                      <a:pt x="108884" y="21003"/>
                    </a:cubicBezTo>
                    <a:cubicBezTo>
                      <a:pt x="108872" y="20956"/>
                      <a:pt x="108860" y="20908"/>
                      <a:pt x="108848" y="20861"/>
                    </a:cubicBezTo>
                    <a:lnTo>
                      <a:pt x="108741" y="20825"/>
                    </a:lnTo>
                    <a:lnTo>
                      <a:pt x="108622" y="20718"/>
                    </a:lnTo>
                    <a:lnTo>
                      <a:pt x="108729" y="20682"/>
                    </a:lnTo>
                    <a:lnTo>
                      <a:pt x="108836" y="20765"/>
                    </a:lnTo>
                    <a:lnTo>
                      <a:pt x="108943" y="20789"/>
                    </a:lnTo>
                    <a:lnTo>
                      <a:pt x="108991" y="20694"/>
                    </a:lnTo>
                    <a:lnTo>
                      <a:pt x="108872" y="20622"/>
                    </a:lnTo>
                    <a:lnTo>
                      <a:pt x="108788" y="20563"/>
                    </a:lnTo>
                    <a:lnTo>
                      <a:pt x="108705" y="20563"/>
                    </a:lnTo>
                    <a:lnTo>
                      <a:pt x="108657" y="20611"/>
                    </a:lnTo>
                    <a:lnTo>
                      <a:pt x="108634" y="20539"/>
                    </a:lnTo>
                    <a:lnTo>
                      <a:pt x="108491" y="20491"/>
                    </a:lnTo>
                    <a:lnTo>
                      <a:pt x="108562" y="20408"/>
                    </a:lnTo>
                    <a:cubicBezTo>
                      <a:pt x="108538" y="20384"/>
                      <a:pt x="108526" y="20349"/>
                      <a:pt x="108514" y="20325"/>
                    </a:cubicBezTo>
                    <a:lnTo>
                      <a:pt x="108395" y="20289"/>
                    </a:lnTo>
                    <a:lnTo>
                      <a:pt x="108360" y="20349"/>
                    </a:lnTo>
                    <a:cubicBezTo>
                      <a:pt x="108348" y="20325"/>
                      <a:pt x="108336" y="20301"/>
                      <a:pt x="108324" y="20277"/>
                    </a:cubicBezTo>
                    <a:lnTo>
                      <a:pt x="108360" y="20230"/>
                    </a:lnTo>
                    <a:lnTo>
                      <a:pt x="108514" y="20253"/>
                    </a:lnTo>
                    <a:lnTo>
                      <a:pt x="108538" y="20122"/>
                    </a:lnTo>
                    <a:lnTo>
                      <a:pt x="108467" y="20075"/>
                    </a:lnTo>
                    <a:lnTo>
                      <a:pt x="108645" y="20075"/>
                    </a:lnTo>
                    <a:cubicBezTo>
                      <a:pt x="108634" y="20027"/>
                      <a:pt x="108610" y="19980"/>
                      <a:pt x="108598" y="19932"/>
                    </a:cubicBezTo>
                    <a:lnTo>
                      <a:pt x="108645" y="19884"/>
                    </a:lnTo>
                    <a:lnTo>
                      <a:pt x="108526" y="19729"/>
                    </a:lnTo>
                    <a:lnTo>
                      <a:pt x="108360" y="19670"/>
                    </a:lnTo>
                    <a:cubicBezTo>
                      <a:pt x="108300" y="19682"/>
                      <a:pt x="108229" y="19682"/>
                      <a:pt x="108169" y="19694"/>
                    </a:cubicBezTo>
                    <a:cubicBezTo>
                      <a:pt x="108193" y="19658"/>
                      <a:pt x="108229" y="19622"/>
                      <a:pt x="108253" y="19587"/>
                    </a:cubicBezTo>
                    <a:lnTo>
                      <a:pt x="108372" y="19587"/>
                    </a:lnTo>
                    <a:cubicBezTo>
                      <a:pt x="108348" y="19539"/>
                      <a:pt x="108324" y="19491"/>
                      <a:pt x="108312" y="19444"/>
                    </a:cubicBezTo>
                    <a:lnTo>
                      <a:pt x="108324" y="19372"/>
                    </a:lnTo>
                    <a:lnTo>
                      <a:pt x="108264" y="19337"/>
                    </a:lnTo>
                    <a:lnTo>
                      <a:pt x="108145" y="19360"/>
                    </a:lnTo>
                    <a:cubicBezTo>
                      <a:pt x="108133" y="19325"/>
                      <a:pt x="108122" y="19301"/>
                      <a:pt x="108110" y="19265"/>
                    </a:cubicBezTo>
                    <a:lnTo>
                      <a:pt x="108026" y="19206"/>
                    </a:lnTo>
                    <a:lnTo>
                      <a:pt x="107848" y="19134"/>
                    </a:lnTo>
                    <a:lnTo>
                      <a:pt x="108002" y="19122"/>
                    </a:lnTo>
                    <a:lnTo>
                      <a:pt x="108169" y="19206"/>
                    </a:lnTo>
                    <a:lnTo>
                      <a:pt x="108360" y="19206"/>
                    </a:lnTo>
                    <a:cubicBezTo>
                      <a:pt x="108372" y="19229"/>
                      <a:pt x="108372" y="19241"/>
                      <a:pt x="108383" y="19265"/>
                    </a:cubicBezTo>
                    <a:lnTo>
                      <a:pt x="108562" y="19194"/>
                    </a:lnTo>
                    <a:lnTo>
                      <a:pt x="108705" y="19241"/>
                    </a:lnTo>
                    <a:lnTo>
                      <a:pt x="108764" y="19194"/>
                    </a:lnTo>
                    <a:cubicBezTo>
                      <a:pt x="108753" y="19158"/>
                      <a:pt x="108741" y="19122"/>
                      <a:pt x="108729" y="19098"/>
                    </a:cubicBezTo>
                    <a:lnTo>
                      <a:pt x="108467" y="18932"/>
                    </a:lnTo>
                    <a:lnTo>
                      <a:pt x="108681" y="19003"/>
                    </a:lnTo>
                    <a:lnTo>
                      <a:pt x="108884" y="19098"/>
                    </a:lnTo>
                    <a:lnTo>
                      <a:pt x="108967" y="19087"/>
                    </a:lnTo>
                    <a:cubicBezTo>
                      <a:pt x="108967" y="19051"/>
                      <a:pt x="108967" y="19015"/>
                      <a:pt x="108955" y="18979"/>
                    </a:cubicBezTo>
                    <a:lnTo>
                      <a:pt x="108848" y="18884"/>
                    </a:lnTo>
                    <a:lnTo>
                      <a:pt x="108800" y="18777"/>
                    </a:lnTo>
                    <a:lnTo>
                      <a:pt x="108681" y="18729"/>
                    </a:lnTo>
                    <a:lnTo>
                      <a:pt x="108681" y="18682"/>
                    </a:lnTo>
                    <a:lnTo>
                      <a:pt x="108776" y="18610"/>
                    </a:lnTo>
                    <a:lnTo>
                      <a:pt x="108764" y="18360"/>
                    </a:lnTo>
                    <a:lnTo>
                      <a:pt x="108812" y="18336"/>
                    </a:lnTo>
                    <a:lnTo>
                      <a:pt x="108907" y="18313"/>
                    </a:lnTo>
                    <a:lnTo>
                      <a:pt x="108943" y="18253"/>
                    </a:lnTo>
                    <a:lnTo>
                      <a:pt x="108836" y="18182"/>
                    </a:lnTo>
                    <a:lnTo>
                      <a:pt x="108669" y="18205"/>
                    </a:lnTo>
                    <a:lnTo>
                      <a:pt x="108550" y="18205"/>
                    </a:lnTo>
                    <a:lnTo>
                      <a:pt x="108586" y="18110"/>
                    </a:lnTo>
                    <a:lnTo>
                      <a:pt x="108479" y="18051"/>
                    </a:lnTo>
                    <a:lnTo>
                      <a:pt x="108443" y="18098"/>
                    </a:lnTo>
                    <a:lnTo>
                      <a:pt x="108360" y="18086"/>
                    </a:lnTo>
                    <a:cubicBezTo>
                      <a:pt x="108360" y="18063"/>
                      <a:pt x="108348" y="18051"/>
                      <a:pt x="108348" y="18027"/>
                    </a:cubicBezTo>
                    <a:lnTo>
                      <a:pt x="108407" y="17967"/>
                    </a:lnTo>
                    <a:lnTo>
                      <a:pt x="108038" y="17753"/>
                    </a:lnTo>
                    <a:lnTo>
                      <a:pt x="107943" y="17741"/>
                    </a:lnTo>
                    <a:lnTo>
                      <a:pt x="107776" y="17634"/>
                    </a:lnTo>
                    <a:lnTo>
                      <a:pt x="107693" y="17527"/>
                    </a:lnTo>
                    <a:lnTo>
                      <a:pt x="107693" y="17479"/>
                    </a:lnTo>
                    <a:lnTo>
                      <a:pt x="107586" y="17420"/>
                    </a:lnTo>
                    <a:lnTo>
                      <a:pt x="107526" y="17396"/>
                    </a:lnTo>
                    <a:cubicBezTo>
                      <a:pt x="107514" y="17384"/>
                      <a:pt x="107502" y="17360"/>
                      <a:pt x="107491" y="17336"/>
                    </a:cubicBezTo>
                    <a:lnTo>
                      <a:pt x="107383" y="17277"/>
                    </a:lnTo>
                    <a:lnTo>
                      <a:pt x="107229" y="17336"/>
                    </a:lnTo>
                    <a:lnTo>
                      <a:pt x="107098" y="17301"/>
                    </a:lnTo>
                    <a:lnTo>
                      <a:pt x="106943" y="17301"/>
                    </a:lnTo>
                    <a:lnTo>
                      <a:pt x="107098" y="17372"/>
                    </a:lnTo>
                    <a:lnTo>
                      <a:pt x="107026" y="17396"/>
                    </a:lnTo>
                    <a:lnTo>
                      <a:pt x="106859" y="17384"/>
                    </a:lnTo>
                    <a:lnTo>
                      <a:pt x="106800" y="17360"/>
                    </a:lnTo>
                    <a:lnTo>
                      <a:pt x="106800" y="17455"/>
                    </a:lnTo>
                    <a:lnTo>
                      <a:pt x="106895" y="17563"/>
                    </a:lnTo>
                    <a:lnTo>
                      <a:pt x="106848" y="17574"/>
                    </a:lnTo>
                    <a:lnTo>
                      <a:pt x="106729" y="17491"/>
                    </a:lnTo>
                    <a:cubicBezTo>
                      <a:pt x="106717" y="17432"/>
                      <a:pt x="106705" y="17372"/>
                      <a:pt x="106693" y="17313"/>
                    </a:cubicBezTo>
                    <a:lnTo>
                      <a:pt x="106729" y="17277"/>
                    </a:lnTo>
                    <a:lnTo>
                      <a:pt x="106645" y="17253"/>
                    </a:lnTo>
                    <a:lnTo>
                      <a:pt x="106419" y="17313"/>
                    </a:lnTo>
                    <a:lnTo>
                      <a:pt x="106264" y="17384"/>
                    </a:lnTo>
                    <a:lnTo>
                      <a:pt x="106109" y="17384"/>
                    </a:lnTo>
                    <a:lnTo>
                      <a:pt x="106109" y="17432"/>
                    </a:lnTo>
                    <a:lnTo>
                      <a:pt x="106312" y="17432"/>
                    </a:lnTo>
                    <a:lnTo>
                      <a:pt x="106395" y="17467"/>
                    </a:lnTo>
                    <a:cubicBezTo>
                      <a:pt x="106395" y="17503"/>
                      <a:pt x="106407" y="17539"/>
                      <a:pt x="106407" y="17574"/>
                    </a:cubicBezTo>
                    <a:cubicBezTo>
                      <a:pt x="106443" y="17610"/>
                      <a:pt x="106467" y="17646"/>
                      <a:pt x="106502" y="17682"/>
                    </a:cubicBezTo>
                    <a:lnTo>
                      <a:pt x="106681" y="17884"/>
                    </a:lnTo>
                    <a:lnTo>
                      <a:pt x="106681" y="17979"/>
                    </a:lnTo>
                    <a:lnTo>
                      <a:pt x="106562" y="18003"/>
                    </a:lnTo>
                    <a:lnTo>
                      <a:pt x="106562" y="18075"/>
                    </a:lnTo>
                    <a:lnTo>
                      <a:pt x="106740" y="18134"/>
                    </a:lnTo>
                    <a:lnTo>
                      <a:pt x="106919" y="18146"/>
                    </a:lnTo>
                    <a:cubicBezTo>
                      <a:pt x="106943" y="18182"/>
                      <a:pt x="106967" y="18217"/>
                      <a:pt x="106979" y="18253"/>
                    </a:cubicBezTo>
                    <a:cubicBezTo>
                      <a:pt x="106979" y="18277"/>
                      <a:pt x="106967" y="18301"/>
                      <a:pt x="106955" y="18325"/>
                    </a:cubicBezTo>
                    <a:cubicBezTo>
                      <a:pt x="106955" y="18372"/>
                      <a:pt x="106979" y="18432"/>
                      <a:pt x="106990" y="18467"/>
                    </a:cubicBezTo>
                    <a:lnTo>
                      <a:pt x="106979" y="18503"/>
                    </a:lnTo>
                    <a:cubicBezTo>
                      <a:pt x="106955" y="18467"/>
                      <a:pt x="106919" y="18432"/>
                      <a:pt x="106895" y="18384"/>
                    </a:cubicBezTo>
                    <a:lnTo>
                      <a:pt x="106871" y="18265"/>
                    </a:lnTo>
                    <a:lnTo>
                      <a:pt x="106800" y="18205"/>
                    </a:lnTo>
                    <a:lnTo>
                      <a:pt x="106705" y="18241"/>
                    </a:lnTo>
                    <a:lnTo>
                      <a:pt x="106705" y="18325"/>
                    </a:lnTo>
                    <a:lnTo>
                      <a:pt x="106752" y="18372"/>
                    </a:lnTo>
                    <a:lnTo>
                      <a:pt x="106717" y="18384"/>
                    </a:lnTo>
                    <a:cubicBezTo>
                      <a:pt x="106681" y="18360"/>
                      <a:pt x="106645" y="18336"/>
                      <a:pt x="106621" y="18325"/>
                    </a:cubicBezTo>
                    <a:cubicBezTo>
                      <a:pt x="106598" y="18265"/>
                      <a:pt x="106586" y="18217"/>
                      <a:pt x="106562" y="18170"/>
                    </a:cubicBezTo>
                    <a:lnTo>
                      <a:pt x="106419" y="18086"/>
                    </a:lnTo>
                    <a:lnTo>
                      <a:pt x="106264" y="18098"/>
                    </a:lnTo>
                    <a:lnTo>
                      <a:pt x="106181" y="18027"/>
                    </a:lnTo>
                    <a:lnTo>
                      <a:pt x="106181" y="17932"/>
                    </a:lnTo>
                    <a:lnTo>
                      <a:pt x="106252" y="17920"/>
                    </a:lnTo>
                    <a:lnTo>
                      <a:pt x="106217" y="17813"/>
                    </a:lnTo>
                    <a:cubicBezTo>
                      <a:pt x="106193" y="17765"/>
                      <a:pt x="106157" y="17729"/>
                      <a:pt x="106133" y="17694"/>
                    </a:cubicBezTo>
                    <a:lnTo>
                      <a:pt x="106133" y="17598"/>
                    </a:lnTo>
                    <a:lnTo>
                      <a:pt x="105931" y="17467"/>
                    </a:lnTo>
                    <a:lnTo>
                      <a:pt x="105836" y="17170"/>
                    </a:lnTo>
                    <a:cubicBezTo>
                      <a:pt x="105812" y="17122"/>
                      <a:pt x="105776" y="17074"/>
                      <a:pt x="105752" y="17027"/>
                    </a:cubicBezTo>
                    <a:lnTo>
                      <a:pt x="105788" y="17003"/>
                    </a:lnTo>
                    <a:cubicBezTo>
                      <a:pt x="105764" y="16979"/>
                      <a:pt x="105752" y="16943"/>
                      <a:pt x="105728" y="16920"/>
                    </a:cubicBezTo>
                    <a:lnTo>
                      <a:pt x="105633" y="16860"/>
                    </a:lnTo>
                    <a:lnTo>
                      <a:pt x="105633" y="16860"/>
                    </a:lnTo>
                    <a:cubicBezTo>
                      <a:pt x="105633" y="16884"/>
                      <a:pt x="105645" y="16896"/>
                      <a:pt x="105657" y="16908"/>
                    </a:cubicBezTo>
                    <a:lnTo>
                      <a:pt x="105586" y="16955"/>
                    </a:lnTo>
                    <a:lnTo>
                      <a:pt x="105538" y="16908"/>
                    </a:lnTo>
                    <a:cubicBezTo>
                      <a:pt x="105538" y="16872"/>
                      <a:pt x="105526" y="16836"/>
                      <a:pt x="105526" y="16801"/>
                    </a:cubicBezTo>
                    <a:lnTo>
                      <a:pt x="105312" y="16610"/>
                    </a:lnTo>
                    <a:lnTo>
                      <a:pt x="105169" y="16539"/>
                    </a:lnTo>
                    <a:lnTo>
                      <a:pt x="105026" y="16491"/>
                    </a:lnTo>
                    <a:lnTo>
                      <a:pt x="105026" y="16551"/>
                    </a:lnTo>
                    <a:lnTo>
                      <a:pt x="105121" y="16634"/>
                    </a:lnTo>
                    <a:lnTo>
                      <a:pt x="105335" y="16789"/>
                    </a:lnTo>
                    <a:lnTo>
                      <a:pt x="105335" y="16789"/>
                    </a:lnTo>
                    <a:lnTo>
                      <a:pt x="105145" y="16753"/>
                    </a:lnTo>
                    <a:lnTo>
                      <a:pt x="104954" y="16598"/>
                    </a:lnTo>
                    <a:lnTo>
                      <a:pt x="104871" y="16491"/>
                    </a:lnTo>
                    <a:lnTo>
                      <a:pt x="104919" y="16443"/>
                    </a:lnTo>
                    <a:cubicBezTo>
                      <a:pt x="104907" y="16431"/>
                      <a:pt x="104883" y="16408"/>
                      <a:pt x="104871" y="16396"/>
                    </a:cubicBezTo>
                    <a:lnTo>
                      <a:pt x="104669" y="16300"/>
                    </a:lnTo>
                    <a:lnTo>
                      <a:pt x="104728" y="16348"/>
                    </a:lnTo>
                    <a:cubicBezTo>
                      <a:pt x="104728" y="16372"/>
                      <a:pt x="104716" y="16384"/>
                      <a:pt x="104704" y="16396"/>
                    </a:cubicBezTo>
                    <a:lnTo>
                      <a:pt x="104514" y="16348"/>
                    </a:lnTo>
                    <a:cubicBezTo>
                      <a:pt x="104502" y="16300"/>
                      <a:pt x="104478" y="16265"/>
                      <a:pt x="104454" y="16229"/>
                    </a:cubicBezTo>
                    <a:lnTo>
                      <a:pt x="104514" y="16205"/>
                    </a:lnTo>
                    <a:lnTo>
                      <a:pt x="104312" y="16098"/>
                    </a:lnTo>
                    <a:lnTo>
                      <a:pt x="104264" y="16086"/>
                    </a:lnTo>
                    <a:lnTo>
                      <a:pt x="104252" y="16170"/>
                    </a:lnTo>
                    <a:lnTo>
                      <a:pt x="104157" y="16098"/>
                    </a:lnTo>
                    <a:lnTo>
                      <a:pt x="104133" y="16015"/>
                    </a:lnTo>
                    <a:lnTo>
                      <a:pt x="103954" y="15943"/>
                    </a:lnTo>
                    <a:lnTo>
                      <a:pt x="103954" y="15943"/>
                    </a:lnTo>
                    <a:cubicBezTo>
                      <a:pt x="103966" y="15967"/>
                      <a:pt x="103966" y="15991"/>
                      <a:pt x="103978" y="16027"/>
                    </a:cubicBezTo>
                    <a:lnTo>
                      <a:pt x="103466" y="15729"/>
                    </a:lnTo>
                    <a:lnTo>
                      <a:pt x="103300" y="15693"/>
                    </a:lnTo>
                    <a:lnTo>
                      <a:pt x="103121" y="15562"/>
                    </a:lnTo>
                    <a:cubicBezTo>
                      <a:pt x="103121" y="15550"/>
                      <a:pt x="103133" y="15538"/>
                      <a:pt x="103133" y="15515"/>
                    </a:cubicBezTo>
                    <a:cubicBezTo>
                      <a:pt x="103085" y="15479"/>
                      <a:pt x="103026" y="15443"/>
                      <a:pt x="102966" y="15408"/>
                    </a:cubicBezTo>
                    <a:lnTo>
                      <a:pt x="102930" y="15419"/>
                    </a:lnTo>
                    <a:cubicBezTo>
                      <a:pt x="102930" y="15431"/>
                      <a:pt x="102919" y="15443"/>
                      <a:pt x="102919" y="15455"/>
                    </a:cubicBezTo>
                    <a:lnTo>
                      <a:pt x="102859" y="15408"/>
                    </a:lnTo>
                    <a:lnTo>
                      <a:pt x="102752" y="15336"/>
                    </a:lnTo>
                    <a:lnTo>
                      <a:pt x="102657" y="15229"/>
                    </a:lnTo>
                    <a:lnTo>
                      <a:pt x="102573" y="15217"/>
                    </a:lnTo>
                    <a:lnTo>
                      <a:pt x="102573" y="15300"/>
                    </a:lnTo>
                    <a:lnTo>
                      <a:pt x="102395" y="15205"/>
                    </a:lnTo>
                    <a:lnTo>
                      <a:pt x="102228" y="15146"/>
                    </a:lnTo>
                    <a:lnTo>
                      <a:pt x="102157" y="15193"/>
                    </a:lnTo>
                    <a:lnTo>
                      <a:pt x="101966" y="15110"/>
                    </a:lnTo>
                    <a:lnTo>
                      <a:pt x="101621" y="14872"/>
                    </a:lnTo>
                    <a:lnTo>
                      <a:pt x="101656" y="14848"/>
                    </a:lnTo>
                    <a:lnTo>
                      <a:pt x="101847" y="14991"/>
                    </a:lnTo>
                    <a:lnTo>
                      <a:pt x="101954" y="15062"/>
                    </a:lnTo>
                    <a:lnTo>
                      <a:pt x="101978" y="15038"/>
                    </a:lnTo>
                    <a:lnTo>
                      <a:pt x="101680" y="14741"/>
                    </a:lnTo>
                    <a:lnTo>
                      <a:pt x="101264" y="14538"/>
                    </a:lnTo>
                    <a:lnTo>
                      <a:pt x="101061" y="14491"/>
                    </a:lnTo>
                    <a:cubicBezTo>
                      <a:pt x="101049" y="14467"/>
                      <a:pt x="101025" y="14455"/>
                      <a:pt x="101014" y="14431"/>
                    </a:cubicBezTo>
                    <a:lnTo>
                      <a:pt x="101097" y="14419"/>
                    </a:lnTo>
                    <a:lnTo>
                      <a:pt x="101014" y="14336"/>
                    </a:lnTo>
                    <a:lnTo>
                      <a:pt x="100871" y="14300"/>
                    </a:lnTo>
                    <a:lnTo>
                      <a:pt x="100871" y="14300"/>
                    </a:lnTo>
                    <a:lnTo>
                      <a:pt x="100906" y="14348"/>
                    </a:lnTo>
                    <a:lnTo>
                      <a:pt x="100799" y="14324"/>
                    </a:lnTo>
                    <a:lnTo>
                      <a:pt x="100680" y="14229"/>
                    </a:lnTo>
                    <a:lnTo>
                      <a:pt x="100311" y="13991"/>
                    </a:lnTo>
                    <a:lnTo>
                      <a:pt x="100097" y="13919"/>
                    </a:lnTo>
                    <a:lnTo>
                      <a:pt x="100001" y="13943"/>
                    </a:lnTo>
                    <a:lnTo>
                      <a:pt x="99930" y="13884"/>
                    </a:lnTo>
                    <a:lnTo>
                      <a:pt x="99882" y="13812"/>
                    </a:lnTo>
                    <a:lnTo>
                      <a:pt x="99751" y="13788"/>
                    </a:lnTo>
                    <a:lnTo>
                      <a:pt x="99513" y="13693"/>
                    </a:lnTo>
                    <a:lnTo>
                      <a:pt x="99430" y="13586"/>
                    </a:lnTo>
                    <a:lnTo>
                      <a:pt x="99335" y="13562"/>
                    </a:lnTo>
                    <a:lnTo>
                      <a:pt x="99156" y="13503"/>
                    </a:lnTo>
                    <a:cubicBezTo>
                      <a:pt x="99144" y="13491"/>
                      <a:pt x="99132" y="13479"/>
                      <a:pt x="99109" y="13467"/>
                    </a:cubicBezTo>
                    <a:lnTo>
                      <a:pt x="99001" y="13491"/>
                    </a:lnTo>
                    <a:lnTo>
                      <a:pt x="98954" y="13538"/>
                    </a:lnTo>
                    <a:lnTo>
                      <a:pt x="98918" y="13443"/>
                    </a:lnTo>
                    <a:lnTo>
                      <a:pt x="98370" y="13324"/>
                    </a:lnTo>
                    <a:lnTo>
                      <a:pt x="98335" y="13395"/>
                    </a:lnTo>
                    <a:lnTo>
                      <a:pt x="98216" y="13312"/>
                    </a:lnTo>
                    <a:lnTo>
                      <a:pt x="98120" y="13372"/>
                    </a:lnTo>
                    <a:lnTo>
                      <a:pt x="98073" y="13360"/>
                    </a:lnTo>
                    <a:lnTo>
                      <a:pt x="98037" y="13288"/>
                    </a:lnTo>
                    <a:lnTo>
                      <a:pt x="97858" y="13229"/>
                    </a:lnTo>
                    <a:cubicBezTo>
                      <a:pt x="97858" y="13252"/>
                      <a:pt x="97846" y="13276"/>
                      <a:pt x="97835" y="13300"/>
                    </a:cubicBezTo>
                    <a:lnTo>
                      <a:pt x="97751" y="13264"/>
                    </a:lnTo>
                    <a:lnTo>
                      <a:pt x="97632" y="13252"/>
                    </a:lnTo>
                    <a:lnTo>
                      <a:pt x="97477" y="13122"/>
                    </a:lnTo>
                    <a:lnTo>
                      <a:pt x="97323" y="13086"/>
                    </a:lnTo>
                    <a:lnTo>
                      <a:pt x="97287" y="13133"/>
                    </a:lnTo>
                    <a:lnTo>
                      <a:pt x="96989" y="13026"/>
                    </a:lnTo>
                    <a:lnTo>
                      <a:pt x="96632" y="12907"/>
                    </a:lnTo>
                    <a:lnTo>
                      <a:pt x="96561" y="12836"/>
                    </a:lnTo>
                    <a:lnTo>
                      <a:pt x="96263" y="12752"/>
                    </a:lnTo>
                    <a:lnTo>
                      <a:pt x="96227" y="12764"/>
                    </a:lnTo>
                    <a:lnTo>
                      <a:pt x="96382" y="12919"/>
                    </a:lnTo>
                    <a:cubicBezTo>
                      <a:pt x="96394" y="12967"/>
                      <a:pt x="96394" y="13014"/>
                      <a:pt x="96406" y="13062"/>
                    </a:cubicBezTo>
                    <a:cubicBezTo>
                      <a:pt x="96430" y="13086"/>
                      <a:pt x="96453" y="13110"/>
                      <a:pt x="96477" y="13133"/>
                    </a:cubicBezTo>
                    <a:cubicBezTo>
                      <a:pt x="96501" y="13145"/>
                      <a:pt x="96477" y="13193"/>
                      <a:pt x="96477" y="13217"/>
                    </a:cubicBezTo>
                    <a:lnTo>
                      <a:pt x="96525" y="13372"/>
                    </a:lnTo>
                    <a:lnTo>
                      <a:pt x="96453" y="13395"/>
                    </a:lnTo>
                    <a:lnTo>
                      <a:pt x="96418" y="13491"/>
                    </a:lnTo>
                    <a:lnTo>
                      <a:pt x="96489" y="13526"/>
                    </a:lnTo>
                    <a:lnTo>
                      <a:pt x="96620" y="13514"/>
                    </a:lnTo>
                    <a:lnTo>
                      <a:pt x="96823" y="13657"/>
                    </a:lnTo>
                    <a:lnTo>
                      <a:pt x="96858" y="13741"/>
                    </a:lnTo>
                    <a:lnTo>
                      <a:pt x="96942" y="13788"/>
                    </a:lnTo>
                    <a:lnTo>
                      <a:pt x="97120" y="14014"/>
                    </a:lnTo>
                    <a:lnTo>
                      <a:pt x="97108" y="14157"/>
                    </a:lnTo>
                    <a:lnTo>
                      <a:pt x="97275" y="14265"/>
                    </a:lnTo>
                    <a:lnTo>
                      <a:pt x="97358" y="14407"/>
                    </a:lnTo>
                    <a:lnTo>
                      <a:pt x="97323" y="14455"/>
                    </a:lnTo>
                    <a:cubicBezTo>
                      <a:pt x="97323" y="14479"/>
                      <a:pt x="97334" y="14491"/>
                      <a:pt x="97346" y="14515"/>
                    </a:cubicBezTo>
                    <a:lnTo>
                      <a:pt x="97275" y="14526"/>
                    </a:lnTo>
                    <a:lnTo>
                      <a:pt x="97323" y="14634"/>
                    </a:lnTo>
                    <a:lnTo>
                      <a:pt x="97263" y="14646"/>
                    </a:lnTo>
                    <a:lnTo>
                      <a:pt x="97180" y="14586"/>
                    </a:lnTo>
                    <a:lnTo>
                      <a:pt x="97013" y="14586"/>
                    </a:lnTo>
                    <a:lnTo>
                      <a:pt x="97013" y="14657"/>
                    </a:lnTo>
                    <a:lnTo>
                      <a:pt x="96846" y="14610"/>
                    </a:lnTo>
                    <a:lnTo>
                      <a:pt x="96727" y="14610"/>
                    </a:lnTo>
                    <a:lnTo>
                      <a:pt x="96525" y="14503"/>
                    </a:lnTo>
                    <a:lnTo>
                      <a:pt x="96465" y="14431"/>
                    </a:lnTo>
                    <a:cubicBezTo>
                      <a:pt x="96477" y="14395"/>
                      <a:pt x="96489" y="14372"/>
                      <a:pt x="96501" y="14348"/>
                    </a:cubicBezTo>
                    <a:cubicBezTo>
                      <a:pt x="96453" y="14265"/>
                      <a:pt x="96406" y="14169"/>
                      <a:pt x="96358" y="14086"/>
                    </a:cubicBezTo>
                    <a:lnTo>
                      <a:pt x="96275" y="14050"/>
                    </a:lnTo>
                    <a:lnTo>
                      <a:pt x="96215" y="14050"/>
                    </a:lnTo>
                    <a:lnTo>
                      <a:pt x="95930" y="13884"/>
                    </a:lnTo>
                    <a:lnTo>
                      <a:pt x="95727" y="13836"/>
                    </a:lnTo>
                    <a:lnTo>
                      <a:pt x="95656" y="13753"/>
                    </a:lnTo>
                    <a:lnTo>
                      <a:pt x="95525" y="13562"/>
                    </a:lnTo>
                    <a:cubicBezTo>
                      <a:pt x="95537" y="13538"/>
                      <a:pt x="95549" y="13503"/>
                      <a:pt x="95572" y="13479"/>
                    </a:cubicBezTo>
                    <a:lnTo>
                      <a:pt x="95477" y="13383"/>
                    </a:lnTo>
                    <a:lnTo>
                      <a:pt x="95310" y="13300"/>
                    </a:lnTo>
                    <a:cubicBezTo>
                      <a:pt x="95310" y="13288"/>
                      <a:pt x="95310" y="13264"/>
                      <a:pt x="95299" y="13252"/>
                    </a:cubicBezTo>
                    <a:cubicBezTo>
                      <a:pt x="95299" y="13229"/>
                      <a:pt x="95287" y="13169"/>
                      <a:pt x="95275" y="13133"/>
                    </a:cubicBezTo>
                    <a:lnTo>
                      <a:pt x="95084" y="13026"/>
                    </a:lnTo>
                    <a:lnTo>
                      <a:pt x="95001" y="13038"/>
                    </a:lnTo>
                    <a:lnTo>
                      <a:pt x="94953" y="13122"/>
                    </a:lnTo>
                    <a:lnTo>
                      <a:pt x="94906" y="13217"/>
                    </a:lnTo>
                    <a:lnTo>
                      <a:pt x="94906" y="13288"/>
                    </a:lnTo>
                    <a:lnTo>
                      <a:pt x="94715" y="13348"/>
                    </a:lnTo>
                    <a:lnTo>
                      <a:pt x="94620" y="13407"/>
                    </a:lnTo>
                    <a:lnTo>
                      <a:pt x="94560" y="13324"/>
                    </a:lnTo>
                    <a:lnTo>
                      <a:pt x="94560" y="13276"/>
                    </a:lnTo>
                    <a:lnTo>
                      <a:pt x="94501" y="13252"/>
                    </a:lnTo>
                    <a:lnTo>
                      <a:pt x="94358" y="13252"/>
                    </a:lnTo>
                    <a:lnTo>
                      <a:pt x="94108" y="13145"/>
                    </a:lnTo>
                    <a:lnTo>
                      <a:pt x="93858" y="13110"/>
                    </a:lnTo>
                    <a:lnTo>
                      <a:pt x="93763" y="13050"/>
                    </a:lnTo>
                    <a:lnTo>
                      <a:pt x="93572" y="13062"/>
                    </a:lnTo>
                    <a:lnTo>
                      <a:pt x="93370" y="13014"/>
                    </a:lnTo>
                    <a:lnTo>
                      <a:pt x="93274" y="12955"/>
                    </a:lnTo>
                    <a:lnTo>
                      <a:pt x="93167" y="12836"/>
                    </a:lnTo>
                    <a:lnTo>
                      <a:pt x="93084" y="12800"/>
                    </a:lnTo>
                    <a:lnTo>
                      <a:pt x="93036" y="12812"/>
                    </a:lnTo>
                    <a:cubicBezTo>
                      <a:pt x="93024" y="12836"/>
                      <a:pt x="93024" y="12860"/>
                      <a:pt x="93024" y="12883"/>
                    </a:cubicBezTo>
                    <a:lnTo>
                      <a:pt x="92786" y="12848"/>
                    </a:lnTo>
                    <a:lnTo>
                      <a:pt x="92643" y="12860"/>
                    </a:lnTo>
                    <a:lnTo>
                      <a:pt x="92381" y="12788"/>
                    </a:lnTo>
                    <a:lnTo>
                      <a:pt x="92191" y="12836"/>
                    </a:lnTo>
                    <a:lnTo>
                      <a:pt x="92131" y="12979"/>
                    </a:lnTo>
                    <a:lnTo>
                      <a:pt x="92048" y="13157"/>
                    </a:lnTo>
                    <a:lnTo>
                      <a:pt x="92203" y="13443"/>
                    </a:lnTo>
                    <a:cubicBezTo>
                      <a:pt x="92203" y="13479"/>
                      <a:pt x="92203" y="13526"/>
                      <a:pt x="92191" y="13574"/>
                    </a:cubicBezTo>
                    <a:lnTo>
                      <a:pt x="92072" y="13360"/>
                    </a:lnTo>
                    <a:cubicBezTo>
                      <a:pt x="92036" y="13324"/>
                      <a:pt x="92012" y="13276"/>
                      <a:pt x="91977" y="13241"/>
                    </a:cubicBezTo>
                    <a:lnTo>
                      <a:pt x="91870" y="13205"/>
                    </a:lnTo>
                    <a:lnTo>
                      <a:pt x="91750" y="13110"/>
                    </a:lnTo>
                    <a:lnTo>
                      <a:pt x="91750" y="13193"/>
                    </a:lnTo>
                    <a:lnTo>
                      <a:pt x="91858" y="13264"/>
                    </a:lnTo>
                    <a:cubicBezTo>
                      <a:pt x="91858" y="13312"/>
                      <a:pt x="91870" y="13360"/>
                      <a:pt x="91870" y="13419"/>
                    </a:cubicBezTo>
                    <a:lnTo>
                      <a:pt x="91858" y="13467"/>
                    </a:lnTo>
                    <a:lnTo>
                      <a:pt x="91727" y="13252"/>
                    </a:lnTo>
                    <a:lnTo>
                      <a:pt x="91619" y="13205"/>
                    </a:lnTo>
                    <a:cubicBezTo>
                      <a:pt x="91619" y="13157"/>
                      <a:pt x="91619" y="13110"/>
                      <a:pt x="91631" y="13062"/>
                    </a:cubicBezTo>
                    <a:lnTo>
                      <a:pt x="91465" y="12860"/>
                    </a:lnTo>
                    <a:cubicBezTo>
                      <a:pt x="91441" y="12812"/>
                      <a:pt x="91429" y="12776"/>
                      <a:pt x="91405" y="12729"/>
                    </a:cubicBezTo>
                    <a:lnTo>
                      <a:pt x="91298" y="12693"/>
                    </a:lnTo>
                    <a:lnTo>
                      <a:pt x="91298" y="12836"/>
                    </a:lnTo>
                    <a:lnTo>
                      <a:pt x="91238" y="12895"/>
                    </a:lnTo>
                    <a:lnTo>
                      <a:pt x="91215" y="12776"/>
                    </a:lnTo>
                    <a:lnTo>
                      <a:pt x="91096" y="12681"/>
                    </a:lnTo>
                    <a:lnTo>
                      <a:pt x="90917" y="12633"/>
                    </a:lnTo>
                    <a:lnTo>
                      <a:pt x="90881" y="12681"/>
                    </a:lnTo>
                    <a:lnTo>
                      <a:pt x="90822" y="12598"/>
                    </a:lnTo>
                    <a:lnTo>
                      <a:pt x="90643" y="12538"/>
                    </a:lnTo>
                    <a:lnTo>
                      <a:pt x="90453" y="12598"/>
                    </a:lnTo>
                    <a:lnTo>
                      <a:pt x="90310" y="12562"/>
                    </a:lnTo>
                    <a:lnTo>
                      <a:pt x="90429" y="12514"/>
                    </a:lnTo>
                    <a:lnTo>
                      <a:pt x="90441" y="12431"/>
                    </a:lnTo>
                    <a:cubicBezTo>
                      <a:pt x="90417" y="12371"/>
                      <a:pt x="90393" y="12300"/>
                      <a:pt x="90369" y="12240"/>
                    </a:cubicBezTo>
                    <a:cubicBezTo>
                      <a:pt x="90381" y="12205"/>
                      <a:pt x="90405" y="12169"/>
                      <a:pt x="90417" y="12133"/>
                    </a:cubicBezTo>
                    <a:cubicBezTo>
                      <a:pt x="90405" y="12109"/>
                      <a:pt x="90393" y="12086"/>
                      <a:pt x="90381" y="12074"/>
                    </a:cubicBezTo>
                    <a:lnTo>
                      <a:pt x="90393" y="11990"/>
                    </a:lnTo>
                    <a:cubicBezTo>
                      <a:pt x="90369" y="11931"/>
                      <a:pt x="90346" y="11871"/>
                      <a:pt x="90322" y="11812"/>
                    </a:cubicBezTo>
                    <a:lnTo>
                      <a:pt x="90155" y="11574"/>
                    </a:lnTo>
                    <a:lnTo>
                      <a:pt x="89917" y="11395"/>
                    </a:lnTo>
                    <a:cubicBezTo>
                      <a:pt x="89845" y="11312"/>
                      <a:pt x="89774" y="11217"/>
                      <a:pt x="89714" y="11133"/>
                    </a:cubicBezTo>
                    <a:lnTo>
                      <a:pt x="89131" y="10788"/>
                    </a:lnTo>
                    <a:lnTo>
                      <a:pt x="88798" y="10669"/>
                    </a:lnTo>
                    <a:lnTo>
                      <a:pt x="88643" y="10633"/>
                    </a:lnTo>
                    <a:lnTo>
                      <a:pt x="88333" y="10645"/>
                    </a:lnTo>
                    <a:lnTo>
                      <a:pt x="88310" y="10669"/>
                    </a:lnTo>
                    <a:lnTo>
                      <a:pt x="88167" y="10609"/>
                    </a:lnTo>
                    <a:lnTo>
                      <a:pt x="87917" y="10574"/>
                    </a:lnTo>
                    <a:lnTo>
                      <a:pt x="87381" y="10550"/>
                    </a:lnTo>
                    <a:lnTo>
                      <a:pt x="87190" y="10514"/>
                    </a:lnTo>
                    <a:lnTo>
                      <a:pt x="86928" y="10574"/>
                    </a:lnTo>
                    <a:lnTo>
                      <a:pt x="86797" y="10550"/>
                    </a:lnTo>
                    <a:lnTo>
                      <a:pt x="86500" y="10597"/>
                    </a:lnTo>
                    <a:lnTo>
                      <a:pt x="86333" y="10585"/>
                    </a:lnTo>
                    <a:lnTo>
                      <a:pt x="86155" y="10621"/>
                    </a:lnTo>
                    <a:lnTo>
                      <a:pt x="85928" y="10574"/>
                    </a:lnTo>
                    <a:lnTo>
                      <a:pt x="85762" y="10478"/>
                    </a:lnTo>
                    <a:lnTo>
                      <a:pt x="85476" y="10419"/>
                    </a:lnTo>
                    <a:lnTo>
                      <a:pt x="85273" y="10419"/>
                    </a:lnTo>
                    <a:lnTo>
                      <a:pt x="85440" y="10371"/>
                    </a:lnTo>
                    <a:lnTo>
                      <a:pt x="85678" y="10371"/>
                    </a:lnTo>
                    <a:lnTo>
                      <a:pt x="85738" y="10312"/>
                    </a:lnTo>
                    <a:lnTo>
                      <a:pt x="85595" y="10133"/>
                    </a:lnTo>
                    <a:lnTo>
                      <a:pt x="85285" y="9978"/>
                    </a:lnTo>
                    <a:lnTo>
                      <a:pt x="85023" y="9752"/>
                    </a:lnTo>
                    <a:cubicBezTo>
                      <a:pt x="85000" y="9728"/>
                      <a:pt x="84976" y="9704"/>
                      <a:pt x="84940" y="9693"/>
                    </a:cubicBezTo>
                    <a:lnTo>
                      <a:pt x="84881" y="9704"/>
                    </a:lnTo>
                    <a:lnTo>
                      <a:pt x="84690" y="9812"/>
                    </a:lnTo>
                    <a:lnTo>
                      <a:pt x="84666" y="9907"/>
                    </a:lnTo>
                    <a:cubicBezTo>
                      <a:pt x="84654" y="9883"/>
                      <a:pt x="84642" y="9859"/>
                      <a:pt x="84631" y="9823"/>
                    </a:cubicBezTo>
                    <a:lnTo>
                      <a:pt x="84559" y="9823"/>
                    </a:lnTo>
                    <a:lnTo>
                      <a:pt x="84452" y="9907"/>
                    </a:lnTo>
                    <a:lnTo>
                      <a:pt x="84357" y="9907"/>
                    </a:lnTo>
                    <a:lnTo>
                      <a:pt x="84333" y="9847"/>
                    </a:lnTo>
                    <a:lnTo>
                      <a:pt x="84416" y="9764"/>
                    </a:lnTo>
                    <a:lnTo>
                      <a:pt x="84488" y="9728"/>
                    </a:lnTo>
                    <a:cubicBezTo>
                      <a:pt x="84488" y="9693"/>
                      <a:pt x="84476" y="9645"/>
                      <a:pt x="84464" y="9609"/>
                    </a:cubicBezTo>
                    <a:lnTo>
                      <a:pt x="84333" y="9514"/>
                    </a:lnTo>
                    <a:lnTo>
                      <a:pt x="84142" y="9550"/>
                    </a:lnTo>
                    <a:lnTo>
                      <a:pt x="84142" y="9609"/>
                    </a:lnTo>
                    <a:lnTo>
                      <a:pt x="84023" y="9669"/>
                    </a:lnTo>
                    <a:lnTo>
                      <a:pt x="83964" y="9597"/>
                    </a:lnTo>
                    <a:cubicBezTo>
                      <a:pt x="83964" y="9562"/>
                      <a:pt x="83976" y="9526"/>
                      <a:pt x="83988" y="9490"/>
                    </a:cubicBezTo>
                    <a:cubicBezTo>
                      <a:pt x="83988" y="9454"/>
                      <a:pt x="83952" y="9419"/>
                      <a:pt x="83940" y="9383"/>
                    </a:cubicBezTo>
                    <a:cubicBezTo>
                      <a:pt x="83928" y="9347"/>
                      <a:pt x="83928" y="9300"/>
                      <a:pt x="83916" y="9252"/>
                    </a:cubicBezTo>
                    <a:lnTo>
                      <a:pt x="83761" y="9288"/>
                    </a:lnTo>
                    <a:lnTo>
                      <a:pt x="83535" y="9228"/>
                    </a:lnTo>
                    <a:lnTo>
                      <a:pt x="83380" y="9228"/>
                    </a:lnTo>
                    <a:lnTo>
                      <a:pt x="83285" y="9169"/>
                    </a:lnTo>
                    <a:lnTo>
                      <a:pt x="83416" y="9157"/>
                    </a:lnTo>
                    <a:lnTo>
                      <a:pt x="83416" y="9073"/>
                    </a:lnTo>
                    <a:lnTo>
                      <a:pt x="83452" y="9002"/>
                    </a:lnTo>
                    <a:cubicBezTo>
                      <a:pt x="83452" y="8966"/>
                      <a:pt x="83452" y="8931"/>
                      <a:pt x="83440" y="8907"/>
                    </a:cubicBezTo>
                    <a:lnTo>
                      <a:pt x="83476" y="8883"/>
                    </a:lnTo>
                    <a:lnTo>
                      <a:pt x="83678" y="9073"/>
                    </a:lnTo>
                    <a:lnTo>
                      <a:pt x="83797" y="9061"/>
                    </a:lnTo>
                    <a:lnTo>
                      <a:pt x="83845" y="8978"/>
                    </a:lnTo>
                    <a:lnTo>
                      <a:pt x="83690" y="8740"/>
                    </a:lnTo>
                    <a:lnTo>
                      <a:pt x="83285" y="8502"/>
                    </a:lnTo>
                    <a:lnTo>
                      <a:pt x="82952" y="8371"/>
                    </a:lnTo>
                    <a:lnTo>
                      <a:pt x="82547" y="8311"/>
                    </a:lnTo>
                    <a:lnTo>
                      <a:pt x="82190" y="8240"/>
                    </a:lnTo>
                    <a:lnTo>
                      <a:pt x="81928" y="8276"/>
                    </a:lnTo>
                    <a:cubicBezTo>
                      <a:pt x="81904" y="8419"/>
                      <a:pt x="81868" y="8550"/>
                      <a:pt x="81844" y="8692"/>
                    </a:cubicBezTo>
                    <a:lnTo>
                      <a:pt x="81797" y="8788"/>
                    </a:lnTo>
                    <a:cubicBezTo>
                      <a:pt x="81809" y="8823"/>
                      <a:pt x="81809" y="8847"/>
                      <a:pt x="81821" y="8883"/>
                    </a:cubicBezTo>
                    <a:lnTo>
                      <a:pt x="81654" y="8954"/>
                    </a:lnTo>
                    <a:cubicBezTo>
                      <a:pt x="81642" y="8990"/>
                      <a:pt x="81630" y="9026"/>
                      <a:pt x="81618" y="9061"/>
                    </a:cubicBezTo>
                    <a:lnTo>
                      <a:pt x="81428" y="9085"/>
                    </a:lnTo>
                    <a:lnTo>
                      <a:pt x="81321" y="9050"/>
                    </a:lnTo>
                    <a:lnTo>
                      <a:pt x="81273" y="8990"/>
                    </a:lnTo>
                    <a:cubicBezTo>
                      <a:pt x="81285" y="8978"/>
                      <a:pt x="81297" y="8954"/>
                      <a:pt x="81297" y="8942"/>
                    </a:cubicBezTo>
                    <a:lnTo>
                      <a:pt x="81166" y="8835"/>
                    </a:lnTo>
                    <a:lnTo>
                      <a:pt x="81273" y="8811"/>
                    </a:lnTo>
                    <a:lnTo>
                      <a:pt x="81356" y="8871"/>
                    </a:lnTo>
                    <a:lnTo>
                      <a:pt x="81487" y="8776"/>
                    </a:lnTo>
                    <a:lnTo>
                      <a:pt x="81487" y="8609"/>
                    </a:lnTo>
                    <a:lnTo>
                      <a:pt x="81368" y="8526"/>
                    </a:lnTo>
                    <a:cubicBezTo>
                      <a:pt x="81356" y="8478"/>
                      <a:pt x="81344" y="8419"/>
                      <a:pt x="81332" y="8359"/>
                    </a:cubicBezTo>
                    <a:lnTo>
                      <a:pt x="81332" y="8359"/>
                    </a:lnTo>
                    <a:lnTo>
                      <a:pt x="81416" y="8407"/>
                    </a:lnTo>
                    <a:lnTo>
                      <a:pt x="81559" y="8383"/>
                    </a:lnTo>
                    <a:lnTo>
                      <a:pt x="81559" y="8383"/>
                    </a:lnTo>
                    <a:cubicBezTo>
                      <a:pt x="81559" y="8407"/>
                      <a:pt x="81547" y="8442"/>
                      <a:pt x="81547" y="8466"/>
                    </a:cubicBezTo>
                    <a:lnTo>
                      <a:pt x="81642" y="8585"/>
                    </a:lnTo>
                    <a:cubicBezTo>
                      <a:pt x="81654" y="8633"/>
                      <a:pt x="81666" y="8680"/>
                      <a:pt x="81678" y="8728"/>
                    </a:cubicBezTo>
                    <a:lnTo>
                      <a:pt x="81737" y="8704"/>
                    </a:lnTo>
                    <a:cubicBezTo>
                      <a:pt x="81749" y="8633"/>
                      <a:pt x="81761" y="8561"/>
                      <a:pt x="81785" y="8490"/>
                    </a:cubicBezTo>
                    <a:cubicBezTo>
                      <a:pt x="81797" y="8430"/>
                      <a:pt x="81773" y="8383"/>
                      <a:pt x="81761" y="8335"/>
                    </a:cubicBezTo>
                    <a:lnTo>
                      <a:pt x="81297" y="8299"/>
                    </a:lnTo>
                    <a:lnTo>
                      <a:pt x="80904" y="8335"/>
                    </a:lnTo>
                    <a:cubicBezTo>
                      <a:pt x="80892" y="8359"/>
                      <a:pt x="80880" y="8383"/>
                      <a:pt x="80868" y="8407"/>
                    </a:cubicBezTo>
                    <a:lnTo>
                      <a:pt x="80654" y="8430"/>
                    </a:lnTo>
                    <a:lnTo>
                      <a:pt x="80535" y="8347"/>
                    </a:lnTo>
                    <a:lnTo>
                      <a:pt x="80594" y="8299"/>
                    </a:lnTo>
                    <a:lnTo>
                      <a:pt x="80701" y="8299"/>
                    </a:lnTo>
                    <a:lnTo>
                      <a:pt x="80606" y="8180"/>
                    </a:lnTo>
                    <a:lnTo>
                      <a:pt x="80737" y="8038"/>
                    </a:lnTo>
                    <a:lnTo>
                      <a:pt x="80868" y="8109"/>
                    </a:lnTo>
                    <a:lnTo>
                      <a:pt x="80940" y="8109"/>
                    </a:lnTo>
                    <a:lnTo>
                      <a:pt x="81071" y="8204"/>
                    </a:lnTo>
                    <a:lnTo>
                      <a:pt x="81535" y="8216"/>
                    </a:lnTo>
                    <a:lnTo>
                      <a:pt x="81713" y="8240"/>
                    </a:lnTo>
                    <a:lnTo>
                      <a:pt x="81404" y="8145"/>
                    </a:lnTo>
                    <a:lnTo>
                      <a:pt x="81213" y="8097"/>
                    </a:lnTo>
                    <a:lnTo>
                      <a:pt x="80963" y="8002"/>
                    </a:lnTo>
                    <a:lnTo>
                      <a:pt x="80404" y="7835"/>
                    </a:lnTo>
                    <a:lnTo>
                      <a:pt x="80273" y="7835"/>
                    </a:lnTo>
                    <a:lnTo>
                      <a:pt x="79511" y="7645"/>
                    </a:lnTo>
                    <a:lnTo>
                      <a:pt x="79058" y="7514"/>
                    </a:lnTo>
                    <a:lnTo>
                      <a:pt x="78785" y="7466"/>
                    </a:lnTo>
                    <a:lnTo>
                      <a:pt x="78511" y="7299"/>
                    </a:lnTo>
                    <a:lnTo>
                      <a:pt x="78249" y="7252"/>
                    </a:lnTo>
                    <a:lnTo>
                      <a:pt x="78046" y="7240"/>
                    </a:lnTo>
                    <a:lnTo>
                      <a:pt x="78154" y="7395"/>
                    </a:lnTo>
                    <a:lnTo>
                      <a:pt x="78380" y="7454"/>
                    </a:lnTo>
                    <a:lnTo>
                      <a:pt x="78487" y="7526"/>
                    </a:lnTo>
                    <a:lnTo>
                      <a:pt x="78618" y="7549"/>
                    </a:lnTo>
                    <a:lnTo>
                      <a:pt x="78725" y="7680"/>
                    </a:lnTo>
                    <a:lnTo>
                      <a:pt x="78689" y="7728"/>
                    </a:lnTo>
                    <a:lnTo>
                      <a:pt x="78427" y="7788"/>
                    </a:lnTo>
                    <a:lnTo>
                      <a:pt x="78284" y="7740"/>
                    </a:lnTo>
                    <a:lnTo>
                      <a:pt x="78046" y="7728"/>
                    </a:lnTo>
                    <a:lnTo>
                      <a:pt x="77987" y="7823"/>
                    </a:lnTo>
                    <a:lnTo>
                      <a:pt x="77892" y="7871"/>
                    </a:lnTo>
                    <a:lnTo>
                      <a:pt x="77987" y="8061"/>
                    </a:lnTo>
                    <a:lnTo>
                      <a:pt x="78201" y="8169"/>
                    </a:lnTo>
                    <a:lnTo>
                      <a:pt x="78261" y="8097"/>
                    </a:lnTo>
                    <a:lnTo>
                      <a:pt x="78415" y="8049"/>
                    </a:lnTo>
                    <a:lnTo>
                      <a:pt x="78677" y="8085"/>
                    </a:lnTo>
                    <a:cubicBezTo>
                      <a:pt x="78642" y="8121"/>
                      <a:pt x="78618" y="8169"/>
                      <a:pt x="78582" y="8204"/>
                    </a:cubicBezTo>
                    <a:lnTo>
                      <a:pt x="78368" y="8145"/>
                    </a:lnTo>
                    <a:lnTo>
                      <a:pt x="78439" y="8276"/>
                    </a:lnTo>
                    <a:lnTo>
                      <a:pt x="78404" y="8288"/>
                    </a:lnTo>
                    <a:cubicBezTo>
                      <a:pt x="78415" y="8311"/>
                      <a:pt x="78427" y="8335"/>
                      <a:pt x="78439" y="8371"/>
                    </a:cubicBezTo>
                    <a:lnTo>
                      <a:pt x="78261" y="8371"/>
                    </a:lnTo>
                    <a:lnTo>
                      <a:pt x="78380" y="8430"/>
                    </a:lnTo>
                    <a:lnTo>
                      <a:pt x="78535" y="8430"/>
                    </a:lnTo>
                    <a:cubicBezTo>
                      <a:pt x="78546" y="8466"/>
                      <a:pt x="78570" y="8490"/>
                      <a:pt x="78582" y="8514"/>
                    </a:cubicBezTo>
                    <a:lnTo>
                      <a:pt x="78523" y="8597"/>
                    </a:lnTo>
                    <a:lnTo>
                      <a:pt x="78654" y="8752"/>
                    </a:lnTo>
                    <a:lnTo>
                      <a:pt x="78796" y="8800"/>
                    </a:lnTo>
                    <a:lnTo>
                      <a:pt x="78951" y="9002"/>
                    </a:lnTo>
                    <a:lnTo>
                      <a:pt x="78892" y="9061"/>
                    </a:lnTo>
                    <a:lnTo>
                      <a:pt x="78808" y="8990"/>
                    </a:lnTo>
                    <a:lnTo>
                      <a:pt x="78654" y="8990"/>
                    </a:lnTo>
                    <a:cubicBezTo>
                      <a:pt x="78654" y="9026"/>
                      <a:pt x="78665" y="9050"/>
                      <a:pt x="78677" y="9085"/>
                    </a:cubicBezTo>
                    <a:lnTo>
                      <a:pt x="78582" y="9085"/>
                    </a:lnTo>
                    <a:lnTo>
                      <a:pt x="78523" y="9026"/>
                    </a:lnTo>
                    <a:lnTo>
                      <a:pt x="78439" y="9026"/>
                    </a:lnTo>
                    <a:cubicBezTo>
                      <a:pt x="78427" y="8990"/>
                      <a:pt x="78415" y="8954"/>
                      <a:pt x="78404" y="8919"/>
                    </a:cubicBezTo>
                    <a:lnTo>
                      <a:pt x="78237" y="8776"/>
                    </a:lnTo>
                    <a:lnTo>
                      <a:pt x="78130" y="8764"/>
                    </a:lnTo>
                    <a:lnTo>
                      <a:pt x="78177" y="8847"/>
                    </a:lnTo>
                    <a:lnTo>
                      <a:pt x="78058" y="8859"/>
                    </a:lnTo>
                    <a:lnTo>
                      <a:pt x="77987" y="8788"/>
                    </a:lnTo>
                    <a:lnTo>
                      <a:pt x="77903" y="8811"/>
                    </a:lnTo>
                    <a:lnTo>
                      <a:pt x="77927" y="8919"/>
                    </a:lnTo>
                    <a:cubicBezTo>
                      <a:pt x="77927" y="8954"/>
                      <a:pt x="77915" y="9002"/>
                      <a:pt x="77903" y="9038"/>
                    </a:cubicBezTo>
                    <a:lnTo>
                      <a:pt x="78046" y="9109"/>
                    </a:lnTo>
                    <a:lnTo>
                      <a:pt x="78237" y="9109"/>
                    </a:lnTo>
                    <a:lnTo>
                      <a:pt x="78320" y="9216"/>
                    </a:lnTo>
                    <a:lnTo>
                      <a:pt x="78201" y="9240"/>
                    </a:lnTo>
                    <a:lnTo>
                      <a:pt x="78332" y="9323"/>
                    </a:lnTo>
                    <a:lnTo>
                      <a:pt x="78189" y="9347"/>
                    </a:lnTo>
                    <a:lnTo>
                      <a:pt x="78023" y="9264"/>
                    </a:lnTo>
                    <a:lnTo>
                      <a:pt x="78023" y="9300"/>
                    </a:lnTo>
                    <a:lnTo>
                      <a:pt x="78189" y="9419"/>
                    </a:lnTo>
                    <a:lnTo>
                      <a:pt x="77903" y="9335"/>
                    </a:lnTo>
                    <a:lnTo>
                      <a:pt x="77856" y="9240"/>
                    </a:lnTo>
                    <a:lnTo>
                      <a:pt x="77701" y="9192"/>
                    </a:lnTo>
                    <a:lnTo>
                      <a:pt x="77642" y="9085"/>
                    </a:lnTo>
                    <a:lnTo>
                      <a:pt x="77487" y="9014"/>
                    </a:lnTo>
                    <a:cubicBezTo>
                      <a:pt x="77451" y="8966"/>
                      <a:pt x="77403" y="8919"/>
                      <a:pt x="77368" y="8871"/>
                    </a:cubicBezTo>
                    <a:lnTo>
                      <a:pt x="77165" y="8811"/>
                    </a:lnTo>
                    <a:lnTo>
                      <a:pt x="77046" y="8728"/>
                    </a:lnTo>
                    <a:lnTo>
                      <a:pt x="76927" y="8704"/>
                    </a:lnTo>
                    <a:lnTo>
                      <a:pt x="76868" y="8669"/>
                    </a:lnTo>
                    <a:lnTo>
                      <a:pt x="76403" y="8645"/>
                    </a:lnTo>
                    <a:lnTo>
                      <a:pt x="76356" y="8716"/>
                    </a:lnTo>
                    <a:lnTo>
                      <a:pt x="76296" y="8740"/>
                    </a:lnTo>
                    <a:lnTo>
                      <a:pt x="76368" y="8823"/>
                    </a:lnTo>
                    <a:lnTo>
                      <a:pt x="76332" y="8871"/>
                    </a:lnTo>
                    <a:cubicBezTo>
                      <a:pt x="76356" y="8907"/>
                      <a:pt x="76379" y="8942"/>
                      <a:pt x="76403" y="8978"/>
                    </a:cubicBezTo>
                    <a:lnTo>
                      <a:pt x="76368" y="9002"/>
                    </a:lnTo>
                    <a:cubicBezTo>
                      <a:pt x="76332" y="8966"/>
                      <a:pt x="76296" y="8931"/>
                      <a:pt x="76260" y="8895"/>
                    </a:cubicBezTo>
                    <a:lnTo>
                      <a:pt x="76153" y="8895"/>
                    </a:lnTo>
                    <a:lnTo>
                      <a:pt x="76046" y="8835"/>
                    </a:lnTo>
                    <a:lnTo>
                      <a:pt x="75522" y="8728"/>
                    </a:lnTo>
                    <a:lnTo>
                      <a:pt x="75296" y="8645"/>
                    </a:lnTo>
                    <a:lnTo>
                      <a:pt x="75189" y="8514"/>
                    </a:lnTo>
                    <a:lnTo>
                      <a:pt x="75034" y="8442"/>
                    </a:lnTo>
                    <a:lnTo>
                      <a:pt x="74927" y="8311"/>
                    </a:lnTo>
                    <a:lnTo>
                      <a:pt x="74879" y="8192"/>
                    </a:lnTo>
                    <a:cubicBezTo>
                      <a:pt x="74832" y="8169"/>
                      <a:pt x="74796" y="8145"/>
                      <a:pt x="74760" y="8121"/>
                    </a:cubicBezTo>
                    <a:lnTo>
                      <a:pt x="74760" y="8192"/>
                    </a:lnTo>
                    <a:lnTo>
                      <a:pt x="74820" y="8335"/>
                    </a:lnTo>
                    <a:lnTo>
                      <a:pt x="74796" y="8550"/>
                    </a:lnTo>
                    <a:lnTo>
                      <a:pt x="74915" y="8835"/>
                    </a:lnTo>
                    <a:lnTo>
                      <a:pt x="74986" y="9061"/>
                    </a:lnTo>
                    <a:lnTo>
                      <a:pt x="74986" y="9514"/>
                    </a:lnTo>
                    <a:lnTo>
                      <a:pt x="74927" y="9585"/>
                    </a:lnTo>
                    <a:lnTo>
                      <a:pt x="74855" y="9573"/>
                    </a:lnTo>
                    <a:lnTo>
                      <a:pt x="74796" y="9478"/>
                    </a:lnTo>
                    <a:cubicBezTo>
                      <a:pt x="74796" y="9454"/>
                      <a:pt x="74796" y="9431"/>
                      <a:pt x="74784" y="9407"/>
                    </a:cubicBezTo>
                    <a:lnTo>
                      <a:pt x="74689" y="9300"/>
                    </a:lnTo>
                    <a:lnTo>
                      <a:pt x="74617" y="9312"/>
                    </a:lnTo>
                    <a:cubicBezTo>
                      <a:pt x="74629" y="9335"/>
                      <a:pt x="74641" y="9359"/>
                      <a:pt x="74653" y="9383"/>
                    </a:cubicBezTo>
                    <a:lnTo>
                      <a:pt x="74594" y="9419"/>
                    </a:lnTo>
                    <a:lnTo>
                      <a:pt x="74403" y="9335"/>
                    </a:lnTo>
                    <a:cubicBezTo>
                      <a:pt x="74355" y="9276"/>
                      <a:pt x="74308" y="9216"/>
                      <a:pt x="74260" y="9157"/>
                    </a:cubicBezTo>
                    <a:lnTo>
                      <a:pt x="73963" y="9050"/>
                    </a:lnTo>
                    <a:lnTo>
                      <a:pt x="73855" y="8907"/>
                    </a:lnTo>
                    <a:lnTo>
                      <a:pt x="73760" y="8859"/>
                    </a:lnTo>
                    <a:lnTo>
                      <a:pt x="73403" y="8502"/>
                    </a:lnTo>
                    <a:lnTo>
                      <a:pt x="73320" y="8478"/>
                    </a:lnTo>
                    <a:lnTo>
                      <a:pt x="73224" y="8502"/>
                    </a:lnTo>
                    <a:lnTo>
                      <a:pt x="73117" y="8454"/>
                    </a:lnTo>
                    <a:lnTo>
                      <a:pt x="73070" y="8395"/>
                    </a:lnTo>
                    <a:lnTo>
                      <a:pt x="73367" y="8323"/>
                    </a:lnTo>
                    <a:lnTo>
                      <a:pt x="73486" y="8359"/>
                    </a:lnTo>
                    <a:lnTo>
                      <a:pt x="73403" y="8299"/>
                    </a:lnTo>
                    <a:lnTo>
                      <a:pt x="73260" y="8216"/>
                    </a:lnTo>
                    <a:cubicBezTo>
                      <a:pt x="73224" y="8169"/>
                      <a:pt x="73189" y="8121"/>
                      <a:pt x="73141" y="8085"/>
                    </a:cubicBezTo>
                    <a:lnTo>
                      <a:pt x="73105" y="8073"/>
                    </a:lnTo>
                    <a:lnTo>
                      <a:pt x="73105" y="8073"/>
                    </a:lnTo>
                    <a:cubicBezTo>
                      <a:pt x="73117" y="8097"/>
                      <a:pt x="73117" y="8109"/>
                      <a:pt x="73129" y="8133"/>
                    </a:cubicBezTo>
                    <a:cubicBezTo>
                      <a:pt x="73165" y="8169"/>
                      <a:pt x="73201" y="8204"/>
                      <a:pt x="73236" y="8240"/>
                    </a:cubicBezTo>
                    <a:cubicBezTo>
                      <a:pt x="73224" y="8264"/>
                      <a:pt x="73212" y="8288"/>
                      <a:pt x="73201" y="8311"/>
                    </a:cubicBezTo>
                    <a:lnTo>
                      <a:pt x="73034" y="8335"/>
                    </a:lnTo>
                    <a:lnTo>
                      <a:pt x="72796" y="8228"/>
                    </a:lnTo>
                    <a:lnTo>
                      <a:pt x="72593" y="8061"/>
                    </a:lnTo>
                    <a:lnTo>
                      <a:pt x="72558" y="7978"/>
                    </a:lnTo>
                    <a:lnTo>
                      <a:pt x="72319" y="7895"/>
                    </a:lnTo>
                    <a:lnTo>
                      <a:pt x="72284" y="7799"/>
                    </a:lnTo>
                    <a:lnTo>
                      <a:pt x="72188" y="7728"/>
                    </a:lnTo>
                    <a:lnTo>
                      <a:pt x="72474" y="7799"/>
                    </a:lnTo>
                    <a:lnTo>
                      <a:pt x="72712" y="7907"/>
                    </a:lnTo>
                    <a:lnTo>
                      <a:pt x="72820" y="7990"/>
                    </a:lnTo>
                    <a:lnTo>
                      <a:pt x="72962" y="7990"/>
                    </a:lnTo>
                    <a:lnTo>
                      <a:pt x="73117" y="7907"/>
                    </a:lnTo>
                    <a:lnTo>
                      <a:pt x="73117" y="7847"/>
                    </a:lnTo>
                    <a:lnTo>
                      <a:pt x="72998" y="7847"/>
                    </a:lnTo>
                    <a:lnTo>
                      <a:pt x="72986" y="7776"/>
                    </a:lnTo>
                    <a:lnTo>
                      <a:pt x="72867" y="7752"/>
                    </a:lnTo>
                    <a:lnTo>
                      <a:pt x="72939" y="7645"/>
                    </a:lnTo>
                    <a:lnTo>
                      <a:pt x="72831" y="7514"/>
                    </a:lnTo>
                    <a:lnTo>
                      <a:pt x="72724" y="7526"/>
                    </a:lnTo>
                    <a:cubicBezTo>
                      <a:pt x="72724" y="7502"/>
                      <a:pt x="72724" y="7478"/>
                      <a:pt x="72712" y="7454"/>
                    </a:cubicBezTo>
                    <a:cubicBezTo>
                      <a:pt x="72712" y="7418"/>
                      <a:pt x="72665" y="7418"/>
                      <a:pt x="72653" y="7407"/>
                    </a:cubicBezTo>
                    <a:lnTo>
                      <a:pt x="72546" y="7418"/>
                    </a:lnTo>
                    <a:cubicBezTo>
                      <a:pt x="72522" y="7418"/>
                      <a:pt x="72498" y="7430"/>
                      <a:pt x="72486" y="7442"/>
                    </a:cubicBezTo>
                    <a:lnTo>
                      <a:pt x="72272" y="7371"/>
                    </a:lnTo>
                    <a:lnTo>
                      <a:pt x="72296" y="7252"/>
                    </a:lnTo>
                    <a:cubicBezTo>
                      <a:pt x="72391" y="7240"/>
                      <a:pt x="72474" y="7216"/>
                      <a:pt x="72569" y="7192"/>
                    </a:cubicBezTo>
                    <a:lnTo>
                      <a:pt x="72569" y="7121"/>
                    </a:lnTo>
                    <a:lnTo>
                      <a:pt x="72462" y="7097"/>
                    </a:lnTo>
                    <a:lnTo>
                      <a:pt x="72260" y="7156"/>
                    </a:lnTo>
                    <a:cubicBezTo>
                      <a:pt x="72260" y="7121"/>
                      <a:pt x="72260" y="7085"/>
                      <a:pt x="72272" y="7061"/>
                    </a:cubicBezTo>
                    <a:lnTo>
                      <a:pt x="72391" y="7014"/>
                    </a:lnTo>
                    <a:cubicBezTo>
                      <a:pt x="72391" y="6990"/>
                      <a:pt x="72379" y="6954"/>
                      <a:pt x="72367" y="6918"/>
                    </a:cubicBezTo>
                    <a:lnTo>
                      <a:pt x="72319" y="6918"/>
                    </a:lnTo>
                    <a:lnTo>
                      <a:pt x="72248" y="6930"/>
                    </a:lnTo>
                    <a:cubicBezTo>
                      <a:pt x="72248" y="6906"/>
                      <a:pt x="72236" y="6883"/>
                      <a:pt x="72236" y="6847"/>
                    </a:cubicBezTo>
                    <a:lnTo>
                      <a:pt x="72117" y="6823"/>
                    </a:lnTo>
                    <a:lnTo>
                      <a:pt x="72081" y="6776"/>
                    </a:lnTo>
                    <a:lnTo>
                      <a:pt x="71998" y="6704"/>
                    </a:lnTo>
                    <a:lnTo>
                      <a:pt x="72105" y="6621"/>
                    </a:lnTo>
                    <a:lnTo>
                      <a:pt x="72046" y="6561"/>
                    </a:lnTo>
                    <a:lnTo>
                      <a:pt x="71962" y="6585"/>
                    </a:lnTo>
                    <a:lnTo>
                      <a:pt x="71843" y="6656"/>
                    </a:lnTo>
                    <a:lnTo>
                      <a:pt x="71843" y="6490"/>
                    </a:lnTo>
                    <a:lnTo>
                      <a:pt x="71736" y="6406"/>
                    </a:lnTo>
                    <a:lnTo>
                      <a:pt x="71605" y="6418"/>
                    </a:lnTo>
                    <a:lnTo>
                      <a:pt x="71534" y="6406"/>
                    </a:lnTo>
                    <a:cubicBezTo>
                      <a:pt x="71534" y="6359"/>
                      <a:pt x="71522" y="6323"/>
                      <a:pt x="71510" y="6275"/>
                    </a:cubicBezTo>
                    <a:lnTo>
                      <a:pt x="71379" y="6311"/>
                    </a:lnTo>
                    <a:lnTo>
                      <a:pt x="71319" y="6299"/>
                    </a:lnTo>
                    <a:lnTo>
                      <a:pt x="71272" y="6347"/>
                    </a:lnTo>
                    <a:cubicBezTo>
                      <a:pt x="71272" y="6311"/>
                      <a:pt x="71272" y="6264"/>
                      <a:pt x="71260" y="6228"/>
                    </a:cubicBezTo>
                    <a:cubicBezTo>
                      <a:pt x="71248" y="6192"/>
                      <a:pt x="71260" y="6192"/>
                      <a:pt x="71272" y="6168"/>
                    </a:cubicBezTo>
                    <a:lnTo>
                      <a:pt x="71093" y="6133"/>
                    </a:lnTo>
                    <a:lnTo>
                      <a:pt x="71010" y="6133"/>
                    </a:lnTo>
                    <a:lnTo>
                      <a:pt x="70962" y="6073"/>
                    </a:lnTo>
                    <a:lnTo>
                      <a:pt x="70748" y="6061"/>
                    </a:lnTo>
                    <a:lnTo>
                      <a:pt x="70641" y="6025"/>
                    </a:lnTo>
                    <a:cubicBezTo>
                      <a:pt x="70629" y="6037"/>
                      <a:pt x="70605" y="6037"/>
                      <a:pt x="70593" y="6049"/>
                    </a:cubicBezTo>
                    <a:lnTo>
                      <a:pt x="70653" y="6109"/>
                    </a:lnTo>
                    <a:lnTo>
                      <a:pt x="70676" y="6204"/>
                    </a:lnTo>
                    <a:lnTo>
                      <a:pt x="70593" y="6168"/>
                    </a:lnTo>
                    <a:lnTo>
                      <a:pt x="70534" y="6168"/>
                    </a:lnTo>
                    <a:cubicBezTo>
                      <a:pt x="70534" y="6180"/>
                      <a:pt x="70522" y="6204"/>
                      <a:pt x="70522" y="6216"/>
                    </a:cubicBezTo>
                    <a:lnTo>
                      <a:pt x="70486" y="6204"/>
                    </a:lnTo>
                    <a:lnTo>
                      <a:pt x="70331" y="6180"/>
                    </a:lnTo>
                    <a:lnTo>
                      <a:pt x="70295" y="6144"/>
                    </a:lnTo>
                    <a:lnTo>
                      <a:pt x="70367" y="6097"/>
                    </a:lnTo>
                    <a:lnTo>
                      <a:pt x="70462" y="6073"/>
                    </a:lnTo>
                    <a:cubicBezTo>
                      <a:pt x="70450" y="6037"/>
                      <a:pt x="70426" y="6014"/>
                      <a:pt x="70414" y="5978"/>
                    </a:cubicBezTo>
                    <a:lnTo>
                      <a:pt x="70295" y="5930"/>
                    </a:lnTo>
                    <a:cubicBezTo>
                      <a:pt x="70295" y="5954"/>
                      <a:pt x="70283" y="5990"/>
                      <a:pt x="70283" y="6014"/>
                    </a:cubicBezTo>
                    <a:lnTo>
                      <a:pt x="70188" y="6025"/>
                    </a:lnTo>
                    <a:lnTo>
                      <a:pt x="70129" y="5942"/>
                    </a:lnTo>
                    <a:lnTo>
                      <a:pt x="70022" y="5894"/>
                    </a:lnTo>
                    <a:lnTo>
                      <a:pt x="69926" y="5787"/>
                    </a:lnTo>
                    <a:lnTo>
                      <a:pt x="69867" y="5823"/>
                    </a:lnTo>
                    <a:lnTo>
                      <a:pt x="69772" y="5811"/>
                    </a:lnTo>
                    <a:lnTo>
                      <a:pt x="69593" y="5775"/>
                    </a:lnTo>
                    <a:lnTo>
                      <a:pt x="69557" y="5716"/>
                    </a:lnTo>
                    <a:lnTo>
                      <a:pt x="69510" y="5775"/>
                    </a:lnTo>
                    <a:lnTo>
                      <a:pt x="69426" y="5787"/>
                    </a:lnTo>
                    <a:lnTo>
                      <a:pt x="69295" y="5668"/>
                    </a:lnTo>
                    <a:lnTo>
                      <a:pt x="69188" y="5656"/>
                    </a:lnTo>
                    <a:lnTo>
                      <a:pt x="69188" y="5656"/>
                    </a:lnTo>
                    <a:cubicBezTo>
                      <a:pt x="69188" y="5680"/>
                      <a:pt x="69200" y="5704"/>
                      <a:pt x="69200" y="5728"/>
                    </a:cubicBezTo>
                    <a:cubicBezTo>
                      <a:pt x="69200" y="5740"/>
                      <a:pt x="69212" y="5752"/>
                      <a:pt x="69224" y="5775"/>
                    </a:cubicBezTo>
                    <a:lnTo>
                      <a:pt x="69057" y="5799"/>
                    </a:lnTo>
                    <a:cubicBezTo>
                      <a:pt x="69033" y="5787"/>
                      <a:pt x="69021" y="5775"/>
                      <a:pt x="68998" y="5763"/>
                    </a:cubicBezTo>
                    <a:lnTo>
                      <a:pt x="68986" y="5716"/>
                    </a:lnTo>
                    <a:lnTo>
                      <a:pt x="68902" y="5775"/>
                    </a:lnTo>
                    <a:lnTo>
                      <a:pt x="68902" y="5871"/>
                    </a:lnTo>
                    <a:cubicBezTo>
                      <a:pt x="68926" y="5906"/>
                      <a:pt x="68950" y="5930"/>
                      <a:pt x="68974" y="5954"/>
                    </a:cubicBezTo>
                    <a:cubicBezTo>
                      <a:pt x="68998" y="5990"/>
                      <a:pt x="68974" y="6014"/>
                      <a:pt x="68986" y="6049"/>
                    </a:cubicBezTo>
                    <a:lnTo>
                      <a:pt x="69045" y="6085"/>
                    </a:lnTo>
                    <a:lnTo>
                      <a:pt x="69045" y="6192"/>
                    </a:lnTo>
                    <a:lnTo>
                      <a:pt x="69188" y="6240"/>
                    </a:lnTo>
                    <a:lnTo>
                      <a:pt x="69236" y="6323"/>
                    </a:lnTo>
                    <a:lnTo>
                      <a:pt x="69200" y="6395"/>
                    </a:lnTo>
                    <a:lnTo>
                      <a:pt x="69295" y="6478"/>
                    </a:lnTo>
                    <a:cubicBezTo>
                      <a:pt x="69295" y="6502"/>
                      <a:pt x="69307" y="6525"/>
                      <a:pt x="69319" y="6549"/>
                    </a:cubicBezTo>
                    <a:lnTo>
                      <a:pt x="69212" y="6609"/>
                    </a:lnTo>
                    <a:lnTo>
                      <a:pt x="69152" y="6585"/>
                    </a:lnTo>
                    <a:lnTo>
                      <a:pt x="69129" y="6514"/>
                    </a:lnTo>
                    <a:lnTo>
                      <a:pt x="68938" y="6490"/>
                    </a:lnTo>
                    <a:lnTo>
                      <a:pt x="68831" y="6442"/>
                    </a:lnTo>
                    <a:lnTo>
                      <a:pt x="68700" y="6430"/>
                    </a:lnTo>
                    <a:lnTo>
                      <a:pt x="68700" y="6430"/>
                    </a:lnTo>
                    <a:cubicBezTo>
                      <a:pt x="68712" y="6454"/>
                      <a:pt x="68724" y="6478"/>
                      <a:pt x="68736" y="6502"/>
                    </a:cubicBezTo>
                    <a:lnTo>
                      <a:pt x="68640" y="6561"/>
                    </a:lnTo>
                    <a:lnTo>
                      <a:pt x="68509" y="6525"/>
                    </a:lnTo>
                    <a:lnTo>
                      <a:pt x="68414" y="6478"/>
                    </a:lnTo>
                    <a:cubicBezTo>
                      <a:pt x="68307" y="6490"/>
                      <a:pt x="68200" y="6502"/>
                      <a:pt x="68093" y="6502"/>
                    </a:cubicBezTo>
                    <a:lnTo>
                      <a:pt x="67688" y="6442"/>
                    </a:lnTo>
                    <a:lnTo>
                      <a:pt x="67533" y="6383"/>
                    </a:lnTo>
                    <a:lnTo>
                      <a:pt x="67331" y="6323"/>
                    </a:lnTo>
                    <a:lnTo>
                      <a:pt x="67283" y="6323"/>
                    </a:lnTo>
                    <a:lnTo>
                      <a:pt x="67176" y="6275"/>
                    </a:lnTo>
                    <a:lnTo>
                      <a:pt x="66593" y="6133"/>
                    </a:lnTo>
                    <a:lnTo>
                      <a:pt x="66450" y="6002"/>
                    </a:lnTo>
                    <a:cubicBezTo>
                      <a:pt x="66438" y="5942"/>
                      <a:pt x="66426" y="5894"/>
                      <a:pt x="66414" y="5835"/>
                    </a:cubicBezTo>
                    <a:lnTo>
                      <a:pt x="66521" y="5763"/>
                    </a:lnTo>
                    <a:lnTo>
                      <a:pt x="66569" y="5763"/>
                    </a:lnTo>
                    <a:cubicBezTo>
                      <a:pt x="66581" y="5740"/>
                      <a:pt x="66593" y="5728"/>
                      <a:pt x="66604" y="5704"/>
                    </a:cubicBezTo>
                    <a:lnTo>
                      <a:pt x="66426" y="5621"/>
                    </a:lnTo>
                    <a:lnTo>
                      <a:pt x="66223" y="5573"/>
                    </a:lnTo>
                    <a:lnTo>
                      <a:pt x="65795" y="5585"/>
                    </a:lnTo>
                    <a:lnTo>
                      <a:pt x="65271" y="5478"/>
                    </a:lnTo>
                    <a:lnTo>
                      <a:pt x="64830" y="5442"/>
                    </a:lnTo>
                    <a:lnTo>
                      <a:pt x="64545" y="5406"/>
                    </a:lnTo>
                    <a:lnTo>
                      <a:pt x="64473" y="5454"/>
                    </a:lnTo>
                    <a:lnTo>
                      <a:pt x="64390" y="5430"/>
                    </a:lnTo>
                    <a:lnTo>
                      <a:pt x="64318" y="5478"/>
                    </a:lnTo>
                    <a:lnTo>
                      <a:pt x="64164" y="5490"/>
                    </a:lnTo>
                    <a:lnTo>
                      <a:pt x="63973" y="5549"/>
                    </a:lnTo>
                    <a:lnTo>
                      <a:pt x="64033" y="5668"/>
                    </a:lnTo>
                    <a:lnTo>
                      <a:pt x="64128" y="5704"/>
                    </a:lnTo>
                    <a:lnTo>
                      <a:pt x="64235" y="5704"/>
                    </a:lnTo>
                    <a:lnTo>
                      <a:pt x="64283" y="5740"/>
                    </a:lnTo>
                    <a:lnTo>
                      <a:pt x="64211" y="5787"/>
                    </a:lnTo>
                    <a:lnTo>
                      <a:pt x="64140" y="5787"/>
                    </a:lnTo>
                    <a:cubicBezTo>
                      <a:pt x="64092" y="5799"/>
                      <a:pt x="64045" y="5823"/>
                      <a:pt x="63997" y="5835"/>
                    </a:cubicBezTo>
                    <a:lnTo>
                      <a:pt x="63997" y="5883"/>
                    </a:lnTo>
                    <a:lnTo>
                      <a:pt x="63949" y="5847"/>
                    </a:lnTo>
                    <a:cubicBezTo>
                      <a:pt x="63949" y="5787"/>
                      <a:pt x="63949" y="5740"/>
                      <a:pt x="63961" y="5692"/>
                    </a:cubicBezTo>
                    <a:lnTo>
                      <a:pt x="63818" y="5573"/>
                    </a:lnTo>
                    <a:cubicBezTo>
                      <a:pt x="63818" y="5549"/>
                      <a:pt x="63806" y="5525"/>
                      <a:pt x="63795" y="5502"/>
                    </a:cubicBezTo>
                    <a:lnTo>
                      <a:pt x="63842" y="5454"/>
                    </a:lnTo>
                    <a:lnTo>
                      <a:pt x="63723" y="5347"/>
                    </a:lnTo>
                    <a:lnTo>
                      <a:pt x="63640" y="5311"/>
                    </a:lnTo>
                    <a:lnTo>
                      <a:pt x="63425" y="5109"/>
                    </a:lnTo>
                    <a:lnTo>
                      <a:pt x="63354" y="5085"/>
                    </a:lnTo>
                    <a:lnTo>
                      <a:pt x="63354" y="5132"/>
                    </a:lnTo>
                    <a:lnTo>
                      <a:pt x="63521" y="5323"/>
                    </a:lnTo>
                    <a:lnTo>
                      <a:pt x="63521" y="5406"/>
                    </a:lnTo>
                    <a:lnTo>
                      <a:pt x="63402" y="5454"/>
                    </a:lnTo>
                    <a:lnTo>
                      <a:pt x="63140" y="5430"/>
                    </a:lnTo>
                    <a:lnTo>
                      <a:pt x="63044" y="5442"/>
                    </a:lnTo>
                    <a:lnTo>
                      <a:pt x="62878" y="5394"/>
                    </a:lnTo>
                    <a:lnTo>
                      <a:pt x="62556" y="5144"/>
                    </a:lnTo>
                    <a:lnTo>
                      <a:pt x="62568" y="5061"/>
                    </a:lnTo>
                    <a:lnTo>
                      <a:pt x="62652" y="5025"/>
                    </a:lnTo>
                    <a:lnTo>
                      <a:pt x="62652" y="4954"/>
                    </a:lnTo>
                    <a:lnTo>
                      <a:pt x="62461" y="4954"/>
                    </a:lnTo>
                    <a:cubicBezTo>
                      <a:pt x="62461" y="4990"/>
                      <a:pt x="62461" y="5025"/>
                      <a:pt x="62449" y="5049"/>
                    </a:cubicBezTo>
                    <a:lnTo>
                      <a:pt x="62354" y="5097"/>
                    </a:lnTo>
                    <a:lnTo>
                      <a:pt x="62152" y="4954"/>
                    </a:lnTo>
                    <a:lnTo>
                      <a:pt x="61961" y="4918"/>
                    </a:lnTo>
                    <a:lnTo>
                      <a:pt x="61806" y="4954"/>
                    </a:lnTo>
                    <a:lnTo>
                      <a:pt x="61806" y="5097"/>
                    </a:lnTo>
                    <a:lnTo>
                      <a:pt x="61687" y="5168"/>
                    </a:lnTo>
                    <a:lnTo>
                      <a:pt x="61759" y="5287"/>
                    </a:lnTo>
                    <a:lnTo>
                      <a:pt x="61890" y="5359"/>
                    </a:lnTo>
                    <a:lnTo>
                      <a:pt x="62104" y="5311"/>
                    </a:lnTo>
                    <a:lnTo>
                      <a:pt x="62140" y="5263"/>
                    </a:lnTo>
                    <a:lnTo>
                      <a:pt x="62402" y="5228"/>
                    </a:lnTo>
                    <a:lnTo>
                      <a:pt x="62437" y="5311"/>
                    </a:lnTo>
                    <a:lnTo>
                      <a:pt x="62402" y="5394"/>
                    </a:lnTo>
                    <a:lnTo>
                      <a:pt x="62128" y="5442"/>
                    </a:lnTo>
                    <a:lnTo>
                      <a:pt x="62199" y="5525"/>
                    </a:lnTo>
                    <a:lnTo>
                      <a:pt x="62080" y="5585"/>
                    </a:lnTo>
                    <a:lnTo>
                      <a:pt x="61913" y="5585"/>
                    </a:lnTo>
                    <a:lnTo>
                      <a:pt x="61782" y="5513"/>
                    </a:lnTo>
                    <a:cubicBezTo>
                      <a:pt x="61782" y="5525"/>
                      <a:pt x="61782" y="5537"/>
                      <a:pt x="61782" y="5537"/>
                    </a:cubicBezTo>
                    <a:lnTo>
                      <a:pt x="61830" y="5644"/>
                    </a:lnTo>
                    <a:lnTo>
                      <a:pt x="61723" y="5716"/>
                    </a:lnTo>
                    <a:lnTo>
                      <a:pt x="61473" y="5763"/>
                    </a:lnTo>
                    <a:cubicBezTo>
                      <a:pt x="61497" y="5787"/>
                      <a:pt x="61509" y="5823"/>
                      <a:pt x="61532" y="5847"/>
                    </a:cubicBezTo>
                    <a:lnTo>
                      <a:pt x="61449" y="5871"/>
                    </a:lnTo>
                    <a:lnTo>
                      <a:pt x="61354" y="5847"/>
                    </a:lnTo>
                    <a:lnTo>
                      <a:pt x="61128" y="5906"/>
                    </a:lnTo>
                    <a:lnTo>
                      <a:pt x="60901" y="5883"/>
                    </a:lnTo>
                    <a:lnTo>
                      <a:pt x="60675" y="5847"/>
                    </a:lnTo>
                    <a:lnTo>
                      <a:pt x="60580" y="5918"/>
                    </a:lnTo>
                    <a:lnTo>
                      <a:pt x="60616" y="6037"/>
                    </a:lnTo>
                    <a:lnTo>
                      <a:pt x="60806" y="6216"/>
                    </a:lnTo>
                    <a:lnTo>
                      <a:pt x="60901" y="6252"/>
                    </a:lnTo>
                    <a:lnTo>
                      <a:pt x="60806" y="6252"/>
                    </a:lnTo>
                    <a:lnTo>
                      <a:pt x="60628" y="6228"/>
                    </a:lnTo>
                    <a:lnTo>
                      <a:pt x="60568" y="6264"/>
                    </a:lnTo>
                    <a:lnTo>
                      <a:pt x="60592" y="6311"/>
                    </a:lnTo>
                    <a:lnTo>
                      <a:pt x="60520" y="6371"/>
                    </a:lnTo>
                    <a:lnTo>
                      <a:pt x="60377" y="6418"/>
                    </a:lnTo>
                    <a:lnTo>
                      <a:pt x="60258" y="6395"/>
                    </a:lnTo>
                    <a:lnTo>
                      <a:pt x="60199" y="6442"/>
                    </a:lnTo>
                    <a:lnTo>
                      <a:pt x="60199" y="6442"/>
                    </a:lnTo>
                    <a:lnTo>
                      <a:pt x="60247" y="6371"/>
                    </a:lnTo>
                    <a:lnTo>
                      <a:pt x="60366" y="6347"/>
                    </a:lnTo>
                    <a:lnTo>
                      <a:pt x="60497" y="6156"/>
                    </a:lnTo>
                    <a:lnTo>
                      <a:pt x="60413" y="6097"/>
                    </a:lnTo>
                    <a:lnTo>
                      <a:pt x="60413" y="6025"/>
                    </a:lnTo>
                    <a:lnTo>
                      <a:pt x="60485" y="6002"/>
                    </a:lnTo>
                    <a:cubicBezTo>
                      <a:pt x="60485" y="5966"/>
                      <a:pt x="60485" y="5930"/>
                      <a:pt x="60497" y="5894"/>
                    </a:cubicBezTo>
                    <a:cubicBezTo>
                      <a:pt x="60508" y="5871"/>
                      <a:pt x="60473" y="5811"/>
                      <a:pt x="60461" y="5775"/>
                    </a:cubicBezTo>
                    <a:lnTo>
                      <a:pt x="60544" y="5680"/>
                    </a:lnTo>
                    <a:lnTo>
                      <a:pt x="60687" y="5656"/>
                    </a:lnTo>
                    <a:lnTo>
                      <a:pt x="60747" y="5597"/>
                    </a:lnTo>
                    <a:cubicBezTo>
                      <a:pt x="60735" y="5549"/>
                      <a:pt x="60723" y="5490"/>
                      <a:pt x="60711" y="5430"/>
                    </a:cubicBezTo>
                    <a:cubicBezTo>
                      <a:pt x="60699" y="5406"/>
                      <a:pt x="60687" y="5394"/>
                      <a:pt x="60687" y="5371"/>
                    </a:cubicBezTo>
                    <a:lnTo>
                      <a:pt x="60735" y="5335"/>
                    </a:lnTo>
                    <a:lnTo>
                      <a:pt x="60830" y="5347"/>
                    </a:lnTo>
                    <a:lnTo>
                      <a:pt x="60878" y="5371"/>
                    </a:lnTo>
                    <a:lnTo>
                      <a:pt x="61068" y="5371"/>
                    </a:lnTo>
                    <a:lnTo>
                      <a:pt x="61211" y="5228"/>
                    </a:lnTo>
                    <a:cubicBezTo>
                      <a:pt x="61211" y="5204"/>
                      <a:pt x="61211" y="5180"/>
                      <a:pt x="61211" y="5156"/>
                    </a:cubicBezTo>
                    <a:cubicBezTo>
                      <a:pt x="61199" y="5121"/>
                      <a:pt x="61175" y="5085"/>
                      <a:pt x="61163" y="5049"/>
                    </a:cubicBezTo>
                    <a:lnTo>
                      <a:pt x="61282" y="4882"/>
                    </a:lnTo>
                    <a:lnTo>
                      <a:pt x="61401" y="4811"/>
                    </a:lnTo>
                    <a:lnTo>
                      <a:pt x="61544" y="4704"/>
                    </a:lnTo>
                    <a:cubicBezTo>
                      <a:pt x="61520" y="4656"/>
                      <a:pt x="61509" y="4620"/>
                      <a:pt x="61497" y="4573"/>
                    </a:cubicBezTo>
                    <a:lnTo>
                      <a:pt x="61461" y="4561"/>
                    </a:lnTo>
                    <a:lnTo>
                      <a:pt x="61366" y="4597"/>
                    </a:lnTo>
                    <a:lnTo>
                      <a:pt x="61259" y="4585"/>
                    </a:lnTo>
                    <a:lnTo>
                      <a:pt x="61116" y="4525"/>
                    </a:lnTo>
                    <a:lnTo>
                      <a:pt x="61247" y="4549"/>
                    </a:lnTo>
                    <a:lnTo>
                      <a:pt x="61425" y="4501"/>
                    </a:lnTo>
                    <a:lnTo>
                      <a:pt x="61544" y="4490"/>
                    </a:lnTo>
                    <a:lnTo>
                      <a:pt x="61628" y="4430"/>
                    </a:lnTo>
                    <a:lnTo>
                      <a:pt x="61616" y="4382"/>
                    </a:lnTo>
                    <a:lnTo>
                      <a:pt x="61699" y="4347"/>
                    </a:lnTo>
                    <a:lnTo>
                      <a:pt x="61830" y="4239"/>
                    </a:lnTo>
                    <a:cubicBezTo>
                      <a:pt x="61818" y="4228"/>
                      <a:pt x="61818" y="4204"/>
                      <a:pt x="61806" y="4192"/>
                    </a:cubicBezTo>
                    <a:lnTo>
                      <a:pt x="61878" y="4120"/>
                    </a:lnTo>
                    <a:lnTo>
                      <a:pt x="62056" y="4109"/>
                    </a:lnTo>
                    <a:lnTo>
                      <a:pt x="62056" y="4049"/>
                    </a:lnTo>
                    <a:lnTo>
                      <a:pt x="61985" y="3978"/>
                    </a:lnTo>
                    <a:cubicBezTo>
                      <a:pt x="61985" y="3966"/>
                      <a:pt x="61985" y="3942"/>
                      <a:pt x="61985" y="3930"/>
                    </a:cubicBezTo>
                    <a:lnTo>
                      <a:pt x="62104" y="3858"/>
                    </a:lnTo>
                    <a:cubicBezTo>
                      <a:pt x="62104" y="3835"/>
                      <a:pt x="62092" y="3799"/>
                      <a:pt x="62092" y="3775"/>
                    </a:cubicBezTo>
                    <a:lnTo>
                      <a:pt x="62163" y="3728"/>
                    </a:lnTo>
                    <a:lnTo>
                      <a:pt x="62211" y="3728"/>
                    </a:lnTo>
                    <a:lnTo>
                      <a:pt x="62342" y="3608"/>
                    </a:lnTo>
                    <a:cubicBezTo>
                      <a:pt x="62354" y="3561"/>
                      <a:pt x="62366" y="3513"/>
                      <a:pt x="62378" y="3466"/>
                    </a:cubicBezTo>
                    <a:lnTo>
                      <a:pt x="62366" y="3311"/>
                    </a:lnTo>
                    <a:lnTo>
                      <a:pt x="62271" y="3168"/>
                    </a:lnTo>
                    <a:cubicBezTo>
                      <a:pt x="62294" y="3156"/>
                      <a:pt x="62306" y="3144"/>
                      <a:pt x="62330" y="3132"/>
                    </a:cubicBezTo>
                    <a:lnTo>
                      <a:pt x="62306" y="3073"/>
                    </a:lnTo>
                    <a:lnTo>
                      <a:pt x="62235" y="3037"/>
                    </a:lnTo>
                    <a:lnTo>
                      <a:pt x="62163" y="3049"/>
                    </a:lnTo>
                    <a:lnTo>
                      <a:pt x="62080" y="3001"/>
                    </a:lnTo>
                    <a:lnTo>
                      <a:pt x="62032" y="2918"/>
                    </a:lnTo>
                    <a:lnTo>
                      <a:pt x="61985" y="2918"/>
                    </a:lnTo>
                    <a:lnTo>
                      <a:pt x="61901" y="2989"/>
                    </a:lnTo>
                    <a:lnTo>
                      <a:pt x="61830" y="3001"/>
                    </a:lnTo>
                    <a:lnTo>
                      <a:pt x="61771" y="2954"/>
                    </a:lnTo>
                    <a:lnTo>
                      <a:pt x="61711" y="2846"/>
                    </a:lnTo>
                    <a:lnTo>
                      <a:pt x="61747" y="2835"/>
                    </a:lnTo>
                    <a:cubicBezTo>
                      <a:pt x="61723" y="2811"/>
                      <a:pt x="61711" y="2799"/>
                      <a:pt x="61687" y="2787"/>
                    </a:cubicBezTo>
                    <a:lnTo>
                      <a:pt x="61520" y="2739"/>
                    </a:lnTo>
                    <a:lnTo>
                      <a:pt x="61449" y="2644"/>
                    </a:lnTo>
                    <a:lnTo>
                      <a:pt x="61473" y="2632"/>
                    </a:lnTo>
                    <a:lnTo>
                      <a:pt x="61651" y="2668"/>
                    </a:lnTo>
                    <a:lnTo>
                      <a:pt x="61878" y="2763"/>
                    </a:lnTo>
                    <a:lnTo>
                      <a:pt x="61961" y="2846"/>
                    </a:lnTo>
                    <a:lnTo>
                      <a:pt x="62032" y="2823"/>
                    </a:lnTo>
                    <a:lnTo>
                      <a:pt x="62080" y="2823"/>
                    </a:lnTo>
                    <a:cubicBezTo>
                      <a:pt x="62092" y="2846"/>
                      <a:pt x="62116" y="2870"/>
                      <a:pt x="62128" y="2882"/>
                    </a:cubicBezTo>
                    <a:lnTo>
                      <a:pt x="62128" y="2930"/>
                    </a:lnTo>
                    <a:lnTo>
                      <a:pt x="62175" y="2954"/>
                    </a:lnTo>
                    <a:cubicBezTo>
                      <a:pt x="62187" y="2930"/>
                      <a:pt x="62199" y="2906"/>
                      <a:pt x="62211" y="2894"/>
                    </a:cubicBezTo>
                    <a:lnTo>
                      <a:pt x="62116" y="2787"/>
                    </a:lnTo>
                    <a:lnTo>
                      <a:pt x="62116" y="2704"/>
                    </a:lnTo>
                    <a:lnTo>
                      <a:pt x="62044" y="2608"/>
                    </a:lnTo>
                    <a:lnTo>
                      <a:pt x="61973" y="2561"/>
                    </a:lnTo>
                    <a:lnTo>
                      <a:pt x="61913" y="2561"/>
                    </a:lnTo>
                    <a:lnTo>
                      <a:pt x="61842" y="2573"/>
                    </a:lnTo>
                    <a:lnTo>
                      <a:pt x="61759" y="2525"/>
                    </a:lnTo>
                    <a:lnTo>
                      <a:pt x="61759" y="2442"/>
                    </a:lnTo>
                    <a:lnTo>
                      <a:pt x="61592" y="2287"/>
                    </a:lnTo>
                    <a:cubicBezTo>
                      <a:pt x="61592" y="2263"/>
                      <a:pt x="61604" y="2239"/>
                      <a:pt x="61604" y="2215"/>
                    </a:cubicBezTo>
                    <a:lnTo>
                      <a:pt x="61520" y="2144"/>
                    </a:lnTo>
                    <a:lnTo>
                      <a:pt x="61461" y="2073"/>
                    </a:lnTo>
                    <a:lnTo>
                      <a:pt x="61366" y="2049"/>
                    </a:lnTo>
                    <a:lnTo>
                      <a:pt x="61247" y="2073"/>
                    </a:lnTo>
                    <a:cubicBezTo>
                      <a:pt x="61247" y="2096"/>
                      <a:pt x="61247" y="2120"/>
                      <a:pt x="61235" y="2144"/>
                    </a:cubicBezTo>
                    <a:lnTo>
                      <a:pt x="61354" y="2180"/>
                    </a:lnTo>
                    <a:lnTo>
                      <a:pt x="61437" y="2227"/>
                    </a:lnTo>
                    <a:lnTo>
                      <a:pt x="61401" y="2263"/>
                    </a:lnTo>
                    <a:lnTo>
                      <a:pt x="61318" y="2287"/>
                    </a:lnTo>
                    <a:lnTo>
                      <a:pt x="61306" y="2334"/>
                    </a:lnTo>
                    <a:lnTo>
                      <a:pt x="61247" y="2334"/>
                    </a:lnTo>
                    <a:lnTo>
                      <a:pt x="61044" y="2132"/>
                    </a:lnTo>
                    <a:lnTo>
                      <a:pt x="61068" y="2073"/>
                    </a:lnTo>
                    <a:cubicBezTo>
                      <a:pt x="61056" y="2037"/>
                      <a:pt x="61032" y="2001"/>
                      <a:pt x="61020" y="1977"/>
                    </a:cubicBezTo>
                    <a:lnTo>
                      <a:pt x="60901" y="1930"/>
                    </a:lnTo>
                    <a:lnTo>
                      <a:pt x="60437" y="1656"/>
                    </a:lnTo>
                    <a:lnTo>
                      <a:pt x="60318" y="1596"/>
                    </a:lnTo>
                    <a:lnTo>
                      <a:pt x="60282" y="1572"/>
                    </a:lnTo>
                    <a:lnTo>
                      <a:pt x="59985" y="1525"/>
                    </a:lnTo>
                    <a:cubicBezTo>
                      <a:pt x="59985" y="1501"/>
                      <a:pt x="59985" y="1477"/>
                      <a:pt x="59973" y="1453"/>
                    </a:cubicBezTo>
                    <a:lnTo>
                      <a:pt x="60032" y="1418"/>
                    </a:lnTo>
                    <a:cubicBezTo>
                      <a:pt x="60032" y="1406"/>
                      <a:pt x="60020" y="1382"/>
                      <a:pt x="60020" y="1370"/>
                    </a:cubicBezTo>
                    <a:lnTo>
                      <a:pt x="59866" y="1358"/>
                    </a:lnTo>
                    <a:cubicBezTo>
                      <a:pt x="59854" y="1346"/>
                      <a:pt x="59842" y="1322"/>
                      <a:pt x="59818" y="1311"/>
                    </a:cubicBezTo>
                    <a:lnTo>
                      <a:pt x="59675" y="1299"/>
                    </a:lnTo>
                    <a:lnTo>
                      <a:pt x="59556" y="1346"/>
                    </a:lnTo>
                    <a:lnTo>
                      <a:pt x="59520" y="1311"/>
                    </a:lnTo>
                    <a:lnTo>
                      <a:pt x="59377" y="1358"/>
                    </a:lnTo>
                    <a:lnTo>
                      <a:pt x="59318" y="1430"/>
                    </a:lnTo>
                    <a:lnTo>
                      <a:pt x="59127" y="1382"/>
                    </a:lnTo>
                    <a:lnTo>
                      <a:pt x="59044" y="1358"/>
                    </a:lnTo>
                    <a:lnTo>
                      <a:pt x="58853" y="1430"/>
                    </a:lnTo>
                    <a:lnTo>
                      <a:pt x="58615" y="1418"/>
                    </a:lnTo>
                    <a:lnTo>
                      <a:pt x="58520" y="1418"/>
                    </a:lnTo>
                    <a:cubicBezTo>
                      <a:pt x="58508" y="1406"/>
                      <a:pt x="58484" y="1394"/>
                      <a:pt x="58461" y="1370"/>
                    </a:cubicBezTo>
                    <a:lnTo>
                      <a:pt x="58365" y="1358"/>
                    </a:lnTo>
                    <a:lnTo>
                      <a:pt x="58306" y="1370"/>
                    </a:lnTo>
                    <a:lnTo>
                      <a:pt x="58306" y="1453"/>
                    </a:lnTo>
                    <a:lnTo>
                      <a:pt x="58401" y="1501"/>
                    </a:lnTo>
                    <a:lnTo>
                      <a:pt x="58472" y="1513"/>
                    </a:lnTo>
                    <a:lnTo>
                      <a:pt x="58520" y="1632"/>
                    </a:lnTo>
                    <a:cubicBezTo>
                      <a:pt x="58520" y="1680"/>
                      <a:pt x="58520" y="1727"/>
                      <a:pt x="58508" y="1775"/>
                    </a:cubicBezTo>
                    <a:lnTo>
                      <a:pt x="58389" y="1870"/>
                    </a:lnTo>
                    <a:lnTo>
                      <a:pt x="58187" y="1834"/>
                    </a:lnTo>
                    <a:lnTo>
                      <a:pt x="58008" y="1906"/>
                    </a:lnTo>
                    <a:lnTo>
                      <a:pt x="57746" y="1882"/>
                    </a:lnTo>
                    <a:lnTo>
                      <a:pt x="57663" y="1858"/>
                    </a:lnTo>
                    <a:lnTo>
                      <a:pt x="57782" y="1823"/>
                    </a:lnTo>
                    <a:lnTo>
                      <a:pt x="57889" y="1823"/>
                    </a:lnTo>
                    <a:cubicBezTo>
                      <a:pt x="57901" y="1799"/>
                      <a:pt x="57913" y="1763"/>
                      <a:pt x="57925" y="1739"/>
                    </a:cubicBezTo>
                    <a:lnTo>
                      <a:pt x="57806" y="1549"/>
                    </a:lnTo>
                    <a:lnTo>
                      <a:pt x="57913" y="1453"/>
                    </a:lnTo>
                    <a:cubicBezTo>
                      <a:pt x="57913" y="1430"/>
                      <a:pt x="57925" y="1406"/>
                      <a:pt x="57937" y="1370"/>
                    </a:cubicBezTo>
                    <a:lnTo>
                      <a:pt x="57996" y="1334"/>
                    </a:lnTo>
                    <a:cubicBezTo>
                      <a:pt x="57984" y="1287"/>
                      <a:pt x="57961" y="1251"/>
                      <a:pt x="57937" y="1203"/>
                    </a:cubicBezTo>
                    <a:cubicBezTo>
                      <a:pt x="57925" y="1156"/>
                      <a:pt x="57949" y="1144"/>
                      <a:pt x="57961" y="1120"/>
                    </a:cubicBezTo>
                    <a:lnTo>
                      <a:pt x="57806" y="977"/>
                    </a:lnTo>
                    <a:lnTo>
                      <a:pt x="57699" y="1001"/>
                    </a:lnTo>
                    <a:cubicBezTo>
                      <a:pt x="57663" y="977"/>
                      <a:pt x="57639" y="965"/>
                      <a:pt x="57615" y="941"/>
                    </a:cubicBezTo>
                    <a:lnTo>
                      <a:pt x="57544" y="930"/>
                    </a:lnTo>
                    <a:lnTo>
                      <a:pt x="57484" y="1013"/>
                    </a:lnTo>
                    <a:lnTo>
                      <a:pt x="57318" y="1001"/>
                    </a:lnTo>
                    <a:lnTo>
                      <a:pt x="57258" y="941"/>
                    </a:lnTo>
                    <a:lnTo>
                      <a:pt x="57115" y="965"/>
                    </a:lnTo>
                    <a:lnTo>
                      <a:pt x="56984" y="1049"/>
                    </a:lnTo>
                    <a:lnTo>
                      <a:pt x="56853" y="1025"/>
                    </a:lnTo>
                    <a:lnTo>
                      <a:pt x="56853" y="965"/>
                    </a:lnTo>
                    <a:lnTo>
                      <a:pt x="56972" y="906"/>
                    </a:lnTo>
                    <a:lnTo>
                      <a:pt x="56972" y="846"/>
                    </a:lnTo>
                    <a:lnTo>
                      <a:pt x="56877" y="810"/>
                    </a:lnTo>
                    <a:lnTo>
                      <a:pt x="56615" y="965"/>
                    </a:lnTo>
                    <a:lnTo>
                      <a:pt x="56294" y="977"/>
                    </a:lnTo>
                    <a:lnTo>
                      <a:pt x="56186" y="941"/>
                    </a:lnTo>
                    <a:cubicBezTo>
                      <a:pt x="56234" y="906"/>
                      <a:pt x="56282" y="882"/>
                      <a:pt x="56317" y="846"/>
                    </a:cubicBezTo>
                    <a:lnTo>
                      <a:pt x="56472" y="858"/>
                    </a:lnTo>
                    <a:lnTo>
                      <a:pt x="56639" y="763"/>
                    </a:lnTo>
                    <a:cubicBezTo>
                      <a:pt x="56627" y="727"/>
                      <a:pt x="56627" y="691"/>
                      <a:pt x="56615" y="668"/>
                    </a:cubicBezTo>
                    <a:lnTo>
                      <a:pt x="56698" y="608"/>
                    </a:lnTo>
                    <a:cubicBezTo>
                      <a:pt x="56698" y="596"/>
                      <a:pt x="56698" y="584"/>
                      <a:pt x="56710" y="572"/>
                    </a:cubicBezTo>
                    <a:lnTo>
                      <a:pt x="56853" y="549"/>
                    </a:lnTo>
                    <a:cubicBezTo>
                      <a:pt x="56853" y="537"/>
                      <a:pt x="56853" y="525"/>
                      <a:pt x="56853" y="513"/>
                    </a:cubicBezTo>
                    <a:lnTo>
                      <a:pt x="56663" y="441"/>
                    </a:lnTo>
                    <a:lnTo>
                      <a:pt x="56615" y="394"/>
                    </a:lnTo>
                    <a:lnTo>
                      <a:pt x="56615" y="287"/>
                    </a:lnTo>
                    <a:lnTo>
                      <a:pt x="56567" y="263"/>
                    </a:lnTo>
                    <a:lnTo>
                      <a:pt x="56365" y="310"/>
                    </a:lnTo>
                    <a:lnTo>
                      <a:pt x="56186" y="263"/>
                    </a:lnTo>
                    <a:cubicBezTo>
                      <a:pt x="56175" y="215"/>
                      <a:pt x="56151" y="179"/>
                      <a:pt x="56139" y="132"/>
                    </a:cubicBezTo>
                    <a:lnTo>
                      <a:pt x="56020" y="120"/>
                    </a:lnTo>
                    <a:lnTo>
                      <a:pt x="55877" y="168"/>
                    </a:lnTo>
                    <a:lnTo>
                      <a:pt x="55722" y="13"/>
                    </a:lnTo>
                    <a:lnTo>
                      <a:pt x="556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5" name="Google Shape;6315;p26"/>
              <p:cNvSpPr/>
              <p:nvPr/>
            </p:nvSpPr>
            <p:spPr>
              <a:xfrm>
                <a:off x="4426425" y="2830525"/>
                <a:ext cx="360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09" extrusionOk="0">
                    <a:moveTo>
                      <a:pt x="1" y="1"/>
                    </a:moveTo>
                    <a:lnTo>
                      <a:pt x="144" y="108"/>
                    </a:lnTo>
                    <a:lnTo>
                      <a:pt x="37" y="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6" name="Google Shape;6316;p26"/>
              <p:cNvSpPr/>
              <p:nvPr/>
            </p:nvSpPr>
            <p:spPr>
              <a:xfrm>
                <a:off x="5095275" y="3208850"/>
                <a:ext cx="41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44" extrusionOk="0">
                    <a:moveTo>
                      <a:pt x="95" y="1"/>
                    </a:moveTo>
                    <a:lnTo>
                      <a:pt x="0" y="13"/>
                    </a:lnTo>
                    <a:cubicBezTo>
                      <a:pt x="0" y="37"/>
                      <a:pt x="12" y="48"/>
                      <a:pt x="24" y="72"/>
                    </a:cubicBezTo>
                    <a:lnTo>
                      <a:pt x="119" y="144"/>
                    </a:lnTo>
                    <a:lnTo>
                      <a:pt x="167" y="84"/>
                    </a:lnTo>
                    <a:cubicBezTo>
                      <a:pt x="143" y="60"/>
                      <a:pt x="119" y="37"/>
                      <a:pt x="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7" name="Google Shape;6317;p26"/>
              <p:cNvSpPr/>
              <p:nvPr/>
            </p:nvSpPr>
            <p:spPr>
              <a:xfrm>
                <a:off x="4892850" y="3277025"/>
                <a:ext cx="272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68" extrusionOk="0">
                    <a:moveTo>
                      <a:pt x="37" y="0"/>
                    </a:moveTo>
                    <a:lnTo>
                      <a:pt x="37" y="72"/>
                    </a:lnTo>
                    <a:lnTo>
                      <a:pt x="1" y="167"/>
                    </a:lnTo>
                    <a:lnTo>
                      <a:pt x="60" y="84"/>
                    </a:lnTo>
                    <a:lnTo>
                      <a:pt x="60" y="24"/>
                    </a:lnTo>
                    <a:lnTo>
                      <a:pt x="96" y="2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8" name="Google Shape;6318;p26"/>
              <p:cNvSpPr/>
              <p:nvPr/>
            </p:nvSpPr>
            <p:spPr>
              <a:xfrm>
                <a:off x="4892575" y="3266300"/>
                <a:ext cx="28000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549" extrusionOk="0">
                    <a:moveTo>
                      <a:pt x="393" y="1"/>
                    </a:moveTo>
                    <a:cubicBezTo>
                      <a:pt x="393" y="13"/>
                      <a:pt x="381" y="13"/>
                      <a:pt x="381" y="25"/>
                    </a:cubicBezTo>
                    <a:cubicBezTo>
                      <a:pt x="393" y="36"/>
                      <a:pt x="393" y="48"/>
                      <a:pt x="393" y="60"/>
                    </a:cubicBezTo>
                    <a:lnTo>
                      <a:pt x="381" y="72"/>
                    </a:lnTo>
                    <a:lnTo>
                      <a:pt x="345" y="72"/>
                    </a:lnTo>
                    <a:cubicBezTo>
                      <a:pt x="345" y="72"/>
                      <a:pt x="345" y="84"/>
                      <a:pt x="345" y="96"/>
                    </a:cubicBezTo>
                    <a:cubicBezTo>
                      <a:pt x="345" y="120"/>
                      <a:pt x="333" y="132"/>
                      <a:pt x="322" y="155"/>
                    </a:cubicBezTo>
                    <a:lnTo>
                      <a:pt x="250" y="215"/>
                    </a:lnTo>
                    <a:lnTo>
                      <a:pt x="226" y="191"/>
                    </a:lnTo>
                    <a:cubicBezTo>
                      <a:pt x="214" y="179"/>
                      <a:pt x="191" y="155"/>
                      <a:pt x="179" y="144"/>
                    </a:cubicBezTo>
                    <a:lnTo>
                      <a:pt x="119" y="120"/>
                    </a:lnTo>
                    <a:lnTo>
                      <a:pt x="119" y="144"/>
                    </a:lnTo>
                    <a:lnTo>
                      <a:pt x="167" y="179"/>
                    </a:lnTo>
                    <a:lnTo>
                      <a:pt x="191" y="215"/>
                    </a:lnTo>
                    <a:lnTo>
                      <a:pt x="167" y="227"/>
                    </a:lnTo>
                    <a:cubicBezTo>
                      <a:pt x="167" y="263"/>
                      <a:pt x="179" y="286"/>
                      <a:pt x="191" y="310"/>
                    </a:cubicBezTo>
                    <a:cubicBezTo>
                      <a:pt x="202" y="346"/>
                      <a:pt x="179" y="394"/>
                      <a:pt x="167" y="429"/>
                    </a:cubicBezTo>
                    <a:lnTo>
                      <a:pt x="119" y="453"/>
                    </a:lnTo>
                    <a:lnTo>
                      <a:pt x="48" y="632"/>
                    </a:lnTo>
                    <a:lnTo>
                      <a:pt x="48" y="679"/>
                    </a:lnTo>
                    <a:lnTo>
                      <a:pt x="12" y="691"/>
                    </a:lnTo>
                    <a:lnTo>
                      <a:pt x="24" y="858"/>
                    </a:lnTo>
                    <a:lnTo>
                      <a:pt x="0" y="906"/>
                    </a:lnTo>
                    <a:cubicBezTo>
                      <a:pt x="0" y="977"/>
                      <a:pt x="12" y="1037"/>
                      <a:pt x="24" y="1108"/>
                    </a:cubicBezTo>
                    <a:cubicBezTo>
                      <a:pt x="36" y="1179"/>
                      <a:pt x="48" y="1263"/>
                      <a:pt x="60" y="1346"/>
                    </a:cubicBezTo>
                    <a:cubicBezTo>
                      <a:pt x="71" y="1382"/>
                      <a:pt x="95" y="1418"/>
                      <a:pt x="107" y="1453"/>
                    </a:cubicBezTo>
                    <a:lnTo>
                      <a:pt x="226" y="1525"/>
                    </a:lnTo>
                    <a:lnTo>
                      <a:pt x="333" y="1525"/>
                    </a:lnTo>
                    <a:lnTo>
                      <a:pt x="512" y="1549"/>
                    </a:lnTo>
                    <a:lnTo>
                      <a:pt x="691" y="1549"/>
                    </a:lnTo>
                    <a:lnTo>
                      <a:pt x="893" y="1453"/>
                    </a:lnTo>
                    <a:lnTo>
                      <a:pt x="1000" y="1358"/>
                    </a:lnTo>
                    <a:lnTo>
                      <a:pt x="1048" y="1298"/>
                    </a:lnTo>
                    <a:lnTo>
                      <a:pt x="1048" y="1227"/>
                    </a:lnTo>
                    <a:lnTo>
                      <a:pt x="1084" y="1215"/>
                    </a:lnTo>
                    <a:lnTo>
                      <a:pt x="1107" y="1108"/>
                    </a:lnTo>
                    <a:lnTo>
                      <a:pt x="1072" y="1048"/>
                    </a:lnTo>
                    <a:lnTo>
                      <a:pt x="1119" y="989"/>
                    </a:lnTo>
                    <a:lnTo>
                      <a:pt x="1048" y="917"/>
                    </a:lnTo>
                    <a:lnTo>
                      <a:pt x="1000" y="727"/>
                    </a:lnTo>
                    <a:cubicBezTo>
                      <a:pt x="988" y="679"/>
                      <a:pt x="976" y="632"/>
                      <a:pt x="964" y="584"/>
                    </a:cubicBezTo>
                    <a:lnTo>
                      <a:pt x="869" y="572"/>
                    </a:lnTo>
                    <a:lnTo>
                      <a:pt x="869" y="560"/>
                    </a:lnTo>
                    <a:lnTo>
                      <a:pt x="786" y="536"/>
                    </a:lnTo>
                    <a:lnTo>
                      <a:pt x="905" y="513"/>
                    </a:lnTo>
                    <a:cubicBezTo>
                      <a:pt x="905" y="501"/>
                      <a:pt x="905" y="489"/>
                      <a:pt x="905" y="477"/>
                    </a:cubicBezTo>
                    <a:lnTo>
                      <a:pt x="869" y="453"/>
                    </a:lnTo>
                    <a:cubicBezTo>
                      <a:pt x="845" y="417"/>
                      <a:pt x="833" y="382"/>
                      <a:pt x="822" y="346"/>
                    </a:cubicBezTo>
                    <a:lnTo>
                      <a:pt x="762" y="334"/>
                    </a:lnTo>
                    <a:cubicBezTo>
                      <a:pt x="762" y="310"/>
                      <a:pt x="762" y="275"/>
                      <a:pt x="750" y="251"/>
                    </a:cubicBezTo>
                    <a:lnTo>
                      <a:pt x="726" y="215"/>
                    </a:lnTo>
                    <a:cubicBezTo>
                      <a:pt x="726" y="203"/>
                      <a:pt x="726" y="179"/>
                      <a:pt x="738" y="167"/>
                    </a:cubicBezTo>
                    <a:lnTo>
                      <a:pt x="583" y="96"/>
                    </a:lnTo>
                    <a:lnTo>
                      <a:pt x="548" y="120"/>
                    </a:lnTo>
                    <a:lnTo>
                      <a:pt x="488" y="84"/>
                    </a:lnTo>
                    <a:cubicBezTo>
                      <a:pt x="500" y="72"/>
                      <a:pt x="500" y="60"/>
                      <a:pt x="500" y="48"/>
                    </a:cubicBezTo>
                    <a:lnTo>
                      <a:pt x="3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26"/>
              <p:cNvSpPr/>
              <p:nvPr/>
            </p:nvSpPr>
            <p:spPr>
              <a:xfrm>
                <a:off x="4898525" y="3261850"/>
                <a:ext cx="53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43" extrusionOk="0">
                    <a:moveTo>
                      <a:pt x="12" y="0"/>
                    </a:moveTo>
                    <a:cubicBezTo>
                      <a:pt x="12" y="24"/>
                      <a:pt x="12" y="36"/>
                      <a:pt x="0" y="48"/>
                    </a:cubicBezTo>
                    <a:lnTo>
                      <a:pt x="131" y="143"/>
                    </a:lnTo>
                    <a:cubicBezTo>
                      <a:pt x="131" y="131"/>
                      <a:pt x="131" y="119"/>
                      <a:pt x="131" y="107"/>
                    </a:cubicBezTo>
                    <a:lnTo>
                      <a:pt x="155" y="107"/>
                    </a:lnTo>
                    <a:lnTo>
                      <a:pt x="214" y="48"/>
                    </a:lnTo>
                    <a:lnTo>
                      <a:pt x="191" y="36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26"/>
              <p:cNvSpPr/>
              <p:nvPr/>
            </p:nvSpPr>
            <p:spPr>
              <a:xfrm>
                <a:off x="4903275" y="3263925"/>
                <a:ext cx="68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27" extrusionOk="0">
                    <a:moveTo>
                      <a:pt x="84" y="0"/>
                    </a:moveTo>
                    <a:lnTo>
                      <a:pt x="60" y="24"/>
                    </a:lnTo>
                    <a:cubicBezTo>
                      <a:pt x="72" y="24"/>
                      <a:pt x="72" y="36"/>
                      <a:pt x="84" y="36"/>
                    </a:cubicBezTo>
                    <a:lnTo>
                      <a:pt x="24" y="36"/>
                    </a:lnTo>
                    <a:cubicBezTo>
                      <a:pt x="13" y="36"/>
                      <a:pt x="13" y="48"/>
                      <a:pt x="1" y="60"/>
                    </a:cubicBezTo>
                    <a:lnTo>
                      <a:pt x="108" y="120"/>
                    </a:lnTo>
                    <a:lnTo>
                      <a:pt x="144" y="167"/>
                    </a:lnTo>
                    <a:lnTo>
                      <a:pt x="239" y="179"/>
                    </a:lnTo>
                    <a:lnTo>
                      <a:pt x="275" y="227"/>
                    </a:lnTo>
                    <a:cubicBezTo>
                      <a:pt x="275" y="203"/>
                      <a:pt x="275" y="191"/>
                      <a:pt x="263" y="179"/>
                    </a:cubicBezTo>
                    <a:lnTo>
                      <a:pt x="155" y="96"/>
                    </a:lnTo>
                    <a:lnTo>
                      <a:pt x="155" y="36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1" name="Google Shape;6321;p26"/>
              <p:cNvSpPr/>
              <p:nvPr/>
            </p:nvSpPr>
            <p:spPr>
              <a:xfrm>
                <a:off x="5035450" y="3160925"/>
                <a:ext cx="12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48" h="73" extrusionOk="0">
                    <a:moveTo>
                      <a:pt x="12" y="1"/>
                    </a:moveTo>
                    <a:lnTo>
                      <a:pt x="0" y="72"/>
                    </a:lnTo>
                    <a:lnTo>
                      <a:pt x="48" y="49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2" name="Google Shape;6322;p26"/>
              <p:cNvSpPr/>
              <p:nvPr/>
            </p:nvSpPr>
            <p:spPr>
              <a:xfrm>
                <a:off x="5030675" y="3159450"/>
                <a:ext cx="12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20" extrusionOk="0">
                    <a:moveTo>
                      <a:pt x="1" y="0"/>
                    </a:moveTo>
                    <a:cubicBezTo>
                      <a:pt x="1" y="24"/>
                      <a:pt x="1" y="48"/>
                      <a:pt x="1" y="84"/>
                    </a:cubicBezTo>
                    <a:lnTo>
                      <a:pt x="48" y="119"/>
                    </a:lnTo>
                    <a:lnTo>
                      <a:pt x="48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3" name="Google Shape;6323;p26"/>
              <p:cNvSpPr/>
              <p:nvPr/>
            </p:nvSpPr>
            <p:spPr>
              <a:xfrm>
                <a:off x="5033050" y="3160050"/>
                <a:ext cx="15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84" extrusionOk="0">
                    <a:moveTo>
                      <a:pt x="1" y="0"/>
                    </a:moveTo>
                    <a:cubicBezTo>
                      <a:pt x="1" y="24"/>
                      <a:pt x="1" y="36"/>
                      <a:pt x="13" y="60"/>
                    </a:cubicBezTo>
                    <a:lnTo>
                      <a:pt x="37" y="84"/>
                    </a:lnTo>
                    <a:lnTo>
                      <a:pt x="60" y="36"/>
                    </a:lnTo>
                    <a:cubicBezTo>
                      <a:pt x="60" y="24"/>
                      <a:pt x="60" y="12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4" name="Google Shape;6324;p26"/>
              <p:cNvSpPr/>
              <p:nvPr/>
            </p:nvSpPr>
            <p:spPr>
              <a:xfrm>
                <a:off x="5026800" y="3156775"/>
                <a:ext cx="30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2" extrusionOk="0">
                    <a:moveTo>
                      <a:pt x="84" y="0"/>
                    </a:moveTo>
                    <a:lnTo>
                      <a:pt x="1" y="95"/>
                    </a:lnTo>
                    <a:lnTo>
                      <a:pt x="1" y="131"/>
                    </a:lnTo>
                    <a:lnTo>
                      <a:pt x="36" y="131"/>
                    </a:lnTo>
                    <a:lnTo>
                      <a:pt x="120" y="48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5" name="Google Shape;6325;p26"/>
              <p:cNvSpPr/>
              <p:nvPr/>
            </p:nvSpPr>
            <p:spPr>
              <a:xfrm>
                <a:off x="5074125" y="3159750"/>
                <a:ext cx="21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84" extrusionOk="0">
                    <a:moveTo>
                      <a:pt x="1" y="0"/>
                    </a:moveTo>
                    <a:lnTo>
                      <a:pt x="1" y="84"/>
                    </a:lnTo>
                    <a:lnTo>
                      <a:pt x="48" y="84"/>
                    </a:lnTo>
                    <a:lnTo>
                      <a:pt x="84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6" name="Google Shape;6326;p26"/>
              <p:cNvSpPr/>
              <p:nvPr/>
            </p:nvSpPr>
            <p:spPr>
              <a:xfrm>
                <a:off x="5068775" y="3157375"/>
                <a:ext cx="36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51" extrusionOk="0">
                    <a:moveTo>
                      <a:pt x="12" y="0"/>
                    </a:moveTo>
                    <a:cubicBezTo>
                      <a:pt x="12" y="0"/>
                      <a:pt x="12" y="24"/>
                      <a:pt x="12" y="36"/>
                    </a:cubicBezTo>
                    <a:lnTo>
                      <a:pt x="36" y="131"/>
                    </a:lnTo>
                    <a:cubicBezTo>
                      <a:pt x="36" y="155"/>
                      <a:pt x="24" y="167"/>
                      <a:pt x="12" y="191"/>
                    </a:cubicBezTo>
                    <a:cubicBezTo>
                      <a:pt x="1" y="214"/>
                      <a:pt x="36" y="226"/>
                      <a:pt x="48" y="250"/>
                    </a:cubicBezTo>
                    <a:lnTo>
                      <a:pt x="143" y="167"/>
                    </a:lnTo>
                    <a:cubicBezTo>
                      <a:pt x="143" y="143"/>
                      <a:pt x="143" y="119"/>
                      <a:pt x="132" y="95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7" name="Google Shape;6327;p26"/>
              <p:cNvSpPr/>
              <p:nvPr/>
            </p:nvSpPr>
            <p:spPr>
              <a:xfrm>
                <a:off x="5064025" y="3155875"/>
                <a:ext cx="38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215" extrusionOk="0">
                    <a:moveTo>
                      <a:pt x="107" y="0"/>
                    </a:moveTo>
                    <a:lnTo>
                      <a:pt x="0" y="12"/>
                    </a:lnTo>
                    <a:lnTo>
                      <a:pt x="0" y="48"/>
                    </a:lnTo>
                    <a:cubicBezTo>
                      <a:pt x="12" y="96"/>
                      <a:pt x="24" y="131"/>
                      <a:pt x="36" y="179"/>
                    </a:cubicBezTo>
                    <a:lnTo>
                      <a:pt x="131" y="215"/>
                    </a:lnTo>
                    <a:cubicBezTo>
                      <a:pt x="131" y="167"/>
                      <a:pt x="143" y="131"/>
                      <a:pt x="155" y="84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8" name="Google Shape;6328;p26"/>
              <p:cNvSpPr/>
              <p:nvPr/>
            </p:nvSpPr>
            <p:spPr>
              <a:xfrm>
                <a:off x="3447150" y="2871900"/>
                <a:ext cx="53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61" extrusionOk="0">
                    <a:moveTo>
                      <a:pt x="96" y="1"/>
                    </a:moveTo>
                    <a:lnTo>
                      <a:pt x="0" y="25"/>
                    </a:lnTo>
                    <a:lnTo>
                      <a:pt x="24" y="60"/>
                    </a:lnTo>
                    <a:lnTo>
                      <a:pt x="167" y="60"/>
                    </a:lnTo>
                    <a:lnTo>
                      <a:pt x="215" y="37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9" name="Google Shape;6329;p26"/>
              <p:cNvSpPr/>
              <p:nvPr/>
            </p:nvSpPr>
            <p:spPr>
              <a:xfrm>
                <a:off x="3413800" y="2864175"/>
                <a:ext cx="27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49" extrusionOk="0">
                    <a:moveTo>
                      <a:pt x="1" y="0"/>
                    </a:moveTo>
                    <a:lnTo>
                      <a:pt x="108" y="48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0" name="Google Shape;6330;p26"/>
              <p:cNvSpPr/>
              <p:nvPr/>
            </p:nvSpPr>
            <p:spPr>
              <a:xfrm>
                <a:off x="3408750" y="2866550"/>
                <a:ext cx="50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84" extrusionOk="0">
                    <a:moveTo>
                      <a:pt x="0" y="1"/>
                    </a:moveTo>
                    <a:cubicBezTo>
                      <a:pt x="0" y="24"/>
                      <a:pt x="12" y="48"/>
                      <a:pt x="12" y="84"/>
                    </a:cubicBezTo>
                    <a:lnTo>
                      <a:pt x="143" y="84"/>
                    </a:lnTo>
                    <a:lnTo>
                      <a:pt x="203" y="60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1" name="Google Shape;6331;p26"/>
              <p:cNvSpPr/>
              <p:nvPr/>
            </p:nvSpPr>
            <p:spPr>
              <a:xfrm>
                <a:off x="3426300" y="2862375"/>
                <a:ext cx="21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1" extrusionOk="0">
                    <a:moveTo>
                      <a:pt x="25" y="1"/>
                    </a:moveTo>
                    <a:lnTo>
                      <a:pt x="1" y="25"/>
                    </a:lnTo>
                    <a:lnTo>
                      <a:pt x="84" y="60"/>
                    </a:lnTo>
                    <a:lnTo>
                      <a:pt x="84" y="25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2" name="Google Shape;6332;p26"/>
              <p:cNvSpPr/>
              <p:nvPr/>
            </p:nvSpPr>
            <p:spPr>
              <a:xfrm>
                <a:off x="3465900" y="3099625"/>
                <a:ext cx="56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08" extrusionOk="0">
                    <a:moveTo>
                      <a:pt x="119" y="0"/>
                    </a:moveTo>
                    <a:lnTo>
                      <a:pt x="48" y="24"/>
                    </a:lnTo>
                    <a:lnTo>
                      <a:pt x="0" y="48"/>
                    </a:lnTo>
                    <a:lnTo>
                      <a:pt x="36" y="107"/>
                    </a:lnTo>
                    <a:lnTo>
                      <a:pt x="119" y="107"/>
                    </a:lnTo>
                    <a:lnTo>
                      <a:pt x="227" y="36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3" name="Google Shape;6333;p26"/>
              <p:cNvSpPr/>
              <p:nvPr/>
            </p:nvSpPr>
            <p:spPr>
              <a:xfrm>
                <a:off x="3480175" y="3103475"/>
                <a:ext cx="39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61" extrusionOk="0">
                    <a:moveTo>
                      <a:pt x="25" y="1"/>
                    </a:moveTo>
                    <a:cubicBezTo>
                      <a:pt x="25" y="13"/>
                      <a:pt x="13" y="25"/>
                      <a:pt x="1" y="37"/>
                    </a:cubicBezTo>
                    <a:lnTo>
                      <a:pt x="60" y="61"/>
                    </a:lnTo>
                    <a:lnTo>
                      <a:pt x="84" y="49"/>
                    </a:lnTo>
                    <a:lnTo>
                      <a:pt x="156" y="49"/>
                    </a:lnTo>
                    <a:lnTo>
                      <a:pt x="144" y="25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26"/>
              <p:cNvSpPr/>
              <p:nvPr/>
            </p:nvSpPr>
            <p:spPr>
              <a:xfrm>
                <a:off x="3499225" y="3099625"/>
                <a:ext cx="15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108" extrusionOk="0">
                    <a:moveTo>
                      <a:pt x="60" y="0"/>
                    </a:moveTo>
                    <a:lnTo>
                      <a:pt x="1" y="48"/>
                    </a:lnTo>
                    <a:lnTo>
                      <a:pt x="37" y="107"/>
                    </a:lnTo>
                    <a:lnTo>
                      <a:pt x="60" y="72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26"/>
              <p:cNvSpPr/>
              <p:nvPr/>
            </p:nvSpPr>
            <p:spPr>
              <a:xfrm>
                <a:off x="3498350" y="3106475"/>
                <a:ext cx="38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20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48" y="119"/>
                    </a:lnTo>
                    <a:lnTo>
                      <a:pt x="107" y="119"/>
                    </a:lnTo>
                    <a:lnTo>
                      <a:pt x="155" y="83"/>
                    </a:lnTo>
                    <a:cubicBezTo>
                      <a:pt x="143" y="60"/>
                      <a:pt x="143" y="36"/>
                      <a:pt x="131" y="12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26"/>
              <p:cNvSpPr/>
              <p:nvPr/>
            </p:nvSpPr>
            <p:spPr>
              <a:xfrm>
                <a:off x="3471850" y="3101400"/>
                <a:ext cx="21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84" extrusionOk="0">
                    <a:moveTo>
                      <a:pt x="36" y="1"/>
                    </a:moveTo>
                    <a:lnTo>
                      <a:pt x="1" y="36"/>
                    </a:lnTo>
                    <a:lnTo>
                      <a:pt x="36" y="84"/>
                    </a:lnTo>
                    <a:lnTo>
                      <a:pt x="84" y="48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26"/>
              <p:cNvSpPr/>
              <p:nvPr/>
            </p:nvSpPr>
            <p:spPr>
              <a:xfrm>
                <a:off x="3496550" y="3117175"/>
                <a:ext cx="24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61" extrusionOk="0">
                    <a:moveTo>
                      <a:pt x="36" y="1"/>
                    </a:moveTo>
                    <a:lnTo>
                      <a:pt x="1" y="24"/>
                    </a:lnTo>
                    <a:cubicBezTo>
                      <a:pt x="13" y="36"/>
                      <a:pt x="25" y="48"/>
                      <a:pt x="25" y="60"/>
                    </a:cubicBezTo>
                    <a:lnTo>
                      <a:pt x="96" y="48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26"/>
              <p:cNvSpPr/>
              <p:nvPr/>
            </p:nvSpPr>
            <p:spPr>
              <a:xfrm>
                <a:off x="3489125" y="3117775"/>
                <a:ext cx="50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56" extrusionOk="0">
                    <a:moveTo>
                      <a:pt x="0" y="0"/>
                    </a:moveTo>
                    <a:lnTo>
                      <a:pt x="48" y="60"/>
                    </a:lnTo>
                    <a:cubicBezTo>
                      <a:pt x="48" y="84"/>
                      <a:pt x="60" y="120"/>
                      <a:pt x="60" y="155"/>
                    </a:cubicBezTo>
                    <a:lnTo>
                      <a:pt x="191" y="155"/>
                    </a:lnTo>
                    <a:lnTo>
                      <a:pt x="202" y="84"/>
                    </a:lnTo>
                    <a:lnTo>
                      <a:pt x="83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9" name="Google Shape;6339;p26"/>
              <p:cNvSpPr/>
              <p:nvPr/>
            </p:nvSpPr>
            <p:spPr>
              <a:xfrm>
                <a:off x="3485250" y="3103200"/>
                <a:ext cx="30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2" extrusionOk="0">
                    <a:moveTo>
                      <a:pt x="48" y="0"/>
                    </a:moveTo>
                    <a:lnTo>
                      <a:pt x="0" y="36"/>
                    </a:lnTo>
                    <a:lnTo>
                      <a:pt x="48" y="72"/>
                    </a:lnTo>
                    <a:lnTo>
                      <a:pt x="119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0" name="Google Shape;6340;p26"/>
              <p:cNvSpPr/>
              <p:nvPr/>
            </p:nvSpPr>
            <p:spPr>
              <a:xfrm>
                <a:off x="4542225" y="3168375"/>
                <a:ext cx="167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39" extrusionOk="0">
                    <a:moveTo>
                      <a:pt x="155" y="1"/>
                    </a:moveTo>
                    <a:lnTo>
                      <a:pt x="84" y="36"/>
                    </a:lnTo>
                    <a:cubicBezTo>
                      <a:pt x="84" y="60"/>
                      <a:pt x="72" y="84"/>
                      <a:pt x="72" y="96"/>
                    </a:cubicBezTo>
                    <a:lnTo>
                      <a:pt x="0" y="120"/>
                    </a:lnTo>
                    <a:lnTo>
                      <a:pt x="60" y="155"/>
                    </a:lnTo>
                    <a:lnTo>
                      <a:pt x="131" y="203"/>
                    </a:lnTo>
                    <a:lnTo>
                      <a:pt x="239" y="239"/>
                    </a:lnTo>
                    <a:lnTo>
                      <a:pt x="405" y="239"/>
                    </a:lnTo>
                    <a:lnTo>
                      <a:pt x="536" y="191"/>
                    </a:lnTo>
                    <a:lnTo>
                      <a:pt x="620" y="191"/>
                    </a:lnTo>
                    <a:lnTo>
                      <a:pt x="667" y="167"/>
                    </a:lnTo>
                    <a:cubicBezTo>
                      <a:pt x="667" y="155"/>
                      <a:pt x="667" y="143"/>
                      <a:pt x="667" y="132"/>
                    </a:cubicBezTo>
                    <a:lnTo>
                      <a:pt x="572" y="132"/>
                    </a:lnTo>
                    <a:lnTo>
                      <a:pt x="512" y="84"/>
                    </a:lnTo>
                    <a:lnTo>
                      <a:pt x="322" y="84"/>
                    </a:lnTo>
                    <a:lnTo>
                      <a:pt x="250" y="72"/>
                    </a:lnTo>
                    <a:cubicBezTo>
                      <a:pt x="239" y="48"/>
                      <a:pt x="239" y="36"/>
                      <a:pt x="227" y="24"/>
                    </a:cubicBez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26"/>
              <p:cNvSpPr/>
              <p:nvPr/>
            </p:nvSpPr>
            <p:spPr>
              <a:xfrm>
                <a:off x="4524950" y="3171950"/>
                <a:ext cx="6575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49" extrusionOk="0">
                    <a:moveTo>
                      <a:pt x="108" y="0"/>
                    </a:moveTo>
                    <a:lnTo>
                      <a:pt x="1" y="12"/>
                    </a:lnTo>
                    <a:lnTo>
                      <a:pt x="132" y="48"/>
                    </a:lnTo>
                    <a:lnTo>
                      <a:pt x="263" y="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2" name="Google Shape;6342;p26"/>
              <p:cNvSpPr/>
              <p:nvPr/>
            </p:nvSpPr>
            <p:spPr>
              <a:xfrm>
                <a:off x="3645375" y="3188025"/>
                <a:ext cx="36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96" extrusionOk="0">
                    <a:moveTo>
                      <a:pt x="25" y="0"/>
                    </a:moveTo>
                    <a:lnTo>
                      <a:pt x="1" y="24"/>
                    </a:lnTo>
                    <a:lnTo>
                      <a:pt x="25" y="60"/>
                    </a:lnTo>
                    <a:lnTo>
                      <a:pt x="96" y="96"/>
                    </a:lnTo>
                    <a:lnTo>
                      <a:pt x="144" y="96"/>
                    </a:lnTo>
                    <a:lnTo>
                      <a:pt x="132" y="36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3" name="Google Shape;6343;p26"/>
              <p:cNvSpPr/>
              <p:nvPr/>
            </p:nvSpPr>
            <p:spPr>
              <a:xfrm>
                <a:off x="3900775" y="3253800"/>
                <a:ext cx="39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44" extrusionOk="0">
                    <a:moveTo>
                      <a:pt x="60" y="1"/>
                    </a:moveTo>
                    <a:lnTo>
                      <a:pt x="0" y="60"/>
                    </a:lnTo>
                    <a:cubicBezTo>
                      <a:pt x="0" y="84"/>
                      <a:pt x="12" y="108"/>
                      <a:pt x="12" y="144"/>
                    </a:cubicBezTo>
                    <a:lnTo>
                      <a:pt x="60" y="144"/>
                    </a:lnTo>
                    <a:lnTo>
                      <a:pt x="119" y="108"/>
                    </a:lnTo>
                    <a:lnTo>
                      <a:pt x="155" y="48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26"/>
              <p:cNvSpPr/>
              <p:nvPr/>
            </p:nvSpPr>
            <p:spPr>
              <a:xfrm>
                <a:off x="3925775" y="3217775"/>
                <a:ext cx="7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11" extrusionOk="0">
                    <a:moveTo>
                      <a:pt x="239" y="1"/>
                    </a:moveTo>
                    <a:lnTo>
                      <a:pt x="120" y="96"/>
                    </a:lnTo>
                    <a:lnTo>
                      <a:pt x="84" y="191"/>
                    </a:lnTo>
                    <a:lnTo>
                      <a:pt x="12" y="191"/>
                    </a:lnTo>
                    <a:lnTo>
                      <a:pt x="1" y="251"/>
                    </a:lnTo>
                    <a:lnTo>
                      <a:pt x="96" y="299"/>
                    </a:lnTo>
                    <a:lnTo>
                      <a:pt x="203" y="311"/>
                    </a:lnTo>
                    <a:cubicBezTo>
                      <a:pt x="239" y="263"/>
                      <a:pt x="262" y="203"/>
                      <a:pt x="286" y="156"/>
                    </a:cubicBezTo>
                    <a:cubicBezTo>
                      <a:pt x="286" y="108"/>
                      <a:pt x="286" y="72"/>
                      <a:pt x="274" y="37"/>
                    </a:cubicBez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26"/>
              <p:cNvSpPr/>
              <p:nvPr/>
            </p:nvSpPr>
            <p:spPr>
              <a:xfrm>
                <a:off x="5844475" y="3955075"/>
                <a:ext cx="44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0" extrusionOk="0">
                    <a:moveTo>
                      <a:pt x="119" y="1"/>
                    </a:moveTo>
                    <a:lnTo>
                      <a:pt x="84" y="48"/>
                    </a:lnTo>
                    <a:lnTo>
                      <a:pt x="0" y="72"/>
                    </a:lnTo>
                    <a:lnTo>
                      <a:pt x="84" y="120"/>
                    </a:lnTo>
                    <a:lnTo>
                      <a:pt x="179" y="84"/>
                    </a:lnTo>
                    <a:lnTo>
                      <a:pt x="179" y="36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26"/>
              <p:cNvSpPr/>
              <p:nvPr/>
            </p:nvSpPr>
            <p:spPr>
              <a:xfrm>
                <a:off x="5849825" y="3961325"/>
                <a:ext cx="4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51" extrusionOk="0">
                    <a:moveTo>
                      <a:pt x="36" y="1"/>
                    </a:moveTo>
                    <a:lnTo>
                      <a:pt x="36" y="36"/>
                    </a:lnTo>
                    <a:lnTo>
                      <a:pt x="1" y="72"/>
                    </a:lnTo>
                    <a:cubicBezTo>
                      <a:pt x="1" y="108"/>
                      <a:pt x="1" y="132"/>
                      <a:pt x="1" y="167"/>
                    </a:cubicBezTo>
                    <a:lnTo>
                      <a:pt x="84" y="251"/>
                    </a:lnTo>
                    <a:lnTo>
                      <a:pt x="143" y="239"/>
                    </a:lnTo>
                    <a:lnTo>
                      <a:pt x="84" y="144"/>
                    </a:lnTo>
                    <a:lnTo>
                      <a:pt x="143" y="108"/>
                    </a:lnTo>
                    <a:lnTo>
                      <a:pt x="179" y="36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26"/>
              <p:cNvSpPr/>
              <p:nvPr/>
            </p:nvSpPr>
            <p:spPr>
              <a:xfrm>
                <a:off x="5820350" y="3936025"/>
                <a:ext cx="184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1656" extrusionOk="0">
                    <a:moveTo>
                      <a:pt x="60" y="1"/>
                    </a:moveTo>
                    <a:lnTo>
                      <a:pt x="13" y="72"/>
                    </a:lnTo>
                    <a:lnTo>
                      <a:pt x="37" y="132"/>
                    </a:lnTo>
                    <a:lnTo>
                      <a:pt x="1" y="215"/>
                    </a:lnTo>
                    <a:cubicBezTo>
                      <a:pt x="1" y="298"/>
                      <a:pt x="13" y="382"/>
                      <a:pt x="13" y="477"/>
                    </a:cubicBezTo>
                    <a:lnTo>
                      <a:pt x="84" y="560"/>
                    </a:lnTo>
                    <a:cubicBezTo>
                      <a:pt x="84" y="584"/>
                      <a:pt x="60" y="608"/>
                      <a:pt x="60" y="632"/>
                    </a:cubicBezTo>
                    <a:cubicBezTo>
                      <a:pt x="48" y="644"/>
                      <a:pt x="60" y="679"/>
                      <a:pt x="72" y="715"/>
                    </a:cubicBezTo>
                    <a:lnTo>
                      <a:pt x="132" y="751"/>
                    </a:lnTo>
                    <a:lnTo>
                      <a:pt x="120" y="810"/>
                    </a:lnTo>
                    <a:lnTo>
                      <a:pt x="203" y="941"/>
                    </a:lnTo>
                    <a:lnTo>
                      <a:pt x="191" y="1072"/>
                    </a:lnTo>
                    <a:lnTo>
                      <a:pt x="239" y="1072"/>
                    </a:lnTo>
                    <a:lnTo>
                      <a:pt x="298" y="1108"/>
                    </a:lnTo>
                    <a:cubicBezTo>
                      <a:pt x="298" y="1144"/>
                      <a:pt x="287" y="1179"/>
                      <a:pt x="275" y="1215"/>
                    </a:cubicBezTo>
                    <a:lnTo>
                      <a:pt x="382" y="1287"/>
                    </a:lnTo>
                    <a:cubicBezTo>
                      <a:pt x="382" y="1310"/>
                      <a:pt x="370" y="1346"/>
                      <a:pt x="358" y="1370"/>
                    </a:cubicBezTo>
                    <a:cubicBezTo>
                      <a:pt x="382" y="1406"/>
                      <a:pt x="394" y="1429"/>
                      <a:pt x="418" y="1465"/>
                    </a:cubicBezTo>
                    <a:lnTo>
                      <a:pt x="525" y="1489"/>
                    </a:lnTo>
                    <a:lnTo>
                      <a:pt x="572" y="1584"/>
                    </a:lnTo>
                    <a:lnTo>
                      <a:pt x="620" y="1584"/>
                    </a:lnTo>
                    <a:cubicBezTo>
                      <a:pt x="644" y="1608"/>
                      <a:pt x="656" y="1632"/>
                      <a:pt x="679" y="1656"/>
                    </a:cubicBezTo>
                    <a:lnTo>
                      <a:pt x="739" y="1537"/>
                    </a:lnTo>
                    <a:lnTo>
                      <a:pt x="679" y="1489"/>
                    </a:lnTo>
                    <a:lnTo>
                      <a:pt x="572" y="1322"/>
                    </a:lnTo>
                    <a:cubicBezTo>
                      <a:pt x="560" y="1251"/>
                      <a:pt x="549" y="1168"/>
                      <a:pt x="537" y="1108"/>
                    </a:cubicBezTo>
                    <a:lnTo>
                      <a:pt x="489" y="1013"/>
                    </a:lnTo>
                    <a:lnTo>
                      <a:pt x="418" y="1013"/>
                    </a:lnTo>
                    <a:lnTo>
                      <a:pt x="418" y="834"/>
                    </a:lnTo>
                    <a:cubicBezTo>
                      <a:pt x="382" y="739"/>
                      <a:pt x="358" y="644"/>
                      <a:pt x="334" y="560"/>
                    </a:cubicBezTo>
                    <a:lnTo>
                      <a:pt x="287" y="525"/>
                    </a:lnTo>
                    <a:cubicBezTo>
                      <a:pt x="287" y="489"/>
                      <a:pt x="287" y="453"/>
                      <a:pt x="275" y="429"/>
                    </a:cubicBezTo>
                    <a:cubicBezTo>
                      <a:pt x="251" y="382"/>
                      <a:pt x="215" y="346"/>
                      <a:pt x="191" y="298"/>
                    </a:cubicBezTo>
                    <a:cubicBezTo>
                      <a:pt x="191" y="286"/>
                      <a:pt x="191" y="263"/>
                      <a:pt x="203" y="239"/>
                    </a:cubicBezTo>
                    <a:lnTo>
                      <a:pt x="179" y="155"/>
                    </a:lnTo>
                    <a:lnTo>
                      <a:pt x="120" y="203"/>
                    </a:lnTo>
                    <a:cubicBezTo>
                      <a:pt x="96" y="132"/>
                      <a:pt x="84" y="72"/>
                      <a:pt x="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8" name="Google Shape;6348;p26"/>
              <p:cNvSpPr/>
              <p:nvPr/>
            </p:nvSpPr>
            <p:spPr>
              <a:xfrm>
                <a:off x="5852800" y="3972650"/>
                <a:ext cx="50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91" extrusionOk="0">
                    <a:moveTo>
                      <a:pt x="24" y="0"/>
                    </a:moveTo>
                    <a:cubicBezTo>
                      <a:pt x="13" y="24"/>
                      <a:pt x="13" y="48"/>
                      <a:pt x="1" y="72"/>
                    </a:cubicBezTo>
                    <a:lnTo>
                      <a:pt x="36" y="179"/>
                    </a:lnTo>
                    <a:lnTo>
                      <a:pt x="108" y="167"/>
                    </a:lnTo>
                    <a:lnTo>
                      <a:pt x="155" y="191"/>
                    </a:lnTo>
                    <a:cubicBezTo>
                      <a:pt x="167" y="167"/>
                      <a:pt x="179" y="143"/>
                      <a:pt x="203" y="119"/>
                    </a:cubicBezTo>
                    <a:lnTo>
                      <a:pt x="155" y="48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9" name="Google Shape;6349;p26"/>
              <p:cNvSpPr/>
              <p:nvPr/>
            </p:nvSpPr>
            <p:spPr>
              <a:xfrm>
                <a:off x="4570500" y="3939000"/>
                <a:ext cx="3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68" extrusionOk="0">
                    <a:moveTo>
                      <a:pt x="24" y="1"/>
                    </a:moveTo>
                    <a:lnTo>
                      <a:pt x="0" y="13"/>
                    </a:lnTo>
                    <a:lnTo>
                      <a:pt x="0" y="72"/>
                    </a:lnTo>
                    <a:cubicBezTo>
                      <a:pt x="0" y="84"/>
                      <a:pt x="0" y="96"/>
                      <a:pt x="0" y="108"/>
                    </a:cubicBezTo>
                    <a:lnTo>
                      <a:pt x="72" y="132"/>
                    </a:lnTo>
                    <a:cubicBezTo>
                      <a:pt x="84" y="144"/>
                      <a:pt x="84" y="156"/>
                      <a:pt x="96" y="167"/>
                    </a:cubicBezTo>
                    <a:lnTo>
                      <a:pt x="131" y="167"/>
                    </a:lnTo>
                    <a:lnTo>
                      <a:pt x="72" y="36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0" name="Google Shape;6350;p26"/>
              <p:cNvSpPr/>
              <p:nvPr/>
            </p:nvSpPr>
            <p:spPr>
              <a:xfrm>
                <a:off x="4554425" y="3874125"/>
                <a:ext cx="30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60" extrusionOk="0">
                    <a:moveTo>
                      <a:pt x="36" y="0"/>
                    </a:moveTo>
                    <a:lnTo>
                      <a:pt x="1" y="36"/>
                    </a:lnTo>
                    <a:lnTo>
                      <a:pt x="12" y="60"/>
                    </a:lnTo>
                    <a:lnTo>
                      <a:pt x="48" y="60"/>
                    </a:lnTo>
                    <a:lnTo>
                      <a:pt x="120" y="24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1" name="Google Shape;6351;p26"/>
              <p:cNvSpPr/>
              <p:nvPr/>
            </p:nvSpPr>
            <p:spPr>
              <a:xfrm>
                <a:off x="4547275" y="3871150"/>
                <a:ext cx="18475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596" extrusionOk="0">
                    <a:moveTo>
                      <a:pt x="239" y="0"/>
                    </a:moveTo>
                    <a:lnTo>
                      <a:pt x="191" y="36"/>
                    </a:lnTo>
                    <a:lnTo>
                      <a:pt x="144" y="72"/>
                    </a:lnTo>
                    <a:lnTo>
                      <a:pt x="144" y="131"/>
                    </a:lnTo>
                    <a:cubicBezTo>
                      <a:pt x="144" y="155"/>
                      <a:pt x="144" y="179"/>
                      <a:pt x="132" y="214"/>
                    </a:cubicBezTo>
                    <a:lnTo>
                      <a:pt x="167" y="226"/>
                    </a:lnTo>
                    <a:lnTo>
                      <a:pt x="179" y="250"/>
                    </a:lnTo>
                    <a:lnTo>
                      <a:pt x="72" y="310"/>
                    </a:lnTo>
                    <a:lnTo>
                      <a:pt x="1" y="381"/>
                    </a:lnTo>
                    <a:lnTo>
                      <a:pt x="1" y="453"/>
                    </a:lnTo>
                    <a:lnTo>
                      <a:pt x="60" y="453"/>
                    </a:lnTo>
                    <a:lnTo>
                      <a:pt x="156" y="417"/>
                    </a:lnTo>
                    <a:lnTo>
                      <a:pt x="227" y="417"/>
                    </a:lnTo>
                    <a:cubicBezTo>
                      <a:pt x="239" y="429"/>
                      <a:pt x="239" y="441"/>
                      <a:pt x="239" y="453"/>
                    </a:cubicBezTo>
                    <a:lnTo>
                      <a:pt x="298" y="512"/>
                    </a:lnTo>
                    <a:lnTo>
                      <a:pt x="358" y="512"/>
                    </a:lnTo>
                    <a:cubicBezTo>
                      <a:pt x="382" y="488"/>
                      <a:pt x="394" y="464"/>
                      <a:pt x="418" y="441"/>
                    </a:cubicBezTo>
                    <a:cubicBezTo>
                      <a:pt x="418" y="453"/>
                      <a:pt x="429" y="464"/>
                      <a:pt x="429" y="476"/>
                    </a:cubicBezTo>
                    <a:cubicBezTo>
                      <a:pt x="429" y="488"/>
                      <a:pt x="429" y="512"/>
                      <a:pt x="429" y="536"/>
                    </a:cubicBezTo>
                    <a:lnTo>
                      <a:pt x="477" y="572"/>
                    </a:lnTo>
                    <a:lnTo>
                      <a:pt x="560" y="595"/>
                    </a:lnTo>
                    <a:lnTo>
                      <a:pt x="656" y="548"/>
                    </a:lnTo>
                    <a:lnTo>
                      <a:pt x="656" y="524"/>
                    </a:lnTo>
                    <a:lnTo>
                      <a:pt x="525" y="524"/>
                    </a:lnTo>
                    <a:cubicBezTo>
                      <a:pt x="525" y="500"/>
                      <a:pt x="513" y="488"/>
                      <a:pt x="501" y="464"/>
                    </a:cubicBezTo>
                    <a:cubicBezTo>
                      <a:pt x="513" y="453"/>
                      <a:pt x="537" y="429"/>
                      <a:pt x="548" y="417"/>
                    </a:cubicBezTo>
                    <a:lnTo>
                      <a:pt x="608" y="405"/>
                    </a:lnTo>
                    <a:lnTo>
                      <a:pt x="703" y="441"/>
                    </a:lnTo>
                    <a:lnTo>
                      <a:pt x="739" y="405"/>
                    </a:lnTo>
                    <a:cubicBezTo>
                      <a:pt x="739" y="381"/>
                      <a:pt x="739" y="357"/>
                      <a:pt x="727" y="334"/>
                    </a:cubicBezTo>
                    <a:lnTo>
                      <a:pt x="668" y="322"/>
                    </a:lnTo>
                    <a:lnTo>
                      <a:pt x="620" y="298"/>
                    </a:lnTo>
                    <a:lnTo>
                      <a:pt x="525" y="357"/>
                    </a:lnTo>
                    <a:lnTo>
                      <a:pt x="453" y="357"/>
                    </a:lnTo>
                    <a:cubicBezTo>
                      <a:pt x="453" y="334"/>
                      <a:pt x="441" y="298"/>
                      <a:pt x="441" y="274"/>
                    </a:cubicBezTo>
                    <a:lnTo>
                      <a:pt x="477" y="250"/>
                    </a:lnTo>
                    <a:cubicBezTo>
                      <a:pt x="477" y="226"/>
                      <a:pt x="489" y="191"/>
                      <a:pt x="501" y="155"/>
                    </a:cubicBezTo>
                    <a:lnTo>
                      <a:pt x="501" y="155"/>
                    </a:lnTo>
                    <a:lnTo>
                      <a:pt x="441" y="191"/>
                    </a:lnTo>
                    <a:lnTo>
                      <a:pt x="406" y="250"/>
                    </a:lnTo>
                    <a:lnTo>
                      <a:pt x="358" y="274"/>
                    </a:lnTo>
                    <a:lnTo>
                      <a:pt x="298" y="250"/>
                    </a:lnTo>
                    <a:lnTo>
                      <a:pt x="227" y="203"/>
                    </a:lnTo>
                    <a:lnTo>
                      <a:pt x="179" y="167"/>
                    </a:lnTo>
                    <a:cubicBezTo>
                      <a:pt x="191" y="143"/>
                      <a:pt x="203" y="119"/>
                      <a:pt x="215" y="83"/>
                    </a:cubicBezTo>
                    <a:lnTo>
                      <a:pt x="203" y="48"/>
                    </a:lnTo>
                    <a:lnTo>
                      <a:pt x="239" y="24"/>
                    </a:ln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2" name="Google Shape;6352;p26"/>
              <p:cNvSpPr/>
              <p:nvPr/>
            </p:nvSpPr>
            <p:spPr>
              <a:xfrm>
                <a:off x="4535975" y="3511875"/>
                <a:ext cx="745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3" extrusionOk="0">
                    <a:moveTo>
                      <a:pt x="238" y="0"/>
                    </a:moveTo>
                    <a:lnTo>
                      <a:pt x="167" y="24"/>
                    </a:lnTo>
                    <a:lnTo>
                      <a:pt x="108" y="12"/>
                    </a:lnTo>
                    <a:cubicBezTo>
                      <a:pt x="96" y="48"/>
                      <a:pt x="84" y="72"/>
                      <a:pt x="72" y="107"/>
                    </a:cubicBezTo>
                    <a:lnTo>
                      <a:pt x="0" y="143"/>
                    </a:lnTo>
                    <a:cubicBezTo>
                      <a:pt x="36" y="179"/>
                      <a:pt x="72" y="227"/>
                      <a:pt x="119" y="262"/>
                    </a:cubicBezTo>
                    <a:lnTo>
                      <a:pt x="238" y="215"/>
                    </a:lnTo>
                    <a:lnTo>
                      <a:pt x="238" y="143"/>
                    </a:lnTo>
                    <a:lnTo>
                      <a:pt x="298" y="107"/>
                    </a:lnTo>
                    <a:cubicBezTo>
                      <a:pt x="298" y="84"/>
                      <a:pt x="298" y="60"/>
                      <a:pt x="298" y="48"/>
                    </a:cubicBez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26"/>
              <p:cNvSpPr/>
              <p:nvPr/>
            </p:nvSpPr>
            <p:spPr>
              <a:xfrm>
                <a:off x="4509475" y="3515750"/>
                <a:ext cx="717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86" extrusionOk="0">
                    <a:moveTo>
                      <a:pt x="96" y="0"/>
                    </a:moveTo>
                    <a:lnTo>
                      <a:pt x="36" y="12"/>
                    </a:lnTo>
                    <a:cubicBezTo>
                      <a:pt x="25" y="60"/>
                      <a:pt x="13" y="95"/>
                      <a:pt x="1" y="131"/>
                    </a:cubicBezTo>
                    <a:lnTo>
                      <a:pt x="84" y="250"/>
                    </a:lnTo>
                    <a:lnTo>
                      <a:pt x="144" y="286"/>
                    </a:lnTo>
                    <a:lnTo>
                      <a:pt x="286" y="214"/>
                    </a:lnTo>
                    <a:lnTo>
                      <a:pt x="239" y="179"/>
                    </a:lnTo>
                    <a:cubicBezTo>
                      <a:pt x="227" y="143"/>
                      <a:pt x="215" y="95"/>
                      <a:pt x="191" y="60"/>
                    </a:cubicBez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26"/>
              <p:cNvSpPr/>
              <p:nvPr/>
            </p:nvSpPr>
            <p:spPr>
              <a:xfrm>
                <a:off x="4439825" y="3425850"/>
                <a:ext cx="9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0" extrusionOk="0">
                    <a:moveTo>
                      <a:pt x="13" y="0"/>
                    </a:moveTo>
                    <a:cubicBezTo>
                      <a:pt x="13" y="12"/>
                      <a:pt x="1" y="12"/>
                      <a:pt x="1" y="24"/>
                    </a:cubicBezTo>
                    <a:cubicBezTo>
                      <a:pt x="1" y="36"/>
                      <a:pt x="1" y="48"/>
                      <a:pt x="1" y="60"/>
                    </a:cubicBezTo>
                    <a:lnTo>
                      <a:pt x="36" y="36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5" name="Google Shape;6355;p26"/>
              <p:cNvSpPr/>
              <p:nvPr/>
            </p:nvSpPr>
            <p:spPr>
              <a:xfrm>
                <a:off x="4447875" y="3463350"/>
                <a:ext cx="33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80" extrusionOk="0">
                    <a:moveTo>
                      <a:pt x="131" y="1"/>
                    </a:moveTo>
                    <a:lnTo>
                      <a:pt x="83" y="48"/>
                    </a:lnTo>
                    <a:lnTo>
                      <a:pt x="48" y="36"/>
                    </a:lnTo>
                    <a:cubicBezTo>
                      <a:pt x="36" y="48"/>
                      <a:pt x="24" y="60"/>
                      <a:pt x="12" y="72"/>
                    </a:cubicBezTo>
                    <a:lnTo>
                      <a:pt x="0" y="132"/>
                    </a:lnTo>
                    <a:lnTo>
                      <a:pt x="0" y="179"/>
                    </a:lnTo>
                    <a:lnTo>
                      <a:pt x="60" y="108"/>
                    </a:lnTo>
                    <a:cubicBezTo>
                      <a:pt x="72" y="96"/>
                      <a:pt x="83" y="84"/>
                      <a:pt x="95" y="72"/>
                    </a:cubicBezTo>
                    <a:lnTo>
                      <a:pt x="1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6" name="Google Shape;6356;p26"/>
              <p:cNvSpPr/>
              <p:nvPr/>
            </p:nvSpPr>
            <p:spPr>
              <a:xfrm>
                <a:off x="4353200" y="3414250"/>
                <a:ext cx="105700" cy="136050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5442" extrusionOk="0">
                    <a:moveTo>
                      <a:pt x="3978" y="0"/>
                    </a:moveTo>
                    <a:lnTo>
                      <a:pt x="3823" y="83"/>
                    </a:lnTo>
                    <a:lnTo>
                      <a:pt x="3847" y="143"/>
                    </a:lnTo>
                    <a:lnTo>
                      <a:pt x="3751" y="179"/>
                    </a:lnTo>
                    <a:lnTo>
                      <a:pt x="3668" y="119"/>
                    </a:lnTo>
                    <a:lnTo>
                      <a:pt x="3620" y="119"/>
                    </a:lnTo>
                    <a:cubicBezTo>
                      <a:pt x="3644" y="155"/>
                      <a:pt x="3668" y="191"/>
                      <a:pt x="3692" y="214"/>
                    </a:cubicBezTo>
                    <a:lnTo>
                      <a:pt x="3692" y="274"/>
                    </a:lnTo>
                    <a:lnTo>
                      <a:pt x="3739" y="333"/>
                    </a:lnTo>
                    <a:lnTo>
                      <a:pt x="3739" y="357"/>
                    </a:lnTo>
                    <a:cubicBezTo>
                      <a:pt x="3704" y="369"/>
                      <a:pt x="3668" y="393"/>
                      <a:pt x="3632" y="417"/>
                    </a:cubicBezTo>
                    <a:cubicBezTo>
                      <a:pt x="3632" y="453"/>
                      <a:pt x="3620" y="488"/>
                      <a:pt x="3609" y="536"/>
                    </a:cubicBezTo>
                    <a:lnTo>
                      <a:pt x="3537" y="607"/>
                    </a:lnTo>
                    <a:lnTo>
                      <a:pt x="3478" y="584"/>
                    </a:lnTo>
                    <a:lnTo>
                      <a:pt x="3382" y="643"/>
                    </a:lnTo>
                    <a:cubicBezTo>
                      <a:pt x="3382" y="667"/>
                      <a:pt x="3370" y="691"/>
                      <a:pt x="3358" y="714"/>
                    </a:cubicBezTo>
                    <a:lnTo>
                      <a:pt x="3287" y="738"/>
                    </a:lnTo>
                    <a:lnTo>
                      <a:pt x="3239" y="703"/>
                    </a:lnTo>
                    <a:lnTo>
                      <a:pt x="3239" y="619"/>
                    </a:lnTo>
                    <a:lnTo>
                      <a:pt x="3192" y="595"/>
                    </a:lnTo>
                    <a:lnTo>
                      <a:pt x="3120" y="643"/>
                    </a:lnTo>
                    <a:lnTo>
                      <a:pt x="3097" y="738"/>
                    </a:lnTo>
                    <a:lnTo>
                      <a:pt x="3192" y="822"/>
                    </a:lnTo>
                    <a:lnTo>
                      <a:pt x="3216" y="869"/>
                    </a:lnTo>
                    <a:lnTo>
                      <a:pt x="3168" y="893"/>
                    </a:lnTo>
                    <a:lnTo>
                      <a:pt x="3120" y="869"/>
                    </a:lnTo>
                    <a:lnTo>
                      <a:pt x="3001" y="869"/>
                    </a:lnTo>
                    <a:cubicBezTo>
                      <a:pt x="3001" y="893"/>
                      <a:pt x="3013" y="929"/>
                      <a:pt x="3013" y="953"/>
                    </a:cubicBezTo>
                    <a:lnTo>
                      <a:pt x="3108" y="988"/>
                    </a:lnTo>
                    <a:lnTo>
                      <a:pt x="3108" y="1036"/>
                    </a:lnTo>
                    <a:lnTo>
                      <a:pt x="3061" y="1072"/>
                    </a:lnTo>
                    <a:lnTo>
                      <a:pt x="3025" y="1024"/>
                    </a:lnTo>
                    <a:lnTo>
                      <a:pt x="2942" y="1036"/>
                    </a:lnTo>
                    <a:lnTo>
                      <a:pt x="2918" y="1084"/>
                    </a:lnTo>
                    <a:lnTo>
                      <a:pt x="2775" y="1155"/>
                    </a:lnTo>
                    <a:cubicBezTo>
                      <a:pt x="2775" y="1131"/>
                      <a:pt x="2775" y="1095"/>
                      <a:pt x="2775" y="1072"/>
                    </a:cubicBezTo>
                    <a:lnTo>
                      <a:pt x="2811" y="1048"/>
                    </a:lnTo>
                    <a:cubicBezTo>
                      <a:pt x="2799" y="1036"/>
                      <a:pt x="2787" y="1012"/>
                      <a:pt x="2775" y="1000"/>
                    </a:cubicBezTo>
                    <a:lnTo>
                      <a:pt x="2668" y="1060"/>
                    </a:lnTo>
                    <a:lnTo>
                      <a:pt x="2727" y="1084"/>
                    </a:lnTo>
                    <a:lnTo>
                      <a:pt x="2704" y="1119"/>
                    </a:lnTo>
                    <a:lnTo>
                      <a:pt x="2573" y="1167"/>
                    </a:lnTo>
                    <a:lnTo>
                      <a:pt x="2608" y="1250"/>
                    </a:lnTo>
                    <a:lnTo>
                      <a:pt x="2680" y="1274"/>
                    </a:lnTo>
                    <a:cubicBezTo>
                      <a:pt x="2680" y="1286"/>
                      <a:pt x="2680" y="1298"/>
                      <a:pt x="2668" y="1310"/>
                    </a:cubicBezTo>
                    <a:lnTo>
                      <a:pt x="2608" y="1310"/>
                    </a:lnTo>
                    <a:lnTo>
                      <a:pt x="2513" y="1346"/>
                    </a:lnTo>
                    <a:cubicBezTo>
                      <a:pt x="2513" y="1322"/>
                      <a:pt x="2513" y="1310"/>
                      <a:pt x="2513" y="1286"/>
                    </a:cubicBezTo>
                    <a:lnTo>
                      <a:pt x="2466" y="1274"/>
                    </a:lnTo>
                    <a:lnTo>
                      <a:pt x="2525" y="1215"/>
                    </a:lnTo>
                    <a:lnTo>
                      <a:pt x="2477" y="1191"/>
                    </a:lnTo>
                    <a:lnTo>
                      <a:pt x="2287" y="1286"/>
                    </a:lnTo>
                    <a:cubicBezTo>
                      <a:pt x="2263" y="1334"/>
                      <a:pt x="2251" y="1369"/>
                      <a:pt x="2239" y="1405"/>
                    </a:cubicBezTo>
                    <a:lnTo>
                      <a:pt x="2251" y="1453"/>
                    </a:lnTo>
                    <a:cubicBezTo>
                      <a:pt x="2239" y="1465"/>
                      <a:pt x="2227" y="1488"/>
                      <a:pt x="2215" y="1500"/>
                    </a:cubicBezTo>
                    <a:lnTo>
                      <a:pt x="2156" y="1476"/>
                    </a:lnTo>
                    <a:lnTo>
                      <a:pt x="2120" y="1441"/>
                    </a:lnTo>
                    <a:cubicBezTo>
                      <a:pt x="2120" y="1405"/>
                      <a:pt x="2132" y="1369"/>
                      <a:pt x="2132" y="1334"/>
                    </a:cubicBezTo>
                    <a:lnTo>
                      <a:pt x="2085" y="1334"/>
                    </a:lnTo>
                    <a:lnTo>
                      <a:pt x="1954" y="1417"/>
                    </a:lnTo>
                    <a:lnTo>
                      <a:pt x="1834" y="1322"/>
                    </a:lnTo>
                    <a:lnTo>
                      <a:pt x="1799" y="1357"/>
                    </a:lnTo>
                    <a:lnTo>
                      <a:pt x="1751" y="1357"/>
                    </a:lnTo>
                    <a:lnTo>
                      <a:pt x="1751" y="1465"/>
                    </a:lnTo>
                    <a:lnTo>
                      <a:pt x="1715" y="1453"/>
                    </a:lnTo>
                    <a:lnTo>
                      <a:pt x="1680" y="1453"/>
                    </a:lnTo>
                    <a:lnTo>
                      <a:pt x="1680" y="1393"/>
                    </a:lnTo>
                    <a:lnTo>
                      <a:pt x="1632" y="1369"/>
                    </a:lnTo>
                    <a:lnTo>
                      <a:pt x="1573" y="1429"/>
                    </a:lnTo>
                    <a:lnTo>
                      <a:pt x="1525" y="1357"/>
                    </a:lnTo>
                    <a:lnTo>
                      <a:pt x="1311" y="1488"/>
                    </a:lnTo>
                    <a:lnTo>
                      <a:pt x="1251" y="1488"/>
                    </a:lnTo>
                    <a:cubicBezTo>
                      <a:pt x="1239" y="1476"/>
                      <a:pt x="1227" y="1465"/>
                      <a:pt x="1215" y="1453"/>
                    </a:cubicBezTo>
                    <a:lnTo>
                      <a:pt x="1108" y="1441"/>
                    </a:lnTo>
                    <a:cubicBezTo>
                      <a:pt x="1096" y="1453"/>
                      <a:pt x="1072" y="1476"/>
                      <a:pt x="1061" y="1488"/>
                    </a:cubicBezTo>
                    <a:lnTo>
                      <a:pt x="1061" y="1619"/>
                    </a:lnTo>
                    <a:lnTo>
                      <a:pt x="882" y="1786"/>
                    </a:lnTo>
                    <a:cubicBezTo>
                      <a:pt x="882" y="1798"/>
                      <a:pt x="882" y="1810"/>
                      <a:pt x="882" y="1822"/>
                    </a:cubicBezTo>
                    <a:lnTo>
                      <a:pt x="739" y="1929"/>
                    </a:lnTo>
                    <a:lnTo>
                      <a:pt x="739" y="1988"/>
                    </a:lnTo>
                    <a:lnTo>
                      <a:pt x="811" y="2048"/>
                    </a:lnTo>
                    <a:lnTo>
                      <a:pt x="739" y="2119"/>
                    </a:lnTo>
                    <a:cubicBezTo>
                      <a:pt x="751" y="2155"/>
                      <a:pt x="763" y="2203"/>
                      <a:pt x="775" y="2238"/>
                    </a:cubicBezTo>
                    <a:cubicBezTo>
                      <a:pt x="787" y="2274"/>
                      <a:pt x="763" y="2298"/>
                      <a:pt x="751" y="2334"/>
                    </a:cubicBezTo>
                    <a:cubicBezTo>
                      <a:pt x="787" y="2417"/>
                      <a:pt x="834" y="2489"/>
                      <a:pt x="870" y="2572"/>
                    </a:cubicBezTo>
                    <a:lnTo>
                      <a:pt x="846" y="2619"/>
                    </a:lnTo>
                    <a:lnTo>
                      <a:pt x="930" y="2715"/>
                    </a:lnTo>
                    <a:lnTo>
                      <a:pt x="930" y="2750"/>
                    </a:lnTo>
                    <a:lnTo>
                      <a:pt x="858" y="2798"/>
                    </a:lnTo>
                    <a:cubicBezTo>
                      <a:pt x="858" y="2810"/>
                      <a:pt x="870" y="2834"/>
                      <a:pt x="870" y="2858"/>
                    </a:cubicBezTo>
                    <a:cubicBezTo>
                      <a:pt x="846" y="2917"/>
                      <a:pt x="822" y="2977"/>
                      <a:pt x="799" y="3036"/>
                    </a:cubicBezTo>
                    <a:lnTo>
                      <a:pt x="691" y="3072"/>
                    </a:lnTo>
                    <a:cubicBezTo>
                      <a:pt x="680" y="3108"/>
                      <a:pt x="668" y="3143"/>
                      <a:pt x="656" y="3179"/>
                    </a:cubicBezTo>
                    <a:lnTo>
                      <a:pt x="596" y="3179"/>
                    </a:lnTo>
                    <a:lnTo>
                      <a:pt x="561" y="3239"/>
                    </a:lnTo>
                    <a:lnTo>
                      <a:pt x="465" y="3298"/>
                    </a:lnTo>
                    <a:lnTo>
                      <a:pt x="430" y="3441"/>
                    </a:lnTo>
                    <a:lnTo>
                      <a:pt x="370" y="3489"/>
                    </a:lnTo>
                    <a:cubicBezTo>
                      <a:pt x="310" y="3489"/>
                      <a:pt x="263" y="3501"/>
                      <a:pt x="215" y="3501"/>
                    </a:cubicBezTo>
                    <a:lnTo>
                      <a:pt x="180" y="3536"/>
                    </a:lnTo>
                    <a:lnTo>
                      <a:pt x="180" y="3667"/>
                    </a:lnTo>
                    <a:lnTo>
                      <a:pt x="60" y="3751"/>
                    </a:lnTo>
                    <a:lnTo>
                      <a:pt x="60" y="3858"/>
                    </a:lnTo>
                    <a:cubicBezTo>
                      <a:pt x="49" y="3882"/>
                      <a:pt x="25" y="3905"/>
                      <a:pt x="13" y="3917"/>
                    </a:cubicBezTo>
                    <a:cubicBezTo>
                      <a:pt x="1" y="3941"/>
                      <a:pt x="25" y="3953"/>
                      <a:pt x="37" y="3977"/>
                    </a:cubicBezTo>
                    <a:lnTo>
                      <a:pt x="25" y="4096"/>
                    </a:lnTo>
                    <a:lnTo>
                      <a:pt x="144" y="4239"/>
                    </a:lnTo>
                    <a:cubicBezTo>
                      <a:pt x="132" y="4274"/>
                      <a:pt x="120" y="4298"/>
                      <a:pt x="108" y="4334"/>
                    </a:cubicBezTo>
                    <a:cubicBezTo>
                      <a:pt x="120" y="4346"/>
                      <a:pt x="120" y="4370"/>
                      <a:pt x="132" y="4393"/>
                    </a:cubicBezTo>
                    <a:lnTo>
                      <a:pt x="191" y="4429"/>
                    </a:lnTo>
                    <a:lnTo>
                      <a:pt x="227" y="4429"/>
                    </a:lnTo>
                    <a:lnTo>
                      <a:pt x="191" y="4453"/>
                    </a:lnTo>
                    <a:lnTo>
                      <a:pt x="84" y="4465"/>
                    </a:lnTo>
                    <a:lnTo>
                      <a:pt x="84" y="4548"/>
                    </a:lnTo>
                    <a:lnTo>
                      <a:pt x="84" y="4679"/>
                    </a:lnTo>
                    <a:cubicBezTo>
                      <a:pt x="72" y="4739"/>
                      <a:pt x="60" y="4786"/>
                      <a:pt x="49" y="4846"/>
                    </a:cubicBezTo>
                    <a:lnTo>
                      <a:pt x="84" y="4882"/>
                    </a:lnTo>
                    <a:lnTo>
                      <a:pt x="84" y="4941"/>
                    </a:lnTo>
                    <a:lnTo>
                      <a:pt x="132" y="4977"/>
                    </a:lnTo>
                    <a:lnTo>
                      <a:pt x="191" y="5060"/>
                    </a:lnTo>
                    <a:lnTo>
                      <a:pt x="239" y="5096"/>
                    </a:lnTo>
                    <a:cubicBezTo>
                      <a:pt x="251" y="5108"/>
                      <a:pt x="263" y="5132"/>
                      <a:pt x="275" y="5155"/>
                    </a:cubicBezTo>
                    <a:cubicBezTo>
                      <a:pt x="299" y="5167"/>
                      <a:pt x="322" y="5203"/>
                      <a:pt x="334" y="5215"/>
                    </a:cubicBezTo>
                    <a:lnTo>
                      <a:pt x="406" y="5203"/>
                    </a:lnTo>
                    <a:cubicBezTo>
                      <a:pt x="418" y="5215"/>
                      <a:pt x="430" y="5227"/>
                      <a:pt x="430" y="5239"/>
                    </a:cubicBezTo>
                    <a:lnTo>
                      <a:pt x="513" y="5263"/>
                    </a:lnTo>
                    <a:lnTo>
                      <a:pt x="584" y="5358"/>
                    </a:lnTo>
                    <a:lnTo>
                      <a:pt x="644" y="5382"/>
                    </a:lnTo>
                    <a:cubicBezTo>
                      <a:pt x="644" y="5394"/>
                      <a:pt x="644" y="5406"/>
                      <a:pt x="644" y="5417"/>
                    </a:cubicBezTo>
                    <a:lnTo>
                      <a:pt x="668" y="5441"/>
                    </a:lnTo>
                    <a:lnTo>
                      <a:pt x="739" y="5406"/>
                    </a:lnTo>
                    <a:lnTo>
                      <a:pt x="834" y="5429"/>
                    </a:lnTo>
                    <a:lnTo>
                      <a:pt x="965" y="5382"/>
                    </a:lnTo>
                    <a:lnTo>
                      <a:pt x="1072" y="5298"/>
                    </a:lnTo>
                    <a:lnTo>
                      <a:pt x="1382" y="5310"/>
                    </a:lnTo>
                    <a:lnTo>
                      <a:pt x="1477" y="5346"/>
                    </a:lnTo>
                    <a:lnTo>
                      <a:pt x="1644" y="5310"/>
                    </a:lnTo>
                    <a:lnTo>
                      <a:pt x="1704" y="5239"/>
                    </a:lnTo>
                    <a:lnTo>
                      <a:pt x="1775" y="5239"/>
                    </a:lnTo>
                    <a:lnTo>
                      <a:pt x="1846" y="5120"/>
                    </a:lnTo>
                    <a:lnTo>
                      <a:pt x="1942" y="5025"/>
                    </a:lnTo>
                    <a:lnTo>
                      <a:pt x="1954" y="4953"/>
                    </a:lnTo>
                    <a:lnTo>
                      <a:pt x="2061" y="4917"/>
                    </a:lnTo>
                    <a:lnTo>
                      <a:pt x="2061" y="4798"/>
                    </a:lnTo>
                    <a:lnTo>
                      <a:pt x="2037" y="4774"/>
                    </a:lnTo>
                    <a:lnTo>
                      <a:pt x="2108" y="4739"/>
                    </a:lnTo>
                    <a:cubicBezTo>
                      <a:pt x="2132" y="4703"/>
                      <a:pt x="2144" y="4655"/>
                      <a:pt x="2168" y="4608"/>
                    </a:cubicBezTo>
                    <a:cubicBezTo>
                      <a:pt x="2168" y="4608"/>
                      <a:pt x="2168" y="4596"/>
                      <a:pt x="2156" y="4584"/>
                    </a:cubicBezTo>
                    <a:lnTo>
                      <a:pt x="2192" y="4584"/>
                    </a:lnTo>
                    <a:lnTo>
                      <a:pt x="2311" y="4477"/>
                    </a:lnTo>
                    <a:cubicBezTo>
                      <a:pt x="2335" y="4393"/>
                      <a:pt x="2370" y="4310"/>
                      <a:pt x="2406" y="4215"/>
                    </a:cubicBezTo>
                    <a:cubicBezTo>
                      <a:pt x="2430" y="4167"/>
                      <a:pt x="2454" y="4120"/>
                      <a:pt x="2477" y="4072"/>
                    </a:cubicBezTo>
                    <a:lnTo>
                      <a:pt x="2561" y="4012"/>
                    </a:lnTo>
                    <a:cubicBezTo>
                      <a:pt x="2585" y="3965"/>
                      <a:pt x="2608" y="3905"/>
                      <a:pt x="2632" y="3858"/>
                    </a:cubicBezTo>
                    <a:lnTo>
                      <a:pt x="2787" y="3679"/>
                    </a:lnTo>
                    <a:cubicBezTo>
                      <a:pt x="2847" y="3572"/>
                      <a:pt x="2906" y="3465"/>
                      <a:pt x="2966" y="3370"/>
                    </a:cubicBezTo>
                    <a:lnTo>
                      <a:pt x="3073" y="3262"/>
                    </a:lnTo>
                    <a:cubicBezTo>
                      <a:pt x="3073" y="3215"/>
                      <a:pt x="3085" y="3167"/>
                      <a:pt x="3097" y="3120"/>
                    </a:cubicBezTo>
                    <a:lnTo>
                      <a:pt x="3216" y="2977"/>
                    </a:lnTo>
                    <a:lnTo>
                      <a:pt x="3228" y="2929"/>
                    </a:lnTo>
                    <a:lnTo>
                      <a:pt x="3370" y="2798"/>
                    </a:lnTo>
                    <a:lnTo>
                      <a:pt x="3454" y="2572"/>
                    </a:lnTo>
                    <a:cubicBezTo>
                      <a:pt x="3478" y="2524"/>
                      <a:pt x="3501" y="2465"/>
                      <a:pt x="3525" y="2417"/>
                    </a:cubicBezTo>
                    <a:lnTo>
                      <a:pt x="3573" y="2381"/>
                    </a:lnTo>
                    <a:cubicBezTo>
                      <a:pt x="3585" y="2346"/>
                      <a:pt x="3609" y="2298"/>
                      <a:pt x="3620" y="2262"/>
                    </a:cubicBezTo>
                    <a:lnTo>
                      <a:pt x="3585" y="2203"/>
                    </a:lnTo>
                    <a:lnTo>
                      <a:pt x="3620" y="2096"/>
                    </a:lnTo>
                    <a:lnTo>
                      <a:pt x="3739" y="2000"/>
                    </a:lnTo>
                    <a:lnTo>
                      <a:pt x="3739" y="1941"/>
                    </a:lnTo>
                    <a:lnTo>
                      <a:pt x="3823" y="1881"/>
                    </a:lnTo>
                    <a:lnTo>
                      <a:pt x="3823" y="1786"/>
                    </a:lnTo>
                    <a:lnTo>
                      <a:pt x="3787" y="1738"/>
                    </a:lnTo>
                    <a:lnTo>
                      <a:pt x="3847" y="1679"/>
                    </a:lnTo>
                    <a:lnTo>
                      <a:pt x="3847" y="1584"/>
                    </a:lnTo>
                    <a:lnTo>
                      <a:pt x="3811" y="1560"/>
                    </a:lnTo>
                    <a:cubicBezTo>
                      <a:pt x="3811" y="1524"/>
                      <a:pt x="3811" y="1488"/>
                      <a:pt x="3811" y="1465"/>
                    </a:cubicBezTo>
                    <a:lnTo>
                      <a:pt x="3882" y="1441"/>
                    </a:lnTo>
                    <a:lnTo>
                      <a:pt x="3930" y="1476"/>
                    </a:lnTo>
                    <a:cubicBezTo>
                      <a:pt x="3930" y="1512"/>
                      <a:pt x="3930" y="1536"/>
                      <a:pt x="3942" y="1560"/>
                    </a:cubicBezTo>
                    <a:lnTo>
                      <a:pt x="4013" y="1667"/>
                    </a:lnTo>
                    <a:lnTo>
                      <a:pt x="4073" y="1691"/>
                    </a:lnTo>
                    <a:lnTo>
                      <a:pt x="4120" y="1643"/>
                    </a:lnTo>
                    <a:cubicBezTo>
                      <a:pt x="4120" y="1619"/>
                      <a:pt x="4132" y="1596"/>
                      <a:pt x="4132" y="1572"/>
                    </a:cubicBezTo>
                    <a:lnTo>
                      <a:pt x="4168" y="1548"/>
                    </a:lnTo>
                    <a:lnTo>
                      <a:pt x="4192" y="1476"/>
                    </a:lnTo>
                    <a:lnTo>
                      <a:pt x="4228" y="1453"/>
                    </a:lnTo>
                    <a:lnTo>
                      <a:pt x="4228" y="1369"/>
                    </a:lnTo>
                    <a:lnTo>
                      <a:pt x="4144" y="1274"/>
                    </a:lnTo>
                    <a:cubicBezTo>
                      <a:pt x="4144" y="1238"/>
                      <a:pt x="4132" y="1215"/>
                      <a:pt x="4132" y="1191"/>
                    </a:cubicBezTo>
                    <a:cubicBezTo>
                      <a:pt x="4120" y="1167"/>
                      <a:pt x="4156" y="1167"/>
                      <a:pt x="4156" y="1155"/>
                    </a:cubicBezTo>
                    <a:cubicBezTo>
                      <a:pt x="4168" y="1143"/>
                      <a:pt x="4168" y="1107"/>
                      <a:pt x="4168" y="1072"/>
                    </a:cubicBezTo>
                    <a:lnTo>
                      <a:pt x="4156" y="965"/>
                    </a:lnTo>
                    <a:lnTo>
                      <a:pt x="4180" y="917"/>
                    </a:lnTo>
                    <a:cubicBezTo>
                      <a:pt x="4204" y="845"/>
                      <a:pt x="4216" y="786"/>
                      <a:pt x="4228" y="714"/>
                    </a:cubicBezTo>
                    <a:lnTo>
                      <a:pt x="4156" y="619"/>
                    </a:lnTo>
                    <a:cubicBezTo>
                      <a:pt x="4156" y="560"/>
                      <a:pt x="4168" y="500"/>
                      <a:pt x="4168" y="441"/>
                    </a:cubicBezTo>
                    <a:lnTo>
                      <a:pt x="4144" y="369"/>
                    </a:lnTo>
                    <a:lnTo>
                      <a:pt x="4097" y="369"/>
                    </a:lnTo>
                    <a:lnTo>
                      <a:pt x="4025" y="286"/>
                    </a:lnTo>
                    <a:lnTo>
                      <a:pt x="4025" y="203"/>
                    </a:lnTo>
                    <a:lnTo>
                      <a:pt x="3930" y="167"/>
                    </a:lnTo>
                    <a:cubicBezTo>
                      <a:pt x="3954" y="143"/>
                      <a:pt x="3978" y="107"/>
                      <a:pt x="4001" y="83"/>
                    </a:cubicBezTo>
                    <a:cubicBezTo>
                      <a:pt x="3990" y="60"/>
                      <a:pt x="3978" y="36"/>
                      <a:pt x="39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7" name="Google Shape;6357;p26"/>
              <p:cNvSpPr/>
              <p:nvPr/>
            </p:nvSpPr>
            <p:spPr>
              <a:xfrm>
                <a:off x="4440425" y="3421075"/>
                <a:ext cx="24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85" extrusionOk="0">
                    <a:moveTo>
                      <a:pt x="96" y="1"/>
                    </a:moveTo>
                    <a:lnTo>
                      <a:pt x="0" y="49"/>
                    </a:lnTo>
                    <a:cubicBezTo>
                      <a:pt x="0" y="60"/>
                      <a:pt x="12" y="72"/>
                      <a:pt x="12" y="84"/>
                    </a:cubicBezTo>
                    <a:lnTo>
                      <a:pt x="96" y="25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8" name="Google Shape;6358;p26"/>
              <p:cNvSpPr/>
              <p:nvPr/>
            </p:nvSpPr>
            <p:spPr>
              <a:xfrm>
                <a:off x="4434175" y="3424950"/>
                <a:ext cx="39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32" extrusionOk="0">
                    <a:moveTo>
                      <a:pt x="84" y="1"/>
                    </a:moveTo>
                    <a:lnTo>
                      <a:pt x="60" y="13"/>
                    </a:lnTo>
                    <a:lnTo>
                      <a:pt x="0" y="72"/>
                    </a:lnTo>
                    <a:lnTo>
                      <a:pt x="72" y="84"/>
                    </a:lnTo>
                    <a:lnTo>
                      <a:pt x="119" y="132"/>
                    </a:lnTo>
                    <a:lnTo>
                      <a:pt x="155" y="48"/>
                    </a:lnTo>
                    <a:lnTo>
                      <a:pt x="96" y="25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9" name="Google Shape;6359;p26"/>
              <p:cNvSpPr/>
              <p:nvPr/>
            </p:nvSpPr>
            <p:spPr>
              <a:xfrm>
                <a:off x="5535800" y="3723800"/>
                <a:ext cx="77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39" extrusionOk="0">
                    <a:moveTo>
                      <a:pt x="72" y="1"/>
                    </a:moveTo>
                    <a:cubicBezTo>
                      <a:pt x="84" y="12"/>
                      <a:pt x="84" y="24"/>
                      <a:pt x="84" y="36"/>
                    </a:cubicBezTo>
                    <a:lnTo>
                      <a:pt x="60" y="36"/>
                    </a:lnTo>
                    <a:lnTo>
                      <a:pt x="60" y="132"/>
                    </a:lnTo>
                    <a:lnTo>
                      <a:pt x="0" y="143"/>
                    </a:lnTo>
                    <a:lnTo>
                      <a:pt x="24" y="167"/>
                    </a:lnTo>
                    <a:lnTo>
                      <a:pt x="108" y="179"/>
                    </a:lnTo>
                    <a:lnTo>
                      <a:pt x="227" y="239"/>
                    </a:lnTo>
                    <a:lnTo>
                      <a:pt x="286" y="191"/>
                    </a:lnTo>
                    <a:lnTo>
                      <a:pt x="250" y="167"/>
                    </a:lnTo>
                    <a:lnTo>
                      <a:pt x="215" y="155"/>
                    </a:lnTo>
                    <a:cubicBezTo>
                      <a:pt x="203" y="155"/>
                      <a:pt x="203" y="143"/>
                      <a:pt x="203" y="132"/>
                    </a:cubicBezTo>
                    <a:lnTo>
                      <a:pt x="310" y="108"/>
                    </a:lnTo>
                    <a:cubicBezTo>
                      <a:pt x="310" y="96"/>
                      <a:pt x="310" y="84"/>
                      <a:pt x="310" y="84"/>
                    </a:cubicBezTo>
                    <a:lnTo>
                      <a:pt x="215" y="72"/>
                    </a:lnTo>
                    <a:lnTo>
                      <a:pt x="239" y="12"/>
                    </a:lnTo>
                    <a:lnTo>
                      <a:pt x="179" y="12"/>
                    </a:lnTo>
                    <a:lnTo>
                      <a:pt x="155" y="36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0" name="Google Shape;6360;p26"/>
              <p:cNvSpPr/>
              <p:nvPr/>
            </p:nvSpPr>
            <p:spPr>
              <a:xfrm>
                <a:off x="5158075" y="3673800"/>
                <a:ext cx="497400" cy="375075"/>
              </a:xfrm>
              <a:custGeom>
                <a:avLst/>
                <a:gdLst/>
                <a:ahLst/>
                <a:cxnLst/>
                <a:rect l="l" t="t" r="r" b="b"/>
                <a:pathLst>
                  <a:path w="19896" h="15003" extrusionOk="0">
                    <a:moveTo>
                      <a:pt x="10145" y="0"/>
                    </a:moveTo>
                    <a:lnTo>
                      <a:pt x="10097" y="60"/>
                    </a:lnTo>
                    <a:cubicBezTo>
                      <a:pt x="10121" y="72"/>
                      <a:pt x="10145" y="96"/>
                      <a:pt x="10156" y="119"/>
                    </a:cubicBezTo>
                    <a:lnTo>
                      <a:pt x="10037" y="131"/>
                    </a:lnTo>
                    <a:lnTo>
                      <a:pt x="9978" y="203"/>
                    </a:lnTo>
                    <a:lnTo>
                      <a:pt x="9990" y="262"/>
                    </a:lnTo>
                    <a:lnTo>
                      <a:pt x="9871" y="262"/>
                    </a:lnTo>
                    <a:cubicBezTo>
                      <a:pt x="9871" y="238"/>
                      <a:pt x="9859" y="215"/>
                      <a:pt x="9847" y="191"/>
                    </a:cubicBezTo>
                    <a:lnTo>
                      <a:pt x="9799" y="179"/>
                    </a:lnTo>
                    <a:lnTo>
                      <a:pt x="9799" y="131"/>
                    </a:lnTo>
                    <a:lnTo>
                      <a:pt x="9895" y="84"/>
                    </a:lnTo>
                    <a:lnTo>
                      <a:pt x="9823" y="60"/>
                    </a:lnTo>
                    <a:lnTo>
                      <a:pt x="9752" y="131"/>
                    </a:lnTo>
                    <a:lnTo>
                      <a:pt x="9633" y="119"/>
                    </a:lnTo>
                    <a:lnTo>
                      <a:pt x="9573" y="143"/>
                    </a:lnTo>
                    <a:lnTo>
                      <a:pt x="9525" y="227"/>
                    </a:lnTo>
                    <a:lnTo>
                      <a:pt x="9656" y="310"/>
                    </a:lnTo>
                    <a:lnTo>
                      <a:pt x="9514" y="346"/>
                    </a:lnTo>
                    <a:lnTo>
                      <a:pt x="9430" y="274"/>
                    </a:lnTo>
                    <a:lnTo>
                      <a:pt x="9299" y="286"/>
                    </a:lnTo>
                    <a:lnTo>
                      <a:pt x="9299" y="358"/>
                    </a:lnTo>
                    <a:lnTo>
                      <a:pt x="9430" y="417"/>
                    </a:lnTo>
                    <a:lnTo>
                      <a:pt x="9359" y="465"/>
                    </a:lnTo>
                    <a:lnTo>
                      <a:pt x="9287" y="441"/>
                    </a:lnTo>
                    <a:cubicBezTo>
                      <a:pt x="9263" y="405"/>
                      <a:pt x="9240" y="369"/>
                      <a:pt x="9228" y="322"/>
                    </a:cubicBezTo>
                    <a:lnTo>
                      <a:pt x="9121" y="369"/>
                    </a:lnTo>
                    <a:lnTo>
                      <a:pt x="9013" y="346"/>
                    </a:lnTo>
                    <a:lnTo>
                      <a:pt x="9013" y="405"/>
                    </a:lnTo>
                    <a:lnTo>
                      <a:pt x="9013" y="465"/>
                    </a:lnTo>
                    <a:cubicBezTo>
                      <a:pt x="9013" y="488"/>
                      <a:pt x="9013" y="500"/>
                      <a:pt x="9002" y="512"/>
                    </a:cubicBezTo>
                    <a:lnTo>
                      <a:pt x="9073" y="512"/>
                    </a:lnTo>
                    <a:lnTo>
                      <a:pt x="8966" y="560"/>
                    </a:lnTo>
                    <a:lnTo>
                      <a:pt x="8990" y="643"/>
                    </a:lnTo>
                    <a:lnTo>
                      <a:pt x="8906" y="643"/>
                    </a:lnTo>
                    <a:lnTo>
                      <a:pt x="8835" y="667"/>
                    </a:lnTo>
                    <a:lnTo>
                      <a:pt x="8990" y="750"/>
                    </a:lnTo>
                    <a:lnTo>
                      <a:pt x="8871" y="750"/>
                    </a:lnTo>
                    <a:lnTo>
                      <a:pt x="8835" y="786"/>
                    </a:lnTo>
                    <a:lnTo>
                      <a:pt x="8752" y="727"/>
                    </a:lnTo>
                    <a:cubicBezTo>
                      <a:pt x="8740" y="703"/>
                      <a:pt x="8728" y="679"/>
                      <a:pt x="8716" y="655"/>
                    </a:cubicBezTo>
                    <a:cubicBezTo>
                      <a:pt x="8704" y="631"/>
                      <a:pt x="8680" y="608"/>
                      <a:pt x="8656" y="584"/>
                    </a:cubicBezTo>
                    <a:cubicBezTo>
                      <a:pt x="8621" y="596"/>
                      <a:pt x="8597" y="608"/>
                      <a:pt x="8561" y="608"/>
                    </a:cubicBezTo>
                    <a:cubicBezTo>
                      <a:pt x="8561" y="596"/>
                      <a:pt x="8561" y="572"/>
                      <a:pt x="8549" y="548"/>
                    </a:cubicBezTo>
                    <a:lnTo>
                      <a:pt x="8478" y="465"/>
                    </a:lnTo>
                    <a:lnTo>
                      <a:pt x="8394" y="488"/>
                    </a:lnTo>
                    <a:lnTo>
                      <a:pt x="8490" y="596"/>
                    </a:lnTo>
                    <a:lnTo>
                      <a:pt x="8442" y="596"/>
                    </a:lnTo>
                    <a:lnTo>
                      <a:pt x="8359" y="655"/>
                    </a:lnTo>
                    <a:lnTo>
                      <a:pt x="8430" y="762"/>
                    </a:lnTo>
                    <a:lnTo>
                      <a:pt x="8525" y="786"/>
                    </a:lnTo>
                    <a:lnTo>
                      <a:pt x="8466" y="834"/>
                    </a:lnTo>
                    <a:cubicBezTo>
                      <a:pt x="8454" y="858"/>
                      <a:pt x="8442" y="881"/>
                      <a:pt x="8430" y="905"/>
                    </a:cubicBezTo>
                    <a:lnTo>
                      <a:pt x="8406" y="858"/>
                    </a:lnTo>
                    <a:lnTo>
                      <a:pt x="8347" y="846"/>
                    </a:lnTo>
                    <a:lnTo>
                      <a:pt x="8335" y="929"/>
                    </a:lnTo>
                    <a:lnTo>
                      <a:pt x="8263" y="1000"/>
                    </a:lnTo>
                    <a:lnTo>
                      <a:pt x="8216" y="1096"/>
                    </a:lnTo>
                    <a:cubicBezTo>
                      <a:pt x="8192" y="989"/>
                      <a:pt x="8180" y="881"/>
                      <a:pt x="8156" y="774"/>
                    </a:cubicBezTo>
                    <a:lnTo>
                      <a:pt x="8120" y="584"/>
                    </a:lnTo>
                    <a:lnTo>
                      <a:pt x="8085" y="500"/>
                    </a:lnTo>
                    <a:cubicBezTo>
                      <a:pt x="8109" y="477"/>
                      <a:pt x="8132" y="453"/>
                      <a:pt x="8144" y="417"/>
                    </a:cubicBezTo>
                    <a:lnTo>
                      <a:pt x="8144" y="417"/>
                    </a:lnTo>
                    <a:lnTo>
                      <a:pt x="8097" y="453"/>
                    </a:lnTo>
                    <a:lnTo>
                      <a:pt x="7966" y="477"/>
                    </a:lnTo>
                    <a:lnTo>
                      <a:pt x="7906" y="560"/>
                    </a:lnTo>
                    <a:lnTo>
                      <a:pt x="7823" y="548"/>
                    </a:lnTo>
                    <a:lnTo>
                      <a:pt x="7799" y="596"/>
                    </a:lnTo>
                    <a:lnTo>
                      <a:pt x="7704" y="548"/>
                    </a:lnTo>
                    <a:lnTo>
                      <a:pt x="7620" y="596"/>
                    </a:lnTo>
                    <a:lnTo>
                      <a:pt x="7525" y="619"/>
                    </a:lnTo>
                    <a:cubicBezTo>
                      <a:pt x="7525" y="655"/>
                      <a:pt x="7513" y="691"/>
                      <a:pt x="7501" y="727"/>
                    </a:cubicBezTo>
                    <a:lnTo>
                      <a:pt x="7430" y="917"/>
                    </a:lnTo>
                    <a:lnTo>
                      <a:pt x="7466" y="953"/>
                    </a:lnTo>
                    <a:lnTo>
                      <a:pt x="7442" y="1024"/>
                    </a:lnTo>
                    <a:lnTo>
                      <a:pt x="7335" y="1024"/>
                    </a:lnTo>
                    <a:lnTo>
                      <a:pt x="7263" y="1084"/>
                    </a:lnTo>
                    <a:lnTo>
                      <a:pt x="7108" y="1072"/>
                    </a:lnTo>
                    <a:cubicBezTo>
                      <a:pt x="7108" y="1084"/>
                      <a:pt x="7108" y="1096"/>
                      <a:pt x="7108" y="1120"/>
                    </a:cubicBezTo>
                    <a:lnTo>
                      <a:pt x="6977" y="1131"/>
                    </a:lnTo>
                    <a:cubicBezTo>
                      <a:pt x="6966" y="1167"/>
                      <a:pt x="6954" y="1203"/>
                      <a:pt x="6942" y="1239"/>
                    </a:cubicBezTo>
                    <a:lnTo>
                      <a:pt x="6858" y="1262"/>
                    </a:lnTo>
                    <a:lnTo>
                      <a:pt x="6656" y="1370"/>
                    </a:lnTo>
                    <a:lnTo>
                      <a:pt x="6311" y="1405"/>
                    </a:lnTo>
                    <a:lnTo>
                      <a:pt x="6061" y="1334"/>
                    </a:lnTo>
                    <a:lnTo>
                      <a:pt x="5942" y="1334"/>
                    </a:lnTo>
                    <a:lnTo>
                      <a:pt x="5799" y="1298"/>
                    </a:lnTo>
                    <a:lnTo>
                      <a:pt x="5668" y="1274"/>
                    </a:lnTo>
                    <a:lnTo>
                      <a:pt x="5561" y="1215"/>
                    </a:lnTo>
                    <a:lnTo>
                      <a:pt x="5394" y="1215"/>
                    </a:lnTo>
                    <a:cubicBezTo>
                      <a:pt x="5382" y="1239"/>
                      <a:pt x="5370" y="1262"/>
                      <a:pt x="5358" y="1274"/>
                    </a:cubicBezTo>
                    <a:lnTo>
                      <a:pt x="5239" y="1274"/>
                    </a:lnTo>
                    <a:lnTo>
                      <a:pt x="4930" y="1167"/>
                    </a:lnTo>
                    <a:lnTo>
                      <a:pt x="4834" y="1179"/>
                    </a:lnTo>
                    <a:cubicBezTo>
                      <a:pt x="4822" y="1191"/>
                      <a:pt x="4799" y="1215"/>
                      <a:pt x="4787" y="1239"/>
                    </a:cubicBezTo>
                    <a:lnTo>
                      <a:pt x="4572" y="1239"/>
                    </a:lnTo>
                    <a:lnTo>
                      <a:pt x="4418" y="1179"/>
                    </a:lnTo>
                    <a:lnTo>
                      <a:pt x="4346" y="1131"/>
                    </a:lnTo>
                    <a:lnTo>
                      <a:pt x="4263" y="1108"/>
                    </a:lnTo>
                    <a:cubicBezTo>
                      <a:pt x="4263" y="1096"/>
                      <a:pt x="4263" y="1072"/>
                      <a:pt x="4251" y="1060"/>
                    </a:cubicBezTo>
                    <a:lnTo>
                      <a:pt x="4168" y="1060"/>
                    </a:lnTo>
                    <a:lnTo>
                      <a:pt x="4049" y="1120"/>
                    </a:lnTo>
                    <a:lnTo>
                      <a:pt x="3834" y="1084"/>
                    </a:lnTo>
                    <a:lnTo>
                      <a:pt x="3810" y="1120"/>
                    </a:lnTo>
                    <a:lnTo>
                      <a:pt x="3751" y="1096"/>
                    </a:lnTo>
                    <a:lnTo>
                      <a:pt x="3548" y="1155"/>
                    </a:lnTo>
                    <a:lnTo>
                      <a:pt x="3322" y="1167"/>
                    </a:lnTo>
                    <a:lnTo>
                      <a:pt x="3025" y="1143"/>
                    </a:lnTo>
                    <a:lnTo>
                      <a:pt x="2858" y="1239"/>
                    </a:lnTo>
                    <a:cubicBezTo>
                      <a:pt x="2834" y="1286"/>
                      <a:pt x="2822" y="1322"/>
                      <a:pt x="2810" y="1358"/>
                    </a:cubicBezTo>
                    <a:lnTo>
                      <a:pt x="2667" y="1405"/>
                    </a:lnTo>
                    <a:lnTo>
                      <a:pt x="2608" y="1334"/>
                    </a:lnTo>
                    <a:lnTo>
                      <a:pt x="2656" y="1310"/>
                    </a:lnTo>
                    <a:lnTo>
                      <a:pt x="2656" y="1239"/>
                    </a:lnTo>
                    <a:lnTo>
                      <a:pt x="2751" y="1155"/>
                    </a:lnTo>
                    <a:cubicBezTo>
                      <a:pt x="2751" y="1131"/>
                      <a:pt x="2763" y="1108"/>
                      <a:pt x="2763" y="1084"/>
                    </a:cubicBezTo>
                    <a:lnTo>
                      <a:pt x="2763" y="1084"/>
                    </a:lnTo>
                    <a:lnTo>
                      <a:pt x="2584" y="1131"/>
                    </a:lnTo>
                    <a:cubicBezTo>
                      <a:pt x="2548" y="1167"/>
                      <a:pt x="2525" y="1203"/>
                      <a:pt x="2501" y="1239"/>
                    </a:cubicBezTo>
                    <a:lnTo>
                      <a:pt x="2334" y="1370"/>
                    </a:lnTo>
                    <a:cubicBezTo>
                      <a:pt x="2346" y="1417"/>
                      <a:pt x="2358" y="1453"/>
                      <a:pt x="2370" y="1512"/>
                    </a:cubicBezTo>
                    <a:lnTo>
                      <a:pt x="2286" y="1596"/>
                    </a:lnTo>
                    <a:cubicBezTo>
                      <a:pt x="2263" y="1655"/>
                      <a:pt x="2251" y="1715"/>
                      <a:pt x="2227" y="1774"/>
                    </a:cubicBezTo>
                    <a:lnTo>
                      <a:pt x="1977" y="1905"/>
                    </a:lnTo>
                    <a:lnTo>
                      <a:pt x="1822" y="2132"/>
                    </a:lnTo>
                    <a:lnTo>
                      <a:pt x="1822" y="2274"/>
                    </a:lnTo>
                    <a:cubicBezTo>
                      <a:pt x="1786" y="2334"/>
                      <a:pt x="1763" y="2393"/>
                      <a:pt x="1727" y="2453"/>
                    </a:cubicBezTo>
                    <a:cubicBezTo>
                      <a:pt x="1763" y="2548"/>
                      <a:pt x="1786" y="2644"/>
                      <a:pt x="1822" y="2739"/>
                    </a:cubicBezTo>
                    <a:cubicBezTo>
                      <a:pt x="1810" y="2763"/>
                      <a:pt x="1798" y="2798"/>
                      <a:pt x="1798" y="2822"/>
                    </a:cubicBezTo>
                    <a:cubicBezTo>
                      <a:pt x="1786" y="2858"/>
                      <a:pt x="1822" y="2882"/>
                      <a:pt x="1846" y="2917"/>
                    </a:cubicBezTo>
                    <a:lnTo>
                      <a:pt x="1739" y="3013"/>
                    </a:lnTo>
                    <a:lnTo>
                      <a:pt x="1739" y="3155"/>
                    </a:lnTo>
                    <a:lnTo>
                      <a:pt x="1596" y="3155"/>
                    </a:lnTo>
                    <a:cubicBezTo>
                      <a:pt x="1596" y="3120"/>
                      <a:pt x="1572" y="3096"/>
                      <a:pt x="1572" y="3072"/>
                    </a:cubicBezTo>
                    <a:lnTo>
                      <a:pt x="1608" y="2941"/>
                    </a:lnTo>
                    <a:lnTo>
                      <a:pt x="1608" y="2941"/>
                    </a:lnTo>
                    <a:cubicBezTo>
                      <a:pt x="1572" y="2953"/>
                      <a:pt x="1548" y="2977"/>
                      <a:pt x="1524" y="2989"/>
                    </a:cubicBezTo>
                    <a:cubicBezTo>
                      <a:pt x="1524" y="2977"/>
                      <a:pt x="1513" y="2965"/>
                      <a:pt x="1501" y="2953"/>
                    </a:cubicBezTo>
                    <a:cubicBezTo>
                      <a:pt x="1513" y="2917"/>
                      <a:pt x="1536" y="2882"/>
                      <a:pt x="1548" y="2834"/>
                    </a:cubicBezTo>
                    <a:cubicBezTo>
                      <a:pt x="1536" y="2774"/>
                      <a:pt x="1524" y="2703"/>
                      <a:pt x="1513" y="2632"/>
                    </a:cubicBezTo>
                    <a:lnTo>
                      <a:pt x="1417" y="2703"/>
                    </a:lnTo>
                    <a:cubicBezTo>
                      <a:pt x="1405" y="2763"/>
                      <a:pt x="1393" y="2822"/>
                      <a:pt x="1382" y="2882"/>
                    </a:cubicBezTo>
                    <a:lnTo>
                      <a:pt x="1477" y="3025"/>
                    </a:lnTo>
                    <a:cubicBezTo>
                      <a:pt x="1489" y="3084"/>
                      <a:pt x="1501" y="3144"/>
                      <a:pt x="1513" y="3203"/>
                    </a:cubicBezTo>
                    <a:lnTo>
                      <a:pt x="1382" y="3179"/>
                    </a:lnTo>
                    <a:cubicBezTo>
                      <a:pt x="1358" y="3120"/>
                      <a:pt x="1334" y="3072"/>
                      <a:pt x="1310" y="3025"/>
                    </a:cubicBezTo>
                    <a:cubicBezTo>
                      <a:pt x="1310" y="2977"/>
                      <a:pt x="1322" y="2929"/>
                      <a:pt x="1334" y="2882"/>
                    </a:cubicBezTo>
                    <a:lnTo>
                      <a:pt x="1334" y="2882"/>
                    </a:lnTo>
                    <a:cubicBezTo>
                      <a:pt x="1310" y="2894"/>
                      <a:pt x="1286" y="2905"/>
                      <a:pt x="1274" y="2917"/>
                    </a:cubicBezTo>
                    <a:lnTo>
                      <a:pt x="1203" y="2917"/>
                    </a:lnTo>
                    <a:lnTo>
                      <a:pt x="1251" y="3072"/>
                    </a:lnTo>
                    <a:cubicBezTo>
                      <a:pt x="1286" y="3144"/>
                      <a:pt x="1322" y="3215"/>
                      <a:pt x="1358" y="3286"/>
                    </a:cubicBezTo>
                    <a:cubicBezTo>
                      <a:pt x="1358" y="3370"/>
                      <a:pt x="1370" y="3453"/>
                      <a:pt x="1382" y="3536"/>
                    </a:cubicBezTo>
                    <a:cubicBezTo>
                      <a:pt x="1322" y="3667"/>
                      <a:pt x="1274" y="3798"/>
                      <a:pt x="1227" y="3929"/>
                    </a:cubicBezTo>
                    <a:cubicBezTo>
                      <a:pt x="1239" y="3953"/>
                      <a:pt x="1251" y="3989"/>
                      <a:pt x="1274" y="4025"/>
                    </a:cubicBezTo>
                    <a:cubicBezTo>
                      <a:pt x="1274" y="4096"/>
                      <a:pt x="1251" y="4168"/>
                      <a:pt x="1239" y="4251"/>
                    </a:cubicBezTo>
                    <a:cubicBezTo>
                      <a:pt x="1251" y="4370"/>
                      <a:pt x="1274" y="4477"/>
                      <a:pt x="1286" y="4584"/>
                    </a:cubicBezTo>
                    <a:lnTo>
                      <a:pt x="1203" y="4679"/>
                    </a:lnTo>
                    <a:cubicBezTo>
                      <a:pt x="1155" y="4822"/>
                      <a:pt x="1108" y="4977"/>
                      <a:pt x="1060" y="5108"/>
                    </a:cubicBezTo>
                    <a:lnTo>
                      <a:pt x="1024" y="5168"/>
                    </a:lnTo>
                    <a:lnTo>
                      <a:pt x="1024" y="5299"/>
                    </a:lnTo>
                    <a:cubicBezTo>
                      <a:pt x="1024" y="5346"/>
                      <a:pt x="989" y="5394"/>
                      <a:pt x="977" y="5430"/>
                    </a:cubicBezTo>
                    <a:cubicBezTo>
                      <a:pt x="989" y="5501"/>
                      <a:pt x="1001" y="5584"/>
                      <a:pt x="1001" y="5656"/>
                    </a:cubicBezTo>
                    <a:cubicBezTo>
                      <a:pt x="1001" y="5692"/>
                      <a:pt x="989" y="5715"/>
                      <a:pt x="977" y="5751"/>
                    </a:cubicBezTo>
                    <a:lnTo>
                      <a:pt x="870" y="5775"/>
                    </a:lnTo>
                    <a:lnTo>
                      <a:pt x="905" y="5834"/>
                    </a:lnTo>
                    <a:cubicBezTo>
                      <a:pt x="881" y="5858"/>
                      <a:pt x="858" y="5894"/>
                      <a:pt x="834" y="5918"/>
                    </a:cubicBezTo>
                    <a:lnTo>
                      <a:pt x="762" y="6084"/>
                    </a:lnTo>
                    <a:lnTo>
                      <a:pt x="655" y="6120"/>
                    </a:lnTo>
                    <a:lnTo>
                      <a:pt x="655" y="6180"/>
                    </a:lnTo>
                    <a:cubicBezTo>
                      <a:pt x="631" y="6203"/>
                      <a:pt x="620" y="6239"/>
                      <a:pt x="596" y="6275"/>
                    </a:cubicBezTo>
                    <a:lnTo>
                      <a:pt x="500" y="6299"/>
                    </a:lnTo>
                    <a:lnTo>
                      <a:pt x="477" y="6394"/>
                    </a:lnTo>
                    <a:lnTo>
                      <a:pt x="298" y="6442"/>
                    </a:lnTo>
                    <a:lnTo>
                      <a:pt x="250" y="6370"/>
                    </a:lnTo>
                    <a:lnTo>
                      <a:pt x="84" y="6489"/>
                    </a:lnTo>
                    <a:lnTo>
                      <a:pt x="0" y="6727"/>
                    </a:lnTo>
                    <a:lnTo>
                      <a:pt x="48" y="6799"/>
                    </a:lnTo>
                    <a:lnTo>
                      <a:pt x="119" y="6823"/>
                    </a:lnTo>
                    <a:cubicBezTo>
                      <a:pt x="167" y="6894"/>
                      <a:pt x="215" y="6965"/>
                      <a:pt x="262" y="7049"/>
                    </a:cubicBezTo>
                    <a:cubicBezTo>
                      <a:pt x="250" y="7073"/>
                      <a:pt x="239" y="7085"/>
                      <a:pt x="239" y="7108"/>
                    </a:cubicBezTo>
                    <a:lnTo>
                      <a:pt x="262" y="7156"/>
                    </a:lnTo>
                    <a:lnTo>
                      <a:pt x="358" y="7204"/>
                    </a:lnTo>
                    <a:cubicBezTo>
                      <a:pt x="370" y="7227"/>
                      <a:pt x="370" y="7239"/>
                      <a:pt x="381" y="7263"/>
                    </a:cubicBezTo>
                    <a:lnTo>
                      <a:pt x="512" y="7323"/>
                    </a:lnTo>
                    <a:lnTo>
                      <a:pt x="560" y="7335"/>
                    </a:lnTo>
                    <a:cubicBezTo>
                      <a:pt x="560" y="7346"/>
                      <a:pt x="572" y="7358"/>
                      <a:pt x="584" y="7370"/>
                    </a:cubicBezTo>
                    <a:lnTo>
                      <a:pt x="679" y="7418"/>
                    </a:lnTo>
                    <a:lnTo>
                      <a:pt x="798" y="7430"/>
                    </a:lnTo>
                    <a:cubicBezTo>
                      <a:pt x="798" y="7454"/>
                      <a:pt x="810" y="7477"/>
                      <a:pt x="810" y="7501"/>
                    </a:cubicBezTo>
                    <a:lnTo>
                      <a:pt x="881" y="7477"/>
                    </a:lnTo>
                    <a:lnTo>
                      <a:pt x="905" y="7513"/>
                    </a:lnTo>
                    <a:lnTo>
                      <a:pt x="1048" y="7537"/>
                    </a:lnTo>
                    <a:lnTo>
                      <a:pt x="1155" y="7561"/>
                    </a:lnTo>
                    <a:lnTo>
                      <a:pt x="1191" y="7525"/>
                    </a:lnTo>
                    <a:lnTo>
                      <a:pt x="1262" y="7537"/>
                    </a:lnTo>
                    <a:lnTo>
                      <a:pt x="1382" y="7466"/>
                    </a:lnTo>
                    <a:lnTo>
                      <a:pt x="1513" y="7525"/>
                    </a:lnTo>
                    <a:lnTo>
                      <a:pt x="1536" y="7454"/>
                    </a:lnTo>
                    <a:lnTo>
                      <a:pt x="1632" y="7442"/>
                    </a:lnTo>
                    <a:lnTo>
                      <a:pt x="1703" y="7466"/>
                    </a:lnTo>
                    <a:lnTo>
                      <a:pt x="1751" y="7549"/>
                    </a:lnTo>
                    <a:lnTo>
                      <a:pt x="1858" y="7489"/>
                    </a:lnTo>
                    <a:lnTo>
                      <a:pt x="1894" y="7513"/>
                    </a:lnTo>
                    <a:lnTo>
                      <a:pt x="1941" y="7513"/>
                    </a:lnTo>
                    <a:lnTo>
                      <a:pt x="2001" y="7430"/>
                    </a:lnTo>
                    <a:lnTo>
                      <a:pt x="2298" y="7382"/>
                    </a:lnTo>
                    <a:cubicBezTo>
                      <a:pt x="2322" y="7406"/>
                      <a:pt x="2358" y="7418"/>
                      <a:pt x="2394" y="7430"/>
                    </a:cubicBezTo>
                    <a:lnTo>
                      <a:pt x="2441" y="7477"/>
                    </a:lnTo>
                    <a:lnTo>
                      <a:pt x="2536" y="7466"/>
                    </a:lnTo>
                    <a:lnTo>
                      <a:pt x="2798" y="7501"/>
                    </a:lnTo>
                    <a:cubicBezTo>
                      <a:pt x="2798" y="7525"/>
                      <a:pt x="2810" y="7537"/>
                      <a:pt x="2822" y="7561"/>
                    </a:cubicBezTo>
                    <a:lnTo>
                      <a:pt x="2989" y="7585"/>
                    </a:lnTo>
                    <a:cubicBezTo>
                      <a:pt x="3001" y="7596"/>
                      <a:pt x="3013" y="7608"/>
                      <a:pt x="3025" y="7620"/>
                    </a:cubicBezTo>
                    <a:lnTo>
                      <a:pt x="3096" y="7656"/>
                    </a:lnTo>
                    <a:lnTo>
                      <a:pt x="3203" y="7656"/>
                    </a:lnTo>
                    <a:lnTo>
                      <a:pt x="3203" y="7751"/>
                    </a:lnTo>
                    <a:lnTo>
                      <a:pt x="3251" y="7763"/>
                    </a:lnTo>
                    <a:lnTo>
                      <a:pt x="3334" y="7763"/>
                    </a:lnTo>
                    <a:cubicBezTo>
                      <a:pt x="3346" y="7787"/>
                      <a:pt x="3358" y="7799"/>
                      <a:pt x="3370" y="7823"/>
                    </a:cubicBezTo>
                    <a:lnTo>
                      <a:pt x="3453" y="7799"/>
                    </a:lnTo>
                    <a:lnTo>
                      <a:pt x="3632" y="7870"/>
                    </a:lnTo>
                    <a:lnTo>
                      <a:pt x="3596" y="7930"/>
                    </a:lnTo>
                    <a:lnTo>
                      <a:pt x="3632" y="7954"/>
                    </a:lnTo>
                    <a:lnTo>
                      <a:pt x="3763" y="7906"/>
                    </a:lnTo>
                    <a:lnTo>
                      <a:pt x="3858" y="7966"/>
                    </a:lnTo>
                    <a:lnTo>
                      <a:pt x="4001" y="7930"/>
                    </a:lnTo>
                    <a:lnTo>
                      <a:pt x="4084" y="7858"/>
                    </a:lnTo>
                    <a:lnTo>
                      <a:pt x="4132" y="7858"/>
                    </a:lnTo>
                    <a:lnTo>
                      <a:pt x="4263" y="7811"/>
                    </a:lnTo>
                    <a:lnTo>
                      <a:pt x="4370" y="7692"/>
                    </a:lnTo>
                    <a:lnTo>
                      <a:pt x="4501" y="7656"/>
                    </a:lnTo>
                    <a:lnTo>
                      <a:pt x="4656" y="7680"/>
                    </a:lnTo>
                    <a:lnTo>
                      <a:pt x="4691" y="7716"/>
                    </a:lnTo>
                    <a:lnTo>
                      <a:pt x="4906" y="7727"/>
                    </a:lnTo>
                    <a:lnTo>
                      <a:pt x="5203" y="7692"/>
                    </a:lnTo>
                    <a:lnTo>
                      <a:pt x="5394" y="7632"/>
                    </a:lnTo>
                    <a:lnTo>
                      <a:pt x="5477" y="7632"/>
                    </a:lnTo>
                    <a:lnTo>
                      <a:pt x="5537" y="7656"/>
                    </a:lnTo>
                    <a:lnTo>
                      <a:pt x="5620" y="7680"/>
                    </a:lnTo>
                    <a:cubicBezTo>
                      <a:pt x="5656" y="7716"/>
                      <a:pt x="5704" y="7751"/>
                      <a:pt x="5739" y="7787"/>
                    </a:cubicBezTo>
                    <a:lnTo>
                      <a:pt x="5858" y="7835"/>
                    </a:lnTo>
                    <a:lnTo>
                      <a:pt x="5965" y="7835"/>
                    </a:lnTo>
                    <a:lnTo>
                      <a:pt x="6144" y="7906"/>
                    </a:lnTo>
                    <a:cubicBezTo>
                      <a:pt x="6239" y="7906"/>
                      <a:pt x="6335" y="7918"/>
                      <a:pt x="6430" y="7930"/>
                    </a:cubicBezTo>
                    <a:lnTo>
                      <a:pt x="6585" y="7954"/>
                    </a:lnTo>
                    <a:lnTo>
                      <a:pt x="6727" y="7930"/>
                    </a:lnTo>
                    <a:lnTo>
                      <a:pt x="6799" y="7954"/>
                    </a:lnTo>
                    <a:lnTo>
                      <a:pt x="6954" y="7918"/>
                    </a:lnTo>
                    <a:lnTo>
                      <a:pt x="7156" y="7977"/>
                    </a:lnTo>
                    <a:lnTo>
                      <a:pt x="7668" y="8144"/>
                    </a:lnTo>
                    <a:lnTo>
                      <a:pt x="7823" y="8239"/>
                    </a:lnTo>
                    <a:lnTo>
                      <a:pt x="7930" y="8287"/>
                    </a:lnTo>
                    <a:lnTo>
                      <a:pt x="8073" y="8299"/>
                    </a:lnTo>
                    <a:lnTo>
                      <a:pt x="8180" y="8347"/>
                    </a:lnTo>
                    <a:lnTo>
                      <a:pt x="8275" y="8513"/>
                    </a:lnTo>
                    <a:cubicBezTo>
                      <a:pt x="8287" y="8573"/>
                      <a:pt x="8311" y="8632"/>
                      <a:pt x="8323" y="8704"/>
                    </a:cubicBezTo>
                    <a:lnTo>
                      <a:pt x="8394" y="8751"/>
                    </a:lnTo>
                    <a:lnTo>
                      <a:pt x="8478" y="8739"/>
                    </a:lnTo>
                    <a:lnTo>
                      <a:pt x="8537" y="8739"/>
                    </a:lnTo>
                    <a:lnTo>
                      <a:pt x="8561" y="8787"/>
                    </a:lnTo>
                    <a:lnTo>
                      <a:pt x="8621" y="8787"/>
                    </a:lnTo>
                    <a:lnTo>
                      <a:pt x="8716" y="8847"/>
                    </a:lnTo>
                    <a:lnTo>
                      <a:pt x="8763" y="8978"/>
                    </a:lnTo>
                    <a:lnTo>
                      <a:pt x="8871" y="9037"/>
                    </a:lnTo>
                    <a:lnTo>
                      <a:pt x="8930" y="9037"/>
                    </a:lnTo>
                    <a:lnTo>
                      <a:pt x="9073" y="9228"/>
                    </a:lnTo>
                    <a:cubicBezTo>
                      <a:pt x="9061" y="9251"/>
                      <a:pt x="9049" y="9275"/>
                      <a:pt x="9025" y="9299"/>
                    </a:cubicBezTo>
                    <a:lnTo>
                      <a:pt x="9085" y="9323"/>
                    </a:lnTo>
                    <a:cubicBezTo>
                      <a:pt x="9109" y="9359"/>
                      <a:pt x="9121" y="9382"/>
                      <a:pt x="9133" y="9406"/>
                    </a:cubicBezTo>
                    <a:lnTo>
                      <a:pt x="9085" y="9454"/>
                    </a:lnTo>
                    <a:lnTo>
                      <a:pt x="9013" y="9430"/>
                    </a:lnTo>
                    <a:lnTo>
                      <a:pt x="8966" y="9466"/>
                    </a:lnTo>
                    <a:lnTo>
                      <a:pt x="8990" y="9644"/>
                    </a:lnTo>
                    <a:lnTo>
                      <a:pt x="9073" y="9680"/>
                    </a:lnTo>
                    <a:cubicBezTo>
                      <a:pt x="9085" y="9728"/>
                      <a:pt x="9109" y="9763"/>
                      <a:pt x="9133" y="9799"/>
                    </a:cubicBezTo>
                    <a:lnTo>
                      <a:pt x="9121" y="9918"/>
                    </a:lnTo>
                    <a:lnTo>
                      <a:pt x="9061" y="9990"/>
                    </a:lnTo>
                    <a:cubicBezTo>
                      <a:pt x="9061" y="10073"/>
                      <a:pt x="9085" y="10144"/>
                      <a:pt x="9085" y="10216"/>
                    </a:cubicBezTo>
                    <a:lnTo>
                      <a:pt x="9013" y="10287"/>
                    </a:lnTo>
                    <a:cubicBezTo>
                      <a:pt x="9025" y="10311"/>
                      <a:pt x="9037" y="10323"/>
                      <a:pt x="9037" y="10347"/>
                    </a:cubicBezTo>
                    <a:cubicBezTo>
                      <a:pt x="9025" y="10383"/>
                      <a:pt x="9002" y="10406"/>
                      <a:pt x="8990" y="10442"/>
                    </a:cubicBezTo>
                    <a:cubicBezTo>
                      <a:pt x="8966" y="10466"/>
                      <a:pt x="8942" y="10466"/>
                      <a:pt x="8918" y="10478"/>
                    </a:cubicBezTo>
                    <a:lnTo>
                      <a:pt x="8882" y="10430"/>
                    </a:lnTo>
                    <a:lnTo>
                      <a:pt x="8847" y="10442"/>
                    </a:lnTo>
                    <a:cubicBezTo>
                      <a:pt x="8859" y="10478"/>
                      <a:pt x="8871" y="10514"/>
                      <a:pt x="8882" y="10549"/>
                    </a:cubicBezTo>
                    <a:lnTo>
                      <a:pt x="8942" y="10609"/>
                    </a:lnTo>
                    <a:lnTo>
                      <a:pt x="8942" y="10692"/>
                    </a:lnTo>
                    <a:lnTo>
                      <a:pt x="9025" y="10692"/>
                    </a:lnTo>
                    <a:cubicBezTo>
                      <a:pt x="9037" y="10728"/>
                      <a:pt x="9061" y="10752"/>
                      <a:pt x="9085" y="10775"/>
                    </a:cubicBezTo>
                    <a:cubicBezTo>
                      <a:pt x="9097" y="10752"/>
                      <a:pt x="9097" y="10740"/>
                      <a:pt x="9109" y="10716"/>
                    </a:cubicBezTo>
                    <a:cubicBezTo>
                      <a:pt x="9121" y="10692"/>
                      <a:pt x="9097" y="10656"/>
                      <a:pt x="9097" y="10633"/>
                    </a:cubicBezTo>
                    <a:lnTo>
                      <a:pt x="9156" y="10609"/>
                    </a:lnTo>
                    <a:cubicBezTo>
                      <a:pt x="9192" y="10597"/>
                      <a:pt x="9216" y="10573"/>
                      <a:pt x="9240" y="10549"/>
                    </a:cubicBezTo>
                    <a:lnTo>
                      <a:pt x="9311" y="10573"/>
                    </a:lnTo>
                    <a:lnTo>
                      <a:pt x="9383" y="10525"/>
                    </a:lnTo>
                    <a:lnTo>
                      <a:pt x="9478" y="10525"/>
                    </a:lnTo>
                    <a:lnTo>
                      <a:pt x="9525" y="10466"/>
                    </a:lnTo>
                    <a:lnTo>
                      <a:pt x="9644" y="10418"/>
                    </a:lnTo>
                    <a:lnTo>
                      <a:pt x="9871" y="10418"/>
                    </a:lnTo>
                    <a:lnTo>
                      <a:pt x="9918" y="10371"/>
                    </a:lnTo>
                    <a:lnTo>
                      <a:pt x="9954" y="10383"/>
                    </a:lnTo>
                    <a:lnTo>
                      <a:pt x="10121" y="10383"/>
                    </a:lnTo>
                    <a:lnTo>
                      <a:pt x="10204" y="10299"/>
                    </a:lnTo>
                    <a:lnTo>
                      <a:pt x="10395" y="10192"/>
                    </a:lnTo>
                    <a:lnTo>
                      <a:pt x="10537" y="10216"/>
                    </a:lnTo>
                    <a:lnTo>
                      <a:pt x="10609" y="10180"/>
                    </a:lnTo>
                    <a:lnTo>
                      <a:pt x="10609" y="10085"/>
                    </a:lnTo>
                    <a:lnTo>
                      <a:pt x="10668" y="10002"/>
                    </a:lnTo>
                    <a:cubicBezTo>
                      <a:pt x="10668" y="10049"/>
                      <a:pt x="10668" y="10085"/>
                      <a:pt x="10680" y="10133"/>
                    </a:cubicBezTo>
                    <a:cubicBezTo>
                      <a:pt x="10692" y="10168"/>
                      <a:pt x="10657" y="10192"/>
                      <a:pt x="10645" y="10228"/>
                    </a:cubicBezTo>
                    <a:lnTo>
                      <a:pt x="10609" y="10323"/>
                    </a:lnTo>
                    <a:lnTo>
                      <a:pt x="10526" y="10359"/>
                    </a:lnTo>
                    <a:lnTo>
                      <a:pt x="10418" y="10537"/>
                    </a:lnTo>
                    <a:lnTo>
                      <a:pt x="10180" y="10561"/>
                    </a:lnTo>
                    <a:lnTo>
                      <a:pt x="10121" y="10644"/>
                    </a:lnTo>
                    <a:lnTo>
                      <a:pt x="10037" y="10680"/>
                    </a:lnTo>
                    <a:cubicBezTo>
                      <a:pt x="10025" y="10704"/>
                      <a:pt x="10025" y="10740"/>
                      <a:pt x="10014" y="10764"/>
                    </a:cubicBezTo>
                    <a:lnTo>
                      <a:pt x="9847" y="10847"/>
                    </a:lnTo>
                    <a:cubicBezTo>
                      <a:pt x="9847" y="10871"/>
                      <a:pt x="9859" y="10883"/>
                      <a:pt x="9871" y="10895"/>
                    </a:cubicBezTo>
                    <a:lnTo>
                      <a:pt x="9716" y="11049"/>
                    </a:lnTo>
                    <a:lnTo>
                      <a:pt x="9514" y="10942"/>
                    </a:lnTo>
                    <a:lnTo>
                      <a:pt x="9418" y="11025"/>
                    </a:lnTo>
                    <a:lnTo>
                      <a:pt x="9335" y="11085"/>
                    </a:lnTo>
                    <a:cubicBezTo>
                      <a:pt x="9335" y="11097"/>
                      <a:pt x="9323" y="11109"/>
                      <a:pt x="9323" y="11109"/>
                    </a:cubicBezTo>
                    <a:lnTo>
                      <a:pt x="9466" y="11133"/>
                    </a:lnTo>
                    <a:lnTo>
                      <a:pt x="9621" y="11133"/>
                    </a:lnTo>
                    <a:lnTo>
                      <a:pt x="9752" y="11240"/>
                    </a:lnTo>
                    <a:lnTo>
                      <a:pt x="9990" y="11097"/>
                    </a:lnTo>
                    <a:lnTo>
                      <a:pt x="10121" y="10918"/>
                    </a:lnTo>
                    <a:lnTo>
                      <a:pt x="10287" y="10859"/>
                    </a:lnTo>
                    <a:cubicBezTo>
                      <a:pt x="10299" y="10871"/>
                      <a:pt x="10299" y="10895"/>
                      <a:pt x="10311" y="10906"/>
                    </a:cubicBezTo>
                    <a:cubicBezTo>
                      <a:pt x="10287" y="10966"/>
                      <a:pt x="10264" y="11025"/>
                      <a:pt x="10240" y="11085"/>
                    </a:cubicBezTo>
                    <a:lnTo>
                      <a:pt x="10240" y="11216"/>
                    </a:lnTo>
                    <a:lnTo>
                      <a:pt x="10192" y="11216"/>
                    </a:lnTo>
                    <a:lnTo>
                      <a:pt x="10133" y="11395"/>
                    </a:lnTo>
                    <a:lnTo>
                      <a:pt x="9966" y="11514"/>
                    </a:lnTo>
                    <a:lnTo>
                      <a:pt x="9775" y="11502"/>
                    </a:lnTo>
                    <a:lnTo>
                      <a:pt x="9775" y="11561"/>
                    </a:lnTo>
                    <a:lnTo>
                      <a:pt x="9883" y="11597"/>
                    </a:lnTo>
                    <a:lnTo>
                      <a:pt x="10002" y="11645"/>
                    </a:lnTo>
                    <a:lnTo>
                      <a:pt x="10073" y="11621"/>
                    </a:lnTo>
                    <a:lnTo>
                      <a:pt x="10156" y="11633"/>
                    </a:lnTo>
                    <a:lnTo>
                      <a:pt x="10276" y="11609"/>
                    </a:lnTo>
                    <a:lnTo>
                      <a:pt x="10347" y="11657"/>
                    </a:lnTo>
                    <a:lnTo>
                      <a:pt x="10406" y="11668"/>
                    </a:lnTo>
                    <a:lnTo>
                      <a:pt x="10335" y="11716"/>
                    </a:lnTo>
                    <a:lnTo>
                      <a:pt x="10264" y="11764"/>
                    </a:lnTo>
                    <a:lnTo>
                      <a:pt x="10180" y="11728"/>
                    </a:lnTo>
                    <a:lnTo>
                      <a:pt x="10145" y="11764"/>
                    </a:lnTo>
                    <a:cubicBezTo>
                      <a:pt x="10156" y="11799"/>
                      <a:pt x="10168" y="11847"/>
                      <a:pt x="10180" y="11883"/>
                    </a:cubicBezTo>
                    <a:cubicBezTo>
                      <a:pt x="10192" y="11930"/>
                      <a:pt x="10180" y="11954"/>
                      <a:pt x="10180" y="11978"/>
                    </a:cubicBezTo>
                    <a:lnTo>
                      <a:pt x="10180" y="12133"/>
                    </a:lnTo>
                    <a:lnTo>
                      <a:pt x="10133" y="12276"/>
                    </a:lnTo>
                    <a:lnTo>
                      <a:pt x="10037" y="12442"/>
                    </a:lnTo>
                    <a:lnTo>
                      <a:pt x="9895" y="12502"/>
                    </a:lnTo>
                    <a:lnTo>
                      <a:pt x="9895" y="12561"/>
                    </a:lnTo>
                    <a:cubicBezTo>
                      <a:pt x="9859" y="12597"/>
                      <a:pt x="9835" y="12645"/>
                      <a:pt x="9811" y="12680"/>
                    </a:cubicBezTo>
                    <a:cubicBezTo>
                      <a:pt x="9835" y="12716"/>
                      <a:pt x="9847" y="12740"/>
                      <a:pt x="9871" y="12776"/>
                    </a:cubicBezTo>
                    <a:cubicBezTo>
                      <a:pt x="9883" y="12800"/>
                      <a:pt x="9883" y="12859"/>
                      <a:pt x="9895" y="12895"/>
                    </a:cubicBezTo>
                    <a:cubicBezTo>
                      <a:pt x="9906" y="12942"/>
                      <a:pt x="9871" y="12978"/>
                      <a:pt x="9859" y="13026"/>
                    </a:cubicBezTo>
                    <a:cubicBezTo>
                      <a:pt x="9883" y="13109"/>
                      <a:pt x="9918" y="13192"/>
                      <a:pt x="9942" y="13276"/>
                    </a:cubicBezTo>
                    <a:lnTo>
                      <a:pt x="10049" y="13347"/>
                    </a:lnTo>
                    <a:lnTo>
                      <a:pt x="10109" y="13431"/>
                    </a:lnTo>
                    <a:lnTo>
                      <a:pt x="10109" y="13538"/>
                    </a:lnTo>
                    <a:lnTo>
                      <a:pt x="10204" y="13573"/>
                    </a:lnTo>
                    <a:lnTo>
                      <a:pt x="10240" y="13550"/>
                    </a:lnTo>
                    <a:lnTo>
                      <a:pt x="10299" y="13550"/>
                    </a:lnTo>
                    <a:lnTo>
                      <a:pt x="10406" y="13633"/>
                    </a:lnTo>
                    <a:cubicBezTo>
                      <a:pt x="10418" y="13681"/>
                      <a:pt x="10442" y="13716"/>
                      <a:pt x="10454" y="13764"/>
                    </a:cubicBezTo>
                    <a:lnTo>
                      <a:pt x="10549" y="13812"/>
                    </a:lnTo>
                    <a:lnTo>
                      <a:pt x="10621" y="13954"/>
                    </a:lnTo>
                    <a:cubicBezTo>
                      <a:pt x="10621" y="13978"/>
                      <a:pt x="10609" y="14002"/>
                      <a:pt x="10609" y="14026"/>
                    </a:cubicBezTo>
                    <a:lnTo>
                      <a:pt x="10680" y="14097"/>
                    </a:lnTo>
                    <a:cubicBezTo>
                      <a:pt x="10692" y="14133"/>
                      <a:pt x="10716" y="14181"/>
                      <a:pt x="10728" y="14216"/>
                    </a:cubicBezTo>
                    <a:lnTo>
                      <a:pt x="10799" y="14252"/>
                    </a:lnTo>
                    <a:lnTo>
                      <a:pt x="10847" y="14204"/>
                    </a:lnTo>
                    <a:lnTo>
                      <a:pt x="11049" y="14204"/>
                    </a:lnTo>
                    <a:lnTo>
                      <a:pt x="11133" y="14169"/>
                    </a:lnTo>
                    <a:lnTo>
                      <a:pt x="11240" y="14204"/>
                    </a:lnTo>
                    <a:lnTo>
                      <a:pt x="11383" y="14157"/>
                    </a:lnTo>
                    <a:lnTo>
                      <a:pt x="11466" y="14204"/>
                    </a:lnTo>
                    <a:lnTo>
                      <a:pt x="11514" y="14181"/>
                    </a:lnTo>
                    <a:lnTo>
                      <a:pt x="11514" y="14133"/>
                    </a:lnTo>
                    <a:cubicBezTo>
                      <a:pt x="11490" y="14121"/>
                      <a:pt x="11454" y="14097"/>
                      <a:pt x="11430" y="14073"/>
                    </a:cubicBezTo>
                    <a:lnTo>
                      <a:pt x="11478" y="14038"/>
                    </a:lnTo>
                    <a:lnTo>
                      <a:pt x="11704" y="14014"/>
                    </a:lnTo>
                    <a:lnTo>
                      <a:pt x="11811" y="14157"/>
                    </a:lnTo>
                    <a:cubicBezTo>
                      <a:pt x="11800" y="14193"/>
                      <a:pt x="11776" y="14216"/>
                      <a:pt x="11764" y="14240"/>
                    </a:cubicBezTo>
                    <a:lnTo>
                      <a:pt x="11549" y="14252"/>
                    </a:lnTo>
                    <a:lnTo>
                      <a:pt x="11561" y="14335"/>
                    </a:lnTo>
                    <a:cubicBezTo>
                      <a:pt x="11573" y="14347"/>
                      <a:pt x="11597" y="14359"/>
                      <a:pt x="11609" y="14371"/>
                    </a:cubicBezTo>
                    <a:lnTo>
                      <a:pt x="11704" y="14335"/>
                    </a:lnTo>
                    <a:lnTo>
                      <a:pt x="11800" y="14324"/>
                    </a:lnTo>
                    <a:lnTo>
                      <a:pt x="11871" y="14407"/>
                    </a:lnTo>
                    <a:lnTo>
                      <a:pt x="11823" y="14478"/>
                    </a:lnTo>
                    <a:lnTo>
                      <a:pt x="11776" y="14454"/>
                    </a:lnTo>
                    <a:lnTo>
                      <a:pt x="11680" y="14478"/>
                    </a:lnTo>
                    <a:lnTo>
                      <a:pt x="11740" y="14645"/>
                    </a:lnTo>
                    <a:cubicBezTo>
                      <a:pt x="11728" y="14693"/>
                      <a:pt x="11716" y="14728"/>
                      <a:pt x="11704" y="14776"/>
                    </a:cubicBezTo>
                    <a:lnTo>
                      <a:pt x="11764" y="14776"/>
                    </a:lnTo>
                    <a:lnTo>
                      <a:pt x="11823" y="14812"/>
                    </a:lnTo>
                    <a:cubicBezTo>
                      <a:pt x="11811" y="14835"/>
                      <a:pt x="11800" y="14859"/>
                      <a:pt x="11788" y="14895"/>
                    </a:cubicBezTo>
                    <a:cubicBezTo>
                      <a:pt x="11788" y="14919"/>
                      <a:pt x="11811" y="14955"/>
                      <a:pt x="11823" y="14990"/>
                    </a:cubicBezTo>
                    <a:lnTo>
                      <a:pt x="11919" y="14931"/>
                    </a:lnTo>
                    <a:lnTo>
                      <a:pt x="11966" y="14824"/>
                    </a:lnTo>
                    <a:lnTo>
                      <a:pt x="11871" y="14835"/>
                    </a:lnTo>
                    <a:lnTo>
                      <a:pt x="11871" y="14788"/>
                    </a:lnTo>
                    <a:lnTo>
                      <a:pt x="11954" y="14764"/>
                    </a:lnTo>
                    <a:lnTo>
                      <a:pt x="12169" y="14859"/>
                    </a:lnTo>
                    <a:cubicBezTo>
                      <a:pt x="12169" y="14871"/>
                      <a:pt x="12169" y="14895"/>
                      <a:pt x="12169" y="14907"/>
                    </a:cubicBezTo>
                    <a:lnTo>
                      <a:pt x="12228" y="14883"/>
                    </a:lnTo>
                    <a:lnTo>
                      <a:pt x="12395" y="14800"/>
                    </a:lnTo>
                    <a:lnTo>
                      <a:pt x="12669" y="14776"/>
                    </a:lnTo>
                    <a:lnTo>
                      <a:pt x="12835" y="14740"/>
                    </a:lnTo>
                    <a:lnTo>
                      <a:pt x="12776" y="14705"/>
                    </a:lnTo>
                    <a:lnTo>
                      <a:pt x="12716" y="14705"/>
                    </a:lnTo>
                    <a:lnTo>
                      <a:pt x="12740" y="14693"/>
                    </a:lnTo>
                    <a:lnTo>
                      <a:pt x="12681" y="14645"/>
                    </a:lnTo>
                    <a:lnTo>
                      <a:pt x="12681" y="14645"/>
                    </a:lnTo>
                    <a:lnTo>
                      <a:pt x="12764" y="14669"/>
                    </a:lnTo>
                    <a:lnTo>
                      <a:pt x="12871" y="14716"/>
                    </a:lnTo>
                    <a:lnTo>
                      <a:pt x="13062" y="14752"/>
                    </a:lnTo>
                    <a:lnTo>
                      <a:pt x="13431" y="14835"/>
                    </a:lnTo>
                    <a:lnTo>
                      <a:pt x="13681" y="15002"/>
                    </a:lnTo>
                    <a:lnTo>
                      <a:pt x="13824" y="14990"/>
                    </a:lnTo>
                    <a:cubicBezTo>
                      <a:pt x="13835" y="14978"/>
                      <a:pt x="13835" y="14955"/>
                      <a:pt x="13847" y="14931"/>
                    </a:cubicBezTo>
                    <a:lnTo>
                      <a:pt x="13931" y="14966"/>
                    </a:lnTo>
                    <a:lnTo>
                      <a:pt x="14038" y="14955"/>
                    </a:lnTo>
                    <a:lnTo>
                      <a:pt x="14169" y="14859"/>
                    </a:lnTo>
                    <a:lnTo>
                      <a:pt x="14205" y="14693"/>
                    </a:lnTo>
                    <a:cubicBezTo>
                      <a:pt x="14216" y="14669"/>
                      <a:pt x="14228" y="14645"/>
                      <a:pt x="14240" y="14621"/>
                    </a:cubicBezTo>
                    <a:lnTo>
                      <a:pt x="14455" y="14562"/>
                    </a:lnTo>
                    <a:lnTo>
                      <a:pt x="14550" y="14335"/>
                    </a:lnTo>
                    <a:lnTo>
                      <a:pt x="14669" y="14288"/>
                    </a:lnTo>
                    <a:cubicBezTo>
                      <a:pt x="14705" y="14240"/>
                      <a:pt x="14728" y="14193"/>
                      <a:pt x="14764" y="14145"/>
                    </a:cubicBezTo>
                    <a:lnTo>
                      <a:pt x="14871" y="14145"/>
                    </a:lnTo>
                    <a:cubicBezTo>
                      <a:pt x="14871" y="14121"/>
                      <a:pt x="14883" y="14097"/>
                      <a:pt x="14895" y="14073"/>
                    </a:cubicBezTo>
                    <a:lnTo>
                      <a:pt x="15300" y="13907"/>
                    </a:lnTo>
                    <a:lnTo>
                      <a:pt x="15383" y="13931"/>
                    </a:lnTo>
                    <a:lnTo>
                      <a:pt x="15502" y="13800"/>
                    </a:lnTo>
                    <a:lnTo>
                      <a:pt x="15657" y="13728"/>
                    </a:lnTo>
                    <a:cubicBezTo>
                      <a:pt x="15705" y="13692"/>
                      <a:pt x="15752" y="13645"/>
                      <a:pt x="15812" y="13609"/>
                    </a:cubicBezTo>
                    <a:lnTo>
                      <a:pt x="15955" y="13562"/>
                    </a:lnTo>
                    <a:cubicBezTo>
                      <a:pt x="15967" y="13538"/>
                      <a:pt x="15979" y="13502"/>
                      <a:pt x="15991" y="13478"/>
                    </a:cubicBezTo>
                    <a:lnTo>
                      <a:pt x="16086" y="13478"/>
                    </a:lnTo>
                    <a:lnTo>
                      <a:pt x="16217" y="13371"/>
                    </a:lnTo>
                    <a:lnTo>
                      <a:pt x="16181" y="13300"/>
                    </a:lnTo>
                    <a:lnTo>
                      <a:pt x="16348" y="13300"/>
                    </a:lnTo>
                    <a:lnTo>
                      <a:pt x="16502" y="13228"/>
                    </a:lnTo>
                    <a:lnTo>
                      <a:pt x="16574" y="13204"/>
                    </a:lnTo>
                    <a:lnTo>
                      <a:pt x="16705" y="13121"/>
                    </a:lnTo>
                    <a:lnTo>
                      <a:pt x="16848" y="13145"/>
                    </a:lnTo>
                    <a:lnTo>
                      <a:pt x="16955" y="13145"/>
                    </a:lnTo>
                    <a:lnTo>
                      <a:pt x="16812" y="13085"/>
                    </a:lnTo>
                    <a:lnTo>
                      <a:pt x="16872" y="13061"/>
                    </a:lnTo>
                    <a:lnTo>
                      <a:pt x="17026" y="13121"/>
                    </a:lnTo>
                    <a:lnTo>
                      <a:pt x="17217" y="13109"/>
                    </a:lnTo>
                    <a:lnTo>
                      <a:pt x="17288" y="13038"/>
                    </a:lnTo>
                    <a:lnTo>
                      <a:pt x="17288" y="12978"/>
                    </a:lnTo>
                    <a:lnTo>
                      <a:pt x="17348" y="12919"/>
                    </a:lnTo>
                    <a:lnTo>
                      <a:pt x="17538" y="12883"/>
                    </a:lnTo>
                    <a:cubicBezTo>
                      <a:pt x="17550" y="12859"/>
                      <a:pt x="17562" y="12835"/>
                      <a:pt x="17574" y="12811"/>
                    </a:cubicBezTo>
                    <a:lnTo>
                      <a:pt x="17693" y="12823"/>
                    </a:lnTo>
                    <a:lnTo>
                      <a:pt x="17860" y="12728"/>
                    </a:lnTo>
                    <a:cubicBezTo>
                      <a:pt x="17860" y="12704"/>
                      <a:pt x="17872" y="12680"/>
                      <a:pt x="17872" y="12657"/>
                    </a:cubicBezTo>
                    <a:lnTo>
                      <a:pt x="17979" y="12573"/>
                    </a:lnTo>
                    <a:cubicBezTo>
                      <a:pt x="17979" y="12549"/>
                      <a:pt x="17967" y="12538"/>
                      <a:pt x="17967" y="12514"/>
                    </a:cubicBezTo>
                    <a:lnTo>
                      <a:pt x="18003" y="12466"/>
                    </a:lnTo>
                    <a:lnTo>
                      <a:pt x="18253" y="12276"/>
                    </a:lnTo>
                    <a:lnTo>
                      <a:pt x="18348" y="12168"/>
                    </a:lnTo>
                    <a:lnTo>
                      <a:pt x="18622" y="12002"/>
                    </a:lnTo>
                    <a:cubicBezTo>
                      <a:pt x="18634" y="11966"/>
                      <a:pt x="18646" y="11942"/>
                      <a:pt x="18658" y="11907"/>
                    </a:cubicBezTo>
                    <a:lnTo>
                      <a:pt x="18836" y="11776"/>
                    </a:lnTo>
                    <a:lnTo>
                      <a:pt x="18991" y="11752"/>
                    </a:lnTo>
                    <a:cubicBezTo>
                      <a:pt x="19027" y="11728"/>
                      <a:pt x="19062" y="11692"/>
                      <a:pt x="19086" y="11668"/>
                    </a:cubicBezTo>
                    <a:lnTo>
                      <a:pt x="19110" y="11549"/>
                    </a:lnTo>
                    <a:lnTo>
                      <a:pt x="19217" y="11502"/>
                    </a:lnTo>
                    <a:cubicBezTo>
                      <a:pt x="19253" y="11466"/>
                      <a:pt x="19253" y="11395"/>
                      <a:pt x="19265" y="11335"/>
                    </a:cubicBezTo>
                    <a:cubicBezTo>
                      <a:pt x="19277" y="11311"/>
                      <a:pt x="19300" y="11276"/>
                      <a:pt x="19312" y="11252"/>
                    </a:cubicBezTo>
                    <a:lnTo>
                      <a:pt x="19312" y="11085"/>
                    </a:lnTo>
                    <a:lnTo>
                      <a:pt x="19312" y="11025"/>
                    </a:lnTo>
                    <a:lnTo>
                      <a:pt x="19348" y="10954"/>
                    </a:lnTo>
                    <a:lnTo>
                      <a:pt x="19396" y="10930"/>
                    </a:lnTo>
                    <a:lnTo>
                      <a:pt x="19443" y="10847"/>
                    </a:lnTo>
                    <a:lnTo>
                      <a:pt x="19574" y="10775"/>
                    </a:lnTo>
                    <a:cubicBezTo>
                      <a:pt x="19574" y="10752"/>
                      <a:pt x="19586" y="10740"/>
                      <a:pt x="19586" y="10728"/>
                    </a:cubicBezTo>
                    <a:cubicBezTo>
                      <a:pt x="19622" y="10656"/>
                      <a:pt x="19646" y="10585"/>
                      <a:pt x="19681" y="10514"/>
                    </a:cubicBezTo>
                    <a:lnTo>
                      <a:pt x="19777" y="10466"/>
                    </a:lnTo>
                    <a:lnTo>
                      <a:pt x="19753" y="10406"/>
                    </a:lnTo>
                    <a:cubicBezTo>
                      <a:pt x="19753" y="10383"/>
                      <a:pt x="19753" y="10347"/>
                      <a:pt x="19765" y="10323"/>
                    </a:cubicBezTo>
                    <a:cubicBezTo>
                      <a:pt x="19777" y="10287"/>
                      <a:pt x="19812" y="10228"/>
                      <a:pt x="19836" y="10168"/>
                    </a:cubicBezTo>
                    <a:cubicBezTo>
                      <a:pt x="19836" y="10156"/>
                      <a:pt x="19824" y="10156"/>
                      <a:pt x="19812" y="10144"/>
                    </a:cubicBezTo>
                    <a:lnTo>
                      <a:pt x="19896" y="10085"/>
                    </a:lnTo>
                    <a:lnTo>
                      <a:pt x="19824" y="10013"/>
                    </a:lnTo>
                    <a:cubicBezTo>
                      <a:pt x="19824" y="9978"/>
                      <a:pt x="19824" y="9954"/>
                      <a:pt x="19812" y="9918"/>
                    </a:cubicBezTo>
                    <a:lnTo>
                      <a:pt x="19860" y="9835"/>
                    </a:lnTo>
                    <a:lnTo>
                      <a:pt x="19789" y="9716"/>
                    </a:lnTo>
                    <a:cubicBezTo>
                      <a:pt x="19789" y="9668"/>
                      <a:pt x="19777" y="9632"/>
                      <a:pt x="19777" y="9585"/>
                    </a:cubicBezTo>
                    <a:cubicBezTo>
                      <a:pt x="19765" y="9537"/>
                      <a:pt x="19789" y="9501"/>
                      <a:pt x="19801" y="9466"/>
                    </a:cubicBezTo>
                    <a:cubicBezTo>
                      <a:pt x="19801" y="9430"/>
                      <a:pt x="19789" y="9394"/>
                      <a:pt x="19789" y="9347"/>
                    </a:cubicBezTo>
                    <a:cubicBezTo>
                      <a:pt x="19765" y="9347"/>
                      <a:pt x="19741" y="9335"/>
                      <a:pt x="19729" y="9323"/>
                    </a:cubicBezTo>
                    <a:lnTo>
                      <a:pt x="19646" y="9323"/>
                    </a:lnTo>
                    <a:cubicBezTo>
                      <a:pt x="19634" y="9299"/>
                      <a:pt x="19622" y="9275"/>
                      <a:pt x="19598" y="9240"/>
                    </a:cubicBezTo>
                    <a:cubicBezTo>
                      <a:pt x="19610" y="9216"/>
                      <a:pt x="19622" y="9180"/>
                      <a:pt x="19634" y="9144"/>
                    </a:cubicBezTo>
                    <a:lnTo>
                      <a:pt x="19598" y="9109"/>
                    </a:lnTo>
                    <a:cubicBezTo>
                      <a:pt x="19598" y="9085"/>
                      <a:pt x="19610" y="9061"/>
                      <a:pt x="19610" y="9049"/>
                    </a:cubicBezTo>
                    <a:lnTo>
                      <a:pt x="19539" y="8918"/>
                    </a:lnTo>
                    <a:lnTo>
                      <a:pt x="19503" y="8859"/>
                    </a:lnTo>
                    <a:lnTo>
                      <a:pt x="19562" y="8811"/>
                    </a:lnTo>
                    <a:cubicBezTo>
                      <a:pt x="19562" y="8775"/>
                      <a:pt x="19550" y="8728"/>
                      <a:pt x="19539" y="8692"/>
                    </a:cubicBezTo>
                    <a:lnTo>
                      <a:pt x="19670" y="8644"/>
                    </a:lnTo>
                    <a:cubicBezTo>
                      <a:pt x="19693" y="8609"/>
                      <a:pt x="19717" y="8573"/>
                      <a:pt x="19741" y="8537"/>
                    </a:cubicBezTo>
                    <a:lnTo>
                      <a:pt x="19741" y="8478"/>
                    </a:lnTo>
                    <a:cubicBezTo>
                      <a:pt x="19741" y="8454"/>
                      <a:pt x="19777" y="8430"/>
                      <a:pt x="19789" y="8406"/>
                    </a:cubicBezTo>
                    <a:lnTo>
                      <a:pt x="19741" y="8347"/>
                    </a:lnTo>
                    <a:lnTo>
                      <a:pt x="19705" y="8382"/>
                    </a:lnTo>
                    <a:cubicBezTo>
                      <a:pt x="19705" y="8394"/>
                      <a:pt x="19717" y="8418"/>
                      <a:pt x="19717" y="8430"/>
                    </a:cubicBezTo>
                    <a:cubicBezTo>
                      <a:pt x="19705" y="8430"/>
                      <a:pt x="19681" y="8442"/>
                      <a:pt x="19670" y="8454"/>
                    </a:cubicBezTo>
                    <a:lnTo>
                      <a:pt x="19527" y="8204"/>
                    </a:lnTo>
                    <a:lnTo>
                      <a:pt x="19527" y="8097"/>
                    </a:lnTo>
                    <a:lnTo>
                      <a:pt x="19479" y="8097"/>
                    </a:lnTo>
                    <a:cubicBezTo>
                      <a:pt x="19479" y="8120"/>
                      <a:pt x="19467" y="8132"/>
                      <a:pt x="19455" y="8156"/>
                    </a:cubicBezTo>
                    <a:lnTo>
                      <a:pt x="19408" y="8192"/>
                    </a:lnTo>
                    <a:lnTo>
                      <a:pt x="19408" y="8335"/>
                    </a:lnTo>
                    <a:cubicBezTo>
                      <a:pt x="19384" y="8287"/>
                      <a:pt x="19372" y="8239"/>
                      <a:pt x="19348" y="8180"/>
                    </a:cubicBezTo>
                    <a:lnTo>
                      <a:pt x="19289" y="8204"/>
                    </a:lnTo>
                    <a:cubicBezTo>
                      <a:pt x="19289" y="8180"/>
                      <a:pt x="19300" y="8156"/>
                      <a:pt x="19312" y="8132"/>
                    </a:cubicBezTo>
                    <a:lnTo>
                      <a:pt x="19300" y="8061"/>
                    </a:lnTo>
                    <a:lnTo>
                      <a:pt x="19384" y="7847"/>
                    </a:lnTo>
                    <a:lnTo>
                      <a:pt x="19431" y="7835"/>
                    </a:lnTo>
                    <a:lnTo>
                      <a:pt x="19455" y="7787"/>
                    </a:lnTo>
                    <a:lnTo>
                      <a:pt x="19384" y="7704"/>
                    </a:lnTo>
                    <a:lnTo>
                      <a:pt x="19455" y="7656"/>
                    </a:lnTo>
                    <a:lnTo>
                      <a:pt x="19408" y="7585"/>
                    </a:lnTo>
                    <a:lnTo>
                      <a:pt x="19455" y="7525"/>
                    </a:lnTo>
                    <a:cubicBezTo>
                      <a:pt x="19420" y="7477"/>
                      <a:pt x="19384" y="7418"/>
                      <a:pt x="19348" y="7358"/>
                    </a:cubicBezTo>
                    <a:lnTo>
                      <a:pt x="19348" y="7263"/>
                    </a:lnTo>
                    <a:lnTo>
                      <a:pt x="19384" y="7180"/>
                    </a:lnTo>
                    <a:lnTo>
                      <a:pt x="19467" y="7227"/>
                    </a:lnTo>
                    <a:cubicBezTo>
                      <a:pt x="19479" y="7204"/>
                      <a:pt x="19491" y="7180"/>
                      <a:pt x="19503" y="7156"/>
                    </a:cubicBezTo>
                    <a:lnTo>
                      <a:pt x="19479" y="7025"/>
                    </a:lnTo>
                    <a:lnTo>
                      <a:pt x="19431" y="7025"/>
                    </a:lnTo>
                    <a:lnTo>
                      <a:pt x="19348" y="6977"/>
                    </a:lnTo>
                    <a:cubicBezTo>
                      <a:pt x="19336" y="6930"/>
                      <a:pt x="19324" y="6882"/>
                      <a:pt x="19312" y="6823"/>
                    </a:cubicBezTo>
                    <a:lnTo>
                      <a:pt x="19241" y="6787"/>
                    </a:lnTo>
                    <a:lnTo>
                      <a:pt x="19181" y="6692"/>
                    </a:lnTo>
                    <a:lnTo>
                      <a:pt x="19110" y="6715"/>
                    </a:lnTo>
                    <a:cubicBezTo>
                      <a:pt x="19110" y="6692"/>
                      <a:pt x="19098" y="6680"/>
                      <a:pt x="19098" y="6656"/>
                    </a:cubicBezTo>
                    <a:lnTo>
                      <a:pt x="19003" y="6584"/>
                    </a:lnTo>
                    <a:lnTo>
                      <a:pt x="18919" y="6596"/>
                    </a:lnTo>
                    <a:lnTo>
                      <a:pt x="19003" y="6561"/>
                    </a:lnTo>
                    <a:lnTo>
                      <a:pt x="19110" y="6584"/>
                    </a:lnTo>
                    <a:lnTo>
                      <a:pt x="19134" y="6525"/>
                    </a:lnTo>
                    <a:lnTo>
                      <a:pt x="19134" y="6477"/>
                    </a:lnTo>
                    <a:lnTo>
                      <a:pt x="19027" y="6442"/>
                    </a:lnTo>
                    <a:lnTo>
                      <a:pt x="18943" y="6394"/>
                    </a:lnTo>
                    <a:lnTo>
                      <a:pt x="18943" y="6334"/>
                    </a:lnTo>
                    <a:lnTo>
                      <a:pt x="18896" y="6323"/>
                    </a:lnTo>
                    <a:cubicBezTo>
                      <a:pt x="18848" y="6263"/>
                      <a:pt x="18800" y="6203"/>
                      <a:pt x="18753" y="6144"/>
                    </a:cubicBezTo>
                    <a:lnTo>
                      <a:pt x="18729" y="5977"/>
                    </a:lnTo>
                    <a:cubicBezTo>
                      <a:pt x="18741" y="5930"/>
                      <a:pt x="18765" y="5882"/>
                      <a:pt x="18777" y="5834"/>
                    </a:cubicBezTo>
                    <a:cubicBezTo>
                      <a:pt x="18788" y="5787"/>
                      <a:pt x="18765" y="5751"/>
                      <a:pt x="18753" y="5715"/>
                    </a:cubicBezTo>
                    <a:cubicBezTo>
                      <a:pt x="18753" y="5680"/>
                      <a:pt x="18777" y="5668"/>
                      <a:pt x="18800" y="5656"/>
                    </a:cubicBezTo>
                    <a:lnTo>
                      <a:pt x="18848" y="5656"/>
                    </a:lnTo>
                    <a:lnTo>
                      <a:pt x="18955" y="5525"/>
                    </a:lnTo>
                    <a:cubicBezTo>
                      <a:pt x="18967" y="5441"/>
                      <a:pt x="18979" y="5370"/>
                      <a:pt x="18991" y="5299"/>
                    </a:cubicBezTo>
                    <a:cubicBezTo>
                      <a:pt x="18991" y="5263"/>
                      <a:pt x="18991" y="5227"/>
                      <a:pt x="18979" y="5191"/>
                    </a:cubicBezTo>
                    <a:lnTo>
                      <a:pt x="19039" y="5191"/>
                    </a:lnTo>
                    <a:lnTo>
                      <a:pt x="19003" y="5120"/>
                    </a:lnTo>
                    <a:lnTo>
                      <a:pt x="18931" y="5084"/>
                    </a:lnTo>
                    <a:cubicBezTo>
                      <a:pt x="18931" y="5025"/>
                      <a:pt x="18919" y="4965"/>
                      <a:pt x="18908" y="4894"/>
                    </a:cubicBezTo>
                    <a:lnTo>
                      <a:pt x="18991" y="4715"/>
                    </a:lnTo>
                    <a:lnTo>
                      <a:pt x="19039" y="4715"/>
                    </a:lnTo>
                    <a:cubicBezTo>
                      <a:pt x="19039" y="4703"/>
                      <a:pt x="19050" y="4691"/>
                      <a:pt x="19062" y="4679"/>
                    </a:cubicBezTo>
                    <a:cubicBezTo>
                      <a:pt x="19062" y="4668"/>
                      <a:pt x="19039" y="4632"/>
                      <a:pt x="19039" y="4620"/>
                    </a:cubicBezTo>
                    <a:cubicBezTo>
                      <a:pt x="19062" y="4537"/>
                      <a:pt x="19098" y="4453"/>
                      <a:pt x="19122" y="4370"/>
                    </a:cubicBezTo>
                    <a:lnTo>
                      <a:pt x="19169" y="4322"/>
                    </a:lnTo>
                    <a:cubicBezTo>
                      <a:pt x="19169" y="4298"/>
                      <a:pt x="19169" y="4275"/>
                      <a:pt x="19181" y="4239"/>
                    </a:cubicBezTo>
                    <a:lnTo>
                      <a:pt x="19229" y="4227"/>
                    </a:lnTo>
                    <a:lnTo>
                      <a:pt x="19265" y="4179"/>
                    </a:lnTo>
                    <a:lnTo>
                      <a:pt x="19158" y="3989"/>
                    </a:lnTo>
                    <a:cubicBezTo>
                      <a:pt x="19134" y="3953"/>
                      <a:pt x="19098" y="3929"/>
                      <a:pt x="19074" y="3894"/>
                    </a:cubicBezTo>
                    <a:lnTo>
                      <a:pt x="19122" y="3882"/>
                    </a:lnTo>
                    <a:lnTo>
                      <a:pt x="19050" y="3751"/>
                    </a:lnTo>
                    <a:lnTo>
                      <a:pt x="18931" y="3751"/>
                    </a:lnTo>
                    <a:lnTo>
                      <a:pt x="18896" y="3703"/>
                    </a:lnTo>
                    <a:lnTo>
                      <a:pt x="18800" y="3763"/>
                    </a:lnTo>
                    <a:lnTo>
                      <a:pt x="18729" y="3727"/>
                    </a:lnTo>
                    <a:cubicBezTo>
                      <a:pt x="18705" y="3679"/>
                      <a:pt x="18693" y="3620"/>
                      <a:pt x="18681" y="3572"/>
                    </a:cubicBezTo>
                    <a:cubicBezTo>
                      <a:pt x="18693" y="3560"/>
                      <a:pt x="18705" y="3536"/>
                      <a:pt x="18717" y="3525"/>
                    </a:cubicBezTo>
                    <a:cubicBezTo>
                      <a:pt x="18717" y="3477"/>
                      <a:pt x="18705" y="3429"/>
                      <a:pt x="18705" y="3394"/>
                    </a:cubicBezTo>
                    <a:cubicBezTo>
                      <a:pt x="18741" y="3346"/>
                      <a:pt x="18777" y="3310"/>
                      <a:pt x="18800" y="3263"/>
                    </a:cubicBezTo>
                    <a:cubicBezTo>
                      <a:pt x="18836" y="3227"/>
                      <a:pt x="18836" y="3155"/>
                      <a:pt x="18860" y="3096"/>
                    </a:cubicBezTo>
                    <a:lnTo>
                      <a:pt x="18812" y="3096"/>
                    </a:lnTo>
                    <a:lnTo>
                      <a:pt x="18812" y="3013"/>
                    </a:lnTo>
                    <a:lnTo>
                      <a:pt x="18884" y="2965"/>
                    </a:lnTo>
                    <a:cubicBezTo>
                      <a:pt x="18872" y="2929"/>
                      <a:pt x="18860" y="2894"/>
                      <a:pt x="18848" y="2858"/>
                    </a:cubicBezTo>
                    <a:lnTo>
                      <a:pt x="18872" y="2786"/>
                    </a:lnTo>
                    <a:lnTo>
                      <a:pt x="18836" y="2739"/>
                    </a:lnTo>
                    <a:lnTo>
                      <a:pt x="18884" y="2655"/>
                    </a:lnTo>
                    <a:lnTo>
                      <a:pt x="18967" y="2632"/>
                    </a:lnTo>
                    <a:lnTo>
                      <a:pt x="18908" y="2572"/>
                    </a:lnTo>
                    <a:lnTo>
                      <a:pt x="18824" y="2560"/>
                    </a:lnTo>
                    <a:lnTo>
                      <a:pt x="18777" y="2489"/>
                    </a:lnTo>
                    <a:cubicBezTo>
                      <a:pt x="18824" y="2429"/>
                      <a:pt x="18860" y="2370"/>
                      <a:pt x="18896" y="2322"/>
                    </a:cubicBezTo>
                    <a:cubicBezTo>
                      <a:pt x="18896" y="2298"/>
                      <a:pt x="18896" y="2286"/>
                      <a:pt x="18896" y="2274"/>
                    </a:cubicBezTo>
                    <a:lnTo>
                      <a:pt x="18908" y="2155"/>
                    </a:lnTo>
                    <a:lnTo>
                      <a:pt x="18812" y="2096"/>
                    </a:lnTo>
                    <a:lnTo>
                      <a:pt x="18836" y="2048"/>
                    </a:lnTo>
                    <a:lnTo>
                      <a:pt x="18717" y="2036"/>
                    </a:lnTo>
                    <a:lnTo>
                      <a:pt x="18634" y="2072"/>
                    </a:lnTo>
                    <a:cubicBezTo>
                      <a:pt x="18610" y="2108"/>
                      <a:pt x="18586" y="2155"/>
                      <a:pt x="18574" y="2203"/>
                    </a:cubicBezTo>
                    <a:lnTo>
                      <a:pt x="18467" y="2286"/>
                    </a:lnTo>
                    <a:lnTo>
                      <a:pt x="18455" y="2322"/>
                    </a:lnTo>
                    <a:lnTo>
                      <a:pt x="18396" y="2393"/>
                    </a:lnTo>
                    <a:lnTo>
                      <a:pt x="18348" y="2358"/>
                    </a:lnTo>
                    <a:lnTo>
                      <a:pt x="18229" y="2453"/>
                    </a:lnTo>
                    <a:lnTo>
                      <a:pt x="18098" y="2513"/>
                    </a:lnTo>
                    <a:lnTo>
                      <a:pt x="18146" y="2596"/>
                    </a:lnTo>
                    <a:lnTo>
                      <a:pt x="18217" y="2691"/>
                    </a:lnTo>
                    <a:lnTo>
                      <a:pt x="18146" y="2691"/>
                    </a:lnTo>
                    <a:lnTo>
                      <a:pt x="18086" y="2655"/>
                    </a:lnTo>
                    <a:lnTo>
                      <a:pt x="18015" y="2715"/>
                    </a:lnTo>
                    <a:lnTo>
                      <a:pt x="17931" y="2763"/>
                    </a:lnTo>
                    <a:cubicBezTo>
                      <a:pt x="17931" y="2798"/>
                      <a:pt x="17943" y="2834"/>
                      <a:pt x="17955" y="2882"/>
                    </a:cubicBezTo>
                    <a:lnTo>
                      <a:pt x="17943" y="2941"/>
                    </a:lnTo>
                    <a:lnTo>
                      <a:pt x="17872" y="2894"/>
                    </a:lnTo>
                    <a:lnTo>
                      <a:pt x="17812" y="2905"/>
                    </a:lnTo>
                    <a:cubicBezTo>
                      <a:pt x="17765" y="2953"/>
                      <a:pt x="17729" y="3013"/>
                      <a:pt x="17681" y="3060"/>
                    </a:cubicBezTo>
                    <a:lnTo>
                      <a:pt x="17669" y="3215"/>
                    </a:lnTo>
                    <a:lnTo>
                      <a:pt x="17574" y="3334"/>
                    </a:lnTo>
                    <a:lnTo>
                      <a:pt x="17574" y="3453"/>
                    </a:lnTo>
                    <a:cubicBezTo>
                      <a:pt x="17574" y="3489"/>
                      <a:pt x="17538" y="3525"/>
                      <a:pt x="17515" y="3560"/>
                    </a:cubicBezTo>
                    <a:lnTo>
                      <a:pt x="17395" y="3584"/>
                    </a:lnTo>
                    <a:cubicBezTo>
                      <a:pt x="17384" y="3608"/>
                      <a:pt x="17372" y="3620"/>
                      <a:pt x="17360" y="3644"/>
                    </a:cubicBezTo>
                    <a:lnTo>
                      <a:pt x="17205" y="3751"/>
                    </a:lnTo>
                    <a:lnTo>
                      <a:pt x="17086" y="3953"/>
                    </a:lnTo>
                    <a:lnTo>
                      <a:pt x="16979" y="3989"/>
                    </a:lnTo>
                    <a:lnTo>
                      <a:pt x="16979" y="4072"/>
                    </a:lnTo>
                    <a:lnTo>
                      <a:pt x="16872" y="4168"/>
                    </a:lnTo>
                    <a:lnTo>
                      <a:pt x="16753" y="4203"/>
                    </a:lnTo>
                    <a:lnTo>
                      <a:pt x="16681" y="4334"/>
                    </a:lnTo>
                    <a:lnTo>
                      <a:pt x="16491" y="4358"/>
                    </a:lnTo>
                    <a:lnTo>
                      <a:pt x="16145" y="4334"/>
                    </a:lnTo>
                    <a:lnTo>
                      <a:pt x="16050" y="4215"/>
                    </a:lnTo>
                    <a:lnTo>
                      <a:pt x="15931" y="4156"/>
                    </a:lnTo>
                    <a:cubicBezTo>
                      <a:pt x="15919" y="4120"/>
                      <a:pt x="15907" y="4084"/>
                      <a:pt x="15895" y="4060"/>
                    </a:cubicBezTo>
                    <a:cubicBezTo>
                      <a:pt x="15883" y="4025"/>
                      <a:pt x="15836" y="3977"/>
                      <a:pt x="15812" y="3941"/>
                    </a:cubicBezTo>
                    <a:cubicBezTo>
                      <a:pt x="15812" y="3917"/>
                      <a:pt x="15824" y="3906"/>
                      <a:pt x="15824" y="3894"/>
                    </a:cubicBezTo>
                    <a:cubicBezTo>
                      <a:pt x="15836" y="3870"/>
                      <a:pt x="15824" y="3858"/>
                      <a:pt x="15812" y="3846"/>
                    </a:cubicBezTo>
                    <a:cubicBezTo>
                      <a:pt x="15812" y="3834"/>
                      <a:pt x="15812" y="3787"/>
                      <a:pt x="15812" y="3751"/>
                    </a:cubicBezTo>
                    <a:lnTo>
                      <a:pt x="15705" y="3691"/>
                    </a:lnTo>
                    <a:lnTo>
                      <a:pt x="15633" y="3620"/>
                    </a:lnTo>
                    <a:lnTo>
                      <a:pt x="15479" y="3548"/>
                    </a:lnTo>
                    <a:cubicBezTo>
                      <a:pt x="15443" y="3513"/>
                      <a:pt x="15407" y="3465"/>
                      <a:pt x="15371" y="3429"/>
                    </a:cubicBezTo>
                    <a:lnTo>
                      <a:pt x="15371" y="3358"/>
                    </a:lnTo>
                    <a:cubicBezTo>
                      <a:pt x="15348" y="3298"/>
                      <a:pt x="15336" y="3251"/>
                      <a:pt x="15312" y="3203"/>
                    </a:cubicBezTo>
                    <a:lnTo>
                      <a:pt x="15193" y="3144"/>
                    </a:lnTo>
                    <a:lnTo>
                      <a:pt x="15098" y="3036"/>
                    </a:lnTo>
                    <a:cubicBezTo>
                      <a:pt x="15098" y="3025"/>
                      <a:pt x="15109" y="3013"/>
                      <a:pt x="15121" y="2989"/>
                    </a:cubicBezTo>
                    <a:lnTo>
                      <a:pt x="15062" y="2965"/>
                    </a:lnTo>
                    <a:lnTo>
                      <a:pt x="15014" y="2905"/>
                    </a:lnTo>
                    <a:lnTo>
                      <a:pt x="14907" y="2858"/>
                    </a:lnTo>
                    <a:lnTo>
                      <a:pt x="14836" y="2810"/>
                    </a:lnTo>
                    <a:lnTo>
                      <a:pt x="14871" y="2786"/>
                    </a:lnTo>
                    <a:lnTo>
                      <a:pt x="14788" y="2667"/>
                    </a:lnTo>
                    <a:cubicBezTo>
                      <a:pt x="14788" y="2632"/>
                      <a:pt x="14788" y="2608"/>
                      <a:pt x="14800" y="2584"/>
                    </a:cubicBezTo>
                    <a:cubicBezTo>
                      <a:pt x="14764" y="2536"/>
                      <a:pt x="14740" y="2489"/>
                      <a:pt x="14717" y="2429"/>
                    </a:cubicBezTo>
                    <a:lnTo>
                      <a:pt x="14645" y="2393"/>
                    </a:lnTo>
                    <a:cubicBezTo>
                      <a:pt x="14621" y="2346"/>
                      <a:pt x="14597" y="2298"/>
                      <a:pt x="14574" y="2251"/>
                    </a:cubicBezTo>
                    <a:cubicBezTo>
                      <a:pt x="14586" y="2227"/>
                      <a:pt x="14597" y="2191"/>
                      <a:pt x="14609" y="2155"/>
                    </a:cubicBezTo>
                    <a:lnTo>
                      <a:pt x="14752" y="2084"/>
                    </a:lnTo>
                    <a:lnTo>
                      <a:pt x="14812" y="2001"/>
                    </a:lnTo>
                    <a:lnTo>
                      <a:pt x="14931" y="1989"/>
                    </a:lnTo>
                    <a:lnTo>
                      <a:pt x="15002" y="1893"/>
                    </a:lnTo>
                    <a:lnTo>
                      <a:pt x="15074" y="1846"/>
                    </a:lnTo>
                    <a:lnTo>
                      <a:pt x="14967" y="1858"/>
                    </a:lnTo>
                    <a:cubicBezTo>
                      <a:pt x="14967" y="1810"/>
                      <a:pt x="14955" y="1774"/>
                      <a:pt x="14943" y="1727"/>
                    </a:cubicBezTo>
                    <a:lnTo>
                      <a:pt x="15062" y="1715"/>
                    </a:lnTo>
                    <a:cubicBezTo>
                      <a:pt x="15062" y="1691"/>
                      <a:pt x="15074" y="1655"/>
                      <a:pt x="15086" y="1631"/>
                    </a:cubicBezTo>
                    <a:lnTo>
                      <a:pt x="15133" y="1655"/>
                    </a:lnTo>
                    <a:lnTo>
                      <a:pt x="15193" y="1655"/>
                    </a:lnTo>
                    <a:cubicBezTo>
                      <a:pt x="15193" y="1667"/>
                      <a:pt x="15193" y="1679"/>
                      <a:pt x="15205" y="1691"/>
                    </a:cubicBezTo>
                    <a:lnTo>
                      <a:pt x="15288" y="1739"/>
                    </a:lnTo>
                    <a:lnTo>
                      <a:pt x="15431" y="1739"/>
                    </a:lnTo>
                    <a:lnTo>
                      <a:pt x="15514" y="1667"/>
                    </a:lnTo>
                    <a:cubicBezTo>
                      <a:pt x="15490" y="1643"/>
                      <a:pt x="15467" y="1608"/>
                      <a:pt x="15443" y="1584"/>
                    </a:cubicBezTo>
                    <a:lnTo>
                      <a:pt x="15526" y="1572"/>
                    </a:lnTo>
                    <a:lnTo>
                      <a:pt x="15598" y="1608"/>
                    </a:lnTo>
                    <a:cubicBezTo>
                      <a:pt x="15633" y="1572"/>
                      <a:pt x="15657" y="1536"/>
                      <a:pt x="15693" y="1501"/>
                    </a:cubicBezTo>
                    <a:lnTo>
                      <a:pt x="15776" y="1501"/>
                    </a:lnTo>
                    <a:lnTo>
                      <a:pt x="15871" y="1465"/>
                    </a:lnTo>
                    <a:cubicBezTo>
                      <a:pt x="15871" y="1453"/>
                      <a:pt x="15883" y="1441"/>
                      <a:pt x="15883" y="1429"/>
                    </a:cubicBezTo>
                    <a:lnTo>
                      <a:pt x="15800" y="1346"/>
                    </a:lnTo>
                    <a:lnTo>
                      <a:pt x="15717" y="1381"/>
                    </a:lnTo>
                    <a:lnTo>
                      <a:pt x="15669" y="1334"/>
                    </a:lnTo>
                    <a:cubicBezTo>
                      <a:pt x="15681" y="1286"/>
                      <a:pt x="15693" y="1250"/>
                      <a:pt x="15705" y="1203"/>
                    </a:cubicBezTo>
                    <a:lnTo>
                      <a:pt x="15610" y="1203"/>
                    </a:lnTo>
                    <a:lnTo>
                      <a:pt x="15455" y="1262"/>
                    </a:lnTo>
                    <a:lnTo>
                      <a:pt x="15502" y="1310"/>
                    </a:lnTo>
                    <a:lnTo>
                      <a:pt x="15479" y="1358"/>
                    </a:lnTo>
                    <a:lnTo>
                      <a:pt x="15383" y="1358"/>
                    </a:lnTo>
                    <a:lnTo>
                      <a:pt x="15324" y="1286"/>
                    </a:lnTo>
                    <a:lnTo>
                      <a:pt x="15324" y="1239"/>
                    </a:lnTo>
                    <a:lnTo>
                      <a:pt x="15300" y="1179"/>
                    </a:lnTo>
                    <a:lnTo>
                      <a:pt x="15252" y="1215"/>
                    </a:lnTo>
                    <a:lnTo>
                      <a:pt x="15181" y="1203"/>
                    </a:lnTo>
                    <a:lnTo>
                      <a:pt x="15205" y="1155"/>
                    </a:lnTo>
                    <a:lnTo>
                      <a:pt x="15276" y="1131"/>
                    </a:lnTo>
                    <a:lnTo>
                      <a:pt x="15312" y="1096"/>
                    </a:lnTo>
                    <a:lnTo>
                      <a:pt x="15229" y="1096"/>
                    </a:lnTo>
                    <a:lnTo>
                      <a:pt x="15169" y="1120"/>
                    </a:lnTo>
                    <a:lnTo>
                      <a:pt x="15038" y="1108"/>
                    </a:lnTo>
                    <a:lnTo>
                      <a:pt x="15014" y="1131"/>
                    </a:lnTo>
                    <a:lnTo>
                      <a:pt x="14955" y="1120"/>
                    </a:lnTo>
                    <a:lnTo>
                      <a:pt x="14931" y="1072"/>
                    </a:lnTo>
                    <a:lnTo>
                      <a:pt x="14848" y="1036"/>
                    </a:lnTo>
                    <a:cubicBezTo>
                      <a:pt x="14848" y="1024"/>
                      <a:pt x="14859" y="1012"/>
                      <a:pt x="14859" y="1000"/>
                    </a:cubicBezTo>
                    <a:lnTo>
                      <a:pt x="14824" y="893"/>
                    </a:lnTo>
                    <a:lnTo>
                      <a:pt x="14788" y="869"/>
                    </a:lnTo>
                    <a:lnTo>
                      <a:pt x="14645" y="869"/>
                    </a:lnTo>
                    <a:lnTo>
                      <a:pt x="14574" y="810"/>
                    </a:lnTo>
                    <a:lnTo>
                      <a:pt x="14514" y="810"/>
                    </a:lnTo>
                    <a:cubicBezTo>
                      <a:pt x="14514" y="786"/>
                      <a:pt x="14514" y="762"/>
                      <a:pt x="14502" y="739"/>
                    </a:cubicBezTo>
                    <a:lnTo>
                      <a:pt x="14467" y="715"/>
                    </a:lnTo>
                    <a:cubicBezTo>
                      <a:pt x="14467" y="679"/>
                      <a:pt x="14455" y="643"/>
                      <a:pt x="14443" y="608"/>
                    </a:cubicBezTo>
                    <a:lnTo>
                      <a:pt x="14312" y="608"/>
                    </a:lnTo>
                    <a:lnTo>
                      <a:pt x="14205" y="548"/>
                    </a:lnTo>
                    <a:lnTo>
                      <a:pt x="14121" y="477"/>
                    </a:lnTo>
                    <a:lnTo>
                      <a:pt x="14145" y="417"/>
                    </a:lnTo>
                    <a:lnTo>
                      <a:pt x="14097" y="322"/>
                    </a:lnTo>
                    <a:cubicBezTo>
                      <a:pt x="14086" y="322"/>
                      <a:pt x="14074" y="322"/>
                      <a:pt x="14050" y="310"/>
                    </a:cubicBezTo>
                    <a:lnTo>
                      <a:pt x="14050" y="346"/>
                    </a:lnTo>
                    <a:lnTo>
                      <a:pt x="13895" y="322"/>
                    </a:lnTo>
                    <a:lnTo>
                      <a:pt x="13895" y="238"/>
                    </a:lnTo>
                    <a:lnTo>
                      <a:pt x="13824" y="191"/>
                    </a:lnTo>
                    <a:lnTo>
                      <a:pt x="13716" y="84"/>
                    </a:lnTo>
                    <a:lnTo>
                      <a:pt x="13681" y="96"/>
                    </a:lnTo>
                    <a:lnTo>
                      <a:pt x="13633" y="36"/>
                    </a:lnTo>
                    <a:lnTo>
                      <a:pt x="13538" y="60"/>
                    </a:lnTo>
                    <a:lnTo>
                      <a:pt x="13609" y="155"/>
                    </a:lnTo>
                    <a:lnTo>
                      <a:pt x="13562" y="155"/>
                    </a:lnTo>
                    <a:cubicBezTo>
                      <a:pt x="13597" y="179"/>
                      <a:pt x="13621" y="191"/>
                      <a:pt x="13657" y="215"/>
                    </a:cubicBezTo>
                    <a:lnTo>
                      <a:pt x="13740" y="215"/>
                    </a:lnTo>
                    <a:cubicBezTo>
                      <a:pt x="13776" y="262"/>
                      <a:pt x="13812" y="310"/>
                      <a:pt x="13847" y="358"/>
                    </a:cubicBezTo>
                    <a:lnTo>
                      <a:pt x="13812" y="405"/>
                    </a:lnTo>
                    <a:cubicBezTo>
                      <a:pt x="13812" y="453"/>
                      <a:pt x="13800" y="500"/>
                      <a:pt x="13788" y="536"/>
                    </a:cubicBezTo>
                    <a:lnTo>
                      <a:pt x="13693" y="500"/>
                    </a:lnTo>
                    <a:lnTo>
                      <a:pt x="13621" y="572"/>
                    </a:lnTo>
                    <a:cubicBezTo>
                      <a:pt x="13621" y="560"/>
                      <a:pt x="13621" y="536"/>
                      <a:pt x="13609" y="512"/>
                    </a:cubicBezTo>
                    <a:lnTo>
                      <a:pt x="13538" y="465"/>
                    </a:lnTo>
                    <a:lnTo>
                      <a:pt x="13443" y="477"/>
                    </a:lnTo>
                    <a:lnTo>
                      <a:pt x="13157" y="381"/>
                    </a:lnTo>
                    <a:lnTo>
                      <a:pt x="13085" y="262"/>
                    </a:lnTo>
                    <a:lnTo>
                      <a:pt x="13062" y="298"/>
                    </a:lnTo>
                    <a:lnTo>
                      <a:pt x="12931" y="286"/>
                    </a:lnTo>
                    <a:lnTo>
                      <a:pt x="12919" y="358"/>
                    </a:lnTo>
                    <a:lnTo>
                      <a:pt x="12835" y="310"/>
                    </a:lnTo>
                    <a:cubicBezTo>
                      <a:pt x="12835" y="346"/>
                      <a:pt x="12835" y="381"/>
                      <a:pt x="12823" y="417"/>
                    </a:cubicBezTo>
                    <a:lnTo>
                      <a:pt x="12800" y="369"/>
                    </a:lnTo>
                    <a:lnTo>
                      <a:pt x="12692" y="298"/>
                    </a:lnTo>
                    <a:lnTo>
                      <a:pt x="12633" y="334"/>
                    </a:lnTo>
                    <a:lnTo>
                      <a:pt x="12657" y="393"/>
                    </a:lnTo>
                    <a:lnTo>
                      <a:pt x="12633" y="429"/>
                    </a:lnTo>
                    <a:lnTo>
                      <a:pt x="12526" y="346"/>
                    </a:lnTo>
                    <a:lnTo>
                      <a:pt x="12442" y="369"/>
                    </a:lnTo>
                    <a:cubicBezTo>
                      <a:pt x="12454" y="393"/>
                      <a:pt x="12466" y="417"/>
                      <a:pt x="12478" y="429"/>
                    </a:cubicBezTo>
                    <a:lnTo>
                      <a:pt x="12323" y="429"/>
                    </a:lnTo>
                    <a:cubicBezTo>
                      <a:pt x="12323" y="453"/>
                      <a:pt x="12323" y="465"/>
                      <a:pt x="12311" y="477"/>
                    </a:cubicBezTo>
                    <a:lnTo>
                      <a:pt x="12359" y="572"/>
                    </a:lnTo>
                    <a:lnTo>
                      <a:pt x="12359" y="619"/>
                    </a:lnTo>
                    <a:lnTo>
                      <a:pt x="12288" y="548"/>
                    </a:lnTo>
                    <a:lnTo>
                      <a:pt x="12192" y="572"/>
                    </a:lnTo>
                    <a:lnTo>
                      <a:pt x="12109" y="536"/>
                    </a:lnTo>
                    <a:lnTo>
                      <a:pt x="11990" y="608"/>
                    </a:lnTo>
                    <a:lnTo>
                      <a:pt x="11859" y="703"/>
                    </a:lnTo>
                    <a:lnTo>
                      <a:pt x="11788" y="691"/>
                    </a:lnTo>
                    <a:lnTo>
                      <a:pt x="11716" y="774"/>
                    </a:lnTo>
                    <a:lnTo>
                      <a:pt x="11633" y="774"/>
                    </a:lnTo>
                    <a:lnTo>
                      <a:pt x="11669" y="858"/>
                    </a:lnTo>
                    <a:lnTo>
                      <a:pt x="11823" y="941"/>
                    </a:lnTo>
                    <a:lnTo>
                      <a:pt x="11752" y="941"/>
                    </a:lnTo>
                    <a:lnTo>
                      <a:pt x="11692" y="977"/>
                    </a:lnTo>
                    <a:lnTo>
                      <a:pt x="11871" y="1108"/>
                    </a:lnTo>
                    <a:lnTo>
                      <a:pt x="11788" y="1108"/>
                    </a:lnTo>
                    <a:lnTo>
                      <a:pt x="11669" y="1048"/>
                    </a:lnTo>
                    <a:cubicBezTo>
                      <a:pt x="11657" y="1024"/>
                      <a:pt x="11645" y="1000"/>
                      <a:pt x="11645" y="977"/>
                    </a:cubicBezTo>
                    <a:cubicBezTo>
                      <a:pt x="11645" y="1000"/>
                      <a:pt x="11633" y="1012"/>
                      <a:pt x="11633" y="1024"/>
                    </a:cubicBezTo>
                    <a:lnTo>
                      <a:pt x="11692" y="1108"/>
                    </a:lnTo>
                    <a:cubicBezTo>
                      <a:pt x="11680" y="1131"/>
                      <a:pt x="11657" y="1167"/>
                      <a:pt x="11645" y="1191"/>
                    </a:cubicBezTo>
                    <a:cubicBezTo>
                      <a:pt x="11669" y="1227"/>
                      <a:pt x="11680" y="1274"/>
                      <a:pt x="11692" y="1310"/>
                    </a:cubicBezTo>
                    <a:lnTo>
                      <a:pt x="11609" y="1191"/>
                    </a:lnTo>
                    <a:lnTo>
                      <a:pt x="11573" y="1036"/>
                    </a:lnTo>
                    <a:lnTo>
                      <a:pt x="11490" y="1000"/>
                    </a:lnTo>
                    <a:lnTo>
                      <a:pt x="11466" y="1036"/>
                    </a:lnTo>
                    <a:lnTo>
                      <a:pt x="11407" y="1072"/>
                    </a:lnTo>
                    <a:cubicBezTo>
                      <a:pt x="11407" y="1060"/>
                      <a:pt x="11419" y="1036"/>
                      <a:pt x="11419" y="1012"/>
                    </a:cubicBezTo>
                    <a:lnTo>
                      <a:pt x="11252" y="834"/>
                    </a:lnTo>
                    <a:lnTo>
                      <a:pt x="11097" y="798"/>
                    </a:lnTo>
                    <a:lnTo>
                      <a:pt x="11133" y="858"/>
                    </a:lnTo>
                    <a:lnTo>
                      <a:pt x="11061" y="881"/>
                    </a:lnTo>
                    <a:lnTo>
                      <a:pt x="11026" y="822"/>
                    </a:lnTo>
                    <a:lnTo>
                      <a:pt x="10978" y="810"/>
                    </a:lnTo>
                    <a:lnTo>
                      <a:pt x="10918" y="846"/>
                    </a:lnTo>
                    <a:cubicBezTo>
                      <a:pt x="10930" y="869"/>
                      <a:pt x="10942" y="905"/>
                      <a:pt x="10966" y="941"/>
                    </a:cubicBezTo>
                    <a:lnTo>
                      <a:pt x="10918" y="977"/>
                    </a:lnTo>
                    <a:cubicBezTo>
                      <a:pt x="10918" y="965"/>
                      <a:pt x="10918" y="953"/>
                      <a:pt x="10918" y="941"/>
                    </a:cubicBezTo>
                    <a:lnTo>
                      <a:pt x="10871" y="929"/>
                    </a:lnTo>
                    <a:lnTo>
                      <a:pt x="10859" y="965"/>
                    </a:lnTo>
                    <a:lnTo>
                      <a:pt x="10740" y="977"/>
                    </a:lnTo>
                    <a:lnTo>
                      <a:pt x="10597" y="941"/>
                    </a:lnTo>
                    <a:lnTo>
                      <a:pt x="10728" y="941"/>
                    </a:lnTo>
                    <a:lnTo>
                      <a:pt x="10823" y="893"/>
                    </a:lnTo>
                    <a:lnTo>
                      <a:pt x="10871" y="774"/>
                    </a:lnTo>
                    <a:lnTo>
                      <a:pt x="10978" y="727"/>
                    </a:lnTo>
                    <a:cubicBezTo>
                      <a:pt x="10966" y="703"/>
                      <a:pt x="10954" y="679"/>
                      <a:pt x="10942" y="655"/>
                    </a:cubicBezTo>
                    <a:lnTo>
                      <a:pt x="10871" y="619"/>
                    </a:lnTo>
                    <a:cubicBezTo>
                      <a:pt x="10847" y="536"/>
                      <a:pt x="10835" y="453"/>
                      <a:pt x="10811" y="369"/>
                    </a:cubicBezTo>
                    <a:cubicBezTo>
                      <a:pt x="10799" y="334"/>
                      <a:pt x="10787" y="298"/>
                      <a:pt x="10776" y="250"/>
                    </a:cubicBezTo>
                    <a:lnTo>
                      <a:pt x="10645" y="179"/>
                    </a:lnTo>
                    <a:cubicBezTo>
                      <a:pt x="10621" y="155"/>
                      <a:pt x="10597" y="131"/>
                      <a:pt x="10573" y="96"/>
                    </a:cubicBezTo>
                    <a:lnTo>
                      <a:pt x="10502" y="96"/>
                    </a:lnTo>
                    <a:cubicBezTo>
                      <a:pt x="10514" y="119"/>
                      <a:pt x="10526" y="131"/>
                      <a:pt x="10537" y="155"/>
                    </a:cubicBezTo>
                    <a:lnTo>
                      <a:pt x="10478" y="155"/>
                    </a:lnTo>
                    <a:lnTo>
                      <a:pt x="10371" y="203"/>
                    </a:lnTo>
                    <a:cubicBezTo>
                      <a:pt x="10359" y="203"/>
                      <a:pt x="10335" y="191"/>
                      <a:pt x="10311" y="179"/>
                    </a:cubicBezTo>
                    <a:lnTo>
                      <a:pt x="10347" y="143"/>
                    </a:lnTo>
                    <a:lnTo>
                      <a:pt x="10252" y="131"/>
                    </a:lnTo>
                    <a:lnTo>
                      <a:pt x="10216" y="167"/>
                    </a:lnTo>
                    <a:cubicBezTo>
                      <a:pt x="10216" y="119"/>
                      <a:pt x="10204" y="72"/>
                      <a:pt x="10192" y="36"/>
                    </a:cubicBezTo>
                    <a:lnTo>
                      <a:pt x="101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1" name="Google Shape;6361;p26"/>
              <p:cNvSpPr/>
              <p:nvPr/>
            </p:nvSpPr>
            <p:spPr>
              <a:xfrm>
                <a:off x="5450675" y="4033950"/>
                <a:ext cx="18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61" extrusionOk="0">
                    <a:moveTo>
                      <a:pt x="0" y="1"/>
                    </a:moveTo>
                    <a:lnTo>
                      <a:pt x="36" y="60"/>
                    </a:lnTo>
                    <a:lnTo>
                      <a:pt x="72" y="37"/>
                    </a:lnTo>
                    <a:cubicBezTo>
                      <a:pt x="72" y="25"/>
                      <a:pt x="60" y="13"/>
                      <a:pt x="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2" name="Google Shape;6362;p26"/>
              <p:cNvSpPr/>
              <p:nvPr/>
            </p:nvSpPr>
            <p:spPr>
              <a:xfrm>
                <a:off x="5456025" y="4071175"/>
                <a:ext cx="53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79" extrusionOk="0">
                    <a:moveTo>
                      <a:pt x="60" y="0"/>
                    </a:moveTo>
                    <a:lnTo>
                      <a:pt x="1" y="12"/>
                    </a:lnTo>
                    <a:lnTo>
                      <a:pt x="1" y="72"/>
                    </a:lnTo>
                    <a:lnTo>
                      <a:pt x="132" y="131"/>
                    </a:lnTo>
                    <a:lnTo>
                      <a:pt x="179" y="179"/>
                    </a:lnTo>
                    <a:cubicBezTo>
                      <a:pt x="191" y="167"/>
                      <a:pt x="203" y="155"/>
                      <a:pt x="215" y="143"/>
                    </a:cubicBezTo>
                    <a:lnTo>
                      <a:pt x="155" y="3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3" name="Google Shape;6363;p26"/>
              <p:cNvSpPr/>
              <p:nvPr/>
            </p:nvSpPr>
            <p:spPr>
              <a:xfrm>
                <a:off x="5551575" y="3697025"/>
                <a:ext cx="5075" cy="32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31" extrusionOk="0">
                    <a:moveTo>
                      <a:pt x="179" y="0"/>
                    </a:moveTo>
                    <a:lnTo>
                      <a:pt x="48" y="48"/>
                    </a:lnTo>
                    <a:cubicBezTo>
                      <a:pt x="36" y="60"/>
                      <a:pt x="12" y="71"/>
                      <a:pt x="0" y="83"/>
                    </a:cubicBezTo>
                    <a:lnTo>
                      <a:pt x="48" y="131"/>
                    </a:lnTo>
                    <a:lnTo>
                      <a:pt x="96" y="83"/>
                    </a:lnTo>
                    <a:lnTo>
                      <a:pt x="203" y="60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4" name="Google Shape;6364;p26"/>
              <p:cNvSpPr/>
              <p:nvPr/>
            </p:nvSpPr>
            <p:spPr>
              <a:xfrm>
                <a:off x="5555750" y="3771125"/>
                <a:ext cx="21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49" extrusionOk="0">
                    <a:moveTo>
                      <a:pt x="0" y="1"/>
                    </a:moveTo>
                    <a:cubicBezTo>
                      <a:pt x="0" y="13"/>
                      <a:pt x="0" y="36"/>
                      <a:pt x="12" y="48"/>
                    </a:cubicBezTo>
                    <a:lnTo>
                      <a:pt x="72" y="48"/>
                    </a:lnTo>
                    <a:cubicBezTo>
                      <a:pt x="72" y="36"/>
                      <a:pt x="72" y="24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5" name="Google Shape;6365;p26"/>
              <p:cNvSpPr/>
              <p:nvPr/>
            </p:nvSpPr>
            <p:spPr>
              <a:xfrm>
                <a:off x="5548300" y="3699700"/>
                <a:ext cx="152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36" extrusionOk="0">
                    <a:moveTo>
                      <a:pt x="1" y="0"/>
                    </a:moveTo>
                    <a:cubicBezTo>
                      <a:pt x="12" y="12"/>
                      <a:pt x="24" y="24"/>
                      <a:pt x="48" y="36"/>
                    </a:cubicBezTo>
                    <a:cubicBezTo>
                      <a:pt x="48" y="24"/>
                      <a:pt x="48" y="12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6" name="Google Shape;6366;p26"/>
              <p:cNvSpPr/>
              <p:nvPr/>
            </p:nvSpPr>
            <p:spPr>
              <a:xfrm>
                <a:off x="5534025" y="3744050"/>
                <a:ext cx="21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20" extrusionOk="0">
                    <a:moveTo>
                      <a:pt x="60" y="0"/>
                    </a:moveTo>
                    <a:lnTo>
                      <a:pt x="0" y="60"/>
                    </a:lnTo>
                    <a:cubicBezTo>
                      <a:pt x="0" y="72"/>
                      <a:pt x="0" y="95"/>
                      <a:pt x="12" y="119"/>
                    </a:cubicBezTo>
                    <a:lnTo>
                      <a:pt x="83" y="84"/>
                    </a:lnTo>
                    <a:cubicBezTo>
                      <a:pt x="71" y="60"/>
                      <a:pt x="60" y="36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7" name="Google Shape;6367;p26"/>
              <p:cNvSpPr/>
              <p:nvPr/>
            </p:nvSpPr>
            <p:spPr>
              <a:xfrm>
                <a:off x="5554250" y="3764875"/>
                <a:ext cx="77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96" extrusionOk="0">
                    <a:moveTo>
                      <a:pt x="48" y="1"/>
                    </a:moveTo>
                    <a:cubicBezTo>
                      <a:pt x="48" y="1"/>
                      <a:pt x="1" y="36"/>
                      <a:pt x="13" y="36"/>
                    </a:cubicBezTo>
                    <a:lnTo>
                      <a:pt x="36" y="96"/>
                    </a:lnTo>
                    <a:lnTo>
                      <a:pt x="96" y="96"/>
                    </a:lnTo>
                    <a:lnTo>
                      <a:pt x="179" y="60"/>
                    </a:lnTo>
                    <a:lnTo>
                      <a:pt x="298" y="84"/>
                    </a:lnTo>
                    <a:cubicBezTo>
                      <a:pt x="298" y="84"/>
                      <a:pt x="310" y="84"/>
                      <a:pt x="310" y="72"/>
                    </a:cubicBezTo>
                    <a:cubicBezTo>
                      <a:pt x="274" y="48"/>
                      <a:pt x="239" y="24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8" name="Google Shape;6368;p26"/>
              <p:cNvSpPr/>
              <p:nvPr/>
            </p:nvSpPr>
            <p:spPr>
              <a:xfrm>
                <a:off x="5420300" y="4054500"/>
                <a:ext cx="33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08" extrusionOk="0">
                    <a:moveTo>
                      <a:pt x="48" y="0"/>
                    </a:moveTo>
                    <a:lnTo>
                      <a:pt x="1" y="48"/>
                    </a:lnTo>
                    <a:lnTo>
                      <a:pt x="48" y="108"/>
                    </a:lnTo>
                    <a:cubicBezTo>
                      <a:pt x="72" y="96"/>
                      <a:pt x="84" y="84"/>
                      <a:pt x="96" y="72"/>
                    </a:cubicBez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9" name="Google Shape;6369;p26"/>
              <p:cNvSpPr/>
              <p:nvPr/>
            </p:nvSpPr>
            <p:spPr>
              <a:xfrm>
                <a:off x="5546225" y="3699400"/>
                <a:ext cx="15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48" extrusionOk="0">
                    <a:moveTo>
                      <a:pt x="0" y="0"/>
                    </a:moveTo>
                    <a:lnTo>
                      <a:pt x="12" y="48"/>
                    </a:lnTo>
                    <a:lnTo>
                      <a:pt x="60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0" name="Google Shape;6370;p26"/>
              <p:cNvSpPr/>
              <p:nvPr/>
            </p:nvSpPr>
            <p:spPr>
              <a:xfrm>
                <a:off x="5421500" y="4058675"/>
                <a:ext cx="27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6" extrusionOk="0">
                    <a:moveTo>
                      <a:pt x="12" y="0"/>
                    </a:moveTo>
                    <a:cubicBezTo>
                      <a:pt x="0" y="24"/>
                      <a:pt x="0" y="48"/>
                      <a:pt x="0" y="60"/>
                    </a:cubicBezTo>
                    <a:lnTo>
                      <a:pt x="48" y="95"/>
                    </a:lnTo>
                    <a:lnTo>
                      <a:pt x="108" y="83"/>
                    </a:lnTo>
                    <a:lnTo>
                      <a:pt x="72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1" name="Google Shape;6371;p26"/>
              <p:cNvSpPr/>
              <p:nvPr/>
            </p:nvSpPr>
            <p:spPr>
              <a:xfrm>
                <a:off x="5623600" y="3720225"/>
                <a:ext cx="27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8" extrusionOk="0">
                    <a:moveTo>
                      <a:pt x="37" y="1"/>
                    </a:moveTo>
                    <a:cubicBezTo>
                      <a:pt x="25" y="36"/>
                      <a:pt x="13" y="60"/>
                      <a:pt x="1" y="96"/>
                    </a:cubicBezTo>
                    <a:lnTo>
                      <a:pt x="60" y="96"/>
                    </a:lnTo>
                    <a:lnTo>
                      <a:pt x="108" y="108"/>
                    </a:lnTo>
                    <a:lnTo>
                      <a:pt x="108" y="36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2" name="Google Shape;6372;p26"/>
              <p:cNvSpPr/>
              <p:nvPr/>
            </p:nvSpPr>
            <p:spPr>
              <a:xfrm>
                <a:off x="5459000" y="4044675"/>
                <a:ext cx="21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4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24"/>
                      <a:pt x="24" y="36"/>
                      <a:pt x="36" y="48"/>
                    </a:cubicBezTo>
                    <a:lnTo>
                      <a:pt x="84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3" name="Google Shape;6373;p26"/>
              <p:cNvSpPr/>
              <p:nvPr/>
            </p:nvSpPr>
            <p:spPr>
              <a:xfrm>
                <a:off x="5423575" y="4055700"/>
                <a:ext cx="18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73" h="72" extrusionOk="0">
                    <a:moveTo>
                      <a:pt x="25" y="0"/>
                    </a:moveTo>
                    <a:cubicBezTo>
                      <a:pt x="25" y="12"/>
                      <a:pt x="13" y="36"/>
                      <a:pt x="1" y="60"/>
                    </a:cubicBezTo>
                    <a:lnTo>
                      <a:pt x="48" y="71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4" name="Google Shape;6374;p26"/>
              <p:cNvSpPr/>
              <p:nvPr/>
            </p:nvSpPr>
            <p:spPr>
              <a:xfrm>
                <a:off x="5399475" y="4057175"/>
                <a:ext cx="54500" cy="49150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966" extrusionOk="0">
                    <a:moveTo>
                      <a:pt x="774" y="1"/>
                    </a:moveTo>
                    <a:lnTo>
                      <a:pt x="727" y="24"/>
                    </a:lnTo>
                    <a:lnTo>
                      <a:pt x="679" y="108"/>
                    </a:lnTo>
                    <a:lnTo>
                      <a:pt x="643" y="108"/>
                    </a:lnTo>
                    <a:cubicBezTo>
                      <a:pt x="631" y="132"/>
                      <a:pt x="620" y="167"/>
                      <a:pt x="608" y="191"/>
                    </a:cubicBezTo>
                    <a:lnTo>
                      <a:pt x="572" y="334"/>
                    </a:lnTo>
                    <a:cubicBezTo>
                      <a:pt x="548" y="370"/>
                      <a:pt x="524" y="393"/>
                      <a:pt x="500" y="417"/>
                    </a:cubicBezTo>
                    <a:lnTo>
                      <a:pt x="441" y="596"/>
                    </a:lnTo>
                    <a:cubicBezTo>
                      <a:pt x="429" y="643"/>
                      <a:pt x="417" y="691"/>
                      <a:pt x="405" y="727"/>
                    </a:cubicBezTo>
                    <a:lnTo>
                      <a:pt x="334" y="822"/>
                    </a:lnTo>
                    <a:lnTo>
                      <a:pt x="358" y="870"/>
                    </a:lnTo>
                    <a:lnTo>
                      <a:pt x="346" y="917"/>
                    </a:lnTo>
                    <a:lnTo>
                      <a:pt x="393" y="1013"/>
                    </a:lnTo>
                    <a:lnTo>
                      <a:pt x="310" y="977"/>
                    </a:lnTo>
                    <a:cubicBezTo>
                      <a:pt x="286" y="941"/>
                      <a:pt x="274" y="905"/>
                      <a:pt x="262" y="870"/>
                    </a:cubicBezTo>
                    <a:lnTo>
                      <a:pt x="191" y="929"/>
                    </a:lnTo>
                    <a:cubicBezTo>
                      <a:pt x="179" y="977"/>
                      <a:pt x="155" y="1024"/>
                      <a:pt x="143" y="1060"/>
                    </a:cubicBezTo>
                    <a:cubicBezTo>
                      <a:pt x="155" y="1084"/>
                      <a:pt x="167" y="1108"/>
                      <a:pt x="179" y="1132"/>
                    </a:cubicBezTo>
                    <a:lnTo>
                      <a:pt x="143" y="1167"/>
                    </a:lnTo>
                    <a:cubicBezTo>
                      <a:pt x="119" y="1227"/>
                      <a:pt x="84" y="1298"/>
                      <a:pt x="60" y="1370"/>
                    </a:cubicBezTo>
                    <a:lnTo>
                      <a:pt x="84" y="1429"/>
                    </a:lnTo>
                    <a:lnTo>
                      <a:pt x="60" y="1441"/>
                    </a:lnTo>
                    <a:lnTo>
                      <a:pt x="36" y="1548"/>
                    </a:lnTo>
                    <a:lnTo>
                      <a:pt x="108" y="1608"/>
                    </a:lnTo>
                    <a:lnTo>
                      <a:pt x="36" y="1644"/>
                    </a:lnTo>
                    <a:lnTo>
                      <a:pt x="0" y="1715"/>
                    </a:lnTo>
                    <a:lnTo>
                      <a:pt x="24" y="1751"/>
                    </a:lnTo>
                    <a:lnTo>
                      <a:pt x="108" y="1763"/>
                    </a:lnTo>
                    <a:lnTo>
                      <a:pt x="143" y="1834"/>
                    </a:lnTo>
                    <a:lnTo>
                      <a:pt x="250" y="1786"/>
                    </a:lnTo>
                    <a:lnTo>
                      <a:pt x="227" y="1846"/>
                    </a:lnTo>
                    <a:cubicBezTo>
                      <a:pt x="227" y="1882"/>
                      <a:pt x="227" y="1906"/>
                      <a:pt x="239" y="1941"/>
                    </a:cubicBezTo>
                    <a:lnTo>
                      <a:pt x="310" y="1965"/>
                    </a:lnTo>
                    <a:lnTo>
                      <a:pt x="441" y="1894"/>
                    </a:lnTo>
                    <a:lnTo>
                      <a:pt x="477" y="1834"/>
                    </a:lnTo>
                    <a:lnTo>
                      <a:pt x="572" y="1727"/>
                    </a:lnTo>
                    <a:cubicBezTo>
                      <a:pt x="584" y="1751"/>
                      <a:pt x="596" y="1775"/>
                      <a:pt x="608" y="1798"/>
                    </a:cubicBezTo>
                    <a:lnTo>
                      <a:pt x="655" y="1763"/>
                    </a:lnTo>
                    <a:lnTo>
                      <a:pt x="750" y="1751"/>
                    </a:lnTo>
                    <a:lnTo>
                      <a:pt x="822" y="1679"/>
                    </a:lnTo>
                    <a:lnTo>
                      <a:pt x="786" y="1763"/>
                    </a:lnTo>
                    <a:lnTo>
                      <a:pt x="834" y="1798"/>
                    </a:lnTo>
                    <a:lnTo>
                      <a:pt x="905" y="1751"/>
                    </a:lnTo>
                    <a:lnTo>
                      <a:pt x="989" y="1775"/>
                    </a:lnTo>
                    <a:lnTo>
                      <a:pt x="1012" y="1834"/>
                    </a:lnTo>
                    <a:lnTo>
                      <a:pt x="977" y="1882"/>
                    </a:lnTo>
                    <a:lnTo>
                      <a:pt x="905" y="1822"/>
                    </a:lnTo>
                    <a:lnTo>
                      <a:pt x="858" y="1929"/>
                    </a:lnTo>
                    <a:lnTo>
                      <a:pt x="953" y="1929"/>
                    </a:lnTo>
                    <a:lnTo>
                      <a:pt x="977" y="1953"/>
                    </a:lnTo>
                    <a:lnTo>
                      <a:pt x="1131" y="1870"/>
                    </a:lnTo>
                    <a:lnTo>
                      <a:pt x="1143" y="1834"/>
                    </a:lnTo>
                    <a:cubicBezTo>
                      <a:pt x="1131" y="1810"/>
                      <a:pt x="1120" y="1786"/>
                      <a:pt x="1096" y="1763"/>
                    </a:cubicBezTo>
                    <a:lnTo>
                      <a:pt x="1191" y="1715"/>
                    </a:lnTo>
                    <a:lnTo>
                      <a:pt x="1227" y="1632"/>
                    </a:lnTo>
                    <a:lnTo>
                      <a:pt x="1298" y="1667"/>
                    </a:lnTo>
                    <a:lnTo>
                      <a:pt x="1346" y="1644"/>
                    </a:lnTo>
                    <a:lnTo>
                      <a:pt x="1429" y="1489"/>
                    </a:lnTo>
                    <a:lnTo>
                      <a:pt x="1501" y="1477"/>
                    </a:lnTo>
                    <a:lnTo>
                      <a:pt x="1572" y="1429"/>
                    </a:lnTo>
                    <a:lnTo>
                      <a:pt x="1572" y="1429"/>
                    </a:lnTo>
                    <a:cubicBezTo>
                      <a:pt x="1572" y="1465"/>
                      <a:pt x="1560" y="1513"/>
                      <a:pt x="1548" y="1548"/>
                    </a:cubicBezTo>
                    <a:lnTo>
                      <a:pt x="1548" y="1608"/>
                    </a:lnTo>
                    <a:lnTo>
                      <a:pt x="1632" y="1548"/>
                    </a:lnTo>
                    <a:lnTo>
                      <a:pt x="1655" y="1477"/>
                    </a:lnTo>
                    <a:lnTo>
                      <a:pt x="1691" y="1453"/>
                    </a:lnTo>
                    <a:cubicBezTo>
                      <a:pt x="1691" y="1417"/>
                      <a:pt x="1703" y="1382"/>
                      <a:pt x="1715" y="1346"/>
                    </a:cubicBezTo>
                    <a:lnTo>
                      <a:pt x="1810" y="1298"/>
                    </a:lnTo>
                    <a:lnTo>
                      <a:pt x="1882" y="1155"/>
                    </a:lnTo>
                    <a:lnTo>
                      <a:pt x="1989" y="1120"/>
                    </a:lnTo>
                    <a:lnTo>
                      <a:pt x="2120" y="941"/>
                    </a:lnTo>
                    <a:lnTo>
                      <a:pt x="2179" y="894"/>
                    </a:lnTo>
                    <a:cubicBezTo>
                      <a:pt x="2155" y="858"/>
                      <a:pt x="2132" y="822"/>
                      <a:pt x="2108" y="786"/>
                    </a:cubicBezTo>
                    <a:lnTo>
                      <a:pt x="2072" y="798"/>
                    </a:lnTo>
                    <a:lnTo>
                      <a:pt x="1989" y="834"/>
                    </a:lnTo>
                    <a:lnTo>
                      <a:pt x="1977" y="822"/>
                    </a:lnTo>
                    <a:lnTo>
                      <a:pt x="1917" y="786"/>
                    </a:lnTo>
                    <a:lnTo>
                      <a:pt x="1846" y="810"/>
                    </a:lnTo>
                    <a:lnTo>
                      <a:pt x="1786" y="810"/>
                    </a:lnTo>
                    <a:lnTo>
                      <a:pt x="1536" y="679"/>
                    </a:lnTo>
                    <a:lnTo>
                      <a:pt x="1465" y="679"/>
                    </a:lnTo>
                    <a:lnTo>
                      <a:pt x="1441" y="751"/>
                    </a:lnTo>
                    <a:lnTo>
                      <a:pt x="1393" y="667"/>
                    </a:lnTo>
                    <a:lnTo>
                      <a:pt x="1310" y="643"/>
                    </a:lnTo>
                    <a:lnTo>
                      <a:pt x="1239" y="655"/>
                    </a:lnTo>
                    <a:lnTo>
                      <a:pt x="1179" y="572"/>
                    </a:lnTo>
                    <a:lnTo>
                      <a:pt x="1096" y="417"/>
                    </a:lnTo>
                    <a:lnTo>
                      <a:pt x="977" y="286"/>
                    </a:lnTo>
                    <a:cubicBezTo>
                      <a:pt x="989" y="251"/>
                      <a:pt x="1012" y="215"/>
                      <a:pt x="1024" y="179"/>
                    </a:cubicBezTo>
                    <a:lnTo>
                      <a:pt x="1024" y="179"/>
                    </a:lnTo>
                    <a:lnTo>
                      <a:pt x="977" y="191"/>
                    </a:lnTo>
                    <a:lnTo>
                      <a:pt x="941" y="227"/>
                    </a:lnTo>
                    <a:lnTo>
                      <a:pt x="893" y="155"/>
                    </a:lnTo>
                    <a:lnTo>
                      <a:pt x="834" y="96"/>
                    </a:lnTo>
                    <a:lnTo>
                      <a:pt x="7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5" name="Google Shape;6375;p26"/>
              <p:cNvSpPr/>
              <p:nvPr/>
            </p:nvSpPr>
            <p:spPr>
              <a:xfrm>
                <a:off x="5411975" y="4103325"/>
                <a:ext cx="47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79" extrusionOk="0">
                    <a:moveTo>
                      <a:pt x="131" y="0"/>
                    </a:moveTo>
                    <a:cubicBezTo>
                      <a:pt x="120" y="24"/>
                      <a:pt x="120" y="48"/>
                      <a:pt x="108" y="60"/>
                    </a:cubicBezTo>
                    <a:lnTo>
                      <a:pt x="0" y="119"/>
                    </a:lnTo>
                    <a:lnTo>
                      <a:pt x="48" y="179"/>
                    </a:lnTo>
                    <a:lnTo>
                      <a:pt x="120" y="83"/>
                    </a:lnTo>
                    <a:lnTo>
                      <a:pt x="191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26"/>
              <p:cNvSpPr/>
              <p:nvPr/>
            </p:nvSpPr>
            <p:spPr>
              <a:xfrm>
                <a:off x="5417625" y="4040500"/>
                <a:ext cx="837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23" extrusionOk="0">
                    <a:moveTo>
                      <a:pt x="298" y="1"/>
                    </a:moveTo>
                    <a:lnTo>
                      <a:pt x="227" y="13"/>
                    </a:lnTo>
                    <a:lnTo>
                      <a:pt x="144" y="48"/>
                    </a:lnTo>
                    <a:cubicBezTo>
                      <a:pt x="144" y="72"/>
                      <a:pt x="132" y="96"/>
                      <a:pt x="132" y="120"/>
                    </a:cubicBezTo>
                    <a:lnTo>
                      <a:pt x="36" y="156"/>
                    </a:lnTo>
                    <a:lnTo>
                      <a:pt x="36" y="227"/>
                    </a:lnTo>
                    <a:lnTo>
                      <a:pt x="1" y="275"/>
                    </a:lnTo>
                    <a:lnTo>
                      <a:pt x="60" y="322"/>
                    </a:lnTo>
                    <a:lnTo>
                      <a:pt x="144" y="310"/>
                    </a:lnTo>
                    <a:lnTo>
                      <a:pt x="167" y="275"/>
                    </a:lnTo>
                    <a:lnTo>
                      <a:pt x="263" y="215"/>
                    </a:lnTo>
                    <a:lnTo>
                      <a:pt x="263" y="156"/>
                    </a:lnTo>
                    <a:lnTo>
                      <a:pt x="334" y="48"/>
                    </a:lnTo>
                    <a:cubicBezTo>
                      <a:pt x="322" y="37"/>
                      <a:pt x="310" y="13"/>
                      <a:pt x="2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26"/>
              <p:cNvSpPr/>
              <p:nvPr/>
            </p:nvSpPr>
            <p:spPr>
              <a:xfrm>
                <a:off x="5430425" y="4100325"/>
                <a:ext cx="1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36" y="1"/>
                    </a:moveTo>
                    <a:cubicBezTo>
                      <a:pt x="24" y="25"/>
                      <a:pt x="13" y="37"/>
                      <a:pt x="1" y="60"/>
                    </a:cubicBezTo>
                    <a:lnTo>
                      <a:pt x="60" y="60"/>
                    </a:lnTo>
                    <a:cubicBezTo>
                      <a:pt x="48" y="49"/>
                      <a:pt x="48" y="25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8" name="Google Shape;6378;p26"/>
              <p:cNvSpPr/>
              <p:nvPr/>
            </p:nvSpPr>
            <p:spPr>
              <a:xfrm>
                <a:off x="5650700" y="3880675"/>
                <a:ext cx="12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8" extrusionOk="0">
                    <a:moveTo>
                      <a:pt x="48" y="0"/>
                    </a:moveTo>
                    <a:lnTo>
                      <a:pt x="0" y="12"/>
                    </a:lnTo>
                    <a:lnTo>
                      <a:pt x="48" y="48"/>
                    </a:lnTo>
                    <a:cubicBezTo>
                      <a:pt x="48" y="36"/>
                      <a:pt x="48" y="24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9" name="Google Shape;6379;p26"/>
              <p:cNvSpPr/>
              <p:nvPr/>
            </p:nvSpPr>
            <p:spPr>
              <a:xfrm>
                <a:off x="5540850" y="3699400"/>
                <a:ext cx="182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6" extrusionOk="0">
                    <a:moveTo>
                      <a:pt x="1" y="0"/>
                    </a:moveTo>
                    <a:lnTo>
                      <a:pt x="60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0" name="Google Shape;6380;p26"/>
              <p:cNvSpPr/>
              <p:nvPr/>
            </p:nvSpPr>
            <p:spPr>
              <a:xfrm>
                <a:off x="5653975" y="3920850"/>
                <a:ext cx="101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501" extrusionOk="0">
                    <a:moveTo>
                      <a:pt x="369" y="0"/>
                    </a:moveTo>
                    <a:lnTo>
                      <a:pt x="310" y="48"/>
                    </a:lnTo>
                    <a:lnTo>
                      <a:pt x="310" y="108"/>
                    </a:lnTo>
                    <a:lnTo>
                      <a:pt x="226" y="167"/>
                    </a:lnTo>
                    <a:lnTo>
                      <a:pt x="107" y="203"/>
                    </a:lnTo>
                    <a:lnTo>
                      <a:pt x="72" y="262"/>
                    </a:lnTo>
                    <a:cubicBezTo>
                      <a:pt x="48" y="286"/>
                      <a:pt x="36" y="310"/>
                      <a:pt x="12" y="334"/>
                    </a:cubicBezTo>
                    <a:lnTo>
                      <a:pt x="0" y="465"/>
                    </a:lnTo>
                    <a:lnTo>
                      <a:pt x="48" y="501"/>
                    </a:lnTo>
                    <a:cubicBezTo>
                      <a:pt x="48" y="465"/>
                      <a:pt x="60" y="441"/>
                      <a:pt x="60" y="417"/>
                    </a:cubicBezTo>
                    <a:lnTo>
                      <a:pt x="155" y="274"/>
                    </a:lnTo>
                    <a:lnTo>
                      <a:pt x="310" y="215"/>
                    </a:lnTo>
                    <a:lnTo>
                      <a:pt x="381" y="120"/>
                    </a:lnTo>
                    <a:cubicBezTo>
                      <a:pt x="393" y="84"/>
                      <a:pt x="405" y="60"/>
                      <a:pt x="405" y="24"/>
                    </a:cubicBezTo>
                    <a:cubicBezTo>
                      <a:pt x="393" y="24"/>
                      <a:pt x="381" y="12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1" name="Google Shape;6381;p26"/>
              <p:cNvSpPr/>
              <p:nvPr/>
            </p:nvSpPr>
            <p:spPr>
              <a:xfrm>
                <a:off x="5458700" y="4064025"/>
                <a:ext cx="56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51" extrusionOk="0">
                    <a:moveTo>
                      <a:pt x="60" y="0"/>
                    </a:moveTo>
                    <a:lnTo>
                      <a:pt x="60" y="72"/>
                    </a:lnTo>
                    <a:lnTo>
                      <a:pt x="1" y="131"/>
                    </a:lnTo>
                    <a:cubicBezTo>
                      <a:pt x="1" y="143"/>
                      <a:pt x="1" y="167"/>
                      <a:pt x="13" y="191"/>
                    </a:cubicBezTo>
                    <a:cubicBezTo>
                      <a:pt x="25" y="203"/>
                      <a:pt x="13" y="227"/>
                      <a:pt x="13" y="250"/>
                    </a:cubicBezTo>
                    <a:lnTo>
                      <a:pt x="191" y="250"/>
                    </a:lnTo>
                    <a:cubicBezTo>
                      <a:pt x="203" y="227"/>
                      <a:pt x="215" y="203"/>
                      <a:pt x="227" y="179"/>
                    </a:cubicBezTo>
                    <a:cubicBezTo>
                      <a:pt x="191" y="119"/>
                      <a:pt x="167" y="60"/>
                      <a:pt x="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2" name="Google Shape;6382;p26"/>
              <p:cNvSpPr/>
              <p:nvPr/>
            </p:nvSpPr>
            <p:spPr>
              <a:xfrm>
                <a:off x="5536700" y="3699700"/>
                <a:ext cx="507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60" extrusionOk="0">
                    <a:moveTo>
                      <a:pt x="119" y="0"/>
                    </a:moveTo>
                    <a:lnTo>
                      <a:pt x="12" y="12"/>
                    </a:lnTo>
                    <a:cubicBezTo>
                      <a:pt x="12" y="24"/>
                      <a:pt x="0" y="36"/>
                      <a:pt x="0" y="60"/>
                    </a:cubicBezTo>
                    <a:lnTo>
                      <a:pt x="72" y="36"/>
                    </a:lnTo>
                    <a:lnTo>
                      <a:pt x="155" y="60"/>
                    </a:lnTo>
                    <a:lnTo>
                      <a:pt x="203" y="36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3" name="Google Shape;6383;p26"/>
              <p:cNvSpPr/>
              <p:nvPr/>
            </p:nvSpPr>
            <p:spPr>
              <a:xfrm>
                <a:off x="5532525" y="3700275"/>
                <a:ext cx="330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37" extrusionOk="0">
                    <a:moveTo>
                      <a:pt x="0" y="1"/>
                    </a:moveTo>
                    <a:lnTo>
                      <a:pt x="24" y="37"/>
                    </a:lnTo>
                    <a:lnTo>
                      <a:pt x="131" y="37"/>
                    </a:lnTo>
                    <a:cubicBezTo>
                      <a:pt x="131" y="37"/>
                      <a:pt x="131" y="25"/>
                      <a:pt x="131" y="13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4" name="Google Shape;6384;p26"/>
              <p:cNvSpPr/>
              <p:nvPr/>
            </p:nvSpPr>
            <p:spPr>
              <a:xfrm>
                <a:off x="5504250" y="3676775"/>
                <a:ext cx="30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44" extrusionOk="0">
                    <a:moveTo>
                      <a:pt x="48" y="0"/>
                    </a:moveTo>
                    <a:lnTo>
                      <a:pt x="0" y="48"/>
                    </a:lnTo>
                    <a:cubicBezTo>
                      <a:pt x="0" y="72"/>
                      <a:pt x="24" y="108"/>
                      <a:pt x="24" y="143"/>
                    </a:cubicBezTo>
                    <a:lnTo>
                      <a:pt x="60" y="72"/>
                    </a:lnTo>
                    <a:lnTo>
                      <a:pt x="119" y="12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5" name="Google Shape;6385;p26"/>
              <p:cNvSpPr/>
              <p:nvPr/>
            </p:nvSpPr>
            <p:spPr>
              <a:xfrm>
                <a:off x="5641775" y="3951800"/>
                <a:ext cx="24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20" extrusionOk="0">
                    <a:moveTo>
                      <a:pt x="95" y="1"/>
                    </a:moveTo>
                    <a:lnTo>
                      <a:pt x="0" y="120"/>
                    </a:lnTo>
                    <a:lnTo>
                      <a:pt x="72" y="96"/>
                    </a:lnTo>
                    <a:cubicBezTo>
                      <a:pt x="72" y="60"/>
                      <a:pt x="83" y="36"/>
                      <a:pt x="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6" name="Google Shape;6386;p26"/>
              <p:cNvSpPr/>
              <p:nvPr/>
            </p:nvSpPr>
            <p:spPr>
              <a:xfrm>
                <a:off x="5648325" y="3896150"/>
                <a:ext cx="27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227" extrusionOk="0">
                    <a:moveTo>
                      <a:pt x="24" y="0"/>
                    </a:moveTo>
                    <a:lnTo>
                      <a:pt x="0" y="12"/>
                    </a:lnTo>
                    <a:cubicBezTo>
                      <a:pt x="12" y="48"/>
                      <a:pt x="24" y="96"/>
                      <a:pt x="36" y="131"/>
                    </a:cubicBezTo>
                    <a:cubicBezTo>
                      <a:pt x="48" y="179"/>
                      <a:pt x="48" y="191"/>
                      <a:pt x="48" y="226"/>
                    </a:cubicBezTo>
                    <a:lnTo>
                      <a:pt x="95" y="167"/>
                    </a:lnTo>
                    <a:cubicBezTo>
                      <a:pt x="95" y="155"/>
                      <a:pt x="83" y="131"/>
                      <a:pt x="83" y="119"/>
                    </a:cubicBezTo>
                    <a:cubicBezTo>
                      <a:pt x="71" y="96"/>
                      <a:pt x="107" y="84"/>
                      <a:pt x="107" y="72"/>
                    </a:cubicBezTo>
                    <a:lnTo>
                      <a:pt x="60" y="36"/>
                    </a:lnTo>
                    <a:cubicBezTo>
                      <a:pt x="48" y="24"/>
                      <a:pt x="36" y="12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7" name="Google Shape;6387;p26"/>
              <p:cNvSpPr/>
              <p:nvPr/>
            </p:nvSpPr>
            <p:spPr>
              <a:xfrm>
                <a:off x="5395300" y="3675875"/>
                <a:ext cx="21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1" extrusionOk="0">
                    <a:moveTo>
                      <a:pt x="48" y="1"/>
                    </a:moveTo>
                    <a:lnTo>
                      <a:pt x="1" y="36"/>
                    </a:lnTo>
                    <a:lnTo>
                      <a:pt x="60" y="60"/>
                    </a:lnTo>
                    <a:lnTo>
                      <a:pt x="84" y="24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8" name="Google Shape;6388;p26"/>
              <p:cNvSpPr/>
              <p:nvPr/>
            </p:nvSpPr>
            <p:spPr>
              <a:xfrm>
                <a:off x="5455425" y="4075325"/>
                <a:ext cx="18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13"/>
                      <a:pt x="13" y="37"/>
                      <a:pt x="25" y="60"/>
                    </a:cubicBezTo>
                    <a:cubicBezTo>
                      <a:pt x="36" y="37"/>
                      <a:pt x="60" y="25"/>
                      <a:pt x="72" y="1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9" name="Google Shape;6389;p26"/>
              <p:cNvSpPr/>
              <p:nvPr/>
            </p:nvSpPr>
            <p:spPr>
              <a:xfrm>
                <a:off x="5628675" y="3716075"/>
                <a:ext cx="15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60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0" name="Google Shape;6390;p26"/>
              <p:cNvSpPr/>
              <p:nvPr/>
            </p:nvSpPr>
            <p:spPr>
              <a:xfrm>
                <a:off x="5626875" y="3817850"/>
                <a:ext cx="330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04" extrusionOk="0">
                    <a:moveTo>
                      <a:pt x="25" y="1"/>
                    </a:moveTo>
                    <a:lnTo>
                      <a:pt x="60" y="96"/>
                    </a:lnTo>
                    <a:lnTo>
                      <a:pt x="1" y="132"/>
                    </a:lnTo>
                    <a:cubicBezTo>
                      <a:pt x="1" y="156"/>
                      <a:pt x="13" y="180"/>
                      <a:pt x="13" y="203"/>
                    </a:cubicBezTo>
                    <a:lnTo>
                      <a:pt x="96" y="144"/>
                    </a:lnTo>
                    <a:lnTo>
                      <a:pt x="132" y="13"/>
                    </a:lnTo>
                    <a:lnTo>
                      <a:pt x="108" y="1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1" name="Google Shape;6391;p26"/>
              <p:cNvSpPr/>
              <p:nvPr/>
            </p:nvSpPr>
            <p:spPr>
              <a:xfrm>
                <a:off x="5534600" y="3721425"/>
                <a:ext cx="242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96" extrusionOk="0">
                    <a:moveTo>
                      <a:pt x="72" y="0"/>
                    </a:moveTo>
                    <a:lnTo>
                      <a:pt x="1" y="24"/>
                    </a:lnTo>
                    <a:cubicBezTo>
                      <a:pt x="1" y="24"/>
                      <a:pt x="1" y="36"/>
                      <a:pt x="1" y="60"/>
                    </a:cubicBezTo>
                    <a:lnTo>
                      <a:pt x="25" y="60"/>
                    </a:lnTo>
                    <a:cubicBezTo>
                      <a:pt x="25" y="72"/>
                      <a:pt x="25" y="84"/>
                      <a:pt x="25" y="96"/>
                    </a:cubicBezTo>
                    <a:lnTo>
                      <a:pt x="96" y="72"/>
                    </a:lnTo>
                    <a:cubicBezTo>
                      <a:pt x="96" y="48"/>
                      <a:pt x="84" y="24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2" name="Google Shape;6392;p26"/>
              <p:cNvSpPr/>
              <p:nvPr/>
            </p:nvSpPr>
            <p:spPr>
              <a:xfrm>
                <a:off x="5187850" y="3738100"/>
                <a:ext cx="18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72" h="251" extrusionOk="0">
                    <a:moveTo>
                      <a:pt x="71" y="0"/>
                    </a:moveTo>
                    <a:lnTo>
                      <a:pt x="0" y="83"/>
                    </a:lnTo>
                    <a:lnTo>
                      <a:pt x="0" y="250"/>
                    </a:lnTo>
                    <a:lnTo>
                      <a:pt x="71" y="155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3" name="Google Shape;6393;p26"/>
              <p:cNvSpPr/>
              <p:nvPr/>
            </p:nvSpPr>
            <p:spPr>
              <a:xfrm>
                <a:off x="5243500" y="3695525"/>
                <a:ext cx="33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0" extrusionOk="0">
                    <a:moveTo>
                      <a:pt x="131" y="0"/>
                    </a:moveTo>
                    <a:lnTo>
                      <a:pt x="1" y="72"/>
                    </a:lnTo>
                    <a:lnTo>
                      <a:pt x="12" y="120"/>
                    </a:lnTo>
                    <a:lnTo>
                      <a:pt x="84" y="84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4" name="Google Shape;6394;p26"/>
              <p:cNvSpPr/>
              <p:nvPr/>
            </p:nvSpPr>
            <p:spPr>
              <a:xfrm>
                <a:off x="5477750" y="3668150"/>
                <a:ext cx="13725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417" extrusionOk="0">
                    <a:moveTo>
                      <a:pt x="25" y="0"/>
                    </a:moveTo>
                    <a:lnTo>
                      <a:pt x="25" y="24"/>
                    </a:lnTo>
                    <a:cubicBezTo>
                      <a:pt x="25" y="60"/>
                      <a:pt x="13" y="83"/>
                      <a:pt x="1" y="119"/>
                    </a:cubicBezTo>
                    <a:cubicBezTo>
                      <a:pt x="25" y="155"/>
                      <a:pt x="36" y="191"/>
                      <a:pt x="48" y="226"/>
                    </a:cubicBezTo>
                    <a:lnTo>
                      <a:pt x="96" y="322"/>
                    </a:lnTo>
                    <a:lnTo>
                      <a:pt x="203" y="417"/>
                    </a:lnTo>
                    <a:lnTo>
                      <a:pt x="429" y="345"/>
                    </a:lnTo>
                    <a:lnTo>
                      <a:pt x="465" y="369"/>
                    </a:lnTo>
                    <a:cubicBezTo>
                      <a:pt x="477" y="357"/>
                      <a:pt x="477" y="345"/>
                      <a:pt x="489" y="333"/>
                    </a:cubicBezTo>
                    <a:lnTo>
                      <a:pt x="548" y="322"/>
                    </a:lnTo>
                    <a:lnTo>
                      <a:pt x="525" y="274"/>
                    </a:lnTo>
                    <a:lnTo>
                      <a:pt x="525" y="214"/>
                    </a:lnTo>
                    <a:lnTo>
                      <a:pt x="477" y="203"/>
                    </a:lnTo>
                    <a:lnTo>
                      <a:pt x="406" y="203"/>
                    </a:lnTo>
                    <a:lnTo>
                      <a:pt x="275" y="155"/>
                    </a:lnTo>
                    <a:lnTo>
                      <a:pt x="203" y="179"/>
                    </a:lnTo>
                    <a:cubicBezTo>
                      <a:pt x="179" y="167"/>
                      <a:pt x="167" y="155"/>
                      <a:pt x="156" y="143"/>
                    </a:cubicBezTo>
                    <a:cubicBezTo>
                      <a:pt x="144" y="131"/>
                      <a:pt x="144" y="119"/>
                      <a:pt x="156" y="107"/>
                    </a:cubicBezTo>
                    <a:lnTo>
                      <a:pt x="96" y="83"/>
                    </a:lnTo>
                    <a:cubicBezTo>
                      <a:pt x="84" y="60"/>
                      <a:pt x="72" y="36"/>
                      <a:pt x="60" y="12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5" name="Google Shape;6395;p26"/>
              <p:cNvSpPr/>
              <p:nvPr/>
            </p:nvSpPr>
            <p:spPr>
              <a:xfrm>
                <a:off x="5383400" y="3957750"/>
                <a:ext cx="178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11" extrusionOk="0">
                    <a:moveTo>
                      <a:pt x="12" y="1"/>
                    </a:moveTo>
                    <a:lnTo>
                      <a:pt x="0" y="37"/>
                    </a:lnTo>
                    <a:lnTo>
                      <a:pt x="48" y="108"/>
                    </a:lnTo>
                    <a:lnTo>
                      <a:pt x="143" y="144"/>
                    </a:lnTo>
                    <a:lnTo>
                      <a:pt x="179" y="144"/>
                    </a:lnTo>
                    <a:lnTo>
                      <a:pt x="250" y="191"/>
                    </a:lnTo>
                    <a:lnTo>
                      <a:pt x="322" y="191"/>
                    </a:lnTo>
                    <a:cubicBezTo>
                      <a:pt x="322" y="203"/>
                      <a:pt x="334" y="227"/>
                      <a:pt x="334" y="239"/>
                    </a:cubicBezTo>
                    <a:lnTo>
                      <a:pt x="381" y="251"/>
                    </a:lnTo>
                    <a:cubicBezTo>
                      <a:pt x="393" y="251"/>
                      <a:pt x="393" y="239"/>
                      <a:pt x="405" y="239"/>
                    </a:cubicBezTo>
                    <a:lnTo>
                      <a:pt x="453" y="251"/>
                    </a:lnTo>
                    <a:lnTo>
                      <a:pt x="489" y="227"/>
                    </a:lnTo>
                    <a:lnTo>
                      <a:pt x="643" y="310"/>
                    </a:lnTo>
                    <a:lnTo>
                      <a:pt x="715" y="299"/>
                    </a:lnTo>
                    <a:lnTo>
                      <a:pt x="667" y="239"/>
                    </a:lnTo>
                    <a:lnTo>
                      <a:pt x="620" y="251"/>
                    </a:lnTo>
                    <a:lnTo>
                      <a:pt x="536" y="215"/>
                    </a:lnTo>
                    <a:lnTo>
                      <a:pt x="584" y="191"/>
                    </a:lnTo>
                    <a:lnTo>
                      <a:pt x="524" y="179"/>
                    </a:lnTo>
                    <a:lnTo>
                      <a:pt x="524" y="132"/>
                    </a:lnTo>
                    <a:cubicBezTo>
                      <a:pt x="536" y="108"/>
                      <a:pt x="548" y="96"/>
                      <a:pt x="560" y="72"/>
                    </a:cubicBezTo>
                    <a:lnTo>
                      <a:pt x="489" y="72"/>
                    </a:lnTo>
                    <a:lnTo>
                      <a:pt x="405" y="37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6" name="Google Shape;6396;p26"/>
              <p:cNvSpPr/>
              <p:nvPr/>
            </p:nvSpPr>
            <p:spPr>
              <a:xfrm>
                <a:off x="5190525" y="3733025"/>
                <a:ext cx="24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56" extrusionOk="0">
                    <a:moveTo>
                      <a:pt x="95" y="1"/>
                    </a:moveTo>
                    <a:lnTo>
                      <a:pt x="95" y="1"/>
                    </a:lnTo>
                    <a:cubicBezTo>
                      <a:pt x="72" y="60"/>
                      <a:pt x="36" y="108"/>
                      <a:pt x="0" y="155"/>
                    </a:cubicBezTo>
                    <a:lnTo>
                      <a:pt x="72" y="120"/>
                    </a:lnTo>
                    <a:cubicBezTo>
                      <a:pt x="84" y="72"/>
                      <a:pt x="95" y="36"/>
                      <a:pt x="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7" name="Google Shape;6397;p26"/>
              <p:cNvSpPr/>
              <p:nvPr/>
            </p:nvSpPr>
            <p:spPr>
              <a:xfrm>
                <a:off x="5383100" y="3680350"/>
                <a:ext cx="27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4" extrusionOk="0">
                    <a:moveTo>
                      <a:pt x="60" y="0"/>
                    </a:moveTo>
                    <a:lnTo>
                      <a:pt x="1" y="24"/>
                    </a:lnTo>
                    <a:cubicBezTo>
                      <a:pt x="1" y="36"/>
                      <a:pt x="12" y="60"/>
                      <a:pt x="24" y="72"/>
                    </a:cubicBezTo>
                    <a:lnTo>
                      <a:pt x="108" y="84"/>
                    </a:lnTo>
                    <a:cubicBezTo>
                      <a:pt x="84" y="60"/>
                      <a:pt x="72" y="24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8" name="Google Shape;6398;p26"/>
              <p:cNvSpPr/>
              <p:nvPr/>
            </p:nvSpPr>
            <p:spPr>
              <a:xfrm>
                <a:off x="5380125" y="3683625"/>
                <a:ext cx="15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60" h="155" extrusionOk="0">
                    <a:moveTo>
                      <a:pt x="36" y="0"/>
                    </a:moveTo>
                    <a:lnTo>
                      <a:pt x="0" y="119"/>
                    </a:lnTo>
                    <a:cubicBezTo>
                      <a:pt x="12" y="131"/>
                      <a:pt x="24" y="143"/>
                      <a:pt x="36" y="155"/>
                    </a:cubicBezTo>
                    <a:lnTo>
                      <a:pt x="60" y="72"/>
                    </a:lnTo>
                    <a:cubicBezTo>
                      <a:pt x="48" y="48"/>
                      <a:pt x="48" y="2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9" name="Google Shape;6399;p26"/>
              <p:cNvSpPr/>
              <p:nvPr/>
            </p:nvSpPr>
            <p:spPr>
              <a:xfrm>
                <a:off x="5472700" y="3669025"/>
                <a:ext cx="597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28" extrusionOk="0">
                    <a:moveTo>
                      <a:pt x="107" y="1"/>
                    </a:moveTo>
                    <a:cubicBezTo>
                      <a:pt x="107" y="1"/>
                      <a:pt x="107" y="13"/>
                      <a:pt x="107" y="13"/>
                    </a:cubicBezTo>
                    <a:cubicBezTo>
                      <a:pt x="107" y="25"/>
                      <a:pt x="96" y="37"/>
                      <a:pt x="84" y="60"/>
                    </a:cubicBezTo>
                    <a:lnTo>
                      <a:pt x="107" y="72"/>
                    </a:lnTo>
                    <a:cubicBezTo>
                      <a:pt x="107" y="84"/>
                      <a:pt x="107" y="84"/>
                      <a:pt x="107" y="96"/>
                    </a:cubicBezTo>
                    <a:lnTo>
                      <a:pt x="60" y="60"/>
                    </a:lnTo>
                    <a:lnTo>
                      <a:pt x="24" y="60"/>
                    </a:lnTo>
                    <a:cubicBezTo>
                      <a:pt x="24" y="72"/>
                      <a:pt x="12" y="84"/>
                      <a:pt x="0" y="96"/>
                    </a:cubicBezTo>
                    <a:lnTo>
                      <a:pt x="96" y="156"/>
                    </a:lnTo>
                    <a:lnTo>
                      <a:pt x="143" y="168"/>
                    </a:lnTo>
                    <a:lnTo>
                      <a:pt x="238" y="227"/>
                    </a:lnTo>
                    <a:lnTo>
                      <a:pt x="238" y="203"/>
                    </a:lnTo>
                    <a:lnTo>
                      <a:pt x="167" y="144"/>
                    </a:lnTo>
                    <a:cubicBezTo>
                      <a:pt x="167" y="96"/>
                      <a:pt x="179" y="48"/>
                      <a:pt x="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0" name="Google Shape;6400;p26"/>
              <p:cNvSpPr/>
              <p:nvPr/>
            </p:nvSpPr>
            <p:spPr>
              <a:xfrm>
                <a:off x="3477500" y="2453100"/>
                <a:ext cx="140225" cy="56300"/>
              </a:xfrm>
              <a:custGeom>
                <a:avLst/>
                <a:gdLst/>
                <a:ahLst/>
                <a:cxnLst/>
                <a:rect l="l" t="t" r="r" b="b"/>
                <a:pathLst>
                  <a:path w="5609" h="2252" extrusionOk="0">
                    <a:moveTo>
                      <a:pt x="4335" y="1"/>
                    </a:moveTo>
                    <a:lnTo>
                      <a:pt x="4239" y="49"/>
                    </a:lnTo>
                    <a:lnTo>
                      <a:pt x="4168" y="25"/>
                    </a:lnTo>
                    <a:lnTo>
                      <a:pt x="4108" y="96"/>
                    </a:lnTo>
                    <a:lnTo>
                      <a:pt x="4168" y="179"/>
                    </a:lnTo>
                    <a:cubicBezTo>
                      <a:pt x="4156" y="191"/>
                      <a:pt x="4144" y="215"/>
                      <a:pt x="4120" y="239"/>
                    </a:cubicBezTo>
                    <a:lnTo>
                      <a:pt x="4001" y="251"/>
                    </a:lnTo>
                    <a:lnTo>
                      <a:pt x="3882" y="299"/>
                    </a:lnTo>
                    <a:cubicBezTo>
                      <a:pt x="3882" y="275"/>
                      <a:pt x="3882" y="251"/>
                      <a:pt x="3870" y="227"/>
                    </a:cubicBezTo>
                    <a:lnTo>
                      <a:pt x="3799" y="203"/>
                    </a:lnTo>
                    <a:lnTo>
                      <a:pt x="3739" y="275"/>
                    </a:lnTo>
                    <a:lnTo>
                      <a:pt x="3668" y="382"/>
                    </a:lnTo>
                    <a:lnTo>
                      <a:pt x="3549" y="382"/>
                    </a:lnTo>
                    <a:lnTo>
                      <a:pt x="3418" y="251"/>
                    </a:lnTo>
                    <a:lnTo>
                      <a:pt x="3334" y="275"/>
                    </a:lnTo>
                    <a:lnTo>
                      <a:pt x="3287" y="263"/>
                    </a:lnTo>
                    <a:lnTo>
                      <a:pt x="3192" y="275"/>
                    </a:lnTo>
                    <a:lnTo>
                      <a:pt x="3156" y="406"/>
                    </a:lnTo>
                    <a:lnTo>
                      <a:pt x="3287" y="549"/>
                    </a:lnTo>
                    <a:cubicBezTo>
                      <a:pt x="3239" y="620"/>
                      <a:pt x="3204" y="691"/>
                      <a:pt x="3168" y="763"/>
                    </a:cubicBezTo>
                    <a:cubicBezTo>
                      <a:pt x="3180" y="703"/>
                      <a:pt x="3192" y="644"/>
                      <a:pt x="3204" y="584"/>
                    </a:cubicBezTo>
                    <a:lnTo>
                      <a:pt x="3073" y="465"/>
                    </a:lnTo>
                    <a:lnTo>
                      <a:pt x="3073" y="406"/>
                    </a:lnTo>
                    <a:lnTo>
                      <a:pt x="3013" y="370"/>
                    </a:lnTo>
                    <a:cubicBezTo>
                      <a:pt x="3013" y="346"/>
                      <a:pt x="3013" y="322"/>
                      <a:pt x="3025" y="287"/>
                    </a:cubicBezTo>
                    <a:lnTo>
                      <a:pt x="2894" y="251"/>
                    </a:lnTo>
                    <a:lnTo>
                      <a:pt x="2656" y="370"/>
                    </a:lnTo>
                    <a:cubicBezTo>
                      <a:pt x="2644" y="394"/>
                      <a:pt x="2632" y="430"/>
                      <a:pt x="2620" y="465"/>
                    </a:cubicBezTo>
                    <a:cubicBezTo>
                      <a:pt x="2644" y="477"/>
                      <a:pt x="2656" y="501"/>
                      <a:pt x="2680" y="525"/>
                    </a:cubicBezTo>
                    <a:lnTo>
                      <a:pt x="2572" y="644"/>
                    </a:lnTo>
                    <a:lnTo>
                      <a:pt x="2477" y="644"/>
                    </a:lnTo>
                    <a:cubicBezTo>
                      <a:pt x="2465" y="596"/>
                      <a:pt x="2465" y="560"/>
                      <a:pt x="2453" y="525"/>
                    </a:cubicBezTo>
                    <a:lnTo>
                      <a:pt x="2370" y="501"/>
                    </a:lnTo>
                    <a:lnTo>
                      <a:pt x="2334" y="334"/>
                    </a:lnTo>
                    <a:lnTo>
                      <a:pt x="2239" y="299"/>
                    </a:lnTo>
                    <a:lnTo>
                      <a:pt x="2096" y="394"/>
                    </a:lnTo>
                    <a:cubicBezTo>
                      <a:pt x="2108" y="453"/>
                      <a:pt x="2120" y="513"/>
                      <a:pt x="2132" y="584"/>
                    </a:cubicBezTo>
                    <a:lnTo>
                      <a:pt x="2203" y="632"/>
                    </a:lnTo>
                    <a:lnTo>
                      <a:pt x="2203" y="763"/>
                    </a:lnTo>
                    <a:lnTo>
                      <a:pt x="2132" y="834"/>
                    </a:lnTo>
                    <a:lnTo>
                      <a:pt x="2025" y="846"/>
                    </a:lnTo>
                    <a:cubicBezTo>
                      <a:pt x="2025" y="811"/>
                      <a:pt x="2013" y="775"/>
                      <a:pt x="2013" y="739"/>
                    </a:cubicBezTo>
                    <a:lnTo>
                      <a:pt x="1882" y="799"/>
                    </a:lnTo>
                    <a:cubicBezTo>
                      <a:pt x="1870" y="822"/>
                      <a:pt x="1858" y="858"/>
                      <a:pt x="1846" y="894"/>
                    </a:cubicBezTo>
                    <a:lnTo>
                      <a:pt x="1763" y="930"/>
                    </a:lnTo>
                    <a:lnTo>
                      <a:pt x="1763" y="1061"/>
                    </a:lnTo>
                    <a:cubicBezTo>
                      <a:pt x="1739" y="1025"/>
                      <a:pt x="1703" y="977"/>
                      <a:pt x="1668" y="941"/>
                    </a:cubicBezTo>
                    <a:lnTo>
                      <a:pt x="1584" y="941"/>
                    </a:lnTo>
                    <a:lnTo>
                      <a:pt x="1596" y="882"/>
                    </a:lnTo>
                    <a:lnTo>
                      <a:pt x="1680" y="799"/>
                    </a:lnTo>
                    <a:lnTo>
                      <a:pt x="1680" y="739"/>
                    </a:lnTo>
                    <a:lnTo>
                      <a:pt x="1537" y="739"/>
                    </a:lnTo>
                    <a:lnTo>
                      <a:pt x="1596" y="691"/>
                    </a:lnTo>
                    <a:cubicBezTo>
                      <a:pt x="1560" y="656"/>
                      <a:pt x="1537" y="632"/>
                      <a:pt x="1513" y="596"/>
                    </a:cubicBezTo>
                    <a:lnTo>
                      <a:pt x="1513" y="596"/>
                    </a:lnTo>
                    <a:lnTo>
                      <a:pt x="1608" y="632"/>
                    </a:lnTo>
                    <a:lnTo>
                      <a:pt x="1703" y="560"/>
                    </a:lnTo>
                    <a:lnTo>
                      <a:pt x="1668" y="513"/>
                    </a:lnTo>
                    <a:lnTo>
                      <a:pt x="1549" y="489"/>
                    </a:lnTo>
                    <a:lnTo>
                      <a:pt x="1644" y="430"/>
                    </a:lnTo>
                    <a:lnTo>
                      <a:pt x="1549" y="370"/>
                    </a:lnTo>
                    <a:lnTo>
                      <a:pt x="1477" y="406"/>
                    </a:lnTo>
                    <a:cubicBezTo>
                      <a:pt x="1465" y="394"/>
                      <a:pt x="1441" y="370"/>
                      <a:pt x="1418" y="346"/>
                    </a:cubicBezTo>
                    <a:lnTo>
                      <a:pt x="1251" y="310"/>
                    </a:lnTo>
                    <a:cubicBezTo>
                      <a:pt x="1251" y="287"/>
                      <a:pt x="1251" y="263"/>
                      <a:pt x="1251" y="239"/>
                    </a:cubicBezTo>
                    <a:lnTo>
                      <a:pt x="1179" y="168"/>
                    </a:lnTo>
                    <a:lnTo>
                      <a:pt x="1060" y="191"/>
                    </a:lnTo>
                    <a:lnTo>
                      <a:pt x="929" y="179"/>
                    </a:lnTo>
                    <a:lnTo>
                      <a:pt x="751" y="203"/>
                    </a:lnTo>
                    <a:lnTo>
                      <a:pt x="727" y="239"/>
                    </a:lnTo>
                    <a:lnTo>
                      <a:pt x="787" y="275"/>
                    </a:lnTo>
                    <a:lnTo>
                      <a:pt x="858" y="275"/>
                    </a:lnTo>
                    <a:cubicBezTo>
                      <a:pt x="870" y="263"/>
                      <a:pt x="870" y="251"/>
                      <a:pt x="870" y="239"/>
                    </a:cubicBezTo>
                    <a:lnTo>
                      <a:pt x="965" y="239"/>
                    </a:lnTo>
                    <a:lnTo>
                      <a:pt x="1037" y="263"/>
                    </a:lnTo>
                    <a:lnTo>
                      <a:pt x="1144" y="275"/>
                    </a:lnTo>
                    <a:lnTo>
                      <a:pt x="1096" y="322"/>
                    </a:lnTo>
                    <a:lnTo>
                      <a:pt x="977" y="299"/>
                    </a:lnTo>
                    <a:lnTo>
                      <a:pt x="870" y="310"/>
                    </a:lnTo>
                    <a:lnTo>
                      <a:pt x="882" y="334"/>
                    </a:lnTo>
                    <a:lnTo>
                      <a:pt x="1072" y="394"/>
                    </a:lnTo>
                    <a:lnTo>
                      <a:pt x="1191" y="477"/>
                    </a:lnTo>
                    <a:lnTo>
                      <a:pt x="1168" y="537"/>
                    </a:lnTo>
                    <a:lnTo>
                      <a:pt x="1108" y="549"/>
                    </a:lnTo>
                    <a:lnTo>
                      <a:pt x="1108" y="501"/>
                    </a:lnTo>
                    <a:lnTo>
                      <a:pt x="977" y="453"/>
                    </a:lnTo>
                    <a:lnTo>
                      <a:pt x="894" y="513"/>
                    </a:lnTo>
                    <a:lnTo>
                      <a:pt x="810" y="501"/>
                    </a:lnTo>
                    <a:lnTo>
                      <a:pt x="846" y="453"/>
                    </a:lnTo>
                    <a:lnTo>
                      <a:pt x="739" y="370"/>
                    </a:lnTo>
                    <a:lnTo>
                      <a:pt x="620" y="346"/>
                    </a:lnTo>
                    <a:lnTo>
                      <a:pt x="525" y="394"/>
                    </a:lnTo>
                    <a:lnTo>
                      <a:pt x="620" y="465"/>
                    </a:lnTo>
                    <a:lnTo>
                      <a:pt x="596" y="501"/>
                    </a:lnTo>
                    <a:lnTo>
                      <a:pt x="525" y="441"/>
                    </a:lnTo>
                    <a:lnTo>
                      <a:pt x="417" y="430"/>
                    </a:lnTo>
                    <a:cubicBezTo>
                      <a:pt x="406" y="441"/>
                      <a:pt x="394" y="465"/>
                      <a:pt x="394" y="477"/>
                    </a:cubicBezTo>
                    <a:lnTo>
                      <a:pt x="465" y="537"/>
                    </a:lnTo>
                    <a:lnTo>
                      <a:pt x="537" y="549"/>
                    </a:lnTo>
                    <a:lnTo>
                      <a:pt x="584" y="596"/>
                    </a:lnTo>
                    <a:lnTo>
                      <a:pt x="465" y="572"/>
                    </a:lnTo>
                    <a:lnTo>
                      <a:pt x="358" y="608"/>
                    </a:lnTo>
                    <a:lnTo>
                      <a:pt x="429" y="668"/>
                    </a:lnTo>
                    <a:lnTo>
                      <a:pt x="608" y="680"/>
                    </a:lnTo>
                    <a:lnTo>
                      <a:pt x="525" y="703"/>
                    </a:lnTo>
                    <a:lnTo>
                      <a:pt x="489" y="727"/>
                    </a:lnTo>
                    <a:lnTo>
                      <a:pt x="525" y="763"/>
                    </a:lnTo>
                    <a:cubicBezTo>
                      <a:pt x="513" y="775"/>
                      <a:pt x="501" y="775"/>
                      <a:pt x="489" y="775"/>
                    </a:cubicBezTo>
                    <a:lnTo>
                      <a:pt x="298" y="680"/>
                    </a:lnTo>
                    <a:lnTo>
                      <a:pt x="251" y="680"/>
                    </a:lnTo>
                    <a:lnTo>
                      <a:pt x="191" y="727"/>
                    </a:lnTo>
                    <a:lnTo>
                      <a:pt x="275" y="811"/>
                    </a:lnTo>
                    <a:cubicBezTo>
                      <a:pt x="286" y="834"/>
                      <a:pt x="310" y="846"/>
                      <a:pt x="322" y="870"/>
                    </a:cubicBezTo>
                    <a:cubicBezTo>
                      <a:pt x="310" y="870"/>
                      <a:pt x="298" y="882"/>
                      <a:pt x="286" y="882"/>
                    </a:cubicBezTo>
                    <a:lnTo>
                      <a:pt x="167" y="799"/>
                    </a:lnTo>
                    <a:lnTo>
                      <a:pt x="60" y="787"/>
                    </a:lnTo>
                    <a:lnTo>
                      <a:pt x="1" y="870"/>
                    </a:lnTo>
                    <a:lnTo>
                      <a:pt x="132" y="894"/>
                    </a:lnTo>
                    <a:lnTo>
                      <a:pt x="251" y="965"/>
                    </a:lnTo>
                    <a:lnTo>
                      <a:pt x="394" y="965"/>
                    </a:lnTo>
                    <a:lnTo>
                      <a:pt x="465" y="882"/>
                    </a:lnTo>
                    <a:lnTo>
                      <a:pt x="596" y="846"/>
                    </a:lnTo>
                    <a:lnTo>
                      <a:pt x="656" y="763"/>
                    </a:lnTo>
                    <a:lnTo>
                      <a:pt x="691" y="811"/>
                    </a:lnTo>
                    <a:lnTo>
                      <a:pt x="691" y="846"/>
                    </a:lnTo>
                    <a:lnTo>
                      <a:pt x="763" y="846"/>
                    </a:lnTo>
                    <a:lnTo>
                      <a:pt x="846" y="811"/>
                    </a:lnTo>
                    <a:cubicBezTo>
                      <a:pt x="858" y="834"/>
                      <a:pt x="858" y="858"/>
                      <a:pt x="870" y="882"/>
                    </a:cubicBezTo>
                    <a:lnTo>
                      <a:pt x="929" y="882"/>
                    </a:lnTo>
                    <a:lnTo>
                      <a:pt x="1025" y="822"/>
                    </a:lnTo>
                    <a:lnTo>
                      <a:pt x="1048" y="775"/>
                    </a:lnTo>
                    <a:lnTo>
                      <a:pt x="1072" y="858"/>
                    </a:lnTo>
                    <a:lnTo>
                      <a:pt x="1108" y="858"/>
                    </a:lnTo>
                    <a:lnTo>
                      <a:pt x="1227" y="787"/>
                    </a:lnTo>
                    <a:lnTo>
                      <a:pt x="1227" y="822"/>
                    </a:lnTo>
                    <a:cubicBezTo>
                      <a:pt x="1215" y="846"/>
                      <a:pt x="1203" y="858"/>
                      <a:pt x="1191" y="882"/>
                    </a:cubicBezTo>
                    <a:lnTo>
                      <a:pt x="1251" y="906"/>
                    </a:lnTo>
                    <a:lnTo>
                      <a:pt x="1334" y="858"/>
                    </a:lnTo>
                    <a:lnTo>
                      <a:pt x="1465" y="894"/>
                    </a:lnTo>
                    <a:lnTo>
                      <a:pt x="1394" y="918"/>
                    </a:lnTo>
                    <a:lnTo>
                      <a:pt x="1322" y="930"/>
                    </a:lnTo>
                    <a:lnTo>
                      <a:pt x="1239" y="977"/>
                    </a:lnTo>
                    <a:lnTo>
                      <a:pt x="1144" y="989"/>
                    </a:lnTo>
                    <a:lnTo>
                      <a:pt x="977" y="1049"/>
                    </a:lnTo>
                    <a:lnTo>
                      <a:pt x="965" y="1084"/>
                    </a:lnTo>
                    <a:lnTo>
                      <a:pt x="1179" y="1108"/>
                    </a:lnTo>
                    <a:lnTo>
                      <a:pt x="1299" y="1084"/>
                    </a:lnTo>
                    <a:lnTo>
                      <a:pt x="1334" y="1025"/>
                    </a:lnTo>
                    <a:lnTo>
                      <a:pt x="1406" y="1001"/>
                    </a:lnTo>
                    <a:lnTo>
                      <a:pt x="1406" y="1072"/>
                    </a:lnTo>
                    <a:lnTo>
                      <a:pt x="1346" y="1144"/>
                    </a:lnTo>
                    <a:lnTo>
                      <a:pt x="1120" y="1168"/>
                    </a:lnTo>
                    <a:lnTo>
                      <a:pt x="1048" y="1168"/>
                    </a:lnTo>
                    <a:lnTo>
                      <a:pt x="953" y="1239"/>
                    </a:lnTo>
                    <a:lnTo>
                      <a:pt x="906" y="1203"/>
                    </a:lnTo>
                    <a:lnTo>
                      <a:pt x="858" y="1180"/>
                    </a:lnTo>
                    <a:cubicBezTo>
                      <a:pt x="858" y="1168"/>
                      <a:pt x="858" y="1156"/>
                      <a:pt x="858" y="1144"/>
                    </a:cubicBezTo>
                    <a:lnTo>
                      <a:pt x="798" y="1132"/>
                    </a:lnTo>
                    <a:cubicBezTo>
                      <a:pt x="787" y="1144"/>
                      <a:pt x="787" y="1156"/>
                      <a:pt x="775" y="1156"/>
                    </a:cubicBezTo>
                    <a:lnTo>
                      <a:pt x="798" y="1192"/>
                    </a:lnTo>
                    <a:lnTo>
                      <a:pt x="703" y="1239"/>
                    </a:lnTo>
                    <a:lnTo>
                      <a:pt x="632" y="1215"/>
                    </a:lnTo>
                    <a:lnTo>
                      <a:pt x="525" y="1239"/>
                    </a:lnTo>
                    <a:lnTo>
                      <a:pt x="417" y="1275"/>
                    </a:lnTo>
                    <a:lnTo>
                      <a:pt x="298" y="1251"/>
                    </a:lnTo>
                    <a:lnTo>
                      <a:pt x="215" y="1287"/>
                    </a:lnTo>
                    <a:lnTo>
                      <a:pt x="144" y="1287"/>
                    </a:lnTo>
                    <a:lnTo>
                      <a:pt x="239" y="1370"/>
                    </a:lnTo>
                    <a:lnTo>
                      <a:pt x="298" y="1430"/>
                    </a:lnTo>
                    <a:lnTo>
                      <a:pt x="465" y="1430"/>
                    </a:lnTo>
                    <a:lnTo>
                      <a:pt x="465" y="1406"/>
                    </a:lnTo>
                    <a:lnTo>
                      <a:pt x="667" y="1430"/>
                    </a:lnTo>
                    <a:lnTo>
                      <a:pt x="906" y="1394"/>
                    </a:lnTo>
                    <a:lnTo>
                      <a:pt x="1037" y="1394"/>
                    </a:lnTo>
                    <a:cubicBezTo>
                      <a:pt x="1037" y="1406"/>
                      <a:pt x="1037" y="1418"/>
                      <a:pt x="1037" y="1430"/>
                    </a:cubicBezTo>
                    <a:lnTo>
                      <a:pt x="953" y="1477"/>
                    </a:lnTo>
                    <a:lnTo>
                      <a:pt x="953" y="1513"/>
                    </a:lnTo>
                    <a:lnTo>
                      <a:pt x="1072" y="1561"/>
                    </a:lnTo>
                    <a:lnTo>
                      <a:pt x="1108" y="1608"/>
                    </a:lnTo>
                    <a:lnTo>
                      <a:pt x="1179" y="1596"/>
                    </a:lnTo>
                    <a:lnTo>
                      <a:pt x="1334" y="1513"/>
                    </a:lnTo>
                    <a:lnTo>
                      <a:pt x="1334" y="1513"/>
                    </a:lnTo>
                    <a:lnTo>
                      <a:pt x="1310" y="1573"/>
                    </a:lnTo>
                    <a:lnTo>
                      <a:pt x="1203" y="1632"/>
                    </a:lnTo>
                    <a:lnTo>
                      <a:pt x="1144" y="1692"/>
                    </a:lnTo>
                    <a:lnTo>
                      <a:pt x="1239" y="1727"/>
                    </a:lnTo>
                    <a:lnTo>
                      <a:pt x="1406" y="1632"/>
                    </a:lnTo>
                    <a:lnTo>
                      <a:pt x="1537" y="1644"/>
                    </a:lnTo>
                    <a:lnTo>
                      <a:pt x="1572" y="1692"/>
                    </a:lnTo>
                    <a:lnTo>
                      <a:pt x="1489" y="1668"/>
                    </a:lnTo>
                    <a:lnTo>
                      <a:pt x="1370" y="1703"/>
                    </a:lnTo>
                    <a:lnTo>
                      <a:pt x="1287" y="1763"/>
                    </a:lnTo>
                    <a:lnTo>
                      <a:pt x="1168" y="1763"/>
                    </a:lnTo>
                    <a:lnTo>
                      <a:pt x="1168" y="1823"/>
                    </a:lnTo>
                    <a:lnTo>
                      <a:pt x="1120" y="1870"/>
                    </a:lnTo>
                    <a:lnTo>
                      <a:pt x="1048" y="1870"/>
                    </a:lnTo>
                    <a:lnTo>
                      <a:pt x="965" y="1906"/>
                    </a:lnTo>
                    <a:lnTo>
                      <a:pt x="929" y="1858"/>
                    </a:lnTo>
                    <a:lnTo>
                      <a:pt x="822" y="1823"/>
                    </a:lnTo>
                    <a:cubicBezTo>
                      <a:pt x="822" y="1834"/>
                      <a:pt x="822" y="1846"/>
                      <a:pt x="822" y="1858"/>
                    </a:cubicBezTo>
                    <a:lnTo>
                      <a:pt x="775" y="1858"/>
                    </a:lnTo>
                    <a:lnTo>
                      <a:pt x="810" y="1954"/>
                    </a:lnTo>
                    <a:lnTo>
                      <a:pt x="870" y="1965"/>
                    </a:lnTo>
                    <a:lnTo>
                      <a:pt x="822" y="1989"/>
                    </a:lnTo>
                    <a:lnTo>
                      <a:pt x="822" y="2132"/>
                    </a:lnTo>
                    <a:lnTo>
                      <a:pt x="977" y="2108"/>
                    </a:lnTo>
                    <a:lnTo>
                      <a:pt x="1013" y="2084"/>
                    </a:lnTo>
                    <a:lnTo>
                      <a:pt x="1108" y="2108"/>
                    </a:lnTo>
                    <a:lnTo>
                      <a:pt x="1322" y="2108"/>
                    </a:lnTo>
                    <a:lnTo>
                      <a:pt x="1465" y="2025"/>
                    </a:lnTo>
                    <a:lnTo>
                      <a:pt x="1596" y="2061"/>
                    </a:lnTo>
                    <a:lnTo>
                      <a:pt x="1691" y="2013"/>
                    </a:lnTo>
                    <a:cubicBezTo>
                      <a:pt x="1703" y="2025"/>
                      <a:pt x="1703" y="2037"/>
                      <a:pt x="1715" y="2061"/>
                    </a:cubicBezTo>
                    <a:lnTo>
                      <a:pt x="1799" y="2061"/>
                    </a:lnTo>
                    <a:lnTo>
                      <a:pt x="1918" y="2025"/>
                    </a:lnTo>
                    <a:lnTo>
                      <a:pt x="1918" y="2025"/>
                    </a:lnTo>
                    <a:cubicBezTo>
                      <a:pt x="1894" y="2037"/>
                      <a:pt x="1894" y="2073"/>
                      <a:pt x="1894" y="2096"/>
                    </a:cubicBezTo>
                    <a:lnTo>
                      <a:pt x="2049" y="2180"/>
                    </a:lnTo>
                    <a:lnTo>
                      <a:pt x="2144" y="2204"/>
                    </a:lnTo>
                    <a:lnTo>
                      <a:pt x="2239" y="2144"/>
                    </a:lnTo>
                    <a:lnTo>
                      <a:pt x="2358" y="2144"/>
                    </a:lnTo>
                    <a:lnTo>
                      <a:pt x="2572" y="2251"/>
                    </a:lnTo>
                    <a:lnTo>
                      <a:pt x="2834" y="2227"/>
                    </a:lnTo>
                    <a:lnTo>
                      <a:pt x="2930" y="2251"/>
                    </a:lnTo>
                    <a:lnTo>
                      <a:pt x="3096" y="2204"/>
                    </a:lnTo>
                    <a:cubicBezTo>
                      <a:pt x="3084" y="2168"/>
                      <a:pt x="3084" y="2144"/>
                      <a:pt x="3073" y="2108"/>
                    </a:cubicBezTo>
                    <a:cubicBezTo>
                      <a:pt x="3084" y="2096"/>
                      <a:pt x="3096" y="2084"/>
                      <a:pt x="3108" y="2073"/>
                    </a:cubicBezTo>
                    <a:lnTo>
                      <a:pt x="3144" y="2120"/>
                    </a:lnTo>
                    <a:lnTo>
                      <a:pt x="3287" y="2132"/>
                    </a:lnTo>
                    <a:lnTo>
                      <a:pt x="3418" y="2037"/>
                    </a:lnTo>
                    <a:lnTo>
                      <a:pt x="3418" y="1942"/>
                    </a:lnTo>
                    <a:cubicBezTo>
                      <a:pt x="3477" y="1942"/>
                      <a:pt x="3525" y="1930"/>
                      <a:pt x="3585" y="1918"/>
                    </a:cubicBezTo>
                    <a:lnTo>
                      <a:pt x="3585" y="1918"/>
                    </a:lnTo>
                    <a:lnTo>
                      <a:pt x="3525" y="1965"/>
                    </a:lnTo>
                    <a:lnTo>
                      <a:pt x="3573" y="2001"/>
                    </a:lnTo>
                    <a:lnTo>
                      <a:pt x="3620" y="1965"/>
                    </a:lnTo>
                    <a:lnTo>
                      <a:pt x="3715" y="1942"/>
                    </a:lnTo>
                    <a:lnTo>
                      <a:pt x="3823" y="1846"/>
                    </a:lnTo>
                    <a:lnTo>
                      <a:pt x="3882" y="1858"/>
                    </a:lnTo>
                    <a:lnTo>
                      <a:pt x="3930" y="1846"/>
                    </a:lnTo>
                    <a:lnTo>
                      <a:pt x="4037" y="1846"/>
                    </a:lnTo>
                    <a:lnTo>
                      <a:pt x="4037" y="1870"/>
                    </a:lnTo>
                    <a:lnTo>
                      <a:pt x="4085" y="1846"/>
                    </a:lnTo>
                    <a:lnTo>
                      <a:pt x="4335" y="1680"/>
                    </a:lnTo>
                    <a:cubicBezTo>
                      <a:pt x="4370" y="1656"/>
                      <a:pt x="4406" y="1620"/>
                      <a:pt x="4430" y="1584"/>
                    </a:cubicBezTo>
                    <a:lnTo>
                      <a:pt x="4739" y="1525"/>
                    </a:lnTo>
                    <a:lnTo>
                      <a:pt x="4799" y="1477"/>
                    </a:lnTo>
                    <a:lnTo>
                      <a:pt x="4775" y="1442"/>
                    </a:lnTo>
                    <a:lnTo>
                      <a:pt x="4787" y="1382"/>
                    </a:lnTo>
                    <a:lnTo>
                      <a:pt x="4847" y="1382"/>
                    </a:lnTo>
                    <a:cubicBezTo>
                      <a:pt x="4858" y="1406"/>
                      <a:pt x="4858" y="1430"/>
                      <a:pt x="4870" y="1442"/>
                    </a:cubicBezTo>
                    <a:lnTo>
                      <a:pt x="5037" y="1477"/>
                    </a:lnTo>
                    <a:lnTo>
                      <a:pt x="5120" y="1406"/>
                    </a:lnTo>
                    <a:lnTo>
                      <a:pt x="5132" y="1346"/>
                    </a:lnTo>
                    <a:lnTo>
                      <a:pt x="5097" y="1322"/>
                    </a:lnTo>
                    <a:cubicBezTo>
                      <a:pt x="5097" y="1311"/>
                      <a:pt x="5097" y="1287"/>
                      <a:pt x="5097" y="1275"/>
                    </a:cubicBezTo>
                    <a:lnTo>
                      <a:pt x="5168" y="1251"/>
                    </a:lnTo>
                    <a:lnTo>
                      <a:pt x="5109" y="1156"/>
                    </a:lnTo>
                    <a:lnTo>
                      <a:pt x="5156" y="1120"/>
                    </a:lnTo>
                    <a:lnTo>
                      <a:pt x="5275" y="1156"/>
                    </a:lnTo>
                    <a:lnTo>
                      <a:pt x="5299" y="1215"/>
                    </a:lnTo>
                    <a:lnTo>
                      <a:pt x="5394" y="1203"/>
                    </a:lnTo>
                    <a:lnTo>
                      <a:pt x="5466" y="1108"/>
                    </a:lnTo>
                    <a:lnTo>
                      <a:pt x="5418" y="1049"/>
                    </a:lnTo>
                    <a:lnTo>
                      <a:pt x="5311" y="977"/>
                    </a:lnTo>
                    <a:lnTo>
                      <a:pt x="5299" y="894"/>
                    </a:lnTo>
                    <a:lnTo>
                      <a:pt x="5359" y="846"/>
                    </a:lnTo>
                    <a:cubicBezTo>
                      <a:pt x="5359" y="822"/>
                      <a:pt x="5347" y="799"/>
                      <a:pt x="5347" y="775"/>
                    </a:cubicBezTo>
                    <a:lnTo>
                      <a:pt x="5454" y="739"/>
                    </a:lnTo>
                    <a:lnTo>
                      <a:pt x="5549" y="739"/>
                    </a:lnTo>
                    <a:cubicBezTo>
                      <a:pt x="5573" y="715"/>
                      <a:pt x="5597" y="691"/>
                      <a:pt x="5609" y="680"/>
                    </a:cubicBezTo>
                    <a:cubicBezTo>
                      <a:pt x="5573" y="656"/>
                      <a:pt x="5537" y="632"/>
                      <a:pt x="5501" y="620"/>
                    </a:cubicBezTo>
                    <a:lnTo>
                      <a:pt x="5251" y="620"/>
                    </a:lnTo>
                    <a:lnTo>
                      <a:pt x="5168" y="656"/>
                    </a:lnTo>
                    <a:lnTo>
                      <a:pt x="5228" y="584"/>
                    </a:lnTo>
                    <a:cubicBezTo>
                      <a:pt x="5228" y="560"/>
                      <a:pt x="5216" y="549"/>
                      <a:pt x="5216" y="525"/>
                    </a:cubicBezTo>
                    <a:lnTo>
                      <a:pt x="5061" y="525"/>
                    </a:lnTo>
                    <a:lnTo>
                      <a:pt x="5025" y="549"/>
                    </a:lnTo>
                    <a:cubicBezTo>
                      <a:pt x="5013" y="525"/>
                      <a:pt x="5001" y="501"/>
                      <a:pt x="4978" y="477"/>
                    </a:cubicBezTo>
                    <a:lnTo>
                      <a:pt x="5061" y="394"/>
                    </a:lnTo>
                    <a:lnTo>
                      <a:pt x="5156" y="370"/>
                    </a:lnTo>
                    <a:cubicBezTo>
                      <a:pt x="5144" y="334"/>
                      <a:pt x="5144" y="299"/>
                      <a:pt x="5132" y="275"/>
                    </a:cubicBezTo>
                    <a:lnTo>
                      <a:pt x="5061" y="251"/>
                    </a:lnTo>
                    <a:lnTo>
                      <a:pt x="4989" y="299"/>
                    </a:lnTo>
                    <a:lnTo>
                      <a:pt x="4882" y="275"/>
                    </a:lnTo>
                    <a:lnTo>
                      <a:pt x="4823" y="203"/>
                    </a:lnTo>
                    <a:lnTo>
                      <a:pt x="4942" y="168"/>
                    </a:lnTo>
                    <a:lnTo>
                      <a:pt x="4942" y="96"/>
                    </a:lnTo>
                    <a:lnTo>
                      <a:pt x="5001" y="72"/>
                    </a:lnTo>
                    <a:lnTo>
                      <a:pt x="5120" y="37"/>
                    </a:lnTo>
                    <a:lnTo>
                      <a:pt x="4989" y="13"/>
                    </a:lnTo>
                    <a:lnTo>
                      <a:pt x="4882" y="37"/>
                    </a:lnTo>
                    <a:lnTo>
                      <a:pt x="4692" y="168"/>
                    </a:lnTo>
                    <a:cubicBezTo>
                      <a:pt x="4680" y="191"/>
                      <a:pt x="4668" y="215"/>
                      <a:pt x="4656" y="239"/>
                    </a:cubicBezTo>
                    <a:lnTo>
                      <a:pt x="4585" y="251"/>
                    </a:lnTo>
                    <a:lnTo>
                      <a:pt x="4501" y="168"/>
                    </a:lnTo>
                    <a:lnTo>
                      <a:pt x="4549" y="120"/>
                    </a:lnTo>
                    <a:lnTo>
                      <a:pt x="4489" y="84"/>
                    </a:lnTo>
                    <a:cubicBezTo>
                      <a:pt x="4477" y="60"/>
                      <a:pt x="4466" y="37"/>
                      <a:pt x="4454" y="13"/>
                    </a:cubicBezTo>
                    <a:lnTo>
                      <a:pt x="43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1" name="Google Shape;6401;p26"/>
              <p:cNvSpPr/>
              <p:nvPr/>
            </p:nvSpPr>
            <p:spPr>
              <a:xfrm>
                <a:off x="3528700" y="2509375"/>
                <a:ext cx="30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2" extrusionOk="0">
                    <a:moveTo>
                      <a:pt x="96" y="0"/>
                    </a:moveTo>
                    <a:lnTo>
                      <a:pt x="24" y="24"/>
                    </a:lnTo>
                    <a:lnTo>
                      <a:pt x="1" y="84"/>
                    </a:lnTo>
                    <a:lnTo>
                      <a:pt x="48" y="131"/>
                    </a:lnTo>
                    <a:lnTo>
                      <a:pt x="120" y="8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2" name="Google Shape;6402;p26"/>
              <p:cNvSpPr/>
              <p:nvPr/>
            </p:nvSpPr>
            <p:spPr>
              <a:xfrm>
                <a:off x="2931000" y="3174625"/>
                <a:ext cx="42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84" extrusionOk="0">
                    <a:moveTo>
                      <a:pt x="108" y="1"/>
                    </a:moveTo>
                    <a:lnTo>
                      <a:pt x="1" y="84"/>
                    </a:lnTo>
                    <a:lnTo>
                      <a:pt x="168" y="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3" name="Google Shape;6403;p26"/>
              <p:cNvSpPr/>
              <p:nvPr/>
            </p:nvSpPr>
            <p:spPr>
              <a:xfrm>
                <a:off x="2969700" y="3166900"/>
                <a:ext cx="3000" cy="32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1" extrusionOk="0">
                    <a:moveTo>
                      <a:pt x="72" y="0"/>
                    </a:moveTo>
                    <a:lnTo>
                      <a:pt x="1" y="95"/>
                    </a:lnTo>
                    <a:lnTo>
                      <a:pt x="108" y="131"/>
                    </a:lnTo>
                    <a:cubicBezTo>
                      <a:pt x="108" y="107"/>
                      <a:pt x="120" y="83"/>
                      <a:pt x="120" y="60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4" name="Google Shape;6404;p26"/>
              <p:cNvSpPr/>
              <p:nvPr/>
            </p:nvSpPr>
            <p:spPr>
              <a:xfrm>
                <a:off x="2956900" y="3172850"/>
                <a:ext cx="48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08" extrusionOk="0">
                    <a:moveTo>
                      <a:pt x="72" y="0"/>
                    </a:moveTo>
                    <a:lnTo>
                      <a:pt x="1" y="60"/>
                    </a:lnTo>
                    <a:lnTo>
                      <a:pt x="72" y="107"/>
                    </a:lnTo>
                    <a:lnTo>
                      <a:pt x="191" y="95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5" name="Google Shape;6405;p26"/>
              <p:cNvSpPr/>
              <p:nvPr/>
            </p:nvSpPr>
            <p:spPr>
              <a:xfrm>
                <a:off x="2970600" y="3173150"/>
                <a:ext cx="47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6" extrusionOk="0">
                    <a:moveTo>
                      <a:pt x="0" y="0"/>
                    </a:moveTo>
                    <a:cubicBezTo>
                      <a:pt x="0" y="24"/>
                      <a:pt x="12" y="48"/>
                      <a:pt x="12" y="71"/>
                    </a:cubicBezTo>
                    <a:lnTo>
                      <a:pt x="72" y="95"/>
                    </a:lnTo>
                    <a:lnTo>
                      <a:pt x="191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6" name="Google Shape;6406;p26"/>
              <p:cNvSpPr/>
              <p:nvPr/>
            </p:nvSpPr>
            <p:spPr>
              <a:xfrm>
                <a:off x="2950950" y="3165400"/>
                <a:ext cx="56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8" extrusionOk="0">
                    <a:moveTo>
                      <a:pt x="227" y="0"/>
                    </a:moveTo>
                    <a:lnTo>
                      <a:pt x="84" y="36"/>
                    </a:lnTo>
                    <a:lnTo>
                      <a:pt x="1" y="96"/>
                    </a:lnTo>
                    <a:lnTo>
                      <a:pt x="24" y="131"/>
                    </a:lnTo>
                    <a:lnTo>
                      <a:pt x="167" y="167"/>
                    </a:lnTo>
                    <a:cubicBezTo>
                      <a:pt x="167" y="143"/>
                      <a:pt x="155" y="120"/>
                      <a:pt x="155" y="84"/>
                    </a:cubicBez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7" name="Google Shape;6407;p26"/>
              <p:cNvSpPr/>
              <p:nvPr/>
            </p:nvSpPr>
            <p:spPr>
              <a:xfrm>
                <a:off x="2921175" y="3174325"/>
                <a:ext cx="60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40" h="85" extrusionOk="0">
                    <a:moveTo>
                      <a:pt x="84" y="1"/>
                    </a:moveTo>
                    <a:lnTo>
                      <a:pt x="1" y="84"/>
                    </a:lnTo>
                    <a:lnTo>
                      <a:pt x="203" y="36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8" name="Google Shape;6408;p26"/>
              <p:cNvSpPr/>
              <p:nvPr/>
            </p:nvSpPr>
            <p:spPr>
              <a:xfrm>
                <a:off x="2897075" y="3171650"/>
                <a:ext cx="241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406" extrusionOk="0">
                    <a:moveTo>
                      <a:pt x="739" y="1"/>
                    </a:moveTo>
                    <a:lnTo>
                      <a:pt x="524" y="72"/>
                    </a:lnTo>
                    <a:lnTo>
                      <a:pt x="120" y="131"/>
                    </a:lnTo>
                    <a:cubicBezTo>
                      <a:pt x="108" y="155"/>
                      <a:pt x="96" y="179"/>
                      <a:pt x="84" y="203"/>
                    </a:cubicBezTo>
                    <a:lnTo>
                      <a:pt x="1" y="251"/>
                    </a:lnTo>
                    <a:cubicBezTo>
                      <a:pt x="12" y="274"/>
                      <a:pt x="12" y="286"/>
                      <a:pt x="24" y="298"/>
                    </a:cubicBezTo>
                    <a:cubicBezTo>
                      <a:pt x="36" y="322"/>
                      <a:pt x="24" y="334"/>
                      <a:pt x="24" y="346"/>
                    </a:cubicBezTo>
                    <a:lnTo>
                      <a:pt x="84" y="405"/>
                    </a:lnTo>
                    <a:lnTo>
                      <a:pt x="346" y="358"/>
                    </a:lnTo>
                    <a:lnTo>
                      <a:pt x="417" y="358"/>
                    </a:lnTo>
                    <a:lnTo>
                      <a:pt x="596" y="286"/>
                    </a:lnTo>
                    <a:lnTo>
                      <a:pt x="679" y="298"/>
                    </a:lnTo>
                    <a:cubicBezTo>
                      <a:pt x="739" y="262"/>
                      <a:pt x="786" y="227"/>
                      <a:pt x="846" y="191"/>
                    </a:cubicBezTo>
                    <a:lnTo>
                      <a:pt x="965" y="48"/>
                    </a:lnTo>
                    <a:lnTo>
                      <a:pt x="858" y="48"/>
                    </a:lnTo>
                    <a:cubicBezTo>
                      <a:pt x="834" y="36"/>
                      <a:pt x="822" y="12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9" name="Google Shape;6409;p26"/>
              <p:cNvSpPr/>
              <p:nvPr/>
            </p:nvSpPr>
            <p:spPr>
              <a:xfrm>
                <a:off x="2878625" y="3182375"/>
                <a:ext cx="477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2" extrusionOk="0">
                    <a:moveTo>
                      <a:pt x="36" y="0"/>
                    </a:moveTo>
                    <a:lnTo>
                      <a:pt x="0" y="24"/>
                    </a:lnTo>
                    <a:lnTo>
                      <a:pt x="60" y="72"/>
                    </a:lnTo>
                    <a:lnTo>
                      <a:pt x="131" y="72"/>
                    </a:lnTo>
                    <a:lnTo>
                      <a:pt x="191" y="12"/>
                    </a:lnTo>
                    <a:lnTo>
                      <a:pt x="108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0" name="Google Shape;6410;p26"/>
              <p:cNvSpPr/>
              <p:nvPr/>
            </p:nvSpPr>
            <p:spPr>
              <a:xfrm>
                <a:off x="2799450" y="3170450"/>
                <a:ext cx="84850" cy="31000"/>
              </a:xfrm>
              <a:custGeom>
                <a:avLst/>
                <a:gdLst/>
                <a:ahLst/>
                <a:cxnLst/>
                <a:rect l="l" t="t" r="r" b="b"/>
                <a:pathLst>
                  <a:path w="3394" h="1240" extrusionOk="0">
                    <a:moveTo>
                      <a:pt x="2465" y="1"/>
                    </a:moveTo>
                    <a:lnTo>
                      <a:pt x="2358" y="25"/>
                    </a:lnTo>
                    <a:lnTo>
                      <a:pt x="2322" y="49"/>
                    </a:lnTo>
                    <a:lnTo>
                      <a:pt x="2239" y="25"/>
                    </a:lnTo>
                    <a:lnTo>
                      <a:pt x="1762" y="60"/>
                    </a:lnTo>
                    <a:lnTo>
                      <a:pt x="1715" y="96"/>
                    </a:lnTo>
                    <a:lnTo>
                      <a:pt x="1608" y="96"/>
                    </a:lnTo>
                    <a:lnTo>
                      <a:pt x="1441" y="156"/>
                    </a:lnTo>
                    <a:lnTo>
                      <a:pt x="1393" y="251"/>
                    </a:lnTo>
                    <a:lnTo>
                      <a:pt x="1298" y="251"/>
                    </a:lnTo>
                    <a:lnTo>
                      <a:pt x="1203" y="287"/>
                    </a:lnTo>
                    <a:lnTo>
                      <a:pt x="1096" y="239"/>
                    </a:lnTo>
                    <a:lnTo>
                      <a:pt x="858" y="275"/>
                    </a:lnTo>
                    <a:lnTo>
                      <a:pt x="798" y="322"/>
                    </a:lnTo>
                    <a:lnTo>
                      <a:pt x="691" y="322"/>
                    </a:lnTo>
                    <a:lnTo>
                      <a:pt x="477" y="370"/>
                    </a:lnTo>
                    <a:cubicBezTo>
                      <a:pt x="477" y="382"/>
                      <a:pt x="465" y="406"/>
                      <a:pt x="465" y="418"/>
                    </a:cubicBezTo>
                    <a:cubicBezTo>
                      <a:pt x="453" y="441"/>
                      <a:pt x="584" y="441"/>
                      <a:pt x="584" y="441"/>
                    </a:cubicBezTo>
                    <a:lnTo>
                      <a:pt x="893" y="441"/>
                    </a:lnTo>
                    <a:cubicBezTo>
                      <a:pt x="893" y="453"/>
                      <a:pt x="881" y="465"/>
                      <a:pt x="869" y="489"/>
                    </a:cubicBezTo>
                    <a:lnTo>
                      <a:pt x="929" y="537"/>
                    </a:lnTo>
                    <a:lnTo>
                      <a:pt x="917" y="644"/>
                    </a:lnTo>
                    <a:lnTo>
                      <a:pt x="977" y="703"/>
                    </a:lnTo>
                    <a:lnTo>
                      <a:pt x="1084" y="703"/>
                    </a:lnTo>
                    <a:lnTo>
                      <a:pt x="1227" y="751"/>
                    </a:lnTo>
                    <a:cubicBezTo>
                      <a:pt x="1227" y="775"/>
                      <a:pt x="1215" y="787"/>
                      <a:pt x="1215" y="811"/>
                    </a:cubicBezTo>
                    <a:lnTo>
                      <a:pt x="989" y="858"/>
                    </a:lnTo>
                    <a:lnTo>
                      <a:pt x="953" y="894"/>
                    </a:lnTo>
                    <a:lnTo>
                      <a:pt x="846" y="894"/>
                    </a:lnTo>
                    <a:lnTo>
                      <a:pt x="727" y="930"/>
                    </a:lnTo>
                    <a:lnTo>
                      <a:pt x="596" y="930"/>
                    </a:lnTo>
                    <a:lnTo>
                      <a:pt x="477" y="1001"/>
                    </a:lnTo>
                    <a:lnTo>
                      <a:pt x="453" y="965"/>
                    </a:lnTo>
                    <a:lnTo>
                      <a:pt x="405" y="965"/>
                    </a:lnTo>
                    <a:lnTo>
                      <a:pt x="250" y="1037"/>
                    </a:lnTo>
                    <a:lnTo>
                      <a:pt x="143" y="989"/>
                    </a:lnTo>
                    <a:lnTo>
                      <a:pt x="36" y="1061"/>
                    </a:lnTo>
                    <a:cubicBezTo>
                      <a:pt x="24" y="1084"/>
                      <a:pt x="12" y="1108"/>
                      <a:pt x="0" y="1120"/>
                    </a:cubicBezTo>
                    <a:lnTo>
                      <a:pt x="60" y="1180"/>
                    </a:lnTo>
                    <a:lnTo>
                      <a:pt x="191" y="1156"/>
                    </a:lnTo>
                    <a:lnTo>
                      <a:pt x="357" y="1239"/>
                    </a:lnTo>
                    <a:lnTo>
                      <a:pt x="417" y="1239"/>
                    </a:lnTo>
                    <a:lnTo>
                      <a:pt x="417" y="1168"/>
                    </a:lnTo>
                    <a:cubicBezTo>
                      <a:pt x="417" y="1144"/>
                      <a:pt x="453" y="1132"/>
                      <a:pt x="465" y="1120"/>
                    </a:cubicBezTo>
                    <a:lnTo>
                      <a:pt x="715" y="1061"/>
                    </a:lnTo>
                    <a:lnTo>
                      <a:pt x="822" y="1072"/>
                    </a:lnTo>
                    <a:lnTo>
                      <a:pt x="1119" y="1013"/>
                    </a:lnTo>
                    <a:lnTo>
                      <a:pt x="1167" y="965"/>
                    </a:lnTo>
                    <a:lnTo>
                      <a:pt x="1262" y="977"/>
                    </a:lnTo>
                    <a:lnTo>
                      <a:pt x="1346" y="965"/>
                    </a:lnTo>
                    <a:lnTo>
                      <a:pt x="1405" y="953"/>
                    </a:lnTo>
                    <a:lnTo>
                      <a:pt x="1489" y="1037"/>
                    </a:lnTo>
                    <a:cubicBezTo>
                      <a:pt x="1489" y="1061"/>
                      <a:pt x="1477" y="1084"/>
                      <a:pt x="1465" y="1108"/>
                    </a:cubicBezTo>
                    <a:lnTo>
                      <a:pt x="1572" y="1108"/>
                    </a:lnTo>
                    <a:lnTo>
                      <a:pt x="1620" y="1132"/>
                    </a:lnTo>
                    <a:lnTo>
                      <a:pt x="1691" y="1144"/>
                    </a:lnTo>
                    <a:cubicBezTo>
                      <a:pt x="1703" y="1108"/>
                      <a:pt x="1715" y="1061"/>
                      <a:pt x="1727" y="1013"/>
                    </a:cubicBezTo>
                    <a:cubicBezTo>
                      <a:pt x="1739" y="965"/>
                      <a:pt x="1798" y="906"/>
                      <a:pt x="1834" y="858"/>
                    </a:cubicBezTo>
                    <a:lnTo>
                      <a:pt x="1798" y="822"/>
                    </a:lnTo>
                    <a:cubicBezTo>
                      <a:pt x="1810" y="799"/>
                      <a:pt x="1822" y="775"/>
                      <a:pt x="1834" y="751"/>
                    </a:cubicBezTo>
                    <a:lnTo>
                      <a:pt x="1905" y="775"/>
                    </a:lnTo>
                    <a:lnTo>
                      <a:pt x="1989" y="763"/>
                    </a:lnTo>
                    <a:lnTo>
                      <a:pt x="2024" y="668"/>
                    </a:lnTo>
                    <a:lnTo>
                      <a:pt x="2108" y="680"/>
                    </a:lnTo>
                    <a:lnTo>
                      <a:pt x="2143" y="751"/>
                    </a:lnTo>
                    <a:lnTo>
                      <a:pt x="2215" y="763"/>
                    </a:lnTo>
                    <a:cubicBezTo>
                      <a:pt x="2251" y="751"/>
                      <a:pt x="2298" y="727"/>
                      <a:pt x="2346" y="703"/>
                    </a:cubicBezTo>
                    <a:lnTo>
                      <a:pt x="2465" y="572"/>
                    </a:lnTo>
                    <a:lnTo>
                      <a:pt x="2620" y="513"/>
                    </a:lnTo>
                    <a:lnTo>
                      <a:pt x="2786" y="501"/>
                    </a:lnTo>
                    <a:lnTo>
                      <a:pt x="2894" y="441"/>
                    </a:lnTo>
                    <a:lnTo>
                      <a:pt x="2977" y="477"/>
                    </a:lnTo>
                    <a:lnTo>
                      <a:pt x="3108" y="453"/>
                    </a:lnTo>
                    <a:lnTo>
                      <a:pt x="3263" y="453"/>
                    </a:lnTo>
                    <a:cubicBezTo>
                      <a:pt x="3263" y="430"/>
                      <a:pt x="3275" y="406"/>
                      <a:pt x="3286" y="382"/>
                    </a:cubicBezTo>
                    <a:lnTo>
                      <a:pt x="3346" y="358"/>
                    </a:lnTo>
                    <a:lnTo>
                      <a:pt x="3394" y="287"/>
                    </a:lnTo>
                    <a:lnTo>
                      <a:pt x="3334" y="239"/>
                    </a:lnTo>
                    <a:lnTo>
                      <a:pt x="3084" y="191"/>
                    </a:lnTo>
                    <a:lnTo>
                      <a:pt x="3001" y="215"/>
                    </a:lnTo>
                    <a:lnTo>
                      <a:pt x="2858" y="215"/>
                    </a:lnTo>
                    <a:lnTo>
                      <a:pt x="2763" y="239"/>
                    </a:lnTo>
                    <a:lnTo>
                      <a:pt x="2620" y="215"/>
                    </a:lnTo>
                    <a:lnTo>
                      <a:pt x="2453" y="179"/>
                    </a:lnTo>
                    <a:lnTo>
                      <a:pt x="2346" y="203"/>
                    </a:lnTo>
                    <a:lnTo>
                      <a:pt x="2417" y="168"/>
                    </a:lnTo>
                    <a:lnTo>
                      <a:pt x="2572" y="168"/>
                    </a:lnTo>
                    <a:lnTo>
                      <a:pt x="2810" y="132"/>
                    </a:lnTo>
                    <a:lnTo>
                      <a:pt x="2905" y="84"/>
                    </a:lnTo>
                    <a:lnTo>
                      <a:pt x="2822" y="60"/>
                    </a:lnTo>
                    <a:lnTo>
                      <a:pt x="2763" y="84"/>
                    </a:lnTo>
                    <a:lnTo>
                      <a:pt x="2584" y="96"/>
                    </a:lnTo>
                    <a:lnTo>
                      <a:pt x="24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1" name="Google Shape;6411;p26"/>
              <p:cNvSpPr/>
              <p:nvPr/>
            </p:nvSpPr>
            <p:spPr>
              <a:xfrm>
                <a:off x="3307850" y="2086100"/>
                <a:ext cx="77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99" extrusionOk="0">
                    <a:moveTo>
                      <a:pt x="84" y="1"/>
                    </a:moveTo>
                    <a:lnTo>
                      <a:pt x="0" y="36"/>
                    </a:lnTo>
                    <a:lnTo>
                      <a:pt x="0" y="108"/>
                    </a:lnTo>
                    <a:cubicBezTo>
                      <a:pt x="0" y="131"/>
                      <a:pt x="24" y="143"/>
                      <a:pt x="36" y="155"/>
                    </a:cubicBezTo>
                    <a:cubicBezTo>
                      <a:pt x="48" y="167"/>
                      <a:pt x="36" y="215"/>
                      <a:pt x="24" y="239"/>
                    </a:cubicBezTo>
                    <a:lnTo>
                      <a:pt x="238" y="298"/>
                    </a:lnTo>
                    <a:lnTo>
                      <a:pt x="310" y="251"/>
                    </a:lnTo>
                    <a:cubicBezTo>
                      <a:pt x="298" y="191"/>
                      <a:pt x="286" y="131"/>
                      <a:pt x="274" y="72"/>
                    </a:cubicBezTo>
                    <a:lnTo>
                      <a:pt x="179" y="1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2" name="Google Shape;6412;p26"/>
              <p:cNvSpPr/>
              <p:nvPr/>
            </p:nvSpPr>
            <p:spPr>
              <a:xfrm>
                <a:off x="3303975" y="2078350"/>
                <a:ext cx="9550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40" extrusionOk="0">
                    <a:moveTo>
                      <a:pt x="179" y="1"/>
                    </a:moveTo>
                    <a:lnTo>
                      <a:pt x="60" y="25"/>
                    </a:lnTo>
                    <a:lnTo>
                      <a:pt x="0" y="120"/>
                    </a:lnTo>
                    <a:cubicBezTo>
                      <a:pt x="0" y="132"/>
                      <a:pt x="12" y="156"/>
                      <a:pt x="12" y="168"/>
                    </a:cubicBezTo>
                    <a:lnTo>
                      <a:pt x="108" y="239"/>
                    </a:lnTo>
                    <a:lnTo>
                      <a:pt x="155" y="239"/>
                    </a:lnTo>
                    <a:lnTo>
                      <a:pt x="346" y="215"/>
                    </a:lnTo>
                    <a:cubicBezTo>
                      <a:pt x="358" y="203"/>
                      <a:pt x="369" y="180"/>
                      <a:pt x="381" y="168"/>
                    </a:cubicBezTo>
                    <a:lnTo>
                      <a:pt x="358" y="96"/>
                    </a:lnTo>
                    <a:lnTo>
                      <a:pt x="262" y="72"/>
                    </a:lnTo>
                    <a:lnTo>
                      <a:pt x="250" y="13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3" name="Google Shape;6413;p26"/>
              <p:cNvSpPr/>
              <p:nvPr/>
            </p:nvSpPr>
            <p:spPr>
              <a:xfrm>
                <a:off x="3309025" y="2043525"/>
                <a:ext cx="895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8" extrusionOk="0">
                    <a:moveTo>
                      <a:pt x="96" y="1"/>
                    </a:moveTo>
                    <a:lnTo>
                      <a:pt x="13" y="60"/>
                    </a:lnTo>
                    <a:cubicBezTo>
                      <a:pt x="1" y="72"/>
                      <a:pt x="1" y="84"/>
                      <a:pt x="13" y="96"/>
                    </a:cubicBezTo>
                    <a:cubicBezTo>
                      <a:pt x="13" y="120"/>
                      <a:pt x="25" y="132"/>
                      <a:pt x="37" y="156"/>
                    </a:cubicBezTo>
                    <a:lnTo>
                      <a:pt x="191" y="144"/>
                    </a:lnTo>
                    <a:lnTo>
                      <a:pt x="251" y="168"/>
                    </a:lnTo>
                    <a:lnTo>
                      <a:pt x="358" y="168"/>
                    </a:lnTo>
                    <a:cubicBezTo>
                      <a:pt x="358" y="144"/>
                      <a:pt x="358" y="132"/>
                      <a:pt x="358" y="120"/>
                    </a:cubicBezTo>
                    <a:lnTo>
                      <a:pt x="275" y="84"/>
                    </a:lnTo>
                    <a:lnTo>
                      <a:pt x="203" y="84"/>
                    </a:lnTo>
                    <a:lnTo>
                      <a:pt x="179" y="25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4" name="Google Shape;6414;p26"/>
              <p:cNvSpPr/>
              <p:nvPr/>
            </p:nvSpPr>
            <p:spPr>
              <a:xfrm>
                <a:off x="3601925" y="2072400"/>
                <a:ext cx="39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370" extrusionOk="0">
                    <a:moveTo>
                      <a:pt x="120" y="1"/>
                    </a:moveTo>
                    <a:lnTo>
                      <a:pt x="12" y="37"/>
                    </a:lnTo>
                    <a:lnTo>
                      <a:pt x="1" y="84"/>
                    </a:lnTo>
                    <a:cubicBezTo>
                      <a:pt x="12" y="96"/>
                      <a:pt x="24" y="96"/>
                      <a:pt x="36" y="108"/>
                    </a:cubicBezTo>
                    <a:cubicBezTo>
                      <a:pt x="36" y="132"/>
                      <a:pt x="36" y="156"/>
                      <a:pt x="36" y="179"/>
                    </a:cubicBezTo>
                    <a:lnTo>
                      <a:pt x="1" y="263"/>
                    </a:lnTo>
                    <a:cubicBezTo>
                      <a:pt x="24" y="298"/>
                      <a:pt x="48" y="334"/>
                      <a:pt x="72" y="370"/>
                    </a:cubicBezTo>
                    <a:lnTo>
                      <a:pt x="132" y="334"/>
                    </a:lnTo>
                    <a:cubicBezTo>
                      <a:pt x="132" y="310"/>
                      <a:pt x="143" y="275"/>
                      <a:pt x="155" y="251"/>
                    </a:cubicBezTo>
                    <a:cubicBezTo>
                      <a:pt x="155" y="215"/>
                      <a:pt x="132" y="168"/>
                      <a:pt x="120" y="120"/>
                    </a:cubicBezTo>
                    <a:cubicBezTo>
                      <a:pt x="120" y="108"/>
                      <a:pt x="132" y="84"/>
                      <a:pt x="143" y="72"/>
                    </a:cubicBezTo>
                    <a:cubicBezTo>
                      <a:pt x="155" y="60"/>
                      <a:pt x="120" y="25"/>
                      <a:pt x="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5" name="Google Shape;6415;p26"/>
              <p:cNvSpPr/>
              <p:nvPr/>
            </p:nvSpPr>
            <p:spPr>
              <a:xfrm>
                <a:off x="3243550" y="2064375"/>
                <a:ext cx="11925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894" extrusionOk="0">
                    <a:moveTo>
                      <a:pt x="167" y="0"/>
                    </a:moveTo>
                    <a:lnTo>
                      <a:pt x="24" y="96"/>
                    </a:lnTo>
                    <a:lnTo>
                      <a:pt x="60" y="298"/>
                    </a:lnTo>
                    <a:lnTo>
                      <a:pt x="0" y="381"/>
                    </a:lnTo>
                    <a:cubicBezTo>
                      <a:pt x="0" y="417"/>
                      <a:pt x="12" y="453"/>
                      <a:pt x="12" y="477"/>
                    </a:cubicBezTo>
                    <a:lnTo>
                      <a:pt x="179" y="643"/>
                    </a:lnTo>
                    <a:lnTo>
                      <a:pt x="227" y="762"/>
                    </a:lnTo>
                    <a:lnTo>
                      <a:pt x="370" y="870"/>
                    </a:lnTo>
                    <a:lnTo>
                      <a:pt x="429" y="893"/>
                    </a:lnTo>
                    <a:lnTo>
                      <a:pt x="477" y="798"/>
                    </a:lnTo>
                    <a:cubicBezTo>
                      <a:pt x="465" y="774"/>
                      <a:pt x="453" y="739"/>
                      <a:pt x="453" y="703"/>
                    </a:cubicBezTo>
                    <a:lnTo>
                      <a:pt x="274" y="631"/>
                    </a:lnTo>
                    <a:cubicBezTo>
                      <a:pt x="274" y="584"/>
                      <a:pt x="262" y="536"/>
                      <a:pt x="250" y="500"/>
                    </a:cubicBezTo>
                    <a:cubicBezTo>
                      <a:pt x="274" y="453"/>
                      <a:pt x="286" y="417"/>
                      <a:pt x="298" y="381"/>
                    </a:cubicBezTo>
                    <a:lnTo>
                      <a:pt x="298" y="250"/>
                    </a:lnTo>
                    <a:lnTo>
                      <a:pt x="227" y="179"/>
                    </a:lnTo>
                    <a:cubicBezTo>
                      <a:pt x="227" y="131"/>
                      <a:pt x="215" y="96"/>
                      <a:pt x="203" y="48"/>
                    </a:cubicBez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6" name="Google Shape;6416;p26"/>
              <p:cNvSpPr/>
              <p:nvPr/>
            </p:nvSpPr>
            <p:spPr>
              <a:xfrm>
                <a:off x="3071200" y="2125975"/>
                <a:ext cx="567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21" extrusionOk="0">
                    <a:moveTo>
                      <a:pt x="120" y="1"/>
                    </a:moveTo>
                    <a:lnTo>
                      <a:pt x="1" y="25"/>
                    </a:lnTo>
                    <a:lnTo>
                      <a:pt x="84" y="49"/>
                    </a:lnTo>
                    <a:lnTo>
                      <a:pt x="120" y="108"/>
                    </a:lnTo>
                    <a:lnTo>
                      <a:pt x="227" y="120"/>
                    </a:lnTo>
                    <a:lnTo>
                      <a:pt x="227" y="37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7" name="Google Shape;6417;p26"/>
              <p:cNvSpPr/>
              <p:nvPr/>
            </p:nvSpPr>
            <p:spPr>
              <a:xfrm>
                <a:off x="3325700" y="2043825"/>
                <a:ext cx="39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44" extrusionOk="0">
                    <a:moveTo>
                      <a:pt x="48" y="1"/>
                    </a:moveTo>
                    <a:cubicBezTo>
                      <a:pt x="24" y="1"/>
                      <a:pt x="12" y="13"/>
                      <a:pt x="1" y="25"/>
                    </a:cubicBezTo>
                    <a:cubicBezTo>
                      <a:pt x="36" y="60"/>
                      <a:pt x="60" y="96"/>
                      <a:pt x="96" y="132"/>
                    </a:cubicBezTo>
                    <a:lnTo>
                      <a:pt x="155" y="144"/>
                    </a:lnTo>
                    <a:lnTo>
                      <a:pt x="155" y="37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8" name="Google Shape;6418;p26"/>
              <p:cNvSpPr/>
              <p:nvPr/>
            </p:nvSpPr>
            <p:spPr>
              <a:xfrm>
                <a:off x="3328675" y="2038175"/>
                <a:ext cx="1342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346" extrusionOk="0">
                    <a:moveTo>
                      <a:pt x="203" y="1"/>
                    </a:moveTo>
                    <a:lnTo>
                      <a:pt x="143" y="48"/>
                    </a:lnTo>
                    <a:lnTo>
                      <a:pt x="167" y="120"/>
                    </a:lnTo>
                    <a:lnTo>
                      <a:pt x="203" y="155"/>
                    </a:lnTo>
                    <a:lnTo>
                      <a:pt x="155" y="203"/>
                    </a:lnTo>
                    <a:lnTo>
                      <a:pt x="84" y="155"/>
                    </a:lnTo>
                    <a:lnTo>
                      <a:pt x="1" y="167"/>
                    </a:lnTo>
                    <a:cubicBezTo>
                      <a:pt x="24" y="191"/>
                      <a:pt x="36" y="215"/>
                      <a:pt x="48" y="239"/>
                    </a:cubicBezTo>
                    <a:lnTo>
                      <a:pt x="179" y="263"/>
                    </a:lnTo>
                    <a:lnTo>
                      <a:pt x="346" y="346"/>
                    </a:lnTo>
                    <a:lnTo>
                      <a:pt x="453" y="346"/>
                    </a:lnTo>
                    <a:cubicBezTo>
                      <a:pt x="477" y="322"/>
                      <a:pt x="489" y="286"/>
                      <a:pt x="501" y="251"/>
                    </a:cubicBezTo>
                    <a:cubicBezTo>
                      <a:pt x="513" y="227"/>
                      <a:pt x="501" y="191"/>
                      <a:pt x="501" y="167"/>
                    </a:cubicBezTo>
                    <a:lnTo>
                      <a:pt x="536" y="143"/>
                    </a:lnTo>
                    <a:lnTo>
                      <a:pt x="524" y="84"/>
                    </a:lnTo>
                    <a:lnTo>
                      <a:pt x="429" y="84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9" name="Google Shape;6419;p26"/>
              <p:cNvSpPr/>
              <p:nvPr/>
            </p:nvSpPr>
            <p:spPr>
              <a:xfrm>
                <a:off x="3379575" y="2028950"/>
                <a:ext cx="33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96" extrusionOk="0">
                    <a:moveTo>
                      <a:pt x="36" y="1"/>
                    </a:moveTo>
                    <a:lnTo>
                      <a:pt x="1" y="24"/>
                    </a:lnTo>
                    <a:cubicBezTo>
                      <a:pt x="1" y="48"/>
                      <a:pt x="1" y="60"/>
                      <a:pt x="12" y="72"/>
                    </a:cubicBezTo>
                    <a:lnTo>
                      <a:pt x="72" y="96"/>
                    </a:lnTo>
                    <a:lnTo>
                      <a:pt x="132" y="72"/>
                    </a:lnTo>
                    <a:lnTo>
                      <a:pt x="132" y="2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0" name="Google Shape;6420;p26"/>
              <p:cNvSpPr/>
              <p:nvPr/>
            </p:nvSpPr>
            <p:spPr>
              <a:xfrm>
                <a:off x="3400125" y="2017925"/>
                <a:ext cx="44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56" extrusionOk="0">
                    <a:moveTo>
                      <a:pt x="36" y="1"/>
                    </a:moveTo>
                    <a:lnTo>
                      <a:pt x="0" y="72"/>
                    </a:lnTo>
                    <a:lnTo>
                      <a:pt x="72" y="144"/>
                    </a:lnTo>
                    <a:lnTo>
                      <a:pt x="119" y="156"/>
                    </a:lnTo>
                    <a:lnTo>
                      <a:pt x="155" y="120"/>
                    </a:lnTo>
                    <a:cubicBezTo>
                      <a:pt x="155" y="96"/>
                      <a:pt x="167" y="72"/>
                      <a:pt x="179" y="49"/>
                    </a:cubicBez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1" name="Google Shape;6421;p26"/>
              <p:cNvSpPr/>
              <p:nvPr/>
            </p:nvSpPr>
            <p:spPr>
              <a:xfrm>
                <a:off x="3402500" y="2022400"/>
                <a:ext cx="47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44" extrusionOk="0">
                    <a:moveTo>
                      <a:pt x="191" y="1"/>
                    </a:moveTo>
                    <a:lnTo>
                      <a:pt x="108" y="12"/>
                    </a:lnTo>
                    <a:lnTo>
                      <a:pt x="12" y="60"/>
                    </a:lnTo>
                    <a:cubicBezTo>
                      <a:pt x="0" y="72"/>
                      <a:pt x="0" y="96"/>
                      <a:pt x="0" y="120"/>
                    </a:cubicBezTo>
                    <a:lnTo>
                      <a:pt x="36" y="143"/>
                    </a:lnTo>
                    <a:lnTo>
                      <a:pt x="131" y="132"/>
                    </a:lnTo>
                    <a:lnTo>
                      <a:pt x="191" y="72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2" name="Google Shape;6422;p26"/>
              <p:cNvSpPr/>
              <p:nvPr/>
            </p:nvSpPr>
            <p:spPr>
              <a:xfrm>
                <a:off x="3387325" y="2023000"/>
                <a:ext cx="98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287" extrusionOk="0">
                    <a:moveTo>
                      <a:pt x="95" y="0"/>
                    </a:moveTo>
                    <a:lnTo>
                      <a:pt x="60" y="24"/>
                    </a:lnTo>
                    <a:cubicBezTo>
                      <a:pt x="60" y="48"/>
                      <a:pt x="48" y="72"/>
                      <a:pt x="36" y="96"/>
                    </a:cubicBezTo>
                    <a:lnTo>
                      <a:pt x="0" y="108"/>
                    </a:lnTo>
                    <a:lnTo>
                      <a:pt x="36" y="155"/>
                    </a:lnTo>
                    <a:lnTo>
                      <a:pt x="131" y="227"/>
                    </a:lnTo>
                    <a:lnTo>
                      <a:pt x="167" y="286"/>
                    </a:lnTo>
                    <a:lnTo>
                      <a:pt x="262" y="274"/>
                    </a:lnTo>
                    <a:lnTo>
                      <a:pt x="322" y="215"/>
                    </a:lnTo>
                    <a:lnTo>
                      <a:pt x="393" y="179"/>
                    </a:lnTo>
                    <a:lnTo>
                      <a:pt x="203" y="96"/>
                    </a:lnTo>
                    <a:cubicBezTo>
                      <a:pt x="191" y="72"/>
                      <a:pt x="179" y="60"/>
                      <a:pt x="167" y="36"/>
                    </a:cubicBez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3" name="Google Shape;6423;p26"/>
              <p:cNvSpPr/>
              <p:nvPr/>
            </p:nvSpPr>
            <p:spPr>
              <a:xfrm>
                <a:off x="3586750" y="2076575"/>
                <a:ext cx="56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87" extrusionOk="0">
                    <a:moveTo>
                      <a:pt x="167" y="1"/>
                    </a:moveTo>
                    <a:lnTo>
                      <a:pt x="84" y="24"/>
                    </a:lnTo>
                    <a:lnTo>
                      <a:pt x="0" y="108"/>
                    </a:lnTo>
                    <a:lnTo>
                      <a:pt x="36" y="167"/>
                    </a:lnTo>
                    <a:cubicBezTo>
                      <a:pt x="36" y="203"/>
                      <a:pt x="36" y="239"/>
                      <a:pt x="36" y="262"/>
                    </a:cubicBezTo>
                    <a:lnTo>
                      <a:pt x="84" y="286"/>
                    </a:lnTo>
                    <a:lnTo>
                      <a:pt x="179" y="227"/>
                    </a:lnTo>
                    <a:cubicBezTo>
                      <a:pt x="179" y="203"/>
                      <a:pt x="191" y="167"/>
                      <a:pt x="191" y="143"/>
                    </a:cubicBezTo>
                    <a:lnTo>
                      <a:pt x="227" y="108"/>
                    </a:lnTo>
                    <a:lnTo>
                      <a:pt x="227" y="36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4" name="Google Shape;6424;p26"/>
              <p:cNvSpPr/>
              <p:nvPr/>
            </p:nvSpPr>
            <p:spPr>
              <a:xfrm>
                <a:off x="3297125" y="2058725"/>
                <a:ext cx="805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86" extrusionOk="0">
                    <a:moveTo>
                      <a:pt x="72" y="0"/>
                    </a:moveTo>
                    <a:lnTo>
                      <a:pt x="1" y="24"/>
                    </a:lnTo>
                    <a:lnTo>
                      <a:pt x="1" y="83"/>
                    </a:lnTo>
                    <a:lnTo>
                      <a:pt x="72" y="143"/>
                    </a:lnTo>
                    <a:lnTo>
                      <a:pt x="84" y="238"/>
                    </a:lnTo>
                    <a:lnTo>
                      <a:pt x="155" y="286"/>
                    </a:lnTo>
                    <a:lnTo>
                      <a:pt x="215" y="286"/>
                    </a:lnTo>
                    <a:lnTo>
                      <a:pt x="298" y="262"/>
                    </a:lnTo>
                    <a:cubicBezTo>
                      <a:pt x="298" y="238"/>
                      <a:pt x="310" y="226"/>
                      <a:pt x="322" y="203"/>
                    </a:cubicBezTo>
                    <a:lnTo>
                      <a:pt x="239" y="143"/>
                    </a:lnTo>
                    <a:lnTo>
                      <a:pt x="179" y="48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5" name="Google Shape;6425;p26"/>
              <p:cNvSpPr/>
              <p:nvPr/>
            </p:nvSpPr>
            <p:spPr>
              <a:xfrm>
                <a:off x="3255750" y="2069125"/>
                <a:ext cx="33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56" extrusionOk="0">
                    <a:moveTo>
                      <a:pt x="60" y="1"/>
                    </a:moveTo>
                    <a:lnTo>
                      <a:pt x="1" y="25"/>
                    </a:lnTo>
                    <a:lnTo>
                      <a:pt x="1" y="96"/>
                    </a:lnTo>
                    <a:lnTo>
                      <a:pt x="108" y="156"/>
                    </a:lnTo>
                    <a:cubicBezTo>
                      <a:pt x="108" y="132"/>
                      <a:pt x="120" y="120"/>
                      <a:pt x="132" y="108"/>
                    </a:cubicBezTo>
                    <a:lnTo>
                      <a:pt x="96" y="96"/>
                    </a:lnTo>
                    <a:lnTo>
                      <a:pt x="96" y="37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6" name="Google Shape;6426;p26"/>
              <p:cNvSpPr/>
              <p:nvPr/>
            </p:nvSpPr>
            <p:spPr>
              <a:xfrm>
                <a:off x="3592100" y="2083125"/>
                <a:ext cx="42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27" extrusionOk="0">
                    <a:moveTo>
                      <a:pt x="120" y="0"/>
                    </a:moveTo>
                    <a:lnTo>
                      <a:pt x="36" y="48"/>
                    </a:lnTo>
                    <a:lnTo>
                      <a:pt x="1" y="131"/>
                    </a:lnTo>
                    <a:lnTo>
                      <a:pt x="84" y="227"/>
                    </a:lnTo>
                    <a:lnTo>
                      <a:pt x="132" y="227"/>
                    </a:lnTo>
                    <a:cubicBezTo>
                      <a:pt x="144" y="203"/>
                      <a:pt x="155" y="191"/>
                      <a:pt x="167" y="167"/>
                    </a:cubicBezTo>
                    <a:lnTo>
                      <a:pt x="167" y="36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7" name="Google Shape;6427;p26"/>
              <p:cNvSpPr/>
              <p:nvPr/>
            </p:nvSpPr>
            <p:spPr>
              <a:xfrm>
                <a:off x="3104250" y="2476925"/>
                <a:ext cx="537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60" extrusionOk="0">
                    <a:moveTo>
                      <a:pt x="96" y="0"/>
                    </a:moveTo>
                    <a:lnTo>
                      <a:pt x="12" y="24"/>
                    </a:lnTo>
                    <a:lnTo>
                      <a:pt x="0" y="48"/>
                    </a:lnTo>
                    <a:lnTo>
                      <a:pt x="48" y="60"/>
                    </a:lnTo>
                    <a:lnTo>
                      <a:pt x="143" y="36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8" name="Google Shape;6428;p26"/>
              <p:cNvSpPr/>
              <p:nvPr/>
            </p:nvSpPr>
            <p:spPr>
              <a:xfrm>
                <a:off x="3100975" y="2405475"/>
                <a:ext cx="37225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882" extrusionOk="0">
                    <a:moveTo>
                      <a:pt x="155" y="1"/>
                    </a:moveTo>
                    <a:lnTo>
                      <a:pt x="155" y="60"/>
                    </a:lnTo>
                    <a:lnTo>
                      <a:pt x="24" y="168"/>
                    </a:lnTo>
                    <a:cubicBezTo>
                      <a:pt x="24" y="191"/>
                      <a:pt x="36" y="227"/>
                      <a:pt x="36" y="263"/>
                    </a:cubicBezTo>
                    <a:lnTo>
                      <a:pt x="191" y="287"/>
                    </a:lnTo>
                    <a:cubicBezTo>
                      <a:pt x="203" y="310"/>
                      <a:pt x="227" y="334"/>
                      <a:pt x="250" y="358"/>
                    </a:cubicBezTo>
                    <a:lnTo>
                      <a:pt x="131" y="334"/>
                    </a:lnTo>
                    <a:lnTo>
                      <a:pt x="24" y="370"/>
                    </a:lnTo>
                    <a:cubicBezTo>
                      <a:pt x="24" y="394"/>
                      <a:pt x="24" y="418"/>
                      <a:pt x="36" y="430"/>
                    </a:cubicBezTo>
                    <a:cubicBezTo>
                      <a:pt x="48" y="453"/>
                      <a:pt x="12" y="477"/>
                      <a:pt x="0" y="501"/>
                    </a:cubicBezTo>
                    <a:lnTo>
                      <a:pt x="179" y="537"/>
                    </a:lnTo>
                    <a:lnTo>
                      <a:pt x="72" y="572"/>
                    </a:lnTo>
                    <a:lnTo>
                      <a:pt x="36" y="608"/>
                    </a:lnTo>
                    <a:lnTo>
                      <a:pt x="107" y="668"/>
                    </a:lnTo>
                    <a:lnTo>
                      <a:pt x="417" y="668"/>
                    </a:lnTo>
                    <a:lnTo>
                      <a:pt x="465" y="691"/>
                    </a:lnTo>
                    <a:lnTo>
                      <a:pt x="548" y="691"/>
                    </a:lnTo>
                    <a:lnTo>
                      <a:pt x="739" y="584"/>
                    </a:lnTo>
                    <a:lnTo>
                      <a:pt x="619" y="727"/>
                    </a:lnTo>
                    <a:lnTo>
                      <a:pt x="512" y="739"/>
                    </a:lnTo>
                    <a:lnTo>
                      <a:pt x="322" y="727"/>
                    </a:lnTo>
                    <a:lnTo>
                      <a:pt x="250" y="751"/>
                    </a:lnTo>
                    <a:lnTo>
                      <a:pt x="250" y="822"/>
                    </a:lnTo>
                    <a:lnTo>
                      <a:pt x="322" y="846"/>
                    </a:lnTo>
                    <a:lnTo>
                      <a:pt x="512" y="834"/>
                    </a:lnTo>
                    <a:lnTo>
                      <a:pt x="560" y="882"/>
                    </a:lnTo>
                    <a:lnTo>
                      <a:pt x="679" y="882"/>
                    </a:lnTo>
                    <a:lnTo>
                      <a:pt x="750" y="834"/>
                    </a:lnTo>
                    <a:lnTo>
                      <a:pt x="1084" y="751"/>
                    </a:lnTo>
                    <a:lnTo>
                      <a:pt x="1286" y="715"/>
                    </a:lnTo>
                    <a:lnTo>
                      <a:pt x="1489" y="572"/>
                    </a:lnTo>
                    <a:cubicBezTo>
                      <a:pt x="1465" y="537"/>
                      <a:pt x="1453" y="489"/>
                      <a:pt x="1429" y="453"/>
                    </a:cubicBezTo>
                    <a:lnTo>
                      <a:pt x="1334" y="370"/>
                    </a:lnTo>
                    <a:lnTo>
                      <a:pt x="1215" y="370"/>
                    </a:lnTo>
                    <a:lnTo>
                      <a:pt x="1084" y="358"/>
                    </a:lnTo>
                    <a:cubicBezTo>
                      <a:pt x="1048" y="299"/>
                      <a:pt x="1012" y="239"/>
                      <a:pt x="977" y="179"/>
                    </a:cubicBezTo>
                    <a:lnTo>
                      <a:pt x="834" y="72"/>
                    </a:lnTo>
                    <a:lnTo>
                      <a:pt x="631" y="72"/>
                    </a:lnTo>
                    <a:lnTo>
                      <a:pt x="500" y="1"/>
                    </a:lnTo>
                    <a:lnTo>
                      <a:pt x="298" y="13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9" name="Google Shape;6429;p26"/>
              <p:cNvSpPr/>
              <p:nvPr/>
            </p:nvSpPr>
            <p:spPr>
              <a:xfrm>
                <a:off x="3102750" y="2457875"/>
                <a:ext cx="42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20" extrusionOk="0">
                    <a:moveTo>
                      <a:pt x="167" y="0"/>
                    </a:moveTo>
                    <a:lnTo>
                      <a:pt x="108" y="12"/>
                    </a:lnTo>
                    <a:cubicBezTo>
                      <a:pt x="72" y="36"/>
                      <a:pt x="48" y="48"/>
                      <a:pt x="25" y="72"/>
                    </a:cubicBezTo>
                    <a:lnTo>
                      <a:pt x="1" y="96"/>
                    </a:lnTo>
                    <a:lnTo>
                      <a:pt x="36" y="119"/>
                    </a:lnTo>
                    <a:lnTo>
                      <a:pt x="96" y="96"/>
                    </a:lnTo>
                    <a:cubicBezTo>
                      <a:pt x="120" y="84"/>
                      <a:pt x="144" y="60"/>
                      <a:pt x="167" y="36"/>
                    </a:cubicBezTo>
                    <a:cubicBezTo>
                      <a:pt x="156" y="24"/>
                      <a:pt x="156" y="12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0" name="Google Shape;6430;p26"/>
              <p:cNvSpPr/>
              <p:nvPr/>
            </p:nvSpPr>
            <p:spPr>
              <a:xfrm>
                <a:off x="3102750" y="2400125"/>
                <a:ext cx="45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20" extrusionOk="0">
                    <a:moveTo>
                      <a:pt x="96" y="1"/>
                    </a:moveTo>
                    <a:lnTo>
                      <a:pt x="36" y="12"/>
                    </a:lnTo>
                    <a:lnTo>
                      <a:pt x="1" y="60"/>
                    </a:lnTo>
                    <a:lnTo>
                      <a:pt x="72" y="120"/>
                    </a:lnTo>
                    <a:lnTo>
                      <a:pt x="167" y="120"/>
                    </a:lnTo>
                    <a:lnTo>
                      <a:pt x="179" y="72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1" name="Google Shape;6431;p26"/>
              <p:cNvSpPr/>
              <p:nvPr/>
            </p:nvSpPr>
            <p:spPr>
              <a:xfrm>
                <a:off x="3122700" y="2518600"/>
                <a:ext cx="36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08" extrusionOk="0">
                    <a:moveTo>
                      <a:pt x="96" y="0"/>
                    </a:moveTo>
                    <a:lnTo>
                      <a:pt x="0" y="84"/>
                    </a:lnTo>
                    <a:lnTo>
                      <a:pt x="0" y="107"/>
                    </a:lnTo>
                    <a:lnTo>
                      <a:pt x="48" y="96"/>
                    </a:lnTo>
                    <a:lnTo>
                      <a:pt x="108" y="48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2" name="Google Shape;6432;p26"/>
              <p:cNvSpPr/>
              <p:nvPr/>
            </p:nvSpPr>
            <p:spPr>
              <a:xfrm>
                <a:off x="3116150" y="2440600"/>
                <a:ext cx="56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85" extrusionOk="0">
                    <a:moveTo>
                      <a:pt x="203" y="1"/>
                    </a:moveTo>
                    <a:lnTo>
                      <a:pt x="84" y="13"/>
                    </a:lnTo>
                    <a:lnTo>
                      <a:pt x="12" y="25"/>
                    </a:lnTo>
                    <a:lnTo>
                      <a:pt x="1" y="60"/>
                    </a:lnTo>
                    <a:lnTo>
                      <a:pt x="48" y="84"/>
                    </a:lnTo>
                    <a:lnTo>
                      <a:pt x="227" y="37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3" name="Google Shape;6433;p26"/>
              <p:cNvSpPr/>
              <p:nvPr/>
            </p:nvSpPr>
            <p:spPr>
              <a:xfrm>
                <a:off x="3129250" y="2437925"/>
                <a:ext cx="537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73" extrusionOk="0">
                    <a:moveTo>
                      <a:pt x="96" y="1"/>
                    </a:moveTo>
                    <a:lnTo>
                      <a:pt x="0" y="36"/>
                    </a:lnTo>
                    <a:lnTo>
                      <a:pt x="36" y="72"/>
                    </a:lnTo>
                    <a:lnTo>
                      <a:pt x="143" y="48"/>
                    </a:lnTo>
                    <a:lnTo>
                      <a:pt x="215" y="13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4" name="Google Shape;6434;p26"/>
              <p:cNvSpPr/>
              <p:nvPr/>
            </p:nvSpPr>
            <p:spPr>
              <a:xfrm>
                <a:off x="3098300" y="2477825"/>
                <a:ext cx="24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48" extrusionOk="0">
                    <a:moveTo>
                      <a:pt x="36" y="0"/>
                    </a:moveTo>
                    <a:lnTo>
                      <a:pt x="0" y="12"/>
                    </a:lnTo>
                    <a:lnTo>
                      <a:pt x="36" y="48"/>
                    </a:lnTo>
                    <a:lnTo>
                      <a:pt x="95" y="24"/>
                    </a:lnTo>
                    <a:cubicBezTo>
                      <a:pt x="84" y="12"/>
                      <a:pt x="72" y="12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5" name="Google Shape;6435;p26"/>
              <p:cNvSpPr/>
              <p:nvPr/>
            </p:nvSpPr>
            <p:spPr>
              <a:xfrm>
                <a:off x="3239675" y="2547175"/>
                <a:ext cx="9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72" extrusionOk="0">
                    <a:moveTo>
                      <a:pt x="24" y="0"/>
                    </a:moveTo>
                    <a:lnTo>
                      <a:pt x="1" y="24"/>
                    </a:lnTo>
                    <a:lnTo>
                      <a:pt x="1" y="72"/>
                    </a:lnTo>
                    <a:lnTo>
                      <a:pt x="36" y="48"/>
                    </a:lnTo>
                    <a:cubicBezTo>
                      <a:pt x="36" y="36"/>
                      <a:pt x="24" y="24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6" name="Google Shape;6436;p26"/>
              <p:cNvSpPr/>
              <p:nvPr/>
            </p:nvSpPr>
            <p:spPr>
              <a:xfrm>
                <a:off x="3123300" y="2518900"/>
                <a:ext cx="537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67" extrusionOk="0">
                    <a:moveTo>
                      <a:pt x="215" y="0"/>
                    </a:moveTo>
                    <a:lnTo>
                      <a:pt x="167" y="24"/>
                    </a:lnTo>
                    <a:lnTo>
                      <a:pt x="119" y="72"/>
                    </a:lnTo>
                    <a:lnTo>
                      <a:pt x="0" y="167"/>
                    </a:lnTo>
                    <a:lnTo>
                      <a:pt x="48" y="155"/>
                    </a:lnTo>
                    <a:lnTo>
                      <a:pt x="143" y="95"/>
                    </a:lnTo>
                    <a:cubicBezTo>
                      <a:pt x="167" y="60"/>
                      <a:pt x="191" y="24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7" name="Google Shape;6437;p26"/>
              <p:cNvSpPr/>
              <p:nvPr/>
            </p:nvSpPr>
            <p:spPr>
              <a:xfrm>
                <a:off x="3103050" y="2479000"/>
                <a:ext cx="39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49" extrusionOk="0">
                    <a:moveTo>
                      <a:pt x="96" y="1"/>
                    </a:moveTo>
                    <a:lnTo>
                      <a:pt x="1" y="48"/>
                    </a:lnTo>
                    <a:lnTo>
                      <a:pt x="120" y="48"/>
                    </a:lnTo>
                    <a:lnTo>
                      <a:pt x="155" y="13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8" name="Google Shape;6438;p26"/>
              <p:cNvSpPr/>
              <p:nvPr/>
            </p:nvSpPr>
            <p:spPr>
              <a:xfrm>
                <a:off x="3107525" y="2347750"/>
                <a:ext cx="955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74" extrusionOk="0">
                    <a:moveTo>
                      <a:pt x="357" y="0"/>
                    </a:moveTo>
                    <a:lnTo>
                      <a:pt x="262" y="12"/>
                    </a:lnTo>
                    <a:lnTo>
                      <a:pt x="155" y="83"/>
                    </a:lnTo>
                    <a:lnTo>
                      <a:pt x="84" y="107"/>
                    </a:lnTo>
                    <a:lnTo>
                      <a:pt x="36" y="167"/>
                    </a:lnTo>
                    <a:lnTo>
                      <a:pt x="0" y="191"/>
                    </a:lnTo>
                    <a:cubicBezTo>
                      <a:pt x="0" y="203"/>
                      <a:pt x="12" y="214"/>
                      <a:pt x="12" y="238"/>
                    </a:cubicBezTo>
                    <a:lnTo>
                      <a:pt x="12" y="274"/>
                    </a:lnTo>
                    <a:lnTo>
                      <a:pt x="48" y="274"/>
                    </a:lnTo>
                    <a:lnTo>
                      <a:pt x="72" y="250"/>
                    </a:lnTo>
                    <a:lnTo>
                      <a:pt x="274" y="119"/>
                    </a:lnTo>
                    <a:lnTo>
                      <a:pt x="381" y="36"/>
                    </a:lnTo>
                    <a:cubicBezTo>
                      <a:pt x="381" y="24"/>
                      <a:pt x="369" y="12"/>
                      <a:pt x="3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9" name="Google Shape;6439;p26"/>
              <p:cNvSpPr/>
              <p:nvPr/>
            </p:nvSpPr>
            <p:spPr>
              <a:xfrm>
                <a:off x="3128050" y="2447450"/>
                <a:ext cx="657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3" extrusionOk="0">
                    <a:moveTo>
                      <a:pt x="96" y="1"/>
                    </a:moveTo>
                    <a:lnTo>
                      <a:pt x="1" y="24"/>
                    </a:lnTo>
                    <a:lnTo>
                      <a:pt x="1" y="60"/>
                    </a:lnTo>
                    <a:lnTo>
                      <a:pt x="96" y="72"/>
                    </a:lnTo>
                    <a:lnTo>
                      <a:pt x="263" y="36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0" name="Google Shape;6440;p26"/>
              <p:cNvSpPr/>
              <p:nvPr/>
            </p:nvSpPr>
            <p:spPr>
              <a:xfrm>
                <a:off x="3140250" y="2390900"/>
                <a:ext cx="48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84" extrusionOk="0">
                    <a:moveTo>
                      <a:pt x="25" y="0"/>
                    </a:moveTo>
                    <a:lnTo>
                      <a:pt x="1" y="36"/>
                    </a:lnTo>
                    <a:lnTo>
                      <a:pt x="132" y="84"/>
                    </a:lnTo>
                    <a:lnTo>
                      <a:pt x="191" y="6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1" name="Google Shape;6441;p26"/>
              <p:cNvSpPr/>
              <p:nvPr/>
            </p:nvSpPr>
            <p:spPr>
              <a:xfrm>
                <a:off x="3097400" y="2304575"/>
                <a:ext cx="146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108" extrusionOk="0">
                    <a:moveTo>
                      <a:pt x="310" y="1"/>
                    </a:moveTo>
                    <a:lnTo>
                      <a:pt x="262" y="36"/>
                    </a:lnTo>
                    <a:lnTo>
                      <a:pt x="131" y="13"/>
                    </a:lnTo>
                    <a:lnTo>
                      <a:pt x="60" y="25"/>
                    </a:lnTo>
                    <a:lnTo>
                      <a:pt x="0" y="60"/>
                    </a:lnTo>
                    <a:lnTo>
                      <a:pt x="36" y="96"/>
                    </a:lnTo>
                    <a:lnTo>
                      <a:pt x="131" y="96"/>
                    </a:lnTo>
                    <a:lnTo>
                      <a:pt x="203" y="108"/>
                    </a:lnTo>
                    <a:lnTo>
                      <a:pt x="417" y="72"/>
                    </a:lnTo>
                    <a:lnTo>
                      <a:pt x="512" y="84"/>
                    </a:lnTo>
                    <a:lnTo>
                      <a:pt x="548" y="108"/>
                    </a:lnTo>
                    <a:lnTo>
                      <a:pt x="584" y="48"/>
                    </a:ln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2" name="Google Shape;6442;p26"/>
              <p:cNvSpPr/>
              <p:nvPr/>
            </p:nvSpPr>
            <p:spPr>
              <a:xfrm>
                <a:off x="3103050" y="2309050"/>
                <a:ext cx="182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6" extrusionOk="0">
                    <a:moveTo>
                      <a:pt x="60" y="0"/>
                    </a:moveTo>
                    <a:lnTo>
                      <a:pt x="1" y="12"/>
                    </a:lnTo>
                    <a:lnTo>
                      <a:pt x="36" y="36"/>
                    </a:lnTo>
                    <a:lnTo>
                      <a:pt x="72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3" name="Google Shape;6443;p26"/>
              <p:cNvSpPr/>
              <p:nvPr/>
            </p:nvSpPr>
            <p:spPr>
              <a:xfrm>
                <a:off x="2956000" y="2233150"/>
                <a:ext cx="14025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55" extrusionOk="0">
                    <a:moveTo>
                      <a:pt x="191" y="0"/>
                    </a:moveTo>
                    <a:lnTo>
                      <a:pt x="37" y="36"/>
                    </a:lnTo>
                    <a:lnTo>
                      <a:pt x="1" y="84"/>
                    </a:lnTo>
                    <a:lnTo>
                      <a:pt x="144" y="155"/>
                    </a:lnTo>
                    <a:lnTo>
                      <a:pt x="299" y="131"/>
                    </a:lnTo>
                    <a:lnTo>
                      <a:pt x="418" y="155"/>
                    </a:lnTo>
                    <a:cubicBezTo>
                      <a:pt x="465" y="119"/>
                      <a:pt x="513" y="95"/>
                      <a:pt x="561" y="72"/>
                    </a:cubicBezTo>
                    <a:lnTo>
                      <a:pt x="382" y="12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4" name="Google Shape;6444;p26"/>
              <p:cNvSpPr/>
              <p:nvPr/>
            </p:nvSpPr>
            <p:spPr>
              <a:xfrm>
                <a:off x="3144125" y="2411725"/>
                <a:ext cx="74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63" extrusionOk="0">
                    <a:moveTo>
                      <a:pt x="263" y="1"/>
                    </a:moveTo>
                    <a:lnTo>
                      <a:pt x="203" y="13"/>
                    </a:lnTo>
                    <a:lnTo>
                      <a:pt x="84" y="25"/>
                    </a:lnTo>
                    <a:lnTo>
                      <a:pt x="1" y="96"/>
                    </a:lnTo>
                    <a:lnTo>
                      <a:pt x="1" y="120"/>
                    </a:lnTo>
                    <a:lnTo>
                      <a:pt x="60" y="108"/>
                    </a:lnTo>
                    <a:cubicBezTo>
                      <a:pt x="72" y="120"/>
                      <a:pt x="72" y="132"/>
                      <a:pt x="84" y="144"/>
                    </a:cubicBezTo>
                    <a:cubicBezTo>
                      <a:pt x="72" y="180"/>
                      <a:pt x="60" y="203"/>
                      <a:pt x="60" y="239"/>
                    </a:cubicBezTo>
                    <a:lnTo>
                      <a:pt x="108" y="263"/>
                    </a:lnTo>
                    <a:lnTo>
                      <a:pt x="191" y="215"/>
                    </a:lnTo>
                    <a:cubicBezTo>
                      <a:pt x="203" y="168"/>
                      <a:pt x="203" y="132"/>
                      <a:pt x="215" y="84"/>
                    </a:cubicBezTo>
                    <a:lnTo>
                      <a:pt x="298" y="25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26"/>
              <p:cNvSpPr/>
              <p:nvPr/>
            </p:nvSpPr>
            <p:spPr>
              <a:xfrm>
                <a:off x="3120925" y="2382575"/>
                <a:ext cx="50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39" extrusionOk="0">
                    <a:moveTo>
                      <a:pt x="202" y="0"/>
                    </a:moveTo>
                    <a:lnTo>
                      <a:pt x="36" y="83"/>
                    </a:lnTo>
                    <a:lnTo>
                      <a:pt x="0" y="143"/>
                    </a:lnTo>
                    <a:cubicBezTo>
                      <a:pt x="0" y="167"/>
                      <a:pt x="12" y="191"/>
                      <a:pt x="12" y="226"/>
                    </a:cubicBezTo>
                    <a:lnTo>
                      <a:pt x="131" y="238"/>
                    </a:lnTo>
                    <a:lnTo>
                      <a:pt x="202" y="167"/>
                    </a:lnTo>
                    <a:cubicBezTo>
                      <a:pt x="191" y="155"/>
                      <a:pt x="191" y="131"/>
                      <a:pt x="179" y="119"/>
                    </a:cubicBezTo>
                    <a:cubicBezTo>
                      <a:pt x="179" y="83"/>
                      <a:pt x="191" y="48"/>
                      <a:pt x="2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6" name="Google Shape;6446;p26"/>
              <p:cNvSpPr/>
              <p:nvPr/>
            </p:nvSpPr>
            <p:spPr>
              <a:xfrm>
                <a:off x="3131325" y="2381675"/>
                <a:ext cx="65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03" extrusionOk="0">
                    <a:moveTo>
                      <a:pt x="108" y="0"/>
                    </a:moveTo>
                    <a:lnTo>
                      <a:pt x="25" y="36"/>
                    </a:lnTo>
                    <a:cubicBezTo>
                      <a:pt x="13" y="84"/>
                      <a:pt x="13" y="131"/>
                      <a:pt x="1" y="179"/>
                    </a:cubicBezTo>
                    <a:lnTo>
                      <a:pt x="60" y="203"/>
                    </a:lnTo>
                    <a:lnTo>
                      <a:pt x="167" y="179"/>
                    </a:lnTo>
                    <a:lnTo>
                      <a:pt x="263" y="96"/>
                    </a:lnTo>
                    <a:cubicBezTo>
                      <a:pt x="251" y="72"/>
                      <a:pt x="239" y="48"/>
                      <a:pt x="227" y="12"/>
                    </a:cubicBez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7" name="Google Shape;6447;p26"/>
              <p:cNvSpPr/>
              <p:nvPr/>
            </p:nvSpPr>
            <p:spPr>
              <a:xfrm>
                <a:off x="3128950" y="2374525"/>
                <a:ext cx="77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68" extrusionOk="0">
                    <a:moveTo>
                      <a:pt x="108" y="1"/>
                    </a:moveTo>
                    <a:lnTo>
                      <a:pt x="24" y="48"/>
                    </a:lnTo>
                    <a:lnTo>
                      <a:pt x="1" y="108"/>
                    </a:lnTo>
                    <a:cubicBezTo>
                      <a:pt x="12" y="132"/>
                      <a:pt x="24" y="144"/>
                      <a:pt x="36" y="167"/>
                    </a:cubicBezTo>
                    <a:lnTo>
                      <a:pt x="131" y="155"/>
                    </a:lnTo>
                    <a:lnTo>
                      <a:pt x="215" y="84"/>
                    </a:lnTo>
                    <a:lnTo>
                      <a:pt x="310" y="36"/>
                    </a:lnTo>
                    <a:lnTo>
                      <a:pt x="310" y="13"/>
                    </a:lnTo>
                    <a:lnTo>
                      <a:pt x="203" y="2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26"/>
              <p:cNvSpPr/>
              <p:nvPr/>
            </p:nvSpPr>
            <p:spPr>
              <a:xfrm>
                <a:off x="3121800" y="2436750"/>
                <a:ext cx="77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84" extrusionOk="0">
                    <a:moveTo>
                      <a:pt x="96" y="0"/>
                    </a:moveTo>
                    <a:lnTo>
                      <a:pt x="1" y="36"/>
                    </a:lnTo>
                    <a:lnTo>
                      <a:pt x="1" y="71"/>
                    </a:lnTo>
                    <a:lnTo>
                      <a:pt x="144" y="83"/>
                    </a:lnTo>
                    <a:lnTo>
                      <a:pt x="227" y="71"/>
                    </a:lnTo>
                    <a:lnTo>
                      <a:pt x="310" y="12"/>
                    </a:ln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9" name="Google Shape;6449;p26"/>
              <p:cNvSpPr/>
              <p:nvPr/>
            </p:nvSpPr>
            <p:spPr>
              <a:xfrm>
                <a:off x="3303075" y="2478700"/>
                <a:ext cx="8650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28" extrusionOk="0">
                    <a:moveTo>
                      <a:pt x="167" y="1"/>
                    </a:moveTo>
                    <a:lnTo>
                      <a:pt x="96" y="13"/>
                    </a:lnTo>
                    <a:lnTo>
                      <a:pt x="24" y="72"/>
                    </a:lnTo>
                    <a:lnTo>
                      <a:pt x="24" y="120"/>
                    </a:lnTo>
                    <a:lnTo>
                      <a:pt x="1" y="168"/>
                    </a:lnTo>
                    <a:lnTo>
                      <a:pt x="84" y="203"/>
                    </a:lnTo>
                    <a:lnTo>
                      <a:pt x="108" y="227"/>
                    </a:lnTo>
                    <a:lnTo>
                      <a:pt x="167" y="227"/>
                    </a:lnTo>
                    <a:lnTo>
                      <a:pt x="227" y="179"/>
                    </a:lnTo>
                    <a:lnTo>
                      <a:pt x="334" y="179"/>
                    </a:lnTo>
                    <a:cubicBezTo>
                      <a:pt x="334" y="168"/>
                      <a:pt x="346" y="156"/>
                      <a:pt x="346" y="144"/>
                    </a:cubicBezTo>
                    <a:lnTo>
                      <a:pt x="251" y="60"/>
                    </a:lnTo>
                    <a:lnTo>
                      <a:pt x="203" y="37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0" name="Google Shape;6450;p26"/>
              <p:cNvSpPr/>
              <p:nvPr/>
            </p:nvSpPr>
            <p:spPr>
              <a:xfrm>
                <a:off x="3314975" y="2480200"/>
                <a:ext cx="18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73" h="108" extrusionOk="0">
                    <a:moveTo>
                      <a:pt x="72" y="0"/>
                    </a:moveTo>
                    <a:lnTo>
                      <a:pt x="1" y="36"/>
                    </a:lnTo>
                    <a:lnTo>
                      <a:pt x="1" y="84"/>
                    </a:lnTo>
                    <a:lnTo>
                      <a:pt x="49" y="108"/>
                    </a:lnTo>
                    <a:lnTo>
                      <a:pt x="72" y="84"/>
                    </a:lnTo>
                    <a:lnTo>
                      <a:pt x="37" y="36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26"/>
              <p:cNvSpPr/>
              <p:nvPr/>
            </p:nvSpPr>
            <p:spPr>
              <a:xfrm>
                <a:off x="3282250" y="2488225"/>
                <a:ext cx="12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48" h="49" extrusionOk="0">
                    <a:moveTo>
                      <a:pt x="0" y="1"/>
                    </a:moveTo>
                    <a:lnTo>
                      <a:pt x="0" y="25"/>
                    </a:lnTo>
                    <a:lnTo>
                      <a:pt x="36" y="48"/>
                    </a:lnTo>
                    <a:cubicBezTo>
                      <a:pt x="36" y="37"/>
                      <a:pt x="48" y="37"/>
                      <a:pt x="48" y="2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2" name="Google Shape;6452;p26"/>
              <p:cNvSpPr/>
              <p:nvPr/>
            </p:nvSpPr>
            <p:spPr>
              <a:xfrm>
                <a:off x="2962275" y="2011975"/>
                <a:ext cx="699200" cy="578375"/>
              </a:xfrm>
              <a:custGeom>
                <a:avLst/>
                <a:gdLst/>
                <a:ahLst/>
                <a:cxnLst/>
                <a:rect l="l" t="t" r="r" b="b"/>
                <a:pathLst>
                  <a:path w="27968" h="23135" extrusionOk="0">
                    <a:moveTo>
                      <a:pt x="19455" y="1"/>
                    </a:moveTo>
                    <a:lnTo>
                      <a:pt x="19371" y="48"/>
                    </a:lnTo>
                    <a:lnTo>
                      <a:pt x="19312" y="60"/>
                    </a:lnTo>
                    <a:lnTo>
                      <a:pt x="19288" y="37"/>
                    </a:lnTo>
                    <a:lnTo>
                      <a:pt x="19169" y="13"/>
                    </a:lnTo>
                    <a:lnTo>
                      <a:pt x="18955" y="37"/>
                    </a:lnTo>
                    <a:lnTo>
                      <a:pt x="18812" y="25"/>
                    </a:lnTo>
                    <a:lnTo>
                      <a:pt x="18717" y="48"/>
                    </a:lnTo>
                    <a:lnTo>
                      <a:pt x="18669" y="84"/>
                    </a:lnTo>
                    <a:lnTo>
                      <a:pt x="18669" y="144"/>
                    </a:lnTo>
                    <a:lnTo>
                      <a:pt x="18717" y="203"/>
                    </a:lnTo>
                    <a:cubicBezTo>
                      <a:pt x="18717" y="215"/>
                      <a:pt x="18717" y="239"/>
                      <a:pt x="18729" y="251"/>
                    </a:cubicBezTo>
                    <a:lnTo>
                      <a:pt x="18657" y="287"/>
                    </a:lnTo>
                    <a:lnTo>
                      <a:pt x="18586" y="275"/>
                    </a:lnTo>
                    <a:lnTo>
                      <a:pt x="18526" y="179"/>
                    </a:lnTo>
                    <a:lnTo>
                      <a:pt x="18455" y="132"/>
                    </a:lnTo>
                    <a:lnTo>
                      <a:pt x="18407" y="132"/>
                    </a:lnTo>
                    <a:lnTo>
                      <a:pt x="18348" y="108"/>
                    </a:lnTo>
                    <a:lnTo>
                      <a:pt x="18264" y="96"/>
                    </a:lnTo>
                    <a:lnTo>
                      <a:pt x="18228" y="132"/>
                    </a:lnTo>
                    <a:lnTo>
                      <a:pt x="18205" y="215"/>
                    </a:lnTo>
                    <a:lnTo>
                      <a:pt x="18157" y="263"/>
                    </a:lnTo>
                    <a:lnTo>
                      <a:pt x="18062" y="251"/>
                    </a:lnTo>
                    <a:lnTo>
                      <a:pt x="17990" y="275"/>
                    </a:lnTo>
                    <a:lnTo>
                      <a:pt x="17955" y="346"/>
                    </a:lnTo>
                    <a:lnTo>
                      <a:pt x="18014" y="394"/>
                    </a:lnTo>
                    <a:lnTo>
                      <a:pt x="18050" y="418"/>
                    </a:lnTo>
                    <a:lnTo>
                      <a:pt x="17955" y="489"/>
                    </a:lnTo>
                    <a:lnTo>
                      <a:pt x="17847" y="584"/>
                    </a:lnTo>
                    <a:cubicBezTo>
                      <a:pt x="17847" y="596"/>
                      <a:pt x="17847" y="608"/>
                      <a:pt x="17847" y="620"/>
                    </a:cubicBezTo>
                    <a:lnTo>
                      <a:pt x="17943" y="632"/>
                    </a:lnTo>
                    <a:lnTo>
                      <a:pt x="17990" y="668"/>
                    </a:lnTo>
                    <a:lnTo>
                      <a:pt x="17943" y="703"/>
                    </a:lnTo>
                    <a:lnTo>
                      <a:pt x="17812" y="715"/>
                    </a:lnTo>
                    <a:lnTo>
                      <a:pt x="17621" y="668"/>
                    </a:lnTo>
                    <a:lnTo>
                      <a:pt x="17490" y="680"/>
                    </a:lnTo>
                    <a:lnTo>
                      <a:pt x="17359" y="703"/>
                    </a:lnTo>
                    <a:lnTo>
                      <a:pt x="17336" y="810"/>
                    </a:lnTo>
                    <a:cubicBezTo>
                      <a:pt x="17347" y="846"/>
                      <a:pt x="17359" y="882"/>
                      <a:pt x="17371" y="918"/>
                    </a:cubicBezTo>
                    <a:lnTo>
                      <a:pt x="17490" y="1013"/>
                    </a:lnTo>
                    <a:lnTo>
                      <a:pt x="17633" y="1037"/>
                    </a:lnTo>
                    <a:lnTo>
                      <a:pt x="17717" y="1072"/>
                    </a:lnTo>
                    <a:lnTo>
                      <a:pt x="17717" y="1096"/>
                    </a:lnTo>
                    <a:lnTo>
                      <a:pt x="17562" y="1096"/>
                    </a:lnTo>
                    <a:lnTo>
                      <a:pt x="17395" y="1061"/>
                    </a:lnTo>
                    <a:lnTo>
                      <a:pt x="17240" y="953"/>
                    </a:lnTo>
                    <a:lnTo>
                      <a:pt x="17038" y="882"/>
                    </a:lnTo>
                    <a:lnTo>
                      <a:pt x="16955" y="846"/>
                    </a:lnTo>
                    <a:lnTo>
                      <a:pt x="16919" y="882"/>
                    </a:lnTo>
                    <a:lnTo>
                      <a:pt x="16955" y="918"/>
                    </a:lnTo>
                    <a:cubicBezTo>
                      <a:pt x="16955" y="941"/>
                      <a:pt x="16966" y="965"/>
                      <a:pt x="16966" y="989"/>
                    </a:cubicBezTo>
                    <a:lnTo>
                      <a:pt x="17014" y="1037"/>
                    </a:lnTo>
                    <a:lnTo>
                      <a:pt x="17074" y="1084"/>
                    </a:lnTo>
                    <a:lnTo>
                      <a:pt x="17074" y="1191"/>
                    </a:lnTo>
                    <a:lnTo>
                      <a:pt x="16990" y="1251"/>
                    </a:lnTo>
                    <a:lnTo>
                      <a:pt x="16990" y="1144"/>
                    </a:lnTo>
                    <a:lnTo>
                      <a:pt x="16931" y="1049"/>
                    </a:lnTo>
                    <a:lnTo>
                      <a:pt x="16835" y="953"/>
                    </a:lnTo>
                    <a:lnTo>
                      <a:pt x="16835" y="894"/>
                    </a:lnTo>
                    <a:lnTo>
                      <a:pt x="16728" y="834"/>
                    </a:lnTo>
                    <a:lnTo>
                      <a:pt x="16574" y="810"/>
                    </a:lnTo>
                    <a:lnTo>
                      <a:pt x="16490" y="906"/>
                    </a:lnTo>
                    <a:lnTo>
                      <a:pt x="16443" y="965"/>
                    </a:lnTo>
                    <a:lnTo>
                      <a:pt x="16383" y="918"/>
                    </a:lnTo>
                    <a:lnTo>
                      <a:pt x="16443" y="858"/>
                    </a:lnTo>
                    <a:lnTo>
                      <a:pt x="16443" y="822"/>
                    </a:lnTo>
                    <a:lnTo>
                      <a:pt x="16347" y="787"/>
                    </a:lnTo>
                    <a:cubicBezTo>
                      <a:pt x="16347" y="763"/>
                      <a:pt x="16335" y="739"/>
                      <a:pt x="16323" y="727"/>
                    </a:cubicBezTo>
                    <a:lnTo>
                      <a:pt x="16276" y="691"/>
                    </a:lnTo>
                    <a:lnTo>
                      <a:pt x="16157" y="703"/>
                    </a:lnTo>
                    <a:lnTo>
                      <a:pt x="16050" y="751"/>
                    </a:lnTo>
                    <a:lnTo>
                      <a:pt x="16026" y="727"/>
                    </a:lnTo>
                    <a:cubicBezTo>
                      <a:pt x="16038" y="703"/>
                      <a:pt x="16038" y="691"/>
                      <a:pt x="16050" y="668"/>
                    </a:cubicBezTo>
                    <a:lnTo>
                      <a:pt x="16145" y="608"/>
                    </a:lnTo>
                    <a:lnTo>
                      <a:pt x="16014" y="632"/>
                    </a:lnTo>
                    <a:lnTo>
                      <a:pt x="15907" y="727"/>
                    </a:lnTo>
                    <a:cubicBezTo>
                      <a:pt x="15895" y="739"/>
                      <a:pt x="15895" y="763"/>
                      <a:pt x="15883" y="775"/>
                    </a:cubicBezTo>
                    <a:lnTo>
                      <a:pt x="15764" y="834"/>
                    </a:lnTo>
                    <a:lnTo>
                      <a:pt x="15657" y="858"/>
                    </a:lnTo>
                    <a:lnTo>
                      <a:pt x="15538" y="989"/>
                    </a:lnTo>
                    <a:lnTo>
                      <a:pt x="15502" y="1001"/>
                    </a:lnTo>
                    <a:lnTo>
                      <a:pt x="15419" y="930"/>
                    </a:lnTo>
                    <a:lnTo>
                      <a:pt x="15300" y="882"/>
                    </a:lnTo>
                    <a:lnTo>
                      <a:pt x="15240" y="882"/>
                    </a:lnTo>
                    <a:lnTo>
                      <a:pt x="15216" y="941"/>
                    </a:lnTo>
                    <a:lnTo>
                      <a:pt x="15192" y="1013"/>
                    </a:lnTo>
                    <a:cubicBezTo>
                      <a:pt x="15204" y="1037"/>
                      <a:pt x="15228" y="1072"/>
                      <a:pt x="15240" y="1096"/>
                    </a:cubicBezTo>
                    <a:lnTo>
                      <a:pt x="15431" y="1156"/>
                    </a:lnTo>
                    <a:cubicBezTo>
                      <a:pt x="15431" y="1168"/>
                      <a:pt x="15431" y="1180"/>
                      <a:pt x="15431" y="1191"/>
                    </a:cubicBezTo>
                    <a:lnTo>
                      <a:pt x="15323" y="1215"/>
                    </a:lnTo>
                    <a:cubicBezTo>
                      <a:pt x="15300" y="1251"/>
                      <a:pt x="15288" y="1275"/>
                      <a:pt x="15264" y="1311"/>
                    </a:cubicBezTo>
                    <a:cubicBezTo>
                      <a:pt x="15264" y="1334"/>
                      <a:pt x="15276" y="1370"/>
                      <a:pt x="15276" y="1394"/>
                    </a:cubicBezTo>
                    <a:lnTo>
                      <a:pt x="15431" y="1442"/>
                    </a:lnTo>
                    <a:lnTo>
                      <a:pt x="15514" y="1418"/>
                    </a:lnTo>
                    <a:lnTo>
                      <a:pt x="15609" y="1370"/>
                    </a:lnTo>
                    <a:lnTo>
                      <a:pt x="15823" y="1370"/>
                    </a:lnTo>
                    <a:lnTo>
                      <a:pt x="15990" y="1465"/>
                    </a:lnTo>
                    <a:lnTo>
                      <a:pt x="16097" y="1489"/>
                    </a:lnTo>
                    <a:lnTo>
                      <a:pt x="16169" y="1537"/>
                    </a:lnTo>
                    <a:lnTo>
                      <a:pt x="16145" y="1572"/>
                    </a:lnTo>
                    <a:lnTo>
                      <a:pt x="16145" y="1632"/>
                    </a:lnTo>
                    <a:cubicBezTo>
                      <a:pt x="16145" y="1656"/>
                      <a:pt x="16169" y="1692"/>
                      <a:pt x="16169" y="1715"/>
                    </a:cubicBezTo>
                    <a:lnTo>
                      <a:pt x="16121" y="1834"/>
                    </a:lnTo>
                    <a:lnTo>
                      <a:pt x="16121" y="1894"/>
                    </a:lnTo>
                    <a:lnTo>
                      <a:pt x="16216" y="1965"/>
                    </a:lnTo>
                    <a:lnTo>
                      <a:pt x="16216" y="2049"/>
                    </a:lnTo>
                    <a:cubicBezTo>
                      <a:pt x="16216" y="2073"/>
                      <a:pt x="16228" y="2084"/>
                      <a:pt x="16240" y="2096"/>
                    </a:cubicBezTo>
                    <a:lnTo>
                      <a:pt x="16371" y="2144"/>
                    </a:lnTo>
                    <a:lnTo>
                      <a:pt x="16478" y="2132"/>
                    </a:lnTo>
                    <a:lnTo>
                      <a:pt x="16562" y="2180"/>
                    </a:lnTo>
                    <a:lnTo>
                      <a:pt x="16716" y="2215"/>
                    </a:lnTo>
                    <a:cubicBezTo>
                      <a:pt x="16716" y="2227"/>
                      <a:pt x="16716" y="2239"/>
                      <a:pt x="16716" y="2239"/>
                    </a:cubicBezTo>
                    <a:lnTo>
                      <a:pt x="16752" y="2299"/>
                    </a:lnTo>
                    <a:lnTo>
                      <a:pt x="16585" y="2239"/>
                    </a:lnTo>
                    <a:lnTo>
                      <a:pt x="16407" y="2204"/>
                    </a:lnTo>
                    <a:lnTo>
                      <a:pt x="16228" y="2215"/>
                    </a:lnTo>
                    <a:lnTo>
                      <a:pt x="16121" y="2192"/>
                    </a:lnTo>
                    <a:lnTo>
                      <a:pt x="16073" y="2144"/>
                    </a:lnTo>
                    <a:lnTo>
                      <a:pt x="16073" y="2049"/>
                    </a:lnTo>
                    <a:lnTo>
                      <a:pt x="15978" y="1906"/>
                    </a:lnTo>
                    <a:lnTo>
                      <a:pt x="16026" y="1834"/>
                    </a:lnTo>
                    <a:lnTo>
                      <a:pt x="16026" y="1763"/>
                    </a:lnTo>
                    <a:lnTo>
                      <a:pt x="15895" y="1692"/>
                    </a:lnTo>
                    <a:lnTo>
                      <a:pt x="15883" y="1644"/>
                    </a:lnTo>
                    <a:cubicBezTo>
                      <a:pt x="15859" y="1608"/>
                      <a:pt x="15823" y="1572"/>
                      <a:pt x="15800" y="1525"/>
                    </a:cubicBezTo>
                    <a:lnTo>
                      <a:pt x="15728" y="1501"/>
                    </a:lnTo>
                    <a:lnTo>
                      <a:pt x="15621" y="1489"/>
                    </a:lnTo>
                    <a:lnTo>
                      <a:pt x="15526" y="1465"/>
                    </a:lnTo>
                    <a:lnTo>
                      <a:pt x="15395" y="1465"/>
                    </a:lnTo>
                    <a:lnTo>
                      <a:pt x="15288" y="1513"/>
                    </a:lnTo>
                    <a:lnTo>
                      <a:pt x="15133" y="1549"/>
                    </a:lnTo>
                    <a:lnTo>
                      <a:pt x="15026" y="1537"/>
                    </a:lnTo>
                    <a:lnTo>
                      <a:pt x="14954" y="1549"/>
                    </a:lnTo>
                    <a:lnTo>
                      <a:pt x="14895" y="1668"/>
                    </a:lnTo>
                    <a:lnTo>
                      <a:pt x="14966" y="1703"/>
                    </a:lnTo>
                    <a:lnTo>
                      <a:pt x="14966" y="1787"/>
                    </a:lnTo>
                    <a:lnTo>
                      <a:pt x="14895" y="1823"/>
                    </a:lnTo>
                    <a:lnTo>
                      <a:pt x="14692" y="1787"/>
                    </a:lnTo>
                    <a:lnTo>
                      <a:pt x="14466" y="1668"/>
                    </a:lnTo>
                    <a:lnTo>
                      <a:pt x="14407" y="1668"/>
                    </a:lnTo>
                    <a:lnTo>
                      <a:pt x="14359" y="1715"/>
                    </a:lnTo>
                    <a:lnTo>
                      <a:pt x="14299" y="1715"/>
                    </a:lnTo>
                    <a:lnTo>
                      <a:pt x="14240" y="1668"/>
                    </a:lnTo>
                    <a:lnTo>
                      <a:pt x="14014" y="1668"/>
                    </a:lnTo>
                    <a:lnTo>
                      <a:pt x="13966" y="1715"/>
                    </a:lnTo>
                    <a:cubicBezTo>
                      <a:pt x="13966" y="1739"/>
                      <a:pt x="13978" y="1763"/>
                      <a:pt x="13990" y="1787"/>
                    </a:cubicBezTo>
                    <a:lnTo>
                      <a:pt x="14061" y="1870"/>
                    </a:lnTo>
                    <a:cubicBezTo>
                      <a:pt x="14049" y="1894"/>
                      <a:pt x="14026" y="1906"/>
                      <a:pt x="14014" y="1930"/>
                    </a:cubicBezTo>
                    <a:lnTo>
                      <a:pt x="14085" y="2001"/>
                    </a:lnTo>
                    <a:lnTo>
                      <a:pt x="14168" y="2096"/>
                    </a:lnTo>
                    <a:cubicBezTo>
                      <a:pt x="14168" y="2132"/>
                      <a:pt x="14168" y="2156"/>
                      <a:pt x="14168" y="2192"/>
                    </a:cubicBezTo>
                    <a:lnTo>
                      <a:pt x="14216" y="2215"/>
                    </a:lnTo>
                    <a:cubicBezTo>
                      <a:pt x="14228" y="2251"/>
                      <a:pt x="14240" y="2287"/>
                      <a:pt x="14264" y="2323"/>
                    </a:cubicBezTo>
                    <a:lnTo>
                      <a:pt x="14240" y="2358"/>
                    </a:lnTo>
                    <a:lnTo>
                      <a:pt x="14240" y="2430"/>
                    </a:lnTo>
                    <a:lnTo>
                      <a:pt x="14347" y="2525"/>
                    </a:lnTo>
                    <a:lnTo>
                      <a:pt x="14383" y="2596"/>
                    </a:lnTo>
                    <a:cubicBezTo>
                      <a:pt x="14383" y="2632"/>
                      <a:pt x="14371" y="2668"/>
                      <a:pt x="14371" y="2704"/>
                    </a:cubicBezTo>
                    <a:cubicBezTo>
                      <a:pt x="14359" y="2739"/>
                      <a:pt x="14371" y="2739"/>
                      <a:pt x="14371" y="2751"/>
                    </a:cubicBezTo>
                    <a:cubicBezTo>
                      <a:pt x="14395" y="2775"/>
                      <a:pt x="14418" y="2787"/>
                      <a:pt x="14454" y="2811"/>
                    </a:cubicBezTo>
                    <a:lnTo>
                      <a:pt x="14502" y="2906"/>
                    </a:lnTo>
                    <a:lnTo>
                      <a:pt x="14502" y="2954"/>
                    </a:lnTo>
                    <a:lnTo>
                      <a:pt x="14657" y="3001"/>
                    </a:lnTo>
                    <a:lnTo>
                      <a:pt x="14716" y="3061"/>
                    </a:lnTo>
                    <a:lnTo>
                      <a:pt x="14716" y="3144"/>
                    </a:lnTo>
                    <a:lnTo>
                      <a:pt x="14776" y="3168"/>
                    </a:lnTo>
                    <a:lnTo>
                      <a:pt x="14859" y="3168"/>
                    </a:lnTo>
                    <a:lnTo>
                      <a:pt x="14859" y="3204"/>
                    </a:lnTo>
                    <a:lnTo>
                      <a:pt x="14919" y="3251"/>
                    </a:lnTo>
                    <a:lnTo>
                      <a:pt x="15050" y="3287"/>
                    </a:lnTo>
                    <a:lnTo>
                      <a:pt x="15097" y="3299"/>
                    </a:lnTo>
                    <a:lnTo>
                      <a:pt x="15061" y="3323"/>
                    </a:lnTo>
                    <a:lnTo>
                      <a:pt x="14930" y="3347"/>
                    </a:lnTo>
                    <a:lnTo>
                      <a:pt x="14847" y="3335"/>
                    </a:lnTo>
                    <a:lnTo>
                      <a:pt x="14752" y="3347"/>
                    </a:lnTo>
                    <a:lnTo>
                      <a:pt x="14692" y="3299"/>
                    </a:lnTo>
                    <a:lnTo>
                      <a:pt x="14692" y="3251"/>
                    </a:lnTo>
                    <a:lnTo>
                      <a:pt x="14657" y="3204"/>
                    </a:lnTo>
                    <a:lnTo>
                      <a:pt x="14561" y="3192"/>
                    </a:lnTo>
                    <a:lnTo>
                      <a:pt x="14490" y="3216"/>
                    </a:lnTo>
                    <a:lnTo>
                      <a:pt x="14430" y="3227"/>
                    </a:lnTo>
                    <a:lnTo>
                      <a:pt x="14395" y="3192"/>
                    </a:lnTo>
                    <a:lnTo>
                      <a:pt x="14395" y="3120"/>
                    </a:lnTo>
                    <a:lnTo>
                      <a:pt x="14371" y="3108"/>
                    </a:lnTo>
                    <a:cubicBezTo>
                      <a:pt x="14359" y="3120"/>
                      <a:pt x="14335" y="3144"/>
                      <a:pt x="14323" y="3156"/>
                    </a:cubicBezTo>
                    <a:lnTo>
                      <a:pt x="14240" y="3275"/>
                    </a:lnTo>
                    <a:lnTo>
                      <a:pt x="14085" y="3323"/>
                    </a:lnTo>
                    <a:lnTo>
                      <a:pt x="13978" y="3323"/>
                    </a:lnTo>
                    <a:lnTo>
                      <a:pt x="13823" y="3275"/>
                    </a:lnTo>
                    <a:lnTo>
                      <a:pt x="13716" y="3287"/>
                    </a:lnTo>
                    <a:cubicBezTo>
                      <a:pt x="13692" y="3263"/>
                      <a:pt x="13668" y="3251"/>
                      <a:pt x="13656" y="3227"/>
                    </a:cubicBezTo>
                    <a:cubicBezTo>
                      <a:pt x="13633" y="3216"/>
                      <a:pt x="13633" y="3180"/>
                      <a:pt x="13633" y="3156"/>
                    </a:cubicBezTo>
                    <a:cubicBezTo>
                      <a:pt x="13621" y="3144"/>
                      <a:pt x="13645" y="3096"/>
                      <a:pt x="13645" y="3073"/>
                    </a:cubicBezTo>
                    <a:cubicBezTo>
                      <a:pt x="13609" y="3025"/>
                      <a:pt x="13573" y="2989"/>
                      <a:pt x="13549" y="2942"/>
                    </a:cubicBezTo>
                    <a:lnTo>
                      <a:pt x="13478" y="2918"/>
                    </a:lnTo>
                    <a:cubicBezTo>
                      <a:pt x="13466" y="2894"/>
                      <a:pt x="13454" y="2858"/>
                      <a:pt x="13442" y="2835"/>
                    </a:cubicBezTo>
                    <a:lnTo>
                      <a:pt x="13442" y="2775"/>
                    </a:lnTo>
                    <a:lnTo>
                      <a:pt x="13502" y="2727"/>
                    </a:lnTo>
                    <a:lnTo>
                      <a:pt x="13514" y="2680"/>
                    </a:lnTo>
                    <a:cubicBezTo>
                      <a:pt x="13502" y="2620"/>
                      <a:pt x="13478" y="2561"/>
                      <a:pt x="13466" y="2489"/>
                    </a:cubicBezTo>
                    <a:lnTo>
                      <a:pt x="13383" y="2406"/>
                    </a:lnTo>
                    <a:lnTo>
                      <a:pt x="13228" y="2311"/>
                    </a:lnTo>
                    <a:cubicBezTo>
                      <a:pt x="13228" y="2287"/>
                      <a:pt x="13216" y="2263"/>
                      <a:pt x="13216" y="2239"/>
                    </a:cubicBezTo>
                    <a:cubicBezTo>
                      <a:pt x="13168" y="2192"/>
                      <a:pt x="13133" y="2132"/>
                      <a:pt x="13085" y="2084"/>
                    </a:cubicBezTo>
                    <a:lnTo>
                      <a:pt x="13014" y="2025"/>
                    </a:lnTo>
                    <a:lnTo>
                      <a:pt x="12906" y="2001"/>
                    </a:lnTo>
                    <a:lnTo>
                      <a:pt x="12871" y="1953"/>
                    </a:lnTo>
                    <a:lnTo>
                      <a:pt x="12668" y="1953"/>
                    </a:lnTo>
                    <a:lnTo>
                      <a:pt x="12585" y="1918"/>
                    </a:lnTo>
                    <a:lnTo>
                      <a:pt x="12478" y="1942"/>
                    </a:lnTo>
                    <a:lnTo>
                      <a:pt x="12406" y="2001"/>
                    </a:lnTo>
                    <a:lnTo>
                      <a:pt x="12418" y="2096"/>
                    </a:lnTo>
                    <a:lnTo>
                      <a:pt x="12394" y="2144"/>
                    </a:lnTo>
                    <a:cubicBezTo>
                      <a:pt x="12394" y="2156"/>
                      <a:pt x="12406" y="2168"/>
                      <a:pt x="12418" y="2180"/>
                    </a:cubicBezTo>
                    <a:cubicBezTo>
                      <a:pt x="12418" y="2204"/>
                      <a:pt x="12418" y="2215"/>
                      <a:pt x="12406" y="2239"/>
                    </a:cubicBezTo>
                    <a:lnTo>
                      <a:pt x="12323" y="2382"/>
                    </a:lnTo>
                    <a:lnTo>
                      <a:pt x="12323" y="2477"/>
                    </a:lnTo>
                    <a:cubicBezTo>
                      <a:pt x="12347" y="2513"/>
                      <a:pt x="12359" y="2549"/>
                      <a:pt x="12383" y="2585"/>
                    </a:cubicBezTo>
                    <a:lnTo>
                      <a:pt x="12442" y="2620"/>
                    </a:lnTo>
                    <a:cubicBezTo>
                      <a:pt x="12442" y="2656"/>
                      <a:pt x="12442" y="2692"/>
                      <a:pt x="12430" y="2727"/>
                    </a:cubicBezTo>
                    <a:lnTo>
                      <a:pt x="12394" y="2846"/>
                    </a:lnTo>
                    <a:cubicBezTo>
                      <a:pt x="12406" y="2870"/>
                      <a:pt x="12418" y="2894"/>
                      <a:pt x="12430" y="2918"/>
                    </a:cubicBezTo>
                    <a:cubicBezTo>
                      <a:pt x="12442" y="2954"/>
                      <a:pt x="12442" y="3001"/>
                      <a:pt x="12454" y="3049"/>
                    </a:cubicBezTo>
                    <a:lnTo>
                      <a:pt x="12406" y="3073"/>
                    </a:lnTo>
                    <a:lnTo>
                      <a:pt x="12347" y="3049"/>
                    </a:lnTo>
                    <a:lnTo>
                      <a:pt x="12299" y="3049"/>
                    </a:lnTo>
                    <a:cubicBezTo>
                      <a:pt x="12287" y="3061"/>
                      <a:pt x="12263" y="3073"/>
                      <a:pt x="12252" y="3096"/>
                    </a:cubicBezTo>
                    <a:lnTo>
                      <a:pt x="12156" y="3096"/>
                    </a:lnTo>
                    <a:lnTo>
                      <a:pt x="12132" y="3073"/>
                    </a:lnTo>
                    <a:lnTo>
                      <a:pt x="12049" y="3049"/>
                    </a:lnTo>
                    <a:lnTo>
                      <a:pt x="11894" y="3049"/>
                    </a:lnTo>
                    <a:lnTo>
                      <a:pt x="11799" y="3013"/>
                    </a:lnTo>
                    <a:lnTo>
                      <a:pt x="11740" y="3025"/>
                    </a:lnTo>
                    <a:lnTo>
                      <a:pt x="11716" y="3049"/>
                    </a:lnTo>
                    <a:lnTo>
                      <a:pt x="11751" y="3096"/>
                    </a:lnTo>
                    <a:lnTo>
                      <a:pt x="11835" y="3132"/>
                    </a:lnTo>
                    <a:lnTo>
                      <a:pt x="11859" y="3168"/>
                    </a:lnTo>
                    <a:lnTo>
                      <a:pt x="11835" y="3204"/>
                    </a:lnTo>
                    <a:lnTo>
                      <a:pt x="11811" y="3239"/>
                    </a:lnTo>
                    <a:lnTo>
                      <a:pt x="11763" y="3251"/>
                    </a:lnTo>
                    <a:lnTo>
                      <a:pt x="11716" y="3227"/>
                    </a:lnTo>
                    <a:lnTo>
                      <a:pt x="11621" y="3227"/>
                    </a:lnTo>
                    <a:lnTo>
                      <a:pt x="11549" y="3204"/>
                    </a:lnTo>
                    <a:cubicBezTo>
                      <a:pt x="11537" y="3168"/>
                      <a:pt x="11525" y="3132"/>
                      <a:pt x="11513" y="3096"/>
                    </a:cubicBezTo>
                    <a:lnTo>
                      <a:pt x="11406" y="3025"/>
                    </a:lnTo>
                    <a:lnTo>
                      <a:pt x="11442" y="2954"/>
                    </a:lnTo>
                    <a:cubicBezTo>
                      <a:pt x="11418" y="2930"/>
                      <a:pt x="11406" y="2906"/>
                      <a:pt x="11394" y="2894"/>
                    </a:cubicBezTo>
                    <a:lnTo>
                      <a:pt x="11311" y="2846"/>
                    </a:lnTo>
                    <a:lnTo>
                      <a:pt x="11311" y="2787"/>
                    </a:lnTo>
                    <a:lnTo>
                      <a:pt x="11251" y="2739"/>
                    </a:lnTo>
                    <a:lnTo>
                      <a:pt x="11180" y="2799"/>
                    </a:lnTo>
                    <a:lnTo>
                      <a:pt x="11144" y="2870"/>
                    </a:lnTo>
                    <a:lnTo>
                      <a:pt x="11073" y="2918"/>
                    </a:lnTo>
                    <a:lnTo>
                      <a:pt x="11073" y="2966"/>
                    </a:lnTo>
                    <a:lnTo>
                      <a:pt x="11037" y="3037"/>
                    </a:lnTo>
                    <a:lnTo>
                      <a:pt x="10978" y="3073"/>
                    </a:lnTo>
                    <a:lnTo>
                      <a:pt x="10894" y="3096"/>
                    </a:lnTo>
                    <a:lnTo>
                      <a:pt x="10847" y="3180"/>
                    </a:lnTo>
                    <a:lnTo>
                      <a:pt x="10739" y="3299"/>
                    </a:lnTo>
                    <a:lnTo>
                      <a:pt x="10644" y="3370"/>
                    </a:lnTo>
                    <a:cubicBezTo>
                      <a:pt x="10644" y="3382"/>
                      <a:pt x="10644" y="3406"/>
                      <a:pt x="10644" y="3418"/>
                    </a:cubicBezTo>
                    <a:lnTo>
                      <a:pt x="10573" y="3466"/>
                    </a:lnTo>
                    <a:lnTo>
                      <a:pt x="10501" y="3561"/>
                    </a:lnTo>
                    <a:lnTo>
                      <a:pt x="10418" y="3573"/>
                    </a:lnTo>
                    <a:lnTo>
                      <a:pt x="10394" y="3549"/>
                    </a:lnTo>
                    <a:cubicBezTo>
                      <a:pt x="10394" y="3525"/>
                      <a:pt x="10406" y="3501"/>
                      <a:pt x="10406" y="3477"/>
                    </a:cubicBezTo>
                    <a:lnTo>
                      <a:pt x="10478" y="3382"/>
                    </a:lnTo>
                    <a:lnTo>
                      <a:pt x="10489" y="3311"/>
                    </a:lnTo>
                    <a:lnTo>
                      <a:pt x="10537" y="3251"/>
                    </a:lnTo>
                    <a:lnTo>
                      <a:pt x="10656" y="3204"/>
                    </a:lnTo>
                    <a:cubicBezTo>
                      <a:pt x="10668" y="3168"/>
                      <a:pt x="10692" y="3132"/>
                      <a:pt x="10704" y="3096"/>
                    </a:cubicBezTo>
                    <a:lnTo>
                      <a:pt x="10799" y="3025"/>
                    </a:lnTo>
                    <a:lnTo>
                      <a:pt x="10835" y="2954"/>
                    </a:lnTo>
                    <a:cubicBezTo>
                      <a:pt x="10835" y="2942"/>
                      <a:pt x="10823" y="2930"/>
                      <a:pt x="10811" y="2918"/>
                    </a:cubicBezTo>
                    <a:lnTo>
                      <a:pt x="10739" y="2882"/>
                    </a:lnTo>
                    <a:lnTo>
                      <a:pt x="10775" y="2846"/>
                    </a:lnTo>
                    <a:lnTo>
                      <a:pt x="10859" y="2811"/>
                    </a:lnTo>
                    <a:lnTo>
                      <a:pt x="10894" y="2763"/>
                    </a:lnTo>
                    <a:lnTo>
                      <a:pt x="10894" y="2704"/>
                    </a:lnTo>
                    <a:lnTo>
                      <a:pt x="10942" y="2620"/>
                    </a:lnTo>
                    <a:lnTo>
                      <a:pt x="11013" y="2477"/>
                    </a:lnTo>
                    <a:lnTo>
                      <a:pt x="11013" y="2406"/>
                    </a:lnTo>
                    <a:cubicBezTo>
                      <a:pt x="11025" y="2370"/>
                      <a:pt x="11037" y="2334"/>
                      <a:pt x="11061" y="2299"/>
                    </a:cubicBezTo>
                    <a:lnTo>
                      <a:pt x="11061" y="2108"/>
                    </a:lnTo>
                    <a:lnTo>
                      <a:pt x="11013" y="2061"/>
                    </a:lnTo>
                    <a:lnTo>
                      <a:pt x="10811" y="2061"/>
                    </a:lnTo>
                    <a:lnTo>
                      <a:pt x="10692" y="2096"/>
                    </a:lnTo>
                    <a:lnTo>
                      <a:pt x="10585" y="2156"/>
                    </a:lnTo>
                    <a:lnTo>
                      <a:pt x="10466" y="2144"/>
                    </a:lnTo>
                    <a:lnTo>
                      <a:pt x="10358" y="2144"/>
                    </a:lnTo>
                    <a:lnTo>
                      <a:pt x="10311" y="2180"/>
                    </a:lnTo>
                    <a:lnTo>
                      <a:pt x="10347" y="2227"/>
                    </a:lnTo>
                    <a:lnTo>
                      <a:pt x="10454" y="2263"/>
                    </a:lnTo>
                    <a:cubicBezTo>
                      <a:pt x="10454" y="2299"/>
                      <a:pt x="10454" y="2334"/>
                      <a:pt x="10466" y="2370"/>
                    </a:cubicBezTo>
                    <a:cubicBezTo>
                      <a:pt x="10466" y="2406"/>
                      <a:pt x="10454" y="2418"/>
                      <a:pt x="10454" y="2442"/>
                    </a:cubicBezTo>
                    <a:lnTo>
                      <a:pt x="10382" y="2406"/>
                    </a:lnTo>
                    <a:cubicBezTo>
                      <a:pt x="10370" y="2370"/>
                      <a:pt x="10347" y="2346"/>
                      <a:pt x="10335" y="2311"/>
                    </a:cubicBezTo>
                    <a:lnTo>
                      <a:pt x="10239" y="2275"/>
                    </a:lnTo>
                    <a:lnTo>
                      <a:pt x="10132" y="2263"/>
                    </a:lnTo>
                    <a:lnTo>
                      <a:pt x="9954" y="2382"/>
                    </a:lnTo>
                    <a:lnTo>
                      <a:pt x="9954" y="2454"/>
                    </a:lnTo>
                    <a:lnTo>
                      <a:pt x="10037" y="2489"/>
                    </a:lnTo>
                    <a:lnTo>
                      <a:pt x="9977" y="2561"/>
                    </a:lnTo>
                    <a:lnTo>
                      <a:pt x="9870" y="2573"/>
                    </a:lnTo>
                    <a:lnTo>
                      <a:pt x="9870" y="2549"/>
                    </a:lnTo>
                    <a:lnTo>
                      <a:pt x="9870" y="2477"/>
                    </a:lnTo>
                    <a:cubicBezTo>
                      <a:pt x="9870" y="2454"/>
                      <a:pt x="9846" y="2430"/>
                      <a:pt x="9835" y="2406"/>
                    </a:cubicBezTo>
                    <a:lnTo>
                      <a:pt x="9751" y="2382"/>
                    </a:lnTo>
                    <a:lnTo>
                      <a:pt x="9501" y="2418"/>
                    </a:lnTo>
                    <a:cubicBezTo>
                      <a:pt x="9418" y="2442"/>
                      <a:pt x="9335" y="2477"/>
                      <a:pt x="9251" y="2501"/>
                    </a:cubicBezTo>
                    <a:lnTo>
                      <a:pt x="8977" y="2549"/>
                    </a:lnTo>
                    <a:lnTo>
                      <a:pt x="8799" y="2537"/>
                    </a:lnTo>
                    <a:lnTo>
                      <a:pt x="8692" y="2561"/>
                    </a:lnTo>
                    <a:lnTo>
                      <a:pt x="8596" y="2596"/>
                    </a:lnTo>
                    <a:lnTo>
                      <a:pt x="8501" y="2585"/>
                    </a:lnTo>
                    <a:lnTo>
                      <a:pt x="8370" y="2608"/>
                    </a:lnTo>
                    <a:lnTo>
                      <a:pt x="8263" y="2680"/>
                    </a:lnTo>
                    <a:lnTo>
                      <a:pt x="8239" y="2727"/>
                    </a:lnTo>
                    <a:lnTo>
                      <a:pt x="8299" y="2775"/>
                    </a:lnTo>
                    <a:cubicBezTo>
                      <a:pt x="8299" y="2799"/>
                      <a:pt x="8299" y="2811"/>
                      <a:pt x="8311" y="2835"/>
                    </a:cubicBezTo>
                    <a:lnTo>
                      <a:pt x="8382" y="2906"/>
                    </a:lnTo>
                    <a:lnTo>
                      <a:pt x="8418" y="2930"/>
                    </a:lnTo>
                    <a:cubicBezTo>
                      <a:pt x="8418" y="2954"/>
                      <a:pt x="8418" y="2977"/>
                      <a:pt x="8406" y="3001"/>
                    </a:cubicBezTo>
                    <a:lnTo>
                      <a:pt x="8346" y="3120"/>
                    </a:lnTo>
                    <a:lnTo>
                      <a:pt x="8382" y="3227"/>
                    </a:lnTo>
                    <a:lnTo>
                      <a:pt x="8549" y="3335"/>
                    </a:lnTo>
                    <a:lnTo>
                      <a:pt x="8573" y="3406"/>
                    </a:lnTo>
                    <a:cubicBezTo>
                      <a:pt x="8584" y="3454"/>
                      <a:pt x="8596" y="3501"/>
                      <a:pt x="8620" y="3549"/>
                    </a:cubicBezTo>
                    <a:lnTo>
                      <a:pt x="8596" y="3573"/>
                    </a:lnTo>
                    <a:lnTo>
                      <a:pt x="8537" y="3549"/>
                    </a:lnTo>
                    <a:lnTo>
                      <a:pt x="8453" y="3489"/>
                    </a:lnTo>
                    <a:lnTo>
                      <a:pt x="8287" y="3406"/>
                    </a:lnTo>
                    <a:lnTo>
                      <a:pt x="8203" y="3394"/>
                    </a:lnTo>
                    <a:cubicBezTo>
                      <a:pt x="8203" y="3335"/>
                      <a:pt x="8192" y="3287"/>
                      <a:pt x="8192" y="3239"/>
                    </a:cubicBezTo>
                    <a:cubicBezTo>
                      <a:pt x="8180" y="3192"/>
                      <a:pt x="8192" y="3144"/>
                      <a:pt x="8192" y="3096"/>
                    </a:cubicBezTo>
                    <a:cubicBezTo>
                      <a:pt x="8192" y="3073"/>
                      <a:pt x="8180" y="3049"/>
                      <a:pt x="8168" y="3025"/>
                    </a:cubicBezTo>
                    <a:lnTo>
                      <a:pt x="8025" y="2930"/>
                    </a:lnTo>
                    <a:lnTo>
                      <a:pt x="8025" y="2870"/>
                    </a:lnTo>
                    <a:cubicBezTo>
                      <a:pt x="8013" y="2858"/>
                      <a:pt x="8001" y="2835"/>
                      <a:pt x="8001" y="2823"/>
                    </a:cubicBezTo>
                    <a:lnTo>
                      <a:pt x="7941" y="2811"/>
                    </a:lnTo>
                    <a:lnTo>
                      <a:pt x="7787" y="2870"/>
                    </a:lnTo>
                    <a:lnTo>
                      <a:pt x="7644" y="2942"/>
                    </a:lnTo>
                    <a:lnTo>
                      <a:pt x="7465" y="2977"/>
                    </a:lnTo>
                    <a:lnTo>
                      <a:pt x="7382" y="3037"/>
                    </a:lnTo>
                    <a:cubicBezTo>
                      <a:pt x="7370" y="3073"/>
                      <a:pt x="7358" y="3108"/>
                      <a:pt x="7346" y="3144"/>
                    </a:cubicBezTo>
                    <a:lnTo>
                      <a:pt x="7382" y="3204"/>
                    </a:lnTo>
                    <a:lnTo>
                      <a:pt x="7382" y="3287"/>
                    </a:lnTo>
                    <a:lnTo>
                      <a:pt x="7299" y="3382"/>
                    </a:lnTo>
                    <a:cubicBezTo>
                      <a:pt x="7299" y="3394"/>
                      <a:pt x="7287" y="3406"/>
                      <a:pt x="7287" y="3418"/>
                    </a:cubicBezTo>
                    <a:cubicBezTo>
                      <a:pt x="7287" y="3430"/>
                      <a:pt x="7299" y="3442"/>
                      <a:pt x="7299" y="3454"/>
                    </a:cubicBezTo>
                    <a:lnTo>
                      <a:pt x="7358" y="3442"/>
                    </a:lnTo>
                    <a:lnTo>
                      <a:pt x="7418" y="3442"/>
                    </a:lnTo>
                    <a:lnTo>
                      <a:pt x="7441" y="3537"/>
                    </a:lnTo>
                    <a:lnTo>
                      <a:pt x="7394" y="3608"/>
                    </a:lnTo>
                    <a:lnTo>
                      <a:pt x="7215" y="3704"/>
                    </a:lnTo>
                    <a:lnTo>
                      <a:pt x="7096" y="3728"/>
                    </a:lnTo>
                    <a:lnTo>
                      <a:pt x="7060" y="3751"/>
                    </a:lnTo>
                    <a:cubicBezTo>
                      <a:pt x="7060" y="3775"/>
                      <a:pt x="7049" y="3811"/>
                      <a:pt x="7049" y="3835"/>
                    </a:cubicBezTo>
                    <a:cubicBezTo>
                      <a:pt x="7049" y="3858"/>
                      <a:pt x="7013" y="3858"/>
                      <a:pt x="6989" y="3870"/>
                    </a:cubicBezTo>
                    <a:lnTo>
                      <a:pt x="6953" y="3918"/>
                    </a:lnTo>
                    <a:lnTo>
                      <a:pt x="7001" y="3966"/>
                    </a:lnTo>
                    <a:lnTo>
                      <a:pt x="6989" y="4013"/>
                    </a:lnTo>
                    <a:lnTo>
                      <a:pt x="6882" y="4025"/>
                    </a:lnTo>
                    <a:lnTo>
                      <a:pt x="6846" y="4049"/>
                    </a:lnTo>
                    <a:lnTo>
                      <a:pt x="6656" y="4085"/>
                    </a:lnTo>
                    <a:lnTo>
                      <a:pt x="6537" y="4061"/>
                    </a:lnTo>
                    <a:lnTo>
                      <a:pt x="6513" y="4025"/>
                    </a:lnTo>
                    <a:lnTo>
                      <a:pt x="6513" y="3966"/>
                    </a:lnTo>
                    <a:lnTo>
                      <a:pt x="6453" y="3954"/>
                    </a:lnTo>
                    <a:lnTo>
                      <a:pt x="6394" y="3966"/>
                    </a:lnTo>
                    <a:lnTo>
                      <a:pt x="6346" y="3930"/>
                    </a:lnTo>
                    <a:lnTo>
                      <a:pt x="6322" y="3882"/>
                    </a:lnTo>
                    <a:lnTo>
                      <a:pt x="6275" y="3882"/>
                    </a:lnTo>
                    <a:lnTo>
                      <a:pt x="6215" y="3930"/>
                    </a:lnTo>
                    <a:cubicBezTo>
                      <a:pt x="6215" y="3942"/>
                      <a:pt x="6203" y="3954"/>
                      <a:pt x="6191" y="3966"/>
                    </a:cubicBezTo>
                    <a:lnTo>
                      <a:pt x="6120" y="3978"/>
                    </a:lnTo>
                    <a:lnTo>
                      <a:pt x="6048" y="4013"/>
                    </a:lnTo>
                    <a:lnTo>
                      <a:pt x="6072" y="4120"/>
                    </a:lnTo>
                    <a:lnTo>
                      <a:pt x="6060" y="4180"/>
                    </a:lnTo>
                    <a:cubicBezTo>
                      <a:pt x="6060" y="4204"/>
                      <a:pt x="6072" y="4228"/>
                      <a:pt x="6072" y="4251"/>
                    </a:cubicBezTo>
                    <a:lnTo>
                      <a:pt x="6144" y="4359"/>
                    </a:lnTo>
                    <a:cubicBezTo>
                      <a:pt x="6144" y="4394"/>
                      <a:pt x="6144" y="4442"/>
                      <a:pt x="6132" y="4490"/>
                    </a:cubicBezTo>
                    <a:lnTo>
                      <a:pt x="6084" y="4537"/>
                    </a:lnTo>
                    <a:lnTo>
                      <a:pt x="6036" y="4561"/>
                    </a:lnTo>
                    <a:lnTo>
                      <a:pt x="6036" y="4394"/>
                    </a:lnTo>
                    <a:cubicBezTo>
                      <a:pt x="6036" y="4347"/>
                      <a:pt x="6025" y="4323"/>
                      <a:pt x="6013" y="4287"/>
                    </a:cubicBezTo>
                    <a:lnTo>
                      <a:pt x="5965" y="4239"/>
                    </a:lnTo>
                    <a:lnTo>
                      <a:pt x="5953" y="4097"/>
                    </a:lnTo>
                    <a:lnTo>
                      <a:pt x="5906" y="4025"/>
                    </a:lnTo>
                    <a:lnTo>
                      <a:pt x="5870" y="4001"/>
                    </a:lnTo>
                    <a:lnTo>
                      <a:pt x="5810" y="4025"/>
                    </a:lnTo>
                    <a:lnTo>
                      <a:pt x="5715" y="4049"/>
                    </a:lnTo>
                    <a:lnTo>
                      <a:pt x="5632" y="4132"/>
                    </a:lnTo>
                    <a:lnTo>
                      <a:pt x="5536" y="4156"/>
                    </a:lnTo>
                    <a:lnTo>
                      <a:pt x="5405" y="4228"/>
                    </a:lnTo>
                    <a:lnTo>
                      <a:pt x="5382" y="4299"/>
                    </a:lnTo>
                    <a:lnTo>
                      <a:pt x="5394" y="4347"/>
                    </a:lnTo>
                    <a:lnTo>
                      <a:pt x="5251" y="4466"/>
                    </a:lnTo>
                    <a:lnTo>
                      <a:pt x="5203" y="4490"/>
                    </a:lnTo>
                    <a:lnTo>
                      <a:pt x="5179" y="4466"/>
                    </a:lnTo>
                    <a:lnTo>
                      <a:pt x="5048" y="4478"/>
                    </a:lnTo>
                    <a:lnTo>
                      <a:pt x="4989" y="4501"/>
                    </a:lnTo>
                    <a:cubicBezTo>
                      <a:pt x="4977" y="4513"/>
                      <a:pt x="4977" y="4537"/>
                      <a:pt x="4989" y="4549"/>
                    </a:cubicBezTo>
                    <a:lnTo>
                      <a:pt x="5060" y="4549"/>
                    </a:lnTo>
                    <a:lnTo>
                      <a:pt x="5096" y="4561"/>
                    </a:lnTo>
                    <a:lnTo>
                      <a:pt x="5013" y="4585"/>
                    </a:lnTo>
                    <a:lnTo>
                      <a:pt x="4810" y="4609"/>
                    </a:lnTo>
                    <a:lnTo>
                      <a:pt x="4727" y="4644"/>
                    </a:lnTo>
                    <a:cubicBezTo>
                      <a:pt x="4703" y="4668"/>
                      <a:pt x="4691" y="4692"/>
                      <a:pt x="4667" y="4716"/>
                    </a:cubicBezTo>
                    <a:lnTo>
                      <a:pt x="4465" y="4787"/>
                    </a:lnTo>
                    <a:lnTo>
                      <a:pt x="4465" y="4835"/>
                    </a:lnTo>
                    <a:lnTo>
                      <a:pt x="4405" y="4882"/>
                    </a:lnTo>
                    <a:lnTo>
                      <a:pt x="4286" y="4942"/>
                    </a:lnTo>
                    <a:lnTo>
                      <a:pt x="4191" y="4954"/>
                    </a:lnTo>
                    <a:lnTo>
                      <a:pt x="4155" y="4990"/>
                    </a:lnTo>
                    <a:cubicBezTo>
                      <a:pt x="4155" y="5013"/>
                      <a:pt x="4167" y="5025"/>
                      <a:pt x="4179" y="5037"/>
                    </a:cubicBezTo>
                    <a:lnTo>
                      <a:pt x="4227" y="5061"/>
                    </a:lnTo>
                    <a:lnTo>
                      <a:pt x="4215" y="5109"/>
                    </a:lnTo>
                    <a:lnTo>
                      <a:pt x="4143" y="5132"/>
                    </a:lnTo>
                    <a:lnTo>
                      <a:pt x="4108" y="5180"/>
                    </a:lnTo>
                    <a:cubicBezTo>
                      <a:pt x="4084" y="5204"/>
                      <a:pt x="4060" y="5228"/>
                      <a:pt x="4036" y="5252"/>
                    </a:cubicBezTo>
                    <a:lnTo>
                      <a:pt x="3953" y="5287"/>
                    </a:lnTo>
                    <a:lnTo>
                      <a:pt x="3929" y="5347"/>
                    </a:lnTo>
                    <a:lnTo>
                      <a:pt x="3953" y="5382"/>
                    </a:lnTo>
                    <a:lnTo>
                      <a:pt x="3989" y="5394"/>
                    </a:lnTo>
                    <a:lnTo>
                      <a:pt x="3989" y="5442"/>
                    </a:lnTo>
                    <a:lnTo>
                      <a:pt x="3989" y="5490"/>
                    </a:lnTo>
                    <a:lnTo>
                      <a:pt x="4048" y="5490"/>
                    </a:lnTo>
                    <a:lnTo>
                      <a:pt x="4131" y="5466"/>
                    </a:lnTo>
                    <a:lnTo>
                      <a:pt x="4215" y="5490"/>
                    </a:lnTo>
                    <a:lnTo>
                      <a:pt x="4274" y="5490"/>
                    </a:lnTo>
                    <a:lnTo>
                      <a:pt x="4334" y="5442"/>
                    </a:lnTo>
                    <a:lnTo>
                      <a:pt x="4405" y="5418"/>
                    </a:lnTo>
                    <a:lnTo>
                      <a:pt x="4536" y="5454"/>
                    </a:lnTo>
                    <a:lnTo>
                      <a:pt x="4596" y="5490"/>
                    </a:lnTo>
                    <a:lnTo>
                      <a:pt x="4691" y="5478"/>
                    </a:lnTo>
                    <a:lnTo>
                      <a:pt x="4810" y="5394"/>
                    </a:lnTo>
                    <a:lnTo>
                      <a:pt x="4870" y="5382"/>
                    </a:lnTo>
                    <a:lnTo>
                      <a:pt x="4989" y="5394"/>
                    </a:lnTo>
                    <a:lnTo>
                      <a:pt x="5191" y="5359"/>
                    </a:lnTo>
                    <a:lnTo>
                      <a:pt x="5263" y="5323"/>
                    </a:lnTo>
                    <a:lnTo>
                      <a:pt x="5263" y="5252"/>
                    </a:lnTo>
                    <a:lnTo>
                      <a:pt x="5346" y="5192"/>
                    </a:lnTo>
                    <a:lnTo>
                      <a:pt x="5382" y="5192"/>
                    </a:lnTo>
                    <a:cubicBezTo>
                      <a:pt x="5382" y="5216"/>
                      <a:pt x="5394" y="5240"/>
                      <a:pt x="5394" y="5263"/>
                    </a:cubicBezTo>
                    <a:lnTo>
                      <a:pt x="5417" y="5275"/>
                    </a:lnTo>
                    <a:lnTo>
                      <a:pt x="5405" y="5323"/>
                    </a:lnTo>
                    <a:lnTo>
                      <a:pt x="5251" y="5382"/>
                    </a:lnTo>
                    <a:lnTo>
                      <a:pt x="5120" y="5454"/>
                    </a:lnTo>
                    <a:lnTo>
                      <a:pt x="4941" y="5454"/>
                    </a:lnTo>
                    <a:lnTo>
                      <a:pt x="4834" y="5490"/>
                    </a:lnTo>
                    <a:lnTo>
                      <a:pt x="4822" y="5537"/>
                    </a:lnTo>
                    <a:lnTo>
                      <a:pt x="4846" y="5573"/>
                    </a:lnTo>
                    <a:lnTo>
                      <a:pt x="4965" y="5609"/>
                    </a:lnTo>
                    <a:lnTo>
                      <a:pt x="5108" y="5585"/>
                    </a:lnTo>
                    <a:lnTo>
                      <a:pt x="5144" y="5597"/>
                    </a:lnTo>
                    <a:lnTo>
                      <a:pt x="5120" y="5668"/>
                    </a:lnTo>
                    <a:lnTo>
                      <a:pt x="4989" y="5740"/>
                    </a:lnTo>
                    <a:lnTo>
                      <a:pt x="4834" y="5763"/>
                    </a:lnTo>
                    <a:lnTo>
                      <a:pt x="4703" y="5787"/>
                    </a:lnTo>
                    <a:lnTo>
                      <a:pt x="4620" y="5871"/>
                    </a:lnTo>
                    <a:cubicBezTo>
                      <a:pt x="4620" y="5894"/>
                      <a:pt x="4632" y="5918"/>
                      <a:pt x="4632" y="5942"/>
                    </a:cubicBezTo>
                    <a:lnTo>
                      <a:pt x="4727" y="5954"/>
                    </a:lnTo>
                    <a:lnTo>
                      <a:pt x="4703" y="6037"/>
                    </a:lnTo>
                    <a:lnTo>
                      <a:pt x="4596" y="6073"/>
                    </a:lnTo>
                    <a:lnTo>
                      <a:pt x="4501" y="6204"/>
                    </a:lnTo>
                    <a:cubicBezTo>
                      <a:pt x="4477" y="6216"/>
                      <a:pt x="4465" y="6240"/>
                      <a:pt x="4453" y="6252"/>
                    </a:cubicBezTo>
                    <a:lnTo>
                      <a:pt x="4310" y="6311"/>
                    </a:lnTo>
                    <a:lnTo>
                      <a:pt x="4215" y="6418"/>
                    </a:lnTo>
                    <a:lnTo>
                      <a:pt x="4143" y="6514"/>
                    </a:lnTo>
                    <a:lnTo>
                      <a:pt x="4048" y="6609"/>
                    </a:lnTo>
                    <a:lnTo>
                      <a:pt x="4048" y="6633"/>
                    </a:lnTo>
                    <a:lnTo>
                      <a:pt x="3965" y="6668"/>
                    </a:lnTo>
                    <a:lnTo>
                      <a:pt x="3870" y="6680"/>
                    </a:lnTo>
                    <a:lnTo>
                      <a:pt x="3715" y="6645"/>
                    </a:lnTo>
                    <a:lnTo>
                      <a:pt x="3655" y="6621"/>
                    </a:lnTo>
                    <a:lnTo>
                      <a:pt x="3536" y="6621"/>
                    </a:lnTo>
                    <a:lnTo>
                      <a:pt x="3477" y="6597"/>
                    </a:lnTo>
                    <a:lnTo>
                      <a:pt x="3310" y="6597"/>
                    </a:lnTo>
                    <a:lnTo>
                      <a:pt x="3167" y="6633"/>
                    </a:lnTo>
                    <a:lnTo>
                      <a:pt x="3048" y="6692"/>
                    </a:lnTo>
                    <a:lnTo>
                      <a:pt x="2929" y="6692"/>
                    </a:lnTo>
                    <a:lnTo>
                      <a:pt x="2846" y="6680"/>
                    </a:lnTo>
                    <a:lnTo>
                      <a:pt x="2715" y="6716"/>
                    </a:lnTo>
                    <a:lnTo>
                      <a:pt x="2512" y="6740"/>
                    </a:lnTo>
                    <a:lnTo>
                      <a:pt x="2346" y="6823"/>
                    </a:lnTo>
                    <a:lnTo>
                      <a:pt x="2310" y="6871"/>
                    </a:lnTo>
                    <a:lnTo>
                      <a:pt x="2381" y="6906"/>
                    </a:lnTo>
                    <a:cubicBezTo>
                      <a:pt x="2369" y="6918"/>
                      <a:pt x="2357" y="6930"/>
                      <a:pt x="2346" y="6954"/>
                    </a:cubicBezTo>
                    <a:lnTo>
                      <a:pt x="2298" y="6918"/>
                    </a:lnTo>
                    <a:lnTo>
                      <a:pt x="2191" y="6942"/>
                    </a:lnTo>
                    <a:lnTo>
                      <a:pt x="1715" y="7097"/>
                    </a:lnTo>
                    <a:lnTo>
                      <a:pt x="1607" y="7109"/>
                    </a:lnTo>
                    <a:lnTo>
                      <a:pt x="1572" y="7121"/>
                    </a:lnTo>
                    <a:lnTo>
                      <a:pt x="1500" y="7157"/>
                    </a:lnTo>
                    <a:lnTo>
                      <a:pt x="1369" y="7157"/>
                    </a:lnTo>
                    <a:lnTo>
                      <a:pt x="1286" y="7204"/>
                    </a:lnTo>
                    <a:lnTo>
                      <a:pt x="1262" y="7264"/>
                    </a:lnTo>
                    <a:lnTo>
                      <a:pt x="1179" y="7287"/>
                    </a:lnTo>
                    <a:lnTo>
                      <a:pt x="1131" y="7287"/>
                    </a:lnTo>
                    <a:lnTo>
                      <a:pt x="1131" y="7264"/>
                    </a:lnTo>
                    <a:lnTo>
                      <a:pt x="1036" y="7264"/>
                    </a:lnTo>
                    <a:lnTo>
                      <a:pt x="953" y="7276"/>
                    </a:lnTo>
                    <a:lnTo>
                      <a:pt x="881" y="7323"/>
                    </a:lnTo>
                    <a:lnTo>
                      <a:pt x="786" y="7347"/>
                    </a:lnTo>
                    <a:lnTo>
                      <a:pt x="726" y="7347"/>
                    </a:lnTo>
                    <a:lnTo>
                      <a:pt x="631" y="7359"/>
                    </a:lnTo>
                    <a:lnTo>
                      <a:pt x="560" y="7395"/>
                    </a:lnTo>
                    <a:lnTo>
                      <a:pt x="464" y="7442"/>
                    </a:lnTo>
                    <a:cubicBezTo>
                      <a:pt x="464" y="7454"/>
                      <a:pt x="476" y="7466"/>
                      <a:pt x="488" y="7478"/>
                    </a:cubicBezTo>
                    <a:lnTo>
                      <a:pt x="488" y="7526"/>
                    </a:lnTo>
                    <a:lnTo>
                      <a:pt x="286" y="7609"/>
                    </a:lnTo>
                    <a:lnTo>
                      <a:pt x="179" y="7621"/>
                    </a:lnTo>
                    <a:lnTo>
                      <a:pt x="143" y="7657"/>
                    </a:lnTo>
                    <a:lnTo>
                      <a:pt x="191" y="7692"/>
                    </a:lnTo>
                    <a:lnTo>
                      <a:pt x="298" y="7680"/>
                    </a:lnTo>
                    <a:lnTo>
                      <a:pt x="381" y="7692"/>
                    </a:lnTo>
                    <a:lnTo>
                      <a:pt x="393" y="7728"/>
                    </a:lnTo>
                    <a:lnTo>
                      <a:pt x="310" y="7740"/>
                    </a:lnTo>
                    <a:lnTo>
                      <a:pt x="274" y="7728"/>
                    </a:lnTo>
                    <a:lnTo>
                      <a:pt x="238" y="7764"/>
                    </a:lnTo>
                    <a:lnTo>
                      <a:pt x="179" y="7823"/>
                    </a:lnTo>
                    <a:lnTo>
                      <a:pt x="71" y="7883"/>
                    </a:lnTo>
                    <a:lnTo>
                      <a:pt x="0" y="7919"/>
                    </a:lnTo>
                    <a:lnTo>
                      <a:pt x="60" y="7954"/>
                    </a:lnTo>
                    <a:lnTo>
                      <a:pt x="179" y="7966"/>
                    </a:lnTo>
                    <a:lnTo>
                      <a:pt x="262" y="8002"/>
                    </a:lnTo>
                    <a:lnTo>
                      <a:pt x="417" y="8133"/>
                    </a:lnTo>
                    <a:lnTo>
                      <a:pt x="476" y="8157"/>
                    </a:lnTo>
                    <a:lnTo>
                      <a:pt x="583" y="8145"/>
                    </a:lnTo>
                    <a:lnTo>
                      <a:pt x="643" y="8157"/>
                    </a:lnTo>
                    <a:lnTo>
                      <a:pt x="679" y="8180"/>
                    </a:lnTo>
                    <a:lnTo>
                      <a:pt x="631" y="8216"/>
                    </a:lnTo>
                    <a:lnTo>
                      <a:pt x="560" y="8276"/>
                    </a:lnTo>
                    <a:cubicBezTo>
                      <a:pt x="560" y="8288"/>
                      <a:pt x="548" y="8300"/>
                      <a:pt x="536" y="8323"/>
                    </a:cubicBezTo>
                    <a:lnTo>
                      <a:pt x="607" y="8359"/>
                    </a:lnTo>
                    <a:lnTo>
                      <a:pt x="714" y="8359"/>
                    </a:lnTo>
                    <a:lnTo>
                      <a:pt x="869" y="8311"/>
                    </a:lnTo>
                    <a:lnTo>
                      <a:pt x="976" y="8240"/>
                    </a:lnTo>
                    <a:lnTo>
                      <a:pt x="1024" y="8192"/>
                    </a:lnTo>
                    <a:lnTo>
                      <a:pt x="1060" y="8169"/>
                    </a:lnTo>
                    <a:lnTo>
                      <a:pt x="1131" y="8169"/>
                    </a:lnTo>
                    <a:lnTo>
                      <a:pt x="1167" y="8204"/>
                    </a:lnTo>
                    <a:cubicBezTo>
                      <a:pt x="1143" y="8240"/>
                      <a:pt x="1119" y="8276"/>
                      <a:pt x="1095" y="8300"/>
                    </a:cubicBezTo>
                    <a:lnTo>
                      <a:pt x="988" y="8359"/>
                    </a:lnTo>
                    <a:lnTo>
                      <a:pt x="869" y="8407"/>
                    </a:lnTo>
                    <a:lnTo>
                      <a:pt x="833" y="8442"/>
                    </a:lnTo>
                    <a:cubicBezTo>
                      <a:pt x="845" y="8466"/>
                      <a:pt x="857" y="8478"/>
                      <a:pt x="857" y="8490"/>
                    </a:cubicBezTo>
                    <a:lnTo>
                      <a:pt x="976" y="8490"/>
                    </a:lnTo>
                    <a:lnTo>
                      <a:pt x="1072" y="8442"/>
                    </a:lnTo>
                    <a:lnTo>
                      <a:pt x="1226" y="8383"/>
                    </a:lnTo>
                    <a:lnTo>
                      <a:pt x="1274" y="8383"/>
                    </a:lnTo>
                    <a:lnTo>
                      <a:pt x="1286" y="8407"/>
                    </a:lnTo>
                    <a:lnTo>
                      <a:pt x="1083" y="8502"/>
                    </a:lnTo>
                    <a:lnTo>
                      <a:pt x="953" y="8550"/>
                    </a:lnTo>
                    <a:cubicBezTo>
                      <a:pt x="953" y="8561"/>
                      <a:pt x="941" y="8573"/>
                      <a:pt x="941" y="8585"/>
                    </a:cubicBezTo>
                    <a:lnTo>
                      <a:pt x="1179" y="8681"/>
                    </a:lnTo>
                    <a:lnTo>
                      <a:pt x="1334" y="8681"/>
                    </a:lnTo>
                    <a:lnTo>
                      <a:pt x="1524" y="8645"/>
                    </a:lnTo>
                    <a:lnTo>
                      <a:pt x="1560" y="8597"/>
                    </a:lnTo>
                    <a:cubicBezTo>
                      <a:pt x="1560" y="8573"/>
                      <a:pt x="1560" y="8538"/>
                      <a:pt x="1572" y="8514"/>
                    </a:cubicBezTo>
                    <a:lnTo>
                      <a:pt x="1500" y="8490"/>
                    </a:lnTo>
                    <a:lnTo>
                      <a:pt x="1476" y="8454"/>
                    </a:lnTo>
                    <a:lnTo>
                      <a:pt x="1512" y="8430"/>
                    </a:lnTo>
                    <a:lnTo>
                      <a:pt x="1572" y="8430"/>
                    </a:lnTo>
                    <a:lnTo>
                      <a:pt x="1679" y="8490"/>
                    </a:lnTo>
                    <a:lnTo>
                      <a:pt x="1715" y="8502"/>
                    </a:lnTo>
                    <a:cubicBezTo>
                      <a:pt x="1715" y="8514"/>
                      <a:pt x="1715" y="8526"/>
                      <a:pt x="1715" y="8538"/>
                    </a:cubicBezTo>
                    <a:lnTo>
                      <a:pt x="1834" y="8561"/>
                    </a:lnTo>
                    <a:lnTo>
                      <a:pt x="2036" y="8550"/>
                    </a:lnTo>
                    <a:lnTo>
                      <a:pt x="2167" y="8526"/>
                    </a:lnTo>
                    <a:lnTo>
                      <a:pt x="2274" y="8442"/>
                    </a:lnTo>
                    <a:lnTo>
                      <a:pt x="2346" y="8419"/>
                    </a:lnTo>
                    <a:lnTo>
                      <a:pt x="2441" y="8419"/>
                    </a:lnTo>
                    <a:lnTo>
                      <a:pt x="2441" y="8478"/>
                    </a:lnTo>
                    <a:lnTo>
                      <a:pt x="2500" y="8502"/>
                    </a:lnTo>
                    <a:lnTo>
                      <a:pt x="2560" y="8490"/>
                    </a:lnTo>
                    <a:lnTo>
                      <a:pt x="2643" y="8490"/>
                    </a:lnTo>
                    <a:lnTo>
                      <a:pt x="2679" y="8597"/>
                    </a:lnTo>
                    <a:lnTo>
                      <a:pt x="2631" y="8609"/>
                    </a:lnTo>
                    <a:lnTo>
                      <a:pt x="2500" y="8692"/>
                    </a:lnTo>
                    <a:cubicBezTo>
                      <a:pt x="2500" y="8704"/>
                      <a:pt x="2512" y="8728"/>
                      <a:pt x="2512" y="8740"/>
                    </a:cubicBezTo>
                    <a:lnTo>
                      <a:pt x="2560" y="8776"/>
                    </a:lnTo>
                    <a:lnTo>
                      <a:pt x="2560" y="8811"/>
                    </a:lnTo>
                    <a:lnTo>
                      <a:pt x="2453" y="8800"/>
                    </a:lnTo>
                    <a:lnTo>
                      <a:pt x="2405" y="8776"/>
                    </a:lnTo>
                    <a:lnTo>
                      <a:pt x="2322" y="8776"/>
                    </a:lnTo>
                    <a:lnTo>
                      <a:pt x="2215" y="8728"/>
                    </a:lnTo>
                    <a:lnTo>
                      <a:pt x="2000" y="8716"/>
                    </a:lnTo>
                    <a:lnTo>
                      <a:pt x="1726" y="8752"/>
                    </a:lnTo>
                    <a:lnTo>
                      <a:pt x="1560" y="8764"/>
                    </a:lnTo>
                    <a:lnTo>
                      <a:pt x="1334" y="8835"/>
                    </a:lnTo>
                    <a:lnTo>
                      <a:pt x="1322" y="8871"/>
                    </a:lnTo>
                    <a:lnTo>
                      <a:pt x="1453" y="8919"/>
                    </a:lnTo>
                    <a:cubicBezTo>
                      <a:pt x="1524" y="8919"/>
                      <a:pt x="1584" y="8907"/>
                      <a:pt x="1643" y="8907"/>
                    </a:cubicBezTo>
                    <a:lnTo>
                      <a:pt x="1798" y="8895"/>
                    </a:lnTo>
                    <a:lnTo>
                      <a:pt x="1976" y="8942"/>
                    </a:lnTo>
                    <a:lnTo>
                      <a:pt x="2191" y="8966"/>
                    </a:lnTo>
                    <a:lnTo>
                      <a:pt x="2310" y="8954"/>
                    </a:lnTo>
                    <a:lnTo>
                      <a:pt x="2417" y="8954"/>
                    </a:lnTo>
                    <a:lnTo>
                      <a:pt x="2262" y="9014"/>
                    </a:lnTo>
                    <a:lnTo>
                      <a:pt x="2191" y="9014"/>
                    </a:lnTo>
                    <a:lnTo>
                      <a:pt x="2096" y="9026"/>
                    </a:lnTo>
                    <a:lnTo>
                      <a:pt x="1845" y="8978"/>
                    </a:lnTo>
                    <a:lnTo>
                      <a:pt x="1750" y="8966"/>
                    </a:lnTo>
                    <a:lnTo>
                      <a:pt x="1560" y="8990"/>
                    </a:lnTo>
                    <a:lnTo>
                      <a:pt x="1322" y="8966"/>
                    </a:lnTo>
                    <a:lnTo>
                      <a:pt x="1083" y="8990"/>
                    </a:lnTo>
                    <a:lnTo>
                      <a:pt x="917" y="8954"/>
                    </a:lnTo>
                    <a:lnTo>
                      <a:pt x="691" y="8954"/>
                    </a:lnTo>
                    <a:lnTo>
                      <a:pt x="488" y="9038"/>
                    </a:lnTo>
                    <a:cubicBezTo>
                      <a:pt x="488" y="9073"/>
                      <a:pt x="500" y="9097"/>
                      <a:pt x="512" y="9133"/>
                    </a:cubicBezTo>
                    <a:lnTo>
                      <a:pt x="441" y="9109"/>
                    </a:lnTo>
                    <a:lnTo>
                      <a:pt x="345" y="9109"/>
                    </a:lnTo>
                    <a:lnTo>
                      <a:pt x="310" y="9157"/>
                    </a:lnTo>
                    <a:lnTo>
                      <a:pt x="250" y="9169"/>
                    </a:lnTo>
                    <a:lnTo>
                      <a:pt x="214" y="9228"/>
                    </a:lnTo>
                    <a:cubicBezTo>
                      <a:pt x="214" y="9252"/>
                      <a:pt x="214" y="9264"/>
                      <a:pt x="226" y="9288"/>
                    </a:cubicBezTo>
                    <a:lnTo>
                      <a:pt x="238" y="9347"/>
                    </a:lnTo>
                    <a:lnTo>
                      <a:pt x="274" y="9312"/>
                    </a:lnTo>
                    <a:lnTo>
                      <a:pt x="345" y="9300"/>
                    </a:lnTo>
                    <a:lnTo>
                      <a:pt x="393" y="9323"/>
                    </a:lnTo>
                    <a:lnTo>
                      <a:pt x="321" y="9371"/>
                    </a:lnTo>
                    <a:lnTo>
                      <a:pt x="298" y="9431"/>
                    </a:lnTo>
                    <a:lnTo>
                      <a:pt x="345" y="9502"/>
                    </a:lnTo>
                    <a:lnTo>
                      <a:pt x="500" y="9514"/>
                    </a:lnTo>
                    <a:lnTo>
                      <a:pt x="560" y="9443"/>
                    </a:lnTo>
                    <a:lnTo>
                      <a:pt x="607" y="9407"/>
                    </a:lnTo>
                    <a:lnTo>
                      <a:pt x="679" y="9395"/>
                    </a:lnTo>
                    <a:cubicBezTo>
                      <a:pt x="702" y="9359"/>
                      <a:pt x="726" y="9323"/>
                      <a:pt x="750" y="9288"/>
                    </a:cubicBezTo>
                    <a:cubicBezTo>
                      <a:pt x="774" y="9264"/>
                      <a:pt x="786" y="9264"/>
                      <a:pt x="810" y="9252"/>
                    </a:cubicBezTo>
                    <a:lnTo>
                      <a:pt x="893" y="9240"/>
                    </a:lnTo>
                    <a:lnTo>
                      <a:pt x="893" y="9240"/>
                    </a:lnTo>
                    <a:lnTo>
                      <a:pt x="845" y="9288"/>
                    </a:lnTo>
                    <a:lnTo>
                      <a:pt x="810" y="9395"/>
                    </a:lnTo>
                    <a:lnTo>
                      <a:pt x="714" y="9443"/>
                    </a:lnTo>
                    <a:lnTo>
                      <a:pt x="655" y="9490"/>
                    </a:lnTo>
                    <a:cubicBezTo>
                      <a:pt x="667" y="9526"/>
                      <a:pt x="679" y="9562"/>
                      <a:pt x="691" y="9597"/>
                    </a:cubicBezTo>
                    <a:lnTo>
                      <a:pt x="905" y="9681"/>
                    </a:lnTo>
                    <a:cubicBezTo>
                      <a:pt x="917" y="9657"/>
                      <a:pt x="929" y="9645"/>
                      <a:pt x="941" y="9633"/>
                    </a:cubicBezTo>
                    <a:lnTo>
                      <a:pt x="1012" y="9621"/>
                    </a:lnTo>
                    <a:lnTo>
                      <a:pt x="1191" y="9645"/>
                    </a:lnTo>
                    <a:lnTo>
                      <a:pt x="1322" y="9609"/>
                    </a:lnTo>
                    <a:cubicBezTo>
                      <a:pt x="1322" y="9621"/>
                      <a:pt x="1322" y="9633"/>
                      <a:pt x="1334" y="9645"/>
                    </a:cubicBezTo>
                    <a:lnTo>
                      <a:pt x="1286" y="9704"/>
                    </a:lnTo>
                    <a:lnTo>
                      <a:pt x="1214" y="9764"/>
                    </a:lnTo>
                    <a:lnTo>
                      <a:pt x="1167" y="9740"/>
                    </a:lnTo>
                    <a:lnTo>
                      <a:pt x="988" y="9764"/>
                    </a:lnTo>
                    <a:lnTo>
                      <a:pt x="893" y="9800"/>
                    </a:lnTo>
                    <a:lnTo>
                      <a:pt x="822" y="9859"/>
                    </a:lnTo>
                    <a:lnTo>
                      <a:pt x="655" y="9895"/>
                    </a:lnTo>
                    <a:lnTo>
                      <a:pt x="595" y="9954"/>
                    </a:lnTo>
                    <a:cubicBezTo>
                      <a:pt x="595" y="9978"/>
                      <a:pt x="595" y="10014"/>
                      <a:pt x="607" y="10038"/>
                    </a:cubicBezTo>
                    <a:lnTo>
                      <a:pt x="726" y="10097"/>
                    </a:lnTo>
                    <a:lnTo>
                      <a:pt x="810" y="10133"/>
                    </a:lnTo>
                    <a:lnTo>
                      <a:pt x="917" y="10240"/>
                    </a:lnTo>
                    <a:lnTo>
                      <a:pt x="1072" y="10240"/>
                    </a:lnTo>
                    <a:lnTo>
                      <a:pt x="1024" y="10276"/>
                    </a:lnTo>
                    <a:lnTo>
                      <a:pt x="1024" y="10300"/>
                    </a:lnTo>
                    <a:lnTo>
                      <a:pt x="1107" y="10312"/>
                    </a:lnTo>
                    <a:lnTo>
                      <a:pt x="1226" y="10359"/>
                    </a:lnTo>
                    <a:lnTo>
                      <a:pt x="1357" y="10395"/>
                    </a:lnTo>
                    <a:lnTo>
                      <a:pt x="1500" y="10407"/>
                    </a:lnTo>
                    <a:lnTo>
                      <a:pt x="1619" y="10455"/>
                    </a:lnTo>
                    <a:lnTo>
                      <a:pt x="1715" y="10478"/>
                    </a:lnTo>
                    <a:lnTo>
                      <a:pt x="1738" y="10455"/>
                    </a:lnTo>
                    <a:lnTo>
                      <a:pt x="1738" y="10395"/>
                    </a:lnTo>
                    <a:cubicBezTo>
                      <a:pt x="1726" y="10359"/>
                      <a:pt x="1715" y="10324"/>
                      <a:pt x="1703" y="10300"/>
                    </a:cubicBezTo>
                    <a:cubicBezTo>
                      <a:pt x="1691" y="10264"/>
                      <a:pt x="1691" y="10252"/>
                      <a:pt x="1691" y="10240"/>
                    </a:cubicBezTo>
                    <a:lnTo>
                      <a:pt x="1738" y="10193"/>
                    </a:lnTo>
                    <a:cubicBezTo>
                      <a:pt x="1738" y="10169"/>
                      <a:pt x="1750" y="10133"/>
                      <a:pt x="1762" y="10109"/>
                    </a:cubicBezTo>
                    <a:cubicBezTo>
                      <a:pt x="1762" y="10085"/>
                      <a:pt x="1762" y="10074"/>
                      <a:pt x="1762" y="10062"/>
                    </a:cubicBezTo>
                    <a:lnTo>
                      <a:pt x="1822" y="10038"/>
                    </a:lnTo>
                    <a:lnTo>
                      <a:pt x="1857" y="10026"/>
                    </a:lnTo>
                    <a:lnTo>
                      <a:pt x="1905" y="10085"/>
                    </a:lnTo>
                    <a:lnTo>
                      <a:pt x="1965" y="10157"/>
                    </a:lnTo>
                    <a:cubicBezTo>
                      <a:pt x="1965" y="10169"/>
                      <a:pt x="1965" y="10181"/>
                      <a:pt x="1965" y="10205"/>
                    </a:cubicBezTo>
                    <a:lnTo>
                      <a:pt x="2000" y="10240"/>
                    </a:lnTo>
                    <a:lnTo>
                      <a:pt x="2036" y="10216"/>
                    </a:lnTo>
                    <a:lnTo>
                      <a:pt x="2060" y="10169"/>
                    </a:lnTo>
                    <a:lnTo>
                      <a:pt x="2155" y="10145"/>
                    </a:lnTo>
                    <a:lnTo>
                      <a:pt x="2262" y="10085"/>
                    </a:lnTo>
                    <a:lnTo>
                      <a:pt x="2310" y="10097"/>
                    </a:lnTo>
                    <a:lnTo>
                      <a:pt x="2393" y="10074"/>
                    </a:lnTo>
                    <a:lnTo>
                      <a:pt x="2417" y="10097"/>
                    </a:lnTo>
                    <a:lnTo>
                      <a:pt x="2334" y="10169"/>
                    </a:lnTo>
                    <a:lnTo>
                      <a:pt x="2286" y="10240"/>
                    </a:lnTo>
                    <a:cubicBezTo>
                      <a:pt x="2298" y="10276"/>
                      <a:pt x="2298" y="10300"/>
                      <a:pt x="2310" y="10324"/>
                    </a:cubicBezTo>
                    <a:lnTo>
                      <a:pt x="2405" y="10324"/>
                    </a:lnTo>
                    <a:lnTo>
                      <a:pt x="2453" y="10300"/>
                    </a:lnTo>
                    <a:cubicBezTo>
                      <a:pt x="2465" y="10252"/>
                      <a:pt x="2477" y="10193"/>
                      <a:pt x="2488" y="10145"/>
                    </a:cubicBezTo>
                    <a:cubicBezTo>
                      <a:pt x="2488" y="10133"/>
                      <a:pt x="2500" y="10109"/>
                      <a:pt x="2500" y="10097"/>
                    </a:cubicBezTo>
                    <a:lnTo>
                      <a:pt x="2584" y="10097"/>
                    </a:lnTo>
                    <a:lnTo>
                      <a:pt x="2667" y="10181"/>
                    </a:lnTo>
                    <a:lnTo>
                      <a:pt x="2738" y="10193"/>
                    </a:lnTo>
                    <a:lnTo>
                      <a:pt x="2810" y="10240"/>
                    </a:lnTo>
                    <a:lnTo>
                      <a:pt x="2810" y="10193"/>
                    </a:lnTo>
                    <a:lnTo>
                      <a:pt x="2858" y="10133"/>
                    </a:lnTo>
                    <a:lnTo>
                      <a:pt x="2988" y="10109"/>
                    </a:lnTo>
                    <a:lnTo>
                      <a:pt x="3024" y="10133"/>
                    </a:lnTo>
                    <a:cubicBezTo>
                      <a:pt x="3036" y="10157"/>
                      <a:pt x="3048" y="10181"/>
                      <a:pt x="3060" y="10205"/>
                    </a:cubicBezTo>
                    <a:lnTo>
                      <a:pt x="3000" y="10276"/>
                    </a:lnTo>
                    <a:cubicBezTo>
                      <a:pt x="3000" y="10300"/>
                      <a:pt x="3012" y="10324"/>
                      <a:pt x="3024" y="10347"/>
                    </a:cubicBezTo>
                    <a:lnTo>
                      <a:pt x="3072" y="10300"/>
                    </a:lnTo>
                    <a:lnTo>
                      <a:pt x="3179" y="10228"/>
                    </a:lnTo>
                    <a:lnTo>
                      <a:pt x="3239" y="10133"/>
                    </a:lnTo>
                    <a:lnTo>
                      <a:pt x="3310" y="10074"/>
                    </a:lnTo>
                    <a:lnTo>
                      <a:pt x="3453" y="10038"/>
                    </a:lnTo>
                    <a:lnTo>
                      <a:pt x="3572" y="10050"/>
                    </a:lnTo>
                    <a:lnTo>
                      <a:pt x="3667" y="10097"/>
                    </a:lnTo>
                    <a:lnTo>
                      <a:pt x="3810" y="10097"/>
                    </a:lnTo>
                    <a:lnTo>
                      <a:pt x="4012" y="10157"/>
                    </a:lnTo>
                    <a:lnTo>
                      <a:pt x="4120" y="10169"/>
                    </a:lnTo>
                    <a:lnTo>
                      <a:pt x="4179" y="10121"/>
                    </a:lnTo>
                    <a:lnTo>
                      <a:pt x="4227" y="10109"/>
                    </a:lnTo>
                    <a:lnTo>
                      <a:pt x="4358" y="10169"/>
                    </a:lnTo>
                    <a:lnTo>
                      <a:pt x="4524" y="10216"/>
                    </a:lnTo>
                    <a:cubicBezTo>
                      <a:pt x="4524" y="10240"/>
                      <a:pt x="4512" y="10264"/>
                      <a:pt x="4512" y="10288"/>
                    </a:cubicBezTo>
                    <a:lnTo>
                      <a:pt x="4524" y="10312"/>
                    </a:lnTo>
                    <a:lnTo>
                      <a:pt x="4584" y="10300"/>
                    </a:lnTo>
                    <a:lnTo>
                      <a:pt x="4608" y="10276"/>
                    </a:lnTo>
                    <a:lnTo>
                      <a:pt x="4667" y="10276"/>
                    </a:lnTo>
                    <a:lnTo>
                      <a:pt x="4739" y="10312"/>
                    </a:lnTo>
                    <a:lnTo>
                      <a:pt x="4834" y="10335"/>
                    </a:lnTo>
                    <a:cubicBezTo>
                      <a:pt x="4858" y="10347"/>
                      <a:pt x="4882" y="10359"/>
                      <a:pt x="4905" y="10359"/>
                    </a:cubicBezTo>
                    <a:lnTo>
                      <a:pt x="4941" y="10419"/>
                    </a:lnTo>
                    <a:lnTo>
                      <a:pt x="4977" y="10431"/>
                    </a:lnTo>
                    <a:lnTo>
                      <a:pt x="5024" y="10419"/>
                    </a:lnTo>
                    <a:lnTo>
                      <a:pt x="5036" y="10395"/>
                    </a:lnTo>
                    <a:lnTo>
                      <a:pt x="5084" y="10371"/>
                    </a:lnTo>
                    <a:lnTo>
                      <a:pt x="5144" y="10395"/>
                    </a:lnTo>
                    <a:cubicBezTo>
                      <a:pt x="5155" y="10407"/>
                      <a:pt x="5179" y="10431"/>
                      <a:pt x="5191" y="10443"/>
                    </a:cubicBezTo>
                    <a:lnTo>
                      <a:pt x="5346" y="10490"/>
                    </a:lnTo>
                    <a:lnTo>
                      <a:pt x="5453" y="10550"/>
                    </a:lnTo>
                    <a:lnTo>
                      <a:pt x="5525" y="10550"/>
                    </a:lnTo>
                    <a:lnTo>
                      <a:pt x="5584" y="10586"/>
                    </a:lnTo>
                    <a:lnTo>
                      <a:pt x="5548" y="10645"/>
                    </a:lnTo>
                    <a:lnTo>
                      <a:pt x="5572" y="10657"/>
                    </a:lnTo>
                    <a:cubicBezTo>
                      <a:pt x="5572" y="10669"/>
                      <a:pt x="5572" y="10681"/>
                      <a:pt x="5572" y="10693"/>
                    </a:cubicBezTo>
                    <a:lnTo>
                      <a:pt x="5525" y="10740"/>
                    </a:lnTo>
                    <a:cubicBezTo>
                      <a:pt x="5501" y="10776"/>
                      <a:pt x="5489" y="10800"/>
                      <a:pt x="5477" y="10824"/>
                    </a:cubicBezTo>
                    <a:lnTo>
                      <a:pt x="5405" y="10871"/>
                    </a:lnTo>
                    <a:lnTo>
                      <a:pt x="5405" y="10895"/>
                    </a:lnTo>
                    <a:lnTo>
                      <a:pt x="5513" y="10883"/>
                    </a:lnTo>
                    <a:lnTo>
                      <a:pt x="5536" y="10895"/>
                    </a:lnTo>
                    <a:lnTo>
                      <a:pt x="5513" y="10955"/>
                    </a:lnTo>
                    <a:lnTo>
                      <a:pt x="5441" y="10990"/>
                    </a:lnTo>
                    <a:lnTo>
                      <a:pt x="5322" y="11074"/>
                    </a:lnTo>
                    <a:lnTo>
                      <a:pt x="5274" y="11097"/>
                    </a:lnTo>
                    <a:lnTo>
                      <a:pt x="5274" y="11121"/>
                    </a:lnTo>
                    <a:cubicBezTo>
                      <a:pt x="5298" y="11133"/>
                      <a:pt x="5322" y="11145"/>
                      <a:pt x="5334" y="11145"/>
                    </a:cubicBezTo>
                    <a:lnTo>
                      <a:pt x="5394" y="11193"/>
                    </a:lnTo>
                    <a:lnTo>
                      <a:pt x="5405" y="11217"/>
                    </a:lnTo>
                    <a:lnTo>
                      <a:pt x="5644" y="11300"/>
                    </a:lnTo>
                    <a:lnTo>
                      <a:pt x="5703" y="11359"/>
                    </a:lnTo>
                    <a:lnTo>
                      <a:pt x="5715" y="11431"/>
                    </a:lnTo>
                    <a:lnTo>
                      <a:pt x="5739" y="11467"/>
                    </a:lnTo>
                    <a:lnTo>
                      <a:pt x="5715" y="11490"/>
                    </a:lnTo>
                    <a:lnTo>
                      <a:pt x="5715" y="11550"/>
                    </a:lnTo>
                    <a:lnTo>
                      <a:pt x="5786" y="11598"/>
                    </a:lnTo>
                    <a:lnTo>
                      <a:pt x="5846" y="11586"/>
                    </a:lnTo>
                    <a:lnTo>
                      <a:pt x="5870" y="11598"/>
                    </a:lnTo>
                    <a:lnTo>
                      <a:pt x="5917" y="11657"/>
                    </a:lnTo>
                    <a:lnTo>
                      <a:pt x="6001" y="11717"/>
                    </a:lnTo>
                    <a:lnTo>
                      <a:pt x="6072" y="11752"/>
                    </a:lnTo>
                    <a:lnTo>
                      <a:pt x="6084" y="11800"/>
                    </a:lnTo>
                    <a:lnTo>
                      <a:pt x="6060" y="11859"/>
                    </a:lnTo>
                    <a:lnTo>
                      <a:pt x="5965" y="11907"/>
                    </a:lnTo>
                    <a:lnTo>
                      <a:pt x="5870" y="11967"/>
                    </a:lnTo>
                    <a:lnTo>
                      <a:pt x="5846" y="12038"/>
                    </a:lnTo>
                    <a:lnTo>
                      <a:pt x="5798" y="12098"/>
                    </a:lnTo>
                    <a:lnTo>
                      <a:pt x="5727" y="12110"/>
                    </a:lnTo>
                    <a:lnTo>
                      <a:pt x="5620" y="12181"/>
                    </a:lnTo>
                    <a:lnTo>
                      <a:pt x="5584" y="12217"/>
                    </a:lnTo>
                    <a:lnTo>
                      <a:pt x="5644" y="12229"/>
                    </a:lnTo>
                    <a:lnTo>
                      <a:pt x="5703" y="12205"/>
                    </a:lnTo>
                    <a:lnTo>
                      <a:pt x="5751" y="12157"/>
                    </a:lnTo>
                    <a:lnTo>
                      <a:pt x="5822" y="12145"/>
                    </a:lnTo>
                    <a:lnTo>
                      <a:pt x="5917" y="12062"/>
                    </a:lnTo>
                    <a:lnTo>
                      <a:pt x="5989" y="12050"/>
                    </a:lnTo>
                    <a:lnTo>
                      <a:pt x="6036" y="12050"/>
                    </a:lnTo>
                    <a:cubicBezTo>
                      <a:pt x="6025" y="12074"/>
                      <a:pt x="6013" y="12110"/>
                      <a:pt x="6013" y="12145"/>
                    </a:cubicBezTo>
                    <a:lnTo>
                      <a:pt x="5977" y="12193"/>
                    </a:lnTo>
                    <a:lnTo>
                      <a:pt x="6013" y="12240"/>
                    </a:lnTo>
                    <a:lnTo>
                      <a:pt x="6013" y="12288"/>
                    </a:lnTo>
                    <a:lnTo>
                      <a:pt x="6084" y="12336"/>
                    </a:lnTo>
                    <a:lnTo>
                      <a:pt x="6120" y="12407"/>
                    </a:lnTo>
                    <a:cubicBezTo>
                      <a:pt x="6096" y="12431"/>
                      <a:pt x="6084" y="12455"/>
                      <a:pt x="6072" y="12491"/>
                    </a:cubicBezTo>
                    <a:cubicBezTo>
                      <a:pt x="6060" y="12514"/>
                      <a:pt x="6072" y="12514"/>
                      <a:pt x="6072" y="12526"/>
                    </a:cubicBezTo>
                    <a:lnTo>
                      <a:pt x="6120" y="12562"/>
                    </a:lnTo>
                    <a:cubicBezTo>
                      <a:pt x="6120" y="12574"/>
                      <a:pt x="6120" y="12586"/>
                      <a:pt x="6120" y="12586"/>
                    </a:cubicBezTo>
                    <a:cubicBezTo>
                      <a:pt x="6096" y="12574"/>
                      <a:pt x="6072" y="12562"/>
                      <a:pt x="6048" y="12550"/>
                    </a:cubicBezTo>
                    <a:lnTo>
                      <a:pt x="6001" y="12574"/>
                    </a:lnTo>
                    <a:lnTo>
                      <a:pt x="6036" y="12657"/>
                    </a:lnTo>
                    <a:lnTo>
                      <a:pt x="6120" y="12717"/>
                    </a:lnTo>
                    <a:lnTo>
                      <a:pt x="6120" y="12752"/>
                    </a:lnTo>
                    <a:lnTo>
                      <a:pt x="6096" y="12752"/>
                    </a:lnTo>
                    <a:lnTo>
                      <a:pt x="6036" y="12788"/>
                    </a:lnTo>
                    <a:lnTo>
                      <a:pt x="6060" y="12836"/>
                    </a:lnTo>
                    <a:lnTo>
                      <a:pt x="6108" y="12872"/>
                    </a:lnTo>
                    <a:lnTo>
                      <a:pt x="6191" y="12872"/>
                    </a:lnTo>
                    <a:lnTo>
                      <a:pt x="6239" y="12895"/>
                    </a:lnTo>
                    <a:cubicBezTo>
                      <a:pt x="6239" y="12907"/>
                      <a:pt x="6251" y="12919"/>
                      <a:pt x="6251" y="12943"/>
                    </a:cubicBezTo>
                    <a:lnTo>
                      <a:pt x="6191" y="12991"/>
                    </a:lnTo>
                    <a:lnTo>
                      <a:pt x="6191" y="13050"/>
                    </a:lnTo>
                    <a:lnTo>
                      <a:pt x="6120" y="13110"/>
                    </a:lnTo>
                    <a:lnTo>
                      <a:pt x="6072" y="13145"/>
                    </a:lnTo>
                    <a:lnTo>
                      <a:pt x="5965" y="13145"/>
                    </a:lnTo>
                    <a:lnTo>
                      <a:pt x="5917" y="13169"/>
                    </a:lnTo>
                    <a:lnTo>
                      <a:pt x="5917" y="13205"/>
                    </a:lnTo>
                    <a:lnTo>
                      <a:pt x="6001" y="13205"/>
                    </a:lnTo>
                    <a:lnTo>
                      <a:pt x="6096" y="13193"/>
                    </a:lnTo>
                    <a:lnTo>
                      <a:pt x="6167" y="13229"/>
                    </a:lnTo>
                    <a:lnTo>
                      <a:pt x="6227" y="13217"/>
                    </a:lnTo>
                    <a:lnTo>
                      <a:pt x="6310" y="13217"/>
                    </a:lnTo>
                    <a:lnTo>
                      <a:pt x="6346" y="13253"/>
                    </a:lnTo>
                    <a:lnTo>
                      <a:pt x="6346" y="13336"/>
                    </a:lnTo>
                    <a:cubicBezTo>
                      <a:pt x="6346" y="13360"/>
                      <a:pt x="6370" y="13395"/>
                      <a:pt x="6394" y="13419"/>
                    </a:cubicBezTo>
                    <a:cubicBezTo>
                      <a:pt x="6358" y="13443"/>
                      <a:pt x="6310" y="13479"/>
                      <a:pt x="6275" y="13514"/>
                    </a:cubicBezTo>
                    <a:lnTo>
                      <a:pt x="6275" y="13574"/>
                    </a:lnTo>
                    <a:lnTo>
                      <a:pt x="6322" y="13598"/>
                    </a:lnTo>
                    <a:lnTo>
                      <a:pt x="6263" y="13717"/>
                    </a:lnTo>
                    <a:lnTo>
                      <a:pt x="6144" y="13764"/>
                    </a:lnTo>
                    <a:lnTo>
                      <a:pt x="6060" y="13788"/>
                    </a:lnTo>
                    <a:lnTo>
                      <a:pt x="5989" y="13764"/>
                    </a:lnTo>
                    <a:lnTo>
                      <a:pt x="5917" y="13764"/>
                    </a:lnTo>
                    <a:lnTo>
                      <a:pt x="5798" y="13836"/>
                    </a:lnTo>
                    <a:lnTo>
                      <a:pt x="5775" y="13895"/>
                    </a:lnTo>
                    <a:lnTo>
                      <a:pt x="5810" y="13907"/>
                    </a:lnTo>
                    <a:lnTo>
                      <a:pt x="5858" y="13895"/>
                    </a:lnTo>
                    <a:lnTo>
                      <a:pt x="6025" y="13884"/>
                    </a:lnTo>
                    <a:lnTo>
                      <a:pt x="6084" y="13848"/>
                    </a:lnTo>
                    <a:lnTo>
                      <a:pt x="6120" y="13824"/>
                    </a:lnTo>
                    <a:lnTo>
                      <a:pt x="6144" y="13848"/>
                    </a:lnTo>
                    <a:cubicBezTo>
                      <a:pt x="6144" y="13848"/>
                      <a:pt x="6156" y="13860"/>
                      <a:pt x="6156" y="13872"/>
                    </a:cubicBezTo>
                    <a:lnTo>
                      <a:pt x="6191" y="13895"/>
                    </a:lnTo>
                    <a:lnTo>
                      <a:pt x="6156" y="13931"/>
                    </a:lnTo>
                    <a:lnTo>
                      <a:pt x="6084" y="13943"/>
                    </a:lnTo>
                    <a:lnTo>
                      <a:pt x="6060" y="13979"/>
                    </a:lnTo>
                    <a:cubicBezTo>
                      <a:pt x="6060" y="13991"/>
                      <a:pt x="6060" y="14003"/>
                      <a:pt x="6072" y="14026"/>
                    </a:cubicBezTo>
                    <a:lnTo>
                      <a:pt x="6048" y="14050"/>
                    </a:lnTo>
                    <a:lnTo>
                      <a:pt x="5965" y="14074"/>
                    </a:lnTo>
                    <a:lnTo>
                      <a:pt x="5846" y="14169"/>
                    </a:lnTo>
                    <a:lnTo>
                      <a:pt x="5739" y="14229"/>
                    </a:lnTo>
                    <a:lnTo>
                      <a:pt x="5739" y="14265"/>
                    </a:lnTo>
                    <a:lnTo>
                      <a:pt x="5846" y="14300"/>
                    </a:lnTo>
                    <a:lnTo>
                      <a:pt x="5989" y="14300"/>
                    </a:lnTo>
                    <a:lnTo>
                      <a:pt x="6120" y="14265"/>
                    </a:lnTo>
                    <a:lnTo>
                      <a:pt x="6203" y="14169"/>
                    </a:lnTo>
                    <a:lnTo>
                      <a:pt x="6263" y="14098"/>
                    </a:lnTo>
                    <a:lnTo>
                      <a:pt x="6322" y="14050"/>
                    </a:lnTo>
                    <a:lnTo>
                      <a:pt x="6358" y="14050"/>
                    </a:lnTo>
                    <a:cubicBezTo>
                      <a:pt x="6358" y="14062"/>
                      <a:pt x="6358" y="14074"/>
                      <a:pt x="6358" y="14086"/>
                    </a:cubicBezTo>
                    <a:lnTo>
                      <a:pt x="6275" y="14217"/>
                    </a:lnTo>
                    <a:cubicBezTo>
                      <a:pt x="6227" y="14253"/>
                      <a:pt x="6179" y="14288"/>
                      <a:pt x="6144" y="14336"/>
                    </a:cubicBezTo>
                    <a:lnTo>
                      <a:pt x="6072" y="14336"/>
                    </a:lnTo>
                    <a:lnTo>
                      <a:pt x="5894" y="14372"/>
                    </a:lnTo>
                    <a:cubicBezTo>
                      <a:pt x="5870" y="14384"/>
                      <a:pt x="5858" y="14395"/>
                      <a:pt x="5834" y="14395"/>
                    </a:cubicBezTo>
                    <a:lnTo>
                      <a:pt x="5786" y="14467"/>
                    </a:lnTo>
                    <a:lnTo>
                      <a:pt x="5739" y="14455"/>
                    </a:lnTo>
                    <a:lnTo>
                      <a:pt x="5632" y="14467"/>
                    </a:lnTo>
                    <a:lnTo>
                      <a:pt x="5525" y="14538"/>
                    </a:lnTo>
                    <a:lnTo>
                      <a:pt x="5525" y="14574"/>
                    </a:lnTo>
                    <a:lnTo>
                      <a:pt x="5572" y="14598"/>
                    </a:lnTo>
                    <a:lnTo>
                      <a:pt x="5608" y="14634"/>
                    </a:lnTo>
                    <a:cubicBezTo>
                      <a:pt x="5608" y="14657"/>
                      <a:pt x="5584" y="14681"/>
                      <a:pt x="5584" y="14693"/>
                    </a:cubicBezTo>
                    <a:lnTo>
                      <a:pt x="5644" y="14788"/>
                    </a:lnTo>
                    <a:lnTo>
                      <a:pt x="5679" y="14776"/>
                    </a:lnTo>
                    <a:lnTo>
                      <a:pt x="5691" y="14729"/>
                    </a:lnTo>
                    <a:lnTo>
                      <a:pt x="5751" y="14717"/>
                    </a:lnTo>
                    <a:lnTo>
                      <a:pt x="5798" y="14741"/>
                    </a:lnTo>
                    <a:lnTo>
                      <a:pt x="5834" y="14776"/>
                    </a:lnTo>
                    <a:lnTo>
                      <a:pt x="5834" y="14836"/>
                    </a:lnTo>
                    <a:lnTo>
                      <a:pt x="5906" y="14860"/>
                    </a:lnTo>
                    <a:lnTo>
                      <a:pt x="6060" y="14836"/>
                    </a:lnTo>
                    <a:lnTo>
                      <a:pt x="6144" y="14788"/>
                    </a:lnTo>
                    <a:lnTo>
                      <a:pt x="6179" y="14765"/>
                    </a:lnTo>
                    <a:lnTo>
                      <a:pt x="6239" y="14765"/>
                    </a:lnTo>
                    <a:lnTo>
                      <a:pt x="6334" y="14729"/>
                    </a:lnTo>
                    <a:cubicBezTo>
                      <a:pt x="6358" y="14717"/>
                      <a:pt x="6370" y="14693"/>
                      <a:pt x="6382" y="14681"/>
                    </a:cubicBezTo>
                    <a:cubicBezTo>
                      <a:pt x="6406" y="14669"/>
                      <a:pt x="6394" y="14634"/>
                      <a:pt x="6406" y="14610"/>
                    </a:cubicBezTo>
                    <a:lnTo>
                      <a:pt x="6370" y="14562"/>
                    </a:lnTo>
                    <a:lnTo>
                      <a:pt x="6310" y="14538"/>
                    </a:lnTo>
                    <a:lnTo>
                      <a:pt x="6429" y="14538"/>
                    </a:lnTo>
                    <a:lnTo>
                      <a:pt x="6441" y="14503"/>
                    </a:lnTo>
                    <a:lnTo>
                      <a:pt x="6441" y="14395"/>
                    </a:lnTo>
                    <a:lnTo>
                      <a:pt x="6501" y="14431"/>
                    </a:lnTo>
                    <a:lnTo>
                      <a:pt x="6584" y="14467"/>
                    </a:lnTo>
                    <a:lnTo>
                      <a:pt x="6632" y="14455"/>
                    </a:lnTo>
                    <a:lnTo>
                      <a:pt x="6679" y="14395"/>
                    </a:lnTo>
                    <a:cubicBezTo>
                      <a:pt x="6679" y="14360"/>
                      <a:pt x="6679" y="14324"/>
                      <a:pt x="6668" y="14288"/>
                    </a:cubicBezTo>
                    <a:lnTo>
                      <a:pt x="6668" y="14205"/>
                    </a:lnTo>
                    <a:lnTo>
                      <a:pt x="6608" y="14145"/>
                    </a:lnTo>
                    <a:cubicBezTo>
                      <a:pt x="6596" y="14122"/>
                      <a:pt x="6572" y="14110"/>
                      <a:pt x="6560" y="14086"/>
                    </a:cubicBezTo>
                    <a:lnTo>
                      <a:pt x="6584" y="13943"/>
                    </a:lnTo>
                    <a:lnTo>
                      <a:pt x="6596" y="13907"/>
                    </a:lnTo>
                    <a:lnTo>
                      <a:pt x="6632" y="13895"/>
                    </a:lnTo>
                    <a:lnTo>
                      <a:pt x="6644" y="13955"/>
                    </a:lnTo>
                    <a:cubicBezTo>
                      <a:pt x="6632" y="13967"/>
                      <a:pt x="6632" y="13991"/>
                      <a:pt x="6620" y="14014"/>
                    </a:cubicBezTo>
                    <a:cubicBezTo>
                      <a:pt x="6608" y="14038"/>
                      <a:pt x="6632" y="14062"/>
                      <a:pt x="6644" y="14098"/>
                    </a:cubicBezTo>
                    <a:lnTo>
                      <a:pt x="6715" y="14169"/>
                    </a:lnTo>
                    <a:cubicBezTo>
                      <a:pt x="6715" y="14193"/>
                      <a:pt x="6715" y="14229"/>
                      <a:pt x="6727" y="14265"/>
                    </a:cubicBezTo>
                    <a:lnTo>
                      <a:pt x="6715" y="14360"/>
                    </a:lnTo>
                    <a:lnTo>
                      <a:pt x="6715" y="14431"/>
                    </a:lnTo>
                    <a:lnTo>
                      <a:pt x="6763" y="14431"/>
                    </a:lnTo>
                    <a:lnTo>
                      <a:pt x="6787" y="14407"/>
                    </a:lnTo>
                    <a:lnTo>
                      <a:pt x="6882" y="14348"/>
                    </a:lnTo>
                    <a:cubicBezTo>
                      <a:pt x="6882" y="14336"/>
                      <a:pt x="6882" y="14324"/>
                      <a:pt x="6882" y="14312"/>
                    </a:cubicBezTo>
                    <a:cubicBezTo>
                      <a:pt x="6918" y="14276"/>
                      <a:pt x="6941" y="14241"/>
                      <a:pt x="6977" y="14193"/>
                    </a:cubicBezTo>
                    <a:lnTo>
                      <a:pt x="7084" y="14157"/>
                    </a:lnTo>
                    <a:lnTo>
                      <a:pt x="7120" y="14157"/>
                    </a:lnTo>
                    <a:cubicBezTo>
                      <a:pt x="7132" y="14157"/>
                      <a:pt x="7132" y="14169"/>
                      <a:pt x="7132" y="14169"/>
                    </a:cubicBezTo>
                    <a:lnTo>
                      <a:pt x="7049" y="14217"/>
                    </a:lnTo>
                    <a:lnTo>
                      <a:pt x="6989" y="14265"/>
                    </a:lnTo>
                    <a:lnTo>
                      <a:pt x="6953" y="14348"/>
                    </a:lnTo>
                    <a:lnTo>
                      <a:pt x="6882" y="14419"/>
                    </a:lnTo>
                    <a:lnTo>
                      <a:pt x="6882" y="14443"/>
                    </a:lnTo>
                    <a:lnTo>
                      <a:pt x="6929" y="14455"/>
                    </a:lnTo>
                    <a:lnTo>
                      <a:pt x="7025" y="14431"/>
                    </a:lnTo>
                    <a:lnTo>
                      <a:pt x="7084" y="14443"/>
                    </a:lnTo>
                    <a:lnTo>
                      <a:pt x="7144" y="14491"/>
                    </a:lnTo>
                    <a:lnTo>
                      <a:pt x="7227" y="14491"/>
                    </a:lnTo>
                    <a:lnTo>
                      <a:pt x="7322" y="14455"/>
                    </a:lnTo>
                    <a:lnTo>
                      <a:pt x="7418" y="14407"/>
                    </a:lnTo>
                    <a:lnTo>
                      <a:pt x="7477" y="14395"/>
                    </a:lnTo>
                    <a:lnTo>
                      <a:pt x="7513" y="14407"/>
                    </a:lnTo>
                    <a:lnTo>
                      <a:pt x="7513" y="14443"/>
                    </a:lnTo>
                    <a:lnTo>
                      <a:pt x="7370" y="14515"/>
                    </a:lnTo>
                    <a:lnTo>
                      <a:pt x="7168" y="14574"/>
                    </a:lnTo>
                    <a:lnTo>
                      <a:pt x="7013" y="14598"/>
                    </a:lnTo>
                    <a:lnTo>
                      <a:pt x="6941" y="14646"/>
                    </a:lnTo>
                    <a:lnTo>
                      <a:pt x="6882" y="14693"/>
                    </a:lnTo>
                    <a:lnTo>
                      <a:pt x="6882" y="14729"/>
                    </a:lnTo>
                    <a:lnTo>
                      <a:pt x="6929" y="14753"/>
                    </a:lnTo>
                    <a:lnTo>
                      <a:pt x="7072" y="14717"/>
                    </a:lnTo>
                    <a:lnTo>
                      <a:pt x="7144" y="14717"/>
                    </a:lnTo>
                    <a:lnTo>
                      <a:pt x="7203" y="14693"/>
                    </a:lnTo>
                    <a:lnTo>
                      <a:pt x="7287" y="14646"/>
                    </a:lnTo>
                    <a:lnTo>
                      <a:pt x="7441" y="14622"/>
                    </a:lnTo>
                    <a:lnTo>
                      <a:pt x="7465" y="14634"/>
                    </a:lnTo>
                    <a:lnTo>
                      <a:pt x="7430" y="14669"/>
                    </a:lnTo>
                    <a:lnTo>
                      <a:pt x="7346" y="14693"/>
                    </a:lnTo>
                    <a:cubicBezTo>
                      <a:pt x="7322" y="14717"/>
                      <a:pt x="7287" y="14729"/>
                      <a:pt x="7263" y="14753"/>
                    </a:cubicBezTo>
                    <a:lnTo>
                      <a:pt x="7191" y="14753"/>
                    </a:lnTo>
                    <a:lnTo>
                      <a:pt x="7132" y="14765"/>
                    </a:lnTo>
                    <a:lnTo>
                      <a:pt x="7072" y="14836"/>
                    </a:lnTo>
                    <a:lnTo>
                      <a:pt x="7049" y="14907"/>
                    </a:lnTo>
                    <a:lnTo>
                      <a:pt x="6977" y="14955"/>
                    </a:lnTo>
                    <a:lnTo>
                      <a:pt x="6989" y="14979"/>
                    </a:lnTo>
                    <a:lnTo>
                      <a:pt x="7049" y="14967"/>
                    </a:lnTo>
                    <a:lnTo>
                      <a:pt x="7203" y="14860"/>
                    </a:lnTo>
                    <a:lnTo>
                      <a:pt x="7251" y="14824"/>
                    </a:lnTo>
                    <a:lnTo>
                      <a:pt x="7334" y="14812"/>
                    </a:lnTo>
                    <a:lnTo>
                      <a:pt x="7370" y="14788"/>
                    </a:lnTo>
                    <a:lnTo>
                      <a:pt x="7418" y="14776"/>
                    </a:lnTo>
                    <a:lnTo>
                      <a:pt x="7501" y="14812"/>
                    </a:lnTo>
                    <a:lnTo>
                      <a:pt x="7513" y="14860"/>
                    </a:lnTo>
                    <a:lnTo>
                      <a:pt x="7501" y="14896"/>
                    </a:lnTo>
                    <a:lnTo>
                      <a:pt x="7406" y="14872"/>
                    </a:lnTo>
                    <a:lnTo>
                      <a:pt x="7346" y="14872"/>
                    </a:lnTo>
                    <a:lnTo>
                      <a:pt x="7215" y="14931"/>
                    </a:lnTo>
                    <a:lnTo>
                      <a:pt x="7179" y="14979"/>
                    </a:lnTo>
                    <a:cubicBezTo>
                      <a:pt x="7179" y="14991"/>
                      <a:pt x="7191" y="15003"/>
                      <a:pt x="7203" y="15015"/>
                    </a:cubicBezTo>
                    <a:lnTo>
                      <a:pt x="7334" y="15003"/>
                    </a:lnTo>
                    <a:lnTo>
                      <a:pt x="7418" y="14979"/>
                    </a:lnTo>
                    <a:lnTo>
                      <a:pt x="7489" y="14943"/>
                    </a:lnTo>
                    <a:lnTo>
                      <a:pt x="7549" y="14943"/>
                    </a:lnTo>
                    <a:lnTo>
                      <a:pt x="7656" y="15003"/>
                    </a:lnTo>
                    <a:lnTo>
                      <a:pt x="7656" y="15050"/>
                    </a:lnTo>
                    <a:lnTo>
                      <a:pt x="7584" y="15086"/>
                    </a:lnTo>
                    <a:lnTo>
                      <a:pt x="7346" y="15062"/>
                    </a:lnTo>
                    <a:lnTo>
                      <a:pt x="7215" y="15050"/>
                    </a:lnTo>
                    <a:lnTo>
                      <a:pt x="7191" y="15086"/>
                    </a:lnTo>
                    <a:lnTo>
                      <a:pt x="7227" y="15134"/>
                    </a:lnTo>
                    <a:lnTo>
                      <a:pt x="7346" y="15157"/>
                    </a:lnTo>
                    <a:lnTo>
                      <a:pt x="7489" y="15229"/>
                    </a:lnTo>
                    <a:lnTo>
                      <a:pt x="7549" y="15288"/>
                    </a:lnTo>
                    <a:lnTo>
                      <a:pt x="7477" y="15300"/>
                    </a:lnTo>
                    <a:lnTo>
                      <a:pt x="7382" y="15241"/>
                    </a:lnTo>
                    <a:lnTo>
                      <a:pt x="7346" y="15241"/>
                    </a:lnTo>
                    <a:lnTo>
                      <a:pt x="7322" y="15277"/>
                    </a:lnTo>
                    <a:lnTo>
                      <a:pt x="7370" y="15324"/>
                    </a:lnTo>
                    <a:lnTo>
                      <a:pt x="7513" y="15372"/>
                    </a:lnTo>
                    <a:lnTo>
                      <a:pt x="7680" y="15419"/>
                    </a:lnTo>
                    <a:lnTo>
                      <a:pt x="7680" y="15455"/>
                    </a:lnTo>
                    <a:lnTo>
                      <a:pt x="7620" y="15467"/>
                    </a:lnTo>
                    <a:lnTo>
                      <a:pt x="7620" y="15503"/>
                    </a:lnTo>
                    <a:lnTo>
                      <a:pt x="7549" y="15503"/>
                    </a:lnTo>
                    <a:lnTo>
                      <a:pt x="7430" y="15455"/>
                    </a:lnTo>
                    <a:lnTo>
                      <a:pt x="7406" y="15455"/>
                    </a:lnTo>
                    <a:lnTo>
                      <a:pt x="7406" y="15491"/>
                    </a:lnTo>
                    <a:lnTo>
                      <a:pt x="7549" y="15574"/>
                    </a:lnTo>
                    <a:lnTo>
                      <a:pt x="7632" y="15598"/>
                    </a:lnTo>
                    <a:lnTo>
                      <a:pt x="7680" y="15586"/>
                    </a:lnTo>
                    <a:cubicBezTo>
                      <a:pt x="7703" y="15574"/>
                      <a:pt x="7727" y="15562"/>
                      <a:pt x="7751" y="15550"/>
                    </a:cubicBezTo>
                    <a:lnTo>
                      <a:pt x="7775" y="15562"/>
                    </a:lnTo>
                    <a:cubicBezTo>
                      <a:pt x="7763" y="15586"/>
                      <a:pt x="7739" y="15610"/>
                      <a:pt x="7727" y="15634"/>
                    </a:cubicBezTo>
                    <a:lnTo>
                      <a:pt x="7668" y="15658"/>
                    </a:lnTo>
                    <a:lnTo>
                      <a:pt x="7537" y="15646"/>
                    </a:lnTo>
                    <a:lnTo>
                      <a:pt x="7441" y="15610"/>
                    </a:lnTo>
                    <a:lnTo>
                      <a:pt x="7310" y="15574"/>
                    </a:lnTo>
                    <a:lnTo>
                      <a:pt x="7215" y="15515"/>
                    </a:lnTo>
                    <a:cubicBezTo>
                      <a:pt x="7179" y="15467"/>
                      <a:pt x="7156" y="15419"/>
                      <a:pt x="7120" y="15372"/>
                    </a:cubicBezTo>
                    <a:lnTo>
                      <a:pt x="7049" y="15336"/>
                    </a:lnTo>
                    <a:lnTo>
                      <a:pt x="6965" y="15336"/>
                    </a:lnTo>
                    <a:lnTo>
                      <a:pt x="6882" y="15324"/>
                    </a:lnTo>
                    <a:lnTo>
                      <a:pt x="6787" y="15312"/>
                    </a:lnTo>
                    <a:lnTo>
                      <a:pt x="6668" y="15324"/>
                    </a:lnTo>
                    <a:lnTo>
                      <a:pt x="6608" y="15300"/>
                    </a:lnTo>
                    <a:lnTo>
                      <a:pt x="6394" y="15300"/>
                    </a:lnTo>
                    <a:lnTo>
                      <a:pt x="6275" y="15253"/>
                    </a:lnTo>
                    <a:lnTo>
                      <a:pt x="6156" y="15265"/>
                    </a:lnTo>
                    <a:lnTo>
                      <a:pt x="6072" y="15253"/>
                    </a:lnTo>
                    <a:lnTo>
                      <a:pt x="6013" y="15288"/>
                    </a:lnTo>
                    <a:lnTo>
                      <a:pt x="5894" y="15312"/>
                    </a:lnTo>
                    <a:lnTo>
                      <a:pt x="5775" y="15408"/>
                    </a:lnTo>
                    <a:cubicBezTo>
                      <a:pt x="5775" y="15419"/>
                      <a:pt x="5775" y="15431"/>
                      <a:pt x="5786" y="15443"/>
                    </a:cubicBezTo>
                    <a:lnTo>
                      <a:pt x="5846" y="15467"/>
                    </a:lnTo>
                    <a:lnTo>
                      <a:pt x="5929" y="15515"/>
                    </a:lnTo>
                    <a:lnTo>
                      <a:pt x="6001" y="15598"/>
                    </a:lnTo>
                    <a:lnTo>
                      <a:pt x="6001" y="15646"/>
                    </a:lnTo>
                    <a:lnTo>
                      <a:pt x="6132" y="15705"/>
                    </a:lnTo>
                    <a:lnTo>
                      <a:pt x="6310" y="15717"/>
                    </a:lnTo>
                    <a:lnTo>
                      <a:pt x="6548" y="15753"/>
                    </a:lnTo>
                    <a:lnTo>
                      <a:pt x="6691" y="15789"/>
                    </a:lnTo>
                    <a:lnTo>
                      <a:pt x="6751" y="15848"/>
                    </a:lnTo>
                    <a:cubicBezTo>
                      <a:pt x="6763" y="15860"/>
                      <a:pt x="6763" y="15872"/>
                      <a:pt x="6763" y="15896"/>
                    </a:cubicBezTo>
                    <a:lnTo>
                      <a:pt x="6846" y="15908"/>
                    </a:lnTo>
                    <a:lnTo>
                      <a:pt x="6941" y="15896"/>
                    </a:lnTo>
                    <a:lnTo>
                      <a:pt x="7037" y="15943"/>
                    </a:lnTo>
                    <a:lnTo>
                      <a:pt x="7132" y="15943"/>
                    </a:lnTo>
                    <a:lnTo>
                      <a:pt x="7191" y="15908"/>
                    </a:lnTo>
                    <a:lnTo>
                      <a:pt x="7263" y="15943"/>
                    </a:lnTo>
                    <a:lnTo>
                      <a:pt x="7358" y="15931"/>
                    </a:lnTo>
                    <a:lnTo>
                      <a:pt x="7430" y="15896"/>
                    </a:lnTo>
                    <a:lnTo>
                      <a:pt x="7501" y="15931"/>
                    </a:lnTo>
                    <a:lnTo>
                      <a:pt x="7620" y="15919"/>
                    </a:lnTo>
                    <a:lnTo>
                      <a:pt x="7703" y="15860"/>
                    </a:lnTo>
                    <a:lnTo>
                      <a:pt x="7822" y="15836"/>
                    </a:lnTo>
                    <a:lnTo>
                      <a:pt x="7882" y="15848"/>
                    </a:lnTo>
                    <a:lnTo>
                      <a:pt x="7906" y="15896"/>
                    </a:lnTo>
                    <a:lnTo>
                      <a:pt x="7822" y="15908"/>
                    </a:lnTo>
                    <a:cubicBezTo>
                      <a:pt x="7799" y="15919"/>
                      <a:pt x="7775" y="15931"/>
                      <a:pt x="7739" y="15931"/>
                    </a:cubicBezTo>
                    <a:cubicBezTo>
                      <a:pt x="7739" y="15943"/>
                      <a:pt x="7739" y="15955"/>
                      <a:pt x="7739" y="15967"/>
                    </a:cubicBezTo>
                    <a:lnTo>
                      <a:pt x="7822" y="15967"/>
                    </a:lnTo>
                    <a:lnTo>
                      <a:pt x="7882" y="16003"/>
                    </a:lnTo>
                    <a:lnTo>
                      <a:pt x="7811" y="16039"/>
                    </a:lnTo>
                    <a:cubicBezTo>
                      <a:pt x="7811" y="16050"/>
                      <a:pt x="7811" y="16062"/>
                      <a:pt x="7811" y="16074"/>
                    </a:cubicBezTo>
                    <a:lnTo>
                      <a:pt x="7727" y="16098"/>
                    </a:lnTo>
                    <a:lnTo>
                      <a:pt x="7680" y="16158"/>
                    </a:lnTo>
                    <a:lnTo>
                      <a:pt x="7560" y="16205"/>
                    </a:lnTo>
                    <a:lnTo>
                      <a:pt x="7525" y="16241"/>
                    </a:lnTo>
                    <a:lnTo>
                      <a:pt x="7560" y="16253"/>
                    </a:lnTo>
                    <a:lnTo>
                      <a:pt x="7668" y="16241"/>
                    </a:lnTo>
                    <a:lnTo>
                      <a:pt x="7739" y="16241"/>
                    </a:lnTo>
                    <a:lnTo>
                      <a:pt x="7763" y="16277"/>
                    </a:lnTo>
                    <a:lnTo>
                      <a:pt x="7691" y="16289"/>
                    </a:lnTo>
                    <a:lnTo>
                      <a:pt x="7620" y="16312"/>
                    </a:lnTo>
                    <a:lnTo>
                      <a:pt x="7584" y="16312"/>
                    </a:lnTo>
                    <a:lnTo>
                      <a:pt x="7525" y="16348"/>
                    </a:lnTo>
                    <a:lnTo>
                      <a:pt x="7441" y="16443"/>
                    </a:lnTo>
                    <a:lnTo>
                      <a:pt x="7382" y="16455"/>
                    </a:lnTo>
                    <a:lnTo>
                      <a:pt x="7334" y="16515"/>
                    </a:lnTo>
                    <a:lnTo>
                      <a:pt x="7334" y="16551"/>
                    </a:lnTo>
                    <a:lnTo>
                      <a:pt x="7501" y="16551"/>
                    </a:lnTo>
                    <a:cubicBezTo>
                      <a:pt x="7513" y="16539"/>
                      <a:pt x="7525" y="16527"/>
                      <a:pt x="7549" y="16515"/>
                    </a:cubicBezTo>
                    <a:lnTo>
                      <a:pt x="7584" y="16527"/>
                    </a:lnTo>
                    <a:lnTo>
                      <a:pt x="7620" y="16562"/>
                    </a:lnTo>
                    <a:lnTo>
                      <a:pt x="7691" y="16551"/>
                    </a:lnTo>
                    <a:lnTo>
                      <a:pt x="7751" y="16562"/>
                    </a:lnTo>
                    <a:lnTo>
                      <a:pt x="7763" y="16586"/>
                    </a:lnTo>
                    <a:lnTo>
                      <a:pt x="7632" y="16622"/>
                    </a:lnTo>
                    <a:lnTo>
                      <a:pt x="7572" y="16646"/>
                    </a:lnTo>
                    <a:lnTo>
                      <a:pt x="7572" y="16658"/>
                    </a:lnTo>
                    <a:lnTo>
                      <a:pt x="7727" y="16646"/>
                    </a:lnTo>
                    <a:lnTo>
                      <a:pt x="7799" y="16670"/>
                    </a:lnTo>
                    <a:lnTo>
                      <a:pt x="7822" y="16705"/>
                    </a:lnTo>
                    <a:lnTo>
                      <a:pt x="7763" y="16717"/>
                    </a:lnTo>
                    <a:lnTo>
                      <a:pt x="7703" y="16717"/>
                    </a:lnTo>
                    <a:cubicBezTo>
                      <a:pt x="7703" y="16729"/>
                      <a:pt x="7691" y="16729"/>
                      <a:pt x="7691" y="16741"/>
                    </a:cubicBezTo>
                    <a:lnTo>
                      <a:pt x="7620" y="16753"/>
                    </a:lnTo>
                    <a:lnTo>
                      <a:pt x="7572" y="16717"/>
                    </a:lnTo>
                    <a:lnTo>
                      <a:pt x="7489" y="16741"/>
                    </a:lnTo>
                    <a:lnTo>
                      <a:pt x="7382" y="16741"/>
                    </a:lnTo>
                    <a:lnTo>
                      <a:pt x="7382" y="16693"/>
                    </a:lnTo>
                    <a:lnTo>
                      <a:pt x="7406" y="16670"/>
                    </a:lnTo>
                    <a:lnTo>
                      <a:pt x="7322" y="16610"/>
                    </a:lnTo>
                    <a:lnTo>
                      <a:pt x="7287" y="16598"/>
                    </a:lnTo>
                    <a:lnTo>
                      <a:pt x="7239" y="16622"/>
                    </a:lnTo>
                    <a:cubicBezTo>
                      <a:pt x="7239" y="16646"/>
                      <a:pt x="7251" y="16670"/>
                      <a:pt x="7263" y="16693"/>
                    </a:cubicBezTo>
                    <a:cubicBezTo>
                      <a:pt x="7239" y="16741"/>
                      <a:pt x="7227" y="16801"/>
                      <a:pt x="7203" y="16848"/>
                    </a:cubicBezTo>
                    <a:lnTo>
                      <a:pt x="7156" y="16920"/>
                    </a:lnTo>
                    <a:lnTo>
                      <a:pt x="7191" y="16943"/>
                    </a:lnTo>
                    <a:lnTo>
                      <a:pt x="7239" y="16943"/>
                    </a:lnTo>
                    <a:lnTo>
                      <a:pt x="7334" y="16884"/>
                    </a:lnTo>
                    <a:lnTo>
                      <a:pt x="7358" y="16884"/>
                    </a:lnTo>
                    <a:lnTo>
                      <a:pt x="7334" y="16932"/>
                    </a:lnTo>
                    <a:lnTo>
                      <a:pt x="7263" y="16979"/>
                    </a:lnTo>
                    <a:lnTo>
                      <a:pt x="7215" y="17015"/>
                    </a:lnTo>
                    <a:lnTo>
                      <a:pt x="7156" y="17039"/>
                    </a:lnTo>
                    <a:lnTo>
                      <a:pt x="7156" y="17086"/>
                    </a:lnTo>
                    <a:lnTo>
                      <a:pt x="7013" y="17098"/>
                    </a:lnTo>
                    <a:lnTo>
                      <a:pt x="6906" y="17110"/>
                    </a:lnTo>
                    <a:lnTo>
                      <a:pt x="6798" y="17134"/>
                    </a:lnTo>
                    <a:lnTo>
                      <a:pt x="6763" y="17122"/>
                    </a:lnTo>
                    <a:lnTo>
                      <a:pt x="6608" y="17134"/>
                    </a:lnTo>
                    <a:lnTo>
                      <a:pt x="6537" y="17182"/>
                    </a:lnTo>
                    <a:lnTo>
                      <a:pt x="6382" y="17253"/>
                    </a:lnTo>
                    <a:lnTo>
                      <a:pt x="6227" y="17301"/>
                    </a:lnTo>
                    <a:lnTo>
                      <a:pt x="6263" y="17313"/>
                    </a:lnTo>
                    <a:lnTo>
                      <a:pt x="6382" y="17277"/>
                    </a:lnTo>
                    <a:lnTo>
                      <a:pt x="6441" y="17265"/>
                    </a:lnTo>
                    <a:lnTo>
                      <a:pt x="6406" y="17301"/>
                    </a:lnTo>
                    <a:lnTo>
                      <a:pt x="6346" y="17336"/>
                    </a:lnTo>
                    <a:lnTo>
                      <a:pt x="6370" y="17372"/>
                    </a:lnTo>
                    <a:lnTo>
                      <a:pt x="6465" y="17372"/>
                    </a:lnTo>
                    <a:lnTo>
                      <a:pt x="6537" y="17420"/>
                    </a:lnTo>
                    <a:lnTo>
                      <a:pt x="6644" y="17384"/>
                    </a:lnTo>
                    <a:lnTo>
                      <a:pt x="6739" y="17384"/>
                    </a:lnTo>
                    <a:lnTo>
                      <a:pt x="6787" y="17360"/>
                    </a:lnTo>
                    <a:lnTo>
                      <a:pt x="6941" y="17348"/>
                    </a:lnTo>
                    <a:lnTo>
                      <a:pt x="6977" y="17313"/>
                    </a:lnTo>
                    <a:lnTo>
                      <a:pt x="6870" y="17277"/>
                    </a:lnTo>
                    <a:lnTo>
                      <a:pt x="6846" y="17265"/>
                    </a:lnTo>
                    <a:lnTo>
                      <a:pt x="6882" y="17229"/>
                    </a:lnTo>
                    <a:lnTo>
                      <a:pt x="7049" y="17205"/>
                    </a:lnTo>
                    <a:lnTo>
                      <a:pt x="7132" y="17170"/>
                    </a:lnTo>
                    <a:lnTo>
                      <a:pt x="7215" y="17170"/>
                    </a:lnTo>
                    <a:cubicBezTo>
                      <a:pt x="7215" y="17170"/>
                      <a:pt x="7215" y="17182"/>
                      <a:pt x="7215" y="17182"/>
                    </a:cubicBezTo>
                    <a:lnTo>
                      <a:pt x="7168" y="17217"/>
                    </a:lnTo>
                    <a:lnTo>
                      <a:pt x="7132" y="17265"/>
                    </a:lnTo>
                    <a:lnTo>
                      <a:pt x="7132" y="17313"/>
                    </a:lnTo>
                    <a:lnTo>
                      <a:pt x="6977" y="17372"/>
                    </a:lnTo>
                    <a:cubicBezTo>
                      <a:pt x="6977" y="17384"/>
                      <a:pt x="6977" y="17396"/>
                      <a:pt x="6977" y="17408"/>
                    </a:cubicBezTo>
                    <a:lnTo>
                      <a:pt x="7013" y="17432"/>
                    </a:lnTo>
                    <a:lnTo>
                      <a:pt x="7287" y="17527"/>
                    </a:lnTo>
                    <a:lnTo>
                      <a:pt x="7406" y="17574"/>
                    </a:lnTo>
                    <a:cubicBezTo>
                      <a:pt x="7406" y="17586"/>
                      <a:pt x="7406" y="17586"/>
                      <a:pt x="7406" y="17598"/>
                    </a:cubicBezTo>
                    <a:lnTo>
                      <a:pt x="7310" y="17610"/>
                    </a:lnTo>
                    <a:lnTo>
                      <a:pt x="7287" y="17598"/>
                    </a:lnTo>
                    <a:lnTo>
                      <a:pt x="7179" y="17586"/>
                    </a:lnTo>
                    <a:lnTo>
                      <a:pt x="7037" y="17551"/>
                    </a:lnTo>
                    <a:lnTo>
                      <a:pt x="6977" y="17527"/>
                    </a:lnTo>
                    <a:lnTo>
                      <a:pt x="6858" y="17539"/>
                    </a:lnTo>
                    <a:lnTo>
                      <a:pt x="6810" y="17563"/>
                    </a:lnTo>
                    <a:lnTo>
                      <a:pt x="6727" y="17586"/>
                    </a:lnTo>
                    <a:lnTo>
                      <a:pt x="6501" y="17539"/>
                    </a:lnTo>
                    <a:lnTo>
                      <a:pt x="6453" y="17491"/>
                    </a:lnTo>
                    <a:lnTo>
                      <a:pt x="6382" y="17455"/>
                    </a:lnTo>
                    <a:lnTo>
                      <a:pt x="6346" y="17455"/>
                    </a:lnTo>
                    <a:lnTo>
                      <a:pt x="6382" y="17515"/>
                    </a:lnTo>
                    <a:lnTo>
                      <a:pt x="6429" y="17563"/>
                    </a:lnTo>
                    <a:cubicBezTo>
                      <a:pt x="6429" y="17574"/>
                      <a:pt x="6417" y="17574"/>
                      <a:pt x="6417" y="17586"/>
                    </a:cubicBezTo>
                    <a:lnTo>
                      <a:pt x="6287" y="17539"/>
                    </a:lnTo>
                    <a:lnTo>
                      <a:pt x="6156" y="17455"/>
                    </a:lnTo>
                    <a:lnTo>
                      <a:pt x="6013" y="17455"/>
                    </a:lnTo>
                    <a:lnTo>
                      <a:pt x="5953" y="17479"/>
                    </a:lnTo>
                    <a:cubicBezTo>
                      <a:pt x="5965" y="17479"/>
                      <a:pt x="5977" y="17491"/>
                      <a:pt x="5977" y="17503"/>
                    </a:cubicBezTo>
                    <a:lnTo>
                      <a:pt x="6060" y="17515"/>
                    </a:lnTo>
                    <a:lnTo>
                      <a:pt x="6096" y="17563"/>
                    </a:lnTo>
                    <a:lnTo>
                      <a:pt x="6263" y="17634"/>
                    </a:lnTo>
                    <a:cubicBezTo>
                      <a:pt x="6287" y="17634"/>
                      <a:pt x="6310" y="17646"/>
                      <a:pt x="6334" y="17658"/>
                    </a:cubicBezTo>
                    <a:lnTo>
                      <a:pt x="6394" y="17646"/>
                    </a:lnTo>
                    <a:lnTo>
                      <a:pt x="6477" y="17646"/>
                    </a:lnTo>
                    <a:lnTo>
                      <a:pt x="6501" y="17670"/>
                    </a:lnTo>
                    <a:lnTo>
                      <a:pt x="6322" y="17694"/>
                    </a:lnTo>
                    <a:lnTo>
                      <a:pt x="6191" y="17682"/>
                    </a:lnTo>
                    <a:lnTo>
                      <a:pt x="6096" y="17646"/>
                    </a:lnTo>
                    <a:lnTo>
                      <a:pt x="6036" y="17646"/>
                    </a:lnTo>
                    <a:lnTo>
                      <a:pt x="6013" y="17705"/>
                    </a:lnTo>
                    <a:lnTo>
                      <a:pt x="6013" y="17741"/>
                    </a:lnTo>
                    <a:lnTo>
                      <a:pt x="5953" y="17789"/>
                    </a:lnTo>
                    <a:lnTo>
                      <a:pt x="5906" y="17801"/>
                    </a:lnTo>
                    <a:lnTo>
                      <a:pt x="5906" y="17836"/>
                    </a:lnTo>
                    <a:lnTo>
                      <a:pt x="5870" y="17872"/>
                    </a:lnTo>
                    <a:lnTo>
                      <a:pt x="5822" y="17896"/>
                    </a:lnTo>
                    <a:lnTo>
                      <a:pt x="5691" y="18027"/>
                    </a:lnTo>
                    <a:lnTo>
                      <a:pt x="5691" y="18051"/>
                    </a:lnTo>
                    <a:lnTo>
                      <a:pt x="5739" y="18063"/>
                    </a:lnTo>
                    <a:lnTo>
                      <a:pt x="5822" y="18039"/>
                    </a:lnTo>
                    <a:lnTo>
                      <a:pt x="5929" y="17932"/>
                    </a:lnTo>
                    <a:lnTo>
                      <a:pt x="6013" y="17872"/>
                    </a:lnTo>
                    <a:lnTo>
                      <a:pt x="6108" y="17860"/>
                    </a:lnTo>
                    <a:lnTo>
                      <a:pt x="6251" y="17824"/>
                    </a:lnTo>
                    <a:lnTo>
                      <a:pt x="6298" y="17777"/>
                    </a:lnTo>
                    <a:lnTo>
                      <a:pt x="6346" y="17765"/>
                    </a:lnTo>
                    <a:lnTo>
                      <a:pt x="6358" y="17801"/>
                    </a:lnTo>
                    <a:lnTo>
                      <a:pt x="6429" y="17824"/>
                    </a:lnTo>
                    <a:lnTo>
                      <a:pt x="6525" y="17801"/>
                    </a:lnTo>
                    <a:lnTo>
                      <a:pt x="6668" y="17884"/>
                    </a:lnTo>
                    <a:lnTo>
                      <a:pt x="6727" y="17884"/>
                    </a:lnTo>
                    <a:lnTo>
                      <a:pt x="6822" y="17836"/>
                    </a:lnTo>
                    <a:lnTo>
                      <a:pt x="6882" y="17789"/>
                    </a:lnTo>
                    <a:cubicBezTo>
                      <a:pt x="6882" y="17765"/>
                      <a:pt x="6882" y="17753"/>
                      <a:pt x="6870" y="17729"/>
                    </a:cubicBezTo>
                    <a:lnTo>
                      <a:pt x="6834" y="17694"/>
                    </a:lnTo>
                    <a:cubicBezTo>
                      <a:pt x="6834" y="17682"/>
                      <a:pt x="6834" y="17670"/>
                      <a:pt x="6834" y="17658"/>
                    </a:cubicBezTo>
                    <a:lnTo>
                      <a:pt x="6894" y="17646"/>
                    </a:lnTo>
                    <a:lnTo>
                      <a:pt x="6965" y="17646"/>
                    </a:lnTo>
                    <a:lnTo>
                      <a:pt x="6989" y="17634"/>
                    </a:lnTo>
                    <a:lnTo>
                      <a:pt x="7049" y="17622"/>
                    </a:lnTo>
                    <a:lnTo>
                      <a:pt x="7108" y="17658"/>
                    </a:lnTo>
                    <a:cubicBezTo>
                      <a:pt x="7108" y="17670"/>
                      <a:pt x="7096" y="17682"/>
                      <a:pt x="7084" y="17694"/>
                    </a:cubicBezTo>
                    <a:lnTo>
                      <a:pt x="7025" y="17694"/>
                    </a:lnTo>
                    <a:lnTo>
                      <a:pt x="6965" y="17717"/>
                    </a:lnTo>
                    <a:cubicBezTo>
                      <a:pt x="6977" y="17729"/>
                      <a:pt x="6989" y="17753"/>
                      <a:pt x="6989" y="17765"/>
                    </a:cubicBezTo>
                    <a:lnTo>
                      <a:pt x="7072" y="17777"/>
                    </a:lnTo>
                    <a:lnTo>
                      <a:pt x="7227" y="17753"/>
                    </a:lnTo>
                    <a:lnTo>
                      <a:pt x="7263" y="17741"/>
                    </a:lnTo>
                    <a:lnTo>
                      <a:pt x="7227" y="17717"/>
                    </a:lnTo>
                    <a:cubicBezTo>
                      <a:pt x="7227" y="17705"/>
                      <a:pt x="7227" y="17694"/>
                      <a:pt x="7227" y="17682"/>
                    </a:cubicBezTo>
                    <a:lnTo>
                      <a:pt x="7287" y="17658"/>
                    </a:lnTo>
                    <a:lnTo>
                      <a:pt x="7430" y="17658"/>
                    </a:lnTo>
                    <a:lnTo>
                      <a:pt x="7465" y="17694"/>
                    </a:lnTo>
                    <a:lnTo>
                      <a:pt x="7418" y="17741"/>
                    </a:lnTo>
                    <a:lnTo>
                      <a:pt x="7263" y="17813"/>
                    </a:lnTo>
                    <a:lnTo>
                      <a:pt x="7084" y="17836"/>
                    </a:lnTo>
                    <a:lnTo>
                      <a:pt x="7013" y="17836"/>
                    </a:lnTo>
                    <a:lnTo>
                      <a:pt x="7013" y="17872"/>
                    </a:lnTo>
                    <a:lnTo>
                      <a:pt x="7156" y="17967"/>
                    </a:lnTo>
                    <a:lnTo>
                      <a:pt x="7299" y="18003"/>
                    </a:lnTo>
                    <a:lnTo>
                      <a:pt x="7394" y="18003"/>
                    </a:lnTo>
                    <a:lnTo>
                      <a:pt x="7430" y="17967"/>
                    </a:lnTo>
                    <a:lnTo>
                      <a:pt x="7537" y="17944"/>
                    </a:lnTo>
                    <a:lnTo>
                      <a:pt x="7560" y="17979"/>
                    </a:lnTo>
                    <a:lnTo>
                      <a:pt x="7537" y="18003"/>
                    </a:lnTo>
                    <a:lnTo>
                      <a:pt x="7477" y="18003"/>
                    </a:lnTo>
                    <a:lnTo>
                      <a:pt x="7418" y="18039"/>
                    </a:lnTo>
                    <a:lnTo>
                      <a:pt x="7239" y="18039"/>
                    </a:lnTo>
                    <a:lnTo>
                      <a:pt x="7096" y="18003"/>
                    </a:lnTo>
                    <a:lnTo>
                      <a:pt x="6953" y="17944"/>
                    </a:lnTo>
                    <a:lnTo>
                      <a:pt x="6822" y="17932"/>
                    </a:lnTo>
                    <a:lnTo>
                      <a:pt x="6703" y="17955"/>
                    </a:lnTo>
                    <a:lnTo>
                      <a:pt x="6572" y="17896"/>
                    </a:lnTo>
                    <a:lnTo>
                      <a:pt x="6441" y="17884"/>
                    </a:lnTo>
                    <a:lnTo>
                      <a:pt x="6406" y="17872"/>
                    </a:lnTo>
                    <a:lnTo>
                      <a:pt x="6334" y="17884"/>
                    </a:lnTo>
                    <a:lnTo>
                      <a:pt x="6251" y="17908"/>
                    </a:lnTo>
                    <a:lnTo>
                      <a:pt x="6144" y="17932"/>
                    </a:lnTo>
                    <a:lnTo>
                      <a:pt x="6108" y="17908"/>
                    </a:lnTo>
                    <a:lnTo>
                      <a:pt x="6048" y="17932"/>
                    </a:lnTo>
                    <a:lnTo>
                      <a:pt x="5953" y="17991"/>
                    </a:lnTo>
                    <a:lnTo>
                      <a:pt x="5917" y="18063"/>
                    </a:lnTo>
                    <a:lnTo>
                      <a:pt x="5798" y="18122"/>
                    </a:lnTo>
                    <a:lnTo>
                      <a:pt x="5727" y="18170"/>
                    </a:lnTo>
                    <a:lnTo>
                      <a:pt x="5620" y="18217"/>
                    </a:lnTo>
                    <a:lnTo>
                      <a:pt x="5560" y="18289"/>
                    </a:lnTo>
                    <a:lnTo>
                      <a:pt x="5560" y="18348"/>
                    </a:lnTo>
                    <a:lnTo>
                      <a:pt x="5596" y="18360"/>
                    </a:lnTo>
                    <a:lnTo>
                      <a:pt x="5679" y="18313"/>
                    </a:lnTo>
                    <a:lnTo>
                      <a:pt x="5798" y="18265"/>
                    </a:lnTo>
                    <a:lnTo>
                      <a:pt x="5870" y="18265"/>
                    </a:lnTo>
                    <a:lnTo>
                      <a:pt x="5894" y="18289"/>
                    </a:lnTo>
                    <a:lnTo>
                      <a:pt x="6013" y="18265"/>
                    </a:lnTo>
                    <a:lnTo>
                      <a:pt x="6227" y="18194"/>
                    </a:lnTo>
                    <a:lnTo>
                      <a:pt x="6406" y="18170"/>
                    </a:lnTo>
                    <a:lnTo>
                      <a:pt x="6572" y="18182"/>
                    </a:lnTo>
                    <a:cubicBezTo>
                      <a:pt x="6572" y="18194"/>
                      <a:pt x="6584" y="18205"/>
                      <a:pt x="6584" y="18217"/>
                    </a:cubicBezTo>
                    <a:lnTo>
                      <a:pt x="6525" y="18241"/>
                    </a:lnTo>
                    <a:lnTo>
                      <a:pt x="6382" y="18241"/>
                    </a:lnTo>
                    <a:lnTo>
                      <a:pt x="6298" y="18277"/>
                    </a:lnTo>
                    <a:lnTo>
                      <a:pt x="5882" y="18325"/>
                    </a:lnTo>
                    <a:lnTo>
                      <a:pt x="5763" y="18336"/>
                    </a:lnTo>
                    <a:lnTo>
                      <a:pt x="5727" y="18372"/>
                    </a:lnTo>
                    <a:lnTo>
                      <a:pt x="5560" y="18396"/>
                    </a:lnTo>
                    <a:lnTo>
                      <a:pt x="5560" y="18444"/>
                    </a:lnTo>
                    <a:lnTo>
                      <a:pt x="5596" y="18456"/>
                    </a:lnTo>
                    <a:lnTo>
                      <a:pt x="5703" y="18444"/>
                    </a:lnTo>
                    <a:lnTo>
                      <a:pt x="5739" y="18456"/>
                    </a:lnTo>
                    <a:lnTo>
                      <a:pt x="5691" y="18479"/>
                    </a:lnTo>
                    <a:lnTo>
                      <a:pt x="5608" y="18479"/>
                    </a:lnTo>
                    <a:lnTo>
                      <a:pt x="5489" y="18503"/>
                    </a:lnTo>
                    <a:lnTo>
                      <a:pt x="5489" y="18527"/>
                    </a:lnTo>
                    <a:lnTo>
                      <a:pt x="5560" y="18551"/>
                    </a:lnTo>
                    <a:lnTo>
                      <a:pt x="5679" y="18539"/>
                    </a:lnTo>
                    <a:lnTo>
                      <a:pt x="5965" y="18551"/>
                    </a:lnTo>
                    <a:lnTo>
                      <a:pt x="6060" y="18527"/>
                    </a:lnTo>
                    <a:lnTo>
                      <a:pt x="6096" y="18503"/>
                    </a:lnTo>
                    <a:lnTo>
                      <a:pt x="6167" y="18503"/>
                    </a:lnTo>
                    <a:lnTo>
                      <a:pt x="6191" y="18515"/>
                    </a:lnTo>
                    <a:lnTo>
                      <a:pt x="6191" y="18563"/>
                    </a:lnTo>
                    <a:lnTo>
                      <a:pt x="6227" y="18610"/>
                    </a:lnTo>
                    <a:lnTo>
                      <a:pt x="6179" y="18634"/>
                    </a:lnTo>
                    <a:lnTo>
                      <a:pt x="6084" y="18622"/>
                    </a:lnTo>
                    <a:lnTo>
                      <a:pt x="6036" y="18646"/>
                    </a:lnTo>
                    <a:lnTo>
                      <a:pt x="6001" y="18634"/>
                    </a:lnTo>
                    <a:lnTo>
                      <a:pt x="5894" y="18670"/>
                    </a:lnTo>
                    <a:cubicBezTo>
                      <a:pt x="5906" y="18682"/>
                      <a:pt x="5906" y="18694"/>
                      <a:pt x="5894" y="18717"/>
                    </a:cubicBezTo>
                    <a:lnTo>
                      <a:pt x="5941" y="18717"/>
                    </a:lnTo>
                    <a:lnTo>
                      <a:pt x="5977" y="18706"/>
                    </a:lnTo>
                    <a:lnTo>
                      <a:pt x="6060" y="18706"/>
                    </a:lnTo>
                    <a:lnTo>
                      <a:pt x="6084" y="18729"/>
                    </a:lnTo>
                    <a:lnTo>
                      <a:pt x="5977" y="18777"/>
                    </a:lnTo>
                    <a:lnTo>
                      <a:pt x="5882" y="18789"/>
                    </a:lnTo>
                    <a:lnTo>
                      <a:pt x="5763" y="18765"/>
                    </a:lnTo>
                    <a:lnTo>
                      <a:pt x="5655" y="18789"/>
                    </a:lnTo>
                    <a:cubicBezTo>
                      <a:pt x="5655" y="18801"/>
                      <a:pt x="5655" y="18813"/>
                      <a:pt x="5655" y="18825"/>
                    </a:cubicBezTo>
                    <a:lnTo>
                      <a:pt x="5691" y="18884"/>
                    </a:lnTo>
                    <a:lnTo>
                      <a:pt x="5786" y="18884"/>
                    </a:lnTo>
                    <a:lnTo>
                      <a:pt x="5846" y="18837"/>
                    </a:lnTo>
                    <a:lnTo>
                      <a:pt x="5953" y="18825"/>
                    </a:lnTo>
                    <a:lnTo>
                      <a:pt x="6036" y="18848"/>
                    </a:lnTo>
                    <a:lnTo>
                      <a:pt x="6084" y="18872"/>
                    </a:lnTo>
                    <a:lnTo>
                      <a:pt x="5965" y="18896"/>
                    </a:lnTo>
                    <a:lnTo>
                      <a:pt x="5822" y="18920"/>
                    </a:lnTo>
                    <a:lnTo>
                      <a:pt x="5751" y="18944"/>
                    </a:lnTo>
                    <a:lnTo>
                      <a:pt x="5644" y="18920"/>
                    </a:lnTo>
                    <a:lnTo>
                      <a:pt x="5584" y="18920"/>
                    </a:lnTo>
                    <a:cubicBezTo>
                      <a:pt x="5560" y="18944"/>
                      <a:pt x="5536" y="18967"/>
                      <a:pt x="5525" y="18991"/>
                    </a:cubicBezTo>
                    <a:lnTo>
                      <a:pt x="5548" y="19122"/>
                    </a:lnTo>
                    <a:lnTo>
                      <a:pt x="5513" y="19158"/>
                    </a:lnTo>
                    <a:lnTo>
                      <a:pt x="5548" y="19194"/>
                    </a:lnTo>
                    <a:lnTo>
                      <a:pt x="5632" y="19182"/>
                    </a:lnTo>
                    <a:lnTo>
                      <a:pt x="5870" y="19075"/>
                    </a:lnTo>
                    <a:lnTo>
                      <a:pt x="5929" y="19039"/>
                    </a:lnTo>
                    <a:lnTo>
                      <a:pt x="6132" y="18979"/>
                    </a:lnTo>
                    <a:lnTo>
                      <a:pt x="6251" y="18920"/>
                    </a:lnTo>
                    <a:lnTo>
                      <a:pt x="6334" y="18813"/>
                    </a:lnTo>
                    <a:lnTo>
                      <a:pt x="6453" y="18706"/>
                    </a:lnTo>
                    <a:lnTo>
                      <a:pt x="6763" y="18551"/>
                    </a:lnTo>
                    <a:lnTo>
                      <a:pt x="6906" y="18503"/>
                    </a:lnTo>
                    <a:lnTo>
                      <a:pt x="7001" y="18503"/>
                    </a:lnTo>
                    <a:cubicBezTo>
                      <a:pt x="7001" y="18515"/>
                      <a:pt x="7001" y="18527"/>
                      <a:pt x="7013" y="18539"/>
                    </a:cubicBezTo>
                    <a:lnTo>
                      <a:pt x="6965" y="18563"/>
                    </a:lnTo>
                    <a:lnTo>
                      <a:pt x="6870" y="18586"/>
                    </a:lnTo>
                    <a:lnTo>
                      <a:pt x="6727" y="18646"/>
                    </a:lnTo>
                    <a:lnTo>
                      <a:pt x="6537" y="18729"/>
                    </a:lnTo>
                    <a:lnTo>
                      <a:pt x="6358" y="18908"/>
                    </a:lnTo>
                    <a:lnTo>
                      <a:pt x="6275" y="18991"/>
                    </a:lnTo>
                    <a:lnTo>
                      <a:pt x="6096" y="19039"/>
                    </a:lnTo>
                    <a:lnTo>
                      <a:pt x="6013" y="19075"/>
                    </a:lnTo>
                    <a:lnTo>
                      <a:pt x="5846" y="19170"/>
                    </a:lnTo>
                    <a:lnTo>
                      <a:pt x="5679" y="19229"/>
                    </a:lnTo>
                    <a:lnTo>
                      <a:pt x="5608" y="19265"/>
                    </a:lnTo>
                    <a:lnTo>
                      <a:pt x="5584" y="19289"/>
                    </a:lnTo>
                    <a:lnTo>
                      <a:pt x="5667" y="19289"/>
                    </a:lnTo>
                    <a:lnTo>
                      <a:pt x="5727" y="19265"/>
                    </a:lnTo>
                    <a:lnTo>
                      <a:pt x="5786" y="19265"/>
                    </a:lnTo>
                    <a:lnTo>
                      <a:pt x="5786" y="19301"/>
                    </a:lnTo>
                    <a:lnTo>
                      <a:pt x="5894" y="19229"/>
                    </a:lnTo>
                    <a:lnTo>
                      <a:pt x="5941" y="19182"/>
                    </a:lnTo>
                    <a:lnTo>
                      <a:pt x="5989" y="19182"/>
                    </a:lnTo>
                    <a:lnTo>
                      <a:pt x="6084" y="19229"/>
                    </a:lnTo>
                    <a:lnTo>
                      <a:pt x="6132" y="19229"/>
                    </a:lnTo>
                    <a:lnTo>
                      <a:pt x="6215" y="19182"/>
                    </a:lnTo>
                    <a:lnTo>
                      <a:pt x="6322" y="19110"/>
                    </a:lnTo>
                    <a:lnTo>
                      <a:pt x="6406" y="19110"/>
                    </a:lnTo>
                    <a:lnTo>
                      <a:pt x="6441" y="19134"/>
                    </a:lnTo>
                    <a:lnTo>
                      <a:pt x="6417" y="19182"/>
                    </a:lnTo>
                    <a:lnTo>
                      <a:pt x="6334" y="19194"/>
                    </a:lnTo>
                    <a:lnTo>
                      <a:pt x="6239" y="19253"/>
                    </a:lnTo>
                    <a:lnTo>
                      <a:pt x="6144" y="19289"/>
                    </a:lnTo>
                    <a:lnTo>
                      <a:pt x="6048" y="19301"/>
                    </a:lnTo>
                    <a:lnTo>
                      <a:pt x="6001" y="19277"/>
                    </a:lnTo>
                    <a:lnTo>
                      <a:pt x="5941" y="19289"/>
                    </a:lnTo>
                    <a:lnTo>
                      <a:pt x="5882" y="19348"/>
                    </a:lnTo>
                    <a:lnTo>
                      <a:pt x="5739" y="19408"/>
                    </a:lnTo>
                    <a:lnTo>
                      <a:pt x="5727" y="19432"/>
                    </a:lnTo>
                    <a:lnTo>
                      <a:pt x="5822" y="19468"/>
                    </a:lnTo>
                    <a:lnTo>
                      <a:pt x="5870" y="19456"/>
                    </a:lnTo>
                    <a:lnTo>
                      <a:pt x="5989" y="19479"/>
                    </a:lnTo>
                    <a:lnTo>
                      <a:pt x="5917" y="19551"/>
                    </a:lnTo>
                    <a:cubicBezTo>
                      <a:pt x="5917" y="19563"/>
                      <a:pt x="5917" y="19575"/>
                      <a:pt x="5917" y="19587"/>
                    </a:cubicBezTo>
                    <a:lnTo>
                      <a:pt x="5989" y="19587"/>
                    </a:lnTo>
                    <a:lnTo>
                      <a:pt x="5977" y="19622"/>
                    </a:lnTo>
                    <a:lnTo>
                      <a:pt x="6013" y="19658"/>
                    </a:lnTo>
                    <a:lnTo>
                      <a:pt x="6060" y="19646"/>
                    </a:lnTo>
                    <a:cubicBezTo>
                      <a:pt x="6084" y="19622"/>
                      <a:pt x="6108" y="19599"/>
                      <a:pt x="6132" y="19575"/>
                    </a:cubicBezTo>
                    <a:lnTo>
                      <a:pt x="6239" y="19539"/>
                    </a:lnTo>
                    <a:lnTo>
                      <a:pt x="6298" y="19503"/>
                    </a:lnTo>
                    <a:cubicBezTo>
                      <a:pt x="6298" y="19479"/>
                      <a:pt x="6310" y="19468"/>
                      <a:pt x="6310" y="19444"/>
                    </a:cubicBezTo>
                    <a:lnTo>
                      <a:pt x="6370" y="19408"/>
                    </a:lnTo>
                    <a:lnTo>
                      <a:pt x="6441" y="19396"/>
                    </a:lnTo>
                    <a:lnTo>
                      <a:pt x="6668" y="19277"/>
                    </a:lnTo>
                    <a:lnTo>
                      <a:pt x="6739" y="19277"/>
                    </a:lnTo>
                    <a:lnTo>
                      <a:pt x="6775" y="19325"/>
                    </a:lnTo>
                    <a:lnTo>
                      <a:pt x="6882" y="19325"/>
                    </a:lnTo>
                    <a:lnTo>
                      <a:pt x="6918" y="19360"/>
                    </a:lnTo>
                    <a:lnTo>
                      <a:pt x="6834" y="19372"/>
                    </a:lnTo>
                    <a:lnTo>
                      <a:pt x="6775" y="19360"/>
                    </a:lnTo>
                    <a:lnTo>
                      <a:pt x="6572" y="19396"/>
                    </a:lnTo>
                    <a:lnTo>
                      <a:pt x="6525" y="19444"/>
                    </a:lnTo>
                    <a:lnTo>
                      <a:pt x="6477" y="19420"/>
                    </a:lnTo>
                    <a:lnTo>
                      <a:pt x="6441" y="19432"/>
                    </a:lnTo>
                    <a:lnTo>
                      <a:pt x="6417" y="19503"/>
                    </a:lnTo>
                    <a:lnTo>
                      <a:pt x="6358" y="19539"/>
                    </a:lnTo>
                    <a:lnTo>
                      <a:pt x="6298" y="19587"/>
                    </a:lnTo>
                    <a:lnTo>
                      <a:pt x="6156" y="19622"/>
                    </a:lnTo>
                    <a:lnTo>
                      <a:pt x="6084" y="19682"/>
                    </a:lnTo>
                    <a:lnTo>
                      <a:pt x="5965" y="19706"/>
                    </a:lnTo>
                    <a:lnTo>
                      <a:pt x="5894" y="19765"/>
                    </a:lnTo>
                    <a:lnTo>
                      <a:pt x="5917" y="19813"/>
                    </a:lnTo>
                    <a:lnTo>
                      <a:pt x="5989" y="19813"/>
                    </a:lnTo>
                    <a:lnTo>
                      <a:pt x="6036" y="19765"/>
                    </a:lnTo>
                    <a:lnTo>
                      <a:pt x="6072" y="19765"/>
                    </a:lnTo>
                    <a:lnTo>
                      <a:pt x="6132" y="19825"/>
                    </a:lnTo>
                    <a:lnTo>
                      <a:pt x="6132" y="19872"/>
                    </a:lnTo>
                    <a:lnTo>
                      <a:pt x="6060" y="19920"/>
                    </a:lnTo>
                    <a:cubicBezTo>
                      <a:pt x="6060" y="19956"/>
                      <a:pt x="6072" y="19991"/>
                      <a:pt x="6084" y="20027"/>
                    </a:cubicBezTo>
                    <a:lnTo>
                      <a:pt x="6132" y="20075"/>
                    </a:lnTo>
                    <a:lnTo>
                      <a:pt x="6227" y="20063"/>
                    </a:lnTo>
                    <a:lnTo>
                      <a:pt x="6298" y="20015"/>
                    </a:lnTo>
                    <a:lnTo>
                      <a:pt x="6322" y="19968"/>
                    </a:lnTo>
                    <a:lnTo>
                      <a:pt x="6394" y="19968"/>
                    </a:lnTo>
                    <a:cubicBezTo>
                      <a:pt x="6406" y="19944"/>
                      <a:pt x="6429" y="19932"/>
                      <a:pt x="6441" y="19920"/>
                    </a:cubicBezTo>
                    <a:lnTo>
                      <a:pt x="6513" y="19908"/>
                    </a:lnTo>
                    <a:lnTo>
                      <a:pt x="6560" y="19932"/>
                    </a:lnTo>
                    <a:lnTo>
                      <a:pt x="6525" y="19956"/>
                    </a:lnTo>
                    <a:lnTo>
                      <a:pt x="6441" y="20027"/>
                    </a:lnTo>
                    <a:lnTo>
                      <a:pt x="6358" y="20039"/>
                    </a:lnTo>
                    <a:lnTo>
                      <a:pt x="6179" y="20099"/>
                    </a:lnTo>
                    <a:lnTo>
                      <a:pt x="6096" y="20146"/>
                    </a:lnTo>
                    <a:lnTo>
                      <a:pt x="6096" y="20194"/>
                    </a:lnTo>
                    <a:lnTo>
                      <a:pt x="6096" y="20253"/>
                    </a:lnTo>
                    <a:lnTo>
                      <a:pt x="6167" y="20277"/>
                    </a:lnTo>
                    <a:cubicBezTo>
                      <a:pt x="6156" y="20301"/>
                      <a:pt x="6144" y="20313"/>
                      <a:pt x="6132" y="20325"/>
                    </a:cubicBezTo>
                    <a:cubicBezTo>
                      <a:pt x="6120" y="20349"/>
                      <a:pt x="6132" y="20372"/>
                      <a:pt x="6132" y="20408"/>
                    </a:cubicBezTo>
                    <a:lnTo>
                      <a:pt x="6179" y="20491"/>
                    </a:lnTo>
                    <a:lnTo>
                      <a:pt x="6227" y="20491"/>
                    </a:lnTo>
                    <a:lnTo>
                      <a:pt x="6298" y="20361"/>
                    </a:lnTo>
                    <a:lnTo>
                      <a:pt x="6358" y="20337"/>
                    </a:lnTo>
                    <a:lnTo>
                      <a:pt x="6489" y="20241"/>
                    </a:lnTo>
                    <a:lnTo>
                      <a:pt x="6537" y="20218"/>
                    </a:lnTo>
                    <a:lnTo>
                      <a:pt x="6584" y="20158"/>
                    </a:lnTo>
                    <a:lnTo>
                      <a:pt x="6656" y="20122"/>
                    </a:lnTo>
                    <a:lnTo>
                      <a:pt x="6668" y="20134"/>
                    </a:lnTo>
                    <a:lnTo>
                      <a:pt x="6620" y="20170"/>
                    </a:lnTo>
                    <a:lnTo>
                      <a:pt x="6620" y="20218"/>
                    </a:lnTo>
                    <a:lnTo>
                      <a:pt x="6656" y="20230"/>
                    </a:lnTo>
                    <a:lnTo>
                      <a:pt x="6739" y="20194"/>
                    </a:lnTo>
                    <a:lnTo>
                      <a:pt x="6870" y="20075"/>
                    </a:lnTo>
                    <a:cubicBezTo>
                      <a:pt x="6870" y="20063"/>
                      <a:pt x="6882" y="20051"/>
                      <a:pt x="6894" y="20039"/>
                    </a:cubicBezTo>
                    <a:lnTo>
                      <a:pt x="6965" y="20087"/>
                    </a:lnTo>
                    <a:lnTo>
                      <a:pt x="7025" y="20075"/>
                    </a:lnTo>
                    <a:lnTo>
                      <a:pt x="7084" y="20015"/>
                    </a:lnTo>
                    <a:lnTo>
                      <a:pt x="7156" y="20015"/>
                    </a:lnTo>
                    <a:cubicBezTo>
                      <a:pt x="7156" y="20027"/>
                      <a:pt x="7156" y="20039"/>
                      <a:pt x="7156" y="20051"/>
                    </a:cubicBezTo>
                    <a:lnTo>
                      <a:pt x="7084" y="20099"/>
                    </a:lnTo>
                    <a:lnTo>
                      <a:pt x="7108" y="20230"/>
                    </a:lnTo>
                    <a:lnTo>
                      <a:pt x="7179" y="20253"/>
                    </a:lnTo>
                    <a:lnTo>
                      <a:pt x="7239" y="20301"/>
                    </a:lnTo>
                    <a:lnTo>
                      <a:pt x="7203" y="20313"/>
                    </a:lnTo>
                    <a:lnTo>
                      <a:pt x="7120" y="20301"/>
                    </a:lnTo>
                    <a:lnTo>
                      <a:pt x="7013" y="20241"/>
                    </a:lnTo>
                    <a:lnTo>
                      <a:pt x="6953" y="20194"/>
                    </a:lnTo>
                    <a:lnTo>
                      <a:pt x="6906" y="20194"/>
                    </a:lnTo>
                    <a:cubicBezTo>
                      <a:pt x="6894" y="20206"/>
                      <a:pt x="6882" y="20218"/>
                      <a:pt x="6870" y="20230"/>
                    </a:cubicBezTo>
                    <a:lnTo>
                      <a:pt x="6787" y="20241"/>
                    </a:lnTo>
                    <a:lnTo>
                      <a:pt x="6775" y="20277"/>
                    </a:lnTo>
                    <a:lnTo>
                      <a:pt x="6834" y="20301"/>
                    </a:lnTo>
                    <a:lnTo>
                      <a:pt x="6882" y="20301"/>
                    </a:lnTo>
                    <a:lnTo>
                      <a:pt x="6989" y="20349"/>
                    </a:lnTo>
                    <a:lnTo>
                      <a:pt x="7049" y="20349"/>
                    </a:lnTo>
                    <a:cubicBezTo>
                      <a:pt x="7049" y="20361"/>
                      <a:pt x="7037" y="20372"/>
                      <a:pt x="7025" y="20384"/>
                    </a:cubicBezTo>
                    <a:lnTo>
                      <a:pt x="6965" y="20396"/>
                    </a:lnTo>
                    <a:lnTo>
                      <a:pt x="6870" y="20361"/>
                    </a:lnTo>
                    <a:lnTo>
                      <a:pt x="6822" y="20361"/>
                    </a:lnTo>
                    <a:lnTo>
                      <a:pt x="6727" y="20384"/>
                    </a:lnTo>
                    <a:lnTo>
                      <a:pt x="6632" y="20491"/>
                    </a:lnTo>
                    <a:lnTo>
                      <a:pt x="6525" y="20515"/>
                    </a:lnTo>
                    <a:lnTo>
                      <a:pt x="6322" y="20539"/>
                    </a:lnTo>
                    <a:cubicBezTo>
                      <a:pt x="6322" y="20539"/>
                      <a:pt x="6310" y="20551"/>
                      <a:pt x="6310" y="20563"/>
                    </a:cubicBezTo>
                    <a:lnTo>
                      <a:pt x="6358" y="20575"/>
                    </a:lnTo>
                    <a:lnTo>
                      <a:pt x="6477" y="20563"/>
                    </a:lnTo>
                    <a:lnTo>
                      <a:pt x="6560" y="20527"/>
                    </a:lnTo>
                    <a:lnTo>
                      <a:pt x="6727" y="20480"/>
                    </a:lnTo>
                    <a:lnTo>
                      <a:pt x="6834" y="20420"/>
                    </a:lnTo>
                    <a:lnTo>
                      <a:pt x="6929" y="20420"/>
                    </a:lnTo>
                    <a:lnTo>
                      <a:pt x="7025" y="20408"/>
                    </a:lnTo>
                    <a:lnTo>
                      <a:pt x="7013" y="20420"/>
                    </a:lnTo>
                    <a:lnTo>
                      <a:pt x="6918" y="20491"/>
                    </a:lnTo>
                    <a:lnTo>
                      <a:pt x="6775" y="20515"/>
                    </a:lnTo>
                    <a:lnTo>
                      <a:pt x="6644" y="20563"/>
                    </a:lnTo>
                    <a:lnTo>
                      <a:pt x="6394" y="20587"/>
                    </a:lnTo>
                    <a:lnTo>
                      <a:pt x="6298" y="20622"/>
                    </a:lnTo>
                    <a:cubicBezTo>
                      <a:pt x="6298" y="20634"/>
                      <a:pt x="6287" y="20658"/>
                      <a:pt x="6275" y="20682"/>
                    </a:cubicBezTo>
                    <a:lnTo>
                      <a:pt x="6310" y="20730"/>
                    </a:lnTo>
                    <a:lnTo>
                      <a:pt x="6417" y="20730"/>
                    </a:lnTo>
                    <a:lnTo>
                      <a:pt x="6537" y="20694"/>
                    </a:lnTo>
                    <a:lnTo>
                      <a:pt x="6572" y="20706"/>
                    </a:lnTo>
                    <a:lnTo>
                      <a:pt x="6477" y="20765"/>
                    </a:lnTo>
                    <a:lnTo>
                      <a:pt x="6346" y="20789"/>
                    </a:lnTo>
                    <a:lnTo>
                      <a:pt x="6298" y="20861"/>
                    </a:lnTo>
                    <a:lnTo>
                      <a:pt x="6322" y="20908"/>
                    </a:lnTo>
                    <a:lnTo>
                      <a:pt x="6417" y="20932"/>
                    </a:lnTo>
                    <a:lnTo>
                      <a:pt x="6477" y="20896"/>
                    </a:lnTo>
                    <a:lnTo>
                      <a:pt x="6513" y="20837"/>
                    </a:lnTo>
                    <a:lnTo>
                      <a:pt x="6608" y="20825"/>
                    </a:lnTo>
                    <a:lnTo>
                      <a:pt x="6727" y="20825"/>
                    </a:lnTo>
                    <a:lnTo>
                      <a:pt x="6798" y="20801"/>
                    </a:lnTo>
                    <a:lnTo>
                      <a:pt x="6858" y="20777"/>
                    </a:lnTo>
                    <a:lnTo>
                      <a:pt x="6882" y="20789"/>
                    </a:lnTo>
                    <a:lnTo>
                      <a:pt x="6834" y="20837"/>
                    </a:lnTo>
                    <a:lnTo>
                      <a:pt x="6703" y="20896"/>
                    </a:lnTo>
                    <a:lnTo>
                      <a:pt x="6644" y="20884"/>
                    </a:lnTo>
                    <a:lnTo>
                      <a:pt x="6560" y="20884"/>
                    </a:lnTo>
                    <a:lnTo>
                      <a:pt x="6525" y="20896"/>
                    </a:lnTo>
                    <a:lnTo>
                      <a:pt x="6596" y="20920"/>
                    </a:lnTo>
                    <a:lnTo>
                      <a:pt x="6727" y="20920"/>
                    </a:lnTo>
                    <a:lnTo>
                      <a:pt x="6679" y="20944"/>
                    </a:lnTo>
                    <a:lnTo>
                      <a:pt x="6525" y="20968"/>
                    </a:lnTo>
                    <a:lnTo>
                      <a:pt x="6417" y="21039"/>
                    </a:lnTo>
                    <a:lnTo>
                      <a:pt x="6489" y="21063"/>
                    </a:lnTo>
                    <a:lnTo>
                      <a:pt x="6560" y="21063"/>
                    </a:lnTo>
                    <a:lnTo>
                      <a:pt x="6608" y="21039"/>
                    </a:lnTo>
                    <a:lnTo>
                      <a:pt x="6739" y="21015"/>
                    </a:lnTo>
                    <a:lnTo>
                      <a:pt x="6798" y="21027"/>
                    </a:lnTo>
                    <a:lnTo>
                      <a:pt x="6858" y="21027"/>
                    </a:lnTo>
                    <a:lnTo>
                      <a:pt x="6810" y="21063"/>
                    </a:lnTo>
                    <a:lnTo>
                      <a:pt x="6668" y="21099"/>
                    </a:lnTo>
                    <a:lnTo>
                      <a:pt x="6572" y="21099"/>
                    </a:lnTo>
                    <a:lnTo>
                      <a:pt x="6489" y="21134"/>
                    </a:lnTo>
                    <a:lnTo>
                      <a:pt x="6465" y="21182"/>
                    </a:lnTo>
                    <a:lnTo>
                      <a:pt x="6513" y="21206"/>
                    </a:lnTo>
                    <a:lnTo>
                      <a:pt x="6572" y="21206"/>
                    </a:lnTo>
                    <a:lnTo>
                      <a:pt x="6656" y="21158"/>
                    </a:lnTo>
                    <a:lnTo>
                      <a:pt x="6751" y="21146"/>
                    </a:lnTo>
                    <a:lnTo>
                      <a:pt x="6846" y="21170"/>
                    </a:lnTo>
                    <a:cubicBezTo>
                      <a:pt x="6846" y="21170"/>
                      <a:pt x="6846" y="21182"/>
                      <a:pt x="6846" y="21194"/>
                    </a:cubicBezTo>
                    <a:lnTo>
                      <a:pt x="6691" y="21253"/>
                    </a:lnTo>
                    <a:cubicBezTo>
                      <a:pt x="6691" y="21265"/>
                      <a:pt x="6691" y="21289"/>
                      <a:pt x="6679" y="21301"/>
                    </a:cubicBezTo>
                    <a:cubicBezTo>
                      <a:pt x="6703" y="21325"/>
                      <a:pt x="6727" y="21349"/>
                      <a:pt x="6739" y="21373"/>
                    </a:cubicBezTo>
                    <a:lnTo>
                      <a:pt x="6787" y="21373"/>
                    </a:lnTo>
                    <a:lnTo>
                      <a:pt x="6810" y="21337"/>
                    </a:lnTo>
                    <a:lnTo>
                      <a:pt x="6894" y="21325"/>
                    </a:lnTo>
                    <a:lnTo>
                      <a:pt x="6953" y="21373"/>
                    </a:lnTo>
                    <a:cubicBezTo>
                      <a:pt x="6965" y="21361"/>
                      <a:pt x="6965" y="21349"/>
                      <a:pt x="6977" y="21337"/>
                    </a:cubicBezTo>
                    <a:lnTo>
                      <a:pt x="7013" y="21313"/>
                    </a:lnTo>
                    <a:lnTo>
                      <a:pt x="7060" y="21337"/>
                    </a:lnTo>
                    <a:lnTo>
                      <a:pt x="7025" y="21373"/>
                    </a:lnTo>
                    <a:lnTo>
                      <a:pt x="7013" y="21420"/>
                    </a:lnTo>
                    <a:lnTo>
                      <a:pt x="7072" y="21444"/>
                    </a:lnTo>
                    <a:cubicBezTo>
                      <a:pt x="7037" y="21480"/>
                      <a:pt x="7013" y="21515"/>
                      <a:pt x="6977" y="21551"/>
                    </a:cubicBezTo>
                    <a:lnTo>
                      <a:pt x="6941" y="21563"/>
                    </a:lnTo>
                    <a:lnTo>
                      <a:pt x="6882" y="21623"/>
                    </a:lnTo>
                    <a:lnTo>
                      <a:pt x="6834" y="21694"/>
                    </a:lnTo>
                    <a:lnTo>
                      <a:pt x="6846" y="21718"/>
                    </a:lnTo>
                    <a:lnTo>
                      <a:pt x="6941" y="21694"/>
                    </a:lnTo>
                    <a:lnTo>
                      <a:pt x="6977" y="21658"/>
                    </a:lnTo>
                    <a:lnTo>
                      <a:pt x="7060" y="21658"/>
                    </a:lnTo>
                    <a:lnTo>
                      <a:pt x="7084" y="21706"/>
                    </a:lnTo>
                    <a:lnTo>
                      <a:pt x="7049" y="21754"/>
                    </a:lnTo>
                    <a:lnTo>
                      <a:pt x="7049" y="21765"/>
                    </a:lnTo>
                    <a:lnTo>
                      <a:pt x="7132" y="21754"/>
                    </a:lnTo>
                    <a:lnTo>
                      <a:pt x="7191" y="21765"/>
                    </a:lnTo>
                    <a:cubicBezTo>
                      <a:pt x="7191" y="21777"/>
                      <a:pt x="7191" y="21789"/>
                      <a:pt x="7203" y="21801"/>
                    </a:cubicBezTo>
                    <a:lnTo>
                      <a:pt x="7144" y="21837"/>
                    </a:lnTo>
                    <a:lnTo>
                      <a:pt x="7191" y="21861"/>
                    </a:lnTo>
                    <a:cubicBezTo>
                      <a:pt x="7191" y="21885"/>
                      <a:pt x="7191" y="21896"/>
                      <a:pt x="7191" y="21920"/>
                    </a:cubicBezTo>
                    <a:lnTo>
                      <a:pt x="7108" y="21956"/>
                    </a:lnTo>
                    <a:lnTo>
                      <a:pt x="7084" y="21992"/>
                    </a:lnTo>
                    <a:lnTo>
                      <a:pt x="7191" y="21980"/>
                    </a:lnTo>
                    <a:lnTo>
                      <a:pt x="7227" y="21932"/>
                    </a:lnTo>
                    <a:lnTo>
                      <a:pt x="7263" y="21896"/>
                    </a:lnTo>
                    <a:lnTo>
                      <a:pt x="7406" y="21837"/>
                    </a:lnTo>
                    <a:lnTo>
                      <a:pt x="7453" y="21861"/>
                    </a:lnTo>
                    <a:lnTo>
                      <a:pt x="7406" y="21896"/>
                    </a:lnTo>
                    <a:lnTo>
                      <a:pt x="7430" y="21932"/>
                    </a:lnTo>
                    <a:lnTo>
                      <a:pt x="7358" y="21980"/>
                    </a:lnTo>
                    <a:lnTo>
                      <a:pt x="7322" y="22027"/>
                    </a:lnTo>
                    <a:lnTo>
                      <a:pt x="7239" y="22027"/>
                    </a:lnTo>
                    <a:lnTo>
                      <a:pt x="7168" y="22051"/>
                    </a:lnTo>
                    <a:lnTo>
                      <a:pt x="7120" y="22099"/>
                    </a:lnTo>
                    <a:lnTo>
                      <a:pt x="7191" y="22135"/>
                    </a:lnTo>
                    <a:lnTo>
                      <a:pt x="7275" y="22087"/>
                    </a:lnTo>
                    <a:cubicBezTo>
                      <a:pt x="7299" y="22075"/>
                      <a:pt x="7322" y="22063"/>
                      <a:pt x="7334" y="22051"/>
                    </a:cubicBezTo>
                    <a:lnTo>
                      <a:pt x="7453" y="22051"/>
                    </a:lnTo>
                    <a:lnTo>
                      <a:pt x="7477" y="22063"/>
                    </a:lnTo>
                    <a:lnTo>
                      <a:pt x="7441" y="22111"/>
                    </a:lnTo>
                    <a:lnTo>
                      <a:pt x="7310" y="22158"/>
                    </a:lnTo>
                    <a:cubicBezTo>
                      <a:pt x="7310" y="22182"/>
                      <a:pt x="7322" y="22206"/>
                      <a:pt x="7322" y="22230"/>
                    </a:cubicBezTo>
                    <a:lnTo>
                      <a:pt x="7263" y="22266"/>
                    </a:lnTo>
                    <a:lnTo>
                      <a:pt x="7179" y="22301"/>
                    </a:lnTo>
                    <a:cubicBezTo>
                      <a:pt x="7179" y="22313"/>
                      <a:pt x="7168" y="22325"/>
                      <a:pt x="7168" y="22337"/>
                    </a:cubicBezTo>
                    <a:lnTo>
                      <a:pt x="7263" y="22361"/>
                    </a:lnTo>
                    <a:lnTo>
                      <a:pt x="7406" y="22313"/>
                    </a:lnTo>
                    <a:lnTo>
                      <a:pt x="7477" y="22266"/>
                    </a:lnTo>
                    <a:lnTo>
                      <a:pt x="7596" y="22230"/>
                    </a:lnTo>
                    <a:lnTo>
                      <a:pt x="7668" y="22230"/>
                    </a:lnTo>
                    <a:cubicBezTo>
                      <a:pt x="7680" y="22242"/>
                      <a:pt x="7691" y="22242"/>
                      <a:pt x="7703" y="22254"/>
                    </a:cubicBezTo>
                    <a:lnTo>
                      <a:pt x="7668" y="22301"/>
                    </a:lnTo>
                    <a:lnTo>
                      <a:pt x="7584" y="22313"/>
                    </a:lnTo>
                    <a:lnTo>
                      <a:pt x="7453" y="22373"/>
                    </a:lnTo>
                    <a:lnTo>
                      <a:pt x="7453" y="22396"/>
                    </a:lnTo>
                    <a:lnTo>
                      <a:pt x="7537" y="22385"/>
                    </a:lnTo>
                    <a:lnTo>
                      <a:pt x="7584" y="22408"/>
                    </a:lnTo>
                    <a:lnTo>
                      <a:pt x="7501" y="22480"/>
                    </a:lnTo>
                    <a:lnTo>
                      <a:pt x="7537" y="22527"/>
                    </a:lnTo>
                    <a:lnTo>
                      <a:pt x="7620" y="22539"/>
                    </a:lnTo>
                    <a:lnTo>
                      <a:pt x="7763" y="22444"/>
                    </a:lnTo>
                    <a:lnTo>
                      <a:pt x="7822" y="22420"/>
                    </a:lnTo>
                    <a:lnTo>
                      <a:pt x="7858" y="22444"/>
                    </a:lnTo>
                    <a:lnTo>
                      <a:pt x="7953" y="22480"/>
                    </a:lnTo>
                    <a:cubicBezTo>
                      <a:pt x="7953" y="22504"/>
                      <a:pt x="7965" y="22527"/>
                      <a:pt x="7965" y="22551"/>
                    </a:cubicBezTo>
                    <a:lnTo>
                      <a:pt x="8061" y="22575"/>
                    </a:lnTo>
                    <a:lnTo>
                      <a:pt x="8084" y="22599"/>
                    </a:lnTo>
                    <a:lnTo>
                      <a:pt x="8025" y="22647"/>
                    </a:lnTo>
                    <a:lnTo>
                      <a:pt x="7930" y="22670"/>
                    </a:lnTo>
                    <a:lnTo>
                      <a:pt x="7882" y="22718"/>
                    </a:lnTo>
                    <a:lnTo>
                      <a:pt x="7906" y="22766"/>
                    </a:lnTo>
                    <a:lnTo>
                      <a:pt x="8096" y="22766"/>
                    </a:lnTo>
                    <a:lnTo>
                      <a:pt x="8132" y="22742"/>
                    </a:lnTo>
                    <a:lnTo>
                      <a:pt x="8096" y="22706"/>
                    </a:lnTo>
                    <a:cubicBezTo>
                      <a:pt x="8108" y="22694"/>
                      <a:pt x="8108" y="22682"/>
                      <a:pt x="8096" y="22670"/>
                    </a:cubicBezTo>
                    <a:lnTo>
                      <a:pt x="8156" y="22647"/>
                    </a:lnTo>
                    <a:lnTo>
                      <a:pt x="8227" y="22658"/>
                    </a:lnTo>
                    <a:lnTo>
                      <a:pt x="8299" y="22611"/>
                    </a:lnTo>
                    <a:lnTo>
                      <a:pt x="8382" y="22587"/>
                    </a:lnTo>
                    <a:lnTo>
                      <a:pt x="8442" y="22611"/>
                    </a:lnTo>
                    <a:lnTo>
                      <a:pt x="8513" y="22611"/>
                    </a:lnTo>
                    <a:lnTo>
                      <a:pt x="8573" y="22587"/>
                    </a:lnTo>
                    <a:lnTo>
                      <a:pt x="8620" y="22516"/>
                    </a:lnTo>
                    <a:lnTo>
                      <a:pt x="8680" y="22480"/>
                    </a:lnTo>
                    <a:lnTo>
                      <a:pt x="8751" y="22468"/>
                    </a:lnTo>
                    <a:lnTo>
                      <a:pt x="8834" y="22444"/>
                    </a:lnTo>
                    <a:lnTo>
                      <a:pt x="8918" y="22456"/>
                    </a:lnTo>
                    <a:lnTo>
                      <a:pt x="8977" y="22408"/>
                    </a:lnTo>
                    <a:lnTo>
                      <a:pt x="8977" y="22373"/>
                    </a:lnTo>
                    <a:lnTo>
                      <a:pt x="8930" y="22349"/>
                    </a:lnTo>
                    <a:lnTo>
                      <a:pt x="8930" y="22301"/>
                    </a:lnTo>
                    <a:lnTo>
                      <a:pt x="8977" y="22277"/>
                    </a:lnTo>
                    <a:lnTo>
                      <a:pt x="9037" y="22289"/>
                    </a:lnTo>
                    <a:lnTo>
                      <a:pt x="9096" y="22337"/>
                    </a:lnTo>
                    <a:lnTo>
                      <a:pt x="9096" y="22420"/>
                    </a:lnTo>
                    <a:lnTo>
                      <a:pt x="9013" y="22492"/>
                    </a:lnTo>
                    <a:lnTo>
                      <a:pt x="8942" y="22516"/>
                    </a:lnTo>
                    <a:lnTo>
                      <a:pt x="8894" y="22551"/>
                    </a:lnTo>
                    <a:lnTo>
                      <a:pt x="8918" y="22575"/>
                    </a:lnTo>
                    <a:lnTo>
                      <a:pt x="9037" y="22527"/>
                    </a:lnTo>
                    <a:lnTo>
                      <a:pt x="9215" y="22432"/>
                    </a:lnTo>
                    <a:cubicBezTo>
                      <a:pt x="9251" y="22385"/>
                      <a:pt x="9287" y="22349"/>
                      <a:pt x="9323" y="22313"/>
                    </a:cubicBezTo>
                    <a:lnTo>
                      <a:pt x="9370" y="22313"/>
                    </a:lnTo>
                    <a:lnTo>
                      <a:pt x="9418" y="22349"/>
                    </a:lnTo>
                    <a:lnTo>
                      <a:pt x="9418" y="22420"/>
                    </a:lnTo>
                    <a:lnTo>
                      <a:pt x="9335" y="22456"/>
                    </a:lnTo>
                    <a:lnTo>
                      <a:pt x="9251" y="22504"/>
                    </a:lnTo>
                    <a:lnTo>
                      <a:pt x="9156" y="22563"/>
                    </a:lnTo>
                    <a:lnTo>
                      <a:pt x="9061" y="22599"/>
                    </a:lnTo>
                    <a:lnTo>
                      <a:pt x="9025" y="22623"/>
                    </a:lnTo>
                    <a:lnTo>
                      <a:pt x="9061" y="22635"/>
                    </a:lnTo>
                    <a:lnTo>
                      <a:pt x="9156" y="22599"/>
                    </a:lnTo>
                    <a:lnTo>
                      <a:pt x="9287" y="22516"/>
                    </a:lnTo>
                    <a:lnTo>
                      <a:pt x="9299" y="22539"/>
                    </a:lnTo>
                    <a:lnTo>
                      <a:pt x="9192" y="22623"/>
                    </a:lnTo>
                    <a:lnTo>
                      <a:pt x="9108" y="22647"/>
                    </a:lnTo>
                    <a:lnTo>
                      <a:pt x="9108" y="22718"/>
                    </a:lnTo>
                    <a:lnTo>
                      <a:pt x="8954" y="22813"/>
                    </a:lnTo>
                    <a:cubicBezTo>
                      <a:pt x="8954" y="22825"/>
                      <a:pt x="8942" y="22837"/>
                      <a:pt x="8942" y="22849"/>
                    </a:cubicBezTo>
                    <a:lnTo>
                      <a:pt x="8989" y="22849"/>
                    </a:lnTo>
                    <a:lnTo>
                      <a:pt x="9049" y="22801"/>
                    </a:lnTo>
                    <a:lnTo>
                      <a:pt x="9084" y="22801"/>
                    </a:lnTo>
                    <a:cubicBezTo>
                      <a:pt x="9096" y="22801"/>
                      <a:pt x="9096" y="22813"/>
                      <a:pt x="9096" y="22825"/>
                    </a:cubicBezTo>
                    <a:lnTo>
                      <a:pt x="9144" y="22885"/>
                    </a:lnTo>
                    <a:lnTo>
                      <a:pt x="9168" y="22837"/>
                    </a:lnTo>
                    <a:lnTo>
                      <a:pt x="9239" y="22789"/>
                    </a:lnTo>
                    <a:cubicBezTo>
                      <a:pt x="9251" y="22777"/>
                      <a:pt x="9263" y="22766"/>
                      <a:pt x="9275" y="22742"/>
                    </a:cubicBezTo>
                    <a:lnTo>
                      <a:pt x="9323" y="22730"/>
                    </a:lnTo>
                    <a:lnTo>
                      <a:pt x="9358" y="22742"/>
                    </a:lnTo>
                    <a:lnTo>
                      <a:pt x="9275" y="22801"/>
                    </a:lnTo>
                    <a:cubicBezTo>
                      <a:pt x="9275" y="22825"/>
                      <a:pt x="9263" y="22849"/>
                      <a:pt x="9251" y="22873"/>
                    </a:cubicBezTo>
                    <a:lnTo>
                      <a:pt x="9275" y="22897"/>
                    </a:lnTo>
                    <a:lnTo>
                      <a:pt x="9358" y="22861"/>
                    </a:lnTo>
                    <a:lnTo>
                      <a:pt x="9406" y="22801"/>
                    </a:lnTo>
                    <a:lnTo>
                      <a:pt x="9454" y="22789"/>
                    </a:lnTo>
                    <a:lnTo>
                      <a:pt x="9525" y="22766"/>
                    </a:lnTo>
                    <a:lnTo>
                      <a:pt x="9525" y="22766"/>
                    </a:lnTo>
                    <a:lnTo>
                      <a:pt x="9465" y="22849"/>
                    </a:lnTo>
                    <a:lnTo>
                      <a:pt x="9454" y="22932"/>
                    </a:lnTo>
                    <a:lnTo>
                      <a:pt x="9358" y="23004"/>
                    </a:lnTo>
                    <a:lnTo>
                      <a:pt x="9358" y="23063"/>
                    </a:lnTo>
                    <a:lnTo>
                      <a:pt x="9394" y="23063"/>
                    </a:lnTo>
                    <a:cubicBezTo>
                      <a:pt x="9430" y="23051"/>
                      <a:pt x="9454" y="23028"/>
                      <a:pt x="9489" y="23004"/>
                    </a:cubicBezTo>
                    <a:lnTo>
                      <a:pt x="9549" y="22849"/>
                    </a:lnTo>
                    <a:lnTo>
                      <a:pt x="9632" y="22801"/>
                    </a:lnTo>
                    <a:lnTo>
                      <a:pt x="9644" y="22813"/>
                    </a:lnTo>
                    <a:cubicBezTo>
                      <a:pt x="9620" y="22861"/>
                      <a:pt x="9585" y="22897"/>
                      <a:pt x="9549" y="22932"/>
                    </a:cubicBezTo>
                    <a:lnTo>
                      <a:pt x="9573" y="22992"/>
                    </a:lnTo>
                    <a:cubicBezTo>
                      <a:pt x="9561" y="23016"/>
                      <a:pt x="9549" y="23028"/>
                      <a:pt x="9537" y="23051"/>
                    </a:cubicBezTo>
                    <a:cubicBezTo>
                      <a:pt x="9525" y="23075"/>
                      <a:pt x="9513" y="23099"/>
                      <a:pt x="9513" y="23123"/>
                    </a:cubicBezTo>
                    <a:lnTo>
                      <a:pt x="9585" y="23135"/>
                    </a:lnTo>
                    <a:lnTo>
                      <a:pt x="9620" y="23099"/>
                    </a:lnTo>
                    <a:lnTo>
                      <a:pt x="9608" y="23039"/>
                    </a:lnTo>
                    <a:cubicBezTo>
                      <a:pt x="9608" y="23028"/>
                      <a:pt x="9620" y="23016"/>
                      <a:pt x="9620" y="23004"/>
                    </a:cubicBezTo>
                    <a:lnTo>
                      <a:pt x="9668" y="23004"/>
                    </a:lnTo>
                    <a:lnTo>
                      <a:pt x="9751" y="23016"/>
                    </a:lnTo>
                    <a:cubicBezTo>
                      <a:pt x="9751" y="22980"/>
                      <a:pt x="9739" y="22944"/>
                      <a:pt x="9739" y="22908"/>
                    </a:cubicBezTo>
                    <a:lnTo>
                      <a:pt x="9787" y="22897"/>
                    </a:lnTo>
                    <a:lnTo>
                      <a:pt x="9835" y="22849"/>
                    </a:lnTo>
                    <a:lnTo>
                      <a:pt x="9894" y="22849"/>
                    </a:lnTo>
                    <a:cubicBezTo>
                      <a:pt x="9894" y="22861"/>
                      <a:pt x="9894" y="22873"/>
                      <a:pt x="9906" y="22885"/>
                    </a:cubicBezTo>
                    <a:lnTo>
                      <a:pt x="9870" y="22885"/>
                    </a:lnTo>
                    <a:lnTo>
                      <a:pt x="9858" y="22956"/>
                    </a:lnTo>
                    <a:lnTo>
                      <a:pt x="9870" y="22980"/>
                    </a:lnTo>
                    <a:lnTo>
                      <a:pt x="10037" y="22968"/>
                    </a:lnTo>
                    <a:lnTo>
                      <a:pt x="10335" y="23028"/>
                    </a:lnTo>
                    <a:lnTo>
                      <a:pt x="10370" y="23028"/>
                    </a:lnTo>
                    <a:lnTo>
                      <a:pt x="10370" y="22992"/>
                    </a:lnTo>
                    <a:lnTo>
                      <a:pt x="10430" y="22956"/>
                    </a:lnTo>
                    <a:lnTo>
                      <a:pt x="10489" y="22932"/>
                    </a:lnTo>
                    <a:cubicBezTo>
                      <a:pt x="10489" y="22920"/>
                      <a:pt x="10489" y="22908"/>
                      <a:pt x="10489" y="22908"/>
                    </a:cubicBezTo>
                    <a:lnTo>
                      <a:pt x="10430" y="22897"/>
                    </a:lnTo>
                    <a:lnTo>
                      <a:pt x="10394" y="22885"/>
                    </a:lnTo>
                    <a:lnTo>
                      <a:pt x="10311" y="22897"/>
                    </a:lnTo>
                    <a:lnTo>
                      <a:pt x="10275" y="22908"/>
                    </a:lnTo>
                    <a:lnTo>
                      <a:pt x="10263" y="22873"/>
                    </a:lnTo>
                    <a:lnTo>
                      <a:pt x="10299" y="22849"/>
                    </a:lnTo>
                    <a:lnTo>
                      <a:pt x="10299" y="22813"/>
                    </a:lnTo>
                    <a:lnTo>
                      <a:pt x="10180" y="22777"/>
                    </a:lnTo>
                    <a:lnTo>
                      <a:pt x="9989" y="22754"/>
                    </a:lnTo>
                    <a:lnTo>
                      <a:pt x="9954" y="22730"/>
                    </a:lnTo>
                    <a:lnTo>
                      <a:pt x="9977" y="22706"/>
                    </a:lnTo>
                    <a:lnTo>
                      <a:pt x="10073" y="22706"/>
                    </a:lnTo>
                    <a:lnTo>
                      <a:pt x="10120" y="22682"/>
                    </a:lnTo>
                    <a:lnTo>
                      <a:pt x="10156" y="22682"/>
                    </a:lnTo>
                    <a:cubicBezTo>
                      <a:pt x="10168" y="22694"/>
                      <a:pt x="10180" y="22706"/>
                      <a:pt x="10192" y="22718"/>
                    </a:cubicBezTo>
                    <a:lnTo>
                      <a:pt x="10287" y="22754"/>
                    </a:lnTo>
                    <a:lnTo>
                      <a:pt x="10370" y="22789"/>
                    </a:lnTo>
                    <a:lnTo>
                      <a:pt x="10442" y="22777"/>
                    </a:lnTo>
                    <a:lnTo>
                      <a:pt x="10549" y="22730"/>
                    </a:lnTo>
                    <a:lnTo>
                      <a:pt x="10620" y="22682"/>
                    </a:lnTo>
                    <a:cubicBezTo>
                      <a:pt x="10620" y="22670"/>
                      <a:pt x="10632" y="22658"/>
                      <a:pt x="10632" y="22647"/>
                    </a:cubicBezTo>
                    <a:lnTo>
                      <a:pt x="10549" y="22647"/>
                    </a:lnTo>
                    <a:lnTo>
                      <a:pt x="10442" y="22670"/>
                    </a:lnTo>
                    <a:lnTo>
                      <a:pt x="10370" y="22670"/>
                    </a:lnTo>
                    <a:cubicBezTo>
                      <a:pt x="10382" y="22658"/>
                      <a:pt x="10382" y="22647"/>
                      <a:pt x="10370" y="22635"/>
                    </a:cubicBezTo>
                    <a:lnTo>
                      <a:pt x="10430" y="22635"/>
                    </a:lnTo>
                    <a:lnTo>
                      <a:pt x="10513" y="22623"/>
                    </a:lnTo>
                    <a:lnTo>
                      <a:pt x="10585" y="22587"/>
                    </a:lnTo>
                    <a:lnTo>
                      <a:pt x="10573" y="22563"/>
                    </a:lnTo>
                    <a:lnTo>
                      <a:pt x="10478" y="22551"/>
                    </a:lnTo>
                    <a:lnTo>
                      <a:pt x="10370" y="22551"/>
                    </a:lnTo>
                    <a:cubicBezTo>
                      <a:pt x="10382" y="22539"/>
                      <a:pt x="10382" y="22539"/>
                      <a:pt x="10382" y="22527"/>
                    </a:cubicBezTo>
                    <a:lnTo>
                      <a:pt x="10442" y="22516"/>
                    </a:lnTo>
                    <a:cubicBezTo>
                      <a:pt x="10442" y="22516"/>
                      <a:pt x="10442" y="22504"/>
                      <a:pt x="10454" y="22504"/>
                    </a:cubicBezTo>
                    <a:lnTo>
                      <a:pt x="10418" y="22480"/>
                    </a:lnTo>
                    <a:lnTo>
                      <a:pt x="10299" y="22480"/>
                    </a:lnTo>
                    <a:lnTo>
                      <a:pt x="10239" y="22444"/>
                    </a:lnTo>
                    <a:cubicBezTo>
                      <a:pt x="10251" y="22444"/>
                      <a:pt x="10263" y="22432"/>
                      <a:pt x="10263" y="22432"/>
                    </a:cubicBezTo>
                    <a:lnTo>
                      <a:pt x="10370" y="22444"/>
                    </a:lnTo>
                    <a:lnTo>
                      <a:pt x="10489" y="22444"/>
                    </a:lnTo>
                    <a:lnTo>
                      <a:pt x="10632" y="22396"/>
                    </a:lnTo>
                    <a:cubicBezTo>
                      <a:pt x="10668" y="22385"/>
                      <a:pt x="10692" y="22373"/>
                      <a:pt x="10728" y="22361"/>
                    </a:cubicBezTo>
                    <a:cubicBezTo>
                      <a:pt x="10728" y="22349"/>
                      <a:pt x="10728" y="22337"/>
                      <a:pt x="10739" y="22325"/>
                    </a:cubicBezTo>
                    <a:lnTo>
                      <a:pt x="10704" y="22301"/>
                    </a:lnTo>
                    <a:lnTo>
                      <a:pt x="10608" y="22289"/>
                    </a:lnTo>
                    <a:lnTo>
                      <a:pt x="10394" y="22301"/>
                    </a:lnTo>
                    <a:lnTo>
                      <a:pt x="10299" y="22277"/>
                    </a:lnTo>
                    <a:lnTo>
                      <a:pt x="10299" y="22266"/>
                    </a:lnTo>
                    <a:lnTo>
                      <a:pt x="10347" y="22254"/>
                    </a:lnTo>
                    <a:lnTo>
                      <a:pt x="10418" y="22266"/>
                    </a:lnTo>
                    <a:lnTo>
                      <a:pt x="10573" y="22254"/>
                    </a:lnTo>
                    <a:lnTo>
                      <a:pt x="10644" y="22218"/>
                    </a:lnTo>
                    <a:lnTo>
                      <a:pt x="10644" y="22158"/>
                    </a:lnTo>
                    <a:lnTo>
                      <a:pt x="10561" y="22135"/>
                    </a:lnTo>
                    <a:lnTo>
                      <a:pt x="10489" y="22123"/>
                    </a:lnTo>
                    <a:cubicBezTo>
                      <a:pt x="10478" y="22111"/>
                      <a:pt x="10466" y="22099"/>
                      <a:pt x="10454" y="22087"/>
                    </a:cubicBezTo>
                    <a:lnTo>
                      <a:pt x="10525" y="22075"/>
                    </a:lnTo>
                    <a:lnTo>
                      <a:pt x="10585" y="22099"/>
                    </a:lnTo>
                    <a:lnTo>
                      <a:pt x="10620" y="22123"/>
                    </a:lnTo>
                    <a:lnTo>
                      <a:pt x="10704" y="22087"/>
                    </a:lnTo>
                    <a:cubicBezTo>
                      <a:pt x="10716" y="22075"/>
                      <a:pt x="10739" y="22051"/>
                      <a:pt x="10751" y="22039"/>
                    </a:cubicBezTo>
                    <a:lnTo>
                      <a:pt x="10751" y="22004"/>
                    </a:lnTo>
                    <a:lnTo>
                      <a:pt x="10704" y="21992"/>
                    </a:lnTo>
                    <a:lnTo>
                      <a:pt x="10620" y="21968"/>
                    </a:lnTo>
                    <a:cubicBezTo>
                      <a:pt x="10620" y="21968"/>
                      <a:pt x="10620" y="21956"/>
                      <a:pt x="10632" y="21944"/>
                    </a:cubicBezTo>
                    <a:lnTo>
                      <a:pt x="10668" y="21932"/>
                    </a:lnTo>
                    <a:lnTo>
                      <a:pt x="10716" y="21956"/>
                    </a:lnTo>
                    <a:lnTo>
                      <a:pt x="10787" y="21956"/>
                    </a:lnTo>
                    <a:lnTo>
                      <a:pt x="10847" y="21885"/>
                    </a:lnTo>
                    <a:cubicBezTo>
                      <a:pt x="10847" y="21873"/>
                      <a:pt x="10847" y="21873"/>
                      <a:pt x="10847" y="21861"/>
                    </a:cubicBezTo>
                    <a:lnTo>
                      <a:pt x="10728" y="21861"/>
                    </a:lnTo>
                    <a:lnTo>
                      <a:pt x="10620" y="21837"/>
                    </a:lnTo>
                    <a:lnTo>
                      <a:pt x="10597" y="21813"/>
                    </a:lnTo>
                    <a:lnTo>
                      <a:pt x="10644" y="21801"/>
                    </a:lnTo>
                    <a:lnTo>
                      <a:pt x="10728" y="21825"/>
                    </a:lnTo>
                    <a:lnTo>
                      <a:pt x="10823" y="21825"/>
                    </a:lnTo>
                    <a:lnTo>
                      <a:pt x="10894" y="21849"/>
                    </a:lnTo>
                    <a:lnTo>
                      <a:pt x="10954" y="21837"/>
                    </a:lnTo>
                    <a:cubicBezTo>
                      <a:pt x="10954" y="21813"/>
                      <a:pt x="10978" y="21789"/>
                      <a:pt x="10978" y="21765"/>
                    </a:cubicBezTo>
                    <a:cubicBezTo>
                      <a:pt x="10989" y="21742"/>
                      <a:pt x="10978" y="21742"/>
                      <a:pt x="10978" y="21730"/>
                    </a:cubicBezTo>
                    <a:lnTo>
                      <a:pt x="11037" y="21694"/>
                    </a:lnTo>
                    <a:lnTo>
                      <a:pt x="11037" y="21658"/>
                    </a:lnTo>
                    <a:lnTo>
                      <a:pt x="11001" y="21634"/>
                    </a:lnTo>
                    <a:lnTo>
                      <a:pt x="11025" y="21563"/>
                    </a:lnTo>
                    <a:cubicBezTo>
                      <a:pt x="11025" y="21539"/>
                      <a:pt x="11025" y="21527"/>
                      <a:pt x="11025" y="21515"/>
                    </a:cubicBezTo>
                    <a:lnTo>
                      <a:pt x="10942" y="21456"/>
                    </a:lnTo>
                    <a:lnTo>
                      <a:pt x="10787" y="21408"/>
                    </a:lnTo>
                    <a:lnTo>
                      <a:pt x="10680" y="21408"/>
                    </a:lnTo>
                    <a:lnTo>
                      <a:pt x="10620" y="21373"/>
                    </a:lnTo>
                    <a:cubicBezTo>
                      <a:pt x="10620" y="21373"/>
                      <a:pt x="10620" y="21361"/>
                      <a:pt x="10620" y="21349"/>
                    </a:cubicBezTo>
                    <a:lnTo>
                      <a:pt x="10692" y="21337"/>
                    </a:lnTo>
                    <a:lnTo>
                      <a:pt x="10751" y="21349"/>
                    </a:lnTo>
                    <a:cubicBezTo>
                      <a:pt x="10811" y="21373"/>
                      <a:pt x="10859" y="21396"/>
                      <a:pt x="10906" y="21408"/>
                    </a:cubicBezTo>
                    <a:lnTo>
                      <a:pt x="10989" y="21444"/>
                    </a:lnTo>
                    <a:lnTo>
                      <a:pt x="11073" y="21432"/>
                    </a:lnTo>
                    <a:lnTo>
                      <a:pt x="11109" y="21420"/>
                    </a:lnTo>
                    <a:lnTo>
                      <a:pt x="11049" y="21337"/>
                    </a:lnTo>
                    <a:lnTo>
                      <a:pt x="10989" y="21277"/>
                    </a:lnTo>
                    <a:lnTo>
                      <a:pt x="10835" y="21277"/>
                    </a:lnTo>
                    <a:lnTo>
                      <a:pt x="10656" y="21253"/>
                    </a:lnTo>
                    <a:lnTo>
                      <a:pt x="10597" y="21230"/>
                    </a:lnTo>
                    <a:lnTo>
                      <a:pt x="10597" y="21182"/>
                    </a:lnTo>
                    <a:lnTo>
                      <a:pt x="10656" y="21170"/>
                    </a:lnTo>
                    <a:lnTo>
                      <a:pt x="10728" y="21194"/>
                    </a:lnTo>
                    <a:lnTo>
                      <a:pt x="10787" y="21218"/>
                    </a:lnTo>
                    <a:lnTo>
                      <a:pt x="10882" y="21206"/>
                    </a:lnTo>
                    <a:lnTo>
                      <a:pt x="10930" y="21146"/>
                    </a:lnTo>
                    <a:cubicBezTo>
                      <a:pt x="10930" y="21134"/>
                      <a:pt x="10942" y="21123"/>
                      <a:pt x="10942" y="21099"/>
                    </a:cubicBezTo>
                    <a:cubicBezTo>
                      <a:pt x="10954" y="21087"/>
                      <a:pt x="10942" y="21063"/>
                      <a:pt x="10942" y="21039"/>
                    </a:cubicBezTo>
                    <a:lnTo>
                      <a:pt x="10978" y="21039"/>
                    </a:lnTo>
                    <a:lnTo>
                      <a:pt x="11049" y="21051"/>
                    </a:lnTo>
                    <a:lnTo>
                      <a:pt x="11049" y="21075"/>
                    </a:lnTo>
                    <a:cubicBezTo>
                      <a:pt x="11049" y="21075"/>
                      <a:pt x="11049" y="21099"/>
                      <a:pt x="11061" y="21111"/>
                    </a:cubicBezTo>
                    <a:lnTo>
                      <a:pt x="11180" y="21123"/>
                    </a:lnTo>
                    <a:lnTo>
                      <a:pt x="11240" y="21111"/>
                    </a:lnTo>
                    <a:lnTo>
                      <a:pt x="11311" y="21134"/>
                    </a:lnTo>
                    <a:lnTo>
                      <a:pt x="11370" y="21123"/>
                    </a:lnTo>
                    <a:lnTo>
                      <a:pt x="11406" y="21087"/>
                    </a:lnTo>
                    <a:lnTo>
                      <a:pt x="11454" y="21039"/>
                    </a:lnTo>
                    <a:lnTo>
                      <a:pt x="11478" y="21015"/>
                    </a:lnTo>
                    <a:lnTo>
                      <a:pt x="11454" y="20980"/>
                    </a:lnTo>
                    <a:lnTo>
                      <a:pt x="11382" y="20980"/>
                    </a:lnTo>
                    <a:lnTo>
                      <a:pt x="11204" y="20992"/>
                    </a:lnTo>
                    <a:lnTo>
                      <a:pt x="11168" y="20980"/>
                    </a:lnTo>
                    <a:lnTo>
                      <a:pt x="11168" y="20968"/>
                    </a:lnTo>
                    <a:cubicBezTo>
                      <a:pt x="11168" y="20944"/>
                      <a:pt x="11156" y="20932"/>
                      <a:pt x="11144" y="20920"/>
                    </a:cubicBezTo>
                    <a:lnTo>
                      <a:pt x="11085" y="20884"/>
                    </a:lnTo>
                    <a:lnTo>
                      <a:pt x="11085" y="20849"/>
                    </a:lnTo>
                    <a:lnTo>
                      <a:pt x="11132" y="20801"/>
                    </a:lnTo>
                    <a:lnTo>
                      <a:pt x="11168" y="20801"/>
                    </a:lnTo>
                    <a:lnTo>
                      <a:pt x="11228" y="20837"/>
                    </a:lnTo>
                    <a:lnTo>
                      <a:pt x="11251" y="20884"/>
                    </a:lnTo>
                    <a:lnTo>
                      <a:pt x="11323" y="20920"/>
                    </a:lnTo>
                    <a:lnTo>
                      <a:pt x="11454" y="20908"/>
                    </a:lnTo>
                    <a:lnTo>
                      <a:pt x="11490" y="20884"/>
                    </a:lnTo>
                    <a:lnTo>
                      <a:pt x="11490" y="20849"/>
                    </a:lnTo>
                    <a:lnTo>
                      <a:pt x="11466" y="20825"/>
                    </a:lnTo>
                    <a:lnTo>
                      <a:pt x="11335" y="20801"/>
                    </a:lnTo>
                    <a:lnTo>
                      <a:pt x="11251" y="20765"/>
                    </a:lnTo>
                    <a:cubicBezTo>
                      <a:pt x="11240" y="20742"/>
                      <a:pt x="11228" y="20718"/>
                      <a:pt x="11216" y="20706"/>
                    </a:cubicBezTo>
                    <a:lnTo>
                      <a:pt x="11251" y="20706"/>
                    </a:lnTo>
                    <a:lnTo>
                      <a:pt x="11311" y="20742"/>
                    </a:lnTo>
                    <a:lnTo>
                      <a:pt x="11430" y="20765"/>
                    </a:lnTo>
                    <a:lnTo>
                      <a:pt x="11501" y="20765"/>
                    </a:lnTo>
                    <a:lnTo>
                      <a:pt x="11585" y="20801"/>
                    </a:lnTo>
                    <a:lnTo>
                      <a:pt x="11609" y="20777"/>
                    </a:lnTo>
                    <a:cubicBezTo>
                      <a:pt x="11609" y="20765"/>
                      <a:pt x="11609" y="20753"/>
                      <a:pt x="11609" y="20742"/>
                    </a:cubicBezTo>
                    <a:lnTo>
                      <a:pt x="11585" y="20706"/>
                    </a:lnTo>
                    <a:lnTo>
                      <a:pt x="11454" y="20682"/>
                    </a:lnTo>
                    <a:lnTo>
                      <a:pt x="11370" y="20646"/>
                    </a:lnTo>
                    <a:cubicBezTo>
                      <a:pt x="11370" y="20622"/>
                      <a:pt x="11359" y="20611"/>
                      <a:pt x="11359" y="20587"/>
                    </a:cubicBezTo>
                    <a:lnTo>
                      <a:pt x="11394" y="20551"/>
                    </a:lnTo>
                    <a:lnTo>
                      <a:pt x="11430" y="20515"/>
                    </a:lnTo>
                    <a:lnTo>
                      <a:pt x="11490" y="20515"/>
                    </a:lnTo>
                    <a:lnTo>
                      <a:pt x="11537" y="20551"/>
                    </a:lnTo>
                    <a:lnTo>
                      <a:pt x="11680" y="20611"/>
                    </a:lnTo>
                    <a:lnTo>
                      <a:pt x="11751" y="20611"/>
                    </a:lnTo>
                    <a:lnTo>
                      <a:pt x="11799" y="20575"/>
                    </a:lnTo>
                    <a:lnTo>
                      <a:pt x="11871" y="20575"/>
                    </a:lnTo>
                    <a:lnTo>
                      <a:pt x="11966" y="20539"/>
                    </a:lnTo>
                    <a:cubicBezTo>
                      <a:pt x="11966" y="20515"/>
                      <a:pt x="11978" y="20491"/>
                      <a:pt x="11990" y="20480"/>
                    </a:cubicBezTo>
                    <a:lnTo>
                      <a:pt x="11966" y="20456"/>
                    </a:lnTo>
                    <a:lnTo>
                      <a:pt x="11882" y="20444"/>
                    </a:lnTo>
                    <a:lnTo>
                      <a:pt x="11787" y="20420"/>
                    </a:lnTo>
                    <a:lnTo>
                      <a:pt x="11668" y="20396"/>
                    </a:lnTo>
                    <a:lnTo>
                      <a:pt x="11513" y="20396"/>
                    </a:lnTo>
                    <a:cubicBezTo>
                      <a:pt x="11513" y="20372"/>
                      <a:pt x="11525" y="20361"/>
                      <a:pt x="11525" y="20349"/>
                    </a:cubicBezTo>
                    <a:lnTo>
                      <a:pt x="11549" y="20325"/>
                    </a:lnTo>
                    <a:lnTo>
                      <a:pt x="11621" y="20313"/>
                    </a:lnTo>
                    <a:cubicBezTo>
                      <a:pt x="11644" y="20325"/>
                      <a:pt x="11668" y="20337"/>
                      <a:pt x="11704" y="20349"/>
                    </a:cubicBezTo>
                    <a:lnTo>
                      <a:pt x="11751" y="20361"/>
                    </a:lnTo>
                    <a:lnTo>
                      <a:pt x="11811" y="20361"/>
                    </a:lnTo>
                    <a:lnTo>
                      <a:pt x="11906" y="20420"/>
                    </a:lnTo>
                    <a:lnTo>
                      <a:pt x="11978" y="20432"/>
                    </a:lnTo>
                    <a:lnTo>
                      <a:pt x="12025" y="20420"/>
                    </a:lnTo>
                    <a:lnTo>
                      <a:pt x="12049" y="20384"/>
                    </a:lnTo>
                    <a:lnTo>
                      <a:pt x="12049" y="20349"/>
                    </a:lnTo>
                    <a:lnTo>
                      <a:pt x="12049" y="20277"/>
                    </a:lnTo>
                    <a:lnTo>
                      <a:pt x="12013" y="20241"/>
                    </a:lnTo>
                    <a:lnTo>
                      <a:pt x="11954" y="20230"/>
                    </a:lnTo>
                    <a:cubicBezTo>
                      <a:pt x="11954" y="20218"/>
                      <a:pt x="11954" y="20218"/>
                      <a:pt x="11954" y="20206"/>
                    </a:cubicBezTo>
                    <a:lnTo>
                      <a:pt x="12013" y="20194"/>
                    </a:lnTo>
                    <a:lnTo>
                      <a:pt x="12085" y="20182"/>
                    </a:lnTo>
                    <a:cubicBezTo>
                      <a:pt x="12085" y="20158"/>
                      <a:pt x="12097" y="20146"/>
                      <a:pt x="12097" y="20122"/>
                    </a:cubicBezTo>
                    <a:cubicBezTo>
                      <a:pt x="12097" y="20110"/>
                      <a:pt x="12097" y="20099"/>
                      <a:pt x="12097" y="20087"/>
                    </a:cubicBezTo>
                    <a:lnTo>
                      <a:pt x="12037" y="20087"/>
                    </a:lnTo>
                    <a:lnTo>
                      <a:pt x="11990" y="20110"/>
                    </a:lnTo>
                    <a:lnTo>
                      <a:pt x="11942" y="20087"/>
                    </a:lnTo>
                    <a:lnTo>
                      <a:pt x="11871" y="20063"/>
                    </a:lnTo>
                    <a:lnTo>
                      <a:pt x="11775" y="20063"/>
                    </a:lnTo>
                    <a:lnTo>
                      <a:pt x="11632" y="20027"/>
                    </a:lnTo>
                    <a:lnTo>
                      <a:pt x="11597" y="20003"/>
                    </a:lnTo>
                    <a:lnTo>
                      <a:pt x="11644" y="19956"/>
                    </a:lnTo>
                    <a:lnTo>
                      <a:pt x="11751" y="19932"/>
                    </a:lnTo>
                    <a:lnTo>
                      <a:pt x="11871" y="19932"/>
                    </a:lnTo>
                    <a:lnTo>
                      <a:pt x="11978" y="19920"/>
                    </a:lnTo>
                    <a:lnTo>
                      <a:pt x="12002" y="19872"/>
                    </a:lnTo>
                    <a:lnTo>
                      <a:pt x="12049" y="19872"/>
                    </a:lnTo>
                    <a:lnTo>
                      <a:pt x="12132" y="19896"/>
                    </a:lnTo>
                    <a:cubicBezTo>
                      <a:pt x="12132" y="19872"/>
                      <a:pt x="12144" y="19849"/>
                      <a:pt x="12144" y="19825"/>
                    </a:cubicBezTo>
                    <a:lnTo>
                      <a:pt x="12109" y="19718"/>
                    </a:lnTo>
                    <a:cubicBezTo>
                      <a:pt x="12097" y="19694"/>
                      <a:pt x="12073" y="19670"/>
                      <a:pt x="12061" y="19646"/>
                    </a:cubicBezTo>
                    <a:lnTo>
                      <a:pt x="11990" y="19610"/>
                    </a:lnTo>
                    <a:cubicBezTo>
                      <a:pt x="11978" y="19599"/>
                      <a:pt x="11966" y="19575"/>
                      <a:pt x="11954" y="19563"/>
                    </a:cubicBezTo>
                    <a:lnTo>
                      <a:pt x="11954" y="19527"/>
                    </a:lnTo>
                    <a:lnTo>
                      <a:pt x="12002" y="19479"/>
                    </a:lnTo>
                    <a:lnTo>
                      <a:pt x="11954" y="19420"/>
                    </a:lnTo>
                    <a:lnTo>
                      <a:pt x="11942" y="19384"/>
                    </a:lnTo>
                    <a:lnTo>
                      <a:pt x="11966" y="19360"/>
                    </a:lnTo>
                    <a:lnTo>
                      <a:pt x="12002" y="19360"/>
                    </a:lnTo>
                    <a:lnTo>
                      <a:pt x="12037" y="19408"/>
                    </a:lnTo>
                    <a:cubicBezTo>
                      <a:pt x="12073" y="19408"/>
                      <a:pt x="12109" y="19408"/>
                      <a:pt x="12144" y="19420"/>
                    </a:cubicBezTo>
                    <a:cubicBezTo>
                      <a:pt x="12144" y="19408"/>
                      <a:pt x="12144" y="19396"/>
                      <a:pt x="12144" y="19384"/>
                    </a:cubicBezTo>
                    <a:lnTo>
                      <a:pt x="12192" y="19360"/>
                    </a:lnTo>
                    <a:lnTo>
                      <a:pt x="12263" y="19372"/>
                    </a:lnTo>
                    <a:cubicBezTo>
                      <a:pt x="12275" y="19396"/>
                      <a:pt x="12287" y="19420"/>
                      <a:pt x="12311" y="19456"/>
                    </a:cubicBezTo>
                    <a:lnTo>
                      <a:pt x="12359" y="19468"/>
                    </a:lnTo>
                    <a:lnTo>
                      <a:pt x="12430" y="19456"/>
                    </a:lnTo>
                    <a:lnTo>
                      <a:pt x="12537" y="19360"/>
                    </a:lnTo>
                    <a:cubicBezTo>
                      <a:pt x="12549" y="19325"/>
                      <a:pt x="12573" y="19289"/>
                      <a:pt x="12585" y="19253"/>
                    </a:cubicBezTo>
                    <a:cubicBezTo>
                      <a:pt x="12597" y="19229"/>
                      <a:pt x="12585" y="19194"/>
                      <a:pt x="12573" y="19170"/>
                    </a:cubicBezTo>
                    <a:lnTo>
                      <a:pt x="12537" y="19110"/>
                    </a:lnTo>
                    <a:lnTo>
                      <a:pt x="12478" y="19027"/>
                    </a:lnTo>
                    <a:lnTo>
                      <a:pt x="12525" y="18991"/>
                    </a:lnTo>
                    <a:lnTo>
                      <a:pt x="12597" y="18979"/>
                    </a:lnTo>
                    <a:lnTo>
                      <a:pt x="12621" y="18944"/>
                    </a:lnTo>
                    <a:lnTo>
                      <a:pt x="12656" y="18932"/>
                    </a:lnTo>
                    <a:lnTo>
                      <a:pt x="12704" y="18967"/>
                    </a:lnTo>
                    <a:lnTo>
                      <a:pt x="12752" y="19015"/>
                    </a:lnTo>
                    <a:lnTo>
                      <a:pt x="12835" y="19015"/>
                    </a:lnTo>
                    <a:lnTo>
                      <a:pt x="12883" y="18967"/>
                    </a:lnTo>
                    <a:lnTo>
                      <a:pt x="12883" y="18932"/>
                    </a:lnTo>
                    <a:lnTo>
                      <a:pt x="12883" y="18896"/>
                    </a:lnTo>
                    <a:lnTo>
                      <a:pt x="12930" y="18896"/>
                    </a:lnTo>
                    <a:lnTo>
                      <a:pt x="12966" y="18932"/>
                    </a:lnTo>
                    <a:lnTo>
                      <a:pt x="13014" y="19003"/>
                    </a:lnTo>
                    <a:lnTo>
                      <a:pt x="13061" y="19015"/>
                    </a:lnTo>
                    <a:lnTo>
                      <a:pt x="13156" y="18979"/>
                    </a:lnTo>
                    <a:lnTo>
                      <a:pt x="13204" y="18932"/>
                    </a:lnTo>
                    <a:lnTo>
                      <a:pt x="13252" y="18908"/>
                    </a:lnTo>
                    <a:lnTo>
                      <a:pt x="13299" y="18944"/>
                    </a:lnTo>
                    <a:lnTo>
                      <a:pt x="13383" y="18944"/>
                    </a:lnTo>
                    <a:lnTo>
                      <a:pt x="13466" y="18896"/>
                    </a:lnTo>
                    <a:cubicBezTo>
                      <a:pt x="13466" y="18872"/>
                      <a:pt x="13478" y="18860"/>
                      <a:pt x="13490" y="18837"/>
                    </a:cubicBezTo>
                    <a:lnTo>
                      <a:pt x="13514" y="18825"/>
                    </a:lnTo>
                    <a:lnTo>
                      <a:pt x="13514" y="18789"/>
                    </a:lnTo>
                    <a:lnTo>
                      <a:pt x="13454" y="18753"/>
                    </a:lnTo>
                    <a:lnTo>
                      <a:pt x="13383" y="18670"/>
                    </a:lnTo>
                    <a:cubicBezTo>
                      <a:pt x="13371" y="18658"/>
                      <a:pt x="13359" y="18646"/>
                      <a:pt x="13359" y="18634"/>
                    </a:cubicBezTo>
                    <a:lnTo>
                      <a:pt x="13406" y="18586"/>
                    </a:lnTo>
                    <a:lnTo>
                      <a:pt x="13454" y="18586"/>
                    </a:lnTo>
                    <a:lnTo>
                      <a:pt x="13478" y="18658"/>
                    </a:lnTo>
                    <a:lnTo>
                      <a:pt x="13537" y="18646"/>
                    </a:lnTo>
                    <a:lnTo>
                      <a:pt x="13609" y="18575"/>
                    </a:lnTo>
                    <a:lnTo>
                      <a:pt x="13633" y="18527"/>
                    </a:lnTo>
                    <a:lnTo>
                      <a:pt x="13668" y="18467"/>
                    </a:lnTo>
                    <a:cubicBezTo>
                      <a:pt x="13668" y="18456"/>
                      <a:pt x="13680" y="18432"/>
                      <a:pt x="13680" y="18420"/>
                    </a:cubicBezTo>
                    <a:lnTo>
                      <a:pt x="13597" y="18372"/>
                    </a:lnTo>
                    <a:cubicBezTo>
                      <a:pt x="13597" y="18360"/>
                      <a:pt x="13597" y="18360"/>
                      <a:pt x="13585" y="18348"/>
                    </a:cubicBezTo>
                    <a:lnTo>
                      <a:pt x="13633" y="18301"/>
                    </a:lnTo>
                    <a:lnTo>
                      <a:pt x="13680" y="18277"/>
                    </a:lnTo>
                    <a:lnTo>
                      <a:pt x="13716" y="18277"/>
                    </a:lnTo>
                    <a:cubicBezTo>
                      <a:pt x="13716" y="18289"/>
                      <a:pt x="13716" y="18289"/>
                      <a:pt x="13716" y="18301"/>
                    </a:cubicBezTo>
                    <a:lnTo>
                      <a:pt x="13787" y="18348"/>
                    </a:lnTo>
                    <a:lnTo>
                      <a:pt x="13895" y="18348"/>
                    </a:lnTo>
                    <a:lnTo>
                      <a:pt x="13942" y="18372"/>
                    </a:lnTo>
                    <a:lnTo>
                      <a:pt x="13871" y="18408"/>
                    </a:lnTo>
                    <a:lnTo>
                      <a:pt x="13799" y="18467"/>
                    </a:lnTo>
                    <a:lnTo>
                      <a:pt x="13764" y="18551"/>
                    </a:lnTo>
                    <a:cubicBezTo>
                      <a:pt x="13764" y="18563"/>
                      <a:pt x="13764" y="18586"/>
                      <a:pt x="13764" y="18610"/>
                    </a:cubicBezTo>
                    <a:lnTo>
                      <a:pt x="13918" y="18694"/>
                    </a:lnTo>
                    <a:lnTo>
                      <a:pt x="13966" y="18706"/>
                    </a:lnTo>
                    <a:lnTo>
                      <a:pt x="13990" y="18658"/>
                    </a:lnTo>
                    <a:lnTo>
                      <a:pt x="13990" y="18622"/>
                    </a:lnTo>
                    <a:lnTo>
                      <a:pt x="14014" y="18551"/>
                    </a:lnTo>
                    <a:cubicBezTo>
                      <a:pt x="14014" y="18527"/>
                      <a:pt x="14014" y="18491"/>
                      <a:pt x="14026" y="18467"/>
                    </a:cubicBezTo>
                    <a:lnTo>
                      <a:pt x="14061" y="18467"/>
                    </a:lnTo>
                    <a:lnTo>
                      <a:pt x="14097" y="18503"/>
                    </a:lnTo>
                    <a:lnTo>
                      <a:pt x="14061" y="18563"/>
                    </a:lnTo>
                    <a:lnTo>
                      <a:pt x="14061" y="18610"/>
                    </a:lnTo>
                    <a:lnTo>
                      <a:pt x="14133" y="18670"/>
                    </a:lnTo>
                    <a:lnTo>
                      <a:pt x="14216" y="18682"/>
                    </a:lnTo>
                    <a:lnTo>
                      <a:pt x="14311" y="18634"/>
                    </a:lnTo>
                    <a:lnTo>
                      <a:pt x="14383" y="18634"/>
                    </a:lnTo>
                    <a:lnTo>
                      <a:pt x="14395" y="18598"/>
                    </a:lnTo>
                    <a:lnTo>
                      <a:pt x="14383" y="18563"/>
                    </a:lnTo>
                    <a:lnTo>
                      <a:pt x="14407" y="18515"/>
                    </a:lnTo>
                    <a:lnTo>
                      <a:pt x="14454" y="18515"/>
                    </a:lnTo>
                    <a:lnTo>
                      <a:pt x="14490" y="18527"/>
                    </a:lnTo>
                    <a:cubicBezTo>
                      <a:pt x="14490" y="18539"/>
                      <a:pt x="14478" y="18551"/>
                      <a:pt x="14466" y="18563"/>
                    </a:cubicBezTo>
                    <a:cubicBezTo>
                      <a:pt x="14466" y="18575"/>
                      <a:pt x="14466" y="18586"/>
                      <a:pt x="14466" y="18598"/>
                    </a:cubicBezTo>
                    <a:lnTo>
                      <a:pt x="14538" y="18622"/>
                    </a:lnTo>
                    <a:cubicBezTo>
                      <a:pt x="14561" y="18622"/>
                      <a:pt x="14597" y="18610"/>
                      <a:pt x="14621" y="18610"/>
                    </a:cubicBezTo>
                    <a:lnTo>
                      <a:pt x="14704" y="18539"/>
                    </a:lnTo>
                    <a:lnTo>
                      <a:pt x="14859" y="18456"/>
                    </a:lnTo>
                    <a:lnTo>
                      <a:pt x="14907" y="18456"/>
                    </a:lnTo>
                    <a:lnTo>
                      <a:pt x="14966" y="18420"/>
                    </a:lnTo>
                    <a:lnTo>
                      <a:pt x="14966" y="18360"/>
                    </a:lnTo>
                    <a:lnTo>
                      <a:pt x="14895" y="18313"/>
                    </a:lnTo>
                    <a:lnTo>
                      <a:pt x="14847" y="18301"/>
                    </a:lnTo>
                    <a:lnTo>
                      <a:pt x="14799" y="18265"/>
                    </a:lnTo>
                    <a:lnTo>
                      <a:pt x="14823" y="18241"/>
                    </a:lnTo>
                    <a:lnTo>
                      <a:pt x="14871" y="18241"/>
                    </a:lnTo>
                    <a:lnTo>
                      <a:pt x="14919" y="18277"/>
                    </a:lnTo>
                    <a:lnTo>
                      <a:pt x="15038" y="18301"/>
                    </a:lnTo>
                    <a:lnTo>
                      <a:pt x="15085" y="18301"/>
                    </a:lnTo>
                    <a:lnTo>
                      <a:pt x="15085" y="18253"/>
                    </a:lnTo>
                    <a:lnTo>
                      <a:pt x="15145" y="18241"/>
                    </a:lnTo>
                    <a:lnTo>
                      <a:pt x="15180" y="18265"/>
                    </a:lnTo>
                    <a:lnTo>
                      <a:pt x="15192" y="18313"/>
                    </a:lnTo>
                    <a:lnTo>
                      <a:pt x="15228" y="18325"/>
                    </a:lnTo>
                    <a:lnTo>
                      <a:pt x="15288" y="18301"/>
                    </a:lnTo>
                    <a:lnTo>
                      <a:pt x="15442" y="18182"/>
                    </a:lnTo>
                    <a:lnTo>
                      <a:pt x="15454" y="18134"/>
                    </a:lnTo>
                    <a:lnTo>
                      <a:pt x="15454" y="18110"/>
                    </a:lnTo>
                    <a:lnTo>
                      <a:pt x="15466" y="18051"/>
                    </a:lnTo>
                    <a:lnTo>
                      <a:pt x="15502" y="18015"/>
                    </a:lnTo>
                    <a:lnTo>
                      <a:pt x="15550" y="17991"/>
                    </a:lnTo>
                    <a:lnTo>
                      <a:pt x="15538" y="18027"/>
                    </a:lnTo>
                    <a:lnTo>
                      <a:pt x="15561" y="18051"/>
                    </a:lnTo>
                    <a:lnTo>
                      <a:pt x="15597" y="18063"/>
                    </a:lnTo>
                    <a:cubicBezTo>
                      <a:pt x="15621" y="18063"/>
                      <a:pt x="15645" y="18051"/>
                      <a:pt x="15657" y="18039"/>
                    </a:cubicBezTo>
                    <a:lnTo>
                      <a:pt x="15740" y="17955"/>
                    </a:lnTo>
                    <a:lnTo>
                      <a:pt x="15764" y="17896"/>
                    </a:lnTo>
                    <a:lnTo>
                      <a:pt x="15740" y="17848"/>
                    </a:lnTo>
                    <a:lnTo>
                      <a:pt x="15740" y="17789"/>
                    </a:lnTo>
                    <a:lnTo>
                      <a:pt x="15871" y="17682"/>
                    </a:lnTo>
                    <a:lnTo>
                      <a:pt x="15966" y="17646"/>
                    </a:lnTo>
                    <a:lnTo>
                      <a:pt x="16014" y="17598"/>
                    </a:lnTo>
                    <a:lnTo>
                      <a:pt x="15990" y="17563"/>
                    </a:lnTo>
                    <a:lnTo>
                      <a:pt x="15966" y="17539"/>
                    </a:lnTo>
                    <a:cubicBezTo>
                      <a:pt x="15978" y="17527"/>
                      <a:pt x="15978" y="17527"/>
                      <a:pt x="15978" y="17515"/>
                    </a:cubicBezTo>
                    <a:lnTo>
                      <a:pt x="16038" y="17527"/>
                    </a:lnTo>
                    <a:lnTo>
                      <a:pt x="16097" y="17539"/>
                    </a:lnTo>
                    <a:lnTo>
                      <a:pt x="16145" y="17539"/>
                    </a:lnTo>
                    <a:lnTo>
                      <a:pt x="16157" y="17479"/>
                    </a:lnTo>
                    <a:cubicBezTo>
                      <a:pt x="16145" y="17479"/>
                      <a:pt x="16145" y="17467"/>
                      <a:pt x="16133" y="17455"/>
                    </a:cubicBezTo>
                    <a:cubicBezTo>
                      <a:pt x="16121" y="17443"/>
                      <a:pt x="16097" y="17432"/>
                      <a:pt x="16085" y="17420"/>
                    </a:cubicBezTo>
                    <a:lnTo>
                      <a:pt x="16145" y="17420"/>
                    </a:lnTo>
                    <a:cubicBezTo>
                      <a:pt x="16169" y="17432"/>
                      <a:pt x="16193" y="17443"/>
                      <a:pt x="16216" y="17455"/>
                    </a:cubicBezTo>
                    <a:lnTo>
                      <a:pt x="16216" y="17420"/>
                    </a:lnTo>
                    <a:lnTo>
                      <a:pt x="16216" y="17372"/>
                    </a:lnTo>
                    <a:cubicBezTo>
                      <a:pt x="16216" y="17360"/>
                      <a:pt x="16216" y="17336"/>
                      <a:pt x="16228" y="17324"/>
                    </a:cubicBezTo>
                    <a:lnTo>
                      <a:pt x="16300" y="17313"/>
                    </a:lnTo>
                    <a:lnTo>
                      <a:pt x="16383" y="17265"/>
                    </a:lnTo>
                    <a:lnTo>
                      <a:pt x="16383" y="17217"/>
                    </a:lnTo>
                    <a:lnTo>
                      <a:pt x="16359" y="17205"/>
                    </a:lnTo>
                    <a:cubicBezTo>
                      <a:pt x="16371" y="17193"/>
                      <a:pt x="16383" y="17182"/>
                      <a:pt x="16383" y="17182"/>
                    </a:cubicBezTo>
                    <a:lnTo>
                      <a:pt x="16466" y="17182"/>
                    </a:lnTo>
                    <a:lnTo>
                      <a:pt x="16526" y="17158"/>
                    </a:lnTo>
                    <a:lnTo>
                      <a:pt x="16597" y="17074"/>
                    </a:lnTo>
                    <a:lnTo>
                      <a:pt x="16693" y="17039"/>
                    </a:lnTo>
                    <a:lnTo>
                      <a:pt x="16740" y="17027"/>
                    </a:lnTo>
                    <a:lnTo>
                      <a:pt x="16776" y="17051"/>
                    </a:lnTo>
                    <a:lnTo>
                      <a:pt x="16847" y="17015"/>
                    </a:lnTo>
                    <a:lnTo>
                      <a:pt x="16907" y="16967"/>
                    </a:lnTo>
                    <a:lnTo>
                      <a:pt x="16931" y="16860"/>
                    </a:lnTo>
                    <a:cubicBezTo>
                      <a:pt x="16919" y="16836"/>
                      <a:pt x="16907" y="16812"/>
                      <a:pt x="16895" y="16777"/>
                    </a:cubicBezTo>
                    <a:lnTo>
                      <a:pt x="16824" y="16777"/>
                    </a:lnTo>
                    <a:lnTo>
                      <a:pt x="16800" y="16765"/>
                    </a:lnTo>
                    <a:lnTo>
                      <a:pt x="16824" y="16705"/>
                    </a:lnTo>
                    <a:lnTo>
                      <a:pt x="16824" y="16634"/>
                    </a:lnTo>
                    <a:lnTo>
                      <a:pt x="16788" y="16586"/>
                    </a:lnTo>
                    <a:lnTo>
                      <a:pt x="16728" y="16562"/>
                    </a:lnTo>
                    <a:lnTo>
                      <a:pt x="16681" y="16503"/>
                    </a:lnTo>
                    <a:lnTo>
                      <a:pt x="16645" y="16467"/>
                    </a:lnTo>
                    <a:lnTo>
                      <a:pt x="16645" y="16408"/>
                    </a:lnTo>
                    <a:lnTo>
                      <a:pt x="16693" y="16396"/>
                    </a:lnTo>
                    <a:lnTo>
                      <a:pt x="16752" y="16408"/>
                    </a:lnTo>
                    <a:lnTo>
                      <a:pt x="16788" y="16491"/>
                    </a:lnTo>
                    <a:lnTo>
                      <a:pt x="16847" y="16539"/>
                    </a:lnTo>
                    <a:lnTo>
                      <a:pt x="16847" y="16586"/>
                    </a:lnTo>
                    <a:lnTo>
                      <a:pt x="16919" y="16658"/>
                    </a:lnTo>
                    <a:lnTo>
                      <a:pt x="16990" y="16658"/>
                    </a:lnTo>
                    <a:lnTo>
                      <a:pt x="17050" y="16681"/>
                    </a:lnTo>
                    <a:cubicBezTo>
                      <a:pt x="17038" y="16705"/>
                      <a:pt x="17026" y="16729"/>
                      <a:pt x="17026" y="16741"/>
                    </a:cubicBezTo>
                    <a:cubicBezTo>
                      <a:pt x="17038" y="16765"/>
                      <a:pt x="17050" y="16789"/>
                      <a:pt x="17074" y="16801"/>
                    </a:cubicBezTo>
                    <a:lnTo>
                      <a:pt x="17157" y="16836"/>
                    </a:lnTo>
                    <a:lnTo>
                      <a:pt x="17228" y="16836"/>
                    </a:lnTo>
                    <a:lnTo>
                      <a:pt x="17240" y="16801"/>
                    </a:lnTo>
                    <a:lnTo>
                      <a:pt x="17276" y="16753"/>
                    </a:lnTo>
                    <a:lnTo>
                      <a:pt x="17324" y="16753"/>
                    </a:lnTo>
                    <a:lnTo>
                      <a:pt x="17395" y="16801"/>
                    </a:lnTo>
                    <a:lnTo>
                      <a:pt x="17490" y="16801"/>
                    </a:lnTo>
                    <a:lnTo>
                      <a:pt x="17586" y="16777"/>
                    </a:lnTo>
                    <a:lnTo>
                      <a:pt x="17633" y="16729"/>
                    </a:lnTo>
                    <a:cubicBezTo>
                      <a:pt x="17645" y="16741"/>
                      <a:pt x="17657" y="16741"/>
                      <a:pt x="17669" y="16741"/>
                    </a:cubicBezTo>
                    <a:lnTo>
                      <a:pt x="17740" y="16741"/>
                    </a:lnTo>
                    <a:lnTo>
                      <a:pt x="17812" y="16705"/>
                    </a:lnTo>
                    <a:lnTo>
                      <a:pt x="17836" y="16646"/>
                    </a:lnTo>
                    <a:lnTo>
                      <a:pt x="17895" y="16634"/>
                    </a:lnTo>
                    <a:cubicBezTo>
                      <a:pt x="17895" y="16622"/>
                      <a:pt x="17895" y="16610"/>
                      <a:pt x="17895" y="16598"/>
                    </a:cubicBezTo>
                    <a:lnTo>
                      <a:pt x="17955" y="16574"/>
                    </a:lnTo>
                    <a:lnTo>
                      <a:pt x="18002" y="16586"/>
                    </a:lnTo>
                    <a:lnTo>
                      <a:pt x="18145" y="16670"/>
                    </a:lnTo>
                    <a:lnTo>
                      <a:pt x="18181" y="16705"/>
                    </a:lnTo>
                    <a:lnTo>
                      <a:pt x="18240" y="16693"/>
                    </a:lnTo>
                    <a:lnTo>
                      <a:pt x="18276" y="16658"/>
                    </a:lnTo>
                    <a:lnTo>
                      <a:pt x="18348" y="16634"/>
                    </a:lnTo>
                    <a:cubicBezTo>
                      <a:pt x="18348" y="16610"/>
                      <a:pt x="18348" y="16586"/>
                      <a:pt x="18348" y="16562"/>
                    </a:cubicBezTo>
                    <a:cubicBezTo>
                      <a:pt x="18359" y="16562"/>
                      <a:pt x="18371" y="16562"/>
                      <a:pt x="18383" y="16551"/>
                    </a:cubicBezTo>
                    <a:lnTo>
                      <a:pt x="18419" y="16574"/>
                    </a:lnTo>
                    <a:lnTo>
                      <a:pt x="18467" y="16574"/>
                    </a:lnTo>
                    <a:lnTo>
                      <a:pt x="18467" y="16539"/>
                    </a:lnTo>
                    <a:lnTo>
                      <a:pt x="18514" y="16527"/>
                    </a:lnTo>
                    <a:lnTo>
                      <a:pt x="18550" y="16539"/>
                    </a:lnTo>
                    <a:lnTo>
                      <a:pt x="18633" y="16539"/>
                    </a:lnTo>
                    <a:cubicBezTo>
                      <a:pt x="18633" y="16527"/>
                      <a:pt x="18645" y="16515"/>
                      <a:pt x="18645" y="16503"/>
                    </a:cubicBezTo>
                    <a:cubicBezTo>
                      <a:pt x="18645" y="16491"/>
                      <a:pt x="18633" y="16479"/>
                      <a:pt x="18633" y="16467"/>
                    </a:cubicBezTo>
                    <a:lnTo>
                      <a:pt x="18705" y="16443"/>
                    </a:lnTo>
                    <a:lnTo>
                      <a:pt x="18800" y="16443"/>
                    </a:lnTo>
                    <a:lnTo>
                      <a:pt x="18836" y="16431"/>
                    </a:lnTo>
                    <a:lnTo>
                      <a:pt x="18836" y="16384"/>
                    </a:lnTo>
                    <a:lnTo>
                      <a:pt x="18883" y="16384"/>
                    </a:lnTo>
                    <a:lnTo>
                      <a:pt x="18895" y="16408"/>
                    </a:lnTo>
                    <a:lnTo>
                      <a:pt x="18955" y="16431"/>
                    </a:lnTo>
                    <a:cubicBezTo>
                      <a:pt x="18979" y="16420"/>
                      <a:pt x="18990" y="16408"/>
                      <a:pt x="19014" y="16384"/>
                    </a:cubicBezTo>
                    <a:lnTo>
                      <a:pt x="19038" y="16324"/>
                    </a:lnTo>
                    <a:lnTo>
                      <a:pt x="19074" y="16324"/>
                    </a:lnTo>
                    <a:lnTo>
                      <a:pt x="19133" y="16372"/>
                    </a:lnTo>
                    <a:lnTo>
                      <a:pt x="19181" y="16396"/>
                    </a:lnTo>
                    <a:lnTo>
                      <a:pt x="19241" y="16312"/>
                    </a:lnTo>
                    <a:lnTo>
                      <a:pt x="19276" y="16312"/>
                    </a:lnTo>
                    <a:lnTo>
                      <a:pt x="19312" y="16336"/>
                    </a:lnTo>
                    <a:lnTo>
                      <a:pt x="19383" y="16348"/>
                    </a:lnTo>
                    <a:lnTo>
                      <a:pt x="19455" y="16336"/>
                    </a:lnTo>
                    <a:cubicBezTo>
                      <a:pt x="19467" y="16312"/>
                      <a:pt x="19479" y="16300"/>
                      <a:pt x="19491" y="16289"/>
                    </a:cubicBezTo>
                    <a:cubicBezTo>
                      <a:pt x="19502" y="16265"/>
                      <a:pt x="19514" y="16265"/>
                      <a:pt x="19526" y="16265"/>
                    </a:cubicBezTo>
                    <a:lnTo>
                      <a:pt x="19622" y="16253"/>
                    </a:lnTo>
                    <a:lnTo>
                      <a:pt x="19729" y="16205"/>
                    </a:lnTo>
                    <a:lnTo>
                      <a:pt x="19800" y="16205"/>
                    </a:lnTo>
                    <a:lnTo>
                      <a:pt x="19848" y="16241"/>
                    </a:lnTo>
                    <a:lnTo>
                      <a:pt x="19895" y="16241"/>
                    </a:lnTo>
                    <a:lnTo>
                      <a:pt x="19919" y="16181"/>
                    </a:lnTo>
                    <a:lnTo>
                      <a:pt x="19991" y="16134"/>
                    </a:lnTo>
                    <a:lnTo>
                      <a:pt x="20122" y="16122"/>
                    </a:lnTo>
                    <a:cubicBezTo>
                      <a:pt x="20122" y="16110"/>
                      <a:pt x="20133" y="16086"/>
                      <a:pt x="20145" y="16086"/>
                    </a:cubicBezTo>
                    <a:lnTo>
                      <a:pt x="20253" y="16050"/>
                    </a:lnTo>
                    <a:lnTo>
                      <a:pt x="20312" y="16027"/>
                    </a:lnTo>
                    <a:lnTo>
                      <a:pt x="20312" y="15991"/>
                    </a:lnTo>
                    <a:lnTo>
                      <a:pt x="20264" y="15931"/>
                    </a:lnTo>
                    <a:lnTo>
                      <a:pt x="20264" y="15896"/>
                    </a:lnTo>
                    <a:lnTo>
                      <a:pt x="20312" y="15872"/>
                    </a:lnTo>
                    <a:lnTo>
                      <a:pt x="20395" y="15896"/>
                    </a:lnTo>
                    <a:lnTo>
                      <a:pt x="20419" y="15931"/>
                    </a:lnTo>
                    <a:lnTo>
                      <a:pt x="20479" y="15931"/>
                    </a:lnTo>
                    <a:lnTo>
                      <a:pt x="20598" y="15860"/>
                    </a:lnTo>
                    <a:lnTo>
                      <a:pt x="20598" y="15812"/>
                    </a:lnTo>
                    <a:lnTo>
                      <a:pt x="20550" y="15789"/>
                    </a:lnTo>
                    <a:cubicBezTo>
                      <a:pt x="20550" y="15777"/>
                      <a:pt x="20550" y="15765"/>
                      <a:pt x="20550" y="15753"/>
                    </a:cubicBezTo>
                    <a:lnTo>
                      <a:pt x="20634" y="15729"/>
                    </a:lnTo>
                    <a:lnTo>
                      <a:pt x="20657" y="15765"/>
                    </a:lnTo>
                    <a:lnTo>
                      <a:pt x="20741" y="15789"/>
                    </a:lnTo>
                    <a:lnTo>
                      <a:pt x="20788" y="15717"/>
                    </a:lnTo>
                    <a:cubicBezTo>
                      <a:pt x="20776" y="15693"/>
                      <a:pt x="20765" y="15681"/>
                      <a:pt x="20765" y="15669"/>
                    </a:cubicBezTo>
                    <a:lnTo>
                      <a:pt x="20765" y="15610"/>
                    </a:lnTo>
                    <a:lnTo>
                      <a:pt x="20812" y="15610"/>
                    </a:lnTo>
                    <a:cubicBezTo>
                      <a:pt x="20812" y="15610"/>
                      <a:pt x="20824" y="15622"/>
                      <a:pt x="20824" y="15634"/>
                    </a:cubicBezTo>
                    <a:lnTo>
                      <a:pt x="20919" y="15658"/>
                    </a:lnTo>
                    <a:lnTo>
                      <a:pt x="20979" y="15610"/>
                    </a:lnTo>
                    <a:lnTo>
                      <a:pt x="21026" y="15586"/>
                    </a:lnTo>
                    <a:lnTo>
                      <a:pt x="21098" y="15586"/>
                    </a:lnTo>
                    <a:lnTo>
                      <a:pt x="21098" y="15538"/>
                    </a:lnTo>
                    <a:cubicBezTo>
                      <a:pt x="21098" y="15515"/>
                      <a:pt x="21086" y="15515"/>
                      <a:pt x="21074" y="15503"/>
                    </a:cubicBezTo>
                    <a:lnTo>
                      <a:pt x="21110" y="15479"/>
                    </a:lnTo>
                    <a:lnTo>
                      <a:pt x="21157" y="15491"/>
                    </a:lnTo>
                    <a:lnTo>
                      <a:pt x="21205" y="15515"/>
                    </a:lnTo>
                    <a:lnTo>
                      <a:pt x="21288" y="15491"/>
                    </a:lnTo>
                    <a:lnTo>
                      <a:pt x="21348" y="15455"/>
                    </a:lnTo>
                    <a:cubicBezTo>
                      <a:pt x="21348" y="15443"/>
                      <a:pt x="21348" y="15431"/>
                      <a:pt x="21336" y="15408"/>
                    </a:cubicBezTo>
                    <a:lnTo>
                      <a:pt x="21300" y="15396"/>
                    </a:lnTo>
                    <a:cubicBezTo>
                      <a:pt x="21300" y="15384"/>
                      <a:pt x="21288" y="15372"/>
                      <a:pt x="21288" y="15360"/>
                    </a:cubicBezTo>
                    <a:lnTo>
                      <a:pt x="21312" y="15348"/>
                    </a:lnTo>
                    <a:lnTo>
                      <a:pt x="21419" y="15336"/>
                    </a:lnTo>
                    <a:lnTo>
                      <a:pt x="21479" y="15348"/>
                    </a:lnTo>
                    <a:cubicBezTo>
                      <a:pt x="21491" y="15336"/>
                      <a:pt x="21491" y="15324"/>
                      <a:pt x="21503" y="15312"/>
                    </a:cubicBezTo>
                    <a:cubicBezTo>
                      <a:pt x="21503" y="15300"/>
                      <a:pt x="21515" y="15288"/>
                      <a:pt x="21527" y="15265"/>
                    </a:cubicBezTo>
                    <a:lnTo>
                      <a:pt x="21574" y="15277"/>
                    </a:lnTo>
                    <a:lnTo>
                      <a:pt x="21634" y="15300"/>
                    </a:lnTo>
                    <a:lnTo>
                      <a:pt x="21693" y="15300"/>
                    </a:lnTo>
                    <a:lnTo>
                      <a:pt x="21729" y="15288"/>
                    </a:lnTo>
                    <a:lnTo>
                      <a:pt x="21717" y="15253"/>
                    </a:lnTo>
                    <a:lnTo>
                      <a:pt x="21646" y="15217"/>
                    </a:lnTo>
                    <a:cubicBezTo>
                      <a:pt x="21646" y="15217"/>
                      <a:pt x="21646" y="15205"/>
                      <a:pt x="21646" y="15193"/>
                    </a:cubicBezTo>
                    <a:lnTo>
                      <a:pt x="21741" y="15134"/>
                    </a:lnTo>
                    <a:lnTo>
                      <a:pt x="21800" y="15146"/>
                    </a:lnTo>
                    <a:lnTo>
                      <a:pt x="21931" y="15122"/>
                    </a:lnTo>
                    <a:lnTo>
                      <a:pt x="22050" y="15062"/>
                    </a:lnTo>
                    <a:lnTo>
                      <a:pt x="22098" y="14991"/>
                    </a:lnTo>
                    <a:lnTo>
                      <a:pt x="22098" y="14967"/>
                    </a:lnTo>
                    <a:lnTo>
                      <a:pt x="21943" y="15015"/>
                    </a:lnTo>
                    <a:lnTo>
                      <a:pt x="21800" y="15015"/>
                    </a:lnTo>
                    <a:lnTo>
                      <a:pt x="21753" y="15003"/>
                    </a:lnTo>
                    <a:lnTo>
                      <a:pt x="21574" y="15003"/>
                    </a:lnTo>
                    <a:lnTo>
                      <a:pt x="21479" y="15015"/>
                    </a:lnTo>
                    <a:lnTo>
                      <a:pt x="21324" y="15003"/>
                    </a:lnTo>
                    <a:lnTo>
                      <a:pt x="21169" y="14967"/>
                    </a:lnTo>
                    <a:lnTo>
                      <a:pt x="20991" y="14967"/>
                    </a:lnTo>
                    <a:lnTo>
                      <a:pt x="20812" y="14896"/>
                    </a:lnTo>
                    <a:lnTo>
                      <a:pt x="20765" y="14872"/>
                    </a:lnTo>
                    <a:lnTo>
                      <a:pt x="20717" y="14872"/>
                    </a:lnTo>
                    <a:lnTo>
                      <a:pt x="20645" y="14919"/>
                    </a:lnTo>
                    <a:lnTo>
                      <a:pt x="20622" y="14907"/>
                    </a:lnTo>
                    <a:cubicBezTo>
                      <a:pt x="20622" y="14896"/>
                      <a:pt x="20634" y="14872"/>
                      <a:pt x="20634" y="14860"/>
                    </a:cubicBezTo>
                    <a:lnTo>
                      <a:pt x="20622" y="14836"/>
                    </a:lnTo>
                    <a:lnTo>
                      <a:pt x="20562" y="14884"/>
                    </a:lnTo>
                    <a:lnTo>
                      <a:pt x="20395" y="14979"/>
                    </a:lnTo>
                    <a:lnTo>
                      <a:pt x="20312" y="15015"/>
                    </a:lnTo>
                    <a:lnTo>
                      <a:pt x="20133" y="15027"/>
                    </a:lnTo>
                    <a:lnTo>
                      <a:pt x="20062" y="15050"/>
                    </a:lnTo>
                    <a:lnTo>
                      <a:pt x="20014" y="15038"/>
                    </a:lnTo>
                    <a:lnTo>
                      <a:pt x="19931" y="15027"/>
                    </a:lnTo>
                    <a:cubicBezTo>
                      <a:pt x="19907" y="15038"/>
                      <a:pt x="19883" y="15038"/>
                      <a:pt x="19860" y="15050"/>
                    </a:cubicBezTo>
                    <a:lnTo>
                      <a:pt x="19764" y="15050"/>
                    </a:lnTo>
                    <a:lnTo>
                      <a:pt x="19622" y="15157"/>
                    </a:lnTo>
                    <a:lnTo>
                      <a:pt x="19574" y="15205"/>
                    </a:lnTo>
                    <a:lnTo>
                      <a:pt x="19514" y="15169"/>
                    </a:lnTo>
                    <a:lnTo>
                      <a:pt x="19467" y="15146"/>
                    </a:lnTo>
                    <a:lnTo>
                      <a:pt x="19252" y="15169"/>
                    </a:lnTo>
                    <a:lnTo>
                      <a:pt x="19169" y="15146"/>
                    </a:lnTo>
                    <a:lnTo>
                      <a:pt x="19098" y="15169"/>
                    </a:lnTo>
                    <a:lnTo>
                      <a:pt x="19050" y="15146"/>
                    </a:lnTo>
                    <a:lnTo>
                      <a:pt x="19110" y="15086"/>
                    </a:lnTo>
                    <a:lnTo>
                      <a:pt x="19229" y="15074"/>
                    </a:lnTo>
                    <a:lnTo>
                      <a:pt x="19300" y="15110"/>
                    </a:lnTo>
                    <a:lnTo>
                      <a:pt x="19383" y="15122"/>
                    </a:lnTo>
                    <a:lnTo>
                      <a:pt x="19491" y="15074"/>
                    </a:lnTo>
                    <a:lnTo>
                      <a:pt x="19633" y="15050"/>
                    </a:lnTo>
                    <a:lnTo>
                      <a:pt x="19717" y="14991"/>
                    </a:lnTo>
                    <a:lnTo>
                      <a:pt x="19824" y="14979"/>
                    </a:lnTo>
                    <a:lnTo>
                      <a:pt x="19955" y="14991"/>
                    </a:lnTo>
                    <a:lnTo>
                      <a:pt x="20062" y="14955"/>
                    </a:lnTo>
                    <a:lnTo>
                      <a:pt x="20086" y="14919"/>
                    </a:lnTo>
                    <a:lnTo>
                      <a:pt x="20050" y="14884"/>
                    </a:lnTo>
                    <a:lnTo>
                      <a:pt x="19991" y="14884"/>
                    </a:lnTo>
                    <a:cubicBezTo>
                      <a:pt x="19979" y="14872"/>
                      <a:pt x="19967" y="14872"/>
                      <a:pt x="19955" y="14860"/>
                    </a:cubicBezTo>
                    <a:lnTo>
                      <a:pt x="19907" y="14860"/>
                    </a:lnTo>
                    <a:lnTo>
                      <a:pt x="19800" y="14884"/>
                    </a:lnTo>
                    <a:lnTo>
                      <a:pt x="19705" y="14860"/>
                    </a:lnTo>
                    <a:lnTo>
                      <a:pt x="19514" y="14872"/>
                    </a:lnTo>
                    <a:lnTo>
                      <a:pt x="19395" y="14907"/>
                    </a:lnTo>
                    <a:lnTo>
                      <a:pt x="19288" y="14919"/>
                    </a:lnTo>
                    <a:lnTo>
                      <a:pt x="19145" y="14919"/>
                    </a:lnTo>
                    <a:lnTo>
                      <a:pt x="19098" y="14896"/>
                    </a:lnTo>
                    <a:lnTo>
                      <a:pt x="19038" y="14884"/>
                    </a:lnTo>
                    <a:lnTo>
                      <a:pt x="18931" y="14907"/>
                    </a:lnTo>
                    <a:lnTo>
                      <a:pt x="18788" y="14919"/>
                    </a:lnTo>
                    <a:lnTo>
                      <a:pt x="18574" y="15003"/>
                    </a:lnTo>
                    <a:lnTo>
                      <a:pt x="18550" y="14991"/>
                    </a:lnTo>
                    <a:lnTo>
                      <a:pt x="18586" y="14931"/>
                    </a:lnTo>
                    <a:lnTo>
                      <a:pt x="18681" y="14860"/>
                    </a:lnTo>
                    <a:lnTo>
                      <a:pt x="18871" y="14860"/>
                    </a:lnTo>
                    <a:lnTo>
                      <a:pt x="19086" y="14776"/>
                    </a:lnTo>
                    <a:lnTo>
                      <a:pt x="19157" y="14741"/>
                    </a:lnTo>
                    <a:lnTo>
                      <a:pt x="19157" y="14681"/>
                    </a:lnTo>
                    <a:lnTo>
                      <a:pt x="19193" y="14646"/>
                    </a:lnTo>
                    <a:lnTo>
                      <a:pt x="19264" y="14634"/>
                    </a:lnTo>
                    <a:lnTo>
                      <a:pt x="19324" y="14610"/>
                    </a:lnTo>
                    <a:cubicBezTo>
                      <a:pt x="19336" y="14598"/>
                      <a:pt x="19348" y="14586"/>
                      <a:pt x="19371" y="14562"/>
                    </a:cubicBezTo>
                    <a:lnTo>
                      <a:pt x="19348" y="14526"/>
                    </a:lnTo>
                    <a:lnTo>
                      <a:pt x="19288" y="14491"/>
                    </a:lnTo>
                    <a:lnTo>
                      <a:pt x="19193" y="14479"/>
                    </a:lnTo>
                    <a:lnTo>
                      <a:pt x="19157" y="14455"/>
                    </a:lnTo>
                    <a:lnTo>
                      <a:pt x="19241" y="14419"/>
                    </a:lnTo>
                    <a:lnTo>
                      <a:pt x="19288" y="14419"/>
                    </a:lnTo>
                    <a:cubicBezTo>
                      <a:pt x="19300" y="14419"/>
                      <a:pt x="19300" y="14431"/>
                      <a:pt x="19312" y="14431"/>
                    </a:cubicBezTo>
                    <a:lnTo>
                      <a:pt x="19407" y="14431"/>
                    </a:lnTo>
                    <a:lnTo>
                      <a:pt x="19443" y="14407"/>
                    </a:lnTo>
                    <a:cubicBezTo>
                      <a:pt x="19443" y="14395"/>
                      <a:pt x="19431" y="14384"/>
                      <a:pt x="19419" y="14372"/>
                    </a:cubicBezTo>
                    <a:lnTo>
                      <a:pt x="19383" y="14348"/>
                    </a:lnTo>
                    <a:lnTo>
                      <a:pt x="19383" y="14265"/>
                    </a:lnTo>
                    <a:lnTo>
                      <a:pt x="19455" y="14276"/>
                    </a:lnTo>
                    <a:lnTo>
                      <a:pt x="19502" y="14300"/>
                    </a:lnTo>
                    <a:lnTo>
                      <a:pt x="19502" y="14360"/>
                    </a:lnTo>
                    <a:lnTo>
                      <a:pt x="19574" y="14419"/>
                    </a:lnTo>
                    <a:lnTo>
                      <a:pt x="19657" y="14455"/>
                    </a:lnTo>
                    <a:lnTo>
                      <a:pt x="19764" y="14419"/>
                    </a:lnTo>
                    <a:lnTo>
                      <a:pt x="19919" y="14395"/>
                    </a:lnTo>
                    <a:lnTo>
                      <a:pt x="20217" y="14276"/>
                    </a:lnTo>
                    <a:lnTo>
                      <a:pt x="20312" y="14265"/>
                    </a:lnTo>
                    <a:lnTo>
                      <a:pt x="20372" y="14265"/>
                    </a:lnTo>
                    <a:lnTo>
                      <a:pt x="20431" y="14205"/>
                    </a:lnTo>
                    <a:lnTo>
                      <a:pt x="20514" y="14181"/>
                    </a:lnTo>
                    <a:lnTo>
                      <a:pt x="20550" y="14098"/>
                    </a:lnTo>
                    <a:lnTo>
                      <a:pt x="20479" y="14026"/>
                    </a:lnTo>
                    <a:lnTo>
                      <a:pt x="20443" y="13979"/>
                    </a:lnTo>
                    <a:lnTo>
                      <a:pt x="20384" y="13979"/>
                    </a:lnTo>
                    <a:lnTo>
                      <a:pt x="20276" y="13943"/>
                    </a:lnTo>
                    <a:lnTo>
                      <a:pt x="19979" y="13919"/>
                    </a:lnTo>
                    <a:lnTo>
                      <a:pt x="19931" y="13919"/>
                    </a:lnTo>
                    <a:lnTo>
                      <a:pt x="19800" y="13967"/>
                    </a:lnTo>
                    <a:lnTo>
                      <a:pt x="19752" y="13931"/>
                    </a:lnTo>
                    <a:lnTo>
                      <a:pt x="19752" y="13884"/>
                    </a:lnTo>
                    <a:lnTo>
                      <a:pt x="19717" y="13860"/>
                    </a:lnTo>
                    <a:lnTo>
                      <a:pt x="19586" y="13907"/>
                    </a:lnTo>
                    <a:lnTo>
                      <a:pt x="19514" y="13907"/>
                    </a:lnTo>
                    <a:lnTo>
                      <a:pt x="19407" y="13979"/>
                    </a:lnTo>
                    <a:lnTo>
                      <a:pt x="19324" y="13991"/>
                    </a:lnTo>
                    <a:lnTo>
                      <a:pt x="19241" y="13967"/>
                    </a:lnTo>
                    <a:lnTo>
                      <a:pt x="19217" y="13919"/>
                    </a:lnTo>
                    <a:lnTo>
                      <a:pt x="19217" y="13919"/>
                    </a:lnTo>
                    <a:lnTo>
                      <a:pt x="19300" y="13955"/>
                    </a:lnTo>
                    <a:lnTo>
                      <a:pt x="19383" y="13907"/>
                    </a:lnTo>
                    <a:lnTo>
                      <a:pt x="19443" y="13872"/>
                    </a:lnTo>
                    <a:lnTo>
                      <a:pt x="19574" y="13872"/>
                    </a:lnTo>
                    <a:lnTo>
                      <a:pt x="19610" y="13836"/>
                    </a:lnTo>
                    <a:lnTo>
                      <a:pt x="19538" y="13776"/>
                    </a:lnTo>
                    <a:cubicBezTo>
                      <a:pt x="19502" y="13753"/>
                      <a:pt x="19479" y="13741"/>
                      <a:pt x="19443" y="13717"/>
                    </a:cubicBezTo>
                    <a:lnTo>
                      <a:pt x="19383" y="13693"/>
                    </a:lnTo>
                    <a:lnTo>
                      <a:pt x="19264" y="13693"/>
                    </a:lnTo>
                    <a:lnTo>
                      <a:pt x="19312" y="13669"/>
                    </a:lnTo>
                    <a:lnTo>
                      <a:pt x="19419" y="13610"/>
                    </a:lnTo>
                    <a:cubicBezTo>
                      <a:pt x="19419" y="13598"/>
                      <a:pt x="19419" y="13598"/>
                      <a:pt x="19419" y="13586"/>
                    </a:cubicBezTo>
                    <a:cubicBezTo>
                      <a:pt x="19419" y="13562"/>
                      <a:pt x="19407" y="13538"/>
                      <a:pt x="19407" y="13514"/>
                    </a:cubicBezTo>
                    <a:cubicBezTo>
                      <a:pt x="19395" y="13491"/>
                      <a:pt x="19431" y="13491"/>
                      <a:pt x="19443" y="13479"/>
                    </a:cubicBezTo>
                    <a:lnTo>
                      <a:pt x="19502" y="13514"/>
                    </a:lnTo>
                    <a:lnTo>
                      <a:pt x="19550" y="13598"/>
                    </a:lnTo>
                    <a:lnTo>
                      <a:pt x="19610" y="13645"/>
                    </a:lnTo>
                    <a:cubicBezTo>
                      <a:pt x="19610" y="13657"/>
                      <a:pt x="19610" y="13669"/>
                      <a:pt x="19610" y="13681"/>
                    </a:cubicBezTo>
                    <a:lnTo>
                      <a:pt x="19776" y="13753"/>
                    </a:lnTo>
                    <a:cubicBezTo>
                      <a:pt x="19776" y="13764"/>
                      <a:pt x="19776" y="13776"/>
                      <a:pt x="19776" y="13788"/>
                    </a:cubicBezTo>
                    <a:lnTo>
                      <a:pt x="19860" y="13848"/>
                    </a:lnTo>
                    <a:lnTo>
                      <a:pt x="19919" y="13860"/>
                    </a:lnTo>
                    <a:lnTo>
                      <a:pt x="19991" y="13836"/>
                    </a:lnTo>
                    <a:lnTo>
                      <a:pt x="20038" y="13812"/>
                    </a:lnTo>
                    <a:lnTo>
                      <a:pt x="20145" y="13836"/>
                    </a:lnTo>
                    <a:lnTo>
                      <a:pt x="20264" y="13812"/>
                    </a:lnTo>
                    <a:lnTo>
                      <a:pt x="20336" y="13776"/>
                    </a:lnTo>
                    <a:lnTo>
                      <a:pt x="20384" y="13800"/>
                    </a:lnTo>
                    <a:cubicBezTo>
                      <a:pt x="20384" y="13824"/>
                      <a:pt x="20395" y="13848"/>
                      <a:pt x="20407" y="13860"/>
                    </a:cubicBezTo>
                    <a:lnTo>
                      <a:pt x="20634" y="14014"/>
                    </a:lnTo>
                    <a:lnTo>
                      <a:pt x="20717" y="14050"/>
                    </a:lnTo>
                    <a:lnTo>
                      <a:pt x="20765" y="14014"/>
                    </a:lnTo>
                    <a:lnTo>
                      <a:pt x="20884" y="13979"/>
                    </a:lnTo>
                    <a:lnTo>
                      <a:pt x="20919" y="13979"/>
                    </a:lnTo>
                    <a:lnTo>
                      <a:pt x="20955" y="14014"/>
                    </a:lnTo>
                    <a:lnTo>
                      <a:pt x="20919" y="14074"/>
                    </a:lnTo>
                    <a:cubicBezTo>
                      <a:pt x="20919" y="14098"/>
                      <a:pt x="20907" y="14134"/>
                      <a:pt x="20907" y="14157"/>
                    </a:cubicBezTo>
                    <a:lnTo>
                      <a:pt x="20931" y="14241"/>
                    </a:lnTo>
                    <a:lnTo>
                      <a:pt x="21003" y="14288"/>
                    </a:lnTo>
                    <a:lnTo>
                      <a:pt x="21074" y="14348"/>
                    </a:lnTo>
                    <a:cubicBezTo>
                      <a:pt x="21086" y="14395"/>
                      <a:pt x="21098" y="14443"/>
                      <a:pt x="21110" y="14479"/>
                    </a:cubicBezTo>
                    <a:lnTo>
                      <a:pt x="21181" y="14526"/>
                    </a:lnTo>
                    <a:lnTo>
                      <a:pt x="21265" y="14574"/>
                    </a:lnTo>
                    <a:lnTo>
                      <a:pt x="21384" y="14693"/>
                    </a:lnTo>
                    <a:lnTo>
                      <a:pt x="21538" y="14753"/>
                    </a:lnTo>
                    <a:lnTo>
                      <a:pt x="21610" y="14788"/>
                    </a:lnTo>
                    <a:lnTo>
                      <a:pt x="21693" y="14765"/>
                    </a:lnTo>
                    <a:lnTo>
                      <a:pt x="21765" y="14741"/>
                    </a:lnTo>
                    <a:lnTo>
                      <a:pt x="21848" y="14741"/>
                    </a:lnTo>
                    <a:lnTo>
                      <a:pt x="21884" y="14729"/>
                    </a:lnTo>
                    <a:lnTo>
                      <a:pt x="21884" y="14681"/>
                    </a:lnTo>
                    <a:lnTo>
                      <a:pt x="21884" y="14586"/>
                    </a:lnTo>
                    <a:cubicBezTo>
                      <a:pt x="21884" y="14550"/>
                      <a:pt x="21872" y="14515"/>
                      <a:pt x="21872" y="14479"/>
                    </a:cubicBezTo>
                    <a:cubicBezTo>
                      <a:pt x="21860" y="14443"/>
                      <a:pt x="21884" y="14431"/>
                      <a:pt x="21896" y="14407"/>
                    </a:cubicBezTo>
                    <a:lnTo>
                      <a:pt x="21919" y="14360"/>
                    </a:lnTo>
                    <a:lnTo>
                      <a:pt x="21955" y="14360"/>
                    </a:lnTo>
                    <a:lnTo>
                      <a:pt x="22003" y="14384"/>
                    </a:lnTo>
                    <a:cubicBezTo>
                      <a:pt x="21991" y="14407"/>
                      <a:pt x="21979" y="14431"/>
                      <a:pt x="21967" y="14443"/>
                    </a:cubicBezTo>
                    <a:lnTo>
                      <a:pt x="21967" y="14503"/>
                    </a:lnTo>
                    <a:lnTo>
                      <a:pt x="22027" y="14574"/>
                    </a:lnTo>
                    <a:lnTo>
                      <a:pt x="21967" y="14646"/>
                    </a:lnTo>
                    <a:lnTo>
                      <a:pt x="21967" y="14693"/>
                    </a:lnTo>
                    <a:lnTo>
                      <a:pt x="22038" y="14705"/>
                    </a:lnTo>
                    <a:cubicBezTo>
                      <a:pt x="22050" y="14693"/>
                      <a:pt x="22062" y="14681"/>
                      <a:pt x="22074" y="14681"/>
                    </a:cubicBezTo>
                    <a:lnTo>
                      <a:pt x="22146" y="14657"/>
                    </a:lnTo>
                    <a:lnTo>
                      <a:pt x="22205" y="14669"/>
                    </a:lnTo>
                    <a:lnTo>
                      <a:pt x="22241" y="14705"/>
                    </a:lnTo>
                    <a:lnTo>
                      <a:pt x="22217" y="14753"/>
                    </a:lnTo>
                    <a:lnTo>
                      <a:pt x="22241" y="14765"/>
                    </a:lnTo>
                    <a:lnTo>
                      <a:pt x="22289" y="14753"/>
                    </a:lnTo>
                    <a:lnTo>
                      <a:pt x="22360" y="14753"/>
                    </a:lnTo>
                    <a:lnTo>
                      <a:pt x="22408" y="14729"/>
                    </a:lnTo>
                    <a:lnTo>
                      <a:pt x="22408" y="14669"/>
                    </a:lnTo>
                    <a:cubicBezTo>
                      <a:pt x="22408" y="14646"/>
                      <a:pt x="22396" y="14634"/>
                      <a:pt x="22396" y="14622"/>
                    </a:cubicBezTo>
                    <a:lnTo>
                      <a:pt x="22396" y="14491"/>
                    </a:lnTo>
                    <a:cubicBezTo>
                      <a:pt x="22396" y="14479"/>
                      <a:pt x="22408" y="14455"/>
                      <a:pt x="22419" y="14443"/>
                    </a:cubicBezTo>
                    <a:lnTo>
                      <a:pt x="22419" y="14360"/>
                    </a:lnTo>
                    <a:cubicBezTo>
                      <a:pt x="22419" y="14336"/>
                      <a:pt x="22431" y="14348"/>
                      <a:pt x="22443" y="14336"/>
                    </a:cubicBezTo>
                    <a:lnTo>
                      <a:pt x="22396" y="14288"/>
                    </a:lnTo>
                    <a:lnTo>
                      <a:pt x="22348" y="14288"/>
                    </a:lnTo>
                    <a:lnTo>
                      <a:pt x="22372" y="14241"/>
                    </a:lnTo>
                    <a:lnTo>
                      <a:pt x="22384" y="14205"/>
                    </a:lnTo>
                    <a:lnTo>
                      <a:pt x="22360" y="14181"/>
                    </a:lnTo>
                    <a:lnTo>
                      <a:pt x="22229" y="14217"/>
                    </a:lnTo>
                    <a:cubicBezTo>
                      <a:pt x="22229" y="14205"/>
                      <a:pt x="22229" y="14193"/>
                      <a:pt x="22229" y="14193"/>
                    </a:cubicBezTo>
                    <a:lnTo>
                      <a:pt x="22253" y="14157"/>
                    </a:lnTo>
                    <a:lnTo>
                      <a:pt x="22372" y="14134"/>
                    </a:lnTo>
                    <a:lnTo>
                      <a:pt x="22419" y="14098"/>
                    </a:lnTo>
                    <a:lnTo>
                      <a:pt x="22419" y="14026"/>
                    </a:lnTo>
                    <a:lnTo>
                      <a:pt x="22384" y="13991"/>
                    </a:lnTo>
                    <a:lnTo>
                      <a:pt x="22324" y="14014"/>
                    </a:lnTo>
                    <a:lnTo>
                      <a:pt x="22300" y="13991"/>
                    </a:lnTo>
                    <a:lnTo>
                      <a:pt x="22336" y="13919"/>
                    </a:lnTo>
                    <a:lnTo>
                      <a:pt x="22396" y="13848"/>
                    </a:lnTo>
                    <a:lnTo>
                      <a:pt x="22396" y="13812"/>
                    </a:lnTo>
                    <a:lnTo>
                      <a:pt x="22348" y="13812"/>
                    </a:lnTo>
                    <a:lnTo>
                      <a:pt x="22253" y="13860"/>
                    </a:lnTo>
                    <a:cubicBezTo>
                      <a:pt x="22229" y="13884"/>
                      <a:pt x="22205" y="13919"/>
                      <a:pt x="22181" y="13943"/>
                    </a:cubicBezTo>
                    <a:lnTo>
                      <a:pt x="22158" y="14050"/>
                    </a:lnTo>
                    <a:lnTo>
                      <a:pt x="22098" y="14062"/>
                    </a:lnTo>
                    <a:lnTo>
                      <a:pt x="22086" y="14038"/>
                    </a:lnTo>
                    <a:cubicBezTo>
                      <a:pt x="22098" y="14003"/>
                      <a:pt x="22110" y="13979"/>
                      <a:pt x="22122" y="13943"/>
                    </a:cubicBezTo>
                    <a:lnTo>
                      <a:pt x="22122" y="13907"/>
                    </a:lnTo>
                    <a:lnTo>
                      <a:pt x="22086" y="13884"/>
                    </a:lnTo>
                    <a:lnTo>
                      <a:pt x="22074" y="13836"/>
                    </a:lnTo>
                    <a:lnTo>
                      <a:pt x="22098" y="13776"/>
                    </a:lnTo>
                    <a:lnTo>
                      <a:pt x="22193" y="13729"/>
                    </a:lnTo>
                    <a:lnTo>
                      <a:pt x="22277" y="13681"/>
                    </a:lnTo>
                    <a:lnTo>
                      <a:pt x="22312" y="13622"/>
                    </a:lnTo>
                    <a:lnTo>
                      <a:pt x="22253" y="13586"/>
                    </a:lnTo>
                    <a:lnTo>
                      <a:pt x="22181" y="13586"/>
                    </a:lnTo>
                    <a:lnTo>
                      <a:pt x="22134" y="13622"/>
                    </a:lnTo>
                    <a:lnTo>
                      <a:pt x="22110" y="13669"/>
                    </a:lnTo>
                    <a:lnTo>
                      <a:pt x="22062" y="13693"/>
                    </a:lnTo>
                    <a:lnTo>
                      <a:pt x="22098" y="13622"/>
                    </a:lnTo>
                    <a:lnTo>
                      <a:pt x="22134" y="13574"/>
                    </a:lnTo>
                    <a:lnTo>
                      <a:pt x="22098" y="13562"/>
                    </a:lnTo>
                    <a:lnTo>
                      <a:pt x="22038" y="13586"/>
                    </a:lnTo>
                    <a:lnTo>
                      <a:pt x="21931" y="13657"/>
                    </a:lnTo>
                    <a:lnTo>
                      <a:pt x="21860" y="13717"/>
                    </a:lnTo>
                    <a:cubicBezTo>
                      <a:pt x="21860" y="13717"/>
                      <a:pt x="21860" y="13705"/>
                      <a:pt x="21860" y="13705"/>
                    </a:cubicBezTo>
                    <a:cubicBezTo>
                      <a:pt x="21860" y="13681"/>
                      <a:pt x="21872" y="13669"/>
                      <a:pt x="21872" y="13645"/>
                    </a:cubicBezTo>
                    <a:lnTo>
                      <a:pt x="21919" y="13586"/>
                    </a:lnTo>
                    <a:lnTo>
                      <a:pt x="21991" y="13562"/>
                    </a:lnTo>
                    <a:lnTo>
                      <a:pt x="22038" y="13479"/>
                    </a:lnTo>
                    <a:lnTo>
                      <a:pt x="22038" y="13455"/>
                    </a:lnTo>
                    <a:lnTo>
                      <a:pt x="21991" y="13431"/>
                    </a:lnTo>
                    <a:lnTo>
                      <a:pt x="21943" y="13383"/>
                    </a:lnTo>
                    <a:lnTo>
                      <a:pt x="21896" y="13383"/>
                    </a:lnTo>
                    <a:lnTo>
                      <a:pt x="21860" y="13372"/>
                    </a:lnTo>
                    <a:lnTo>
                      <a:pt x="21824" y="13324"/>
                    </a:lnTo>
                    <a:lnTo>
                      <a:pt x="21753" y="13300"/>
                    </a:lnTo>
                    <a:lnTo>
                      <a:pt x="21657" y="13253"/>
                    </a:lnTo>
                    <a:lnTo>
                      <a:pt x="21610" y="13253"/>
                    </a:lnTo>
                    <a:lnTo>
                      <a:pt x="21562" y="13241"/>
                    </a:lnTo>
                    <a:lnTo>
                      <a:pt x="21491" y="13241"/>
                    </a:lnTo>
                    <a:lnTo>
                      <a:pt x="21479" y="13205"/>
                    </a:lnTo>
                    <a:lnTo>
                      <a:pt x="21443" y="13181"/>
                    </a:lnTo>
                    <a:lnTo>
                      <a:pt x="21241" y="13098"/>
                    </a:lnTo>
                    <a:lnTo>
                      <a:pt x="21205" y="13074"/>
                    </a:lnTo>
                    <a:lnTo>
                      <a:pt x="21098" y="13038"/>
                    </a:lnTo>
                    <a:lnTo>
                      <a:pt x="20967" y="13074"/>
                    </a:lnTo>
                    <a:lnTo>
                      <a:pt x="20860" y="13086"/>
                    </a:lnTo>
                    <a:lnTo>
                      <a:pt x="20765" y="13169"/>
                    </a:lnTo>
                    <a:lnTo>
                      <a:pt x="20765" y="13133"/>
                    </a:lnTo>
                    <a:lnTo>
                      <a:pt x="20741" y="13086"/>
                    </a:lnTo>
                    <a:lnTo>
                      <a:pt x="20550" y="13062"/>
                    </a:lnTo>
                    <a:lnTo>
                      <a:pt x="20431" y="13062"/>
                    </a:lnTo>
                    <a:lnTo>
                      <a:pt x="20300" y="13098"/>
                    </a:lnTo>
                    <a:lnTo>
                      <a:pt x="20264" y="13086"/>
                    </a:lnTo>
                    <a:lnTo>
                      <a:pt x="20348" y="13026"/>
                    </a:lnTo>
                    <a:lnTo>
                      <a:pt x="20395" y="13026"/>
                    </a:lnTo>
                    <a:lnTo>
                      <a:pt x="20610" y="13014"/>
                    </a:lnTo>
                    <a:lnTo>
                      <a:pt x="20705" y="13026"/>
                    </a:lnTo>
                    <a:lnTo>
                      <a:pt x="20812" y="13026"/>
                    </a:lnTo>
                    <a:lnTo>
                      <a:pt x="20943" y="13002"/>
                    </a:lnTo>
                    <a:lnTo>
                      <a:pt x="21003" y="12955"/>
                    </a:lnTo>
                    <a:cubicBezTo>
                      <a:pt x="21003" y="12907"/>
                      <a:pt x="21015" y="12872"/>
                      <a:pt x="21026" y="12824"/>
                    </a:cubicBezTo>
                    <a:lnTo>
                      <a:pt x="21003" y="12776"/>
                    </a:lnTo>
                    <a:lnTo>
                      <a:pt x="20907" y="12776"/>
                    </a:lnTo>
                    <a:lnTo>
                      <a:pt x="20741" y="12717"/>
                    </a:lnTo>
                    <a:lnTo>
                      <a:pt x="20681" y="12705"/>
                    </a:lnTo>
                    <a:lnTo>
                      <a:pt x="20634" y="12705"/>
                    </a:lnTo>
                    <a:lnTo>
                      <a:pt x="20526" y="12764"/>
                    </a:lnTo>
                    <a:lnTo>
                      <a:pt x="20479" y="12776"/>
                    </a:lnTo>
                    <a:lnTo>
                      <a:pt x="20395" y="12788"/>
                    </a:lnTo>
                    <a:lnTo>
                      <a:pt x="20324" y="12860"/>
                    </a:lnTo>
                    <a:lnTo>
                      <a:pt x="20300" y="12860"/>
                    </a:lnTo>
                    <a:lnTo>
                      <a:pt x="20300" y="12812"/>
                    </a:lnTo>
                    <a:lnTo>
                      <a:pt x="20264" y="12776"/>
                    </a:lnTo>
                    <a:lnTo>
                      <a:pt x="20205" y="12776"/>
                    </a:lnTo>
                    <a:lnTo>
                      <a:pt x="20074" y="12812"/>
                    </a:lnTo>
                    <a:lnTo>
                      <a:pt x="20014" y="12836"/>
                    </a:lnTo>
                    <a:lnTo>
                      <a:pt x="19955" y="12836"/>
                    </a:lnTo>
                    <a:lnTo>
                      <a:pt x="19979" y="12812"/>
                    </a:lnTo>
                    <a:lnTo>
                      <a:pt x="20086" y="12776"/>
                    </a:lnTo>
                    <a:cubicBezTo>
                      <a:pt x="20122" y="12776"/>
                      <a:pt x="20157" y="12752"/>
                      <a:pt x="20205" y="12752"/>
                    </a:cubicBezTo>
                    <a:lnTo>
                      <a:pt x="20229" y="12717"/>
                    </a:lnTo>
                    <a:lnTo>
                      <a:pt x="20193" y="12693"/>
                    </a:lnTo>
                    <a:lnTo>
                      <a:pt x="20122" y="12681"/>
                    </a:lnTo>
                    <a:lnTo>
                      <a:pt x="20074" y="12705"/>
                    </a:lnTo>
                    <a:lnTo>
                      <a:pt x="19955" y="12717"/>
                    </a:lnTo>
                    <a:lnTo>
                      <a:pt x="19883" y="12717"/>
                    </a:lnTo>
                    <a:lnTo>
                      <a:pt x="19883" y="12693"/>
                    </a:lnTo>
                    <a:lnTo>
                      <a:pt x="19943" y="12681"/>
                    </a:lnTo>
                    <a:lnTo>
                      <a:pt x="19979" y="12693"/>
                    </a:lnTo>
                    <a:lnTo>
                      <a:pt x="20062" y="12681"/>
                    </a:lnTo>
                    <a:lnTo>
                      <a:pt x="20110" y="12633"/>
                    </a:lnTo>
                    <a:lnTo>
                      <a:pt x="20169" y="12621"/>
                    </a:lnTo>
                    <a:lnTo>
                      <a:pt x="20229" y="12645"/>
                    </a:lnTo>
                    <a:lnTo>
                      <a:pt x="20360" y="12705"/>
                    </a:lnTo>
                    <a:lnTo>
                      <a:pt x="20455" y="12705"/>
                    </a:lnTo>
                    <a:lnTo>
                      <a:pt x="20538" y="12669"/>
                    </a:lnTo>
                    <a:lnTo>
                      <a:pt x="20645" y="12610"/>
                    </a:lnTo>
                    <a:lnTo>
                      <a:pt x="20729" y="12598"/>
                    </a:lnTo>
                    <a:lnTo>
                      <a:pt x="20836" y="12598"/>
                    </a:lnTo>
                    <a:lnTo>
                      <a:pt x="20895" y="12538"/>
                    </a:lnTo>
                    <a:lnTo>
                      <a:pt x="20955" y="12526"/>
                    </a:lnTo>
                    <a:cubicBezTo>
                      <a:pt x="20955" y="12502"/>
                      <a:pt x="20967" y="12491"/>
                      <a:pt x="20979" y="12479"/>
                    </a:cubicBezTo>
                    <a:cubicBezTo>
                      <a:pt x="20967" y="12455"/>
                      <a:pt x="20955" y="12443"/>
                      <a:pt x="20943" y="12431"/>
                    </a:cubicBezTo>
                    <a:lnTo>
                      <a:pt x="20860" y="12407"/>
                    </a:lnTo>
                    <a:lnTo>
                      <a:pt x="20705" y="12395"/>
                    </a:lnTo>
                    <a:lnTo>
                      <a:pt x="20622" y="12360"/>
                    </a:lnTo>
                    <a:lnTo>
                      <a:pt x="20574" y="12336"/>
                    </a:lnTo>
                    <a:lnTo>
                      <a:pt x="20455" y="12348"/>
                    </a:lnTo>
                    <a:lnTo>
                      <a:pt x="20336" y="12348"/>
                    </a:lnTo>
                    <a:lnTo>
                      <a:pt x="20264" y="12371"/>
                    </a:lnTo>
                    <a:cubicBezTo>
                      <a:pt x="20253" y="12383"/>
                      <a:pt x="20253" y="12407"/>
                      <a:pt x="20253" y="12419"/>
                    </a:cubicBezTo>
                    <a:lnTo>
                      <a:pt x="20169" y="12455"/>
                    </a:lnTo>
                    <a:cubicBezTo>
                      <a:pt x="20169" y="12455"/>
                      <a:pt x="20086" y="12443"/>
                      <a:pt x="20074" y="12443"/>
                    </a:cubicBezTo>
                    <a:lnTo>
                      <a:pt x="19979" y="12431"/>
                    </a:lnTo>
                    <a:lnTo>
                      <a:pt x="19860" y="12443"/>
                    </a:lnTo>
                    <a:cubicBezTo>
                      <a:pt x="19860" y="12455"/>
                      <a:pt x="19848" y="12479"/>
                      <a:pt x="19848" y="12491"/>
                    </a:cubicBezTo>
                    <a:lnTo>
                      <a:pt x="19824" y="12526"/>
                    </a:lnTo>
                    <a:cubicBezTo>
                      <a:pt x="19800" y="12526"/>
                      <a:pt x="19788" y="12526"/>
                      <a:pt x="19764" y="12514"/>
                    </a:cubicBezTo>
                    <a:lnTo>
                      <a:pt x="19717" y="12479"/>
                    </a:lnTo>
                    <a:lnTo>
                      <a:pt x="19681" y="12479"/>
                    </a:lnTo>
                    <a:lnTo>
                      <a:pt x="19645" y="12455"/>
                    </a:lnTo>
                    <a:lnTo>
                      <a:pt x="19717" y="12407"/>
                    </a:lnTo>
                    <a:lnTo>
                      <a:pt x="19824" y="12383"/>
                    </a:lnTo>
                    <a:lnTo>
                      <a:pt x="19955" y="12383"/>
                    </a:lnTo>
                    <a:lnTo>
                      <a:pt x="20145" y="12371"/>
                    </a:lnTo>
                    <a:lnTo>
                      <a:pt x="20217" y="12336"/>
                    </a:lnTo>
                    <a:lnTo>
                      <a:pt x="20205" y="12300"/>
                    </a:lnTo>
                    <a:lnTo>
                      <a:pt x="20133" y="12229"/>
                    </a:lnTo>
                    <a:lnTo>
                      <a:pt x="20014" y="12181"/>
                    </a:lnTo>
                    <a:lnTo>
                      <a:pt x="19907" y="12157"/>
                    </a:lnTo>
                    <a:lnTo>
                      <a:pt x="19848" y="12110"/>
                    </a:lnTo>
                    <a:lnTo>
                      <a:pt x="19848" y="12050"/>
                    </a:lnTo>
                    <a:lnTo>
                      <a:pt x="19872" y="12026"/>
                    </a:lnTo>
                    <a:lnTo>
                      <a:pt x="19919" y="12038"/>
                    </a:lnTo>
                    <a:lnTo>
                      <a:pt x="19943" y="12074"/>
                    </a:lnTo>
                    <a:cubicBezTo>
                      <a:pt x="19943" y="12086"/>
                      <a:pt x="19943" y="12098"/>
                      <a:pt x="19943" y="12110"/>
                    </a:cubicBezTo>
                    <a:lnTo>
                      <a:pt x="20026" y="12133"/>
                    </a:lnTo>
                    <a:lnTo>
                      <a:pt x="20169" y="12193"/>
                    </a:lnTo>
                    <a:lnTo>
                      <a:pt x="20193" y="12229"/>
                    </a:lnTo>
                    <a:lnTo>
                      <a:pt x="20264" y="12240"/>
                    </a:lnTo>
                    <a:lnTo>
                      <a:pt x="20324" y="12240"/>
                    </a:lnTo>
                    <a:lnTo>
                      <a:pt x="20419" y="12288"/>
                    </a:lnTo>
                    <a:lnTo>
                      <a:pt x="20514" y="12288"/>
                    </a:lnTo>
                    <a:lnTo>
                      <a:pt x="20622" y="12252"/>
                    </a:lnTo>
                    <a:lnTo>
                      <a:pt x="20693" y="12217"/>
                    </a:lnTo>
                    <a:lnTo>
                      <a:pt x="20788" y="12193"/>
                    </a:lnTo>
                    <a:lnTo>
                      <a:pt x="20836" y="12145"/>
                    </a:lnTo>
                    <a:cubicBezTo>
                      <a:pt x="20860" y="12133"/>
                      <a:pt x="20884" y="12121"/>
                      <a:pt x="20907" y="12098"/>
                    </a:cubicBezTo>
                    <a:lnTo>
                      <a:pt x="21003" y="12062"/>
                    </a:lnTo>
                    <a:lnTo>
                      <a:pt x="21074" y="12062"/>
                    </a:lnTo>
                    <a:cubicBezTo>
                      <a:pt x="21074" y="12050"/>
                      <a:pt x="21074" y="12038"/>
                      <a:pt x="21086" y="12026"/>
                    </a:cubicBezTo>
                    <a:lnTo>
                      <a:pt x="21050" y="11990"/>
                    </a:lnTo>
                    <a:lnTo>
                      <a:pt x="20967" y="11943"/>
                    </a:lnTo>
                    <a:lnTo>
                      <a:pt x="20943" y="11907"/>
                    </a:lnTo>
                    <a:lnTo>
                      <a:pt x="20800" y="11764"/>
                    </a:lnTo>
                    <a:lnTo>
                      <a:pt x="20693" y="11740"/>
                    </a:lnTo>
                    <a:lnTo>
                      <a:pt x="20693" y="11693"/>
                    </a:lnTo>
                    <a:lnTo>
                      <a:pt x="20705" y="11681"/>
                    </a:lnTo>
                    <a:lnTo>
                      <a:pt x="20753" y="11681"/>
                    </a:lnTo>
                    <a:lnTo>
                      <a:pt x="20800" y="11705"/>
                    </a:lnTo>
                    <a:lnTo>
                      <a:pt x="20824" y="11740"/>
                    </a:lnTo>
                    <a:lnTo>
                      <a:pt x="20872" y="11776"/>
                    </a:lnTo>
                    <a:lnTo>
                      <a:pt x="21026" y="11907"/>
                    </a:lnTo>
                    <a:lnTo>
                      <a:pt x="21241" y="12038"/>
                    </a:lnTo>
                    <a:lnTo>
                      <a:pt x="21276" y="12050"/>
                    </a:lnTo>
                    <a:lnTo>
                      <a:pt x="21300" y="12026"/>
                    </a:lnTo>
                    <a:lnTo>
                      <a:pt x="21288" y="11967"/>
                    </a:lnTo>
                    <a:lnTo>
                      <a:pt x="21300" y="11848"/>
                    </a:lnTo>
                    <a:lnTo>
                      <a:pt x="21300" y="11776"/>
                    </a:lnTo>
                    <a:lnTo>
                      <a:pt x="21348" y="11740"/>
                    </a:lnTo>
                    <a:lnTo>
                      <a:pt x="21455" y="11740"/>
                    </a:lnTo>
                    <a:lnTo>
                      <a:pt x="21455" y="11788"/>
                    </a:lnTo>
                    <a:cubicBezTo>
                      <a:pt x="21455" y="11812"/>
                      <a:pt x="21479" y="11812"/>
                      <a:pt x="21491" y="11824"/>
                    </a:cubicBezTo>
                    <a:lnTo>
                      <a:pt x="21562" y="11824"/>
                    </a:lnTo>
                    <a:lnTo>
                      <a:pt x="21777" y="11859"/>
                    </a:lnTo>
                    <a:lnTo>
                      <a:pt x="21979" y="11931"/>
                    </a:lnTo>
                    <a:lnTo>
                      <a:pt x="22074" y="11943"/>
                    </a:lnTo>
                    <a:lnTo>
                      <a:pt x="22146" y="11919"/>
                    </a:lnTo>
                    <a:lnTo>
                      <a:pt x="22193" y="11907"/>
                    </a:lnTo>
                    <a:lnTo>
                      <a:pt x="22241" y="11931"/>
                    </a:lnTo>
                    <a:lnTo>
                      <a:pt x="22241" y="11967"/>
                    </a:lnTo>
                    <a:lnTo>
                      <a:pt x="22062" y="12002"/>
                    </a:lnTo>
                    <a:lnTo>
                      <a:pt x="22027" y="12014"/>
                    </a:lnTo>
                    <a:lnTo>
                      <a:pt x="21896" y="11955"/>
                    </a:lnTo>
                    <a:lnTo>
                      <a:pt x="21669" y="11907"/>
                    </a:lnTo>
                    <a:lnTo>
                      <a:pt x="21598" y="11883"/>
                    </a:lnTo>
                    <a:lnTo>
                      <a:pt x="21574" y="11871"/>
                    </a:lnTo>
                    <a:lnTo>
                      <a:pt x="21503" y="11871"/>
                    </a:lnTo>
                    <a:lnTo>
                      <a:pt x="21467" y="11907"/>
                    </a:lnTo>
                    <a:lnTo>
                      <a:pt x="21467" y="11943"/>
                    </a:lnTo>
                    <a:lnTo>
                      <a:pt x="21515" y="12002"/>
                    </a:lnTo>
                    <a:lnTo>
                      <a:pt x="21788" y="12145"/>
                    </a:lnTo>
                    <a:lnTo>
                      <a:pt x="21908" y="12205"/>
                    </a:lnTo>
                    <a:lnTo>
                      <a:pt x="22086" y="12252"/>
                    </a:lnTo>
                    <a:lnTo>
                      <a:pt x="22193" y="12300"/>
                    </a:lnTo>
                    <a:lnTo>
                      <a:pt x="22265" y="12300"/>
                    </a:lnTo>
                    <a:lnTo>
                      <a:pt x="22348" y="12276"/>
                    </a:lnTo>
                    <a:lnTo>
                      <a:pt x="22360" y="12240"/>
                    </a:lnTo>
                    <a:cubicBezTo>
                      <a:pt x="22372" y="12217"/>
                      <a:pt x="22396" y="12205"/>
                      <a:pt x="22408" y="12181"/>
                    </a:cubicBezTo>
                    <a:lnTo>
                      <a:pt x="22455" y="12181"/>
                    </a:lnTo>
                    <a:lnTo>
                      <a:pt x="22539" y="12169"/>
                    </a:lnTo>
                    <a:lnTo>
                      <a:pt x="22598" y="12133"/>
                    </a:lnTo>
                    <a:lnTo>
                      <a:pt x="22598" y="12086"/>
                    </a:lnTo>
                    <a:lnTo>
                      <a:pt x="22670" y="12050"/>
                    </a:lnTo>
                    <a:lnTo>
                      <a:pt x="22753" y="12026"/>
                    </a:lnTo>
                    <a:lnTo>
                      <a:pt x="22824" y="12038"/>
                    </a:lnTo>
                    <a:lnTo>
                      <a:pt x="22920" y="12050"/>
                    </a:lnTo>
                    <a:lnTo>
                      <a:pt x="23039" y="12026"/>
                    </a:lnTo>
                    <a:lnTo>
                      <a:pt x="23158" y="12026"/>
                    </a:lnTo>
                    <a:lnTo>
                      <a:pt x="23181" y="11990"/>
                    </a:lnTo>
                    <a:cubicBezTo>
                      <a:pt x="23181" y="11955"/>
                      <a:pt x="23181" y="11931"/>
                      <a:pt x="23193" y="11895"/>
                    </a:cubicBezTo>
                    <a:cubicBezTo>
                      <a:pt x="23205" y="11859"/>
                      <a:pt x="23193" y="11848"/>
                      <a:pt x="23193" y="11824"/>
                    </a:cubicBezTo>
                    <a:cubicBezTo>
                      <a:pt x="23193" y="11800"/>
                      <a:pt x="23229" y="11788"/>
                      <a:pt x="23241" y="11764"/>
                    </a:cubicBezTo>
                    <a:lnTo>
                      <a:pt x="23324" y="11669"/>
                    </a:lnTo>
                    <a:lnTo>
                      <a:pt x="23324" y="11609"/>
                    </a:lnTo>
                    <a:lnTo>
                      <a:pt x="23289" y="11574"/>
                    </a:lnTo>
                    <a:lnTo>
                      <a:pt x="23193" y="11574"/>
                    </a:lnTo>
                    <a:lnTo>
                      <a:pt x="23086" y="11609"/>
                    </a:lnTo>
                    <a:lnTo>
                      <a:pt x="23062" y="11633"/>
                    </a:lnTo>
                    <a:lnTo>
                      <a:pt x="23015" y="11621"/>
                    </a:lnTo>
                    <a:lnTo>
                      <a:pt x="22955" y="11621"/>
                    </a:lnTo>
                    <a:lnTo>
                      <a:pt x="22920" y="11633"/>
                    </a:lnTo>
                    <a:lnTo>
                      <a:pt x="22836" y="11609"/>
                    </a:lnTo>
                    <a:lnTo>
                      <a:pt x="22777" y="11550"/>
                    </a:lnTo>
                    <a:lnTo>
                      <a:pt x="22717" y="11526"/>
                    </a:lnTo>
                    <a:cubicBezTo>
                      <a:pt x="22705" y="11514"/>
                      <a:pt x="22681" y="11490"/>
                      <a:pt x="22670" y="11478"/>
                    </a:cubicBezTo>
                    <a:lnTo>
                      <a:pt x="22634" y="11478"/>
                    </a:lnTo>
                    <a:lnTo>
                      <a:pt x="22586" y="11538"/>
                    </a:lnTo>
                    <a:lnTo>
                      <a:pt x="22586" y="11609"/>
                    </a:lnTo>
                    <a:lnTo>
                      <a:pt x="22634" y="11633"/>
                    </a:lnTo>
                    <a:cubicBezTo>
                      <a:pt x="22634" y="11645"/>
                      <a:pt x="22646" y="11669"/>
                      <a:pt x="22658" y="11681"/>
                    </a:cubicBezTo>
                    <a:lnTo>
                      <a:pt x="22610" y="11740"/>
                    </a:lnTo>
                    <a:lnTo>
                      <a:pt x="22574" y="11800"/>
                    </a:lnTo>
                    <a:lnTo>
                      <a:pt x="22562" y="11776"/>
                    </a:lnTo>
                    <a:lnTo>
                      <a:pt x="22586" y="11681"/>
                    </a:lnTo>
                    <a:lnTo>
                      <a:pt x="22550" y="11609"/>
                    </a:lnTo>
                    <a:lnTo>
                      <a:pt x="22479" y="11586"/>
                    </a:lnTo>
                    <a:lnTo>
                      <a:pt x="22431" y="11502"/>
                    </a:lnTo>
                    <a:lnTo>
                      <a:pt x="22360" y="11490"/>
                    </a:lnTo>
                    <a:lnTo>
                      <a:pt x="22324" y="11455"/>
                    </a:lnTo>
                    <a:lnTo>
                      <a:pt x="22336" y="11431"/>
                    </a:lnTo>
                    <a:lnTo>
                      <a:pt x="22408" y="11407"/>
                    </a:lnTo>
                    <a:lnTo>
                      <a:pt x="22491" y="11312"/>
                    </a:lnTo>
                    <a:lnTo>
                      <a:pt x="22491" y="11264"/>
                    </a:lnTo>
                    <a:lnTo>
                      <a:pt x="22455" y="11240"/>
                    </a:lnTo>
                    <a:lnTo>
                      <a:pt x="22384" y="11228"/>
                    </a:lnTo>
                    <a:lnTo>
                      <a:pt x="22431" y="11205"/>
                    </a:lnTo>
                    <a:lnTo>
                      <a:pt x="22527" y="11205"/>
                    </a:lnTo>
                    <a:lnTo>
                      <a:pt x="22598" y="11169"/>
                    </a:lnTo>
                    <a:lnTo>
                      <a:pt x="22646" y="11109"/>
                    </a:lnTo>
                    <a:lnTo>
                      <a:pt x="22622" y="11026"/>
                    </a:lnTo>
                    <a:lnTo>
                      <a:pt x="22586" y="10990"/>
                    </a:lnTo>
                    <a:cubicBezTo>
                      <a:pt x="22586" y="10978"/>
                      <a:pt x="22586" y="10967"/>
                      <a:pt x="22586" y="10955"/>
                    </a:cubicBezTo>
                    <a:lnTo>
                      <a:pt x="22622" y="10955"/>
                    </a:lnTo>
                    <a:lnTo>
                      <a:pt x="22693" y="10990"/>
                    </a:lnTo>
                    <a:cubicBezTo>
                      <a:pt x="22717" y="11014"/>
                      <a:pt x="22729" y="11026"/>
                      <a:pt x="22741" y="11050"/>
                    </a:cubicBezTo>
                    <a:cubicBezTo>
                      <a:pt x="22765" y="11050"/>
                      <a:pt x="22777" y="11062"/>
                      <a:pt x="22789" y="11074"/>
                    </a:cubicBezTo>
                    <a:lnTo>
                      <a:pt x="22884" y="11062"/>
                    </a:lnTo>
                    <a:lnTo>
                      <a:pt x="22967" y="11014"/>
                    </a:lnTo>
                    <a:lnTo>
                      <a:pt x="23051" y="11014"/>
                    </a:lnTo>
                    <a:lnTo>
                      <a:pt x="23158" y="11050"/>
                    </a:lnTo>
                    <a:lnTo>
                      <a:pt x="23265" y="11062"/>
                    </a:lnTo>
                    <a:lnTo>
                      <a:pt x="23420" y="11121"/>
                    </a:lnTo>
                    <a:lnTo>
                      <a:pt x="23420" y="11181"/>
                    </a:lnTo>
                    <a:lnTo>
                      <a:pt x="23467" y="11240"/>
                    </a:lnTo>
                    <a:lnTo>
                      <a:pt x="23539" y="11264"/>
                    </a:lnTo>
                    <a:cubicBezTo>
                      <a:pt x="23551" y="11276"/>
                      <a:pt x="23551" y="11300"/>
                      <a:pt x="23562" y="11312"/>
                    </a:cubicBezTo>
                    <a:lnTo>
                      <a:pt x="23622" y="11324"/>
                    </a:lnTo>
                    <a:lnTo>
                      <a:pt x="23777" y="11264"/>
                    </a:lnTo>
                    <a:lnTo>
                      <a:pt x="23884" y="11145"/>
                    </a:lnTo>
                    <a:lnTo>
                      <a:pt x="23920" y="11074"/>
                    </a:lnTo>
                    <a:lnTo>
                      <a:pt x="23860" y="11038"/>
                    </a:lnTo>
                    <a:cubicBezTo>
                      <a:pt x="23860" y="11014"/>
                      <a:pt x="23848" y="10990"/>
                      <a:pt x="23848" y="10967"/>
                    </a:cubicBezTo>
                    <a:lnTo>
                      <a:pt x="23884" y="10919"/>
                    </a:lnTo>
                    <a:cubicBezTo>
                      <a:pt x="23884" y="10907"/>
                      <a:pt x="23884" y="10895"/>
                      <a:pt x="23872" y="10895"/>
                    </a:cubicBezTo>
                    <a:lnTo>
                      <a:pt x="23753" y="10895"/>
                    </a:lnTo>
                    <a:lnTo>
                      <a:pt x="23670" y="10931"/>
                    </a:lnTo>
                    <a:lnTo>
                      <a:pt x="23634" y="10955"/>
                    </a:lnTo>
                    <a:lnTo>
                      <a:pt x="23479" y="10919"/>
                    </a:lnTo>
                    <a:lnTo>
                      <a:pt x="23372" y="10859"/>
                    </a:lnTo>
                    <a:lnTo>
                      <a:pt x="23241" y="10847"/>
                    </a:lnTo>
                    <a:lnTo>
                      <a:pt x="23170" y="10871"/>
                    </a:lnTo>
                    <a:lnTo>
                      <a:pt x="23122" y="10847"/>
                    </a:lnTo>
                    <a:cubicBezTo>
                      <a:pt x="23122" y="10836"/>
                      <a:pt x="23110" y="10824"/>
                      <a:pt x="23110" y="10812"/>
                    </a:cubicBezTo>
                    <a:lnTo>
                      <a:pt x="23170" y="10812"/>
                    </a:lnTo>
                    <a:lnTo>
                      <a:pt x="23217" y="10764"/>
                    </a:lnTo>
                    <a:cubicBezTo>
                      <a:pt x="23217" y="10716"/>
                      <a:pt x="23229" y="10669"/>
                      <a:pt x="23229" y="10621"/>
                    </a:cubicBezTo>
                    <a:lnTo>
                      <a:pt x="23253" y="10597"/>
                    </a:lnTo>
                    <a:lnTo>
                      <a:pt x="23253" y="10550"/>
                    </a:lnTo>
                    <a:lnTo>
                      <a:pt x="23110" y="10502"/>
                    </a:lnTo>
                    <a:lnTo>
                      <a:pt x="23039" y="10514"/>
                    </a:lnTo>
                    <a:lnTo>
                      <a:pt x="22931" y="10609"/>
                    </a:lnTo>
                    <a:lnTo>
                      <a:pt x="22812" y="10633"/>
                    </a:lnTo>
                    <a:lnTo>
                      <a:pt x="22693" y="10633"/>
                    </a:lnTo>
                    <a:lnTo>
                      <a:pt x="22658" y="10586"/>
                    </a:lnTo>
                    <a:lnTo>
                      <a:pt x="22622" y="10502"/>
                    </a:lnTo>
                    <a:lnTo>
                      <a:pt x="22586" y="10466"/>
                    </a:lnTo>
                    <a:lnTo>
                      <a:pt x="22586" y="10419"/>
                    </a:lnTo>
                    <a:lnTo>
                      <a:pt x="22670" y="10455"/>
                    </a:lnTo>
                    <a:lnTo>
                      <a:pt x="22693" y="10478"/>
                    </a:lnTo>
                    <a:lnTo>
                      <a:pt x="22670" y="10514"/>
                    </a:lnTo>
                    <a:lnTo>
                      <a:pt x="22705" y="10562"/>
                    </a:lnTo>
                    <a:lnTo>
                      <a:pt x="22812" y="10586"/>
                    </a:lnTo>
                    <a:lnTo>
                      <a:pt x="22896" y="10574"/>
                    </a:lnTo>
                    <a:lnTo>
                      <a:pt x="23003" y="10490"/>
                    </a:lnTo>
                    <a:lnTo>
                      <a:pt x="23086" y="10466"/>
                    </a:lnTo>
                    <a:lnTo>
                      <a:pt x="23193" y="10455"/>
                    </a:lnTo>
                    <a:lnTo>
                      <a:pt x="23277" y="10478"/>
                    </a:lnTo>
                    <a:lnTo>
                      <a:pt x="23324" y="10478"/>
                    </a:lnTo>
                    <a:lnTo>
                      <a:pt x="23360" y="10443"/>
                    </a:lnTo>
                    <a:lnTo>
                      <a:pt x="23336" y="10395"/>
                    </a:lnTo>
                    <a:lnTo>
                      <a:pt x="23086" y="10264"/>
                    </a:lnTo>
                    <a:lnTo>
                      <a:pt x="22896" y="10193"/>
                    </a:lnTo>
                    <a:lnTo>
                      <a:pt x="22729" y="10193"/>
                    </a:lnTo>
                    <a:lnTo>
                      <a:pt x="22539" y="10157"/>
                    </a:lnTo>
                    <a:lnTo>
                      <a:pt x="22431" y="10097"/>
                    </a:lnTo>
                    <a:lnTo>
                      <a:pt x="22419" y="10050"/>
                    </a:lnTo>
                    <a:lnTo>
                      <a:pt x="22419" y="10002"/>
                    </a:lnTo>
                    <a:lnTo>
                      <a:pt x="22479" y="10038"/>
                    </a:lnTo>
                    <a:lnTo>
                      <a:pt x="22550" y="10109"/>
                    </a:lnTo>
                    <a:lnTo>
                      <a:pt x="22622" y="10145"/>
                    </a:lnTo>
                    <a:lnTo>
                      <a:pt x="22777" y="10145"/>
                    </a:lnTo>
                    <a:cubicBezTo>
                      <a:pt x="22789" y="10133"/>
                      <a:pt x="22789" y="10121"/>
                      <a:pt x="22800" y="10109"/>
                    </a:cubicBezTo>
                    <a:cubicBezTo>
                      <a:pt x="22800" y="10097"/>
                      <a:pt x="22800" y="10074"/>
                      <a:pt x="22800" y="10062"/>
                    </a:cubicBezTo>
                    <a:lnTo>
                      <a:pt x="22693" y="10002"/>
                    </a:lnTo>
                    <a:lnTo>
                      <a:pt x="22658" y="9966"/>
                    </a:lnTo>
                    <a:lnTo>
                      <a:pt x="22658" y="9943"/>
                    </a:lnTo>
                    <a:lnTo>
                      <a:pt x="22681" y="9943"/>
                    </a:lnTo>
                    <a:lnTo>
                      <a:pt x="22741" y="9966"/>
                    </a:lnTo>
                    <a:lnTo>
                      <a:pt x="22896" y="10050"/>
                    </a:lnTo>
                    <a:lnTo>
                      <a:pt x="22955" y="10121"/>
                    </a:lnTo>
                    <a:lnTo>
                      <a:pt x="22955" y="10157"/>
                    </a:lnTo>
                    <a:lnTo>
                      <a:pt x="23062" y="10216"/>
                    </a:lnTo>
                    <a:lnTo>
                      <a:pt x="23193" y="10264"/>
                    </a:lnTo>
                    <a:lnTo>
                      <a:pt x="23348" y="10359"/>
                    </a:lnTo>
                    <a:lnTo>
                      <a:pt x="23420" y="10359"/>
                    </a:lnTo>
                    <a:lnTo>
                      <a:pt x="23467" y="10335"/>
                    </a:lnTo>
                    <a:lnTo>
                      <a:pt x="23539" y="10335"/>
                    </a:lnTo>
                    <a:lnTo>
                      <a:pt x="23574" y="10371"/>
                    </a:lnTo>
                    <a:lnTo>
                      <a:pt x="23491" y="10419"/>
                    </a:lnTo>
                    <a:lnTo>
                      <a:pt x="23551" y="10478"/>
                    </a:lnTo>
                    <a:lnTo>
                      <a:pt x="23610" y="10514"/>
                    </a:lnTo>
                    <a:lnTo>
                      <a:pt x="23682" y="10502"/>
                    </a:lnTo>
                    <a:lnTo>
                      <a:pt x="23753" y="10455"/>
                    </a:lnTo>
                    <a:cubicBezTo>
                      <a:pt x="23777" y="10407"/>
                      <a:pt x="23789" y="10359"/>
                      <a:pt x="23813" y="10312"/>
                    </a:cubicBezTo>
                    <a:cubicBezTo>
                      <a:pt x="23824" y="10300"/>
                      <a:pt x="23836" y="10288"/>
                      <a:pt x="23848" y="10264"/>
                    </a:cubicBezTo>
                    <a:cubicBezTo>
                      <a:pt x="23860" y="10252"/>
                      <a:pt x="23860" y="10240"/>
                      <a:pt x="23860" y="10216"/>
                    </a:cubicBezTo>
                    <a:lnTo>
                      <a:pt x="23836" y="10157"/>
                    </a:lnTo>
                    <a:cubicBezTo>
                      <a:pt x="23836" y="10145"/>
                      <a:pt x="23848" y="10133"/>
                      <a:pt x="23848" y="10121"/>
                    </a:cubicBezTo>
                    <a:cubicBezTo>
                      <a:pt x="23848" y="10085"/>
                      <a:pt x="23836" y="10050"/>
                      <a:pt x="23836" y="10026"/>
                    </a:cubicBezTo>
                    <a:lnTo>
                      <a:pt x="23777" y="9966"/>
                    </a:lnTo>
                    <a:lnTo>
                      <a:pt x="23777" y="9931"/>
                    </a:lnTo>
                    <a:cubicBezTo>
                      <a:pt x="23777" y="9907"/>
                      <a:pt x="23789" y="9907"/>
                      <a:pt x="23789" y="9895"/>
                    </a:cubicBezTo>
                    <a:lnTo>
                      <a:pt x="23836" y="9907"/>
                    </a:lnTo>
                    <a:lnTo>
                      <a:pt x="23920" y="9919"/>
                    </a:lnTo>
                    <a:lnTo>
                      <a:pt x="23943" y="9919"/>
                    </a:lnTo>
                    <a:cubicBezTo>
                      <a:pt x="23943" y="9907"/>
                      <a:pt x="23932" y="9895"/>
                      <a:pt x="23920" y="9883"/>
                    </a:cubicBezTo>
                    <a:lnTo>
                      <a:pt x="23824" y="9835"/>
                    </a:lnTo>
                    <a:lnTo>
                      <a:pt x="23741" y="9764"/>
                    </a:lnTo>
                    <a:lnTo>
                      <a:pt x="23670" y="9728"/>
                    </a:lnTo>
                    <a:lnTo>
                      <a:pt x="23586" y="9716"/>
                    </a:lnTo>
                    <a:lnTo>
                      <a:pt x="23503" y="9716"/>
                    </a:lnTo>
                    <a:lnTo>
                      <a:pt x="23432" y="9669"/>
                    </a:lnTo>
                    <a:lnTo>
                      <a:pt x="23348" y="9645"/>
                    </a:lnTo>
                    <a:lnTo>
                      <a:pt x="23134" y="9657"/>
                    </a:lnTo>
                    <a:lnTo>
                      <a:pt x="23039" y="9681"/>
                    </a:lnTo>
                    <a:lnTo>
                      <a:pt x="22967" y="9681"/>
                    </a:lnTo>
                    <a:lnTo>
                      <a:pt x="22931" y="9657"/>
                    </a:lnTo>
                    <a:lnTo>
                      <a:pt x="22896" y="9645"/>
                    </a:lnTo>
                    <a:lnTo>
                      <a:pt x="22920" y="9609"/>
                    </a:lnTo>
                    <a:lnTo>
                      <a:pt x="22943" y="9633"/>
                    </a:lnTo>
                    <a:lnTo>
                      <a:pt x="23015" y="9633"/>
                    </a:lnTo>
                    <a:lnTo>
                      <a:pt x="23158" y="9609"/>
                    </a:lnTo>
                    <a:lnTo>
                      <a:pt x="23324" y="9585"/>
                    </a:lnTo>
                    <a:lnTo>
                      <a:pt x="23384" y="9609"/>
                    </a:lnTo>
                    <a:lnTo>
                      <a:pt x="23455" y="9585"/>
                    </a:lnTo>
                    <a:lnTo>
                      <a:pt x="23539" y="9562"/>
                    </a:lnTo>
                    <a:lnTo>
                      <a:pt x="23622" y="9573"/>
                    </a:lnTo>
                    <a:lnTo>
                      <a:pt x="23682" y="9585"/>
                    </a:lnTo>
                    <a:lnTo>
                      <a:pt x="23753" y="9562"/>
                    </a:lnTo>
                    <a:lnTo>
                      <a:pt x="23777" y="9538"/>
                    </a:lnTo>
                    <a:lnTo>
                      <a:pt x="23765" y="9490"/>
                    </a:lnTo>
                    <a:cubicBezTo>
                      <a:pt x="23765" y="9466"/>
                      <a:pt x="23765" y="9443"/>
                      <a:pt x="23753" y="9419"/>
                    </a:cubicBezTo>
                    <a:cubicBezTo>
                      <a:pt x="23741" y="9395"/>
                      <a:pt x="23753" y="9383"/>
                      <a:pt x="23753" y="9371"/>
                    </a:cubicBezTo>
                    <a:lnTo>
                      <a:pt x="23705" y="9359"/>
                    </a:lnTo>
                    <a:lnTo>
                      <a:pt x="23646" y="9395"/>
                    </a:lnTo>
                    <a:lnTo>
                      <a:pt x="23574" y="9407"/>
                    </a:lnTo>
                    <a:lnTo>
                      <a:pt x="23479" y="9395"/>
                    </a:lnTo>
                    <a:lnTo>
                      <a:pt x="23336" y="9395"/>
                    </a:lnTo>
                    <a:cubicBezTo>
                      <a:pt x="23312" y="9395"/>
                      <a:pt x="23301" y="9383"/>
                      <a:pt x="23277" y="9371"/>
                    </a:cubicBezTo>
                    <a:lnTo>
                      <a:pt x="23170" y="9359"/>
                    </a:lnTo>
                    <a:lnTo>
                      <a:pt x="23039" y="9383"/>
                    </a:lnTo>
                    <a:lnTo>
                      <a:pt x="22991" y="9419"/>
                    </a:lnTo>
                    <a:lnTo>
                      <a:pt x="22955" y="9419"/>
                    </a:lnTo>
                    <a:cubicBezTo>
                      <a:pt x="22955" y="9395"/>
                      <a:pt x="22955" y="9371"/>
                      <a:pt x="22943" y="9347"/>
                    </a:cubicBezTo>
                    <a:lnTo>
                      <a:pt x="22955" y="9300"/>
                    </a:lnTo>
                    <a:cubicBezTo>
                      <a:pt x="22955" y="9288"/>
                      <a:pt x="22943" y="9288"/>
                      <a:pt x="22931" y="9276"/>
                    </a:cubicBezTo>
                    <a:lnTo>
                      <a:pt x="22765" y="9288"/>
                    </a:lnTo>
                    <a:lnTo>
                      <a:pt x="22693" y="9288"/>
                    </a:lnTo>
                    <a:lnTo>
                      <a:pt x="22610" y="9264"/>
                    </a:lnTo>
                    <a:lnTo>
                      <a:pt x="22646" y="9216"/>
                    </a:lnTo>
                    <a:lnTo>
                      <a:pt x="22717" y="9216"/>
                    </a:lnTo>
                    <a:lnTo>
                      <a:pt x="22836" y="9240"/>
                    </a:lnTo>
                    <a:lnTo>
                      <a:pt x="22884" y="9216"/>
                    </a:lnTo>
                    <a:lnTo>
                      <a:pt x="22884" y="9181"/>
                    </a:lnTo>
                    <a:lnTo>
                      <a:pt x="22836" y="9157"/>
                    </a:lnTo>
                    <a:lnTo>
                      <a:pt x="22884" y="9109"/>
                    </a:lnTo>
                    <a:lnTo>
                      <a:pt x="22860" y="9073"/>
                    </a:lnTo>
                    <a:lnTo>
                      <a:pt x="22824" y="9038"/>
                    </a:lnTo>
                    <a:lnTo>
                      <a:pt x="22872" y="9002"/>
                    </a:lnTo>
                    <a:cubicBezTo>
                      <a:pt x="22860" y="8990"/>
                      <a:pt x="22848" y="8966"/>
                      <a:pt x="22836" y="8954"/>
                    </a:cubicBezTo>
                    <a:lnTo>
                      <a:pt x="22824" y="8895"/>
                    </a:lnTo>
                    <a:lnTo>
                      <a:pt x="22896" y="8871"/>
                    </a:lnTo>
                    <a:lnTo>
                      <a:pt x="22920" y="8895"/>
                    </a:lnTo>
                    <a:lnTo>
                      <a:pt x="22920" y="8942"/>
                    </a:lnTo>
                    <a:lnTo>
                      <a:pt x="22967" y="8978"/>
                    </a:lnTo>
                    <a:lnTo>
                      <a:pt x="23051" y="8978"/>
                    </a:lnTo>
                    <a:lnTo>
                      <a:pt x="23146" y="8931"/>
                    </a:lnTo>
                    <a:lnTo>
                      <a:pt x="23289" y="8823"/>
                    </a:lnTo>
                    <a:lnTo>
                      <a:pt x="23372" y="8811"/>
                    </a:lnTo>
                    <a:cubicBezTo>
                      <a:pt x="23372" y="8800"/>
                      <a:pt x="23372" y="8788"/>
                      <a:pt x="23372" y="8788"/>
                    </a:cubicBezTo>
                    <a:lnTo>
                      <a:pt x="23336" y="8764"/>
                    </a:lnTo>
                    <a:lnTo>
                      <a:pt x="23229" y="8752"/>
                    </a:lnTo>
                    <a:lnTo>
                      <a:pt x="23146" y="8752"/>
                    </a:lnTo>
                    <a:lnTo>
                      <a:pt x="23110" y="8728"/>
                    </a:lnTo>
                    <a:lnTo>
                      <a:pt x="23193" y="8704"/>
                    </a:lnTo>
                    <a:lnTo>
                      <a:pt x="23312" y="8704"/>
                    </a:lnTo>
                    <a:lnTo>
                      <a:pt x="23372" y="8728"/>
                    </a:lnTo>
                    <a:lnTo>
                      <a:pt x="23432" y="8728"/>
                    </a:lnTo>
                    <a:cubicBezTo>
                      <a:pt x="23432" y="8716"/>
                      <a:pt x="23420" y="8692"/>
                      <a:pt x="23420" y="8681"/>
                    </a:cubicBezTo>
                    <a:lnTo>
                      <a:pt x="23384" y="8657"/>
                    </a:lnTo>
                    <a:lnTo>
                      <a:pt x="23479" y="8633"/>
                    </a:lnTo>
                    <a:lnTo>
                      <a:pt x="23598" y="8633"/>
                    </a:lnTo>
                    <a:lnTo>
                      <a:pt x="23682" y="8681"/>
                    </a:lnTo>
                    <a:lnTo>
                      <a:pt x="23753" y="8692"/>
                    </a:lnTo>
                    <a:lnTo>
                      <a:pt x="23801" y="8669"/>
                    </a:lnTo>
                    <a:lnTo>
                      <a:pt x="23860" y="8669"/>
                    </a:lnTo>
                    <a:lnTo>
                      <a:pt x="23932" y="8716"/>
                    </a:lnTo>
                    <a:lnTo>
                      <a:pt x="23908" y="8776"/>
                    </a:lnTo>
                    <a:lnTo>
                      <a:pt x="23943" y="8800"/>
                    </a:lnTo>
                    <a:lnTo>
                      <a:pt x="24039" y="8811"/>
                    </a:lnTo>
                    <a:lnTo>
                      <a:pt x="24086" y="8800"/>
                    </a:lnTo>
                    <a:lnTo>
                      <a:pt x="24146" y="8811"/>
                    </a:lnTo>
                    <a:lnTo>
                      <a:pt x="24205" y="8859"/>
                    </a:lnTo>
                    <a:lnTo>
                      <a:pt x="24348" y="8883"/>
                    </a:lnTo>
                    <a:lnTo>
                      <a:pt x="24408" y="8931"/>
                    </a:lnTo>
                    <a:lnTo>
                      <a:pt x="24455" y="8954"/>
                    </a:lnTo>
                    <a:lnTo>
                      <a:pt x="24479" y="8919"/>
                    </a:lnTo>
                    <a:cubicBezTo>
                      <a:pt x="24479" y="8895"/>
                      <a:pt x="24491" y="8871"/>
                      <a:pt x="24491" y="8847"/>
                    </a:cubicBezTo>
                    <a:lnTo>
                      <a:pt x="24551" y="8788"/>
                    </a:lnTo>
                    <a:cubicBezTo>
                      <a:pt x="24563" y="8752"/>
                      <a:pt x="24586" y="8716"/>
                      <a:pt x="24598" y="8681"/>
                    </a:cubicBezTo>
                    <a:cubicBezTo>
                      <a:pt x="24598" y="8669"/>
                      <a:pt x="24586" y="8657"/>
                      <a:pt x="24575" y="8645"/>
                    </a:cubicBezTo>
                    <a:lnTo>
                      <a:pt x="24610" y="8550"/>
                    </a:lnTo>
                    <a:cubicBezTo>
                      <a:pt x="24610" y="8514"/>
                      <a:pt x="24610" y="8478"/>
                      <a:pt x="24622" y="8442"/>
                    </a:cubicBezTo>
                    <a:lnTo>
                      <a:pt x="24658" y="8407"/>
                    </a:lnTo>
                    <a:lnTo>
                      <a:pt x="24658" y="8347"/>
                    </a:lnTo>
                    <a:lnTo>
                      <a:pt x="24622" y="8288"/>
                    </a:lnTo>
                    <a:lnTo>
                      <a:pt x="24515" y="8264"/>
                    </a:lnTo>
                    <a:lnTo>
                      <a:pt x="24432" y="8228"/>
                    </a:lnTo>
                    <a:lnTo>
                      <a:pt x="24384" y="8228"/>
                    </a:lnTo>
                    <a:lnTo>
                      <a:pt x="24348" y="8192"/>
                    </a:lnTo>
                    <a:lnTo>
                      <a:pt x="24336" y="8169"/>
                    </a:lnTo>
                    <a:lnTo>
                      <a:pt x="24289" y="8180"/>
                    </a:lnTo>
                    <a:lnTo>
                      <a:pt x="24241" y="8240"/>
                    </a:lnTo>
                    <a:lnTo>
                      <a:pt x="24122" y="8323"/>
                    </a:lnTo>
                    <a:cubicBezTo>
                      <a:pt x="24098" y="8335"/>
                      <a:pt x="24074" y="8335"/>
                      <a:pt x="24051" y="8347"/>
                    </a:cubicBezTo>
                    <a:lnTo>
                      <a:pt x="24003" y="8323"/>
                    </a:lnTo>
                    <a:cubicBezTo>
                      <a:pt x="24003" y="8311"/>
                      <a:pt x="24015" y="8300"/>
                      <a:pt x="24015" y="8288"/>
                    </a:cubicBezTo>
                    <a:lnTo>
                      <a:pt x="24015" y="8228"/>
                    </a:lnTo>
                    <a:lnTo>
                      <a:pt x="23967" y="8204"/>
                    </a:lnTo>
                    <a:lnTo>
                      <a:pt x="23848" y="8180"/>
                    </a:lnTo>
                    <a:lnTo>
                      <a:pt x="23765" y="8192"/>
                    </a:lnTo>
                    <a:lnTo>
                      <a:pt x="23729" y="8169"/>
                    </a:lnTo>
                    <a:lnTo>
                      <a:pt x="23777" y="8157"/>
                    </a:lnTo>
                    <a:lnTo>
                      <a:pt x="23777" y="8121"/>
                    </a:lnTo>
                    <a:lnTo>
                      <a:pt x="23682" y="8097"/>
                    </a:lnTo>
                    <a:lnTo>
                      <a:pt x="23646" y="8061"/>
                    </a:lnTo>
                    <a:cubicBezTo>
                      <a:pt x="23658" y="8061"/>
                      <a:pt x="23670" y="8049"/>
                      <a:pt x="23682" y="8038"/>
                    </a:cubicBezTo>
                    <a:lnTo>
                      <a:pt x="23705" y="8049"/>
                    </a:lnTo>
                    <a:lnTo>
                      <a:pt x="23801" y="8049"/>
                    </a:lnTo>
                    <a:cubicBezTo>
                      <a:pt x="23801" y="8038"/>
                      <a:pt x="23801" y="8026"/>
                      <a:pt x="23801" y="8014"/>
                    </a:cubicBezTo>
                    <a:lnTo>
                      <a:pt x="23741" y="7966"/>
                    </a:lnTo>
                    <a:lnTo>
                      <a:pt x="23705" y="7907"/>
                    </a:lnTo>
                    <a:lnTo>
                      <a:pt x="23729" y="7883"/>
                    </a:lnTo>
                    <a:lnTo>
                      <a:pt x="23777" y="7847"/>
                    </a:lnTo>
                    <a:lnTo>
                      <a:pt x="23813" y="7871"/>
                    </a:lnTo>
                    <a:lnTo>
                      <a:pt x="23896" y="7883"/>
                    </a:lnTo>
                    <a:lnTo>
                      <a:pt x="23908" y="7919"/>
                    </a:lnTo>
                    <a:lnTo>
                      <a:pt x="24063" y="8002"/>
                    </a:lnTo>
                    <a:lnTo>
                      <a:pt x="24158" y="8038"/>
                    </a:lnTo>
                    <a:lnTo>
                      <a:pt x="24241" y="8026"/>
                    </a:lnTo>
                    <a:lnTo>
                      <a:pt x="24277" y="7978"/>
                    </a:lnTo>
                    <a:lnTo>
                      <a:pt x="24217" y="7883"/>
                    </a:lnTo>
                    <a:lnTo>
                      <a:pt x="24074" y="7811"/>
                    </a:lnTo>
                    <a:lnTo>
                      <a:pt x="23967" y="7788"/>
                    </a:lnTo>
                    <a:lnTo>
                      <a:pt x="23848" y="7776"/>
                    </a:lnTo>
                    <a:lnTo>
                      <a:pt x="23801" y="7680"/>
                    </a:lnTo>
                    <a:lnTo>
                      <a:pt x="23729" y="7633"/>
                    </a:lnTo>
                    <a:lnTo>
                      <a:pt x="23658" y="7585"/>
                    </a:lnTo>
                    <a:lnTo>
                      <a:pt x="23574" y="7561"/>
                    </a:lnTo>
                    <a:lnTo>
                      <a:pt x="23491" y="7526"/>
                    </a:lnTo>
                    <a:lnTo>
                      <a:pt x="23491" y="7478"/>
                    </a:lnTo>
                    <a:lnTo>
                      <a:pt x="23539" y="7454"/>
                    </a:lnTo>
                    <a:cubicBezTo>
                      <a:pt x="23539" y="7430"/>
                      <a:pt x="23539" y="7418"/>
                      <a:pt x="23551" y="7407"/>
                    </a:cubicBezTo>
                    <a:lnTo>
                      <a:pt x="23515" y="7395"/>
                    </a:lnTo>
                    <a:cubicBezTo>
                      <a:pt x="23503" y="7383"/>
                      <a:pt x="23503" y="7371"/>
                      <a:pt x="23491" y="7359"/>
                    </a:cubicBezTo>
                    <a:lnTo>
                      <a:pt x="23539" y="7323"/>
                    </a:lnTo>
                    <a:lnTo>
                      <a:pt x="23610" y="7311"/>
                    </a:lnTo>
                    <a:lnTo>
                      <a:pt x="23682" y="7287"/>
                    </a:lnTo>
                    <a:lnTo>
                      <a:pt x="23765" y="7299"/>
                    </a:lnTo>
                    <a:lnTo>
                      <a:pt x="23813" y="7335"/>
                    </a:lnTo>
                    <a:lnTo>
                      <a:pt x="23717" y="7383"/>
                    </a:lnTo>
                    <a:lnTo>
                      <a:pt x="23765" y="7383"/>
                    </a:lnTo>
                    <a:lnTo>
                      <a:pt x="23848" y="7407"/>
                    </a:lnTo>
                    <a:lnTo>
                      <a:pt x="23848" y="7454"/>
                    </a:lnTo>
                    <a:lnTo>
                      <a:pt x="23884" y="7502"/>
                    </a:lnTo>
                    <a:lnTo>
                      <a:pt x="23967" y="7502"/>
                    </a:lnTo>
                    <a:lnTo>
                      <a:pt x="24074" y="7430"/>
                    </a:lnTo>
                    <a:lnTo>
                      <a:pt x="24122" y="7335"/>
                    </a:lnTo>
                    <a:cubicBezTo>
                      <a:pt x="24122" y="7299"/>
                      <a:pt x="24122" y="7276"/>
                      <a:pt x="24134" y="7240"/>
                    </a:cubicBezTo>
                    <a:lnTo>
                      <a:pt x="24194" y="7180"/>
                    </a:lnTo>
                    <a:lnTo>
                      <a:pt x="24217" y="7133"/>
                    </a:lnTo>
                    <a:lnTo>
                      <a:pt x="24182" y="7049"/>
                    </a:lnTo>
                    <a:lnTo>
                      <a:pt x="24253" y="6990"/>
                    </a:lnTo>
                    <a:lnTo>
                      <a:pt x="24348" y="6942"/>
                    </a:lnTo>
                    <a:cubicBezTo>
                      <a:pt x="24360" y="6906"/>
                      <a:pt x="24360" y="6871"/>
                      <a:pt x="24372" y="6823"/>
                    </a:cubicBezTo>
                    <a:cubicBezTo>
                      <a:pt x="24384" y="6787"/>
                      <a:pt x="24360" y="6776"/>
                      <a:pt x="24348" y="6740"/>
                    </a:cubicBezTo>
                    <a:lnTo>
                      <a:pt x="24289" y="6692"/>
                    </a:lnTo>
                    <a:cubicBezTo>
                      <a:pt x="24301" y="6645"/>
                      <a:pt x="24324" y="6597"/>
                      <a:pt x="24336" y="6549"/>
                    </a:cubicBezTo>
                    <a:cubicBezTo>
                      <a:pt x="24360" y="6490"/>
                      <a:pt x="24372" y="6466"/>
                      <a:pt x="24396" y="6430"/>
                    </a:cubicBezTo>
                    <a:cubicBezTo>
                      <a:pt x="24408" y="6395"/>
                      <a:pt x="24396" y="6359"/>
                      <a:pt x="24396" y="6323"/>
                    </a:cubicBezTo>
                    <a:lnTo>
                      <a:pt x="24479" y="6264"/>
                    </a:lnTo>
                    <a:lnTo>
                      <a:pt x="24479" y="6204"/>
                    </a:lnTo>
                    <a:lnTo>
                      <a:pt x="24515" y="6121"/>
                    </a:lnTo>
                    <a:cubicBezTo>
                      <a:pt x="24515" y="6085"/>
                      <a:pt x="24515" y="6049"/>
                      <a:pt x="24503" y="6014"/>
                    </a:cubicBezTo>
                    <a:lnTo>
                      <a:pt x="24586" y="5954"/>
                    </a:lnTo>
                    <a:cubicBezTo>
                      <a:pt x="24622" y="5930"/>
                      <a:pt x="24646" y="5894"/>
                      <a:pt x="24670" y="5871"/>
                    </a:cubicBezTo>
                    <a:lnTo>
                      <a:pt x="24872" y="5668"/>
                    </a:lnTo>
                    <a:lnTo>
                      <a:pt x="24967" y="5561"/>
                    </a:lnTo>
                    <a:lnTo>
                      <a:pt x="25158" y="5466"/>
                    </a:lnTo>
                    <a:lnTo>
                      <a:pt x="25194" y="5394"/>
                    </a:lnTo>
                    <a:lnTo>
                      <a:pt x="25289" y="5323"/>
                    </a:lnTo>
                    <a:lnTo>
                      <a:pt x="25360" y="5228"/>
                    </a:lnTo>
                    <a:lnTo>
                      <a:pt x="25503" y="5144"/>
                    </a:lnTo>
                    <a:lnTo>
                      <a:pt x="25539" y="5109"/>
                    </a:lnTo>
                    <a:cubicBezTo>
                      <a:pt x="25539" y="5097"/>
                      <a:pt x="25527" y="5097"/>
                      <a:pt x="25527" y="5085"/>
                    </a:cubicBezTo>
                    <a:lnTo>
                      <a:pt x="25432" y="5037"/>
                    </a:lnTo>
                    <a:lnTo>
                      <a:pt x="25313" y="5025"/>
                    </a:lnTo>
                    <a:lnTo>
                      <a:pt x="25253" y="5001"/>
                    </a:lnTo>
                    <a:lnTo>
                      <a:pt x="25194" y="4978"/>
                    </a:lnTo>
                    <a:lnTo>
                      <a:pt x="25098" y="4990"/>
                    </a:lnTo>
                    <a:lnTo>
                      <a:pt x="24920" y="5037"/>
                    </a:lnTo>
                    <a:lnTo>
                      <a:pt x="24729" y="5085"/>
                    </a:lnTo>
                    <a:lnTo>
                      <a:pt x="24586" y="5132"/>
                    </a:lnTo>
                    <a:lnTo>
                      <a:pt x="24491" y="5204"/>
                    </a:lnTo>
                    <a:lnTo>
                      <a:pt x="24360" y="5252"/>
                    </a:lnTo>
                    <a:lnTo>
                      <a:pt x="24324" y="5299"/>
                    </a:lnTo>
                    <a:lnTo>
                      <a:pt x="24265" y="5311"/>
                    </a:lnTo>
                    <a:lnTo>
                      <a:pt x="24146" y="5299"/>
                    </a:lnTo>
                    <a:cubicBezTo>
                      <a:pt x="24122" y="5287"/>
                      <a:pt x="24110" y="5263"/>
                      <a:pt x="24086" y="5252"/>
                    </a:cubicBezTo>
                    <a:lnTo>
                      <a:pt x="24086" y="5216"/>
                    </a:lnTo>
                    <a:lnTo>
                      <a:pt x="24170" y="5216"/>
                    </a:lnTo>
                    <a:lnTo>
                      <a:pt x="24217" y="5192"/>
                    </a:lnTo>
                    <a:lnTo>
                      <a:pt x="24217" y="5121"/>
                    </a:lnTo>
                    <a:lnTo>
                      <a:pt x="24194" y="5085"/>
                    </a:lnTo>
                    <a:lnTo>
                      <a:pt x="24086" y="5085"/>
                    </a:lnTo>
                    <a:cubicBezTo>
                      <a:pt x="24063" y="5073"/>
                      <a:pt x="24039" y="5073"/>
                      <a:pt x="24015" y="5061"/>
                    </a:cubicBezTo>
                    <a:lnTo>
                      <a:pt x="24110" y="5049"/>
                    </a:lnTo>
                    <a:lnTo>
                      <a:pt x="24158" y="5001"/>
                    </a:lnTo>
                    <a:lnTo>
                      <a:pt x="24289" y="4942"/>
                    </a:lnTo>
                    <a:lnTo>
                      <a:pt x="24372" y="4847"/>
                    </a:lnTo>
                    <a:lnTo>
                      <a:pt x="24479" y="4775"/>
                    </a:lnTo>
                    <a:lnTo>
                      <a:pt x="24741" y="4775"/>
                    </a:lnTo>
                    <a:lnTo>
                      <a:pt x="25015" y="4882"/>
                    </a:lnTo>
                    <a:lnTo>
                      <a:pt x="25098" y="4930"/>
                    </a:lnTo>
                    <a:lnTo>
                      <a:pt x="25337" y="4930"/>
                    </a:lnTo>
                    <a:lnTo>
                      <a:pt x="25456" y="4894"/>
                    </a:lnTo>
                    <a:lnTo>
                      <a:pt x="25575" y="4906"/>
                    </a:lnTo>
                    <a:lnTo>
                      <a:pt x="25813" y="4859"/>
                    </a:lnTo>
                    <a:lnTo>
                      <a:pt x="25932" y="4811"/>
                    </a:lnTo>
                    <a:lnTo>
                      <a:pt x="25932" y="4751"/>
                    </a:lnTo>
                    <a:lnTo>
                      <a:pt x="25896" y="4704"/>
                    </a:lnTo>
                    <a:lnTo>
                      <a:pt x="25944" y="4704"/>
                    </a:lnTo>
                    <a:lnTo>
                      <a:pt x="26051" y="4692"/>
                    </a:lnTo>
                    <a:lnTo>
                      <a:pt x="26146" y="4632"/>
                    </a:lnTo>
                    <a:lnTo>
                      <a:pt x="26146" y="4573"/>
                    </a:lnTo>
                    <a:lnTo>
                      <a:pt x="26087" y="4525"/>
                    </a:lnTo>
                    <a:lnTo>
                      <a:pt x="25956" y="4501"/>
                    </a:lnTo>
                    <a:lnTo>
                      <a:pt x="25908" y="4466"/>
                    </a:lnTo>
                    <a:lnTo>
                      <a:pt x="25837" y="4454"/>
                    </a:lnTo>
                    <a:lnTo>
                      <a:pt x="25729" y="4466"/>
                    </a:lnTo>
                    <a:lnTo>
                      <a:pt x="25658" y="4513"/>
                    </a:lnTo>
                    <a:lnTo>
                      <a:pt x="25598" y="4513"/>
                    </a:lnTo>
                    <a:lnTo>
                      <a:pt x="25503" y="4478"/>
                    </a:lnTo>
                    <a:lnTo>
                      <a:pt x="25229" y="4490"/>
                    </a:lnTo>
                    <a:lnTo>
                      <a:pt x="25086" y="4478"/>
                    </a:lnTo>
                    <a:lnTo>
                      <a:pt x="24967" y="4454"/>
                    </a:lnTo>
                    <a:lnTo>
                      <a:pt x="24872" y="4454"/>
                    </a:lnTo>
                    <a:lnTo>
                      <a:pt x="24789" y="4478"/>
                    </a:lnTo>
                    <a:lnTo>
                      <a:pt x="24527" y="4501"/>
                    </a:lnTo>
                    <a:lnTo>
                      <a:pt x="24432" y="4501"/>
                    </a:lnTo>
                    <a:lnTo>
                      <a:pt x="24313" y="4478"/>
                    </a:lnTo>
                    <a:lnTo>
                      <a:pt x="24432" y="4466"/>
                    </a:lnTo>
                    <a:lnTo>
                      <a:pt x="24539" y="4478"/>
                    </a:lnTo>
                    <a:lnTo>
                      <a:pt x="24646" y="4430"/>
                    </a:lnTo>
                    <a:lnTo>
                      <a:pt x="24789" y="4394"/>
                    </a:lnTo>
                    <a:lnTo>
                      <a:pt x="24896" y="4418"/>
                    </a:lnTo>
                    <a:lnTo>
                      <a:pt x="25015" y="4418"/>
                    </a:lnTo>
                    <a:lnTo>
                      <a:pt x="25086" y="4394"/>
                    </a:lnTo>
                    <a:lnTo>
                      <a:pt x="25146" y="4370"/>
                    </a:lnTo>
                    <a:lnTo>
                      <a:pt x="25289" y="4370"/>
                    </a:lnTo>
                    <a:lnTo>
                      <a:pt x="25348" y="4323"/>
                    </a:lnTo>
                    <a:lnTo>
                      <a:pt x="25396" y="4299"/>
                    </a:lnTo>
                    <a:lnTo>
                      <a:pt x="25527" y="4299"/>
                    </a:lnTo>
                    <a:lnTo>
                      <a:pt x="25551" y="4263"/>
                    </a:lnTo>
                    <a:lnTo>
                      <a:pt x="25598" y="4251"/>
                    </a:lnTo>
                    <a:lnTo>
                      <a:pt x="25658" y="4251"/>
                    </a:lnTo>
                    <a:lnTo>
                      <a:pt x="25670" y="4275"/>
                    </a:lnTo>
                    <a:lnTo>
                      <a:pt x="25753" y="4275"/>
                    </a:lnTo>
                    <a:lnTo>
                      <a:pt x="25801" y="4287"/>
                    </a:lnTo>
                    <a:lnTo>
                      <a:pt x="25920" y="4287"/>
                    </a:lnTo>
                    <a:lnTo>
                      <a:pt x="26027" y="4311"/>
                    </a:lnTo>
                    <a:lnTo>
                      <a:pt x="26110" y="4335"/>
                    </a:lnTo>
                    <a:lnTo>
                      <a:pt x="26194" y="4323"/>
                    </a:lnTo>
                    <a:lnTo>
                      <a:pt x="26313" y="4323"/>
                    </a:lnTo>
                    <a:lnTo>
                      <a:pt x="26432" y="4263"/>
                    </a:lnTo>
                    <a:lnTo>
                      <a:pt x="26622" y="4192"/>
                    </a:lnTo>
                    <a:lnTo>
                      <a:pt x="26706" y="4180"/>
                    </a:lnTo>
                    <a:lnTo>
                      <a:pt x="26801" y="4180"/>
                    </a:lnTo>
                    <a:lnTo>
                      <a:pt x="26849" y="4132"/>
                    </a:lnTo>
                    <a:lnTo>
                      <a:pt x="26849" y="4085"/>
                    </a:lnTo>
                    <a:lnTo>
                      <a:pt x="26801" y="4061"/>
                    </a:lnTo>
                    <a:lnTo>
                      <a:pt x="26718" y="4001"/>
                    </a:lnTo>
                    <a:lnTo>
                      <a:pt x="26718" y="3966"/>
                    </a:lnTo>
                    <a:lnTo>
                      <a:pt x="26682" y="3942"/>
                    </a:lnTo>
                    <a:lnTo>
                      <a:pt x="26682" y="3906"/>
                    </a:lnTo>
                    <a:lnTo>
                      <a:pt x="26741" y="3835"/>
                    </a:lnTo>
                    <a:lnTo>
                      <a:pt x="26837" y="3787"/>
                    </a:lnTo>
                    <a:lnTo>
                      <a:pt x="26908" y="3787"/>
                    </a:lnTo>
                    <a:lnTo>
                      <a:pt x="27099" y="3847"/>
                    </a:lnTo>
                    <a:lnTo>
                      <a:pt x="27194" y="3858"/>
                    </a:lnTo>
                    <a:lnTo>
                      <a:pt x="27242" y="3847"/>
                    </a:lnTo>
                    <a:lnTo>
                      <a:pt x="27313" y="3787"/>
                    </a:lnTo>
                    <a:lnTo>
                      <a:pt x="27444" y="3668"/>
                    </a:lnTo>
                    <a:lnTo>
                      <a:pt x="27551" y="3608"/>
                    </a:lnTo>
                    <a:lnTo>
                      <a:pt x="27634" y="3585"/>
                    </a:lnTo>
                    <a:lnTo>
                      <a:pt x="27670" y="3549"/>
                    </a:lnTo>
                    <a:lnTo>
                      <a:pt x="27777" y="3489"/>
                    </a:lnTo>
                    <a:lnTo>
                      <a:pt x="27908" y="3454"/>
                    </a:lnTo>
                    <a:lnTo>
                      <a:pt x="27956" y="3406"/>
                    </a:lnTo>
                    <a:cubicBezTo>
                      <a:pt x="27956" y="3370"/>
                      <a:pt x="27956" y="3347"/>
                      <a:pt x="27968" y="3311"/>
                    </a:cubicBezTo>
                    <a:lnTo>
                      <a:pt x="27896" y="3204"/>
                    </a:lnTo>
                    <a:lnTo>
                      <a:pt x="27801" y="3156"/>
                    </a:lnTo>
                    <a:lnTo>
                      <a:pt x="27765" y="3108"/>
                    </a:lnTo>
                    <a:lnTo>
                      <a:pt x="27563" y="3013"/>
                    </a:lnTo>
                    <a:lnTo>
                      <a:pt x="27551" y="2966"/>
                    </a:lnTo>
                    <a:lnTo>
                      <a:pt x="27492" y="2906"/>
                    </a:lnTo>
                    <a:lnTo>
                      <a:pt x="27361" y="2882"/>
                    </a:lnTo>
                    <a:lnTo>
                      <a:pt x="27289" y="2882"/>
                    </a:lnTo>
                    <a:lnTo>
                      <a:pt x="27206" y="2835"/>
                    </a:lnTo>
                    <a:lnTo>
                      <a:pt x="27087" y="2811"/>
                    </a:lnTo>
                    <a:lnTo>
                      <a:pt x="26944" y="2811"/>
                    </a:lnTo>
                    <a:lnTo>
                      <a:pt x="26753" y="2775"/>
                    </a:lnTo>
                    <a:lnTo>
                      <a:pt x="26575" y="2739"/>
                    </a:lnTo>
                    <a:lnTo>
                      <a:pt x="26408" y="2715"/>
                    </a:lnTo>
                    <a:lnTo>
                      <a:pt x="26337" y="2739"/>
                    </a:lnTo>
                    <a:lnTo>
                      <a:pt x="26170" y="2751"/>
                    </a:lnTo>
                    <a:lnTo>
                      <a:pt x="25991" y="2799"/>
                    </a:lnTo>
                    <a:lnTo>
                      <a:pt x="25932" y="2846"/>
                    </a:lnTo>
                    <a:lnTo>
                      <a:pt x="25801" y="2882"/>
                    </a:lnTo>
                    <a:lnTo>
                      <a:pt x="25670" y="2858"/>
                    </a:lnTo>
                    <a:cubicBezTo>
                      <a:pt x="25670" y="2846"/>
                      <a:pt x="25658" y="2835"/>
                      <a:pt x="25646" y="2823"/>
                    </a:cubicBezTo>
                    <a:lnTo>
                      <a:pt x="25563" y="2846"/>
                    </a:lnTo>
                    <a:lnTo>
                      <a:pt x="25527" y="2894"/>
                    </a:lnTo>
                    <a:cubicBezTo>
                      <a:pt x="25539" y="2918"/>
                      <a:pt x="25551" y="2930"/>
                      <a:pt x="25551" y="2954"/>
                    </a:cubicBezTo>
                    <a:cubicBezTo>
                      <a:pt x="25563" y="2977"/>
                      <a:pt x="25551" y="3001"/>
                      <a:pt x="25539" y="3037"/>
                    </a:cubicBezTo>
                    <a:lnTo>
                      <a:pt x="25503" y="3085"/>
                    </a:lnTo>
                    <a:lnTo>
                      <a:pt x="25432" y="3085"/>
                    </a:lnTo>
                    <a:cubicBezTo>
                      <a:pt x="25432" y="3108"/>
                      <a:pt x="25432" y="3120"/>
                      <a:pt x="25432" y="3132"/>
                    </a:cubicBezTo>
                    <a:lnTo>
                      <a:pt x="25467" y="3156"/>
                    </a:lnTo>
                    <a:lnTo>
                      <a:pt x="25432" y="3251"/>
                    </a:lnTo>
                    <a:lnTo>
                      <a:pt x="25301" y="3287"/>
                    </a:lnTo>
                    <a:lnTo>
                      <a:pt x="25182" y="3287"/>
                    </a:lnTo>
                    <a:lnTo>
                      <a:pt x="25098" y="3251"/>
                    </a:lnTo>
                    <a:cubicBezTo>
                      <a:pt x="25098" y="3227"/>
                      <a:pt x="25098" y="3204"/>
                      <a:pt x="25086" y="3192"/>
                    </a:cubicBezTo>
                    <a:lnTo>
                      <a:pt x="25039" y="3180"/>
                    </a:lnTo>
                    <a:lnTo>
                      <a:pt x="24979" y="3216"/>
                    </a:lnTo>
                    <a:lnTo>
                      <a:pt x="24979" y="3275"/>
                    </a:lnTo>
                    <a:lnTo>
                      <a:pt x="25015" y="3311"/>
                    </a:lnTo>
                    <a:lnTo>
                      <a:pt x="24967" y="3358"/>
                    </a:lnTo>
                    <a:lnTo>
                      <a:pt x="24932" y="3430"/>
                    </a:lnTo>
                    <a:lnTo>
                      <a:pt x="24896" y="3477"/>
                    </a:lnTo>
                    <a:lnTo>
                      <a:pt x="24896" y="3430"/>
                    </a:lnTo>
                    <a:lnTo>
                      <a:pt x="24920" y="3394"/>
                    </a:lnTo>
                    <a:cubicBezTo>
                      <a:pt x="24908" y="3358"/>
                      <a:pt x="24896" y="3335"/>
                      <a:pt x="24884" y="3311"/>
                    </a:cubicBezTo>
                    <a:lnTo>
                      <a:pt x="24836" y="3251"/>
                    </a:lnTo>
                    <a:lnTo>
                      <a:pt x="24860" y="3204"/>
                    </a:lnTo>
                    <a:lnTo>
                      <a:pt x="24860" y="3144"/>
                    </a:lnTo>
                    <a:lnTo>
                      <a:pt x="24801" y="3096"/>
                    </a:lnTo>
                    <a:lnTo>
                      <a:pt x="24801" y="3049"/>
                    </a:lnTo>
                    <a:lnTo>
                      <a:pt x="24729" y="3073"/>
                    </a:lnTo>
                    <a:lnTo>
                      <a:pt x="24694" y="3120"/>
                    </a:lnTo>
                    <a:lnTo>
                      <a:pt x="24610" y="3180"/>
                    </a:lnTo>
                    <a:lnTo>
                      <a:pt x="24610" y="3227"/>
                    </a:lnTo>
                    <a:cubicBezTo>
                      <a:pt x="24610" y="3239"/>
                      <a:pt x="24586" y="3287"/>
                      <a:pt x="24575" y="3311"/>
                    </a:cubicBezTo>
                    <a:lnTo>
                      <a:pt x="24408" y="3430"/>
                    </a:lnTo>
                    <a:lnTo>
                      <a:pt x="24313" y="3489"/>
                    </a:lnTo>
                    <a:lnTo>
                      <a:pt x="24217" y="3501"/>
                    </a:lnTo>
                    <a:lnTo>
                      <a:pt x="24146" y="3549"/>
                    </a:lnTo>
                    <a:lnTo>
                      <a:pt x="24039" y="3608"/>
                    </a:lnTo>
                    <a:lnTo>
                      <a:pt x="23932" y="3608"/>
                    </a:lnTo>
                    <a:lnTo>
                      <a:pt x="23813" y="3692"/>
                    </a:lnTo>
                    <a:lnTo>
                      <a:pt x="23634" y="3751"/>
                    </a:lnTo>
                    <a:lnTo>
                      <a:pt x="23455" y="3763"/>
                    </a:lnTo>
                    <a:lnTo>
                      <a:pt x="23312" y="3775"/>
                    </a:lnTo>
                    <a:cubicBezTo>
                      <a:pt x="23312" y="3787"/>
                      <a:pt x="23312" y="3811"/>
                      <a:pt x="23301" y="3823"/>
                    </a:cubicBezTo>
                    <a:lnTo>
                      <a:pt x="23229" y="3870"/>
                    </a:lnTo>
                    <a:lnTo>
                      <a:pt x="23098" y="3882"/>
                    </a:lnTo>
                    <a:lnTo>
                      <a:pt x="23027" y="3882"/>
                    </a:lnTo>
                    <a:cubicBezTo>
                      <a:pt x="22991" y="3894"/>
                      <a:pt x="22955" y="3906"/>
                      <a:pt x="22931" y="3918"/>
                    </a:cubicBezTo>
                    <a:lnTo>
                      <a:pt x="22777" y="4013"/>
                    </a:lnTo>
                    <a:lnTo>
                      <a:pt x="22550" y="4144"/>
                    </a:lnTo>
                    <a:cubicBezTo>
                      <a:pt x="22550" y="4168"/>
                      <a:pt x="22550" y="4192"/>
                      <a:pt x="22539" y="4216"/>
                    </a:cubicBezTo>
                    <a:lnTo>
                      <a:pt x="22467" y="4228"/>
                    </a:lnTo>
                    <a:lnTo>
                      <a:pt x="22241" y="4359"/>
                    </a:lnTo>
                    <a:lnTo>
                      <a:pt x="22146" y="4442"/>
                    </a:lnTo>
                    <a:lnTo>
                      <a:pt x="22110" y="4406"/>
                    </a:lnTo>
                    <a:lnTo>
                      <a:pt x="22062" y="4406"/>
                    </a:lnTo>
                    <a:lnTo>
                      <a:pt x="21931" y="4466"/>
                    </a:lnTo>
                    <a:cubicBezTo>
                      <a:pt x="21908" y="4501"/>
                      <a:pt x="21872" y="4537"/>
                      <a:pt x="21848" y="4561"/>
                    </a:cubicBezTo>
                    <a:lnTo>
                      <a:pt x="21729" y="4656"/>
                    </a:lnTo>
                    <a:cubicBezTo>
                      <a:pt x="21729" y="4680"/>
                      <a:pt x="21717" y="4704"/>
                      <a:pt x="21705" y="4716"/>
                    </a:cubicBezTo>
                    <a:cubicBezTo>
                      <a:pt x="21705" y="4740"/>
                      <a:pt x="21681" y="4751"/>
                      <a:pt x="21669" y="4763"/>
                    </a:cubicBezTo>
                    <a:lnTo>
                      <a:pt x="21634" y="4728"/>
                    </a:lnTo>
                    <a:cubicBezTo>
                      <a:pt x="21657" y="4692"/>
                      <a:pt x="21669" y="4668"/>
                      <a:pt x="21693" y="4632"/>
                    </a:cubicBezTo>
                    <a:cubicBezTo>
                      <a:pt x="21693" y="4609"/>
                      <a:pt x="21681" y="4585"/>
                      <a:pt x="21681" y="4573"/>
                    </a:cubicBezTo>
                    <a:cubicBezTo>
                      <a:pt x="21669" y="4549"/>
                      <a:pt x="21681" y="4525"/>
                      <a:pt x="21681" y="4501"/>
                    </a:cubicBezTo>
                    <a:lnTo>
                      <a:pt x="21788" y="4490"/>
                    </a:lnTo>
                    <a:lnTo>
                      <a:pt x="21812" y="4442"/>
                    </a:lnTo>
                    <a:lnTo>
                      <a:pt x="21967" y="4359"/>
                    </a:lnTo>
                    <a:lnTo>
                      <a:pt x="22062" y="4335"/>
                    </a:lnTo>
                    <a:lnTo>
                      <a:pt x="22193" y="4251"/>
                    </a:lnTo>
                    <a:lnTo>
                      <a:pt x="22360" y="4144"/>
                    </a:lnTo>
                    <a:cubicBezTo>
                      <a:pt x="22384" y="4132"/>
                      <a:pt x="22396" y="4109"/>
                      <a:pt x="22408" y="4097"/>
                    </a:cubicBezTo>
                    <a:lnTo>
                      <a:pt x="22527" y="4049"/>
                    </a:lnTo>
                    <a:lnTo>
                      <a:pt x="22634" y="3930"/>
                    </a:lnTo>
                    <a:lnTo>
                      <a:pt x="22681" y="3870"/>
                    </a:lnTo>
                    <a:lnTo>
                      <a:pt x="22658" y="3823"/>
                    </a:lnTo>
                    <a:lnTo>
                      <a:pt x="22693" y="3787"/>
                    </a:lnTo>
                    <a:lnTo>
                      <a:pt x="22717" y="3811"/>
                    </a:lnTo>
                    <a:lnTo>
                      <a:pt x="22789" y="3811"/>
                    </a:lnTo>
                    <a:lnTo>
                      <a:pt x="22872" y="3739"/>
                    </a:lnTo>
                    <a:lnTo>
                      <a:pt x="22979" y="3704"/>
                    </a:lnTo>
                    <a:cubicBezTo>
                      <a:pt x="22979" y="3692"/>
                      <a:pt x="22979" y="3668"/>
                      <a:pt x="22991" y="3644"/>
                    </a:cubicBezTo>
                    <a:lnTo>
                      <a:pt x="23074" y="3561"/>
                    </a:lnTo>
                    <a:lnTo>
                      <a:pt x="23122" y="3537"/>
                    </a:lnTo>
                    <a:lnTo>
                      <a:pt x="23205" y="3561"/>
                    </a:lnTo>
                    <a:lnTo>
                      <a:pt x="23289" y="3501"/>
                    </a:lnTo>
                    <a:lnTo>
                      <a:pt x="23396" y="3466"/>
                    </a:lnTo>
                    <a:lnTo>
                      <a:pt x="23432" y="3477"/>
                    </a:lnTo>
                    <a:lnTo>
                      <a:pt x="23503" y="3477"/>
                    </a:lnTo>
                    <a:lnTo>
                      <a:pt x="23872" y="3251"/>
                    </a:lnTo>
                    <a:cubicBezTo>
                      <a:pt x="23896" y="3227"/>
                      <a:pt x="23908" y="3204"/>
                      <a:pt x="23932" y="3168"/>
                    </a:cubicBezTo>
                    <a:cubicBezTo>
                      <a:pt x="23943" y="3144"/>
                      <a:pt x="23943" y="3108"/>
                      <a:pt x="23943" y="3073"/>
                    </a:cubicBezTo>
                    <a:lnTo>
                      <a:pt x="24039" y="2942"/>
                    </a:lnTo>
                    <a:lnTo>
                      <a:pt x="24158" y="2846"/>
                    </a:lnTo>
                    <a:cubicBezTo>
                      <a:pt x="24158" y="2811"/>
                      <a:pt x="24146" y="2787"/>
                      <a:pt x="24146" y="2751"/>
                    </a:cubicBezTo>
                    <a:lnTo>
                      <a:pt x="24146" y="2620"/>
                    </a:lnTo>
                    <a:lnTo>
                      <a:pt x="24110" y="2537"/>
                    </a:lnTo>
                    <a:lnTo>
                      <a:pt x="24015" y="2537"/>
                    </a:lnTo>
                    <a:lnTo>
                      <a:pt x="23872" y="2561"/>
                    </a:lnTo>
                    <a:lnTo>
                      <a:pt x="23693" y="2573"/>
                    </a:lnTo>
                    <a:lnTo>
                      <a:pt x="23539" y="2561"/>
                    </a:lnTo>
                    <a:lnTo>
                      <a:pt x="23384" y="2561"/>
                    </a:lnTo>
                    <a:lnTo>
                      <a:pt x="23289" y="2608"/>
                    </a:lnTo>
                    <a:cubicBezTo>
                      <a:pt x="23289" y="2632"/>
                      <a:pt x="23289" y="2644"/>
                      <a:pt x="23277" y="2668"/>
                    </a:cubicBezTo>
                    <a:lnTo>
                      <a:pt x="23301" y="2704"/>
                    </a:lnTo>
                    <a:lnTo>
                      <a:pt x="23277" y="2751"/>
                    </a:lnTo>
                    <a:lnTo>
                      <a:pt x="23277" y="2858"/>
                    </a:lnTo>
                    <a:lnTo>
                      <a:pt x="23229" y="2977"/>
                    </a:lnTo>
                    <a:lnTo>
                      <a:pt x="23122" y="3073"/>
                    </a:lnTo>
                    <a:lnTo>
                      <a:pt x="23051" y="3037"/>
                    </a:lnTo>
                    <a:lnTo>
                      <a:pt x="22931" y="3037"/>
                    </a:lnTo>
                    <a:lnTo>
                      <a:pt x="22884" y="3085"/>
                    </a:lnTo>
                    <a:lnTo>
                      <a:pt x="22824" y="3108"/>
                    </a:lnTo>
                    <a:lnTo>
                      <a:pt x="22729" y="3085"/>
                    </a:lnTo>
                    <a:lnTo>
                      <a:pt x="22646" y="3085"/>
                    </a:lnTo>
                    <a:lnTo>
                      <a:pt x="22419" y="3049"/>
                    </a:lnTo>
                    <a:lnTo>
                      <a:pt x="22181" y="3073"/>
                    </a:lnTo>
                    <a:lnTo>
                      <a:pt x="22062" y="3120"/>
                    </a:lnTo>
                    <a:lnTo>
                      <a:pt x="21872" y="3156"/>
                    </a:lnTo>
                    <a:lnTo>
                      <a:pt x="21717" y="3192"/>
                    </a:lnTo>
                    <a:lnTo>
                      <a:pt x="21669" y="3192"/>
                    </a:lnTo>
                    <a:cubicBezTo>
                      <a:pt x="21669" y="3180"/>
                      <a:pt x="21657" y="3168"/>
                      <a:pt x="21657" y="3156"/>
                    </a:cubicBezTo>
                    <a:lnTo>
                      <a:pt x="21681" y="3085"/>
                    </a:lnTo>
                    <a:lnTo>
                      <a:pt x="21669" y="3037"/>
                    </a:lnTo>
                    <a:cubicBezTo>
                      <a:pt x="21681" y="3013"/>
                      <a:pt x="21681" y="3001"/>
                      <a:pt x="21693" y="2977"/>
                    </a:cubicBezTo>
                    <a:lnTo>
                      <a:pt x="21729" y="2966"/>
                    </a:lnTo>
                    <a:lnTo>
                      <a:pt x="21788" y="2977"/>
                    </a:lnTo>
                    <a:lnTo>
                      <a:pt x="21848" y="2977"/>
                    </a:lnTo>
                    <a:lnTo>
                      <a:pt x="21991" y="2930"/>
                    </a:lnTo>
                    <a:lnTo>
                      <a:pt x="22312" y="2882"/>
                    </a:lnTo>
                    <a:lnTo>
                      <a:pt x="22396" y="2858"/>
                    </a:lnTo>
                    <a:lnTo>
                      <a:pt x="22455" y="2775"/>
                    </a:lnTo>
                    <a:cubicBezTo>
                      <a:pt x="22455" y="2751"/>
                      <a:pt x="22455" y="2727"/>
                      <a:pt x="22467" y="2715"/>
                    </a:cubicBezTo>
                    <a:lnTo>
                      <a:pt x="22562" y="2668"/>
                    </a:lnTo>
                    <a:cubicBezTo>
                      <a:pt x="22562" y="2656"/>
                      <a:pt x="22574" y="2644"/>
                      <a:pt x="22574" y="2620"/>
                    </a:cubicBezTo>
                    <a:lnTo>
                      <a:pt x="22527" y="2596"/>
                    </a:lnTo>
                    <a:cubicBezTo>
                      <a:pt x="22527" y="2585"/>
                      <a:pt x="22515" y="2573"/>
                      <a:pt x="22515" y="2561"/>
                    </a:cubicBezTo>
                    <a:lnTo>
                      <a:pt x="22396" y="2573"/>
                    </a:lnTo>
                    <a:lnTo>
                      <a:pt x="22146" y="2573"/>
                    </a:lnTo>
                    <a:lnTo>
                      <a:pt x="21931" y="2561"/>
                    </a:lnTo>
                    <a:lnTo>
                      <a:pt x="21800" y="2537"/>
                    </a:lnTo>
                    <a:lnTo>
                      <a:pt x="21693" y="2525"/>
                    </a:lnTo>
                    <a:lnTo>
                      <a:pt x="21396" y="2573"/>
                    </a:lnTo>
                    <a:lnTo>
                      <a:pt x="21241" y="2573"/>
                    </a:lnTo>
                    <a:lnTo>
                      <a:pt x="21122" y="2537"/>
                    </a:lnTo>
                    <a:lnTo>
                      <a:pt x="20943" y="2549"/>
                    </a:lnTo>
                    <a:lnTo>
                      <a:pt x="20800" y="2585"/>
                    </a:lnTo>
                    <a:lnTo>
                      <a:pt x="20729" y="2573"/>
                    </a:lnTo>
                    <a:lnTo>
                      <a:pt x="20598" y="2573"/>
                    </a:lnTo>
                    <a:lnTo>
                      <a:pt x="20514" y="2585"/>
                    </a:lnTo>
                    <a:lnTo>
                      <a:pt x="20443" y="2668"/>
                    </a:lnTo>
                    <a:lnTo>
                      <a:pt x="20443" y="2727"/>
                    </a:lnTo>
                    <a:lnTo>
                      <a:pt x="20348" y="2787"/>
                    </a:lnTo>
                    <a:lnTo>
                      <a:pt x="20312" y="2787"/>
                    </a:lnTo>
                    <a:cubicBezTo>
                      <a:pt x="20312" y="2763"/>
                      <a:pt x="20312" y="2739"/>
                      <a:pt x="20324" y="2727"/>
                    </a:cubicBezTo>
                    <a:cubicBezTo>
                      <a:pt x="20324" y="2715"/>
                      <a:pt x="20324" y="2715"/>
                      <a:pt x="20324" y="2704"/>
                    </a:cubicBezTo>
                    <a:lnTo>
                      <a:pt x="20241" y="2704"/>
                    </a:lnTo>
                    <a:lnTo>
                      <a:pt x="19967" y="2787"/>
                    </a:lnTo>
                    <a:lnTo>
                      <a:pt x="19788" y="2835"/>
                    </a:lnTo>
                    <a:lnTo>
                      <a:pt x="19717" y="2882"/>
                    </a:lnTo>
                    <a:lnTo>
                      <a:pt x="19669" y="2930"/>
                    </a:lnTo>
                    <a:lnTo>
                      <a:pt x="19550" y="2930"/>
                    </a:lnTo>
                    <a:lnTo>
                      <a:pt x="19443" y="2942"/>
                    </a:lnTo>
                    <a:lnTo>
                      <a:pt x="19348" y="2989"/>
                    </a:lnTo>
                    <a:lnTo>
                      <a:pt x="19241" y="3013"/>
                    </a:lnTo>
                    <a:lnTo>
                      <a:pt x="19157" y="3061"/>
                    </a:lnTo>
                    <a:lnTo>
                      <a:pt x="19145" y="3120"/>
                    </a:lnTo>
                    <a:lnTo>
                      <a:pt x="19098" y="3180"/>
                    </a:lnTo>
                    <a:lnTo>
                      <a:pt x="19026" y="3180"/>
                    </a:lnTo>
                    <a:lnTo>
                      <a:pt x="18967" y="3132"/>
                    </a:lnTo>
                    <a:lnTo>
                      <a:pt x="18967" y="3061"/>
                    </a:lnTo>
                    <a:cubicBezTo>
                      <a:pt x="18967" y="3049"/>
                      <a:pt x="18943" y="3037"/>
                      <a:pt x="18943" y="3013"/>
                    </a:cubicBezTo>
                    <a:lnTo>
                      <a:pt x="18871" y="2977"/>
                    </a:lnTo>
                    <a:lnTo>
                      <a:pt x="18871" y="2918"/>
                    </a:lnTo>
                    <a:cubicBezTo>
                      <a:pt x="18883" y="2906"/>
                      <a:pt x="18907" y="2882"/>
                      <a:pt x="18931" y="2870"/>
                    </a:cubicBezTo>
                    <a:lnTo>
                      <a:pt x="19026" y="2846"/>
                    </a:lnTo>
                    <a:lnTo>
                      <a:pt x="19157" y="2799"/>
                    </a:lnTo>
                    <a:lnTo>
                      <a:pt x="19276" y="2787"/>
                    </a:lnTo>
                    <a:lnTo>
                      <a:pt x="19371" y="2763"/>
                    </a:lnTo>
                    <a:lnTo>
                      <a:pt x="19419" y="2715"/>
                    </a:lnTo>
                    <a:lnTo>
                      <a:pt x="19514" y="2680"/>
                    </a:lnTo>
                    <a:lnTo>
                      <a:pt x="19705" y="2656"/>
                    </a:lnTo>
                    <a:lnTo>
                      <a:pt x="19824" y="2620"/>
                    </a:lnTo>
                    <a:lnTo>
                      <a:pt x="19931" y="2573"/>
                    </a:lnTo>
                    <a:lnTo>
                      <a:pt x="20038" y="2561"/>
                    </a:lnTo>
                    <a:lnTo>
                      <a:pt x="20098" y="2561"/>
                    </a:lnTo>
                    <a:lnTo>
                      <a:pt x="20181" y="2513"/>
                    </a:lnTo>
                    <a:lnTo>
                      <a:pt x="20217" y="2465"/>
                    </a:lnTo>
                    <a:cubicBezTo>
                      <a:pt x="20205" y="2454"/>
                      <a:pt x="20193" y="2442"/>
                      <a:pt x="20181" y="2430"/>
                    </a:cubicBezTo>
                    <a:lnTo>
                      <a:pt x="20110" y="2406"/>
                    </a:lnTo>
                    <a:lnTo>
                      <a:pt x="19967" y="2418"/>
                    </a:lnTo>
                    <a:lnTo>
                      <a:pt x="19919" y="2418"/>
                    </a:lnTo>
                    <a:cubicBezTo>
                      <a:pt x="19919" y="2406"/>
                      <a:pt x="19919" y="2394"/>
                      <a:pt x="19931" y="2382"/>
                    </a:cubicBezTo>
                    <a:lnTo>
                      <a:pt x="20026" y="2370"/>
                    </a:lnTo>
                    <a:lnTo>
                      <a:pt x="20074" y="2382"/>
                    </a:lnTo>
                    <a:lnTo>
                      <a:pt x="20169" y="2382"/>
                    </a:lnTo>
                    <a:lnTo>
                      <a:pt x="20241" y="2394"/>
                    </a:lnTo>
                    <a:cubicBezTo>
                      <a:pt x="20253" y="2418"/>
                      <a:pt x="20264" y="2442"/>
                      <a:pt x="20276" y="2465"/>
                    </a:cubicBezTo>
                    <a:lnTo>
                      <a:pt x="20312" y="2465"/>
                    </a:lnTo>
                    <a:lnTo>
                      <a:pt x="20336" y="2442"/>
                    </a:lnTo>
                    <a:lnTo>
                      <a:pt x="20443" y="2394"/>
                    </a:lnTo>
                    <a:lnTo>
                      <a:pt x="20598" y="2394"/>
                    </a:lnTo>
                    <a:lnTo>
                      <a:pt x="20705" y="2370"/>
                    </a:lnTo>
                    <a:lnTo>
                      <a:pt x="20776" y="2311"/>
                    </a:lnTo>
                    <a:lnTo>
                      <a:pt x="20860" y="2299"/>
                    </a:lnTo>
                    <a:lnTo>
                      <a:pt x="20991" y="2311"/>
                    </a:lnTo>
                    <a:lnTo>
                      <a:pt x="21098" y="2311"/>
                    </a:lnTo>
                    <a:lnTo>
                      <a:pt x="21229" y="2287"/>
                    </a:lnTo>
                    <a:lnTo>
                      <a:pt x="21312" y="2287"/>
                    </a:lnTo>
                    <a:lnTo>
                      <a:pt x="21419" y="2299"/>
                    </a:lnTo>
                    <a:lnTo>
                      <a:pt x="21598" y="2287"/>
                    </a:lnTo>
                    <a:lnTo>
                      <a:pt x="21646" y="2311"/>
                    </a:lnTo>
                    <a:lnTo>
                      <a:pt x="21705" y="2299"/>
                    </a:lnTo>
                    <a:cubicBezTo>
                      <a:pt x="21765" y="2323"/>
                      <a:pt x="21812" y="2334"/>
                      <a:pt x="21872" y="2358"/>
                    </a:cubicBezTo>
                    <a:lnTo>
                      <a:pt x="21967" y="2370"/>
                    </a:lnTo>
                    <a:lnTo>
                      <a:pt x="22098" y="2346"/>
                    </a:lnTo>
                    <a:lnTo>
                      <a:pt x="22158" y="2311"/>
                    </a:lnTo>
                    <a:lnTo>
                      <a:pt x="22241" y="2311"/>
                    </a:lnTo>
                    <a:lnTo>
                      <a:pt x="22360" y="2323"/>
                    </a:lnTo>
                    <a:lnTo>
                      <a:pt x="22455" y="2323"/>
                    </a:lnTo>
                    <a:lnTo>
                      <a:pt x="22527" y="2346"/>
                    </a:lnTo>
                    <a:lnTo>
                      <a:pt x="22622" y="2346"/>
                    </a:lnTo>
                    <a:lnTo>
                      <a:pt x="22800" y="2287"/>
                    </a:lnTo>
                    <a:lnTo>
                      <a:pt x="22884" y="2239"/>
                    </a:lnTo>
                    <a:lnTo>
                      <a:pt x="23015" y="2227"/>
                    </a:lnTo>
                    <a:lnTo>
                      <a:pt x="23098" y="2263"/>
                    </a:lnTo>
                    <a:lnTo>
                      <a:pt x="23158" y="2263"/>
                    </a:lnTo>
                    <a:cubicBezTo>
                      <a:pt x="23193" y="2251"/>
                      <a:pt x="23229" y="2227"/>
                      <a:pt x="23265" y="2215"/>
                    </a:cubicBezTo>
                    <a:lnTo>
                      <a:pt x="23384" y="2227"/>
                    </a:lnTo>
                    <a:lnTo>
                      <a:pt x="23503" y="2215"/>
                    </a:lnTo>
                    <a:lnTo>
                      <a:pt x="23515" y="2192"/>
                    </a:lnTo>
                    <a:lnTo>
                      <a:pt x="23443" y="2168"/>
                    </a:lnTo>
                    <a:cubicBezTo>
                      <a:pt x="23443" y="2156"/>
                      <a:pt x="23443" y="2144"/>
                      <a:pt x="23443" y="2132"/>
                    </a:cubicBezTo>
                    <a:lnTo>
                      <a:pt x="23491" y="2120"/>
                    </a:lnTo>
                    <a:lnTo>
                      <a:pt x="23551" y="2144"/>
                    </a:lnTo>
                    <a:lnTo>
                      <a:pt x="23622" y="2180"/>
                    </a:lnTo>
                    <a:lnTo>
                      <a:pt x="23717" y="2180"/>
                    </a:lnTo>
                    <a:lnTo>
                      <a:pt x="23777" y="2168"/>
                    </a:lnTo>
                    <a:lnTo>
                      <a:pt x="23943" y="2144"/>
                    </a:lnTo>
                    <a:lnTo>
                      <a:pt x="24182" y="2073"/>
                    </a:lnTo>
                    <a:lnTo>
                      <a:pt x="24289" y="2025"/>
                    </a:lnTo>
                    <a:cubicBezTo>
                      <a:pt x="24301" y="2013"/>
                      <a:pt x="24313" y="2001"/>
                      <a:pt x="24324" y="1989"/>
                    </a:cubicBezTo>
                    <a:lnTo>
                      <a:pt x="24324" y="1953"/>
                    </a:lnTo>
                    <a:lnTo>
                      <a:pt x="24372" y="1942"/>
                    </a:lnTo>
                    <a:lnTo>
                      <a:pt x="24432" y="1942"/>
                    </a:lnTo>
                    <a:lnTo>
                      <a:pt x="24527" y="1930"/>
                    </a:lnTo>
                    <a:lnTo>
                      <a:pt x="24658" y="1858"/>
                    </a:lnTo>
                    <a:lnTo>
                      <a:pt x="24729" y="1834"/>
                    </a:lnTo>
                    <a:lnTo>
                      <a:pt x="24729" y="1775"/>
                    </a:lnTo>
                    <a:lnTo>
                      <a:pt x="24741" y="1727"/>
                    </a:lnTo>
                    <a:lnTo>
                      <a:pt x="24801" y="1703"/>
                    </a:lnTo>
                    <a:lnTo>
                      <a:pt x="24801" y="1632"/>
                    </a:lnTo>
                    <a:cubicBezTo>
                      <a:pt x="24789" y="1620"/>
                      <a:pt x="24777" y="1608"/>
                      <a:pt x="24777" y="1596"/>
                    </a:cubicBezTo>
                    <a:lnTo>
                      <a:pt x="24634" y="1537"/>
                    </a:lnTo>
                    <a:lnTo>
                      <a:pt x="24479" y="1513"/>
                    </a:lnTo>
                    <a:cubicBezTo>
                      <a:pt x="24432" y="1489"/>
                      <a:pt x="24384" y="1477"/>
                      <a:pt x="24336" y="1453"/>
                    </a:cubicBezTo>
                    <a:cubicBezTo>
                      <a:pt x="24336" y="1442"/>
                      <a:pt x="24324" y="1430"/>
                      <a:pt x="24324" y="1406"/>
                    </a:cubicBezTo>
                    <a:lnTo>
                      <a:pt x="24241" y="1370"/>
                    </a:lnTo>
                    <a:lnTo>
                      <a:pt x="24063" y="1370"/>
                    </a:lnTo>
                    <a:lnTo>
                      <a:pt x="23979" y="1322"/>
                    </a:lnTo>
                    <a:lnTo>
                      <a:pt x="23943" y="1275"/>
                    </a:lnTo>
                    <a:lnTo>
                      <a:pt x="23872" y="1263"/>
                    </a:lnTo>
                    <a:lnTo>
                      <a:pt x="23836" y="1287"/>
                    </a:lnTo>
                    <a:lnTo>
                      <a:pt x="23765" y="1299"/>
                    </a:lnTo>
                    <a:lnTo>
                      <a:pt x="23693" y="1287"/>
                    </a:lnTo>
                    <a:cubicBezTo>
                      <a:pt x="23682" y="1263"/>
                      <a:pt x="23682" y="1251"/>
                      <a:pt x="23670" y="1239"/>
                    </a:cubicBezTo>
                    <a:lnTo>
                      <a:pt x="23598" y="1215"/>
                    </a:lnTo>
                    <a:lnTo>
                      <a:pt x="23312" y="1227"/>
                    </a:lnTo>
                    <a:lnTo>
                      <a:pt x="23217" y="1251"/>
                    </a:lnTo>
                    <a:lnTo>
                      <a:pt x="23217" y="1299"/>
                    </a:lnTo>
                    <a:cubicBezTo>
                      <a:pt x="23205" y="1311"/>
                      <a:pt x="23205" y="1322"/>
                      <a:pt x="23217" y="1334"/>
                    </a:cubicBezTo>
                    <a:lnTo>
                      <a:pt x="23158" y="1299"/>
                    </a:lnTo>
                    <a:lnTo>
                      <a:pt x="23086" y="1299"/>
                    </a:lnTo>
                    <a:lnTo>
                      <a:pt x="22884" y="1370"/>
                    </a:lnTo>
                    <a:lnTo>
                      <a:pt x="22777" y="1394"/>
                    </a:lnTo>
                    <a:lnTo>
                      <a:pt x="22634" y="1358"/>
                    </a:lnTo>
                    <a:lnTo>
                      <a:pt x="22503" y="1358"/>
                    </a:lnTo>
                    <a:lnTo>
                      <a:pt x="22396" y="1346"/>
                    </a:lnTo>
                    <a:lnTo>
                      <a:pt x="22336" y="1299"/>
                    </a:lnTo>
                    <a:lnTo>
                      <a:pt x="22336" y="1251"/>
                    </a:lnTo>
                    <a:lnTo>
                      <a:pt x="22419" y="1251"/>
                    </a:lnTo>
                    <a:lnTo>
                      <a:pt x="22491" y="1287"/>
                    </a:lnTo>
                    <a:lnTo>
                      <a:pt x="22622" y="1311"/>
                    </a:lnTo>
                    <a:lnTo>
                      <a:pt x="22634" y="1287"/>
                    </a:lnTo>
                    <a:cubicBezTo>
                      <a:pt x="22634" y="1287"/>
                      <a:pt x="22622" y="1275"/>
                      <a:pt x="22622" y="1263"/>
                    </a:cubicBezTo>
                    <a:lnTo>
                      <a:pt x="22503" y="1203"/>
                    </a:lnTo>
                    <a:cubicBezTo>
                      <a:pt x="22503" y="1191"/>
                      <a:pt x="22503" y="1168"/>
                      <a:pt x="22491" y="1156"/>
                    </a:cubicBezTo>
                    <a:lnTo>
                      <a:pt x="22527" y="1132"/>
                    </a:lnTo>
                    <a:lnTo>
                      <a:pt x="22610" y="1168"/>
                    </a:lnTo>
                    <a:lnTo>
                      <a:pt x="22729" y="1203"/>
                    </a:lnTo>
                    <a:lnTo>
                      <a:pt x="22824" y="1215"/>
                    </a:lnTo>
                    <a:lnTo>
                      <a:pt x="23027" y="1168"/>
                    </a:lnTo>
                    <a:lnTo>
                      <a:pt x="23205" y="1061"/>
                    </a:lnTo>
                    <a:lnTo>
                      <a:pt x="23205" y="1013"/>
                    </a:lnTo>
                    <a:lnTo>
                      <a:pt x="23170" y="977"/>
                    </a:lnTo>
                    <a:lnTo>
                      <a:pt x="23110" y="953"/>
                    </a:lnTo>
                    <a:lnTo>
                      <a:pt x="23110" y="918"/>
                    </a:lnTo>
                    <a:lnTo>
                      <a:pt x="23170" y="870"/>
                    </a:lnTo>
                    <a:cubicBezTo>
                      <a:pt x="23170" y="870"/>
                      <a:pt x="23170" y="858"/>
                      <a:pt x="23170" y="846"/>
                    </a:cubicBezTo>
                    <a:lnTo>
                      <a:pt x="23051" y="810"/>
                    </a:lnTo>
                    <a:lnTo>
                      <a:pt x="22955" y="751"/>
                    </a:lnTo>
                    <a:lnTo>
                      <a:pt x="22896" y="739"/>
                    </a:lnTo>
                    <a:lnTo>
                      <a:pt x="22824" y="751"/>
                    </a:lnTo>
                    <a:lnTo>
                      <a:pt x="22729" y="822"/>
                    </a:lnTo>
                    <a:lnTo>
                      <a:pt x="22550" y="894"/>
                    </a:lnTo>
                    <a:lnTo>
                      <a:pt x="22336" y="894"/>
                    </a:lnTo>
                    <a:lnTo>
                      <a:pt x="22229" y="953"/>
                    </a:lnTo>
                    <a:lnTo>
                      <a:pt x="22158" y="965"/>
                    </a:lnTo>
                    <a:lnTo>
                      <a:pt x="22110" y="930"/>
                    </a:lnTo>
                    <a:lnTo>
                      <a:pt x="22050" y="906"/>
                    </a:lnTo>
                    <a:lnTo>
                      <a:pt x="21943" y="930"/>
                    </a:lnTo>
                    <a:lnTo>
                      <a:pt x="21872" y="953"/>
                    </a:lnTo>
                    <a:lnTo>
                      <a:pt x="21788" y="941"/>
                    </a:lnTo>
                    <a:lnTo>
                      <a:pt x="21693" y="906"/>
                    </a:lnTo>
                    <a:lnTo>
                      <a:pt x="21562" y="894"/>
                    </a:lnTo>
                    <a:lnTo>
                      <a:pt x="21455" y="870"/>
                    </a:lnTo>
                    <a:lnTo>
                      <a:pt x="21336" y="870"/>
                    </a:lnTo>
                    <a:lnTo>
                      <a:pt x="21193" y="834"/>
                    </a:lnTo>
                    <a:lnTo>
                      <a:pt x="21015" y="822"/>
                    </a:lnTo>
                    <a:lnTo>
                      <a:pt x="20765" y="858"/>
                    </a:lnTo>
                    <a:lnTo>
                      <a:pt x="20634" y="882"/>
                    </a:lnTo>
                    <a:lnTo>
                      <a:pt x="20443" y="941"/>
                    </a:lnTo>
                    <a:lnTo>
                      <a:pt x="20276" y="965"/>
                    </a:lnTo>
                    <a:lnTo>
                      <a:pt x="20122" y="1001"/>
                    </a:lnTo>
                    <a:lnTo>
                      <a:pt x="20003" y="1001"/>
                    </a:lnTo>
                    <a:lnTo>
                      <a:pt x="19860" y="1025"/>
                    </a:lnTo>
                    <a:lnTo>
                      <a:pt x="19812" y="1049"/>
                    </a:lnTo>
                    <a:lnTo>
                      <a:pt x="19872" y="1144"/>
                    </a:lnTo>
                    <a:lnTo>
                      <a:pt x="19872" y="1191"/>
                    </a:lnTo>
                    <a:lnTo>
                      <a:pt x="19812" y="1203"/>
                    </a:lnTo>
                    <a:lnTo>
                      <a:pt x="19752" y="1180"/>
                    </a:lnTo>
                    <a:lnTo>
                      <a:pt x="19669" y="1084"/>
                    </a:lnTo>
                    <a:lnTo>
                      <a:pt x="19622" y="1037"/>
                    </a:lnTo>
                    <a:lnTo>
                      <a:pt x="19574" y="1025"/>
                    </a:lnTo>
                    <a:lnTo>
                      <a:pt x="19479" y="1061"/>
                    </a:lnTo>
                    <a:lnTo>
                      <a:pt x="19360" y="1072"/>
                    </a:lnTo>
                    <a:lnTo>
                      <a:pt x="19193" y="1096"/>
                    </a:lnTo>
                    <a:lnTo>
                      <a:pt x="19098" y="1096"/>
                    </a:lnTo>
                    <a:cubicBezTo>
                      <a:pt x="19098" y="1096"/>
                      <a:pt x="18967" y="1144"/>
                      <a:pt x="18967" y="1144"/>
                    </a:cubicBezTo>
                    <a:cubicBezTo>
                      <a:pt x="18955" y="1156"/>
                      <a:pt x="18871" y="1227"/>
                      <a:pt x="18871" y="1227"/>
                    </a:cubicBezTo>
                    <a:cubicBezTo>
                      <a:pt x="18860" y="1275"/>
                      <a:pt x="18848" y="1311"/>
                      <a:pt x="18836" y="1346"/>
                    </a:cubicBezTo>
                    <a:lnTo>
                      <a:pt x="18776" y="1406"/>
                    </a:lnTo>
                    <a:lnTo>
                      <a:pt x="18740" y="1406"/>
                    </a:lnTo>
                    <a:cubicBezTo>
                      <a:pt x="18729" y="1394"/>
                      <a:pt x="18729" y="1382"/>
                      <a:pt x="18717" y="1382"/>
                    </a:cubicBezTo>
                    <a:lnTo>
                      <a:pt x="18764" y="1311"/>
                    </a:lnTo>
                    <a:lnTo>
                      <a:pt x="18788" y="1251"/>
                    </a:lnTo>
                    <a:lnTo>
                      <a:pt x="18764" y="1227"/>
                    </a:lnTo>
                    <a:lnTo>
                      <a:pt x="18681" y="1239"/>
                    </a:lnTo>
                    <a:cubicBezTo>
                      <a:pt x="18633" y="1239"/>
                      <a:pt x="18586" y="1251"/>
                      <a:pt x="18538" y="1263"/>
                    </a:cubicBezTo>
                    <a:lnTo>
                      <a:pt x="18467" y="1299"/>
                    </a:lnTo>
                    <a:lnTo>
                      <a:pt x="18467" y="1334"/>
                    </a:lnTo>
                    <a:lnTo>
                      <a:pt x="18443" y="1382"/>
                    </a:lnTo>
                    <a:lnTo>
                      <a:pt x="18443" y="1453"/>
                    </a:lnTo>
                    <a:lnTo>
                      <a:pt x="18348" y="1489"/>
                    </a:lnTo>
                    <a:lnTo>
                      <a:pt x="18300" y="1465"/>
                    </a:lnTo>
                    <a:cubicBezTo>
                      <a:pt x="18300" y="1453"/>
                      <a:pt x="18300" y="1430"/>
                      <a:pt x="18300" y="1418"/>
                    </a:cubicBezTo>
                    <a:lnTo>
                      <a:pt x="18359" y="1346"/>
                    </a:lnTo>
                    <a:lnTo>
                      <a:pt x="18336" y="1251"/>
                    </a:lnTo>
                    <a:lnTo>
                      <a:pt x="18359" y="1180"/>
                    </a:lnTo>
                    <a:lnTo>
                      <a:pt x="18598" y="1072"/>
                    </a:lnTo>
                    <a:lnTo>
                      <a:pt x="18764" y="1001"/>
                    </a:lnTo>
                    <a:lnTo>
                      <a:pt x="18943" y="989"/>
                    </a:lnTo>
                    <a:lnTo>
                      <a:pt x="19086" y="1001"/>
                    </a:lnTo>
                    <a:lnTo>
                      <a:pt x="19229" y="989"/>
                    </a:lnTo>
                    <a:lnTo>
                      <a:pt x="19264" y="953"/>
                    </a:lnTo>
                    <a:lnTo>
                      <a:pt x="19407" y="941"/>
                    </a:lnTo>
                    <a:lnTo>
                      <a:pt x="19514" y="930"/>
                    </a:lnTo>
                    <a:lnTo>
                      <a:pt x="19586" y="930"/>
                    </a:lnTo>
                    <a:cubicBezTo>
                      <a:pt x="19610" y="918"/>
                      <a:pt x="19645" y="894"/>
                      <a:pt x="19681" y="882"/>
                    </a:cubicBezTo>
                    <a:lnTo>
                      <a:pt x="19705" y="834"/>
                    </a:lnTo>
                    <a:lnTo>
                      <a:pt x="19622" y="834"/>
                    </a:lnTo>
                    <a:lnTo>
                      <a:pt x="19538" y="775"/>
                    </a:lnTo>
                    <a:cubicBezTo>
                      <a:pt x="19538" y="751"/>
                      <a:pt x="19526" y="727"/>
                      <a:pt x="19526" y="703"/>
                    </a:cubicBezTo>
                    <a:lnTo>
                      <a:pt x="19633" y="632"/>
                    </a:lnTo>
                    <a:lnTo>
                      <a:pt x="19741" y="608"/>
                    </a:lnTo>
                    <a:lnTo>
                      <a:pt x="19836" y="608"/>
                    </a:lnTo>
                    <a:lnTo>
                      <a:pt x="19883" y="632"/>
                    </a:lnTo>
                    <a:cubicBezTo>
                      <a:pt x="19872" y="656"/>
                      <a:pt x="19872" y="668"/>
                      <a:pt x="19860" y="680"/>
                    </a:cubicBezTo>
                    <a:lnTo>
                      <a:pt x="19788" y="691"/>
                    </a:lnTo>
                    <a:lnTo>
                      <a:pt x="19729" y="727"/>
                    </a:lnTo>
                    <a:cubicBezTo>
                      <a:pt x="19729" y="751"/>
                      <a:pt x="19741" y="775"/>
                      <a:pt x="19741" y="799"/>
                    </a:cubicBezTo>
                    <a:cubicBezTo>
                      <a:pt x="19752" y="834"/>
                      <a:pt x="19800" y="834"/>
                      <a:pt x="19824" y="858"/>
                    </a:cubicBezTo>
                    <a:lnTo>
                      <a:pt x="20014" y="858"/>
                    </a:lnTo>
                    <a:lnTo>
                      <a:pt x="20169" y="799"/>
                    </a:lnTo>
                    <a:lnTo>
                      <a:pt x="20276" y="787"/>
                    </a:lnTo>
                    <a:lnTo>
                      <a:pt x="20395" y="799"/>
                    </a:lnTo>
                    <a:lnTo>
                      <a:pt x="20479" y="775"/>
                    </a:lnTo>
                    <a:lnTo>
                      <a:pt x="20681" y="703"/>
                    </a:lnTo>
                    <a:lnTo>
                      <a:pt x="20836" y="691"/>
                    </a:lnTo>
                    <a:lnTo>
                      <a:pt x="20884" y="715"/>
                    </a:lnTo>
                    <a:lnTo>
                      <a:pt x="20967" y="715"/>
                    </a:lnTo>
                    <a:lnTo>
                      <a:pt x="21026" y="680"/>
                    </a:lnTo>
                    <a:lnTo>
                      <a:pt x="21169" y="668"/>
                    </a:lnTo>
                    <a:lnTo>
                      <a:pt x="21288" y="691"/>
                    </a:lnTo>
                    <a:lnTo>
                      <a:pt x="21372" y="680"/>
                    </a:lnTo>
                    <a:lnTo>
                      <a:pt x="21503" y="691"/>
                    </a:lnTo>
                    <a:lnTo>
                      <a:pt x="21765" y="751"/>
                    </a:lnTo>
                    <a:lnTo>
                      <a:pt x="21919" y="751"/>
                    </a:lnTo>
                    <a:lnTo>
                      <a:pt x="22050" y="715"/>
                    </a:lnTo>
                    <a:lnTo>
                      <a:pt x="22205" y="715"/>
                    </a:lnTo>
                    <a:lnTo>
                      <a:pt x="22277" y="656"/>
                    </a:lnTo>
                    <a:lnTo>
                      <a:pt x="22372" y="620"/>
                    </a:lnTo>
                    <a:lnTo>
                      <a:pt x="22598" y="620"/>
                    </a:lnTo>
                    <a:lnTo>
                      <a:pt x="22670" y="549"/>
                    </a:lnTo>
                    <a:lnTo>
                      <a:pt x="22670" y="501"/>
                    </a:lnTo>
                    <a:lnTo>
                      <a:pt x="22467" y="441"/>
                    </a:lnTo>
                    <a:cubicBezTo>
                      <a:pt x="22431" y="441"/>
                      <a:pt x="22396" y="429"/>
                      <a:pt x="22360" y="418"/>
                    </a:cubicBezTo>
                    <a:lnTo>
                      <a:pt x="22300" y="346"/>
                    </a:lnTo>
                    <a:lnTo>
                      <a:pt x="22146" y="299"/>
                    </a:lnTo>
                    <a:lnTo>
                      <a:pt x="21931" y="275"/>
                    </a:lnTo>
                    <a:lnTo>
                      <a:pt x="21824" y="227"/>
                    </a:lnTo>
                    <a:lnTo>
                      <a:pt x="21705" y="215"/>
                    </a:lnTo>
                    <a:lnTo>
                      <a:pt x="21574" y="251"/>
                    </a:lnTo>
                    <a:cubicBezTo>
                      <a:pt x="21562" y="239"/>
                      <a:pt x="21538" y="227"/>
                      <a:pt x="21527" y="215"/>
                    </a:cubicBezTo>
                    <a:lnTo>
                      <a:pt x="21467" y="191"/>
                    </a:lnTo>
                    <a:lnTo>
                      <a:pt x="21324" y="215"/>
                    </a:lnTo>
                    <a:lnTo>
                      <a:pt x="21241" y="191"/>
                    </a:lnTo>
                    <a:lnTo>
                      <a:pt x="20979" y="203"/>
                    </a:lnTo>
                    <a:lnTo>
                      <a:pt x="20824" y="132"/>
                    </a:lnTo>
                    <a:lnTo>
                      <a:pt x="20741" y="132"/>
                    </a:lnTo>
                    <a:lnTo>
                      <a:pt x="20514" y="72"/>
                    </a:lnTo>
                    <a:lnTo>
                      <a:pt x="20455" y="84"/>
                    </a:lnTo>
                    <a:cubicBezTo>
                      <a:pt x="20455" y="84"/>
                      <a:pt x="20455" y="96"/>
                      <a:pt x="20455" y="108"/>
                    </a:cubicBezTo>
                    <a:lnTo>
                      <a:pt x="20372" y="132"/>
                    </a:lnTo>
                    <a:lnTo>
                      <a:pt x="20181" y="72"/>
                    </a:lnTo>
                    <a:cubicBezTo>
                      <a:pt x="20169" y="60"/>
                      <a:pt x="20157" y="37"/>
                      <a:pt x="20145" y="25"/>
                    </a:cubicBezTo>
                    <a:lnTo>
                      <a:pt x="20062" y="1"/>
                    </a:lnTo>
                    <a:lnTo>
                      <a:pt x="19979" y="25"/>
                    </a:lnTo>
                    <a:lnTo>
                      <a:pt x="19895" y="37"/>
                    </a:lnTo>
                    <a:lnTo>
                      <a:pt x="19824" y="13"/>
                    </a:lnTo>
                    <a:lnTo>
                      <a:pt x="19586" y="25"/>
                    </a:lnTo>
                    <a:lnTo>
                      <a:pt x="194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3" name="Google Shape;6453;p26"/>
              <p:cNvSpPr/>
              <p:nvPr/>
            </p:nvSpPr>
            <p:spPr>
              <a:xfrm>
                <a:off x="3237300" y="2539725"/>
                <a:ext cx="71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84" extrusionOk="0">
                    <a:moveTo>
                      <a:pt x="48" y="1"/>
                    </a:moveTo>
                    <a:lnTo>
                      <a:pt x="0" y="24"/>
                    </a:lnTo>
                    <a:lnTo>
                      <a:pt x="36" y="60"/>
                    </a:lnTo>
                    <a:lnTo>
                      <a:pt x="108" y="60"/>
                    </a:lnTo>
                    <a:lnTo>
                      <a:pt x="155" y="84"/>
                    </a:lnTo>
                    <a:lnTo>
                      <a:pt x="274" y="60"/>
                    </a:lnTo>
                    <a:cubicBezTo>
                      <a:pt x="286" y="48"/>
                      <a:pt x="286" y="48"/>
                      <a:pt x="286" y="36"/>
                    </a:cubicBezTo>
                    <a:lnTo>
                      <a:pt x="227" y="13"/>
                    </a:lnTo>
                    <a:lnTo>
                      <a:pt x="119" y="24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26"/>
              <p:cNvSpPr/>
              <p:nvPr/>
            </p:nvSpPr>
            <p:spPr>
              <a:xfrm>
                <a:off x="3264075" y="2498650"/>
                <a:ext cx="51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204" h="299" extrusionOk="0">
                    <a:moveTo>
                      <a:pt x="13" y="1"/>
                    </a:moveTo>
                    <a:lnTo>
                      <a:pt x="1" y="36"/>
                    </a:lnTo>
                    <a:cubicBezTo>
                      <a:pt x="13" y="60"/>
                      <a:pt x="13" y="72"/>
                      <a:pt x="25" y="96"/>
                    </a:cubicBezTo>
                    <a:lnTo>
                      <a:pt x="84" y="143"/>
                    </a:lnTo>
                    <a:lnTo>
                      <a:pt x="84" y="239"/>
                    </a:lnTo>
                    <a:cubicBezTo>
                      <a:pt x="84" y="274"/>
                      <a:pt x="120" y="274"/>
                      <a:pt x="144" y="298"/>
                    </a:cubicBezTo>
                    <a:lnTo>
                      <a:pt x="203" y="298"/>
                    </a:lnTo>
                    <a:cubicBezTo>
                      <a:pt x="191" y="274"/>
                      <a:pt x="180" y="239"/>
                      <a:pt x="180" y="215"/>
                    </a:cubicBezTo>
                    <a:lnTo>
                      <a:pt x="180" y="132"/>
                    </a:lnTo>
                    <a:lnTo>
                      <a:pt x="120" y="96"/>
                    </a:lnTo>
                    <a:cubicBezTo>
                      <a:pt x="108" y="72"/>
                      <a:pt x="84" y="60"/>
                      <a:pt x="72" y="36"/>
                    </a:cubicBezTo>
                    <a:lnTo>
                      <a:pt x="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5" name="Google Shape;6455;p26"/>
              <p:cNvSpPr/>
              <p:nvPr/>
            </p:nvSpPr>
            <p:spPr>
              <a:xfrm>
                <a:off x="3250100" y="2535275"/>
                <a:ext cx="12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84" extrusionOk="0">
                    <a:moveTo>
                      <a:pt x="36" y="0"/>
                    </a:moveTo>
                    <a:lnTo>
                      <a:pt x="0" y="24"/>
                    </a:lnTo>
                    <a:lnTo>
                      <a:pt x="12" y="83"/>
                    </a:lnTo>
                    <a:lnTo>
                      <a:pt x="48" y="48"/>
                    </a:lnTo>
                    <a:cubicBezTo>
                      <a:pt x="48" y="24"/>
                      <a:pt x="36" y="12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26"/>
              <p:cNvSpPr/>
              <p:nvPr/>
            </p:nvSpPr>
            <p:spPr>
              <a:xfrm>
                <a:off x="3247125" y="2524850"/>
                <a:ext cx="74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2" extrusionOk="0">
                    <a:moveTo>
                      <a:pt x="0" y="0"/>
                    </a:moveTo>
                    <a:cubicBezTo>
                      <a:pt x="0" y="12"/>
                      <a:pt x="0" y="24"/>
                      <a:pt x="0" y="24"/>
                    </a:cubicBezTo>
                    <a:lnTo>
                      <a:pt x="107" y="84"/>
                    </a:lnTo>
                    <a:lnTo>
                      <a:pt x="238" y="107"/>
                    </a:lnTo>
                    <a:lnTo>
                      <a:pt x="262" y="131"/>
                    </a:lnTo>
                    <a:cubicBezTo>
                      <a:pt x="274" y="119"/>
                      <a:pt x="286" y="119"/>
                      <a:pt x="298" y="107"/>
                    </a:cubicBezTo>
                    <a:lnTo>
                      <a:pt x="250" y="60"/>
                    </a:lnTo>
                    <a:lnTo>
                      <a:pt x="107" y="4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26"/>
              <p:cNvSpPr/>
              <p:nvPr/>
            </p:nvSpPr>
            <p:spPr>
              <a:xfrm>
                <a:off x="3278075" y="2491500"/>
                <a:ext cx="24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61" extrusionOk="0">
                    <a:moveTo>
                      <a:pt x="48" y="1"/>
                    </a:moveTo>
                    <a:lnTo>
                      <a:pt x="1" y="13"/>
                    </a:lnTo>
                    <a:lnTo>
                      <a:pt x="24" y="48"/>
                    </a:lnTo>
                    <a:lnTo>
                      <a:pt x="84" y="60"/>
                    </a:lnTo>
                    <a:lnTo>
                      <a:pt x="96" y="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8" name="Google Shape;6458;p26"/>
              <p:cNvSpPr/>
              <p:nvPr/>
            </p:nvSpPr>
            <p:spPr>
              <a:xfrm>
                <a:off x="3238200" y="2550450"/>
                <a:ext cx="90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25" extrusionOk="0">
                    <a:moveTo>
                      <a:pt x="0" y="0"/>
                    </a:moveTo>
                    <a:lnTo>
                      <a:pt x="24" y="24"/>
                    </a:lnTo>
                    <a:cubicBezTo>
                      <a:pt x="24" y="12"/>
                      <a:pt x="24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9" name="Google Shape;6459;p26"/>
              <p:cNvSpPr/>
              <p:nvPr/>
            </p:nvSpPr>
            <p:spPr>
              <a:xfrm>
                <a:off x="3240275" y="2543600"/>
                <a:ext cx="15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24" y="0"/>
                    </a:moveTo>
                    <a:lnTo>
                      <a:pt x="0" y="24"/>
                    </a:lnTo>
                    <a:lnTo>
                      <a:pt x="24" y="48"/>
                    </a:lnTo>
                    <a:lnTo>
                      <a:pt x="48" y="3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0" name="Google Shape;6460;p26"/>
              <p:cNvSpPr/>
              <p:nvPr/>
            </p:nvSpPr>
            <p:spPr>
              <a:xfrm>
                <a:off x="3154550" y="2580800"/>
                <a:ext cx="47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6" extrusionOk="0">
                    <a:moveTo>
                      <a:pt x="48" y="1"/>
                    </a:moveTo>
                    <a:lnTo>
                      <a:pt x="0" y="24"/>
                    </a:lnTo>
                    <a:lnTo>
                      <a:pt x="24" y="60"/>
                    </a:lnTo>
                    <a:lnTo>
                      <a:pt x="72" y="48"/>
                    </a:lnTo>
                    <a:lnTo>
                      <a:pt x="108" y="96"/>
                    </a:lnTo>
                    <a:lnTo>
                      <a:pt x="191" y="48"/>
                    </a:lnTo>
                    <a:cubicBezTo>
                      <a:pt x="167" y="36"/>
                      <a:pt x="155" y="24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1" name="Google Shape;6461;p26"/>
              <p:cNvSpPr/>
              <p:nvPr/>
            </p:nvSpPr>
            <p:spPr>
              <a:xfrm>
                <a:off x="3105150" y="2502225"/>
                <a:ext cx="357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60" extrusionOk="0">
                    <a:moveTo>
                      <a:pt x="83" y="0"/>
                    </a:moveTo>
                    <a:lnTo>
                      <a:pt x="48" y="12"/>
                    </a:lnTo>
                    <a:lnTo>
                      <a:pt x="0" y="60"/>
                    </a:lnTo>
                    <a:lnTo>
                      <a:pt x="48" y="60"/>
                    </a:lnTo>
                    <a:lnTo>
                      <a:pt x="143" y="24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2" name="Google Shape;6462;p26"/>
              <p:cNvSpPr/>
              <p:nvPr/>
            </p:nvSpPr>
            <p:spPr>
              <a:xfrm>
                <a:off x="3104250" y="2499550"/>
                <a:ext cx="36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60" extrusionOk="0">
                    <a:moveTo>
                      <a:pt x="72" y="0"/>
                    </a:moveTo>
                    <a:lnTo>
                      <a:pt x="0" y="24"/>
                    </a:lnTo>
                    <a:lnTo>
                      <a:pt x="48" y="60"/>
                    </a:lnTo>
                    <a:lnTo>
                      <a:pt x="143" y="60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3" name="Google Shape;6463;p26"/>
              <p:cNvSpPr/>
              <p:nvPr/>
            </p:nvSpPr>
            <p:spPr>
              <a:xfrm>
                <a:off x="3171225" y="2577225"/>
                <a:ext cx="27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48" y="1"/>
                    </a:moveTo>
                    <a:lnTo>
                      <a:pt x="0" y="25"/>
                    </a:lnTo>
                    <a:lnTo>
                      <a:pt x="24" y="72"/>
                    </a:lnTo>
                    <a:lnTo>
                      <a:pt x="107" y="60"/>
                    </a:lnTo>
                    <a:lnTo>
                      <a:pt x="107" y="13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4" name="Google Shape;6464;p26"/>
              <p:cNvSpPr/>
              <p:nvPr/>
            </p:nvSpPr>
            <p:spPr>
              <a:xfrm>
                <a:off x="3207825" y="2590625"/>
                <a:ext cx="53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08" extrusionOk="0">
                    <a:moveTo>
                      <a:pt x="167" y="1"/>
                    </a:moveTo>
                    <a:lnTo>
                      <a:pt x="84" y="12"/>
                    </a:lnTo>
                    <a:lnTo>
                      <a:pt x="1" y="108"/>
                    </a:lnTo>
                    <a:lnTo>
                      <a:pt x="48" y="108"/>
                    </a:lnTo>
                    <a:lnTo>
                      <a:pt x="96" y="72"/>
                    </a:lnTo>
                    <a:lnTo>
                      <a:pt x="179" y="60"/>
                    </a:lnTo>
                    <a:lnTo>
                      <a:pt x="215" y="12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5" name="Google Shape;6465;p26"/>
              <p:cNvSpPr/>
              <p:nvPr/>
            </p:nvSpPr>
            <p:spPr>
              <a:xfrm>
                <a:off x="3225400" y="2571875"/>
                <a:ext cx="35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61" extrusionOk="0">
                    <a:moveTo>
                      <a:pt x="107" y="0"/>
                    </a:moveTo>
                    <a:lnTo>
                      <a:pt x="60" y="12"/>
                    </a:lnTo>
                    <a:lnTo>
                      <a:pt x="0" y="36"/>
                    </a:lnTo>
                    <a:lnTo>
                      <a:pt x="95" y="60"/>
                    </a:lnTo>
                    <a:lnTo>
                      <a:pt x="143" y="3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6" name="Google Shape;6466;p26"/>
              <p:cNvSpPr/>
              <p:nvPr/>
            </p:nvSpPr>
            <p:spPr>
              <a:xfrm>
                <a:off x="3177175" y="2576050"/>
                <a:ext cx="417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72" extrusionOk="0">
                    <a:moveTo>
                      <a:pt x="155" y="0"/>
                    </a:moveTo>
                    <a:lnTo>
                      <a:pt x="60" y="12"/>
                    </a:lnTo>
                    <a:lnTo>
                      <a:pt x="0" y="60"/>
                    </a:lnTo>
                    <a:lnTo>
                      <a:pt x="24" y="72"/>
                    </a:lnTo>
                    <a:lnTo>
                      <a:pt x="107" y="60"/>
                    </a:lnTo>
                    <a:lnTo>
                      <a:pt x="167" y="24"/>
                    </a:lnTo>
                    <a:cubicBezTo>
                      <a:pt x="167" y="12"/>
                      <a:pt x="155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7" name="Google Shape;6467;p26"/>
              <p:cNvSpPr/>
              <p:nvPr/>
            </p:nvSpPr>
            <p:spPr>
              <a:xfrm>
                <a:off x="3209325" y="2586450"/>
                <a:ext cx="74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85" extrusionOk="0">
                    <a:moveTo>
                      <a:pt x="0" y="1"/>
                    </a:moveTo>
                    <a:lnTo>
                      <a:pt x="0" y="25"/>
                    </a:lnTo>
                    <a:lnTo>
                      <a:pt x="143" y="84"/>
                    </a:lnTo>
                    <a:lnTo>
                      <a:pt x="215" y="84"/>
                    </a:lnTo>
                    <a:lnTo>
                      <a:pt x="298" y="49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8" name="Google Shape;6468;p26"/>
              <p:cNvSpPr/>
              <p:nvPr/>
            </p:nvSpPr>
            <p:spPr>
              <a:xfrm>
                <a:off x="3189975" y="2585275"/>
                <a:ext cx="33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44" extrusionOk="0">
                    <a:moveTo>
                      <a:pt x="60" y="0"/>
                    </a:moveTo>
                    <a:lnTo>
                      <a:pt x="48" y="36"/>
                    </a:lnTo>
                    <a:lnTo>
                      <a:pt x="0" y="72"/>
                    </a:lnTo>
                    <a:cubicBezTo>
                      <a:pt x="12" y="96"/>
                      <a:pt x="12" y="119"/>
                      <a:pt x="24" y="143"/>
                    </a:cubicBezTo>
                    <a:lnTo>
                      <a:pt x="72" y="143"/>
                    </a:lnTo>
                    <a:lnTo>
                      <a:pt x="72" y="119"/>
                    </a:lnTo>
                    <a:lnTo>
                      <a:pt x="131" y="48"/>
                    </a:lnTo>
                    <a:cubicBezTo>
                      <a:pt x="131" y="36"/>
                      <a:pt x="131" y="24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9" name="Google Shape;6469;p26"/>
              <p:cNvSpPr/>
              <p:nvPr/>
            </p:nvSpPr>
            <p:spPr>
              <a:xfrm>
                <a:off x="3143525" y="2395375"/>
                <a:ext cx="30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4" extrusionOk="0">
                    <a:moveTo>
                      <a:pt x="1" y="0"/>
                    </a:moveTo>
                    <a:lnTo>
                      <a:pt x="37" y="48"/>
                    </a:lnTo>
                    <a:lnTo>
                      <a:pt x="96" y="83"/>
                    </a:lnTo>
                    <a:lnTo>
                      <a:pt x="120" y="3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0" name="Google Shape;6470;p26"/>
              <p:cNvSpPr/>
              <p:nvPr/>
            </p:nvSpPr>
            <p:spPr>
              <a:xfrm>
                <a:off x="3542400" y="2240575"/>
                <a:ext cx="65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09" extrusionOk="0">
                    <a:moveTo>
                      <a:pt x="84" y="1"/>
                    </a:moveTo>
                    <a:lnTo>
                      <a:pt x="36" y="37"/>
                    </a:lnTo>
                    <a:lnTo>
                      <a:pt x="0" y="96"/>
                    </a:lnTo>
                    <a:lnTo>
                      <a:pt x="60" y="108"/>
                    </a:lnTo>
                    <a:lnTo>
                      <a:pt x="191" y="96"/>
                    </a:lnTo>
                    <a:lnTo>
                      <a:pt x="262" y="48"/>
                    </a:lnTo>
                    <a:cubicBezTo>
                      <a:pt x="238" y="37"/>
                      <a:pt x="215" y="13"/>
                      <a:pt x="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1" name="Google Shape;6471;p26"/>
              <p:cNvSpPr/>
              <p:nvPr/>
            </p:nvSpPr>
            <p:spPr>
              <a:xfrm>
                <a:off x="3529300" y="2319750"/>
                <a:ext cx="33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3" extrusionOk="0">
                    <a:moveTo>
                      <a:pt x="119" y="1"/>
                    </a:moveTo>
                    <a:lnTo>
                      <a:pt x="36" y="25"/>
                    </a:lnTo>
                    <a:lnTo>
                      <a:pt x="0" y="60"/>
                    </a:lnTo>
                    <a:lnTo>
                      <a:pt x="60" y="72"/>
                    </a:lnTo>
                    <a:lnTo>
                      <a:pt x="131" y="49"/>
                    </a:lnTo>
                    <a:cubicBezTo>
                      <a:pt x="131" y="25"/>
                      <a:pt x="131" y="13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2" name="Google Shape;6472;p26"/>
              <p:cNvSpPr/>
              <p:nvPr/>
            </p:nvSpPr>
            <p:spPr>
              <a:xfrm>
                <a:off x="3545075" y="2276300"/>
                <a:ext cx="68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3" extrusionOk="0">
                    <a:moveTo>
                      <a:pt x="48" y="1"/>
                    </a:moveTo>
                    <a:lnTo>
                      <a:pt x="0" y="60"/>
                    </a:lnTo>
                    <a:lnTo>
                      <a:pt x="0" y="167"/>
                    </a:lnTo>
                    <a:lnTo>
                      <a:pt x="48" y="227"/>
                    </a:lnTo>
                    <a:lnTo>
                      <a:pt x="155" y="263"/>
                    </a:lnTo>
                    <a:lnTo>
                      <a:pt x="215" y="239"/>
                    </a:lnTo>
                    <a:lnTo>
                      <a:pt x="215" y="167"/>
                    </a:lnTo>
                    <a:lnTo>
                      <a:pt x="274" y="120"/>
                    </a:lnTo>
                    <a:lnTo>
                      <a:pt x="250" y="48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3" name="Google Shape;6473;p26"/>
              <p:cNvSpPr/>
              <p:nvPr/>
            </p:nvSpPr>
            <p:spPr>
              <a:xfrm>
                <a:off x="3527500" y="2289100"/>
                <a:ext cx="182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358" extrusionOk="0">
                    <a:moveTo>
                      <a:pt x="453" y="1"/>
                    </a:moveTo>
                    <a:lnTo>
                      <a:pt x="275" y="24"/>
                    </a:lnTo>
                    <a:lnTo>
                      <a:pt x="96" y="60"/>
                    </a:lnTo>
                    <a:lnTo>
                      <a:pt x="1" y="179"/>
                    </a:lnTo>
                    <a:lnTo>
                      <a:pt x="13" y="251"/>
                    </a:lnTo>
                    <a:lnTo>
                      <a:pt x="108" y="286"/>
                    </a:lnTo>
                    <a:lnTo>
                      <a:pt x="203" y="298"/>
                    </a:lnTo>
                    <a:lnTo>
                      <a:pt x="334" y="358"/>
                    </a:lnTo>
                    <a:lnTo>
                      <a:pt x="561" y="358"/>
                    </a:lnTo>
                    <a:lnTo>
                      <a:pt x="668" y="310"/>
                    </a:lnTo>
                    <a:cubicBezTo>
                      <a:pt x="668" y="286"/>
                      <a:pt x="680" y="263"/>
                      <a:pt x="692" y="227"/>
                    </a:cubicBezTo>
                    <a:lnTo>
                      <a:pt x="727" y="179"/>
                    </a:lnTo>
                    <a:cubicBezTo>
                      <a:pt x="727" y="143"/>
                      <a:pt x="727" y="108"/>
                      <a:pt x="727" y="72"/>
                    </a:cubicBezTo>
                    <a:lnTo>
                      <a:pt x="4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26"/>
              <p:cNvSpPr/>
              <p:nvPr/>
            </p:nvSpPr>
            <p:spPr>
              <a:xfrm>
                <a:off x="3560850" y="2284050"/>
                <a:ext cx="39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08" extrusionOk="0">
                    <a:moveTo>
                      <a:pt x="84" y="0"/>
                    </a:moveTo>
                    <a:lnTo>
                      <a:pt x="0" y="48"/>
                    </a:lnTo>
                    <a:lnTo>
                      <a:pt x="0" y="107"/>
                    </a:lnTo>
                    <a:lnTo>
                      <a:pt x="60" y="107"/>
                    </a:lnTo>
                    <a:lnTo>
                      <a:pt x="155" y="48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5" name="Google Shape;6475;p26"/>
              <p:cNvSpPr/>
              <p:nvPr/>
            </p:nvSpPr>
            <p:spPr>
              <a:xfrm>
                <a:off x="3539125" y="2237600"/>
                <a:ext cx="36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85" extrusionOk="0">
                    <a:moveTo>
                      <a:pt x="24" y="1"/>
                    </a:moveTo>
                    <a:lnTo>
                      <a:pt x="0" y="25"/>
                    </a:lnTo>
                    <a:lnTo>
                      <a:pt x="60" y="84"/>
                    </a:lnTo>
                    <a:lnTo>
                      <a:pt x="143" y="48"/>
                    </a:lnTo>
                    <a:cubicBezTo>
                      <a:pt x="119" y="37"/>
                      <a:pt x="107" y="13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6" name="Google Shape;6476;p26"/>
              <p:cNvSpPr/>
              <p:nvPr/>
            </p:nvSpPr>
            <p:spPr>
              <a:xfrm>
                <a:off x="3570375" y="2191475"/>
                <a:ext cx="24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48" extrusionOk="0">
                    <a:moveTo>
                      <a:pt x="24" y="0"/>
                    </a:moveTo>
                    <a:lnTo>
                      <a:pt x="0" y="24"/>
                    </a:lnTo>
                    <a:lnTo>
                      <a:pt x="60" y="48"/>
                    </a:lnTo>
                    <a:lnTo>
                      <a:pt x="84" y="24"/>
                    </a:lnTo>
                    <a:cubicBezTo>
                      <a:pt x="84" y="12"/>
                      <a:pt x="84" y="0"/>
                      <a:pt x="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26"/>
              <p:cNvSpPr/>
              <p:nvPr/>
            </p:nvSpPr>
            <p:spPr>
              <a:xfrm>
                <a:off x="3565025" y="2265000"/>
                <a:ext cx="178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489" extrusionOk="0">
                    <a:moveTo>
                      <a:pt x="381" y="0"/>
                    </a:moveTo>
                    <a:lnTo>
                      <a:pt x="262" y="72"/>
                    </a:lnTo>
                    <a:lnTo>
                      <a:pt x="167" y="60"/>
                    </a:lnTo>
                    <a:lnTo>
                      <a:pt x="119" y="84"/>
                    </a:lnTo>
                    <a:lnTo>
                      <a:pt x="12" y="107"/>
                    </a:lnTo>
                    <a:cubicBezTo>
                      <a:pt x="36" y="143"/>
                      <a:pt x="36" y="203"/>
                      <a:pt x="36" y="274"/>
                    </a:cubicBezTo>
                    <a:cubicBezTo>
                      <a:pt x="24" y="298"/>
                      <a:pt x="12" y="334"/>
                      <a:pt x="0" y="357"/>
                    </a:cubicBezTo>
                    <a:lnTo>
                      <a:pt x="48" y="429"/>
                    </a:lnTo>
                    <a:lnTo>
                      <a:pt x="167" y="476"/>
                    </a:lnTo>
                    <a:cubicBezTo>
                      <a:pt x="214" y="465"/>
                      <a:pt x="250" y="465"/>
                      <a:pt x="298" y="453"/>
                    </a:cubicBezTo>
                    <a:lnTo>
                      <a:pt x="441" y="441"/>
                    </a:lnTo>
                    <a:lnTo>
                      <a:pt x="488" y="417"/>
                    </a:lnTo>
                    <a:cubicBezTo>
                      <a:pt x="500" y="429"/>
                      <a:pt x="512" y="453"/>
                      <a:pt x="512" y="465"/>
                    </a:cubicBezTo>
                    <a:lnTo>
                      <a:pt x="607" y="488"/>
                    </a:lnTo>
                    <a:lnTo>
                      <a:pt x="667" y="405"/>
                    </a:lnTo>
                    <a:lnTo>
                      <a:pt x="715" y="381"/>
                    </a:lnTo>
                    <a:cubicBezTo>
                      <a:pt x="715" y="334"/>
                      <a:pt x="715" y="298"/>
                      <a:pt x="715" y="262"/>
                    </a:cubicBezTo>
                    <a:lnTo>
                      <a:pt x="631" y="226"/>
                    </a:lnTo>
                    <a:cubicBezTo>
                      <a:pt x="619" y="250"/>
                      <a:pt x="607" y="262"/>
                      <a:pt x="595" y="286"/>
                    </a:cubicBezTo>
                    <a:cubicBezTo>
                      <a:pt x="595" y="310"/>
                      <a:pt x="595" y="322"/>
                      <a:pt x="595" y="334"/>
                    </a:cubicBezTo>
                    <a:lnTo>
                      <a:pt x="512" y="310"/>
                    </a:lnTo>
                    <a:lnTo>
                      <a:pt x="429" y="238"/>
                    </a:lnTo>
                    <a:lnTo>
                      <a:pt x="429" y="179"/>
                    </a:lnTo>
                    <a:lnTo>
                      <a:pt x="345" y="119"/>
                    </a:lnTo>
                    <a:lnTo>
                      <a:pt x="405" y="84"/>
                    </a:lnTo>
                    <a:lnTo>
                      <a:pt x="465" y="84"/>
                    </a:lnTo>
                    <a:lnTo>
                      <a:pt x="465" y="24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26"/>
              <p:cNvSpPr/>
              <p:nvPr/>
            </p:nvSpPr>
            <p:spPr>
              <a:xfrm>
                <a:off x="3569475" y="2195350"/>
                <a:ext cx="33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55" extrusionOk="0">
                    <a:moveTo>
                      <a:pt x="108" y="0"/>
                    </a:moveTo>
                    <a:lnTo>
                      <a:pt x="72" y="36"/>
                    </a:lnTo>
                    <a:cubicBezTo>
                      <a:pt x="48" y="72"/>
                      <a:pt x="25" y="107"/>
                      <a:pt x="1" y="143"/>
                    </a:cubicBezTo>
                    <a:lnTo>
                      <a:pt x="36" y="155"/>
                    </a:lnTo>
                    <a:lnTo>
                      <a:pt x="84" y="143"/>
                    </a:lnTo>
                    <a:cubicBezTo>
                      <a:pt x="96" y="107"/>
                      <a:pt x="108" y="83"/>
                      <a:pt x="120" y="48"/>
                    </a:cubicBezTo>
                    <a:cubicBezTo>
                      <a:pt x="132" y="24"/>
                      <a:pt x="120" y="24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26"/>
              <p:cNvSpPr/>
              <p:nvPr/>
            </p:nvSpPr>
            <p:spPr>
              <a:xfrm>
                <a:off x="3558175" y="2202775"/>
                <a:ext cx="71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6" extrusionOk="0">
                    <a:moveTo>
                      <a:pt x="36" y="1"/>
                    </a:moveTo>
                    <a:lnTo>
                      <a:pt x="0" y="25"/>
                    </a:lnTo>
                    <a:lnTo>
                      <a:pt x="107" y="120"/>
                    </a:lnTo>
                    <a:lnTo>
                      <a:pt x="203" y="156"/>
                    </a:lnTo>
                    <a:lnTo>
                      <a:pt x="286" y="156"/>
                    </a:lnTo>
                    <a:lnTo>
                      <a:pt x="274" y="108"/>
                    </a:lnTo>
                    <a:lnTo>
                      <a:pt x="179" y="7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26"/>
              <p:cNvSpPr/>
              <p:nvPr/>
            </p:nvSpPr>
            <p:spPr>
              <a:xfrm>
                <a:off x="3492975" y="2327500"/>
                <a:ext cx="29800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96" extrusionOk="0">
                    <a:moveTo>
                      <a:pt x="48" y="0"/>
                    </a:moveTo>
                    <a:lnTo>
                      <a:pt x="1" y="36"/>
                    </a:lnTo>
                    <a:lnTo>
                      <a:pt x="1" y="84"/>
                    </a:lnTo>
                    <a:lnTo>
                      <a:pt x="25" y="108"/>
                    </a:lnTo>
                    <a:lnTo>
                      <a:pt x="25" y="167"/>
                    </a:lnTo>
                    <a:cubicBezTo>
                      <a:pt x="60" y="203"/>
                      <a:pt x="96" y="227"/>
                      <a:pt x="120" y="262"/>
                    </a:cubicBezTo>
                    <a:cubicBezTo>
                      <a:pt x="156" y="298"/>
                      <a:pt x="168" y="322"/>
                      <a:pt x="191" y="346"/>
                    </a:cubicBezTo>
                    <a:lnTo>
                      <a:pt x="358" y="358"/>
                    </a:lnTo>
                    <a:lnTo>
                      <a:pt x="513" y="429"/>
                    </a:lnTo>
                    <a:lnTo>
                      <a:pt x="608" y="501"/>
                    </a:lnTo>
                    <a:lnTo>
                      <a:pt x="739" y="536"/>
                    </a:lnTo>
                    <a:lnTo>
                      <a:pt x="810" y="536"/>
                    </a:lnTo>
                    <a:lnTo>
                      <a:pt x="846" y="572"/>
                    </a:lnTo>
                    <a:lnTo>
                      <a:pt x="977" y="596"/>
                    </a:lnTo>
                    <a:lnTo>
                      <a:pt x="1013" y="560"/>
                    </a:lnTo>
                    <a:lnTo>
                      <a:pt x="1013" y="512"/>
                    </a:lnTo>
                    <a:lnTo>
                      <a:pt x="1072" y="477"/>
                    </a:lnTo>
                    <a:lnTo>
                      <a:pt x="977" y="405"/>
                    </a:lnTo>
                    <a:lnTo>
                      <a:pt x="846" y="381"/>
                    </a:lnTo>
                    <a:lnTo>
                      <a:pt x="787" y="381"/>
                    </a:lnTo>
                    <a:lnTo>
                      <a:pt x="715" y="334"/>
                    </a:lnTo>
                    <a:lnTo>
                      <a:pt x="763" y="310"/>
                    </a:lnTo>
                    <a:cubicBezTo>
                      <a:pt x="775" y="298"/>
                      <a:pt x="787" y="286"/>
                      <a:pt x="799" y="274"/>
                    </a:cubicBezTo>
                    <a:lnTo>
                      <a:pt x="870" y="274"/>
                    </a:lnTo>
                    <a:lnTo>
                      <a:pt x="977" y="322"/>
                    </a:lnTo>
                    <a:lnTo>
                      <a:pt x="1108" y="322"/>
                    </a:lnTo>
                    <a:lnTo>
                      <a:pt x="1156" y="334"/>
                    </a:lnTo>
                    <a:lnTo>
                      <a:pt x="1191" y="310"/>
                    </a:lnTo>
                    <a:lnTo>
                      <a:pt x="1120" y="239"/>
                    </a:lnTo>
                    <a:lnTo>
                      <a:pt x="810" y="167"/>
                    </a:lnTo>
                    <a:lnTo>
                      <a:pt x="691" y="60"/>
                    </a:lnTo>
                    <a:lnTo>
                      <a:pt x="632" y="48"/>
                    </a:lnTo>
                    <a:lnTo>
                      <a:pt x="525" y="60"/>
                    </a:lnTo>
                    <a:lnTo>
                      <a:pt x="358" y="0"/>
                    </a:lnTo>
                    <a:cubicBezTo>
                      <a:pt x="322" y="0"/>
                      <a:pt x="287" y="0"/>
                      <a:pt x="251" y="12"/>
                    </a:cubicBez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26"/>
              <p:cNvSpPr/>
              <p:nvPr/>
            </p:nvSpPr>
            <p:spPr>
              <a:xfrm>
                <a:off x="3492400" y="2323025"/>
                <a:ext cx="3245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75" extrusionOk="0">
                    <a:moveTo>
                      <a:pt x="857" y="1"/>
                    </a:moveTo>
                    <a:lnTo>
                      <a:pt x="714" y="13"/>
                    </a:lnTo>
                    <a:lnTo>
                      <a:pt x="488" y="60"/>
                    </a:lnTo>
                    <a:lnTo>
                      <a:pt x="357" y="49"/>
                    </a:lnTo>
                    <a:lnTo>
                      <a:pt x="167" y="72"/>
                    </a:lnTo>
                    <a:lnTo>
                      <a:pt x="48" y="72"/>
                    </a:lnTo>
                    <a:cubicBezTo>
                      <a:pt x="36" y="84"/>
                      <a:pt x="12" y="96"/>
                      <a:pt x="0" y="108"/>
                    </a:cubicBezTo>
                    <a:lnTo>
                      <a:pt x="83" y="144"/>
                    </a:lnTo>
                    <a:lnTo>
                      <a:pt x="286" y="132"/>
                    </a:lnTo>
                    <a:lnTo>
                      <a:pt x="417" y="168"/>
                    </a:lnTo>
                    <a:lnTo>
                      <a:pt x="583" y="168"/>
                    </a:lnTo>
                    <a:lnTo>
                      <a:pt x="738" y="203"/>
                    </a:lnTo>
                    <a:lnTo>
                      <a:pt x="833" y="191"/>
                    </a:lnTo>
                    <a:lnTo>
                      <a:pt x="881" y="203"/>
                    </a:lnTo>
                    <a:lnTo>
                      <a:pt x="881" y="251"/>
                    </a:lnTo>
                    <a:lnTo>
                      <a:pt x="964" y="275"/>
                    </a:lnTo>
                    <a:lnTo>
                      <a:pt x="1084" y="263"/>
                    </a:lnTo>
                    <a:lnTo>
                      <a:pt x="1167" y="275"/>
                    </a:lnTo>
                    <a:lnTo>
                      <a:pt x="1250" y="251"/>
                    </a:lnTo>
                    <a:lnTo>
                      <a:pt x="1250" y="203"/>
                    </a:lnTo>
                    <a:lnTo>
                      <a:pt x="1214" y="179"/>
                    </a:lnTo>
                    <a:lnTo>
                      <a:pt x="1238" y="120"/>
                    </a:lnTo>
                    <a:lnTo>
                      <a:pt x="1298" y="108"/>
                    </a:lnTo>
                    <a:lnTo>
                      <a:pt x="1131" y="49"/>
                    </a:lnTo>
                    <a:lnTo>
                      <a:pt x="1024" y="49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26"/>
              <p:cNvSpPr/>
              <p:nvPr/>
            </p:nvSpPr>
            <p:spPr>
              <a:xfrm>
                <a:off x="3476900" y="2367975"/>
                <a:ext cx="212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108" extrusionOk="0">
                    <a:moveTo>
                      <a:pt x="13" y="1"/>
                    </a:moveTo>
                    <a:cubicBezTo>
                      <a:pt x="13" y="13"/>
                      <a:pt x="1" y="13"/>
                      <a:pt x="1" y="25"/>
                    </a:cubicBezTo>
                    <a:lnTo>
                      <a:pt x="1" y="72"/>
                    </a:lnTo>
                    <a:lnTo>
                      <a:pt x="60" y="108"/>
                    </a:lnTo>
                    <a:lnTo>
                      <a:pt x="84" y="72"/>
                    </a:lnTo>
                    <a:cubicBezTo>
                      <a:pt x="84" y="48"/>
                      <a:pt x="84" y="25"/>
                      <a:pt x="72" y="25"/>
                    </a:cubicBezTo>
                    <a:lnTo>
                      <a:pt x="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26"/>
              <p:cNvSpPr/>
              <p:nvPr/>
            </p:nvSpPr>
            <p:spPr>
              <a:xfrm>
                <a:off x="3463225" y="2381975"/>
                <a:ext cx="36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8" extrusionOk="0">
                    <a:moveTo>
                      <a:pt x="48" y="0"/>
                    </a:moveTo>
                    <a:cubicBezTo>
                      <a:pt x="36" y="12"/>
                      <a:pt x="12" y="24"/>
                      <a:pt x="0" y="36"/>
                    </a:cubicBezTo>
                    <a:lnTo>
                      <a:pt x="60" y="48"/>
                    </a:lnTo>
                    <a:lnTo>
                      <a:pt x="143" y="36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26"/>
              <p:cNvSpPr/>
              <p:nvPr/>
            </p:nvSpPr>
            <p:spPr>
              <a:xfrm>
                <a:off x="3498350" y="2395950"/>
                <a:ext cx="30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3" extrusionOk="0">
                    <a:moveTo>
                      <a:pt x="95" y="1"/>
                    </a:moveTo>
                    <a:lnTo>
                      <a:pt x="0" y="37"/>
                    </a:lnTo>
                    <a:cubicBezTo>
                      <a:pt x="0" y="49"/>
                      <a:pt x="0" y="60"/>
                      <a:pt x="0" y="72"/>
                    </a:cubicBezTo>
                    <a:lnTo>
                      <a:pt x="48" y="72"/>
                    </a:lnTo>
                    <a:lnTo>
                      <a:pt x="119" y="37"/>
                    </a:lnTo>
                    <a:cubicBezTo>
                      <a:pt x="119" y="25"/>
                      <a:pt x="107" y="13"/>
                      <a:pt x="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26"/>
              <p:cNvSpPr/>
              <p:nvPr/>
            </p:nvSpPr>
            <p:spPr>
              <a:xfrm>
                <a:off x="3442675" y="2369475"/>
                <a:ext cx="360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584" extrusionOk="0">
                    <a:moveTo>
                      <a:pt x="1191" y="0"/>
                    </a:moveTo>
                    <a:lnTo>
                      <a:pt x="822" y="143"/>
                    </a:lnTo>
                    <a:lnTo>
                      <a:pt x="477" y="191"/>
                    </a:lnTo>
                    <a:lnTo>
                      <a:pt x="382" y="274"/>
                    </a:lnTo>
                    <a:lnTo>
                      <a:pt x="263" y="322"/>
                    </a:lnTo>
                    <a:cubicBezTo>
                      <a:pt x="239" y="346"/>
                      <a:pt x="215" y="381"/>
                      <a:pt x="191" y="405"/>
                    </a:cubicBezTo>
                    <a:lnTo>
                      <a:pt x="60" y="429"/>
                    </a:lnTo>
                    <a:cubicBezTo>
                      <a:pt x="60" y="453"/>
                      <a:pt x="48" y="465"/>
                      <a:pt x="48" y="488"/>
                    </a:cubicBezTo>
                    <a:lnTo>
                      <a:pt x="1" y="548"/>
                    </a:lnTo>
                    <a:lnTo>
                      <a:pt x="25" y="584"/>
                    </a:lnTo>
                    <a:lnTo>
                      <a:pt x="179" y="548"/>
                    </a:lnTo>
                    <a:lnTo>
                      <a:pt x="453" y="488"/>
                    </a:lnTo>
                    <a:lnTo>
                      <a:pt x="739" y="500"/>
                    </a:lnTo>
                    <a:lnTo>
                      <a:pt x="822" y="441"/>
                    </a:lnTo>
                    <a:lnTo>
                      <a:pt x="941" y="417"/>
                    </a:lnTo>
                    <a:lnTo>
                      <a:pt x="1084" y="453"/>
                    </a:lnTo>
                    <a:lnTo>
                      <a:pt x="1227" y="417"/>
                    </a:lnTo>
                    <a:lnTo>
                      <a:pt x="1298" y="417"/>
                    </a:lnTo>
                    <a:lnTo>
                      <a:pt x="1441" y="334"/>
                    </a:lnTo>
                    <a:lnTo>
                      <a:pt x="1441" y="119"/>
                    </a:lnTo>
                    <a:lnTo>
                      <a:pt x="1346" y="72"/>
                    </a:lnTo>
                    <a:lnTo>
                      <a:pt x="128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26"/>
              <p:cNvSpPr/>
              <p:nvPr/>
            </p:nvSpPr>
            <p:spPr>
              <a:xfrm>
                <a:off x="3484350" y="2326600"/>
                <a:ext cx="42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32" extrusionOk="0">
                    <a:moveTo>
                      <a:pt x="167" y="1"/>
                    </a:moveTo>
                    <a:lnTo>
                      <a:pt x="1" y="60"/>
                    </a:lnTo>
                    <a:lnTo>
                      <a:pt x="1" y="120"/>
                    </a:lnTo>
                    <a:lnTo>
                      <a:pt x="60" y="132"/>
                    </a:lnTo>
                    <a:lnTo>
                      <a:pt x="120" y="108"/>
                    </a:lnTo>
                    <a:lnTo>
                      <a:pt x="108" y="60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26"/>
              <p:cNvSpPr/>
              <p:nvPr/>
            </p:nvSpPr>
            <p:spPr>
              <a:xfrm>
                <a:off x="3565325" y="2234925"/>
                <a:ext cx="74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739" extrusionOk="0">
                    <a:moveTo>
                      <a:pt x="95" y="1"/>
                    </a:moveTo>
                    <a:cubicBezTo>
                      <a:pt x="72" y="13"/>
                      <a:pt x="36" y="36"/>
                      <a:pt x="0" y="48"/>
                    </a:cubicBezTo>
                    <a:lnTo>
                      <a:pt x="24" y="84"/>
                    </a:lnTo>
                    <a:lnTo>
                      <a:pt x="95" y="120"/>
                    </a:lnTo>
                    <a:cubicBezTo>
                      <a:pt x="95" y="132"/>
                      <a:pt x="107" y="144"/>
                      <a:pt x="119" y="167"/>
                    </a:cubicBezTo>
                    <a:cubicBezTo>
                      <a:pt x="95" y="179"/>
                      <a:pt x="83" y="191"/>
                      <a:pt x="60" y="203"/>
                    </a:cubicBezTo>
                    <a:cubicBezTo>
                      <a:pt x="36" y="215"/>
                      <a:pt x="60" y="274"/>
                      <a:pt x="60" y="310"/>
                    </a:cubicBezTo>
                    <a:cubicBezTo>
                      <a:pt x="83" y="346"/>
                      <a:pt x="119" y="370"/>
                      <a:pt x="143" y="394"/>
                    </a:cubicBezTo>
                    <a:lnTo>
                      <a:pt x="167" y="525"/>
                    </a:lnTo>
                    <a:cubicBezTo>
                      <a:pt x="155" y="548"/>
                      <a:pt x="143" y="584"/>
                      <a:pt x="131" y="608"/>
                    </a:cubicBezTo>
                    <a:lnTo>
                      <a:pt x="131" y="703"/>
                    </a:lnTo>
                    <a:lnTo>
                      <a:pt x="179" y="739"/>
                    </a:lnTo>
                    <a:lnTo>
                      <a:pt x="226" y="691"/>
                    </a:lnTo>
                    <a:lnTo>
                      <a:pt x="238" y="584"/>
                    </a:lnTo>
                    <a:lnTo>
                      <a:pt x="298" y="536"/>
                    </a:lnTo>
                    <a:cubicBezTo>
                      <a:pt x="286" y="501"/>
                      <a:pt x="286" y="465"/>
                      <a:pt x="274" y="417"/>
                    </a:cubicBezTo>
                    <a:cubicBezTo>
                      <a:pt x="262" y="382"/>
                      <a:pt x="214" y="370"/>
                      <a:pt x="191" y="346"/>
                    </a:cubicBezTo>
                    <a:lnTo>
                      <a:pt x="155" y="191"/>
                    </a:lnTo>
                    <a:lnTo>
                      <a:pt x="191" y="108"/>
                    </a:lnTo>
                    <a:lnTo>
                      <a:pt x="167" y="36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26"/>
              <p:cNvSpPr/>
              <p:nvPr/>
            </p:nvSpPr>
            <p:spPr>
              <a:xfrm>
                <a:off x="3479000" y="2315300"/>
                <a:ext cx="345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334" extrusionOk="0">
                    <a:moveTo>
                      <a:pt x="334" y="0"/>
                    </a:moveTo>
                    <a:lnTo>
                      <a:pt x="238" y="36"/>
                    </a:lnTo>
                    <a:lnTo>
                      <a:pt x="238" y="84"/>
                    </a:lnTo>
                    <a:lnTo>
                      <a:pt x="72" y="131"/>
                    </a:lnTo>
                    <a:lnTo>
                      <a:pt x="0" y="179"/>
                    </a:lnTo>
                    <a:lnTo>
                      <a:pt x="84" y="227"/>
                    </a:lnTo>
                    <a:lnTo>
                      <a:pt x="262" y="227"/>
                    </a:lnTo>
                    <a:lnTo>
                      <a:pt x="417" y="310"/>
                    </a:lnTo>
                    <a:lnTo>
                      <a:pt x="596" y="334"/>
                    </a:lnTo>
                    <a:lnTo>
                      <a:pt x="858" y="298"/>
                    </a:lnTo>
                    <a:lnTo>
                      <a:pt x="1227" y="286"/>
                    </a:lnTo>
                    <a:lnTo>
                      <a:pt x="1381" y="250"/>
                    </a:lnTo>
                    <a:lnTo>
                      <a:pt x="1381" y="215"/>
                    </a:lnTo>
                    <a:lnTo>
                      <a:pt x="1227" y="215"/>
                    </a:lnTo>
                    <a:lnTo>
                      <a:pt x="917" y="250"/>
                    </a:lnTo>
                    <a:lnTo>
                      <a:pt x="798" y="227"/>
                    </a:lnTo>
                    <a:lnTo>
                      <a:pt x="619" y="179"/>
                    </a:lnTo>
                    <a:lnTo>
                      <a:pt x="488" y="179"/>
                    </a:lnTo>
                    <a:lnTo>
                      <a:pt x="429" y="143"/>
                    </a:lnTo>
                    <a:lnTo>
                      <a:pt x="477" y="107"/>
                    </a:lnTo>
                    <a:lnTo>
                      <a:pt x="572" y="96"/>
                    </a:lnTo>
                    <a:lnTo>
                      <a:pt x="774" y="179"/>
                    </a:lnTo>
                    <a:lnTo>
                      <a:pt x="1012" y="179"/>
                    </a:lnTo>
                    <a:lnTo>
                      <a:pt x="1084" y="167"/>
                    </a:lnTo>
                    <a:lnTo>
                      <a:pt x="1012" y="119"/>
                    </a:lnTo>
                    <a:lnTo>
                      <a:pt x="727" y="24"/>
                    </a:lnTo>
                    <a:lnTo>
                      <a:pt x="3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26"/>
              <p:cNvSpPr/>
              <p:nvPr/>
            </p:nvSpPr>
            <p:spPr>
              <a:xfrm>
                <a:off x="3107825" y="2339100"/>
                <a:ext cx="15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60" h="61" extrusionOk="0">
                    <a:moveTo>
                      <a:pt x="60" y="1"/>
                    </a:moveTo>
                    <a:lnTo>
                      <a:pt x="12" y="13"/>
                    </a:lnTo>
                    <a:cubicBezTo>
                      <a:pt x="0" y="25"/>
                      <a:pt x="0" y="48"/>
                      <a:pt x="0" y="60"/>
                    </a:cubicBezTo>
                    <a:lnTo>
                      <a:pt x="60" y="25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26"/>
              <p:cNvSpPr/>
              <p:nvPr/>
            </p:nvSpPr>
            <p:spPr>
              <a:xfrm>
                <a:off x="3108700" y="2337025"/>
                <a:ext cx="18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37" extrusionOk="0">
                    <a:moveTo>
                      <a:pt x="13" y="0"/>
                    </a:moveTo>
                    <a:lnTo>
                      <a:pt x="1" y="24"/>
                    </a:lnTo>
                    <a:lnTo>
                      <a:pt x="37" y="36"/>
                    </a:lnTo>
                    <a:lnTo>
                      <a:pt x="72" y="12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26"/>
              <p:cNvSpPr/>
              <p:nvPr/>
            </p:nvSpPr>
            <p:spPr>
              <a:xfrm>
                <a:off x="3579900" y="2203375"/>
                <a:ext cx="50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11" extrusionOk="0">
                    <a:moveTo>
                      <a:pt x="191" y="1"/>
                    </a:moveTo>
                    <a:cubicBezTo>
                      <a:pt x="155" y="36"/>
                      <a:pt x="108" y="72"/>
                      <a:pt x="72" y="108"/>
                    </a:cubicBezTo>
                    <a:lnTo>
                      <a:pt x="72" y="191"/>
                    </a:lnTo>
                    <a:cubicBezTo>
                      <a:pt x="48" y="215"/>
                      <a:pt x="24" y="239"/>
                      <a:pt x="0" y="263"/>
                    </a:cubicBezTo>
                    <a:cubicBezTo>
                      <a:pt x="12" y="274"/>
                      <a:pt x="24" y="298"/>
                      <a:pt x="36" y="310"/>
                    </a:cubicBezTo>
                    <a:lnTo>
                      <a:pt x="131" y="298"/>
                    </a:lnTo>
                    <a:lnTo>
                      <a:pt x="167" y="251"/>
                    </a:lnTo>
                    <a:cubicBezTo>
                      <a:pt x="155" y="239"/>
                      <a:pt x="155" y="227"/>
                      <a:pt x="143" y="215"/>
                    </a:cubicBezTo>
                    <a:cubicBezTo>
                      <a:pt x="131" y="203"/>
                      <a:pt x="155" y="155"/>
                      <a:pt x="155" y="132"/>
                    </a:cubicBezTo>
                    <a:lnTo>
                      <a:pt x="203" y="84"/>
                    </a:lnTo>
                    <a:cubicBezTo>
                      <a:pt x="203" y="60"/>
                      <a:pt x="203" y="24"/>
                      <a:pt x="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26"/>
              <p:cNvSpPr/>
              <p:nvPr/>
            </p:nvSpPr>
            <p:spPr>
              <a:xfrm>
                <a:off x="3105725" y="2320950"/>
                <a:ext cx="65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08" extrusionOk="0">
                    <a:moveTo>
                      <a:pt x="96" y="1"/>
                    </a:moveTo>
                    <a:lnTo>
                      <a:pt x="25" y="12"/>
                    </a:lnTo>
                    <a:lnTo>
                      <a:pt x="1" y="48"/>
                    </a:lnTo>
                    <a:lnTo>
                      <a:pt x="48" y="84"/>
                    </a:lnTo>
                    <a:lnTo>
                      <a:pt x="144" y="72"/>
                    </a:lnTo>
                    <a:lnTo>
                      <a:pt x="203" y="108"/>
                    </a:lnTo>
                    <a:lnTo>
                      <a:pt x="263" y="72"/>
                    </a:lnTo>
                    <a:cubicBezTo>
                      <a:pt x="251" y="60"/>
                      <a:pt x="239" y="48"/>
                      <a:pt x="227" y="24"/>
                    </a:cubicBez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26"/>
              <p:cNvSpPr/>
              <p:nvPr/>
            </p:nvSpPr>
            <p:spPr>
              <a:xfrm>
                <a:off x="3111675" y="2343275"/>
                <a:ext cx="36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61" extrusionOk="0">
                    <a:moveTo>
                      <a:pt x="84" y="1"/>
                    </a:moveTo>
                    <a:lnTo>
                      <a:pt x="1" y="48"/>
                    </a:lnTo>
                    <a:cubicBezTo>
                      <a:pt x="25" y="60"/>
                      <a:pt x="49" y="60"/>
                      <a:pt x="60" y="60"/>
                    </a:cubicBezTo>
                    <a:lnTo>
                      <a:pt x="120" y="48"/>
                    </a:lnTo>
                    <a:lnTo>
                      <a:pt x="144" y="1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4" name="Google Shape;6494;p26"/>
              <p:cNvSpPr/>
              <p:nvPr/>
            </p:nvSpPr>
            <p:spPr>
              <a:xfrm>
                <a:off x="3103350" y="2326600"/>
                <a:ext cx="53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61" extrusionOk="0">
                    <a:moveTo>
                      <a:pt x="24" y="1"/>
                    </a:moveTo>
                    <a:lnTo>
                      <a:pt x="1" y="25"/>
                    </a:lnTo>
                    <a:lnTo>
                      <a:pt x="36" y="60"/>
                    </a:lnTo>
                    <a:lnTo>
                      <a:pt x="143" y="60"/>
                    </a:lnTo>
                    <a:lnTo>
                      <a:pt x="215" y="13"/>
                    </a:lnTo>
                    <a:lnTo>
                      <a:pt x="84" y="13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5" name="Google Shape;6495;p26"/>
              <p:cNvSpPr/>
              <p:nvPr/>
            </p:nvSpPr>
            <p:spPr>
              <a:xfrm>
                <a:off x="3107525" y="2342975"/>
                <a:ext cx="36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9" extrusionOk="0">
                    <a:moveTo>
                      <a:pt x="84" y="1"/>
                    </a:moveTo>
                    <a:lnTo>
                      <a:pt x="0" y="13"/>
                    </a:lnTo>
                    <a:lnTo>
                      <a:pt x="24" y="48"/>
                    </a:lnTo>
                    <a:lnTo>
                      <a:pt x="119" y="24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26"/>
              <p:cNvSpPr/>
              <p:nvPr/>
            </p:nvSpPr>
            <p:spPr>
              <a:xfrm>
                <a:off x="3114675" y="2351025"/>
                <a:ext cx="21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60" extrusionOk="0">
                    <a:moveTo>
                      <a:pt x="83" y="0"/>
                    </a:moveTo>
                    <a:lnTo>
                      <a:pt x="0" y="60"/>
                    </a:lnTo>
                    <a:lnTo>
                      <a:pt x="36" y="60"/>
                    </a:lnTo>
                    <a:lnTo>
                      <a:pt x="83" y="24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26"/>
              <p:cNvSpPr/>
              <p:nvPr/>
            </p:nvSpPr>
            <p:spPr>
              <a:xfrm>
                <a:off x="3112875" y="2353700"/>
                <a:ext cx="1800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48" extrusionOk="0">
                    <a:moveTo>
                      <a:pt x="60" y="0"/>
                    </a:moveTo>
                    <a:lnTo>
                      <a:pt x="1" y="24"/>
                    </a:lnTo>
                    <a:lnTo>
                      <a:pt x="1" y="48"/>
                    </a:lnTo>
                    <a:lnTo>
                      <a:pt x="72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26"/>
              <p:cNvSpPr/>
              <p:nvPr/>
            </p:nvSpPr>
            <p:spPr>
              <a:xfrm>
                <a:off x="3107525" y="2354875"/>
                <a:ext cx="24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3" extrusionOk="0">
                    <a:moveTo>
                      <a:pt x="36" y="1"/>
                    </a:moveTo>
                    <a:lnTo>
                      <a:pt x="0" y="37"/>
                    </a:lnTo>
                    <a:lnTo>
                      <a:pt x="0" y="72"/>
                    </a:lnTo>
                    <a:lnTo>
                      <a:pt x="36" y="72"/>
                    </a:lnTo>
                    <a:lnTo>
                      <a:pt x="96" y="13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26"/>
              <p:cNvSpPr/>
              <p:nvPr/>
            </p:nvSpPr>
            <p:spPr>
              <a:xfrm>
                <a:off x="3108400" y="2331675"/>
                <a:ext cx="2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20" extrusionOk="0">
                    <a:moveTo>
                      <a:pt x="25" y="0"/>
                    </a:moveTo>
                    <a:cubicBezTo>
                      <a:pt x="25" y="12"/>
                      <a:pt x="13" y="24"/>
                      <a:pt x="13" y="36"/>
                    </a:cubicBezTo>
                    <a:cubicBezTo>
                      <a:pt x="1" y="48"/>
                      <a:pt x="25" y="95"/>
                      <a:pt x="25" y="119"/>
                    </a:cubicBezTo>
                    <a:lnTo>
                      <a:pt x="72" y="119"/>
                    </a:lnTo>
                    <a:lnTo>
                      <a:pt x="108" y="95"/>
                    </a:lnTo>
                    <a:lnTo>
                      <a:pt x="61" y="48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26"/>
              <p:cNvSpPr/>
              <p:nvPr/>
            </p:nvSpPr>
            <p:spPr>
              <a:xfrm>
                <a:off x="3103950" y="2337325"/>
                <a:ext cx="15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36" y="0"/>
                    </a:moveTo>
                    <a:lnTo>
                      <a:pt x="0" y="48"/>
                    </a:lnTo>
                    <a:cubicBezTo>
                      <a:pt x="12" y="48"/>
                      <a:pt x="12" y="60"/>
                      <a:pt x="24" y="60"/>
                    </a:cubicBezTo>
                    <a:lnTo>
                      <a:pt x="60" y="2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26"/>
              <p:cNvSpPr/>
              <p:nvPr/>
            </p:nvSpPr>
            <p:spPr>
              <a:xfrm>
                <a:off x="3571875" y="2133725"/>
                <a:ext cx="952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81" h="239" extrusionOk="0">
                    <a:moveTo>
                      <a:pt x="274" y="1"/>
                    </a:moveTo>
                    <a:lnTo>
                      <a:pt x="60" y="60"/>
                    </a:lnTo>
                    <a:cubicBezTo>
                      <a:pt x="48" y="96"/>
                      <a:pt x="36" y="131"/>
                      <a:pt x="12" y="167"/>
                    </a:cubicBezTo>
                    <a:cubicBezTo>
                      <a:pt x="0" y="215"/>
                      <a:pt x="24" y="215"/>
                      <a:pt x="24" y="239"/>
                    </a:cubicBezTo>
                    <a:lnTo>
                      <a:pt x="83" y="239"/>
                    </a:lnTo>
                    <a:lnTo>
                      <a:pt x="119" y="203"/>
                    </a:lnTo>
                    <a:lnTo>
                      <a:pt x="286" y="203"/>
                    </a:lnTo>
                    <a:lnTo>
                      <a:pt x="381" y="143"/>
                    </a:lnTo>
                    <a:lnTo>
                      <a:pt x="381" y="4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26"/>
              <p:cNvSpPr/>
              <p:nvPr/>
            </p:nvSpPr>
            <p:spPr>
              <a:xfrm>
                <a:off x="3584075" y="2163200"/>
                <a:ext cx="62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34" extrusionOk="0">
                    <a:moveTo>
                      <a:pt x="203" y="0"/>
                    </a:moveTo>
                    <a:lnTo>
                      <a:pt x="119" y="36"/>
                    </a:lnTo>
                    <a:cubicBezTo>
                      <a:pt x="107" y="60"/>
                      <a:pt x="95" y="84"/>
                      <a:pt x="84" y="107"/>
                    </a:cubicBezTo>
                    <a:cubicBezTo>
                      <a:pt x="72" y="119"/>
                      <a:pt x="24" y="191"/>
                      <a:pt x="0" y="226"/>
                    </a:cubicBezTo>
                    <a:lnTo>
                      <a:pt x="72" y="286"/>
                    </a:lnTo>
                    <a:lnTo>
                      <a:pt x="72" y="334"/>
                    </a:lnTo>
                    <a:lnTo>
                      <a:pt x="191" y="262"/>
                    </a:lnTo>
                    <a:cubicBezTo>
                      <a:pt x="203" y="226"/>
                      <a:pt x="226" y="191"/>
                      <a:pt x="238" y="167"/>
                    </a:cubicBezTo>
                    <a:cubicBezTo>
                      <a:pt x="250" y="131"/>
                      <a:pt x="226" y="107"/>
                      <a:pt x="226" y="72"/>
                    </a:cubicBezTo>
                    <a:cubicBezTo>
                      <a:pt x="214" y="48"/>
                      <a:pt x="238" y="36"/>
                      <a:pt x="250" y="12"/>
                    </a:cubicBez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26"/>
              <p:cNvSpPr/>
              <p:nvPr/>
            </p:nvSpPr>
            <p:spPr>
              <a:xfrm>
                <a:off x="3113475" y="2336125"/>
                <a:ext cx="1500" cy="625"/>
              </a:xfrm>
              <a:custGeom>
                <a:avLst/>
                <a:gdLst/>
                <a:ahLst/>
                <a:cxnLst/>
                <a:rect l="l" t="t" r="r" b="b"/>
                <a:pathLst>
                  <a:path w="60" h="25" extrusionOk="0">
                    <a:moveTo>
                      <a:pt x="0" y="1"/>
                    </a:moveTo>
                    <a:lnTo>
                      <a:pt x="36" y="25"/>
                    </a:lnTo>
                    <a:lnTo>
                      <a:pt x="60" y="25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26"/>
              <p:cNvSpPr/>
              <p:nvPr/>
            </p:nvSpPr>
            <p:spPr>
              <a:xfrm>
                <a:off x="2971800" y="2230475"/>
                <a:ext cx="1252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2" extrusionOk="0">
                    <a:moveTo>
                      <a:pt x="214" y="0"/>
                    </a:moveTo>
                    <a:lnTo>
                      <a:pt x="107" y="36"/>
                    </a:lnTo>
                    <a:lnTo>
                      <a:pt x="12" y="36"/>
                    </a:lnTo>
                    <a:lnTo>
                      <a:pt x="0" y="71"/>
                    </a:lnTo>
                    <a:lnTo>
                      <a:pt x="95" y="131"/>
                    </a:lnTo>
                    <a:lnTo>
                      <a:pt x="286" y="107"/>
                    </a:lnTo>
                    <a:lnTo>
                      <a:pt x="393" y="119"/>
                    </a:lnTo>
                    <a:lnTo>
                      <a:pt x="500" y="95"/>
                    </a:lnTo>
                    <a:lnTo>
                      <a:pt x="417" y="48"/>
                    </a:lnTo>
                    <a:lnTo>
                      <a:pt x="333" y="60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26"/>
              <p:cNvSpPr/>
              <p:nvPr/>
            </p:nvSpPr>
            <p:spPr>
              <a:xfrm>
                <a:off x="3102750" y="2349225"/>
                <a:ext cx="45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84" extrusionOk="0">
                    <a:moveTo>
                      <a:pt x="167" y="1"/>
                    </a:moveTo>
                    <a:lnTo>
                      <a:pt x="48" y="24"/>
                    </a:lnTo>
                    <a:lnTo>
                      <a:pt x="1" y="72"/>
                    </a:lnTo>
                    <a:lnTo>
                      <a:pt x="48" y="84"/>
                    </a:lnTo>
                    <a:lnTo>
                      <a:pt x="144" y="48"/>
                    </a:lnTo>
                    <a:lnTo>
                      <a:pt x="179" y="36"/>
                    </a:lnTo>
                    <a:cubicBezTo>
                      <a:pt x="179" y="24"/>
                      <a:pt x="179" y="13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26"/>
              <p:cNvSpPr/>
              <p:nvPr/>
            </p:nvSpPr>
            <p:spPr>
              <a:xfrm>
                <a:off x="3096200" y="2298025"/>
                <a:ext cx="27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5" extrusionOk="0">
                    <a:moveTo>
                      <a:pt x="60" y="1"/>
                    </a:moveTo>
                    <a:lnTo>
                      <a:pt x="13" y="13"/>
                    </a:lnTo>
                    <a:cubicBezTo>
                      <a:pt x="13" y="36"/>
                      <a:pt x="13" y="48"/>
                      <a:pt x="1" y="72"/>
                    </a:cubicBezTo>
                    <a:lnTo>
                      <a:pt x="48" y="84"/>
                    </a:lnTo>
                    <a:lnTo>
                      <a:pt x="108" y="13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26"/>
              <p:cNvSpPr/>
              <p:nvPr/>
            </p:nvSpPr>
            <p:spPr>
              <a:xfrm>
                <a:off x="3104250" y="2360550"/>
                <a:ext cx="80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03" extrusionOk="0">
                    <a:moveTo>
                      <a:pt x="262" y="0"/>
                    </a:moveTo>
                    <a:lnTo>
                      <a:pt x="203" y="36"/>
                    </a:lnTo>
                    <a:lnTo>
                      <a:pt x="72" y="60"/>
                    </a:lnTo>
                    <a:lnTo>
                      <a:pt x="48" y="119"/>
                    </a:lnTo>
                    <a:cubicBezTo>
                      <a:pt x="36" y="119"/>
                      <a:pt x="12" y="131"/>
                      <a:pt x="0" y="143"/>
                    </a:cubicBezTo>
                    <a:lnTo>
                      <a:pt x="12" y="202"/>
                    </a:lnTo>
                    <a:lnTo>
                      <a:pt x="96" y="191"/>
                    </a:lnTo>
                    <a:lnTo>
                      <a:pt x="167" y="107"/>
                    </a:lnTo>
                    <a:lnTo>
                      <a:pt x="298" y="60"/>
                    </a:lnTo>
                    <a:cubicBezTo>
                      <a:pt x="298" y="48"/>
                      <a:pt x="310" y="24"/>
                      <a:pt x="322" y="12"/>
                    </a:cubicBez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26"/>
              <p:cNvSpPr/>
              <p:nvPr/>
            </p:nvSpPr>
            <p:spPr>
              <a:xfrm>
                <a:off x="3102750" y="2370075"/>
                <a:ext cx="39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72" extrusionOk="0">
                    <a:moveTo>
                      <a:pt x="60" y="0"/>
                    </a:moveTo>
                    <a:lnTo>
                      <a:pt x="1" y="12"/>
                    </a:lnTo>
                    <a:lnTo>
                      <a:pt x="48" y="71"/>
                    </a:lnTo>
                    <a:lnTo>
                      <a:pt x="120" y="71"/>
                    </a:lnTo>
                    <a:lnTo>
                      <a:pt x="156" y="3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26"/>
              <p:cNvSpPr/>
              <p:nvPr/>
            </p:nvSpPr>
            <p:spPr>
              <a:xfrm>
                <a:off x="2663425" y="2347150"/>
                <a:ext cx="339950" cy="24082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9633" extrusionOk="0">
                    <a:moveTo>
                      <a:pt x="5310" y="0"/>
                    </a:moveTo>
                    <a:lnTo>
                      <a:pt x="5108" y="48"/>
                    </a:lnTo>
                    <a:lnTo>
                      <a:pt x="4906" y="48"/>
                    </a:lnTo>
                    <a:lnTo>
                      <a:pt x="4775" y="131"/>
                    </a:lnTo>
                    <a:lnTo>
                      <a:pt x="4620" y="179"/>
                    </a:lnTo>
                    <a:lnTo>
                      <a:pt x="4441" y="274"/>
                    </a:lnTo>
                    <a:lnTo>
                      <a:pt x="4132" y="381"/>
                    </a:lnTo>
                    <a:cubicBezTo>
                      <a:pt x="4120" y="405"/>
                      <a:pt x="4108" y="417"/>
                      <a:pt x="4108" y="441"/>
                    </a:cubicBezTo>
                    <a:lnTo>
                      <a:pt x="4251" y="500"/>
                    </a:lnTo>
                    <a:cubicBezTo>
                      <a:pt x="4251" y="524"/>
                      <a:pt x="4263" y="536"/>
                      <a:pt x="4263" y="560"/>
                    </a:cubicBezTo>
                    <a:lnTo>
                      <a:pt x="4215" y="619"/>
                    </a:lnTo>
                    <a:lnTo>
                      <a:pt x="4144" y="524"/>
                    </a:lnTo>
                    <a:lnTo>
                      <a:pt x="4084" y="512"/>
                    </a:lnTo>
                    <a:lnTo>
                      <a:pt x="3989" y="441"/>
                    </a:lnTo>
                    <a:lnTo>
                      <a:pt x="3846" y="465"/>
                    </a:lnTo>
                    <a:lnTo>
                      <a:pt x="3786" y="536"/>
                    </a:lnTo>
                    <a:lnTo>
                      <a:pt x="3798" y="596"/>
                    </a:lnTo>
                    <a:lnTo>
                      <a:pt x="3751" y="643"/>
                    </a:lnTo>
                    <a:lnTo>
                      <a:pt x="3715" y="584"/>
                    </a:lnTo>
                    <a:lnTo>
                      <a:pt x="3715" y="512"/>
                    </a:lnTo>
                    <a:lnTo>
                      <a:pt x="3643" y="512"/>
                    </a:lnTo>
                    <a:lnTo>
                      <a:pt x="3465" y="584"/>
                    </a:lnTo>
                    <a:lnTo>
                      <a:pt x="3429" y="667"/>
                    </a:lnTo>
                    <a:cubicBezTo>
                      <a:pt x="3441" y="679"/>
                      <a:pt x="3441" y="691"/>
                      <a:pt x="3453" y="715"/>
                    </a:cubicBezTo>
                    <a:lnTo>
                      <a:pt x="3608" y="738"/>
                    </a:lnTo>
                    <a:lnTo>
                      <a:pt x="3751" y="834"/>
                    </a:lnTo>
                    <a:lnTo>
                      <a:pt x="3929" y="858"/>
                    </a:lnTo>
                    <a:lnTo>
                      <a:pt x="3858" y="869"/>
                    </a:lnTo>
                    <a:lnTo>
                      <a:pt x="3679" y="846"/>
                    </a:lnTo>
                    <a:lnTo>
                      <a:pt x="3441" y="762"/>
                    </a:lnTo>
                    <a:lnTo>
                      <a:pt x="3393" y="774"/>
                    </a:lnTo>
                    <a:lnTo>
                      <a:pt x="3358" y="810"/>
                    </a:lnTo>
                    <a:lnTo>
                      <a:pt x="3143" y="869"/>
                    </a:lnTo>
                    <a:lnTo>
                      <a:pt x="3108" y="893"/>
                    </a:lnTo>
                    <a:lnTo>
                      <a:pt x="3167" y="917"/>
                    </a:lnTo>
                    <a:lnTo>
                      <a:pt x="3298" y="893"/>
                    </a:lnTo>
                    <a:lnTo>
                      <a:pt x="3346" y="929"/>
                    </a:lnTo>
                    <a:lnTo>
                      <a:pt x="3393" y="1000"/>
                    </a:lnTo>
                    <a:lnTo>
                      <a:pt x="3596" y="1036"/>
                    </a:lnTo>
                    <a:lnTo>
                      <a:pt x="3632" y="1084"/>
                    </a:lnTo>
                    <a:lnTo>
                      <a:pt x="3739" y="1119"/>
                    </a:lnTo>
                    <a:lnTo>
                      <a:pt x="3620" y="1131"/>
                    </a:lnTo>
                    <a:lnTo>
                      <a:pt x="3524" y="1084"/>
                    </a:lnTo>
                    <a:lnTo>
                      <a:pt x="3334" y="1060"/>
                    </a:lnTo>
                    <a:lnTo>
                      <a:pt x="3310" y="1012"/>
                    </a:lnTo>
                    <a:lnTo>
                      <a:pt x="3191" y="965"/>
                    </a:lnTo>
                    <a:lnTo>
                      <a:pt x="3036" y="988"/>
                    </a:lnTo>
                    <a:lnTo>
                      <a:pt x="2941" y="1072"/>
                    </a:lnTo>
                    <a:lnTo>
                      <a:pt x="2941" y="1131"/>
                    </a:lnTo>
                    <a:cubicBezTo>
                      <a:pt x="2917" y="1179"/>
                      <a:pt x="2905" y="1215"/>
                      <a:pt x="2881" y="1262"/>
                    </a:cubicBezTo>
                    <a:cubicBezTo>
                      <a:pt x="2858" y="1298"/>
                      <a:pt x="2858" y="1334"/>
                      <a:pt x="2858" y="1369"/>
                    </a:cubicBezTo>
                    <a:lnTo>
                      <a:pt x="2953" y="1429"/>
                    </a:lnTo>
                    <a:lnTo>
                      <a:pt x="2822" y="1477"/>
                    </a:lnTo>
                    <a:lnTo>
                      <a:pt x="2822" y="1524"/>
                    </a:lnTo>
                    <a:lnTo>
                      <a:pt x="2905" y="1560"/>
                    </a:lnTo>
                    <a:cubicBezTo>
                      <a:pt x="2917" y="1584"/>
                      <a:pt x="2941" y="1608"/>
                      <a:pt x="2953" y="1631"/>
                    </a:cubicBezTo>
                    <a:lnTo>
                      <a:pt x="3048" y="1608"/>
                    </a:lnTo>
                    <a:lnTo>
                      <a:pt x="3239" y="1477"/>
                    </a:lnTo>
                    <a:lnTo>
                      <a:pt x="3322" y="1465"/>
                    </a:lnTo>
                    <a:lnTo>
                      <a:pt x="3382" y="1500"/>
                    </a:lnTo>
                    <a:lnTo>
                      <a:pt x="3262" y="1548"/>
                    </a:lnTo>
                    <a:lnTo>
                      <a:pt x="3215" y="1584"/>
                    </a:lnTo>
                    <a:lnTo>
                      <a:pt x="3239" y="1620"/>
                    </a:lnTo>
                    <a:lnTo>
                      <a:pt x="3167" y="1643"/>
                    </a:lnTo>
                    <a:lnTo>
                      <a:pt x="3084" y="1727"/>
                    </a:lnTo>
                    <a:cubicBezTo>
                      <a:pt x="3084" y="1750"/>
                      <a:pt x="3096" y="1774"/>
                      <a:pt x="3108" y="1798"/>
                    </a:cubicBezTo>
                    <a:lnTo>
                      <a:pt x="3036" y="1870"/>
                    </a:lnTo>
                    <a:lnTo>
                      <a:pt x="2965" y="1858"/>
                    </a:lnTo>
                    <a:lnTo>
                      <a:pt x="2989" y="1810"/>
                    </a:lnTo>
                    <a:lnTo>
                      <a:pt x="2881" y="1715"/>
                    </a:lnTo>
                    <a:lnTo>
                      <a:pt x="2786" y="1715"/>
                    </a:lnTo>
                    <a:lnTo>
                      <a:pt x="2727" y="1798"/>
                    </a:lnTo>
                    <a:lnTo>
                      <a:pt x="2774" y="1846"/>
                    </a:lnTo>
                    <a:lnTo>
                      <a:pt x="2715" y="1917"/>
                    </a:lnTo>
                    <a:lnTo>
                      <a:pt x="2584" y="1965"/>
                    </a:lnTo>
                    <a:lnTo>
                      <a:pt x="2536" y="2012"/>
                    </a:lnTo>
                    <a:lnTo>
                      <a:pt x="2477" y="1965"/>
                    </a:lnTo>
                    <a:lnTo>
                      <a:pt x="2429" y="2001"/>
                    </a:lnTo>
                    <a:cubicBezTo>
                      <a:pt x="2441" y="2024"/>
                      <a:pt x="2453" y="2048"/>
                      <a:pt x="2465" y="2072"/>
                    </a:cubicBezTo>
                    <a:lnTo>
                      <a:pt x="2548" y="2131"/>
                    </a:lnTo>
                    <a:cubicBezTo>
                      <a:pt x="2560" y="2167"/>
                      <a:pt x="2572" y="2203"/>
                      <a:pt x="2584" y="2239"/>
                    </a:cubicBezTo>
                    <a:lnTo>
                      <a:pt x="2620" y="2251"/>
                    </a:lnTo>
                    <a:cubicBezTo>
                      <a:pt x="2631" y="2286"/>
                      <a:pt x="2631" y="2322"/>
                      <a:pt x="2643" y="2346"/>
                    </a:cubicBezTo>
                    <a:lnTo>
                      <a:pt x="2727" y="2346"/>
                    </a:lnTo>
                    <a:lnTo>
                      <a:pt x="2822" y="2358"/>
                    </a:lnTo>
                    <a:cubicBezTo>
                      <a:pt x="2822" y="2382"/>
                      <a:pt x="2822" y="2393"/>
                      <a:pt x="2810" y="2417"/>
                    </a:cubicBezTo>
                    <a:lnTo>
                      <a:pt x="2858" y="2453"/>
                    </a:lnTo>
                    <a:lnTo>
                      <a:pt x="2870" y="2536"/>
                    </a:lnTo>
                    <a:lnTo>
                      <a:pt x="2774" y="2608"/>
                    </a:lnTo>
                    <a:lnTo>
                      <a:pt x="2727" y="2667"/>
                    </a:lnTo>
                    <a:lnTo>
                      <a:pt x="2727" y="2810"/>
                    </a:lnTo>
                    <a:lnTo>
                      <a:pt x="2679" y="2858"/>
                    </a:lnTo>
                    <a:lnTo>
                      <a:pt x="2572" y="3036"/>
                    </a:lnTo>
                    <a:cubicBezTo>
                      <a:pt x="2572" y="3060"/>
                      <a:pt x="2584" y="3072"/>
                      <a:pt x="2584" y="3096"/>
                    </a:cubicBezTo>
                    <a:lnTo>
                      <a:pt x="2453" y="3215"/>
                    </a:lnTo>
                    <a:cubicBezTo>
                      <a:pt x="2453" y="3203"/>
                      <a:pt x="2465" y="3191"/>
                      <a:pt x="2477" y="3167"/>
                    </a:cubicBezTo>
                    <a:cubicBezTo>
                      <a:pt x="2477" y="3155"/>
                      <a:pt x="2465" y="3120"/>
                      <a:pt x="2453" y="3096"/>
                    </a:cubicBezTo>
                    <a:lnTo>
                      <a:pt x="2477" y="2965"/>
                    </a:lnTo>
                    <a:lnTo>
                      <a:pt x="2560" y="2893"/>
                    </a:lnTo>
                    <a:lnTo>
                      <a:pt x="2512" y="2870"/>
                    </a:lnTo>
                    <a:lnTo>
                      <a:pt x="2489" y="2893"/>
                    </a:lnTo>
                    <a:lnTo>
                      <a:pt x="2405" y="2917"/>
                    </a:lnTo>
                    <a:lnTo>
                      <a:pt x="2310" y="2882"/>
                    </a:lnTo>
                    <a:lnTo>
                      <a:pt x="2262" y="2870"/>
                    </a:lnTo>
                    <a:lnTo>
                      <a:pt x="2322" y="2834"/>
                    </a:lnTo>
                    <a:lnTo>
                      <a:pt x="2393" y="2798"/>
                    </a:lnTo>
                    <a:lnTo>
                      <a:pt x="2477" y="2774"/>
                    </a:lnTo>
                    <a:cubicBezTo>
                      <a:pt x="2477" y="2763"/>
                      <a:pt x="2477" y="2751"/>
                      <a:pt x="2477" y="2739"/>
                    </a:cubicBezTo>
                    <a:lnTo>
                      <a:pt x="2536" y="2727"/>
                    </a:lnTo>
                    <a:lnTo>
                      <a:pt x="2596" y="2786"/>
                    </a:lnTo>
                    <a:cubicBezTo>
                      <a:pt x="2608" y="2751"/>
                      <a:pt x="2620" y="2727"/>
                      <a:pt x="2631" y="2703"/>
                    </a:cubicBezTo>
                    <a:cubicBezTo>
                      <a:pt x="2643" y="2667"/>
                      <a:pt x="2620" y="2643"/>
                      <a:pt x="2608" y="2620"/>
                    </a:cubicBezTo>
                    <a:lnTo>
                      <a:pt x="2477" y="2596"/>
                    </a:lnTo>
                    <a:cubicBezTo>
                      <a:pt x="2465" y="2584"/>
                      <a:pt x="2453" y="2584"/>
                      <a:pt x="2441" y="2572"/>
                    </a:cubicBezTo>
                    <a:lnTo>
                      <a:pt x="2310" y="2501"/>
                    </a:lnTo>
                    <a:cubicBezTo>
                      <a:pt x="2310" y="2465"/>
                      <a:pt x="2298" y="2429"/>
                      <a:pt x="2286" y="2393"/>
                    </a:cubicBezTo>
                    <a:lnTo>
                      <a:pt x="2227" y="2358"/>
                    </a:lnTo>
                    <a:lnTo>
                      <a:pt x="2179" y="2251"/>
                    </a:lnTo>
                    <a:lnTo>
                      <a:pt x="2096" y="2191"/>
                    </a:lnTo>
                    <a:lnTo>
                      <a:pt x="2096" y="2131"/>
                    </a:lnTo>
                    <a:lnTo>
                      <a:pt x="2155" y="2084"/>
                    </a:lnTo>
                    <a:cubicBezTo>
                      <a:pt x="2179" y="2048"/>
                      <a:pt x="2191" y="2012"/>
                      <a:pt x="2215" y="1965"/>
                    </a:cubicBezTo>
                    <a:lnTo>
                      <a:pt x="2203" y="1893"/>
                    </a:lnTo>
                    <a:cubicBezTo>
                      <a:pt x="2239" y="1858"/>
                      <a:pt x="2262" y="1822"/>
                      <a:pt x="2298" y="1786"/>
                    </a:cubicBezTo>
                    <a:lnTo>
                      <a:pt x="2369" y="1679"/>
                    </a:lnTo>
                    <a:lnTo>
                      <a:pt x="2477" y="1631"/>
                    </a:lnTo>
                    <a:cubicBezTo>
                      <a:pt x="2477" y="1608"/>
                      <a:pt x="2465" y="1584"/>
                      <a:pt x="2453" y="1560"/>
                    </a:cubicBezTo>
                    <a:lnTo>
                      <a:pt x="2369" y="1524"/>
                    </a:lnTo>
                    <a:lnTo>
                      <a:pt x="2310" y="1453"/>
                    </a:lnTo>
                    <a:lnTo>
                      <a:pt x="2310" y="1358"/>
                    </a:lnTo>
                    <a:cubicBezTo>
                      <a:pt x="2334" y="1298"/>
                      <a:pt x="2358" y="1239"/>
                      <a:pt x="2393" y="1179"/>
                    </a:cubicBezTo>
                    <a:lnTo>
                      <a:pt x="2465" y="1143"/>
                    </a:lnTo>
                    <a:lnTo>
                      <a:pt x="2631" y="1024"/>
                    </a:lnTo>
                    <a:lnTo>
                      <a:pt x="2822" y="798"/>
                    </a:lnTo>
                    <a:lnTo>
                      <a:pt x="3024" y="607"/>
                    </a:lnTo>
                    <a:lnTo>
                      <a:pt x="3155" y="560"/>
                    </a:lnTo>
                    <a:lnTo>
                      <a:pt x="3239" y="453"/>
                    </a:lnTo>
                    <a:cubicBezTo>
                      <a:pt x="3251" y="429"/>
                      <a:pt x="3274" y="405"/>
                      <a:pt x="3286" y="381"/>
                    </a:cubicBezTo>
                    <a:lnTo>
                      <a:pt x="3417" y="357"/>
                    </a:lnTo>
                    <a:lnTo>
                      <a:pt x="3608" y="250"/>
                    </a:lnTo>
                    <a:lnTo>
                      <a:pt x="3763" y="179"/>
                    </a:lnTo>
                    <a:cubicBezTo>
                      <a:pt x="3774" y="155"/>
                      <a:pt x="3774" y="131"/>
                      <a:pt x="3786" y="107"/>
                    </a:cubicBezTo>
                    <a:lnTo>
                      <a:pt x="3751" y="60"/>
                    </a:lnTo>
                    <a:lnTo>
                      <a:pt x="3453" y="36"/>
                    </a:lnTo>
                    <a:lnTo>
                      <a:pt x="3310" y="12"/>
                    </a:lnTo>
                    <a:lnTo>
                      <a:pt x="3096" y="48"/>
                    </a:lnTo>
                    <a:lnTo>
                      <a:pt x="3024" y="48"/>
                    </a:lnTo>
                    <a:lnTo>
                      <a:pt x="2929" y="96"/>
                    </a:lnTo>
                    <a:lnTo>
                      <a:pt x="2750" y="107"/>
                    </a:lnTo>
                    <a:lnTo>
                      <a:pt x="2667" y="155"/>
                    </a:lnTo>
                    <a:lnTo>
                      <a:pt x="2429" y="215"/>
                    </a:lnTo>
                    <a:lnTo>
                      <a:pt x="2096" y="357"/>
                    </a:lnTo>
                    <a:lnTo>
                      <a:pt x="1905" y="524"/>
                    </a:lnTo>
                    <a:lnTo>
                      <a:pt x="1691" y="643"/>
                    </a:lnTo>
                    <a:cubicBezTo>
                      <a:pt x="1691" y="667"/>
                      <a:pt x="1679" y="691"/>
                      <a:pt x="1679" y="727"/>
                    </a:cubicBezTo>
                    <a:lnTo>
                      <a:pt x="1738" y="786"/>
                    </a:lnTo>
                    <a:lnTo>
                      <a:pt x="1643" y="774"/>
                    </a:lnTo>
                    <a:lnTo>
                      <a:pt x="1548" y="798"/>
                    </a:lnTo>
                    <a:lnTo>
                      <a:pt x="1488" y="881"/>
                    </a:lnTo>
                    <a:lnTo>
                      <a:pt x="1346" y="917"/>
                    </a:lnTo>
                    <a:lnTo>
                      <a:pt x="1262" y="1036"/>
                    </a:lnTo>
                    <a:lnTo>
                      <a:pt x="1286" y="1096"/>
                    </a:lnTo>
                    <a:lnTo>
                      <a:pt x="1191" y="1119"/>
                    </a:lnTo>
                    <a:lnTo>
                      <a:pt x="1072" y="1298"/>
                    </a:lnTo>
                    <a:lnTo>
                      <a:pt x="1131" y="1334"/>
                    </a:lnTo>
                    <a:lnTo>
                      <a:pt x="1084" y="1405"/>
                    </a:lnTo>
                    <a:lnTo>
                      <a:pt x="1012" y="1358"/>
                    </a:lnTo>
                    <a:lnTo>
                      <a:pt x="953" y="1358"/>
                    </a:lnTo>
                    <a:lnTo>
                      <a:pt x="929" y="1500"/>
                    </a:lnTo>
                    <a:lnTo>
                      <a:pt x="881" y="1500"/>
                    </a:lnTo>
                    <a:lnTo>
                      <a:pt x="786" y="1524"/>
                    </a:lnTo>
                    <a:lnTo>
                      <a:pt x="715" y="1620"/>
                    </a:lnTo>
                    <a:lnTo>
                      <a:pt x="667" y="1655"/>
                    </a:lnTo>
                    <a:lnTo>
                      <a:pt x="595" y="1798"/>
                    </a:lnTo>
                    <a:cubicBezTo>
                      <a:pt x="572" y="1846"/>
                      <a:pt x="536" y="1893"/>
                      <a:pt x="500" y="1941"/>
                    </a:cubicBezTo>
                    <a:cubicBezTo>
                      <a:pt x="512" y="1965"/>
                      <a:pt x="524" y="1989"/>
                      <a:pt x="524" y="2001"/>
                    </a:cubicBezTo>
                    <a:lnTo>
                      <a:pt x="584" y="1977"/>
                    </a:lnTo>
                    <a:lnTo>
                      <a:pt x="631" y="1965"/>
                    </a:lnTo>
                    <a:lnTo>
                      <a:pt x="631" y="1965"/>
                    </a:lnTo>
                    <a:cubicBezTo>
                      <a:pt x="631" y="1989"/>
                      <a:pt x="619" y="2001"/>
                      <a:pt x="607" y="2024"/>
                    </a:cubicBezTo>
                    <a:lnTo>
                      <a:pt x="512" y="2048"/>
                    </a:lnTo>
                    <a:lnTo>
                      <a:pt x="357" y="2155"/>
                    </a:lnTo>
                    <a:cubicBezTo>
                      <a:pt x="357" y="2179"/>
                      <a:pt x="345" y="2203"/>
                      <a:pt x="334" y="2227"/>
                    </a:cubicBezTo>
                    <a:lnTo>
                      <a:pt x="250" y="2262"/>
                    </a:lnTo>
                    <a:lnTo>
                      <a:pt x="214" y="2334"/>
                    </a:lnTo>
                    <a:lnTo>
                      <a:pt x="250" y="2465"/>
                    </a:lnTo>
                    <a:cubicBezTo>
                      <a:pt x="238" y="2501"/>
                      <a:pt x="226" y="2536"/>
                      <a:pt x="214" y="2560"/>
                    </a:cubicBezTo>
                    <a:lnTo>
                      <a:pt x="107" y="2584"/>
                    </a:lnTo>
                    <a:cubicBezTo>
                      <a:pt x="107" y="2620"/>
                      <a:pt x="95" y="2655"/>
                      <a:pt x="83" y="2679"/>
                    </a:cubicBezTo>
                    <a:cubicBezTo>
                      <a:pt x="83" y="2715"/>
                      <a:pt x="107" y="2715"/>
                      <a:pt x="107" y="2739"/>
                    </a:cubicBezTo>
                    <a:lnTo>
                      <a:pt x="12" y="2810"/>
                    </a:lnTo>
                    <a:cubicBezTo>
                      <a:pt x="12" y="2858"/>
                      <a:pt x="0" y="2893"/>
                      <a:pt x="0" y="2941"/>
                    </a:cubicBezTo>
                    <a:lnTo>
                      <a:pt x="83" y="3001"/>
                    </a:lnTo>
                    <a:lnTo>
                      <a:pt x="322" y="3024"/>
                    </a:lnTo>
                    <a:lnTo>
                      <a:pt x="453" y="3001"/>
                    </a:lnTo>
                    <a:lnTo>
                      <a:pt x="607" y="3024"/>
                    </a:lnTo>
                    <a:lnTo>
                      <a:pt x="715" y="3001"/>
                    </a:lnTo>
                    <a:lnTo>
                      <a:pt x="857" y="3024"/>
                    </a:lnTo>
                    <a:lnTo>
                      <a:pt x="1024" y="2989"/>
                    </a:lnTo>
                    <a:lnTo>
                      <a:pt x="1072" y="3084"/>
                    </a:lnTo>
                    <a:lnTo>
                      <a:pt x="1250" y="3108"/>
                    </a:lnTo>
                    <a:lnTo>
                      <a:pt x="1286" y="3155"/>
                    </a:lnTo>
                    <a:lnTo>
                      <a:pt x="1369" y="3179"/>
                    </a:lnTo>
                    <a:lnTo>
                      <a:pt x="1191" y="3227"/>
                    </a:lnTo>
                    <a:lnTo>
                      <a:pt x="1131" y="3263"/>
                    </a:lnTo>
                    <a:lnTo>
                      <a:pt x="929" y="3310"/>
                    </a:lnTo>
                    <a:lnTo>
                      <a:pt x="691" y="3310"/>
                    </a:lnTo>
                    <a:lnTo>
                      <a:pt x="643" y="3239"/>
                    </a:lnTo>
                    <a:lnTo>
                      <a:pt x="512" y="3215"/>
                    </a:lnTo>
                    <a:lnTo>
                      <a:pt x="310" y="3251"/>
                    </a:lnTo>
                    <a:lnTo>
                      <a:pt x="250" y="3227"/>
                    </a:lnTo>
                    <a:lnTo>
                      <a:pt x="119" y="3227"/>
                    </a:lnTo>
                    <a:lnTo>
                      <a:pt x="107" y="3263"/>
                    </a:lnTo>
                    <a:lnTo>
                      <a:pt x="179" y="3346"/>
                    </a:lnTo>
                    <a:cubicBezTo>
                      <a:pt x="179" y="3358"/>
                      <a:pt x="179" y="3382"/>
                      <a:pt x="191" y="3394"/>
                    </a:cubicBezTo>
                    <a:lnTo>
                      <a:pt x="119" y="3417"/>
                    </a:lnTo>
                    <a:cubicBezTo>
                      <a:pt x="119" y="3429"/>
                      <a:pt x="95" y="3453"/>
                      <a:pt x="95" y="3477"/>
                    </a:cubicBezTo>
                    <a:lnTo>
                      <a:pt x="179" y="3584"/>
                    </a:lnTo>
                    <a:cubicBezTo>
                      <a:pt x="191" y="3620"/>
                      <a:pt x="203" y="3644"/>
                      <a:pt x="214" y="3679"/>
                    </a:cubicBezTo>
                    <a:cubicBezTo>
                      <a:pt x="226" y="3703"/>
                      <a:pt x="214" y="3739"/>
                      <a:pt x="214" y="3763"/>
                    </a:cubicBezTo>
                    <a:cubicBezTo>
                      <a:pt x="214" y="3798"/>
                      <a:pt x="238" y="3810"/>
                      <a:pt x="250" y="3822"/>
                    </a:cubicBezTo>
                    <a:lnTo>
                      <a:pt x="417" y="3846"/>
                    </a:lnTo>
                    <a:lnTo>
                      <a:pt x="548" y="3894"/>
                    </a:lnTo>
                    <a:cubicBezTo>
                      <a:pt x="560" y="3894"/>
                      <a:pt x="560" y="3906"/>
                      <a:pt x="560" y="3917"/>
                    </a:cubicBezTo>
                    <a:lnTo>
                      <a:pt x="488" y="3906"/>
                    </a:lnTo>
                    <a:lnTo>
                      <a:pt x="453" y="3906"/>
                    </a:lnTo>
                    <a:lnTo>
                      <a:pt x="500" y="3953"/>
                    </a:lnTo>
                    <a:lnTo>
                      <a:pt x="607" y="4001"/>
                    </a:lnTo>
                    <a:lnTo>
                      <a:pt x="667" y="3989"/>
                    </a:lnTo>
                    <a:lnTo>
                      <a:pt x="667" y="3929"/>
                    </a:lnTo>
                    <a:lnTo>
                      <a:pt x="750" y="3894"/>
                    </a:lnTo>
                    <a:lnTo>
                      <a:pt x="857" y="3894"/>
                    </a:lnTo>
                    <a:lnTo>
                      <a:pt x="953" y="3929"/>
                    </a:lnTo>
                    <a:lnTo>
                      <a:pt x="1036" y="3929"/>
                    </a:lnTo>
                    <a:lnTo>
                      <a:pt x="1060" y="3882"/>
                    </a:lnTo>
                    <a:cubicBezTo>
                      <a:pt x="1060" y="3870"/>
                      <a:pt x="1048" y="3858"/>
                      <a:pt x="1036" y="3834"/>
                    </a:cubicBezTo>
                    <a:cubicBezTo>
                      <a:pt x="1024" y="3822"/>
                      <a:pt x="1036" y="3798"/>
                      <a:pt x="1048" y="3786"/>
                    </a:cubicBezTo>
                    <a:lnTo>
                      <a:pt x="1107" y="3763"/>
                    </a:lnTo>
                    <a:lnTo>
                      <a:pt x="1167" y="3775"/>
                    </a:lnTo>
                    <a:cubicBezTo>
                      <a:pt x="1167" y="3798"/>
                      <a:pt x="1167" y="3822"/>
                      <a:pt x="1155" y="3846"/>
                    </a:cubicBezTo>
                    <a:lnTo>
                      <a:pt x="1191" y="3894"/>
                    </a:lnTo>
                    <a:lnTo>
                      <a:pt x="1250" y="3882"/>
                    </a:lnTo>
                    <a:cubicBezTo>
                      <a:pt x="1262" y="3846"/>
                      <a:pt x="1274" y="3810"/>
                      <a:pt x="1286" y="3775"/>
                    </a:cubicBezTo>
                    <a:lnTo>
                      <a:pt x="1429" y="3739"/>
                    </a:lnTo>
                    <a:lnTo>
                      <a:pt x="1524" y="3667"/>
                    </a:lnTo>
                    <a:lnTo>
                      <a:pt x="1560" y="3679"/>
                    </a:lnTo>
                    <a:lnTo>
                      <a:pt x="1524" y="3739"/>
                    </a:lnTo>
                    <a:lnTo>
                      <a:pt x="1322" y="3858"/>
                    </a:lnTo>
                    <a:lnTo>
                      <a:pt x="1322" y="3917"/>
                    </a:lnTo>
                    <a:lnTo>
                      <a:pt x="1453" y="3953"/>
                    </a:lnTo>
                    <a:lnTo>
                      <a:pt x="1500" y="4048"/>
                    </a:lnTo>
                    <a:lnTo>
                      <a:pt x="1679" y="4096"/>
                    </a:lnTo>
                    <a:lnTo>
                      <a:pt x="1846" y="4060"/>
                    </a:lnTo>
                    <a:lnTo>
                      <a:pt x="1893" y="4025"/>
                    </a:lnTo>
                    <a:lnTo>
                      <a:pt x="1774" y="4001"/>
                    </a:lnTo>
                    <a:lnTo>
                      <a:pt x="1822" y="3977"/>
                    </a:lnTo>
                    <a:lnTo>
                      <a:pt x="1953" y="3965"/>
                    </a:lnTo>
                    <a:lnTo>
                      <a:pt x="2060" y="3989"/>
                    </a:lnTo>
                    <a:lnTo>
                      <a:pt x="2119" y="3965"/>
                    </a:lnTo>
                    <a:lnTo>
                      <a:pt x="2191" y="3882"/>
                    </a:lnTo>
                    <a:lnTo>
                      <a:pt x="2286" y="3786"/>
                    </a:lnTo>
                    <a:lnTo>
                      <a:pt x="2369" y="3763"/>
                    </a:lnTo>
                    <a:cubicBezTo>
                      <a:pt x="2369" y="3775"/>
                      <a:pt x="2381" y="3786"/>
                      <a:pt x="2381" y="3798"/>
                    </a:cubicBezTo>
                    <a:lnTo>
                      <a:pt x="2310" y="3834"/>
                    </a:lnTo>
                    <a:cubicBezTo>
                      <a:pt x="2262" y="3882"/>
                      <a:pt x="2215" y="3929"/>
                      <a:pt x="2167" y="3989"/>
                    </a:cubicBezTo>
                    <a:cubicBezTo>
                      <a:pt x="2167" y="4001"/>
                      <a:pt x="2179" y="4013"/>
                      <a:pt x="2179" y="4036"/>
                    </a:cubicBezTo>
                    <a:lnTo>
                      <a:pt x="2346" y="4060"/>
                    </a:lnTo>
                    <a:lnTo>
                      <a:pt x="2417" y="4096"/>
                    </a:lnTo>
                    <a:lnTo>
                      <a:pt x="2536" y="4072"/>
                    </a:lnTo>
                    <a:lnTo>
                      <a:pt x="2679" y="4060"/>
                    </a:lnTo>
                    <a:lnTo>
                      <a:pt x="2786" y="4084"/>
                    </a:lnTo>
                    <a:lnTo>
                      <a:pt x="2881" y="4025"/>
                    </a:lnTo>
                    <a:lnTo>
                      <a:pt x="3084" y="3965"/>
                    </a:lnTo>
                    <a:lnTo>
                      <a:pt x="3155" y="4013"/>
                    </a:lnTo>
                    <a:lnTo>
                      <a:pt x="3274" y="4013"/>
                    </a:lnTo>
                    <a:lnTo>
                      <a:pt x="3346" y="4060"/>
                    </a:lnTo>
                    <a:lnTo>
                      <a:pt x="3405" y="4036"/>
                    </a:lnTo>
                    <a:lnTo>
                      <a:pt x="3608" y="4072"/>
                    </a:lnTo>
                    <a:lnTo>
                      <a:pt x="3667" y="4013"/>
                    </a:lnTo>
                    <a:lnTo>
                      <a:pt x="3715" y="4036"/>
                    </a:lnTo>
                    <a:cubicBezTo>
                      <a:pt x="3727" y="4013"/>
                      <a:pt x="3751" y="3989"/>
                      <a:pt x="3763" y="3965"/>
                    </a:cubicBezTo>
                    <a:lnTo>
                      <a:pt x="3715" y="3917"/>
                    </a:lnTo>
                    <a:lnTo>
                      <a:pt x="3608" y="3894"/>
                    </a:lnTo>
                    <a:lnTo>
                      <a:pt x="3512" y="3846"/>
                    </a:lnTo>
                    <a:lnTo>
                      <a:pt x="3441" y="3798"/>
                    </a:lnTo>
                    <a:lnTo>
                      <a:pt x="3167" y="3739"/>
                    </a:lnTo>
                    <a:cubicBezTo>
                      <a:pt x="3155" y="3715"/>
                      <a:pt x="3143" y="3703"/>
                      <a:pt x="3131" y="3679"/>
                    </a:cubicBezTo>
                    <a:lnTo>
                      <a:pt x="3131" y="3679"/>
                    </a:lnTo>
                    <a:lnTo>
                      <a:pt x="3239" y="3691"/>
                    </a:lnTo>
                    <a:lnTo>
                      <a:pt x="3286" y="3715"/>
                    </a:lnTo>
                    <a:lnTo>
                      <a:pt x="3370" y="3715"/>
                    </a:lnTo>
                    <a:lnTo>
                      <a:pt x="3489" y="3775"/>
                    </a:lnTo>
                    <a:lnTo>
                      <a:pt x="3584" y="3775"/>
                    </a:lnTo>
                    <a:lnTo>
                      <a:pt x="3608" y="3810"/>
                    </a:lnTo>
                    <a:lnTo>
                      <a:pt x="3715" y="3858"/>
                    </a:lnTo>
                    <a:lnTo>
                      <a:pt x="3858" y="3906"/>
                    </a:lnTo>
                    <a:cubicBezTo>
                      <a:pt x="3870" y="3929"/>
                      <a:pt x="3893" y="3941"/>
                      <a:pt x="3905" y="3953"/>
                    </a:cubicBezTo>
                    <a:lnTo>
                      <a:pt x="3953" y="3953"/>
                    </a:lnTo>
                    <a:lnTo>
                      <a:pt x="4072" y="4001"/>
                    </a:lnTo>
                    <a:lnTo>
                      <a:pt x="4144" y="4072"/>
                    </a:lnTo>
                    <a:lnTo>
                      <a:pt x="4251" y="4048"/>
                    </a:lnTo>
                    <a:cubicBezTo>
                      <a:pt x="4251" y="4048"/>
                      <a:pt x="4263" y="4036"/>
                      <a:pt x="4274" y="4025"/>
                    </a:cubicBezTo>
                    <a:lnTo>
                      <a:pt x="4191" y="3953"/>
                    </a:lnTo>
                    <a:lnTo>
                      <a:pt x="4072" y="3834"/>
                    </a:lnTo>
                    <a:lnTo>
                      <a:pt x="4251" y="3810"/>
                    </a:lnTo>
                    <a:lnTo>
                      <a:pt x="4477" y="3822"/>
                    </a:lnTo>
                    <a:lnTo>
                      <a:pt x="4679" y="3786"/>
                    </a:lnTo>
                    <a:cubicBezTo>
                      <a:pt x="4679" y="3810"/>
                      <a:pt x="4691" y="3834"/>
                      <a:pt x="4691" y="3858"/>
                    </a:cubicBezTo>
                    <a:lnTo>
                      <a:pt x="4667" y="3894"/>
                    </a:lnTo>
                    <a:lnTo>
                      <a:pt x="4810" y="3917"/>
                    </a:lnTo>
                    <a:lnTo>
                      <a:pt x="4917" y="3882"/>
                    </a:lnTo>
                    <a:lnTo>
                      <a:pt x="4965" y="3894"/>
                    </a:lnTo>
                    <a:lnTo>
                      <a:pt x="5239" y="3846"/>
                    </a:lnTo>
                    <a:lnTo>
                      <a:pt x="5322" y="3786"/>
                    </a:lnTo>
                    <a:lnTo>
                      <a:pt x="5382" y="3691"/>
                    </a:lnTo>
                    <a:lnTo>
                      <a:pt x="5382" y="3620"/>
                    </a:lnTo>
                    <a:lnTo>
                      <a:pt x="5406" y="3536"/>
                    </a:lnTo>
                    <a:lnTo>
                      <a:pt x="5334" y="3513"/>
                    </a:lnTo>
                    <a:lnTo>
                      <a:pt x="5203" y="3382"/>
                    </a:lnTo>
                    <a:cubicBezTo>
                      <a:pt x="5179" y="3382"/>
                      <a:pt x="5156" y="3405"/>
                      <a:pt x="5132" y="3405"/>
                    </a:cubicBezTo>
                    <a:lnTo>
                      <a:pt x="5013" y="3346"/>
                    </a:lnTo>
                    <a:lnTo>
                      <a:pt x="5013" y="3251"/>
                    </a:lnTo>
                    <a:lnTo>
                      <a:pt x="5072" y="3227"/>
                    </a:lnTo>
                    <a:lnTo>
                      <a:pt x="5072" y="3179"/>
                    </a:lnTo>
                    <a:cubicBezTo>
                      <a:pt x="5084" y="3167"/>
                      <a:pt x="5084" y="3167"/>
                      <a:pt x="5096" y="3155"/>
                    </a:cubicBezTo>
                    <a:lnTo>
                      <a:pt x="5167" y="3179"/>
                    </a:lnTo>
                    <a:lnTo>
                      <a:pt x="5215" y="3239"/>
                    </a:lnTo>
                    <a:lnTo>
                      <a:pt x="5275" y="3155"/>
                    </a:lnTo>
                    <a:cubicBezTo>
                      <a:pt x="5275" y="3120"/>
                      <a:pt x="5251" y="3084"/>
                      <a:pt x="5251" y="3048"/>
                    </a:cubicBezTo>
                    <a:cubicBezTo>
                      <a:pt x="5263" y="3024"/>
                      <a:pt x="5287" y="3001"/>
                      <a:pt x="5310" y="2989"/>
                    </a:cubicBezTo>
                    <a:lnTo>
                      <a:pt x="5382" y="2965"/>
                    </a:lnTo>
                    <a:lnTo>
                      <a:pt x="5406" y="3036"/>
                    </a:lnTo>
                    <a:lnTo>
                      <a:pt x="5453" y="3072"/>
                    </a:lnTo>
                    <a:lnTo>
                      <a:pt x="5441" y="3120"/>
                    </a:lnTo>
                    <a:lnTo>
                      <a:pt x="5322" y="3167"/>
                    </a:lnTo>
                    <a:lnTo>
                      <a:pt x="5322" y="3263"/>
                    </a:lnTo>
                    <a:lnTo>
                      <a:pt x="5382" y="3263"/>
                    </a:lnTo>
                    <a:lnTo>
                      <a:pt x="5453" y="3298"/>
                    </a:lnTo>
                    <a:lnTo>
                      <a:pt x="5477" y="3358"/>
                    </a:lnTo>
                    <a:lnTo>
                      <a:pt x="5656" y="3429"/>
                    </a:lnTo>
                    <a:lnTo>
                      <a:pt x="5727" y="3429"/>
                    </a:lnTo>
                    <a:lnTo>
                      <a:pt x="5727" y="3370"/>
                    </a:lnTo>
                    <a:lnTo>
                      <a:pt x="5763" y="3346"/>
                    </a:lnTo>
                    <a:lnTo>
                      <a:pt x="5846" y="3370"/>
                    </a:lnTo>
                    <a:lnTo>
                      <a:pt x="5953" y="3310"/>
                    </a:lnTo>
                    <a:lnTo>
                      <a:pt x="6001" y="3334"/>
                    </a:lnTo>
                    <a:lnTo>
                      <a:pt x="5977" y="3382"/>
                    </a:lnTo>
                    <a:cubicBezTo>
                      <a:pt x="5977" y="3405"/>
                      <a:pt x="5989" y="3429"/>
                      <a:pt x="5989" y="3465"/>
                    </a:cubicBezTo>
                    <a:lnTo>
                      <a:pt x="5941" y="3572"/>
                    </a:lnTo>
                    <a:lnTo>
                      <a:pt x="5941" y="3608"/>
                    </a:lnTo>
                    <a:lnTo>
                      <a:pt x="5858" y="3739"/>
                    </a:lnTo>
                    <a:lnTo>
                      <a:pt x="5798" y="3882"/>
                    </a:lnTo>
                    <a:cubicBezTo>
                      <a:pt x="5798" y="3906"/>
                      <a:pt x="5798" y="3917"/>
                      <a:pt x="5810" y="3929"/>
                    </a:cubicBezTo>
                    <a:lnTo>
                      <a:pt x="5846" y="3917"/>
                    </a:lnTo>
                    <a:lnTo>
                      <a:pt x="5882" y="3834"/>
                    </a:lnTo>
                    <a:lnTo>
                      <a:pt x="5989" y="3834"/>
                    </a:lnTo>
                    <a:lnTo>
                      <a:pt x="6001" y="3858"/>
                    </a:lnTo>
                    <a:lnTo>
                      <a:pt x="6084" y="3846"/>
                    </a:lnTo>
                    <a:lnTo>
                      <a:pt x="6168" y="3882"/>
                    </a:lnTo>
                    <a:lnTo>
                      <a:pt x="6334" y="3870"/>
                    </a:lnTo>
                    <a:lnTo>
                      <a:pt x="6334" y="3870"/>
                    </a:lnTo>
                    <a:lnTo>
                      <a:pt x="6227" y="3929"/>
                    </a:lnTo>
                    <a:lnTo>
                      <a:pt x="6215" y="3977"/>
                    </a:lnTo>
                    <a:lnTo>
                      <a:pt x="6168" y="4001"/>
                    </a:lnTo>
                    <a:lnTo>
                      <a:pt x="6120" y="3977"/>
                    </a:lnTo>
                    <a:lnTo>
                      <a:pt x="6037" y="4025"/>
                    </a:lnTo>
                    <a:cubicBezTo>
                      <a:pt x="6049" y="4036"/>
                      <a:pt x="6049" y="4048"/>
                      <a:pt x="6060" y="4060"/>
                    </a:cubicBezTo>
                    <a:lnTo>
                      <a:pt x="6144" y="4072"/>
                    </a:lnTo>
                    <a:lnTo>
                      <a:pt x="6168" y="4096"/>
                    </a:lnTo>
                    <a:lnTo>
                      <a:pt x="6287" y="4072"/>
                    </a:lnTo>
                    <a:lnTo>
                      <a:pt x="6299" y="4132"/>
                    </a:lnTo>
                    <a:lnTo>
                      <a:pt x="6346" y="4156"/>
                    </a:lnTo>
                    <a:cubicBezTo>
                      <a:pt x="6346" y="4167"/>
                      <a:pt x="6358" y="4191"/>
                      <a:pt x="6358" y="4203"/>
                    </a:cubicBezTo>
                    <a:cubicBezTo>
                      <a:pt x="6370" y="4215"/>
                      <a:pt x="6406" y="4239"/>
                      <a:pt x="6430" y="4251"/>
                    </a:cubicBezTo>
                    <a:lnTo>
                      <a:pt x="6549" y="4251"/>
                    </a:lnTo>
                    <a:lnTo>
                      <a:pt x="6632" y="4287"/>
                    </a:lnTo>
                    <a:lnTo>
                      <a:pt x="6680" y="4322"/>
                    </a:lnTo>
                    <a:cubicBezTo>
                      <a:pt x="6680" y="4346"/>
                      <a:pt x="6668" y="4370"/>
                      <a:pt x="6668" y="4394"/>
                    </a:cubicBezTo>
                    <a:lnTo>
                      <a:pt x="6572" y="4477"/>
                    </a:lnTo>
                    <a:lnTo>
                      <a:pt x="6501" y="4489"/>
                    </a:lnTo>
                    <a:lnTo>
                      <a:pt x="6441" y="4525"/>
                    </a:lnTo>
                    <a:lnTo>
                      <a:pt x="6370" y="4513"/>
                    </a:lnTo>
                    <a:lnTo>
                      <a:pt x="6287" y="4501"/>
                    </a:lnTo>
                    <a:lnTo>
                      <a:pt x="6227" y="4537"/>
                    </a:lnTo>
                    <a:lnTo>
                      <a:pt x="6156" y="4632"/>
                    </a:lnTo>
                    <a:lnTo>
                      <a:pt x="6215" y="4644"/>
                    </a:lnTo>
                    <a:cubicBezTo>
                      <a:pt x="6215" y="4656"/>
                      <a:pt x="6227" y="4668"/>
                      <a:pt x="6239" y="4668"/>
                    </a:cubicBezTo>
                    <a:lnTo>
                      <a:pt x="6179" y="4739"/>
                    </a:lnTo>
                    <a:lnTo>
                      <a:pt x="6203" y="4775"/>
                    </a:lnTo>
                    <a:lnTo>
                      <a:pt x="6275" y="4763"/>
                    </a:lnTo>
                    <a:lnTo>
                      <a:pt x="6275" y="4727"/>
                    </a:lnTo>
                    <a:lnTo>
                      <a:pt x="6346" y="4679"/>
                    </a:lnTo>
                    <a:lnTo>
                      <a:pt x="6465" y="4668"/>
                    </a:lnTo>
                    <a:lnTo>
                      <a:pt x="6537" y="4620"/>
                    </a:lnTo>
                    <a:lnTo>
                      <a:pt x="6632" y="4596"/>
                    </a:lnTo>
                    <a:lnTo>
                      <a:pt x="6680" y="4513"/>
                    </a:lnTo>
                    <a:lnTo>
                      <a:pt x="6727" y="4477"/>
                    </a:lnTo>
                    <a:lnTo>
                      <a:pt x="6763" y="4560"/>
                    </a:lnTo>
                    <a:lnTo>
                      <a:pt x="6822" y="4572"/>
                    </a:lnTo>
                    <a:lnTo>
                      <a:pt x="6894" y="4525"/>
                    </a:lnTo>
                    <a:cubicBezTo>
                      <a:pt x="6918" y="4489"/>
                      <a:pt x="6941" y="4453"/>
                      <a:pt x="6965" y="4417"/>
                    </a:cubicBezTo>
                    <a:lnTo>
                      <a:pt x="7061" y="4346"/>
                    </a:lnTo>
                    <a:lnTo>
                      <a:pt x="7132" y="4370"/>
                    </a:lnTo>
                    <a:lnTo>
                      <a:pt x="7132" y="4417"/>
                    </a:lnTo>
                    <a:lnTo>
                      <a:pt x="7061" y="4453"/>
                    </a:lnTo>
                    <a:lnTo>
                      <a:pt x="7001" y="4489"/>
                    </a:lnTo>
                    <a:lnTo>
                      <a:pt x="7072" y="4489"/>
                    </a:lnTo>
                    <a:lnTo>
                      <a:pt x="7072" y="4525"/>
                    </a:lnTo>
                    <a:lnTo>
                      <a:pt x="6941" y="4584"/>
                    </a:lnTo>
                    <a:lnTo>
                      <a:pt x="6930" y="4608"/>
                    </a:lnTo>
                    <a:lnTo>
                      <a:pt x="7096" y="4560"/>
                    </a:lnTo>
                    <a:lnTo>
                      <a:pt x="7144" y="4608"/>
                    </a:lnTo>
                    <a:lnTo>
                      <a:pt x="7049" y="4691"/>
                    </a:lnTo>
                    <a:cubicBezTo>
                      <a:pt x="7061" y="4715"/>
                      <a:pt x="7084" y="4751"/>
                      <a:pt x="7096" y="4787"/>
                    </a:cubicBezTo>
                    <a:lnTo>
                      <a:pt x="7156" y="4787"/>
                    </a:lnTo>
                    <a:cubicBezTo>
                      <a:pt x="7168" y="4798"/>
                      <a:pt x="7192" y="4822"/>
                      <a:pt x="7215" y="4846"/>
                    </a:cubicBezTo>
                    <a:lnTo>
                      <a:pt x="7370" y="4787"/>
                    </a:lnTo>
                    <a:cubicBezTo>
                      <a:pt x="7370" y="4775"/>
                      <a:pt x="7382" y="4751"/>
                      <a:pt x="7394" y="4739"/>
                    </a:cubicBezTo>
                    <a:lnTo>
                      <a:pt x="7334" y="4703"/>
                    </a:lnTo>
                    <a:lnTo>
                      <a:pt x="7334" y="4644"/>
                    </a:lnTo>
                    <a:lnTo>
                      <a:pt x="7382" y="4632"/>
                    </a:lnTo>
                    <a:lnTo>
                      <a:pt x="7537" y="4668"/>
                    </a:lnTo>
                    <a:cubicBezTo>
                      <a:pt x="7537" y="4679"/>
                      <a:pt x="7537" y="4703"/>
                      <a:pt x="7549" y="4715"/>
                    </a:cubicBezTo>
                    <a:lnTo>
                      <a:pt x="7501" y="4798"/>
                    </a:lnTo>
                    <a:lnTo>
                      <a:pt x="7596" y="4822"/>
                    </a:lnTo>
                    <a:lnTo>
                      <a:pt x="7620" y="4846"/>
                    </a:lnTo>
                    <a:lnTo>
                      <a:pt x="7453" y="4929"/>
                    </a:lnTo>
                    <a:lnTo>
                      <a:pt x="7430" y="4965"/>
                    </a:lnTo>
                    <a:lnTo>
                      <a:pt x="7525" y="5001"/>
                    </a:lnTo>
                    <a:lnTo>
                      <a:pt x="7775" y="4953"/>
                    </a:lnTo>
                    <a:lnTo>
                      <a:pt x="7834" y="4965"/>
                    </a:lnTo>
                    <a:lnTo>
                      <a:pt x="7834" y="5037"/>
                    </a:lnTo>
                    <a:cubicBezTo>
                      <a:pt x="7834" y="5060"/>
                      <a:pt x="7846" y="5072"/>
                      <a:pt x="7846" y="5084"/>
                    </a:cubicBezTo>
                    <a:lnTo>
                      <a:pt x="7894" y="5060"/>
                    </a:lnTo>
                    <a:cubicBezTo>
                      <a:pt x="7894" y="5049"/>
                      <a:pt x="7894" y="5037"/>
                      <a:pt x="7894" y="5025"/>
                    </a:cubicBezTo>
                    <a:lnTo>
                      <a:pt x="7954" y="4953"/>
                    </a:lnTo>
                    <a:lnTo>
                      <a:pt x="8013" y="4941"/>
                    </a:lnTo>
                    <a:lnTo>
                      <a:pt x="8025" y="4977"/>
                    </a:lnTo>
                    <a:lnTo>
                      <a:pt x="7989" y="5060"/>
                    </a:lnTo>
                    <a:lnTo>
                      <a:pt x="7989" y="5120"/>
                    </a:lnTo>
                    <a:lnTo>
                      <a:pt x="7894" y="5144"/>
                    </a:lnTo>
                    <a:lnTo>
                      <a:pt x="7870" y="5263"/>
                    </a:lnTo>
                    <a:lnTo>
                      <a:pt x="7882" y="5299"/>
                    </a:lnTo>
                    <a:lnTo>
                      <a:pt x="7965" y="5299"/>
                    </a:lnTo>
                    <a:lnTo>
                      <a:pt x="7977" y="5370"/>
                    </a:lnTo>
                    <a:lnTo>
                      <a:pt x="7930" y="5465"/>
                    </a:lnTo>
                    <a:lnTo>
                      <a:pt x="7942" y="5525"/>
                    </a:lnTo>
                    <a:lnTo>
                      <a:pt x="7977" y="5537"/>
                    </a:lnTo>
                    <a:lnTo>
                      <a:pt x="7977" y="5572"/>
                    </a:lnTo>
                    <a:lnTo>
                      <a:pt x="7977" y="5715"/>
                    </a:lnTo>
                    <a:cubicBezTo>
                      <a:pt x="7965" y="5739"/>
                      <a:pt x="7942" y="5763"/>
                      <a:pt x="7930" y="5787"/>
                    </a:cubicBezTo>
                    <a:lnTo>
                      <a:pt x="8013" y="5846"/>
                    </a:lnTo>
                    <a:cubicBezTo>
                      <a:pt x="8013" y="5870"/>
                      <a:pt x="8001" y="5894"/>
                      <a:pt x="8001" y="5906"/>
                    </a:cubicBezTo>
                    <a:lnTo>
                      <a:pt x="7823" y="5989"/>
                    </a:lnTo>
                    <a:lnTo>
                      <a:pt x="7632" y="5989"/>
                    </a:lnTo>
                    <a:lnTo>
                      <a:pt x="7573" y="6037"/>
                    </a:lnTo>
                    <a:cubicBezTo>
                      <a:pt x="7573" y="6061"/>
                      <a:pt x="7561" y="6072"/>
                      <a:pt x="7561" y="6096"/>
                    </a:cubicBezTo>
                    <a:cubicBezTo>
                      <a:pt x="7489" y="6144"/>
                      <a:pt x="7418" y="6203"/>
                      <a:pt x="7358" y="6263"/>
                    </a:cubicBezTo>
                    <a:lnTo>
                      <a:pt x="7370" y="6311"/>
                    </a:lnTo>
                    <a:lnTo>
                      <a:pt x="7549" y="6346"/>
                    </a:lnTo>
                    <a:lnTo>
                      <a:pt x="7489" y="6358"/>
                    </a:lnTo>
                    <a:lnTo>
                      <a:pt x="7406" y="6394"/>
                    </a:lnTo>
                    <a:cubicBezTo>
                      <a:pt x="7370" y="6382"/>
                      <a:pt x="7346" y="6382"/>
                      <a:pt x="7322" y="6370"/>
                    </a:cubicBezTo>
                    <a:lnTo>
                      <a:pt x="7263" y="6382"/>
                    </a:lnTo>
                    <a:lnTo>
                      <a:pt x="7120" y="6513"/>
                    </a:lnTo>
                    <a:cubicBezTo>
                      <a:pt x="7096" y="6537"/>
                      <a:pt x="7072" y="6549"/>
                      <a:pt x="7049" y="6561"/>
                    </a:cubicBezTo>
                    <a:lnTo>
                      <a:pt x="6846" y="6692"/>
                    </a:lnTo>
                    <a:lnTo>
                      <a:pt x="6680" y="6823"/>
                    </a:lnTo>
                    <a:lnTo>
                      <a:pt x="6620" y="6834"/>
                    </a:lnTo>
                    <a:lnTo>
                      <a:pt x="6572" y="6882"/>
                    </a:lnTo>
                    <a:cubicBezTo>
                      <a:pt x="6572" y="6918"/>
                      <a:pt x="6560" y="6954"/>
                      <a:pt x="6549" y="6977"/>
                    </a:cubicBezTo>
                    <a:lnTo>
                      <a:pt x="6644" y="7037"/>
                    </a:lnTo>
                    <a:cubicBezTo>
                      <a:pt x="6656" y="7061"/>
                      <a:pt x="6668" y="7084"/>
                      <a:pt x="6680" y="7108"/>
                    </a:cubicBezTo>
                    <a:lnTo>
                      <a:pt x="6811" y="7180"/>
                    </a:lnTo>
                    <a:lnTo>
                      <a:pt x="6882" y="7370"/>
                    </a:lnTo>
                    <a:lnTo>
                      <a:pt x="6834" y="7418"/>
                    </a:lnTo>
                    <a:lnTo>
                      <a:pt x="6763" y="7418"/>
                    </a:lnTo>
                    <a:lnTo>
                      <a:pt x="6703" y="7465"/>
                    </a:lnTo>
                    <a:lnTo>
                      <a:pt x="6703" y="7549"/>
                    </a:lnTo>
                    <a:lnTo>
                      <a:pt x="6656" y="7489"/>
                    </a:lnTo>
                    <a:cubicBezTo>
                      <a:pt x="6644" y="7454"/>
                      <a:pt x="6632" y="7418"/>
                      <a:pt x="6632" y="7382"/>
                    </a:cubicBezTo>
                    <a:lnTo>
                      <a:pt x="6572" y="7346"/>
                    </a:lnTo>
                    <a:lnTo>
                      <a:pt x="6465" y="7418"/>
                    </a:lnTo>
                    <a:cubicBezTo>
                      <a:pt x="6453" y="7442"/>
                      <a:pt x="6441" y="7465"/>
                      <a:pt x="6430" y="7501"/>
                    </a:cubicBezTo>
                    <a:lnTo>
                      <a:pt x="6322" y="7585"/>
                    </a:lnTo>
                    <a:lnTo>
                      <a:pt x="6227" y="7573"/>
                    </a:lnTo>
                    <a:lnTo>
                      <a:pt x="6263" y="7525"/>
                    </a:lnTo>
                    <a:lnTo>
                      <a:pt x="6263" y="7501"/>
                    </a:lnTo>
                    <a:lnTo>
                      <a:pt x="6096" y="7537"/>
                    </a:lnTo>
                    <a:lnTo>
                      <a:pt x="6060" y="7620"/>
                    </a:lnTo>
                    <a:lnTo>
                      <a:pt x="5989" y="7692"/>
                    </a:lnTo>
                    <a:lnTo>
                      <a:pt x="5834" y="7704"/>
                    </a:lnTo>
                    <a:lnTo>
                      <a:pt x="5751" y="7727"/>
                    </a:lnTo>
                    <a:lnTo>
                      <a:pt x="5679" y="7704"/>
                    </a:lnTo>
                    <a:lnTo>
                      <a:pt x="5584" y="7716"/>
                    </a:lnTo>
                    <a:lnTo>
                      <a:pt x="5513" y="7775"/>
                    </a:lnTo>
                    <a:lnTo>
                      <a:pt x="5370" y="7763"/>
                    </a:lnTo>
                    <a:lnTo>
                      <a:pt x="5298" y="7763"/>
                    </a:lnTo>
                    <a:lnTo>
                      <a:pt x="5191" y="7716"/>
                    </a:lnTo>
                    <a:lnTo>
                      <a:pt x="5048" y="7680"/>
                    </a:lnTo>
                    <a:cubicBezTo>
                      <a:pt x="5001" y="7680"/>
                      <a:pt x="4953" y="7692"/>
                      <a:pt x="4917" y="7692"/>
                    </a:cubicBezTo>
                    <a:lnTo>
                      <a:pt x="4763" y="7596"/>
                    </a:lnTo>
                    <a:lnTo>
                      <a:pt x="4727" y="7644"/>
                    </a:lnTo>
                    <a:lnTo>
                      <a:pt x="4751" y="7680"/>
                    </a:lnTo>
                    <a:cubicBezTo>
                      <a:pt x="4739" y="7704"/>
                      <a:pt x="4739" y="7716"/>
                      <a:pt x="4739" y="7727"/>
                    </a:cubicBezTo>
                    <a:lnTo>
                      <a:pt x="4655" y="7727"/>
                    </a:lnTo>
                    <a:lnTo>
                      <a:pt x="4632" y="7751"/>
                    </a:lnTo>
                    <a:lnTo>
                      <a:pt x="4655" y="7799"/>
                    </a:lnTo>
                    <a:cubicBezTo>
                      <a:pt x="4679" y="7811"/>
                      <a:pt x="4691" y="7823"/>
                      <a:pt x="4715" y="7835"/>
                    </a:cubicBezTo>
                    <a:lnTo>
                      <a:pt x="4715" y="7906"/>
                    </a:lnTo>
                    <a:lnTo>
                      <a:pt x="4667" y="7906"/>
                    </a:lnTo>
                    <a:lnTo>
                      <a:pt x="4548" y="7942"/>
                    </a:lnTo>
                    <a:lnTo>
                      <a:pt x="4489" y="8013"/>
                    </a:lnTo>
                    <a:lnTo>
                      <a:pt x="4358" y="8049"/>
                    </a:lnTo>
                    <a:lnTo>
                      <a:pt x="4274" y="8120"/>
                    </a:lnTo>
                    <a:lnTo>
                      <a:pt x="4298" y="8204"/>
                    </a:lnTo>
                    <a:cubicBezTo>
                      <a:pt x="4274" y="8216"/>
                      <a:pt x="4239" y="8239"/>
                      <a:pt x="4215" y="8263"/>
                    </a:cubicBezTo>
                    <a:cubicBezTo>
                      <a:pt x="4191" y="8287"/>
                      <a:pt x="4191" y="8323"/>
                      <a:pt x="4191" y="8358"/>
                    </a:cubicBezTo>
                    <a:lnTo>
                      <a:pt x="4310" y="8489"/>
                    </a:lnTo>
                    <a:lnTo>
                      <a:pt x="4429" y="8537"/>
                    </a:lnTo>
                    <a:lnTo>
                      <a:pt x="4477" y="8501"/>
                    </a:lnTo>
                    <a:lnTo>
                      <a:pt x="4632" y="8561"/>
                    </a:lnTo>
                    <a:cubicBezTo>
                      <a:pt x="4632" y="8585"/>
                      <a:pt x="4620" y="8597"/>
                      <a:pt x="4620" y="8620"/>
                    </a:cubicBezTo>
                    <a:lnTo>
                      <a:pt x="4798" y="8585"/>
                    </a:lnTo>
                    <a:lnTo>
                      <a:pt x="4917" y="8585"/>
                    </a:lnTo>
                    <a:lnTo>
                      <a:pt x="4965" y="8537"/>
                    </a:lnTo>
                    <a:lnTo>
                      <a:pt x="5096" y="8513"/>
                    </a:lnTo>
                    <a:lnTo>
                      <a:pt x="5132" y="8466"/>
                    </a:lnTo>
                    <a:lnTo>
                      <a:pt x="5251" y="8430"/>
                    </a:lnTo>
                    <a:lnTo>
                      <a:pt x="5334" y="8394"/>
                    </a:lnTo>
                    <a:lnTo>
                      <a:pt x="5429" y="8394"/>
                    </a:lnTo>
                    <a:lnTo>
                      <a:pt x="5489" y="8347"/>
                    </a:lnTo>
                    <a:cubicBezTo>
                      <a:pt x="5489" y="8323"/>
                      <a:pt x="5477" y="8299"/>
                      <a:pt x="5465" y="8275"/>
                    </a:cubicBezTo>
                    <a:cubicBezTo>
                      <a:pt x="5453" y="8251"/>
                      <a:pt x="5477" y="8227"/>
                      <a:pt x="5489" y="8204"/>
                    </a:cubicBezTo>
                    <a:lnTo>
                      <a:pt x="5537" y="8204"/>
                    </a:lnTo>
                    <a:lnTo>
                      <a:pt x="5691" y="8299"/>
                    </a:lnTo>
                    <a:lnTo>
                      <a:pt x="5775" y="8287"/>
                    </a:lnTo>
                    <a:lnTo>
                      <a:pt x="5870" y="8323"/>
                    </a:lnTo>
                    <a:lnTo>
                      <a:pt x="6013" y="8311"/>
                    </a:lnTo>
                    <a:lnTo>
                      <a:pt x="6049" y="8263"/>
                    </a:lnTo>
                    <a:lnTo>
                      <a:pt x="6108" y="8180"/>
                    </a:lnTo>
                    <a:lnTo>
                      <a:pt x="6168" y="8168"/>
                    </a:lnTo>
                    <a:lnTo>
                      <a:pt x="6251" y="8085"/>
                    </a:lnTo>
                    <a:lnTo>
                      <a:pt x="6346" y="8037"/>
                    </a:lnTo>
                    <a:lnTo>
                      <a:pt x="6346" y="8037"/>
                    </a:lnTo>
                    <a:lnTo>
                      <a:pt x="6334" y="8097"/>
                    </a:lnTo>
                    <a:cubicBezTo>
                      <a:pt x="6334" y="8120"/>
                      <a:pt x="6346" y="8144"/>
                      <a:pt x="6358" y="8168"/>
                    </a:cubicBezTo>
                    <a:cubicBezTo>
                      <a:pt x="6334" y="8192"/>
                      <a:pt x="6310" y="8227"/>
                      <a:pt x="6287" y="8251"/>
                    </a:cubicBezTo>
                    <a:lnTo>
                      <a:pt x="6310" y="8335"/>
                    </a:lnTo>
                    <a:lnTo>
                      <a:pt x="6406" y="8275"/>
                    </a:lnTo>
                    <a:cubicBezTo>
                      <a:pt x="6418" y="8227"/>
                      <a:pt x="6430" y="8180"/>
                      <a:pt x="6441" y="8120"/>
                    </a:cubicBezTo>
                    <a:lnTo>
                      <a:pt x="6477" y="8132"/>
                    </a:lnTo>
                    <a:lnTo>
                      <a:pt x="6537" y="8108"/>
                    </a:lnTo>
                    <a:lnTo>
                      <a:pt x="6632" y="8108"/>
                    </a:lnTo>
                    <a:cubicBezTo>
                      <a:pt x="6620" y="8144"/>
                      <a:pt x="6596" y="8180"/>
                      <a:pt x="6584" y="8216"/>
                    </a:cubicBezTo>
                    <a:lnTo>
                      <a:pt x="6632" y="8251"/>
                    </a:lnTo>
                    <a:lnTo>
                      <a:pt x="6632" y="8192"/>
                    </a:lnTo>
                    <a:lnTo>
                      <a:pt x="6822" y="8025"/>
                    </a:lnTo>
                    <a:lnTo>
                      <a:pt x="6858" y="8061"/>
                    </a:lnTo>
                    <a:lnTo>
                      <a:pt x="6751" y="8168"/>
                    </a:lnTo>
                    <a:lnTo>
                      <a:pt x="6751" y="8227"/>
                    </a:lnTo>
                    <a:lnTo>
                      <a:pt x="6858" y="8239"/>
                    </a:lnTo>
                    <a:cubicBezTo>
                      <a:pt x="6882" y="8275"/>
                      <a:pt x="6906" y="8299"/>
                      <a:pt x="6941" y="8335"/>
                    </a:cubicBezTo>
                    <a:lnTo>
                      <a:pt x="6941" y="8406"/>
                    </a:lnTo>
                    <a:cubicBezTo>
                      <a:pt x="6941" y="8430"/>
                      <a:pt x="6965" y="8454"/>
                      <a:pt x="6977" y="8478"/>
                    </a:cubicBezTo>
                    <a:lnTo>
                      <a:pt x="7072" y="8442"/>
                    </a:lnTo>
                    <a:lnTo>
                      <a:pt x="7096" y="8525"/>
                    </a:lnTo>
                    <a:lnTo>
                      <a:pt x="7156" y="8549"/>
                    </a:lnTo>
                    <a:cubicBezTo>
                      <a:pt x="7180" y="8513"/>
                      <a:pt x="7192" y="8478"/>
                      <a:pt x="7215" y="8454"/>
                    </a:cubicBezTo>
                    <a:lnTo>
                      <a:pt x="7215" y="8573"/>
                    </a:lnTo>
                    <a:cubicBezTo>
                      <a:pt x="7192" y="8597"/>
                      <a:pt x="7180" y="8620"/>
                      <a:pt x="7156" y="8644"/>
                    </a:cubicBezTo>
                    <a:lnTo>
                      <a:pt x="7275" y="8692"/>
                    </a:lnTo>
                    <a:lnTo>
                      <a:pt x="7275" y="8632"/>
                    </a:lnTo>
                    <a:cubicBezTo>
                      <a:pt x="7275" y="8608"/>
                      <a:pt x="7299" y="8573"/>
                      <a:pt x="7311" y="8549"/>
                    </a:cubicBezTo>
                    <a:lnTo>
                      <a:pt x="7382" y="8513"/>
                    </a:lnTo>
                    <a:lnTo>
                      <a:pt x="7358" y="8549"/>
                    </a:lnTo>
                    <a:lnTo>
                      <a:pt x="7418" y="8620"/>
                    </a:lnTo>
                    <a:lnTo>
                      <a:pt x="7525" y="8692"/>
                    </a:lnTo>
                    <a:lnTo>
                      <a:pt x="7692" y="8644"/>
                    </a:lnTo>
                    <a:lnTo>
                      <a:pt x="7656" y="8692"/>
                    </a:lnTo>
                    <a:lnTo>
                      <a:pt x="7453" y="8835"/>
                    </a:lnTo>
                    <a:lnTo>
                      <a:pt x="7287" y="8870"/>
                    </a:lnTo>
                    <a:lnTo>
                      <a:pt x="7263" y="8906"/>
                    </a:lnTo>
                    <a:lnTo>
                      <a:pt x="7382" y="8918"/>
                    </a:lnTo>
                    <a:lnTo>
                      <a:pt x="7406" y="9013"/>
                    </a:lnTo>
                    <a:lnTo>
                      <a:pt x="7501" y="9061"/>
                    </a:lnTo>
                    <a:lnTo>
                      <a:pt x="7584" y="9097"/>
                    </a:lnTo>
                    <a:lnTo>
                      <a:pt x="7668" y="9097"/>
                    </a:lnTo>
                    <a:lnTo>
                      <a:pt x="7668" y="9132"/>
                    </a:lnTo>
                    <a:lnTo>
                      <a:pt x="7799" y="9180"/>
                    </a:lnTo>
                    <a:lnTo>
                      <a:pt x="7870" y="9204"/>
                    </a:lnTo>
                    <a:lnTo>
                      <a:pt x="7942" y="9192"/>
                    </a:lnTo>
                    <a:lnTo>
                      <a:pt x="8156" y="9228"/>
                    </a:lnTo>
                    <a:lnTo>
                      <a:pt x="8251" y="9216"/>
                    </a:lnTo>
                    <a:lnTo>
                      <a:pt x="8251" y="9240"/>
                    </a:lnTo>
                    <a:lnTo>
                      <a:pt x="8323" y="9263"/>
                    </a:lnTo>
                    <a:cubicBezTo>
                      <a:pt x="8335" y="9251"/>
                      <a:pt x="8346" y="9240"/>
                      <a:pt x="8346" y="9228"/>
                    </a:cubicBezTo>
                    <a:lnTo>
                      <a:pt x="8382" y="9192"/>
                    </a:lnTo>
                    <a:lnTo>
                      <a:pt x="8501" y="9204"/>
                    </a:lnTo>
                    <a:lnTo>
                      <a:pt x="8454" y="9240"/>
                    </a:lnTo>
                    <a:lnTo>
                      <a:pt x="8406" y="9287"/>
                    </a:lnTo>
                    <a:lnTo>
                      <a:pt x="8477" y="9347"/>
                    </a:lnTo>
                    <a:lnTo>
                      <a:pt x="8549" y="9359"/>
                    </a:lnTo>
                    <a:lnTo>
                      <a:pt x="8608" y="9347"/>
                    </a:lnTo>
                    <a:lnTo>
                      <a:pt x="8620" y="9394"/>
                    </a:lnTo>
                    <a:lnTo>
                      <a:pt x="8775" y="9466"/>
                    </a:lnTo>
                    <a:lnTo>
                      <a:pt x="8858" y="9454"/>
                    </a:lnTo>
                    <a:lnTo>
                      <a:pt x="8930" y="9478"/>
                    </a:lnTo>
                    <a:lnTo>
                      <a:pt x="8966" y="9513"/>
                    </a:lnTo>
                    <a:cubicBezTo>
                      <a:pt x="9025" y="9513"/>
                      <a:pt x="9097" y="9513"/>
                      <a:pt x="9156" y="9525"/>
                    </a:cubicBezTo>
                    <a:lnTo>
                      <a:pt x="9204" y="9490"/>
                    </a:lnTo>
                    <a:lnTo>
                      <a:pt x="9275" y="9490"/>
                    </a:lnTo>
                    <a:lnTo>
                      <a:pt x="9347" y="9478"/>
                    </a:lnTo>
                    <a:lnTo>
                      <a:pt x="9442" y="9490"/>
                    </a:lnTo>
                    <a:lnTo>
                      <a:pt x="9478" y="9525"/>
                    </a:lnTo>
                    <a:lnTo>
                      <a:pt x="9668" y="9585"/>
                    </a:lnTo>
                    <a:lnTo>
                      <a:pt x="9751" y="9585"/>
                    </a:lnTo>
                    <a:lnTo>
                      <a:pt x="9859" y="9609"/>
                    </a:lnTo>
                    <a:lnTo>
                      <a:pt x="10049" y="9609"/>
                    </a:lnTo>
                    <a:lnTo>
                      <a:pt x="10168" y="9632"/>
                    </a:lnTo>
                    <a:lnTo>
                      <a:pt x="10299" y="9632"/>
                    </a:lnTo>
                    <a:cubicBezTo>
                      <a:pt x="10299" y="9621"/>
                      <a:pt x="10311" y="9621"/>
                      <a:pt x="10311" y="9609"/>
                    </a:cubicBezTo>
                    <a:lnTo>
                      <a:pt x="10311" y="9561"/>
                    </a:lnTo>
                    <a:lnTo>
                      <a:pt x="10228" y="9525"/>
                    </a:lnTo>
                    <a:cubicBezTo>
                      <a:pt x="10216" y="9513"/>
                      <a:pt x="10192" y="9490"/>
                      <a:pt x="10168" y="9478"/>
                    </a:cubicBezTo>
                    <a:lnTo>
                      <a:pt x="10216" y="9442"/>
                    </a:lnTo>
                    <a:lnTo>
                      <a:pt x="10311" y="9442"/>
                    </a:lnTo>
                    <a:lnTo>
                      <a:pt x="10335" y="9382"/>
                    </a:lnTo>
                    <a:lnTo>
                      <a:pt x="10287" y="9347"/>
                    </a:lnTo>
                    <a:lnTo>
                      <a:pt x="10240" y="9370"/>
                    </a:lnTo>
                    <a:lnTo>
                      <a:pt x="10204" y="9347"/>
                    </a:lnTo>
                    <a:lnTo>
                      <a:pt x="10204" y="9263"/>
                    </a:lnTo>
                    <a:lnTo>
                      <a:pt x="10168" y="9251"/>
                    </a:lnTo>
                    <a:cubicBezTo>
                      <a:pt x="10132" y="9275"/>
                      <a:pt x="10109" y="9299"/>
                      <a:pt x="10073" y="9335"/>
                    </a:cubicBezTo>
                    <a:cubicBezTo>
                      <a:pt x="10073" y="9323"/>
                      <a:pt x="10073" y="9311"/>
                      <a:pt x="10061" y="9299"/>
                    </a:cubicBezTo>
                    <a:cubicBezTo>
                      <a:pt x="10049" y="9275"/>
                      <a:pt x="10037" y="9263"/>
                      <a:pt x="10025" y="9251"/>
                    </a:cubicBezTo>
                    <a:lnTo>
                      <a:pt x="9966" y="9263"/>
                    </a:lnTo>
                    <a:lnTo>
                      <a:pt x="10049" y="9180"/>
                    </a:lnTo>
                    <a:lnTo>
                      <a:pt x="9989" y="9097"/>
                    </a:lnTo>
                    <a:lnTo>
                      <a:pt x="9930" y="9097"/>
                    </a:lnTo>
                    <a:lnTo>
                      <a:pt x="9823" y="9120"/>
                    </a:lnTo>
                    <a:lnTo>
                      <a:pt x="9835" y="9049"/>
                    </a:lnTo>
                    <a:lnTo>
                      <a:pt x="9763" y="8989"/>
                    </a:lnTo>
                    <a:lnTo>
                      <a:pt x="9704" y="8942"/>
                    </a:lnTo>
                    <a:lnTo>
                      <a:pt x="9597" y="8954"/>
                    </a:lnTo>
                    <a:cubicBezTo>
                      <a:pt x="9608" y="8930"/>
                      <a:pt x="9632" y="8918"/>
                      <a:pt x="9656" y="8894"/>
                    </a:cubicBezTo>
                    <a:lnTo>
                      <a:pt x="9573" y="8894"/>
                    </a:lnTo>
                    <a:lnTo>
                      <a:pt x="9513" y="8906"/>
                    </a:lnTo>
                    <a:lnTo>
                      <a:pt x="9513" y="8906"/>
                    </a:lnTo>
                    <a:lnTo>
                      <a:pt x="9537" y="8859"/>
                    </a:lnTo>
                    <a:lnTo>
                      <a:pt x="9442" y="8799"/>
                    </a:lnTo>
                    <a:lnTo>
                      <a:pt x="9299" y="8811"/>
                    </a:lnTo>
                    <a:lnTo>
                      <a:pt x="9251" y="8835"/>
                    </a:lnTo>
                    <a:cubicBezTo>
                      <a:pt x="9239" y="8799"/>
                      <a:pt x="9227" y="8763"/>
                      <a:pt x="9216" y="8739"/>
                    </a:cubicBezTo>
                    <a:cubicBezTo>
                      <a:pt x="9204" y="8704"/>
                      <a:pt x="9204" y="8704"/>
                      <a:pt x="9192" y="8680"/>
                    </a:cubicBezTo>
                    <a:cubicBezTo>
                      <a:pt x="9192" y="8668"/>
                      <a:pt x="9180" y="8656"/>
                      <a:pt x="9180" y="8644"/>
                    </a:cubicBezTo>
                    <a:lnTo>
                      <a:pt x="8989" y="8585"/>
                    </a:lnTo>
                    <a:lnTo>
                      <a:pt x="8942" y="8501"/>
                    </a:lnTo>
                    <a:lnTo>
                      <a:pt x="8942" y="8430"/>
                    </a:lnTo>
                    <a:lnTo>
                      <a:pt x="9025" y="8442"/>
                    </a:lnTo>
                    <a:cubicBezTo>
                      <a:pt x="9037" y="8418"/>
                      <a:pt x="9049" y="8406"/>
                      <a:pt x="9061" y="8382"/>
                    </a:cubicBezTo>
                    <a:lnTo>
                      <a:pt x="9192" y="8382"/>
                    </a:lnTo>
                    <a:lnTo>
                      <a:pt x="9216" y="8454"/>
                    </a:lnTo>
                    <a:lnTo>
                      <a:pt x="9311" y="8537"/>
                    </a:lnTo>
                    <a:lnTo>
                      <a:pt x="9466" y="8561"/>
                    </a:lnTo>
                    <a:lnTo>
                      <a:pt x="9537" y="8573"/>
                    </a:lnTo>
                    <a:cubicBezTo>
                      <a:pt x="9537" y="8597"/>
                      <a:pt x="9549" y="8608"/>
                      <a:pt x="9561" y="8632"/>
                    </a:cubicBezTo>
                    <a:lnTo>
                      <a:pt x="9620" y="8656"/>
                    </a:lnTo>
                    <a:lnTo>
                      <a:pt x="9597" y="8585"/>
                    </a:lnTo>
                    <a:lnTo>
                      <a:pt x="9513" y="8513"/>
                    </a:lnTo>
                    <a:lnTo>
                      <a:pt x="9513" y="8478"/>
                    </a:lnTo>
                    <a:lnTo>
                      <a:pt x="9573" y="8442"/>
                    </a:lnTo>
                    <a:lnTo>
                      <a:pt x="9644" y="8489"/>
                    </a:lnTo>
                    <a:cubicBezTo>
                      <a:pt x="9644" y="8501"/>
                      <a:pt x="9644" y="8513"/>
                      <a:pt x="9644" y="8525"/>
                    </a:cubicBezTo>
                    <a:lnTo>
                      <a:pt x="9716" y="8549"/>
                    </a:lnTo>
                    <a:lnTo>
                      <a:pt x="9799" y="8656"/>
                    </a:lnTo>
                    <a:lnTo>
                      <a:pt x="9882" y="8656"/>
                    </a:lnTo>
                    <a:lnTo>
                      <a:pt x="9882" y="8692"/>
                    </a:lnTo>
                    <a:lnTo>
                      <a:pt x="9978" y="8739"/>
                    </a:lnTo>
                    <a:lnTo>
                      <a:pt x="10085" y="8847"/>
                    </a:lnTo>
                    <a:lnTo>
                      <a:pt x="10144" y="8787"/>
                    </a:lnTo>
                    <a:lnTo>
                      <a:pt x="10097" y="8716"/>
                    </a:lnTo>
                    <a:cubicBezTo>
                      <a:pt x="10085" y="8680"/>
                      <a:pt x="10085" y="8644"/>
                      <a:pt x="10073" y="8608"/>
                    </a:cubicBezTo>
                    <a:cubicBezTo>
                      <a:pt x="10061" y="8561"/>
                      <a:pt x="10085" y="8561"/>
                      <a:pt x="10085" y="8525"/>
                    </a:cubicBezTo>
                    <a:cubicBezTo>
                      <a:pt x="10085" y="8549"/>
                      <a:pt x="10085" y="8561"/>
                      <a:pt x="10097" y="8585"/>
                    </a:cubicBezTo>
                    <a:lnTo>
                      <a:pt x="10192" y="8692"/>
                    </a:lnTo>
                    <a:lnTo>
                      <a:pt x="10192" y="8739"/>
                    </a:lnTo>
                    <a:lnTo>
                      <a:pt x="10216" y="8799"/>
                    </a:lnTo>
                    <a:lnTo>
                      <a:pt x="10275" y="8799"/>
                    </a:lnTo>
                    <a:lnTo>
                      <a:pt x="10359" y="8823"/>
                    </a:lnTo>
                    <a:lnTo>
                      <a:pt x="10382" y="8763"/>
                    </a:lnTo>
                    <a:lnTo>
                      <a:pt x="10335" y="8739"/>
                    </a:lnTo>
                    <a:lnTo>
                      <a:pt x="10335" y="8704"/>
                    </a:lnTo>
                    <a:lnTo>
                      <a:pt x="10406" y="8704"/>
                    </a:lnTo>
                    <a:lnTo>
                      <a:pt x="10466" y="8775"/>
                    </a:lnTo>
                    <a:lnTo>
                      <a:pt x="10466" y="8823"/>
                    </a:lnTo>
                    <a:lnTo>
                      <a:pt x="10501" y="8847"/>
                    </a:lnTo>
                    <a:lnTo>
                      <a:pt x="10501" y="8787"/>
                    </a:lnTo>
                    <a:lnTo>
                      <a:pt x="10561" y="8739"/>
                    </a:lnTo>
                    <a:cubicBezTo>
                      <a:pt x="10573" y="8787"/>
                      <a:pt x="10573" y="8823"/>
                      <a:pt x="10585" y="8859"/>
                    </a:cubicBezTo>
                    <a:lnTo>
                      <a:pt x="10644" y="8894"/>
                    </a:lnTo>
                    <a:lnTo>
                      <a:pt x="10728" y="8870"/>
                    </a:lnTo>
                    <a:cubicBezTo>
                      <a:pt x="10740" y="8859"/>
                      <a:pt x="10751" y="8835"/>
                      <a:pt x="10775" y="8823"/>
                    </a:cubicBezTo>
                    <a:cubicBezTo>
                      <a:pt x="10775" y="8847"/>
                      <a:pt x="10775" y="8870"/>
                      <a:pt x="10787" y="8894"/>
                    </a:cubicBezTo>
                    <a:lnTo>
                      <a:pt x="10751" y="8942"/>
                    </a:lnTo>
                    <a:cubicBezTo>
                      <a:pt x="10775" y="8978"/>
                      <a:pt x="10799" y="9013"/>
                      <a:pt x="10823" y="9049"/>
                    </a:cubicBezTo>
                    <a:lnTo>
                      <a:pt x="10906" y="9097"/>
                    </a:lnTo>
                    <a:lnTo>
                      <a:pt x="11013" y="9085"/>
                    </a:lnTo>
                    <a:cubicBezTo>
                      <a:pt x="11013" y="9061"/>
                      <a:pt x="11002" y="9049"/>
                      <a:pt x="11002" y="9025"/>
                    </a:cubicBezTo>
                    <a:lnTo>
                      <a:pt x="10966" y="9013"/>
                    </a:lnTo>
                    <a:cubicBezTo>
                      <a:pt x="10966" y="8978"/>
                      <a:pt x="10966" y="8942"/>
                      <a:pt x="10954" y="8918"/>
                    </a:cubicBezTo>
                    <a:lnTo>
                      <a:pt x="10859" y="8775"/>
                    </a:lnTo>
                    <a:lnTo>
                      <a:pt x="10954" y="8763"/>
                    </a:lnTo>
                    <a:lnTo>
                      <a:pt x="11025" y="8811"/>
                    </a:lnTo>
                    <a:lnTo>
                      <a:pt x="11132" y="8811"/>
                    </a:lnTo>
                    <a:lnTo>
                      <a:pt x="11156" y="8775"/>
                    </a:lnTo>
                    <a:cubicBezTo>
                      <a:pt x="11132" y="8751"/>
                      <a:pt x="11109" y="8739"/>
                      <a:pt x="11085" y="8716"/>
                    </a:cubicBezTo>
                    <a:cubicBezTo>
                      <a:pt x="11085" y="8692"/>
                      <a:pt x="11097" y="8668"/>
                      <a:pt x="11109" y="8644"/>
                    </a:cubicBezTo>
                    <a:cubicBezTo>
                      <a:pt x="11121" y="8620"/>
                      <a:pt x="11097" y="8561"/>
                      <a:pt x="11097" y="8513"/>
                    </a:cubicBezTo>
                    <a:lnTo>
                      <a:pt x="10990" y="8394"/>
                    </a:lnTo>
                    <a:lnTo>
                      <a:pt x="10990" y="8287"/>
                    </a:lnTo>
                    <a:cubicBezTo>
                      <a:pt x="10990" y="8251"/>
                      <a:pt x="10990" y="8216"/>
                      <a:pt x="10990" y="8180"/>
                    </a:cubicBezTo>
                    <a:cubicBezTo>
                      <a:pt x="11013" y="8216"/>
                      <a:pt x="11025" y="8251"/>
                      <a:pt x="11049" y="8287"/>
                    </a:cubicBezTo>
                    <a:cubicBezTo>
                      <a:pt x="11073" y="8323"/>
                      <a:pt x="11049" y="8335"/>
                      <a:pt x="11049" y="8370"/>
                    </a:cubicBezTo>
                    <a:lnTo>
                      <a:pt x="11109" y="8454"/>
                    </a:lnTo>
                    <a:lnTo>
                      <a:pt x="11287" y="8537"/>
                    </a:lnTo>
                    <a:lnTo>
                      <a:pt x="11311" y="8501"/>
                    </a:lnTo>
                    <a:lnTo>
                      <a:pt x="11275" y="8418"/>
                    </a:lnTo>
                    <a:cubicBezTo>
                      <a:pt x="11287" y="8394"/>
                      <a:pt x="11299" y="8358"/>
                      <a:pt x="11311" y="8335"/>
                    </a:cubicBezTo>
                    <a:cubicBezTo>
                      <a:pt x="11323" y="8299"/>
                      <a:pt x="11311" y="8251"/>
                      <a:pt x="11311" y="8216"/>
                    </a:cubicBezTo>
                    <a:lnTo>
                      <a:pt x="11383" y="8180"/>
                    </a:lnTo>
                    <a:lnTo>
                      <a:pt x="11335" y="8156"/>
                    </a:lnTo>
                    <a:lnTo>
                      <a:pt x="11168" y="8049"/>
                    </a:lnTo>
                    <a:lnTo>
                      <a:pt x="11132" y="7954"/>
                    </a:lnTo>
                    <a:lnTo>
                      <a:pt x="11073" y="7954"/>
                    </a:lnTo>
                    <a:cubicBezTo>
                      <a:pt x="11073" y="7930"/>
                      <a:pt x="11085" y="7918"/>
                      <a:pt x="11085" y="7894"/>
                    </a:cubicBezTo>
                    <a:lnTo>
                      <a:pt x="11002" y="7823"/>
                    </a:lnTo>
                    <a:lnTo>
                      <a:pt x="10918" y="7787"/>
                    </a:lnTo>
                    <a:lnTo>
                      <a:pt x="11049" y="7739"/>
                    </a:lnTo>
                    <a:cubicBezTo>
                      <a:pt x="11049" y="7727"/>
                      <a:pt x="11061" y="7727"/>
                      <a:pt x="11061" y="7716"/>
                    </a:cubicBezTo>
                    <a:lnTo>
                      <a:pt x="11156" y="7644"/>
                    </a:lnTo>
                    <a:lnTo>
                      <a:pt x="11097" y="7620"/>
                    </a:lnTo>
                    <a:cubicBezTo>
                      <a:pt x="11073" y="7644"/>
                      <a:pt x="11049" y="7656"/>
                      <a:pt x="11025" y="7668"/>
                    </a:cubicBezTo>
                    <a:lnTo>
                      <a:pt x="10871" y="7704"/>
                    </a:lnTo>
                    <a:lnTo>
                      <a:pt x="10811" y="7680"/>
                    </a:lnTo>
                    <a:lnTo>
                      <a:pt x="10835" y="7644"/>
                    </a:lnTo>
                    <a:lnTo>
                      <a:pt x="10835" y="7596"/>
                    </a:lnTo>
                    <a:lnTo>
                      <a:pt x="10894" y="7537"/>
                    </a:lnTo>
                    <a:lnTo>
                      <a:pt x="10906" y="7465"/>
                    </a:lnTo>
                    <a:lnTo>
                      <a:pt x="10847" y="7418"/>
                    </a:lnTo>
                    <a:lnTo>
                      <a:pt x="10775" y="7418"/>
                    </a:lnTo>
                    <a:lnTo>
                      <a:pt x="10775" y="7465"/>
                    </a:lnTo>
                    <a:lnTo>
                      <a:pt x="10728" y="7525"/>
                    </a:lnTo>
                    <a:cubicBezTo>
                      <a:pt x="10728" y="7513"/>
                      <a:pt x="10716" y="7489"/>
                      <a:pt x="10716" y="7477"/>
                    </a:cubicBezTo>
                    <a:lnTo>
                      <a:pt x="10680" y="7501"/>
                    </a:lnTo>
                    <a:lnTo>
                      <a:pt x="10537" y="7549"/>
                    </a:lnTo>
                    <a:lnTo>
                      <a:pt x="10513" y="7525"/>
                    </a:lnTo>
                    <a:lnTo>
                      <a:pt x="10597" y="7465"/>
                    </a:lnTo>
                    <a:lnTo>
                      <a:pt x="10609" y="7430"/>
                    </a:lnTo>
                    <a:lnTo>
                      <a:pt x="10561" y="7406"/>
                    </a:lnTo>
                    <a:lnTo>
                      <a:pt x="10525" y="7335"/>
                    </a:lnTo>
                    <a:lnTo>
                      <a:pt x="10442" y="7299"/>
                    </a:lnTo>
                    <a:lnTo>
                      <a:pt x="10394" y="7335"/>
                    </a:lnTo>
                    <a:lnTo>
                      <a:pt x="10394" y="7406"/>
                    </a:lnTo>
                    <a:lnTo>
                      <a:pt x="10370" y="7454"/>
                    </a:lnTo>
                    <a:lnTo>
                      <a:pt x="10335" y="7454"/>
                    </a:lnTo>
                    <a:cubicBezTo>
                      <a:pt x="10323" y="7418"/>
                      <a:pt x="10323" y="7394"/>
                      <a:pt x="10311" y="7358"/>
                    </a:cubicBezTo>
                    <a:cubicBezTo>
                      <a:pt x="10299" y="7346"/>
                      <a:pt x="10287" y="7323"/>
                      <a:pt x="10275" y="7311"/>
                    </a:cubicBezTo>
                    <a:lnTo>
                      <a:pt x="10216" y="7311"/>
                    </a:lnTo>
                    <a:lnTo>
                      <a:pt x="10216" y="7239"/>
                    </a:lnTo>
                    <a:lnTo>
                      <a:pt x="10180" y="7251"/>
                    </a:lnTo>
                    <a:lnTo>
                      <a:pt x="10156" y="7227"/>
                    </a:lnTo>
                    <a:lnTo>
                      <a:pt x="10168" y="7215"/>
                    </a:lnTo>
                    <a:lnTo>
                      <a:pt x="10144" y="7168"/>
                    </a:lnTo>
                    <a:lnTo>
                      <a:pt x="10073" y="7168"/>
                    </a:lnTo>
                    <a:lnTo>
                      <a:pt x="10109" y="7132"/>
                    </a:lnTo>
                    <a:lnTo>
                      <a:pt x="10216" y="7108"/>
                    </a:lnTo>
                    <a:lnTo>
                      <a:pt x="10275" y="7073"/>
                    </a:lnTo>
                    <a:lnTo>
                      <a:pt x="10192" y="7037"/>
                    </a:lnTo>
                    <a:lnTo>
                      <a:pt x="10085" y="7049"/>
                    </a:lnTo>
                    <a:lnTo>
                      <a:pt x="10037" y="7037"/>
                    </a:lnTo>
                    <a:lnTo>
                      <a:pt x="10085" y="6977"/>
                    </a:lnTo>
                    <a:lnTo>
                      <a:pt x="10180" y="6918"/>
                    </a:lnTo>
                    <a:lnTo>
                      <a:pt x="10180" y="6894"/>
                    </a:lnTo>
                    <a:lnTo>
                      <a:pt x="10120" y="6870"/>
                    </a:lnTo>
                    <a:lnTo>
                      <a:pt x="9954" y="6894"/>
                    </a:lnTo>
                    <a:cubicBezTo>
                      <a:pt x="9954" y="6906"/>
                      <a:pt x="9942" y="6918"/>
                      <a:pt x="9930" y="6930"/>
                    </a:cubicBezTo>
                    <a:lnTo>
                      <a:pt x="9870" y="7001"/>
                    </a:lnTo>
                    <a:lnTo>
                      <a:pt x="9656" y="7073"/>
                    </a:lnTo>
                    <a:lnTo>
                      <a:pt x="9656" y="7073"/>
                    </a:lnTo>
                    <a:lnTo>
                      <a:pt x="9751" y="7001"/>
                    </a:lnTo>
                    <a:lnTo>
                      <a:pt x="9906" y="6882"/>
                    </a:lnTo>
                    <a:lnTo>
                      <a:pt x="9954" y="6799"/>
                    </a:lnTo>
                    <a:cubicBezTo>
                      <a:pt x="9954" y="6787"/>
                      <a:pt x="9954" y="6775"/>
                      <a:pt x="9942" y="6763"/>
                    </a:cubicBezTo>
                    <a:lnTo>
                      <a:pt x="9847" y="6787"/>
                    </a:lnTo>
                    <a:lnTo>
                      <a:pt x="9787" y="6787"/>
                    </a:lnTo>
                    <a:cubicBezTo>
                      <a:pt x="9799" y="6763"/>
                      <a:pt x="9811" y="6751"/>
                      <a:pt x="9823" y="6727"/>
                    </a:cubicBezTo>
                    <a:lnTo>
                      <a:pt x="9775" y="6703"/>
                    </a:lnTo>
                    <a:lnTo>
                      <a:pt x="9716" y="6727"/>
                    </a:lnTo>
                    <a:cubicBezTo>
                      <a:pt x="9716" y="6715"/>
                      <a:pt x="9704" y="6692"/>
                      <a:pt x="9692" y="6680"/>
                    </a:cubicBezTo>
                    <a:lnTo>
                      <a:pt x="9751" y="6620"/>
                    </a:lnTo>
                    <a:lnTo>
                      <a:pt x="9739" y="6537"/>
                    </a:lnTo>
                    <a:lnTo>
                      <a:pt x="9608" y="6537"/>
                    </a:lnTo>
                    <a:lnTo>
                      <a:pt x="9501" y="6525"/>
                    </a:lnTo>
                    <a:lnTo>
                      <a:pt x="9358" y="6549"/>
                    </a:lnTo>
                    <a:lnTo>
                      <a:pt x="9287" y="6525"/>
                    </a:lnTo>
                    <a:lnTo>
                      <a:pt x="9442" y="6501"/>
                    </a:lnTo>
                    <a:lnTo>
                      <a:pt x="9549" y="6465"/>
                    </a:lnTo>
                    <a:lnTo>
                      <a:pt x="9608" y="6418"/>
                    </a:lnTo>
                    <a:lnTo>
                      <a:pt x="9656" y="6465"/>
                    </a:lnTo>
                    <a:lnTo>
                      <a:pt x="9692" y="6501"/>
                    </a:lnTo>
                    <a:lnTo>
                      <a:pt x="9787" y="6477"/>
                    </a:lnTo>
                    <a:lnTo>
                      <a:pt x="9894" y="6501"/>
                    </a:lnTo>
                    <a:lnTo>
                      <a:pt x="9930" y="6549"/>
                    </a:lnTo>
                    <a:lnTo>
                      <a:pt x="9894" y="6596"/>
                    </a:lnTo>
                    <a:cubicBezTo>
                      <a:pt x="9906" y="6620"/>
                      <a:pt x="9918" y="6632"/>
                      <a:pt x="9918" y="6644"/>
                    </a:cubicBezTo>
                    <a:lnTo>
                      <a:pt x="10061" y="6715"/>
                    </a:lnTo>
                    <a:lnTo>
                      <a:pt x="10097" y="6703"/>
                    </a:lnTo>
                    <a:cubicBezTo>
                      <a:pt x="10109" y="6680"/>
                      <a:pt x="10109" y="6656"/>
                      <a:pt x="10120" y="6632"/>
                    </a:cubicBezTo>
                    <a:lnTo>
                      <a:pt x="10180" y="6656"/>
                    </a:lnTo>
                    <a:lnTo>
                      <a:pt x="10311" y="6644"/>
                    </a:lnTo>
                    <a:lnTo>
                      <a:pt x="10382" y="6620"/>
                    </a:lnTo>
                    <a:lnTo>
                      <a:pt x="10382" y="6584"/>
                    </a:lnTo>
                    <a:lnTo>
                      <a:pt x="10323" y="6584"/>
                    </a:lnTo>
                    <a:lnTo>
                      <a:pt x="10323" y="6537"/>
                    </a:lnTo>
                    <a:lnTo>
                      <a:pt x="10275" y="6477"/>
                    </a:lnTo>
                    <a:lnTo>
                      <a:pt x="10180" y="6430"/>
                    </a:lnTo>
                    <a:lnTo>
                      <a:pt x="10109" y="6430"/>
                    </a:lnTo>
                    <a:lnTo>
                      <a:pt x="10132" y="6358"/>
                    </a:lnTo>
                    <a:lnTo>
                      <a:pt x="10109" y="6311"/>
                    </a:lnTo>
                    <a:lnTo>
                      <a:pt x="10037" y="6287"/>
                    </a:lnTo>
                    <a:lnTo>
                      <a:pt x="10061" y="6251"/>
                    </a:lnTo>
                    <a:lnTo>
                      <a:pt x="10120" y="6275"/>
                    </a:lnTo>
                    <a:cubicBezTo>
                      <a:pt x="10132" y="6299"/>
                      <a:pt x="10144" y="6322"/>
                      <a:pt x="10168" y="6346"/>
                    </a:cubicBezTo>
                    <a:cubicBezTo>
                      <a:pt x="10180" y="6370"/>
                      <a:pt x="10204" y="6358"/>
                      <a:pt x="10228" y="6370"/>
                    </a:cubicBezTo>
                    <a:lnTo>
                      <a:pt x="10323" y="6346"/>
                    </a:lnTo>
                    <a:lnTo>
                      <a:pt x="10299" y="6334"/>
                    </a:lnTo>
                    <a:cubicBezTo>
                      <a:pt x="10311" y="6322"/>
                      <a:pt x="10311" y="6311"/>
                      <a:pt x="10323" y="6311"/>
                    </a:cubicBezTo>
                    <a:lnTo>
                      <a:pt x="10394" y="6311"/>
                    </a:lnTo>
                    <a:cubicBezTo>
                      <a:pt x="10394" y="6287"/>
                      <a:pt x="10382" y="6263"/>
                      <a:pt x="10370" y="6239"/>
                    </a:cubicBezTo>
                    <a:lnTo>
                      <a:pt x="10287" y="6180"/>
                    </a:lnTo>
                    <a:lnTo>
                      <a:pt x="10156" y="6156"/>
                    </a:lnTo>
                    <a:lnTo>
                      <a:pt x="10263" y="6132"/>
                    </a:lnTo>
                    <a:lnTo>
                      <a:pt x="10335" y="6168"/>
                    </a:lnTo>
                    <a:lnTo>
                      <a:pt x="10394" y="6180"/>
                    </a:lnTo>
                    <a:lnTo>
                      <a:pt x="10490" y="6144"/>
                    </a:lnTo>
                    <a:lnTo>
                      <a:pt x="10466" y="6108"/>
                    </a:lnTo>
                    <a:lnTo>
                      <a:pt x="10454" y="6049"/>
                    </a:lnTo>
                    <a:lnTo>
                      <a:pt x="10478" y="6049"/>
                    </a:lnTo>
                    <a:lnTo>
                      <a:pt x="10537" y="6072"/>
                    </a:lnTo>
                    <a:lnTo>
                      <a:pt x="10609" y="6084"/>
                    </a:lnTo>
                    <a:lnTo>
                      <a:pt x="10609" y="6132"/>
                    </a:lnTo>
                    <a:lnTo>
                      <a:pt x="10561" y="6156"/>
                    </a:lnTo>
                    <a:lnTo>
                      <a:pt x="10561" y="6227"/>
                    </a:lnTo>
                    <a:lnTo>
                      <a:pt x="10585" y="6251"/>
                    </a:lnTo>
                    <a:lnTo>
                      <a:pt x="10644" y="6239"/>
                    </a:lnTo>
                    <a:lnTo>
                      <a:pt x="10692" y="6251"/>
                    </a:lnTo>
                    <a:lnTo>
                      <a:pt x="10692" y="6287"/>
                    </a:lnTo>
                    <a:lnTo>
                      <a:pt x="10632" y="6311"/>
                    </a:lnTo>
                    <a:lnTo>
                      <a:pt x="10609" y="6346"/>
                    </a:lnTo>
                    <a:lnTo>
                      <a:pt x="10680" y="6358"/>
                    </a:lnTo>
                    <a:lnTo>
                      <a:pt x="10740" y="6334"/>
                    </a:lnTo>
                    <a:lnTo>
                      <a:pt x="10775" y="6358"/>
                    </a:lnTo>
                    <a:lnTo>
                      <a:pt x="10775" y="6418"/>
                    </a:lnTo>
                    <a:lnTo>
                      <a:pt x="10811" y="6442"/>
                    </a:lnTo>
                    <a:lnTo>
                      <a:pt x="10871" y="6442"/>
                    </a:lnTo>
                    <a:lnTo>
                      <a:pt x="10942" y="6394"/>
                    </a:lnTo>
                    <a:lnTo>
                      <a:pt x="11156" y="6263"/>
                    </a:lnTo>
                    <a:lnTo>
                      <a:pt x="11228" y="6168"/>
                    </a:lnTo>
                    <a:cubicBezTo>
                      <a:pt x="11228" y="6180"/>
                      <a:pt x="11252" y="6203"/>
                      <a:pt x="11252" y="6215"/>
                    </a:cubicBezTo>
                    <a:lnTo>
                      <a:pt x="11216" y="6263"/>
                    </a:lnTo>
                    <a:lnTo>
                      <a:pt x="11192" y="6299"/>
                    </a:lnTo>
                    <a:lnTo>
                      <a:pt x="11073" y="6370"/>
                    </a:lnTo>
                    <a:lnTo>
                      <a:pt x="10918" y="6513"/>
                    </a:lnTo>
                    <a:cubicBezTo>
                      <a:pt x="10918" y="6525"/>
                      <a:pt x="10918" y="6537"/>
                      <a:pt x="10918" y="6549"/>
                    </a:cubicBezTo>
                    <a:lnTo>
                      <a:pt x="11002" y="6549"/>
                    </a:lnTo>
                    <a:lnTo>
                      <a:pt x="11121" y="6513"/>
                    </a:lnTo>
                    <a:lnTo>
                      <a:pt x="11263" y="6418"/>
                    </a:lnTo>
                    <a:lnTo>
                      <a:pt x="11347" y="6394"/>
                    </a:lnTo>
                    <a:lnTo>
                      <a:pt x="11490" y="6322"/>
                    </a:lnTo>
                    <a:lnTo>
                      <a:pt x="11525" y="6263"/>
                    </a:lnTo>
                    <a:lnTo>
                      <a:pt x="11585" y="6227"/>
                    </a:lnTo>
                    <a:lnTo>
                      <a:pt x="11692" y="6144"/>
                    </a:lnTo>
                    <a:lnTo>
                      <a:pt x="11740" y="6132"/>
                    </a:lnTo>
                    <a:lnTo>
                      <a:pt x="11752" y="6156"/>
                    </a:lnTo>
                    <a:lnTo>
                      <a:pt x="11704" y="6192"/>
                    </a:lnTo>
                    <a:cubicBezTo>
                      <a:pt x="11680" y="6215"/>
                      <a:pt x="11656" y="6239"/>
                      <a:pt x="11633" y="6263"/>
                    </a:cubicBezTo>
                    <a:cubicBezTo>
                      <a:pt x="11597" y="6287"/>
                      <a:pt x="11609" y="6322"/>
                      <a:pt x="11597" y="6346"/>
                    </a:cubicBezTo>
                    <a:lnTo>
                      <a:pt x="11513" y="6382"/>
                    </a:lnTo>
                    <a:lnTo>
                      <a:pt x="11430" y="6453"/>
                    </a:lnTo>
                    <a:lnTo>
                      <a:pt x="11311" y="6501"/>
                    </a:lnTo>
                    <a:lnTo>
                      <a:pt x="11252" y="6525"/>
                    </a:lnTo>
                    <a:lnTo>
                      <a:pt x="11168" y="6620"/>
                    </a:lnTo>
                    <a:lnTo>
                      <a:pt x="11168" y="6656"/>
                    </a:lnTo>
                    <a:lnTo>
                      <a:pt x="11216" y="6668"/>
                    </a:lnTo>
                    <a:lnTo>
                      <a:pt x="11275" y="6632"/>
                    </a:lnTo>
                    <a:cubicBezTo>
                      <a:pt x="11299" y="6632"/>
                      <a:pt x="11335" y="6620"/>
                      <a:pt x="11359" y="6620"/>
                    </a:cubicBezTo>
                    <a:lnTo>
                      <a:pt x="11442" y="6620"/>
                    </a:lnTo>
                    <a:lnTo>
                      <a:pt x="11359" y="6656"/>
                    </a:lnTo>
                    <a:lnTo>
                      <a:pt x="11275" y="6692"/>
                    </a:lnTo>
                    <a:lnTo>
                      <a:pt x="11216" y="6715"/>
                    </a:lnTo>
                    <a:cubicBezTo>
                      <a:pt x="11228" y="6727"/>
                      <a:pt x="11228" y="6739"/>
                      <a:pt x="11240" y="6751"/>
                    </a:cubicBezTo>
                    <a:lnTo>
                      <a:pt x="11287" y="6751"/>
                    </a:lnTo>
                    <a:lnTo>
                      <a:pt x="11359" y="6727"/>
                    </a:lnTo>
                    <a:lnTo>
                      <a:pt x="11418" y="6703"/>
                    </a:lnTo>
                    <a:lnTo>
                      <a:pt x="11347" y="6787"/>
                    </a:lnTo>
                    <a:lnTo>
                      <a:pt x="11252" y="6811"/>
                    </a:lnTo>
                    <a:lnTo>
                      <a:pt x="11240" y="6858"/>
                    </a:lnTo>
                    <a:lnTo>
                      <a:pt x="11263" y="6882"/>
                    </a:lnTo>
                    <a:lnTo>
                      <a:pt x="11347" y="6882"/>
                    </a:lnTo>
                    <a:lnTo>
                      <a:pt x="11418" y="6846"/>
                    </a:lnTo>
                    <a:lnTo>
                      <a:pt x="11513" y="6834"/>
                    </a:lnTo>
                    <a:lnTo>
                      <a:pt x="11537" y="6858"/>
                    </a:lnTo>
                    <a:lnTo>
                      <a:pt x="11478" y="6882"/>
                    </a:lnTo>
                    <a:cubicBezTo>
                      <a:pt x="11478" y="6882"/>
                      <a:pt x="11478" y="6894"/>
                      <a:pt x="11478" y="6894"/>
                    </a:cubicBezTo>
                    <a:lnTo>
                      <a:pt x="11371" y="6954"/>
                    </a:lnTo>
                    <a:lnTo>
                      <a:pt x="11335" y="6989"/>
                    </a:lnTo>
                    <a:lnTo>
                      <a:pt x="11371" y="7025"/>
                    </a:lnTo>
                    <a:lnTo>
                      <a:pt x="11430" y="7073"/>
                    </a:lnTo>
                    <a:cubicBezTo>
                      <a:pt x="11430" y="7084"/>
                      <a:pt x="11430" y="7096"/>
                      <a:pt x="11442" y="7120"/>
                    </a:cubicBezTo>
                    <a:lnTo>
                      <a:pt x="11466" y="7132"/>
                    </a:lnTo>
                    <a:lnTo>
                      <a:pt x="11525" y="7073"/>
                    </a:lnTo>
                    <a:cubicBezTo>
                      <a:pt x="11537" y="7037"/>
                      <a:pt x="11549" y="7013"/>
                      <a:pt x="11561" y="6977"/>
                    </a:cubicBezTo>
                    <a:lnTo>
                      <a:pt x="11609" y="6930"/>
                    </a:lnTo>
                    <a:lnTo>
                      <a:pt x="11633" y="6930"/>
                    </a:lnTo>
                    <a:lnTo>
                      <a:pt x="11621" y="6965"/>
                    </a:lnTo>
                    <a:cubicBezTo>
                      <a:pt x="11633" y="6977"/>
                      <a:pt x="11633" y="6989"/>
                      <a:pt x="11621" y="7001"/>
                    </a:cubicBezTo>
                    <a:lnTo>
                      <a:pt x="11585" y="7025"/>
                    </a:lnTo>
                    <a:cubicBezTo>
                      <a:pt x="11585" y="7037"/>
                      <a:pt x="11597" y="7049"/>
                      <a:pt x="11597" y="7061"/>
                    </a:cubicBezTo>
                    <a:lnTo>
                      <a:pt x="11644" y="7084"/>
                    </a:lnTo>
                    <a:lnTo>
                      <a:pt x="11609" y="7132"/>
                    </a:lnTo>
                    <a:lnTo>
                      <a:pt x="11680" y="7168"/>
                    </a:lnTo>
                    <a:lnTo>
                      <a:pt x="11716" y="7168"/>
                    </a:lnTo>
                    <a:cubicBezTo>
                      <a:pt x="11716" y="7144"/>
                      <a:pt x="11728" y="7132"/>
                      <a:pt x="11740" y="7120"/>
                    </a:cubicBezTo>
                    <a:lnTo>
                      <a:pt x="11811" y="7073"/>
                    </a:lnTo>
                    <a:lnTo>
                      <a:pt x="11859" y="7061"/>
                    </a:lnTo>
                    <a:cubicBezTo>
                      <a:pt x="11859" y="7073"/>
                      <a:pt x="11859" y="7084"/>
                      <a:pt x="11859" y="7096"/>
                    </a:cubicBezTo>
                    <a:lnTo>
                      <a:pt x="11823" y="7144"/>
                    </a:lnTo>
                    <a:cubicBezTo>
                      <a:pt x="11823" y="7156"/>
                      <a:pt x="11835" y="7168"/>
                      <a:pt x="11835" y="7168"/>
                    </a:cubicBezTo>
                    <a:lnTo>
                      <a:pt x="11906" y="7168"/>
                    </a:lnTo>
                    <a:lnTo>
                      <a:pt x="11906" y="7204"/>
                    </a:lnTo>
                    <a:lnTo>
                      <a:pt x="11930" y="7215"/>
                    </a:lnTo>
                    <a:lnTo>
                      <a:pt x="11954" y="7239"/>
                    </a:lnTo>
                    <a:lnTo>
                      <a:pt x="12002" y="7239"/>
                    </a:lnTo>
                    <a:cubicBezTo>
                      <a:pt x="12002" y="7227"/>
                      <a:pt x="12014" y="7215"/>
                      <a:pt x="12025" y="7204"/>
                    </a:cubicBezTo>
                    <a:lnTo>
                      <a:pt x="12145" y="7156"/>
                    </a:lnTo>
                    <a:lnTo>
                      <a:pt x="12145" y="7096"/>
                    </a:lnTo>
                    <a:lnTo>
                      <a:pt x="12121" y="7061"/>
                    </a:lnTo>
                    <a:lnTo>
                      <a:pt x="12037" y="7013"/>
                    </a:lnTo>
                    <a:lnTo>
                      <a:pt x="12061" y="7001"/>
                    </a:lnTo>
                    <a:lnTo>
                      <a:pt x="12109" y="7025"/>
                    </a:lnTo>
                    <a:lnTo>
                      <a:pt x="12145" y="7013"/>
                    </a:lnTo>
                    <a:lnTo>
                      <a:pt x="12145" y="6965"/>
                    </a:lnTo>
                    <a:lnTo>
                      <a:pt x="12097" y="6918"/>
                    </a:lnTo>
                    <a:lnTo>
                      <a:pt x="12097" y="6882"/>
                    </a:lnTo>
                    <a:lnTo>
                      <a:pt x="12145" y="6858"/>
                    </a:lnTo>
                    <a:lnTo>
                      <a:pt x="12145" y="6811"/>
                    </a:lnTo>
                    <a:cubicBezTo>
                      <a:pt x="12145" y="6799"/>
                      <a:pt x="12133" y="6787"/>
                      <a:pt x="12133" y="6787"/>
                    </a:cubicBezTo>
                    <a:lnTo>
                      <a:pt x="12073" y="6787"/>
                    </a:lnTo>
                    <a:lnTo>
                      <a:pt x="12002" y="6775"/>
                    </a:lnTo>
                    <a:lnTo>
                      <a:pt x="12002" y="6739"/>
                    </a:lnTo>
                    <a:lnTo>
                      <a:pt x="12037" y="6751"/>
                    </a:lnTo>
                    <a:lnTo>
                      <a:pt x="12109" y="6751"/>
                    </a:lnTo>
                    <a:lnTo>
                      <a:pt x="12156" y="6703"/>
                    </a:lnTo>
                    <a:lnTo>
                      <a:pt x="12133" y="6668"/>
                    </a:lnTo>
                    <a:lnTo>
                      <a:pt x="12061" y="6668"/>
                    </a:lnTo>
                    <a:lnTo>
                      <a:pt x="12037" y="6656"/>
                    </a:lnTo>
                    <a:lnTo>
                      <a:pt x="12109" y="6644"/>
                    </a:lnTo>
                    <a:lnTo>
                      <a:pt x="12156" y="6608"/>
                    </a:lnTo>
                    <a:cubicBezTo>
                      <a:pt x="12156" y="6573"/>
                      <a:pt x="12145" y="6537"/>
                      <a:pt x="12145" y="6501"/>
                    </a:cubicBezTo>
                    <a:lnTo>
                      <a:pt x="12145" y="6453"/>
                    </a:lnTo>
                    <a:lnTo>
                      <a:pt x="12192" y="6477"/>
                    </a:lnTo>
                    <a:cubicBezTo>
                      <a:pt x="12192" y="6489"/>
                      <a:pt x="12204" y="6513"/>
                      <a:pt x="12216" y="6537"/>
                    </a:cubicBezTo>
                    <a:lnTo>
                      <a:pt x="12252" y="6584"/>
                    </a:lnTo>
                    <a:lnTo>
                      <a:pt x="12252" y="6632"/>
                    </a:lnTo>
                    <a:lnTo>
                      <a:pt x="12311" y="6632"/>
                    </a:lnTo>
                    <a:lnTo>
                      <a:pt x="12395" y="6608"/>
                    </a:lnTo>
                    <a:cubicBezTo>
                      <a:pt x="12395" y="6596"/>
                      <a:pt x="12395" y="6584"/>
                      <a:pt x="12406" y="6561"/>
                    </a:cubicBezTo>
                    <a:lnTo>
                      <a:pt x="12442" y="6537"/>
                    </a:lnTo>
                    <a:lnTo>
                      <a:pt x="12454" y="6620"/>
                    </a:lnTo>
                    <a:lnTo>
                      <a:pt x="12502" y="6632"/>
                    </a:lnTo>
                    <a:lnTo>
                      <a:pt x="12561" y="6620"/>
                    </a:lnTo>
                    <a:lnTo>
                      <a:pt x="12585" y="6608"/>
                    </a:lnTo>
                    <a:lnTo>
                      <a:pt x="12573" y="6513"/>
                    </a:lnTo>
                    <a:cubicBezTo>
                      <a:pt x="12573" y="6489"/>
                      <a:pt x="12561" y="6465"/>
                      <a:pt x="12561" y="6442"/>
                    </a:cubicBezTo>
                    <a:lnTo>
                      <a:pt x="12514" y="6418"/>
                    </a:lnTo>
                    <a:lnTo>
                      <a:pt x="12490" y="6406"/>
                    </a:lnTo>
                    <a:lnTo>
                      <a:pt x="12585" y="6406"/>
                    </a:lnTo>
                    <a:lnTo>
                      <a:pt x="12656" y="6430"/>
                    </a:lnTo>
                    <a:cubicBezTo>
                      <a:pt x="12680" y="6442"/>
                      <a:pt x="12692" y="6453"/>
                      <a:pt x="12704" y="6477"/>
                    </a:cubicBezTo>
                    <a:lnTo>
                      <a:pt x="12764" y="6477"/>
                    </a:lnTo>
                    <a:lnTo>
                      <a:pt x="12799" y="6418"/>
                    </a:lnTo>
                    <a:lnTo>
                      <a:pt x="12776" y="6334"/>
                    </a:lnTo>
                    <a:lnTo>
                      <a:pt x="12716" y="6287"/>
                    </a:lnTo>
                    <a:lnTo>
                      <a:pt x="12585" y="6251"/>
                    </a:lnTo>
                    <a:lnTo>
                      <a:pt x="12549" y="6215"/>
                    </a:lnTo>
                    <a:lnTo>
                      <a:pt x="12585" y="6215"/>
                    </a:lnTo>
                    <a:lnTo>
                      <a:pt x="12645" y="6251"/>
                    </a:lnTo>
                    <a:lnTo>
                      <a:pt x="12764" y="6275"/>
                    </a:lnTo>
                    <a:cubicBezTo>
                      <a:pt x="12776" y="6287"/>
                      <a:pt x="12799" y="6299"/>
                      <a:pt x="12811" y="6311"/>
                    </a:cubicBezTo>
                    <a:lnTo>
                      <a:pt x="12990" y="6287"/>
                    </a:lnTo>
                    <a:cubicBezTo>
                      <a:pt x="13002" y="6263"/>
                      <a:pt x="13014" y="6239"/>
                      <a:pt x="13014" y="6227"/>
                    </a:cubicBezTo>
                    <a:lnTo>
                      <a:pt x="12990" y="6180"/>
                    </a:lnTo>
                    <a:lnTo>
                      <a:pt x="12918" y="6180"/>
                    </a:lnTo>
                    <a:lnTo>
                      <a:pt x="12847" y="6156"/>
                    </a:lnTo>
                    <a:lnTo>
                      <a:pt x="12728" y="6180"/>
                    </a:lnTo>
                    <a:lnTo>
                      <a:pt x="12656" y="6144"/>
                    </a:lnTo>
                    <a:lnTo>
                      <a:pt x="12656" y="6072"/>
                    </a:lnTo>
                    <a:lnTo>
                      <a:pt x="12680" y="6108"/>
                    </a:lnTo>
                    <a:cubicBezTo>
                      <a:pt x="12716" y="6120"/>
                      <a:pt x="12752" y="6120"/>
                      <a:pt x="12776" y="6132"/>
                    </a:cubicBezTo>
                    <a:lnTo>
                      <a:pt x="12859" y="6108"/>
                    </a:lnTo>
                    <a:cubicBezTo>
                      <a:pt x="12859" y="6096"/>
                      <a:pt x="12859" y="6084"/>
                      <a:pt x="12871" y="6072"/>
                    </a:cubicBezTo>
                    <a:cubicBezTo>
                      <a:pt x="12883" y="6061"/>
                      <a:pt x="12847" y="6037"/>
                      <a:pt x="12835" y="6025"/>
                    </a:cubicBezTo>
                    <a:lnTo>
                      <a:pt x="12776" y="6001"/>
                    </a:lnTo>
                    <a:lnTo>
                      <a:pt x="12752" y="5965"/>
                    </a:lnTo>
                    <a:lnTo>
                      <a:pt x="12811" y="5941"/>
                    </a:lnTo>
                    <a:lnTo>
                      <a:pt x="12847" y="5965"/>
                    </a:lnTo>
                    <a:lnTo>
                      <a:pt x="12930" y="5977"/>
                    </a:lnTo>
                    <a:lnTo>
                      <a:pt x="12954" y="6013"/>
                    </a:lnTo>
                    <a:cubicBezTo>
                      <a:pt x="12954" y="6037"/>
                      <a:pt x="12942" y="6061"/>
                      <a:pt x="12930" y="6072"/>
                    </a:cubicBezTo>
                    <a:lnTo>
                      <a:pt x="13037" y="6072"/>
                    </a:lnTo>
                    <a:lnTo>
                      <a:pt x="13157" y="6061"/>
                    </a:lnTo>
                    <a:lnTo>
                      <a:pt x="13240" y="6037"/>
                    </a:lnTo>
                    <a:lnTo>
                      <a:pt x="13335" y="6025"/>
                    </a:lnTo>
                    <a:lnTo>
                      <a:pt x="13395" y="5965"/>
                    </a:lnTo>
                    <a:cubicBezTo>
                      <a:pt x="13383" y="5953"/>
                      <a:pt x="13383" y="5941"/>
                      <a:pt x="13371" y="5941"/>
                    </a:cubicBezTo>
                    <a:lnTo>
                      <a:pt x="13311" y="5941"/>
                    </a:lnTo>
                    <a:lnTo>
                      <a:pt x="13168" y="5965"/>
                    </a:lnTo>
                    <a:lnTo>
                      <a:pt x="13121" y="5953"/>
                    </a:lnTo>
                    <a:lnTo>
                      <a:pt x="13192" y="5918"/>
                    </a:lnTo>
                    <a:lnTo>
                      <a:pt x="13276" y="5918"/>
                    </a:lnTo>
                    <a:lnTo>
                      <a:pt x="13335" y="5894"/>
                    </a:lnTo>
                    <a:cubicBezTo>
                      <a:pt x="13323" y="5882"/>
                      <a:pt x="13311" y="5870"/>
                      <a:pt x="13299" y="5858"/>
                    </a:cubicBezTo>
                    <a:lnTo>
                      <a:pt x="13240" y="5846"/>
                    </a:lnTo>
                    <a:lnTo>
                      <a:pt x="13276" y="5822"/>
                    </a:lnTo>
                    <a:lnTo>
                      <a:pt x="13228" y="5799"/>
                    </a:lnTo>
                    <a:lnTo>
                      <a:pt x="13168" y="5799"/>
                    </a:lnTo>
                    <a:cubicBezTo>
                      <a:pt x="13145" y="5811"/>
                      <a:pt x="13109" y="5822"/>
                      <a:pt x="13085" y="5834"/>
                    </a:cubicBezTo>
                    <a:lnTo>
                      <a:pt x="13145" y="5775"/>
                    </a:lnTo>
                    <a:lnTo>
                      <a:pt x="13192" y="5727"/>
                    </a:lnTo>
                    <a:lnTo>
                      <a:pt x="13240" y="5751"/>
                    </a:lnTo>
                    <a:lnTo>
                      <a:pt x="13311" y="5751"/>
                    </a:lnTo>
                    <a:lnTo>
                      <a:pt x="13371" y="5799"/>
                    </a:lnTo>
                    <a:lnTo>
                      <a:pt x="13371" y="5846"/>
                    </a:lnTo>
                    <a:lnTo>
                      <a:pt x="13526" y="5822"/>
                    </a:lnTo>
                    <a:lnTo>
                      <a:pt x="13573" y="5787"/>
                    </a:lnTo>
                    <a:lnTo>
                      <a:pt x="13597" y="5751"/>
                    </a:lnTo>
                    <a:lnTo>
                      <a:pt x="13573" y="5715"/>
                    </a:lnTo>
                    <a:lnTo>
                      <a:pt x="13490" y="5680"/>
                    </a:lnTo>
                    <a:lnTo>
                      <a:pt x="13466" y="5632"/>
                    </a:lnTo>
                    <a:lnTo>
                      <a:pt x="13418" y="5608"/>
                    </a:lnTo>
                    <a:lnTo>
                      <a:pt x="13323" y="5632"/>
                    </a:lnTo>
                    <a:cubicBezTo>
                      <a:pt x="13323" y="5596"/>
                      <a:pt x="13335" y="5572"/>
                      <a:pt x="13347" y="5537"/>
                    </a:cubicBezTo>
                    <a:lnTo>
                      <a:pt x="13288" y="5501"/>
                    </a:lnTo>
                    <a:lnTo>
                      <a:pt x="13180" y="5525"/>
                    </a:lnTo>
                    <a:lnTo>
                      <a:pt x="13145" y="5525"/>
                    </a:lnTo>
                    <a:lnTo>
                      <a:pt x="13192" y="5465"/>
                    </a:lnTo>
                    <a:lnTo>
                      <a:pt x="13157" y="5441"/>
                    </a:lnTo>
                    <a:lnTo>
                      <a:pt x="13002" y="5525"/>
                    </a:lnTo>
                    <a:lnTo>
                      <a:pt x="12966" y="5584"/>
                    </a:lnTo>
                    <a:cubicBezTo>
                      <a:pt x="12978" y="5608"/>
                      <a:pt x="12990" y="5632"/>
                      <a:pt x="13002" y="5668"/>
                    </a:cubicBezTo>
                    <a:lnTo>
                      <a:pt x="12966" y="5668"/>
                    </a:lnTo>
                    <a:lnTo>
                      <a:pt x="12895" y="5644"/>
                    </a:lnTo>
                    <a:cubicBezTo>
                      <a:pt x="12883" y="5608"/>
                      <a:pt x="12871" y="5572"/>
                      <a:pt x="12859" y="5537"/>
                    </a:cubicBezTo>
                    <a:lnTo>
                      <a:pt x="12811" y="5525"/>
                    </a:lnTo>
                    <a:lnTo>
                      <a:pt x="12776" y="5549"/>
                    </a:lnTo>
                    <a:lnTo>
                      <a:pt x="12776" y="5596"/>
                    </a:lnTo>
                    <a:lnTo>
                      <a:pt x="12704" y="5715"/>
                    </a:lnTo>
                    <a:lnTo>
                      <a:pt x="12645" y="5763"/>
                    </a:lnTo>
                    <a:lnTo>
                      <a:pt x="12645" y="5763"/>
                    </a:lnTo>
                    <a:lnTo>
                      <a:pt x="12668" y="5703"/>
                    </a:lnTo>
                    <a:lnTo>
                      <a:pt x="12668" y="5620"/>
                    </a:lnTo>
                    <a:lnTo>
                      <a:pt x="12740" y="5513"/>
                    </a:lnTo>
                    <a:lnTo>
                      <a:pt x="12740" y="5453"/>
                    </a:lnTo>
                    <a:lnTo>
                      <a:pt x="12633" y="5501"/>
                    </a:lnTo>
                    <a:cubicBezTo>
                      <a:pt x="12597" y="5537"/>
                      <a:pt x="12561" y="5584"/>
                      <a:pt x="12526" y="5620"/>
                    </a:cubicBezTo>
                    <a:lnTo>
                      <a:pt x="12526" y="5656"/>
                    </a:lnTo>
                    <a:lnTo>
                      <a:pt x="12442" y="5727"/>
                    </a:lnTo>
                    <a:lnTo>
                      <a:pt x="12371" y="5727"/>
                    </a:lnTo>
                    <a:lnTo>
                      <a:pt x="12359" y="5680"/>
                    </a:lnTo>
                    <a:lnTo>
                      <a:pt x="12406" y="5596"/>
                    </a:lnTo>
                    <a:lnTo>
                      <a:pt x="12537" y="5537"/>
                    </a:lnTo>
                    <a:cubicBezTo>
                      <a:pt x="12549" y="5513"/>
                      <a:pt x="12561" y="5477"/>
                      <a:pt x="12585" y="5453"/>
                    </a:cubicBezTo>
                    <a:cubicBezTo>
                      <a:pt x="12597" y="5430"/>
                      <a:pt x="12609" y="5406"/>
                      <a:pt x="12621" y="5382"/>
                    </a:cubicBezTo>
                    <a:lnTo>
                      <a:pt x="12668" y="5370"/>
                    </a:lnTo>
                    <a:lnTo>
                      <a:pt x="12740" y="5310"/>
                    </a:lnTo>
                    <a:cubicBezTo>
                      <a:pt x="12740" y="5299"/>
                      <a:pt x="12740" y="5275"/>
                      <a:pt x="12752" y="5263"/>
                    </a:cubicBezTo>
                    <a:lnTo>
                      <a:pt x="12680" y="5263"/>
                    </a:lnTo>
                    <a:lnTo>
                      <a:pt x="12573" y="5346"/>
                    </a:lnTo>
                    <a:lnTo>
                      <a:pt x="12502" y="5406"/>
                    </a:lnTo>
                    <a:lnTo>
                      <a:pt x="12406" y="5441"/>
                    </a:lnTo>
                    <a:lnTo>
                      <a:pt x="12311" y="5537"/>
                    </a:lnTo>
                    <a:cubicBezTo>
                      <a:pt x="12323" y="5501"/>
                      <a:pt x="12335" y="5477"/>
                      <a:pt x="12347" y="5441"/>
                    </a:cubicBezTo>
                    <a:lnTo>
                      <a:pt x="12430" y="5346"/>
                    </a:lnTo>
                    <a:lnTo>
                      <a:pt x="12395" y="5346"/>
                    </a:lnTo>
                    <a:lnTo>
                      <a:pt x="12287" y="5382"/>
                    </a:lnTo>
                    <a:lnTo>
                      <a:pt x="12240" y="5430"/>
                    </a:lnTo>
                    <a:lnTo>
                      <a:pt x="12073" y="5441"/>
                    </a:lnTo>
                    <a:lnTo>
                      <a:pt x="11954" y="5465"/>
                    </a:lnTo>
                    <a:cubicBezTo>
                      <a:pt x="11930" y="5453"/>
                      <a:pt x="11918" y="5441"/>
                      <a:pt x="11894" y="5441"/>
                    </a:cubicBezTo>
                    <a:lnTo>
                      <a:pt x="12014" y="5418"/>
                    </a:lnTo>
                    <a:lnTo>
                      <a:pt x="12252" y="5346"/>
                    </a:lnTo>
                    <a:lnTo>
                      <a:pt x="12145" y="5334"/>
                    </a:lnTo>
                    <a:lnTo>
                      <a:pt x="12049" y="5310"/>
                    </a:lnTo>
                    <a:lnTo>
                      <a:pt x="12133" y="5310"/>
                    </a:lnTo>
                    <a:lnTo>
                      <a:pt x="12216" y="5275"/>
                    </a:lnTo>
                    <a:lnTo>
                      <a:pt x="12145" y="5227"/>
                    </a:lnTo>
                    <a:lnTo>
                      <a:pt x="12073" y="5227"/>
                    </a:lnTo>
                    <a:lnTo>
                      <a:pt x="12073" y="5203"/>
                    </a:lnTo>
                    <a:lnTo>
                      <a:pt x="12168" y="5156"/>
                    </a:lnTo>
                    <a:lnTo>
                      <a:pt x="12168" y="5108"/>
                    </a:lnTo>
                    <a:lnTo>
                      <a:pt x="12109" y="5025"/>
                    </a:lnTo>
                    <a:lnTo>
                      <a:pt x="12061" y="4989"/>
                    </a:lnTo>
                    <a:lnTo>
                      <a:pt x="11918" y="5049"/>
                    </a:lnTo>
                    <a:lnTo>
                      <a:pt x="11859" y="5084"/>
                    </a:lnTo>
                    <a:lnTo>
                      <a:pt x="11799" y="5072"/>
                    </a:lnTo>
                    <a:lnTo>
                      <a:pt x="11764" y="5108"/>
                    </a:lnTo>
                    <a:lnTo>
                      <a:pt x="11728" y="5096"/>
                    </a:lnTo>
                    <a:cubicBezTo>
                      <a:pt x="11740" y="5072"/>
                      <a:pt x="11752" y="5049"/>
                      <a:pt x="11764" y="5025"/>
                    </a:cubicBezTo>
                    <a:cubicBezTo>
                      <a:pt x="11775" y="5001"/>
                      <a:pt x="11764" y="4977"/>
                      <a:pt x="11764" y="4953"/>
                    </a:cubicBezTo>
                    <a:lnTo>
                      <a:pt x="11894" y="4906"/>
                    </a:lnTo>
                    <a:lnTo>
                      <a:pt x="11942" y="4870"/>
                    </a:lnTo>
                    <a:lnTo>
                      <a:pt x="11930" y="4775"/>
                    </a:lnTo>
                    <a:lnTo>
                      <a:pt x="11894" y="4751"/>
                    </a:lnTo>
                    <a:cubicBezTo>
                      <a:pt x="11871" y="4775"/>
                      <a:pt x="11847" y="4798"/>
                      <a:pt x="11811" y="4822"/>
                    </a:cubicBezTo>
                    <a:lnTo>
                      <a:pt x="11680" y="4918"/>
                    </a:lnTo>
                    <a:lnTo>
                      <a:pt x="11621" y="4989"/>
                    </a:lnTo>
                    <a:lnTo>
                      <a:pt x="11549" y="5049"/>
                    </a:lnTo>
                    <a:lnTo>
                      <a:pt x="11549" y="5120"/>
                    </a:lnTo>
                    <a:lnTo>
                      <a:pt x="11573" y="5168"/>
                    </a:lnTo>
                    <a:lnTo>
                      <a:pt x="11525" y="5203"/>
                    </a:lnTo>
                    <a:cubicBezTo>
                      <a:pt x="11513" y="5179"/>
                      <a:pt x="11513" y="5156"/>
                      <a:pt x="11502" y="5132"/>
                    </a:cubicBezTo>
                    <a:lnTo>
                      <a:pt x="11490" y="5060"/>
                    </a:lnTo>
                    <a:lnTo>
                      <a:pt x="11525" y="4989"/>
                    </a:lnTo>
                    <a:cubicBezTo>
                      <a:pt x="11561" y="4953"/>
                      <a:pt x="11597" y="4906"/>
                      <a:pt x="11633" y="4870"/>
                    </a:cubicBezTo>
                    <a:cubicBezTo>
                      <a:pt x="11633" y="4846"/>
                      <a:pt x="11644" y="4834"/>
                      <a:pt x="11656" y="4810"/>
                    </a:cubicBezTo>
                    <a:lnTo>
                      <a:pt x="11621" y="4798"/>
                    </a:lnTo>
                    <a:lnTo>
                      <a:pt x="11537" y="4858"/>
                    </a:lnTo>
                    <a:lnTo>
                      <a:pt x="11502" y="4918"/>
                    </a:lnTo>
                    <a:lnTo>
                      <a:pt x="11513" y="4929"/>
                    </a:lnTo>
                    <a:lnTo>
                      <a:pt x="11406" y="4989"/>
                    </a:lnTo>
                    <a:lnTo>
                      <a:pt x="11359" y="5049"/>
                    </a:lnTo>
                    <a:lnTo>
                      <a:pt x="11359" y="5096"/>
                    </a:lnTo>
                    <a:cubicBezTo>
                      <a:pt x="11335" y="5132"/>
                      <a:pt x="11323" y="5168"/>
                      <a:pt x="11287" y="5203"/>
                    </a:cubicBezTo>
                    <a:lnTo>
                      <a:pt x="11240" y="5239"/>
                    </a:lnTo>
                    <a:cubicBezTo>
                      <a:pt x="11240" y="5227"/>
                      <a:pt x="11240" y="5203"/>
                      <a:pt x="11228" y="5179"/>
                    </a:cubicBezTo>
                    <a:cubicBezTo>
                      <a:pt x="11228" y="5168"/>
                      <a:pt x="11252" y="5132"/>
                      <a:pt x="11263" y="5108"/>
                    </a:cubicBezTo>
                    <a:lnTo>
                      <a:pt x="11359" y="4953"/>
                    </a:lnTo>
                    <a:lnTo>
                      <a:pt x="11394" y="4906"/>
                    </a:lnTo>
                    <a:cubicBezTo>
                      <a:pt x="11383" y="4882"/>
                      <a:pt x="11371" y="4870"/>
                      <a:pt x="11371" y="4846"/>
                    </a:cubicBezTo>
                    <a:lnTo>
                      <a:pt x="11275" y="4870"/>
                    </a:lnTo>
                    <a:lnTo>
                      <a:pt x="11204" y="4941"/>
                    </a:lnTo>
                    <a:lnTo>
                      <a:pt x="11204" y="5001"/>
                    </a:lnTo>
                    <a:cubicBezTo>
                      <a:pt x="11204" y="5013"/>
                      <a:pt x="11180" y="5013"/>
                      <a:pt x="11168" y="5025"/>
                    </a:cubicBezTo>
                    <a:lnTo>
                      <a:pt x="11144" y="4977"/>
                    </a:lnTo>
                    <a:cubicBezTo>
                      <a:pt x="11156" y="4941"/>
                      <a:pt x="11180" y="4918"/>
                      <a:pt x="11192" y="4882"/>
                    </a:cubicBezTo>
                    <a:lnTo>
                      <a:pt x="11216" y="4834"/>
                    </a:lnTo>
                    <a:lnTo>
                      <a:pt x="11156" y="4787"/>
                    </a:lnTo>
                    <a:lnTo>
                      <a:pt x="11049" y="4787"/>
                    </a:lnTo>
                    <a:lnTo>
                      <a:pt x="11085" y="4763"/>
                    </a:lnTo>
                    <a:lnTo>
                      <a:pt x="11013" y="4739"/>
                    </a:lnTo>
                    <a:lnTo>
                      <a:pt x="10871" y="4763"/>
                    </a:lnTo>
                    <a:lnTo>
                      <a:pt x="10799" y="4798"/>
                    </a:lnTo>
                    <a:lnTo>
                      <a:pt x="10823" y="4739"/>
                    </a:lnTo>
                    <a:lnTo>
                      <a:pt x="10918" y="4715"/>
                    </a:lnTo>
                    <a:lnTo>
                      <a:pt x="10811" y="4715"/>
                    </a:lnTo>
                    <a:lnTo>
                      <a:pt x="10656" y="4739"/>
                    </a:lnTo>
                    <a:lnTo>
                      <a:pt x="10585" y="4810"/>
                    </a:lnTo>
                    <a:cubicBezTo>
                      <a:pt x="10585" y="4787"/>
                      <a:pt x="10585" y="4775"/>
                      <a:pt x="10573" y="4751"/>
                    </a:cubicBezTo>
                    <a:lnTo>
                      <a:pt x="10763" y="4656"/>
                    </a:lnTo>
                    <a:lnTo>
                      <a:pt x="10906" y="4620"/>
                    </a:lnTo>
                    <a:lnTo>
                      <a:pt x="10978" y="4632"/>
                    </a:lnTo>
                    <a:lnTo>
                      <a:pt x="11085" y="4632"/>
                    </a:lnTo>
                    <a:cubicBezTo>
                      <a:pt x="11085" y="4620"/>
                      <a:pt x="11085" y="4608"/>
                      <a:pt x="11097" y="4596"/>
                    </a:cubicBezTo>
                    <a:lnTo>
                      <a:pt x="11132" y="4525"/>
                    </a:lnTo>
                    <a:lnTo>
                      <a:pt x="11132" y="4525"/>
                    </a:lnTo>
                    <a:lnTo>
                      <a:pt x="11037" y="4548"/>
                    </a:lnTo>
                    <a:lnTo>
                      <a:pt x="10894" y="4548"/>
                    </a:lnTo>
                    <a:lnTo>
                      <a:pt x="10763" y="4525"/>
                    </a:lnTo>
                    <a:lnTo>
                      <a:pt x="10668" y="4548"/>
                    </a:lnTo>
                    <a:cubicBezTo>
                      <a:pt x="10668" y="4572"/>
                      <a:pt x="10668" y="4596"/>
                      <a:pt x="10680" y="4620"/>
                    </a:cubicBezTo>
                    <a:lnTo>
                      <a:pt x="10609" y="4632"/>
                    </a:lnTo>
                    <a:lnTo>
                      <a:pt x="10609" y="4596"/>
                    </a:lnTo>
                    <a:cubicBezTo>
                      <a:pt x="10609" y="4596"/>
                      <a:pt x="10632" y="4572"/>
                      <a:pt x="10644" y="4560"/>
                    </a:cubicBezTo>
                    <a:cubicBezTo>
                      <a:pt x="10644" y="4548"/>
                      <a:pt x="10644" y="4537"/>
                      <a:pt x="10644" y="4525"/>
                    </a:cubicBezTo>
                    <a:lnTo>
                      <a:pt x="10537" y="4537"/>
                    </a:lnTo>
                    <a:lnTo>
                      <a:pt x="10537" y="4584"/>
                    </a:lnTo>
                    <a:lnTo>
                      <a:pt x="10501" y="4608"/>
                    </a:lnTo>
                    <a:lnTo>
                      <a:pt x="10442" y="4572"/>
                    </a:lnTo>
                    <a:cubicBezTo>
                      <a:pt x="10442" y="4560"/>
                      <a:pt x="10430" y="4537"/>
                      <a:pt x="10418" y="4525"/>
                    </a:cubicBezTo>
                    <a:lnTo>
                      <a:pt x="10370" y="4525"/>
                    </a:lnTo>
                    <a:lnTo>
                      <a:pt x="10323" y="4548"/>
                    </a:lnTo>
                    <a:lnTo>
                      <a:pt x="10251" y="4525"/>
                    </a:lnTo>
                    <a:lnTo>
                      <a:pt x="10192" y="4513"/>
                    </a:lnTo>
                    <a:lnTo>
                      <a:pt x="10109" y="4537"/>
                    </a:lnTo>
                    <a:lnTo>
                      <a:pt x="10180" y="4453"/>
                    </a:lnTo>
                    <a:lnTo>
                      <a:pt x="10240" y="4429"/>
                    </a:lnTo>
                    <a:lnTo>
                      <a:pt x="10430" y="4465"/>
                    </a:lnTo>
                    <a:lnTo>
                      <a:pt x="10490" y="4453"/>
                    </a:lnTo>
                    <a:lnTo>
                      <a:pt x="10454" y="4417"/>
                    </a:lnTo>
                    <a:lnTo>
                      <a:pt x="10109" y="4370"/>
                    </a:lnTo>
                    <a:lnTo>
                      <a:pt x="9966" y="4370"/>
                    </a:lnTo>
                    <a:lnTo>
                      <a:pt x="9930" y="4358"/>
                    </a:lnTo>
                    <a:lnTo>
                      <a:pt x="10025" y="4322"/>
                    </a:lnTo>
                    <a:lnTo>
                      <a:pt x="10275" y="4334"/>
                    </a:lnTo>
                    <a:lnTo>
                      <a:pt x="10418" y="4310"/>
                    </a:lnTo>
                    <a:lnTo>
                      <a:pt x="10668" y="4310"/>
                    </a:lnTo>
                    <a:lnTo>
                      <a:pt x="10740" y="4298"/>
                    </a:lnTo>
                    <a:lnTo>
                      <a:pt x="10692" y="4263"/>
                    </a:lnTo>
                    <a:cubicBezTo>
                      <a:pt x="10692" y="4251"/>
                      <a:pt x="10692" y="4239"/>
                      <a:pt x="10680" y="4215"/>
                    </a:cubicBezTo>
                    <a:lnTo>
                      <a:pt x="10621" y="4191"/>
                    </a:lnTo>
                    <a:lnTo>
                      <a:pt x="10537" y="4191"/>
                    </a:lnTo>
                    <a:lnTo>
                      <a:pt x="10430" y="4167"/>
                    </a:lnTo>
                    <a:lnTo>
                      <a:pt x="10466" y="4144"/>
                    </a:lnTo>
                    <a:lnTo>
                      <a:pt x="10525" y="4132"/>
                    </a:lnTo>
                    <a:lnTo>
                      <a:pt x="10561" y="4156"/>
                    </a:lnTo>
                    <a:lnTo>
                      <a:pt x="10621" y="4156"/>
                    </a:lnTo>
                    <a:lnTo>
                      <a:pt x="10680" y="4120"/>
                    </a:lnTo>
                    <a:lnTo>
                      <a:pt x="10799" y="4108"/>
                    </a:lnTo>
                    <a:lnTo>
                      <a:pt x="10823" y="4084"/>
                    </a:lnTo>
                    <a:lnTo>
                      <a:pt x="10799" y="4060"/>
                    </a:lnTo>
                    <a:lnTo>
                      <a:pt x="10728" y="4048"/>
                    </a:lnTo>
                    <a:lnTo>
                      <a:pt x="10728" y="4025"/>
                    </a:lnTo>
                    <a:lnTo>
                      <a:pt x="10644" y="3977"/>
                    </a:lnTo>
                    <a:lnTo>
                      <a:pt x="10549" y="4013"/>
                    </a:lnTo>
                    <a:lnTo>
                      <a:pt x="10466" y="4060"/>
                    </a:lnTo>
                    <a:lnTo>
                      <a:pt x="10311" y="4096"/>
                    </a:lnTo>
                    <a:cubicBezTo>
                      <a:pt x="10311" y="4108"/>
                      <a:pt x="10299" y="4120"/>
                      <a:pt x="10287" y="4132"/>
                    </a:cubicBezTo>
                    <a:lnTo>
                      <a:pt x="10228" y="4144"/>
                    </a:lnTo>
                    <a:lnTo>
                      <a:pt x="10204" y="4096"/>
                    </a:lnTo>
                    <a:lnTo>
                      <a:pt x="10299" y="4036"/>
                    </a:lnTo>
                    <a:lnTo>
                      <a:pt x="10442" y="4013"/>
                    </a:lnTo>
                    <a:lnTo>
                      <a:pt x="10501" y="3989"/>
                    </a:lnTo>
                    <a:lnTo>
                      <a:pt x="10644" y="3941"/>
                    </a:lnTo>
                    <a:lnTo>
                      <a:pt x="10668" y="3906"/>
                    </a:lnTo>
                    <a:lnTo>
                      <a:pt x="10442" y="3906"/>
                    </a:lnTo>
                    <a:lnTo>
                      <a:pt x="10394" y="3882"/>
                    </a:lnTo>
                    <a:lnTo>
                      <a:pt x="10501" y="3894"/>
                    </a:lnTo>
                    <a:lnTo>
                      <a:pt x="10609" y="3870"/>
                    </a:lnTo>
                    <a:lnTo>
                      <a:pt x="10680" y="3846"/>
                    </a:lnTo>
                    <a:lnTo>
                      <a:pt x="10740" y="3846"/>
                    </a:lnTo>
                    <a:lnTo>
                      <a:pt x="10906" y="3917"/>
                    </a:lnTo>
                    <a:lnTo>
                      <a:pt x="10990" y="3917"/>
                    </a:lnTo>
                    <a:lnTo>
                      <a:pt x="11049" y="3882"/>
                    </a:lnTo>
                    <a:cubicBezTo>
                      <a:pt x="11073" y="3894"/>
                      <a:pt x="11085" y="3906"/>
                      <a:pt x="11097" y="3917"/>
                    </a:cubicBezTo>
                    <a:lnTo>
                      <a:pt x="11156" y="3917"/>
                    </a:lnTo>
                    <a:lnTo>
                      <a:pt x="11216" y="3870"/>
                    </a:lnTo>
                    <a:lnTo>
                      <a:pt x="11252" y="3858"/>
                    </a:lnTo>
                    <a:lnTo>
                      <a:pt x="11323" y="3906"/>
                    </a:lnTo>
                    <a:lnTo>
                      <a:pt x="11418" y="3894"/>
                    </a:lnTo>
                    <a:lnTo>
                      <a:pt x="11454" y="3858"/>
                    </a:lnTo>
                    <a:cubicBezTo>
                      <a:pt x="11454" y="3834"/>
                      <a:pt x="11442" y="3810"/>
                      <a:pt x="11430" y="3775"/>
                    </a:cubicBezTo>
                    <a:lnTo>
                      <a:pt x="11359" y="3727"/>
                    </a:lnTo>
                    <a:lnTo>
                      <a:pt x="11335" y="3667"/>
                    </a:lnTo>
                    <a:lnTo>
                      <a:pt x="11204" y="3667"/>
                    </a:lnTo>
                    <a:cubicBezTo>
                      <a:pt x="11168" y="3667"/>
                      <a:pt x="11132" y="3644"/>
                      <a:pt x="11097" y="3644"/>
                    </a:cubicBezTo>
                    <a:lnTo>
                      <a:pt x="11025" y="3632"/>
                    </a:lnTo>
                    <a:lnTo>
                      <a:pt x="10954" y="3655"/>
                    </a:lnTo>
                    <a:lnTo>
                      <a:pt x="10894" y="3679"/>
                    </a:lnTo>
                    <a:lnTo>
                      <a:pt x="10799" y="3667"/>
                    </a:lnTo>
                    <a:lnTo>
                      <a:pt x="10609" y="3596"/>
                    </a:lnTo>
                    <a:lnTo>
                      <a:pt x="10490" y="3596"/>
                    </a:lnTo>
                    <a:lnTo>
                      <a:pt x="10275" y="3655"/>
                    </a:lnTo>
                    <a:lnTo>
                      <a:pt x="10180" y="3655"/>
                    </a:lnTo>
                    <a:lnTo>
                      <a:pt x="10370" y="3596"/>
                    </a:lnTo>
                    <a:lnTo>
                      <a:pt x="10442" y="3536"/>
                    </a:lnTo>
                    <a:lnTo>
                      <a:pt x="10537" y="3513"/>
                    </a:lnTo>
                    <a:lnTo>
                      <a:pt x="10585" y="3525"/>
                    </a:lnTo>
                    <a:lnTo>
                      <a:pt x="10656" y="3501"/>
                    </a:lnTo>
                    <a:lnTo>
                      <a:pt x="10751" y="3441"/>
                    </a:lnTo>
                    <a:lnTo>
                      <a:pt x="10835" y="3394"/>
                    </a:lnTo>
                    <a:cubicBezTo>
                      <a:pt x="10894" y="3394"/>
                      <a:pt x="10954" y="3382"/>
                      <a:pt x="11013" y="3382"/>
                    </a:cubicBezTo>
                    <a:lnTo>
                      <a:pt x="11109" y="3394"/>
                    </a:lnTo>
                    <a:lnTo>
                      <a:pt x="11240" y="3382"/>
                    </a:lnTo>
                    <a:lnTo>
                      <a:pt x="11287" y="3310"/>
                    </a:lnTo>
                    <a:cubicBezTo>
                      <a:pt x="11287" y="3286"/>
                      <a:pt x="11287" y="3274"/>
                      <a:pt x="11299" y="3251"/>
                    </a:cubicBezTo>
                    <a:lnTo>
                      <a:pt x="11216" y="3203"/>
                    </a:lnTo>
                    <a:lnTo>
                      <a:pt x="11168" y="3108"/>
                    </a:lnTo>
                    <a:lnTo>
                      <a:pt x="11025" y="2977"/>
                    </a:lnTo>
                    <a:lnTo>
                      <a:pt x="10966" y="2893"/>
                    </a:lnTo>
                    <a:lnTo>
                      <a:pt x="10918" y="2917"/>
                    </a:lnTo>
                    <a:lnTo>
                      <a:pt x="10882" y="2905"/>
                    </a:lnTo>
                    <a:lnTo>
                      <a:pt x="10811" y="2941"/>
                    </a:lnTo>
                    <a:cubicBezTo>
                      <a:pt x="10811" y="2953"/>
                      <a:pt x="10811" y="2965"/>
                      <a:pt x="10811" y="2977"/>
                    </a:cubicBezTo>
                    <a:lnTo>
                      <a:pt x="10751" y="3060"/>
                    </a:lnTo>
                    <a:cubicBezTo>
                      <a:pt x="10763" y="3060"/>
                      <a:pt x="10775" y="3072"/>
                      <a:pt x="10799" y="3072"/>
                    </a:cubicBezTo>
                    <a:lnTo>
                      <a:pt x="10811" y="3120"/>
                    </a:lnTo>
                    <a:lnTo>
                      <a:pt x="10763" y="3155"/>
                    </a:lnTo>
                    <a:lnTo>
                      <a:pt x="10656" y="3203"/>
                    </a:lnTo>
                    <a:lnTo>
                      <a:pt x="10585" y="3286"/>
                    </a:lnTo>
                    <a:lnTo>
                      <a:pt x="10382" y="3286"/>
                    </a:lnTo>
                    <a:lnTo>
                      <a:pt x="10275" y="3334"/>
                    </a:lnTo>
                    <a:lnTo>
                      <a:pt x="10204" y="3417"/>
                    </a:lnTo>
                    <a:lnTo>
                      <a:pt x="10085" y="3513"/>
                    </a:lnTo>
                    <a:lnTo>
                      <a:pt x="10025" y="3501"/>
                    </a:lnTo>
                    <a:lnTo>
                      <a:pt x="9930" y="3501"/>
                    </a:lnTo>
                    <a:lnTo>
                      <a:pt x="9835" y="3548"/>
                    </a:lnTo>
                    <a:lnTo>
                      <a:pt x="9763" y="3560"/>
                    </a:lnTo>
                    <a:lnTo>
                      <a:pt x="9859" y="3477"/>
                    </a:lnTo>
                    <a:lnTo>
                      <a:pt x="9930" y="3453"/>
                    </a:lnTo>
                    <a:lnTo>
                      <a:pt x="10037" y="3465"/>
                    </a:lnTo>
                    <a:lnTo>
                      <a:pt x="10132" y="3417"/>
                    </a:lnTo>
                    <a:lnTo>
                      <a:pt x="10192" y="3334"/>
                    </a:lnTo>
                    <a:lnTo>
                      <a:pt x="10275" y="3286"/>
                    </a:lnTo>
                    <a:lnTo>
                      <a:pt x="10347" y="3274"/>
                    </a:lnTo>
                    <a:lnTo>
                      <a:pt x="10454" y="3215"/>
                    </a:lnTo>
                    <a:lnTo>
                      <a:pt x="10525" y="3155"/>
                    </a:lnTo>
                    <a:lnTo>
                      <a:pt x="10525" y="3072"/>
                    </a:lnTo>
                    <a:lnTo>
                      <a:pt x="10513" y="3048"/>
                    </a:lnTo>
                    <a:lnTo>
                      <a:pt x="10430" y="3060"/>
                    </a:lnTo>
                    <a:lnTo>
                      <a:pt x="10359" y="3096"/>
                    </a:lnTo>
                    <a:lnTo>
                      <a:pt x="10251" y="3096"/>
                    </a:lnTo>
                    <a:lnTo>
                      <a:pt x="10120" y="3132"/>
                    </a:lnTo>
                    <a:lnTo>
                      <a:pt x="9954" y="3274"/>
                    </a:lnTo>
                    <a:cubicBezTo>
                      <a:pt x="9918" y="3310"/>
                      <a:pt x="9882" y="3334"/>
                      <a:pt x="9847" y="3370"/>
                    </a:cubicBezTo>
                    <a:lnTo>
                      <a:pt x="9632" y="3429"/>
                    </a:lnTo>
                    <a:lnTo>
                      <a:pt x="9668" y="3394"/>
                    </a:lnTo>
                    <a:lnTo>
                      <a:pt x="9823" y="3334"/>
                    </a:lnTo>
                    <a:lnTo>
                      <a:pt x="9847" y="3274"/>
                    </a:lnTo>
                    <a:lnTo>
                      <a:pt x="9775" y="3263"/>
                    </a:lnTo>
                    <a:lnTo>
                      <a:pt x="9668" y="3298"/>
                    </a:lnTo>
                    <a:cubicBezTo>
                      <a:pt x="9728" y="3263"/>
                      <a:pt x="9775" y="3239"/>
                      <a:pt x="9835" y="3203"/>
                    </a:cubicBezTo>
                    <a:lnTo>
                      <a:pt x="9942" y="3179"/>
                    </a:lnTo>
                    <a:lnTo>
                      <a:pt x="10097" y="3072"/>
                    </a:lnTo>
                    <a:lnTo>
                      <a:pt x="10228" y="3048"/>
                    </a:lnTo>
                    <a:lnTo>
                      <a:pt x="10311" y="3013"/>
                    </a:lnTo>
                    <a:lnTo>
                      <a:pt x="10513" y="2965"/>
                    </a:lnTo>
                    <a:cubicBezTo>
                      <a:pt x="10537" y="2941"/>
                      <a:pt x="10561" y="2929"/>
                      <a:pt x="10585" y="2905"/>
                    </a:cubicBezTo>
                    <a:lnTo>
                      <a:pt x="10632" y="2846"/>
                    </a:lnTo>
                    <a:cubicBezTo>
                      <a:pt x="10632" y="2834"/>
                      <a:pt x="10644" y="2822"/>
                      <a:pt x="10644" y="2810"/>
                    </a:cubicBezTo>
                    <a:lnTo>
                      <a:pt x="10728" y="2786"/>
                    </a:lnTo>
                    <a:lnTo>
                      <a:pt x="10728" y="2858"/>
                    </a:lnTo>
                    <a:lnTo>
                      <a:pt x="10775" y="2870"/>
                    </a:lnTo>
                    <a:lnTo>
                      <a:pt x="10882" y="2774"/>
                    </a:lnTo>
                    <a:lnTo>
                      <a:pt x="10882" y="2703"/>
                    </a:lnTo>
                    <a:cubicBezTo>
                      <a:pt x="10882" y="2691"/>
                      <a:pt x="10871" y="2679"/>
                      <a:pt x="10859" y="2667"/>
                    </a:cubicBezTo>
                    <a:cubicBezTo>
                      <a:pt x="10823" y="2667"/>
                      <a:pt x="10787" y="2655"/>
                      <a:pt x="10751" y="2655"/>
                    </a:cubicBezTo>
                    <a:lnTo>
                      <a:pt x="10668" y="2596"/>
                    </a:lnTo>
                    <a:lnTo>
                      <a:pt x="10513" y="2524"/>
                    </a:lnTo>
                    <a:lnTo>
                      <a:pt x="10454" y="2465"/>
                    </a:lnTo>
                    <a:lnTo>
                      <a:pt x="10359" y="2477"/>
                    </a:lnTo>
                    <a:lnTo>
                      <a:pt x="10275" y="2524"/>
                    </a:lnTo>
                    <a:lnTo>
                      <a:pt x="10228" y="2572"/>
                    </a:lnTo>
                    <a:lnTo>
                      <a:pt x="10132" y="2608"/>
                    </a:lnTo>
                    <a:lnTo>
                      <a:pt x="10037" y="2691"/>
                    </a:lnTo>
                    <a:lnTo>
                      <a:pt x="9906" y="2715"/>
                    </a:lnTo>
                    <a:lnTo>
                      <a:pt x="9847" y="2786"/>
                    </a:lnTo>
                    <a:lnTo>
                      <a:pt x="9811" y="2774"/>
                    </a:lnTo>
                    <a:lnTo>
                      <a:pt x="9811" y="2703"/>
                    </a:lnTo>
                    <a:lnTo>
                      <a:pt x="9882" y="2655"/>
                    </a:lnTo>
                    <a:cubicBezTo>
                      <a:pt x="9918" y="2643"/>
                      <a:pt x="9966" y="2643"/>
                      <a:pt x="10001" y="2632"/>
                    </a:cubicBezTo>
                    <a:lnTo>
                      <a:pt x="10120" y="2524"/>
                    </a:lnTo>
                    <a:lnTo>
                      <a:pt x="10156" y="2465"/>
                    </a:lnTo>
                    <a:lnTo>
                      <a:pt x="10144" y="2441"/>
                    </a:lnTo>
                    <a:lnTo>
                      <a:pt x="10061" y="2477"/>
                    </a:lnTo>
                    <a:lnTo>
                      <a:pt x="9906" y="2548"/>
                    </a:lnTo>
                    <a:lnTo>
                      <a:pt x="9739" y="2655"/>
                    </a:lnTo>
                    <a:lnTo>
                      <a:pt x="9668" y="2667"/>
                    </a:lnTo>
                    <a:lnTo>
                      <a:pt x="9620" y="2727"/>
                    </a:lnTo>
                    <a:cubicBezTo>
                      <a:pt x="9620" y="2739"/>
                      <a:pt x="9620" y="2763"/>
                      <a:pt x="9608" y="2786"/>
                    </a:cubicBezTo>
                    <a:lnTo>
                      <a:pt x="9549" y="2917"/>
                    </a:lnTo>
                    <a:lnTo>
                      <a:pt x="9370" y="3108"/>
                    </a:lnTo>
                    <a:lnTo>
                      <a:pt x="9180" y="3215"/>
                    </a:lnTo>
                    <a:lnTo>
                      <a:pt x="9180" y="3191"/>
                    </a:lnTo>
                    <a:lnTo>
                      <a:pt x="9263" y="3120"/>
                    </a:lnTo>
                    <a:lnTo>
                      <a:pt x="9394" y="2989"/>
                    </a:lnTo>
                    <a:cubicBezTo>
                      <a:pt x="9418" y="2953"/>
                      <a:pt x="9442" y="2917"/>
                      <a:pt x="9454" y="2882"/>
                    </a:cubicBezTo>
                    <a:lnTo>
                      <a:pt x="9501" y="2834"/>
                    </a:lnTo>
                    <a:lnTo>
                      <a:pt x="9489" y="2810"/>
                    </a:lnTo>
                    <a:lnTo>
                      <a:pt x="9442" y="2810"/>
                    </a:lnTo>
                    <a:lnTo>
                      <a:pt x="9394" y="2786"/>
                    </a:lnTo>
                    <a:lnTo>
                      <a:pt x="9335" y="2822"/>
                    </a:lnTo>
                    <a:lnTo>
                      <a:pt x="9263" y="2941"/>
                    </a:lnTo>
                    <a:lnTo>
                      <a:pt x="9132" y="3060"/>
                    </a:lnTo>
                    <a:lnTo>
                      <a:pt x="9073" y="3084"/>
                    </a:lnTo>
                    <a:lnTo>
                      <a:pt x="9073" y="3084"/>
                    </a:lnTo>
                    <a:lnTo>
                      <a:pt x="9097" y="3036"/>
                    </a:lnTo>
                    <a:lnTo>
                      <a:pt x="9097" y="2977"/>
                    </a:lnTo>
                    <a:lnTo>
                      <a:pt x="9204" y="2893"/>
                    </a:lnTo>
                    <a:lnTo>
                      <a:pt x="9204" y="2834"/>
                    </a:lnTo>
                    <a:lnTo>
                      <a:pt x="9251" y="2774"/>
                    </a:lnTo>
                    <a:lnTo>
                      <a:pt x="9335" y="2751"/>
                    </a:lnTo>
                    <a:lnTo>
                      <a:pt x="9406" y="2751"/>
                    </a:lnTo>
                    <a:lnTo>
                      <a:pt x="9525" y="2739"/>
                    </a:lnTo>
                    <a:cubicBezTo>
                      <a:pt x="9525" y="2727"/>
                      <a:pt x="9537" y="2715"/>
                      <a:pt x="9537" y="2691"/>
                    </a:cubicBezTo>
                    <a:lnTo>
                      <a:pt x="9620" y="2632"/>
                    </a:lnTo>
                    <a:lnTo>
                      <a:pt x="9739" y="2572"/>
                    </a:lnTo>
                    <a:lnTo>
                      <a:pt x="9835" y="2465"/>
                    </a:lnTo>
                    <a:lnTo>
                      <a:pt x="9882" y="2382"/>
                    </a:lnTo>
                    <a:lnTo>
                      <a:pt x="9847" y="2346"/>
                    </a:lnTo>
                    <a:lnTo>
                      <a:pt x="9847" y="2286"/>
                    </a:lnTo>
                    <a:lnTo>
                      <a:pt x="9811" y="2274"/>
                    </a:lnTo>
                    <a:lnTo>
                      <a:pt x="9632" y="2358"/>
                    </a:lnTo>
                    <a:cubicBezTo>
                      <a:pt x="9620" y="2382"/>
                      <a:pt x="9597" y="2405"/>
                      <a:pt x="9573" y="2429"/>
                    </a:cubicBezTo>
                    <a:cubicBezTo>
                      <a:pt x="9585" y="2453"/>
                      <a:pt x="9597" y="2477"/>
                      <a:pt x="9597" y="2501"/>
                    </a:cubicBezTo>
                    <a:cubicBezTo>
                      <a:pt x="9608" y="2512"/>
                      <a:pt x="9585" y="2560"/>
                      <a:pt x="9585" y="2584"/>
                    </a:cubicBezTo>
                    <a:lnTo>
                      <a:pt x="9537" y="2620"/>
                    </a:lnTo>
                    <a:lnTo>
                      <a:pt x="9537" y="2620"/>
                    </a:lnTo>
                    <a:lnTo>
                      <a:pt x="9549" y="2584"/>
                    </a:lnTo>
                    <a:lnTo>
                      <a:pt x="9537" y="2548"/>
                    </a:lnTo>
                    <a:lnTo>
                      <a:pt x="9454" y="2536"/>
                    </a:lnTo>
                    <a:lnTo>
                      <a:pt x="9335" y="2548"/>
                    </a:lnTo>
                    <a:lnTo>
                      <a:pt x="9239" y="2632"/>
                    </a:lnTo>
                    <a:lnTo>
                      <a:pt x="9132" y="2632"/>
                    </a:lnTo>
                    <a:lnTo>
                      <a:pt x="9001" y="2667"/>
                    </a:lnTo>
                    <a:lnTo>
                      <a:pt x="8906" y="2727"/>
                    </a:lnTo>
                    <a:lnTo>
                      <a:pt x="8763" y="2751"/>
                    </a:lnTo>
                    <a:lnTo>
                      <a:pt x="8846" y="2703"/>
                    </a:lnTo>
                    <a:lnTo>
                      <a:pt x="8954" y="2643"/>
                    </a:lnTo>
                    <a:cubicBezTo>
                      <a:pt x="8977" y="2620"/>
                      <a:pt x="9001" y="2596"/>
                      <a:pt x="9037" y="2560"/>
                    </a:cubicBezTo>
                    <a:lnTo>
                      <a:pt x="9001" y="2524"/>
                    </a:lnTo>
                    <a:lnTo>
                      <a:pt x="8930" y="2536"/>
                    </a:lnTo>
                    <a:lnTo>
                      <a:pt x="8799" y="2572"/>
                    </a:lnTo>
                    <a:lnTo>
                      <a:pt x="8799" y="2572"/>
                    </a:lnTo>
                    <a:lnTo>
                      <a:pt x="8858" y="2501"/>
                    </a:lnTo>
                    <a:lnTo>
                      <a:pt x="8930" y="2489"/>
                    </a:lnTo>
                    <a:lnTo>
                      <a:pt x="9013" y="2441"/>
                    </a:lnTo>
                    <a:lnTo>
                      <a:pt x="9061" y="2358"/>
                    </a:lnTo>
                    <a:lnTo>
                      <a:pt x="9132" y="2322"/>
                    </a:lnTo>
                    <a:lnTo>
                      <a:pt x="9180" y="2286"/>
                    </a:lnTo>
                    <a:lnTo>
                      <a:pt x="9239" y="2274"/>
                    </a:lnTo>
                    <a:lnTo>
                      <a:pt x="9358" y="2310"/>
                    </a:lnTo>
                    <a:lnTo>
                      <a:pt x="9454" y="2334"/>
                    </a:lnTo>
                    <a:lnTo>
                      <a:pt x="9525" y="2322"/>
                    </a:lnTo>
                    <a:cubicBezTo>
                      <a:pt x="9561" y="2286"/>
                      <a:pt x="9597" y="2239"/>
                      <a:pt x="9632" y="2203"/>
                    </a:cubicBezTo>
                    <a:lnTo>
                      <a:pt x="9704" y="2131"/>
                    </a:lnTo>
                    <a:cubicBezTo>
                      <a:pt x="9704" y="2120"/>
                      <a:pt x="9692" y="2120"/>
                      <a:pt x="9692" y="2108"/>
                    </a:cubicBezTo>
                    <a:lnTo>
                      <a:pt x="9549" y="2036"/>
                    </a:lnTo>
                    <a:lnTo>
                      <a:pt x="9513" y="1965"/>
                    </a:lnTo>
                    <a:lnTo>
                      <a:pt x="9478" y="1905"/>
                    </a:lnTo>
                    <a:lnTo>
                      <a:pt x="9347" y="1858"/>
                    </a:lnTo>
                    <a:lnTo>
                      <a:pt x="9251" y="1834"/>
                    </a:lnTo>
                    <a:lnTo>
                      <a:pt x="9120" y="1727"/>
                    </a:lnTo>
                    <a:lnTo>
                      <a:pt x="9085" y="1762"/>
                    </a:lnTo>
                    <a:lnTo>
                      <a:pt x="9085" y="1810"/>
                    </a:lnTo>
                    <a:lnTo>
                      <a:pt x="9037" y="1881"/>
                    </a:lnTo>
                    <a:lnTo>
                      <a:pt x="8977" y="1905"/>
                    </a:lnTo>
                    <a:lnTo>
                      <a:pt x="8954" y="1953"/>
                    </a:lnTo>
                    <a:lnTo>
                      <a:pt x="8954" y="2012"/>
                    </a:lnTo>
                    <a:lnTo>
                      <a:pt x="8858" y="2060"/>
                    </a:lnTo>
                    <a:lnTo>
                      <a:pt x="8823" y="2131"/>
                    </a:lnTo>
                    <a:cubicBezTo>
                      <a:pt x="8823" y="2155"/>
                      <a:pt x="8835" y="2191"/>
                      <a:pt x="8835" y="2215"/>
                    </a:cubicBezTo>
                    <a:lnTo>
                      <a:pt x="8716" y="2274"/>
                    </a:lnTo>
                    <a:lnTo>
                      <a:pt x="8644" y="2370"/>
                    </a:lnTo>
                    <a:cubicBezTo>
                      <a:pt x="8644" y="2393"/>
                      <a:pt x="8644" y="2417"/>
                      <a:pt x="8632" y="2429"/>
                    </a:cubicBezTo>
                    <a:lnTo>
                      <a:pt x="8596" y="2501"/>
                    </a:lnTo>
                    <a:lnTo>
                      <a:pt x="8549" y="2501"/>
                    </a:lnTo>
                    <a:lnTo>
                      <a:pt x="8549" y="2393"/>
                    </a:lnTo>
                    <a:lnTo>
                      <a:pt x="8644" y="2262"/>
                    </a:lnTo>
                    <a:lnTo>
                      <a:pt x="8727" y="2227"/>
                    </a:lnTo>
                    <a:lnTo>
                      <a:pt x="8727" y="2191"/>
                    </a:lnTo>
                    <a:lnTo>
                      <a:pt x="8692" y="2179"/>
                    </a:lnTo>
                    <a:lnTo>
                      <a:pt x="8632" y="2143"/>
                    </a:lnTo>
                    <a:lnTo>
                      <a:pt x="8537" y="2191"/>
                    </a:lnTo>
                    <a:lnTo>
                      <a:pt x="8406" y="2346"/>
                    </a:lnTo>
                    <a:lnTo>
                      <a:pt x="8370" y="2417"/>
                    </a:lnTo>
                    <a:lnTo>
                      <a:pt x="8263" y="2465"/>
                    </a:lnTo>
                    <a:lnTo>
                      <a:pt x="8251" y="2441"/>
                    </a:lnTo>
                    <a:lnTo>
                      <a:pt x="8311" y="2393"/>
                    </a:lnTo>
                    <a:cubicBezTo>
                      <a:pt x="8335" y="2346"/>
                      <a:pt x="8358" y="2310"/>
                      <a:pt x="8382" y="2262"/>
                    </a:cubicBezTo>
                    <a:lnTo>
                      <a:pt x="8394" y="2215"/>
                    </a:lnTo>
                    <a:lnTo>
                      <a:pt x="8525" y="2096"/>
                    </a:lnTo>
                    <a:lnTo>
                      <a:pt x="8585" y="2024"/>
                    </a:lnTo>
                    <a:lnTo>
                      <a:pt x="8549" y="1989"/>
                    </a:lnTo>
                    <a:lnTo>
                      <a:pt x="8549" y="1929"/>
                    </a:lnTo>
                    <a:lnTo>
                      <a:pt x="8430" y="2012"/>
                    </a:lnTo>
                    <a:lnTo>
                      <a:pt x="8275" y="2131"/>
                    </a:lnTo>
                    <a:cubicBezTo>
                      <a:pt x="8275" y="2167"/>
                      <a:pt x="8275" y="2191"/>
                      <a:pt x="8263" y="2215"/>
                    </a:cubicBezTo>
                    <a:lnTo>
                      <a:pt x="8204" y="2286"/>
                    </a:lnTo>
                    <a:lnTo>
                      <a:pt x="8168" y="2286"/>
                    </a:lnTo>
                    <a:cubicBezTo>
                      <a:pt x="8168" y="2262"/>
                      <a:pt x="8168" y="2239"/>
                      <a:pt x="8180" y="2215"/>
                    </a:cubicBezTo>
                    <a:lnTo>
                      <a:pt x="8227" y="2131"/>
                    </a:lnTo>
                    <a:lnTo>
                      <a:pt x="8168" y="2131"/>
                    </a:lnTo>
                    <a:cubicBezTo>
                      <a:pt x="8168" y="2120"/>
                      <a:pt x="8168" y="2108"/>
                      <a:pt x="8168" y="2096"/>
                    </a:cubicBezTo>
                    <a:lnTo>
                      <a:pt x="8251" y="2060"/>
                    </a:lnTo>
                    <a:lnTo>
                      <a:pt x="8454" y="1929"/>
                    </a:lnTo>
                    <a:lnTo>
                      <a:pt x="8632" y="1786"/>
                    </a:lnTo>
                    <a:lnTo>
                      <a:pt x="8632" y="1739"/>
                    </a:lnTo>
                    <a:lnTo>
                      <a:pt x="8537" y="1750"/>
                    </a:lnTo>
                    <a:lnTo>
                      <a:pt x="8394" y="1846"/>
                    </a:lnTo>
                    <a:lnTo>
                      <a:pt x="8394" y="1905"/>
                    </a:lnTo>
                    <a:lnTo>
                      <a:pt x="8299" y="1953"/>
                    </a:lnTo>
                    <a:lnTo>
                      <a:pt x="8287" y="1917"/>
                    </a:lnTo>
                    <a:lnTo>
                      <a:pt x="8251" y="1893"/>
                    </a:lnTo>
                    <a:lnTo>
                      <a:pt x="8073" y="2024"/>
                    </a:lnTo>
                    <a:lnTo>
                      <a:pt x="8001" y="2096"/>
                    </a:lnTo>
                    <a:lnTo>
                      <a:pt x="7918" y="2251"/>
                    </a:lnTo>
                    <a:lnTo>
                      <a:pt x="7787" y="2334"/>
                    </a:lnTo>
                    <a:lnTo>
                      <a:pt x="7703" y="2346"/>
                    </a:lnTo>
                    <a:lnTo>
                      <a:pt x="7787" y="2274"/>
                    </a:lnTo>
                    <a:lnTo>
                      <a:pt x="7906" y="2179"/>
                    </a:lnTo>
                    <a:cubicBezTo>
                      <a:pt x="7918" y="2155"/>
                      <a:pt x="7942" y="2120"/>
                      <a:pt x="7954" y="2096"/>
                    </a:cubicBezTo>
                    <a:lnTo>
                      <a:pt x="7918" y="2084"/>
                    </a:lnTo>
                    <a:lnTo>
                      <a:pt x="7823" y="2108"/>
                    </a:lnTo>
                    <a:lnTo>
                      <a:pt x="7823" y="2108"/>
                    </a:lnTo>
                    <a:lnTo>
                      <a:pt x="7930" y="2024"/>
                    </a:lnTo>
                    <a:lnTo>
                      <a:pt x="8073" y="1989"/>
                    </a:lnTo>
                    <a:lnTo>
                      <a:pt x="8108" y="1929"/>
                    </a:lnTo>
                    <a:lnTo>
                      <a:pt x="8084" y="1893"/>
                    </a:lnTo>
                    <a:lnTo>
                      <a:pt x="8013" y="1941"/>
                    </a:lnTo>
                    <a:lnTo>
                      <a:pt x="7882" y="1989"/>
                    </a:lnTo>
                    <a:lnTo>
                      <a:pt x="7811" y="2048"/>
                    </a:lnTo>
                    <a:lnTo>
                      <a:pt x="7727" y="2048"/>
                    </a:lnTo>
                    <a:lnTo>
                      <a:pt x="7942" y="1929"/>
                    </a:lnTo>
                    <a:lnTo>
                      <a:pt x="7894" y="1893"/>
                    </a:lnTo>
                    <a:lnTo>
                      <a:pt x="7775" y="1917"/>
                    </a:lnTo>
                    <a:lnTo>
                      <a:pt x="7775" y="1917"/>
                    </a:lnTo>
                    <a:lnTo>
                      <a:pt x="7823" y="1858"/>
                    </a:lnTo>
                    <a:lnTo>
                      <a:pt x="7942" y="1834"/>
                    </a:lnTo>
                    <a:lnTo>
                      <a:pt x="8001" y="1858"/>
                    </a:lnTo>
                    <a:lnTo>
                      <a:pt x="8144" y="1822"/>
                    </a:lnTo>
                    <a:cubicBezTo>
                      <a:pt x="8156" y="1786"/>
                      <a:pt x="8168" y="1762"/>
                      <a:pt x="8192" y="1727"/>
                    </a:cubicBezTo>
                    <a:lnTo>
                      <a:pt x="8323" y="1667"/>
                    </a:lnTo>
                    <a:lnTo>
                      <a:pt x="8299" y="1608"/>
                    </a:lnTo>
                    <a:cubicBezTo>
                      <a:pt x="8311" y="1584"/>
                      <a:pt x="8323" y="1572"/>
                      <a:pt x="8335" y="1548"/>
                    </a:cubicBezTo>
                    <a:cubicBezTo>
                      <a:pt x="8346" y="1524"/>
                      <a:pt x="8335" y="1500"/>
                      <a:pt x="8323" y="1489"/>
                    </a:cubicBezTo>
                    <a:lnTo>
                      <a:pt x="8239" y="1500"/>
                    </a:lnTo>
                    <a:lnTo>
                      <a:pt x="8180" y="1477"/>
                    </a:lnTo>
                    <a:lnTo>
                      <a:pt x="8037" y="1477"/>
                    </a:lnTo>
                    <a:lnTo>
                      <a:pt x="7918" y="1584"/>
                    </a:lnTo>
                    <a:lnTo>
                      <a:pt x="7763" y="1655"/>
                    </a:lnTo>
                    <a:lnTo>
                      <a:pt x="7680" y="1762"/>
                    </a:lnTo>
                    <a:lnTo>
                      <a:pt x="7477" y="1953"/>
                    </a:lnTo>
                    <a:lnTo>
                      <a:pt x="7418" y="1965"/>
                    </a:lnTo>
                    <a:lnTo>
                      <a:pt x="7418" y="1905"/>
                    </a:lnTo>
                    <a:lnTo>
                      <a:pt x="7489" y="1881"/>
                    </a:lnTo>
                    <a:lnTo>
                      <a:pt x="7573" y="1810"/>
                    </a:lnTo>
                    <a:lnTo>
                      <a:pt x="7692" y="1655"/>
                    </a:lnTo>
                    <a:lnTo>
                      <a:pt x="7823" y="1572"/>
                    </a:lnTo>
                    <a:lnTo>
                      <a:pt x="7894" y="1500"/>
                    </a:lnTo>
                    <a:lnTo>
                      <a:pt x="7846" y="1465"/>
                    </a:lnTo>
                    <a:lnTo>
                      <a:pt x="7644" y="1512"/>
                    </a:lnTo>
                    <a:lnTo>
                      <a:pt x="7442" y="1643"/>
                    </a:lnTo>
                    <a:lnTo>
                      <a:pt x="7442" y="1643"/>
                    </a:lnTo>
                    <a:lnTo>
                      <a:pt x="7608" y="1500"/>
                    </a:lnTo>
                    <a:lnTo>
                      <a:pt x="7787" y="1429"/>
                    </a:lnTo>
                    <a:lnTo>
                      <a:pt x="8013" y="1429"/>
                    </a:lnTo>
                    <a:lnTo>
                      <a:pt x="8108" y="1322"/>
                    </a:lnTo>
                    <a:cubicBezTo>
                      <a:pt x="8096" y="1310"/>
                      <a:pt x="8096" y="1298"/>
                      <a:pt x="8084" y="1274"/>
                    </a:cubicBezTo>
                    <a:lnTo>
                      <a:pt x="8037" y="1239"/>
                    </a:lnTo>
                    <a:lnTo>
                      <a:pt x="8037" y="1191"/>
                    </a:lnTo>
                    <a:lnTo>
                      <a:pt x="8025" y="1131"/>
                    </a:lnTo>
                    <a:lnTo>
                      <a:pt x="7882" y="1119"/>
                    </a:lnTo>
                    <a:lnTo>
                      <a:pt x="7823" y="1072"/>
                    </a:lnTo>
                    <a:lnTo>
                      <a:pt x="7715" y="1084"/>
                    </a:lnTo>
                    <a:lnTo>
                      <a:pt x="7692" y="1119"/>
                    </a:lnTo>
                    <a:lnTo>
                      <a:pt x="7632" y="1131"/>
                    </a:lnTo>
                    <a:lnTo>
                      <a:pt x="7596" y="1072"/>
                    </a:lnTo>
                    <a:lnTo>
                      <a:pt x="7513" y="1072"/>
                    </a:lnTo>
                    <a:lnTo>
                      <a:pt x="7406" y="1036"/>
                    </a:lnTo>
                    <a:cubicBezTo>
                      <a:pt x="7406" y="1024"/>
                      <a:pt x="7394" y="1012"/>
                      <a:pt x="7382" y="988"/>
                    </a:cubicBezTo>
                    <a:lnTo>
                      <a:pt x="7192" y="977"/>
                    </a:lnTo>
                    <a:lnTo>
                      <a:pt x="7132" y="988"/>
                    </a:lnTo>
                    <a:lnTo>
                      <a:pt x="7072" y="965"/>
                    </a:lnTo>
                    <a:lnTo>
                      <a:pt x="6906" y="988"/>
                    </a:lnTo>
                    <a:cubicBezTo>
                      <a:pt x="6846" y="1012"/>
                      <a:pt x="6787" y="1024"/>
                      <a:pt x="6727" y="1048"/>
                    </a:cubicBezTo>
                    <a:lnTo>
                      <a:pt x="6620" y="1143"/>
                    </a:lnTo>
                    <a:lnTo>
                      <a:pt x="6465" y="1167"/>
                    </a:lnTo>
                    <a:lnTo>
                      <a:pt x="6358" y="1322"/>
                    </a:lnTo>
                    <a:lnTo>
                      <a:pt x="6418" y="1346"/>
                    </a:lnTo>
                    <a:lnTo>
                      <a:pt x="6501" y="1346"/>
                    </a:lnTo>
                    <a:lnTo>
                      <a:pt x="6763" y="1429"/>
                    </a:lnTo>
                    <a:lnTo>
                      <a:pt x="6811" y="1453"/>
                    </a:lnTo>
                    <a:lnTo>
                      <a:pt x="6906" y="1453"/>
                    </a:lnTo>
                    <a:lnTo>
                      <a:pt x="6977" y="1524"/>
                    </a:lnTo>
                    <a:lnTo>
                      <a:pt x="6918" y="1536"/>
                    </a:lnTo>
                    <a:lnTo>
                      <a:pt x="6822" y="1524"/>
                    </a:lnTo>
                    <a:lnTo>
                      <a:pt x="6668" y="1548"/>
                    </a:lnTo>
                    <a:cubicBezTo>
                      <a:pt x="6668" y="1536"/>
                      <a:pt x="6668" y="1512"/>
                      <a:pt x="6656" y="1500"/>
                    </a:cubicBezTo>
                    <a:lnTo>
                      <a:pt x="6418" y="1417"/>
                    </a:lnTo>
                    <a:lnTo>
                      <a:pt x="6322" y="1453"/>
                    </a:lnTo>
                    <a:lnTo>
                      <a:pt x="6251" y="1489"/>
                    </a:lnTo>
                    <a:lnTo>
                      <a:pt x="6287" y="1417"/>
                    </a:lnTo>
                    <a:cubicBezTo>
                      <a:pt x="6287" y="1393"/>
                      <a:pt x="6287" y="1358"/>
                      <a:pt x="6299" y="1334"/>
                    </a:cubicBezTo>
                    <a:lnTo>
                      <a:pt x="6144" y="1322"/>
                    </a:lnTo>
                    <a:lnTo>
                      <a:pt x="6096" y="1358"/>
                    </a:lnTo>
                    <a:cubicBezTo>
                      <a:pt x="6108" y="1405"/>
                      <a:pt x="6132" y="1453"/>
                      <a:pt x="6144" y="1500"/>
                    </a:cubicBezTo>
                    <a:lnTo>
                      <a:pt x="6215" y="1560"/>
                    </a:lnTo>
                    <a:lnTo>
                      <a:pt x="6263" y="1655"/>
                    </a:lnTo>
                    <a:cubicBezTo>
                      <a:pt x="6263" y="1679"/>
                      <a:pt x="6251" y="1691"/>
                      <a:pt x="6239" y="1715"/>
                    </a:cubicBezTo>
                    <a:cubicBezTo>
                      <a:pt x="6239" y="1691"/>
                      <a:pt x="6227" y="1667"/>
                      <a:pt x="6215" y="1643"/>
                    </a:cubicBezTo>
                    <a:lnTo>
                      <a:pt x="6108" y="1560"/>
                    </a:lnTo>
                    <a:cubicBezTo>
                      <a:pt x="6084" y="1596"/>
                      <a:pt x="6049" y="1620"/>
                      <a:pt x="6025" y="1655"/>
                    </a:cubicBezTo>
                    <a:cubicBezTo>
                      <a:pt x="5989" y="1691"/>
                      <a:pt x="6001" y="1715"/>
                      <a:pt x="5977" y="1750"/>
                    </a:cubicBezTo>
                    <a:lnTo>
                      <a:pt x="6060" y="1786"/>
                    </a:lnTo>
                    <a:lnTo>
                      <a:pt x="5989" y="1834"/>
                    </a:lnTo>
                    <a:lnTo>
                      <a:pt x="5870" y="1822"/>
                    </a:lnTo>
                    <a:lnTo>
                      <a:pt x="5739" y="1834"/>
                    </a:lnTo>
                    <a:lnTo>
                      <a:pt x="5787" y="1762"/>
                    </a:lnTo>
                    <a:lnTo>
                      <a:pt x="5906" y="1679"/>
                    </a:lnTo>
                    <a:lnTo>
                      <a:pt x="6037" y="1512"/>
                    </a:lnTo>
                    <a:cubicBezTo>
                      <a:pt x="6037" y="1489"/>
                      <a:pt x="6049" y="1465"/>
                      <a:pt x="6060" y="1441"/>
                    </a:cubicBezTo>
                    <a:lnTo>
                      <a:pt x="5965" y="1393"/>
                    </a:lnTo>
                    <a:lnTo>
                      <a:pt x="5906" y="1334"/>
                    </a:lnTo>
                    <a:lnTo>
                      <a:pt x="5787" y="1453"/>
                    </a:lnTo>
                    <a:lnTo>
                      <a:pt x="5739" y="1500"/>
                    </a:lnTo>
                    <a:lnTo>
                      <a:pt x="5691" y="1465"/>
                    </a:lnTo>
                    <a:lnTo>
                      <a:pt x="5691" y="1369"/>
                    </a:lnTo>
                    <a:lnTo>
                      <a:pt x="5560" y="1369"/>
                    </a:lnTo>
                    <a:lnTo>
                      <a:pt x="5513" y="1405"/>
                    </a:lnTo>
                    <a:cubicBezTo>
                      <a:pt x="5513" y="1429"/>
                      <a:pt x="5513" y="1453"/>
                      <a:pt x="5501" y="1477"/>
                    </a:cubicBezTo>
                    <a:cubicBezTo>
                      <a:pt x="5489" y="1489"/>
                      <a:pt x="5525" y="1524"/>
                      <a:pt x="5548" y="1548"/>
                    </a:cubicBezTo>
                    <a:cubicBezTo>
                      <a:pt x="5560" y="1572"/>
                      <a:pt x="5560" y="1608"/>
                      <a:pt x="5572" y="1643"/>
                    </a:cubicBezTo>
                    <a:lnTo>
                      <a:pt x="5489" y="1620"/>
                    </a:lnTo>
                    <a:lnTo>
                      <a:pt x="5465" y="1524"/>
                    </a:lnTo>
                    <a:lnTo>
                      <a:pt x="5429" y="1512"/>
                    </a:lnTo>
                    <a:cubicBezTo>
                      <a:pt x="5417" y="1536"/>
                      <a:pt x="5406" y="1560"/>
                      <a:pt x="5394" y="1584"/>
                    </a:cubicBezTo>
                    <a:lnTo>
                      <a:pt x="5275" y="1631"/>
                    </a:lnTo>
                    <a:cubicBezTo>
                      <a:pt x="5275" y="1655"/>
                      <a:pt x="5275" y="1679"/>
                      <a:pt x="5287" y="1691"/>
                    </a:cubicBezTo>
                    <a:lnTo>
                      <a:pt x="5227" y="1786"/>
                    </a:lnTo>
                    <a:lnTo>
                      <a:pt x="5132" y="1822"/>
                    </a:lnTo>
                    <a:lnTo>
                      <a:pt x="5096" y="1881"/>
                    </a:lnTo>
                    <a:lnTo>
                      <a:pt x="4989" y="1905"/>
                    </a:lnTo>
                    <a:cubicBezTo>
                      <a:pt x="5013" y="1881"/>
                      <a:pt x="5048" y="1858"/>
                      <a:pt x="5084" y="1834"/>
                    </a:cubicBezTo>
                    <a:lnTo>
                      <a:pt x="5084" y="1774"/>
                    </a:lnTo>
                    <a:lnTo>
                      <a:pt x="5025" y="1750"/>
                    </a:lnTo>
                    <a:lnTo>
                      <a:pt x="4965" y="1762"/>
                    </a:lnTo>
                    <a:cubicBezTo>
                      <a:pt x="4965" y="1739"/>
                      <a:pt x="4953" y="1727"/>
                      <a:pt x="4953" y="1715"/>
                    </a:cubicBezTo>
                    <a:lnTo>
                      <a:pt x="5036" y="1691"/>
                    </a:lnTo>
                    <a:lnTo>
                      <a:pt x="5096" y="1703"/>
                    </a:lnTo>
                    <a:cubicBezTo>
                      <a:pt x="5096" y="1691"/>
                      <a:pt x="5096" y="1679"/>
                      <a:pt x="5108" y="1655"/>
                    </a:cubicBezTo>
                    <a:lnTo>
                      <a:pt x="5084" y="1596"/>
                    </a:lnTo>
                    <a:lnTo>
                      <a:pt x="5084" y="1560"/>
                    </a:lnTo>
                    <a:lnTo>
                      <a:pt x="5203" y="1500"/>
                    </a:lnTo>
                    <a:lnTo>
                      <a:pt x="5358" y="1358"/>
                    </a:lnTo>
                    <a:cubicBezTo>
                      <a:pt x="5358" y="1346"/>
                      <a:pt x="5370" y="1322"/>
                      <a:pt x="5370" y="1298"/>
                    </a:cubicBezTo>
                    <a:cubicBezTo>
                      <a:pt x="5382" y="1274"/>
                      <a:pt x="5417" y="1250"/>
                      <a:pt x="5441" y="1227"/>
                    </a:cubicBezTo>
                    <a:lnTo>
                      <a:pt x="5441" y="1227"/>
                    </a:lnTo>
                    <a:lnTo>
                      <a:pt x="5394" y="1239"/>
                    </a:lnTo>
                    <a:lnTo>
                      <a:pt x="5322" y="1250"/>
                    </a:lnTo>
                    <a:lnTo>
                      <a:pt x="5167" y="1369"/>
                    </a:lnTo>
                    <a:lnTo>
                      <a:pt x="5060" y="1477"/>
                    </a:lnTo>
                    <a:lnTo>
                      <a:pt x="4965" y="1500"/>
                    </a:lnTo>
                    <a:lnTo>
                      <a:pt x="5036" y="1417"/>
                    </a:lnTo>
                    <a:cubicBezTo>
                      <a:pt x="5060" y="1393"/>
                      <a:pt x="5084" y="1369"/>
                      <a:pt x="5108" y="1334"/>
                    </a:cubicBezTo>
                    <a:lnTo>
                      <a:pt x="5179" y="1262"/>
                    </a:lnTo>
                    <a:lnTo>
                      <a:pt x="5287" y="1227"/>
                    </a:lnTo>
                    <a:lnTo>
                      <a:pt x="5358" y="1143"/>
                    </a:lnTo>
                    <a:lnTo>
                      <a:pt x="5453" y="1119"/>
                    </a:lnTo>
                    <a:lnTo>
                      <a:pt x="5525" y="1012"/>
                    </a:lnTo>
                    <a:cubicBezTo>
                      <a:pt x="5525" y="1000"/>
                      <a:pt x="5525" y="988"/>
                      <a:pt x="5525" y="977"/>
                    </a:cubicBezTo>
                    <a:lnTo>
                      <a:pt x="5406" y="941"/>
                    </a:lnTo>
                    <a:lnTo>
                      <a:pt x="5406" y="858"/>
                    </a:lnTo>
                    <a:lnTo>
                      <a:pt x="5429" y="810"/>
                    </a:lnTo>
                    <a:lnTo>
                      <a:pt x="5584" y="643"/>
                    </a:lnTo>
                    <a:cubicBezTo>
                      <a:pt x="5584" y="631"/>
                      <a:pt x="5584" y="619"/>
                      <a:pt x="5596" y="596"/>
                    </a:cubicBezTo>
                    <a:lnTo>
                      <a:pt x="5537" y="548"/>
                    </a:lnTo>
                    <a:lnTo>
                      <a:pt x="5406" y="536"/>
                    </a:lnTo>
                    <a:lnTo>
                      <a:pt x="5370" y="500"/>
                    </a:lnTo>
                    <a:lnTo>
                      <a:pt x="5429" y="381"/>
                    </a:lnTo>
                    <a:cubicBezTo>
                      <a:pt x="5453" y="357"/>
                      <a:pt x="5477" y="334"/>
                      <a:pt x="5501" y="310"/>
                    </a:cubicBezTo>
                    <a:cubicBezTo>
                      <a:pt x="5513" y="286"/>
                      <a:pt x="5513" y="274"/>
                      <a:pt x="5525" y="250"/>
                    </a:cubicBezTo>
                    <a:cubicBezTo>
                      <a:pt x="5525" y="191"/>
                      <a:pt x="5513" y="131"/>
                      <a:pt x="5513" y="72"/>
                    </a:cubicBezTo>
                    <a:lnTo>
                      <a:pt x="5548" y="36"/>
                    </a:lnTo>
                    <a:cubicBezTo>
                      <a:pt x="5537" y="24"/>
                      <a:pt x="5525" y="12"/>
                      <a:pt x="5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26"/>
              <p:cNvSpPr/>
              <p:nvPr/>
            </p:nvSpPr>
            <p:spPr>
              <a:xfrm>
                <a:off x="2732475" y="2263500"/>
                <a:ext cx="955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418" extrusionOk="0">
                    <a:moveTo>
                      <a:pt x="119" y="1"/>
                    </a:moveTo>
                    <a:lnTo>
                      <a:pt x="0" y="60"/>
                    </a:lnTo>
                    <a:cubicBezTo>
                      <a:pt x="12" y="72"/>
                      <a:pt x="12" y="72"/>
                      <a:pt x="24" y="84"/>
                    </a:cubicBezTo>
                    <a:lnTo>
                      <a:pt x="48" y="167"/>
                    </a:lnTo>
                    <a:lnTo>
                      <a:pt x="108" y="191"/>
                    </a:lnTo>
                    <a:cubicBezTo>
                      <a:pt x="108" y="251"/>
                      <a:pt x="119" y="298"/>
                      <a:pt x="119" y="346"/>
                    </a:cubicBezTo>
                    <a:lnTo>
                      <a:pt x="155" y="417"/>
                    </a:lnTo>
                    <a:lnTo>
                      <a:pt x="310" y="417"/>
                    </a:lnTo>
                    <a:lnTo>
                      <a:pt x="381" y="405"/>
                    </a:lnTo>
                    <a:cubicBezTo>
                      <a:pt x="369" y="382"/>
                      <a:pt x="358" y="370"/>
                      <a:pt x="346" y="346"/>
                    </a:cubicBezTo>
                    <a:lnTo>
                      <a:pt x="298" y="322"/>
                    </a:lnTo>
                    <a:lnTo>
                      <a:pt x="322" y="274"/>
                    </a:lnTo>
                    <a:cubicBezTo>
                      <a:pt x="334" y="215"/>
                      <a:pt x="358" y="155"/>
                      <a:pt x="369" y="96"/>
                    </a:cubicBezTo>
                    <a:cubicBezTo>
                      <a:pt x="358" y="72"/>
                      <a:pt x="346" y="48"/>
                      <a:pt x="334" y="13"/>
                    </a:cubicBez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26"/>
              <p:cNvSpPr/>
              <p:nvPr/>
            </p:nvSpPr>
            <p:spPr>
              <a:xfrm>
                <a:off x="2736925" y="2250400"/>
                <a:ext cx="42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4" extrusionOk="0">
                    <a:moveTo>
                      <a:pt x="61" y="1"/>
                    </a:moveTo>
                    <a:lnTo>
                      <a:pt x="25" y="25"/>
                    </a:lnTo>
                    <a:cubicBezTo>
                      <a:pt x="25" y="36"/>
                      <a:pt x="25" y="60"/>
                      <a:pt x="13" y="72"/>
                    </a:cubicBezTo>
                    <a:cubicBezTo>
                      <a:pt x="1" y="84"/>
                      <a:pt x="37" y="120"/>
                      <a:pt x="61" y="132"/>
                    </a:cubicBezTo>
                    <a:lnTo>
                      <a:pt x="132" y="144"/>
                    </a:lnTo>
                    <a:lnTo>
                      <a:pt x="168" y="108"/>
                    </a:lnTo>
                    <a:cubicBezTo>
                      <a:pt x="168" y="96"/>
                      <a:pt x="156" y="84"/>
                      <a:pt x="144" y="72"/>
                    </a:cubicBezTo>
                    <a:lnTo>
                      <a:pt x="84" y="60"/>
                    </a:lnTo>
                    <a:cubicBezTo>
                      <a:pt x="84" y="36"/>
                      <a:pt x="72" y="25"/>
                      <a:pt x="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26"/>
              <p:cNvSpPr/>
              <p:nvPr/>
            </p:nvSpPr>
            <p:spPr>
              <a:xfrm>
                <a:off x="2684250" y="2234925"/>
                <a:ext cx="42300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465" extrusionOk="0">
                    <a:moveTo>
                      <a:pt x="810" y="1"/>
                    </a:moveTo>
                    <a:lnTo>
                      <a:pt x="763" y="36"/>
                    </a:lnTo>
                    <a:lnTo>
                      <a:pt x="644" y="48"/>
                    </a:lnTo>
                    <a:lnTo>
                      <a:pt x="620" y="13"/>
                    </a:lnTo>
                    <a:lnTo>
                      <a:pt x="548" y="13"/>
                    </a:lnTo>
                    <a:lnTo>
                      <a:pt x="453" y="48"/>
                    </a:lnTo>
                    <a:lnTo>
                      <a:pt x="346" y="48"/>
                    </a:lnTo>
                    <a:lnTo>
                      <a:pt x="263" y="84"/>
                    </a:lnTo>
                    <a:lnTo>
                      <a:pt x="120" y="108"/>
                    </a:lnTo>
                    <a:lnTo>
                      <a:pt x="36" y="191"/>
                    </a:lnTo>
                    <a:cubicBezTo>
                      <a:pt x="24" y="239"/>
                      <a:pt x="12" y="286"/>
                      <a:pt x="1" y="334"/>
                    </a:cubicBezTo>
                    <a:cubicBezTo>
                      <a:pt x="12" y="370"/>
                      <a:pt x="24" y="405"/>
                      <a:pt x="48" y="441"/>
                    </a:cubicBezTo>
                    <a:lnTo>
                      <a:pt x="132" y="441"/>
                    </a:lnTo>
                    <a:lnTo>
                      <a:pt x="263" y="394"/>
                    </a:lnTo>
                    <a:lnTo>
                      <a:pt x="358" y="441"/>
                    </a:lnTo>
                    <a:lnTo>
                      <a:pt x="501" y="453"/>
                    </a:lnTo>
                    <a:lnTo>
                      <a:pt x="655" y="429"/>
                    </a:lnTo>
                    <a:lnTo>
                      <a:pt x="858" y="465"/>
                    </a:lnTo>
                    <a:lnTo>
                      <a:pt x="1048" y="429"/>
                    </a:lnTo>
                    <a:lnTo>
                      <a:pt x="1227" y="453"/>
                    </a:lnTo>
                    <a:lnTo>
                      <a:pt x="1334" y="405"/>
                    </a:lnTo>
                    <a:lnTo>
                      <a:pt x="1489" y="286"/>
                    </a:lnTo>
                    <a:lnTo>
                      <a:pt x="1632" y="274"/>
                    </a:lnTo>
                    <a:lnTo>
                      <a:pt x="1691" y="227"/>
                    </a:lnTo>
                    <a:lnTo>
                      <a:pt x="1656" y="203"/>
                    </a:lnTo>
                    <a:lnTo>
                      <a:pt x="1656" y="144"/>
                    </a:lnTo>
                    <a:lnTo>
                      <a:pt x="1560" y="120"/>
                    </a:lnTo>
                    <a:lnTo>
                      <a:pt x="1465" y="72"/>
                    </a:lnTo>
                    <a:lnTo>
                      <a:pt x="1370" y="132"/>
                    </a:lnTo>
                    <a:lnTo>
                      <a:pt x="1286" y="144"/>
                    </a:lnTo>
                    <a:lnTo>
                      <a:pt x="1239" y="120"/>
                    </a:lnTo>
                    <a:lnTo>
                      <a:pt x="1286" y="72"/>
                    </a:lnTo>
                    <a:lnTo>
                      <a:pt x="1167" y="72"/>
                    </a:lnTo>
                    <a:lnTo>
                      <a:pt x="1025" y="1"/>
                    </a:lnTo>
                    <a:lnTo>
                      <a:pt x="917" y="13"/>
                    </a:lnTo>
                    <a:lnTo>
                      <a:pt x="81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26"/>
              <p:cNvSpPr/>
              <p:nvPr/>
            </p:nvSpPr>
            <p:spPr>
              <a:xfrm>
                <a:off x="2662525" y="2256950"/>
                <a:ext cx="180700" cy="74450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2978" extrusionOk="0">
                    <a:moveTo>
                      <a:pt x="751" y="1"/>
                    </a:moveTo>
                    <a:lnTo>
                      <a:pt x="620" y="36"/>
                    </a:lnTo>
                    <a:lnTo>
                      <a:pt x="465" y="25"/>
                    </a:lnTo>
                    <a:lnTo>
                      <a:pt x="417" y="72"/>
                    </a:lnTo>
                    <a:lnTo>
                      <a:pt x="191" y="144"/>
                    </a:lnTo>
                    <a:lnTo>
                      <a:pt x="167" y="179"/>
                    </a:lnTo>
                    <a:lnTo>
                      <a:pt x="96" y="191"/>
                    </a:lnTo>
                    <a:cubicBezTo>
                      <a:pt x="84" y="227"/>
                      <a:pt x="72" y="251"/>
                      <a:pt x="60" y="275"/>
                    </a:cubicBezTo>
                    <a:lnTo>
                      <a:pt x="167" y="334"/>
                    </a:lnTo>
                    <a:lnTo>
                      <a:pt x="239" y="394"/>
                    </a:lnTo>
                    <a:lnTo>
                      <a:pt x="155" y="417"/>
                    </a:lnTo>
                    <a:lnTo>
                      <a:pt x="0" y="322"/>
                    </a:lnTo>
                    <a:lnTo>
                      <a:pt x="0" y="406"/>
                    </a:lnTo>
                    <a:lnTo>
                      <a:pt x="60" y="477"/>
                    </a:lnTo>
                    <a:lnTo>
                      <a:pt x="215" y="477"/>
                    </a:lnTo>
                    <a:lnTo>
                      <a:pt x="358" y="584"/>
                    </a:lnTo>
                    <a:lnTo>
                      <a:pt x="477" y="560"/>
                    </a:lnTo>
                    <a:lnTo>
                      <a:pt x="417" y="620"/>
                    </a:lnTo>
                    <a:lnTo>
                      <a:pt x="298" y="632"/>
                    </a:lnTo>
                    <a:lnTo>
                      <a:pt x="298" y="715"/>
                    </a:lnTo>
                    <a:lnTo>
                      <a:pt x="500" y="810"/>
                    </a:lnTo>
                    <a:lnTo>
                      <a:pt x="631" y="810"/>
                    </a:lnTo>
                    <a:cubicBezTo>
                      <a:pt x="631" y="834"/>
                      <a:pt x="631" y="846"/>
                      <a:pt x="643" y="870"/>
                    </a:cubicBezTo>
                    <a:lnTo>
                      <a:pt x="584" y="846"/>
                    </a:lnTo>
                    <a:lnTo>
                      <a:pt x="381" y="882"/>
                    </a:lnTo>
                    <a:cubicBezTo>
                      <a:pt x="381" y="894"/>
                      <a:pt x="381" y="906"/>
                      <a:pt x="393" y="917"/>
                    </a:cubicBezTo>
                    <a:lnTo>
                      <a:pt x="322" y="965"/>
                    </a:lnTo>
                    <a:cubicBezTo>
                      <a:pt x="322" y="989"/>
                      <a:pt x="310" y="1013"/>
                      <a:pt x="298" y="1037"/>
                    </a:cubicBezTo>
                    <a:lnTo>
                      <a:pt x="465" y="953"/>
                    </a:lnTo>
                    <a:lnTo>
                      <a:pt x="560" y="977"/>
                    </a:lnTo>
                    <a:lnTo>
                      <a:pt x="762" y="894"/>
                    </a:lnTo>
                    <a:lnTo>
                      <a:pt x="798" y="929"/>
                    </a:lnTo>
                    <a:lnTo>
                      <a:pt x="941" y="917"/>
                    </a:lnTo>
                    <a:lnTo>
                      <a:pt x="977" y="965"/>
                    </a:lnTo>
                    <a:lnTo>
                      <a:pt x="1167" y="1013"/>
                    </a:lnTo>
                    <a:lnTo>
                      <a:pt x="1239" y="1001"/>
                    </a:lnTo>
                    <a:lnTo>
                      <a:pt x="1239" y="941"/>
                    </a:lnTo>
                    <a:lnTo>
                      <a:pt x="1298" y="965"/>
                    </a:lnTo>
                    <a:lnTo>
                      <a:pt x="1405" y="894"/>
                    </a:lnTo>
                    <a:lnTo>
                      <a:pt x="1501" y="882"/>
                    </a:lnTo>
                    <a:lnTo>
                      <a:pt x="1536" y="929"/>
                    </a:lnTo>
                    <a:lnTo>
                      <a:pt x="1501" y="1013"/>
                    </a:lnTo>
                    <a:cubicBezTo>
                      <a:pt x="1513" y="1060"/>
                      <a:pt x="1524" y="1108"/>
                      <a:pt x="1536" y="1156"/>
                    </a:cubicBezTo>
                    <a:cubicBezTo>
                      <a:pt x="1548" y="1203"/>
                      <a:pt x="1524" y="1227"/>
                      <a:pt x="1513" y="1263"/>
                    </a:cubicBezTo>
                    <a:cubicBezTo>
                      <a:pt x="1501" y="1298"/>
                      <a:pt x="1524" y="1310"/>
                      <a:pt x="1524" y="1334"/>
                    </a:cubicBezTo>
                    <a:lnTo>
                      <a:pt x="1632" y="1394"/>
                    </a:lnTo>
                    <a:cubicBezTo>
                      <a:pt x="1620" y="1429"/>
                      <a:pt x="1620" y="1453"/>
                      <a:pt x="1608" y="1489"/>
                    </a:cubicBezTo>
                    <a:lnTo>
                      <a:pt x="1620" y="1549"/>
                    </a:lnTo>
                    <a:lnTo>
                      <a:pt x="1596" y="1656"/>
                    </a:lnTo>
                    <a:lnTo>
                      <a:pt x="1429" y="1763"/>
                    </a:lnTo>
                    <a:lnTo>
                      <a:pt x="1274" y="1822"/>
                    </a:lnTo>
                    <a:lnTo>
                      <a:pt x="1274" y="1894"/>
                    </a:lnTo>
                    <a:lnTo>
                      <a:pt x="1155" y="2025"/>
                    </a:lnTo>
                    <a:cubicBezTo>
                      <a:pt x="1155" y="2049"/>
                      <a:pt x="1167" y="2060"/>
                      <a:pt x="1179" y="2084"/>
                    </a:cubicBezTo>
                    <a:lnTo>
                      <a:pt x="1072" y="2144"/>
                    </a:lnTo>
                    <a:lnTo>
                      <a:pt x="1012" y="2227"/>
                    </a:lnTo>
                    <a:cubicBezTo>
                      <a:pt x="1024" y="2263"/>
                      <a:pt x="1036" y="2287"/>
                      <a:pt x="1048" y="2311"/>
                    </a:cubicBezTo>
                    <a:lnTo>
                      <a:pt x="1143" y="2311"/>
                    </a:lnTo>
                    <a:lnTo>
                      <a:pt x="1155" y="2370"/>
                    </a:lnTo>
                    <a:cubicBezTo>
                      <a:pt x="1120" y="2382"/>
                      <a:pt x="1084" y="2406"/>
                      <a:pt x="1048" y="2430"/>
                    </a:cubicBezTo>
                    <a:cubicBezTo>
                      <a:pt x="1048" y="2441"/>
                      <a:pt x="1048" y="2465"/>
                      <a:pt x="1036" y="2489"/>
                    </a:cubicBezTo>
                    <a:lnTo>
                      <a:pt x="1108" y="2513"/>
                    </a:lnTo>
                    <a:lnTo>
                      <a:pt x="1024" y="2608"/>
                    </a:lnTo>
                    <a:cubicBezTo>
                      <a:pt x="1024" y="2632"/>
                      <a:pt x="1012" y="2656"/>
                      <a:pt x="1012" y="2680"/>
                    </a:cubicBezTo>
                    <a:lnTo>
                      <a:pt x="1084" y="2751"/>
                    </a:lnTo>
                    <a:lnTo>
                      <a:pt x="1167" y="2751"/>
                    </a:lnTo>
                    <a:cubicBezTo>
                      <a:pt x="1167" y="2775"/>
                      <a:pt x="1167" y="2787"/>
                      <a:pt x="1179" y="2811"/>
                    </a:cubicBezTo>
                    <a:lnTo>
                      <a:pt x="1298" y="2846"/>
                    </a:lnTo>
                    <a:lnTo>
                      <a:pt x="1370" y="2811"/>
                    </a:lnTo>
                    <a:lnTo>
                      <a:pt x="1370" y="2739"/>
                    </a:lnTo>
                    <a:cubicBezTo>
                      <a:pt x="1370" y="2715"/>
                      <a:pt x="1393" y="2703"/>
                      <a:pt x="1405" y="2692"/>
                    </a:cubicBezTo>
                    <a:lnTo>
                      <a:pt x="1477" y="2703"/>
                    </a:lnTo>
                    <a:lnTo>
                      <a:pt x="1524" y="2692"/>
                    </a:lnTo>
                    <a:lnTo>
                      <a:pt x="1620" y="2572"/>
                    </a:lnTo>
                    <a:lnTo>
                      <a:pt x="1667" y="2596"/>
                    </a:lnTo>
                    <a:cubicBezTo>
                      <a:pt x="1655" y="2632"/>
                      <a:pt x="1643" y="2668"/>
                      <a:pt x="1632" y="2715"/>
                    </a:cubicBezTo>
                    <a:lnTo>
                      <a:pt x="1524" y="2751"/>
                    </a:lnTo>
                    <a:lnTo>
                      <a:pt x="1513" y="2799"/>
                    </a:lnTo>
                    <a:lnTo>
                      <a:pt x="1572" y="2822"/>
                    </a:lnTo>
                    <a:cubicBezTo>
                      <a:pt x="1572" y="2834"/>
                      <a:pt x="1584" y="2846"/>
                      <a:pt x="1596" y="2858"/>
                    </a:cubicBezTo>
                    <a:lnTo>
                      <a:pt x="1739" y="2930"/>
                    </a:lnTo>
                    <a:lnTo>
                      <a:pt x="1858" y="2870"/>
                    </a:lnTo>
                    <a:lnTo>
                      <a:pt x="1894" y="2906"/>
                    </a:lnTo>
                    <a:lnTo>
                      <a:pt x="2060" y="2870"/>
                    </a:lnTo>
                    <a:lnTo>
                      <a:pt x="2132" y="2822"/>
                    </a:lnTo>
                    <a:lnTo>
                      <a:pt x="2275" y="2751"/>
                    </a:lnTo>
                    <a:lnTo>
                      <a:pt x="2239" y="2656"/>
                    </a:lnTo>
                    <a:lnTo>
                      <a:pt x="2322" y="2644"/>
                    </a:lnTo>
                    <a:lnTo>
                      <a:pt x="2370" y="2596"/>
                    </a:lnTo>
                    <a:lnTo>
                      <a:pt x="2405" y="2632"/>
                    </a:lnTo>
                    <a:lnTo>
                      <a:pt x="2382" y="2668"/>
                    </a:lnTo>
                    <a:cubicBezTo>
                      <a:pt x="2394" y="2692"/>
                      <a:pt x="2394" y="2703"/>
                      <a:pt x="2405" y="2727"/>
                    </a:cubicBezTo>
                    <a:lnTo>
                      <a:pt x="2465" y="2692"/>
                    </a:lnTo>
                    <a:lnTo>
                      <a:pt x="2513" y="2561"/>
                    </a:lnTo>
                    <a:lnTo>
                      <a:pt x="2584" y="2525"/>
                    </a:lnTo>
                    <a:lnTo>
                      <a:pt x="2632" y="2561"/>
                    </a:lnTo>
                    <a:lnTo>
                      <a:pt x="2620" y="2656"/>
                    </a:lnTo>
                    <a:lnTo>
                      <a:pt x="2441" y="2822"/>
                    </a:lnTo>
                    <a:lnTo>
                      <a:pt x="2382" y="2894"/>
                    </a:lnTo>
                    <a:lnTo>
                      <a:pt x="2382" y="2953"/>
                    </a:lnTo>
                    <a:lnTo>
                      <a:pt x="2536" y="2953"/>
                    </a:lnTo>
                    <a:lnTo>
                      <a:pt x="2656" y="2977"/>
                    </a:lnTo>
                    <a:lnTo>
                      <a:pt x="2775" y="2953"/>
                    </a:lnTo>
                    <a:lnTo>
                      <a:pt x="2810" y="2965"/>
                    </a:lnTo>
                    <a:lnTo>
                      <a:pt x="2953" y="2942"/>
                    </a:lnTo>
                    <a:cubicBezTo>
                      <a:pt x="2953" y="2930"/>
                      <a:pt x="2965" y="2906"/>
                      <a:pt x="2977" y="2882"/>
                    </a:cubicBezTo>
                    <a:lnTo>
                      <a:pt x="3108" y="2858"/>
                    </a:lnTo>
                    <a:lnTo>
                      <a:pt x="3072" y="2906"/>
                    </a:lnTo>
                    <a:cubicBezTo>
                      <a:pt x="3084" y="2918"/>
                      <a:pt x="3096" y="2930"/>
                      <a:pt x="3096" y="2942"/>
                    </a:cubicBezTo>
                    <a:lnTo>
                      <a:pt x="3191" y="2942"/>
                    </a:lnTo>
                    <a:lnTo>
                      <a:pt x="3298" y="2965"/>
                    </a:lnTo>
                    <a:lnTo>
                      <a:pt x="3370" y="2918"/>
                    </a:lnTo>
                    <a:lnTo>
                      <a:pt x="3322" y="2882"/>
                    </a:lnTo>
                    <a:lnTo>
                      <a:pt x="3310" y="2822"/>
                    </a:lnTo>
                    <a:cubicBezTo>
                      <a:pt x="3334" y="2787"/>
                      <a:pt x="3346" y="2763"/>
                      <a:pt x="3370" y="2727"/>
                    </a:cubicBezTo>
                    <a:cubicBezTo>
                      <a:pt x="3394" y="2751"/>
                      <a:pt x="3406" y="2763"/>
                      <a:pt x="3418" y="2787"/>
                    </a:cubicBezTo>
                    <a:lnTo>
                      <a:pt x="3406" y="2858"/>
                    </a:lnTo>
                    <a:cubicBezTo>
                      <a:pt x="3418" y="2882"/>
                      <a:pt x="3429" y="2906"/>
                      <a:pt x="3453" y="2930"/>
                    </a:cubicBezTo>
                    <a:lnTo>
                      <a:pt x="3537" y="2918"/>
                    </a:lnTo>
                    <a:cubicBezTo>
                      <a:pt x="3537" y="2882"/>
                      <a:pt x="3548" y="2858"/>
                      <a:pt x="3548" y="2822"/>
                    </a:cubicBezTo>
                    <a:lnTo>
                      <a:pt x="3584" y="2775"/>
                    </a:lnTo>
                    <a:lnTo>
                      <a:pt x="3679" y="2751"/>
                    </a:lnTo>
                    <a:lnTo>
                      <a:pt x="3679" y="2799"/>
                    </a:lnTo>
                    <a:lnTo>
                      <a:pt x="3620" y="2834"/>
                    </a:lnTo>
                    <a:cubicBezTo>
                      <a:pt x="3620" y="2858"/>
                      <a:pt x="3632" y="2882"/>
                      <a:pt x="3644" y="2906"/>
                    </a:cubicBezTo>
                    <a:lnTo>
                      <a:pt x="3810" y="2870"/>
                    </a:lnTo>
                    <a:lnTo>
                      <a:pt x="3906" y="2799"/>
                    </a:lnTo>
                    <a:lnTo>
                      <a:pt x="3965" y="2668"/>
                    </a:lnTo>
                    <a:lnTo>
                      <a:pt x="4001" y="2727"/>
                    </a:lnTo>
                    <a:lnTo>
                      <a:pt x="3953" y="2787"/>
                    </a:lnTo>
                    <a:lnTo>
                      <a:pt x="3965" y="2846"/>
                    </a:lnTo>
                    <a:lnTo>
                      <a:pt x="4120" y="2799"/>
                    </a:lnTo>
                    <a:lnTo>
                      <a:pt x="4144" y="2668"/>
                    </a:lnTo>
                    <a:lnTo>
                      <a:pt x="4180" y="2620"/>
                    </a:lnTo>
                    <a:lnTo>
                      <a:pt x="4180" y="2787"/>
                    </a:lnTo>
                    <a:cubicBezTo>
                      <a:pt x="4191" y="2799"/>
                      <a:pt x="4203" y="2822"/>
                      <a:pt x="4215" y="2834"/>
                    </a:cubicBezTo>
                    <a:lnTo>
                      <a:pt x="4346" y="2811"/>
                    </a:lnTo>
                    <a:lnTo>
                      <a:pt x="4537" y="2834"/>
                    </a:lnTo>
                    <a:lnTo>
                      <a:pt x="4644" y="2787"/>
                    </a:lnTo>
                    <a:lnTo>
                      <a:pt x="4727" y="2751"/>
                    </a:lnTo>
                    <a:lnTo>
                      <a:pt x="4763" y="2799"/>
                    </a:lnTo>
                    <a:lnTo>
                      <a:pt x="4918" y="2739"/>
                    </a:lnTo>
                    <a:lnTo>
                      <a:pt x="5001" y="2692"/>
                    </a:lnTo>
                    <a:cubicBezTo>
                      <a:pt x="5001" y="2656"/>
                      <a:pt x="4989" y="2632"/>
                      <a:pt x="4977" y="2608"/>
                    </a:cubicBezTo>
                    <a:lnTo>
                      <a:pt x="5084" y="2513"/>
                    </a:lnTo>
                    <a:cubicBezTo>
                      <a:pt x="5096" y="2489"/>
                      <a:pt x="5108" y="2465"/>
                      <a:pt x="5120" y="2453"/>
                    </a:cubicBezTo>
                    <a:lnTo>
                      <a:pt x="5049" y="2382"/>
                    </a:lnTo>
                    <a:cubicBezTo>
                      <a:pt x="5061" y="2358"/>
                      <a:pt x="5072" y="2334"/>
                      <a:pt x="5084" y="2311"/>
                    </a:cubicBezTo>
                    <a:lnTo>
                      <a:pt x="5144" y="2311"/>
                    </a:lnTo>
                    <a:cubicBezTo>
                      <a:pt x="5144" y="2334"/>
                      <a:pt x="5156" y="2370"/>
                      <a:pt x="5168" y="2406"/>
                    </a:cubicBezTo>
                    <a:lnTo>
                      <a:pt x="5251" y="2406"/>
                    </a:lnTo>
                    <a:lnTo>
                      <a:pt x="5263" y="2441"/>
                    </a:lnTo>
                    <a:lnTo>
                      <a:pt x="5180" y="2513"/>
                    </a:lnTo>
                    <a:cubicBezTo>
                      <a:pt x="5168" y="2549"/>
                      <a:pt x="5156" y="2584"/>
                      <a:pt x="5144" y="2632"/>
                    </a:cubicBezTo>
                    <a:lnTo>
                      <a:pt x="5203" y="2787"/>
                    </a:lnTo>
                    <a:lnTo>
                      <a:pt x="5334" y="2787"/>
                    </a:lnTo>
                    <a:cubicBezTo>
                      <a:pt x="5382" y="2775"/>
                      <a:pt x="5418" y="2751"/>
                      <a:pt x="5453" y="2727"/>
                    </a:cubicBezTo>
                    <a:cubicBezTo>
                      <a:pt x="5465" y="2751"/>
                      <a:pt x="5489" y="2775"/>
                      <a:pt x="5501" y="2799"/>
                    </a:cubicBezTo>
                    <a:lnTo>
                      <a:pt x="5620" y="2775"/>
                    </a:lnTo>
                    <a:lnTo>
                      <a:pt x="5644" y="2811"/>
                    </a:lnTo>
                    <a:lnTo>
                      <a:pt x="5775" y="2787"/>
                    </a:lnTo>
                    <a:lnTo>
                      <a:pt x="5977" y="2644"/>
                    </a:lnTo>
                    <a:lnTo>
                      <a:pt x="6096" y="2620"/>
                    </a:lnTo>
                    <a:lnTo>
                      <a:pt x="6311" y="2632"/>
                    </a:lnTo>
                    <a:lnTo>
                      <a:pt x="6418" y="2608"/>
                    </a:lnTo>
                    <a:lnTo>
                      <a:pt x="6501" y="2608"/>
                    </a:lnTo>
                    <a:lnTo>
                      <a:pt x="6561" y="2561"/>
                    </a:lnTo>
                    <a:lnTo>
                      <a:pt x="6549" y="2525"/>
                    </a:lnTo>
                    <a:lnTo>
                      <a:pt x="6608" y="2406"/>
                    </a:lnTo>
                    <a:lnTo>
                      <a:pt x="6692" y="2382"/>
                    </a:lnTo>
                    <a:lnTo>
                      <a:pt x="6692" y="2334"/>
                    </a:lnTo>
                    <a:lnTo>
                      <a:pt x="6608" y="2263"/>
                    </a:lnTo>
                    <a:lnTo>
                      <a:pt x="6585" y="2180"/>
                    </a:lnTo>
                    <a:lnTo>
                      <a:pt x="6668" y="2203"/>
                    </a:lnTo>
                    <a:lnTo>
                      <a:pt x="6668" y="2263"/>
                    </a:lnTo>
                    <a:lnTo>
                      <a:pt x="6799" y="2334"/>
                    </a:lnTo>
                    <a:cubicBezTo>
                      <a:pt x="6811" y="2311"/>
                      <a:pt x="6835" y="2287"/>
                      <a:pt x="6847" y="2263"/>
                    </a:cubicBezTo>
                    <a:lnTo>
                      <a:pt x="6930" y="2263"/>
                    </a:lnTo>
                    <a:lnTo>
                      <a:pt x="7013" y="2239"/>
                    </a:lnTo>
                    <a:lnTo>
                      <a:pt x="7073" y="2251"/>
                    </a:lnTo>
                    <a:lnTo>
                      <a:pt x="7097" y="2203"/>
                    </a:lnTo>
                    <a:lnTo>
                      <a:pt x="7037" y="2120"/>
                    </a:lnTo>
                    <a:lnTo>
                      <a:pt x="7037" y="2060"/>
                    </a:lnTo>
                    <a:lnTo>
                      <a:pt x="6954" y="2049"/>
                    </a:lnTo>
                    <a:lnTo>
                      <a:pt x="6811" y="2096"/>
                    </a:lnTo>
                    <a:lnTo>
                      <a:pt x="6668" y="2132"/>
                    </a:lnTo>
                    <a:cubicBezTo>
                      <a:pt x="6644" y="2120"/>
                      <a:pt x="6632" y="2096"/>
                      <a:pt x="6620" y="2072"/>
                    </a:cubicBezTo>
                    <a:lnTo>
                      <a:pt x="6668" y="2037"/>
                    </a:lnTo>
                    <a:lnTo>
                      <a:pt x="6751" y="2037"/>
                    </a:lnTo>
                    <a:lnTo>
                      <a:pt x="6882" y="1989"/>
                    </a:lnTo>
                    <a:lnTo>
                      <a:pt x="6954" y="1906"/>
                    </a:lnTo>
                    <a:lnTo>
                      <a:pt x="7025" y="1930"/>
                    </a:lnTo>
                    <a:lnTo>
                      <a:pt x="7108" y="1906"/>
                    </a:lnTo>
                    <a:lnTo>
                      <a:pt x="7156" y="1810"/>
                    </a:lnTo>
                    <a:lnTo>
                      <a:pt x="7132" y="1775"/>
                    </a:lnTo>
                    <a:cubicBezTo>
                      <a:pt x="7144" y="1739"/>
                      <a:pt x="7168" y="1715"/>
                      <a:pt x="7180" y="1679"/>
                    </a:cubicBezTo>
                    <a:lnTo>
                      <a:pt x="7144" y="1644"/>
                    </a:lnTo>
                    <a:lnTo>
                      <a:pt x="7216" y="1608"/>
                    </a:lnTo>
                    <a:cubicBezTo>
                      <a:pt x="7228" y="1596"/>
                      <a:pt x="7228" y="1584"/>
                      <a:pt x="7228" y="1572"/>
                    </a:cubicBezTo>
                    <a:lnTo>
                      <a:pt x="7073" y="1572"/>
                    </a:lnTo>
                    <a:lnTo>
                      <a:pt x="6954" y="1608"/>
                    </a:lnTo>
                    <a:cubicBezTo>
                      <a:pt x="6966" y="1584"/>
                      <a:pt x="6966" y="1560"/>
                      <a:pt x="6977" y="1537"/>
                    </a:cubicBezTo>
                    <a:lnTo>
                      <a:pt x="7049" y="1513"/>
                    </a:lnTo>
                    <a:lnTo>
                      <a:pt x="7049" y="1429"/>
                    </a:lnTo>
                    <a:lnTo>
                      <a:pt x="6930" y="1406"/>
                    </a:lnTo>
                    <a:lnTo>
                      <a:pt x="6680" y="1465"/>
                    </a:lnTo>
                    <a:lnTo>
                      <a:pt x="6608" y="1418"/>
                    </a:lnTo>
                    <a:lnTo>
                      <a:pt x="6608" y="1370"/>
                    </a:lnTo>
                    <a:lnTo>
                      <a:pt x="6680" y="1346"/>
                    </a:lnTo>
                    <a:lnTo>
                      <a:pt x="6620" y="1275"/>
                    </a:lnTo>
                    <a:lnTo>
                      <a:pt x="6394" y="1215"/>
                    </a:lnTo>
                    <a:lnTo>
                      <a:pt x="6287" y="1239"/>
                    </a:lnTo>
                    <a:lnTo>
                      <a:pt x="6192" y="1298"/>
                    </a:lnTo>
                    <a:lnTo>
                      <a:pt x="6025" y="1334"/>
                    </a:lnTo>
                    <a:lnTo>
                      <a:pt x="5834" y="1406"/>
                    </a:lnTo>
                    <a:lnTo>
                      <a:pt x="5584" y="1358"/>
                    </a:lnTo>
                    <a:cubicBezTo>
                      <a:pt x="5573" y="1334"/>
                      <a:pt x="5561" y="1322"/>
                      <a:pt x="5537" y="1298"/>
                    </a:cubicBezTo>
                    <a:lnTo>
                      <a:pt x="5465" y="1287"/>
                    </a:lnTo>
                    <a:cubicBezTo>
                      <a:pt x="5430" y="1310"/>
                      <a:pt x="5394" y="1334"/>
                      <a:pt x="5358" y="1358"/>
                    </a:cubicBezTo>
                    <a:lnTo>
                      <a:pt x="5263" y="1370"/>
                    </a:lnTo>
                    <a:lnTo>
                      <a:pt x="5192" y="1406"/>
                    </a:lnTo>
                    <a:lnTo>
                      <a:pt x="5049" y="1441"/>
                    </a:lnTo>
                    <a:lnTo>
                      <a:pt x="5013" y="1525"/>
                    </a:lnTo>
                    <a:lnTo>
                      <a:pt x="4930" y="1489"/>
                    </a:lnTo>
                    <a:lnTo>
                      <a:pt x="4822" y="1477"/>
                    </a:lnTo>
                    <a:lnTo>
                      <a:pt x="4703" y="1525"/>
                    </a:lnTo>
                    <a:lnTo>
                      <a:pt x="4561" y="1572"/>
                    </a:lnTo>
                    <a:cubicBezTo>
                      <a:pt x="4561" y="1584"/>
                      <a:pt x="4572" y="1608"/>
                      <a:pt x="4572" y="1620"/>
                    </a:cubicBezTo>
                    <a:lnTo>
                      <a:pt x="4525" y="1656"/>
                    </a:lnTo>
                    <a:cubicBezTo>
                      <a:pt x="4525" y="1644"/>
                      <a:pt x="4513" y="1620"/>
                      <a:pt x="4513" y="1608"/>
                    </a:cubicBezTo>
                    <a:cubicBezTo>
                      <a:pt x="4513" y="1584"/>
                      <a:pt x="4477" y="1596"/>
                      <a:pt x="4453" y="1584"/>
                    </a:cubicBezTo>
                    <a:lnTo>
                      <a:pt x="4334" y="1632"/>
                    </a:lnTo>
                    <a:lnTo>
                      <a:pt x="4037" y="1668"/>
                    </a:lnTo>
                    <a:lnTo>
                      <a:pt x="4013" y="1691"/>
                    </a:lnTo>
                    <a:lnTo>
                      <a:pt x="4108" y="1727"/>
                    </a:lnTo>
                    <a:lnTo>
                      <a:pt x="4120" y="1799"/>
                    </a:lnTo>
                    <a:lnTo>
                      <a:pt x="4239" y="1822"/>
                    </a:lnTo>
                    <a:lnTo>
                      <a:pt x="4096" y="1834"/>
                    </a:lnTo>
                    <a:lnTo>
                      <a:pt x="4037" y="1799"/>
                    </a:lnTo>
                    <a:lnTo>
                      <a:pt x="3941" y="1799"/>
                    </a:lnTo>
                    <a:lnTo>
                      <a:pt x="3775" y="1858"/>
                    </a:lnTo>
                    <a:lnTo>
                      <a:pt x="3691" y="1846"/>
                    </a:lnTo>
                    <a:lnTo>
                      <a:pt x="3822" y="1787"/>
                    </a:lnTo>
                    <a:lnTo>
                      <a:pt x="3810" y="1727"/>
                    </a:lnTo>
                    <a:lnTo>
                      <a:pt x="3656" y="1656"/>
                    </a:lnTo>
                    <a:lnTo>
                      <a:pt x="3656" y="1608"/>
                    </a:lnTo>
                    <a:lnTo>
                      <a:pt x="3596" y="1572"/>
                    </a:lnTo>
                    <a:lnTo>
                      <a:pt x="3453" y="1668"/>
                    </a:lnTo>
                    <a:lnTo>
                      <a:pt x="3489" y="1715"/>
                    </a:lnTo>
                    <a:cubicBezTo>
                      <a:pt x="3489" y="1727"/>
                      <a:pt x="3477" y="1751"/>
                      <a:pt x="3465" y="1763"/>
                    </a:cubicBezTo>
                    <a:lnTo>
                      <a:pt x="3358" y="1763"/>
                    </a:lnTo>
                    <a:lnTo>
                      <a:pt x="3394" y="1703"/>
                    </a:lnTo>
                    <a:lnTo>
                      <a:pt x="3370" y="1656"/>
                    </a:lnTo>
                    <a:lnTo>
                      <a:pt x="3239" y="1656"/>
                    </a:lnTo>
                    <a:lnTo>
                      <a:pt x="3167" y="1715"/>
                    </a:lnTo>
                    <a:lnTo>
                      <a:pt x="3084" y="1727"/>
                    </a:lnTo>
                    <a:lnTo>
                      <a:pt x="3108" y="1644"/>
                    </a:lnTo>
                    <a:lnTo>
                      <a:pt x="3084" y="1620"/>
                    </a:lnTo>
                    <a:cubicBezTo>
                      <a:pt x="3072" y="1584"/>
                      <a:pt x="3060" y="1560"/>
                      <a:pt x="3060" y="1525"/>
                    </a:cubicBezTo>
                    <a:lnTo>
                      <a:pt x="2917" y="1584"/>
                    </a:lnTo>
                    <a:lnTo>
                      <a:pt x="2810" y="1703"/>
                    </a:lnTo>
                    <a:lnTo>
                      <a:pt x="2846" y="1799"/>
                    </a:lnTo>
                    <a:lnTo>
                      <a:pt x="2763" y="1810"/>
                    </a:lnTo>
                    <a:lnTo>
                      <a:pt x="2691" y="1751"/>
                    </a:lnTo>
                    <a:cubicBezTo>
                      <a:pt x="2703" y="1727"/>
                      <a:pt x="2715" y="1703"/>
                      <a:pt x="2727" y="1679"/>
                    </a:cubicBezTo>
                    <a:cubicBezTo>
                      <a:pt x="2739" y="1656"/>
                      <a:pt x="2715" y="1644"/>
                      <a:pt x="2715" y="1632"/>
                    </a:cubicBezTo>
                    <a:lnTo>
                      <a:pt x="2763" y="1501"/>
                    </a:lnTo>
                    <a:lnTo>
                      <a:pt x="2667" y="1453"/>
                    </a:lnTo>
                    <a:lnTo>
                      <a:pt x="2513" y="1525"/>
                    </a:lnTo>
                    <a:cubicBezTo>
                      <a:pt x="2513" y="1513"/>
                      <a:pt x="2501" y="1501"/>
                      <a:pt x="2501" y="1489"/>
                    </a:cubicBezTo>
                    <a:lnTo>
                      <a:pt x="2596" y="1441"/>
                    </a:lnTo>
                    <a:lnTo>
                      <a:pt x="2644" y="1334"/>
                    </a:lnTo>
                    <a:cubicBezTo>
                      <a:pt x="2632" y="1310"/>
                      <a:pt x="2620" y="1298"/>
                      <a:pt x="2620" y="1275"/>
                    </a:cubicBezTo>
                    <a:lnTo>
                      <a:pt x="2525" y="1322"/>
                    </a:lnTo>
                    <a:lnTo>
                      <a:pt x="2405" y="1322"/>
                    </a:lnTo>
                    <a:lnTo>
                      <a:pt x="2370" y="1358"/>
                    </a:lnTo>
                    <a:lnTo>
                      <a:pt x="2251" y="1382"/>
                    </a:lnTo>
                    <a:lnTo>
                      <a:pt x="2322" y="1334"/>
                    </a:lnTo>
                    <a:lnTo>
                      <a:pt x="2286" y="1298"/>
                    </a:lnTo>
                    <a:lnTo>
                      <a:pt x="2191" y="1322"/>
                    </a:lnTo>
                    <a:lnTo>
                      <a:pt x="2120" y="1382"/>
                    </a:lnTo>
                    <a:lnTo>
                      <a:pt x="1965" y="1441"/>
                    </a:lnTo>
                    <a:cubicBezTo>
                      <a:pt x="1965" y="1429"/>
                      <a:pt x="1965" y="1418"/>
                      <a:pt x="1953" y="1394"/>
                    </a:cubicBezTo>
                    <a:lnTo>
                      <a:pt x="2036" y="1358"/>
                    </a:lnTo>
                    <a:lnTo>
                      <a:pt x="2084" y="1275"/>
                    </a:lnTo>
                    <a:lnTo>
                      <a:pt x="2096" y="1215"/>
                    </a:lnTo>
                    <a:lnTo>
                      <a:pt x="2179" y="1191"/>
                    </a:lnTo>
                    <a:lnTo>
                      <a:pt x="2310" y="1239"/>
                    </a:lnTo>
                    <a:lnTo>
                      <a:pt x="2489" y="1203"/>
                    </a:lnTo>
                    <a:lnTo>
                      <a:pt x="2453" y="1156"/>
                    </a:lnTo>
                    <a:lnTo>
                      <a:pt x="2322" y="1108"/>
                    </a:lnTo>
                    <a:lnTo>
                      <a:pt x="2203" y="1120"/>
                    </a:lnTo>
                    <a:lnTo>
                      <a:pt x="2263" y="1084"/>
                    </a:lnTo>
                    <a:lnTo>
                      <a:pt x="2084" y="1025"/>
                    </a:lnTo>
                    <a:lnTo>
                      <a:pt x="1941" y="1001"/>
                    </a:lnTo>
                    <a:lnTo>
                      <a:pt x="2013" y="977"/>
                    </a:lnTo>
                    <a:lnTo>
                      <a:pt x="2013" y="929"/>
                    </a:lnTo>
                    <a:lnTo>
                      <a:pt x="2084" y="906"/>
                    </a:lnTo>
                    <a:lnTo>
                      <a:pt x="2155" y="977"/>
                    </a:lnTo>
                    <a:lnTo>
                      <a:pt x="2310" y="1025"/>
                    </a:lnTo>
                    <a:lnTo>
                      <a:pt x="2477" y="1025"/>
                    </a:lnTo>
                    <a:lnTo>
                      <a:pt x="2596" y="1072"/>
                    </a:lnTo>
                    <a:cubicBezTo>
                      <a:pt x="2620" y="1048"/>
                      <a:pt x="2632" y="1025"/>
                      <a:pt x="2656" y="1013"/>
                    </a:cubicBezTo>
                    <a:lnTo>
                      <a:pt x="2739" y="1048"/>
                    </a:lnTo>
                    <a:lnTo>
                      <a:pt x="2953" y="1037"/>
                    </a:lnTo>
                    <a:lnTo>
                      <a:pt x="3096" y="1001"/>
                    </a:lnTo>
                    <a:cubicBezTo>
                      <a:pt x="3096" y="977"/>
                      <a:pt x="3108" y="953"/>
                      <a:pt x="3120" y="929"/>
                    </a:cubicBezTo>
                    <a:lnTo>
                      <a:pt x="3060" y="846"/>
                    </a:lnTo>
                    <a:lnTo>
                      <a:pt x="2763" y="787"/>
                    </a:lnTo>
                    <a:lnTo>
                      <a:pt x="2632" y="739"/>
                    </a:lnTo>
                    <a:lnTo>
                      <a:pt x="2548" y="763"/>
                    </a:lnTo>
                    <a:lnTo>
                      <a:pt x="2513" y="691"/>
                    </a:lnTo>
                    <a:lnTo>
                      <a:pt x="2370" y="656"/>
                    </a:lnTo>
                    <a:lnTo>
                      <a:pt x="2310" y="656"/>
                    </a:lnTo>
                    <a:lnTo>
                      <a:pt x="2239" y="632"/>
                    </a:lnTo>
                    <a:lnTo>
                      <a:pt x="2275" y="572"/>
                    </a:lnTo>
                    <a:lnTo>
                      <a:pt x="2370" y="572"/>
                    </a:lnTo>
                    <a:lnTo>
                      <a:pt x="2477" y="620"/>
                    </a:lnTo>
                    <a:lnTo>
                      <a:pt x="2572" y="608"/>
                    </a:lnTo>
                    <a:lnTo>
                      <a:pt x="2620" y="667"/>
                    </a:lnTo>
                    <a:lnTo>
                      <a:pt x="2691" y="656"/>
                    </a:lnTo>
                    <a:lnTo>
                      <a:pt x="2727" y="596"/>
                    </a:lnTo>
                    <a:lnTo>
                      <a:pt x="2644" y="477"/>
                    </a:lnTo>
                    <a:lnTo>
                      <a:pt x="2477" y="394"/>
                    </a:lnTo>
                    <a:lnTo>
                      <a:pt x="2358" y="417"/>
                    </a:lnTo>
                    <a:lnTo>
                      <a:pt x="2322" y="406"/>
                    </a:lnTo>
                    <a:lnTo>
                      <a:pt x="2191" y="441"/>
                    </a:lnTo>
                    <a:lnTo>
                      <a:pt x="2060" y="525"/>
                    </a:lnTo>
                    <a:lnTo>
                      <a:pt x="1941" y="548"/>
                    </a:lnTo>
                    <a:lnTo>
                      <a:pt x="1810" y="525"/>
                    </a:lnTo>
                    <a:lnTo>
                      <a:pt x="1727" y="560"/>
                    </a:lnTo>
                    <a:lnTo>
                      <a:pt x="1632" y="513"/>
                    </a:lnTo>
                    <a:cubicBezTo>
                      <a:pt x="1596" y="560"/>
                      <a:pt x="1560" y="608"/>
                      <a:pt x="1524" y="656"/>
                    </a:cubicBezTo>
                    <a:lnTo>
                      <a:pt x="1358" y="751"/>
                    </a:lnTo>
                    <a:cubicBezTo>
                      <a:pt x="1358" y="775"/>
                      <a:pt x="1346" y="798"/>
                      <a:pt x="1334" y="822"/>
                    </a:cubicBezTo>
                    <a:lnTo>
                      <a:pt x="1251" y="882"/>
                    </a:lnTo>
                    <a:lnTo>
                      <a:pt x="1227" y="822"/>
                    </a:lnTo>
                    <a:lnTo>
                      <a:pt x="1310" y="739"/>
                    </a:lnTo>
                    <a:lnTo>
                      <a:pt x="1370" y="703"/>
                    </a:lnTo>
                    <a:lnTo>
                      <a:pt x="1608" y="489"/>
                    </a:lnTo>
                    <a:lnTo>
                      <a:pt x="1620" y="429"/>
                    </a:lnTo>
                    <a:lnTo>
                      <a:pt x="1536" y="370"/>
                    </a:lnTo>
                    <a:lnTo>
                      <a:pt x="1501" y="191"/>
                    </a:lnTo>
                    <a:lnTo>
                      <a:pt x="1536" y="167"/>
                    </a:lnTo>
                    <a:lnTo>
                      <a:pt x="1429" y="120"/>
                    </a:lnTo>
                    <a:cubicBezTo>
                      <a:pt x="1405" y="132"/>
                      <a:pt x="1393" y="155"/>
                      <a:pt x="1382" y="167"/>
                    </a:cubicBezTo>
                    <a:lnTo>
                      <a:pt x="1227" y="191"/>
                    </a:lnTo>
                    <a:lnTo>
                      <a:pt x="1155" y="167"/>
                    </a:lnTo>
                    <a:cubicBezTo>
                      <a:pt x="1143" y="144"/>
                      <a:pt x="1143" y="120"/>
                      <a:pt x="1132" y="96"/>
                    </a:cubicBezTo>
                    <a:lnTo>
                      <a:pt x="1096" y="48"/>
                    </a:lnTo>
                    <a:lnTo>
                      <a:pt x="870" y="48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26"/>
              <p:cNvSpPr/>
              <p:nvPr/>
            </p:nvSpPr>
            <p:spPr>
              <a:xfrm>
                <a:off x="2834875" y="2278375"/>
                <a:ext cx="41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85" extrusionOk="0">
                    <a:moveTo>
                      <a:pt x="119" y="1"/>
                    </a:moveTo>
                    <a:lnTo>
                      <a:pt x="0" y="60"/>
                    </a:lnTo>
                    <a:lnTo>
                      <a:pt x="60" y="84"/>
                    </a:lnTo>
                    <a:lnTo>
                      <a:pt x="131" y="84"/>
                    </a:lnTo>
                    <a:cubicBezTo>
                      <a:pt x="131" y="60"/>
                      <a:pt x="143" y="37"/>
                      <a:pt x="167" y="25"/>
                    </a:cubicBezTo>
                    <a:cubicBezTo>
                      <a:pt x="143" y="13"/>
                      <a:pt x="131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26"/>
              <p:cNvSpPr/>
              <p:nvPr/>
            </p:nvSpPr>
            <p:spPr>
              <a:xfrm>
                <a:off x="2720275" y="2216475"/>
                <a:ext cx="41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15" extrusionOk="0">
                    <a:moveTo>
                      <a:pt x="107" y="0"/>
                    </a:moveTo>
                    <a:lnTo>
                      <a:pt x="36" y="24"/>
                    </a:lnTo>
                    <a:cubicBezTo>
                      <a:pt x="24" y="36"/>
                      <a:pt x="12" y="48"/>
                      <a:pt x="12" y="72"/>
                    </a:cubicBezTo>
                    <a:cubicBezTo>
                      <a:pt x="0" y="84"/>
                      <a:pt x="24" y="131"/>
                      <a:pt x="36" y="167"/>
                    </a:cubicBezTo>
                    <a:lnTo>
                      <a:pt x="84" y="215"/>
                    </a:lnTo>
                    <a:lnTo>
                      <a:pt x="143" y="203"/>
                    </a:lnTo>
                    <a:lnTo>
                      <a:pt x="167" y="131"/>
                    </a:lnTo>
                    <a:cubicBezTo>
                      <a:pt x="143" y="84"/>
                      <a:pt x="119" y="48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26"/>
              <p:cNvSpPr/>
              <p:nvPr/>
            </p:nvSpPr>
            <p:spPr>
              <a:xfrm>
                <a:off x="2632750" y="2306950"/>
                <a:ext cx="7175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04" extrusionOk="0">
                    <a:moveTo>
                      <a:pt x="167" y="1"/>
                    </a:moveTo>
                    <a:lnTo>
                      <a:pt x="84" y="25"/>
                    </a:lnTo>
                    <a:lnTo>
                      <a:pt x="37" y="60"/>
                    </a:lnTo>
                    <a:lnTo>
                      <a:pt x="1" y="96"/>
                    </a:lnTo>
                    <a:lnTo>
                      <a:pt x="48" y="191"/>
                    </a:lnTo>
                    <a:lnTo>
                      <a:pt x="132" y="203"/>
                    </a:lnTo>
                    <a:lnTo>
                      <a:pt x="179" y="191"/>
                    </a:lnTo>
                    <a:cubicBezTo>
                      <a:pt x="179" y="168"/>
                      <a:pt x="191" y="156"/>
                      <a:pt x="203" y="144"/>
                    </a:cubicBezTo>
                    <a:lnTo>
                      <a:pt x="275" y="108"/>
                    </a:lnTo>
                    <a:cubicBezTo>
                      <a:pt x="275" y="96"/>
                      <a:pt x="263" y="84"/>
                      <a:pt x="263" y="60"/>
                    </a:cubicBezTo>
                    <a:lnTo>
                      <a:pt x="287" y="25"/>
                    </a:lnTo>
                    <a:lnTo>
                      <a:pt x="239" y="13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26"/>
              <p:cNvSpPr/>
              <p:nvPr/>
            </p:nvSpPr>
            <p:spPr>
              <a:xfrm>
                <a:off x="2635425" y="2303100"/>
                <a:ext cx="33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96" extrusionOk="0">
                    <a:moveTo>
                      <a:pt x="132" y="0"/>
                    </a:moveTo>
                    <a:lnTo>
                      <a:pt x="72" y="24"/>
                    </a:lnTo>
                    <a:lnTo>
                      <a:pt x="1" y="72"/>
                    </a:lnTo>
                    <a:lnTo>
                      <a:pt x="37" y="95"/>
                    </a:lnTo>
                    <a:lnTo>
                      <a:pt x="84" y="7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26"/>
              <p:cNvSpPr/>
              <p:nvPr/>
            </p:nvSpPr>
            <p:spPr>
              <a:xfrm>
                <a:off x="2633350" y="2303675"/>
                <a:ext cx="38125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073" extrusionOk="0">
                    <a:moveTo>
                      <a:pt x="1025" y="1"/>
                    </a:moveTo>
                    <a:lnTo>
                      <a:pt x="905" y="72"/>
                    </a:lnTo>
                    <a:lnTo>
                      <a:pt x="786" y="72"/>
                    </a:lnTo>
                    <a:lnTo>
                      <a:pt x="644" y="108"/>
                    </a:lnTo>
                    <a:lnTo>
                      <a:pt x="608" y="156"/>
                    </a:lnTo>
                    <a:lnTo>
                      <a:pt x="703" y="203"/>
                    </a:lnTo>
                    <a:cubicBezTo>
                      <a:pt x="703" y="215"/>
                      <a:pt x="715" y="227"/>
                      <a:pt x="715" y="239"/>
                    </a:cubicBezTo>
                    <a:lnTo>
                      <a:pt x="667" y="251"/>
                    </a:lnTo>
                    <a:lnTo>
                      <a:pt x="548" y="227"/>
                    </a:lnTo>
                    <a:lnTo>
                      <a:pt x="441" y="239"/>
                    </a:lnTo>
                    <a:lnTo>
                      <a:pt x="405" y="299"/>
                    </a:lnTo>
                    <a:lnTo>
                      <a:pt x="524" y="275"/>
                    </a:lnTo>
                    <a:lnTo>
                      <a:pt x="572" y="287"/>
                    </a:lnTo>
                    <a:lnTo>
                      <a:pt x="560" y="322"/>
                    </a:lnTo>
                    <a:lnTo>
                      <a:pt x="405" y="370"/>
                    </a:lnTo>
                    <a:lnTo>
                      <a:pt x="346" y="406"/>
                    </a:lnTo>
                    <a:lnTo>
                      <a:pt x="429" y="477"/>
                    </a:lnTo>
                    <a:lnTo>
                      <a:pt x="453" y="477"/>
                    </a:lnTo>
                    <a:lnTo>
                      <a:pt x="453" y="501"/>
                    </a:lnTo>
                    <a:lnTo>
                      <a:pt x="310" y="501"/>
                    </a:lnTo>
                    <a:lnTo>
                      <a:pt x="155" y="561"/>
                    </a:lnTo>
                    <a:lnTo>
                      <a:pt x="72" y="644"/>
                    </a:lnTo>
                    <a:lnTo>
                      <a:pt x="36" y="751"/>
                    </a:lnTo>
                    <a:lnTo>
                      <a:pt x="1" y="787"/>
                    </a:lnTo>
                    <a:lnTo>
                      <a:pt x="36" y="799"/>
                    </a:lnTo>
                    <a:lnTo>
                      <a:pt x="96" y="799"/>
                    </a:lnTo>
                    <a:lnTo>
                      <a:pt x="72" y="846"/>
                    </a:lnTo>
                    <a:lnTo>
                      <a:pt x="72" y="894"/>
                    </a:lnTo>
                    <a:lnTo>
                      <a:pt x="108" y="894"/>
                    </a:lnTo>
                    <a:lnTo>
                      <a:pt x="191" y="811"/>
                    </a:lnTo>
                    <a:lnTo>
                      <a:pt x="215" y="811"/>
                    </a:lnTo>
                    <a:lnTo>
                      <a:pt x="191" y="894"/>
                    </a:lnTo>
                    <a:lnTo>
                      <a:pt x="215" y="930"/>
                    </a:lnTo>
                    <a:lnTo>
                      <a:pt x="322" y="942"/>
                    </a:lnTo>
                    <a:lnTo>
                      <a:pt x="370" y="918"/>
                    </a:lnTo>
                    <a:lnTo>
                      <a:pt x="417" y="918"/>
                    </a:lnTo>
                    <a:lnTo>
                      <a:pt x="441" y="989"/>
                    </a:lnTo>
                    <a:lnTo>
                      <a:pt x="489" y="977"/>
                    </a:lnTo>
                    <a:lnTo>
                      <a:pt x="524" y="918"/>
                    </a:lnTo>
                    <a:lnTo>
                      <a:pt x="608" y="918"/>
                    </a:lnTo>
                    <a:lnTo>
                      <a:pt x="620" y="1013"/>
                    </a:lnTo>
                    <a:cubicBezTo>
                      <a:pt x="632" y="1025"/>
                      <a:pt x="644" y="1037"/>
                      <a:pt x="655" y="1049"/>
                    </a:cubicBezTo>
                    <a:lnTo>
                      <a:pt x="775" y="1001"/>
                    </a:lnTo>
                    <a:lnTo>
                      <a:pt x="822" y="1073"/>
                    </a:lnTo>
                    <a:lnTo>
                      <a:pt x="941" y="1049"/>
                    </a:lnTo>
                    <a:lnTo>
                      <a:pt x="1120" y="1073"/>
                    </a:lnTo>
                    <a:lnTo>
                      <a:pt x="1227" y="1037"/>
                    </a:lnTo>
                    <a:lnTo>
                      <a:pt x="1275" y="1061"/>
                    </a:lnTo>
                    <a:lnTo>
                      <a:pt x="1310" y="1025"/>
                    </a:lnTo>
                    <a:lnTo>
                      <a:pt x="1263" y="977"/>
                    </a:lnTo>
                    <a:lnTo>
                      <a:pt x="1370" y="930"/>
                    </a:lnTo>
                    <a:cubicBezTo>
                      <a:pt x="1382" y="894"/>
                      <a:pt x="1394" y="846"/>
                      <a:pt x="1406" y="811"/>
                    </a:cubicBezTo>
                    <a:lnTo>
                      <a:pt x="1358" y="739"/>
                    </a:lnTo>
                    <a:lnTo>
                      <a:pt x="1417" y="608"/>
                    </a:lnTo>
                    <a:lnTo>
                      <a:pt x="1465" y="572"/>
                    </a:lnTo>
                    <a:cubicBezTo>
                      <a:pt x="1477" y="513"/>
                      <a:pt x="1489" y="465"/>
                      <a:pt x="1501" y="418"/>
                    </a:cubicBezTo>
                    <a:cubicBezTo>
                      <a:pt x="1513" y="370"/>
                      <a:pt x="1489" y="358"/>
                      <a:pt x="1477" y="322"/>
                    </a:cubicBezTo>
                    <a:lnTo>
                      <a:pt x="1525" y="275"/>
                    </a:lnTo>
                    <a:cubicBezTo>
                      <a:pt x="1501" y="251"/>
                      <a:pt x="1477" y="239"/>
                      <a:pt x="1465" y="215"/>
                    </a:cubicBezTo>
                    <a:lnTo>
                      <a:pt x="1346" y="180"/>
                    </a:lnTo>
                    <a:lnTo>
                      <a:pt x="1322" y="96"/>
                    </a:lnTo>
                    <a:lnTo>
                      <a:pt x="1263" y="72"/>
                    </a:lnTo>
                    <a:lnTo>
                      <a:pt x="1215" y="13"/>
                    </a:lnTo>
                    <a:lnTo>
                      <a:pt x="10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26"/>
              <p:cNvSpPr/>
              <p:nvPr/>
            </p:nvSpPr>
            <p:spPr>
              <a:xfrm>
                <a:off x="2636625" y="2220350"/>
                <a:ext cx="33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96" extrusionOk="0">
                    <a:moveTo>
                      <a:pt x="84" y="0"/>
                    </a:moveTo>
                    <a:lnTo>
                      <a:pt x="24" y="36"/>
                    </a:lnTo>
                    <a:lnTo>
                      <a:pt x="1" y="84"/>
                    </a:lnTo>
                    <a:lnTo>
                      <a:pt x="36" y="95"/>
                    </a:lnTo>
                    <a:lnTo>
                      <a:pt x="108" y="72"/>
                    </a:lnTo>
                    <a:lnTo>
                      <a:pt x="132" y="12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26"/>
              <p:cNvSpPr/>
              <p:nvPr/>
            </p:nvSpPr>
            <p:spPr>
              <a:xfrm>
                <a:off x="2640500" y="2298625"/>
                <a:ext cx="47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20" extrusionOk="0">
                    <a:moveTo>
                      <a:pt x="167" y="1"/>
                    </a:moveTo>
                    <a:lnTo>
                      <a:pt x="36" y="48"/>
                    </a:lnTo>
                    <a:cubicBezTo>
                      <a:pt x="24" y="60"/>
                      <a:pt x="12" y="84"/>
                      <a:pt x="0" y="96"/>
                    </a:cubicBezTo>
                    <a:lnTo>
                      <a:pt x="48" y="120"/>
                    </a:lnTo>
                    <a:lnTo>
                      <a:pt x="108" y="96"/>
                    </a:lnTo>
                    <a:cubicBezTo>
                      <a:pt x="119" y="84"/>
                      <a:pt x="119" y="72"/>
                      <a:pt x="131" y="60"/>
                    </a:cubicBezTo>
                    <a:lnTo>
                      <a:pt x="191" y="12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26"/>
              <p:cNvSpPr/>
              <p:nvPr/>
            </p:nvSpPr>
            <p:spPr>
              <a:xfrm>
                <a:off x="2803325" y="2344175"/>
                <a:ext cx="553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132" extrusionOk="0">
                    <a:moveTo>
                      <a:pt x="357" y="0"/>
                    </a:moveTo>
                    <a:lnTo>
                      <a:pt x="250" y="48"/>
                    </a:lnTo>
                    <a:cubicBezTo>
                      <a:pt x="250" y="84"/>
                      <a:pt x="226" y="119"/>
                      <a:pt x="226" y="167"/>
                    </a:cubicBezTo>
                    <a:lnTo>
                      <a:pt x="167" y="238"/>
                    </a:lnTo>
                    <a:lnTo>
                      <a:pt x="202" y="310"/>
                    </a:lnTo>
                    <a:lnTo>
                      <a:pt x="179" y="369"/>
                    </a:lnTo>
                    <a:lnTo>
                      <a:pt x="83" y="381"/>
                    </a:lnTo>
                    <a:lnTo>
                      <a:pt x="0" y="560"/>
                    </a:lnTo>
                    <a:lnTo>
                      <a:pt x="131" y="596"/>
                    </a:lnTo>
                    <a:lnTo>
                      <a:pt x="250" y="584"/>
                    </a:lnTo>
                    <a:cubicBezTo>
                      <a:pt x="262" y="607"/>
                      <a:pt x="274" y="631"/>
                      <a:pt x="286" y="643"/>
                    </a:cubicBezTo>
                    <a:lnTo>
                      <a:pt x="226" y="715"/>
                    </a:lnTo>
                    <a:lnTo>
                      <a:pt x="250" y="774"/>
                    </a:lnTo>
                    <a:lnTo>
                      <a:pt x="131" y="846"/>
                    </a:lnTo>
                    <a:cubicBezTo>
                      <a:pt x="131" y="881"/>
                      <a:pt x="119" y="917"/>
                      <a:pt x="119" y="953"/>
                    </a:cubicBezTo>
                    <a:lnTo>
                      <a:pt x="191" y="1024"/>
                    </a:lnTo>
                    <a:lnTo>
                      <a:pt x="274" y="1024"/>
                    </a:lnTo>
                    <a:lnTo>
                      <a:pt x="345" y="1107"/>
                    </a:lnTo>
                    <a:lnTo>
                      <a:pt x="500" y="1107"/>
                    </a:lnTo>
                    <a:lnTo>
                      <a:pt x="679" y="1131"/>
                    </a:lnTo>
                    <a:lnTo>
                      <a:pt x="738" y="1107"/>
                    </a:lnTo>
                    <a:lnTo>
                      <a:pt x="845" y="1012"/>
                    </a:lnTo>
                    <a:lnTo>
                      <a:pt x="964" y="977"/>
                    </a:lnTo>
                    <a:lnTo>
                      <a:pt x="1131" y="917"/>
                    </a:lnTo>
                    <a:lnTo>
                      <a:pt x="1250" y="929"/>
                    </a:lnTo>
                    <a:lnTo>
                      <a:pt x="1310" y="917"/>
                    </a:lnTo>
                    <a:lnTo>
                      <a:pt x="1488" y="905"/>
                    </a:lnTo>
                    <a:lnTo>
                      <a:pt x="1572" y="929"/>
                    </a:lnTo>
                    <a:lnTo>
                      <a:pt x="1810" y="917"/>
                    </a:lnTo>
                    <a:lnTo>
                      <a:pt x="1857" y="941"/>
                    </a:lnTo>
                    <a:lnTo>
                      <a:pt x="2107" y="929"/>
                    </a:lnTo>
                    <a:lnTo>
                      <a:pt x="2143" y="869"/>
                    </a:lnTo>
                    <a:lnTo>
                      <a:pt x="2215" y="822"/>
                    </a:lnTo>
                    <a:cubicBezTo>
                      <a:pt x="2215" y="810"/>
                      <a:pt x="2215" y="798"/>
                      <a:pt x="2215" y="774"/>
                    </a:cubicBezTo>
                    <a:lnTo>
                      <a:pt x="2048" y="774"/>
                    </a:lnTo>
                    <a:lnTo>
                      <a:pt x="2096" y="715"/>
                    </a:lnTo>
                    <a:cubicBezTo>
                      <a:pt x="2096" y="691"/>
                      <a:pt x="2096" y="667"/>
                      <a:pt x="2107" y="655"/>
                    </a:cubicBezTo>
                    <a:lnTo>
                      <a:pt x="2024" y="572"/>
                    </a:lnTo>
                    <a:lnTo>
                      <a:pt x="2024" y="524"/>
                    </a:lnTo>
                    <a:lnTo>
                      <a:pt x="1977" y="465"/>
                    </a:lnTo>
                    <a:lnTo>
                      <a:pt x="2000" y="417"/>
                    </a:lnTo>
                    <a:lnTo>
                      <a:pt x="1881" y="381"/>
                    </a:lnTo>
                    <a:cubicBezTo>
                      <a:pt x="1881" y="369"/>
                      <a:pt x="1869" y="357"/>
                      <a:pt x="1857" y="334"/>
                    </a:cubicBezTo>
                    <a:cubicBezTo>
                      <a:pt x="1857" y="322"/>
                      <a:pt x="1881" y="274"/>
                      <a:pt x="1893" y="238"/>
                    </a:cubicBezTo>
                    <a:lnTo>
                      <a:pt x="1822" y="167"/>
                    </a:lnTo>
                    <a:lnTo>
                      <a:pt x="1619" y="143"/>
                    </a:lnTo>
                    <a:cubicBezTo>
                      <a:pt x="1607" y="119"/>
                      <a:pt x="1584" y="95"/>
                      <a:pt x="1572" y="72"/>
                    </a:cubicBezTo>
                    <a:lnTo>
                      <a:pt x="1488" y="48"/>
                    </a:lnTo>
                    <a:lnTo>
                      <a:pt x="1298" y="95"/>
                    </a:lnTo>
                    <a:lnTo>
                      <a:pt x="1048" y="95"/>
                    </a:lnTo>
                    <a:lnTo>
                      <a:pt x="1000" y="131"/>
                    </a:lnTo>
                    <a:lnTo>
                      <a:pt x="857" y="131"/>
                    </a:lnTo>
                    <a:lnTo>
                      <a:pt x="750" y="95"/>
                    </a:lnTo>
                    <a:lnTo>
                      <a:pt x="488" y="95"/>
                    </a:lnTo>
                    <a:lnTo>
                      <a:pt x="453" y="36"/>
                    </a:lnTo>
                    <a:lnTo>
                      <a:pt x="3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26"/>
              <p:cNvSpPr/>
              <p:nvPr/>
            </p:nvSpPr>
            <p:spPr>
              <a:xfrm>
                <a:off x="2641100" y="2304875"/>
                <a:ext cx="4775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56" extrusionOk="0">
                    <a:moveTo>
                      <a:pt x="60" y="1"/>
                    </a:moveTo>
                    <a:lnTo>
                      <a:pt x="12" y="13"/>
                    </a:lnTo>
                    <a:lnTo>
                      <a:pt x="0" y="84"/>
                    </a:lnTo>
                    <a:lnTo>
                      <a:pt x="48" y="108"/>
                    </a:lnTo>
                    <a:lnTo>
                      <a:pt x="48" y="155"/>
                    </a:lnTo>
                    <a:lnTo>
                      <a:pt x="95" y="143"/>
                    </a:lnTo>
                    <a:lnTo>
                      <a:pt x="191" y="60"/>
                    </a:lnTo>
                    <a:lnTo>
                      <a:pt x="131" y="13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26"/>
              <p:cNvSpPr/>
              <p:nvPr/>
            </p:nvSpPr>
            <p:spPr>
              <a:xfrm>
                <a:off x="2472925" y="2506100"/>
                <a:ext cx="68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15" extrusionOk="0">
                    <a:moveTo>
                      <a:pt x="238" y="0"/>
                    </a:moveTo>
                    <a:lnTo>
                      <a:pt x="155" y="60"/>
                    </a:lnTo>
                    <a:cubicBezTo>
                      <a:pt x="155" y="72"/>
                      <a:pt x="155" y="84"/>
                      <a:pt x="143" y="95"/>
                    </a:cubicBezTo>
                    <a:lnTo>
                      <a:pt x="24" y="119"/>
                    </a:lnTo>
                    <a:lnTo>
                      <a:pt x="0" y="167"/>
                    </a:lnTo>
                    <a:lnTo>
                      <a:pt x="107" y="215"/>
                    </a:lnTo>
                    <a:lnTo>
                      <a:pt x="167" y="215"/>
                    </a:lnTo>
                    <a:lnTo>
                      <a:pt x="262" y="143"/>
                    </a:lnTo>
                    <a:cubicBezTo>
                      <a:pt x="262" y="131"/>
                      <a:pt x="274" y="107"/>
                      <a:pt x="274" y="95"/>
                    </a:cubicBezTo>
                    <a:cubicBezTo>
                      <a:pt x="274" y="72"/>
                      <a:pt x="262" y="72"/>
                      <a:pt x="250" y="48"/>
                    </a:cubicBezTo>
                    <a:cubicBezTo>
                      <a:pt x="250" y="36"/>
                      <a:pt x="250" y="24"/>
                      <a:pt x="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26"/>
              <p:cNvSpPr/>
              <p:nvPr/>
            </p:nvSpPr>
            <p:spPr>
              <a:xfrm>
                <a:off x="2656275" y="2270650"/>
                <a:ext cx="27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4" extrusionOk="0">
                    <a:moveTo>
                      <a:pt x="96" y="0"/>
                    </a:moveTo>
                    <a:lnTo>
                      <a:pt x="60" y="72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60" y="119"/>
                    </a:lnTo>
                    <a:lnTo>
                      <a:pt x="108" y="60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26"/>
              <p:cNvSpPr/>
              <p:nvPr/>
            </p:nvSpPr>
            <p:spPr>
              <a:xfrm>
                <a:off x="2637525" y="2331975"/>
                <a:ext cx="4475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55" extrusionOk="0">
                    <a:moveTo>
                      <a:pt x="48" y="0"/>
                    </a:moveTo>
                    <a:cubicBezTo>
                      <a:pt x="36" y="12"/>
                      <a:pt x="24" y="36"/>
                      <a:pt x="0" y="48"/>
                    </a:cubicBezTo>
                    <a:lnTo>
                      <a:pt x="60" y="131"/>
                    </a:lnTo>
                    <a:lnTo>
                      <a:pt x="119" y="155"/>
                    </a:lnTo>
                    <a:lnTo>
                      <a:pt x="155" y="131"/>
                    </a:lnTo>
                    <a:cubicBezTo>
                      <a:pt x="155" y="95"/>
                      <a:pt x="167" y="72"/>
                      <a:pt x="179" y="48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26"/>
              <p:cNvSpPr/>
              <p:nvPr/>
            </p:nvSpPr>
            <p:spPr>
              <a:xfrm>
                <a:off x="2801525" y="2376025"/>
                <a:ext cx="24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32" extrusionOk="0">
                    <a:moveTo>
                      <a:pt x="36" y="0"/>
                    </a:moveTo>
                    <a:lnTo>
                      <a:pt x="1" y="60"/>
                    </a:lnTo>
                    <a:cubicBezTo>
                      <a:pt x="13" y="84"/>
                      <a:pt x="24" y="107"/>
                      <a:pt x="24" y="131"/>
                    </a:cubicBezTo>
                    <a:lnTo>
                      <a:pt x="96" y="72"/>
                    </a:lnTo>
                    <a:cubicBezTo>
                      <a:pt x="96" y="60"/>
                      <a:pt x="84" y="48"/>
                      <a:pt x="84" y="24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26"/>
              <p:cNvSpPr/>
              <p:nvPr/>
            </p:nvSpPr>
            <p:spPr>
              <a:xfrm>
                <a:off x="2812850" y="2376900"/>
                <a:ext cx="387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61" extrusionOk="0">
                    <a:moveTo>
                      <a:pt x="60" y="1"/>
                    </a:moveTo>
                    <a:lnTo>
                      <a:pt x="0" y="25"/>
                    </a:lnTo>
                    <a:lnTo>
                      <a:pt x="24" y="60"/>
                    </a:lnTo>
                    <a:lnTo>
                      <a:pt x="119" y="60"/>
                    </a:lnTo>
                    <a:lnTo>
                      <a:pt x="155" y="25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26"/>
              <p:cNvSpPr/>
              <p:nvPr/>
            </p:nvSpPr>
            <p:spPr>
              <a:xfrm>
                <a:off x="2884575" y="2390600"/>
                <a:ext cx="33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72" y="1"/>
                    </a:moveTo>
                    <a:lnTo>
                      <a:pt x="0" y="36"/>
                    </a:lnTo>
                    <a:cubicBezTo>
                      <a:pt x="0" y="60"/>
                      <a:pt x="12" y="72"/>
                      <a:pt x="12" y="96"/>
                    </a:cubicBezTo>
                    <a:lnTo>
                      <a:pt x="60" y="132"/>
                    </a:lnTo>
                    <a:lnTo>
                      <a:pt x="108" y="120"/>
                    </a:lnTo>
                    <a:cubicBezTo>
                      <a:pt x="108" y="96"/>
                      <a:pt x="120" y="72"/>
                      <a:pt x="131" y="48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26"/>
              <p:cNvSpPr/>
              <p:nvPr/>
            </p:nvSpPr>
            <p:spPr>
              <a:xfrm>
                <a:off x="2879800" y="2394775"/>
                <a:ext cx="57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15" extrusionOk="0">
                    <a:moveTo>
                      <a:pt x="61" y="0"/>
                    </a:moveTo>
                    <a:lnTo>
                      <a:pt x="1" y="48"/>
                    </a:lnTo>
                    <a:cubicBezTo>
                      <a:pt x="13" y="72"/>
                      <a:pt x="25" y="96"/>
                      <a:pt x="37" y="119"/>
                    </a:cubicBezTo>
                    <a:cubicBezTo>
                      <a:pt x="37" y="143"/>
                      <a:pt x="13" y="143"/>
                      <a:pt x="13" y="167"/>
                    </a:cubicBezTo>
                    <a:lnTo>
                      <a:pt x="72" y="215"/>
                    </a:lnTo>
                    <a:lnTo>
                      <a:pt x="108" y="191"/>
                    </a:lnTo>
                    <a:lnTo>
                      <a:pt x="144" y="107"/>
                    </a:lnTo>
                    <a:lnTo>
                      <a:pt x="227" y="48"/>
                    </a:lnTo>
                    <a:lnTo>
                      <a:pt x="156" y="36"/>
                    </a:lnTo>
                    <a:lnTo>
                      <a:pt x="120" y="48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26"/>
              <p:cNvSpPr/>
              <p:nvPr/>
            </p:nvSpPr>
            <p:spPr>
              <a:xfrm>
                <a:off x="2663125" y="2292975"/>
                <a:ext cx="537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310" extrusionOk="0">
                    <a:moveTo>
                      <a:pt x="215" y="0"/>
                    </a:moveTo>
                    <a:lnTo>
                      <a:pt x="36" y="48"/>
                    </a:lnTo>
                    <a:lnTo>
                      <a:pt x="12" y="84"/>
                    </a:lnTo>
                    <a:cubicBezTo>
                      <a:pt x="24" y="108"/>
                      <a:pt x="36" y="143"/>
                      <a:pt x="48" y="167"/>
                    </a:cubicBezTo>
                    <a:lnTo>
                      <a:pt x="0" y="203"/>
                    </a:lnTo>
                    <a:lnTo>
                      <a:pt x="0" y="238"/>
                    </a:lnTo>
                    <a:lnTo>
                      <a:pt x="48" y="250"/>
                    </a:lnTo>
                    <a:lnTo>
                      <a:pt x="95" y="310"/>
                    </a:lnTo>
                    <a:lnTo>
                      <a:pt x="131" y="274"/>
                    </a:lnTo>
                    <a:cubicBezTo>
                      <a:pt x="143" y="250"/>
                      <a:pt x="167" y="215"/>
                      <a:pt x="179" y="191"/>
                    </a:cubicBezTo>
                    <a:cubicBezTo>
                      <a:pt x="191" y="119"/>
                      <a:pt x="203" y="60"/>
                      <a:pt x="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26"/>
              <p:cNvSpPr/>
              <p:nvPr/>
            </p:nvSpPr>
            <p:spPr>
              <a:xfrm>
                <a:off x="2806000" y="2378100"/>
                <a:ext cx="30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4" extrusionOk="0">
                    <a:moveTo>
                      <a:pt x="48" y="1"/>
                    </a:moveTo>
                    <a:lnTo>
                      <a:pt x="0" y="36"/>
                    </a:lnTo>
                    <a:lnTo>
                      <a:pt x="60" y="84"/>
                    </a:lnTo>
                    <a:lnTo>
                      <a:pt x="119" y="48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26"/>
              <p:cNvSpPr/>
              <p:nvPr/>
            </p:nvSpPr>
            <p:spPr>
              <a:xfrm>
                <a:off x="2696150" y="2344475"/>
                <a:ext cx="57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228" h="72" extrusionOk="0">
                    <a:moveTo>
                      <a:pt x="25" y="0"/>
                    </a:moveTo>
                    <a:lnTo>
                      <a:pt x="1" y="36"/>
                    </a:lnTo>
                    <a:lnTo>
                      <a:pt x="96" y="72"/>
                    </a:lnTo>
                    <a:lnTo>
                      <a:pt x="156" y="72"/>
                    </a:lnTo>
                    <a:lnTo>
                      <a:pt x="227" y="24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26"/>
              <p:cNvSpPr/>
              <p:nvPr/>
            </p:nvSpPr>
            <p:spPr>
              <a:xfrm>
                <a:off x="2664600" y="2287900"/>
                <a:ext cx="30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3" extrusionOk="0">
                    <a:moveTo>
                      <a:pt x="120" y="1"/>
                    </a:moveTo>
                    <a:lnTo>
                      <a:pt x="25" y="25"/>
                    </a:lnTo>
                    <a:lnTo>
                      <a:pt x="1" y="60"/>
                    </a:lnTo>
                    <a:lnTo>
                      <a:pt x="96" y="72"/>
                    </a:lnTo>
                    <a:cubicBezTo>
                      <a:pt x="108" y="49"/>
                      <a:pt x="120" y="25"/>
                      <a:pt x="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26"/>
              <p:cNvSpPr/>
              <p:nvPr/>
            </p:nvSpPr>
            <p:spPr>
              <a:xfrm>
                <a:off x="2657750" y="2259050"/>
                <a:ext cx="39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72" extrusionOk="0">
                    <a:moveTo>
                      <a:pt x="60" y="0"/>
                    </a:moveTo>
                    <a:lnTo>
                      <a:pt x="1" y="48"/>
                    </a:lnTo>
                    <a:lnTo>
                      <a:pt x="60" y="71"/>
                    </a:lnTo>
                    <a:lnTo>
                      <a:pt x="156" y="36"/>
                    </a:lnTo>
                    <a:lnTo>
                      <a:pt x="1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26"/>
              <p:cNvSpPr/>
              <p:nvPr/>
            </p:nvSpPr>
            <p:spPr>
              <a:xfrm>
                <a:off x="2561925" y="2293575"/>
                <a:ext cx="205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39" extrusionOk="0">
                    <a:moveTo>
                      <a:pt x="714" y="0"/>
                    </a:moveTo>
                    <a:lnTo>
                      <a:pt x="429" y="95"/>
                    </a:lnTo>
                    <a:lnTo>
                      <a:pt x="310" y="143"/>
                    </a:lnTo>
                    <a:lnTo>
                      <a:pt x="262" y="119"/>
                    </a:lnTo>
                    <a:lnTo>
                      <a:pt x="95" y="155"/>
                    </a:lnTo>
                    <a:lnTo>
                      <a:pt x="0" y="203"/>
                    </a:lnTo>
                    <a:lnTo>
                      <a:pt x="36" y="238"/>
                    </a:lnTo>
                    <a:lnTo>
                      <a:pt x="345" y="214"/>
                    </a:lnTo>
                    <a:lnTo>
                      <a:pt x="453" y="155"/>
                    </a:lnTo>
                    <a:lnTo>
                      <a:pt x="572" y="119"/>
                    </a:lnTo>
                    <a:lnTo>
                      <a:pt x="631" y="131"/>
                    </a:lnTo>
                    <a:lnTo>
                      <a:pt x="703" y="84"/>
                    </a:lnTo>
                    <a:lnTo>
                      <a:pt x="822" y="48"/>
                    </a:lnTo>
                    <a:cubicBezTo>
                      <a:pt x="822" y="36"/>
                      <a:pt x="822" y="12"/>
                      <a:pt x="8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26"/>
              <p:cNvSpPr/>
              <p:nvPr/>
            </p:nvSpPr>
            <p:spPr>
              <a:xfrm>
                <a:off x="2364575" y="2305475"/>
                <a:ext cx="34550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906" extrusionOk="0">
                    <a:moveTo>
                      <a:pt x="1322" y="0"/>
                    </a:moveTo>
                    <a:lnTo>
                      <a:pt x="1108" y="96"/>
                    </a:lnTo>
                    <a:lnTo>
                      <a:pt x="1036" y="108"/>
                    </a:lnTo>
                    <a:lnTo>
                      <a:pt x="953" y="167"/>
                    </a:lnTo>
                    <a:lnTo>
                      <a:pt x="762" y="239"/>
                    </a:lnTo>
                    <a:lnTo>
                      <a:pt x="607" y="370"/>
                    </a:lnTo>
                    <a:lnTo>
                      <a:pt x="536" y="393"/>
                    </a:lnTo>
                    <a:lnTo>
                      <a:pt x="441" y="477"/>
                    </a:lnTo>
                    <a:cubicBezTo>
                      <a:pt x="381" y="500"/>
                      <a:pt x="322" y="536"/>
                      <a:pt x="274" y="560"/>
                    </a:cubicBezTo>
                    <a:lnTo>
                      <a:pt x="48" y="762"/>
                    </a:lnTo>
                    <a:cubicBezTo>
                      <a:pt x="36" y="798"/>
                      <a:pt x="12" y="834"/>
                      <a:pt x="0" y="870"/>
                    </a:cubicBezTo>
                    <a:lnTo>
                      <a:pt x="72" y="881"/>
                    </a:lnTo>
                    <a:lnTo>
                      <a:pt x="131" y="846"/>
                    </a:lnTo>
                    <a:lnTo>
                      <a:pt x="226" y="846"/>
                    </a:lnTo>
                    <a:lnTo>
                      <a:pt x="298" y="905"/>
                    </a:lnTo>
                    <a:lnTo>
                      <a:pt x="357" y="893"/>
                    </a:lnTo>
                    <a:lnTo>
                      <a:pt x="405" y="822"/>
                    </a:lnTo>
                    <a:lnTo>
                      <a:pt x="477" y="798"/>
                    </a:lnTo>
                    <a:lnTo>
                      <a:pt x="572" y="751"/>
                    </a:lnTo>
                    <a:lnTo>
                      <a:pt x="679" y="620"/>
                    </a:lnTo>
                    <a:lnTo>
                      <a:pt x="1012" y="346"/>
                    </a:lnTo>
                    <a:lnTo>
                      <a:pt x="1191" y="203"/>
                    </a:lnTo>
                    <a:lnTo>
                      <a:pt x="1358" y="60"/>
                    </a:lnTo>
                    <a:lnTo>
                      <a:pt x="138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26"/>
              <p:cNvSpPr/>
              <p:nvPr/>
            </p:nvSpPr>
            <p:spPr>
              <a:xfrm>
                <a:off x="2565775" y="2475425"/>
                <a:ext cx="33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80" extrusionOk="0">
                    <a:moveTo>
                      <a:pt x="37" y="1"/>
                    </a:moveTo>
                    <a:lnTo>
                      <a:pt x="1" y="72"/>
                    </a:lnTo>
                    <a:cubicBezTo>
                      <a:pt x="13" y="108"/>
                      <a:pt x="25" y="144"/>
                      <a:pt x="37" y="179"/>
                    </a:cubicBezTo>
                    <a:lnTo>
                      <a:pt x="96" y="179"/>
                    </a:lnTo>
                    <a:lnTo>
                      <a:pt x="132" y="72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26"/>
              <p:cNvSpPr/>
              <p:nvPr/>
            </p:nvSpPr>
            <p:spPr>
              <a:xfrm>
                <a:off x="2348800" y="2315900"/>
                <a:ext cx="3300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4" extrusionOk="0">
                    <a:moveTo>
                      <a:pt x="119" y="0"/>
                    </a:moveTo>
                    <a:lnTo>
                      <a:pt x="0" y="107"/>
                    </a:lnTo>
                    <a:cubicBezTo>
                      <a:pt x="0" y="107"/>
                      <a:pt x="9" y="134"/>
                      <a:pt x="11" y="134"/>
                    </a:cubicBezTo>
                    <a:cubicBezTo>
                      <a:pt x="12" y="134"/>
                      <a:pt x="12" y="133"/>
                      <a:pt x="12" y="131"/>
                    </a:cubicBezTo>
                    <a:lnTo>
                      <a:pt x="131" y="36"/>
                    </a:lnTo>
                    <a:cubicBezTo>
                      <a:pt x="119" y="24"/>
                      <a:pt x="119" y="12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26"/>
              <p:cNvSpPr/>
              <p:nvPr/>
            </p:nvSpPr>
            <p:spPr>
              <a:xfrm>
                <a:off x="2376475" y="2542100"/>
                <a:ext cx="2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73" extrusionOk="0">
                    <a:moveTo>
                      <a:pt x="24" y="1"/>
                    </a:moveTo>
                    <a:lnTo>
                      <a:pt x="1" y="25"/>
                    </a:lnTo>
                    <a:cubicBezTo>
                      <a:pt x="12" y="37"/>
                      <a:pt x="24" y="48"/>
                      <a:pt x="36" y="72"/>
                    </a:cubicBezTo>
                    <a:lnTo>
                      <a:pt x="84" y="60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26"/>
              <p:cNvSpPr/>
              <p:nvPr/>
            </p:nvSpPr>
            <p:spPr>
              <a:xfrm>
                <a:off x="2519950" y="2451925"/>
                <a:ext cx="50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51" extrusionOk="0">
                    <a:moveTo>
                      <a:pt x="72" y="0"/>
                    </a:moveTo>
                    <a:lnTo>
                      <a:pt x="0" y="36"/>
                    </a:lnTo>
                    <a:lnTo>
                      <a:pt x="0" y="143"/>
                    </a:lnTo>
                    <a:lnTo>
                      <a:pt x="48" y="155"/>
                    </a:lnTo>
                    <a:lnTo>
                      <a:pt x="107" y="250"/>
                    </a:lnTo>
                    <a:lnTo>
                      <a:pt x="167" y="226"/>
                    </a:lnTo>
                    <a:cubicBezTo>
                      <a:pt x="167" y="203"/>
                      <a:pt x="155" y="179"/>
                      <a:pt x="155" y="143"/>
                    </a:cubicBezTo>
                    <a:cubicBezTo>
                      <a:pt x="143" y="119"/>
                      <a:pt x="191" y="107"/>
                      <a:pt x="203" y="84"/>
                    </a:cubicBezTo>
                    <a:lnTo>
                      <a:pt x="131" y="60"/>
                    </a:lnTo>
                    <a:lnTo>
                      <a:pt x="131" y="24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26"/>
              <p:cNvSpPr/>
              <p:nvPr/>
            </p:nvSpPr>
            <p:spPr>
              <a:xfrm>
                <a:off x="2476775" y="2368875"/>
                <a:ext cx="3695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108" extrusionOk="0">
                    <a:moveTo>
                      <a:pt x="1227" y="0"/>
                    </a:moveTo>
                    <a:lnTo>
                      <a:pt x="1132" y="24"/>
                    </a:lnTo>
                    <a:lnTo>
                      <a:pt x="1061" y="48"/>
                    </a:lnTo>
                    <a:lnTo>
                      <a:pt x="942" y="48"/>
                    </a:lnTo>
                    <a:lnTo>
                      <a:pt x="870" y="84"/>
                    </a:lnTo>
                    <a:lnTo>
                      <a:pt x="739" y="72"/>
                    </a:lnTo>
                    <a:lnTo>
                      <a:pt x="656" y="96"/>
                    </a:lnTo>
                    <a:lnTo>
                      <a:pt x="549" y="72"/>
                    </a:lnTo>
                    <a:lnTo>
                      <a:pt x="370" y="131"/>
                    </a:lnTo>
                    <a:lnTo>
                      <a:pt x="275" y="227"/>
                    </a:lnTo>
                    <a:lnTo>
                      <a:pt x="180" y="274"/>
                    </a:lnTo>
                    <a:lnTo>
                      <a:pt x="1" y="429"/>
                    </a:lnTo>
                    <a:cubicBezTo>
                      <a:pt x="1" y="441"/>
                      <a:pt x="1" y="453"/>
                      <a:pt x="13" y="465"/>
                    </a:cubicBezTo>
                    <a:lnTo>
                      <a:pt x="144" y="500"/>
                    </a:lnTo>
                    <a:lnTo>
                      <a:pt x="275" y="560"/>
                    </a:lnTo>
                    <a:lnTo>
                      <a:pt x="299" y="655"/>
                    </a:lnTo>
                    <a:cubicBezTo>
                      <a:pt x="322" y="679"/>
                      <a:pt x="334" y="703"/>
                      <a:pt x="358" y="739"/>
                    </a:cubicBezTo>
                    <a:cubicBezTo>
                      <a:pt x="358" y="751"/>
                      <a:pt x="358" y="762"/>
                      <a:pt x="346" y="786"/>
                    </a:cubicBezTo>
                    <a:lnTo>
                      <a:pt x="370" y="846"/>
                    </a:lnTo>
                    <a:lnTo>
                      <a:pt x="465" y="905"/>
                    </a:lnTo>
                    <a:cubicBezTo>
                      <a:pt x="477" y="953"/>
                      <a:pt x="501" y="1012"/>
                      <a:pt x="525" y="1060"/>
                    </a:cubicBezTo>
                    <a:lnTo>
                      <a:pt x="632" y="1108"/>
                    </a:lnTo>
                    <a:lnTo>
                      <a:pt x="668" y="1072"/>
                    </a:lnTo>
                    <a:cubicBezTo>
                      <a:pt x="668" y="1048"/>
                      <a:pt x="656" y="1036"/>
                      <a:pt x="644" y="1012"/>
                    </a:cubicBezTo>
                    <a:cubicBezTo>
                      <a:pt x="668" y="1001"/>
                      <a:pt x="691" y="977"/>
                      <a:pt x="715" y="965"/>
                    </a:cubicBezTo>
                    <a:lnTo>
                      <a:pt x="834" y="929"/>
                    </a:lnTo>
                    <a:lnTo>
                      <a:pt x="953" y="786"/>
                    </a:lnTo>
                    <a:lnTo>
                      <a:pt x="1108" y="679"/>
                    </a:lnTo>
                    <a:lnTo>
                      <a:pt x="1251" y="524"/>
                    </a:lnTo>
                    <a:lnTo>
                      <a:pt x="1323" y="512"/>
                    </a:lnTo>
                    <a:lnTo>
                      <a:pt x="1442" y="381"/>
                    </a:lnTo>
                    <a:cubicBezTo>
                      <a:pt x="1442" y="358"/>
                      <a:pt x="1442" y="346"/>
                      <a:pt x="1430" y="322"/>
                    </a:cubicBezTo>
                    <a:lnTo>
                      <a:pt x="1477" y="274"/>
                    </a:lnTo>
                    <a:lnTo>
                      <a:pt x="1465" y="227"/>
                    </a:lnTo>
                    <a:lnTo>
                      <a:pt x="1370" y="167"/>
                    </a:lnTo>
                    <a:lnTo>
                      <a:pt x="1394" y="119"/>
                    </a:lnTo>
                    <a:cubicBezTo>
                      <a:pt x="1394" y="108"/>
                      <a:pt x="1394" y="84"/>
                      <a:pt x="1382" y="72"/>
                    </a:cubicBezTo>
                    <a:lnTo>
                      <a:pt x="12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26"/>
              <p:cNvSpPr/>
              <p:nvPr/>
            </p:nvSpPr>
            <p:spPr>
              <a:xfrm>
                <a:off x="2464875" y="2376325"/>
                <a:ext cx="65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08" extrusionOk="0">
                    <a:moveTo>
                      <a:pt x="191" y="0"/>
                    </a:moveTo>
                    <a:lnTo>
                      <a:pt x="48" y="24"/>
                    </a:lnTo>
                    <a:lnTo>
                      <a:pt x="1" y="48"/>
                    </a:lnTo>
                    <a:lnTo>
                      <a:pt x="24" y="95"/>
                    </a:lnTo>
                    <a:lnTo>
                      <a:pt x="60" y="107"/>
                    </a:lnTo>
                    <a:lnTo>
                      <a:pt x="132" y="72"/>
                    </a:lnTo>
                    <a:lnTo>
                      <a:pt x="227" y="72"/>
                    </a:lnTo>
                    <a:lnTo>
                      <a:pt x="263" y="24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26"/>
              <p:cNvSpPr/>
              <p:nvPr/>
            </p:nvSpPr>
            <p:spPr>
              <a:xfrm>
                <a:off x="2383925" y="2545375"/>
                <a:ext cx="50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80" extrusionOk="0">
                    <a:moveTo>
                      <a:pt x="203" y="1"/>
                    </a:moveTo>
                    <a:lnTo>
                      <a:pt x="131" y="25"/>
                    </a:lnTo>
                    <a:lnTo>
                      <a:pt x="107" y="72"/>
                    </a:lnTo>
                    <a:lnTo>
                      <a:pt x="60" y="60"/>
                    </a:lnTo>
                    <a:lnTo>
                      <a:pt x="0" y="84"/>
                    </a:lnTo>
                    <a:lnTo>
                      <a:pt x="84" y="179"/>
                    </a:lnTo>
                    <a:lnTo>
                      <a:pt x="143" y="179"/>
                    </a:lnTo>
                    <a:cubicBezTo>
                      <a:pt x="167" y="144"/>
                      <a:pt x="179" y="108"/>
                      <a:pt x="203" y="72"/>
                    </a:cubicBezTo>
                    <a:lnTo>
                      <a:pt x="167" y="60"/>
                    </a:lnTo>
                    <a:cubicBezTo>
                      <a:pt x="179" y="37"/>
                      <a:pt x="191" y="25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26"/>
              <p:cNvSpPr/>
              <p:nvPr/>
            </p:nvSpPr>
            <p:spPr>
              <a:xfrm>
                <a:off x="2380050" y="2530200"/>
                <a:ext cx="33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84" extrusionOk="0">
                    <a:moveTo>
                      <a:pt x="131" y="1"/>
                    </a:moveTo>
                    <a:lnTo>
                      <a:pt x="48" y="24"/>
                    </a:lnTo>
                    <a:lnTo>
                      <a:pt x="0" y="84"/>
                    </a:lnTo>
                    <a:lnTo>
                      <a:pt x="72" y="60"/>
                    </a:lnTo>
                    <a:lnTo>
                      <a:pt x="1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26"/>
              <p:cNvSpPr/>
              <p:nvPr/>
            </p:nvSpPr>
            <p:spPr>
              <a:xfrm>
                <a:off x="2370525" y="2536450"/>
                <a:ext cx="33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3" extrusionOk="0">
                    <a:moveTo>
                      <a:pt x="108" y="1"/>
                    </a:moveTo>
                    <a:lnTo>
                      <a:pt x="24" y="13"/>
                    </a:lnTo>
                    <a:lnTo>
                      <a:pt x="0" y="72"/>
                    </a:lnTo>
                    <a:lnTo>
                      <a:pt x="131" y="24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26"/>
              <p:cNvSpPr/>
              <p:nvPr/>
            </p:nvSpPr>
            <p:spPr>
              <a:xfrm>
                <a:off x="2381525" y="2551925"/>
                <a:ext cx="54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47" extrusionOk="0">
                    <a:moveTo>
                      <a:pt x="84" y="1"/>
                    </a:moveTo>
                    <a:lnTo>
                      <a:pt x="37" y="120"/>
                    </a:lnTo>
                    <a:cubicBezTo>
                      <a:pt x="37" y="132"/>
                      <a:pt x="37" y="156"/>
                      <a:pt x="37" y="179"/>
                    </a:cubicBezTo>
                    <a:cubicBezTo>
                      <a:pt x="49" y="191"/>
                      <a:pt x="13" y="215"/>
                      <a:pt x="1" y="239"/>
                    </a:cubicBezTo>
                    <a:lnTo>
                      <a:pt x="72" y="346"/>
                    </a:lnTo>
                    <a:lnTo>
                      <a:pt x="132" y="310"/>
                    </a:lnTo>
                    <a:lnTo>
                      <a:pt x="144" y="251"/>
                    </a:lnTo>
                    <a:lnTo>
                      <a:pt x="215" y="203"/>
                    </a:lnTo>
                    <a:lnTo>
                      <a:pt x="156" y="167"/>
                    </a:lnTo>
                    <a:cubicBezTo>
                      <a:pt x="168" y="144"/>
                      <a:pt x="180" y="132"/>
                      <a:pt x="180" y="108"/>
                    </a:cubicBezTo>
                    <a:lnTo>
                      <a:pt x="120" y="96"/>
                    </a:lnTo>
                    <a:cubicBezTo>
                      <a:pt x="120" y="72"/>
                      <a:pt x="132" y="60"/>
                      <a:pt x="132" y="36"/>
                    </a:cubicBez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26"/>
              <p:cNvSpPr/>
              <p:nvPr/>
            </p:nvSpPr>
            <p:spPr>
              <a:xfrm>
                <a:off x="2374100" y="2542700"/>
                <a:ext cx="36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73" extrusionOk="0">
                    <a:moveTo>
                      <a:pt x="24" y="1"/>
                    </a:moveTo>
                    <a:cubicBezTo>
                      <a:pt x="24" y="13"/>
                      <a:pt x="12" y="24"/>
                      <a:pt x="0" y="48"/>
                    </a:cubicBezTo>
                    <a:lnTo>
                      <a:pt x="60" y="72"/>
                    </a:lnTo>
                    <a:lnTo>
                      <a:pt x="143" y="72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26"/>
              <p:cNvSpPr/>
              <p:nvPr/>
            </p:nvSpPr>
            <p:spPr>
              <a:xfrm>
                <a:off x="2626800" y="2312925"/>
                <a:ext cx="21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84" extrusionOk="0">
                    <a:moveTo>
                      <a:pt x="48" y="0"/>
                    </a:moveTo>
                    <a:lnTo>
                      <a:pt x="1" y="36"/>
                    </a:lnTo>
                    <a:lnTo>
                      <a:pt x="24" y="83"/>
                    </a:lnTo>
                    <a:lnTo>
                      <a:pt x="72" y="72"/>
                    </a:lnTo>
                    <a:cubicBezTo>
                      <a:pt x="72" y="48"/>
                      <a:pt x="84" y="36"/>
                      <a:pt x="84" y="24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26"/>
              <p:cNvSpPr/>
              <p:nvPr/>
            </p:nvSpPr>
            <p:spPr>
              <a:xfrm>
                <a:off x="2597625" y="2384350"/>
                <a:ext cx="45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6" extrusionOk="0">
                    <a:moveTo>
                      <a:pt x="179" y="1"/>
                    </a:moveTo>
                    <a:lnTo>
                      <a:pt x="84" y="24"/>
                    </a:lnTo>
                    <a:lnTo>
                      <a:pt x="1" y="96"/>
                    </a:lnTo>
                    <a:lnTo>
                      <a:pt x="1" y="155"/>
                    </a:lnTo>
                    <a:lnTo>
                      <a:pt x="96" y="155"/>
                    </a:lnTo>
                    <a:lnTo>
                      <a:pt x="144" y="108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6550;p26"/>
              <p:cNvSpPr/>
              <p:nvPr/>
            </p:nvSpPr>
            <p:spPr>
              <a:xfrm>
                <a:off x="2606575" y="2335250"/>
                <a:ext cx="775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79" extrusionOk="0">
                    <a:moveTo>
                      <a:pt x="214" y="0"/>
                    </a:moveTo>
                    <a:lnTo>
                      <a:pt x="71" y="71"/>
                    </a:lnTo>
                    <a:lnTo>
                      <a:pt x="0" y="179"/>
                    </a:lnTo>
                    <a:lnTo>
                      <a:pt x="107" y="167"/>
                    </a:lnTo>
                    <a:lnTo>
                      <a:pt x="191" y="95"/>
                    </a:lnTo>
                    <a:lnTo>
                      <a:pt x="286" y="71"/>
                    </a:lnTo>
                    <a:cubicBezTo>
                      <a:pt x="298" y="60"/>
                      <a:pt x="310" y="36"/>
                      <a:pt x="310" y="24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6551;p26"/>
              <p:cNvSpPr/>
              <p:nvPr/>
            </p:nvSpPr>
            <p:spPr>
              <a:xfrm>
                <a:off x="2601200" y="2374525"/>
                <a:ext cx="18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1"/>
                    </a:moveTo>
                    <a:lnTo>
                      <a:pt x="1" y="13"/>
                    </a:lnTo>
                    <a:lnTo>
                      <a:pt x="1" y="60"/>
                    </a:lnTo>
                    <a:lnTo>
                      <a:pt x="60" y="48"/>
                    </a:lnTo>
                    <a:cubicBezTo>
                      <a:pt x="60" y="24"/>
                      <a:pt x="72" y="13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26"/>
              <p:cNvSpPr/>
              <p:nvPr/>
            </p:nvSpPr>
            <p:spPr>
              <a:xfrm>
                <a:off x="2598225" y="2376600"/>
                <a:ext cx="62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55" y="1"/>
                    </a:moveTo>
                    <a:lnTo>
                      <a:pt x="72" y="49"/>
                    </a:lnTo>
                    <a:cubicBezTo>
                      <a:pt x="72" y="72"/>
                      <a:pt x="60" y="96"/>
                      <a:pt x="60" y="120"/>
                    </a:cubicBezTo>
                    <a:lnTo>
                      <a:pt x="1" y="156"/>
                    </a:lnTo>
                    <a:cubicBezTo>
                      <a:pt x="13" y="191"/>
                      <a:pt x="24" y="215"/>
                      <a:pt x="36" y="251"/>
                    </a:cubicBezTo>
                    <a:lnTo>
                      <a:pt x="108" y="275"/>
                    </a:lnTo>
                    <a:lnTo>
                      <a:pt x="167" y="251"/>
                    </a:lnTo>
                    <a:lnTo>
                      <a:pt x="251" y="144"/>
                    </a:lnTo>
                    <a:lnTo>
                      <a:pt x="251" y="84"/>
                    </a:lnTo>
                    <a:lnTo>
                      <a:pt x="203" y="61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6553;p26"/>
              <p:cNvSpPr/>
              <p:nvPr/>
            </p:nvSpPr>
            <p:spPr>
              <a:xfrm>
                <a:off x="2534825" y="2315300"/>
                <a:ext cx="146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77" extrusionOk="0">
                    <a:moveTo>
                      <a:pt x="501" y="0"/>
                    </a:moveTo>
                    <a:lnTo>
                      <a:pt x="382" y="36"/>
                    </a:lnTo>
                    <a:lnTo>
                      <a:pt x="358" y="72"/>
                    </a:lnTo>
                    <a:lnTo>
                      <a:pt x="179" y="179"/>
                    </a:lnTo>
                    <a:cubicBezTo>
                      <a:pt x="179" y="191"/>
                      <a:pt x="179" y="203"/>
                      <a:pt x="191" y="215"/>
                    </a:cubicBezTo>
                    <a:lnTo>
                      <a:pt x="155" y="286"/>
                    </a:lnTo>
                    <a:lnTo>
                      <a:pt x="24" y="346"/>
                    </a:lnTo>
                    <a:lnTo>
                      <a:pt x="1" y="381"/>
                    </a:lnTo>
                    <a:lnTo>
                      <a:pt x="48" y="405"/>
                    </a:lnTo>
                    <a:lnTo>
                      <a:pt x="144" y="429"/>
                    </a:lnTo>
                    <a:lnTo>
                      <a:pt x="203" y="477"/>
                    </a:lnTo>
                    <a:lnTo>
                      <a:pt x="298" y="441"/>
                    </a:lnTo>
                    <a:lnTo>
                      <a:pt x="358" y="405"/>
                    </a:lnTo>
                    <a:lnTo>
                      <a:pt x="477" y="381"/>
                    </a:lnTo>
                    <a:lnTo>
                      <a:pt x="572" y="286"/>
                    </a:lnTo>
                    <a:lnTo>
                      <a:pt x="584" y="215"/>
                    </a:lnTo>
                    <a:lnTo>
                      <a:pt x="560" y="107"/>
                    </a:lnTo>
                    <a:lnTo>
                      <a:pt x="525" y="72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4" name="Google Shape;6554;p26"/>
              <p:cNvSpPr/>
              <p:nvPr/>
            </p:nvSpPr>
            <p:spPr>
              <a:xfrm>
                <a:off x="2880700" y="2390600"/>
                <a:ext cx="152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96" extrusionOk="0">
                    <a:moveTo>
                      <a:pt x="36" y="1"/>
                    </a:moveTo>
                    <a:lnTo>
                      <a:pt x="1" y="48"/>
                    </a:lnTo>
                    <a:cubicBezTo>
                      <a:pt x="1" y="60"/>
                      <a:pt x="13" y="84"/>
                      <a:pt x="13" y="96"/>
                    </a:cubicBezTo>
                    <a:lnTo>
                      <a:pt x="60" y="84"/>
                    </a:lnTo>
                    <a:cubicBezTo>
                      <a:pt x="60" y="48"/>
                      <a:pt x="48" y="24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6555;p26"/>
              <p:cNvSpPr/>
              <p:nvPr/>
            </p:nvSpPr>
            <p:spPr>
              <a:xfrm>
                <a:off x="2561325" y="2286125"/>
                <a:ext cx="226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334" extrusionOk="0">
                    <a:moveTo>
                      <a:pt x="798" y="1"/>
                    </a:moveTo>
                    <a:lnTo>
                      <a:pt x="691" y="36"/>
                    </a:lnTo>
                    <a:lnTo>
                      <a:pt x="512" y="36"/>
                    </a:lnTo>
                    <a:lnTo>
                      <a:pt x="357" y="84"/>
                    </a:lnTo>
                    <a:lnTo>
                      <a:pt x="227" y="96"/>
                    </a:lnTo>
                    <a:lnTo>
                      <a:pt x="131" y="120"/>
                    </a:lnTo>
                    <a:lnTo>
                      <a:pt x="72" y="167"/>
                    </a:lnTo>
                    <a:lnTo>
                      <a:pt x="0" y="215"/>
                    </a:lnTo>
                    <a:lnTo>
                      <a:pt x="0" y="274"/>
                    </a:lnTo>
                    <a:cubicBezTo>
                      <a:pt x="12" y="286"/>
                      <a:pt x="24" y="286"/>
                      <a:pt x="24" y="298"/>
                    </a:cubicBezTo>
                    <a:lnTo>
                      <a:pt x="84" y="298"/>
                    </a:lnTo>
                    <a:lnTo>
                      <a:pt x="131" y="334"/>
                    </a:lnTo>
                    <a:lnTo>
                      <a:pt x="238" y="322"/>
                    </a:lnTo>
                    <a:lnTo>
                      <a:pt x="346" y="334"/>
                    </a:lnTo>
                    <a:lnTo>
                      <a:pt x="500" y="298"/>
                    </a:lnTo>
                    <a:lnTo>
                      <a:pt x="762" y="251"/>
                    </a:lnTo>
                    <a:lnTo>
                      <a:pt x="846" y="179"/>
                    </a:lnTo>
                    <a:lnTo>
                      <a:pt x="905" y="48"/>
                    </a:lnTo>
                    <a:lnTo>
                      <a:pt x="7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26"/>
              <p:cNvSpPr/>
              <p:nvPr/>
            </p:nvSpPr>
            <p:spPr>
              <a:xfrm>
                <a:off x="2580975" y="2309650"/>
                <a:ext cx="18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2" y="0"/>
                    </a:moveTo>
                    <a:lnTo>
                      <a:pt x="0" y="48"/>
                    </a:lnTo>
                    <a:lnTo>
                      <a:pt x="60" y="72"/>
                    </a:lnTo>
                    <a:lnTo>
                      <a:pt x="72" y="24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26"/>
              <p:cNvSpPr/>
              <p:nvPr/>
            </p:nvSpPr>
            <p:spPr>
              <a:xfrm>
                <a:off x="2562800" y="2296550"/>
                <a:ext cx="2117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847" h="370" extrusionOk="0">
                    <a:moveTo>
                      <a:pt x="799" y="0"/>
                    </a:moveTo>
                    <a:lnTo>
                      <a:pt x="727" y="24"/>
                    </a:lnTo>
                    <a:lnTo>
                      <a:pt x="656" y="60"/>
                    </a:lnTo>
                    <a:lnTo>
                      <a:pt x="584" y="60"/>
                    </a:lnTo>
                    <a:lnTo>
                      <a:pt x="322" y="155"/>
                    </a:lnTo>
                    <a:lnTo>
                      <a:pt x="191" y="250"/>
                    </a:lnTo>
                    <a:lnTo>
                      <a:pt x="96" y="274"/>
                    </a:lnTo>
                    <a:lnTo>
                      <a:pt x="13" y="322"/>
                    </a:lnTo>
                    <a:lnTo>
                      <a:pt x="1" y="369"/>
                    </a:lnTo>
                    <a:lnTo>
                      <a:pt x="48" y="369"/>
                    </a:lnTo>
                    <a:lnTo>
                      <a:pt x="96" y="334"/>
                    </a:lnTo>
                    <a:lnTo>
                      <a:pt x="215" y="310"/>
                    </a:lnTo>
                    <a:lnTo>
                      <a:pt x="358" y="322"/>
                    </a:lnTo>
                    <a:lnTo>
                      <a:pt x="477" y="226"/>
                    </a:lnTo>
                    <a:cubicBezTo>
                      <a:pt x="489" y="215"/>
                      <a:pt x="501" y="203"/>
                      <a:pt x="501" y="179"/>
                    </a:cubicBezTo>
                    <a:lnTo>
                      <a:pt x="656" y="143"/>
                    </a:lnTo>
                    <a:lnTo>
                      <a:pt x="751" y="107"/>
                    </a:lnTo>
                    <a:lnTo>
                      <a:pt x="846" y="36"/>
                    </a:lnTo>
                    <a:cubicBezTo>
                      <a:pt x="834" y="24"/>
                      <a:pt x="822" y="12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26"/>
              <p:cNvSpPr/>
              <p:nvPr/>
            </p:nvSpPr>
            <p:spPr>
              <a:xfrm>
                <a:off x="2578575" y="2350125"/>
                <a:ext cx="2920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382" extrusionOk="0">
                    <a:moveTo>
                      <a:pt x="930" y="0"/>
                    </a:moveTo>
                    <a:lnTo>
                      <a:pt x="834" y="72"/>
                    </a:lnTo>
                    <a:lnTo>
                      <a:pt x="691" y="119"/>
                    </a:lnTo>
                    <a:lnTo>
                      <a:pt x="620" y="119"/>
                    </a:lnTo>
                    <a:lnTo>
                      <a:pt x="501" y="191"/>
                    </a:lnTo>
                    <a:lnTo>
                      <a:pt x="310" y="179"/>
                    </a:lnTo>
                    <a:lnTo>
                      <a:pt x="191" y="262"/>
                    </a:lnTo>
                    <a:lnTo>
                      <a:pt x="48" y="298"/>
                    </a:lnTo>
                    <a:lnTo>
                      <a:pt x="1" y="322"/>
                    </a:lnTo>
                    <a:lnTo>
                      <a:pt x="72" y="358"/>
                    </a:lnTo>
                    <a:lnTo>
                      <a:pt x="239" y="346"/>
                    </a:lnTo>
                    <a:lnTo>
                      <a:pt x="429" y="381"/>
                    </a:lnTo>
                    <a:lnTo>
                      <a:pt x="477" y="322"/>
                    </a:lnTo>
                    <a:lnTo>
                      <a:pt x="596" y="322"/>
                    </a:lnTo>
                    <a:lnTo>
                      <a:pt x="739" y="238"/>
                    </a:lnTo>
                    <a:lnTo>
                      <a:pt x="846" y="238"/>
                    </a:lnTo>
                    <a:lnTo>
                      <a:pt x="930" y="203"/>
                    </a:lnTo>
                    <a:lnTo>
                      <a:pt x="1001" y="119"/>
                    </a:lnTo>
                    <a:lnTo>
                      <a:pt x="1168" y="84"/>
                    </a:lnTo>
                    <a:cubicBezTo>
                      <a:pt x="1156" y="72"/>
                      <a:pt x="1144" y="48"/>
                      <a:pt x="1132" y="36"/>
                    </a:cubicBezTo>
                    <a:lnTo>
                      <a:pt x="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26"/>
              <p:cNvSpPr/>
              <p:nvPr/>
            </p:nvSpPr>
            <p:spPr>
              <a:xfrm>
                <a:off x="2852125" y="2275700"/>
                <a:ext cx="1252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18" extrusionOk="0">
                    <a:moveTo>
                      <a:pt x="501" y="1"/>
                    </a:moveTo>
                    <a:lnTo>
                      <a:pt x="394" y="37"/>
                    </a:lnTo>
                    <a:lnTo>
                      <a:pt x="120" y="203"/>
                    </a:lnTo>
                    <a:lnTo>
                      <a:pt x="60" y="287"/>
                    </a:lnTo>
                    <a:cubicBezTo>
                      <a:pt x="36" y="298"/>
                      <a:pt x="13" y="310"/>
                      <a:pt x="1" y="322"/>
                    </a:cubicBezTo>
                    <a:cubicBezTo>
                      <a:pt x="13" y="358"/>
                      <a:pt x="13" y="394"/>
                      <a:pt x="25" y="418"/>
                    </a:cubicBezTo>
                    <a:lnTo>
                      <a:pt x="84" y="418"/>
                    </a:lnTo>
                    <a:lnTo>
                      <a:pt x="120" y="370"/>
                    </a:lnTo>
                    <a:lnTo>
                      <a:pt x="179" y="334"/>
                    </a:lnTo>
                    <a:lnTo>
                      <a:pt x="239" y="382"/>
                    </a:lnTo>
                    <a:lnTo>
                      <a:pt x="298" y="382"/>
                    </a:lnTo>
                    <a:lnTo>
                      <a:pt x="298" y="334"/>
                    </a:lnTo>
                    <a:lnTo>
                      <a:pt x="239" y="298"/>
                    </a:lnTo>
                    <a:lnTo>
                      <a:pt x="275" y="227"/>
                    </a:lnTo>
                    <a:lnTo>
                      <a:pt x="441" y="96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6560;p26"/>
              <p:cNvSpPr/>
              <p:nvPr/>
            </p:nvSpPr>
            <p:spPr>
              <a:xfrm>
                <a:off x="2030600" y="2946925"/>
                <a:ext cx="450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91" extrusionOk="0">
                    <a:moveTo>
                      <a:pt x="120" y="0"/>
                    </a:moveTo>
                    <a:lnTo>
                      <a:pt x="0" y="107"/>
                    </a:lnTo>
                    <a:lnTo>
                      <a:pt x="0" y="191"/>
                    </a:lnTo>
                    <a:lnTo>
                      <a:pt x="48" y="167"/>
                    </a:lnTo>
                    <a:lnTo>
                      <a:pt x="131" y="131"/>
                    </a:lnTo>
                    <a:cubicBezTo>
                      <a:pt x="155" y="96"/>
                      <a:pt x="167" y="60"/>
                      <a:pt x="179" y="12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6561;p26"/>
              <p:cNvSpPr/>
              <p:nvPr/>
            </p:nvSpPr>
            <p:spPr>
              <a:xfrm>
                <a:off x="2077925" y="2975200"/>
                <a:ext cx="74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20" extrusionOk="0">
                    <a:moveTo>
                      <a:pt x="1" y="0"/>
                    </a:moveTo>
                    <a:lnTo>
                      <a:pt x="72" y="84"/>
                    </a:lnTo>
                    <a:lnTo>
                      <a:pt x="274" y="119"/>
                    </a:lnTo>
                    <a:cubicBezTo>
                      <a:pt x="286" y="108"/>
                      <a:pt x="298" y="84"/>
                      <a:pt x="298" y="72"/>
                    </a:cubicBezTo>
                    <a:lnTo>
                      <a:pt x="155" y="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6562;p26"/>
              <p:cNvSpPr/>
              <p:nvPr/>
            </p:nvSpPr>
            <p:spPr>
              <a:xfrm>
                <a:off x="2031200" y="2953475"/>
                <a:ext cx="30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67" extrusionOk="0">
                    <a:moveTo>
                      <a:pt x="60" y="0"/>
                    </a:moveTo>
                    <a:lnTo>
                      <a:pt x="0" y="84"/>
                    </a:lnTo>
                    <a:lnTo>
                      <a:pt x="36" y="143"/>
                    </a:lnTo>
                    <a:cubicBezTo>
                      <a:pt x="60" y="143"/>
                      <a:pt x="96" y="167"/>
                      <a:pt x="119" y="167"/>
                    </a:cubicBezTo>
                    <a:lnTo>
                      <a:pt x="107" y="48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26"/>
              <p:cNvSpPr/>
              <p:nvPr/>
            </p:nvSpPr>
            <p:spPr>
              <a:xfrm>
                <a:off x="2030000" y="2944825"/>
                <a:ext cx="2100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97" extrusionOk="0">
                    <a:moveTo>
                      <a:pt x="36" y="1"/>
                    </a:moveTo>
                    <a:lnTo>
                      <a:pt x="1" y="37"/>
                    </a:lnTo>
                    <a:lnTo>
                      <a:pt x="24" y="96"/>
                    </a:lnTo>
                    <a:lnTo>
                      <a:pt x="60" y="84"/>
                    </a:lnTo>
                    <a:cubicBezTo>
                      <a:pt x="72" y="61"/>
                      <a:pt x="72" y="37"/>
                      <a:pt x="84" y="13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26"/>
              <p:cNvSpPr/>
              <p:nvPr/>
            </p:nvSpPr>
            <p:spPr>
              <a:xfrm>
                <a:off x="2016600" y="2935900"/>
                <a:ext cx="480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48"/>
                      <a:pt x="25" y="96"/>
                      <a:pt x="48" y="144"/>
                    </a:cubicBezTo>
                    <a:lnTo>
                      <a:pt x="132" y="144"/>
                    </a:lnTo>
                    <a:lnTo>
                      <a:pt x="156" y="203"/>
                    </a:lnTo>
                    <a:cubicBezTo>
                      <a:pt x="168" y="167"/>
                      <a:pt x="179" y="132"/>
                      <a:pt x="191" y="108"/>
                    </a:cubicBezTo>
                    <a:lnTo>
                      <a:pt x="108" y="3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26"/>
              <p:cNvSpPr/>
              <p:nvPr/>
            </p:nvSpPr>
            <p:spPr>
              <a:xfrm>
                <a:off x="2023150" y="2937400"/>
                <a:ext cx="45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96" extrusionOk="0">
                    <a:moveTo>
                      <a:pt x="132" y="0"/>
                    </a:moveTo>
                    <a:lnTo>
                      <a:pt x="1" y="96"/>
                    </a:lnTo>
                    <a:lnTo>
                      <a:pt x="1" y="96"/>
                    </a:lnTo>
                    <a:lnTo>
                      <a:pt x="156" y="84"/>
                    </a:lnTo>
                    <a:lnTo>
                      <a:pt x="179" y="24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6566;p26"/>
              <p:cNvSpPr/>
              <p:nvPr/>
            </p:nvSpPr>
            <p:spPr>
              <a:xfrm>
                <a:off x="2564900" y="2274225"/>
                <a:ext cx="14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53" extrusionOk="0">
                    <a:moveTo>
                      <a:pt x="286" y="0"/>
                    </a:moveTo>
                    <a:lnTo>
                      <a:pt x="107" y="48"/>
                    </a:lnTo>
                    <a:lnTo>
                      <a:pt x="48" y="107"/>
                    </a:lnTo>
                    <a:lnTo>
                      <a:pt x="48" y="179"/>
                    </a:lnTo>
                    <a:lnTo>
                      <a:pt x="84" y="215"/>
                    </a:lnTo>
                    <a:lnTo>
                      <a:pt x="84" y="286"/>
                    </a:lnTo>
                    <a:lnTo>
                      <a:pt x="0" y="357"/>
                    </a:lnTo>
                    <a:lnTo>
                      <a:pt x="60" y="453"/>
                    </a:lnTo>
                    <a:lnTo>
                      <a:pt x="191" y="453"/>
                    </a:lnTo>
                    <a:lnTo>
                      <a:pt x="381" y="417"/>
                    </a:lnTo>
                    <a:lnTo>
                      <a:pt x="465" y="441"/>
                    </a:lnTo>
                    <a:lnTo>
                      <a:pt x="548" y="405"/>
                    </a:lnTo>
                    <a:cubicBezTo>
                      <a:pt x="548" y="381"/>
                      <a:pt x="560" y="357"/>
                      <a:pt x="572" y="334"/>
                    </a:cubicBezTo>
                    <a:lnTo>
                      <a:pt x="548" y="250"/>
                    </a:lnTo>
                    <a:lnTo>
                      <a:pt x="488" y="215"/>
                    </a:lnTo>
                    <a:cubicBezTo>
                      <a:pt x="500" y="191"/>
                      <a:pt x="512" y="167"/>
                      <a:pt x="524" y="155"/>
                    </a:cubicBezTo>
                    <a:lnTo>
                      <a:pt x="524" y="119"/>
                    </a:lnTo>
                    <a:lnTo>
                      <a:pt x="405" y="143"/>
                    </a:lnTo>
                    <a:lnTo>
                      <a:pt x="345" y="143"/>
                    </a:lnTo>
                    <a:cubicBezTo>
                      <a:pt x="345" y="131"/>
                      <a:pt x="357" y="119"/>
                      <a:pt x="369" y="96"/>
                    </a:cubicBezTo>
                    <a:cubicBezTo>
                      <a:pt x="381" y="84"/>
                      <a:pt x="417" y="72"/>
                      <a:pt x="441" y="48"/>
                    </a:cubicBezTo>
                    <a:lnTo>
                      <a:pt x="405" y="24"/>
                    </a:lnTo>
                    <a:lnTo>
                      <a:pt x="345" y="12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7" name="Google Shape;6567;p26"/>
              <p:cNvSpPr/>
              <p:nvPr/>
            </p:nvSpPr>
            <p:spPr>
              <a:xfrm>
                <a:off x="2573525" y="2237900"/>
                <a:ext cx="122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870" extrusionOk="0">
                    <a:moveTo>
                      <a:pt x="274" y="1"/>
                    </a:moveTo>
                    <a:lnTo>
                      <a:pt x="215" y="60"/>
                    </a:lnTo>
                    <a:cubicBezTo>
                      <a:pt x="215" y="84"/>
                      <a:pt x="239" y="108"/>
                      <a:pt x="239" y="132"/>
                    </a:cubicBezTo>
                    <a:lnTo>
                      <a:pt x="167" y="263"/>
                    </a:lnTo>
                    <a:cubicBezTo>
                      <a:pt x="167" y="286"/>
                      <a:pt x="179" y="298"/>
                      <a:pt x="179" y="310"/>
                    </a:cubicBezTo>
                    <a:lnTo>
                      <a:pt x="155" y="346"/>
                    </a:lnTo>
                    <a:lnTo>
                      <a:pt x="167" y="406"/>
                    </a:lnTo>
                    <a:lnTo>
                      <a:pt x="36" y="501"/>
                    </a:lnTo>
                    <a:cubicBezTo>
                      <a:pt x="36" y="525"/>
                      <a:pt x="48" y="560"/>
                      <a:pt x="48" y="584"/>
                    </a:cubicBezTo>
                    <a:cubicBezTo>
                      <a:pt x="60" y="608"/>
                      <a:pt x="48" y="656"/>
                      <a:pt x="36" y="703"/>
                    </a:cubicBezTo>
                    <a:cubicBezTo>
                      <a:pt x="24" y="739"/>
                      <a:pt x="12" y="751"/>
                      <a:pt x="0" y="787"/>
                    </a:cubicBezTo>
                    <a:lnTo>
                      <a:pt x="120" y="870"/>
                    </a:lnTo>
                    <a:lnTo>
                      <a:pt x="274" y="846"/>
                    </a:lnTo>
                    <a:cubicBezTo>
                      <a:pt x="322" y="810"/>
                      <a:pt x="370" y="787"/>
                      <a:pt x="417" y="751"/>
                    </a:cubicBezTo>
                    <a:cubicBezTo>
                      <a:pt x="441" y="679"/>
                      <a:pt x="453" y="608"/>
                      <a:pt x="477" y="536"/>
                    </a:cubicBezTo>
                    <a:lnTo>
                      <a:pt x="393" y="501"/>
                    </a:lnTo>
                    <a:lnTo>
                      <a:pt x="453" y="406"/>
                    </a:lnTo>
                    <a:lnTo>
                      <a:pt x="417" y="334"/>
                    </a:lnTo>
                    <a:lnTo>
                      <a:pt x="489" y="167"/>
                    </a:lnTo>
                    <a:lnTo>
                      <a:pt x="441" y="120"/>
                    </a:lnTo>
                    <a:lnTo>
                      <a:pt x="381" y="25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26"/>
              <p:cNvSpPr/>
              <p:nvPr/>
            </p:nvSpPr>
            <p:spPr>
              <a:xfrm>
                <a:off x="2069300" y="2968950"/>
                <a:ext cx="21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56" extrusionOk="0">
                    <a:moveTo>
                      <a:pt x="84" y="0"/>
                    </a:moveTo>
                    <a:lnTo>
                      <a:pt x="0" y="60"/>
                    </a:lnTo>
                    <a:lnTo>
                      <a:pt x="72" y="155"/>
                    </a:lnTo>
                    <a:cubicBezTo>
                      <a:pt x="72" y="108"/>
                      <a:pt x="72" y="60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26"/>
              <p:cNvSpPr/>
              <p:nvPr/>
            </p:nvSpPr>
            <p:spPr>
              <a:xfrm>
                <a:off x="2014825" y="2930850"/>
                <a:ext cx="24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96" extrusionOk="0">
                    <a:moveTo>
                      <a:pt x="0" y="0"/>
                    </a:moveTo>
                    <a:lnTo>
                      <a:pt x="48" y="96"/>
                    </a:lnTo>
                    <a:lnTo>
                      <a:pt x="96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26"/>
              <p:cNvSpPr/>
              <p:nvPr/>
            </p:nvSpPr>
            <p:spPr>
              <a:xfrm>
                <a:off x="2579175" y="2258750"/>
                <a:ext cx="68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32" extrusionOk="0">
                    <a:moveTo>
                      <a:pt x="275" y="0"/>
                    </a:moveTo>
                    <a:lnTo>
                      <a:pt x="84" y="48"/>
                    </a:lnTo>
                    <a:lnTo>
                      <a:pt x="1" y="119"/>
                    </a:lnTo>
                    <a:lnTo>
                      <a:pt x="96" y="131"/>
                    </a:lnTo>
                    <a:lnTo>
                      <a:pt x="239" y="72"/>
                    </a:lnTo>
                    <a:cubicBezTo>
                      <a:pt x="251" y="48"/>
                      <a:pt x="263" y="24"/>
                      <a:pt x="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26"/>
              <p:cNvSpPr/>
              <p:nvPr/>
            </p:nvSpPr>
            <p:spPr>
              <a:xfrm>
                <a:off x="2506550" y="2203375"/>
                <a:ext cx="49725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989" h="846" extrusionOk="0">
                    <a:moveTo>
                      <a:pt x="1751" y="1"/>
                    </a:moveTo>
                    <a:lnTo>
                      <a:pt x="1691" y="60"/>
                    </a:lnTo>
                    <a:lnTo>
                      <a:pt x="1620" y="60"/>
                    </a:lnTo>
                    <a:lnTo>
                      <a:pt x="1394" y="120"/>
                    </a:lnTo>
                    <a:lnTo>
                      <a:pt x="1251" y="227"/>
                    </a:lnTo>
                    <a:lnTo>
                      <a:pt x="1096" y="263"/>
                    </a:lnTo>
                    <a:lnTo>
                      <a:pt x="1024" y="298"/>
                    </a:lnTo>
                    <a:lnTo>
                      <a:pt x="894" y="274"/>
                    </a:lnTo>
                    <a:lnTo>
                      <a:pt x="763" y="286"/>
                    </a:lnTo>
                    <a:cubicBezTo>
                      <a:pt x="643" y="346"/>
                      <a:pt x="524" y="393"/>
                      <a:pt x="393" y="453"/>
                    </a:cubicBezTo>
                    <a:lnTo>
                      <a:pt x="262" y="489"/>
                    </a:lnTo>
                    <a:lnTo>
                      <a:pt x="108" y="524"/>
                    </a:lnTo>
                    <a:cubicBezTo>
                      <a:pt x="108" y="548"/>
                      <a:pt x="96" y="572"/>
                      <a:pt x="96" y="584"/>
                    </a:cubicBezTo>
                    <a:lnTo>
                      <a:pt x="1" y="691"/>
                    </a:lnTo>
                    <a:lnTo>
                      <a:pt x="24" y="763"/>
                    </a:lnTo>
                    <a:lnTo>
                      <a:pt x="143" y="715"/>
                    </a:lnTo>
                    <a:lnTo>
                      <a:pt x="298" y="679"/>
                    </a:lnTo>
                    <a:lnTo>
                      <a:pt x="370" y="644"/>
                    </a:lnTo>
                    <a:lnTo>
                      <a:pt x="465" y="644"/>
                    </a:lnTo>
                    <a:lnTo>
                      <a:pt x="572" y="596"/>
                    </a:lnTo>
                    <a:lnTo>
                      <a:pt x="679" y="620"/>
                    </a:lnTo>
                    <a:lnTo>
                      <a:pt x="632" y="679"/>
                    </a:lnTo>
                    <a:lnTo>
                      <a:pt x="679" y="763"/>
                    </a:lnTo>
                    <a:lnTo>
                      <a:pt x="798" y="810"/>
                    </a:lnTo>
                    <a:lnTo>
                      <a:pt x="894" y="727"/>
                    </a:lnTo>
                    <a:lnTo>
                      <a:pt x="870" y="667"/>
                    </a:lnTo>
                    <a:lnTo>
                      <a:pt x="917" y="608"/>
                    </a:lnTo>
                    <a:lnTo>
                      <a:pt x="1048" y="679"/>
                    </a:lnTo>
                    <a:cubicBezTo>
                      <a:pt x="1048" y="703"/>
                      <a:pt x="1060" y="739"/>
                      <a:pt x="1060" y="774"/>
                    </a:cubicBezTo>
                    <a:lnTo>
                      <a:pt x="1263" y="846"/>
                    </a:lnTo>
                    <a:lnTo>
                      <a:pt x="1394" y="786"/>
                    </a:lnTo>
                    <a:lnTo>
                      <a:pt x="1465" y="822"/>
                    </a:lnTo>
                    <a:lnTo>
                      <a:pt x="1584" y="786"/>
                    </a:lnTo>
                    <a:lnTo>
                      <a:pt x="1691" y="774"/>
                    </a:lnTo>
                    <a:lnTo>
                      <a:pt x="1798" y="679"/>
                    </a:lnTo>
                    <a:lnTo>
                      <a:pt x="1929" y="596"/>
                    </a:lnTo>
                    <a:cubicBezTo>
                      <a:pt x="1953" y="524"/>
                      <a:pt x="1965" y="465"/>
                      <a:pt x="1989" y="405"/>
                    </a:cubicBezTo>
                    <a:lnTo>
                      <a:pt x="1882" y="322"/>
                    </a:lnTo>
                    <a:cubicBezTo>
                      <a:pt x="1906" y="274"/>
                      <a:pt x="1941" y="239"/>
                      <a:pt x="1965" y="191"/>
                    </a:cubicBezTo>
                    <a:cubicBezTo>
                      <a:pt x="1965" y="167"/>
                      <a:pt x="1953" y="143"/>
                      <a:pt x="1953" y="132"/>
                    </a:cubicBezTo>
                    <a:lnTo>
                      <a:pt x="1846" y="60"/>
                    </a:lnTo>
                    <a:lnTo>
                      <a:pt x="18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26"/>
              <p:cNvSpPr/>
              <p:nvPr/>
            </p:nvSpPr>
            <p:spPr>
              <a:xfrm>
                <a:off x="2024350" y="2968950"/>
                <a:ext cx="69975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084" extrusionOk="0">
                    <a:moveTo>
                      <a:pt x="322" y="0"/>
                    </a:moveTo>
                    <a:lnTo>
                      <a:pt x="215" y="24"/>
                    </a:lnTo>
                    <a:lnTo>
                      <a:pt x="179" y="72"/>
                    </a:lnTo>
                    <a:lnTo>
                      <a:pt x="0" y="131"/>
                    </a:lnTo>
                    <a:lnTo>
                      <a:pt x="96" y="215"/>
                    </a:lnTo>
                    <a:lnTo>
                      <a:pt x="143" y="203"/>
                    </a:lnTo>
                    <a:lnTo>
                      <a:pt x="239" y="274"/>
                    </a:lnTo>
                    <a:lnTo>
                      <a:pt x="536" y="179"/>
                    </a:lnTo>
                    <a:lnTo>
                      <a:pt x="441" y="274"/>
                    </a:lnTo>
                    <a:lnTo>
                      <a:pt x="286" y="322"/>
                    </a:lnTo>
                    <a:cubicBezTo>
                      <a:pt x="274" y="358"/>
                      <a:pt x="250" y="393"/>
                      <a:pt x="239" y="441"/>
                    </a:cubicBezTo>
                    <a:lnTo>
                      <a:pt x="322" y="441"/>
                    </a:lnTo>
                    <a:lnTo>
                      <a:pt x="298" y="548"/>
                    </a:lnTo>
                    <a:lnTo>
                      <a:pt x="334" y="560"/>
                    </a:lnTo>
                    <a:lnTo>
                      <a:pt x="453" y="477"/>
                    </a:lnTo>
                    <a:cubicBezTo>
                      <a:pt x="477" y="500"/>
                      <a:pt x="489" y="524"/>
                      <a:pt x="500" y="548"/>
                    </a:cubicBezTo>
                    <a:lnTo>
                      <a:pt x="631" y="489"/>
                    </a:lnTo>
                    <a:lnTo>
                      <a:pt x="667" y="560"/>
                    </a:lnTo>
                    <a:lnTo>
                      <a:pt x="798" y="572"/>
                    </a:lnTo>
                    <a:cubicBezTo>
                      <a:pt x="834" y="536"/>
                      <a:pt x="858" y="512"/>
                      <a:pt x="893" y="477"/>
                    </a:cubicBezTo>
                    <a:lnTo>
                      <a:pt x="893" y="477"/>
                    </a:lnTo>
                    <a:lnTo>
                      <a:pt x="798" y="655"/>
                    </a:lnTo>
                    <a:lnTo>
                      <a:pt x="905" y="727"/>
                    </a:lnTo>
                    <a:lnTo>
                      <a:pt x="977" y="667"/>
                    </a:lnTo>
                    <a:cubicBezTo>
                      <a:pt x="977" y="643"/>
                      <a:pt x="965" y="620"/>
                      <a:pt x="965" y="596"/>
                    </a:cubicBezTo>
                    <a:lnTo>
                      <a:pt x="1096" y="512"/>
                    </a:lnTo>
                    <a:lnTo>
                      <a:pt x="1096" y="620"/>
                    </a:lnTo>
                    <a:lnTo>
                      <a:pt x="1024" y="715"/>
                    </a:lnTo>
                    <a:lnTo>
                      <a:pt x="1060" y="774"/>
                    </a:lnTo>
                    <a:lnTo>
                      <a:pt x="1120" y="739"/>
                    </a:lnTo>
                    <a:cubicBezTo>
                      <a:pt x="1143" y="762"/>
                      <a:pt x="1167" y="786"/>
                      <a:pt x="1191" y="810"/>
                    </a:cubicBezTo>
                    <a:lnTo>
                      <a:pt x="1382" y="715"/>
                    </a:lnTo>
                    <a:lnTo>
                      <a:pt x="1393" y="786"/>
                    </a:lnTo>
                    <a:lnTo>
                      <a:pt x="1477" y="762"/>
                    </a:lnTo>
                    <a:lnTo>
                      <a:pt x="1548" y="822"/>
                    </a:lnTo>
                    <a:lnTo>
                      <a:pt x="1536" y="905"/>
                    </a:lnTo>
                    <a:lnTo>
                      <a:pt x="1691" y="929"/>
                    </a:lnTo>
                    <a:lnTo>
                      <a:pt x="1763" y="846"/>
                    </a:lnTo>
                    <a:lnTo>
                      <a:pt x="1834" y="870"/>
                    </a:lnTo>
                    <a:cubicBezTo>
                      <a:pt x="1870" y="846"/>
                      <a:pt x="1894" y="834"/>
                      <a:pt x="1929" y="822"/>
                    </a:cubicBezTo>
                    <a:lnTo>
                      <a:pt x="1929" y="822"/>
                    </a:lnTo>
                    <a:lnTo>
                      <a:pt x="1822" y="1001"/>
                    </a:lnTo>
                    <a:lnTo>
                      <a:pt x="2096" y="1060"/>
                    </a:lnTo>
                    <a:lnTo>
                      <a:pt x="2179" y="1048"/>
                    </a:lnTo>
                    <a:lnTo>
                      <a:pt x="2239" y="1084"/>
                    </a:lnTo>
                    <a:lnTo>
                      <a:pt x="2644" y="1084"/>
                    </a:lnTo>
                    <a:lnTo>
                      <a:pt x="2691" y="1036"/>
                    </a:lnTo>
                    <a:lnTo>
                      <a:pt x="2798" y="1001"/>
                    </a:lnTo>
                    <a:cubicBezTo>
                      <a:pt x="2751" y="941"/>
                      <a:pt x="2703" y="893"/>
                      <a:pt x="2644" y="834"/>
                    </a:cubicBezTo>
                    <a:cubicBezTo>
                      <a:pt x="2644" y="798"/>
                      <a:pt x="2632" y="762"/>
                      <a:pt x="2620" y="727"/>
                    </a:cubicBezTo>
                    <a:lnTo>
                      <a:pt x="2560" y="691"/>
                    </a:lnTo>
                    <a:lnTo>
                      <a:pt x="2525" y="536"/>
                    </a:lnTo>
                    <a:lnTo>
                      <a:pt x="2394" y="489"/>
                    </a:lnTo>
                    <a:lnTo>
                      <a:pt x="2084" y="465"/>
                    </a:lnTo>
                    <a:lnTo>
                      <a:pt x="1965" y="262"/>
                    </a:lnTo>
                    <a:lnTo>
                      <a:pt x="1774" y="179"/>
                    </a:lnTo>
                    <a:lnTo>
                      <a:pt x="1715" y="48"/>
                    </a:lnTo>
                    <a:lnTo>
                      <a:pt x="1632" y="24"/>
                    </a:lnTo>
                    <a:lnTo>
                      <a:pt x="1501" y="60"/>
                    </a:lnTo>
                    <a:lnTo>
                      <a:pt x="1274" y="72"/>
                    </a:lnTo>
                    <a:lnTo>
                      <a:pt x="1155" y="119"/>
                    </a:lnTo>
                    <a:lnTo>
                      <a:pt x="1001" y="131"/>
                    </a:lnTo>
                    <a:lnTo>
                      <a:pt x="941" y="96"/>
                    </a:lnTo>
                    <a:lnTo>
                      <a:pt x="727" y="96"/>
                    </a:lnTo>
                    <a:lnTo>
                      <a:pt x="620" y="60"/>
                    </a:lnTo>
                    <a:lnTo>
                      <a:pt x="560" y="0"/>
                    </a:lnTo>
                    <a:lnTo>
                      <a:pt x="429" y="60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6573;p26"/>
              <p:cNvSpPr/>
              <p:nvPr/>
            </p:nvSpPr>
            <p:spPr>
              <a:xfrm>
                <a:off x="1966900" y="2920425"/>
                <a:ext cx="256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78" extrusionOk="0">
                    <a:moveTo>
                      <a:pt x="870" y="1"/>
                    </a:moveTo>
                    <a:lnTo>
                      <a:pt x="810" y="13"/>
                    </a:lnTo>
                    <a:lnTo>
                      <a:pt x="655" y="144"/>
                    </a:lnTo>
                    <a:lnTo>
                      <a:pt x="560" y="310"/>
                    </a:lnTo>
                    <a:cubicBezTo>
                      <a:pt x="548" y="358"/>
                      <a:pt x="536" y="405"/>
                      <a:pt x="524" y="453"/>
                    </a:cubicBezTo>
                    <a:lnTo>
                      <a:pt x="405" y="525"/>
                    </a:lnTo>
                    <a:lnTo>
                      <a:pt x="370" y="489"/>
                    </a:lnTo>
                    <a:lnTo>
                      <a:pt x="286" y="489"/>
                    </a:lnTo>
                    <a:lnTo>
                      <a:pt x="489" y="334"/>
                    </a:lnTo>
                    <a:lnTo>
                      <a:pt x="560" y="227"/>
                    </a:lnTo>
                    <a:cubicBezTo>
                      <a:pt x="548" y="203"/>
                      <a:pt x="548" y="167"/>
                      <a:pt x="536" y="144"/>
                    </a:cubicBezTo>
                    <a:lnTo>
                      <a:pt x="512" y="96"/>
                    </a:lnTo>
                    <a:lnTo>
                      <a:pt x="417" y="108"/>
                    </a:lnTo>
                    <a:lnTo>
                      <a:pt x="358" y="179"/>
                    </a:lnTo>
                    <a:lnTo>
                      <a:pt x="298" y="215"/>
                    </a:lnTo>
                    <a:cubicBezTo>
                      <a:pt x="298" y="191"/>
                      <a:pt x="298" y="155"/>
                      <a:pt x="298" y="120"/>
                    </a:cubicBezTo>
                    <a:lnTo>
                      <a:pt x="96" y="155"/>
                    </a:lnTo>
                    <a:lnTo>
                      <a:pt x="1" y="429"/>
                    </a:lnTo>
                    <a:lnTo>
                      <a:pt x="84" y="548"/>
                    </a:lnTo>
                    <a:cubicBezTo>
                      <a:pt x="72" y="572"/>
                      <a:pt x="60" y="608"/>
                      <a:pt x="48" y="644"/>
                    </a:cubicBezTo>
                    <a:lnTo>
                      <a:pt x="84" y="703"/>
                    </a:lnTo>
                    <a:lnTo>
                      <a:pt x="191" y="679"/>
                    </a:lnTo>
                    <a:lnTo>
                      <a:pt x="286" y="715"/>
                    </a:lnTo>
                    <a:lnTo>
                      <a:pt x="322" y="775"/>
                    </a:lnTo>
                    <a:lnTo>
                      <a:pt x="251" y="775"/>
                    </a:lnTo>
                    <a:lnTo>
                      <a:pt x="155" y="810"/>
                    </a:lnTo>
                    <a:lnTo>
                      <a:pt x="155" y="858"/>
                    </a:lnTo>
                    <a:lnTo>
                      <a:pt x="274" y="882"/>
                    </a:lnTo>
                    <a:lnTo>
                      <a:pt x="239" y="989"/>
                    </a:lnTo>
                    <a:lnTo>
                      <a:pt x="322" y="977"/>
                    </a:lnTo>
                    <a:lnTo>
                      <a:pt x="453" y="1013"/>
                    </a:lnTo>
                    <a:lnTo>
                      <a:pt x="310" y="1060"/>
                    </a:lnTo>
                    <a:lnTo>
                      <a:pt x="298" y="1132"/>
                    </a:lnTo>
                    <a:lnTo>
                      <a:pt x="358" y="1179"/>
                    </a:lnTo>
                    <a:lnTo>
                      <a:pt x="501" y="1144"/>
                    </a:lnTo>
                    <a:lnTo>
                      <a:pt x="501" y="1144"/>
                    </a:lnTo>
                    <a:cubicBezTo>
                      <a:pt x="501" y="1167"/>
                      <a:pt x="489" y="1191"/>
                      <a:pt x="489" y="1203"/>
                    </a:cubicBezTo>
                    <a:lnTo>
                      <a:pt x="548" y="1310"/>
                    </a:lnTo>
                    <a:lnTo>
                      <a:pt x="822" y="1477"/>
                    </a:lnTo>
                    <a:lnTo>
                      <a:pt x="989" y="1441"/>
                    </a:lnTo>
                    <a:lnTo>
                      <a:pt x="1024" y="1358"/>
                    </a:lnTo>
                    <a:lnTo>
                      <a:pt x="953" y="1322"/>
                    </a:lnTo>
                    <a:lnTo>
                      <a:pt x="870" y="1370"/>
                    </a:lnTo>
                    <a:lnTo>
                      <a:pt x="798" y="1287"/>
                    </a:lnTo>
                    <a:lnTo>
                      <a:pt x="679" y="1179"/>
                    </a:lnTo>
                    <a:cubicBezTo>
                      <a:pt x="679" y="1144"/>
                      <a:pt x="667" y="1108"/>
                      <a:pt x="655" y="1072"/>
                    </a:cubicBezTo>
                    <a:lnTo>
                      <a:pt x="584" y="1013"/>
                    </a:lnTo>
                    <a:lnTo>
                      <a:pt x="620" y="882"/>
                    </a:lnTo>
                    <a:lnTo>
                      <a:pt x="763" y="822"/>
                    </a:lnTo>
                    <a:lnTo>
                      <a:pt x="715" y="739"/>
                    </a:lnTo>
                    <a:lnTo>
                      <a:pt x="584" y="786"/>
                    </a:lnTo>
                    <a:lnTo>
                      <a:pt x="524" y="834"/>
                    </a:lnTo>
                    <a:lnTo>
                      <a:pt x="417" y="870"/>
                    </a:lnTo>
                    <a:lnTo>
                      <a:pt x="477" y="775"/>
                    </a:lnTo>
                    <a:lnTo>
                      <a:pt x="584" y="739"/>
                    </a:lnTo>
                    <a:lnTo>
                      <a:pt x="691" y="620"/>
                    </a:lnTo>
                    <a:cubicBezTo>
                      <a:pt x="667" y="572"/>
                      <a:pt x="655" y="536"/>
                      <a:pt x="643" y="489"/>
                    </a:cubicBezTo>
                    <a:lnTo>
                      <a:pt x="715" y="370"/>
                    </a:lnTo>
                    <a:lnTo>
                      <a:pt x="715" y="227"/>
                    </a:lnTo>
                    <a:cubicBezTo>
                      <a:pt x="763" y="155"/>
                      <a:pt x="810" y="72"/>
                      <a:pt x="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6574;p26"/>
              <p:cNvSpPr/>
              <p:nvPr/>
            </p:nvSpPr>
            <p:spPr>
              <a:xfrm>
                <a:off x="2005600" y="2920125"/>
                <a:ext cx="955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11" extrusionOk="0">
                    <a:moveTo>
                      <a:pt x="84" y="1"/>
                    </a:moveTo>
                    <a:lnTo>
                      <a:pt x="24" y="13"/>
                    </a:lnTo>
                    <a:cubicBezTo>
                      <a:pt x="12" y="25"/>
                      <a:pt x="0" y="36"/>
                      <a:pt x="0" y="48"/>
                    </a:cubicBezTo>
                    <a:cubicBezTo>
                      <a:pt x="12" y="84"/>
                      <a:pt x="36" y="108"/>
                      <a:pt x="48" y="144"/>
                    </a:cubicBezTo>
                    <a:lnTo>
                      <a:pt x="167" y="191"/>
                    </a:lnTo>
                    <a:lnTo>
                      <a:pt x="238" y="298"/>
                    </a:lnTo>
                    <a:lnTo>
                      <a:pt x="381" y="310"/>
                    </a:lnTo>
                    <a:cubicBezTo>
                      <a:pt x="369" y="275"/>
                      <a:pt x="358" y="227"/>
                      <a:pt x="346" y="191"/>
                    </a:cubicBezTo>
                    <a:lnTo>
                      <a:pt x="179" y="84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26"/>
              <p:cNvSpPr/>
              <p:nvPr/>
            </p:nvSpPr>
            <p:spPr>
              <a:xfrm>
                <a:off x="2890225" y="2405775"/>
                <a:ext cx="110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239" extrusionOk="0">
                    <a:moveTo>
                      <a:pt x="155" y="1"/>
                    </a:moveTo>
                    <a:lnTo>
                      <a:pt x="48" y="60"/>
                    </a:lnTo>
                    <a:lnTo>
                      <a:pt x="1" y="144"/>
                    </a:lnTo>
                    <a:lnTo>
                      <a:pt x="60" y="179"/>
                    </a:lnTo>
                    <a:cubicBezTo>
                      <a:pt x="60" y="191"/>
                      <a:pt x="72" y="215"/>
                      <a:pt x="72" y="239"/>
                    </a:cubicBezTo>
                    <a:lnTo>
                      <a:pt x="120" y="239"/>
                    </a:lnTo>
                    <a:cubicBezTo>
                      <a:pt x="120" y="227"/>
                      <a:pt x="132" y="215"/>
                      <a:pt x="144" y="191"/>
                    </a:cubicBezTo>
                    <a:lnTo>
                      <a:pt x="215" y="156"/>
                    </a:lnTo>
                    <a:lnTo>
                      <a:pt x="275" y="167"/>
                    </a:lnTo>
                    <a:lnTo>
                      <a:pt x="382" y="132"/>
                    </a:lnTo>
                    <a:lnTo>
                      <a:pt x="441" y="60"/>
                    </a:lnTo>
                    <a:lnTo>
                      <a:pt x="370" y="37"/>
                    </a:lnTo>
                    <a:lnTo>
                      <a:pt x="286" y="48"/>
                    </a:lnTo>
                    <a:cubicBezTo>
                      <a:pt x="275" y="37"/>
                      <a:pt x="263" y="13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26"/>
              <p:cNvSpPr/>
              <p:nvPr/>
            </p:nvSpPr>
            <p:spPr>
              <a:xfrm>
                <a:off x="2218725" y="2367675"/>
                <a:ext cx="155100" cy="106900"/>
              </a:xfrm>
              <a:custGeom>
                <a:avLst/>
                <a:gdLst/>
                <a:ahLst/>
                <a:cxnLst/>
                <a:rect l="l" t="t" r="r" b="b"/>
                <a:pathLst>
                  <a:path w="6204" h="4276" extrusionOk="0">
                    <a:moveTo>
                      <a:pt x="4072" y="1"/>
                    </a:moveTo>
                    <a:lnTo>
                      <a:pt x="3691" y="37"/>
                    </a:lnTo>
                    <a:lnTo>
                      <a:pt x="3417" y="203"/>
                    </a:lnTo>
                    <a:lnTo>
                      <a:pt x="2989" y="322"/>
                    </a:lnTo>
                    <a:lnTo>
                      <a:pt x="2882" y="322"/>
                    </a:lnTo>
                    <a:lnTo>
                      <a:pt x="2489" y="465"/>
                    </a:lnTo>
                    <a:lnTo>
                      <a:pt x="2381" y="477"/>
                    </a:lnTo>
                    <a:lnTo>
                      <a:pt x="2203" y="572"/>
                    </a:lnTo>
                    <a:lnTo>
                      <a:pt x="2167" y="644"/>
                    </a:lnTo>
                    <a:lnTo>
                      <a:pt x="2239" y="668"/>
                    </a:lnTo>
                    <a:cubicBezTo>
                      <a:pt x="2227" y="703"/>
                      <a:pt x="2215" y="727"/>
                      <a:pt x="2203" y="763"/>
                    </a:cubicBezTo>
                    <a:cubicBezTo>
                      <a:pt x="2215" y="799"/>
                      <a:pt x="2227" y="834"/>
                      <a:pt x="2239" y="870"/>
                    </a:cubicBezTo>
                    <a:lnTo>
                      <a:pt x="2250" y="1037"/>
                    </a:lnTo>
                    <a:cubicBezTo>
                      <a:pt x="2286" y="1049"/>
                      <a:pt x="2322" y="1060"/>
                      <a:pt x="2370" y="1084"/>
                    </a:cubicBezTo>
                    <a:cubicBezTo>
                      <a:pt x="2346" y="1108"/>
                      <a:pt x="2322" y="1132"/>
                      <a:pt x="2298" y="1168"/>
                    </a:cubicBezTo>
                    <a:lnTo>
                      <a:pt x="2155" y="1215"/>
                    </a:lnTo>
                    <a:lnTo>
                      <a:pt x="2012" y="1358"/>
                    </a:lnTo>
                    <a:lnTo>
                      <a:pt x="1989" y="1453"/>
                    </a:lnTo>
                    <a:lnTo>
                      <a:pt x="1739" y="1584"/>
                    </a:lnTo>
                    <a:lnTo>
                      <a:pt x="1655" y="1739"/>
                    </a:lnTo>
                    <a:lnTo>
                      <a:pt x="1405" y="1953"/>
                    </a:lnTo>
                    <a:lnTo>
                      <a:pt x="1286" y="2025"/>
                    </a:lnTo>
                    <a:lnTo>
                      <a:pt x="1298" y="2084"/>
                    </a:lnTo>
                    <a:lnTo>
                      <a:pt x="1405" y="2168"/>
                    </a:lnTo>
                    <a:cubicBezTo>
                      <a:pt x="1417" y="2203"/>
                      <a:pt x="1429" y="2239"/>
                      <a:pt x="1429" y="2275"/>
                    </a:cubicBezTo>
                    <a:lnTo>
                      <a:pt x="1072" y="2358"/>
                    </a:lnTo>
                    <a:lnTo>
                      <a:pt x="1012" y="2323"/>
                    </a:lnTo>
                    <a:lnTo>
                      <a:pt x="1012" y="2323"/>
                    </a:lnTo>
                    <a:cubicBezTo>
                      <a:pt x="1024" y="2370"/>
                      <a:pt x="1036" y="2418"/>
                      <a:pt x="1036" y="2465"/>
                    </a:cubicBezTo>
                    <a:lnTo>
                      <a:pt x="965" y="2596"/>
                    </a:lnTo>
                    <a:lnTo>
                      <a:pt x="893" y="2644"/>
                    </a:lnTo>
                    <a:lnTo>
                      <a:pt x="893" y="2680"/>
                    </a:lnTo>
                    <a:lnTo>
                      <a:pt x="655" y="2799"/>
                    </a:lnTo>
                    <a:lnTo>
                      <a:pt x="631" y="2930"/>
                    </a:lnTo>
                    <a:lnTo>
                      <a:pt x="524" y="2977"/>
                    </a:lnTo>
                    <a:cubicBezTo>
                      <a:pt x="500" y="3001"/>
                      <a:pt x="476" y="3037"/>
                      <a:pt x="441" y="3073"/>
                    </a:cubicBezTo>
                    <a:lnTo>
                      <a:pt x="369" y="3096"/>
                    </a:lnTo>
                    <a:lnTo>
                      <a:pt x="369" y="3168"/>
                    </a:lnTo>
                    <a:lnTo>
                      <a:pt x="226" y="3275"/>
                    </a:lnTo>
                    <a:lnTo>
                      <a:pt x="107" y="3370"/>
                    </a:lnTo>
                    <a:lnTo>
                      <a:pt x="0" y="3382"/>
                    </a:lnTo>
                    <a:cubicBezTo>
                      <a:pt x="12" y="3406"/>
                      <a:pt x="24" y="3430"/>
                      <a:pt x="36" y="3442"/>
                    </a:cubicBezTo>
                    <a:lnTo>
                      <a:pt x="262" y="3418"/>
                    </a:lnTo>
                    <a:lnTo>
                      <a:pt x="488" y="3358"/>
                    </a:lnTo>
                    <a:lnTo>
                      <a:pt x="512" y="3418"/>
                    </a:lnTo>
                    <a:lnTo>
                      <a:pt x="345" y="3442"/>
                    </a:lnTo>
                    <a:lnTo>
                      <a:pt x="524" y="3608"/>
                    </a:lnTo>
                    <a:lnTo>
                      <a:pt x="619" y="3632"/>
                    </a:lnTo>
                    <a:cubicBezTo>
                      <a:pt x="619" y="3668"/>
                      <a:pt x="619" y="3692"/>
                      <a:pt x="631" y="3727"/>
                    </a:cubicBezTo>
                    <a:cubicBezTo>
                      <a:pt x="643" y="3763"/>
                      <a:pt x="631" y="3811"/>
                      <a:pt x="619" y="3847"/>
                    </a:cubicBezTo>
                    <a:lnTo>
                      <a:pt x="703" y="3930"/>
                    </a:lnTo>
                    <a:cubicBezTo>
                      <a:pt x="691" y="3977"/>
                      <a:pt x="667" y="4025"/>
                      <a:pt x="643" y="4085"/>
                    </a:cubicBezTo>
                    <a:lnTo>
                      <a:pt x="691" y="4228"/>
                    </a:lnTo>
                    <a:lnTo>
                      <a:pt x="691" y="4275"/>
                    </a:lnTo>
                    <a:lnTo>
                      <a:pt x="786" y="4239"/>
                    </a:lnTo>
                    <a:lnTo>
                      <a:pt x="857" y="4239"/>
                    </a:lnTo>
                    <a:lnTo>
                      <a:pt x="941" y="4156"/>
                    </a:lnTo>
                    <a:lnTo>
                      <a:pt x="1060" y="4085"/>
                    </a:lnTo>
                    <a:lnTo>
                      <a:pt x="1179" y="4061"/>
                    </a:lnTo>
                    <a:lnTo>
                      <a:pt x="1334" y="3989"/>
                    </a:lnTo>
                    <a:cubicBezTo>
                      <a:pt x="1381" y="3930"/>
                      <a:pt x="1429" y="3882"/>
                      <a:pt x="1477" y="3823"/>
                    </a:cubicBezTo>
                    <a:lnTo>
                      <a:pt x="1548" y="3775"/>
                    </a:lnTo>
                    <a:lnTo>
                      <a:pt x="1536" y="3751"/>
                    </a:lnTo>
                    <a:lnTo>
                      <a:pt x="1619" y="3656"/>
                    </a:lnTo>
                    <a:lnTo>
                      <a:pt x="1703" y="3680"/>
                    </a:lnTo>
                    <a:lnTo>
                      <a:pt x="1750" y="3775"/>
                    </a:lnTo>
                    <a:lnTo>
                      <a:pt x="1667" y="3847"/>
                    </a:lnTo>
                    <a:lnTo>
                      <a:pt x="1762" y="3894"/>
                    </a:lnTo>
                    <a:lnTo>
                      <a:pt x="1869" y="3858"/>
                    </a:lnTo>
                    <a:lnTo>
                      <a:pt x="2012" y="3763"/>
                    </a:lnTo>
                    <a:lnTo>
                      <a:pt x="2203" y="3704"/>
                    </a:lnTo>
                    <a:lnTo>
                      <a:pt x="2298" y="3596"/>
                    </a:lnTo>
                    <a:lnTo>
                      <a:pt x="2441" y="3430"/>
                    </a:lnTo>
                    <a:lnTo>
                      <a:pt x="2405" y="3382"/>
                    </a:lnTo>
                    <a:lnTo>
                      <a:pt x="2524" y="3239"/>
                    </a:lnTo>
                    <a:lnTo>
                      <a:pt x="2536" y="3168"/>
                    </a:lnTo>
                    <a:cubicBezTo>
                      <a:pt x="2572" y="3120"/>
                      <a:pt x="2620" y="3061"/>
                      <a:pt x="2655" y="3013"/>
                    </a:cubicBezTo>
                    <a:lnTo>
                      <a:pt x="2798" y="2942"/>
                    </a:lnTo>
                    <a:cubicBezTo>
                      <a:pt x="2798" y="2906"/>
                      <a:pt x="2798" y="2882"/>
                      <a:pt x="2786" y="2858"/>
                    </a:cubicBezTo>
                    <a:cubicBezTo>
                      <a:pt x="2786" y="2823"/>
                      <a:pt x="2822" y="2775"/>
                      <a:pt x="2834" y="2739"/>
                    </a:cubicBezTo>
                    <a:lnTo>
                      <a:pt x="2977" y="2799"/>
                    </a:lnTo>
                    <a:lnTo>
                      <a:pt x="3155" y="2763"/>
                    </a:lnTo>
                    <a:lnTo>
                      <a:pt x="3274" y="2632"/>
                    </a:lnTo>
                    <a:lnTo>
                      <a:pt x="3441" y="2561"/>
                    </a:lnTo>
                    <a:cubicBezTo>
                      <a:pt x="3441" y="2525"/>
                      <a:pt x="3441" y="2477"/>
                      <a:pt x="3453" y="2442"/>
                    </a:cubicBezTo>
                    <a:lnTo>
                      <a:pt x="3524" y="2418"/>
                    </a:lnTo>
                    <a:cubicBezTo>
                      <a:pt x="3560" y="2382"/>
                      <a:pt x="3584" y="2334"/>
                      <a:pt x="3620" y="2299"/>
                    </a:cubicBezTo>
                    <a:cubicBezTo>
                      <a:pt x="3644" y="2263"/>
                      <a:pt x="3632" y="2227"/>
                      <a:pt x="3644" y="2180"/>
                    </a:cubicBezTo>
                    <a:lnTo>
                      <a:pt x="3858" y="2096"/>
                    </a:lnTo>
                    <a:lnTo>
                      <a:pt x="3929" y="2049"/>
                    </a:lnTo>
                    <a:lnTo>
                      <a:pt x="4001" y="2072"/>
                    </a:lnTo>
                    <a:lnTo>
                      <a:pt x="4084" y="2001"/>
                    </a:lnTo>
                    <a:lnTo>
                      <a:pt x="4298" y="1930"/>
                    </a:lnTo>
                    <a:lnTo>
                      <a:pt x="4429" y="1834"/>
                    </a:lnTo>
                    <a:lnTo>
                      <a:pt x="4536" y="1799"/>
                    </a:lnTo>
                    <a:lnTo>
                      <a:pt x="4787" y="1644"/>
                    </a:lnTo>
                    <a:lnTo>
                      <a:pt x="5013" y="1561"/>
                    </a:lnTo>
                    <a:lnTo>
                      <a:pt x="5346" y="1370"/>
                    </a:lnTo>
                    <a:lnTo>
                      <a:pt x="5537" y="1322"/>
                    </a:lnTo>
                    <a:lnTo>
                      <a:pt x="5810" y="1227"/>
                    </a:lnTo>
                    <a:lnTo>
                      <a:pt x="5894" y="1156"/>
                    </a:lnTo>
                    <a:lnTo>
                      <a:pt x="6120" y="1049"/>
                    </a:lnTo>
                    <a:lnTo>
                      <a:pt x="6203" y="929"/>
                    </a:lnTo>
                    <a:lnTo>
                      <a:pt x="6156" y="870"/>
                    </a:lnTo>
                    <a:cubicBezTo>
                      <a:pt x="6156" y="834"/>
                      <a:pt x="6144" y="810"/>
                      <a:pt x="6132" y="787"/>
                    </a:cubicBezTo>
                    <a:lnTo>
                      <a:pt x="6049" y="751"/>
                    </a:lnTo>
                    <a:lnTo>
                      <a:pt x="6084" y="703"/>
                    </a:lnTo>
                    <a:cubicBezTo>
                      <a:pt x="6072" y="668"/>
                      <a:pt x="6072" y="620"/>
                      <a:pt x="6060" y="584"/>
                    </a:cubicBezTo>
                    <a:lnTo>
                      <a:pt x="5930" y="489"/>
                    </a:lnTo>
                    <a:cubicBezTo>
                      <a:pt x="5941" y="453"/>
                      <a:pt x="5953" y="429"/>
                      <a:pt x="5965" y="394"/>
                    </a:cubicBezTo>
                    <a:lnTo>
                      <a:pt x="5870" y="215"/>
                    </a:lnTo>
                    <a:lnTo>
                      <a:pt x="5572" y="132"/>
                    </a:lnTo>
                    <a:lnTo>
                      <a:pt x="5513" y="60"/>
                    </a:lnTo>
                    <a:lnTo>
                      <a:pt x="5441" y="60"/>
                    </a:lnTo>
                    <a:lnTo>
                      <a:pt x="5275" y="144"/>
                    </a:lnTo>
                    <a:lnTo>
                      <a:pt x="5096" y="191"/>
                    </a:lnTo>
                    <a:lnTo>
                      <a:pt x="5013" y="263"/>
                    </a:lnTo>
                    <a:lnTo>
                      <a:pt x="5048" y="358"/>
                    </a:lnTo>
                    <a:lnTo>
                      <a:pt x="4822" y="525"/>
                    </a:lnTo>
                    <a:cubicBezTo>
                      <a:pt x="4810" y="513"/>
                      <a:pt x="4810" y="501"/>
                      <a:pt x="4798" y="489"/>
                    </a:cubicBezTo>
                    <a:lnTo>
                      <a:pt x="4953" y="322"/>
                    </a:lnTo>
                    <a:cubicBezTo>
                      <a:pt x="4953" y="287"/>
                      <a:pt x="4965" y="251"/>
                      <a:pt x="4965" y="215"/>
                    </a:cubicBezTo>
                    <a:lnTo>
                      <a:pt x="4810" y="203"/>
                    </a:lnTo>
                    <a:lnTo>
                      <a:pt x="4715" y="275"/>
                    </a:lnTo>
                    <a:lnTo>
                      <a:pt x="4608" y="310"/>
                    </a:lnTo>
                    <a:lnTo>
                      <a:pt x="4679" y="227"/>
                    </a:lnTo>
                    <a:cubicBezTo>
                      <a:pt x="4667" y="215"/>
                      <a:pt x="4656" y="191"/>
                      <a:pt x="4644" y="179"/>
                    </a:cubicBezTo>
                    <a:lnTo>
                      <a:pt x="4275" y="167"/>
                    </a:lnTo>
                    <a:cubicBezTo>
                      <a:pt x="4239" y="144"/>
                      <a:pt x="4191" y="132"/>
                      <a:pt x="4155" y="108"/>
                    </a:cubicBezTo>
                    <a:lnTo>
                      <a:pt x="4060" y="96"/>
                    </a:lnTo>
                    <a:cubicBezTo>
                      <a:pt x="4060" y="60"/>
                      <a:pt x="4072" y="25"/>
                      <a:pt x="40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26"/>
              <p:cNvSpPr/>
              <p:nvPr/>
            </p:nvSpPr>
            <p:spPr>
              <a:xfrm>
                <a:off x="2333325" y="2248625"/>
                <a:ext cx="119675" cy="6760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704" extrusionOk="0">
                    <a:moveTo>
                      <a:pt x="4536" y="0"/>
                    </a:moveTo>
                    <a:lnTo>
                      <a:pt x="4453" y="48"/>
                    </a:lnTo>
                    <a:lnTo>
                      <a:pt x="4310" y="131"/>
                    </a:lnTo>
                    <a:cubicBezTo>
                      <a:pt x="4310" y="167"/>
                      <a:pt x="4322" y="203"/>
                      <a:pt x="4322" y="238"/>
                    </a:cubicBezTo>
                    <a:lnTo>
                      <a:pt x="4322" y="298"/>
                    </a:lnTo>
                    <a:lnTo>
                      <a:pt x="4370" y="346"/>
                    </a:lnTo>
                    <a:lnTo>
                      <a:pt x="4251" y="381"/>
                    </a:lnTo>
                    <a:cubicBezTo>
                      <a:pt x="4239" y="358"/>
                      <a:pt x="4215" y="346"/>
                      <a:pt x="4191" y="322"/>
                    </a:cubicBezTo>
                    <a:lnTo>
                      <a:pt x="4155" y="334"/>
                    </a:lnTo>
                    <a:lnTo>
                      <a:pt x="4155" y="381"/>
                    </a:lnTo>
                    <a:lnTo>
                      <a:pt x="4120" y="429"/>
                    </a:lnTo>
                    <a:lnTo>
                      <a:pt x="4036" y="393"/>
                    </a:lnTo>
                    <a:lnTo>
                      <a:pt x="3977" y="286"/>
                    </a:lnTo>
                    <a:lnTo>
                      <a:pt x="3834" y="238"/>
                    </a:lnTo>
                    <a:lnTo>
                      <a:pt x="3762" y="262"/>
                    </a:lnTo>
                    <a:lnTo>
                      <a:pt x="3703" y="334"/>
                    </a:lnTo>
                    <a:lnTo>
                      <a:pt x="3560" y="369"/>
                    </a:lnTo>
                    <a:lnTo>
                      <a:pt x="3405" y="369"/>
                    </a:lnTo>
                    <a:lnTo>
                      <a:pt x="3322" y="393"/>
                    </a:lnTo>
                    <a:lnTo>
                      <a:pt x="3024" y="453"/>
                    </a:lnTo>
                    <a:lnTo>
                      <a:pt x="2893" y="536"/>
                    </a:lnTo>
                    <a:cubicBezTo>
                      <a:pt x="2893" y="572"/>
                      <a:pt x="2881" y="596"/>
                      <a:pt x="2870" y="631"/>
                    </a:cubicBezTo>
                    <a:lnTo>
                      <a:pt x="2822" y="691"/>
                    </a:lnTo>
                    <a:lnTo>
                      <a:pt x="2762" y="691"/>
                    </a:lnTo>
                    <a:lnTo>
                      <a:pt x="2691" y="715"/>
                    </a:lnTo>
                    <a:lnTo>
                      <a:pt x="2417" y="941"/>
                    </a:lnTo>
                    <a:lnTo>
                      <a:pt x="2334" y="1024"/>
                    </a:lnTo>
                    <a:lnTo>
                      <a:pt x="2227" y="1060"/>
                    </a:lnTo>
                    <a:lnTo>
                      <a:pt x="2072" y="1167"/>
                    </a:lnTo>
                    <a:lnTo>
                      <a:pt x="1965" y="1215"/>
                    </a:lnTo>
                    <a:lnTo>
                      <a:pt x="1881" y="1298"/>
                    </a:lnTo>
                    <a:lnTo>
                      <a:pt x="1881" y="1358"/>
                    </a:lnTo>
                    <a:lnTo>
                      <a:pt x="1655" y="1417"/>
                    </a:lnTo>
                    <a:lnTo>
                      <a:pt x="1607" y="1453"/>
                    </a:lnTo>
                    <a:lnTo>
                      <a:pt x="1476" y="1477"/>
                    </a:lnTo>
                    <a:lnTo>
                      <a:pt x="1417" y="1536"/>
                    </a:lnTo>
                    <a:lnTo>
                      <a:pt x="1322" y="1560"/>
                    </a:lnTo>
                    <a:lnTo>
                      <a:pt x="1131" y="1727"/>
                    </a:lnTo>
                    <a:cubicBezTo>
                      <a:pt x="1095" y="1751"/>
                      <a:pt x="1048" y="1786"/>
                      <a:pt x="1012" y="1810"/>
                    </a:cubicBezTo>
                    <a:lnTo>
                      <a:pt x="845" y="1822"/>
                    </a:lnTo>
                    <a:lnTo>
                      <a:pt x="738" y="1893"/>
                    </a:lnTo>
                    <a:lnTo>
                      <a:pt x="441" y="2012"/>
                    </a:lnTo>
                    <a:cubicBezTo>
                      <a:pt x="405" y="2060"/>
                      <a:pt x="381" y="2120"/>
                      <a:pt x="345" y="2155"/>
                    </a:cubicBezTo>
                    <a:lnTo>
                      <a:pt x="238" y="2191"/>
                    </a:lnTo>
                    <a:lnTo>
                      <a:pt x="72" y="2274"/>
                    </a:lnTo>
                    <a:lnTo>
                      <a:pt x="24" y="2370"/>
                    </a:lnTo>
                    <a:lnTo>
                      <a:pt x="155" y="2334"/>
                    </a:lnTo>
                    <a:lnTo>
                      <a:pt x="214" y="2358"/>
                    </a:lnTo>
                    <a:lnTo>
                      <a:pt x="119" y="2393"/>
                    </a:lnTo>
                    <a:cubicBezTo>
                      <a:pt x="119" y="2417"/>
                      <a:pt x="107" y="2429"/>
                      <a:pt x="95" y="2441"/>
                    </a:cubicBezTo>
                    <a:lnTo>
                      <a:pt x="191" y="2465"/>
                    </a:lnTo>
                    <a:lnTo>
                      <a:pt x="167" y="2524"/>
                    </a:lnTo>
                    <a:lnTo>
                      <a:pt x="0" y="2620"/>
                    </a:lnTo>
                    <a:cubicBezTo>
                      <a:pt x="0" y="2632"/>
                      <a:pt x="0" y="2644"/>
                      <a:pt x="12" y="2655"/>
                    </a:cubicBezTo>
                    <a:lnTo>
                      <a:pt x="155" y="2632"/>
                    </a:lnTo>
                    <a:lnTo>
                      <a:pt x="286" y="2584"/>
                    </a:lnTo>
                    <a:cubicBezTo>
                      <a:pt x="298" y="2560"/>
                      <a:pt x="310" y="2536"/>
                      <a:pt x="322" y="2501"/>
                    </a:cubicBezTo>
                    <a:lnTo>
                      <a:pt x="405" y="2453"/>
                    </a:lnTo>
                    <a:lnTo>
                      <a:pt x="536" y="2453"/>
                    </a:lnTo>
                    <a:lnTo>
                      <a:pt x="667" y="2524"/>
                    </a:lnTo>
                    <a:cubicBezTo>
                      <a:pt x="679" y="2548"/>
                      <a:pt x="691" y="2584"/>
                      <a:pt x="703" y="2608"/>
                    </a:cubicBezTo>
                    <a:lnTo>
                      <a:pt x="834" y="2608"/>
                    </a:lnTo>
                    <a:lnTo>
                      <a:pt x="869" y="2560"/>
                    </a:lnTo>
                    <a:lnTo>
                      <a:pt x="857" y="2477"/>
                    </a:lnTo>
                    <a:lnTo>
                      <a:pt x="893" y="2465"/>
                    </a:lnTo>
                    <a:cubicBezTo>
                      <a:pt x="905" y="2417"/>
                      <a:pt x="905" y="2382"/>
                      <a:pt x="917" y="2346"/>
                    </a:cubicBezTo>
                    <a:lnTo>
                      <a:pt x="988" y="2310"/>
                    </a:lnTo>
                    <a:lnTo>
                      <a:pt x="1119" y="2227"/>
                    </a:lnTo>
                    <a:lnTo>
                      <a:pt x="1203" y="2227"/>
                    </a:lnTo>
                    <a:cubicBezTo>
                      <a:pt x="1203" y="2251"/>
                      <a:pt x="1203" y="2274"/>
                      <a:pt x="1215" y="2298"/>
                    </a:cubicBezTo>
                    <a:lnTo>
                      <a:pt x="1107" y="2370"/>
                    </a:lnTo>
                    <a:cubicBezTo>
                      <a:pt x="1084" y="2405"/>
                      <a:pt x="1072" y="2453"/>
                      <a:pt x="1048" y="2489"/>
                    </a:cubicBezTo>
                    <a:lnTo>
                      <a:pt x="1119" y="2524"/>
                    </a:lnTo>
                    <a:lnTo>
                      <a:pt x="1048" y="2596"/>
                    </a:lnTo>
                    <a:cubicBezTo>
                      <a:pt x="1048" y="2620"/>
                      <a:pt x="1036" y="2644"/>
                      <a:pt x="1024" y="2679"/>
                    </a:cubicBezTo>
                    <a:lnTo>
                      <a:pt x="1095" y="2703"/>
                    </a:lnTo>
                    <a:lnTo>
                      <a:pt x="1155" y="2644"/>
                    </a:lnTo>
                    <a:lnTo>
                      <a:pt x="1238" y="2632"/>
                    </a:lnTo>
                    <a:lnTo>
                      <a:pt x="1262" y="2679"/>
                    </a:lnTo>
                    <a:lnTo>
                      <a:pt x="1310" y="2679"/>
                    </a:lnTo>
                    <a:lnTo>
                      <a:pt x="1500" y="2536"/>
                    </a:lnTo>
                    <a:lnTo>
                      <a:pt x="1560" y="2453"/>
                    </a:lnTo>
                    <a:lnTo>
                      <a:pt x="1643" y="2429"/>
                    </a:lnTo>
                    <a:cubicBezTo>
                      <a:pt x="1667" y="2405"/>
                      <a:pt x="1691" y="2370"/>
                      <a:pt x="1703" y="2346"/>
                    </a:cubicBezTo>
                    <a:lnTo>
                      <a:pt x="1667" y="2263"/>
                    </a:lnTo>
                    <a:lnTo>
                      <a:pt x="1750" y="2239"/>
                    </a:lnTo>
                    <a:lnTo>
                      <a:pt x="1810" y="2143"/>
                    </a:lnTo>
                    <a:cubicBezTo>
                      <a:pt x="1810" y="2108"/>
                      <a:pt x="1798" y="2084"/>
                      <a:pt x="1798" y="2048"/>
                    </a:cubicBezTo>
                    <a:cubicBezTo>
                      <a:pt x="1810" y="2036"/>
                      <a:pt x="1834" y="2024"/>
                      <a:pt x="1846" y="2001"/>
                    </a:cubicBezTo>
                    <a:lnTo>
                      <a:pt x="1905" y="2012"/>
                    </a:lnTo>
                    <a:lnTo>
                      <a:pt x="1881" y="2096"/>
                    </a:lnTo>
                    <a:lnTo>
                      <a:pt x="1929" y="2132"/>
                    </a:lnTo>
                    <a:cubicBezTo>
                      <a:pt x="1929" y="2167"/>
                      <a:pt x="1929" y="2203"/>
                      <a:pt x="1917" y="2239"/>
                    </a:cubicBezTo>
                    <a:lnTo>
                      <a:pt x="1988" y="2298"/>
                    </a:lnTo>
                    <a:lnTo>
                      <a:pt x="2048" y="2286"/>
                    </a:lnTo>
                    <a:lnTo>
                      <a:pt x="2143" y="2167"/>
                    </a:lnTo>
                    <a:lnTo>
                      <a:pt x="2119" y="2084"/>
                    </a:lnTo>
                    <a:lnTo>
                      <a:pt x="2143" y="2036"/>
                    </a:lnTo>
                    <a:lnTo>
                      <a:pt x="2238" y="1989"/>
                    </a:lnTo>
                    <a:lnTo>
                      <a:pt x="2346" y="1846"/>
                    </a:lnTo>
                    <a:lnTo>
                      <a:pt x="2346" y="1751"/>
                    </a:lnTo>
                    <a:cubicBezTo>
                      <a:pt x="2346" y="1727"/>
                      <a:pt x="2322" y="1703"/>
                      <a:pt x="2298" y="1679"/>
                    </a:cubicBezTo>
                    <a:cubicBezTo>
                      <a:pt x="2310" y="1655"/>
                      <a:pt x="2322" y="1631"/>
                      <a:pt x="2334" y="1596"/>
                    </a:cubicBezTo>
                    <a:lnTo>
                      <a:pt x="2441" y="1655"/>
                    </a:lnTo>
                    <a:lnTo>
                      <a:pt x="2643" y="1512"/>
                    </a:lnTo>
                    <a:cubicBezTo>
                      <a:pt x="2655" y="1465"/>
                      <a:pt x="2667" y="1429"/>
                      <a:pt x="2679" y="1381"/>
                    </a:cubicBezTo>
                    <a:lnTo>
                      <a:pt x="2667" y="1310"/>
                    </a:lnTo>
                    <a:lnTo>
                      <a:pt x="2798" y="1262"/>
                    </a:lnTo>
                    <a:lnTo>
                      <a:pt x="2858" y="1215"/>
                    </a:lnTo>
                    <a:lnTo>
                      <a:pt x="2953" y="1239"/>
                    </a:lnTo>
                    <a:lnTo>
                      <a:pt x="3048" y="1143"/>
                    </a:lnTo>
                    <a:lnTo>
                      <a:pt x="3108" y="1155"/>
                    </a:lnTo>
                    <a:cubicBezTo>
                      <a:pt x="3108" y="1203"/>
                      <a:pt x="3096" y="1250"/>
                      <a:pt x="3096" y="1298"/>
                    </a:cubicBezTo>
                    <a:lnTo>
                      <a:pt x="2953" y="1453"/>
                    </a:lnTo>
                    <a:lnTo>
                      <a:pt x="2953" y="1548"/>
                    </a:lnTo>
                    <a:lnTo>
                      <a:pt x="2893" y="1620"/>
                    </a:lnTo>
                    <a:lnTo>
                      <a:pt x="2893" y="1655"/>
                    </a:lnTo>
                    <a:lnTo>
                      <a:pt x="2798" y="1715"/>
                    </a:lnTo>
                    <a:lnTo>
                      <a:pt x="2667" y="1917"/>
                    </a:lnTo>
                    <a:cubicBezTo>
                      <a:pt x="2679" y="1929"/>
                      <a:pt x="2679" y="1953"/>
                      <a:pt x="2691" y="1965"/>
                    </a:cubicBezTo>
                    <a:lnTo>
                      <a:pt x="2762" y="2012"/>
                    </a:lnTo>
                    <a:lnTo>
                      <a:pt x="2762" y="2084"/>
                    </a:lnTo>
                    <a:lnTo>
                      <a:pt x="2870" y="2072"/>
                    </a:lnTo>
                    <a:lnTo>
                      <a:pt x="3000" y="2072"/>
                    </a:lnTo>
                    <a:lnTo>
                      <a:pt x="3060" y="2012"/>
                    </a:lnTo>
                    <a:lnTo>
                      <a:pt x="3179" y="1929"/>
                    </a:lnTo>
                    <a:cubicBezTo>
                      <a:pt x="3179" y="1905"/>
                      <a:pt x="3179" y="1882"/>
                      <a:pt x="3191" y="1858"/>
                    </a:cubicBezTo>
                    <a:lnTo>
                      <a:pt x="3155" y="1786"/>
                    </a:lnTo>
                    <a:lnTo>
                      <a:pt x="3239" y="1715"/>
                    </a:lnTo>
                    <a:lnTo>
                      <a:pt x="3286" y="1631"/>
                    </a:lnTo>
                    <a:lnTo>
                      <a:pt x="3381" y="1608"/>
                    </a:lnTo>
                    <a:lnTo>
                      <a:pt x="3441" y="1560"/>
                    </a:lnTo>
                    <a:lnTo>
                      <a:pt x="3512" y="1584"/>
                    </a:lnTo>
                    <a:lnTo>
                      <a:pt x="3643" y="1548"/>
                    </a:lnTo>
                    <a:lnTo>
                      <a:pt x="3703" y="1489"/>
                    </a:lnTo>
                    <a:lnTo>
                      <a:pt x="3905" y="1429"/>
                    </a:lnTo>
                    <a:lnTo>
                      <a:pt x="3965" y="1346"/>
                    </a:lnTo>
                    <a:cubicBezTo>
                      <a:pt x="3977" y="1286"/>
                      <a:pt x="3977" y="1239"/>
                      <a:pt x="3989" y="1191"/>
                    </a:cubicBezTo>
                    <a:cubicBezTo>
                      <a:pt x="4001" y="1143"/>
                      <a:pt x="4048" y="1096"/>
                      <a:pt x="4072" y="1048"/>
                    </a:cubicBezTo>
                    <a:lnTo>
                      <a:pt x="4060" y="965"/>
                    </a:lnTo>
                    <a:cubicBezTo>
                      <a:pt x="4060" y="953"/>
                      <a:pt x="4060" y="941"/>
                      <a:pt x="4072" y="929"/>
                    </a:cubicBezTo>
                    <a:lnTo>
                      <a:pt x="4203" y="989"/>
                    </a:lnTo>
                    <a:lnTo>
                      <a:pt x="4310" y="977"/>
                    </a:lnTo>
                    <a:cubicBezTo>
                      <a:pt x="4322" y="965"/>
                      <a:pt x="4334" y="941"/>
                      <a:pt x="4346" y="929"/>
                    </a:cubicBezTo>
                    <a:cubicBezTo>
                      <a:pt x="4358" y="917"/>
                      <a:pt x="4334" y="893"/>
                      <a:pt x="4322" y="881"/>
                    </a:cubicBezTo>
                    <a:lnTo>
                      <a:pt x="4167" y="798"/>
                    </a:lnTo>
                    <a:lnTo>
                      <a:pt x="4155" y="750"/>
                    </a:lnTo>
                    <a:cubicBezTo>
                      <a:pt x="4203" y="715"/>
                      <a:pt x="4239" y="667"/>
                      <a:pt x="4274" y="631"/>
                    </a:cubicBezTo>
                    <a:lnTo>
                      <a:pt x="4405" y="596"/>
                    </a:lnTo>
                    <a:lnTo>
                      <a:pt x="4524" y="524"/>
                    </a:lnTo>
                    <a:lnTo>
                      <a:pt x="4620" y="524"/>
                    </a:lnTo>
                    <a:lnTo>
                      <a:pt x="4703" y="488"/>
                    </a:lnTo>
                    <a:cubicBezTo>
                      <a:pt x="4727" y="453"/>
                      <a:pt x="4763" y="417"/>
                      <a:pt x="4786" y="369"/>
                    </a:cubicBezTo>
                    <a:lnTo>
                      <a:pt x="4739" y="322"/>
                    </a:lnTo>
                    <a:lnTo>
                      <a:pt x="4679" y="167"/>
                    </a:lnTo>
                    <a:lnTo>
                      <a:pt x="4703" y="119"/>
                    </a:lnTo>
                    <a:lnTo>
                      <a:pt x="4667" y="84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26"/>
              <p:cNvSpPr/>
              <p:nvPr/>
            </p:nvSpPr>
            <p:spPr>
              <a:xfrm>
                <a:off x="2448500" y="2273625"/>
                <a:ext cx="164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239" extrusionOk="0">
                    <a:moveTo>
                      <a:pt x="465" y="0"/>
                    </a:moveTo>
                    <a:lnTo>
                      <a:pt x="370" y="36"/>
                    </a:lnTo>
                    <a:lnTo>
                      <a:pt x="179" y="36"/>
                    </a:lnTo>
                    <a:lnTo>
                      <a:pt x="108" y="84"/>
                    </a:lnTo>
                    <a:lnTo>
                      <a:pt x="1" y="131"/>
                    </a:lnTo>
                    <a:lnTo>
                      <a:pt x="25" y="143"/>
                    </a:lnTo>
                    <a:lnTo>
                      <a:pt x="108" y="143"/>
                    </a:lnTo>
                    <a:lnTo>
                      <a:pt x="215" y="179"/>
                    </a:lnTo>
                    <a:lnTo>
                      <a:pt x="287" y="239"/>
                    </a:lnTo>
                    <a:lnTo>
                      <a:pt x="370" y="227"/>
                    </a:lnTo>
                    <a:lnTo>
                      <a:pt x="489" y="227"/>
                    </a:lnTo>
                    <a:lnTo>
                      <a:pt x="596" y="155"/>
                    </a:lnTo>
                    <a:cubicBezTo>
                      <a:pt x="620" y="131"/>
                      <a:pt x="632" y="108"/>
                      <a:pt x="656" y="72"/>
                    </a:cubicBezTo>
                    <a:lnTo>
                      <a:pt x="596" y="4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26"/>
              <p:cNvSpPr/>
              <p:nvPr/>
            </p:nvSpPr>
            <p:spPr>
              <a:xfrm>
                <a:off x="2199075" y="2506100"/>
                <a:ext cx="44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08" extrusionOk="0">
                    <a:moveTo>
                      <a:pt x="179" y="0"/>
                    </a:moveTo>
                    <a:lnTo>
                      <a:pt x="36" y="36"/>
                    </a:lnTo>
                    <a:lnTo>
                      <a:pt x="0" y="95"/>
                    </a:lnTo>
                    <a:lnTo>
                      <a:pt x="84" y="107"/>
                    </a:lnTo>
                    <a:lnTo>
                      <a:pt x="143" y="72"/>
                    </a:lnTo>
                    <a:cubicBezTo>
                      <a:pt x="143" y="60"/>
                      <a:pt x="131" y="48"/>
                      <a:pt x="131" y="36"/>
                    </a:cubicBez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6580;p26"/>
              <p:cNvSpPr/>
              <p:nvPr/>
            </p:nvSpPr>
            <p:spPr>
              <a:xfrm>
                <a:off x="2000250" y="2925500"/>
                <a:ext cx="1162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51" extrusionOk="0">
                    <a:moveTo>
                      <a:pt x="12" y="0"/>
                    </a:moveTo>
                    <a:cubicBezTo>
                      <a:pt x="0" y="0"/>
                      <a:pt x="0" y="60"/>
                      <a:pt x="0" y="60"/>
                    </a:cubicBezTo>
                    <a:lnTo>
                      <a:pt x="83" y="119"/>
                    </a:lnTo>
                    <a:lnTo>
                      <a:pt x="310" y="167"/>
                    </a:lnTo>
                    <a:cubicBezTo>
                      <a:pt x="321" y="202"/>
                      <a:pt x="333" y="226"/>
                      <a:pt x="345" y="250"/>
                    </a:cubicBezTo>
                    <a:lnTo>
                      <a:pt x="441" y="250"/>
                    </a:lnTo>
                    <a:cubicBezTo>
                      <a:pt x="452" y="214"/>
                      <a:pt x="464" y="191"/>
                      <a:pt x="464" y="167"/>
                    </a:cubicBezTo>
                    <a:lnTo>
                      <a:pt x="333" y="83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26"/>
              <p:cNvSpPr/>
              <p:nvPr/>
            </p:nvSpPr>
            <p:spPr>
              <a:xfrm>
                <a:off x="2484225" y="2229875"/>
                <a:ext cx="5480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1168" extrusionOk="0">
                    <a:moveTo>
                      <a:pt x="1929" y="0"/>
                    </a:moveTo>
                    <a:lnTo>
                      <a:pt x="1775" y="12"/>
                    </a:lnTo>
                    <a:lnTo>
                      <a:pt x="1584" y="72"/>
                    </a:lnTo>
                    <a:lnTo>
                      <a:pt x="1572" y="48"/>
                    </a:lnTo>
                    <a:lnTo>
                      <a:pt x="1358" y="72"/>
                    </a:lnTo>
                    <a:lnTo>
                      <a:pt x="1286" y="107"/>
                    </a:lnTo>
                    <a:lnTo>
                      <a:pt x="1132" y="143"/>
                    </a:lnTo>
                    <a:lnTo>
                      <a:pt x="1036" y="143"/>
                    </a:lnTo>
                    <a:lnTo>
                      <a:pt x="917" y="167"/>
                    </a:lnTo>
                    <a:lnTo>
                      <a:pt x="834" y="155"/>
                    </a:lnTo>
                    <a:lnTo>
                      <a:pt x="524" y="274"/>
                    </a:lnTo>
                    <a:lnTo>
                      <a:pt x="429" y="298"/>
                    </a:lnTo>
                    <a:lnTo>
                      <a:pt x="334" y="381"/>
                    </a:lnTo>
                    <a:lnTo>
                      <a:pt x="191" y="453"/>
                    </a:lnTo>
                    <a:cubicBezTo>
                      <a:pt x="191" y="488"/>
                      <a:pt x="203" y="512"/>
                      <a:pt x="203" y="536"/>
                    </a:cubicBezTo>
                    <a:lnTo>
                      <a:pt x="84" y="667"/>
                    </a:lnTo>
                    <a:lnTo>
                      <a:pt x="84" y="727"/>
                    </a:lnTo>
                    <a:lnTo>
                      <a:pt x="1" y="834"/>
                    </a:lnTo>
                    <a:lnTo>
                      <a:pt x="48" y="905"/>
                    </a:lnTo>
                    <a:cubicBezTo>
                      <a:pt x="72" y="941"/>
                      <a:pt x="84" y="965"/>
                      <a:pt x="108" y="1000"/>
                    </a:cubicBezTo>
                    <a:lnTo>
                      <a:pt x="191" y="977"/>
                    </a:lnTo>
                    <a:lnTo>
                      <a:pt x="346" y="1000"/>
                    </a:lnTo>
                    <a:lnTo>
                      <a:pt x="465" y="1072"/>
                    </a:lnTo>
                    <a:lnTo>
                      <a:pt x="405" y="1143"/>
                    </a:lnTo>
                    <a:lnTo>
                      <a:pt x="453" y="1167"/>
                    </a:lnTo>
                    <a:lnTo>
                      <a:pt x="584" y="1119"/>
                    </a:lnTo>
                    <a:lnTo>
                      <a:pt x="727" y="1108"/>
                    </a:lnTo>
                    <a:lnTo>
                      <a:pt x="798" y="1060"/>
                    </a:lnTo>
                    <a:lnTo>
                      <a:pt x="941" y="1084"/>
                    </a:lnTo>
                    <a:lnTo>
                      <a:pt x="1096" y="1048"/>
                    </a:lnTo>
                    <a:lnTo>
                      <a:pt x="1227" y="977"/>
                    </a:lnTo>
                    <a:lnTo>
                      <a:pt x="1358" y="941"/>
                    </a:lnTo>
                    <a:lnTo>
                      <a:pt x="1417" y="857"/>
                    </a:lnTo>
                    <a:cubicBezTo>
                      <a:pt x="1417" y="846"/>
                      <a:pt x="1406" y="834"/>
                      <a:pt x="1406" y="810"/>
                    </a:cubicBezTo>
                    <a:lnTo>
                      <a:pt x="1513" y="774"/>
                    </a:lnTo>
                    <a:cubicBezTo>
                      <a:pt x="1525" y="750"/>
                      <a:pt x="1536" y="727"/>
                      <a:pt x="1548" y="703"/>
                    </a:cubicBezTo>
                    <a:lnTo>
                      <a:pt x="1679" y="548"/>
                    </a:lnTo>
                    <a:lnTo>
                      <a:pt x="1632" y="500"/>
                    </a:lnTo>
                    <a:lnTo>
                      <a:pt x="1596" y="524"/>
                    </a:lnTo>
                    <a:lnTo>
                      <a:pt x="1441" y="548"/>
                    </a:lnTo>
                    <a:cubicBezTo>
                      <a:pt x="1441" y="536"/>
                      <a:pt x="1429" y="524"/>
                      <a:pt x="1429" y="500"/>
                    </a:cubicBezTo>
                    <a:lnTo>
                      <a:pt x="1560" y="381"/>
                    </a:lnTo>
                    <a:lnTo>
                      <a:pt x="1679" y="346"/>
                    </a:lnTo>
                    <a:lnTo>
                      <a:pt x="1989" y="191"/>
                    </a:lnTo>
                    <a:lnTo>
                      <a:pt x="2096" y="191"/>
                    </a:lnTo>
                    <a:lnTo>
                      <a:pt x="2191" y="24"/>
                    </a:lnTo>
                    <a:cubicBezTo>
                      <a:pt x="2179" y="12"/>
                      <a:pt x="2156" y="0"/>
                      <a:pt x="2144" y="0"/>
                    </a:cubicBezTo>
                    <a:lnTo>
                      <a:pt x="1977" y="24"/>
                    </a:lnTo>
                    <a:lnTo>
                      <a:pt x="19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26"/>
              <p:cNvSpPr/>
              <p:nvPr/>
            </p:nvSpPr>
            <p:spPr>
              <a:xfrm>
                <a:off x="2467550" y="2262325"/>
                <a:ext cx="45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20" extrusionOk="0">
                    <a:moveTo>
                      <a:pt x="179" y="0"/>
                    </a:moveTo>
                    <a:lnTo>
                      <a:pt x="37" y="48"/>
                    </a:lnTo>
                    <a:cubicBezTo>
                      <a:pt x="25" y="71"/>
                      <a:pt x="13" y="95"/>
                      <a:pt x="1" y="119"/>
                    </a:cubicBezTo>
                    <a:lnTo>
                      <a:pt x="60" y="119"/>
                    </a:lnTo>
                    <a:lnTo>
                      <a:pt x="144" y="83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26"/>
              <p:cNvSpPr/>
              <p:nvPr/>
            </p:nvSpPr>
            <p:spPr>
              <a:xfrm>
                <a:off x="2474100" y="22319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489" y="1"/>
                    </a:moveTo>
                    <a:lnTo>
                      <a:pt x="382" y="48"/>
                    </a:lnTo>
                    <a:lnTo>
                      <a:pt x="310" y="72"/>
                    </a:lnTo>
                    <a:lnTo>
                      <a:pt x="191" y="72"/>
                    </a:lnTo>
                    <a:lnTo>
                      <a:pt x="120" y="132"/>
                    </a:lnTo>
                    <a:lnTo>
                      <a:pt x="36" y="167"/>
                    </a:lnTo>
                    <a:cubicBezTo>
                      <a:pt x="25" y="191"/>
                      <a:pt x="25" y="215"/>
                      <a:pt x="13" y="251"/>
                    </a:cubicBezTo>
                    <a:cubicBezTo>
                      <a:pt x="1" y="274"/>
                      <a:pt x="36" y="298"/>
                      <a:pt x="36" y="334"/>
                    </a:cubicBezTo>
                    <a:cubicBezTo>
                      <a:pt x="48" y="370"/>
                      <a:pt x="36" y="393"/>
                      <a:pt x="36" y="417"/>
                    </a:cubicBezTo>
                    <a:lnTo>
                      <a:pt x="167" y="513"/>
                    </a:lnTo>
                    <a:lnTo>
                      <a:pt x="263" y="513"/>
                    </a:lnTo>
                    <a:lnTo>
                      <a:pt x="429" y="429"/>
                    </a:lnTo>
                    <a:lnTo>
                      <a:pt x="513" y="322"/>
                    </a:lnTo>
                    <a:cubicBezTo>
                      <a:pt x="513" y="286"/>
                      <a:pt x="501" y="263"/>
                      <a:pt x="489" y="227"/>
                    </a:cubicBezTo>
                    <a:lnTo>
                      <a:pt x="501" y="167"/>
                    </a:lnTo>
                    <a:lnTo>
                      <a:pt x="477" y="108"/>
                    </a:lnTo>
                    <a:cubicBezTo>
                      <a:pt x="477" y="72"/>
                      <a:pt x="489" y="36"/>
                      <a:pt x="4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26"/>
              <p:cNvSpPr/>
              <p:nvPr/>
            </p:nvSpPr>
            <p:spPr>
              <a:xfrm>
                <a:off x="2379750" y="2274525"/>
                <a:ext cx="163425" cy="83650"/>
              </a:xfrm>
              <a:custGeom>
                <a:avLst/>
                <a:gdLst/>
                <a:ahLst/>
                <a:cxnLst/>
                <a:rect l="l" t="t" r="r" b="b"/>
                <a:pathLst>
                  <a:path w="6537" h="3346" extrusionOk="0">
                    <a:moveTo>
                      <a:pt x="5275" y="0"/>
                    </a:moveTo>
                    <a:lnTo>
                      <a:pt x="5180" y="12"/>
                    </a:lnTo>
                    <a:lnTo>
                      <a:pt x="4930" y="250"/>
                    </a:lnTo>
                    <a:lnTo>
                      <a:pt x="4787" y="322"/>
                    </a:lnTo>
                    <a:cubicBezTo>
                      <a:pt x="4775" y="345"/>
                      <a:pt x="4763" y="381"/>
                      <a:pt x="4739" y="405"/>
                    </a:cubicBezTo>
                    <a:lnTo>
                      <a:pt x="4787" y="441"/>
                    </a:lnTo>
                    <a:lnTo>
                      <a:pt x="4656" y="476"/>
                    </a:lnTo>
                    <a:lnTo>
                      <a:pt x="4584" y="476"/>
                    </a:lnTo>
                    <a:lnTo>
                      <a:pt x="4489" y="536"/>
                    </a:lnTo>
                    <a:lnTo>
                      <a:pt x="4406" y="667"/>
                    </a:lnTo>
                    <a:lnTo>
                      <a:pt x="4489" y="750"/>
                    </a:lnTo>
                    <a:cubicBezTo>
                      <a:pt x="4489" y="774"/>
                      <a:pt x="4501" y="810"/>
                      <a:pt x="4501" y="834"/>
                    </a:cubicBezTo>
                    <a:lnTo>
                      <a:pt x="4572" y="857"/>
                    </a:lnTo>
                    <a:lnTo>
                      <a:pt x="4692" y="953"/>
                    </a:lnTo>
                    <a:lnTo>
                      <a:pt x="4656" y="1084"/>
                    </a:lnTo>
                    <a:lnTo>
                      <a:pt x="4513" y="1107"/>
                    </a:lnTo>
                    <a:lnTo>
                      <a:pt x="4334" y="1203"/>
                    </a:lnTo>
                    <a:lnTo>
                      <a:pt x="4263" y="1227"/>
                    </a:lnTo>
                    <a:lnTo>
                      <a:pt x="4203" y="1274"/>
                    </a:lnTo>
                    <a:lnTo>
                      <a:pt x="4299" y="1322"/>
                    </a:lnTo>
                    <a:lnTo>
                      <a:pt x="4299" y="1381"/>
                    </a:lnTo>
                    <a:lnTo>
                      <a:pt x="4442" y="1429"/>
                    </a:lnTo>
                    <a:lnTo>
                      <a:pt x="4537" y="1548"/>
                    </a:lnTo>
                    <a:lnTo>
                      <a:pt x="4346" y="1655"/>
                    </a:lnTo>
                    <a:lnTo>
                      <a:pt x="4394" y="1667"/>
                    </a:lnTo>
                    <a:lnTo>
                      <a:pt x="4430" y="1715"/>
                    </a:lnTo>
                    <a:lnTo>
                      <a:pt x="4346" y="1762"/>
                    </a:lnTo>
                    <a:lnTo>
                      <a:pt x="4227" y="1691"/>
                    </a:lnTo>
                    <a:lnTo>
                      <a:pt x="3989" y="1715"/>
                    </a:lnTo>
                    <a:lnTo>
                      <a:pt x="3918" y="1750"/>
                    </a:lnTo>
                    <a:lnTo>
                      <a:pt x="3763" y="1774"/>
                    </a:lnTo>
                    <a:lnTo>
                      <a:pt x="3715" y="1727"/>
                    </a:lnTo>
                    <a:lnTo>
                      <a:pt x="3644" y="1715"/>
                    </a:lnTo>
                    <a:cubicBezTo>
                      <a:pt x="3632" y="1738"/>
                      <a:pt x="3608" y="1762"/>
                      <a:pt x="3584" y="1786"/>
                    </a:cubicBezTo>
                    <a:lnTo>
                      <a:pt x="3441" y="1846"/>
                    </a:lnTo>
                    <a:lnTo>
                      <a:pt x="3370" y="1846"/>
                    </a:lnTo>
                    <a:lnTo>
                      <a:pt x="3334" y="1703"/>
                    </a:lnTo>
                    <a:lnTo>
                      <a:pt x="3418" y="1619"/>
                    </a:lnTo>
                    <a:lnTo>
                      <a:pt x="3465" y="1441"/>
                    </a:lnTo>
                    <a:lnTo>
                      <a:pt x="3465" y="1441"/>
                    </a:lnTo>
                    <a:lnTo>
                      <a:pt x="3382" y="1465"/>
                    </a:lnTo>
                    <a:lnTo>
                      <a:pt x="3215" y="1465"/>
                    </a:lnTo>
                    <a:lnTo>
                      <a:pt x="3108" y="1512"/>
                    </a:lnTo>
                    <a:lnTo>
                      <a:pt x="3060" y="1465"/>
                    </a:lnTo>
                    <a:lnTo>
                      <a:pt x="3168" y="1405"/>
                    </a:lnTo>
                    <a:lnTo>
                      <a:pt x="3310" y="1393"/>
                    </a:lnTo>
                    <a:lnTo>
                      <a:pt x="3346" y="1334"/>
                    </a:lnTo>
                    <a:cubicBezTo>
                      <a:pt x="3322" y="1286"/>
                      <a:pt x="3299" y="1227"/>
                      <a:pt x="3275" y="1179"/>
                    </a:cubicBezTo>
                    <a:lnTo>
                      <a:pt x="3144" y="1119"/>
                    </a:lnTo>
                    <a:lnTo>
                      <a:pt x="3168" y="1048"/>
                    </a:lnTo>
                    <a:lnTo>
                      <a:pt x="3251" y="1000"/>
                    </a:lnTo>
                    <a:lnTo>
                      <a:pt x="3251" y="953"/>
                    </a:lnTo>
                    <a:lnTo>
                      <a:pt x="3156" y="929"/>
                    </a:lnTo>
                    <a:lnTo>
                      <a:pt x="3120" y="881"/>
                    </a:lnTo>
                    <a:lnTo>
                      <a:pt x="3072" y="846"/>
                    </a:lnTo>
                    <a:lnTo>
                      <a:pt x="2989" y="869"/>
                    </a:lnTo>
                    <a:lnTo>
                      <a:pt x="2894" y="857"/>
                    </a:lnTo>
                    <a:cubicBezTo>
                      <a:pt x="2870" y="869"/>
                      <a:pt x="2846" y="893"/>
                      <a:pt x="2822" y="905"/>
                    </a:cubicBezTo>
                    <a:lnTo>
                      <a:pt x="2572" y="988"/>
                    </a:lnTo>
                    <a:lnTo>
                      <a:pt x="2513" y="929"/>
                    </a:lnTo>
                    <a:lnTo>
                      <a:pt x="2596" y="798"/>
                    </a:lnTo>
                    <a:lnTo>
                      <a:pt x="2691" y="738"/>
                    </a:lnTo>
                    <a:lnTo>
                      <a:pt x="2596" y="643"/>
                    </a:lnTo>
                    <a:lnTo>
                      <a:pt x="2453" y="607"/>
                    </a:lnTo>
                    <a:lnTo>
                      <a:pt x="2239" y="667"/>
                    </a:lnTo>
                    <a:lnTo>
                      <a:pt x="2120" y="679"/>
                    </a:lnTo>
                    <a:lnTo>
                      <a:pt x="1786" y="822"/>
                    </a:lnTo>
                    <a:lnTo>
                      <a:pt x="1715" y="881"/>
                    </a:lnTo>
                    <a:lnTo>
                      <a:pt x="1786" y="905"/>
                    </a:lnTo>
                    <a:lnTo>
                      <a:pt x="1822" y="965"/>
                    </a:lnTo>
                    <a:lnTo>
                      <a:pt x="1989" y="988"/>
                    </a:lnTo>
                    <a:lnTo>
                      <a:pt x="2060" y="1048"/>
                    </a:lnTo>
                    <a:lnTo>
                      <a:pt x="1965" y="1048"/>
                    </a:lnTo>
                    <a:lnTo>
                      <a:pt x="1810" y="1012"/>
                    </a:lnTo>
                    <a:lnTo>
                      <a:pt x="1691" y="1036"/>
                    </a:lnTo>
                    <a:lnTo>
                      <a:pt x="1632" y="1012"/>
                    </a:lnTo>
                    <a:lnTo>
                      <a:pt x="1513" y="1048"/>
                    </a:lnTo>
                    <a:lnTo>
                      <a:pt x="1382" y="1131"/>
                    </a:lnTo>
                    <a:lnTo>
                      <a:pt x="1298" y="1155"/>
                    </a:lnTo>
                    <a:lnTo>
                      <a:pt x="1215" y="1215"/>
                    </a:lnTo>
                    <a:lnTo>
                      <a:pt x="1167" y="1310"/>
                    </a:lnTo>
                    <a:lnTo>
                      <a:pt x="1036" y="1417"/>
                    </a:lnTo>
                    <a:lnTo>
                      <a:pt x="1132" y="1465"/>
                    </a:lnTo>
                    <a:lnTo>
                      <a:pt x="1417" y="1429"/>
                    </a:lnTo>
                    <a:lnTo>
                      <a:pt x="1548" y="1393"/>
                    </a:lnTo>
                    <a:lnTo>
                      <a:pt x="1703" y="1393"/>
                    </a:lnTo>
                    <a:lnTo>
                      <a:pt x="1775" y="1369"/>
                    </a:lnTo>
                    <a:lnTo>
                      <a:pt x="1822" y="1405"/>
                    </a:lnTo>
                    <a:lnTo>
                      <a:pt x="1763" y="1441"/>
                    </a:lnTo>
                    <a:lnTo>
                      <a:pt x="1596" y="1465"/>
                    </a:lnTo>
                    <a:lnTo>
                      <a:pt x="1298" y="1524"/>
                    </a:lnTo>
                    <a:lnTo>
                      <a:pt x="1060" y="1619"/>
                    </a:lnTo>
                    <a:lnTo>
                      <a:pt x="965" y="1619"/>
                    </a:lnTo>
                    <a:lnTo>
                      <a:pt x="834" y="1667"/>
                    </a:lnTo>
                    <a:cubicBezTo>
                      <a:pt x="798" y="1715"/>
                      <a:pt x="762" y="1762"/>
                      <a:pt x="715" y="1810"/>
                    </a:cubicBezTo>
                    <a:lnTo>
                      <a:pt x="560" y="1977"/>
                    </a:lnTo>
                    <a:lnTo>
                      <a:pt x="608" y="1989"/>
                    </a:lnTo>
                    <a:lnTo>
                      <a:pt x="751" y="1953"/>
                    </a:lnTo>
                    <a:lnTo>
                      <a:pt x="989" y="1941"/>
                    </a:lnTo>
                    <a:lnTo>
                      <a:pt x="1108" y="1881"/>
                    </a:lnTo>
                    <a:lnTo>
                      <a:pt x="1263" y="1846"/>
                    </a:lnTo>
                    <a:lnTo>
                      <a:pt x="1334" y="1858"/>
                    </a:lnTo>
                    <a:lnTo>
                      <a:pt x="1441" y="1869"/>
                    </a:lnTo>
                    <a:lnTo>
                      <a:pt x="1310" y="1977"/>
                    </a:lnTo>
                    <a:lnTo>
                      <a:pt x="1155" y="2024"/>
                    </a:lnTo>
                    <a:lnTo>
                      <a:pt x="1072" y="2096"/>
                    </a:lnTo>
                    <a:lnTo>
                      <a:pt x="905" y="2131"/>
                    </a:lnTo>
                    <a:lnTo>
                      <a:pt x="727" y="2108"/>
                    </a:lnTo>
                    <a:lnTo>
                      <a:pt x="489" y="2179"/>
                    </a:lnTo>
                    <a:lnTo>
                      <a:pt x="417" y="2179"/>
                    </a:lnTo>
                    <a:lnTo>
                      <a:pt x="286" y="2250"/>
                    </a:lnTo>
                    <a:lnTo>
                      <a:pt x="60" y="2417"/>
                    </a:lnTo>
                    <a:lnTo>
                      <a:pt x="131" y="2453"/>
                    </a:lnTo>
                    <a:cubicBezTo>
                      <a:pt x="131" y="2477"/>
                      <a:pt x="143" y="2500"/>
                      <a:pt x="155" y="2524"/>
                    </a:cubicBezTo>
                    <a:lnTo>
                      <a:pt x="0" y="2572"/>
                    </a:lnTo>
                    <a:cubicBezTo>
                      <a:pt x="0" y="2584"/>
                      <a:pt x="0" y="2596"/>
                      <a:pt x="12" y="2608"/>
                    </a:cubicBezTo>
                    <a:lnTo>
                      <a:pt x="262" y="2631"/>
                    </a:lnTo>
                    <a:lnTo>
                      <a:pt x="429" y="2703"/>
                    </a:lnTo>
                    <a:lnTo>
                      <a:pt x="512" y="2691"/>
                    </a:lnTo>
                    <a:lnTo>
                      <a:pt x="512" y="2608"/>
                    </a:lnTo>
                    <a:lnTo>
                      <a:pt x="584" y="2608"/>
                    </a:lnTo>
                    <a:cubicBezTo>
                      <a:pt x="584" y="2631"/>
                      <a:pt x="572" y="2655"/>
                      <a:pt x="572" y="2679"/>
                    </a:cubicBezTo>
                    <a:lnTo>
                      <a:pt x="727" y="2703"/>
                    </a:lnTo>
                    <a:lnTo>
                      <a:pt x="751" y="2798"/>
                    </a:lnTo>
                    <a:lnTo>
                      <a:pt x="882" y="2798"/>
                    </a:lnTo>
                    <a:lnTo>
                      <a:pt x="953" y="2727"/>
                    </a:lnTo>
                    <a:cubicBezTo>
                      <a:pt x="953" y="2691"/>
                      <a:pt x="953" y="2655"/>
                      <a:pt x="941" y="2620"/>
                    </a:cubicBezTo>
                    <a:lnTo>
                      <a:pt x="941" y="2620"/>
                    </a:lnTo>
                    <a:lnTo>
                      <a:pt x="1013" y="2631"/>
                    </a:lnTo>
                    <a:lnTo>
                      <a:pt x="1120" y="2596"/>
                    </a:lnTo>
                    <a:lnTo>
                      <a:pt x="1072" y="2679"/>
                    </a:lnTo>
                    <a:cubicBezTo>
                      <a:pt x="1072" y="2691"/>
                      <a:pt x="1072" y="2715"/>
                      <a:pt x="1084" y="2739"/>
                    </a:cubicBezTo>
                    <a:lnTo>
                      <a:pt x="1251" y="2762"/>
                    </a:lnTo>
                    <a:lnTo>
                      <a:pt x="1358" y="2715"/>
                    </a:lnTo>
                    <a:cubicBezTo>
                      <a:pt x="1358" y="2691"/>
                      <a:pt x="1370" y="2667"/>
                      <a:pt x="1382" y="2655"/>
                    </a:cubicBezTo>
                    <a:lnTo>
                      <a:pt x="1572" y="2524"/>
                    </a:lnTo>
                    <a:lnTo>
                      <a:pt x="1572" y="2441"/>
                    </a:lnTo>
                    <a:cubicBezTo>
                      <a:pt x="1572" y="2417"/>
                      <a:pt x="1596" y="2417"/>
                      <a:pt x="1620" y="2393"/>
                    </a:cubicBezTo>
                    <a:lnTo>
                      <a:pt x="1703" y="2465"/>
                    </a:lnTo>
                    <a:cubicBezTo>
                      <a:pt x="1727" y="2441"/>
                      <a:pt x="1751" y="2405"/>
                      <a:pt x="1775" y="2381"/>
                    </a:cubicBezTo>
                    <a:lnTo>
                      <a:pt x="1905" y="2322"/>
                    </a:lnTo>
                    <a:lnTo>
                      <a:pt x="2001" y="2310"/>
                    </a:lnTo>
                    <a:lnTo>
                      <a:pt x="1846" y="2417"/>
                    </a:lnTo>
                    <a:lnTo>
                      <a:pt x="1727" y="2512"/>
                    </a:lnTo>
                    <a:cubicBezTo>
                      <a:pt x="1727" y="2536"/>
                      <a:pt x="1739" y="2560"/>
                      <a:pt x="1739" y="2584"/>
                    </a:cubicBezTo>
                    <a:lnTo>
                      <a:pt x="1905" y="2572"/>
                    </a:lnTo>
                    <a:lnTo>
                      <a:pt x="2025" y="2524"/>
                    </a:lnTo>
                    <a:lnTo>
                      <a:pt x="2108" y="2536"/>
                    </a:lnTo>
                    <a:lnTo>
                      <a:pt x="2203" y="2489"/>
                    </a:lnTo>
                    <a:lnTo>
                      <a:pt x="2334" y="2441"/>
                    </a:lnTo>
                    <a:lnTo>
                      <a:pt x="2417" y="2370"/>
                    </a:lnTo>
                    <a:lnTo>
                      <a:pt x="2513" y="2381"/>
                    </a:lnTo>
                    <a:lnTo>
                      <a:pt x="2537" y="2441"/>
                    </a:lnTo>
                    <a:lnTo>
                      <a:pt x="2691" y="2405"/>
                    </a:lnTo>
                    <a:lnTo>
                      <a:pt x="2870" y="2298"/>
                    </a:lnTo>
                    <a:lnTo>
                      <a:pt x="2894" y="2346"/>
                    </a:lnTo>
                    <a:lnTo>
                      <a:pt x="3072" y="2298"/>
                    </a:lnTo>
                    <a:lnTo>
                      <a:pt x="3144" y="2215"/>
                    </a:lnTo>
                    <a:lnTo>
                      <a:pt x="3203" y="2239"/>
                    </a:lnTo>
                    <a:lnTo>
                      <a:pt x="3132" y="2298"/>
                    </a:lnTo>
                    <a:lnTo>
                      <a:pt x="3120" y="2358"/>
                    </a:lnTo>
                    <a:lnTo>
                      <a:pt x="2798" y="2453"/>
                    </a:lnTo>
                    <a:lnTo>
                      <a:pt x="2715" y="2536"/>
                    </a:lnTo>
                    <a:lnTo>
                      <a:pt x="2620" y="2536"/>
                    </a:lnTo>
                    <a:lnTo>
                      <a:pt x="2465" y="2584"/>
                    </a:lnTo>
                    <a:lnTo>
                      <a:pt x="2251" y="2584"/>
                    </a:lnTo>
                    <a:lnTo>
                      <a:pt x="2048" y="2643"/>
                    </a:lnTo>
                    <a:lnTo>
                      <a:pt x="1894" y="2751"/>
                    </a:lnTo>
                    <a:lnTo>
                      <a:pt x="1775" y="2786"/>
                    </a:lnTo>
                    <a:lnTo>
                      <a:pt x="1620" y="2810"/>
                    </a:lnTo>
                    <a:lnTo>
                      <a:pt x="1536" y="2870"/>
                    </a:lnTo>
                    <a:lnTo>
                      <a:pt x="1322" y="2893"/>
                    </a:lnTo>
                    <a:lnTo>
                      <a:pt x="1132" y="2977"/>
                    </a:lnTo>
                    <a:lnTo>
                      <a:pt x="1155" y="3108"/>
                    </a:lnTo>
                    <a:lnTo>
                      <a:pt x="1191" y="3155"/>
                    </a:lnTo>
                    <a:cubicBezTo>
                      <a:pt x="1191" y="3191"/>
                      <a:pt x="1179" y="3227"/>
                      <a:pt x="1179" y="3251"/>
                    </a:cubicBezTo>
                    <a:lnTo>
                      <a:pt x="1322" y="3298"/>
                    </a:lnTo>
                    <a:lnTo>
                      <a:pt x="1429" y="3346"/>
                    </a:lnTo>
                    <a:lnTo>
                      <a:pt x="1608" y="3322"/>
                    </a:lnTo>
                    <a:lnTo>
                      <a:pt x="1810" y="3322"/>
                    </a:lnTo>
                    <a:lnTo>
                      <a:pt x="2013" y="3274"/>
                    </a:lnTo>
                    <a:lnTo>
                      <a:pt x="2167" y="3191"/>
                    </a:lnTo>
                    <a:lnTo>
                      <a:pt x="2346" y="3143"/>
                    </a:lnTo>
                    <a:lnTo>
                      <a:pt x="2406" y="3167"/>
                    </a:lnTo>
                    <a:lnTo>
                      <a:pt x="2548" y="3132"/>
                    </a:lnTo>
                    <a:lnTo>
                      <a:pt x="2679" y="3060"/>
                    </a:lnTo>
                    <a:lnTo>
                      <a:pt x="2727" y="3060"/>
                    </a:lnTo>
                    <a:lnTo>
                      <a:pt x="2846" y="3001"/>
                    </a:lnTo>
                    <a:cubicBezTo>
                      <a:pt x="2858" y="2977"/>
                      <a:pt x="2858" y="2965"/>
                      <a:pt x="2870" y="2953"/>
                    </a:cubicBezTo>
                    <a:lnTo>
                      <a:pt x="3013" y="2905"/>
                    </a:lnTo>
                    <a:lnTo>
                      <a:pt x="3072" y="2858"/>
                    </a:lnTo>
                    <a:lnTo>
                      <a:pt x="3072" y="2786"/>
                    </a:lnTo>
                    <a:lnTo>
                      <a:pt x="3156" y="2739"/>
                    </a:lnTo>
                    <a:lnTo>
                      <a:pt x="3263" y="2715"/>
                    </a:lnTo>
                    <a:cubicBezTo>
                      <a:pt x="3275" y="2691"/>
                      <a:pt x="3287" y="2679"/>
                      <a:pt x="3299" y="2655"/>
                    </a:cubicBezTo>
                    <a:lnTo>
                      <a:pt x="3382" y="2667"/>
                    </a:lnTo>
                    <a:lnTo>
                      <a:pt x="3549" y="2620"/>
                    </a:lnTo>
                    <a:lnTo>
                      <a:pt x="3608" y="2631"/>
                    </a:lnTo>
                    <a:lnTo>
                      <a:pt x="3739" y="2596"/>
                    </a:lnTo>
                    <a:lnTo>
                      <a:pt x="3799" y="2548"/>
                    </a:lnTo>
                    <a:lnTo>
                      <a:pt x="3989" y="2441"/>
                    </a:lnTo>
                    <a:lnTo>
                      <a:pt x="4084" y="2417"/>
                    </a:lnTo>
                    <a:lnTo>
                      <a:pt x="4144" y="2370"/>
                    </a:lnTo>
                    <a:lnTo>
                      <a:pt x="4144" y="2322"/>
                    </a:lnTo>
                    <a:lnTo>
                      <a:pt x="4239" y="2322"/>
                    </a:lnTo>
                    <a:lnTo>
                      <a:pt x="4287" y="2370"/>
                    </a:lnTo>
                    <a:lnTo>
                      <a:pt x="4251" y="2417"/>
                    </a:lnTo>
                    <a:cubicBezTo>
                      <a:pt x="4251" y="2441"/>
                      <a:pt x="4263" y="2453"/>
                      <a:pt x="4263" y="2465"/>
                    </a:cubicBezTo>
                    <a:lnTo>
                      <a:pt x="4430" y="2453"/>
                    </a:lnTo>
                    <a:lnTo>
                      <a:pt x="4525" y="2405"/>
                    </a:lnTo>
                    <a:cubicBezTo>
                      <a:pt x="4525" y="2381"/>
                      <a:pt x="4537" y="2370"/>
                      <a:pt x="4549" y="2346"/>
                    </a:cubicBezTo>
                    <a:lnTo>
                      <a:pt x="4668" y="2274"/>
                    </a:lnTo>
                    <a:lnTo>
                      <a:pt x="4715" y="2274"/>
                    </a:lnTo>
                    <a:lnTo>
                      <a:pt x="4739" y="2322"/>
                    </a:lnTo>
                    <a:lnTo>
                      <a:pt x="4680" y="2405"/>
                    </a:lnTo>
                    <a:lnTo>
                      <a:pt x="4727" y="2453"/>
                    </a:lnTo>
                    <a:lnTo>
                      <a:pt x="4894" y="2453"/>
                    </a:lnTo>
                    <a:lnTo>
                      <a:pt x="5084" y="2381"/>
                    </a:lnTo>
                    <a:lnTo>
                      <a:pt x="5275" y="2262"/>
                    </a:lnTo>
                    <a:lnTo>
                      <a:pt x="5370" y="2250"/>
                    </a:lnTo>
                    <a:lnTo>
                      <a:pt x="5477" y="2191"/>
                    </a:lnTo>
                    <a:lnTo>
                      <a:pt x="5585" y="2215"/>
                    </a:lnTo>
                    <a:lnTo>
                      <a:pt x="5644" y="2179"/>
                    </a:lnTo>
                    <a:cubicBezTo>
                      <a:pt x="5644" y="2167"/>
                      <a:pt x="5632" y="2155"/>
                      <a:pt x="5632" y="2143"/>
                    </a:cubicBezTo>
                    <a:cubicBezTo>
                      <a:pt x="5644" y="2131"/>
                      <a:pt x="5668" y="2108"/>
                      <a:pt x="5680" y="2096"/>
                    </a:cubicBezTo>
                    <a:lnTo>
                      <a:pt x="5751" y="2084"/>
                    </a:lnTo>
                    <a:cubicBezTo>
                      <a:pt x="5763" y="2060"/>
                      <a:pt x="5775" y="2048"/>
                      <a:pt x="5799" y="2024"/>
                    </a:cubicBezTo>
                    <a:cubicBezTo>
                      <a:pt x="5787" y="2000"/>
                      <a:pt x="5775" y="1989"/>
                      <a:pt x="5775" y="1965"/>
                    </a:cubicBezTo>
                    <a:lnTo>
                      <a:pt x="5882" y="1881"/>
                    </a:lnTo>
                    <a:lnTo>
                      <a:pt x="5977" y="1846"/>
                    </a:lnTo>
                    <a:lnTo>
                      <a:pt x="6085" y="1703"/>
                    </a:lnTo>
                    <a:lnTo>
                      <a:pt x="6049" y="1643"/>
                    </a:lnTo>
                    <a:cubicBezTo>
                      <a:pt x="6061" y="1631"/>
                      <a:pt x="6073" y="1619"/>
                      <a:pt x="6073" y="1608"/>
                    </a:cubicBezTo>
                    <a:lnTo>
                      <a:pt x="6168" y="1572"/>
                    </a:lnTo>
                    <a:lnTo>
                      <a:pt x="6275" y="1512"/>
                    </a:lnTo>
                    <a:lnTo>
                      <a:pt x="6406" y="1393"/>
                    </a:lnTo>
                    <a:lnTo>
                      <a:pt x="6525" y="1167"/>
                    </a:lnTo>
                    <a:lnTo>
                      <a:pt x="6537" y="1048"/>
                    </a:lnTo>
                    <a:lnTo>
                      <a:pt x="6466" y="1000"/>
                    </a:lnTo>
                    <a:lnTo>
                      <a:pt x="6358" y="893"/>
                    </a:lnTo>
                    <a:lnTo>
                      <a:pt x="6180" y="869"/>
                    </a:lnTo>
                    <a:lnTo>
                      <a:pt x="6096" y="893"/>
                    </a:lnTo>
                    <a:lnTo>
                      <a:pt x="5918" y="1036"/>
                    </a:lnTo>
                    <a:lnTo>
                      <a:pt x="5918" y="1119"/>
                    </a:lnTo>
                    <a:lnTo>
                      <a:pt x="5858" y="1215"/>
                    </a:lnTo>
                    <a:lnTo>
                      <a:pt x="5894" y="1227"/>
                    </a:lnTo>
                    <a:cubicBezTo>
                      <a:pt x="5894" y="1238"/>
                      <a:pt x="5882" y="1262"/>
                      <a:pt x="5882" y="1274"/>
                    </a:cubicBezTo>
                    <a:lnTo>
                      <a:pt x="5775" y="1298"/>
                    </a:lnTo>
                    <a:lnTo>
                      <a:pt x="5668" y="1405"/>
                    </a:lnTo>
                    <a:lnTo>
                      <a:pt x="5632" y="1369"/>
                    </a:lnTo>
                    <a:lnTo>
                      <a:pt x="5704" y="1227"/>
                    </a:lnTo>
                    <a:lnTo>
                      <a:pt x="5704" y="1131"/>
                    </a:lnTo>
                    <a:lnTo>
                      <a:pt x="5513" y="1131"/>
                    </a:lnTo>
                    <a:lnTo>
                      <a:pt x="5442" y="1167"/>
                    </a:lnTo>
                    <a:lnTo>
                      <a:pt x="5370" y="1238"/>
                    </a:lnTo>
                    <a:lnTo>
                      <a:pt x="5156" y="1357"/>
                    </a:lnTo>
                    <a:cubicBezTo>
                      <a:pt x="5144" y="1393"/>
                      <a:pt x="5120" y="1417"/>
                      <a:pt x="5108" y="1453"/>
                    </a:cubicBezTo>
                    <a:lnTo>
                      <a:pt x="5049" y="1417"/>
                    </a:lnTo>
                    <a:cubicBezTo>
                      <a:pt x="5061" y="1393"/>
                      <a:pt x="5061" y="1369"/>
                      <a:pt x="5073" y="1346"/>
                    </a:cubicBezTo>
                    <a:lnTo>
                      <a:pt x="5227" y="1191"/>
                    </a:lnTo>
                    <a:lnTo>
                      <a:pt x="5418" y="1072"/>
                    </a:lnTo>
                    <a:lnTo>
                      <a:pt x="5477" y="953"/>
                    </a:lnTo>
                    <a:lnTo>
                      <a:pt x="5442" y="929"/>
                    </a:lnTo>
                    <a:lnTo>
                      <a:pt x="5251" y="965"/>
                    </a:lnTo>
                    <a:lnTo>
                      <a:pt x="5144" y="1012"/>
                    </a:lnTo>
                    <a:lnTo>
                      <a:pt x="5073" y="1036"/>
                    </a:lnTo>
                    <a:cubicBezTo>
                      <a:pt x="5073" y="1024"/>
                      <a:pt x="5073" y="1012"/>
                      <a:pt x="5073" y="1000"/>
                    </a:cubicBezTo>
                    <a:lnTo>
                      <a:pt x="5168" y="929"/>
                    </a:lnTo>
                    <a:lnTo>
                      <a:pt x="5323" y="786"/>
                    </a:lnTo>
                    <a:lnTo>
                      <a:pt x="5382" y="762"/>
                    </a:lnTo>
                    <a:lnTo>
                      <a:pt x="5442" y="715"/>
                    </a:lnTo>
                    <a:cubicBezTo>
                      <a:pt x="5418" y="655"/>
                      <a:pt x="5406" y="584"/>
                      <a:pt x="5394" y="524"/>
                    </a:cubicBezTo>
                    <a:lnTo>
                      <a:pt x="5346" y="500"/>
                    </a:lnTo>
                    <a:lnTo>
                      <a:pt x="5323" y="405"/>
                    </a:lnTo>
                    <a:cubicBezTo>
                      <a:pt x="5323" y="381"/>
                      <a:pt x="5323" y="357"/>
                      <a:pt x="5334" y="322"/>
                    </a:cubicBezTo>
                    <a:cubicBezTo>
                      <a:pt x="5334" y="298"/>
                      <a:pt x="5323" y="286"/>
                      <a:pt x="5323" y="262"/>
                    </a:cubicBezTo>
                    <a:lnTo>
                      <a:pt x="5382" y="191"/>
                    </a:lnTo>
                    <a:lnTo>
                      <a:pt x="5501" y="167"/>
                    </a:lnTo>
                    <a:cubicBezTo>
                      <a:pt x="5513" y="143"/>
                      <a:pt x="5513" y="119"/>
                      <a:pt x="5525" y="107"/>
                    </a:cubicBezTo>
                    <a:lnTo>
                      <a:pt x="5454" y="60"/>
                    </a:lnTo>
                    <a:cubicBezTo>
                      <a:pt x="5454" y="36"/>
                      <a:pt x="5465" y="24"/>
                      <a:pt x="54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6585;p26"/>
              <p:cNvSpPr/>
              <p:nvPr/>
            </p:nvSpPr>
            <p:spPr>
              <a:xfrm>
                <a:off x="2329450" y="2310825"/>
                <a:ext cx="537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73" extrusionOk="0">
                    <a:moveTo>
                      <a:pt x="179" y="1"/>
                    </a:moveTo>
                    <a:lnTo>
                      <a:pt x="36" y="13"/>
                    </a:lnTo>
                    <a:lnTo>
                      <a:pt x="0" y="48"/>
                    </a:lnTo>
                    <a:lnTo>
                      <a:pt x="36" y="72"/>
                    </a:lnTo>
                    <a:lnTo>
                      <a:pt x="167" y="72"/>
                    </a:lnTo>
                    <a:lnTo>
                      <a:pt x="215" y="36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26"/>
              <p:cNvSpPr/>
              <p:nvPr/>
            </p:nvSpPr>
            <p:spPr>
              <a:xfrm>
                <a:off x="3044725" y="2730525"/>
                <a:ext cx="27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4" extrusionOk="0">
                    <a:moveTo>
                      <a:pt x="107" y="0"/>
                    </a:moveTo>
                    <a:lnTo>
                      <a:pt x="36" y="48"/>
                    </a:lnTo>
                    <a:cubicBezTo>
                      <a:pt x="24" y="84"/>
                      <a:pt x="12" y="108"/>
                      <a:pt x="0" y="131"/>
                    </a:cubicBezTo>
                    <a:cubicBezTo>
                      <a:pt x="12" y="143"/>
                      <a:pt x="12" y="143"/>
                      <a:pt x="24" y="143"/>
                    </a:cubicBezTo>
                    <a:lnTo>
                      <a:pt x="83" y="108"/>
                    </a:lnTo>
                    <a:cubicBezTo>
                      <a:pt x="83" y="96"/>
                      <a:pt x="95" y="72"/>
                      <a:pt x="107" y="48"/>
                    </a:cubicBezTo>
                    <a:cubicBezTo>
                      <a:pt x="107" y="36"/>
                      <a:pt x="107" y="24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26"/>
              <p:cNvSpPr/>
              <p:nvPr/>
            </p:nvSpPr>
            <p:spPr>
              <a:xfrm>
                <a:off x="2790825" y="2211425"/>
                <a:ext cx="53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51" extrusionOk="0">
                    <a:moveTo>
                      <a:pt x="155" y="0"/>
                    </a:moveTo>
                    <a:lnTo>
                      <a:pt x="83" y="48"/>
                    </a:lnTo>
                    <a:lnTo>
                      <a:pt x="83" y="95"/>
                    </a:lnTo>
                    <a:lnTo>
                      <a:pt x="0" y="167"/>
                    </a:lnTo>
                    <a:cubicBezTo>
                      <a:pt x="0" y="191"/>
                      <a:pt x="0" y="214"/>
                      <a:pt x="0" y="250"/>
                    </a:cubicBezTo>
                    <a:lnTo>
                      <a:pt x="48" y="226"/>
                    </a:lnTo>
                    <a:lnTo>
                      <a:pt x="167" y="119"/>
                    </a:lnTo>
                    <a:cubicBezTo>
                      <a:pt x="167" y="107"/>
                      <a:pt x="179" y="95"/>
                      <a:pt x="179" y="71"/>
                    </a:cubicBezTo>
                    <a:lnTo>
                      <a:pt x="214" y="12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26"/>
              <p:cNvSpPr/>
              <p:nvPr/>
            </p:nvSpPr>
            <p:spPr>
              <a:xfrm>
                <a:off x="2984000" y="2479300"/>
                <a:ext cx="47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63" extrusionOk="0">
                    <a:moveTo>
                      <a:pt x="131" y="1"/>
                    </a:moveTo>
                    <a:lnTo>
                      <a:pt x="84" y="24"/>
                    </a:lnTo>
                    <a:lnTo>
                      <a:pt x="0" y="84"/>
                    </a:lnTo>
                    <a:lnTo>
                      <a:pt x="0" y="155"/>
                    </a:lnTo>
                    <a:cubicBezTo>
                      <a:pt x="0" y="160"/>
                      <a:pt x="2" y="162"/>
                      <a:pt x="5" y="162"/>
                    </a:cubicBezTo>
                    <a:cubicBezTo>
                      <a:pt x="17" y="162"/>
                      <a:pt x="48" y="132"/>
                      <a:pt x="48" y="132"/>
                    </a:cubicBezTo>
                    <a:lnTo>
                      <a:pt x="131" y="96"/>
                    </a:lnTo>
                    <a:lnTo>
                      <a:pt x="191" y="13"/>
                    </a:lnTo>
                    <a:lnTo>
                      <a:pt x="1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26"/>
              <p:cNvSpPr/>
              <p:nvPr/>
            </p:nvSpPr>
            <p:spPr>
              <a:xfrm>
                <a:off x="3056025" y="2761775"/>
                <a:ext cx="42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96" extrusionOk="0">
                    <a:moveTo>
                      <a:pt x="0" y="1"/>
                    </a:moveTo>
                    <a:lnTo>
                      <a:pt x="0" y="24"/>
                    </a:lnTo>
                    <a:lnTo>
                      <a:pt x="36" y="96"/>
                    </a:lnTo>
                    <a:lnTo>
                      <a:pt x="108" y="96"/>
                    </a:lnTo>
                    <a:lnTo>
                      <a:pt x="167" y="48"/>
                    </a:lnTo>
                    <a:cubicBezTo>
                      <a:pt x="167" y="36"/>
                      <a:pt x="155" y="24"/>
                      <a:pt x="143" y="13"/>
                    </a:cubicBezTo>
                    <a:lnTo>
                      <a:pt x="96" y="1"/>
                    </a:lnTo>
                    <a:lnTo>
                      <a:pt x="72" y="13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26"/>
              <p:cNvSpPr/>
              <p:nvPr/>
            </p:nvSpPr>
            <p:spPr>
              <a:xfrm>
                <a:off x="2968800" y="2472150"/>
                <a:ext cx="45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6" extrusionOk="0">
                    <a:moveTo>
                      <a:pt x="72" y="1"/>
                    </a:moveTo>
                    <a:lnTo>
                      <a:pt x="1" y="60"/>
                    </a:lnTo>
                    <a:lnTo>
                      <a:pt x="49" y="156"/>
                    </a:lnTo>
                    <a:lnTo>
                      <a:pt x="108" y="144"/>
                    </a:lnTo>
                    <a:lnTo>
                      <a:pt x="180" y="108"/>
                    </a:lnTo>
                    <a:cubicBezTo>
                      <a:pt x="180" y="84"/>
                      <a:pt x="156" y="49"/>
                      <a:pt x="156" y="25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6591;p26"/>
              <p:cNvSpPr/>
              <p:nvPr/>
            </p:nvSpPr>
            <p:spPr>
              <a:xfrm>
                <a:off x="2956000" y="2190875"/>
                <a:ext cx="48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6" extrusionOk="0">
                    <a:moveTo>
                      <a:pt x="96" y="1"/>
                    </a:moveTo>
                    <a:cubicBezTo>
                      <a:pt x="84" y="12"/>
                      <a:pt x="61" y="12"/>
                      <a:pt x="37" y="24"/>
                    </a:cubicBezTo>
                    <a:lnTo>
                      <a:pt x="1" y="60"/>
                    </a:lnTo>
                    <a:lnTo>
                      <a:pt x="61" y="96"/>
                    </a:lnTo>
                    <a:lnTo>
                      <a:pt x="191" y="72"/>
                    </a:lnTo>
                    <a:cubicBezTo>
                      <a:pt x="191" y="60"/>
                      <a:pt x="191" y="36"/>
                      <a:pt x="191" y="12"/>
                    </a:cubicBez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6592;p26"/>
              <p:cNvSpPr/>
              <p:nvPr/>
            </p:nvSpPr>
            <p:spPr>
              <a:xfrm>
                <a:off x="3049175" y="2763275"/>
                <a:ext cx="45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4" extrusionOk="0">
                    <a:moveTo>
                      <a:pt x="132" y="0"/>
                    </a:moveTo>
                    <a:lnTo>
                      <a:pt x="144" y="24"/>
                    </a:lnTo>
                    <a:lnTo>
                      <a:pt x="132" y="72"/>
                    </a:lnTo>
                    <a:lnTo>
                      <a:pt x="84" y="84"/>
                    </a:lnTo>
                    <a:lnTo>
                      <a:pt x="24" y="84"/>
                    </a:lnTo>
                    <a:cubicBezTo>
                      <a:pt x="24" y="95"/>
                      <a:pt x="13" y="95"/>
                      <a:pt x="1" y="107"/>
                    </a:cubicBezTo>
                    <a:cubicBezTo>
                      <a:pt x="1" y="119"/>
                      <a:pt x="1" y="119"/>
                      <a:pt x="13" y="131"/>
                    </a:cubicBezTo>
                    <a:lnTo>
                      <a:pt x="60" y="143"/>
                    </a:lnTo>
                    <a:lnTo>
                      <a:pt x="144" y="107"/>
                    </a:lnTo>
                    <a:lnTo>
                      <a:pt x="179" y="36"/>
                    </a:lnTo>
                    <a:cubicBezTo>
                      <a:pt x="179" y="24"/>
                      <a:pt x="167" y="12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6593;p26"/>
              <p:cNvSpPr/>
              <p:nvPr/>
            </p:nvSpPr>
            <p:spPr>
              <a:xfrm>
                <a:off x="2927725" y="2457875"/>
                <a:ext cx="360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7" extrusionOk="0">
                    <a:moveTo>
                      <a:pt x="84" y="0"/>
                    </a:moveTo>
                    <a:lnTo>
                      <a:pt x="1" y="12"/>
                    </a:lnTo>
                    <a:lnTo>
                      <a:pt x="84" y="36"/>
                    </a:lnTo>
                    <a:lnTo>
                      <a:pt x="144" y="12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6594;p26"/>
              <p:cNvSpPr/>
              <p:nvPr/>
            </p:nvSpPr>
            <p:spPr>
              <a:xfrm>
                <a:off x="2939050" y="2434050"/>
                <a:ext cx="39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73" extrusionOk="0">
                    <a:moveTo>
                      <a:pt x="48" y="1"/>
                    </a:moveTo>
                    <a:lnTo>
                      <a:pt x="0" y="60"/>
                    </a:lnTo>
                    <a:lnTo>
                      <a:pt x="24" y="72"/>
                    </a:lnTo>
                    <a:lnTo>
                      <a:pt x="96" y="60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26"/>
              <p:cNvSpPr/>
              <p:nvPr/>
            </p:nvSpPr>
            <p:spPr>
              <a:xfrm>
                <a:off x="2901250" y="2223025"/>
                <a:ext cx="447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2" extrusionOk="0">
                    <a:moveTo>
                      <a:pt x="95" y="0"/>
                    </a:moveTo>
                    <a:lnTo>
                      <a:pt x="0" y="36"/>
                    </a:lnTo>
                    <a:lnTo>
                      <a:pt x="60" y="72"/>
                    </a:lnTo>
                    <a:lnTo>
                      <a:pt x="179" y="48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6596;p26"/>
              <p:cNvSpPr/>
              <p:nvPr/>
            </p:nvSpPr>
            <p:spPr>
              <a:xfrm>
                <a:off x="2942325" y="2463825"/>
                <a:ext cx="447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2" extrusionOk="0">
                    <a:moveTo>
                      <a:pt x="143" y="1"/>
                    </a:moveTo>
                    <a:lnTo>
                      <a:pt x="72" y="12"/>
                    </a:lnTo>
                    <a:cubicBezTo>
                      <a:pt x="48" y="12"/>
                      <a:pt x="24" y="36"/>
                      <a:pt x="0" y="48"/>
                    </a:cubicBezTo>
                    <a:lnTo>
                      <a:pt x="131" y="72"/>
                    </a:lnTo>
                    <a:lnTo>
                      <a:pt x="179" y="36"/>
                    </a:lnTo>
                    <a:cubicBezTo>
                      <a:pt x="167" y="24"/>
                      <a:pt x="155" y="12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7" name="Google Shape;6597;p26"/>
              <p:cNvSpPr/>
              <p:nvPr/>
            </p:nvSpPr>
            <p:spPr>
              <a:xfrm>
                <a:off x="2932800" y="2432875"/>
                <a:ext cx="50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44" extrusionOk="0">
                    <a:moveTo>
                      <a:pt x="155" y="0"/>
                    </a:moveTo>
                    <a:lnTo>
                      <a:pt x="119" y="36"/>
                    </a:lnTo>
                    <a:lnTo>
                      <a:pt x="0" y="72"/>
                    </a:lnTo>
                    <a:lnTo>
                      <a:pt x="0" y="119"/>
                    </a:lnTo>
                    <a:lnTo>
                      <a:pt x="36" y="143"/>
                    </a:lnTo>
                    <a:lnTo>
                      <a:pt x="119" y="131"/>
                    </a:lnTo>
                    <a:lnTo>
                      <a:pt x="203" y="36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8" name="Google Shape;6598;p26"/>
              <p:cNvSpPr/>
              <p:nvPr/>
            </p:nvSpPr>
            <p:spPr>
              <a:xfrm>
                <a:off x="2814325" y="2235225"/>
                <a:ext cx="42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4" extrusionOk="0">
                    <a:moveTo>
                      <a:pt x="72" y="1"/>
                    </a:moveTo>
                    <a:lnTo>
                      <a:pt x="1" y="12"/>
                    </a:lnTo>
                    <a:lnTo>
                      <a:pt x="1" y="60"/>
                    </a:lnTo>
                    <a:lnTo>
                      <a:pt x="84" y="143"/>
                    </a:lnTo>
                    <a:lnTo>
                      <a:pt x="120" y="143"/>
                    </a:lnTo>
                    <a:lnTo>
                      <a:pt x="167" y="108"/>
                    </a:lnTo>
                    <a:cubicBezTo>
                      <a:pt x="167" y="84"/>
                      <a:pt x="155" y="60"/>
                      <a:pt x="143" y="36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6599;p26"/>
              <p:cNvSpPr/>
              <p:nvPr/>
            </p:nvSpPr>
            <p:spPr>
              <a:xfrm>
                <a:off x="2616675" y="2231050"/>
                <a:ext cx="187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82" extrusionOk="0">
                    <a:moveTo>
                      <a:pt x="275" y="1"/>
                    </a:moveTo>
                    <a:lnTo>
                      <a:pt x="48" y="72"/>
                    </a:lnTo>
                    <a:cubicBezTo>
                      <a:pt x="37" y="108"/>
                      <a:pt x="25" y="132"/>
                      <a:pt x="13" y="168"/>
                    </a:cubicBezTo>
                    <a:cubicBezTo>
                      <a:pt x="1" y="191"/>
                      <a:pt x="13" y="239"/>
                      <a:pt x="13" y="275"/>
                    </a:cubicBezTo>
                    <a:cubicBezTo>
                      <a:pt x="72" y="287"/>
                      <a:pt x="132" y="299"/>
                      <a:pt x="191" y="310"/>
                    </a:cubicBezTo>
                    <a:lnTo>
                      <a:pt x="310" y="382"/>
                    </a:lnTo>
                    <a:lnTo>
                      <a:pt x="394" y="358"/>
                    </a:lnTo>
                    <a:lnTo>
                      <a:pt x="501" y="310"/>
                    </a:lnTo>
                    <a:lnTo>
                      <a:pt x="656" y="322"/>
                    </a:lnTo>
                    <a:lnTo>
                      <a:pt x="751" y="287"/>
                    </a:lnTo>
                    <a:cubicBezTo>
                      <a:pt x="727" y="251"/>
                      <a:pt x="715" y="203"/>
                      <a:pt x="691" y="168"/>
                    </a:cubicBezTo>
                    <a:cubicBezTo>
                      <a:pt x="680" y="132"/>
                      <a:pt x="691" y="120"/>
                      <a:pt x="691" y="96"/>
                    </a:cubicBezTo>
                    <a:lnTo>
                      <a:pt x="4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6600;p26"/>
              <p:cNvSpPr/>
              <p:nvPr/>
            </p:nvSpPr>
            <p:spPr>
              <a:xfrm>
                <a:off x="2570850" y="2269150"/>
                <a:ext cx="765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264" extrusionOk="0">
                    <a:moveTo>
                      <a:pt x="2786" y="1"/>
                    </a:moveTo>
                    <a:lnTo>
                      <a:pt x="2691" y="13"/>
                    </a:lnTo>
                    <a:lnTo>
                      <a:pt x="2727" y="37"/>
                    </a:lnTo>
                    <a:lnTo>
                      <a:pt x="2751" y="108"/>
                    </a:lnTo>
                    <a:lnTo>
                      <a:pt x="2667" y="144"/>
                    </a:lnTo>
                    <a:lnTo>
                      <a:pt x="2548" y="120"/>
                    </a:lnTo>
                    <a:lnTo>
                      <a:pt x="2465" y="191"/>
                    </a:lnTo>
                    <a:lnTo>
                      <a:pt x="2489" y="310"/>
                    </a:lnTo>
                    <a:lnTo>
                      <a:pt x="2429" y="370"/>
                    </a:lnTo>
                    <a:lnTo>
                      <a:pt x="2370" y="370"/>
                    </a:lnTo>
                    <a:lnTo>
                      <a:pt x="2334" y="418"/>
                    </a:lnTo>
                    <a:lnTo>
                      <a:pt x="2262" y="441"/>
                    </a:lnTo>
                    <a:lnTo>
                      <a:pt x="2239" y="382"/>
                    </a:lnTo>
                    <a:lnTo>
                      <a:pt x="2310" y="299"/>
                    </a:lnTo>
                    <a:lnTo>
                      <a:pt x="2310" y="132"/>
                    </a:lnTo>
                    <a:lnTo>
                      <a:pt x="2239" y="108"/>
                    </a:lnTo>
                    <a:lnTo>
                      <a:pt x="2143" y="144"/>
                    </a:lnTo>
                    <a:lnTo>
                      <a:pt x="2036" y="144"/>
                    </a:lnTo>
                    <a:lnTo>
                      <a:pt x="1989" y="96"/>
                    </a:lnTo>
                    <a:lnTo>
                      <a:pt x="1905" y="108"/>
                    </a:lnTo>
                    <a:cubicBezTo>
                      <a:pt x="1893" y="108"/>
                      <a:pt x="1774" y="191"/>
                      <a:pt x="1774" y="191"/>
                    </a:cubicBezTo>
                    <a:lnTo>
                      <a:pt x="1667" y="215"/>
                    </a:lnTo>
                    <a:lnTo>
                      <a:pt x="1620" y="263"/>
                    </a:lnTo>
                    <a:lnTo>
                      <a:pt x="1512" y="299"/>
                    </a:lnTo>
                    <a:lnTo>
                      <a:pt x="1453" y="346"/>
                    </a:lnTo>
                    <a:lnTo>
                      <a:pt x="1465" y="453"/>
                    </a:lnTo>
                    <a:cubicBezTo>
                      <a:pt x="1465" y="477"/>
                      <a:pt x="1453" y="489"/>
                      <a:pt x="1441" y="513"/>
                    </a:cubicBezTo>
                    <a:lnTo>
                      <a:pt x="1500" y="596"/>
                    </a:lnTo>
                    <a:lnTo>
                      <a:pt x="1643" y="644"/>
                    </a:lnTo>
                    <a:lnTo>
                      <a:pt x="1679" y="703"/>
                    </a:lnTo>
                    <a:lnTo>
                      <a:pt x="1679" y="703"/>
                    </a:lnTo>
                    <a:lnTo>
                      <a:pt x="1548" y="691"/>
                    </a:lnTo>
                    <a:lnTo>
                      <a:pt x="1453" y="703"/>
                    </a:lnTo>
                    <a:cubicBezTo>
                      <a:pt x="1441" y="715"/>
                      <a:pt x="1441" y="727"/>
                      <a:pt x="1429" y="751"/>
                    </a:cubicBezTo>
                    <a:lnTo>
                      <a:pt x="1655" y="787"/>
                    </a:lnTo>
                    <a:cubicBezTo>
                      <a:pt x="1655" y="799"/>
                      <a:pt x="1667" y="822"/>
                      <a:pt x="1667" y="846"/>
                    </a:cubicBezTo>
                    <a:lnTo>
                      <a:pt x="1572" y="882"/>
                    </a:lnTo>
                    <a:lnTo>
                      <a:pt x="1572" y="1013"/>
                    </a:lnTo>
                    <a:lnTo>
                      <a:pt x="1643" y="1049"/>
                    </a:lnTo>
                    <a:lnTo>
                      <a:pt x="1524" y="1144"/>
                    </a:lnTo>
                    <a:lnTo>
                      <a:pt x="1405" y="1120"/>
                    </a:lnTo>
                    <a:lnTo>
                      <a:pt x="1381" y="1084"/>
                    </a:lnTo>
                    <a:cubicBezTo>
                      <a:pt x="1381" y="1061"/>
                      <a:pt x="1393" y="1037"/>
                      <a:pt x="1393" y="1013"/>
                    </a:cubicBezTo>
                    <a:lnTo>
                      <a:pt x="1298" y="799"/>
                    </a:lnTo>
                    <a:lnTo>
                      <a:pt x="1215" y="763"/>
                    </a:lnTo>
                    <a:lnTo>
                      <a:pt x="1167" y="715"/>
                    </a:lnTo>
                    <a:lnTo>
                      <a:pt x="1191" y="680"/>
                    </a:lnTo>
                    <a:cubicBezTo>
                      <a:pt x="1179" y="656"/>
                      <a:pt x="1167" y="644"/>
                      <a:pt x="1155" y="620"/>
                    </a:cubicBezTo>
                    <a:lnTo>
                      <a:pt x="1084" y="596"/>
                    </a:lnTo>
                    <a:lnTo>
                      <a:pt x="1048" y="537"/>
                    </a:lnTo>
                    <a:lnTo>
                      <a:pt x="989" y="525"/>
                    </a:lnTo>
                    <a:lnTo>
                      <a:pt x="858" y="584"/>
                    </a:lnTo>
                    <a:lnTo>
                      <a:pt x="834" y="632"/>
                    </a:lnTo>
                    <a:lnTo>
                      <a:pt x="738" y="715"/>
                    </a:lnTo>
                    <a:lnTo>
                      <a:pt x="738" y="763"/>
                    </a:lnTo>
                    <a:lnTo>
                      <a:pt x="798" y="763"/>
                    </a:lnTo>
                    <a:lnTo>
                      <a:pt x="869" y="751"/>
                    </a:lnTo>
                    <a:lnTo>
                      <a:pt x="953" y="787"/>
                    </a:lnTo>
                    <a:lnTo>
                      <a:pt x="834" y="846"/>
                    </a:lnTo>
                    <a:cubicBezTo>
                      <a:pt x="834" y="858"/>
                      <a:pt x="822" y="882"/>
                      <a:pt x="810" y="894"/>
                    </a:cubicBezTo>
                    <a:lnTo>
                      <a:pt x="691" y="953"/>
                    </a:lnTo>
                    <a:cubicBezTo>
                      <a:pt x="691" y="989"/>
                      <a:pt x="691" y="1025"/>
                      <a:pt x="679" y="1061"/>
                    </a:cubicBezTo>
                    <a:lnTo>
                      <a:pt x="798" y="1061"/>
                    </a:lnTo>
                    <a:lnTo>
                      <a:pt x="798" y="1108"/>
                    </a:lnTo>
                    <a:lnTo>
                      <a:pt x="667" y="1168"/>
                    </a:lnTo>
                    <a:cubicBezTo>
                      <a:pt x="667" y="1203"/>
                      <a:pt x="643" y="1227"/>
                      <a:pt x="643" y="1251"/>
                    </a:cubicBezTo>
                    <a:lnTo>
                      <a:pt x="715" y="1287"/>
                    </a:lnTo>
                    <a:cubicBezTo>
                      <a:pt x="738" y="1311"/>
                      <a:pt x="750" y="1334"/>
                      <a:pt x="762" y="1358"/>
                    </a:cubicBezTo>
                    <a:cubicBezTo>
                      <a:pt x="738" y="1382"/>
                      <a:pt x="727" y="1394"/>
                      <a:pt x="715" y="1418"/>
                    </a:cubicBezTo>
                    <a:lnTo>
                      <a:pt x="655" y="1418"/>
                    </a:lnTo>
                    <a:cubicBezTo>
                      <a:pt x="655" y="1382"/>
                      <a:pt x="643" y="1346"/>
                      <a:pt x="631" y="1311"/>
                    </a:cubicBezTo>
                    <a:lnTo>
                      <a:pt x="560" y="1299"/>
                    </a:lnTo>
                    <a:cubicBezTo>
                      <a:pt x="548" y="1275"/>
                      <a:pt x="536" y="1251"/>
                      <a:pt x="524" y="1239"/>
                    </a:cubicBezTo>
                    <a:lnTo>
                      <a:pt x="465" y="1263"/>
                    </a:lnTo>
                    <a:lnTo>
                      <a:pt x="334" y="1299"/>
                    </a:lnTo>
                    <a:lnTo>
                      <a:pt x="274" y="1358"/>
                    </a:lnTo>
                    <a:lnTo>
                      <a:pt x="250" y="1418"/>
                    </a:lnTo>
                    <a:lnTo>
                      <a:pt x="310" y="1442"/>
                    </a:lnTo>
                    <a:lnTo>
                      <a:pt x="250" y="1477"/>
                    </a:lnTo>
                    <a:lnTo>
                      <a:pt x="167" y="1465"/>
                    </a:lnTo>
                    <a:lnTo>
                      <a:pt x="96" y="1525"/>
                    </a:lnTo>
                    <a:lnTo>
                      <a:pt x="0" y="1549"/>
                    </a:lnTo>
                    <a:lnTo>
                      <a:pt x="12" y="1632"/>
                    </a:lnTo>
                    <a:lnTo>
                      <a:pt x="72" y="1656"/>
                    </a:lnTo>
                    <a:lnTo>
                      <a:pt x="155" y="1620"/>
                    </a:lnTo>
                    <a:lnTo>
                      <a:pt x="227" y="1620"/>
                    </a:lnTo>
                    <a:lnTo>
                      <a:pt x="274" y="1584"/>
                    </a:lnTo>
                    <a:lnTo>
                      <a:pt x="393" y="1561"/>
                    </a:lnTo>
                    <a:lnTo>
                      <a:pt x="477" y="1561"/>
                    </a:lnTo>
                    <a:lnTo>
                      <a:pt x="560" y="1525"/>
                    </a:lnTo>
                    <a:lnTo>
                      <a:pt x="703" y="1537"/>
                    </a:lnTo>
                    <a:lnTo>
                      <a:pt x="881" y="1477"/>
                    </a:lnTo>
                    <a:lnTo>
                      <a:pt x="989" y="1477"/>
                    </a:lnTo>
                    <a:lnTo>
                      <a:pt x="1119" y="1442"/>
                    </a:lnTo>
                    <a:lnTo>
                      <a:pt x="1667" y="1382"/>
                    </a:lnTo>
                    <a:lnTo>
                      <a:pt x="1739" y="1394"/>
                    </a:lnTo>
                    <a:lnTo>
                      <a:pt x="1655" y="1453"/>
                    </a:lnTo>
                    <a:lnTo>
                      <a:pt x="1512" y="1477"/>
                    </a:lnTo>
                    <a:lnTo>
                      <a:pt x="1346" y="1513"/>
                    </a:lnTo>
                    <a:lnTo>
                      <a:pt x="1227" y="1584"/>
                    </a:lnTo>
                    <a:lnTo>
                      <a:pt x="1036" y="1656"/>
                    </a:lnTo>
                    <a:lnTo>
                      <a:pt x="977" y="1680"/>
                    </a:lnTo>
                    <a:lnTo>
                      <a:pt x="1084" y="1656"/>
                    </a:lnTo>
                    <a:lnTo>
                      <a:pt x="1155" y="1680"/>
                    </a:lnTo>
                    <a:lnTo>
                      <a:pt x="1108" y="1715"/>
                    </a:lnTo>
                    <a:lnTo>
                      <a:pt x="893" y="1739"/>
                    </a:lnTo>
                    <a:lnTo>
                      <a:pt x="786" y="1739"/>
                    </a:lnTo>
                    <a:lnTo>
                      <a:pt x="715" y="1787"/>
                    </a:lnTo>
                    <a:lnTo>
                      <a:pt x="750" y="1811"/>
                    </a:lnTo>
                    <a:lnTo>
                      <a:pt x="715" y="1846"/>
                    </a:lnTo>
                    <a:lnTo>
                      <a:pt x="643" y="1834"/>
                    </a:lnTo>
                    <a:lnTo>
                      <a:pt x="596" y="1846"/>
                    </a:lnTo>
                    <a:lnTo>
                      <a:pt x="619" y="1870"/>
                    </a:lnTo>
                    <a:cubicBezTo>
                      <a:pt x="619" y="1882"/>
                      <a:pt x="631" y="1894"/>
                      <a:pt x="631" y="1906"/>
                    </a:cubicBezTo>
                    <a:lnTo>
                      <a:pt x="715" y="1930"/>
                    </a:lnTo>
                    <a:lnTo>
                      <a:pt x="810" y="1918"/>
                    </a:lnTo>
                    <a:lnTo>
                      <a:pt x="786" y="1977"/>
                    </a:lnTo>
                    <a:lnTo>
                      <a:pt x="869" y="2013"/>
                    </a:lnTo>
                    <a:lnTo>
                      <a:pt x="822" y="2037"/>
                    </a:lnTo>
                    <a:lnTo>
                      <a:pt x="738" y="2001"/>
                    </a:lnTo>
                    <a:lnTo>
                      <a:pt x="691" y="2001"/>
                    </a:lnTo>
                    <a:lnTo>
                      <a:pt x="655" y="2084"/>
                    </a:lnTo>
                    <a:lnTo>
                      <a:pt x="679" y="2120"/>
                    </a:lnTo>
                    <a:lnTo>
                      <a:pt x="655" y="2168"/>
                    </a:lnTo>
                    <a:cubicBezTo>
                      <a:pt x="655" y="2192"/>
                      <a:pt x="667" y="2215"/>
                      <a:pt x="667" y="2239"/>
                    </a:cubicBezTo>
                    <a:lnTo>
                      <a:pt x="762" y="2263"/>
                    </a:lnTo>
                    <a:lnTo>
                      <a:pt x="869" y="2227"/>
                    </a:lnTo>
                    <a:lnTo>
                      <a:pt x="953" y="2251"/>
                    </a:lnTo>
                    <a:lnTo>
                      <a:pt x="1000" y="2239"/>
                    </a:lnTo>
                    <a:cubicBezTo>
                      <a:pt x="1012" y="2215"/>
                      <a:pt x="1024" y="2192"/>
                      <a:pt x="1036" y="2168"/>
                    </a:cubicBezTo>
                    <a:lnTo>
                      <a:pt x="1179" y="2084"/>
                    </a:lnTo>
                    <a:lnTo>
                      <a:pt x="1108" y="2180"/>
                    </a:lnTo>
                    <a:cubicBezTo>
                      <a:pt x="1119" y="2192"/>
                      <a:pt x="1119" y="2215"/>
                      <a:pt x="1131" y="2227"/>
                    </a:cubicBezTo>
                    <a:lnTo>
                      <a:pt x="1239" y="2215"/>
                    </a:lnTo>
                    <a:lnTo>
                      <a:pt x="1310" y="2132"/>
                    </a:lnTo>
                    <a:lnTo>
                      <a:pt x="1358" y="2156"/>
                    </a:lnTo>
                    <a:lnTo>
                      <a:pt x="1393" y="2215"/>
                    </a:lnTo>
                    <a:lnTo>
                      <a:pt x="1739" y="2144"/>
                    </a:lnTo>
                    <a:lnTo>
                      <a:pt x="1810" y="2049"/>
                    </a:lnTo>
                    <a:lnTo>
                      <a:pt x="1774" y="2013"/>
                    </a:lnTo>
                    <a:lnTo>
                      <a:pt x="1774" y="1942"/>
                    </a:lnTo>
                    <a:lnTo>
                      <a:pt x="1798" y="1894"/>
                    </a:lnTo>
                    <a:lnTo>
                      <a:pt x="1846" y="1930"/>
                    </a:lnTo>
                    <a:lnTo>
                      <a:pt x="1881" y="2001"/>
                    </a:lnTo>
                    <a:lnTo>
                      <a:pt x="1965" y="2061"/>
                    </a:lnTo>
                    <a:lnTo>
                      <a:pt x="2001" y="2013"/>
                    </a:lnTo>
                    <a:cubicBezTo>
                      <a:pt x="2001" y="1989"/>
                      <a:pt x="2001" y="1965"/>
                      <a:pt x="1989" y="1942"/>
                    </a:cubicBezTo>
                    <a:lnTo>
                      <a:pt x="1977" y="1906"/>
                    </a:lnTo>
                    <a:cubicBezTo>
                      <a:pt x="1989" y="1894"/>
                      <a:pt x="2012" y="1870"/>
                      <a:pt x="2024" y="1846"/>
                    </a:cubicBezTo>
                    <a:lnTo>
                      <a:pt x="2036" y="1799"/>
                    </a:lnTo>
                    <a:lnTo>
                      <a:pt x="1917" y="1846"/>
                    </a:lnTo>
                    <a:lnTo>
                      <a:pt x="1846" y="1846"/>
                    </a:lnTo>
                    <a:lnTo>
                      <a:pt x="1870" y="1763"/>
                    </a:lnTo>
                    <a:lnTo>
                      <a:pt x="2001" y="1715"/>
                    </a:lnTo>
                    <a:cubicBezTo>
                      <a:pt x="2012" y="1692"/>
                      <a:pt x="2024" y="1668"/>
                      <a:pt x="2048" y="1656"/>
                    </a:cubicBezTo>
                    <a:lnTo>
                      <a:pt x="2120" y="1608"/>
                    </a:lnTo>
                    <a:lnTo>
                      <a:pt x="2120" y="1549"/>
                    </a:lnTo>
                    <a:lnTo>
                      <a:pt x="2179" y="1513"/>
                    </a:lnTo>
                    <a:lnTo>
                      <a:pt x="2262" y="1513"/>
                    </a:lnTo>
                    <a:cubicBezTo>
                      <a:pt x="2262" y="1525"/>
                      <a:pt x="2274" y="1549"/>
                      <a:pt x="2274" y="1561"/>
                    </a:cubicBezTo>
                    <a:lnTo>
                      <a:pt x="2298" y="1608"/>
                    </a:lnTo>
                    <a:lnTo>
                      <a:pt x="2334" y="1561"/>
                    </a:lnTo>
                    <a:cubicBezTo>
                      <a:pt x="2370" y="1501"/>
                      <a:pt x="2417" y="1442"/>
                      <a:pt x="2453" y="1382"/>
                    </a:cubicBezTo>
                    <a:lnTo>
                      <a:pt x="2453" y="1346"/>
                    </a:lnTo>
                    <a:lnTo>
                      <a:pt x="2286" y="1334"/>
                    </a:lnTo>
                    <a:cubicBezTo>
                      <a:pt x="2286" y="1322"/>
                      <a:pt x="2274" y="1311"/>
                      <a:pt x="2274" y="1299"/>
                    </a:cubicBezTo>
                    <a:lnTo>
                      <a:pt x="2334" y="1251"/>
                    </a:lnTo>
                    <a:lnTo>
                      <a:pt x="2405" y="1251"/>
                    </a:lnTo>
                    <a:lnTo>
                      <a:pt x="2489" y="1227"/>
                    </a:lnTo>
                    <a:cubicBezTo>
                      <a:pt x="2501" y="1203"/>
                      <a:pt x="2513" y="1180"/>
                      <a:pt x="2524" y="1156"/>
                    </a:cubicBezTo>
                    <a:lnTo>
                      <a:pt x="2513" y="1108"/>
                    </a:lnTo>
                    <a:lnTo>
                      <a:pt x="2620" y="1001"/>
                    </a:lnTo>
                    <a:lnTo>
                      <a:pt x="2643" y="941"/>
                    </a:lnTo>
                    <a:lnTo>
                      <a:pt x="2763" y="810"/>
                    </a:lnTo>
                    <a:lnTo>
                      <a:pt x="2870" y="751"/>
                    </a:lnTo>
                    <a:lnTo>
                      <a:pt x="2894" y="691"/>
                    </a:lnTo>
                    <a:cubicBezTo>
                      <a:pt x="2882" y="656"/>
                      <a:pt x="2870" y="632"/>
                      <a:pt x="2858" y="608"/>
                    </a:cubicBezTo>
                    <a:lnTo>
                      <a:pt x="2941" y="453"/>
                    </a:lnTo>
                    <a:lnTo>
                      <a:pt x="3048" y="382"/>
                    </a:lnTo>
                    <a:cubicBezTo>
                      <a:pt x="3048" y="346"/>
                      <a:pt x="3060" y="322"/>
                      <a:pt x="3060" y="299"/>
                    </a:cubicBezTo>
                    <a:lnTo>
                      <a:pt x="2989" y="239"/>
                    </a:lnTo>
                    <a:lnTo>
                      <a:pt x="2870" y="239"/>
                    </a:lnTo>
                    <a:lnTo>
                      <a:pt x="2786" y="179"/>
                    </a:lnTo>
                    <a:lnTo>
                      <a:pt x="2858" y="168"/>
                    </a:lnTo>
                    <a:cubicBezTo>
                      <a:pt x="2870" y="156"/>
                      <a:pt x="2870" y="144"/>
                      <a:pt x="2882" y="132"/>
                    </a:cubicBezTo>
                    <a:cubicBezTo>
                      <a:pt x="2882" y="108"/>
                      <a:pt x="2858" y="108"/>
                      <a:pt x="2846" y="96"/>
                    </a:cubicBezTo>
                    <a:cubicBezTo>
                      <a:pt x="2834" y="96"/>
                      <a:pt x="2846" y="60"/>
                      <a:pt x="2846" y="48"/>
                    </a:cubicBezTo>
                    <a:lnTo>
                      <a:pt x="27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1" name="Google Shape;6601;p26"/>
              <p:cNvSpPr/>
              <p:nvPr/>
            </p:nvSpPr>
            <p:spPr>
              <a:xfrm>
                <a:off x="2621450" y="2217675"/>
                <a:ext cx="65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03" extrusionOk="0">
                    <a:moveTo>
                      <a:pt x="262" y="0"/>
                    </a:moveTo>
                    <a:lnTo>
                      <a:pt x="143" y="24"/>
                    </a:lnTo>
                    <a:cubicBezTo>
                      <a:pt x="96" y="60"/>
                      <a:pt x="36" y="83"/>
                      <a:pt x="0" y="119"/>
                    </a:cubicBezTo>
                    <a:lnTo>
                      <a:pt x="0" y="202"/>
                    </a:lnTo>
                    <a:lnTo>
                      <a:pt x="72" y="202"/>
                    </a:lnTo>
                    <a:lnTo>
                      <a:pt x="179" y="107"/>
                    </a:lnTo>
                    <a:cubicBezTo>
                      <a:pt x="179" y="95"/>
                      <a:pt x="191" y="72"/>
                      <a:pt x="191" y="48"/>
                    </a:cubicBez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2" name="Google Shape;6602;p26"/>
              <p:cNvSpPr/>
              <p:nvPr/>
            </p:nvSpPr>
            <p:spPr>
              <a:xfrm>
                <a:off x="2605075" y="2176875"/>
                <a:ext cx="72050" cy="60150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2406" extrusionOk="0">
                    <a:moveTo>
                      <a:pt x="1477" y="1"/>
                    </a:moveTo>
                    <a:lnTo>
                      <a:pt x="1358" y="49"/>
                    </a:lnTo>
                    <a:lnTo>
                      <a:pt x="1191" y="49"/>
                    </a:lnTo>
                    <a:lnTo>
                      <a:pt x="1048" y="180"/>
                    </a:lnTo>
                    <a:lnTo>
                      <a:pt x="953" y="180"/>
                    </a:lnTo>
                    <a:cubicBezTo>
                      <a:pt x="929" y="132"/>
                      <a:pt x="917" y="96"/>
                      <a:pt x="905" y="60"/>
                    </a:cubicBezTo>
                    <a:lnTo>
                      <a:pt x="870" y="37"/>
                    </a:lnTo>
                    <a:lnTo>
                      <a:pt x="763" y="120"/>
                    </a:lnTo>
                    <a:cubicBezTo>
                      <a:pt x="763" y="144"/>
                      <a:pt x="751" y="168"/>
                      <a:pt x="751" y="191"/>
                    </a:cubicBezTo>
                    <a:lnTo>
                      <a:pt x="620" y="263"/>
                    </a:lnTo>
                    <a:cubicBezTo>
                      <a:pt x="608" y="299"/>
                      <a:pt x="596" y="334"/>
                      <a:pt x="596" y="358"/>
                    </a:cubicBezTo>
                    <a:lnTo>
                      <a:pt x="477" y="501"/>
                    </a:lnTo>
                    <a:lnTo>
                      <a:pt x="501" y="561"/>
                    </a:lnTo>
                    <a:lnTo>
                      <a:pt x="620" y="584"/>
                    </a:lnTo>
                    <a:lnTo>
                      <a:pt x="679" y="537"/>
                    </a:lnTo>
                    <a:lnTo>
                      <a:pt x="822" y="477"/>
                    </a:lnTo>
                    <a:lnTo>
                      <a:pt x="870" y="501"/>
                    </a:lnTo>
                    <a:lnTo>
                      <a:pt x="739" y="620"/>
                    </a:lnTo>
                    <a:lnTo>
                      <a:pt x="572" y="703"/>
                    </a:lnTo>
                    <a:cubicBezTo>
                      <a:pt x="536" y="763"/>
                      <a:pt x="512" y="811"/>
                      <a:pt x="477" y="858"/>
                    </a:cubicBezTo>
                    <a:lnTo>
                      <a:pt x="512" y="882"/>
                    </a:lnTo>
                    <a:lnTo>
                      <a:pt x="679" y="787"/>
                    </a:lnTo>
                    <a:lnTo>
                      <a:pt x="846" y="656"/>
                    </a:lnTo>
                    <a:lnTo>
                      <a:pt x="905" y="644"/>
                    </a:lnTo>
                    <a:lnTo>
                      <a:pt x="1001" y="584"/>
                    </a:lnTo>
                    <a:lnTo>
                      <a:pt x="1084" y="632"/>
                    </a:lnTo>
                    <a:lnTo>
                      <a:pt x="1060" y="727"/>
                    </a:lnTo>
                    <a:lnTo>
                      <a:pt x="989" y="751"/>
                    </a:lnTo>
                    <a:cubicBezTo>
                      <a:pt x="941" y="787"/>
                      <a:pt x="893" y="822"/>
                      <a:pt x="834" y="858"/>
                    </a:cubicBezTo>
                    <a:cubicBezTo>
                      <a:pt x="834" y="882"/>
                      <a:pt x="822" y="918"/>
                      <a:pt x="810" y="942"/>
                    </a:cubicBezTo>
                    <a:lnTo>
                      <a:pt x="870" y="977"/>
                    </a:lnTo>
                    <a:lnTo>
                      <a:pt x="1048" y="906"/>
                    </a:lnTo>
                    <a:lnTo>
                      <a:pt x="1167" y="930"/>
                    </a:lnTo>
                    <a:lnTo>
                      <a:pt x="1036" y="1013"/>
                    </a:lnTo>
                    <a:lnTo>
                      <a:pt x="858" y="1096"/>
                    </a:lnTo>
                    <a:lnTo>
                      <a:pt x="751" y="1096"/>
                    </a:lnTo>
                    <a:lnTo>
                      <a:pt x="751" y="1144"/>
                    </a:lnTo>
                    <a:lnTo>
                      <a:pt x="893" y="1144"/>
                    </a:lnTo>
                    <a:cubicBezTo>
                      <a:pt x="893" y="1168"/>
                      <a:pt x="893" y="1180"/>
                      <a:pt x="905" y="1203"/>
                    </a:cubicBezTo>
                    <a:lnTo>
                      <a:pt x="739" y="1358"/>
                    </a:lnTo>
                    <a:lnTo>
                      <a:pt x="679" y="1370"/>
                    </a:lnTo>
                    <a:lnTo>
                      <a:pt x="584" y="1287"/>
                    </a:lnTo>
                    <a:lnTo>
                      <a:pt x="453" y="1275"/>
                    </a:lnTo>
                    <a:lnTo>
                      <a:pt x="334" y="1203"/>
                    </a:lnTo>
                    <a:lnTo>
                      <a:pt x="84" y="1346"/>
                    </a:lnTo>
                    <a:cubicBezTo>
                      <a:pt x="84" y="1358"/>
                      <a:pt x="96" y="1370"/>
                      <a:pt x="96" y="1382"/>
                    </a:cubicBezTo>
                    <a:cubicBezTo>
                      <a:pt x="60" y="1442"/>
                      <a:pt x="36" y="1501"/>
                      <a:pt x="1" y="1549"/>
                    </a:cubicBezTo>
                    <a:lnTo>
                      <a:pt x="131" y="1620"/>
                    </a:lnTo>
                    <a:lnTo>
                      <a:pt x="179" y="1704"/>
                    </a:lnTo>
                    <a:lnTo>
                      <a:pt x="286" y="1704"/>
                    </a:lnTo>
                    <a:lnTo>
                      <a:pt x="370" y="1620"/>
                    </a:lnTo>
                    <a:lnTo>
                      <a:pt x="477" y="1596"/>
                    </a:lnTo>
                    <a:lnTo>
                      <a:pt x="691" y="1596"/>
                    </a:lnTo>
                    <a:lnTo>
                      <a:pt x="893" y="1537"/>
                    </a:lnTo>
                    <a:lnTo>
                      <a:pt x="941" y="1561"/>
                    </a:lnTo>
                    <a:lnTo>
                      <a:pt x="1144" y="1477"/>
                    </a:lnTo>
                    <a:lnTo>
                      <a:pt x="1144" y="1549"/>
                    </a:lnTo>
                    <a:lnTo>
                      <a:pt x="1036" y="1584"/>
                    </a:lnTo>
                    <a:cubicBezTo>
                      <a:pt x="1024" y="1608"/>
                      <a:pt x="1013" y="1620"/>
                      <a:pt x="1001" y="1644"/>
                    </a:cubicBezTo>
                    <a:cubicBezTo>
                      <a:pt x="1013" y="1668"/>
                      <a:pt x="1024" y="1692"/>
                      <a:pt x="1036" y="1715"/>
                    </a:cubicBezTo>
                    <a:lnTo>
                      <a:pt x="1227" y="1656"/>
                    </a:lnTo>
                    <a:lnTo>
                      <a:pt x="1382" y="1692"/>
                    </a:lnTo>
                    <a:cubicBezTo>
                      <a:pt x="1417" y="1727"/>
                      <a:pt x="1453" y="1763"/>
                      <a:pt x="1489" y="1799"/>
                    </a:cubicBezTo>
                    <a:lnTo>
                      <a:pt x="1584" y="1787"/>
                    </a:lnTo>
                    <a:lnTo>
                      <a:pt x="1644" y="1799"/>
                    </a:lnTo>
                    <a:lnTo>
                      <a:pt x="1608" y="1870"/>
                    </a:lnTo>
                    <a:lnTo>
                      <a:pt x="1632" y="1954"/>
                    </a:lnTo>
                    <a:lnTo>
                      <a:pt x="1465" y="2251"/>
                    </a:lnTo>
                    <a:cubicBezTo>
                      <a:pt x="1501" y="2287"/>
                      <a:pt x="1525" y="2323"/>
                      <a:pt x="1560" y="2358"/>
                    </a:cubicBezTo>
                    <a:lnTo>
                      <a:pt x="1655" y="2406"/>
                    </a:lnTo>
                    <a:lnTo>
                      <a:pt x="1727" y="2394"/>
                    </a:lnTo>
                    <a:lnTo>
                      <a:pt x="1846" y="2358"/>
                    </a:lnTo>
                    <a:lnTo>
                      <a:pt x="1917" y="2370"/>
                    </a:lnTo>
                    <a:lnTo>
                      <a:pt x="2001" y="2358"/>
                    </a:lnTo>
                    <a:lnTo>
                      <a:pt x="2179" y="2227"/>
                    </a:lnTo>
                    <a:cubicBezTo>
                      <a:pt x="2179" y="2215"/>
                      <a:pt x="2179" y="2204"/>
                      <a:pt x="2179" y="2192"/>
                    </a:cubicBezTo>
                    <a:lnTo>
                      <a:pt x="2263" y="2120"/>
                    </a:lnTo>
                    <a:lnTo>
                      <a:pt x="2358" y="2013"/>
                    </a:lnTo>
                    <a:lnTo>
                      <a:pt x="2346" y="1918"/>
                    </a:lnTo>
                    <a:lnTo>
                      <a:pt x="2370" y="1775"/>
                    </a:lnTo>
                    <a:cubicBezTo>
                      <a:pt x="2394" y="1739"/>
                      <a:pt x="2417" y="1704"/>
                      <a:pt x="2441" y="1656"/>
                    </a:cubicBezTo>
                    <a:lnTo>
                      <a:pt x="2358" y="1644"/>
                    </a:lnTo>
                    <a:cubicBezTo>
                      <a:pt x="2358" y="1632"/>
                      <a:pt x="2358" y="1608"/>
                      <a:pt x="2346" y="1596"/>
                    </a:cubicBezTo>
                    <a:lnTo>
                      <a:pt x="2417" y="1537"/>
                    </a:lnTo>
                    <a:lnTo>
                      <a:pt x="2477" y="1418"/>
                    </a:lnTo>
                    <a:lnTo>
                      <a:pt x="2572" y="1382"/>
                    </a:lnTo>
                    <a:cubicBezTo>
                      <a:pt x="2596" y="1358"/>
                      <a:pt x="2632" y="1334"/>
                      <a:pt x="2656" y="1299"/>
                    </a:cubicBezTo>
                    <a:lnTo>
                      <a:pt x="2798" y="1203"/>
                    </a:lnTo>
                    <a:lnTo>
                      <a:pt x="2798" y="1084"/>
                    </a:lnTo>
                    <a:cubicBezTo>
                      <a:pt x="2798" y="1049"/>
                      <a:pt x="2787" y="1049"/>
                      <a:pt x="2775" y="1037"/>
                    </a:cubicBezTo>
                    <a:lnTo>
                      <a:pt x="2882" y="953"/>
                    </a:lnTo>
                    <a:cubicBezTo>
                      <a:pt x="2882" y="930"/>
                      <a:pt x="2882" y="918"/>
                      <a:pt x="2870" y="894"/>
                    </a:cubicBezTo>
                    <a:lnTo>
                      <a:pt x="2810" y="846"/>
                    </a:lnTo>
                    <a:lnTo>
                      <a:pt x="2751" y="751"/>
                    </a:lnTo>
                    <a:lnTo>
                      <a:pt x="2679" y="775"/>
                    </a:lnTo>
                    <a:lnTo>
                      <a:pt x="2548" y="775"/>
                    </a:lnTo>
                    <a:lnTo>
                      <a:pt x="2406" y="811"/>
                    </a:lnTo>
                    <a:lnTo>
                      <a:pt x="2358" y="775"/>
                    </a:lnTo>
                    <a:lnTo>
                      <a:pt x="2394" y="703"/>
                    </a:lnTo>
                    <a:lnTo>
                      <a:pt x="2572" y="596"/>
                    </a:lnTo>
                    <a:lnTo>
                      <a:pt x="2572" y="549"/>
                    </a:lnTo>
                    <a:lnTo>
                      <a:pt x="2489" y="513"/>
                    </a:lnTo>
                    <a:cubicBezTo>
                      <a:pt x="2477" y="477"/>
                      <a:pt x="2477" y="441"/>
                      <a:pt x="2465" y="418"/>
                    </a:cubicBezTo>
                    <a:cubicBezTo>
                      <a:pt x="2465" y="382"/>
                      <a:pt x="2477" y="358"/>
                      <a:pt x="2489" y="334"/>
                    </a:cubicBezTo>
                    <a:lnTo>
                      <a:pt x="2346" y="287"/>
                    </a:lnTo>
                    <a:lnTo>
                      <a:pt x="2251" y="310"/>
                    </a:lnTo>
                    <a:lnTo>
                      <a:pt x="2108" y="406"/>
                    </a:lnTo>
                    <a:lnTo>
                      <a:pt x="1917" y="477"/>
                    </a:lnTo>
                    <a:lnTo>
                      <a:pt x="1906" y="537"/>
                    </a:lnTo>
                    <a:lnTo>
                      <a:pt x="1822" y="632"/>
                    </a:lnTo>
                    <a:lnTo>
                      <a:pt x="1727" y="644"/>
                    </a:lnTo>
                    <a:lnTo>
                      <a:pt x="1679" y="572"/>
                    </a:lnTo>
                    <a:lnTo>
                      <a:pt x="1810" y="501"/>
                    </a:lnTo>
                    <a:lnTo>
                      <a:pt x="1870" y="430"/>
                    </a:lnTo>
                    <a:cubicBezTo>
                      <a:pt x="1858" y="394"/>
                      <a:pt x="1858" y="358"/>
                      <a:pt x="1846" y="322"/>
                    </a:cubicBezTo>
                    <a:cubicBezTo>
                      <a:pt x="1834" y="287"/>
                      <a:pt x="1858" y="215"/>
                      <a:pt x="1870" y="168"/>
                    </a:cubicBezTo>
                    <a:lnTo>
                      <a:pt x="1798" y="96"/>
                    </a:lnTo>
                    <a:lnTo>
                      <a:pt x="1715" y="72"/>
                    </a:lnTo>
                    <a:lnTo>
                      <a:pt x="1655" y="13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3" name="Google Shape;6603;p26"/>
              <p:cNvSpPr/>
              <p:nvPr/>
            </p:nvSpPr>
            <p:spPr>
              <a:xfrm>
                <a:off x="2600325" y="2267675"/>
                <a:ext cx="1965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786" h="334" extrusionOk="0">
                    <a:moveTo>
                      <a:pt x="738" y="0"/>
                    </a:moveTo>
                    <a:cubicBezTo>
                      <a:pt x="667" y="12"/>
                      <a:pt x="607" y="24"/>
                      <a:pt x="536" y="36"/>
                    </a:cubicBezTo>
                    <a:lnTo>
                      <a:pt x="393" y="84"/>
                    </a:lnTo>
                    <a:cubicBezTo>
                      <a:pt x="357" y="107"/>
                      <a:pt x="321" y="131"/>
                      <a:pt x="286" y="155"/>
                    </a:cubicBezTo>
                    <a:cubicBezTo>
                      <a:pt x="262" y="155"/>
                      <a:pt x="191" y="167"/>
                      <a:pt x="191" y="167"/>
                    </a:cubicBezTo>
                    <a:lnTo>
                      <a:pt x="71" y="215"/>
                    </a:lnTo>
                    <a:lnTo>
                      <a:pt x="0" y="262"/>
                    </a:lnTo>
                    <a:cubicBezTo>
                      <a:pt x="0" y="274"/>
                      <a:pt x="0" y="286"/>
                      <a:pt x="12" y="310"/>
                    </a:cubicBezTo>
                    <a:lnTo>
                      <a:pt x="83" y="334"/>
                    </a:lnTo>
                    <a:lnTo>
                      <a:pt x="167" y="274"/>
                    </a:lnTo>
                    <a:lnTo>
                      <a:pt x="298" y="227"/>
                    </a:lnTo>
                    <a:lnTo>
                      <a:pt x="393" y="215"/>
                    </a:lnTo>
                    <a:lnTo>
                      <a:pt x="572" y="107"/>
                    </a:lnTo>
                    <a:lnTo>
                      <a:pt x="679" y="72"/>
                    </a:lnTo>
                    <a:lnTo>
                      <a:pt x="786" y="24"/>
                    </a:lnTo>
                    <a:lnTo>
                      <a:pt x="7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4" name="Google Shape;6604;p26"/>
              <p:cNvSpPr/>
              <p:nvPr/>
            </p:nvSpPr>
            <p:spPr>
              <a:xfrm>
                <a:off x="2625325" y="2267375"/>
                <a:ext cx="47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48" y="0"/>
                    </a:moveTo>
                    <a:lnTo>
                      <a:pt x="0" y="12"/>
                    </a:lnTo>
                    <a:cubicBezTo>
                      <a:pt x="0" y="24"/>
                      <a:pt x="0" y="36"/>
                      <a:pt x="0" y="48"/>
                    </a:cubicBezTo>
                    <a:lnTo>
                      <a:pt x="95" y="96"/>
                    </a:lnTo>
                    <a:lnTo>
                      <a:pt x="131" y="131"/>
                    </a:lnTo>
                    <a:lnTo>
                      <a:pt x="191" y="96"/>
                    </a:lnTo>
                    <a:lnTo>
                      <a:pt x="143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6605;p26"/>
              <p:cNvSpPr/>
              <p:nvPr/>
            </p:nvSpPr>
            <p:spPr>
              <a:xfrm>
                <a:off x="2741700" y="2101275"/>
                <a:ext cx="104500" cy="119400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4776" extrusionOk="0">
                    <a:moveTo>
                      <a:pt x="2441" y="1"/>
                    </a:moveTo>
                    <a:lnTo>
                      <a:pt x="2394" y="36"/>
                    </a:lnTo>
                    <a:lnTo>
                      <a:pt x="2406" y="84"/>
                    </a:lnTo>
                    <a:lnTo>
                      <a:pt x="2358" y="108"/>
                    </a:lnTo>
                    <a:lnTo>
                      <a:pt x="2156" y="48"/>
                    </a:lnTo>
                    <a:lnTo>
                      <a:pt x="2001" y="96"/>
                    </a:lnTo>
                    <a:lnTo>
                      <a:pt x="2025" y="179"/>
                    </a:lnTo>
                    <a:lnTo>
                      <a:pt x="1953" y="310"/>
                    </a:lnTo>
                    <a:lnTo>
                      <a:pt x="2048" y="346"/>
                    </a:lnTo>
                    <a:lnTo>
                      <a:pt x="2191" y="310"/>
                    </a:lnTo>
                    <a:lnTo>
                      <a:pt x="2310" y="263"/>
                    </a:lnTo>
                    <a:lnTo>
                      <a:pt x="2477" y="275"/>
                    </a:lnTo>
                    <a:lnTo>
                      <a:pt x="2537" y="334"/>
                    </a:lnTo>
                    <a:lnTo>
                      <a:pt x="2656" y="322"/>
                    </a:lnTo>
                    <a:lnTo>
                      <a:pt x="2656" y="370"/>
                    </a:lnTo>
                    <a:lnTo>
                      <a:pt x="2477" y="537"/>
                    </a:lnTo>
                    <a:lnTo>
                      <a:pt x="2370" y="548"/>
                    </a:lnTo>
                    <a:lnTo>
                      <a:pt x="2227" y="513"/>
                    </a:lnTo>
                    <a:lnTo>
                      <a:pt x="2096" y="548"/>
                    </a:lnTo>
                    <a:lnTo>
                      <a:pt x="1965" y="560"/>
                    </a:lnTo>
                    <a:lnTo>
                      <a:pt x="2048" y="608"/>
                    </a:lnTo>
                    <a:lnTo>
                      <a:pt x="2144" y="596"/>
                    </a:lnTo>
                    <a:lnTo>
                      <a:pt x="2048" y="679"/>
                    </a:lnTo>
                    <a:lnTo>
                      <a:pt x="1941" y="727"/>
                    </a:lnTo>
                    <a:lnTo>
                      <a:pt x="1727" y="644"/>
                    </a:lnTo>
                    <a:lnTo>
                      <a:pt x="1536" y="751"/>
                    </a:lnTo>
                    <a:cubicBezTo>
                      <a:pt x="1524" y="787"/>
                      <a:pt x="1513" y="834"/>
                      <a:pt x="1501" y="870"/>
                    </a:cubicBezTo>
                    <a:lnTo>
                      <a:pt x="1417" y="929"/>
                    </a:lnTo>
                    <a:cubicBezTo>
                      <a:pt x="1417" y="953"/>
                      <a:pt x="1429" y="965"/>
                      <a:pt x="1441" y="977"/>
                    </a:cubicBezTo>
                    <a:lnTo>
                      <a:pt x="1560" y="977"/>
                    </a:lnTo>
                    <a:lnTo>
                      <a:pt x="1608" y="1072"/>
                    </a:lnTo>
                    <a:lnTo>
                      <a:pt x="1775" y="1084"/>
                    </a:lnTo>
                    <a:lnTo>
                      <a:pt x="1786" y="1132"/>
                    </a:lnTo>
                    <a:lnTo>
                      <a:pt x="1679" y="1144"/>
                    </a:lnTo>
                    <a:cubicBezTo>
                      <a:pt x="1679" y="1168"/>
                      <a:pt x="1679" y="1191"/>
                      <a:pt x="1667" y="1215"/>
                    </a:cubicBezTo>
                    <a:lnTo>
                      <a:pt x="1751" y="1239"/>
                    </a:lnTo>
                    <a:lnTo>
                      <a:pt x="1751" y="1299"/>
                    </a:lnTo>
                    <a:lnTo>
                      <a:pt x="1667" y="1310"/>
                    </a:lnTo>
                    <a:lnTo>
                      <a:pt x="1560" y="1287"/>
                    </a:lnTo>
                    <a:lnTo>
                      <a:pt x="1417" y="1299"/>
                    </a:lnTo>
                    <a:lnTo>
                      <a:pt x="1274" y="1263"/>
                    </a:lnTo>
                    <a:lnTo>
                      <a:pt x="1179" y="1263"/>
                    </a:lnTo>
                    <a:lnTo>
                      <a:pt x="1060" y="1334"/>
                    </a:lnTo>
                    <a:lnTo>
                      <a:pt x="1060" y="1406"/>
                    </a:lnTo>
                    <a:lnTo>
                      <a:pt x="1155" y="1465"/>
                    </a:lnTo>
                    <a:lnTo>
                      <a:pt x="1108" y="1537"/>
                    </a:lnTo>
                    <a:lnTo>
                      <a:pt x="1036" y="1525"/>
                    </a:lnTo>
                    <a:cubicBezTo>
                      <a:pt x="1036" y="1513"/>
                      <a:pt x="1036" y="1489"/>
                      <a:pt x="1024" y="1477"/>
                    </a:cubicBezTo>
                    <a:lnTo>
                      <a:pt x="929" y="1453"/>
                    </a:lnTo>
                    <a:lnTo>
                      <a:pt x="762" y="1453"/>
                    </a:lnTo>
                    <a:lnTo>
                      <a:pt x="715" y="1477"/>
                    </a:lnTo>
                    <a:lnTo>
                      <a:pt x="608" y="1429"/>
                    </a:lnTo>
                    <a:lnTo>
                      <a:pt x="524" y="1429"/>
                    </a:lnTo>
                    <a:cubicBezTo>
                      <a:pt x="512" y="1453"/>
                      <a:pt x="501" y="1465"/>
                      <a:pt x="501" y="1477"/>
                    </a:cubicBezTo>
                    <a:lnTo>
                      <a:pt x="596" y="1572"/>
                    </a:lnTo>
                    <a:lnTo>
                      <a:pt x="584" y="1656"/>
                    </a:lnTo>
                    <a:cubicBezTo>
                      <a:pt x="608" y="1691"/>
                      <a:pt x="632" y="1715"/>
                      <a:pt x="667" y="1751"/>
                    </a:cubicBezTo>
                    <a:lnTo>
                      <a:pt x="774" y="1775"/>
                    </a:lnTo>
                    <a:lnTo>
                      <a:pt x="941" y="1751"/>
                    </a:lnTo>
                    <a:lnTo>
                      <a:pt x="1013" y="1787"/>
                    </a:lnTo>
                    <a:lnTo>
                      <a:pt x="977" y="1799"/>
                    </a:lnTo>
                    <a:lnTo>
                      <a:pt x="810" y="1834"/>
                    </a:lnTo>
                    <a:lnTo>
                      <a:pt x="989" y="1858"/>
                    </a:lnTo>
                    <a:lnTo>
                      <a:pt x="1060" y="1906"/>
                    </a:lnTo>
                    <a:lnTo>
                      <a:pt x="1191" y="1930"/>
                    </a:lnTo>
                    <a:lnTo>
                      <a:pt x="1370" y="1894"/>
                    </a:lnTo>
                    <a:lnTo>
                      <a:pt x="1429" y="1834"/>
                    </a:lnTo>
                    <a:lnTo>
                      <a:pt x="1501" y="1822"/>
                    </a:lnTo>
                    <a:lnTo>
                      <a:pt x="1524" y="1870"/>
                    </a:lnTo>
                    <a:lnTo>
                      <a:pt x="1417" y="1941"/>
                    </a:lnTo>
                    <a:lnTo>
                      <a:pt x="1394" y="2072"/>
                    </a:lnTo>
                    <a:lnTo>
                      <a:pt x="1322" y="2096"/>
                    </a:lnTo>
                    <a:lnTo>
                      <a:pt x="1132" y="2061"/>
                    </a:lnTo>
                    <a:lnTo>
                      <a:pt x="751" y="2084"/>
                    </a:lnTo>
                    <a:lnTo>
                      <a:pt x="608" y="2001"/>
                    </a:lnTo>
                    <a:lnTo>
                      <a:pt x="501" y="2001"/>
                    </a:lnTo>
                    <a:lnTo>
                      <a:pt x="453" y="1965"/>
                    </a:lnTo>
                    <a:lnTo>
                      <a:pt x="405" y="1977"/>
                    </a:lnTo>
                    <a:lnTo>
                      <a:pt x="358" y="2072"/>
                    </a:lnTo>
                    <a:lnTo>
                      <a:pt x="393" y="2108"/>
                    </a:lnTo>
                    <a:lnTo>
                      <a:pt x="334" y="2168"/>
                    </a:lnTo>
                    <a:cubicBezTo>
                      <a:pt x="370" y="2203"/>
                      <a:pt x="393" y="2239"/>
                      <a:pt x="429" y="2275"/>
                    </a:cubicBezTo>
                    <a:lnTo>
                      <a:pt x="334" y="2334"/>
                    </a:lnTo>
                    <a:lnTo>
                      <a:pt x="239" y="2322"/>
                    </a:lnTo>
                    <a:lnTo>
                      <a:pt x="239" y="2322"/>
                    </a:lnTo>
                    <a:cubicBezTo>
                      <a:pt x="239" y="2358"/>
                      <a:pt x="262" y="2394"/>
                      <a:pt x="262" y="2430"/>
                    </a:cubicBezTo>
                    <a:lnTo>
                      <a:pt x="191" y="2465"/>
                    </a:lnTo>
                    <a:lnTo>
                      <a:pt x="239" y="2632"/>
                    </a:lnTo>
                    <a:lnTo>
                      <a:pt x="334" y="2668"/>
                    </a:lnTo>
                    <a:lnTo>
                      <a:pt x="536" y="2632"/>
                    </a:lnTo>
                    <a:lnTo>
                      <a:pt x="667" y="2644"/>
                    </a:lnTo>
                    <a:lnTo>
                      <a:pt x="786" y="2596"/>
                    </a:lnTo>
                    <a:lnTo>
                      <a:pt x="786" y="2632"/>
                    </a:lnTo>
                    <a:lnTo>
                      <a:pt x="691" y="2680"/>
                    </a:lnTo>
                    <a:lnTo>
                      <a:pt x="548" y="2680"/>
                    </a:lnTo>
                    <a:lnTo>
                      <a:pt x="346" y="2727"/>
                    </a:lnTo>
                    <a:lnTo>
                      <a:pt x="274" y="2727"/>
                    </a:lnTo>
                    <a:lnTo>
                      <a:pt x="143" y="2763"/>
                    </a:lnTo>
                    <a:lnTo>
                      <a:pt x="0" y="2930"/>
                    </a:lnTo>
                    <a:lnTo>
                      <a:pt x="0" y="3001"/>
                    </a:lnTo>
                    <a:lnTo>
                      <a:pt x="84" y="3037"/>
                    </a:lnTo>
                    <a:cubicBezTo>
                      <a:pt x="84" y="3049"/>
                      <a:pt x="72" y="3073"/>
                      <a:pt x="72" y="3084"/>
                    </a:cubicBezTo>
                    <a:lnTo>
                      <a:pt x="0" y="3120"/>
                    </a:lnTo>
                    <a:lnTo>
                      <a:pt x="0" y="3180"/>
                    </a:lnTo>
                    <a:lnTo>
                      <a:pt x="84" y="3215"/>
                    </a:lnTo>
                    <a:lnTo>
                      <a:pt x="155" y="3156"/>
                    </a:lnTo>
                    <a:lnTo>
                      <a:pt x="322" y="3132"/>
                    </a:lnTo>
                    <a:lnTo>
                      <a:pt x="417" y="3037"/>
                    </a:lnTo>
                    <a:lnTo>
                      <a:pt x="489" y="3073"/>
                    </a:lnTo>
                    <a:lnTo>
                      <a:pt x="489" y="3144"/>
                    </a:lnTo>
                    <a:lnTo>
                      <a:pt x="370" y="3168"/>
                    </a:lnTo>
                    <a:lnTo>
                      <a:pt x="322" y="3263"/>
                    </a:lnTo>
                    <a:lnTo>
                      <a:pt x="381" y="3287"/>
                    </a:lnTo>
                    <a:lnTo>
                      <a:pt x="477" y="3263"/>
                    </a:lnTo>
                    <a:lnTo>
                      <a:pt x="572" y="3180"/>
                    </a:lnTo>
                    <a:lnTo>
                      <a:pt x="655" y="3168"/>
                    </a:lnTo>
                    <a:lnTo>
                      <a:pt x="762" y="3084"/>
                    </a:lnTo>
                    <a:lnTo>
                      <a:pt x="786" y="3132"/>
                    </a:lnTo>
                    <a:lnTo>
                      <a:pt x="727" y="3192"/>
                    </a:lnTo>
                    <a:lnTo>
                      <a:pt x="810" y="3192"/>
                    </a:lnTo>
                    <a:lnTo>
                      <a:pt x="1001" y="3156"/>
                    </a:lnTo>
                    <a:cubicBezTo>
                      <a:pt x="1013" y="3168"/>
                      <a:pt x="1036" y="3168"/>
                      <a:pt x="1060" y="3192"/>
                    </a:cubicBezTo>
                    <a:lnTo>
                      <a:pt x="941" y="3215"/>
                    </a:lnTo>
                    <a:cubicBezTo>
                      <a:pt x="941" y="3239"/>
                      <a:pt x="953" y="3263"/>
                      <a:pt x="953" y="3287"/>
                    </a:cubicBezTo>
                    <a:lnTo>
                      <a:pt x="1060" y="3275"/>
                    </a:lnTo>
                    <a:lnTo>
                      <a:pt x="1203" y="3215"/>
                    </a:lnTo>
                    <a:lnTo>
                      <a:pt x="1370" y="3251"/>
                    </a:lnTo>
                    <a:lnTo>
                      <a:pt x="1703" y="3239"/>
                    </a:lnTo>
                    <a:lnTo>
                      <a:pt x="1751" y="3263"/>
                    </a:lnTo>
                    <a:lnTo>
                      <a:pt x="1477" y="3311"/>
                    </a:lnTo>
                    <a:lnTo>
                      <a:pt x="1334" y="3346"/>
                    </a:lnTo>
                    <a:lnTo>
                      <a:pt x="1143" y="3311"/>
                    </a:lnTo>
                    <a:lnTo>
                      <a:pt x="989" y="3382"/>
                    </a:lnTo>
                    <a:lnTo>
                      <a:pt x="989" y="3430"/>
                    </a:lnTo>
                    <a:lnTo>
                      <a:pt x="1179" y="3442"/>
                    </a:lnTo>
                    <a:lnTo>
                      <a:pt x="1441" y="3418"/>
                    </a:lnTo>
                    <a:lnTo>
                      <a:pt x="1715" y="3358"/>
                    </a:lnTo>
                    <a:lnTo>
                      <a:pt x="1810" y="3382"/>
                    </a:lnTo>
                    <a:lnTo>
                      <a:pt x="1524" y="3465"/>
                    </a:lnTo>
                    <a:lnTo>
                      <a:pt x="1429" y="3454"/>
                    </a:lnTo>
                    <a:lnTo>
                      <a:pt x="1167" y="3489"/>
                    </a:lnTo>
                    <a:lnTo>
                      <a:pt x="989" y="3525"/>
                    </a:lnTo>
                    <a:lnTo>
                      <a:pt x="893" y="3477"/>
                    </a:lnTo>
                    <a:lnTo>
                      <a:pt x="762" y="3477"/>
                    </a:lnTo>
                    <a:lnTo>
                      <a:pt x="560" y="3418"/>
                    </a:lnTo>
                    <a:lnTo>
                      <a:pt x="489" y="3465"/>
                    </a:lnTo>
                    <a:lnTo>
                      <a:pt x="405" y="3549"/>
                    </a:lnTo>
                    <a:lnTo>
                      <a:pt x="203" y="3596"/>
                    </a:lnTo>
                    <a:lnTo>
                      <a:pt x="120" y="3656"/>
                    </a:lnTo>
                    <a:lnTo>
                      <a:pt x="120" y="3811"/>
                    </a:lnTo>
                    <a:lnTo>
                      <a:pt x="298" y="3858"/>
                    </a:lnTo>
                    <a:cubicBezTo>
                      <a:pt x="298" y="3882"/>
                      <a:pt x="298" y="3918"/>
                      <a:pt x="310" y="3954"/>
                    </a:cubicBezTo>
                    <a:lnTo>
                      <a:pt x="262" y="3989"/>
                    </a:lnTo>
                    <a:cubicBezTo>
                      <a:pt x="227" y="3954"/>
                      <a:pt x="203" y="3918"/>
                      <a:pt x="167" y="3882"/>
                    </a:cubicBezTo>
                    <a:lnTo>
                      <a:pt x="84" y="3894"/>
                    </a:lnTo>
                    <a:cubicBezTo>
                      <a:pt x="60" y="3966"/>
                      <a:pt x="48" y="4025"/>
                      <a:pt x="36" y="4085"/>
                    </a:cubicBezTo>
                    <a:lnTo>
                      <a:pt x="84" y="4180"/>
                    </a:lnTo>
                    <a:lnTo>
                      <a:pt x="179" y="4180"/>
                    </a:lnTo>
                    <a:lnTo>
                      <a:pt x="215" y="4144"/>
                    </a:lnTo>
                    <a:lnTo>
                      <a:pt x="298" y="4132"/>
                    </a:lnTo>
                    <a:lnTo>
                      <a:pt x="405" y="4204"/>
                    </a:lnTo>
                    <a:lnTo>
                      <a:pt x="512" y="4204"/>
                    </a:lnTo>
                    <a:lnTo>
                      <a:pt x="405" y="4239"/>
                    </a:lnTo>
                    <a:lnTo>
                      <a:pt x="346" y="4287"/>
                    </a:lnTo>
                    <a:lnTo>
                      <a:pt x="215" y="4239"/>
                    </a:lnTo>
                    <a:lnTo>
                      <a:pt x="48" y="4287"/>
                    </a:lnTo>
                    <a:cubicBezTo>
                      <a:pt x="48" y="4335"/>
                      <a:pt x="48" y="4382"/>
                      <a:pt x="60" y="4430"/>
                    </a:cubicBezTo>
                    <a:lnTo>
                      <a:pt x="120" y="4466"/>
                    </a:lnTo>
                    <a:lnTo>
                      <a:pt x="191" y="4418"/>
                    </a:lnTo>
                    <a:lnTo>
                      <a:pt x="143" y="4489"/>
                    </a:lnTo>
                    <a:cubicBezTo>
                      <a:pt x="155" y="4537"/>
                      <a:pt x="179" y="4597"/>
                      <a:pt x="191" y="4656"/>
                    </a:cubicBezTo>
                    <a:lnTo>
                      <a:pt x="262" y="4597"/>
                    </a:lnTo>
                    <a:lnTo>
                      <a:pt x="370" y="4597"/>
                    </a:lnTo>
                    <a:lnTo>
                      <a:pt x="393" y="4716"/>
                    </a:lnTo>
                    <a:lnTo>
                      <a:pt x="584" y="4716"/>
                    </a:lnTo>
                    <a:lnTo>
                      <a:pt x="882" y="4775"/>
                    </a:lnTo>
                    <a:lnTo>
                      <a:pt x="989" y="4716"/>
                    </a:lnTo>
                    <a:cubicBezTo>
                      <a:pt x="1001" y="4692"/>
                      <a:pt x="1013" y="4668"/>
                      <a:pt x="1024" y="4632"/>
                    </a:cubicBezTo>
                    <a:cubicBezTo>
                      <a:pt x="1013" y="4620"/>
                      <a:pt x="1001" y="4597"/>
                      <a:pt x="989" y="4573"/>
                    </a:cubicBezTo>
                    <a:lnTo>
                      <a:pt x="1167" y="4549"/>
                    </a:lnTo>
                    <a:lnTo>
                      <a:pt x="1215" y="4608"/>
                    </a:lnTo>
                    <a:cubicBezTo>
                      <a:pt x="1215" y="4632"/>
                      <a:pt x="1203" y="4656"/>
                      <a:pt x="1203" y="4680"/>
                    </a:cubicBezTo>
                    <a:lnTo>
                      <a:pt x="1251" y="4763"/>
                    </a:lnTo>
                    <a:lnTo>
                      <a:pt x="1298" y="4728"/>
                    </a:lnTo>
                    <a:cubicBezTo>
                      <a:pt x="1322" y="4656"/>
                      <a:pt x="1346" y="4585"/>
                      <a:pt x="1370" y="4513"/>
                    </a:cubicBezTo>
                    <a:lnTo>
                      <a:pt x="1322" y="4358"/>
                    </a:lnTo>
                    <a:cubicBezTo>
                      <a:pt x="1334" y="4311"/>
                      <a:pt x="1334" y="4275"/>
                      <a:pt x="1346" y="4239"/>
                    </a:cubicBezTo>
                    <a:lnTo>
                      <a:pt x="1477" y="4120"/>
                    </a:lnTo>
                    <a:cubicBezTo>
                      <a:pt x="1489" y="4085"/>
                      <a:pt x="1513" y="4049"/>
                      <a:pt x="1524" y="4013"/>
                    </a:cubicBezTo>
                    <a:cubicBezTo>
                      <a:pt x="1524" y="4049"/>
                      <a:pt x="1536" y="4085"/>
                      <a:pt x="1548" y="4120"/>
                    </a:cubicBezTo>
                    <a:lnTo>
                      <a:pt x="1429" y="4299"/>
                    </a:lnTo>
                    <a:cubicBezTo>
                      <a:pt x="1429" y="4347"/>
                      <a:pt x="1429" y="4382"/>
                      <a:pt x="1417" y="4418"/>
                    </a:cubicBezTo>
                    <a:lnTo>
                      <a:pt x="1465" y="4477"/>
                    </a:lnTo>
                    <a:lnTo>
                      <a:pt x="1441" y="4632"/>
                    </a:lnTo>
                    <a:lnTo>
                      <a:pt x="1524" y="4704"/>
                    </a:lnTo>
                    <a:lnTo>
                      <a:pt x="1513" y="4751"/>
                    </a:lnTo>
                    <a:lnTo>
                      <a:pt x="1560" y="4775"/>
                    </a:lnTo>
                    <a:lnTo>
                      <a:pt x="1632" y="4716"/>
                    </a:lnTo>
                    <a:cubicBezTo>
                      <a:pt x="1655" y="4680"/>
                      <a:pt x="1667" y="4644"/>
                      <a:pt x="1691" y="4608"/>
                    </a:cubicBezTo>
                    <a:lnTo>
                      <a:pt x="1870" y="4430"/>
                    </a:lnTo>
                    <a:lnTo>
                      <a:pt x="1929" y="4216"/>
                    </a:lnTo>
                    <a:lnTo>
                      <a:pt x="2001" y="4168"/>
                    </a:lnTo>
                    <a:lnTo>
                      <a:pt x="2036" y="4227"/>
                    </a:lnTo>
                    <a:lnTo>
                      <a:pt x="2001" y="4335"/>
                    </a:lnTo>
                    <a:cubicBezTo>
                      <a:pt x="2001" y="4358"/>
                      <a:pt x="2001" y="4370"/>
                      <a:pt x="2001" y="4394"/>
                    </a:cubicBezTo>
                    <a:lnTo>
                      <a:pt x="2120" y="4382"/>
                    </a:lnTo>
                    <a:lnTo>
                      <a:pt x="2239" y="4275"/>
                    </a:lnTo>
                    <a:lnTo>
                      <a:pt x="2346" y="4204"/>
                    </a:lnTo>
                    <a:lnTo>
                      <a:pt x="2310" y="4120"/>
                    </a:lnTo>
                    <a:lnTo>
                      <a:pt x="2179" y="4132"/>
                    </a:lnTo>
                    <a:lnTo>
                      <a:pt x="2179" y="4108"/>
                    </a:lnTo>
                    <a:lnTo>
                      <a:pt x="2322" y="4049"/>
                    </a:lnTo>
                    <a:cubicBezTo>
                      <a:pt x="2322" y="4013"/>
                      <a:pt x="2298" y="3977"/>
                      <a:pt x="2298" y="3942"/>
                    </a:cubicBezTo>
                    <a:lnTo>
                      <a:pt x="2239" y="3906"/>
                    </a:lnTo>
                    <a:cubicBezTo>
                      <a:pt x="2239" y="3882"/>
                      <a:pt x="2227" y="3858"/>
                      <a:pt x="2227" y="3823"/>
                    </a:cubicBezTo>
                    <a:lnTo>
                      <a:pt x="2370" y="3715"/>
                    </a:lnTo>
                    <a:lnTo>
                      <a:pt x="2406" y="3561"/>
                    </a:lnTo>
                    <a:lnTo>
                      <a:pt x="2537" y="3513"/>
                    </a:lnTo>
                    <a:lnTo>
                      <a:pt x="2584" y="3442"/>
                    </a:lnTo>
                    <a:lnTo>
                      <a:pt x="2584" y="3513"/>
                    </a:lnTo>
                    <a:lnTo>
                      <a:pt x="2608" y="3549"/>
                    </a:lnTo>
                    <a:lnTo>
                      <a:pt x="2525" y="3585"/>
                    </a:lnTo>
                    <a:lnTo>
                      <a:pt x="2465" y="3739"/>
                    </a:lnTo>
                    <a:lnTo>
                      <a:pt x="2370" y="3846"/>
                    </a:lnTo>
                    <a:lnTo>
                      <a:pt x="2370" y="3966"/>
                    </a:lnTo>
                    <a:lnTo>
                      <a:pt x="2441" y="4025"/>
                    </a:lnTo>
                    <a:lnTo>
                      <a:pt x="2501" y="4108"/>
                    </a:lnTo>
                    <a:lnTo>
                      <a:pt x="2560" y="4049"/>
                    </a:lnTo>
                    <a:cubicBezTo>
                      <a:pt x="2584" y="4001"/>
                      <a:pt x="2608" y="3954"/>
                      <a:pt x="2632" y="3894"/>
                    </a:cubicBezTo>
                    <a:lnTo>
                      <a:pt x="2870" y="3727"/>
                    </a:lnTo>
                    <a:lnTo>
                      <a:pt x="2929" y="3620"/>
                    </a:lnTo>
                    <a:cubicBezTo>
                      <a:pt x="2929" y="3585"/>
                      <a:pt x="2918" y="3549"/>
                      <a:pt x="2918" y="3513"/>
                    </a:cubicBezTo>
                    <a:lnTo>
                      <a:pt x="2977" y="3418"/>
                    </a:lnTo>
                    <a:lnTo>
                      <a:pt x="3060" y="3382"/>
                    </a:lnTo>
                    <a:lnTo>
                      <a:pt x="3084" y="3430"/>
                    </a:lnTo>
                    <a:lnTo>
                      <a:pt x="3048" y="3465"/>
                    </a:lnTo>
                    <a:cubicBezTo>
                      <a:pt x="3048" y="3501"/>
                      <a:pt x="3072" y="3525"/>
                      <a:pt x="3072" y="3561"/>
                    </a:cubicBezTo>
                    <a:lnTo>
                      <a:pt x="3179" y="3513"/>
                    </a:lnTo>
                    <a:lnTo>
                      <a:pt x="3287" y="3370"/>
                    </a:lnTo>
                    <a:lnTo>
                      <a:pt x="3418" y="3346"/>
                    </a:lnTo>
                    <a:lnTo>
                      <a:pt x="3608" y="3323"/>
                    </a:lnTo>
                    <a:lnTo>
                      <a:pt x="3822" y="3239"/>
                    </a:lnTo>
                    <a:lnTo>
                      <a:pt x="3930" y="3215"/>
                    </a:lnTo>
                    <a:lnTo>
                      <a:pt x="4013" y="3132"/>
                    </a:lnTo>
                    <a:lnTo>
                      <a:pt x="4132" y="3084"/>
                    </a:lnTo>
                    <a:lnTo>
                      <a:pt x="4180" y="3001"/>
                    </a:lnTo>
                    <a:cubicBezTo>
                      <a:pt x="4180" y="2989"/>
                      <a:pt x="4168" y="2965"/>
                      <a:pt x="4168" y="2953"/>
                    </a:cubicBezTo>
                    <a:cubicBezTo>
                      <a:pt x="4168" y="2930"/>
                      <a:pt x="4168" y="2906"/>
                      <a:pt x="4180" y="2894"/>
                    </a:cubicBezTo>
                    <a:lnTo>
                      <a:pt x="4084" y="2846"/>
                    </a:lnTo>
                    <a:lnTo>
                      <a:pt x="4120" y="2739"/>
                    </a:lnTo>
                    <a:cubicBezTo>
                      <a:pt x="4096" y="2680"/>
                      <a:pt x="4084" y="2620"/>
                      <a:pt x="4072" y="2549"/>
                    </a:cubicBezTo>
                    <a:lnTo>
                      <a:pt x="4025" y="2572"/>
                    </a:lnTo>
                    <a:cubicBezTo>
                      <a:pt x="4001" y="2608"/>
                      <a:pt x="3977" y="2656"/>
                      <a:pt x="3965" y="2692"/>
                    </a:cubicBezTo>
                    <a:lnTo>
                      <a:pt x="3810" y="2834"/>
                    </a:lnTo>
                    <a:lnTo>
                      <a:pt x="3739" y="2846"/>
                    </a:lnTo>
                    <a:cubicBezTo>
                      <a:pt x="3739" y="2834"/>
                      <a:pt x="3739" y="2811"/>
                      <a:pt x="3727" y="2799"/>
                    </a:cubicBezTo>
                    <a:cubicBezTo>
                      <a:pt x="3751" y="2763"/>
                      <a:pt x="3787" y="2727"/>
                      <a:pt x="3810" y="2703"/>
                    </a:cubicBezTo>
                    <a:lnTo>
                      <a:pt x="3941" y="2632"/>
                    </a:lnTo>
                    <a:lnTo>
                      <a:pt x="3941" y="2561"/>
                    </a:lnTo>
                    <a:lnTo>
                      <a:pt x="3775" y="2513"/>
                    </a:lnTo>
                    <a:lnTo>
                      <a:pt x="3739" y="2453"/>
                    </a:lnTo>
                    <a:lnTo>
                      <a:pt x="3668" y="2465"/>
                    </a:lnTo>
                    <a:lnTo>
                      <a:pt x="3596" y="2501"/>
                    </a:lnTo>
                    <a:cubicBezTo>
                      <a:pt x="3596" y="2525"/>
                      <a:pt x="3584" y="2537"/>
                      <a:pt x="3584" y="2561"/>
                    </a:cubicBezTo>
                    <a:lnTo>
                      <a:pt x="3489" y="2537"/>
                    </a:lnTo>
                    <a:lnTo>
                      <a:pt x="3382" y="2561"/>
                    </a:lnTo>
                    <a:lnTo>
                      <a:pt x="3275" y="2632"/>
                    </a:lnTo>
                    <a:lnTo>
                      <a:pt x="3168" y="2644"/>
                    </a:lnTo>
                    <a:cubicBezTo>
                      <a:pt x="3179" y="2620"/>
                      <a:pt x="3191" y="2608"/>
                      <a:pt x="3203" y="2596"/>
                    </a:cubicBezTo>
                    <a:lnTo>
                      <a:pt x="3501" y="2442"/>
                    </a:lnTo>
                    <a:lnTo>
                      <a:pt x="3644" y="2406"/>
                    </a:lnTo>
                    <a:lnTo>
                      <a:pt x="3834" y="2215"/>
                    </a:lnTo>
                    <a:cubicBezTo>
                      <a:pt x="3846" y="2203"/>
                      <a:pt x="3870" y="2191"/>
                      <a:pt x="3894" y="2180"/>
                    </a:cubicBezTo>
                    <a:cubicBezTo>
                      <a:pt x="3930" y="2108"/>
                      <a:pt x="3965" y="2049"/>
                      <a:pt x="4013" y="1989"/>
                    </a:cubicBezTo>
                    <a:cubicBezTo>
                      <a:pt x="4025" y="1941"/>
                      <a:pt x="4037" y="1894"/>
                      <a:pt x="4049" y="1846"/>
                    </a:cubicBezTo>
                    <a:lnTo>
                      <a:pt x="4001" y="1834"/>
                    </a:lnTo>
                    <a:lnTo>
                      <a:pt x="3894" y="1870"/>
                    </a:lnTo>
                    <a:lnTo>
                      <a:pt x="3834" y="1918"/>
                    </a:lnTo>
                    <a:lnTo>
                      <a:pt x="3775" y="1882"/>
                    </a:lnTo>
                    <a:lnTo>
                      <a:pt x="3810" y="1834"/>
                    </a:lnTo>
                    <a:lnTo>
                      <a:pt x="3882" y="1787"/>
                    </a:lnTo>
                    <a:lnTo>
                      <a:pt x="3977" y="1775"/>
                    </a:lnTo>
                    <a:lnTo>
                      <a:pt x="4025" y="1715"/>
                    </a:lnTo>
                    <a:cubicBezTo>
                      <a:pt x="4025" y="1680"/>
                      <a:pt x="4013" y="1656"/>
                      <a:pt x="4013" y="1632"/>
                    </a:cubicBezTo>
                    <a:lnTo>
                      <a:pt x="4120" y="1525"/>
                    </a:lnTo>
                    <a:cubicBezTo>
                      <a:pt x="4120" y="1501"/>
                      <a:pt x="4108" y="1465"/>
                      <a:pt x="4096" y="1441"/>
                    </a:cubicBezTo>
                    <a:lnTo>
                      <a:pt x="4061" y="1418"/>
                    </a:lnTo>
                    <a:lnTo>
                      <a:pt x="4049" y="1346"/>
                    </a:lnTo>
                    <a:lnTo>
                      <a:pt x="3918" y="1346"/>
                    </a:lnTo>
                    <a:cubicBezTo>
                      <a:pt x="3882" y="1370"/>
                      <a:pt x="3846" y="1382"/>
                      <a:pt x="3810" y="1406"/>
                    </a:cubicBezTo>
                    <a:lnTo>
                      <a:pt x="3691" y="1608"/>
                    </a:lnTo>
                    <a:cubicBezTo>
                      <a:pt x="3691" y="1632"/>
                      <a:pt x="3691" y="1668"/>
                      <a:pt x="3680" y="1691"/>
                    </a:cubicBezTo>
                    <a:lnTo>
                      <a:pt x="3775" y="1739"/>
                    </a:lnTo>
                    <a:lnTo>
                      <a:pt x="3691" y="1822"/>
                    </a:lnTo>
                    <a:lnTo>
                      <a:pt x="3632" y="1870"/>
                    </a:lnTo>
                    <a:lnTo>
                      <a:pt x="3584" y="1858"/>
                    </a:lnTo>
                    <a:lnTo>
                      <a:pt x="3584" y="1810"/>
                    </a:lnTo>
                    <a:lnTo>
                      <a:pt x="3537" y="1787"/>
                    </a:lnTo>
                    <a:lnTo>
                      <a:pt x="3513" y="1715"/>
                    </a:lnTo>
                    <a:cubicBezTo>
                      <a:pt x="3549" y="1656"/>
                      <a:pt x="3584" y="1608"/>
                      <a:pt x="3620" y="1549"/>
                    </a:cubicBezTo>
                    <a:lnTo>
                      <a:pt x="3560" y="1489"/>
                    </a:lnTo>
                    <a:lnTo>
                      <a:pt x="3572" y="1441"/>
                    </a:lnTo>
                    <a:cubicBezTo>
                      <a:pt x="3596" y="1441"/>
                      <a:pt x="3620" y="1453"/>
                      <a:pt x="3632" y="1453"/>
                    </a:cubicBezTo>
                    <a:cubicBezTo>
                      <a:pt x="3668" y="1441"/>
                      <a:pt x="3691" y="1429"/>
                      <a:pt x="3715" y="1406"/>
                    </a:cubicBezTo>
                    <a:lnTo>
                      <a:pt x="3656" y="1322"/>
                    </a:lnTo>
                    <a:lnTo>
                      <a:pt x="3549" y="1251"/>
                    </a:lnTo>
                    <a:lnTo>
                      <a:pt x="3429" y="1275"/>
                    </a:lnTo>
                    <a:lnTo>
                      <a:pt x="3287" y="1334"/>
                    </a:lnTo>
                    <a:cubicBezTo>
                      <a:pt x="3263" y="1358"/>
                      <a:pt x="3251" y="1382"/>
                      <a:pt x="3239" y="1418"/>
                    </a:cubicBezTo>
                    <a:lnTo>
                      <a:pt x="3203" y="1370"/>
                    </a:lnTo>
                    <a:lnTo>
                      <a:pt x="3144" y="1358"/>
                    </a:lnTo>
                    <a:lnTo>
                      <a:pt x="3144" y="1239"/>
                    </a:lnTo>
                    <a:lnTo>
                      <a:pt x="3048" y="1144"/>
                    </a:lnTo>
                    <a:lnTo>
                      <a:pt x="3048" y="977"/>
                    </a:lnTo>
                    <a:lnTo>
                      <a:pt x="3013" y="846"/>
                    </a:lnTo>
                    <a:cubicBezTo>
                      <a:pt x="3037" y="810"/>
                      <a:pt x="3060" y="775"/>
                      <a:pt x="3072" y="739"/>
                    </a:cubicBezTo>
                    <a:cubicBezTo>
                      <a:pt x="3096" y="703"/>
                      <a:pt x="3072" y="656"/>
                      <a:pt x="3072" y="608"/>
                    </a:cubicBezTo>
                    <a:cubicBezTo>
                      <a:pt x="3072" y="560"/>
                      <a:pt x="3048" y="548"/>
                      <a:pt x="3037" y="513"/>
                    </a:cubicBezTo>
                    <a:cubicBezTo>
                      <a:pt x="3060" y="465"/>
                      <a:pt x="3096" y="417"/>
                      <a:pt x="3120" y="370"/>
                    </a:cubicBezTo>
                    <a:cubicBezTo>
                      <a:pt x="3120" y="334"/>
                      <a:pt x="3108" y="298"/>
                      <a:pt x="3108" y="263"/>
                    </a:cubicBezTo>
                    <a:lnTo>
                      <a:pt x="2977" y="191"/>
                    </a:lnTo>
                    <a:lnTo>
                      <a:pt x="2918" y="120"/>
                    </a:lnTo>
                    <a:lnTo>
                      <a:pt x="2703" y="72"/>
                    </a:lnTo>
                    <a:lnTo>
                      <a:pt x="2644" y="13"/>
                    </a:lnTo>
                    <a:lnTo>
                      <a:pt x="24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6606;p26"/>
              <p:cNvSpPr/>
              <p:nvPr/>
            </p:nvSpPr>
            <p:spPr>
              <a:xfrm>
                <a:off x="2769675" y="2129550"/>
                <a:ext cx="77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85" extrusionOk="0">
                    <a:moveTo>
                      <a:pt x="286" y="1"/>
                    </a:moveTo>
                    <a:lnTo>
                      <a:pt x="179" y="25"/>
                    </a:lnTo>
                    <a:lnTo>
                      <a:pt x="120" y="13"/>
                    </a:lnTo>
                    <a:lnTo>
                      <a:pt x="36" y="37"/>
                    </a:lnTo>
                    <a:lnTo>
                      <a:pt x="1" y="60"/>
                    </a:lnTo>
                    <a:lnTo>
                      <a:pt x="48" y="84"/>
                    </a:lnTo>
                    <a:cubicBezTo>
                      <a:pt x="96" y="84"/>
                      <a:pt x="132" y="84"/>
                      <a:pt x="179" y="72"/>
                    </a:cubicBezTo>
                    <a:lnTo>
                      <a:pt x="239" y="84"/>
                    </a:lnTo>
                    <a:lnTo>
                      <a:pt x="310" y="72"/>
                    </a:lnTo>
                    <a:cubicBezTo>
                      <a:pt x="310" y="48"/>
                      <a:pt x="298" y="25"/>
                      <a:pt x="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6607;p26"/>
              <p:cNvSpPr/>
              <p:nvPr/>
            </p:nvSpPr>
            <p:spPr>
              <a:xfrm>
                <a:off x="2705375" y="2148025"/>
                <a:ext cx="1877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655" extrusionOk="0">
                    <a:moveTo>
                      <a:pt x="477" y="0"/>
                    </a:moveTo>
                    <a:lnTo>
                      <a:pt x="430" y="24"/>
                    </a:lnTo>
                    <a:lnTo>
                      <a:pt x="275" y="143"/>
                    </a:lnTo>
                    <a:lnTo>
                      <a:pt x="84" y="214"/>
                    </a:lnTo>
                    <a:cubicBezTo>
                      <a:pt x="84" y="238"/>
                      <a:pt x="84" y="262"/>
                      <a:pt x="72" y="286"/>
                    </a:cubicBezTo>
                    <a:lnTo>
                      <a:pt x="1" y="345"/>
                    </a:lnTo>
                    <a:cubicBezTo>
                      <a:pt x="1" y="369"/>
                      <a:pt x="13" y="381"/>
                      <a:pt x="25" y="405"/>
                    </a:cubicBezTo>
                    <a:lnTo>
                      <a:pt x="203" y="405"/>
                    </a:lnTo>
                    <a:lnTo>
                      <a:pt x="310" y="345"/>
                    </a:lnTo>
                    <a:cubicBezTo>
                      <a:pt x="310" y="369"/>
                      <a:pt x="322" y="393"/>
                      <a:pt x="334" y="417"/>
                    </a:cubicBezTo>
                    <a:lnTo>
                      <a:pt x="227" y="512"/>
                    </a:lnTo>
                    <a:lnTo>
                      <a:pt x="239" y="583"/>
                    </a:lnTo>
                    <a:lnTo>
                      <a:pt x="310" y="595"/>
                    </a:lnTo>
                    <a:cubicBezTo>
                      <a:pt x="322" y="619"/>
                      <a:pt x="346" y="631"/>
                      <a:pt x="358" y="655"/>
                    </a:cubicBezTo>
                    <a:lnTo>
                      <a:pt x="489" y="536"/>
                    </a:lnTo>
                    <a:lnTo>
                      <a:pt x="549" y="417"/>
                    </a:lnTo>
                    <a:lnTo>
                      <a:pt x="549" y="345"/>
                    </a:lnTo>
                    <a:lnTo>
                      <a:pt x="691" y="238"/>
                    </a:lnTo>
                    <a:lnTo>
                      <a:pt x="751" y="119"/>
                    </a:lnTo>
                    <a:lnTo>
                      <a:pt x="703" y="71"/>
                    </a:lnTo>
                    <a:lnTo>
                      <a:pt x="549" y="95"/>
                    </a:lnTo>
                    <a:lnTo>
                      <a:pt x="441" y="95"/>
                    </a:lnTo>
                    <a:lnTo>
                      <a:pt x="4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6608;p26"/>
              <p:cNvSpPr/>
              <p:nvPr/>
            </p:nvSpPr>
            <p:spPr>
              <a:xfrm>
                <a:off x="2679775" y="2196225"/>
                <a:ext cx="411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478" extrusionOk="0">
                    <a:moveTo>
                      <a:pt x="727" y="1"/>
                    </a:moveTo>
                    <a:lnTo>
                      <a:pt x="584" y="25"/>
                    </a:lnTo>
                    <a:lnTo>
                      <a:pt x="442" y="144"/>
                    </a:lnTo>
                    <a:lnTo>
                      <a:pt x="370" y="227"/>
                    </a:lnTo>
                    <a:lnTo>
                      <a:pt x="382" y="334"/>
                    </a:lnTo>
                    <a:lnTo>
                      <a:pt x="299" y="394"/>
                    </a:lnTo>
                    <a:lnTo>
                      <a:pt x="203" y="406"/>
                    </a:lnTo>
                    <a:cubicBezTo>
                      <a:pt x="191" y="453"/>
                      <a:pt x="168" y="489"/>
                      <a:pt x="156" y="537"/>
                    </a:cubicBezTo>
                    <a:cubicBezTo>
                      <a:pt x="156" y="572"/>
                      <a:pt x="168" y="620"/>
                      <a:pt x="180" y="656"/>
                    </a:cubicBezTo>
                    <a:lnTo>
                      <a:pt x="108" y="751"/>
                    </a:lnTo>
                    <a:lnTo>
                      <a:pt x="203" y="810"/>
                    </a:lnTo>
                    <a:lnTo>
                      <a:pt x="72" y="846"/>
                    </a:lnTo>
                    <a:cubicBezTo>
                      <a:pt x="96" y="858"/>
                      <a:pt x="108" y="870"/>
                      <a:pt x="120" y="882"/>
                    </a:cubicBezTo>
                    <a:lnTo>
                      <a:pt x="263" y="894"/>
                    </a:lnTo>
                    <a:lnTo>
                      <a:pt x="430" y="989"/>
                    </a:lnTo>
                    <a:lnTo>
                      <a:pt x="430" y="1060"/>
                    </a:lnTo>
                    <a:lnTo>
                      <a:pt x="370" y="1072"/>
                    </a:lnTo>
                    <a:lnTo>
                      <a:pt x="227" y="1037"/>
                    </a:lnTo>
                    <a:lnTo>
                      <a:pt x="72" y="1049"/>
                    </a:lnTo>
                    <a:lnTo>
                      <a:pt x="37" y="1120"/>
                    </a:lnTo>
                    <a:lnTo>
                      <a:pt x="1" y="1180"/>
                    </a:lnTo>
                    <a:lnTo>
                      <a:pt x="132" y="1203"/>
                    </a:lnTo>
                    <a:lnTo>
                      <a:pt x="168" y="1287"/>
                    </a:lnTo>
                    <a:lnTo>
                      <a:pt x="251" y="1311"/>
                    </a:lnTo>
                    <a:lnTo>
                      <a:pt x="180" y="1394"/>
                    </a:lnTo>
                    <a:cubicBezTo>
                      <a:pt x="191" y="1418"/>
                      <a:pt x="203" y="1453"/>
                      <a:pt x="203" y="1477"/>
                    </a:cubicBezTo>
                    <a:lnTo>
                      <a:pt x="334" y="1418"/>
                    </a:lnTo>
                    <a:cubicBezTo>
                      <a:pt x="334" y="1394"/>
                      <a:pt x="346" y="1382"/>
                      <a:pt x="346" y="1358"/>
                    </a:cubicBezTo>
                    <a:lnTo>
                      <a:pt x="453" y="1346"/>
                    </a:lnTo>
                    <a:lnTo>
                      <a:pt x="489" y="1430"/>
                    </a:lnTo>
                    <a:lnTo>
                      <a:pt x="596" y="1406"/>
                    </a:lnTo>
                    <a:lnTo>
                      <a:pt x="775" y="1334"/>
                    </a:lnTo>
                    <a:lnTo>
                      <a:pt x="882" y="1334"/>
                    </a:lnTo>
                    <a:lnTo>
                      <a:pt x="1025" y="1239"/>
                    </a:lnTo>
                    <a:lnTo>
                      <a:pt x="1084" y="1251"/>
                    </a:lnTo>
                    <a:cubicBezTo>
                      <a:pt x="1096" y="1275"/>
                      <a:pt x="1108" y="1287"/>
                      <a:pt x="1120" y="1311"/>
                    </a:cubicBezTo>
                    <a:lnTo>
                      <a:pt x="1204" y="1299"/>
                    </a:lnTo>
                    <a:lnTo>
                      <a:pt x="1251" y="1251"/>
                    </a:lnTo>
                    <a:lnTo>
                      <a:pt x="1465" y="1108"/>
                    </a:lnTo>
                    <a:lnTo>
                      <a:pt x="1465" y="1025"/>
                    </a:lnTo>
                    <a:lnTo>
                      <a:pt x="1406" y="918"/>
                    </a:lnTo>
                    <a:lnTo>
                      <a:pt x="1334" y="930"/>
                    </a:lnTo>
                    <a:lnTo>
                      <a:pt x="1263" y="906"/>
                    </a:lnTo>
                    <a:lnTo>
                      <a:pt x="1334" y="870"/>
                    </a:lnTo>
                    <a:lnTo>
                      <a:pt x="1454" y="846"/>
                    </a:lnTo>
                    <a:lnTo>
                      <a:pt x="1525" y="775"/>
                    </a:lnTo>
                    <a:lnTo>
                      <a:pt x="1644" y="691"/>
                    </a:lnTo>
                    <a:lnTo>
                      <a:pt x="1549" y="549"/>
                    </a:lnTo>
                    <a:lnTo>
                      <a:pt x="1477" y="489"/>
                    </a:lnTo>
                    <a:lnTo>
                      <a:pt x="1465" y="453"/>
                    </a:lnTo>
                    <a:lnTo>
                      <a:pt x="1334" y="477"/>
                    </a:lnTo>
                    <a:lnTo>
                      <a:pt x="1251" y="406"/>
                    </a:lnTo>
                    <a:cubicBezTo>
                      <a:pt x="1251" y="382"/>
                      <a:pt x="1239" y="370"/>
                      <a:pt x="1239" y="358"/>
                    </a:cubicBezTo>
                    <a:lnTo>
                      <a:pt x="1156" y="358"/>
                    </a:lnTo>
                    <a:lnTo>
                      <a:pt x="1120" y="275"/>
                    </a:lnTo>
                    <a:lnTo>
                      <a:pt x="1037" y="275"/>
                    </a:lnTo>
                    <a:lnTo>
                      <a:pt x="989" y="227"/>
                    </a:lnTo>
                    <a:lnTo>
                      <a:pt x="989" y="168"/>
                    </a:lnTo>
                    <a:lnTo>
                      <a:pt x="918" y="96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9" name="Google Shape;6609;p26"/>
              <p:cNvSpPr/>
              <p:nvPr/>
            </p:nvSpPr>
            <p:spPr>
              <a:xfrm>
                <a:off x="2740200" y="2240275"/>
                <a:ext cx="1432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466" extrusionOk="0">
                    <a:moveTo>
                      <a:pt x="251" y="1"/>
                    </a:moveTo>
                    <a:lnTo>
                      <a:pt x="156" y="25"/>
                    </a:lnTo>
                    <a:lnTo>
                      <a:pt x="37" y="108"/>
                    </a:lnTo>
                    <a:lnTo>
                      <a:pt x="37" y="203"/>
                    </a:lnTo>
                    <a:lnTo>
                      <a:pt x="1" y="287"/>
                    </a:lnTo>
                    <a:cubicBezTo>
                      <a:pt x="25" y="311"/>
                      <a:pt x="37" y="334"/>
                      <a:pt x="60" y="358"/>
                    </a:cubicBezTo>
                    <a:lnTo>
                      <a:pt x="72" y="430"/>
                    </a:lnTo>
                    <a:lnTo>
                      <a:pt x="180" y="465"/>
                    </a:lnTo>
                    <a:lnTo>
                      <a:pt x="334" y="441"/>
                    </a:lnTo>
                    <a:lnTo>
                      <a:pt x="465" y="370"/>
                    </a:lnTo>
                    <a:lnTo>
                      <a:pt x="572" y="203"/>
                    </a:lnTo>
                    <a:lnTo>
                      <a:pt x="572" y="156"/>
                    </a:lnTo>
                    <a:lnTo>
                      <a:pt x="513" y="144"/>
                    </a:lnTo>
                    <a:cubicBezTo>
                      <a:pt x="513" y="132"/>
                      <a:pt x="513" y="108"/>
                      <a:pt x="525" y="96"/>
                    </a:cubicBezTo>
                    <a:lnTo>
                      <a:pt x="441" y="60"/>
                    </a:lnTo>
                    <a:lnTo>
                      <a:pt x="334" y="72"/>
                    </a:lnTo>
                    <a:lnTo>
                      <a:pt x="2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0" name="Google Shape;6610;p26"/>
              <p:cNvSpPr/>
              <p:nvPr/>
            </p:nvSpPr>
            <p:spPr>
              <a:xfrm>
                <a:off x="2821475" y="2185525"/>
                <a:ext cx="155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286" extrusionOk="0">
                    <a:moveTo>
                      <a:pt x="346" y="0"/>
                    </a:moveTo>
                    <a:lnTo>
                      <a:pt x="227" y="72"/>
                    </a:lnTo>
                    <a:lnTo>
                      <a:pt x="131" y="95"/>
                    </a:lnTo>
                    <a:lnTo>
                      <a:pt x="0" y="250"/>
                    </a:lnTo>
                    <a:lnTo>
                      <a:pt x="36" y="286"/>
                    </a:lnTo>
                    <a:lnTo>
                      <a:pt x="143" y="286"/>
                    </a:lnTo>
                    <a:lnTo>
                      <a:pt x="310" y="238"/>
                    </a:lnTo>
                    <a:lnTo>
                      <a:pt x="405" y="155"/>
                    </a:lnTo>
                    <a:lnTo>
                      <a:pt x="584" y="119"/>
                    </a:lnTo>
                    <a:lnTo>
                      <a:pt x="619" y="60"/>
                    </a:lnTo>
                    <a:lnTo>
                      <a:pt x="465" y="12"/>
                    </a:lnTo>
                    <a:lnTo>
                      <a:pt x="3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6611;p26"/>
              <p:cNvSpPr/>
              <p:nvPr/>
            </p:nvSpPr>
            <p:spPr>
              <a:xfrm>
                <a:off x="2925950" y="2591825"/>
                <a:ext cx="107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39" extrusionOk="0">
                    <a:moveTo>
                      <a:pt x="286" y="0"/>
                    </a:moveTo>
                    <a:lnTo>
                      <a:pt x="108" y="24"/>
                    </a:lnTo>
                    <a:lnTo>
                      <a:pt x="48" y="48"/>
                    </a:lnTo>
                    <a:lnTo>
                      <a:pt x="0" y="72"/>
                    </a:lnTo>
                    <a:cubicBezTo>
                      <a:pt x="0" y="84"/>
                      <a:pt x="0" y="95"/>
                      <a:pt x="12" y="107"/>
                    </a:cubicBezTo>
                    <a:lnTo>
                      <a:pt x="96" y="155"/>
                    </a:lnTo>
                    <a:lnTo>
                      <a:pt x="167" y="155"/>
                    </a:lnTo>
                    <a:lnTo>
                      <a:pt x="227" y="167"/>
                    </a:lnTo>
                    <a:cubicBezTo>
                      <a:pt x="239" y="179"/>
                      <a:pt x="239" y="203"/>
                      <a:pt x="250" y="215"/>
                    </a:cubicBezTo>
                    <a:lnTo>
                      <a:pt x="298" y="238"/>
                    </a:lnTo>
                    <a:lnTo>
                      <a:pt x="322" y="226"/>
                    </a:lnTo>
                    <a:cubicBezTo>
                      <a:pt x="322" y="215"/>
                      <a:pt x="334" y="191"/>
                      <a:pt x="346" y="179"/>
                    </a:cubicBezTo>
                    <a:lnTo>
                      <a:pt x="381" y="143"/>
                    </a:lnTo>
                    <a:lnTo>
                      <a:pt x="381" y="95"/>
                    </a:lnTo>
                    <a:lnTo>
                      <a:pt x="429" y="60"/>
                    </a:lnTo>
                    <a:lnTo>
                      <a:pt x="417" y="24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6612;p26"/>
              <p:cNvSpPr/>
              <p:nvPr/>
            </p:nvSpPr>
            <p:spPr>
              <a:xfrm>
                <a:off x="2882800" y="2614725"/>
                <a:ext cx="9250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35" extrusionOk="0">
                    <a:moveTo>
                      <a:pt x="322" y="1"/>
                    </a:moveTo>
                    <a:lnTo>
                      <a:pt x="179" y="37"/>
                    </a:lnTo>
                    <a:lnTo>
                      <a:pt x="71" y="132"/>
                    </a:lnTo>
                    <a:cubicBezTo>
                      <a:pt x="71" y="144"/>
                      <a:pt x="71" y="156"/>
                      <a:pt x="71" y="168"/>
                    </a:cubicBezTo>
                    <a:cubicBezTo>
                      <a:pt x="48" y="180"/>
                      <a:pt x="36" y="203"/>
                      <a:pt x="24" y="215"/>
                    </a:cubicBezTo>
                    <a:lnTo>
                      <a:pt x="0" y="287"/>
                    </a:lnTo>
                    <a:lnTo>
                      <a:pt x="24" y="334"/>
                    </a:lnTo>
                    <a:lnTo>
                      <a:pt x="71" y="322"/>
                    </a:lnTo>
                    <a:lnTo>
                      <a:pt x="179" y="239"/>
                    </a:lnTo>
                    <a:lnTo>
                      <a:pt x="250" y="227"/>
                    </a:lnTo>
                    <a:lnTo>
                      <a:pt x="286" y="168"/>
                    </a:lnTo>
                    <a:lnTo>
                      <a:pt x="369" y="108"/>
                    </a:lnTo>
                    <a:lnTo>
                      <a:pt x="369" y="72"/>
                    </a:lnTo>
                    <a:lnTo>
                      <a:pt x="333" y="72"/>
                    </a:lnTo>
                    <a:lnTo>
                      <a:pt x="333" y="25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6613;p26"/>
              <p:cNvSpPr/>
              <p:nvPr/>
            </p:nvSpPr>
            <p:spPr>
              <a:xfrm>
                <a:off x="2805400" y="2587050"/>
                <a:ext cx="107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85" extrusionOk="0">
                    <a:moveTo>
                      <a:pt x="48" y="1"/>
                    </a:moveTo>
                    <a:lnTo>
                      <a:pt x="0" y="25"/>
                    </a:lnTo>
                    <a:lnTo>
                      <a:pt x="108" y="48"/>
                    </a:lnTo>
                    <a:lnTo>
                      <a:pt x="203" y="84"/>
                    </a:lnTo>
                    <a:lnTo>
                      <a:pt x="298" y="72"/>
                    </a:lnTo>
                    <a:lnTo>
                      <a:pt x="429" y="72"/>
                    </a:lnTo>
                    <a:lnTo>
                      <a:pt x="381" y="48"/>
                    </a:lnTo>
                    <a:lnTo>
                      <a:pt x="274" y="48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6614;p26"/>
              <p:cNvSpPr/>
              <p:nvPr/>
            </p:nvSpPr>
            <p:spPr>
              <a:xfrm>
                <a:off x="2930125" y="2586450"/>
                <a:ext cx="53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80" extrusionOk="0">
                    <a:moveTo>
                      <a:pt x="48" y="1"/>
                    </a:moveTo>
                    <a:lnTo>
                      <a:pt x="0" y="37"/>
                    </a:lnTo>
                    <a:cubicBezTo>
                      <a:pt x="0" y="49"/>
                      <a:pt x="0" y="60"/>
                      <a:pt x="0" y="84"/>
                    </a:cubicBezTo>
                    <a:lnTo>
                      <a:pt x="48" y="96"/>
                    </a:lnTo>
                    <a:cubicBezTo>
                      <a:pt x="48" y="120"/>
                      <a:pt x="48" y="132"/>
                      <a:pt x="60" y="144"/>
                    </a:cubicBezTo>
                    <a:lnTo>
                      <a:pt x="191" y="179"/>
                    </a:lnTo>
                    <a:lnTo>
                      <a:pt x="214" y="168"/>
                    </a:lnTo>
                    <a:lnTo>
                      <a:pt x="203" y="108"/>
                    </a:lnTo>
                    <a:lnTo>
                      <a:pt x="131" y="72"/>
                    </a:lnTo>
                    <a:lnTo>
                      <a:pt x="107" y="37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5" name="Google Shape;6615;p26"/>
              <p:cNvSpPr/>
              <p:nvPr/>
            </p:nvSpPr>
            <p:spPr>
              <a:xfrm>
                <a:off x="2854500" y="2578725"/>
                <a:ext cx="1135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79" extrusionOk="0">
                    <a:moveTo>
                      <a:pt x="108" y="0"/>
                    </a:moveTo>
                    <a:lnTo>
                      <a:pt x="37" y="24"/>
                    </a:lnTo>
                    <a:lnTo>
                      <a:pt x="1" y="36"/>
                    </a:lnTo>
                    <a:lnTo>
                      <a:pt x="25" y="48"/>
                    </a:lnTo>
                    <a:lnTo>
                      <a:pt x="156" y="48"/>
                    </a:lnTo>
                    <a:lnTo>
                      <a:pt x="191" y="84"/>
                    </a:lnTo>
                    <a:lnTo>
                      <a:pt x="191" y="107"/>
                    </a:lnTo>
                    <a:lnTo>
                      <a:pt x="203" y="155"/>
                    </a:lnTo>
                    <a:lnTo>
                      <a:pt x="287" y="167"/>
                    </a:lnTo>
                    <a:lnTo>
                      <a:pt x="346" y="179"/>
                    </a:lnTo>
                    <a:lnTo>
                      <a:pt x="418" y="167"/>
                    </a:lnTo>
                    <a:cubicBezTo>
                      <a:pt x="418" y="155"/>
                      <a:pt x="430" y="143"/>
                      <a:pt x="430" y="131"/>
                    </a:cubicBezTo>
                    <a:lnTo>
                      <a:pt x="453" y="119"/>
                    </a:lnTo>
                    <a:lnTo>
                      <a:pt x="441" y="72"/>
                    </a:lnTo>
                    <a:lnTo>
                      <a:pt x="346" y="48"/>
                    </a:lnTo>
                    <a:lnTo>
                      <a:pt x="263" y="36"/>
                    </a:lnTo>
                    <a:lnTo>
                      <a:pt x="227" y="2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6" name="Google Shape;6616;p26"/>
              <p:cNvSpPr/>
              <p:nvPr/>
            </p:nvSpPr>
            <p:spPr>
              <a:xfrm>
                <a:off x="2051425" y="2968050"/>
                <a:ext cx="45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73" extrusionOk="0">
                    <a:moveTo>
                      <a:pt x="156" y="1"/>
                    </a:moveTo>
                    <a:lnTo>
                      <a:pt x="1" y="72"/>
                    </a:lnTo>
                    <a:lnTo>
                      <a:pt x="179" y="60"/>
                    </a:lnTo>
                    <a:lnTo>
                      <a:pt x="1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6617;p26"/>
              <p:cNvSpPr/>
              <p:nvPr/>
            </p:nvSpPr>
            <p:spPr>
              <a:xfrm>
                <a:off x="2052325" y="2964775"/>
                <a:ext cx="45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2" extrusionOk="0">
                    <a:moveTo>
                      <a:pt x="96" y="1"/>
                    </a:moveTo>
                    <a:cubicBezTo>
                      <a:pt x="84" y="13"/>
                      <a:pt x="84" y="25"/>
                      <a:pt x="72" y="36"/>
                    </a:cubicBezTo>
                    <a:lnTo>
                      <a:pt x="1" y="72"/>
                    </a:lnTo>
                    <a:lnTo>
                      <a:pt x="13" y="132"/>
                    </a:lnTo>
                    <a:lnTo>
                      <a:pt x="108" y="8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6618;p26"/>
              <p:cNvSpPr/>
              <p:nvPr/>
            </p:nvSpPr>
            <p:spPr>
              <a:xfrm>
                <a:off x="2486900" y="2481375"/>
                <a:ext cx="182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73" extrusionOk="0">
                    <a:moveTo>
                      <a:pt x="36" y="1"/>
                    </a:moveTo>
                    <a:lnTo>
                      <a:pt x="1" y="37"/>
                    </a:lnTo>
                    <a:lnTo>
                      <a:pt x="13" y="72"/>
                    </a:lnTo>
                    <a:lnTo>
                      <a:pt x="60" y="72"/>
                    </a:lnTo>
                    <a:cubicBezTo>
                      <a:pt x="60" y="61"/>
                      <a:pt x="60" y="49"/>
                      <a:pt x="60" y="25"/>
                    </a:cubicBezTo>
                    <a:cubicBezTo>
                      <a:pt x="72" y="13"/>
                      <a:pt x="48" y="13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6619;p26"/>
              <p:cNvSpPr/>
              <p:nvPr/>
            </p:nvSpPr>
            <p:spPr>
              <a:xfrm>
                <a:off x="2028525" y="2933525"/>
                <a:ext cx="30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80" extrusionOk="0">
                    <a:moveTo>
                      <a:pt x="48" y="1"/>
                    </a:moveTo>
                    <a:lnTo>
                      <a:pt x="0" y="96"/>
                    </a:lnTo>
                    <a:cubicBezTo>
                      <a:pt x="24" y="132"/>
                      <a:pt x="36" y="155"/>
                      <a:pt x="36" y="179"/>
                    </a:cubicBezTo>
                    <a:lnTo>
                      <a:pt x="83" y="143"/>
                    </a:lnTo>
                    <a:cubicBezTo>
                      <a:pt x="83" y="132"/>
                      <a:pt x="72" y="120"/>
                      <a:pt x="72" y="120"/>
                    </a:cubicBezTo>
                    <a:lnTo>
                      <a:pt x="119" y="60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6620;p26"/>
              <p:cNvSpPr/>
              <p:nvPr/>
            </p:nvSpPr>
            <p:spPr>
              <a:xfrm>
                <a:off x="2935475" y="2574250"/>
                <a:ext cx="835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80" extrusionOk="0">
                    <a:moveTo>
                      <a:pt x="262" y="1"/>
                    </a:moveTo>
                    <a:lnTo>
                      <a:pt x="191" y="48"/>
                    </a:lnTo>
                    <a:lnTo>
                      <a:pt x="84" y="84"/>
                    </a:lnTo>
                    <a:lnTo>
                      <a:pt x="0" y="132"/>
                    </a:lnTo>
                    <a:lnTo>
                      <a:pt x="36" y="144"/>
                    </a:lnTo>
                    <a:lnTo>
                      <a:pt x="131" y="132"/>
                    </a:lnTo>
                    <a:lnTo>
                      <a:pt x="250" y="179"/>
                    </a:lnTo>
                    <a:lnTo>
                      <a:pt x="298" y="144"/>
                    </a:lnTo>
                    <a:lnTo>
                      <a:pt x="310" y="84"/>
                    </a:lnTo>
                    <a:lnTo>
                      <a:pt x="334" y="48"/>
                    </a:lnTo>
                    <a:cubicBezTo>
                      <a:pt x="334" y="36"/>
                      <a:pt x="334" y="13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1" name="Google Shape;6621;p26"/>
              <p:cNvSpPr/>
              <p:nvPr/>
            </p:nvSpPr>
            <p:spPr>
              <a:xfrm>
                <a:off x="2049050" y="2963875"/>
                <a:ext cx="30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5" extrusionOk="0">
                    <a:moveTo>
                      <a:pt x="48" y="1"/>
                    </a:moveTo>
                    <a:lnTo>
                      <a:pt x="1" y="84"/>
                    </a:lnTo>
                    <a:lnTo>
                      <a:pt x="120" y="49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2" name="Google Shape;6622;p26"/>
              <p:cNvSpPr/>
              <p:nvPr/>
            </p:nvSpPr>
            <p:spPr>
              <a:xfrm>
                <a:off x="2936375" y="2533775"/>
                <a:ext cx="44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4" extrusionOk="0">
                    <a:moveTo>
                      <a:pt x="155" y="0"/>
                    </a:moveTo>
                    <a:lnTo>
                      <a:pt x="72" y="48"/>
                    </a:lnTo>
                    <a:lnTo>
                      <a:pt x="0" y="143"/>
                    </a:lnTo>
                    <a:lnTo>
                      <a:pt x="60" y="143"/>
                    </a:lnTo>
                    <a:lnTo>
                      <a:pt x="107" y="108"/>
                    </a:lnTo>
                    <a:lnTo>
                      <a:pt x="179" y="36"/>
                    </a:lnTo>
                    <a:cubicBezTo>
                      <a:pt x="179" y="24"/>
                      <a:pt x="167" y="12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6623;p26"/>
              <p:cNvSpPr/>
              <p:nvPr/>
            </p:nvSpPr>
            <p:spPr>
              <a:xfrm>
                <a:off x="2782175" y="2477525"/>
                <a:ext cx="48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67" extrusionOk="0">
                    <a:moveTo>
                      <a:pt x="179" y="0"/>
                    </a:moveTo>
                    <a:lnTo>
                      <a:pt x="72" y="24"/>
                    </a:lnTo>
                    <a:lnTo>
                      <a:pt x="36" y="12"/>
                    </a:lnTo>
                    <a:cubicBezTo>
                      <a:pt x="25" y="36"/>
                      <a:pt x="13" y="60"/>
                      <a:pt x="1" y="84"/>
                    </a:cubicBezTo>
                    <a:lnTo>
                      <a:pt x="60" y="167"/>
                    </a:lnTo>
                    <a:lnTo>
                      <a:pt x="108" y="143"/>
                    </a:lnTo>
                    <a:lnTo>
                      <a:pt x="108" y="84"/>
                    </a:lnTo>
                    <a:cubicBezTo>
                      <a:pt x="132" y="84"/>
                      <a:pt x="167" y="72"/>
                      <a:pt x="191" y="60"/>
                    </a:cubicBezTo>
                    <a:cubicBezTo>
                      <a:pt x="191" y="36"/>
                      <a:pt x="191" y="24"/>
                      <a:pt x="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6624;p26"/>
              <p:cNvSpPr/>
              <p:nvPr/>
            </p:nvSpPr>
            <p:spPr>
              <a:xfrm>
                <a:off x="2771175" y="2446275"/>
                <a:ext cx="137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39" extrusionOk="0">
                    <a:moveTo>
                      <a:pt x="203" y="0"/>
                    </a:moveTo>
                    <a:lnTo>
                      <a:pt x="84" y="12"/>
                    </a:lnTo>
                    <a:lnTo>
                      <a:pt x="84" y="60"/>
                    </a:lnTo>
                    <a:cubicBezTo>
                      <a:pt x="60" y="71"/>
                      <a:pt x="24" y="95"/>
                      <a:pt x="0" y="119"/>
                    </a:cubicBezTo>
                    <a:lnTo>
                      <a:pt x="95" y="107"/>
                    </a:lnTo>
                    <a:lnTo>
                      <a:pt x="131" y="143"/>
                    </a:lnTo>
                    <a:lnTo>
                      <a:pt x="167" y="167"/>
                    </a:lnTo>
                    <a:cubicBezTo>
                      <a:pt x="143" y="191"/>
                      <a:pt x="155" y="238"/>
                      <a:pt x="191" y="238"/>
                    </a:cubicBezTo>
                    <a:lnTo>
                      <a:pt x="262" y="202"/>
                    </a:lnTo>
                    <a:lnTo>
                      <a:pt x="262" y="143"/>
                    </a:lnTo>
                    <a:lnTo>
                      <a:pt x="345" y="143"/>
                    </a:lnTo>
                    <a:lnTo>
                      <a:pt x="441" y="119"/>
                    </a:lnTo>
                    <a:lnTo>
                      <a:pt x="488" y="119"/>
                    </a:lnTo>
                    <a:lnTo>
                      <a:pt x="548" y="60"/>
                    </a:lnTo>
                    <a:lnTo>
                      <a:pt x="476" y="12"/>
                    </a:lnTo>
                    <a:lnTo>
                      <a:pt x="310" y="36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26"/>
              <p:cNvSpPr/>
              <p:nvPr/>
            </p:nvSpPr>
            <p:spPr>
              <a:xfrm>
                <a:off x="2834275" y="2476325"/>
                <a:ext cx="161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311" extrusionOk="0">
                    <a:moveTo>
                      <a:pt x="227" y="1"/>
                    </a:moveTo>
                    <a:lnTo>
                      <a:pt x="191" y="12"/>
                    </a:lnTo>
                    <a:lnTo>
                      <a:pt x="155" y="72"/>
                    </a:lnTo>
                    <a:lnTo>
                      <a:pt x="96" y="84"/>
                    </a:lnTo>
                    <a:lnTo>
                      <a:pt x="12" y="108"/>
                    </a:lnTo>
                    <a:cubicBezTo>
                      <a:pt x="12" y="120"/>
                      <a:pt x="0" y="120"/>
                      <a:pt x="0" y="132"/>
                    </a:cubicBezTo>
                    <a:lnTo>
                      <a:pt x="48" y="203"/>
                    </a:lnTo>
                    <a:lnTo>
                      <a:pt x="96" y="298"/>
                    </a:lnTo>
                    <a:lnTo>
                      <a:pt x="143" y="310"/>
                    </a:lnTo>
                    <a:lnTo>
                      <a:pt x="215" y="274"/>
                    </a:lnTo>
                    <a:lnTo>
                      <a:pt x="334" y="274"/>
                    </a:lnTo>
                    <a:lnTo>
                      <a:pt x="393" y="286"/>
                    </a:lnTo>
                    <a:lnTo>
                      <a:pt x="500" y="251"/>
                    </a:lnTo>
                    <a:lnTo>
                      <a:pt x="619" y="251"/>
                    </a:lnTo>
                    <a:cubicBezTo>
                      <a:pt x="631" y="227"/>
                      <a:pt x="631" y="203"/>
                      <a:pt x="643" y="191"/>
                    </a:cubicBezTo>
                    <a:lnTo>
                      <a:pt x="608" y="155"/>
                    </a:lnTo>
                    <a:cubicBezTo>
                      <a:pt x="608" y="120"/>
                      <a:pt x="608" y="96"/>
                      <a:pt x="596" y="72"/>
                    </a:cubicBezTo>
                    <a:lnTo>
                      <a:pt x="465" y="84"/>
                    </a:lnTo>
                    <a:lnTo>
                      <a:pt x="393" y="36"/>
                    </a:lnTo>
                    <a:lnTo>
                      <a:pt x="298" y="48"/>
                    </a:lnTo>
                    <a:lnTo>
                      <a:pt x="262" y="84"/>
                    </a:lnTo>
                    <a:cubicBezTo>
                      <a:pt x="250" y="60"/>
                      <a:pt x="250" y="48"/>
                      <a:pt x="250" y="36"/>
                    </a:cubicBezTo>
                    <a:cubicBezTo>
                      <a:pt x="250" y="24"/>
                      <a:pt x="238" y="12"/>
                      <a:pt x="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26"/>
              <p:cNvSpPr/>
              <p:nvPr/>
            </p:nvSpPr>
            <p:spPr>
              <a:xfrm>
                <a:off x="2768775" y="2567100"/>
                <a:ext cx="45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73" extrusionOk="0">
                    <a:moveTo>
                      <a:pt x="108" y="1"/>
                    </a:moveTo>
                    <a:lnTo>
                      <a:pt x="25" y="37"/>
                    </a:lnTo>
                    <a:cubicBezTo>
                      <a:pt x="13" y="49"/>
                      <a:pt x="1" y="61"/>
                      <a:pt x="1" y="72"/>
                    </a:cubicBezTo>
                    <a:lnTo>
                      <a:pt x="132" y="61"/>
                    </a:lnTo>
                    <a:lnTo>
                      <a:pt x="180" y="2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7" name="Google Shape;6627;p26"/>
              <p:cNvSpPr/>
              <p:nvPr/>
            </p:nvSpPr>
            <p:spPr>
              <a:xfrm>
                <a:off x="2837850" y="2465600"/>
                <a:ext cx="3000" cy="39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56" extrusionOk="0">
                    <a:moveTo>
                      <a:pt x="12" y="1"/>
                    </a:moveTo>
                    <a:cubicBezTo>
                      <a:pt x="12" y="37"/>
                      <a:pt x="0" y="72"/>
                      <a:pt x="0" y="96"/>
                    </a:cubicBezTo>
                    <a:lnTo>
                      <a:pt x="36" y="156"/>
                    </a:lnTo>
                    <a:lnTo>
                      <a:pt x="84" y="144"/>
                    </a:lnTo>
                    <a:cubicBezTo>
                      <a:pt x="95" y="132"/>
                      <a:pt x="107" y="120"/>
                      <a:pt x="119" y="108"/>
                    </a:cubicBezTo>
                    <a:cubicBezTo>
                      <a:pt x="95" y="96"/>
                      <a:pt x="84" y="84"/>
                      <a:pt x="72" y="72"/>
                    </a:cubicBez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8" name="Google Shape;6628;p26"/>
              <p:cNvSpPr/>
              <p:nvPr/>
            </p:nvSpPr>
            <p:spPr>
              <a:xfrm>
                <a:off x="2784850" y="2471275"/>
                <a:ext cx="36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55" extrusionOk="0">
                    <a:moveTo>
                      <a:pt x="1" y="0"/>
                    </a:moveTo>
                    <a:lnTo>
                      <a:pt x="49" y="72"/>
                    </a:lnTo>
                    <a:lnTo>
                      <a:pt x="13" y="119"/>
                    </a:lnTo>
                    <a:lnTo>
                      <a:pt x="25" y="155"/>
                    </a:lnTo>
                    <a:lnTo>
                      <a:pt x="120" y="131"/>
                    </a:lnTo>
                    <a:cubicBezTo>
                      <a:pt x="120" y="107"/>
                      <a:pt x="120" y="95"/>
                      <a:pt x="120" y="72"/>
                    </a:cubicBezTo>
                    <a:lnTo>
                      <a:pt x="144" y="12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9" name="Google Shape;6629;p26"/>
              <p:cNvSpPr/>
              <p:nvPr/>
            </p:nvSpPr>
            <p:spPr>
              <a:xfrm>
                <a:off x="2806600" y="2437925"/>
                <a:ext cx="18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6" extrusionOk="0">
                    <a:moveTo>
                      <a:pt x="71" y="1"/>
                    </a:moveTo>
                    <a:lnTo>
                      <a:pt x="12" y="36"/>
                    </a:lnTo>
                    <a:lnTo>
                      <a:pt x="0" y="96"/>
                    </a:lnTo>
                    <a:lnTo>
                      <a:pt x="48" y="72"/>
                    </a:lnTo>
                    <a:cubicBezTo>
                      <a:pt x="60" y="48"/>
                      <a:pt x="71" y="24"/>
                      <a:pt x="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6630;p26"/>
              <p:cNvSpPr/>
              <p:nvPr/>
            </p:nvSpPr>
            <p:spPr>
              <a:xfrm>
                <a:off x="2799150" y="2473350"/>
                <a:ext cx="315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025" extrusionOk="0">
                    <a:moveTo>
                      <a:pt x="822" y="1"/>
                    </a:moveTo>
                    <a:lnTo>
                      <a:pt x="715" y="60"/>
                    </a:lnTo>
                    <a:lnTo>
                      <a:pt x="631" y="60"/>
                    </a:lnTo>
                    <a:lnTo>
                      <a:pt x="596" y="96"/>
                    </a:lnTo>
                    <a:lnTo>
                      <a:pt x="536" y="120"/>
                    </a:lnTo>
                    <a:lnTo>
                      <a:pt x="429" y="191"/>
                    </a:lnTo>
                    <a:lnTo>
                      <a:pt x="274" y="393"/>
                    </a:lnTo>
                    <a:lnTo>
                      <a:pt x="191" y="453"/>
                    </a:lnTo>
                    <a:lnTo>
                      <a:pt x="143" y="560"/>
                    </a:lnTo>
                    <a:lnTo>
                      <a:pt x="0" y="703"/>
                    </a:lnTo>
                    <a:lnTo>
                      <a:pt x="0" y="786"/>
                    </a:lnTo>
                    <a:lnTo>
                      <a:pt x="0" y="882"/>
                    </a:lnTo>
                    <a:lnTo>
                      <a:pt x="36" y="905"/>
                    </a:lnTo>
                    <a:cubicBezTo>
                      <a:pt x="36" y="941"/>
                      <a:pt x="24" y="965"/>
                      <a:pt x="24" y="1001"/>
                    </a:cubicBezTo>
                    <a:lnTo>
                      <a:pt x="48" y="1024"/>
                    </a:lnTo>
                    <a:lnTo>
                      <a:pt x="119" y="1001"/>
                    </a:lnTo>
                    <a:lnTo>
                      <a:pt x="227" y="1001"/>
                    </a:lnTo>
                    <a:lnTo>
                      <a:pt x="393" y="941"/>
                    </a:lnTo>
                    <a:lnTo>
                      <a:pt x="477" y="965"/>
                    </a:lnTo>
                    <a:lnTo>
                      <a:pt x="608" y="893"/>
                    </a:lnTo>
                    <a:lnTo>
                      <a:pt x="691" y="870"/>
                    </a:lnTo>
                    <a:lnTo>
                      <a:pt x="727" y="834"/>
                    </a:lnTo>
                    <a:lnTo>
                      <a:pt x="881" y="751"/>
                    </a:lnTo>
                    <a:lnTo>
                      <a:pt x="977" y="715"/>
                    </a:lnTo>
                    <a:lnTo>
                      <a:pt x="1012" y="643"/>
                    </a:lnTo>
                    <a:lnTo>
                      <a:pt x="1143" y="453"/>
                    </a:lnTo>
                    <a:lnTo>
                      <a:pt x="1131" y="370"/>
                    </a:lnTo>
                    <a:cubicBezTo>
                      <a:pt x="1143" y="334"/>
                      <a:pt x="1155" y="310"/>
                      <a:pt x="1167" y="274"/>
                    </a:cubicBezTo>
                    <a:lnTo>
                      <a:pt x="1262" y="191"/>
                    </a:lnTo>
                    <a:lnTo>
                      <a:pt x="1262" y="131"/>
                    </a:lnTo>
                    <a:cubicBezTo>
                      <a:pt x="1262" y="120"/>
                      <a:pt x="1227" y="96"/>
                      <a:pt x="1203" y="72"/>
                    </a:cubicBezTo>
                    <a:lnTo>
                      <a:pt x="1108" y="24"/>
                    </a:lnTo>
                    <a:lnTo>
                      <a:pt x="1036" y="36"/>
                    </a:lnTo>
                    <a:lnTo>
                      <a:pt x="9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6631;p26"/>
              <p:cNvSpPr/>
              <p:nvPr/>
            </p:nvSpPr>
            <p:spPr>
              <a:xfrm>
                <a:off x="2810750" y="2452525"/>
                <a:ext cx="865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74" extrusionOk="0">
                    <a:moveTo>
                      <a:pt x="310" y="0"/>
                    </a:moveTo>
                    <a:lnTo>
                      <a:pt x="156" y="24"/>
                    </a:lnTo>
                    <a:lnTo>
                      <a:pt x="84" y="24"/>
                    </a:lnTo>
                    <a:cubicBezTo>
                      <a:pt x="72" y="48"/>
                      <a:pt x="60" y="83"/>
                      <a:pt x="48" y="119"/>
                    </a:cubicBezTo>
                    <a:lnTo>
                      <a:pt x="1" y="155"/>
                    </a:lnTo>
                    <a:lnTo>
                      <a:pt x="60" y="274"/>
                    </a:lnTo>
                    <a:lnTo>
                      <a:pt x="167" y="262"/>
                    </a:lnTo>
                    <a:lnTo>
                      <a:pt x="239" y="179"/>
                    </a:lnTo>
                    <a:lnTo>
                      <a:pt x="310" y="167"/>
                    </a:lnTo>
                    <a:lnTo>
                      <a:pt x="346" y="83"/>
                    </a:lnTo>
                    <a:cubicBezTo>
                      <a:pt x="334" y="60"/>
                      <a:pt x="322" y="24"/>
                      <a:pt x="3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6632;p26"/>
              <p:cNvSpPr/>
              <p:nvPr/>
            </p:nvSpPr>
            <p:spPr>
              <a:xfrm>
                <a:off x="2779800" y="2454000"/>
                <a:ext cx="1997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61" extrusionOk="0">
                    <a:moveTo>
                      <a:pt x="703" y="1"/>
                    </a:moveTo>
                    <a:lnTo>
                      <a:pt x="608" y="36"/>
                    </a:lnTo>
                    <a:cubicBezTo>
                      <a:pt x="608" y="60"/>
                      <a:pt x="608" y="84"/>
                      <a:pt x="608" y="108"/>
                    </a:cubicBezTo>
                    <a:lnTo>
                      <a:pt x="548" y="120"/>
                    </a:lnTo>
                    <a:cubicBezTo>
                      <a:pt x="512" y="143"/>
                      <a:pt x="477" y="179"/>
                      <a:pt x="453" y="215"/>
                    </a:cubicBezTo>
                    <a:lnTo>
                      <a:pt x="358" y="263"/>
                    </a:lnTo>
                    <a:lnTo>
                      <a:pt x="191" y="298"/>
                    </a:lnTo>
                    <a:lnTo>
                      <a:pt x="108" y="346"/>
                    </a:lnTo>
                    <a:lnTo>
                      <a:pt x="72" y="417"/>
                    </a:lnTo>
                    <a:lnTo>
                      <a:pt x="0" y="477"/>
                    </a:lnTo>
                    <a:lnTo>
                      <a:pt x="48" y="560"/>
                    </a:lnTo>
                    <a:lnTo>
                      <a:pt x="96" y="524"/>
                    </a:lnTo>
                    <a:lnTo>
                      <a:pt x="215" y="513"/>
                    </a:lnTo>
                    <a:lnTo>
                      <a:pt x="298" y="501"/>
                    </a:lnTo>
                    <a:lnTo>
                      <a:pt x="512" y="334"/>
                    </a:lnTo>
                    <a:lnTo>
                      <a:pt x="548" y="263"/>
                    </a:lnTo>
                    <a:lnTo>
                      <a:pt x="608" y="251"/>
                    </a:lnTo>
                    <a:lnTo>
                      <a:pt x="703" y="167"/>
                    </a:lnTo>
                    <a:lnTo>
                      <a:pt x="798" y="84"/>
                    </a:lnTo>
                    <a:lnTo>
                      <a:pt x="762" y="13"/>
                    </a:lnTo>
                    <a:lnTo>
                      <a:pt x="7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6633;p26"/>
              <p:cNvSpPr/>
              <p:nvPr/>
            </p:nvSpPr>
            <p:spPr>
              <a:xfrm>
                <a:off x="2796175" y="2445675"/>
                <a:ext cx="8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51" extrusionOk="0">
                    <a:moveTo>
                      <a:pt x="298" y="0"/>
                    </a:moveTo>
                    <a:lnTo>
                      <a:pt x="250" y="24"/>
                    </a:lnTo>
                    <a:lnTo>
                      <a:pt x="215" y="84"/>
                    </a:lnTo>
                    <a:lnTo>
                      <a:pt x="119" y="95"/>
                    </a:lnTo>
                    <a:lnTo>
                      <a:pt x="72" y="191"/>
                    </a:lnTo>
                    <a:lnTo>
                      <a:pt x="0" y="250"/>
                    </a:lnTo>
                    <a:lnTo>
                      <a:pt x="60" y="226"/>
                    </a:lnTo>
                    <a:lnTo>
                      <a:pt x="155" y="203"/>
                    </a:lnTo>
                    <a:lnTo>
                      <a:pt x="250" y="131"/>
                    </a:lnTo>
                    <a:lnTo>
                      <a:pt x="358" y="72"/>
                    </a:lnTo>
                    <a:cubicBezTo>
                      <a:pt x="358" y="60"/>
                      <a:pt x="358" y="48"/>
                      <a:pt x="358" y="36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6634;p26"/>
              <p:cNvSpPr/>
              <p:nvPr/>
            </p:nvSpPr>
            <p:spPr>
              <a:xfrm>
                <a:off x="3056025" y="2027750"/>
                <a:ext cx="477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91" h="97" extrusionOk="0">
                    <a:moveTo>
                      <a:pt x="120" y="1"/>
                    </a:moveTo>
                    <a:lnTo>
                      <a:pt x="36" y="13"/>
                    </a:lnTo>
                    <a:cubicBezTo>
                      <a:pt x="24" y="37"/>
                      <a:pt x="12" y="72"/>
                      <a:pt x="0" y="96"/>
                    </a:cubicBezTo>
                    <a:lnTo>
                      <a:pt x="84" y="96"/>
                    </a:lnTo>
                    <a:lnTo>
                      <a:pt x="191" y="60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6635;p26"/>
              <p:cNvSpPr/>
              <p:nvPr/>
            </p:nvSpPr>
            <p:spPr>
              <a:xfrm>
                <a:off x="3038475" y="2749275"/>
                <a:ext cx="27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60" y="1"/>
                    </a:moveTo>
                    <a:lnTo>
                      <a:pt x="0" y="24"/>
                    </a:lnTo>
                    <a:cubicBezTo>
                      <a:pt x="0" y="48"/>
                      <a:pt x="12" y="60"/>
                      <a:pt x="12" y="72"/>
                    </a:cubicBezTo>
                    <a:lnTo>
                      <a:pt x="48" y="72"/>
                    </a:lnTo>
                    <a:lnTo>
                      <a:pt x="71" y="48"/>
                    </a:lnTo>
                    <a:lnTo>
                      <a:pt x="107" y="48"/>
                    </a:lnTo>
                    <a:cubicBezTo>
                      <a:pt x="107" y="36"/>
                      <a:pt x="107" y="12"/>
                      <a:pt x="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6636;p26"/>
              <p:cNvSpPr/>
              <p:nvPr/>
            </p:nvSpPr>
            <p:spPr>
              <a:xfrm>
                <a:off x="3023875" y="2801950"/>
                <a:ext cx="3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75" extrusionOk="0">
                    <a:moveTo>
                      <a:pt x="60" y="1"/>
                    </a:moveTo>
                    <a:lnTo>
                      <a:pt x="24" y="37"/>
                    </a:lnTo>
                    <a:lnTo>
                      <a:pt x="1" y="72"/>
                    </a:lnTo>
                    <a:lnTo>
                      <a:pt x="36" y="120"/>
                    </a:lnTo>
                    <a:lnTo>
                      <a:pt x="72" y="180"/>
                    </a:lnTo>
                    <a:cubicBezTo>
                      <a:pt x="72" y="191"/>
                      <a:pt x="60" y="215"/>
                      <a:pt x="60" y="239"/>
                    </a:cubicBezTo>
                    <a:lnTo>
                      <a:pt x="96" y="275"/>
                    </a:lnTo>
                    <a:lnTo>
                      <a:pt x="120" y="263"/>
                    </a:lnTo>
                    <a:lnTo>
                      <a:pt x="155" y="215"/>
                    </a:lnTo>
                    <a:lnTo>
                      <a:pt x="120" y="180"/>
                    </a:lnTo>
                    <a:lnTo>
                      <a:pt x="84" y="168"/>
                    </a:lnTo>
                    <a:lnTo>
                      <a:pt x="72" y="132"/>
                    </a:lnTo>
                    <a:lnTo>
                      <a:pt x="108" y="96"/>
                    </a:lnTo>
                    <a:lnTo>
                      <a:pt x="108" y="49"/>
                    </a:lnTo>
                    <a:lnTo>
                      <a:pt x="60" y="25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6637;p26"/>
              <p:cNvSpPr/>
              <p:nvPr/>
            </p:nvSpPr>
            <p:spPr>
              <a:xfrm>
                <a:off x="2941425" y="2541225"/>
                <a:ext cx="21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60" extrusionOk="0">
                    <a:moveTo>
                      <a:pt x="48" y="0"/>
                    </a:moveTo>
                    <a:lnTo>
                      <a:pt x="1" y="36"/>
                    </a:lnTo>
                    <a:lnTo>
                      <a:pt x="48" y="60"/>
                    </a:lnTo>
                    <a:lnTo>
                      <a:pt x="84" y="60"/>
                    </a:lnTo>
                    <a:lnTo>
                      <a:pt x="84" y="12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26"/>
              <p:cNvSpPr/>
              <p:nvPr/>
            </p:nvSpPr>
            <p:spPr>
              <a:xfrm>
                <a:off x="3028950" y="2807625"/>
                <a:ext cx="15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84" extrusionOk="0">
                    <a:moveTo>
                      <a:pt x="48" y="0"/>
                    </a:moveTo>
                    <a:lnTo>
                      <a:pt x="12" y="24"/>
                    </a:lnTo>
                    <a:cubicBezTo>
                      <a:pt x="0" y="36"/>
                      <a:pt x="0" y="48"/>
                      <a:pt x="0" y="72"/>
                    </a:cubicBezTo>
                    <a:lnTo>
                      <a:pt x="36" y="84"/>
                    </a:lnTo>
                    <a:lnTo>
                      <a:pt x="60" y="36"/>
                    </a:lnTo>
                    <a:cubicBezTo>
                      <a:pt x="60" y="24"/>
                      <a:pt x="60" y="12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26"/>
              <p:cNvSpPr/>
              <p:nvPr/>
            </p:nvSpPr>
            <p:spPr>
              <a:xfrm>
                <a:off x="2052325" y="2545675"/>
                <a:ext cx="27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61" extrusionOk="0">
                    <a:moveTo>
                      <a:pt x="60" y="1"/>
                    </a:moveTo>
                    <a:lnTo>
                      <a:pt x="1" y="36"/>
                    </a:lnTo>
                    <a:lnTo>
                      <a:pt x="48" y="60"/>
                    </a:lnTo>
                    <a:lnTo>
                      <a:pt x="108" y="25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26"/>
              <p:cNvSpPr/>
              <p:nvPr/>
            </p:nvSpPr>
            <p:spPr>
              <a:xfrm>
                <a:off x="2947075" y="2553125"/>
                <a:ext cx="24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7" h="275" extrusionOk="0">
                    <a:moveTo>
                      <a:pt x="13" y="0"/>
                    </a:moveTo>
                    <a:lnTo>
                      <a:pt x="13" y="131"/>
                    </a:lnTo>
                    <a:cubicBezTo>
                      <a:pt x="13" y="167"/>
                      <a:pt x="1" y="191"/>
                      <a:pt x="1" y="227"/>
                    </a:cubicBezTo>
                    <a:lnTo>
                      <a:pt x="72" y="274"/>
                    </a:lnTo>
                    <a:cubicBezTo>
                      <a:pt x="72" y="262"/>
                      <a:pt x="84" y="250"/>
                      <a:pt x="96" y="239"/>
                    </a:cubicBezTo>
                    <a:lnTo>
                      <a:pt x="72" y="191"/>
                    </a:lnTo>
                    <a:lnTo>
                      <a:pt x="96" y="84"/>
                    </a:lnTo>
                    <a:lnTo>
                      <a:pt x="60" y="12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6641;p26"/>
              <p:cNvSpPr/>
              <p:nvPr/>
            </p:nvSpPr>
            <p:spPr>
              <a:xfrm>
                <a:off x="2743775" y="2029550"/>
                <a:ext cx="427475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7099" h="10014" extrusionOk="0">
                    <a:moveTo>
                      <a:pt x="13800" y="0"/>
                    </a:moveTo>
                    <a:lnTo>
                      <a:pt x="13669" y="60"/>
                    </a:lnTo>
                    <a:lnTo>
                      <a:pt x="13538" y="143"/>
                    </a:lnTo>
                    <a:lnTo>
                      <a:pt x="13514" y="215"/>
                    </a:lnTo>
                    <a:lnTo>
                      <a:pt x="13455" y="250"/>
                    </a:lnTo>
                    <a:lnTo>
                      <a:pt x="13360" y="191"/>
                    </a:lnTo>
                    <a:lnTo>
                      <a:pt x="13491" y="84"/>
                    </a:lnTo>
                    <a:cubicBezTo>
                      <a:pt x="13491" y="60"/>
                      <a:pt x="13491" y="48"/>
                      <a:pt x="13503" y="24"/>
                    </a:cubicBezTo>
                    <a:lnTo>
                      <a:pt x="13503" y="24"/>
                    </a:lnTo>
                    <a:lnTo>
                      <a:pt x="13336" y="48"/>
                    </a:lnTo>
                    <a:lnTo>
                      <a:pt x="13169" y="12"/>
                    </a:lnTo>
                    <a:lnTo>
                      <a:pt x="13026" y="36"/>
                    </a:lnTo>
                    <a:cubicBezTo>
                      <a:pt x="13002" y="60"/>
                      <a:pt x="12979" y="96"/>
                      <a:pt x="12943" y="119"/>
                    </a:cubicBezTo>
                    <a:lnTo>
                      <a:pt x="12752" y="238"/>
                    </a:lnTo>
                    <a:lnTo>
                      <a:pt x="12621" y="358"/>
                    </a:lnTo>
                    <a:lnTo>
                      <a:pt x="12514" y="393"/>
                    </a:lnTo>
                    <a:lnTo>
                      <a:pt x="12479" y="346"/>
                    </a:lnTo>
                    <a:lnTo>
                      <a:pt x="12526" y="250"/>
                    </a:lnTo>
                    <a:lnTo>
                      <a:pt x="12490" y="155"/>
                    </a:lnTo>
                    <a:lnTo>
                      <a:pt x="12431" y="119"/>
                    </a:lnTo>
                    <a:lnTo>
                      <a:pt x="12395" y="60"/>
                    </a:lnTo>
                    <a:lnTo>
                      <a:pt x="12217" y="12"/>
                    </a:lnTo>
                    <a:lnTo>
                      <a:pt x="12050" y="72"/>
                    </a:lnTo>
                    <a:lnTo>
                      <a:pt x="11871" y="60"/>
                    </a:lnTo>
                    <a:lnTo>
                      <a:pt x="11812" y="12"/>
                    </a:lnTo>
                    <a:lnTo>
                      <a:pt x="11645" y="12"/>
                    </a:lnTo>
                    <a:lnTo>
                      <a:pt x="11478" y="72"/>
                    </a:lnTo>
                    <a:lnTo>
                      <a:pt x="11347" y="72"/>
                    </a:lnTo>
                    <a:cubicBezTo>
                      <a:pt x="11312" y="72"/>
                      <a:pt x="11288" y="84"/>
                      <a:pt x="11252" y="84"/>
                    </a:cubicBezTo>
                    <a:lnTo>
                      <a:pt x="11145" y="60"/>
                    </a:lnTo>
                    <a:lnTo>
                      <a:pt x="11062" y="107"/>
                    </a:lnTo>
                    <a:cubicBezTo>
                      <a:pt x="11062" y="143"/>
                      <a:pt x="11062" y="179"/>
                      <a:pt x="11050" y="215"/>
                    </a:cubicBezTo>
                    <a:lnTo>
                      <a:pt x="11181" y="381"/>
                    </a:lnTo>
                    <a:cubicBezTo>
                      <a:pt x="11169" y="429"/>
                      <a:pt x="11145" y="477"/>
                      <a:pt x="11133" y="524"/>
                    </a:cubicBezTo>
                    <a:cubicBezTo>
                      <a:pt x="11109" y="572"/>
                      <a:pt x="11133" y="608"/>
                      <a:pt x="11145" y="643"/>
                    </a:cubicBezTo>
                    <a:lnTo>
                      <a:pt x="11086" y="679"/>
                    </a:lnTo>
                    <a:lnTo>
                      <a:pt x="10990" y="679"/>
                    </a:lnTo>
                    <a:lnTo>
                      <a:pt x="10847" y="727"/>
                    </a:lnTo>
                    <a:lnTo>
                      <a:pt x="10776" y="703"/>
                    </a:lnTo>
                    <a:lnTo>
                      <a:pt x="10847" y="631"/>
                    </a:lnTo>
                    <a:lnTo>
                      <a:pt x="10776" y="500"/>
                    </a:lnTo>
                    <a:lnTo>
                      <a:pt x="10824" y="429"/>
                    </a:lnTo>
                    <a:lnTo>
                      <a:pt x="10824" y="334"/>
                    </a:lnTo>
                    <a:lnTo>
                      <a:pt x="10764" y="298"/>
                    </a:lnTo>
                    <a:lnTo>
                      <a:pt x="10621" y="417"/>
                    </a:lnTo>
                    <a:cubicBezTo>
                      <a:pt x="10621" y="441"/>
                      <a:pt x="10597" y="453"/>
                      <a:pt x="10597" y="465"/>
                    </a:cubicBezTo>
                    <a:lnTo>
                      <a:pt x="10514" y="488"/>
                    </a:lnTo>
                    <a:lnTo>
                      <a:pt x="10431" y="477"/>
                    </a:lnTo>
                    <a:cubicBezTo>
                      <a:pt x="10455" y="429"/>
                      <a:pt x="10466" y="393"/>
                      <a:pt x="10478" y="346"/>
                    </a:cubicBezTo>
                    <a:lnTo>
                      <a:pt x="10419" y="310"/>
                    </a:lnTo>
                    <a:lnTo>
                      <a:pt x="10359" y="346"/>
                    </a:lnTo>
                    <a:lnTo>
                      <a:pt x="10276" y="465"/>
                    </a:lnTo>
                    <a:lnTo>
                      <a:pt x="10193" y="488"/>
                    </a:lnTo>
                    <a:lnTo>
                      <a:pt x="10157" y="453"/>
                    </a:lnTo>
                    <a:lnTo>
                      <a:pt x="10216" y="369"/>
                    </a:lnTo>
                    <a:lnTo>
                      <a:pt x="10204" y="286"/>
                    </a:lnTo>
                    <a:lnTo>
                      <a:pt x="10145" y="250"/>
                    </a:lnTo>
                    <a:lnTo>
                      <a:pt x="9847" y="262"/>
                    </a:lnTo>
                    <a:lnTo>
                      <a:pt x="9716" y="358"/>
                    </a:lnTo>
                    <a:lnTo>
                      <a:pt x="9597" y="381"/>
                    </a:lnTo>
                    <a:lnTo>
                      <a:pt x="9526" y="417"/>
                    </a:lnTo>
                    <a:lnTo>
                      <a:pt x="9621" y="465"/>
                    </a:lnTo>
                    <a:lnTo>
                      <a:pt x="9728" y="465"/>
                    </a:lnTo>
                    <a:lnTo>
                      <a:pt x="9800" y="488"/>
                    </a:lnTo>
                    <a:lnTo>
                      <a:pt x="9657" y="524"/>
                    </a:lnTo>
                    <a:lnTo>
                      <a:pt x="9621" y="560"/>
                    </a:lnTo>
                    <a:lnTo>
                      <a:pt x="9669" y="619"/>
                    </a:lnTo>
                    <a:lnTo>
                      <a:pt x="9835" y="667"/>
                    </a:lnTo>
                    <a:lnTo>
                      <a:pt x="9835" y="715"/>
                    </a:lnTo>
                    <a:lnTo>
                      <a:pt x="9812" y="750"/>
                    </a:lnTo>
                    <a:lnTo>
                      <a:pt x="9943" y="822"/>
                    </a:lnTo>
                    <a:lnTo>
                      <a:pt x="10038" y="822"/>
                    </a:lnTo>
                    <a:lnTo>
                      <a:pt x="10038" y="858"/>
                    </a:lnTo>
                    <a:lnTo>
                      <a:pt x="9931" y="893"/>
                    </a:lnTo>
                    <a:cubicBezTo>
                      <a:pt x="9931" y="905"/>
                      <a:pt x="9919" y="917"/>
                      <a:pt x="9919" y="929"/>
                    </a:cubicBezTo>
                    <a:lnTo>
                      <a:pt x="9645" y="798"/>
                    </a:lnTo>
                    <a:lnTo>
                      <a:pt x="9597" y="810"/>
                    </a:lnTo>
                    <a:lnTo>
                      <a:pt x="9550" y="881"/>
                    </a:lnTo>
                    <a:cubicBezTo>
                      <a:pt x="9550" y="893"/>
                      <a:pt x="9562" y="917"/>
                      <a:pt x="9573" y="941"/>
                    </a:cubicBezTo>
                    <a:lnTo>
                      <a:pt x="9502" y="941"/>
                    </a:lnTo>
                    <a:cubicBezTo>
                      <a:pt x="9490" y="905"/>
                      <a:pt x="9478" y="858"/>
                      <a:pt x="9454" y="822"/>
                    </a:cubicBezTo>
                    <a:cubicBezTo>
                      <a:pt x="9442" y="774"/>
                      <a:pt x="9454" y="750"/>
                      <a:pt x="9454" y="715"/>
                    </a:cubicBezTo>
                    <a:lnTo>
                      <a:pt x="9371" y="655"/>
                    </a:lnTo>
                    <a:lnTo>
                      <a:pt x="9335" y="536"/>
                    </a:lnTo>
                    <a:lnTo>
                      <a:pt x="9288" y="524"/>
                    </a:lnTo>
                    <a:lnTo>
                      <a:pt x="9192" y="536"/>
                    </a:lnTo>
                    <a:lnTo>
                      <a:pt x="9050" y="488"/>
                    </a:lnTo>
                    <a:lnTo>
                      <a:pt x="8954" y="500"/>
                    </a:lnTo>
                    <a:cubicBezTo>
                      <a:pt x="8942" y="524"/>
                      <a:pt x="8931" y="560"/>
                      <a:pt x="8931" y="596"/>
                    </a:cubicBezTo>
                    <a:cubicBezTo>
                      <a:pt x="8942" y="643"/>
                      <a:pt x="8954" y="691"/>
                      <a:pt x="8966" y="727"/>
                    </a:cubicBezTo>
                    <a:cubicBezTo>
                      <a:pt x="8978" y="774"/>
                      <a:pt x="8966" y="822"/>
                      <a:pt x="8966" y="869"/>
                    </a:cubicBezTo>
                    <a:cubicBezTo>
                      <a:pt x="9002" y="905"/>
                      <a:pt x="9026" y="941"/>
                      <a:pt x="9061" y="977"/>
                    </a:cubicBezTo>
                    <a:lnTo>
                      <a:pt x="9097" y="1072"/>
                    </a:lnTo>
                    <a:lnTo>
                      <a:pt x="9133" y="1131"/>
                    </a:lnTo>
                    <a:cubicBezTo>
                      <a:pt x="9133" y="1167"/>
                      <a:pt x="9133" y="1203"/>
                      <a:pt x="9145" y="1227"/>
                    </a:cubicBezTo>
                    <a:lnTo>
                      <a:pt x="9085" y="1274"/>
                    </a:lnTo>
                    <a:lnTo>
                      <a:pt x="9014" y="1203"/>
                    </a:lnTo>
                    <a:lnTo>
                      <a:pt x="8954" y="1108"/>
                    </a:lnTo>
                    <a:lnTo>
                      <a:pt x="8883" y="1060"/>
                    </a:lnTo>
                    <a:lnTo>
                      <a:pt x="8883" y="953"/>
                    </a:lnTo>
                    <a:lnTo>
                      <a:pt x="8835" y="881"/>
                    </a:lnTo>
                    <a:cubicBezTo>
                      <a:pt x="8823" y="846"/>
                      <a:pt x="8800" y="810"/>
                      <a:pt x="8788" y="762"/>
                    </a:cubicBezTo>
                    <a:lnTo>
                      <a:pt x="8514" y="727"/>
                    </a:lnTo>
                    <a:lnTo>
                      <a:pt x="8419" y="750"/>
                    </a:lnTo>
                    <a:cubicBezTo>
                      <a:pt x="8419" y="774"/>
                      <a:pt x="8407" y="798"/>
                      <a:pt x="8395" y="834"/>
                    </a:cubicBezTo>
                    <a:lnTo>
                      <a:pt x="8359" y="881"/>
                    </a:lnTo>
                    <a:lnTo>
                      <a:pt x="8419" y="977"/>
                    </a:lnTo>
                    <a:lnTo>
                      <a:pt x="8657" y="1024"/>
                    </a:lnTo>
                    <a:lnTo>
                      <a:pt x="8669" y="1084"/>
                    </a:lnTo>
                    <a:lnTo>
                      <a:pt x="8442" y="1108"/>
                    </a:lnTo>
                    <a:lnTo>
                      <a:pt x="8371" y="1096"/>
                    </a:lnTo>
                    <a:lnTo>
                      <a:pt x="8276" y="1108"/>
                    </a:lnTo>
                    <a:cubicBezTo>
                      <a:pt x="8252" y="1131"/>
                      <a:pt x="8228" y="1155"/>
                      <a:pt x="8204" y="1179"/>
                    </a:cubicBezTo>
                    <a:lnTo>
                      <a:pt x="8323" y="1322"/>
                    </a:lnTo>
                    <a:lnTo>
                      <a:pt x="8288" y="1370"/>
                    </a:lnTo>
                    <a:lnTo>
                      <a:pt x="8157" y="1429"/>
                    </a:lnTo>
                    <a:lnTo>
                      <a:pt x="8109" y="1501"/>
                    </a:lnTo>
                    <a:lnTo>
                      <a:pt x="8002" y="1548"/>
                    </a:lnTo>
                    <a:lnTo>
                      <a:pt x="7942" y="1512"/>
                    </a:lnTo>
                    <a:cubicBezTo>
                      <a:pt x="7942" y="1501"/>
                      <a:pt x="7930" y="1477"/>
                      <a:pt x="7918" y="1453"/>
                    </a:cubicBezTo>
                    <a:lnTo>
                      <a:pt x="7871" y="1453"/>
                    </a:lnTo>
                    <a:lnTo>
                      <a:pt x="7811" y="1560"/>
                    </a:lnTo>
                    <a:lnTo>
                      <a:pt x="7704" y="1608"/>
                    </a:lnTo>
                    <a:cubicBezTo>
                      <a:pt x="7680" y="1548"/>
                      <a:pt x="7657" y="1489"/>
                      <a:pt x="7645" y="1441"/>
                    </a:cubicBezTo>
                    <a:cubicBezTo>
                      <a:pt x="7645" y="1393"/>
                      <a:pt x="7657" y="1358"/>
                      <a:pt x="7668" y="1322"/>
                    </a:cubicBezTo>
                    <a:cubicBezTo>
                      <a:pt x="7668" y="1310"/>
                      <a:pt x="7657" y="1286"/>
                      <a:pt x="7645" y="1274"/>
                    </a:cubicBezTo>
                    <a:lnTo>
                      <a:pt x="7383" y="1262"/>
                    </a:lnTo>
                    <a:lnTo>
                      <a:pt x="7347" y="1227"/>
                    </a:lnTo>
                    <a:lnTo>
                      <a:pt x="7430" y="1155"/>
                    </a:lnTo>
                    <a:lnTo>
                      <a:pt x="7430" y="1096"/>
                    </a:lnTo>
                    <a:lnTo>
                      <a:pt x="7323" y="1072"/>
                    </a:lnTo>
                    <a:lnTo>
                      <a:pt x="7073" y="1084"/>
                    </a:lnTo>
                    <a:lnTo>
                      <a:pt x="7014" y="1072"/>
                    </a:lnTo>
                    <a:lnTo>
                      <a:pt x="6859" y="1131"/>
                    </a:lnTo>
                    <a:lnTo>
                      <a:pt x="6823" y="1215"/>
                    </a:lnTo>
                    <a:lnTo>
                      <a:pt x="6930" y="1250"/>
                    </a:lnTo>
                    <a:lnTo>
                      <a:pt x="6954" y="1405"/>
                    </a:lnTo>
                    <a:lnTo>
                      <a:pt x="6906" y="1453"/>
                    </a:lnTo>
                    <a:lnTo>
                      <a:pt x="6775" y="1453"/>
                    </a:lnTo>
                    <a:lnTo>
                      <a:pt x="6645" y="1501"/>
                    </a:lnTo>
                    <a:lnTo>
                      <a:pt x="6537" y="1465"/>
                    </a:lnTo>
                    <a:lnTo>
                      <a:pt x="6406" y="1489"/>
                    </a:lnTo>
                    <a:cubicBezTo>
                      <a:pt x="6406" y="1512"/>
                      <a:pt x="6394" y="1548"/>
                      <a:pt x="6383" y="1584"/>
                    </a:cubicBezTo>
                    <a:lnTo>
                      <a:pt x="6466" y="1608"/>
                    </a:lnTo>
                    <a:lnTo>
                      <a:pt x="6537" y="1667"/>
                    </a:lnTo>
                    <a:lnTo>
                      <a:pt x="6633" y="1715"/>
                    </a:lnTo>
                    <a:cubicBezTo>
                      <a:pt x="6633" y="1739"/>
                      <a:pt x="6645" y="1762"/>
                      <a:pt x="6656" y="1798"/>
                    </a:cubicBezTo>
                    <a:lnTo>
                      <a:pt x="6728" y="1846"/>
                    </a:lnTo>
                    <a:lnTo>
                      <a:pt x="6799" y="1834"/>
                    </a:lnTo>
                    <a:lnTo>
                      <a:pt x="6930" y="1917"/>
                    </a:lnTo>
                    <a:cubicBezTo>
                      <a:pt x="6942" y="1953"/>
                      <a:pt x="6954" y="1989"/>
                      <a:pt x="6954" y="2012"/>
                    </a:cubicBezTo>
                    <a:lnTo>
                      <a:pt x="6895" y="2072"/>
                    </a:lnTo>
                    <a:lnTo>
                      <a:pt x="6895" y="1977"/>
                    </a:lnTo>
                    <a:lnTo>
                      <a:pt x="6823" y="2001"/>
                    </a:lnTo>
                    <a:lnTo>
                      <a:pt x="6740" y="2084"/>
                    </a:lnTo>
                    <a:lnTo>
                      <a:pt x="6680" y="2060"/>
                    </a:lnTo>
                    <a:lnTo>
                      <a:pt x="6645" y="1989"/>
                    </a:lnTo>
                    <a:lnTo>
                      <a:pt x="6680" y="1953"/>
                    </a:lnTo>
                    <a:lnTo>
                      <a:pt x="6645" y="1905"/>
                    </a:lnTo>
                    <a:lnTo>
                      <a:pt x="6573" y="1953"/>
                    </a:lnTo>
                    <a:cubicBezTo>
                      <a:pt x="6549" y="1953"/>
                      <a:pt x="6514" y="1965"/>
                      <a:pt x="6490" y="1977"/>
                    </a:cubicBezTo>
                    <a:cubicBezTo>
                      <a:pt x="6502" y="2012"/>
                      <a:pt x="6514" y="2048"/>
                      <a:pt x="6514" y="2084"/>
                    </a:cubicBezTo>
                    <a:lnTo>
                      <a:pt x="6466" y="2143"/>
                    </a:lnTo>
                    <a:lnTo>
                      <a:pt x="6418" y="2096"/>
                    </a:lnTo>
                    <a:lnTo>
                      <a:pt x="6347" y="2060"/>
                    </a:lnTo>
                    <a:cubicBezTo>
                      <a:pt x="6347" y="2036"/>
                      <a:pt x="6359" y="2001"/>
                      <a:pt x="6371" y="1977"/>
                    </a:cubicBezTo>
                    <a:cubicBezTo>
                      <a:pt x="6371" y="1941"/>
                      <a:pt x="6347" y="1905"/>
                      <a:pt x="6335" y="1882"/>
                    </a:cubicBezTo>
                    <a:lnTo>
                      <a:pt x="6204" y="1786"/>
                    </a:lnTo>
                    <a:lnTo>
                      <a:pt x="6121" y="1810"/>
                    </a:lnTo>
                    <a:lnTo>
                      <a:pt x="6013" y="1953"/>
                    </a:lnTo>
                    <a:lnTo>
                      <a:pt x="5930" y="1989"/>
                    </a:lnTo>
                    <a:cubicBezTo>
                      <a:pt x="5930" y="2024"/>
                      <a:pt x="5954" y="2048"/>
                      <a:pt x="5954" y="2084"/>
                    </a:cubicBezTo>
                    <a:lnTo>
                      <a:pt x="6025" y="2132"/>
                    </a:lnTo>
                    <a:lnTo>
                      <a:pt x="5978" y="2167"/>
                    </a:lnTo>
                    <a:lnTo>
                      <a:pt x="5871" y="2143"/>
                    </a:lnTo>
                    <a:lnTo>
                      <a:pt x="5871" y="2072"/>
                    </a:lnTo>
                    <a:lnTo>
                      <a:pt x="5811" y="2024"/>
                    </a:lnTo>
                    <a:lnTo>
                      <a:pt x="5835" y="1953"/>
                    </a:lnTo>
                    <a:cubicBezTo>
                      <a:pt x="5823" y="1929"/>
                      <a:pt x="5811" y="1893"/>
                      <a:pt x="5787" y="1858"/>
                    </a:cubicBezTo>
                    <a:lnTo>
                      <a:pt x="5668" y="1846"/>
                    </a:lnTo>
                    <a:cubicBezTo>
                      <a:pt x="5668" y="1810"/>
                      <a:pt x="5656" y="1774"/>
                      <a:pt x="5644" y="1751"/>
                    </a:cubicBezTo>
                    <a:lnTo>
                      <a:pt x="5609" y="1679"/>
                    </a:lnTo>
                    <a:lnTo>
                      <a:pt x="5549" y="1679"/>
                    </a:lnTo>
                    <a:lnTo>
                      <a:pt x="5382" y="1798"/>
                    </a:lnTo>
                    <a:lnTo>
                      <a:pt x="5311" y="1822"/>
                    </a:lnTo>
                    <a:lnTo>
                      <a:pt x="5299" y="1929"/>
                    </a:lnTo>
                    <a:cubicBezTo>
                      <a:pt x="5311" y="1941"/>
                      <a:pt x="5323" y="1965"/>
                      <a:pt x="5323" y="1977"/>
                    </a:cubicBezTo>
                    <a:lnTo>
                      <a:pt x="5299" y="2024"/>
                    </a:lnTo>
                    <a:cubicBezTo>
                      <a:pt x="5299" y="2048"/>
                      <a:pt x="5299" y="2060"/>
                      <a:pt x="5311" y="2084"/>
                    </a:cubicBezTo>
                    <a:lnTo>
                      <a:pt x="5240" y="2132"/>
                    </a:lnTo>
                    <a:cubicBezTo>
                      <a:pt x="5228" y="2120"/>
                      <a:pt x="5216" y="2096"/>
                      <a:pt x="5204" y="2072"/>
                    </a:cubicBezTo>
                    <a:lnTo>
                      <a:pt x="5240" y="2036"/>
                    </a:lnTo>
                    <a:lnTo>
                      <a:pt x="5192" y="2012"/>
                    </a:lnTo>
                    <a:lnTo>
                      <a:pt x="5109" y="2072"/>
                    </a:lnTo>
                    <a:cubicBezTo>
                      <a:pt x="5097" y="2108"/>
                      <a:pt x="5085" y="2155"/>
                      <a:pt x="5073" y="2203"/>
                    </a:cubicBezTo>
                    <a:lnTo>
                      <a:pt x="4978" y="2239"/>
                    </a:lnTo>
                    <a:lnTo>
                      <a:pt x="4954" y="2048"/>
                    </a:lnTo>
                    <a:lnTo>
                      <a:pt x="4990" y="2001"/>
                    </a:lnTo>
                    <a:lnTo>
                      <a:pt x="4966" y="1941"/>
                    </a:lnTo>
                    <a:lnTo>
                      <a:pt x="4859" y="1941"/>
                    </a:lnTo>
                    <a:lnTo>
                      <a:pt x="4787" y="1989"/>
                    </a:lnTo>
                    <a:lnTo>
                      <a:pt x="4513" y="2048"/>
                    </a:lnTo>
                    <a:lnTo>
                      <a:pt x="4323" y="2155"/>
                    </a:lnTo>
                    <a:lnTo>
                      <a:pt x="4204" y="2155"/>
                    </a:lnTo>
                    <a:lnTo>
                      <a:pt x="4049" y="2239"/>
                    </a:lnTo>
                    <a:lnTo>
                      <a:pt x="4001" y="2322"/>
                    </a:lnTo>
                    <a:lnTo>
                      <a:pt x="3847" y="2346"/>
                    </a:lnTo>
                    <a:lnTo>
                      <a:pt x="3739" y="2405"/>
                    </a:lnTo>
                    <a:lnTo>
                      <a:pt x="3739" y="2501"/>
                    </a:lnTo>
                    <a:lnTo>
                      <a:pt x="3632" y="2489"/>
                    </a:lnTo>
                    <a:cubicBezTo>
                      <a:pt x="3620" y="2501"/>
                      <a:pt x="3608" y="2513"/>
                      <a:pt x="3597" y="2524"/>
                    </a:cubicBezTo>
                    <a:cubicBezTo>
                      <a:pt x="3608" y="2536"/>
                      <a:pt x="3632" y="2560"/>
                      <a:pt x="3644" y="2584"/>
                    </a:cubicBezTo>
                    <a:lnTo>
                      <a:pt x="3704" y="2572"/>
                    </a:lnTo>
                    <a:lnTo>
                      <a:pt x="3704" y="2667"/>
                    </a:lnTo>
                    <a:cubicBezTo>
                      <a:pt x="3704" y="2691"/>
                      <a:pt x="3716" y="2715"/>
                      <a:pt x="3727" y="2739"/>
                    </a:cubicBezTo>
                    <a:lnTo>
                      <a:pt x="3894" y="2679"/>
                    </a:lnTo>
                    <a:lnTo>
                      <a:pt x="3942" y="2620"/>
                    </a:lnTo>
                    <a:cubicBezTo>
                      <a:pt x="3942" y="2596"/>
                      <a:pt x="3930" y="2572"/>
                      <a:pt x="3930" y="2548"/>
                    </a:cubicBezTo>
                    <a:lnTo>
                      <a:pt x="4061" y="2513"/>
                    </a:lnTo>
                    <a:lnTo>
                      <a:pt x="4120" y="2465"/>
                    </a:lnTo>
                    <a:lnTo>
                      <a:pt x="4192" y="2441"/>
                    </a:lnTo>
                    <a:cubicBezTo>
                      <a:pt x="4216" y="2465"/>
                      <a:pt x="4228" y="2489"/>
                      <a:pt x="4251" y="2513"/>
                    </a:cubicBezTo>
                    <a:lnTo>
                      <a:pt x="4311" y="2465"/>
                    </a:lnTo>
                    <a:lnTo>
                      <a:pt x="4335" y="2382"/>
                    </a:lnTo>
                    <a:lnTo>
                      <a:pt x="4394" y="2358"/>
                    </a:lnTo>
                    <a:lnTo>
                      <a:pt x="4394" y="2477"/>
                    </a:lnTo>
                    <a:lnTo>
                      <a:pt x="4454" y="2501"/>
                    </a:lnTo>
                    <a:lnTo>
                      <a:pt x="4609" y="2477"/>
                    </a:lnTo>
                    <a:lnTo>
                      <a:pt x="4513" y="2524"/>
                    </a:lnTo>
                    <a:lnTo>
                      <a:pt x="4299" y="2572"/>
                    </a:lnTo>
                    <a:lnTo>
                      <a:pt x="4120" y="2703"/>
                    </a:lnTo>
                    <a:lnTo>
                      <a:pt x="3966" y="2774"/>
                    </a:lnTo>
                    <a:lnTo>
                      <a:pt x="4013" y="2846"/>
                    </a:lnTo>
                    <a:cubicBezTo>
                      <a:pt x="4013" y="2858"/>
                      <a:pt x="4025" y="2882"/>
                      <a:pt x="4025" y="2905"/>
                    </a:cubicBezTo>
                    <a:lnTo>
                      <a:pt x="4144" y="2882"/>
                    </a:lnTo>
                    <a:lnTo>
                      <a:pt x="4216" y="2810"/>
                    </a:lnTo>
                    <a:lnTo>
                      <a:pt x="4335" y="2774"/>
                    </a:lnTo>
                    <a:lnTo>
                      <a:pt x="4513" y="2703"/>
                    </a:lnTo>
                    <a:lnTo>
                      <a:pt x="4751" y="2655"/>
                    </a:lnTo>
                    <a:lnTo>
                      <a:pt x="5025" y="2572"/>
                    </a:lnTo>
                    <a:lnTo>
                      <a:pt x="5109" y="2596"/>
                    </a:lnTo>
                    <a:lnTo>
                      <a:pt x="5109" y="2644"/>
                    </a:lnTo>
                    <a:lnTo>
                      <a:pt x="5001" y="2679"/>
                    </a:lnTo>
                    <a:lnTo>
                      <a:pt x="4906" y="2667"/>
                    </a:lnTo>
                    <a:lnTo>
                      <a:pt x="4775" y="2691"/>
                    </a:lnTo>
                    <a:lnTo>
                      <a:pt x="4692" y="2763"/>
                    </a:lnTo>
                    <a:lnTo>
                      <a:pt x="4454" y="2798"/>
                    </a:lnTo>
                    <a:lnTo>
                      <a:pt x="4299" y="2917"/>
                    </a:lnTo>
                    <a:lnTo>
                      <a:pt x="4108" y="2953"/>
                    </a:lnTo>
                    <a:lnTo>
                      <a:pt x="4073" y="3001"/>
                    </a:lnTo>
                    <a:lnTo>
                      <a:pt x="4192" y="3048"/>
                    </a:lnTo>
                    <a:lnTo>
                      <a:pt x="4299" y="3025"/>
                    </a:lnTo>
                    <a:lnTo>
                      <a:pt x="4430" y="3060"/>
                    </a:lnTo>
                    <a:lnTo>
                      <a:pt x="4347" y="3096"/>
                    </a:lnTo>
                    <a:lnTo>
                      <a:pt x="4144" y="3144"/>
                    </a:lnTo>
                    <a:lnTo>
                      <a:pt x="4037" y="3096"/>
                    </a:lnTo>
                    <a:lnTo>
                      <a:pt x="3966" y="3108"/>
                    </a:lnTo>
                    <a:lnTo>
                      <a:pt x="3870" y="3167"/>
                    </a:lnTo>
                    <a:cubicBezTo>
                      <a:pt x="3870" y="3203"/>
                      <a:pt x="3894" y="3239"/>
                      <a:pt x="3894" y="3263"/>
                    </a:cubicBezTo>
                    <a:lnTo>
                      <a:pt x="3847" y="3322"/>
                    </a:lnTo>
                    <a:lnTo>
                      <a:pt x="3894" y="3370"/>
                    </a:lnTo>
                    <a:lnTo>
                      <a:pt x="4037" y="3382"/>
                    </a:lnTo>
                    <a:lnTo>
                      <a:pt x="4192" y="3310"/>
                    </a:lnTo>
                    <a:lnTo>
                      <a:pt x="4418" y="3346"/>
                    </a:lnTo>
                    <a:lnTo>
                      <a:pt x="4585" y="3310"/>
                    </a:lnTo>
                    <a:lnTo>
                      <a:pt x="4644" y="3322"/>
                    </a:lnTo>
                    <a:lnTo>
                      <a:pt x="4740" y="3310"/>
                    </a:lnTo>
                    <a:lnTo>
                      <a:pt x="4906" y="3358"/>
                    </a:lnTo>
                    <a:lnTo>
                      <a:pt x="5025" y="3346"/>
                    </a:lnTo>
                    <a:lnTo>
                      <a:pt x="5097" y="3310"/>
                    </a:lnTo>
                    <a:lnTo>
                      <a:pt x="5275" y="3286"/>
                    </a:lnTo>
                    <a:lnTo>
                      <a:pt x="5371" y="3263"/>
                    </a:lnTo>
                    <a:lnTo>
                      <a:pt x="5573" y="3155"/>
                    </a:lnTo>
                    <a:lnTo>
                      <a:pt x="5847" y="3120"/>
                    </a:lnTo>
                    <a:lnTo>
                      <a:pt x="6013" y="3060"/>
                    </a:lnTo>
                    <a:lnTo>
                      <a:pt x="6097" y="3013"/>
                    </a:lnTo>
                    <a:lnTo>
                      <a:pt x="6168" y="2989"/>
                    </a:lnTo>
                    <a:lnTo>
                      <a:pt x="6240" y="2953"/>
                    </a:lnTo>
                    <a:cubicBezTo>
                      <a:pt x="6240" y="2965"/>
                      <a:pt x="6252" y="2989"/>
                      <a:pt x="6264" y="3001"/>
                    </a:cubicBezTo>
                    <a:lnTo>
                      <a:pt x="6240" y="3048"/>
                    </a:lnTo>
                    <a:lnTo>
                      <a:pt x="5990" y="3120"/>
                    </a:lnTo>
                    <a:lnTo>
                      <a:pt x="5728" y="3215"/>
                    </a:lnTo>
                    <a:lnTo>
                      <a:pt x="5644" y="3251"/>
                    </a:lnTo>
                    <a:lnTo>
                      <a:pt x="5525" y="3298"/>
                    </a:lnTo>
                    <a:lnTo>
                      <a:pt x="5490" y="3334"/>
                    </a:lnTo>
                    <a:lnTo>
                      <a:pt x="5311" y="3334"/>
                    </a:lnTo>
                    <a:lnTo>
                      <a:pt x="5156" y="3406"/>
                    </a:lnTo>
                    <a:lnTo>
                      <a:pt x="5037" y="3429"/>
                    </a:lnTo>
                    <a:lnTo>
                      <a:pt x="4954" y="3417"/>
                    </a:lnTo>
                    <a:lnTo>
                      <a:pt x="4835" y="3429"/>
                    </a:lnTo>
                    <a:lnTo>
                      <a:pt x="4620" y="3394"/>
                    </a:lnTo>
                    <a:lnTo>
                      <a:pt x="4216" y="3465"/>
                    </a:lnTo>
                    <a:lnTo>
                      <a:pt x="4120" y="3441"/>
                    </a:lnTo>
                    <a:lnTo>
                      <a:pt x="3989" y="3489"/>
                    </a:lnTo>
                    <a:lnTo>
                      <a:pt x="3858" y="3501"/>
                    </a:lnTo>
                    <a:lnTo>
                      <a:pt x="3811" y="3536"/>
                    </a:lnTo>
                    <a:cubicBezTo>
                      <a:pt x="3823" y="3572"/>
                      <a:pt x="3835" y="3608"/>
                      <a:pt x="3847" y="3644"/>
                    </a:cubicBezTo>
                    <a:lnTo>
                      <a:pt x="3918" y="3679"/>
                    </a:lnTo>
                    <a:cubicBezTo>
                      <a:pt x="3930" y="3715"/>
                      <a:pt x="3942" y="3751"/>
                      <a:pt x="3954" y="3787"/>
                    </a:cubicBezTo>
                    <a:lnTo>
                      <a:pt x="4025" y="3882"/>
                    </a:lnTo>
                    <a:lnTo>
                      <a:pt x="4108" y="3906"/>
                    </a:lnTo>
                    <a:lnTo>
                      <a:pt x="4204" y="3906"/>
                    </a:lnTo>
                    <a:lnTo>
                      <a:pt x="4406" y="4013"/>
                    </a:lnTo>
                    <a:lnTo>
                      <a:pt x="4525" y="4025"/>
                    </a:lnTo>
                    <a:lnTo>
                      <a:pt x="4573" y="4001"/>
                    </a:lnTo>
                    <a:cubicBezTo>
                      <a:pt x="4620" y="3953"/>
                      <a:pt x="4668" y="3894"/>
                      <a:pt x="4704" y="3846"/>
                    </a:cubicBezTo>
                    <a:lnTo>
                      <a:pt x="4942" y="3739"/>
                    </a:lnTo>
                    <a:lnTo>
                      <a:pt x="5156" y="3608"/>
                    </a:lnTo>
                    <a:lnTo>
                      <a:pt x="5287" y="3489"/>
                    </a:lnTo>
                    <a:lnTo>
                      <a:pt x="5347" y="3429"/>
                    </a:lnTo>
                    <a:lnTo>
                      <a:pt x="5418" y="3417"/>
                    </a:lnTo>
                    <a:lnTo>
                      <a:pt x="5716" y="3406"/>
                    </a:lnTo>
                    <a:lnTo>
                      <a:pt x="5978" y="3334"/>
                    </a:lnTo>
                    <a:lnTo>
                      <a:pt x="6156" y="3310"/>
                    </a:lnTo>
                    <a:lnTo>
                      <a:pt x="6347" y="3334"/>
                    </a:lnTo>
                    <a:lnTo>
                      <a:pt x="6645" y="3322"/>
                    </a:lnTo>
                    <a:lnTo>
                      <a:pt x="6895" y="3263"/>
                    </a:lnTo>
                    <a:lnTo>
                      <a:pt x="7002" y="3286"/>
                    </a:lnTo>
                    <a:lnTo>
                      <a:pt x="6978" y="3310"/>
                    </a:lnTo>
                    <a:lnTo>
                      <a:pt x="6764" y="3370"/>
                    </a:lnTo>
                    <a:lnTo>
                      <a:pt x="6633" y="3370"/>
                    </a:lnTo>
                    <a:lnTo>
                      <a:pt x="6406" y="3406"/>
                    </a:lnTo>
                    <a:lnTo>
                      <a:pt x="6144" y="3370"/>
                    </a:lnTo>
                    <a:lnTo>
                      <a:pt x="6002" y="3382"/>
                    </a:lnTo>
                    <a:cubicBezTo>
                      <a:pt x="5978" y="3394"/>
                      <a:pt x="5954" y="3406"/>
                      <a:pt x="5930" y="3429"/>
                    </a:cubicBezTo>
                    <a:lnTo>
                      <a:pt x="5644" y="3465"/>
                    </a:lnTo>
                    <a:lnTo>
                      <a:pt x="5502" y="3465"/>
                    </a:lnTo>
                    <a:lnTo>
                      <a:pt x="5430" y="3525"/>
                    </a:lnTo>
                    <a:lnTo>
                      <a:pt x="5263" y="3620"/>
                    </a:lnTo>
                    <a:lnTo>
                      <a:pt x="5156" y="3739"/>
                    </a:lnTo>
                    <a:lnTo>
                      <a:pt x="4966" y="3846"/>
                    </a:lnTo>
                    <a:lnTo>
                      <a:pt x="4894" y="3953"/>
                    </a:lnTo>
                    <a:lnTo>
                      <a:pt x="4787" y="4025"/>
                    </a:lnTo>
                    <a:lnTo>
                      <a:pt x="4787" y="4072"/>
                    </a:lnTo>
                    <a:lnTo>
                      <a:pt x="4942" y="4120"/>
                    </a:lnTo>
                    <a:lnTo>
                      <a:pt x="5109" y="4096"/>
                    </a:lnTo>
                    <a:cubicBezTo>
                      <a:pt x="5109" y="4108"/>
                      <a:pt x="5109" y="4120"/>
                      <a:pt x="5109" y="4144"/>
                    </a:cubicBezTo>
                    <a:lnTo>
                      <a:pt x="5251" y="4203"/>
                    </a:lnTo>
                    <a:lnTo>
                      <a:pt x="5502" y="4156"/>
                    </a:lnTo>
                    <a:lnTo>
                      <a:pt x="5799" y="4156"/>
                    </a:lnTo>
                    <a:lnTo>
                      <a:pt x="6013" y="4108"/>
                    </a:lnTo>
                    <a:lnTo>
                      <a:pt x="6180" y="3965"/>
                    </a:lnTo>
                    <a:lnTo>
                      <a:pt x="6180" y="3846"/>
                    </a:lnTo>
                    <a:lnTo>
                      <a:pt x="6394" y="3775"/>
                    </a:lnTo>
                    <a:lnTo>
                      <a:pt x="6514" y="3763"/>
                    </a:lnTo>
                    <a:lnTo>
                      <a:pt x="6514" y="3763"/>
                    </a:lnTo>
                    <a:cubicBezTo>
                      <a:pt x="6466" y="3787"/>
                      <a:pt x="6406" y="3810"/>
                      <a:pt x="6359" y="3834"/>
                    </a:cubicBezTo>
                    <a:cubicBezTo>
                      <a:pt x="6359" y="3858"/>
                      <a:pt x="6371" y="3882"/>
                      <a:pt x="6371" y="3906"/>
                    </a:cubicBezTo>
                    <a:lnTo>
                      <a:pt x="6502" y="3906"/>
                    </a:lnTo>
                    <a:lnTo>
                      <a:pt x="6680" y="3834"/>
                    </a:lnTo>
                    <a:lnTo>
                      <a:pt x="6823" y="3810"/>
                    </a:lnTo>
                    <a:lnTo>
                      <a:pt x="6990" y="3751"/>
                    </a:lnTo>
                    <a:lnTo>
                      <a:pt x="7085" y="3739"/>
                    </a:lnTo>
                    <a:lnTo>
                      <a:pt x="7085" y="3739"/>
                    </a:lnTo>
                    <a:lnTo>
                      <a:pt x="6978" y="3822"/>
                    </a:lnTo>
                    <a:lnTo>
                      <a:pt x="6740" y="3882"/>
                    </a:lnTo>
                    <a:lnTo>
                      <a:pt x="6621" y="3929"/>
                    </a:lnTo>
                    <a:lnTo>
                      <a:pt x="6442" y="3965"/>
                    </a:lnTo>
                    <a:cubicBezTo>
                      <a:pt x="6394" y="4013"/>
                      <a:pt x="6335" y="4048"/>
                      <a:pt x="6287" y="4096"/>
                    </a:cubicBezTo>
                    <a:cubicBezTo>
                      <a:pt x="6299" y="4120"/>
                      <a:pt x="6299" y="4144"/>
                      <a:pt x="6311" y="4156"/>
                    </a:cubicBezTo>
                    <a:lnTo>
                      <a:pt x="6418" y="4156"/>
                    </a:lnTo>
                    <a:lnTo>
                      <a:pt x="6609" y="4108"/>
                    </a:lnTo>
                    <a:lnTo>
                      <a:pt x="6799" y="4179"/>
                    </a:lnTo>
                    <a:lnTo>
                      <a:pt x="7204" y="4108"/>
                    </a:lnTo>
                    <a:lnTo>
                      <a:pt x="7323" y="4096"/>
                    </a:lnTo>
                    <a:lnTo>
                      <a:pt x="7478" y="4048"/>
                    </a:lnTo>
                    <a:lnTo>
                      <a:pt x="7942" y="3858"/>
                    </a:lnTo>
                    <a:lnTo>
                      <a:pt x="8073" y="3810"/>
                    </a:lnTo>
                    <a:cubicBezTo>
                      <a:pt x="8157" y="3763"/>
                      <a:pt x="8228" y="3715"/>
                      <a:pt x="8299" y="3667"/>
                    </a:cubicBezTo>
                    <a:lnTo>
                      <a:pt x="8276" y="3632"/>
                    </a:lnTo>
                    <a:lnTo>
                      <a:pt x="8192" y="3644"/>
                    </a:lnTo>
                    <a:cubicBezTo>
                      <a:pt x="8252" y="3596"/>
                      <a:pt x="8299" y="3536"/>
                      <a:pt x="8347" y="3489"/>
                    </a:cubicBezTo>
                    <a:lnTo>
                      <a:pt x="8466" y="3465"/>
                    </a:lnTo>
                    <a:lnTo>
                      <a:pt x="8538" y="3370"/>
                    </a:lnTo>
                    <a:lnTo>
                      <a:pt x="8597" y="3370"/>
                    </a:lnTo>
                    <a:lnTo>
                      <a:pt x="8657" y="3441"/>
                    </a:lnTo>
                    <a:lnTo>
                      <a:pt x="8728" y="3429"/>
                    </a:lnTo>
                    <a:cubicBezTo>
                      <a:pt x="8728" y="3406"/>
                      <a:pt x="8716" y="3370"/>
                      <a:pt x="8716" y="3346"/>
                    </a:cubicBezTo>
                    <a:cubicBezTo>
                      <a:pt x="8823" y="3275"/>
                      <a:pt x="8942" y="3203"/>
                      <a:pt x="9050" y="3132"/>
                    </a:cubicBezTo>
                    <a:lnTo>
                      <a:pt x="9300" y="3072"/>
                    </a:lnTo>
                    <a:lnTo>
                      <a:pt x="9681" y="2917"/>
                    </a:lnTo>
                    <a:lnTo>
                      <a:pt x="9681" y="2977"/>
                    </a:lnTo>
                    <a:lnTo>
                      <a:pt x="9371" y="3120"/>
                    </a:lnTo>
                    <a:lnTo>
                      <a:pt x="9169" y="3155"/>
                    </a:lnTo>
                    <a:lnTo>
                      <a:pt x="8835" y="3346"/>
                    </a:lnTo>
                    <a:lnTo>
                      <a:pt x="8788" y="3465"/>
                    </a:lnTo>
                    <a:lnTo>
                      <a:pt x="8657" y="3560"/>
                    </a:lnTo>
                    <a:lnTo>
                      <a:pt x="8502" y="3596"/>
                    </a:lnTo>
                    <a:cubicBezTo>
                      <a:pt x="8478" y="3632"/>
                      <a:pt x="8466" y="3679"/>
                      <a:pt x="8442" y="3715"/>
                    </a:cubicBezTo>
                    <a:lnTo>
                      <a:pt x="8383" y="3763"/>
                    </a:lnTo>
                    <a:cubicBezTo>
                      <a:pt x="8383" y="3775"/>
                      <a:pt x="8383" y="3787"/>
                      <a:pt x="8395" y="3798"/>
                    </a:cubicBezTo>
                    <a:lnTo>
                      <a:pt x="8740" y="3715"/>
                    </a:lnTo>
                    <a:lnTo>
                      <a:pt x="8835" y="3739"/>
                    </a:lnTo>
                    <a:lnTo>
                      <a:pt x="9002" y="3715"/>
                    </a:lnTo>
                    <a:lnTo>
                      <a:pt x="9145" y="3739"/>
                    </a:lnTo>
                    <a:lnTo>
                      <a:pt x="9145" y="3775"/>
                    </a:lnTo>
                    <a:lnTo>
                      <a:pt x="9264" y="3798"/>
                    </a:lnTo>
                    <a:lnTo>
                      <a:pt x="9335" y="3775"/>
                    </a:lnTo>
                    <a:lnTo>
                      <a:pt x="9431" y="3810"/>
                    </a:lnTo>
                    <a:lnTo>
                      <a:pt x="9264" y="3858"/>
                    </a:lnTo>
                    <a:lnTo>
                      <a:pt x="9157" y="3917"/>
                    </a:lnTo>
                    <a:lnTo>
                      <a:pt x="8990" y="3870"/>
                    </a:lnTo>
                    <a:lnTo>
                      <a:pt x="8740" y="3858"/>
                    </a:lnTo>
                    <a:lnTo>
                      <a:pt x="8430" y="3917"/>
                    </a:lnTo>
                    <a:lnTo>
                      <a:pt x="7966" y="4025"/>
                    </a:lnTo>
                    <a:lnTo>
                      <a:pt x="7776" y="4108"/>
                    </a:lnTo>
                    <a:lnTo>
                      <a:pt x="7680" y="4132"/>
                    </a:lnTo>
                    <a:cubicBezTo>
                      <a:pt x="7668" y="4144"/>
                      <a:pt x="7668" y="4144"/>
                      <a:pt x="7657" y="4156"/>
                    </a:cubicBezTo>
                    <a:lnTo>
                      <a:pt x="7728" y="4191"/>
                    </a:lnTo>
                    <a:lnTo>
                      <a:pt x="7930" y="4179"/>
                    </a:lnTo>
                    <a:lnTo>
                      <a:pt x="8121" y="4156"/>
                    </a:lnTo>
                    <a:lnTo>
                      <a:pt x="8240" y="4179"/>
                    </a:lnTo>
                    <a:cubicBezTo>
                      <a:pt x="8252" y="4191"/>
                      <a:pt x="8252" y="4203"/>
                      <a:pt x="8252" y="4215"/>
                    </a:cubicBezTo>
                    <a:lnTo>
                      <a:pt x="8121" y="4275"/>
                    </a:lnTo>
                    <a:lnTo>
                      <a:pt x="7978" y="4239"/>
                    </a:lnTo>
                    <a:lnTo>
                      <a:pt x="7716" y="4275"/>
                    </a:lnTo>
                    <a:lnTo>
                      <a:pt x="7573" y="4227"/>
                    </a:lnTo>
                    <a:lnTo>
                      <a:pt x="7454" y="4239"/>
                    </a:lnTo>
                    <a:lnTo>
                      <a:pt x="7252" y="4334"/>
                    </a:lnTo>
                    <a:lnTo>
                      <a:pt x="7002" y="4382"/>
                    </a:lnTo>
                    <a:lnTo>
                      <a:pt x="6775" y="4370"/>
                    </a:lnTo>
                    <a:lnTo>
                      <a:pt x="6585" y="4394"/>
                    </a:lnTo>
                    <a:lnTo>
                      <a:pt x="6383" y="4394"/>
                    </a:lnTo>
                    <a:lnTo>
                      <a:pt x="6287" y="4382"/>
                    </a:lnTo>
                    <a:lnTo>
                      <a:pt x="6037" y="4429"/>
                    </a:lnTo>
                    <a:lnTo>
                      <a:pt x="6013" y="4537"/>
                    </a:lnTo>
                    <a:lnTo>
                      <a:pt x="6073" y="4596"/>
                    </a:lnTo>
                    <a:cubicBezTo>
                      <a:pt x="6097" y="4691"/>
                      <a:pt x="6121" y="4787"/>
                      <a:pt x="6144" y="4882"/>
                    </a:cubicBezTo>
                    <a:lnTo>
                      <a:pt x="6168" y="4930"/>
                    </a:lnTo>
                    <a:lnTo>
                      <a:pt x="6049" y="5037"/>
                    </a:lnTo>
                    <a:cubicBezTo>
                      <a:pt x="6049" y="5060"/>
                      <a:pt x="6061" y="5072"/>
                      <a:pt x="6061" y="5084"/>
                    </a:cubicBezTo>
                    <a:lnTo>
                      <a:pt x="6168" y="5108"/>
                    </a:lnTo>
                    <a:lnTo>
                      <a:pt x="6275" y="5156"/>
                    </a:lnTo>
                    <a:lnTo>
                      <a:pt x="6442" y="5144"/>
                    </a:lnTo>
                    <a:lnTo>
                      <a:pt x="6561" y="5168"/>
                    </a:lnTo>
                    <a:lnTo>
                      <a:pt x="6406" y="5191"/>
                    </a:lnTo>
                    <a:lnTo>
                      <a:pt x="6335" y="5227"/>
                    </a:lnTo>
                    <a:lnTo>
                      <a:pt x="6311" y="5275"/>
                    </a:lnTo>
                    <a:lnTo>
                      <a:pt x="6275" y="5215"/>
                    </a:lnTo>
                    <a:lnTo>
                      <a:pt x="6133" y="5168"/>
                    </a:lnTo>
                    <a:lnTo>
                      <a:pt x="6085" y="5180"/>
                    </a:lnTo>
                    <a:lnTo>
                      <a:pt x="6037" y="5227"/>
                    </a:lnTo>
                    <a:lnTo>
                      <a:pt x="5930" y="5156"/>
                    </a:lnTo>
                    <a:lnTo>
                      <a:pt x="5871" y="5037"/>
                    </a:lnTo>
                    <a:lnTo>
                      <a:pt x="5871" y="4882"/>
                    </a:lnTo>
                    <a:lnTo>
                      <a:pt x="5763" y="4703"/>
                    </a:lnTo>
                    <a:lnTo>
                      <a:pt x="5585" y="4620"/>
                    </a:lnTo>
                    <a:cubicBezTo>
                      <a:pt x="5585" y="4596"/>
                      <a:pt x="5573" y="4572"/>
                      <a:pt x="5561" y="4537"/>
                    </a:cubicBezTo>
                    <a:lnTo>
                      <a:pt x="5251" y="4477"/>
                    </a:lnTo>
                    <a:lnTo>
                      <a:pt x="5132" y="4501"/>
                    </a:lnTo>
                    <a:lnTo>
                      <a:pt x="4966" y="4453"/>
                    </a:lnTo>
                    <a:lnTo>
                      <a:pt x="4894" y="4394"/>
                    </a:lnTo>
                    <a:lnTo>
                      <a:pt x="4763" y="4382"/>
                    </a:lnTo>
                    <a:lnTo>
                      <a:pt x="4585" y="4441"/>
                    </a:lnTo>
                    <a:lnTo>
                      <a:pt x="4216" y="4787"/>
                    </a:lnTo>
                    <a:cubicBezTo>
                      <a:pt x="4204" y="4822"/>
                      <a:pt x="4192" y="4858"/>
                      <a:pt x="4192" y="4894"/>
                    </a:cubicBezTo>
                    <a:lnTo>
                      <a:pt x="4204" y="4965"/>
                    </a:lnTo>
                    <a:lnTo>
                      <a:pt x="4299" y="4989"/>
                    </a:lnTo>
                    <a:lnTo>
                      <a:pt x="4454" y="4989"/>
                    </a:lnTo>
                    <a:lnTo>
                      <a:pt x="4537" y="5072"/>
                    </a:lnTo>
                    <a:cubicBezTo>
                      <a:pt x="4537" y="5096"/>
                      <a:pt x="4549" y="5108"/>
                      <a:pt x="4549" y="5132"/>
                    </a:cubicBezTo>
                    <a:lnTo>
                      <a:pt x="4501" y="5156"/>
                    </a:lnTo>
                    <a:lnTo>
                      <a:pt x="4406" y="5084"/>
                    </a:lnTo>
                    <a:lnTo>
                      <a:pt x="4299" y="5084"/>
                    </a:lnTo>
                    <a:lnTo>
                      <a:pt x="4216" y="5049"/>
                    </a:lnTo>
                    <a:lnTo>
                      <a:pt x="4156" y="5084"/>
                    </a:lnTo>
                    <a:lnTo>
                      <a:pt x="4073" y="5120"/>
                    </a:lnTo>
                    <a:cubicBezTo>
                      <a:pt x="4073" y="5132"/>
                      <a:pt x="4073" y="5156"/>
                      <a:pt x="4061" y="5180"/>
                    </a:cubicBezTo>
                    <a:cubicBezTo>
                      <a:pt x="4085" y="5203"/>
                      <a:pt x="4108" y="5227"/>
                      <a:pt x="4132" y="5251"/>
                    </a:cubicBezTo>
                    <a:lnTo>
                      <a:pt x="4216" y="5275"/>
                    </a:lnTo>
                    <a:lnTo>
                      <a:pt x="4299" y="5370"/>
                    </a:lnTo>
                    <a:cubicBezTo>
                      <a:pt x="4335" y="5441"/>
                      <a:pt x="4359" y="5513"/>
                      <a:pt x="4382" y="5584"/>
                    </a:cubicBezTo>
                    <a:lnTo>
                      <a:pt x="4323" y="5715"/>
                    </a:lnTo>
                    <a:cubicBezTo>
                      <a:pt x="4323" y="5751"/>
                      <a:pt x="4335" y="5787"/>
                      <a:pt x="4347" y="5822"/>
                    </a:cubicBezTo>
                    <a:lnTo>
                      <a:pt x="4251" y="5977"/>
                    </a:lnTo>
                    <a:cubicBezTo>
                      <a:pt x="4251" y="6001"/>
                      <a:pt x="4275" y="6025"/>
                      <a:pt x="4287" y="6049"/>
                    </a:cubicBezTo>
                    <a:lnTo>
                      <a:pt x="4335" y="6073"/>
                    </a:lnTo>
                    <a:lnTo>
                      <a:pt x="4430" y="6037"/>
                    </a:lnTo>
                    <a:lnTo>
                      <a:pt x="4406" y="6156"/>
                    </a:lnTo>
                    <a:lnTo>
                      <a:pt x="4335" y="6263"/>
                    </a:lnTo>
                    <a:lnTo>
                      <a:pt x="4263" y="6215"/>
                    </a:lnTo>
                    <a:lnTo>
                      <a:pt x="4216" y="6144"/>
                    </a:lnTo>
                    <a:lnTo>
                      <a:pt x="4061" y="6120"/>
                    </a:lnTo>
                    <a:lnTo>
                      <a:pt x="4001" y="6180"/>
                    </a:lnTo>
                    <a:cubicBezTo>
                      <a:pt x="4013" y="6227"/>
                      <a:pt x="4025" y="6275"/>
                      <a:pt x="4037" y="6311"/>
                    </a:cubicBezTo>
                    <a:lnTo>
                      <a:pt x="4228" y="6465"/>
                    </a:lnTo>
                    <a:lnTo>
                      <a:pt x="4430" y="6406"/>
                    </a:lnTo>
                    <a:lnTo>
                      <a:pt x="4537" y="6430"/>
                    </a:lnTo>
                    <a:lnTo>
                      <a:pt x="4632" y="6465"/>
                    </a:lnTo>
                    <a:lnTo>
                      <a:pt x="4823" y="6442"/>
                    </a:lnTo>
                    <a:lnTo>
                      <a:pt x="5085" y="6442"/>
                    </a:lnTo>
                    <a:lnTo>
                      <a:pt x="5180" y="6370"/>
                    </a:lnTo>
                    <a:lnTo>
                      <a:pt x="5299" y="6299"/>
                    </a:lnTo>
                    <a:lnTo>
                      <a:pt x="5299" y="6227"/>
                    </a:lnTo>
                    <a:lnTo>
                      <a:pt x="5371" y="6192"/>
                    </a:lnTo>
                    <a:lnTo>
                      <a:pt x="5394" y="6251"/>
                    </a:lnTo>
                    <a:lnTo>
                      <a:pt x="5347" y="6334"/>
                    </a:lnTo>
                    <a:lnTo>
                      <a:pt x="5347" y="6430"/>
                    </a:lnTo>
                    <a:lnTo>
                      <a:pt x="5311" y="6477"/>
                    </a:lnTo>
                    <a:lnTo>
                      <a:pt x="5180" y="6454"/>
                    </a:lnTo>
                    <a:lnTo>
                      <a:pt x="4894" y="6501"/>
                    </a:lnTo>
                    <a:lnTo>
                      <a:pt x="4775" y="6561"/>
                    </a:lnTo>
                    <a:lnTo>
                      <a:pt x="4799" y="6620"/>
                    </a:lnTo>
                    <a:lnTo>
                      <a:pt x="4859" y="6620"/>
                    </a:lnTo>
                    <a:lnTo>
                      <a:pt x="5025" y="6596"/>
                    </a:lnTo>
                    <a:cubicBezTo>
                      <a:pt x="5037" y="6620"/>
                      <a:pt x="5037" y="6632"/>
                      <a:pt x="5061" y="6644"/>
                    </a:cubicBezTo>
                    <a:lnTo>
                      <a:pt x="4930" y="6680"/>
                    </a:lnTo>
                    <a:cubicBezTo>
                      <a:pt x="4930" y="6715"/>
                      <a:pt x="4942" y="6751"/>
                      <a:pt x="4954" y="6787"/>
                    </a:cubicBezTo>
                    <a:lnTo>
                      <a:pt x="4740" y="6656"/>
                    </a:lnTo>
                    <a:lnTo>
                      <a:pt x="4668" y="6680"/>
                    </a:lnTo>
                    <a:lnTo>
                      <a:pt x="4573" y="6632"/>
                    </a:lnTo>
                    <a:lnTo>
                      <a:pt x="4513" y="6573"/>
                    </a:lnTo>
                    <a:lnTo>
                      <a:pt x="4192" y="6513"/>
                    </a:lnTo>
                    <a:lnTo>
                      <a:pt x="4108" y="6525"/>
                    </a:lnTo>
                    <a:lnTo>
                      <a:pt x="3918" y="6454"/>
                    </a:lnTo>
                    <a:lnTo>
                      <a:pt x="3894" y="6430"/>
                    </a:lnTo>
                    <a:lnTo>
                      <a:pt x="3799" y="6454"/>
                    </a:lnTo>
                    <a:lnTo>
                      <a:pt x="3668" y="6537"/>
                    </a:lnTo>
                    <a:lnTo>
                      <a:pt x="3573" y="6549"/>
                    </a:lnTo>
                    <a:lnTo>
                      <a:pt x="3477" y="6608"/>
                    </a:lnTo>
                    <a:lnTo>
                      <a:pt x="3275" y="6620"/>
                    </a:lnTo>
                    <a:lnTo>
                      <a:pt x="3025" y="6704"/>
                    </a:lnTo>
                    <a:lnTo>
                      <a:pt x="2906" y="6704"/>
                    </a:lnTo>
                    <a:cubicBezTo>
                      <a:pt x="2858" y="6751"/>
                      <a:pt x="2811" y="6811"/>
                      <a:pt x="2763" y="6870"/>
                    </a:cubicBezTo>
                    <a:cubicBezTo>
                      <a:pt x="2739" y="6906"/>
                      <a:pt x="2715" y="6954"/>
                      <a:pt x="2692" y="6989"/>
                    </a:cubicBezTo>
                    <a:cubicBezTo>
                      <a:pt x="2692" y="7025"/>
                      <a:pt x="2692" y="7049"/>
                      <a:pt x="2704" y="7085"/>
                    </a:cubicBezTo>
                    <a:lnTo>
                      <a:pt x="2573" y="7120"/>
                    </a:lnTo>
                    <a:lnTo>
                      <a:pt x="2454" y="7204"/>
                    </a:lnTo>
                    <a:lnTo>
                      <a:pt x="2323" y="7263"/>
                    </a:lnTo>
                    <a:lnTo>
                      <a:pt x="2323" y="7323"/>
                    </a:lnTo>
                    <a:lnTo>
                      <a:pt x="2168" y="7430"/>
                    </a:lnTo>
                    <a:lnTo>
                      <a:pt x="2168" y="7525"/>
                    </a:lnTo>
                    <a:lnTo>
                      <a:pt x="2251" y="7513"/>
                    </a:lnTo>
                    <a:lnTo>
                      <a:pt x="2299" y="7549"/>
                    </a:lnTo>
                    <a:lnTo>
                      <a:pt x="2180" y="7573"/>
                    </a:lnTo>
                    <a:lnTo>
                      <a:pt x="2108" y="7632"/>
                    </a:lnTo>
                    <a:lnTo>
                      <a:pt x="2299" y="7692"/>
                    </a:lnTo>
                    <a:lnTo>
                      <a:pt x="2477" y="7668"/>
                    </a:lnTo>
                    <a:lnTo>
                      <a:pt x="2573" y="7597"/>
                    </a:lnTo>
                    <a:cubicBezTo>
                      <a:pt x="2573" y="7585"/>
                      <a:pt x="2561" y="7561"/>
                      <a:pt x="2561" y="7549"/>
                    </a:cubicBezTo>
                    <a:lnTo>
                      <a:pt x="2727" y="7525"/>
                    </a:lnTo>
                    <a:lnTo>
                      <a:pt x="2906" y="7394"/>
                    </a:lnTo>
                    <a:cubicBezTo>
                      <a:pt x="2906" y="7418"/>
                      <a:pt x="2918" y="7454"/>
                      <a:pt x="2930" y="7477"/>
                    </a:cubicBezTo>
                    <a:lnTo>
                      <a:pt x="2799" y="7537"/>
                    </a:lnTo>
                    <a:cubicBezTo>
                      <a:pt x="2763" y="7573"/>
                      <a:pt x="2739" y="7608"/>
                      <a:pt x="2715" y="7644"/>
                    </a:cubicBezTo>
                    <a:cubicBezTo>
                      <a:pt x="2715" y="7656"/>
                      <a:pt x="2727" y="7680"/>
                      <a:pt x="2727" y="7692"/>
                    </a:cubicBezTo>
                    <a:lnTo>
                      <a:pt x="2930" y="7656"/>
                    </a:lnTo>
                    <a:lnTo>
                      <a:pt x="3037" y="7656"/>
                    </a:lnTo>
                    <a:lnTo>
                      <a:pt x="3180" y="7525"/>
                    </a:lnTo>
                    <a:lnTo>
                      <a:pt x="3346" y="7394"/>
                    </a:lnTo>
                    <a:lnTo>
                      <a:pt x="3466" y="7204"/>
                    </a:lnTo>
                    <a:lnTo>
                      <a:pt x="3608" y="7025"/>
                    </a:lnTo>
                    <a:lnTo>
                      <a:pt x="3727" y="7001"/>
                    </a:lnTo>
                    <a:lnTo>
                      <a:pt x="3704" y="7049"/>
                    </a:lnTo>
                    <a:lnTo>
                      <a:pt x="3597" y="7120"/>
                    </a:lnTo>
                    <a:lnTo>
                      <a:pt x="3466" y="7299"/>
                    </a:lnTo>
                    <a:lnTo>
                      <a:pt x="3537" y="7346"/>
                    </a:lnTo>
                    <a:lnTo>
                      <a:pt x="3418" y="7382"/>
                    </a:lnTo>
                    <a:lnTo>
                      <a:pt x="3358" y="7466"/>
                    </a:lnTo>
                    <a:lnTo>
                      <a:pt x="3370" y="7513"/>
                    </a:lnTo>
                    <a:lnTo>
                      <a:pt x="3466" y="7489"/>
                    </a:lnTo>
                    <a:lnTo>
                      <a:pt x="3430" y="7537"/>
                    </a:lnTo>
                    <a:lnTo>
                      <a:pt x="3335" y="7561"/>
                    </a:lnTo>
                    <a:lnTo>
                      <a:pt x="3239" y="7644"/>
                    </a:lnTo>
                    <a:lnTo>
                      <a:pt x="3275" y="7692"/>
                    </a:lnTo>
                    <a:lnTo>
                      <a:pt x="3418" y="7656"/>
                    </a:lnTo>
                    <a:lnTo>
                      <a:pt x="3323" y="7716"/>
                    </a:lnTo>
                    <a:lnTo>
                      <a:pt x="3180" y="7716"/>
                    </a:lnTo>
                    <a:lnTo>
                      <a:pt x="3049" y="7739"/>
                    </a:lnTo>
                    <a:lnTo>
                      <a:pt x="2977" y="7787"/>
                    </a:lnTo>
                    <a:lnTo>
                      <a:pt x="2870" y="7823"/>
                    </a:lnTo>
                    <a:cubicBezTo>
                      <a:pt x="2858" y="7847"/>
                      <a:pt x="2846" y="7858"/>
                      <a:pt x="2835" y="7882"/>
                    </a:cubicBezTo>
                    <a:lnTo>
                      <a:pt x="2894" y="7930"/>
                    </a:lnTo>
                    <a:lnTo>
                      <a:pt x="3001" y="7906"/>
                    </a:lnTo>
                    <a:cubicBezTo>
                      <a:pt x="3013" y="7894"/>
                      <a:pt x="3025" y="7882"/>
                      <a:pt x="3037" y="7858"/>
                    </a:cubicBezTo>
                    <a:lnTo>
                      <a:pt x="3120" y="7870"/>
                    </a:lnTo>
                    <a:lnTo>
                      <a:pt x="3227" y="7858"/>
                    </a:lnTo>
                    <a:lnTo>
                      <a:pt x="3227" y="7906"/>
                    </a:lnTo>
                    <a:lnTo>
                      <a:pt x="3144" y="7930"/>
                    </a:lnTo>
                    <a:lnTo>
                      <a:pt x="3037" y="7930"/>
                    </a:lnTo>
                    <a:lnTo>
                      <a:pt x="2977" y="7966"/>
                    </a:lnTo>
                    <a:cubicBezTo>
                      <a:pt x="2977" y="7978"/>
                      <a:pt x="2989" y="7989"/>
                      <a:pt x="2989" y="8001"/>
                    </a:cubicBezTo>
                    <a:lnTo>
                      <a:pt x="3096" y="7989"/>
                    </a:lnTo>
                    <a:lnTo>
                      <a:pt x="3096" y="8013"/>
                    </a:lnTo>
                    <a:lnTo>
                      <a:pt x="2989" y="8073"/>
                    </a:lnTo>
                    <a:lnTo>
                      <a:pt x="2906" y="8097"/>
                    </a:lnTo>
                    <a:cubicBezTo>
                      <a:pt x="2906" y="8108"/>
                      <a:pt x="2906" y="8120"/>
                      <a:pt x="2918" y="8132"/>
                    </a:cubicBezTo>
                    <a:lnTo>
                      <a:pt x="3013" y="8216"/>
                    </a:lnTo>
                    <a:lnTo>
                      <a:pt x="3120" y="8192"/>
                    </a:lnTo>
                    <a:cubicBezTo>
                      <a:pt x="3132" y="8168"/>
                      <a:pt x="3144" y="8156"/>
                      <a:pt x="3156" y="8132"/>
                    </a:cubicBezTo>
                    <a:cubicBezTo>
                      <a:pt x="3204" y="8097"/>
                      <a:pt x="3251" y="8073"/>
                      <a:pt x="3287" y="8037"/>
                    </a:cubicBezTo>
                    <a:lnTo>
                      <a:pt x="3287" y="8120"/>
                    </a:lnTo>
                    <a:lnTo>
                      <a:pt x="3180" y="8192"/>
                    </a:lnTo>
                    <a:cubicBezTo>
                      <a:pt x="3144" y="8216"/>
                      <a:pt x="3120" y="8239"/>
                      <a:pt x="3085" y="8263"/>
                    </a:cubicBezTo>
                    <a:lnTo>
                      <a:pt x="3085" y="8311"/>
                    </a:lnTo>
                    <a:lnTo>
                      <a:pt x="3275" y="8335"/>
                    </a:lnTo>
                    <a:lnTo>
                      <a:pt x="3418" y="8311"/>
                    </a:lnTo>
                    <a:cubicBezTo>
                      <a:pt x="3430" y="8299"/>
                      <a:pt x="3430" y="8287"/>
                      <a:pt x="3430" y="8275"/>
                    </a:cubicBezTo>
                    <a:lnTo>
                      <a:pt x="3513" y="8263"/>
                    </a:lnTo>
                    <a:lnTo>
                      <a:pt x="3597" y="8287"/>
                    </a:lnTo>
                    <a:lnTo>
                      <a:pt x="3811" y="8192"/>
                    </a:lnTo>
                    <a:lnTo>
                      <a:pt x="3978" y="8049"/>
                    </a:lnTo>
                    <a:lnTo>
                      <a:pt x="3978" y="8025"/>
                    </a:lnTo>
                    <a:lnTo>
                      <a:pt x="4120" y="7942"/>
                    </a:lnTo>
                    <a:cubicBezTo>
                      <a:pt x="4180" y="7894"/>
                      <a:pt x="4239" y="7835"/>
                      <a:pt x="4311" y="7775"/>
                    </a:cubicBezTo>
                    <a:lnTo>
                      <a:pt x="4311" y="7704"/>
                    </a:lnTo>
                    <a:lnTo>
                      <a:pt x="4382" y="7644"/>
                    </a:lnTo>
                    <a:lnTo>
                      <a:pt x="4478" y="7620"/>
                    </a:lnTo>
                    <a:lnTo>
                      <a:pt x="4394" y="7692"/>
                    </a:lnTo>
                    <a:lnTo>
                      <a:pt x="4394" y="7763"/>
                    </a:lnTo>
                    <a:lnTo>
                      <a:pt x="4204" y="7954"/>
                    </a:lnTo>
                    <a:lnTo>
                      <a:pt x="3966" y="8085"/>
                    </a:lnTo>
                    <a:lnTo>
                      <a:pt x="3858" y="8228"/>
                    </a:lnTo>
                    <a:lnTo>
                      <a:pt x="3680" y="8323"/>
                    </a:lnTo>
                    <a:lnTo>
                      <a:pt x="3585" y="8394"/>
                    </a:lnTo>
                    <a:lnTo>
                      <a:pt x="3668" y="8418"/>
                    </a:lnTo>
                    <a:lnTo>
                      <a:pt x="3608" y="8466"/>
                    </a:lnTo>
                    <a:lnTo>
                      <a:pt x="3418" y="8406"/>
                    </a:lnTo>
                    <a:lnTo>
                      <a:pt x="3144" y="8466"/>
                    </a:lnTo>
                    <a:cubicBezTo>
                      <a:pt x="3144" y="8478"/>
                      <a:pt x="3156" y="8501"/>
                      <a:pt x="3156" y="8513"/>
                    </a:cubicBezTo>
                    <a:lnTo>
                      <a:pt x="3073" y="8513"/>
                    </a:lnTo>
                    <a:lnTo>
                      <a:pt x="2965" y="8430"/>
                    </a:lnTo>
                    <a:lnTo>
                      <a:pt x="2715" y="8406"/>
                    </a:lnTo>
                    <a:lnTo>
                      <a:pt x="2644" y="8442"/>
                    </a:lnTo>
                    <a:lnTo>
                      <a:pt x="2573" y="8418"/>
                    </a:lnTo>
                    <a:lnTo>
                      <a:pt x="2608" y="8311"/>
                    </a:lnTo>
                    <a:lnTo>
                      <a:pt x="2549" y="8085"/>
                    </a:lnTo>
                    <a:lnTo>
                      <a:pt x="2454" y="7942"/>
                    </a:lnTo>
                    <a:lnTo>
                      <a:pt x="2311" y="7858"/>
                    </a:lnTo>
                    <a:lnTo>
                      <a:pt x="2192" y="7882"/>
                    </a:lnTo>
                    <a:lnTo>
                      <a:pt x="2061" y="7882"/>
                    </a:lnTo>
                    <a:lnTo>
                      <a:pt x="1965" y="7918"/>
                    </a:lnTo>
                    <a:lnTo>
                      <a:pt x="1822" y="7942"/>
                    </a:lnTo>
                    <a:lnTo>
                      <a:pt x="1703" y="7989"/>
                    </a:lnTo>
                    <a:lnTo>
                      <a:pt x="1608" y="8013"/>
                    </a:lnTo>
                    <a:lnTo>
                      <a:pt x="1608" y="8085"/>
                    </a:lnTo>
                    <a:lnTo>
                      <a:pt x="1656" y="8156"/>
                    </a:lnTo>
                    <a:cubicBezTo>
                      <a:pt x="1644" y="8156"/>
                      <a:pt x="1632" y="8168"/>
                      <a:pt x="1620" y="8180"/>
                    </a:cubicBezTo>
                    <a:cubicBezTo>
                      <a:pt x="1632" y="8228"/>
                      <a:pt x="1632" y="8275"/>
                      <a:pt x="1644" y="8323"/>
                    </a:cubicBezTo>
                    <a:lnTo>
                      <a:pt x="1703" y="8370"/>
                    </a:lnTo>
                    <a:lnTo>
                      <a:pt x="1763" y="8359"/>
                    </a:lnTo>
                    <a:lnTo>
                      <a:pt x="1763" y="8406"/>
                    </a:lnTo>
                    <a:lnTo>
                      <a:pt x="1668" y="8478"/>
                    </a:lnTo>
                    <a:cubicBezTo>
                      <a:pt x="1668" y="8501"/>
                      <a:pt x="1656" y="8513"/>
                      <a:pt x="1644" y="8525"/>
                    </a:cubicBezTo>
                    <a:lnTo>
                      <a:pt x="1739" y="8585"/>
                    </a:lnTo>
                    <a:lnTo>
                      <a:pt x="1834" y="8561"/>
                    </a:lnTo>
                    <a:lnTo>
                      <a:pt x="1858" y="8525"/>
                    </a:lnTo>
                    <a:lnTo>
                      <a:pt x="2001" y="8525"/>
                    </a:lnTo>
                    <a:lnTo>
                      <a:pt x="1977" y="8549"/>
                    </a:lnTo>
                    <a:lnTo>
                      <a:pt x="1846" y="8573"/>
                    </a:lnTo>
                    <a:lnTo>
                      <a:pt x="1834" y="8597"/>
                    </a:lnTo>
                    <a:lnTo>
                      <a:pt x="1942" y="8597"/>
                    </a:lnTo>
                    <a:cubicBezTo>
                      <a:pt x="1942" y="8620"/>
                      <a:pt x="1942" y="8632"/>
                      <a:pt x="1942" y="8644"/>
                    </a:cubicBezTo>
                    <a:lnTo>
                      <a:pt x="1870" y="8692"/>
                    </a:lnTo>
                    <a:cubicBezTo>
                      <a:pt x="1870" y="8704"/>
                      <a:pt x="1870" y="8716"/>
                      <a:pt x="1870" y="8728"/>
                    </a:cubicBezTo>
                    <a:lnTo>
                      <a:pt x="1930" y="8716"/>
                    </a:lnTo>
                    <a:lnTo>
                      <a:pt x="2025" y="8751"/>
                    </a:lnTo>
                    <a:lnTo>
                      <a:pt x="2120" y="8716"/>
                    </a:lnTo>
                    <a:lnTo>
                      <a:pt x="2180" y="8740"/>
                    </a:lnTo>
                    <a:lnTo>
                      <a:pt x="2132" y="8787"/>
                    </a:lnTo>
                    <a:lnTo>
                      <a:pt x="2001" y="8799"/>
                    </a:lnTo>
                    <a:lnTo>
                      <a:pt x="1953" y="8835"/>
                    </a:lnTo>
                    <a:lnTo>
                      <a:pt x="1811" y="8799"/>
                    </a:lnTo>
                    <a:lnTo>
                      <a:pt x="1739" y="8823"/>
                    </a:lnTo>
                    <a:lnTo>
                      <a:pt x="1739" y="8870"/>
                    </a:lnTo>
                    <a:lnTo>
                      <a:pt x="1644" y="8882"/>
                    </a:lnTo>
                    <a:lnTo>
                      <a:pt x="1572" y="8823"/>
                    </a:lnTo>
                    <a:lnTo>
                      <a:pt x="1465" y="8823"/>
                    </a:lnTo>
                    <a:lnTo>
                      <a:pt x="1394" y="8870"/>
                    </a:lnTo>
                    <a:lnTo>
                      <a:pt x="1180" y="8906"/>
                    </a:lnTo>
                    <a:lnTo>
                      <a:pt x="1001" y="8894"/>
                    </a:lnTo>
                    <a:lnTo>
                      <a:pt x="882" y="8930"/>
                    </a:lnTo>
                    <a:lnTo>
                      <a:pt x="834" y="8966"/>
                    </a:lnTo>
                    <a:lnTo>
                      <a:pt x="846" y="9013"/>
                    </a:lnTo>
                    <a:lnTo>
                      <a:pt x="763" y="9049"/>
                    </a:lnTo>
                    <a:lnTo>
                      <a:pt x="644" y="9097"/>
                    </a:lnTo>
                    <a:lnTo>
                      <a:pt x="596" y="9168"/>
                    </a:lnTo>
                    <a:lnTo>
                      <a:pt x="406" y="9216"/>
                    </a:lnTo>
                    <a:lnTo>
                      <a:pt x="346" y="9263"/>
                    </a:lnTo>
                    <a:lnTo>
                      <a:pt x="263" y="9287"/>
                    </a:lnTo>
                    <a:lnTo>
                      <a:pt x="179" y="9371"/>
                    </a:lnTo>
                    <a:cubicBezTo>
                      <a:pt x="168" y="9394"/>
                      <a:pt x="156" y="9418"/>
                      <a:pt x="156" y="9442"/>
                    </a:cubicBezTo>
                    <a:lnTo>
                      <a:pt x="168" y="9478"/>
                    </a:lnTo>
                    <a:cubicBezTo>
                      <a:pt x="168" y="9502"/>
                      <a:pt x="156" y="9513"/>
                      <a:pt x="156" y="9537"/>
                    </a:cubicBezTo>
                    <a:lnTo>
                      <a:pt x="13" y="9621"/>
                    </a:lnTo>
                    <a:cubicBezTo>
                      <a:pt x="13" y="9644"/>
                      <a:pt x="13" y="9668"/>
                      <a:pt x="1" y="9680"/>
                    </a:cubicBezTo>
                    <a:lnTo>
                      <a:pt x="48" y="9716"/>
                    </a:lnTo>
                    <a:lnTo>
                      <a:pt x="72" y="9823"/>
                    </a:lnTo>
                    <a:lnTo>
                      <a:pt x="120" y="9859"/>
                    </a:lnTo>
                    <a:lnTo>
                      <a:pt x="263" y="9823"/>
                    </a:lnTo>
                    <a:lnTo>
                      <a:pt x="322" y="9704"/>
                    </a:lnTo>
                    <a:lnTo>
                      <a:pt x="358" y="9704"/>
                    </a:lnTo>
                    <a:cubicBezTo>
                      <a:pt x="358" y="9716"/>
                      <a:pt x="358" y="9728"/>
                      <a:pt x="358" y="9728"/>
                    </a:cubicBezTo>
                    <a:cubicBezTo>
                      <a:pt x="346" y="9763"/>
                      <a:pt x="322" y="9787"/>
                      <a:pt x="310" y="9811"/>
                    </a:cubicBezTo>
                    <a:lnTo>
                      <a:pt x="358" y="9823"/>
                    </a:lnTo>
                    <a:cubicBezTo>
                      <a:pt x="382" y="9799"/>
                      <a:pt x="406" y="9775"/>
                      <a:pt x="429" y="9752"/>
                    </a:cubicBezTo>
                    <a:lnTo>
                      <a:pt x="418" y="9644"/>
                    </a:lnTo>
                    <a:cubicBezTo>
                      <a:pt x="429" y="9585"/>
                      <a:pt x="429" y="9525"/>
                      <a:pt x="441" y="9478"/>
                    </a:cubicBezTo>
                    <a:lnTo>
                      <a:pt x="525" y="9430"/>
                    </a:lnTo>
                    <a:lnTo>
                      <a:pt x="608" y="9382"/>
                    </a:lnTo>
                    <a:lnTo>
                      <a:pt x="501" y="9561"/>
                    </a:lnTo>
                    <a:lnTo>
                      <a:pt x="513" y="9632"/>
                    </a:lnTo>
                    <a:lnTo>
                      <a:pt x="489" y="9668"/>
                    </a:lnTo>
                    <a:lnTo>
                      <a:pt x="489" y="9763"/>
                    </a:lnTo>
                    <a:cubicBezTo>
                      <a:pt x="489" y="9799"/>
                      <a:pt x="465" y="9823"/>
                      <a:pt x="441" y="9847"/>
                    </a:cubicBezTo>
                    <a:lnTo>
                      <a:pt x="489" y="9871"/>
                    </a:lnTo>
                    <a:lnTo>
                      <a:pt x="560" y="9859"/>
                    </a:lnTo>
                    <a:lnTo>
                      <a:pt x="656" y="9883"/>
                    </a:lnTo>
                    <a:lnTo>
                      <a:pt x="787" y="9871"/>
                    </a:lnTo>
                    <a:lnTo>
                      <a:pt x="787" y="9799"/>
                    </a:lnTo>
                    <a:lnTo>
                      <a:pt x="763" y="9775"/>
                    </a:lnTo>
                    <a:cubicBezTo>
                      <a:pt x="775" y="9740"/>
                      <a:pt x="799" y="9716"/>
                      <a:pt x="810" y="9692"/>
                    </a:cubicBezTo>
                    <a:lnTo>
                      <a:pt x="834" y="9621"/>
                    </a:lnTo>
                    <a:lnTo>
                      <a:pt x="882" y="9573"/>
                    </a:lnTo>
                    <a:lnTo>
                      <a:pt x="882" y="9621"/>
                    </a:lnTo>
                    <a:lnTo>
                      <a:pt x="918" y="9656"/>
                    </a:lnTo>
                    <a:lnTo>
                      <a:pt x="870" y="9763"/>
                    </a:lnTo>
                    <a:lnTo>
                      <a:pt x="906" y="9799"/>
                    </a:lnTo>
                    <a:lnTo>
                      <a:pt x="918" y="9847"/>
                    </a:lnTo>
                    <a:lnTo>
                      <a:pt x="1013" y="9918"/>
                    </a:lnTo>
                    <a:lnTo>
                      <a:pt x="1084" y="9918"/>
                    </a:lnTo>
                    <a:lnTo>
                      <a:pt x="1144" y="9847"/>
                    </a:lnTo>
                    <a:cubicBezTo>
                      <a:pt x="1132" y="9835"/>
                      <a:pt x="1132" y="9823"/>
                      <a:pt x="1120" y="9799"/>
                    </a:cubicBezTo>
                    <a:lnTo>
                      <a:pt x="1096" y="9787"/>
                    </a:lnTo>
                    <a:lnTo>
                      <a:pt x="1132" y="9763"/>
                    </a:lnTo>
                    <a:lnTo>
                      <a:pt x="1227" y="9740"/>
                    </a:lnTo>
                    <a:lnTo>
                      <a:pt x="1263" y="9692"/>
                    </a:lnTo>
                    <a:lnTo>
                      <a:pt x="1239" y="9632"/>
                    </a:lnTo>
                    <a:lnTo>
                      <a:pt x="1180" y="9609"/>
                    </a:lnTo>
                    <a:cubicBezTo>
                      <a:pt x="1180" y="9585"/>
                      <a:pt x="1168" y="9573"/>
                      <a:pt x="1156" y="9549"/>
                    </a:cubicBezTo>
                    <a:lnTo>
                      <a:pt x="1156" y="9549"/>
                    </a:lnTo>
                    <a:lnTo>
                      <a:pt x="1215" y="9561"/>
                    </a:lnTo>
                    <a:lnTo>
                      <a:pt x="1334" y="9644"/>
                    </a:lnTo>
                    <a:lnTo>
                      <a:pt x="1346" y="9704"/>
                    </a:lnTo>
                    <a:cubicBezTo>
                      <a:pt x="1334" y="9728"/>
                      <a:pt x="1322" y="9752"/>
                      <a:pt x="1299" y="9787"/>
                    </a:cubicBezTo>
                    <a:lnTo>
                      <a:pt x="1251" y="9799"/>
                    </a:lnTo>
                    <a:cubicBezTo>
                      <a:pt x="1227" y="9823"/>
                      <a:pt x="1215" y="9847"/>
                      <a:pt x="1191" y="9871"/>
                    </a:cubicBezTo>
                    <a:cubicBezTo>
                      <a:pt x="1203" y="9883"/>
                      <a:pt x="1203" y="9894"/>
                      <a:pt x="1215" y="9918"/>
                    </a:cubicBezTo>
                    <a:lnTo>
                      <a:pt x="1287" y="9894"/>
                    </a:lnTo>
                    <a:lnTo>
                      <a:pt x="1346" y="9918"/>
                    </a:lnTo>
                    <a:cubicBezTo>
                      <a:pt x="1358" y="9918"/>
                      <a:pt x="1370" y="9930"/>
                      <a:pt x="1370" y="9942"/>
                    </a:cubicBezTo>
                    <a:lnTo>
                      <a:pt x="1453" y="9918"/>
                    </a:lnTo>
                    <a:lnTo>
                      <a:pt x="1668" y="9954"/>
                    </a:lnTo>
                    <a:lnTo>
                      <a:pt x="1727" y="9954"/>
                    </a:lnTo>
                    <a:cubicBezTo>
                      <a:pt x="1739" y="9978"/>
                      <a:pt x="1739" y="9990"/>
                      <a:pt x="1751" y="10013"/>
                    </a:cubicBezTo>
                    <a:lnTo>
                      <a:pt x="2001" y="9966"/>
                    </a:lnTo>
                    <a:lnTo>
                      <a:pt x="2096" y="9978"/>
                    </a:lnTo>
                    <a:lnTo>
                      <a:pt x="2156" y="9954"/>
                    </a:lnTo>
                    <a:lnTo>
                      <a:pt x="2180" y="9894"/>
                    </a:lnTo>
                    <a:lnTo>
                      <a:pt x="2073" y="9823"/>
                    </a:lnTo>
                    <a:lnTo>
                      <a:pt x="2013" y="9704"/>
                    </a:lnTo>
                    <a:cubicBezTo>
                      <a:pt x="2013" y="9668"/>
                      <a:pt x="2025" y="9632"/>
                      <a:pt x="2037" y="9597"/>
                    </a:cubicBezTo>
                    <a:lnTo>
                      <a:pt x="2073" y="9561"/>
                    </a:lnTo>
                    <a:lnTo>
                      <a:pt x="2108" y="9573"/>
                    </a:lnTo>
                    <a:lnTo>
                      <a:pt x="2180" y="9668"/>
                    </a:lnTo>
                    <a:cubicBezTo>
                      <a:pt x="2180" y="9692"/>
                      <a:pt x="2180" y="9716"/>
                      <a:pt x="2192" y="9740"/>
                    </a:cubicBezTo>
                    <a:lnTo>
                      <a:pt x="2227" y="9775"/>
                    </a:lnTo>
                    <a:lnTo>
                      <a:pt x="2311" y="9752"/>
                    </a:lnTo>
                    <a:lnTo>
                      <a:pt x="2334" y="9716"/>
                    </a:lnTo>
                    <a:lnTo>
                      <a:pt x="2442" y="9692"/>
                    </a:lnTo>
                    <a:lnTo>
                      <a:pt x="2465" y="9656"/>
                    </a:lnTo>
                    <a:cubicBezTo>
                      <a:pt x="2465" y="9632"/>
                      <a:pt x="2465" y="9609"/>
                      <a:pt x="2465" y="9597"/>
                    </a:cubicBezTo>
                    <a:lnTo>
                      <a:pt x="2525" y="9537"/>
                    </a:lnTo>
                    <a:lnTo>
                      <a:pt x="2525" y="9442"/>
                    </a:lnTo>
                    <a:cubicBezTo>
                      <a:pt x="2525" y="9418"/>
                      <a:pt x="2537" y="9418"/>
                      <a:pt x="2549" y="9406"/>
                    </a:cubicBezTo>
                    <a:lnTo>
                      <a:pt x="2596" y="9406"/>
                    </a:lnTo>
                    <a:cubicBezTo>
                      <a:pt x="2608" y="9430"/>
                      <a:pt x="2632" y="9454"/>
                      <a:pt x="2644" y="9478"/>
                    </a:cubicBezTo>
                    <a:cubicBezTo>
                      <a:pt x="2644" y="9490"/>
                      <a:pt x="2632" y="9513"/>
                      <a:pt x="2632" y="9525"/>
                    </a:cubicBezTo>
                    <a:lnTo>
                      <a:pt x="2596" y="9597"/>
                    </a:lnTo>
                    <a:lnTo>
                      <a:pt x="2596" y="9656"/>
                    </a:lnTo>
                    <a:lnTo>
                      <a:pt x="2644" y="9680"/>
                    </a:lnTo>
                    <a:lnTo>
                      <a:pt x="2656" y="9752"/>
                    </a:lnTo>
                    <a:lnTo>
                      <a:pt x="2775" y="9763"/>
                    </a:lnTo>
                    <a:lnTo>
                      <a:pt x="2882" y="9728"/>
                    </a:lnTo>
                    <a:lnTo>
                      <a:pt x="2965" y="9573"/>
                    </a:lnTo>
                    <a:lnTo>
                      <a:pt x="2906" y="9513"/>
                    </a:lnTo>
                    <a:lnTo>
                      <a:pt x="2918" y="9406"/>
                    </a:lnTo>
                    <a:lnTo>
                      <a:pt x="2989" y="9323"/>
                    </a:lnTo>
                    <a:lnTo>
                      <a:pt x="3120" y="9287"/>
                    </a:lnTo>
                    <a:lnTo>
                      <a:pt x="3013" y="9382"/>
                    </a:lnTo>
                    <a:cubicBezTo>
                      <a:pt x="3013" y="9418"/>
                      <a:pt x="3013" y="9442"/>
                      <a:pt x="3001" y="9466"/>
                    </a:cubicBezTo>
                    <a:lnTo>
                      <a:pt x="3073" y="9525"/>
                    </a:lnTo>
                    <a:cubicBezTo>
                      <a:pt x="3049" y="9585"/>
                      <a:pt x="3025" y="9632"/>
                      <a:pt x="3001" y="9692"/>
                    </a:cubicBezTo>
                    <a:lnTo>
                      <a:pt x="3037" y="9740"/>
                    </a:lnTo>
                    <a:lnTo>
                      <a:pt x="3144" y="9775"/>
                    </a:lnTo>
                    <a:lnTo>
                      <a:pt x="3251" y="9728"/>
                    </a:lnTo>
                    <a:lnTo>
                      <a:pt x="3358" y="9740"/>
                    </a:lnTo>
                    <a:lnTo>
                      <a:pt x="3430" y="9692"/>
                    </a:lnTo>
                    <a:lnTo>
                      <a:pt x="3418" y="9597"/>
                    </a:lnTo>
                    <a:lnTo>
                      <a:pt x="3477" y="9549"/>
                    </a:lnTo>
                    <a:cubicBezTo>
                      <a:pt x="3466" y="9525"/>
                      <a:pt x="3466" y="9513"/>
                      <a:pt x="3454" y="9490"/>
                    </a:cubicBezTo>
                    <a:lnTo>
                      <a:pt x="3323" y="9394"/>
                    </a:lnTo>
                    <a:lnTo>
                      <a:pt x="3382" y="9251"/>
                    </a:lnTo>
                    <a:lnTo>
                      <a:pt x="3370" y="9168"/>
                    </a:lnTo>
                    <a:lnTo>
                      <a:pt x="3442" y="9216"/>
                    </a:lnTo>
                    <a:cubicBezTo>
                      <a:pt x="3442" y="9240"/>
                      <a:pt x="3442" y="9263"/>
                      <a:pt x="3454" y="9287"/>
                    </a:cubicBezTo>
                    <a:cubicBezTo>
                      <a:pt x="3466" y="9311"/>
                      <a:pt x="3430" y="9335"/>
                      <a:pt x="3418" y="9359"/>
                    </a:cubicBezTo>
                    <a:lnTo>
                      <a:pt x="3525" y="9454"/>
                    </a:lnTo>
                    <a:lnTo>
                      <a:pt x="3620" y="9454"/>
                    </a:lnTo>
                    <a:lnTo>
                      <a:pt x="3704" y="9466"/>
                    </a:lnTo>
                    <a:lnTo>
                      <a:pt x="3608" y="9502"/>
                    </a:lnTo>
                    <a:lnTo>
                      <a:pt x="3561" y="9609"/>
                    </a:lnTo>
                    <a:cubicBezTo>
                      <a:pt x="3573" y="9621"/>
                      <a:pt x="3585" y="9632"/>
                      <a:pt x="3597" y="9644"/>
                    </a:cubicBezTo>
                    <a:lnTo>
                      <a:pt x="3787" y="9644"/>
                    </a:lnTo>
                    <a:lnTo>
                      <a:pt x="3858" y="9585"/>
                    </a:lnTo>
                    <a:lnTo>
                      <a:pt x="4025" y="9668"/>
                    </a:lnTo>
                    <a:cubicBezTo>
                      <a:pt x="4025" y="9692"/>
                      <a:pt x="4025" y="9716"/>
                      <a:pt x="4037" y="9740"/>
                    </a:cubicBezTo>
                    <a:lnTo>
                      <a:pt x="3966" y="9823"/>
                    </a:lnTo>
                    <a:lnTo>
                      <a:pt x="3858" y="9906"/>
                    </a:lnTo>
                    <a:lnTo>
                      <a:pt x="3918" y="9918"/>
                    </a:lnTo>
                    <a:lnTo>
                      <a:pt x="3978" y="9966"/>
                    </a:lnTo>
                    <a:lnTo>
                      <a:pt x="4108" y="9942"/>
                    </a:lnTo>
                    <a:lnTo>
                      <a:pt x="4216" y="9894"/>
                    </a:lnTo>
                    <a:lnTo>
                      <a:pt x="4275" y="9894"/>
                    </a:lnTo>
                    <a:lnTo>
                      <a:pt x="4466" y="9763"/>
                    </a:lnTo>
                    <a:lnTo>
                      <a:pt x="4597" y="9740"/>
                    </a:lnTo>
                    <a:lnTo>
                      <a:pt x="4656" y="9752"/>
                    </a:lnTo>
                    <a:lnTo>
                      <a:pt x="4811" y="9621"/>
                    </a:lnTo>
                    <a:lnTo>
                      <a:pt x="4918" y="9573"/>
                    </a:lnTo>
                    <a:lnTo>
                      <a:pt x="4990" y="9454"/>
                    </a:lnTo>
                    <a:lnTo>
                      <a:pt x="5073" y="9406"/>
                    </a:lnTo>
                    <a:lnTo>
                      <a:pt x="5109" y="9406"/>
                    </a:lnTo>
                    <a:lnTo>
                      <a:pt x="5109" y="9513"/>
                    </a:lnTo>
                    <a:cubicBezTo>
                      <a:pt x="5109" y="9549"/>
                      <a:pt x="5097" y="9573"/>
                      <a:pt x="5085" y="9609"/>
                    </a:cubicBezTo>
                    <a:lnTo>
                      <a:pt x="5132" y="9621"/>
                    </a:lnTo>
                    <a:lnTo>
                      <a:pt x="5251" y="9549"/>
                    </a:lnTo>
                    <a:lnTo>
                      <a:pt x="5311" y="9442"/>
                    </a:lnTo>
                    <a:lnTo>
                      <a:pt x="5430" y="9371"/>
                    </a:lnTo>
                    <a:lnTo>
                      <a:pt x="5561" y="9347"/>
                    </a:lnTo>
                    <a:lnTo>
                      <a:pt x="5668" y="9168"/>
                    </a:lnTo>
                    <a:cubicBezTo>
                      <a:pt x="5668" y="9121"/>
                      <a:pt x="5680" y="9073"/>
                      <a:pt x="5692" y="9025"/>
                    </a:cubicBezTo>
                    <a:lnTo>
                      <a:pt x="5644" y="8978"/>
                    </a:lnTo>
                    <a:cubicBezTo>
                      <a:pt x="5644" y="8942"/>
                      <a:pt x="5656" y="8918"/>
                      <a:pt x="5656" y="8894"/>
                    </a:cubicBezTo>
                    <a:lnTo>
                      <a:pt x="5585" y="8882"/>
                    </a:lnTo>
                    <a:lnTo>
                      <a:pt x="5525" y="8918"/>
                    </a:lnTo>
                    <a:lnTo>
                      <a:pt x="5442" y="8942"/>
                    </a:lnTo>
                    <a:lnTo>
                      <a:pt x="5299" y="9025"/>
                    </a:lnTo>
                    <a:lnTo>
                      <a:pt x="5240" y="9097"/>
                    </a:lnTo>
                    <a:lnTo>
                      <a:pt x="5121" y="9121"/>
                    </a:lnTo>
                    <a:lnTo>
                      <a:pt x="5216" y="9025"/>
                    </a:lnTo>
                    <a:lnTo>
                      <a:pt x="5228" y="8966"/>
                    </a:lnTo>
                    <a:lnTo>
                      <a:pt x="5228" y="8966"/>
                    </a:lnTo>
                    <a:lnTo>
                      <a:pt x="5109" y="9001"/>
                    </a:lnTo>
                    <a:lnTo>
                      <a:pt x="5061" y="8978"/>
                    </a:lnTo>
                    <a:lnTo>
                      <a:pt x="5085" y="8918"/>
                    </a:lnTo>
                    <a:lnTo>
                      <a:pt x="5156" y="8894"/>
                    </a:lnTo>
                    <a:lnTo>
                      <a:pt x="5216" y="8751"/>
                    </a:lnTo>
                    <a:lnTo>
                      <a:pt x="5275" y="8692"/>
                    </a:lnTo>
                    <a:lnTo>
                      <a:pt x="5228" y="8620"/>
                    </a:lnTo>
                    <a:lnTo>
                      <a:pt x="5049" y="8597"/>
                    </a:lnTo>
                    <a:lnTo>
                      <a:pt x="4823" y="8680"/>
                    </a:lnTo>
                    <a:lnTo>
                      <a:pt x="4680" y="8775"/>
                    </a:lnTo>
                    <a:cubicBezTo>
                      <a:pt x="4692" y="8751"/>
                      <a:pt x="4716" y="8716"/>
                      <a:pt x="4728" y="8680"/>
                    </a:cubicBezTo>
                    <a:lnTo>
                      <a:pt x="4609" y="8609"/>
                    </a:lnTo>
                    <a:lnTo>
                      <a:pt x="4442" y="8573"/>
                    </a:lnTo>
                    <a:lnTo>
                      <a:pt x="4359" y="8609"/>
                    </a:lnTo>
                    <a:lnTo>
                      <a:pt x="4311" y="8656"/>
                    </a:lnTo>
                    <a:lnTo>
                      <a:pt x="4239" y="8668"/>
                    </a:lnTo>
                    <a:cubicBezTo>
                      <a:pt x="4192" y="8716"/>
                      <a:pt x="4156" y="8763"/>
                      <a:pt x="4108" y="8799"/>
                    </a:cubicBezTo>
                    <a:lnTo>
                      <a:pt x="4013" y="8823"/>
                    </a:lnTo>
                    <a:cubicBezTo>
                      <a:pt x="4037" y="8775"/>
                      <a:pt x="4049" y="8728"/>
                      <a:pt x="4061" y="8692"/>
                    </a:cubicBezTo>
                    <a:lnTo>
                      <a:pt x="3930" y="8644"/>
                    </a:lnTo>
                    <a:lnTo>
                      <a:pt x="4049" y="8609"/>
                    </a:lnTo>
                    <a:lnTo>
                      <a:pt x="4085" y="8609"/>
                    </a:lnTo>
                    <a:lnTo>
                      <a:pt x="4263" y="8561"/>
                    </a:lnTo>
                    <a:lnTo>
                      <a:pt x="4335" y="8561"/>
                    </a:lnTo>
                    <a:cubicBezTo>
                      <a:pt x="4335" y="8549"/>
                      <a:pt x="4335" y="8537"/>
                      <a:pt x="4347" y="8513"/>
                    </a:cubicBezTo>
                    <a:lnTo>
                      <a:pt x="4228" y="8454"/>
                    </a:lnTo>
                    <a:lnTo>
                      <a:pt x="4275" y="8382"/>
                    </a:lnTo>
                    <a:lnTo>
                      <a:pt x="4299" y="8251"/>
                    </a:lnTo>
                    <a:lnTo>
                      <a:pt x="4287" y="8204"/>
                    </a:lnTo>
                    <a:lnTo>
                      <a:pt x="4394" y="8085"/>
                    </a:lnTo>
                    <a:lnTo>
                      <a:pt x="4394" y="8144"/>
                    </a:lnTo>
                    <a:cubicBezTo>
                      <a:pt x="4394" y="8168"/>
                      <a:pt x="4430" y="8168"/>
                      <a:pt x="4442" y="8180"/>
                    </a:cubicBezTo>
                    <a:lnTo>
                      <a:pt x="4430" y="8251"/>
                    </a:lnTo>
                    <a:lnTo>
                      <a:pt x="4370" y="8299"/>
                    </a:lnTo>
                    <a:lnTo>
                      <a:pt x="4466" y="8466"/>
                    </a:lnTo>
                    <a:lnTo>
                      <a:pt x="4787" y="8609"/>
                    </a:lnTo>
                    <a:lnTo>
                      <a:pt x="4954" y="8597"/>
                    </a:lnTo>
                    <a:cubicBezTo>
                      <a:pt x="4954" y="8585"/>
                      <a:pt x="4966" y="8573"/>
                      <a:pt x="4966" y="8561"/>
                    </a:cubicBezTo>
                    <a:lnTo>
                      <a:pt x="5156" y="8525"/>
                    </a:lnTo>
                    <a:lnTo>
                      <a:pt x="5478" y="8573"/>
                    </a:lnTo>
                    <a:lnTo>
                      <a:pt x="5537" y="8537"/>
                    </a:lnTo>
                    <a:lnTo>
                      <a:pt x="5609" y="8406"/>
                    </a:lnTo>
                    <a:lnTo>
                      <a:pt x="5680" y="8347"/>
                    </a:lnTo>
                    <a:lnTo>
                      <a:pt x="5740" y="8347"/>
                    </a:lnTo>
                    <a:cubicBezTo>
                      <a:pt x="5728" y="8370"/>
                      <a:pt x="5704" y="8382"/>
                      <a:pt x="5692" y="8406"/>
                    </a:cubicBezTo>
                    <a:lnTo>
                      <a:pt x="5787" y="8406"/>
                    </a:lnTo>
                    <a:lnTo>
                      <a:pt x="5906" y="8347"/>
                    </a:lnTo>
                    <a:cubicBezTo>
                      <a:pt x="5906" y="8323"/>
                      <a:pt x="5906" y="8311"/>
                      <a:pt x="5918" y="8287"/>
                    </a:cubicBezTo>
                    <a:lnTo>
                      <a:pt x="5954" y="8251"/>
                    </a:lnTo>
                    <a:lnTo>
                      <a:pt x="6013" y="8275"/>
                    </a:lnTo>
                    <a:lnTo>
                      <a:pt x="6156" y="8204"/>
                    </a:lnTo>
                    <a:lnTo>
                      <a:pt x="6156" y="8108"/>
                    </a:lnTo>
                    <a:lnTo>
                      <a:pt x="6323" y="8013"/>
                    </a:lnTo>
                    <a:cubicBezTo>
                      <a:pt x="6323" y="7989"/>
                      <a:pt x="6311" y="7966"/>
                      <a:pt x="6311" y="7942"/>
                    </a:cubicBezTo>
                    <a:lnTo>
                      <a:pt x="6264" y="7930"/>
                    </a:lnTo>
                    <a:lnTo>
                      <a:pt x="6144" y="7954"/>
                    </a:lnTo>
                    <a:lnTo>
                      <a:pt x="6252" y="7858"/>
                    </a:lnTo>
                    <a:lnTo>
                      <a:pt x="6252" y="7704"/>
                    </a:lnTo>
                    <a:lnTo>
                      <a:pt x="6418" y="7656"/>
                    </a:lnTo>
                    <a:lnTo>
                      <a:pt x="6692" y="7644"/>
                    </a:lnTo>
                    <a:lnTo>
                      <a:pt x="6787" y="7680"/>
                    </a:lnTo>
                    <a:lnTo>
                      <a:pt x="7002" y="7656"/>
                    </a:lnTo>
                    <a:lnTo>
                      <a:pt x="7109" y="7573"/>
                    </a:lnTo>
                    <a:lnTo>
                      <a:pt x="7204" y="7549"/>
                    </a:lnTo>
                    <a:lnTo>
                      <a:pt x="7323" y="7608"/>
                    </a:lnTo>
                    <a:lnTo>
                      <a:pt x="7442" y="7573"/>
                    </a:lnTo>
                    <a:lnTo>
                      <a:pt x="7537" y="7477"/>
                    </a:lnTo>
                    <a:lnTo>
                      <a:pt x="7633" y="7418"/>
                    </a:lnTo>
                    <a:lnTo>
                      <a:pt x="7633" y="7370"/>
                    </a:lnTo>
                    <a:lnTo>
                      <a:pt x="7478" y="7394"/>
                    </a:lnTo>
                    <a:lnTo>
                      <a:pt x="7061" y="7335"/>
                    </a:lnTo>
                    <a:cubicBezTo>
                      <a:pt x="7049" y="7323"/>
                      <a:pt x="7037" y="7299"/>
                      <a:pt x="7026" y="7287"/>
                    </a:cubicBezTo>
                    <a:lnTo>
                      <a:pt x="7097" y="7239"/>
                    </a:lnTo>
                    <a:lnTo>
                      <a:pt x="7228" y="7227"/>
                    </a:lnTo>
                    <a:lnTo>
                      <a:pt x="7299" y="7263"/>
                    </a:lnTo>
                    <a:lnTo>
                      <a:pt x="7418" y="7216"/>
                    </a:lnTo>
                    <a:lnTo>
                      <a:pt x="7645" y="7287"/>
                    </a:lnTo>
                    <a:lnTo>
                      <a:pt x="7728" y="7263"/>
                    </a:lnTo>
                    <a:cubicBezTo>
                      <a:pt x="7764" y="7227"/>
                      <a:pt x="7811" y="7192"/>
                      <a:pt x="7859" y="7156"/>
                    </a:cubicBezTo>
                    <a:cubicBezTo>
                      <a:pt x="7907" y="7120"/>
                      <a:pt x="7930" y="7132"/>
                      <a:pt x="7966" y="7120"/>
                    </a:cubicBezTo>
                    <a:lnTo>
                      <a:pt x="8002" y="7073"/>
                    </a:lnTo>
                    <a:cubicBezTo>
                      <a:pt x="7990" y="7037"/>
                      <a:pt x="7978" y="7001"/>
                      <a:pt x="7966" y="6977"/>
                    </a:cubicBezTo>
                    <a:lnTo>
                      <a:pt x="7788" y="6942"/>
                    </a:lnTo>
                    <a:lnTo>
                      <a:pt x="7692" y="6942"/>
                    </a:lnTo>
                    <a:lnTo>
                      <a:pt x="7657" y="6906"/>
                    </a:lnTo>
                    <a:lnTo>
                      <a:pt x="7514" y="6894"/>
                    </a:lnTo>
                    <a:lnTo>
                      <a:pt x="7490" y="6858"/>
                    </a:lnTo>
                    <a:lnTo>
                      <a:pt x="7645" y="6835"/>
                    </a:lnTo>
                    <a:lnTo>
                      <a:pt x="7752" y="6846"/>
                    </a:lnTo>
                    <a:lnTo>
                      <a:pt x="7776" y="6882"/>
                    </a:lnTo>
                    <a:lnTo>
                      <a:pt x="7883" y="6894"/>
                    </a:lnTo>
                    <a:lnTo>
                      <a:pt x="7990" y="6882"/>
                    </a:lnTo>
                    <a:lnTo>
                      <a:pt x="8085" y="6894"/>
                    </a:lnTo>
                    <a:lnTo>
                      <a:pt x="8252" y="6775"/>
                    </a:lnTo>
                    <a:lnTo>
                      <a:pt x="8311" y="6751"/>
                    </a:lnTo>
                    <a:cubicBezTo>
                      <a:pt x="8323" y="6715"/>
                      <a:pt x="8335" y="6668"/>
                      <a:pt x="8347" y="6620"/>
                    </a:cubicBezTo>
                    <a:lnTo>
                      <a:pt x="8478" y="6454"/>
                    </a:lnTo>
                    <a:cubicBezTo>
                      <a:pt x="8478" y="6430"/>
                      <a:pt x="8466" y="6406"/>
                      <a:pt x="8466" y="6382"/>
                    </a:cubicBezTo>
                    <a:lnTo>
                      <a:pt x="8335" y="6358"/>
                    </a:lnTo>
                    <a:lnTo>
                      <a:pt x="8204" y="6311"/>
                    </a:lnTo>
                    <a:lnTo>
                      <a:pt x="8085" y="6334"/>
                    </a:lnTo>
                    <a:lnTo>
                      <a:pt x="7966" y="6358"/>
                    </a:lnTo>
                    <a:lnTo>
                      <a:pt x="7847" y="6406"/>
                    </a:lnTo>
                    <a:cubicBezTo>
                      <a:pt x="7847" y="6382"/>
                      <a:pt x="7859" y="6370"/>
                      <a:pt x="7859" y="6358"/>
                    </a:cubicBezTo>
                    <a:lnTo>
                      <a:pt x="7990" y="6299"/>
                    </a:lnTo>
                    <a:lnTo>
                      <a:pt x="8157" y="6263"/>
                    </a:lnTo>
                    <a:cubicBezTo>
                      <a:pt x="8157" y="6251"/>
                      <a:pt x="8157" y="6239"/>
                      <a:pt x="8157" y="6227"/>
                    </a:cubicBezTo>
                    <a:lnTo>
                      <a:pt x="7942" y="6144"/>
                    </a:lnTo>
                    <a:lnTo>
                      <a:pt x="7835" y="6144"/>
                    </a:lnTo>
                    <a:lnTo>
                      <a:pt x="7728" y="6180"/>
                    </a:lnTo>
                    <a:lnTo>
                      <a:pt x="7645" y="6168"/>
                    </a:lnTo>
                    <a:lnTo>
                      <a:pt x="7621" y="6192"/>
                    </a:lnTo>
                    <a:lnTo>
                      <a:pt x="7514" y="6239"/>
                    </a:lnTo>
                    <a:lnTo>
                      <a:pt x="7466" y="6227"/>
                    </a:lnTo>
                    <a:lnTo>
                      <a:pt x="7442" y="6239"/>
                    </a:lnTo>
                    <a:lnTo>
                      <a:pt x="7323" y="6263"/>
                    </a:lnTo>
                    <a:cubicBezTo>
                      <a:pt x="7323" y="6239"/>
                      <a:pt x="7323" y="6227"/>
                      <a:pt x="7323" y="6203"/>
                    </a:cubicBezTo>
                    <a:cubicBezTo>
                      <a:pt x="7311" y="6180"/>
                      <a:pt x="7335" y="6180"/>
                      <a:pt x="7347" y="6156"/>
                    </a:cubicBezTo>
                    <a:lnTo>
                      <a:pt x="7085" y="6132"/>
                    </a:lnTo>
                    <a:lnTo>
                      <a:pt x="7049" y="6096"/>
                    </a:lnTo>
                    <a:lnTo>
                      <a:pt x="7168" y="6120"/>
                    </a:lnTo>
                    <a:lnTo>
                      <a:pt x="7395" y="6096"/>
                    </a:lnTo>
                    <a:lnTo>
                      <a:pt x="7478" y="6132"/>
                    </a:lnTo>
                    <a:lnTo>
                      <a:pt x="7478" y="6180"/>
                    </a:lnTo>
                    <a:lnTo>
                      <a:pt x="7668" y="6108"/>
                    </a:lnTo>
                    <a:lnTo>
                      <a:pt x="7918" y="6073"/>
                    </a:lnTo>
                    <a:lnTo>
                      <a:pt x="8061" y="6108"/>
                    </a:lnTo>
                    <a:lnTo>
                      <a:pt x="8109" y="6084"/>
                    </a:lnTo>
                    <a:cubicBezTo>
                      <a:pt x="8109" y="6061"/>
                      <a:pt x="8109" y="6025"/>
                      <a:pt x="8109" y="6001"/>
                    </a:cubicBezTo>
                    <a:lnTo>
                      <a:pt x="7811" y="5989"/>
                    </a:lnTo>
                    <a:lnTo>
                      <a:pt x="7537" y="6025"/>
                    </a:lnTo>
                    <a:lnTo>
                      <a:pt x="7359" y="6013"/>
                    </a:lnTo>
                    <a:cubicBezTo>
                      <a:pt x="7359" y="6001"/>
                      <a:pt x="7371" y="5977"/>
                      <a:pt x="7371" y="5965"/>
                    </a:cubicBezTo>
                    <a:lnTo>
                      <a:pt x="7502" y="5942"/>
                    </a:lnTo>
                    <a:lnTo>
                      <a:pt x="7621" y="5965"/>
                    </a:lnTo>
                    <a:lnTo>
                      <a:pt x="7918" y="5942"/>
                    </a:lnTo>
                    <a:lnTo>
                      <a:pt x="8121" y="5918"/>
                    </a:lnTo>
                    <a:lnTo>
                      <a:pt x="8204" y="5965"/>
                    </a:lnTo>
                    <a:lnTo>
                      <a:pt x="8204" y="6073"/>
                    </a:lnTo>
                    <a:lnTo>
                      <a:pt x="8252" y="6120"/>
                    </a:lnTo>
                    <a:lnTo>
                      <a:pt x="8442" y="6168"/>
                    </a:lnTo>
                    <a:lnTo>
                      <a:pt x="8633" y="6168"/>
                    </a:lnTo>
                    <a:lnTo>
                      <a:pt x="8728" y="6203"/>
                    </a:lnTo>
                    <a:lnTo>
                      <a:pt x="8788" y="6203"/>
                    </a:lnTo>
                    <a:lnTo>
                      <a:pt x="8871" y="6144"/>
                    </a:lnTo>
                    <a:cubicBezTo>
                      <a:pt x="8847" y="6120"/>
                      <a:pt x="8835" y="6096"/>
                      <a:pt x="8823" y="6073"/>
                    </a:cubicBezTo>
                    <a:cubicBezTo>
                      <a:pt x="8811" y="6049"/>
                      <a:pt x="8823" y="6013"/>
                      <a:pt x="8823" y="5989"/>
                    </a:cubicBezTo>
                    <a:lnTo>
                      <a:pt x="8776" y="5953"/>
                    </a:lnTo>
                    <a:lnTo>
                      <a:pt x="8883" y="5882"/>
                    </a:lnTo>
                    <a:lnTo>
                      <a:pt x="8811" y="5846"/>
                    </a:lnTo>
                    <a:lnTo>
                      <a:pt x="8430" y="5858"/>
                    </a:lnTo>
                    <a:lnTo>
                      <a:pt x="8323" y="5906"/>
                    </a:lnTo>
                    <a:lnTo>
                      <a:pt x="8240" y="5918"/>
                    </a:lnTo>
                    <a:lnTo>
                      <a:pt x="8109" y="5870"/>
                    </a:lnTo>
                    <a:lnTo>
                      <a:pt x="7966" y="5870"/>
                    </a:lnTo>
                    <a:lnTo>
                      <a:pt x="7847" y="5822"/>
                    </a:lnTo>
                    <a:lnTo>
                      <a:pt x="7752" y="5846"/>
                    </a:lnTo>
                    <a:lnTo>
                      <a:pt x="7704" y="5882"/>
                    </a:lnTo>
                    <a:lnTo>
                      <a:pt x="7621" y="5894"/>
                    </a:lnTo>
                    <a:lnTo>
                      <a:pt x="7621" y="5822"/>
                    </a:lnTo>
                    <a:lnTo>
                      <a:pt x="7442" y="5811"/>
                    </a:lnTo>
                    <a:cubicBezTo>
                      <a:pt x="7430" y="5799"/>
                      <a:pt x="7418" y="5775"/>
                      <a:pt x="7418" y="5763"/>
                    </a:cubicBezTo>
                    <a:lnTo>
                      <a:pt x="7526" y="5727"/>
                    </a:lnTo>
                    <a:lnTo>
                      <a:pt x="7609" y="5751"/>
                    </a:lnTo>
                    <a:lnTo>
                      <a:pt x="7728" y="5751"/>
                    </a:lnTo>
                    <a:lnTo>
                      <a:pt x="7764" y="5692"/>
                    </a:lnTo>
                    <a:lnTo>
                      <a:pt x="7728" y="5656"/>
                    </a:lnTo>
                    <a:cubicBezTo>
                      <a:pt x="7740" y="5644"/>
                      <a:pt x="7752" y="5632"/>
                      <a:pt x="7764" y="5608"/>
                    </a:cubicBezTo>
                    <a:lnTo>
                      <a:pt x="7871" y="5656"/>
                    </a:lnTo>
                    <a:lnTo>
                      <a:pt x="7895" y="5739"/>
                    </a:lnTo>
                    <a:lnTo>
                      <a:pt x="8002" y="5763"/>
                    </a:lnTo>
                    <a:lnTo>
                      <a:pt x="8371" y="5751"/>
                    </a:lnTo>
                    <a:lnTo>
                      <a:pt x="8419" y="5703"/>
                    </a:lnTo>
                    <a:lnTo>
                      <a:pt x="8240" y="5572"/>
                    </a:lnTo>
                    <a:lnTo>
                      <a:pt x="8073" y="5572"/>
                    </a:lnTo>
                    <a:lnTo>
                      <a:pt x="7942" y="5549"/>
                    </a:lnTo>
                    <a:lnTo>
                      <a:pt x="7918" y="5501"/>
                    </a:lnTo>
                    <a:lnTo>
                      <a:pt x="7954" y="5465"/>
                    </a:lnTo>
                    <a:lnTo>
                      <a:pt x="8049" y="5513"/>
                    </a:lnTo>
                    <a:lnTo>
                      <a:pt x="8240" y="5489"/>
                    </a:lnTo>
                    <a:lnTo>
                      <a:pt x="8323" y="5501"/>
                    </a:lnTo>
                    <a:cubicBezTo>
                      <a:pt x="8335" y="5537"/>
                      <a:pt x="8359" y="5561"/>
                      <a:pt x="8371" y="5584"/>
                    </a:cubicBezTo>
                    <a:lnTo>
                      <a:pt x="8442" y="5549"/>
                    </a:lnTo>
                    <a:lnTo>
                      <a:pt x="8538" y="5620"/>
                    </a:lnTo>
                    <a:lnTo>
                      <a:pt x="8680" y="5620"/>
                    </a:lnTo>
                    <a:lnTo>
                      <a:pt x="8752" y="5656"/>
                    </a:lnTo>
                    <a:lnTo>
                      <a:pt x="8811" y="5656"/>
                    </a:lnTo>
                    <a:lnTo>
                      <a:pt x="8895" y="5572"/>
                    </a:lnTo>
                    <a:lnTo>
                      <a:pt x="9002" y="5549"/>
                    </a:lnTo>
                    <a:lnTo>
                      <a:pt x="9145" y="5608"/>
                    </a:lnTo>
                    <a:lnTo>
                      <a:pt x="9192" y="5572"/>
                    </a:lnTo>
                    <a:lnTo>
                      <a:pt x="9192" y="5513"/>
                    </a:lnTo>
                    <a:lnTo>
                      <a:pt x="9264" y="5489"/>
                    </a:lnTo>
                    <a:lnTo>
                      <a:pt x="9395" y="5537"/>
                    </a:lnTo>
                    <a:lnTo>
                      <a:pt x="9538" y="5525"/>
                    </a:lnTo>
                    <a:lnTo>
                      <a:pt x="9585" y="5477"/>
                    </a:lnTo>
                    <a:cubicBezTo>
                      <a:pt x="9573" y="5406"/>
                      <a:pt x="9562" y="5334"/>
                      <a:pt x="9550" y="5251"/>
                    </a:cubicBezTo>
                    <a:lnTo>
                      <a:pt x="9228" y="5132"/>
                    </a:lnTo>
                    <a:lnTo>
                      <a:pt x="9121" y="5144"/>
                    </a:lnTo>
                    <a:lnTo>
                      <a:pt x="9085" y="5168"/>
                    </a:lnTo>
                    <a:lnTo>
                      <a:pt x="8990" y="5156"/>
                    </a:lnTo>
                    <a:lnTo>
                      <a:pt x="8990" y="5120"/>
                    </a:lnTo>
                    <a:lnTo>
                      <a:pt x="9204" y="5060"/>
                    </a:lnTo>
                    <a:lnTo>
                      <a:pt x="9300" y="5060"/>
                    </a:lnTo>
                    <a:lnTo>
                      <a:pt x="9371" y="5025"/>
                    </a:lnTo>
                    <a:lnTo>
                      <a:pt x="9466" y="5060"/>
                    </a:lnTo>
                    <a:lnTo>
                      <a:pt x="9466" y="5132"/>
                    </a:lnTo>
                    <a:lnTo>
                      <a:pt x="9526" y="5156"/>
                    </a:lnTo>
                    <a:lnTo>
                      <a:pt x="9716" y="5144"/>
                    </a:lnTo>
                    <a:lnTo>
                      <a:pt x="9764" y="5275"/>
                    </a:lnTo>
                    <a:lnTo>
                      <a:pt x="9812" y="5311"/>
                    </a:lnTo>
                    <a:lnTo>
                      <a:pt x="9954" y="5299"/>
                    </a:lnTo>
                    <a:lnTo>
                      <a:pt x="10002" y="5334"/>
                    </a:lnTo>
                    <a:lnTo>
                      <a:pt x="10335" y="5287"/>
                    </a:lnTo>
                    <a:lnTo>
                      <a:pt x="10526" y="5263"/>
                    </a:lnTo>
                    <a:lnTo>
                      <a:pt x="10716" y="5096"/>
                    </a:lnTo>
                    <a:lnTo>
                      <a:pt x="10716" y="5037"/>
                    </a:lnTo>
                    <a:lnTo>
                      <a:pt x="10621" y="5013"/>
                    </a:lnTo>
                    <a:lnTo>
                      <a:pt x="10562" y="5049"/>
                    </a:lnTo>
                    <a:lnTo>
                      <a:pt x="10490" y="5025"/>
                    </a:lnTo>
                    <a:lnTo>
                      <a:pt x="10538" y="4989"/>
                    </a:lnTo>
                    <a:lnTo>
                      <a:pt x="10716" y="4941"/>
                    </a:lnTo>
                    <a:lnTo>
                      <a:pt x="10883" y="4930"/>
                    </a:lnTo>
                    <a:lnTo>
                      <a:pt x="11014" y="4858"/>
                    </a:lnTo>
                    <a:lnTo>
                      <a:pt x="11026" y="4787"/>
                    </a:lnTo>
                    <a:lnTo>
                      <a:pt x="10943" y="4727"/>
                    </a:lnTo>
                    <a:lnTo>
                      <a:pt x="10585" y="4787"/>
                    </a:lnTo>
                    <a:lnTo>
                      <a:pt x="10324" y="4799"/>
                    </a:lnTo>
                    <a:cubicBezTo>
                      <a:pt x="10324" y="4775"/>
                      <a:pt x="10335" y="4763"/>
                      <a:pt x="10335" y="4739"/>
                    </a:cubicBezTo>
                    <a:lnTo>
                      <a:pt x="10455" y="4715"/>
                    </a:lnTo>
                    <a:lnTo>
                      <a:pt x="10502" y="4632"/>
                    </a:lnTo>
                    <a:lnTo>
                      <a:pt x="10562" y="4644"/>
                    </a:lnTo>
                    <a:lnTo>
                      <a:pt x="10585" y="4715"/>
                    </a:lnTo>
                    <a:lnTo>
                      <a:pt x="10681" y="4691"/>
                    </a:lnTo>
                    <a:lnTo>
                      <a:pt x="10752" y="4644"/>
                    </a:lnTo>
                    <a:lnTo>
                      <a:pt x="10990" y="4656"/>
                    </a:lnTo>
                    <a:lnTo>
                      <a:pt x="11074" y="4608"/>
                    </a:lnTo>
                    <a:lnTo>
                      <a:pt x="11217" y="4644"/>
                    </a:lnTo>
                    <a:lnTo>
                      <a:pt x="11276" y="4632"/>
                    </a:lnTo>
                    <a:lnTo>
                      <a:pt x="11395" y="4525"/>
                    </a:lnTo>
                    <a:cubicBezTo>
                      <a:pt x="11383" y="4513"/>
                      <a:pt x="11371" y="4489"/>
                      <a:pt x="11359" y="4477"/>
                    </a:cubicBezTo>
                    <a:lnTo>
                      <a:pt x="11193" y="4441"/>
                    </a:lnTo>
                    <a:cubicBezTo>
                      <a:pt x="11205" y="4418"/>
                      <a:pt x="11217" y="4394"/>
                      <a:pt x="11228" y="4370"/>
                    </a:cubicBezTo>
                    <a:lnTo>
                      <a:pt x="11288" y="4322"/>
                    </a:lnTo>
                    <a:lnTo>
                      <a:pt x="11240" y="4215"/>
                    </a:lnTo>
                    <a:lnTo>
                      <a:pt x="11336" y="4239"/>
                    </a:lnTo>
                    <a:cubicBezTo>
                      <a:pt x="11336" y="4263"/>
                      <a:pt x="11336" y="4287"/>
                      <a:pt x="11347" y="4310"/>
                    </a:cubicBezTo>
                    <a:cubicBezTo>
                      <a:pt x="11336" y="4334"/>
                      <a:pt x="11312" y="4346"/>
                      <a:pt x="11300" y="4370"/>
                    </a:cubicBezTo>
                    <a:lnTo>
                      <a:pt x="11336" y="4418"/>
                    </a:lnTo>
                    <a:lnTo>
                      <a:pt x="11443" y="4418"/>
                    </a:lnTo>
                    <a:lnTo>
                      <a:pt x="11514" y="4358"/>
                    </a:lnTo>
                    <a:lnTo>
                      <a:pt x="11836" y="4310"/>
                    </a:lnTo>
                    <a:lnTo>
                      <a:pt x="11907" y="4227"/>
                    </a:lnTo>
                    <a:lnTo>
                      <a:pt x="12038" y="4144"/>
                    </a:lnTo>
                    <a:cubicBezTo>
                      <a:pt x="12038" y="4120"/>
                      <a:pt x="12014" y="4084"/>
                      <a:pt x="12014" y="4060"/>
                    </a:cubicBezTo>
                    <a:lnTo>
                      <a:pt x="12062" y="4013"/>
                    </a:lnTo>
                    <a:lnTo>
                      <a:pt x="12169" y="4001"/>
                    </a:lnTo>
                    <a:lnTo>
                      <a:pt x="12276" y="3929"/>
                    </a:lnTo>
                    <a:lnTo>
                      <a:pt x="12371" y="3929"/>
                    </a:lnTo>
                    <a:lnTo>
                      <a:pt x="12490" y="3870"/>
                    </a:lnTo>
                    <a:lnTo>
                      <a:pt x="12752" y="3798"/>
                    </a:lnTo>
                    <a:cubicBezTo>
                      <a:pt x="12776" y="3763"/>
                      <a:pt x="12800" y="3739"/>
                      <a:pt x="12824" y="3703"/>
                    </a:cubicBezTo>
                    <a:lnTo>
                      <a:pt x="13062" y="3632"/>
                    </a:lnTo>
                    <a:lnTo>
                      <a:pt x="13181" y="3548"/>
                    </a:lnTo>
                    <a:lnTo>
                      <a:pt x="13336" y="3536"/>
                    </a:lnTo>
                    <a:lnTo>
                      <a:pt x="13431" y="3501"/>
                    </a:lnTo>
                    <a:lnTo>
                      <a:pt x="13562" y="3477"/>
                    </a:lnTo>
                    <a:lnTo>
                      <a:pt x="13764" y="3382"/>
                    </a:lnTo>
                    <a:lnTo>
                      <a:pt x="13907" y="3275"/>
                    </a:lnTo>
                    <a:lnTo>
                      <a:pt x="14014" y="3251"/>
                    </a:lnTo>
                    <a:lnTo>
                      <a:pt x="14098" y="3155"/>
                    </a:lnTo>
                    <a:lnTo>
                      <a:pt x="14360" y="3084"/>
                    </a:lnTo>
                    <a:lnTo>
                      <a:pt x="14419" y="3048"/>
                    </a:lnTo>
                    <a:lnTo>
                      <a:pt x="14646" y="2941"/>
                    </a:lnTo>
                    <a:cubicBezTo>
                      <a:pt x="14669" y="2894"/>
                      <a:pt x="14705" y="2858"/>
                      <a:pt x="14729" y="2810"/>
                    </a:cubicBezTo>
                    <a:lnTo>
                      <a:pt x="14800" y="2691"/>
                    </a:lnTo>
                    <a:lnTo>
                      <a:pt x="14586" y="2715"/>
                    </a:lnTo>
                    <a:lnTo>
                      <a:pt x="14419" y="2751"/>
                    </a:lnTo>
                    <a:lnTo>
                      <a:pt x="14312" y="2751"/>
                    </a:lnTo>
                    <a:lnTo>
                      <a:pt x="14169" y="2774"/>
                    </a:lnTo>
                    <a:lnTo>
                      <a:pt x="13967" y="2929"/>
                    </a:lnTo>
                    <a:lnTo>
                      <a:pt x="13633" y="3013"/>
                    </a:lnTo>
                    <a:lnTo>
                      <a:pt x="13122" y="3108"/>
                    </a:lnTo>
                    <a:lnTo>
                      <a:pt x="12943" y="3120"/>
                    </a:lnTo>
                    <a:lnTo>
                      <a:pt x="12574" y="3179"/>
                    </a:lnTo>
                    <a:lnTo>
                      <a:pt x="12383" y="3263"/>
                    </a:lnTo>
                    <a:lnTo>
                      <a:pt x="12348" y="3191"/>
                    </a:lnTo>
                    <a:lnTo>
                      <a:pt x="12217" y="3227"/>
                    </a:lnTo>
                    <a:lnTo>
                      <a:pt x="12276" y="3132"/>
                    </a:lnTo>
                    <a:lnTo>
                      <a:pt x="12407" y="3108"/>
                    </a:lnTo>
                    <a:lnTo>
                      <a:pt x="12514" y="3108"/>
                    </a:lnTo>
                    <a:lnTo>
                      <a:pt x="12633" y="3048"/>
                    </a:lnTo>
                    <a:lnTo>
                      <a:pt x="12669" y="3096"/>
                    </a:lnTo>
                    <a:lnTo>
                      <a:pt x="12848" y="3084"/>
                    </a:lnTo>
                    <a:lnTo>
                      <a:pt x="13050" y="3025"/>
                    </a:lnTo>
                    <a:lnTo>
                      <a:pt x="13205" y="3013"/>
                    </a:lnTo>
                    <a:lnTo>
                      <a:pt x="13574" y="2917"/>
                    </a:lnTo>
                    <a:lnTo>
                      <a:pt x="14157" y="2691"/>
                    </a:lnTo>
                    <a:lnTo>
                      <a:pt x="14229" y="2632"/>
                    </a:lnTo>
                    <a:lnTo>
                      <a:pt x="14145" y="2596"/>
                    </a:lnTo>
                    <a:lnTo>
                      <a:pt x="13884" y="2596"/>
                    </a:lnTo>
                    <a:lnTo>
                      <a:pt x="13431" y="2620"/>
                    </a:lnTo>
                    <a:lnTo>
                      <a:pt x="13348" y="2560"/>
                    </a:lnTo>
                    <a:lnTo>
                      <a:pt x="13550" y="2572"/>
                    </a:lnTo>
                    <a:lnTo>
                      <a:pt x="13669" y="2560"/>
                    </a:lnTo>
                    <a:lnTo>
                      <a:pt x="13633" y="2513"/>
                    </a:lnTo>
                    <a:lnTo>
                      <a:pt x="13467" y="2441"/>
                    </a:lnTo>
                    <a:lnTo>
                      <a:pt x="13431" y="2358"/>
                    </a:lnTo>
                    <a:lnTo>
                      <a:pt x="13574" y="2417"/>
                    </a:lnTo>
                    <a:lnTo>
                      <a:pt x="13800" y="2536"/>
                    </a:lnTo>
                    <a:lnTo>
                      <a:pt x="13884" y="2524"/>
                    </a:lnTo>
                    <a:lnTo>
                      <a:pt x="13955" y="2489"/>
                    </a:lnTo>
                    <a:lnTo>
                      <a:pt x="14038" y="2524"/>
                    </a:lnTo>
                    <a:lnTo>
                      <a:pt x="14288" y="2501"/>
                    </a:lnTo>
                    <a:lnTo>
                      <a:pt x="14384" y="2524"/>
                    </a:lnTo>
                    <a:lnTo>
                      <a:pt x="14467" y="2501"/>
                    </a:lnTo>
                    <a:lnTo>
                      <a:pt x="14657" y="2501"/>
                    </a:lnTo>
                    <a:lnTo>
                      <a:pt x="14753" y="2453"/>
                    </a:lnTo>
                    <a:lnTo>
                      <a:pt x="14657" y="2441"/>
                    </a:lnTo>
                    <a:lnTo>
                      <a:pt x="14491" y="2441"/>
                    </a:lnTo>
                    <a:cubicBezTo>
                      <a:pt x="14491" y="2417"/>
                      <a:pt x="14491" y="2405"/>
                      <a:pt x="14491" y="2382"/>
                    </a:cubicBezTo>
                    <a:lnTo>
                      <a:pt x="14705" y="2382"/>
                    </a:lnTo>
                    <a:lnTo>
                      <a:pt x="14860" y="2405"/>
                    </a:lnTo>
                    <a:lnTo>
                      <a:pt x="15027" y="2453"/>
                    </a:lnTo>
                    <a:lnTo>
                      <a:pt x="15098" y="2417"/>
                    </a:lnTo>
                    <a:cubicBezTo>
                      <a:pt x="15110" y="2382"/>
                      <a:pt x="15134" y="2358"/>
                      <a:pt x="15146" y="2322"/>
                    </a:cubicBezTo>
                    <a:lnTo>
                      <a:pt x="15253" y="2370"/>
                    </a:lnTo>
                    <a:lnTo>
                      <a:pt x="15455" y="2346"/>
                    </a:lnTo>
                    <a:lnTo>
                      <a:pt x="15634" y="2274"/>
                    </a:lnTo>
                    <a:lnTo>
                      <a:pt x="15765" y="2239"/>
                    </a:lnTo>
                    <a:lnTo>
                      <a:pt x="15908" y="2143"/>
                    </a:lnTo>
                    <a:lnTo>
                      <a:pt x="16300" y="1977"/>
                    </a:lnTo>
                    <a:lnTo>
                      <a:pt x="16384" y="1917"/>
                    </a:lnTo>
                    <a:lnTo>
                      <a:pt x="16372" y="1882"/>
                    </a:lnTo>
                    <a:lnTo>
                      <a:pt x="16491" y="1834"/>
                    </a:lnTo>
                    <a:lnTo>
                      <a:pt x="16634" y="1834"/>
                    </a:lnTo>
                    <a:lnTo>
                      <a:pt x="16681" y="1786"/>
                    </a:lnTo>
                    <a:lnTo>
                      <a:pt x="16932" y="1679"/>
                    </a:lnTo>
                    <a:lnTo>
                      <a:pt x="17074" y="1477"/>
                    </a:lnTo>
                    <a:cubicBezTo>
                      <a:pt x="17074" y="1405"/>
                      <a:pt x="17086" y="1346"/>
                      <a:pt x="17098" y="1274"/>
                    </a:cubicBezTo>
                    <a:cubicBezTo>
                      <a:pt x="17086" y="1239"/>
                      <a:pt x="17074" y="1191"/>
                      <a:pt x="17062" y="1155"/>
                    </a:cubicBezTo>
                    <a:lnTo>
                      <a:pt x="16979" y="1072"/>
                    </a:lnTo>
                    <a:lnTo>
                      <a:pt x="16801" y="1036"/>
                    </a:lnTo>
                    <a:lnTo>
                      <a:pt x="16705" y="1048"/>
                    </a:lnTo>
                    <a:lnTo>
                      <a:pt x="16681" y="1072"/>
                    </a:lnTo>
                    <a:lnTo>
                      <a:pt x="16551" y="1084"/>
                    </a:lnTo>
                    <a:lnTo>
                      <a:pt x="16479" y="1179"/>
                    </a:lnTo>
                    <a:lnTo>
                      <a:pt x="16396" y="1215"/>
                    </a:lnTo>
                    <a:cubicBezTo>
                      <a:pt x="16372" y="1203"/>
                      <a:pt x="16360" y="1191"/>
                      <a:pt x="16336" y="1191"/>
                    </a:cubicBezTo>
                    <a:lnTo>
                      <a:pt x="16479" y="1036"/>
                    </a:lnTo>
                    <a:cubicBezTo>
                      <a:pt x="16479" y="1024"/>
                      <a:pt x="16491" y="1000"/>
                      <a:pt x="16503" y="977"/>
                    </a:cubicBezTo>
                    <a:lnTo>
                      <a:pt x="16610" y="917"/>
                    </a:lnTo>
                    <a:lnTo>
                      <a:pt x="16622" y="810"/>
                    </a:lnTo>
                    <a:lnTo>
                      <a:pt x="16562" y="727"/>
                    </a:lnTo>
                    <a:lnTo>
                      <a:pt x="16491" y="715"/>
                    </a:lnTo>
                    <a:lnTo>
                      <a:pt x="16586" y="667"/>
                    </a:lnTo>
                    <a:lnTo>
                      <a:pt x="16634" y="488"/>
                    </a:lnTo>
                    <a:lnTo>
                      <a:pt x="16515" y="488"/>
                    </a:lnTo>
                    <a:lnTo>
                      <a:pt x="16372" y="536"/>
                    </a:lnTo>
                    <a:lnTo>
                      <a:pt x="16360" y="608"/>
                    </a:lnTo>
                    <a:cubicBezTo>
                      <a:pt x="16336" y="619"/>
                      <a:pt x="16312" y="643"/>
                      <a:pt x="16300" y="655"/>
                    </a:cubicBezTo>
                    <a:lnTo>
                      <a:pt x="16193" y="691"/>
                    </a:lnTo>
                    <a:lnTo>
                      <a:pt x="16134" y="655"/>
                    </a:lnTo>
                    <a:lnTo>
                      <a:pt x="16193" y="596"/>
                    </a:lnTo>
                    <a:lnTo>
                      <a:pt x="16193" y="548"/>
                    </a:lnTo>
                    <a:lnTo>
                      <a:pt x="16253" y="477"/>
                    </a:lnTo>
                    <a:lnTo>
                      <a:pt x="16193" y="453"/>
                    </a:lnTo>
                    <a:lnTo>
                      <a:pt x="16062" y="524"/>
                    </a:lnTo>
                    <a:lnTo>
                      <a:pt x="16003" y="619"/>
                    </a:lnTo>
                    <a:lnTo>
                      <a:pt x="15943" y="655"/>
                    </a:lnTo>
                    <a:lnTo>
                      <a:pt x="15884" y="619"/>
                    </a:lnTo>
                    <a:lnTo>
                      <a:pt x="15943" y="524"/>
                    </a:lnTo>
                    <a:lnTo>
                      <a:pt x="15896" y="465"/>
                    </a:lnTo>
                    <a:lnTo>
                      <a:pt x="15753" y="488"/>
                    </a:lnTo>
                    <a:lnTo>
                      <a:pt x="15562" y="572"/>
                    </a:lnTo>
                    <a:cubicBezTo>
                      <a:pt x="15550" y="608"/>
                      <a:pt x="15527" y="631"/>
                      <a:pt x="15503" y="655"/>
                    </a:cubicBezTo>
                    <a:lnTo>
                      <a:pt x="15360" y="679"/>
                    </a:lnTo>
                    <a:lnTo>
                      <a:pt x="15288" y="715"/>
                    </a:lnTo>
                    <a:cubicBezTo>
                      <a:pt x="15277" y="739"/>
                      <a:pt x="15253" y="774"/>
                      <a:pt x="15229" y="798"/>
                    </a:cubicBezTo>
                    <a:lnTo>
                      <a:pt x="15122" y="810"/>
                    </a:lnTo>
                    <a:lnTo>
                      <a:pt x="15015" y="798"/>
                    </a:lnTo>
                    <a:lnTo>
                      <a:pt x="14753" y="810"/>
                    </a:lnTo>
                    <a:lnTo>
                      <a:pt x="14455" y="858"/>
                    </a:lnTo>
                    <a:lnTo>
                      <a:pt x="14455" y="858"/>
                    </a:lnTo>
                    <a:lnTo>
                      <a:pt x="14657" y="798"/>
                    </a:lnTo>
                    <a:lnTo>
                      <a:pt x="14705" y="739"/>
                    </a:lnTo>
                    <a:lnTo>
                      <a:pt x="14824" y="750"/>
                    </a:lnTo>
                    <a:lnTo>
                      <a:pt x="14919" y="739"/>
                    </a:lnTo>
                    <a:lnTo>
                      <a:pt x="15110" y="655"/>
                    </a:lnTo>
                    <a:lnTo>
                      <a:pt x="15253" y="619"/>
                    </a:lnTo>
                    <a:lnTo>
                      <a:pt x="15372" y="500"/>
                    </a:lnTo>
                    <a:lnTo>
                      <a:pt x="15622" y="393"/>
                    </a:lnTo>
                    <a:lnTo>
                      <a:pt x="15681" y="346"/>
                    </a:lnTo>
                    <a:lnTo>
                      <a:pt x="15634" y="310"/>
                    </a:lnTo>
                    <a:lnTo>
                      <a:pt x="15503" y="334"/>
                    </a:lnTo>
                    <a:lnTo>
                      <a:pt x="15253" y="274"/>
                    </a:lnTo>
                    <a:lnTo>
                      <a:pt x="15193" y="215"/>
                    </a:lnTo>
                    <a:lnTo>
                      <a:pt x="15134" y="227"/>
                    </a:lnTo>
                    <a:lnTo>
                      <a:pt x="15027" y="286"/>
                    </a:lnTo>
                    <a:lnTo>
                      <a:pt x="14967" y="334"/>
                    </a:lnTo>
                    <a:lnTo>
                      <a:pt x="14872" y="334"/>
                    </a:lnTo>
                    <a:lnTo>
                      <a:pt x="14836" y="274"/>
                    </a:lnTo>
                    <a:lnTo>
                      <a:pt x="14907" y="215"/>
                    </a:lnTo>
                    <a:cubicBezTo>
                      <a:pt x="14907" y="203"/>
                      <a:pt x="14896" y="179"/>
                      <a:pt x="14884" y="167"/>
                    </a:cubicBezTo>
                    <a:lnTo>
                      <a:pt x="14681" y="203"/>
                    </a:lnTo>
                    <a:lnTo>
                      <a:pt x="14610" y="286"/>
                    </a:lnTo>
                    <a:lnTo>
                      <a:pt x="14526" y="274"/>
                    </a:lnTo>
                    <a:cubicBezTo>
                      <a:pt x="14515" y="250"/>
                      <a:pt x="14503" y="215"/>
                      <a:pt x="14491" y="191"/>
                    </a:cubicBezTo>
                    <a:lnTo>
                      <a:pt x="14360" y="250"/>
                    </a:lnTo>
                    <a:lnTo>
                      <a:pt x="14276" y="298"/>
                    </a:lnTo>
                    <a:lnTo>
                      <a:pt x="14205" y="250"/>
                    </a:lnTo>
                    <a:lnTo>
                      <a:pt x="14300" y="191"/>
                    </a:lnTo>
                    <a:lnTo>
                      <a:pt x="14253" y="131"/>
                    </a:lnTo>
                    <a:lnTo>
                      <a:pt x="14312" y="119"/>
                    </a:lnTo>
                    <a:lnTo>
                      <a:pt x="14384" y="72"/>
                    </a:lnTo>
                    <a:lnTo>
                      <a:pt x="14288" y="24"/>
                    </a:lnTo>
                    <a:lnTo>
                      <a:pt x="14026" y="36"/>
                    </a:lnTo>
                    <a:lnTo>
                      <a:pt x="138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6642;p26"/>
              <p:cNvSpPr/>
              <p:nvPr/>
            </p:nvSpPr>
            <p:spPr>
              <a:xfrm>
                <a:off x="2953325" y="2813875"/>
                <a:ext cx="262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870" extrusionOk="0">
                    <a:moveTo>
                      <a:pt x="608" y="0"/>
                    </a:moveTo>
                    <a:lnTo>
                      <a:pt x="525" y="24"/>
                    </a:lnTo>
                    <a:cubicBezTo>
                      <a:pt x="513" y="48"/>
                      <a:pt x="501" y="84"/>
                      <a:pt x="489" y="107"/>
                    </a:cubicBezTo>
                    <a:lnTo>
                      <a:pt x="370" y="203"/>
                    </a:lnTo>
                    <a:lnTo>
                      <a:pt x="322" y="298"/>
                    </a:lnTo>
                    <a:lnTo>
                      <a:pt x="275" y="346"/>
                    </a:lnTo>
                    <a:lnTo>
                      <a:pt x="179" y="500"/>
                    </a:lnTo>
                    <a:cubicBezTo>
                      <a:pt x="132" y="524"/>
                      <a:pt x="72" y="560"/>
                      <a:pt x="25" y="584"/>
                    </a:cubicBezTo>
                    <a:lnTo>
                      <a:pt x="1" y="655"/>
                    </a:lnTo>
                    <a:lnTo>
                      <a:pt x="48" y="703"/>
                    </a:lnTo>
                    <a:lnTo>
                      <a:pt x="84" y="798"/>
                    </a:lnTo>
                    <a:lnTo>
                      <a:pt x="287" y="810"/>
                    </a:lnTo>
                    <a:lnTo>
                      <a:pt x="334" y="869"/>
                    </a:lnTo>
                    <a:cubicBezTo>
                      <a:pt x="346" y="869"/>
                      <a:pt x="358" y="846"/>
                      <a:pt x="370" y="846"/>
                    </a:cubicBezTo>
                    <a:cubicBezTo>
                      <a:pt x="382" y="834"/>
                      <a:pt x="370" y="786"/>
                      <a:pt x="370" y="762"/>
                    </a:cubicBezTo>
                    <a:lnTo>
                      <a:pt x="406" y="738"/>
                    </a:lnTo>
                    <a:lnTo>
                      <a:pt x="453" y="774"/>
                    </a:lnTo>
                    <a:lnTo>
                      <a:pt x="560" y="762"/>
                    </a:lnTo>
                    <a:lnTo>
                      <a:pt x="727" y="631"/>
                    </a:lnTo>
                    <a:lnTo>
                      <a:pt x="882" y="584"/>
                    </a:lnTo>
                    <a:lnTo>
                      <a:pt x="941" y="536"/>
                    </a:lnTo>
                    <a:lnTo>
                      <a:pt x="1049" y="500"/>
                    </a:lnTo>
                    <a:lnTo>
                      <a:pt x="1013" y="465"/>
                    </a:lnTo>
                    <a:lnTo>
                      <a:pt x="965" y="381"/>
                    </a:lnTo>
                    <a:lnTo>
                      <a:pt x="846" y="381"/>
                    </a:lnTo>
                    <a:lnTo>
                      <a:pt x="775" y="405"/>
                    </a:lnTo>
                    <a:cubicBezTo>
                      <a:pt x="775" y="429"/>
                      <a:pt x="775" y="453"/>
                      <a:pt x="787" y="465"/>
                    </a:cubicBezTo>
                    <a:lnTo>
                      <a:pt x="727" y="512"/>
                    </a:lnTo>
                    <a:lnTo>
                      <a:pt x="679" y="488"/>
                    </a:lnTo>
                    <a:lnTo>
                      <a:pt x="727" y="429"/>
                    </a:lnTo>
                    <a:lnTo>
                      <a:pt x="668" y="381"/>
                    </a:lnTo>
                    <a:lnTo>
                      <a:pt x="537" y="381"/>
                    </a:lnTo>
                    <a:lnTo>
                      <a:pt x="608" y="310"/>
                    </a:lnTo>
                    <a:lnTo>
                      <a:pt x="703" y="143"/>
                    </a:lnTo>
                    <a:lnTo>
                      <a:pt x="691" y="84"/>
                    </a:lnTo>
                    <a:lnTo>
                      <a:pt x="584" y="107"/>
                    </a:lnTo>
                    <a:cubicBezTo>
                      <a:pt x="596" y="84"/>
                      <a:pt x="620" y="60"/>
                      <a:pt x="632" y="36"/>
                    </a:cubicBezTo>
                    <a:cubicBezTo>
                      <a:pt x="620" y="24"/>
                      <a:pt x="620" y="12"/>
                      <a:pt x="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26"/>
              <p:cNvSpPr/>
              <p:nvPr/>
            </p:nvSpPr>
            <p:spPr>
              <a:xfrm>
                <a:off x="2984575" y="2738850"/>
                <a:ext cx="93200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2692" extrusionOk="0">
                    <a:moveTo>
                      <a:pt x="358" y="1763"/>
                    </a:moveTo>
                    <a:lnTo>
                      <a:pt x="334" y="1787"/>
                    </a:lnTo>
                    <a:lnTo>
                      <a:pt x="275" y="1858"/>
                    </a:lnTo>
                    <a:lnTo>
                      <a:pt x="334" y="1811"/>
                    </a:lnTo>
                    <a:cubicBezTo>
                      <a:pt x="334" y="1799"/>
                      <a:pt x="346" y="1775"/>
                      <a:pt x="358" y="1763"/>
                    </a:cubicBezTo>
                    <a:close/>
                    <a:moveTo>
                      <a:pt x="346" y="1870"/>
                    </a:moveTo>
                    <a:cubicBezTo>
                      <a:pt x="346" y="1870"/>
                      <a:pt x="346" y="1870"/>
                      <a:pt x="346" y="1870"/>
                    </a:cubicBezTo>
                    <a:lnTo>
                      <a:pt x="346" y="1870"/>
                    </a:lnTo>
                    <a:close/>
                    <a:moveTo>
                      <a:pt x="2251" y="1"/>
                    </a:moveTo>
                    <a:lnTo>
                      <a:pt x="2180" y="13"/>
                    </a:lnTo>
                    <a:lnTo>
                      <a:pt x="2108" y="48"/>
                    </a:lnTo>
                    <a:lnTo>
                      <a:pt x="2132" y="72"/>
                    </a:lnTo>
                    <a:lnTo>
                      <a:pt x="2073" y="72"/>
                    </a:lnTo>
                    <a:lnTo>
                      <a:pt x="2073" y="37"/>
                    </a:lnTo>
                    <a:lnTo>
                      <a:pt x="2061" y="13"/>
                    </a:lnTo>
                    <a:lnTo>
                      <a:pt x="2013" y="37"/>
                    </a:lnTo>
                    <a:lnTo>
                      <a:pt x="1954" y="96"/>
                    </a:lnTo>
                    <a:lnTo>
                      <a:pt x="1882" y="108"/>
                    </a:lnTo>
                    <a:lnTo>
                      <a:pt x="1846" y="144"/>
                    </a:lnTo>
                    <a:lnTo>
                      <a:pt x="1787" y="191"/>
                    </a:lnTo>
                    <a:lnTo>
                      <a:pt x="1692" y="215"/>
                    </a:lnTo>
                    <a:lnTo>
                      <a:pt x="1608" y="275"/>
                    </a:lnTo>
                    <a:lnTo>
                      <a:pt x="1513" y="346"/>
                    </a:lnTo>
                    <a:lnTo>
                      <a:pt x="1513" y="406"/>
                    </a:lnTo>
                    <a:lnTo>
                      <a:pt x="1454" y="429"/>
                    </a:lnTo>
                    <a:lnTo>
                      <a:pt x="1406" y="429"/>
                    </a:lnTo>
                    <a:lnTo>
                      <a:pt x="1394" y="441"/>
                    </a:lnTo>
                    <a:lnTo>
                      <a:pt x="1430" y="465"/>
                    </a:lnTo>
                    <a:lnTo>
                      <a:pt x="1430" y="501"/>
                    </a:lnTo>
                    <a:lnTo>
                      <a:pt x="1382" y="549"/>
                    </a:lnTo>
                    <a:lnTo>
                      <a:pt x="1287" y="620"/>
                    </a:lnTo>
                    <a:lnTo>
                      <a:pt x="1227" y="656"/>
                    </a:lnTo>
                    <a:lnTo>
                      <a:pt x="1251" y="680"/>
                    </a:lnTo>
                    <a:lnTo>
                      <a:pt x="1215" y="703"/>
                    </a:lnTo>
                    <a:lnTo>
                      <a:pt x="1180" y="727"/>
                    </a:lnTo>
                    <a:cubicBezTo>
                      <a:pt x="1180" y="739"/>
                      <a:pt x="1180" y="751"/>
                      <a:pt x="1180" y="763"/>
                    </a:cubicBezTo>
                    <a:lnTo>
                      <a:pt x="1227" y="775"/>
                    </a:lnTo>
                    <a:lnTo>
                      <a:pt x="1192" y="810"/>
                    </a:lnTo>
                    <a:lnTo>
                      <a:pt x="1120" y="822"/>
                    </a:lnTo>
                    <a:lnTo>
                      <a:pt x="1073" y="894"/>
                    </a:lnTo>
                    <a:cubicBezTo>
                      <a:pt x="1073" y="906"/>
                      <a:pt x="1073" y="918"/>
                      <a:pt x="1073" y="930"/>
                    </a:cubicBezTo>
                    <a:lnTo>
                      <a:pt x="1132" y="930"/>
                    </a:lnTo>
                    <a:lnTo>
                      <a:pt x="1084" y="953"/>
                    </a:lnTo>
                    <a:lnTo>
                      <a:pt x="1013" y="977"/>
                    </a:lnTo>
                    <a:lnTo>
                      <a:pt x="965" y="1061"/>
                    </a:lnTo>
                    <a:lnTo>
                      <a:pt x="965" y="1108"/>
                    </a:lnTo>
                    <a:lnTo>
                      <a:pt x="858" y="1251"/>
                    </a:lnTo>
                    <a:cubicBezTo>
                      <a:pt x="858" y="1263"/>
                      <a:pt x="858" y="1275"/>
                      <a:pt x="858" y="1287"/>
                    </a:cubicBezTo>
                    <a:lnTo>
                      <a:pt x="906" y="1311"/>
                    </a:lnTo>
                    <a:cubicBezTo>
                      <a:pt x="906" y="1334"/>
                      <a:pt x="906" y="1346"/>
                      <a:pt x="906" y="1358"/>
                    </a:cubicBezTo>
                    <a:lnTo>
                      <a:pt x="870" y="1370"/>
                    </a:lnTo>
                    <a:lnTo>
                      <a:pt x="846" y="1346"/>
                    </a:lnTo>
                    <a:lnTo>
                      <a:pt x="811" y="1358"/>
                    </a:lnTo>
                    <a:lnTo>
                      <a:pt x="715" y="1418"/>
                    </a:lnTo>
                    <a:lnTo>
                      <a:pt x="680" y="1477"/>
                    </a:lnTo>
                    <a:lnTo>
                      <a:pt x="692" y="1501"/>
                    </a:lnTo>
                    <a:lnTo>
                      <a:pt x="751" y="1501"/>
                    </a:lnTo>
                    <a:lnTo>
                      <a:pt x="799" y="1525"/>
                    </a:lnTo>
                    <a:lnTo>
                      <a:pt x="775" y="1561"/>
                    </a:lnTo>
                    <a:cubicBezTo>
                      <a:pt x="775" y="1572"/>
                      <a:pt x="775" y="1584"/>
                      <a:pt x="775" y="1596"/>
                    </a:cubicBezTo>
                    <a:lnTo>
                      <a:pt x="715" y="1644"/>
                    </a:lnTo>
                    <a:lnTo>
                      <a:pt x="584" y="1644"/>
                    </a:lnTo>
                    <a:lnTo>
                      <a:pt x="561" y="1668"/>
                    </a:lnTo>
                    <a:cubicBezTo>
                      <a:pt x="549" y="1680"/>
                      <a:pt x="549" y="1692"/>
                      <a:pt x="561" y="1715"/>
                    </a:cubicBezTo>
                    <a:lnTo>
                      <a:pt x="501" y="1775"/>
                    </a:lnTo>
                    <a:lnTo>
                      <a:pt x="453" y="1858"/>
                    </a:lnTo>
                    <a:lnTo>
                      <a:pt x="406" y="1930"/>
                    </a:lnTo>
                    <a:lnTo>
                      <a:pt x="370" y="1930"/>
                    </a:lnTo>
                    <a:lnTo>
                      <a:pt x="346" y="1870"/>
                    </a:lnTo>
                    <a:cubicBezTo>
                      <a:pt x="346" y="1894"/>
                      <a:pt x="334" y="1906"/>
                      <a:pt x="322" y="1930"/>
                    </a:cubicBezTo>
                    <a:lnTo>
                      <a:pt x="263" y="1894"/>
                    </a:lnTo>
                    <a:cubicBezTo>
                      <a:pt x="263" y="1882"/>
                      <a:pt x="263" y="1870"/>
                      <a:pt x="275" y="1858"/>
                    </a:cubicBezTo>
                    <a:lnTo>
                      <a:pt x="275" y="1858"/>
                    </a:lnTo>
                    <a:lnTo>
                      <a:pt x="144" y="1930"/>
                    </a:lnTo>
                    <a:cubicBezTo>
                      <a:pt x="132" y="1965"/>
                      <a:pt x="120" y="2001"/>
                      <a:pt x="108" y="2037"/>
                    </a:cubicBezTo>
                    <a:lnTo>
                      <a:pt x="156" y="2037"/>
                    </a:lnTo>
                    <a:lnTo>
                      <a:pt x="227" y="2001"/>
                    </a:lnTo>
                    <a:lnTo>
                      <a:pt x="394" y="1953"/>
                    </a:lnTo>
                    <a:lnTo>
                      <a:pt x="525" y="1930"/>
                    </a:lnTo>
                    <a:lnTo>
                      <a:pt x="453" y="2001"/>
                    </a:lnTo>
                    <a:lnTo>
                      <a:pt x="370" y="2108"/>
                    </a:lnTo>
                    <a:lnTo>
                      <a:pt x="311" y="2192"/>
                    </a:lnTo>
                    <a:lnTo>
                      <a:pt x="191" y="2275"/>
                    </a:lnTo>
                    <a:lnTo>
                      <a:pt x="84" y="2358"/>
                    </a:lnTo>
                    <a:lnTo>
                      <a:pt x="25" y="2370"/>
                    </a:lnTo>
                    <a:cubicBezTo>
                      <a:pt x="13" y="2382"/>
                      <a:pt x="13" y="2406"/>
                      <a:pt x="1" y="2418"/>
                    </a:cubicBezTo>
                    <a:lnTo>
                      <a:pt x="37" y="2454"/>
                    </a:lnTo>
                    <a:cubicBezTo>
                      <a:pt x="37" y="2477"/>
                      <a:pt x="37" y="2501"/>
                      <a:pt x="25" y="2513"/>
                    </a:cubicBezTo>
                    <a:lnTo>
                      <a:pt x="49" y="2549"/>
                    </a:lnTo>
                    <a:lnTo>
                      <a:pt x="239" y="2549"/>
                    </a:lnTo>
                    <a:lnTo>
                      <a:pt x="370" y="2501"/>
                    </a:lnTo>
                    <a:lnTo>
                      <a:pt x="442" y="2454"/>
                    </a:lnTo>
                    <a:lnTo>
                      <a:pt x="537" y="2418"/>
                    </a:lnTo>
                    <a:lnTo>
                      <a:pt x="608" y="2358"/>
                    </a:lnTo>
                    <a:cubicBezTo>
                      <a:pt x="608" y="2346"/>
                      <a:pt x="620" y="2334"/>
                      <a:pt x="620" y="2323"/>
                    </a:cubicBezTo>
                    <a:lnTo>
                      <a:pt x="632" y="2346"/>
                    </a:lnTo>
                    <a:lnTo>
                      <a:pt x="584" y="2418"/>
                    </a:lnTo>
                    <a:lnTo>
                      <a:pt x="715" y="2418"/>
                    </a:lnTo>
                    <a:lnTo>
                      <a:pt x="799" y="2370"/>
                    </a:lnTo>
                    <a:lnTo>
                      <a:pt x="846" y="2406"/>
                    </a:lnTo>
                    <a:lnTo>
                      <a:pt x="1001" y="2382"/>
                    </a:lnTo>
                    <a:lnTo>
                      <a:pt x="1084" y="2346"/>
                    </a:lnTo>
                    <a:lnTo>
                      <a:pt x="1108" y="2370"/>
                    </a:lnTo>
                    <a:lnTo>
                      <a:pt x="1156" y="2394"/>
                    </a:lnTo>
                    <a:lnTo>
                      <a:pt x="1263" y="2382"/>
                    </a:lnTo>
                    <a:lnTo>
                      <a:pt x="1299" y="2370"/>
                    </a:lnTo>
                    <a:cubicBezTo>
                      <a:pt x="1311" y="2370"/>
                      <a:pt x="1323" y="2382"/>
                      <a:pt x="1323" y="2382"/>
                    </a:cubicBezTo>
                    <a:lnTo>
                      <a:pt x="1394" y="2370"/>
                    </a:lnTo>
                    <a:lnTo>
                      <a:pt x="1442" y="2334"/>
                    </a:lnTo>
                    <a:cubicBezTo>
                      <a:pt x="1442" y="2334"/>
                      <a:pt x="1442" y="2323"/>
                      <a:pt x="1430" y="2311"/>
                    </a:cubicBezTo>
                    <a:lnTo>
                      <a:pt x="1525" y="2299"/>
                    </a:lnTo>
                    <a:lnTo>
                      <a:pt x="1561" y="2323"/>
                    </a:lnTo>
                    <a:lnTo>
                      <a:pt x="1608" y="2311"/>
                    </a:lnTo>
                    <a:lnTo>
                      <a:pt x="1644" y="2263"/>
                    </a:lnTo>
                    <a:lnTo>
                      <a:pt x="1751" y="2263"/>
                    </a:lnTo>
                    <a:cubicBezTo>
                      <a:pt x="1763" y="2251"/>
                      <a:pt x="1763" y="2239"/>
                      <a:pt x="1775" y="2227"/>
                    </a:cubicBezTo>
                    <a:cubicBezTo>
                      <a:pt x="1763" y="2215"/>
                      <a:pt x="1763" y="2204"/>
                      <a:pt x="1751" y="2204"/>
                    </a:cubicBezTo>
                    <a:lnTo>
                      <a:pt x="1751" y="2132"/>
                    </a:lnTo>
                    <a:lnTo>
                      <a:pt x="1787" y="2156"/>
                    </a:lnTo>
                    <a:cubicBezTo>
                      <a:pt x="1799" y="2132"/>
                      <a:pt x="1811" y="2120"/>
                      <a:pt x="1823" y="2108"/>
                    </a:cubicBezTo>
                    <a:lnTo>
                      <a:pt x="1858" y="2084"/>
                    </a:lnTo>
                    <a:lnTo>
                      <a:pt x="1858" y="2084"/>
                    </a:lnTo>
                    <a:lnTo>
                      <a:pt x="1835" y="2108"/>
                    </a:lnTo>
                    <a:cubicBezTo>
                      <a:pt x="1835" y="2144"/>
                      <a:pt x="1823" y="2168"/>
                      <a:pt x="1823" y="2192"/>
                    </a:cubicBezTo>
                    <a:lnTo>
                      <a:pt x="1846" y="2204"/>
                    </a:lnTo>
                    <a:lnTo>
                      <a:pt x="1858" y="2168"/>
                    </a:lnTo>
                    <a:cubicBezTo>
                      <a:pt x="1882" y="2144"/>
                      <a:pt x="1894" y="2120"/>
                      <a:pt x="1918" y="2108"/>
                    </a:cubicBezTo>
                    <a:lnTo>
                      <a:pt x="1942" y="2096"/>
                    </a:lnTo>
                    <a:lnTo>
                      <a:pt x="1954" y="2144"/>
                    </a:lnTo>
                    <a:lnTo>
                      <a:pt x="1918" y="2192"/>
                    </a:lnTo>
                    <a:cubicBezTo>
                      <a:pt x="1918" y="2204"/>
                      <a:pt x="1930" y="2215"/>
                      <a:pt x="1930" y="2227"/>
                    </a:cubicBezTo>
                    <a:lnTo>
                      <a:pt x="2001" y="2204"/>
                    </a:lnTo>
                    <a:lnTo>
                      <a:pt x="2037" y="2192"/>
                    </a:lnTo>
                    <a:lnTo>
                      <a:pt x="2037" y="2204"/>
                    </a:lnTo>
                    <a:lnTo>
                      <a:pt x="1930" y="2275"/>
                    </a:lnTo>
                    <a:lnTo>
                      <a:pt x="1823" y="2323"/>
                    </a:lnTo>
                    <a:lnTo>
                      <a:pt x="1858" y="2334"/>
                    </a:lnTo>
                    <a:lnTo>
                      <a:pt x="1882" y="2311"/>
                    </a:lnTo>
                    <a:lnTo>
                      <a:pt x="1954" y="2299"/>
                    </a:lnTo>
                    <a:lnTo>
                      <a:pt x="1977" y="2323"/>
                    </a:lnTo>
                    <a:lnTo>
                      <a:pt x="2049" y="2311"/>
                    </a:lnTo>
                    <a:lnTo>
                      <a:pt x="2073" y="2334"/>
                    </a:lnTo>
                    <a:lnTo>
                      <a:pt x="2120" y="2299"/>
                    </a:lnTo>
                    <a:lnTo>
                      <a:pt x="2180" y="2275"/>
                    </a:lnTo>
                    <a:lnTo>
                      <a:pt x="2204" y="2215"/>
                    </a:lnTo>
                    <a:cubicBezTo>
                      <a:pt x="2204" y="2204"/>
                      <a:pt x="2192" y="2192"/>
                      <a:pt x="2192" y="2180"/>
                    </a:cubicBezTo>
                    <a:lnTo>
                      <a:pt x="2192" y="2180"/>
                    </a:lnTo>
                    <a:lnTo>
                      <a:pt x="2239" y="2192"/>
                    </a:lnTo>
                    <a:lnTo>
                      <a:pt x="2335" y="2192"/>
                    </a:lnTo>
                    <a:lnTo>
                      <a:pt x="2382" y="2215"/>
                    </a:lnTo>
                    <a:lnTo>
                      <a:pt x="2454" y="2192"/>
                    </a:lnTo>
                    <a:lnTo>
                      <a:pt x="2501" y="2156"/>
                    </a:lnTo>
                    <a:lnTo>
                      <a:pt x="2585" y="2156"/>
                    </a:lnTo>
                    <a:cubicBezTo>
                      <a:pt x="2561" y="2168"/>
                      <a:pt x="2537" y="2192"/>
                      <a:pt x="2525" y="2204"/>
                    </a:cubicBezTo>
                    <a:cubicBezTo>
                      <a:pt x="2501" y="2215"/>
                      <a:pt x="2525" y="2215"/>
                      <a:pt x="2525" y="2227"/>
                    </a:cubicBezTo>
                    <a:lnTo>
                      <a:pt x="2430" y="2275"/>
                    </a:lnTo>
                    <a:lnTo>
                      <a:pt x="2335" y="2299"/>
                    </a:lnTo>
                    <a:lnTo>
                      <a:pt x="2275" y="2346"/>
                    </a:lnTo>
                    <a:lnTo>
                      <a:pt x="2275" y="2382"/>
                    </a:lnTo>
                    <a:lnTo>
                      <a:pt x="2251" y="2394"/>
                    </a:lnTo>
                    <a:cubicBezTo>
                      <a:pt x="2239" y="2406"/>
                      <a:pt x="2239" y="2418"/>
                      <a:pt x="2239" y="2430"/>
                    </a:cubicBezTo>
                    <a:lnTo>
                      <a:pt x="2168" y="2442"/>
                    </a:lnTo>
                    <a:lnTo>
                      <a:pt x="2132" y="2465"/>
                    </a:lnTo>
                    <a:lnTo>
                      <a:pt x="2108" y="2489"/>
                    </a:lnTo>
                    <a:lnTo>
                      <a:pt x="2073" y="2525"/>
                    </a:lnTo>
                    <a:lnTo>
                      <a:pt x="1977" y="2561"/>
                    </a:lnTo>
                    <a:lnTo>
                      <a:pt x="1894" y="2620"/>
                    </a:lnTo>
                    <a:lnTo>
                      <a:pt x="1882" y="2656"/>
                    </a:lnTo>
                    <a:lnTo>
                      <a:pt x="1918" y="2668"/>
                    </a:lnTo>
                    <a:lnTo>
                      <a:pt x="1942" y="2692"/>
                    </a:lnTo>
                    <a:lnTo>
                      <a:pt x="2025" y="2680"/>
                    </a:lnTo>
                    <a:lnTo>
                      <a:pt x="2049" y="2644"/>
                    </a:lnTo>
                    <a:cubicBezTo>
                      <a:pt x="2061" y="2632"/>
                      <a:pt x="2073" y="2620"/>
                      <a:pt x="2085" y="2608"/>
                    </a:cubicBezTo>
                    <a:lnTo>
                      <a:pt x="2120" y="2608"/>
                    </a:lnTo>
                    <a:cubicBezTo>
                      <a:pt x="2120" y="2620"/>
                      <a:pt x="2132" y="2632"/>
                      <a:pt x="2132" y="2644"/>
                    </a:cubicBezTo>
                    <a:lnTo>
                      <a:pt x="2180" y="2656"/>
                    </a:lnTo>
                    <a:lnTo>
                      <a:pt x="2263" y="2620"/>
                    </a:lnTo>
                    <a:lnTo>
                      <a:pt x="2299" y="2573"/>
                    </a:lnTo>
                    <a:lnTo>
                      <a:pt x="2323" y="2525"/>
                    </a:lnTo>
                    <a:lnTo>
                      <a:pt x="2358" y="2525"/>
                    </a:lnTo>
                    <a:lnTo>
                      <a:pt x="2358" y="2454"/>
                    </a:lnTo>
                    <a:lnTo>
                      <a:pt x="2358" y="2394"/>
                    </a:lnTo>
                    <a:lnTo>
                      <a:pt x="2406" y="2382"/>
                    </a:lnTo>
                    <a:lnTo>
                      <a:pt x="2489" y="2287"/>
                    </a:lnTo>
                    <a:lnTo>
                      <a:pt x="2537" y="2251"/>
                    </a:lnTo>
                    <a:lnTo>
                      <a:pt x="2585" y="2275"/>
                    </a:lnTo>
                    <a:lnTo>
                      <a:pt x="2668" y="2251"/>
                    </a:lnTo>
                    <a:lnTo>
                      <a:pt x="2597" y="2287"/>
                    </a:lnTo>
                    <a:lnTo>
                      <a:pt x="2668" y="2275"/>
                    </a:lnTo>
                    <a:lnTo>
                      <a:pt x="2704" y="2239"/>
                    </a:lnTo>
                    <a:cubicBezTo>
                      <a:pt x="2716" y="2204"/>
                      <a:pt x="2728" y="2180"/>
                      <a:pt x="2739" y="2144"/>
                    </a:cubicBezTo>
                    <a:cubicBezTo>
                      <a:pt x="2751" y="2108"/>
                      <a:pt x="2763" y="2084"/>
                      <a:pt x="2775" y="2061"/>
                    </a:cubicBezTo>
                    <a:cubicBezTo>
                      <a:pt x="2787" y="2025"/>
                      <a:pt x="2763" y="2001"/>
                      <a:pt x="2763" y="1977"/>
                    </a:cubicBezTo>
                    <a:lnTo>
                      <a:pt x="2787" y="1953"/>
                    </a:lnTo>
                    <a:lnTo>
                      <a:pt x="2823" y="1953"/>
                    </a:lnTo>
                    <a:lnTo>
                      <a:pt x="2870" y="1977"/>
                    </a:lnTo>
                    <a:lnTo>
                      <a:pt x="2906" y="1977"/>
                    </a:lnTo>
                    <a:lnTo>
                      <a:pt x="2954" y="1989"/>
                    </a:lnTo>
                    <a:lnTo>
                      <a:pt x="2978" y="2073"/>
                    </a:lnTo>
                    <a:cubicBezTo>
                      <a:pt x="2978" y="2084"/>
                      <a:pt x="2978" y="2108"/>
                      <a:pt x="2966" y="2120"/>
                    </a:cubicBezTo>
                    <a:cubicBezTo>
                      <a:pt x="2954" y="2132"/>
                      <a:pt x="2966" y="2156"/>
                      <a:pt x="2966" y="2180"/>
                    </a:cubicBezTo>
                    <a:lnTo>
                      <a:pt x="3001" y="2215"/>
                    </a:lnTo>
                    <a:lnTo>
                      <a:pt x="2989" y="2263"/>
                    </a:lnTo>
                    <a:lnTo>
                      <a:pt x="2906" y="2323"/>
                    </a:lnTo>
                    <a:cubicBezTo>
                      <a:pt x="2894" y="2358"/>
                      <a:pt x="2882" y="2406"/>
                      <a:pt x="2870" y="2442"/>
                    </a:cubicBezTo>
                    <a:lnTo>
                      <a:pt x="2870" y="2501"/>
                    </a:lnTo>
                    <a:lnTo>
                      <a:pt x="2835" y="2525"/>
                    </a:lnTo>
                    <a:lnTo>
                      <a:pt x="2847" y="2573"/>
                    </a:lnTo>
                    <a:lnTo>
                      <a:pt x="2906" y="2573"/>
                    </a:lnTo>
                    <a:lnTo>
                      <a:pt x="2989" y="2525"/>
                    </a:lnTo>
                    <a:lnTo>
                      <a:pt x="3049" y="2406"/>
                    </a:lnTo>
                    <a:lnTo>
                      <a:pt x="3085" y="2394"/>
                    </a:lnTo>
                    <a:cubicBezTo>
                      <a:pt x="3109" y="2370"/>
                      <a:pt x="3132" y="2346"/>
                      <a:pt x="3156" y="2323"/>
                    </a:cubicBezTo>
                    <a:lnTo>
                      <a:pt x="3192" y="2263"/>
                    </a:lnTo>
                    <a:lnTo>
                      <a:pt x="3216" y="2287"/>
                    </a:lnTo>
                    <a:lnTo>
                      <a:pt x="3311" y="2275"/>
                    </a:lnTo>
                    <a:lnTo>
                      <a:pt x="3311" y="2299"/>
                    </a:lnTo>
                    <a:lnTo>
                      <a:pt x="3239" y="2323"/>
                    </a:lnTo>
                    <a:lnTo>
                      <a:pt x="3156" y="2406"/>
                    </a:lnTo>
                    <a:cubicBezTo>
                      <a:pt x="3156" y="2430"/>
                      <a:pt x="3156" y="2442"/>
                      <a:pt x="3168" y="2454"/>
                    </a:cubicBezTo>
                    <a:lnTo>
                      <a:pt x="3144" y="2513"/>
                    </a:lnTo>
                    <a:lnTo>
                      <a:pt x="3180" y="2537"/>
                    </a:lnTo>
                    <a:cubicBezTo>
                      <a:pt x="3192" y="2561"/>
                      <a:pt x="3204" y="2585"/>
                      <a:pt x="3204" y="2608"/>
                    </a:cubicBezTo>
                    <a:lnTo>
                      <a:pt x="3275" y="2632"/>
                    </a:lnTo>
                    <a:lnTo>
                      <a:pt x="3275" y="2573"/>
                    </a:lnTo>
                    <a:lnTo>
                      <a:pt x="3311" y="2525"/>
                    </a:lnTo>
                    <a:lnTo>
                      <a:pt x="3370" y="2513"/>
                    </a:lnTo>
                    <a:cubicBezTo>
                      <a:pt x="3382" y="2513"/>
                      <a:pt x="3430" y="2561"/>
                      <a:pt x="3430" y="2561"/>
                    </a:cubicBezTo>
                    <a:lnTo>
                      <a:pt x="3478" y="2561"/>
                    </a:lnTo>
                    <a:lnTo>
                      <a:pt x="3549" y="2513"/>
                    </a:lnTo>
                    <a:lnTo>
                      <a:pt x="3549" y="2477"/>
                    </a:lnTo>
                    <a:lnTo>
                      <a:pt x="3585" y="2465"/>
                    </a:lnTo>
                    <a:lnTo>
                      <a:pt x="3597" y="2418"/>
                    </a:lnTo>
                    <a:cubicBezTo>
                      <a:pt x="3597" y="2406"/>
                      <a:pt x="3597" y="2382"/>
                      <a:pt x="3585" y="2370"/>
                    </a:cubicBezTo>
                    <a:lnTo>
                      <a:pt x="3609" y="2358"/>
                    </a:lnTo>
                    <a:lnTo>
                      <a:pt x="3632" y="2323"/>
                    </a:lnTo>
                    <a:cubicBezTo>
                      <a:pt x="3620" y="2311"/>
                      <a:pt x="3597" y="2299"/>
                      <a:pt x="3585" y="2287"/>
                    </a:cubicBezTo>
                    <a:cubicBezTo>
                      <a:pt x="3573" y="2275"/>
                      <a:pt x="3585" y="2239"/>
                      <a:pt x="3597" y="2215"/>
                    </a:cubicBezTo>
                    <a:cubicBezTo>
                      <a:pt x="3609" y="2192"/>
                      <a:pt x="3656" y="2144"/>
                      <a:pt x="3680" y="2108"/>
                    </a:cubicBezTo>
                    <a:lnTo>
                      <a:pt x="3728" y="2037"/>
                    </a:lnTo>
                    <a:lnTo>
                      <a:pt x="3704" y="1918"/>
                    </a:lnTo>
                    <a:cubicBezTo>
                      <a:pt x="3704" y="1906"/>
                      <a:pt x="3692" y="1894"/>
                      <a:pt x="3680" y="1882"/>
                    </a:cubicBezTo>
                    <a:lnTo>
                      <a:pt x="3656" y="1882"/>
                    </a:lnTo>
                    <a:lnTo>
                      <a:pt x="3656" y="1918"/>
                    </a:lnTo>
                    <a:cubicBezTo>
                      <a:pt x="3644" y="1930"/>
                      <a:pt x="3632" y="1953"/>
                      <a:pt x="3620" y="1977"/>
                    </a:cubicBezTo>
                    <a:lnTo>
                      <a:pt x="3549" y="2025"/>
                    </a:lnTo>
                    <a:lnTo>
                      <a:pt x="3490" y="2096"/>
                    </a:lnTo>
                    <a:lnTo>
                      <a:pt x="3442" y="2120"/>
                    </a:lnTo>
                    <a:lnTo>
                      <a:pt x="3394" y="2073"/>
                    </a:lnTo>
                    <a:lnTo>
                      <a:pt x="3394" y="2013"/>
                    </a:lnTo>
                    <a:cubicBezTo>
                      <a:pt x="3394" y="1989"/>
                      <a:pt x="3382" y="1977"/>
                      <a:pt x="3382" y="1953"/>
                    </a:cubicBezTo>
                    <a:lnTo>
                      <a:pt x="3478" y="1882"/>
                    </a:lnTo>
                    <a:cubicBezTo>
                      <a:pt x="3478" y="1870"/>
                      <a:pt x="3490" y="1858"/>
                      <a:pt x="3490" y="1846"/>
                    </a:cubicBezTo>
                    <a:lnTo>
                      <a:pt x="3573" y="1787"/>
                    </a:lnTo>
                    <a:lnTo>
                      <a:pt x="3597" y="1787"/>
                    </a:lnTo>
                    <a:lnTo>
                      <a:pt x="3644" y="1763"/>
                    </a:lnTo>
                    <a:lnTo>
                      <a:pt x="3609" y="1727"/>
                    </a:lnTo>
                    <a:lnTo>
                      <a:pt x="3561" y="1763"/>
                    </a:lnTo>
                    <a:lnTo>
                      <a:pt x="3525" y="1775"/>
                    </a:lnTo>
                    <a:lnTo>
                      <a:pt x="3454" y="1811"/>
                    </a:lnTo>
                    <a:lnTo>
                      <a:pt x="3394" y="1834"/>
                    </a:lnTo>
                    <a:lnTo>
                      <a:pt x="3323" y="1894"/>
                    </a:lnTo>
                    <a:lnTo>
                      <a:pt x="3323" y="1930"/>
                    </a:lnTo>
                    <a:lnTo>
                      <a:pt x="3216" y="2013"/>
                    </a:lnTo>
                    <a:lnTo>
                      <a:pt x="3216" y="2049"/>
                    </a:lnTo>
                    <a:lnTo>
                      <a:pt x="3168" y="2084"/>
                    </a:lnTo>
                    <a:lnTo>
                      <a:pt x="3073" y="2049"/>
                    </a:lnTo>
                    <a:cubicBezTo>
                      <a:pt x="3073" y="2037"/>
                      <a:pt x="3061" y="2025"/>
                      <a:pt x="3061" y="2013"/>
                    </a:cubicBezTo>
                    <a:lnTo>
                      <a:pt x="3025" y="1965"/>
                    </a:lnTo>
                    <a:lnTo>
                      <a:pt x="3001" y="1930"/>
                    </a:lnTo>
                    <a:lnTo>
                      <a:pt x="3001" y="1930"/>
                    </a:lnTo>
                    <a:lnTo>
                      <a:pt x="3061" y="1965"/>
                    </a:lnTo>
                    <a:lnTo>
                      <a:pt x="3097" y="1953"/>
                    </a:lnTo>
                    <a:lnTo>
                      <a:pt x="3144" y="1870"/>
                    </a:lnTo>
                    <a:lnTo>
                      <a:pt x="3144" y="1870"/>
                    </a:lnTo>
                    <a:lnTo>
                      <a:pt x="3109" y="1882"/>
                    </a:lnTo>
                    <a:lnTo>
                      <a:pt x="3013" y="1870"/>
                    </a:lnTo>
                    <a:lnTo>
                      <a:pt x="3073" y="1870"/>
                    </a:lnTo>
                    <a:lnTo>
                      <a:pt x="3168" y="1858"/>
                    </a:lnTo>
                    <a:lnTo>
                      <a:pt x="3073" y="1858"/>
                    </a:lnTo>
                    <a:lnTo>
                      <a:pt x="3013" y="1834"/>
                    </a:lnTo>
                    <a:cubicBezTo>
                      <a:pt x="3013" y="1823"/>
                      <a:pt x="3013" y="1811"/>
                      <a:pt x="3013" y="1787"/>
                    </a:cubicBezTo>
                    <a:lnTo>
                      <a:pt x="3049" y="1775"/>
                    </a:lnTo>
                    <a:lnTo>
                      <a:pt x="3144" y="1751"/>
                    </a:lnTo>
                    <a:lnTo>
                      <a:pt x="3168" y="1739"/>
                    </a:lnTo>
                    <a:lnTo>
                      <a:pt x="3251" y="1668"/>
                    </a:lnTo>
                    <a:lnTo>
                      <a:pt x="3275" y="1596"/>
                    </a:lnTo>
                    <a:lnTo>
                      <a:pt x="3370" y="1584"/>
                    </a:lnTo>
                    <a:lnTo>
                      <a:pt x="3406" y="1596"/>
                    </a:lnTo>
                    <a:lnTo>
                      <a:pt x="3501" y="1537"/>
                    </a:lnTo>
                    <a:lnTo>
                      <a:pt x="3525" y="1477"/>
                    </a:lnTo>
                    <a:cubicBezTo>
                      <a:pt x="3525" y="1465"/>
                      <a:pt x="3525" y="1442"/>
                      <a:pt x="3513" y="1418"/>
                    </a:cubicBezTo>
                    <a:lnTo>
                      <a:pt x="3478" y="1382"/>
                    </a:lnTo>
                    <a:lnTo>
                      <a:pt x="3406" y="1453"/>
                    </a:lnTo>
                    <a:lnTo>
                      <a:pt x="3359" y="1489"/>
                    </a:lnTo>
                    <a:lnTo>
                      <a:pt x="3335" y="1465"/>
                    </a:lnTo>
                    <a:lnTo>
                      <a:pt x="3263" y="1465"/>
                    </a:lnTo>
                    <a:cubicBezTo>
                      <a:pt x="3275" y="1477"/>
                      <a:pt x="3275" y="1489"/>
                      <a:pt x="3263" y="1501"/>
                    </a:cubicBezTo>
                    <a:lnTo>
                      <a:pt x="3263" y="1561"/>
                    </a:lnTo>
                    <a:cubicBezTo>
                      <a:pt x="3251" y="1561"/>
                      <a:pt x="3239" y="1572"/>
                      <a:pt x="3228" y="1584"/>
                    </a:cubicBezTo>
                    <a:lnTo>
                      <a:pt x="3180" y="1584"/>
                    </a:lnTo>
                    <a:lnTo>
                      <a:pt x="3109" y="1632"/>
                    </a:lnTo>
                    <a:lnTo>
                      <a:pt x="3061" y="1668"/>
                    </a:lnTo>
                    <a:lnTo>
                      <a:pt x="3061" y="1703"/>
                    </a:lnTo>
                    <a:lnTo>
                      <a:pt x="3025" y="1727"/>
                    </a:lnTo>
                    <a:lnTo>
                      <a:pt x="3037" y="1692"/>
                    </a:lnTo>
                    <a:lnTo>
                      <a:pt x="3037" y="1632"/>
                    </a:lnTo>
                    <a:lnTo>
                      <a:pt x="3001" y="1668"/>
                    </a:lnTo>
                    <a:lnTo>
                      <a:pt x="2942" y="1668"/>
                    </a:lnTo>
                    <a:lnTo>
                      <a:pt x="2989" y="1644"/>
                    </a:lnTo>
                    <a:lnTo>
                      <a:pt x="3049" y="1584"/>
                    </a:lnTo>
                    <a:lnTo>
                      <a:pt x="3073" y="1561"/>
                    </a:lnTo>
                    <a:lnTo>
                      <a:pt x="3025" y="1549"/>
                    </a:lnTo>
                    <a:lnTo>
                      <a:pt x="3073" y="1513"/>
                    </a:lnTo>
                    <a:lnTo>
                      <a:pt x="3097" y="1453"/>
                    </a:lnTo>
                    <a:lnTo>
                      <a:pt x="3049" y="1453"/>
                    </a:lnTo>
                    <a:lnTo>
                      <a:pt x="3013" y="1489"/>
                    </a:lnTo>
                    <a:lnTo>
                      <a:pt x="3025" y="1453"/>
                    </a:lnTo>
                    <a:lnTo>
                      <a:pt x="3025" y="1406"/>
                    </a:lnTo>
                    <a:lnTo>
                      <a:pt x="2989" y="1406"/>
                    </a:lnTo>
                    <a:lnTo>
                      <a:pt x="2918" y="1430"/>
                    </a:lnTo>
                    <a:lnTo>
                      <a:pt x="2811" y="1430"/>
                    </a:lnTo>
                    <a:lnTo>
                      <a:pt x="2918" y="1406"/>
                    </a:lnTo>
                    <a:lnTo>
                      <a:pt x="2954" y="1394"/>
                    </a:lnTo>
                    <a:lnTo>
                      <a:pt x="3049" y="1370"/>
                    </a:lnTo>
                    <a:lnTo>
                      <a:pt x="3120" y="1334"/>
                    </a:lnTo>
                    <a:lnTo>
                      <a:pt x="3156" y="1299"/>
                    </a:lnTo>
                    <a:lnTo>
                      <a:pt x="3216" y="1275"/>
                    </a:lnTo>
                    <a:lnTo>
                      <a:pt x="3263" y="1239"/>
                    </a:lnTo>
                    <a:lnTo>
                      <a:pt x="3263" y="1191"/>
                    </a:lnTo>
                    <a:lnTo>
                      <a:pt x="3299" y="1156"/>
                    </a:lnTo>
                    <a:cubicBezTo>
                      <a:pt x="3299" y="1144"/>
                      <a:pt x="3299" y="1120"/>
                      <a:pt x="3299" y="1108"/>
                    </a:cubicBezTo>
                    <a:lnTo>
                      <a:pt x="3228" y="1096"/>
                    </a:lnTo>
                    <a:lnTo>
                      <a:pt x="3120" y="1049"/>
                    </a:lnTo>
                    <a:lnTo>
                      <a:pt x="3013" y="1061"/>
                    </a:lnTo>
                    <a:lnTo>
                      <a:pt x="2918" y="1096"/>
                    </a:lnTo>
                    <a:lnTo>
                      <a:pt x="2870" y="1096"/>
                    </a:lnTo>
                    <a:cubicBezTo>
                      <a:pt x="2870" y="1108"/>
                      <a:pt x="2870" y="1120"/>
                      <a:pt x="2870" y="1132"/>
                    </a:cubicBezTo>
                    <a:cubicBezTo>
                      <a:pt x="2858" y="1156"/>
                      <a:pt x="2847" y="1180"/>
                      <a:pt x="2835" y="1203"/>
                    </a:cubicBezTo>
                    <a:cubicBezTo>
                      <a:pt x="2823" y="1215"/>
                      <a:pt x="2835" y="1239"/>
                      <a:pt x="2823" y="1263"/>
                    </a:cubicBezTo>
                    <a:lnTo>
                      <a:pt x="2775" y="1311"/>
                    </a:lnTo>
                    <a:cubicBezTo>
                      <a:pt x="2775" y="1299"/>
                      <a:pt x="2787" y="1275"/>
                      <a:pt x="2799" y="1263"/>
                    </a:cubicBezTo>
                    <a:lnTo>
                      <a:pt x="2799" y="1203"/>
                    </a:lnTo>
                    <a:lnTo>
                      <a:pt x="2775" y="1180"/>
                    </a:lnTo>
                    <a:cubicBezTo>
                      <a:pt x="2775" y="1168"/>
                      <a:pt x="2787" y="1144"/>
                      <a:pt x="2799" y="1132"/>
                    </a:cubicBezTo>
                    <a:cubicBezTo>
                      <a:pt x="2799" y="1120"/>
                      <a:pt x="2811" y="1096"/>
                      <a:pt x="2823" y="1072"/>
                    </a:cubicBezTo>
                    <a:lnTo>
                      <a:pt x="2787" y="1072"/>
                    </a:lnTo>
                    <a:lnTo>
                      <a:pt x="2716" y="1132"/>
                    </a:lnTo>
                    <a:cubicBezTo>
                      <a:pt x="2704" y="1144"/>
                      <a:pt x="2692" y="1156"/>
                      <a:pt x="2680" y="1180"/>
                    </a:cubicBezTo>
                    <a:lnTo>
                      <a:pt x="2620" y="1215"/>
                    </a:lnTo>
                    <a:lnTo>
                      <a:pt x="2585" y="1203"/>
                    </a:lnTo>
                    <a:lnTo>
                      <a:pt x="2549" y="1227"/>
                    </a:lnTo>
                    <a:lnTo>
                      <a:pt x="2489" y="1251"/>
                    </a:lnTo>
                    <a:lnTo>
                      <a:pt x="2454" y="1239"/>
                    </a:lnTo>
                    <a:lnTo>
                      <a:pt x="2382" y="1287"/>
                    </a:lnTo>
                    <a:lnTo>
                      <a:pt x="2382" y="1370"/>
                    </a:lnTo>
                    <a:lnTo>
                      <a:pt x="2311" y="1418"/>
                    </a:lnTo>
                    <a:lnTo>
                      <a:pt x="2358" y="1358"/>
                    </a:lnTo>
                    <a:lnTo>
                      <a:pt x="2358" y="1263"/>
                    </a:lnTo>
                    <a:lnTo>
                      <a:pt x="2406" y="1180"/>
                    </a:lnTo>
                    <a:lnTo>
                      <a:pt x="2382" y="1180"/>
                    </a:lnTo>
                    <a:lnTo>
                      <a:pt x="2323" y="1203"/>
                    </a:lnTo>
                    <a:lnTo>
                      <a:pt x="2299" y="1251"/>
                    </a:lnTo>
                    <a:lnTo>
                      <a:pt x="2239" y="1311"/>
                    </a:lnTo>
                    <a:lnTo>
                      <a:pt x="2216" y="1287"/>
                    </a:lnTo>
                    <a:lnTo>
                      <a:pt x="2251" y="1251"/>
                    </a:lnTo>
                    <a:lnTo>
                      <a:pt x="2251" y="1203"/>
                    </a:lnTo>
                    <a:lnTo>
                      <a:pt x="2239" y="1191"/>
                    </a:lnTo>
                    <a:lnTo>
                      <a:pt x="2168" y="1215"/>
                    </a:lnTo>
                    <a:lnTo>
                      <a:pt x="2085" y="1287"/>
                    </a:lnTo>
                    <a:lnTo>
                      <a:pt x="2037" y="1287"/>
                    </a:lnTo>
                    <a:cubicBezTo>
                      <a:pt x="2025" y="1275"/>
                      <a:pt x="2001" y="1251"/>
                      <a:pt x="1989" y="1239"/>
                    </a:cubicBezTo>
                    <a:lnTo>
                      <a:pt x="1966" y="1239"/>
                    </a:lnTo>
                    <a:lnTo>
                      <a:pt x="1882" y="1299"/>
                    </a:lnTo>
                    <a:lnTo>
                      <a:pt x="1835" y="1299"/>
                    </a:lnTo>
                    <a:lnTo>
                      <a:pt x="1823" y="1287"/>
                    </a:lnTo>
                    <a:lnTo>
                      <a:pt x="1918" y="1227"/>
                    </a:lnTo>
                    <a:lnTo>
                      <a:pt x="1966" y="1144"/>
                    </a:lnTo>
                    <a:cubicBezTo>
                      <a:pt x="1966" y="1132"/>
                      <a:pt x="1977" y="1108"/>
                      <a:pt x="1977" y="1084"/>
                    </a:cubicBezTo>
                    <a:lnTo>
                      <a:pt x="1977" y="1084"/>
                    </a:lnTo>
                    <a:lnTo>
                      <a:pt x="1942" y="1096"/>
                    </a:lnTo>
                    <a:lnTo>
                      <a:pt x="1918" y="1108"/>
                    </a:lnTo>
                    <a:lnTo>
                      <a:pt x="1835" y="1168"/>
                    </a:lnTo>
                    <a:lnTo>
                      <a:pt x="1870" y="1108"/>
                    </a:lnTo>
                    <a:lnTo>
                      <a:pt x="1954" y="1037"/>
                    </a:lnTo>
                    <a:lnTo>
                      <a:pt x="2049" y="1025"/>
                    </a:lnTo>
                    <a:lnTo>
                      <a:pt x="2096" y="989"/>
                    </a:lnTo>
                    <a:lnTo>
                      <a:pt x="2180" y="965"/>
                    </a:lnTo>
                    <a:lnTo>
                      <a:pt x="2227" y="918"/>
                    </a:lnTo>
                    <a:lnTo>
                      <a:pt x="2227" y="882"/>
                    </a:lnTo>
                    <a:lnTo>
                      <a:pt x="2192" y="906"/>
                    </a:lnTo>
                    <a:lnTo>
                      <a:pt x="2096" y="941"/>
                    </a:lnTo>
                    <a:lnTo>
                      <a:pt x="2037" y="941"/>
                    </a:lnTo>
                    <a:cubicBezTo>
                      <a:pt x="2001" y="930"/>
                      <a:pt x="1966" y="918"/>
                      <a:pt x="1930" y="906"/>
                    </a:cubicBezTo>
                    <a:lnTo>
                      <a:pt x="1894" y="918"/>
                    </a:lnTo>
                    <a:lnTo>
                      <a:pt x="1846" y="953"/>
                    </a:lnTo>
                    <a:cubicBezTo>
                      <a:pt x="1858" y="930"/>
                      <a:pt x="1870" y="906"/>
                      <a:pt x="1882" y="882"/>
                    </a:cubicBezTo>
                    <a:lnTo>
                      <a:pt x="1906" y="858"/>
                    </a:lnTo>
                    <a:lnTo>
                      <a:pt x="1894" y="834"/>
                    </a:lnTo>
                    <a:lnTo>
                      <a:pt x="1835" y="858"/>
                    </a:lnTo>
                    <a:lnTo>
                      <a:pt x="1775" y="906"/>
                    </a:lnTo>
                    <a:lnTo>
                      <a:pt x="1739" y="965"/>
                    </a:lnTo>
                    <a:lnTo>
                      <a:pt x="1668" y="1025"/>
                    </a:lnTo>
                    <a:lnTo>
                      <a:pt x="1620" y="1061"/>
                    </a:lnTo>
                    <a:lnTo>
                      <a:pt x="1608" y="1108"/>
                    </a:lnTo>
                    <a:lnTo>
                      <a:pt x="1525" y="1168"/>
                    </a:lnTo>
                    <a:lnTo>
                      <a:pt x="1465" y="1227"/>
                    </a:lnTo>
                    <a:lnTo>
                      <a:pt x="1454" y="1156"/>
                    </a:lnTo>
                    <a:lnTo>
                      <a:pt x="1454" y="1108"/>
                    </a:lnTo>
                    <a:cubicBezTo>
                      <a:pt x="1454" y="1084"/>
                      <a:pt x="1489" y="1061"/>
                      <a:pt x="1501" y="1037"/>
                    </a:cubicBezTo>
                    <a:cubicBezTo>
                      <a:pt x="1513" y="1013"/>
                      <a:pt x="1501" y="1013"/>
                      <a:pt x="1501" y="1001"/>
                    </a:cubicBezTo>
                    <a:lnTo>
                      <a:pt x="1537" y="930"/>
                    </a:lnTo>
                    <a:lnTo>
                      <a:pt x="1596" y="858"/>
                    </a:lnTo>
                    <a:lnTo>
                      <a:pt x="1596" y="822"/>
                    </a:lnTo>
                    <a:lnTo>
                      <a:pt x="1644" y="787"/>
                    </a:lnTo>
                    <a:lnTo>
                      <a:pt x="1680" y="751"/>
                    </a:lnTo>
                    <a:cubicBezTo>
                      <a:pt x="1692" y="727"/>
                      <a:pt x="1704" y="703"/>
                      <a:pt x="1715" y="680"/>
                    </a:cubicBezTo>
                    <a:lnTo>
                      <a:pt x="1787" y="632"/>
                    </a:lnTo>
                    <a:lnTo>
                      <a:pt x="1823" y="572"/>
                    </a:lnTo>
                    <a:lnTo>
                      <a:pt x="1870" y="549"/>
                    </a:lnTo>
                    <a:cubicBezTo>
                      <a:pt x="1882" y="549"/>
                      <a:pt x="1882" y="537"/>
                      <a:pt x="1882" y="525"/>
                    </a:cubicBezTo>
                    <a:lnTo>
                      <a:pt x="1882" y="489"/>
                    </a:lnTo>
                    <a:lnTo>
                      <a:pt x="1906" y="441"/>
                    </a:lnTo>
                    <a:lnTo>
                      <a:pt x="1930" y="382"/>
                    </a:lnTo>
                    <a:lnTo>
                      <a:pt x="1930" y="429"/>
                    </a:lnTo>
                    <a:lnTo>
                      <a:pt x="1918" y="465"/>
                    </a:lnTo>
                    <a:lnTo>
                      <a:pt x="1966" y="501"/>
                    </a:lnTo>
                    <a:lnTo>
                      <a:pt x="2013" y="406"/>
                    </a:lnTo>
                    <a:lnTo>
                      <a:pt x="2108" y="322"/>
                    </a:lnTo>
                    <a:lnTo>
                      <a:pt x="2132" y="275"/>
                    </a:lnTo>
                    <a:lnTo>
                      <a:pt x="2085" y="239"/>
                    </a:lnTo>
                    <a:lnTo>
                      <a:pt x="2049" y="251"/>
                    </a:lnTo>
                    <a:lnTo>
                      <a:pt x="2001" y="287"/>
                    </a:lnTo>
                    <a:cubicBezTo>
                      <a:pt x="1989" y="263"/>
                      <a:pt x="1977" y="251"/>
                      <a:pt x="1977" y="227"/>
                    </a:cubicBezTo>
                    <a:lnTo>
                      <a:pt x="1930" y="215"/>
                    </a:lnTo>
                    <a:cubicBezTo>
                      <a:pt x="1930" y="203"/>
                      <a:pt x="1942" y="191"/>
                      <a:pt x="1954" y="168"/>
                    </a:cubicBezTo>
                    <a:lnTo>
                      <a:pt x="2013" y="156"/>
                    </a:lnTo>
                    <a:lnTo>
                      <a:pt x="2096" y="156"/>
                    </a:lnTo>
                    <a:lnTo>
                      <a:pt x="2192" y="168"/>
                    </a:lnTo>
                    <a:lnTo>
                      <a:pt x="2239" y="144"/>
                    </a:lnTo>
                    <a:lnTo>
                      <a:pt x="2275" y="96"/>
                    </a:lnTo>
                    <a:cubicBezTo>
                      <a:pt x="2275" y="60"/>
                      <a:pt x="2263" y="25"/>
                      <a:pt x="2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26"/>
              <p:cNvSpPr/>
              <p:nvPr/>
            </p:nvSpPr>
            <p:spPr>
              <a:xfrm>
                <a:off x="3060775" y="2783500"/>
                <a:ext cx="42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49" extrusionOk="0">
                    <a:moveTo>
                      <a:pt x="49" y="1"/>
                    </a:moveTo>
                    <a:lnTo>
                      <a:pt x="1" y="13"/>
                    </a:lnTo>
                    <a:cubicBezTo>
                      <a:pt x="1" y="13"/>
                      <a:pt x="1" y="25"/>
                      <a:pt x="1" y="37"/>
                    </a:cubicBezTo>
                    <a:lnTo>
                      <a:pt x="61" y="48"/>
                    </a:lnTo>
                    <a:lnTo>
                      <a:pt x="156" y="25"/>
                    </a:lnTo>
                    <a:cubicBezTo>
                      <a:pt x="156" y="13"/>
                      <a:pt x="168" y="13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26"/>
              <p:cNvSpPr/>
              <p:nvPr/>
            </p:nvSpPr>
            <p:spPr>
              <a:xfrm>
                <a:off x="3030725" y="2793925"/>
                <a:ext cx="15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24" y="1"/>
                    </a:moveTo>
                    <a:lnTo>
                      <a:pt x="0" y="48"/>
                    </a:lnTo>
                    <a:lnTo>
                      <a:pt x="36" y="48"/>
                    </a:lnTo>
                    <a:lnTo>
                      <a:pt x="60" y="2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26"/>
              <p:cNvSpPr/>
              <p:nvPr/>
            </p:nvSpPr>
            <p:spPr>
              <a:xfrm>
                <a:off x="2018100" y="2928475"/>
                <a:ext cx="101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322" extrusionOk="0">
                    <a:moveTo>
                      <a:pt x="203" y="0"/>
                    </a:moveTo>
                    <a:lnTo>
                      <a:pt x="96" y="72"/>
                    </a:lnTo>
                    <a:lnTo>
                      <a:pt x="0" y="191"/>
                    </a:lnTo>
                    <a:lnTo>
                      <a:pt x="108" y="167"/>
                    </a:lnTo>
                    <a:lnTo>
                      <a:pt x="96" y="226"/>
                    </a:lnTo>
                    <a:cubicBezTo>
                      <a:pt x="108" y="250"/>
                      <a:pt x="119" y="262"/>
                      <a:pt x="119" y="286"/>
                    </a:cubicBezTo>
                    <a:lnTo>
                      <a:pt x="215" y="262"/>
                    </a:lnTo>
                    <a:lnTo>
                      <a:pt x="298" y="143"/>
                    </a:lnTo>
                    <a:lnTo>
                      <a:pt x="274" y="250"/>
                    </a:lnTo>
                    <a:cubicBezTo>
                      <a:pt x="298" y="274"/>
                      <a:pt x="310" y="298"/>
                      <a:pt x="322" y="322"/>
                    </a:cubicBezTo>
                    <a:lnTo>
                      <a:pt x="405" y="191"/>
                    </a:lnTo>
                    <a:cubicBezTo>
                      <a:pt x="393" y="131"/>
                      <a:pt x="369" y="72"/>
                      <a:pt x="3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26"/>
              <p:cNvSpPr/>
              <p:nvPr/>
            </p:nvSpPr>
            <p:spPr>
              <a:xfrm>
                <a:off x="2002025" y="2549850"/>
                <a:ext cx="925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44" extrusionOk="0">
                    <a:moveTo>
                      <a:pt x="203" y="0"/>
                    </a:moveTo>
                    <a:lnTo>
                      <a:pt x="72" y="24"/>
                    </a:lnTo>
                    <a:lnTo>
                      <a:pt x="0" y="96"/>
                    </a:lnTo>
                    <a:lnTo>
                      <a:pt x="131" y="143"/>
                    </a:lnTo>
                    <a:lnTo>
                      <a:pt x="203" y="96"/>
                    </a:lnTo>
                    <a:lnTo>
                      <a:pt x="334" y="96"/>
                    </a:lnTo>
                    <a:lnTo>
                      <a:pt x="370" y="60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26"/>
              <p:cNvSpPr/>
              <p:nvPr/>
            </p:nvSpPr>
            <p:spPr>
              <a:xfrm>
                <a:off x="1999350" y="2916250"/>
                <a:ext cx="717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80" extrusionOk="0">
                    <a:moveTo>
                      <a:pt x="167" y="1"/>
                    </a:moveTo>
                    <a:lnTo>
                      <a:pt x="36" y="96"/>
                    </a:lnTo>
                    <a:cubicBezTo>
                      <a:pt x="24" y="120"/>
                      <a:pt x="12" y="156"/>
                      <a:pt x="0" y="180"/>
                    </a:cubicBezTo>
                    <a:lnTo>
                      <a:pt x="167" y="120"/>
                    </a:lnTo>
                    <a:lnTo>
                      <a:pt x="191" y="156"/>
                    </a:lnTo>
                    <a:lnTo>
                      <a:pt x="274" y="120"/>
                    </a:lnTo>
                    <a:cubicBezTo>
                      <a:pt x="274" y="84"/>
                      <a:pt x="286" y="49"/>
                      <a:pt x="286" y="13"/>
                    </a:cubicBez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26"/>
              <p:cNvSpPr/>
              <p:nvPr/>
            </p:nvSpPr>
            <p:spPr>
              <a:xfrm>
                <a:off x="1998750" y="2907025"/>
                <a:ext cx="27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4" extrusionOk="0">
                    <a:moveTo>
                      <a:pt x="72" y="1"/>
                    </a:moveTo>
                    <a:lnTo>
                      <a:pt x="0" y="72"/>
                    </a:lnTo>
                    <a:lnTo>
                      <a:pt x="48" y="144"/>
                    </a:lnTo>
                    <a:lnTo>
                      <a:pt x="108" y="72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26"/>
              <p:cNvSpPr/>
              <p:nvPr/>
            </p:nvSpPr>
            <p:spPr>
              <a:xfrm>
                <a:off x="2016600" y="2927875"/>
                <a:ext cx="27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2" extrusionOk="0">
                    <a:moveTo>
                      <a:pt x="48" y="0"/>
                    </a:moveTo>
                    <a:lnTo>
                      <a:pt x="1" y="48"/>
                    </a:lnTo>
                    <a:lnTo>
                      <a:pt x="96" y="72"/>
                    </a:lnTo>
                    <a:cubicBezTo>
                      <a:pt x="96" y="60"/>
                      <a:pt x="108" y="36"/>
                      <a:pt x="108" y="24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26"/>
              <p:cNvSpPr/>
              <p:nvPr/>
            </p:nvSpPr>
            <p:spPr>
              <a:xfrm>
                <a:off x="2020775" y="2918650"/>
                <a:ext cx="42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15" extrusionOk="0">
                    <a:moveTo>
                      <a:pt x="167" y="0"/>
                    </a:moveTo>
                    <a:lnTo>
                      <a:pt x="108" y="24"/>
                    </a:lnTo>
                    <a:lnTo>
                      <a:pt x="1" y="107"/>
                    </a:lnTo>
                    <a:lnTo>
                      <a:pt x="1" y="215"/>
                    </a:lnTo>
                    <a:lnTo>
                      <a:pt x="48" y="155"/>
                    </a:lnTo>
                    <a:lnTo>
                      <a:pt x="155" y="84"/>
                    </a:lnTo>
                    <a:cubicBezTo>
                      <a:pt x="155" y="48"/>
                      <a:pt x="155" y="24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26"/>
              <p:cNvSpPr/>
              <p:nvPr/>
            </p:nvSpPr>
            <p:spPr>
              <a:xfrm>
                <a:off x="2036250" y="2559075"/>
                <a:ext cx="51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04" h="251" extrusionOk="0">
                    <a:moveTo>
                      <a:pt x="144" y="1"/>
                    </a:moveTo>
                    <a:cubicBezTo>
                      <a:pt x="108" y="48"/>
                      <a:pt x="72" y="84"/>
                      <a:pt x="36" y="120"/>
                    </a:cubicBezTo>
                    <a:lnTo>
                      <a:pt x="36" y="203"/>
                    </a:lnTo>
                    <a:lnTo>
                      <a:pt x="1" y="239"/>
                    </a:lnTo>
                    <a:lnTo>
                      <a:pt x="60" y="251"/>
                    </a:lnTo>
                    <a:cubicBezTo>
                      <a:pt x="60" y="251"/>
                      <a:pt x="167" y="239"/>
                      <a:pt x="191" y="239"/>
                    </a:cubicBezTo>
                    <a:cubicBezTo>
                      <a:pt x="191" y="215"/>
                      <a:pt x="191" y="179"/>
                      <a:pt x="203" y="155"/>
                    </a:cubicBezTo>
                    <a:cubicBezTo>
                      <a:pt x="179" y="108"/>
                      <a:pt x="167" y="48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26"/>
              <p:cNvSpPr/>
              <p:nvPr/>
            </p:nvSpPr>
            <p:spPr>
              <a:xfrm>
                <a:off x="2052625" y="2541800"/>
                <a:ext cx="30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5" extrusionOk="0">
                    <a:moveTo>
                      <a:pt x="60" y="1"/>
                    </a:moveTo>
                    <a:lnTo>
                      <a:pt x="1" y="84"/>
                    </a:lnTo>
                    <a:lnTo>
                      <a:pt x="72" y="84"/>
                    </a:lnTo>
                    <a:cubicBezTo>
                      <a:pt x="96" y="60"/>
                      <a:pt x="108" y="25"/>
                      <a:pt x="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26"/>
              <p:cNvSpPr/>
              <p:nvPr/>
            </p:nvSpPr>
            <p:spPr>
              <a:xfrm>
                <a:off x="2049950" y="2540625"/>
                <a:ext cx="22650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858" extrusionOk="0">
                    <a:moveTo>
                      <a:pt x="679" y="0"/>
                    </a:moveTo>
                    <a:lnTo>
                      <a:pt x="596" y="48"/>
                    </a:lnTo>
                    <a:cubicBezTo>
                      <a:pt x="584" y="84"/>
                      <a:pt x="572" y="119"/>
                      <a:pt x="548" y="167"/>
                    </a:cubicBezTo>
                    <a:lnTo>
                      <a:pt x="441" y="238"/>
                    </a:lnTo>
                    <a:lnTo>
                      <a:pt x="489" y="286"/>
                    </a:lnTo>
                    <a:lnTo>
                      <a:pt x="381" y="322"/>
                    </a:lnTo>
                    <a:cubicBezTo>
                      <a:pt x="369" y="334"/>
                      <a:pt x="358" y="346"/>
                      <a:pt x="346" y="358"/>
                    </a:cubicBezTo>
                    <a:cubicBezTo>
                      <a:pt x="334" y="369"/>
                      <a:pt x="334" y="417"/>
                      <a:pt x="334" y="441"/>
                    </a:cubicBezTo>
                    <a:lnTo>
                      <a:pt x="250" y="393"/>
                    </a:lnTo>
                    <a:lnTo>
                      <a:pt x="286" y="346"/>
                    </a:lnTo>
                    <a:lnTo>
                      <a:pt x="191" y="322"/>
                    </a:lnTo>
                    <a:lnTo>
                      <a:pt x="131" y="405"/>
                    </a:lnTo>
                    <a:lnTo>
                      <a:pt x="84" y="405"/>
                    </a:lnTo>
                    <a:lnTo>
                      <a:pt x="48" y="512"/>
                    </a:lnTo>
                    <a:lnTo>
                      <a:pt x="0" y="584"/>
                    </a:lnTo>
                    <a:lnTo>
                      <a:pt x="60" y="703"/>
                    </a:lnTo>
                    <a:cubicBezTo>
                      <a:pt x="36" y="739"/>
                      <a:pt x="24" y="762"/>
                      <a:pt x="12" y="798"/>
                    </a:cubicBezTo>
                    <a:cubicBezTo>
                      <a:pt x="24" y="810"/>
                      <a:pt x="36" y="834"/>
                      <a:pt x="60" y="858"/>
                    </a:cubicBezTo>
                    <a:lnTo>
                      <a:pt x="179" y="810"/>
                    </a:lnTo>
                    <a:lnTo>
                      <a:pt x="250" y="739"/>
                    </a:lnTo>
                    <a:lnTo>
                      <a:pt x="358" y="691"/>
                    </a:lnTo>
                    <a:cubicBezTo>
                      <a:pt x="465" y="572"/>
                      <a:pt x="584" y="453"/>
                      <a:pt x="703" y="334"/>
                    </a:cubicBezTo>
                    <a:lnTo>
                      <a:pt x="858" y="203"/>
                    </a:lnTo>
                    <a:cubicBezTo>
                      <a:pt x="881" y="167"/>
                      <a:pt x="893" y="119"/>
                      <a:pt x="905" y="84"/>
                    </a:cubicBezTo>
                    <a:lnTo>
                      <a:pt x="905" y="84"/>
                    </a:lnTo>
                    <a:lnTo>
                      <a:pt x="846" y="131"/>
                    </a:lnTo>
                    <a:lnTo>
                      <a:pt x="762" y="131"/>
                    </a:lnTo>
                    <a:lnTo>
                      <a:pt x="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26"/>
              <p:cNvSpPr/>
              <p:nvPr/>
            </p:nvSpPr>
            <p:spPr>
              <a:xfrm>
                <a:off x="2162175" y="2495675"/>
                <a:ext cx="50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8" extrusionOk="0">
                    <a:moveTo>
                      <a:pt x="167" y="0"/>
                    </a:moveTo>
                    <a:lnTo>
                      <a:pt x="48" y="96"/>
                    </a:lnTo>
                    <a:cubicBezTo>
                      <a:pt x="24" y="120"/>
                      <a:pt x="12" y="143"/>
                      <a:pt x="0" y="167"/>
                    </a:cubicBezTo>
                    <a:lnTo>
                      <a:pt x="95" y="167"/>
                    </a:lnTo>
                    <a:lnTo>
                      <a:pt x="202" y="8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26"/>
              <p:cNvSpPr/>
              <p:nvPr/>
            </p:nvSpPr>
            <p:spPr>
              <a:xfrm>
                <a:off x="2037150" y="2566225"/>
                <a:ext cx="14300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10" extrusionOk="0">
                    <a:moveTo>
                      <a:pt x="417" y="0"/>
                    </a:moveTo>
                    <a:lnTo>
                      <a:pt x="274" y="48"/>
                    </a:lnTo>
                    <a:lnTo>
                      <a:pt x="72" y="12"/>
                    </a:lnTo>
                    <a:lnTo>
                      <a:pt x="0" y="48"/>
                    </a:lnTo>
                    <a:lnTo>
                      <a:pt x="24" y="96"/>
                    </a:lnTo>
                    <a:lnTo>
                      <a:pt x="298" y="131"/>
                    </a:lnTo>
                    <a:lnTo>
                      <a:pt x="131" y="179"/>
                    </a:lnTo>
                    <a:lnTo>
                      <a:pt x="155" y="226"/>
                    </a:lnTo>
                    <a:lnTo>
                      <a:pt x="310" y="238"/>
                    </a:lnTo>
                    <a:lnTo>
                      <a:pt x="536" y="310"/>
                    </a:lnTo>
                    <a:cubicBezTo>
                      <a:pt x="548" y="286"/>
                      <a:pt x="560" y="250"/>
                      <a:pt x="572" y="226"/>
                    </a:cubicBezTo>
                    <a:lnTo>
                      <a:pt x="453" y="119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26"/>
              <p:cNvSpPr/>
              <p:nvPr/>
            </p:nvSpPr>
            <p:spPr>
              <a:xfrm>
                <a:off x="2041025" y="2553725"/>
                <a:ext cx="89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489" extrusionOk="0">
                    <a:moveTo>
                      <a:pt x="191" y="0"/>
                    </a:moveTo>
                    <a:lnTo>
                      <a:pt x="131" y="36"/>
                    </a:lnTo>
                    <a:lnTo>
                      <a:pt x="131" y="95"/>
                    </a:lnTo>
                    <a:lnTo>
                      <a:pt x="48" y="95"/>
                    </a:lnTo>
                    <a:lnTo>
                      <a:pt x="0" y="167"/>
                    </a:lnTo>
                    <a:cubicBezTo>
                      <a:pt x="12" y="215"/>
                      <a:pt x="24" y="262"/>
                      <a:pt x="48" y="322"/>
                    </a:cubicBezTo>
                    <a:cubicBezTo>
                      <a:pt x="72" y="334"/>
                      <a:pt x="107" y="357"/>
                      <a:pt x="131" y="381"/>
                    </a:cubicBezTo>
                    <a:lnTo>
                      <a:pt x="107" y="441"/>
                    </a:lnTo>
                    <a:lnTo>
                      <a:pt x="48" y="488"/>
                    </a:lnTo>
                    <a:lnTo>
                      <a:pt x="214" y="488"/>
                    </a:lnTo>
                    <a:lnTo>
                      <a:pt x="357" y="369"/>
                    </a:lnTo>
                    <a:lnTo>
                      <a:pt x="286" y="334"/>
                    </a:lnTo>
                    <a:cubicBezTo>
                      <a:pt x="298" y="310"/>
                      <a:pt x="310" y="274"/>
                      <a:pt x="322" y="250"/>
                    </a:cubicBezTo>
                    <a:cubicBezTo>
                      <a:pt x="310" y="191"/>
                      <a:pt x="286" y="119"/>
                      <a:pt x="274" y="60"/>
                    </a:cubicBez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26"/>
              <p:cNvSpPr/>
              <p:nvPr/>
            </p:nvSpPr>
            <p:spPr>
              <a:xfrm>
                <a:off x="2772050" y="2573650"/>
                <a:ext cx="12825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40" extrusionOk="0">
                    <a:moveTo>
                      <a:pt x="108" y="1"/>
                    </a:moveTo>
                    <a:lnTo>
                      <a:pt x="25" y="37"/>
                    </a:lnTo>
                    <a:lnTo>
                      <a:pt x="1" y="72"/>
                    </a:lnTo>
                    <a:lnTo>
                      <a:pt x="49" y="108"/>
                    </a:lnTo>
                    <a:lnTo>
                      <a:pt x="144" y="108"/>
                    </a:lnTo>
                    <a:lnTo>
                      <a:pt x="191" y="144"/>
                    </a:lnTo>
                    <a:lnTo>
                      <a:pt x="251" y="168"/>
                    </a:lnTo>
                    <a:cubicBezTo>
                      <a:pt x="251" y="191"/>
                      <a:pt x="263" y="203"/>
                      <a:pt x="275" y="227"/>
                    </a:cubicBezTo>
                    <a:lnTo>
                      <a:pt x="310" y="239"/>
                    </a:lnTo>
                    <a:lnTo>
                      <a:pt x="382" y="227"/>
                    </a:lnTo>
                    <a:lnTo>
                      <a:pt x="430" y="239"/>
                    </a:lnTo>
                    <a:lnTo>
                      <a:pt x="477" y="203"/>
                    </a:lnTo>
                    <a:lnTo>
                      <a:pt x="477" y="180"/>
                    </a:lnTo>
                    <a:lnTo>
                      <a:pt x="513" y="168"/>
                    </a:lnTo>
                    <a:cubicBezTo>
                      <a:pt x="513" y="156"/>
                      <a:pt x="513" y="144"/>
                      <a:pt x="513" y="120"/>
                    </a:cubicBezTo>
                    <a:lnTo>
                      <a:pt x="441" y="108"/>
                    </a:lnTo>
                    <a:lnTo>
                      <a:pt x="489" y="72"/>
                    </a:lnTo>
                    <a:lnTo>
                      <a:pt x="489" y="60"/>
                    </a:lnTo>
                    <a:lnTo>
                      <a:pt x="370" y="25"/>
                    </a:lnTo>
                    <a:lnTo>
                      <a:pt x="287" y="37"/>
                    </a:lnTo>
                    <a:lnTo>
                      <a:pt x="263" y="13"/>
                    </a:lnTo>
                    <a:lnTo>
                      <a:pt x="227" y="1"/>
                    </a:lnTo>
                    <a:lnTo>
                      <a:pt x="168" y="13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26"/>
              <p:cNvSpPr/>
              <p:nvPr/>
            </p:nvSpPr>
            <p:spPr>
              <a:xfrm>
                <a:off x="2748550" y="2456375"/>
                <a:ext cx="24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61" extrusionOk="0">
                    <a:moveTo>
                      <a:pt x="0" y="1"/>
                    </a:moveTo>
                    <a:lnTo>
                      <a:pt x="72" y="60"/>
                    </a:lnTo>
                    <a:lnTo>
                      <a:pt x="96" y="37"/>
                    </a:lnTo>
                    <a:cubicBezTo>
                      <a:pt x="84" y="25"/>
                      <a:pt x="84" y="13"/>
                      <a:pt x="72" y="13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26"/>
              <p:cNvSpPr/>
              <p:nvPr/>
            </p:nvSpPr>
            <p:spPr>
              <a:xfrm>
                <a:off x="2751525" y="2457575"/>
                <a:ext cx="53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4" extrusionOk="0">
                    <a:moveTo>
                      <a:pt x="131" y="0"/>
                    </a:moveTo>
                    <a:lnTo>
                      <a:pt x="36" y="24"/>
                    </a:lnTo>
                    <a:cubicBezTo>
                      <a:pt x="24" y="36"/>
                      <a:pt x="12" y="48"/>
                      <a:pt x="0" y="48"/>
                    </a:cubicBezTo>
                    <a:lnTo>
                      <a:pt x="60" y="84"/>
                    </a:lnTo>
                    <a:lnTo>
                      <a:pt x="119" y="60"/>
                    </a:lnTo>
                    <a:lnTo>
                      <a:pt x="215" y="60"/>
                    </a:lnTo>
                    <a:lnTo>
                      <a:pt x="215" y="12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26"/>
              <p:cNvSpPr/>
              <p:nvPr/>
            </p:nvSpPr>
            <p:spPr>
              <a:xfrm>
                <a:off x="2740500" y="2450425"/>
                <a:ext cx="59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39" h="85" extrusionOk="0">
                    <a:moveTo>
                      <a:pt x="108" y="1"/>
                    </a:moveTo>
                    <a:lnTo>
                      <a:pt x="13" y="13"/>
                    </a:lnTo>
                    <a:lnTo>
                      <a:pt x="1" y="60"/>
                    </a:lnTo>
                    <a:lnTo>
                      <a:pt x="37" y="72"/>
                    </a:lnTo>
                    <a:lnTo>
                      <a:pt x="120" y="60"/>
                    </a:lnTo>
                    <a:lnTo>
                      <a:pt x="179" y="84"/>
                    </a:lnTo>
                    <a:lnTo>
                      <a:pt x="239" y="60"/>
                    </a:lnTo>
                    <a:lnTo>
                      <a:pt x="227" y="25"/>
                    </a:lnTo>
                    <a:lnTo>
                      <a:pt x="132" y="13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26"/>
              <p:cNvSpPr/>
              <p:nvPr/>
            </p:nvSpPr>
            <p:spPr>
              <a:xfrm>
                <a:off x="2753600" y="2455800"/>
                <a:ext cx="152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24" extrusionOk="0">
                    <a:moveTo>
                      <a:pt x="1" y="0"/>
                    </a:moveTo>
                    <a:lnTo>
                      <a:pt x="48" y="24"/>
                    </a:lnTo>
                    <a:cubicBezTo>
                      <a:pt x="48" y="12"/>
                      <a:pt x="48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26"/>
              <p:cNvSpPr/>
              <p:nvPr/>
            </p:nvSpPr>
            <p:spPr>
              <a:xfrm>
                <a:off x="2728600" y="2451025"/>
                <a:ext cx="45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84" extrusionOk="0">
                    <a:moveTo>
                      <a:pt x="155" y="1"/>
                    </a:moveTo>
                    <a:lnTo>
                      <a:pt x="72" y="24"/>
                    </a:lnTo>
                    <a:lnTo>
                      <a:pt x="1" y="12"/>
                    </a:lnTo>
                    <a:lnTo>
                      <a:pt x="72" y="84"/>
                    </a:lnTo>
                    <a:lnTo>
                      <a:pt x="155" y="72"/>
                    </a:lnTo>
                    <a:lnTo>
                      <a:pt x="179" y="36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6664;p26"/>
              <p:cNvSpPr/>
              <p:nvPr/>
            </p:nvSpPr>
            <p:spPr>
              <a:xfrm>
                <a:off x="2755100" y="2579025"/>
                <a:ext cx="1520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346" extrusionOk="0">
                    <a:moveTo>
                      <a:pt x="215" y="0"/>
                    </a:moveTo>
                    <a:cubicBezTo>
                      <a:pt x="203" y="12"/>
                      <a:pt x="191" y="24"/>
                      <a:pt x="179" y="36"/>
                    </a:cubicBezTo>
                    <a:lnTo>
                      <a:pt x="84" y="60"/>
                    </a:lnTo>
                    <a:lnTo>
                      <a:pt x="12" y="48"/>
                    </a:lnTo>
                    <a:lnTo>
                      <a:pt x="0" y="95"/>
                    </a:lnTo>
                    <a:lnTo>
                      <a:pt x="48" y="155"/>
                    </a:lnTo>
                    <a:lnTo>
                      <a:pt x="143" y="191"/>
                    </a:lnTo>
                    <a:lnTo>
                      <a:pt x="215" y="250"/>
                    </a:lnTo>
                    <a:lnTo>
                      <a:pt x="262" y="262"/>
                    </a:lnTo>
                    <a:cubicBezTo>
                      <a:pt x="274" y="286"/>
                      <a:pt x="286" y="310"/>
                      <a:pt x="298" y="322"/>
                    </a:cubicBezTo>
                    <a:lnTo>
                      <a:pt x="357" y="346"/>
                    </a:lnTo>
                    <a:lnTo>
                      <a:pt x="441" y="310"/>
                    </a:lnTo>
                    <a:lnTo>
                      <a:pt x="500" y="274"/>
                    </a:lnTo>
                    <a:lnTo>
                      <a:pt x="560" y="250"/>
                    </a:lnTo>
                    <a:lnTo>
                      <a:pt x="607" y="215"/>
                    </a:lnTo>
                    <a:cubicBezTo>
                      <a:pt x="607" y="203"/>
                      <a:pt x="607" y="191"/>
                      <a:pt x="596" y="179"/>
                    </a:cubicBezTo>
                    <a:lnTo>
                      <a:pt x="596" y="143"/>
                    </a:lnTo>
                    <a:lnTo>
                      <a:pt x="572" y="48"/>
                    </a:lnTo>
                    <a:lnTo>
                      <a:pt x="512" y="36"/>
                    </a:lnTo>
                    <a:lnTo>
                      <a:pt x="381" y="60"/>
                    </a:lnTo>
                    <a:lnTo>
                      <a:pt x="298" y="36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5" name="Google Shape;6665;p26"/>
              <p:cNvSpPr/>
              <p:nvPr/>
            </p:nvSpPr>
            <p:spPr>
              <a:xfrm>
                <a:off x="2635150" y="2472150"/>
                <a:ext cx="3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68" extrusionOk="0">
                    <a:moveTo>
                      <a:pt x="48" y="1"/>
                    </a:moveTo>
                    <a:lnTo>
                      <a:pt x="24" y="25"/>
                    </a:lnTo>
                    <a:cubicBezTo>
                      <a:pt x="24" y="49"/>
                      <a:pt x="12" y="72"/>
                      <a:pt x="0" y="84"/>
                    </a:cubicBezTo>
                    <a:lnTo>
                      <a:pt x="71" y="120"/>
                    </a:lnTo>
                    <a:lnTo>
                      <a:pt x="71" y="156"/>
                    </a:lnTo>
                    <a:lnTo>
                      <a:pt x="119" y="168"/>
                    </a:lnTo>
                    <a:lnTo>
                      <a:pt x="143" y="132"/>
                    </a:lnTo>
                    <a:cubicBezTo>
                      <a:pt x="119" y="96"/>
                      <a:pt x="119" y="60"/>
                      <a:pt x="107" y="25"/>
                    </a:cubicBez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6666;p26"/>
              <p:cNvSpPr/>
              <p:nvPr/>
            </p:nvSpPr>
            <p:spPr>
              <a:xfrm>
                <a:off x="2638700" y="2470975"/>
                <a:ext cx="33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44" extrusionOk="0">
                    <a:moveTo>
                      <a:pt x="60" y="0"/>
                    </a:moveTo>
                    <a:cubicBezTo>
                      <a:pt x="37" y="12"/>
                      <a:pt x="25" y="24"/>
                      <a:pt x="1" y="48"/>
                    </a:cubicBezTo>
                    <a:lnTo>
                      <a:pt x="37" y="143"/>
                    </a:lnTo>
                    <a:lnTo>
                      <a:pt x="96" y="84"/>
                    </a:lnTo>
                    <a:lnTo>
                      <a:pt x="132" y="72"/>
                    </a:lnTo>
                    <a:cubicBezTo>
                      <a:pt x="132" y="48"/>
                      <a:pt x="132" y="36"/>
                      <a:pt x="120" y="12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6667;p26"/>
              <p:cNvSpPr/>
              <p:nvPr/>
            </p:nvSpPr>
            <p:spPr>
              <a:xfrm>
                <a:off x="2625625" y="2462050"/>
                <a:ext cx="44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96" extrusionOk="0">
                    <a:moveTo>
                      <a:pt x="119" y="0"/>
                    </a:moveTo>
                    <a:lnTo>
                      <a:pt x="36" y="24"/>
                    </a:lnTo>
                    <a:lnTo>
                      <a:pt x="0" y="72"/>
                    </a:lnTo>
                    <a:lnTo>
                      <a:pt x="48" y="95"/>
                    </a:lnTo>
                    <a:lnTo>
                      <a:pt x="107" y="72"/>
                    </a:lnTo>
                    <a:lnTo>
                      <a:pt x="155" y="48"/>
                    </a:lnTo>
                    <a:lnTo>
                      <a:pt x="179" y="12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6668;p26"/>
              <p:cNvSpPr/>
              <p:nvPr/>
            </p:nvSpPr>
            <p:spPr>
              <a:xfrm>
                <a:off x="2831000" y="2464725"/>
                <a:ext cx="56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34" extrusionOk="0">
                    <a:moveTo>
                      <a:pt x="108" y="0"/>
                    </a:moveTo>
                    <a:lnTo>
                      <a:pt x="48" y="24"/>
                    </a:lnTo>
                    <a:lnTo>
                      <a:pt x="48" y="95"/>
                    </a:lnTo>
                    <a:cubicBezTo>
                      <a:pt x="48" y="107"/>
                      <a:pt x="12" y="155"/>
                      <a:pt x="0" y="179"/>
                    </a:cubicBezTo>
                    <a:lnTo>
                      <a:pt x="36" y="250"/>
                    </a:lnTo>
                    <a:lnTo>
                      <a:pt x="84" y="286"/>
                    </a:lnTo>
                    <a:lnTo>
                      <a:pt x="119" y="334"/>
                    </a:lnTo>
                    <a:lnTo>
                      <a:pt x="167" y="298"/>
                    </a:lnTo>
                    <a:lnTo>
                      <a:pt x="227" y="262"/>
                    </a:lnTo>
                    <a:lnTo>
                      <a:pt x="179" y="155"/>
                    </a:lnTo>
                    <a:lnTo>
                      <a:pt x="179" y="48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6669;p26"/>
              <p:cNvSpPr/>
              <p:nvPr/>
            </p:nvSpPr>
            <p:spPr>
              <a:xfrm>
                <a:off x="2685450" y="2447450"/>
                <a:ext cx="12525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80" extrusionOk="0">
                    <a:moveTo>
                      <a:pt x="250" y="1"/>
                    </a:moveTo>
                    <a:lnTo>
                      <a:pt x="143" y="24"/>
                    </a:lnTo>
                    <a:lnTo>
                      <a:pt x="119" y="48"/>
                    </a:lnTo>
                    <a:lnTo>
                      <a:pt x="0" y="96"/>
                    </a:lnTo>
                    <a:lnTo>
                      <a:pt x="60" y="108"/>
                    </a:lnTo>
                    <a:cubicBezTo>
                      <a:pt x="60" y="132"/>
                      <a:pt x="72" y="155"/>
                      <a:pt x="84" y="179"/>
                    </a:cubicBezTo>
                    <a:lnTo>
                      <a:pt x="167" y="179"/>
                    </a:lnTo>
                    <a:lnTo>
                      <a:pt x="179" y="144"/>
                    </a:lnTo>
                    <a:lnTo>
                      <a:pt x="262" y="167"/>
                    </a:lnTo>
                    <a:lnTo>
                      <a:pt x="357" y="155"/>
                    </a:lnTo>
                    <a:lnTo>
                      <a:pt x="393" y="179"/>
                    </a:lnTo>
                    <a:lnTo>
                      <a:pt x="476" y="155"/>
                    </a:lnTo>
                    <a:lnTo>
                      <a:pt x="500" y="96"/>
                    </a:lnTo>
                    <a:cubicBezTo>
                      <a:pt x="488" y="72"/>
                      <a:pt x="476" y="60"/>
                      <a:pt x="465" y="36"/>
                    </a:cubicBezTo>
                    <a:lnTo>
                      <a:pt x="322" y="60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6670;p26"/>
              <p:cNvSpPr/>
              <p:nvPr/>
            </p:nvSpPr>
            <p:spPr>
              <a:xfrm>
                <a:off x="2035950" y="2937100"/>
                <a:ext cx="95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406" extrusionOk="0">
                    <a:moveTo>
                      <a:pt x="382" y="0"/>
                    </a:moveTo>
                    <a:lnTo>
                      <a:pt x="227" y="96"/>
                    </a:lnTo>
                    <a:lnTo>
                      <a:pt x="167" y="191"/>
                    </a:lnTo>
                    <a:lnTo>
                      <a:pt x="84" y="227"/>
                    </a:lnTo>
                    <a:lnTo>
                      <a:pt x="1" y="405"/>
                    </a:lnTo>
                    <a:cubicBezTo>
                      <a:pt x="25" y="393"/>
                      <a:pt x="36" y="393"/>
                      <a:pt x="60" y="381"/>
                    </a:cubicBezTo>
                    <a:cubicBezTo>
                      <a:pt x="96" y="334"/>
                      <a:pt x="132" y="298"/>
                      <a:pt x="156" y="250"/>
                    </a:cubicBezTo>
                    <a:lnTo>
                      <a:pt x="251" y="215"/>
                    </a:lnTo>
                    <a:lnTo>
                      <a:pt x="382" y="48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6671;p26"/>
              <p:cNvSpPr/>
              <p:nvPr/>
            </p:nvSpPr>
            <p:spPr>
              <a:xfrm>
                <a:off x="2842900" y="2470375"/>
                <a:ext cx="21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96" extrusionOk="0">
                    <a:moveTo>
                      <a:pt x="24" y="0"/>
                    </a:moveTo>
                    <a:cubicBezTo>
                      <a:pt x="13" y="12"/>
                      <a:pt x="1" y="36"/>
                      <a:pt x="1" y="60"/>
                    </a:cubicBezTo>
                    <a:lnTo>
                      <a:pt x="48" y="96"/>
                    </a:lnTo>
                    <a:lnTo>
                      <a:pt x="84" y="60"/>
                    </a:lnTo>
                    <a:cubicBezTo>
                      <a:pt x="84" y="48"/>
                      <a:pt x="72" y="24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6672;p26"/>
              <p:cNvSpPr/>
              <p:nvPr/>
            </p:nvSpPr>
            <p:spPr>
              <a:xfrm>
                <a:off x="2736050" y="2451325"/>
                <a:ext cx="240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7" extrusionOk="0">
                    <a:moveTo>
                      <a:pt x="48" y="0"/>
                    </a:moveTo>
                    <a:lnTo>
                      <a:pt x="0" y="36"/>
                    </a:lnTo>
                    <a:lnTo>
                      <a:pt x="96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26"/>
              <p:cNvSpPr/>
              <p:nvPr/>
            </p:nvSpPr>
            <p:spPr>
              <a:xfrm>
                <a:off x="2518150" y="2468600"/>
                <a:ext cx="560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417" extrusionOk="0">
                    <a:moveTo>
                      <a:pt x="1370" y="0"/>
                    </a:moveTo>
                    <a:lnTo>
                      <a:pt x="1192" y="83"/>
                    </a:lnTo>
                    <a:lnTo>
                      <a:pt x="1037" y="226"/>
                    </a:lnTo>
                    <a:cubicBezTo>
                      <a:pt x="1025" y="274"/>
                      <a:pt x="1001" y="333"/>
                      <a:pt x="989" y="381"/>
                    </a:cubicBezTo>
                    <a:lnTo>
                      <a:pt x="1072" y="488"/>
                    </a:lnTo>
                    <a:lnTo>
                      <a:pt x="965" y="488"/>
                    </a:lnTo>
                    <a:lnTo>
                      <a:pt x="894" y="405"/>
                    </a:lnTo>
                    <a:lnTo>
                      <a:pt x="834" y="405"/>
                    </a:lnTo>
                    <a:lnTo>
                      <a:pt x="834" y="500"/>
                    </a:lnTo>
                    <a:lnTo>
                      <a:pt x="751" y="524"/>
                    </a:lnTo>
                    <a:lnTo>
                      <a:pt x="834" y="583"/>
                    </a:lnTo>
                    <a:lnTo>
                      <a:pt x="787" y="667"/>
                    </a:lnTo>
                    <a:lnTo>
                      <a:pt x="680" y="702"/>
                    </a:lnTo>
                    <a:cubicBezTo>
                      <a:pt x="668" y="726"/>
                      <a:pt x="644" y="762"/>
                      <a:pt x="620" y="786"/>
                    </a:cubicBezTo>
                    <a:lnTo>
                      <a:pt x="418" y="822"/>
                    </a:lnTo>
                    <a:lnTo>
                      <a:pt x="346" y="869"/>
                    </a:lnTo>
                    <a:lnTo>
                      <a:pt x="263" y="881"/>
                    </a:lnTo>
                    <a:lnTo>
                      <a:pt x="1" y="1060"/>
                    </a:lnTo>
                    <a:lnTo>
                      <a:pt x="60" y="1131"/>
                    </a:lnTo>
                    <a:lnTo>
                      <a:pt x="215" y="1203"/>
                    </a:lnTo>
                    <a:lnTo>
                      <a:pt x="310" y="1131"/>
                    </a:lnTo>
                    <a:lnTo>
                      <a:pt x="275" y="1095"/>
                    </a:lnTo>
                    <a:cubicBezTo>
                      <a:pt x="275" y="1072"/>
                      <a:pt x="287" y="1048"/>
                      <a:pt x="287" y="1036"/>
                    </a:cubicBezTo>
                    <a:lnTo>
                      <a:pt x="430" y="1060"/>
                    </a:lnTo>
                    <a:cubicBezTo>
                      <a:pt x="430" y="1107"/>
                      <a:pt x="418" y="1143"/>
                      <a:pt x="418" y="1179"/>
                    </a:cubicBezTo>
                    <a:lnTo>
                      <a:pt x="572" y="1214"/>
                    </a:lnTo>
                    <a:cubicBezTo>
                      <a:pt x="584" y="1179"/>
                      <a:pt x="608" y="1143"/>
                      <a:pt x="620" y="1119"/>
                    </a:cubicBezTo>
                    <a:cubicBezTo>
                      <a:pt x="644" y="1131"/>
                      <a:pt x="656" y="1143"/>
                      <a:pt x="680" y="1155"/>
                    </a:cubicBezTo>
                    <a:lnTo>
                      <a:pt x="656" y="1238"/>
                    </a:lnTo>
                    <a:lnTo>
                      <a:pt x="822" y="1298"/>
                    </a:lnTo>
                    <a:lnTo>
                      <a:pt x="953" y="1286"/>
                    </a:lnTo>
                    <a:lnTo>
                      <a:pt x="1049" y="1381"/>
                    </a:lnTo>
                    <a:lnTo>
                      <a:pt x="1144" y="1417"/>
                    </a:lnTo>
                    <a:cubicBezTo>
                      <a:pt x="1168" y="1381"/>
                      <a:pt x="1192" y="1345"/>
                      <a:pt x="1215" y="1298"/>
                    </a:cubicBezTo>
                    <a:cubicBezTo>
                      <a:pt x="1227" y="1322"/>
                      <a:pt x="1239" y="1345"/>
                      <a:pt x="1251" y="1369"/>
                    </a:cubicBezTo>
                    <a:lnTo>
                      <a:pt x="1442" y="1417"/>
                    </a:lnTo>
                    <a:lnTo>
                      <a:pt x="1525" y="1381"/>
                    </a:lnTo>
                    <a:lnTo>
                      <a:pt x="1644" y="1357"/>
                    </a:lnTo>
                    <a:lnTo>
                      <a:pt x="1751" y="1238"/>
                    </a:lnTo>
                    <a:lnTo>
                      <a:pt x="1834" y="1203"/>
                    </a:lnTo>
                    <a:lnTo>
                      <a:pt x="1965" y="1107"/>
                    </a:lnTo>
                    <a:lnTo>
                      <a:pt x="2037" y="1155"/>
                    </a:lnTo>
                    <a:lnTo>
                      <a:pt x="2084" y="1095"/>
                    </a:lnTo>
                    <a:lnTo>
                      <a:pt x="2239" y="976"/>
                    </a:lnTo>
                    <a:cubicBezTo>
                      <a:pt x="2239" y="964"/>
                      <a:pt x="2239" y="941"/>
                      <a:pt x="2227" y="917"/>
                    </a:cubicBezTo>
                    <a:lnTo>
                      <a:pt x="2096" y="988"/>
                    </a:lnTo>
                    <a:lnTo>
                      <a:pt x="2013" y="941"/>
                    </a:lnTo>
                    <a:lnTo>
                      <a:pt x="2096" y="750"/>
                    </a:lnTo>
                    <a:cubicBezTo>
                      <a:pt x="2096" y="714"/>
                      <a:pt x="2108" y="691"/>
                      <a:pt x="2108" y="667"/>
                    </a:cubicBezTo>
                    <a:lnTo>
                      <a:pt x="2108" y="667"/>
                    </a:lnTo>
                    <a:lnTo>
                      <a:pt x="1989" y="750"/>
                    </a:lnTo>
                    <a:lnTo>
                      <a:pt x="1930" y="893"/>
                    </a:lnTo>
                    <a:lnTo>
                      <a:pt x="1894" y="822"/>
                    </a:lnTo>
                    <a:cubicBezTo>
                      <a:pt x="1918" y="750"/>
                      <a:pt x="1930" y="679"/>
                      <a:pt x="1942" y="607"/>
                    </a:cubicBezTo>
                    <a:cubicBezTo>
                      <a:pt x="1894" y="524"/>
                      <a:pt x="1846" y="452"/>
                      <a:pt x="1811" y="369"/>
                    </a:cubicBezTo>
                    <a:lnTo>
                      <a:pt x="1608" y="333"/>
                    </a:lnTo>
                    <a:lnTo>
                      <a:pt x="1584" y="262"/>
                    </a:lnTo>
                    <a:lnTo>
                      <a:pt x="1489" y="274"/>
                    </a:lnTo>
                    <a:lnTo>
                      <a:pt x="1406" y="381"/>
                    </a:lnTo>
                    <a:cubicBezTo>
                      <a:pt x="1406" y="345"/>
                      <a:pt x="1394" y="321"/>
                      <a:pt x="1394" y="286"/>
                    </a:cubicBezTo>
                    <a:lnTo>
                      <a:pt x="1465" y="214"/>
                    </a:lnTo>
                    <a:cubicBezTo>
                      <a:pt x="1442" y="191"/>
                      <a:pt x="1418" y="167"/>
                      <a:pt x="1394" y="155"/>
                    </a:cubicBezTo>
                    <a:lnTo>
                      <a:pt x="1394" y="83"/>
                    </a:lnTo>
                    <a:cubicBezTo>
                      <a:pt x="1394" y="60"/>
                      <a:pt x="1370" y="24"/>
                      <a:pt x="1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26"/>
              <p:cNvSpPr/>
              <p:nvPr/>
            </p:nvSpPr>
            <p:spPr>
              <a:xfrm>
                <a:off x="2293125" y="2386425"/>
                <a:ext cx="217925" cy="149450"/>
              </a:xfrm>
              <a:custGeom>
                <a:avLst/>
                <a:gdLst/>
                <a:ahLst/>
                <a:cxnLst/>
                <a:rect l="l" t="t" r="r" b="b"/>
                <a:pathLst>
                  <a:path w="8717" h="5978" extrusionOk="0">
                    <a:moveTo>
                      <a:pt x="6716" y="1"/>
                    </a:moveTo>
                    <a:lnTo>
                      <a:pt x="6644" y="60"/>
                    </a:lnTo>
                    <a:cubicBezTo>
                      <a:pt x="6656" y="84"/>
                      <a:pt x="6680" y="120"/>
                      <a:pt x="6692" y="144"/>
                    </a:cubicBezTo>
                    <a:lnTo>
                      <a:pt x="6656" y="179"/>
                    </a:lnTo>
                    <a:lnTo>
                      <a:pt x="6561" y="191"/>
                    </a:lnTo>
                    <a:cubicBezTo>
                      <a:pt x="6549" y="227"/>
                      <a:pt x="6537" y="263"/>
                      <a:pt x="6525" y="299"/>
                    </a:cubicBezTo>
                    <a:cubicBezTo>
                      <a:pt x="6513" y="334"/>
                      <a:pt x="6537" y="334"/>
                      <a:pt x="6537" y="346"/>
                    </a:cubicBezTo>
                    <a:lnTo>
                      <a:pt x="6466" y="394"/>
                    </a:lnTo>
                    <a:cubicBezTo>
                      <a:pt x="6454" y="465"/>
                      <a:pt x="6430" y="549"/>
                      <a:pt x="6418" y="620"/>
                    </a:cubicBezTo>
                    <a:lnTo>
                      <a:pt x="6442" y="691"/>
                    </a:lnTo>
                    <a:cubicBezTo>
                      <a:pt x="6418" y="727"/>
                      <a:pt x="6406" y="751"/>
                      <a:pt x="6383" y="775"/>
                    </a:cubicBezTo>
                    <a:lnTo>
                      <a:pt x="6406" y="870"/>
                    </a:lnTo>
                    <a:cubicBezTo>
                      <a:pt x="6394" y="882"/>
                      <a:pt x="6383" y="894"/>
                      <a:pt x="6371" y="906"/>
                    </a:cubicBezTo>
                    <a:lnTo>
                      <a:pt x="6383" y="977"/>
                    </a:lnTo>
                    <a:lnTo>
                      <a:pt x="6299" y="1037"/>
                    </a:lnTo>
                    <a:lnTo>
                      <a:pt x="6335" y="1192"/>
                    </a:lnTo>
                    <a:lnTo>
                      <a:pt x="6240" y="1263"/>
                    </a:lnTo>
                    <a:lnTo>
                      <a:pt x="6180" y="1263"/>
                    </a:lnTo>
                    <a:cubicBezTo>
                      <a:pt x="6168" y="1311"/>
                      <a:pt x="6144" y="1358"/>
                      <a:pt x="6132" y="1406"/>
                    </a:cubicBezTo>
                    <a:lnTo>
                      <a:pt x="6192" y="1442"/>
                    </a:lnTo>
                    <a:cubicBezTo>
                      <a:pt x="6192" y="1477"/>
                      <a:pt x="6180" y="1501"/>
                      <a:pt x="6168" y="1525"/>
                    </a:cubicBezTo>
                    <a:cubicBezTo>
                      <a:pt x="6168" y="1561"/>
                      <a:pt x="6168" y="1584"/>
                      <a:pt x="6180" y="1608"/>
                    </a:cubicBezTo>
                    <a:lnTo>
                      <a:pt x="6109" y="1715"/>
                    </a:lnTo>
                    <a:lnTo>
                      <a:pt x="6192" y="1751"/>
                    </a:lnTo>
                    <a:lnTo>
                      <a:pt x="6192" y="1811"/>
                    </a:lnTo>
                    <a:lnTo>
                      <a:pt x="6061" y="1846"/>
                    </a:lnTo>
                    <a:lnTo>
                      <a:pt x="6121" y="1870"/>
                    </a:lnTo>
                    <a:lnTo>
                      <a:pt x="6240" y="1870"/>
                    </a:lnTo>
                    <a:cubicBezTo>
                      <a:pt x="6240" y="1894"/>
                      <a:pt x="6252" y="1918"/>
                      <a:pt x="6263" y="1942"/>
                    </a:cubicBezTo>
                    <a:lnTo>
                      <a:pt x="6168" y="1942"/>
                    </a:lnTo>
                    <a:lnTo>
                      <a:pt x="6097" y="1977"/>
                    </a:lnTo>
                    <a:lnTo>
                      <a:pt x="6002" y="2049"/>
                    </a:lnTo>
                    <a:lnTo>
                      <a:pt x="5918" y="2049"/>
                    </a:lnTo>
                    <a:lnTo>
                      <a:pt x="5871" y="2096"/>
                    </a:lnTo>
                    <a:lnTo>
                      <a:pt x="5906" y="2168"/>
                    </a:lnTo>
                    <a:lnTo>
                      <a:pt x="5859" y="2215"/>
                    </a:lnTo>
                    <a:lnTo>
                      <a:pt x="5763" y="2215"/>
                    </a:lnTo>
                    <a:cubicBezTo>
                      <a:pt x="5751" y="2192"/>
                      <a:pt x="5740" y="2168"/>
                      <a:pt x="5728" y="2144"/>
                    </a:cubicBezTo>
                    <a:cubicBezTo>
                      <a:pt x="5716" y="2120"/>
                      <a:pt x="5740" y="2096"/>
                      <a:pt x="5751" y="2073"/>
                    </a:cubicBezTo>
                    <a:cubicBezTo>
                      <a:pt x="5716" y="2061"/>
                      <a:pt x="5692" y="2049"/>
                      <a:pt x="5668" y="2037"/>
                    </a:cubicBezTo>
                    <a:cubicBezTo>
                      <a:pt x="5656" y="2001"/>
                      <a:pt x="5632" y="1965"/>
                      <a:pt x="5621" y="1930"/>
                    </a:cubicBezTo>
                    <a:cubicBezTo>
                      <a:pt x="5644" y="1882"/>
                      <a:pt x="5668" y="1834"/>
                      <a:pt x="5680" y="1787"/>
                    </a:cubicBezTo>
                    <a:cubicBezTo>
                      <a:pt x="5704" y="1739"/>
                      <a:pt x="5680" y="1715"/>
                      <a:pt x="5680" y="1680"/>
                    </a:cubicBezTo>
                    <a:lnTo>
                      <a:pt x="5763" y="1620"/>
                    </a:lnTo>
                    <a:cubicBezTo>
                      <a:pt x="5763" y="1596"/>
                      <a:pt x="5763" y="1573"/>
                      <a:pt x="5751" y="1549"/>
                    </a:cubicBezTo>
                    <a:lnTo>
                      <a:pt x="5763" y="1477"/>
                    </a:lnTo>
                    <a:lnTo>
                      <a:pt x="5787" y="1287"/>
                    </a:lnTo>
                    <a:lnTo>
                      <a:pt x="5918" y="1203"/>
                    </a:lnTo>
                    <a:lnTo>
                      <a:pt x="5906" y="1108"/>
                    </a:lnTo>
                    <a:lnTo>
                      <a:pt x="5835" y="1132"/>
                    </a:lnTo>
                    <a:lnTo>
                      <a:pt x="5763" y="1144"/>
                    </a:lnTo>
                    <a:cubicBezTo>
                      <a:pt x="5763" y="1120"/>
                      <a:pt x="5763" y="1108"/>
                      <a:pt x="5763" y="1084"/>
                    </a:cubicBezTo>
                    <a:lnTo>
                      <a:pt x="5823" y="1013"/>
                    </a:lnTo>
                    <a:cubicBezTo>
                      <a:pt x="5811" y="953"/>
                      <a:pt x="5799" y="894"/>
                      <a:pt x="5787" y="846"/>
                    </a:cubicBezTo>
                    <a:lnTo>
                      <a:pt x="5716" y="834"/>
                    </a:lnTo>
                    <a:lnTo>
                      <a:pt x="5632" y="763"/>
                    </a:lnTo>
                    <a:cubicBezTo>
                      <a:pt x="5644" y="751"/>
                      <a:pt x="5656" y="727"/>
                      <a:pt x="5668" y="715"/>
                    </a:cubicBezTo>
                    <a:cubicBezTo>
                      <a:pt x="5680" y="703"/>
                      <a:pt x="5656" y="656"/>
                      <a:pt x="5644" y="620"/>
                    </a:cubicBezTo>
                    <a:lnTo>
                      <a:pt x="5561" y="632"/>
                    </a:lnTo>
                    <a:lnTo>
                      <a:pt x="5418" y="572"/>
                    </a:lnTo>
                    <a:lnTo>
                      <a:pt x="5251" y="656"/>
                    </a:lnTo>
                    <a:lnTo>
                      <a:pt x="5228" y="751"/>
                    </a:lnTo>
                    <a:lnTo>
                      <a:pt x="5370" y="775"/>
                    </a:lnTo>
                    <a:cubicBezTo>
                      <a:pt x="5370" y="799"/>
                      <a:pt x="5382" y="822"/>
                      <a:pt x="5382" y="846"/>
                    </a:cubicBezTo>
                    <a:lnTo>
                      <a:pt x="5466" y="882"/>
                    </a:lnTo>
                    <a:lnTo>
                      <a:pt x="5478" y="930"/>
                    </a:lnTo>
                    <a:lnTo>
                      <a:pt x="5394" y="965"/>
                    </a:lnTo>
                    <a:lnTo>
                      <a:pt x="5335" y="894"/>
                    </a:lnTo>
                    <a:lnTo>
                      <a:pt x="5240" y="918"/>
                    </a:lnTo>
                    <a:cubicBezTo>
                      <a:pt x="5240" y="953"/>
                      <a:pt x="5228" y="989"/>
                      <a:pt x="5228" y="1025"/>
                    </a:cubicBezTo>
                    <a:lnTo>
                      <a:pt x="5287" y="1025"/>
                    </a:lnTo>
                    <a:lnTo>
                      <a:pt x="5335" y="1072"/>
                    </a:lnTo>
                    <a:lnTo>
                      <a:pt x="5406" y="1156"/>
                    </a:lnTo>
                    <a:cubicBezTo>
                      <a:pt x="5394" y="1168"/>
                      <a:pt x="5370" y="1192"/>
                      <a:pt x="5359" y="1203"/>
                    </a:cubicBezTo>
                    <a:lnTo>
                      <a:pt x="5323" y="1180"/>
                    </a:lnTo>
                    <a:lnTo>
                      <a:pt x="5263" y="1156"/>
                    </a:lnTo>
                    <a:lnTo>
                      <a:pt x="5263" y="1263"/>
                    </a:lnTo>
                    <a:lnTo>
                      <a:pt x="5132" y="1239"/>
                    </a:lnTo>
                    <a:cubicBezTo>
                      <a:pt x="5132" y="1215"/>
                      <a:pt x="5120" y="1192"/>
                      <a:pt x="5120" y="1168"/>
                    </a:cubicBezTo>
                    <a:lnTo>
                      <a:pt x="5037" y="1203"/>
                    </a:lnTo>
                    <a:lnTo>
                      <a:pt x="5001" y="1299"/>
                    </a:lnTo>
                    <a:lnTo>
                      <a:pt x="4942" y="1299"/>
                    </a:lnTo>
                    <a:cubicBezTo>
                      <a:pt x="4942" y="1275"/>
                      <a:pt x="4930" y="1251"/>
                      <a:pt x="4918" y="1215"/>
                    </a:cubicBezTo>
                    <a:lnTo>
                      <a:pt x="4978" y="1144"/>
                    </a:lnTo>
                    <a:lnTo>
                      <a:pt x="4942" y="1144"/>
                    </a:lnTo>
                    <a:lnTo>
                      <a:pt x="4787" y="1227"/>
                    </a:lnTo>
                    <a:lnTo>
                      <a:pt x="4668" y="1346"/>
                    </a:lnTo>
                    <a:lnTo>
                      <a:pt x="4549" y="1287"/>
                    </a:lnTo>
                    <a:lnTo>
                      <a:pt x="4478" y="1311"/>
                    </a:lnTo>
                    <a:cubicBezTo>
                      <a:pt x="4454" y="1334"/>
                      <a:pt x="4430" y="1358"/>
                      <a:pt x="4406" y="1382"/>
                    </a:cubicBezTo>
                    <a:lnTo>
                      <a:pt x="4263" y="1430"/>
                    </a:lnTo>
                    <a:lnTo>
                      <a:pt x="4216" y="1394"/>
                    </a:lnTo>
                    <a:lnTo>
                      <a:pt x="4073" y="1442"/>
                    </a:lnTo>
                    <a:lnTo>
                      <a:pt x="4001" y="1430"/>
                    </a:lnTo>
                    <a:lnTo>
                      <a:pt x="4097" y="1346"/>
                    </a:lnTo>
                    <a:lnTo>
                      <a:pt x="4251" y="1287"/>
                    </a:lnTo>
                    <a:lnTo>
                      <a:pt x="4335" y="1287"/>
                    </a:lnTo>
                    <a:lnTo>
                      <a:pt x="4478" y="1227"/>
                    </a:lnTo>
                    <a:lnTo>
                      <a:pt x="4478" y="1168"/>
                    </a:lnTo>
                    <a:lnTo>
                      <a:pt x="4549" y="1132"/>
                    </a:lnTo>
                    <a:lnTo>
                      <a:pt x="4644" y="1120"/>
                    </a:lnTo>
                    <a:lnTo>
                      <a:pt x="4751" y="1025"/>
                    </a:lnTo>
                    <a:cubicBezTo>
                      <a:pt x="4751" y="1001"/>
                      <a:pt x="4739" y="977"/>
                      <a:pt x="4739" y="953"/>
                    </a:cubicBezTo>
                    <a:lnTo>
                      <a:pt x="4739" y="906"/>
                    </a:lnTo>
                    <a:lnTo>
                      <a:pt x="4644" y="882"/>
                    </a:lnTo>
                    <a:lnTo>
                      <a:pt x="4501" y="787"/>
                    </a:lnTo>
                    <a:lnTo>
                      <a:pt x="4347" y="799"/>
                    </a:lnTo>
                    <a:lnTo>
                      <a:pt x="4311" y="751"/>
                    </a:lnTo>
                    <a:lnTo>
                      <a:pt x="4085" y="691"/>
                    </a:lnTo>
                    <a:lnTo>
                      <a:pt x="4049" y="656"/>
                    </a:lnTo>
                    <a:lnTo>
                      <a:pt x="3942" y="691"/>
                    </a:lnTo>
                    <a:lnTo>
                      <a:pt x="3823" y="787"/>
                    </a:lnTo>
                    <a:lnTo>
                      <a:pt x="3739" y="822"/>
                    </a:lnTo>
                    <a:lnTo>
                      <a:pt x="3573" y="1001"/>
                    </a:lnTo>
                    <a:lnTo>
                      <a:pt x="3632" y="1013"/>
                    </a:lnTo>
                    <a:cubicBezTo>
                      <a:pt x="3632" y="1037"/>
                      <a:pt x="3632" y="1049"/>
                      <a:pt x="3644" y="1072"/>
                    </a:cubicBezTo>
                    <a:lnTo>
                      <a:pt x="3561" y="1108"/>
                    </a:lnTo>
                    <a:lnTo>
                      <a:pt x="3489" y="1156"/>
                    </a:lnTo>
                    <a:cubicBezTo>
                      <a:pt x="3477" y="1144"/>
                      <a:pt x="3477" y="1132"/>
                      <a:pt x="3465" y="1120"/>
                    </a:cubicBezTo>
                    <a:lnTo>
                      <a:pt x="3382" y="1168"/>
                    </a:lnTo>
                    <a:lnTo>
                      <a:pt x="3275" y="1156"/>
                    </a:lnTo>
                    <a:lnTo>
                      <a:pt x="3144" y="1192"/>
                    </a:lnTo>
                    <a:lnTo>
                      <a:pt x="3096" y="1239"/>
                    </a:lnTo>
                    <a:lnTo>
                      <a:pt x="2965" y="1275"/>
                    </a:lnTo>
                    <a:lnTo>
                      <a:pt x="2906" y="1263"/>
                    </a:lnTo>
                    <a:lnTo>
                      <a:pt x="2954" y="1215"/>
                    </a:lnTo>
                    <a:lnTo>
                      <a:pt x="3132" y="1144"/>
                    </a:lnTo>
                    <a:cubicBezTo>
                      <a:pt x="3132" y="1108"/>
                      <a:pt x="3144" y="1084"/>
                      <a:pt x="3156" y="1061"/>
                    </a:cubicBezTo>
                    <a:lnTo>
                      <a:pt x="3251" y="1001"/>
                    </a:lnTo>
                    <a:lnTo>
                      <a:pt x="3335" y="989"/>
                    </a:lnTo>
                    <a:lnTo>
                      <a:pt x="3406" y="894"/>
                    </a:lnTo>
                    <a:lnTo>
                      <a:pt x="3382" y="799"/>
                    </a:lnTo>
                    <a:lnTo>
                      <a:pt x="3430" y="739"/>
                    </a:lnTo>
                    <a:lnTo>
                      <a:pt x="3525" y="715"/>
                    </a:lnTo>
                    <a:lnTo>
                      <a:pt x="3585" y="572"/>
                    </a:lnTo>
                    <a:lnTo>
                      <a:pt x="3537" y="465"/>
                    </a:lnTo>
                    <a:lnTo>
                      <a:pt x="3549" y="394"/>
                    </a:lnTo>
                    <a:lnTo>
                      <a:pt x="3489" y="334"/>
                    </a:lnTo>
                    <a:lnTo>
                      <a:pt x="3382" y="358"/>
                    </a:lnTo>
                    <a:lnTo>
                      <a:pt x="3204" y="453"/>
                    </a:lnTo>
                    <a:lnTo>
                      <a:pt x="2965" y="549"/>
                    </a:lnTo>
                    <a:lnTo>
                      <a:pt x="2739" y="680"/>
                    </a:lnTo>
                    <a:lnTo>
                      <a:pt x="2287" y="858"/>
                    </a:lnTo>
                    <a:lnTo>
                      <a:pt x="1751" y="1156"/>
                    </a:lnTo>
                    <a:lnTo>
                      <a:pt x="1620" y="1287"/>
                    </a:lnTo>
                    <a:lnTo>
                      <a:pt x="1287" y="1430"/>
                    </a:lnTo>
                    <a:lnTo>
                      <a:pt x="846" y="1703"/>
                    </a:lnTo>
                    <a:lnTo>
                      <a:pt x="715" y="1834"/>
                    </a:lnTo>
                    <a:lnTo>
                      <a:pt x="715" y="1894"/>
                    </a:lnTo>
                    <a:lnTo>
                      <a:pt x="822" y="1870"/>
                    </a:lnTo>
                    <a:lnTo>
                      <a:pt x="894" y="1882"/>
                    </a:lnTo>
                    <a:lnTo>
                      <a:pt x="787" y="1977"/>
                    </a:lnTo>
                    <a:lnTo>
                      <a:pt x="668" y="2013"/>
                    </a:lnTo>
                    <a:lnTo>
                      <a:pt x="501" y="2192"/>
                    </a:lnTo>
                    <a:lnTo>
                      <a:pt x="322" y="2251"/>
                    </a:lnTo>
                    <a:lnTo>
                      <a:pt x="251" y="2323"/>
                    </a:lnTo>
                    <a:lnTo>
                      <a:pt x="239" y="2394"/>
                    </a:lnTo>
                    <a:lnTo>
                      <a:pt x="96" y="2525"/>
                    </a:lnTo>
                    <a:lnTo>
                      <a:pt x="36" y="2608"/>
                    </a:lnTo>
                    <a:cubicBezTo>
                      <a:pt x="48" y="2644"/>
                      <a:pt x="60" y="2680"/>
                      <a:pt x="60" y="2704"/>
                    </a:cubicBezTo>
                    <a:lnTo>
                      <a:pt x="144" y="2656"/>
                    </a:lnTo>
                    <a:lnTo>
                      <a:pt x="239" y="2668"/>
                    </a:lnTo>
                    <a:cubicBezTo>
                      <a:pt x="239" y="2692"/>
                      <a:pt x="227" y="2716"/>
                      <a:pt x="215" y="2739"/>
                    </a:cubicBezTo>
                    <a:lnTo>
                      <a:pt x="263" y="2739"/>
                    </a:lnTo>
                    <a:lnTo>
                      <a:pt x="334" y="2716"/>
                    </a:lnTo>
                    <a:lnTo>
                      <a:pt x="429" y="2632"/>
                    </a:lnTo>
                    <a:lnTo>
                      <a:pt x="548" y="2608"/>
                    </a:lnTo>
                    <a:lnTo>
                      <a:pt x="656" y="2620"/>
                    </a:lnTo>
                    <a:cubicBezTo>
                      <a:pt x="656" y="2644"/>
                      <a:pt x="644" y="2668"/>
                      <a:pt x="644" y="2692"/>
                    </a:cubicBezTo>
                    <a:lnTo>
                      <a:pt x="501" y="2775"/>
                    </a:lnTo>
                    <a:lnTo>
                      <a:pt x="358" y="2775"/>
                    </a:lnTo>
                    <a:lnTo>
                      <a:pt x="275" y="2835"/>
                    </a:lnTo>
                    <a:lnTo>
                      <a:pt x="322" y="2894"/>
                    </a:lnTo>
                    <a:lnTo>
                      <a:pt x="560" y="2894"/>
                    </a:lnTo>
                    <a:lnTo>
                      <a:pt x="632" y="2846"/>
                    </a:lnTo>
                    <a:cubicBezTo>
                      <a:pt x="632" y="2823"/>
                      <a:pt x="632" y="2799"/>
                      <a:pt x="632" y="2775"/>
                    </a:cubicBezTo>
                    <a:lnTo>
                      <a:pt x="703" y="2751"/>
                    </a:lnTo>
                    <a:lnTo>
                      <a:pt x="763" y="2775"/>
                    </a:lnTo>
                    <a:lnTo>
                      <a:pt x="727" y="2846"/>
                    </a:lnTo>
                    <a:lnTo>
                      <a:pt x="727" y="2846"/>
                    </a:lnTo>
                    <a:lnTo>
                      <a:pt x="834" y="2811"/>
                    </a:lnTo>
                    <a:lnTo>
                      <a:pt x="1049" y="2775"/>
                    </a:lnTo>
                    <a:lnTo>
                      <a:pt x="1239" y="2680"/>
                    </a:lnTo>
                    <a:lnTo>
                      <a:pt x="1358" y="2644"/>
                    </a:lnTo>
                    <a:lnTo>
                      <a:pt x="1549" y="2644"/>
                    </a:lnTo>
                    <a:lnTo>
                      <a:pt x="1680" y="2585"/>
                    </a:lnTo>
                    <a:lnTo>
                      <a:pt x="1822" y="2585"/>
                    </a:lnTo>
                    <a:lnTo>
                      <a:pt x="1918" y="2632"/>
                    </a:lnTo>
                    <a:lnTo>
                      <a:pt x="2013" y="2608"/>
                    </a:lnTo>
                    <a:lnTo>
                      <a:pt x="2013" y="2608"/>
                    </a:lnTo>
                    <a:cubicBezTo>
                      <a:pt x="2001" y="2620"/>
                      <a:pt x="1989" y="2644"/>
                      <a:pt x="1989" y="2656"/>
                    </a:cubicBezTo>
                    <a:lnTo>
                      <a:pt x="1894" y="2680"/>
                    </a:lnTo>
                    <a:lnTo>
                      <a:pt x="1691" y="2668"/>
                    </a:lnTo>
                    <a:lnTo>
                      <a:pt x="1453" y="2739"/>
                    </a:lnTo>
                    <a:cubicBezTo>
                      <a:pt x="1441" y="2751"/>
                      <a:pt x="1418" y="2763"/>
                      <a:pt x="1406" y="2775"/>
                    </a:cubicBezTo>
                    <a:lnTo>
                      <a:pt x="1572" y="2763"/>
                    </a:lnTo>
                    <a:lnTo>
                      <a:pt x="1632" y="2799"/>
                    </a:lnTo>
                    <a:lnTo>
                      <a:pt x="1418" y="2858"/>
                    </a:lnTo>
                    <a:lnTo>
                      <a:pt x="1310" y="2835"/>
                    </a:lnTo>
                    <a:lnTo>
                      <a:pt x="1037" y="2942"/>
                    </a:lnTo>
                    <a:lnTo>
                      <a:pt x="977" y="3001"/>
                    </a:lnTo>
                    <a:lnTo>
                      <a:pt x="882" y="3001"/>
                    </a:lnTo>
                    <a:lnTo>
                      <a:pt x="810" y="3025"/>
                    </a:lnTo>
                    <a:lnTo>
                      <a:pt x="715" y="3073"/>
                    </a:lnTo>
                    <a:lnTo>
                      <a:pt x="620" y="3097"/>
                    </a:lnTo>
                    <a:lnTo>
                      <a:pt x="322" y="3192"/>
                    </a:lnTo>
                    <a:lnTo>
                      <a:pt x="287" y="3239"/>
                    </a:lnTo>
                    <a:lnTo>
                      <a:pt x="48" y="3335"/>
                    </a:lnTo>
                    <a:cubicBezTo>
                      <a:pt x="48" y="3370"/>
                      <a:pt x="36" y="3406"/>
                      <a:pt x="36" y="3430"/>
                    </a:cubicBezTo>
                    <a:cubicBezTo>
                      <a:pt x="72" y="3501"/>
                      <a:pt x="108" y="3561"/>
                      <a:pt x="144" y="3632"/>
                    </a:cubicBezTo>
                    <a:lnTo>
                      <a:pt x="179" y="3668"/>
                    </a:lnTo>
                    <a:cubicBezTo>
                      <a:pt x="191" y="3692"/>
                      <a:pt x="203" y="3716"/>
                      <a:pt x="203" y="3751"/>
                    </a:cubicBezTo>
                    <a:lnTo>
                      <a:pt x="167" y="3787"/>
                    </a:lnTo>
                    <a:cubicBezTo>
                      <a:pt x="179" y="3799"/>
                      <a:pt x="191" y="3811"/>
                      <a:pt x="203" y="3835"/>
                    </a:cubicBezTo>
                    <a:lnTo>
                      <a:pt x="263" y="3847"/>
                    </a:lnTo>
                    <a:lnTo>
                      <a:pt x="370" y="3799"/>
                    </a:lnTo>
                    <a:lnTo>
                      <a:pt x="441" y="3787"/>
                    </a:lnTo>
                    <a:lnTo>
                      <a:pt x="525" y="3799"/>
                    </a:lnTo>
                    <a:lnTo>
                      <a:pt x="632" y="3763"/>
                    </a:lnTo>
                    <a:lnTo>
                      <a:pt x="656" y="3728"/>
                    </a:lnTo>
                    <a:lnTo>
                      <a:pt x="679" y="3704"/>
                    </a:lnTo>
                    <a:lnTo>
                      <a:pt x="775" y="3704"/>
                    </a:lnTo>
                    <a:lnTo>
                      <a:pt x="834" y="3716"/>
                    </a:lnTo>
                    <a:lnTo>
                      <a:pt x="894" y="3680"/>
                    </a:lnTo>
                    <a:lnTo>
                      <a:pt x="977" y="3704"/>
                    </a:lnTo>
                    <a:cubicBezTo>
                      <a:pt x="977" y="3716"/>
                      <a:pt x="989" y="3728"/>
                      <a:pt x="1001" y="3751"/>
                    </a:cubicBezTo>
                    <a:lnTo>
                      <a:pt x="1084" y="3739"/>
                    </a:lnTo>
                    <a:lnTo>
                      <a:pt x="1179" y="3692"/>
                    </a:lnTo>
                    <a:lnTo>
                      <a:pt x="1251" y="3668"/>
                    </a:lnTo>
                    <a:lnTo>
                      <a:pt x="1310" y="3680"/>
                    </a:lnTo>
                    <a:lnTo>
                      <a:pt x="1453" y="3644"/>
                    </a:lnTo>
                    <a:lnTo>
                      <a:pt x="1537" y="3608"/>
                    </a:lnTo>
                    <a:lnTo>
                      <a:pt x="1668" y="3608"/>
                    </a:lnTo>
                    <a:lnTo>
                      <a:pt x="1763" y="3549"/>
                    </a:lnTo>
                    <a:lnTo>
                      <a:pt x="1834" y="3549"/>
                    </a:lnTo>
                    <a:lnTo>
                      <a:pt x="1989" y="3513"/>
                    </a:lnTo>
                    <a:lnTo>
                      <a:pt x="2108" y="3454"/>
                    </a:lnTo>
                    <a:lnTo>
                      <a:pt x="2227" y="3454"/>
                    </a:lnTo>
                    <a:lnTo>
                      <a:pt x="2287" y="3489"/>
                    </a:lnTo>
                    <a:cubicBezTo>
                      <a:pt x="2299" y="3478"/>
                      <a:pt x="2322" y="3454"/>
                      <a:pt x="2346" y="3442"/>
                    </a:cubicBezTo>
                    <a:lnTo>
                      <a:pt x="2382" y="3501"/>
                    </a:lnTo>
                    <a:lnTo>
                      <a:pt x="2513" y="3525"/>
                    </a:lnTo>
                    <a:lnTo>
                      <a:pt x="2525" y="3549"/>
                    </a:lnTo>
                    <a:lnTo>
                      <a:pt x="2573" y="3573"/>
                    </a:lnTo>
                    <a:lnTo>
                      <a:pt x="2692" y="3537"/>
                    </a:lnTo>
                    <a:lnTo>
                      <a:pt x="2787" y="3537"/>
                    </a:lnTo>
                    <a:lnTo>
                      <a:pt x="2823" y="3585"/>
                    </a:lnTo>
                    <a:lnTo>
                      <a:pt x="2894" y="3573"/>
                    </a:lnTo>
                    <a:lnTo>
                      <a:pt x="2989" y="3608"/>
                    </a:lnTo>
                    <a:lnTo>
                      <a:pt x="2977" y="3632"/>
                    </a:lnTo>
                    <a:lnTo>
                      <a:pt x="2977" y="3692"/>
                    </a:lnTo>
                    <a:lnTo>
                      <a:pt x="3120" y="3739"/>
                    </a:lnTo>
                    <a:lnTo>
                      <a:pt x="3299" y="3751"/>
                    </a:lnTo>
                    <a:cubicBezTo>
                      <a:pt x="3299" y="3763"/>
                      <a:pt x="3311" y="3775"/>
                      <a:pt x="3311" y="3799"/>
                    </a:cubicBezTo>
                    <a:lnTo>
                      <a:pt x="3287" y="3823"/>
                    </a:lnTo>
                    <a:lnTo>
                      <a:pt x="3335" y="3859"/>
                    </a:lnTo>
                    <a:lnTo>
                      <a:pt x="3263" y="3859"/>
                    </a:lnTo>
                    <a:lnTo>
                      <a:pt x="3037" y="3894"/>
                    </a:lnTo>
                    <a:lnTo>
                      <a:pt x="2834" y="3906"/>
                    </a:lnTo>
                    <a:lnTo>
                      <a:pt x="2751" y="3954"/>
                    </a:lnTo>
                    <a:lnTo>
                      <a:pt x="2656" y="3966"/>
                    </a:lnTo>
                    <a:lnTo>
                      <a:pt x="2620" y="3989"/>
                    </a:lnTo>
                    <a:lnTo>
                      <a:pt x="2537" y="4013"/>
                    </a:lnTo>
                    <a:lnTo>
                      <a:pt x="2430" y="3978"/>
                    </a:lnTo>
                    <a:lnTo>
                      <a:pt x="2346" y="4001"/>
                    </a:lnTo>
                    <a:lnTo>
                      <a:pt x="2251" y="3954"/>
                    </a:lnTo>
                    <a:lnTo>
                      <a:pt x="2192" y="3954"/>
                    </a:lnTo>
                    <a:lnTo>
                      <a:pt x="2061" y="4001"/>
                    </a:lnTo>
                    <a:lnTo>
                      <a:pt x="1989" y="4013"/>
                    </a:lnTo>
                    <a:lnTo>
                      <a:pt x="1918" y="4001"/>
                    </a:lnTo>
                    <a:lnTo>
                      <a:pt x="1763" y="4001"/>
                    </a:lnTo>
                    <a:cubicBezTo>
                      <a:pt x="1751" y="3989"/>
                      <a:pt x="1739" y="3978"/>
                      <a:pt x="1727" y="3954"/>
                    </a:cubicBezTo>
                    <a:lnTo>
                      <a:pt x="1680" y="3966"/>
                    </a:lnTo>
                    <a:lnTo>
                      <a:pt x="1596" y="3966"/>
                    </a:lnTo>
                    <a:lnTo>
                      <a:pt x="1465" y="4013"/>
                    </a:lnTo>
                    <a:lnTo>
                      <a:pt x="1394" y="4013"/>
                    </a:lnTo>
                    <a:lnTo>
                      <a:pt x="1120" y="4109"/>
                    </a:lnTo>
                    <a:lnTo>
                      <a:pt x="953" y="4144"/>
                    </a:lnTo>
                    <a:lnTo>
                      <a:pt x="822" y="4156"/>
                    </a:lnTo>
                    <a:lnTo>
                      <a:pt x="322" y="4311"/>
                    </a:lnTo>
                    <a:lnTo>
                      <a:pt x="239" y="4359"/>
                    </a:lnTo>
                    <a:lnTo>
                      <a:pt x="108" y="4418"/>
                    </a:lnTo>
                    <a:lnTo>
                      <a:pt x="48" y="4501"/>
                    </a:lnTo>
                    <a:lnTo>
                      <a:pt x="84" y="4621"/>
                    </a:lnTo>
                    <a:lnTo>
                      <a:pt x="1" y="4763"/>
                    </a:lnTo>
                    <a:lnTo>
                      <a:pt x="84" y="4871"/>
                    </a:lnTo>
                    <a:lnTo>
                      <a:pt x="48" y="4930"/>
                    </a:lnTo>
                    <a:lnTo>
                      <a:pt x="96" y="4966"/>
                    </a:lnTo>
                    <a:lnTo>
                      <a:pt x="191" y="4966"/>
                    </a:lnTo>
                    <a:cubicBezTo>
                      <a:pt x="191" y="4978"/>
                      <a:pt x="191" y="4990"/>
                      <a:pt x="179" y="5013"/>
                    </a:cubicBezTo>
                    <a:lnTo>
                      <a:pt x="144" y="5049"/>
                    </a:lnTo>
                    <a:lnTo>
                      <a:pt x="275" y="5180"/>
                    </a:lnTo>
                    <a:lnTo>
                      <a:pt x="394" y="5204"/>
                    </a:lnTo>
                    <a:lnTo>
                      <a:pt x="429" y="5228"/>
                    </a:lnTo>
                    <a:lnTo>
                      <a:pt x="632" y="5240"/>
                    </a:lnTo>
                    <a:lnTo>
                      <a:pt x="691" y="5263"/>
                    </a:lnTo>
                    <a:lnTo>
                      <a:pt x="798" y="5216"/>
                    </a:lnTo>
                    <a:lnTo>
                      <a:pt x="870" y="5240"/>
                    </a:lnTo>
                    <a:lnTo>
                      <a:pt x="965" y="5228"/>
                    </a:lnTo>
                    <a:lnTo>
                      <a:pt x="1084" y="5144"/>
                    </a:lnTo>
                    <a:lnTo>
                      <a:pt x="1156" y="5132"/>
                    </a:lnTo>
                    <a:lnTo>
                      <a:pt x="1275" y="5156"/>
                    </a:lnTo>
                    <a:lnTo>
                      <a:pt x="1406" y="5121"/>
                    </a:lnTo>
                    <a:lnTo>
                      <a:pt x="1513" y="5180"/>
                    </a:lnTo>
                    <a:lnTo>
                      <a:pt x="1596" y="5180"/>
                    </a:lnTo>
                    <a:lnTo>
                      <a:pt x="1632" y="5216"/>
                    </a:lnTo>
                    <a:lnTo>
                      <a:pt x="1501" y="5275"/>
                    </a:lnTo>
                    <a:lnTo>
                      <a:pt x="1537" y="5323"/>
                    </a:lnTo>
                    <a:lnTo>
                      <a:pt x="1489" y="5383"/>
                    </a:lnTo>
                    <a:cubicBezTo>
                      <a:pt x="1489" y="5394"/>
                      <a:pt x="1501" y="5406"/>
                      <a:pt x="1501" y="5418"/>
                    </a:cubicBezTo>
                    <a:cubicBezTo>
                      <a:pt x="1513" y="5430"/>
                      <a:pt x="1489" y="5454"/>
                      <a:pt x="1477" y="5478"/>
                    </a:cubicBezTo>
                    <a:lnTo>
                      <a:pt x="1334" y="5573"/>
                    </a:lnTo>
                    <a:cubicBezTo>
                      <a:pt x="1334" y="5585"/>
                      <a:pt x="1334" y="5597"/>
                      <a:pt x="1334" y="5609"/>
                    </a:cubicBezTo>
                    <a:cubicBezTo>
                      <a:pt x="1334" y="5633"/>
                      <a:pt x="1322" y="5656"/>
                      <a:pt x="1310" y="5680"/>
                    </a:cubicBezTo>
                    <a:lnTo>
                      <a:pt x="1418" y="5692"/>
                    </a:lnTo>
                    <a:lnTo>
                      <a:pt x="1453" y="5775"/>
                    </a:lnTo>
                    <a:lnTo>
                      <a:pt x="1549" y="5847"/>
                    </a:lnTo>
                    <a:lnTo>
                      <a:pt x="1549" y="5894"/>
                    </a:lnTo>
                    <a:lnTo>
                      <a:pt x="1406" y="5966"/>
                    </a:lnTo>
                    <a:lnTo>
                      <a:pt x="1465" y="5978"/>
                    </a:lnTo>
                    <a:lnTo>
                      <a:pt x="1680" y="5942"/>
                    </a:lnTo>
                    <a:lnTo>
                      <a:pt x="1763" y="5906"/>
                    </a:lnTo>
                    <a:lnTo>
                      <a:pt x="1822" y="5894"/>
                    </a:lnTo>
                    <a:lnTo>
                      <a:pt x="1870" y="5906"/>
                    </a:lnTo>
                    <a:cubicBezTo>
                      <a:pt x="1882" y="5883"/>
                      <a:pt x="1894" y="5871"/>
                      <a:pt x="1906" y="5847"/>
                    </a:cubicBezTo>
                    <a:lnTo>
                      <a:pt x="1977" y="5823"/>
                    </a:lnTo>
                    <a:lnTo>
                      <a:pt x="2037" y="5823"/>
                    </a:lnTo>
                    <a:lnTo>
                      <a:pt x="2192" y="5775"/>
                    </a:lnTo>
                    <a:lnTo>
                      <a:pt x="2406" y="5775"/>
                    </a:lnTo>
                    <a:cubicBezTo>
                      <a:pt x="2430" y="5740"/>
                      <a:pt x="2453" y="5716"/>
                      <a:pt x="2465" y="5692"/>
                    </a:cubicBezTo>
                    <a:lnTo>
                      <a:pt x="2632" y="5644"/>
                    </a:lnTo>
                    <a:lnTo>
                      <a:pt x="2680" y="5680"/>
                    </a:lnTo>
                    <a:lnTo>
                      <a:pt x="2715" y="5680"/>
                    </a:lnTo>
                    <a:lnTo>
                      <a:pt x="2751" y="5644"/>
                    </a:lnTo>
                    <a:lnTo>
                      <a:pt x="2834" y="5597"/>
                    </a:lnTo>
                    <a:lnTo>
                      <a:pt x="2894" y="5597"/>
                    </a:lnTo>
                    <a:cubicBezTo>
                      <a:pt x="2906" y="5621"/>
                      <a:pt x="2918" y="5633"/>
                      <a:pt x="2930" y="5644"/>
                    </a:cubicBezTo>
                    <a:lnTo>
                      <a:pt x="3001" y="5621"/>
                    </a:lnTo>
                    <a:lnTo>
                      <a:pt x="3037" y="5585"/>
                    </a:lnTo>
                    <a:lnTo>
                      <a:pt x="3108" y="5585"/>
                    </a:lnTo>
                    <a:cubicBezTo>
                      <a:pt x="3120" y="5597"/>
                      <a:pt x="3132" y="5621"/>
                      <a:pt x="3144" y="5633"/>
                    </a:cubicBezTo>
                    <a:lnTo>
                      <a:pt x="3204" y="5621"/>
                    </a:lnTo>
                    <a:lnTo>
                      <a:pt x="3251" y="5573"/>
                    </a:lnTo>
                    <a:lnTo>
                      <a:pt x="3394" y="5513"/>
                    </a:lnTo>
                    <a:cubicBezTo>
                      <a:pt x="3418" y="5490"/>
                      <a:pt x="3430" y="5466"/>
                      <a:pt x="3454" y="5442"/>
                    </a:cubicBezTo>
                    <a:lnTo>
                      <a:pt x="3549" y="5394"/>
                    </a:lnTo>
                    <a:lnTo>
                      <a:pt x="3644" y="5371"/>
                    </a:lnTo>
                    <a:cubicBezTo>
                      <a:pt x="3680" y="5323"/>
                      <a:pt x="3716" y="5287"/>
                      <a:pt x="3751" y="5252"/>
                    </a:cubicBezTo>
                    <a:lnTo>
                      <a:pt x="3882" y="5168"/>
                    </a:lnTo>
                    <a:lnTo>
                      <a:pt x="3977" y="5121"/>
                    </a:lnTo>
                    <a:cubicBezTo>
                      <a:pt x="3989" y="5109"/>
                      <a:pt x="4001" y="5097"/>
                      <a:pt x="4001" y="5085"/>
                    </a:cubicBezTo>
                    <a:lnTo>
                      <a:pt x="4085" y="5061"/>
                    </a:lnTo>
                    <a:lnTo>
                      <a:pt x="4216" y="5037"/>
                    </a:lnTo>
                    <a:lnTo>
                      <a:pt x="4299" y="5002"/>
                    </a:lnTo>
                    <a:lnTo>
                      <a:pt x="4394" y="5002"/>
                    </a:lnTo>
                    <a:lnTo>
                      <a:pt x="4644" y="4930"/>
                    </a:lnTo>
                    <a:lnTo>
                      <a:pt x="4859" y="4763"/>
                    </a:lnTo>
                    <a:cubicBezTo>
                      <a:pt x="4870" y="4740"/>
                      <a:pt x="4870" y="4716"/>
                      <a:pt x="4882" y="4704"/>
                    </a:cubicBezTo>
                    <a:lnTo>
                      <a:pt x="4930" y="4680"/>
                    </a:lnTo>
                    <a:lnTo>
                      <a:pt x="4978" y="4704"/>
                    </a:lnTo>
                    <a:cubicBezTo>
                      <a:pt x="4978" y="4680"/>
                      <a:pt x="4989" y="4668"/>
                      <a:pt x="5001" y="4644"/>
                    </a:cubicBezTo>
                    <a:lnTo>
                      <a:pt x="5085" y="4585"/>
                    </a:lnTo>
                    <a:lnTo>
                      <a:pt x="5073" y="4537"/>
                    </a:lnTo>
                    <a:lnTo>
                      <a:pt x="5097" y="4501"/>
                    </a:lnTo>
                    <a:lnTo>
                      <a:pt x="5144" y="4501"/>
                    </a:lnTo>
                    <a:lnTo>
                      <a:pt x="5228" y="4466"/>
                    </a:lnTo>
                    <a:lnTo>
                      <a:pt x="5251" y="4418"/>
                    </a:lnTo>
                    <a:cubicBezTo>
                      <a:pt x="5251" y="4406"/>
                      <a:pt x="5240" y="4394"/>
                      <a:pt x="5240" y="4382"/>
                    </a:cubicBezTo>
                    <a:lnTo>
                      <a:pt x="5287" y="4382"/>
                    </a:lnTo>
                    <a:lnTo>
                      <a:pt x="5347" y="4359"/>
                    </a:lnTo>
                    <a:cubicBezTo>
                      <a:pt x="5370" y="4370"/>
                      <a:pt x="5382" y="4382"/>
                      <a:pt x="5406" y="4394"/>
                    </a:cubicBezTo>
                    <a:cubicBezTo>
                      <a:pt x="5418" y="4406"/>
                      <a:pt x="5406" y="4418"/>
                      <a:pt x="5406" y="4430"/>
                    </a:cubicBezTo>
                    <a:lnTo>
                      <a:pt x="5466" y="4454"/>
                    </a:lnTo>
                    <a:lnTo>
                      <a:pt x="5382" y="4513"/>
                    </a:lnTo>
                    <a:cubicBezTo>
                      <a:pt x="5382" y="4537"/>
                      <a:pt x="5394" y="4549"/>
                      <a:pt x="5406" y="4561"/>
                    </a:cubicBezTo>
                    <a:lnTo>
                      <a:pt x="5359" y="4632"/>
                    </a:lnTo>
                    <a:lnTo>
                      <a:pt x="5311" y="4668"/>
                    </a:lnTo>
                    <a:lnTo>
                      <a:pt x="5323" y="4692"/>
                    </a:lnTo>
                    <a:cubicBezTo>
                      <a:pt x="5359" y="4692"/>
                      <a:pt x="5382" y="4680"/>
                      <a:pt x="5418" y="4680"/>
                    </a:cubicBezTo>
                    <a:lnTo>
                      <a:pt x="5525" y="4704"/>
                    </a:lnTo>
                    <a:lnTo>
                      <a:pt x="5561" y="4680"/>
                    </a:lnTo>
                    <a:lnTo>
                      <a:pt x="5632" y="4644"/>
                    </a:lnTo>
                    <a:lnTo>
                      <a:pt x="5740" y="4644"/>
                    </a:lnTo>
                    <a:lnTo>
                      <a:pt x="5799" y="4704"/>
                    </a:lnTo>
                    <a:lnTo>
                      <a:pt x="5859" y="4728"/>
                    </a:lnTo>
                    <a:lnTo>
                      <a:pt x="5859" y="4692"/>
                    </a:lnTo>
                    <a:cubicBezTo>
                      <a:pt x="5871" y="4680"/>
                      <a:pt x="5882" y="4668"/>
                      <a:pt x="5894" y="4656"/>
                    </a:cubicBezTo>
                    <a:lnTo>
                      <a:pt x="5978" y="4656"/>
                    </a:lnTo>
                    <a:cubicBezTo>
                      <a:pt x="5978" y="4668"/>
                      <a:pt x="5990" y="4680"/>
                      <a:pt x="5990" y="4704"/>
                    </a:cubicBezTo>
                    <a:lnTo>
                      <a:pt x="5930" y="4763"/>
                    </a:lnTo>
                    <a:lnTo>
                      <a:pt x="5835" y="4799"/>
                    </a:lnTo>
                    <a:lnTo>
                      <a:pt x="5787" y="4871"/>
                    </a:lnTo>
                    <a:lnTo>
                      <a:pt x="5811" y="4894"/>
                    </a:lnTo>
                    <a:lnTo>
                      <a:pt x="5871" y="4882"/>
                    </a:lnTo>
                    <a:lnTo>
                      <a:pt x="5954" y="4871"/>
                    </a:lnTo>
                    <a:lnTo>
                      <a:pt x="6073" y="4894"/>
                    </a:lnTo>
                    <a:lnTo>
                      <a:pt x="6144" y="4859"/>
                    </a:lnTo>
                    <a:cubicBezTo>
                      <a:pt x="6168" y="4823"/>
                      <a:pt x="6192" y="4787"/>
                      <a:pt x="6216" y="4751"/>
                    </a:cubicBezTo>
                    <a:lnTo>
                      <a:pt x="6252" y="4740"/>
                    </a:lnTo>
                    <a:cubicBezTo>
                      <a:pt x="6252" y="4763"/>
                      <a:pt x="6252" y="4787"/>
                      <a:pt x="6263" y="4811"/>
                    </a:cubicBezTo>
                    <a:lnTo>
                      <a:pt x="6347" y="4871"/>
                    </a:lnTo>
                    <a:lnTo>
                      <a:pt x="6430" y="4871"/>
                    </a:lnTo>
                    <a:lnTo>
                      <a:pt x="6502" y="4823"/>
                    </a:lnTo>
                    <a:lnTo>
                      <a:pt x="6597" y="4811"/>
                    </a:lnTo>
                    <a:lnTo>
                      <a:pt x="6668" y="4847"/>
                    </a:lnTo>
                    <a:lnTo>
                      <a:pt x="6764" y="4811"/>
                    </a:lnTo>
                    <a:lnTo>
                      <a:pt x="6823" y="4847"/>
                    </a:lnTo>
                    <a:lnTo>
                      <a:pt x="6871" y="4835"/>
                    </a:lnTo>
                    <a:lnTo>
                      <a:pt x="6847" y="4775"/>
                    </a:lnTo>
                    <a:lnTo>
                      <a:pt x="6906" y="4751"/>
                    </a:lnTo>
                    <a:lnTo>
                      <a:pt x="6990" y="4716"/>
                    </a:lnTo>
                    <a:lnTo>
                      <a:pt x="7037" y="4728"/>
                    </a:lnTo>
                    <a:cubicBezTo>
                      <a:pt x="7037" y="4740"/>
                      <a:pt x="7049" y="4763"/>
                      <a:pt x="7049" y="4775"/>
                    </a:cubicBezTo>
                    <a:lnTo>
                      <a:pt x="7097" y="4775"/>
                    </a:lnTo>
                    <a:lnTo>
                      <a:pt x="7192" y="4740"/>
                    </a:lnTo>
                    <a:lnTo>
                      <a:pt x="7240" y="4656"/>
                    </a:lnTo>
                    <a:lnTo>
                      <a:pt x="7299" y="4656"/>
                    </a:lnTo>
                    <a:lnTo>
                      <a:pt x="7335" y="4704"/>
                    </a:lnTo>
                    <a:lnTo>
                      <a:pt x="7383" y="4692"/>
                    </a:lnTo>
                    <a:lnTo>
                      <a:pt x="7418" y="4644"/>
                    </a:lnTo>
                    <a:lnTo>
                      <a:pt x="7442" y="4621"/>
                    </a:lnTo>
                    <a:lnTo>
                      <a:pt x="7502" y="4561"/>
                    </a:lnTo>
                    <a:lnTo>
                      <a:pt x="7585" y="4549"/>
                    </a:lnTo>
                    <a:lnTo>
                      <a:pt x="7621" y="4561"/>
                    </a:lnTo>
                    <a:lnTo>
                      <a:pt x="7692" y="4561"/>
                    </a:lnTo>
                    <a:lnTo>
                      <a:pt x="7740" y="4537"/>
                    </a:lnTo>
                    <a:cubicBezTo>
                      <a:pt x="7740" y="4525"/>
                      <a:pt x="7740" y="4513"/>
                      <a:pt x="7740" y="4501"/>
                    </a:cubicBezTo>
                    <a:lnTo>
                      <a:pt x="7704" y="4466"/>
                    </a:lnTo>
                    <a:lnTo>
                      <a:pt x="7764" y="4394"/>
                    </a:lnTo>
                    <a:lnTo>
                      <a:pt x="7764" y="4359"/>
                    </a:lnTo>
                    <a:lnTo>
                      <a:pt x="7799" y="4299"/>
                    </a:lnTo>
                    <a:cubicBezTo>
                      <a:pt x="7799" y="4275"/>
                      <a:pt x="7787" y="4263"/>
                      <a:pt x="7787" y="4251"/>
                    </a:cubicBezTo>
                    <a:lnTo>
                      <a:pt x="7680" y="4275"/>
                    </a:lnTo>
                    <a:lnTo>
                      <a:pt x="7645" y="4216"/>
                    </a:lnTo>
                    <a:cubicBezTo>
                      <a:pt x="7645" y="4192"/>
                      <a:pt x="7656" y="4168"/>
                      <a:pt x="7668" y="4144"/>
                    </a:cubicBezTo>
                    <a:lnTo>
                      <a:pt x="7764" y="4109"/>
                    </a:lnTo>
                    <a:lnTo>
                      <a:pt x="7764" y="4037"/>
                    </a:lnTo>
                    <a:lnTo>
                      <a:pt x="7609" y="4025"/>
                    </a:lnTo>
                    <a:lnTo>
                      <a:pt x="7549" y="4049"/>
                    </a:lnTo>
                    <a:lnTo>
                      <a:pt x="7549" y="4097"/>
                    </a:lnTo>
                    <a:cubicBezTo>
                      <a:pt x="7526" y="4109"/>
                      <a:pt x="7514" y="4120"/>
                      <a:pt x="7502" y="4132"/>
                    </a:cubicBezTo>
                    <a:lnTo>
                      <a:pt x="7430" y="4120"/>
                    </a:lnTo>
                    <a:lnTo>
                      <a:pt x="7275" y="4168"/>
                    </a:lnTo>
                    <a:lnTo>
                      <a:pt x="7156" y="4299"/>
                    </a:lnTo>
                    <a:lnTo>
                      <a:pt x="7049" y="4382"/>
                    </a:lnTo>
                    <a:lnTo>
                      <a:pt x="7049" y="4347"/>
                    </a:lnTo>
                    <a:lnTo>
                      <a:pt x="7168" y="4263"/>
                    </a:lnTo>
                    <a:lnTo>
                      <a:pt x="7216" y="4192"/>
                    </a:lnTo>
                    <a:cubicBezTo>
                      <a:pt x="7204" y="4156"/>
                      <a:pt x="7204" y="4132"/>
                      <a:pt x="7192" y="4097"/>
                    </a:cubicBezTo>
                    <a:cubicBezTo>
                      <a:pt x="7180" y="4120"/>
                      <a:pt x="7168" y="4144"/>
                      <a:pt x="7156" y="4168"/>
                    </a:cubicBezTo>
                    <a:lnTo>
                      <a:pt x="7097" y="4168"/>
                    </a:lnTo>
                    <a:cubicBezTo>
                      <a:pt x="7097" y="4144"/>
                      <a:pt x="7073" y="4120"/>
                      <a:pt x="7073" y="4109"/>
                    </a:cubicBezTo>
                    <a:lnTo>
                      <a:pt x="7168" y="4025"/>
                    </a:lnTo>
                    <a:lnTo>
                      <a:pt x="7049" y="3954"/>
                    </a:lnTo>
                    <a:lnTo>
                      <a:pt x="7109" y="3870"/>
                    </a:lnTo>
                    <a:lnTo>
                      <a:pt x="7192" y="3859"/>
                    </a:lnTo>
                    <a:lnTo>
                      <a:pt x="7192" y="3906"/>
                    </a:lnTo>
                    <a:lnTo>
                      <a:pt x="7287" y="3989"/>
                    </a:lnTo>
                    <a:lnTo>
                      <a:pt x="7383" y="4025"/>
                    </a:lnTo>
                    <a:lnTo>
                      <a:pt x="7430" y="3989"/>
                    </a:lnTo>
                    <a:lnTo>
                      <a:pt x="7561" y="3954"/>
                    </a:lnTo>
                    <a:cubicBezTo>
                      <a:pt x="7573" y="3918"/>
                      <a:pt x="7585" y="3882"/>
                      <a:pt x="7597" y="3847"/>
                    </a:cubicBezTo>
                    <a:lnTo>
                      <a:pt x="7514" y="3823"/>
                    </a:lnTo>
                    <a:lnTo>
                      <a:pt x="7514" y="3799"/>
                    </a:lnTo>
                    <a:lnTo>
                      <a:pt x="7609" y="3775"/>
                    </a:lnTo>
                    <a:lnTo>
                      <a:pt x="7656" y="3787"/>
                    </a:lnTo>
                    <a:lnTo>
                      <a:pt x="7716" y="3763"/>
                    </a:lnTo>
                    <a:lnTo>
                      <a:pt x="7799" y="3668"/>
                    </a:lnTo>
                    <a:lnTo>
                      <a:pt x="7811" y="3585"/>
                    </a:lnTo>
                    <a:lnTo>
                      <a:pt x="7859" y="3644"/>
                    </a:lnTo>
                    <a:lnTo>
                      <a:pt x="7907" y="3632"/>
                    </a:lnTo>
                    <a:lnTo>
                      <a:pt x="7990" y="3549"/>
                    </a:lnTo>
                    <a:lnTo>
                      <a:pt x="7990" y="3549"/>
                    </a:lnTo>
                    <a:cubicBezTo>
                      <a:pt x="7978" y="3597"/>
                      <a:pt x="7954" y="3644"/>
                      <a:pt x="7942" y="3692"/>
                    </a:cubicBezTo>
                    <a:cubicBezTo>
                      <a:pt x="7954" y="3728"/>
                      <a:pt x="7966" y="3763"/>
                      <a:pt x="7978" y="3787"/>
                    </a:cubicBezTo>
                    <a:lnTo>
                      <a:pt x="8026" y="3763"/>
                    </a:lnTo>
                    <a:lnTo>
                      <a:pt x="8085" y="3763"/>
                    </a:lnTo>
                    <a:lnTo>
                      <a:pt x="8049" y="3835"/>
                    </a:lnTo>
                    <a:lnTo>
                      <a:pt x="8121" y="3811"/>
                    </a:lnTo>
                    <a:lnTo>
                      <a:pt x="8157" y="3716"/>
                    </a:lnTo>
                    <a:lnTo>
                      <a:pt x="8204" y="3668"/>
                    </a:lnTo>
                    <a:lnTo>
                      <a:pt x="8276" y="3525"/>
                    </a:lnTo>
                    <a:lnTo>
                      <a:pt x="8347" y="3478"/>
                    </a:lnTo>
                    <a:lnTo>
                      <a:pt x="8347" y="3573"/>
                    </a:lnTo>
                    <a:lnTo>
                      <a:pt x="8264" y="3668"/>
                    </a:lnTo>
                    <a:lnTo>
                      <a:pt x="8323" y="3787"/>
                    </a:lnTo>
                    <a:lnTo>
                      <a:pt x="8418" y="3763"/>
                    </a:lnTo>
                    <a:lnTo>
                      <a:pt x="8502" y="3775"/>
                    </a:lnTo>
                    <a:lnTo>
                      <a:pt x="8549" y="3704"/>
                    </a:lnTo>
                    <a:lnTo>
                      <a:pt x="8669" y="3597"/>
                    </a:lnTo>
                    <a:lnTo>
                      <a:pt x="8680" y="3466"/>
                    </a:lnTo>
                    <a:lnTo>
                      <a:pt x="8716" y="3370"/>
                    </a:lnTo>
                    <a:lnTo>
                      <a:pt x="8657" y="3287"/>
                    </a:lnTo>
                    <a:cubicBezTo>
                      <a:pt x="8669" y="3275"/>
                      <a:pt x="8680" y="3263"/>
                      <a:pt x="8692" y="3251"/>
                    </a:cubicBezTo>
                    <a:lnTo>
                      <a:pt x="8645" y="3227"/>
                    </a:lnTo>
                    <a:lnTo>
                      <a:pt x="8573" y="3251"/>
                    </a:lnTo>
                    <a:lnTo>
                      <a:pt x="8502" y="3251"/>
                    </a:lnTo>
                    <a:lnTo>
                      <a:pt x="8442" y="3299"/>
                    </a:lnTo>
                    <a:cubicBezTo>
                      <a:pt x="8430" y="3275"/>
                      <a:pt x="8418" y="3239"/>
                      <a:pt x="8418" y="3216"/>
                    </a:cubicBezTo>
                    <a:lnTo>
                      <a:pt x="8466" y="3180"/>
                    </a:lnTo>
                    <a:lnTo>
                      <a:pt x="8418" y="3144"/>
                    </a:lnTo>
                    <a:lnTo>
                      <a:pt x="8299" y="3192"/>
                    </a:lnTo>
                    <a:cubicBezTo>
                      <a:pt x="8288" y="3180"/>
                      <a:pt x="8276" y="3168"/>
                      <a:pt x="8264" y="3156"/>
                    </a:cubicBezTo>
                    <a:lnTo>
                      <a:pt x="8133" y="3132"/>
                    </a:lnTo>
                    <a:lnTo>
                      <a:pt x="8121" y="3073"/>
                    </a:lnTo>
                    <a:lnTo>
                      <a:pt x="7990" y="2977"/>
                    </a:lnTo>
                    <a:lnTo>
                      <a:pt x="7954" y="2882"/>
                    </a:lnTo>
                    <a:cubicBezTo>
                      <a:pt x="7966" y="2858"/>
                      <a:pt x="7978" y="2823"/>
                      <a:pt x="7990" y="2787"/>
                    </a:cubicBezTo>
                    <a:cubicBezTo>
                      <a:pt x="7954" y="2751"/>
                      <a:pt x="7930" y="2727"/>
                      <a:pt x="7895" y="2692"/>
                    </a:cubicBezTo>
                    <a:lnTo>
                      <a:pt x="7847" y="2799"/>
                    </a:lnTo>
                    <a:cubicBezTo>
                      <a:pt x="7859" y="2823"/>
                      <a:pt x="7871" y="2846"/>
                      <a:pt x="7883" y="2870"/>
                    </a:cubicBezTo>
                    <a:lnTo>
                      <a:pt x="7764" y="2811"/>
                    </a:lnTo>
                    <a:lnTo>
                      <a:pt x="7609" y="2811"/>
                    </a:lnTo>
                    <a:lnTo>
                      <a:pt x="7526" y="2656"/>
                    </a:lnTo>
                    <a:lnTo>
                      <a:pt x="7442" y="2656"/>
                    </a:lnTo>
                    <a:cubicBezTo>
                      <a:pt x="7418" y="2620"/>
                      <a:pt x="7395" y="2573"/>
                      <a:pt x="7383" y="2537"/>
                    </a:cubicBezTo>
                    <a:lnTo>
                      <a:pt x="7275" y="2489"/>
                    </a:lnTo>
                    <a:cubicBezTo>
                      <a:pt x="7275" y="2465"/>
                      <a:pt x="7252" y="2442"/>
                      <a:pt x="7252" y="2418"/>
                    </a:cubicBezTo>
                    <a:lnTo>
                      <a:pt x="7180" y="2370"/>
                    </a:lnTo>
                    <a:cubicBezTo>
                      <a:pt x="7180" y="2358"/>
                      <a:pt x="7180" y="2335"/>
                      <a:pt x="7168" y="2323"/>
                    </a:cubicBezTo>
                    <a:lnTo>
                      <a:pt x="7299" y="2275"/>
                    </a:lnTo>
                    <a:lnTo>
                      <a:pt x="7311" y="2180"/>
                    </a:lnTo>
                    <a:lnTo>
                      <a:pt x="7395" y="2168"/>
                    </a:lnTo>
                    <a:lnTo>
                      <a:pt x="7430" y="2180"/>
                    </a:lnTo>
                    <a:lnTo>
                      <a:pt x="7502" y="2120"/>
                    </a:lnTo>
                    <a:cubicBezTo>
                      <a:pt x="7502" y="2096"/>
                      <a:pt x="7490" y="2073"/>
                      <a:pt x="7490" y="2061"/>
                    </a:cubicBezTo>
                    <a:lnTo>
                      <a:pt x="7561" y="1870"/>
                    </a:lnTo>
                    <a:cubicBezTo>
                      <a:pt x="7549" y="1834"/>
                      <a:pt x="7537" y="1799"/>
                      <a:pt x="7526" y="1775"/>
                    </a:cubicBezTo>
                    <a:lnTo>
                      <a:pt x="7549" y="1715"/>
                    </a:lnTo>
                    <a:cubicBezTo>
                      <a:pt x="7502" y="1692"/>
                      <a:pt x="7454" y="1656"/>
                      <a:pt x="7418" y="1620"/>
                    </a:cubicBezTo>
                    <a:cubicBezTo>
                      <a:pt x="7418" y="1584"/>
                      <a:pt x="7430" y="1549"/>
                      <a:pt x="7430" y="1513"/>
                    </a:cubicBezTo>
                    <a:lnTo>
                      <a:pt x="7514" y="1489"/>
                    </a:lnTo>
                    <a:lnTo>
                      <a:pt x="7490" y="1370"/>
                    </a:lnTo>
                    <a:lnTo>
                      <a:pt x="7585" y="1227"/>
                    </a:lnTo>
                    <a:lnTo>
                      <a:pt x="7585" y="1156"/>
                    </a:lnTo>
                    <a:cubicBezTo>
                      <a:pt x="7609" y="1132"/>
                      <a:pt x="7621" y="1108"/>
                      <a:pt x="7645" y="1084"/>
                    </a:cubicBezTo>
                    <a:lnTo>
                      <a:pt x="7597" y="941"/>
                    </a:lnTo>
                    <a:lnTo>
                      <a:pt x="7668" y="906"/>
                    </a:lnTo>
                    <a:cubicBezTo>
                      <a:pt x="7668" y="870"/>
                      <a:pt x="7656" y="846"/>
                      <a:pt x="7656" y="822"/>
                    </a:cubicBezTo>
                    <a:lnTo>
                      <a:pt x="7764" y="691"/>
                    </a:lnTo>
                    <a:lnTo>
                      <a:pt x="7728" y="608"/>
                    </a:lnTo>
                    <a:lnTo>
                      <a:pt x="7728" y="560"/>
                    </a:lnTo>
                    <a:lnTo>
                      <a:pt x="7811" y="525"/>
                    </a:lnTo>
                    <a:cubicBezTo>
                      <a:pt x="7811" y="489"/>
                      <a:pt x="7799" y="465"/>
                      <a:pt x="7799" y="441"/>
                    </a:cubicBezTo>
                    <a:lnTo>
                      <a:pt x="7704" y="370"/>
                    </a:lnTo>
                    <a:lnTo>
                      <a:pt x="7704" y="322"/>
                    </a:lnTo>
                    <a:lnTo>
                      <a:pt x="7692" y="263"/>
                    </a:lnTo>
                    <a:lnTo>
                      <a:pt x="7561" y="263"/>
                    </a:lnTo>
                    <a:lnTo>
                      <a:pt x="7478" y="168"/>
                    </a:lnTo>
                    <a:lnTo>
                      <a:pt x="7514" y="120"/>
                    </a:lnTo>
                    <a:lnTo>
                      <a:pt x="7383" y="1"/>
                    </a:lnTo>
                    <a:lnTo>
                      <a:pt x="7264" y="25"/>
                    </a:lnTo>
                    <a:lnTo>
                      <a:pt x="7204" y="1"/>
                    </a:lnTo>
                    <a:lnTo>
                      <a:pt x="7156" y="25"/>
                    </a:lnTo>
                    <a:lnTo>
                      <a:pt x="7156" y="132"/>
                    </a:lnTo>
                    <a:lnTo>
                      <a:pt x="7085" y="144"/>
                    </a:lnTo>
                    <a:lnTo>
                      <a:pt x="6906" y="25"/>
                    </a:lnTo>
                    <a:lnTo>
                      <a:pt x="6823" y="49"/>
                    </a:lnTo>
                    <a:lnTo>
                      <a:pt x="6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6675;p26"/>
              <p:cNvSpPr/>
              <p:nvPr/>
            </p:nvSpPr>
            <p:spPr>
              <a:xfrm>
                <a:off x="2501200" y="2495075"/>
                <a:ext cx="77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58" extrusionOk="0">
                    <a:moveTo>
                      <a:pt x="191" y="1"/>
                    </a:moveTo>
                    <a:lnTo>
                      <a:pt x="107" y="13"/>
                    </a:lnTo>
                    <a:lnTo>
                      <a:pt x="72" y="72"/>
                    </a:lnTo>
                    <a:cubicBezTo>
                      <a:pt x="72" y="84"/>
                      <a:pt x="84" y="108"/>
                      <a:pt x="95" y="120"/>
                    </a:cubicBezTo>
                    <a:lnTo>
                      <a:pt x="0" y="263"/>
                    </a:lnTo>
                    <a:cubicBezTo>
                      <a:pt x="12" y="275"/>
                      <a:pt x="24" y="298"/>
                      <a:pt x="24" y="310"/>
                    </a:cubicBezTo>
                    <a:lnTo>
                      <a:pt x="119" y="358"/>
                    </a:lnTo>
                    <a:lnTo>
                      <a:pt x="155" y="310"/>
                    </a:lnTo>
                    <a:lnTo>
                      <a:pt x="155" y="251"/>
                    </a:lnTo>
                    <a:lnTo>
                      <a:pt x="262" y="179"/>
                    </a:lnTo>
                    <a:lnTo>
                      <a:pt x="310" y="84"/>
                    </a:lnTo>
                    <a:lnTo>
                      <a:pt x="203" y="48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6" name="Google Shape;6676;p26"/>
              <p:cNvSpPr/>
              <p:nvPr/>
            </p:nvSpPr>
            <p:spPr>
              <a:xfrm>
                <a:off x="2498800" y="2483175"/>
                <a:ext cx="51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04" h="239" extrusionOk="0">
                    <a:moveTo>
                      <a:pt x="96" y="0"/>
                    </a:moveTo>
                    <a:lnTo>
                      <a:pt x="37" y="24"/>
                    </a:lnTo>
                    <a:cubicBezTo>
                      <a:pt x="37" y="48"/>
                      <a:pt x="25" y="72"/>
                      <a:pt x="13" y="84"/>
                    </a:cubicBezTo>
                    <a:lnTo>
                      <a:pt x="96" y="119"/>
                    </a:lnTo>
                    <a:lnTo>
                      <a:pt x="13" y="167"/>
                    </a:lnTo>
                    <a:cubicBezTo>
                      <a:pt x="13" y="179"/>
                      <a:pt x="13" y="191"/>
                      <a:pt x="1" y="203"/>
                    </a:cubicBezTo>
                    <a:lnTo>
                      <a:pt x="37" y="239"/>
                    </a:lnTo>
                    <a:lnTo>
                      <a:pt x="84" y="239"/>
                    </a:lnTo>
                    <a:lnTo>
                      <a:pt x="108" y="191"/>
                    </a:lnTo>
                    <a:lnTo>
                      <a:pt x="168" y="179"/>
                    </a:lnTo>
                    <a:lnTo>
                      <a:pt x="203" y="119"/>
                    </a:lnTo>
                    <a:lnTo>
                      <a:pt x="191" y="72"/>
                    </a:lnTo>
                    <a:lnTo>
                      <a:pt x="120" y="60"/>
                    </a:lnTo>
                    <a:cubicBezTo>
                      <a:pt x="120" y="36"/>
                      <a:pt x="108" y="24"/>
                      <a:pt x="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6677;p26"/>
              <p:cNvSpPr/>
              <p:nvPr/>
            </p:nvSpPr>
            <p:spPr>
              <a:xfrm>
                <a:off x="2508925" y="2490625"/>
                <a:ext cx="48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27" extrusionOk="0">
                    <a:moveTo>
                      <a:pt x="108" y="0"/>
                    </a:moveTo>
                    <a:lnTo>
                      <a:pt x="48" y="36"/>
                    </a:lnTo>
                    <a:cubicBezTo>
                      <a:pt x="37" y="72"/>
                      <a:pt x="13" y="119"/>
                      <a:pt x="1" y="155"/>
                    </a:cubicBezTo>
                    <a:lnTo>
                      <a:pt x="48" y="179"/>
                    </a:lnTo>
                    <a:lnTo>
                      <a:pt x="84" y="226"/>
                    </a:lnTo>
                    <a:lnTo>
                      <a:pt x="144" y="191"/>
                    </a:lnTo>
                    <a:cubicBezTo>
                      <a:pt x="144" y="191"/>
                      <a:pt x="144" y="143"/>
                      <a:pt x="144" y="131"/>
                    </a:cubicBezTo>
                    <a:lnTo>
                      <a:pt x="191" y="60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6678;p26"/>
              <p:cNvSpPr/>
              <p:nvPr/>
            </p:nvSpPr>
            <p:spPr>
              <a:xfrm>
                <a:off x="2514000" y="2515925"/>
                <a:ext cx="33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0" extrusionOk="0">
                    <a:moveTo>
                      <a:pt x="119" y="0"/>
                    </a:moveTo>
                    <a:lnTo>
                      <a:pt x="0" y="36"/>
                    </a:lnTo>
                    <a:lnTo>
                      <a:pt x="24" y="95"/>
                    </a:lnTo>
                    <a:lnTo>
                      <a:pt x="72" y="119"/>
                    </a:lnTo>
                    <a:lnTo>
                      <a:pt x="131" y="72"/>
                    </a:lnTo>
                    <a:cubicBezTo>
                      <a:pt x="131" y="48"/>
                      <a:pt x="119" y="24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26"/>
              <p:cNvSpPr/>
              <p:nvPr/>
            </p:nvSpPr>
            <p:spPr>
              <a:xfrm>
                <a:off x="2569650" y="2475125"/>
                <a:ext cx="80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75" extrusionOk="0">
                    <a:moveTo>
                      <a:pt x="132" y="1"/>
                    </a:moveTo>
                    <a:lnTo>
                      <a:pt x="24" y="108"/>
                    </a:lnTo>
                    <a:cubicBezTo>
                      <a:pt x="13" y="156"/>
                      <a:pt x="1" y="203"/>
                      <a:pt x="1" y="251"/>
                    </a:cubicBezTo>
                    <a:cubicBezTo>
                      <a:pt x="24" y="251"/>
                      <a:pt x="60" y="251"/>
                      <a:pt x="84" y="239"/>
                    </a:cubicBezTo>
                    <a:lnTo>
                      <a:pt x="84" y="191"/>
                    </a:lnTo>
                    <a:lnTo>
                      <a:pt x="120" y="144"/>
                    </a:lnTo>
                    <a:cubicBezTo>
                      <a:pt x="132" y="156"/>
                      <a:pt x="132" y="180"/>
                      <a:pt x="144" y="203"/>
                    </a:cubicBezTo>
                    <a:cubicBezTo>
                      <a:pt x="155" y="227"/>
                      <a:pt x="144" y="251"/>
                      <a:pt x="144" y="275"/>
                    </a:cubicBezTo>
                    <a:lnTo>
                      <a:pt x="227" y="227"/>
                    </a:lnTo>
                    <a:lnTo>
                      <a:pt x="322" y="60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26"/>
              <p:cNvSpPr/>
              <p:nvPr/>
            </p:nvSpPr>
            <p:spPr>
              <a:xfrm>
                <a:off x="2672350" y="2500425"/>
                <a:ext cx="597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32" extrusionOk="0">
                    <a:moveTo>
                      <a:pt x="215" y="1"/>
                    </a:moveTo>
                    <a:lnTo>
                      <a:pt x="84" y="25"/>
                    </a:lnTo>
                    <a:lnTo>
                      <a:pt x="0" y="49"/>
                    </a:lnTo>
                    <a:lnTo>
                      <a:pt x="0" y="120"/>
                    </a:lnTo>
                    <a:lnTo>
                      <a:pt x="36" y="132"/>
                    </a:lnTo>
                    <a:lnTo>
                      <a:pt x="167" y="96"/>
                    </a:lnTo>
                    <a:lnTo>
                      <a:pt x="238" y="3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26"/>
              <p:cNvSpPr/>
              <p:nvPr/>
            </p:nvSpPr>
            <p:spPr>
              <a:xfrm>
                <a:off x="2606275" y="2344175"/>
                <a:ext cx="878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513" h="2561" extrusionOk="0">
                    <a:moveTo>
                      <a:pt x="2119" y="0"/>
                    </a:moveTo>
                    <a:lnTo>
                      <a:pt x="1965" y="36"/>
                    </a:lnTo>
                    <a:lnTo>
                      <a:pt x="1881" y="107"/>
                    </a:lnTo>
                    <a:cubicBezTo>
                      <a:pt x="1869" y="95"/>
                      <a:pt x="1846" y="72"/>
                      <a:pt x="1834" y="60"/>
                    </a:cubicBezTo>
                    <a:lnTo>
                      <a:pt x="1715" y="95"/>
                    </a:lnTo>
                    <a:lnTo>
                      <a:pt x="1655" y="84"/>
                    </a:lnTo>
                    <a:lnTo>
                      <a:pt x="1548" y="131"/>
                    </a:lnTo>
                    <a:lnTo>
                      <a:pt x="1357" y="167"/>
                    </a:lnTo>
                    <a:lnTo>
                      <a:pt x="1084" y="274"/>
                    </a:lnTo>
                    <a:lnTo>
                      <a:pt x="988" y="405"/>
                    </a:lnTo>
                    <a:lnTo>
                      <a:pt x="1119" y="465"/>
                    </a:lnTo>
                    <a:lnTo>
                      <a:pt x="1024" y="500"/>
                    </a:lnTo>
                    <a:cubicBezTo>
                      <a:pt x="1024" y="512"/>
                      <a:pt x="1024" y="536"/>
                      <a:pt x="1012" y="548"/>
                    </a:cubicBezTo>
                    <a:lnTo>
                      <a:pt x="1131" y="584"/>
                    </a:lnTo>
                    <a:lnTo>
                      <a:pt x="1179" y="667"/>
                    </a:lnTo>
                    <a:lnTo>
                      <a:pt x="1036" y="691"/>
                    </a:lnTo>
                    <a:lnTo>
                      <a:pt x="988" y="619"/>
                    </a:lnTo>
                    <a:lnTo>
                      <a:pt x="857" y="560"/>
                    </a:lnTo>
                    <a:lnTo>
                      <a:pt x="774" y="560"/>
                    </a:lnTo>
                    <a:cubicBezTo>
                      <a:pt x="750" y="596"/>
                      <a:pt x="726" y="631"/>
                      <a:pt x="703" y="679"/>
                    </a:cubicBezTo>
                    <a:lnTo>
                      <a:pt x="750" y="703"/>
                    </a:lnTo>
                    <a:lnTo>
                      <a:pt x="750" y="750"/>
                    </a:lnTo>
                    <a:lnTo>
                      <a:pt x="643" y="786"/>
                    </a:lnTo>
                    <a:lnTo>
                      <a:pt x="631" y="905"/>
                    </a:lnTo>
                    <a:lnTo>
                      <a:pt x="500" y="1060"/>
                    </a:lnTo>
                    <a:lnTo>
                      <a:pt x="500" y="1143"/>
                    </a:lnTo>
                    <a:cubicBezTo>
                      <a:pt x="488" y="1167"/>
                      <a:pt x="476" y="1191"/>
                      <a:pt x="464" y="1203"/>
                    </a:cubicBezTo>
                    <a:cubicBezTo>
                      <a:pt x="453" y="1227"/>
                      <a:pt x="441" y="1274"/>
                      <a:pt x="429" y="1310"/>
                    </a:cubicBezTo>
                    <a:lnTo>
                      <a:pt x="334" y="1381"/>
                    </a:lnTo>
                    <a:lnTo>
                      <a:pt x="357" y="1453"/>
                    </a:lnTo>
                    <a:lnTo>
                      <a:pt x="274" y="1512"/>
                    </a:lnTo>
                    <a:cubicBezTo>
                      <a:pt x="250" y="1572"/>
                      <a:pt x="226" y="1631"/>
                      <a:pt x="203" y="1691"/>
                    </a:cubicBezTo>
                    <a:cubicBezTo>
                      <a:pt x="203" y="1727"/>
                      <a:pt x="214" y="1750"/>
                      <a:pt x="214" y="1786"/>
                    </a:cubicBezTo>
                    <a:lnTo>
                      <a:pt x="167" y="1858"/>
                    </a:lnTo>
                    <a:lnTo>
                      <a:pt x="274" y="1881"/>
                    </a:lnTo>
                    <a:cubicBezTo>
                      <a:pt x="286" y="1893"/>
                      <a:pt x="286" y="1905"/>
                      <a:pt x="286" y="1929"/>
                    </a:cubicBezTo>
                    <a:lnTo>
                      <a:pt x="226" y="1965"/>
                    </a:lnTo>
                    <a:cubicBezTo>
                      <a:pt x="238" y="1989"/>
                      <a:pt x="250" y="2012"/>
                      <a:pt x="250" y="2036"/>
                    </a:cubicBezTo>
                    <a:lnTo>
                      <a:pt x="214" y="2179"/>
                    </a:lnTo>
                    <a:lnTo>
                      <a:pt x="95" y="2346"/>
                    </a:lnTo>
                    <a:lnTo>
                      <a:pt x="131" y="2370"/>
                    </a:lnTo>
                    <a:lnTo>
                      <a:pt x="250" y="2346"/>
                    </a:lnTo>
                    <a:lnTo>
                      <a:pt x="274" y="2370"/>
                    </a:lnTo>
                    <a:lnTo>
                      <a:pt x="238" y="2405"/>
                    </a:lnTo>
                    <a:lnTo>
                      <a:pt x="155" y="2405"/>
                    </a:lnTo>
                    <a:lnTo>
                      <a:pt x="60" y="2465"/>
                    </a:lnTo>
                    <a:lnTo>
                      <a:pt x="0" y="2560"/>
                    </a:lnTo>
                    <a:lnTo>
                      <a:pt x="226" y="2524"/>
                    </a:lnTo>
                    <a:lnTo>
                      <a:pt x="310" y="2477"/>
                    </a:lnTo>
                    <a:lnTo>
                      <a:pt x="536" y="2536"/>
                    </a:lnTo>
                    <a:lnTo>
                      <a:pt x="560" y="2501"/>
                    </a:lnTo>
                    <a:cubicBezTo>
                      <a:pt x="560" y="2477"/>
                      <a:pt x="560" y="2453"/>
                      <a:pt x="548" y="2429"/>
                    </a:cubicBezTo>
                    <a:lnTo>
                      <a:pt x="643" y="2405"/>
                    </a:lnTo>
                    <a:lnTo>
                      <a:pt x="726" y="2334"/>
                    </a:lnTo>
                    <a:lnTo>
                      <a:pt x="774" y="2239"/>
                    </a:lnTo>
                    <a:lnTo>
                      <a:pt x="834" y="2179"/>
                    </a:lnTo>
                    <a:lnTo>
                      <a:pt x="965" y="2155"/>
                    </a:lnTo>
                    <a:lnTo>
                      <a:pt x="1024" y="2084"/>
                    </a:lnTo>
                    <a:lnTo>
                      <a:pt x="1107" y="2024"/>
                    </a:lnTo>
                    <a:cubicBezTo>
                      <a:pt x="1119" y="2000"/>
                      <a:pt x="1131" y="1977"/>
                      <a:pt x="1143" y="1941"/>
                    </a:cubicBezTo>
                    <a:cubicBezTo>
                      <a:pt x="1131" y="1917"/>
                      <a:pt x="1119" y="1881"/>
                      <a:pt x="1119" y="1858"/>
                    </a:cubicBezTo>
                    <a:lnTo>
                      <a:pt x="1036" y="1834"/>
                    </a:lnTo>
                    <a:cubicBezTo>
                      <a:pt x="1060" y="1810"/>
                      <a:pt x="1084" y="1786"/>
                      <a:pt x="1107" y="1750"/>
                    </a:cubicBezTo>
                    <a:lnTo>
                      <a:pt x="1143" y="1691"/>
                    </a:lnTo>
                    <a:lnTo>
                      <a:pt x="1143" y="1691"/>
                    </a:lnTo>
                    <a:lnTo>
                      <a:pt x="893" y="1739"/>
                    </a:lnTo>
                    <a:lnTo>
                      <a:pt x="834" y="1715"/>
                    </a:lnTo>
                    <a:lnTo>
                      <a:pt x="834" y="1655"/>
                    </a:lnTo>
                    <a:lnTo>
                      <a:pt x="929" y="1643"/>
                    </a:lnTo>
                    <a:lnTo>
                      <a:pt x="1024" y="1655"/>
                    </a:lnTo>
                    <a:lnTo>
                      <a:pt x="1131" y="1619"/>
                    </a:lnTo>
                    <a:lnTo>
                      <a:pt x="1262" y="1608"/>
                    </a:lnTo>
                    <a:lnTo>
                      <a:pt x="1346" y="1560"/>
                    </a:lnTo>
                    <a:lnTo>
                      <a:pt x="1441" y="1560"/>
                    </a:lnTo>
                    <a:lnTo>
                      <a:pt x="1477" y="1619"/>
                    </a:lnTo>
                    <a:lnTo>
                      <a:pt x="1667" y="1667"/>
                    </a:lnTo>
                    <a:lnTo>
                      <a:pt x="1750" y="1643"/>
                    </a:lnTo>
                    <a:lnTo>
                      <a:pt x="1786" y="1667"/>
                    </a:lnTo>
                    <a:lnTo>
                      <a:pt x="1869" y="1667"/>
                    </a:lnTo>
                    <a:lnTo>
                      <a:pt x="2000" y="1619"/>
                    </a:lnTo>
                    <a:lnTo>
                      <a:pt x="2203" y="1465"/>
                    </a:lnTo>
                    <a:lnTo>
                      <a:pt x="2346" y="1334"/>
                    </a:lnTo>
                    <a:lnTo>
                      <a:pt x="2512" y="1191"/>
                    </a:lnTo>
                    <a:lnTo>
                      <a:pt x="2572" y="1119"/>
                    </a:lnTo>
                    <a:lnTo>
                      <a:pt x="2512" y="1107"/>
                    </a:lnTo>
                    <a:lnTo>
                      <a:pt x="2524" y="1072"/>
                    </a:lnTo>
                    <a:lnTo>
                      <a:pt x="2679" y="1036"/>
                    </a:lnTo>
                    <a:lnTo>
                      <a:pt x="2786" y="881"/>
                    </a:lnTo>
                    <a:lnTo>
                      <a:pt x="3024" y="703"/>
                    </a:lnTo>
                    <a:cubicBezTo>
                      <a:pt x="3024" y="691"/>
                      <a:pt x="3024" y="679"/>
                      <a:pt x="3024" y="667"/>
                    </a:cubicBezTo>
                    <a:lnTo>
                      <a:pt x="3131" y="619"/>
                    </a:lnTo>
                    <a:cubicBezTo>
                      <a:pt x="3155" y="584"/>
                      <a:pt x="3179" y="548"/>
                      <a:pt x="3203" y="512"/>
                    </a:cubicBezTo>
                    <a:lnTo>
                      <a:pt x="3370" y="369"/>
                    </a:lnTo>
                    <a:lnTo>
                      <a:pt x="3405" y="262"/>
                    </a:lnTo>
                    <a:lnTo>
                      <a:pt x="3465" y="238"/>
                    </a:lnTo>
                    <a:lnTo>
                      <a:pt x="3512" y="250"/>
                    </a:lnTo>
                    <a:lnTo>
                      <a:pt x="3512" y="250"/>
                    </a:lnTo>
                    <a:lnTo>
                      <a:pt x="3465" y="203"/>
                    </a:lnTo>
                    <a:lnTo>
                      <a:pt x="3382" y="179"/>
                    </a:lnTo>
                    <a:cubicBezTo>
                      <a:pt x="3382" y="155"/>
                      <a:pt x="3370" y="143"/>
                      <a:pt x="3358" y="119"/>
                    </a:cubicBezTo>
                    <a:lnTo>
                      <a:pt x="3167" y="95"/>
                    </a:lnTo>
                    <a:lnTo>
                      <a:pt x="2870" y="131"/>
                    </a:lnTo>
                    <a:lnTo>
                      <a:pt x="2691" y="167"/>
                    </a:lnTo>
                    <a:lnTo>
                      <a:pt x="2608" y="215"/>
                    </a:lnTo>
                    <a:lnTo>
                      <a:pt x="2548" y="203"/>
                    </a:lnTo>
                    <a:lnTo>
                      <a:pt x="2548" y="131"/>
                    </a:lnTo>
                    <a:lnTo>
                      <a:pt x="2453" y="72"/>
                    </a:lnTo>
                    <a:lnTo>
                      <a:pt x="2393" y="84"/>
                    </a:lnTo>
                    <a:lnTo>
                      <a:pt x="2369" y="72"/>
                    </a:lnTo>
                    <a:lnTo>
                      <a:pt x="2227" y="72"/>
                    </a:lnTo>
                    <a:lnTo>
                      <a:pt x="2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26"/>
              <p:cNvSpPr/>
              <p:nvPr/>
            </p:nvSpPr>
            <p:spPr>
              <a:xfrm>
                <a:off x="2523825" y="2357550"/>
                <a:ext cx="85750" cy="76225"/>
              </a:xfrm>
              <a:custGeom>
                <a:avLst/>
                <a:gdLst/>
                <a:ahLst/>
                <a:cxnLst/>
                <a:rect l="l" t="t" r="r" b="b"/>
                <a:pathLst>
                  <a:path w="3430" h="3049" extrusionOk="0">
                    <a:moveTo>
                      <a:pt x="3155" y="1"/>
                    </a:moveTo>
                    <a:lnTo>
                      <a:pt x="2846" y="72"/>
                    </a:lnTo>
                    <a:lnTo>
                      <a:pt x="2750" y="84"/>
                    </a:lnTo>
                    <a:lnTo>
                      <a:pt x="2691" y="132"/>
                    </a:lnTo>
                    <a:lnTo>
                      <a:pt x="2536" y="168"/>
                    </a:lnTo>
                    <a:lnTo>
                      <a:pt x="2393" y="168"/>
                    </a:lnTo>
                    <a:lnTo>
                      <a:pt x="2298" y="215"/>
                    </a:lnTo>
                    <a:lnTo>
                      <a:pt x="2191" y="168"/>
                    </a:lnTo>
                    <a:lnTo>
                      <a:pt x="2084" y="144"/>
                    </a:lnTo>
                    <a:cubicBezTo>
                      <a:pt x="2084" y="132"/>
                      <a:pt x="2072" y="120"/>
                      <a:pt x="2072" y="96"/>
                    </a:cubicBezTo>
                    <a:lnTo>
                      <a:pt x="2119" y="61"/>
                    </a:lnTo>
                    <a:lnTo>
                      <a:pt x="2072" y="37"/>
                    </a:lnTo>
                    <a:lnTo>
                      <a:pt x="1893" y="61"/>
                    </a:lnTo>
                    <a:lnTo>
                      <a:pt x="1810" y="108"/>
                    </a:lnTo>
                    <a:lnTo>
                      <a:pt x="1750" y="156"/>
                    </a:lnTo>
                    <a:lnTo>
                      <a:pt x="1822" y="180"/>
                    </a:lnTo>
                    <a:lnTo>
                      <a:pt x="1941" y="156"/>
                    </a:lnTo>
                    <a:lnTo>
                      <a:pt x="1905" y="239"/>
                    </a:lnTo>
                    <a:lnTo>
                      <a:pt x="1738" y="251"/>
                    </a:lnTo>
                    <a:lnTo>
                      <a:pt x="1619" y="191"/>
                    </a:lnTo>
                    <a:lnTo>
                      <a:pt x="1560" y="215"/>
                    </a:lnTo>
                    <a:lnTo>
                      <a:pt x="1500" y="215"/>
                    </a:lnTo>
                    <a:lnTo>
                      <a:pt x="1393" y="275"/>
                    </a:lnTo>
                    <a:cubicBezTo>
                      <a:pt x="1393" y="299"/>
                      <a:pt x="1381" y="334"/>
                      <a:pt x="1369" y="358"/>
                    </a:cubicBezTo>
                    <a:lnTo>
                      <a:pt x="1322" y="394"/>
                    </a:lnTo>
                    <a:lnTo>
                      <a:pt x="1369" y="465"/>
                    </a:lnTo>
                    <a:cubicBezTo>
                      <a:pt x="1381" y="489"/>
                      <a:pt x="1393" y="513"/>
                      <a:pt x="1405" y="537"/>
                    </a:cubicBezTo>
                    <a:lnTo>
                      <a:pt x="1512" y="549"/>
                    </a:lnTo>
                    <a:cubicBezTo>
                      <a:pt x="1512" y="572"/>
                      <a:pt x="1524" y="596"/>
                      <a:pt x="1536" y="620"/>
                    </a:cubicBezTo>
                    <a:lnTo>
                      <a:pt x="1500" y="680"/>
                    </a:lnTo>
                    <a:lnTo>
                      <a:pt x="1500" y="763"/>
                    </a:lnTo>
                    <a:lnTo>
                      <a:pt x="1465" y="763"/>
                    </a:lnTo>
                    <a:lnTo>
                      <a:pt x="1381" y="620"/>
                    </a:lnTo>
                    <a:lnTo>
                      <a:pt x="1298" y="561"/>
                    </a:lnTo>
                    <a:lnTo>
                      <a:pt x="1191" y="549"/>
                    </a:lnTo>
                    <a:cubicBezTo>
                      <a:pt x="1191" y="572"/>
                      <a:pt x="1191" y="596"/>
                      <a:pt x="1179" y="620"/>
                    </a:cubicBezTo>
                    <a:lnTo>
                      <a:pt x="1084" y="644"/>
                    </a:lnTo>
                    <a:lnTo>
                      <a:pt x="1012" y="703"/>
                    </a:lnTo>
                    <a:cubicBezTo>
                      <a:pt x="1024" y="739"/>
                      <a:pt x="1036" y="763"/>
                      <a:pt x="1048" y="799"/>
                    </a:cubicBezTo>
                    <a:lnTo>
                      <a:pt x="1167" y="846"/>
                    </a:lnTo>
                    <a:lnTo>
                      <a:pt x="1179" y="906"/>
                    </a:lnTo>
                    <a:lnTo>
                      <a:pt x="1322" y="965"/>
                    </a:lnTo>
                    <a:lnTo>
                      <a:pt x="1465" y="930"/>
                    </a:lnTo>
                    <a:lnTo>
                      <a:pt x="1512" y="834"/>
                    </a:lnTo>
                    <a:lnTo>
                      <a:pt x="1548" y="834"/>
                    </a:lnTo>
                    <a:lnTo>
                      <a:pt x="1596" y="894"/>
                    </a:lnTo>
                    <a:lnTo>
                      <a:pt x="1715" y="965"/>
                    </a:lnTo>
                    <a:lnTo>
                      <a:pt x="1738" y="1013"/>
                    </a:lnTo>
                    <a:lnTo>
                      <a:pt x="1655" y="1037"/>
                    </a:lnTo>
                    <a:lnTo>
                      <a:pt x="1572" y="965"/>
                    </a:lnTo>
                    <a:lnTo>
                      <a:pt x="1476" y="965"/>
                    </a:lnTo>
                    <a:lnTo>
                      <a:pt x="1369" y="1013"/>
                    </a:lnTo>
                    <a:cubicBezTo>
                      <a:pt x="1357" y="1037"/>
                      <a:pt x="1346" y="1049"/>
                      <a:pt x="1334" y="1061"/>
                    </a:cubicBezTo>
                    <a:lnTo>
                      <a:pt x="1393" y="1120"/>
                    </a:lnTo>
                    <a:lnTo>
                      <a:pt x="1393" y="1180"/>
                    </a:lnTo>
                    <a:lnTo>
                      <a:pt x="1322" y="1251"/>
                    </a:lnTo>
                    <a:lnTo>
                      <a:pt x="1357" y="1299"/>
                    </a:lnTo>
                    <a:lnTo>
                      <a:pt x="1298" y="1406"/>
                    </a:lnTo>
                    <a:lnTo>
                      <a:pt x="1238" y="1454"/>
                    </a:lnTo>
                    <a:lnTo>
                      <a:pt x="1274" y="1513"/>
                    </a:lnTo>
                    <a:lnTo>
                      <a:pt x="1226" y="1561"/>
                    </a:lnTo>
                    <a:lnTo>
                      <a:pt x="1107" y="1573"/>
                    </a:lnTo>
                    <a:lnTo>
                      <a:pt x="1012" y="1525"/>
                    </a:lnTo>
                    <a:lnTo>
                      <a:pt x="988" y="1465"/>
                    </a:lnTo>
                    <a:lnTo>
                      <a:pt x="798" y="1394"/>
                    </a:lnTo>
                    <a:lnTo>
                      <a:pt x="798" y="1323"/>
                    </a:lnTo>
                    <a:cubicBezTo>
                      <a:pt x="786" y="1311"/>
                      <a:pt x="774" y="1299"/>
                      <a:pt x="762" y="1287"/>
                    </a:cubicBezTo>
                    <a:lnTo>
                      <a:pt x="655" y="1299"/>
                    </a:lnTo>
                    <a:lnTo>
                      <a:pt x="655" y="1263"/>
                    </a:lnTo>
                    <a:lnTo>
                      <a:pt x="714" y="1239"/>
                    </a:lnTo>
                    <a:lnTo>
                      <a:pt x="750" y="1180"/>
                    </a:lnTo>
                    <a:lnTo>
                      <a:pt x="679" y="1156"/>
                    </a:lnTo>
                    <a:lnTo>
                      <a:pt x="560" y="1156"/>
                    </a:lnTo>
                    <a:lnTo>
                      <a:pt x="381" y="1239"/>
                    </a:lnTo>
                    <a:lnTo>
                      <a:pt x="333" y="1215"/>
                    </a:lnTo>
                    <a:lnTo>
                      <a:pt x="274" y="1251"/>
                    </a:lnTo>
                    <a:cubicBezTo>
                      <a:pt x="262" y="1263"/>
                      <a:pt x="250" y="1287"/>
                      <a:pt x="238" y="1311"/>
                    </a:cubicBezTo>
                    <a:lnTo>
                      <a:pt x="119" y="1370"/>
                    </a:lnTo>
                    <a:lnTo>
                      <a:pt x="0" y="1525"/>
                    </a:lnTo>
                    <a:lnTo>
                      <a:pt x="60" y="1573"/>
                    </a:lnTo>
                    <a:lnTo>
                      <a:pt x="95" y="1704"/>
                    </a:lnTo>
                    <a:cubicBezTo>
                      <a:pt x="95" y="1727"/>
                      <a:pt x="83" y="1739"/>
                      <a:pt x="72" y="1763"/>
                    </a:cubicBezTo>
                    <a:lnTo>
                      <a:pt x="155" y="1799"/>
                    </a:lnTo>
                    <a:lnTo>
                      <a:pt x="155" y="1918"/>
                    </a:lnTo>
                    <a:lnTo>
                      <a:pt x="36" y="1989"/>
                    </a:lnTo>
                    <a:lnTo>
                      <a:pt x="72" y="2073"/>
                    </a:lnTo>
                    <a:lnTo>
                      <a:pt x="143" y="2096"/>
                    </a:lnTo>
                    <a:lnTo>
                      <a:pt x="226" y="2061"/>
                    </a:lnTo>
                    <a:lnTo>
                      <a:pt x="286" y="2073"/>
                    </a:lnTo>
                    <a:lnTo>
                      <a:pt x="381" y="2013"/>
                    </a:lnTo>
                    <a:lnTo>
                      <a:pt x="453" y="2013"/>
                    </a:lnTo>
                    <a:cubicBezTo>
                      <a:pt x="453" y="2037"/>
                      <a:pt x="464" y="2073"/>
                      <a:pt x="464" y="2096"/>
                    </a:cubicBezTo>
                    <a:lnTo>
                      <a:pt x="524" y="2132"/>
                    </a:lnTo>
                    <a:lnTo>
                      <a:pt x="584" y="2108"/>
                    </a:lnTo>
                    <a:lnTo>
                      <a:pt x="691" y="2180"/>
                    </a:lnTo>
                    <a:cubicBezTo>
                      <a:pt x="703" y="2227"/>
                      <a:pt x="703" y="2263"/>
                      <a:pt x="714" y="2311"/>
                    </a:cubicBezTo>
                    <a:lnTo>
                      <a:pt x="845" y="2358"/>
                    </a:lnTo>
                    <a:cubicBezTo>
                      <a:pt x="845" y="2382"/>
                      <a:pt x="857" y="2406"/>
                      <a:pt x="857" y="2430"/>
                    </a:cubicBezTo>
                    <a:lnTo>
                      <a:pt x="941" y="2477"/>
                    </a:lnTo>
                    <a:lnTo>
                      <a:pt x="1036" y="2477"/>
                    </a:lnTo>
                    <a:lnTo>
                      <a:pt x="1012" y="2537"/>
                    </a:lnTo>
                    <a:lnTo>
                      <a:pt x="1060" y="2644"/>
                    </a:lnTo>
                    <a:lnTo>
                      <a:pt x="1012" y="2751"/>
                    </a:lnTo>
                    <a:lnTo>
                      <a:pt x="1119" y="2787"/>
                    </a:lnTo>
                    <a:lnTo>
                      <a:pt x="1167" y="2858"/>
                    </a:lnTo>
                    <a:cubicBezTo>
                      <a:pt x="1167" y="2894"/>
                      <a:pt x="1155" y="2918"/>
                      <a:pt x="1155" y="2942"/>
                    </a:cubicBezTo>
                    <a:lnTo>
                      <a:pt x="1191" y="2978"/>
                    </a:lnTo>
                    <a:lnTo>
                      <a:pt x="1262" y="2918"/>
                    </a:lnTo>
                    <a:lnTo>
                      <a:pt x="1322" y="2942"/>
                    </a:lnTo>
                    <a:lnTo>
                      <a:pt x="1357" y="3025"/>
                    </a:lnTo>
                    <a:lnTo>
                      <a:pt x="1441" y="3049"/>
                    </a:lnTo>
                    <a:lnTo>
                      <a:pt x="1607" y="2978"/>
                    </a:lnTo>
                    <a:lnTo>
                      <a:pt x="1643" y="2870"/>
                    </a:lnTo>
                    <a:lnTo>
                      <a:pt x="1774" y="2775"/>
                    </a:lnTo>
                    <a:cubicBezTo>
                      <a:pt x="1774" y="2751"/>
                      <a:pt x="1786" y="2728"/>
                      <a:pt x="1786" y="2704"/>
                    </a:cubicBezTo>
                    <a:lnTo>
                      <a:pt x="1715" y="2680"/>
                    </a:lnTo>
                    <a:lnTo>
                      <a:pt x="1584" y="2549"/>
                    </a:lnTo>
                    <a:lnTo>
                      <a:pt x="1584" y="2477"/>
                    </a:lnTo>
                    <a:lnTo>
                      <a:pt x="1762" y="2299"/>
                    </a:lnTo>
                    <a:lnTo>
                      <a:pt x="1762" y="2358"/>
                    </a:lnTo>
                    <a:lnTo>
                      <a:pt x="1679" y="2477"/>
                    </a:lnTo>
                    <a:cubicBezTo>
                      <a:pt x="1703" y="2525"/>
                      <a:pt x="1738" y="2573"/>
                      <a:pt x="1774" y="2620"/>
                    </a:cubicBezTo>
                    <a:lnTo>
                      <a:pt x="1857" y="2620"/>
                    </a:lnTo>
                    <a:lnTo>
                      <a:pt x="1977" y="2549"/>
                    </a:lnTo>
                    <a:lnTo>
                      <a:pt x="2131" y="2573"/>
                    </a:lnTo>
                    <a:lnTo>
                      <a:pt x="2298" y="2489"/>
                    </a:lnTo>
                    <a:cubicBezTo>
                      <a:pt x="2298" y="2477"/>
                      <a:pt x="2298" y="2454"/>
                      <a:pt x="2286" y="2430"/>
                    </a:cubicBezTo>
                    <a:lnTo>
                      <a:pt x="2429" y="2358"/>
                    </a:lnTo>
                    <a:lnTo>
                      <a:pt x="2548" y="2323"/>
                    </a:lnTo>
                    <a:lnTo>
                      <a:pt x="2619" y="2263"/>
                    </a:lnTo>
                    <a:lnTo>
                      <a:pt x="2679" y="2287"/>
                    </a:lnTo>
                    <a:lnTo>
                      <a:pt x="2798" y="2180"/>
                    </a:lnTo>
                    <a:lnTo>
                      <a:pt x="2715" y="2120"/>
                    </a:lnTo>
                    <a:lnTo>
                      <a:pt x="2834" y="2085"/>
                    </a:lnTo>
                    <a:lnTo>
                      <a:pt x="2858" y="2037"/>
                    </a:lnTo>
                    <a:lnTo>
                      <a:pt x="2679" y="2025"/>
                    </a:lnTo>
                    <a:lnTo>
                      <a:pt x="2667" y="1989"/>
                    </a:lnTo>
                    <a:lnTo>
                      <a:pt x="2739" y="1942"/>
                    </a:lnTo>
                    <a:lnTo>
                      <a:pt x="2786" y="1966"/>
                    </a:lnTo>
                    <a:lnTo>
                      <a:pt x="2846" y="1942"/>
                    </a:lnTo>
                    <a:cubicBezTo>
                      <a:pt x="2858" y="1906"/>
                      <a:pt x="2870" y="1858"/>
                      <a:pt x="2881" y="1823"/>
                    </a:cubicBezTo>
                    <a:lnTo>
                      <a:pt x="2822" y="1787"/>
                    </a:lnTo>
                    <a:lnTo>
                      <a:pt x="2858" y="1751"/>
                    </a:lnTo>
                    <a:lnTo>
                      <a:pt x="2929" y="1727"/>
                    </a:lnTo>
                    <a:cubicBezTo>
                      <a:pt x="3000" y="1692"/>
                      <a:pt x="3060" y="1644"/>
                      <a:pt x="3120" y="1596"/>
                    </a:cubicBezTo>
                    <a:cubicBezTo>
                      <a:pt x="3120" y="1573"/>
                      <a:pt x="3108" y="1549"/>
                      <a:pt x="3108" y="1525"/>
                    </a:cubicBezTo>
                    <a:cubicBezTo>
                      <a:pt x="3096" y="1501"/>
                      <a:pt x="3131" y="1442"/>
                      <a:pt x="3143" y="1394"/>
                    </a:cubicBezTo>
                    <a:cubicBezTo>
                      <a:pt x="3131" y="1358"/>
                      <a:pt x="3120" y="1311"/>
                      <a:pt x="3108" y="1275"/>
                    </a:cubicBezTo>
                    <a:cubicBezTo>
                      <a:pt x="3120" y="1251"/>
                      <a:pt x="3143" y="1239"/>
                      <a:pt x="3155" y="1215"/>
                    </a:cubicBezTo>
                    <a:lnTo>
                      <a:pt x="3155" y="1215"/>
                    </a:lnTo>
                    <a:lnTo>
                      <a:pt x="3084" y="1227"/>
                    </a:lnTo>
                    <a:lnTo>
                      <a:pt x="3048" y="1275"/>
                    </a:lnTo>
                    <a:lnTo>
                      <a:pt x="2917" y="1334"/>
                    </a:lnTo>
                    <a:cubicBezTo>
                      <a:pt x="2893" y="1370"/>
                      <a:pt x="2881" y="1406"/>
                      <a:pt x="2870" y="1442"/>
                    </a:cubicBezTo>
                    <a:lnTo>
                      <a:pt x="2822" y="1418"/>
                    </a:lnTo>
                    <a:cubicBezTo>
                      <a:pt x="2822" y="1394"/>
                      <a:pt x="2810" y="1370"/>
                      <a:pt x="2798" y="1334"/>
                    </a:cubicBezTo>
                    <a:lnTo>
                      <a:pt x="2881" y="1275"/>
                    </a:lnTo>
                    <a:lnTo>
                      <a:pt x="2881" y="1204"/>
                    </a:lnTo>
                    <a:lnTo>
                      <a:pt x="2846" y="1144"/>
                    </a:lnTo>
                    <a:lnTo>
                      <a:pt x="2750" y="1144"/>
                    </a:lnTo>
                    <a:lnTo>
                      <a:pt x="2834" y="1108"/>
                    </a:lnTo>
                    <a:lnTo>
                      <a:pt x="2881" y="1073"/>
                    </a:lnTo>
                    <a:lnTo>
                      <a:pt x="2822" y="1001"/>
                    </a:lnTo>
                    <a:lnTo>
                      <a:pt x="2608" y="977"/>
                    </a:lnTo>
                    <a:lnTo>
                      <a:pt x="2536" y="1013"/>
                    </a:lnTo>
                    <a:lnTo>
                      <a:pt x="2358" y="1084"/>
                    </a:lnTo>
                    <a:lnTo>
                      <a:pt x="2334" y="1132"/>
                    </a:lnTo>
                    <a:lnTo>
                      <a:pt x="2250" y="1156"/>
                    </a:lnTo>
                    <a:cubicBezTo>
                      <a:pt x="2250" y="1144"/>
                      <a:pt x="2238" y="1120"/>
                      <a:pt x="2227" y="1108"/>
                    </a:cubicBezTo>
                    <a:cubicBezTo>
                      <a:pt x="2262" y="1073"/>
                      <a:pt x="2286" y="1025"/>
                      <a:pt x="2310" y="989"/>
                    </a:cubicBezTo>
                    <a:lnTo>
                      <a:pt x="2381" y="965"/>
                    </a:lnTo>
                    <a:lnTo>
                      <a:pt x="2512" y="858"/>
                    </a:lnTo>
                    <a:lnTo>
                      <a:pt x="2750" y="763"/>
                    </a:lnTo>
                    <a:lnTo>
                      <a:pt x="2786" y="703"/>
                    </a:lnTo>
                    <a:lnTo>
                      <a:pt x="2917" y="656"/>
                    </a:lnTo>
                    <a:lnTo>
                      <a:pt x="3012" y="620"/>
                    </a:lnTo>
                    <a:lnTo>
                      <a:pt x="3060" y="644"/>
                    </a:lnTo>
                    <a:lnTo>
                      <a:pt x="3120" y="608"/>
                    </a:lnTo>
                    <a:lnTo>
                      <a:pt x="3120" y="501"/>
                    </a:lnTo>
                    <a:lnTo>
                      <a:pt x="3155" y="442"/>
                    </a:lnTo>
                    <a:lnTo>
                      <a:pt x="3012" y="418"/>
                    </a:lnTo>
                    <a:lnTo>
                      <a:pt x="2965" y="382"/>
                    </a:lnTo>
                    <a:lnTo>
                      <a:pt x="3048" y="346"/>
                    </a:lnTo>
                    <a:lnTo>
                      <a:pt x="3096" y="299"/>
                    </a:lnTo>
                    <a:lnTo>
                      <a:pt x="3131" y="322"/>
                    </a:lnTo>
                    <a:lnTo>
                      <a:pt x="3239" y="322"/>
                    </a:lnTo>
                    <a:lnTo>
                      <a:pt x="3381" y="227"/>
                    </a:lnTo>
                    <a:lnTo>
                      <a:pt x="3429" y="144"/>
                    </a:lnTo>
                    <a:lnTo>
                      <a:pt x="3381" y="96"/>
                    </a:lnTo>
                    <a:cubicBezTo>
                      <a:pt x="3381" y="84"/>
                      <a:pt x="3381" y="61"/>
                      <a:pt x="3381" y="49"/>
                    </a:cubicBezTo>
                    <a:lnTo>
                      <a:pt x="3346" y="13"/>
                    </a:lnTo>
                    <a:lnTo>
                      <a:pt x="3274" y="37"/>
                    </a:lnTo>
                    <a:lnTo>
                      <a:pt x="3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26"/>
              <p:cNvSpPr/>
              <p:nvPr/>
            </p:nvSpPr>
            <p:spPr>
              <a:xfrm>
                <a:off x="2577700" y="2428700"/>
                <a:ext cx="21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96" extrusionOk="0">
                    <a:moveTo>
                      <a:pt x="72" y="1"/>
                    </a:moveTo>
                    <a:lnTo>
                      <a:pt x="12" y="24"/>
                    </a:lnTo>
                    <a:lnTo>
                      <a:pt x="0" y="84"/>
                    </a:lnTo>
                    <a:lnTo>
                      <a:pt x="48" y="96"/>
                    </a:lnTo>
                    <a:lnTo>
                      <a:pt x="83" y="72"/>
                    </a:lnTo>
                    <a:cubicBezTo>
                      <a:pt x="83" y="48"/>
                      <a:pt x="72" y="24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26"/>
              <p:cNvSpPr/>
              <p:nvPr/>
            </p:nvSpPr>
            <p:spPr>
              <a:xfrm>
                <a:off x="2672650" y="2492100"/>
                <a:ext cx="687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346" extrusionOk="0">
                    <a:moveTo>
                      <a:pt x="215" y="1"/>
                    </a:moveTo>
                    <a:cubicBezTo>
                      <a:pt x="191" y="24"/>
                      <a:pt x="167" y="48"/>
                      <a:pt x="143" y="72"/>
                    </a:cubicBezTo>
                    <a:lnTo>
                      <a:pt x="12" y="179"/>
                    </a:lnTo>
                    <a:cubicBezTo>
                      <a:pt x="12" y="203"/>
                      <a:pt x="36" y="239"/>
                      <a:pt x="48" y="263"/>
                    </a:cubicBezTo>
                    <a:lnTo>
                      <a:pt x="0" y="346"/>
                    </a:lnTo>
                    <a:lnTo>
                      <a:pt x="167" y="310"/>
                    </a:lnTo>
                    <a:lnTo>
                      <a:pt x="274" y="263"/>
                    </a:lnTo>
                    <a:cubicBezTo>
                      <a:pt x="274" y="239"/>
                      <a:pt x="262" y="215"/>
                      <a:pt x="250" y="191"/>
                    </a:cubicBezTo>
                    <a:cubicBezTo>
                      <a:pt x="250" y="155"/>
                      <a:pt x="250" y="132"/>
                      <a:pt x="262" y="96"/>
                    </a:cubicBezTo>
                    <a:cubicBezTo>
                      <a:pt x="262" y="72"/>
                      <a:pt x="250" y="48"/>
                      <a:pt x="238" y="24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26"/>
              <p:cNvSpPr/>
              <p:nvPr/>
            </p:nvSpPr>
            <p:spPr>
              <a:xfrm>
                <a:off x="2865525" y="2642125"/>
                <a:ext cx="24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44" extrusionOk="0">
                    <a:moveTo>
                      <a:pt x="36" y="0"/>
                    </a:moveTo>
                    <a:cubicBezTo>
                      <a:pt x="36" y="12"/>
                      <a:pt x="24" y="24"/>
                      <a:pt x="12" y="48"/>
                    </a:cubicBezTo>
                    <a:cubicBezTo>
                      <a:pt x="0" y="60"/>
                      <a:pt x="36" y="84"/>
                      <a:pt x="48" y="108"/>
                    </a:cubicBezTo>
                    <a:cubicBezTo>
                      <a:pt x="48" y="119"/>
                      <a:pt x="48" y="131"/>
                      <a:pt x="48" y="143"/>
                    </a:cubicBezTo>
                    <a:lnTo>
                      <a:pt x="96" y="119"/>
                    </a:lnTo>
                    <a:lnTo>
                      <a:pt x="96" y="4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26"/>
              <p:cNvSpPr/>
              <p:nvPr/>
            </p:nvSpPr>
            <p:spPr>
              <a:xfrm>
                <a:off x="2703900" y="2764450"/>
                <a:ext cx="21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32" extrusionOk="0">
                    <a:moveTo>
                      <a:pt x="60" y="1"/>
                    </a:moveTo>
                    <a:lnTo>
                      <a:pt x="24" y="25"/>
                    </a:lnTo>
                    <a:lnTo>
                      <a:pt x="0" y="37"/>
                    </a:lnTo>
                    <a:cubicBezTo>
                      <a:pt x="0" y="60"/>
                      <a:pt x="12" y="96"/>
                      <a:pt x="24" y="120"/>
                    </a:cubicBezTo>
                    <a:lnTo>
                      <a:pt x="60" y="132"/>
                    </a:lnTo>
                    <a:lnTo>
                      <a:pt x="84" y="96"/>
                    </a:lnTo>
                    <a:cubicBezTo>
                      <a:pt x="84" y="60"/>
                      <a:pt x="72" y="37"/>
                      <a:pt x="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26"/>
              <p:cNvSpPr/>
              <p:nvPr/>
            </p:nvSpPr>
            <p:spPr>
              <a:xfrm>
                <a:off x="2683650" y="2539125"/>
                <a:ext cx="48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358" extrusionOk="0">
                    <a:moveTo>
                      <a:pt x="108" y="1"/>
                    </a:moveTo>
                    <a:lnTo>
                      <a:pt x="36" y="13"/>
                    </a:lnTo>
                    <a:cubicBezTo>
                      <a:pt x="25" y="37"/>
                      <a:pt x="13" y="60"/>
                      <a:pt x="1" y="84"/>
                    </a:cubicBezTo>
                    <a:lnTo>
                      <a:pt x="36" y="191"/>
                    </a:lnTo>
                    <a:lnTo>
                      <a:pt x="25" y="251"/>
                    </a:lnTo>
                    <a:lnTo>
                      <a:pt x="60" y="287"/>
                    </a:lnTo>
                    <a:lnTo>
                      <a:pt x="72" y="358"/>
                    </a:lnTo>
                    <a:lnTo>
                      <a:pt x="144" y="322"/>
                    </a:lnTo>
                    <a:lnTo>
                      <a:pt x="191" y="179"/>
                    </a:lnTo>
                    <a:lnTo>
                      <a:pt x="120" y="132"/>
                    </a:lnTo>
                    <a:lnTo>
                      <a:pt x="108" y="96"/>
                    </a:lnTo>
                    <a:lnTo>
                      <a:pt x="144" y="60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26"/>
              <p:cNvSpPr/>
              <p:nvPr/>
            </p:nvSpPr>
            <p:spPr>
              <a:xfrm>
                <a:off x="2708950" y="2784400"/>
                <a:ext cx="48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32" extrusionOk="0">
                    <a:moveTo>
                      <a:pt x="144" y="1"/>
                    </a:moveTo>
                    <a:lnTo>
                      <a:pt x="108" y="36"/>
                    </a:lnTo>
                    <a:lnTo>
                      <a:pt x="25" y="60"/>
                    </a:lnTo>
                    <a:lnTo>
                      <a:pt x="1" y="131"/>
                    </a:lnTo>
                    <a:lnTo>
                      <a:pt x="72" y="131"/>
                    </a:lnTo>
                    <a:lnTo>
                      <a:pt x="191" y="48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26"/>
              <p:cNvSpPr/>
              <p:nvPr/>
            </p:nvSpPr>
            <p:spPr>
              <a:xfrm>
                <a:off x="2726525" y="2713550"/>
                <a:ext cx="3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68" extrusionOk="0">
                    <a:moveTo>
                      <a:pt x="107" y="1"/>
                    </a:moveTo>
                    <a:lnTo>
                      <a:pt x="72" y="13"/>
                    </a:lnTo>
                    <a:cubicBezTo>
                      <a:pt x="72" y="37"/>
                      <a:pt x="72" y="60"/>
                      <a:pt x="60" y="84"/>
                    </a:cubicBezTo>
                    <a:cubicBezTo>
                      <a:pt x="48" y="96"/>
                      <a:pt x="24" y="132"/>
                      <a:pt x="0" y="168"/>
                    </a:cubicBezTo>
                    <a:lnTo>
                      <a:pt x="48" y="168"/>
                    </a:lnTo>
                    <a:lnTo>
                      <a:pt x="131" y="96"/>
                    </a:lnTo>
                    <a:cubicBezTo>
                      <a:pt x="131" y="60"/>
                      <a:pt x="119" y="25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26"/>
              <p:cNvSpPr/>
              <p:nvPr/>
            </p:nvSpPr>
            <p:spPr>
              <a:xfrm>
                <a:off x="2722650" y="2709400"/>
                <a:ext cx="1500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36" extrusionOk="0">
                    <a:moveTo>
                      <a:pt x="36" y="0"/>
                    </a:moveTo>
                    <a:lnTo>
                      <a:pt x="0" y="12"/>
                    </a:lnTo>
                    <a:lnTo>
                      <a:pt x="36" y="36"/>
                    </a:lnTo>
                    <a:lnTo>
                      <a:pt x="60" y="1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26"/>
              <p:cNvSpPr/>
              <p:nvPr/>
            </p:nvSpPr>
            <p:spPr>
              <a:xfrm>
                <a:off x="2694375" y="2534975"/>
                <a:ext cx="14900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596" h="382" extrusionOk="0">
                    <a:moveTo>
                      <a:pt x="36" y="0"/>
                    </a:moveTo>
                    <a:lnTo>
                      <a:pt x="0" y="48"/>
                    </a:lnTo>
                    <a:cubicBezTo>
                      <a:pt x="0" y="83"/>
                      <a:pt x="12" y="119"/>
                      <a:pt x="24" y="143"/>
                    </a:cubicBezTo>
                    <a:lnTo>
                      <a:pt x="108" y="167"/>
                    </a:lnTo>
                    <a:lnTo>
                      <a:pt x="167" y="226"/>
                    </a:lnTo>
                    <a:lnTo>
                      <a:pt x="167" y="286"/>
                    </a:lnTo>
                    <a:lnTo>
                      <a:pt x="286" y="298"/>
                    </a:lnTo>
                    <a:lnTo>
                      <a:pt x="369" y="322"/>
                    </a:lnTo>
                    <a:lnTo>
                      <a:pt x="381" y="381"/>
                    </a:lnTo>
                    <a:lnTo>
                      <a:pt x="465" y="345"/>
                    </a:lnTo>
                    <a:lnTo>
                      <a:pt x="596" y="333"/>
                    </a:lnTo>
                    <a:lnTo>
                      <a:pt x="596" y="250"/>
                    </a:lnTo>
                    <a:lnTo>
                      <a:pt x="500" y="262"/>
                    </a:lnTo>
                    <a:lnTo>
                      <a:pt x="369" y="262"/>
                    </a:lnTo>
                    <a:cubicBezTo>
                      <a:pt x="358" y="214"/>
                      <a:pt x="346" y="179"/>
                      <a:pt x="334" y="143"/>
                    </a:cubicBezTo>
                    <a:lnTo>
                      <a:pt x="250" y="119"/>
                    </a:lnTo>
                    <a:cubicBezTo>
                      <a:pt x="239" y="107"/>
                      <a:pt x="227" y="95"/>
                      <a:pt x="215" y="83"/>
                    </a:cubicBezTo>
                    <a:lnTo>
                      <a:pt x="96" y="83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26"/>
              <p:cNvSpPr/>
              <p:nvPr/>
            </p:nvSpPr>
            <p:spPr>
              <a:xfrm>
                <a:off x="2679775" y="2598375"/>
                <a:ext cx="31000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798" extrusionOk="0">
                    <a:moveTo>
                      <a:pt x="1192" y="0"/>
                    </a:moveTo>
                    <a:lnTo>
                      <a:pt x="1073" y="24"/>
                    </a:lnTo>
                    <a:lnTo>
                      <a:pt x="1013" y="24"/>
                    </a:lnTo>
                    <a:lnTo>
                      <a:pt x="930" y="36"/>
                    </a:lnTo>
                    <a:lnTo>
                      <a:pt x="846" y="95"/>
                    </a:lnTo>
                    <a:lnTo>
                      <a:pt x="787" y="72"/>
                    </a:lnTo>
                    <a:lnTo>
                      <a:pt x="727" y="107"/>
                    </a:lnTo>
                    <a:cubicBezTo>
                      <a:pt x="715" y="131"/>
                      <a:pt x="692" y="155"/>
                      <a:pt x="668" y="179"/>
                    </a:cubicBezTo>
                    <a:lnTo>
                      <a:pt x="561" y="179"/>
                    </a:lnTo>
                    <a:lnTo>
                      <a:pt x="513" y="119"/>
                    </a:lnTo>
                    <a:lnTo>
                      <a:pt x="465" y="143"/>
                    </a:lnTo>
                    <a:lnTo>
                      <a:pt x="358" y="191"/>
                    </a:lnTo>
                    <a:lnTo>
                      <a:pt x="251" y="322"/>
                    </a:lnTo>
                    <a:lnTo>
                      <a:pt x="251" y="357"/>
                    </a:lnTo>
                    <a:lnTo>
                      <a:pt x="215" y="417"/>
                    </a:lnTo>
                    <a:lnTo>
                      <a:pt x="13" y="500"/>
                    </a:lnTo>
                    <a:lnTo>
                      <a:pt x="1" y="560"/>
                    </a:lnTo>
                    <a:lnTo>
                      <a:pt x="61" y="572"/>
                    </a:lnTo>
                    <a:lnTo>
                      <a:pt x="120" y="643"/>
                    </a:lnTo>
                    <a:cubicBezTo>
                      <a:pt x="120" y="667"/>
                      <a:pt x="108" y="691"/>
                      <a:pt x="96" y="703"/>
                    </a:cubicBezTo>
                    <a:lnTo>
                      <a:pt x="108" y="774"/>
                    </a:lnTo>
                    <a:lnTo>
                      <a:pt x="144" y="798"/>
                    </a:lnTo>
                    <a:lnTo>
                      <a:pt x="191" y="774"/>
                    </a:lnTo>
                    <a:lnTo>
                      <a:pt x="275" y="655"/>
                    </a:lnTo>
                    <a:lnTo>
                      <a:pt x="358" y="631"/>
                    </a:lnTo>
                    <a:lnTo>
                      <a:pt x="418" y="631"/>
                    </a:lnTo>
                    <a:cubicBezTo>
                      <a:pt x="418" y="643"/>
                      <a:pt x="430" y="655"/>
                      <a:pt x="442" y="667"/>
                    </a:cubicBezTo>
                    <a:lnTo>
                      <a:pt x="525" y="655"/>
                    </a:lnTo>
                    <a:lnTo>
                      <a:pt x="680" y="524"/>
                    </a:lnTo>
                    <a:lnTo>
                      <a:pt x="763" y="488"/>
                    </a:lnTo>
                    <a:lnTo>
                      <a:pt x="858" y="405"/>
                    </a:lnTo>
                    <a:cubicBezTo>
                      <a:pt x="882" y="369"/>
                      <a:pt x="906" y="334"/>
                      <a:pt x="930" y="298"/>
                    </a:cubicBezTo>
                    <a:lnTo>
                      <a:pt x="1037" y="262"/>
                    </a:lnTo>
                    <a:lnTo>
                      <a:pt x="1168" y="167"/>
                    </a:lnTo>
                    <a:lnTo>
                      <a:pt x="1156" y="107"/>
                    </a:lnTo>
                    <a:lnTo>
                      <a:pt x="1239" y="12"/>
                    </a:lnTo>
                    <a:cubicBezTo>
                      <a:pt x="1215" y="12"/>
                      <a:pt x="1204" y="0"/>
                      <a:pt x="11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26"/>
              <p:cNvSpPr/>
              <p:nvPr/>
            </p:nvSpPr>
            <p:spPr>
              <a:xfrm>
                <a:off x="2862850" y="2642725"/>
                <a:ext cx="92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48" extrusionOk="0">
                    <a:moveTo>
                      <a:pt x="12" y="0"/>
                    </a:moveTo>
                    <a:lnTo>
                      <a:pt x="0" y="48"/>
                    </a:lnTo>
                    <a:lnTo>
                      <a:pt x="36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26"/>
              <p:cNvSpPr/>
              <p:nvPr/>
            </p:nvSpPr>
            <p:spPr>
              <a:xfrm>
                <a:off x="2708350" y="2712975"/>
                <a:ext cx="7775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311" y="0"/>
                    </a:moveTo>
                    <a:lnTo>
                      <a:pt x="263" y="36"/>
                    </a:lnTo>
                    <a:lnTo>
                      <a:pt x="191" y="95"/>
                    </a:lnTo>
                    <a:lnTo>
                      <a:pt x="144" y="107"/>
                    </a:lnTo>
                    <a:lnTo>
                      <a:pt x="120" y="131"/>
                    </a:lnTo>
                    <a:lnTo>
                      <a:pt x="37" y="155"/>
                    </a:lnTo>
                    <a:cubicBezTo>
                      <a:pt x="25" y="191"/>
                      <a:pt x="13" y="214"/>
                      <a:pt x="1" y="250"/>
                    </a:cubicBezTo>
                    <a:lnTo>
                      <a:pt x="37" y="262"/>
                    </a:lnTo>
                    <a:lnTo>
                      <a:pt x="120" y="214"/>
                    </a:lnTo>
                    <a:lnTo>
                      <a:pt x="263" y="107"/>
                    </a:lnTo>
                    <a:cubicBezTo>
                      <a:pt x="275" y="71"/>
                      <a:pt x="287" y="36"/>
                      <a:pt x="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26"/>
              <p:cNvSpPr/>
              <p:nvPr/>
            </p:nvSpPr>
            <p:spPr>
              <a:xfrm>
                <a:off x="2864025" y="2642725"/>
                <a:ext cx="92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48" extrusionOk="0">
                    <a:moveTo>
                      <a:pt x="25" y="0"/>
                    </a:moveTo>
                    <a:cubicBezTo>
                      <a:pt x="25" y="12"/>
                      <a:pt x="13" y="24"/>
                      <a:pt x="1" y="48"/>
                    </a:cubicBezTo>
                    <a:lnTo>
                      <a:pt x="37" y="36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26"/>
              <p:cNvSpPr/>
              <p:nvPr/>
            </p:nvSpPr>
            <p:spPr>
              <a:xfrm>
                <a:off x="2915825" y="2780225"/>
                <a:ext cx="381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370" extrusionOk="0">
                    <a:moveTo>
                      <a:pt x="108" y="1"/>
                    </a:moveTo>
                    <a:lnTo>
                      <a:pt x="1" y="72"/>
                    </a:lnTo>
                    <a:cubicBezTo>
                      <a:pt x="24" y="96"/>
                      <a:pt x="48" y="120"/>
                      <a:pt x="72" y="132"/>
                    </a:cubicBezTo>
                    <a:lnTo>
                      <a:pt x="191" y="144"/>
                    </a:lnTo>
                    <a:lnTo>
                      <a:pt x="417" y="203"/>
                    </a:lnTo>
                    <a:lnTo>
                      <a:pt x="453" y="275"/>
                    </a:lnTo>
                    <a:lnTo>
                      <a:pt x="489" y="298"/>
                    </a:lnTo>
                    <a:lnTo>
                      <a:pt x="560" y="298"/>
                    </a:lnTo>
                    <a:lnTo>
                      <a:pt x="810" y="370"/>
                    </a:lnTo>
                    <a:lnTo>
                      <a:pt x="977" y="334"/>
                    </a:lnTo>
                    <a:lnTo>
                      <a:pt x="1096" y="322"/>
                    </a:lnTo>
                    <a:lnTo>
                      <a:pt x="1203" y="346"/>
                    </a:lnTo>
                    <a:lnTo>
                      <a:pt x="1287" y="346"/>
                    </a:lnTo>
                    <a:lnTo>
                      <a:pt x="1394" y="358"/>
                    </a:lnTo>
                    <a:lnTo>
                      <a:pt x="1525" y="298"/>
                    </a:lnTo>
                    <a:lnTo>
                      <a:pt x="1525" y="251"/>
                    </a:lnTo>
                    <a:lnTo>
                      <a:pt x="1453" y="227"/>
                    </a:lnTo>
                    <a:lnTo>
                      <a:pt x="1417" y="191"/>
                    </a:lnTo>
                    <a:lnTo>
                      <a:pt x="1346" y="168"/>
                    </a:lnTo>
                    <a:lnTo>
                      <a:pt x="1263" y="168"/>
                    </a:lnTo>
                    <a:lnTo>
                      <a:pt x="1156" y="108"/>
                    </a:lnTo>
                    <a:lnTo>
                      <a:pt x="1013" y="72"/>
                    </a:lnTo>
                    <a:lnTo>
                      <a:pt x="953" y="72"/>
                    </a:lnTo>
                    <a:lnTo>
                      <a:pt x="822" y="13"/>
                    </a:lnTo>
                    <a:lnTo>
                      <a:pt x="679" y="1"/>
                    </a:lnTo>
                    <a:lnTo>
                      <a:pt x="513" y="25"/>
                    </a:lnTo>
                    <a:lnTo>
                      <a:pt x="227" y="13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26"/>
              <p:cNvSpPr/>
              <p:nvPr/>
            </p:nvSpPr>
            <p:spPr>
              <a:xfrm>
                <a:off x="2677100" y="2772200"/>
                <a:ext cx="18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22" extrusionOk="0">
                    <a:moveTo>
                      <a:pt x="358" y="0"/>
                    </a:moveTo>
                    <a:lnTo>
                      <a:pt x="251" y="24"/>
                    </a:lnTo>
                    <a:lnTo>
                      <a:pt x="191" y="72"/>
                    </a:lnTo>
                    <a:lnTo>
                      <a:pt x="191" y="131"/>
                    </a:lnTo>
                    <a:lnTo>
                      <a:pt x="96" y="143"/>
                    </a:lnTo>
                    <a:lnTo>
                      <a:pt x="1" y="274"/>
                    </a:lnTo>
                    <a:lnTo>
                      <a:pt x="48" y="298"/>
                    </a:lnTo>
                    <a:lnTo>
                      <a:pt x="144" y="262"/>
                    </a:lnTo>
                    <a:lnTo>
                      <a:pt x="168" y="298"/>
                    </a:lnTo>
                    <a:lnTo>
                      <a:pt x="239" y="322"/>
                    </a:lnTo>
                    <a:lnTo>
                      <a:pt x="227" y="298"/>
                    </a:lnTo>
                    <a:lnTo>
                      <a:pt x="215" y="250"/>
                    </a:lnTo>
                    <a:lnTo>
                      <a:pt x="334" y="227"/>
                    </a:lnTo>
                    <a:lnTo>
                      <a:pt x="441" y="238"/>
                    </a:lnTo>
                    <a:lnTo>
                      <a:pt x="727" y="203"/>
                    </a:lnTo>
                    <a:cubicBezTo>
                      <a:pt x="727" y="191"/>
                      <a:pt x="739" y="167"/>
                      <a:pt x="739" y="143"/>
                    </a:cubicBezTo>
                    <a:lnTo>
                      <a:pt x="703" y="119"/>
                    </a:lnTo>
                    <a:lnTo>
                      <a:pt x="656" y="36"/>
                    </a:lnTo>
                    <a:lnTo>
                      <a:pt x="501" y="0"/>
                    </a:lnTo>
                    <a:lnTo>
                      <a:pt x="394" y="24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26"/>
              <p:cNvSpPr/>
              <p:nvPr/>
            </p:nvSpPr>
            <p:spPr>
              <a:xfrm>
                <a:off x="2711350" y="2530500"/>
                <a:ext cx="4175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49" extrusionOk="0">
                    <a:moveTo>
                      <a:pt x="24" y="1"/>
                    </a:moveTo>
                    <a:lnTo>
                      <a:pt x="0" y="24"/>
                    </a:lnTo>
                    <a:lnTo>
                      <a:pt x="107" y="48"/>
                    </a:lnTo>
                    <a:lnTo>
                      <a:pt x="167" y="48"/>
                    </a:lnTo>
                    <a:lnTo>
                      <a:pt x="167" y="12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26"/>
              <p:cNvSpPr/>
              <p:nvPr/>
            </p:nvSpPr>
            <p:spPr>
              <a:xfrm>
                <a:off x="2948575" y="2809100"/>
                <a:ext cx="41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92" extrusionOk="0">
                    <a:moveTo>
                      <a:pt x="143" y="1"/>
                    </a:moveTo>
                    <a:lnTo>
                      <a:pt x="60" y="72"/>
                    </a:lnTo>
                    <a:lnTo>
                      <a:pt x="0" y="156"/>
                    </a:lnTo>
                    <a:lnTo>
                      <a:pt x="48" y="179"/>
                    </a:lnTo>
                    <a:lnTo>
                      <a:pt x="96" y="191"/>
                    </a:lnTo>
                    <a:lnTo>
                      <a:pt x="119" y="179"/>
                    </a:lnTo>
                    <a:lnTo>
                      <a:pt x="72" y="179"/>
                    </a:lnTo>
                    <a:lnTo>
                      <a:pt x="36" y="156"/>
                    </a:lnTo>
                    <a:lnTo>
                      <a:pt x="72" y="132"/>
                    </a:lnTo>
                    <a:cubicBezTo>
                      <a:pt x="72" y="108"/>
                      <a:pt x="84" y="96"/>
                      <a:pt x="96" y="72"/>
                    </a:cubicBezTo>
                    <a:lnTo>
                      <a:pt x="167" y="13"/>
                    </a:lnTo>
                    <a:cubicBezTo>
                      <a:pt x="167" y="13"/>
                      <a:pt x="167" y="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26"/>
              <p:cNvSpPr/>
              <p:nvPr/>
            </p:nvSpPr>
            <p:spPr>
              <a:xfrm>
                <a:off x="2914925" y="2821000"/>
                <a:ext cx="30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490" extrusionOk="0">
                    <a:moveTo>
                      <a:pt x="227" y="1"/>
                    </a:moveTo>
                    <a:lnTo>
                      <a:pt x="25" y="156"/>
                    </a:lnTo>
                    <a:cubicBezTo>
                      <a:pt x="13" y="180"/>
                      <a:pt x="13" y="203"/>
                      <a:pt x="1" y="227"/>
                    </a:cubicBezTo>
                    <a:lnTo>
                      <a:pt x="37" y="239"/>
                    </a:lnTo>
                    <a:lnTo>
                      <a:pt x="96" y="227"/>
                    </a:lnTo>
                    <a:lnTo>
                      <a:pt x="156" y="251"/>
                    </a:lnTo>
                    <a:cubicBezTo>
                      <a:pt x="156" y="263"/>
                      <a:pt x="156" y="287"/>
                      <a:pt x="168" y="311"/>
                    </a:cubicBezTo>
                    <a:lnTo>
                      <a:pt x="239" y="311"/>
                    </a:lnTo>
                    <a:lnTo>
                      <a:pt x="287" y="346"/>
                    </a:lnTo>
                    <a:lnTo>
                      <a:pt x="334" y="346"/>
                    </a:lnTo>
                    <a:lnTo>
                      <a:pt x="394" y="382"/>
                    </a:lnTo>
                    <a:cubicBezTo>
                      <a:pt x="394" y="394"/>
                      <a:pt x="406" y="406"/>
                      <a:pt x="418" y="418"/>
                    </a:cubicBezTo>
                    <a:lnTo>
                      <a:pt x="501" y="430"/>
                    </a:lnTo>
                    <a:lnTo>
                      <a:pt x="763" y="394"/>
                    </a:lnTo>
                    <a:lnTo>
                      <a:pt x="811" y="477"/>
                    </a:lnTo>
                    <a:lnTo>
                      <a:pt x="965" y="489"/>
                    </a:lnTo>
                    <a:cubicBezTo>
                      <a:pt x="989" y="477"/>
                      <a:pt x="1013" y="465"/>
                      <a:pt x="1049" y="453"/>
                    </a:cubicBezTo>
                    <a:cubicBezTo>
                      <a:pt x="1072" y="442"/>
                      <a:pt x="1061" y="394"/>
                      <a:pt x="1072" y="370"/>
                    </a:cubicBezTo>
                    <a:lnTo>
                      <a:pt x="1049" y="322"/>
                    </a:lnTo>
                    <a:cubicBezTo>
                      <a:pt x="1049" y="287"/>
                      <a:pt x="1061" y="263"/>
                      <a:pt x="1061" y="239"/>
                    </a:cubicBezTo>
                    <a:lnTo>
                      <a:pt x="1192" y="191"/>
                    </a:lnTo>
                    <a:lnTo>
                      <a:pt x="1227" y="156"/>
                    </a:lnTo>
                    <a:lnTo>
                      <a:pt x="1061" y="180"/>
                    </a:lnTo>
                    <a:lnTo>
                      <a:pt x="953" y="180"/>
                    </a:lnTo>
                    <a:lnTo>
                      <a:pt x="918" y="227"/>
                    </a:lnTo>
                    <a:lnTo>
                      <a:pt x="751" y="263"/>
                    </a:lnTo>
                    <a:lnTo>
                      <a:pt x="691" y="239"/>
                    </a:lnTo>
                    <a:lnTo>
                      <a:pt x="620" y="251"/>
                    </a:lnTo>
                    <a:lnTo>
                      <a:pt x="453" y="203"/>
                    </a:lnTo>
                    <a:lnTo>
                      <a:pt x="370" y="227"/>
                    </a:lnTo>
                    <a:lnTo>
                      <a:pt x="370" y="275"/>
                    </a:lnTo>
                    <a:lnTo>
                      <a:pt x="275" y="263"/>
                    </a:lnTo>
                    <a:cubicBezTo>
                      <a:pt x="275" y="239"/>
                      <a:pt x="263" y="215"/>
                      <a:pt x="251" y="191"/>
                    </a:cubicBezTo>
                    <a:lnTo>
                      <a:pt x="203" y="156"/>
                    </a:lnTo>
                    <a:cubicBezTo>
                      <a:pt x="203" y="156"/>
                      <a:pt x="203" y="144"/>
                      <a:pt x="203" y="132"/>
                    </a:cubicBezTo>
                    <a:lnTo>
                      <a:pt x="263" y="61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26"/>
              <p:cNvSpPr/>
              <p:nvPr/>
            </p:nvSpPr>
            <p:spPr>
              <a:xfrm>
                <a:off x="2759850" y="2595975"/>
                <a:ext cx="3900" cy="122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49" extrusionOk="0">
                    <a:moveTo>
                      <a:pt x="156" y="1"/>
                    </a:moveTo>
                    <a:lnTo>
                      <a:pt x="25" y="13"/>
                    </a:lnTo>
                    <a:lnTo>
                      <a:pt x="1" y="25"/>
                    </a:lnTo>
                    <a:lnTo>
                      <a:pt x="36" y="49"/>
                    </a:lnTo>
                    <a:lnTo>
                      <a:pt x="144" y="37"/>
                    </a:lnTo>
                    <a:lnTo>
                      <a:pt x="1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6702;p26"/>
              <p:cNvSpPr/>
              <p:nvPr/>
            </p:nvSpPr>
            <p:spPr>
              <a:xfrm>
                <a:off x="2726225" y="2602225"/>
                <a:ext cx="155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704" extrusionOk="0">
                    <a:moveTo>
                      <a:pt x="524" y="1"/>
                    </a:moveTo>
                    <a:lnTo>
                      <a:pt x="477" y="25"/>
                    </a:lnTo>
                    <a:lnTo>
                      <a:pt x="417" y="37"/>
                    </a:lnTo>
                    <a:lnTo>
                      <a:pt x="346" y="13"/>
                    </a:lnTo>
                    <a:lnTo>
                      <a:pt x="298" y="13"/>
                    </a:lnTo>
                    <a:cubicBezTo>
                      <a:pt x="286" y="25"/>
                      <a:pt x="274" y="49"/>
                      <a:pt x="262" y="60"/>
                    </a:cubicBezTo>
                    <a:cubicBezTo>
                      <a:pt x="250" y="84"/>
                      <a:pt x="203" y="132"/>
                      <a:pt x="167" y="168"/>
                    </a:cubicBezTo>
                    <a:lnTo>
                      <a:pt x="119" y="180"/>
                    </a:lnTo>
                    <a:lnTo>
                      <a:pt x="60" y="239"/>
                    </a:lnTo>
                    <a:lnTo>
                      <a:pt x="60" y="322"/>
                    </a:lnTo>
                    <a:lnTo>
                      <a:pt x="96" y="370"/>
                    </a:lnTo>
                    <a:lnTo>
                      <a:pt x="36" y="418"/>
                    </a:lnTo>
                    <a:cubicBezTo>
                      <a:pt x="36" y="430"/>
                      <a:pt x="24" y="453"/>
                      <a:pt x="12" y="465"/>
                    </a:cubicBezTo>
                    <a:lnTo>
                      <a:pt x="48" y="537"/>
                    </a:lnTo>
                    <a:lnTo>
                      <a:pt x="0" y="596"/>
                    </a:lnTo>
                    <a:lnTo>
                      <a:pt x="48" y="608"/>
                    </a:lnTo>
                    <a:lnTo>
                      <a:pt x="131" y="608"/>
                    </a:lnTo>
                    <a:lnTo>
                      <a:pt x="179" y="644"/>
                    </a:lnTo>
                    <a:lnTo>
                      <a:pt x="227" y="644"/>
                    </a:lnTo>
                    <a:cubicBezTo>
                      <a:pt x="238" y="668"/>
                      <a:pt x="250" y="680"/>
                      <a:pt x="262" y="703"/>
                    </a:cubicBezTo>
                    <a:lnTo>
                      <a:pt x="298" y="703"/>
                    </a:lnTo>
                    <a:cubicBezTo>
                      <a:pt x="298" y="691"/>
                      <a:pt x="310" y="680"/>
                      <a:pt x="322" y="656"/>
                    </a:cubicBezTo>
                    <a:cubicBezTo>
                      <a:pt x="322" y="644"/>
                      <a:pt x="322" y="632"/>
                      <a:pt x="322" y="632"/>
                    </a:cubicBezTo>
                    <a:lnTo>
                      <a:pt x="358" y="584"/>
                    </a:lnTo>
                    <a:lnTo>
                      <a:pt x="358" y="549"/>
                    </a:lnTo>
                    <a:lnTo>
                      <a:pt x="322" y="537"/>
                    </a:lnTo>
                    <a:lnTo>
                      <a:pt x="334" y="489"/>
                    </a:lnTo>
                    <a:lnTo>
                      <a:pt x="429" y="418"/>
                    </a:lnTo>
                    <a:lnTo>
                      <a:pt x="489" y="322"/>
                    </a:lnTo>
                    <a:lnTo>
                      <a:pt x="548" y="299"/>
                    </a:lnTo>
                    <a:lnTo>
                      <a:pt x="572" y="275"/>
                    </a:lnTo>
                    <a:lnTo>
                      <a:pt x="560" y="251"/>
                    </a:lnTo>
                    <a:lnTo>
                      <a:pt x="536" y="203"/>
                    </a:lnTo>
                    <a:lnTo>
                      <a:pt x="584" y="156"/>
                    </a:lnTo>
                    <a:lnTo>
                      <a:pt x="619" y="96"/>
                    </a:lnTo>
                    <a:lnTo>
                      <a:pt x="584" y="60"/>
                    </a:lnTo>
                    <a:cubicBezTo>
                      <a:pt x="584" y="49"/>
                      <a:pt x="572" y="25"/>
                      <a:pt x="572" y="13"/>
                    </a:cubicBezTo>
                    <a:lnTo>
                      <a:pt x="5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6703;p26"/>
              <p:cNvSpPr/>
              <p:nvPr/>
            </p:nvSpPr>
            <p:spPr>
              <a:xfrm>
                <a:off x="2649125" y="2543300"/>
                <a:ext cx="86350" cy="58375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2335" extrusionOk="0">
                    <a:moveTo>
                      <a:pt x="1156" y="0"/>
                    </a:moveTo>
                    <a:lnTo>
                      <a:pt x="929" y="120"/>
                    </a:lnTo>
                    <a:lnTo>
                      <a:pt x="822" y="215"/>
                    </a:lnTo>
                    <a:cubicBezTo>
                      <a:pt x="810" y="274"/>
                      <a:pt x="786" y="334"/>
                      <a:pt x="763" y="393"/>
                    </a:cubicBezTo>
                    <a:lnTo>
                      <a:pt x="679" y="524"/>
                    </a:lnTo>
                    <a:lnTo>
                      <a:pt x="691" y="584"/>
                    </a:lnTo>
                    <a:lnTo>
                      <a:pt x="632" y="667"/>
                    </a:lnTo>
                    <a:lnTo>
                      <a:pt x="632" y="715"/>
                    </a:lnTo>
                    <a:lnTo>
                      <a:pt x="536" y="870"/>
                    </a:lnTo>
                    <a:lnTo>
                      <a:pt x="596" y="905"/>
                    </a:lnTo>
                    <a:lnTo>
                      <a:pt x="536" y="941"/>
                    </a:lnTo>
                    <a:lnTo>
                      <a:pt x="525" y="1024"/>
                    </a:lnTo>
                    <a:cubicBezTo>
                      <a:pt x="525" y="1048"/>
                      <a:pt x="525" y="1072"/>
                      <a:pt x="536" y="1084"/>
                    </a:cubicBezTo>
                    <a:lnTo>
                      <a:pt x="394" y="1215"/>
                    </a:lnTo>
                    <a:cubicBezTo>
                      <a:pt x="382" y="1239"/>
                      <a:pt x="370" y="1274"/>
                      <a:pt x="358" y="1298"/>
                    </a:cubicBezTo>
                    <a:cubicBezTo>
                      <a:pt x="370" y="1334"/>
                      <a:pt x="382" y="1370"/>
                      <a:pt x="394" y="1405"/>
                    </a:cubicBezTo>
                    <a:lnTo>
                      <a:pt x="370" y="1453"/>
                    </a:lnTo>
                    <a:cubicBezTo>
                      <a:pt x="382" y="1489"/>
                      <a:pt x="394" y="1524"/>
                      <a:pt x="405" y="1560"/>
                    </a:cubicBezTo>
                    <a:lnTo>
                      <a:pt x="346" y="1632"/>
                    </a:lnTo>
                    <a:lnTo>
                      <a:pt x="191" y="1679"/>
                    </a:lnTo>
                    <a:lnTo>
                      <a:pt x="13" y="1775"/>
                    </a:lnTo>
                    <a:lnTo>
                      <a:pt x="24" y="1846"/>
                    </a:lnTo>
                    <a:lnTo>
                      <a:pt x="1" y="2001"/>
                    </a:lnTo>
                    <a:cubicBezTo>
                      <a:pt x="13" y="2025"/>
                      <a:pt x="24" y="2048"/>
                      <a:pt x="36" y="2072"/>
                    </a:cubicBezTo>
                    <a:cubicBezTo>
                      <a:pt x="60" y="2072"/>
                      <a:pt x="72" y="2060"/>
                      <a:pt x="96" y="2060"/>
                    </a:cubicBezTo>
                    <a:lnTo>
                      <a:pt x="96" y="1989"/>
                    </a:lnTo>
                    <a:lnTo>
                      <a:pt x="155" y="1953"/>
                    </a:lnTo>
                    <a:lnTo>
                      <a:pt x="203" y="1965"/>
                    </a:lnTo>
                    <a:lnTo>
                      <a:pt x="286" y="1977"/>
                    </a:lnTo>
                    <a:lnTo>
                      <a:pt x="382" y="1953"/>
                    </a:lnTo>
                    <a:lnTo>
                      <a:pt x="417" y="1929"/>
                    </a:lnTo>
                    <a:lnTo>
                      <a:pt x="477" y="1917"/>
                    </a:lnTo>
                    <a:lnTo>
                      <a:pt x="560" y="1929"/>
                    </a:lnTo>
                    <a:lnTo>
                      <a:pt x="584" y="1965"/>
                    </a:lnTo>
                    <a:lnTo>
                      <a:pt x="513" y="2060"/>
                    </a:lnTo>
                    <a:lnTo>
                      <a:pt x="548" y="2120"/>
                    </a:lnTo>
                    <a:lnTo>
                      <a:pt x="501" y="2203"/>
                    </a:lnTo>
                    <a:cubicBezTo>
                      <a:pt x="501" y="2239"/>
                      <a:pt x="513" y="2275"/>
                      <a:pt x="525" y="2310"/>
                    </a:cubicBezTo>
                    <a:lnTo>
                      <a:pt x="560" y="2334"/>
                    </a:lnTo>
                    <a:lnTo>
                      <a:pt x="620" y="2298"/>
                    </a:lnTo>
                    <a:lnTo>
                      <a:pt x="667" y="2310"/>
                    </a:lnTo>
                    <a:lnTo>
                      <a:pt x="763" y="2286"/>
                    </a:lnTo>
                    <a:lnTo>
                      <a:pt x="822" y="2239"/>
                    </a:lnTo>
                    <a:lnTo>
                      <a:pt x="917" y="2215"/>
                    </a:lnTo>
                    <a:cubicBezTo>
                      <a:pt x="917" y="2203"/>
                      <a:pt x="941" y="2191"/>
                      <a:pt x="941" y="2179"/>
                    </a:cubicBezTo>
                    <a:lnTo>
                      <a:pt x="1025" y="2132"/>
                    </a:lnTo>
                    <a:lnTo>
                      <a:pt x="1108" y="2108"/>
                    </a:lnTo>
                    <a:lnTo>
                      <a:pt x="1191" y="2025"/>
                    </a:lnTo>
                    <a:cubicBezTo>
                      <a:pt x="1191" y="1989"/>
                      <a:pt x="1191" y="1965"/>
                      <a:pt x="1203" y="1929"/>
                    </a:cubicBezTo>
                    <a:lnTo>
                      <a:pt x="1275" y="1870"/>
                    </a:lnTo>
                    <a:lnTo>
                      <a:pt x="1322" y="1798"/>
                    </a:lnTo>
                    <a:lnTo>
                      <a:pt x="1370" y="1775"/>
                    </a:lnTo>
                    <a:lnTo>
                      <a:pt x="1441" y="1798"/>
                    </a:lnTo>
                    <a:lnTo>
                      <a:pt x="1525" y="1739"/>
                    </a:lnTo>
                    <a:lnTo>
                      <a:pt x="1572" y="1703"/>
                    </a:lnTo>
                    <a:lnTo>
                      <a:pt x="1656" y="1691"/>
                    </a:lnTo>
                    <a:cubicBezTo>
                      <a:pt x="1656" y="1655"/>
                      <a:pt x="1668" y="1620"/>
                      <a:pt x="1668" y="1572"/>
                    </a:cubicBezTo>
                    <a:lnTo>
                      <a:pt x="1632" y="1489"/>
                    </a:lnTo>
                    <a:lnTo>
                      <a:pt x="1727" y="1417"/>
                    </a:lnTo>
                    <a:lnTo>
                      <a:pt x="1751" y="1358"/>
                    </a:lnTo>
                    <a:lnTo>
                      <a:pt x="1834" y="1334"/>
                    </a:lnTo>
                    <a:lnTo>
                      <a:pt x="1894" y="1358"/>
                    </a:lnTo>
                    <a:lnTo>
                      <a:pt x="1941" y="1298"/>
                    </a:lnTo>
                    <a:lnTo>
                      <a:pt x="2013" y="1263"/>
                    </a:lnTo>
                    <a:lnTo>
                      <a:pt x="2072" y="1263"/>
                    </a:lnTo>
                    <a:lnTo>
                      <a:pt x="2108" y="1322"/>
                    </a:lnTo>
                    <a:lnTo>
                      <a:pt x="2037" y="1382"/>
                    </a:lnTo>
                    <a:cubicBezTo>
                      <a:pt x="2025" y="1405"/>
                      <a:pt x="2013" y="1417"/>
                      <a:pt x="2001" y="1441"/>
                    </a:cubicBezTo>
                    <a:lnTo>
                      <a:pt x="2108" y="1453"/>
                    </a:lnTo>
                    <a:lnTo>
                      <a:pt x="2275" y="1417"/>
                    </a:lnTo>
                    <a:lnTo>
                      <a:pt x="2370" y="1417"/>
                    </a:lnTo>
                    <a:lnTo>
                      <a:pt x="2406" y="1465"/>
                    </a:lnTo>
                    <a:lnTo>
                      <a:pt x="2358" y="1560"/>
                    </a:lnTo>
                    <a:lnTo>
                      <a:pt x="2275" y="1584"/>
                    </a:lnTo>
                    <a:cubicBezTo>
                      <a:pt x="2275" y="1620"/>
                      <a:pt x="2287" y="1655"/>
                      <a:pt x="2299" y="1679"/>
                    </a:cubicBezTo>
                    <a:lnTo>
                      <a:pt x="2382" y="1679"/>
                    </a:lnTo>
                    <a:lnTo>
                      <a:pt x="2418" y="1644"/>
                    </a:lnTo>
                    <a:lnTo>
                      <a:pt x="2501" y="1632"/>
                    </a:lnTo>
                    <a:cubicBezTo>
                      <a:pt x="2525" y="1632"/>
                      <a:pt x="2537" y="1644"/>
                      <a:pt x="2549" y="1644"/>
                    </a:cubicBezTo>
                    <a:lnTo>
                      <a:pt x="2620" y="1620"/>
                    </a:lnTo>
                    <a:lnTo>
                      <a:pt x="2668" y="1655"/>
                    </a:lnTo>
                    <a:lnTo>
                      <a:pt x="2775" y="1644"/>
                    </a:lnTo>
                    <a:lnTo>
                      <a:pt x="2858" y="1667"/>
                    </a:lnTo>
                    <a:lnTo>
                      <a:pt x="2930" y="1644"/>
                    </a:lnTo>
                    <a:lnTo>
                      <a:pt x="3096" y="1667"/>
                    </a:lnTo>
                    <a:lnTo>
                      <a:pt x="3144" y="1632"/>
                    </a:lnTo>
                    <a:lnTo>
                      <a:pt x="3180" y="1536"/>
                    </a:lnTo>
                    <a:lnTo>
                      <a:pt x="3251" y="1501"/>
                    </a:lnTo>
                    <a:lnTo>
                      <a:pt x="3334" y="1417"/>
                    </a:lnTo>
                    <a:lnTo>
                      <a:pt x="3430" y="1394"/>
                    </a:lnTo>
                    <a:lnTo>
                      <a:pt x="3453" y="1346"/>
                    </a:lnTo>
                    <a:lnTo>
                      <a:pt x="3370" y="1346"/>
                    </a:lnTo>
                    <a:lnTo>
                      <a:pt x="3299" y="1310"/>
                    </a:lnTo>
                    <a:lnTo>
                      <a:pt x="3370" y="1274"/>
                    </a:lnTo>
                    <a:cubicBezTo>
                      <a:pt x="3382" y="1251"/>
                      <a:pt x="3394" y="1239"/>
                      <a:pt x="3406" y="1215"/>
                    </a:cubicBezTo>
                    <a:lnTo>
                      <a:pt x="3322" y="1215"/>
                    </a:lnTo>
                    <a:cubicBezTo>
                      <a:pt x="3299" y="1203"/>
                      <a:pt x="3275" y="1179"/>
                      <a:pt x="3263" y="1167"/>
                    </a:cubicBezTo>
                    <a:lnTo>
                      <a:pt x="3215" y="1191"/>
                    </a:lnTo>
                    <a:lnTo>
                      <a:pt x="3227" y="1239"/>
                    </a:lnTo>
                    <a:lnTo>
                      <a:pt x="3192" y="1274"/>
                    </a:lnTo>
                    <a:lnTo>
                      <a:pt x="3132" y="1263"/>
                    </a:lnTo>
                    <a:lnTo>
                      <a:pt x="3025" y="1251"/>
                    </a:lnTo>
                    <a:lnTo>
                      <a:pt x="3001" y="1203"/>
                    </a:lnTo>
                    <a:lnTo>
                      <a:pt x="2965" y="1227"/>
                    </a:lnTo>
                    <a:lnTo>
                      <a:pt x="2894" y="1298"/>
                    </a:lnTo>
                    <a:lnTo>
                      <a:pt x="2703" y="1346"/>
                    </a:lnTo>
                    <a:lnTo>
                      <a:pt x="2608" y="1322"/>
                    </a:lnTo>
                    <a:lnTo>
                      <a:pt x="2715" y="1251"/>
                    </a:lnTo>
                    <a:lnTo>
                      <a:pt x="2787" y="1239"/>
                    </a:lnTo>
                    <a:lnTo>
                      <a:pt x="2870" y="1167"/>
                    </a:lnTo>
                    <a:cubicBezTo>
                      <a:pt x="2870" y="1155"/>
                      <a:pt x="2858" y="1132"/>
                      <a:pt x="2858" y="1120"/>
                    </a:cubicBezTo>
                    <a:lnTo>
                      <a:pt x="2811" y="1096"/>
                    </a:lnTo>
                    <a:lnTo>
                      <a:pt x="2787" y="1013"/>
                    </a:lnTo>
                    <a:cubicBezTo>
                      <a:pt x="2799" y="1001"/>
                      <a:pt x="2799" y="977"/>
                      <a:pt x="2811" y="965"/>
                    </a:cubicBezTo>
                    <a:lnTo>
                      <a:pt x="2799" y="917"/>
                    </a:lnTo>
                    <a:lnTo>
                      <a:pt x="2727" y="905"/>
                    </a:lnTo>
                    <a:lnTo>
                      <a:pt x="2715" y="846"/>
                    </a:lnTo>
                    <a:lnTo>
                      <a:pt x="2525" y="774"/>
                    </a:lnTo>
                    <a:lnTo>
                      <a:pt x="2358" y="774"/>
                    </a:lnTo>
                    <a:lnTo>
                      <a:pt x="2334" y="739"/>
                    </a:lnTo>
                    <a:lnTo>
                      <a:pt x="2275" y="655"/>
                    </a:lnTo>
                    <a:lnTo>
                      <a:pt x="2191" y="679"/>
                    </a:lnTo>
                    <a:lnTo>
                      <a:pt x="2144" y="632"/>
                    </a:lnTo>
                    <a:lnTo>
                      <a:pt x="2144" y="536"/>
                    </a:lnTo>
                    <a:lnTo>
                      <a:pt x="2084" y="489"/>
                    </a:lnTo>
                    <a:lnTo>
                      <a:pt x="1941" y="524"/>
                    </a:lnTo>
                    <a:lnTo>
                      <a:pt x="1727" y="524"/>
                    </a:lnTo>
                    <a:lnTo>
                      <a:pt x="1644" y="465"/>
                    </a:lnTo>
                    <a:cubicBezTo>
                      <a:pt x="1656" y="441"/>
                      <a:pt x="1679" y="429"/>
                      <a:pt x="1691" y="405"/>
                    </a:cubicBezTo>
                    <a:lnTo>
                      <a:pt x="1691" y="370"/>
                    </a:lnTo>
                    <a:lnTo>
                      <a:pt x="1584" y="346"/>
                    </a:lnTo>
                    <a:lnTo>
                      <a:pt x="1537" y="298"/>
                    </a:lnTo>
                    <a:lnTo>
                      <a:pt x="1501" y="298"/>
                    </a:lnTo>
                    <a:cubicBezTo>
                      <a:pt x="1465" y="334"/>
                      <a:pt x="1441" y="370"/>
                      <a:pt x="1406" y="405"/>
                    </a:cubicBezTo>
                    <a:lnTo>
                      <a:pt x="1406" y="477"/>
                    </a:lnTo>
                    <a:lnTo>
                      <a:pt x="1346" y="536"/>
                    </a:lnTo>
                    <a:lnTo>
                      <a:pt x="1287" y="512"/>
                    </a:lnTo>
                    <a:cubicBezTo>
                      <a:pt x="1287" y="477"/>
                      <a:pt x="1275" y="453"/>
                      <a:pt x="1275" y="417"/>
                    </a:cubicBezTo>
                    <a:lnTo>
                      <a:pt x="1203" y="358"/>
                    </a:lnTo>
                    <a:lnTo>
                      <a:pt x="1203" y="310"/>
                    </a:lnTo>
                    <a:lnTo>
                      <a:pt x="1263" y="310"/>
                    </a:lnTo>
                    <a:lnTo>
                      <a:pt x="1346" y="286"/>
                    </a:lnTo>
                    <a:lnTo>
                      <a:pt x="1310" y="239"/>
                    </a:lnTo>
                    <a:lnTo>
                      <a:pt x="1310" y="179"/>
                    </a:lnTo>
                    <a:lnTo>
                      <a:pt x="1251" y="108"/>
                    </a:lnTo>
                    <a:lnTo>
                      <a:pt x="1156" y="155"/>
                    </a:lnTo>
                    <a:lnTo>
                      <a:pt x="1144" y="96"/>
                    </a:lnTo>
                    <a:cubicBezTo>
                      <a:pt x="1167" y="72"/>
                      <a:pt x="1191" y="36"/>
                      <a:pt x="1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4" name="Google Shape;6704;p26"/>
              <p:cNvSpPr/>
              <p:nvPr/>
            </p:nvSpPr>
            <p:spPr>
              <a:xfrm>
                <a:off x="2711350" y="2710875"/>
                <a:ext cx="158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632" h="549" extrusionOk="0">
                    <a:moveTo>
                      <a:pt x="429" y="1"/>
                    </a:moveTo>
                    <a:lnTo>
                      <a:pt x="393" y="48"/>
                    </a:lnTo>
                    <a:cubicBezTo>
                      <a:pt x="393" y="96"/>
                      <a:pt x="381" y="132"/>
                      <a:pt x="369" y="179"/>
                    </a:cubicBezTo>
                    <a:lnTo>
                      <a:pt x="298" y="251"/>
                    </a:lnTo>
                    <a:lnTo>
                      <a:pt x="214" y="310"/>
                    </a:lnTo>
                    <a:lnTo>
                      <a:pt x="226" y="251"/>
                    </a:lnTo>
                    <a:lnTo>
                      <a:pt x="310" y="179"/>
                    </a:lnTo>
                    <a:lnTo>
                      <a:pt x="322" y="96"/>
                    </a:lnTo>
                    <a:lnTo>
                      <a:pt x="298" y="84"/>
                    </a:lnTo>
                    <a:lnTo>
                      <a:pt x="226" y="132"/>
                    </a:lnTo>
                    <a:lnTo>
                      <a:pt x="179" y="251"/>
                    </a:lnTo>
                    <a:lnTo>
                      <a:pt x="71" y="370"/>
                    </a:lnTo>
                    <a:lnTo>
                      <a:pt x="71" y="405"/>
                    </a:lnTo>
                    <a:lnTo>
                      <a:pt x="0" y="501"/>
                    </a:lnTo>
                    <a:lnTo>
                      <a:pt x="36" y="548"/>
                    </a:lnTo>
                    <a:lnTo>
                      <a:pt x="83" y="525"/>
                    </a:lnTo>
                    <a:cubicBezTo>
                      <a:pt x="107" y="477"/>
                      <a:pt x="143" y="441"/>
                      <a:pt x="179" y="394"/>
                    </a:cubicBezTo>
                    <a:lnTo>
                      <a:pt x="226" y="370"/>
                    </a:lnTo>
                    <a:lnTo>
                      <a:pt x="214" y="429"/>
                    </a:lnTo>
                    <a:lnTo>
                      <a:pt x="155" y="525"/>
                    </a:lnTo>
                    <a:lnTo>
                      <a:pt x="191" y="525"/>
                    </a:lnTo>
                    <a:lnTo>
                      <a:pt x="262" y="477"/>
                    </a:lnTo>
                    <a:lnTo>
                      <a:pt x="322" y="453"/>
                    </a:lnTo>
                    <a:cubicBezTo>
                      <a:pt x="322" y="453"/>
                      <a:pt x="393" y="358"/>
                      <a:pt x="393" y="358"/>
                    </a:cubicBezTo>
                    <a:lnTo>
                      <a:pt x="500" y="203"/>
                    </a:lnTo>
                    <a:lnTo>
                      <a:pt x="524" y="144"/>
                    </a:lnTo>
                    <a:lnTo>
                      <a:pt x="560" y="132"/>
                    </a:lnTo>
                    <a:lnTo>
                      <a:pt x="560" y="179"/>
                    </a:lnTo>
                    <a:lnTo>
                      <a:pt x="441" y="334"/>
                    </a:lnTo>
                    <a:lnTo>
                      <a:pt x="417" y="405"/>
                    </a:lnTo>
                    <a:lnTo>
                      <a:pt x="417" y="405"/>
                    </a:lnTo>
                    <a:lnTo>
                      <a:pt x="476" y="358"/>
                    </a:lnTo>
                    <a:lnTo>
                      <a:pt x="583" y="215"/>
                    </a:lnTo>
                    <a:lnTo>
                      <a:pt x="631" y="179"/>
                    </a:lnTo>
                    <a:lnTo>
                      <a:pt x="631" y="84"/>
                    </a:lnTo>
                    <a:lnTo>
                      <a:pt x="572" y="60"/>
                    </a:lnTo>
                    <a:lnTo>
                      <a:pt x="536" y="72"/>
                    </a:lnTo>
                    <a:lnTo>
                      <a:pt x="524" y="13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6705;p26"/>
              <p:cNvSpPr/>
              <p:nvPr/>
            </p:nvSpPr>
            <p:spPr>
              <a:xfrm>
                <a:off x="2703300" y="3212725"/>
                <a:ext cx="33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96" extrusionOk="0">
                    <a:moveTo>
                      <a:pt x="132" y="1"/>
                    </a:moveTo>
                    <a:lnTo>
                      <a:pt x="24" y="24"/>
                    </a:lnTo>
                    <a:cubicBezTo>
                      <a:pt x="24" y="48"/>
                      <a:pt x="12" y="72"/>
                      <a:pt x="1" y="96"/>
                    </a:cubicBezTo>
                    <a:lnTo>
                      <a:pt x="108" y="60"/>
                    </a:lnTo>
                    <a:cubicBezTo>
                      <a:pt x="120" y="36"/>
                      <a:pt x="120" y="12"/>
                      <a:pt x="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6706;p26"/>
              <p:cNvSpPr/>
              <p:nvPr/>
            </p:nvSpPr>
            <p:spPr>
              <a:xfrm>
                <a:off x="2746750" y="3206475"/>
                <a:ext cx="31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418" extrusionOk="0">
                    <a:moveTo>
                      <a:pt x="870" y="1"/>
                    </a:moveTo>
                    <a:lnTo>
                      <a:pt x="453" y="84"/>
                    </a:lnTo>
                    <a:lnTo>
                      <a:pt x="263" y="167"/>
                    </a:lnTo>
                    <a:lnTo>
                      <a:pt x="132" y="191"/>
                    </a:lnTo>
                    <a:lnTo>
                      <a:pt x="49" y="227"/>
                    </a:lnTo>
                    <a:lnTo>
                      <a:pt x="1" y="310"/>
                    </a:lnTo>
                    <a:lnTo>
                      <a:pt x="120" y="346"/>
                    </a:lnTo>
                    <a:lnTo>
                      <a:pt x="191" y="310"/>
                    </a:lnTo>
                    <a:lnTo>
                      <a:pt x="263" y="310"/>
                    </a:lnTo>
                    <a:lnTo>
                      <a:pt x="346" y="393"/>
                    </a:lnTo>
                    <a:lnTo>
                      <a:pt x="441" y="417"/>
                    </a:lnTo>
                    <a:lnTo>
                      <a:pt x="560" y="382"/>
                    </a:lnTo>
                    <a:lnTo>
                      <a:pt x="656" y="405"/>
                    </a:lnTo>
                    <a:lnTo>
                      <a:pt x="787" y="382"/>
                    </a:lnTo>
                    <a:cubicBezTo>
                      <a:pt x="787" y="346"/>
                      <a:pt x="775" y="322"/>
                      <a:pt x="775" y="298"/>
                    </a:cubicBezTo>
                    <a:lnTo>
                      <a:pt x="870" y="274"/>
                    </a:lnTo>
                    <a:lnTo>
                      <a:pt x="918" y="298"/>
                    </a:lnTo>
                    <a:lnTo>
                      <a:pt x="965" y="274"/>
                    </a:lnTo>
                    <a:cubicBezTo>
                      <a:pt x="965" y="251"/>
                      <a:pt x="989" y="215"/>
                      <a:pt x="1001" y="191"/>
                    </a:cubicBezTo>
                    <a:lnTo>
                      <a:pt x="1072" y="203"/>
                    </a:lnTo>
                    <a:lnTo>
                      <a:pt x="1251" y="155"/>
                    </a:lnTo>
                    <a:lnTo>
                      <a:pt x="1251" y="120"/>
                    </a:lnTo>
                    <a:lnTo>
                      <a:pt x="1144" y="72"/>
                    </a:lnTo>
                    <a:lnTo>
                      <a:pt x="1013" y="96"/>
                    </a:lnTo>
                    <a:lnTo>
                      <a:pt x="8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6707;p26"/>
              <p:cNvSpPr/>
              <p:nvPr/>
            </p:nvSpPr>
            <p:spPr>
              <a:xfrm>
                <a:off x="2815225" y="3188325"/>
                <a:ext cx="59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84" extrusionOk="0">
                    <a:moveTo>
                      <a:pt x="84" y="0"/>
                    </a:moveTo>
                    <a:cubicBezTo>
                      <a:pt x="60" y="12"/>
                      <a:pt x="24" y="36"/>
                      <a:pt x="0" y="48"/>
                    </a:cubicBezTo>
                    <a:lnTo>
                      <a:pt x="84" y="84"/>
                    </a:lnTo>
                    <a:lnTo>
                      <a:pt x="238" y="84"/>
                    </a:lnTo>
                    <a:lnTo>
                      <a:pt x="203" y="24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8" name="Google Shape;6708;p26"/>
              <p:cNvSpPr/>
              <p:nvPr/>
            </p:nvSpPr>
            <p:spPr>
              <a:xfrm>
                <a:off x="2817000" y="3174625"/>
                <a:ext cx="74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84" extrusionOk="0">
                    <a:moveTo>
                      <a:pt x="96" y="1"/>
                    </a:moveTo>
                    <a:lnTo>
                      <a:pt x="1" y="60"/>
                    </a:lnTo>
                    <a:lnTo>
                      <a:pt x="96" y="84"/>
                    </a:lnTo>
                    <a:lnTo>
                      <a:pt x="298" y="36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9" name="Google Shape;6709;p26"/>
              <p:cNvSpPr/>
              <p:nvPr/>
            </p:nvSpPr>
            <p:spPr>
              <a:xfrm>
                <a:off x="2649725" y="3169275"/>
                <a:ext cx="15005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215" extrusionOk="0">
                    <a:moveTo>
                      <a:pt x="2798" y="0"/>
                    </a:moveTo>
                    <a:lnTo>
                      <a:pt x="2703" y="48"/>
                    </a:lnTo>
                    <a:lnTo>
                      <a:pt x="2632" y="12"/>
                    </a:lnTo>
                    <a:lnTo>
                      <a:pt x="2215" y="84"/>
                    </a:lnTo>
                    <a:lnTo>
                      <a:pt x="2096" y="155"/>
                    </a:lnTo>
                    <a:lnTo>
                      <a:pt x="1917" y="167"/>
                    </a:lnTo>
                    <a:lnTo>
                      <a:pt x="1798" y="107"/>
                    </a:lnTo>
                    <a:lnTo>
                      <a:pt x="1536" y="143"/>
                    </a:lnTo>
                    <a:lnTo>
                      <a:pt x="1310" y="215"/>
                    </a:lnTo>
                    <a:cubicBezTo>
                      <a:pt x="1286" y="250"/>
                      <a:pt x="1251" y="274"/>
                      <a:pt x="1227" y="310"/>
                    </a:cubicBezTo>
                    <a:lnTo>
                      <a:pt x="929" y="405"/>
                    </a:lnTo>
                    <a:lnTo>
                      <a:pt x="703" y="500"/>
                    </a:lnTo>
                    <a:lnTo>
                      <a:pt x="643" y="572"/>
                    </a:lnTo>
                    <a:lnTo>
                      <a:pt x="417" y="691"/>
                    </a:lnTo>
                    <a:lnTo>
                      <a:pt x="370" y="774"/>
                    </a:lnTo>
                    <a:lnTo>
                      <a:pt x="274" y="846"/>
                    </a:lnTo>
                    <a:cubicBezTo>
                      <a:pt x="274" y="881"/>
                      <a:pt x="274" y="905"/>
                      <a:pt x="286" y="941"/>
                    </a:cubicBezTo>
                    <a:lnTo>
                      <a:pt x="370" y="977"/>
                    </a:lnTo>
                    <a:lnTo>
                      <a:pt x="358" y="1024"/>
                    </a:lnTo>
                    <a:lnTo>
                      <a:pt x="250" y="1012"/>
                    </a:lnTo>
                    <a:lnTo>
                      <a:pt x="84" y="1143"/>
                    </a:lnTo>
                    <a:lnTo>
                      <a:pt x="0" y="1143"/>
                    </a:lnTo>
                    <a:cubicBezTo>
                      <a:pt x="0" y="1167"/>
                      <a:pt x="0" y="1179"/>
                      <a:pt x="12" y="1203"/>
                    </a:cubicBezTo>
                    <a:lnTo>
                      <a:pt x="120" y="1215"/>
                    </a:lnTo>
                    <a:cubicBezTo>
                      <a:pt x="155" y="1167"/>
                      <a:pt x="179" y="1131"/>
                      <a:pt x="203" y="1084"/>
                    </a:cubicBezTo>
                    <a:lnTo>
                      <a:pt x="250" y="1084"/>
                    </a:lnTo>
                    <a:cubicBezTo>
                      <a:pt x="262" y="1108"/>
                      <a:pt x="262" y="1131"/>
                      <a:pt x="274" y="1155"/>
                    </a:cubicBezTo>
                    <a:lnTo>
                      <a:pt x="393" y="1060"/>
                    </a:lnTo>
                    <a:lnTo>
                      <a:pt x="477" y="1024"/>
                    </a:lnTo>
                    <a:lnTo>
                      <a:pt x="560" y="881"/>
                    </a:lnTo>
                    <a:lnTo>
                      <a:pt x="703" y="858"/>
                    </a:lnTo>
                    <a:cubicBezTo>
                      <a:pt x="715" y="846"/>
                      <a:pt x="739" y="822"/>
                      <a:pt x="751" y="810"/>
                    </a:cubicBezTo>
                    <a:lnTo>
                      <a:pt x="834" y="834"/>
                    </a:lnTo>
                    <a:lnTo>
                      <a:pt x="941" y="786"/>
                    </a:lnTo>
                    <a:lnTo>
                      <a:pt x="1060" y="596"/>
                    </a:lnTo>
                    <a:lnTo>
                      <a:pt x="1143" y="560"/>
                    </a:lnTo>
                    <a:lnTo>
                      <a:pt x="1203" y="488"/>
                    </a:lnTo>
                    <a:lnTo>
                      <a:pt x="1346" y="465"/>
                    </a:lnTo>
                    <a:lnTo>
                      <a:pt x="1453" y="429"/>
                    </a:lnTo>
                    <a:lnTo>
                      <a:pt x="1703" y="393"/>
                    </a:lnTo>
                    <a:lnTo>
                      <a:pt x="1774" y="417"/>
                    </a:lnTo>
                    <a:lnTo>
                      <a:pt x="1715" y="465"/>
                    </a:lnTo>
                    <a:lnTo>
                      <a:pt x="1596" y="488"/>
                    </a:lnTo>
                    <a:cubicBezTo>
                      <a:pt x="1572" y="512"/>
                      <a:pt x="1548" y="536"/>
                      <a:pt x="1524" y="560"/>
                    </a:cubicBezTo>
                    <a:lnTo>
                      <a:pt x="1620" y="584"/>
                    </a:lnTo>
                    <a:lnTo>
                      <a:pt x="1953" y="536"/>
                    </a:lnTo>
                    <a:lnTo>
                      <a:pt x="2013" y="500"/>
                    </a:lnTo>
                    <a:lnTo>
                      <a:pt x="2120" y="477"/>
                    </a:lnTo>
                    <a:lnTo>
                      <a:pt x="2215" y="500"/>
                    </a:lnTo>
                    <a:lnTo>
                      <a:pt x="2370" y="477"/>
                    </a:lnTo>
                    <a:lnTo>
                      <a:pt x="2453" y="453"/>
                    </a:lnTo>
                    <a:lnTo>
                      <a:pt x="2477" y="405"/>
                    </a:lnTo>
                    <a:lnTo>
                      <a:pt x="2560" y="417"/>
                    </a:lnTo>
                    <a:lnTo>
                      <a:pt x="2584" y="465"/>
                    </a:lnTo>
                    <a:lnTo>
                      <a:pt x="2787" y="512"/>
                    </a:lnTo>
                    <a:lnTo>
                      <a:pt x="2929" y="488"/>
                    </a:lnTo>
                    <a:lnTo>
                      <a:pt x="2989" y="453"/>
                    </a:lnTo>
                    <a:lnTo>
                      <a:pt x="3096" y="477"/>
                    </a:lnTo>
                    <a:lnTo>
                      <a:pt x="3191" y="441"/>
                    </a:lnTo>
                    <a:lnTo>
                      <a:pt x="3287" y="441"/>
                    </a:lnTo>
                    <a:lnTo>
                      <a:pt x="3429" y="369"/>
                    </a:lnTo>
                    <a:lnTo>
                      <a:pt x="3489" y="369"/>
                    </a:lnTo>
                    <a:lnTo>
                      <a:pt x="3644" y="584"/>
                    </a:lnTo>
                    <a:lnTo>
                      <a:pt x="3870" y="691"/>
                    </a:lnTo>
                    <a:lnTo>
                      <a:pt x="3953" y="667"/>
                    </a:lnTo>
                    <a:lnTo>
                      <a:pt x="3989" y="631"/>
                    </a:lnTo>
                    <a:cubicBezTo>
                      <a:pt x="4037" y="631"/>
                      <a:pt x="4084" y="643"/>
                      <a:pt x="4120" y="655"/>
                    </a:cubicBezTo>
                    <a:lnTo>
                      <a:pt x="4322" y="607"/>
                    </a:lnTo>
                    <a:lnTo>
                      <a:pt x="4358" y="631"/>
                    </a:lnTo>
                    <a:lnTo>
                      <a:pt x="4453" y="631"/>
                    </a:lnTo>
                    <a:lnTo>
                      <a:pt x="4453" y="715"/>
                    </a:lnTo>
                    <a:lnTo>
                      <a:pt x="4322" y="774"/>
                    </a:lnTo>
                    <a:cubicBezTo>
                      <a:pt x="4275" y="834"/>
                      <a:pt x="4227" y="881"/>
                      <a:pt x="4168" y="941"/>
                    </a:cubicBezTo>
                    <a:cubicBezTo>
                      <a:pt x="4168" y="965"/>
                      <a:pt x="4180" y="988"/>
                      <a:pt x="4191" y="1012"/>
                    </a:cubicBezTo>
                    <a:lnTo>
                      <a:pt x="4382" y="988"/>
                    </a:lnTo>
                    <a:lnTo>
                      <a:pt x="4501" y="905"/>
                    </a:lnTo>
                    <a:lnTo>
                      <a:pt x="4596" y="905"/>
                    </a:lnTo>
                    <a:lnTo>
                      <a:pt x="4858" y="798"/>
                    </a:lnTo>
                    <a:lnTo>
                      <a:pt x="5001" y="774"/>
                    </a:lnTo>
                    <a:lnTo>
                      <a:pt x="5215" y="798"/>
                    </a:lnTo>
                    <a:lnTo>
                      <a:pt x="5489" y="679"/>
                    </a:lnTo>
                    <a:cubicBezTo>
                      <a:pt x="5489" y="655"/>
                      <a:pt x="5501" y="643"/>
                      <a:pt x="5513" y="619"/>
                    </a:cubicBezTo>
                    <a:lnTo>
                      <a:pt x="5584" y="619"/>
                    </a:lnTo>
                    <a:lnTo>
                      <a:pt x="5644" y="548"/>
                    </a:lnTo>
                    <a:lnTo>
                      <a:pt x="5835" y="524"/>
                    </a:lnTo>
                    <a:lnTo>
                      <a:pt x="5965" y="465"/>
                    </a:lnTo>
                    <a:lnTo>
                      <a:pt x="6001" y="369"/>
                    </a:lnTo>
                    <a:lnTo>
                      <a:pt x="5954" y="346"/>
                    </a:lnTo>
                    <a:lnTo>
                      <a:pt x="5846" y="357"/>
                    </a:lnTo>
                    <a:lnTo>
                      <a:pt x="5751" y="274"/>
                    </a:lnTo>
                    <a:lnTo>
                      <a:pt x="5489" y="262"/>
                    </a:lnTo>
                    <a:lnTo>
                      <a:pt x="5215" y="322"/>
                    </a:lnTo>
                    <a:lnTo>
                      <a:pt x="5132" y="322"/>
                    </a:lnTo>
                    <a:lnTo>
                      <a:pt x="5180" y="274"/>
                    </a:lnTo>
                    <a:lnTo>
                      <a:pt x="5192" y="167"/>
                    </a:lnTo>
                    <a:lnTo>
                      <a:pt x="5120" y="167"/>
                    </a:lnTo>
                    <a:lnTo>
                      <a:pt x="5037" y="215"/>
                    </a:lnTo>
                    <a:lnTo>
                      <a:pt x="4930" y="226"/>
                    </a:lnTo>
                    <a:lnTo>
                      <a:pt x="4703" y="179"/>
                    </a:lnTo>
                    <a:lnTo>
                      <a:pt x="4668" y="226"/>
                    </a:lnTo>
                    <a:lnTo>
                      <a:pt x="4561" y="191"/>
                    </a:lnTo>
                    <a:lnTo>
                      <a:pt x="4394" y="143"/>
                    </a:lnTo>
                    <a:lnTo>
                      <a:pt x="4322" y="238"/>
                    </a:lnTo>
                    <a:lnTo>
                      <a:pt x="4275" y="215"/>
                    </a:lnTo>
                    <a:cubicBezTo>
                      <a:pt x="4275" y="191"/>
                      <a:pt x="4275" y="179"/>
                      <a:pt x="4287" y="155"/>
                    </a:cubicBezTo>
                    <a:lnTo>
                      <a:pt x="4215" y="155"/>
                    </a:lnTo>
                    <a:cubicBezTo>
                      <a:pt x="4191" y="155"/>
                      <a:pt x="4203" y="191"/>
                      <a:pt x="4191" y="215"/>
                    </a:cubicBezTo>
                    <a:lnTo>
                      <a:pt x="4108" y="179"/>
                    </a:lnTo>
                    <a:lnTo>
                      <a:pt x="3894" y="191"/>
                    </a:lnTo>
                    <a:lnTo>
                      <a:pt x="3727" y="143"/>
                    </a:lnTo>
                    <a:lnTo>
                      <a:pt x="3596" y="119"/>
                    </a:lnTo>
                    <a:lnTo>
                      <a:pt x="3429" y="84"/>
                    </a:lnTo>
                    <a:lnTo>
                      <a:pt x="3120" y="143"/>
                    </a:lnTo>
                    <a:lnTo>
                      <a:pt x="3001" y="143"/>
                    </a:lnTo>
                    <a:lnTo>
                      <a:pt x="2941" y="72"/>
                    </a:lnTo>
                    <a:lnTo>
                      <a:pt x="27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0" name="Google Shape;6710;p26"/>
              <p:cNvSpPr/>
              <p:nvPr/>
            </p:nvSpPr>
            <p:spPr>
              <a:xfrm>
                <a:off x="2675925" y="3189800"/>
                <a:ext cx="775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16" extrusionOk="0">
                    <a:moveTo>
                      <a:pt x="191" y="1"/>
                    </a:moveTo>
                    <a:lnTo>
                      <a:pt x="95" y="13"/>
                    </a:lnTo>
                    <a:lnTo>
                      <a:pt x="72" y="84"/>
                    </a:lnTo>
                    <a:lnTo>
                      <a:pt x="107" y="120"/>
                    </a:lnTo>
                    <a:lnTo>
                      <a:pt x="167" y="132"/>
                    </a:lnTo>
                    <a:lnTo>
                      <a:pt x="119" y="191"/>
                    </a:lnTo>
                    <a:lnTo>
                      <a:pt x="60" y="191"/>
                    </a:lnTo>
                    <a:lnTo>
                      <a:pt x="0" y="179"/>
                    </a:lnTo>
                    <a:lnTo>
                      <a:pt x="36" y="215"/>
                    </a:lnTo>
                    <a:lnTo>
                      <a:pt x="167" y="215"/>
                    </a:lnTo>
                    <a:lnTo>
                      <a:pt x="310" y="132"/>
                    </a:lnTo>
                    <a:lnTo>
                      <a:pt x="310" y="60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6711;p26"/>
              <p:cNvSpPr/>
              <p:nvPr/>
            </p:nvSpPr>
            <p:spPr>
              <a:xfrm>
                <a:off x="2794975" y="3149325"/>
                <a:ext cx="657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87" extrusionOk="0">
                    <a:moveTo>
                      <a:pt x="215" y="1"/>
                    </a:moveTo>
                    <a:lnTo>
                      <a:pt x="120" y="48"/>
                    </a:lnTo>
                    <a:lnTo>
                      <a:pt x="144" y="108"/>
                    </a:lnTo>
                    <a:lnTo>
                      <a:pt x="48" y="227"/>
                    </a:lnTo>
                    <a:lnTo>
                      <a:pt x="1" y="239"/>
                    </a:lnTo>
                    <a:lnTo>
                      <a:pt x="1" y="286"/>
                    </a:lnTo>
                    <a:lnTo>
                      <a:pt x="48" y="274"/>
                    </a:lnTo>
                    <a:lnTo>
                      <a:pt x="263" y="132"/>
                    </a:lnTo>
                    <a:cubicBezTo>
                      <a:pt x="263" y="96"/>
                      <a:pt x="251" y="60"/>
                      <a:pt x="251" y="36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6712;p26"/>
              <p:cNvSpPr/>
              <p:nvPr/>
            </p:nvSpPr>
            <p:spPr>
              <a:xfrm>
                <a:off x="2813125" y="3160050"/>
                <a:ext cx="15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72" extrusionOk="0">
                    <a:moveTo>
                      <a:pt x="49" y="0"/>
                    </a:moveTo>
                    <a:lnTo>
                      <a:pt x="1" y="60"/>
                    </a:lnTo>
                    <a:lnTo>
                      <a:pt x="61" y="72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6713;p26"/>
              <p:cNvSpPr/>
              <p:nvPr/>
            </p:nvSpPr>
            <p:spPr>
              <a:xfrm>
                <a:off x="2779200" y="3144275"/>
                <a:ext cx="8075" cy="77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10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96" y="131"/>
                    </a:lnTo>
                    <a:lnTo>
                      <a:pt x="48" y="179"/>
                    </a:lnTo>
                    <a:lnTo>
                      <a:pt x="167" y="262"/>
                    </a:lnTo>
                    <a:lnTo>
                      <a:pt x="251" y="310"/>
                    </a:lnTo>
                    <a:lnTo>
                      <a:pt x="322" y="298"/>
                    </a:lnTo>
                    <a:lnTo>
                      <a:pt x="191" y="191"/>
                    </a:lnTo>
                    <a:lnTo>
                      <a:pt x="132" y="1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6714;p26"/>
              <p:cNvSpPr/>
              <p:nvPr/>
            </p:nvSpPr>
            <p:spPr>
              <a:xfrm>
                <a:off x="2772950" y="3134750"/>
                <a:ext cx="777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86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108" y="107"/>
                    </a:lnTo>
                    <a:cubicBezTo>
                      <a:pt x="120" y="131"/>
                      <a:pt x="144" y="167"/>
                      <a:pt x="155" y="203"/>
                    </a:cubicBezTo>
                    <a:lnTo>
                      <a:pt x="120" y="250"/>
                    </a:lnTo>
                    <a:lnTo>
                      <a:pt x="179" y="286"/>
                    </a:lnTo>
                    <a:lnTo>
                      <a:pt x="310" y="250"/>
                    </a:lnTo>
                    <a:lnTo>
                      <a:pt x="310" y="203"/>
                    </a:lnTo>
                    <a:cubicBezTo>
                      <a:pt x="274" y="167"/>
                      <a:pt x="227" y="143"/>
                      <a:pt x="191" y="107"/>
                    </a:cubicBezTo>
                    <a:lnTo>
                      <a:pt x="132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6715;p26"/>
              <p:cNvSpPr/>
              <p:nvPr/>
            </p:nvSpPr>
            <p:spPr>
              <a:xfrm>
                <a:off x="2769075" y="3145750"/>
                <a:ext cx="242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97" h="73" extrusionOk="0">
                    <a:moveTo>
                      <a:pt x="13" y="1"/>
                    </a:moveTo>
                    <a:cubicBezTo>
                      <a:pt x="1" y="24"/>
                      <a:pt x="1" y="48"/>
                      <a:pt x="1" y="72"/>
                    </a:cubicBezTo>
                    <a:lnTo>
                      <a:pt x="96" y="48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6716;p26"/>
              <p:cNvSpPr/>
              <p:nvPr/>
            </p:nvSpPr>
            <p:spPr>
              <a:xfrm>
                <a:off x="2809275" y="3150825"/>
                <a:ext cx="65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84" extrusionOk="0">
                    <a:moveTo>
                      <a:pt x="84" y="0"/>
                    </a:moveTo>
                    <a:lnTo>
                      <a:pt x="0" y="60"/>
                    </a:lnTo>
                    <a:lnTo>
                      <a:pt x="48" y="83"/>
                    </a:lnTo>
                    <a:lnTo>
                      <a:pt x="155" y="60"/>
                    </a:lnTo>
                    <a:lnTo>
                      <a:pt x="262" y="60"/>
                    </a:lnTo>
                    <a:lnTo>
                      <a:pt x="262" y="36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6717;p26"/>
              <p:cNvSpPr/>
              <p:nvPr/>
            </p:nvSpPr>
            <p:spPr>
              <a:xfrm>
                <a:off x="2788425" y="3136525"/>
                <a:ext cx="24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20" extrusionOk="0">
                    <a:moveTo>
                      <a:pt x="48" y="1"/>
                    </a:moveTo>
                    <a:cubicBezTo>
                      <a:pt x="36" y="36"/>
                      <a:pt x="13" y="60"/>
                      <a:pt x="1" y="96"/>
                    </a:cubicBezTo>
                    <a:lnTo>
                      <a:pt x="72" y="120"/>
                    </a:lnTo>
                    <a:cubicBezTo>
                      <a:pt x="72" y="96"/>
                      <a:pt x="84" y="72"/>
                      <a:pt x="96" y="48"/>
                    </a:cubicBez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6718;p26"/>
              <p:cNvSpPr/>
              <p:nvPr/>
            </p:nvSpPr>
            <p:spPr>
              <a:xfrm>
                <a:off x="2792000" y="3149325"/>
                <a:ext cx="42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96" extrusionOk="0">
                    <a:moveTo>
                      <a:pt x="1" y="1"/>
                    </a:moveTo>
                    <a:lnTo>
                      <a:pt x="1" y="60"/>
                    </a:lnTo>
                    <a:lnTo>
                      <a:pt x="84" y="96"/>
                    </a:lnTo>
                    <a:lnTo>
                      <a:pt x="167" y="84"/>
                    </a:lnTo>
                    <a:cubicBezTo>
                      <a:pt x="155" y="72"/>
                      <a:pt x="155" y="48"/>
                      <a:pt x="144" y="24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6719;p26"/>
              <p:cNvSpPr/>
              <p:nvPr/>
            </p:nvSpPr>
            <p:spPr>
              <a:xfrm>
                <a:off x="2805400" y="3163025"/>
                <a:ext cx="8650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98" extrusionOk="0">
                    <a:moveTo>
                      <a:pt x="322" y="0"/>
                    </a:moveTo>
                    <a:lnTo>
                      <a:pt x="286" y="36"/>
                    </a:lnTo>
                    <a:lnTo>
                      <a:pt x="239" y="107"/>
                    </a:lnTo>
                    <a:lnTo>
                      <a:pt x="119" y="84"/>
                    </a:lnTo>
                    <a:lnTo>
                      <a:pt x="0" y="179"/>
                    </a:lnTo>
                    <a:lnTo>
                      <a:pt x="0" y="298"/>
                    </a:lnTo>
                    <a:lnTo>
                      <a:pt x="274" y="203"/>
                    </a:lnTo>
                    <a:lnTo>
                      <a:pt x="346" y="95"/>
                    </a:lnTo>
                    <a:cubicBezTo>
                      <a:pt x="334" y="72"/>
                      <a:pt x="334" y="36"/>
                      <a:pt x="3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6720;p26"/>
              <p:cNvSpPr/>
              <p:nvPr/>
            </p:nvSpPr>
            <p:spPr>
              <a:xfrm>
                <a:off x="2759550" y="3129075"/>
                <a:ext cx="77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3" extrusionOk="0">
                    <a:moveTo>
                      <a:pt x="1" y="1"/>
                    </a:moveTo>
                    <a:lnTo>
                      <a:pt x="1" y="60"/>
                    </a:lnTo>
                    <a:lnTo>
                      <a:pt x="156" y="60"/>
                    </a:lnTo>
                    <a:lnTo>
                      <a:pt x="263" y="120"/>
                    </a:lnTo>
                    <a:cubicBezTo>
                      <a:pt x="263" y="144"/>
                      <a:pt x="239" y="168"/>
                      <a:pt x="239" y="191"/>
                    </a:cubicBezTo>
                    <a:lnTo>
                      <a:pt x="179" y="239"/>
                    </a:lnTo>
                    <a:lnTo>
                      <a:pt x="239" y="263"/>
                    </a:lnTo>
                    <a:lnTo>
                      <a:pt x="299" y="239"/>
                    </a:lnTo>
                    <a:cubicBezTo>
                      <a:pt x="299" y="191"/>
                      <a:pt x="299" y="144"/>
                      <a:pt x="310" y="96"/>
                    </a:cubicBezTo>
                    <a:lnTo>
                      <a:pt x="179" y="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6721;p26"/>
              <p:cNvSpPr/>
              <p:nvPr/>
            </p:nvSpPr>
            <p:spPr>
              <a:xfrm>
                <a:off x="2744375" y="3144850"/>
                <a:ext cx="24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3" extrusionOk="0">
                    <a:moveTo>
                      <a:pt x="96" y="1"/>
                    </a:moveTo>
                    <a:lnTo>
                      <a:pt x="1" y="49"/>
                    </a:lnTo>
                    <a:lnTo>
                      <a:pt x="48" y="72"/>
                    </a:lnTo>
                    <a:cubicBezTo>
                      <a:pt x="60" y="49"/>
                      <a:pt x="72" y="25"/>
                      <a:pt x="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6722;p26"/>
              <p:cNvSpPr/>
              <p:nvPr/>
            </p:nvSpPr>
            <p:spPr>
              <a:xfrm>
                <a:off x="2742900" y="3146950"/>
                <a:ext cx="180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37" extrusionOk="0">
                    <a:moveTo>
                      <a:pt x="48" y="0"/>
                    </a:moveTo>
                    <a:lnTo>
                      <a:pt x="0" y="36"/>
                    </a:lnTo>
                    <a:lnTo>
                      <a:pt x="72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6723;p26"/>
              <p:cNvSpPr/>
              <p:nvPr/>
            </p:nvSpPr>
            <p:spPr>
              <a:xfrm>
                <a:off x="2737525" y="3138025"/>
                <a:ext cx="807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86" extrusionOk="0">
                    <a:moveTo>
                      <a:pt x="60" y="0"/>
                    </a:moveTo>
                    <a:lnTo>
                      <a:pt x="48" y="107"/>
                    </a:lnTo>
                    <a:lnTo>
                      <a:pt x="1" y="238"/>
                    </a:lnTo>
                    <a:lnTo>
                      <a:pt x="84" y="274"/>
                    </a:lnTo>
                    <a:lnTo>
                      <a:pt x="167" y="214"/>
                    </a:lnTo>
                    <a:lnTo>
                      <a:pt x="215" y="286"/>
                    </a:lnTo>
                    <a:lnTo>
                      <a:pt x="322" y="179"/>
                    </a:lnTo>
                    <a:lnTo>
                      <a:pt x="191" y="83"/>
                    </a:lnTo>
                    <a:lnTo>
                      <a:pt x="1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26"/>
              <p:cNvSpPr/>
              <p:nvPr/>
            </p:nvSpPr>
            <p:spPr>
              <a:xfrm>
                <a:off x="2744375" y="3146650"/>
                <a:ext cx="53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39" extrusionOk="0">
                    <a:moveTo>
                      <a:pt x="120" y="0"/>
                    </a:moveTo>
                    <a:lnTo>
                      <a:pt x="1" y="96"/>
                    </a:lnTo>
                    <a:lnTo>
                      <a:pt x="24" y="155"/>
                    </a:lnTo>
                    <a:lnTo>
                      <a:pt x="96" y="239"/>
                    </a:lnTo>
                    <a:lnTo>
                      <a:pt x="191" y="203"/>
                    </a:lnTo>
                    <a:lnTo>
                      <a:pt x="215" y="119"/>
                    </a:lnTo>
                    <a:lnTo>
                      <a:pt x="179" y="84"/>
                    </a:lnTo>
                    <a:lnTo>
                      <a:pt x="179" y="24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26"/>
              <p:cNvSpPr/>
              <p:nvPr/>
            </p:nvSpPr>
            <p:spPr>
              <a:xfrm>
                <a:off x="2746750" y="3133550"/>
                <a:ext cx="65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08" extrusionOk="0">
                    <a:moveTo>
                      <a:pt x="263" y="1"/>
                    </a:moveTo>
                    <a:lnTo>
                      <a:pt x="120" y="12"/>
                    </a:lnTo>
                    <a:lnTo>
                      <a:pt x="1" y="108"/>
                    </a:lnTo>
                    <a:lnTo>
                      <a:pt x="84" y="108"/>
                    </a:lnTo>
                    <a:lnTo>
                      <a:pt x="227" y="72"/>
                    </a:lnTo>
                    <a:cubicBezTo>
                      <a:pt x="239" y="48"/>
                      <a:pt x="251" y="24"/>
                      <a:pt x="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26"/>
              <p:cNvSpPr/>
              <p:nvPr/>
            </p:nvSpPr>
            <p:spPr>
              <a:xfrm>
                <a:off x="2740800" y="3114500"/>
                <a:ext cx="125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89" extrusionOk="0">
                    <a:moveTo>
                      <a:pt x="156" y="1"/>
                    </a:moveTo>
                    <a:lnTo>
                      <a:pt x="1" y="48"/>
                    </a:lnTo>
                    <a:lnTo>
                      <a:pt x="179" y="48"/>
                    </a:lnTo>
                    <a:lnTo>
                      <a:pt x="227" y="120"/>
                    </a:lnTo>
                    <a:cubicBezTo>
                      <a:pt x="275" y="155"/>
                      <a:pt x="322" y="179"/>
                      <a:pt x="370" y="203"/>
                    </a:cubicBezTo>
                    <a:lnTo>
                      <a:pt x="310" y="274"/>
                    </a:lnTo>
                    <a:lnTo>
                      <a:pt x="370" y="334"/>
                    </a:lnTo>
                    <a:lnTo>
                      <a:pt x="370" y="489"/>
                    </a:lnTo>
                    <a:lnTo>
                      <a:pt x="441" y="393"/>
                    </a:lnTo>
                    <a:lnTo>
                      <a:pt x="406" y="322"/>
                    </a:lnTo>
                    <a:lnTo>
                      <a:pt x="501" y="251"/>
                    </a:lnTo>
                    <a:cubicBezTo>
                      <a:pt x="489" y="203"/>
                      <a:pt x="477" y="167"/>
                      <a:pt x="477" y="131"/>
                    </a:cubicBezTo>
                    <a:lnTo>
                      <a:pt x="382" y="120"/>
                    </a:lnTo>
                    <a:lnTo>
                      <a:pt x="346" y="48"/>
                    </a:lnTo>
                    <a:lnTo>
                      <a:pt x="1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26"/>
              <p:cNvSpPr/>
              <p:nvPr/>
            </p:nvSpPr>
            <p:spPr>
              <a:xfrm>
                <a:off x="2724725" y="3117775"/>
                <a:ext cx="167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239" extrusionOk="0">
                    <a:moveTo>
                      <a:pt x="513" y="0"/>
                    </a:moveTo>
                    <a:lnTo>
                      <a:pt x="346" y="36"/>
                    </a:lnTo>
                    <a:lnTo>
                      <a:pt x="215" y="143"/>
                    </a:lnTo>
                    <a:lnTo>
                      <a:pt x="132" y="131"/>
                    </a:lnTo>
                    <a:lnTo>
                      <a:pt x="1" y="167"/>
                    </a:lnTo>
                    <a:lnTo>
                      <a:pt x="168" y="239"/>
                    </a:lnTo>
                    <a:lnTo>
                      <a:pt x="275" y="227"/>
                    </a:lnTo>
                    <a:lnTo>
                      <a:pt x="465" y="72"/>
                    </a:lnTo>
                    <a:lnTo>
                      <a:pt x="572" y="60"/>
                    </a:lnTo>
                    <a:lnTo>
                      <a:pt x="668" y="48"/>
                    </a:lnTo>
                    <a:lnTo>
                      <a:pt x="5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26"/>
              <p:cNvSpPr/>
              <p:nvPr/>
            </p:nvSpPr>
            <p:spPr>
              <a:xfrm>
                <a:off x="2781575" y="2922800"/>
                <a:ext cx="2830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466" extrusionOk="0">
                    <a:moveTo>
                      <a:pt x="918" y="1"/>
                    </a:moveTo>
                    <a:lnTo>
                      <a:pt x="775" y="96"/>
                    </a:lnTo>
                    <a:lnTo>
                      <a:pt x="596" y="132"/>
                    </a:lnTo>
                    <a:lnTo>
                      <a:pt x="453" y="203"/>
                    </a:lnTo>
                    <a:lnTo>
                      <a:pt x="322" y="215"/>
                    </a:lnTo>
                    <a:lnTo>
                      <a:pt x="180" y="299"/>
                    </a:lnTo>
                    <a:lnTo>
                      <a:pt x="49" y="334"/>
                    </a:lnTo>
                    <a:lnTo>
                      <a:pt x="1" y="406"/>
                    </a:lnTo>
                    <a:lnTo>
                      <a:pt x="25" y="441"/>
                    </a:lnTo>
                    <a:lnTo>
                      <a:pt x="96" y="430"/>
                    </a:lnTo>
                    <a:lnTo>
                      <a:pt x="96" y="430"/>
                    </a:lnTo>
                    <a:cubicBezTo>
                      <a:pt x="84" y="441"/>
                      <a:pt x="72" y="453"/>
                      <a:pt x="60" y="465"/>
                    </a:cubicBezTo>
                    <a:lnTo>
                      <a:pt x="132" y="430"/>
                    </a:lnTo>
                    <a:lnTo>
                      <a:pt x="168" y="394"/>
                    </a:lnTo>
                    <a:lnTo>
                      <a:pt x="299" y="358"/>
                    </a:lnTo>
                    <a:lnTo>
                      <a:pt x="406" y="310"/>
                    </a:lnTo>
                    <a:lnTo>
                      <a:pt x="596" y="263"/>
                    </a:lnTo>
                    <a:lnTo>
                      <a:pt x="680" y="203"/>
                    </a:lnTo>
                    <a:lnTo>
                      <a:pt x="834" y="180"/>
                    </a:lnTo>
                    <a:lnTo>
                      <a:pt x="870" y="144"/>
                    </a:lnTo>
                    <a:lnTo>
                      <a:pt x="930" y="144"/>
                    </a:lnTo>
                    <a:lnTo>
                      <a:pt x="1072" y="72"/>
                    </a:lnTo>
                    <a:lnTo>
                      <a:pt x="1132" y="13"/>
                    </a:lnTo>
                    <a:lnTo>
                      <a:pt x="1037" y="60"/>
                    </a:lnTo>
                    <a:lnTo>
                      <a:pt x="965" y="60"/>
                    </a:lnTo>
                    <a:lnTo>
                      <a:pt x="870" y="120"/>
                    </a:lnTo>
                    <a:cubicBezTo>
                      <a:pt x="882" y="108"/>
                      <a:pt x="894" y="84"/>
                      <a:pt x="894" y="72"/>
                    </a:cubicBezTo>
                    <a:lnTo>
                      <a:pt x="930" y="13"/>
                    </a:lnTo>
                    <a:lnTo>
                      <a:pt x="9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6729;p26"/>
              <p:cNvSpPr/>
              <p:nvPr/>
            </p:nvSpPr>
            <p:spPr>
              <a:xfrm>
                <a:off x="2474100" y="3179100"/>
                <a:ext cx="12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49" h="179" extrusionOk="0">
                    <a:moveTo>
                      <a:pt x="36" y="0"/>
                    </a:moveTo>
                    <a:cubicBezTo>
                      <a:pt x="25" y="60"/>
                      <a:pt x="13" y="119"/>
                      <a:pt x="1" y="179"/>
                    </a:cubicBezTo>
                    <a:lnTo>
                      <a:pt x="25" y="155"/>
                    </a:lnTo>
                    <a:cubicBezTo>
                      <a:pt x="25" y="119"/>
                      <a:pt x="48" y="84"/>
                      <a:pt x="48" y="48"/>
                    </a:cubicBezTo>
                    <a:cubicBezTo>
                      <a:pt x="36" y="36"/>
                      <a:pt x="36" y="2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6730;p26"/>
              <p:cNvSpPr/>
              <p:nvPr/>
            </p:nvSpPr>
            <p:spPr>
              <a:xfrm>
                <a:off x="2472925" y="3184750"/>
                <a:ext cx="447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501" extrusionOk="0">
                    <a:moveTo>
                      <a:pt x="36" y="0"/>
                    </a:moveTo>
                    <a:lnTo>
                      <a:pt x="0" y="203"/>
                    </a:lnTo>
                    <a:lnTo>
                      <a:pt x="60" y="393"/>
                    </a:lnTo>
                    <a:cubicBezTo>
                      <a:pt x="60" y="393"/>
                      <a:pt x="155" y="477"/>
                      <a:pt x="179" y="500"/>
                    </a:cubicBezTo>
                    <a:lnTo>
                      <a:pt x="83" y="393"/>
                    </a:lnTo>
                    <a:cubicBezTo>
                      <a:pt x="72" y="334"/>
                      <a:pt x="60" y="274"/>
                      <a:pt x="36" y="203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26"/>
              <p:cNvSpPr/>
              <p:nvPr/>
            </p:nvSpPr>
            <p:spPr>
              <a:xfrm>
                <a:off x="2475600" y="3170750"/>
                <a:ext cx="41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75" extrusionOk="0">
                    <a:moveTo>
                      <a:pt x="167" y="1"/>
                    </a:moveTo>
                    <a:lnTo>
                      <a:pt x="72" y="96"/>
                    </a:lnTo>
                    <a:lnTo>
                      <a:pt x="0" y="275"/>
                    </a:lnTo>
                    <a:lnTo>
                      <a:pt x="36" y="239"/>
                    </a:lnTo>
                    <a:lnTo>
                      <a:pt x="119" y="108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26"/>
              <p:cNvSpPr/>
              <p:nvPr/>
            </p:nvSpPr>
            <p:spPr>
              <a:xfrm>
                <a:off x="2825925" y="2913275"/>
                <a:ext cx="540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09" extrusionOk="0">
                    <a:moveTo>
                      <a:pt x="156" y="1"/>
                    </a:moveTo>
                    <a:lnTo>
                      <a:pt x="60" y="25"/>
                    </a:lnTo>
                    <a:lnTo>
                      <a:pt x="37" y="49"/>
                    </a:lnTo>
                    <a:cubicBezTo>
                      <a:pt x="25" y="60"/>
                      <a:pt x="13" y="72"/>
                      <a:pt x="1" y="84"/>
                    </a:cubicBezTo>
                    <a:lnTo>
                      <a:pt x="25" y="108"/>
                    </a:lnTo>
                    <a:lnTo>
                      <a:pt x="96" y="84"/>
                    </a:lnTo>
                    <a:cubicBezTo>
                      <a:pt x="108" y="72"/>
                      <a:pt x="120" y="60"/>
                      <a:pt x="132" y="49"/>
                    </a:cubicBezTo>
                    <a:lnTo>
                      <a:pt x="215" y="25"/>
                    </a:lnTo>
                    <a:lnTo>
                      <a:pt x="1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26"/>
              <p:cNvSpPr/>
              <p:nvPr/>
            </p:nvSpPr>
            <p:spPr>
              <a:xfrm>
                <a:off x="2102625" y="2990675"/>
                <a:ext cx="510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204" h="287" extrusionOk="0">
                    <a:moveTo>
                      <a:pt x="84" y="1"/>
                    </a:moveTo>
                    <a:lnTo>
                      <a:pt x="1" y="96"/>
                    </a:lnTo>
                    <a:lnTo>
                      <a:pt x="36" y="203"/>
                    </a:lnTo>
                    <a:lnTo>
                      <a:pt x="167" y="286"/>
                    </a:lnTo>
                    <a:lnTo>
                      <a:pt x="203" y="251"/>
                    </a:lnTo>
                    <a:lnTo>
                      <a:pt x="84" y="132"/>
                    </a:lnTo>
                    <a:lnTo>
                      <a:pt x="84" y="60"/>
                    </a:lnTo>
                    <a:lnTo>
                      <a:pt x="132" y="1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26"/>
              <p:cNvSpPr/>
              <p:nvPr/>
            </p:nvSpPr>
            <p:spPr>
              <a:xfrm>
                <a:off x="3206350" y="3924125"/>
                <a:ext cx="387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84" extrusionOk="0">
                    <a:moveTo>
                      <a:pt x="36" y="0"/>
                    </a:moveTo>
                    <a:cubicBezTo>
                      <a:pt x="24" y="12"/>
                      <a:pt x="12" y="24"/>
                      <a:pt x="0" y="48"/>
                    </a:cubicBezTo>
                    <a:lnTo>
                      <a:pt x="48" y="84"/>
                    </a:lnTo>
                    <a:lnTo>
                      <a:pt x="155" y="24"/>
                    </a:lnTo>
                    <a:lnTo>
                      <a:pt x="107" y="2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6735;p26"/>
              <p:cNvSpPr/>
              <p:nvPr/>
            </p:nvSpPr>
            <p:spPr>
              <a:xfrm>
                <a:off x="3216175" y="3912525"/>
                <a:ext cx="4475" cy="12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48" extrusionOk="0">
                    <a:moveTo>
                      <a:pt x="119" y="0"/>
                    </a:moveTo>
                    <a:lnTo>
                      <a:pt x="0" y="36"/>
                    </a:lnTo>
                    <a:lnTo>
                      <a:pt x="179" y="48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6" name="Google Shape;6736;p26"/>
              <p:cNvSpPr/>
              <p:nvPr/>
            </p:nvSpPr>
            <p:spPr>
              <a:xfrm>
                <a:off x="3209925" y="3914600"/>
                <a:ext cx="14600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72" extrusionOk="0">
                    <a:moveTo>
                      <a:pt x="536" y="0"/>
                    </a:moveTo>
                    <a:lnTo>
                      <a:pt x="476" y="24"/>
                    </a:lnTo>
                    <a:lnTo>
                      <a:pt x="452" y="84"/>
                    </a:lnTo>
                    <a:lnTo>
                      <a:pt x="405" y="96"/>
                    </a:lnTo>
                    <a:lnTo>
                      <a:pt x="333" y="48"/>
                    </a:lnTo>
                    <a:lnTo>
                      <a:pt x="250" y="72"/>
                    </a:lnTo>
                    <a:cubicBezTo>
                      <a:pt x="250" y="96"/>
                      <a:pt x="238" y="131"/>
                      <a:pt x="238" y="155"/>
                    </a:cubicBezTo>
                    <a:lnTo>
                      <a:pt x="143" y="155"/>
                    </a:lnTo>
                    <a:lnTo>
                      <a:pt x="48" y="108"/>
                    </a:lnTo>
                    <a:lnTo>
                      <a:pt x="24" y="143"/>
                    </a:lnTo>
                    <a:lnTo>
                      <a:pt x="155" y="262"/>
                    </a:lnTo>
                    <a:lnTo>
                      <a:pt x="250" y="250"/>
                    </a:lnTo>
                    <a:cubicBezTo>
                      <a:pt x="262" y="262"/>
                      <a:pt x="262" y="274"/>
                      <a:pt x="262" y="286"/>
                    </a:cubicBezTo>
                    <a:lnTo>
                      <a:pt x="167" y="310"/>
                    </a:lnTo>
                    <a:lnTo>
                      <a:pt x="107" y="358"/>
                    </a:lnTo>
                    <a:lnTo>
                      <a:pt x="131" y="405"/>
                    </a:lnTo>
                    <a:lnTo>
                      <a:pt x="60" y="501"/>
                    </a:lnTo>
                    <a:lnTo>
                      <a:pt x="0" y="501"/>
                    </a:lnTo>
                    <a:lnTo>
                      <a:pt x="0" y="548"/>
                    </a:lnTo>
                    <a:lnTo>
                      <a:pt x="107" y="572"/>
                    </a:lnTo>
                    <a:lnTo>
                      <a:pt x="143" y="512"/>
                    </a:lnTo>
                    <a:lnTo>
                      <a:pt x="238" y="560"/>
                    </a:lnTo>
                    <a:cubicBezTo>
                      <a:pt x="262" y="524"/>
                      <a:pt x="274" y="501"/>
                      <a:pt x="286" y="477"/>
                    </a:cubicBezTo>
                    <a:lnTo>
                      <a:pt x="179" y="453"/>
                    </a:lnTo>
                    <a:lnTo>
                      <a:pt x="250" y="393"/>
                    </a:lnTo>
                    <a:lnTo>
                      <a:pt x="381" y="381"/>
                    </a:lnTo>
                    <a:lnTo>
                      <a:pt x="464" y="322"/>
                    </a:lnTo>
                    <a:lnTo>
                      <a:pt x="452" y="239"/>
                    </a:lnTo>
                    <a:lnTo>
                      <a:pt x="560" y="143"/>
                    </a:lnTo>
                    <a:cubicBezTo>
                      <a:pt x="572" y="108"/>
                      <a:pt x="572" y="84"/>
                      <a:pt x="583" y="48"/>
                    </a:cubicBez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7" name="Google Shape;6737;p26"/>
              <p:cNvSpPr/>
              <p:nvPr/>
            </p:nvSpPr>
            <p:spPr>
              <a:xfrm>
                <a:off x="3212600" y="3914900"/>
                <a:ext cx="30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60" extrusionOk="0">
                    <a:moveTo>
                      <a:pt x="0" y="0"/>
                    </a:moveTo>
                    <a:lnTo>
                      <a:pt x="48" y="60"/>
                    </a:lnTo>
                    <a:lnTo>
                      <a:pt x="119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8" name="Google Shape;6738;p26"/>
              <p:cNvSpPr/>
              <p:nvPr/>
            </p:nvSpPr>
            <p:spPr>
              <a:xfrm>
                <a:off x="3456375" y="3910425"/>
                <a:ext cx="14000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3" extrusionOk="0">
                    <a:moveTo>
                      <a:pt x="108" y="1"/>
                    </a:moveTo>
                    <a:lnTo>
                      <a:pt x="0" y="13"/>
                    </a:lnTo>
                    <a:lnTo>
                      <a:pt x="0" y="36"/>
                    </a:lnTo>
                    <a:lnTo>
                      <a:pt x="96" y="48"/>
                    </a:lnTo>
                    <a:lnTo>
                      <a:pt x="143" y="96"/>
                    </a:lnTo>
                    <a:lnTo>
                      <a:pt x="215" y="108"/>
                    </a:lnTo>
                    <a:lnTo>
                      <a:pt x="239" y="179"/>
                    </a:lnTo>
                    <a:lnTo>
                      <a:pt x="310" y="203"/>
                    </a:lnTo>
                    <a:cubicBezTo>
                      <a:pt x="322" y="239"/>
                      <a:pt x="346" y="275"/>
                      <a:pt x="358" y="298"/>
                    </a:cubicBezTo>
                    <a:lnTo>
                      <a:pt x="381" y="322"/>
                    </a:lnTo>
                    <a:lnTo>
                      <a:pt x="429" y="298"/>
                    </a:lnTo>
                    <a:lnTo>
                      <a:pt x="465" y="263"/>
                    </a:lnTo>
                    <a:lnTo>
                      <a:pt x="524" y="263"/>
                    </a:lnTo>
                    <a:lnTo>
                      <a:pt x="560" y="215"/>
                    </a:lnTo>
                    <a:lnTo>
                      <a:pt x="500" y="215"/>
                    </a:lnTo>
                    <a:lnTo>
                      <a:pt x="441" y="191"/>
                    </a:lnTo>
                    <a:cubicBezTo>
                      <a:pt x="429" y="167"/>
                      <a:pt x="417" y="132"/>
                      <a:pt x="405" y="108"/>
                    </a:cubicBezTo>
                    <a:lnTo>
                      <a:pt x="369" y="108"/>
                    </a:lnTo>
                    <a:lnTo>
                      <a:pt x="274" y="60"/>
                    </a:lnTo>
                    <a:cubicBezTo>
                      <a:pt x="262" y="48"/>
                      <a:pt x="239" y="48"/>
                      <a:pt x="227" y="48"/>
                    </a:cubicBezTo>
                    <a:cubicBezTo>
                      <a:pt x="227" y="36"/>
                      <a:pt x="215" y="25"/>
                      <a:pt x="215" y="25"/>
                    </a:cubicBez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6739;p26"/>
              <p:cNvSpPr/>
              <p:nvPr/>
            </p:nvSpPr>
            <p:spPr>
              <a:xfrm>
                <a:off x="3223000" y="3912225"/>
                <a:ext cx="1610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608" extrusionOk="0">
                    <a:moveTo>
                      <a:pt x="191" y="0"/>
                    </a:moveTo>
                    <a:lnTo>
                      <a:pt x="191" y="60"/>
                    </a:lnTo>
                    <a:lnTo>
                      <a:pt x="132" y="95"/>
                    </a:lnTo>
                    <a:lnTo>
                      <a:pt x="168" y="143"/>
                    </a:lnTo>
                    <a:lnTo>
                      <a:pt x="144" y="191"/>
                    </a:lnTo>
                    <a:lnTo>
                      <a:pt x="251" y="274"/>
                    </a:lnTo>
                    <a:cubicBezTo>
                      <a:pt x="239" y="286"/>
                      <a:pt x="239" y="298"/>
                      <a:pt x="239" y="310"/>
                    </a:cubicBezTo>
                    <a:lnTo>
                      <a:pt x="179" y="286"/>
                    </a:lnTo>
                    <a:lnTo>
                      <a:pt x="120" y="310"/>
                    </a:lnTo>
                    <a:lnTo>
                      <a:pt x="1" y="524"/>
                    </a:lnTo>
                    <a:lnTo>
                      <a:pt x="72" y="524"/>
                    </a:lnTo>
                    <a:lnTo>
                      <a:pt x="156" y="607"/>
                    </a:lnTo>
                    <a:lnTo>
                      <a:pt x="215" y="607"/>
                    </a:lnTo>
                    <a:cubicBezTo>
                      <a:pt x="215" y="596"/>
                      <a:pt x="215" y="584"/>
                      <a:pt x="215" y="572"/>
                    </a:cubicBezTo>
                    <a:lnTo>
                      <a:pt x="144" y="512"/>
                    </a:lnTo>
                    <a:lnTo>
                      <a:pt x="168" y="476"/>
                    </a:lnTo>
                    <a:lnTo>
                      <a:pt x="251" y="512"/>
                    </a:lnTo>
                    <a:lnTo>
                      <a:pt x="299" y="488"/>
                    </a:lnTo>
                    <a:lnTo>
                      <a:pt x="251" y="453"/>
                    </a:lnTo>
                    <a:cubicBezTo>
                      <a:pt x="251" y="429"/>
                      <a:pt x="239" y="417"/>
                      <a:pt x="227" y="405"/>
                    </a:cubicBezTo>
                    <a:lnTo>
                      <a:pt x="322" y="405"/>
                    </a:lnTo>
                    <a:lnTo>
                      <a:pt x="406" y="369"/>
                    </a:lnTo>
                    <a:cubicBezTo>
                      <a:pt x="406" y="357"/>
                      <a:pt x="406" y="357"/>
                      <a:pt x="406" y="345"/>
                    </a:cubicBezTo>
                    <a:lnTo>
                      <a:pt x="334" y="357"/>
                    </a:lnTo>
                    <a:lnTo>
                      <a:pt x="287" y="334"/>
                    </a:lnTo>
                    <a:lnTo>
                      <a:pt x="322" y="298"/>
                    </a:lnTo>
                    <a:lnTo>
                      <a:pt x="394" y="310"/>
                    </a:lnTo>
                    <a:lnTo>
                      <a:pt x="501" y="274"/>
                    </a:lnTo>
                    <a:lnTo>
                      <a:pt x="572" y="191"/>
                    </a:lnTo>
                    <a:lnTo>
                      <a:pt x="644" y="155"/>
                    </a:lnTo>
                    <a:lnTo>
                      <a:pt x="632" y="119"/>
                    </a:lnTo>
                    <a:lnTo>
                      <a:pt x="572" y="107"/>
                    </a:lnTo>
                    <a:lnTo>
                      <a:pt x="560" y="95"/>
                    </a:lnTo>
                    <a:lnTo>
                      <a:pt x="596" y="60"/>
                    </a:lnTo>
                    <a:lnTo>
                      <a:pt x="644" y="48"/>
                    </a:lnTo>
                    <a:lnTo>
                      <a:pt x="608" y="12"/>
                    </a:lnTo>
                    <a:lnTo>
                      <a:pt x="489" y="12"/>
                    </a:lnTo>
                    <a:lnTo>
                      <a:pt x="430" y="48"/>
                    </a:lnTo>
                    <a:cubicBezTo>
                      <a:pt x="441" y="60"/>
                      <a:pt x="453" y="72"/>
                      <a:pt x="465" y="84"/>
                    </a:cubicBezTo>
                    <a:lnTo>
                      <a:pt x="418" y="119"/>
                    </a:lnTo>
                    <a:lnTo>
                      <a:pt x="334" y="60"/>
                    </a:lnTo>
                    <a:cubicBezTo>
                      <a:pt x="334" y="36"/>
                      <a:pt x="334" y="12"/>
                      <a:pt x="3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6740;p26"/>
              <p:cNvSpPr/>
              <p:nvPr/>
            </p:nvSpPr>
            <p:spPr>
              <a:xfrm>
                <a:off x="2295800" y="3268100"/>
                <a:ext cx="33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44" extrusionOk="0">
                    <a:moveTo>
                      <a:pt x="13" y="0"/>
                    </a:moveTo>
                    <a:cubicBezTo>
                      <a:pt x="1" y="12"/>
                      <a:pt x="1" y="36"/>
                      <a:pt x="1" y="48"/>
                    </a:cubicBezTo>
                    <a:lnTo>
                      <a:pt x="37" y="72"/>
                    </a:lnTo>
                    <a:lnTo>
                      <a:pt x="84" y="143"/>
                    </a:lnTo>
                    <a:lnTo>
                      <a:pt x="132" y="83"/>
                    </a:lnTo>
                    <a:lnTo>
                      <a:pt x="96" y="36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6741;p26"/>
              <p:cNvSpPr/>
              <p:nvPr/>
            </p:nvSpPr>
            <p:spPr>
              <a:xfrm>
                <a:off x="2473800" y="3211825"/>
                <a:ext cx="12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61" extrusionOk="0">
                    <a:moveTo>
                      <a:pt x="48" y="1"/>
                    </a:moveTo>
                    <a:lnTo>
                      <a:pt x="1" y="13"/>
                    </a:lnTo>
                    <a:lnTo>
                      <a:pt x="1" y="60"/>
                    </a:lnTo>
                    <a:lnTo>
                      <a:pt x="37" y="48"/>
                    </a:lnTo>
                    <a:cubicBezTo>
                      <a:pt x="37" y="25"/>
                      <a:pt x="37" y="13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6742;p26"/>
              <p:cNvSpPr/>
              <p:nvPr/>
            </p:nvSpPr>
            <p:spPr>
              <a:xfrm>
                <a:off x="2474400" y="3217200"/>
                <a:ext cx="625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1" y="0"/>
                    </a:moveTo>
                    <a:lnTo>
                      <a:pt x="1" y="155"/>
                    </a:lnTo>
                    <a:cubicBezTo>
                      <a:pt x="1" y="119"/>
                      <a:pt x="13" y="84"/>
                      <a:pt x="24" y="60"/>
                    </a:cubicBezTo>
                    <a:cubicBezTo>
                      <a:pt x="13" y="36"/>
                      <a:pt x="1" y="2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6743;p26"/>
              <p:cNvSpPr/>
              <p:nvPr/>
            </p:nvSpPr>
            <p:spPr>
              <a:xfrm>
                <a:off x="2473800" y="3214225"/>
                <a:ext cx="9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72" extrusionOk="0">
                    <a:moveTo>
                      <a:pt x="37" y="0"/>
                    </a:moveTo>
                    <a:lnTo>
                      <a:pt x="1" y="12"/>
                    </a:lnTo>
                    <a:cubicBezTo>
                      <a:pt x="25" y="36"/>
                      <a:pt x="25" y="48"/>
                      <a:pt x="25" y="72"/>
                    </a:cubicBezTo>
                    <a:lnTo>
                      <a:pt x="37" y="72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6744;p26"/>
              <p:cNvSpPr/>
              <p:nvPr/>
            </p:nvSpPr>
            <p:spPr>
              <a:xfrm>
                <a:off x="2302050" y="3274650"/>
                <a:ext cx="15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72" extrusionOk="0">
                    <a:moveTo>
                      <a:pt x="60" y="0"/>
                    </a:moveTo>
                    <a:lnTo>
                      <a:pt x="1" y="12"/>
                    </a:lnTo>
                    <a:cubicBezTo>
                      <a:pt x="1" y="24"/>
                      <a:pt x="1" y="48"/>
                      <a:pt x="13" y="72"/>
                    </a:cubicBezTo>
                    <a:lnTo>
                      <a:pt x="60" y="48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6745;p26"/>
              <p:cNvSpPr/>
              <p:nvPr/>
            </p:nvSpPr>
            <p:spPr>
              <a:xfrm>
                <a:off x="3152475" y="3298750"/>
                <a:ext cx="47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68" extrusionOk="0">
                    <a:moveTo>
                      <a:pt x="12" y="0"/>
                    </a:moveTo>
                    <a:cubicBezTo>
                      <a:pt x="12" y="0"/>
                      <a:pt x="12" y="12"/>
                      <a:pt x="0" y="24"/>
                    </a:cubicBezTo>
                    <a:lnTo>
                      <a:pt x="60" y="120"/>
                    </a:lnTo>
                    <a:lnTo>
                      <a:pt x="131" y="167"/>
                    </a:lnTo>
                    <a:lnTo>
                      <a:pt x="191" y="167"/>
                    </a:lnTo>
                    <a:lnTo>
                      <a:pt x="191" y="120"/>
                    </a:lnTo>
                    <a:lnTo>
                      <a:pt x="95" y="24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6746;p26"/>
              <p:cNvSpPr/>
              <p:nvPr/>
            </p:nvSpPr>
            <p:spPr>
              <a:xfrm>
                <a:off x="3149200" y="3324350"/>
                <a:ext cx="6850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3" extrusionOk="0">
                    <a:moveTo>
                      <a:pt x="250" y="0"/>
                    </a:moveTo>
                    <a:lnTo>
                      <a:pt x="214" y="12"/>
                    </a:lnTo>
                    <a:lnTo>
                      <a:pt x="167" y="12"/>
                    </a:lnTo>
                    <a:lnTo>
                      <a:pt x="119" y="36"/>
                    </a:lnTo>
                    <a:lnTo>
                      <a:pt x="36" y="131"/>
                    </a:lnTo>
                    <a:lnTo>
                      <a:pt x="0" y="262"/>
                    </a:lnTo>
                    <a:lnTo>
                      <a:pt x="36" y="250"/>
                    </a:lnTo>
                    <a:cubicBezTo>
                      <a:pt x="36" y="239"/>
                      <a:pt x="36" y="227"/>
                      <a:pt x="48" y="227"/>
                    </a:cubicBezTo>
                    <a:lnTo>
                      <a:pt x="143" y="119"/>
                    </a:lnTo>
                    <a:lnTo>
                      <a:pt x="203" y="96"/>
                    </a:lnTo>
                    <a:lnTo>
                      <a:pt x="274" y="12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6747;p26"/>
              <p:cNvSpPr/>
              <p:nvPr/>
            </p:nvSpPr>
            <p:spPr>
              <a:xfrm>
                <a:off x="3167650" y="3319875"/>
                <a:ext cx="567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97" extrusionOk="0">
                    <a:moveTo>
                      <a:pt x="167" y="1"/>
                    </a:moveTo>
                    <a:lnTo>
                      <a:pt x="96" y="25"/>
                    </a:lnTo>
                    <a:lnTo>
                      <a:pt x="84" y="60"/>
                    </a:lnTo>
                    <a:lnTo>
                      <a:pt x="0" y="96"/>
                    </a:lnTo>
                    <a:lnTo>
                      <a:pt x="84" y="96"/>
                    </a:lnTo>
                    <a:lnTo>
                      <a:pt x="203" y="84"/>
                    </a:lnTo>
                    <a:cubicBezTo>
                      <a:pt x="215" y="60"/>
                      <a:pt x="227" y="48"/>
                      <a:pt x="227" y="25"/>
                    </a:cubicBez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6748;p26"/>
              <p:cNvSpPr/>
              <p:nvPr/>
            </p:nvSpPr>
            <p:spPr>
              <a:xfrm>
                <a:off x="3151575" y="3328525"/>
                <a:ext cx="30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96" y="0"/>
                    </a:moveTo>
                    <a:lnTo>
                      <a:pt x="24" y="48"/>
                    </a:lnTo>
                    <a:lnTo>
                      <a:pt x="0" y="95"/>
                    </a:lnTo>
                    <a:lnTo>
                      <a:pt x="24" y="95"/>
                    </a:lnTo>
                    <a:lnTo>
                      <a:pt x="108" y="72"/>
                    </a:lnTo>
                    <a:cubicBezTo>
                      <a:pt x="108" y="48"/>
                      <a:pt x="119" y="36"/>
                      <a:pt x="119" y="12"/>
                    </a:cubicBez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26"/>
              <p:cNvSpPr/>
              <p:nvPr/>
            </p:nvSpPr>
            <p:spPr>
              <a:xfrm>
                <a:off x="3159900" y="3318400"/>
                <a:ext cx="747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20" extrusionOk="0">
                    <a:moveTo>
                      <a:pt x="239" y="0"/>
                    </a:moveTo>
                    <a:lnTo>
                      <a:pt x="84" y="48"/>
                    </a:lnTo>
                    <a:lnTo>
                      <a:pt x="13" y="72"/>
                    </a:lnTo>
                    <a:cubicBezTo>
                      <a:pt x="13" y="84"/>
                      <a:pt x="1" y="96"/>
                      <a:pt x="1" y="107"/>
                    </a:cubicBezTo>
                    <a:lnTo>
                      <a:pt x="48" y="119"/>
                    </a:lnTo>
                    <a:lnTo>
                      <a:pt x="179" y="107"/>
                    </a:lnTo>
                    <a:lnTo>
                      <a:pt x="227" y="119"/>
                    </a:lnTo>
                    <a:lnTo>
                      <a:pt x="287" y="72"/>
                    </a:lnTo>
                    <a:cubicBezTo>
                      <a:pt x="287" y="60"/>
                      <a:pt x="287" y="36"/>
                      <a:pt x="298" y="24"/>
                    </a:cubicBez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6750;p26"/>
              <p:cNvSpPr/>
              <p:nvPr/>
            </p:nvSpPr>
            <p:spPr>
              <a:xfrm>
                <a:off x="3157825" y="3314825"/>
                <a:ext cx="53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3" extrusionOk="0">
                    <a:moveTo>
                      <a:pt x="167" y="0"/>
                    </a:moveTo>
                    <a:cubicBezTo>
                      <a:pt x="143" y="12"/>
                      <a:pt x="119" y="36"/>
                      <a:pt x="108" y="48"/>
                    </a:cubicBezTo>
                    <a:lnTo>
                      <a:pt x="60" y="84"/>
                    </a:lnTo>
                    <a:lnTo>
                      <a:pt x="0" y="143"/>
                    </a:lnTo>
                    <a:cubicBezTo>
                      <a:pt x="12" y="167"/>
                      <a:pt x="24" y="179"/>
                      <a:pt x="36" y="203"/>
                    </a:cubicBezTo>
                    <a:lnTo>
                      <a:pt x="84" y="155"/>
                    </a:lnTo>
                    <a:lnTo>
                      <a:pt x="131" y="84"/>
                    </a:lnTo>
                    <a:lnTo>
                      <a:pt x="179" y="60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6751;p26"/>
              <p:cNvSpPr/>
              <p:nvPr/>
            </p:nvSpPr>
            <p:spPr>
              <a:xfrm>
                <a:off x="1541250" y="2409050"/>
                <a:ext cx="1834475" cy="1573450"/>
              </a:xfrm>
              <a:custGeom>
                <a:avLst/>
                <a:gdLst/>
                <a:ahLst/>
                <a:cxnLst/>
                <a:rect l="l" t="t" r="r" b="b"/>
                <a:pathLst>
                  <a:path w="73379" h="62938" extrusionOk="0">
                    <a:moveTo>
                      <a:pt x="42887" y="1"/>
                    </a:moveTo>
                    <a:lnTo>
                      <a:pt x="42661" y="25"/>
                    </a:lnTo>
                    <a:lnTo>
                      <a:pt x="42518" y="25"/>
                    </a:lnTo>
                    <a:lnTo>
                      <a:pt x="42434" y="72"/>
                    </a:lnTo>
                    <a:cubicBezTo>
                      <a:pt x="42434" y="96"/>
                      <a:pt x="42446" y="120"/>
                      <a:pt x="42446" y="144"/>
                    </a:cubicBezTo>
                    <a:lnTo>
                      <a:pt x="42292" y="251"/>
                    </a:lnTo>
                    <a:cubicBezTo>
                      <a:pt x="42280" y="275"/>
                      <a:pt x="42268" y="287"/>
                      <a:pt x="42256" y="310"/>
                    </a:cubicBezTo>
                    <a:lnTo>
                      <a:pt x="42089" y="358"/>
                    </a:lnTo>
                    <a:lnTo>
                      <a:pt x="41994" y="441"/>
                    </a:lnTo>
                    <a:lnTo>
                      <a:pt x="42101" y="489"/>
                    </a:lnTo>
                    <a:lnTo>
                      <a:pt x="42208" y="489"/>
                    </a:lnTo>
                    <a:lnTo>
                      <a:pt x="42315" y="477"/>
                    </a:lnTo>
                    <a:lnTo>
                      <a:pt x="42327" y="513"/>
                    </a:lnTo>
                    <a:lnTo>
                      <a:pt x="42208" y="679"/>
                    </a:lnTo>
                    <a:lnTo>
                      <a:pt x="42208" y="739"/>
                    </a:lnTo>
                    <a:lnTo>
                      <a:pt x="42089" y="810"/>
                    </a:lnTo>
                    <a:lnTo>
                      <a:pt x="42101" y="751"/>
                    </a:lnTo>
                    <a:lnTo>
                      <a:pt x="42030" y="727"/>
                    </a:lnTo>
                    <a:lnTo>
                      <a:pt x="42042" y="632"/>
                    </a:lnTo>
                    <a:lnTo>
                      <a:pt x="41946" y="608"/>
                    </a:lnTo>
                    <a:lnTo>
                      <a:pt x="41803" y="679"/>
                    </a:lnTo>
                    <a:lnTo>
                      <a:pt x="41732" y="787"/>
                    </a:lnTo>
                    <a:lnTo>
                      <a:pt x="41649" y="810"/>
                    </a:lnTo>
                    <a:cubicBezTo>
                      <a:pt x="41637" y="858"/>
                      <a:pt x="41613" y="894"/>
                      <a:pt x="41589" y="941"/>
                    </a:cubicBezTo>
                    <a:lnTo>
                      <a:pt x="41518" y="977"/>
                    </a:lnTo>
                    <a:cubicBezTo>
                      <a:pt x="41494" y="1037"/>
                      <a:pt x="41482" y="1084"/>
                      <a:pt x="41458" y="1144"/>
                    </a:cubicBezTo>
                    <a:cubicBezTo>
                      <a:pt x="41411" y="1191"/>
                      <a:pt x="41363" y="1239"/>
                      <a:pt x="41327" y="1287"/>
                    </a:cubicBezTo>
                    <a:lnTo>
                      <a:pt x="41327" y="1382"/>
                    </a:lnTo>
                    <a:cubicBezTo>
                      <a:pt x="41351" y="1406"/>
                      <a:pt x="41375" y="1430"/>
                      <a:pt x="41387" y="1453"/>
                    </a:cubicBezTo>
                    <a:cubicBezTo>
                      <a:pt x="41411" y="1477"/>
                      <a:pt x="41387" y="1477"/>
                      <a:pt x="41399" y="1501"/>
                    </a:cubicBezTo>
                    <a:lnTo>
                      <a:pt x="41470" y="1501"/>
                    </a:lnTo>
                    <a:lnTo>
                      <a:pt x="41565" y="1430"/>
                    </a:lnTo>
                    <a:lnTo>
                      <a:pt x="41637" y="1418"/>
                    </a:lnTo>
                    <a:lnTo>
                      <a:pt x="41637" y="1465"/>
                    </a:lnTo>
                    <a:lnTo>
                      <a:pt x="41541" y="1537"/>
                    </a:lnTo>
                    <a:lnTo>
                      <a:pt x="41541" y="1572"/>
                    </a:lnTo>
                    <a:lnTo>
                      <a:pt x="41446" y="1596"/>
                    </a:lnTo>
                    <a:lnTo>
                      <a:pt x="41327" y="1656"/>
                    </a:lnTo>
                    <a:lnTo>
                      <a:pt x="41149" y="1822"/>
                    </a:lnTo>
                    <a:lnTo>
                      <a:pt x="41041" y="1953"/>
                    </a:lnTo>
                    <a:cubicBezTo>
                      <a:pt x="41053" y="2013"/>
                      <a:pt x="41065" y="2084"/>
                      <a:pt x="41077" y="2144"/>
                    </a:cubicBezTo>
                    <a:lnTo>
                      <a:pt x="41149" y="2203"/>
                    </a:lnTo>
                    <a:lnTo>
                      <a:pt x="41172" y="2263"/>
                    </a:lnTo>
                    <a:lnTo>
                      <a:pt x="41125" y="2346"/>
                    </a:lnTo>
                    <a:lnTo>
                      <a:pt x="41172" y="2370"/>
                    </a:lnTo>
                    <a:lnTo>
                      <a:pt x="41220" y="2430"/>
                    </a:lnTo>
                    <a:lnTo>
                      <a:pt x="41303" y="2394"/>
                    </a:lnTo>
                    <a:lnTo>
                      <a:pt x="41363" y="2394"/>
                    </a:lnTo>
                    <a:lnTo>
                      <a:pt x="41422" y="2477"/>
                    </a:lnTo>
                    <a:lnTo>
                      <a:pt x="41553" y="2489"/>
                    </a:lnTo>
                    <a:lnTo>
                      <a:pt x="41637" y="2549"/>
                    </a:lnTo>
                    <a:lnTo>
                      <a:pt x="41708" y="2525"/>
                    </a:lnTo>
                    <a:lnTo>
                      <a:pt x="41768" y="2418"/>
                    </a:lnTo>
                    <a:lnTo>
                      <a:pt x="41768" y="2513"/>
                    </a:lnTo>
                    <a:lnTo>
                      <a:pt x="41863" y="2608"/>
                    </a:lnTo>
                    <a:lnTo>
                      <a:pt x="42053" y="2596"/>
                    </a:lnTo>
                    <a:lnTo>
                      <a:pt x="42137" y="2608"/>
                    </a:lnTo>
                    <a:lnTo>
                      <a:pt x="42256" y="2584"/>
                    </a:lnTo>
                    <a:lnTo>
                      <a:pt x="42387" y="2573"/>
                    </a:lnTo>
                    <a:cubicBezTo>
                      <a:pt x="42387" y="2584"/>
                      <a:pt x="42399" y="2608"/>
                      <a:pt x="42399" y="2632"/>
                    </a:cubicBezTo>
                    <a:cubicBezTo>
                      <a:pt x="42375" y="2692"/>
                      <a:pt x="42351" y="2751"/>
                      <a:pt x="42327" y="2811"/>
                    </a:cubicBezTo>
                    <a:lnTo>
                      <a:pt x="42208" y="2882"/>
                    </a:lnTo>
                    <a:lnTo>
                      <a:pt x="42161" y="2870"/>
                    </a:lnTo>
                    <a:lnTo>
                      <a:pt x="42161" y="2787"/>
                    </a:lnTo>
                    <a:lnTo>
                      <a:pt x="42256" y="2715"/>
                    </a:lnTo>
                    <a:lnTo>
                      <a:pt x="42113" y="2727"/>
                    </a:lnTo>
                    <a:lnTo>
                      <a:pt x="41970" y="2775"/>
                    </a:lnTo>
                    <a:lnTo>
                      <a:pt x="41887" y="2894"/>
                    </a:lnTo>
                    <a:lnTo>
                      <a:pt x="41970" y="2906"/>
                    </a:lnTo>
                    <a:lnTo>
                      <a:pt x="41970" y="2965"/>
                    </a:lnTo>
                    <a:lnTo>
                      <a:pt x="41815" y="3049"/>
                    </a:lnTo>
                    <a:lnTo>
                      <a:pt x="41756" y="3120"/>
                    </a:lnTo>
                    <a:lnTo>
                      <a:pt x="41684" y="3144"/>
                    </a:lnTo>
                    <a:lnTo>
                      <a:pt x="41625" y="3263"/>
                    </a:lnTo>
                    <a:lnTo>
                      <a:pt x="41661" y="3287"/>
                    </a:lnTo>
                    <a:lnTo>
                      <a:pt x="41732" y="3275"/>
                    </a:lnTo>
                    <a:lnTo>
                      <a:pt x="41815" y="3287"/>
                    </a:lnTo>
                    <a:lnTo>
                      <a:pt x="41922" y="3239"/>
                    </a:lnTo>
                    <a:cubicBezTo>
                      <a:pt x="41934" y="3215"/>
                      <a:pt x="41958" y="3192"/>
                      <a:pt x="41970" y="3156"/>
                    </a:cubicBezTo>
                    <a:lnTo>
                      <a:pt x="41934" y="3144"/>
                    </a:lnTo>
                    <a:lnTo>
                      <a:pt x="42030" y="3096"/>
                    </a:lnTo>
                    <a:lnTo>
                      <a:pt x="42089" y="3049"/>
                    </a:lnTo>
                    <a:lnTo>
                      <a:pt x="42149" y="3073"/>
                    </a:lnTo>
                    <a:lnTo>
                      <a:pt x="42149" y="3156"/>
                    </a:lnTo>
                    <a:lnTo>
                      <a:pt x="42089" y="3263"/>
                    </a:lnTo>
                    <a:lnTo>
                      <a:pt x="42089" y="3382"/>
                    </a:lnTo>
                    <a:lnTo>
                      <a:pt x="42113" y="3418"/>
                    </a:lnTo>
                    <a:lnTo>
                      <a:pt x="42042" y="3501"/>
                    </a:lnTo>
                    <a:lnTo>
                      <a:pt x="41863" y="3561"/>
                    </a:lnTo>
                    <a:lnTo>
                      <a:pt x="41768" y="3668"/>
                    </a:lnTo>
                    <a:lnTo>
                      <a:pt x="41696" y="3704"/>
                    </a:lnTo>
                    <a:cubicBezTo>
                      <a:pt x="41696" y="3716"/>
                      <a:pt x="41708" y="3727"/>
                      <a:pt x="41708" y="3739"/>
                    </a:cubicBezTo>
                    <a:lnTo>
                      <a:pt x="41672" y="3823"/>
                    </a:lnTo>
                    <a:lnTo>
                      <a:pt x="41399" y="3977"/>
                    </a:lnTo>
                    <a:lnTo>
                      <a:pt x="41351" y="4061"/>
                    </a:lnTo>
                    <a:lnTo>
                      <a:pt x="41232" y="4108"/>
                    </a:lnTo>
                    <a:lnTo>
                      <a:pt x="41184" y="4073"/>
                    </a:lnTo>
                    <a:lnTo>
                      <a:pt x="41137" y="4085"/>
                    </a:lnTo>
                    <a:lnTo>
                      <a:pt x="41101" y="4049"/>
                    </a:lnTo>
                    <a:lnTo>
                      <a:pt x="41041" y="4132"/>
                    </a:lnTo>
                    <a:lnTo>
                      <a:pt x="40970" y="4168"/>
                    </a:lnTo>
                    <a:lnTo>
                      <a:pt x="40994" y="4120"/>
                    </a:lnTo>
                    <a:lnTo>
                      <a:pt x="40958" y="4097"/>
                    </a:lnTo>
                    <a:lnTo>
                      <a:pt x="40839" y="4204"/>
                    </a:lnTo>
                    <a:lnTo>
                      <a:pt x="40827" y="4311"/>
                    </a:lnTo>
                    <a:lnTo>
                      <a:pt x="40744" y="4442"/>
                    </a:lnTo>
                    <a:lnTo>
                      <a:pt x="40720" y="4478"/>
                    </a:lnTo>
                    <a:lnTo>
                      <a:pt x="40791" y="4513"/>
                    </a:lnTo>
                    <a:lnTo>
                      <a:pt x="40815" y="4561"/>
                    </a:lnTo>
                    <a:cubicBezTo>
                      <a:pt x="40803" y="4608"/>
                      <a:pt x="40791" y="4656"/>
                      <a:pt x="40779" y="4692"/>
                    </a:cubicBezTo>
                    <a:cubicBezTo>
                      <a:pt x="40779" y="4716"/>
                      <a:pt x="40779" y="4728"/>
                      <a:pt x="40791" y="4751"/>
                    </a:cubicBezTo>
                    <a:lnTo>
                      <a:pt x="40851" y="4787"/>
                    </a:lnTo>
                    <a:lnTo>
                      <a:pt x="40779" y="4847"/>
                    </a:lnTo>
                    <a:lnTo>
                      <a:pt x="40744" y="4954"/>
                    </a:lnTo>
                    <a:lnTo>
                      <a:pt x="40779" y="4942"/>
                    </a:lnTo>
                    <a:lnTo>
                      <a:pt x="40863" y="4894"/>
                    </a:lnTo>
                    <a:cubicBezTo>
                      <a:pt x="40875" y="4870"/>
                      <a:pt x="40887" y="4847"/>
                      <a:pt x="40899" y="4823"/>
                    </a:cubicBezTo>
                    <a:lnTo>
                      <a:pt x="41030" y="4799"/>
                    </a:lnTo>
                    <a:lnTo>
                      <a:pt x="41125" y="4728"/>
                    </a:lnTo>
                    <a:lnTo>
                      <a:pt x="41053" y="4823"/>
                    </a:lnTo>
                    <a:lnTo>
                      <a:pt x="40934" y="4859"/>
                    </a:lnTo>
                    <a:lnTo>
                      <a:pt x="40839" y="4966"/>
                    </a:lnTo>
                    <a:lnTo>
                      <a:pt x="40696" y="5037"/>
                    </a:lnTo>
                    <a:cubicBezTo>
                      <a:pt x="40696" y="5073"/>
                      <a:pt x="40696" y="5097"/>
                      <a:pt x="40708" y="5132"/>
                    </a:cubicBezTo>
                    <a:lnTo>
                      <a:pt x="40637" y="5192"/>
                    </a:lnTo>
                    <a:lnTo>
                      <a:pt x="40518" y="5180"/>
                    </a:lnTo>
                    <a:lnTo>
                      <a:pt x="40375" y="5204"/>
                    </a:lnTo>
                    <a:lnTo>
                      <a:pt x="40291" y="5180"/>
                    </a:lnTo>
                    <a:lnTo>
                      <a:pt x="40220" y="5240"/>
                    </a:lnTo>
                    <a:lnTo>
                      <a:pt x="40291" y="5347"/>
                    </a:lnTo>
                    <a:cubicBezTo>
                      <a:pt x="40268" y="5406"/>
                      <a:pt x="40244" y="5478"/>
                      <a:pt x="40232" y="5537"/>
                    </a:cubicBezTo>
                    <a:lnTo>
                      <a:pt x="40232" y="5359"/>
                    </a:lnTo>
                    <a:lnTo>
                      <a:pt x="40148" y="5263"/>
                    </a:lnTo>
                    <a:lnTo>
                      <a:pt x="40041" y="5204"/>
                    </a:lnTo>
                    <a:cubicBezTo>
                      <a:pt x="40041" y="5168"/>
                      <a:pt x="40041" y="5132"/>
                      <a:pt x="40053" y="5085"/>
                    </a:cubicBezTo>
                    <a:lnTo>
                      <a:pt x="40101" y="5073"/>
                    </a:lnTo>
                    <a:lnTo>
                      <a:pt x="40196" y="5168"/>
                    </a:lnTo>
                    <a:lnTo>
                      <a:pt x="40327" y="5085"/>
                    </a:lnTo>
                    <a:lnTo>
                      <a:pt x="40410" y="5144"/>
                    </a:lnTo>
                    <a:lnTo>
                      <a:pt x="40553" y="5144"/>
                    </a:lnTo>
                    <a:lnTo>
                      <a:pt x="40625" y="5073"/>
                    </a:lnTo>
                    <a:lnTo>
                      <a:pt x="40625" y="5001"/>
                    </a:lnTo>
                    <a:lnTo>
                      <a:pt x="40660" y="4894"/>
                    </a:lnTo>
                    <a:lnTo>
                      <a:pt x="40565" y="4942"/>
                    </a:lnTo>
                    <a:lnTo>
                      <a:pt x="40482" y="4942"/>
                    </a:lnTo>
                    <a:lnTo>
                      <a:pt x="40553" y="4882"/>
                    </a:lnTo>
                    <a:cubicBezTo>
                      <a:pt x="40577" y="4847"/>
                      <a:pt x="40601" y="4811"/>
                      <a:pt x="40613" y="4787"/>
                    </a:cubicBezTo>
                    <a:lnTo>
                      <a:pt x="40613" y="4787"/>
                    </a:lnTo>
                    <a:lnTo>
                      <a:pt x="40518" y="4799"/>
                    </a:lnTo>
                    <a:lnTo>
                      <a:pt x="40446" y="4870"/>
                    </a:lnTo>
                    <a:lnTo>
                      <a:pt x="40291" y="4942"/>
                    </a:lnTo>
                    <a:lnTo>
                      <a:pt x="40291" y="4894"/>
                    </a:lnTo>
                    <a:lnTo>
                      <a:pt x="40410" y="4811"/>
                    </a:lnTo>
                    <a:cubicBezTo>
                      <a:pt x="40410" y="4787"/>
                      <a:pt x="40398" y="4763"/>
                      <a:pt x="40398" y="4739"/>
                    </a:cubicBezTo>
                    <a:lnTo>
                      <a:pt x="40327" y="4763"/>
                    </a:lnTo>
                    <a:lnTo>
                      <a:pt x="40232" y="4811"/>
                    </a:lnTo>
                    <a:lnTo>
                      <a:pt x="40208" y="4775"/>
                    </a:lnTo>
                    <a:lnTo>
                      <a:pt x="40220" y="4620"/>
                    </a:lnTo>
                    <a:lnTo>
                      <a:pt x="40279" y="4537"/>
                    </a:lnTo>
                    <a:lnTo>
                      <a:pt x="40315" y="4597"/>
                    </a:lnTo>
                    <a:lnTo>
                      <a:pt x="40363" y="4537"/>
                    </a:lnTo>
                    <a:cubicBezTo>
                      <a:pt x="40363" y="4513"/>
                      <a:pt x="40351" y="4501"/>
                      <a:pt x="40339" y="4489"/>
                    </a:cubicBezTo>
                    <a:lnTo>
                      <a:pt x="40494" y="4335"/>
                    </a:lnTo>
                    <a:lnTo>
                      <a:pt x="40494" y="4275"/>
                    </a:lnTo>
                    <a:lnTo>
                      <a:pt x="40660" y="4168"/>
                    </a:lnTo>
                    <a:cubicBezTo>
                      <a:pt x="40660" y="4132"/>
                      <a:pt x="40660" y="4097"/>
                      <a:pt x="40649" y="4061"/>
                    </a:cubicBezTo>
                    <a:lnTo>
                      <a:pt x="40708" y="4001"/>
                    </a:lnTo>
                    <a:lnTo>
                      <a:pt x="40791" y="3966"/>
                    </a:lnTo>
                    <a:cubicBezTo>
                      <a:pt x="40791" y="3954"/>
                      <a:pt x="40791" y="3942"/>
                      <a:pt x="40791" y="3930"/>
                    </a:cubicBezTo>
                    <a:lnTo>
                      <a:pt x="40660" y="3954"/>
                    </a:lnTo>
                    <a:lnTo>
                      <a:pt x="40518" y="4025"/>
                    </a:lnTo>
                    <a:cubicBezTo>
                      <a:pt x="40494" y="4061"/>
                      <a:pt x="40482" y="4085"/>
                      <a:pt x="40458" y="4120"/>
                    </a:cubicBezTo>
                    <a:lnTo>
                      <a:pt x="40339" y="4216"/>
                    </a:lnTo>
                    <a:lnTo>
                      <a:pt x="40244" y="4216"/>
                    </a:lnTo>
                    <a:lnTo>
                      <a:pt x="40256" y="4180"/>
                    </a:lnTo>
                    <a:lnTo>
                      <a:pt x="40387" y="4108"/>
                    </a:lnTo>
                    <a:cubicBezTo>
                      <a:pt x="40387" y="4085"/>
                      <a:pt x="40398" y="4061"/>
                      <a:pt x="40410" y="4037"/>
                    </a:cubicBezTo>
                    <a:lnTo>
                      <a:pt x="40315" y="4037"/>
                    </a:lnTo>
                    <a:lnTo>
                      <a:pt x="40220" y="4073"/>
                    </a:lnTo>
                    <a:lnTo>
                      <a:pt x="40137" y="4037"/>
                    </a:lnTo>
                    <a:cubicBezTo>
                      <a:pt x="40137" y="4025"/>
                      <a:pt x="40148" y="4001"/>
                      <a:pt x="40160" y="3977"/>
                    </a:cubicBezTo>
                    <a:cubicBezTo>
                      <a:pt x="40172" y="3954"/>
                      <a:pt x="40160" y="3918"/>
                      <a:pt x="40148" y="3882"/>
                    </a:cubicBezTo>
                    <a:lnTo>
                      <a:pt x="40041" y="3858"/>
                    </a:lnTo>
                    <a:lnTo>
                      <a:pt x="39982" y="3894"/>
                    </a:lnTo>
                    <a:lnTo>
                      <a:pt x="39970" y="3942"/>
                    </a:lnTo>
                    <a:lnTo>
                      <a:pt x="39958" y="3906"/>
                    </a:lnTo>
                    <a:lnTo>
                      <a:pt x="39982" y="3846"/>
                    </a:lnTo>
                    <a:lnTo>
                      <a:pt x="39898" y="3799"/>
                    </a:lnTo>
                    <a:lnTo>
                      <a:pt x="39791" y="3823"/>
                    </a:lnTo>
                    <a:cubicBezTo>
                      <a:pt x="39791" y="3858"/>
                      <a:pt x="39779" y="3882"/>
                      <a:pt x="39767" y="3918"/>
                    </a:cubicBezTo>
                    <a:lnTo>
                      <a:pt x="39660" y="3989"/>
                    </a:lnTo>
                    <a:cubicBezTo>
                      <a:pt x="39648" y="4013"/>
                      <a:pt x="39648" y="4025"/>
                      <a:pt x="39636" y="4037"/>
                    </a:cubicBezTo>
                    <a:lnTo>
                      <a:pt x="39577" y="4037"/>
                    </a:lnTo>
                    <a:lnTo>
                      <a:pt x="39577" y="3977"/>
                    </a:lnTo>
                    <a:lnTo>
                      <a:pt x="39482" y="3942"/>
                    </a:lnTo>
                    <a:lnTo>
                      <a:pt x="39386" y="3966"/>
                    </a:lnTo>
                    <a:lnTo>
                      <a:pt x="39386" y="4013"/>
                    </a:lnTo>
                    <a:lnTo>
                      <a:pt x="39434" y="4049"/>
                    </a:lnTo>
                    <a:cubicBezTo>
                      <a:pt x="39422" y="4061"/>
                      <a:pt x="39410" y="4085"/>
                      <a:pt x="39398" y="4097"/>
                    </a:cubicBezTo>
                    <a:lnTo>
                      <a:pt x="39470" y="4156"/>
                    </a:lnTo>
                    <a:cubicBezTo>
                      <a:pt x="39470" y="4168"/>
                      <a:pt x="39482" y="4192"/>
                      <a:pt x="39494" y="4204"/>
                    </a:cubicBezTo>
                    <a:lnTo>
                      <a:pt x="39434" y="4251"/>
                    </a:lnTo>
                    <a:lnTo>
                      <a:pt x="39375" y="4239"/>
                    </a:lnTo>
                    <a:lnTo>
                      <a:pt x="39351" y="4192"/>
                    </a:lnTo>
                    <a:lnTo>
                      <a:pt x="39303" y="4192"/>
                    </a:lnTo>
                    <a:cubicBezTo>
                      <a:pt x="39303" y="4216"/>
                      <a:pt x="39291" y="4227"/>
                      <a:pt x="39279" y="4251"/>
                    </a:cubicBezTo>
                    <a:lnTo>
                      <a:pt x="39386" y="4394"/>
                    </a:lnTo>
                    <a:lnTo>
                      <a:pt x="39470" y="4489"/>
                    </a:lnTo>
                    <a:lnTo>
                      <a:pt x="39648" y="4489"/>
                    </a:lnTo>
                    <a:lnTo>
                      <a:pt x="39732" y="4525"/>
                    </a:lnTo>
                    <a:lnTo>
                      <a:pt x="39767" y="4692"/>
                    </a:lnTo>
                    <a:lnTo>
                      <a:pt x="39696" y="4620"/>
                    </a:lnTo>
                    <a:lnTo>
                      <a:pt x="39601" y="4597"/>
                    </a:lnTo>
                    <a:lnTo>
                      <a:pt x="39386" y="4513"/>
                    </a:lnTo>
                    <a:lnTo>
                      <a:pt x="39327" y="4418"/>
                    </a:lnTo>
                    <a:lnTo>
                      <a:pt x="39232" y="4311"/>
                    </a:lnTo>
                    <a:lnTo>
                      <a:pt x="39148" y="4323"/>
                    </a:lnTo>
                    <a:lnTo>
                      <a:pt x="39113" y="4370"/>
                    </a:lnTo>
                    <a:lnTo>
                      <a:pt x="39184" y="4466"/>
                    </a:lnTo>
                    <a:lnTo>
                      <a:pt x="39303" y="4513"/>
                    </a:lnTo>
                    <a:cubicBezTo>
                      <a:pt x="39315" y="4537"/>
                      <a:pt x="39327" y="4561"/>
                      <a:pt x="39339" y="4585"/>
                    </a:cubicBezTo>
                    <a:lnTo>
                      <a:pt x="39255" y="4632"/>
                    </a:lnTo>
                    <a:lnTo>
                      <a:pt x="39160" y="4585"/>
                    </a:lnTo>
                    <a:lnTo>
                      <a:pt x="38934" y="4668"/>
                    </a:lnTo>
                    <a:lnTo>
                      <a:pt x="38886" y="4716"/>
                    </a:lnTo>
                    <a:lnTo>
                      <a:pt x="38779" y="4680"/>
                    </a:lnTo>
                    <a:lnTo>
                      <a:pt x="38684" y="4692"/>
                    </a:lnTo>
                    <a:lnTo>
                      <a:pt x="38446" y="4644"/>
                    </a:lnTo>
                    <a:lnTo>
                      <a:pt x="38196" y="4716"/>
                    </a:lnTo>
                    <a:lnTo>
                      <a:pt x="38148" y="4680"/>
                    </a:lnTo>
                    <a:lnTo>
                      <a:pt x="38112" y="4692"/>
                    </a:lnTo>
                    <a:lnTo>
                      <a:pt x="37958" y="4799"/>
                    </a:lnTo>
                    <a:lnTo>
                      <a:pt x="37922" y="4870"/>
                    </a:lnTo>
                    <a:lnTo>
                      <a:pt x="37708" y="4930"/>
                    </a:lnTo>
                    <a:lnTo>
                      <a:pt x="37577" y="5013"/>
                    </a:lnTo>
                    <a:lnTo>
                      <a:pt x="37434" y="4978"/>
                    </a:lnTo>
                    <a:lnTo>
                      <a:pt x="37398" y="4978"/>
                    </a:lnTo>
                    <a:lnTo>
                      <a:pt x="37362" y="4918"/>
                    </a:lnTo>
                    <a:lnTo>
                      <a:pt x="37303" y="4906"/>
                    </a:lnTo>
                    <a:lnTo>
                      <a:pt x="37184" y="5001"/>
                    </a:lnTo>
                    <a:cubicBezTo>
                      <a:pt x="37184" y="4989"/>
                      <a:pt x="37172" y="4966"/>
                      <a:pt x="37172" y="4942"/>
                    </a:cubicBezTo>
                    <a:lnTo>
                      <a:pt x="36969" y="4894"/>
                    </a:lnTo>
                    <a:lnTo>
                      <a:pt x="36934" y="4847"/>
                    </a:lnTo>
                    <a:lnTo>
                      <a:pt x="36874" y="4847"/>
                    </a:lnTo>
                    <a:cubicBezTo>
                      <a:pt x="36874" y="4835"/>
                      <a:pt x="36862" y="4823"/>
                      <a:pt x="36862" y="4799"/>
                    </a:cubicBezTo>
                    <a:cubicBezTo>
                      <a:pt x="36850" y="4787"/>
                      <a:pt x="36874" y="4775"/>
                      <a:pt x="36886" y="4763"/>
                    </a:cubicBezTo>
                    <a:lnTo>
                      <a:pt x="36803" y="4728"/>
                    </a:lnTo>
                    <a:lnTo>
                      <a:pt x="36743" y="4763"/>
                    </a:lnTo>
                    <a:lnTo>
                      <a:pt x="36708" y="4739"/>
                    </a:lnTo>
                    <a:lnTo>
                      <a:pt x="36708" y="4692"/>
                    </a:lnTo>
                    <a:lnTo>
                      <a:pt x="36660" y="4692"/>
                    </a:lnTo>
                    <a:lnTo>
                      <a:pt x="36565" y="4763"/>
                    </a:lnTo>
                    <a:lnTo>
                      <a:pt x="36434" y="4787"/>
                    </a:lnTo>
                    <a:lnTo>
                      <a:pt x="36327" y="4751"/>
                    </a:lnTo>
                    <a:cubicBezTo>
                      <a:pt x="36303" y="4763"/>
                      <a:pt x="36291" y="4775"/>
                      <a:pt x="36279" y="4775"/>
                    </a:cubicBezTo>
                    <a:lnTo>
                      <a:pt x="36243" y="4751"/>
                    </a:lnTo>
                    <a:lnTo>
                      <a:pt x="36124" y="4751"/>
                    </a:lnTo>
                    <a:lnTo>
                      <a:pt x="36005" y="4799"/>
                    </a:lnTo>
                    <a:lnTo>
                      <a:pt x="36005" y="4799"/>
                    </a:lnTo>
                    <a:lnTo>
                      <a:pt x="36029" y="4728"/>
                    </a:lnTo>
                    <a:lnTo>
                      <a:pt x="36029" y="4668"/>
                    </a:lnTo>
                    <a:lnTo>
                      <a:pt x="36124" y="4597"/>
                    </a:lnTo>
                    <a:cubicBezTo>
                      <a:pt x="36112" y="4585"/>
                      <a:pt x="36112" y="4573"/>
                      <a:pt x="36112" y="4561"/>
                    </a:cubicBezTo>
                    <a:lnTo>
                      <a:pt x="36029" y="4561"/>
                    </a:lnTo>
                    <a:lnTo>
                      <a:pt x="35934" y="4585"/>
                    </a:lnTo>
                    <a:cubicBezTo>
                      <a:pt x="35898" y="4537"/>
                      <a:pt x="35874" y="4489"/>
                      <a:pt x="35850" y="4430"/>
                    </a:cubicBezTo>
                    <a:lnTo>
                      <a:pt x="35803" y="4418"/>
                    </a:lnTo>
                    <a:lnTo>
                      <a:pt x="35779" y="4394"/>
                    </a:lnTo>
                    <a:cubicBezTo>
                      <a:pt x="35803" y="4370"/>
                      <a:pt x="35838" y="4347"/>
                      <a:pt x="35862" y="4335"/>
                    </a:cubicBezTo>
                    <a:lnTo>
                      <a:pt x="35874" y="4287"/>
                    </a:lnTo>
                    <a:lnTo>
                      <a:pt x="35803" y="4287"/>
                    </a:lnTo>
                    <a:cubicBezTo>
                      <a:pt x="35803" y="4275"/>
                      <a:pt x="35815" y="4251"/>
                      <a:pt x="35826" y="4227"/>
                    </a:cubicBezTo>
                    <a:cubicBezTo>
                      <a:pt x="35815" y="4180"/>
                      <a:pt x="35803" y="4120"/>
                      <a:pt x="35803" y="4073"/>
                    </a:cubicBezTo>
                    <a:lnTo>
                      <a:pt x="35743" y="4013"/>
                    </a:lnTo>
                    <a:lnTo>
                      <a:pt x="35684" y="4025"/>
                    </a:lnTo>
                    <a:lnTo>
                      <a:pt x="35588" y="4013"/>
                    </a:lnTo>
                    <a:lnTo>
                      <a:pt x="35517" y="3966"/>
                    </a:lnTo>
                    <a:lnTo>
                      <a:pt x="35374" y="4049"/>
                    </a:lnTo>
                    <a:lnTo>
                      <a:pt x="35279" y="4061"/>
                    </a:lnTo>
                    <a:lnTo>
                      <a:pt x="34981" y="4216"/>
                    </a:lnTo>
                    <a:lnTo>
                      <a:pt x="34529" y="4358"/>
                    </a:lnTo>
                    <a:lnTo>
                      <a:pt x="34374" y="4370"/>
                    </a:lnTo>
                    <a:lnTo>
                      <a:pt x="34267" y="4406"/>
                    </a:lnTo>
                    <a:lnTo>
                      <a:pt x="34148" y="4597"/>
                    </a:lnTo>
                    <a:lnTo>
                      <a:pt x="34041" y="4668"/>
                    </a:lnTo>
                    <a:cubicBezTo>
                      <a:pt x="34041" y="4692"/>
                      <a:pt x="34029" y="4716"/>
                      <a:pt x="34017" y="4751"/>
                    </a:cubicBezTo>
                    <a:lnTo>
                      <a:pt x="34124" y="4751"/>
                    </a:lnTo>
                    <a:lnTo>
                      <a:pt x="34183" y="4692"/>
                    </a:lnTo>
                    <a:lnTo>
                      <a:pt x="34231" y="4680"/>
                    </a:lnTo>
                    <a:lnTo>
                      <a:pt x="34231" y="4680"/>
                    </a:lnTo>
                    <a:cubicBezTo>
                      <a:pt x="34231" y="4716"/>
                      <a:pt x="34219" y="4739"/>
                      <a:pt x="34219" y="4763"/>
                    </a:cubicBezTo>
                    <a:lnTo>
                      <a:pt x="34160" y="4835"/>
                    </a:lnTo>
                    <a:lnTo>
                      <a:pt x="34195" y="4859"/>
                    </a:lnTo>
                    <a:lnTo>
                      <a:pt x="34362" y="4823"/>
                    </a:lnTo>
                    <a:lnTo>
                      <a:pt x="34410" y="4859"/>
                    </a:lnTo>
                    <a:lnTo>
                      <a:pt x="34541" y="4787"/>
                    </a:lnTo>
                    <a:cubicBezTo>
                      <a:pt x="34541" y="4775"/>
                      <a:pt x="34529" y="4763"/>
                      <a:pt x="34517" y="4751"/>
                    </a:cubicBezTo>
                    <a:lnTo>
                      <a:pt x="34422" y="4716"/>
                    </a:lnTo>
                    <a:lnTo>
                      <a:pt x="34422" y="4668"/>
                    </a:lnTo>
                    <a:lnTo>
                      <a:pt x="34493" y="4632"/>
                    </a:lnTo>
                    <a:lnTo>
                      <a:pt x="34529" y="4668"/>
                    </a:lnTo>
                    <a:lnTo>
                      <a:pt x="34624" y="4632"/>
                    </a:lnTo>
                    <a:lnTo>
                      <a:pt x="34755" y="4644"/>
                    </a:lnTo>
                    <a:lnTo>
                      <a:pt x="34838" y="4608"/>
                    </a:lnTo>
                    <a:lnTo>
                      <a:pt x="34838" y="4525"/>
                    </a:lnTo>
                    <a:lnTo>
                      <a:pt x="34898" y="4466"/>
                    </a:lnTo>
                    <a:lnTo>
                      <a:pt x="34898" y="4537"/>
                    </a:lnTo>
                    <a:lnTo>
                      <a:pt x="35029" y="4585"/>
                    </a:lnTo>
                    <a:cubicBezTo>
                      <a:pt x="35029" y="4573"/>
                      <a:pt x="35029" y="4549"/>
                      <a:pt x="35041" y="4537"/>
                    </a:cubicBezTo>
                    <a:cubicBezTo>
                      <a:pt x="35041" y="4525"/>
                      <a:pt x="35029" y="4501"/>
                      <a:pt x="35029" y="4489"/>
                    </a:cubicBezTo>
                    <a:lnTo>
                      <a:pt x="35136" y="4454"/>
                    </a:lnTo>
                    <a:lnTo>
                      <a:pt x="35148" y="4394"/>
                    </a:lnTo>
                    <a:lnTo>
                      <a:pt x="35231" y="4370"/>
                    </a:lnTo>
                    <a:lnTo>
                      <a:pt x="35469" y="4251"/>
                    </a:lnTo>
                    <a:lnTo>
                      <a:pt x="35565" y="4216"/>
                    </a:lnTo>
                    <a:lnTo>
                      <a:pt x="35576" y="4239"/>
                    </a:lnTo>
                    <a:lnTo>
                      <a:pt x="35696" y="4204"/>
                    </a:lnTo>
                    <a:lnTo>
                      <a:pt x="35636" y="4287"/>
                    </a:lnTo>
                    <a:lnTo>
                      <a:pt x="35696" y="4323"/>
                    </a:lnTo>
                    <a:cubicBezTo>
                      <a:pt x="35660" y="4370"/>
                      <a:pt x="35612" y="4418"/>
                      <a:pt x="35576" y="4466"/>
                    </a:cubicBezTo>
                    <a:lnTo>
                      <a:pt x="35493" y="4442"/>
                    </a:lnTo>
                    <a:lnTo>
                      <a:pt x="35434" y="4489"/>
                    </a:lnTo>
                    <a:lnTo>
                      <a:pt x="35326" y="4525"/>
                    </a:lnTo>
                    <a:lnTo>
                      <a:pt x="35255" y="4513"/>
                    </a:lnTo>
                    <a:lnTo>
                      <a:pt x="35172" y="4537"/>
                    </a:lnTo>
                    <a:lnTo>
                      <a:pt x="35112" y="4692"/>
                    </a:lnTo>
                    <a:lnTo>
                      <a:pt x="35172" y="4763"/>
                    </a:lnTo>
                    <a:cubicBezTo>
                      <a:pt x="35184" y="4799"/>
                      <a:pt x="35195" y="4823"/>
                      <a:pt x="35207" y="4859"/>
                    </a:cubicBezTo>
                    <a:lnTo>
                      <a:pt x="35148" y="4763"/>
                    </a:lnTo>
                    <a:lnTo>
                      <a:pt x="35088" y="4775"/>
                    </a:lnTo>
                    <a:lnTo>
                      <a:pt x="35029" y="4728"/>
                    </a:lnTo>
                    <a:lnTo>
                      <a:pt x="34957" y="4751"/>
                    </a:lnTo>
                    <a:lnTo>
                      <a:pt x="34922" y="4847"/>
                    </a:lnTo>
                    <a:lnTo>
                      <a:pt x="34791" y="4894"/>
                    </a:lnTo>
                    <a:lnTo>
                      <a:pt x="34731" y="4930"/>
                    </a:lnTo>
                    <a:cubicBezTo>
                      <a:pt x="34719" y="4918"/>
                      <a:pt x="34719" y="4894"/>
                      <a:pt x="34707" y="4882"/>
                    </a:cubicBezTo>
                    <a:lnTo>
                      <a:pt x="34648" y="4906"/>
                    </a:lnTo>
                    <a:lnTo>
                      <a:pt x="34600" y="4989"/>
                    </a:lnTo>
                    <a:lnTo>
                      <a:pt x="34517" y="5037"/>
                    </a:lnTo>
                    <a:lnTo>
                      <a:pt x="34445" y="5013"/>
                    </a:lnTo>
                    <a:lnTo>
                      <a:pt x="34362" y="5049"/>
                    </a:lnTo>
                    <a:lnTo>
                      <a:pt x="34326" y="5109"/>
                    </a:lnTo>
                    <a:cubicBezTo>
                      <a:pt x="34326" y="5120"/>
                      <a:pt x="34326" y="5132"/>
                      <a:pt x="34326" y="5132"/>
                    </a:cubicBezTo>
                    <a:lnTo>
                      <a:pt x="34148" y="5204"/>
                    </a:lnTo>
                    <a:lnTo>
                      <a:pt x="34076" y="5263"/>
                    </a:lnTo>
                    <a:cubicBezTo>
                      <a:pt x="34076" y="5287"/>
                      <a:pt x="34088" y="5299"/>
                      <a:pt x="34100" y="5323"/>
                    </a:cubicBezTo>
                    <a:cubicBezTo>
                      <a:pt x="34100" y="5347"/>
                      <a:pt x="34124" y="5359"/>
                      <a:pt x="34148" y="5382"/>
                    </a:cubicBezTo>
                    <a:cubicBezTo>
                      <a:pt x="34124" y="5454"/>
                      <a:pt x="34112" y="5525"/>
                      <a:pt x="34100" y="5609"/>
                    </a:cubicBezTo>
                    <a:lnTo>
                      <a:pt x="34088" y="5775"/>
                    </a:lnTo>
                    <a:lnTo>
                      <a:pt x="34088" y="5823"/>
                    </a:lnTo>
                    <a:lnTo>
                      <a:pt x="34219" y="5847"/>
                    </a:lnTo>
                    <a:lnTo>
                      <a:pt x="34195" y="5894"/>
                    </a:lnTo>
                    <a:lnTo>
                      <a:pt x="34088" y="5954"/>
                    </a:lnTo>
                    <a:lnTo>
                      <a:pt x="34100" y="6002"/>
                    </a:lnTo>
                    <a:lnTo>
                      <a:pt x="34195" y="6049"/>
                    </a:lnTo>
                    <a:cubicBezTo>
                      <a:pt x="34207" y="6073"/>
                      <a:pt x="34207" y="6097"/>
                      <a:pt x="34219" y="6121"/>
                    </a:cubicBezTo>
                    <a:cubicBezTo>
                      <a:pt x="34207" y="6144"/>
                      <a:pt x="34195" y="6156"/>
                      <a:pt x="34183" y="6180"/>
                    </a:cubicBezTo>
                    <a:lnTo>
                      <a:pt x="34136" y="6156"/>
                    </a:lnTo>
                    <a:lnTo>
                      <a:pt x="34064" y="6216"/>
                    </a:lnTo>
                    <a:lnTo>
                      <a:pt x="34017" y="6216"/>
                    </a:lnTo>
                    <a:lnTo>
                      <a:pt x="34017" y="6144"/>
                    </a:lnTo>
                    <a:lnTo>
                      <a:pt x="34052" y="6121"/>
                    </a:lnTo>
                    <a:lnTo>
                      <a:pt x="34029" y="6049"/>
                    </a:lnTo>
                    <a:lnTo>
                      <a:pt x="33945" y="6073"/>
                    </a:lnTo>
                    <a:lnTo>
                      <a:pt x="33850" y="6275"/>
                    </a:lnTo>
                    <a:lnTo>
                      <a:pt x="33874" y="6454"/>
                    </a:lnTo>
                    <a:lnTo>
                      <a:pt x="33993" y="6633"/>
                    </a:lnTo>
                    <a:lnTo>
                      <a:pt x="34064" y="6871"/>
                    </a:lnTo>
                    <a:lnTo>
                      <a:pt x="34064" y="6871"/>
                    </a:lnTo>
                    <a:lnTo>
                      <a:pt x="33969" y="6633"/>
                    </a:lnTo>
                    <a:lnTo>
                      <a:pt x="33862" y="6537"/>
                    </a:lnTo>
                    <a:lnTo>
                      <a:pt x="33791" y="6513"/>
                    </a:lnTo>
                    <a:cubicBezTo>
                      <a:pt x="33802" y="6490"/>
                      <a:pt x="33814" y="6466"/>
                      <a:pt x="33826" y="6442"/>
                    </a:cubicBezTo>
                    <a:lnTo>
                      <a:pt x="33814" y="6394"/>
                    </a:lnTo>
                    <a:lnTo>
                      <a:pt x="33660" y="6371"/>
                    </a:lnTo>
                    <a:cubicBezTo>
                      <a:pt x="33660" y="6335"/>
                      <a:pt x="33671" y="6299"/>
                      <a:pt x="33683" y="6263"/>
                    </a:cubicBezTo>
                    <a:cubicBezTo>
                      <a:pt x="33683" y="6228"/>
                      <a:pt x="33648" y="6168"/>
                      <a:pt x="33636" y="6132"/>
                    </a:cubicBezTo>
                    <a:lnTo>
                      <a:pt x="33517" y="6073"/>
                    </a:lnTo>
                    <a:cubicBezTo>
                      <a:pt x="33505" y="6025"/>
                      <a:pt x="33493" y="5978"/>
                      <a:pt x="33493" y="5930"/>
                    </a:cubicBezTo>
                    <a:lnTo>
                      <a:pt x="33552" y="5811"/>
                    </a:lnTo>
                    <a:cubicBezTo>
                      <a:pt x="33564" y="5763"/>
                      <a:pt x="33576" y="5716"/>
                      <a:pt x="33600" y="5668"/>
                    </a:cubicBezTo>
                    <a:cubicBezTo>
                      <a:pt x="33588" y="5632"/>
                      <a:pt x="33588" y="5597"/>
                      <a:pt x="33576" y="5561"/>
                    </a:cubicBezTo>
                    <a:lnTo>
                      <a:pt x="33540" y="5573"/>
                    </a:lnTo>
                    <a:cubicBezTo>
                      <a:pt x="33529" y="5585"/>
                      <a:pt x="33517" y="5609"/>
                      <a:pt x="33517" y="5632"/>
                    </a:cubicBezTo>
                    <a:cubicBezTo>
                      <a:pt x="33505" y="5656"/>
                      <a:pt x="33517" y="5704"/>
                      <a:pt x="33529" y="5728"/>
                    </a:cubicBezTo>
                    <a:lnTo>
                      <a:pt x="33445" y="5811"/>
                    </a:lnTo>
                    <a:lnTo>
                      <a:pt x="33410" y="5811"/>
                    </a:lnTo>
                    <a:cubicBezTo>
                      <a:pt x="33386" y="5787"/>
                      <a:pt x="33374" y="5763"/>
                      <a:pt x="33362" y="5740"/>
                    </a:cubicBezTo>
                    <a:cubicBezTo>
                      <a:pt x="33374" y="5680"/>
                      <a:pt x="33386" y="5632"/>
                      <a:pt x="33398" y="5585"/>
                    </a:cubicBezTo>
                    <a:lnTo>
                      <a:pt x="33398" y="5513"/>
                    </a:lnTo>
                    <a:lnTo>
                      <a:pt x="33314" y="5490"/>
                    </a:lnTo>
                    <a:lnTo>
                      <a:pt x="33255" y="5561"/>
                    </a:lnTo>
                    <a:lnTo>
                      <a:pt x="33207" y="5561"/>
                    </a:lnTo>
                    <a:lnTo>
                      <a:pt x="33159" y="5525"/>
                    </a:lnTo>
                    <a:lnTo>
                      <a:pt x="33159" y="5466"/>
                    </a:lnTo>
                    <a:lnTo>
                      <a:pt x="33124" y="5382"/>
                    </a:lnTo>
                    <a:lnTo>
                      <a:pt x="33064" y="5406"/>
                    </a:lnTo>
                    <a:lnTo>
                      <a:pt x="33052" y="5370"/>
                    </a:lnTo>
                    <a:lnTo>
                      <a:pt x="33076" y="5323"/>
                    </a:lnTo>
                    <a:lnTo>
                      <a:pt x="33064" y="5251"/>
                    </a:lnTo>
                    <a:lnTo>
                      <a:pt x="32957" y="5299"/>
                    </a:lnTo>
                    <a:lnTo>
                      <a:pt x="32636" y="5478"/>
                    </a:lnTo>
                    <a:lnTo>
                      <a:pt x="32457" y="5597"/>
                    </a:lnTo>
                    <a:lnTo>
                      <a:pt x="32386" y="5597"/>
                    </a:lnTo>
                    <a:lnTo>
                      <a:pt x="32386" y="5561"/>
                    </a:lnTo>
                    <a:lnTo>
                      <a:pt x="32326" y="5573"/>
                    </a:lnTo>
                    <a:cubicBezTo>
                      <a:pt x="32302" y="5609"/>
                      <a:pt x="32290" y="5632"/>
                      <a:pt x="32267" y="5656"/>
                    </a:cubicBezTo>
                    <a:lnTo>
                      <a:pt x="32183" y="5692"/>
                    </a:lnTo>
                    <a:lnTo>
                      <a:pt x="32112" y="5668"/>
                    </a:lnTo>
                    <a:lnTo>
                      <a:pt x="31957" y="5811"/>
                    </a:lnTo>
                    <a:cubicBezTo>
                      <a:pt x="31957" y="5787"/>
                      <a:pt x="31957" y="5775"/>
                      <a:pt x="31945" y="5751"/>
                    </a:cubicBezTo>
                    <a:lnTo>
                      <a:pt x="31826" y="5751"/>
                    </a:lnTo>
                    <a:lnTo>
                      <a:pt x="31766" y="5775"/>
                    </a:lnTo>
                    <a:lnTo>
                      <a:pt x="31778" y="5811"/>
                    </a:lnTo>
                    <a:lnTo>
                      <a:pt x="31612" y="5859"/>
                    </a:lnTo>
                    <a:lnTo>
                      <a:pt x="31338" y="5859"/>
                    </a:lnTo>
                    <a:lnTo>
                      <a:pt x="31124" y="5918"/>
                    </a:lnTo>
                    <a:lnTo>
                      <a:pt x="30897" y="5894"/>
                    </a:lnTo>
                    <a:lnTo>
                      <a:pt x="30731" y="5954"/>
                    </a:lnTo>
                    <a:cubicBezTo>
                      <a:pt x="30719" y="5930"/>
                      <a:pt x="30707" y="5906"/>
                      <a:pt x="30695" y="5882"/>
                    </a:cubicBezTo>
                    <a:lnTo>
                      <a:pt x="30528" y="5859"/>
                    </a:lnTo>
                    <a:lnTo>
                      <a:pt x="30457" y="5918"/>
                    </a:lnTo>
                    <a:lnTo>
                      <a:pt x="30338" y="5894"/>
                    </a:lnTo>
                    <a:lnTo>
                      <a:pt x="30278" y="5811"/>
                    </a:lnTo>
                    <a:lnTo>
                      <a:pt x="30147" y="5811"/>
                    </a:lnTo>
                    <a:lnTo>
                      <a:pt x="30088" y="5787"/>
                    </a:lnTo>
                    <a:lnTo>
                      <a:pt x="30195" y="5728"/>
                    </a:lnTo>
                    <a:lnTo>
                      <a:pt x="30326" y="5704"/>
                    </a:lnTo>
                    <a:lnTo>
                      <a:pt x="30314" y="5609"/>
                    </a:lnTo>
                    <a:lnTo>
                      <a:pt x="30397" y="5537"/>
                    </a:lnTo>
                    <a:lnTo>
                      <a:pt x="30350" y="5490"/>
                    </a:lnTo>
                    <a:lnTo>
                      <a:pt x="30457" y="5454"/>
                    </a:lnTo>
                    <a:lnTo>
                      <a:pt x="30623" y="5454"/>
                    </a:lnTo>
                    <a:lnTo>
                      <a:pt x="30671" y="5406"/>
                    </a:lnTo>
                    <a:cubicBezTo>
                      <a:pt x="30671" y="5394"/>
                      <a:pt x="30659" y="5382"/>
                      <a:pt x="30659" y="5382"/>
                    </a:cubicBezTo>
                    <a:lnTo>
                      <a:pt x="30802" y="5335"/>
                    </a:lnTo>
                    <a:lnTo>
                      <a:pt x="31100" y="5323"/>
                    </a:lnTo>
                    <a:lnTo>
                      <a:pt x="31195" y="5204"/>
                    </a:lnTo>
                    <a:cubicBezTo>
                      <a:pt x="31195" y="5180"/>
                      <a:pt x="31183" y="5144"/>
                      <a:pt x="31171" y="5109"/>
                    </a:cubicBezTo>
                    <a:lnTo>
                      <a:pt x="31207" y="5025"/>
                    </a:lnTo>
                    <a:lnTo>
                      <a:pt x="31124" y="4954"/>
                    </a:lnTo>
                    <a:cubicBezTo>
                      <a:pt x="31112" y="4918"/>
                      <a:pt x="31088" y="4882"/>
                      <a:pt x="31076" y="4859"/>
                    </a:cubicBezTo>
                    <a:lnTo>
                      <a:pt x="30993" y="4811"/>
                    </a:lnTo>
                    <a:lnTo>
                      <a:pt x="30897" y="4728"/>
                    </a:lnTo>
                    <a:lnTo>
                      <a:pt x="30802" y="4728"/>
                    </a:lnTo>
                    <a:lnTo>
                      <a:pt x="30754" y="4692"/>
                    </a:lnTo>
                    <a:lnTo>
                      <a:pt x="30552" y="4632"/>
                    </a:lnTo>
                    <a:lnTo>
                      <a:pt x="30504" y="4656"/>
                    </a:lnTo>
                    <a:lnTo>
                      <a:pt x="30481" y="4716"/>
                    </a:lnTo>
                    <a:lnTo>
                      <a:pt x="30433" y="4739"/>
                    </a:lnTo>
                    <a:lnTo>
                      <a:pt x="30373" y="4692"/>
                    </a:lnTo>
                    <a:lnTo>
                      <a:pt x="30171" y="4692"/>
                    </a:lnTo>
                    <a:lnTo>
                      <a:pt x="30183" y="4739"/>
                    </a:lnTo>
                    <a:lnTo>
                      <a:pt x="30314" y="4763"/>
                    </a:lnTo>
                    <a:cubicBezTo>
                      <a:pt x="30314" y="4775"/>
                      <a:pt x="30314" y="4799"/>
                      <a:pt x="30302" y="4811"/>
                    </a:cubicBezTo>
                    <a:lnTo>
                      <a:pt x="30373" y="4847"/>
                    </a:lnTo>
                    <a:lnTo>
                      <a:pt x="30350" y="4930"/>
                    </a:lnTo>
                    <a:lnTo>
                      <a:pt x="30242" y="4882"/>
                    </a:lnTo>
                    <a:cubicBezTo>
                      <a:pt x="30242" y="4859"/>
                      <a:pt x="30231" y="4835"/>
                      <a:pt x="30219" y="4811"/>
                    </a:cubicBezTo>
                    <a:lnTo>
                      <a:pt x="30111" y="4835"/>
                    </a:lnTo>
                    <a:lnTo>
                      <a:pt x="29897" y="4823"/>
                    </a:lnTo>
                    <a:lnTo>
                      <a:pt x="29850" y="4787"/>
                    </a:lnTo>
                    <a:lnTo>
                      <a:pt x="29790" y="4847"/>
                    </a:lnTo>
                    <a:lnTo>
                      <a:pt x="29707" y="4835"/>
                    </a:lnTo>
                    <a:lnTo>
                      <a:pt x="29635" y="4787"/>
                    </a:lnTo>
                    <a:lnTo>
                      <a:pt x="29492" y="4763"/>
                    </a:lnTo>
                    <a:lnTo>
                      <a:pt x="29421" y="4787"/>
                    </a:lnTo>
                    <a:lnTo>
                      <a:pt x="29195" y="4728"/>
                    </a:lnTo>
                    <a:lnTo>
                      <a:pt x="29004" y="4728"/>
                    </a:lnTo>
                    <a:lnTo>
                      <a:pt x="28945" y="4656"/>
                    </a:lnTo>
                    <a:lnTo>
                      <a:pt x="28373" y="4620"/>
                    </a:lnTo>
                    <a:lnTo>
                      <a:pt x="28171" y="4537"/>
                    </a:lnTo>
                    <a:cubicBezTo>
                      <a:pt x="28171" y="4501"/>
                      <a:pt x="28159" y="4466"/>
                      <a:pt x="28147" y="4442"/>
                    </a:cubicBezTo>
                    <a:lnTo>
                      <a:pt x="27968" y="4287"/>
                    </a:lnTo>
                    <a:cubicBezTo>
                      <a:pt x="27968" y="4263"/>
                      <a:pt x="27956" y="4239"/>
                      <a:pt x="27945" y="4216"/>
                    </a:cubicBezTo>
                    <a:lnTo>
                      <a:pt x="27837" y="4251"/>
                    </a:lnTo>
                    <a:lnTo>
                      <a:pt x="27659" y="4227"/>
                    </a:lnTo>
                    <a:lnTo>
                      <a:pt x="27540" y="4251"/>
                    </a:lnTo>
                    <a:lnTo>
                      <a:pt x="27421" y="4239"/>
                    </a:lnTo>
                    <a:lnTo>
                      <a:pt x="27290" y="4263"/>
                    </a:lnTo>
                    <a:lnTo>
                      <a:pt x="27194" y="4251"/>
                    </a:lnTo>
                    <a:lnTo>
                      <a:pt x="27063" y="4323"/>
                    </a:lnTo>
                    <a:lnTo>
                      <a:pt x="26956" y="4454"/>
                    </a:lnTo>
                    <a:cubicBezTo>
                      <a:pt x="26921" y="4513"/>
                      <a:pt x="26897" y="4573"/>
                      <a:pt x="26873" y="4632"/>
                    </a:cubicBezTo>
                    <a:lnTo>
                      <a:pt x="26754" y="4692"/>
                    </a:lnTo>
                    <a:cubicBezTo>
                      <a:pt x="26718" y="4728"/>
                      <a:pt x="26694" y="4763"/>
                      <a:pt x="26659" y="4787"/>
                    </a:cubicBezTo>
                    <a:lnTo>
                      <a:pt x="26552" y="4835"/>
                    </a:lnTo>
                    <a:lnTo>
                      <a:pt x="26432" y="4823"/>
                    </a:lnTo>
                    <a:lnTo>
                      <a:pt x="26242" y="4870"/>
                    </a:lnTo>
                    <a:lnTo>
                      <a:pt x="26159" y="4847"/>
                    </a:lnTo>
                    <a:cubicBezTo>
                      <a:pt x="26171" y="4811"/>
                      <a:pt x="26194" y="4775"/>
                      <a:pt x="26218" y="4739"/>
                    </a:cubicBezTo>
                    <a:cubicBezTo>
                      <a:pt x="26242" y="4704"/>
                      <a:pt x="26242" y="4704"/>
                      <a:pt x="26254" y="4692"/>
                    </a:cubicBezTo>
                    <a:lnTo>
                      <a:pt x="26325" y="4668"/>
                    </a:lnTo>
                    <a:lnTo>
                      <a:pt x="26421" y="4573"/>
                    </a:lnTo>
                    <a:lnTo>
                      <a:pt x="26504" y="4513"/>
                    </a:lnTo>
                    <a:lnTo>
                      <a:pt x="26516" y="4466"/>
                    </a:lnTo>
                    <a:lnTo>
                      <a:pt x="26468" y="4442"/>
                    </a:lnTo>
                    <a:lnTo>
                      <a:pt x="26385" y="4489"/>
                    </a:lnTo>
                    <a:lnTo>
                      <a:pt x="26325" y="4466"/>
                    </a:lnTo>
                    <a:lnTo>
                      <a:pt x="26325" y="4418"/>
                    </a:lnTo>
                    <a:lnTo>
                      <a:pt x="26432" y="4311"/>
                    </a:lnTo>
                    <a:lnTo>
                      <a:pt x="26397" y="4275"/>
                    </a:lnTo>
                    <a:cubicBezTo>
                      <a:pt x="26432" y="4239"/>
                      <a:pt x="26456" y="4204"/>
                      <a:pt x="26492" y="4168"/>
                    </a:cubicBezTo>
                    <a:cubicBezTo>
                      <a:pt x="26492" y="4156"/>
                      <a:pt x="26480" y="4132"/>
                      <a:pt x="26480" y="4108"/>
                    </a:cubicBezTo>
                    <a:lnTo>
                      <a:pt x="26421" y="4037"/>
                    </a:lnTo>
                    <a:lnTo>
                      <a:pt x="26278" y="4108"/>
                    </a:lnTo>
                    <a:cubicBezTo>
                      <a:pt x="26278" y="4120"/>
                      <a:pt x="26290" y="4144"/>
                      <a:pt x="26301" y="4168"/>
                    </a:cubicBezTo>
                    <a:lnTo>
                      <a:pt x="26099" y="4335"/>
                    </a:lnTo>
                    <a:lnTo>
                      <a:pt x="25980" y="4358"/>
                    </a:lnTo>
                    <a:lnTo>
                      <a:pt x="26159" y="4454"/>
                    </a:lnTo>
                    <a:lnTo>
                      <a:pt x="26075" y="4549"/>
                    </a:lnTo>
                    <a:lnTo>
                      <a:pt x="26028" y="4489"/>
                    </a:lnTo>
                    <a:lnTo>
                      <a:pt x="25861" y="4537"/>
                    </a:lnTo>
                    <a:lnTo>
                      <a:pt x="25766" y="4644"/>
                    </a:lnTo>
                    <a:lnTo>
                      <a:pt x="25837" y="4644"/>
                    </a:lnTo>
                    <a:cubicBezTo>
                      <a:pt x="25837" y="4680"/>
                      <a:pt x="25837" y="4704"/>
                      <a:pt x="25837" y="4739"/>
                    </a:cubicBezTo>
                    <a:lnTo>
                      <a:pt x="25706" y="4751"/>
                    </a:lnTo>
                    <a:lnTo>
                      <a:pt x="25599" y="4835"/>
                    </a:lnTo>
                    <a:lnTo>
                      <a:pt x="25659" y="4870"/>
                    </a:lnTo>
                    <a:lnTo>
                      <a:pt x="25778" y="4835"/>
                    </a:lnTo>
                    <a:lnTo>
                      <a:pt x="25861" y="4870"/>
                    </a:lnTo>
                    <a:lnTo>
                      <a:pt x="25682" y="5001"/>
                    </a:lnTo>
                    <a:lnTo>
                      <a:pt x="25563" y="4918"/>
                    </a:lnTo>
                    <a:lnTo>
                      <a:pt x="25409" y="4930"/>
                    </a:lnTo>
                    <a:lnTo>
                      <a:pt x="25325" y="4859"/>
                    </a:lnTo>
                    <a:cubicBezTo>
                      <a:pt x="25289" y="4739"/>
                      <a:pt x="25242" y="4620"/>
                      <a:pt x="25206" y="4501"/>
                    </a:cubicBezTo>
                    <a:lnTo>
                      <a:pt x="25266" y="4335"/>
                    </a:lnTo>
                    <a:lnTo>
                      <a:pt x="25158" y="4097"/>
                    </a:lnTo>
                    <a:cubicBezTo>
                      <a:pt x="25182" y="4061"/>
                      <a:pt x="25194" y="4025"/>
                      <a:pt x="25206" y="3989"/>
                    </a:cubicBezTo>
                    <a:cubicBezTo>
                      <a:pt x="25158" y="3894"/>
                      <a:pt x="25111" y="3799"/>
                      <a:pt x="25063" y="3704"/>
                    </a:cubicBezTo>
                    <a:lnTo>
                      <a:pt x="25028" y="3608"/>
                    </a:lnTo>
                    <a:lnTo>
                      <a:pt x="24861" y="3716"/>
                    </a:lnTo>
                    <a:lnTo>
                      <a:pt x="24789" y="3846"/>
                    </a:lnTo>
                    <a:lnTo>
                      <a:pt x="24873" y="3870"/>
                    </a:lnTo>
                    <a:cubicBezTo>
                      <a:pt x="24861" y="3894"/>
                      <a:pt x="24849" y="3918"/>
                      <a:pt x="24825" y="3942"/>
                    </a:cubicBezTo>
                    <a:lnTo>
                      <a:pt x="24920" y="4001"/>
                    </a:lnTo>
                    <a:lnTo>
                      <a:pt x="24932" y="4132"/>
                    </a:lnTo>
                    <a:lnTo>
                      <a:pt x="24825" y="4144"/>
                    </a:lnTo>
                    <a:lnTo>
                      <a:pt x="24718" y="4120"/>
                    </a:lnTo>
                    <a:cubicBezTo>
                      <a:pt x="24718" y="4144"/>
                      <a:pt x="24706" y="4156"/>
                      <a:pt x="24706" y="4180"/>
                    </a:cubicBezTo>
                    <a:cubicBezTo>
                      <a:pt x="24694" y="4204"/>
                      <a:pt x="24706" y="4227"/>
                      <a:pt x="24718" y="4239"/>
                    </a:cubicBezTo>
                    <a:lnTo>
                      <a:pt x="24599" y="4239"/>
                    </a:lnTo>
                    <a:lnTo>
                      <a:pt x="24504" y="4335"/>
                    </a:lnTo>
                    <a:cubicBezTo>
                      <a:pt x="24516" y="4358"/>
                      <a:pt x="24527" y="4370"/>
                      <a:pt x="24527" y="4382"/>
                    </a:cubicBezTo>
                    <a:lnTo>
                      <a:pt x="24468" y="4406"/>
                    </a:lnTo>
                    <a:lnTo>
                      <a:pt x="24206" y="4585"/>
                    </a:lnTo>
                    <a:lnTo>
                      <a:pt x="24087" y="4739"/>
                    </a:lnTo>
                    <a:lnTo>
                      <a:pt x="23968" y="4728"/>
                    </a:lnTo>
                    <a:cubicBezTo>
                      <a:pt x="23956" y="4716"/>
                      <a:pt x="23956" y="4692"/>
                      <a:pt x="23944" y="4668"/>
                    </a:cubicBezTo>
                    <a:lnTo>
                      <a:pt x="24099" y="4585"/>
                    </a:lnTo>
                    <a:lnTo>
                      <a:pt x="24099" y="4489"/>
                    </a:lnTo>
                    <a:lnTo>
                      <a:pt x="23992" y="4525"/>
                    </a:lnTo>
                    <a:lnTo>
                      <a:pt x="23896" y="4608"/>
                    </a:lnTo>
                    <a:lnTo>
                      <a:pt x="23670" y="4692"/>
                    </a:lnTo>
                    <a:lnTo>
                      <a:pt x="23551" y="4787"/>
                    </a:lnTo>
                    <a:lnTo>
                      <a:pt x="23349" y="4859"/>
                    </a:lnTo>
                    <a:lnTo>
                      <a:pt x="23051" y="5144"/>
                    </a:lnTo>
                    <a:lnTo>
                      <a:pt x="22861" y="5240"/>
                    </a:lnTo>
                    <a:cubicBezTo>
                      <a:pt x="22825" y="5299"/>
                      <a:pt x="22801" y="5359"/>
                      <a:pt x="22765" y="5418"/>
                    </a:cubicBezTo>
                    <a:lnTo>
                      <a:pt x="22742" y="5370"/>
                    </a:lnTo>
                    <a:cubicBezTo>
                      <a:pt x="22777" y="5311"/>
                      <a:pt x="22813" y="5251"/>
                      <a:pt x="22849" y="5192"/>
                    </a:cubicBezTo>
                    <a:lnTo>
                      <a:pt x="22789" y="5168"/>
                    </a:lnTo>
                    <a:lnTo>
                      <a:pt x="22622" y="5323"/>
                    </a:lnTo>
                    <a:lnTo>
                      <a:pt x="22587" y="5287"/>
                    </a:lnTo>
                    <a:lnTo>
                      <a:pt x="22503" y="5335"/>
                    </a:lnTo>
                    <a:lnTo>
                      <a:pt x="22432" y="5394"/>
                    </a:lnTo>
                    <a:lnTo>
                      <a:pt x="22337" y="5370"/>
                    </a:lnTo>
                    <a:cubicBezTo>
                      <a:pt x="22301" y="5382"/>
                      <a:pt x="22265" y="5406"/>
                      <a:pt x="22241" y="5418"/>
                    </a:cubicBezTo>
                    <a:lnTo>
                      <a:pt x="22241" y="5490"/>
                    </a:lnTo>
                    <a:lnTo>
                      <a:pt x="21956" y="5740"/>
                    </a:lnTo>
                    <a:lnTo>
                      <a:pt x="21837" y="5775"/>
                    </a:lnTo>
                    <a:lnTo>
                      <a:pt x="21646" y="5882"/>
                    </a:lnTo>
                    <a:cubicBezTo>
                      <a:pt x="21599" y="5930"/>
                      <a:pt x="21563" y="5978"/>
                      <a:pt x="21527" y="6025"/>
                    </a:cubicBezTo>
                    <a:lnTo>
                      <a:pt x="21599" y="6085"/>
                    </a:lnTo>
                    <a:lnTo>
                      <a:pt x="21479" y="6097"/>
                    </a:lnTo>
                    <a:lnTo>
                      <a:pt x="21432" y="6144"/>
                    </a:lnTo>
                    <a:lnTo>
                      <a:pt x="21301" y="6168"/>
                    </a:lnTo>
                    <a:lnTo>
                      <a:pt x="21289" y="6204"/>
                    </a:lnTo>
                    <a:lnTo>
                      <a:pt x="21456" y="6240"/>
                    </a:lnTo>
                    <a:lnTo>
                      <a:pt x="21313" y="6240"/>
                    </a:lnTo>
                    <a:lnTo>
                      <a:pt x="21170" y="6192"/>
                    </a:lnTo>
                    <a:lnTo>
                      <a:pt x="21218" y="6109"/>
                    </a:lnTo>
                    <a:lnTo>
                      <a:pt x="21301" y="6073"/>
                    </a:lnTo>
                    <a:lnTo>
                      <a:pt x="21348" y="5978"/>
                    </a:lnTo>
                    <a:lnTo>
                      <a:pt x="21444" y="5871"/>
                    </a:lnTo>
                    <a:lnTo>
                      <a:pt x="21515" y="5894"/>
                    </a:lnTo>
                    <a:lnTo>
                      <a:pt x="21599" y="5835"/>
                    </a:lnTo>
                    <a:lnTo>
                      <a:pt x="21599" y="5763"/>
                    </a:lnTo>
                    <a:lnTo>
                      <a:pt x="21729" y="5644"/>
                    </a:lnTo>
                    <a:lnTo>
                      <a:pt x="21765" y="5680"/>
                    </a:lnTo>
                    <a:lnTo>
                      <a:pt x="22027" y="5501"/>
                    </a:lnTo>
                    <a:lnTo>
                      <a:pt x="22087" y="5370"/>
                    </a:lnTo>
                    <a:cubicBezTo>
                      <a:pt x="22122" y="5347"/>
                      <a:pt x="22170" y="5323"/>
                      <a:pt x="22206" y="5299"/>
                    </a:cubicBezTo>
                    <a:lnTo>
                      <a:pt x="22432" y="5228"/>
                    </a:lnTo>
                    <a:cubicBezTo>
                      <a:pt x="22444" y="5216"/>
                      <a:pt x="22456" y="5204"/>
                      <a:pt x="22456" y="5192"/>
                    </a:cubicBezTo>
                    <a:lnTo>
                      <a:pt x="22658" y="5132"/>
                    </a:lnTo>
                    <a:lnTo>
                      <a:pt x="22825" y="5001"/>
                    </a:lnTo>
                    <a:lnTo>
                      <a:pt x="22896" y="5037"/>
                    </a:lnTo>
                    <a:lnTo>
                      <a:pt x="22956" y="5025"/>
                    </a:lnTo>
                    <a:lnTo>
                      <a:pt x="23039" y="4954"/>
                    </a:lnTo>
                    <a:lnTo>
                      <a:pt x="23134" y="4918"/>
                    </a:lnTo>
                    <a:lnTo>
                      <a:pt x="23277" y="4847"/>
                    </a:lnTo>
                    <a:lnTo>
                      <a:pt x="23337" y="4751"/>
                    </a:lnTo>
                    <a:lnTo>
                      <a:pt x="23563" y="4620"/>
                    </a:lnTo>
                    <a:lnTo>
                      <a:pt x="23837" y="4478"/>
                    </a:lnTo>
                    <a:lnTo>
                      <a:pt x="23837" y="4394"/>
                    </a:lnTo>
                    <a:lnTo>
                      <a:pt x="23896" y="4370"/>
                    </a:lnTo>
                    <a:lnTo>
                      <a:pt x="23932" y="4323"/>
                    </a:lnTo>
                    <a:lnTo>
                      <a:pt x="23849" y="4311"/>
                    </a:lnTo>
                    <a:cubicBezTo>
                      <a:pt x="23849" y="4287"/>
                      <a:pt x="23837" y="4263"/>
                      <a:pt x="23825" y="4239"/>
                    </a:cubicBezTo>
                    <a:lnTo>
                      <a:pt x="23730" y="4239"/>
                    </a:lnTo>
                    <a:cubicBezTo>
                      <a:pt x="23718" y="4251"/>
                      <a:pt x="23706" y="4263"/>
                      <a:pt x="23694" y="4287"/>
                    </a:cubicBezTo>
                    <a:cubicBezTo>
                      <a:pt x="23694" y="4299"/>
                      <a:pt x="23706" y="4323"/>
                      <a:pt x="23718" y="4335"/>
                    </a:cubicBezTo>
                    <a:lnTo>
                      <a:pt x="23611" y="4394"/>
                    </a:lnTo>
                    <a:lnTo>
                      <a:pt x="23563" y="4358"/>
                    </a:lnTo>
                    <a:lnTo>
                      <a:pt x="23504" y="4382"/>
                    </a:lnTo>
                    <a:lnTo>
                      <a:pt x="23456" y="4358"/>
                    </a:lnTo>
                    <a:lnTo>
                      <a:pt x="23325" y="4406"/>
                    </a:lnTo>
                    <a:lnTo>
                      <a:pt x="23134" y="4537"/>
                    </a:lnTo>
                    <a:cubicBezTo>
                      <a:pt x="23134" y="4561"/>
                      <a:pt x="23123" y="4597"/>
                      <a:pt x="23111" y="4632"/>
                    </a:cubicBezTo>
                    <a:lnTo>
                      <a:pt x="23039" y="4680"/>
                    </a:lnTo>
                    <a:lnTo>
                      <a:pt x="22956" y="4644"/>
                    </a:lnTo>
                    <a:lnTo>
                      <a:pt x="22896" y="4668"/>
                    </a:lnTo>
                    <a:lnTo>
                      <a:pt x="22801" y="4751"/>
                    </a:lnTo>
                    <a:lnTo>
                      <a:pt x="22539" y="4930"/>
                    </a:lnTo>
                    <a:lnTo>
                      <a:pt x="22182" y="5073"/>
                    </a:lnTo>
                    <a:lnTo>
                      <a:pt x="22110" y="5049"/>
                    </a:lnTo>
                    <a:lnTo>
                      <a:pt x="22015" y="5085"/>
                    </a:lnTo>
                    <a:lnTo>
                      <a:pt x="22051" y="5109"/>
                    </a:lnTo>
                    <a:lnTo>
                      <a:pt x="21991" y="5168"/>
                    </a:lnTo>
                    <a:lnTo>
                      <a:pt x="21872" y="5180"/>
                    </a:lnTo>
                    <a:lnTo>
                      <a:pt x="21801" y="5216"/>
                    </a:lnTo>
                    <a:lnTo>
                      <a:pt x="21765" y="5323"/>
                    </a:lnTo>
                    <a:lnTo>
                      <a:pt x="21646" y="5490"/>
                    </a:lnTo>
                    <a:lnTo>
                      <a:pt x="21587" y="5478"/>
                    </a:lnTo>
                    <a:lnTo>
                      <a:pt x="21456" y="5525"/>
                    </a:lnTo>
                    <a:lnTo>
                      <a:pt x="21420" y="5525"/>
                    </a:lnTo>
                    <a:lnTo>
                      <a:pt x="21277" y="5573"/>
                    </a:lnTo>
                    <a:lnTo>
                      <a:pt x="21194" y="5632"/>
                    </a:lnTo>
                    <a:lnTo>
                      <a:pt x="21110" y="5668"/>
                    </a:lnTo>
                    <a:lnTo>
                      <a:pt x="21063" y="5740"/>
                    </a:lnTo>
                    <a:lnTo>
                      <a:pt x="20956" y="5799"/>
                    </a:lnTo>
                    <a:lnTo>
                      <a:pt x="20872" y="5894"/>
                    </a:lnTo>
                    <a:lnTo>
                      <a:pt x="20729" y="6002"/>
                    </a:lnTo>
                    <a:lnTo>
                      <a:pt x="20539" y="6121"/>
                    </a:lnTo>
                    <a:lnTo>
                      <a:pt x="20503" y="6216"/>
                    </a:lnTo>
                    <a:cubicBezTo>
                      <a:pt x="20515" y="6263"/>
                      <a:pt x="20527" y="6299"/>
                      <a:pt x="20539" y="6347"/>
                    </a:cubicBezTo>
                    <a:cubicBezTo>
                      <a:pt x="20575" y="6418"/>
                      <a:pt x="20598" y="6478"/>
                      <a:pt x="20634" y="6549"/>
                    </a:cubicBezTo>
                    <a:lnTo>
                      <a:pt x="20634" y="6656"/>
                    </a:lnTo>
                    <a:lnTo>
                      <a:pt x="20575" y="6656"/>
                    </a:lnTo>
                    <a:cubicBezTo>
                      <a:pt x="20551" y="6680"/>
                      <a:pt x="20515" y="6704"/>
                      <a:pt x="20491" y="6728"/>
                    </a:cubicBezTo>
                    <a:lnTo>
                      <a:pt x="20289" y="6954"/>
                    </a:lnTo>
                    <a:cubicBezTo>
                      <a:pt x="20301" y="6930"/>
                      <a:pt x="20313" y="6894"/>
                      <a:pt x="20336" y="6859"/>
                    </a:cubicBezTo>
                    <a:lnTo>
                      <a:pt x="20420" y="6728"/>
                    </a:lnTo>
                    <a:lnTo>
                      <a:pt x="20420" y="6668"/>
                    </a:lnTo>
                    <a:lnTo>
                      <a:pt x="20348" y="6668"/>
                    </a:lnTo>
                    <a:cubicBezTo>
                      <a:pt x="20348" y="6644"/>
                      <a:pt x="20336" y="6633"/>
                      <a:pt x="20336" y="6609"/>
                    </a:cubicBezTo>
                    <a:lnTo>
                      <a:pt x="20146" y="6549"/>
                    </a:lnTo>
                    <a:lnTo>
                      <a:pt x="20051" y="6573"/>
                    </a:lnTo>
                    <a:lnTo>
                      <a:pt x="19979" y="6537"/>
                    </a:lnTo>
                    <a:lnTo>
                      <a:pt x="19896" y="6537"/>
                    </a:lnTo>
                    <a:cubicBezTo>
                      <a:pt x="19884" y="6502"/>
                      <a:pt x="19860" y="6478"/>
                      <a:pt x="19848" y="6442"/>
                    </a:cubicBezTo>
                    <a:lnTo>
                      <a:pt x="19670" y="6371"/>
                    </a:lnTo>
                    <a:lnTo>
                      <a:pt x="19646" y="6394"/>
                    </a:lnTo>
                    <a:lnTo>
                      <a:pt x="19551" y="6394"/>
                    </a:lnTo>
                    <a:lnTo>
                      <a:pt x="19503" y="6335"/>
                    </a:lnTo>
                    <a:lnTo>
                      <a:pt x="19408" y="6335"/>
                    </a:lnTo>
                    <a:lnTo>
                      <a:pt x="19372" y="6371"/>
                    </a:lnTo>
                    <a:lnTo>
                      <a:pt x="19253" y="6359"/>
                    </a:lnTo>
                    <a:lnTo>
                      <a:pt x="18991" y="6299"/>
                    </a:lnTo>
                    <a:lnTo>
                      <a:pt x="18896" y="6204"/>
                    </a:lnTo>
                    <a:cubicBezTo>
                      <a:pt x="18884" y="6168"/>
                      <a:pt x="18860" y="6132"/>
                      <a:pt x="18848" y="6085"/>
                    </a:cubicBezTo>
                    <a:lnTo>
                      <a:pt x="18801" y="6085"/>
                    </a:lnTo>
                    <a:lnTo>
                      <a:pt x="18777" y="6144"/>
                    </a:lnTo>
                    <a:lnTo>
                      <a:pt x="18705" y="6144"/>
                    </a:lnTo>
                    <a:lnTo>
                      <a:pt x="18622" y="6085"/>
                    </a:lnTo>
                    <a:lnTo>
                      <a:pt x="18658" y="5978"/>
                    </a:lnTo>
                    <a:lnTo>
                      <a:pt x="18622" y="5954"/>
                    </a:lnTo>
                    <a:cubicBezTo>
                      <a:pt x="18622" y="5942"/>
                      <a:pt x="18634" y="5918"/>
                      <a:pt x="18634" y="5906"/>
                    </a:cubicBezTo>
                    <a:lnTo>
                      <a:pt x="18455" y="5859"/>
                    </a:lnTo>
                    <a:cubicBezTo>
                      <a:pt x="18455" y="5835"/>
                      <a:pt x="18443" y="5823"/>
                      <a:pt x="18431" y="5799"/>
                    </a:cubicBezTo>
                    <a:lnTo>
                      <a:pt x="18289" y="5787"/>
                    </a:lnTo>
                    <a:lnTo>
                      <a:pt x="18241" y="5799"/>
                    </a:lnTo>
                    <a:lnTo>
                      <a:pt x="18170" y="5763"/>
                    </a:lnTo>
                    <a:lnTo>
                      <a:pt x="18027" y="5751"/>
                    </a:lnTo>
                    <a:lnTo>
                      <a:pt x="17919" y="5787"/>
                    </a:lnTo>
                    <a:lnTo>
                      <a:pt x="17503" y="5763"/>
                    </a:lnTo>
                    <a:lnTo>
                      <a:pt x="17431" y="5787"/>
                    </a:lnTo>
                    <a:lnTo>
                      <a:pt x="17384" y="5751"/>
                    </a:lnTo>
                    <a:lnTo>
                      <a:pt x="17348" y="5716"/>
                    </a:lnTo>
                    <a:lnTo>
                      <a:pt x="17205" y="5751"/>
                    </a:lnTo>
                    <a:lnTo>
                      <a:pt x="17110" y="5799"/>
                    </a:lnTo>
                    <a:lnTo>
                      <a:pt x="17015" y="5775"/>
                    </a:lnTo>
                    <a:lnTo>
                      <a:pt x="16919" y="5644"/>
                    </a:lnTo>
                    <a:lnTo>
                      <a:pt x="16812" y="5585"/>
                    </a:lnTo>
                    <a:lnTo>
                      <a:pt x="16717" y="5585"/>
                    </a:lnTo>
                    <a:cubicBezTo>
                      <a:pt x="16705" y="5561"/>
                      <a:pt x="16681" y="5537"/>
                      <a:pt x="16657" y="5513"/>
                    </a:cubicBezTo>
                    <a:lnTo>
                      <a:pt x="16538" y="5442"/>
                    </a:lnTo>
                    <a:lnTo>
                      <a:pt x="16467" y="5430"/>
                    </a:lnTo>
                    <a:lnTo>
                      <a:pt x="16253" y="5513"/>
                    </a:lnTo>
                    <a:cubicBezTo>
                      <a:pt x="16241" y="5525"/>
                      <a:pt x="16229" y="5537"/>
                      <a:pt x="16217" y="5549"/>
                    </a:cubicBezTo>
                    <a:lnTo>
                      <a:pt x="16026" y="5597"/>
                    </a:lnTo>
                    <a:lnTo>
                      <a:pt x="15884" y="5680"/>
                    </a:lnTo>
                    <a:lnTo>
                      <a:pt x="15800" y="5680"/>
                    </a:lnTo>
                    <a:lnTo>
                      <a:pt x="15753" y="5716"/>
                    </a:lnTo>
                    <a:lnTo>
                      <a:pt x="15693" y="5716"/>
                    </a:lnTo>
                    <a:lnTo>
                      <a:pt x="15657" y="5751"/>
                    </a:lnTo>
                    <a:lnTo>
                      <a:pt x="15574" y="5775"/>
                    </a:lnTo>
                    <a:lnTo>
                      <a:pt x="15562" y="5751"/>
                    </a:lnTo>
                    <a:lnTo>
                      <a:pt x="15622" y="5728"/>
                    </a:lnTo>
                    <a:lnTo>
                      <a:pt x="15622" y="5680"/>
                    </a:lnTo>
                    <a:lnTo>
                      <a:pt x="15491" y="5680"/>
                    </a:lnTo>
                    <a:lnTo>
                      <a:pt x="15431" y="5740"/>
                    </a:lnTo>
                    <a:lnTo>
                      <a:pt x="15336" y="5751"/>
                    </a:lnTo>
                    <a:cubicBezTo>
                      <a:pt x="15336" y="5740"/>
                      <a:pt x="15348" y="5728"/>
                      <a:pt x="15348" y="5716"/>
                    </a:cubicBezTo>
                    <a:lnTo>
                      <a:pt x="15395" y="5668"/>
                    </a:lnTo>
                    <a:lnTo>
                      <a:pt x="15336" y="5656"/>
                    </a:lnTo>
                    <a:lnTo>
                      <a:pt x="15264" y="5692"/>
                    </a:lnTo>
                    <a:lnTo>
                      <a:pt x="15157" y="5716"/>
                    </a:lnTo>
                    <a:cubicBezTo>
                      <a:pt x="15157" y="5704"/>
                      <a:pt x="15157" y="5692"/>
                      <a:pt x="15157" y="5680"/>
                    </a:cubicBezTo>
                    <a:lnTo>
                      <a:pt x="15038" y="5656"/>
                    </a:lnTo>
                    <a:lnTo>
                      <a:pt x="14824" y="5644"/>
                    </a:lnTo>
                    <a:lnTo>
                      <a:pt x="14788" y="5668"/>
                    </a:lnTo>
                    <a:lnTo>
                      <a:pt x="14729" y="5668"/>
                    </a:lnTo>
                    <a:lnTo>
                      <a:pt x="14669" y="5692"/>
                    </a:lnTo>
                    <a:cubicBezTo>
                      <a:pt x="14657" y="5704"/>
                      <a:pt x="14645" y="5728"/>
                      <a:pt x="14621" y="5751"/>
                    </a:cubicBezTo>
                    <a:lnTo>
                      <a:pt x="14621" y="5716"/>
                    </a:lnTo>
                    <a:lnTo>
                      <a:pt x="14598" y="5692"/>
                    </a:lnTo>
                    <a:lnTo>
                      <a:pt x="14490" y="5692"/>
                    </a:lnTo>
                    <a:lnTo>
                      <a:pt x="14443" y="5787"/>
                    </a:lnTo>
                    <a:lnTo>
                      <a:pt x="14371" y="5787"/>
                    </a:lnTo>
                    <a:lnTo>
                      <a:pt x="14360" y="5740"/>
                    </a:lnTo>
                    <a:lnTo>
                      <a:pt x="14395" y="5704"/>
                    </a:lnTo>
                    <a:lnTo>
                      <a:pt x="14348" y="5680"/>
                    </a:lnTo>
                    <a:lnTo>
                      <a:pt x="14229" y="5704"/>
                    </a:lnTo>
                    <a:lnTo>
                      <a:pt x="14145" y="5751"/>
                    </a:lnTo>
                    <a:lnTo>
                      <a:pt x="14169" y="5704"/>
                    </a:lnTo>
                    <a:lnTo>
                      <a:pt x="14145" y="5680"/>
                    </a:lnTo>
                    <a:lnTo>
                      <a:pt x="14026" y="5680"/>
                    </a:lnTo>
                    <a:lnTo>
                      <a:pt x="13907" y="5644"/>
                    </a:lnTo>
                    <a:cubicBezTo>
                      <a:pt x="13907" y="5632"/>
                      <a:pt x="13919" y="5621"/>
                      <a:pt x="13919" y="5621"/>
                    </a:cubicBezTo>
                    <a:lnTo>
                      <a:pt x="13871" y="5609"/>
                    </a:lnTo>
                    <a:lnTo>
                      <a:pt x="13788" y="5621"/>
                    </a:lnTo>
                    <a:lnTo>
                      <a:pt x="13740" y="5668"/>
                    </a:lnTo>
                    <a:lnTo>
                      <a:pt x="13550" y="5906"/>
                    </a:lnTo>
                    <a:lnTo>
                      <a:pt x="13324" y="6085"/>
                    </a:lnTo>
                    <a:lnTo>
                      <a:pt x="13514" y="5894"/>
                    </a:lnTo>
                    <a:lnTo>
                      <a:pt x="13598" y="5716"/>
                    </a:lnTo>
                    <a:lnTo>
                      <a:pt x="13705" y="5573"/>
                    </a:lnTo>
                    <a:lnTo>
                      <a:pt x="13705" y="5466"/>
                    </a:lnTo>
                    <a:lnTo>
                      <a:pt x="13419" y="5466"/>
                    </a:lnTo>
                    <a:lnTo>
                      <a:pt x="13252" y="5525"/>
                    </a:lnTo>
                    <a:lnTo>
                      <a:pt x="13109" y="5632"/>
                    </a:lnTo>
                    <a:lnTo>
                      <a:pt x="13002" y="5668"/>
                    </a:lnTo>
                    <a:lnTo>
                      <a:pt x="12966" y="5716"/>
                    </a:lnTo>
                    <a:lnTo>
                      <a:pt x="12800" y="5799"/>
                    </a:lnTo>
                    <a:lnTo>
                      <a:pt x="12669" y="5978"/>
                    </a:lnTo>
                    <a:lnTo>
                      <a:pt x="12550" y="6097"/>
                    </a:lnTo>
                    <a:lnTo>
                      <a:pt x="12645" y="5966"/>
                    </a:lnTo>
                    <a:lnTo>
                      <a:pt x="12585" y="5882"/>
                    </a:lnTo>
                    <a:cubicBezTo>
                      <a:pt x="12585" y="5847"/>
                      <a:pt x="12574" y="5811"/>
                      <a:pt x="12574" y="5775"/>
                    </a:cubicBezTo>
                    <a:cubicBezTo>
                      <a:pt x="12562" y="5751"/>
                      <a:pt x="12550" y="5740"/>
                      <a:pt x="12538" y="5716"/>
                    </a:cubicBezTo>
                    <a:lnTo>
                      <a:pt x="12312" y="5716"/>
                    </a:lnTo>
                    <a:lnTo>
                      <a:pt x="12288" y="5692"/>
                    </a:lnTo>
                    <a:lnTo>
                      <a:pt x="12395" y="5621"/>
                    </a:lnTo>
                    <a:lnTo>
                      <a:pt x="12502" y="5573"/>
                    </a:lnTo>
                    <a:lnTo>
                      <a:pt x="12478" y="5549"/>
                    </a:lnTo>
                    <a:lnTo>
                      <a:pt x="12121" y="5561"/>
                    </a:lnTo>
                    <a:lnTo>
                      <a:pt x="12074" y="5537"/>
                    </a:lnTo>
                    <a:lnTo>
                      <a:pt x="12109" y="5442"/>
                    </a:lnTo>
                    <a:lnTo>
                      <a:pt x="12264" y="5335"/>
                    </a:lnTo>
                    <a:lnTo>
                      <a:pt x="12324" y="5240"/>
                    </a:lnTo>
                    <a:lnTo>
                      <a:pt x="12240" y="5216"/>
                    </a:lnTo>
                    <a:lnTo>
                      <a:pt x="12145" y="5168"/>
                    </a:lnTo>
                    <a:lnTo>
                      <a:pt x="12085" y="5192"/>
                    </a:lnTo>
                    <a:lnTo>
                      <a:pt x="12026" y="5228"/>
                    </a:lnTo>
                    <a:lnTo>
                      <a:pt x="11954" y="5204"/>
                    </a:lnTo>
                    <a:lnTo>
                      <a:pt x="11847" y="5216"/>
                    </a:lnTo>
                    <a:lnTo>
                      <a:pt x="11728" y="5263"/>
                    </a:lnTo>
                    <a:lnTo>
                      <a:pt x="11573" y="5287"/>
                    </a:lnTo>
                    <a:lnTo>
                      <a:pt x="11490" y="5299"/>
                    </a:lnTo>
                    <a:lnTo>
                      <a:pt x="11431" y="5370"/>
                    </a:lnTo>
                    <a:lnTo>
                      <a:pt x="11276" y="5430"/>
                    </a:lnTo>
                    <a:lnTo>
                      <a:pt x="11240" y="5513"/>
                    </a:lnTo>
                    <a:lnTo>
                      <a:pt x="11252" y="5549"/>
                    </a:lnTo>
                    <a:lnTo>
                      <a:pt x="11145" y="5513"/>
                    </a:lnTo>
                    <a:cubicBezTo>
                      <a:pt x="11145" y="5490"/>
                      <a:pt x="11157" y="5466"/>
                      <a:pt x="11169" y="5442"/>
                    </a:cubicBezTo>
                    <a:lnTo>
                      <a:pt x="11216" y="5394"/>
                    </a:lnTo>
                    <a:lnTo>
                      <a:pt x="11181" y="5335"/>
                    </a:lnTo>
                    <a:lnTo>
                      <a:pt x="11204" y="5263"/>
                    </a:lnTo>
                    <a:lnTo>
                      <a:pt x="11252" y="5216"/>
                    </a:lnTo>
                    <a:cubicBezTo>
                      <a:pt x="11252" y="5192"/>
                      <a:pt x="11240" y="5168"/>
                      <a:pt x="11240" y="5144"/>
                    </a:cubicBezTo>
                    <a:cubicBezTo>
                      <a:pt x="11228" y="5120"/>
                      <a:pt x="11240" y="5097"/>
                      <a:pt x="11240" y="5061"/>
                    </a:cubicBezTo>
                    <a:lnTo>
                      <a:pt x="11192" y="5037"/>
                    </a:lnTo>
                    <a:lnTo>
                      <a:pt x="11145" y="5049"/>
                    </a:lnTo>
                    <a:lnTo>
                      <a:pt x="11038" y="5204"/>
                    </a:lnTo>
                    <a:lnTo>
                      <a:pt x="11038" y="5275"/>
                    </a:lnTo>
                    <a:lnTo>
                      <a:pt x="11002" y="5299"/>
                    </a:lnTo>
                    <a:lnTo>
                      <a:pt x="10895" y="5299"/>
                    </a:lnTo>
                    <a:lnTo>
                      <a:pt x="10788" y="5370"/>
                    </a:lnTo>
                    <a:lnTo>
                      <a:pt x="10776" y="5418"/>
                    </a:lnTo>
                    <a:lnTo>
                      <a:pt x="10835" y="5490"/>
                    </a:lnTo>
                    <a:lnTo>
                      <a:pt x="10776" y="5573"/>
                    </a:lnTo>
                    <a:cubicBezTo>
                      <a:pt x="10752" y="5585"/>
                      <a:pt x="10740" y="5585"/>
                      <a:pt x="10716" y="5597"/>
                    </a:cubicBezTo>
                    <a:lnTo>
                      <a:pt x="10669" y="5585"/>
                    </a:lnTo>
                    <a:cubicBezTo>
                      <a:pt x="10657" y="5621"/>
                      <a:pt x="10645" y="5668"/>
                      <a:pt x="10645" y="5704"/>
                    </a:cubicBezTo>
                    <a:lnTo>
                      <a:pt x="10669" y="5787"/>
                    </a:lnTo>
                    <a:lnTo>
                      <a:pt x="10585" y="5728"/>
                    </a:lnTo>
                    <a:lnTo>
                      <a:pt x="10550" y="5644"/>
                    </a:lnTo>
                    <a:lnTo>
                      <a:pt x="10585" y="5561"/>
                    </a:lnTo>
                    <a:lnTo>
                      <a:pt x="10526" y="5573"/>
                    </a:lnTo>
                    <a:lnTo>
                      <a:pt x="10466" y="5656"/>
                    </a:lnTo>
                    <a:lnTo>
                      <a:pt x="10454" y="5716"/>
                    </a:lnTo>
                    <a:lnTo>
                      <a:pt x="10371" y="5775"/>
                    </a:lnTo>
                    <a:lnTo>
                      <a:pt x="10383" y="5632"/>
                    </a:lnTo>
                    <a:lnTo>
                      <a:pt x="10288" y="5585"/>
                    </a:lnTo>
                    <a:lnTo>
                      <a:pt x="10180" y="5644"/>
                    </a:lnTo>
                    <a:lnTo>
                      <a:pt x="10180" y="5585"/>
                    </a:lnTo>
                    <a:cubicBezTo>
                      <a:pt x="10216" y="5549"/>
                      <a:pt x="10252" y="5501"/>
                      <a:pt x="10288" y="5466"/>
                    </a:cubicBezTo>
                    <a:cubicBezTo>
                      <a:pt x="10335" y="5418"/>
                      <a:pt x="10371" y="5418"/>
                      <a:pt x="10407" y="5394"/>
                    </a:cubicBezTo>
                    <a:cubicBezTo>
                      <a:pt x="10466" y="5394"/>
                      <a:pt x="10514" y="5394"/>
                      <a:pt x="10573" y="5406"/>
                    </a:cubicBezTo>
                    <a:lnTo>
                      <a:pt x="10728" y="5287"/>
                    </a:lnTo>
                    <a:lnTo>
                      <a:pt x="10823" y="5228"/>
                    </a:lnTo>
                    <a:lnTo>
                      <a:pt x="10919" y="5097"/>
                    </a:lnTo>
                    <a:lnTo>
                      <a:pt x="10919" y="5061"/>
                    </a:lnTo>
                    <a:cubicBezTo>
                      <a:pt x="10931" y="5037"/>
                      <a:pt x="10931" y="5025"/>
                      <a:pt x="10942" y="5013"/>
                    </a:cubicBezTo>
                    <a:lnTo>
                      <a:pt x="10895" y="4989"/>
                    </a:lnTo>
                    <a:lnTo>
                      <a:pt x="10740" y="5013"/>
                    </a:lnTo>
                    <a:lnTo>
                      <a:pt x="10680" y="5037"/>
                    </a:lnTo>
                    <a:lnTo>
                      <a:pt x="10657" y="4978"/>
                    </a:lnTo>
                    <a:lnTo>
                      <a:pt x="10585" y="4966"/>
                    </a:lnTo>
                    <a:lnTo>
                      <a:pt x="10538" y="4966"/>
                    </a:lnTo>
                    <a:lnTo>
                      <a:pt x="10550" y="4930"/>
                    </a:lnTo>
                    <a:lnTo>
                      <a:pt x="10609" y="4894"/>
                    </a:lnTo>
                    <a:lnTo>
                      <a:pt x="10621" y="4847"/>
                    </a:lnTo>
                    <a:lnTo>
                      <a:pt x="10561" y="4870"/>
                    </a:lnTo>
                    <a:lnTo>
                      <a:pt x="10347" y="5037"/>
                    </a:lnTo>
                    <a:cubicBezTo>
                      <a:pt x="10335" y="5049"/>
                      <a:pt x="10323" y="5073"/>
                      <a:pt x="10311" y="5085"/>
                    </a:cubicBezTo>
                    <a:lnTo>
                      <a:pt x="10145" y="5156"/>
                    </a:lnTo>
                    <a:lnTo>
                      <a:pt x="10038" y="5263"/>
                    </a:lnTo>
                    <a:lnTo>
                      <a:pt x="9823" y="5501"/>
                    </a:lnTo>
                    <a:lnTo>
                      <a:pt x="9668" y="5597"/>
                    </a:lnTo>
                    <a:lnTo>
                      <a:pt x="9371" y="5716"/>
                    </a:lnTo>
                    <a:lnTo>
                      <a:pt x="9097" y="5716"/>
                    </a:lnTo>
                    <a:lnTo>
                      <a:pt x="9097" y="5763"/>
                    </a:lnTo>
                    <a:lnTo>
                      <a:pt x="9002" y="5799"/>
                    </a:lnTo>
                    <a:lnTo>
                      <a:pt x="8847" y="5787"/>
                    </a:lnTo>
                    <a:lnTo>
                      <a:pt x="8764" y="5859"/>
                    </a:lnTo>
                    <a:cubicBezTo>
                      <a:pt x="8764" y="5882"/>
                      <a:pt x="8752" y="5906"/>
                      <a:pt x="8752" y="5930"/>
                    </a:cubicBezTo>
                    <a:lnTo>
                      <a:pt x="8680" y="5954"/>
                    </a:lnTo>
                    <a:lnTo>
                      <a:pt x="8633" y="5930"/>
                    </a:lnTo>
                    <a:lnTo>
                      <a:pt x="8633" y="5871"/>
                    </a:lnTo>
                    <a:lnTo>
                      <a:pt x="8728" y="5799"/>
                    </a:lnTo>
                    <a:lnTo>
                      <a:pt x="8656" y="5787"/>
                    </a:lnTo>
                    <a:lnTo>
                      <a:pt x="8514" y="5871"/>
                    </a:lnTo>
                    <a:lnTo>
                      <a:pt x="8311" y="6049"/>
                    </a:lnTo>
                    <a:lnTo>
                      <a:pt x="8156" y="6168"/>
                    </a:lnTo>
                    <a:cubicBezTo>
                      <a:pt x="8156" y="6204"/>
                      <a:pt x="8144" y="6240"/>
                      <a:pt x="8133" y="6275"/>
                    </a:cubicBezTo>
                    <a:lnTo>
                      <a:pt x="8192" y="6335"/>
                    </a:lnTo>
                    <a:lnTo>
                      <a:pt x="8347" y="6287"/>
                    </a:lnTo>
                    <a:lnTo>
                      <a:pt x="8347" y="6287"/>
                    </a:lnTo>
                    <a:lnTo>
                      <a:pt x="8275" y="6371"/>
                    </a:lnTo>
                    <a:lnTo>
                      <a:pt x="8121" y="6430"/>
                    </a:lnTo>
                    <a:lnTo>
                      <a:pt x="7990" y="6585"/>
                    </a:lnTo>
                    <a:lnTo>
                      <a:pt x="7942" y="6799"/>
                    </a:lnTo>
                    <a:cubicBezTo>
                      <a:pt x="7942" y="6847"/>
                      <a:pt x="7942" y="6906"/>
                      <a:pt x="7930" y="6954"/>
                    </a:cubicBezTo>
                    <a:lnTo>
                      <a:pt x="7883" y="6978"/>
                    </a:lnTo>
                    <a:lnTo>
                      <a:pt x="7835" y="6966"/>
                    </a:lnTo>
                    <a:cubicBezTo>
                      <a:pt x="7835" y="6918"/>
                      <a:pt x="7823" y="6871"/>
                      <a:pt x="7823" y="6811"/>
                    </a:cubicBezTo>
                    <a:lnTo>
                      <a:pt x="7930" y="6573"/>
                    </a:lnTo>
                    <a:lnTo>
                      <a:pt x="7918" y="6513"/>
                    </a:lnTo>
                    <a:lnTo>
                      <a:pt x="7859" y="6537"/>
                    </a:lnTo>
                    <a:lnTo>
                      <a:pt x="7573" y="6752"/>
                    </a:lnTo>
                    <a:lnTo>
                      <a:pt x="7442" y="6811"/>
                    </a:lnTo>
                    <a:lnTo>
                      <a:pt x="7347" y="6823"/>
                    </a:lnTo>
                    <a:lnTo>
                      <a:pt x="7216" y="6787"/>
                    </a:lnTo>
                    <a:lnTo>
                      <a:pt x="7061" y="6823"/>
                    </a:lnTo>
                    <a:lnTo>
                      <a:pt x="6990" y="6859"/>
                    </a:lnTo>
                    <a:lnTo>
                      <a:pt x="7013" y="6883"/>
                    </a:lnTo>
                    <a:lnTo>
                      <a:pt x="7216" y="6847"/>
                    </a:lnTo>
                    <a:lnTo>
                      <a:pt x="7311" y="6871"/>
                    </a:lnTo>
                    <a:lnTo>
                      <a:pt x="7251" y="6918"/>
                    </a:lnTo>
                    <a:lnTo>
                      <a:pt x="7061" y="6966"/>
                    </a:lnTo>
                    <a:lnTo>
                      <a:pt x="6835" y="7037"/>
                    </a:lnTo>
                    <a:lnTo>
                      <a:pt x="6609" y="7228"/>
                    </a:lnTo>
                    <a:lnTo>
                      <a:pt x="6359" y="7526"/>
                    </a:lnTo>
                    <a:lnTo>
                      <a:pt x="6073" y="7776"/>
                    </a:lnTo>
                    <a:lnTo>
                      <a:pt x="5870" y="7990"/>
                    </a:lnTo>
                    <a:cubicBezTo>
                      <a:pt x="5799" y="8073"/>
                      <a:pt x="5739" y="8168"/>
                      <a:pt x="5668" y="8252"/>
                    </a:cubicBezTo>
                    <a:lnTo>
                      <a:pt x="5430" y="8549"/>
                    </a:lnTo>
                    <a:lnTo>
                      <a:pt x="5251" y="8692"/>
                    </a:lnTo>
                    <a:lnTo>
                      <a:pt x="5144" y="8752"/>
                    </a:lnTo>
                    <a:lnTo>
                      <a:pt x="5001" y="8883"/>
                    </a:lnTo>
                    <a:lnTo>
                      <a:pt x="4858" y="8954"/>
                    </a:lnTo>
                    <a:lnTo>
                      <a:pt x="4680" y="9121"/>
                    </a:lnTo>
                    <a:lnTo>
                      <a:pt x="4501" y="9204"/>
                    </a:lnTo>
                    <a:lnTo>
                      <a:pt x="4382" y="9204"/>
                    </a:lnTo>
                    <a:lnTo>
                      <a:pt x="4203" y="9276"/>
                    </a:lnTo>
                    <a:lnTo>
                      <a:pt x="4001" y="9288"/>
                    </a:lnTo>
                    <a:lnTo>
                      <a:pt x="3846" y="9311"/>
                    </a:lnTo>
                    <a:lnTo>
                      <a:pt x="3632" y="9335"/>
                    </a:lnTo>
                    <a:lnTo>
                      <a:pt x="3572" y="9371"/>
                    </a:lnTo>
                    <a:lnTo>
                      <a:pt x="3465" y="9526"/>
                    </a:lnTo>
                    <a:lnTo>
                      <a:pt x="3311" y="9764"/>
                    </a:lnTo>
                    <a:cubicBezTo>
                      <a:pt x="3311" y="9800"/>
                      <a:pt x="3299" y="9835"/>
                      <a:pt x="3299" y="9871"/>
                    </a:cubicBezTo>
                    <a:cubicBezTo>
                      <a:pt x="3263" y="9919"/>
                      <a:pt x="3239" y="9954"/>
                      <a:pt x="3203" y="10002"/>
                    </a:cubicBezTo>
                    <a:cubicBezTo>
                      <a:pt x="3203" y="10038"/>
                      <a:pt x="3191" y="10073"/>
                      <a:pt x="3191" y="10121"/>
                    </a:cubicBezTo>
                    <a:lnTo>
                      <a:pt x="3084" y="10145"/>
                    </a:lnTo>
                    <a:lnTo>
                      <a:pt x="2989" y="10145"/>
                    </a:lnTo>
                    <a:lnTo>
                      <a:pt x="2930" y="10216"/>
                    </a:lnTo>
                    <a:lnTo>
                      <a:pt x="3120" y="10312"/>
                    </a:lnTo>
                    <a:lnTo>
                      <a:pt x="3430" y="10574"/>
                    </a:lnTo>
                    <a:lnTo>
                      <a:pt x="3703" y="10752"/>
                    </a:lnTo>
                    <a:lnTo>
                      <a:pt x="3870" y="10955"/>
                    </a:lnTo>
                    <a:lnTo>
                      <a:pt x="3930" y="11169"/>
                    </a:lnTo>
                    <a:cubicBezTo>
                      <a:pt x="3906" y="11240"/>
                      <a:pt x="3882" y="11324"/>
                      <a:pt x="3870" y="11383"/>
                    </a:cubicBezTo>
                    <a:cubicBezTo>
                      <a:pt x="3846" y="11431"/>
                      <a:pt x="3822" y="11478"/>
                      <a:pt x="3799" y="11526"/>
                    </a:cubicBezTo>
                    <a:cubicBezTo>
                      <a:pt x="3799" y="11538"/>
                      <a:pt x="3811" y="11562"/>
                      <a:pt x="3822" y="11574"/>
                    </a:cubicBezTo>
                    <a:lnTo>
                      <a:pt x="4132" y="11633"/>
                    </a:lnTo>
                    <a:lnTo>
                      <a:pt x="4287" y="11609"/>
                    </a:lnTo>
                    <a:lnTo>
                      <a:pt x="4239" y="11538"/>
                    </a:lnTo>
                    <a:lnTo>
                      <a:pt x="4311" y="11538"/>
                    </a:lnTo>
                    <a:lnTo>
                      <a:pt x="4394" y="11455"/>
                    </a:lnTo>
                    <a:lnTo>
                      <a:pt x="4489" y="11419"/>
                    </a:lnTo>
                    <a:lnTo>
                      <a:pt x="4418" y="11502"/>
                    </a:lnTo>
                    <a:cubicBezTo>
                      <a:pt x="4418" y="11526"/>
                      <a:pt x="4430" y="11538"/>
                      <a:pt x="4430" y="11562"/>
                    </a:cubicBezTo>
                    <a:lnTo>
                      <a:pt x="4799" y="11574"/>
                    </a:lnTo>
                    <a:cubicBezTo>
                      <a:pt x="4787" y="11586"/>
                      <a:pt x="4763" y="11609"/>
                      <a:pt x="4739" y="11633"/>
                    </a:cubicBezTo>
                    <a:lnTo>
                      <a:pt x="4608" y="11681"/>
                    </a:lnTo>
                    <a:cubicBezTo>
                      <a:pt x="4608" y="11705"/>
                      <a:pt x="4608" y="11728"/>
                      <a:pt x="4596" y="11740"/>
                    </a:cubicBezTo>
                    <a:lnTo>
                      <a:pt x="4680" y="11943"/>
                    </a:lnTo>
                    <a:lnTo>
                      <a:pt x="4727" y="12026"/>
                    </a:lnTo>
                    <a:lnTo>
                      <a:pt x="4811" y="12026"/>
                    </a:lnTo>
                    <a:lnTo>
                      <a:pt x="4870" y="11943"/>
                    </a:lnTo>
                    <a:lnTo>
                      <a:pt x="5001" y="11847"/>
                    </a:lnTo>
                    <a:lnTo>
                      <a:pt x="5108" y="11836"/>
                    </a:lnTo>
                    <a:lnTo>
                      <a:pt x="5180" y="11859"/>
                    </a:lnTo>
                    <a:lnTo>
                      <a:pt x="5323" y="11764"/>
                    </a:lnTo>
                    <a:lnTo>
                      <a:pt x="5537" y="11717"/>
                    </a:lnTo>
                    <a:lnTo>
                      <a:pt x="5716" y="11693"/>
                    </a:lnTo>
                    <a:lnTo>
                      <a:pt x="5585" y="11812"/>
                    </a:lnTo>
                    <a:cubicBezTo>
                      <a:pt x="5608" y="11836"/>
                      <a:pt x="5632" y="11859"/>
                      <a:pt x="5656" y="11883"/>
                    </a:cubicBezTo>
                    <a:lnTo>
                      <a:pt x="5656" y="11978"/>
                    </a:lnTo>
                    <a:lnTo>
                      <a:pt x="5466" y="12086"/>
                    </a:lnTo>
                    <a:lnTo>
                      <a:pt x="5466" y="12026"/>
                    </a:lnTo>
                    <a:lnTo>
                      <a:pt x="5311" y="12038"/>
                    </a:lnTo>
                    <a:lnTo>
                      <a:pt x="5251" y="12098"/>
                    </a:lnTo>
                    <a:lnTo>
                      <a:pt x="5085" y="12157"/>
                    </a:lnTo>
                    <a:lnTo>
                      <a:pt x="5001" y="12145"/>
                    </a:lnTo>
                    <a:lnTo>
                      <a:pt x="4894" y="12062"/>
                    </a:lnTo>
                    <a:lnTo>
                      <a:pt x="4775" y="12086"/>
                    </a:lnTo>
                    <a:lnTo>
                      <a:pt x="4715" y="12121"/>
                    </a:lnTo>
                    <a:lnTo>
                      <a:pt x="4537" y="12121"/>
                    </a:lnTo>
                    <a:cubicBezTo>
                      <a:pt x="4525" y="12074"/>
                      <a:pt x="4513" y="12038"/>
                      <a:pt x="4501" y="12002"/>
                    </a:cubicBezTo>
                    <a:cubicBezTo>
                      <a:pt x="4513" y="11907"/>
                      <a:pt x="4525" y="11812"/>
                      <a:pt x="4537" y="11717"/>
                    </a:cubicBezTo>
                    <a:lnTo>
                      <a:pt x="4477" y="11657"/>
                    </a:lnTo>
                    <a:lnTo>
                      <a:pt x="4430" y="11681"/>
                    </a:lnTo>
                    <a:cubicBezTo>
                      <a:pt x="4406" y="11717"/>
                      <a:pt x="4382" y="11752"/>
                      <a:pt x="4358" y="11788"/>
                    </a:cubicBezTo>
                    <a:lnTo>
                      <a:pt x="4442" y="12014"/>
                    </a:lnTo>
                    <a:cubicBezTo>
                      <a:pt x="4442" y="12074"/>
                      <a:pt x="4454" y="12121"/>
                      <a:pt x="4454" y="12181"/>
                    </a:cubicBezTo>
                    <a:lnTo>
                      <a:pt x="4382" y="12300"/>
                    </a:lnTo>
                    <a:cubicBezTo>
                      <a:pt x="4394" y="12324"/>
                      <a:pt x="4406" y="12348"/>
                      <a:pt x="4406" y="12359"/>
                    </a:cubicBezTo>
                    <a:lnTo>
                      <a:pt x="4454" y="12252"/>
                    </a:lnTo>
                    <a:lnTo>
                      <a:pt x="4537" y="12217"/>
                    </a:lnTo>
                    <a:lnTo>
                      <a:pt x="4608" y="12228"/>
                    </a:lnTo>
                    <a:lnTo>
                      <a:pt x="4763" y="12157"/>
                    </a:lnTo>
                    <a:lnTo>
                      <a:pt x="4858" y="12217"/>
                    </a:lnTo>
                    <a:lnTo>
                      <a:pt x="4918" y="12348"/>
                    </a:lnTo>
                    <a:lnTo>
                      <a:pt x="4835" y="12490"/>
                    </a:lnTo>
                    <a:lnTo>
                      <a:pt x="4680" y="12609"/>
                    </a:lnTo>
                    <a:lnTo>
                      <a:pt x="4680" y="12609"/>
                    </a:lnTo>
                    <a:lnTo>
                      <a:pt x="4775" y="12407"/>
                    </a:lnTo>
                    <a:cubicBezTo>
                      <a:pt x="4763" y="12395"/>
                      <a:pt x="4751" y="12383"/>
                      <a:pt x="4751" y="12371"/>
                    </a:cubicBezTo>
                    <a:lnTo>
                      <a:pt x="4656" y="12383"/>
                    </a:lnTo>
                    <a:lnTo>
                      <a:pt x="4596" y="12383"/>
                    </a:lnTo>
                    <a:lnTo>
                      <a:pt x="4537" y="12455"/>
                    </a:lnTo>
                    <a:lnTo>
                      <a:pt x="4394" y="12621"/>
                    </a:lnTo>
                    <a:lnTo>
                      <a:pt x="4406" y="12693"/>
                    </a:lnTo>
                    <a:lnTo>
                      <a:pt x="4311" y="12764"/>
                    </a:lnTo>
                    <a:lnTo>
                      <a:pt x="4215" y="12848"/>
                    </a:lnTo>
                    <a:lnTo>
                      <a:pt x="4156" y="12788"/>
                    </a:lnTo>
                    <a:lnTo>
                      <a:pt x="4096" y="12788"/>
                    </a:lnTo>
                    <a:lnTo>
                      <a:pt x="3942" y="12871"/>
                    </a:lnTo>
                    <a:lnTo>
                      <a:pt x="3858" y="12883"/>
                    </a:lnTo>
                    <a:lnTo>
                      <a:pt x="3799" y="12812"/>
                    </a:lnTo>
                    <a:lnTo>
                      <a:pt x="3715" y="12836"/>
                    </a:lnTo>
                    <a:lnTo>
                      <a:pt x="3656" y="12883"/>
                    </a:lnTo>
                    <a:lnTo>
                      <a:pt x="3549" y="12931"/>
                    </a:lnTo>
                    <a:lnTo>
                      <a:pt x="3501" y="12871"/>
                    </a:lnTo>
                    <a:lnTo>
                      <a:pt x="3406" y="12871"/>
                    </a:lnTo>
                    <a:lnTo>
                      <a:pt x="3334" y="12943"/>
                    </a:lnTo>
                    <a:lnTo>
                      <a:pt x="3275" y="12967"/>
                    </a:lnTo>
                    <a:cubicBezTo>
                      <a:pt x="3263" y="12931"/>
                      <a:pt x="3251" y="12907"/>
                      <a:pt x="3227" y="12883"/>
                    </a:cubicBezTo>
                    <a:lnTo>
                      <a:pt x="3156" y="12848"/>
                    </a:lnTo>
                    <a:cubicBezTo>
                      <a:pt x="3156" y="12836"/>
                      <a:pt x="3144" y="12824"/>
                      <a:pt x="3132" y="12800"/>
                    </a:cubicBezTo>
                    <a:lnTo>
                      <a:pt x="3239" y="12729"/>
                    </a:lnTo>
                    <a:cubicBezTo>
                      <a:pt x="3263" y="12669"/>
                      <a:pt x="3287" y="12621"/>
                      <a:pt x="3311" y="12562"/>
                    </a:cubicBezTo>
                    <a:lnTo>
                      <a:pt x="3382" y="12526"/>
                    </a:lnTo>
                    <a:lnTo>
                      <a:pt x="3430" y="12431"/>
                    </a:lnTo>
                    <a:lnTo>
                      <a:pt x="3394" y="12395"/>
                    </a:lnTo>
                    <a:lnTo>
                      <a:pt x="3191" y="12371"/>
                    </a:lnTo>
                    <a:lnTo>
                      <a:pt x="3072" y="12383"/>
                    </a:lnTo>
                    <a:lnTo>
                      <a:pt x="2953" y="12431"/>
                    </a:lnTo>
                    <a:lnTo>
                      <a:pt x="2787" y="12586"/>
                    </a:lnTo>
                    <a:lnTo>
                      <a:pt x="2679" y="12633"/>
                    </a:lnTo>
                    <a:lnTo>
                      <a:pt x="2560" y="12633"/>
                    </a:lnTo>
                    <a:lnTo>
                      <a:pt x="2453" y="12693"/>
                    </a:lnTo>
                    <a:cubicBezTo>
                      <a:pt x="2346" y="12776"/>
                      <a:pt x="2239" y="12859"/>
                      <a:pt x="2132" y="12943"/>
                    </a:cubicBezTo>
                    <a:lnTo>
                      <a:pt x="2120" y="12990"/>
                    </a:lnTo>
                    <a:lnTo>
                      <a:pt x="2203" y="13002"/>
                    </a:lnTo>
                    <a:lnTo>
                      <a:pt x="2370" y="13014"/>
                    </a:lnTo>
                    <a:cubicBezTo>
                      <a:pt x="2370" y="13026"/>
                      <a:pt x="2370" y="13038"/>
                      <a:pt x="2358" y="13050"/>
                    </a:cubicBezTo>
                    <a:lnTo>
                      <a:pt x="2251" y="13086"/>
                    </a:lnTo>
                    <a:lnTo>
                      <a:pt x="2156" y="13133"/>
                    </a:lnTo>
                    <a:lnTo>
                      <a:pt x="2084" y="13121"/>
                    </a:lnTo>
                    <a:lnTo>
                      <a:pt x="1965" y="13145"/>
                    </a:lnTo>
                    <a:lnTo>
                      <a:pt x="1739" y="13229"/>
                    </a:lnTo>
                    <a:lnTo>
                      <a:pt x="1513" y="13360"/>
                    </a:lnTo>
                    <a:lnTo>
                      <a:pt x="1453" y="13431"/>
                    </a:lnTo>
                    <a:cubicBezTo>
                      <a:pt x="1453" y="13443"/>
                      <a:pt x="1453" y="13455"/>
                      <a:pt x="1465" y="13479"/>
                    </a:cubicBezTo>
                    <a:lnTo>
                      <a:pt x="1334" y="13538"/>
                    </a:lnTo>
                    <a:lnTo>
                      <a:pt x="1298" y="13526"/>
                    </a:lnTo>
                    <a:lnTo>
                      <a:pt x="1203" y="13562"/>
                    </a:lnTo>
                    <a:lnTo>
                      <a:pt x="1072" y="13717"/>
                    </a:lnTo>
                    <a:cubicBezTo>
                      <a:pt x="1072" y="13729"/>
                      <a:pt x="1084" y="13741"/>
                      <a:pt x="1084" y="13752"/>
                    </a:cubicBezTo>
                    <a:lnTo>
                      <a:pt x="1001" y="13812"/>
                    </a:lnTo>
                    <a:lnTo>
                      <a:pt x="846" y="13955"/>
                    </a:lnTo>
                    <a:lnTo>
                      <a:pt x="739" y="14062"/>
                    </a:lnTo>
                    <a:lnTo>
                      <a:pt x="667" y="14110"/>
                    </a:lnTo>
                    <a:cubicBezTo>
                      <a:pt x="667" y="14086"/>
                      <a:pt x="679" y="14074"/>
                      <a:pt x="691" y="14062"/>
                    </a:cubicBezTo>
                    <a:lnTo>
                      <a:pt x="703" y="14002"/>
                    </a:lnTo>
                    <a:lnTo>
                      <a:pt x="703" y="14002"/>
                    </a:lnTo>
                    <a:lnTo>
                      <a:pt x="608" y="14074"/>
                    </a:lnTo>
                    <a:lnTo>
                      <a:pt x="560" y="14205"/>
                    </a:lnTo>
                    <a:lnTo>
                      <a:pt x="560" y="14241"/>
                    </a:lnTo>
                    <a:lnTo>
                      <a:pt x="798" y="14288"/>
                    </a:lnTo>
                    <a:lnTo>
                      <a:pt x="1025" y="14360"/>
                    </a:lnTo>
                    <a:lnTo>
                      <a:pt x="1215" y="14300"/>
                    </a:lnTo>
                    <a:lnTo>
                      <a:pt x="1394" y="14348"/>
                    </a:lnTo>
                    <a:lnTo>
                      <a:pt x="1536" y="14336"/>
                    </a:lnTo>
                    <a:lnTo>
                      <a:pt x="1632" y="14395"/>
                    </a:lnTo>
                    <a:lnTo>
                      <a:pt x="1763" y="14360"/>
                    </a:lnTo>
                    <a:lnTo>
                      <a:pt x="1929" y="14336"/>
                    </a:lnTo>
                    <a:lnTo>
                      <a:pt x="1894" y="14372"/>
                    </a:lnTo>
                    <a:lnTo>
                      <a:pt x="1691" y="14479"/>
                    </a:lnTo>
                    <a:lnTo>
                      <a:pt x="1632" y="14407"/>
                    </a:lnTo>
                    <a:lnTo>
                      <a:pt x="1358" y="14407"/>
                    </a:lnTo>
                    <a:lnTo>
                      <a:pt x="1310" y="14455"/>
                    </a:lnTo>
                    <a:cubicBezTo>
                      <a:pt x="1275" y="14503"/>
                      <a:pt x="1239" y="14550"/>
                      <a:pt x="1215" y="14598"/>
                    </a:cubicBezTo>
                    <a:lnTo>
                      <a:pt x="1132" y="14634"/>
                    </a:lnTo>
                    <a:lnTo>
                      <a:pt x="1013" y="14598"/>
                    </a:lnTo>
                    <a:lnTo>
                      <a:pt x="1084" y="14479"/>
                    </a:lnTo>
                    <a:lnTo>
                      <a:pt x="1072" y="14455"/>
                    </a:lnTo>
                    <a:lnTo>
                      <a:pt x="977" y="14503"/>
                    </a:lnTo>
                    <a:lnTo>
                      <a:pt x="929" y="14622"/>
                    </a:lnTo>
                    <a:cubicBezTo>
                      <a:pt x="965" y="14669"/>
                      <a:pt x="989" y="14717"/>
                      <a:pt x="1025" y="14764"/>
                    </a:cubicBezTo>
                    <a:lnTo>
                      <a:pt x="1072" y="14764"/>
                    </a:lnTo>
                    <a:lnTo>
                      <a:pt x="1108" y="14824"/>
                    </a:lnTo>
                    <a:lnTo>
                      <a:pt x="1013" y="14955"/>
                    </a:lnTo>
                    <a:cubicBezTo>
                      <a:pt x="1001" y="15003"/>
                      <a:pt x="977" y="15050"/>
                      <a:pt x="965" y="15098"/>
                    </a:cubicBezTo>
                    <a:lnTo>
                      <a:pt x="989" y="15217"/>
                    </a:lnTo>
                    <a:lnTo>
                      <a:pt x="1048" y="15300"/>
                    </a:lnTo>
                    <a:lnTo>
                      <a:pt x="1334" y="15348"/>
                    </a:lnTo>
                    <a:lnTo>
                      <a:pt x="1560" y="15300"/>
                    </a:lnTo>
                    <a:lnTo>
                      <a:pt x="1727" y="15324"/>
                    </a:lnTo>
                    <a:lnTo>
                      <a:pt x="1810" y="15288"/>
                    </a:lnTo>
                    <a:lnTo>
                      <a:pt x="1929" y="15145"/>
                    </a:lnTo>
                    <a:lnTo>
                      <a:pt x="2084" y="15026"/>
                    </a:lnTo>
                    <a:lnTo>
                      <a:pt x="2251" y="15015"/>
                    </a:lnTo>
                    <a:lnTo>
                      <a:pt x="2525" y="14907"/>
                    </a:lnTo>
                    <a:lnTo>
                      <a:pt x="2656" y="14907"/>
                    </a:lnTo>
                    <a:lnTo>
                      <a:pt x="2739" y="14979"/>
                    </a:lnTo>
                    <a:lnTo>
                      <a:pt x="2810" y="14967"/>
                    </a:lnTo>
                    <a:lnTo>
                      <a:pt x="2846" y="14907"/>
                    </a:lnTo>
                    <a:lnTo>
                      <a:pt x="2787" y="14812"/>
                    </a:lnTo>
                    <a:cubicBezTo>
                      <a:pt x="2799" y="14788"/>
                      <a:pt x="2799" y="14776"/>
                      <a:pt x="2810" y="14764"/>
                    </a:cubicBezTo>
                    <a:lnTo>
                      <a:pt x="2941" y="14729"/>
                    </a:lnTo>
                    <a:lnTo>
                      <a:pt x="2965" y="14776"/>
                    </a:lnTo>
                    <a:cubicBezTo>
                      <a:pt x="2930" y="14824"/>
                      <a:pt x="2906" y="14872"/>
                      <a:pt x="2882" y="14919"/>
                    </a:cubicBezTo>
                    <a:lnTo>
                      <a:pt x="2918" y="14991"/>
                    </a:lnTo>
                    <a:lnTo>
                      <a:pt x="2989" y="14967"/>
                    </a:lnTo>
                    <a:lnTo>
                      <a:pt x="3096" y="14812"/>
                    </a:lnTo>
                    <a:lnTo>
                      <a:pt x="3120" y="14753"/>
                    </a:lnTo>
                    <a:lnTo>
                      <a:pt x="3311" y="14634"/>
                    </a:lnTo>
                    <a:lnTo>
                      <a:pt x="3513" y="14431"/>
                    </a:lnTo>
                    <a:lnTo>
                      <a:pt x="3680" y="14336"/>
                    </a:lnTo>
                    <a:cubicBezTo>
                      <a:pt x="3692" y="14300"/>
                      <a:pt x="3715" y="14264"/>
                      <a:pt x="3727" y="14229"/>
                    </a:cubicBezTo>
                    <a:lnTo>
                      <a:pt x="3775" y="14205"/>
                    </a:lnTo>
                    <a:lnTo>
                      <a:pt x="3822" y="14241"/>
                    </a:lnTo>
                    <a:lnTo>
                      <a:pt x="3894" y="14229"/>
                    </a:lnTo>
                    <a:lnTo>
                      <a:pt x="4061" y="14062"/>
                    </a:lnTo>
                    <a:lnTo>
                      <a:pt x="4203" y="13979"/>
                    </a:lnTo>
                    <a:lnTo>
                      <a:pt x="4251" y="13931"/>
                    </a:lnTo>
                    <a:lnTo>
                      <a:pt x="4227" y="14002"/>
                    </a:lnTo>
                    <a:cubicBezTo>
                      <a:pt x="4192" y="14038"/>
                      <a:pt x="4156" y="14086"/>
                      <a:pt x="4120" y="14122"/>
                    </a:cubicBezTo>
                    <a:lnTo>
                      <a:pt x="4144" y="14145"/>
                    </a:lnTo>
                    <a:lnTo>
                      <a:pt x="4215" y="14145"/>
                    </a:lnTo>
                    <a:lnTo>
                      <a:pt x="4168" y="14324"/>
                    </a:lnTo>
                    <a:lnTo>
                      <a:pt x="4001" y="14419"/>
                    </a:lnTo>
                    <a:lnTo>
                      <a:pt x="3930" y="14407"/>
                    </a:lnTo>
                    <a:lnTo>
                      <a:pt x="3846" y="14431"/>
                    </a:lnTo>
                    <a:cubicBezTo>
                      <a:pt x="3811" y="14491"/>
                      <a:pt x="3763" y="14538"/>
                      <a:pt x="3727" y="14586"/>
                    </a:cubicBezTo>
                    <a:lnTo>
                      <a:pt x="3739" y="14598"/>
                    </a:lnTo>
                    <a:lnTo>
                      <a:pt x="3882" y="14550"/>
                    </a:lnTo>
                    <a:lnTo>
                      <a:pt x="3977" y="14562"/>
                    </a:lnTo>
                    <a:lnTo>
                      <a:pt x="4013" y="14669"/>
                    </a:lnTo>
                    <a:lnTo>
                      <a:pt x="3882" y="14884"/>
                    </a:lnTo>
                    <a:cubicBezTo>
                      <a:pt x="3882" y="14919"/>
                      <a:pt x="3894" y="14955"/>
                      <a:pt x="3894" y="14991"/>
                    </a:cubicBezTo>
                    <a:cubicBezTo>
                      <a:pt x="3906" y="15026"/>
                      <a:pt x="3882" y="15038"/>
                      <a:pt x="3870" y="15074"/>
                    </a:cubicBezTo>
                    <a:cubicBezTo>
                      <a:pt x="3858" y="15098"/>
                      <a:pt x="3870" y="15110"/>
                      <a:pt x="3858" y="15134"/>
                    </a:cubicBezTo>
                    <a:lnTo>
                      <a:pt x="3906" y="15145"/>
                    </a:lnTo>
                    <a:lnTo>
                      <a:pt x="3953" y="15193"/>
                    </a:lnTo>
                    <a:lnTo>
                      <a:pt x="3953" y="15288"/>
                    </a:lnTo>
                    <a:cubicBezTo>
                      <a:pt x="3930" y="15336"/>
                      <a:pt x="3906" y="15384"/>
                      <a:pt x="3882" y="15431"/>
                    </a:cubicBezTo>
                    <a:lnTo>
                      <a:pt x="3799" y="15515"/>
                    </a:lnTo>
                    <a:lnTo>
                      <a:pt x="3680" y="15562"/>
                    </a:lnTo>
                    <a:lnTo>
                      <a:pt x="3620" y="15622"/>
                    </a:lnTo>
                    <a:cubicBezTo>
                      <a:pt x="3584" y="15669"/>
                      <a:pt x="3561" y="15705"/>
                      <a:pt x="3525" y="15753"/>
                    </a:cubicBezTo>
                    <a:lnTo>
                      <a:pt x="3441" y="15812"/>
                    </a:lnTo>
                    <a:lnTo>
                      <a:pt x="3311" y="15860"/>
                    </a:lnTo>
                    <a:lnTo>
                      <a:pt x="3108" y="15884"/>
                    </a:lnTo>
                    <a:lnTo>
                      <a:pt x="3060" y="15919"/>
                    </a:lnTo>
                    <a:lnTo>
                      <a:pt x="2989" y="15907"/>
                    </a:lnTo>
                    <a:lnTo>
                      <a:pt x="2870" y="15884"/>
                    </a:lnTo>
                    <a:lnTo>
                      <a:pt x="2834" y="15907"/>
                    </a:lnTo>
                    <a:cubicBezTo>
                      <a:pt x="2810" y="15967"/>
                      <a:pt x="2787" y="16015"/>
                      <a:pt x="2763" y="16062"/>
                    </a:cubicBezTo>
                    <a:lnTo>
                      <a:pt x="2656" y="16181"/>
                    </a:lnTo>
                    <a:lnTo>
                      <a:pt x="2596" y="16288"/>
                    </a:lnTo>
                    <a:lnTo>
                      <a:pt x="2382" y="16455"/>
                    </a:lnTo>
                    <a:lnTo>
                      <a:pt x="2334" y="16527"/>
                    </a:lnTo>
                    <a:lnTo>
                      <a:pt x="2227" y="16586"/>
                    </a:lnTo>
                    <a:lnTo>
                      <a:pt x="2108" y="16610"/>
                    </a:lnTo>
                    <a:lnTo>
                      <a:pt x="1917" y="16705"/>
                    </a:lnTo>
                    <a:lnTo>
                      <a:pt x="1798" y="16836"/>
                    </a:lnTo>
                    <a:lnTo>
                      <a:pt x="1667" y="16908"/>
                    </a:lnTo>
                    <a:lnTo>
                      <a:pt x="1608" y="16979"/>
                    </a:lnTo>
                    <a:lnTo>
                      <a:pt x="1656" y="17074"/>
                    </a:lnTo>
                    <a:cubicBezTo>
                      <a:pt x="1644" y="17134"/>
                      <a:pt x="1644" y="17181"/>
                      <a:pt x="1632" y="17241"/>
                    </a:cubicBezTo>
                    <a:lnTo>
                      <a:pt x="1572" y="17336"/>
                    </a:lnTo>
                    <a:lnTo>
                      <a:pt x="1536" y="17289"/>
                    </a:lnTo>
                    <a:lnTo>
                      <a:pt x="1346" y="17265"/>
                    </a:lnTo>
                    <a:lnTo>
                      <a:pt x="1179" y="17348"/>
                    </a:lnTo>
                    <a:lnTo>
                      <a:pt x="1108" y="17408"/>
                    </a:lnTo>
                    <a:lnTo>
                      <a:pt x="1167" y="17443"/>
                    </a:lnTo>
                    <a:lnTo>
                      <a:pt x="1263" y="17443"/>
                    </a:lnTo>
                    <a:cubicBezTo>
                      <a:pt x="1251" y="17467"/>
                      <a:pt x="1239" y="17503"/>
                      <a:pt x="1227" y="17527"/>
                    </a:cubicBezTo>
                    <a:cubicBezTo>
                      <a:pt x="1227" y="17562"/>
                      <a:pt x="1191" y="17551"/>
                      <a:pt x="1179" y="17562"/>
                    </a:cubicBezTo>
                    <a:lnTo>
                      <a:pt x="1096" y="17515"/>
                    </a:lnTo>
                    <a:lnTo>
                      <a:pt x="953" y="17491"/>
                    </a:lnTo>
                    <a:lnTo>
                      <a:pt x="905" y="17515"/>
                    </a:lnTo>
                    <a:lnTo>
                      <a:pt x="786" y="17693"/>
                    </a:lnTo>
                    <a:cubicBezTo>
                      <a:pt x="786" y="17741"/>
                      <a:pt x="774" y="17777"/>
                      <a:pt x="763" y="17824"/>
                    </a:cubicBezTo>
                    <a:lnTo>
                      <a:pt x="703" y="17872"/>
                    </a:lnTo>
                    <a:lnTo>
                      <a:pt x="632" y="17908"/>
                    </a:lnTo>
                    <a:lnTo>
                      <a:pt x="453" y="18182"/>
                    </a:lnTo>
                    <a:cubicBezTo>
                      <a:pt x="453" y="18229"/>
                      <a:pt x="453" y="18277"/>
                      <a:pt x="465" y="18313"/>
                    </a:cubicBezTo>
                    <a:lnTo>
                      <a:pt x="417" y="18360"/>
                    </a:lnTo>
                    <a:lnTo>
                      <a:pt x="298" y="18444"/>
                    </a:lnTo>
                    <a:lnTo>
                      <a:pt x="167" y="18479"/>
                    </a:lnTo>
                    <a:lnTo>
                      <a:pt x="155" y="18503"/>
                    </a:lnTo>
                    <a:lnTo>
                      <a:pt x="322" y="18527"/>
                    </a:lnTo>
                    <a:lnTo>
                      <a:pt x="322" y="18598"/>
                    </a:lnTo>
                    <a:lnTo>
                      <a:pt x="251" y="18634"/>
                    </a:lnTo>
                    <a:lnTo>
                      <a:pt x="155" y="18598"/>
                    </a:lnTo>
                    <a:lnTo>
                      <a:pt x="108" y="18634"/>
                    </a:lnTo>
                    <a:cubicBezTo>
                      <a:pt x="108" y="18658"/>
                      <a:pt x="96" y="18694"/>
                      <a:pt x="84" y="18729"/>
                    </a:cubicBezTo>
                    <a:lnTo>
                      <a:pt x="1" y="18896"/>
                    </a:lnTo>
                    <a:cubicBezTo>
                      <a:pt x="1" y="18908"/>
                      <a:pt x="12" y="18932"/>
                      <a:pt x="24" y="18944"/>
                    </a:cubicBezTo>
                    <a:lnTo>
                      <a:pt x="167" y="18979"/>
                    </a:lnTo>
                    <a:lnTo>
                      <a:pt x="239" y="19063"/>
                    </a:lnTo>
                    <a:lnTo>
                      <a:pt x="239" y="19134"/>
                    </a:lnTo>
                    <a:lnTo>
                      <a:pt x="215" y="19229"/>
                    </a:lnTo>
                    <a:lnTo>
                      <a:pt x="274" y="19277"/>
                    </a:lnTo>
                    <a:lnTo>
                      <a:pt x="334" y="19229"/>
                    </a:lnTo>
                    <a:cubicBezTo>
                      <a:pt x="346" y="19206"/>
                      <a:pt x="370" y="19170"/>
                      <a:pt x="382" y="19146"/>
                    </a:cubicBezTo>
                    <a:lnTo>
                      <a:pt x="417" y="19170"/>
                    </a:lnTo>
                    <a:lnTo>
                      <a:pt x="501" y="19265"/>
                    </a:lnTo>
                    <a:lnTo>
                      <a:pt x="453" y="19313"/>
                    </a:lnTo>
                    <a:cubicBezTo>
                      <a:pt x="441" y="19325"/>
                      <a:pt x="429" y="19348"/>
                      <a:pt x="417" y="19360"/>
                    </a:cubicBezTo>
                    <a:lnTo>
                      <a:pt x="477" y="19372"/>
                    </a:lnTo>
                    <a:lnTo>
                      <a:pt x="548" y="19325"/>
                    </a:lnTo>
                    <a:cubicBezTo>
                      <a:pt x="560" y="19313"/>
                      <a:pt x="572" y="19289"/>
                      <a:pt x="584" y="19277"/>
                    </a:cubicBezTo>
                    <a:lnTo>
                      <a:pt x="655" y="19241"/>
                    </a:lnTo>
                    <a:lnTo>
                      <a:pt x="703" y="19241"/>
                    </a:lnTo>
                    <a:lnTo>
                      <a:pt x="739" y="19277"/>
                    </a:lnTo>
                    <a:lnTo>
                      <a:pt x="870" y="19229"/>
                    </a:lnTo>
                    <a:lnTo>
                      <a:pt x="989" y="19229"/>
                    </a:lnTo>
                    <a:lnTo>
                      <a:pt x="1108" y="19170"/>
                    </a:lnTo>
                    <a:cubicBezTo>
                      <a:pt x="1132" y="19134"/>
                      <a:pt x="1155" y="19098"/>
                      <a:pt x="1179" y="19063"/>
                    </a:cubicBezTo>
                    <a:cubicBezTo>
                      <a:pt x="1179" y="19015"/>
                      <a:pt x="1167" y="18967"/>
                      <a:pt x="1155" y="18920"/>
                    </a:cubicBezTo>
                    <a:lnTo>
                      <a:pt x="1203" y="18836"/>
                    </a:lnTo>
                    <a:lnTo>
                      <a:pt x="1417" y="18729"/>
                    </a:lnTo>
                    <a:lnTo>
                      <a:pt x="1489" y="18646"/>
                    </a:lnTo>
                    <a:lnTo>
                      <a:pt x="1489" y="18646"/>
                    </a:lnTo>
                    <a:lnTo>
                      <a:pt x="1429" y="18765"/>
                    </a:lnTo>
                    <a:cubicBezTo>
                      <a:pt x="1394" y="18789"/>
                      <a:pt x="1370" y="18801"/>
                      <a:pt x="1334" y="18825"/>
                    </a:cubicBezTo>
                    <a:cubicBezTo>
                      <a:pt x="1286" y="18896"/>
                      <a:pt x="1251" y="18955"/>
                      <a:pt x="1203" y="19027"/>
                    </a:cubicBezTo>
                    <a:lnTo>
                      <a:pt x="1215" y="19110"/>
                    </a:lnTo>
                    <a:lnTo>
                      <a:pt x="1167" y="19194"/>
                    </a:lnTo>
                    <a:lnTo>
                      <a:pt x="1310" y="19217"/>
                    </a:lnTo>
                    <a:lnTo>
                      <a:pt x="1346" y="19265"/>
                    </a:lnTo>
                    <a:lnTo>
                      <a:pt x="1203" y="19360"/>
                    </a:lnTo>
                    <a:lnTo>
                      <a:pt x="1144" y="19360"/>
                    </a:lnTo>
                    <a:cubicBezTo>
                      <a:pt x="1132" y="19348"/>
                      <a:pt x="1120" y="19325"/>
                      <a:pt x="1120" y="19313"/>
                    </a:cubicBezTo>
                    <a:lnTo>
                      <a:pt x="1048" y="19301"/>
                    </a:lnTo>
                    <a:lnTo>
                      <a:pt x="941" y="19360"/>
                    </a:lnTo>
                    <a:lnTo>
                      <a:pt x="846" y="19325"/>
                    </a:lnTo>
                    <a:lnTo>
                      <a:pt x="679" y="19384"/>
                    </a:lnTo>
                    <a:lnTo>
                      <a:pt x="596" y="19360"/>
                    </a:lnTo>
                    <a:cubicBezTo>
                      <a:pt x="572" y="19396"/>
                      <a:pt x="548" y="19420"/>
                      <a:pt x="524" y="19456"/>
                    </a:cubicBezTo>
                    <a:lnTo>
                      <a:pt x="429" y="19515"/>
                    </a:lnTo>
                    <a:lnTo>
                      <a:pt x="429" y="19587"/>
                    </a:lnTo>
                    <a:lnTo>
                      <a:pt x="370" y="19670"/>
                    </a:lnTo>
                    <a:lnTo>
                      <a:pt x="227" y="19706"/>
                    </a:lnTo>
                    <a:lnTo>
                      <a:pt x="227" y="19765"/>
                    </a:lnTo>
                    <a:lnTo>
                      <a:pt x="322" y="19801"/>
                    </a:lnTo>
                    <a:lnTo>
                      <a:pt x="382" y="19777"/>
                    </a:lnTo>
                    <a:lnTo>
                      <a:pt x="346" y="19860"/>
                    </a:lnTo>
                    <a:lnTo>
                      <a:pt x="370" y="19968"/>
                    </a:lnTo>
                    <a:lnTo>
                      <a:pt x="441" y="20015"/>
                    </a:lnTo>
                    <a:cubicBezTo>
                      <a:pt x="465" y="20015"/>
                      <a:pt x="489" y="20003"/>
                      <a:pt x="513" y="19979"/>
                    </a:cubicBezTo>
                    <a:lnTo>
                      <a:pt x="596" y="20098"/>
                    </a:lnTo>
                    <a:lnTo>
                      <a:pt x="632" y="20134"/>
                    </a:lnTo>
                    <a:lnTo>
                      <a:pt x="655" y="20194"/>
                    </a:lnTo>
                    <a:lnTo>
                      <a:pt x="798" y="20194"/>
                    </a:lnTo>
                    <a:cubicBezTo>
                      <a:pt x="798" y="20206"/>
                      <a:pt x="810" y="20206"/>
                      <a:pt x="810" y="20218"/>
                    </a:cubicBezTo>
                    <a:lnTo>
                      <a:pt x="691" y="20289"/>
                    </a:lnTo>
                    <a:cubicBezTo>
                      <a:pt x="691" y="20313"/>
                      <a:pt x="679" y="20325"/>
                      <a:pt x="679" y="20349"/>
                    </a:cubicBezTo>
                    <a:lnTo>
                      <a:pt x="1120" y="20265"/>
                    </a:lnTo>
                    <a:lnTo>
                      <a:pt x="1275" y="20194"/>
                    </a:lnTo>
                    <a:lnTo>
                      <a:pt x="1417" y="20075"/>
                    </a:lnTo>
                    <a:lnTo>
                      <a:pt x="1501" y="20003"/>
                    </a:lnTo>
                    <a:lnTo>
                      <a:pt x="1584" y="20003"/>
                    </a:lnTo>
                    <a:lnTo>
                      <a:pt x="1656" y="19968"/>
                    </a:lnTo>
                    <a:cubicBezTo>
                      <a:pt x="1679" y="19896"/>
                      <a:pt x="1715" y="19825"/>
                      <a:pt x="1739" y="19753"/>
                    </a:cubicBezTo>
                    <a:lnTo>
                      <a:pt x="1715" y="19694"/>
                    </a:lnTo>
                    <a:lnTo>
                      <a:pt x="1620" y="19670"/>
                    </a:lnTo>
                    <a:lnTo>
                      <a:pt x="1608" y="19634"/>
                    </a:lnTo>
                    <a:lnTo>
                      <a:pt x="1739" y="19515"/>
                    </a:lnTo>
                    <a:lnTo>
                      <a:pt x="1870" y="19348"/>
                    </a:lnTo>
                    <a:lnTo>
                      <a:pt x="2084" y="19122"/>
                    </a:lnTo>
                    <a:lnTo>
                      <a:pt x="2203" y="19075"/>
                    </a:lnTo>
                    <a:lnTo>
                      <a:pt x="2084" y="19146"/>
                    </a:lnTo>
                    <a:lnTo>
                      <a:pt x="1917" y="19408"/>
                    </a:lnTo>
                    <a:cubicBezTo>
                      <a:pt x="1870" y="19456"/>
                      <a:pt x="1834" y="19503"/>
                      <a:pt x="1787" y="19539"/>
                    </a:cubicBezTo>
                    <a:cubicBezTo>
                      <a:pt x="1787" y="19551"/>
                      <a:pt x="1798" y="19575"/>
                      <a:pt x="1798" y="19587"/>
                    </a:cubicBezTo>
                    <a:lnTo>
                      <a:pt x="1929" y="19587"/>
                    </a:lnTo>
                    <a:cubicBezTo>
                      <a:pt x="1929" y="19598"/>
                      <a:pt x="1941" y="19610"/>
                      <a:pt x="1941" y="19634"/>
                    </a:cubicBezTo>
                    <a:cubicBezTo>
                      <a:pt x="1929" y="19682"/>
                      <a:pt x="1917" y="19729"/>
                      <a:pt x="1906" y="19777"/>
                    </a:cubicBezTo>
                    <a:lnTo>
                      <a:pt x="1798" y="19884"/>
                    </a:lnTo>
                    <a:cubicBezTo>
                      <a:pt x="1810" y="19920"/>
                      <a:pt x="1810" y="19944"/>
                      <a:pt x="1822" y="19979"/>
                    </a:cubicBezTo>
                    <a:lnTo>
                      <a:pt x="1894" y="20051"/>
                    </a:lnTo>
                    <a:lnTo>
                      <a:pt x="1894" y="20134"/>
                    </a:lnTo>
                    <a:lnTo>
                      <a:pt x="1929" y="20170"/>
                    </a:lnTo>
                    <a:lnTo>
                      <a:pt x="1953" y="20241"/>
                    </a:lnTo>
                    <a:lnTo>
                      <a:pt x="2013" y="20313"/>
                    </a:lnTo>
                    <a:lnTo>
                      <a:pt x="1858" y="20420"/>
                    </a:lnTo>
                    <a:cubicBezTo>
                      <a:pt x="1846" y="20444"/>
                      <a:pt x="1822" y="20468"/>
                      <a:pt x="1810" y="20491"/>
                    </a:cubicBezTo>
                    <a:lnTo>
                      <a:pt x="1810" y="20551"/>
                    </a:lnTo>
                    <a:lnTo>
                      <a:pt x="1751" y="20563"/>
                    </a:lnTo>
                    <a:lnTo>
                      <a:pt x="1715" y="20610"/>
                    </a:lnTo>
                    <a:lnTo>
                      <a:pt x="1787" y="20658"/>
                    </a:lnTo>
                    <a:lnTo>
                      <a:pt x="1834" y="20730"/>
                    </a:lnTo>
                    <a:lnTo>
                      <a:pt x="1894" y="20718"/>
                    </a:lnTo>
                    <a:lnTo>
                      <a:pt x="1989" y="20646"/>
                    </a:lnTo>
                    <a:lnTo>
                      <a:pt x="2072" y="20610"/>
                    </a:lnTo>
                    <a:lnTo>
                      <a:pt x="2108" y="20634"/>
                    </a:lnTo>
                    <a:cubicBezTo>
                      <a:pt x="2096" y="20670"/>
                      <a:pt x="2084" y="20694"/>
                      <a:pt x="2072" y="20718"/>
                    </a:cubicBezTo>
                    <a:lnTo>
                      <a:pt x="1929" y="20777"/>
                    </a:lnTo>
                    <a:lnTo>
                      <a:pt x="1906" y="20837"/>
                    </a:lnTo>
                    <a:lnTo>
                      <a:pt x="1953" y="20860"/>
                    </a:lnTo>
                    <a:cubicBezTo>
                      <a:pt x="1953" y="20872"/>
                      <a:pt x="1953" y="20884"/>
                      <a:pt x="1953" y="20896"/>
                    </a:cubicBezTo>
                    <a:lnTo>
                      <a:pt x="2013" y="20932"/>
                    </a:lnTo>
                    <a:cubicBezTo>
                      <a:pt x="1989" y="20956"/>
                      <a:pt x="1977" y="20980"/>
                      <a:pt x="1953" y="21003"/>
                    </a:cubicBezTo>
                    <a:lnTo>
                      <a:pt x="1870" y="21051"/>
                    </a:lnTo>
                    <a:lnTo>
                      <a:pt x="1787" y="21146"/>
                    </a:lnTo>
                    <a:lnTo>
                      <a:pt x="1703" y="21170"/>
                    </a:lnTo>
                    <a:cubicBezTo>
                      <a:pt x="1691" y="21182"/>
                      <a:pt x="1679" y="21194"/>
                      <a:pt x="1667" y="21206"/>
                    </a:cubicBezTo>
                    <a:lnTo>
                      <a:pt x="1751" y="21206"/>
                    </a:lnTo>
                    <a:lnTo>
                      <a:pt x="1870" y="21170"/>
                    </a:lnTo>
                    <a:lnTo>
                      <a:pt x="1953" y="21170"/>
                    </a:lnTo>
                    <a:lnTo>
                      <a:pt x="2048" y="21027"/>
                    </a:lnTo>
                    <a:lnTo>
                      <a:pt x="2239" y="20813"/>
                    </a:lnTo>
                    <a:lnTo>
                      <a:pt x="2287" y="20801"/>
                    </a:lnTo>
                    <a:lnTo>
                      <a:pt x="2382" y="20765"/>
                    </a:lnTo>
                    <a:lnTo>
                      <a:pt x="2441" y="20670"/>
                    </a:lnTo>
                    <a:lnTo>
                      <a:pt x="2608" y="20539"/>
                    </a:lnTo>
                    <a:lnTo>
                      <a:pt x="2608" y="20599"/>
                    </a:lnTo>
                    <a:lnTo>
                      <a:pt x="2537" y="20670"/>
                    </a:lnTo>
                    <a:lnTo>
                      <a:pt x="2560" y="20694"/>
                    </a:lnTo>
                    <a:lnTo>
                      <a:pt x="2656" y="20670"/>
                    </a:lnTo>
                    <a:lnTo>
                      <a:pt x="2715" y="20730"/>
                    </a:lnTo>
                    <a:lnTo>
                      <a:pt x="2715" y="20777"/>
                    </a:lnTo>
                    <a:lnTo>
                      <a:pt x="2810" y="20765"/>
                    </a:lnTo>
                    <a:cubicBezTo>
                      <a:pt x="2834" y="20741"/>
                      <a:pt x="2870" y="20706"/>
                      <a:pt x="2894" y="20682"/>
                    </a:cubicBezTo>
                    <a:lnTo>
                      <a:pt x="2918" y="20599"/>
                    </a:lnTo>
                    <a:lnTo>
                      <a:pt x="2977" y="20610"/>
                    </a:lnTo>
                    <a:lnTo>
                      <a:pt x="2953" y="20658"/>
                    </a:lnTo>
                    <a:lnTo>
                      <a:pt x="3072" y="20718"/>
                    </a:lnTo>
                    <a:lnTo>
                      <a:pt x="3168" y="20813"/>
                    </a:lnTo>
                    <a:cubicBezTo>
                      <a:pt x="3168" y="20837"/>
                      <a:pt x="3168" y="20860"/>
                      <a:pt x="3180" y="20884"/>
                    </a:cubicBezTo>
                    <a:lnTo>
                      <a:pt x="3275" y="20956"/>
                    </a:lnTo>
                    <a:lnTo>
                      <a:pt x="3346" y="20932"/>
                    </a:lnTo>
                    <a:lnTo>
                      <a:pt x="3358" y="20813"/>
                    </a:lnTo>
                    <a:lnTo>
                      <a:pt x="3311" y="20753"/>
                    </a:lnTo>
                    <a:cubicBezTo>
                      <a:pt x="3322" y="20694"/>
                      <a:pt x="3346" y="20646"/>
                      <a:pt x="3358" y="20599"/>
                    </a:cubicBezTo>
                    <a:cubicBezTo>
                      <a:pt x="3358" y="20575"/>
                      <a:pt x="3358" y="20551"/>
                      <a:pt x="3346" y="20527"/>
                    </a:cubicBezTo>
                    <a:lnTo>
                      <a:pt x="3441" y="20396"/>
                    </a:lnTo>
                    <a:lnTo>
                      <a:pt x="3477" y="20384"/>
                    </a:lnTo>
                    <a:lnTo>
                      <a:pt x="3572" y="20265"/>
                    </a:lnTo>
                    <a:lnTo>
                      <a:pt x="3739" y="20182"/>
                    </a:lnTo>
                    <a:lnTo>
                      <a:pt x="3739" y="20182"/>
                    </a:lnTo>
                    <a:lnTo>
                      <a:pt x="3608" y="20301"/>
                    </a:lnTo>
                    <a:lnTo>
                      <a:pt x="3501" y="20491"/>
                    </a:lnTo>
                    <a:cubicBezTo>
                      <a:pt x="3501" y="20503"/>
                      <a:pt x="3513" y="20515"/>
                      <a:pt x="3525" y="20527"/>
                    </a:cubicBezTo>
                    <a:lnTo>
                      <a:pt x="3715" y="20563"/>
                    </a:lnTo>
                    <a:lnTo>
                      <a:pt x="3799" y="20539"/>
                    </a:lnTo>
                    <a:lnTo>
                      <a:pt x="3942" y="20408"/>
                    </a:lnTo>
                    <a:lnTo>
                      <a:pt x="4156" y="20277"/>
                    </a:lnTo>
                    <a:lnTo>
                      <a:pt x="4251" y="20170"/>
                    </a:lnTo>
                    <a:lnTo>
                      <a:pt x="4311" y="20134"/>
                    </a:lnTo>
                    <a:lnTo>
                      <a:pt x="4489" y="19979"/>
                    </a:lnTo>
                    <a:lnTo>
                      <a:pt x="4561" y="19944"/>
                    </a:lnTo>
                    <a:lnTo>
                      <a:pt x="4501" y="20003"/>
                    </a:lnTo>
                    <a:cubicBezTo>
                      <a:pt x="4465" y="20051"/>
                      <a:pt x="4442" y="20110"/>
                      <a:pt x="4418" y="20158"/>
                    </a:cubicBezTo>
                    <a:lnTo>
                      <a:pt x="4442" y="20194"/>
                    </a:lnTo>
                    <a:lnTo>
                      <a:pt x="4382" y="20277"/>
                    </a:lnTo>
                    <a:cubicBezTo>
                      <a:pt x="4287" y="20372"/>
                      <a:pt x="4203" y="20456"/>
                      <a:pt x="4108" y="20539"/>
                    </a:cubicBezTo>
                    <a:lnTo>
                      <a:pt x="4001" y="20694"/>
                    </a:lnTo>
                    <a:cubicBezTo>
                      <a:pt x="3989" y="20741"/>
                      <a:pt x="3977" y="20789"/>
                      <a:pt x="3965" y="20849"/>
                    </a:cubicBezTo>
                    <a:cubicBezTo>
                      <a:pt x="3965" y="20872"/>
                      <a:pt x="3977" y="20896"/>
                      <a:pt x="3977" y="20920"/>
                    </a:cubicBezTo>
                    <a:lnTo>
                      <a:pt x="4049" y="20968"/>
                    </a:lnTo>
                    <a:lnTo>
                      <a:pt x="4192" y="20968"/>
                    </a:lnTo>
                    <a:lnTo>
                      <a:pt x="3977" y="21039"/>
                    </a:lnTo>
                    <a:lnTo>
                      <a:pt x="3918" y="21087"/>
                    </a:lnTo>
                    <a:lnTo>
                      <a:pt x="3858" y="21218"/>
                    </a:lnTo>
                    <a:lnTo>
                      <a:pt x="3858" y="21325"/>
                    </a:lnTo>
                    <a:lnTo>
                      <a:pt x="3763" y="21503"/>
                    </a:lnTo>
                    <a:cubicBezTo>
                      <a:pt x="3751" y="21539"/>
                      <a:pt x="3739" y="21575"/>
                      <a:pt x="3727" y="21611"/>
                    </a:cubicBezTo>
                    <a:lnTo>
                      <a:pt x="3775" y="21634"/>
                    </a:lnTo>
                    <a:lnTo>
                      <a:pt x="3834" y="21634"/>
                    </a:lnTo>
                    <a:cubicBezTo>
                      <a:pt x="3834" y="21658"/>
                      <a:pt x="3834" y="21682"/>
                      <a:pt x="3846" y="21706"/>
                    </a:cubicBezTo>
                    <a:lnTo>
                      <a:pt x="3763" y="21718"/>
                    </a:lnTo>
                    <a:lnTo>
                      <a:pt x="3703" y="21682"/>
                    </a:lnTo>
                    <a:lnTo>
                      <a:pt x="3620" y="21718"/>
                    </a:lnTo>
                    <a:lnTo>
                      <a:pt x="3572" y="21825"/>
                    </a:lnTo>
                    <a:lnTo>
                      <a:pt x="3441" y="21956"/>
                    </a:lnTo>
                    <a:lnTo>
                      <a:pt x="3513" y="21980"/>
                    </a:lnTo>
                    <a:cubicBezTo>
                      <a:pt x="3513" y="22003"/>
                      <a:pt x="3501" y="22027"/>
                      <a:pt x="3489" y="22051"/>
                    </a:cubicBezTo>
                    <a:lnTo>
                      <a:pt x="3406" y="22087"/>
                    </a:lnTo>
                    <a:lnTo>
                      <a:pt x="3358" y="22051"/>
                    </a:lnTo>
                    <a:lnTo>
                      <a:pt x="3311" y="22111"/>
                    </a:lnTo>
                    <a:lnTo>
                      <a:pt x="3108" y="22361"/>
                    </a:lnTo>
                    <a:cubicBezTo>
                      <a:pt x="3108" y="22396"/>
                      <a:pt x="3096" y="22432"/>
                      <a:pt x="3084" y="22468"/>
                    </a:cubicBezTo>
                    <a:lnTo>
                      <a:pt x="3120" y="22504"/>
                    </a:lnTo>
                    <a:lnTo>
                      <a:pt x="3096" y="22551"/>
                    </a:lnTo>
                    <a:lnTo>
                      <a:pt x="3001" y="22575"/>
                    </a:lnTo>
                    <a:cubicBezTo>
                      <a:pt x="2989" y="22551"/>
                      <a:pt x="2977" y="22527"/>
                      <a:pt x="2965" y="22504"/>
                    </a:cubicBezTo>
                    <a:lnTo>
                      <a:pt x="2810" y="22635"/>
                    </a:lnTo>
                    <a:lnTo>
                      <a:pt x="2715" y="22754"/>
                    </a:lnTo>
                    <a:lnTo>
                      <a:pt x="2620" y="22825"/>
                    </a:lnTo>
                    <a:lnTo>
                      <a:pt x="2632" y="22885"/>
                    </a:lnTo>
                    <a:lnTo>
                      <a:pt x="2549" y="22956"/>
                    </a:lnTo>
                    <a:lnTo>
                      <a:pt x="2382" y="23039"/>
                    </a:lnTo>
                    <a:lnTo>
                      <a:pt x="2275" y="23206"/>
                    </a:lnTo>
                    <a:lnTo>
                      <a:pt x="2037" y="23397"/>
                    </a:lnTo>
                    <a:lnTo>
                      <a:pt x="1906" y="23587"/>
                    </a:lnTo>
                    <a:lnTo>
                      <a:pt x="1882" y="23718"/>
                    </a:lnTo>
                    <a:lnTo>
                      <a:pt x="1894" y="23754"/>
                    </a:lnTo>
                    <a:lnTo>
                      <a:pt x="1965" y="23789"/>
                    </a:lnTo>
                    <a:cubicBezTo>
                      <a:pt x="1965" y="23813"/>
                      <a:pt x="1977" y="23837"/>
                      <a:pt x="1989" y="23849"/>
                    </a:cubicBezTo>
                    <a:cubicBezTo>
                      <a:pt x="2001" y="23873"/>
                      <a:pt x="1965" y="23873"/>
                      <a:pt x="1965" y="23885"/>
                    </a:cubicBezTo>
                    <a:lnTo>
                      <a:pt x="1858" y="23849"/>
                    </a:lnTo>
                    <a:lnTo>
                      <a:pt x="1798" y="23885"/>
                    </a:lnTo>
                    <a:lnTo>
                      <a:pt x="1798" y="23932"/>
                    </a:lnTo>
                    <a:lnTo>
                      <a:pt x="1846" y="23968"/>
                    </a:lnTo>
                    <a:lnTo>
                      <a:pt x="1798" y="24016"/>
                    </a:lnTo>
                    <a:lnTo>
                      <a:pt x="1715" y="24004"/>
                    </a:lnTo>
                    <a:lnTo>
                      <a:pt x="1679" y="23932"/>
                    </a:lnTo>
                    <a:lnTo>
                      <a:pt x="1691" y="23861"/>
                    </a:lnTo>
                    <a:lnTo>
                      <a:pt x="1691" y="23861"/>
                    </a:lnTo>
                    <a:lnTo>
                      <a:pt x="1596" y="23885"/>
                    </a:lnTo>
                    <a:lnTo>
                      <a:pt x="1489" y="23944"/>
                    </a:lnTo>
                    <a:lnTo>
                      <a:pt x="1429" y="23956"/>
                    </a:lnTo>
                    <a:lnTo>
                      <a:pt x="1322" y="24028"/>
                    </a:lnTo>
                    <a:lnTo>
                      <a:pt x="1155" y="24123"/>
                    </a:lnTo>
                    <a:lnTo>
                      <a:pt x="1072" y="24206"/>
                    </a:lnTo>
                    <a:cubicBezTo>
                      <a:pt x="1060" y="24242"/>
                      <a:pt x="1048" y="24266"/>
                      <a:pt x="1025" y="24301"/>
                    </a:cubicBezTo>
                    <a:lnTo>
                      <a:pt x="905" y="24409"/>
                    </a:lnTo>
                    <a:cubicBezTo>
                      <a:pt x="870" y="24456"/>
                      <a:pt x="834" y="24492"/>
                      <a:pt x="798" y="24528"/>
                    </a:cubicBezTo>
                    <a:lnTo>
                      <a:pt x="703" y="24694"/>
                    </a:lnTo>
                    <a:lnTo>
                      <a:pt x="751" y="24706"/>
                    </a:lnTo>
                    <a:lnTo>
                      <a:pt x="727" y="24766"/>
                    </a:lnTo>
                    <a:lnTo>
                      <a:pt x="667" y="24790"/>
                    </a:lnTo>
                    <a:lnTo>
                      <a:pt x="548" y="24885"/>
                    </a:lnTo>
                    <a:lnTo>
                      <a:pt x="489" y="24956"/>
                    </a:lnTo>
                    <a:cubicBezTo>
                      <a:pt x="489" y="24980"/>
                      <a:pt x="489" y="24992"/>
                      <a:pt x="501" y="25004"/>
                    </a:cubicBezTo>
                    <a:lnTo>
                      <a:pt x="453" y="25040"/>
                    </a:lnTo>
                    <a:cubicBezTo>
                      <a:pt x="417" y="25051"/>
                      <a:pt x="382" y="25063"/>
                      <a:pt x="346" y="25075"/>
                    </a:cubicBezTo>
                    <a:lnTo>
                      <a:pt x="239" y="25147"/>
                    </a:lnTo>
                    <a:lnTo>
                      <a:pt x="227" y="25206"/>
                    </a:lnTo>
                    <a:cubicBezTo>
                      <a:pt x="227" y="25242"/>
                      <a:pt x="239" y="25266"/>
                      <a:pt x="251" y="25302"/>
                    </a:cubicBezTo>
                    <a:lnTo>
                      <a:pt x="298" y="25337"/>
                    </a:lnTo>
                    <a:lnTo>
                      <a:pt x="358" y="25278"/>
                    </a:lnTo>
                    <a:lnTo>
                      <a:pt x="370" y="25218"/>
                    </a:lnTo>
                    <a:lnTo>
                      <a:pt x="334" y="25171"/>
                    </a:lnTo>
                    <a:lnTo>
                      <a:pt x="393" y="25111"/>
                    </a:lnTo>
                    <a:lnTo>
                      <a:pt x="441" y="25123"/>
                    </a:lnTo>
                    <a:lnTo>
                      <a:pt x="465" y="25171"/>
                    </a:lnTo>
                    <a:lnTo>
                      <a:pt x="477" y="25194"/>
                    </a:lnTo>
                    <a:lnTo>
                      <a:pt x="584" y="25135"/>
                    </a:lnTo>
                    <a:cubicBezTo>
                      <a:pt x="596" y="25087"/>
                      <a:pt x="608" y="25028"/>
                      <a:pt x="620" y="24980"/>
                    </a:cubicBezTo>
                    <a:lnTo>
                      <a:pt x="655" y="24932"/>
                    </a:lnTo>
                    <a:lnTo>
                      <a:pt x="727" y="24968"/>
                    </a:lnTo>
                    <a:lnTo>
                      <a:pt x="727" y="25016"/>
                    </a:lnTo>
                    <a:lnTo>
                      <a:pt x="763" y="25040"/>
                    </a:lnTo>
                    <a:lnTo>
                      <a:pt x="858" y="24980"/>
                    </a:lnTo>
                    <a:lnTo>
                      <a:pt x="882" y="24885"/>
                    </a:lnTo>
                    <a:lnTo>
                      <a:pt x="917" y="24921"/>
                    </a:lnTo>
                    <a:lnTo>
                      <a:pt x="965" y="24909"/>
                    </a:lnTo>
                    <a:lnTo>
                      <a:pt x="965" y="24849"/>
                    </a:lnTo>
                    <a:lnTo>
                      <a:pt x="1013" y="24790"/>
                    </a:lnTo>
                    <a:lnTo>
                      <a:pt x="1132" y="24742"/>
                    </a:lnTo>
                    <a:cubicBezTo>
                      <a:pt x="1155" y="24706"/>
                      <a:pt x="1179" y="24670"/>
                      <a:pt x="1215" y="24647"/>
                    </a:cubicBezTo>
                    <a:lnTo>
                      <a:pt x="1239" y="24528"/>
                    </a:lnTo>
                    <a:cubicBezTo>
                      <a:pt x="1215" y="24516"/>
                      <a:pt x="1203" y="24492"/>
                      <a:pt x="1191" y="24480"/>
                    </a:cubicBezTo>
                    <a:lnTo>
                      <a:pt x="1263" y="24397"/>
                    </a:lnTo>
                    <a:lnTo>
                      <a:pt x="1322" y="24278"/>
                    </a:lnTo>
                    <a:lnTo>
                      <a:pt x="1382" y="24254"/>
                    </a:lnTo>
                    <a:lnTo>
                      <a:pt x="1525" y="24254"/>
                    </a:lnTo>
                    <a:cubicBezTo>
                      <a:pt x="1525" y="24266"/>
                      <a:pt x="1513" y="24278"/>
                      <a:pt x="1513" y="24301"/>
                    </a:cubicBezTo>
                    <a:lnTo>
                      <a:pt x="1429" y="24349"/>
                    </a:lnTo>
                    <a:lnTo>
                      <a:pt x="1394" y="24444"/>
                    </a:lnTo>
                    <a:cubicBezTo>
                      <a:pt x="1406" y="24468"/>
                      <a:pt x="1417" y="24492"/>
                      <a:pt x="1429" y="24504"/>
                    </a:cubicBezTo>
                    <a:lnTo>
                      <a:pt x="1477" y="24504"/>
                    </a:lnTo>
                    <a:lnTo>
                      <a:pt x="1608" y="24361"/>
                    </a:lnTo>
                    <a:lnTo>
                      <a:pt x="1608" y="24289"/>
                    </a:lnTo>
                    <a:lnTo>
                      <a:pt x="1656" y="24242"/>
                    </a:lnTo>
                    <a:lnTo>
                      <a:pt x="1703" y="24266"/>
                    </a:lnTo>
                    <a:lnTo>
                      <a:pt x="1703" y="24206"/>
                    </a:lnTo>
                    <a:lnTo>
                      <a:pt x="1763" y="24182"/>
                    </a:lnTo>
                    <a:lnTo>
                      <a:pt x="1810" y="24218"/>
                    </a:lnTo>
                    <a:cubicBezTo>
                      <a:pt x="1810" y="24242"/>
                      <a:pt x="1810" y="24266"/>
                      <a:pt x="1798" y="24278"/>
                    </a:cubicBezTo>
                    <a:lnTo>
                      <a:pt x="1846" y="24266"/>
                    </a:lnTo>
                    <a:lnTo>
                      <a:pt x="1894" y="24159"/>
                    </a:lnTo>
                    <a:lnTo>
                      <a:pt x="1977" y="24123"/>
                    </a:lnTo>
                    <a:cubicBezTo>
                      <a:pt x="2001" y="24087"/>
                      <a:pt x="2025" y="24063"/>
                      <a:pt x="2048" y="24039"/>
                    </a:cubicBezTo>
                    <a:lnTo>
                      <a:pt x="2144" y="23980"/>
                    </a:lnTo>
                    <a:cubicBezTo>
                      <a:pt x="2168" y="23932"/>
                      <a:pt x="2179" y="23885"/>
                      <a:pt x="2203" y="23837"/>
                    </a:cubicBezTo>
                    <a:lnTo>
                      <a:pt x="2287" y="23754"/>
                    </a:lnTo>
                    <a:lnTo>
                      <a:pt x="2370" y="23730"/>
                    </a:lnTo>
                    <a:lnTo>
                      <a:pt x="2394" y="23778"/>
                    </a:lnTo>
                    <a:lnTo>
                      <a:pt x="2346" y="23873"/>
                    </a:lnTo>
                    <a:cubicBezTo>
                      <a:pt x="2334" y="23920"/>
                      <a:pt x="2322" y="23956"/>
                      <a:pt x="2322" y="23992"/>
                    </a:cubicBezTo>
                    <a:lnTo>
                      <a:pt x="2334" y="24016"/>
                    </a:lnTo>
                    <a:lnTo>
                      <a:pt x="2394" y="23992"/>
                    </a:lnTo>
                    <a:lnTo>
                      <a:pt x="2501" y="23813"/>
                    </a:lnTo>
                    <a:lnTo>
                      <a:pt x="2453" y="23694"/>
                    </a:lnTo>
                    <a:lnTo>
                      <a:pt x="2453" y="23670"/>
                    </a:lnTo>
                    <a:lnTo>
                      <a:pt x="2537" y="23682"/>
                    </a:lnTo>
                    <a:lnTo>
                      <a:pt x="2596" y="23623"/>
                    </a:lnTo>
                    <a:lnTo>
                      <a:pt x="2679" y="23587"/>
                    </a:lnTo>
                    <a:lnTo>
                      <a:pt x="2799" y="23527"/>
                    </a:lnTo>
                    <a:lnTo>
                      <a:pt x="2858" y="23408"/>
                    </a:lnTo>
                    <a:lnTo>
                      <a:pt x="2894" y="23385"/>
                    </a:lnTo>
                    <a:lnTo>
                      <a:pt x="2930" y="23385"/>
                    </a:lnTo>
                    <a:cubicBezTo>
                      <a:pt x="2930" y="23349"/>
                      <a:pt x="2941" y="23313"/>
                      <a:pt x="2941" y="23277"/>
                    </a:cubicBezTo>
                    <a:lnTo>
                      <a:pt x="2989" y="23206"/>
                    </a:lnTo>
                    <a:lnTo>
                      <a:pt x="3025" y="23218"/>
                    </a:lnTo>
                    <a:lnTo>
                      <a:pt x="3025" y="23277"/>
                    </a:lnTo>
                    <a:lnTo>
                      <a:pt x="3072" y="23337"/>
                    </a:lnTo>
                    <a:lnTo>
                      <a:pt x="3120" y="23289"/>
                    </a:lnTo>
                    <a:cubicBezTo>
                      <a:pt x="3144" y="23254"/>
                      <a:pt x="3156" y="23218"/>
                      <a:pt x="3180" y="23182"/>
                    </a:cubicBezTo>
                    <a:lnTo>
                      <a:pt x="3120" y="23182"/>
                    </a:lnTo>
                    <a:lnTo>
                      <a:pt x="3191" y="23099"/>
                    </a:lnTo>
                    <a:cubicBezTo>
                      <a:pt x="3191" y="23087"/>
                      <a:pt x="3180" y="23075"/>
                      <a:pt x="3168" y="23063"/>
                    </a:cubicBezTo>
                    <a:lnTo>
                      <a:pt x="2989" y="23158"/>
                    </a:lnTo>
                    <a:lnTo>
                      <a:pt x="2941" y="23158"/>
                    </a:lnTo>
                    <a:lnTo>
                      <a:pt x="3072" y="23051"/>
                    </a:lnTo>
                    <a:lnTo>
                      <a:pt x="3227" y="22908"/>
                    </a:lnTo>
                    <a:lnTo>
                      <a:pt x="3453" y="22789"/>
                    </a:lnTo>
                    <a:cubicBezTo>
                      <a:pt x="3465" y="22777"/>
                      <a:pt x="3477" y="22754"/>
                      <a:pt x="3489" y="22742"/>
                    </a:cubicBezTo>
                    <a:cubicBezTo>
                      <a:pt x="3477" y="22718"/>
                      <a:pt x="3465" y="22706"/>
                      <a:pt x="3453" y="22694"/>
                    </a:cubicBezTo>
                    <a:lnTo>
                      <a:pt x="3406" y="22706"/>
                    </a:lnTo>
                    <a:lnTo>
                      <a:pt x="3441" y="22658"/>
                    </a:lnTo>
                    <a:lnTo>
                      <a:pt x="3525" y="22611"/>
                    </a:lnTo>
                    <a:lnTo>
                      <a:pt x="3584" y="22551"/>
                    </a:lnTo>
                    <a:lnTo>
                      <a:pt x="3644" y="22515"/>
                    </a:lnTo>
                    <a:lnTo>
                      <a:pt x="3703" y="22563"/>
                    </a:lnTo>
                    <a:lnTo>
                      <a:pt x="3763" y="22539"/>
                    </a:lnTo>
                    <a:cubicBezTo>
                      <a:pt x="3763" y="22515"/>
                      <a:pt x="3775" y="22492"/>
                      <a:pt x="3775" y="22468"/>
                    </a:cubicBezTo>
                    <a:lnTo>
                      <a:pt x="3739" y="22456"/>
                    </a:lnTo>
                    <a:lnTo>
                      <a:pt x="3811" y="22373"/>
                    </a:lnTo>
                    <a:lnTo>
                      <a:pt x="3775" y="22313"/>
                    </a:lnTo>
                    <a:lnTo>
                      <a:pt x="3811" y="22265"/>
                    </a:lnTo>
                    <a:lnTo>
                      <a:pt x="3870" y="22277"/>
                    </a:lnTo>
                    <a:lnTo>
                      <a:pt x="3894" y="22325"/>
                    </a:lnTo>
                    <a:lnTo>
                      <a:pt x="3965" y="22325"/>
                    </a:lnTo>
                    <a:lnTo>
                      <a:pt x="4084" y="22194"/>
                    </a:lnTo>
                    <a:cubicBezTo>
                      <a:pt x="4084" y="22170"/>
                      <a:pt x="4096" y="22146"/>
                      <a:pt x="4108" y="22123"/>
                    </a:cubicBezTo>
                    <a:lnTo>
                      <a:pt x="4192" y="22087"/>
                    </a:lnTo>
                    <a:cubicBezTo>
                      <a:pt x="4203" y="22051"/>
                      <a:pt x="4215" y="22027"/>
                      <a:pt x="4215" y="21992"/>
                    </a:cubicBezTo>
                    <a:lnTo>
                      <a:pt x="4251" y="21956"/>
                    </a:lnTo>
                    <a:lnTo>
                      <a:pt x="4323" y="21968"/>
                    </a:lnTo>
                    <a:lnTo>
                      <a:pt x="4418" y="21908"/>
                    </a:lnTo>
                    <a:lnTo>
                      <a:pt x="4489" y="21765"/>
                    </a:lnTo>
                    <a:cubicBezTo>
                      <a:pt x="4477" y="21742"/>
                      <a:pt x="4477" y="21718"/>
                      <a:pt x="4465" y="21706"/>
                    </a:cubicBezTo>
                    <a:lnTo>
                      <a:pt x="4430" y="21718"/>
                    </a:lnTo>
                    <a:lnTo>
                      <a:pt x="4346" y="21753"/>
                    </a:lnTo>
                    <a:lnTo>
                      <a:pt x="4323" y="21753"/>
                    </a:lnTo>
                    <a:lnTo>
                      <a:pt x="4454" y="21611"/>
                    </a:lnTo>
                    <a:lnTo>
                      <a:pt x="4537" y="21539"/>
                    </a:lnTo>
                    <a:lnTo>
                      <a:pt x="4596" y="21432"/>
                    </a:lnTo>
                    <a:lnTo>
                      <a:pt x="4644" y="21420"/>
                    </a:lnTo>
                    <a:lnTo>
                      <a:pt x="4692" y="21432"/>
                    </a:lnTo>
                    <a:cubicBezTo>
                      <a:pt x="4715" y="21384"/>
                      <a:pt x="4751" y="21337"/>
                      <a:pt x="4775" y="21289"/>
                    </a:cubicBezTo>
                    <a:lnTo>
                      <a:pt x="4870" y="21218"/>
                    </a:lnTo>
                    <a:lnTo>
                      <a:pt x="4870" y="21146"/>
                    </a:lnTo>
                    <a:lnTo>
                      <a:pt x="4930" y="21099"/>
                    </a:lnTo>
                    <a:lnTo>
                      <a:pt x="4942" y="21039"/>
                    </a:lnTo>
                    <a:lnTo>
                      <a:pt x="5025" y="21003"/>
                    </a:lnTo>
                    <a:lnTo>
                      <a:pt x="5085" y="21027"/>
                    </a:lnTo>
                    <a:lnTo>
                      <a:pt x="5144" y="21027"/>
                    </a:lnTo>
                    <a:lnTo>
                      <a:pt x="5144" y="20956"/>
                    </a:lnTo>
                    <a:lnTo>
                      <a:pt x="5239" y="20908"/>
                    </a:lnTo>
                    <a:lnTo>
                      <a:pt x="5275" y="20872"/>
                    </a:lnTo>
                    <a:lnTo>
                      <a:pt x="5251" y="20825"/>
                    </a:lnTo>
                    <a:lnTo>
                      <a:pt x="5346" y="20765"/>
                    </a:lnTo>
                    <a:cubicBezTo>
                      <a:pt x="5346" y="20741"/>
                      <a:pt x="5358" y="20730"/>
                      <a:pt x="5358" y="20718"/>
                    </a:cubicBezTo>
                    <a:lnTo>
                      <a:pt x="5406" y="20718"/>
                    </a:lnTo>
                    <a:lnTo>
                      <a:pt x="5573" y="20646"/>
                    </a:lnTo>
                    <a:lnTo>
                      <a:pt x="5573" y="20575"/>
                    </a:lnTo>
                    <a:lnTo>
                      <a:pt x="5620" y="20539"/>
                    </a:lnTo>
                    <a:lnTo>
                      <a:pt x="5656" y="20575"/>
                    </a:lnTo>
                    <a:lnTo>
                      <a:pt x="5692" y="20551"/>
                    </a:lnTo>
                    <a:lnTo>
                      <a:pt x="5739" y="20491"/>
                    </a:lnTo>
                    <a:lnTo>
                      <a:pt x="5799" y="20491"/>
                    </a:lnTo>
                    <a:lnTo>
                      <a:pt x="5835" y="20456"/>
                    </a:lnTo>
                    <a:lnTo>
                      <a:pt x="5835" y="20325"/>
                    </a:lnTo>
                    <a:lnTo>
                      <a:pt x="5787" y="20349"/>
                    </a:lnTo>
                    <a:lnTo>
                      <a:pt x="5727" y="20396"/>
                    </a:lnTo>
                    <a:cubicBezTo>
                      <a:pt x="5727" y="20372"/>
                      <a:pt x="5739" y="20349"/>
                      <a:pt x="5739" y="20325"/>
                    </a:cubicBezTo>
                    <a:lnTo>
                      <a:pt x="5835" y="20218"/>
                    </a:lnTo>
                    <a:lnTo>
                      <a:pt x="5894" y="20182"/>
                    </a:lnTo>
                    <a:lnTo>
                      <a:pt x="5942" y="20182"/>
                    </a:lnTo>
                    <a:cubicBezTo>
                      <a:pt x="5942" y="20182"/>
                      <a:pt x="5954" y="20170"/>
                      <a:pt x="5954" y="20158"/>
                    </a:cubicBezTo>
                    <a:lnTo>
                      <a:pt x="5894" y="20134"/>
                    </a:lnTo>
                    <a:lnTo>
                      <a:pt x="5811" y="20146"/>
                    </a:lnTo>
                    <a:lnTo>
                      <a:pt x="5918" y="20110"/>
                    </a:lnTo>
                    <a:lnTo>
                      <a:pt x="6037" y="20087"/>
                    </a:lnTo>
                    <a:lnTo>
                      <a:pt x="6120" y="19944"/>
                    </a:lnTo>
                    <a:lnTo>
                      <a:pt x="6263" y="19884"/>
                    </a:lnTo>
                    <a:lnTo>
                      <a:pt x="6359" y="19765"/>
                    </a:lnTo>
                    <a:lnTo>
                      <a:pt x="6430" y="19717"/>
                    </a:lnTo>
                    <a:lnTo>
                      <a:pt x="6537" y="19575"/>
                    </a:lnTo>
                    <a:lnTo>
                      <a:pt x="6478" y="19467"/>
                    </a:lnTo>
                    <a:lnTo>
                      <a:pt x="6418" y="19467"/>
                    </a:lnTo>
                    <a:lnTo>
                      <a:pt x="6382" y="19479"/>
                    </a:lnTo>
                    <a:lnTo>
                      <a:pt x="6311" y="19420"/>
                    </a:lnTo>
                    <a:lnTo>
                      <a:pt x="6228" y="19420"/>
                    </a:lnTo>
                    <a:lnTo>
                      <a:pt x="6073" y="19491"/>
                    </a:lnTo>
                    <a:lnTo>
                      <a:pt x="6073" y="19408"/>
                    </a:lnTo>
                    <a:lnTo>
                      <a:pt x="6025" y="19348"/>
                    </a:lnTo>
                    <a:lnTo>
                      <a:pt x="6168" y="19229"/>
                    </a:lnTo>
                    <a:cubicBezTo>
                      <a:pt x="6168" y="19217"/>
                      <a:pt x="6168" y="19206"/>
                      <a:pt x="6180" y="19182"/>
                    </a:cubicBezTo>
                    <a:lnTo>
                      <a:pt x="6251" y="19134"/>
                    </a:lnTo>
                    <a:cubicBezTo>
                      <a:pt x="6251" y="19122"/>
                      <a:pt x="6251" y="19098"/>
                      <a:pt x="6263" y="19075"/>
                    </a:cubicBezTo>
                    <a:lnTo>
                      <a:pt x="6228" y="19075"/>
                    </a:lnTo>
                    <a:lnTo>
                      <a:pt x="6275" y="19015"/>
                    </a:lnTo>
                    <a:lnTo>
                      <a:pt x="6406" y="18979"/>
                    </a:lnTo>
                    <a:lnTo>
                      <a:pt x="6525" y="18848"/>
                    </a:lnTo>
                    <a:lnTo>
                      <a:pt x="6656" y="18860"/>
                    </a:lnTo>
                    <a:lnTo>
                      <a:pt x="6775" y="18741"/>
                    </a:lnTo>
                    <a:cubicBezTo>
                      <a:pt x="6775" y="18765"/>
                      <a:pt x="6775" y="18777"/>
                      <a:pt x="6787" y="18801"/>
                    </a:cubicBezTo>
                    <a:lnTo>
                      <a:pt x="6835" y="18825"/>
                    </a:lnTo>
                    <a:cubicBezTo>
                      <a:pt x="6859" y="18813"/>
                      <a:pt x="6882" y="18801"/>
                      <a:pt x="6906" y="18789"/>
                    </a:cubicBezTo>
                    <a:cubicBezTo>
                      <a:pt x="6930" y="18741"/>
                      <a:pt x="6954" y="18694"/>
                      <a:pt x="6990" y="18646"/>
                    </a:cubicBezTo>
                    <a:lnTo>
                      <a:pt x="6942" y="18622"/>
                    </a:lnTo>
                    <a:lnTo>
                      <a:pt x="6870" y="18646"/>
                    </a:lnTo>
                    <a:lnTo>
                      <a:pt x="6835" y="18610"/>
                    </a:lnTo>
                    <a:lnTo>
                      <a:pt x="6882" y="18574"/>
                    </a:lnTo>
                    <a:lnTo>
                      <a:pt x="7013" y="18551"/>
                    </a:lnTo>
                    <a:lnTo>
                      <a:pt x="7192" y="18420"/>
                    </a:lnTo>
                    <a:lnTo>
                      <a:pt x="7192" y="18301"/>
                    </a:lnTo>
                    <a:lnTo>
                      <a:pt x="7109" y="18241"/>
                    </a:lnTo>
                    <a:lnTo>
                      <a:pt x="6906" y="18241"/>
                    </a:lnTo>
                    <a:lnTo>
                      <a:pt x="6835" y="18277"/>
                    </a:lnTo>
                    <a:lnTo>
                      <a:pt x="6787" y="18336"/>
                    </a:lnTo>
                    <a:cubicBezTo>
                      <a:pt x="6787" y="18324"/>
                      <a:pt x="6787" y="18324"/>
                      <a:pt x="6775" y="18313"/>
                    </a:cubicBezTo>
                    <a:lnTo>
                      <a:pt x="6847" y="18241"/>
                    </a:lnTo>
                    <a:lnTo>
                      <a:pt x="6990" y="18170"/>
                    </a:lnTo>
                    <a:lnTo>
                      <a:pt x="7097" y="18170"/>
                    </a:lnTo>
                    <a:lnTo>
                      <a:pt x="7251" y="18098"/>
                    </a:lnTo>
                    <a:lnTo>
                      <a:pt x="7335" y="17979"/>
                    </a:lnTo>
                    <a:cubicBezTo>
                      <a:pt x="7323" y="17967"/>
                      <a:pt x="7323" y="17943"/>
                      <a:pt x="7311" y="17932"/>
                    </a:cubicBezTo>
                    <a:lnTo>
                      <a:pt x="7537" y="17729"/>
                    </a:lnTo>
                    <a:lnTo>
                      <a:pt x="7644" y="17586"/>
                    </a:lnTo>
                    <a:lnTo>
                      <a:pt x="7775" y="17527"/>
                    </a:lnTo>
                    <a:cubicBezTo>
                      <a:pt x="7787" y="17515"/>
                      <a:pt x="7799" y="17491"/>
                      <a:pt x="7811" y="17467"/>
                    </a:cubicBezTo>
                    <a:cubicBezTo>
                      <a:pt x="7823" y="17455"/>
                      <a:pt x="7799" y="17443"/>
                      <a:pt x="7787" y="17431"/>
                    </a:cubicBezTo>
                    <a:lnTo>
                      <a:pt x="7990" y="17205"/>
                    </a:lnTo>
                    <a:lnTo>
                      <a:pt x="8192" y="17098"/>
                    </a:lnTo>
                    <a:cubicBezTo>
                      <a:pt x="8252" y="17015"/>
                      <a:pt x="8311" y="16931"/>
                      <a:pt x="8371" y="16848"/>
                    </a:cubicBezTo>
                    <a:lnTo>
                      <a:pt x="8549" y="16765"/>
                    </a:lnTo>
                    <a:lnTo>
                      <a:pt x="8680" y="16515"/>
                    </a:lnTo>
                    <a:lnTo>
                      <a:pt x="8680" y="16515"/>
                    </a:lnTo>
                    <a:cubicBezTo>
                      <a:pt x="8680" y="16562"/>
                      <a:pt x="8668" y="16598"/>
                      <a:pt x="8656" y="16646"/>
                    </a:cubicBezTo>
                    <a:lnTo>
                      <a:pt x="8704" y="16717"/>
                    </a:lnTo>
                    <a:lnTo>
                      <a:pt x="8775" y="16717"/>
                    </a:lnTo>
                    <a:lnTo>
                      <a:pt x="8871" y="16693"/>
                    </a:lnTo>
                    <a:lnTo>
                      <a:pt x="8918" y="16705"/>
                    </a:lnTo>
                    <a:lnTo>
                      <a:pt x="9014" y="16539"/>
                    </a:lnTo>
                    <a:lnTo>
                      <a:pt x="9121" y="16455"/>
                    </a:lnTo>
                    <a:lnTo>
                      <a:pt x="9347" y="16312"/>
                    </a:lnTo>
                    <a:cubicBezTo>
                      <a:pt x="9371" y="16277"/>
                      <a:pt x="9383" y="16253"/>
                      <a:pt x="9407" y="16217"/>
                    </a:cubicBezTo>
                    <a:lnTo>
                      <a:pt x="9407" y="16217"/>
                    </a:lnTo>
                    <a:cubicBezTo>
                      <a:pt x="9407" y="16253"/>
                      <a:pt x="9395" y="16288"/>
                      <a:pt x="9395" y="16324"/>
                    </a:cubicBezTo>
                    <a:lnTo>
                      <a:pt x="9240" y="16467"/>
                    </a:lnTo>
                    <a:lnTo>
                      <a:pt x="9109" y="16539"/>
                    </a:lnTo>
                    <a:lnTo>
                      <a:pt x="8918" y="16836"/>
                    </a:lnTo>
                    <a:cubicBezTo>
                      <a:pt x="8918" y="16860"/>
                      <a:pt x="8918" y="16884"/>
                      <a:pt x="8918" y="16908"/>
                    </a:cubicBezTo>
                    <a:lnTo>
                      <a:pt x="9109" y="16967"/>
                    </a:lnTo>
                    <a:lnTo>
                      <a:pt x="9180" y="17039"/>
                    </a:lnTo>
                    <a:lnTo>
                      <a:pt x="9026" y="17039"/>
                    </a:lnTo>
                    <a:lnTo>
                      <a:pt x="8930" y="17074"/>
                    </a:lnTo>
                    <a:cubicBezTo>
                      <a:pt x="8918" y="17086"/>
                      <a:pt x="8895" y="17098"/>
                      <a:pt x="8883" y="17110"/>
                    </a:cubicBezTo>
                    <a:lnTo>
                      <a:pt x="8787" y="17146"/>
                    </a:lnTo>
                    <a:lnTo>
                      <a:pt x="8645" y="17146"/>
                    </a:lnTo>
                    <a:lnTo>
                      <a:pt x="8573" y="17074"/>
                    </a:lnTo>
                    <a:lnTo>
                      <a:pt x="8406" y="17205"/>
                    </a:lnTo>
                    <a:lnTo>
                      <a:pt x="8311" y="17253"/>
                    </a:lnTo>
                    <a:cubicBezTo>
                      <a:pt x="8264" y="17301"/>
                      <a:pt x="8216" y="17348"/>
                      <a:pt x="8180" y="17396"/>
                    </a:cubicBezTo>
                    <a:lnTo>
                      <a:pt x="8013" y="17467"/>
                    </a:lnTo>
                    <a:cubicBezTo>
                      <a:pt x="7990" y="17515"/>
                      <a:pt x="7954" y="17551"/>
                      <a:pt x="7930" y="17598"/>
                    </a:cubicBezTo>
                    <a:cubicBezTo>
                      <a:pt x="7942" y="17622"/>
                      <a:pt x="7942" y="17646"/>
                      <a:pt x="7954" y="17670"/>
                    </a:cubicBezTo>
                    <a:lnTo>
                      <a:pt x="7990" y="17693"/>
                    </a:lnTo>
                    <a:lnTo>
                      <a:pt x="7954" y="17848"/>
                    </a:lnTo>
                    <a:lnTo>
                      <a:pt x="7835" y="17955"/>
                    </a:lnTo>
                    <a:cubicBezTo>
                      <a:pt x="7835" y="18003"/>
                      <a:pt x="7835" y="18039"/>
                      <a:pt x="7835" y="18086"/>
                    </a:cubicBezTo>
                    <a:lnTo>
                      <a:pt x="7573" y="18420"/>
                    </a:lnTo>
                    <a:cubicBezTo>
                      <a:pt x="7561" y="18455"/>
                      <a:pt x="7537" y="18491"/>
                      <a:pt x="7525" y="18539"/>
                    </a:cubicBezTo>
                    <a:cubicBezTo>
                      <a:pt x="7537" y="18551"/>
                      <a:pt x="7549" y="18563"/>
                      <a:pt x="7561" y="18586"/>
                    </a:cubicBezTo>
                    <a:lnTo>
                      <a:pt x="7728" y="18634"/>
                    </a:lnTo>
                    <a:lnTo>
                      <a:pt x="7763" y="18551"/>
                    </a:lnTo>
                    <a:lnTo>
                      <a:pt x="7823" y="18515"/>
                    </a:lnTo>
                    <a:lnTo>
                      <a:pt x="7906" y="18420"/>
                    </a:lnTo>
                    <a:lnTo>
                      <a:pt x="8002" y="18396"/>
                    </a:lnTo>
                    <a:lnTo>
                      <a:pt x="8025" y="18432"/>
                    </a:lnTo>
                    <a:cubicBezTo>
                      <a:pt x="7966" y="18503"/>
                      <a:pt x="7918" y="18563"/>
                      <a:pt x="7859" y="18634"/>
                    </a:cubicBezTo>
                    <a:cubicBezTo>
                      <a:pt x="7835" y="18646"/>
                      <a:pt x="7799" y="18658"/>
                      <a:pt x="7763" y="18670"/>
                    </a:cubicBezTo>
                    <a:lnTo>
                      <a:pt x="7752" y="18765"/>
                    </a:lnTo>
                    <a:lnTo>
                      <a:pt x="7621" y="18777"/>
                    </a:lnTo>
                    <a:lnTo>
                      <a:pt x="7525" y="18825"/>
                    </a:lnTo>
                    <a:lnTo>
                      <a:pt x="7454" y="18884"/>
                    </a:lnTo>
                    <a:lnTo>
                      <a:pt x="7478" y="18944"/>
                    </a:lnTo>
                    <a:lnTo>
                      <a:pt x="7394" y="18967"/>
                    </a:lnTo>
                    <a:lnTo>
                      <a:pt x="7311" y="19027"/>
                    </a:lnTo>
                    <a:lnTo>
                      <a:pt x="7359" y="19110"/>
                    </a:lnTo>
                    <a:lnTo>
                      <a:pt x="7573" y="19158"/>
                    </a:lnTo>
                    <a:lnTo>
                      <a:pt x="7621" y="19110"/>
                    </a:lnTo>
                    <a:lnTo>
                      <a:pt x="7644" y="19039"/>
                    </a:lnTo>
                    <a:lnTo>
                      <a:pt x="7728" y="19051"/>
                    </a:lnTo>
                    <a:lnTo>
                      <a:pt x="7728" y="18955"/>
                    </a:lnTo>
                    <a:lnTo>
                      <a:pt x="7823" y="18920"/>
                    </a:lnTo>
                    <a:cubicBezTo>
                      <a:pt x="7823" y="18932"/>
                      <a:pt x="7835" y="18955"/>
                      <a:pt x="7847" y="18979"/>
                    </a:cubicBezTo>
                    <a:lnTo>
                      <a:pt x="7906" y="18920"/>
                    </a:lnTo>
                    <a:lnTo>
                      <a:pt x="7906" y="18860"/>
                    </a:lnTo>
                    <a:cubicBezTo>
                      <a:pt x="7930" y="18848"/>
                      <a:pt x="7954" y="18825"/>
                      <a:pt x="7978" y="18801"/>
                    </a:cubicBezTo>
                    <a:lnTo>
                      <a:pt x="8073" y="18694"/>
                    </a:lnTo>
                    <a:cubicBezTo>
                      <a:pt x="8061" y="18670"/>
                      <a:pt x="8049" y="18634"/>
                      <a:pt x="8049" y="18610"/>
                    </a:cubicBezTo>
                    <a:lnTo>
                      <a:pt x="8109" y="18527"/>
                    </a:lnTo>
                    <a:lnTo>
                      <a:pt x="8133" y="18563"/>
                    </a:lnTo>
                    <a:lnTo>
                      <a:pt x="8109" y="18610"/>
                    </a:lnTo>
                    <a:lnTo>
                      <a:pt x="8180" y="18634"/>
                    </a:lnTo>
                    <a:lnTo>
                      <a:pt x="8311" y="18574"/>
                    </a:lnTo>
                    <a:lnTo>
                      <a:pt x="8454" y="18408"/>
                    </a:lnTo>
                    <a:lnTo>
                      <a:pt x="8573" y="18348"/>
                    </a:lnTo>
                    <a:lnTo>
                      <a:pt x="8621" y="18372"/>
                    </a:lnTo>
                    <a:lnTo>
                      <a:pt x="8680" y="18313"/>
                    </a:lnTo>
                    <a:cubicBezTo>
                      <a:pt x="8680" y="18253"/>
                      <a:pt x="8680" y="18205"/>
                      <a:pt x="8668" y="18158"/>
                    </a:cubicBezTo>
                    <a:lnTo>
                      <a:pt x="8775" y="18051"/>
                    </a:lnTo>
                    <a:lnTo>
                      <a:pt x="8847" y="18027"/>
                    </a:lnTo>
                    <a:lnTo>
                      <a:pt x="8847" y="18027"/>
                    </a:lnTo>
                    <a:cubicBezTo>
                      <a:pt x="8811" y="18074"/>
                      <a:pt x="8775" y="18134"/>
                      <a:pt x="8740" y="18182"/>
                    </a:cubicBezTo>
                    <a:cubicBezTo>
                      <a:pt x="8752" y="18193"/>
                      <a:pt x="8764" y="18217"/>
                      <a:pt x="8775" y="18229"/>
                    </a:cubicBezTo>
                    <a:lnTo>
                      <a:pt x="8835" y="18170"/>
                    </a:lnTo>
                    <a:lnTo>
                      <a:pt x="8906" y="18015"/>
                    </a:lnTo>
                    <a:cubicBezTo>
                      <a:pt x="8906" y="17955"/>
                      <a:pt x="8918" y="17908"/>
                      <a:pt x="8930" y="17860"/>
                    </a:cubicBezTo>
                    <a:lnTo>
                      <a:pt x="9002" y="17789"/>
                    </a:lnTo>
                    <a:cubicBezTo>
                      <a:pt x="9002" y="17812"/>
                      <a:pt x="9014" y="17836"/>
                      <a:pt x="9026" y="17848"/>
                    </a:cubicBezTo>
                    <a:lnTo>
                      <a:pt x="8978" y="17967"/>
                    </a:lnTo>
                    <a:lnTo>
                      <a:pt x="9002" y="18003"/>
                    </a:lnTo>
                    <a:cubicBezTo>
                      <a:pt x="9037" y="17943"/>
                      <a:pt x="9073" y="17896"/>
                      <a:pt x="9109" y="17848"/>
                    </a:cubicBezTo>
                    <a:lnTo>
                      <a:pt x="9168" y="17872"/>
                    </a:lnTo>
                    <a:cubicBezTo>
                      <a:pt x="9168" y="17896"/>
                      <a:pt x="9180" y="17908"/>
                      <a:pt x="9192" y="17932"/>
                    </a:cubicBezTo>
                    <a:lnTo>
                      <a:pt x="9323" y="17884"/>
                    </a:lnTo>
                    <a:lnTo>
                      <a:pt x="9383" y="17884"/>
                    </a:lnTo>
                    <a:lnTo>
                      <a:pt x="9454" y="17789"/>
                    </a:lnTo>
                    <a:cubicBezTo>
                      <a:pt x="9454" y="17753"/>
                      <a:pt x="9466" y="17717"/>
                      <a:pt x="9466" y="17682"/>
                    </a:cubicBezTo>
                    <a:lnTo>
                      <a:pt x="9621" y="17610"/>
                    </a:lnTo>
                    <a:lnTo>
                      <a:pt x="9692" y="17527"/>
                    </a:lnTo>
                    <a:lnTo>
                      <a:pt x="9609" y="17527"/>
                    </a:lnTo>
                    <a:lnTo>
                      <a:pt x="9609" y="17431"/>
                    </a:lnTo>
                    <a:lnTo>
                      <a:pt x="9811" y="17289"/>
                    </a:lnTo>
                    <a:cubicBezTo>
                      <a:pt x="9811" y="17265"/>
                      <a:pt x="9823" y="17241"/>
                      <a:pt x="9823" y="17217"/>
                    </a:cubicBezTo>
                    <a:cubicBezTo>
                      <a:pt x="9835" y="17193"/>
                      <a:pt x="9811" y="17170"/>
                      <a:pt x="9799" y="17146"/>
                    </a:cubicBezTo>
                    <a:lnTo>
                      <a:pt x="9692" y="17205"/>
                    </a:lnTo>
                    <a:lnTo>
                      <a:pt x="9597" y="17205"/>
                    </a:lnTo>
                    <a:lnTo>
                      <a:pt x="9466" y="17253"/>
                    </a:lnTo>
                    <a:cubicBezTo>
                      <a:pt x="9466" y="17229"/>
                      <a:pt x="9478" y="17205"/>
                      <a:pt x="9490" y="17181"/>
                    </a:cubicBezTo>
                    <a:lnTo>
                      <a:pt x="9585" y="17134"/>
                    </a:lnTo>
                    <a:lnTo>
                      <a:pt x="9692" y="17122"/>
                    </a:lnTo>
                    <a:lnTo>
                      <a:pt x="9728" y="17050"/>
                    </a:lnTo>
                    <a:cubicBezTo>
                      <a:pt x="9716" y="17039"/>
                      <a:pt x="9704" y="17015"/>
                      <a:pt x="9692" y="16991"/>
                    </a:cubicBezTo>
                    <a:lnTo>
                      <a:pt x="9609" y="17062"/>
                    </a:lnTo>
                    <a:lnTo>
                      <a:pt x="9454" y="17050"/>
                    </a:lnTo>
                    <a:lnTo>
                      <a:pt x="9418" y="17003"/>
                    </a:lnTo>
                    <a:cubicBezTo>
                      <a:pt x="9478" y="16967"/>
                      <a:pt x="9526" y="16943"/>
                      <a:pt x="9573" y="16920"/>
                    </a:cubicBezTo>
                    <a:lnTo>
                      <a:pt x="9633" y="16872"/>
                    </a:lnTo>
                    <a:lnTo>
                      <a:pt x="9692" y="16872"/>
                    </a:lnTo>
                    <a:lnTo>
                      <a:pt x="9692" y="16836"/>
                    </a:lnTo>
                    <a:lnTo>
                      <a:pt x="9609" y="16765"/>
                    </a:lnTo>
                    <a:lnTo>
                      <a:pt x="9788" y="16634"/>
                    </a:lnTo>
                    <a:lnTo>
                      <a:pt x="9918" y="16634"/>
                    </a:lnTo>
                    <a:lnTo>
                      <a:pt x="9990" y="16574"/>
                    </a:lnTo>
                    <a:lnTo>
                      <a:pt x="10145" y="16515"/>
                    </a:lnTo>
                    <a:lnTo>
                      <a:pt x="10145" y="16515"/>
                    </a:lnTo>
                    <a:cubicBezTo>
                      <a:pt x="10085" y="16574"/>
                      <a:pt x="10026" y="16646"/>
                      <a:pt x="9966" y="16705"/>
                    </a:cubicBezTo>
                    <a:lnTo>
                      <a:pt x="10002" y="16765"/>
                    </a:lnTo>
                    <a:lnTo>
                      <a:pt x="10097" y="16872"/>
                    </a:lnTo>
                    <a:lnTo>
                      <a:pt x="10145" y="16836"/>
                    </a:lnTo>
                    <a:cubicBezTo>
                      <a:pt x="10145" y="16777"/>
                      <a:pt x="10145" y="16717"/>
                      <a:pt x="10157" y="16669"/>
                    </a:cubicBezTo>
                    <a:lnTo>
                      <a:pt x="10228" y="16586"/>
                    </a:lnTo>
                    <a:lnTo>
                      <a:pt x="10288" y="16562"/>
                    </a:lnTo>
                    <a:lnTo>
                      <a:pt x="10288" y="16562"/>
                    </a:lnTo>
                    <a:lnTo>
                      <a:pt x="10276" y="16622"/>
                    </a:lnTo>
                    <a:lnTo>
                      <a:pt x="10240" y="16705"/>
                    </a:lnTo>
                    <a:lnTo>
                      <a:pt x="10276" y="16741"/>
                    </a:lnTo>
                    <a:lnTo>
                      <a:pt x="10395" y="16622"/>
                    </a:lnTo>
                    <a:cubicBezTo>
                      <a:pt x="10395" y="16598"/>
                      <a:pt x="10395" y="16586"/>
                      <a:pt x="10407" y="16562"/>
                    </a:cubicBezTo>
                    <a:lnTo>
                      <a:pt x="10514" y="16562"/>
                    </a:lnTo>
                    <a:cubicBezTo>
                      <a:pt x="10538" y="16527"/>
                      <a:pt x="10573" y="16491"/>
                      <a:pt x="10609" y="16467"/>
                    </a:cubicBezTo>
                    <a:lnTo>
                      <a:pt x="10657" y="16443"/>
                    </a:lnTo>
                    <a:lnTo>
                      <a:pt x="10740" y="16336"/>
                    </a:lnTo>
                    <a:lnTo>
                      <a:pt x="10871" y="16265"/>
                    </a:lnTo>
                    <a:lnTo>
                      <a:pt x="10978" y="16241"/>
                    </a:lnTo>
                    <a:lnTo>
                      <a:pt x="10966" y="16277"/>
                    </a:lnTo>
                    <a:lnTo>
                      <a:pt x="10847" y="16336"/>
                    </a:lnTo>
                    <a:cubicBezTo>
                      <a:pt x="10811" y="16384"/>
                      <a:pt x="10788" y="16431"/>
                      <a:pt x="10752" y="16467"/>
                    </a:cubicBezTo>
                    <a:lnTo>
                      <a:pt x="10680" y="16503"/>
                    </a:lnTo>
                    <a:cubicBezTo>
                      <a:pt x="10669" y="16527"/>
                      <a:pt x="10657" y="16562"/>
                      <a:pt x="10633" y="16586"/>
                    </a:cubicBezTo>
                    <a:lnTo>
                      <a:pt x="10704" y="16598"/>
                    </a:lnTo>
                    <a:lnTo>
                      <a:pt x="10942" y="16539"/>
                    </a:lnTo>
                    <a:lnTo>
                      <a:pt x="11038" y="16550"/>
                    </a:lnTo>
                    <a:lnTo>
                      <a:pt x="11038" y="16598"/>
                    </a:lnTo>
                    <a:lnTo>
                      <a:pt x="10883" y="16586"/>
                    </a:lnTo>
                    <a:lnTo>
                      <a:pt x="10716" y="16634"/>
                    </a:lnTo>
                    <a:lnTo>
                      <a:pt x="10633" y="16717"/>
                    </a:lnTo>
                    <a:cubicBezTo>
                      <a:pt x="10633" y="16729"/>
                      <a:pt x="10645" y="16753"/>
                      <a:pt x="10645" y="16777"/>
                    </a:cubicBezTo>
                    <a:lnTo>
                      <a:pt x="10740" y="16765"/>
                    </a:lnTo>
                    <a:cubicBezTo>
                      <a:pt x="10776" y="16729"/>
                      <a:pt x="10800" y="16705"/>
                      <a:pt x="10823" y="16681"/>
                    </a:cubicBezTo>
                    <a:lnTo>
                      <a:pt x="10942" y="16681"/>
                    </a:lnTo>
                    <a:lnTo>
                      <a:pt x="10895" y="16729"/>
                    </a:lnTo>
                    <a:lnTo>
                      <a:pt x="10764" y="16777"/>
                    </a:lnTo>
                    <a:cubicBezTo>
                      <a:pt x="10776" y="16800"/>
                      <a:pt x="10800" y="16812"/>
                      <a:pt x="10811" y="16824"/>
                    </a:cubicBezTo>
                    <a:lnTo>
                      <a:pt x="10978" y="16789"/>
                    </a:lnTo>
                    <a:lnTo>
                      <a:pt x="11061" y="16812"/>
                    </a:lnTo>
                    <a:lnTo>
                      <a:pt x="10978" y="16872"/>
                    </a:lnTo>
                    <a:cubicBezTo>
                      <a:pt x="10954" y="16896"/>
                      <a:pt x="10919" y="16908"/>
                      <a:pt x="10895" y="16931"/>
                    </a:cubicBezTo>
                    <a:lnTo>
                      <a:pt x="10919" y="16967"/>
                    </a:lnTo>
                    <a:lnTo>
                      <a:pt x="11038" y="16920"/>
                    </a:lnTo>
                    <a:lnTo>
                      <a:pt x="11145" y="16836"/>
                    </a:lnTo>
                    <a:lnTo>
                      <a:pt x="11276" y="16848"/>
                    </a:lnTo>
                    <a:lnTo>
                      <a:pt x="11395" y="16836"/>
                    </a:lnTo>
                    <a:lnTo>
                      <a:pt x="11538" y="16717"/>
                    </a:lnTo>
                    <a:lnTo>
                      <a:pt x="11609" y="16741"/>
                    </a:lnTo>
                    <a:cubicBezTo>
                      <a:pt x="11621" y="16753"/>
                      <a:pt x="11621" y="16765"/>
                      <a:pt x="11633" y="16777"/>
                    </a:cubicBezTo>
                    <a:cubicBezTo>
                      <a:pt x="11609" y="16800"/>
                      <a:pt x="11585" y="16824"/>
                      <a:pt x="11573" y="16836"/>
                    </a:cubicBezTo>
                    <a:lnTo>
                      <a:pt x="11609" y="16872"/>
                    </a:lnTo>
                    <a:lnTo>
                      <a:pt x="11669" y="16872"/>
                    </a:lnTo>
                    <a:lnTo>
                      <a:pt x="11704" y="16908"/>
                    </a:lnTo>
                    <a:lnTo>
                      <a:pt x="11812" y="16884"/>
                    </a:lnTo>
                    <a:lnTo>
                      <a:pt x="11847" y="16777"/>
                    </a:lnTo>
                    <a:lnTo>
                      <a:pt x="11800" y="16765"/>
                    </a:lnTo>
                    <a:cubicBezTo>
                      <a:pt x="11800" y="16741"/>
                      <a:pt x="11812" y="16729"/>
                      <a:pt x="11823" y="16717"/>
                    </a:cubicBezTo>
                    <a:lnTo>
                      <a:pt x="11966" y="16658"/>
                    </a:lnTo>
                    <a:lnTo>
                      <a:pt x="11966" y="16658"/>
                    </a:lnTo>
                    <a:lnTo>
                      <a:pt x="11907" y="16765"/>
                    </a:lnTo>
                    <a:cubicBezTo>
                      <a:pt x="11919" y="16777"/>
                      <a:pt x="11931" y="16789"/>
                      <a:pt x="11943" y="16812"/>
                    </a:cubicBezTo>
                    <a:lnTo>
                      <a:pt x="11835" y="16967"/>
                    </a:lnTo>
                    <a:lnTo>
                      <a:pt x="11978" y="16979"/>
                    </a:lnTo>
                    <a:lnTo>
                      <a:pt x="11931" y="17027"/>
                    </a:lnTo>
                    <a:lnTo>
                      <a:pt x="11871" y="17039"/>
                    </a:lnTo>
                    <a:lnTo>
                      <a:pt x="11800" y="17086"/>
                    </a:lnTo>
                    <a:lnTo>
                      <a:pt x="11859" y="17110"/>
                    </a:lnTo>
                    <a:lnTo>
                      <a:pt x="12157" y="17027"/>
                    </a:lnTo>
                    <a:lnTo>
                      <a:pt x="12228" y="16967"/>
                    </a:lnTo>
                    <a:lnTo>
                      <a:pt x="12324" y="16943"/>
                    </a:lnTo>
                    <a:lnTo>
                      <a:pt x="12443" y="16884"/>
                    </a:lnTo>
                    <a:lnTo>
                      <a:pt x="12585" y="16836"/>
                    </a:lnTo>
                    <a:lnTo>
                      <a:pt x="12716" y="16765"/>
                    </a:lnTo>
                    <a:lnTo>
                      <a:pt x="12776" y="16753"/>
                    </a:lnTo>
                    <a:cubicBezTo>
                      <a:pt x="12776" y="16765"/>
                      <a:pt x="12800" y="16789"/>
                      <a:pt x="12800" y="16812"/>
                    </a:cubicBezTo>
                    <a:lnTo>
                      <a:pt x="12883" y="16777"/>
                    </a:lnTo>
                    <a:lnTo>
                      <a:pt x="12990" y="16800"/>
                    </a:lnTo>
                    <a:lnTo>
                      <a:pt x="13086" y="16800"/>
                    </a:lnTo>
                    <a:cubicBezTo>
                      <a:pt x="13097" y="16812"/>
                      <a:pt x="13121" y="16824"/>
                      <a:pt x="13133" y="16848"/>
                    </a:cubicBezTo>
                    <a:lnTo>
                      <a:pt x="13240" y="16800"/>
                    </a:lnTo>
                    <a:lnTo>
                      <a:pt x="13383" y="16681"/>
                    </a:lnTo>
                    <a:lnTo>
                      <a:pt x="13407" y="16646"/>
                    </a:lnTo>
                    <a:lnTo>
                      <a:pt x="13467" y="16646"/>
                    </a:lnTo>
                    <a:cubicBezTo>
                      <a:pt x="13467" y="16658"/>
                      <a:pt x="13478" y="16681"/>
                      <a:pt x="13490" y="16705"/>
                    </a:cubicBezTo>
                    <a:lnTo>
                      <a:pt x="13419" y="16777"/>
                    </a:lnTo>
                    <a:lnTo>
                      <a:pt x="13312" y="16848"/>
                    </a:lnTo>
                    <a:lnTo>
                      <a:pt x="13359" y="16872"/>
                    </a:lnTo>
                    <a:lnTo>
                      <a:pt x="13538" y="16824"/>
                    </a:lnTo>
                    <a:lnTo>
                      <a:pt x="13598" y="16884"/>
                    </a:lnTo>
                    <a:lnTo>
                      <a:pt x="13693" y="16896"/>
                    </a:lnTo>
                    <a:lnTo>
                      <a:pt x="13883" y="16860"/>
                    </a:lnTo>
                    <a:lnTo>
                      <a:pt x="14086" y="16729"/>
                    </a:lnTo>
                    <a:lnTo>
                      <a:pt x="14169" y="16669"/>
                    </a:lnTo>
                    <a:lnTo>
                      <a:pt x="14217" y="16705"/>
                    </a:lnTo>
                    <a:lnTo>
                      <a:pt x="14264" y="16610"/>
                    </a:lnTo>
                    <a:lnTo>
                      <a:pt x="14395" y="16479"/>
                    </a:lnTo>
                    <a:lnTo>
                      <a:pt x="14455" y="16455"/>
                    </a:lnTo>
                    <a:lnTo>
                      <a:pt x="14419" y="16527"/>
                    </a:lnTo>
                    <a:lnTo>
                      <a:pt x="14336" y="16622"/>
                    </a:lnTo>
                    <a:lnTo>
                      <a:pt x="14371" y="16765"/>
                    </a:lnTo>
                    <a:cubicBezTo>
                      <a:pt x="14371" y="16800"/>
                      <a:pt x="14360" y="16836"/>
                      <a:pt x="14348" y="16860"/>
                    </a:cubicBezTo>
                    <a:lnTo>
                      <a:pt x="14276" y="16908"/>
                    </a:lnTo>
                    <a:lnTo>
                      <a:pt x="14133" y="16908"/>
                    </a:lnTo>
                    <a:lnTo>
                      <a:pt x="14086" y="16943"/>
                    </a:lnTo>
                    <a:lnTo>
                      <a:pt x="14205" y="16991"/>
                    </a:lnTo>
                    <a:lnTo>
                      <a:pt x="14276" y="17050"/>
                    </a:lnTo>
                    <a:lnTo>
                      <a:pt x="14360" y="17062"/>
                    </a:lnTo>
                    <a:lnTo>
                      <a:pt x="14455" y="17003"/>
                    </a:lnTo>
                    <a:lnTo>
                      <a:pt x="14526" y="17003"/>
                    </a:lnTo>
                    <a:lnTo>
                      <a:pt x="14514" y="17062"/>
                    </a:lnTo>
                    <a:lnTo>
                      <a:pt x="14455" y="17086"/>
                    </a:lnTo>
                    <a:lnTo>
                      <a:pt x="14467" y="17110"/>
                    </a:lnTo>
                    <a:lnTo>
                      <a:pt x="14681" y="17146"/>
                    </a:lnTo>
                    <a:lnTo>
                      <a:pt x="14729" y="17110"/>
                    </a:lnTo>
                    <a:lnTo>
                      <a:pt x="14860" y="17062"/>
                    </a:lnTo>
                    <a:cubicBezTo>
                      <a:pt x="14871" y="17027"/>
                      <a:pt x="14883" y="17003"/>
                      <a:pt x="14883" y="16967"/>
                    </a:cubicBezTo>
                    <a:cubicBezTo>
                      <a:pt x="14907" y="16896"/>
                      <a:pt x="14931" y="16824"/>
                      <a:pt x="14955" y="16753"/>
                    </a:cubicBezTo>
                    <a:lnTo>
                      <a:pt x="14955" y="16753"/>
                    </a:lnTo>
                    <a:cubicBezTo>
                      <a:pt x="14955" y="16800"/>
                      <a:pt x="14955" y="16860"/>
                      <a:pt x="14943" y="16908"/>
                    </a:cubicBezTo>
                    <a:cubicBezTo>
                      <a:pt x="14943" y="16955"/>
                      <a:pt x="14967" y="16955"/>
                      <a:pt x="14979" y="16991"/>
                    </a:cubicBezTo>
                    <a:cubicBezTo>
                      <a:pt x="15002" y="17015"/>
                      <a:pt x="14979" y="17027"/>
                      <a:pt x="14979" y="17050"/>
                    </a:cubicBezTo>
                    <a:lnTo>
                      <a:pt x="14919" y="17098"/>
                    </a:lnTo>
                    <a:lnTo>
                      <a:pt x="14860" y="17193"/>
                    </a:lnTo>
                    <a:lnTo>
                      <a:pt x="14907" y="17229"/>
                    </a:lnTo>
                    <a:lnTo>
                      <a:pt x="15014" y="17229"/>
                    </a:lnTo>
                    <a:lnTo>
                      <a:pt x="14979" y="17289"/>
                    </a:lnTo>
                    <a:cubicBezTo>
                      <a:pt x="15002" y="17348"/>
                      <a:pt x="15026" y="17408"/>
                      <a:pt x="15050" y="17467"/>
                    </a:cubicBezTo>
                    <a:lnTo>
                      <a:pt x="15133" y="17479"/>
                    </a:lnTo>
                    <a:lnTo>
                      <a:pt x="15217" y="17443"/>
                    </a:lnTo>
                    <a:lnTo>
                      <a:pt x="15217" y="17515"/>
                    </a:lnTo>
                    <a:lnTo>
                      <a:pt x="15276" y="17574"/>
                    </a:lnTo>
                    <a:lnTo>
                      <a:pt x="15503" y="17622"/>
                    </a:lnTo>
                    <a:lnTo>
                      <a:pt x="15574" y="17622"/>
                    </a:lnTo>
                    <a:lnTo>
                      <a:pt x="15610" y="17658"/>
                    </a:lnTo>
                    <a:lnTo>
                      <a:pt x="15657" y="17598"/>
                    </a:lnTo>
                    <a:lnTo>
                      <a:pt x="15741" y="17634"/>
                    </a:lnTo>
                    <a:lnTo>
                      <a:pt x="15824" y="17574"/>
                    </a:lnTo>
                    <a:lnTo>
                      <a:pt x="15776" y="17562"/>
                    </a:lnTo>
                    <a:cubicBezTo>
                      <a:pt x="15776" y="17539"/>
                      <a:pt x="15788" y="17527"/>
                      <a:pt x="15788" y="17515"/>
                    </a:cubicBezTo>
                    <a:lnTo>
                      <a:pt x="15848" y="17527"/>
                    </a:lnTo>
                    <a:lnTo>
                      <a:pt x="15931" y="17515"/>
                    </a:lnTo>
                    <a:cubicBezTo>
                      <a:pt x="15931" y="17491"/>
                      <a:pt x="15943" y="17455"/>
                      <a:pt x="15943" y="17431"/>
                    </a:cubicBezTo>
                    <a:lnTo>
                      <a:pt x="15824" y="17360"/>
                    </a:lnTo>
                    <a:lnTo>
                      <a:pt x="15764" y="17384"/>
                    </a:lnTo>
                    <a:lnTo>
                      <a:pt x="15729" y="17420"/>
                    </a:lnTo>
                    <a:lnTo>
                      <a:pt x="15681" y="17408"/>
                    </a:lnTo>
                    <a:cubicBezTo>
                      <a:pt x="15705" y="17372"/>
                      <a:pt x="15717" y="17348"/>
                      <a:pt x="15729" y="17312"/>
                    </a:cubicBezTo>
                    <a:lnTo>
                      <a:pt x="15705" y="17265"/>
                    </a:lnTo>
                    <a:lnTo>
                      <a:pt x="15645" y="17229"/>
                    </a:lnTo>
                    <a:lnTo>
                      <a:pt x="15562" y="17241"/>
                    </a:lnTo>
                    <a:lnTo>
                      <a:pt x="15538" y="17205"/>
                    </a:lnTo>
                    <a:lnTo>
                      <a:pt x="15562" y="17146"/>
                    </a:lnTo>
                    <a:cubicBezTo>
                      <a:pt x="15562" y="17122"/>
                      <a:pt x="15550" y="17086"/>
                      <a:pt x="15550" y="17062"/>
                    </a:cubicBezTo>
                    <a:lnTo>
                      <a:pt x="15622" y="17039"/>
                    </a:lnTo>
                    <a:cubicBezTo>
                      <a:pt x="15633" y="17062"/>
                      <a:pt x="15645" y="17086"/>
                      <a:pt x="15657" y="17110"/>
                    </a:cubicBezTo>
                    <a:lnTo>
                      <a:pt x="15717" y="17146"/>
                    </a:lnTo>
                    <a:lnTo>
                      <a:pt x="15753" y="17039"/>
                    </a:lnTo>
                    <a:lnTo>
                      <a:pt x="15812" y="17074"/>
                    </a:lnTo>
                    <a:lnTo>
                      <a:pt x="15872" y="17110"/>
                    </a:lnTo>
                    <a:lnTo>
                      <a:pt x="15860" y="17193"/>
                    </a:lnTo>
                    <a:lnTo>
                      <a:pt x="15907" y="17241"/>
                    </a:lnTo>
                    <a:lnTo>
                      <a:pt x="15979" y="17229"/>
                    </a:lnTo>
                    <a:lnTo>
                      <a:pt x="16062" y="17122"/>
                    </a:lnTo>
                    <a:lnTo>
                      <a:pt x="16110" y="17098"/>
                    </a:lnTo>
                    <a:lnTo>
                      <a:pt x="16098" y="17170"/>
                    </a:lnTo>
                    <a:lnTo>
                      <a:pt x="16038" y="17253"/>
                    </a:lnTo>
                    <a:cubicBezTo>
                      <a:pt x="16038" y="17277"/>
                      <a:pt x="16050" y="17289"/>
                      <a:pt x="16062" y="17312"/>
                    </a:cubicBezTo>
                    <a:lnTo>
                      <a:pt x="16122" y="17372"/>
                    </a:lnTo>
                    <a:cubicBezTo>
                      <a:pt x="16122" y="17396"/>
                      <a:pt x="16110" y="17431"/>
                      <a:pt x="16110" y="17467"/>
                    </a:cubicBezTo>
                    <a:lnTo>
                      <a:pt x="16157" y="17491"/>
                    </a:lnTo>
                    <a:lnTo>
                      <a:pt x="16300" y="17455"/>
                    </a:lnTo>
                    <a:cubicBezTo>
                      <a:pt x="16300" y="17443"/>
                      <a:pt x="16300" y="17431"/>
                      <a:pt x="16300" y="17420"/>
                    </a:cubicBezTo>
                    <a:lnTo>
                      <a:pt x="16336" y="17336"/>
                    </a:lnTo>
                    <a:lnTo>
                      <a:pt x="16372" y="17384"/>
                    </a:lnTo>
                    <a:cubicBezTo>
                      <a:pt x="16360" y="17396"/>
                      <a:pt x="16348" y="17408"/>
                      <a:pt x="16348" y="17420"/>
                    </a:cubicBezTo>
                    <a:lnTo>
                      <a:pt x="16419" y="17503"/>
                    </a:lnTo>
                    <a:lnTo>
                      <a:pt x="16515" y="17503"/>
                    </a:lnTo>
                    <a:cubicBezTo>
                      <a:pt x="16526" y="17455"/>
                      <a:pt x="16550" y="17396"/>
                      <a:pt x="16562" y="17336"/>
                    </a:cubicBezTo>
                    <a:lnTo>
                      <a:pt x="16538" y="17241"/>
                    </a:lnTo>
                    <a:cubicBezTo>
                      <a:pt x="16538" y="17217"/>
                      <a:pt x="16550" y="17193"/>
                      <a:pt x="16562" y="17170"/>
                    </a:cubicBezTo>
                    <a:cubicBezTo>
                      <a:pt x="16538" y="17110"/>
                      <a:pt x="16515" y="17039"/>
                      <a:pt x="16503" y="16979"/>
                    </a:cubicBezTo>
                    <a:lnTo>
                      <a:pt x="16515" y="16789"/>
                    </a:lnTo>
                    <a:lnTo>
                      <a:pt x="16455" y="16622"/>
                    </a:lnTo>
                    <a:lnTo>
                      <a:pt x="16372" y="16527"/>
                    </a:lnTo>
                    <a:lnTo>
                      <a:pt x="16312" y="16491"/>
                    </a:lnTo>
                    <a:cubicBezTo>
                      <a:pt x="16312" y="16491"/>
                      <a:pt x="16312" y="16479"/>
                      <a:pt x="16312" y="16479"/>
                    </a:cubicBezTo>
                    <a:lnTo>
                      <a:pt x="16360" y="16479"/>
                    </a:lnTo>
                    <a:lnTo>
                      <a:pt x="16455" y="16550"/>
                    </a:lnTo>
                    <a:lnTo>
                      <a:pt x="16526" y="16539"/>
                    </a:lnTo>
                    <a:cubicBezTo>
                      <a:pt x="16526" y="16503"/>
                      <a:pt x="16538" y="16455"/>
                      <a:pt x="16550" y="16419"/>
                    </a:cubicBezTo>
                    <a:lnTo>
                      <a:pt x="16646" y="16312"/>
                    </a:lnTo>
                    <a:lnTo>
                      <a:pt x="16646" y="16312"/>
                    </a:lnTo>
                    <a:cubicBezTo>
                      <a:pt x="16634" y="16360"/>
                      <a:pt x="16622" y="16408"/>
                      <a:pt x="16610" y="16443"/>
                    </a:cubicBezTo>
                    <a:cubicBezTo>
                      <a:pt x="16598" y="16491"/>
                      <a:pt x="16610" y="16550"/>
                      <a:pt x="16622" y="16598"/>
                    </a:cubicBezTo>
                    <a:lnTo>
                      <a:pt x="16693" y="16693"/>
                    </a:lnTo>
                    <a:lnTo>
                      <a:pt x="16646" y="16872"/>
                    </a:lnTo>
                    <a:lnTo>
                      <a:pt x="16669" y="16967"/>
                    </a:lnTo>
                    <a:lnTo>
                      <a:pt x="16729" y="17003"/>
                    </a:lnTo>
                    <a:cubicBezTo>
                      <a:pt x="16705" y="17027"/>
                      <a:pt x="16681" y="17050"/>
                      <a:pt x="16669" y="17074"/>
                    </a:cubicBezTo>
                    <a:lnTo>
                      <a:pt x="16705" y="17181"/>
                    </a:lnTo>
                    <a:cubicBezTo>
                      <a:pt x="16717" y="17205"/>
                      <a:pt x="16741" y="17217"/>
                      <a:pt x="16753" y="17241"/>
                    </a:cubicBezTo>
                    <a:lnTo>
                      <a:pt x="16812" y="17301"/>
                    </a:lnTo>
                    <a:lnTo>
                      <a:pt x="16943" y="17324"/>
                    </a:lnTo>
                    <a:lnTo>
                      <a:pt x="16991" y="17408"/>
                    </a:lnTo>
                    <a:lnTo>
                      <a:pt x="17050" y="17384"/>
                    </a:lnTo>
                    <a:lnTo>
                      <a:pt x="17098" y="17467"/>
                    </a:lnTo>
                    <a:lnTo>
                      <a:pt x="17205" y="17479"/>
                    </a:lnTo>
                    <a:lnTo>
                      <a:pt x="17253" y="17420"/>
                    </a:lnTo>
                    <a:lnTo>
                      <a:pt x="17324" y="17420"/>
                    </a:lnTo>
                    <a:lnTo>
                      <a:pt x="17408" y="17348"/>
                    </a:lnTo>
                    <a:lnTo>
                      <a:pt x="17562" y="17289"/>
                    </a:lnTo>
                    <a:lnTo>
                      <a:pt x="17562" y="17312"/>
                    </a:lnTo>
                    <a:lnTo>
                      <a:pt x="17431" y="17443"/>
                    </a:lnTo>
                    <a:lnTo>
                      <a:pt x="17372" y="17479"/>
                    </a:lnTo>
                    <a:lnTo>
                      <a:pt x="17396" y="17515"/>
                    </a:lnTo>
                    <a:lnTo>
                      <a:pt x="17479" y="17527"/>
                    </a:lnTo>
                    <a:lnTo>
                      <a:pt x="17443" y="17574"/>
                    </a:lnTo>
                    <a:lnTo>
                      <a:pt x="17360" y="17610"/>
                    </a:lnTo>
                    <a:cubicBezTo>
                      <a:pt x="17372" y="17622"/>
                      <a:pt x="17372" y="17634"/>
                      <a:pt x="17384" y="17646"/>
                    </a:cubicBezTo>
                    <a:lnTo>
                      <a:pt x="17503" y="17705"/>
                    </a:lnTo>
                    <a:lnTo>
                      <a:pt x="17527" y="17777"/>
                    </a:lnTo>
                    <a:lnTo>
                      <a:pt x="17491" y="17812"/>
                    </a:lnTo>
                    <a:lnTo>
                      <a:pt x="17384" y="17801"/>
                    </a:lnTo>
                    <a:lnTo>
                      <a:pt x="17312" y="17753"/>
                    </a:lnTo>
                    <a:lnTo>
                      <a:pt x="17300" y="17801"/>
                    </a:lnTo>
                    <a:lnTo>
                      <a:pt x="17348" y="17836"/>
                    </a:lnTo>
                    <a:lnTo>
                      <a:pt x="17312" y="17908"/>
                    </a:lnTo>
                    <a:cubicBezTo>
                      <a:pt x="17324" y="17943"/>
                      <a:pt x="17336" y="17967"/>
                      <a:pt x="17348" y="17991"/>
                    </a:cubicBezTo>
                    <a:cubicBezTo>
                      <a:pt x="17354" y="18003"/>
                      <a:pt x="17360" y="18006"/>
                      <a:pt x="17367" y="18006"/>
                    </a:cubicBezTo>
                    <a:cubicBezTo>
                      <a:pt x="17375" y="18006"/>
                      <a:pt x="17384" y="18003"/>
                      <a:pt x="17396" y="18003"/>
                    </a:cubicBezTo>
                    <a:lnTo>
                      <a:pt x="17372" y="18063"/>
                    </a:lnTo>
                    <a:lnTo>
                      <a:pt x="17288" y="18098"/>
                    </a:lnTo>
                    <a:cubicBezTo>
                      <a:pt x="17277" y="18122"/>
                      <a:pt x="17265" y="18146"/>
                      <a:pt x="17265" y="18182"/>
                    </a:cubicBezTo>
                    <a:lnTo>
                      <a:pt x="17288" y="18193"/>
                    </a:lnTo>
                    <a:lnTo>
                      <a:pt x="17360" y="18182"/>
                    </a:lnTo>
                    <a:lnTo>
                      <a:pt x="17431" y="18146"/>
                    </a:lnTo>
                    <a:lnTo>
                      <a:pt x="17491" y="18193"/>
                    </a:lnTo>
                    <a:lnTo>
                      <a:pt x="17586" y="18217"/>
                    </a:lnTo>
                    <a:lnTo>
                      <a:pt x="17646" y="18182"/>
                    </a:lnTo>
                    <a:lnTo>
                      <a:pt x="17729" y="18182"/>
                    </a:lnTo>
                    <a:lnTo>
                      <a:pt x="17741" y="18205"/>
                    </a:lnTo>
                    <a:lnTo>
                      <a:pt x="17646" y="18241"/>
                    </a:lnTo>
                    <a:cubicBezTo>
                      <a:pt x="17634" y="18253"/>
                      <a:pt x="17622" y="18265"/>
                      <a:pt x="17610" y="18277"/>
                    </a:cubicBezTo>
                    <a:lnTo>
                      <a:pt x="17646" y="18313"/>
                    </a:lnTo>
                    <a:lnTo>
                      <a:pt x="17753" y="18313"/>
                    </a:lnTo>
                    <a:lnTo>
                      <a:pt x="17812" y="18360"/>
                    </a:lnTo>
                    <a:lnTo>
                      <a:pt x="17931" y="18372"/>
                    </a:lnTo>
                    <a:lnTo>
                      <a:pt x="17991" y="18348"/>
                    </a:lnTo>
                    <a:lnTo>
                      <a:pt x="17931" y="18396"/>
                    </a:lnTo>
                    <a:lnTo>
                      <a:pt x="17860" y="18432"/>
                    </a:lnTo>
                    <a:cubicBezTo>
                      <a:pt x="17848" y="18467"/>
                      <a:pt x="17836" y="18491"/>
                      <a:pt x="17812" y="18515"/>
                    </a:cubicBezTo>
                    <a:cubicBezTo>
                      <a:pt x="17836" y="18539"/>
                      <a:pt x="17848" y="18574"/>
                      <a:pt x="17860" y="18598"/>
                    </a:cubicBezTo>
                    <a:lnTo>
                      <a:pt x="18015" y="18670"/>
                    </a:lnTo>
                    <a:lnTo>
                      <a:pt x="18122" y="18670"/>
                    </a:lnTo>
                    <a:lnTo>
                      <a:pt x="18241" y="18610"/>
                    </a:lnTo>
                    <a:lnTo>
                      <a:pt x="18324" y="18598"/>
                    </a:lnTo>
                    <a:lnTo>
                      <a:pt x="18217" y="18694"/>
                    </a:lnTo>
                    <a:lnTo>
                      <a:pt x="18086" y="18729"/>
                    </a:lnTo>
                    <a:lnTo>
                      <a:pt x="18003" y="18777"/>
                    </a:lnTo>
                    <a:cubicBezTo>
                      <a:pt x="17991" y="18813"/>
                      <a:pt x="17991" y="18860"/>
                      <a:pt x="17979" y="18896"/>
                    </a:cubicBezTo>
                    <a:lnTo>
                      <a:pt x="17848" y="19086"/>
                    </a:lnTo>
                    <a:lnTo>
                      <a:pt x="17741" y="19206"/>
                    </a:lnTo>
                    <a:lnTo>
                      <a:pt x="17777" y="19289"/>
                    </a:lnTo>
                    <a:lnTo>
                      <a:pt x="17848" y="19336"/>
                    </a:lnTo>
                    <a:lnTo>
                      <a:pt x="17943" y="19217"/>
                    </a:lnTo>
                    <a:lnTo>
                      <a:pt x="17979" y="19086"/>
                    </a:lnTo>
                    <a:lnTo>
                      <a:pt x="17979" y="19051"/>
                    </a:lnTo>
                    <a:lnTo>
                      <a:pt x="18062" y="19003"/>
                    </a:lnTo>
                    <a:lnTo>
                      <a:pt x="18158" y="18860"/>
                    </a:lnTo>
                    <a:lnTo>
                      <a:pt x="18193" y="18884"/>
                    </a:lnTo>
                    <a:lnTo>
                      <a:pt x="18289" y="18836"/>
                    </a:lnTo>
                    <a:lnTo>
                      <a:pt x="18431" y="18777"/>
                    </a:lnTo>
                    <a:lnTo>
                      <a:pt x="18372" y="18872"/>
                    </a:lnTo>
                    <a:lnTo>
                      <a:pt x="18396" y="18896"/>
                    </a:lnTo>
                    <a:lnTo>
                      <a:pt x="18539" y="18848"/>
                    </a:lnTo>
                    <a:cubicBezTo>
                      <a:pt x="18539" y="18848"/>
                      <a:pt x="18539" y="18860"/>
                      <a:pt x="18551" y="18872"/>
                    </a:cubicBezTo>
                    <a:lnTo>
                      <a:pt x="18455" y="18991"/>
                    </a:lnTo>
                    <a:lnTo>
                      <a:pt x="18491" y="19051"/>
                    </a:lnTo>
                    <a:lnTo>
                      <a:pt x="18527" y="19098"/>
                    </a:lnTo>
                    <a:cubicBezTo>
                      <a:pt x="18515" y="19134"/>
                      <a:pt x="18503" y="19170"/>
                      <a:pt x="18479" y="19217"/>
                    </a:cubicBezTo>
                    <a:cubicBezTo>
                      <a:pt x="18467" y="19253"/>
                      <a:pt x="18467" y="19265"/>
                      <a:pt x="18467" y="19277"/>
                    </a:cubicBezTo>
                    <a:lnTo>
                      <a:pt x="18515" y="19313"/>
                    </a:lnTo>
                    <a:cubicBezTo>
                      <a:pt x="18527" y="19313"/>
                      <a:pt x="18539" y="19325"/>
                      <a:pt x="18551" y="19336"/>
                    </a:cubicBezTo>
                    <a:lnTo>
                      <a:pt x="18467" y="19360"/>
                    </a:lnTo>
                    <a:lnTo>
                      <a:pt x="18360" y="19408"/>
                    </a:lnTo>
                    <a:lnTo>
                      <a:pt x="18312" y="19491"/>
                    </a:lnTo>
                    <a:lnTo>
                      <a:pt x="18324" y="19527"/>
                    </a:lnTo>
                    <a:lnTo>
                      <a:pt x="18420" y="19503"/>
                    </a:lnTo>
                    <a:lnTo>
                      <a:pt x="18467" y="19456"/>
                    </a:lnTo>
                    <a:lnTo>
                      <a:pt x="18574" y="19420"/>
                    </a:lnTo>
                    <a:lnTo>
                      <a:pt x="18598" y="19432"/>
                    </a:lnTo>
                    <a:lnTo>
                      <a:pt x="18527" y="19527"/>
                    </a:lnTo>
                    <a:lnTo>
                      <a:pt x="18443" y="19551"/>
                    </a:lnTo>
                    <a:lnTo>
                      <a:pt x="18384" y="19575"/>
                    </a:lnTo>
                    <a:lnTo>
                      <a:pt x="18336" y="19634"/>
                    </a:lnTo>
                    <a:lnTo>
                      <a:pt x="18348" y="19729"/>
                    </a:lnTo>
                    <a:lnTo>
                      <a:pt x="18431" y="19777"/>
                    </a:lnTo>
                    <a:lnTo>
                      <a:pt x="18503" y="19729"/>
                    </a:lnTo>
                    <a:lnTo>
                      <a:pt x="18503" y="19670"/>
                    </a:lnTo>
                    <a:lnTo>
                      <a:pt x="18574" y="19646"/>
                    </a:lnTo>
                    <a:lnTo>
                      <a:pt x="18670" y="19575"/>
                    </a:lnTo>
                    <a:lnTo>
                      <a:pt x="18777" y="19408"/>
                    </a:lnTo>
                    <a:lnTo>
                      <a:pt x="18848" y="19253"/>
                    </a:lnTo>
                    <a:cubicBezTo>
                      <a:pt x="18848" y="19194"/>
                      <a:pt x="18836" y="19134"/>
                      <a:pt x="18824" y="19075"/>
                    </a:cubicBezTo>
                    <a:lnTo>
                      <a:pt x="18884" y="18848"/>
                    </a:lnTo>
                    <a:lnTo>
                      <a:pt x="18920" y="18801"/>
                    </a:lnTo>
                    <a:lnTo>
                      <a:pt x="18967" y="18801"/>
                    </a:lnTo>
                    <a:lnTo>
                      <a:pt x="18943" y="18908"/>
                    </a:lnTo>
                    <a:lnTo>
                      <a:pt x="18860" y="19158"/>
                    </a:lnTo>
                    <a:cubicBezTo>
                      <a:pt x="18872" y="19194"/>
                      <a:pt x="18884" y="19241"/>
                      <a:pt x="18896" y="19277"/>
                    </a:cubicBezTo>
                    <a:cubicBezTo>
                      <a:pt x="18872" y="19336"/>
                      <a:pt x="18836" y="19384"/>
                      <a:pt x="18812" y="19432"/>
                    </a:cubicBezTo>
                    <a:cubicBezTo>
                      <a:pt x="18812" y="19444"/>
                      <a:pt x="18812" y="19467"/>
                      <a:pt x="18824" y="19491"/>
                    </a:cubicBezTo>
                    <a:lnTo>
                      <a:pt x="18860" y="19467"/>
                    </a:lnTo>
                    <a:cubicBezTo>
                      <a:pt x="18908" y="19396"/>
                      <a:pt x="18955" y="19325"/>
                      <a:pt x="19003" y="19253"/>
                    </a:cubicBezTo>
                    <a:lnTo>
                      <a:pt x="18991" y="19170"/>
                    </a:lnTo>
                    <a:lnTo>
                      <a:pt x="19098" y="19039"/>
                    </a:lnTo>
                    <a:lnTo>
                      <a:pt x="19134" y="19063"/>
                    </a:lnTo>
                    <a:lnTo>
                      <a:pt x="19217" y="19039"/>
                    </a:lnTo>
                    <a:lnTo>
                      <a:pt x="19217" y="19086"/>
                    </a:lnTo>
                    <a:cubicBezTo>
                      <a:pt x="19170" y="19122"/>
                      <a:pt x="19122" y="19170"/>
                      <a:pt x="19074" y="19206"/>
                    </a:cubicBezTo>
                    <a:lnTo>
                      <a:pt x="19039" y="19301"/>
                    </a:lnTo>
                    <a:lnTo>
                      <a:pt x="18932" y="19479"/>
                    </a:lnTo>
                    <a:lnTo>
                      <a:pt x="18955" y="19491"/>
                    </a:lnTo>
                    <a:lnTo>
                      <a:pt x="19027" y="19467"/>
                    </a:lnTo>
                    <a:lnTo>
                      <a:pt x="19027" y="19467"/>
                    </a:lnTo>
                    <a:lnTo>
                      <a:pt x="18979" y="19527"/>
                    </a:lnTo>
                    <a:lnTo>
                      <a:pt x="18848" y="19563"/>
                    </a:lnTo>
                    <a:lnTo>
                      <a:pt x="18765" y="19622"/>
                    </a:lnTo>
                    <a:lnTo>
                      <a:pt x="18741" y="19741"/>
                    </a:lnTo>
                    <a:cubicBezTo>
                      <a:pt x="18717" y="19777"/>
                      <a:pt x="18681" y="19813"/>
                      <a:pt x="18658" y="19848"/>
                    </a:cubicBezTo>
                    <a:lnTo>
                      <a:pt x="18717" y="19920"/>
                    </a:lnTo>
                    <a:lnTo>
                      <a:pt x="18646" y="19920"/>
                    </a:lnTo>
                    <a:lnTo>
                      <a:pt x="18574" y="19908"/>
                    </a:lnTo>
                    <a:lnTo>
                      <a:pt x="18503" y="19979"/>
                    </a:lnTo>
                    <a:lnTo>
                      <a:pt x="18551" y="20087"/>
                    </a:lnTo>
                    <a:lnTo>
                      <a:pt x="18658" y="20051"/>
                    </a:lnTo>
                    <a:lnTo>
                      <a:pt x="18693" y="20098"/>
                    </a:lnTo>
                    <a:lnTo>
                      <a:pt x="18705" y="20229"/>
                    </a:lnTo>
                    <a:cubicBezTo>
                      <a:pt x="18729" y="20301"/>
                      <a:pt x="18741" y="20372"/>
                      <a:pt x="18765" y="20432"/>
                    </a:cubicBezTo>
                    <a:lnTo>
                      <a:pt x="18860" y="20527"/>
                    </a:lnTo>
                    <a:lnTo>
                      <a:pt x="18991" y="20610"/>
                    </a:lnTo>
                    <a:lnTo>
                      <a:pt x="19062" y="20587"/>
                    </a:lnTo>
                    <a:lnTo>
                      <a:pt x="19062" y="20527"/>
                    </a:lnTo>
                    <a:lnTo>
                      <a:pt x="19122" y="20432"/>
                    </a:lnTo>
                    <a:lnTo>
                      <a:pt x="19289" y="20325"/>
                    </a:lnTo>
                    <a:cubicBezTo>
                      <a:pt x="19313" y="20301"/>
                      <a:pt x="19336" y="20265"/>
                      <a:pt x="19372" y="20241"/>
                    </a:cubicBezTo>
                    <a:lnTo>
                      <a:pt x="19443" y="20122"/>
                    </a:lnTo>
                    <a:lnTo>
                      <a:pt x="19479" y="20087"/>
                    </a:lnTo>
                    <a:lnTo>
                      <a:pt x="19527" y="20170"/>
                    </a:lnTo>
                    <a:lnTo>
                      <a:pt x="19503" y="20253"/>
                    </a:lnTo>
                    <a:lnTo>
                      <a:pt x="19443" y="20301"/>
                    </a:lnTo>
                    <a:lnTo>
                      <a:pt x="19408" y="20396"/>
                    </a:lnTo>
                    <a:lnTo>
                      <a:pt x="19420" y="20432"/>
                    </a:lnTo>
                    <a:lnTo>
                      <a:pt x="19539" y="20444"/>
                    </a:lnTo>
                    <a:lnTo>
                      <a:pt x="19646" y="20468"/>
                    </a:lnTo>
                    <a:lnTo>
                      <a:pt x="19753" y="20432"/>
                    </a:lnTo>
                    <a:cubicBezTo>
                      <a:pt x="19789" y="20432"/>
                      <a:pt x="19824" y="20420"/>
                      <a:pt x="19848" y="20408"/>
                    </a:cubicBezTo>
                    <a:lnTo>
                      <a:pt x="19908" y="20432"/>
                    </a:lnTo>
                    <a:lnTo>
                      <a:pt x="19765" y="20432"/>
                    </a:lnTo>
                    <a:lnTo>
                      <a:pt x="19622" y="20503"/>
                    </a:lnTo>
                    <a:lnTo>
                      <a:pt x="19503" y="20503"/>
                    </a:lnTo>
                    <a:lnTo>
                      <a:pt x="19348" y="20551"/>
                    </a:lnTo>
                    <a:cubicBezTo>
                      <a:pt x="19336" y="20575"/>
                      <a:pt x="19336" y="20599"/>
                      <a:pt x="19324" y="20622"/>
                    </a:cubicBezTo>
                    <a:cubicBezTo>
                      <a:pt x="19324" y="20646"/>
                      <a:pt x="19348" y="20670"/>
                      <a:pt x="19360" y="20682"/>
                    </a:cubicBezTo>
                    <a:cubicBezTo>
                      <a:pt x="19372" y="20706"/>
                      <a:pt x="19408" y="20706"/>
                      <a:pt x="19443" y="20718"/>
                    </a:cubicBezTo>
                    <a:lnTo>
                      <a:pt x="19527" y="20860"/>
                    </a:lnTo>
                    <a:lnTo>
                      <a:pt x="19586" y="20908"/>
                    </a:lnTo>
                    <a:lnTo>
                      <a:pt x="19646" y="20884"/>
                    </a:lnTo>
                    <a:cubicBezTo>
                      <a:pt x="19670" y="20860"/>
                      <a:pt x="19694" y="20837"/>
                      <a:pt x="19717" y="20813"/>
                    </a:cubicBezTo>
                    <a:lnTo>
                      <a:pt x="19777" y="20825"/>
                    </a:lnTo>
                    <a:lnTo>
                      <a:pt x="19741" y="20884"/>
                    </a:lnTo>
                    <a:lnTo>
                      <a:pt x="19729" y="20920"/>
                    </a:lnTo>
                    <a:lnTo>
                      <a:pt x="19813" y="20920"/>
                    </a:lnTo>
                    <a:cubicBezTo>
                      <a:pt x="19813" y="20932"/>
                      <a:pt x="19824" y="20944"/>
                      <a:pt x="19824" y="20956"/>
                    </a:cubicBezTo>
                    <a:cubicBezTo>
                      <a:pt x="19813" y="20968"/>
                      <a:pt x="19801" y="20991"/>
                      <a:pt x="19801" y="21003"/>
                    </a:cubicBezTo>
                    <a:lnTo>
                      <a:pt x="19694" y="21027"/>
                    </a:lnTo>
                    <a:lnTo>
                      <a:pt x="19610" y="21099"/>
                    </a:lnTo>
                    <a:lnTo>
                      <a:pt x="19491" y="21218"/>
                    </a:lnTo>
                    <a:cubicBezTo>
                      <a:pt x="19491" y="21230"/>
                      <a:pt x="19491" y="21241"/>
                      <a:pt x="19479" y="21265"/>
                    </a:cubicBezTo>
                    <a:lnTo>
                      <a:pt x="19563" y="21277"/>
                    </a:lnTo>
                    <a:lnTo>
                      <a:pt x="19705" y="21170"/>
                    </a:lnTo>
                    <a:lnTo>
                      <a:pt x="19801" y="21146"/>
                    </a:lnTo>
                    <a:lnTo>
                      <a:pt x="19717" y="21206"/>
                    </a:lnTo>
                    <a:cubicBezTo>
                      <a:pt x="19717" y="21218"/>
                      <a:pt x="19705" y="21230"/>
                      <a:pt x="19705" y="21241"/>
                    </a:cubicBezTo>
                    <a:lnTo>
                      <a:pt x="19813" y="21277"/>
                    </a:lnTo>
                    <a:lnTo>
                      <a:pt x="19967" y="21182"/>
                    </a:lnTo>
                    <a:lnTo>
                      <a:pt x="20098" y="21027"/>
                    </a:lnTo>
                    <a:cubicBezTo>
                      <a:pt x="20122" y="20991"/>
                      <a:pt x="20134" y="20944"/>
                      <a:pt x="20158" y="20896"/>
                    </a:cubicBezTo>
                    <a:lnTo>
                      <a:pt x="20277" y="20849"/>
                    </a:lnTo>
                    <a:lnTo>
                      <a:pt x="20348" y="20753"/>
                    </a:lnTo>
                    <a:lnTo>
                      <a:pt x="20348" y="20670"/>
                    </a:lnTo>
                    <a:lnTo>
                      <a:pt x="20384" y="20646"/>
                    </a:lnTo>
                    <a:lnTo>
                      <a:pt x="20432" y="20682"/>
                    </a:lnTo>
                    <a:lnTo>
                      <a:pt x="20384" y="20813"/>
                    </a:lnTo>
                    <a:lnTo>
                      <a:pt x="20289" y="20920"/>
                    </a:lnTo>
                    <a:lnTo>
                      <a:pt x="20182" y="20991"/>
                    </a:lnTo>
                    <a:lnTo>
                      <a:pt x="20182" y="21051"/>
                    </a:lnTo>
                    <a:lnTo>
                      <a:pt x="20253" y="21075"/>
                    </a:lnTo>
                    <a:lnTo>
                      <a:pt x="20325" y="21027"/>
                    </a:lnTo>
                    <a:lnTo>
                      <a:pt x="20456" y="20980"/>
                    </a:lnTo>
                    <a:lnTo>
                      <a:pt x="20575" y="20956"/>
                    </a:lnTo>
                    <a:lnTo>
                      <a:pt x="20444" y="21003"/>
                    </a:lnTo>
                    <a:lnTo>
                      <a:pt x="20348" y="21075"/>
                    </a:lnTo>
                    <a:cubicBezTo>
                      <a:pt x="20360" y="21111"/>
                      <a:pt x="20372" y="21146"/>
                      <a:pt x="20396" y="21194"/>
                    </a:cubicBezTo>
                    <a:lnTo>
                      <a:pt x="20467" y="21265"/>
                    </a:lnTo>
                    <a:lnTo>
                      <a:pt x="20432" y="21301"/>
                    </a:lnTo>
                    <a:lnTo>
                      <a:pt x="20348" y="21265"/>
                    </a:lnTo>
                    <a:lnTo>
                      <a:pt x="20301" y="21158"/>
                    </a:lnTo>
                    <a:lnTo>
                      <a:pt x="20241" y="21134"/>
                    </a:lnTo>
                    <a:lnTo>
                      <a:pt x="20170" y="21194"/>
                    </a:lnTo>
                    <a:lnTo>
                      <a:pt x="19944" y="21420"/>
                    </a:lnTo>
                    <a:cubicBezTo>
                      <a:pt x="19932" y="21456"/>
                      <a:pt x="19920" y="21480"/>
                      <a:pt x="19908" y="21503"/>
                    </a:cubicBezTo>
                    <a:lnTo>
                      <a:pt x="19777" y="21599"/>
                    </a:lnTo>
                    <a:cubicBezTo>
                      <a:pt x="19777" y="21634"/>
                      <a:pt x="19765" y="21658"/>
                      <a:pt x="19765" y="21682"/>
                    </a:cubicBezTo>
                    <a:lnTo>
                      <a:pt x="19801" y="21730"/>
                    </a:lnTo>
                    <a:lnTo>
                      <a:pt x="19813" y="21789"/>
                    </a:lnTo>
                    <a:lnTo>
                      <a:pt x="19860" y="21789"/>
                    </a:lnTo>
                    <a:cubicBezTo>
                      <a:pt x="19884" y="21765"/>
                      <a:pt x="19908" y="21742"/>
                      <a:pt x="19920" y="21718"/>
                    </a:cubicBezTo>
                    <a:lnTo>
                      <a:pt x="20015" y="21646"/>
                    </a:lnTo>
                    <a:lnTo>
                      <a:pt x="20051" y="21563"/>
                    </a:lnTo>
                    <a:lnTo>
                      <a:pt x="20110" y="21551"/>
                    </a:lnTo>
                    <a:lnTo>
                      <a:pt x="20182" y="21575"/>
                    </a:lnTo>
                    <a:lnTo>
                      <a:pt x="20360" y="21515"/>
                    </a:lnTo>
                    <a:lnTo>
                      <a:pt x="20336" y="21551"/>
                    </a:lnTo>
                    <a:lnTo>
                      <a:pt x="20229" y="21575"/>
                    </a:lnTo>
                    <a:lnTo>
                      <a:pt x="20086" y="21634"/>
                    </a:lnTo>
                    <a:lnTo>
                      <a:pt x="20063" y="21742"/>
                    </a:lnTo>
                    <a:cubicBezTo>
                      <a:pt x="20063" y="21753"/>
                      <a:pt x="20063" y="21765"/>
                      <a:pt x="20075" y="21777"/>
                    </a:cubicBezTo>
                    <a:cubicBezTo>
                      <a:pt x="20086" y="21789"/>
                      <a:pt x="20098" y="21801"/>
                      <a:pt x="20110" y="21813"/>
                    </a:cubicBezTo>
                    <a:lnTo>
                      <a:pt x="20039" y="21849"/>
                    </a:lnTo>
                    <a:lnTo>
                      <a:pt x="19967" y="21849"/>
                    </a:lnTo>
                    <a:lnTo>
                      <a:pt x="19824" y="21944"/>
                    </a:lnTo>
                    <a:cubicBezTo>
                      <a:pt x="19824" y="21944"/>
                      <a:pt x="19824" y="21956"/>
                      <a:pt x="19824" y="21968"/>
                    </a:cubicBezTo>
                    <a:lnTo>
                      <a:pt x="19967" y="21920"/>
                    </a:lnTo>
                    <a:lnTo>
                      <a:pt x="20063" y="21920"/>
                    </a:lnTo>
                    <a:lnTo>
                      <a:pt x="20170" y="21873"/>
                    </a:lnTo>
                    <a:lnTo>
                      <a:pt x="20122" y="21944"/>
                    </a:lnTo>
                    <a:lnTo>
                      <a:pt x="20003" y="21980"/>
                    </a:lnTo>
                    <a:lnTo>
                      <a:pt x="19920" y="21980"/>
                    </a:lnTo>
                    <a:lnTo>
                      <a:pt x="19824" y="22039"/>
                    </a:lnTo>
                    <a:lnTo>
                      <a:pt x="19824" y="22111"/>
                    </a:lnTo>
                    <a:lnTo>
                      <a:pt x="19896" y="22123"/>
                    </a:lnTo>
                    <a:lnTo>
                      <a:pt x="19967" y="22087"/>
                    </a:lnTo>
                    <a:lnTo>
                      <a:pt x="20086" y="22027"/>
                    </a:lnTo>
                    <a:lnTo>
                      <a:pt x="20170" y="22027"/>
                    </a:lnTo>
                    <a:lnTo>
                      <a:pt x="20325" y="21968"/>
                    </a:lnTo>
                    <a:lnTo>
                      <a:pt x="20325" y="22003"/>
                    </a:lnTo>
                    <a:lnTo>
                      <a:pt x="20217" y="22063"/>
                    </a:lnTo>
                    <a:lnTo>
                      <a:pt x="20110" y="22087"/>
                    </a:lnTo>
                    <a:lnTo>
                      <a:pt x="20098" y="22111"/>
                    </a:lnTo>
                    <a:lnTo>
                      <a:pt x="20146" y="22111"/>
                    </a:lnTo>
                    <a:lnTo>
                      <a:pt x="20301" y="22051"/>
                    </a:lnTo>
                    <a:lnTo>
                      <a:pt x="20360" y="22027"/>
                    </a:lnTo>
                    <a:cubicBezTo>
                      <a:pt x="20360" y="22039"/>
                      <a:pt x="20360" y="22051"/>
                      <a:pt x="20372" y="22063"/>
                    </a:cubicBezTo>
                    <a:lnTo>
                      <a:pt x="20241" y="22134"/>
                    </a:lnTo>
                    <a:lnTo>
                      <a:pt x="20098" y="22158"/>
                    </a:lnTo>
                    <a:lnTo>
                      <a:pt x="20015" y="22158"/>
                    </a:lnTo>
                    <a:lnTo>
                      <a:pt x="19979" y="22194"/>
                    </a:lnTo>
                    <a:lnTo>
                      <a:pt x="20063" y="22254"/>
                    </a:lnTo>
                    <a:lnTo>
                      <a:pt x="20229" y="22254"/>
                    </a:lnTo>
                    <a:lnTo>
                      <a:pt x="20229" y="22182"/>
                    </a:lnTo>
                    <a:lnTo>
                      <a:pt x="20301" y="22146"/>
                    </a:lnTo>
                    <a:lnTo>
                      <a:pt x="20408" y="22146"/>
                    </a:lnTo>
                    <a:cubicBezTo>
                      <a:pt x="20456" y="22123"/>
                      <a:pt x="20503" y="22099"/>
                      <a:pt x="20551" y="22075"/>
                    </a:cubicBezTo>
                    <a:lnTo>
                      <a:pt x="20598" y="22087"/>
                    </a:lnTo>
                    <a:lnTo>
                      <a:pt x="20527" y="22134"/>
                    </a:lnTo>
                    <a:lnTo>
                      <a:pt x="20539" y="22170"/>
                    </a:lnTo>
                    <a:lnTo>
                      <a:pt x="20646" y="22134"/>
                    </a:lnTo>
                    <a:lnTo>
                      <a:pt x="20694" y="22170"/>
                    </a:lnTo>
                    <a:lnTo>
                      <a:pt x="20872" y="22146"/>
                    </a:lnTo>
                    <a:lnTo>
                      <a:pt x="20920" y="22099"/>
                    </a:lnTo>
                    <a:cubicBezTo>
                      <a:pt x="20932" y="22063"/>
                      <a:pt x="20944" y="22027"/>
                      <a:pt x="20956" y="21992"/>
                    </a:cubicBezTo>
                    <a:lnTo>
                      <a:pt x="21039" y="21908"/>
                    </a:lnTo>
                    <a:cubicBezTo>
                      <a:pt x="21039" y="21884"/>
                      <a:pt x="21039" y="21861"/>
                      <a:pt x="21027" y="21837"/>
                    </a:cubicBezTo>
                    <a:lnTo>
                      <a:pt x="21027" y="21837"/>
                    </a:lnTo>
                    <a:lnTo>
                      <a:pt x="21063" y="21908"/>
                    </a:lnTo>
                    <a:cubicBezTo>
                      <a:pt x="21063" y="21944"/>
                      <a:pt x="21051" y="21968"/>
                      <a:pt x="21039" y="22003"/>
                    </a:cubicBezTo>
                    <a:lnTo>
                      <a:pt x="20920" y="22134"/>
                    </a:lnTo>
                    <a:lnTo>
                      <a:pt x="20801" y="22206"/>
                    </a:lnTo>
                    <a:lnTo>
                      <a:pt x="20706" y="22254"/>
                    </a:lnTo>
                    <a:lnTo>
                      <a:pt x="20646" y="22337"/>
                    </a:lnTo>
                    <a:lnTo>
                      <a:pt x="20658" y="22361"/>
                    </a:lnTo>
                    <a:lnTo>
                      <a:pt x="20753" y="22361"/>
                    </a:lnTo>
                    <a:lnTo>
                      <a:pt x="20801" y="22313"/>
                    </a:lnTo>
                    <a:lnTo>
                      <a:pt x="20860" y="22277"/>
                    </a:lnTo>
                    <a:lnTo>
                      <a:pt x="20896" y="22301"/>
                    </a:lnTo>
                    <a:lnTo>
                      <a:pt x="20932" y="22289"/>
                    </a:lnTo>
                    <a:lnTo>
                      <a:pt x="20967" y="22218"/>
                    </a:lnTo>
                    <a:lnTo>
                      <a:pt x="21051" y="22146"/>
                    </a:lnTo>
                    <a:cubicBezTo>
                      <a:pt x="21051" y="22158"/>
                      <a:pt x="21063" y="22170"/>
                      <a:pt x="21063" y="22182"/>
                    </a:cubicBezTo>
                    <a:lnTo>
                      <a:pt x="21039" y="22230"/>
                    </a:lnTo>
                    <a:cubicBezTo>
                      <a:pt x="21039" y="22242"/>
                      <a:pt x="21051" y="22254"/>
                      <a:pt x="21051" y="22265"/>
                    </a:cubicBezTo>
                    <a:lnTo>
                      <a:pt x="21122" y="22254"/>
                    </a:lnTo>
                    <a:lnTo>
                      <a:pt x="21206" y="22254"/>
                    </a:lnTo>
                    <a:lnTo>
                      <a:pt x="21265" y="22218"/>
                    </a:lnTo>
                    <a:cubicBezTo>
                      <a:pt x="21301" y="22170"/>
                      <a:pt x="21325" y="22111"/>
                      <a:pt x="21348" y="22063"/>
                    </a:cubicBezTo>
                    <a:cubicBezTo>
                      <a:pt x="21337" y="22015"/>
                      <a:pt x="21325" y="21968"/>
                      <a:pt x="21313" y="21920"/>
                    </a:cubicBezTo>
                    <a:cubicBezTo>
                      <a:pt x="21301" y="21873"/>
                      <a:pt x="21325" y="21873"/>
                      <a:pt x="21337" y="21837"/>
                    </a:cubicBezTo>
                    <a:lnTo>
                      <a:pt x="21396" y="21801"/>
                    </a:lnTo>
                    <a:lnTo>
                      <a:pt x="21420" y="21849"/>
                    </a:lnTo>
                    <a:cubicBezTo>
                      <a:pt x="21408" y="21861"/>
                      <a:pt x="21396" y="21884"/>
                      <a:pt x="21384" y="21908"/>
                    </a:cubicBezTo>
                    <a:lnTo>
                      <a:pt x="21420" y="22015"/>
                    </a:lnTo>
                    <a:cubicBezTo>
                      <a:pt x="21408" y="22063"/>
                      <a:pt x="21384" y="22099"/>
                      <a:pt x="21360" y="22146"/>
                    </a:cubicBezTo>
                    <a:cubicBezTo>
                      <a:pt x="21348" y="22194"/>
                      <a:pt x="21325" y="22206"/>
                      <a:pt x="21301" y="22242"/>
                    </a:cubicBezTo>
                    <a:lnTo>
                      <a:pt x="21348" y="22254"/>
                    </a:lnTo>
                    <a:lnTo>
                      <a:pt x="21468" y="22206"/>
                    </a:lnTo>
                    <a:lnTo>
                      <a:pt x="21575" y="22146"/>
                    </a:lnTo>
                    <a:lnTo>
                      <a:pt x="21610" y="22158"/>
                    </a:lnTo>
                    <a:lnTo>
                      <a:pt x="21563" y="22230"/>
                    </a:lnTo>
                    <a:lnTo>
                      <a:pt x="21539" y="22349"/>
                    </a:lnTo>
                    <a:lnTo>
                      <a:pt x="21420" y="22468"/>
                    </a:lnTo>
                    <a:cubicBezTo>
                      <a:pt x="21420" y="22480"/>
                      <a:pt x="21420" y="22492"/>
                      <a:pt x="21420" y="22504"/>
                    </a:cubicBezTo>
                    <a:lnTo>
                      <a:pt x="21551" y="22575"/>
                    </a:lnTo>
                    <a:lnTo>
                      <a:pt x="21682" y="22575"/>
                    </a:lnTo>
                    <a:lnTo>
                      <a:pt x="21753" y="22515"/>
                    </a:lnTo>
                    <a:lnTo>
                      <a:pt x="21825" y="22480"/>
                    </a:lnTo>
                    <a:lnTo>
                      <a:pt x="21884" y="22527"/>
                    </a:lnTo>
                    <a:lnTo>
                      <a:pt x="21968" y="22575"/>
                    </a:lnTo>
                    <a:lnTo>
                      <a:pt x="21980" y="22623"/>
                    </a:lnTo>
                    <a:lnTo>
                      <a:pt x="21920" y="22635"/>
                    </a:lnTo>
                    <a:lnTo>
                      <a:pt x="21849" y="22587"/>
                    </a:lnTo>
                    <a:lnTo>
                      <a:pt x="21789" y="22599"/>
                    </a:lnTo>
                    <a:cubicBezTo>
                      <a:pt x="21789" y="22623"/>
                      <a:pt x="21801" y="22658"/>
                      <a:pt x="21813" y="22682"/>
                    </a:cubicBezTo>
                    <a:lnTo>
                      <a:pt x="21956" y="22742"/>
                    </a:lnTo>
                    <a:lnTo>
                      <a:pt x="22075" y="22635"/>
                    </a:lnTo>
                    <a:lnTo>
                      <a:pt x="22206" y="22551"/>
                    </a:lnTo>
                    <a:lnTo>
                      <a:pt x="22253" y="22480"/>
                    </a:lnTo>
                    <a:lnTo>
                      <a:pt x="22253" y="22587"/>
                    </a:lnTo>
                    <a:cubicBezTo>
                      <a:pt x="22241" y="22658"/>
                      <a:pt x="22218" y="22718"/>
                      <a:pt x="22206" y="22777"/>
                    </a:cubicBezTo>
                    <a:lnTo>
                      <a:pt x="22301" y="22896"/>
                    </a:lnTo>
                    <a:lnTo>
                      <a:pt x="22384" y="22873"/>
                    </a:lnTo>
                    <a:lnTo>
                      <a:pt x="22491" y="22992"/>
                    </a:lnTo>
                    <a:lnTo>
                      <a:pt x="22634" y="23004"/>
                    </a:lnTo>
                    <a:lnTo>
                      <a:pt x="22646" y="23063"/>
                    </a:lnTo>
                    <a:lnTo>
                      <a:pt x="22563" y="23146"/>
                    </a:lnTo>
                    <a:lnTo>
                      <a:pt x="22611" y="23206"/>
                    </a:lnTo>
                    <a:lnTo>
                      <a:pt x="22706" y="23206"/>
                    </a:lnTo>
                    <a:lnTo>
                      <a:pt x="22682" y="23242"/>
                    </a:lnTo>
                    <a:lnTo>
                      <a:pt x="22646" y="23337"/>
                    </a:lnTo>
                    <a:lnTo>
                      <a:pt x="22682" y="23337"/>
                    </a:lnTo>
                    <a:lnTo>
                      <a:pt x="22718" y="23385"/>
                    </a:lnTo>
                    <a:lnTo>
                      <a:pt x="22789" y="23408"/>
                    </a:lnTo>
                    <a:lnTo>
                      <a:pt x="22718" y="23527"/>
                    </a:lnTo>
                    <a:cubicBezTo>
                      <a:pt x="22694" y="23551"/>
                      <a:pt x="22670" y="23575"/>
                      <a:pt x="22646" y="23599"/>
                    </a:cubicBezTo>
                    <a:lnTo>
                      <a:pt x="22646" y="23706"/>
                    </a:lnTo>
                    <a:lnTo>
                      <a:pt x="22599" y="23778"/>
                    </a:lnTo>
                    <a:cubicBezTo>
                      <a:pt x="22599" y="23801"/>
                      <a:pt x="22611" y="23837"/>
                      <a:pt x="22622" y="23861"/>
                    </a:cubicBezTo>
                    <a:lnTo>
                      <a:pt x="22587" y="23932"/>
                    </a:lnTo>
                    <a:cubicBezTo>
                      <a:pt x="22587" y="23956"/>
                      <a:pt x="22575" y="23980"/>
                      <a:pt x="22575" y="24004"/>
                    </a:cubicBezTo>
                    <a:lnTo>
                      <a:pt x="22468" y="24111"/>
                    </a:lnTo>
                    <a:lnTo>
                      <a:pt x="22361" y="24111"/>
                    </a:lnTo>
                    <a:lnTo>
                      <a:pt x="22313" y="24087"/>
                    </a:lnTo>
                    <a:cubicBezTo>
                      <a:pt x="22325" y="24051"/>
                      <a:pt x="22349" y="24016"/>
                      <a:pt x="22372" y="23980"/>
                    </a:cubicBezTo>
                    <a:lnTo>
                      <a:pt x="22408" y="24004"/>
                    </a:lnTo>
                    <a:cubicBezTo>
                      <a:pt x="22420" y="23980"/>
                      <a:pt x="22444" y="23956"/>
                      <a:pt x="22456" y="23932"/>
                    </a:cubicBezTo>
                    <a:lnTo>
                      <a:pt x="22503" y="23992"/>
                    </a:lnTo>
                    <a:lnTo>
                      <a:pt x="22527" y="23944"/>
                    </a:lnTo>
                    <a:lnTo>
                      <a:pt x="22491" y="23849"/>
                    </a:lnTo>
                    <a:lnTo>
                      <a:pt x="22527" y="23742"/>
                    </a:lnTo>
                    <a:lnTo>
                      <a:pt x="22587" y="23658"/>
                    </a:lnTo>
                    <a:lnTo>
                      <a:pt x="22551" y="23599"/>
                    </a:lnTo>
                    <a:lnTo>
                      <a:pt x="22503" y="23635"/>
                    </a:lnTo>
                    <a:lnTo>
                      <a:pt x="22408" y="23742"/>
                    </a:lnTo>
                    <a:lnTo>
                      <a:pt x="22384" y="23801"/>
                    </a:lnTo>
                    <a:lnTo>
                      <a:pt x="22289" y="23837"/>
                    </a:lnTo>
                    <a:cubicBezTo>
                      <a:pt x="22289" y="23825"/>
                      <a:pt x="22289" y="23813"/>
                      <a:pt x="22277" y="23801"/>
                    </a:cubicBezTo>
                    <a:lnTo>
                      <a:pt x="22361" y="23682"/>
                    </a:lnTo>
                    <a:lnTo>
                      <a:pt x="22468" y="23611"/>
                    </a:lnTo>
                    <a:lnTo>
                      <a:pt x="22480" y="23551"/>
                    </a:lnTo>
                    <a:lnTo>
                      <a:pt x="22420" y="23516"/>
                    </a:lnTo>
                    <a:lnTo>
                      <a:pt x="22372" y="23539"/>
                    </a:lnTo>
                    <a:lnTo>
                      <a:pt x="22325" y="23575"/>
                    </a:lnTo>
                    <a:lnTo>
                      <a:pt x="22241" y="23527"/>
                    </a:lnTo>
                    <a:lnTo>
                      <a:pt x="22134" y="23527"/>
                    </a:lnTo>
                    <a:lnTo>
                      <a:pt x="21872" y="23611"/>
                    </a:lnTo>
                    <a:lnTo>
                      <a:pt x="21718" y="23611"/>
                    </a:lnTo>
                    <a:lnTo>
                      <a:pt x="21384" y="23563"/>
                    </a:lnTo>
                    <a:lnTo>
                      <a:pt x="21348" y="23587"/>
                    </a:lnTo>
                    <a:cubicBezTo>
                      <a:pt x="21348" y="23611"/>
                      <a:pt x="21360" y="23647"/>
                      <a:pt x="21360" y="23670"/>
                    </a:cubicBezTo>
                    <a:cubicBezTo>
                      <a:pt x="21348" y="23730"/>
                      <a:pt x="21337" y="23789"/>
                      <a:pt x="21325" y="23849"/>
                    </a:cubicBezTo>
                    <a:lnTo>
                      <a:pt x="21360" y="23908"/>
                    </a:lnTo>
                    <a:lnTo>
                      <a:pt x="21479" y="24028"/>
                    </a:lnTo>
                    <a:cubicBezTo>
                      <a:pt x="21491" y="24099"/>
                      <a:pt x="21491" y="24170"/>
                      <a:pt x="21503" y="24242"/>
                    </a:cubicBezTo>
                    <a:cubicBezTo>
                      <a:pt x="21527" y="24266"/>
                      <a:pt x="21551" y="24301"/>
                      <a:pt x="21575" y="24325"/>
                    </a:cubicBezTo>
                    <a:cubicBezTo>
                      <a:pt x="21599" y="24361"/>
                      <a:pt x="21587" y="24397"/>
                      <a:pt x="21587" y="24432"/>
                    </a:cubicBezTo>
                    <a:lnTo>
                      <a:pt x="21610" y="24480"/>
                    </a:lnTo>
                    <a:lnTo>
                      <a:pt x="21694" y="24468"/>
                    </a:lnTo>
                    <a:lnTo>
                      <a:pt x="21718" y="24492"/>
                    </a:lnTo>
                    <a:lnTo>
                      <a:pt x="21694" y="24575"/>
                    </a:lnTo>
                    <a:lnTo>
                      <a:pt x="21634" y="24587"/>
                    </a:lnTo>
                    <a:lnTo>
                      <a:pt x="21634" y="24659"/>
                    </a:lnTo>
                    <a:lnTo>
                      <a:pt x="21694" y="24682"/>
                    </a:lnTo>
                    <a:lnTo>
                      <a:pt x="21789" y="24670"/>
                    </a:lnTo>
                    <a:lnTo>
                      <a:pt x="21789" y="24742"/>
                    </a:lnTo>
                    <a:cubicBezTo>
                      <a:pt x="21789" y="24766"/>
                      <a:pt x="21801" y="24790"/>
                      <a:pt x="21813" y="24813"/>
                    </a:cubicBezTo>
                    <a:cubicBezTo>
                      <a:pt x="21789" y="24837"/>
                      <a:pt x="21777" y="24861"/>
                      <a:pt x="21765" y="24897"/>
                    </a:cubicBezTo>
                    <a:lnTo>
                      <a:pt x="21729" y="24897"/>
                    </a:lnTo>
                    <a:lnTo>
                      <a:pt x="21694" y="24932"/>
                    </a:lnTo>
                    <a:lnTo>
                      <a:pt x="21729" y="24968"/>
                    </a:lnTo>
                    <a:lnTo>
                      <a:pt x="21896" y="24944"/>
                    </a:lnTo>
                    <a:lnTo>
                      <a:pt x="22051" y="24885"/>
                    </a:lnTo>
                    <a:lnTo>
                      <a:pt x="22170" y="24897"/>
                    </a:lnTo>
                    <a:lnTo>
                      <a:pt x="22289" y="24873"/>
                    </a:lnTo>
                    <a:lnTo>
                      <a:pt x="22372" y="24897"/>
                    </a:lnTo>
                    <a:lnTo>
                      <a:pt x="22432" y="24980"/>
                    </a:lnTo>
                    <a:lnTo>
                      <a:pt x="22432" y="24980"/>
                    </a:lnTo>
                    <a:lnTo>
                      <a:pt x="22337" y="24921"/>
                    </a:lnTo>
                    <a:lnTo>
                      <a:pt x="22218" y="24921"/>
                    </a:lnTo>
                    <a:lnTo>
                      <a:pt x="22146" y="24944"/>
                    </a:lnTo>
                    <a:lnTo>
                      <a:pt x="22051" y="24944"/>
                    </a:lnTo>
                    <a:lnTo>
                      <a:pt x="21860" y="25016"/>
                    </a:lnTo>
                    <a:lnTo>
                      <a:pt x="21777" y="25016"/>
                    </a:lnTo>
                    <a:lnTo>
                      <a:pt x="21753" y="25051"/>
                    </a:lnTo>
                    <a:cubicBezTo>
                      <a:pt x="21765" y="25075"/>
                      <a:pt x="21765" y="25087"/>
                      <a:pt x="21777" y="25111"/>
                    </a:cubicBezTo>
                    <a:lnTo>
                      <a:pt x="21706" y="25254"/>
                    </a:lnTo>
                    <a:cubicBezTo>
                      <a:pt x="21706" y="25266"/>
                      <a:pt x="21718" y="25290"/>
                      <a:pt x="21729" y="25313"/>
                    </a:cubicBezTo>
                    <a:lnTo>
                      <a:pt x="21765" y="25361"/>
                    </a:lnTo>
                    <a:cubicBezTo>
                      <a:pt x="21753" y="25409"/>
                      <a:pt x="21729" y="25456"/>
                      <a:pt x="21718" y="25492"/>
                    </a:cubicBezTo>
                    <a:cubicBezTo>
                      <a:pt x="21706" y="25540"/>
                      <a:pt x="21706" y="25563"/>
                      <a:pt x="21694" y="25599"/>
                    </a:cubicBezTo>
                    <a:cubicBezTo>
                      <a:pt x="21670" y="25694"/>
                      <a:pt x="21658" y="25790"/>
                      <a:pt x="21634" y="25885"/>
                    </a:cubicBezTo>
                    <a:cubicBezTo>
                      <a:pt x="21646" y="25944"/>
                      <a:pt x="21670" y="26004"/>
                      <a:pt x="21682" y="26064"/>
                    </a:cubicBezTo>
                    <a:cubicBezTo>
                      <a:pt x="21658" y="26147"/>
                      <a:pt x="21634" y="26230"/>
                      <a:pt x="21610" y="26302"/>
                    </a:cubicBezTo>
                    <a:cubicBezTo>
                      <a:pt x="21634" y="26373"/>
                      <a:pt x="21646" y="26456"/>
                      <a:pt x="21658" y="26516"/>
                    </a:cubicBezTo>
                    <a:cubicBezTo>
                      <a:pt x="21646" y="26564"/>
                      <a:pt x="21634" y="26599"/>
                      <a:pt x="21622" y="26647"/>
                    </a:cubicBezTo>
                    <a:lnTo>
                      <a:pt x="21551" y="26766"/>
                    </a:lnTo>
                    <a:cubicBezTo>
                      <a:pt x="21551" y="26826"/>
                      <a:pt x="21551" y="26873"/>
                      <a:pt x="21539" y="26921"/>
                    </a:cubicBezTo>
                    <a:lnTo>
                      <a:pt x="21503" y="26980"/>
                    </a:lnTo>
                    <a:lnTo>
                      <a:pt x="21503" y="27064"/>
                    </a:lnTo>
                    <a:lnTo>
                      <a:pt x="21396" y="27254"/>
                    </a:lnTo>
                    <a:cubicBezTo>
                      <a:pt x="21396" y="27278"/>
                      <a:pt x="21384" y="27302"/>
                      <a:pt x="21384" y="27326"/>
                    </a:cubicBezTo>
                    <a:cubicBezTo>
                      <a:pt x="21408" y="27373"/>
                      <a:pt x="21432" y="27421"/>
                      <a:pt x="21468" y="27468"/>
                    </a:cubicBezTo>
                    <a:lnTo>
                      <a:pt x="21468" y="27635"/>
                    </a:lnTo>
                    <a:lnTo>
                      <a:pt x="21491" y="27730"/>
                    </a:lnTo>
                    <a:lnTo>
                      <a:pt x="21610" y="27790"/>
                    </a:lnTo>
                    <a:lnTo>
                      <a:pt x="21575" y="27849"/>
                    </a:lnTo>
                    <a:cubicBezTo>
                      <a:pt x="21587" y="27873"/>
                      <a:pt x="21587" y="27885"/>
                      <a:pt x="21599" y="27909"/>
                    </a:cubicBezTo>
                    <a:lnTo>
                      <a:pt x="21682" y="27980"/>
                    </a:lnTo>
                    <a:cubicBezTo>
                      <a:pt x="21694" y="28040"/>
                      <a:pt x="21706" y="28099"/>
                      <a:pt x="21718" y="28147"/>
                    </a:cubicBezTo>
                    <a:cubicBezTo>
                      <a:pt x="21706" y="28183"/>
                      <a:pt x="21706" y="28219"/>
                      <a:pt x="21694" y="28254"/>
                    </a:cubicBezTo>
                    <a:lnTo>
                      <a:pt x="21646" y="28326"/>
                    </a:lnTo>
                    <a:lnTo>
                      <a:pt x="21682" y="28361"/>
                    </a:lnTo>
                    <a:lnTo>
                      <a:pt x="21729" y="28361"/>
                    </a:lnTo>
                    <a:cubicBezTo>
                      <a:pt x="21729" y="28409"/>
                      <a:pt x="21718" y="28445"/>
                      <a:pt x="21718" y="28492"/>
                    </a:cubicBezTo>
                    <a:lnTo>
                      <a:pt x="21587" y="28623"/>
                    </a:lnTo>
                    <a:cubicBezTo>
                      <a:pt x="21575" y="28671"/>
                      <a:pt x="21563" y="28707"/>
                      <a:pt x="21563" y="28742"/>
                    </a:cubicBezTo>
                    <a:lnTo>
                      <a:pt x="21599" y="28826"/>
                    </a:lnTo>
                    <a:lnTo>
                      <a:pt x="21729" y="28873"/>
                    </a:lnTo>
                    <a:lnTo>
                      <a:pt x="21884" y="28981"/>
                    </a:lnTo>
                    <a:cubicBezTo>
                      <a:pt x="21908" y="29028"/>
                      <a:pt x="21932" y="29076"/>
                      <a:pt x="21956" y="29123"/>
                    </a:cubicBezTo>
                    <a:cubicBezTo>
                      <a:pt x="21980" y="29183"/>
                      <a:pt x="21968" y="29195"/>
                      <a:pt x="21968" y="29219"/>
                    </a:cubicBezTo>
                    <a:cubicBezTo>
                      <a:pt x="21968" y="29254"/>
                      <a:pt x="21944" y="29278"/>
                      <a:pt x="21932" y="29314"/>
                    </a:cubicBezTo>
                    <a:cubicBezTo>
                      <a:pt x="21932" y="29326"/>
                      <a:pt x="21944" y="29338"/>
                      <a:pt x="21944" y="29350"/>
                    </a:cubicBezTo>
                    <a:lnTo>
                      <a:pt x="22027" y="29397"/>
                    </a:lnTo>
                    <a:lnTo>
                      <a:pt x="22075" y="29469"/>
                    </a:lnTo>
                    <a:cubicBezTo>
                      <a:pt x="22063" y="29492"/>
                      <a:pt x="22051" y="29516"/>
                      <a:pt x="22051" y="29540"/>
                    </a:cubicBezTo>
                    <a:lnTo>
                      <a:pt x="22051" y="29600"/>
                    </a:lnTo>
                    <a:lnTo>
                      <a:pt x="22087" y="29635"/>
                    </a:lnTo>
                    <a:lnTo>
                      <a:pt x="22420" y="29778"/>
                    </a:lnTo>
                    <a:lnTo>
                      <a:pt x="22468" y="29850"/>
                    </a:lnTo>
                    <a:lnTo>
                      <a:pt x="22456" y="29909"/>
                    </a:lnTo>
                    <a:cubicBezTo>
                      <a:pt x="22480" y="29921"/>
                      <a:pt x="22491" y="29933"/>
                      <a:pt x="22503" y="29957"/>
                    </a:cubicBezTo>
                    <a:lnTo>
                      <a:pt x="22670" y="29981"/>
                    </a:lnTo>
                    <a:lnTo>
                      <a:pt x="22706" y="30016"/>
                    </a:lnTo>
                    <a:lnTo>
                      <a:pt x="22753" y="29993"/>
                    </a:lnTo>
                    <a:lnTo>
                      <a:pt x="22777" y="29993"/>
                    </a:lnTo>
                    <a:lnTo>
                      <a:pt x="22742" y="29909"/>
                    </a:lnTo>
                    <a:lnTo>
                      <a:pt x="22718" y="29826"/>
                    </a:lnTo>
                    <a:lnTo>
                      <a:pt x="22801" y="29826"/>
                    </a:lnTo>
                    <a:lnTo>
                      <a:pt x="22825" y="29802"/>
                    </a:lnTo>
                    <a:lnTo>
                      <a:pt x="22849" y="29826"/>
                    </a:lnTo>
                    <a:lnTo>
                      <a:pt x="22932" y="29790"/>
                    </a:lnTo>
                    <a:lnTo>
                      <a:pt x="22980" y="29802"/>
                    </a:lnTo>
                    <a:lnTo>
                      <a:pt x="23123" y="29766"/>
                    </a:lnTo>
                    <a:lnTo>
                      <a:pt x="23027" y="29814"/>
                    </a:lnTo>
                    <a:lnTo>
                      <a:pt x="22944" y="29873"/>
                    </a:lnTo>
                    <a:lnTo>
                      <a:pt x="22896" y="29873"/>
                    </a:lnTo>
                    <a:lnTo>
                      <a:pt x="22849" y="29897"/>
                    </a:lnTo>
                    <a:lnTo>
                      <a:pt x="22861" y="29945"/>
                    </a:lnTo>
                    <a:lnTo>
                      <a:pt x="22908" y="29945"/>
                    </a:lnTo>
                    <a:lnTo>
                      <a:pt x="22968" y="30040"/>
                    </a:lnTo>
                    <a:lnTo>
                      <a:pt x="23027" y="30088"/>
                    </a:lnTo>
                    <a:lnTo>
                      <a:pt x="23075" y="30100"/>
                    </a:lnTo>
                    <a:lnTo>
                      <a:pt x="22968" y="30100"/>
                    </a:lnTo>
                    <a:lnTo>
                      <a:pt x="22896" y="30052"/>
                    </a:lnTo>
                    <a:lnTo>
                      <a:pt x="22837" y="30052"/>
                    </a:lnTo>
                    <a:cubicBezTo>
                      <a:pt x="22825" y="30064"/>
                      <a:pt x="22825" y="30088"/>
                      <a:pt x="22813" y="30100"/>
                    </a:cubicBezTo>
                    <a:lnTo>
                      <a:pt x="22849" y="30147"/>
                    </a:lnTo>
                    <a:cubicBezTo>
                      <a:pt x="22837" y="30171"/>
                      <a:pt x="22825" y="30183"/>
                      <a:pt x="22813" y="30207"/>
                    </a:cubicBezTo>
                    <a:lnTo>
                      <a:pt x="22837" y="30231"/>
                    </a:lnTo>
                    <a:lnTo>
                      <a:pt x="22837" y="30314"/>
                    </a:lnTo>
                    <a:cubicBezTo>
                      <a:pt x="22849" y="30326"/>
                      <a:pt x="22861" y="30350"/>
                      <a:pt x="22872" y="30362"/>
                    </a:cubicBezTo>
                    <a:lnTo>
                      <a:pt x="22932" y="30362"/>
                    </a:lnTo>
                    <a:cubicBezTo>
                      <a:pt x="22956" y="30385"/>
                      <a:pt x="22968" y="30409"/>
                      <a:pt x="22992" y="30433"/>
                    </a:cubicBezTo>
                    <a:lnTo>
                      <a:pt x="23087" y="30433"/>
                    </a:lnTo>
                    <a:lnTo>
                      <a:pt x="23158" y="30445"/>
                    </a:lnTo>
                    <a:lnTo>
                      <a:pt x="23194" y="30505"/>
                    </a:lnTo>
                    <a:lnTo>
                      <a:pt x="23146" y="30588"/>
                    </a:lnTo>
                    <a:lnTo>
                      <a:pt x="23099" y="30600"/>
                    </a:lnTo>
                    <a:lnTo>
                      <a:pt x="23099" y="30635"/>
                    </a:lnTo>
                    <a:lnTo>
                      <a:pt x="23170" y="30707"/>
                    </a:lnTo>
                    <a:lnTo>
                      <a:pt x="23182" y="30778"/>
                    </a:lnTo>
                    <a:lnTo>
                      <a:pt x="23218" y="30814"/>
                    </a:lnTo>
                    <a:lnTo>
                      <a:pt x="23325" y="30826"/>
                    </a:lnTo>
                    <a:cubicBezTo>
                      <a:pt x="23349" y="30862"/>
                      <a:pt x="23384" y="30909"/>
                      <a:pt x="23408" y="30945"/>
                    </a:cubicBezTo>
                    <a:lnTo>
                      <a:pt x="23587" y="31076"/>
                    </a:lnTo>
                    <a:lnTo>
                      <a:pt x="23706" y="31112"/>
                    </a:lnTo>
                    <a:lnTo>
                      <a:pt x="23765" y="31112"/>
                    </a:lnTo>
                    <a:lnTo>
                      <a:pt x="23754" y="31147"/>
                    </a:lnTo>
                    <a:lnTo>
                      <a:pt x="23765" y="31171"/>
                    </a:lnTo>
                    <a:lnTo>
                      <a:pt x="23885" y="31207"/>
                    </a:lnTo>
                    <a:lnTo>
                      <a:pt x="23956" y="31267"/>
                    </a:lnTo>
                    <a:lnTo>
                      <a:pt x="23968" y="31397"/>
                    </a:lnTo>
                    <a:lnTo>
                      <a:pt x="23968" y="31469"/>
                    </a:lnTo>
                    <a:lnTo>
                      <a:pt x="23944" y="31493"/>
                    </a:lnTo>
                    <a:lnTo>
                      <a:pt x="24004" y="31540"/>
                    </a:lnTo>
                    <a:lnTo>
                      <a:pt x="24063" y="31540"/>
                    </a:lnTo>
                    <a:lnTo>
                      <a:pt x="24254" y="31469"/>
                    </a:lnTo>
                    <a:lnTo>
                      <a:pt x="24373" y="31445"/>
                    </a:lnTo>
                    <a:lnTo>
                      <a:pt x="24480" y="31445"/>
                    </a:lnTo>
                    <a:lnTo>
                      <a:pt x="24563" y="31421"/>
                    </a:lnTo>
                    <a:lnTo>
                      <a:pt x="24706" y="31374"/>
                    </a:lnTo>
                    <a:lnTo>
                      <a:pt x="24801" y="31397"/>
                    </a:lnTo>
                    <a:cubicBezTo>
                      <a:pt x="24801" y="31421"/>
                      <a:pt x="24813" y="31433"/>
                      <a:pt x="24825" y="31457"/>
                    </a:cubicBezTo>
                    <a:lnTo>
                      <a:pt x="24992" y="31457"/>
                    </a:lnTo>
                    <a:lnTo>
                      <a:pt x="25087" y="31433"/>
                    </a:lnTo>
                    <a:lnTo>
                      <a:pt x="25230" y="31409"/>
                    </a:lnTo>
                    <a:lnTo>
                      <a:pt x="25278" y="31433"/>
                    </a:lnTo>
                    <a:cubicBezTo>
                      <a:pt x="25289" y="31457"/>
                      <a:pt x="25289" y="31481"/>
                      <a:pt x="25301" y="31505"/>
                    </a:cubicBezTo>
                    <a:lnTo>
                      <a:pt x="25337" y="31505"/>
                    </a:lnTo>
                    <a:lnTo>
                      <a:pt x="25397" y="31481"/>
                    </a:lnTo>
                    <a:lnTo>
                      <a:pt x="25456" y="31445"/>
                    </a:lnTo>
                    <a:lnTo>
                      <a:pt x="25623" y="31481"/>
                    </a:lnTo>
                    <a:lnTo>
                      <a:pt x="25885" y="31612"/>
                    </a:lnTo>
                    <a:cubicBezTo>
                      <a:pt x="25909" y="31648"/>
                      <a:pt x="25932" y="31683"/>
                      <a:pt x="25956" y="31719"/>
                    </a:cubicBezTo>
                    <a:lnTo>
                      <a:pt x="25968" y="31814"/>
                    </a:lnTo>
                    <a:lnTo>
                      <a:pt x="26004" y="31874"/>
                    </a:lnTo>
                    <a:cubicBezTo>
                      <a:pt x="26028" y="31909"/>
                      <a:pt x="26040" y="31933"/>
                      <a:pt x="26063" y="31957"/>
                    </a:cubicBezTo>
                    <a:lnTo>
                      <a:pt x="26206" y="32124"/>
                    </a:lnTo>
                    <a:lnTo>
                      <a:pt x="26313" y="32183"/>
                    </a:lnTo>
                    <a:lnTo>
                      <a:pt x="26385" y="32219"/>
                    </a:lnTo>
                    <a:lnTo>
                      <a:pt x="26349" y="32255"/>
                    </a:lnTo>
                    <a:lnTo>
                      <a:pt x="26361" y="32326"/>
                    </a:lnTo>
                    <a:lnTo>
                      <a:pt x="26421" y="32374"/>
                    </a:lnTo>
                    <a:lnTo>
                      <a:pt x="26623" y="32445"/>
                    </a:lnTo>
                    <a:lnTo>
                      <a:pt x="26635" y="32493"/>
                    </a:lnTo>
                    <a:lnTo>
                      <a:pt x="26611" y="32529"/>
                    </a:lnTo>
                    <a:lnTo>
                      <a:pt x="26647" y="32564"/>
                    </a:lnTo>
                    <a:lnTo>
                      <a:pt x="26802" y="32588"/>
                    </a:lnTo>
                    <a:cubicBezTo>
                      <a:pt x="26813" y="32612"/>
                      <a:pt x="26825" y="32636"/>
                      <a:pt x="26849" y="32660"/>
                    </a:cubicBezTo>
                    <a:cubicBezTo>
                      <a:pt x="26837" y="32671"/>
                      <a:pt x="26837" y="32695"/>
                      <a:pt x="26825" y="32707"/>
                    </a:cubicBezTo>
                    <a:cubicBezTo>
                      <a:pt x="26837" y="32731"/>
                      <a:pt x="26837" y="32767"/>
                      <a:pt x="26849" y="32791"/>
                    </a:cubicBezTo>
                    <a:lnTo>
                      <a:pt x="26933" y="32802"/>
                    </a:lnTo>
                    <a:lnTo>
                      <a:pt x="26980" y="32838"/>
                    </a:lnTo>
                    <a:cubicBezTo>
                      <a:pt x="26992" y="32886"/>
                      <a:pt x="27016" y="32921"/>
                      <a:pt x="27040" y="32969"/>
                    </a:cubicBezTo>
                    <a:cubicBezTo>
                      <a:pt x="27052" y="33005"/>
                      <a:pt x="27099" y="33017"/>
                      <a:pt x="27123" y="33052"/>
                    </a:cubicBezTo>
                    <a:lnTo>
                      <a:pt x="27242" y="33076"/>
                    </a:lnTo>
                    <a:lnTo>
                      <a:pt x="27314" y="33052"/>
                    </a:lnTo>
                    <a:lnTo>
                      <a:pt x="27504" y="33100"/>
                    </a:lnTo>
                    <a:lnTo>
                      <a:pt x="27611" y="33148"/>
                    </a:lnTo>
                    <a:lnTo>
                      <a:pt x="27659" y="33195"/>
                    </a:lnTo>
                    <a:lnTo>
                      <a:pt x="27825" y="33243"/>
                    </a:lnTo>
                    <a:lnTo>
                      <a:pt x="27933" y="33338"/>
                    </a:lnTo>
                    <a:lnTo>
                      <a:pt x="27980" y="33338"/>
                    </a:lnTo>
                    <a:cubicBezTo>
                      <a:pt x="28016" y="33362"/>
                      <a:pt x="28052" y="33374"/>
                      <a:pt x="28087" y="33398"/>
                    </a:cubicBezTo>
                    <a:lnTo>
                      <a:pt x="28052" y="33469"/>
                    </a:lnTo>
                    <a:lnTo>
                      <a:pt x="28064" y="33517"/>
                    </a:lnTo>
                    <a:lnTo>
                      <a:pt x="28111" y="33553"/>
                    </a:lnTo>
                    <a:lnTo>
                      <a:pt x="28111" y="33612"/>
                    </a:lnTo>
                    <a:lnTo>
                      <a:pt x="28052" y="33612"/>
                    </a:lnTo>
                    <a:lnTo>
                      <a:pt x="28004" y="33683"/>
                    </a:lnTo>
                    <a:lnTo>
                      <a:pt x="28028" y="33695"/>
                    </a:lnTo>
                    <a:lnTo>
                      <a:pt x="28123" y="33672"/>
                    </a:lnTo>
                    <a:lnTo>
                      <a:pt x="28123" y="33719"/>
                    </a:lnTo>
                    <a:lnTo>
                      <a:pt x="28099" y="33803"/>
                    </a:lnTo>
                    <a:lnTo>
                      <a:pt x="28004" y="33803"/>
                    </a:lnTo>
                    <a:lnTo>
                      <a:pt x="27861" y="33826"/>
                    </a:lnTo>
                    <a:lnTo>
                      <a:pt x="27778" y="33838"/>
                    </a:lnTo>
                    <a:lnTo>
                      <a:pt x="27635" y="33898"/>
                    </a:lnTo>
                    <a:lnTo>
                      <a:pt x="27623" y="33934"/>
                    </a:lnTo>
                    <a:lnTo>
                      <a:pt x="27766" y="33993"/>
                    </a:lnTo>
                    <a:lnTo>
                      <a:pt x="27873" y="33993"/>
                    </a:lnTo>
                    <a:lnTo>
                      <a:pt x="27921" y="34064"/>
                    </a:lnTo>
                    <a:lnTo>
                      <a:pt x="27992" y="34112"/>
                    </a:lnTo>
                    <a:lnTo>
                      <a:pt x="28099" y="34100"/>
                    </a:lnTo>
                    <a:lnTo>
                      <a:pt x="28254" y="34100"/>
                    </a:lnTo>
                    <a:cubicBezTo>
                      <a:pt x="28254" y="34112"/>
                      <a:pt x="28254" y="34124"/>
                      <a:pt x="28266" y="34136"/>
                    </a:cubicBezTo>
                    <a:lnTo>
                      <a:pt x="28337" y="34100"/>
                    </a:lnTo>
                    <a:lnTo>
                      <a:pt x="28409" y="34100"/>
                    </a:lnTo>
                    <a:lnTo>
                      <a:pt x="28409" y="34136"/>
                    </a:lnTo>
                    <a:lnTo>
                      <a:pt x="28468" y="34184"/>
                    </a:lnTo>
                    <a:lnTo>
                      <a:pt x="28528" y="34136"/>
                    </a:lnTo>
                    <a:lnTo>
                      <a:pt x="28599" y="34100"/>
                    </a:lnTo>
                    <a:lnTo>
                      <a:pt x="28659" y="33993"/>
                    </a:lnTo>
                    <a:lnTo>
                      <a:pt x="28707" y="33981"/>
                    </a:lnTo>
                    <a:lnTo>
                      <a:pt x="28707" y="33981"/>
                    </a:lnTo>
                    <a:cubicBezTo>
                      <a:pt x="28707" y="34005"/>
                      <a:pt x="28707" y="34041"/>
                      <a:pt x="28695" y="34064"/>
                    </a:cubicBezTo>
                    <a:lnTo>
                      <a:pt x="28778" y="34172"/>
                    </a:lnTo>
                    <a:lnTo>
                      <a:pt x="29016" y="34231"/>
                    </a:lnTo>
                    <a:lnTo>
                      <a:pt x="29099" y="34231"/>
                    </a:lnTo>
                    <a:lnTo>
                      <a:pt x="29147" y="34195"/>
                    </a:lnTo>
                    <a:lnTo>
                      <a:pt x="29230" y="34231"/>
                    </a:lnTo>
                    <a:lnTo>
                      <a:pt x="29349" y="34350"/>
                    </a:lnTo>
                    <a:cubicBezTo>
                      <a:pt x="29373" y="34410"/>
                      <a:pt x="29397" y="34457"/>
                      <a:pt x="29421" y="34505"/>
                    </a:cubicBezTo>
                    <a:lnTo>
                      <a:pt x="29445" y="34636"/>
                    </a:lnTo>
                    <a:lnTo>
                      <a:pt x="29397" y="34779"/>
                    </a:lnTo>
                    <a:lnTo>
                      <a:pt x="29433" y="34838"/>
                    </a:lnTo>
                    <a:lnTo>
                      <a:pt x="29564" y="34850"/>
                    </a:lnTo>
                    <a:lnTo>
                      <a:pt x="29600" y="34826"/>
                    </a:lnTo>
                    <a:cubicBezTo>
                      <a:pt x="29623" y="34850"/>
                      <a:pt x="29635" y="34862"/>
                      <a:pt x="29647" y="34874"/>
                    </a:cubicBezTo>
                    <a:lnTo>
                      <a:pt x="29766" y="34850"/>
                    </a:lnTo>
                    <a:lnTo>
                      <a:pt x="29838" y="34910"/>
                    </a:lnTo>
                    <a:lnTo>
                      <a:pt x="30135" y="35005"/>
                    </a:lnTo>
                    <a:lnTo>
                      <a:pt x="30231" y="35005"/>
                    </a:lnTo>
                    <a:lnTo>
                      <a:pt x="30290" y="35041"/>
                    </a:lnTo>
                    <a:lnTo>
                      <a:pt x="30397" y="35077"/>
                    </a:lnTo>
                    <a:lnTo>
                      <a:pt x="30516" y="35041"/>
                    </a:lnTo>
                    <a:lnTo>
                      <a:pt x="30588" y="35077"/>
                    </a:lnTo>
                    <a:lnTo>
                      <a:pt x="30635" y="35172"/>
                    </a:lnTo>
                    <a:lnTo>
                      <a:pt x="30707" y="35184"/>
                    </a:lnTo>
                    <a:cubicBezTo>
                      <a:pt x="30719" y="35207"/>
                      <a:pt x="30731" y="35219"/>
                      <a:pt x="30743" y="35243"/>
                    </a:cubicBezTo>
                    <a:lnTo>
                      <a:pt x="30814" y="35303"/>
                    </a:lnTo>
                    <a:lnTo>
                      <a:pt x="30885" y="35291"/>
                    </a:lnTo>
                    <a:lnTo>
                      <a:pt x="31028" y="35184"/>
                    </a:lnTo>
                    <a:cubicBezTo>
                      <a:pt x="31052" y="35136"/>
                      <a:pt x="31064" y="35088"/>
                      <a:pt x="31088" y="35041"/>
                    </a:cubicBezTo>
                    <a:cubicBezTo>
                      <a:pt x="31076" y="35017"/>
                      <a:pt x="31064" y="34981"/>
                      <a:pt x="31052" y="34946"/>
                    </a:cubicBezTo>
                    <a:lnTo>
                      <a:pt x="30981" y="34946"/>
                    </a:lnTo>
                    <a:lnTo>
                      <a:pt x="30921" y="34886"/>
                    </a:lnTo>
                    <a:lnTo>
                      <a:pt x="30862" y="34874"/>
                    </a:lnTo>
                    <a:lnTo>
                      <a:pt x="30802" y="34815"/>
                    </a:lnTo>
                    <a:lnTo>
                      <a:pt x="30707" y="34815"/>
                    </a:lnTo>
                    <a:cubicBezTo>
                      <a:pt x="30683" y="34803"/>
                      <a:pt x="30671" y="34791"/>
                      <a:pt x="30647" y="34779"/>
                    </a:cubicBezTo>
                    <a:lnTo>
                      <a:pt x="30576" y="34743"/>
                    </a:lnTo>
                    <a:lnTo>
                      <a:pt x="30516" y="34743"/>
                    </a:lnTo>
                    <a:lnTo>
                      <a:pt x="30492" y="34767"/>
                    </a:lnTo>
                    <a:cubicBezTo>
                      <a:pt x="30504" y="34791"/>
                      <a:pt x="30516" y="34803"/>
                      <a:pt x="30516" y="34826"/>
                    </a:cubicBezTo>
                    <a:lnTo>
                      <a:pt x="30481" y="34850"/>
                    </a:lnTo>
                    <a:cubicBezTo>
                      <a:pt x="30469" y="34838"/>
                      <a:pt x="30457" y="34826"/>
                      <a:pt x="30445" y="34815"/>
                    </a:cubicBezTo>
                    <a:lnTo>
                      <a:pt x="30350" y="34803"/>
                    </a:lnTo>
                    <a:lnTo>
                      <a:pt x="30219" y="34755"/>
                    </a:lnTo>
                    <a:lnTo>
                      <a:pt x="30195" y="34707"/>
                    </a:lnTo>
                    <a:cubicBezTo>
                      <a:pt x="30207" y="34684"/>
                      <a:pt x="30207" y="34648"/>
                      <a:pt x="30219" y="34612"/>
                    </a:cubicBezTo>
                    <a:cubicBezTo>
                      <a:pt x="30219" y="34576"/>
                      <a:pt x="30195" y="34565"/>
                      <a:pt x="30183" y="34541"/>
                    </a:cubicBezTo>
                    <a:lnTo>
                      <a:pt x="30064" y="34481"/>
                    </a:lnTo>
                    <a:lnTo>
                      <a:pt x="30064" y="34422"/>
                    </a:lnTo>
                    <a:cubicBezTo>
                      <a:pt x="30064" y="34410"/>
                      <a:pt x="30052" y="34398"/>
                      <a:pt x="30052" y="34374"/>
                    </a:cubicBezTo>
                    <a:lnTo>
                      <a:pt x="29981" y="34350"/>
                    </a:lnTo>
                    <a:cubicBezTo>
                      <a:pt x="29981" y="34338"/>
                      <a:pt x="29969" y="34315"/>
                      <a:pt x="29969" y="34303"/>
                    </a:cubicBezTo>
                    <a:lnTo>
                      <a:pt x="29885" y="34267"/>
                    </a:lnTo>
                    <a:cubicBezTo>
                      <a:pt x="29873" y="34243"/>
                      <a:pt x="29861" y="34219"/>
                      <a:pt x="29850" y="34195"/>
                    </a:cubicBezTo>
                    <a:lnTo>
                      <a:pt x="29802" y="34172"/>
                    </a:lnTo>
                    <a:cubicBezTo>
                      <a:pt x="29790" y="34148"/>
                      <a:pt x="29778" y="34112"/>
                      <a:pt x="29754" y="34076"/>
                    </a:cubicBezTo>
                    <a:cubicBezTo>
                      <a:pt x="29742" y="34053"/>
                      <a:pt x="29754" y="34041"/>
                      <a:pt x="29754" y="34017"/>
                    </a:cubicBezTo>
                    <a:lnTo>
                      <a:pt x="29671" y="33886"/>
                    </a:lnTo>
                    <a:lnTo>
                      <a:pt x="29576" y="33838"/>
                    </a:lnTo>
                    <a:cubicBezTo>
                      <a:pt x="29552" y="33814"/>
                      <a:pt x="29540" y="33803"/>
                      <a:pt x="29528" y="33791"/>
                    </a:cubicBezTo>
                    <a:lnTo>
                      <a:pt x="29480" y="33803"/>
                    </a:lnTo>
                    <a:lnTo>
                      <a:pt x="29492" y="33838"/>
                    </a:lnTo>
                    <a:cubicBezTo>
                      <a:pt x="29492" y="33850"/>
                      <a:pt x="29504" y="33862"/>
                      <a:pt x="29516" y="33874"/>
                    </a:cubicBezTo>
                    <a:lnTo>
                      <a:pt x="29480" y="33910"/>
                    </a:lnTo>
                    <a:lnTo>
                      <a:pt x="29338" y="33850"/>
                    </a:lnTo>
                    <a:lnTo>
                      <a:pt x="29314" y="33803"/>
                    </a:lnTo>
                    <a:lnTo>
                      <a:pt x="29326" y="33731"/>
                    </a:lnTo>
                    <a:cubicBezTo>
                      <a:pt x="29314" y="33707"/>
                      <a:pt x="29290" y="33672"/>
                      <a:pt x="29290" y="33648"/>
                    </a:cubicBezTo>
                    <a:lnTo>
                      <a:pt x="29230" y="33660"/>
                    </a:lnTo>
                    <a:lnTo>
                      <a:pt x="29147" y="33517"/>
                    </a:lnTo>
                    <a:lnTo>
                      <a:pt x="29016" y="33445"/>
                    </a:lnTo>
                    <a:lnTo>
                      <a:pt x="28968" y="33445"/>
                    </a:lnTo>
                    <a:lnTo>
                      <a:pt x="28838" y="33422"/>
                    </a:lnTo>
                    <a:cubicBezTo>
                      <a:pt x="28826" y="33386"/>
                      <a:pt x="28814" y="33362"/>
                      <a:pt x="28802" y="33326"/>
                    </a:cubicBezTo>
                    <a:cubicBezTo>
                      <a:pt x="28790" y="33302"/>
                      <a:pt x="28790" y="33267"/>
                      <a:pt x="28778" y="33243"/>
                    </a:cubicBezTo>
                    <a:lnTo>
                      <a:pt x="28647" y="33183"/>
                    </a:lnTo>
                    <a:lnTo>
                      <a:pt x="28576" y="33195"/>
                    </a:lnTo>
                    <a:lnTo>
                      <a:pt x="28516" y="33172"/>
                    </a:lnTo>
                    <a:lnTo>
                      <a:pt x="28480" y="33100"/>
                    </a:lnTo>
                    <a:lnTo>
                      <a:pt x="28385" y="33076"/>
                    </a:lnTo>
                    <a:lnTo>
                      <a:pt x="28278" y="33076"/>
                    </a:lnTo>
                    <a:lnTo>
                      <a:pt x="28230" y="33017"/>
                    </a:lnTo>
                    <a:lnTo>
                      <a:pt x="28230" y="32957"/>
                    </a:lnTo>
                    <a:lnTo>
                      <a:pt x="28159" y="32874"/>
                    </a:lnTo>
                    <a:lnTo>
                      <a:pt x="27980" y="32850"/>
                    </a:lnTo>
                    <a:lnTo>
                      <a:pt x="27909" y="32814"/>
                    </a:lnTo>
                    <a:lnTo>
                      <a:pt x="27849" y="32838"/>
                    </a:lnTo>
                    <a:cubicBezTo>
                      <a:pt x="27849" y="32814"/>
                      <a:pt x="27825" y="32779"/>
                      <a:pt x="27825" y="32755"/>
                    </a:cubicBezTo>
                    <a:lnTo>
                      <a:pt x="27706" y="32683"/>
                    </a:lnTo>
                    <a:lnTo>
                      <a:pt x="27623" y="32660"/>
                    </a:lnTo>
                    <a:cubicBezTo>
                      <a:pt x="27623" y="32624"/>
                      <a:pt x="27647" y="32600"/>
                      <a:pt x="27647" y="32576"/>
                    </a:cubicBezTo>
                    <a:lnTo>
                      <a:pt x="27528" y="32314"/>
                    </a:lnTo>
                    <a:lnTo>
                      <a:pt x="27433" y="32171"/>
                    </a:lnTo>
                    <a:lnTo>
                      <a:pt x="27444" y="32064"/>
                    </a:lnTo>
                    <a:lnTo>
                      <a:pt x="27444" y="31921"/>
                    </a:lnTo>
                    <a:lnTo>
                      <a:pt x="27397" y="31850"/>
                    </a:lnTo>
                    <a:lnTo>
                      <a:pt x="27325" y="31778"/>
                    </a:lnTo>
                    <a:lnTo>
                      <a:pt x="27433" y="31838"/>
                    </a:lnTo>
                    <a:lnTo>
                      <a:pt x="27599" y="31838"/>
                    </a:lnTo>
                    <a:lnTo>
                      <a:pt x="27742" y="31909"/>
                    </a:lnTo>
                    <a:lnTo>
                      <a:pt x="27814" y="31921"/>
                    </a:lnTo>
                    <a:lnTo>
                      <a:pt x="27909" y="31874"/>
                    </a:lnTo>
                    <a:lnTo>
                      <a:pt x="27945" y="31826"/>
                    </a:lnTo>
                    <a:lnTo>
                      <a:pt x="28064" y="31850"/>
                    </a:lnTo>
                    <a:lnTo>
                      <a:pt x="28111" y="31886"/>
                    </a:lnTo>
                    <a:lnTo>
                      <a:pt x="28218" y="31850"/>
                    </a:lnTo>
                    <a:lnTo>
                      <a:pt x="28349" y="31850"/>
                    </a:lnTo>
                    <a:cubicBezTo>
                      <a:pt x="28349" y="31862"/>
                      <a:pt x="28361" y="31874"/>
                      <a:pt x="28361" y="31886"/>
                    </a:cubicBezTo>
                    <a:cubicBezTo>
                      <a:pt x="28349" y="31921"/>
                      <a:pt x="28326" y="31945"/>
                      <a:pt x="28314" y="31981"/>
                    </a:cubicBezTo>
                    <a:lnTo>
                      <a:pt x="28349" y="32040"/>
                    </a:lnTo>
                    <a:lnTo>
                      <a:pt x="28433" y="32112"/>
                    </a:lnTo>
                    <a:lnTo>
                      <a:pt x="28516" y="32231"/>
                    </a:lnTo>
                    <a:lnTo>
                      <a:pt x="28587" y="32279"/>
                    </a:lnTo>
                    <a:lnTo>
                      <a:pt x="28635" y="32362"/>
                    </a:lnTo>
                    <a:lnTo>
                      <a:pt x="28635" y="32421"/>
                    </a:lnTo>
                    <a:lnTo>
                      <a:pt x="28707" y="32469"/>
                    </a:lnTo>
                    <a:lnTo>
                      <a:pt x="28885" y="32552"/>
                    </a:lnTo>
                    <a:lnTo>
                      <a:pt x="28885" y="32588"/>
                    </a:lnTo>
                    <a:cubicBezTo>
                      <a:pt x="28885" y="32612"/>
                      <a:pt x="28873" y="32624"/>
                      <a:pt x="28873" y="32636"/>
                    </a:cubicBezTo>
                    <a:lnTo>
                      <a:pt x="28933" y="32683"/>
                    </a:lnTo>
                    <a:lnTo>
                      <a:pt x="28968" y="32660"/>
                    </a:lnTo>
                    <a:lnTo>
                      <a:pt x="29028" y="32683"/>
                    </a:lnTo>
                    <a:lnTo>
                      <a:pt x="29135" y="32791"/>
                    </a:lnTo>
                    <a:lnTo>
                      <a:pt x="29219" y="32791"/>
                    </a:lnTo>
                    <a:lnTo>
                      <a:pt x="29278" y="32838"/>
                    </a:lnTo>
                    <a:cubicBezTo>
                      <a:pt x="29290" y="32874"/>
                      <a:pt x="29302" y="32898"/>
                      <a:pt x="29314" y="32921"/>
                    </a:cubicBezTo>
                    <a:lnTo>
                      <a:pt x="29373" y="32945"/>
                    </a:lnTo>
                    <a:lnTo>
                      <a:pt x="29445" y="32933"/>
                    </a:lnTo>
                    <a:lnTo>
                      <a:pt x="29540" y="32993"/>
                    </a:lnTo>
                    <a:lnTo>
                      <a:pt x="29600" y="33052"/>
                    </a:lnTo>
                    <a:lnTo>
                      <a:pt x="29683" y="33064"/>
                    </a:lnTo>
                    <a:lnTo>
                      <a:pt x="29719" y="33100"/>
                    </a:lnTo>
                    <a:lnTo>
                      <a:pt x="29790" y="33076"/>
                    </a:lnTo>
                    <a:lnTo>
                      <a:pt x="29838" y="33076"/>
                    </a:lnTo>
                    <a:lnTo>
                      <a:pt x="29909" y="33029"/>
                    </a:lnTo>
                    <a:lnTo>
                      <a:pt x="29981" y="33041"/>
                    </a:lnTo>
                    <a:lnTo>
                      <a:pt x="30016" y="33136"/>
                    </a:lnTo>
                    <a:cubicBezTo>
                      <a:pt x="30004" y="33148"/>
                      <a:pt x="29992" y="33172"/>
                      <a:pt x="29981" y="33195"/>
                    </a:cubicBezTo>
                    <a:lnTo>
                      <a:pt x="30040" y="33291"/>
                    </a:lnTo>
                    <a:lnTo>
                      <a:pt x="30278" y="33338"/>
                    </a:lnTo>
                    <a:lnTo>
                      <a:pt x="30338" y="33314"/>
                    </a:lnTo>
                    <a:lnTo>
                      <a:pt x="30421" y="33302"/>
                    </a:lnTo>
                    <a:lnTo>
                      <a:pt x="30421" y="33386"/>
                    </a:lnTo>
                    <a:lnTo>
                      <a:pt x="30492" y="33433"/>
                    </a:lnTo>
                    <a:lnTo>
                      <a:pt x="30588" y="33410"/>
                    </a:lnTo>
                    <a:lnTo>
                      <a:pt x="30671" y="33374"/>
                    </a:lnTo>
                    <a:lnTo>
                      <a:pt x="30790" y="33422"/>
                    </a:lnTo>
                    <a:cubicBezTo>
                      <a:pt x="30802" y="33445"/>
                      <a:pt x="30814" y="33457"/>
                      <a:pt x="30838" y="33469"/>
                    </a:cubicBezTo>
                    <a:lnTo>
                      <a:pt x="30921" y="33469"/>
                    </a:lnTo>
                    <a:lnTo>
                      <a:pt x="30945" y="33433"/>
                    </a:lnTo>
                    <a:lnTo>
                      <a:pt x="30981" y="33457"/>
                    </a:lnTo>
                    <a:lnTo>
                      <a:pt x="31016" y="33493"/>
                    </a:lnTo>
                    <a:lnTo>
                      <a:pt x="30981" y="33553"/>
                    </a:lnTo>
                    <a:lnTo>
                      <a:pt x="30909" y="33529"/>
                    </a:lnTo>
                    <a:lnTo>
                      <a:pt x="30850" y="33564"/>
                    </a:lnTo>
                    <a:lnTo>
                      <a:pt x="30778" y="33672"/>
                    </a:lnTo>
                    <a:cubicBezTo>
                      <a:pt x="30778" y="33719"/>
                      <a:pt x="30778" y="33755"/>
                      <a:pt x="30766" y="33803"/>
                    </a:cubicBezTo>
                    <a:cubicBezTo>
                      <a:pt x="30766" y="33838"/>
                      <a:pt x="30802" y="33850"/>
                      <a:pt x="30814" y="33874"/>
                    </a:cubicBezTo>
                    <a:lnTo>
                      <a:pt x="30921" y="33886"/>
                    </a:lnTo>
                    <a:lnTo>
                      <a:pt x="31016" y="33850"/>
                    </a:lnTo>
                    <a:lnTo>
                      <a:pt x="31100" y="33874"/>
                    </a:lnTo>
                    <a:lnTo>
                      <a:pt x="31362" y="33910"/>
                    </a:lnTo>
                    <a:lnTo>
                      <a:pt x="31493" y="33886"/>
                    </a:lnTo>
                    <a:lnTo>
                      <a:pt x="31552" y="33874"/>
                    </a:lnTo>
                    <a:lnTo>
                      <a:pt x="31600" y="33898"/>
                    </a:lnTo>
                    <a:lnTo>
                      <a:pt x="31671" y="33957"/>
                    </a:lnTo>
                    <a:lnTo>
                      <a:pt x="31731" y="33993"/>
                    </a:lnTo>
                    <a:lnTo>
                      <a:pt x="31707" y="34076"/>
                    </a:lnTo>
                    <a:lnTo>
                      <a:pt x="31647" y="34112"/>
                    </a:lnTo>
                    <a:lnTo>
                      <a:pt x="31671" y="34136"/>
                    </a:lnTo>
                    <a:lnTo>
                      <a:pt x="31945" y="34136"/>
                    </a:lnTo>
                    <a:lnTo>
                      <a:pt x="31969" y="34172"/>
                    </a:lnTo>
                    <a:lnTo>
                      <a:pt x="32028" y="34172"/>
                    </a:lnTo>
                    <a:lnTo>
                      <a:pt x="32207" y="34219"/>
                    </a:lnTo>
                    <a:lnTo>
                      <a:pt x="32433" y="34315"/>
                    </a:lnTo>
                    <a:lnTo>
                      <a:pt x="32612" y="34422"/>
                    </a:lnTo>
                    <a:lnTo>
                      <a:pt x="32826" y="34493"/>
                    </a:lnTo>
                    <a:cubicBezTo>
                      <a:pt x="32838" y="34517"/>
                      <a:pt x="32850" y="34541"/>
                      <a:pt x="32862" y="34565"/>
                    </a:cubicBezTo>
                    <a:lnTo>
                      <a:pt x="33124" y="34672"/>
                    </a:lnTo>
                    <a:cubicBezTo>
                      <a:pt x="33148" y="34696"/>
                      <a:pt x="33159" y="34719"/>
                      <a:pt x="33171" y="34743"/>
                    </a:cubicBezTo>
                    <a:cubicBezTo>
                      <a:pt x="33183" y="34767"/>
                      <a:pt x="33171" y="34803"/>
                      <a:pt x="33159" y="34826"/>
                    </a:cubicBezTo>
                    <a:lnTo>
                      <a:pt x="33219" y="34862"/>
                    </a:lnTo>
                    <a:lnTo>
                      <a:pt x="33314" y="34957"/>
                    </a:lnTo>
                    <a:lnTo>
                      <a:pt x="33517" y="35124"/>
                    </a:lnTo>
                    <a:lnTo>
                      <a:pt x="33552" y="35207"/>
                    </a:lnTo>
                    <a:cubicBezTo>
                      <a:pt x="33540" y="35243"/>
                      <a:pt x="33529" y="35267"/>
                      <a:pt x="33517" y="35303"/>
                    </a:cubicBezTo>
                    <a:lnTo>
                      <a:pt x="33421" y="35422"/>
                    </a:lnTo>
                    <a:lnTo>
                      <a:pt x="33421" y="35469"/>
                    </a:lnTo>
                    <a:lnTo>
                      <a:pt x="33481" y="35458"/>
                    </a:lnTo>
                    <a:lnTo>
                      <a:pt x="33552" y="35481"/>
                    </a:lnTo>
                    <a:lnTo>
                      <a:pt x="33529" y="35529"/>
                    </a:lnTo>
                    <a:lnTo>
                      <a:pt x="33398" y="35577"/>
                    </a:lnTo>
                    <a:lnTo>
                      <a:pt x="33350" y="35624"/>
                    </a:lnTo>
                    <a:lnTo>
                      <a:pt x="33362" y="35660"/>
                    </a:lnTo>
                    <a:lnTo>
                      <a:pt x="33481" y="35767"/>
                    </a:lnTo>
                    <a:lnTo>
                      <a:pt x="33576" y="35791"/>
                    </a:lnTo>
                    <a:cubicBezTo>
                      <a:pt x="33576" y="35815"/>
                      <a:pt x="33588" y="35827"/>
                      <a:pt x="33588" y="35850"/>
                    </a:cubicBezTo>
                    <a:lnTo>
                      <a:pt x="33731" y="35910"/>
                    </a:lnTo>
                    <a:lnTo>
                      <a:pt x="33802" y="35981"/>
                    </a:lnTo>
                    <a:lnTo>
                      <a:pt x="33862" y="36005"/>
                    </a:lnTo>
                    <a:lnTo>
                      <a:pt x="33945" y="35969"/>
                    </a:lnTo>
                    <a:lnTo>
                      <a:pt x="33993" y="36005"/>
                    </a:lnTo>
                    <a:lnTo>
                      <a:pt x="34172" y="35981"/>
                    </a:lnTo>
                    <a:lnTo>
                      <a:pt x="34279" y="35922"/>
                    </a:lnTo>
                    <a:lnTo>
                      <a:pt x="34350" y="35910"/>
                    </a:lnTo>
                    <a:lnTo>
                      <a:pt x="34350" y="35910"/>
                    </a:lnTo>
                    <a:lnTo>
                      <a:pt x="34314" y="35969"/>
                    </a:lnTo>
                    <a:lnTo>
                      <a:pt x="34326" y="36005"/>
                    </a:lnTo>
                    <a:lnTo>
                      <a:pt x="34469" y="35993"/>
                    </a:lnTo>
                    <a:lnTo>
                      <a:pt x="34636" y="36041"/>
                    </a:lnTo>
                    <a:lnTo>
                      <a:pt x="34767" y="36112"/>
                    </a:lnTo>
                    <a:lnTo>
                      <a:pt x="34874" y="36172"/>
                    </a:lnTo>
                    <a:lnTo>
                      <a:pt x="34993" y="36172"/>
                    </a:lnTo>
                    <a:lnTo>
                      <a:pt x="35041" y="36148"/>
                    </a:lnTo>
                    <a:lnTo>
                      <a:pt x="35160" y="36148"/>
                    </a:lnTo>
                    <a:lnTo>
                      <a:pt x="35219" y="36136"/>
                    </a:lnTo>
                    <a:lnTo>
                      <a:pt x="35445" y="36124"/>
                    </a:lnTo>
                    <a:lnTo>
                      <a:pt x="35529" y="36100"/>
                    </a:lnTo>
                    <a:cubicBezTo>
                      <a:pt x="35541" y="36089"/>
                      <a:pt x="35541" y="36077"/>
                      <a:pt x="35553" y="36065"/>
                    </a:cubicBezTo>
                    <a:lnTo>
                      <a:pt x="35612" y="36041"/>
                    </a:lnTo>
                    <a:lnTo>
                      <a:pt x="35672" y="36065"/>
                    </a:lnTo>
                    <a:lnTo>
                      <a:pt x="35981" y="36184"/>
                    </a:lnTo>
                    <a:lnTo>
                      <a:pt x="36053" y="36160"/>
                    </a:lnTo>
                    <a:lnTo>
                      <a:pt x="36243" y="36231"/>
                    </a:lnTo>
                    <a:lnTo>
                      <a:pt x="36505" y="36220"/>
                    </a:lnTo>
                    <a:lnTo>
                      <a:pt x="36779" y="36160"/>
                    </a:lnTo>
                    <a:lnTo>
                      <a:pt x="36922" y="36160"/>
                    </a:lnTo>
                    <a:lnTo>
                      <a:pt x="37017" y="36220"/>
                    </a:lnTo>
                    <a:lnTo>
                      <a:pt x="37160" y="36172"/>
                    </a:lnTo>
                    <a:lnTo>
                      <a:pt x="37315" y="36172"/>
                    </a:lnTo>
                    <a:lnTo>
                      <a:pt x="37386" y="36124"/>
                    </a:lnTo>
                    <a:lnTo>
                      <a:pt x="37422" y="36124"/>
                    </a:lnTo>
                    <a:lnTo>
                      <a:pt x="37517" y="36196"/>
                    </a:lnTo>
                    <a:lnTo>
                      <a:pt x="37672" y="36196"/>
                    </a:lnTo>
                    <a:lnTo>
                      <a:pt x="37767" y="36184"/>
                    </a:lnTo>
                    <a:lnTo>
                      <a:pt x="37803" y="36160"/>
                    </a:lnTo>
                    <a:lnTo>
                      <a:pt x="37922" y="36172"/>
                    </a:lnTo>
                    <a:lnTo>
                      <a:pt x="38136" y="36160"/>
                    </a:lnTo>
                    <a:lnTo>
                      <a:pt x="38315" y="36100"/>
                    </a:lnTo>
                    <a:lnTo>
                      <a:pt x="38482" y="36112"/>
                    </a:lnTo>
                    <a:lnTo>
                      <a:pt x="38767" y="36100"/>
                    </a:lnTo>
                    <a:lnTo>
                      <a:pt x="38874" y="36065"/>
                    </a:lnTo>
                    <a:lnTo>
                      <a:pt x="39113" y="35886"/>
                    </a:lnTo>
                    <a:lnTo>
                      <a:pt x="39232" y="35850"/>
                    </a:lnTo>
                    <a:lnTo>
                      <a:pt x="39351" y="35731"/>
                    </a:lnTo>
                    <a:lnTo>
                      <a:pt x="39458" y="35684"/>
                    </a:lnTo>
                    <a:lnTo>
                      <a:pt x="39589" y="35636"/>
                    </a:lnTo>
                    <a:lnTo>
                      <a:pt x="39648" y="35624"/>
                    </a:lnTo>
                    <a:lnTo>
                      <a:pt x="39648" y="35600"/>
                    </a:lnTo>
                    <a:lnTo>
                      <a:pt x="39541" y="35624"/>
                    </a:lnTo>
                    <a:lnTo>
                      <a:pt x="39446" y="35648"/>
                    </a:lnTo>
                    <a:lnTo>
                      <a:pt x="39434" y="35612"/>
                    </a:lnTo>
                    <a:lnTo>
                      <a:pt x="39541" y="35529"/>
                    </a:lnTo>
                    <a:lnTo>
                      <a:pt x="39589" y="35529"/>
                    </a:lnTo>
                    <a:lnTo>
                      <a:pt x="39601" y="35565"/>
                    </a:lnTo>
                    <a:lnTo>
                      <a:pt x="39660" y="35529"/>
                    </a:lnTo>
                    <a:lnTo>
                      <a:pt x="39720" y="35505"/>
                    </a:lnTo>
                    <a:lnTo>
                      <a:pt x="39732" y="35541"/>
                    </a:lnTo>
                    <a:lnTo>
                      <a:pt x="39684" y="35553"/>
                    </a:lnTo>
                    <a:lnTo>
                      <a:pt x="39660" y="35577"/>
                    </a:lnTo>
                    <a:lnTo>
                      <a:pt x="39708" y="35577"/>
                    </a:lnTo>
                    <a:lnTo>
                      <a:pt x="39779" y="35553"/>
                    </a:lnTo>
                    <a:lnTo>
                      <a:pt x="39887" y="35553"/>
                    </a:lnTo>
                    <a:lnTo>
                      <a:pt x="40077" y="35577"/>
                    </a:lnTo>
                    <a:lnTo>
                      <a:pt x="40160" y="35600"/>
                    </a:lnTo>
                    <a:cubicBezTo>
                      <a:pt x="40160" y="35600"/>
                      <a:pt x="40160" y="35588"/>
                      <a:pt x="40160" y="35577"/>
                    </a:cubicBezTo>
                    <a:lnTo>
                      <a:pt x="40006" y="35529"/>
                    </a:lnTo>
                    <a:lnTo>
                      <a:pt x="39815" y="35529"/>
                    </a:lnTo>
                    <a:lnTo>
                      <a:pt x="39803" y="35505"/>
                    </a:lnTo>
                    <a:lnTo>
                      <a:pt x="39839" y="35493"/>
                    </a:lnTo>
                    <a:lnTo>
                      <a:pt x="39863" y="35505"/>
                    </a:lnTo>
                    <a:lnTo>
                      <a:pt x="39970" y="35481"/>
                    </a:lnTo>
                    <a:lnTo>
                      <a:pt x="40077" y="35517"/>
                    </a:lnTo>
                    <a:lnTo>
                      <a:pt x="40196" y="35565"/>
                    </a:lnTo>
                    <a:lnTo>
                      <a:pt x="40208" y="35600"/>
                    </a:lnTo>
                    <a:lnTo>
                      <a:pt x="40279" y="35636"/>
                    </a:lnTo>
                    <a:lnTo>
                      <a:pt x="40720" y="35743"/>
                    </a:lnTo>
                    <a:lnTo>
                      <a:pt x="40839" y="35731"/>
                    </a:lnTo>
                    <a:lnTo>
                      <a:pt x="40875" y="35779"/>
                    </a:lnTo>
                    <a:lnTo>
                      <a:pt x="41053" y="35815"/>
                    </a:lnTo>
                    <a:lnTo>
                      <a:pt x="41160" y="35862"/>
                    </a:lnTo>
                    <a:lnTo>
                      <a:pt x="41268" y="35910"/>
                    </a:lnTo>
                    <a:lnTo>
                      <a:pt x="41363" y="35969"/>
                    </a:lnTo>
                    <a:lnTo>
                      <a:pt x="41446" y="35958"/>
                    </a:lnTo>
                    <a:lnTo>
                      <a:pt x="41530" y="35993"/>
                    </a:lnTo>
                    <a:lnTo>
                      <a:pt x="41827" y="35993"/>
                    </a:lnTo>
                    <a:lnTo>
                      <a:pt x="41994" y="35946"/>
                    </a:lnTo>
                    <a:lnTo>
                      <a:pt x="42125" y="35898"/>
                    </a:lnTo>
                    <a:cubicBezTo>
                      <a:pt x="42196" y="35898"/>
                      <a:pt x="42268" y="35898"/>
                      <a:pt x="42339" y="35886"/>
                    </a:cubicBezTo>
                    <a:lnTo>
                      <a:pt x="42399" y="35886"/>
                    </a:lnTo>
                    <a:lnTo>
                      <a:pt x="42494" y="35862"/>
                    </a:lnTo>
                    <a:lnTo>
                      <a:pt x="42601" y="35898"/>
                    </a:lnTo>
                    <a:lnTo>
                      <a:pt x="42732" y="35874"/>
                    </a:lnTo>
                    <a:lnTo>
                      <a:pt x="42744" y="35874"/>
                    </a:lnTo>
                    <a:lnTo>
                      <a:pt x="42792" y="35862"/>
                    </a:lnTo>
                    <a:lnTo>
                      <a:pt x="42994" y="35862"/>
                    </a:lnTo>
                    <a:lnTo>
                      <a:pt x="43173" y="35886"/>
                    </a:lnTo>
                    <a:lnTo>
                      <a:pt x="43196" y="35839"/>
                    </a:lnTo>
                    <a:lnTo>
                      <a:pt x="43101" y="35839"/>
                    </a:lnTo>
                    <a:cubicBezTo>
                      <a:pt x="43113" y="35827"/>
                      <a:pt x="43125" y="35815"/>
                      <a:pt x="43137" y="35803"/>
                    </a:cubicBezTo>
                    <a:lnTo>
                      <a:pt x="43232" y="35779"/>
                    </a:lnTo>
                    <a:lnTo>
                      <a:pt x="43339" y="35839"/>
                    </a:lnTo>
                    <a:lnTo>
                      <a:pt x="43411" y="35850"/>
                    </a:lnTo>
                    <a:lnTo>
                      <a:pt x="43649" y="35791"/>
                    </a:lnTo>
                    <a:lnTo>
                      <a:pt x="43697" y="35696"/>
                    </a:lnTo>
                    <a:lnTo>
                      <a:pt x="43661" y="35672"/>
                    </a:lnTo>
                    <a:lnTo>
                      <a:pt x="43685" y="35636"/>
                    </a:lnTo>
                    <a:lnTo>
                      <a:pt x="43744" y="35648"/>
                    </a:lnTo>
                    <a:lnTo>
                      <a:pt x="43780" y="35660"/>
                    </a:lnTo>
                    <a:lnTo>
                      <a:pt x="43827" y="35648"/>
                    </a:lnTo>
                    <a:cubicBezTo>
                      <a:pt x="43827" y="35636"/>
                      <a:pt x="43839" y="35624"/>
                      <a:pt x="43839" y="35612"/>
                    </a:cubicBezTo>
                    <a:lnTo>
                      <a:pt x="43887" y="35612"/>
                    </a:lnTo>
                    <a:cubicBezTo>
                      <a:pt x="43899" y="35636"/>
                      <a:pt x="43899" y="35648"/>
                      <a:pt x="43911" y="35660"/>
                    </a:cubicBezTo>
                    <a:cubicBezTo>
                      <a:pt x="43923" y="35684"/>
                      <a:pt x="43935" y="35684"/>
                      <a:pt x="43947" y="35696"/>
                    </a:cubicBezTo>
                    <a:cubicBezTo>
                      <a:pt x="43947" y="35719"/>
                      <a:pt x="43947" y="35731"/>
                      <a:pt x="43958" y="35743"/>
                    </a:cubicBezTo>
                    <a:lnTo>
                      <a:pt x="43911" y="35767"/>
                    </a:lnTo>
                    <a:lnTo>
                      <a:pt x="43804" y="35767"/>
                    </a:lnTo>
                    <a:lnTo>
                      <a:pt x="43792" y="35791"/>
                    </a:lnTo>
                    <a:lnTo>
                      <a:pt x="44042" y="35910"/>
                    </a:lnTo>
                    <a:lnTo>
                      <a:pt x="44149" y="35934"/>
                    </a:lnTo>
                    <a:cubicBezTo>
                      <a:pt x="44149" y="35946"/>
                      <a:pt x="44161" y="35958"/>
                      <a:pt x="44161" y="35981"/>
                    </a:cubicBezTo>
                    <a:lnTo>
                      <a:pt x="44351" y="36029"/>
                    </a:lnTo>
                    <a:lnTo>
                      <a:pt x="44518" y="36136"/>
                    </a:lnTo>
                    <a:lnTo>
                      <a:pt x="44816" y="36255"/>
                    </a:lnTo>
                    <a:lnTo>
                      <a:pt x="44887" y="36243"/>
                    </a:lnTo>
                    <a:lnTo>
                      <a:pt x="44947" y="36243"/>
                    </a:lnTo>
                    <a:lnTo>
                      <a:pt x="44947" y="36339"/>
                    </a:lnTo>
                    <a:lnTo>
                      <a:pt x="44911" y="36374"/>
                    </a:lnTo>
                    <a:lnTo>
                      <a:pt x="44947" y="36386"/>
                    </a:lnTo>
                    <a:lnTo>
                      <a:pt x="45030" y="36374"/>
                    </a:lnTo>
                    <a:lnTo>
                      <a:pt x="45078" y="36446"/>
                    </a:lnTo>
                    <a:lnTo>
                      <a:pt x="45006" y="36517"/>
                    </a:lnTo>
                    <a:cubicBezTo>
                      <a:pt x="44994" y="36553"/>
                      <a:pt x="44982" y="36589"/>
                      <a:pt x="44982" y="36624"/>
                    </a:cubicBezTo>
                    <a:lnTo>
                      <a:pt x="45030" y="36684"/>
                    </a:lnTo>
                    <a:lnTo>
                      <a:pt x="45197" y="36743"/>
                    </a:lnTo>
                    <a:lnTo>
                      <a:pt x="45340" y="36708"/>
                    </a:lnTo>
                    <a:lnTo>
                      <a:pt x="45435" y="36720"/>
                    </a:lnTo>
                    <a:lnTo>
                      <a:pt x="45506" y="36767"/>
                    </a:lnTo>
                    <a:lnTo>
                      <a:pt x="45554" y="36755"/>
                    </a:lnTo>
                    <a:cubicBezTo>
                      <a:pt x="45566" y="36720"/>
                      <a:pt x="45578" y="36696"/>
                      <a:pt x="45590" y="36660"/>
                    </a:cubicBezTo>
                    <a:cubicBezTo>
                      <a:pt x="45578" y="36636"/>
                      <a:pt x="45566" y="36624"/>
                      <a:pt x="45554" y="36601"/>
                    </a:cubicBezTo>
                    <a:lnTo>
                      <a:pt x="45387" y="36565"/>
                    </a:lnTo>
                    <a:lnTo>
                      <a:pt x="45340" y="36529"/>
                    </a:lnTo>
                    <a:cubicBezTo>
                      <a:pt x="45351" y="36517"/>
                      <a:pt x="45363" y="36505"/>
                      <a:pt x="45375" y="36493"/>
                    </a:cubicBezTo>
                    <a:lnTo>
                      <a:pt x="45482" y="36517"/>
                    </a:lnTo>
                    <a:lnTo>
                      <a:pt x="45590" y="36529"/>
                    </a:lnTo>
                    <a:lnTo>
                      <a:pt x="45613" y="36589"/>
                    </a:lnTo>
                    <a:lnTo>
                      <a:pt x="45732" y="36612"/>
                    </a:lnTo>
                    <a:lnTo>
                      <a:pt x="45792" y="36684"/>
                    </a:lnTo>
                    <a:lnTo>
                      <a:pt x="45935" y="36696"/>
                    </a:lnTo>
                    <a:lnTo>
                      <a:pt x="46042" y="36731"/>
                    </a:lnTo>
                    <a:lnTo>
                      <a:pt x="46125" y="36743"/>
                    </a:lnTo>
                    <a:lnTo>
                      <a:pt x="46268" y="36815"/>
                    </a:lnTo>
                    <a:lnTo>
                      <a:pt x="46304" y="36851"/>
                    </a:lnTo>
                    <a:lnTo>
                      <a:pt x="46244" y="36934"/>
                    </a:lnTo>
                    <a:cubicBezTo>
                      <a:pt x="46244" y="36946"/>
                      <a:pt x="46256" y="36970"/>
                      <a:pt x="46268" y="36982"/>
                    </a:cubicBezTo>
                    <a:lnTo>
                      <a:pt x="46328" y="37029"/>
                    </a:lnTo>
                    <a:lnTo>
                      <a:pt x="46459" y="37029"/>
                    </a:lnTo>
                    <a:lnTo>
                      <a:pt x="46554" y="37041"/>
                    </a:lnTo>
                    <a:lnTo>
                      <a:pt x="46590" y="37017"/>
                    </a:lnTo>
                    <a:cubicBezTo>
                      <a:pt x="46590" y="36993"/>
                      <a:pt x="46590" y="36970"/>
                      <a:pt x="46590" y="36946"/>
                    </a:cubicBezTo>
                    <a:lnTo>
                      <a:pt x="46518" y="36910"/>
                    </a:lnTo>
                    <a:lnTo>
                      <a:pt x="46423" y="36898"/>
                    </a:lnTo>
                    <a:cubicBezTo>
                      <a:pt x="46423" y="36898"/>
                      <a:pt x="46423" y="36886"/>
                      <a:pt x="46423" y="36886"/>
                    </a:cubicBezTo>
                    <a:lnTo>
                      <a:pt x="46447" y="36862"/>
                    </a:lnTo>
                    <a:lnTo>
                      <a:pt x="46518" y="36874"/>
                    </a:lnTo>
                    <a:lnTo>
                      <a:pt x="46637" y="36934"/>
                    </a:lnTo>
                    <a:lnTo>
                      <a:pt x="46649" y="37005"/>
                    </a:lnTo>
                    <a:lnTo>
                      <a:pt x="46721" y="37005"/>
                    </a:lnTo>
                    <a:lnTo>
                      <a:pt x="46768" y="37029"/>
                    </a:lnTo>
                    <a:lnTo>
                      <a:pt x="46840" y="37005"/>
                    </a:lnTo>
                    <a:lnTo>
                      <a:pt x="46840" y="36970"/>
                    </a:lnTo>
                    <a:cubicBezTo>
                      <a:pt x="46840" y="36946"/>
                      <a:pt x="46828" y="36934"/>
                      <a:pt x="46816" y="36922"/>
                    </a:cubicBezTo>
                    <a:lnTo>
                      <a:pt x="46828" y="36922"/>
                    </a:lnTo>
                    <a:lnTo>
                      <a:pt x="46911" y="36898"/>
                    </a:lnTo>
                    <a:lnTo>
                      <a:pt x="46995" y="36886"/>
                    </a:lnTo>
                    <a:lnTo>
                      <a:pt x="47090" y="36839"/>
                    </a:lnTo>
                    <a:lnTo>
                      <a:pt x="47137" y="36803"/>
                    </a:lnTo>
                    <a:lnTo>
                      <a:pt x="47185" y="36827"/>
                    </a:lnTo>
                    <a:lnTo>
                      <a:pt x="47185" y="36862"/>
                    </a:lnTo>
                    <a:lnTo>
                      <a:pt x="47256" y="36862"/>
                    </a:lnTo>
                    <a:lnTo>
                      <a:pt x="47447" y="36827"/>
                    </a:lnTo>
                    <a:cubicBezTo>
                      <a:pt x="47471" y="36862"/>
                      <a:pt x="47483" y="36886"/>
                      <a:pt x="47507" y="36922"/>
                    </a:cubicBezTo>
                    <a:lnTo>
                      <a:pt x="47602" y="37005"/>
                    </a:lnTo>
                    <a:lnTo>
                      <a:pt x="47697" y="37017"/>
                    </a:lnTo>
                    <a:lnTo>
                      <a:pt x="47780" y="36993"/>
                    </a:lnTo>
                    <a:cubicBezTo>
                      <a:pt x="47780" y="36970"/>
                      <a:pt x="47792" y="36958"/>
                      <a:pt x="47804" y="36934"/>
                    </a:cubicBezTo>
                    <a:lnTo>
                      <a:pt x="47757" y="36910"/>
                    </a:lnTo>
                    <a:lnTo>
                      <a:pt x="47780" y="36862"/>
                    </a:lnTo>
                    <a:lnTo>
                      <a:pt x="47852" y="36851"/>
                    </a:lnTo>
                    <a:lnTo>
                      <a:pt x="47888" y="36874"/>
                    </a:lnTo>
                    <a:lnTo>
                      <a:pt x="47888" y="36922"/>
                    </a:lnTo>
                    <a:lnTo>
                      <a:pt x="47947" y="36993"/>
                    </a:lnTo>
                    <a:lnTo>
                      <a:pt x="47947" y="37065"/>
                    </a:lnTo>
                    <a:lnTo>
                      <a:pt x="47983" y="37101"/>
                    </a:lnTo>
                    <a:lnTo>
                      <a:pt x="48138" y="37077"/>
                    </a:lnTo>
                    <a:cubicBezTo>
                      <a:pt x="48149" y="37041"/>
                      <a:pt x="48161" y="37017"/>
                      <a:pt x="48173" y="36982"/>
                    </a:cubicBezTo>
                    <a:lnTo>
                      <a:pt x="48233" y="36910"/>
                    </a:lnTo>
                    <a:lnTo>
                      <a:pt x="48328" y="36898"/>
                    </a:lnTo>
                    <a:lnTo>
                      <a:pt x="48388" y="36862"/>
                    </a:lnTo>
                    <a:cubicBezTo>
                      <a:pt x="48388" y="36839"/>
                      <a:pt x="48376" y="36815"/>
                      <a:pt x="48364" y="36791"/>
                    </a:cubicBezTo>
                    <a:lnTo>
                      <a:pt x="48269" y="36755"/>
                    </a:lnTo>
                    <a:lnTo>
                      <a:pt x="48173" y="36731"/>
                    </a:lnTo>
                    <a:lnTo>
                      <a:pt x="48114" y="36672"/>
                    </a:lnTo>
                    <a:lnTo>
                      <a:pt x="48114" y="36624"/>
                    </a:lnTo>
                    <a:lnTo>
                      <a:pt x="48185" y="36577"/>
                    </a:lnTo>
                    <a:lnTo>
                      <a:pt x="48352" y="36505"/>
                    </a:lnTo>
                    <a:lnTo>
                      <a:pt x="48471" y="36362"/>
                    </a:lnTo>
                    <a:lnTo>
                      <a:pt x="48447" y="36327"/>
                    </a:lnTo>
                    <a:lnTo>
                      <a:pt x="48411" y="36315"/>
                    </a:lnTo>
                    <a:cubicBezTo>
                      <a:pt x="48411" y="36291"/>
                      <a:pt x="48411" y="36267"/>
                      <a:pt x="48411" y="36231"/>
                    </a:cubicBezTo>
                    <a:lnTo>
                      <a:pt x="48554" y="36136"/>
                    </a:lnTo>
                    <a:lnTo>
                      <a:pt x="48685" y="36089"/>
                    </a:lnTo>
                    <a:cubicBezTo>
                      <a:pt x="48709" y="36089"/>
                      <a:pt x="48733" y="36089"/>
                      <a:pt x="48757" y="36100"/>
                    </a:cubicBezTo>
                    <a:lnTo>
                      <a:pt x="48876" y="36148"/>
                    </a:lnTo>
                    <a:lnTo>
                      <a:pt x="48947" y="36136"/>
                    </a:lnTo>
                    <a:lnTo>
                      <a:pt x="49066" y="36208"/>
                    </a:lnTo>
                    <a:lnTo>
                      <a:pt x="49114" y="36267"/>
                    </a:lnTo>
                    <a:lnTo>
                      <a:pt x="49185" y="36279"/>
                    </a:lnTo>
                    <a:lnTo>
                      <a:pt x="49209" y="36255"/>
                    </a:lnTo>
                    <a:lnTo>
                      <a:pt x="49257" y="36184"/>
                    </a:lnTo>
                    <a:lnTo>
                      <a:pt x="49316" y="36160"/>
                    </a:lnTo>
                    <a:lnTo>
                      <a:pt x="49352" y="36208"/>
                    </a:lnTo>
                    <a:lnTo>
                      <a:pt x="49328" y="36255"/>
                    </a:lnTo>
                    <a:lnTo>
                      <a:pt x="49269" y="36279"/>
                    </a:lnTo>
                    <a:lnTo>
                      <a:pt x="49209" y="36398"/>
                    </a:lnTo>
                    <a:cubicBezTo>
                      <a:pt x="49197" y="36410"/>
                      <a:pt x="49185" y="36422"/>
                      <a:pt x="49173" y="36434"/>
                    </a:cubicBezTo>
                    <a:lnTo>
                      <a:pt x="49245" y="36529"/>
                    </a:lnTo>
                    <a:lnTo>
                      <a:pt x="49400" y="36624"/>
                    </a:lnTo>
                    <a:cubicBezTo>
                      <a:pt x="49435" y="36636"/>
                      <a:pt x="49483" y="36648"/>
                      <a:pt x="49531" y="36660"/>
                    </a:cubicBezTo>
                    <a:lnTo>
                      <a:pt x="49554" y="36672"/>
                    </a:lnTo>
                    <a:lnTo>
                      <a:pt x="49602" y="36755"/>
                    </a:lnTo>
                    <a:cubicBezTo>
                      <a:pt x="49614" y="36791"/>
                      <a:pt x="49626" y="36815"/>
                      <a:pt x="49638" y="36851"/>
                    </a:cubicBezTo>
                    <a:lnTo>
                      <a:pt x="49769" y="36910"/>
                    </a:lnTo>
                    <a:lnTo>
                      <a:pt x="49804" y="36898"/>
                    </a:lnTo>
                    <a:lnTo>
                      <a:pt x="49852" y="36874"/>
                    </a:lnTo>
                    <a:lnTo>
                      <a:pt x="49888" y="36898"/>
                    </a:lnTo>
                    <a:cubicBezTo>
                      <a:pt x="49900" y="36922"/>
                      <a:pt x="49912" y="36958"/>
                      <a:pt x="49923" y="36982"/>
                    </a:cubicBezTo>
                    <a:lnTo>
                      <a:pt x="49876" y="37053"/>
                    </a:lnTo>
                    <a:cubicBezTo>
                      <a:pt x="49876" y="37065"/>
                      <a:pt x="49876" y="37077"/>
                      <a:pt x="49888" y="37089"/>
                    </a:cubicBezTo>
                    <a:lnTo>
                      <a:pt x="49959" y="37124"/>
                    </a:lnTo>
                    <a:cubicBezTo>
                      <a:pt x="49971" y="37160"/>
                      <a:pt x="49983" y="37196"/>
                      <a:pt x="49995" y="37232"/>
                    </a:cubicBezTo>
                    <a:lnTo>
                      <a:pt x="49935" y="37291"/>
                    </a:lnTo>
                    <a:cubicBezTo>
                      <a:pt x="49935" y="37315"/>
                      <a:pt x="49912" y="37327"/>
                      <a:pt x="49912" y="37351"/>
                    </a:cubicBezTo>
                    <a:lnTo>
                      <a:pt x="49947" y="37351"/>
                    </a:lnTo>
                    <a:lnTo>
                      <a:pt x="50019" y="37410"/>
                    </a:lnTo>
                    <a:cubicBezTo>
                      <a:pt x="50019" y="37458"/>
                      <a:pt x="50031" y="37505"/>
                      <a:pt x="50043" y="37553"/>
                    </a:cubicBezTo>
                    <a:lnTo>
                      <a:pt x="50090" y="37732"/>
                    </a:lnTo>
                    <a:lnTo>
                      <a:pt x="50043" y="37815"/>
                    </a:lnTo>
                    <a:lnTo>
                      <a:pt x="50043" y="37874"/>
                    </a:lnTo>
                    <a:lnTo>
                      <a:pt x="50126" y="37922"/>
                    </a:lnTo>
                    <a:lnTo>
                      <a:pt x="50209" y="37874"/>
                    </a:lnTo>
                    <a:lnTo>
                      <a:pt x="50209" y="37922"/>
                    </a:lnTo>
                    <a:cubicBezTo>
                      <a:pt x="50233" y="37934"/>
                      <a:pt x="50257" y="37946"/>
                      <a:pt x="50281" y="37958"/>
                    </a:cubicBezTo>
                    <a:lnTo>
                      <a:pt x="50328" y="37946"/>
                    </a:lnTo>
                    <a:cubicBezTo>
                      <a:pt x="50340" y="37958"/>
                      <a:pt x="50340" y="37970"/>
                      <a:pt x="50340" y="37982"/>
                    </a:cubicBezTo>
                    <a:lnTo>
                      <a:pt x="50304" y="38041"/>
                    </a:lnTo>
                    <a:cubicBezTo>
                      <a:pt x="50304" y="38077"/>
                      <a:pt x="50293" y="38113"/>
                      <a:pt x="50281" y="38136"/>
                    </a:cubicBezTo>
                    <a:lnTo>
                      <a:pt x="50138" y="38339"/>
                    </a:lnTo>
                    <a:cubicBezTo>
                      <a:pt x="50126" y="38375"/>
                      <a:pt x="50114" y="38398"/>
                      <a:pt x="50102" y="38434"/>
                    </a:cubicBezTo>
                    <a:lnTo>
                      <a:pt x="49983" y="38589"/>
                    </a:lnTo>
                    <a:lnTo>
                      <a:pt x="49804" y="38672"/>
                    </a:lnTo>
                    <a:lnTo>
                      <a:pt x="49673" y="38791"/>
                    </a:lnTo>
                    <a:cubicBezTo>
                      <a:pt x="49650" y="38863"/>
                      <a:pt x="49614" y="38922"/>
                      <a:pt x="49578" y="38994"/>
                    </a:cubicBezTo>
                    <a:cubicBezTo>
                      <a:pt x="49578" y="39041"/>
                      <a:pt x="49590" y="39077"/>
                      <a:pt x="49590" y="39125"/>
                    </a:cubicBezTo>
                    <a:cubicBezTo>
                      <a:pt x="49602" y="39172"/>
                      <a:pt x="49590" y="39184"/>
                      <a:pt x="49590" y="39208"/>
                    </a:cubicBezTo>
                    <a:lnTo>
                      <a:pt x="49590" y="39303"/>
                    </a:lnTo>
                    <a:lnTo>
                      <a:pt x="49447" y="39351"/>
                    </a:lnTo>
                    <a:lnTo>
                      <a:pt x="49233" y="39541"/>
                    </a:lnTo>
                    <a:lnTo>
                      <a:pt x="49078" y="39601"/>
                    </a:lnTo>
                    <a:lnTo>
                      <a:pt x="48959" y="39684"/>
                    </a:lnTo>
                    <a:lnTo>
                      <a:pt x="49054" y="39756"/>
                    </a:lnTo>
                    <a:cubicBezTo>
                      <a:pt x="49054" y="39779"/>
                      <a:pt x="49066" y="39803"/>
                      <a:pt x="49078" y="39815"/>
                    </a:cubicBezTo>
                    <a:lnTo>
                      <a:pt x="49138" y="39863"/>
                    </a:lnTo>
                    <a:lnTo>
                      <a:pt x="49138" y="39970"/>
                    </a:lnTo>
                    <a:cubicBezTo>
                      <a:pt x="49090" y="40041"/>
                      <a:pt x="49042" y="40113"/>
                      <a:pt x="48983" y="40184"/>
                    </a:cubicBezTo>
                    <a:lnTo>
                      <a:pt x="48983" y="40256"/>
                    </a:lnTo>
                    <a:lnTo>
                      <a:pt x="49042" y="40291"/>
                    </a:lnTo>
                    <a:lnTo>
                      <a:pt x="48983" y="40422"/>
                    </a:lnTo>
                    <a:cubicBezTo>
                      <a:pt x="48947" y="40434"/>
                      <a:pt x="48911" y="40458"/>
                      <a:pt x="48864" y="40470"/>
                    </a:cubicBezTo>
                    <a:lnTo>
                      <a:pt x="48804" y="40589"/>
                    </a:lnTo>
                    <a:lnTo>
                      <a:pt x="48864" y="40637"/>
                    </a:lnTo>
                    <a:lnTo>
                      <a:pt x="48923" y="40708"/>
                    </a:lnTo>
                    <a:lnTo>
                      <a:pt x="48923" y="40780"/>
                    </a:lnTo>
                    <a:cubicBezTo>
                      <a:pt x="48923" y="40792"/>
                      <a:pt x="48959" y="40851"/>
                      <a:pt x="48983" y="40887"/>
                    </a:cubicBezTo>
                    <a:lnTo>
                      <a:pt x="48947" y="40970"/>
                    </a:lnTo>
                    <a:cubicBezTo>
                      <a:pt x="48923" y="40994"/>
                      <a:pt x="48911" y="41006"/>
                      <a:pt x="48900" y="41030"/>
                    </a:cubicBezTo>
                    <a:lnTo>
                      <a:pt x="48983" y="41065"/>
                    </a:lnTo>
                    <a:lnTo>
                      <a:pt x="49102" y="41065"/>
                    </a:lnTo>
                    <a:lnTo>
                      <a:pt x="49221" y="41125"/>
                    </a:lnTo>
                    <a:lnTo>
                      <a:pt x="49328" y="41137"/>
                    </a:lnTo>
                    <a:lnTo>
                      <a:pt x="49352" y="41101"/>
                    </a:lnTo>
                    <a:lnTo>
                      <a:pt x="49376" y="41006"/>
                    </a:lnTo>
                    <a:cubicBezTo>
                      <a:pt x="49376" y="40982"/>
                      <a:pt x="49388" y="40958"/>
                      <a:pt x="49400" y="40946"/>
                    </a:cubicBezTo>
                    <a:lnTo>
                      <a:pt x="49447" y="40863"/>
                    </a:lnTo>
                    <a:cubicBezTo>
                      <a:pt x="49459" y="40887"/>
                      <a:pt x="49471" y="40911"/>
                      <a:pt x="49471" y="40934"/>
                    </a:cubicBezTo>
                    <a:cubicBezTo>
                      <a:pt x="49483" y="40958"/>
                      <a:pt x="49495" y="40970"/>
                      <a:pt x="49507" y="40994"/>
                    </a:cubicBezTo>
                    <a:lnTo>
                      <a:pt x="49507" y="40946"/>
                    </a:lnTo>
                    <a:cubicBezTo>
                      <a:pt x="49507" y="40934"/>
                      <a:pt x="49483" y="40911"/>
                      <a:pt x="49483" y="40887"/>
                    </a:cubicBezTo>
                    <a:lnTo>
                      <a:pt x="49519" y="40887"/>
                    </a:lnTo>
                    <a:lnTo>
                      <a:pt x="49578" y="40982"/>
                    </a:lnTo>
                    <a:lnTo>
                      <a:pt x="49578" y="41101"/>
                    </a:lnTo>
                    <a:lnTo>
                      <a:pt x="49614" y="41161"/>
                    </a:lnTo>
                    <a:lnTo>
                      <a:pt x="49590" y="41268"/>
                    </a:lnTo>
                    <a:lnTo>
                      <a:pt x="49483" y="41387"/>
                    </a:lnTo>
                    <a:lnTo>
                      <a:pt x="49257" y="41542"/>
                    </a:lnTo>
                    <a:lnTo>
                      <a:pt x="49173" y="41625"/>
                    </a:lnTo>
                    <a:lnTo>
                      <a:pt x="49042" y="41804"/>
                    </a:lnTo>
                    <a:lnTo>
                      <a:pt x="49031" y="41923"/>
                    </a:lnTo>
                    <a:lnTo>
                      <a:pt x="49007" y="42006"/>
                    </a:lnTo>
                    <a:cubicBezTo>
                      <a:pt x="49019" y="42018"/>
                      <a:pt x="49031" y="42030"/>
                      <a:pt x="49031" y="42042"/>
                    </a:cubicBezTo>
                    <a:lnTo>
                      <a:pt x="49126" y="42065"/>
                    </a:lnTo>
                    <a:lnTo>
                      <a:pt x="49161" y="42125"/>
                    </a:lnTo>
                    <a:lnTo>
                      <a:pt x="49102" y="42173"/>
                    </a:lnTo>
                    <a:cubicBezTo>
                      <a:pt x="49102" y="42185"/>
                      <a:pt x="49102" y="42196"/>
                      <a:pt x="49114" y="42220"/>
                    </a:cubicBezTo>
                    <a:lnTo>
                      <a:pt x="49233" y="42256"/>
                    </a:lnTo>
                    <a:lnTo>
                      <a:pt x="49340" y="42339"/>
                    </a:lnTo>
                    <a:cubicBezTo>
                      <a:pt x="49340" y="42375"/>
                      <a:pt x="49340" y="42399"/>
                      <a:pt x="49352" y="42423"/>
                    </a:cubicBezTo>
                    <a:lnTo>
                      <a:pt x="49281" y="42446"/>
                    </a:lnTo>
                    <a:lnTo>
                      <a:pt x="49209" y="42494"/>
                    </a:lnTo>
                    <a:cubicBezTo>
                      <a:pt x="49209" y="42518"/>
                      <a:pt x="49209" y="42542"/>
                      <a:pt x="49197" y="42566"/>
                    </a:cubicBezTo>
                    <a:lnTo>
                      <a:pt x="49292" y="42601"/>
                    </a:lnTo>
                    <a:lnTo>
                      <a:pt x="49412" y="42601"/>
                    </a:lnTo>
                    <a:lnTo>
                      <a:pt x="49590" y="42661"/>
                    </a:lnTo>
                    <a:lnTo>
                      <a:pt x="49733" y="42637"/>
                    </a:lnTo>
                    <a:lnTo>
                      <a:pt x="49971" y="42697"/>
                    </a:lnTo>
                    <a:lnTo>
                      <a:pt x="50078" y="42685"/>
                    </a:lnTo>
                    <a:lnTo>
                      <a:pt x="50126" y="42744"/>
                    </a:lnTo>
                    <a:lnTo>
                      <a:pt x="50269" y="42839"/>
                    </a:lnTo>
                    <a:lnTo>
                      <a:pt x="50316" y="42947"/>
                    </a:lnTo>
                    <a:lnTo>
                      <a:pt x="50400" y="43006"/>
                    </a:lnTo>
                    <a:lnTo>
                      <a:pt x="50626" y="43030"/>
                    </a:lnTo>
                    <a:lnTo>
                      <a:pt x="50745" y="43125"/>
                    </a:lnTo>
                    <a:cubicBezTo>
                      <a:pt x="50769" y="43161"/>
                      <a:pt x="50793" y="43197"/>
                      <a:pt x="50816" y="43232"/>
                    </a:cubicBezTo>
                    <a:lnTo>
                      <a:pt x="50888" y="43292"/>
                    </a:lnTo>
                    <a:lnTo>
                      <a:pt x="50947" y="43423"/>
                    </a:lnTo>
                    <a:lnTo>
                      <a:pt x="51043" y="43482"/>
                    </a:lnTo>
                    <a:lnTo>
                      <a:pt x="51126" y="43506"/>
                    </a:lnTo>
                    <a:lnTo>
                      <a:pt x="51257" y="43601"/>
                    </a:lnTo>
                    <a:lnTo>
                      <a:pt x="51305" y="43697"/>
                    </a:lnTo>
                    <a:cubicBezTo>
                      <a:pt x="51305" y="43709"/>
                      <a:pt x="51281" y="43720"/>
                      <a:pt x="51281" y="43732"/>
                    </a:cubicBezTo>
                    <a:lnTo>
                      <a:pt x="51400" y="43851"/>
                    </a:lnTo>
                    <a:lnTo>
                      <a:pt x="51602" y="43970"/>
                    </a:lnTo>
                    <a:lnTo>
                      <a:pt x="51686" y="44030"/>
                    </a:lnTo>
                    <a:lnTo>
                      <a:pt x="51686" y="44101"/>
                    </a:lnTo>
                    <a:lnTo>
                      <a:pt x="51721" y="44149"/>
                    </a:lnTo>
                    <a:lnTo>
                      <a:pt x="51793" y="44149"/>
                    </a:lnTo>
                    <a:lnTo>
                      <a:pt x="51995" y="44232"/>
                    </a:lnTo>
                    <a:lnTo>
                      <a:pt x="52055" y="44292"/>
                    </a:lnTo>
                    <a:lnTo>
                      <a:pt x="52102" y="44399"/>
                    </a:lnTo>
                    <a:lnTo>
                      <a:pt x="52162" y="44435"/>
                    </a:lnTo>
                    <a:lnTo>
                      <a:pt x="52305" y="44435"/>
                    </a:lnTo>
                    <a:cubicBezTo>
                      <a:pt x="52317" y="44459"/>
                      <a:pt x="52340" y="44494"/>
                      <a:pt x="52352" y="44518"/>
                    </a:cubicBezTo>
                    <a:lnTo>
                      <a:pt x="52543" y="44673"/>
                    </a:lnTo>
                    <a:cubicBezTo>
                      <a:pt x="52567" y="44697"/>
                      <a:pt x="52590" y="44721"/>
                      <a:pt x="52602" y="44744"/>
                    </a:cubicBezTo>
                    <a:lnTo>
                      <a:pt x="52829" y="44899"/>
                    </a:lnTo>
                    <a:cubicBezTo>
                      <a:pt x="52829" y="44923"/>
                      <a:pt x="52841" y="44947"/>
                      <a:pt x="52852" y="44971"/>
                    </a:cubicBezTo>
                    <a:lnTo>
                      <a:pt x="52805" y="44994"/>
                    </a:lnTo>
                    <a:lnTo>
                      <a:pt x="52757" y="44982"/>
                    </a:lnTo>
                    <a:cubicBezTo>
                      <a:pt x="52757" y="44994"/>
                      <a:pt x="52757" y="45006"/>
                      <a:pt x="52757" y="45018"/>
                    </a:cubicBezTo>
                    <a:lnTo>
                      <a:pt x="52793" y="45090"/>
                    </a:lnTo>
                    <a:cubicBezTo>
                      <a:pt x="52793" y="45102"/>
                      <a:pt x="52805" y="45125"/>
                      <a:pt x="52817" y="45137"/>
                    </a:cubicBezTo>
                    <a:cubicBezTo>
                      <a:pt x="52829" y="45137"/>
                      <a:pt x="52852" y="45125"/>
                      <a:pt x="52864" y="45125"/>
                    </a:cubicBezTo>
                    <a:lnTo>
                      <a:pt x="52936" y="45137"/>
                    </a:lnTo>
                    <a:lnTo>
                      <a:pt x="52971" y="45185"/>
                    </a:lnTo>
                    <a:cubicBezTo>
                      <a:pt x="52971" y="45197"/>
                      <a:pt x="52971" y="45221"/>
                      <a:pt x="52960" y="45233"/>
                    </a:cubicBezTo>
                    <a:cubicBezTo>
                      <a:pt x="53019" y="45244"/>
                      <a:pt x="53091" y="45268"/>
                      <a:pt x="53150" y="45280"/>
                    </a:cubicBezTo>
                    <a:lnTo>
                      <a:pt x="53329" y="45304"/>
                    </a:lnTo>
                    <a:lnTo>
                      <a:pt x="53341" y="45352"/>
                    </a:lnTo>
                    <a:lnTo>
                      <a:pt x="53436" y="45411"/>
                    </a:lnTo>
                    <a:lnTo>
                      <a:pt x="53531" y="45399"/>
                    </a:lnTo>
                    <a:lnTo>
                      <a:pt x="53579" y="45423"/>
                    </a:lnTo>
                    <a:lnTo>
                      <a:pt x="53638" y="45483"/>
                    </a:lnTo>
                    <a:lnTo>
                      <a:pt x="53710" y="45494"/>
                    </a:lnTo>
                    <a:lnTo>
                      <a:pt x="53864" y="45459"/>
                    </a:lnTo>
                    <a:cubicBezTo>
                      <a:pt x="53876" y="45435"/>
                      <a:pt x="53888" y="45411"/>
                      <a:pt x="53900" y="45399"/>
                    </a:cubicBezTo>
                    <a:lnTo>
                      <a:pt x="53900" y="45399"/>
                    </a:lnTo>
                    <a:lnTo>
                      <a:pt x="53888" y="45471"/>
                    </a:lnTo>
                    <a:lnTo>
                      <a:pt x="53995" y="45530"/>
                    </a:lnTo>
                    <a:lnTo>
                      <a:pt x="54174" y="45554"/>
                    </a:lnTo>
                    <a:lnTo>
                      <a:pt x="54257" y="45590"/>
                    </a:lnTo>
                    <a:lnTo>
                      <a:pt x="54281" y="45649"/>
                    </a:lnTo>
                    <a:lnTo>
                      <a:pt x="54365" y="45673"/>
                    </a:lnTo>
                    <a:lnTo>
                      <a:pt x="54495" y="45673"/>
                    </a:lnTo>
                    <a:cubicBezTo>
                      <a:pt x="54507" y="45661"/>
                      <a:pt x="54519" y="45649"/>
                      <a:pt x="54543" y="45649"/>
                    </a:cubicBezTo>
                    <a:lnTo>
                      <a:pt x="54626" y="45649"/>
                    </a:lnTo>
                    <a:lnTo>
                      <a:pt x="54841" y="45697"/>
                    </a:lnTo>
                    <a:lnTo>
                      <a:pt x="54996" y="45697"/>
                    </a:lnTo>
                    <a:lnTo>
                      <a:pt x="55091" y="45685"/>
                    </a:lnTo>
                    <a:lnTo>
                      <a:pt x="55138" y="45697"/>
                    </a:lnTo>
                    <a:lnTo>
                      <a:pt x="55174" y="45733"/>
                    </a:lnTo>
                    <a:lnTo>
                      <a:pt x="55329" y="45780"/>
                    </a:lnTo>
                    <a:lnTo>
                      <a:pt x="55412" y="45804"/>
                    </a:lnTo>
                    <a:lnTo>
                      <a:pt x="55543" y="45852"/>
                    </a:lnTo>
                    <a:lnTo>
                      <a:pt x="55615" y="45852"/>
                    </a:lnTo>
                    <a:lnTo>
                      <a:pt x="55662" y="45899"/>
                    </a:lnTo>
                    <a:lnTo>
                      <a:pt x="55662" y="45947"/>
                    </a:lnTo>
                    <a:cubicBezTo>
                      <a:pt x="55662" y="45959"/>
                      <a:pt x="55662" y="45983"/>
                      <a:pt x="55674" y="45995"/>
                    </a:cubicBezTo>
                    <a:lnTo>
                      <a:pt x="55793" y="45995"/>
                    </a:lnTo>
                    <a:lnTo>
                      <a:pt x="55912" y="46006"/>
                    </a:lnTo>
                    <a:lnTo>
                      <a:pt x="56079" y="46090"/>
                    </a:lnTo>
                    <a:lnTo>
                      <a:pt x="56222" y="46149"/>
                    </a:lnTo>
                    <a:lnTo>
                      <a:pt x="56317" y="46149"/>
                    </a:lnTo>
                    <a:lnTo>
                      <a:pt x="56341" y="46161"/>
                    </a:lnTo>
                    <a:lnTo>
                      <a:pt x="56389" y="46185"/>
                    </a:lnTo>
                    <a:cubicBezTo>
                      <a:pt x="56400" y="46221"/>
                      <a:pt x="56412" y="46256"/>
                      <a:pt x="56424" y="46292"/>
                    </a:cubicBezTo>
                    <a:lnTo>
                      <a:pt x="56436" y="46376"/>
                    </a:lnTo>
                    <a:cubicBezTo>
                      <a:pt x="56448" y="46411"/>
                      <a:pt x="56472" y="46447"/>
                      <a:pt x="56484" y="46483"/>
                    </a:cubicBezTo>
                    <a:cubicBezTo>
                      <a:pt x="56543" y="46578"/>
                      <a:pt x="56591" y="46673"/>
                      <a:pt x="56639" y="46768"/>
                    </a:cubicBezTo>
                    <a:lnTo>
                      <a:pt x="56662" y="46876"/>
                    </a:lnTo>
                    <a:lnTo>
                      <a:pt x="56651" y="46959"/>
                    </a:lnTo>
                    <a:lnTo>
                      <a:pt x="56615" y="47018"/>
                    </a:lnTo>
                    <a:lnTo>
                      <a:pt x="56686" y="47161"/>
                    </a:lnTo>
                    <a:lnTo>
                      <a:pt x="56781" y="47292"/>
                    </a:lnTo>
                    <a:lnTo>
                      <a:pt x="56877" y="47411"/>
                    </a:lnTo>
                    <a:cubicBezTo>
                      <a:pt x="56901" y="47471"/>
                      <a:pt x="56912" y="47542"/>
                      <a:pt x="56936" y="47614"/>
                    </a:cubicBezTo>
                    <a:lnTo>
                      <a:pt x="56912" y="47673"/>
                    </a:lnTo>
                    <a:cubicBezTo>
                      <a:pt x="56912" y="47685"/>
                      <a:pt x="56912" y="47709"/>
                      <a:pt x="56901" y="47721"/>
                    </a:cubicBezTo>
                    <a:cubicBezTo>
                      <a:pt x="56936" y="47804"/>
                      <a:pt x="56960" y="47900"/>
                      <a:pt x="56996" y="47995"/>
                    </a:cubicBezTo>
                    <a:lnTo>
                      <a:pt x="57008" y="48066"/>
                    </a:lnTo>
                    <a:lnTo>
                      <a:pt x="56948" y="48114"/>
                    </a:lnTo>
                    <a:lnTo>
                      <a:pt x="56889" y="48161"/>
                    </a:lnTo>
                    <a:cubicBezTo>
                      <a:pt x="56901" y="48221"/>
                      <a:pt x="56924" y="48269"/>
                      <a:pt x="56936" y="48316"/>
                    </a:cubicBezTo>
                    <a:lnTo>
                      <a:pt x="56984" y="48340"/>
                    </a:lnTo>
                    <a:lnTo>
                      <a:pt x="57032" y="48292"/>
                    </a:lnTo>
                    <a:lnTo>
                      <a:pt x="57079" y="48316"/>
                    </a:lnTo>
                    <a:lnTo>
                      <a:pt x="57032" y="48376"/>
                    </a:lnTo>
                    <a:cubicBezTo>
                      <a:pt x="57067" y="48507"/>
                      <a:pt x="57103" y="48650"/>
                      <a:pt x="57139" y="48781"/>
                    </a:cubicBezTo>
                    <a:lnTo>
                      <a:pt x="57246" y="48935"/>
                    </a:lnTo>
                    <a:cubicBezTo>
                      <a:pt x="57258" y="48971"/>
                      <a:pt x="57282" y="49007"/>
                      <a:pt x="57293" y="49054"/>
                    </a:cubicBezTo>
                    <a:lnTo>
                      <a:pt x="57305" y="49162"/>
                    </a:lnTo>
                    <a:cubicBezTo>
                      <a:pt x="57282" y="49197"/>
                      <a:pt x="57258" y="49245"/>
                      <a:pt x="57246" y="49281"/>
                    </a:cubicBezTo>
                    <a:cubicBezTo>
                      <a:pt x="57258" y="49316"/>
                      <a:pt x="57258" y="49352"/>
                      <a:pt x="57270" y="49388"/>
                    </a:cubicBezTo>
                    <a:lnTo>
                      <a:pt x="57401" y="49495"/>
                    </a:lnTo>
                    <a:lnTo>
                      <a:pt x="57401" y="49590"/>
                    </a:lnTo>
                    <a:lnTo>
                      <a:pt x="57436" y="49793"/>
                    </a:lnTo>
                    <a:cubicBezTo>
                      <a:pt x="57424" y="49816"/>
                      <a:pt x="57413" y="49852"/>
                      <a:pt x="57401" y="49876"/>
                    </a:cubicBezTo>
                    <a:lnTo>
                      <a:pt x="57424" y="49983"/>
                    </a:lnTo>
                    <a:cubicBezTo>
                      <a:pt x="57436" y="49995"/>
                      <a:pt x="57448" y="50019"/>
                      <a:pt x="57472" y="50031"/>
                    </a:cubicBezTo>
                    <a:cubicBezTo>
                      <a:pt x="57484" y="50055"/>
                      <a:pt x="57472" y="50066"/>
                      <a:pt x="57484" y="50078"/>
                    </a:cubicBezTo>
                    <a:cubicBezTo>
                      <a:pt x="57460" y="50126"/>
                      <a:pt x="57436" y="50162"/>
                      <a:pt x="57424" y="50197"/>
                    </a:cubicBezTo>
                    <a:lnTo>
                      <a:pt x="57436" y="50305"/>
                    </a:lnTo>
                    <a:cubicBezTo>
                      <a:pt x="57436" y="50328"/>
                      <a:pt x="57424" y="50352"/>
                      <a:pt x="57413" y="50388"/>
                    </a:cubicBezTo>
                    <a:lnTo>
                      <a:pt x="57472" y="50507"/>
                    </a:lnTo>
                    <a:lnTo>
                      <a:pt x="57472" y="50555"/>
                    </a:lnTo>
                    <a:cubicBezTo>
                      <a:pt x="57460" y="50614"/>
                      <a:pt x="57436" y="50674"/>
                      <a:pt x="57424" y="50721"/>
                    </a:cubicBezTo>
                    <a:cubicBezTo>
                      <a:pt x="57424" y="50745"/>
                      <a:pt x="57436" y="50769"/>
                      <a:pt x="57436" y="50793"/>
                    </a:cubicBezTo>
                    <a:lnTo>
                      <a:pt x="57555" y="50876"/>
                    </a:lnTo>
                    <a:cubicBezTo>
                      <a:pt x="57567" y="50912"/>
                      <a:pt x="57591" y="50959"/>
                      <a:pt x="57603" y="50995"/>
                    </a:cubicBezTo>
                    <a:lnTo>
                      <a:pt x="57674" y="51055"/>
                    </a:lnTo>
                    <a:lnTo>
                      <a:pt x="57615" y="51102"/>
                    </a:lnTo>
                    <a:cubicBezTo>
                      <a:pt x="57603" y="51138"/>
                      <a:pt x="57603" y="51174"/>
                      <a:pt x="57591" y="51198"/>
                    </a:cubicBezTo>
                    <a:lnTo>
                      <a:pt x="57674" y="51257"/>
                    </a:lnTo>
                    <a:cubicBezTo>
                      <a:pt x="57663" y="51281"/>
                      <a:pt x="57639" y="51317"/>
                      <a:pt x="57627" y="51340"/>
                    </a:cubicBezTo>
                    <a:lnTo>
                      <a:pt x="57567" y="51376"/>
                    </a:lnTo>
                    <a:lnTo>
                      <a:pt x="57591" y="51483"/>
                    </a:lnTo>
                    <a:cubicBezTo>
                      <a:pt x="57603" y="51507"/>
                      <a:pt x="57615" y="51543"/>
                      <a:pt x="57627" y="51567"/>
                    </a:cubicBezTo>
                    <a:lnTo>
                      <a:pt x="57663" y="51650"/>
                    </a:lnTo>
                    <a:lnTo>
                      <a:pt x="57829" y="51852"/>
                    </a:lnTo>
                    <a:cubicBezTo>
                      <a:pt x="57841" y="51900"/>
                      <a:pt x="57853" y="51948"/>
                      <a:pt x="57865" y="51983"/>
                    </a:cubicBezTo>
                    <a:cubicBezTo>
                      <a:pt x="57853" y="52007"/>
                      <a:pt x="57841" y="52019"/>
                      <a:pt x="57829" y="52043"/>
                    </a:cubicBezTo>
                    <a:cubicBezTo>
                      <a:pt x="57817" y="52055"/>
                      <a:pt x="57853" y="52091"/>
                      <a:pt x="57853" y="52114"/>
                    </a:cubicBezTo>
                    <a:lnTo>
                      <a:pt x="57984" y="52210"/>
                    </a:lnTo>
                    <a:cubicBezTo>
                      <a:pt x="57996" y="52257"/>
                      <a:pt x="58020" y="52293"/>
                      <a:pt x="58032" y="52341"/>
                    </a:cubicBezTo>
                    <a:cubicBezTo>
                      <a:pt x="58044" y="52388"/>
                      <a:pt x="58032" y="52412"/>
                      <a:pt x="58032" y="52448"/>
                    </a:cubicBezTo>
                    <a:lnTo>
                      <a:pt x="58044" y="52483"/>
                    </a:lnTo>
                    <a:cubicBezTo>
                      <a:pt x="58055" y="52507"/>
                      <a:pt x="58067" y="52531"/>
                      <a:pt x="58079" y="52555"/>
                    </a:cubicBezTo>
                    <a:lnTo>
                      <a:pt x="58079" y="52614"/>
                    </a:lnTo>
                    <a:lnTo>
                      <a:pt x="58079" y="52686"/>
                    </a:lnTo>
                    <a:lnTo>
                      <a:pt x="58127" y="52722"/>
                    </a:lnTo>
                    <a:lnTo>
                      <a:pt x="58258" y="52817"/>
                    </a:lnTo>
                    <a:lnTo>
                      <a:pt x="58294" y="52888"/>
                    </a:lnTo>
                    <a:cubicBezTo>
                      <a:pt x="58282" y="52912"/>
                      <a:pt x="58270" y="52936"/>
                      <a:pt x="58258" y="52960"/>
                    </a:cubicBezTo>
                    <a:lnTo>
                      <a:pt x="58186" y="53019"/>
                    </a:lnTo>
                    <a:cubicBezTo>
                      <a:pt x="58175" y="53067"/>
                      <a:pt x="58163" y="53103"/>
                      <a:pt x="58151" y="53150"/>
                    </a:cubicBezTo>
                    <a:lnTo>
                      <a:pt x="58163" y="53174"/>
                    </a:lnTo>
                    <a:lnTo>
                      <a:pt x="58210" y="53210"/>
                    </a:lnTo>
                    <a:cubicBezTo>
                      <a:pt x="58210" y="53245"/>
                      <a:pt x="58198" y="53281"/>
                      <a:pt x="58198" y="53305"/>
                    </a:cubicBezTo>
                    <a:cubicBezTo>
                      <a:pt x="58198" y="53341"/>
                      <a:pt x="58175" y="53353"/>
                      <a:pt x="58151" y="53376"/>
                    </a:cubicBezTo>
                    <a:cubicBezTo>
                      <a:pt x="58139" y="53400"/>
                      <a:pt x="58163" y="53412"/>
                      <a:pt x="58175" y="53436"/>
                    </a:cubicBezTo>
                    <a:lnTo>
                      <a:pt x="58186" y="53567"/>
                    </a:lnTo>
                    <a:cubicBezTo>
                      <a:pt x="58186" y="53591"/>
                      <a:pt x="58175" y="53615"/>
                      <a:pt x="58163" y="53638"/>
                    </a:cubicBezTo>
                    <a:cubicBezTo>
                      <a:pt x="58163" y="53662"/>
                      <a:pt x="58186" y="53686"/>
                      <a:pt x="58186" y="53710"/>
                    </a:cubicBezTo>
                    <a:cubicBezTo>
                      <a:pt x="58198" y="53734"/>
                      <a:pt x="58175" y="53734"/>
                      <a:pt x="58175" y="53745"/>
                    </a:cubicBezTo>
                    <a:lnTo>
                      <a:pt x="58186" y="53841"/>
                    </a:lnTo>
                    <a:lnTo>
                      <a:pt x="58151" y="53912"/>
                    </a:lnTo>
                    <a:lnTo>
                      <a:pt x="58163" y="53948"/>
                    </a:lnTo>
                    <a:lnTo>
                      <a:pt x="58210" y="53984"/>
                    </a:lnTo>
                    <a:cubicBezTo>
                      <a:pt x="58198" y="54019"/>
                      <a:pt x="58186" y="54043"/>
                      <a:pt x="58175" y="54067"/>
                    </a:cubicBezTo>
                    <a:cubicBezTo>
                      <a:pt x="58151" y="54103"/>
                      <a:pt x="58186" y="54138"/>
                      <a:pt x="58186" y="54174"/>
                    </a:cubicBezTo>
                    <a:lnTo>
                      <a:pt x="58186" y="54246"/>
                    </a:lnTo>
                    <a:lnTo>
                      <a:pt x="58139" y="54305"/>
                    </a:lnTo>
                    <a:lnTo>
                      <a:pt x="58151" y="54377"/>
                    </a:lnTo>
                    <a:lnTo>
                      <a:pt x="58139" y="54424"/>
                    </a:lnTo>
                    <a:cubicBezTo>
                      <a:pt x="58139" y="54448"/>
                      <a:pt x="58139" y="54472"/>
                      <a:pt x="58151" y="54484"/>
                    </a:cubicBezTo>
                    <a:lnTo>
                      <a:pt x="58186" y="54543"/>
                    </a:lnTo>
                    <a:cubicBezTo>
                      <a:pt x="58198" y="54567"/>
                      <a:pt x="58210" y="54603"/>
                      <a:pt x="58210" y="54627"/>
                    </a:cubicBezTo>
                    <a:lnTo>
                      <a:pt x="58175" y="54698"/>
                    </a:lnTo>
                    <a:lnTo>
                      <a:pt x="58127" y="54722"/>
                    </a:lnTo>
                    <a:lnTo>
                      <a:pt x="58055" y="54698"/>
                    </a:lnTo>
                    <a:lnTo>
                      <a:pt x="57996" y="54734"/>
                    </a:lnTo>
                    <a:lnTo>
                      <a:pt x="57996" y="54781"/>
                    </a:lnTo>
                    <a:lnTo>
                      <a:pt x="58032" y="54865"/>
                    </a:lnTo>
                    <a:cubicBezTo>
                      <a:pt x="58044" y="54900"/>
                      <a:pt x="58055" y="54936"/>
                      <a:pt x="58067" y="54984"/>
                    </a:cubicBezTo>
                    <a:lnTo>
                      <a:pt x="58151" y="55043"/>
                    </a:lnTo>
                    <a:lnTo>
                      <a:pt x="58270" y="55091"/>
                    </a:lnTo>
                    <a:lnTo>
                      <a:pt x="58305" y="55174"/>
                    </a:lnTo>
                    <a:lnTo>
                      <a:pt x="58317" y="55281"/>
                    </a:lnTo>
                    <a:lnTo>
                      <a:pt x="58508" y="55460"/>
                    </a:lnTo>
                    <a:lnTo>
                      <a:pt x="58544" y="55508"/>
                    </a:lnTo>
                    <a:lnTo>
                      <a:pt x="58615" y="55543"/>
                    </a:lnTo>
                    <a:cubicBezTo>
                      <a:pt x="58627" y="55579"/>
                      <a:pt x="58639" y="55627"/>
                      <a:pt x="58651" y="55674"/>
                    </a:cubicBezTo>
                    <a:lnTo>
                      <a:pt x="58651" y="55853"/>
                    </a:lnTo>
                    <a:lnTo>
                      <a:pt x="58615" y="55889"/>
                    </a:lnTo>
                    <a:lnTo>
                      <a:pt x="58651" y="55936"/>
                    </a:lnTo>
                    <a:lnTo>
                      <a:pt x="58651" y="55996"/>
                    </a:lnTo>
                    <a:lnTo>
                      <a:pt x="58603" y="55984"/>
                    </a:lnTo>
                    <a:lnTo>
                      <a:pt x="58556" y="56008"/>
                    </a:lnTo>
                    <a:lnTo>
                      <a:pt x="58544" y="56079"/>
                    </a:lnTo>
                    <a:cubicBezTo>
                      <a:pt x="58567" y="56103"/>
                      <a:pt x="58579" y="56127"/>
                      <a:pt x="58591" y="56151"/>
                    </a:cubicBezTo>
                    <a:lnTo>
                      <a:pt x="58663" y="56174"/>
                    </a:lnTo>
                    <a:lnTo>
                      <a:pt x="58651" y="56353"/>
                    </a:lnTo>
                    <a:lnTo>
                      <a:pt x="58686" y="56424"/>
                    </a:lnTo>
                    <a:lnTo>
                      <a:pt x="58651" y="56472"/>
                    </a:lnTo>
                    <a:lnTo>
                      <a:pt x="58710" y="56508"/>
                    </a:lnTo>
                    <a:lnTo>
                      <a:pt x="58710" y="56555"/>
                    </a:lnTo>
                    <a:lnTo>
                      <a:pt x="58698" y="56591"/>
                    </a:lnTo>
                    <a:lnTo>
                      <a:pt x="58734" y="56627"/>
                    </a:lnTo>
                    <a:lnTo>
                      <a:pt x="58925" y="56782"/>
                    </a:lnTo>
                    <a:lnTo>
                      <a:pt x="58984" y="56805"/>
                    </a:lnTo>
                    <a:lnTo>
                      <a:pt x="59032" y="56865"/>
                    </a:lnTo>
                    <a:lnTo>
                      <a:pt x="59175" y="56877"/>
                    </a:lnTo>
                    <a:lnTo>
                      <a:pt x="59306" y="56817"/>
                    </a:lnTo>
                    <a:cubicBezTo>
                      <a:pt x="59294" y="56782"/>
                      <a:pt x="59294" y="56746"/>
                      <a:pt x="59282" y="56710"/>
                    </a:cubicBezTo>
                    <a:cubicBezTo>
                      <a:pt x="59282" y="56698"/>
                      <a:pt x="59294" y="56686"/>
                      <a:pt x="59294" y="56686"/>
                    </a:cubicBezTo>
                    <a:lnTo>
                      <a:pt x="59377" y="56663"/>
                    </a:lnTo>
                    <a:lnTo>
                      <a:pt x="59472" y="56722"/>
                    </a:lnTo>
                    <a:lnTo>
                      <a:pt x="59496" y="56698"/>
                    </a:lnTo>
                    <a:lnTo>
                      <a:pt x="59556" y="56674"/>
                    </a:lnTo>
                    <a:lnTo>
                      <a:pt x="59520" y="56746"/>
                    </a:lnTo>
                    <a:lnTo>
                      <a:pt x="59437" y="56841"/>
                    </a:lnTo>
                    <a:cubicBezTo>
                      <a:pt x="59437" y="56865"/>
                      <a:pt x="59437" y="56877"/>
                      <a:pt x="59448" y="56901"/>
                    </a:cubicBezTo>
                    <a:lnTo>
                      <a:pt x="59532" y="56913"/>
                    </a:lnTo>
                    <a:lnTo>
                      <a:pt x="59579" y="56865"/>
                    </a:lnTo>
                    <a:lnTo>
                      <a:pt x="59603" y="56924"/>
                    </a:lnTo>
                    <a:cubicBezTo>
                      <a:pt x="59615" y="56972"/>
                      <a:pt x="59639" y="57008"/>
                      <a:pt x="59651" y="57055"/>
                    </a:cubicBezTo>
                    <a:lnTo>
                      <a:pt x="59699" y="57091"/>
                    </a:lnTo>
                    <a:lnTo>
                      <a:pt x="59687" y="57115"/>
                    </a:lnTo>
                    <a:lnTo>
                      <a:pt x="59627" y="57091"/>
                    </a:lnTo>
                    <a:lnTo>
                      <a:pt x="59579" y="57032"/>
                    </a:lnTo>
                    <a:lnTo>
                      <a:pt x="59520" y="57020"/>
                    </a:lnTo>
                    <a:cubicBezTo>
                      <a:pt x="59520" y="57044"/>
                      <a:pt x="59508" y="57055"/>
                      <a:pt x="59508" y="57067"/>
                    </a:cubicBezTo>
                    <a:cubicBezTo>
                      <a:pt x="59520" y="57079"/>
                      <a:pt x="59520" y="57091"/>
                      <a:pt x="59520" y="57103"/>
                    </a:cubicBezTo>
                    <a:lnTo>
                      <a:pt x="59627" y="57139"/>
                    </a:lnTo>
                    <a:lnTo>
                      <a:pt x="59651" y="57174"/>
                    </a:lnTo>
                    <a:lnTo>
                      <a:pt x="59591" y="57210"/>
                    </a:lnTo>
                    <a:cubicBezTo>
                      <a:pt x="59579" y="57222"/>
                      <a:pt x="59568" y="57234"/>
                      <a:pt x="59568" y="57246"/>
                    </a:cubicBezTo>
                    <a:cubicBezTo>
                      <a:pt x="59556" y="57258"/>
                      <a:pt x="59579" y="57305"/>
                      <a:pt x="59591" y="57341"/>
                    </a:cubicBezTo>
                    <a:lnTo>
                      <a:pt x="59687" y="57389"/>
                    </a:lnTo>
                    <a:lnTo>
                      <a:pt x="59627" y="57472"/>
                    </a:lnTo>
                    <a:cubicBezTo>
                      <a:pt x="59627" y="57496"/>
                      <a:pt x="59627" y="57508"/>
                      <a:pt x="59639" y="57532"/>
                    </a:cubicBezTo>
                    <a:lnTo>
                      <a:pt x="59675" y="57544"/>
                    </a:lnTo>
                    <a:lnTo>
                      <a:pt x="59615" y="57639"/>
                    </a:lnTo>
                    <a:cubicBezTo>
                      <a:pt x="59627" y="57651"/>
                      <a:pt x="59627" y="57663"/>
                      <a:pt x="59639" y="57675"/>
                    </a:cubicBezTo>
                    <a:lnTo>
                      <a:pt x="59746" y="57698"/>
                    </a:lnTo>
                    <a:cubicBezTo>
                      <a:pt x="59746" y="57722"/>
                      <a:pt x="59746" y="57746"/>
                      <a:pt x="59746" y="57770"/>
                    </a:cubicBezTo>
                    <a:cubicBezTo>
                      <a:pt x="59734" y="57794"/>
                      <a:pt x="59746" y="57841"/>
                      <a:pt x="59746" y="57877"/>
                    </a:cubicBezTo>
                    <a:cubicBezTo>
                      <a:pt x="59758" y="57913"/>
                      <a:pt x="59722" y="57925"/>
                      <a:pt x="59710" y="57948"/>
                    </a:cubicBezTo>
                    <a:lnTo>
                      <a:pt x="59710" y="57996"/>
                    </a:lnTo>
                    <a:lnTo>
                      <a:pt x="59770" y="58032"/>
                    </a:lnTo>
                    <a:lnTo>
                      <a:pt x="59865" y="58008"/>
                    </a:lnTo>
                    <a:lnTo>
                      <a:pt x="59925" y="58044"/>
                    </a:lnTo>
                    <a:cubicBezTo>
                      <a:pt x="59937" y="58067"/>
                      <a:pt x="59949" y="58079"/>
                      <a:pt x="59949" y="58103"/>
                    </a:cubicBezTo>
                    <a:lnTo>
                      <a:pt x="60032" y="58103"/>
                    </a:lnTo>
                    <a:lnTo>
                      <a:pt x="60080" y="58139"/>
                    </a:lnTo>
                    <a:cubicBezTo>
                      <a:pt x="60080" y="58186"/>
                      <a:pt x="60103" y="58222"/>
                      <a:pt x="60103" y="58270"/>
                    </a:cubicBezTo>
                    <a:lnTo>
                      <a:pt x="60056" y="58377"/>
                    </a:lnTo>
                    <a:lnTo>
                      <a:pt x="59960" y="58460"/>
                    </a:lnTo>
                    <a:lnTo>
                      <a:pt x="59901" y="58472"/>
                    </a:lnTo>
                    <a:lnTo>
                      <a:pt x="59913" y="58556"/>
                    </a:lnTo>
                    <a:lnTo>
                      <a:pt x="59972" y="58627"/>
                    </a:lnTo>
                    <a:cubicBezTo>
                      <a:pt x="59960" y="58639"/>
                      <a:pt x="59949" y="58663"/>
                      <a:pt x="59949" y="58675"/>
                    </a:cubicBezTo>
                    <a:cubicBezTo>
                      <a:pt x="59937" y="58687"/>
                      <a:pt x="59960" y="58710"/>
                      <a:pt x="59960" y="58722"/>
                    </a:cubicBezTo>
                    <a:lnTo>
                      <a:pt x="60008" y="58734"/>
                    </a:lnTo>
                    <a:lnTo>
                      <a:pt x="59949" y="58818"/>
                    </a:lnTo>
                    <a:cubicBezTo>
                      <a:pt x="59949" y="58865"/>
                      <a:pt x="59937" y="58913"/>
                      <a:pt x="59937" y="58948"/>
                    </a:cubicBezTo>
                    <a:cubicBezTo>
                      <a:pt x="59925" y="58996"/>
                      <a:pt x="59949" y="59008"/>
                      <a:pt x="59949" y="59044"/>
                    </a:cubicBezTo>
                    <a:lnTo>
                      <a:pt x="60008" y="59044"/>
                    </a:lnTo>
                    <a:cubicBezTo>
                      <a:pt x="60008" y="59068"/>
                      <a:pt x="59996" y="59079"/>
                      <a:pt x="59996" y="59103"/>
                    </a:cubicBezTo>
                    <a:cubicBezTo>
                      <a:pt x="60008" y="59151"/>
                      <a:pt x="60020" y="59199"/>
                      <a:pt x="60020" y="59246"/>
                    </a:cubicBezTo>
                    <a:lnTo>
                      <a:pt x="59972" y="59294"/>
                    </a:lnTo>
                    <a:lnTo>
                      <a:pt x="59972" y="59377"/>
                    </a:lnTo>
                    <a:lnTo>
                      <a:pt x="59925" y="59341"/>
                    </a:lnTo>
                    <a:cubicBezTo>
                      <a:pt x="59937" y="59318"/>
                      <a:pt x="59937" y="59306"/>
                      <a:pt x="59949" y="59294"/>
                    </a:cubicBezTo>
                    <a:lnTo>
                      <a:pt x="59949" y="59163"/>
                    </a:lnTo>
                    <a:cubicBezTo>
                      <a:pt x="59937" y="59139"/>
                      <a:pt x="59925" y="59115"/>
                      <a:pt x="59925" y="59091"/>
                    </a:cubicBezTo>
                    <a:cubicBezTo>
                      <a:pt x="59913" y="59079"/>
                      <a:pt x="59925" y="59068"/>
                      <a:pt x="59925" y="59056"/>
                    </a:cubicBezTo>
                    <a:lnTo>
                      <a:pt x="59877" y="59056"/>
                    </a:lnTo>
                    <a:lnTo>
                      <a:pt x="59770" y="59115"/>
                    </a:lnTo>
                    <a:lnTo>
                      <a:pt x="59699" y="59187"/>
                    </a:lnTo>
                    <a:lnTo>
                      <a:pt x="59651" y="59187"/>
                    </a:lnTo>
                    <a:cubicBezTo>
                      <a:pt x="59651" y="59175"/>
                      <a:pt x="59651" y="59163"/>
                      <a:pt x="59651" y="59151"/>
                    </a:cubicBezTo>
                    <a:lnTo>
                      <a:pt x="59722" y="59103"/>
                    </a:lnTo>
                    <a:lnTo>
                      <a:pt x="59770" y="59056"/>
                    </a:lnTo>
                    <a:cubicBezTo>
                      <a:pt x="59758" y="59020"/>
                      <a:pt x="59746" y="58984"/>
                      <a:pt x="59734" y="58948"/>
                    </a:cubicBezTo>
                    <a:lnTo>
                      <a:pt x="59699" y="58937"/>
                    </a:lnTo>
                    <a:lnTo>
                      <a:pt x="59615" y="58984"/>
                    </a:lnTo>
                    <a:lnTo>
                      <a:pt x="59460" y="59032"/>
                    </a:lnTo>
                    <a:lnTo>
                      <a:pt x="59401" y="59032"/>
                    </a:lnTo>
                    <a:lnTo>
                      <a:pt x="59341" y="59056"/>
                    </a:lnTo>
                    <a:lnTo>
                      <a:pt x="59341" y="59103"/>
                    </a:lnTo>
                    <a:lnTo>
                      <a:pt x="59413" y="59175"/>
                    </a:lnTo>
                    <a:lnTo>
                      <a:pt x="59437" y="59175"/>
                    </a:lnTo>
                    <a:lnTo>
                      <a:pt x="59472" y="59234"/>
                    </a:lnTo>
                    <a:lnTo>
                      <a:pt x="59425" y="59258"/>
                    </a:lnTo>
                    <a:cubicBezTo>
                      <a:pt x="59425" y="59282"/>
                      <a:pt x="59413" y="59306"/>
                      <a:pt x="59413" y="59341"/>
                    </a:cubicBezTo>
                    <a:lnTo>
                      <a:pt x="59365" y="59389"/>
                    </a:lnTo>
                    <a:cubicBezTo>
                      <a:pt x="59365" y="59413"/>
                      <a:pt x="59353" y="59437"/>
                      <a:pt x="59341" y="59460"/>
                    </a:cubicBezTo>
                    <a:lnTo>
                      <a:pt x="59246" y="59556"/>
                    </a:lnTo>
                    <a:lnTo>
                      <a:pt x="59246" y="59615"/>
                    </a:lnTo>
                    <a:lnTo>
                      <a:pt x="59401" y="59699"/>
                    </a:lnTo>
                    <a:lnTo>
                      <a:pt x="59472" y="59699"/>
                    </a:lnTo>
                    <a:cubicBezTo>
                      <a:pt x="59484" y="59687"/>
                      <a:pt x="59496" y="59675"/>
                      <a:pt x="59496" y="59651"/>
                    </a:cubicBezTo>
                    <a:lnTo>
                      <a:pt x="59484" y="59603"/>
                    </a:lnTo>
                    <a:lnTo>
                      <a:pt x="59401" y="59603"/>
                    </a:lnTo>
                    <a:cubicBezTo>
                      <a:pt x="59389" y="59591"/>
                      <a:pt x="59389" y="59580"/>
                      <a:pt x="59377" y="59568"/>
                    </a:cubicBezTo>
                    <a:cubicBezTo>
                      <a:pt x="59389" y="59544"/>
                      <a:pt x="59389" y="59508"/>
                      <a:pt x="59401" y="59484"/>
                    </a:cubicBezTo>
                    <a:lnTo>
                      <a:pt x="59508" y="59449"/>
                    </a:lnTo>
                    <a:cubicBezTo>
                      <a:pt x="59520" y="59437"/>
                      <a:pt x="59520" y="59425"/>
                      <a:pt x="59532" y="59413"/>
                    </a:cubicBezTo>
                    <a:lnTo>
                      <a:pt x="59568" y="59508"/>
                    </a:lnTo>
                    <a:lnTo>
                      <a:pt x="59663" y="59532"/>
                    </a:lnTo>
                    <a:lnTo>
                      <a:pt x="59770" y="59508"/>
                    </a:lnTo>
                    <a:lnTo>
                      <a:pt x="59806" y="59460"/>
                    </a:lnTo>
                    <a:lnTo>
                      <a:pt x="59865" y="59460"/>
                    </a:lnTo>
                    <a:lnTo>
                      <a:pt x="59901" y="59508"/>
                    </a:lnTo>
                    <a:lnTo>
                      <a:pt x="60032" y="59532"/>
                    </a:lnTo>
                    <a:lnTo>
                      <a:pt x="60091" y="59568"/>
                    </a:lnTo>
                    <a:lnTo>
                      <a:pt x="60044" y="59580"/>
                    </a:lnTo>
                    <a:cubicBezTo>
                      <a:pt x="60044" y="59603"/>
                      <a:pt x="60044" y="59615"/>
                      <a:pt x="60032" y="59627"/>
                    </a:cubicBezTo>
                    <a:lnTo>
                      <a:pt x="60080" y="59663"/>
                    </a:lnTo>
                    <a:lnTo>
                      <a:pt x="60044" y="59710"/>
                    </a:lnTo>
                    <a:lnTo>
                      <a:pt x="60020" y="59770"/>
                    </a:lnTo>
                    <a:lnTo>
                      <a:pt x="60068" y="59806"/>
                    </a:lnTo>
                    <a:lnTo>
                      <a:pt x="60151" y="59841"/>
                    </a:lnTo>
                    <a:lnTo>
                      <a:pt x="60151" y="59865"/>
                    </a:lnTo>
                    <a:lnTo>
                      <a:pt x="60068" y="59853"/>
                    </a:lnTo>
                    <a:lnTo>
                      <a:pt x="60032" y="59818"/>
                    </a:lnTo>
                    <a:lnTo>
                      <a:pt x="59984" y="59841"/>
                    </a:lnTo>
                    <a:lnTo>
                      <a:pt x="59984" y="59901"/>
                    </a:lnTo>
                    <a:lnTo>
                      <a:pt x="60068" y="59937"/>
                    </a:lnTo>
                    <a:lnTo>
                      <a:pt x="60115" y="59984"/>
                    </a:lnTo>
                    <a:lnTo>
                      <a:pt x="60234" y="59972"/>
                    </a:lnTo>
                    <a:lnTo>
                      <a:pt x="60341" y="59901"/>
                    </a:lnTo>
                    <a:lnTo>
                      <a:pt x="60401" y="59925"/>
                    </a:lnTo>
                    <a:lnTo>
                      <a:pt x="60449" y="59913"/>
                    </a:lnTo>
                    <a:lnTo>
                      <a:pt x="60520" y="59865"/>
                    </a:lnTo>
                    <a:lnTo>
                      <a:pt x="60496" y="59925"/>
                    </a:lnTo>
                    <a:lnTo>
                      <a:pt x="60520" y="59949"/>
                    </a:lnTo>
                    <a:lnTo>
                      <a:pt x="60496" y="59972"/>
                    </a:lnTo>
                    <a:lnTo>
                      <a:pt x="60413" y="59996"/>
                    </a:lnTo>
                    <a:lnTo>
                      <a:pt x="60401" y="60032"/>
                    </a:lnTo>
                    <a:lnTo>
                      <a:pt x="60330" y="60008"/>
                    </a:lnTo>
                    <a:lnTo>
                      <a:pt x="60199" y="60068"/>
                    </a:lnTo>
                    <a:cubicBezTo>
                      <a:pt x="60199" y="60091"/>
                      <a:pt x="60187" y="60103"/>
                      <a:pt x="60175" y="60127"/>
                    </a:cubicBezTo>
                    <a:lnTo>
                      <a:pt x="60210" y="60163"/>
                    </a:lnTo>
                    <a:lnTo>
                      <a:pt x="60306" y="60199"/>
                    </a:lnTo>
                    <a:lnTo>
                      <a:pt x="60341" y="60258"/>
                    </a:lnTo>
                    <a:lnTo>
                      <a:pt x="60425" y="60258"/>
                    </a:lnTo>
                    <a:lnTo>
                      <a:pt x="60472" y="60211"/>
                    </a:lnTo>
                    <a:lnTo>
                      <a:pt x="60472" y="60258"/>
                    </a:lnTo>
                    <a:cubicBezTo>
                      <a:pt x="60472" y="60270"/>
                      <a:pt x="60437" y="60306"/>
                      <a:pt x="60425" y="60330"/>
                    </a:cubicBezTo>
                    <a:lnTo>
                      <a:pt x="60437" y="60365"/>
                    </a:lnTo>
                    <a:lnTo>
                      <a:pt x="60461" y="60401"/>
                    </a:lnTo>
                    <a:cubicBezTo>
                      <a:pt x="60461" y="60413"/>
                      <a:pt x="60449" y="60437"/>
                      <a:pt x="60437" y="60449"/>
                    </a:cubicBezTo>
                    <a:lnTo>
                      <a:pt x="60389" y="60461"/>
                    </a:lnTo>
                    <a:lnTo>
                      <a:pt x="60389" y="60520"/>
                    </a:lnTo>
                    <a:lnTo>
                      <a:pt x="60496" y="60699"/>
                    </a:lnTo>
                    <a:lnTo>
                      <a:pt x="60556" y="60734"/>
                    </a:lnTo>
                    <a:lnTo>
                      <a:pt x="60568" y="60830"/>
                    </a:lnTo>
                    <a:lnTo>
                      <a:pt x="60639" y="60889"/>
                    </a:lnTo>
                    <a:lnTo>
                      <a:pt x="60722" y="60901"/>
                    </a:lnTo>
                    <a:cubicBezTo>
                      <a:pt x="60711" y="60853"/>
                      <a:pt x="60699" y="60818"/>
                      <a:pt x="60687" y="60770"/>
                    </a:cubicBezTo>
                    <a:lnTo>
                      <a:pt x="60699" y="60615"/>
                    </a:lnTo>
                    <a:lnTo>
                      <a:pt x="60746" y="60556"/>
                    </a:lnTo>
                    <a:lnTo>
                      <a:pt x="60782" y="60592"/>
                    </a:lnTo>
                    <a:lnTo>
                      <a:pt x="60746" y="60603"/>
                    </a:lnTo>
                    <a:cubicBezTo>
                      <a:pt x="60746" y="60663"/>
                      <a:pt x="60734" y="60723"/>
                      <a:pt x="60734" y="60782"/>
                    </a:cubicBezTo>
                    <a:cubicBezTo>
                      <a:pt x="60734" y="60794"/>
                      <a:pt x="60734" y="60806"/>
                      <a:pt x="60746" y="60818"/>
                    </a:cubicBezTo>
                    <a:lnTo>
                      <a:pt x="60818" y="60842"/>
                    </a:lnTo>
                    <a:lnTo>
                      <a:pt x="60877" y="60830"/>
                    </a:lnTo>
                    <a:lnTo>
                      <a:pt x="60865" y="60853"/>
                    </a:lnTo>
                    <a:lnTo>
                      <a:pt x="60770" y="60901"/>
                    </a:lnTo>
                    <a:lnTo>
                      <a:pt x="60699" y="60984"/>
                    </a:lnTo>
                    <a:lnTo>
                      <a:pt x="60722" y="61020"/>
                    </a:lnTo>
                    <a:lnTo>
                      <a:pt x="60722" y="61092"/>
                    </a:lnTo>
                    <a:cubicBezTo>
                      <a:pt x="60722" y="61115"/>
                      <a:pt x="60734" y="61139"/>
                      <a:pt x="60746" y="61163"/>
                    </a:cubicBezTo>
                    <a:lnTo>
                      <a:pt x="60699" y="61199"/>
                    </a:lnTo>
                    <a:cubicBezTo>
                      <a:pt x="60699" y="61223"/>
                      <a:pt x="60687" y="61246"/>
                      <a:pt x="60687" y="61270"/>
                    </a:cubicBezTo>
                    <a:cubicBezTo>
                      <a:pt x="60675" y="61306"/>
                      <a:pt x="60699" y="61306"/>
                      <a:pt x="60699" y="61330"/>
                    </a:cubicBezTo>
                    <a:lnTo>
                      <a:pt x="60853" y="61377"/>
                    </a:lnTo>
                    <a:lnTo>
                      <a:pt x="61032" y="61377"/>
                    </a:lnTo>
                    <a:lnTo>
                      <a:pt x="61103" y="61401"/>
                    </a:lnTo>
                    <a:lnTo>
                      <a:pt x="61103" y="61449"/>
                    </a:lnTo>
                    <a:lnTo>
                      <a:pt x="61068" y="61461"/>
                    </a:lnTo>
                    <a:lnTo>
                      <a:pt x="61115" y="61532"/>
                    </a:lnTo>
                    <a:lnTo>
                      <a:pt x="61151" y="61556"/>
                    </a:lnTo>
                    <a:lnTo>
                      <a:pt x="61211" y="61473"/>
                    </a:lnTo>
                    <a:cubicBezTo>
                      <a:pt x="61211" y="61496"/>
                      <a:pt x="61223" y="61508"/>
                      <a:pt x="61223" y="61532"/>
                    </a:cubicBezTo>
                    <a:cubicBezTo>
                      <a:pt x="61223" y="61556"/>
                      <a:pt x="61223" y="61568"/>
                      <a:pt x="61211" y="61592"/>
                    </a:cubicBezTo>
                    <a:lnTo>
                      <a:pt x="61151" y="61627"/>
                    </a:lnTo>
                    <a:lnTo>
                      <a:pt x="61115" y="61699"/>
                    </a:lnTo>
                    <a:lnTo>
                      <a:pt x="61163" y="61711"/>
                    </a:lnTo>
                    <a:lnTo>
                      <a:pt x="61223" y="61699"/>
                    </a:lnTo>
                    <a:cubicBezTo>
                      <a:pt x="61223" y="61711"/>
                      <a:pt x="61234" y="61735"/>
                      <a:pt x="61234" y="61746"/>
                    </a:cubicBezTo>
                    <a:lnTo>
                      <a:pt x="61330" y="61806"/>
                    </a:lnTo>
                    <a:lnTo>
                      <a:pt x="61365" y="61794"/>
                    </a:lnTo>
                    <a:cubicBezTo>
                      <a:pt x="61377" y="61770"/>
                      <a:pt x="61389" y="61758"/>
                      <a:pt x="61401" y="61735"/>
                    </a:cubicBezTo>
                    <a:cubicBezTo>
                      <a:pt x="61401" y="61758"/>
                      <a:pt x="61401" y="61794"/>
                      <a:pt x="61413" y="61818"/>
                    </a:cubicBezTo>
                    <a:lnTo>
                      <a:pt x="61461" y="61889"/>
                    </a:lnTo>
                    <a:lnTo>
                      <a:pt x="61413" y="61889"/>
                    </a:lnTo>
                    <a:lnTo>
                      <a:pt x="61377" y="61877"/>
                    </a:lnTo>
                    <a:lnTo>
                      <a:pt x="61330" y="61889"/>
                    </a:lnTo>
                    <a:lnTo>
                      <a:pt x="61318" y="61937"/>
                    </a:lnTo>
                    <a:lnTo>
                      <a:pt x="61425" y="62008"/>
                    </a:lnTo>
                    <a:lnTo>
                      <a:pt x="61461" y="62008"/>
                    </a:lnTo>
                    <a:lnTo>
                      <a:pt x="61508" y="62080"/>
                    </a:lnTo>
                    <a:lnTo>
                      <a:pt x="61556" y="62116"/>
                    </a:lnTo>
                    <a:lnTo>
                      <a:pt x="61651" y="62163"/>
                    </a:lnTo>
                    <a:lnTo>
                      <a:pt x="61711" y="62139"/>
                    </a:lnTo>
                    <a:lnTo>
                      <a:pt x="61639" y="62044"/>
                    </a:lnTo>
                    <a:cubicBezTo>
                      <a:pt x="61639" y="62032"/>
                      <a:pt x="61639" y="62008"/>
                      <a:pt x="61651" y="61996"/>
                    </a:cubicBezTo>
                    <a:lnTo>
                      <a:pt x="61604" y="61937"/>
                    </a:lnTo>
                    <a:lnTo>
                      <a:pt x="61604" y="61937"/>
                    </a:lnTo>
                    <a:lnTo>
                      <a:pt x="61699" y="61973"/>
                    </a:lnTo>
                    <a:lnTo>
                      <a:pt x="61723" y="62032"/>
                    </a:lnTo>
                    <a:lnTo>
                      <a:pt x="61794" y="62080"/>
                    </a:lnTo>
                    <a:lnTo>
                      <a:pt x="61806" y="61996"/>
                    </a:lnTo>
                    <a:cubicBezTo>
                      <a:pt x="61818" y="61985"/>
                      <a:pt x="61830" y="61961"/>
                      <a:pt x="61842" y="61937"/>
                    </a:cubicBezTo>
                    <a:cubicBezTo>
                      <a:pt x="61865" y="61925"/>
                      <a:pt x="61830" y="61901"/>
                      <a:pt x="61830" y="61889"/>
                    </a:cubicBezTo>
                    <a:lnTo>
                      <a:pt x="61770" y="61889"/>
                    </a:lnTo>
                    <a:lnTo>
                      <a:pt x="61663" y="61901"/>
                    </a:lnTo>
                    <a:cubicBezTo>
                      <a:pt x="61663" y="61889"/>
                      <a:pt x="61663" y="61877"/>
                      <a:pt x="61663" y="61866"/>
                    </a:cubicBezTo>
                    <a:lnTo>
                      <a:pt x="61723" y="61854"/>
                    </a:lnTo>
                    <a:lnTo>
                      <a:pt x="61877" y="61854"/>
                    </a:lnTo>
                    <a:lnTo>
                      <a:pt x="61901" y="61877"/>
                    </a:lnTo>
                    <a:lnTo>
                      <a:pt x="61996" y="61854"/>
                    </a:lnTo>
                    <a:lnTo>
                      <a:pt x="61961" y="61794"/>
                    </a:lnTo>
                    <a:lnTo>
                      <a:pt x="61865" y="61770"/>
                    </a:lnTo>
                    <a:lnTo>
                      <a:pt x="61699" y="61806"/>
                    </a:lnTo>
                    <a:cubicBezTo>
                      <a:pt x="61699" y="61794"/>
                      <a:pt x="61687" y="61782"/>
                      <a:pt x="61687" y="61770"/>
                    </a:cubicBezTo>
                    <a:lnTo>
                      <a:pt x="61734" y="61735"/>
                    </a:lnTo>
                    <a:lnTo>
                      <a:pt x="61877" y="61758"/>
                    </a:lnTo>
                    <a:lnTo>
                      <a:pt x="62032" y="61794"/>
                    </a:lnTo>
                    <a:lnTo>
                      <a:pt x="62080" y="61889"/>
                    </a:lnTo>
                    <a:lnTo>
                      <a:pt x="62032" y="61961"/>
                    </a:lnTo>
                    <a:cubicBezTo>
                      <a:pt x="62032" y="61973"/>
                      <a:pt x="62044" y="61996"/>
                      <a:pt x="62044" y="62020"/>
                    </a:cubicBezTo>
                    <a:cubicBezTo>
                      <a:pt x="62080" y="62044"/>
                      <a:pt x="62104" y="62080"/>
                      <a:pt x="62127" y="62104"/>
                    </a:cubicBezTo>
                    <a:lnTo>
                      <a:pt x="62127" y="62163"/>
                    </a:lnTo>
                    <a:lnTo>
                      <a:pt x="62080" y="62223"/>
                    </a:lnTo>
                    <a:cubicBezTo>
                      <a:pt x="62080" y="62187"/>
                      <a:pt x="62080" y="62163"/>
                      <a:pt x="62092" y="62127"/>
                    </a:cubicBezTo>
                    <a:lnTo>
                      <a:pt x="61996" y="62008"/>
                    </a:lnTo>
                    <a:lnTo>
                      <a:pt x="61925" y="61973"/>
                    </a:lnTo>
                    <a:cubicBezTo>
                      <a:pt x="61913" y="61996"/>
                      <a:pt x="61913" y="62020"/>
                      <a:pt x="61901" y="62032"/>
                    </a:cubicBezTo>
                    <a:lnTo>
                      <a:pt x="61913" y="62104"/>
                    </a:lnTo>
                    <a:lnTo>
                      <a:pt x="61961" y="62139"/>
                    </a:lnTo>
                    <a:cubicBezTo>
                      <a:pt x="61949" y="62163"/>
                      <a:pt x="61949" y="62187"/>
                      <a:pt x="61937" y="62211"/>
                    </a:cubicBezTo>
                    <a:lnTo>
                      <a:pt x="61901" y="62187"/>
                    </a:lnTo>
                    <a:lnTo>
                      <a:pt x="61865" y="62116"/>
                    </a:lnTo>
                    <a:lnTo>
                      <a:pt x="61818" y="62127"/>
                    </a:lnTo>
                    <a:lnTo>
                      <a:pt x="61758" y="62187"/>
                    </a:lnTo>
                    <a:lnTo>
                      <a:pt x="61663" y="62211"/>
                    </a:lnTo>
                    <a:lnTo>
                      <a:pt x="61592" y="62258"/>
                    </a:lnTo>
                    <a:lnTo>
                      <a:pt x="61675" y="62294"/>
                    </a:lnTo>
                    <a:cubicBezTo>
                      <a:pt x="61687" y="62318"/>
                      <a:pt x="61699" y="62354"/>
                      <a:pt x="61711" y="62389"/>
                    </a:cubicBezTo>
                    <a:lnTo>
                      <a:pt x="61758" y="62437"/>
                    </a:lnTo>
                    <a:lnTo>
                      <a:pt x="61782" y="62485"/>
                    </a:lnTo>
                    <a:cubicBezTo>
                      <a:pt x="61782" y="62497"/>
                      <a:pt x="61770" y="62508"/>
                      <a:pt x="61770" y="62532"/>
                    </a:cubicBezTo>
                    <a:lnTo>
                      <a:pt x="61782" y="62556"/>
                    </a:lnTo>
                    <a:lnTo>
                      <a:pt x="61854" y="62556"/>
                    </a:lnTo>
                    <a:cubicBezTo>
                      <a:pt x="61854" y="62532"/>
                      <a:pt x="61865" y="62508"/>
                      <a:pt x="61865" y="62485"/>
                    </a:cubicBezTo>
                    <a:lnTo>
                      <a:pt x="61913" y="62497"/>
                    </a:lnTo>
                    <a:lnTo>
                      <a:pt x="61985" y="62497"/>
                    </a:lnTo>
                    <a:lnTo>
                      <a:pt x="61985" y="62520"/>
                    </a:lnTo>
                    <a:lnTo>
                      <a:pt x="61925" y="62556"/>
                    </a:lnTo>
                    <a:cubicBezTo>
                      <a:pt x="61913" y="62580"/>
                      <a:pt x="61889" y="62592"/>
                      <a:pt x="61877" y="62616"/>
                    </a:cubicBezTo>
                    <a:lnTo>
                      <a:pt x="61901" y="62651"/>
                    </a:lnTo>
                    <a:lnTo>
                      <a:pt x="62008" y="62639"/>
                    </a:lnTo>
                    <a:lnTo>
                      <a:pt x="62151" y="62675"/>
                    </a:lnTo>
                    <a:lnTo>
                      <a:pt x="62187" y="62651"/>
                    </a:lnTo>
                    <a:cubicBezTo>
                      <a:pt x="62199" y="62628"/>
                      <a:pt x="62211" y="62616"/>
                      <a:pt x="62211" y="62592"/>
                    </a:cubicBezTo>
                    <a:lnTo>
                      <a:pt x="62163" y="62520"/>
                    </a:lnTo>
                    <a:lnTo>
                      <a:pt x="62163" y="62461"/>
                    </a:lnTo>
                    <a:lnTo>
                      <a:pt x="62127" y="62401"/>
                    </a:lnTo>
                    <a:lnTo>
                      <a:pt x="62104" y="62425"/>
                    </a:lnTo>
                    <a:lnTo>
                      <a:pt x="62032" y="62425"/>
                    </a:lnTo>
                    <a:lnTo>
                      <a:pt x="62044" y="62401"/>
                    </a:lnTo>
                    <a:lnTo>
                      <a:pt x="62092" y="62354"/>
                    </a:lnTo>
                    <a:cubicBezTo>
                      <a:pt x="62092" y="62342"/>
                      <a:pt x="62080" y="62330"/>
                      <a:pt x="62080" y="62306"/>
                    </a:cubicBezTo>
                    <a:lnTo>
                      <a:pt x="62115" y="62282"/>
                    </a:lnTo>
                    <a:lnTo>
                      <a:pt x="62223" y="62294"/>
                    </a:lnTo>
                    <a:lnTo>
                      <a:pt x="62258" y="62258"/>
                    </a:lnTo>
                    <a:lnTo>
                      <a:pt x="62282" y="62294"/>
                    </a:lnTo>
                    <a:lnTo>
                      <a:pt x="62330" y="62306"/>
                    </a:lnTo>
                    <a:cubicBezTo>
                      <a:pt x="62330" y="62294"/>
                      <a:pt x="62330" y="62270"/>
                      <a:pt x="62342" y="62258"/>
                    </a:cubicBezTo>
                    <a:lnTo>
                      <a:pt x="62425" y="62223"/>
                    </a:lnTo>
                    <a:lnTo>
                      <a:pt x="62508" y="62223"/>
                    </a:lnTo>
                    <a:lnTo>
                      <a:pt x="62592" y="62199"/>
                    </a:lnTo>
                    <a:lnTo>
                      <a:pt x="62663" y="62187"/>
                    </a:lnTo>
                    <a:cubicBezTo>
                      <a:pt x="62675" y="62199"/>
                      <a:pt x="62675" y="62199"/>
                      <a:pt x="62687" y="62211"/>
                    </a:cubicBezTo>
                    <a:lnTo>
                      <a:pt x="62639" y="62247"/>
                    </a:lnTo>
                    <a:lnTo>
                      <a:pt x="62616" y="62306"/>
                    </a:lnTo>
                    <a:lnTo>
                      <a:pt x="62556" y="62306"/>
                    </a:lnTo>
                    <a:lnTo>
                      <a:pt x="62496" y="62270"/>
                    </a:lnTo>
                    <a:lnTo>
                      <a:pt x="62437" y="62306"/>
                    </a:lnTo>
                    <a:lnTo>
                      <a:pt x="62330" y="62437"/>
                    </a:lnTo>
                    <a:lnTo>
                      <a:pt x="62294" y="62449"/>
                    </a:lnTo>
                    <a:lnTo>
                      <a:pt x="62258" y="62449"/>
                    </a:lnTo>
                    <a:lnTo>
                      <a:pt x="62211" y="62520"/>
                    </a:lnTo>
                    <a:lnTo>
                      <a:pt x="62235" y="62556"/>
                    </a:lnTo>
                    <a:lnTo>
                      <a:pt x="62223" y="62616"/>
                    </a:lnTo>
                    <a:lnTo>
                      <a:pt x="62211" y="62651"/>
                    </a:lnTo>
                    <a:cubicBezTo>
                      <a:pt x="62211" y="62663"/>
                      <a:pt x="62211" y="62675"/>
                      <a:pt x="62211" y="62687"/>
                    </a:cubicBezTo>
                    <a:lnTo>
                      <a:pt x="62258" y="62699"/>
                    </a:lnTo>
                    <a:lnTo>
                      <a:pt x="62235" y="62735"/>
                    </a:lnTo>
                    <a:cubicBezTo>
                      <a:pt x="62235" y="62747"/>
                      <a:pt x="62235" y="62758"/>
                      <a:pt x="62235" y="62770"/>
                    </a:cubicBezTo>
                    <a:lnTo>
                      <a:pt x="62377" y="62782"/>
                    </a:lnTo>
                    <a:lnTo>
                      <a:pt x="62485" y="62830"/>
                    </a:lnTo>
                    <a:lnTo>
                      <a:pt x="62508" y="62830"/>
                    </a:lnTo>
                    <a:lnTo>
                      <a:pt x="62520" y="62794"/>
                    </a:lnTo>
                    <a:lnTo>
                      <a:pt x="62485" y="62735"/>
                    </a:lnTo>
                    <a:lnTo>
                      <a:pt x="62520" y="62675"/>
                    </a:lnTo>
                    <a:lnTo>
                      <a:pt x="62580" y="62651"/>
                    </a:lnTo>
                    <a:cubicBezTo>
                      <a:pt x="62580" y="62639"/>
                      <a:pt x="62580" y="62628"/>
                      <a:pt x="62580" y="62616"/>
                    </a:cubicBezTo>
                    <a:lnTo>
                      <a:pt x="62496" y="62556"/>
                    </a:lnTo>
                    <a:lnTo>
                      <a:pt x="62604" y="62508"/>
                    </a:lnTo>
                    <a:lnTo>
                      <a:pt x="62663" y="62437"/>
                    </a:lnTo>
                    <a:cubicBezTo>
                      <a:pt x="62687" y="62401"/>
                      <a:pt x="62699" y="62366"/>
                      <a:pt x="62723" y="62330"/>
                    </a:cubicBezTo>
                    <a:lnTo>
                      <a:pt x="62770" y="62282"/>
                    </a:lnTo>
                    <a:lnTo>
                      <a:pt x="62782" y="62294"/>
                    </a:lnTo>
                    <a:lnTo>
                      <a:pt x="62854" y="62318"/>
                    </a:lnTo>
                    <a:lnTo>
                      <a:pt x="62901" y="62306"/>
                    </a:lnTo>
                    <a:cubicBezTo>
                      <a:pt x="62913" y="62306"/>
                      <a:pt x="62913" y="62318"/>
                      <a:pt x="62913" y="62318"/>
                    </a:cubicBezTo>
                    <a:lnTo>
                      <a:pt x="62866" y="62354"/>
                    </a:lnTo>
                    <a:lnTo>
                      <a:pt x="62830" y="62437"/>
                    </a:lnTo>
                    <a:lnTo>
                      <a:pt x="62830" y="62485"/>
                    </a:lnTo>
                    <a:lnTo>
                      <a:pt x="62770" y="62568"/>
                    </a:lnTo>
                    <a:cubicBezTo>
                      <a:pt x="62770" y="62592"/>
                      <a:pt x="62782" y="62628"/>
                      <a:pt x="62794" y="62651"/>
                    </a:cubicBezTo>
                    <a:lnTo>
                      <a:pt x="62830" y="62699"/>
                    </a:lnTo>
                    <a:lnTo>
                      <a:pt x="62794" y="62747"/>
                    </a:lnTo>
                    <a:lnTo>
                      <a:pt x="62735" y="62794"/>
                    </a:lnTo>
                    <a:lnTo>
                      <a:pt x="62735" y="62758"/>
                    </a:lnTo>
                    <a:lnTo>
                      <a:pt x="62758" y="62723"/>
                    </a:lnTo>
                    <a:cubicBezTo>
                      <a:pt x="62758" y="62699"/>
                      <a:pt x="62747" y="62663"/>
                      <a:pt x="62747" y="62628"/>
                    </a:cubicBezTo>
                    <a:lnTo>
                      <a:pt x="62711" y="62616"/>
                    </a:lnTo>
                    <a:lnTo>
                      <a:pt x="62675" y="62651"/>
                    </a:lnTo>
                    <a:lnTo>
                      <a:pt x="62675" y="62711"/>
                    </a:lnTo>
                    <a:lnTo>
                      <a:pt x="62639" y="62711"/>
                    </a:lnTo>
                    <a:lnTo>
                      <a:pt x="62592" y="62723"/>
                    </a:lnTo>
                    <a:cubicBezTo>
                      <a:pt x="62580" y="62747"/>
                      <a:pt x="62568" y="62758"/>
                      <a:pt x="62568" y="62770"/>
                    </a:cubicBezTo>
                    <a:lnTo>
                      <a:pt x="62627" y="62830"/>
                    </a:lnTo>
                    <a:lnTo>
                      <a:pt x="62794" y="62925"/>
                    </a:lnTo>
                    <a:lnTo>
                      <a:pt x="62925" y="62913"/>
                    </a:lnTo>
                    <a:lnTo>
                      <a:pt x="63020" y="62937"/>
                    </a:lnTo>
                    <a:lnTo>
                      <a:pt x="63068" y="62925"/>
                    </a:lnTo>
                    <a:lnTo>
                      <a:pt x="63139" y="62937"/>
                    </a:lnTo>
                    <a:lnTo>
                      <a:pt x="63163" y="62889"/>
                    </a:lnTo>
                    <a:lnTo>
                      <a:pt x="63199" y="62794"/>
                    </a:lnTo>
                    <a:lnTo>
                      <a:pt x="63128" y="62675"/>
                    </a:lnTo>
                    <a:lnTo>
                      <a:pt x="63128" y="62616"/>
                    </a:lnTo>
                    <a:lnTo>
                      <a:pt x="63116" y="62568"/>
                    </a:lnTo>
                    <a:lnTo>
                      <a:pt x="63104" y="62461"/>
                    </a:lnTo>
                    <a:cubicBezTo>
                      <a:pt x="63104" y="62413"/>
                      <a:pt x="63092" y="62377"/>
                      <a:pt x="63080" y="62342"/>
                    </a:cubicBezTo>
                    <a:cubicBezTo>
                      <a:pt x="63080" y="62294"/>
                      <a:pt x="63056" y="62282"/>
                      <a:pt x="63044" y="62258"/>
                    </a:cubicBezTo>
                    <a:lnTo>
                      <a:pt x="63044" y="62211"/>
                    </a:lnTo>
                    <a:lnTo>
                      <a:pt x="63139" y="62127"/>
                    </a:lnTo>
                    <a:cubicBezTo>
                      <a:pt x="63163" y="62080"/>
                      <a:pt x="63187" y="62044"/>
                      <a:pt x="63211" y="61996"/>
                    </a:cubicBezTo>
                    <a:lnTo>
                      <a:pt x="63270" y="61961"/>
                    </a:lnTo>
                    <a:lnTo>
                      <a:pt x="63366" y="61937"/>
                    </a:lnTo>
                    <a:lnTo>
                      <a:pt x="63389" y="61901"/>
                    </a:lnTo>
                    <a:cubicBezTo>
                      <a:pt x="63378" y="61866"/>
                      <a:pt x="63366" y="61830"/>
                      <a:pt x="63354" y="61806"/>
                    </a:cubicBezTo>
                    <a:lnTo>
                      <a:pt x="63401" y="61746"/>
                    </a:lnTo>
                    <a:lnTo>
                      <a:pt x="63497" y="61711"/>
                    </a:lnTo>
                    <a:lnTo>
                      <a:pt x="63628" y="61746"/>
                    </a:lnTo>
                    <a:lnTo>
                      <a:pt x="63675" y="61699"/>
                    </a:lnTo>
                    <a:lnTo>
                      <a:pt x="63687" y="61699"/>
                    </a:lnTo>
                    <a:lnTo>
                      <a:pt x="63806" y="61723"/>
                    </a:lnTo>
                    <a:lnTo>
                      <a:pt x="63842" y="61723"/>
                    </a:lnTo>
                    <a:lnTo>
                      <a:pt x="63818" y="61651"/>
                    </a:lnTo>
                    <a:lnTo>
                      <a:pt x="63711" y="61604"/>
                    </a:lnTo>
                    <a:lnTo>
                      <a:pt x="63544" y="61556"/>
                    </a:lnTo>
                    <a:cubicBezTo>
                      <a:pt x="63532" y="61532"/>
                      <a:pt x="63520" y="61508"/>
                      <a:pt x="63509" y="61473"/>
                    </a:cubicBezTo>
                    <a:cubicBezTo>
                      <a:pt x="63497" y="61449"/>
                      <a:pt x="63449" y="61449"/>
                      <a:pt x="63413" y="61425"/>
                    </a:cubicBezTo>
                    <a:lnTo>
                      <a:pt x="63366" y="61449"/>
                    </a:lnTo>
                    <a:lnTo>
                      <a:pt x="63306" y="61425"/>
                    </a:lnTo>
                    <a:lnTo>
                      <a:pt x="63366" y="61377"/>
                    </a:lnTo>
                    <a:lnTo>
                      <a:pt x="63366" y="61318"/>
                    </a:lnTo>
                    <a:lnTo>
                      <a:pt x="63342" y="61318"/>
                    </a:lnTo>
                    <a:cubicBezTo>
                      <a:pt x="63342" y="61294"/>
                      <a:pt x="63342" y="61282"/>
                      <a:pt x="63330" y="61258"/>
                    </a:cubicBezTo>
                    <a:lnTo>
                      <a:pt x="63211" y="61092"/>
                    </a:lnTo>
                    <a:lnTo>
                      <a:pt x="63092" y="60996"/>
                    </a:lnTo>
                    <a:lnTo>
                      <a:pt x="63056" y="60877"/>
                    </a:lnTo>
                    <a:cubicBezTo>
                      <a:pt x="63056" y="60830"/>
                      <a:pt x="63068" y="60782"/>
                      <a:pt x="63068" y="60723"/>
                    </a:cubicBezTo>
                    <a:lnTo>
                      <a:pt x="63163" y="60627"/>
                    </a:lnTo>
                    <a:cubicBezTo>
                      <a:pt x="63163" y="60603"/>
                      <a:pt x="63187" y="60580"/>
                      <a:pt x="63187" y="60556"/>
                    </a:cubicBezTo>
                    <a:lnTo>
                      <a:pt x="63151" y="60532"/>
                    </a:lnTo>
                    <a:cubicBezTo>
                      <a:pt x="63151" y="60508"/>
                      <a:pt x="63139" y="60484"/>
                      <a:pt x="63139" y="60461"/>
                    </a:cubicBezTo>
                    <a:lnTo>
                      <a:pt x="63080" y="60413"/>
                    </a:lnTo>
                    <a:lnTo>
                      <a:pt x="63151" y="60437"/>
                    </a:lnTo>
                    <a:lnTo>
                      <a:pt x="63223" y="60484"/>
                    </a:lnTo>
                    <a:lnTo>
                      <a:pt x="63294" y="60484"/>
                    </a:lnTo>
                    <a:lnTo>
                      <a:pt x="63366" y="60389"/>
                    </a:lnTo>
                    <a:lnTo>
                      <a:pt x="63366" y="60330"/>
                    </a:lnTo>
                    <a:cubicBezTo>
                      <a:pt x="63366" y="60306"/>
                      <a:pt x="63413" y="60258"/>
                      <a:pt x="63437" y="60222"/>
                    </a:cubicBezTo>
                    <a:cubicBezTo>
                      <a:pt x="63449" y="60187"/>
                      <a:pt x="63437" y="60175"/>
                      <a:pt x="63449" y="60151"/>
                    </a:cubicBezTo>
                    <a:cubicBezTo>
                      <a:pt x="63425" y="60115"/>
                      <a:pt x="63401" y="60080"/>
                      <a:pt x="63389" y="60044"/>
                    </a:cubicBezTo>
                    <a:lnTo>
                      <a:pt x="63318" y="60044"/>
                    </a:lnTo>
                    <a:lnTo>
                      <a:pt x="63282" y="60080"/>
                    </a:lnTo>
                    <a:lnTo>
                      <a:pt x="63282" y="60020"/>
                    </a:lnTo>
                    <a:lnTo>
                      <a:pt x="63342" y="59937"/>
                    </a:lnTo>
                    <a:cubicBezTo>
                      <a:pt x="63342" y="59913"/>
                      <a:pt x="63354" y="59877"/>
                      <a:pt x="63354" y="59853"/>
                    </a:cubicBezTo>
                    <a:lnTo>
                      <a:pt x="63354" y="59758"/>
                    </a:lnTo>
                    <a:lnTo>
                      <a:pt x="63437" y="59651"/>
                    </a:lnTo>
                    <a:lnTo>
                      <a:pt x="63532" y="59627"/>
                    </a:lnTo>
                    <a:cubicBezTo>
                      <a:pt x="63532" y="59591"/>
                      <a:pt x="63532" y="59556"/>
                      <a:pt x="63544" y="59520"/>
                    </a:cubicBezTo>
                    <a:lnTo>
                      <a:pt x="63592" y="59437"/>
                    </a:lnTo>
                    <a:lnTo>
                      <a:pt x="63628" y="59413"/>
                    </a:lnTo>
                    <a:lnTo>
                      <a:pt x="63628" y="59341"/>
                    </a:lnTo>
                    <a:lnTo>
                      <a:pt x="63699" y="59294"/>
                    </a:lnTo>
                    <a:lnTo>
                      <a:pt x="63759" y="59210"/>
                    </a:lnTo>
                    <a:lnTo>
                      <a:pt x="63735" y="59187"/>
                    </a:lnTo>
                    <a:lnTo>
                      <a:pt x="63735" y="59127"/>
                    </a:lnTo>
                    <a:lnTo>
                      <a:pt x="63782" y="59079"/>
                    </a:lnTo>
                    <a:lnTo>
                      <a:pt x="63687" y="59032"/>
                    </a:lnTo>
                    <a:lnTo>
                      <a:pt x="63628" y="59044"/>
                    </a:lnTo>
                    <a:lnTo>
                      <a:pt x="63628" y="59044"/>
                    </a:lnTo>
                    <a:lnTo>
                      <a:pt x="63699" y="58960"/>
                    </a:lnTo>
                    <a:lnTo>
                      <a:pt x="63675" y="58901"/>
                    </a:lnTo>
                    <a:lnTo>
                      <a:pt x="63604" y="58818"/>
                    </a:lnTo>
                    <a:cubicBezTo>
                      <a:pt x="63604" y="58806"/>
                      <a:pt x="63604" y="58794"/>
                      <a:pt x="63592" y="58770"/>
                    </a:cubicBezTo>
                    <a:lnTo>
                      <a:pt x="63628" y="58734"/>
                    </a:lnTo>
                    <a:lnTo>
                      <a:pt x="63580" y="58698"/>
                    </a:lnTo>
                    <a:lnTo>
                      <a:pt x="63509" y="58698"/>
                    </a:lnTo>
                    <a:lnTo>
                      <a:pt x="63473" y="58722"/>
                    </a:lnTo>
                    <a:lnTo>
                      <a:pt x="63389" y="58734"/>
                    </a:lnTo>
                    <a:lnTo>
                      <a:pt x="63235" y="58782"/>
                    </a:lnTo>
                    <a:lnTo>
                      <a:pt x="63020" y="58675"/>
                    </a:lnTo>
                    <a:lnTo>
                      <a:pt x="62877" y="58603"/>
                    </a:lnTo>
                    <a:lnTo>
                      <a:pt x="62806" y="58603"/>
                    </a:lnTo>
                    <a:lnTo>
                      <a:pt x="62699" y="58556"/>
                    </a:lnTo>
                    <a:lnTo>
                      <a:pt x="62568" y="58437"/>
                    </a:lnTo>
                    <a:cubicBezTo>
                      <a:pt x="62568" y="58413"/>
                      <a:pt x="62556" y="58377"/>
                      <a:pt x="62556" y="58353"/>
                    </a:cubicBezTo>
                    <a:lnTo>
                      <a:pt x="62485" y="58294"/>
                    </a:lnTo>
                    <a:lnTo>
                      <a:pt x="62485" y="58246"/>
                    </a:lnTo>
                    <a:lnTo>
                      <a:pt x="62568" y="58163"/>
                    </a:lnTo>
                    <a:cubicBezTo>
                      <a:pt x="62580" y="58139"/>
                      <a:pt x="62580" y="58115"/>
                      <a:pt x="62592" y="58079"/>
                    </a:cubicBezTo>
                    <a:cubicBezTo>
                      <a:pt x="62592" y="58056"/>
                      <a:pt x="62604" y="58020"/>
                      <a:pt x="62604" y="57984"/>
                    </a:cubicBezTo>
                    <a:lnTo>
                      <a:pt x="62663" y="57960"/>
                    </a:lnTo>
                    <a:lnTo>
                      <a:pt x="62723" y="57865"/>
                    </a:lnTo>
                    <a:lnTo>
                      <a:pt x="62818" y="57829"/>
                    </a:lnTo>
                    <a:lnTo>
                      <a:pt x="62889" y="57734"/>
                    </a:lnTo>
                    <a:lnTo>
                      <a:pt x="63008" y="57686"/>
                    </a:lnTo>
                    <a:lnTo>
                      <a:pt x="63104" y="57686"/>
                    </a:lnTo>
                    <a:lnTo>
                      <a:pt x="63235" y="57639"/>
                    </a:lnTo>
                    <a:lnTo>
                      <a:pt x="63235" y="57603"/>
                    </a:lnTo>
                    <a:lnTo>
                      <a:pt x="63187" y="57579"/>
                    </a:lnTo>
                    <a:lnTo>
                      <a:pt x="63092" y="57567"/>
                    </a:lnTo>
                    <a:cubicBezTo>
                      <a:pt x="63092" y="57555"/>
                      <a:pt x="63092" y="57532"/>
                      <a:pt x="63092" y="57520"/>
                    </a:cubicBezTo>
                    <a:lnTo>
                      <a:pt x="63092" y="57460"/>
                    </a:lnTo>
                    <a:lnTo>
                      <a:pt x="63199" y="57365"/>
                    </a:lnTo>
                    <a:lnTo>
                      <a:pt x="63175" y="57341"/>
                    </a:lnTo>
                    <a:lnTo>
                      <a:pt x="63211" y="57282"/>
                    </a:lnTo>
                    <a:lnTo>
                      <a:pt x="63211" y="57246"/>
                    </a:lnTo>
                    <a:lnTo>
                      <a:pt x="63068" y="57163"/>
                    </a:lnTo>
                    <a:lnTo>
                      <a:pt x="63068" y="57115"/>
                    </a:lnTo>
                    <a:cubicBezTo>
                      <a:pt x="63068" y="57091"/>
                      <a:pt x="63068" y="57079"/>
                      <a:pt x="63056" y="57055"/>
                    </a:cubicBezTo>
                    <a:lnTo>
                      <a:pt x="63020" y="57020"/>
                    </a:lnTo>
                    <a:lnTo>
                      <a:pt x="62961" y="56924"/>
                    </a:lnTo>
                    <a:lnTo>
                      <a:pt x="63020" y="56853"/>
                    </a:lnTo>
                    <a:cubicBezTo>
                      <a:pt x="63032" y="56817"/>
                      <a:pt x="63032" y="56793"/>
                      <a:pt x="63044" y="56758"/>
                    </a:cubicBezTo>
                    <a:lnTo>
                      <a:pt x="63008" y="56734"/>
                    </a:lnTo>
                    <a:cubicBezTo>
                      <a:pt x="63020" y="56722"/>
                      <a:pt x="63032" y="56698"/>
                      <a:pt x="63044" y="56674"/>
                    </a:cubicBezTo>
                    <a:lnTo>
                      <a:pt x="63175" y="56603"/>
                    </a:lnTo>
                    <a:lnTo>
                      <a:pt x="63258" y="56496"/>
                    </a:lnTo>
                    <a:cubicBezTo>
                      <a:pt x="63258" y="56484"/>
                      <a:pt x="63258" y="56472"/>
                      <a:pt x="63247" y="56460"/>
                    </a:cubicBezTo>
                    <a:lnTo>
                      <a:pt x="63104" y="56448"/>
                    </a:lnTo>
                    <a:lnTo>
                      <a:pt x="63008" y="56472"/>
                    </a:lnTo>
                    <a:lnTo>
                      <a:pt x="62949" y="56424"/>
                    </a:lnTo>
                    <a:lnTo>
                      <a:pt x="62949" y="56377"/>
                    </a:lnTo>
                    <a:lnTo>
                      <a:pt x="63020" y="56305"/>
                    </a:lnTo>
                    <a:lnTo>
                      <a:pt x="63139" y="56234"/>
                    </a:lnTo>
                    <a:lnTo>
                      <a:pt x="63258" y="56270"/>
                    </a:lnTo>
                    <a:cubicBezTo>
                      <a:pt x="63258" y="56282"/>
                      <a:pt x="63258" y="56293"/>
                      <a:pt x="63270" y="56305"/>
                    </a:cubicBezTo>
                    <a:lnTo>
                      <a:pt x="63270" y="56353"/>
                    </a:lnTo>
                    <a:lnTo>
                      <a:pt x="63318" y="56412"/>
                    </a:lnTo>
                    <a:lnTo>
                      <a:pt x="63389" y="56412"/>
                    </a:lnTo>
                    <a:lnTo>
                      <a:pt x="63556" y="56293"/>
                    </a:lnTo>
                    <a:cubicBezTo>
                      <a:pt x="63556" y="56270"/>
                      <a:pt x="63556" y="56234"/>
                      <a:pt x="63556" y="56210"/>
                    </a:cubicBezTo>
                    <a:lnTo>
                      <a:pt x="63497" y="56139"/>
                    </a:lnTo>
                    <a:lnTo>
                      <a:pt x="63425" y="56079"/>
                    </a:lnTo>
                    <a:lnTo>
                      <a:pt x="63461" y="56067"/>
                    </a:lnTo>
                    <a:lnTo>
                      <a:pt x="63461" y="55984"/>
                    </a:lnTo>
                    <a:lnTo>
                      <a:pt x="63378" y="55912"/>
                    </a:lnTo>
                    <a:lnTo>
                      <a:pt x="63306" y="55912"/>
                    </a:lnTo>
                    <a:lnTo>
                      <a:pt x="63223" y="55984"/>
                    </a:lnTo>
                    <a:lnTo>
                      <a:pt x="63163" y="56008"/>
                    </a:lnTo>
                    <a:cubicBezTo>
                      <a:pt x="63151" y="56020"/>
                      <a:pt x="63128" y="56031"/>
                      <a:pt x="63116" y="56043"/>
                    </a:cubicBezTo>
                    <a:lnTo>
                      <a:pt x="63151" y="56055"/>
                    </a:lnTo>
                    <a:lnTo>
                      <a:pt x="63235" y="56055"/>
                    </a:lnTo>
                    <a:lnTo>
                      <a:pt x="63235" y="56103"/>
                    </a:lnTo>
                    <a:lnTo>
                      <a:pt x="63080" y="56174"/>
                    </a:lnTo>
                    <a:lnTo>
                      <a:pt x="63008" y="56162"/>
                    </a:lnTo>
                    <a:lnTo>
                      <a:pt x="63044" y="56115"/>
                    </a:lnTo>
                    <a:cubicBezTo>
                      <a:pt x="63056" y="56103"/>
                      <a:pt x="63080" y="56091"/>
                      <a:pt x="63092" y="56079"/>
                    </a:cubicBezTo>
                    <a:lnTo>
                      <a:pt x="63032" y="56067"/>
                    </a:lnTo>
                    <a:lnTo>
                      <a:pt x="62901" y="56103"/>
                    </a:lnTo>
                    <a:lnTo>
                      <a:pt x="62782" y="56079"/>
                    </a:lnTo>
                    <a:lnTo>
                      <a:pt x="62735" y="56008"/>
                    </a:lnTo>
                    <a:cubicBezTo>
                      <a:pt x="62723" y="55948"/>
                      <a:pt x="62711" y="55889"/>
                      <a:pt x="62699" y="55817"/>
                    </a:cubicBezTo>
                    <a:lnTo>
                      <a:pt x="62627" y="55686"/>
                    </a:lnTo>
                    <a:lnTo>
                      <a:pt x="62508" y="55627"/>
                    </a:lnTo>
                    <a:cubicBezTo>
                      <a:pt x="62496" y="55579"/>
                      <a:pt x="62485" y="55531"/>
                      <a:pt x="62485" y="55484"/>
                    </a:cubicBezTo>
                    <a:lnTo>
                      <a:pt x="62556" y="55377"/>
                    </a:lnTo>
                    <a:lnTo>
                      <a:pt x="62627" y="55365"/>
                    </a:lnTo>
                    <a:lnTo>
                      <a:pt x="62604" y="55412"/>
                    </a:lnTo>
                    <a:lnTo>
                      <a:pt x="62639" y="55424"/>
                    </a:lnTo>
                    <a:lnTo>
                      <a:pt x="62735" y="55389"/>
                    </a:lnTo>
                    <a:lnTo>
                      <a:pt x="62925" y="55400"/>
                    </a:lnTo>
                    <a:cubicBezTo>
                      <a:pt x="62985" y="55436"/>
                      <a:pt x="63056" y="55460"/>
                      <a:pt x="63116" y="55484"/>
                    </a:cubicBezTo>
                    <a:lnTo>
                      <a:pt x="63270" y="55484"/>
                    </a:lnTo>
                    <a:lnTo>
                      <a:pt x="63520" y="55436"/>
                    </a:lnTo>
                    <a:lnTo>
                      <a:pt x="63663" y="55305"/>
                    </a:lnTo>
                    <a:lnTo>
                      <a:pt x="63639" y="55281"/>
                    </a:lnTo>
                    <a:lnTo>
                      <a:pt x="63735" y="55198"/>
                    </a:lnTo>
                    <a:lnTo>
                      <a:pt x="63735" y="55127"/>
                    </a:lnTo>
                    <a:lnTo>
                      <a:pt x="63699" y="55067"/>
                    </a:lnTo>
                    <a:lnTo>
                      <a:pt x="63723" y="55019"/>
                    </a:lnTo>
                    <a:lnTo>
                      <a:pt x="63735" y="54948"/>
                    </a:lnTo>
                    <a:lnTo>
                      <a:pt x="63651" y="54948"/>
                    </a:lnTo>
                    <a:lnTo>
                      <a:pt x="63568" y="54877"/>
                    </a:lnTo>
                    <a:cubicBezTo>
                      <a:pt x="63568" y="54853"/>
                      <a:pt x="63568" y="54829"/>
                      <a:pt x="63556" y="54805"/>
                    </a:cubicBezTo>
                    <a:cubicBezTo>
                      <a:pt x="63556" y="54781"/>
                      <a:pt x="63568" y="54769"/>
                      <a:pt x="63580" y="54746"/>
                    </a:cubicBezTo>
                    <a:lnTo>
                      <a:pt x="63556" y="54710"/>
                    </a:lnTo>
                    <a:cubicBezTo>
                      <a:pt x="63580" y="54686"/>
                      <a:pt x="63592" y="54650"/>
                      <a:pt x="63616" y="54627"/>
                    </a:cubicBezTo>
                    <a:lnTo>
                      <a:pt x="63616" y="54591"/>
                    </a:lnTo>
                    <a:lnTo>
                      <a:pt x="63639" y="54579"/>
                    </a:lnTo>
                    <a:lnTo>
                      <a:pt x="63639" y="54531"/>
                    </a:lnTo>
                    <a:lnTo>
                      <a:pt x="63616" y="54460"/>
                    </a:lnTo>
                    <a:lnTo>
                      <a:pt x="63532" y="54472"/>
                    </a:lnTo>
                    <a:lnTo>
                      <a:pt x="63532" y="54424"/>
                    </a:lnTo>
                    <a:lnTo>
                      <a:pt x="63473" y="54377"/>
                    </a:lnTo>
                    <a:cubicBezTo>
                      <a:pt x="63473" y="54329"/>
                      <a:pt x="63461" y="54281"/>
                      <a:pt x="63449" y="54234"/>
                    </a:cubicBezTo>
                    <a:lnTo>
                      <a:pt x="63413" y="54186"/>
                    </a:lnTo>
                    <a:lnTo>
                      <a:pt x="63401" y="54126"/>
                    </a:lnTo>
                    <a:cubicBezTo>
                      <a:pt x="63401" y="54115"/>
                      <a:pt x="63413" y="54103"/>
                      <a:pt x="63425" y="54091"/>
                    </a:cubicBezTo>
                    <a:lnTo>
                      <a:pt x="63473" y="54126"/>
                    </a:lnTo>
                    <a:lnTo>
                      <a:pt x="63544" y="54115"/>
                    </a:lnTo>
                    <a:lnTo>
                      <a:pt x="63687" y="54126"/>
                    </a:lnTo>
                    <a:lnTo>
                      <a:pt x="63806" y="54162"/>
                    </a:lnTo>
                    <a:lnTo>
                      <a:pt x="63901" y="54150"/>
                    </a:lnTo>
                    <a:lnTo>
                      <a:pt x="64032" y="54091"/>
                    </a:lnTo>
                    <a:lnTo>
                      <a:pt x="64199" y="54091"/>
                    </a:lnTo>
                    <a:lnTo>
                      <a:pt x="64390" y="54043"/>
                    </a:lnTo>
                    <a:lnTo>
                      <a:pt x="64711" y="53900"/>
                    </a:lnTo>
                    <a:lnTo>
                      <a:pt x="64973" y="53745"/>
                    </a:lnTo>
                    <a:lnTo>
                      <a:pt x="64973" y="53698"/>
                    </a:lnTo>
                    <a:lnTo>
                      <a:pt x="65021" y="53734"/>
                    </a:lnTo>
                    <a:lnTo>
                      <a:pt x="65211" y="53638"/>
                    </a:lnTo>
                    <a:lnTo>
                      <a:pt x="65437" y="53448"/>
                    </a:lnTo>
                    <a:cubicBezTo>
                      <a:pt x="65449" y="53424"/>
                      <a:pt x="65449" y="53400"/>
                      <a:pt x="65461" y="53364"/>
                    </a:cubicBezTo>
                    <a:lnTo>
                      <a:pt x="65414" y="53281"/>
                    </a:lnTo>
                    <a:lnTo>
                      <a:pt x="65437" y="53150"/>
                    </a:lnTo>
                    <a:lnTo>
                      <a:pt x="65473" y="53114"/>
                    </a:lnTo>
                    <a:lnTo>
                      <a:pt x="65497" y="53162"/>
                    </a:lnTo>
                    <a:lnTo>
                      <a:pt x="65521" y="53114"/>
                    </a:lnTo>
                    <a:lnTo>
                      <a:pt x="65521" y="52972"/>
                    </a:lnTo>
                    <a:lnTo>
                      <a:pt x="65592" y="52829"/>
                    </a:lnTo>
                    <a:lnTo>
                      <a:pt x="65592" y="52745"/>
                    </a:lnTo>
                    <a:cubicBezTo>
                      <a:pt x="65580" y="52686"/>
                      <a:pt x="65568" y="52638"/>
                      <a:pt x="65556" y="52579"/>
                    </a:cubicBezTo>
                    <a:lnTo>
                      <a:pt x="65521" y="52519"/>
                    </a:lnTo>
                    <a:lnTo>
                      <a:pt x="65497" y="52519"/>
                    </a:lnTo>
                    <a:lnTo>
                      <a:pt x="65449" y="52579"/>
                    </a:lnTo>
                    <a:lnTo>
                      <a:pt x="65342" y="52591"/>
                    </a:lnTo>
                    <a:lnTo>
                      <a:pt x="65211" y="52555"/>
                    </a:lnTo>
                    <a:lnTo>
                      <a:pt x="65116" y="52448"/>
                    </a:lnTo>
                    <a:lnTo>
                      <a:pt x="65116" y="52388"/>
                    </a:lnTo>
                    <a:cubicBezTo>
                      <a:pt x="65140" y="52317"/>
                      <a:pt x="65163" y="52245"/>
                      <a:pt x="65187" y="52174"/>
                    </a:cubicBezTo>
                    <a:lnTo>
                      <a:pt x="65187" y="52091"/>
                    </a:lnTo>
                    <a:lnTo>
                      <a:pt x="65116" y="52043"/>
                    </a:lnTo>
                    <a:lnTo>
                      <a:pt x="64842" y="51924"/>
                    </a:lnTo>
                    <a:lnTo>
                      <a:pt x="64628" y="51900"/>
                    </a:lnTo>
                    <a:lnTo>
                      <a:pt x="64401" y="51805"/>
                    </a:lnTo>
                    <a:lnTo>
                      <a:pt x="64330" y="51745"/>
                    </a:lnTo>
                    <a:lnTo>
                      <a:pt x="64366" y="51710"/>
                    </a:lnTo>
                    <a:cubicBezTo>
                      <a:pt x="64366" y="51698"/>
                      <a:pt x="64354" y="51674"/>
                      <a:pt x="64342" y="51650"/>
                    </a:cubicBezTo>
                    <a:lnTo>
                      <a:pt x="64271" y="51602"/>
                    </a:lnTo>
                    <a:lnTo>
                      <a:pt x="64282" y="51555"/>
                    </a:lnTo>
                    <a:cubicBezTo>
                      <a:pt x="64259" y="51507"/>
                      <a:pt x="64235" y="51471"/>
                      <a:pt x="64223" y="51424"/>
                    </a:cubicBezTo>
                    <a:lnTo>
                      <a:pt x="64259" y="51257"/>
                    </a:lnTo>
                    <a:lnTo>
                      <a:pt x="64294" y="51424"/>
                    </a:lnTo>
                    <a:lnTo>
                      <a:pt x="64390" y="51555"/>
                    </a:lnTo>
                    <a:lnTo>
                      <a:pt x="64568" y="51698"/>
                    </a:lnTo>
                    <a:lnTo>
                      <a:pt x="64616" y="51698"/>
                    </a:lnTo>
                    <a:cubicBezTo>
                      <a:pt x="64663" y="51721"/>
                      <a:pt x="64723" y="51757"/>
                      <a:pt x="64771" y="51781"/>
                    </a:cubicBezTo>
                    <a:lnTo>
                      <a:pt x="64854" y="51781"/>
                    </a:lnTo>
                    <a:lnTo>
                      <a:pt x="65056" y="51721"/>
                    </a:lnTo>
                    <a:lnTo>
                      <a:pt x="65187" y="51710"/>
                    </a:lnTo>
                    <a:lnTo>
                      <a:pt x="65318" y="51757"/>
                    </a:lnTo>
                    <a:lnTo>
                      <a:pt x="65390" y="51757"/>
                    </a:lnTo>
                    <a:lnTo>
                      <a:pt x="65461" y="51745"/>
                    </a:lnTo>
                    <a:lnTo>
                      <a:pt x="65497" y="51757"/>
                    </a:lnTo>
                    <a:lnTo>
                      <a:pt x="65497" y="51793"/>
                    </a:lnTo>
                    <a:cubicBezTo>
                      <a:pt x="65485" y="51805"/>
                      <a:pt x="65485" y="51817"/>
                      <a:pt x="65497" y="51829"/>
                    </a:cubicBezTo>
                    <a:lnTo>
                      <a:pt x="65592" y="51817"/>
                    </a:lnTo>
                    <a:lnTo>
                      <a:pt x="65675" y="51745"/>
                    </a:lnTo>
                    <a:lnTo>
                      <a:pt x="65806" y="51698"/>
                    </a:lnTo>
                    <a:lnTo>
                      <a:pt x="65914" y="51710"/>
                    </a:lnTo>
                    <a:lnTo>
                      <a:pt x="65973" y="51733"/>
                    </a:lnTo>
                    <a:lnTo>
                      <a:pt x="66021" y="51710"/>
                    </a:lnTo>
                    <a:lnTo>
                      <a:pt x="66104" y="51721"/>
                    </a:lnTo>
                    <a:lnTo>
                      <a:pt x="66176" y="51721"/>
                    </a:lnTo>
                    <a:lnTo>
                      <a:pt x="66211" y="51686"/>
                    </a:lnTo>
                    <a:lnTo>
                      <a:pt x="66211" y="51626"/>
                    </a:lnTo>
                    <a:lnTo>
                      <a:pt x="66235" y="51614"/>
                    </a:lnTo>
                    <a:lnTo>
                      <a:pt x="66283" y="51638"/>
                    </a:lnTo>
                    <a:lnTo>
                      <a:pt x="66449" y="51543"/>
                    </a:lnTo>
                    <a:lnTo>
                      <a:pt x="66545" y="51412"/>
                    </a:lnTo>
                    <a:lnTo>
                      <a:pt x="66568" y="51364"/>
                    </a:lnTo>
                    <a:lnTo>
                      <a:pt x="66545" y="51364"/>
                    </a:lnTo>
                    <a:lnTo>
                      <a:pt x="66580" y="51293"/>
                    </a:lnTo>
                    <a:cubicBezTo>
                      <a:pt x="66604" y="51257"/>
                      <a:pt x="66628" y="51233"/>
                      <a:pt x="66664" y="51198"/>
                    </a:cubicBezTo>
                    <a:lnTo>
                      <a:pt x="66640" y="51090"/>
                    </a:lnTo>
                    <a:lnTo>
                      <a:pt x="66699" y="50995"/>
                    </a:lnTo>
                    <a:lnTo>
                      <a:pt x="66735" y="50959"/>
                    </a:lnTo>
                    <a:lnTo>
                      <a:pt x="66890" y="50805"/>
                    </a:lnTo>
                    <a:lnTo>
                      <a:pt x="66926" y="50674"/>
                    </a:lnTo>
                    <a:cubicBezTo>
                      <a:pt x="66938" y="50578"/>
                      <a:pt x="66949" y="50483"/>
                      <a:pt x="66961" y="50376"/>
                    </a:cubicBezTo>
                    <a:cubicBezTo>
                      <a:pt x="66973" y="50305"/>
                      <a:pt x="66985" y="50245"/>
                      <a:pt x="66997" y="50174"/>
                    </a:cubicBezTo>
                    <a:cubicBezTo>
                      <a:pt x="67009" y="50162"/>
                      <a:pt x="67009" y="50150"/>
                      <a:pt x="67021" y="50126"/>
                    </a:cubicBezTo>
                    <a:lnTo>
                      <a:pt x="66973" y="50090"/>
                    </a:lnTo>
                    <a:lnTo>
                      <a:pt x="66878" y="50007"/>
                    </a:lnTo>
                    <a:cubicBezTo>
                      <a:pt x="66878" y="49983"/>
                      <a:pt x="66902" y="49959"/>
                      <a:pt x="66902" y="49924"/>
                    </a:cubicBezTo>
                    <a:lnTo>
                      <a:pt x="66973" y="49888"/>
                    </a:lnTo>
                    <a:lnTo>
                      <a:pt x="66973" y="49828"/>
                    </a:lnTo>
                    <a:lnTo>
                      <a:pt x="67033" y="49745"/>
                    </a:lnTo>
                    <a:cubicBezTo>
                      <a:pt x="67033" y="49721"/>
                      <a:pt x="67033" y="49709"/>
                      <a:pt x="67021" y="49685"/>
                    </a:cubicBezTo>
                    <a:lnTo>
                      <a:pt x="67021" y="49685"/>
                    </a:lnTo>
                    <a:lnTo>
                      <a:pt x="67080" y="49709"/>
                    </a:lnTo>
                    <a:lnTo>
                      <a:pt x="67152" y="49709"/>
                    </a:lnTo>
                    <a:lnTo>
                      <a:pt x="67211" y="49614"/>
                    </a:lnTo>
                    <a:lnTo>
                      <a:pt x="67211" y="49531"/>
                    </a:lnTo>
                    <a:lnTo>
                      <a:pt x="67235" y="49507"/>
                    </a:lnTo>
                    <a:cubicBezTo>
                      <a:pt x="67235" y="49471"/>
                      <a:pt x="67235" y="49435"/>
                      <a:pt x="67223" y="49412"/>
                    </a:cubicBezTo>
                    <a:lnTo>
                      <a:pt x="67259" y="49364"/>
                    </a:lnTo>
                    <a:lnTo>
                      <a:pt x="67307" y="49364"/>
                    </a:lnTo>
                    <a:cubicBezTo>
                      <a:pt x="67307" y="49328"/>
                      <a:pt x="67319" y="49304"/>
                      <a:pt x="67330" y="49281"/>
                    </a:cubicBezTo>
                    <a:lnTo>
                      <a:pt x="67295" y="49221"/>
                    </a:lnTo>
                    <a:lnTo>
                      <a:pt x="67235" y="49185"/>
                    </a:lnTo>
                    <a:cubicBezTo>
                      <a:pt x="67235" y="49138"/>
                      <a:pt x="67223" y="49102"/>
                      <a:pt x="67211" y="49066"/>
                    </a:cubicBezTo>
                    <a:lnTo>
                      <a:pt x="67164" y="49043"/>
                    </a:lnTo>
                    <a:lnTo>
                      <a:pt x="67223" y="49043"/>
                    </a:lnTo>
                    <a:lnTo>
                      <a:pt x="67295" y="49126"/>
                    </a:lnTo>
                    <a:lnTo>
                      <a:pt x="67426" y="49209"/>
                    </a:lnTo>
                    <a:lnTo>
                      <a:pt x="67473" y="49197"/>
                    </a:lnTo>
                    <a:lnTo>
                      <a:pt x="67521" y="49173"/>
                    </a:lnTo>
                    <a:lnTo>
                      <a:pt x="67557" y="49185"/>
                    </a:lnTo>
                    <a:lnTo>
                      <a:pt x="67580" y="49257"/>
                    </a:lnTo>
                    <a:lnTo>
                      <a:pt x="67545" y="49269"/>
                    </a:lnTo>
                    <a:cubicBezTo>
                      <a:pt x="67533" y="49316"/>
                      <a:pt x="67521" y="49364"/>
                      <a:pt x="67521" y="49424"/>
                    </a:cubicBezTo>
                    <a:cubicBezTo>
                      <a:pt x="67485" y="49483"/>
                      <a:pt x="67461" y="49543"/>
                      <a:pt x="67438" y="49602"/>
                    </a:cubicBezTo>
                    <a:lnTo>
                      <a:pt x="67330" y="49614"/>
                    </a:lnTo>
                    <a:lnTo>
                      <a:pt x="67330" y="49721"/>
                    </a:lnTo>
                    <a:cubicBezTo>
                      <a:pt x="67330" y="49745"/>
                      <a:pt x="67319" y="49757"/>
                      <a:pt x="67307" y="49781"/>
                    </a:cubicBezTo>
                    <a:lnTo>
                      <a:pt x="67283" y="49781"/>
                    </a:lnTo>
                    <a:lnTo>
                      <a:pt x="67188" y="49852"/>
                    </a:lnTo>
                    <a:lnTo>
                      <a:pt x="67116" y="49912"/>
                    </a:lnTo>
                    <a:lnTo>
                      <a:pt x="67116" y="49959"/>
                    </a:lnTo>
                    <a:lnTo>
                      <a:pt x="67045" y="49983"/>
                    </a:lnTo>
                    <a:cubicBezTo>
                      <a:pt x="67033" y="49995"/>
                      <a:pt x="67021" y="50007"/>
                      <a:pt x="67009" y="50019"/>
                    </a:cubicBezTo>
                    <a:cubicBezTo>
                      <a:pt x="66997" y="50031"/>
                      <a:pt x="67021" y="50043"/>
                      <a:pt x="67021" y="50066"/>
                    </a:cubicBezTo>
                    <a:lnTo>
                      <a:pt x="67116" y="50066"/>
                    </a:lnTo>
                    <a:lnTo>
                      <a:pt x="67390" y="49816"/>
                    </a:lnTo>
                    <a:lnTo>
                      <a:pt x="67521" y="49638"/>
                    </a:lnTo>
                    <a:cubicBezTo>
                      <a:pt x="67580" y="49519"/>
                      <a:pt x="67628" y="49400"/>
                      <a:pt x="67688" y="49281"/>
                    </a:cubicBezTo>
                    <a:cubicBezTo>
                      <a:pt x="67711" y="49221"/>
                      <a:pt x="67723" y="49162"/>
                      <a:pt x="67747" y="49114"/>
                    </a:cubicBezTo>
                    <a:cubicBezTo>
                      <a:pt x="67771" y="49054"/>
                      <a:pt x="67783" y="48959"/>
                      <a:pt x="67795" y="48888"/>
                    </a:cubicBezTo>
                    <a:lnTo>
                      <a:pt x="67961" y="48507"/>
                    </a:lnTo>
                    <a:lnTo>
                      <a:pt x="68140" y="48257"/>
                    </a:lnTo>
                    <a:cubicBezTo>
                      <a:pt x="68152" y="48233"/>
                      <a:pt x="68152" y="48209"/>
                      <a:pt x="68164" y="48185"/>
                    </a:cubicBezTo>
                    <a:lnTo>
                      <a:pt x="68140" y="48161"/>
                    </a:lnTo>
                    <a:lnTo>
                      <a:pt x="68140" y="48102"/>
                    </a:lnTo>
                    <a:lnTo>
                      <a:pt x="68176" y="48090"/>
                    </a:lnTo>
                    <a:cubicBezTo>
                      <a:pt x="68176" y="48054"/>
                      <a:pt x="68200" y="48030"/>
                      <a:pt x="68200" y="47995"/>
                    </a:cubicBezTo>
                    <a:lnTo>
                      <a:pt x="68259" y="47947"/>
                    </a:lnTo>
                    <a:cubicBezTo>
                      <a:pt x="68247" y="47923"/>
                      <a:pt x="68235" y="47900"/>
                      <a:pt x="68223" y="47888"/>
                    </a:cubicBezTo>
                    <a:lnTo>
                      <a:pt x="68235" y="47828"/>
                    </a:lnTo>
                    <a:cubicBezTo>
                      <a:pt x="68223" y="47816"/>
                      <a:pt x="68223" y="47816"/>
                      <a:pt x="68211" y="47804"/>
                    </a:cubicBezTo>
                    <a:lnTo>
                      <a:pt x="68164" y="47792"/>
                    </a:lnTo>
                    <a:lnTo>
                      <a:pt x="68164" y="47709"/>
                    </a:lnTo>
                    <a:lnTo>
                      <a:pt x="68057" y="47614"/>
                    </a:lnTo>
                    <a:lnTo>
                      <a:pt x="68045" y="47566"/>
                    </a:lnTo>
                    <a:lnTo>
                      <a:pt x="68057" y="47507"/>
                    </a:lnTo>
                    <a:lnTo>
                      <a:pt x="68033" y="47459"/>
                    </a:lnTo>
                    <a:cubicBezTo>
                      <a:pt x="68009" y="47423"/>
                      <a:pt x="67997" y="47388"/>
                      <a:pt x="67973" y="47352"/>
                    </a:cubicBezTo>
                    <a:lnTo>
                      <a:pt x="67902" y="47233"/>
                    </a:lnTo>
                    <a:lnTo>
                      <a:pt x="67938" y="47197"/>
                    </a:lnTo>
                    <a:lnTo>
                      <a:pt x="68057" y="47161"/>
                    </a:lnTo>
                    <a:cubicBezTo>
                      <a:pt x="68045" y="47138"/>
                      <a:pt x="68033" y="47126"/>
                      <a:pt x="68021" y="47102"/>
                    </a:cubicBezTo>
                    <a:lnTo>
                      <a:pt x="67950" y="47078"/>
                    </a:lnTo>
                    <a:lnTo>
                      <a:pt x="68069" y="47042"/>
                    </a:lnTo>
                    <a:lnTo>
                      <a:pt x="68057" y="46959"/>
                    </a:lnTo>
                    <a:lnTo>
                      <a:pt x="67926" y="46935"/>
                    </a:lnTo>
                    <a:lnTo>
                      <a:pt x="68021" y="46899"/>
                    </a:lnTo>
                    <a:cubicBezTo>
                      <a:pt x="68033" y="46864"/>
                      <a:pt x="68057" y="46840"/>
                      <a:pt x="68069" y="46816"/>
                    </a:cubicBezTo>
                    <a:lnTo>
                      <a:pt x="68128" y="46840"/>
                    </a:lnTo>
                    <a:lnTo>
                      <a:pt x="68259" y="46685"/>
                    </a:lnTo>
                    <a:lnTo>
                      <a:pt x="68342" y="46626"/>
                    </a:lnTo>
                    <a:cubicBezTo>
                      <a:pt x="68342" y="46602"/>
                      <a:pt x="68342" y="46590"/>
                      <a:pt x="68331" y="46578"/>
                    </a:cubicBezTo>
                    <a:lnTo>
                      <a:pt x="68450" y="46471"/>
                    </a:lnTo>
                    <a:lnTo>
                      <a:pt x="68592" y="46364"/>
                    </a:lnTo>
                    <a:cubicBezTo>
                      <a:pt x="68640" y="46292"/>
                      <a:pt x="68700" y="46209"/>
                      <a:pt x="68759" y="46137"/>
                    </a:cubicBezTo>
                    <a:lnTo>
                      <a:pt x="68938" y="46102"/>
                    </a:lnTo>
                    <a:lnTo>
                      <a:pt x="69021" y="46006"/>
                    </a:lnTo>
                    <a:lnTo>
                      <a:pt x="69116" y="45923"/>
                    </a:lnTo>
                    <a:lnTo>
                      <a:pt x="69212" y="45899"/>
                    </a:lnTo>
                    <a:lnTo>
                      <a:pt x="69283" y="45935"/>
                    </a:lnTo>
                    <a:lnTo>
                      <a:pt x="69366" y="45935"/>
                    </a:lnTo>
                    <a:lnTo>
                      <a:pt x="69366" y="45875"/>
                    </a:lnTo>
                    <a:cubicBezTo>
                      <a:pt x="69366" y="45864"/>
                      <a:pt x="69402" y="45804"/>
                      <a:pt x="69426" y="45756"/>
                    </a:cubicBezTo>
                    <a:lnTo>
                      <a:pt x="69616" y="45625"/>
                    </a:lnTo>
                    <a:lnTo>
                      <a:pt x="69688" y="45590"/>
                    </a:lnTo>
                    <a:lnTo>
                      <a:pt x="69688" y="45554"/>
                    </a:lnTo>
                    <a:lnTo>
                      <a:pt x="69640" y="45542"/>
                    </a:lnTo>
                    <a:lnTo>
                      <a:pt x="69569" y="45542"/>
                    </a:lnTo>
                    <a:lnTo>
                      <a:pt x="69533" y="45494"/>
                    </a:lnTo>
                    <a:lnTo>
                      <a:pt x="69605" y="45471"/>
                    </a:lnTo>
                    <a:lnTo>
                      <a:pt x="69724" y="45387"/>
                    </a:lnTo>
                    <a:lnTo>
                      <a:pt x="69795" y="45387"/>
                    </a:lnTo>
                    <a:lnTo>
                      <a:pt x="69878" y="45375"/>
                    </a:lnTo>
                    <a:cubicBezTo>
                      <a:pt x="69902" y="45352"/>
                      <a:pt x="69914" y="45340"/>
                      <a:pt x="69938" y="45328"/>
                    </a:cubicBezTo>
                    <a:lnTo>
                      <a:pt x="70021" y="45316"/>
                    </a:lnTo>
                    <a:lnTo>
                      <a:pt x="70021" y="45352"/>
                    </a:lnTo>
                    <a:lnTo>
                      <a:pt x="69914" y="45423"/>
                    </a:lnTo>
                    <a:lnTo>
                      <a:pt x="69783" y="45459"/>
                    </a:lnTo>
                    <a:lnTo>
                      <a:pt x="69771" y="45483"/>
                    </a:lnTo>
                    <a:lnTo>
                      <a:pt x="69807" y="45506"/>
                    </a:lnTo>
                    <a:lnTo>
                      <a:pt x="69997" y="45423"/>
                    </a:lnTo>
                    <a:lnTo>
                      <a:pt x="70212" y="45316"/>
                    </a:lnTo>
                    <a:lnTo>
                      <a:pt x="70188" y="45280"/>
                    </a:lnTo>
                    <a:lnTo>
                      <a:pt x="70247" y="45233"/>
                    </a:lnTo>
                    <a:lnTo>
                      <a:pt x="70307" y="45233"/>
                    </a:lnTo>
                    <a:cubicBezTo>
                      <a:pt x="70295" y="45244"/>
                      <a:pt x="70295" y="45268"/>
                      <a:pt x="70295" y="45280"/>
                    </a:cubicBezTo>
                    <a:cubicBezTo>
                      <a:pt x="70295" y="45280"/>
                      <a:pt x="70307" y="45352"/>
                      <a:pt x="70319" y="45352"/>
                    </a:cubicBezTo>
                    <a:lnTo>
                      <a:pt x="70462" y="45352"/>
                    </a:lnTo>
                    <a:lnTo>
                      <a:pt x="70545" y="45304"/>
                    </a:lnTo>
                    <a:lnTo>
                      <a:pt x="70676" y="45280"/>
                    </a:lnTo>
                    <a:lnTo>
                      <a:pt x="70843" y="45268"/>
                    </a:lnTo>
                    <a:lnTo>
                      <a:pt x="70938" y="45197"/>
                    </a:lnTo>
                    <a:lnTo>
                      <a:pt x="70938" y="45161"/>
                    </a:lnTo>
                    <a:lnTo>
                      <a:pt x="70902" y="45137"/>
                    </a:lnTo>
                    <a:cubicBezTo>
                      <a:pt x="70902" y="45125"/>
                      <a:pt x="70902" y="45113"/>
                      <a:pt x="70902" y="45102"/>
                    </a:cubicBezTo>
                    <a:lnTo>
                      <a:pt x="71117" y="44947"/>
                    </a:lnTo>
                    <a:lnTo>
                      <a:pt x="71295" y="44863"/>
                    </a:lnTo>
                    <a:lnTo>
                      <a:pt x="71379" y="44804"/>
                    </a:lnTo>
                    <a:lnTo>
                      <a:pt x="71402" y="44756"/>
                    </a:lnTo>
                    <a:lnTo>
                      <a:pt x="71379" y="44732"/>
                    </a:lnTo>
                    <a:cubicBezTo>
                      <a:pt x="71343" y="44685"/>
                      <a:pt x="71307" y="44637"/>
                      <a:pt x="71271" y="44590"/>
                    </a:cubicBezTo>
                    <a:cubicBezTo>
                      <a:pt x="71283" y="44554"/>
                      <a:pt x="71295" y="44506"/>
                      <a:pt x="71319" y="44471"/>
                    </a:cubicBezTo>
                    <a:lnTo>
                      <a:pt x="71379" y="44399"/>
                    </a:lnTo>
                    <a:lnTo>
                      <a:pt x="71379" y="44316"/>
                    </a:lnTo>
                    <a:lnTo>
                      <a:pt x="71414" y="44280"/>
                    </a:lnTo>
                    <a:lnTo>
                      <a:pt x="71486" y="44220"/>
                    </a:lnTo>
                    <a:lnTo>
                      <a:pt x="71486" y="44137"/>
                    </a:lnTo>
                    <a:lnTo>
                      <a:pt x="71462" y="44125"/>
                    </a:lnTo>
                    <a:cubicBezTo>
                      <a:pt x="71498" y="44054"/>
                      <a:pt x="71545" y="43994"/>
                      <a:pt x="71581" y="43923"/>
                    </a:cubicBezTo>
                    <a:lnTo>
                      <a:pt x="71748" y="43720"/>
                    </a:lnTo>
                    <a:lnTo>
                      <a:pt x="71748" y="43637"/>
                    </a:lnTo>
                    <a:cubicBezTo>
                      <a:pt x="71712" y="43554"/>
                      <a:pt x="71688" y="43470"/>
                      <a:pt x="71664" y="43387"/>
                    </a:cubicBezTo>
                    <a:lnTo>
                      <a:pt x="71629" y="43339"/>
                    </a:lnTo>
                    <a:lnTo>
                      <a:pt x="71664" y="43185"/>
                    </a:lnTo>
                    <a:lnTo>
                      <a:pt x="71700" y="43113"/>
                    </a:lnTo>
                    <a:lnTo>
                      <a:pt x="71700" y="43054"/>
                    </a:lnTo>
                    <a:lnTo>
                      <a:pt x="71843" y="42947"/>
                    </a:lnTo>
                    <a:cubicBezTo>
                      <a:pt x="71843" y="42923"/>
                      <a:pt x="71855" y="42911"/>
                      <a:pt x="71855" y="42887"/>
                    </a:cubicBezTo>
                    <a:lnTo>
                      <a:pt x="71795" y="42744"/>
                    </a:lnTo>
                    <a:cubicBezTo>
                      <a:pt x="71807" y="42685"/>
                      <a:pt x="71831" y="42613"/>
                      <a:pt x="71843" y="42554"/>
                    </a:cubicBezTo>
                    <a:lnTo>
                      <a:pt x="71807" y="42411"/>
                    </a:lnTo>
                    <a:cubicBezTo>
                      <a:pt x="71807" y="42375"/>
                      <a:pt x="71819" y="42339"/>
                      <a:pt x="71819" y="42304"/>
                    </a:cubicBezTo>
                    <a:cubicBezTo>
                      <a:pt x="71831" y="42268"/>
                      <a:pt x="71807" y="42268"/>
                      <a:pt x="71807" y="42244"/>
                    </a:cubicBezTo>
                    <a:lnTo>
                      <a:pt x="71831" y="42101"/>
                    </a:lnTo>
                    <a:cubicBezTo>
                      <a:pt x="71783" y="41923"/>
                      <a:pt x="71736" y="41744"/>
                      <a:pt x="71700" y="41565"/>
                    </a:cubicBezTo>
                    <a:cubicBezTo>
                      <a:pt x="71700" y="41530"/>
                      <a:pt x="71688" y="41494"/>
                      <a:pt x="71676" y="41458"/>
                    </a:cubicBezTo>
                    <a:lnTo>
                      <a:pt x="71712" y="41375"/>
                    </a:lnTo>
                    <a:lnTo>
                      <a:pt x="71700" y="41303"/>
                    </a:lnTo>
                    <a:lnTo>
                      <a:pt x="71664" y="41351"/>
                    </a:lnTo>
                    <a:lnTo>
                      <a:pt x="71569" y="41315"/>
                    </a:lnTo>
                    <a:lnTo>
                      <a:pt x="71569" y="41268"/>
                    </a:lnTo>
                    <a:cubicBezTo>
                      <a:pt x="71569" y="41256"/>
                      <a:pt x="71605" y="41196"/>
                      <a:pt x="71629" y="41173"/>
                    </a:cubicBezTo>
                    <a:lnTo>
                      <a:pt x="71605" y="41077"/>
                    </a:lnTo>
                    <a:lnTo>
                      <a:pt x="71605" y="41018"/>
                    </a:lnTo>
                    <a:lnTo>
                      <a:pt x="71676" y="40994"/>
                    </a:lnTo>
                    <a:lnTo>
                      <a:pt x="71676" y="40899"/>
                    </a:lnTo>
                    <a:lnTo>
                      <a:pt x="71593" y="40815"/>
                    </a:lnTo>
                    <a:lnTo>
                      <a:pt x="71438" y="40780"/>
                    </a:lnTo>
                    <a:lnTo>
                      <a:pt x="71474" y="40768"/>
                    </a:lnTo>
                    <a:lnTo>
                      <a:pt x="71486" y="40732"/>
                    </a:lnTo>
                    <a:lnTo>
                      <a:pt x="71521" y="40768"/>
                    </a:lnTo>
                    <a:lnTo>
                      <a:pt x="71605" y="40792"/>
                    </a:lnTo>
                    <a:lnTo>
                      <a:pt x="71688" y="40803"/>
                    </a:lnTo>
                    <a:cubicBezTo>
                      <a:pt x="71688" y="40780"/>
                      <a:pt x="71700" y="40744"/>
                      <a:pt x="71700" y="40720"/>
                    </a:cubicBezTo>
                    <a:lnTo>
                      <a:pt x="71771" y="40720"/>
                    </a:lnTo>
                    <a:lnTo>
                      <a:pt x="71807" y="40756"/>
                    </a:lnTo>
                    <a:lnTo>
                      <a:pt x="71867" y="40780"/>
                    </a:lnTo>
                    <a:lnTo>
                      <a:pt x="71819" y="40839"/>
                    </a:lnTo>
                    <a:lnTo>
                      <a:pt x="71748" y="40899"/>
                    </a:lnTo>
                    <a:cubicBezTo>
                      <a:pt x="71748" y="40911"/>
                      <a:pt x="71748" y="40934"/>
                      <a:pt x="71736" y="40946"/>
                    </a:cubicBezTo>
                    <a:lnTo>
                      <a:pt x="71795" y="40946"/>
                    </a:lnTo>
                    <a:lnTo>
                      <a:pt x="71879" y="40863"/>
                    </a:lnTo>
                    <a:lnTo>
                      <a:pt x="72010" y="40792"/>
                    </a:lnTo>
                    <a:lnTo>
                      <a:pt x="72152" y="40553"/>
                    </a:lnTo>
                    <a:lnTo>
                      <a:pt x="72212" y="40387"/>
                    </a:lnTo>
                    <a:lnTo>
                      <a:pt x="72224" y="40291"/>
                    </a:lnTo>
                    <a:lnTo>
                      <a:pt x="72283" y="40244"/>
                    </a:lnTo>
                    <a:cubicBezTo>
                      <a:pt x="72295" y="40184"/>
                      <a:pt x="72319" y="40137"/>
                      <a:pt x="72331" y="40089"/>
                    </a:cubicBezTo>
                    <a:lnTo>
                      <a:pt x="72391" y="39958"/>
                    </a:lnTo>
                    <a:lnTo>
                      <a:pt x="72641" y="39779"/>
                    </a:lnTo>
                    <a:cubicBezTo>
                      <a:pt x="72653" y="39756"/>
                      <a:pt x="72653" y="39732"/>
                      <a:pt x="72664" y="39708"/>
                    </a:cubicBezTo>
                    <a:lnTo>
                      <a:pt x="72748" y="39672"/>
                    </a:lnTo>
                    <a:cubicBezTo>
                      <a:pt x="72760" y="39649"/>
                      <a:pt x="72772" y="39625"/>
                      <a:pt x="72795" y="39589"/>
                    </a:cubicBezTo>
                    <a:lnTo>
                      <a:pt x="72998" y="39398"/>
                    </a:lnTo>
                    <a:lnTo>
                      <a:pt x="73141" y="39160"/>
                    </a:lnTo>
                    <a:lnTo>
                      <a:pt x="73188" y="39089"/>
                    </a:lnTo>
                    <a:cubicBezTo>
                      <a:pt x="73224" y="39017"/>
                      <a:pt x="73248" y="38946"/>
                      <a:pt x="73284" y="38851"/>
                    </a:cubicBezTo>
                    <a:cubicBezTo>
                      <a:pt x="73295" y="38827"/>
                      <a:pt x="73295" y="38791"/>
                      <a:pt x="73307" y="38756"/>
                    </a:cubicBezTo>
                    <a:cubicBezTo>
                      <a:pt x="73307" y="38720"/>
                      <a:pt x="73343" y="38708"/>
                      <a:pt x="73367" y="38684"/>
                    </a:cubicBezTo>
                    <a:cubicBezTo>
                      <a:pt x="73379" y="38648"/>
                      <a:pt x="73367" y="38636"/>
                      <a:pt x="73355" y="38613"/>
                    </a:cubicBezTo>
                    <a:cubicBezTo>
                      <a:pt x="73343" y="38589"/>
                      <a:pt x="73295" y="38565"/>
                      <a:pt x="73272" y="38541"/>
                    </a:cubicBezTo>
                    <a:cubicBezTo>
                      <a:pt x="73272" y="38506"/>
                      <a:pt x="73284" y="38482"/>
                      <a:pt x="73284" y="38458"/>
                    </a:cubicBezTo>
                    <a:lnTo>
                      <a:pt x="73343" y="38398"/>
                    </a:lnTo>
                    <a:cubicBezTo>
                      <a:pt x="73319" y="38327"/>
                      <a:pt x="73307" y="38267"/>
                      <a:pt x="73295" y="38196"/>
                    </a:cubicBezTo>
                    <a:lnTo>
                      <a:pt x="73236" y="38172"/>
                    </a:lnTo>
                    <a:lnTo>
                      <a:pt x="73200" y="38077"/>
                    </a:lnTo>
                    <a:lnTo>
                      <a:pt x="72974" y="37791"/>
                    </a:lnTo>
                    <a:cubicBezTo>
                      <a:pt x="72974" y="37755"/>
                      <a:pt x="72962" y="37720"/>
                      <a:pt x="72962" y="37684"/>
                    </a:cubicBezTo>
                    <a:lnTo>
                      <a:pt x="72914" y="37565"/>
                    </a:lnTo>
                    <a:lnTo>
                      <a:pt x="72557" y="37493"/>
                    </a:lnTo>
                    <a:cubicBezTo>
                      <a:pt x="72498" y="37493"/>
                      <a:pt x="72426" y="37505"/>
                      <a:pt x="72367" y="37517"/>
                    </a:cubicBezTo>
                    <a:lnTo>
                      <a:pt x="72224" y="37589"/>
                    </a:lnTo>
                    <a:lnTo>
                      <a:pt x="72117" y="37493"/>
                    </a:lnTo>
                    <a:lnTo>
                      <a:pt x="71998" y="37493"/>
                    </a:lnTo>
                    <a:lnTo>
                      <a:pt x="71867" y="37410"/>
                    </a:lnTo>
                    <a:lnTo>
                      <a:pt x="71712" y="37374"/>
                    </a:lnTo>
                    <a:lnTo>
                      <a:pt x="71605" y="37374"/>
                    </a:lnTo>
                    <a:lnTo>
                      <a:pt x="71343" y="37208"/>
                    </a:lnTo>
                    <a:lnTo>
                      <a:pt x="71129" y="37029"/>
                    </a:lnTo>
                    <a:lnTo>
                      <a:pt x="71033" y="37029"/>
                    </a:lnTo>
                    <a:lnTo>
                      <a:pt x="70878" y="36958"/>
                    </a:lnTo>
                    <a:lnTo>
                      <a:pt x="70771" y="36982"/>
                    </a:lnTo>
                    <a:lnTo>
                      <a:pt x="70426" y="36851"/>
                    </a:lnTo>
                    <a:lnTo>
                      <a:pt x="70283" y="36862"/>
                    </a:lnTo>
                    <a:lnTo>
                      <a:pt x="70116" y="36839"/>
                    </a:lnTo>
                    <a:cubicBezTo>
                      <a:pt x="70081" y="36851"/>
                      <a:pt x="70057" y="36874"/>
                      <a:pt x="70021" y="36886"/>
                    </a:cubicBezTo>
                    <a:lnTo>
                      <a:pt x="69866" y="36910"/>
                    </a:lnTo>
                    <a:lnTo>
                      <a:pt x="69771" y="36886"/>
                    </a:lnTo>
                    <a:lnTo>
                      <a:pt x="69688" y="36934"/>
                    </a:lnTo>
                    <a:lnTo>
                      <a:pt x="69640" y="36993"/>
                    </a:lnTo>
                    <a:lnTo>
                      <a:pt x="69581" y="36958"/>
                    </a:lnTo>
                    <a:lnTo>
                      <a:pt x="69426" y="36898"/>
                    </a:lnTo>
                    <a:lnTo>
                      <a:pt x="69402" y="36934"/>
                    </a:lnTo>
                    <a:lnTo>
                      <a:pt x="69331" y="36910"/>
                    </a:lnTo>
                    <a:cubicBezTo>
                      <a:pt x="69331" y="36922"/>
                      <a:pt x="69331" y="36946"/>
                      <a:pt x="69319" y="36958"/>
                    </a:cubicBezTo>
                    <a:cubicBezTo>
                      <a:pt x="69319" y="36982"/>
                      <a:pt x="69319" y="36993"/>
                      <a:pt x="69319" y="37005"/>
                    </a:cubicBezTo>
                    <a:lnTo>
                      <a:pt x="69224" y="36958"/>
                    </a:lnTo>
                    <a:lnTo>
                      <a:pt x="69212" y="36922"/>
                    </a:lnTo>
                    <a:lnTo>
                      <a:pt x="69140" y="36922"/>
                    </a:lnTo>
                    <a:lnTo>
                      <a:pt x="69164" y="36958"/>
                    </a:lnTo>
                    <a:lnTo>
                      <a:pt x="69140" y="36982"/>
                    </a:lnTo>
                    <a:lnTo>
                      <a:pt x="68973" y="36958"/>
                    </a:lnTo>
                    <a:lnTo>
                      <a:pt x="68926" y="36970"/>
                    </a:lnTo>
                    <a:lnTo>
                      <a:pt x="68795" y="36970"/>
                    </a:lnTo>
                    <a:lnTo>
                      <a:pt x="68497" y="36910"/>
                    </a:lnTo>
                    <a:lnTo>
                      <a:pt x="68390" y="36934"/>
                    </a:lnTo>
                    <a:lnTo>
                      <a:pt x="68390" y="36958"/>
                    </a:lnTo>
                    <a:lnTo>
                      <a:pt x="68414" y="36993"/>
                    </a:lnTo>
                    <a:cubicBezTo>
                      <a:pt x="68414" y="37005"/>
                      <a:pt x="68402" y="37017"/>
                      <a:pt x="68402" y="37029"/>
                    </a:cubicBezTo>
                    <a:lnTo>
                      <a:pt x="68331" y="37005"/>
                    </a:lnTo>
                    <a:lnTo>
                      <a:pt x="68307" y="37029"/>
                    </a:lnTo>
                    <a:cubicBezTo>
                      <a:pt x="68307" y="37041"/>
                      <a:pt x="68307" y="37041"/>
                      <a:pt x="68295" y="37065"/>
                    </a:cubicBezTo>
                    <a:lnTo>
                      <a:pt x="68200" y="37112"/>
                    </a:lnTo>
                    <a:lnTo>
                      <a:pt x="68176" y="37160"/>
                    </a:lnTo>
                    <a:lnTo>
                      <a:pt x="68176" y="37255"/>
                    </a:lnTo>
                    <a:lnTo>
                      <a:pt x="68104" y="37196"/>
                    </a:lnTo>
                    <a:lnTo>
                      <a:pt x="68069" y="37136"/>
                    </a:lnTo>
                    <a:lnTo>
                      <a:pt x="68021" y="37160"/>
                    </a:lnTo>
                    <a:cubicBezTo>
                      <a:pt x="68021" y="37184"/>
                      <a:pt x="68033" y="37208"/>
                      <a:pt x="68033" y="37232"/>
                    </a:cubicBezTo>
                    <a:cubicBezTo>
                      <a:pt x="68021" y="37279"/>
                      <a:pt x="67997" y="37327"/>
                      <a:pt x="67973" y="37386"/>
                    </a:cubicBezTo>
                    <a:cubicBezTo>
                      <a:pt x="67973" y="37422"/>
                      <a:pt x="67985" y="37458"/>
                      <a:pt x="67997" y="37493"/>
                    </a:cubicBezTo>
                    <a:cubicBezTo>
                      <a:pt x="67973" y="37458"/>
                      <a:pt x="67961" y="37422"/>
                      <a:pt x="67950" y="37398"/>
                    </a:cubicBezTo>
                    <a:cubicBezTo>
                      <a:pt x="67926" y="37363"/>
                      <a:pt x="67961" y="37327"/>
                      <a:pt x="67961" y="37291"/>
                    </a:cubicBezTo>
                    <a:lnTo>
                      <a:pt x="67926" y="37196"/>
                    </a:lnTo>
                    <a:cubicBezTo>
                      <a:pt x="67938" y="37160"/>
                      <a:pt x="67950" y="37112"/>
                      <a:pt x="67961" y="37065"/>
                    </a:cubicBezTo>
                    <a:lnTo>
                      <a:pt x="67997" y="37029"/>
                    </a:lnTo>
                    <a:lnTo>
                      <a:pt x="67961" y="37005"/>
                    </a:lnTo>
                    <a:lnTo>
                      <a:pt x="67878" y="37017"/>
                    </a:lnTo>
                    <a:lnTo>
                      <a:pt x="67973" y="36898"/>
                    </a:lnTo>
                    <a:lnTo>
                      <a:pt x="67807" y="36803"/>
                    </a:lnTo>
                    <a:lnTo>
                      <a:pt x="67700" y="36720"/>
                    </a:lnTo>
                    <a:lnTo>
                      <a:pt x="67628" y="36731"/>
                    </a:lnTo>
                    <a:lnTo>
                      <a:pt x="67509" y="36731"/>
                    </a:lnTo>
                    <a:lnTo>
                      <a:pt x="67449" y="36815"/>
                    </a:lnTo>
                    <a:lnTo>
                      <a:pt x="67390" y="36851"/>
                    </a:lnTo>
                    <a:lnTo>
                      <a:pt x="67342" y="36791"/>
                    </a:lnTo>
                    <a:lnTo>
                      <a:pt x="67295" y="36779"/>
                    </a:lnTo>
                    <a:cubicBezTo>
                      <a:pt x="67283" y="36755"/>
                      <a:pt x="67271" y="36743"/>
                      <a:pt x="67259" y="36720"/>
                    </a:cubicBezTo>
                    <a:lnTo>
                      <a:pt x="67188" y="36696"/>
                    </a:lnTo>
                    <a:lnTo>
                      <a:pt x="67104" y="36708"/>
                    </a:lnTo>
                    <a:lnTo>
                      <a:pt x="67057" y="36672"/>
                    </a:lnTo>
                    <a:lnTo>
                      <a:pt x="66985" y="36672"/>
                    </a:lnTo>
                    <a:cubicBezTo>
                      <a:pt x="66973" y="36684"/>
                      <a:pt x="66961" y="36696"/>
                      <a:pt x="66949" y="36720"/>
                    </a:cubicBezTo>
                    <a:lnTo>
                      <a:pt x="66949" y="36684"/>
                    </a:lnTo>
                    <a:lnTo>
                      <a:pt x="66890" y="36660"/>
                    </a:lnTo>
                    <a:lnTo>
                      <a:pt x="66842" y="36612"/>
                    </a:lnTo>
                    <a:lnTo>
                      <a:pt x="66783" y="36648"/>
                    </a:lnTo>
                    <a:lnTo>
                      <a:pt x="66664" y="36648"/>
                    </a:lnTo>
                    <a:lnTo>
                      <a:pt x="66497" y="36601"/>
                    </a:lnTo>
                    <a:lnTo>
                      <a:pt x="66449" y="36601"/>
                    </a:lnTo>
                    <a:lnTo>
                      <a:pt x="66426" y="36636"/>
                    </a:lnTo>
                    <a:lnTo>
                      <a:pt x="66318" y="36601"/>
                    </a:lnTo>
                    <a:lnTo>
                      <a:pt x="66259" y="36624"/>
                    </a:lnTo>
                    <a:lnTo>
                      <a:pt x="66259" y="36672"/>
                    </a:lnTo>
                    <a:lnTo>
                      <a:pt x="66211" y="36684"/>
                    </a:lnTo>
                    <a:lnTo>
                      <a:pt x="66176" y="36636"/>
                    </a:lnTo>
                    <a:lnTo>
                      <a:pt x="66056" y="36648"/>
                    </a:lnTo>
                    <a:lnTo>
                      <a:pt x="65961" y="36708"/>
                    </a:lnTo>
                    <a:cubicBezTo>
                      <a:pt x="65937" y="36743"/>
                      <a:pt x="65925" y="36767"/>
                      <a:pt x="65914" y="36803"/>
                    </a:cubicBezTo>
                    <a:cubicBezTo>
                      <a:pt x="65902" y="36827"/>
                      <a:pt x="65925" y="36827"/>
                      <a:pt x="65925" y="36839"/>
                    </a:cubicBezTo>
                    <a:lnTo>
                      <a:pt x="65830" y="36946"/>
                    </a:lnTo>
                    <a:lnTo>
                      <a:pt x="65699" y="37041"/>
                    </a:lnTo>
                    <a:lnTo>
                      <a:pt x="65521" y="37148"/>
                    </a:lnTo>
                    <a:cubicBezTo>
                      <a:pt x="65497" y="37184"/>
                      <a:pt x="65473" y="37220"/>
                      <a:pt x="65449" y="37255"/>
                    </a:cubicBezTo>
                    <a:lnTo>
                      <a:pt x="65414" y="37374"/>
                    </a:lnTo>
                    <a:lnTo>
                      <a:pt x="65414" y="37493"/>
                    </a:lnTo>
                    <a:cubicBezTo>
                      <a:pt x="65414" y="37529"/>
                      <a:pt x="65390" y="37541"/>
                      <a:pt x="65378" y="37553"/>
                    </a:cubicBezTo>
                    <a:lnTo>
                      <a:pt x="65294" y="37636"/>
                    </a:lnTo>
                    <a:cubicBezTo>
                      <a:pt x="65294" y="37660"/>
                      <a:pt x="65306" y="37672"/>
                      <a:pt x="65318" y="37684"/>
                    </a:cubicBezTo>
                    <a:lnTo>
                      <a:pt x="65342" y="37767"/>
                    </a:lnTo>
                    <a:lnTo>
                      <a:pt x="65354" y="37910"/>
                    </a:lnTo>
                    <a:lnTo>
                      <a:pt x="65306" y="37815"/>
                    </a:lnTo>
                    <a:lnTo>
                      <a:pt x="65211" y="37744"/>
                    </a:lnTo>
                    <a:lnTo>
                      <a:pt x="65199" y="37672"/>
                    </a:lnTo>
                    <a:cubicBezTo>
                      <a:pt x="65223" y="37648"/>
                      <a:pt x="65247" y="37613"/>
                      <a:pt x="65259" y="37589"/>
                    </a:cubicBezTo>
                    <a:lnTo>
                      <a:pt x="65342" y="37517"/>
                    </a:lnTo>
                    <a:cubicBezTo>
                      <a:pt x="65330" y="37482"/>
                      <a:pt x="65318" y="37446"/>
                      <a:pt x="65306" y="37410"/>
                    </a:cubicBezTo>
                    <a:lnTo>
                      <a:pt x="65330" y="37315"/>
                    </a:lnTo>
                    <a:lnTo>
                      <a:pt x="65318" y="37267"/>
                    </a:lnTo>
                    <a:lnTo>
                      <a:pt x="65247" y="37279"/>
                    </a:lnTo>
                    <a:lnTo>
                      <a:pt x="65140" y="37327"/>
                    </a:lnTo>
                    <a:lnTo>
                      <a:pt x="64997" y="37327"/>
                    </a:lnTo>
                    <a:lnTo>
                      <a:pt x="64878" y="37351"/>
                    </a:lnTo>
                    <a:lnTo>
                      <a:pt x="64782" y="37386"/>
                    </a:lnTo>
                    <a:lnTo>
                      <a:pt x="64711" y="37363"/>
                    </a:lnTo>
                    <a:lnTo>
                      <a:pt x="64794" y="37363"/>
                    </a:lnTo>
                    <a:lnTo>
                      <a:pt x="64866" y="37291"/>
                    </a:lnTo>
                    <a:lnTo>
                      <a:pt x="64961" y="37255"/>
                    </a:lnTo>
                    <a:lnTo>
                      <a:pt x="65116" y="37255"/>
                    </a:lnTo>
                    <a:cubicBezTo>
                      <a:pt x="65152" y="37243"/>
                      <a:pt x="65175" y="37232"/>
                      <a:pt x="65211" y="37232"/>
                    </a:cubicBezTo>
                    <a:cubicBezTo>
                      <a:pt x="65235" y="37196"/>
                      <a:pt x="65247" y="37160"/>
                      <a:pt x="65271" y="37136"/>
                    </a:cubicBezTo>
                    <a:lnTo>
                      <a:pt x="65318" y="37124"/>
                    </a:lnTo>
                    <a:lnTo>
                      <a:pt x="65366" y="37148"/>
                    </a:lnTo>
                    <a:lnTo>
                      <a:pt x="65414" y="37124"/>
                    </a:lnTo>
                    <a:lnTo>
                      <a:pt x="65497" y="37065"/>
                    </a:lnTo>
                    <a:lnTo>
                      <a:pt x="65652" y="37005"/>
                    </a:lnTo>
                    <a:cubicBezTo>
                      <a:pt x="65652" y="36970"/>
                      <a:pt x="65640" y="36934"/>
                      <a:pt x="65640" y="36910"/>
                    </a:cubicBezTo>
                    <a:cubicBezTo>
                      <a:pt x="65675" y="36862"/>
                      <a:pt x="65711" y="36815"/>
                      <a:pt x="65747" y="36755"/>
                    </a:cubicBezTo>
                    <a:cubicBezTo>
                      <a:pt x="65747" y="36731"/>
                      <a:pt x="65735" y="36708"/>
                      <a:pt x="65735" y="36672"/>
                    </a:cubicBezTo>
                    <a:lnTo>
                      <a:pt x="65771" y="36612"/>
                    </a:lnTo>
                    <a:lnTo>
                      <a:pt x="65771" y="36541"/>
                    </a:lnTo>
                    <a:lnTo>
                      <a:pt x="65628" y="36541"/>
                    </a:lnTo>
                    <a:lnTo>
                      <a:pt x="65497" y="36481"/>
                    </a:lnTo>
                    <a:cubicBezTo>
                      <a:pt x="65461" y="36481"/>
                      <a:pt x="65425" y="36493"/>
                      <a:pt x="65390" y="36505"/>
                    </a:cubicBezTo>
                    <a:lnTo>
                      <a:pt x="65259" y="36601"/>
                    </a:lnTo>
                    <a:lnTo>
                      <a:pt x="65128" y="36624"/>
                    </a:lnTo>
                    <a:lnTo>
                      <a:pt x="64937" y="36601"/>
                    </a:lnTo>
                    <a:lnTo>
                      <a:pt x="64735" y="36624"/>
                    </a:lnTo>
                    <a:lnTo>
                      <a:pt x="64616" y="36767"/>
                    </a:lnTo>
                    <a:cubicBezTo>
                      <a:pt x="64616" y="36779"/>
                      <a:pt x="64628" y="36803"/>
                      <a:pt x="64628" y="36815"/>
                    </a:cubicBezTo>
                    <a:lnTo>
                      <a:pt x="64675" y="36827"/>
                    </a:lnTo>
                    <a:lnTo>
                      <a:pt x="64723" y="36862"/>
                    </a:lnTo>
                    <a:lnTo>
                      <a:pt x="64652" y="36886"/>
                    </a:lnTo>
                    <a:lnTo>
                      <a:pt x="64616" y="36910"/>
                    </a:lnTo>
                    <a:cubicBezTo>
                      <a:pt x="64604" y="36934"/>
                      <a:pt x="64592" y="36958"/>
                      <a:pt x="64592" y="36982"/>
                    </a:cubicBezTo>
                    <a:cubicBezTo>
                      <a:pt x="64568" y="36970"/>
                      <a:pt x="64568" y="36946"/>
                      <a:pt x="64544" y="36922"/>
                    </a:cubicBezTo>
                    <a:lnTo>
                      <a:pt x="64497" y="36922"/>
                    </a:lnTo>
                    <a:lnTo>
                      <a:pt x="64390" y="36982"/>
                    </a:lnTo>
                    <a:cubicBezTo>
                      <a:pt x="64354" y="37029"/>
                      <a:pt x="64330" y="37077"/>
                      <a:pt x="64294" y="37124"/>
                    </a:cubicBezTo>
                    <a:lnTo>
                      <a:pt x="64163" y="37303"/>
                    </a:lnTo>
                    <a:lnTo>
                      <a:pt x="64259" y="37148"/>
                    </a:lnTo>
                    <a:cubicBezTo>
                      <a:pt x="64259" y="37124"/>
                      <a:pt x="64247" y="37101"/>
                      <a:pt x="64235" y="37065"/>
                    </a:cubicBezTo>
                    <a:lnTo>
                      <a:pt x="64247" y="37017"/>
                    </a:lnTo>
                    <a:lnTo>
                      <a:pt x="64247" y="36958"/>
                    </a:lnTo>
                    <a:lnTo>
                      <a:pt x="64199" y="36970"/>
                    </a:lnTo>
                    <a:lnTo>
                      <a:pt x="64104" y="37053"/>
                    </a:lnTo>
                    <a:cubicBezTo>
                      <a:pt x="64092" y="37089"/>
                      <a:pt x="64080" y="37112"/>
                      <a:pt x="64068" y="37148"/>
                    </a:cubicBezTo>
                    <a:cubicBezTo>
                      <a:pt x="64056" y="37184"/>
                      <a:pt x="64044" y="37232"/>
                      <a:pt x="64032" y="37267"/>
                    </a:cubicBezTo>
                    <a:lnTo>
                      <a:pt x="63961" y="37327"/>
                    </a:lnTo>
                    <a:cubicBezTo>
                      <a:pt x="63985" y="37279"/>
                      <a:pt x="63997" y="37232"/>
                      <a:pt x="64020" y="37184"/>
                    </a:cubicBezTo>
                    <a:cubicBezTo>
                      <a:pt x="64044" y="37136"/>
                      <a:pt x="64020" y="37124"/>
                      <a:pt x="64020" y="37089"/>
                    </a:cubicBezTo>
                    <a:lnTo>
                      <a:pt x="64163" y="36886"/>
                    </a:lnTo>
                    <a:cubicBezTo>
                      <a:pt x="64163" y="36839"/>
                      <a:pt x="64187" y="36803"/>
                      <a:pt x="64187" y="36755"/>
                    </a:cubicBezTo>
                    <a:lnTo>
                      <a:pt x="64247" y="36672"/>
                    </a:lnTo>
                    <a:lnTo>
                      <a:pt x="64342" y="36612"/>
                    </a:lnTo>
                    <a:lnTo>
                      <a:pt x="64437" y="36529"/>
                    </a:lnTo>
                    <a:lnTo>
                      <a:pt x="64509" y="36493"/>
                    </a:lnTo>
                    <a:cubicBezTo>
                      <a:pt x="64544" y="36446"/>
                      <a:pt x="64568" y="36410"/>
                      <a:pt x="64592" y="36362"/>
                    </a:cubicBezTo>
                    <a:lnTo>
                      <a:pt x="64806" y="36124"/>
                    </a:lnTo>
                    <a:lnTo>
                      <a:pt x="64806" y="36077"/>
                    </a:lnTo>
                    <a:lnTo>
                      <a:pt x="64854" y="36041"/>
                    </a:lnTo>
                    <a:lnTo>
                      <a:pt x="64782" y="36005"/>
                    </a:lnTo>
                    <a:lnTo>
                      <a:pt x="64794" y="35946"/>
                    </a:lnTo>
                    <a:lnTo>
                      <a:pt x="64830" y="35910"/>
                    </a:lnTo>
                    <a:cubicBezTo>
                      <a:pt x="64830" y="35886"/>
                      <a:pt x="64830" y="35862"/>
                      <a:pt x="64818" y="35839"/>
                    </a:cubicBezTo>
                    <a:lnTo>
                      <a:pt x="64711" y="35803"/>
                    </a:lnTo>
                    <a:lnTo>
                      <a:pt x="64592" y="35827"/>
                    </a:lnTo>
                    <a:lnTo>
                      <a:pt x="64568" y="35850"/>
                    </a:lnTo>
                    <a:cubicBezTo>
                      <a:pt x="64544" y="35839"/>
                      <a:pt x="64521" y="35815"/>
                      <a:pt x="64509" y="35803"/>
                    </a:cubicBezTo>
                    <a:lnTo>
                      <a:pt x="64413" y="35660"/>
                    </a:lnTo>
                    <a:lnTo>
                      <a:pt x="64247" y="35458"/>
                    </a:lnTo>
                    <a:lnTo>
                      <a:pt x="64128" y="35362"/>
                    </a:lnTo>
                    <a:lnTo>
                      <a:pt x="64020" y="35219"/>
                    </a:lnTo>
                    <a:cubicBezTo>
                      <a:pt x="64020" y="35196"/>
                      <a:pt x="64009" y="35172"/>
                      <a:pt x="64009" y="35136"/>
                    </a:cubicBezTo>
                    <a:lnTo>
                      <a:pt x="63961" y="35065"/>
                    </a:lnTo>
                    <a:lnTo>
                      <a:pt x="63913" y="35041"/>
                    </a:lnTo>
                    <a:cubicBezTo>
                      <a:pt x="63901" y="35017"/>
                      <a:pt x="63890" y="34981"/>
                      <a:pt x="63878" y="34957"/>
                    </a:cubicBezTo>
                    <a:lnTo>
                      <a:pt x="63794" y="34874"/>
                    </a:lnTo>
                    <a:lnTo>
                      <a:pt x="63770" y="34898"/>
                    </a:lnTo>
                    <a:cubicBezTo>
                      <a:pt x="63770" y="34910"/>
                      <a:pt x="63782" y="34934"/>
                      <a:pt x="63794" y="34957"/>
                    </a:cubicBezTo>
                    <a:lnTo>
                      <a:pt x="63759" y="35017"/>
                    </a:lnTo>
                    <a:lnTo>
                      <a:pt x="63651" y="35088"/>
                    </a:lnTo>
                    <a:cubicBezTo>
                      <a:pt x="63675" y="35053"/>
                      <a:pt x="63699" y="35017"/>
                      <a:pt x="63723" y="34981"/>
                    </a:cubicBezTo>
                    <a:cubicBezTo>
                      <a:pt x="63711" y="34957"/>
                      <a:pt x="63711" y="34922"/>
                      <a:pt x="63699" y="34886"/>
                    </a:cubicBezTo>
                    <a:lnTo>
                      <a:pt x="63580" y="34826"/>
                    </a:lnTo>
                    <a:lnTo>
                      <a:pt x="63544" y="34862"/>
                    </a:lnTo>
                    <a:lnTo>
                      <a:pt x="63473" y="34838"/>
                    </a:lnTo>
                    <a:cubicBezTo>
                      <a:pt x="63461" y="34815"/>
                      <a:pt x="63461" y="34791"/>
                      <a:pt x="63449" y="34779"/>
                    </a:cubicBezTo>
                    <a:lnTo>
                      <a:pt x="63235" y="34660"/>
                    </a:lnTo>
                    <a:lnTo>
                      <a:pt x="63187" y="34660"/>
                    </a:lnTo>
                    <a:lnTo>
                      <a:pt x="63044" y="34588"/>
                    </a:lnTo>
                    <a:lnTo>
                      <a:pt x="62735" y="34588"/>
                    </a:lnTo>
                    <a:lnTo>
                      <a:pt x="62580" y="34553"/>
                    </a:lnTo>
                    <a:lnTo>
                      <a:pt x="62425" y="34576"/>
                    </a:lnTo>
                    <a:lnTo>
                      <a:pt x="62342" y="34648"/>
                    </a:lnTo>
                    <a:cubicBezTo>
                      <a:pt x="62306" y="34660"/>
                      <a:pt x="62282" y="34684"/>
                      <a:pt x="62246" y="34696"/>
                    </a:cubicBezTo>
                    <a:lnTo>
                      <a:pt x="62330" y="34588"/>
                    </a:lnTo>
                    <a:lnTo>
                      <a:pt x="62318" y="34529"/>
                    </a:lnTo>
                    <a:lnTo>
                      <a:pt x="62199" y="34517"/>
                    </a:lnTo>
                    <a:lnTo>
                      <a:pt x="62008" y="34529"/>
                    </a:lnTo>
                    <a:lnTo>
                      <a:pt x="61782" y="34505"/>
                    </a:lnTo>
                    <a:lnTo>
                      <a:pt x="61723" y="34529"/>
                    </a:lnTo>
                    <a:lnTo>
                      <a:pt x="61627" y="34576"/>
                    </a:lnTo>
                    <a:lnTo>
                      <a:pt x="61461" y="34588"/>
                    </a:lnTo>
                    <a:lnTo>
                      <a:pt x="61258" y="34660"/>
                    </a:lnTo>
                    <a:lnTo>
                      <a:pt x="61080" y="34660"/>
                    </a:lnTo>
                    <a:lnTo>
                      <a:pt x="60842" y="34707"/>
                    </a:lnTo>
                    <a:lnTo>
                      <a:pt x="60722" y="34779"/>
                    </a:lnTo>
                    <a:lnTo>
                      <a:pt x="60722" y="34874"/>
                    </a:lnTo>
                    <a:lnTo>
                      <a:pt x="60675" y="34791"/>
                    </a:lnTo>
                    <a:cubicBezTo>
                      <a:pt x="60675" y="34767"/>
                      <a:pt x="60663" y="34731"/>
                      <a:pt x="60651" y="34696"/>
                    </a:cubicBezTo>
                    <a:lnTo>
                      <a:pt x="60603" y="34648"/>
                    </a:lnTo>
                    <a:lnTo>
                      <a:pt x="60401" y="34648"/>
                    </a:lnTo>
                    <a:lnTo>
                      <a:pt x="60199" y="34541"/>
                    </a:lnTo>
                    <a:lnTo>
                      <a:pt x="60091" y="34505"/>
                    </a:lnTo>
                    <a:lnTo>
                      <a:pt x="60032" y="34541"/>
                    </a:lnTo>
                    <a:lnTo>
                      <a:pt x="59925" y="34588"/>
                    </a:lnTo>
                    <a:lnTo>
                      <a:pt x="59865" y="34672"/>
                    </a:lnTo>
                    <a:cubicBezTo>
                      <a:pt x="59865" y="34696"/>
                      <a:pt x="59865" y="34719"/>
                      <a:pt x="59853" y="34743"/>
                    </a:cubicBezTo>
                    <a:cubicBezTo>
                      <a:pt x="59841" y="34719"/>
                      <a:pt x="59829" y="34684"/>
                      <a:pt x="59818" y="34660"/>
                    </a:cubicBezTo>
                    <a:cubicBezTo>
                      <a:pt x="59806" y="34624"/>
                      <a:pt x="59818" y="34565"/>
                      <a:pt x="59818" y="34529"/>
                    </a:cubicBezTo>
                    <a:cubicBezTo>
                      <a:pt x="59818" y="34481"/>
                      <a:pt x="59829" y="34469"/>
                      <a:pt x="59841" y="34445"/>
                    </a:cubicBezTo>
                    <a:cubicBezTo>
                      <a:pt x="59806" y="34410"/>
                      <a:pt x="59782" y="34362"/>
                      <a:pt x="59758" y="34326"/>
                    </a:cubicBezTo>
                    <a:lnTo>
                      <a:pt x="59663" y="34291"/>
                    </a:lnTo>
                    <a:lnTo>
                      <a:pt x="59437" y="34243"/>
                    </a:lnTo>
                    <a:lnTo>
                      <a:pt x="59270" y="34148"/>
                    </a:lnTo>
                    <a:lnTo>
                      <a:pt x="59246" y="34088"/>
                    </a:lnTo>
                    <a:lnTo>
                      <a:pt x="59127" y="34041"/>
                    </a:lnTo>
                    <a:lnTo>
                      <a:pt x="59020" y="34041"/>
                    </a:lnTo>
                    <a:lnTo>
                      <a:pt x="58984" y="34029"/>
                    </a:lnTo>
                    <a:lnTo>
                      <a:pt x="58960" y="34017"/>
                    </a:lnTo>
                    <a:lnTo>
                      <a:pt x="58734" y="33993"/>
                    </a:lnTo>
                    <a:lnTo>
                      <a:pt x="58663" y="34005"/>
                    </a:lnTo>
                    <a:lnTo>
                      <a:pt x="58603" y="34041"/>
                    </a:lnTo>
                    <a:lnTo>
                      <a:pt x="58484" y="34041"/>
                    </a:lnTo>
                    <a:lnTo>
                      <a:pt x="58425" y="34053"/>
                    </a:lnTo>
                    <a:lnTo>
                      <a:pt x="58341" y="34100"/>
                    </a:lnTo>
                    <a:lnTo>
                      <a:pt x="58175" y="34160"/>
                    </a:lnTo>
                    <a:lnTo>
                      <a:pt x="58055" y="34172"/>
                    </a:lnTo>
                    <a:lnTo>
                      <a:pt x="57984" y="34172"/>
                    </a:lnTo>
                    <a:lnTo>
                      <a:pt x="58091" y="34136"/>
                    </a:lnTo>
                    <a:lnTo>
                      <a:pt x="58163" y="34136"/>
                    </a:lnTo>
                    <a:lnTo>
                      <a:pt x="58222" y="34076"/>
                    </a:lnTo>
                    <a:lnTo>
                      <a:pt x="58258" y="34005"/>
                    </a:lnTo>
                    <a:lnTo>
                      <a:pt x="58353" y="33922"/>
                    </a:lnTo>
                    <a:lnTo>
                      <a:pt x="58365" y="33874"/>
                    </a:lnTo>
                    <a:lnTo>
                      <a:pt x="58294" y="33862"/>
                    </a:lnTo>
                    <a:lnTo>
                      <a:pt x="58294" y="33826"/>
                    </a:lnTo>
                    <a:lnTo>
                      <a:pt x="58246" y="33767"/>
                    </a:lnTo>
                    <a:lnTo>
                      <a:pt x="58091" y="33743"/>
                    </a:lnTo>
                    <a:lnTo>
                      <a:pt x="57901" y="33743"/>
                    </a:lnTo>
                    <a:lnTo>
                      <a:pt x="57841" y="33719"/>
                    </a:lnTo>
                    <a:cubicBezTo>
                      <a:pt x="57817" y="33707"/>
                      <a:pt x="57794" y="33707"/>
                      <a:pt x="57770" y="33695"/>
                    </a:cubicBezTo>
                    <a:lnTo>
                      <a:pt x="57663" y="33719"/>
                    </a:lnTo>
                    <a:lnTo>
                      <a:pt x="57615" y="33683"/>
                    </a:lnTo>
                    <a:lnTo>
                      <a:pt x="57496" y="33672"/>
                    </a:lnTo>
                    <a:lnTo>
                      <a:pt x="57448" y="33695"/>
                    </a:lnTo>
                    <a:cubicBezTo>
                      <a:pt x="57448" y="33707"/>
                      <a:pt x="57460" y="33731"/>
                      <a:pt x="57460" y="33755"/>
                    </a:cubicBezTo>
                    <a:lnTo>
                      <a:pt x="57377" y="33695"/>
                    </a:lnTo>
                    <a:cubicBezTo>
                      <a:pt x="57353" y="33683"/>
                      <a:pt x="57341" y="33660"/>
                      <a:pt x="57317" y="33636"/>
                    </a:cubicBezTo>
                    <a:lnTo>
                      <a:pt x="57198" y="33612"/>
                    </a:lnTo>
                    <a:lnTo>
                      <a:pt x="57162" y="33576"/>
                    </a:lnTo>
                    <a:lnTo>
                      <a:pt x="57210" y="33529"/>
                    </a:lnTo>
                    <a:lnTo>
                      <a:pt x="57448" y="33493"/>
                    </a:lnTo>
                    <a:lnTo>
                      <a:pt x="57532" y="33422"/>
                    </a:lnTo>
                    <a:lnTo>
                      <a:pt x="57674" y="33386"/>
                    </a:lnTo>
                    <a:lnTo>
                      <a:pt x="57674" y="33314"/>
                    </a:lnTo>
                    <a:lnTo>
                      <a:pt x="57543" y="33362"/>
                    </a:lnTo>
                    <a:lnTo>
                      <a:pt x="57293" y="33374"/>
                    </a:lnTo>
                    <a:lnTo>
                      <a:pt x="57127" y="33433"/>
                    </a:lnTo>
                    <a:lnTo>
                      <a:pt x="57008" y="33445"/>
                    </a:lnTo>
                    <a:lnTo>
                      <a:pt x="56793" y="33564"/>
                    </a:lnTo>
                    <a:lnTo>
                      <a:pt x="56698" y="33553"/>
                    </a:lnTo>
                    <a:lnTo>
                      <a:pt x="56603" y="33588"/>
                    </a:lnTo>
                    <a:lnTo>
                      <a:pt x="56436" y="33731"/>
                    </a:lnTo>
                    <a:lnTo>
                      <a:pt x="56341" y="33767"/>
                    </a:lnTo>
                    <a:lnTo>
                      <a:pt x="56222" y="33838"/>
                    </a:lnTo>
                    <a:lnTo>
                      <a:pt x="56186" y="33898"/>
                    </a:lnTo>
                    <a:lnTo>
                      <a:pt x="56043" y="33945"/>
                    </a:lnTo>
                    <a:lnTo>
                      <a:pt x="55996" y="33981"/>
                    </a:lnTo>
                    <a:lnTo>
                      <a:pt x="55912" y="33981"/>
                    </a:lnTo>
                    <a:lnTo>
                      <a:pt x="55650" y="33910"/>
                    </a:lnTo>
                    <a:lnTo>
                      <a:pt x="55591" y="33850"/>
                    </a:lnTo>
                    <a:lnTo>
                      <a:pt x="55519" y="33850"/>
                    </a:lnTo>
                    <a:lnTo>
                      <a:pt x="55257" y="33922"/>
                    </a:lnTo>
                    <a:lnTo>
                      <a:pt x="54769" y="34100"/>
                    </a:lnTo>
                    <a:lnTo>
                      <a:pt x="54519" y="34148"/>
                    </a:lnTo>
                    <a:lnTo>
                      <a:pt x="54412" y="34136"/>
                    </a:lnTo>
                    <a:lnTo>
                      <a:pt x="54365" y="34088"/>
                    </a:lnTo>
                    <a:lnTo>
                      <a:pt x="54341" y="34017"/>
                    </a:lnTo>
                    <a:lnTo>
                      <a:pt x="54400" y="34005"/>
                    </a:lnTo>
                    <a:lnTo>
                      <a:pt x="54376" y="33922"/>
                    </a:lnTo>
                    <a:lnTo>
                      <a:pt x="54234" y="33838"/>
                    </a:lnTo>
                    <a:lnTo>
                      <a:pt x="54138" y="33838"/>
                    </a:lnTo>
                    <a:lnTo>
                      <a:pt x="53888" y="33910"/>
                    </a:lnTo>
                    <a:lnTo>
                      <a:pt x="53757" y="33886"/>
                    </a:lnTo>
                    <a:lnTo>
                      <a:pt x="53674" y="33910"/>
                    </a:lnTo>
                    <a:lnTo>
                      <a:pt x="53603" y="33945"/>
                    </a:lnTo>
                    <a:lnTo>
                      <a:pt x="53483" y="33850"/>
                    </a:lnTo>
                    <a:cubicBezTo>
                      <a:pt x="53483" y="33826"/>
                      <a:pt x="53472" y="33779"/>
                      <a:pt x="53460" y="33743"/>
                    </a:cubicBezTo>
                    <a:lnTo>
                      <a:pt x="53388" y="33624"/>
                    </a:lnTo>
                    <a:lnTo>
                      <a:pt x="53341" y="33624"/>
                    </a:lnTo>
                    <a:lnTo>
                      <a:pt x="53198" y="33707"/>
                    </a:lnTo>
                    <a:cubicBezTo>
                      <a:pt x="53162" y="33767"/>
                      <a:pt x="53126" y="33814"/>
                      <a:pt x="53079" y="33874"/>
                    </a:cubicBezTo>
                    <a:lnTo>
                      <a:pt x="53138" y="33945"/>
                    </a:lnTo>
                    <a:cubicBezTo>
                      <a:pt x="53162" y="33945"/>
                      <a:pt x="53174" y="33957"/>
                      <a:pt x="53198" y="33969"/>
                    </a:cubicBezTo>
                    <a:lnTo>
                      <a:pt x="53293" y="33910"/>
                    </a:lnTo>
                    <a:lnTo>
                      <a:pt x="53388" y="33886"/>
                    </a:lnTo>
                    <a:lnTo>
                      <a:pt x="53483" y="33934"/>
                    </a:lnTo>
                    <a:lnTo>
                      <a:pt x="53483" y="33993"/>
                    </a:lnTo>
                    <a:lnTo>
                      <a:pt x="53400" y="34029"/>
                    </a:lnTo>
                    <a:lnTo>
                      <a:pt x="53281" y="34017"/>
                    </a:lnTo>
                    <a:lnTo>
                      <a:pt x="53222" y="34005"/>
                    </a:lnTo>
                    <a:lnTo>
                      <a:pt x="53210" y="34029"/>
                    </a:lnTo>
                    <a:lnTo>
                      <a:pt x="53210" y="34064"/>
                    </a:lnTo>
                    <a:lnTo>
                      <a:pt x="53102" y="34148"/>
                    </a:lnTo>
                    <a:lnTo>
                      <a:pt x="52876" y="34231"/>
                    </a:lnTo>
                    <a:lnTo>
                      <a:pt x="52650" y="34362"/>
                    </a:lnTo>
                    <a:lnTo>
                      <a:pt x="52602" y="34445"/>
                    </a:lnTo>
                    <a:cubicBezTo>
                      <a:pt x="52602" y="34469"/>
                      <a:pt x="52614" y="34493"/>
                      <a:pt x="52614" y="34517"/>
                    </a:cubicBezTo>
                    <a:lnTo>
                      <a:pt x="52698" y="34576"/>
                    </a:lnTo>
                    <a:lnTo>
                      <a:pt x="52733" y="34743"/>
                    </a:lnTo>
                    <a:cubicBezTo>
                      <a:pt x="52757" y="34779"/>
                      <a:pt x="52769" y="34803"/>
                      <a:pt x="52781" y="34838"/>
                    </a:cubicBezTo>
                    <a:lnTo>
                      <a:pt x="52852" y="34922"/>
                    </a:lnTo>
                    <a:lnTo>
                      <a:pt x="52805" y="35065"/>
                    </a:lnTo>
                    <a:lnTo>
                      <a:pt x="52650" y="35184"/>
                    </a:lnTo>
                    <a:lnTo>
                      <a:pt x="52555" y="35196"/>
                    </a:lnTo>
                    <a:cubicBezTo>
                      <a:pt x="52543" y="35160"/>
                      <a:pt x="52531" y="35124"/>
                      <a:pt x="52519" y="35077"/>
                    </a:cubicBezTo>
                    <a:lnTo>
                      <a:pt x="52388" y="35017"/>
                    </a:lnTo>
                    <a:lnTo>
                      <a:pt x="52340" y="34946"/>
                    </a:lnTo>
                    <a:lnTo>
                      <a:pt x="52424" y="34850"/>
                    </a:lnTo>
                    <a:lnTo>
                      <a:pt x="52424" y="34803"/>
                    </a:lnTo>
                    <a:lnTo>
                      <a:pt x="52590" y="34612"/>
                    </a:lnTo>
                    <a:cubicBezTo>
                      <a:pt x="52579" y="34576"/>
                      <a:pt x="52567" y="34529"/>
                      <a:pt x="52555" y="34481"/>
                    </a:cubicBezTo>
                    <a:lnTo>
                      <a:pt x="52471" y="34422"/>
                    </a:lnTo>
                    <a:lnTo>
                      <a:pt x="52471" y="34386"/>
                    </a:lnTo>
                    <a:cubicBezTo>
                      <a:pt x="52471" y="34362"/>
                      <a:pt x="52460" y="34350"/>
                      <a:pt x="52448" y="34338"/>
                    </a:cubicBezTo>
                    <a:lnTo>
                      <a:pt x="52352" y="34303"/>
                    </a:lnTo>
                    <a:lnTo>
                      <a:pt x="52293" y="34255"/>
                    </a:lnTo>
                    <a:lnTo>
                      <a:pt x="52317" y="34195"/>
                    </a:lnTo>
                    <a:cubicBezTo>
                      <a:pt x="52352" y="34172"/>
                      <a:pt x="52388" y="34148"/>
                      <a:pt x="52424" y="34124"/>
                    </a:cubicBezTo>
                    <a:lnTo>
                      <a:pt x="52543" y="34064"/>
                    </a:lnTo>
                    <a:lnTo>
                      <a:pt x="52638" y="33945"/>
                    </a:lnTo>
                    <a:lnTo>
                      <a:pt x="52650" y="33934"/>
                    </a:lnTo>
                    <a:lnTo>
                      <a:pt x="52698" y="33886"/>
                    </a:lnTo>
                    <a:cubicBezTo>
                      <a:pt x="52698" y="33862"/>
                      <a:pt x="52698" y="33850"/>
                      <a:pt x="52710" y="33826"/>
                    </a:cubicBezTo>
                    <a:cubicBezTo>
                      <a:pt x="52686" y="33814"/>
                      <a:pt x="52662" y="33803"/>
                      <a:pt x="52638" y="33791"/>
                    </a:cubicBezTo>
                    <a:lnTo>
                      <a:pt x="52424" y="33755"/>
                    </a:lnTo>
                    <a:lnTo>
                      <a:pt x="52340" y="33767"/>
                    </a:lnTo>
                    <a:lnTo>
                      <a:pt x="52329" y="33814"/>
                    </a:lnTo>
                    <a:cubicBezTo>
                      <a:pt x="52329" y="33826"/>
                      <a:pt x="52329" y="33838"/>
                      <a:pt x="52329" y="33850"/>
                    </a:cubicBezTo>
                    <a:lnTo>
                      <a:pt x="52245" y="33874"/>
                    </a:lnTo>
                    <a:lnTo>
                      <a:pt x="52209" y="33910"/>
                    </a:lnTo>
                    <a:lnTo>
                      <a:pt x="52114" y="33922"/>
                    </a:lnTo>
                    <a:cubicBezTo>
                      <a:pt x="52090" y="33945"/>
                      <a:pt x="52067" y="33957"/>
                      <a:pt x="52043" y="33969"/>
                    </a:cubicBezTo>
                    <a:lnTo>
                      <a:pt x="52019" y="34017"/>
                    </a:lnTo>
                    <a:lnTo>
                      <a:pt x="52067" y="34041"/>
                    </a:lnTo>
                    <a:lnTo>
                      <a:pt x="52043" y="34088"/>
                    </a:lnTo>
                    <a:lnTo>
                      <a:pt x="51924" y="34172"/>
                    </a:lnTo>
                    <a:lnTo>
                      <a:pt x="51757" y="34303"/>
                    </a:lnTo>
                    <a:lnTo>
                      <a:pt x="51650" y="34398"/>
                    </a:lnTo>
                    <a:lnTo>
                      <a:pt x="51519" y="34457"/>
                    </a:lnTo>
                    <a:lnTo>
                      <a:pt x="51364" y="34505"/>
                    </a:lnTo>
                    <a:lnTo>
                      <a:pt x="51186" y="34529"/>
                    </a:lnTo>
                    <a:lnTo>
                      <a:pt x="51090" y="34600"/>
                    </a:lnTo>
                    <a:cubicBezTo>
                      <a:pt x="51102" y="34612"/>
                      <a:pt x="51102" y="34624"/>
                      <a:pt x="51114" y="34648"/>
                    </a:cubicBezTo>
                    <a:lnTo>
                      <a:pt x="51162" y="34696"/>
                    </a:lnTo>
                    <a:lnTo>
                      <a:pt x="51162" y="34767"/>
                    </a:lnTo>
                    <a:lnTo>
                      <a:pt x="51090" y="34838"/>
                    </a:lnTo>
                    <a:lnTo>
                      <a:pt x="51043" y="34838"/>
                    </a:lnTo>
                    <a:lnTo>
                      <a:pt x="51043" y="34767"/>
                    </a:lnTo>
                    <a:lnTo>
                      <a:pt x="51019" y="34755"/>
                    </a:lnTo>
                    <a:lnTo>
                      <a:pt x="51090" y="34719"/>
                    </a:lnTo>
                    <a:lnTo>
                      <a:pt x="50983" y="34731"/>
                    </a:lnTo>
                    <a:lnTo>
                      <a:pt x="50828" y="34719"/>
                    </a:lnTo>
                    <a:lnTo>
                      <a:pt x="50757" y="34743"/>
                    </a:lnTo>
                    <a:lnTo>
                      <a:pt x="50614" y="34862"/>
                    </a:lnTo>
                    <a:lnTo>
                      <a:pt x="50590" y="34934"/>
                    </a:lnTo>
                    <a:lnTo>
                      <a:pt x="50495" y="35065"/>
                    </a:lnTo>
                    <a:cubicBezTo>
                      <a:pt x="50459" y="35136"/>
                      <a:pt x="50435" y="35219"/>
                      <a:pt x="50400" y="35291"/>
                    </a:cubicBezTo>
                    <a:lnTo>
                      <a:pt x="50400" y="35362"/>
                    </a:lnTo>
                    <a:lnTo>
                      <a:pt x="50447" y="35338"/>
                    </a:lnTo>
                    <a:lnTo>
                      <a:pt x="50495" y="35350"/>
                    </a:lnTo>
                    <a:lnTo>
                      <a:pt x="50519" y="35422"/>
                    </a:lnTo>
                    <a:cubicBezTo>
                      <a:pt x="50519" y="35446"/>
                      <a:pt x="50519" y="35469"/>
                      <a:pt x="50507" y="35493"/>
                    </a:cubicBezTo>
                    <a:lnTo>
                      <a:pt x="50447" y="35541"/>
                    </a:lnTo>
                    <a:lnTo>
                      <a:pt x="50340" y="35577"/>
                    </a:lnTo>
                    <a:lnTo>
                      <a:pt x="50281" y="35624"/>
                    </a:lnTo>
                    <a:cubicBezTo>
                      <a:pt x="50233" y="35672"/>
                      <a:pt x="50197" y="35708"/>
                      <a:pt x="50162" y="35755"/>
                    </a:cubicBezTo>
                    <a:lnTo>
                      <a:pt x="50114" y="35791"/>
                    </a:lnTo>
                    <a:cubicBezTo>
                      <a:pt x="50090" y="35839"/>
                      <a:pt x="50066" y="35886"/>
                      <a:pt x="50043" y="35934"/>
                    </a:cubicBezTo>
                    <a:lnTo>
                      <a:pt x="49983" y="35958"/>
                    </a:lnTo>
                    <a:lnTo>
                      <a:pt x="49900" y="35981"/>
                    </a:lnTo>
                    <a:cubicBezTo>
                      <a:pt x="49912" y="36005"/>
                      <a:pt x="49923" y="36029"/>
                      <a:pt x="49947" y="36041"/>
                    </a:cubicBezTo>
                    <a:lnTo>
                      <a:pt x="50054" y="36100"/>
                    </a:lnTo>
                    <a:lnTo>
                      <a:pt x="50090" y="36196"/>
                    </a:lnTo>
                    <a:lnTo>
                      <a:pt x="50054" y="36291"/>
                    </a:lnTo>
                    <a:lnTo>
                      <a:pt x="49995" y="36303"/>
                    </a:lnTo>
                    <a:lnTo>
                      <a:pt x="49888" y="36267"/>
                    </a:lnTo>
                    <a:lnTo>
                      <a:pt x="49888" y="36243"/>
                    </a:lnTo>
                    <a:lnTo>
                      <a:pt x="49912" y="36184"/>
                    </a:lnTo>
                    <a:lnTo>
                      <a:pt x="49816" y="36184"/>
                    </a:lnTo>
                    <a:lnTo>
                      <a:pt x="49769" y="36124"/>
                    </a:lnTo>
                    <a:lnTo>
                      <a:pt x="49626" y="36077"/>
                    </a:lnTo>
                    <a:lnTo>
                      <a:pt x="49578" y="36053"/>
                    </a:lnTo>
                    <a:lnTo>
                      <a:pt x="49495" y="36041"/>
                    </a:lnTo>
                    <a:lnTo>
                      <a:pt x="49459" y="36005"/>
                    </a:lnTo>
                    <a:lnTo>
                      <a:pt x="49340" y="35946"/>
                    </a:lnTo>
                    <a:lnTo>
                      <a:pt x="49102" y="35910"/>
                    </a:lnTo>
                    <a:lnTo>
                      <a:pt x="48959" y="35922"/>
                    </a:lnTo>
                    <a:lnTo>
                      <a:pt x="48733" y="35981"/>
                    </a:lnTo>
                    <a:lnTo>
                      <a:pt x="48650" y="35981"/>
                    </a:lnTo>
                    <a:lnTo>
                      <a:pt x="48602" y="35958"/>
                    </a:lnTo>
                    <a:lnTo>
                      <a:pt x="48519" y="35958"/>
                    </a:lnTo>
                    <a:lnTo>
                      <a:pt x="48471" y="35969"/>
                    </a:lnTo>
                    <a:lnTo>
                      <a:pt x="48340" y="36089"/>
                    </a:lnTo>
                    <a:lnTo>
                      <a:pt x="48197" y="36160"/>
                    </a:lnTo>
                    <a:lnTo>
                      <a:pt x="47888" y="36327"/>
                    </a:lnTo>
                    <a:lnTo>
                      <a:pt x="47816" y="36422"/>
                    </a:lnTo>
                    <a:lnTo>
                      <a:pt x="47721" y="36458"/>
                    </a:lnTo>
                    <a:lnTo>
                      <a:pt x="47554" y="36493"/>
                    </a:lnTo>
                    <a:lnTo>
                      <a:pt x="47340" y="36446"/>
                    </a:lnTo>
                    <a:lnTo>
                      <a:pt x="47209" y="36434"/>
                    </a:lnTo>
                    <a:lnTo>
                      <a:pt x="47185" y="36470"/>
                    </a:lnTo>
                    <a:lnTo>
                      <a:pt x="47256" y="36481"/>
                    </a:lnTo>
                    <a:cubicBezTo>
                      <a:pt x="47256" y="36493"/>
                      <a:pt x="47256" y="36505"/>
                      <a:pt x="47256" y="36517"/>
                    </a:cubicBezTo>
                    <a:lnTo>
                      <a:pt x="47185" y="36553"/>
                    </a:lnTo>
                    <a:lnTo>
                      <a:pt x="47090" y="36541"/>
                    </a:lnTo>
                    <a:lnTo>
                      <a:pt x="47054" y="36517"/>
                    </a:lnTo>
                    <a:cubicBezTo>
                      <a:pt x="47054" y="36505"/>
                      <a:pt x="47054" y="36505"/>
                      <a:pt x="47066" y="36493"/>
                    </a:cubicBezTo>
                    <a:lnTo>
                      <a:pt x="47102" y="36481"/>
                    </a:lnTo>
                    <a:lnTo>
                      <a:pt x="47066" y="36458"/>
                    </a:lnTo>
                    <a:lnTo>
                      <a:pt x="47018" y="36481"/>
                    </a:lnTo>
                    <a:lnTo>
                      <a:pt x="46947" y="36481"/>
                    </a:lnTo>
                    <a:lnTo>
                      <a:pt x="46887" y="36446"/>
                    </a:lnTo>
                    <a:cubicBezTo>
                      <a:pt x="46875" y="36434"/>
                      <a:pt x="46864" y="36422"/>
                      <a:pt x="46852" y="36410"/>
                    </a:cubicBezTo>
                    <a:lnTo>
                      <a:pt x="46828" y="36398"/>
                    </a:lnTo>
                    <a:lnTo>
                      <a:pt x="46745" y="36374"/>
                    </a:lnTo>
                    <a:lnTo>
                      <a:pt x="46649" y="36374"/>
                    </a:lnTo>
                    <a:lnTo>
                      <a:pt x="46578" y="36339"/>
                    </a:lnTo>
                    <a:lnTo>
                      <a:pt x="46530" y="36279"/>
                    </a:lnTo>
                    <a:lnTo>
                      <a:pt x="46399" y="36231"/>
                    </a:lnTo>
                    <a:lnTo>
                      <a:pt x="46316" y="36172"/>
                    </a:lnTo>
                    <a:lnTo>
                      <a:pt x="46268" y="36089"/>
                    </a:lnTo>
                    <a:lnTo>
                      <a:pt x="46221" y="36029"/>
                    </a:lnTo>
                    <a:lnTo>
                      <a:pt x="46173" y="36053"/>
                    </a:lnTo>
                    <a:cubicBezTo>
                      <a:pt x="46173" y="36065"/>
                      <a:pt x="46173" y="36077"/>
                      <a:pt x="46173" y="36089"/>
                    </a:cubicBezTo>
                    <a:lnTo>
                      <a:pt x="46054" y="36124"/>
                    </a:lnTo>
                    <a:cubicBezTo>
                      <a:pt x="46066" y="36112"/>
                      <a:pt x="46066" y="36100"/>
                      <a:pt x="46078" y="36089"/>
                    </a:cubicBezTo>
                    <a:lnTo>
                      <a:pt x="46078" y="36077"/>
                    </a:lnTo>
                    <a:lnTo>
                      <a:pt x="46113" y="36041"/>
                    </a:lnTo>
                    <a:cubicBezTo>
                      <a:pt x="46102" y="36029"/>
                      <a:pt x="46090" y="36005"/>
                      <a:pt x="46078" y="35993"/>
                    </a:cubicBezTo>
                    <a:lnTo>
                      <a:pt x="46006" y="35958"/>
                    </a:lnTo>
                    <a:lnTo>
                      <a:pt x="45959" y="35874"/>
                    </a:lnTo>
                    <a:lnTo>
                      <a:pt x="45994" y="35767"/>
                    </a:lnTo>
                    <a:cubicBezTo>
                      <a:pt x="45994" y="35743"/>
                      <a:pt x="46006" y="35719"/>
                      <a:pt x="46018" y="35696"/>
                    </a:cubicBezTo>
                    <a:cubicBezTo>
                      <a:pt x="46018" y="35672"/>
                      <a:pt x="45994" y="35636"/>
                      <a:pt x="45994" y="35612"/>
                    </a:cubicBezTo>
                    <a:lnTo>
                      <a:pt x="45971" y="35672"/>
                    </a:lnTo>
                    <a:lnTo>
                      <a:pt x="45971" y="35708"/>
                    </a:lnTo>
                    <a:lnTo>
                      <a:pt x="45923" y="35743"/>
                    </a:lnTo>
                    <a:cubicBezTo>
                      <a:pt x="45923" y="35731"/>
                      <a:pt x="45923" y="35708"/>
                      <a:pt x="45911" y="35684"/>
                    </a:cubicBezTo>
                    <a:cubicBezTo>
                      <a:pt x="45911" y="35672"/>
                      <a:pt x="45911" y="35648"/>
                      <a:pt x="45923" y="35624"/>
                    </a:cubicBezTo>
                    <a:cubicBezTo>
                      <a:pt x="45923" y="35600"/>
                      <a:pt x="45935" y="35553"/>
                      <a:pt x="45947" y="35517"/>
                    </a:cubicBezTo>
                    <a:lnTo>
                      <a:pt x="45911" y="35469"/>
                    </a:lnTo>
                    <a:cubicBezTo>
                      <a:pt x="45911" y="35458"/>
                      <a:pt x="45911" y="35434"/>
                      <a:pt x="45899" y="35422"/>
                    </a:cubicBezTo>
                    <a:cubicBezTo>
                      <a:pt x="45911" y="35374"/>
                      <a:pt x="45923" y="35327"/>
                      <a:pt x="45935" y="35291"/>
                    </a:cubicBezTo>
                    <a:lnTo>
                      <a:pt x="45983" y="35291"/>
                    </a:lnTo>
                    <a:cubicBezTo>
                      <a:pt x="45971" y="35303"/>
                      <a:pt x="45971" y="35315"/>
                      <a:pt x="45971" y="35327"/>
                    </a:cubicBezTo>
                    <a:cubicBezTo>
                      <a:pt x="45971" y="35327"/>
                      <a:pt x="45983" y="35374"/>
                      <a:pt x="45983" y="35386"/>
                    </a:cubicBezTo>
                    <a:lnTo>
                      <a:pt x="46006" y="35469"/>
                    </a:lnTo>
                    <a:lnTo>
                      <a:pt x="46042" y="35469"/>
                    </a:lnTo>
                    <a:lnTo>
                      <a:pt x="46066" y="35398"/>
                    </a:lnTo>
                    <a:cubicBezTo>
                      <a:pt x="46066" y="35350"/>
                      <a:pt x="46054" y="35303"/>
                      <a:pt x="46042" y="35243"/>
                    </a:cubicBezTo>
                    <a:cubicBezTo>
                      <a:pt x="46042" y="35196"/>
                      <a:pt x="46006" y="35124"/>
                      <a:pt x="45983" y="35065"/>
                    </a:cubicBezTo>
                    <a:lnTo>
                      <a:pt x="45983" y="35017"/>
                    </a:lnTo>
                    <a:lnTo>
                      <a:pt x="45935" y="34981"/>
                    </a:lnTo>
                    <a:lnTo>
                      <a:pt x="45899" y="34981"/>
                    </a:lnTo>
                    <a:cubicBezTo>
                      <a:pt x="45899" y="34969"/>
                      <a:pt x="45899" y="34957"/>
                      <a:pt x="45887" y="34946"/>
                    </a:cubicBezTo>
                    <a:cubicBezTo>
                      <a:pt x="45899" y="34934"/>
                      <a:pt x="45911" y="34922"/>
                      <a:pt x="45911" y="34910"/>
                    </a:cubicBezTo>
                    <a:lnTo>
                      <a:pt x="45947" y="34910"/>
                    </a:lnTo>
                    <a:lnTo>
                      <a:pt x="45971" y="34922"/>
                    </a:lnTo>
                    <a:lnTo>
                      <a:pt x="45971" y="34815"/>
                    </a:lnTo>
                    <a:cubicBezTo>
                      <a:pt x="45994" y="34791"/>
                      <a:pt x="46018" y="34755"/>
                      <a:pt x="46042" y="34719"/>
                    </a:cubicBezTo>
                    <a:cubicBezTo>
                      <a:pt x="46066" y="34684"/>
                      <a:pt x="46054" y="34672"/>
                      <a:pt x="46066" y="34648"/>
                    </a:cubicBezTo>
                    <a:cubicBezTo>
                      <a:pt x="46078" y="34624"/>
                      <a:pt x="46066" y="34624"/>
                      <a:pt x="46066" y="34612"/>
                    </a:cubicBezTo>
                    <a:lnTo>
                      <a:pt x="46006" y="34600"/>
                    </a:lnTo>
                    <a:lnTo>
                      <a:pt x="45983" y="34565"/>
                    </a:lnTo>
                    <a:lnTo>
                      <a:pt x="46006" y="34505"/>
                    </a:lnTo>
                    <a:cubicBezTo>
                      <a:pt x="45994" y="34481"/>
                      <a:pt x="45983" y="34469"/>
                      <a:pt x="45971" y="34445"/>
                    </a:cubicBezTo>
                    <a:cubicBezTo>
                      <a:pt x="45959" y="34422"/>
                      <a:pt x="45959" y="34374"/>
                      <a:pt x="45947" y="34338"/>
                    </a:cubicBezTo>
                    <a:cubicBezTo>
                      <a:pt x="45935" y="34303"/>
                      <a:pt x="45959" y="34303"/>
                      <a:pt x="45971" y="34291"/>
                    </a:cubicBezTo>
                    <a:cubicBezTo>
                      <a:pt x="45971" y="34267"/>
                      <a:pt x="45983" y="34267"/>
                      <a:pt x="45994" y="34255"/>
                    </a:cubicBezTo>
                    <a:cubicBezTo>
                      <a:pt x="46006" y="34243"/>
                      <a:pt x="46006" y="34231"/>
                      <a:pt x="46018" y="34219"/>
                    </a:cubicBezTo>
                    <a:lnTo>
                      <a:pt x="45971" y="34184"/>
                    </a:lnTo>
                    <a:lnTo>
                      <a:pt x="45828" y="34148"/>
                    </a:lnTo>
                    <a:lnTo>
                      <a:pt x="45697" y="34148"/>
                    </a:lnTo>
                    <a:cubicBezTo>
                      <a:pt x="45697" y="34148"/>
                      <a:pt x="45697" y="34160"/>
                      <a:pt x="45697" y="34160"/>
                    </a:cubicBezTo>
                    <a:lnTo>
                      <a:pt x="45768" y="34219"/>
                    </a:lnTo>
                    <a:lnTo>
                      <a:pt x="45649" y="34243"/>
                    </a:lnTo>
                    <a:lnTo>
                      <a:pt x="45494" y="34267"/>
                    </a:lnTo>
                    <a:lnTo>
                      <a:pt x="45435" y="34255"/>
                    </a:lnTo>
                    <a:lnTo>
                      <a:pt x="45328" y="34279"/>
                    </a:lnTo>
                    <a:lnTo>
                      <a:pt x="45244" y="34303"/>
                    </a:lnTo>
                    <a:lnTo>
                      <a:pt x="45256" y="34267"/>
                    </a:lnTo>
                    <a:lnTo>
                      <a:pt x="45328" y="34231"/>
                    </a:lnTo>
                    <a:lnTo>
                      <a:pt x="45304" y="34195"/>
                    </a:lnTo>
                    <a:lnTo>
                      <a:pt x="45351" y="34172"/>
                    </a:lnTo>
                    <a:lnTo>
                      <a:pt x="45435" y="34160"/>
                    </a:lnTo>
                    <a:lnTo>
                      <a:pt x="45590" y="34160"/>
                    </a:lnTo>
                    <a:lnTo>
                      <a:pt x="45602" y="34136"/>
                    </a:lnTo>
                    <a:lnTo>
                      <a:pt x="45506" y="34100"/>
                    </a:lnTo>
                    <a:lnTo>
                      <a:pt x="45363" y="34076"/>
                    </a:lnTo>
                    <a:lnTo>
                      <a:pt x="45268" y="34100"/>
                    </a:lnTo>
                    <a:lnTo>
                      <a:pt x="45185" y="34136"/>
                    </a:lnTo>
                    <a:lnTo>
                      <a:pt x="45113" y="34136"/>
                    </a:lnTo>
                    <a:lnTo>
                      <a:pt x="45101" y="34195"/>
                    </a:lnTo>
                    <a:lnTo>
                      <a:pt x="45030" y="34172"/>
                    </a:lnTo>
                    <a:lnTo>
                      <a:pt x="44780" y="34219"/>
                    </a:lnTo>
                    <a:lnTo>
                      <a:pt x="44554" y="34279"/>
                    </a:lnTo>
                    <a:lnTo>
                      <a:pt x="44411" y="34231"/>
                    </a:lnTo>
                    <a:lnTo>
                      <a:pt x="44280" y="34231"/>
                    </a:lnTo>
                    <a:lnTo>
                      <a:pt x="44268" y="34279"/>
                    </a:lnTo>
                    <a:lnTo>
                      <a:pt x="44328" y="34291"/>
                    </a:lnTo>
                    <a:lnTo>
                      <a:pt x="44244" y="34338"/>
                    </a:lnTo>
                    <a:lnTo>
                      <a:pt x="44197" y="34386"/>
                    </a:lnTo>
                    <a:lnTo>
                      <a:pt x="44101" y="34386"/>
                    </a:lnTo>
                    <a:lnTo>
                      <a:pt x="43935" y="34469"/>
                    </a:lnTo>
                    <a:lnTo>
                      <a:pt x="43708" y="34517"/>
                    </a:lnTo>
                    <a:lnTo>
                      <a:pt x="43387" y="34612"/>
                    </a:lnTo>
                    <a:cubicBezTo>
                      <a:pt x="43351" y="34648"/>
                      <a:pt x="43304" y="34684"/>
                      <a:pt x="43268" y="34707"/>
                    </a:cubicBezTo>
                    <a:lnTo>
                      <a:pt x="43196" y="34696"/>
                    </a:lnTo>
                    <a:lnTo>
                      <a:pt x="43137" y="34684"/>
                    </a:lnTo>
                    <a:lnTo>
                      <a:pt x="43042" y="34696"/>
                    </a:lnTo>
                    <a:lnTo>
                      <a:pt x="43030" y="34755"/>
                    </a:lnTo>
                    <a:lnTo>
                      <a:pt x="42935" y="34731"/>
                    </a:lnTo>
                    <a:lnTo>
                      <a:pt x="42851" y="34755"/>
                    </a:lnTo>
                    <a:lnTo>
                      <a:pt x="42804" y="34719"/>
                    </a:lnTo>
                    <a:lnTo>
                      <a:pt x="42827" y="34648"/>
                    </a:lnTo>
                    <a:lnTo>
                      <a:pt x="42911" y="34541"/>
                    </a:lnTo>
                    <a:lnTo>
                      <a:pt x="42970" y="34565"/>
                    </a:lnTo>
                    <a:lnTo>
                      <a:pt x="43077" y="34362"/>
                    </a:lnTo>
                    <a:lnTo>
                      <a:pt x="43101" y="34243"/>
                    </a:lnTo>
                    <a:cubicBezTo>
                      <a:pt x="43089" y="34207"/>
                      <a:pt x="43077" y="34160"/>
                      <a:pt x="43065" y="34112"/>
                    </a:cubicBezTo>
                    <a:lnTo>
                      <a:pt x="42994" y="34088"/>
                    </a:lnTo>
                    <a:cubicBezTo>
                      <a:pt x="42994" y="34053"/>
                      <a:pt x="42982" y="34005"/>
                      <a:pt x="42982" y="33969"/>
                    </a:cubicBezTo>
                    <a:lnTo>
                      <a:pt x="43018" y="33874"/>
                    </a:lnTo>
                    <a:cubicBezTo>
                      <a:pt x="43006" y="33814"/>
                      <a:pt x="42982" y="33755"/>
                      <a:pt x="42970" y="33683"/>
                    </a:cubicBezTo>
                    <a:lnTo>
                      <a:pt x="42970" y="33636"/>
                    </a:lnTo>
                    <a:lnTo>
                      <a:pt x="42946" y="33600"/>
                    </a:lnTo>
                    <a:lnTo>
                      <a:pt x="42875" y="33624"/>
                    </a:lnTo>
                    <a:lnTo>
                      <a:pt x="42839" y="33672"/>
                    </a:lnTo>
                    <a:lnTo>
                      <a:pt x="42804" y="33648"/>
                    </a:lnTo>
                    <a:lnTo>
                      <a:pt x="42875" y="33553"/>
                    </a:lnTo>
                    <a:lnTo>
                      <a:pt x="42958" y="33422"/>
                    </a:lnTo>
                    <a:lnTo>
                      <a:pt x="43018" y="33398"/>
                    </a:lnTo>
                    <a:lnTo>
                      <a:pt x="43030" y="33469"/>
                    </a:lnTo>
                    <a:cubicBezTo>
                      <a:pt x="43018" y="33493"/>
                      <a:pt x="43006" y="33505"/>
                      <a:pt x="42994" y="33529"/>
                    </a:cubicBezTo>
                    <a:lnTo>
                      <a:pt x="43006" y="33553"/>
                    </a:lnTo>
                    <a:lnTo>
                      <a:pt x="43137" y="33564"/>
                    </a:lnTo>
                    <a:lnTo>
                      <a:pt x="43208" y="33624"/>
                    </a:lnTo>
                    <a:cubicBezTo>
                      <a:pt x="43208" y="33624"/>
                      <a:pt x="43220" y="33612"/>
                      <a:pt x="43220" y="33600"/>
                    </a:cubicBezTo>
                    <a:cubicBezTo>
                      <a:pt x="43244" y="33553"/>
                      <a:pt x="43268" y="33505"/>
                      <a:pt x="43280" y="33457"/>
                    </a:cubicBezTo>
                    <a:cubicBezTo>
                      <a:pt x="43280" y="33362"/>
                      <a:pt x="43292" y="33279"/>
                      <a:pt x="43292" y="33183"/>
                    </a:cubicBezTo>
                    <a:lnTo>
                      <a:pt x="43327" y="33100"/>
                    </a:lnTo>
                    <a:lnTo>
                      <a:pt x="43327" y="33100"/>
                    </a:lnTo>
                    <a:lnTo>
                      <a:pt x="43280" y="33124"/>
                    </a:lnTo>
                    <a:lnTo>
                      <a:pt x="43232" y="33183"/>
                    </a:lnTo>
                    <a:lnTo>
                      <a:pt x="43185" y="33183"/>
                    </a:lnTo>
                    <a:lnTo>
                      <a:pt x="43173" y="33148"/>
                    </a:lnTo>
                    <a:cubicBezTo>
                      <a:pt x="43208" y="33112"/>
                      <a:pt x="43232" y="33064"/>
                      <a:pt x="43268" y="33017"/>
                    </a:cubicBezTo>
                    <a:lnTo>
                      <a:pt x="43268" y="32957"/>
                    </a:lnTo>
                    <a:lnTo>
                      <a:pt x="43185" y="32981"/>
                    </a:lnTo>
                    <a:lnTo>
                      <a:pt x="43101" y="32969"/>
                    </a:lnTo>
                    <a:lnTo>
                      <a:pt x="43125" y="32921"/>
                    </a:lnTo>
                    <a:lnTo>
                      <a:pt x="43208" y="32850"/>
                    </a:lnTo>
                    <a:cubicBezTo>
                      <a:pt x="43208" y="32814"/>
                      <a:pt x="43196" y="32779"/>
                      <a:pt x="43196" y="32743"/>
                    </a:cubicBezTo>
                    <a:lnTo>
                      <a:pt x="43220" y="32671"/>
                    </a:lnTo>
                    <a:lnTo>
                      <a:pt x="43411" y="32445"/>
                    </a:lnTo>
                    <a:lnTo>
                      <a:pt x="43494" y="32267"/>
                    </a:lnTo>
                    <a:cubicBezTo>
                      <a:pt x="43506" y="32231"/>
                      <a:pt x="43530" y="32183"/>
                      <a:pt x="43542" y="32148"/>
                    </a:cubicBezTo>
                    <a:cubicBezTo>
                      <a:pt x="43530" y="32112"/>
                      <a:pt x="43518" y="32088"/>
                      <a:pt x="43506" y="32064"/>
                    </a:cubicBezTo>
                    <a:lnTo>
                      <a:pt x="43316" y="31957"/>
                    </a:lnTo>
                    <a:lnTo>
                      <a:pt x="43208" y="31993"/>
                    </a:lnTo>
                    <a:lnTo>
                      <a:pt x="43244" y="32040"/>
                    </a:lnTo>
                    <a:lnTo>
                      <a:pt x="43185" y="32076"/>
                    </a:lnTo>
                    <a:lnTo>
                      <a:pt x="42923" y="32100"/>
                    </a:lnTo>
                    <a:lnTo>
                      <a:pt x="42708" y="32159"/>
                    </a:lnTo>
                    <a:lnTo>
                      <a:pt x="42732" y="32195"/>
                    </a:lnTo>
                    <a:lnTo>
                      <a:pt x="42613" y="32279"/>
                    </a:lnTo>
                    <a:lnTo>
                      <a:pt x="42554" y="32267"/>
                    </a:lnTo>
                    <a:lnTo>
                      <a:pt x="42423" y="32314"/>
                    </a:lnTo>
                    <a:lnTo>
                      <a:pt x="42375" y="32410"/>
                    </a:lnTo>
                    <a:lnTo>
                      <a:pt x="41911" y="32540"/>
                    </a:lnTo>
                    <a:lnTo>
                      <a:pt x="41577" y="32707"/>
                    </a:lnTo>
                    <a:lnTo>
                      <a:pt x="41601" y="32767"/>
                    </a:lnTo>
                    <a:lnTo>
                      <a:pt x="41684" y="32743"/>
                    </a:lnTo>
                    <a:lnTo>
                      <a:pt x="41530" y="32969"/>
                    </a:lnTo>
                    <a:cubicBezTo>
                      <a:pt x="41553" y="33052"/>
                      <a:pt x="41577" y="33136"/>
                      <a:pt x="41601" y="33207"/>
                    </a:cubicBezTo>
                    <a:lnTo>
                      <a:pt x="41625" y="33231"/>
                    </a:lnTo>
                    <a:lnTo>
                      <a:pt x="41470" y="33445"/>
                    </a:lnTo>
                    <a:cubicBezTo>
                      <a:pt x="41482" y="33493"/>
                      <a:pt x="41506" y="33541"/>
                      <a:pt x="41518" y="33576"/>
                    </a:cubicBezTo>
                    <a:cubicBezTo>
                      <a:pt x="41494" y="33624"/>
                      <a:pt x="41470" y="33660"/>
                      <a:pt x="41446" y="33695"/>
                    </a:cubicBezTo>
                    <a:lnTo>
                      <a:pt x="41363" y="33743"/>
                    </a:lnTo>
                    <a:cubicBezTo>
                      <a:pt x="41291" y="33791"/>
                      <a:pt x="41220" y="33850"/>
                      <a:pt x="41149" y="33898"/>
                    </a:cubicBezTo>
                    <a:lnTo>
                      <a:pt x="41172" y="33910"/>
                    </a:lnTo>
                    <a:lnTo>
                      <a:pt x="41268" y="33826"/>
                    </a:lnTo>
                    <a:lnTo>
                      <a:pt x="41268" y="33910"/>
                    </a:lnTo>
                    <a:cubicBezTo>
                      <a:pt x="41268" y="33934"/>
                      <a:pt x="41291" y="33981"/>
                      <a:pt x="41303" y="34017"/>
                    </a:cubicBezTo>
                    <a:lnTo>
                      <a:pt x="41220" y="34136"/>
                    </a:lnTo>
                    <a:lnTo>
                      <a:pt x="41160" y="34160"/>
                    </a:lnTo>
                    <a:cubicBezTo>
                      <a:pt x="41160" y="34172"/>
                      <a:pt x="41160" y="34195"/>
                      <a:pt x="41149" y="34207"/>
                    </a:cubicBezTo>
                    <a:lnTo>
                      <a:pt x="41077" y="34184"/>
                    </a:lnTo>
                    <a:lnTo>
                      <a:pt x="40934" y="34184"/>
                    </a:lnTo>
                    <a:cubicBezTo>
                      <a:pt x="40934" y="34160"/>
                      <a:pt x="40934" y="34148"/>
                      <a:pt x="40946" y="34124"/>
                    </a:cubicBezTo>
                    <a:lnTo>
                      <a:pt x="41041" y="34053"/>
                    </a:lnTo>
                    <a:lnTo>
                      <a:pt x="40887" y="34076"/>
                    </a:lnTo>
                    <a:cubicBezTo>
                      <a:pt x="40875" y="34088"/>
                      <a:pt x="40863" y="34112"/>
                      <a:pt x="40851" y="34124"/>
                    </a:cubicBezTo>
                    <a:lnTo>
                      <a:pt x="40720" y="34136"/>
                    </a:lnTo>
                    <a:lnTo>
                      <a:pt x="40577" y="34184"/>
                    </a:lnTo>
                    <a:lnTo>
                      <a:pt x="40494" y="34279"/>
                    </a:lnTo>
                    <a:lnTo>
                      <a:pt x="40375" y="34315"/>
                    </a:lnTo>
                    <a:lnTo>
                      <a:pt x="40196" y="34386"/>
                    </a:lnTo>
                    <a:cubicBezTo>
                      <a:pt x="40196" y="34398"/>
                      <a:pt x="40172" y="34410"/>
                      <a:pt x="40172" y="34422"/>
                    </a:cubicBezTo>
                    <a:cubicBezTo>
                      <a:pt x="40101" y="34481"/>
                      <a:pt x="40041" y="34529"/>
                      <a:pt x="39982" y="34588"/>
                    </a:cubicBezTo>
                    <a:lnTo>
                      <a:pt x="39910" y="34600"/>
                    </a:lnTo>
                    <a:lnTo>
                      <a:pt x="39851" y="34576"/>
                    </a:lnTo>
                    <a:lnTo>
                      <a:pt x="39684" y="34660"/>
                    </a:lnTo>
                    <a:lnTo>
                      <a:pt x="39565" y="34743"/>
                    </a:lnTo>
                    <a:lnTo>
                      <a:pt x="39494" y="34660"/>
                    </a:lnTo>
                    <a:lnTo>
                      <a:pt x="39339" y="34576"/>
                    </a:lnTo>
                    <a:lnTo>
                      <a:pt x="39160" y="34576"/>
                    </a:lnTo>
                    <a:lnTo>
                      <a:pt x="39113" y="34565"/>
                    </a:lnTo>
                    <a:lnTo>
                      <a:pt x="38970" y="34600"/>
                    </a:lnTo>
                    <a:lnTo>
                      <a:pt x="38922" y="34624"/>
                    </a:lnTo>
                    <a:lnTo>
                      <a:pt x="38827" y="34588"/>
                    </a:lnTo>
                    <a:lnTo>
                      <a:pt x="38541" y="34469"/>
                    </a:lnTo>
                    <a:lnTo>
                      <a:pt x="38493" y="34422"/>
                    </a:lnTo>
                    <a:cubicBezTo>
                      <a:pt x="38493" y="34398"/>
                      <a:pt x="38482" y="34374"/>
                      <a:pt x="38482" y="34362"/>
                    </a:cubicBezTo>
                    <a:lnTo>
                      <a:pt x="38339" y="34279"/>
                    </a:lnTo>
                    <a:lnTo>
                      <a:pt x="38267" y="34219"/>
                    </a:lnTo>
                    <a:lnTo>
                      <a:pt x="37898" y="34076"/>
                    </a:lnTo>
                    <a:lnTo>
                      <a:pt x="37839" y="34017"/>
                    </a:lnTo>
                    <a:lnTo>
                      <a:pt x="37755" y="33969"/>
                    </a:lnTo>
                    <a:cubicBezTo>
                      <a:pt x="37755" y="33945"/>
                      <a:pt x="37779" y="33922"/>
                      <a:pt x="37779" y="33898"/>
                    </a:cubicBezTo>
                    <a:lnTo>
                      <a:pt x="37731" y="33850"/>
                    </a:lnTo>
                    <a:lnTo>
                      <a:pt x="37624" y="33719"/>
                    </a:lnTo>
                    <a:lnTo>
                      <a:pt x="37517" y="33683"/>
                    </a:lnTo>
                    <a:lnTo>
                      <a:pt x="37505" y="33600"/>
                    </a:lnTo>
                    <a:lnTo>
                      <a:pt x="37505" y="33600"/>
                    </a:lnTo>
                    <a:lnTo>
                      <a:pt x="37660" y="33672"/>
                    </a:lnTo>
                    <a:cubicBezTo>
                      <a:pt x="37684" y="33719"/>
                      <a:pt x="37708" y="33755"/>
                      <a:pt x="37731" y="33803"/>
                    </a:cubicBezTo>
                    <a:lnTo>
                      <a:pt x="37755" y="33767"/>
                    </a:lnTo>
                    <a:cubicBezTo>
                      <a:pt x="37743" y="33731"/>
                      <a:pt x="37731" y="33695"/>
                      <a:pt x="37708" y="33660"/>
                    </a:cubicBezTo>
                    <a:lnTo>
                      <a:pt x="37517" y="33541"/>
                    </a:lnTo>
                    <a:cubicBezTo>
                      <a:pt x="37517" y="33517"/>
                      <a:pt x="37517" y="33481"/>
                      <a:pt x="37505" y="33457"/>
                    </a:cubicBezTo>
                    <a:cubicBezTo>
                      <a:pt x="37470" y="33410"/>
                      <a:pt x="37446" y="33362"/>
                      <a:pt x="37422" y="33314"/>
                    </a:cubicBezTo>
                    <a:lnTo>
                      <a:pt x="37374" y="33267"/>
                    </a:lnTo>
                    <a:lnTo>
                      <a:pt x="37434" y="33160"/>
                    </a:lnTo>
                    <a:lnTo>
                      <a:pt x="37398" y="32969"/>
                    </a:lnTo>
                    <a:lnTo>
                      <a:pt x="37327" y="32850"/>
                    </a:lnTo>
                    <a:lnTo>
                      <a:pt x="37327" y="32648"/>
                    </a:lnTo>
                    <a:cubicBezTo>
                      <a:pt x="37315" y="32624"/>
                      <a:pt x="37303" y="32612"/>
                      <a:pt x="37291" y="32588"/>
                    </a:cubicBezTo>
                    <a:cubicBezTo>
                      <a:pt x="37291" y="32576"/>
                      <a:pt x="37315" y="32552"/>
                      <a:pt x="37315" y="32529"/>
                    </a:cubicBezTo>
                    <a:lnTo>
                      <a:pt x="37267" y="32505"/>
                    </a:lnTo>
                    <a:lnTo>
                      <a:pt x="37243" y="32410"/>
                    </a:lnTo>
                    <a:lnTo>
                      <a:pt x="37279" y="32350"/>
                    </a:lnTo>
                    <a:lnTo>
                      <a:pt x="37279" y="32231"/>
                    </a:lnTo>
                    <a:cubicBezTo>
                      <a:pt x="37291" y="32219"/>
                      <a:pt x="37291" y="32207"/>
                      <a:pt x="37291" y="32195"/>
                    </a:cubicBezTo>
                    <a:lnTo>
                      <a:pt x="37208" y="32171"/>
                    </a:lnTo>
                    <a:lnTo>
                      <a:pt x="37255" y="32100"/>
                    </a:lnTo>
                    <a:cubicBezTo>
                      <a:pt x="37243" y="32064"/>
                      <a:pt x="37231" y="32029"/>
                      <a:pt x="37220" y="31981"/>
                    </a:cubicBezTo>
                    <a:lnTo>
                      <a:pt x="37315" y="31957"/>
                    </a:lnTo>
                    <a:cubicBezTo>
                      <a:pt x="37315" y="31993"/>
                      <a:pt x="37315" y="32017"/>
                      <a:pt x="37327" y="32040"/>
                    </a:cubicBezTo>
                    <a:cubicBezTo>
                      <a:pt x="37327" y="32064"/>
                      <a:pt x="37327" y="32064"/>
                      <a:pt x="37327" y="32088"/>
                    </a:cubicBezTo>
                    <a:lnTo>
                      <a:pt x="37386" y="32052"/>
                    </a:lnTo>
                    <a:lnTo>
                      <a:pt x="37386" y="31981"/>
                    </a:lnTo>
                    <a:lnTo>
                      <a:pt x="37434" y="31874"/>
                    </a:lnTo>
                    <a:lnTo>
                      <a:pt x="37434" y="31778"/>
                    </a:lnTo>
                    <a:lnTo>
                      <a:pt x="37470" y="31731"/>
                    </a:lnTo>
                    <a:lnTo>
                      <a:pt x="37446" y="31624"/>
                    </a:lnTo>
                    <a:lnTo>
                      <a:pt x="37446" y="31588"/>
                    </a:lnTo>
                    <a:cubicBezTo>
                      <a:pt x="37434" y="31600"/>
                      <a:pt x="37410" y="31624"/>
                      <a:pt x="37386" y="31648"/>
                    </a:cubicBezTo>
                    <a:cubicBezTo>
                      <a:pt x="37374" y="31671"/>
                      <a:pt x="37386" y="31731"/>
                      <a:pt x="37386" y="31767"/>
                    </a:cubicBezTo>
                    <a:lnTo>
                      <a:pt x="37315" y="31850"/>
                    </a:lnTo>
                    <a:lnTo>
                      <a:pt x="37315" y="31778"/>
                    </a:lnTo>
                    <a:lnTo>
                      <a:pt x="37327" y="31648"/>
                    </a:lnTo>
                    <a:lnTo>
                      <a:pt x="37327" y="31552"/>
                    </a:lnTo>
                    <a:lnTo>
                      <a:pt x="37279" y="31517"/>
                    </a:lnTo>
                    <a:lnTo>
                      <a:pt x="37243" y="31338"/>
                    </a:lnTo>
                    <a:lnTo>
                      <a:pt x="37172" y="31302"/>
                    </a:lnTo>
                    <a:lnTo>
                      <a:pt x="37208" y="31183"/>
                    </a:lnTo>
                    <a:lnTo>
                      <a:pt x="37208" y="31052"/>
                    </a:lnTo>
                    <a:cubicBezTo>
                      <a:pt x="37231" y="31028"/>
                      <a:pt x="37243" y="30993"/>
                      <a:pt x="37267" y="30957"/>
                    </a:cubicBezTo>
                    <a:cubicBezTo>
                      <a:pt x="37231" y="30909"/>
                      <a:pt x="37208" y="30862"/>
                      <a:pt x="37172" y="30826"/>
                    </a:cubicBezTo>
                    <a:lnTo>
                      <a:pt x="37243" y="30766"/>
                    </a:lnTo>
                    <a:lnTo>
                      <a:pt x="37339" y="30671"/>
                    </a:lnTo>
                    <a:lnTo>
                      <a:pt x="37255" y="30647"/>
                    </a:lnTo>
                    <a:lnTo>
                      <a:pt x="37327" y="30528"/>
                    </a:lnTo>
                    <a:lnTo>
                      <a:pt x="37386" y="30528"/>
                    </a:lnTo>
                    <a:lnTo>
                      <a:pt x="37481" y="30457"/>
                    </a:lnTo>
                    <a:lnTo>
                      <a:pt x="37434" y="30362"/>
                    </a:lnTo>
                    <a:lnTo>
                      <a:pt x="37505" y="30385"/>
                    </a:lnTo>
                    <a:lnTo>
                      <a:pt x="37612" y="30314"/>
                    </a:lnTo>
                    <a:lnTo>
                      <a:pt x="37541" y="30290"/>
                    </a:lnTo>
                    <a:lnTo>
                      <a:pt x="37624" y="30219"/>
                    </a:lnTo>
                    <a:lnTo>
                      <a:pt x="37672" y="30219"/>
                    </a:lnTo>
                    <a:lnTo>
                      <a:pt x="37720" y="30183"/>
                    </a:lnTo>
                    <a:lnTo>
                      <a:pt x="37815" y="30207"/>
                    </a:lnTo>
                    <a:lnTo>
                      <a:pt x="37743" y="30290"/>
                    </a:lnTo>
                    <a:lnTo>
                      <a:pt x="37743" y="30290"/>
                    </a:lnTo>
                    <a:lnTo>
                      <a:pt x="37815" y="30254"/>
                    </a:lnTo>
                    <a:lnTo>
                      <a:pt x="37898" y="30171"/>
                    </a:lnTo>
                    <a:lnTo>
                      <a:pt x="37970" y="30147"/>
                    </a:lnTo>
                    <a:lnTo>
                      <a:pt x="38184" y="30004"/>
                    </a:lnTo>
                    <a:lnTo>
                      <a:pt x="38315" y="29838"/>
                    </a:lnTo>
                    <a:lnTo>
                      <a:pt x="38386" y="29814"/>
                    </a:lnTo>
                    <a:lnTo>
                      <a:pt x="38446" y="29743"/>
                    </a:lnTo>
                    <a:lnTo>
                      <a:pt x="38398" y="29671"/>
                    </a:lnTo>
                    <a:lnTo>
                      <a:pt x="38374" y="29600"/>
                    </a:lnTo>
                    <a:lnTo>
                      <a:pt x="38267" y="29504"/>
                    </a:lnTo>
                    <a:lnTo>
                      <a:pt x="38351" y="29540"/>
                    </a:lnTo>
                    <a:lnTo>
                      <a:pt x="38410" y="29528"/>
                    </a:lnTo>
                    <a:lnTo>
                      <a:pt x="38493" y="29421"/>
                    </a:lnTo>
                    <a:lnTo>
                      <a:pt x="38493" y="29373"/>
                    </a:lnTo>
                    <a:lnTo>
                      <a:pt x="38553" y="29445"/>
                    </a:lnTo>
                    <a:lnTo>
                      <a:pt x="38517" y="29528"/>
                    </a:lnTo>
                    <a:lnTo>
                      <a:pt x="38565" y="29576"/>
                    </a:lnTo>
                    <a:lnTo>
                      <a:pt x="38565" y="29647"/>
                    </a:lnTo>
                    <a:lnTo>
                      <a:pt x="38684" y="29600"/>
                    </a:lnTo>
                    <a:cubicBezTo>
                      <a:pt x="38708" y="29564"/>
                      <a:pt x="38720" y="29528"/>
                      <a:pt x="38744" y="29481"/>
                    </a:cubicBezTo>
                    <a:lnTo>
                      <a:pt x="38827" y="29457"/>
                    </a:lnTo>
                    <a:lnTo>
                      <a:pt x="38886" y="29397"/>
                    </a:lnTo>
                    <a:lnTo>
                      <a:pt x="39065" y="29314"/>
                    </a:lnTo>
                    <a:lnTo>
                      <a:pt x="39208" y="29266"/>
                    </a:lnTo>
                    <a:lnTo>
                      <a:pt x="39482" y="29231"/>
                    </a:lnTo>
                    <a:lnTo>
                      <a:pt x="39541" y="29254"/>
                    </a:lnTo>
                    <a:lnTo>
                      <a:pt x="39851" y="29183"/>
                    </a:lnTo>
                    <a:lnTo>
                      <a:pt x="39946" y="29147"/>
                    </a:lnTo>
                    <a:lnTo>
                      <a:pt x="39910" y="29100"/>
                    </a:lnTo>
                    <a:cubicBezTo>
                      <a:pt x="39910" y="29088"/>
                      <a:pt x="39910" y="29076"/>
                      <a:pt x="39910" y="29064"/>
                    </a:cubicBezTo>
                    <a:lnTo>
                      <a:pt x="40017" y="28992"/>
                    </a:lnTo>
                    <a:lnTo>
                      <a:pt x="40077" y="28992"/>
                    </a:lnTo>
                    <a:lnTo>
                      <a:pt x="40053" y="29052"/>
                    </a:lnTo>
                    <a:lnTo>
                      <a:pt x="40125" y="29052"/>
                    </a:lnTo>
                    <a:lnTo>
                      <a:pt x="40184" y="29016"/>
                    </a:lnTo>
                    <a:lnTo>
                      <a:pt x="40232" y="29028"/>
                    </a:lnTo>
                    <a:lnTo>
                      <a:pt x="40256" y="29088"/>
                    </a:lnTo>
                    <a:lnTo>
                      <a:pt x="40291" y="29111"/>
                    </a:lnTo>
                    <a:lnTo>
                      <a:pt x="40410" y="29064"/>
                    </a:lnTo>
                    <a:cubicBezTo>
                      <a:pt x="40422" y="29076"/>
                      <a:pt x="40434" y="29088"/>
                      <a:pt x="40458" y="29100"/>
                    </a:cubicBezTo>
                    <a:lnTo>
                      <a:pt x="40398" y="29159"/>
                    </a:lnTo>
                    <a:lnTo>
                      <a:pt x="40363" y="29219"/>
                    </a:lnTo>
                    <a:lnTo>
                      <a:pt x="40422" y="29219"/>
                    </a:lnTo>
                    <a:lnTo>
                      <a:pt x="40518" y="29171"/>
                    </a:lnTo>
                    <a:lnTo>
                      <a:pt x="40601" y="29183"/>
                    </a:lnTo>
                    <a:lnTo>
                      <a:pt x="40756" y="29171"/>
                    </a:lnTo>
                    <a:lnTo>
                      <a:pt x="40791" y="29111"/>
                    </a:lnTo>
                    <a:lnTo>
                      <a:pt x="40863" y="29052"/>
                    </a:lnTo>
                    <a:lnTo>
                      <a:pt x="40970" y="29064"/>
                    </a:lnTo>
                    <a:lnTo>
                      <a:pt x="41030" y="29100"/>
                    </a:lnTo>
                    <a:lnTo>
                      <a:pt x="41101" y="29040"/>
                    </a:lnTo>
                    <a:cubicBezTo>
                      <a:pt x="41089" y="29016"/>
                      <a:pt x="41077" y="28981"/>
                      <a:pt x="41077" y="28945"/>
                    </a:cubicBezTo>
                    <a:lnTo>
                      <a:pt x="41006" y="28897"/>
                    </a:lnTo>
                    <a:lnTo>
                      <a:pt x="41101" y="28861"/>
                    </a:lnTo>
                    <a:lnTo>
                      <a:pt x="41208" y="28921"/>
                    </a:lnTo>
                    <a:lnTo>
                      <a:pt x="41291" y="28921"/>
                    </a:lnTo>
                    <a:lnTo>
                      <a:pt x="41363" y="28957"/>
                    </a:lnTo>
                    <a:lnTo>
                      <a:pt x="41434" y="28933"/>
                    </a:lnTo>
                    <a:lnTo>
                      <a:pt x="41494" y="28945"/>
                    </a:lnTo>
                    <a:lnTo>
                      <a:pt x="41518" y="29028"/>
                    </a:lnTo>
                    <a:lnTo>
                      <a:pt x="41541" y="28969"/>
                    </a:lnTo>
                    <a:lnTo>
                      <a:pt x="41625" y="28921"/>
                    </a:lnTo>
                    <a:lnTo>
                      <a:pt x="41625" y="28897"/>
                    </a:lnTo>
                    <a:lnTo>
                      <a:pt x="41470" y="28861"/>
                    </a:lnTo>
                    <a:lnTo>
                      <a:pt x="41280" y="28861"/>
                    </a:lnTo>
                    <a:lnTo>
                      <a:pt x="41232" y="28814"/>
                    </a:lnTo>
                    <a:cubicBezTo>
                      <a:pt x="41232" y="28790"/>
                      <a:pt x="41220" y="28778"/>
                      <a:pt x="41208" y="28754"/>
                    </a:cubicBezTo>
                    <a:lnTo>
                      <a:pt x="41375" y="28647"/>
                    </a:lnTo>
                    <a:lnTo>
                      <a:pt x="41399" y="28611"/>
                    </a:lnTo>
                    <a:lnTo>
                      <a:pt x="41291" y="28611"/>
                    </a:lnTo>
                    <a:lnTo>
                      <a:pt x="41244" y="28588"/>
                    </a:lnTo>
                    <a:lnTo>
                      <a:pt x="41208" y="28588"/>
                    </a:lnTo>
                    <a:cubicBezTo>
                      <a:pt x="41184" y="28611"/>
                      <a:pt x="41172" y="28635"/>
                      <a:pt x="41149" y="28647"/>
                    </a:cubicBezTo>
                    <a:cubicBezTo>
                      <a:pt x="41137" y="28671"/>
                      <a:pt x="41113" y="28683"/>
                      <a:pt x="41089" y="28695"/>
                    </a:cubicBezTo>
                    <a:cubicBezTo>
                      <a:pt x="41089" y="28671"/>
                      <a:pt x="41077" y="28659"/>
                      <a:pt x="41065" y="28635"/>
                    </a:cubicBezTo>
                    <a:lnTo>
                      <a:pt x="41149" y="28540"/>
                    </a:lnTo>
                    <a:lnTo>
                      <a:pt x="41315" y="28433"/>
                    </a:lnTo>
                    <a:lnTo>
                      <a:pt x="41387" y="28349"/>
                    </a:lnTo>
                    <a:lnTo>
                      <a:pt x="41708" y="28207"/>
                    </a:lnTo>
                    <a:lnTo>
                      <a:pt x="41827" y="28195"/>
                    </a:lnTo>
                    <a:lnTo>
                      <a:pt x="41899" y="28159"/>
                    </a:lnTo>
                    <a:lnTo>
                      <a:pt x="41982" y="28147"/>
                    </a:lnTo>
                    <a:lnTo>
                      <a:pt x="42018" y="28064"/>
                    </a:lnTo>
                    <a:cubicBezTo>
                      <a:pt x="42018" y="28040"/>
                      <a:pt x="42030" y="28016"/>
                      <a:pt x="42042" y="27980"/>
                    </a:cubicBezTo>
                    <a:lnTo>
                      <a:pt x="42113" y="27968"/>
                    </a:lnTo>
                    <a:lnTo>
                      <a:pt x="42113" y="28028"/>
                    </a:lnTo>
                    <a:cubicBezTo>
                      <a:pt x="42113" y="28040"/>
                      <a:pt x="42125" y="28064"/>
                      <a:pt x="42125" y="28076"/>
                    </a:cubicBezTo>
                    <a:lnTo>
                      <a:pt x="42256" y="28111"/>
                    </a:lnTo>
                    <a:lnTo>
                      <a:pt x="42339" y="28052"/>
                    </a:lnTo>
                    <a:lnTo>
                      <a:pt x="42494" y="28016"/>
                    </a:lnTo>
                    <a:lnTo>
                      <a:pt x="42565" y="27968"/>
                    </a:lnTo>
                    <a:lnTo>
                      <a:pt x="42637" y="27992"/>
                    </a:lnTo>
                    <a:lnTo>
                      <a:pt x="42804" y="27921"/>
                    </a:lnTo>
                    <a:lnTo>
                      <a:pt x="42863" y="27921"/>
                    </a:lnTo>
                    <a:lnTo>
                      <a:pt x="42958" y="27826"/>
                    </a:lnTo>
                    <a:lnTo>
                      <a:pt x="43089" y="27802"/>
                    </a:lnTo>
                    <a:lnTo>
                      <a:pt x="43125" y="27814"/>
                    </a:lnTo>
                    <a:lnTo>
                      <a:pt x="43054" y="27849"/>
                    </a:lnTo>
                    <a:lnTo>
                      <a:pt x="42923" y="27885"/>
                    </a:lnTo>
                    <a:lnTo>
                      <a:pt x="42911" y="27909"/>
                    </a:lnTo>
                    <a:lnTo>
                      <a:pt x="43065" y="27885"/>
                    </a:lnTo>
                    <a:lnTo>
                      <a:pt x="43208" y="27838"/>
                    </a:lnTo>
                    <a:lnTo>
                      <a:pt x="43316" y="27873"/>
                    </a:lnTo>
                    <a:lnTo>
                      <a:pt x="43411" y="27885"/>
                    </a:lnTo>
                    <a:cubicBezTo>
                      <a:pt x="43387" y="27873"/>
                      <a:pt x="43363" y="27861"/>
                      <a:pt x="43339" y="27849"/>
                    </a:cubicBezTo>
                    <a:cubicBezTo>
                      <a:pt x="43339" y="27826"/>
                      <a:pt x="43339" y="27814"/>
                      <a:pt x="43339" y="27802"/>
                    </a:cubicBezTo>
                    <a:lnTo>
                      <a:pt x="43387" y="27802"/>
                    </a:lnTo>
                    <a:cubicBezTo>
                      <a:pt x="43399" y="27802"/>
                      <a:pt x="43411" y="27814"/>
                      <a:pt x="43423" y="27826"/>
                    </a:cubicBezTo>
                    <a:lnTo>
                      <a:pt x="43542" y="27849"/>
                    </a:lnTo>
                    <a:cubicBezTo>
                      <a:pt x="43542" y="27861"/>
                      <a:pt x="43530" y="27873"/>
                      <a:pt x="43530" y="27885"/>
                    </a:cubicBezTo>
                    <a:lnTo>
                      <a:pt x="43446" y="27885"/>
                    </a:lnTo>
                    <a:lnTo>
                      <a:pt x="43435" y="27897"/>
                    </a:lnTo>
                    <a:lnTo>
                      <a:pt x="43577" y="27921"/>
                    </a:lnTo>
                    <a:lnTo>
                      <a:pt x="43649" y="27968"/>
                    </a:lnTo>
                    <a:lnTo>
                      <a:pt x="43697" y="27992"/>
                    </a:lnTo>
                    <a:lnTo>
                      <a:pt x="43673" y="28004"/>
                    </a:lnTo>
                    <a:lnTo>
                      <a:pt x="43649" y="27992"/>
                    </a:lnTo>
                    <a:lnTo>
                      <a:pt x="43649" y="28016"/>
                    </a:lnTo>
                    <a:lnTo>
                      <a:pt x="43685" y="28040"/>
                    </a:lnTo>
                    <a:lnTo>
                      <a:pt x="43839" y="27980"/>
                    </a:lnTo>
                    <a:lnTo>
                      <a:pt x="43935" y="27945"/>
                    </a:lnTo>
                    <a:lnTo>
                      <a:pt x="44042" y="27802"/>
                    </a:lnTo>
                    <a:lnTo>
                      <a:pt x="44101" y="27802"/>
                    </a:lnTo>
                    <a:lnTo>
                      <a:pt x="44113" y="27790"/>
                    </a:lnTo>
                    <a:lnTo>
                      <a:pt x="44113" y="27766"/>
                    </a:lnTo>
                    <a:lnTo>
                      <a:pt x="44173" y="27707"/>
                    </a:lnTo>
                    <a:lnTo>
                      <a:pt x="44280" y="27659"/>
                    </a:lnTo>
                    <a:lnTo>
                      <a:pt x="44363" y="27671"/>
                    </a:lnTo>
                    <a:lnTo>
                      <a:pt x="44494" y="27671"/>
                    </a:lnTo>
                    <a:lnTo>
                      <a:pt x="44589" y="27790"/>
                    </a:lnTo>
                    <a:lnTo>
                      <a:pt x="44661" y="27814"/>
                    </a:lnTo>
                    <a:lnTo>
                      <a:pt x="44709" y="27814"/>
                    </a:lnTo>
                    <a:cubicBezTo>
                      <a:pt x="44720" y="27849"/>
                      <a:pt x="44732" y="27873"/>
                      <a:pt x="44744" y="27897"/>
                    </a:cubicBezTo>
                    <a:lnTo>
                      <a:pt x="44828" y="27921"/>
                    </a:lnTo>
                    <a:cubicBezTo>
                      <a:pt x="44851" y="27909"/>
                      <a:pt x="44863" y="27909"/>
                      <a:pt x="44875" y="27897"/>
                    </a:cubicBezTo>
                    <a:lnTo>
                      <a:pt x="44875" y="27933"/>
                    </a:lnTo>
                    <a:lnTo>
                      <a:pt x="44947" y="27980"/>
                    </a:lnTo>
                    <a:lnTo>
                      <a:pt x="45030" y="27968"/>
                    </a:lnTo>
                    <a:lnTo>
                      <a:pt x="45137" y="28040"/>
                    </a:lnTo>
                    <a:cubicBezTo>
                      <a:pt x="45137" y="28076"/>
                      <a:pt x="45149" y="28099"/>
                      <a:pt x="45149" y="28135"/>
                    </a:cubicBezTo>
                    <a:cubicBezTo>
                      <a:pt x="45149" y="28207"/>
                      <a:pt x="45137" y="28266"/>
                      <a:pt x="45125" y="28338"/>
                    </a:cubicBezTo>
                    <a:lnTo>
                      <a:pt x="45066" y="28504"/>
                    </a:lnTo>
                    <a:cubicBezTo>
                      <a:pt x="45066" y="28528"/>
                      <a:pt x="45066" y="28552"/>
                      <a:pt x="45078" y="28564"/>
                    </a:cubicBezTo>
                    <a:lnTo>
                      <a:pt x="45161" y="28635"/>
                    </a:lnTo>
                    <a:lnTo>
                      <a:pt x="45185" y="28600"/>
                    </a:lnTo>
                    <a:lnTo>
                      <a:pt x="45232" y="28516"/>
                    </a:lnTo>
                    <a:lnTo>
                      <a:pt x="45197" y="28492"/>
                    </a:lnTo>
                    <a:lnTo>
                      <a:pt x="45232" y="28457"/>
                    </a:lnTo>
                    <a:lnTo>
                      <a:pt x="45328" y="28457"/>
                    </a:lnTo>
                    <a:cubicBezTo>
                      <a:pt x="45328" y="28480"/>
                      <a:pt x="45340" y="28504"/>
                      <a:pt x="45351" y="28528"/>
                    </a:cubicBezTo>
                    <a:lnTo>
                      <a:pt x="45256" y="28707"/>
                    </a:lnTo>
                    <a:lnTo>
                      <a:pt x="45304" y="28742"/>
                    </a:lnTo>
                    <a:cubicBezTo>
                      <a:pt x="45304" y="28766"/>
                      <a:pt x="45316" y="28790"/>
                      <a:pt x="45328" y="28814"/>
                    </a:cubicBezTo>
                    <a:lnTo>
                      <a:pt x="45411" y="28850"/>
                    </a:lnTo>
                    <a:lnTo>
                      <a:pt x="45447" y="28885"/>
                    </a:lnTo>
                    <a:lnTo>
                      <a:pt x="45482" y="28861"/>
                    </a:lnTo>
                    <a:lnTo>
                      <a:pt x="45542" y="28933"/>
                    </a:lnTo>
                    <a:cubicBezTo>
                      <a:pt x="45542" y="28921"/>
                      <a:pt x="45554" y="28897"/>
                      <a:pt x="45566" y="28885"/>
                    </a:cubicBezTo>
                    <a:lnTo>
                      <a:pt x="45554" y="28850"/>
                    </a:lnTo>
                    <a:lnTo>
                      <a:pt x="45602" y="28861"/>
                    </a:lnTo>
                    <a:lnTo>
                      <a:pt x="45697" y="28814"/>
                    </a:lnTo>
                    <a:lnTo>
                      <a:pt x="45697" y="28814"/>
                    </a:lnTo>
                    <a:cubicBezTo>
                      <a:pt x="45685" y="28850"/>
                      <a:pt x="45661" y="28873"/>
                      <a:pt x="45637" y="28897"/>
                    </a:cubicBezTo>
                    <a:cubicBezTo>
                      <a:pt x="45613" y="28921"/>
                      <a:pt x="45637" y="28945"/>
                      <a:pt x="45637" y="28969"/>
                    </a:cubicBezTo>
                    <a:lnTo>
                      <a:pt x="45602" y="29016"/>
                    </a:lnTo>
                    <a:cubicBezTo>
                      <a:pt x="45602" y="29028"/>
                      <a:pt x="45613" y="29040"/>
                      <a:pt x="45625" y="29064"/>
                    </a:cubicBezTo>
                    <a:lnTo>
                      <a:pt x="45780" y="29100"/>
                    </a:lnTo>
                    <a:cubicBezTo>
                      <a:pt x="45792" y="29123"/>
                      <a:pt x="45804" y="29147"/>
                      <a:pt x="45816" y="29171"/>
                    </a:cubicBezTo>
                    <a:cubicBezTo>
                      <a:pt x="45828" y="29195"/>
                      <a:pt x="45840" y="29242"/>
                      <a:pt x="45840" y="29278"/>
                    </a:cubicBezTo>
                    <a:lnTo>
                      <a:pt x="45899" y="29290"/>
                    </a:lnTo>
                    <a:lnTo>
                      <a:pt x="45983" y="29266"/>
                    </a:lnTo>
                    <a:lnTo>
                      <a:pt x="46042" y="29314"/>
                    </a:lnTo>
                    <a:lnTo>
                      <a:pt x="46042" y="29385"/>
                    </a:lnTo>
                    <a:lnTo>
                      <a:pt x="46197" y="29421"/>
                    </a:lnTo>
                    <a:lnTo>
                      <a:pt x="46137" y="29457"/>
                    </a:lnTo>
                    <a:lnTo>
                      <a:pt x="46256" y="29457"/>
                    </a:lnTo>
                    <a:lnTo>
                      <a:pt x="46316" y="29492"/>
                    </a:lnTo>
                    <a:lnTo>
                      <a:pt x="46435" y="29492"/>
                    </a:lnTo>
                    <a:lnTo>
                      <a:pt x="46530" y="29433"/>
                    </a:lnTo>
                    <a:lnTo>
                      <a:pt x="46614" y="29385"/>
                    </a:lnTo>
                    <a:cubicBezTo>
                      <a:pt x="46614" y="29350"/>
                      <a:pt x="46602" y="29326"/>
                      <a:pt x="46602" y="29290"/>
                    </a:cubicBezTo>
                    <a:cubicBezTo>
                      <a:pt x="46602" y="29254"/>
                      <a:pt x="46625" y="29231"/>
                      <a:pt x="46649" y="29195"/>
                    </a:cubicBezTo>
                    <a:cubicBezTo>
                      <a:pt x="46661" y="29171"/>
                      <a:pt x="46661" y="29123"/>
                      <a:pt x="46673" y="29088"/>
                    </a:cubicBezTo>
                    <a:cubicBezTo>
                      <a:pt x="46685" y="29052"/>
                      <a:pt x="46709" y="28981"/>
                      <a:pt x="46733" y="28933"/>
                    </a:cubicBezTo>
                    <a:lnTo>
                      <a:pt x="46697" y="28861"/>
                    </a:lnTo>
                    <a:lnTo>
                      <a:pt x="46721" y="28814"/>
                    </a:lnTo>
                    <a:lnTo>
                      <a:pt x="46697" y="28671"/>
                    </a:lnTo>
                    <a:lnTo>
                      <a:pt x="46661" y="28647"/>
                    </a:lnTo>
                    <a:lnTo>
                      <a:pt x="46709" y="28588"/>
                    </a:lnTo>
                    <a:lnTo>
                      <a:pt x="46649" y="28480"/>
                    </a:lnTo>
                    <a:lnTo>
                      <a:pt x="46518" y="28457"/>
                    </a:lnTo>
                    <a:lnTo>
                      <a:pt x="46387" y="28219"/>
                    </a:lnTo>
                    <a:lnTo>
                      <a:pt x="46340" y="28195"/>
                    </a:lnTo>
                    <a:lnTo>
                      <a:pt x="46316" y="28076"/>
                    </a:lnTo>
                    <a:lnTo>
                      <a:pt x="46340" y="27968"/>
                    </a:lnTo>
                    <a:lnTo>
                      <a:pt x="46280" y="27909"/>
                    </a:lnTo>
                    <a:lnTo>
                      <a:pt x="46185" y="27861"/>
                    </a:lnTo>
                    <a:lnTo>
                      <a:pt x="46078" y="27683"/>
                    </a:lnTo>
                    <a:lnTo>
                      <a:pt x="46006" y="27623"/>
                    </a:lnTo>
                    <a:cubicBezTo>
                      <a:pt x="45994" y="27576"/>
                      <a:pt x="45959" y="27516"/>
                      <a:pt x="45947" y="27457"/>
                    </a:cubicBezTo>
                    <a:lnTo>
                      <a:pt x="45852" y="27373"/>
                    </a:lnTo>
                    <a:cubicBezTo>
                      <a:pt x="45852" y="27314"/>
                      <a:pt x="45840" y="27254"/>
                      <a:pt x="45840" y="27195"/>
                    </a:cubicBezTo>
                    <a:cubicBezTo>
                      <a:pt x="45816" y="27159"/>
                      <a:pt x="45804" y="27123"/>
                      <a:pt x="45792" y="27087"/>
                    </a:cubicBezTo>
                    <a:lnTo>
                      <a:pt x="45744" y="26837"/>
                    </a:lnTo>
                    <a:cubicBezTo>
                      <a:pt x="45732" y="26790"/>
                      <a:pt x="45721" y="26742"/>
                      <a:pt x="45709" y="26706"/>
                    </a:cubicBezTo>
                    <a:lnTo>
                      <a:pt x="45756" y="26564"/>
                    </a:lnTo>
                    <a:cubicBezTo>
                      <a:pt x="45780" y="26516"/>
                      <a:pt x="45804" y="26480"/>
                      <a:pt x="45828" y="26433"/>
                    </a:cubicBezTo>
                    <a:lnTo>
                      <a:pt x="45911" y="26385"/>
                    </a:lnTo>
                    <a:cubicBezTo>
                      <a:pt x="45923" y="26373"/>
                      <a:pt x="45935" y="26349"/>
                      <a:pt x="45947" y="26325"/>
                    </a:cubicBezTo>
                    <a:lnTo>
                      <a:pt x="45994" y="26314"/>
                    </a:lnTo>
                    <a:lnTo>
                      <a:pt x="46054" y="26218"/>
                    </a:lnTo>
                    <a:lnTo>
                      <a:pt x="46054" y="26147"/>
                    </a:lnTo>
                    <a:lnTo>
                      <a:pt x="46006" y="26135"/>
                    </a:lnTo>
                    <a:lnTo>
                      <a:pt x="46030" y="26111"/>
                    </a:lnTo>
                    <a:lnTo>
                      <a:pt x="46161" y="26075"/>
                    </a:lnTo>
                    <a:cubicBezTo>
                      <a:pt x="46161" y="26052"/>
                      <a:pt x="46161" y="26040"/>
                      <a:pt x="46173" y="26016"/>
                    </a:cubicBezTo>
                    <a:lnTo>
                      <a:pt x="46280" y="26004"/>
                    </a:lnTo>
                    <a:cubicBezTo>
                      <a:pt x="46280" y="25980"/>
                      <a:pt x="46292" y="25968"/>
                      <a:pt x="46292" y="25944"/>
                    </a:cubicBezTo>
                    <a:lnTo>
                      <a:pt x="46459" y="25885"/>
                    </a:lnTo>
                    <a:lnTo>
                      <a:pt x="46506" y="25813"/>
                    </a:lnTo>
                    <a:lnTo>
                      <a:pt x="46625" y="25802"/>
                    </a:lnTo>
                    <a:lnTo>
                      <a:pt x="46649" y="25754"/>
                    </a:lnTo>
                    <a:lnTo>
                      <a:pt x="46709" y="25730"/>
                    </a:lnTo>
                    <a:lnTo>
                      <a:pt x="46780" y="25730"/>
                    </a:lnTo>
                    <a:lnTo>
                      <a:pt x="46852" y="25623"/>
                    </a:lnTo>
                    <a:lnTo>
                      <a:pt x="46852" y="25575"/>
                    </a:lnTo>
                    <a:lnTo>
                      <a:pt x="46911" y="25563"/>
                    </a:lnTo>
                    <a:lnTo>
                      <a:pt x="46983" y="25480"/>
                    </a:lnTo>
                    <a:cubicBezTo>
                      <a:pt x="46983" y="25468"/>
                      <a:pt x="46983" y="25456"/>
                      <a:pt x="46971" y="25432"/>
                    </a:cubicBezTo>
                    <a:lnTo>
                      <a:pt x="47126" y="25182"/>
                    </a:lnTo>
                    <a:lnTo>
                      <a:pt x="47221" y="25087"/>
                    </a:lnTo>
                    <a:lnTo>
                      <a:pt x="47376" y="25040"/>
                    </a:lnTo>
                    <a:lnTo>
                      <a:pt x="47447" y="25051"/>
                    </a:lnTo>
                    <a:lnTo>
                      <a:pt x="47495" y="25028"/>
                    </a:lnTo>
                    <a:lnTo>
                      <a:pt x="47554" y="24885"/>
                    </a:lnTo>
                    <a:lnTo>
                      <a:pt x="47792" y="24647"/>
                    </a:lnTo>
                    <a:lnTo>
                      <a:pt x="48030" y="24468"/>
                    </a:lnTo>
                    <a:lnTo>
                      <a:pt x="48161" y="24432"/>
                    </a:lnTo>
                    <a:lnTo>
                      <a:pt x="48197" y="24397"/>
                    </a:lnTo>
                    <a:lnTo>
                      <a:pt x="48269" y="24373"/>
                    </a:lnTo>
                    <a:lnTo>
                      <a:pt x="48280" y="24397"/>
                    </a:lnTo>
                    <a:lnTo>
                      <a:pt x="48376" y="24373"/>
                    </a:lnTo>
                    <a:lnTo>
                      <a:pt x="48459" y="24266"/>
                    </a:lnTo>
                    <a:lnTo>
                      <a:pt x="48423" y="24266"/>
                    </a:lnTo>
                    <a:lnTo>
                      <a:pt x="48388" y="24242"/>
                    </a:lnTo>
                    <a:lnTo>
                      <a:pt x="48304" y="24325"/>
                    </a:lnTo>
                    <a:lnTo>
                      <a:pt x="48149" y="24361"/>
                    </a:lnTo>
                    <a:lnTo>
                      <a:pt x="48054" y="24325"/>
                    </a:lnTo>
                    <a:lnTo>
                      <a:pt x="48161" y="24325"/>
                    </a:lnTo>
                    <a:lnTo>
                      <a:pt x="48304" y="24242"/>
                    </a:lnTo>
                    <a:lnTo>
                      <a:pt x="48269" y="24218"/>
                    </a:lnTo>
                    <a:lnTo>
                      <a:pt x="48316" y="24170"/>
                    </a:lnTo>
                    <a:lnTo>
                      <a:pt x="48269" y="24135"/>
                    </a:lnTo>
                    <a:lnTo>
                      <a:pt x="48138" y="24159"/>
                    </a:lnTo>
                    <a:lnTo>
                      <a:pt x="48054" y="24123"/>
                    </a:lnTo>
                    <a:lnTo>
                      <a:pt x="48138" y="24099"/>
                    </a:lnTo>
                    <a:lnTo>
                      <a:pt x="48221" y="24099"/>
                    </a:lnTo>
                    <a:lnTo>
                      <a:pt x="48292" y="24063"/>
                    </a:lnTo>
                    <a:lnTo>
                      <a:pt x="48292" y="24004"/>
                    </a:lnTo>
                    <a:lnTo>
                      <a:pt x="48364" y="24075"/>
                    </a:lnTo>
                    <a:lnTo>
                      <a:pt x="48435" y="24051"/>
                    </a:lnTo>
                    <a:lnTo>
                      <a:pt x="48519" y="24063"/>
                    </a:lnTo>
                    <a:lnTo>
                      <a:pt x="48566" y="24028"/>
                    </a:lnTo>
                    <a:lnTo>
                      <a:pt x="48590" y="23956"/>
                    </a:lnTo>
                    <a:lnTo>
                      <a:pt x="48685" y="23861"/>
                    </a:lnTo>
                    <a:lnTo>
                      <a:pt x="48721" y="23849"/>
                    </a:lnTo>
                    <a:lnTo>
                      <a:pt x="48721" y="23754"/>
                    </a:lnTo>
                    <a:lnTo>
                      <a:pt x="48661" y="23706"/>
                    </a:lnTo>
                    <a:lnTo>
                      <a:pt x="48638" y="23718"/>
                    </a:lnTo>
                    <a:cubicBezTo>
                      <a:pt x="48626" y="23742"/>
                      <a:pt x="48614" y="23778"/>
                      <a:pt x="48602" y="23801"/>
                    </a:cubicBezTo>
                    <a:cubicBezTo>
                      <a:pt x="48590" y="23837"/>
                      <a:pt x="48602" y="23837"/>
                      <a:pt x="48602" y="23861"/>
                    </a:cubicBezTo>
                    <a:lnTo>
                      <a:pt x="48542" y="23861"/>
                    </a:lnTo>
                    <a:lnTo>
                      <a:pt x="48495" y="23742"/>
                    </a:lnTo>
                    <a:lnTo>
                      <a:pt x="48447" y="23742"/>
                    </a:lnTo>
                    <a:lnTo>
                      <a:pt x="48221" y="23825"/>
                    </a:lnTo>
                    <a:lnTo>
                      <a:pt x="48114" y="23885"/>
                    </a:lnTo>
                    <a:lnTo>
                      <a:pt x="48126" y="23825"/>
                    </a:lnTo>
                    <a:lnTo>
                      <a:pt x="48090" y="23706"/>
                    </a:lnTo>
                    <a:lnTo>
                      <a:pt x="48126" y="23682"/>
                    </a:lnTo>
                    <a:lnTo>
                      <a:pt x="48209" y="23754"/>
                    </a:lnTo>
                    <a:lnTo>
                      <a:pt x="48280" y="23754"/>
                    </a:lnTo>
                    <a:lnTo>
                      <a:pt x="48328" y="23706"/>
                    </a:lnTo>
                    <a:lnTo>
                      <a:pt x="48483" y="23635"/>
                    </a:lnTo>
                    <a:lnTo>
                      <a:pt x="48495" y="23611"/>
                    </a:lnTo>
                    <a:lnTo>
                      <a:pt x="48578" y="23587"/>
                    </a:lnTo>
                    <a:cubicBezTo>
                      <a:pt x="48578" y="23575"/>
                      <a:pt x="48590" y="23551"/>
                      <a:pt x="48602" y="23539"/>
                    </a:cubicBezTo>
                    <a:cubicBezTo>
                      <a:pt x="48602" y="23516"/>
                      <a:pt x="48566" y="23480"/>
                      <a:pt x="48554" y="23456"/>
                    </a:cubicBezTo>
                    <a:lnTo>
                      <a:pt x="48495" y="23432"/>
                    </a:lnTo>
                    <a:lnTo>
                      <a:pt x="48495" y="23397"/>
                    </a:lnTo>
                    <a:lnTo>
                      <a:pt x="48566" y="23397"/>
                    </a:lnTo>
                    <a:cubicBezTo>
                      <a:pt x="48578" y="23373"/>
                      <a:pt x="48578" y="23337"/>
                      <a:pt x="48590" y="23313"/>
                    </a:cubicBezTo>
                    <a:lnTo>
                      <a:pt x="48542" y="23242"/>
                    </a:lnTo>
                    <a:lnTo>
                      <a:pt x="48483" y="23230"/>
                    </a:lnTo>
                    <a:lnTo>
                      <a:pt x="48399" y="23254"/>
                    </a:lnTo>
                    <a:lnTo>
                      <a:pt x="48304" y="23254"/>
                    </a:lnTo>
                    <a:lnTo>
                      <a:pt x="48233" y="23170"/>
                    </a:lnTo>
                    <a:lnTo>
                      <a:pt x="48161" y="23194"/>
                    </a:lnTo>
                    <a:lnTo>
                      <a:pt x="48066" y="23194"/>
                    </a:lnTo>
                    <a:lnTo>
                      <a:pt x="47971" y="23146"/>
                    </a:lnTo>
                    <a:lnTo>
                      <a:pt x="48066" y="23158"/>
                    </a:lnTo>
                    <a:lnTo>
                      <a:pt x="48209" y="23123"/>
                    </a:lnTo>
                    <a:lnTo>
                      <a:pt x="48292" y="23182"/>
                    </a:lnTo>
                    <a:lnTo>
                      <a:pt x="48364" y="23182"/>
                    </a:lnTo>
                    <a:lnTo>
                      <a:pt x="48399" y="23111"/>
                    </a:lnTo>
                    <a:lnTo>
                      <a:pt x="48233" y="23063"/>
                    </a:lnTo>
                    <a:lnTo>
                      <a:pt x="48352" y="23051"/>
                    </a:lnTo>
                    <a:cubicBezTo>
                      <a:pt x="48352" y="23039"/>
                      <a:pt x="48352" y="23027"/>
                      <a:pt x="48352" y="23016"/>
                    </a:cubicBezTo>
                    <a:lnTo>
                      <a:pt x="48388" y="22980"/>
                    </a:lnTo>
                    <a:lnTo>
                      <a:pt x="48340" y="22932"/>
                    </a:lnTo>
                    <a:lnTo>
                      <a:pt x="48197" y="22908"/>
                    </a:lnTo>
                    <a:lnTo>
                      <a:pt x="48126" y="22825"/>
                    </a:lnTo>
                    <a:lnTo>
                      <a:pt x="48185" y="22825"/>
                    </a:lnTo>
                    <a:lnTo>
                      <a:pt x="48233" y="22885"/>
                    </a:lnTo>
                    <a:lnTo>
                      <a:pt x="48316" y="22873"/>
                    </a:lnTo>
                    <a:cubicBezTo>
                      <a:pt x="48316" y="22837"/>
                      <a:pt x="48316" y="22813"/>
                      <a:pt x="48328" y="22777"/>
                    </a:cubicBezTo>
                    <a:lnTo>
                      <a:pt x="48304" y="22718"/>
                    </a:lnTo>
                    <a:lnTo>
                      <a:pt x="48209" y="22694"/>
                    </a:lnTo>
                    <a:lnTo>
                      <a:pt x="48054" y="22623"/>
                    </a:lnTo>
                    <a:lnTo>
                      <a:pt x="47911" y="22623"/>
                    </a:lnTo>
                    <a:lnTo>
                      <a:pt x="47828" y="22563"/>
                    </a:lnTo>
                    <a:lnTo>
                      <a:pt x="47745" y="22563"/>
                    </a:lnTo>
                    <a:lnTo>
                      <a:pt x="47721" y="22492"/>
                    </a:lnTo>
                    <a:lnTo>
                      <a:pt x="47780" y="22396"/>
                    </a:lnTo>
                    <a:lnTo>
                      <a:pt x="47780" y="22396"/>
                    </a:lnTo>
                    <a:cubicBezTo>
                      <a:pt x="47780" y="22432"/>
                      <a:pt x="47768" y="22468"/>
                      <a:pt x="47757" y="22492"/>
                    </a:cubicBezTo>
                    <a:lnTo>
                      <a:pt x="47792" y="22527"/>
                    </a:lnTo>
                    <a:lnTo>
                      <a:pt x="47840" y="22515"/>
                    </a:lnTo>
                    <a:lnTo>
                      <a:pt x="47935" y="22587"/>
                    </a:lnTo>
                    <a:lnTo>
                      <a:pt x="48054" y="22575"/>
                    </a:lnTo>
                    <a:lnTo>
                      <a:pt x="48209" y="22646"/>
                    </a:lnTo>
                    <a:lnTo>
                      <a:pt x="48245" y="22635"/>
                    </a:lnTo>
                    <a:lnTo>
                      <a:pt x="48221" y="22480"/>
                    </a:lnTo>
                    <a:cubicBezTo>
                      <a:pt x="48209" y="22456"/>
                      <a:pt x="48197" y="22432"/>
                      <a:pt x="48185" y="22408"/>
                    </a:cubicBezTo>
                    <a:cubicBezTo>
                      <a:pt x="48185" y="22384"/>
                      <a:pt x="48185" y="22373"/>
                      <a:pt x="48185" y="22349"/>
                    </a:cubicBezTo>
                    <a:lnTo>
                      <a:pt x="48149" y="22313"/>
                    </a:lnTo>
                    <a:lnTo>
                      <a:pt x="48138" y="22194"/>
                    </a:lnTo>
                    <a:cubicBezTo>
                      <a:pt x="48149" y="22170"/>
                      <a:pt x="48149" y="22158"/>
                      <a:pt x="48149" y="22134"/>
                    </a:cubicBezTo>
                    <a:lnTo>
                      <a:pt x="48078" y="22099"/>
                    </a:lnTo>
                    <a:lnTo>
                      <a:pt x="48126" y="22087"/>
                    </a:lnTo>
                    <a:lnTo>
                      <a:pt x="48197" y="22039"/>
                    </a:lnTo>
                    <a:cubicBezTo>
                      <a:pt x="48233" y="22003"/>
                      <a:pt x="48257" y="21980"/>
                      <a:pt x="48292" y="21944"/>
                    </a:cubicBezTo>
                    <a:cubicBezTo>
                      <a:pt x="48292" y="21920"/>
                      <a:pt x="48304" y="21884"/>
                      <a:pt x="48304" y="21861"/>
                    </a:cubicBezTo>
                    <a:lnTo>
                      <a:pt x="48292" y="21837"/>
                    </a:lnTo>
                    <a:lnTo>
                      <a:pt x="48292" y="21837"/>
                    </a:lnTo>
                    <a:lnTo>
                      <a:pt x="48328" y="21861"/>
                    </a:lnTo>
                    <a:lnTo>
                      <a:pt x="48328" y="21944"/>
                    </a:lnTo>
                    <a:lnTo>
                      <a:pt x="48364" y="21968"/>
                    </a:lnTo>
                    <a:lnTo>
                      <a:pt x="48280" y="22027"/>
                    </a:lnTo>
                    <a:cubicBezTo>
                      <a:pt x="48269" y="22063"/>
                      <a:pt x="48257" y="22087"/>
                      <a:pt x="48245" y="22123"/>
                    </a:cubicBezTo>
                    <a:lnTo>
                      <a:pt x="48364" y="22206"/>
                    </a:lnTo>
                    <a:lnTo>
                      <a:pt x="48364" y="22325"/>
                    </a:lnTo>
                    <a:lnTo>
                      <a:pt x="48304" y="22432"/>
                    </a:lnTo>
                    <a:cubicBezTo>
                      <a:pt x="48304" y="22456"/>
                      <a:pt x="48316" y="22480"/>
                      <a:pt x="48316" y="22504"/>
                    </a:cubicBezTo>
                    <a:lnTo>
                      <a:pt x="48435" y="22563"/>
                    </a:lnTo>
                    <a:lnTo>
                      <a:pt x="48459" y="22515"/>
                    </a:lnTo>
                    <a:lnTo>
                      <a:pt x="48483" y="22551"/>
                    </a:lnTo>
                    <a:lnTo>
                      <a:pt x="48542" y="22527"/>
                    </a:lnTo>
                    <a:lnTo>
                      <a:pt x="48542" y="22551"/>
                    </a:lnTo>
                    <a:lnTo>
                      <a:pt x="48519" y="22599"/>
                    </a:lnTo>
                    <a:lnTo>
                      <a:pt x="48578" y="22646"/>
                    </a:lnTo>
                    <a:lnTo>
                      <a:pt x="48709" y="22611"/>
                    </a:lnTo>
                    <a:lnTo>
                      <a:pt x="48709" y="22611"/>
                    </a:lnTo>
                    <a:lnTo>
                      <a:pt x="48626" y="22670"/>
                    </a:lnTo>
                    <a:lnTo>
                      <a:pt x="48650" y="22682"/>
                    </a:lnTo>
                    <a:lnTo>
                      <a:pt x="48590" y="22765"/>
                    </a:lnTo>
                    <a:cubicBezTo>
                      <a:pt x="48602" y="22777"/>
                      <a:pt x="48614" y="22789"/>
                      <a:pt x="48626" y="22801"/>
                    </a:cubicBezTo>
                    <a:lnTo>
                      <a:pt x="48578" y="22896"/>
                    </a:lnTo>
                    <a:lnTo>
                      <a:pt x="48578" y="22992"/>
                    </a:lnTo>
                    <a:lnTo>
                      <a:pt x="48602" y="23063"/>
                    </a:lnTo>
                    <a:lnTo>
                      <a:pt x="48626" y="23027"/>
                    </a:lnTo>
                    <a:cubicBezTo>
                      <a:pt x="48626" y="23016"/>
                      <a:pt x="48626" y="23004"/>
                      <a:pt x="48626" y="22992"/>
                    </a:cubicBezTo>
                    <a:cubicBezTo>
                      <a:pt x="48661" y="22932"/>
                      <a:pt x="48685" y="22873"/>
                      <a:pt x="48709" y="22813"/>
                    </a:cubicBezTo>
                    <a:lnTo>
                      <a:pt x="48733" y="22837"/>
                    </a:lnTo>
                    <a:cubicBezTo>
                      <a:pt x="48733" y="22849"/>
                      <a:pt x="48733" y="22861"/>
                      <a:pt x="48745" y="22873"/>
                    </a:cubicBezTo>
                    <a:cubicBezTo>
                      <a:pt x="48745" y="22874"/>
                      <a:pt x="48745" y="22875"/>
                      <a:pt x="48745" y="22875"/>
                    </a:cubicBezTo>
                    <a:cubicBezTo>
                      <a:pt x="48748" y="22875"/>
                      <a:pt x="48758" y="22847"/>
                      <a:pt x="48769" y="22837"/>
                    </a:cubicBezTo>
                    <a:lnTo>
                      <a:pt x="48757" y="22789"/>
                    </a:lnTo>
                    <a:cubicBezTo>
                      <a:pt x="48769" y="22754"/>
                      <a:pt x="48792" y="22718"/>
                      <a:pt x="48804" y="22694"/>
                    </a:cubicBezTo>
                    <a:lnTo>
                      <a:pt x="48852" y="22515"/>
                    </a:lnTo>
                    <a:lnTo>
                      <a:pt x="48971" y="22432"/>
                    </a:lnTo>
                    <a:cubicBezTo>
                      <a:pt x="48983" y="22373"/>
                      <a:pt x="49007" y="22313"/>
                      <a:pt x="49019" y="22254"/>
                    </a:cubicBezTo>
                    <a:lnTo>
                      <a:pt x="49007" y="22158"/>
                    </a:lnTo>
                    <a:lnTo>
                      <a:pt x="48900" y="22039"/>
                    </a:lnTo>
                    <a:lnTo>
                      <a:pt x="48828" y="22015"/>
                    </a:lnTo>
                    <a:lnTo>
                      <a:pt x="48780" y="21908"/>
                    </a:lnTo>
                    <a:lnTo>
                      <a:pt x="48721" y="21884"/>
                    </a:lnTo>
                    <a:cubicBezTo>
                      <a:pt x="48709" y="21861"/>
                      <a:pt x="48697" y="21837"/>
                      <a:pt x="48685" y="21813"/>
                    </a:cubicBezTo>
                    <a:cubicBezTo>
                      <a:pt x="48697" y="21777"/>
                      <a:pt x="48709" y="21753"/>
                      <a:pt x="48721" y="21718"/>
                    </a:cubicBezTo>
                    <a:lnTo>
                      <a:pt x="48804" y="21634"/>
                    </a:lnTo>
                    <a:lnTo>
                      <a:pt x="48923" y="21563"/>
                    </a:lnTo>
                    <a:lnTo>
                      <a:pt x="48923" y="21563"/>
                    </a:lnTo>
                    <a:lnTo>
                      <a:pt x="48780" y="21742"/>
                    </a:lnTo>
                    <a:lnTo>
                      <a:pt x="48757" y="21813"/>
                    </a:lnTo>
                    <a:lnTo>
                      <a:pt x="48816" y="21849"/>
                    </a:lnTo>
                    <a:lnTo>
                      <a:pt x="48971" y="21908"/>
                    </a:lnTo>
                    <a:lnTo>
                      <a:pt x="49054" y="21884"/>
                    </a:lnTo>
                    <a:lnTo>
                      <a:pt x="49114" y="21908"/>
                    </a:lnTo>
                    <a:cubicBezTo>
                      <a:pt x="49102" y="21944"/>
                      <a:pt x="49090" y="21980"/>
                      <a:pt x="49078" y="22027"/>
                    </a:cubicBezTo>
                    <a:lnTo>
                      <a:pt x="49150" y="21956"/>
                    </a:lnTo>
                    <a:lnTo>
                      <a:pt x="49161" y="21980"/>
                    </a:lnTo>
                    <a:lnTo>
                      <a:pt x="49233" y="21884"/>
                    </a:lnTo>
                    <a:lnTo>
                      <a:pt x="49233" y="21825"/>
                    </a:lnTo>
                    <a:lnTo>
                      <a:pt x="49281" y="21813"/>
                    </a:lnTo>
                    <a:lnTo>
                      <a:pt x="49316" y="21765"/>
                    </a:lnTo>
                    <a:lnTo>
                      <a:pt x="49400" y="21730"/>
                    </a:lnTo>
                    <a:cubicBezTo>
                      <a:pt x="49400" y="21682"/>
                      <a:pt x="49412" y="21634"/>
                      <a:pt x="49412" y="21599"/>
                    </a:cubicBezTo>
                    <a:lnTo>
                      <a:pt x="49459" y="21539"/>
                    </a:lnTo>
                    <a:lnTo>
                      <a:pt x="49507" y="21527"/>
                    </a:lnTo>
                    <a:cubicBezTo>
                      <a:pt x="49519" y="21492"/>
                      <a:pt x="49531" y="21468"/>
                      <a:pt x="49531" y="21432"/>
                    </a:cubicBezTo>
                    <a:lnTo>
                      <a:pt x="49566" y="21372"/>
                    </a:lnTo>
                    <a:lnTo>
                      <a:pt x="49542" y="21337"/>
                    </a:lnTo>
                    <a:lnTo>
                      <a:pt x="49566" y="21253"/>
                    </a:lnTo>
                    <a:cubicBezTo>
                      <a:pt x="49566" y="21241"/>
                      <a:pt x="49566" y="21230"/>
                      <a:pt x="49554" y="21230"/>
                    </a:cubicBezTo>
                    <a:cubicBezTo>
                      <a:pt x="49542" y="21218"/>
                      <a:pt x="49590" y="21182"/>
                      <a:pt x="49614" y="21158"/>
                    </a:cubicBezTo>
                    <a:lnTo>
                      <a:pt x="49578" y="21111"/>
                    </a:lnTo>
                    <a:lnTo>
                      <a:pt x="49495" y="21087"/>
                    </a:lnTo>
                    <a:lnTo>
                      <a:pt x="49435" y="21051"/>
                    </a:lnTo>
                    <a:lnTo>
                      <a:pt x="49578" y="20944"/>
                    </a:lnTo>
                    <a:lnTo>
                      <a:pt x="49566" y="20896"/>
                    </a:lnTo>
                    <a:lnTo>
                      <a:pt x="49650" y="20825"/>
                    </a:lnTo>
                    <a:lnTo>
                      <a:pt x="49745" y="20777"/>
                    </a:lnTo>
                    <a:lnTo>
                      <a:pt x="49912" y="20670"/>
                    </a:lnTo>
                    <a:lnTo>
                      <a:pt x="50031" y="20634"/>
                    </a:lnTo>
                    <a:lnTo>
                      <a:pt x="50197" y="20503"/>
                    </a:lnTo>
                    <a:lnTo>
                      <a:pt x="50257" y="20479"/>
                    </a:lnTo>
                    <a:lnTo>
                      <a:pt x="50304" y="20503"/>
                    </a:lnTo>
                    <a:lnTo>
                      <a:pt x="50543" y="20432"/>
                    </a:lnTo>
                    <a:lnTo>
                      <a:pt x="50650" y="20432"/>
                    </a:lnTo>
                    <a:lnTo>
                      <a:pt x="50793" y="20384"/>
                    </a:lnTo>
                    <a:lnTo>
                      <a:pt x="51031" y="20313"/>
                    </a:lnTo>
                    <a:lnTo>
                      <a:pt x="51090" y="20289"/>
                    </a:lnTo>
                    <a:lnTo>
                      <a:pt x="51031" y="20253"/>
                    </a:lnTo>
                    <a:lnTo>
                      <a:pt x="51019" y="20146"/>
                    </a:lnTo>
                    <a:lnTo>
                      <a:pt x="51007" y="20051"/>
                    </a:lnTo>
                    <a:lnTo>
                      <a:pt x="51138" y="20110"/>
                    </a:lnTo>
                    <a:lnTo>
                      <a:pt x="51162" y="20194"/>
                    </a:lnTo>
                    <a:lnTo>
                      <a:pt x="51162" y="20253"/>
                    </a:lnTo>
                    <a:lnTo>
                      <a:pt x="51233" y="20241"/>
                    </a:lnTo>
                    <a:lnTo>
                      <a:pt x="51328" y="20146"/>
                    </a:lnTo>
                    <a:cubicBezTo>
                      <a:pt x="51352" y="20087"/>
                      <a:pt x="51376" y="20039"/>
                      <a:pt x="51400" y="19979"/>
                    </a:cubicBezTo>
                    <a:lnTo>
                      <a:pt x="51471" y="20051"/>
                    </a:lnTo>
                    <a:lnTo>
                      <a:pt x="51483" y="20098"/>
                    </a:lnTo>
                    <a:lnTo>
                      <a:pt x="51555" y="20098"/>
                    </a:lnTo>
                    <a:lnTo>
                      <a:pt x="51805" y="19956"/>
                    </a:lnTo>
                    <a:cubicBezTo>
                      <a:pt x="51817" y="19920"/>
                      <a:pt x="51840" y="19884"/>
                      <a:pt x="51852" y="19848"/>
                    </a:cubicBezTo>
                    <a:cubicBezTo>
                      <a:pt x="51828" y="19813"/>
                      <a:pt x="51793" y="19777"/>
                      <a:pt x="51769" y="19729"/>
                    </a:cubicBezTo>
                    <a:lnTo>
                      <a:pt x="51721" y="19753"/>
                    </a:lnTo>
                    <a:cubicBezTo>
                      <a:pt x="51721" y="19777"/>
                      <a:pt x="51733" y="19801"/>
                      <a:pt x="51745" y="19825"/>
                    </a:cubicBezTo>
                    <a:cubicBezTo>
                      <a:pt x="51757" y="19848"/>
                      <a:pt x="51733" y="19884"/>
                      <a:pt x="51721" y="19920"/>
                    </a:cubicBezTo>
                    <a:lnTo>
                      <a:pt x="51555" y="19956"/>
                    </a:lnTo>
                    <a:cubicBezTo>
                      <a:pt x="51543" y="19944"/>
                      <a:pt x="51531" y="19920"/>
                      <a:pt x="51519" y="19896"/>
                    </a:cubicBezTo>
                    <a:lnTo>
                      <a:pt x="51424" y="19789"/>
                    </a:lnTo>
                    <a:lnTo>
                      <a:pt x="51269" y="19753"/>
                    </a:lnTo>
                    <a:lnTo>
                      <a:pt x="51257" y="19717"/>
                    </a:lnTo>
                    <a:lnTo>
                      <a:pt x="51436" y="19551"/>
                    </a:lnTo>
                    <a:lnTo>
                      <a:pt x="51412" y="19491"/>
                    </a:lnTo>
                    <a:lnTo>
                      <a:pt x="51340" y="19515"/>
                    </a:lnTo>
                    <a:lnTo>
                      <a:pt x="51340" y="19456"/>
                    </a:lnTo>
                    <a:lnTo>
                      <a:pt x="51388" y="19408"/>
                    </a:lnTo>
                    <a:cubicBezTo>
                      <a:pt x="51388" y="19396"/>
                      <a:pt x="51400" y="19372"/>
                      <a:pt x="51400" y="19348"/>
                    </a:cubicBezTo>
                    <a:lnTo>
                      <a:pt x="51459" y="19277"/>
                    </a:lnTo>
                    <a:cubicBezTo>
                      <a:pt x="51471" y="19217"/>
                      <a:pt x="51483" y="19170"/>
                      <a:pt x="51495" y="19122"/>
                    </a:cubicBezTo>
                    <a:lnTo>
                      <a:pt x="51686" y="18955"/>
                    </a:lnTo>
                    <a:cubicBezTo>
                      <a:pt x="51698" y="18920"/>
                      <a:pt x="51721" y="18872"/>
                      <a:pt x="51733" y="18836"/>
                    </a:cubicBezTo>
                    <a:lnTo>
                      <a:pt x="51793" y="18825"/>
                    </a:lnTo>
                    <a:lnTo>
                      <a:pt x="51840" y="18729"/>
                    </a:lnTo>
                    <a:lnTo>
                      <a:pt x="51864" y="18789"/>
                    </a:lnTo>
                    <a:lnTo>
                      <a:pt x="51948" y="18789"/>
                    </a:lnTo>
                    <a:lnTo>
                      <a:pt x="51995" y="18717"/>
                    </a:lnTo>
                    <a:lnTo>
                      <a:pt x="52043" y="18634"/>
                    </a:lnTo>
                    <a:cubicBezTo>
                      <a:pt x="52055" y="18658"/>
                      <a:pt x="52067" y="18682"/>
                      <a:pt x="52079" y="18705"/>
                    </a:cubicBezTo>
                    <a:lnTo>
                      <a:pt x="52138" y="18694"/>
                    </a:lnTo>
                    <a:lnTo>
                      <a:pt x="52186" y="18586"/>
                    </a:lnTo>
                    <a:lnTo>
                      <a:pt x="52233" y="18622"/>
                    </a:lnTo>
                    <a:lnTo>
                      <a:pt x="52293" y="18574"/>
                    </a:lnTo>
                    <a:lnTo>
                      <a:pt x="52376" y="18420"/>
                    </a:lnTo>
                    <a:cubicBezTo>
                      <a:pt x="52412" y="18372"/>
                      <a:pt x="52448" y="18313"/>
                      <a:pt x="52495" y="18265"/>
                    </a:cubicBezTo>
                    <a:lnTo>
                      <a:pt x="52495" y="18265"/>
                    </a:lnTo>
                    <a:cubicBezTo>
                      <a:pt x="52495" y="18289"/>
                      <a:pt x="52483" y="18324"/>
                      <a:pt x="52471" y="18348"/>
                    </a:cubicBezTo>
                    <a:lnTo>
                      <a:pt x="52519" y="18408"/>
                    </a:lnTo>
                    <a:lnTo>
                      <a:pt x="52626" y="18372"/>
                    </a:lnTo>
                    <a:lnTo>
                      <a:pt x="52710" y="18277"/>
                    </a:lnTo>
                    <a:lnTo>
                      <a:pt x="52841" y="18241"/>
                    </a:lnTo>
                    <a:lnTo>
                      <a:pt x="52900" y="18324"/>
                    </a:lnTo>
                    <a:lnTo>
                      <a:pt x="52971" y="18313"/>
                    </a:lnTo>
                    <a:lnTo>
                      <a:pt x="53055" y="18205"/>
                    </a:lnTo>
                    <a:lnTo>
                      <a:pt x="53150" y="18205"/>
                    </a:lnTo>
                    <a:lnTo>
                      <a:pt x="53210" y="18170"/>
                    </a:lnTo>
                    <a:lnTo>
                      <a:pt x="53305" y="18098"/>
                    </a:lnTo>
                    <a:lnTo>
                      <a:pt x="53388" y="18074"/>
                    </a:lnTo>
                    <a:lnTo>
                      <a:pt x="53519" y="17991"/>
                    </a:lnTo>
                    <a:cubicBezTo>
                      <a:pt x="53531" y="18003"/>
                      <a:pt x="53555" y="18027"/>
                      <a:pt x="53567" y="18039"/>
                    </a:cubicBezTo>
                    <a:lnTo>
                      <a:pt x="53674" y="18003"/>
                    </a:lnTo>
                    <a:lnTo>
                      <a:pt x="53733" y="17920"/>
                    </a:lnTo>
                    <a:lnTo>
                      <a:pt x="53614" y="17896"/>
                    </a:lnTo>
                    <a:lnTo>
                      <a:pt x="53579" y="17967"/>
                    </a:lnTo>
                    <a:lnTo>
                      <a:pt x="53483" y="17920"/>
                    </a:lnTo>
                    <a:cubicBezTo>
                      <a:pt x="53483" y="17884"/>
                      <a:pt x="53495" y="17860"/>
                      <a:pt x="53495" y="17824"/>
                    </a:cubicBezTo>
                    <a:lnTo>
                      <a:pt x="53257" y="17789"/>
                    </a:lnTo>
                    <a:lnTo>
                      <a:pt x="53436" y="17777"/>
                    </a:lnTo>
                    <a:lnTo>
                      <a:pt x="53567" y="17729"/>
                    </a:lnTo>
                    <a:lnTo>
                      <a:pt x="53603" y="17789"/>
                    </a:lnTo>
                    <a:lnTo>
                      <a:pt x="53674" y="17789"/>
                    </a:lnTo>
                    <a:cubicBezTo>
                      <a:pt x="53686" y="17765"/>
                      <a:pt x="53710" y="17741"/>
                      <a:pt x="53722" y="17717"/>
                    </a:cubicBezTo>
                    <a:lnTo>
                      <a:pt x="53817" y="17729"/>
                    </a:lnTo>
                    <a:lnTo>
                      <a:pt x="53948" y="17682"/>
                    </a:lnTo>
                    <a:cubicBezTo>
                      <a:pt x="53960" y="17646"/>
                      <a:pt x="53984" y="17622"/>
                      <a:pt x="53995" y="17586"/>
                    </a:cubicBezTo>
                    <a:cubicBezTo>
                      <a:pt x="54007" y="17562"/>
                      <a:pt x="54055" y="17527"/>
                      <a:pt x="54079" y="17491"/>
                    </a:cubicBezTo>
                    <a:lnTo>
                      <a:pt x="54079" y="17491"/>
                    </a:lnTo>
                    <a:cubicBezTo>
                      <a:pt x="54055" y="17527"/>
                      <a:pt x="54043" y="17562"/>
                      <a:pt x="54019" y="17586"/>
                    </a:cubicBezTo>
                    <a:lnTo>
                      <a:pt x="54067" y="17586"/>
                    </a:lnTo>
                    <a:cubicBezTo>
                      <a:pt x="54067" y="17610"/>
                      <a:pt x="54055" y="17622"/>
                      <a:pt x="54043" y="17634"/>
                    </a:cubicBezTo>
                    <a:lnTo>
                      <a:pt x="54103" y="17646"/>
                    </a:lnTo>
                    <a:lnTo>
                      <a:pt x="54353" y="17551"/>
                    </a:lnTo>
                    <a:lnTo>
                      <a:pt x="54376" y="17491"/>
                    </a:lnTo>
                    <a:lnTo>
                      <a:pt x="54531" y="17455"/>
                    </a:lnTo>
                    <a:lnTo>
                      <a:pt x="54638" y="17336"/>
                    </a:lnTo>
                    <a:lnTo>
                      <a:pt x="54734" y="17301"/>
                    </a:lnTo>
                    <a:lnTo>
                      <a:pt x="54829" y="17158"/>
                    </a:lnTo>
                    <a:lnTo>
                      <a:pt x="54853" y="17193"/>
                    </a:lnTo>
                    <a:lnTo>
                      <a:pt x="54924" y="17158"/>
                    </a:lnTo>
                    <a:lnTo>
                      <a:pt x="54924" y="17193"/>
                    </a:lnTo>
                    <a:lnTo>
                      <a:pt x="54817" y="17312"/>
                    </a:lnTo>
                    <a:lnTo>
                      <a:pt x="54710" y="17348"/>
                    </a:lnTo>
                    <a:lnTo>
                      <a:pt x="54615" y="17479"/>
                    </a:lnTo>
                    <a:lnTo>
                      <a:pt x="54757" y="17479"/>
                    </a:lnTo>
                    <a:lnTo>
                      <a:pt x="54817" y="17396"/>
                    </a:lnTo>
                    <a:lnTo>
                      <a:pt x="54924" y="17372"/>
                    </a:lnTo>
                    <a:lnTo>
                      <a:pt x="55019" y="17396"/>
                    </a:lnTo>
                    <a:lnTo>
                      <a:pt x="55269" y="17360"/>
                    </a:lnTo>
                    <a:lnTo>
                      <a:pt x="55448" y="17312"/>
                    </a:lnTo>
                    <a:lnTo>
                      <a:pt x="55317" y="17384"/>
                    </a:lnTo>
                    <a:lnTo>
                      <a:pt x="55174" y="17431"/>
                    </a:lnTo>
                    <a:lnTo>
                      <a:pt x="55055" y="17467"/>
                    </a:lnTo>
                    <a:cubicBezTo>
                      <a:pt x="55055" y="17479"/>
                      <a:pt x="55055" y="17503"/>
                      <a:pt x="55055" y="17515"/>
                    </a:cubicBezTo>
                    <a:lnTo>
                      <a:pt x="55079" y="17551"/>
                    </a:lnTo>
                    <a:lnTo>
                      <a:pt x="54996" y="17527"/>
                    </a:lnTo>
                    <a:cubicBezTo>
                      <a:pt x="54984" y="17503"/>
                      <a:pt x="54972" y="17479"/>
                      <a:pt x="54960" y="17455"/>
                    </a:cubicBezTo>
                    <a:lnTo>
                      <a:pt x="54876" y="17455"/>
                    </a:lnTo>
                    <a:lnTo>
                      <a:pt x="54698" y="17527"/>
                    </a:lnTo>
                    <a:cubicBezTo>
                      <a:pt x="54638" y="17574"/>
                      <a:pt x="54579" y="17622"/>
                      <a:pt x="54519" y="17658"/>
                    </a:cubicBezTo>
                    <a:lnTo>
                      <a:pt x="54281" y="17753"/>
                    </a:lnTo>
                    <a:lnTo>
                      <a:pt x="54079" y="17884"/>
                    </a:lnTo>
                    <a:lnTo>
                      <a:pt x="54079" y="17955"/>
                    </a:lnTo>
                    <a:lnTo>
                      <a:pt x="53960" y="18063"/>
                    </a:lnTo>
                    <a:lnTo>
                      <a:pt x="53900" y="18193"/>
                    </a:lnTo>
                    <a:cubicBezTo>
                      <a:pt x="53900" y="18229"/>
                      <a:pt x="53900" y="18265"/>
                      <a:pt x="53912" y="18289"/>
                    </a:cubicBezTo>
                    <a:cubicBezTo>
                      <a:pt x="53924" y="18324"/>
                      <a:pt x="53948" y="18336"/>
                      <a:pt x="53972" y="18360"/>
                    </a:cubicBezTo>
                    <a:cubicBezTo>
                      <a:pt x="53984" y="18384"/>
                      <a:pt x="53984" y="18408"/>
                      <a:pt x="53995" y="18432"/>
                    </a:cubicBezTo>
                    <a:cubicBezTo>
                      <a:pt x="54019" y="18420"/>
                      <a:pt x="54031" y="18408"/>
                      <a:pt x="54055" y="18396"/>
                    </a:cubicBezTo>
                    <a:lnTo>
                      <a:pt x="54114" y="18408"/>
                    </a:lnTo>
                    <a:cubicBezTo>
                      <a:pt x="54126" y="18444"/>
                      <a:pt x="54138" y="18467"/>
                      <a:pt x="54150" y="18503"/>
                    </a:cubicBezTo>
                    <a:cubicBezTo>
                      <a:pt x="54186" y="18503"/>
                      <a:pt x="54222" y="18515"/>
                      <a:pt x="54257" y="18527"/>
                    </a:cubicBezTo>
                    <a:cubicBezTo>
                      <a:pt x="54269" y="18515"/>
                      <a:pt x="54293" y="18491"/>
                      <a:pt x="54305" y="18479"/>
                    </a:cubicBezTo>
                    <a:lnTo>
                      <a:pt x="54376" y="18503"/>
                    </a:lnTo>
                    <a:lnTo>
                      <a:pt x="54424" y="18467"/>
                    </a:lnTo>
                    <a:lnTo>
                      <a:pt x="54424" y="18396"/>
                    </a:lnTo>
                    <a:lnTo>
                      <a:pt x="54460" y="18360"/>
                    </a:lnTo>
                    <a:lnTo>
                      <a:pt x="54531" y="18360"/>
                    </a:lnTo>
                    <a:lnTo>
                      <a:pt x="54650" y="18265"/>
                    </a:lnTo>
                    <a:lnTo>
                      <a:pt x="54757" y="18229"/>
                    </a:lnTo>
                    <a:lnTo>
                      <a:pt x="54888" y="18051"/>
                    </a:lnTo>
                    <a:lnTo>
                      <a:pt x="55043" y="17920"/>
                    </a:lnTo>
                    <a:lnTo>
                      <a:pt x="54984" y="17896"/>
                    </a:lnTo>
                    <a:cubicBezTo>
                      <a:pt x="55007" y="17860"/>
                      <a:pt x="55031" y="17812"/>
                      <a:pt x="55055" y="17777"/>
                    </a:cubicBezTo>
                    <a:lnTo>
                      <a:pt x="55127" y="17777"/>
                    </a:lnTo>
                    <a:lnTo>
                      <a:pt x="55162" y="17717"/>
                    </a:lnTo>
                    <a:lnTo>
                      <a:pt x="55210" y="17717"/>
                    </a:lnTo>
                    <a:cubicBezTo>
                      <a:pt x="55234" y="17741"/>
                      <a:pt x="55257" y="17765"/>
                      <a:pt x="55281" y="17789"/>
                    </a:cubicBezTo>
                    <a:lnTo>
                      <a:pt x="55436" y="17777"/>
                    </a:lnTo>
                    <a:cubicBezTo>
                      <a:pt x="55436" y="17765"/>
                      <a:pt x="55424" y="17753"/>
                      <a:pt x="55424" y="17741"/>
                    </a:cubicBezTo>
                    <a:lnTo>
                      <a:pt x="55519" y="17717"/>
                    </a:lnTo>
                    <a:lnTo>
                      <a:pt x="55686" y="17610"/>
                    </a:lnTo>
                    <a:lnTo>
                      <a:pt x="55853" y="17551"/>
                    </a:lnTo>
                    <a:lnTo>
                      <a:pt x="56055" y="17467"/>
                    </a:lnTo>
                    <a:lnTo>
                      <a:pt x="56150" y="17443"/>
                    </a:lnTo>
                    <a:lnTo>
                      <a:pt x="56400" y="17301"/>
                    </a:lnTo>
                    <a:lnTo>
                      <a:pt x="56567" y="17241"/>
                    </a:lnTo>
                    <a:lnTo>
                      <a:pt x="56674" y="17205"/>
                    </a:lnTo>
                    <a:lnTo>
                      <a:pt x="56746" y="17205"/>
                    </a:lnTo>
                    <a:lnTo>
                      <a:pt x="56841" y="17158"/>
                    </a:lnTo>
                    <a:lnTo>
                      <a:pt x="56770" y="17122"/>
                    </a:lnTo>
                    <a:lnTo>
                      <a:pt x="56662" y="17158"/>
                    </a:lnTo>
                    <a:lnTo>
                      <a:pt x="56543" y="17134"/>
                    </a:lnTo>
                    <a:lnTo>
                      <a:pt x="56591" y="17110"/>
                    </a:lnTo>
                    <a:lnTo>
                      <a:pt x="56662" y="17086"/>
                    </a:lnTo>
                    <a:lnTo>
                      <a:pt x="56651" y="17050"/>
                    </a:lnTo>
                    <a:lnTo>
                      <a:pt x="56436" y="17015"/>
                    </a:lnTo>
                    <a:lnTo>
                      <a:pt x="56293" y="17027"/>
                    </a:lnTo>
                    <a:lnTo>
                      <a:pt x="56293" y="17027"/>
                    </a:lnTo>
                    <a:lnTo>
                      <a:pt x="56317" y="16991"/>
                    </a:lnTo>
                    <a:lnTo>
                      <a:pt x="56281" y="16931"/>
                    </a:lnTo>
                    <a:lnTo>
                      <a:pt x="56139" y="17039"/>
                    </a:lnTo>
                    <a:lnTo>
                      <a:pt x="56103" y="17086"/>
                    </a:lnTo>
                    <a:lnTo>
                      <a:pt x="55900" y="17098"/>
                    </a:lnTo>
                    <a:cubicBezTo>
                      <a:pt x="55889" y="17086"/>
                      <a:pt x="55877" y="17074"/>
                      <a:pt x="55865" y="17062"/>
                    </a:cubicBezTo>
                    <a:lnTo>
                      <a:pt x="55686" y="17062"/>
                    </a:lnTo>
                    <a:lnTo>
                      <a:pt x="55638" y="17086"/>
                    </a:lnTo>
                    <a:lnTo>
                      <a:pt x="55531" y="17074"/>
                    </a:lnTo>
                    <a:lnTo>
                      <a:pt x="55341" y="17110"/>
                    </a:lnTo>
                    <a:lnTo>
                      <a:pt x="55162" y="17074"/>
                    </a:lnTo>
                    <a:lnTo>
                      <a:pt x="55293" y="17015"/>
                    </a:lnTo>
                    <a:cubicBezTo>
                      <a:pt x="55293" y="16991"/>
                      <a:pt x="55305" y="16979"/>
                      <a:pt x="55305" y="16955"/>
                    </a:cubicBezTo>
                    <a:lnTo>
                      <a:pt x="55305" y="16955"/>
                    </a:lnTo>
                    <a:lnTo>
                      <a:pt x="55138" y="16979"/>
                    </a:lnTo>
                    <a:lnTo>
                      <a:pt x="55079" y="16955"/>
                    </a:lnTo>
                    <a:lnTo>
                      <a:pt x="54960" y="16979"/>
                    </a:lnTo>
                    <a:cubicBezTo>
                      <a:pt x="54936" y="16955"/>
                      <a:pt x="54900" y="16920"/>
                      <a:pt x="54876" y="16896"/>
                    </a:cubicBezTo>
                    <a:lnTo>
                      <a:pt x="54817" y="16884"/>
                    </a:lnTo>
                    <a:cubicBezTo>
                      <a:pt x="54805" y="16848"/>
                      <a:pt x="54793" y="16812"/>
                      <a:pt x="54781" y="16777"/>
                    </a:cubicBezTo>
                    <a:cubicBezTo>
                      <a:pt x="54769" y="16741"/>
                      <a:pt x="54781" y="16717"/>
                      <a:pt x="54781" y="16693"/>
                    </a:cubicBezTo>
                    <a:lnTo>
                      <a:pt x="54686" y="16658"/>
                    </a:lnTo>
                    <a:lnTo>
                      <a:pt x="54734" y="16574"/>
                    </a:lnTo>
                    <a:cubicBezTo>
                      <a:pt x="54734" y="16562"/>
                      <a:pt x="54734" y="16550"/>
                      <a:pt x="54734" y="16539"/>
                    </a:cubicBezTo>
                    <a:lnTo>
                      <a:pt x="54507" y="16574"/>
                    </a:lnTo>
                    <a:lnTo>
                      <a:pt x="54579" y="16515"/>
                    </a:lnTo>
                    <a:lnTo>
                      <a:pt x="54638" y="16491"/>
                    </a:lnTo>
                    <a:lnTo>
                      <a:pt x="54746" y="16253"/>
                    </a:lnTo>
                    <a:lnTo>
                      <a:pt x="54841" y="16169"/>
                    </a:lnTo>
                    <a:lnTo>
                      <a:pt x="54805" y="16122"/>
                    </a:lnTo>
                    <a:lnTo>
                      <a:pt x="54722" y="16146"/>
                    </a:lnTo>
                    <a:lnTo>
                      <a:pt x="54686" y="16122"/>
                    </a:lnTo>
                    <a:lnTo>
                      <a:pt x="54567" y="16146"/>
                    </a:lnTo>
                    <a:lnTo>
                      <a:pt x="54460" y="16217"/>
                    </a:lnTo>
                    <a:lnTo>
                      <a:pt x="54341" y="16288"/>
                    </a:lnTo>
                    <a:lnTo>
                      <a:pt x="54293" y="16241"/>
                    </a:lnTo>
                    <a:lnTo>
                      <a:pt x="54234" y="16181"/>
                    </a:lnTo>
                    <a:lnTo>
                      <a:pt x="53995" y="16181"/>
                    </a:lnTo>
                    <a:lnTo>
                      <a:pt x="53829" y="16205"/>
                    </a:lnTo>
                    <a:lnTo>
                      <a:pt x="53674" y="16253"/>
                    </a:lnTo>
                    <a:lnTo>
                      <a:pt x="53817" y="16169"/>
                    </a:lnTo>
                    <a:lnTo>
                      <a:pt x="53948" y="16158"/>
                    </a:lnTo>
                    <a:lnTo>
                      <a:pt x="54079" y="16122"/>
                    </a:lnTo>
                    <a:lnTo>
                      <a:pt x="54150" y="16062"/>
                    </a:lnTo>
                    <a:lnTo>
                      <a:pt x="54281" y="16062"/>
                    </a:lnTo>
                    <a:lnTo>
                      <a:pt x="54400" y="16098"/>
                    </a:lnTo>
                    <a:cubicBezTo>
                      <a:pt x="54436" y="16098"/>
                      <a:pt x="54484" y="16086"/>
                      <a:pt x="54519" y="16074"/>
                    </a:cubicBezTo>
                    <a:lnTo>
                      <a:pt x="54674" y="15967"/>
                    </a:lnTo>
                    <a:lnTo>
                      <a:pt x="54769" y="15931"/>
                    </a:lnTo>
                    <a:lnTo>
                      <a:pt x="54865" y="15848"/>
                    </a:lnTo>
                    <a:lnTo>
                      <a:pt x="54996" y="15800"/>
                    </a:lnTo>
                    <a:lnTo>
                      <a:pt x="55055" y="15657"/>
                    </a:lnTo>
                    <a:lnTo>
                      <a:pt x="54996" y="15634"/>
                    </a:lnTo>
                    <a:lnTo>
                      <a:pt x="55055" y="15598"/>
                    </a:lnTo>
                    <a:lnTo>
                      <a:pt x="55007" y="15562"/>
                    </a:lnTo>
                    <a:lnTo>
                      <a:pt x="54865" y="15562"/>
                    </a:lnTo>
                    <a:lnTo>
                      <a:pt x="54769" y="15586"/>
                    </a:lnTo>
                    <a:cubicBezTo>
                      <a:pt x="54769" y="15574"/>
                      <a:pt x="54781" y="15562"/>
                      <a:pt x="54781" y="15550"/>
                    </a:cubicBezTo>
                    <a:lnTo>
                      <a:pt x="54769" y="15538"/>
                    </a:lnTo>
                    <a:lnTo>
                      <a:pt x="54960" y="15526"/>
                    </a:lnTo>
                    <a:lnTo>
                      <a:pt x="54948" y="15491"/>
                    </a:lnTo>
                    <a:lnTo>
                      <a:pt x="54686" y="15443"/>
                    </a:lnTo>
                    <a:lnTo>
                      <a:pt x="54460" y="15431"/>
                    </a:lnTo>
                    <a:lnTo>
                      <a:pt x="54055" y="15503"/>
                    </a:lnTo>
                    <a:lnTo>
                      <a:pt x="53960" y="15574"/>
                    </a:lnTo>
                    <a:lnTo>
                      <a:pt x="53829" y="15610"/>
                    </a:lnTo>
                    <a:lnTo>
                      <a:pt x="53483" y="15765"/>
                    </a:lnTo>
                    <a:lnTo>
                      <a:pt x="53186" y="15872"/>
                    </a:lnTo>
                    <a:lnTo>
                      <a:pt x="53043" y="15955"/>
                    </a:lnTo>
                    <a:lnTo>
                      <a:pt x="52876" y="16003"/>
                    </a:lnTo>
                    <a:lnTo>
                      <a:pt x="52638" y="16181"/>
                    </a:lnTo>
                    <a:lnTo>
                      <a:pt x="52281" y="16455"/>
                    </a:lnTo>
                    <a:lnTo>
                      <a:pt x="52031" y="16693"/>
                    </a:lnTo>
                    <a:cubicBezTo>
                      <a:pt x="51995" y="16717"/>
                      <a:pt x="51971" y="16729"/>
                      <a:pt x="51936" y="16753"/>
                    </a:cubicBezTo>
                    <a:lnTo>
                      <a:pt x="51828" y="16872"/>
                    </a:lnTo>
                    <a:lnTo>
                      <a:pt x="51698" y="17039"/>
                    </a:lnTo>
                    <a:lnTo>
                      <a:pt x="51519" y="17170"/>
                    </a:lnTo>
                    <a:lnTo>
                      <a:pt x="51281" y="17312"/>
                    </a:lnTo>
                    <a:lnTo>
                      <a:pt x="50995" y="17479"/>
                    </a:lnTo>
                    <a:lnTo>
                      <a:pt x="50852" y="17503"/>
                    </a:lnTo>
                    <a:lnTo>
                      <a:pt x="51019" y="17431"/>
                    </a:lnTo>
                    <a:lnTo>
                      <a:pt x="51317" y="17277"/>
                    </a:lnTo>
                    <a:lnTo>
                      <a:pt x="51317" y="17205"/>
                    </a:lnTo>
                    <a:lnTo>
                      <a:pt x="51555" y="17039"/>
                    </a:lnTo>
                    <a:lnTo>
                      <a:pt x="51626" y="16943"/>
                    </a:lnTo>
                    <a:lnTo>
                      <a:pt x="51614" y="16836"/>
                    </a:lnTo>
                    <a:lnTo>
                      <a:pt x="51721" y="16789"/>
                    </a:lnTo>
                    <a:lnTo>
                      <a:pt x="51828" y="16669"/>
                    </a:lnTo>
                    <a:lnTo>
                      <a:pt x="51983" y="16574"/>
                    </a:lnTo>
                    <a:cubicBezTo>
                      <a:pt x="51995" y="16527"/>
                      <a:pt x="52007" y="16479"/>
                      <a:pt x="52007" y="16431"/>
                    </a:cubicBezTo>
                    <a:lnTo>
                      <a:pt x="52221" y="16300"/>
                    </a:lnTo>
                    <a:lnTo>
                      <a:pt x="52329" y="16122"/>
                    </a:lnTo>
                    <a:lnTo>
                      <a:pt x="52400" y="16098"/>
                    </a:lnTo>
                    <a:cubicBezTo>
                      <a:pt x="52400" y="16074"/>
                      <a:pt x="52412" y="16062"/>
                      <a:pt x="52412" y="16050"/>
                    </a:cubicBezTo>
                    <a:lnTo>
                      <a:pt x="52519" y="15955"/>
                    </a:lnTo>
                    <a:lnTo>
                      <a:pt x="52638" y="15919"/>
                    </a:lnTo>
                    <a:cubicBezTo>
                      <a:pt x="52650" y="15884"/>
                      <a:pt x="52650" y="15860"/>
                      <a:pt x="52662" y="15824"/>
                    </a:cubicBezTo>
                    <a:lnTo>
                      <a:pt x="52757" y="15765"/>
                    </a:lnTo>
                    <a:lnTo>
                      <a:pt x="52805" y="15788"/>
                    </a:lnTo>
                    <a:lnTo>
                      <a:pt x="52876" y="15765"/>
                    </a:lnTo>
                    <a:lnTo>
                      <a:pt x="52948" y="15657"/>
                    </a:lnTo>
                    <a:lnTo>
                      <a:pt x="53150" y="15598"/>
                    </a:lnTo>
                    <a:lnTo>
                      <a:pt x="53233" y="15550"/>
                    </a:lnTo>
                    <a:lnTo>
                      <a:pt x="53412" y="15515"/>
                    </a:lnTo>
                    <a:cubicBezTo>
                      <a:pt x="53436" y="15491"/>
                      <a:pt x="53460" y="15455"/>
                      <a:pt x="53472" y="15431"/>
                    </a:cubicBezTo>
                    <a:lnTo>
                      <a:pt x="53472" y="15336"/>
                    </a:lnTo>
                    <a:lnTo>
                      <a:pt x="53519" y="15276"/>
                    </a:lnTo>
                    <a:lnTo>
                      <a:pt x="53519" y="15217"/>
                    </a:lnTo>
                    <a:lnTo>
                      <a:pt x="53650" y="15145"/>
                    </a:lnTo>
                    <a:lnTo>
                      <a:pt x="53829" y="14967"/>
                    </a:lnTo>
                    <a:lnTo>
                      <a:pt x="53936" y="14931"/>
                    </a:lnTo>
                    <a:lnTo>
                      <a:pt x="53984" y="14884"/>
                    </a:lnTo>
                    <a:lnTo>
                      <a:pt x="53912" y="14860"/>
                    </a:lnTo>
                    <a:cubicBezTo>
                      <a:pt x="53936" y="14836"/>
                      <a:pt x="53948" y="14824"/>
                      <a:pt x="53972" y="14800"/>
                    </a:cubicBezTo>
                    <a:lnTo>
                      <a:pt x="54055" y="14753"/>
                    </a:lnTo>
                    <a:lnTo>
                      <a:pt x="54174" y="14800"/>
                    </a:lnTo>
                    <a:lnTo>
                      <a:pt x="54329" y="14800"/>
                    </a:lnTo>
                    <a:cubicBezTo>
                      <a:pt x="54400" y="14776"/>
                      <a:pt x="54484" y="14753"/>
                      <a:pt x="54567" y="14729"/>
                    </a:cubicBezTo>
                    <a:cubicBezTo>
                      <a:pt x="54626" y="14729"/>
                      <a:pt x="54686" y="14741"/>
                      <a:pt x="54757" y="14741"/>
                    </a:cubicBezTo>
                    <a:lnTo>
                      <a:pt x="54829" y="14717"/>
                    </a:lnTo>
                    <a:lnTo>
                      <a:pt x="54900" y="14717"/>
                    </a:lnTo>
                    <a:lnTo>
                      <a:pt x="55031" y="14645"/>
                    </a:lnTo>
                    <a:cubicBezTo>
                      <a:pt x="55055" y="14657"/>
                      <a:pt x="55091" y="14669"/>
                      <a:pt x="55127" y="14681"/>
                    </a:cubicBezTo>
                    <a:lnTo>
                      <a:pt x="55234" y="14657"/>
                    </a:lnTo>
                    <a:lnTo>
                      <a:pt x="55317" y="14598"/>
                    </a:lnTo>
                    <a:lnTo>
                      <a:pt x="55472" y="14622"/>
                    </a:lnTo>
                    <a:lnTo>
                      <a:pt x="55650" y="14610"/>
                    </a:lnTo>
                    <a:lnTo>
                      <a:pt x="55722" y="14550"/>
                    </a:lnTo>
                    <a:lnTo>
                      <a:pt x="55781" y="14538"/>
                    </a:lnTo>
                    <a:lnTo>
                      <a:pt x="55889" y="14562"/>
                    </a:lnTo>
                    <a:lnTo>
                      <a:pt x="56031" y="14550"/>
                    </a:lnTo>
                    <a:lnTo>
                      <a:pt x="56079" y="14526"/>
                    </a:lnTo>
                    <a:lnTo>
                      <a:pt x="56270" y="14538"/>
                    </a:lnTo>
                    <a:lnTo>
                      <a:pt x="56353" y="14526"/>
                    </a:lnTo>
                    <a:lnTo>
                      <a:pt x="56460" y="14479"/>
                    </a:lnTo>
                    <a:lnTo>
                      <a:pt x="56543" y="14479"/>
                    </a:lnTo>
                    <a:cubicBezTo>
                      <a:pt x="56543" y="14491"/>
                      <a:pt x="56531" y="14503"/>
                      <a:pt x="56531" y="14526"/>
                    </a:cubicBezTo>
                    <a:lnTo>
                      <a:pt x="56639" y="14526"/>
                    </a:lnTo>
                    <a:lnTo>
                      <a:pt x="56901" y="14407"/>
                    </a:lnTo>
                    <a:lnTo>
                      <a:pt x="56972" y="14395"/>
                    </a:lnTo>
                    <a:lnTo>
                      <a:pt x="57091" y="14348"/>
                    </a:lnTo>
                    <a:lnTo>
                      <a:pt x="57151" y="14360"/>
                    </a:lnTo>
                    <a:lnTo>
                      <a:pt x="57341" y="14336"/>
                    </a:lnTo>
                    <a:lnTo>
                      <a:pt x="57424" y="14348"/>
                    </a:lnTo>
                    <a:lnTo>
                      <a:pt x="57520" y="14300"/>
                    </a:lnTo>
                    <a:cubicBezTo>
                      <a:pt x="57520" y="14276"/>
                      <a:pt x="57532" y="14253"/>
                      <a:pt x="57532" y="14241"/>
                    </a:cubicBezTo>
                    <a:lnTo>
                      <a:pt x="57663" y="14217"/>
                    </a:lnTo>
                    <a:lnTo>
                      <a:pt x="57722" y="14181"/>
                    </a:lnTo>
                    <a:lnTo>
                      <a:pt x="57770" y="14181"/>
                    </a:lnTo>
                    <a:lnTo>
                      <a:pt x="57841" y="14086"/>
                    </a:lnTo>
                    <a:lnTo>
                      <a:pt x="57936" y="14026"/>
                    </a:lnTo>
                    <a:lnTo>
                      <a:pt x="57960" y="13991"/>
                    </a:lnTo>
                    <a:lnTo>
                      <a:pt x="58055" y="13979"/>
                    </a:lnTo>
                    <a:lnTo>
                      <a:pt x="58115" y="13860"/>
                    </a:lnTo>
                    <a:cubicBezTo>
                      <a:pt x="58115" y="13836"/>
                      <a:pt x="58115" y="13812"/>
                      <a:pt x="58103" y="13788"/>
                    </a:cubicBezTo>
                    <a:lnTo>
                      <a:pt x="58186" y="13788"/>
                    </a:lnTo>
                    <a:lnTo>
                      <a:pt x="58258" y="13717"/>
                    </a:lnTo>
                    <a:cubicBezTo>
                      <a:pt x="58258" y="13693"/>
                      <a:pt x="58258" y="13681"/>
                      <a:pt x="58270" y="13669"/>
                    </a:cubicBezTo>
                    <a:lnTo>
                      <a:pt x="58222" y="13669"/>
                    </a:lnTo>
                    <a:lnTo>
                      <a:pt x="58246" y="13621"/>
                    </a:lnTo>
                    <a:lnTo>
                      <a:pt x="58377" y="13610"/>
                    </a:lnTo>
                    <a:lnTo>
                      <a:pt x="58484" y="13574"/>
                    </a:lnTo>
                    <a:lnTo>
                      <a:pt x="58460" y="13526"/>
                    </a:lnTo>
                    <a:lnTo>
                      <a:pt x="58496" y="13491"/>
                    </a:lnTo>
                    <a:cubicBezTo>
                      <a:pt x="58520" y="13514"/>
                      <a:pt x="58544" y="13526"/>
                      <a:pt x="58556" y="13538"/>
                    </a:cubicBezTo>
                    <a:lnTo>
                      <a:pt x="58698" y="13526"/>
                    </a:lnTo>
                    <a:lnTo>
                      <a:pt x="58806" y="13455"/>
                    </a:lnTo>
                    <a:lnTo>
                      <a:pt x="58841" y="13479"/>
                    </a:lnTo>
                    <a:lnTo>
                      <a:pt x="58937" y="13467"/>
                    </a:lnTo>
                    <a:lnTo>
                      <a:pt x="59020" y="13419"/>
                    </a:lnTo>
                    <a:lnTo>
                      <a:pt x="59091" y="13443"/>
                    </a:lnTo>
                    <a:lnTo>
                      <a:pt x="59198" y="13419"/>
                    </a:lnTo>
                    <a:lnTo>
                      <a:pt x="59210" y="13371"/>
                    </a:lnTo>
                    <a:lnTo>
                      <a:pt x="59282" y="13348"/>
                    </a:lnTo>
                    <a:lnTo>
                      <a:pt x="59353" y="13264"/>
                    </a:lnTo>
                    <a:lnTo>
                      <a:pt x="59401" y="13252"/>
                    </a:lnTo>
                    <a:lnTo>
                      <a:pt x="59508" y="13169"/>
                    </a:lnTo>
                    <a:lnTo>
                      <a:pt x="59639" y="13133"/>
                    </a:lnTo>
                    <a:lnTo>
                      <a:pt x="59782" y="13026"/>
                    </a:lnTo>
                    <a:cubicBezTo>
                      <a:pt x="59794" y="13002"/>
                      <a:pt x="59806" y="12979"/>
                      <a:pt x="59818" y="12955"/>
                    </a:cubicBezTo>
                    <a:cubicBezTo>
                      <a:pt x="59829" y="12931"/>
                      <a:pt x="59877" y="12943"/>
                      <a:pt x="59901" y="12931"/>
                    </a:cubicBezTo>
                    <a:lnTo>
                      <a:pt x="59901" y="12859"/>
                    </a:lnTo>
                    <a:cubicBezTo>
                      <a:pt x="59901" y="12836"/>
                      <a:pt x="59937" y="12800"/>
                      <a:pt x="59949" y="12776"/>
                    </a:cubicBezTo>
                    <a:lnTo>
                      <a:pt x="59877" y="12764"/>
                    </a:lnTo>
                    <a:lnTo>
                      <a:pt x="59782" y="12800"/>
                    </a:lnTo>
                    <a:cubicBezTo>
                      <a:pt x="59746" y="12788"/>
                      <a:pt x="59722" y="12776"/>
                      <a:pt x="59687" y="12764"/>
                    </a:cubicBezTo>
                    <a:lnTo>
                      <a:pt x="59746" y="12752"/>
                    </a:lnTo>
                    <a:lnTo>
                      <a:pt x="59853" y="12740"/>
                    </a:lnTo>
                    <a:lnTo>
                      <a:pt x="59937" y="12717"/>
                    </a:lnTo>
                    <a:lnTo>
                      <a:pt x="59841" y="12669"/>
                    </a:lnTo>
                    <a:cubicBezTo>
                      <a:pt x="59806" y="12669"/>
                      <a:pt x="59782" y="12681"/>
                      <a:pt x="59746" y="12681"/>
                    </a:cubicBezTo>
                    <a:lnTo>
                      <a:pt x="59568" y="12669"/>
                    </a:lnTo>
                    <a:lnTo>
                      <a:pt x="59496" y="12609"/>
                    </a:lnTo>
                    <a:lnTo>
                      <a:pt x="59496" y="12609"/>
                    </a:lnTo>
                    <a:lnTo>
                      <a:pt x="59639" y="12645"/>
                    </a:lnTo>
                    <a:lnTo>
                      <a:pt x="59734" y="12598"/>
                    </a:lnTo>
                    <a:cubicBezTo>
                      <a:pt x="59734" y="12574"/>
                      <a:pt x="59746" y="12550"/>
                      <a:pt x="59758" y="12526"/>
                    </a:cubicBezTo>
                    <a:lnTo>
                      <a:pt x="59829" y="12490"/>
                    </a:lnTo>
                    <a:cubicBezTo>
                      <a:pt x="59841" y="12467"/>
                      <a:pt x="59853" y="12443"/>
                      <a:pt x="59865" y="12407"/>
                    </a:cubicBezTo>
                    <a:lnTo>
                      <a:pt x="59687" y="12407"/>
                    </a:lnTo>
                    <a:lnTo>
                      <a:pt x="59770" y="12336"/>
                    </a:lnTo>
                    <a:lnTo>
                      <a:pt x="59865" y="12336"/>
                    </a:lnTo>
                    <a:lnTo>
                      <a:pt x="59949" y="12264"/>
                    </a:lnTo>
                    <a:lnTo>
                      <a:pt x="59913" y="12217"/>
                    </a:lnTo>
                    <a:lnTo>
                      <a:pt x="59734" y="12193"/>
                    </a:lnTo>
                    <a:lnTo>
                      <a:pt x="59699" y="12133"/>
                    </a:lnTo>
                    <a:lnTo>
                      <a:pt x="59746" y="12109"/>
                    </a:lnTo>
                    <a:lnTo>
                      <a:pt x="59865" y="12121"/>
                    </a:lnTo>
                    <a:lnTo>
                      <a:pt x="59829" y="12086"/>
                    </a:lnTo>
                    <a:lnTo>
                      <a:pt x="59663" y="12062"/>
                    </a:lnTo>
                    <a:lnTo>
                      <a:pt x="59496" y="12086"/>
                    </a:lnTo>
                    <a:lnTo>
                      <a:pt x="59508" y="12038"/>
                    </a:lnTo>
                    <a:lnTo>
                      <a:pt x="59556" y="12014"/>
                    </a:lnTo>
                    <a:lnTo>
                      <a:pt x="59520" y="11990"/>
                    </a:lnTo>
                    <a:lnTo>
                      <a:pt x="59389" y="12014"/>
                    </a:lnTo>
                    <a:lnTo>
                      <a:pt x="59234" y="12098"/>
                    </a:lnTo>
                    <a:lnTo>
                      <a:pt x="59198" y="12181"/>
                    </a:lnTo>
                    <a:lnTo>
                      <a:pt x="59151" y="12228"/>
                    </a:lnTo>
                    <a:lnTo>
                      <a:pt x="59091" y="12169"/>
                    </a:lnTo>
                    <a:lnTo>
                      <a:pt x="58948" y="12193"/>
                    </a:lnTo>
                    <a:lnTo>
                      <a:pt x="59020" y="12109"/>
                    </a:lnTo>
                    <a:lnTo>
                      <a:pt x="59079" y="12098"/>
                    </a:lnTo>
                    <a:lnTo>
                      <a:pt x="59198" y="11990"/>
                    </a:lnTo>
                    <a:lnTo>
                      <a:pt x="59198" y="11919"/>
                    </a:lnTo>
                    <a:cubicBezTo>
                      <a:pt x="59163" y="11883"/>
                      <a:pt x="59127" y="11847"/>
                      <a:pt x="59091" y="11800"/>
                    </a:cubicBezTo>
                    <a:lnTo>
                      <a:pt x="58901" y="11800"/>
                    </a:lnTo>
                    <a:lnTo>
                      <a:pt x="58651" y="11871"/>
                    </a:lnTo>
                    <a:lnTo>
                      <a:pt x="58567" y="11907"/>
                    </a:lnTo>
                    <a:lnTo>
                      <a:pt x="58615" y="11931"/>
                    </a:lnTo>
                    <a:lnTo>
                      <a:pt x="58746" y="11895"/>
                    </a:lnTo>
                    <a:lnTo>
                      <a:pt x="58806" y="11919"/>
                    </a:lnTo>
                    <a:lnTo>
                      <a:pt x="58686" y="11943"/>
                    </a:lnTo>
                    <a:lnTo>
                      <a:pt x="58520" y="11955"/>
                    </a:lnTo>
                    <a:lnTo>
                      <a:pt x="58341" y="12050"/>
                    </a:lnTo>
                    <a:lnTo>
                      <a:pt x="58210" y="12086"/>
                    </a:lnTo>
                    <a:lnTo>
                      <a:pt x="58103" y="12193"/>
                    </a:lnTo>
                    <a:cubicBezTo>
                      <a:pt x="58091" y="12217"/>
                      <a:pt x="58079" y="12252"/>
                      <a:pt x="58067" y="12276"/>
                    </a:cubicBezTo>
                    <a:lnTo>
                      <a:pt x="57984" y="12300"/>
                    </a:lnTo>
                    <a:lnTo>
                      <a:pt x="57865" y="12395"/>
                    </a:lnTo>
                    <a:lnTo>
                      <a:pt x="57686" y="12419"/>
                    </a:lnTo>
                    <a:lnTo>
                      <a:pt x="57615" y="12574"/>
                    </a:lnTo>
                    <a:lnTo>
                      <a:pt x="57543" y="12586"/>
                    </a:lnTo>
                    <a:lnTo>
                      <a:pt x="57508" y="12633"/>
                    </a:lnTo>
                    <a:lnTo>
                      <a:pt x="57436" y="12633"/>
                    </a:lnTo>
                    <a:lnTo>
                      <a:pt x="57377" y="12574"/>
                    </a:lnTo>
                    <a:lnTo>
                      <a:pt x="57448" y="12514"/>
                    </a:lnTo>
                    <a:lnTo>
                      <a:pt x="57520" y="12514"/>
                    </a:lnTo>
                    <a:cubicBezTo>
                      <a:pt x="57532" y="12502"/>
                      <a:pt x="57543" y="12478"/>
                      <a:pt x="57543" y="12467"/>
                    </a:cubicBezTo>
                    <a:lnTo>
                      <a:pt x="57282" y="12371"/>
                    </a:lnTo>
                    <a:lnTo>
                      <a:pt x="57258" y="12348"/>
                    </a:lnTo>
                    <a:lnTo>
                      <a:pt x="57162" y="12336"/>
                    </a:lnTo>
                    <a:cubicBezTo>
                      <a:pt x="57162" y="12324"/>
                      <a:pt x="57174" y="12300"/>
                      <a:pt x="57186" y="12288"/>
                    </a:cubicBezTo>
                    <a:lnTo>
                      <a:pt x="57162" y="12217"/>
                    </a:lnTo>
                    <a:lnTo>
                      <a:pt x="57162" y="12217"/>
                    </a:lnTo>
                    <a:cubicBezTo>
                      <a:pt x="57210" y="12264"/>
                      <a:pt x="57270" y="12300"/>
                      <a:pt x="57305" y="12348"/>
                    </a:cubicBezTo>
                    <a:lnTo>
                      <a:pt x="57543" y="12395"/>
                    </a:lnTo>
                    <a:lnTo>
                      <a:pt x="57579" y="12348"/>
                    </a:lnTo>
                    <a:lnTo>
                      <a:pt x="57579" y="12276"/>
                    </a:lnTo>
                    <a:lnTo>
                      <a:pt x="57722" y="12240"/>
                    </a:lnTo>
                    <a:lnTo>
                      <a:pt x="57794" y="12181"/>
                    </a:lnTo>
                    <a:lnTo>
                      <a:pt x="57972" y="12074"/>
                    </a:lnTo>
                    <a:lnTo>
                      <a:pt x="58186" y="12014"/>
                    </a:lnTo>
                    <a:lnTo>
                      <a:pt x="58413" y="11943"/>
                    </a:lnTo>
                    <a:lnTo>
                      <a:pt x="58389" y="11907"/>
                    </a:lnTo>
                    <a:lnTo>
                      <a:pt x="58317" y="11907"/>
                    </a:lnTo>
                    <a:lnTo>
                      <a:pt x="58091" y="12002"/>
                    </a:lnTo>
                    <a:lnTo>
                      <a:pt x="57865" y="12074"/>
                    </a:lnTo>
                    <a:lnTo>
                      <a:pt x="57865" y="12014"/>
                    </a:lnTo>
                    <a:lnTo>
                      <a:pt x="58175" y="11919"/>
                    </a:lnTo>
                    <a:lnTo>
                      <a:pt x="58401" y="11871"/>
                    </a:lnTo>
                    <a:lnTo>
                      <a:pt x="58496" y="11788"/>
                    </a:lnTo>
                    <a:lnTo>
                      <a:pt x="58675" y="11705"/>
                    </a:lnTo>
                    <a:lnTo>
                      <a:pt x="58722" y="11728"/>
                    </a:lnTo>
                    <a:lnTo>
                      <a:pt x="58948" y="11657"/>
                    </a:lnTo>
                    <a:lnTo>
                      <a:pt x="58948" y="11621"/>
                    </a:lnTo>
                    <a:lnTo>
                      <a:pt x="59139" y="11574"/>
                    </a:lnTo>
                    <a:lnTo>
                      <a:pt x="59008" y="11526"/>
                    </a:lnTo>
                    <a:lnTo>
                      <a:pt x="58710" y="11526"/>
                    </a:lnTo>
                    <a:lnTo>
                      <a:pt x="58758" y="11490"/>
                    </a:lnTo>
                    <a:lnTo>
                      <a:pt x="58829" y="11478"/>
                    </a:lnTo>
                    <a:lnTo>
                      <a:pt x="58865" y="11395"/>
                    </a:lnTo>
                    <a:lnTo>
                      <a:pt x="58794" y="11383"/>
                    </a:lnTo>
                    <a:lnTo>
                      <a:pt x="58627" y="11443"/>
                    </a:lnTo>
                    <a:lnTo>
                      <a:pt x="58544" y="11526"/>
                    </a:lnTo>
                    <a:lnTo>
                      <a:pt x="58401" y="11502"/>
                    </a:lnTo>
                    <a:lnTo>
                      <a:pt x="58270" y="11538"/>
                    </a:lnTo>
                    <a:lnTo>
                      <a:pt x="58246" y="11490"/>
                    </a:lnTo>
                    <a:lnTo>
                      <a:pt x="58305" y="11466"/>
                    </a:lnTo>
                    <a:cubicBezTo>
                      <a:pt x="58305" y="11419"/>
                      <a:pt x="58294" y="11383"/>
                      <a:pt x="58294" y="11336"/>
                    </a:cubicBezTo>
                    <a:cubicBezTo>
                      <a:pt x="58294" y="11324"/>
                      <a:pt x="58294" y="11312"/>
                      <a:pt x="58294" y="11288"/>
                    </a:cubicBezTo>
                    <a:lnTo>
                      <a:pt x="58151" y="11395"/>
                    </a:lnTo>
                    <a:lnTo>
                      <a:pt x="58151" y="11359"/>
                    </a:lnTo>
                    <a:lnTo>
                      <a:pt x="58210" y="11312"/>
                    </a:lnTo>
                    <a:lnTo>
                      <a:pt x="58163" y="11312"/>
                    </a:lnTo>
                    <a:lnTo>
                      <a:pt x="57960" y="11478"/>
                    </a:lnTo>
                    <a:cubicBezTo>
                      <a:pt x="57936" y="11502"/>
                      <a:pt x="57901" y="11526"/>
                      <a:pt x="57877" y="11538"/>
                    </a:cubicBezTo>
                    <a:lnTo>
                      <a:pt x="57817" y="11538"/>
                    </a:lnTo>
                    <a:lnTo>
                      <a:pt x="57877" y="11466"/>
                    </a:lnTo>
                    <a:lnTo>
                      <a:pt x="58044" y="11347"/>
                    </a:lnTo>
                    <a:lnTo>
                      <a:pt x="57984" y="11324"/>
                    </a:lnTo>
                    <a:lnTo>
                      <a:pt x="57829" y="11407"/>
                    </a:lnTo>
                    <a:lnTo>
                      <a:pt x="57794" y="11395"/>
                    </a:lnTo>
                    <a:cubicBezTo>
                      <a:pt x="57805" y="11383"/>
                      <a:pt x="57817" y="11359"/>
                      <a:pt x="57829" y="11347"/>
                    </a:cubicBezTo>
                    <a:lnTo>
                      <a:pt x="57924" y="11300"/>
                    </a:lnTo>
                    <a:lnTo>
                      <a:pt x="57924" y="11264"/>
                    </a:lnTo>
                    <a:lnTo>
                      <a:pt x="57794" y="11300"/>
                    </a:lnTo>
                    <a:cubicBezTo>
                      <a:pt x="57758" y="11336"/>
                      <a:pt x="57734" y="11371"/>
                      <a:pt x="57698" y="11407"/>
                    </a:cubicBezTo>
                    <a:lnTo>
                      <a:pt x="57591" y="11514"/>
                    </a:lnTo>
                    <a:lnTo>
                      <a:pt x="57532" y="11514"/>
                    </a:lnTo>
                    <a:lnTo>
                      <a:pt x="57579" y="11431"/>
                    </a:lnTo>
                    <a:lnTo>
                      <a:pt x="57663" y="11371"/>
                    </a:lnTo>
                    <a:lnTo>
                      <a:pt x="57651" y="11324"/>
                    </a:lnTo>
                    <a:lnTo>
                      <a:pt x="57567" y="11336"/>
                    </a:lnTo>
                    <a:lnTo>
                      <a:pt x="57365" y="11526"/>
                    </a:lnTo>
                    <a:lnTo>
                      <a:pt x="57270" y="11562"/>
                    </a:lnTo>
                    <a:lnTo>
                      <a:pt x="57139" y="11538"/>
                    </a:lnTo>
                    <a:lnTo>
                      <a:pt x="57270" y="11538"/>
                    </a:lnTo>
                    <a:lnTo>
                      <a:pt x="57353" y="11466"/>
                    </a:lnTo>
                    <a:lnTo>
                      <a:pt x="57508" y="11276"/>
                    </a:lnTo>
                    <a:lnTo>
                      <a:pt x="57639" y="11181"/>
                    </a:lnTo>
                    <a:lnTo>
                      <a:pt x="57555" y="11145"/>
                    </a:lnTo>
                    <a:lnTo>
                      <a:pt x="57555" y="11074"/>
                    </a:lnTo>
                    <a:lnTo>
                      <a:pt x="57532" y="11074"/>
                    </a:lnTo>
                    <a:cubicBezTo>
                      <a:pt x="57496" y="11109"/>
                      <a:pt x="57472" y="11157"/>
                      <a:pt x="57436" y="11193"/>
                    </a:cubicBezTo>
                    <a:lnTo>
                      <a:pt x="57377" y="11216"/>
                    </a:lnTo>
                    <a:cubicBezTo>
                      <a:pt x="57377" y="11205"/>
                      <a:pt x="57377" y="11193"/>
                      <a:pt x="57377" y="11181"/>
                    </a:cubicBezTo>
                    <a:cubicBezTo>
                      <a:pt x="57377" y="11157"/>
                      <a:pt x="57389" y="11145"/>
                      <a:pt x="57401" y="11121"/>
                    </a:cubicBezTo>
                    <a:cubicBezTo>
                      <a:pt x="57413" y="11109"/>
                      <a:pt x="57401" y="11050"/>
                      <a:pt x="57389" y="11014"/>
                    </a:cubicBezTo>
                    <a:lnTo>
                      <a:pt x="57270" y="11014"/>
                    </a:lnTo>
                    <a:lnTo>
                      <a:pt x="57162" y="11085"/>
                    </a:lnTo>
                    <a:lnTo>
                      <a:pt x="57127" y="11062"/>
                    </a:lnTo>
                    <a:lnTo>
                      <a:pt x="57139" y="10990"/>
                    </a:lnTo>
                    <a:cubicBezTo>
                      <a:pt x="57127" y="10990"/>
                      <a:pt x="57115" y="10978"/>
                      <a:pt x="57115" y="10978"/>
                    </a:cubicBezTo>
                    <a:lnTo>
                      <a:pt x="57032" y="10978"/>
                    </a:lnTo>
                    <a:lnTo>
                      <a:pt x="57079" y="10943"/>
                    </a:lnTo>
                    <a:lnTo>
                      <a:pt x="57032" y="10907"/>
                    </a:lnTo>
                    <a:cubicBezTo>
                      <a:pt x="57032" y="10895"/>
                      <a:pt x="57020" y="10871"/>
                      <a:pt x="57020" y="10859"/>
                    </a:cubicBezTo>
                    <a:lnTo>
                      <a:pt x="56948" y="10859"/>
                    </a:lnTo>
                    <a:lnTo>
                      <a:pt x="56793" y="10907"/>
                    </a:lnTo>
                    <a:cubicBezTo>
                      <a:pt x="56793" y="10919"/>
                      <a:pt x="56793" y="10931"/>
                      <a:pt x="56781" y="10943"/>
                    </a:cubicBezTo>
                    <a:cubicBezTo>
                      <a:pt x="56758" y="10943"/>
                      <a:pt x="56734" y="10955"/>
                      <a:pt x="56698" y="10966"/>
                    </a:cubicBezTo>
                    <a:lnTo>
                      <a:pt x="56484" y="10966"/>
                    </a:lnTo>
                    <a:lnTo>
                      <a:pt x="56651" y="10943"/>
                    </a:lnTo>
                    <a:cubicBezTo>
                      <a:pt x="56662" y="10931"/>
                      <a:pt x="56674" y="10907"/>
                      <a:pt x="56686" y="10883"/>
                    </a:cubicBezTo>
                    <a:lnTo>
                      <a:pt x="56817" y="10847"/>
                    </a:lnTo>
                    <a:cubicBezTo>
                      <a:pt x="56817" y="10835"/>
                      <a:pt x="56829" y="10824"/>
                      <a:pt x="56829" y="10812"/>
                    </a:cubicBezTo>
                    <a:lnTo>
                      <a:pt x="56770" y="10776"/>
                    </a:lnTo>
                    <a:lnTo>
                      <a:pt x="56627" y="10728"/>
                    </a:lnTo>
                    <a:cubicBezTo>
                      <a:pt x="56627" y="10693"/>
                      <a:pt x="56615" y="10669"/>
                      <a:pt x="56615" y="10645"/>
                    </a:cubicBezTo>
                    <a:lnTo>
                      <a:pt x="56448" y="10621"/>
                    </a:lnTo>
                    <a:lnTo>
                      <a:pt x="56615" y="10585"/>
                    </a:lnTo>
                    <a:lnTo>
                      <a:pt x="56781" y="10621"/>
                    </a:lnTo>
                    <a:lnTo>
                      <a:pt x="56912" y="10585"/>
                    </a:lnTo>
                    <a:lnTo>
                      <a:pt x="56889" y="10538"/>
                    </a:lnTo>
                    <a:lnTo>
                      <a:pt x="56770" y="10526"/>
                    </a:lnTo>
                    <a:cubicBezTo>
                      <a:pt x="56781" y="10514"/>
                      <a:pt x="56793" y="10502"/>
                      <a:pt x="56805" y="10490"/>
                    </a:cubicBezTo>
                    <a:lnTo>
                      <a:pt x="56901" y="10490"/>
                    </a:lnTo>
                    <a:cubicBezTo>
                      <a:pt x="56948" y="10454"/>
                      <a:pt x="56984" y="10419"/>
                      <a:pt x="57032" y="10371"/>
                    </a:cubicBezTo>
                    <a:cubicBezTo>
                      <a:pt x="57079" y="10335"/>
                      <a:pt x="57091" y="10347"/>
                      <a:pt x="57115" y="10323"/>
                    </a:cubicBezTo>
                    <a:lnTo>
                      <a:pt x="57127" y="10252"/>
                    </a:lnTo>
                    <a:lnTo>
                      <a:pt x="57008" y="10204"/>
                    </a:lnTo>
                    <a:lnTo>
                      <a:pt x="56924" y="10240"/>
                    </a:lnTo>
                    <a:lnTo>
                      <a:pt x="56805" y="10240"/>
                    </a:lnTo>
                    <a:lnTo>
                      <a:pt x="56877" y="10181"/>
                    </a:lnTo>
                    <a:lnTo>
                      <a:pt x="56901" y="10109"/>
                    </a:lnTo>
                    <a:lnTo>
                      <a:pt x="56841" y="10085"/>
                    </a:lnTo>
                    <a:lnTo>
                      <a:pt x="56710" y="10109"/>
                    </a:lnTo>
                    <a:lnTo>
                      <a:pt x="56651" y="10097"/>
                    </a:lnTo>
                    <a:lnTo>
                      <a:pt x="56567" y="10121"/>
                    </a:lnTo>
                    <a:lnTo>
                      <a:pt x="56472" y="10085"/>
                    </a:lnTo>
                    <a:lnTo>
                      <a:pt x="56591" y="10073"/>
                    </a:lnTo>
                    <a:lnTo>
                      <a:pt x="56651" y="10026"/>
                    </a:lnTo>
                    <a:lnTo>
                      <a:pt x="56734" y="10026"/>
                    </a:lnTo>
                    <a:lnTo>
                      <a:pt x="56841" y="9931"/>
                    </a:lnTo>
                    <a:lnTo>
                      <a:pt x="56758" y="9812"/>
                    </a:lnTo>
                    <a:lnTo>
                      <a:pt x="56627" y="9764"/>
                    </a:lnTo>
                    <a:lnTo>
                      <a:pt x="56579" y="9823"/>
                    </a:lnTo>
                    <a:lnTo>
                      <a:pt x="56460" y="9823"/>
                    </a:lnTo>
                    <a:lnTo>
                      <a:pt x="56389" y="9883"/>
                    </a:lnTo>
                    <a:cubicBezTo>
                      <a:pt x="56400" y="9859"/>
                      <a:pt x="56400" y="9823"/>
                      <a:pt x="56412" y="9800"/>
                    </a:cubicBezTo>
                    <a:lnTo>
                      <a:pt x="56531" y="9728"/>
                    </a:lnTo>
                    <a:lnTo>
                      <a:pt x="56627" y="9692"/>
                    </a:lnTo>
                    <a:cubicBezTo>
                      <a:pt x="56627" y="9669"/>
                      <a:pt x="56615" y="9645"/>
                      <a:pt x="56603" y="9621"/>
                    </a:cubicBezTo>
                    <a:lnTo>
                      <a:pt x="56496" y="9621"/>
                    </a:lnTo>
                    <a:lnTo>
                      <a:pt x="56412" y="9657"/>
                    </a:lnTo>
                    <a:lnTo>
                      <a:pt x="56281" y="9681"/>
                    </a:lnTo>
                    <a:lnTo>
                      <a:pt x="56091" y="9776"/>
                    </a:lnTo>
                    <a:lnTo>
                      <a:pt x="56091" y="9776"/>
                    </a:lnTo>
                    <a:lnTo>
                      <a:pt x="56246" y="9609"/>
                    </a:lnTo>
                    <a:lnTo>
                      <a:pt x="56365" y="9585"/>
                    </a:lnTo>
                    <a:lnTo>
                      <a:pt x="56460" y="9514"/>
                    </a:lnTo>
                    <a:lnTo>
                      <a:pt x="56460" y="9478"/>
                    </a:lnTo>
                    <a:cubicBezTo>
                      <a:pt x="56460" y="9466"/>
                      <a:pt x="56496" y="9442"/>
                      <a:pt x="56520" y="9419"/>
                    </a:cubicBezTo>
                    <a:lnTo>
                      <a:pt x="56472" y="9395"/>
                    </a:lnTo>
                    <a:lnTo>
                      <a:pt x="56353" y="9466"/>
                    </a:lnTo>
                    <a:lnTo>
                      <a:pt x="56162" y="9490"/>
                    </a:lnTo>
                    <a:lnTo>
                      <a:pt x="56008" y="9573"/>
                    </a:lnTo>
                    <a:lnTo>
                      <a:pt x="56031" y="9502"/>
                    </a:lnTo>
                    <a:lnTo>
                      <a:pt x="55996" y="9454"/>
                    </a:lnTo>
                    <a:cubicBezTo>
                      <a:pt x="56008" y="9431"/>
                      <a:pt x="56019" y="9407"/>
                      <a:pt x="56031" y="9395"/>
                    </a:cubicBezTo>
                    <a:lnTo>
                      <a:pt x="56127" y="9419"/>
                    </a:lnTo>
                    <a:lnTo>
                      <a:pt x="56317" y="9383"/>
                    </a:lnTo>
                    <a:lnTo>
                      <a:pt x="56400" y="9264"/>
                    </a:lnTo>
                    <a:lnTo>
                      <a:pt x="56389" y="9180"/>
                    </a:lnTo>
                    <a:lnTo>
                      <a:pt x="56293" y="9240"/>
                    </a:lnTo>
                    <a:lnTo>
                      <a:pt x="56198" y="9228"/>
                    </a:lnTo>
                    <a:cubicBezTo>
                      <a:pt x="56234" y="9192"/>
                      <a:pt x="56258" y="9157"/>
                      <a:pt x="56293" y="9133"/>
                    </a:cubicBezTo>
                    <a:cubicBezTo>
                      <a:pt x="56293" y="9097"/>
                      <a:pt x="56305" y="9073"/>
                      <a:pt x="56305" y="9050"/>
                    </a:cubicBezTo>
                    <a:lnTo>
                      <a:pt x="56210" y="9050"/>
                    </a:lnTo>
                    <a:lnTo>
                      <a:pt x="55948" y="9157"/>
                    </a:lnTo>
                    <a:lnTo>
                      <a:pt x="55841" y="9133"/>
                    </a:lnTo>
                    <a:lnTo>
                      <a:pt x="55900" y="9073"/>
                    </a:lnTo>
                    <a:lnTo>
                      <a:pt x="56031" y="9061"/>
                    </a:lnTo>
                    <a:lnTo>
                      <a:pt x="56127" y="9026"/>
                    </a:lnTo>
                    <a:lnTo>
                      <a:pt x="56198" y="8907"/>
                    </a:lnTo>
                    <a:lnTo>
                      <a:pt x="56115" y="8895"/>
                    </a:lnTo>
                    <a:lnTo>
                      <a:pt x="56091" y="8835"/>
                    </a:lnTo>
                    <a:lnTo>
                      <a:pt x="56019" y="8907"/>
                    </a:lnTo>
                    <a:lnTo>
                      <a:pt x="55972" y="8919"/>
                    </a:lnTo>
                    <a:lnTo>
                      <a:pt x="55936" y="8871"/>
                    </a:lnTo>
                    <a:lnTo>
                      <a:pt x="55841" y="8835"/>
                    </a:lnTo>
                    <a:lnTo>
                      <a:pt x="55924" y="8799"/>
                    </a:lnTo>
                    <a:lnTo>
                      <a:pt x="55984" y="8823"/>
                    </a:lnTo>
                    <a:lnTo>
                      <a:pt x="56031" y="8788"/>
                    </a:lnTo>
                    <a:cubicBezTo>
                      <a:pt x="56019" y="8752"/>
                      <a:pt x="56008" y="8716"/>
                      <a:pt x="55996" y="8692"/>
                    </a:cubicBezTo>
                    <a:lnTo>
                      <a:pt x="55865" y="8645"/>
                    </a:lnTo>
                    <a:lnTo>
                      <a:pt x="55829" y="8561"/>
                    </a:lnTo>
                    <a:lnTo>
                      <a:pt x="55900" y="8514"/>
                    </a:lnTo>
                    <a:lnTo>
                      <a:pt x="55877" y="8454"/>
                    </a:lnTo>
                    <a:lnTo>
                      <a:pt x="55793" y="8466"/>
                    </a:lnTo>
                    <a:cubicBezTo>
                      <a:pt x="55793" y="8454"/>
                      <a:pt x="55805" y="8442"/>
                      <a:pt x="55817" y="8430"/>
                    </a:cubicBezTo>
                    <a:lnTo>
                      <a:pt x="55841" y="8359"/>
                    </a:lnTo>
                    <a:lnTo>
                      <a:pt x="55686" y="8359"/>
                    </a:lnTo>
                    <a:lnTo>
                      <a:pt x="55686" y="8335"/>
                    </a:lnTo>
                    <a:lnTo>
                      <a:pt x="55746" y="8323"/>
                    </a:lnTo>
                    <a:lnTo>
                      <a:pt x="55805" y="8240"/>
                    </a:lnTo>
                    <a:lnTo>
                      <a:pt x="55722" y="8228"/>
                    </a:lnTo>
                    <a:lnTo>
                      <a:pt x="55722" y="8168"/>
                    </a:lnTo>
                    <a:lnTo>
                      <a:pt x="55793" y="8121"/>
                    </a:lnTo>
                    <a:lnTo>
                      <a:pt x="55746" y="8085"/>
                    </a:lnTo>
                    <a:lnTo>
                      <a:pt x="55638" y="8145"/>
                    </a:lnTo>
                    <a:lnTo>
                      <a:pt x="55638" y="8145"/>
                    </a:lnTo>
                    <a:lnTo>
                      <a:pt x="55734" y="8061"/>
                    </a:lnTo>
                    <a:lnTo>
                      <a:pt x="55674" y="8049"/>
                    </a:lnTo>
                    <a:lnTo>
                      <a:pt x="55555" y="8097"/>
                    </a:lnTo>
                    <a:lnTo>
                      <a:pt x="55472" y="8204"/>
                    </a:lnTo>
                    <a:cubicBezTo>
                      <a:pt x="55484" y="8216"/>
                      <a:pt x="55496" y="8240"/>
                      <a:pt x="55508" y="8252"/>
                    </a:cubicBezTo>
                    <a:lnTo>
                      <a:pt x="55460" y="8335"/>
                    </a:lnTo>
                    <a:lnTo>
                      <a:pt x="55341" y="8454"/>
                    </a:lnTo>
                    <a:lnTo>
                      <a:pt x="55341" y="8514"/>
                    </a:lnTo>
                    <a:lnTo>
                      <a:pt x="55281" y="8561"/>
                    </a:lnTo>
                    <a:cubicBezTo>
                      <a:pt x="55281" y="8585"/>
                      <a:pt x="55293" y="8609"/>
                      <a:pt x="55305" y="8633"/>
                    </a:cubicBezTo>
                    <a:lnTo>
                      <a:pt x="55222" y="8597"/>
                    </a:lnTo>
                    <a:lnTo>
                      <a:pt x="55162" y="8633"/>
                    </a:lnTo>
                    <a:lnTo>
                      <a:pt x="55103" y="8776"/>
                    </a:lnTo>
                    <a:lnTo>
                      <a:pt x="55127" y="8823"/>
                    </a:lnTo>
                    <a:lnTo>
                      <a:pt x="55222" y="8799"/>
                    </a:lnTo>
                    <a:lnTo>
                      <a:pt x="55293" y="8847"/>
                    </a:lnTo>
                    <a:lnTo>
                      <a:pt x="55293" y="8895"/>
                    </a:lnTo>
                    <a:lnTo>
                      <a:pt x="55174" y="8847"/>
                    </a:lnTo>
                    <a:lnTo>
                      <a:pt x="55103" y="8871"/>
                    </a:lnTo>
                    <a:cubicBezTo>
                      <a:pt x="55103" y="8883"/>
                      <a:pt x="55091" y="8907"/>
                      <a:pt x="55079" y="8930"/>
                    </a:cubicBezTo>
                    <a:lnTo>
                      <a:pt x="55019" y="9014"/>
                    </a:lnTo>
                    <a:lnTo>
                      <a:pt x="54936" y="9073"/>
                    </a:lnTo>
                    <a:cubicBezTo>
                      <a:pt x="54936" y="9109"/>
                      <a:pt x="54936" y="9145"/>
                      <a:pt x="54924" y="9180"/>
                    </a:cubicBezTo>
                    <a:lnTo>
                      <a:pt x="54829" y="9216"/>
                    </a:lnTo>
                    <a:lnTo>
                      <a:pt x="54769" y="9300"/>
                    </a:lnTo>
                    <a:cubicBezTo>
                      <a:pt x="54781" y="9311"/>
                      <a:pt x="54781" y="9323"/>
                      <a:pt x="54793" y="9335"/>
                    </a:cubicBezTo>
                    <a:lnTo>
                      <a:pt x="54746" y="9359"/>
                    </a:lnTo>
                    <a:cubicBezTo>
                      <a:pt x="54757" y="9395"/>
                      <a:pt x="54757" y="9431"/>
                      <a:pt x="54769" y="9466"/>
                    </a:cubicBezTo>
                    <a:lnTo>
                      <a:pt x="54722" y="9609"/>
                    </a:lnTo>
                    <a:lnTo>
                      <a:pt x="54722" y="9514"/>
                    </a:lnTo>
                    <a:cubicBezTo>
                      <a:pt x="54722" y="9478"/>
                      <a:pt x="54674" y="9442"/>
                      <a:pt x="54662" y="9407"/>
                    </a:cubicBezTo>
                    <a:lnTo>
                      <a:pt x="54567" y="9371"/>
                    </a:lnTo>
                    <a:lnTo>
                      <a:pt x="54412" y="9478"/>
                    </a:lnTo>
                    <a:lnTo>
                      <a:pt x="54353" y="9573"/>
                    </a:lnTo>
                    <a:lnTo>
                      <a:pt x="54353" y="9645"/>
                    </a:lnTo>
                    <a:lnTo>
                      <a:pt x="54245" y="9681"/>
                    </a:lnTo>
                    <a:lnTo>
                      <a:pt x="54198" y="9740"/>
                    </a:lnTo>
                    <a:cubicBezTo>
                      <a:pt x="54198" y="9728"/>
                      <a:pt x="54186" y="9716"/>
                      <a:pt x="54174" y="9704"/>
                    </a:cubicBezTo>
                    <a:lnTo>
                      <a:pt x="54091" y="9716"/>
                    </a:lnTo>
                    <a:lnTo>
                      <a:pt x="53995" y="9800"/>
                    </a:lnTo>
                    <a:lnTo>
                      <a:pt x="53888" y="9823"/>
                    </a:lnTo>
                    <a:lnTo>
                      <a:pt x="53769" y="9919"/>
                    </a:lnTo>
                    <a:lnTo>
                      <a:pt x="53769" y="10014"/>
                    </a:lnTo>
                    <a:cubicBezTo>
                      <a:pt x="53733" y="10062"/>
                      <a:pt x="53698" y="10097"/>
                      <a:pt x="53650" y="10145"/>
                    </a:cubicBezTo>
                    <a:lnTo>
                      <a:pt x="53686" y="10062"/>
                    </a:lnTo>
                    <a:lnTo>
                      <a:pt x="53662" y="9990"/>
                    </a:lnTo>
                    <a:lnTo>
                      <a:pt x="53686" y="9954"/>
                    </a:lnTo>
                    <a:lnTo>
                      <a:pt x="53638" y="9800"/>
                    </a:lnTo>
                    <a:lnTo>
                      <a:pt x="53638" y="9716"/>
                    </a:lnTo>
                    <a:lnTo>
                      <a:pt x="53603" y="9716"/>
                    </a:lnTo>
                    <a:lnTo>
                      <a:pt x="53472" y="9847"/>
                    </a:lnTo>
                    <a:lnTo>
                      <a:pt x="53352" y="10097"/>
                    </a:lnTo>
                    <a:lnTo>
                      <a:pt x="53233" y="10157"/>
                    </a:lnTo>
                    <a:lnTo>
                      <a:pt x="53233" y="10157"/>
                    </a:lnTo>
                    <a:lnTo>
                      <a:pt x="53305" y="10073"/>
                    </a:lnTo>
                    <a:cubicBezTo>
                      <a:pt x="53305" y="10038"/>
                      <a:pt x="53305" y="10002"/>
                      <a:pt x="53317" y="9978"/>
                    </a:cubicBezTo>
                    <a:lnTo>
                      <a:pt x="53424" y="9812"/>
                    </a:lnTo>
                    <a:cubicBezTo>
                      <a:pt x="53412" y="9788"/>
                      <a:pt x="53400" y="9752"/>
                      <a:pt x="53388" y="9728"/>
                    </a:cubicBezTo>
                    <a:cubicBezTo>
                      <a:pt x="53376" y="9704"/>
                      <a:pt x="53388" y="9669"/>
                      <a:pt x="53388" y="9633"/>
                    </a:cubicBezTo>
                    <a:lnTo>
                      <a:pt x="53305" y="9573"/>
                    </a:lnTo>
                    <a:lnTo>
                      <a:pt x="53174" y="9526"/>
                    </a:lnTo>
                    <a:lnTo>
                      <a:pt x="53055" y="9550"/>
                    </a:lnTo>
                    <a:lnTo>
                      <a:pt x="53114" y="9621"/>
                    </a:lnTo>
                    <a:lnTo>
                      <a:pt x="53079" y="9633"/>
                    </a:lnTo>
                    <a:lnTo>
                      <a:pt x="52960" y="9609"/>
                    </a:lnTo>
                    <a:lnTo>
                      <a:pt x="52781" y="9502"/>
                    </a:lnTo>
                    <a:lnTo>
                      <a:pt x="52781" y="9502"/>
                    </a:lnTo>
                    <a:lnTo>
                      <a:pt x="53007" y="9526"/>
                    </a:lnTo>
                    <a:lnTo>
                      <a:pt x="53067" y="9490"/>
                    </a:lnTo>
                    <a:lnTo>
                      <a:pt x="52971" y="9490"/>
                    </a:lnTo>
                    <a:cubicBezTo>
                      <a:pt x="52900" y="9454"/>
                      <a:pt x="52841" y="9407"/>
                      <a:pt x="52781" y="9371"/>
                    </a:cubicBezTo>
                    <a:lnTo>
                      <a:pt x="52745" y="9371"/>
                    </a:lnTo>
                    <a:lnTo>
                      <a:pt x="52852" y="9240"/>
                    </a:lnTo>
                    <a:lnTo>
                      <a:pt x="52852" y="9180"/>
                    </a:lnTo>
                    <a:lnTo>
                      <a:pt x="52936" y="9061"/>
                    </a:lnTo>
                    <a:cubicBezTo>
                      <a:pt x="52936" y="9014"/>
                      <a:pt x="52924" y="8966"/>
                      <a:pt x="52912" y="8919"/>
                    </a:cubicBezTo>
                    <a:lnTo>
                      <a:pt x="52733" y="8871"/>
                    </a:lnTo>
                    <a:lnTo>
                      <a:pt x="52495" y="8883"/>
                    </a:lnTo>
                    <a:lnTo>
                      <a:pt x="52198" y="8847"/>
                    </a:lnTo>
                    <a:lnTo>
                      <a:pt x="52531" y="8847"/>
                    </a:lnTo>
                    <a:lnTo>
                      <a:pt x="52793" y="8811"/>
                    </a:lnTo>
                    <a:lnTo>
                      <a:pt x="52805" y="8680"/>
                    </a:lnTo>
                    <a:lnTo>
                      <a:pt x="52852" y="8633"/>
                    </a:lnTo>
                    <a:cubicBezTo>
                      <a:pt x="52864" y="8657"/>
                      <a:pt x="52888" y="8692"/>
                      <a:pt x="52900" y="8728"/>
                    </a:cubicBezTo>
                    <a:cubicBezTo>
                      <a:pt x="52912" y="8704"/>
                      <a:pt x="52924" y="8669"/>
                      <a:pt x="52936" y="8645"/>
                    </a:cubicBezTo>
                    <a:cubicBezTo>
                      <a:pt x="52912" y="8585"/>
                      <a:pt x="52888" y="8526"/>
                      <a:pt x="52864" y="8454"/>
                    </a:cubicBezTo>
                    <a:lnTo>
                      <a:pt x="52960" y="8323"/>
                    </a:lnTo>
                    <a:lnTo>
                      <a:pt x="53102" y="8264"/>
                    </a:lnTo>
                    <a:cubicBezTo>
                      <a:pt x="53102" y="8216"/>
                      <a:pt x="53102" y="8168"/>
                      <a:pt x="53114" y="8121"/>
                    </a:cubicBezTo>
                    <a:lnTo>
                      <a:pt x="53079" y="7990"/>
                    </a:lnTo>
                    <a:lnTo>
                      <a:pt x="52983" y="8014"/>
                    </a:lnTo>
                    <a:lnTo>
                      <a:pt x="52983" y="8145"/>
                    </a:lnTo>
                    <a:lnTo>
                      <a:pt x="52852" y="8240"/>
                    </a:lnTo>
                    <a:lnTo>
                      <a:pt x="52805" y="8204"/>
                    </a:lnTo>
                    <a:lnTo>
                      <a:pt x="52805" y="8049"/>
                    </a:lnTo>
                    <a:lnTo>
                      <a:pt x="52626" y="8049"/>
                    </a:lnTo>
                    <a:lnTo>
                      <a:pt x="52507" y="8121"/>
                    </a:lnTo>
                    <a:lnTo>
                      <a:pt x="52448" y="8085"/>
                    </a:lnTo>
                    <a:lnTo>
                      <a:pt x="52388" y="8121"/>
                    </a:lnTo>
                    <a:lnTo>
                      <a:pt x="52162" y="8049"/>
                    </a:lnTo>
                    <a:lnTo>
                      <a:pt x="52079" y="8109"/>
                    </a:lnTo>
                    <a:lnTo>
                      <a:pt x="52067" y="8049"/>
                    </a:lnTo>
                    <a:lnTo>
                      <a:pt x="51971" y="8133"/>
                    </a:lnTo>
                    <a:cubicBezTo>
                      <a:pt x="51971" y="8109"/>
                      <a:pt x="51959" y="8085"/>
                      <a:pt x="51948" y="8061"/>
                    </a:cubicBezTo>
                    <a:lnTo>
                      <a:pt x="51781" y="7990"/>
                    </a:lnTo>
                    <a:lnTo>
                      <a:pt x="51888" y="7966"/>
                    </a:lnTo>
                    <a:cubicBezTo>
                      <a:pt x="51900" y="7942"/>
                      <a:pt x="51912" y="7907"/>
                      <a:pt x="51924" y="7883"/>
                    </a:cubicBezTo>
                    <a:lnTo>
                      <a:pt x="52043" y="7918"/>
                    </a:lnTo>
                    <a:cubicBezTo>
                      <a:pt x="52043" y="7895"/>
                      <a:pt x="52043" y="7883"/>
                      <a:pt x="52043" y="7859"/>
                    </a:cubicBezTo>
                    <a:lnTo>
                      <a:pt x="51924" y="7787"/>
                    </a:lnTo>
                    <a:lnTo>
                      <a:pt x="51840" y="7859"/>
                    </a:lnTo>
                    <a:lnTo>
                      <a:pt x="51721" y="7823"/>
                    </a:lnTo>
                    <a:lnTo>
                      <a:pt x="51817" y="7787"/>
                    </a:lnTo>
                    <a:lnTo>
                      <a:pt x="51733" y="7716"/>
                    </a:lnTo>
                    <a:lnTo>
                      <a:pt x="51590" y="7668"/>
                    </a:lnTo>
                    <a:lnTo>
                      <a:pt x="51519" y="7716"/>
                    </a:lnTo>
                    <a:cubicBezTo>
                      <a:pt x="51519" y="7692"/>
                      <a:pt x="51507" y="7680"/>
                      <a:pt x="51507" y="7656"/>
                    </a:cubicBezTo>
                    <a:cubicBezTo>
                      <a:pt x="51495" y="7645"/>
                      <a:pt x="51543" y="7609"/>
                      <a:pt x="51555" y="7585"/>
                    </a:cubicBezTo>
                    <a:cubicBezTo>
                      <a:pt x="51555" y="7537"/>
                      <a:pt x="51543" y="7502"/>
                      <a:pt x="51531" y="7454"/>
                    </a:cubicBezTo>
                    <a:lnTo>
                      <a:pt x="51424" y="7478"/>
                    </a:lnTo>
                    <a:lnTo>
                      <a:pt x="51269" y="7430"/>
                    </a:lnTo>
                    <a:lnTo>
                      <a:pt x="51245" y="7347"/>
                    </a:lnTo>
                    <a:lnTo>
                      <a:pt x="51007" y="7287"/>
                    </a:lnTo>
                    <a:lnTo>
                      <a:pt x="50852" y="7383"/>
                    </a:lnTo>
                    <a:lnTo>
                      <a:pt x="50757" y="7406"/>
                    </a:lnTo>
                    <a:lnTo>
                      <a:pt x="50709" y="7466"/>
                    </a:lnTo>
                    <a:lnTo>
                      <a:pt x="50555" y="7466"/>
                    </a:lnTo>
                    <a:cubicBezTo>
                      <a:pt x="50566" y="7490"/>
                      <a:pt x="50578" y="7514"/>
                      <a:pt x="50578" y="7549"/>
                    </a:cubicBezTo>
                    <a:lnTo>
                      <a:pt x="50471" y="7490"/>
                    </a:lnTo>
                    <a:lnTo>
                      <a:pt x="50388" y="7502"/>
                    </a:lnTo>
                    <a:lnTo>
                      <a:pt x="50304" y="7478"/>
                    </a:lnTo>
                    <a:lnTo>
                      <a:pt x="50197" y="7490"/>
                    </a:lnTo>
                    <a:lnTo>
                      <a:pt x="50043" y="7609"/>
                    </a:lnTo>
                    <a:lnTo>
                      <a:pt x="49840" y="7656"/>
                    </a:lnTo>
                    <a:lnTo>
                      <a:pt x="49983" y="7585"/>
                    </a:lnTo>
                    <a:lnTo>
                      <a:pt x="50007" y="7502"/>
                    </a:lnTo>
                    <a:lnTo>
                      <a:pt x="49852" y="7537"/>
                    </a:lnTo>
                    <a:lnTo>
                      <a:pt x="49554" y="7502"/>
                    </a:lnTo>
                    <a:lnTo>
                      <a:pt x="49328" y="7466"/>
                    </a:lnTo>
                    <a:lnTo>
                      <a:pt x="49126" y="7502"/>
                    </a:lnTo>
                    <a:lnTo>
                      <a:pt x="49042" y="7490"/>
                    </a:lnTo>
                    <a:lnTo>
                      <a:pt x="48971" y="7526"/>
                    </a:lnTo>
                    <a:lnTo>
                      <a:pt x="48900" y="7549"/>
                    </a:lnTo>
                    <a:lnTo>
                      <a:pt x="48828" y="7621"/>
                    </a:lnTo>
                    <a:lnTo>
                      <a:pt x="48840" y="7668"/>
                    </a:lnTo>
                    <a:lnTo>
                      <a:pt x="48769" y="7692"/>
                    </a:lnTo>
                    <a:lnTo>
                      <a:pt x="48709" y="7680"/>
                    </a:lnTo>
                    <a:lnTo>
                      <a:pt x="48626" y="7740"/>
                    </a:lnTo>
                    <a:cubicBezTo>
                      <a:pt x="48626" y="7764"/>
                      <a:pt x="48638" y="7799"/>
                      <a:pt x="48638" y="7835"/>
                    </a:cubicBezTo>
                    <a:cubicBezTo>
                      <a:pt x="48626" y="7883"/>
                      <a:pt x="48602" y="7930"/>
                      <a:pt x="48590" y="7966"/>
                    </a:cubicBezTo>
                    <a:lnTo>
                      <a:pt x="48614" y="8121"/>
                    </a:lnTo>
                    <a:lnTo>
                      <a:pt x="48709" y="8180"/>
                    </a:lnTo>
                    <a:lnTo>
                      <a:pt x="48780" y="8180"/>
                    </a:lnTo>
                    <a:lnTo>
                      <a:pt x="48792" y="8216"/>
                    </a:lnTo>
                    <a:lnTo>
                      <a:pt x="48864" y="8216"/>
                    </a:lnTo>
                    <a:cubicBezTo>
                      <a:pt x="48864" y="8240"/>
                      <a:pt x="48876" y="8276"/>
                      <a:pt x="48888" y="8311"/>
                    </a:cubicBezTo>
                    <a:lnTo>
                      <a:pt x="48840" y="8359"/>
                    </a:lnTo>
                    <a:lnTo>
                      <a:pt x="48757" y="8371"/>
                    </a:lnTo>
                    <a:lnTo>
                      <a:pt x="48757" y="8466"/>
                    </a:lnTo>
                    <a:lnTo>
                      <a:pt x="48626" y="8657"/>
                    </a:lnTo>
                    <a:lnTo>
                      <a:pt x="48399" y="8847"/>
                    </a:lnTo>
                    <a:lnTo>
                      <a:pt x="48399" y="8907"/>
                    </a:lnTo>
                    <a:lnTo>
                      <a:pt x="48459" y="8907"/>
                    </a:lnTo>
                    <a:lnTo>
                      <a:pt x="48661" y="8847"/>
                    </a:lnTo>
                    <a:lnTo>
                      <a:pt x="48733" y="8847"/>
                    </a:lnTo>
                    <a:lnTo>
                      <a:pt x="48650" y="8907"/>
                    </a:lnTo>
                    <a:lnTo>
                      <a:pt x="48626" y="9026"/>
                    </a:lnTo>
                    <a:cubicBezTo>
                      <a:pt x="48638" y="9038"/>
                      <a:pt x="48638" y="9050"/>
                      <a:pt x="48650" y="9061"/>
                    </a:cubicBezTo>
                    <a:lnTo>
                      <a:pt x="48780" y="9050"/>
                    </a:lnTo>
                    <a:lnTo>
                      <a:pt x="48780" y="9050"/>
                    </a:lnTo>
                    <a:lnTo>
                      <a:pt x="48673" y="9109"/>
                    </a:lnTo>
                    <a:cubicBezTo>
                      <a:pt x="48650" y="9133"/>
                      <a:pt x="48626" y="9157"/>
                      <a:pt x="48602" y="9180"/>
                    </a:cubicBezTo>
                    <a:lnTo>
                      <a:pt x="48650" y="9228"/>
                    </a:lnTo>
                    <a:lnTo>
                      <a:pt x="48733" y="9252"/>
                    </a:lnTo>
                    <a:lnTo>
                      <a:pt x="48638" y="9371"/>
                    </a:lnTo>
                    <a:cubicBezTo>
                      <a:pt x="48638" y="9383"/>
                      <a:pt x="48661" y="9395"/>
                      <a:pt x="48661" y="9407"/>
                    </a:cubicBezTo>
                    <a:lnTo>
                      <a:pt x="48828" y="9359"/>
                    </a:lnTo>
                    <a:lnTo>
                      <a:pt x="48864" y="9407"/>
                    </a:lnTo>
                    <a:cubicBezTo>
                      <a:pt x="48828" y="9466"/>
                      <a:pt x="48804" y="9526"/>
                      <a:pt x="48769" y="9585"/>
                    </a:cubicBezTo>
                    <a:lnTo>
                      <a:pt x="48650" y="9657"/>
                    </a:lnTo>
                    <a:lnTo>
                      <a:pt x="48661" y="9752"/>
                    </a:lnTo>
                    <a:lnTo>
                      <a:pt x="48721" y="9788"/>
                    </a:lnTo>
                    <a:lnTo>
                      <a:pt x="48626" y="9776"/>
                    </a:lnTo>
                    <a:lnTo>
                      <a:pt x="48530" y="9692"/>
                    </a:lnTo>
                    <a:lnTo>
                      <a:pt x="48471" y="9716"/>
                    </a:lnTo>
                    <a:cubicBezTo>
                      <a:pt x="48435" y="9764"/>
                      <a:pt x="48399" y="9800"/>
                      <a:pt x="48364" y="9847"/>
                    </a:cubicBezTo>
                    <a:lnTo>
                      <a:pt x="48376" y="9883"/>
                    </a:lnTo>
                    <a:lnTo>
                      <a:pt x="48423" y="9883"/>
                    </a:lnTo>
                    <a:lnTo>
                      <a:pt x="48447" y="9931"/>
                    </a:lnTo>
                    <a:cubicBezTo>
                      <a:pt x="48423" y="9954"/>
                      <a:pt x="48399" y="9990"/>
                      <a:pt x="48376" y="10014"/>
                    </a:cubicBezTo>
                    <a:lnTo>
                      <a:pt x="48280" y="10038"/>
                    </a:lnTo>
                    <a:lnTo>
                      <a:pt x="48007" y="10335"/>
                    </a:lnTo>
                    <a:lnTo>
                      <a:pt x="47899" y="10395"/>
                    </a:lnTo>
                    <a:lnTo>
                      <a:pt x="47864" y="10562"/>
                    </a:lnTo>
                    <a:lnTo>
                      <a:pt x="47923" y="10621"/>
                    </a:lnTo>
                    <a:lnTo>
                      <a:pt x="48042" y="10621"/>
                    </a:lnTo>
                    <a:lnTo>
                      <a:pt x="48102" y="10693"/>
                    </a:lnTo>
                    <a:lnTo>
                      <a:pt x="48257" y="10716"/>
                    </a:lnTo>
                    <a:lnTo>
                      <a:pt x="48483" y="10871"/>
                    </a:lnTo>
                    <a:cubicBezTo>
                      <a:pt x="48519" y="10943"/>
                      <a:pt x="48542" y="11002"/>
                      <a:pt x="48578" y="11074"/>
                    </a:cubicBezTo>
                    <a:cubicBezTo>
                      <a:pt x="48602" y="11133"/>
                      <a:pt x="48602" y="11228"/>
                      <a:pt x="48614" y="11312"/>
                    </a:cubicBezTo>
                    <a:lnTo>
                      <a:pt x="48745" y="11419"/>
                    </a:lnTo>
                    <a:lnTo>
                      <a:pt x="48745" y="11514"/>
                    </a:lnTo>
                    <a:cubicBezTo>
                      <a:pt x="48745" y="11550"/>
                      <a:pt x="48757" y="11609"/>
                      <a:pt x="48769" y="11657"/>
                    </a:cubicBezTo>
                    <a:lnTo>
                      <a:pt x="48733" y="11693"/>
                    </a:lnTo>
                    <a:lnTo>
                      <a:pt x="48673" y="11907"/>
                    </a:lnTo>
                    <a:cubicBezTo>
                      <a:pt x="48673" y="11943"/>
                      <a:pt x="48661" y="11990"/>
                      <a:pt x="48661" y="12026"/>
                    </a:cubicBezTo>
                    <a:lnTo>
                      <a:pt x="48709" y="12002"/>
                    </a:lnTo>
                    <a:lnTo>
                      <a:pt x="48709" y="11919"/>
                    </a:lnTo>
                    <a:lnTo>
                      <a:pt x="48769" y="11859"/>
                    </a:lnTo>
                    <a:lnTo>
                      <a:pt x="48804" y="11955"/>
                    </a:lnTo>
                    <a:lnTo>
                      <a:pt x="48935" y="12026"/>
                    </a:lnTo>
                    <a:lnTo>
                      <a:pt x="48864" y="12109"/>
                    </a:lnTo>
                    <a:lnTo>
                      <a:pt x="48745" y="12145"/>
                    </a:lnTo>
                    <a:lnTo>
                      <a:pt x="48673" y="12121"/>
                    </a:lnTo>
                    <a:lnTo>
                      <a:pt x="48602" y="12121"/>
                    </a:lnTo>
                    <a:lnTo>
                      <a:pt x="48471" y="12336"/>
                    </a:lnTo>
                    <a:lnTo>
                      <a:pt x="48340" y="12407"/>
                    </a:lnTo>
                    <a:lnTo>
                      <a:pt x="48340" y="12478"/>
                    </a:lnTo>
                    <a:lnTo>
                      <a:pt x="48078" y="12633"/>
                    </a:lnTo>
                    <a:lnTo>
                      <a:pt x="48018" y="12705"/>
                    </a:lnTo>
                    <a:cubicBezTo>
                      <a:pt x="48018" y="12705"/>
                      <a:pt x="48018" y="12717"/>
                      <a:pt x="48018" y="12729"/>
                    </a:cubicBezTo>
                    <a:lnTo>
                      <a:pt x="47661" y="12907"/>
                    </a:lnTo>
                    <a:lnTo>
                      <a:pt x="47447" y="13038"/>
                    </a:lnTo>
                    <a:lnTo>
                      <a:pt x="47387" y="13086"/>
                    </a:lnTo>
                    <a:lnTo>
                      <a:pt x="47256" y="13121"/>
                    </a:lnTo>
                    <a:lnTo>
                      <a:pt x="47149" y="13205"/>
                    </a:lnTo>
                    <a:lnTo>
                      <a:pt x="46923" y="13288"/>
                    </a:lnTo>
                    <a:lnTo>
                      <a:pt x="46768" y="13371"/>
                    </a:lnTo>
                    <a:lnTo>
                      <a:pt x="46816" y="13407"/>
                    </a:lnTo>
                    <a:cubicBezTo>
                      <a:pt x="46828" y="13431"/>
                      <a:pt x="46840" y="13455"/>
                      <a:pt x="46852" y="13479"/>
                    </a:cubicBezTo>
                    <a:lnTo>
                      <a:pt x="46923" y="13538"/>
                    </a:lnTo>
                    <a:cubicBezTo>
                      <a:pt x="46923" y="13562"/>
                      <a:pt x="46935" y="13586"/>
                      <a:pt x="46935" y="13610"/>
                    </a:cubicBezTo>
                    <a:lnTo>
                      <a:pt x="46995" y="13657"/>
                    </a:lnTo>
                    <a:lnTo>
                      <a:pt x="46947" y="13693"/>
                    </a:lnTo>
                    <a:lnTo>
                      <a:pt x="46995" y="13729"/>
                    </a:lnTo>
                    <a:lnTo>
                      <a:pt x="47066" y="13729"/>
                    </a:lnTo>
                    <a:lnTo>
                      <a:pt x="47006" y="13788"/>
                    </a:lnTo>
                    <a:lnTo>
                      <a:pt x="47066" y="13836"/>
                    </a:lnTo>
                    <a:lnTo>
                      <a:pt x="47018" y="13883"/>
                    </a:lnTo>
                    <a:lnTo>
                      <a:pt x="47054" y="13943"/>
                    </a:lnTo>
                    <a:lnTo>
                      <a:pt x="47006" y="14002"/>
                    </a:lnTo>
                    <a:lnTo>
                      <a:pt x="47006" y="14145"/>
                    </a:lnTo>
                    <a:lnTo>
                      <a:pt x="47054" y="14217"/>
                    </a:lnTo>
                    <a:cubicBezTo>
                      <a:pt x="47042" y="14288"/>
                      <a:pt x="47030" y="14360"/>
                      <a:pt x="47006" y="14431"/>
                    </a:cubicBezTo>
                    <a:cubicBezTo>
                      <a:pt x="47018" y="14443"/>
                      <a:pt x="47030" y="14455"/>
                      <a:pt x="47042" y="14479"/>
                    </a:cubicBezTo>
                    <a:lnTo>
                      <a:pt x="47102" y="14479"/>
                    </a:lnTo>
                    <a:lnTo>
                      <a:pt x="47114" y="14526"/>
                    </a:lnTo>
                    <a:lnTo>
                      <a:pt x="47173" y="14550"/>
                    </a:lnTo>
                    <a:lnTo>
                      <a:pt x="47078" y="14669"/>
                    </a:lnTo>
                    <a:cubicBezTo>
                      <a:pt x="47078" y="14693"/>
                      <a:pt x="47090" y="14729"/>
                      <a:pt x="47102" y="14753"/>
                    </a:cubicBezTo>
                    <a:lnTo>
                      <a:pt x="47173" y="14764"/>
                    </a:lnTo>
                    <a:cubicBezTo>
                      <a:pt x="47185" y="14800"/>
                      <a:pt x="47209" y="14836"/>
                      <a:pt x="47221" y="14872"/>
                    </a:cubicBezTo>
                    <a:lnTo>
                      <a:pt x="47268" y="14895"/>
                    </a:lnTo>
                    <a:lnTo>
                      <a:pt x="47149" y="15026"/>
                    </a:lnTo>
                    <a:cubicBezTo>
                      <a:pt x="47149" y="15062"/>
                      <a:pt x="47137" y="15110"/>
                      <a:pt x="47126" y="15145"/>
                    </a:cubicBezTo>
                    <a:lnTo>
                      <a:pt x="47066" y="15181"/>
                    </a:lnTo>
                    <a:lnTo>
                      <a:pt x="47018" y="15181"/>
                    </a:lnTo>
                    <a:cubicBezTo>
                      <a:pt x="47018" y="15205"/>
                      <a:pt x="47030" y="15229"/>
                      <a:pt x="47042" y="15253"/>
                    </a:cubicBezTo>
                    <a:lnTo>
                      <a:pt x="47114" y="15288"/>
                    </a:lnTo>
                    <a:cubicBezTo>
                      <a:pt x="47102" y="15312"/>
                      <a:pt x="47090" y="15336"/>
                      <a:pt x="47066" y="15360"/>
                    </a:cubicBezTo>
                    <a:lnTo>
                      <a:pt x="47066" y="15491"/>
                    </a:lnTo>
                    <a:cubicBezTo>
                      <a:pt x="47090" y="15515"/>
                      <a:pt x="47102" y="15550"/>
                      <a:pt x="47114" y="15574"/>
                    </a:cubicBezTo>
                    <a:lnTo>
                      <a:pt x="47256" y="15634"/>
                    </a:lnTo>
                    <a:lnTo>
                      <a:pt x="47376" y="15634"/>
                    </a:lnTo>
                    <a:lnTo>
                      <a:pt x="47173" y="15669"/>
                    </a:lnTo>
                    <a:lnTo>
                      <a:pt x="47018" y="15634"/>
                    </a:lnTo>
                    <a:lnTo>
                      <a:pt x="47018" y="15515"/>
                    </a:lnTo>
                    <a:lnTo>
                      <a:pt x="46935" y="15384"/>
                    </a:lnTo>
                    <a:lnTo>
                      <a:pt x="46864" y="15384"/>
                    </a:lnTo>
                    <a:lnTo>
                      <a:pt x="46840" y="15348"/>
                    </a:lnTo>
                    <a:lnTo>
                      <a:pt x="46852" y="15276"/>
                    </a:lnTo>
                    <a:lnTo>
                      <a:pt x="46804" y="15288"/>
                    </a:lnTo>
                    <a:cubicBezTo>
                      <a:pt x="46745" y="15360"/>
                      <a:pt x="46697" y="15443"/>
                      <a:pt x="46649" y="15503"/>
                    </a:cubicBezTo>
                    <a:lnTo>
                      <a:pt x="46661" y="15574"/>
                    </a:lnTo>
                    <a:cubicBezTo>
                      <a:pt x="46661" y="15598"/>
                      <a:pt x="46649" y="15622"/>
                      <a:pt x="46649" y="15646"/>
                    </a:cubicBezTo>
                    <a:lnTo>
                      <a:pt x="46542" y="15669"/>
                    </a:lnTo>
                    <a:lnTo>
                      <a:pt x="46423" y="15622"/>
                    </a:lnTo>
                    <a:lnTo>
                      <a:pt x="46256" y="15622"/>
                    </a:lnTo>
                    <a:lnTo>
                      <a:pt x="46125" y="15729"/>
                    </a:lnTo>
                    <a:lnTo>
                      <a:pt x="45971" y="15824"/>
                    </a:lnTo>
                    <a:lnTo>
                      <a:pt x="46161" y="15646"/>
                    </a:lnTo>
                    <a:lnTo>
                      <a:pt x="46185" y="15515"/>
                    </a:lnTo>
                    <a:lnTo>
                      <a:pt x="46137" y="15479"/>
                    </a:lnTo>
                    <a:lnTo>
                      <a:pt x="46090" y="15360"/>
                    </a:lnTo>
                    <a:lnTo>
                      <a:pt x="45994" y="15312"/>
                    </a:lnTo>
                    <a:lnTo>
                      <a:pt x="45971" y="15253"/>
                    </a:lnTo>
                    <a:lnTo>
                      <a:pt x="45935" y="15253"/>
                    </a:lnTo>
                    <a:lnTo>
                      <a:pt x="45780" y="15241"/>
                    </a:lnTo>
                    <a:lnTo>
                      <a:pt x="45661" y="15241"/>
                    </a:lnTo>
                    <a:lnTo>
                      <a:pt x="45661" y="15181"/>
                    </a:lnTo>
                    <a:lnTo>
                      <a:pt x="45625" y="15157"/>
                    </a:lnTo>
                    <a:lnTo>
                      <a:pt x="45637" y="15086"/>
                    </a:lnTo>
                    <a:lnTo>
                      <a:pt x="45554" y="15026"/>
                    </a:lnTo>
                    <a:lnTo>
                      <a:pt x="45459" y="15026"/>
                    </a:lnTo>
                    <a:lnTo>
                      <a:pt x="45423" y="14931"/>
                    </a:lnTo>
                    <a:lnTo>
                      <a:pt x="45292" y="14895"/>
                    </a:lnTo>
                    <a:lnTo>
                      <a:pt x="45221" y="14848"/>
                    </a:lnTo>
                    <a:lnTo>
                      <a:pt x="45244" y="14669"/>
                    </a:lnTo>
                    <a:lnTo>
                      <a:pt x="45340" y="14574"/>
                    </a:lnTo>
                    <a:cubicBezTo>
                      <a:pt x="45340" y="14538"/>
                      <a:pt x="45351" y="14503"/>
                      <a:pt x="45363" y="14467"/>
                    </a:cubicBezTo>
                    <a:lnTo>
                      <a:pt x="45340" y="14395"/>
                    </a:lnTo>
                    <a:cubicBezTo>
                      <a:pt x="45387" y="14324"/>
                      <a:pt x="45423" y="14264"/>
                      <a:pt x="45459" y="14193"/>
                    </a:cubicBezTo>
                    <a:lnTo>
                      <a:pt x="45399" y="14026"/>
                    </a:lnTo>
                    <a:lnTo>
                      <a:pt x="45363" y="14014"/>
                    </a:lnTo>
                    <a:cubicBezTo>
                      <a:pt x="45340" y="13991"/>
                      <a:pt x="45328" y="13955"/>
                      <a:pt x="45316" y="13931"/>
                    </a:cubicBezTo>
                    <a:lnTo>
                      <a:pt x="45375" y="13800"/>
                    </a:lnTo>
                    <a:lnTo>
                      <a:pt x="45435" y="13717"/>
                    </a:lnTo>
                    <a:lnTo>
                      <a:pt x="45423" y="13645"/>
                    </a:lnTo>
                    <a:cubicBezTo>
                      <a:pt x="45459" y="13562"/>
                      <a:pt x="45494" y="13491"/>
                      <a:pt x="45530" y="13407"/>
                    </a:cubicBezTo>
                    <a:cubicBezTo>
                      <a:pt x="45518" y="13371"/>
                      <a:pt x="45494" y="13336"/>
                      <a:pt x="45482" y="13300"/>
                    </a:cubicBezTo>
                    <a:lnTo>
                      <a:pt x="45423" y="13312"/>
                    </a:lnTo>
                    <a:lnTo>
                      <a:pt x="45387" y="13336"/>
                    </a:lnTo>
                    <a:lnTo>
                      <a:pt x="45387" y="13312"/>
                    </a:lnTo>
                    <a:lnTo>
                      <a:pt x="45292" y="13324"/>
                    </a:lnTo>
                    <a:lnTo>
                      <a:pt x="45161" y="13395"/>
                    </a:lnTo>
                    <a:lnTo>
                      <a:pt x="44947" y="13419"/>
                    </a:lnTo>
                    <a:lnTo>
                      <a:pt x="44744" y="13431"/>
                    </a:lnTo>
                    <a:lnTo>
                      <a:pt x="44709" y="13443"/>
                    </a:lnTo>
                    <a:lnTo>
                      <a:pt x="44637" y="13419"/>
                    </a:lnTo>
                    <a:lnTo>
                      <a:pt x="44375" y="13479"/>
                    </a:lnTo>
                    <a:lnTo>
                      <a:pt x="44244" y="13538"/>
                    </a:lnTo>
                    <a:lnTo>
                      <a:pt x="44185" y="13538"/>
                    </a:lnTo>
                    <a:lnTo>
                      <a:pt x="43994" y="13574"/>
                    </a:lnTo>
                    <a:lnTo>
                      <a:pt x="43947" y="13562"/>
                    </a:lnTo>
                    <a:cubicBezTo>
                      <a:pt x="43947" y="13550"/>
                      <a:pt x="43947" y="13538"/>
                      <a:pt x="43958" y="13514"/>
                    </a:cubicBezTo>
                    <a:lnTo>
                      <a:pt x="43780" y="13455"/>
                    </a:lnTo>
                    <a:cubicBezTo>
                      <a:pt x="43768" y="13443"/>
                      <a:pt x="43756" y="13431"/>
                      <a:pt x="43744" y="13407"/>
                    </a:cubicBezTo>
                    <a:lnTo>
                      <a:pt x="43506" y="13348"/>
                    </a:lnTo>
                    <a:lnTo>
                      <a:pt x="43411" y="13348"/>
                    </a:lnTo>
                    <a:lnTo>
                      <a:pt x="43208" y="13312"/>
                    </a:lnTo>
                    <a:lnTo>
                      <a:pt x="43125" y="13312"/>
                    </a:lnTo>
                    <a:lnTo>
                      <a:pt x="42839" y="13276"/>
                    </a:lnTo>
                    <a:lnTo>
                      <a:pt x="42780" y="13240"/>
                    </a:lnTo>
                    <a:lnTo>
                      <a:pt x="42696" y="13288"/>
                    </a:lnTo>
                    <a:cubicBezTo>
                      <a:pt x="42696" y="13276"/>
                      <a:pt x="42696" y="13264"/>
                      <a:pt x="42696" y="13252"/>
                    </a:cubicBezTo>
                    <a:cubicBezTo>
                      <a:pt x="42661" y="13217"/>
                      <a:pt x="42613" y="13169"/>
                      <a:pt x="42577" y="13133"/>
                    </a:cubicBezTo>
                    <a:lnTo>
                      <a:pt x="42482" y="13098"/>
                    </a:lnTo>
                    <a:cubicBezTo>
                      <a:pt x="42482" y="13074"/>
                      <a:pt x="42470" y="13050"/>
                      <a:pt x="42470" y="13038"/>
                    </a:cubicBezTo>
                    <a:lnTo>
                      <a:pt x="42351" y="13014"/>
                    </a:lnTo>
                    <a:lnTo>
                      <a:pt x="42220" y="12931"/>
                    </a:lnTo>
                    <a:lnTo>
                      <a:pt x="42125" y="12931"/>
                    </a:lnTo>
                    <a:lnTo>
                      <a:pt x="41899" y="12848"/>
                    </a:lnTo>
                    <a:lnTo>
                      <a:pt x="41768" y="12859"/>
                    </a:lnTo>
                    <a:lnTo>
                      <a:pt x="41696" y="12836"/>
                    </a:lnTo>
                    <a:lnTo>
                      <a:pt x="41411" y="12859"/>
                    </a:lnTo>
                    <a:lnTo>
                      <a:pt x="41196" y="12812"/>
                    </a:lnTo>
                    <a:lnTo>
                      <a:pt x="40899" y="12764"/>
                    </a:lnTo>
                    <a:lnTo>
                      <a:pt x="40684" y="12836"/>
                    </a:lnTo>
                    <a:lnTo>
                      <a:pt x="40279" y="13050"/>
                    </a:lnTo>
                    <a:lnTo>
                      <a:pt x="39863" y="13264"/>
                    </a:lnTo>
                    <a:lnTo>
                      <a:pt x="39684" y="13300"/>
                    </a:lnTo>
                    <a:lnTo>
                      <a:pt x="39541" y="13300"/>
                    </a:lnTo>
                    <a:lnTo>
                      <a:pt x="39672" y="13288"/>
                    </a:lnTo>
                    <a:cubicBezTo>
                      <a:pt x="39732" y="13252"/>
                      <a:pt x="39779" y="13229"/>
                      <a:pt x="39839" y="13193"/>
                    </a:cubicBezTo>
                    <a:lnTo>
                      <a:pt x="40137" y="12871"/>
                    </a:lnTo>
                    <a:cubicBezTo>
                      <a:pt x="40148" y="12836"/>
                      <a:pt x="40160" y="12800"/>
                      <a:pt x="40160" y="12776"/>
                    </a:cubicBezTo>
                    <a:cubicBezTo>
                      <a:pt x="40137" y="12729"/>
                      <a:pt x="40101" y="12681"/>
                      <a:pt x="40077" y="12621"/>
                    </a:cubicBezTo>
                    <a:lnTo>
                      <a:pt x="39982" y="12574"/>
                    </a:lnTo>
                    <a:cubicBezTo>
                      <a:pt x="39994" y="12514"/>
                      <a:pt x="40017" y="12467"/>
                      <a:pt x="40029" y="12407"/>
                    </a:cubicBezTo>
                    <a:cubicBezTo>
                      <a:pt x="40017" y="12348"/>
                      <a:pt x="39994" y="12300"/>
                      <a:pt x="39982" y="12240"/>
                    </a:cubicBezTo>
                    <a:lnTo>
                      <a:pt x="39887" y="12157"/>
                    </a:lnTo>
                    <a:lnTo>
                      <a:pt x="39851" y="12062"/>
                    </a:lnTo>
                    <a:lnTo>
                      <a:pt x="39875" y="11967"/>
                    </a:lnTo>
                    <a:cubicBezTo>
                      <a:pt x="39875" y="11943"/>
                      <a:pt x="39863" y="11919"/>
                      <a:pt x="39863" y="11895"/>
                    </a:cubicBezTo>
                    <a:lnTo>
                      <a:pt x="39744" y="11895"/>
                    </a:lnTo>
                    <a:lnTo>
                      <a:pt x="39398" y="12002"/>
                    </a:lnTo>
                    <a:cubicBezTo>
                      <a:pt x="39363" y="12074"/>
                      <a:pt x="39327" y="12157"/>
                      <a:pt x="39303" y="12240"/>
                    </a:cubicBezTo>
                    <a:lnTo>
                      <a:pt x="39136" y="12455"/>
                    </a:lnTo>
                    <a:lnTo>
                      <a:pt x="38863" y="12562"/>
                    </a:lnTo>
                    <a:lnTo>
                      <a:pt x="38732" y="12693"/>
                    </a:lnTo>
                    <a:cubicBezTo>
                      <a:pt x="38744" y="12657"/>
                      <a:pt x="38744" y="12633"/>
                      <a:pt x="38755" y="12598"/>
                    </a:cubicBezTo>
                    <a:lnTo>
                      <a:pt x="39065" y="12455"/>
                    </a:lnTo>
                    <a:lnTo>
                      <a:pt x="39196" y="12324"/>
                    </a:lnTo>
                    <a:cubicBezTo>
                      <a:pt x="39220" y="12240"/>
                      <a:pt x="39232" y="12169"/>
                      <a:pt x="39255" y="12098"/>
                    </a:cubicBezTo>
                    <a:lnTo>
                      <a:pt x="39208" y="12098"/>
                    </a:lnTo>
                    <a:cubicBezTo>
                      <a:pt x="39196" y="12074"/>
                      <a:pt x="39184" y="12038"/>
                      <a:pt x="39184" y="12002"/>
                    </a:cubicBezTo>
                    <a:lnTo>
                      <a:pt x="39101" y="11967"/>
                    </a:lnTo>
                    <a:cubicBezTo>
                      <a:pt x="39101" y="11943"/>
                      <a:pt x="39113" y="11919"/>
                      <a:pt x="39113" y="11883"/>
                    </a:cubicBezTo>
                    <a:lnTo>
                      <a:pt x="39065" y="11836"/>
                    </a:lnTo>
                    <a:lnTo>
                      <a:pt x="38934" y="11859"/>
                    </a:lnTo>
                    <a:cubicBezTo>
                      <a:pt x="38946" y="11836"/>
                      <a:pt x="38970" y="11824"/>
                      <a:pt x="38982" y="11800"/>
                    </a:cubicBezTo>
                    <a:lnTo>
                      <a:pt x="39077" y="11752"/>
                    </a:lnTo>
                    <a:cubicBezTo>
                      <a:pt x="39077" y="11728"/>
                      <a:pt x="39101" y="11705"/>
                      <a:pt x="39101" y="11669"/>
                    </a:cubicBezTo>
                    <a:cubicBezTo>
                      <a:pt x="39125" y="11621"/>
                      <a:pt x="39148" y="11574"/>
                      <a:pt x="39172" y="11526"/>
                    </a:cubicBezTo>
                    <a:cubicBezTo>
                      <a:pt x="39160" y="11490"/>
                      <a:pt x="39148" y="11443"/>
                      <a:pt x="39136" y="11407"/>
                    </a:cubicBezTo>
                    <a:lnTo>
                      <a:pt x="39089" y="11395"/>
                    </a:lnTo>
                    <a:cubicBezTo>
                      <a:pt x="39101" y="11324"/>
                      <a:pt x="39113" y="11264"/>
                      <a:pt x="39125" y="11205"/>
                    </a:cubicBezTo>
                    <a:lnTo>
                      <a:pt x="39208" y="11145"/>
                    </a:lnTo>
                    <a:lnTo>
                      <a:pt x="39232" y="11026"/>
                    </a:lnTo>
                    <a:lnTo>
                      <a:pt x="39279" y="10943"/>
                    </a:lnTo>
                    <a:lnTo>
                      <a:pt x="39279" y="10788"/>
                    </a:lnTo>
                    <a:cubicBezTo>
                      <a:pt x="39315" y="10752"/>
                      <a:pt x="39351" y="10716"/>
                      <a:pt x="39375" y="10681"/>
                    </a:cubicBezTo>
                    <a:lnTo>
                      <a:pt x="39291" y="10609"/>
                    </a:lnTo>
                    <a:lnTo>
                      <a:pt x="39291" y="10562"/>
                    </a:lnTo>
                    <a:lnTo>
                      <a:pt x="39434" y="10585"/>
                    </a:lnTo>
                    <a:lnTo>
                      <a:pt x="39541" y="10478"/>
                    </a:lnTo>
                    <a:cubicBezTo>
                      <a:pt x="39541" y="10454"/>
                      <a:pt x="39529" y="10431"/>
                      <a:pt x="39529" y="10407"/>
                    </a:cubicBezTo>
                    <a:lnTo>
                      <a:pt x="39660" y="10347"/>
                    </a:lnTo>
                    <a:lnTo>
                      <a:pt x="39803" y="10169"/>
                    </a:lnTo>
                    <a:lnTo>
                      <a:pt x="39898" y="10109"/>
                    </a:lnTo>
                    <a:lnTo>
                      <a:pt x="39863" y="10062"/>
                    </a:lnTo>
                    <a:lnTo>
                      <a:pt x="39910" y="9978"/>
                    </a:lnTo>
                    <a:lnTo>
                      <a:pt x="39994" y="9954"/>
                    </a:lnTo>
                    <a:lnTo>
                      <a:pt x="40017" y="9907"/>
                    </a:lnTo>
                    <a:lnTo>
                      <a:pt x="39934" y="9871"/>
                    </a:lnTo>
                    <a:lnTo>
                      <a:pt x="40077" y="9776"/>
                    </a:lnTo>
                    <a:lnTo>
                      <a:pt x="40137" y="9645"/>
                    </a:lnTo>
                    <a:lnTo>
                      <a:pt x="40256" y="9621"/>
                    </a:lnTo>
                    <a:cubicBezTo>
                      <a:pt x="40256" y="9609"/>
                      <a:pt x="40256" y="9597"/>
                      <a:pt x="40244" y="9573"/>
                    </a:cubicBezTo>
                    <a:cubicBezTo>
                      <a:pt x="40232" y="9561"/>
                      <a:pt x="40279" y="9538"/>
                      <a:pt x="40291" y="9526"/>
                    </a:cubicBezTo>
                    <a:cubicBezTo>
                      <a:pt x="40232" y="9514"/>
                      <a:pt x="40172" y="9502"/>
                      <a:pt x="40113" y="9490"/>
                    </a:cubicBezTo>
                    <a:lnTo>
                      <a:pt x="40172" y="9454"/>
                    </a:lnTo>
                    <a:lnTo>
                      <a:pt x="40172" y="9407"/>
                    </a:lnTo>
                    <a:lnTo>
                      <a:pt x="40279" y="9383"/>
                    </a:lnTo>
                    <a:lnTo>
                      <a:pt x="40434" y="9419"/>
                    </a:lnTo>
                    <a:lnTo>
                      <a:pt x="40458" y="9442"/>
                    </a:lnTo>
                    <a:lnTo>
                      <a:pt x="40506" y="9419"/>
                    </a:lnTo>
                    <a:lnTo>
                      <a:pt x="40470" y="9371"/>
                    </a:lnTo>
                    <a:lnTo>
                      <a:pt x="40363" y="9347"/>
                    </a:lnTo>
                    <a:lnTo>
                      <a:pt x="40529" y="9264"/>
                    </a:lnTo>
                    <a:lnTo>
                      <a:pt x="40577" y="9192"/>
                    </a:lnTo>
                    <a:lnTo>
                      <a:pt x="40732" y="9157"/>
                    </a:lnTo>
                    <a:lnTo>
                      <a:pt x="40768" y="9169"/>
                    </a:lnTo>
                    <a:lnTo>
                      <a:pt x="40768" y="9109"/>
                    </a:lnTo>
                    <a:lnTo>
                      <a:pt x="40720" y="9085"/>
                    </a:lnTo>
                    <a:lnTo>
                      <a:pt x="40803" y="9073"/>
                    </a:lnTo>
                    <a:cubicBezTo>
                      <a:pt x="40815" y="9097"/>
                      <a:pt x="40839" y="9121"/>
                      <a:pt x="40851" y="9157"/>
                    </a:cubicBezTo>
                    <a:lnTo>
                      <a:pt x="40922" y="9050"/>
                    </a:lnTo>
                    <a:cubicBezTo>
                      <a:pt x="40922" y="9038"/>
                      <a:pt x="40910" y="9014"/>
                      <a:pt x="40899" y="8990"/>
                    </a:cubicBezTo>
                    <a:lnTo>
                      <a:pt x="40827" y="8978"/>
                    </a:lnTo>
                    <a:cubicBezTo>
                      <a:pt x="40827" y="8954"/>
                      <a:pt x="40827" y="8930"/>
                      <a:pt x="40815" y="8907"/>
                    </a:cubicBezTo>
                    <a:lnTo>
                      <a:pt x="40815" y="8907"/>
                    </a:lnTo>
                    <a:lnTo>
                      <a:pt x="40875" y="8919"/>
                    </a:lnTo>
                    <a:lnTo>
                      <a:pt x="41101" y="8895"/>
                    </a:lnTo>
                    <a:lnTo>
                      <a:pt x="41053" y="8859"/>
                    </a:lnTo>
                    <a:lnTo>
                      <a:pt x="40946" y="8859"/>
                    </a:lnTo>
                    <a:lnTo>
                      <a:pt x="40887" y="8823"/>
                    </a:lnTo>
                    <a:lnTo>
                      <a:pt x="40934" y="8788"/>
                    </a:lnTo>
                    <a:cubicBezTo>
                      <a:pt x="40934" y="8764"/>
                      <a:pt x="40934" y="8740"/>
                      <a:pt x="40934" y="8728"/>
                    </a:cubicBezTo>
                    <a:cubicBezTo>
                      <a:pt x="40958" y="8752"/>
                      <a:pt x="40982" y="8788"/>
                      <a:pt x="41006" y="8823"/>
                    </a:cubicBezTo>
                    <a:lnTo>
                      <a:pt x="41125" y="8776"/>
                    </a:lnTo>
                    <a:lnTo>
                      <a:pt x="41196" y="8776"/>
                    </a:lnTo>
                    <a:lnTo>
                      <a:pt x="41256" y="8716"/>
                    </a:lnTo>
                    <a:lnTo>
                      <a:pt x="41089" y="8609"/>
                    </a:lnTo>
                    <a:lnTo>
                      <a:pt x="40958" y="8478"/>
                    </a:lnTo>
                    <a:lnTo>
                      <a:pt x="40827" y="8418"/>
                    </a:lnTo>
                    <a:lnTo>
                      <a:pt x="40815" y="8347"/>
                    </a:lnTo>
                    <a:lnTo>
                      <a:pt x="40779" y="8299"/>
                    </a:lnTo>
                    <a:lnTo>
                      <a:pt x="40803" y="8252"/>
                    </a:lnTo>
                    <a:lnTo>
                      <a:pt x="40910" y="8288"/>
                    </a:lnTo>
                    <a:lnTo>
                      <a:pt x="41006" y="8395"/>
                    </a:lnTo>
                    <a:lnTo>
                      <a:pt x="41196" y="8490"/>
                    </a:lnTo>
                    <a:lnTo>
                      <a:pt x="41482" y="8454"/>
                    </a:lnTo>
                    <a:lnTo>
                      <a:pt x="41601" y="8478"/>
                    </a:lnTo>
                    <a:lnTo>
                      <a:pt x="41744" y="8442"/>
                    </a:lnTo>
                    <a:cubicBezTo>
                      <a:pt x="41768" y="8418"/>
                      <a:pt x="41792" y="8407"/>
                      <a:pt x="41803" y="8383"/>
                    </a:cubicBezTo>
                    <a:lnTo>
                      <a:pt x="41911" y="8359"/>
                    </a:lnTo>
                    <a:cubicBezTo>
                      <a:pt x="41958" y="8299"/>
                      <a:pt x="41994" y="8252"/>
                      <a:pt x="42042" y="8204"/>
                    </a:cubicBezTo>
                    <a:cubicBezTo>
                      <a:pt x="42030" y="8145"/>
                      <a:pt x="42018" y="8085"/>
                      <a:pt x="42018" y="8026"/>
                    </a:cubicBezTo>
                    <a:lnTo>
                      <a:pt x="41732" y="7907"/>
                    </a:lnTo>
                    <a:lnTo>
                      <a:pt x="41684" y="7811"/>
                    </a:lnTo>
                    <a:lnTo>
                      <a:pt x="41589" y="7776"/>
                    </a:lnTo>
                    <a:lnTo>
                      <a:pt x="41530" y="7799"/>
                    </a:lnTo>
                    <a:lnTo>
                      <a:pt x="41422" y="7918"/>
                    </a:lnTo>
                    <a:lnTo>
                      <a:pt x="41184" y="7990"/>
                    </a:lnTo>
                    <a:lnTo>
                      <a:pt x="41125" y="8026"/>
                    </a:lnTo>
                    <a:lnTo>
                      <a:pt x="41125" y="8002"/>
                    </a:lnTo>
                    <a:lnTo>
                      <a:pt x="41089" y="7954"/>
                    </a:lnTo>
                    <a:lnTo>
                      <a:pt x="41172" y="7954"/>
                    </a:lnTo>
                    <a:lnTo>
                      <a:pt x="41327" y="7907"/>
                    </a:lnTo>
                    <a:lnTo>
                      <a:pt x="41458" y="7811"/>
                    </a:lnTo>
                    <a:lnTo>
                      <a:pt x="41422" y="7776"/>
                    </a:lnTo>
                    <a:lnTo>
                      <a:pt x="41172" y="7752"/>
                    </a:lnTo>
                    <a:lnTo>
                      <a:pt x="40875" y="7645"/>
                    </a:lnTo>
                    <a:lnTo>
                      <a:pt x="40827" y="7656"/>
                    </a:lnTo>
                    <a:lnTo>
                      <a:pt x="40815" y="7704"/>
                    </a:lnTo>
                    <a:lnTo>
                      <a:pt x="40875" y="7740"/>
                    </a:lnTo>
                    <a:lnTo>
                      <a:pt x="40851" y="7787"/>
                    </a:lnTo>
                    <a:lnTo>
                      <a:pt x="40720" y="7752"/>
                    </a:lnTo>
                    <a:lnTo>
                      <a:pt x="40625" y="7656"/>
                    </a:lnTo>
                    <a:lnTo>
                      <a:pt x="40732" y="7645"/>
                    </a:lnTo>
                    <a:cubicBezTo>
                      <a:pt x="40732" y="7609"/>
                      <a:pt x="40720" y="7561"/>
                      <a:pt x="40708" y="7526"/>
                    </a:cubicBezTo>
                    <a:lnTo>
                      <a:pt x="40708" y="7526"/>
                    </a:lnTo>
                    <a:lnTo>
                      <a:pt x="40791" y="7573"/>
                    </a:lnTo>
                    <a:lnTo>
                      <a:pt x="40982" y="7609"/>
                    </a:lnTo>
                    <a:lnTo>
                      <a:pt x="41089" y="7609"/>
                    </a:lnTo>
                    <a:lnTo>
                      <a:pt x="41196" y="7704"/>
                    </a:lnTo>
                    <a:lnTo>
                      <a:pt x="41446" y="7740"/>
                    </a:lnTo>
                    <a:lnTo>
                      <a:pt x="41708" y="7728"/>
                    </a:lnTo>
                    <a:lnTo>
                      <a:pt x="41863" y="7799"/>
                    </a:lnTo>
                    <a:lnTo>
                      <a:pt x="41970" y="7811"/>
                    </a:lnTo>
                    <a:cubicBezTo>
                      <a:pt x="41982" y="7835"/>
                      <a:pt x="41994" y="7847"/>
                      <a:pt x="42006" y="7871"/>
                    </a:cubicBezTo>
                    <a:lnTo>
                      <a:pt x="42161" y="7871"/>
                    </a:lnTo>
                    <a:lnTo>
                      <a:pt x="42208" y="7883"/>
                    </a:lnTo>
                    <a:cubicBezTo>
                      <a:pt x="42208" y="7859"/>
                      <a:pt x="42208" y="7823"/>
                      <a:pt x="42196" y="7799"/>
                    </a:cubicBezTo>
                    <a:lnTo>
                      <a:pt x="42315" y="7716"/>
                    </a:lnTo>
                    <a:lnTo>
                      <a:pt x="42220" y="7704"/>
                    </a:lnTo>
                    <a:cubicBezTo>
                      <a:pt x="42220" y="7668"/>
                      <a:pt x="42220" y="7645"/>
                      <a:pt x="42232" y="7621"/>
                    </a:cubicBezTo>
                    <a:lnTo>
                      <a:pt x="42339" y="7692"/>
                    </a:lnTo>
                    <a:lnTo>
                      <a:pt x="42387" y="7728"/>
                    </a:lnTo>
                    <a:lnTo>
                      <a:pt x="42470" y="7728"/>
                    </a:lnTo>
                    <a:lnTo>
                      <a:pt x="42577" y="7561"/>
                    </a:lnTo>
                    <a:cubicBezTo>
                      <a:pt x="42565" y="7514"/>
                      <a:pt x="42565" y="7466"/>
                      <a:pt x="42554" y="7418"/>
                    </a:cubicBezTo>
                    <a:lnTo>
                      <a:pt x="42482" y="7383"/>
                    </a:lnTo>
                    <a:cubicBezTo>
                      <a:pt x="42482" y="7347"/>
                      <a:pt x="42494" y="7299"/>
                      <a:pt x="42506" y="7264"/>
                    </a:cubicBezTo>
                    <a:cubicBezTo>
                      <a:pt x="42530" y="7299"/>
                      <a:pt x="42565" y="7335"/>
                      <a:pt x="42601" y="7371"/>
                    </a:cubicBezTo>
                    <a:lnTo>
                      <a:pt x="42625" y="7430"/>
                    </a:lnTo>
                    <a:cubicBezTo>
                      <a:pt x="42649" y="7371"/>
                      <a:pt x="42661" y="7311"/>
                      <a:pt x="42684" y="7252"/>
                    </a:cubicBezTo>
                    <a:lnTo>
                      <a:pt x="42792" y="7180"/>
                    </a:lnTo>
                    <a:lnTo>
                      <a:pt x="42827" y="7216"/>
                    </a:lnTo>
                    <a:lnTo>
                      <a:pt x="42875" y="7228"/>
                    </a:lnTo>
                    <a:lnTo>
                      <a:pt x="42804" y="7323"/>
                    </a:lnTo>
                    <a:lnTo>
                      <a:pt x="42863" y="7323"/>
                    </a:lnTo>
                    <a:cubicBezTo>
                      <a:pt x="42875" y="7335"/>
                      <a:pt x="42887" y="7359"/>
                      <a:pt x="42911" y="7371"/>
                    </a:cubicBezTo>
                    <a:cubicBezTo>
                      <a:pt x="42923" y="7347"/>
                      <a:pt x="42946" y="7323"/>
                      <a:pt x="42958" y="7299"/>
                    </a:cubicBezTo>
                    <a:lnTo>
                      <a:pt x="43065" y="7299"/>
                    </a:lnTo>
                    <a:lnTo>
                      <a:pt x="43244" y="7371"/>
                    </a:lnTo>
                    <a:cubicBezTo>
                      <a:pt x="43256" y="7359"/>
                      <a:pt x="43256" y="7335"/>
                      <a:pt x="43256" y="7323"/>
                    </a:cubicBezTo>
                    <a:lnTo>
                      <a:pt x="43327" y="7311"/>
                    </a:lnTo>
                    <a:lnTo>
                      <a:pt x="43399" y="7323"/>
                    </a:lnTo>
                    <a:cubicBezTo>
                      <a:pt x="43435" y="7311"/>
                      <a:pt x="43470" y="7287"/>
                      <a:pt x="43506" y="7275"/>
                    </a:cubicBezTo>
                    <a:cubicBezTo>
                      <a:pt x="43530" y="7228"/>
                      <a:pt x="43554" y="7180"/>
                      <a:pt x="43577" y="7133"/>
                    </a:cubicBezTo>
                    <a:cubicBezTo>
                      <a:pt x="43625" y="7109"/>
                      <a:pt x="43673" y="7073"/>
                      <a:pt x="43720" y="7049"/>
                    </a:cubicBezTo>
                    <a:cubicBezTo>
                      <a:pt x="43839" y="6930"/>
                      <a:pt x="43947" y="6811"/>
                      <a:pt x="44054" y="6692"/>
                    </a:cubicBezTo>
                    <a:lnTo>
                      <a:pt x="44054" y="6633"/>
                    </a:lnTo>
                    <a:lnTo>
                      <a:pt x="44101" y="6597"/>
                    </a:lnTo>
                    <a:lnTo>
                      <a:pt x="44137" y="6621"/>
                    </a:lnTo>
                    <a:lnTo>
                      <a:pt x="44280" y="6430"/>
                    </a:lnTo>
                    <a:lnTo>
                      <a:pt x="44375" y="6359"/>
                    </a:lnTo>
                    <a:lnTo>
                      <a:pt x="44506" y="6263"/>
                    </a:lnTo>
                    <a:lnTo>
                      <a:pt x="44542" y="6228"/>
                    </a:lnTo>
                    <a:lnTo>
                      <a:pt x="44506" y="6144"/>
                    </a:lnTo>
                    <a:lnTo>
                      <a:pt x="44042" y="6168"/>
                    </a:lnTo>
                    <a:lnTo>
                      <a:pt x="43792" y="6204"/>
                    </a:lnTo>
                    <a:lnTo>
                      <a:pt x="43542" y="6204"/>
                    </a:lnTo>
                    <a:lnTo>
                      <a:pt x="43435" y="6109"/>
                    </a:lnTo>
                    <a:lnTo>
                      <a:pt x="43256" y="5978"/>
                    </a:lnTo>
                    <a:lnTo>
                      <a:pt x="43196" y="5990"/>
                    </a:lnTo>
                    <a:cubicBezTo>
                      <a:pt x="43185" y="5942"/>
                      <a:pt x="43161" y="5906"/>
                      <a:pt x="43149" y="5859"/>
                    </a:cubicBezTo>
                    <a:lnTo>
                      <a:pt x="43101" y="5847"/>
                    </a:lnTo>
                    <a:cubicBezTo>
                      <a:pt x="43113" y="5835"/>
                      <a:pt x="43125" y="5823"/>
                      <a:pt x="43137" y="5811"/>
                    </a:cubicBezTo>
                    <a:lnTo>
                      <a:pt x="43185" y="5799"/>
                    </a:lnTo>
                    <a:cubicBezTo>
                      <a:pt x="43185" y="5775"/>
                      <a:pt x="43196" y="5763"/>
                      <a:pt x="43208" y="5751"/>
                    </a:cubicBezTo>
                    <a:lnTo>
                      <a:pt x="43113" y="5728"/>
                    </a:lnTo>
                    <a:lnTo>
                      <a:pt x="42863" y="5799"/>
                    </a:lnTo>
                    <a:lnTo>
                      <a:pt x="42565" y="5799"/>
                    </a:lnTo>
                    <a:lnTo>
                      <a:pt x="42482" y="5823"/>
                    </a:lnTo>
                    <a:lnTo>
                      <a:pt x="42446" y="5871"/>
                    </a:lnTo>
                    <a:lnTo>
                      <a:pt x="42363" y="5835"/>
                    </a:lnTo>
                    <a:cubicBezTo>
                      <a:pt x="42363" y="5823"/>
                      <a:pt x="42363" y="5799"/>
                      <a:pt x="42351" y="5787"/>
                    </a:cubicBezTo>
                    <a:lnTo>
                      <a:pt x="42470" y="5775"/>
                    </a:lnTo>
                    <a:lnTo>
                      <a:pt x="42768" y="5716"/>
                    </a:lnTo>
                    <a:lnTo>
                      <a:pt x="42958" y="5740"/>
                    </a:lnTo>
                    <a:lnTo>
                      <a:pt x="43220" y="5680"/>
                    </a:lnTo>
                    <a:lnTo>
                      <a:pt x="43387" y="5716"/>
                    </a:lnTo>
                    <a:lnTo>
                      <a:pt x="43566" y="5847"/>
                    </a:lnTo>
                    <a:lnTo>
                      <a:pt x="43685" y="5835"/>
                    </a:lnTo>
                    <a:lnTo>
                      <a:pt x="43756" y="5859"/>
                    </a:lnTo>
                    <a:lnTo>
                      <a:pt x="43720" y="5894"/>
                    </a:lnTo>
                    <a:lnTo>
                      <a:pt x="43649" y="5918"/>
                    </a:lnTo>
                    <a:lnTo>
                      <a:pt x="43649" y="5954"/>
                    </a:lnTo>
                    <a:lnTo>
                      <a:pt x="43863" y="5966"/>
                    </a:lnTo>
                    <a:lnTo>
                      <a:pt x="43935" y="6037"/>
                    </a:lnTo>
                    <a:lnTo>
                      <a:pt x="44042" y="6085"/>
                    </a:lnTo>
                    <a:lnTo>
                      <a:pt x="44447" y="6049"/>
                    </a:lnTo>
                    <a:lnTo>
                      <a:pt x="44554" y="5990"/>
                    </a:lnTo>
                    <a:cubicBezTo>
                      <a:pt x="44566" y="5954"/>
                      <a:pt x="44566" y="5918"/>
                      <a:pt x="44578" y="5882"/>
                    </a:cubicBezTo>
                    <a:lnTo>
                      <a:pt x="44661" y="5823"/>
                    </a:lnTo>
                    <a:lnTo>
                      <a:pt x="44756" y="5823"/>
                    </a:lnTo>
                    <a:lnTo>
                      <a:pt x="44875" y="5680"/>
                    </a:lnTo>
                    <a:lnTo>
                      <a:pt x="44970" y="5549"/>
                    </a:lnTo>
                    <a:lnTo>
                      <a:pt x="45232" y="5347"/>
                    </a:lnTo>
                    <a:lnTo>
                      <a:pt x="45316" y="5299"/>
                    </a:lnTo>
                    <a:cubicBezTo>
                      <a:pt x="45340" y="5263"/>
                      <a:pt x="45363" y="5216"/>
                      <a:pt x="45387" y="5168"/>
                    </a:cubicBezTo>
                    <a:lnTo>
                      <a:pt x="45304" y="5120"/>
                    </a:lnTo>
                    <a:lnTo>
                      <a:pt x="45137" y="5132"/>
                    </a:lnTo>
                    <a:lnTo>
                      <a:pt x="45066" y="5097"/>
                    </a:lnTo>
                    <a:lnTo>
                      <a:pt x="45042" y="5013"/>
                    </a:lnTo>
                    <a:lnTo>
                      <a:pt x="45090" y="4978"/>
                    </a:lnTo>
                    <a:lnTo>
                      <a:pt x="45042" y="4942"/>
                    </a:lnTo>
                    <a:cubicBezTo>
                      <a:pt x="45042" y="4918"/>
                      <a:pt x="45042" y="4894"/>
                      <a:pt x="45054" y="4870"/>
                    </a:cubicBezTo>
                    <a:lnTo>
                      <a:pt x="45197" y="4894"/>
                    </a:lnTo>
                    <a:lnTo>
                      <a:pt x="45304" y="4859"/>
                    </a:lnTo>
                    <a:lnTo>
                      <a:pt x="45411" y="4882"/>
                    </a:lnTo>
                    <a:lnTo>
                      <a:pt x="45566" y="4859"/>
                    </a:lnTo>
                    <a:lnTo>
                      <a:pt x="45732" y="4763"/>
                    </a:lnTo>
                    <a:lnTo>
                      <a:pt x="45744" y="4799"/>
                    </a:lnTo>
                    <a:lnTo>
                      <a:pt x="45816" y="4799"/>
                    </a:lnTo>
                    <a:lnTo>
                      <a:pt x="45804" y="4835"/>
                    </a:lnTo>
                    <a:cubicBezTo>
                      <a:pt x="45792" y="4870"/>
                      <a:pt x="45780" y="4918"/>
                      <a:pt x="45768" y="4954"/>
                    </a:cubicBezTo>
                    <a:lnTo>
                      <a:pt x="45792" y="5013"/>
                    </a:lnTo>
                    <a:lnTo>
                      <a:pt x="45863" y="4966"/>
                    </a:lnTo>
                    <a:lnTo>
                      <a:pt x="45899" y="5001"/>
                    </a:lnTo>
                    <a:lnTo>
                      <a:pt x="45994" y="4989"/>
                    </a:lnTo>
                    <a:lnTo>
                      <a:pt x="46149" y="5001"/>
                    </a:lnTo>
                    <a:cubicBezTo>
                      <a:pt x="46149" y="4978"/>
                      <a:pt x="46149" y="4954"/>
                      <a:pt x="46161" y="4930"/>
                    </a:cubicBezTo>
                    <a:lnTo>
                      <a:pt x="46030" y="4894"/>
                    </a:lnTo>
                    <a:lnTo>
                      <a:pt x="46090" y="4811"/>
                    </a:lnTo>
                    <a:lnTo>
                      <a:pt x="46125" y="4870"/>
                    </a:lnTo>
                    <a:lnTo>
                      <a:pt x="46221" y="4870"/>
                    </a:lnTo>
                    <a:cubicBezTo>
                      <a:pt x="46233" y="4882"/>
                      <a:pt x="46244" y="4906"/>
                      <a:pt x="46256" y="4930"/>
                    </a:cubicBezTo>
                    <a:lnTo>
                      <a:pt x="46483" y="4989"/>
                    </a:lnTo>
                    <a:lnTo>
                      <a:pt x="46542" y="4978"/>
                    </a:lnTo>
                    <a:lnTo>
                      <a:pt x="46542" y="4906"/>
                    </a:lnTo>
                    <a:lnTo>
                      <a:pt x="46494" y="4894"/>
                    </a:lnTo>
                    <a:lnTo>
                      <a:pt x="46530" y="4835"/>
                    </a:lnTo>
                    <a:cubicBezTo>
                      <a:pt x="46518" y="4799"/>
                      <a:pt x="46494" y="4763"/>
                      <a:pt x="46483" y="4728"/>
                    </a:cubicBezTo>
                    <a:lnTo>
                      <a:pt x="46411" y="4716"/>
                    </a:lnTo>
                    <a:lnTo>
                      <a:pt x="46411" y="4597"/>
                    </a:lnTo>
                    <a:lnTo>
                      <a:pt x="46304" y="4489"/>
                    </a:lnTo>
                    <a:lnTo>
                      <a:pt x="46197" y="4489"/>
                    </a:lnTo>
                    <a:lnTo>
                      <a:pt x="46197" y="4430"/>
                    </a:lnTo>
                    <a:lnTo>
                      <a:pt x="46125" y="4430"/>
                    </a:lnTo>
                    <a:lnTo>
                      <a:pt x="45971" y="4525"/>
                    </a:lnTo>
                    <a:lnTo>
                      <a:pt x="45911" y="4525"/>
                    </a:lnTo>
                    <a:lnTo>
                      <a:pt x="45994" y="4394"/>
                    </a:lnTo>
                    <a:lnTo>
                      <a:pt x="46102" y="4358"/>
                    </a:lnTo>
                    <a:lnTo>
                      <a:pt x="46149" y="4382"/>
                    </a:lnTo>
                    <a:lnTo>
                      <a:pt x="46256" y="4311"/>
                    </a:lnTo>
                    <a:lnTo>
                      <a:pt x="46352" y="4370"/>
                    </a:lnTo>
                    <a:lnTo>
                      <a:pt x="46399" y="4370"/>
                    </a:lnTo>
                    <a:lnTo>
                      <a:pt x="46459" y="4525"/>
                    </a:lnTo>
                    <a:lnTo>
                      <a:pt x="46494" y="4513"/>
                    </a:lnTo>
                    <a:lnTo>
                      <a:pt x="46614" y="4406"/>
                    </a:lnTo>
                    <a:lnTo>
                      <a:pt x="46614" y="4406"/>
                    </a:lnTo>
                    <a:cubicBezTo>
                      <a:pt x="46590" y="4442"/>
                      <a:pt x="46566" y="4489"/>
                      <a:pt x="46542" y="4537"/>
                    </a:cubicBezTo>
                    <a:cubicBezTo>
                      <a:pt x="46542" y="4549"/>
                      <a:pt x="46542" y="4573"/>
                      <a:pt x="46542" y="4597"/>
                    </a:cubicBezTo>
                    <a:lnTo>
                      <a:pt x="46483" y="4632"/>
                    </a:lnTo>
                    <a:cubicBezTo>
                      <a:pt x="46483" y="4644"/>
                      <a:pt x="46483" y="4656"/>
                      <a:pt x="46494" y="4668"/>
                    </a:cubicBezTo>
                    <a:lnTo>
                      <a:pt x="46590" y="4716"/>
                    </a:lnTo>
                    <a:lnTo>
                      <a:pt x="46649" y="4799"/>
                    </a:lnTo>
                    <a:lnTo>
                      <a:pt x="46625" y="4859"/>
                    </a:lnTo>
                    <a:lnTo>
                      <a:pt x="46685" y="4882"/>
                    </a:lnTo>
                    <a:lnTo>
                      <a:pt x="46983" y="4751"/>
                    </a:lnTo>
                    <a:lnTo>
                      <a:pt x="47030" y="4668"/>
                    </a:lnTo>
                    <a:lnTo>
                      <a:pt x="47137" y="4632"/>
                    </a:lnTo>
                    <a:lnTo>
                      <a:pt x="47197" y="4632"/>
                    </a:lnTo>
                    <a:lnTo>
                      <a:pt x="47352" y="4478"/>
                    </a:lnTo>
                    <a:lnTo>
                      <a:pt x="47447" y="4454"/>
                    </a:lnTo>
                    <a:lnTo>
                      <a:pt x="47495" y="4382"/>
                    </a:lnTo>
                    <a:lnTo>
                      <a:pt x="47602" y="4311"/>
                    </a:lnTo>
                    <a:lnTo>
                      <a:pt x="47614" y="4216"/>
                    </a:lnTo>
                    <a:lnTo>
                      <a:pt x="47697" y="4156"/>
                    </a:lnTo>
                    <a:lnTo>
                      <a:pt x="47888" y="4108"/>
                    </a:lnTo>
                    <a:lnTo>
                      <a:pt x="48007" y="4108"/>
                    </a:lnTo>
                    <a:cubicBezTo>
                      <a:pt x="48018" y="4085"/>
                      <a:pt x="48030" y="4073"/>
                      <a:pt x="48054" y="4049"/>
                    </a:cubicBezTo>
                    <a:cubicBezTo>
                      <a:pt x="48030" y="4025"/>
                      <a:pt x="48018" y="4001"/>
                      <a:pt x="48007" y="3977"/>
                    </a:cubicBezTo>
                    <a:lnTo>
                      <a:pt x="48149" y="3858"/>
                    </a:lnTo>
                    <a:lnTo>
                      <a:pt x="48149" y="3799"/>
                    </a:lnTo>
                    <a:lnTo>
                      <a:pt x="48197" y="3763"/>
                    </a:lnTo>
                    <a:lnTo>
                      <a:pt x="48197" y="3668"/>
                    </a:lnTo>
                    <a:cubicBezTo>
                      <a:pt x="48138" y="3620"/>
                      <a:pt x="48078" y="3573"/>
                      <a:pt x="48018" y="3525"/>
                    </a:cubicBezTo>
                    <a:lnTo>
                      <a:pt x="48030" y="3465"/>
                    </a:lnTo>
                    <a:lnTo>
                      <a:pt x="47864" y="3430"/>
                    </a:lnTo>
                    <a:lnTo>
                      <a:pt x="47816" y="3346"/>
                    </a:lnTo>
                    <a:lnTo>
                      <a:pt x="47864" y="3263"/>
                    </a:lnTo>
                    <a:lnTo>
                      <a:pt x="47995" y="3192"/>
                    </a:lnTo>
                    <a:lnTo>
                      <a:pt x="48018" y="3132"/>
                    </a:lnTo>
                    <a:lnTo>
                      <a:pt x="47971" y="3132"/>
                    </a:lnTo>
                    <a:cubicBezTo>
                      <a:pt x="47959" y="3156"/>
                      <a:pt x="47935" y="3168"/>
                      <a:pt x="47911" y="3192"/>
                    </a:cubicBezTo>
                    <a:lnTo>
                      <a:pt x="47864" y="3192"/>
                    </a:lnTo>
                    <a:cubicBezTo>
                      <a:pt x="47864" y="3180"/>
                      <a:pt x="47852" y="3168"/>
                      <a:pt x="47852" y="3144"/>
                    </a:cubicBezTo>
                    <a:lnTo>
                      <a:pt x="47899" y="3061"/>
                    </a:lnTo>
                    <a:lnTo>
                      <a:pt x="47792" y="3084"/>
                    </a:lnTo>
                    <a:lnTo>
                      <a:pt x="47864" y="3013"/>
                    </a:lnTo>
                    <a:lnTo>
                      <a:pt x="47888" y="2954"/>
                    </a:lnTo>
                    <a:lnTo>
                      <a:pt x="47792" y="2930"/>
                    </a:lnTo>
                    <a:lnTo>
                      <a:pt x="47685" y="2942"/>
                    </a:lnTo>
                    <a:lnTo>
                      <a:pt x="47733" y="2906"/>
                    </a:lnTo>
                    <a:cubicBezTo>
                      <a:pt x="47733" y="2882"/>
                      <a:pt x="47733" y="2858"/>
                      <a:pt x="47721" y="2846"/>
                    </a:cubicBezTo>
                    <a:lnTo>
                      <a:pt x="47804" y="2823"/>
                    </a:lnTo>
                    <a:lnTo>
                      <a:pt x="47852" y="2846"/>
                    </a:lnTo>
                    <a:lnTo>
                      <a:pt x="47959" y="2823"/>
                    </a:lnTo>
                    <a:lnTo>
                      <a:pt x="48078" y="2882"/>
                    </a:lnTo>
                    <a:lnTo>
                      <a:pt x="48185" y="2882"/>
                    </a:lnTo>
                    <a:lnTo>
                      <a:pt x="48233" y="2823"/>
                    </a:lnTo>
                    <a:lnTo>
                      <a:pt x="48328" y="2823"/>
                    </a:lnTo>
                    <a:lnTo>
                      <a:pt x="48495" y="2739"/>
                    </a:lnTo>
                    <a:lnTo>
                      <a:pt x="48626" y="2644"/>
                    </a:lnTo>
                    <a:lnTo>
                      <a:pt x="48578" y="2632"/>
                    </a:lnTo>
                    <a:lnTo>
                      <a:pt x="48638" y="2537"/>
                    </a:lnTo>
                    <a:lnTo>
                      <a:pt x="48590" y="2513"/>
                    </a:lnTo>
                    <a:lnTo>
                      <a:pt x="48542" y="2537"/>
                    </a:lnTo>
                    <a:cubicBezTo>
                      <a:pt x="48530" y="2513"/>
                      <a:pt x="48519" y="2489"/>
                      <a:pt x="48519" y="2477"/>
                    </a:cubicBezTo>
                    <a:lnTo>
                      <a:pt x="48447" y="2465"/>
                    </a:lnTo>
                    <a:lnTo>
                      <a:pt x="48269" y="2501"/>
                    </a:lnTo>
                    <a:lnTo>
                      <a:pt x="48269" y="2501"/>
                    </a:lnTo>
                    <a:lnTo>
                      <a:pt x="48352" y="2453"/>
                    </a:lnTo>
                    <a:cubicBezTo>
                      <a:pt x="48399" y="2442"/>
                      <a:pt x="48435" y="2430"/>
                      <a:pt x="48471" y="2418"/>
                    </a:cubicBezTo>
                    <a:cubicBezTo>
                      <a:pt x="48530" y="2370"/>
                      <a:pt x="48590" y="2322"/>
                      <a:pt x="48650" y="2275"/>
                    </a:cubicBezTo>
                    <a:cubicBezTo>
                      <a:pt x="48673" y="2239"/>
                      <a:pt x="48685" y="2215"/>
                      <a:pt x="48709" y="2180"/>
                    </a:cubicBezTo>
                    <a:lnTo>
                      <a:pt x="48673" y="2144"/>
                    </a:lnTo>
                    <a:lnTo>
                      <a:pt x="48602" y="2144"/>
                    </a:lnTo>
                    <a:lnTo>
                      <a:pt x="48554" y="2108"/>
                    </a:lnTo>
                    <a:lnTo>
                      <a:pt x="48364" y="2120"/>
                    </a:lnTo>
                    <a:lnTo>
                      <a:pt x="48257" y="2168"/>
                    </a:lnTo>
                    <a:cubicBezTo>
                      <a:pt x="48233" y="2168"/>
                      <a:pt x="48209" y="2168"/>
                      <a:pt x="48185" y="2156"/>
                    </a:cubicBezTo>
                    <a:lnTo>
                      <a:pt x="48280" y="2108"/>
                    </a:lnTo>
                    <a:lnTo>
                      <a:pt x="48257" y="2037"/>
                    </a:lnTo>
                    <a:lnTo>
                      <a:pt x="47959" y="1989"/>
                    </a:lnTo>
                    <a:lnTo>
                      <a:pt x="47935" y="1941"/>
                    </a:lnTo>
                    <a:lnTo>
                      <a:pt x="48018" y="1930"/>
                    </a:lnTo>
                    <a:lnTo>
                      <a:pt x="48114" y="1965"/>
                    </a:lnTo>
                    <a:lnTo>
                      <a:pt x="48185" y="1918"/>
                    </a:lnTo>
                    <a:lnTo>
                      <a:pt x="48102" y="1882"/>
                    </a:lnTo>
                    <a:lnTo>
                      <a:pt x="48161" y="1846"/>
                    </a:lnTo>
                    <a:lnTo>
                      <a:pt x="48149" y="1799"/>
                    </a:lnTo>
                    <a:lnTo>
                      <a:pt x="47983" y="1799"/>
                    </a:lnTo>
                    <a:lnTo>
                      <a:pt x="47852" y="1775"/>
                    </a:lnTo>
                    <a:lnTo>
                      <a:pt x="47745" y="1846"/>
                    </a:lnTo>
                    <a:lnTo>
                      <a:pt x="47495" y="1822"/>
                    </a:lnTo>
                    <a:lnTo>
                      <a:pt x="47423" y="1787"/>
                    </a:lnTo>
                    <a:cubicBezTo>
                      <a:pt x="47423" y="1775"/>
                      <a:pt x="47411" y="1763"/>
                      <a:pt x="47399" y="1751"/>
                    </a:cubicBezTo>
                    <a:lnTo>
                      <a:pt x="47209" y="1715"/>
                    </a:lnTo>
                    <a:lnTo>
                      <a:pt x="47006" y="1751"/>
                    </a:lnTo>
                    <a:lnTo>
                      <a:pt x="46935" y="1799"/>
                    </a:lnTo>
                    <a:lnTo>
                      <a:pt x="46840" y="1811"/>
                    </a:lnTo>
                    <a:lnTo>
                      <a:pt x="46768" y="1775"/>
                    </a:lnTo>
                    <a:lnTo>
                      <a:pt x="46637" y="1787"/>
                    </a:lnTo>
                    <a:lnTo>
                      <a:pt x="46673" y="1822"/>
                    </a:lnTo>
                    <a:lnTo>
                      <a:pt x="46780" y="1834"/>
                    </a:lnTo>
                    <a:cubicBezTo>
                      <a:pt x="46780" y="1858"/>
                      <a:pt x="46768" y="1882"/>
                      <a:pt x="46756" y="1918"/>
                    </a:cubicBezTo>
                    <a:lnTo>
                      <a:pt x="46637" y="1941"/>
                    </a:lnTo>
                    <a:cubicBezTo>
                      <a:pt x="46637" y="1953"/>
                      <a:pt x="46649" y="1953"/>
                      <a:pt x="46649" y="1965"/>
                    </a:cubicBezTo>
                    <a:lnTo>
                      <a:pt x="46697" y="1977"/>
                    </a:lnTo>
                    <a:lnTo>
                      <a:pt x="46625" y="2061"/>
                    </a:lnTo>
                    <a:lnTo>
                      <a:pt x="46625" y="2120"/>
                    </a:lnTo>
                    <a:lnTo>
                      <a:pt x="46697" y="2168"/>
                    </a:lnTo>
                    <a:lnTo>
                      <a:pt x="46614" y="2192"/>
                    </a:lnTo>
                    <a:lnTo>
                      <a:pt x="46614" y="2263"/>
                    </a:lnTo>
                    <a:lnTo>
                      <a:pt x="46554" y="2334"/>
                    </a:lnTo>
                    <a:cubicBezTo>
                      <a:pt x="46554" y="2370"/>
                      <a:pt x="46566" y="2406"/>
                      <a:pt x="46578" y="2453"/>
                    </a:cubicBezTo>
                    <a:lnTo>
                      <a:pt x="46637" y="2442"/>
                    </a:lnTo>
                    <a:lnTo>
                      <a:pt x="46721" y="2489"/>
                    </a:lnTo>
                    <a:lnTo>
                      <a:pt x="46780" y="2489"/>
                    </a:lnTo>
                    <a:cubicBezTo>
                      <a:pt x="46804" y="2513"/>
                      <a:pt x="46828" y="2537"/>
                      <a:pt x="46852" y="2549"/>
                    </a:cubicBezTo>
                    <a:lnTo>
                      <a:pt x="46804" y="2584"/>
                    </a:lnTo>
                    <a:lnTo>
                      <a:pt x="46721" y="2596"/>
                    </a:lnTo>
                    <a:lnTo>
                      <a:pt x="46673" y="2644"/>
                    </a:lnTo>
                    <a:lnTo>
                      <a:pt x="46590" y="2620"/>
                    </a:lnTo>
                    <a:lnTo>
                      <a:pt x="46459" y="2656"/>
                    </a:lnTo>
                    <a:lnTo>
                      <a:pt x="46423" y="2715"/>
                    </a:lnTo>
                    <a:lnTo>
                      <a:pt x="46542" y="2763"/>
                    </a:lnTo>
                    <a:lnTo>
                      <a:pt x="46614" y="2751"/>
                    </a:lnTo>
                    <a:lnTo>
                      <a:pt x="46614" y="2799"/>
                    </a:lnTo>
                    <a:lnTo>
                      <a:pt x="46494" y="2834"/>
                    </a:lnTo>
                    <a:lnTo>
                      <a:pt x="46423" y="2811"/>
                    </a:lnTo>
                    <a:lnTo>
                      <a:pt x="46352" y="2882"/>
                    </a:lnTo>
                    <a:lnTo>
                      <a:pt x="46244" y="2823"/>
                    </a:lnTo>
                    <a:lnTo>
                      <a:pt x="46137" y="2894"/>
                    </a:lnTo>
                    <a:lnTo>
                      <a:pt x="46066" y="3061"/>
                    </a:lnTo>
                    <a:lnTo>
                      <a:pt x="45994" y="3251"/>
                    </a:lnTo>
                    <a:lnTo>
                      <a:pt x="45887" y="3454"/>
                    </a:lnTo>
                    <a:lnTo>
                      <a:pt x="45685" y="3596"/>
                    </a:lnTo>
                    <a:lnTo>
                      <a:pt x="45637" y="3680"/>
                    </a:lnTo>
                    <a:lnTo>
                      <a:pt x="45590" y="3704"/>
                    </a:lnTo>
                    <a:lnTo>
                      <a:pt x="45494" y="3835"/>
                    </a:lnTo>
                    <a:lnTo>
                      <a:pt x="45411" y="3882"/>
                    </a:lnTo>
                    <a:cubicBezTo>
                      <a:pt x="45411" y="3930"/>
                      <a:pt x="45411" y="3966"/>
                      <a:pt x="45423" y="4013"/>
                    </a:cubicBezTo>
                    <a:cubicBezTo>
                      <a:pt x="45399" y="4037"/>
                      <a:pt x="45363" y="4061"/>
                      <a:pt x="45340" y="4097"/>
                    </a:cubicBezTo>
                    <a:lnTo>
                      <a:pt x="45340" y="4192"/>
                    </a:lnTo>
                    <a:lnTo>
                      <a:pt x="45280" y="4216"/>
                    </a:lnTo>
                    <a:lnTo>
                      <a:pt x="45197" y="4132"/>
                    </a:lnTo>
                    <a:lnTo>
                      <a:pt x="45113" y="4156"/>
                    </a:lnTo>
                    <a:lnTo>
                      <a:pt x="45042" y="4239"/>
                    </a:lnTo>
                    <a:lnTo>
                      <a:pt x="45090" y="4251"/>
                    </a:lnTo>
                    <a:lnTo>
                      <a:pt x="45137" y="4347"/>
                    </a:lnTo>
                    <a:lnTo>
                      <a:pt x="45042" y="4370"/>
                    </a:lnTo>
                    <a:lnTo>
                      <a:pt x="44935" y="4335"/>
                    </a:lnTo>
                    <a:cubicBezTo>
                      <a:pt x="44935" y="4299"/>
                      <a:pt x="44947" y="4275"/>
                      <a:pt x="44959" y="4239"/>
                    </a:cubicBezTo>
                    <a:lnTo>
                      <a:pt x="44828" y="4156"/>
                    </a:lnTo>
                    <a:lnTo>
                      <a:pt x="44649" y="3882"/>
                    </a:lnTo>
                    <a:cubicBezTo>
                      <a:pt x="44637" y="3835"/>
                      <a:pt x="44625" y="3799"/>
                      <a:pt x="44613" y="3751"/>
                    </a:cubicBezTo>
                    <a:lnTo>
                      <a:pt x="44554" y="3716"/>
                    </a:lnTo>
                    <a:cubicBezTo>
                      <a:pt x="44566" y="3680"/>
                      <a:pt x="44578" y="3644"/>
                      <a:pt x="44589" y="3596"/>
                    </a:cubicBezTo>
                    <a:lnTo>
                      <a:pt x="44661" y="3513"/>
                    </a:lnTo>
                    <a:lnTo>
                      <a:pt x="44613" y="3442"/>
                    </a:lnTo>
                    <a:cubicBezTo>
                      <a:pt x="44625" y="3406"/>
                      <a:pt x="44637" y="3382"/>
                      <a:pt x="44649" y="3358"/>
                    </a:cubicBezTo>
                    <a:lnTo>
                      <a:pt x="44709" y="3299"/>
                    </a:lnTo>
                    <a:cubicBezTo>
                      <a:pt x="44744" y="3311"/>
                      <a:pt x="44768" y="3311"/>
                      <a:pt x="44792" y="3323"/>
                    </a:cubicBezTo>
                    <a:lnTo>
                      <a:pt x="44875" y="3275"/>
                    </a:lnTo>
                    <a:cubicBezTo>
                      <a:pt x="44899" y="3239"/>
                      <a:pt x="44923" y="3204"/>
                      <a:pt x="44935" y="3180"/>
                    </a:cubicBezTo>
                    <a:lnTo>
                      <a:pt x="44863" y="3025"/>
                    </a:lnTo>
                    <a:cubicBezTo>
                      <a:pt x="44863" y="3001"/>
                      <a:pt x="44875" y="2965"/>
                      <a:pt x="44887" y="2942"/>
                    </a:cubicBezTo>
                    <a:lnTo>
                      <a:pt x="44863" y="2858"/>
                    </a:lnTo>
                    <a:lnTo>
                      <a:pt x="44720" y="2799"/>
                    </a:lnTo>
                    <a:cubicBezTo>
                      <a:pt x="44709" y="2763"/>
                      <a:pt x="44697" y="2727"/>
                      <a:pt x="44673" y="2703"/>
                    </a:cubicBezTo>
                    <a:cubicBezTo>
                      <a:pt x="44637" y="2656"/>
                      <a:pt x="44589" y="2620"/>
                      <a:pt x="44542" y="2584"/>
                    </a:cubicBezTo>
                    <a:lnTo>
                      <a:pt x="44506" y="2525"/>
                    </a:lnTo>
                    <a:lnTo>
                      <a:pt x="44447" y="2501"/>
                    </a:lnTo>
                    <a:lnTo>
                      <a:pt x="44387" y="2513"/>
                    </a:lnTo>
                    <a:cubicBezTo>
                      <a:pt x="44375" y="2549"/>
                      <a:pt x="44375" y="2584"/>
                      <a:pt x="44363" y="2608"/>
                    </a:cubicBezTo>
                    <a:lnTo>
                      <a:pt x="44256" y="2787"/>
                    </a:lnTo>
                    <a:lnTo>
                      <a:pt x="44113" y="2906"/>
                    </a:lnTo>
                    <a:cubicBezTo>
                      <a:pt x="44113" y="2930"/>
                      <a:pt x="44113" y="2965"/>
                      <a:pt x="44101" y="2989"/>
                    </a:cubicBezTo>
                    <a:lnTo>
                      <a:pt x="44137" y="3120"/>
                    </a:lnTo>
                    <a:cubicBezTo>
                      <a:pt x="44125" y="3144"/>
                      <a:pt x="44101" y="3156"/>
                      <a:pt x="44089" y="3180"/>
                    </a:cubicBezTo>
                    <a:lnTo>
                      <a:pt x="44006" y="3156"/>
                    </a:lnTo>
                    <a:lnTo>
                      <a:pt x="43947" y="3227"/>
                    </a:lnTo>
                    <a:lnTo>
                      <a:pt x="43982" y="3239"/>
                    </a:lnTo>
                    <a:lnTo>
                      <a:pt x="43958" y="3287"/>
                    </a:lnTo>
                    <a:lnTo>
                      <a:pt x="43816" y="3370"/>
                    </a:lnTo>
                    <a:lnTo>
                      <a:pt x="43780" y="3442"/>
                    </a:lnTo>
                    <a:cubicBezTo>
                      <a:pt x="43756" y="3477"/>
                      <a:pt x="43720" y="3501"/>
                      <a:pt x="43697" y="3537"/>
                    </a:cubicBezTo>
                    <a:lnTo>
                      <a:pt x="43625" y="3561"/>
                    </a:lnTo>
                    <a:cubicBezTo>
                      <a:pt x="43625" y="3537"/>
                      <a:pt x="43601" y="3525"/>
                      <a:pt x="43601" y="3501"/>
                    </a:cubicBezTo>
                    <a:lnTo>
                      <a:pt x="43673" y="3465"/>
                    </a:lnTo>
                    <a:lnTo>
                      <a:pt x="43637" y="3382"/>
                    </a:lnTo>
                    <a:lnTo>
                      <a:pt x="43589" y="3346"/>
                    </a:lnTo>
                    <a:lnTo>
                      <a:pt x="43697" y="3227"/>
                    </a:lnTo>
                    <a:lnTo>
                      <a:pt x="43697" y="3144"/>
                    </a:lnTo>
                    <a:cubicBezTo>
                      <a:pt x="43697" y="3108"/>
                      <a:pt x="43697" y="3084"/>
                      <a:pt x="43685" y="3061"/>
                    </a:cubicBezTo>
                    <a:lnTo>
                      <a:pt x="43756" y="3013"/>
                    </a:lnTo>
                    <a:cubicBezTo>
                      <a:pt x="43756" y="2977"/>
                      <a:pt x="43756" y="2954"/>
                      <a:pt x="43756" y="2930"/>
                    </a:cubicBezTo>
                    <a:lnTo>
                      <a:pt x="43732" y="2918"/>
                    </a:lnTo>
                    <a:lnTo>
                      <a:pt x="43732" y="2811"/>
                    </a:lnTo>
                    <a:lnTo>
                      <a:pt x="43577" y="2727"/>
                    </a:lnTo>
                    <a:cubicBezTo>
                      <a:pt x="43577" y="2703"/>
                      <a:pt x="43566" y="2692"/>
                      <a:pt x="43566" y="2668"/>
                    </a:cubicBezTo>
                    <a:lnTo>
                      <a:pt x="43470" y="2620"/>
                    </a:lnTo>
                    <a:cubicBezTo>
                      <a:pt x="43470" y="2596"/>
                      <a:pt x="43470" y="2584"/>
                      <a:pt x="43470" y="2573"/>
                    </a:cubicBezTo>
                    <a:lnTo>
                      <a:pt x="43518" y="2573"/>
                    </a:lnTo>
                    <a:lnTo>
                      <a:pt x="43577" y="2561"/>
                    </a:lnTo>
                    <a:cubicBezTo>
                      <a:pt x="43601" y="2584"/>
                      <a:pt x="43613" y="2620"/>
                      <a:pt x="43625" y="2644"/>
                    </a:cubicBezTo>
                    <a:lnTo>
                      <a:pt x="43673" y="2608"/>
                    </a:lnTo>
                    <a:lnTo>
                      <a:pt x="43780" y="2489"/>
                    </a:lnTo>
                    <a:lnTo>
                      <a:pt x="43899" y="2453"/>
                    </a:lnTo>
                    <a:lnTo>
                      <a:pt x="43958" y="2382"/>
                    </a:lnTo>
                    <a:lnTo>
                      <a:pt x="43863" y="2370"/>
                    </a:lnTo>
                    <a:lnTo>
                      <a:pt x="43768" y="2453"/>
                    </a:lnTo>
                    <a:cubicBezTo>
                      <a:pt x="43732" y="2442"/>
                      <a:pt x="43708" y="2430"/>
                      <a:pt x="43673" y="2418"/>
                    </a:cubicBezTo>
                    <a:lnTo>
                      <a:pt x="43554" y="2418"/>
                    </a:lnTo>
                    <a:cubicBezTo>
                      <a:pt x="43554" y="2406"/>
                      <a:pt x="43554" y="2406"/>
                      <a:pt x="43554" y="2394"/>
                    </a:cubicBezTo>
                    <a:cubicBezTo>
                      <a:pt x="43577" y="2382"/>
                      <a:pt x="43589" y="2358"/>
                      <a:pt x="43613" y="2346"/>
                    </a:cubicBezTo>
                    <a:lnTo>
                      <a:pt x="43554" y="2322"/>
                    </a:lnTo>
                    <a:lnTo>
                      <a:pt x="43470" y="2370"/>
                    </a:lnTo>
                    <a:lnTo>
                      <a:pt x="43470" y="2430"/>
                    </a:lnTo>
                    <a:lnTo>
                      <a:pt x="43316" y="2501"/>
                    </a:lnTo>
                    <a:lnTo>
                      <a:pt x="43185" y="2453"/>
                    </a:lnTo>
                    <a:cubicBezTo>
                      <a:pt x="43173" y="2430"/>
                      <a:pt x="43161" y="2406"/>
                      <a:pt x="43149" y="2382"/>
                    </a:cubicBezTo>
                    <a:lnTo>
                      <a:pt x="43065" y="2382"/>
                    </a:lnTo>
                    <a:lnTo>
                      <a:pt x="42946" y="2442"/>
                    </a:lnTo>
                    <a:lnTo>
                      <a:pt x="42875" y="2406"/>
                    </a:lnTo>
                    <a:cubicBezTo>
                      <a:pt x="42875" y="2382"/>
                      <a:pt x="42887" y="2358"/>
                      <a:pt x="42887" y="2322"/>
                    </a:cubicBezTo>
                    <a:lnTo>
                      <a:pt x="42958" y="2287"/>
                    </a:lnTo>
                    <a:lnTo>
                      <a:pt x="42958" y="2239"/>
                    </a:lnTo>
                    <a:lnTo>
                      <a:pt x="43042" y="2203"/>
                    </a:lnTo>
                    <a:lnTo>
                      <a:pt x="43339" y="1977"/>
                    </a:lnTo>
                    <a:lnTo>
                      <a:pt x="43339" y="1930"/>
                    </a:lnTo>
                    <a:lnTo>
                      <a:pt x="43244" y="1906"/>
                    </a:lnTo>
                    <a:lnTo>
                      <a:pt x="43101" y="1965"/>
                    </a:lnTo>
                    <a:lnTo>
                      <a:pt x="43089" y="1930"/>
                    </a:lnTo>
                    <a:lnTo>
                      <a:pt x="43185" y="1870"/>
                    </a:lnTo>
                    <a:lnTo>
                      <a:pt x="43232" y="1775"/>
                    </a:lnTo>
                    <a:lnTo>
                      <a:pt x="43363" y="1703"/>
                    </a:lnTo>
                    <a:lnTo>
                      <a:pt x="43363" y="1703"/>
                    </a:lnTo>
                    <a:cubicBezTo>
                      <a:pt x="43363" y="1739"/>
                      <a:pt x="43351" y="1763"/>
                      <a:pt x="43351" y="1799"/>
                    </a:cubicBezTo>
                    <a:lnTo>
                      <a:pt x="43435" y="1858"/>
                    </a:lnTo>
                    <a:lnTo>
                      <a:pt x="43542" y="1822"/>
                    </a:lnTo>
                    <a:lnTo>
                      <a:pt x="43625" y="1822"/>
                    </a:lnTo>
                    <a:lnTo>
                      <a:pt x="43697" y="1739"/>
                    </a:lnTo>
                    <a:lnTo>
                      <a:pt x="43697" y="1680"/>
                    </a:lnTo>
                    <a:lnTo>
                      <a:pt x="43601" y="1620"/>
                    </a:lnTo>
                    <a:lnTo>
                      <a:pt x="43518" y="1620"/>
                    </a:lnTo>
                    <a:lnTo>
                      <a:pt x="43494" y="1572"/>
                    </a:lnTo>
                    <a:cubicBezTo>
                      <a:pt x="43494" y="1549"/>
                      <a:pt x="43506" y="1513"/>
                      <a:pt x="43518" y="1489"/>
                    </a:cubicBezTo>
                    <a:cubicBezTo>
                      <a:pt x="43494" y="1465"/>
                      <a:pt x="43482" y="1453"/>
                      <a:pt x="43458" y="1430"/>
                    </a:cubicBezTo>
                    <a:lnTo>
                      <a:pt x="43494" y="1394"/>
                    </a:lnTo>
                    <a:cubicBezTo>
                      <a:pt x="43494" y="1370"/>
                      <a:pt x="43482" y="1346"/>
                      <a:pt x="43482" y="1334"/>
                    </a:cubicBezTo>
                    <a:lnTo>
                      <a:pt x="43327" y="1263"/>
                    </a:lnTo>
                    <a:cubicBezTo>
                      <a:pt x="43339" y="1239"/>
                      <a:pt x="43351" y="1203"/>
                      <a:pt x="43351" y="1179"/>
                    </a:cubicBezTo>
                    <a:lnTo>
                      <a:pt x="43280" y="1120"/>
                    </a:lnTo>
                    <a:lnTo>
                      <a:pt x="43339" y="1084"/>
                    </a:lnTo>
                    <a:lnTo>
                      <a:pt x="43316" y="977"/>
                    </a:lnTo>
                    <a:cubicBezTo>
                      <a:pt x="43339" y="941"/>
                      <a:pt x="43363" y="906"/>
                      <a:pt x="43387" y="870"/>
                    </a:cubicBezTo>
                    <a:cubicBezTo>
                      <a:pt x="43387" y="846"/>
                      <a:pt x="43375" y="822"/>
                      <a:pt x="43375" y="810"/>
                    </a:cubicBezTo>
                    <a:cubicBezTo>
                      <a:pt x="43399" y="775"/>
                      <a:pt x="43423" y="739"/>
                      <a:pt x="43446" y="703"/>
                    </a:cubicBezTo>
                    <a:lnTo>
                      <a:pt x="43435" y="668"/>
                    </a:lnTo>
                    <a:lnTo>
                      <a:pt x="43351" y="656"/>
                    </a:lnTo>
                    <a:cubicBezTo>
                      <a:pt x="43351" y="608"/>
                      <a:pt x="43351" y="560"/>
                      <a:pt x="43339" y="501"/>
                    </a:cubicBezTo>
                    <a:lnTo>
                      <a:pt x="43292" y="453"/>
                    </a:lnTo>
                    <a:lnTo>
                      <a:pt x="43161" y="417"/>
                    </a:lnTo>
                    <a:lnTo>
                      <a:pt x="43161" y="346"/>
                    </a:lnTo>
                    <a:cubicBezTo>
                      <a:pt x="43161" y="334"/>
                      <a:pt x="43137" y="310"/>
                      <a:pt x="43125" y="287"/>
                    </a:cubicBezTo>
                    <a:lnTo>
                      <a:pt x="43173" y="263"/>
                    </a:lnTo>
                    <a:lnTo>
                      <a:pt x="43208" y="167"/>
                    </a:lnTo>
                    <a:lnTo>
                      <a:pt x="43101" y="156"/>
                    </a:lnTo>
                    <a:lnTo>
                      <a:pt x="42982" y="120"/>
                    </a:lnTo>
                    <a:lnTo>
                      <a:pt x="42899" y="120"/>
                    </a:lnTo>
                    <a:lnTo>
                      <a:pt x="42911" y="72"/>
                    </a:lnTo>
                    <a:cubicBezTo>
                      <a:pt x="42899" y="48"/>
                      <a:pt x="42887" y="25"/>
                      <a:pt x="428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6752;p26"/>
              <p:cNvSpPr/>
              <p:nvPr/>
            </p:nvSpPr>
            <p:spPr>
              <a:xfrm>
                <a:off x="3156925" y="3320775"/>
                <a:ext cx="21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84" extrusionOk="0">
                    <a:moveTo>
                      <a:pt x="1" y="1"/>
                    </a:moveTo>
                    <a:lnTo>
                      <a:pt x="1" y="60"/>
                    </a:lnTo>
                    <a:cubicBezTo>
                      <a:pt x="13" y="72"/>
                      <a:pt x="25" y="72"/>
                      <a:pt x="36" y="84"/>
                    </a:cubicBezTo>
                    <a:lnTo>
                      <a:pt x="84" y="84"/>
                    </a:lnTo>
                    <a:lnTo>
                      <a:pt x="84" y="48"/>
                    </a:lnTo>
                    <a:lnTo>
                      <a:pt x="72" y="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6753;p26"/>
              <p:cNvSpPr/>
              <p:nvPr/>
            </p:nvSpPr>
            <p:spPr>
              <a:xfrm>
                <a:off x="2892600" y="3243675"/>
                <a:ext cx="51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20" extrusionOk="0">
                    <a:moveTo>
                      <a:pt x="96" y="1"/>
                    </a:moveTo>
                    <a:lnTo>
                      <a:pt x="1" y="25"/>
                    </a:lnTo>
                    <a:lnTo>
                      <a:pt x="60" y="84"/>
                    </a:lnTo>
                    <a:lnTo>
                      <a:pt x="132" y="72"/>
                    </a:lnTo>
                    <a:lnTo>
                      <a:pt x="203" y="120"/>
                    </a:lnTo>
                    <a:lnTo>
                      <a:pt x="203" y="48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6754;p26"/>
              <p:cNvSpPr/>
              <p:nvPr/>
            </p:nvSpPr>
            <p:spPr>
              <a:xfrm>
                <a:off x="2870000" y="3246075"/>
                <a:ext cx="477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2" extrusionOk="0">
                    <a:moveTo>
                      <a:pt x="83" y="0"/>
                    </a:moveTo>
                    <a:lnTo>
                      <a:pt x="0" y="12"/>
                    </a:lnTo>
                    <a:lnTo>
                      <a:pt x="95" y="72"/>
                    </a:lnTo>
                    <a:lnTo>
                      <a:pt x="191" y="36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6755;p26"/>
              <p:cNvSpPr/>
              <p:nvPr/>
            </p:nvSpPr>
            <p:spPr>
              <a:xfrm>
                <a:off x="2949750" y="3242200"/>
                <a:ext cx="89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191" extrusionOk="0">
                    <a:moveTo>
                      <a:pt x="299" y="0"/>
                    </a:moveTo>
                    <a:lnTo>
                      <a:pt x="168" y="119"/>
                    </a:lnTo>
                    <a:lnTo>
                      <a:pt x="96" y="84"/>
                    </a:lnTo>
                    <a:lnTo>
                      <a:pt x="1" y="167"/>
                    </a:lnTo>
                    <a:cubicBezTo>
                      <a:pt x="1" y="167"/>
                      <a:pt x="60" y="191"/>
                      <a:pt x="72" y="191"/>
                    </a:cubicBezTo>
                    <a:lnTo>
                      <a:pt x="180" y="143"/>
                    </a:lnTo>
                    <a:lnTo>
                      <a:pt x="299" y="143"/>
                    </a:lnTo>
                    <a:lnTo>
                      <a:pt x="358" y="48"/>
                    </a:lnTo>
                    <a:cubicBezTo>
                      <a:pt x="346" y="36"/>
                      <a:pt x="322" y="12"/>
                      <a:pt x="2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6756;p26"/>
              <p:cNvSpPr/>
              <p:nvPr/>
            </p:nvSpPr>
            <p:spPr>
              <a:xfrm>
                <a:off x="2883075" y="3245475"/>
                <a:ext cx="60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20" extrusionOk="0">
                    <a:moveTo>
                      <a:pt x="25" y="0"/>
                    </a:moveTo>
                    <a:lnTo>
                      <a:pt x="1" y="48"/>
                    </a:lnTo>
                    <a:lnTo>
                      <a:pt x="72" y="119"/>
                    </a:lnTo>
                    <a:lnTo>
                      <a:pt x="191" y="119"/>
                    </a:lnTo>
                    <a:lnTo>
                      <a:pt x="239" y="60"/>
                    </a:lnTo>
                    <a:lnTo>
                      <a:pt x="144" y="72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6757;p26"/>
              <p:cNvSpPr/>
              <p:nvPr/>
            </p:nvSpPr>
            <p:spPr>
              <a:xfrm>
                <a:off x="2775325" y="3435375"/>
                <a:ext cx="330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27" extrusionOk="0">
                    <a:moveTo>
                      <a:pt x="108" y="0"/>
                    </a:moveTo>
                    <a:cubicBezTo>
                      <a:pt x="84" y="36"/>
                      <a:pt x="60" y="60"/>
                      <a:pt x="37" y="96"/>
                    </a:cubicBezTo>
                    <a:lnTo>
                      <a:pt x="1" y="179"/>
                    </a:lnTo>
                    <a:lnTo>
                      <a:pt x="13" y="203"/>
                    </a:lnTo>
                    <a:lnTo>
                      <a:pt x="49" y="227"/>
                    </a:lnTo>
                    <a:lnTo>
                      <a:pt x="108" y="203"/>
                    </a:lnTo>
                    <a:lnTo>
                      <a:pt x="132" y="131"/>
                    </a:lnTo>
                    <a:cubicBezTo>
                      <a:pt x="120" y="108"/>
                      <a:pt x="120" y="96"/>
                      <a:pt x="108" y="84"/>
                    </a:cubicBezTo>
                    <a:lnTo>
                      <a:pt x="120" y="24"/>
                    </a:lnTo>
                    <a:cubicBezTo>
                      <a:pt x="120" y="12"/>
                      <a:pt x="108" y="12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6758;p26"/>
              <p:cNvSpPr/>
              <p:nvPr/>
            </p:nvSpPr>
            <p:spPr>
              <a:xfrm>
                <a:off x="3025950" y="3868175"/>
                <a:ext cx="48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32" extrusionOk="0">
                    <a:moveTo>
                      <a:pt x="191" y="0"/>
                    </a:moveTo>
                    <a:lnTo>
                      <a:pt x="1" y="36"/>
                    </a:lnTo>
                    <a:lnTo>
                      <a:pt x="1" y="107"/>
                    </a:lnTo>
                    <a:cubicBezTo>
                      <a:pt x="1" y="131"/>
                      <a:pt x="37" y="131"/>
                      <a:pt x="37" y="131"/>
                    </a:cubicBezTo>
                    <a:lnTo>
                      <a:pt x="49" y="95"/>
                    </a:lnTo>
                    <a:lnTo>
                      <a:pt x="156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6759;p26"/>
              <p:cNvSpPr/>
              <p:nvPr/>
            </p:nvSpPr>
            <p:spPr>
              <a:xfrm>
                <a:off x="3039950" y="3924125"/>
                <a:ext cx="56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51" extrusionOk="0">
                    <a:moveTo>
                      <a:pt x="36" y="0"/>
                    </a:moveTo>
                    <a:lnTo>
                      <a:pt x="1" y="48"/>
                    </a:lnTo>
                    <a:cubicBezTo>
                      <a:pt x="24" y="84"/>
                      <a:pt x="60" y="131"/>
                      <a:pt x="84" y="179"/>
                    </a:cubicBezTo>
                    <a:cubicBezTo>
                      <a:pt x="108" y="215"/>
                      <a:pt x="84" y="215"/>
                      <a:pt x="96" y="239"/>
                    </a:cubicBezTo>
                    <a:lnTo>
                      <a:pt x="132" y="250"/>
                    </a:lnTo>
                    <a:cubicBezTo>
                      <a:pt x="143" y="203"/>
                      <a:pt x="167" y="167"/>
                      <a:pt x="179" y="120"/>
                    </a:cubicBezTo>
                    <a:lnTo>
                      <a:pt x="227" y="96"/>
                    </a:lnTo>
                    <a:cubicBezTo>
                      <a:pt x="215" y="72"/>
                      <a:pt x="191" y="48"/>
                      <a:pt x="179" y="36"/>
                    </a:cubicBezTo>
                    <a:lnTo>
                      <a:pt x="60" y="12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0" name="Google Shape;6760;p26"/>
              <p:cNvSpPr/>
              <p:nvPr/>
            </p:nvSpPr>
            <p:spPr>
              <a:xfrm>
                <a:off x="3036075" y="3919350"/>
                <a:ext cx="39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68" extrusionOk="0">
                    <a:moveTo>
                      <a:pt x="1" y="1"/>
                    </a:moveTo>
                    <a:cubicBezTo>
                      <a:pt x="13" y="37"/>
                      <a:pt x="25" y="72"/>
                      <a:pt x="36" y="108"/>
                    </a:cubicBezTo>
                    <a:lnTo>
                      <a:pt x="84" y="132"/>
                    </a:lnTo>
                    <a:lnTo>
                      <a:pt x="108" y="168"/>
                    </a:lnTo>
                    <a:lnTo>
                      <a:pt x="156" y="144"/>
                    </a:lnTo>
                    <a:cubicBezTo>
                      <a:pt x="156" y="132"/>
                      <a:pt x="156" y="108"/>
                      <a:pt x="156" y="84"/>
                    </a:cubicBezTo>
                    <a:cubicBezTo>
                      <a:pt x="132" y="60"/>
                      <a:pt x="120" y="37"/>
                      <a:pt x="108" y="13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1" name="Google Shape;6761;p26"/>
              <p:cNvSpPr/>
              <p:nvPr/>
            </p:nvSpPr>
            <p:spPr>
              <a:xfrm>
                <a:off x="3044125" y="3933650"/>
                <a:ext cx="41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91" extrusionOk="0">
                    <a:moveTo>
                      <a:pt x="95" y="0"/>
                    </a:moveTo>
                    <a:lnTo>
                      <a:pt x="0" y="72"/>
                    </a:lnTo>
                    <a:lnTo>
                      <a:pt x="60" y="108"/>
                    </a:lnTo>
                    <a:lnTo>
                      <a:pt x="60" y="155"/>
                    </a:lnTo>
                    <a:lnTo>
                      <a:pt x="119" y="191"/>
                    </a:lnTo>
                    <a:lnTo>
                      <a:pt x="167" y="131"/>
                    </a:lnTo>
                    <a:lnTo>
                      <a:pt x="167" y="6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2" name="Google Shape;6762;p26"/>
              <p:cNvSpPr/>
              <p:nvPr/>
            </p:nvSpPr>
            <p:spPr>
              <a:xfrm>
                <a:off x="3022100" y="3862500"/>
                <a:ext cx="330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09" extrusionOk="0">
                    <a:moveTo>
                      <a:pt x="84" y="1"/>
                    </a:moveTo>
                    <a:cubicBezTo>
                      <a:pt x="60" y="1"/>
                      <a:pt x="36" y="13"/>
                      <a:pt x="12" y="13"/>
                    </a:cubicBezTo>
                    <a:lnTo>
                      <a:pt x="0" y="72"/>
                    </a:lnTo>
                    <a:lnTo>
                      <a:pt x="24" y="108"/>
                    </a:lnTo>
                    <a:lnTo>
                      <a:pt x="72" y="108"/>
                    </a:lnTo>
                    <a:lnTo>
                      <a:pt x="131" y="72"/>
                    </a:lnTo>
                    <a:lnTo>
                      <a:pt x="131" y="37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3" name="Google Shape;6763;p26"/>
              <p:cNvSpPr/>
              <p:nvPr/>
            </p:nvSpPr>
            <p:spPr>
              <a:xfrm>
                <a:off x="3031325" y="3864900"/>
                <a:ext cx="15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96" extrusionOk="0">
                    <a:moveTo>
                      <a:pt x="12" y="0"/>
                    </a:moveTo>
                    <a:cubicBezTo>
                      <a:pt x="12" y="36"/>
                      <a:pt x="0" y="60"/>
                      <a:pt x="0" y="95"/>
                    </a:cubicBezTo>
                    <a:lnTo>
                      <a:pt x="60" y="83"/>
                    </a:lnTo>
                    <a:cubicBezTo>
                      <a:pt x="48" y="60"/>
                      <a:pt x="36" y="36"/>
                      <a:pt x="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4" name="Google Shape;6764;p26"/>
              <p:cNvSpPr/>
              <p:nvPr/>
            </p:nvSpPr>
            <p:spPr>
              <a:xfrm>
                <a:off x="3028650" y="3879775"/>
                <a:ext cx="4775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08" extrusionOk="0">
                    <a:moveTo>
                      <a:pt x="24" y="0"/>
                    </a:moveTo>
                    <a:lnTo>
                      <a:pt x="0" y="48"/>
                    </a:lnTo>
                    <a:cubicBezTo>
                      <a:pt x="36" y="72"/>
                      <a:pt x="72" y="96"/>
                      <a:pt x="107" y="108"/>
                    </a:cubicBezTo>
                    <a:lnTo>
                      <a:pt x="191" y="84"/>
                    </a:lnTo>
                    <a:lnTo>
                      <a:pt x="143" y="24"/>
                    </a:lnTo>
                    <a:lnTo>
                      <a:pt x="60" y="24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5" name="Google Shape;6765;p26"/>
              <p:cNvSpPr/>
              <p:nvPr/>
            </p:nvSpPr>
            <p:spPr>
              <a:xfrm>
                <a:off x="3053050" y="3946150"/>
                <a:ext cx="27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6" extrusionOk="0">
                    <a:moveTo>
                      <a:pt x="108" y="1"/>
                    </a:moveTo>
                    <a:lnTo>
                      <a:pt x="0" y="24"/>
                    </a:lnTo>
                    <a:cubicBezTo>
                      <a:pt x="12" y="48"/>
                      <a:pt x="12" y="72"/>
                      <a:pt x="24" y="96"/>
                    </a:cubicBezTo>
                    <a:cubicBezTo>
                      <a:pt x="36" y="84"/>
                      <a:pt x="48" y="72"/>
                      <a:pt x="60" y="60"/>
                    </a:cubicBez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26"/>
              <p:cNvSpPr/>
              <p:nvPr/>
            </p:nvSpPr>
            <p:spPr>
              <a:xfrm>
                <a:off x="3024175" y="3860725"/>
                <a:ext cx="15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61" h="60" extrusionOk="0">
                    <a:moveTo>
                      <a:pt x="12" y="0"/>
                    </a:moveTo>
                    <a:cubicBezTo>
                      <a:pt x="12" y="0"/>
                      <a:pt x="1" y="12"/>
                      <a:pt x="1" y="24"/>
                    </a:cubicBezTo>
                    <a:lnTo>
                      <a:pt x="60" y="60"/>
                    </a:lnTo>
                    <a:lnTo>
                      <a:pt x="60" y="1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7" name="Google Shape;6767;p26"/>
              <p:cNvSpPr/>
              <p:nvPr/>
            </p:nvSpPr>
            <p:spPr>
              <a:xfrm>
                <a:off x="3059300" y="3944075"/>
                <a:ext cx="77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1" extrusionOk="0">
                    <a:moveTo>
                      <a:pt x="36" y="0"/>
                    </a:moveTo>
                    <a:lnTo>
                      <a:pt x="0" y="12"/>
                    </a:lnTo>
                    <a:lnTo>
                      <a:pt x="0" y="36"/>
                    </a:lnTo>
                    <a:lnTo>
                      <a:pt x="96" y="119"/>
                    </a:lnTo>
                    <a:lnTo>
                      <a:pt x="179" y="131"/>
                    </a:lnTo>
                    <a:cubicBezTo>
                      <a:pt x="227" y="143"/>
                      <a:pt x="274" y="167"/>
                      <a:pt x="310" y="191"/>
                    </a:cubicBezTo>
                    <a:cubicBezTo>
                      <a:pt x="286" y="167"/>
                      <a:pt x="274" y="131"/>
                      <a:pt x="262" y="107"/>
                    </a:cubicBezTo>
                    <a:cubicBezTo>
                      <a:pt x="227" y="84"/>
                      <a:pt x="191" y="48"/>
                      <a:pt x="167" y="24"/>
                    </a:cubicBezTo>
                    <a:lnTo>
                      <a:pt x="108" y="2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8" name="Google Shape;6768;p26"/>
              <p:cNvSpPr/>
              <p:nvPr/>
            </p:nvSpPr>
            <p:spPr>
              <a:xfrm>
                <a:off x="3028050" y="3871725"/>
                <a:ext cx="4175" cy="2425"/>
              </a:xfrm>
              <a:custGeom>
                <a:avLst/>
                <a:gdLst/>
                <a:ahLst/>
                <a:cxnLst/>
                <a:rect l="l" t="t" r="r" b="b"/>
                <a:pathLst>
                  <a:path w="167" h="97" extrusionOk="0">
                    <a:moveTo>
                      <a:pt x="155" y="1"/>
                    </a:moveTo>
                    <a:lnTo>
                      <a:pt x="96" y="13"/>
                    </a:lnTo>
                    <a:lnTo>
                      <a:pt x="0" y="72"/>
                    </a:lnTo>
                    <a:lnTo>
                      <a:pt x="48" y="96"/>
                    </a:lnTo>
                    <a:lnTo>
                      <a:pt x="167" y="60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26"/>
              <p:cNvSpPr/>
              <p:nvPr/>
            </p:nvSpPr>
            <p:spPr>
              <a:xfrm>
                <a:off x="3044725" y="3920850"/>
                <a:ext cx="1340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536" h="715" extrusionOk="0">
                    <a:moveTo>
                      <a:pt x="167" y="0"/>
                    </a:moveTo>
                    <a:lnTo>
                      <a:pt x="36" y="24"/>
                    </a:lnTo>
                    <a:lnTo>
                      <a:pt x="0" y="84"/>
                    </a:lnTo>
                    <a:cubicBezTo>
                      <a:pt x="12" y="108"/>
                      <a:pt x="12" y="131"/>
                      <a:pt x="24" y="167"/>
                    </a:cubicBezTo>
                    <a:lnTo>
                      <a:pt x="83" y="203"/>
                    </a:lnTo>
                    <a:lnTo>
                      <a:pt x="83" y="274"/>
                    </a:lnTo>
                    <a:lnTo>
                      <a:pt x="107" y="322"/>
                    </a:lnTo>
                    <a:lnTo>
                      <a:pt x="143" y="310"/>
                    </a:lnTo>
                    <a:lnTo>
                      <a:pt x="167" y="251"/>
                    </a:lnTo>
                    <a:lnTo>
                      <a:pt x="167" y="310"/>
                    </a:lnTo>
                    <a:cubicBezTo>
                      <a:pt x="167" y="322"/>
                      <a:pt x="131" y="346"/>
                      <a:pt x="107" y="370"/>
                    </a:cubicBezTo>
                    <a:lnTo>
                      <a:pt x="24" y="405"/>
                    </a:lnTo>
                    <a:lnTo>
                      <a:pt x="155" y="536"/>
                    </a:lnTo>
                    <a:lnTo>
                      <a:pt x="202" y="632"/>
                    </a:lnTo>
                    <a:lnTo>
                      <a:pt x="310" y="679"/>
                    </a:lnTo>
                    <a:lnTo>
                      <a:pt x="345" y="643"/>
                    </a:lnTo>
                    <a:lnTo>
                      <a:pt x="345" y="560"/>
                    </a:lnTo>
                    <a:lnTo>
                      <a:pt x="393" y="620"/>
                    </a:lnTo>
                    <a:cubicBezTo>
                      <a:pt x="405" y="643"/>
                      <a:pt x="417" y="679"/>
                      <a:pt x="429" y="703"/>
                    </a:cubicBezTo>
                    <a:lnTo>
                      <a:pt x="476" y="715"/>
                    </a:lnTo>
                    <a:lnTo>
                      <a:pt x="536" y="655"/>
                    </a:lnTo>
                    <a:lnTo>
                      <a:pt x="500" y="536"/>
                    </a:lnTo>
                    <a:lnTo>
                      <a:pt x="429" y="441"/>
                    </a:lnTo>
                    <a:cubicBezTo>
                      <a:pt x="429" y="429"/>
                      <a:pt x="441" y="417"/>
                      <a:pt x="441" y="405"/>
                    </a:cubicBezTo>
                    <a:lnTo>
                      <a:pt x="393" y="262"/>
                    </a:lnTo>
                    <a:lnTo>
                      <a:pt x="322" y="191"/>
                    </a:lnTo>
                    <a:lnTo>
                      <a:pt x="238" y="2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26"/>
              <p:cNvSpPr/>
              <p:nvPr/>
            </p:nvSpPr>
            <p:spPr>
              <a:xfrm>
                <a:off x="3059900" y="3947925"/>
                <a:ext cx="65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92" extrusionOk="0">
                    <a:moveTo>
                      <a:pt x="36" y="1"/>
                    </a:moveTo>
                    <a:lnTo>
                      <a:pt x="0" y="25"/>
                    </a:lnTo>
                    <a:lnTo>
                      <a:pt x="48" y="120"/>
                    </a:lnTo>
                    <a:lnTo>
                      <a:pt x="167" y="191"/>
                    </a:lnTo>
                    <a:lnTo>
                      <a:pt x="238" y="180"/>
                    </a:lnTo>
                    <a:cubicBezTo>
                      <a:pt x="250" y="156"/>
                      <a:pt x="250" y="144"/>
                      <a:pt x="262" y="120"/>
                    </a:cubicBezTo>
                    <a:lnTo>
                      <a:pt x="143" y="25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1" name="Google Shape;6771;p26"/>
              <p:cNvSpPr/>
              <p:nvPr/>
            </p:nvSpPr>
            <p:spPr>
              <a:xfrm>
                <a:off x="3033100" y="3878875"/>
                <a:ext cx="2400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61" extrusionOk="0">
                    <a:moveTo>
                      <a:pt x="96" y="1"/>
                    </a:moveTo>
                    <a:lnTo>
                      <a:pt x="1" y="25"/>
                    </a:lnTo>
                    <a:lnTo>
                      <a:pt x="48" y="60"/>
                    </a:lnTo>
                    <a:cubicBezTo>
                      <a:pt x="72" y="48"/>
                      <a:pt x="72" y="25"/>
                      <a:pt x="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2" name="Google Shape;6772;p26"/>
              <p:cNvSpPr/>
              <p:nvPr/>
            </p:nvSpPr>
            <p:spPr>
              <a:xfrm>
                <a:off x="3026550" y="3881550"/>
                <a:ext cx="1825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73" h="73" extrusionOk="0">
                    <a:moveTo>
                      <a:pt x="48" y="1"/>
                    </a:moveTo>
                    <a:lnTo>
                      <a:pt x="1" y="13"/>
                    </a:lnTo>
                    <a:cubicBezTo>
                      <a:pt x="13" y="25"/>
                      <a:pt x="13" y="48"/>
                      <a:pt x="25" y="72"/>
                    </a:cubicBezTo>
                    <a:lnTo>
                      <a:pt x="72" y="72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3" name="Google Shape;6773;p26"/>
              <p:cNvSpPr/>
              <p:nvPr/>
            </p:nvSpPr>
            <p:spPr>
              <a:xfrm>
                <a:off x="3022675" y="3865775"/>
                <a:ext cx="39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20" extrusionOk="0">
                    <a:moveTo>
                      <a:pt x="96" y="1"/>
                    </a:moveTo>
                    <a:lnTo>
                      <a:pt x="1" y="13"/>
                    </a:lnTo>
                    <a:lnTo>
                      <a:pt x="25" y="60"/>
                    </a:lnTo>
                    <a:lnTo>
                      <a:pt x="37" y="120"/>
                    </a:lnTo>
                    <a:lnTo>
                      <a:pt x="96" y="84"/>
                    </a:lnTo>
                    <a:lnTo>
                      <a:pt x="156" y="60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4" name="Google Shape;6774;p26"/>
              <p:cNvSpPr/>
              <p:nvPr/>
            </p:nvSpPr>
            <p:spPr>
              <a:xfrm>
                <a:off x="3014950" y="3856850"/>
                <a:ext cx="42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3" extrusionOk="0">
                    <a:moveTo>
                      <a:pt x="108" y="1"/>
                    </a:moveTo>
                    <a:lnTo>
                      <a:pt x="36" y="13"/>
                    </a:lnTo>
                    <a:lnTo>
                      <a:pt x="0" y="48"/>
                    </a:lnTo>
                    <a:lnTo>
                      <a:pt x="60" y="72"/>
                    </a:lnTo>
                    <a:lnTo>
                      <a:pt x="167" y="13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5" name="Google Shape;6775;p26"/>
              <p:cNvSpPr/>
              <p:nvPr/>
            </p:nvSpPr>
            <p:spPr>
              <a:xfrm>
                <a:off x="3022675" y="3856850"/>
                <a:ext cx="33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3" extrusionOk="0">
                    <a:moveTo>
                      <a:pt x="13" y="1"/>
                    </a:moveTo>
                    <a:lnTo>
                      <a:pt x="1" y="36"/>
                    </a:lnTo>
                    <a:lnTo>
                      <a:pt x="61" y="72"/>
                    </a:lnTo>
                    <a:cubicBezTo>
                      <a:pt x="84" y="48"/>
                      <a:pt x="108" y="24"/>
                      <a:pt x="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6" name="Google Shape;6776;p26"/>
              <p:cNvSpPr/>
              <p:nvPr/>
            </p:nvSpPr>
            <p:spPr>
              <a:xfrm>
                <a:off x="3016425" y="3870850"/>
                <a:ext cx="39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96" extrusionOk="0">
                    <a:moveTo>
                      <a:pt x="96" y="0"/>
                    </a:moveTo>
                    <a:lnTo>
                      <a:pt x="1" y="24"/>
                    </a:lnTo>
                    <a:cubicBezTo>
                      <a:pt x="1" y="48"/>
                      <a:pt x="1" y="60"/>
                      <a:pt x="13" y="72"/>
                    </a:cubicBezTo>
                    <a:lnTo>
                      <a:pt x="132" y="95"/>
                    </a:lnTo>
                    <a:lnTo>
                      <a:pt x="156" y="36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7" name="Google Shape;6777;p26"/>
              <p:cNvSpPr/>
              <p:nvPr/>
            </p:nvSpPr>
            <p:spPr>
              <a:xfrm>
                <a:off x="3020300" y="3868175"/>
                <a:ext cx="21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84" extrusionOk="0">
                    <a:moveTo>
                      <a:pt x="25" y="0"/>
                    </a:moveTo>
                    <a:cubicBezTo>
                      <a:pt x="13" y="12"/>
                      <a:pt x="1" y="36"/>
                      <a:pt x="1" y="60"/>
                    </a:cubicBezTo>
                    <a:lnTo>
                      <a:pt x="36" y="83"/>
                    </a:lnTo>
                    <a:lnTo>
                      <a:pt x="84" y="24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8" name="Google Shape;6778;p26"/>
              <p:cNvSpPr/>
              <p:nvPr/>
            </p:nvSpPr>
            <p:spPr>
              <a:xfrm>
                <a:off x="3026850" y="3857150"/>
                <a:ext cx="3600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20" extrusionOk="0">
                    <a:moveTo>
                      <a:pt x="48" y="1"/>
                    </a:moveTo>
                    <a:lnTo>
                      <a:pt x="1" y="36"/>
                    </a:lnTo>
                    <a:lnTo>
                      <a:pt x="72" y="72"/>
                    </a:lnTo>
                    <a:lnTo>
                      <a:pt x="96" y="120"/>
                    </a:lnTo>
                    <a:lnTo>
                      <a:pt x="144" y="72"/>
                    </a:lnTo>
                    <a:cubicBezTo>
                      <a:pt x="132" y="48"/>
                      <a:pt x="132" y="24"/>
                      <a:pt x="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9" name="Google Shape;6779;p26"/>
              <p:cNvSpPr/>
              <p:nvPr/>
            </p:nvSpPr>
            <p:spPr>
              <a:xfrm>
                <a:off x="3027450" y="3864000"/>
                <a:ext cx="300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84" y="0"/>
                    </a:moveTo>
                    <a:lnTo>
                      <a:pt x="0" y="48"/>
                    </a:lnTo>
                    <a:lnTo>
                      <a:pt x="120" y="96"/>
                    </a:lnTo>
                    <a:cubicBezTo>
                      <a:pt x="108" y="72"/>
                      <a:pt x="96" y="36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0" name="Google Shape;6780;p26"/>
              <p:cNvSpPr/>
              <p:nvPr/>
            </p:nvSpPr>
            <p:spPr>
              <a:xfrm>
                <a:off x="3029525" y="3877400"/>
                <a:ext cx="21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72" extrusionOk="0">
                    <a:moveTo>
                      <a:pt x="72" y="0"/>
                    </a:moveTo>
                    <a:lnTo>
                      <a:pt x="1" y="24"/>
                    </a:lnTo>
                    <a:lnTo>
                      <a:pt x="84" y="72"/>
                    </a:lnTo>
                    <a:cubicBezTo>
                      <a:pt x="84" y="48"/>
                      <a:pt x="84" y="24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1" name="Google Shape;6781;p26"/>
              <p:cNvSpPr/>
              <p:nvPr/>
            </p:nvSpPr>
            <p:spPr>
              <a:xfrm>
                <a:off x="3037575" y="3909550"/>
                <a:ext cx="122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29" extrusionOk="0">
                    <a:moveTo>
                      <a:pt x="167" y="0"/>
                    </a:moveTo>
                    <a:lnTo>
                      <a:pt x="96" y="60"/>
                    </a:lnTo>
                    <a:lnTo>
                      <a:pt x="24" y="83"/>
                    </a:lnTo>
                    <a:lnTo>
                      <a:pt x="0" y="131"/>
                    </a:lnTo>
                    <a:lnTo>
                      <a:pt x="96" y="179"/>
                    </a:lnTo>
                    <a:lnTo>
                      <a:pt x="250" y="298"/>
                    </a:lnTo>
                    <a:cubicBezTo>
                      <a:pt x="250" y="286"/>
                      <a:pt x="262" y="274"/>
                      <a:pt x="262" y="262"/>
                    </a:cubicBezTo>
                    <a:lnTo>
                      <a:pt x="310" y="286"/>
                    </a:lnTo>
                    <a:lnTo>
                      <a:pt x="262" y="345"/>
                    </a:lnTo>
                    <a:lnTo>
                      <a:pt x="310" y="429"/>
                    </a:lnTo>
                    <a:lnTo>
                      <a:pt x="393" y="393"/>
                    </a:lnTo>
                    <a:lnTo>
                      <a:pt x="488" y="381"/>
                    </a:lnTo>
                    <a:lnTo>
                      <a:pt x="405" y="262"/>
                    </a:lnTo>
                    <a:lnTo>
                      <a:pt x="322" y="226"/>
                    </a:lnTo>
                    <a:lnTo>
                      <a:pt x="298" y="143"/>
                    </a:lnTo>
                    <a:lnTo>
                      <a:pt x="203" y="131"/>
                    </a:lnTo>
                    <a:cubicBezTo>
                      <a:pt x="191" y="83"/>
                      <a:pt x="179" y="48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2" name="Google Shape;6782;p26"/>
              <p:cNvSpPr/>
              <p:nvPr/>
            </p:nvSpPr>
            <p:spPr>
              <a:xfrm>
                <a:off x="3034600" y="3914300"/>
                <a:ext cx="92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58" extrusionOk="0">
                    <a:moveTo>
                      <a:pt x="24" y="1"/>
                    </a:moveTo>
                    <a:cubicBezTo>
                      <a:pt x="24" y="12"/>
                      <a:pt x="12" y="24"/>
                      <a:pt x="0" y="36"/>
                    </a:cubicBezTo>
                    <a:cubicBezTo>
                      <a:pt x="0" y="48"/>
                      <a:pt x="0" y="60"/>
                      <a:pt x="0" y="84"/>
                    </a:cubicBezTo>
                    <a:lnTo>
                      <a:pt x="48" y="167"/>
                    </a:lnTo>
                    <a:lnTo>
                      <a:pt x="143" y="167"/>
                    </a:lnTo>
                    <a:lnTo>
                      <a:pt x="215" y="191"/>
                    </a:lnTo>
                    <a:cubicBezTo>
                      <a:pt x="203" y="203"/>
                      <a:pt x="203" y="215"/>
                      <a:pt x="215" y="227"/>
                    </a:cubicBezTo>
                    <a:lnTo>
                      <a:pt x="274" y="334"/>
                    </a:lnTo>
                    <a:lnTo>
                      <a:pt x="357" y="358"/>
                    </a:lnTo>
                    <a:lnTo>
                      <a:pt x="369" y="310"/>
                    </a:lnTo>
                    <a:cubicBezTo>
                      <a:pt x="369" y="274"/>
                      <a:pt x="357" y="251"/>
                      <a:pt x="357" y="215"/>
                    </a:cubicBezTo>
                    <a:lnTo>
                      <a:pt x="250" y="132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3" name="Google Shape;6783;p26"/>
              <p:cNvSpPr/>
              <p:nvPr/>
            </p:nvSpPr>
            <p:spPr>
              <a:xfrm>
                <a:off x="3057525" y="3946450"/>
                <a:ext cx="15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44" extrusionOk="0">
                    <a:moveTo>
                      <a:pt x="12" y="0"/>
                    </a:moveTo>
                    <a:cubicBezTo>
                      <a:pt x="12" y="24"/>
                      <a:pt x="12" y="36"/>
                      <a:pt x="0" y="60"/>
                    </a:cubicBezTo>
                    <a:lnTo>
                      <a:pt x="48" y="143"/>
                    </a:lnTo>
                    <a:cubicBezTo>
                      <a:pt x="48" y="131"/>
                      <a:pt x="48" y="119"/>
                      <a:pt x="60" y="108"/>
                    </a:cubicBezTo>
                    <a:cubicBezTo>
                      <a:pt x="60" y="84"/>
                      <a:pt x="48" y="60"/>
                      <a:pt x="48" y="36"/>
                    </a:cubicBez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6784;p26"/>
              <p:cNvSpPr/>
              <p:nvPr/>
            </p:nvSpPr>
            <p:spPr>
              <a:xfrm>
                <a:off x="3085800" y="3983950"/>
                <a:ext cx="240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96" h="37" extrusionOk="0">
                    <a:moveTo>
                      <a:pt x="24" y="1"/>
                    </a:moveTo>
                    <a:lnTo>
                      <a:pt x="0" y="36"/>
                    </a:lnTo>
                    <a:lnTo>
                      <a:pt x="95" y="36"/>
                    </a:lnTo>
                    <a:cubicBezTo>
                      <a:pt x="72" y="24"/>
                      <a:pt x="48" y="13"/>
                      <a:pt x="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6785;p26"/>
              <p:cNvSpPr/>
              <p:nvPr/>
            </p:nvSpPr>
            <p:spPr>
              <a:xfrm>
                <a:off x="3073300" y="3957750"/>
                <a:ext cx="59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92" extrusionOk="0">
                    <a:moveTo>
                      <a:pt x="36" y="1"/>
                    </a:moveTo>
                    <a:lnTo>
                      <a:pt x="0" y="13"/>
                    </a:lnTo>
                    <a:lnTo>
                      <a:pt x="36" y="132"/>
                    </a:lnTo>
                    <a:lnTo>
                      <a:pt x="95" y="168"/>
                    </a:lnTo>
                    <a:lnTo>
                      <a:pt x="214" y="191"/>
                    </a:lnTo>
                    <a:lnTo>
                      <a:pt x="238" y="179"/>
                    </a:lnTo>
                    <a:lnTo>
                      <a:pt x="202" y="144"/>
                    </a:lnTo>
                    <a:lnTo>
                      <a:pt x="107" y="84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6786;p26"/>
              <p:cNvSpPr/>
              <p:nvPr/>
            </p:nvSpPr>
            <p:spPr>
              <a:xfrm>
                <a:off x="3076850" y="3963700"/>
                <a:ext cx="30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3" extrusionOk="0">
                    <a:moveTo>
                      <a:pt x="25" y="1"/>
                    </a:moveTo>
                    <a:lnTo>
                      <a:pt x="1" y="25"/>
                    </a:lnTo>
                    <a:lnTo>
                      <a:pt x="84" y="72"/>
                    </a:lnTo>
                    <a:lnTo>
                      <a:pt x="120" y="61"/>
                    </a:lnTo>
                    <a:cubicBezTo>
                      <a:pt x="108" y="37"/>
                      <a:pt x="96" y="25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6787;p26"/>
              <p:cNvSpPr/>
              <p:nvPr/>
            </p:nvSpPr>
            <p:spPr>
              <a:xfrm>
                <a:off x="3077750" y="3975625"/>
                <a:ext cx="20275" cy="6575"/>
              </a:xfrm>
              <a:custGeom>
                <a:avLst/>
                <a:gdLst/>
                <a:ahLst/>
                <a:cxnLst/>
                <a:rect l="l" t="t" r="r" b="b"/>
                <a:pathLst>
                  <a:path w="811" h="263" extrusionOk="0">
                    <a:moveTo>
                      <a:pt x="13" y="0"/>
                    </a:moveTo>
                    <a:cubicBezTo>
                      <a:pt x="13" y="12"/>
                      <a:pt x="1" y="36"/>
                      <a:pt x="1" y="48"/>
                    </a:cubicBezTo>
                    <a:lnTo>
                      <a:pt x="36" y="119"/>
                    </a:lnTo>
                    <a:cubicBezTo>
                      <a:pt x="60" y="143"/>
                      <a:pt x="96" y="167"/>
                      <a:pt x="120" y="203"/>
                    </a:cubicBezTo>
                    <a:lnTo>
                      <a:pt x="215" y="191"/>
                    </a:lnTo>
                    <a:lnTo>
                      <a:pt x="346" y="215"/>
                    </a:lnTo>
                    <a:lnTo>
                      <a:pt x="405" y="262"/>
                    </a:lnTo>
                    <a:lnTo>
                      <a:pt x="465" y="238"/>
                    </a:lnTo>
                    <a:lnTo>
                      <a:pt x="501" y="215"/>
                    </a:lnTo>
                    <a:lnTo>
                      <a:pt x="632" y="226"/>
                    </a:lnTo>
                    <a:lnTo>
                      <a:pt x="715" y="250"/>
                    </a:lnTo>
                    <a:lnTo>
                      <a:pt x="798" y="226"/>
                    </a:lnTo>
                    <a:lnTo>
                      <a:pt x="810" y="203"/>
                    </a:lnTo>
                    <a:lnTo>
                      <a:pt x="775" y="179"/>
                    </a:lnTo>
                    <a:lnTo>
                      <a:pt x="739" y="179"/>
                    </a:lnTo>
                    <a:lnTo>
                      <a:pt x="644" y="143"/>
                    </a:lnTo>
                    <a:lnTo>
                      <a:pt x="596" y="107"/>
                    </a:lnTo>
                    <a:lnTo>
                      <a:pt x="489" y="131"/>
                    </a:lnTo>
                    <a:lnTo>
                      <a:pt x="417" y="107"/>
                    </a:lnTo>
                    <a:lnTo>
                      <a:pt x="334" y="107"/>
                    </a:lnTo>
                    <a:lnTo>
                      <a:pt x="263" y="119"/>
                    </a:lnTo>
                    <a:lnTo>
                      <a:pt x="191" y="95"/>
                    </a:lnTo>
                    <a:lnTo>
                      <a:pt x="72" y="24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6788;p26"/>
              <p:cNvSpPr/>
              <p:nvPr/>
            </p:nvSpPr>
            <p:spPr>
              <a:xfrm>
                <a:off x="3072100" y="3965500"/>
                <a:ext cx="18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8" extrusionOk="0">
                    <a:moveTo>
                      <a:pt x="36" y="0"/>
                    </a:moveTo>
                    <a:lnTo>
                      <a:pt x="0" y="24"/>
                    </a:lnTo>
                    <a:lnTo>
                      <a:pt x="24" y="108"/>
                    </a:lnTo>
                    <a:cubicBezTo>
                      <a:pt x="12" y="119"/>
                      <a:pt x="0" y="131"/>
                      <a:pt x="0" y="143"/>
                    </a:cubicBezTo>
                    <a:lnTo>
                      <a:pt x="12" y="167"/>
                    </a:lnTo>
                    <a:lnTo>
                      <a:pt x="48" y="131"/>
                    </a:lnTo>
                    <a:cubicBezTo>
                      <a:pt x="60" y="108"/>
                      <a:pt x="60" y="72"/>
                      <a:pt x="72" y="36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6789;p26"/>
              <p:cNvSpPr/>
              <p:nvPr/>
            </p:nvSpPr>
            <p:spPr>
              <a:xfrm>
                <a:off x="3072700" y="3962225"/>
                <a:ext cx="33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6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12"/>
                      <a:pt x="24" y="24"/>
                      <a:pt x="24" y="36"/>
                    </a:cubicBezTo>
                    <a:lnTo>
                      <a:pt x="107" y="60"/>
                    </a:lnTo>
                    <a:lnTo>
                      <a:pt x="131" y="60"/>
                    </a:lnTo>
                    <a:lnTo>
                      <a:pt x="95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6790;p26"/>
              <p:cNvSpPr/>
              <p:nvPr/>
            </p:nvSpPr>
            <p:spPr>
              <a:xfrm>
                <a:off x="3076850" y="3965500"/>
                <a:ext cx="48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44" extrusionOk="0">
                    <a:moveTo>
                      <a:pt x="13" y="0"/>
                    </a:moveTo>
                    <a:lnTo>
                      <a:pt x="1" y="24"/>
                    </a:lnTo>
                    <a:lnTo>
                      <a:pt x="37" y="72"/>
                    </a:lnTo>
                    <a:lnTo>
                      <a:pt x="168" y="143"/>
                    </a:lnTo>
                    <a:lnTo>
                      <a:pt x="191" y="119"/>
                    </a:lnTo>
                    <a:cubicBezTo>
                      <a:pt x="191" y="108"/>
                      <a:pt x="191" y="84"/>
                      <a:pt x="180" y="60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6791;p26"/>
              <p:cNvSpPr/>
              <p:nvPr/>
            </p:nvSpPr>
            <p:spPr>
              <a:xfrm>
                <a:off x="3078350" y="3969375"/>
                <a:ext cx="68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44" extrusionOk="0">
                    <a:moveTo>
                      <a:pt x="227" y="0"/>
                    </a:moveTo>
                    <a:lnTo>
                      <a:pt x="120" y="36"/>
                    </a:lnTo>
                    <a:lnTo>
                      <a:pt x="60" y="36"/>
                    </a:lnTo>
                    <a:lnTo>
                      <a:pt x="0" y="84"/>
                    </a:lnTo>
                    <a:lnTo>
                      <a:pt x="36" y="95"/>
                    </a:lnTo>
                    <a:cubicBezTo>
                      <a:pt x="72" y="95"/>
                      <a:pt x="96" y="84"/>
                      <a:pt x="120" y="72"/>
                    </a:cubicBezTo>
                    <a:cubicBezTo>
                      <a:pt x="155" y="72"/>
                      <a:pt x="143" y="95"/>
                      <a:pt x="143" y="107"/>
                    </a:cubicBezTo>
                    <a:lnTo>
                      <a:pt x="203" y="131"/>
                    </a:lnTo>
                    <a:lnTo>
                      <a:pt x="239" y="143"/>
                    </a:lnTo>
                    <a:cubicBezTo>
                      <a:pt x="250" y="119"/>
                      <a:pt x="262" y="95"/>
                      <a:pt x="274" y="72"/>
                    </a:cubicBez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6792;p26"/>
              <p:cNvSpPr/>
              <p:nvPr/>
            </p:nvSpPr>
            <p:spPr>
              <a:xfrm>
                <a:off x="3068825" y="3960450"/>
                <a:ext cx="36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7" extrusionOk="0">
                    <a:moveTo>
                      <a:pt x="24" y="0"/>
                    </a:moveTo>
                    <a:lnTo>
                      <a:pt x="0" y="24"/>
                    </a:lnTo>
                    <a:cubicBezTo>
                      <a:pt x="0" y="36"/>
                      <a:pt x="0" y="48"/>
                      <a:pt x="0" y="60"/>
                    </a:cubicBezTo>
                    <a:lnTo>
                      <a:pt x="24" y="119"/>
                    </a:lnTo>
                    <a:lnTo>
                      <a:pt x="48" y="131"/>
                    </a:lnTo>
                    <a:lnTo>
                      <a:pt x="60" y="167"/>
                    </a:lnTo>
                    <a:lnTo>
                      <a:pt x="108" y="167"/>
                    </a:lnTo>
                    <a:lnTo>
                      <a:pt x="143" y="119"/>
                    </a:lnTo>
                    <a:cubicBezTo>
                      <a:pt x="143" y="107"/>
                      <a:pt x="131" y="83"/>
                      <a:pt x="131" y="60"/>
                    </a:cubicBezTo>
                    <a:lnTo>
                      <a:pt x="72" y="24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3" name="Google Shape;6793;p26"/>
              <p:cNvSpPr/>
              <p:nvPr/>
            </p:nvSpPr>
            <p:spPr>
              <a:xfrm>
                <a:off x="3011675" y="3831550"/>
                <a:ext cx="14025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846" extrusionOk="0">
                    <a:moveTo>
                      <a:pt x="167" y="1"/>
                    </a:moveTo>
                    <a:lnTo>
                      <a:pt x="60" y="24"/>
                    </a:lnTo>
                    <a:lnTo>
                      <a:pt x="0" y="96"/>
                    </a:lnTo>
                    <a:cubicBezTo>
                      <a:pt x="12" y="108"/>
                      <a:pt x="12" y="120"/>
                      <a:pt x="12" y="132"/>
                    </a:cubicBezTo>
                    <a:lnTo>
                      <a:pt x="60" y="167"/>
                    </a:lnTo>
                    <a:lnTo>
                      <a:pt x="60" y="227"/>
                    </a:lnTo>
                    <a:lnTo>
                      <a:pt x="12" y="286"/>
                    </a:lnTo>
                    <a:lnTo>
                      <a:pt x="12" y="346"/>
                    </a:lnTo>
                    <a:cubicBezTo>
                      <a:pt x="24" y="358"/>
                      <a:pt x="36" y="370"/>
                      <a:pt x="48" y="394"/>
                    </a:cubicBezTo>
                    <a:lnTo>
                      <a:pt x="72" y="405"/>
                    </a:lnTo>
                    <a:lnTo>
                      <a:pt x="143" y="501"/>
                    </a:lnTo>
                    <a:cubicBezTo>
                      <a:pt x="167" y="572"/>
                      <a:pt x="191" y="655"/>
                      <a:pt x="215" y="739"/>
                    </a:cubicBezTo>
                    <a:cubicBezTo>
                      <a:pt x="215" y="763"/>
                      <a:pt x="203" y="798"/>
                      <a:pt x="191" y="834"/>
                    </a:cubicBezTo>
                    <a:lnTo>
                      <a:pt x="310" y="846"/>
                    </a:lnTo>
                    <a:lnTo>
                      <a:pt x="465" y="798"/>
                    </a:lnTo>
                    <a:cubicBezTo>
                      <a:pt x="465" y="786"/>
                      <a:pt x="465" y="775"/>
                      <a:pt x="465" y="763"/>
                    </a:cubicBezTo>
                    <a:cubicBezTo>
                      <a:pt x="453" y="739"/>
                      <a:pt x="441" y="715"/>
                      <a:pt x="429" y="679"/>
                    </a:cubicBezTo>
                    <a:cubicBezTo>
                      <a:pt x="417" y="655"/>
                      <a:pt x="441" y="644"/>
                      <a:pt x="453" y="620"/>
                    </a:cubicBezTo>
                    <a:lnTo>
                      <a:pt x="548" y="620"/>
                    </a:lnTo>
                    <a:lnTo>
                      <a:pt x="560" y="596"/>
                    </a:lnTo>
                    <a:lnTo>
                      <a:pt x="453" y="536"/>
                    </a:lnTo>
                    <a:lnTo>
                      <a:pt x="477" y="501"/>
                    </a:lnTo>
                    <a:lnTo>
                      <a:pt x="358" y="429"/>
                    </a:lnTo>
                    <a:lnTo>
                      <a:pt x="334" y="394"/>
                    </a:lnTo>
                    <a:lnTo>
                      <a:pt x="393" y="370"/>
                    </a:lnTo>
                    <a:lnTo>
                      <a:pt x="489" y="394"/>
                    </a:lnTo>
                    <a:lnTo>
                      <a:pt x="489" y="382"/>
                    </a:lnTo>
                    <a:lnTo>
                      <a:pt x="441" y="346"/>
                    </a:lnTo>
                    <a:lnTo>
                      <a:pt x="322" y="310"/>
                    </a:lnTo>
                    <a:lnTo>
                      <a:pt x="429" y="310"/>
                    </a:lnTo>
                    <a:cubicBezTo>
                      <a:pt x="429" y="274"/>
                      <a:pt x="417" y="251"/>
                      <a:pt x="405" y="227"/>
                    </a:cubicBezTo>
                    <a:lnTo>
                      <a:pt x="381" y="203"/>
                    </a:lnTo>
                    <a:cubicBezTo>
                      <a:pt x="381" y="167"/>
                      <a:pt x="370" y="132"/>
                      <a:pt x="358" y="96"/>
                    </a:cubicBezTo>
                    <a:lnTo>
                      <a:pt x="250" y="13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4" name="Google Shape;6794;p26"/>
              <p:cNvSpPr/>
              <p:nvPr/>
            </p:nvSpPr>
            <p:spPr>
              <a:xfrm>
                <a:off x="3065250" y="3960150"/>
                <a:ext cx="39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15" extrusionOk="0">
                    <a:moveTo>
                      <a:pt x="72" y="0"/>
                    </a:moveTo>
                    <a:lnTo>
                      <a:pt x="1" y="24"/>
                    </a:lnTo>
                    <a:lnTo>
                      <a:pt x="24" y="48"/>
                    </a:lnTo>
                    <a:lnTo>
                      <a:pt x="60" y="60"/>
                    </a:lnTo>
                    <a:lnTo>
                      <a:pt x="24" y="95"/>
                    </a:lnTo>
                    <a:lnTo>
                      <a:pt x="12" y="143"/>
                    </a:lnTo>
                    <a:cubicBezTo>
                      <a:pt x="24" y="167"/>
                      <a:pt x="36" y="179"/>
                      <a:pt x="48" y="191"/>
                    </a:cubicBezTo>
                    <a:lnTo>
                      <a:pt x="96" y="214"/>
                    </a:lnTo>
                    <a:lnTo>
                      <a:pt x="155" y="214"/>
                    </a:lnTo>
                    <a:lnTo>
                      <a:pt x="96" y="155"/>
                    </a:lnTo>
                    <a:lnTo>
                      <a:pt x="132" y="119"/>
                    </a:lnTo>
                    <a:cubicBezTo>
                      <a:pt x="132" y="95"/>
                      <a:pt x="120" y="72"/>
                      <a:pt x="120" y="48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5" name="Google Shape;6795;p26"/>
              <p:cNvSpPr/>
              <p:nvPr/>
            </p:nvSpPr>
            <p:spPr>
              <a:xfrm>
                <a:off x="3030425" y="3873225"/>
                <a:ext cx="53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91" extrusionOk="0">
                    <a:moveTo>
                      <a:pt x="167" y="0"/>
                    </a:moveTo>
                    <a:lnTo>
                      <a:pt x="72" y="24"/>
                    </a:lnTo>
                    <a:lnTo>
                      <a:pt x="1" y="72"/>
                    </a:lnTo>
                    <a:lnTo>
                      <a:pt x="60" y="96"/>
                    </a:lnTo>
                    <a:lnTo>
                      <a:pt x="108" y="179"/>
                    </a:lnTo>
                    <a:lnTo>
                      <a:pt x="179" y="191"/>
                    </a:lnTo>
                    <a:lnTo>
                      <a:pt x="215" y="120"/>
                    </a:lnTo>
                    <a:cubicBezTo>
                      <a:pt x="203" y="84"/>
                      <a:pt x="191" y="36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6" name="Google Shape;6796;p26"/>
              <p:cNvSpPr/>
              <p:nvPr/>
            </p:nvSpPr>
            <p:spPr>
              <a:xfrm>
                <a:off x="3032800" y="3860425"/>
                <a:ext cx="33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2" extrusionOk="0">
                    <a:moveTo>
                      <a:pt x="37" y="1"/>
                    </a:moveTo>
                    <a:lnTo>
                      <a:pt x="1" y="36"/>
                    </a:lnTo>
                    <a:lnTo>
                      <a:pt x="37" y="72"/>
                    </a:lnTo>
                    <a:lnTo>
                      <a:pt x="132" y="36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7" name="Google Shape;6797;p26"/>
              <p:cNvSpPr/>
              <p:nvPr/>
            </p:nvSpPr>
            <p:spPr>
              <a:xfrm>
                <a:off x="3034600" y="3861925"/>
                <a:ext cx="77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22" extrusionOk="0">
                    <a:moveTo>
                      <a:pt x="95" y="0"/>
                    </a:moveTo>
                    <a:lnTo>
                      <a:pt x="12" y="48"/>
                    </a:lnTo>
                    <a:lnTo>
                      <a:pt x="0" y="179"/>
                    </a:lnTo>
                    <a:lnTo>
                      <a:pt x="24" y="238"/>
                    </a:lnTo>
                    <a:cubicBezTo>
                      <a:pt x="36" y="262"/>
                      <a:pt x="48" y="298"/>
                      <a:pt x="60" y="322"/>
                    </a:cubicBezTo>
                    <a:cubicBezTo>
                      <a:pt x="72" y="298"/>
                      <a:pt x="95" y="274"/>
                      <a:pt x="107" y="250"/>
                    </a:cubicBezTo>
                    <a:lnTo>
                      <a:pt x="155" y="250"/>
                    </a:lnTo>
                    <a:lnTo>
                      <a:pt x="203" y="262"/>
                    </a:lnTo>
                    <a:lnTo>
                      <a:pt x="262" y="238"/>
                    </a:lnTo>
                    <a:cubicBezTo>
                      <a:pt x="262" y="214"/>
                      <a:pt x="262" y="191"/>
                      <a:pt x="274" y="179"/>
                    </a:cubicBezTo>
                    <a:cubicBezTo>
                      <a:pt x="286" y="155"/>
                      <a:pt x="298" y="131"/>
                      <a:pt x="310" y="95"/>
                    </a:cubicBezTo>
                    <a:lnTo>
                      <a:pt x="215" y="48"/>
                    </a:lnTo>
                    <a:cubicBezTo>
                      <a:pt x="203" y="36"/>
                      <a:pt x="203" y="12"/>
                      <a:pt x="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8" name="Google Shape;6798;p26"/>
              <p:cNvSpPr/>
              <p:nvPr/>
            </p:nvSpPr>
            <p:spPr>
              <a:xfrm>
                <a:off x="3023875" y="3835425"/>
                <a:ext cx="30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2" extrusionOk="0">
                    <a:moveTo>
                      <a:pt x="60" y="0"/>
                    </a:moveTo>
                    <a:lnTo>
                      <a:pt x="1" y="36"/>
                    </a:lnTo>
                    <a:lnTo>
                      <a:pt x="96" y="72"/>
                    </a:lnTo>
                    <a:lnTo>
                      <a:pt x="120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9" name="Google Shape;6799;p26"/>
              <p:cNvSpPr/>
              <p:nvPr/>
            </p:nvSpPr>
            <p:spPr>
              <a:xfrm>
                <a:off x="3031625" y="3854775"/>
                <a:ext cx="18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72" h="108" extrusionOk="0">
                    <a:moveTo>
                      <a:pt x="60" y="0"/>
                    </a:moveTo>
                    <a:lnTo>
                      <a:pt x="0" y="72"/>
                    </a:lnTo>
                    <a:lnTo>
                      <a:pt x="36" y="107"/>
                    </a:lnTo>
                    <a:lnTo>
                      <a:pt x="72" y="6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0" name="Google Shape;6800;p26"/>
              <p:cNvSpPr/>
              <p:nvPr/>
            </p:nvSpPr>
            <p:spPr>
              <a:xfrm>
                <a:off x="3060200" y="3953300"/>
                <a:ext cx="80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39" extrusionOk="0">
                    <a:moveTo>
                      <a:pt x="48" y="0"/>
                    </a:moveTo>
                    <a:lnTo>
                      <a:pt x="0" y="24"/>
                    </a:lnTo>
                    <a:lnTo>
                      <a:pt x="60" y="84"/>
                    </a:lnTo>
                    <a:cubicBezTo>
                      <a:pt x="48" y="107"/>
                      <a:pt x="36" y="143"/>
                      <a:pt x="36" y="179"/>
                    </a:cubicBezTo>
                    <a:cubicBezTo>
                      <a:pt x="24" y="203"/>
                      <a:pt x="12" y="203"/>
                      <a:pt x="0" y="215"/>
                    </a:cubicBezTo>
                    <a:lnTo>
                      <a:pt x="48" y="238"/>
                    </a:lnTo>
                    <a:lnTo>
                      <a:pt x="167" y="179"/>
                    </a:lnTo>
                    <a:lnTo>
                      <a:pt x="262" y="155"/>
                    </a:lnTo>
                    <a:cubicBezTo>
                      <a:pt x="250" y="143"/>
                      <a:pt x="250" y="131"/>
                      <a:pt x="262" y="131"/>
                    </a:cubicBezTo>
                    <a:lnTo>
                      <a:pt x="322" y="107"/>
                    </a:lnTo>
                    <a:lnTo>
                      <a:pt x="322" y="72"/>
                    </a:lnTo>
                    <a:lnTo>
                      <a:pt x="179" y="24"/>
                    </a:lnTo>
                    <a:lnTo>
                      <a:pt x="119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1" name="Google Shape;6801;p26"/>
              <p:cNvSpPr/>
              <p:nvPr/>
            </p:nvSpPr>
            <p:spPr>
              <a:xfrm>
                <a:off x="3118825" y="3954475"/>
                <a:ext cx="65800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1811" extrusionOk="0">
                    <a:moveTo>
                      <a:pt x="632" y="1"/>
                    </a:moveTo>
                    <a:lnTo>
                      <a:pt x="525" y="72"/>
                    </a:lnTo>
                    <a:lnTo>
                      <a:pt x="489" y="108"/>
                    </a:lnTo>
                    <a:lnTo>
                      <a:pt x="406" y="72"/>
                    </a:lnTo>
                    <a:lnTo>
                      <a:pt x="346" y="72"/>
                    </a:lnTo>
                    <a:cubicBezTo>
                      <a:pt x="334" y="96"/>
                      <a:pt x="322" y="120"/>
                      <a:pt x="322" y="144"/>
                    </a:cubicBezTo>
                    <a:cubicBezTo>
                      <a:pt x="310" y="156"/>
                      <a:pt x="346" y="179"/>
                      <a:pt x="346" y="203"/>
                    </a:cubicBezTo>
                    <a:cubicBezTo>
                      <a:pt x="358" y="215"/>
                      <a:pt x="346" y="239"/>
                      <a:pt x="346" y="251"/>
                    </a:cubicBezTo>
                    <a:lnTo>
                      <a:pt x="286" y="334"/>
                    </a:lnTo>
                    <a:cubicBezTo>
                      <a:pt x="286" y="346"/>
                      <a:pt x="275" y="358"/>
                      <a:pt x="275" y="370"/>
                    </a:cubicBezTo>
                    <a:lnTo>
                      <a:pt x="179" y="346"/>
                    </a:lnTo>
                    <a:lnTo>
                      <a:pt x="120" y="346"/>
                    </a:lnTo>
                    <a:cubicBezTo>
                      <a:pt x="108" y="370"/>
                      <a:pt x="96" y="406"/>
                      <a:pt x="84" y="430"/>
                    </a:cubicBezTo>
                    <a:lnTo>
                      <a:pt x="144" y="453"/>
                    </a:lnTo>
                    <a:lnTo>
                      <a:pt x="203" y="430"/>
                    </a:lnTo>
                    <a:lnTo>
                      <a:pt x="203" y="489"/>
                    </a:lnTo>
                    <a:lnTo>
                      <a:pt x="144" y="572"/>
                    </a:lnTo>
                    <a:lnTo>
                      <a:pt x="179" y="608"/>
                    </a:lnTo>
                    <a:cubicBezTo>
                      <a:pt x="191" y="644"/>
                      <a:pt x="203" y="668"/>
                      <a:pt x="215" y="703"/>
                    </a:cubicBezTo>
                    <a:cubicBezTo>
                      <a:pt x="251" y="727"/>
                      <a:pt x="286" y="751"/>
                      <a:pt x="322" y="787"/>
                    </a:cubicBezTo>
                    <a:lnTo>
                      <a:pt x="382" y="763"/>
                    </a:lnTo>
                    <a:lnTo>
                      <a:pt x="429" y="691"/>
                    </a:lnTo>
                    <a:lnTo>
                      <a:pt x="548" y="596"/>
                    </a:lnTo>
                    <a:lnTo>
                      <a:pt x="644" y="584"/>
                    </a:lnTo>
                    <a:cubicBezTo>
                      <a:pt x="656" y="596"/>
                      <a:pt x="667" y="620"/>
                      <a:pt x="679" y="644"/>
                    </a:cubicBezTo>
                    <a:lnTo>
                      <a:pt x="644" y="739"/>
                    </a:lnTo>
                    <a:lnTo>
                      <a:pt x="560" y="787"/>
                    </a:lnTo>
                    <a:lnTo>
                      <a:pt x="560" y="834"/>
                    </a:lnTo>
                    <a:lnTo>
                      <a:pt x="441" y="918"/>
                    </a:lnTo>
                    <a:lnTo>
                      <a:pt x="441" y="953"/>
                    </a:lnTo>
                    <a:lnTo>
                      <a:pt x="465" y="989"/>
                    </a:lnTo>
                    <a:lnTo>
                      <a:pt x="560" y="1037"/>
                    </a:lnTo>
                    <a:lnTo>
                      <a:pt x="667" y="1072"/>
                    </a:lnTo>
                    <a:lnTo>
                      <a:pt x="739" y="1049"/>
                    </a:lnTo>
                    <a:lnTo>
                      <a:pt x="906" y="1072"/>
                    </a:lnTo>
                    <a:lnTo>
                      <a:pt x="1144" y="1156"/>
                    </a:lnTo>
                    <a:lnTo>
                      <a:pt x="1287" y="1156"/>
                    </a:lnTo>
                    <a:lnTo>
                      <a:pt x="1429" y="1084"/>
                    </a:lnTo>
                    <a:lnTo>
                      <a:pt x="1549" y="1072"/>
                    </a:lnTo>
                    <a:lnTo>
                      <a:pt x="1668" y="1025"/>
                    </a:lnTo>
                    <a:lnTo>
                      <a:pt x="1668" y="1025"/>
                    </a:lnTo>
                    <a:cubicBezTo>
                      <a:pt x="1668" y="1037"/>
                      <a:pt x="1668" y="1037"/>
                      <a:pt x="1656" y="1049"/>
                    </a:cubicBezTo>
                    <a:lnTo>
                      <a:pt x="1584" y="1084"/>
                    </a:lnTo>
                    <a:lnTo>
                      <a:pt x="1477" y="1144"/>
                    </a:lnTo>
                    <a:lnTo>
                      <a:pt x="1263" y="1192"/>
                    </a:lnTo>
                    <a:lnTo>
                      <a:pt x="1215" y="1203"/>
                    </a:lnTo>
                    <a:lnTo>
                      <a:pt x="1120" y="1168"/>
                    </a:lnTo>
                    <a:lnTo>
                      <a:pt x="953" y="1156"/>
                    </a:lnTo>
                    <a:lnTo>
                      <a:pt x="727" y="1144"/>
                    </a:lnTo>
                    <a:lnTo>
                      <a:pt x="608" y="1132"/>
                    </a:lnTo>
                    <a:cubicBezTo>
                      <a:pt x="608" y="1144"/>
                      <a:pt x="608" y="1144"/>
                      <a:pt x="608" y="1156"/>
                    </a:cubicBezTo>
                    <a:lnTo>
                      <a:pt x="644" y="1192"/>
                    </a:lnTo>
                    <a:cubicBezTo>
                      <a:pt x="644" y="1203"/>
                      <a:pt x="632" y="1215"/>
                      <a:pt x="620" y="1227"/>
                    </a:cubicBezTo>
                    <a:lnTo>
                      <a:pt x="584" y="1227"/>
                    </a:lnTo>
                    <a:lnTo>
                      <a:pt x="417" y="1203"/>
                    </a:lnTo>
                    <a:lnTo>
                      <a:pt x="322" y="1180"/>
                    </a:lnTo>
                    <a:cubicBezTo>
                      <a:pt x="322" y="1180"/>
                      <a:pt x="322" y="1192"/>
                      <a:pt x="310" y="1203"/>
                    </a:cubicBezTo>
                    <a:lnTo>
                      <a:pt x="358" y="1227"/>
                    </a:lnTo>
                    <a:lnTo>
                      <a:pt x="560" y="1275"/>
                    </a:lnTo>
                    <a:lnTo>
                      <a:pt x="584" y="1299"/>
                    </a:lnTo>
                    <a:lnTo>
                      <a:pt x="525" y="1311"/>
                    </a:lnTo>
                    <a:lnTo>
                      <a:pt x="513" y="1322"/>
                    </a:lnTo>
                    <a:cubicBezTo>
                      <a:pt x="513" y="1334"/>
                      <a:pt x="513" y="1346"/>
                      <a:pt x="513" y="1358"/>
                    </a:cubicBezTo>
                    <a:cubicBezTo>
                      <a:pt x="501" y="1358"/>
                      <a:pt x="489" y="1370"/>
                      <a:pt x="477" y="1370"/>
                    </a:cubicBezTo>
                    <a:lnTo>
                      <a:pt x="441" y="1322"/>
                    </a:lnTo>
                    <a:lnTo>
                      <a:pt x="346" y="1299"/>
                    </a:lnTo>
                    <a:cubicBezTo>
                      <a:pt x="334" y="1299"/>
                      <a:pt x="322" y="1311"/>
                      <a:pt x="322" y="1322"/>
                    </a:cubicBezTo>
                    <a:cubicBezTo>
                      <a:pt x="322" y="1346"/>
                      <a:pt x="334" y="1358"/>
                      <a:pt x="334" y="1370"/>
                    </a:cubicBezTo>
                    <a:lnTo>
                      <a:pt x="286" y="1394"/>
                    </a:lnTo>
                    <a:lnTo>
                      <a:pt x="132" y="1430"/>
                    </a:lnTo>
                    <a:lnTo>
                      <a:pt x="120" y="1453"/>
                    </a:lnTo>
                    <a:lnTo>
                      <a:pt x="155" y="1465"/>
                    </a:lnTo>
                    <a:cubicBezTo>
                      <a:pt x="155" y="1477"/>
                      <a:pt x="155" y="1489"/>
                      <a:pt x="155" y="1501"/>
                    </a:cubicBezTo>
                    <a:lnTo>
                      <a:pt x="72" y="1501"/>
                    </a:lnTo>
                    <a:lnTo>
                      <a:pt x="1" y="1537"/>
                    </a:lnTo>
                    <a:cubicBezTo>
                      <a:pt x="1" y="1549"/>
                      <a:pt x="13" y="1561"/>
                      <a:pt x="25" y="1573"/>
                    </a:cubicBezTo>
                    <a:lnTo>
                      <a:pt x="120" y="1573"/>
                    </a:lnTo>
                    <a:lnTo>
                      <a:pt x="203" y="1561"/>
                    </a:lnTo>
                    <a:cubicBezTo>
                      <a:pt x="203" y="1537"/>
                      <a:pt x="215" y="1525"/>
                      <a:pt x="215" y="1513"/>
                    </a:cubicBezTo>
                    <a:lnTo>
                      <a:pt x="239" y="1489"/>
                    </a:lnTo>
                    <a:lnTo>
                      <a:pt x="298" y="1501"/>
                    </a:lnTo>
                    <a:lnTo>
                      <a:pt x="394" y="1537"/>
                    </a:lnTo>
                    <a:lnTo>
                      <a:pt x="429" y="1513"/>
                    </a:lnTo>
                    <a:cubicBezTo>
                      <a:pt x="441" y="1513"/>
                      <a:pt x="453" y="1525"/>
                      <a:pt x="465" y="1537"/>
                    </a:cubicBezTo>
                    <a:cubicBezTo>
                      <a:pt x="465" y="1549"/>
                      <a:pt x="465" y="1561"/>
                      <a:pt x="477" y="1573"/>
                    </a:cubicBezTo>
                    <a:lnTo>
                      <a:pt x="536" y="1596"/>
                    </a:lnTo>
                    <a:lnTo>
                      <a:pt x="477" y="1644"/>
                    </a:lnTo>
                    <a:lnTo>
                      <a:pt x="453" y="1715"/>
                    </a:lnTo>
                    <a:lnTo>
                      <a:pt x="513" y="1763"/>
                    </a:lnTo>
                    <a:lnTo>
                      <a:pt x="560" y="1751"/>
                    </a:lnTo>
                    <a:lnTo>
                      <a:pt x="620" y="1751"/>
                    </a:lnTo>
                    <a:lnTo>
                      <a:pt x="703" y="1811"/>
                    </a:lnTo>
                    <a:lnTo>
                      <a:pt x="751" y="1799"/>
                    </a:lnTo>
                    <a:lnTo>
                      <a:pt x="751" y="1763"/>
                    </a:lnTo>
                    <a:lnTo>
                      <a:pt x="691" y="1739"/>
                    </a:lnTo>
                    <a:lnTo>
                      <a:pt x="596" y="1715"/>
                    </a:lnTo>
                    <a:cubicBezTo>
                      <a:pt x="596" y="1703"/>
                      <a:pt x="584" y="1692"/>
                      <a:pt x="584" y="1680"/>
                    </a:cubicBezTo>
                    <a:lnTo>
                      <a:pt x="596" y="1668"/>
                    </a:lnTo>
                    <a:lnTo>
                      <a:pt x="667" y="1680"/>
                    </a:lnTo>
                    <a:lnTo>
                      <a:pt x="715" y="1632"/>
                    </a:lnTo>
                    <a:lnTo>
                      <a:pt x="715" y="1596"/>
                    </a:lnTo>
                    <a:lnTo>
                      <a:pt x="656" y="1596"/>
                    </a:lnTo>
                    <a:lnTo>
                      <a:pt x="596" y="1584"/>
                    </a:lnTo>
                    <a:lnTo>
                      <a:pt x="775" y="1477"/>
                    </a:lnTo>
                    <a:lnTo>
                      <a:pt x="834" y="1430"/>
                    </a:lnTo>
                    <a:lnTo>
                      <a:pt x="1203" y="1430"/>
                    </a:lnTo>
                    <a:lnTo>
                      <a:pt x="1251" y="1394"/>
                    </a:lnTo>
                    <a:lnTo>
                      <a:pt x="1227" y="1358"/>
                    </a:lnTo>
                    <a:lnTo>
                      <a:pt x="1322" y="1334"/>
                    </a:lnTo>
                    <a:lnTo>
                      <a:pt x="1370" y="1322"/>
                    </a:lnTo>
                    <a:lnTo>
                      <a:pt x="1513" y="1251"/>
                    </a:lnTo>
                    <a:lnTo>
                      <a:pt x="1703" y="1227"/>
                    </a:lnTo>
                    <a:lnTo>
                      <a:pt x="1834" y="1192"/>
                    </a:lnTo>
                    <a:lnTo>
                      <a:pt x="2013" y="1168"/>
                    </a:lnTo>
                    <a:lnTo>
                      <a:pt x="2120" y="1203"/>
                    </a:lnTo>
                    <a:lnTo>
                      <a:pt x="2227" y="1215"/>
                    </a:lnTo>
                    <a:lnTo>
                      <a:pt x="2322" y="1168"/>
                    </a:lnTo>
                    <a:lnTo>
                      <a:pt x="2394" y="1084"/>
                    </a:lnTo>
                    <a:lnTo>
                      <a:pt x="2394" y="1013"/>
                    </a:lnTo>
                    <a:lnTo>
                      <a:pt x="2477" y="965"/>
                    </a:lnTo>
                    <a:lnTo>
                      <a:pt x="2525" y="989"/>
                    </a:lnTo>
                    <a:lnTo>
                      <a:pt x="2632" y="906"/>
                    </a:lnTo>
                    <a:lnTo>
                      <a:pt x="2596" y="846"/>
                    </a:lnTo>
                    <a:lnTo>
                      <a:pt x="2525" y="822"/>
                    </a:lnTo>
                    <a:lnTo>
                      <a:pt x="2382" y="894"/>
                    </a:lnTo>
                    <a:lnTo>
                      <a:pt x="2287" y="906"/>
                    </a:lnTo>
                    <a:lnTo>
                      <a:pt x="2156" y="834"/>
                    </a:lnTo>
                    <a:lnTo>
                      <a:pt x="2025" y="822"/>
                    </a:lnTo>
                    <a:lnTo>
                      <a:pt x="1977" y="787"/>
                    </a:lnTo>
                    <a:lnTo>
                      <a:pt x="1608" y="763"/>
                    </a:lnTo>
                    <a:lnTo>
                      <a:pt x="1501" y="751"/>
                    </a:lnTo>
                    <a:lnTo>
                      <a:pt x="1477" y="656"/>
                    </a:lnTo>
                    <a:lnTo>
                      <a:pt x="1346" y="596"/>
                    </a:lnTo>
                    <a:lnTo>
                      <a:pt x="1227" y="608"/>
                    </a:lnTo>
                    <a:lnTo>
                      <a:pt x="1144" y="489"/>
                    </a:lnTo>
                    <a:lnTo>
                      <a:pt x="1084" y="418"/>
                    </a:lnTo>
                    <a:lnTo>
                      <a:pt x="977" y="465"/>
                    </a:lnTo>
                    <a:lnTo>
                      <a:pt x="870" y="453"/>
                    </a:lnTo>
                    <a:lnTo>
                      <a:pt x="858" y="453"/>
                    </a:lnTo>
                    <a:lnTo>
                      <a:pt x="858" y="430"/>
                    </a:lnTo>
                    <a:lnTo>
                      <a:pt x="882" y="358"/>
                    </a:lnTo>
                    <a:lnTo>
                      <a:pt x="941" y="322"/>
                    </a:lnTo>
                    <a:lnTo>
                      <a:pt x="1001" y="358"/>
                    </a:lnTo>
                    <a:lnTo>
                      <a:pt x="906" y="168"/>
                    </a:lnTo>
                    <a:lnTo>
                      <a:pt x="739" y="72"/>
                    </a:lnTo>
                    <a:lnTo>
                      <a:pt x="6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6802;p26"/>
              <p:cNvSpPr/>
              <p:nvPr/>
            </p:nvSpPr>
            <p:spPr>
              <a:xfrm>
                <a:off x="3191150" y="3972350"/>
                <a:ext cx="80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03" extrusionOk="0">
                    <a:moveTo>
                      <a:pt x="322" y="0"/>
                    </a:moveTo>
                    <a:lnTo>
                      <a:pt x="215" y="12"/>
                    </a:lnTo>
                    <a:cubicBezTo>
                      <a:pt x="203" y="36"/>
                      <a:pt x="191" y="60"/>
                      <a:pt x="168" y="84"/>
                    </a:cubicBezTo>
                    <a:lnTo>
                      <a:pt x="49" y="119"/>
                    </a:lnTo>
                    <a:cubicBezTo>
                      <a:pt x="37" y="131"/>
                      <a:pt x="25" y="143"/>
                      <a:pt x="1" y="155"/>
                    </a:cubicBezTo>
                    <a:lnTo>
                      <a:pt x="84" y="203"/>
                    </a:lnTo>
                    <a:lnTo>
                      <a:pt x="168" y="119"/>
                    </a:lnTo>
                    <a:lnTo>
                      <a:pt x="251" y="84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3" name="Google Shape;6803;p26"/>
              <p:cNvSpPr/>
              <p:nvPr/>
            </p:nvSpPr>
            <p:spPr>
              <a:xfrm>
                <a:off x="3091450" y="3981275"/>
                <a:ext cx="199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358" extrusionOk="0">
                    <a:moveTo>
                      <a:pt x="369" y="0"/>
                    </a:moveTo>
                    <a:lnTo>
                      <a:pt x="274" y="24"/>
                    </a:lnTo>
                    <a:lnTo>
                      <a:pt x="203" y="72"/>
                    </a:lnTo>
                    <a:lnTo>
                      <a:pt x="155" y="60"/>
                    </a:lnTo>
                    <a:lnTo>
                      <a:pt x="96" y="36"/>
                    </a:lnTo>
                    <a:lnTo>
                      <a:pt x="36" y="60"/>
                    </a:lnTo>
                    <a:cubicBezTo>
                      <a:pt x="36" y="72"/>
                      <a:pt x="12" y="84"/>
                      <a:pt x="12" y="96"/>
                    </a:cubicBezTo>
                    <a:cubicBezTo>
                      <a:pt x="0" y="108"/>
                      <a:pt x="24" y="120"/>
                      <a:pt x="24" y="131"/>
                    </a:cubicBezTo>
                    <a:lnTo>
                      <a:pt x="119" y="155"/>
                    </a:lnTo>
                    <a:lnTo>
                      <a:pt x="167" y="215"/>
                    </a:lnTo>
                    <a:lnTo>
                      <a:pt x="250" y="215"/>
                    </a:lnTo>
                    <a:lnTo>
                      <a:pt x="369" y="286"/>
                    </a:lnTo>
                    <a:lnTo>
                      <a:pt x="429" y="286"/>
                    </a:lnTo>
                    <a:lnTo>
                      <a:pt x="524" y="250"/>
                    </a:lnTo>
                    <a:lnTo>
                      <a:pt x="584" y="262"/>
                    </a:lnTo>
                    <a:lnTo>
                      <a:pt x="596" y="322"/>
                    </a:lnTo>
                    <a:lnTo>
                      <a:pt x="667" y="358"/>
                    </a:lnTo>
                    <a:lnTo>
                      <a:pt x="727" y="322"/>
                    </a:lnTo>
                    <a:lnTo>
                      <a:pt x="691" y="286"/>
                    </a:lnTo>
                    <a:lnTo>
                      <a:pt x="739" y="215"/>
                    </a:lnTo>
                    <a:lnTo>
                      <a:pt x="727" y="179"/>
                    </a:lnTo>
                    <a:lnTo>
                      <a:pt x="691" y="155"/>
                    </a:lnTo>
                    <a:lnTo>
                      <a:pt x="727" y="131"/>
                    </a:lnTo>
                    <a:lnTo>
                      <a:pt x="798" y="120"/>
                    </a:lnTo>
                    <a:lnTo>
                      <a:pt x="762" y="72"/>
                    </a:lnTo>
                    <a:lnTo>
                      <a:pt x="691" y="60"/>
                    </a:lnTo>
                    <a:lnTo>
                      <a:pt x="608" y="108"/>
                    </a:lnTo>
                    <a:lnTo>
                      <a:pt x="572" y="60"/>
                    </a:lnTo>
                    <a:lnTo>
                      <a:pt x="512" y="48"/>
                    </a:lnTo>
                    <a:lnTo>
                      <a:pt x="3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4" name="Google Shape;6804;p26"/>
              <p:cNvSpPr/>
              <p:nvPr/>
            </p:nvSpPr>
            <p:spPr>
              <a:xfrm>
                <a:off x="3103050" y="3988425"/>
                <a:ext cx="24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60" extrusionOk="0">
                    <a:moveTo>
                      <a:pt x="36" y="0"/>
                    </a:moveTo>
                    <a:lnTo>
                      <a:pt x="1" y="36"/>
                    </a:lnTo>
                    <a:lnTo>
                      <a:pt x="24" y="48"/>
                    </a:lnTo>
                    <a:lnTo>
                      <a:pt x="72" y="60"/>
                    </a:lnTo>
                    <a:lnTo>
                      <a:pt x="96" y="24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26"/>
              <p:cNvSpPr/>
              <p:nvPr/>
            </p:nvSpPr>
            <p:spPr>
              <a:xfrm>
                <a:off x="3167350" y="3998550"/>
                <a:ext cx="24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60" extrusionOk="0">
                    <a:moveTo>
                      <a:pt x="48" y="0"/>
                    </a:moveTo>
                    <a:cubicBezTo>
                      <a:pt x="48" y="0"/>
                      <a:pt x="0" y="48"/>
                      <a:pt x="0" y="48"/>
                    </a:cubicBezTo>
                    <a:lnTo>
                      <a:pt x="48" y="60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26"/>
              <p:cNvSpPr/>
              <p:nvPr/>
            </p:nvSpPr>
            <p:spPr>
              <a:xfrm>
                <a:off x="3111100" y="3987525"/>
                <a:ext cx="270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2" extrusionOk="0">
                    <a:moveTo>
                      <a:pt x="72" y="0"/>
                    </a:moveTo>
                    <a:lnTo>
                      <a:pt x="48" y="24"/>
                    </a:lnTo>
                    <a:cubicBezTo>
                      <a:pt x="36" y="36"/>
                      <a:pt x="24" y="60"/>
                      <a:pt x="0" y="84"/>
                    </a:cubicBezTo>
                    <a:lnTo>
                      <a:pt x="24" y="131"/>
                    </a:lnTo>
                    <a:lnTo>
                      <a:pt x="72" y="108"/>
                    </a:lnTo>
                    <a:cubicBezTo>
                      <a:pt x="83" y="84"/>
                      <a:pt x="95" y="60"/>
                      <a:pt x="95" y="36"/>
                    </a:cubicBezTo>
                    <a:lnTo>
                      <a:pt x="107" y="12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26"/>
              <p:cNvSpPr/>
              <p:nvPr/>
            </p:nvSpPr>
            <p:spPr>
              <a:xfrm>
                <a:off x="3170025" y="3994375"/>
                <a:ext cx="2400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144" extrusionOk="0">
                    <a:moveTo>
                      <a:pt x="1" y="0"/>
                    </a:moveTo>
                    <a:lnTo>
                      <a:pt x="36" y="36"/>
                    </a:lnTo>
                    <a:lnTo>
                      <a:pt x="1" y="107"/>
                    </a:lnTo>
                    <a:lnTo>
                      <a:pt x="48" y="143"/>
                    </a:lnTo>
                    <a:lnTo>
                      <a:pt x="96" y="143"/>
                    </a:lnTo>
                    <a:cubicBezTo>
                      <a:pt x="96" y="119"/>
                      <a:pt x="96" y="96"/>
                      <a:pt x="84" y="72"/>
                    </a:cubicBezTo>
                    <a:lnTo>
                      <a:pt x="60" y="1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26"/>
              <p:cNvSpPr/>
              <p:nvPr/>
            </p:nvSpPr>
            <p:spPr>
              <a:xfrm>
                <a:off x="3123000" y="3973225"/>
                <a:ext cx="7175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82" extrusionOk="0">
                    <a:moveTo>
                      <a:pt x="12" y="1"/>
                    </a:moveTo>
                    <a:lnTo>
                      <a:pt x="12" y="84"/>
                    </a:lnTo>
                    <a:lnTo>
                      <a:pt x="0" y="168"/>
                    </a:lnTo>
                    <a:cubicBezTo>
                      <a:pt x="12" y="191"/>
                      <a:pt x="36" y="203"/>
                      <a:pt x="48" y="227"/>
                    </a:cubicBezTo>
                    <a:cubicBezTo>
                      <a:pt x="48" y="239"/>
                      <a:pt x="36" y="263"/>
                      <a:pt x="36" y="287"/>
                    </a:cubicBezTo>
                    <a:lnTo>
                      <a:pt x="48" y="334"/>
                    </a:lnTo>
                    <a:lnTo>
                      <a:pt x="131" y="358"/>
                    </a:lnTo>
                    <a:lnTo>
                      <a:pt x="227" y="358"/>
                    </a:lnTo>
                    <a:lnTo>
                      <a:pt x="262" y="382"/>
                    </a:lnTo>
                    <a:cubicBezTo>
                      <a:pt x="274" y="370"/>
                      <a:pt x="274" y="346"/>
                      <a:pt x="286" y="334"/>
                    </a:cubicBezTo>
                    <a:lnTo>
                      <a:pt x="179" y="299"/>
                    </a:lnTo>
                    <a:cubicBezTo>
                      <a:pt x="191" y="275"/>
                      <a:pt x="203" y="251"/>
                      <a:pt x="215" y="227"/>
                    </a:cubicBezTo>
                    <a:lnTo>
                      <a:pt x="167" y="191"/>
                    </a:lnTo>
                    <a:lnTo>
                      <a:pt x="167" y="168"/>
                    </a:lnTo>
                    <a:lnTo>
                      <a:pt x="108" y="108"/>
                    </a:lnTo>
                    <a:lnTo>
                      <a:pt x="72" y="25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26"/>
              <p:cNvSpPr/>
              <p:nvPr/>
            </p:nvSpPr>
            <p:spPr>
              <a:xfrm>
                <a:off x="3141450" y="3985750"/>
                <a:ext cx="283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536" extrusionOk="0">
                    <a:moveTo>
                      <a:pt x="953" y="0"/>
                    </a:moveTo>
                    <a:lnTo>
                      <a:pt x="834" y="24"/>
                    </a:lnTo>
                    <a:lnTo>
                      <a:pt x="727" y="60"/>
                    </a:lnTo>
                    <a:lnTo>
                      <a:pt x="584" y="71"/>
                    </a:lnTo>
                    <a:lnTo>
                      <a:pt x="477" y="143"/>
                    </a:lnTo>
                    <a:lnTo>
                      <a:pt x="274" y="226"/>
                    </a:lnTo>
                    <a:lnTo>
                      <a:pt x="179" y="226"/>
                    </a:lnTo>
                    <a:lnTo>
                      <a:pt x="132" y="250"/>
                    </a:lnTo>
                    <a:lnTo>
                      <a:pt x="60" y="262"/>
                    </a:lnTo>
                    <a:lnTo>
                      <a:pt x="1" y="310"/>
                    </a:lnTo>
                    <a:lnTo>
                      <a:pt x="60" y="333"/>
                    </a:lnTo>
                    <a:lnTo>
                      <a:pt x="108" y="298"/>
                    </a:lnTo>
                    <a:lnTo>
                      <a:pt x="191" y="322"/>
                    </a:lnTo>
                    <a:lnTo>
                      <a:pt x="72" y="393"/>
                    </a:lnTo>
                    <a:lnTo>
                      <a:pt x="1" y="441"/>
                    </a:lnTo>
                    <a:lnTo>
                      <a:pt x="1" y="464"/>
                    </a:lnTo>
                    <a:lnTo>
                      <a:pt x="84" y="500"/>
                    </a:lnTo>
                    <a:lnTo>
                      <a:pt x="143" y="441"/>
                    </a:lnTo>
                    <a:lnTo>
                      <a:pt x="143" y="441"/>
                    </a:lnTo>
                    <a:cubicBezTo>
                      <a:pt x="143" y="464"/>
                      <a:pt x="132" y="488"/>
                      <a:pt x="120" y="500"/>
                    </a:cubicBezTo>
                    <a:lnTo>
                      <a:pt x="191" y="500"/>
                    </a:lnTo>
                    <a:lnTo>
                      <a:pt x="215" y="536"/>
                    </a:lnTo>
                    <a:lnTo>
                      <a:pt x="274" y="512"/>
                    </a:lnTo>
                    <a:lnTo>
                      <a:pt x="382" y="524"/>
                    </a:lnTo>
                    <a:lnTo>
                      <a:pt x="417" y="512"/>
                    </a:lnTo>
                    <a:lnTo>
                      <a:pt x="417" y="452"/>
                    </a:lnTo>
                    <a:lnTo>
                      <a:pt x="346" y="441"/>
                    </a:lnTo>
                    <a:lnTo>
                      <a:pt x="346" y="393"/>
                    </a:lnTo>
                    <a:lnTo>
                      <a:pt x="429" y="369"/>
                    </a:lnTo>
                    <a:lnTo>
                      <a:pt x="477" y="429"/>
                    </a:lnTo>
                    <a:lnTo>
                      <a:pt x="548" y="464"/>
                    </a:lnTo>
                    <a:lnTo>
                      <a:pt x="608" y="417"/>
                    </a:lnTo>
                    <a:lnTo>
                      <a:pt x="679" y="417"/>
                    </a:lnTo>
                    <a:lnTo>
                      <a:pt x="798" y="476"/>
                    </a:lnTo>
                    <a:lnTo>
                      <a:pt x="834" y="476"/>
                    </a:lnTo>
                    <a:cubicBezTo>
                      <a:pt x="834" y="452"/>
                      <a:pt x="822" y="429"/>
                      <a:pt x="810" y="405"/>
                    </a:cubicBezTo>
                    <a:lnTo>
                      <a:pt x="703" y="345"/>
                    </a:lnTo>
                    <a:lnTo>
                      <a:pt x="632" y="333"/>
                    </a:lnTo>
                    <a:lnTo>
                      <a:pt x="655" y="310"/>
                    </a:lnTo>
                    <a:lnTo>
                      <a:pt x="608" y="286"/>
                    </a:lnTo>
                    <a:lnTo>
                      <a:pt x="501" y="286"/>
                    </a:lnTo>
                    <a:cubicBezTo>
                      <a:pt x="489" y="286"/>
                      <a:pt x="489" y="286"/>
                      <a:pt x="477" y="298"/>
                    </a:cubicBezTo>
                    <a:lnTo>
                      <a:pt x="382" y="262"/>
                    </a:lnTo>
                    <a:lnTo>
                      <a:pt x="477" y="214"/>
                    </a:lnTo>
                    <a:lnTo>
                      <a:pt x="536" y="214"/>
                    </a:lnTo>
                    <a:lnTo>
                      <a:pt x="584" y="131"/>
                    </a:lnTo>
                    <a:lnTo>
                      <a:pt x="655" y="119"/>
                    </a:lnTo>
                    <a:cubicBezTo>
                      <a:pt x="667" y="143"/>
                      <a:pt x="691" y="167"/>
                      <a:pt x="715" y="191"/>
                    </a:cubicBezTo>
                    <a:lnTo>
                      <a:pt x="763" y="226"/>
                    </a:lnTo>
                    <a:lnTo>
                      <a:pt x="858" y="202"/>
                    </a:lnTo>
                    <a:lnTo>
                      <a:pt x="929" y="131"/>
                    </a:lnTo>
                    <a:lnTo>
                      <a:pt x="977" y="143"/>
                    </a:lnTo>
                    <a:lnTo>
                      <a:pt x="1036" y="202"/>
                    </a:lnTo>
                    <a:lnTo>
                      <a:pt x="1096" y="143"/>
                    </a:lnTo>
                    <a:lnTo>
                      <a:pt x="1132" y="95"/>
                    </a:lnTo>
                    <a:lnTo>
                      <a:pt x="1084" y="60"/>
                    </a:lnTo>
                    <a:lnTo>
                      <a:pt x="10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26"/>
              <p:cNvSpPr/>
              <p:nvPr/>
            </p:nvSpPr>
            <p:spPr>
              <a:xfrm>
                <a:off x="3125375" y="3997050"/>
                <a:ext cx="27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2" extrusionOk="0">
                    <a:moveTo>
                      <a:pt x="72" y="0"/>
                    </a:moveTo>
                    <a:lnTo>
                      <a:pt x="1" y="48"/>
                    </a:lnTo>
                    <a:lnTo>
                      <a:pt x="72" y="72"/>
                    </a:lnTo>
                    <a:cubicBezTo>
                      <a:pt x="84" y="60"/>
                      <a:pt x="96" y="36"/>
                      <a:pt x="108" y="12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26"/>
              <p:cNvSpPr/>
              <p:nvPr/>
            </p:nvSpPr>
            <p:spPr>
              <a:xfrm>
                <a:off x="3112575" y="3983350"/>
                <a:ext cx="1192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92" extrusionOk="0">
                    <a:moveTo>
                      <a:pt x="429" y="1"/>
                    </a:moveTo>
                    <a:lnTo>
                      <a:pt x="382" y="13"/>
                    </a:lnTo>
                    <a:lnTo>
                      <a:pt x="358" y="60"/>
                    </a:lnTo>
                    <a:lnTo>
                      <a:pt x="298" y="13"/>
                    </a:lnTo>
                    <a:lnTo>
                      <a:pt x="144" y="13"/>
                    </a:lnTo>
                    <a:lnTo>
                      <a:pt x="120" y="48"/>
                    </a:lnTo>
                    <a:cubicBezTo>
                      <a:pt x="72" y="60"/>
                      <a:pt x="36" y="72"/>
                      <a:pt x="1" y="84"/>
                    </a:cubicBezTo>
                    <a:cubicBezTo>
                      <a:pt x="1" y="96"/>
                      <a:pt x="1" y="108"/>
                      <a:pt x="13" y="120"/>
                    </a:cubicBezTo>
                    <a:lnTo>
                      <a:pt x="60" y="132"/>
                    </a:lnTo>
                    <a:lnTo>
                      <a:pt x="120" y="191"/>
                    </a:lnTo>
                    <a:lnTo>
                      <a:pt x="144" y="144"/>
                    </a:lnTo>
                    <a:lnTo>
                      <a:pt x="227" y="144"/>
                    </a:lnTo>
                    <a:lnTo>
                      <a:pt x="286" y="167"/>
                    </a:lnTo>
                    <a:lnTo>
                      <a:pt x="322" y="132"/>
                    </a:lnTo>
                    <a:lnTo>
                      <a:pt x="358" y="167"/>
                    </a:lnTo>
                    <a:lnTo>
                      <a:pt x="429" y="167"/>
                    </a:lnTo>
                    <a:lnTo>
                      <a:pt x="477" y="120"/>
                    </a:lnTo>
                    <a:lnTo>
                      <a:pt x="441" y="72"/>
                    </a:lnTo>
                    <a:cubicBezTo>
                      <a:pt x="441" y="60"/>
                      <a:pt x="453" y="37"/>
                      <a:pt x="465" y="13"/>
                    </a:cubicBez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26"/>
              <p:cNvSpPr/>
              <p:nvPr/>
            </p:nvSpPr>
            <p:spPr>
              <a:xfrm>
                <a:off x="3124775" y="3994375"/>
                <a:ext cx="21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72" extrusionOk="0">
                    <a:moveTo>
                      <a:pt x="13" y="0"/>
                    </a:moveTo>
                    <a:cubicBezTo>
                      <a:pt x="13" y="24"/>
                      <a:pt x="13" y="36"/>
                      <a:pt x="1" y="60"/>
                    </a:cubicBezTo>
                    <a:lnTo>
                      <a:pt x="37" y="72"/>
                    </a:lnTo>
                    <a:lnTo>
                      <a:pt x="84" y="60"/>
                    </a:lnTo>
                    <a:cubicBezTo>
                      <a:pt x="84" y="48"/>
                      <a:pt x="84" y="36"/>
                      <a:pt x="84" y="12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26"/>
              <p:cNvSpPr/>
              <p:nvPr/>
            </p:nvSpPr>
            <p:spPr>
              <a:xfrm>
                <a:off x="3051550" y="3940500"/>
                <a:ext cx="480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91" extrusionOk="0">
                    <a:moveTo>
                      <a:pt x="37" y="0"/>
                    </a:moveTo>
                    <a:lnTo>
                      <a:pt x="25" y="24"/>
                    </a:lnTo>
                    <a:cubicBezTo>
                      <a:pt x="25" y="36"/>
                      <a:pt x="25" y="48"/>
                      <a:pt x="25" y="72"/>
                    </a:cubicBezTo>
                    <a:cubicBezTo>
                      <a:pt x="25" y="84"/>
                      <a:pt x="13" y="96"/>
                      <a:pt x="1" y="119"/>
                    </a:cubicBezTo>
                    <a:lnTo>
                      <a:pt x="60" y="143"/>
                    </a:lnTo>
                    <a:lnTo>
                      <a:pt x="108" y="191"/>
                    </a:lnTo>
                    <a:lnTo>
                      <a:pt x="144" y="191"/>
                    </a:lnTo>
                    <a:lnTo>
                      <a:pt x="179" y="143"/>
                    </a:lnTo>
                    <a:cubicBezTo>
                      <a:pt x="179" y="119"/>
                      <a:pt x="168" y="107"/>
                      <a:pt x="168" y="84"/>
                    </a:cubicBezTo>
                    <a:cubicBezTo>
                      <a:pt x="156" y="60"/>
                      <a:pt x="179" y="24"/>
                      <a:pt x="191" y="0"/>
                    </a:cubicBezTo>
                    <a:lnTo>
                      <a:pt x="191" y="0"/>
                    </a:lnTo>
                    <a:lnTo>
                      <a:pt x="84" y="12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26"/>
              <p:cNvSpPr/>
              <p:nvPr/>
            </p:nvSpPr>
            <p:spPr>
              <a:xfrm>
                <a:off x="2967325" y="3178800"/>
                <a:ext cx="2100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84" h="84" extrusionOk="0">
                    <a:moveTo>
                      <a:pt x="24" y="0"/>
                    </a:moveTo>
                    <a:lnTo>
                      <a:pt x="0" y="84"/>
                    </a:lnTo>
                    <a:lnTo>
                      <a:pt x="84" y="6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26"/>
              <p:cNvSpPr/>
              <p:nvPr/>
            </p:nvSpPr>
            <p:spPr>
              <a:xfrm>
                <a:off x="2974175" y="3181475"/>
                <a:ext cx="53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27" extrusionOk="0">
                    <a:moveTo>
                      <a:pt x="96" y="0"/>
                    </a:moveTo>
                    <a:lnTo>
                      <a:pt x="24" y="12"/>
                    </a:lnTo>
                    <a:lnTo>
                      <a:pt x="0" y="96"/>
                    </a:lnTo>
                    <a:lnTo>
                      <a:pt x="179" y="227"/>
                    </a:lnTo>
                    <a:cubicBezTo>
                      <a:pt x="191" y="167"/>
                      <a:pt x="203" y="119"/>
                      <a:pt x="215" y="60"/>
                    </a:cubicBez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26"/>
              <p:cNvSpPr/>
              <p:nvPr/>
            </p:nvSpPr>
            <p:spPr>
              <a:xfrm>
                <a:off x="2981900" y="3184750"/>
                <a:ext cx="2125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85" h="72" extrusionOk="0">
                    <a:moveTo>
                      <a:pt x="84" y="0"/>
                    </a:moveTo>
                    <a:lnTo>
                      <a:pt x="1" y="60"/>
                    </a:lnTo>
                    <a:lnTo>
                      <a:pt x="84" y="72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26"/>
              <p:cNvSpPr/>
              <p:nvPr/>
            </p:nvSpPr>
            <p:spPr>
              <a:xfrm>
                <a:off x="2978925" y="3178200"/>
                <a:ext cx="51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68" extrusionOk="0">
                    <a:moveTo>
                      <a:pt x="96" y="0"/>
                    </a:moveTo>
                    <a:lnTo>
                      <a:pt x="1" y="96"/>
                    </a:lnTo>
                    <a:lnTo>
                      <a:pt x="84" y="167"/>
                    </a:lnTo>
                    <a:lnTo>
                      <a:pt x="203" y="155"/>
                    </a:lnTo>
                    <a:cubicBezTo>
                      <a:pt x="167" y="108"/>
                      <a:pt x="132" y="48"/>
                      <a:pt x="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26"/>
              <p:cNvSpPr/>
              <p:nvPr/>
            </p:nvSpPr>
            <p:spPr>
              <a:xfrm>
                <a:off x="2980725" y="3189200"/>
                <a:ext cx="41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92" extrusionOk="0">
                    <a:moveTo>
                      <a:pt x="36" y="1"/>
                    </a:moveTo>
                    <a:lnTo>
                      <a:pt x="0" y="84"/>
                    </a:lnTo>
                    <a:lnTo>
                      <a:pt x="72" y="191"/>
                    </a:lnTo>
                    <a:lnTo>
                      <a:pt x="167" y="156"/>
                    </a:lnTo>
                    <a:cubicBezTo>
                      <a:pt x="155" y="120"/>
                      <a:pt x="143" y="84"/>
                      <a:pt x="131" y="49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26"/>
              <p:cNvSpPr/>
              <p:nvPr/>
            </p:nvSpPr>
            <p:spPr>
              <a:xfrm>
                <a:off x="2983100" y="3196650"/>
                <a:ext cx="80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15" extrusionOk="0">
                    <a:moveTo>
                      <a:pt x="0" y="1"/>
                    </a:moveTo>
                    <a:lnTo>
                      <a:pt x="12" y="72"/>
                    </a:lnTo>
                    <a:lnTo>
                      <a:pt x="179" y="144"/>
                    </a:lnTo>
                    <a:cubicBezTo>
                      <a:pt x="179" y="155"/>
                      <a:pt x="179" y="179"/>
                      <a:pt x="167" y="203"/>
                    </a:cubicBezTo>
                    <a:lnTo>
                      <a:pt x="227" y="191"/>
                    </a:lnTo>
                    <a:lnTo>
                      <a:pt x="322" y="215"/>
                    </a:lnTo>
                    <a:lnTo>
                      <a:pt x="322" y="132"/>
                    </a:lnTo>
                    <a:lnTo>
                      <a:pt x="2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26"/>
              <p:cNvSpPr/>
              <p:nvPr/>
            </p:nvSpPr>
            <p:spPr>
              <a:xfrm>
                <a:off x="2987850" y="3204100"/>
                <a:ext cx="420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9" extrusionOk="0">
                    <a:moveTo>
                      <a:pt x="108" y="0"/>
                    </a:moveTo>
                    <a:lnTo>
                      <a:pt x="1" y="155"/>
                    </a:lnTo>
                    <a:lnTo>
                      <a:pt x="37" y="227"/>
                    </a:lnTo>
                    <a:lnTo>
                      <a:pt x="132" y="238"/>
                    </a:lnTo>
                    <a:lnTo>
                      <a:pt x="168" y="119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26"/>
              <p:cNvSpPr/>
              <p:nvPr/>
            </p:nvSpPr>
            <p:spPr>
              <a:xfrm>
                <a:off x="3009600" y="3207675"/>
                <a:ext cx="5375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55" extrusionOk="0">
                    <a:moveTo>
                      <a:pt x="83" y="0"/>
                    </a:moveTo>
                    <a:lnTo>
                      <a:pt x="0" y="107"/>
                    </a:lnTo>
                    <a:lnTo>
                      <a:pt x="83" y="155"/>
                    </a:lnTo>
                    <a:lnTo>
                      <a:pt x="214" y="131"/>
                    </a:lnTo>
                    <a:lnTo>
                      <a:pt x="203" y="48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26"/>
              <p:cNvSpPr/>
              <p:nvPr/>
            </p:nvSpPr>
            <p:spPr>
              <a:xfrm>
                <a:off x="2988150" y="3211825"/>
                <a:ext cx="18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3" h="216" extrusionOk="0">
                    <a:moveTo>
                      <a:pt x="1" y="1"/>
                    </a:moveTo>
                    <a:cubicBezTo>
                      <a:pt x="1" y="72"/>
                      <a:pt x="1" y="156"/>
                      <a:pt x="13" y="215"/>
                    </a:cubicBezTo>
                    <a:lnTo>
                      <a:pt x="72" y="84"/>
                    </a:lnTo>
                    <a:cubicBezTo>
                      <a:pt x="48" y="60"/>
                      <a:pt x="25" y="2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26"/>
              <p:cNvSpPr/>
              <p:nvPr/>
            </p:nvSpPr>
            <p:spPr>
              <a:xfrm>
                <a:off x="2983400" y="3224925"/>
                <a:ext cx="4475" cy="360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4" extrusionOk="0">
                    <a:moveTo>
                      <a:pt x="119" y="1"/>
                    </a:moveTo>
                    <a:lnTo>
                      <a:pt x="12" y="48"/>
                    </a:lnTo>
                    <a:cubicBezTo>
                      <a:pt x="0" y="72"/>
                      <a:pt x="0" y="108"/>
                      <a:pt x="0" y="144"/>
                    </a:cubicBezTo>
                    <a:lnTo>
                      <a:pt x="119" y="120"/>
                    </a:lnTo>
                    <a:cubicBezTo>
                      <a:pt x="143" y="96"/>
                      <a:pt x="155" y="72"/>
                      <a:pt x="179" y="48"/>
                    </a:cubicBezTo>
                    <a:cubicBezTo>
                      <a:pt x="155" y="25"/>
                      <a:pt x="143" y="13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26"/>
              <p:cNvSpPr/>
              <p:nvPr/>
            </p:nvSpPr>
            <p:spPr>
              <a:xfrm>
                <a:off x="2987575" y="3221350"/>
                <a:ext cx="210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73" extrusionOk="0">
                    <a:moveTo>
                      <a:pt x="12" y="1"/>
                    </a:moveTo>
                    <a:lnTo>
                      <a:pt x="0" y="72"/>
                    </a:lnTo>
                    <a:lnTo>
                      <a:pt x="83" y="60"/>
                    </a:lnTo>
                    <a:cubicBezTo>
                      <a:pt x="60" y="37"/>
                      <a:pt x="36" y="25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26"/>
              <p:cNvSpPr/>
              <p:nvPr/>
            </p:nvSpPr>
            <p:spPr>
              <a:xfrm>
                <a:off x="2985175" y="3237125"/>
                <a:ext cx="1222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66" extrusionOk="0">
                    <a:moveTo>
                      <a:pt x="477" y="1"/>
                    </a:moveTo>
                    <a:lnTo>
                      <a:pt x="298" y="96"/>
                    </a:lnTo>
                    <a:lnTo>
                      <a:pt x="191" y="96"/>
                    </a:lnTo>
                    <a:lnTo>
                      <a:pt x="72" y="144"/>
                    </a:lnTo>
                    <a:lnTo>
                      <a:pt x="60" y="191"/>
                    </a:lnTo>
                    <a:lnTo>
                      <a:pt x="167" y="239"/>
                    </a:lnTo>
                    <a:cubicBezTo>
                      <a:pt x="167" y="263"/>
                      <a:pt x="191" y="287"/>
                      <a:pt x="191" y="310"/>
                    </a:cubicBezTo>
                    <a:lnTo>
                      <a:pt x="108" y="406"/>
                    </a:lnTo>
                    <a:lnTo>
                      <a:pt x="1" y="453"/>
                    </a:lnTo>
                    <a:lnTo>
                      <a:pt x="132" y="465"/>
                    </a:lnTo>
                    <a:lnTo>
                      <a:pt x="394" y="382"/>
                    </a:lnTo>
                    <a:lnTo>
                      <a:pt x="489" y="287"/>
                    </a:lnTo>
                    <a:cubicBezTo>
                      <a:pt x="477" y="263"/>
                      <a:pt x="465" y="227"/>
                      <a:pt x="465" y="203"/>
                    </a:cubicBezTo>
                    <a:lnTo>
                      <a:pt x="394" y="144"/>
                    </a:lnTo>
                    <a:lnTo>
                      <a:pt x="489" y="25"/>
                    </a:ln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26"/>
              <p:cNvSpPr/>
              <p:nvPr/>
            </p:nvSpPr>
            <p:spPr>
              <a:xfrm>
                <a:off x="2997975" y="3233575"/>
                <a:ext cx="270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2" extrusionOk="0">
                    <a:moveTo>
                      <a:pt x="108" y="0"/>
                    </a:moveTo>
                    <a:lnTo>
                      <a:pt x="1" y="60"/>
                    </a:lnTo>
                    <a:lnTo>
                      <a:pt x="108" y="71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27" name="Google Shape;6827;p26"/>
            <p:cNvGrpSpPr/>
            <p:nvPr/>
          </p:nvGrpSpPr>
          <p:grpSpPr>
            <a:xfrm>
              <a:off x="2372763" y="967375"/>
              <a:ext cx="4489299" cy="2309271"/>
              <a:chOff x="2372763" y="967375"/>
              <a:chExt cx="4489299" cy="2309271"/>
            </a:xfrm>
          </p:grpSpPr>
          <p:grpSp>
            <p:nvGrpSpPr>
              <p:cNvPr id="6828" name="Google Shape;6828;p26"/>
              <p:cNvGrpSpPr/>
              <p:nvPr/>
            </p:nvGrpSpPr>
            <p:grpSpPr>
              <a:xfrm>
                <a:off x="2372763" y="967375"/>
                <a:ext cx="4294625" cy="2037282"/>
                <a:chOff x="1590350" y="1764225"/>
                <a:chExt cx="4294625" cy="2037282"/>
              </a:xfrm>
            </p:grpSpPr>
            <p:sp>
              <p:nvSpPr>
                <p:cNvPr id="6829" name="Google Shape;6829;p26"/>
                <p:cNvSpPr/>
                <p:nvPr/>
              </p:nvSpPr>
              <p:spPr>
                <a:xfrm>
                  <a:off x="1853800" y="1764225"/>
                  <a:ext cx="1846700" cy="104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68" h="41625" fill="none" extrusionOk="0">
                      <a:moveTo>
                        <a:pt x="1" y="41625"/>
                      </a:moveTo>
                      <a:cubicBezTo>
                        <a:pt x="5156" y="15503"/>
                        <a:pt x="27397" y="1"/>
                        <a:pt x="46173" y="3322"/>
                      </a:cubicBezTo>
                      <a:cubicBezTo>
                        <a:pt x="64616" y="6585"/>
                        <a:pt x="73224" y="26861"/>
                        <a:pt x="73867" y="28456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accent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0" name="Google Shape;6830;p26"/>
                <p:cNvSpPr/>
                <p:nvPr/>
              </p:nvSpPr>
              <p:spPr>
                <a:xfrm>
                  <a:off x="2506725" y="2650450"/>
                  <a:ext cx="1426575" cy="85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93" h="34220" fill="none" extrusionOk="0">
                      <a:moveTo>
                        <a:pt x="0" y="10264"/>
                      </a:moveTo>
                      <a:cubicBezTo>
                        <a:pt x="9525" y="29314"/>
                        <a:pt x="29314" y="34219"/>
                        <a:pt x="38815" y="27707"/>
                      </a:cubicBezTo>
                      <a:cubicBezTo>
                        <a:pt x="45673" y="22992"/>
                        <a:pt x="48292" y="11550"/>
                        <a:pt x="45482" y="1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accent3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1" name="Google Shape;6831;p26"/>
                <p:cNvSpPr/>
                <p:nvPr/>
              </p:nvSpPr>
              <p:spPr>
                <a:xfrm>
                  <a:off x="3914175" y="2607900"/>
                  <a:ext cx="1524949" cy="1193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55" h="44625" fill="none" extrusionOk="0">
                      <a:moveTo>
                        <a:pt x="54555" y="44625"/>
                      </a:moveTo>
                      <a:cubicBezTo>
                        <a:pt x="51042" y="19669"/>
                        <a:pt x="44792" y="12609"/>
                        <a:pt x="39327" y="11275"/>
                      </a:cubicBezTo>
                      <a:cubicBezTo>
                        <a:pt x="33504" y="9858"/>
                        <a:pt x="29385" y="15145"/>
                        <a:pt x="21039" y="14526"/>
                      </a:cubicBezTo>
                      <a:cubicBezTo>
                        <a:pt x="11811" y="13847"/>
                        <a:pt x="4715" y="6501"/>
                        <a:pt x="0" y="0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accent5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2" name="Google Shape;6832;p26"/>
                <p:cNvSpPr/>
                <p:nvPr/>
              </p:nvSpPr>
              <p:spPr>
                <a:xfrm rot="-514498">
                  <a:off x="4008210" y="2502538"/>
                  <a:ext cx="716759" cy="1092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71" h="43685" fill="none" extrusionOk="0">
                      <a:moveTo>
                        <a:pt x="3763" y="41827"/>
                      </a:moveTo>
                      <a:cubicBezTo>
                        <a:pt x="4346" y="41934"/>
                        <a:pt x="15610" y="43684"/>
                        <a:pt x="22575" y="35505"/>
                      </a:cubicBezTo>
                      <a:cubicBezTo>
                        <a:pt x="28671" y="28349"/>
                        <a:pt x="27433" y="18324"/>
                        <a:pt x="23599" y="11907"/>
                      </a:cubicBezTo>
                      <a:cubicBezTo>
                        <a:pt x="18955" y="4132"/>
                        <a:pt x="9549" y="0"/>
                        <a:pt x="1" y="1643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3" name="Google Shape;6833;p26"/>
                <p:cNvSpPr/>
                <p:nvPr/>
              </p:nvSpPr>
              <p:spPr>
                <a:xfrm>
                  <a:off x="1590350" y="2507375"/>
                  <a:ext cx="2323824" cy="480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29" h="15015" fill="none" extrusionOk="0">
                      <a:moveTo>
                        <a:pt x="0" y="1465"/>
                      </a:moveTo>
                      <a:cubicBezTo>
                        <a:pt x="21479" y="608"/>
                        <a:pt x="31742" y="5216"/>
                        <a:pt x="37100" y="10014"/>
                      </a:cubicBezTo>
                      <a:cubicBezTo>
                        <a:pt x="38434" y="11204"/>
                        <a:pt x="39636" y="12550"/>
                        <a:pt x="41886" y="13086"/>
                      </a:cubicBezTo>
                      <a:cubicBezTo>
                        <a:pt x="50006" y="15014"/>
                        <a:pt x="55733" y="2441"/>
                        <a:pt x="68735" y="441"/>
                      </a:cubicBezTo>
                      <a:cubicBezTo>
                        <a:pt x="71700" y="1"/>
                        <a:pt x="74712" y="108"/>
                        <a:pt x="77629" y="775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4" name="Google Shape;6834;p26"/>
                <p:cNvSpPr/>
                <p:nvPr/>
              </p:nvSpPr>
              <p:spPr>
                <a:xfrm>
                  <a:off x="4038300" y="2477825"/>
                  <a:ext cx="1846675" cy="65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67" h="26230" fill="none" extrusionOk="0">
                      <a:moveTo>
                        <a:pt x="73866" y="26230"/>
                      </a:moveTo>
                      <a:cubicBezTo>
                        <a:pt x="69545" y="20872"/>
                        <a:pt x="62484" y="13752"/>
                        <a:pt x="51983" y="8620"/>
                      </a:cubicBezTo>
                      <a:cubicBezTo>
                        <a:pt x="43136" y="4298"/>
                        <a:pt x="34326" y="0"/>
                        <a:pt x="25479" y="2977"/>
                      </a:cubicBezTo>
                      <a:cubicBezTo>
                        <a:pt x="20491" y="4655"/>
                        <a:pt x="18181" y="7727"/>
                        <a:pt x="11704" y="8418"/>
                      </a:cubicBezTo>
                      <a:cubicBezTo>
                        <a:pt x="6858" y="8930"/>
                        <a:pt x="2727" y="7787"/>
                        <a:pt x="0" y="6739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accent6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835" name="Google Shape;6835;p26"/>
              <p:cNvSpPr/>
              <p:nvPr/>
            </p:nvSpPr>
            <p:spPr>
              <a:xfrm rot="887000">
                <a:off x="3013708" y="1070754"/>
                <a:ext cx="291441" cy="285319"/>
              </a:xfrm>
              <a:custGeom>
                <a:avLst/>
                <a:gdLst/>
                <a:ahLst/>
                <a:cxnLst/>
                <a:rect l="l" t="t" r="r" b="b"/>
                <a:pathLst>
                  <a:path w="22707" h="22230" extrusionOk="0">
                    <a:moveTo>
                      <a:pt x="19361" y="1"/>
                    </a:moveTo>
                    <a:cubicBezTo>
                      <a:pt x="18622" y="679"/>
                      <a:pt x="17860" y="1334"/>
                      <a:pt x="17158" y="2025"/>
                    </a:cubicBezTo>
                    <a:cubicBezTo>
                      <a:pt x="16253" y="2930"/>
                      <a:pt x="15360" y="3858"/>
                      <a:pt x="14503" y="4811"/>
                    </a:cubicBezTo>
                    <a:cubicBezTo>
                      <a:pt x="14237" y="5109"/>
                      <a:pt x="13993" y="5254"/>
                      <a:pt x="13681" y="5254"/>
                    </a:cubicBezTo>
                    <a:cubicBezTo>
                      <a:pt x="13533" y="5254"/>
                      <a:pt x="13370" y="5221"/>
                      <a:pt x="13181" y="5156"/>
                    </a:cubicBezTo>
                    <a:cubicBezTo>
                      <a:pt x="9955" y="4049"/>
                      <a:pt x="6704" y="3001"/>
                      <a:pt x="3478" y="1906"/>
                    </a:cubicBezTo>
                    <a:cubicBezTo>
                      <a:pt x="3320" y="1853"/>
                      <a:pt x="3182" y="1825"/>
                      <a:pt x="3055" y="1825"/>
                    </a:cubicBezTo>
                    <a:cubicBezTo>
                      <a:pt x="2807" y="1825"/>
                      <a:pt x="2603" y="1931"/>
                      <a:pt x="2382" y="2168"/>
                    </a:cubicBezTo>
                    <a:cubicBezTo>
                      <a:pt x="1799" y="2799"/>
                      <a:pt x="1156" y="3370"/>
                      <a:pt x="465" y="4037"/>
                    </a:cubicBezTo>
                    <a:lnTo>
                      <a:pt x="9728" y="9764"/>
                    </a:lnTo>
                    <a:cubicBezTo>
                      <a:pt x="9276" y="10240"/>
                      <a:pt x="8871" y="10692"/>
                      <a:pt x="8454" y="11121"/>
                    </a:cubicBezTo>
                    <a:cubicBezTo>
                      <a:pt x="7490" y="12109"/>
                      <a:pt x="6502" y="13086"/>
                      <a:pt x="5585" y="14109"/>
                    </a:cubicBezTo>
                    <a:cubicBezTo>
                      <a:pt x="5362" y="14379"/>
                      <a:pt x="5037" y="14525"/>
                      <a:pt x="4695" y="14525"/>
                    </a:cubicBezTo>
                    <a:cubicBezTo>
                      <a:pt x="4600" y="14525"/>
                      <a:pt x="4503" y="14514"/>
                      <a:pt x="4406" y="14490"/>
                    </a:cubicBezTo>
                    <a:cubicBezTo>
                      <a:pt x="3787" y="14383"/>
                      <a:pt x="3156" y="14252"/>
                      <a:pt x="2525" y="14205"/>
                    </a:cubicBezTo>
                    <a:cubicBezTo>
                      <a:pt x="2239" y="14205"/>
                      <a:pt x="1977" y="14288"/>
                      <a:pt x="1763" y="14467"/>
                    </a:cubicBezTo>
                    <a:cubicBezTo>
                      <a:pt x="1156" y="14991"/>
                      <a:pt x="584" y="15562"/>
                      <a:pt x="1" y="16122"/>
                    </a:cubicBezTo>
                    <a:lnTo>
                      <a:pt x="1" y="16276"/>
                    </a:lnTo>
                    <a:cubicBezTo>
                      <a:pt x="1323" y="16729"/>
                      <a:pt x="2644" y="17169"/>
                      <a:pt x="3954" y="17658"/>
                    </a:cubicBezTo>
                    <a:cubicBezTo>
                      <a:pt x="4228" y="17789"/>
                      <a:pt x="4442" y="18015"/>
                      <a:pt x="4549" y="18300"/>
                    </a:cubicBezTo>
                    <a:cubicBezTo>
                      <a:pt x="5025" y="19551"/>
                      <a:pt x="5454" y="20836"/>
                      <a:pt x="5942" y="22230"/>
                    </a:cubicBezTo>
                    <a:cubicBezTo>
                      <a:pt x="6633" y="21527"/>
                      <a:pt x="7276" y="20896"/>
                      <a:pt x="7883" y="20241"/>
                    </a:cubicBezTo>
                    <a:cubicBezTo>
                      <a:pt x="7990" y="20134"/>
                      <a:pt x="8002" y="19884"/>
                      <a:pt x="7978" y="19705"/>
                    </a:cubicBezTo>
                    <a:cubicBezTo>
                      <a:pt x="7895" y="18979"/>
                      <a:pt x="7752" y="18253"/>
                      <a:pt x="7669" y="17515"/>
                    </a:cubicBezTo>
                    <a:cubicBezTo>
                      <a:pt x="7645" y="17312"/>
                      <a:pt x="7692" y="17003"/>
                      <a:pt x="7823" y="16860"/>
                    </a:cubicBezTo>
                    <a:cubicBezTo>
                      <a:pt x="9312" y="15395"/>
                      <a:pt x="10824" y="13955"/>
                      <a:pt x="12419" y="12419"/>
                    </a:cubicBezTo>
                    <a:lnTo>
                      <a:pt x="18229" y="21837"/>
                    </a:lnTo>
                    <a:cubicBezTo>
                      <a:pt x="18944" y="21039"/>
                      <a:pt x="19599" y="20336"/>
                      <a:pt x="20194" y="19586"/>
                    </a:cubicBezTo>
                    <a:cubicBezTo>
                      <a:pt x="20337" y="19420"/>
                      <a:pt x="20337" y="19039"/>
                      <a:pt x="20254" y="18801"/>
                    </a:cubicBezTo>
                    <a:cubicBezTo>
                      <a:pt x="19206" y="15538"/>
                      <a:pt x="18134" y="12264"/>
                      <a:pt x="17015" y="9014"/>
                    </a:cubicBezTo>
                    <a:cubicBezTo>
                      <a:pt x="16825" y="8430"/>
                      <a:pt x="16908" y="8097"/>
                      <a:pt x="17348" y="7692"/>
                    </a:cubicBezTo>
                    <a:cubicBezTo>
                      <a:pt x="18587" y="6561"/>
                      <a:pt x="19777" y="5382"/>
                      <a:pt x="20980" y="4215"/>
                    </a:cubicBezTo>
                    <a:cubicBezTo>
                      <a:pt x="22706" y="2549"/>
                      <a:pt x="22623" y="1346"/>
                      <a:pt x="206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26"/>
              <p:cNvSpPr/>
              <p:nvPr/>
            </p:nvSpPr>
            <p:spPr>
              <a:xfrm rot="514792">
                <a:off x="3882768" y="1797965"/>
                <a:ext cx="291470" cy="285348"/>
              </a:xfrm>
              <a:custGeom>
                <a:avLst/>
                <a:gdLst/>
                <a:ahLst/>
                <a:cxnLst/>
                <a:rect l="l" t="t" r="r" b="b"/>
                <a:pathLst>
                  <a:path w="22707" h="22230" extrusionOk="0">
                    <a:moveTo>
                      <a:pt x="19361" y="1"/>
                    </a:moveTo>
                    <a:cubicBezTo>
                      <a:pt x="18622" y="679"/>
                      <a:pt x="17860" y="1334"/>
                      <a:pt x="17158" y="2025"/>
                    </a:cubicBezTo>
                    <a:cubicBezTo>
                      <a:pt x="16253" y="2930"/>
                      <a:pt x="15360" y="3858"/>
                      <a:pt x="14503" y="4811"/>
                    </a:cubicBezTo>
                    <a:cubicBezTo>
                      <a:pt x="14237" y="5109"/>
                      <a:pt x="13993" y="5254"/>
                      <a:pt x="13681" y="5254"/>
                    </a:cubicBezTo>
                    <a:cubicBezTo>
                      <a:pt x="13533" y="5254"/>
                      <a:pt x="13370" y="5221"/>
                      <a:pt x="13181" y="5156"/>
                    </a:cubicBezTo>
                    <a:cubicBezTo>
                      <a:pt x="9955" y="4049"/>
                      <a:pt x="6704" y="3001"/>
                      <a:pt x="3478" y="1906"/>
                    </a:cubicBezTo>
                    <a:cubicBezTo>
                      <a:pt x="3320" y="1853"/>
                      <a:pt x="3182" y="1825"/>
                      <a:pt x="3055" y="1825"/>
                    </a:cubicBezTo>
                    <a:cubicBezTo>
                      <a:pt x="2807" y="1825"/>
                      <a:pt x="2603" y="1931"/>
                      <a:pt x="2382" y="2168"/>
                    </a:cubicBezTo>
                    <a:cubicBezTo>
                      <a:pt x="1799" y="2799"/>
                      <a:pt x="1156" y="3370"/>
                      <a:pt x="465" y="4037"/>
                    </a:cubicBezTo>
                    <a:lnTo>
                      <a:pt x="9728" y="9764"/>
                    </a:lnTo>
                    <a:cubicBezTo>
                      <a:pt x="9276" y="10240"/>
                      <a:pt x="8871" y="10692"/>
                      <a:pt x="8454" y="11121"/>
                    </a:cubicBezTo>
                    <a:cubicBezTo>
                      <a:pt x="7490" y="12109"/>
                      <a:pt x="6502" y="13086"/>
                      <a:pt x="5585" y="14109"/>
                    </a:cubicBezTo>
                    <a:cubicBezTo>
                      <a:pt x="5362" y="14379"/>
                      <a:pt x="5037" y="14525"/>
                      <a:pt x="4695" y="14525"/>
                    </a:cubicBezTo>
                    <a:cubicBezTo>
                      <a:pt x="4600" y="14525"/>
                      <a:pt x="4503" y="14514"/>
                      <a:pt x="4406" y="14490"/>
                    </a:cubicBezTo>
                    <a:cubicBezTo>
                      <a:pt x="3787" y="14383"/>
                      <a:pt x="3156" y="14252"/>
                      <a:pt x="2525" y="14205"/>
                    </a:cubicBezTo>
                    <a:cubicBezTo>
                      <a:pt x="2239" y="14205"/>
                      <a:pt x="1977" y="14288"/>
                      <a:pt x="1763" y="14467"/>
                    </a:cubicBezTo>
                    <a:cubicBezTo>
                      <a:pt x="1156" y="14991"/>
                      <a:pt x="584" y="15562"/>
                      <a:pt x="1" y="16122"/>
                    </a:cubicBezTo>
                    <a:lnTo>
                      <a:pt x="1" y="16276"/>
                    </a:lnTo>
                    <a:cubicBezTo>
                      <a:pt x="1323" y="16729"/>
                      <a:pt x="2644" y="17169"/>
                      <a:pt x="3954" y="17658"/>
                    </a:cubicBezTo>
                    <a:cubicBezTo>
                      <a:pt x="4228" y="17789"/>
                      <a:pt x="4442" y="18015"/>
                      <a:pt x="4549" y="18300"/>
                    </a:cubicBezTo>
                    <a:cubicBezTo>
                      <a:pt x="5025" y="19551"/>
                      <a:pt x="5454" y="20836"/>
                      <a:pt x="5942" y="22230"/>
                    </a:cubicBezTo>
                    <a:cubicBezTo>
                      <a:pt x="6633" y="21527"/>
                      <a:pt x="7276" y="20896"/>
                      <a:pt x="7883" y="20241"/>
                    </a:cubicBezTo>
                    <a:cubicBezTo>
                      <a:pt x="7990" y="20134"/>
                      <a:pt x="8002" y="19884"/>
                      <a:pt x="7978" y="19705"/>
                    </a:cubicBezTo>
                    <a:cubicBezTo>
                      <a:pt x="7895" y="18979"/>
                      <a:pt x="7752" y="18253"/>
                      <a:pt x="7669" y="17515"/>
                    </a:cubicBezTo>
                    <a:cubicBezTo>
                      <a:pt x="7645" y="17312"/>
                      <a:pt x="7692" y="17003"/>
                      <a:pt x="7823" y="16860"/>
                    </a:cubicBezTo>
                    <a:cubicBezTo>
                      <a:pt x="9312" y="15395"/>
                      <a:pt x="10824" y="13955"/>
                      <a:pt x="12419" y="12419"/>
                    </a:cubicBezTo>
                    <a:lnTo>
                      <a:pt x="18229" y="21837"/>
                    </a:lnTo>
                    <a:cubicBezTo>
                      <a:pt x="18944" y="21039"/>
                      <a:pt x="19599" y="20336"/>
                      <a:pt x="20194" y="19586"/>
                    </a:cubicBezTo>
                    <a:cubicBezTo>
                      <a:pt x="20337" y="19420"/>
                      <a:pt x="20337" y="19039"/>
                      <a:pt x="20254" y="18801"/>
                    </a:cubicBezTo>
                    <a:cubicBezTo>
                      <a:pt x="19206" y="15538"/>
                      <a:pt x="18134" y="12264"/>
                      <a:pt x="17015" y="9014"/>
                    </a:cubicBezTo>
                    <a:cubicBezTo>
                      <a:pt x="16825" y="8430"/>
                      <a:pt x="16908" y="8097"/>
                      <a:pt x="17348" y="7692"/>
                    </a:cubicBezTo>
                    <a:cubicBezTo>
                      <a:pt x="18587" y="6561"/>
                      <a:pt x="19777" y="5382"/>
                      <a:pt x="20980" y="4215"/>
                    </a:cubicBezTo>
                    <a:cubicBezTo>
                      <a:pt x="22706" y="2549"/>
                      <a:pt x="22623" y="1346"/>
                      <a:pt x="206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26"/>
              <p:cNvSpPr/>
              <p:nvPr/>
            </p:nvSpPr>
            <p:spPr>
              <a:xfrm rot="-1173645">
                <a:off x="4428434" y="2247309"/>
                <a:ext cx="291462" cy="285340"/>
              </a:xfrm>
              <a:custGeom>
                <a:avLst/>
                <a:gdLst/>
                <a:ahLst/>
                <a:cxnLst/>
                <a:rect l="l" t="t" r="r" b="b"/>
                <a:pathLst>
                  <a:path w="22707" h="22230" extrusionOk="0">
                    <a:moveTo>
                      <a:pt x="19361" y="1"/>
                    </a:moveTo>
                    <a:cubicBezTo>
                      <a:pt x="18622" y="679"/>
                      <a:pt x="17860" y="1334"/>
                      <a:pt x="17158" y="2025"/>
                    </a:cubicBezTo>
                    <a:cubicBezTo>
                      <a:pt x="16253" y="2930"/>
                      <a:pt x="15360" y="3858"/>
                      <a:pt x="14503" y="4811"/>
                    </a:cubicBezTo>
                    <a:cubicBezTo>
                      <a:pt x="14237" y="5109"/>
                      <a:pt x="13993" y="5254"/>
                      <a:pt x="13681" y="5254"/>
                    </a:cubicBezTo>
                    <a:cubicBezTo>
                      <a:pt x="13533" y="5254"/>
                      <a:pt x="13370" y="5221"/>
                      <a:pt x="13181" y="5156"/>
                    </a:cubicBezTo>
                    <a:cubicBezTo>
                      <a:pt x="9955" y="4049"/>
                      <a:pt x="6704" y="3001"/>
                      <a:pt x="3478" y="1906"/>
                    </a:cubicBezTo>
                    <a:cubicBezTo>
                      <a:pt x="3320" y="1853"/>
                      <a:pt x="3182" y="1825"/>
                      <a:pt x="3055" y="1825"/>
                    </a:cubicBezTo>
                    <a:cubicBezTo>
                      <a:pt x="2807" y="1825"/>
                      <a:pt x="2603" y="1931"/>
                      <a:pt x="2382" y="2168"/>
                    </a:cubicBezTo>
                    <a:cubicBezTo>
                      <a:pt x="1799" y="2799"/>
                      <a:pt x="1156" y="3370"/>
                      <a:pt x="465" y="4037"/>
                    </a:cubicBezTo>
                    <a:lnTo>
                      <a:pt x="9728" y="9764"/>
                    </a:lnTo>
                    <a:cubicBezTo>
                      <a:pt x="9276" y="10240"/>
                      <a:pt x="8871" y="10692"/>
                      <a:pt x="8454" y="11121"/>
                    </a:cubicBezTo>
                    <a:cubicBezTo>
                      <a:pt x="7490" y="12109"/>
                      <a:pt x="6502" y="13086"/>
                      <a:pt x="5585" y="14109"/>
                    </a:cubicBezTo>
                    <a:cubicBezTo>
                      <a:pt x="5362" y="14379"/>
                      <a:pt x="5037" y="14525"/>
                      <a:pt x="4695" y="14525"/>
                    </a:cubicBezTo>
                    <a:cubicBezTo>
                      <a:pt x="4600" y="14525"/>
                      <a:pt x="4503" y="14514"/>
                      <a:pt x="4406" y="14490"/>
                    </a:cubicBezTo>
                    <a:cubicBezTo>
                      <a:pt x="3787" y="14383"/>
                      <a:pt x="3156" y="14252"/>
                      <a:pt x="2525" y="14205"/>
                    </a:cubicBezTo>
                    <a:cubicBezTo>
                      <a:pt x="2239" y="14205"/>
                      <a:pt x="1977" y="14288"/>
                      <a:pt x="1763" y="14467"/>
                    </a:cubicBezTo>
                    <a:cubicBezTo>
                      <a:pt x="1156" y="14991"/>
                      <a:pt x="584" y="15562"/>
                      <a:pt x="1" y="16122"/>
                    </a:cubicBezTo>
                    <a:lnTo>
                      <a:pt x="1" y="16276"/>
                    </a:lnTo>
                    <a:cubicBezTo>
                      <a:pt x="1323" y="16729"/>
                      <a:pt x="2644" y="17169"/>
                      <a:pt x="3954" y="17658"/>
                    </a:cubicBezTo>
                    <a:cubicBezTo>
                      <a:pt x="4228" y="17789"/>
                      <a:pt x="4442" y="18015"/>
                      <a:pt x="4549" y="18300"/>
                    </a:cubicBezTo>
                    <a:cubicBezTo>
                      <a:pt x="5025" y="19551"/>
                      <a:pt x="5454" y="20836"/>
                      <a:pt x="5942" y="22230"/>
                    </a:cubicBezTo>
                    <a:cubicBezTo>
                      <a:pt x="6633" y="21527"/>
                      <a:pt x="7276" y="20896"/>
                      <a:pt x="7883" y="20241"/>
                    </a:cubicBezTo>
                    <a:cubicBezTo>
                      <a:pt x="7990" y="20134"/>
                      <a:pt x="8002" y="19884"/>
                      <a:pt x="7978" y="19705"/>
                    </a:cubicBezTo>
                    <a:cubicBezTo>
                      <a:pt x="7895" y="18979"/>
                      <a:pt x="7752" y="18253"/>
                      <a:pt x="7669" y="17515"/>
                    </a:cubicBezTo>
                    <a:cubicBezTo>
                      <a:pt x="7645" y="17312"/>
                      <a:pt x="7692" y="17003"/>
                      <a:pt x="7823" y="16860"/>
                    </a:cubicBezTo>
                    <a:cubicBezTo>
                      <a:pt x="9312" y="15395"/>
                      <a:pt x="10824" y="13955"/>
                      <a:pt x="12419" y="12419"/>
                    </a:cubicBezTo>
                    <a:lnTo>
                      <a:pt x="18229" y="21837"/>
                    </a:lnTo>
                    <a:cubicBezTo>
                      <a:pt x="18944" y="21039"/>
                      <a:pt x="19599" y="20336"/>
                      <a:pt x="20194" y="19586"/>
                    </a:cubicBezTo>
                    <a:cubicBezTo>
                      <a:pt x="20337" y="19420"/>
                      <a:pt x="20337" y="19039"/>
                      <a:pt x="20254" y="18801"/>
                    </a:cubicBezTo>
                    <a:cubicBezTo>
                      <a:pt x="19206" y="15538"/>
                      <a:pt x="18134" y="12264"/>
                      <a:pt x="17015" y="9014"/>
                    </a:cubicBezTo>
                    <a:cubicBezTo>
                      <a:pt x="16825" y="8430"/>
                      <a:pt x="16908" y="8097"/>
                      <a:pt x="17348" y="7692"/>
                    </a:cubicBezTo>
                    <a:cubicBezTo>
                      <a:pt x="18587" y="6561"/>
                      <a:pt x="19777" y="5382"/>
                      <a:pt x="20980" y="4215"/>
                    </a:cubicBezTo>
                    <a:cubicBezTo>
                      <a:pt x="22706" y="2549"/>
                      <a:pt x="22623" y="1346"/>
                      <a:pt x="206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26"/>
              <p:cNvSpPr/>
              <p:nvPr/>
            </p:nvSpPr>
            <p:spPr>
              <a:xfrm rot="1963832">
                <a:off x="4877736" y="2629338"/>
                <a:ext cx="291455" cy="285333"/>
              </a:xfrm>
              <a:custGeom>
                <a:avLst/>
                <a:gdLst/>
                <a:ahLst/>
                <a:cxnLst/>
                <a:rect l="l" t="t" r="r" b="b"/>
                <a:pathLst>
                  <a:path w="22707" h="22230" extrusionOk="0">
                    <a:moveTo>
                      <a:pt x="19361" y="1"/>
                    </a:moveTo>
                    <a:cubicBezTo>
                      <a:pt x="18622" y="679"/>
                      <a:pt x="17860" y="1334"/>
                      <a:pt x="17158" y="2025"/>
                    </a:cubicBezTo>
                    <a:cubicBezTo>
                      <a:pt x="16253" y="2930"/>
                      <a:pt x="15360" y="3858"/>
                      <a:pt x="14503" y="4811"/>
                    </a:cubicBezTo>
                    <a:cubicBezTo>
                      <a:pt x="14237" y="5109"/>
                      <a:pt x="13993" y="5254"/>
                      <a:pt x="13681" y="5254"/>
                    </a:cubicBezTo>
                    <a:cubicBezTo>
                      <a:pt x="13533" y="5254"/>
                      <a:pt x="13370" y="5221"/>
                      <a:pt x="13181" y="5156"/>
                    </a:cubicBezTo>
                    <a:cubicBezTo>
                      <a:pt x="9955" y="4049"/>
                      <a:pt x="6704" y="3001"/>
                      <a:pt x="3478" y="1906"/>
                    </a:cubicBezTo>
                    <a:cubicBezTo>
                      <a:pt x="3320" y="1853"/>
                      <a:pt x="3182" y="1825"/>
                      <a:pt x="3055" y="1825"/>
                    </a:cubicBezTo>
                    <a:cubicBezTo>
                      <a:pt x="2807" y="1825"/>
                      <a:pt x="2603" y="1931"/>
                      <a:pt x="2382" y="2168"/>
                    </a:cubicBezTo>
                    <a:cubicBezTo>
                      <a:pt x="1799" y="2799"/>
                      <a:pt x="1156" y="3370"/>
                      <a:pt x="465" y="4037"/>
                    </a:cubicBezTo>
                    <a:lnTo>
                      <a:pt x="9728" y="9764"/>
                    </a:lnTo>
                    <a:cubicBezTo>
                      <a:pt x="9276" y="10240"/>
                      <a:pt x="8871" y="10692"/>
                      <a:pt x="8454" y="11121"/>
                    </a:cubicBezTo>
                    <a:cubicBezTo>
                      <a:pt x="7490" y="12109"/>
                      <a:pt x="6502" y="13086"/>
                      <a:pt x="5585" y="14109"/>
                    </a:cubicBezTo>
                    <a:cubicBezTo>
                      <a:pt x="5362" y="14379"/>
                      <a:pt x="5037" y="14525"/>
                      <a:pt x="4695" y="14525"/>
                    </a:cubicBezTo>
                    <a:cubicBezTo>
                      <a:pt x="4600" y="14525"/>
                      <a:pt x="4503" y="14514"/>
                      <a:pt x="4406" y="14490"/>
                    </a:cubicBezTo>
                    <a:cubicBezTo>
                      <a:pt x="3787" y="14383"/>
                      <a:pt x="3156" y="14252"/>
                      <a:pt x="2525" y="14205"/>
                    </a:cubicBezTo>
                    <a:cubicBezTo>
                      <a:pt x="2239" y="14205"/>
                      <a:pt x="1977" y="14288"/>
                      <a:pt x="1763" y="14467"/>
                    </a:cubicBezTo>
                    <a:cubicBezTo>
                      <a:pt x="1156" y="14991"/>
                      <a:pt x="584" y="15562"/>
                      <a:pt x="1" y="16122"/>
                    </a:cubicBezTo>
                    <a:lnTo>
                      <a:pt x="1" y="16276"/>
                    </a:lnTo>
                    <a:cubicBezTo>
                      <a:pt x="1323" y="16729"/>
                      <a:pt x="2644" y="17169"/>
                      <a:pt x="3954" y="17658"/>
                    </a:cubicBezTo>
                    <a:cubicBezTo>
                      <a:pt x="4228" y="17789"/>
                      <a:pt x="4442" y="18015"/>
                      <a:pt x="4549" y="18300"/>
                    </a:cubicBezTo>
                    <a:cubicBezTo>
                      <a:pt x="5025" y="19551"/>
                      <a:pt x="5454" y="20836"/>
                      <a:pt x="5942" y="22230"/>
                    </a:cubicBezTo>
                    <a:cubicBezTo>
                      <a:pt x="6633" y="21527"/>
                      <a:pt x="7276" y="20896"/>
                      <a:pt x="7883" y="20241"/>
                    </a:cubicBezTo>
                    <a:cubicBezTo>
                      <a:pt x="7990" y="20134"/>
                      <a:pt x="8002" y="19884"/>
                      <a:pt x="7978" y="19705"/>
                    </a:cubicBezTo>
                    <a:cubicBezTo>
                      <a:pt x="7895" y="18979"/>
                      <a:pt x="7752" y="18253"/>
                      <a:pt x="7669" y="17515"/>
                    </a:cubicBezTo>
                    <a:cubicBezTo>
                      <a:pt x="7645" y="17312"/>
                      <a:pt x="7692" y="17003"/>
                      <a:pt x="7823" y="16860"/>
                    </a:cubicBezTo>
                    <a:cubicBezTo>
                      <a:pt x="9312" y="15395"/>
                      <a:pt x="10824" y="13955"/>
                      <a:pt x="12419" y="12419"/>
                    </a:cubicBezTo>
                    <a:lnTo>
                      <a:pt x="18229" y="21837"/>
                    </a:lnTo>
                    <a:cubicBezTo>
                      <a:pt x="18944" y="21039"/>
                      <a:pt x="19599" y="20336"/>
                      <a:pt x="20194" y="19586"/>
                    </a:cubicBezTo>
                    <a:cubicBezTo>
                      <a:pt x="20337" y="19420"/>
                      <a:pt x="20337" y="19039"/>
                      <a:pt x="20254" y="18801"/>
                    </a:cubicBezTo>
                    <a:cubicBezTo>
                      <a:pt x="19206" y="15538"/>
                      <a:pt x="18134" y="12264"/>
                      <a:pt x="17015" y="9014"/>
                    </a:cubicBezTo>
                    <a:cubicBezTo>
                      <a:pt x="16825" y="8430"/>
                      <a:pt x="16908" y="8097"/>
                      <a:pt x="17348" y="7692"/>
                    </a:cubicBezTo>
                    <a:cubicBezTo>
                      <a:pt x="18587" y="6561"/>
                      <a:pt x="19777" y="5382"/>
                      <a:pt x="20980" y="4215"/>
                    </a:cubicBezTo>
                    <a:cubicBezTo>
                      <a:pt x="22706" y="2549"/>
                      <a:pt x="22623" y="1346"/>
                      <a:pt x="206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26"/>
              <p:cNvSpPr/>
              <p:nvPr/>
            </p:nvSpPr>
            <p:spPr>
              <a:xfrm rot="-3042871">
                <a:off x="6083811" y="2930841"/>
                <a:ext cx="291465" cy="285342"/>
              </a:xfrm>
              <a:custGeom>
                <a:avLst/>
                <a:gdLst/>
                <a:ahLst/>
                <a:cxnLst/>
                <a:rect l="l" t="t" r="r" b="b"/>
                <a:pathLst>
                  <a:path w="22707" h="22230" extrusionOk="0">
                    <a:moveTo>
                      <a:pt x="19361" y="1"/>
                    </a:moveTo>
                    <a:cubicBezTo>
                      <a:pt x="18622" y="679"/>
                      <a:pt x="17860" y="1334"/>
                      <a:pt x="17158" y="2025"/>
                    </a:cubicBezTo>
                    <a:cubicBezTo>
                      <a:pt x="16253" y="2930"/>
                      <a:pt x="15360" y="3858"/>
                      <a:pt x="14503" y="4811"/>
                    </a:cubicBezTo>
                    <a:cubicBezTo>
                      <a:pt x="14237" y="5109"/>
                      <a:pt x="13993" y="5254"/>
                      <a:pt x="13681" y="5254"/>
                    </a:cubicBezTo>
                    <a:cubicBezTo>
                      <a:pt x="13533" y="5254"/>
                      <a:pt x="13370" y="5221"/>
                      <a:pt x="13181" y="5156"/>
                    </a:cubicBezTo>
                    <a:cubicBezTo>
                      <a:pt x="9955" y="4049"/>
                      <a:pt x="6704" y="3001"/>
                      <a:pt x="3478" y="1906"/>
                    </a:cubicBezTo>
                    <a:cubicBezTo>
                      <a:pt x="3320" y="1853"/>
                      <a:pt x="3182" y="1825"/>
                      <a:pt x="3055" y="1825"/>
                    </a:cubicBezTo>
                    <a:cubicBezTo>
                      <a:pt x="2807" y="1825"/>
                      <a:pt x="2603" y="1931"/>
                      <a:pt x="2382" y="2168"/>
                    </a:cubicBezTo>
                    <a:cubicBezTo>
                      <a:pt x="1799" y="2799"/>
                      <a:pt x="1156" y="3370"/>
                      <a:pt x="465" y="4037"/>
                    </a:cubicBezTo>
                    <a:lnTo>
                      <a:pt x="9728" y="9764"/>
                    </a:lnTo>
                    <a:cubicBezTo>
                      <a:pt x="9276" y="10240"/>
                      <a:pt x="8871" y="10692"/>
                      <a:pt x="8454" y="11121"/>
                    </a:cubicBezTo>
                    <a:cubicBezTo>
                      <a:pt x="7490" y="12109"/>
                      <a:pt x="6502" y="13086"/>
                      <a:pt x="5585" y="14109"/>
                    </a:cubicBezTo>
                    <a:cubicBezTo>
                      <a:pt x="5362" y="14379"/>
                      <a:pt x="5037" y="14525"/>
                      <a:pt x="4695" y="14525"/>
                    </a:cubicBezTo>
                    <a:cubicBezTo>
                      <a:pt x="4600" y="14525"/>
                      <a:pt x="4503" y="14514"/>
                      <a:pt x="4406" y="14490"/>
                    </a:cubicBezTo>
                    <a:cubicBezTo>
                      <a:pt x="3787" y="14383"/>
                      <a:pt x="3156" y="14252"/>
                      <a:pt x="2525" y="14205"/>
                    </a:cubicBezTo>
                    <a:cubicBezTo>
                      <a:pt x="2239" y="14205"/>
                      <a:pt x="1977" y="14288"/>
                      <a:pt x="1763" y="14467"/>
                    </a:cubicBezTo>
                    <a:cubicBezTo>
                      <a:pt x="1156" y="14991"/>
                      <a:pt x="584" y="15562"/>
                      <a:pt x="1" y="16122"/>
                    </a:cubicBezTo>
                    <a:lnTo>
                      <a:pt x="1" y="16276"/>
                    </a:lnTo>
                    <a:cubicBezTo>
                      <a:pt x="1323" y="16729"/>
                      <a:pt x="2644" y="17169"/>
                      <a:pt x="3954" y="17658"/>
                    </a:cubicBezTo>
                    <a:cubicBezTo>
                      <a:pt x="4228" y="17789"/>
                      <a:pt x="4442" y="18015"/>
                      <a:pt x="4549" y="18300"/>
                    </a:cubicBezTo>
                    <a:cubicBezTo>
                      <a:pt x="5025" y="19551"/>
                      <a:pt x="5454" y="20836"/>
                      <a:pt x="5942" y="22230"/>
                    </a:cubicBezTo>
                    <a:cubicBezTo>
                      <a:pt x="6633" y="21527"/>
                      <a:pt x="7276" y="20896"/>
                      <a:pt x="7883" y="20241"/>
                    </a:cubicBezTo>
                    <a:cubicBezTo>
                      <a:pt x="7990" y="20134"/>
                      <a:pt x="8002" y="19884"/>
                      <a:pt x="7978" y="19705"/>
                    </a:cubicBezTo>
                    <a:cubicBezTo>
                      <a:pt x="7895" y="18979"/>
                      <a:pt x="7752" y="18253"/>
                      <a:pt x="7669" y="17515"/>
                    </a:cubicBezTo>
                    <a:cubicBezTo>
                      <a:pt x="7645" y="17312"/>
                      <a:pt x="7692" y="17003"/>
                      <a:pt x="7823" y="16860"/>
                    </a:cubicBezTo>
                    <a:cubicBezTo>
                      <a:pt x="9312" y="15395"/>
                      <a:pt x="10824" y="13955"/>
                      <a:pt x="12419" y="12419"/>
                    </a:cubicBezTo>
                    <a:lnTo>
                      <a:pt x="18229" y="21837"/>
                    </a:lnTo>
                    <a:cubicBezTo>
                      <a:pt x="18944" y="21039"/>
                      <a:pt x="19599" y="20336"/>
                      <a:pt x="20194" y="19586"/>
                    </a:cubicBezTo>
                    <a:cubicBezTo>
                      <a:pt x="20337" y="19420"/>
                      <a:pt x="20337" y="19039"/>
                      <a:pt x="20254" y="18801"/>
                    </a:cubicBezTo>
                    <a:cubicBezTo>
                      <a:pt x="19206" y="15538"/>
                      <a:pt x="18134" y="12264"/>
                      <a:pt x="17015" y="9014"/>
                    </a:cubicBezTo>
                    <a:cubicBezTo>
                      <a:pt x="16825" y="8430"/>
                      <a:pt x="16908" y="8097"/>
                      <a:pt x="17348" y="7692"/>
                    </a:cubicBezTo>
                    <a:cubicBezTo>
                      <a:pt x="18587" y="6561"/>
                      <a:pt x="19777" y="5382"/>
                      <a:pt x="20980" y="4215"/>
                    </a:cubicBezTo>
                    <a:cubicBezTo>
                      <a:pt x="22706" y="2549"/>
                      <a:pt x="22623" y="1346"/>
                      <a:pt x="206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26"/>
              <p:cNvSpPr/>
              <p:nvPr/>
            </p:nvSpPr>
            <p:spPr>
              <a:xfrm rot="-5131251">
                <a:off x="6562694" y="2227382"/>
                <a:ext cx="291483" cy="285360"/>
              </a:xfrm>
              <a:custGeom>
                <a:avLst/>
                <a:gdLst/>
                <a:ahLst/>
                <a:cxnLst/>
                <a:rect l="l" t="t" r="r" b="b"/>
                <a:pathLst>
                  <a:path w="22707" h="22230" extrusionOk="0">
                    <a:moveTo>
                      <a:pt x="19361" y="1"/>
                    </a:moveTo>
                    <a:cubicBezTo>
                      <a:pt x="18622" y="679"/>
                      <a:pt x="17860" y="1334"/>
                      <a:pt x="17158" y="2025"/>
                    </a:cubicBezTo>
                    <a:cubicBezTo>
                      <a:pt x="16253" y="2930"/>
                      <a:pt x="15360" y="3858"/>
                      <a:pt x="14503" y="4811"/>
                    </a:cubicBezTo>
                    <a:cubicBezTo>
                      <a:pt x="14237" y="5109"/>
                      <a:pt x="13993" y="5254"/>
                      <a:pt x="13681" y="5254"/>
                    </a:cubicBezTo>
                    <a:cubicBezTo>
                      <a:pt x="13533" y="5254"/>
                      <a:pt x="13370" y="5221"/>
                      <a:pt x="13181" y="5156"/>
                    </a:cubicBezTo>
                    <a:cubicBezTo>
                      <a:pt x="9955" y="4049"/>
                      <a:pt x="6704" y="3001"/>
                      <a:pt x="3478" y="1906"/>
                    </a:cubicBezTo>
                    <a:cubicBezTo>
                      <a:pt x="3320" y="1853"/>
                      <a:pt x="3182" y="1825"/>
                      <a:pt x="3055" y="1825"/>
                    </a:cubicBezTo>
                    <a:cubicBezTo>
                      <a:pt x="2807" y="1825"/>
                      <a:pt x="2603" y="1931"/>
                      <a:pt x="2382" y="2168"/>
                    </a:cubicBezTo>
                    <a:cubicBezTo>
                      <a:pt x="1799" y="2799"/>
                      <a:pt x="1156" y="3370"/>
                      <a:pt x="465" y="4037"/>
                    </a:cubicBezTo>
                    <a:lnTo>
                      <a:pt x="9728" y="9764"/>
                    </a:lnTo>
                    <a:cubicBezTo>
                      <a:pt x="9276" y="10240"/>
                      <a:pt x="8871" y="10692"/>
                      <a:pt x="8454" y="11121"/>
                    </a:cubicBezTo>
                    <a:cubicBezTo>
                      <a:pt x="7490" y="12109"/>
                      <a:pt x="6502" y="13086"/>
                      <a:pt x="5585" y="14109"/>
                    </a:cubicBezTo>
                    <a:cubicBezTo>
                      <a:pt x="5362" y="14379"/>
                      <a:pt x="5037" y="14525"/>
                      <a:pt x="4695" y="14525"/>
                    </a:cubicBezTo>
                    <a:cubicBezTo>
                      <a:pt x="4600" y="14525"/>
                      <a:pt x="4503" y="14514"/>
                      <a:pt x="4406" y="14490"/>
                    </a:cubicBezTo>
                    <a:cubicBezTo>
                      <a:pt x="3787" y="14383"/>
                      <a:pt x="3156" y="14252"/>
                      <a:pt x="2525" y="14205"/>
                    </a:cubicBezTo>
                    <a:cubicBezTo>
                      <a:pt x="2239" y="14205"/>
                      <a:pt x="1977" y="14288"/>
                      <a:pt x="1763" y="14467"/>
                    </a:cubicBezTo>
                    <a:cubicBezTo>
                      <a:pt x="1156" y="14991"/>
                      <a:pt x="584" y="15562"/>
                      <a:pt x="1" y="16122"/>
                    </a:cubicBezTo>
                    <a:lnTo>
                      <a:pt x="1" y="16276"/>
                    </a:lnTo>
                    <a:cubicBezTo>
                      <a:pt x="1323" y="16729"/>
                      <a:pt x="2644" y="17169"/>
                      <a:pt x="3954" y="17658"/>
                    </a:cubicBezTo>
                    <a:cubicBezTo>
                      <a:pt x="4228" y="17789"/>
                      <a:pt x="4442" y="18015"/>
                      <a:pt x="4549" y="18300"/>
                    </a:cubicBezTo>
                    <a:cubicBezTo>
                      <a:pt x="5025" y="19551"/>
                      <a:pt x="5454" y="20836"/>
                      <a:pt x="5942" y="22230"/>
                    </a:cubicBezTo>
                    <a:cubicBezTo>
                      <a:pt x="6633" y="21527"/>
                      <a:pt x="7276" y="20896"/>
                      <a:pt x="7883" y="20241"/>
                    </a:cubicBezTo>
                    <a:cubicBezTo>
                      <a:pt x="7990" y="20134"/>
                      <a:pt x="8002" y="19884"/>
                      <a:pt x="7978" y="19705"/>
                    </a:cubicBezTo>
                    <a:cubicBezTo>
                      <a:pt x="7895" y="18979"/>
                      <a:pt x="7752" y="18253"/>
                      <a:pt x="7669" y="17515"/>
                    </a:cubicBezTo>
                    <a:cubicBezTo>
                      <a:pt x="7645" y="17312"/>
                      <a:pt x="7692" y="17003"/>
                      <a:pt x="7823" y="16860"/>
                    </a:cubicBezTo>
                    <a:cubicBezTo>
                      <a:pt x="9312" y="15395"/>
                      <a:pt x="10824" y="13955"/>
                      <a:pt x="12419" y="12419"/>
                    </a:cubicBezTo>
                    <a:lnTo>
                      <a:pt x="18229" y="21837"/>
                    </a:lnTo>
                    <a:cubicBezTo>
                      <a:pt x="18944" y="21039"/>
                      <a:pt x="19599" y="20336"/>
                      <a:pt x="20194" y="19586"/>
                    </a:cubicBezTo>
                    <a:cubicBezTo>
                      <a:pt x="20337" y="19420"/>
                      <a:pt x="20337" y="19039"/>
                      <a:pt x="20254" y="18801"/>
                    </a:cubicBezTo>
                    <a:cubicBezTo>
                      <a:pt x="19206" y="15538"/>
                      <a:pt x="18134" y="12264"/>
                      <a:pt x="17015" y="9014"/>
                    </a:cubicBezTo>
                    <a:cubicBezTo>
                      <a:pt x="16825" y="8430"/>
                      <a:pt x="16908" y="8097"/>
                      <a:pt x="17348" y="7692"/>
                    </a:cubicBezTo>
                    <a:cubicBezTo>
                      <a:pt x="18587" y="6561"/>
                      <a:pt x="19777" y="5382"/>
                      <a:pt x="20980" y="4215"/>
                    </a:cubicBezTo>
                    <a:cubicBezTo>
                      <a:pt x="22706" y="2549"/>
                      <a:pt x="22623" y="1346"/>
                      <a:pt x="206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41" name="Google Shape;6841;p26"/>
          <p:cNvGrpSpPr/>
          <p:nvPr/>
        </p:nvGrpSpPr>
        <p:grpSpPr>
          <a:xfrm>
            <a:off x="457200" y="3306652"/>
            <a:ext cx="2123100" cy="642824"/>
            <a:chOff x="457200" y="3306652"/>
            <a:chExt cx="2123100" cy="642824"/>
          </a:xfrm>
        </p:grpSpPr>
        <p:grpSp>
          <p:nvGrpSpPr>
            <p:cNvPr id="6842" name="Google Shape;6842;p26"/>
            <p:cNvGrpSpPr/>
            <p:nvPr/>
          </p:nvGrpSpPr>
          <p:grpSpPr>
            <a:xfrm>
              <a:off x="457200" y="3473327"/>
              <a:ext cx="2123100" cy="476149"/>
              <a:chOff x="457200" y="3473327"/>
              <a:chExt cx="2123100" cy="476149"/>
            </a:xfrm>
          </p:grpSpPr>
          <p:sp>
            <p:nvSpPr>
              <p:cNvPr id="6843" name="Google Shape;6843;p26"/>
              <p:cNvSpPr txBox="1"/>
              <p:nvPr/>
            </p:nvSpPr>
            <p:spPr>
              <a:xfrm>
                <a:off x="457200" y="3694176"/>
                <a:ext cx="21231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Saturn has several rings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44" name="Google Shape;6844;p26"/>
              <p:cNvSpPr txBox="1"/>
              <p:nvPr/>
            </p:nvSpPr>
            <p:spPr>
              <a:xfrm>
                <a:off x="774600" y="3473327"/>
                <a:ext cx="14883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Saturn</a:t>
                </a:r>
                <a:endParaRPr sz="16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6845" name="Google Shape;6845;p26"/>
            <p:cNvSpPr/>
            <p:nvPr/>
          </p:nvSpPr>
          <p:spPr>
            <a:xfrm rot="10800000">
              <a:off x="1405200" y="3306652"/>
              <a:ext cx="227100" cy="1482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6" name="Google Shape;6846;p26"/>
          <p:cNvGrpSpPr/>
          <p:nvPr/>
        </p:nvGrpSpPr>
        <p:grpSpPr>
          <a:xfrm>
            <a:off x="3510450" y="3306652"/>
            <a:ext cx="2123100" cy="642826"/>
            <a:chOff x="3510450" y="3306652"/>
            <a:chExt cx="2123100" cy="642826"/>
          </a:xfrm>
        </p:grpSpPr>
        <p:grpSp>
          <p:nvGrpSpPr>
            <p:cNvPr id="6847" name="Google Shape;6847;p26"/>
            <p:cNvGrpSpPr/>
            <p:nvPr/>
          </p:nvGrpSpPr>
          <p:grpSpPr>
            <a:xfrm>
              <a:off x="3510450" y="3473327"/>
              <a:ext cx="2123100" cy="476152"/>
              <a:chOff x="3510450" y="3473327"/>
              <a:chExt cx="2123100" cy="476152"/>
            </a:xfrm>
          </p:grpSpPr>
          <p:sp>
            <p:nvSpPr>
              <p:cNvPr id="6848" name="Google Shape;6848;p26"/>
              <p:cNvSpPr txBox="1"/>
              <p:nvPr/>
            </p:nvSpPr>
            <p:spPr>
              <a:xfrm>
                <a:off x="3510450" y="3694179"/>
                <a:ext cx="21231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49" name="Google Shape;6849;p26"/>
              <p:cNvSpPr txBox="1"/>
              <p:nvPr/>
            </p:nvSpPr>
            <p:spPr>
              <a:xfrm>
                <a:off x="3827850" y="3473327"/>
                <a:ext cx="14883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Venus</a:t>
                </a:r>
                <a:endParaRPr sz="16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6850" name="Google Shape;6850;p26"/>
            <p:cNvSpPr/>
            <p:nvPr/>
          </p:nvSpPr>
          <p:spPr>
            <a:xfrm rot="10800000">
              <a:off x="4460613" y="3306652"/>
              <a:ext cx="227100" cy="1482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1" name="Google Shape;6851;p26"/>
          <p:cNvGrpSpPr/>
          <p:nvPr/>
        </p:nvGrpSpPr>
        <p:grpSpPr>
          <a:xfrm>
            <a:off x="6563700" y="3306652"/>
            <a:ext cx="2123100" cy="642826"/>
            <a:chOff x="6563700" y="3306652"/>
            <a:chExt cx="2123100" cy="642826"/>
          </a:xfrm>
        </p:grpSpPr>
        <p:grpSp>
          <p:nvGrpSpPr>
            <p:cNvPr id="6852" name="Google Shape;6852;p26"/>
            <p:cNvGrpSpPr/>
            <p:nvPr/>
          </p:nvGrpSpPr>
          <p:grpSpPr>
            <a:xfrm>
              <a:off x="6563700" y="3473327"/>
              <a:ext cx="2123100" cy="476152"/>
              <a:chOff x="6563700" y="3473327"/>
              <a:chExt cx="2123100" cy="476152"/>
            </a:xfrm>
          </p:grpSpPr>
          <p:sp>
            <p:nvSpPr>
              <p:cNvPr id="6853" name="Google Shape;6853;p26"/>
              <p:cNvSpPr txBox="1"/>
              <p:nvPr/>
            </p:nvSpPr>
            <p:spPr>
              <a:xfrm>
                <a:off x="6563700" y="3694179"/>
                <a:ext cx="21231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The Moon is a satellite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54" name="Google Shape;6854;p26"/>
              <p:cNvSpPr txBox="1"/>
              <p:nvPr/>
            </p:nvSpPr>
            <p:spPr>
              <a:xfrm>
                <a:off x="6881100" y="3473327"/>
                <a:ext cx="14883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Moon</a:t>
                </a:r>
                <a:endParaRPr sz="16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6855" name="Google Shape;6855;p26"/>
            <p:cNvSpPr/>
            <p:nvPr/>
          </p:nvSpPr>
          <p:spPr>
            <a:xfrm rot="10800000">
              <a:off x="7511713" y="3306652"/>
              <a:ext cx="227100" cy="1482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6" name="Google Shape;6856;p26"/>
          <p:cNvGrpSpPr/>
          <p:nvPr/>
        </p:nvGrpSpPr>
        <p:grpSpPr>
          <a:xfrm>
            <a:off x="457200" y="4107026"/>
            <a:ext cx="2123100" cy="627571"/>
            <a:chOff x="457200" y="4107026"/>
            <a:chExt cx="2123100" cy="627571"/>
          </a:xfrm>
        </p:grpSpPr>
        <p:grpSp>
          <p:nvGrpSpPr>
            <p:cNvPr id="6857" name="Google Shape;6857;p26"/>
            <p:cNvGrpSpPr/>
            <p:nvPr/>
          </p:nvGrpSpPr>
          <p:grpSpPr>
            <a:xfrm>
              <a:off x="457200" y="4258448"/>
              <a:ext cx="2123100" cy="476149"/>
              <a:chOff x="457200" y="4258448"/>
              <a:chExt cx="2123100" cy="476149"/>
            </a:xfrm>
          </p:grpSpPr>
          <p:sp>
            <p:nvSpPr>
              <p:cNvPr id="6858" name="Google Shape;6858;p26"/>
              <p:cNvSpPr txBox="1"/>
              <p:nvPr/>
            </p:nvSpPr>
            <p:spPr>
              <a:xfrm>
                <a:off x="457200" y="4479298"/>
                <a:ext cx="21231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Saturn has several rings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59" name="Google Shape;6859;p26"/>
              <p:cNvSpPr txBox="1"/>
              <p:nvPr/>
            </p:nvSpPr>
            <p:spPr>
              <a:xfrm>
                <a:off x="774600" y="4258448"/>
                <a:ext cx="14883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4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Saturn</a:t>
                </a:r>
                <a:endParaRPr sz="16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6860" name="Google Shape;6860;p26"/>
            <p:cNvSpPr/>
            <p:nvPr/>
          </p:nvSpPr>
          <p:spPr>
            <a:xfrm rot="10800000">
              <a:off x="1405200" y="4107026"/>
              <a:ext cx="227100" cy="1482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1" name="Google Shape;6861;p26"/>
          <p:cNvGrpSpPr/>
          <p:nvPr/>
        </p:nvGrpSpPr>
        <p:grpSpPr>
          <a:xfrm>
            <a:off x="3510450" y="4107026"/>
            <a:ext cx="2123100" cy="627574"/>
            <a:chOff x="3510450" y="4107026"/>
            <a:chExt cx="2123100" cy="627574"/>
          </a:xfrm>
        </p:grpSpPr>
        <p:grpSp>
          <p:nvGrpSpPr>
            <p:cNvPr id="6862" name="Google Shape;6862;p26"/>
            <p:cNvGrpSpPr/>
            <p:nvPr/>
          </p:nvGrpSpPr>
          <p:grpSpPr>
            <a:xfrm>
              <a:off x="3510450" y="4258448"/>
              <a:ext cx="2123100" cy="476152"/>
              <a:chOff x="3510450" y="4258448"/>
              <a:chExt cx="2123100" cy="476152"/>
            </a:xfrm>
          </p:grpSpPr>
          <p:sp>
            <p:nvSpPr>
              <p:cNvPr id="6863" name="Google Shape;6863;p26"/>
              <p:cNvSpPr txBox="1"/>
              <p:nvPr/>
            </p:nvSpPr>
            <p:spPr>
              <a:xfrm>
                <a:off x="3510450" y="4479300"/>
                <a:ext cx="21231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64" name="Google Shape;6864;p26"/>
              <p:cNvSpPr txBox="1"/>
              <p:nvPr/>
            </p:nvSpPr>
            <p:spPr>
              <a:xfrm>
                <a:off x="3827850" y="4258448"/>
                <a:ext cx="14883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5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Venus</a:t>
                </a:r>
                <a:endParaRPr sz="16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6865" name="Google Shape;6865;p26"/>
            <p:cNvSpPr/>
            <p:nvPr/>
          </p:nvSpPr>
          <p:spPr>
            <a:xfrm rot="10800000">
              <a:off x="4460613" y="4107026"/>
              <a:ext cx="227100" cy="14820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6" name="Google Shape;6866;p26"/>
          <p:cNvGrpSpPr/>
          <p:nvPr/>
        </p:nvGrpSpPr>
        <p:grpSpPr>
          <a:xfrm>
            <a:off x="6563700" y="4107026"/>
            <a:ext cx="2123100" cy="627574"/>
            <a:chOff x="6563700" y="4107026"/>
            <a:chExt cx="2123100" cy="627574"/>
          </a:xfrm>
        </p:grpSpPr>
        <p:grpSp>
          <p:nvGrpSpPr>
            <p:cNvPr id="6867" name="Google Shape;6867;p26"/>
            <p:cNvGrpSpPr/>
            <p:nvPr/>
          </p:nvGrpSpPr>
          <p:grpSpPr>
            <a:xfrm>
              <a:off x="6563700" y="4258448"/>
              <a:ext cx="2123100" cy="476152"/>
              <a:chOff x="6563700" y="4258448"/>
              <a:chExt cx="2123100" cy="476152"/>
            </a:xfrm>
          </p:grpSpPr>
          <p:sp>
            <p:nvSpPr>
              <p:cNvPr id="6868" name="Google Shape;6868;p26"/>
              <p:cNvSpPr txBox="1"/>
              <p:nvPr/>
            </p:nvSpPr>
            <p:spPr>
              <a:xfrm>
                <a:off x="6563700" y="4479300"/>
                <a:ext cx="21231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The Moon is a satellite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6869" name="Google Shape;6869;p26"/>
              <p:cNvSpPr txBox="1"/>
              <p:nvPr/>
            </p:nvSpPr>
            <p:spPr>
              <a:xfrm>
                <a:off x="6881100" y="4258448"/>
                <a:ext cx="1488300" cy="255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6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Moon</a:t>
                </a:r>
                <a:endParaRPr sz="16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6870" name="Google Shape;6870;p26"/>
            <p:cNvSpPr/>
            <p:nvPr/>
          </p:nvSpPr>
          <p:spPr>
            <a:xfrm rot="10800000">
              <a:off x="7511713" y="4107026"/>
              <a:ext cx="227100" cy="148200"/>
            </a:xfrm>
            <a:prstGeom prst="triangle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5" name="Google Shape;6875;p27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6876" name="Google Shape;6876;p27"/>
          <p:cNvGrpSpPr/>
          <p:nvPr/>
        </p:nvGrpSpPr>
        <p:grpSpPr>
          <a:xfrm>
            <a:off x="2378650" y="1251600"/>
            <a:ext cx="4386900" cy="3142658"/>
            <a:chOff x="2378650" y="1016175"/>
            <a:chExt cx="4386900" cy="3142658"/>
          </a:xfrm>
        </p:grpSpPr>
        <p:cxnSp>
          <p:nvCxnSpPr>
            <p:cNvPr id="6877" name="Google Shape;6877;p27"/>
            <p:cNvCxnSpPr/>
            <p:nvPr/>
          </p:nvCxnSpPr>
          <p:spPr>
            <a:xfrm rot="10800000">
              <a:off x="6242650" y="3304450"/>
              <a:ext cx="522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8" name="Google Shape;6878;p27"/>
            <p:cNvCxnSpPr/>
            <p:nvPr/>
          </p:nvCxnSpPr>
          <p:spPr>
            <a:xfrm rot="10800000">
              <a:off x="2378650" y="3304450"/>
              <a:ext cx="522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9" name="Google Shape;6879;p27"/>
            <p:cNvCxnSpPr/>
            <p:nvPr/>
          </p:nvCxnSpPr>
          <p:spPr>
            <a:xfrm rot="10800000">
              <a:off x="6242650" y="1895750"/>
              <a:ext cx="522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0" name="Google Shape;6880;p27"/>
            <p:cNvCxnSpPr/>
            <p:nvPr/>
          </p:nvCxnSpPr>
          <p:spPr>
            <a:xfrm rot="10800000">
              <a:off x="2378650" y="1895750"/>
              <a:ext cx="522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81" name="Google Shape;6881;p27"/>
            <p:cNvSpPr/>
            <p:nvPr/>
          </p:nvSpPr>
          <p:spPr>
            <a:xfrm>
              <a:off x="3267863" y="1070033"/>
              <a:ext cx="3110700" cy="3088800"/>
            </a:xfrm>
            <a:prstGeom prst="arc">
              <a:avLst>
                <a:gd name="adj1" fmla="val 16203055"/>
                <a:gd name="adj2" fmla="val 5397003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7"/>
            <p:cNvSpPr/>
            <p:nvPr/>
          </p:nvSpPr>
          <p:spPr>
            <a:xfrm flipH="1">
              <a:off x="2765738" y="1070033"/>
              <a:ext cx="3110700" cy="3088800"/>
            </a:xfrm>
            <a:prstGeom prst="arc">
              <a:avLst>
                <a:gd name="adj1" fmla="val 16203055"/>
                <a:gd name="adj2" fmla="val 5397003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83" name="Google Shape;6883;p27"/>
            <p:cNvGrpSpPr/>
            <p:nvPr/>
          </p:nvGrpSpPr>
          <p:grpSpPr>
            <a:xfrm>
              <a:off x="2981297" y="1215931"/>
              <a:ext cx="3486491" cy="2797049"/>
              <a:chOff x="3456523" y="1055142"/>
              <a:chExt cx="3213060" cy="2577688"/>
            </a:xfrm>
          </p:grpSpPr>
          <p:sp>
            <p:nvSpPr>
              <p:cNvPr id="6884" name="Google Shape;6884;p27"/>
              <p:cNvSpPr/>
              <p:nvPr/>
            </p:nvSpPr>
            <p:spPr>
              <a:xfrm>
                <a:off x="5871783" y="1987162"/>
                <a:ext cx="19745" cy="14104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20" extrusionOk="0">
                    <a:moveTo>
                      <a:pt x="48" y="0"/>
                    </a:moveTo>
                    <a:cubicBezTo>
                      <a:pt x="24" y="24"/>
                      <a:pt x="12" y="48"/>
                      <a:pt x="1" y="72"/>
                    </a:cubicBezTo>
                    <a:lnTo>
                      <a:pt x="120" y="119"/>
                    </a:lnTo>
                    <a:lnTo>
                      <a:pt x="167" y="8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27"/>
              <p:cNvSpPr/>
              <p:nvPr/>
            </p:nvSpPr>
            <p:spPr>
              <a:xfrm>
                <a:off x="6654069" y="1482014"/>
                <a:ext cx="15514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08" extrusionOk="0">
                    <a:moveTo>
                      <a:pt x="0" y="0"/>
                    </a:moveTo>
                    <a:lnTo>
                      <a:pt x="0" y="48"/>
                    </a:lnTo>
                    <a:lnTo>
                      <a:pt x="83" y="107"/>
                    </a:lnTo>
                    <a:lnTo>
                      <a:pt x="131" y="107"/>
                    </a:lnTo>
                    <a:lnTo>
                      <a:pt x="131" y="60"/>
                    </a:lnTo>
                    <a:cubicBezTo>
                      <a:pt x="107" y="48"/>
                      <a:pt x="95" y="24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27"/>
              <p:cNvSpPr/>
              <p:nvPr/>
            </p:nvSpPr>
            <p:spPr>
              <a:xfrm>
                <a:off x="6242593" y="1603659"/>
                <a:ext cx="22566" cy="25387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16" extrusionOk="0">
                    <a:moveTo>
                      <a:pt x="84" y="1"/>
                    </a:moveTo>
                    <a:lnTo>
                      <a:pt x="1" y="49"/>
                    </a:lnTo>
                    <a:lnTo>
                      <a:pt x="1" y="108"/>
                    </a:lnTo>
                    <a:lnTo>
                      <a:pt x="96" y="168"/>
                    </a:lnTo>
                    <a:cubicBezTo>
                      <a:pt x="96" y="180"/>
                      <a:pt x="108" y="191"/>
                      <a:pt x="120" y="215"/>
                    </a:cubicBezTo>
                    <a:lnTo>
                      <a:pt x="167" y="215"/>
                    </a:lnTo>
                    <a:cubicBezTo>
                      <a:pt x="167" y="191"/>
                      <a:pt x="179" y="180"/>
                      <a:pt x="191" y="168"/>
                    </a:cubicBezTo>
                    <a:lnTo>
                      <a:pt x="132" y="96"/>
                    </a:lnTo>
                    <a:lnTo>
                      <a:pt x="179" y="72"/>
                    </a:lnTo>
                    <a:cubicBezTo>
                      <a:pt x="179" y="49"/>
                      <a:pt x="167" y="37"/>
                      <a:pt x="167" y="25"/>
                    </a:cubicBezTo>
                    <a:cubicBezTo>
                      <a:pt x="144" y="25"/>
                      <a:pt x="108" y="13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27"/>
              <p:cNvSpPr/>
              <p:nvPr/>
            </p:nvSpPr>
            <p:spPr>
              <a:xfrm>
                <a:off x="3540440" y="1059373"/>
                <a:ext cx="3026891" cy="2457336"/>
              </a:xfrm>
              <a:custGeom>
                <a:avLst/>
                <a:gdLst/>
                <a:ahLst/>
                <a:cxnLst/>
                <a:rect l="l" t="t" r="r" b="b"/>
                <a:pathLst>
                  <a:path w="25754" h="20908" extrusionOk="0">
                    <a:moveTo>
                      <a:pt x="15247" y="19025"/>
                    </a:moveTo>
                    <a:cubicBezTo>
                      <a:pt x="15248" y="19026"/>
                      <a:pt x="15250" y="19027"/>
                      <a:pt x="15253" y="19027"/>
                    </a:cubicBezTo>
                    <a:lnTo>
                      <a:pt x="15247" y="19025"/>
                    </a:lnTo>
                    <a:close/>
                    <a:moveTo>
                      <a:pt x="18146" y="0"/>
                    </a:moveTo>
                    <a:lnTo>
                      <a:pt x="18051" y="60"/>
                    </a:lnTo>
                    <a:cubicBezTo>
                      <a:pt x="18051" y="72"/>
                      <a:pt x="18051" y="84"/>
                      <a:pt x="18051" y="96"/>
                    </a:cubicBezTo>
                    <a:lnTo>
                      <a:pt x="18122" y="155"/>
                    </a:lnTo>
                    <a:lnTo>
                      <a:pt x="18074" y="203"/>
                    </a:lnTo>
                    <a:lnTo>
                      <a:pt x="18015" y="203"/>
                    </a:lnTo>
                    <a:lnTo>
                      <a:pt x="17932" y="108"/>
                    </a:lnTo>
                    <a:lnTo>
                      <a:pt x="17860" y="143"/>
                    </a:lnTo>
                    <a:lnTo>
                      <a:pt x="17824" y="215"/>
                    </a:lnTo>
                    <a:lnTo>
                      <a:pt x="17848" y="250"/>
                    </a:lnTo>
                    <a:lnTo>
                      <a:pt x="17955" y="250"/>
                    </a:lnTo>
                    <a:lnTo>
                      <a:pt x="17991" y="274"/>
                    </a:lnTo>
                    <a:cubicBezTo>
                      <a:pt x="17991" y="286"/>
                      <a:pt x="17991" y="298"/>
                      <a:pt x="17979" y="310"/>
                    </a:cubicBezTo>
                    <a:lnTo>
                      <a:pt x="17908" y="334"/>
                    </a:lnTo>
                    <a:lnTo>
                      <a:pt x="17908" y="381"/>
                    </a:lnTo>
                    <a:lnTo>
                      <a:pt x="17824" y="405"/>
                    </a:lnTo>
                    <a:lnTo>
                      <a:pt x="17824" y="465"/>
                    </a:lnTo>
                    <a:lnTo>
                      <a:pt x="17848" y="489"/>
                    </a:lnTo>
                    <a:lnTo>
                      <a:pt x="17777" y="512"/>
                    </a:lnTo>
                    <a:lnTo>
                      <a:pt x="17812" y="596"/>
                    </a:lnTo>
                    <a:lnTo>
                      <a:pt x="17777" y="620"/>
                    </a:lnTo>
                    <a:lnTo>
                      <a:pt x="17693" y="584"/>
                    </a:lnTo>
                    <a:lnTo>
                      <a:pt x="17622" y="608"/>
                    </a:lnTo>
                    <a:lnTo>
                      <a:pt x="17598" y="643"/>
                    </a:lnTo>
                    <a:lnTo>
                      <a:pt x="17515" y="679"/>
                    </a:lnTo>
                    <a:lnTo>
                      <a:pt x="17515" y="596"/>
                    </a:lnTo>
                    <a:lnTo>
                      <a:pt x="17634" y="465"/>
                    </a:lnTo>
                    <a:lnTo>
                      <a:pt x="17527" y="429"/>
                    </a:lnTo>
                    <a:cubicBezTo>
                      <a:pt x="17527" y="417"/>
                      <a:pt x="17539" y="405"/>
                      <a:pt x="17539" y="393"/>
                    </a:cubicBezTo>
                    <a:lnTo>
                      <a:pt x="17610" y="358"/>
                    </a:lnTo>
                    <a:cubicBezTo>
                      <a:pt x="17610" y="310"/>
                      <a:pt x="17610" y="274"/>
                      <a:pt x="17622" y="227"/>
                    </a:cubicBezTo>
                    <a:lnTo>
                      <a:pt x="17586" y="191"/>
                    </a:lnTo>
                    <a:lnTo>
                      <a:pt x="17515" y="191"/>
                    </a:lnTo>
                    <a:lnTo>
                      <a:pt x="17348" y="358"/>
                    </a:lnTo>
                    <a:cubicBezTo>
                      <a:pt x="17348" y="381"/>
                      <a:pt x="17348" y="417"/>
                      <a:pt x="17336" y="441"/>
                    </a:cubicBezTo>
                    <a:lnTo>
                      <a:pt x="17170" y="584"/>
                    </a:lnTo>
                    <a:lnTo>
                      <a:pt x="17134" y="679"/>
                    </a:lnTo>
                    <a:cubicBezTo>
                      <a:pt x="17134" y="691"/>
                      <a:pt x="17146" y="715"/>
                      <a:pt x="17158" y="727"/>
                    </a:cubicBezTo>
                    <a:cubicBezTo>
                      <a:pt x="17158" y="750"/>
                      <a:pt x="17146" y="774"/>
                      <a:pt x="17146" y="810"/>
                    </a:cubicBezTo>
                    <a:lnTo>
                      <a:pt x="16967" y="917"/>
                    </a:lnTo>
                    <a:lnTo>
                      <a:pt x="16884" y="941"/>
                    </a:lnTo>
                    <a:cubicBezTo>
                      <a:pt x="16884" y="917"/>
                      <a:pt x="16884" y="893"/>
                      <a:pt x="16884" y="870"/>
                    </a:cubicBezTo>
                    <a:lnTo>
                      <a:pt x="16848" y="810"/>
                    </a:lnTo>
                    <a:lnTo>
                      <a:pt x="16955" y="715"/>
                    </a:lnTo>
                    <a:cubicBezTo>
                      <a:pt x="16955" y="691"/>
                      <a:pt x="16943" y="667"/>
                      <a:pt x="16943" y="643"/>
                    </a:cubicBezTo>
                    <a:lnTo>
                      <a:pt x="16979" y="584"/>
                    </a:lnTo>
                    <a:lnTo>
                      <a:pt x="16931" y="512"/>
                    </a:lnTo>
                    <a:lnTo>
                      <a:pt x="17134" y="393"/>
                    </a:lnTo>
                    <a:cubicBezTo>
                      <a:pt x="17146" y="369"/>
                      <a:pt x="17146" y="334"/>
                      <a:pt x="17158" y="310"/>
                    </a:cubicBezTo>
                    <a:lnTo>
                      <a:pt x="17193" y="298"/>
                    </a:lnTo>
                    <a:cubicBezTo>
                      <a:pt x="17193" y="286"/>
                      <a:pt x="17181" y="274"/>
                      <a:pt x="17181" y="250"/>
                    </a:cubicBezTo>
                    <a:lnTo>
                      <a:pt x="17086" y="250"/>
                    </a:lnTo>
                    <a:cubicBezTo>
                      <a:pt x="17050" y="227"/>
                      <a:pt x="17015" y="203"/>
                      <a:pt x="16979" y="179"/>
                    </a:cubicBezTo>
                    <a:lnTo>
                      <a:pt x="16931" y="179"/>
                    </a:lnTo>
                    <a:cubicBezTo>
                      <a:pt x="16931" y="215"/>
                      <a:pt x="16943" y="239"/>
                      <a:pt x="16943" y="262"/>
                    </a:cubicBezTo>
                    <a:lnTo>
                      <a:pt x="16872" y="310"/>
                    </a:lnTo>
                    <a:lnTo>
                      <a:pt x="16872" y="239"/>
                    </a:lnTo>
                    <a:lnTo>
                      <a:pt x="16789" y="179"/>
                    </a:lnTo>
                    <a:lnTo>
                      <a:pt x="16681" y="167"/>
                    </a:lnTo>
                    <a:lnTo>
                      <a:pt x="16598" y="191"/>
                    </a:lnTo>
                    <a:lnTo>
                      <a:pt x="16622" y="286"/>
                    </a:lnTo>
                    <a:lnTo>
                      <a:pt x="16574" y="334"/>
                    </a:lnTo>
                    <a:lnTo>
                      <a:pt x="16527" y="286"/>
                    </a:lnTo>
                    <a:lnTo>
                      <a:pt x="16455" y="262"/>
                    </a:lnTo>
                    <a:lnTo>
                      <a:pt x="16396" y="298"/>
                    </a:lnTo>
                    <a:cubicBezTo>
                      <a:pt x="16396" y="298"/>
                      <a:pt x="16408" y="310"/>
                      <a:pt x="16419" y="322"/>
                    </a:cubicBezTo>
                    <a:lnTo>
                      <a:pt x="16562" y="393"/>
                    </a:lnTo>
                    <a:cubicBezTo>
                      <a:pt x="16574" y="417"/>
                      <a:pt x="16586" y="441"/>
                      <a:pt x="16598" y="465"/>
                    </a:cubicBezTo>
                    <a:lnTo>
                      <a:pt x="16562" y="489"/>
                    </a:lnTo>
                    <a:lnTo>
                      <a:pt x="16503" y="441"/>
                    </a:lnTo>
                    <a:lnTo>
                      <a:pt x="16419" y="489"/>
                    </a:lnTo>
                    <a:lnTo>
                      <a:pt x="16419" y="524"/>
                    </a:lnTo>
                    <a:lnTo>
                      <a:pt x="16455" y="560"/>
                    </a:lnTo>
                    <a:lnTo>
                      <a:pt x="16419" y="584"/>
                    </a:lnTo>
                    <a:lnTo>
                      <a:pt x="16300" y="536"/>
                    </a:lnTo>
                    <a:lnTo>
                      <a:pt x="16241" y="536"/>
                    </a:lnTo>
                    <a:cubicBezTo>
                      <a:pt x="16217" y="560"/>
                      <a:pt x="16193" y="584"/>
                      <a:pt x="16169" y="608"/>
                    </a:cubicBezTo>
                    <a:lnTo>
                      <a:pt x="16086" y="631"/>
                    </a:lnTo>
                    <a:lnTo>
                      <a:pt x="16086" y="667"/>
                    </a:lnTo>
                    <a:lnTo>
                      <a:pt x="16134" y="691"/>
                    </a:lnTo>
                    <a:lnTo>
                      <a:pt x="16015" y="739"/>
                    </a:lnTo>
                    <a:lnTo>
                      <a:pt x="15991" y="798"/>
                    </a:lnTo>
                    <a:lnTo>
                      <a:pt x="16086" y="858"/>
                    </a:lnTo>
                    <a:lnTo>
                      <a:pt x="16015" y="905"/>
                    </a:lnTo>
                    <a:lnTo>
                      <a:pt x="16110" y="941"/>
                    </a:lnTo>
                    <a:lnTo>
                      <a:pt x="16146" y="965"/>
                    </a:lnTo>
                    <a:lnTo>
                      <a:pt x="16098" y="1001"/>
                    </a:lnTo>
                    <a:lnTo>
                      <a:pt x="15943" y="989"/>
                    </a:lnTo>
                    <a:cubicBezTo>
                      <a:pt x="15931" y="953"/>
                      <a:pt x="15919" y="917"/>
                      <a:pt x="15907" y="881"/>
                    </a:cubicBezTo>
                    <a:lnTo>
                      <a:pt x="15836" y="870"/>
                    </a:lnTo>
                    <a:lnTo>
                      <a:pt x="15907" y="822"/>
                    </a:lnTo>
                    <a:lnTo>
                      <a:pt x="15800" y="786"/>
                    </a:lnTo>
                    <a:lnTo>
                      <a:pt x="15693" y="786"/>
                    </a:lnTo>
                    <a:lnTo>
                      <a:pt x="15550" y="774"/>
                    </a:lnTo>
                    <a:lnTo>
                      <a:pt x="15348" y="667"/>
                    </a:lnTo>
                    <a:lnTo>
                      <a:pt x="15288" y="667"/>
                    </a:lnTo>
                    <a:lnTo>
                      <a:pt x="15217" y="715"/>
                    </a:lnTo>
                    <a:lnTo>
                      <a:pt x="15169" y="655"/>
                    </a:lnTo>
                    <a:lnTo>
                      <a:pt x="15074" y="715"/>
                    </a:lnTo>
                    <a:lnTo>
                      <a:pt x="14955" y="727"/>
                    </a:lnTo>
                    <a:lnTo>
                      <a:pt x="14955" y="762"/>
                    </a:lnTo>
                    <a:lnTo>
                      <a:pt x="15098" y="870"/>
                    </a:lnTo>
                    <a:lnTo>
                      <a:pt x="15193" y="870"/>
                    </a:lnTo>
                    <a:lnTo>
                      <a:pt x="15253" y="905"/>
                    </a:lnTo>
                    <a:lnTo>
                      <a:pt x="15395" y="917"/>
                    </a:lnTo>
                    <a:cubicBezTo>
                      <a:pt x="15372" y="941"/>
                      <a:pt x="15360" y="965"/>
                      <a:pt x="15336" y="989"/>
                    </a:cubicBezTo>
                    <a:lnTo>
                      <a:pt x="15336" y="1060"/>
                    </a:lnTo>
                    <a:lnTo>
                      <a:pt x="15431" y="1155"/>
                    </a:lnTo>
                    <a:cubicBezTo>
                      <a:pt x="15431" y="1167"/>
                      <a:pt x="15419" y="1191"/>
                      <a:pt x="15407" y="1203"/>
                    </a:cubicBezTo>
                    <a:lnTo>
                      <a:pt x="15324" y="1167"/>
                    </a:lnTo>
                    <a:lnTo>
                      <a:pt x="15241" y="1072"/>
                    </a:lnTo>
                    <a:lnTo>
                      <a:pt x="15134" y="1036"/>
                    </a:lnTo>
                    <a:lnTo>
                      <a:pt x="15074" y="989"/>
                    </a:lnTo>
                    <a:lnTo>
                      <a:pt x="15038" y="1060"/>
                    </a:lnTo>
                    <a:lnTo>
                      <a:pt x="14943" y="1108"/>
                    </a:lnTo>
                    <a:cubicBezTo>
                      <a:pt x="14931" y="1072"/>
                      <a:pt x="14931" y="1036"/>
                      <a:pt x="14919" y="1001"/>
                    </a:cubicBezTo>
                    <a:lnTo>
                      <a:pt x="14824" y="1048"/>
                    </a:lnTo>
                    <a:lnTo>
                      <a:pt x="14824" y="1096"/>
                    </a:lnTo>
                    <a:lnTo>
                      <a:pt x="14717" y="1155"/>
                    </a:lnTo>
                    <a:lnTo>
                      <a:pt x="14717" y="1215"/>
                    </a:lnTo>
                    <a:lnTo>
                      <a:pt x="14848" y="1262"/>
                    </a:lnTo>
                    <a:lnTo>
                      <a:pt x="14895" y="1334"/>
                    </a:lnTo>
                    <a:lnTo>
                      <a:pt x="14800" y="1322"/>
                    </a:lnTo>
                    <a:lnTo>
                      <a:pt x="14741" y="1286"/>
                    </a:lnTo>
                    <a:lnTo>
                      <a:pt x="14657" y="1370"/>
                    </a:lnTo>
                    <a:lnTo>
                      <a:pt x="14622" y="1429"/>
                    </a:lnTo>
                    <a:lnTo>
                      <a:pt x="14479" y="1501"/>
                    </a:lnTo>
                    <a:cubicBezTo>
                      <a:pt x="14479" y="1477"/>
                      <a:pt x="14479" y="1465"/>
                      <a:pt x="14479" y="1453"/>
                    </a:cubicBezTo>
                    <a:lnTo>
                      <a:pt x="14574" y="1417"/>
                    </a:lnTo>
                    <a:lnTo>
                      <a:pt x="14550" y="1358"/>
                    </a:lnTo>
                    <a:lnTo>
                      <a:pt x="14633" y="1239"/>
                    </a:lnTo>
                    <a:cubicBezTo>
                      <a:pt x="14622" y="1167"/>
                      <a:pt x="14598" y="1096"/>
                      <a:pt x="14574" y="1012"/>
                    </a:cubicBezTo>
                    <a:lnTo>
                      <a:pt x="14479" y="1048"/>
                    </a:lnTo>
                    <a:lnTo>
                      <a:pt x="14336" y="1191"/>
                    </a:lnTo>
                    <a:lnTo>
                      <a:pt x="14336" y="1298"/>
                    </a:lnTo>
                    <a:cubicBezTo>
                      <a:pt x="14336" y="1310"/>
                      <a:pt x="14348" y="1322"/>
                      <a:pt x="14348" y="1334"/>
                    </a:cubicBezTo>
                    <a:lnTo>
                      <a:pt x="14241" y="1405"/>
                    </a:lnTo>
                    <a:cubicBezTo>
                      <a:pt x="14241" y="1382"/>
                      <a:pt x="14241" y="1358"/>
                      <a:pt x="14229" y="1334"/>
                    </a:cubicBezTo>
                    <a:lnTo>
                      <a:pt x="14288" y="1251"/>
                    </a:lnTo>
                    <a:cubicBezTo>
                      <a:pt x="14276" y="1203"/>
                      <a:pt x="14264" y="1167"/>
                      <a:pt x="14252" y="1131"/>
                    </a:cubicBezTo>
                    <a:lnTo>
                      <a:pt x="14181" y="1120"/>
                    </a:lnTo>
                    <a:lnTo>
                      <a:pt x="14062" y="1167"/>
                    </a:lnTo>
                    <a:lnTo>
                      <a:pt x="13967" y="1274"/>
                    </a:lnTo>
                    <a:lnTo>
                      <a:pt x="14026" y="1346"/>
                    </a:lnTo>
                    <a:cubicBezTo>
                      <a:pt x="14026" y="1370"/>
                      <a:pt x="14026" y="1393"/>
                      <a:pt x="14014" y="1417"/>
                    </a:cubicBezTo>
                    <a:cubicBezTo>
                      <a:pt x="14074" y="1453"/>
                      <a:pt x="14133" y="1477"/>
                      <a:pt x="14193" y="1501"/>
                    </a:cubicBezTo>
                    <a:lnTo>
                      <a:pt x="14241" y="1560"/>
                    </a:lnTo>
                    <a:lnTo>
                      <a:pt x="14169" y="1643"/>
                    </a:lnTo>
                    <a:lnTo>
                      <a:pt x="14110" y="1536"/>
                    </a:lnTo>
                    <a:lnTo>
                      <a:pt x="13979" y="1501"/>
                    </a:lnTo>
                    <a:cubicBezTo>
                      <a:pt x="13955" y="1453"/>
                      <a:pt x="13931" y="1405"/>
                      <a:pt x="13895" y="1346"/>
                    </a:cubicBezTo>
                    <a:lnTo>
                      <a:pt x="13860" y="1334"/>
                    </a:lnTo>
                    <a:lnTo>
                      <a:pt x="13693" y="1370"/>
                    </a:lnTo>
                    <a:lnTo>
                      <a:pt x="13669" y="1417"/>
                    </a:lnTo>
                    <a:lnTo>
                      <a:pt x="13836" y="1501"/>
                    </a:lnTo>
                    <a:lnTo>
                      <a:pt x="13919" y="1501"/>
                    </a:lnTo>
                    <a:lnTo>
                      <a:pt x="13955" y="1536"/>
                    </a:lnTo>
                    <a:lnTo>
                      <a:pt x="13848" y="1524"/>
                    </a:lnTo>
                    <a:lnTo>
                      <a:pt x="13741" y="1548"/>
                    </a:lnTo>
                    <a:lnTo>
                      <a:pt x="13812" y="1620"/>
                    </a:lnTo>
                    <a:lnTo>
                      <a:pt x="13812" y="1620"/>
                    </a:lnTo>
                    <a:lnTo>
                      <a:pt x="13681" y="1560"/>
                    </a:lnTo>
                    <a:lnTo>
                      <a:pt x="13669" y="1477"/>
                    </a:lnTo>
                    <a:lnTo>
                      <a:pt x="13621" y="1453"/>
                    </a:lnTo>
                    <a:lnTo>
                      <a:pt x="13598" y="1393"/>
                    </a:lnTo>
                    <a:lnTo>
                      <a:pt x="13526" y="1429"/>
                    </a:lnTo>
                    <a:lnTo>
                      <a:pt x="13490" y="1524"/>
                    </a:lnTo>
                    <a:lnTo>
                      <a:pt x="13550" y="1572"/>
                    </a:lnTo>
                    <a:cubicBezTo>
                      <a:pt x="13550" y="1596"/>
                      <a:pt x="13538" y="1632"/>
                      <a:pt x="13526" y="1667"/>
                    </a:cubicBezTo>
                    <a:lnTo>
                      <a:pt x="13431" y="1632"/>
                    </a:lnTo>
                    <a:lnTo>
                      <a:pt x="13336" y="1643"/>
                    </a:lnTo>
                    <a:lnTo>
                      <a:pt x="13217" y="1727"/>
                    </a:lnTo>
                    <a:lnTo>
                      <a:pt x="13240" y="1739"/>
                    </a:lnTo>
                    <a:lnTo>
                      <a:pt x="13324" y="1739"/>
                    </a:lnTo>
                    <a:lnTo>
                      <a:pt x="13407" y="1810"/>
                    </a:lnTo>
                    <a:lnTo>
                      <a:pt x="13300" y="1810"/>
                    </a:lnTo>
                    <a:lnTo>
                      <a:pt x="13229" y="1834"/>
                    </a:lnTo>
                    <a:lnTo>
                      <a:pt x="13300" y="1870"/>
                    </a:lnTo>
                    <a:lnTo>
                      <a:pt x="13240" y="1905"/>
                    </a:lnTo>
                    <a:lnTo>
                      <a:pt x="13157" y="1905"/>
                    </a:lnTo>
                    <a:lnTo>
                      <a:pt x="13157" y="1941"/>
                    </a:lnTo>
                    <a:lnTo>
                      <a:pt x="13193" y="1965"/>
                    </a:lnTo>
                    <a:lnTo>
                      <a:pt x="13109" y="1977"/>
                    </a:lnTo>
                    <a:lnTo>
                      <a:pt x="13062" y="1929"/>
                    </a:lnTo>
                    <a:lnTo>
                      <a:pt x="12967" y="1941"/>
                    </a:lnTo>
                    <a:lnTo>
                      <a:pt x="12883" y="2013"/>
                    </a:lnTo>
                    <a:lnTo>
                      <a:pt x="12919" y="2048"/>
                    </a:lnTo>
                    <a:lnTo>
                      <a:pt x="12883" y="2072"/>
                    </a:lnTo>
                    <a:lnTo>
                      <a:pt x="12752" y="2072"/>
                    </a:lnTo>
                    <a:lnTo>
                      <a:pt x="12693" y="2144"/>
                    </a:lnTo>
                    <a:lnTo>
                      <a:pt x="12800" y="2167"/>
                    </a:lnTo>
                    <a:lnTo>
                      <a:pt x="13074" y="2120"/>
                    </a:lnTo>
                    <a:lnTo>
                      <a:pt x="13133" y="2155"/>
                    </a:lnTo>
                    <a:lnTo>
                      <a:pt x="13252" y="2120"/>
                    </a:lnTo>
                    <a:lnTo>
                      <a:pt x="13324" y="2120"/>
                    </a:lnTo>
                    <a:lnTo>
                      <a:pt x="13324" y="2167"/>
                    </a:lnTo>
                    <a:cubicBezTo>
                      <a:pt x="13300" y="2191"/>
                      <a:pt x="13264" y="2203"/>
                      <a:pt x="13240" y="2227"/>
                    </a:cubicBezTo>
                    <a:lnTo>
                      <a:pt x="13217" y="2334"/>
                    </a:lnTo>
                    <a:lnTo>
                      <a:pt x="13181" y="2358"/>
                    </a:lnTo>
                    <a:lnTo>
                      <a:pt x="13133" y="2322"/>
                    </a:lnTo>
                    <a:lnTo>
                      <a:pt x="13121" y="2263"/>
                    </a:lnTo>
                    <a:lnTo>
                      <a:pt x="13014" y="2286"/>
                    </a:lnTo>
                    <a:lnTo>
                      <a:pt x="12979" y="2239"/>
                    </a:lnTo>
                    <a:lnTo>
                      <a:pt x="12848" y="2239"/>
                    </a:lnTo>
                    <a:lnTo>
                      <a:pt x="12883" y="2274"/>
                    </a:lnTo>
                    <a:lnTo>
                      <a:pt x="12848" y="2322"/>
                    </a:lnTo>
                    <a:lnTo>
                      <a:pt x="12752" y="2286"/>
                    </a:lnTo>
                    <a:lnTo>
                      <a:pt x="12681" y="2286"/>
                    </a:lnTo>
                    <a:lnTo>
                      <a:pt x="12776" y="2334"/>
                    </a:lnTo>
                    <a:lnTo>
                      <a:pt x="12812" y="2394"/>
                    </a:lnTo>
                    <a:lnTo>
                      <a:pt x="12752" y="2394"/>
                    </a:lnTo>
                    <a:lnTo>
                      <a:pt x="12717" y="2441"/>
                    </a:lnTo>
                    <a:lnTo>
                      <a:pt x="12728" y="2501"/>
                    </a:lnTo>
                    <a:cubicBezTo>
                      <a:pt x="12728" y="2513"/>
                      <a:pt x="12717" y="2525"/>
                      <a:pt x="12705" y="2536"/>
                    </a:cubicBezTo>
                    <a:lnTo>
                      <a:pt x="12657" y="2477"/>
                    </a:lnTo>
                    <a:lnTo>
                      <a:pt x="12657" y="2405"/>
                    </a:lnTo>
                    <a:lnTo>
                      <a:pt x="12562" y="2334"/>
                    </a:lnTo>
                    <a:lnTo>
                      <a:pt x="12478" y="2394"/>
                    </a:lnTo>
                    <a:lnTo>
                      <a:pt x="12383" y="2405"/>
                    </a:lnTo>
                    <a:lnTo>
                      <a:pt x="12347" y="2358"/>
                    </a:lnTo>
                    <a:cubicBezTo>
                      <a:pt x="12359" y="2346"/>
                      <a:pt x="12371" y="2334"/>
                      <a:pt x="12383" y="2322"/>
                    </a:cubicBezTo>
                    <a:lnTo>
                      <a:pt x="12312" y="2322"/>
                    </a:lnTo>
                    <a:lnTo>
                      <a:pt x="12205" y="2394"/>
                    </a:lnTo>
                    <a:lnTo>
                      <a:pt x="12288" y="2453"/>
                    </a:lnTo>
                    <a:lnTo>
                      <a:pt x="12431" y="2453"/>
                    </a:lnTo>
                    <a:lnTo>
                      <a:pt x="12538" y="2501"/>
                    </a:lnTo>
                    <a:lnTo>
                      <a:pt x="12478" y="2560"/>
                    </a:lnTo>
                    <a:lnTo>
                      <a:pt x="12240" y="2584"/>
                    </a:lnTo>
                    <a:lnTo>
                      <a:pt x="12193" y="2548"/>
                    </a:lnTo>
                    <a:lnTo>
                      <a:pt x="12097" y="2548"/>
                    </a:lnTo>
                    <a:cubicBezTo>
                      <a:pt x="12086" y="2572"/>
                      <a:pt x="12062" y="2596"/>
                      <a:pt x="12050" y="2620"/>
                    </a:cubicBezTo>
                    <a:lnTo>
                      <a:pt x="12133" y="2667"/>
                    </a:lnTo>
                    <a:lnTo>
                      <a:pt x="12050" y="2739"/>
                    </a:lnTo>
                    <a:lnTo>
                      <a:pt x="12145" y="2727"/>
                    </a:lnTo>
                    <a:lnTo>
                      <a:pt x="12264" y="2644"/>
                    </a:lnTo>
                    <a:lnTo>
                      <a:pt x="12359" y="2644"/>
                    </a:lnTo>
                    <a:lnTo>
                      <a:pt x="12419" y="2691"/>
                    </a:lnTo>
                    <a:lnTo>
                      <a:pt x="12252" y="2703"/>
                    </a:lnTo>
                    <a:cubicBezTo>
                      <a:pt x="12252" y="2727"/>
                      <a:pt x="12228" y="2763"/>
                      <a:pt x="12228" y="2786"/>
                    </a:cubicBezTo>
                    <a:lnTo>
                      <a:pt x="12288" y="2846"/>
                    </a:lnTo>
                    <a:lnTo>
                      <a:pt x="12419" y="2894"/>
                    </a:lnTo>
                    <a:lnTo>
                      <a:pt x="12419" y="2965"/>
                    </a:lnTo>
                    <a:lnTo>
                      <a:pt x="12324" y="2917"/>
                    </a:lnTo>
                    <a:lnTo>
                      <a:pt x="12252" y="2917"/>
                    </a:lnTo>
                    <a:lnTo>
                      <a:pt x="12157" y="2834"/>
                    </a:lnTo>
                    <a:lnTo>
                      <a:pt x="12097" y="2834"/>
                    </a:lnTo>
                    <a:lnTo>
                      <a:pt x="12026" y="2882"/>
                    </a:lnTo>
                    <a:lnTo>
                      <a:pt x="12109" y="2929"/>
                    </a:lnTo>
                    <a:lnTo>
                      <a:pt x="11990" y="2929"/>
                    </a:lnTo>
                    <a:lnTo>
                      <a:pt x="11883" y="2977"/>
                    </a:lnTo>
                    <a:lnTo>
                      <a:pt x="11883" y="3025"/>
                    </a:lnTo>
                    <a:lnTo>
                      <a:pt x="12002" y="3060"/>
                    </a:lnTo>
                    <a:lnTo>
                      <a:pt x="12109" y="3025"/>
                    </a:lnTo>
                    <a:lnTo>
                      <a:pt x="12169" y="3060"/>
                    </a:lnTo>
                    <a:lnTo>
                      <a:pt x="12276" y="3048"/>
                    </a:lnTo>
                    <a:lnTo>
                      <a:pt x="12312" y="3108"/>
                    </a:lnTo>
                    <a:lnTo>
                      <a:pt x="12383" y="3144"/>
                    </a:lnTo>
                    <a:lnTo>
                      <a:pt x="12383" y="3179"/>
                    </a:lnTo>
                    <a:lnTo>
                      <a:pt x="12228" y="3120"/>
                    </a:lnTo>
                    <a:lnTo>
                      <a:pt x="12097" y="3120"/>
                    </a:lnTo>
                    <a:lnTo>
                      <a:pt x="12026" y="3144"/>
                    </a:lnTo>
                    <a:lnTo>
                      <a:pt x="11847" y="3156"/>
                    </a:lnTo>
                    <a:lnTo>
                      <a:pt x="11847" y="3215"/>
                    </a:lnTo>
                    <a:lnTo>
                      <a:pt x="11752" y="3251"/>
                    </a:lnTo>
                    <a:lnTo>
                      <a:pt x="11705" y="3227"/>
                    </a:lnTo>
                    <a:lnTo>
                      <a:pt x="11562" y="3275"/>
                    </a:lnTo>
                    <a:lnTo>
                      <a:pt x="11466" y="3275"/>
                    </a:lnTo>
                    <a:cubicBezTo>
                      <a:pt x="11466" y="3287"/>
                      <a:pt x="11466" y="3298"/>
                      <a:pt x="11455" y="3310"/>
                    </a:cubicBezTo>
                    <a:lnTo>
                      <a:pt x="11550" y="3346"/>
                    </a:lnTo>
                    <a:lnTo>
                      <a:pt x="11621" y="3394"/>
                    </a:lnTo>
                    <a:lnTo>
                      <a:pt x="11538" y="3417"/>
                    </a:lnTo>
                    <a:lnTo>
                      <a:pt x="11490" y="3406"/>
                    </a:lnTo>
                    <a:lnTo>
                      <a:pt x="11455" y="3417"/>
                    </a:lnTo>
                    <a:lnTo>
                      <a:pt x="11538" y="3465"/>
                    </a:lnTo>
                    <a:lnTo>
                      <a:pt x="11502" y="3501"/>
                    </a:lnTo>
                    <a:lnTo>
                      <a:pt x="11383" y="3489"/>
                    </a:lnTo>
                    <a:lnTo>
                      <a:pt x="11371" y="3465"/>
                    </a:lnTo>
                    <a:lnTo>
                      <a:pt x="11335" y="3489"/>
                    </a:lnTo>
                    <a:lnTo>
                      <a:pt x="11419" y="3525"/>
                    </a:lnTo>
                    <a:lnTo>
                      <a:pt x="11359" y="3560"/>
                    </a:lnTo>
                    <a:lnTo>
                      <a:pt x="11383" y="3608"/>
                    </a:lnTo>
                    <a:lnTo>
                      <a:pt x="11443" y="3608"/>
                    </a:lnTo>
                    <a:lnTo>
                      <a:pt x="11383" y="3632"/>
                    </a:lnTo>
                    <a:lnTo>
                      <a:pt x="11300" y="3632"/>
                    </a:lnTo>
                    <a:lnTo>
                      <a:pt x="11252" y="3608"/>
                    </a:lnTo>
                    <a:lnTo>
                      <a:pt x="11252" y="3656"/>
                    </a:lnTo>
                    <a:cubicBezTo>
                      <a:pt x="11240" y="3668"/>
                      <a:pt x="11228" y="3679"/>
                      <a:pt x="11216" y="3691"/>
                    </a:cubicBezTo>
                    <a:lnTo>
                      <a:pt x="11288" y="3715"/>
                    </a:lnTo>
                    <a:lnTo>
                      <a:pt x="11455" y="3751"/>
                    </a:lnTo>
                    <a:cubicBezTo>
                      <a:pt x="11455" y="3763"/>
                      <a:pt x="11466" y="3787"/>
                      <a:pt x="11478" y="3798"/>
                    </a:cubicBezTo>
                    <a:lnTo>
                      <a:pt x="11550" y="3810"/>
                    </a:lnTo>
                    <a:lnTo>
                      <a:pt x="11645" y="3787"/>
                    </a:lnTo>
                    <a:lnTo>
                      <a:pt x="11562" y="3834"/>
                    </a:lnTo>
                    <a:lnTo>
                      <a:pt x="11562" y="3870"/>
                    </a:lnTo>
                    <a:lnTo>
                      <a:pt x="11455" y="3870"/>
                    </a:lnTo>
                    <a:cubicBezTo>
                      <a:pt x="11443" y="3858"/>
                      <a:pt x="11431" y="3846"/>
                      <a:pt x="11407" y="3834"/>
                    </a:cubicBezTo>
                    <a:lnTo>
                      <a:pt x="11240" y="3834"/>
                    </a:lnTo>
                    <a:cubicBezTo>
                      <a:pt x="11193" y="3858"/>
                      <a:pt x="11157" y="3882"/>
                      <a:pt x="11121" y="3906"/>
                    </a:cubicBezTo>
                    <a:lnTo>
                      <a:pt x="11157" y="3929"/>
                    </a:lnTo>
                    <a:lnTo>
                      <a:pt x="11276" y="3929"/>
                    </a:lnTo>
                    <a:lnTo>
                      <a:pt x="11288" y="3989"/>
                    </a:lnTo>
                    <a:lnTo>
                      <a:pt x="11347" y="4025"/>
                    </a:lnTo>
                    <a:lnTo>
                      <a:pt x="11347" y="4084"/>
                    </a:lnTo>
                    <a:lnTo>
                      <a:pt x="11276" y="4037"/>
                    </a:lnTo>
                    <a:lnTo>
                      <a:pt x="11216" y="4037"/>
                    </a:lnTo>
                    <a:lnTo>
                      <a:pt x="11157" y="4084"/>
                    </a:lnTo>
                    <a:cubicBezTo>
                      <a:pt x="11157" y="4096"/>
                      <a:pt x="11157" y="4120"/>
                      <a:pt x="11157" y="4132"/>
                    </a:cubicBezTo>
                    <a:lnTo>
                      <a:pt x="11133" y="4144"/>
                    </a:lnTo>
                    <a:lnTo>
                      <a:pt x="11181" y="4191"/>
                    </a:lnTo>
                    <a:cubicBezTo>
                      <a:pt x="11181" y="4203"/>
                      <a:pt x="11193" y="4227"/>
                      <a:pt x="11204" y="4239"/>
                    </a:cubicBezTo>
                    <a:lnTo>
                      <a:pt x="11145" y="4239"/>
                    </a:lnTo>
                    <a:lnTo>
                      <a:pt x="11085" y="4203"/>
                    </a:lnTo>
                    <a:lnTo>
                      <a:pt x="11038" y="4227"/>
                    </a:lnTo>
                    <a:lnTo>
                      <a:pt x="11038" y="4287"/>
                    </a:lnTo>
                    <a:lnTo>
                      <a:pt x="11145" y="4310"/>
                    </a:lnTo>
                    <a:cubicBezTo>
                      <a:pt x="11145" y="4322"/>
                      <a:pt x="11157" y="4334"/>
                      <a:pt x="11157" y="4346"/>
                    </a:cubicBezTo>
                    <a:cubicBezTo>
                      <a:pt x="11157" y="4358"/>
                      <a:pt x="11157" y="4370"/>
                      <a:pt x="11157" y="4382"/>
                    </a:cubicBezTo>
                    <a:lnTo>
                      <a:pt x="11014" y="4322"/>
                    </a:lnTo>
                    <a:lnTo>
                      <a:pt x="10954" y="4346"/>
                    </a:lnTo>
                    <a:lnTo>
                      <a:pt x="10954" y="4406"/>
                    </a:lnTo>
                    <a:lnTo>
                      <a:pt x="10990" y="4406"/>
                    </a:lnTo>
                    <a:lnTo>
                      <a:pt x="10990" y="4477"/>
                    </a:lnTo>
                    <a:cubicBezTo>
                      <a:pt x="10990" y="4501"/>
                      <a:pt x="11026" y="4525"/>
                      <a:pt x="11038" y="4549"/>
                    </a:cubicBezTo>
                    <a:lnTo>
                      <a:pt x="11109" y="4549"/>
                    </a:lnTo>
                    <a:lnTo>
                      <a:pt x="11169" y="4489"/>
                    </a:lnTo>
                    <a:lnTo>
                      <a:pt x="11228" y="4489"/>
                    </a:lnTo>
                    <a:lnTo>
                      <a:pt x="11169" y="4584"/>
                    </a:lnTo>
                    <a:lnTo>
                      <a:pt x="11097" y="4596"/>
                    </a:lnTo>
                    <a:lnTo>
                      <a:pt x="10990" y="4668"/>
                    </a:lnTo>
                    <a:lnTo>
                      <a:pt x="10895" y="4668"/>
                    </a:lnTo>
                    <a:lnTo>
                      <a:pt x="10823" y="4691"/>
                    </a:lnTo>
                    <a:lnTo>
                      <a:pt x="10823" y="4727"/>
                    </a:lnTo>
                    <a:lnTo>
                      <a:pt x="10716" y="4751"/>
                    </a:lnTo>
                    <a:cubicBezTo>
                      <a:pt x="10693" y="4763"/>
                      <a:pt x="10669" y="4775"/>
                      <a:pt x="10633" y="4799"/>
                    </a:cubicBezTo>
                    <a:lnTo>
                      <a:pt x="10728" y="4822"/>
                    </a:lnTo>
                    <a:lnTo>
                      <a:pt x="10693" y="4858"/>
                    </a:lnTo>
                    <a:lnTo>
                      <a:pt x="10538" y="4870"/>
                    </a:lnTo>
                    <a:lnTo>
                      <a:pt x="10466" y="4930"/>
                    </a:lnTo>
                    <a:lnTo>
                      <a:pt x="10478" y="4965"/>
                    </a:lnTo>
                    <a:lnTo>
                      <a:pt x="10597" y="4989"/>
                    </a:lnTo>
                    <a:lnTo>
                      <a:pt x="10502" y="5013"/>
                    </a:lnTo>
                    <a:lnTo>
                      <a:pt x="10454" y="5084"/>
                    </a:lnTo>
                    <a:lnTo>
                      <a:pt x="10359" y="5084"/>
                    </a:lnTo>
                    <a:cubicBezTo>
                      <a:pt x="10359" y="5061"/>
                      <a:pt x="10347" y="5037"/>
                      <a:pt x="10335" y="5025"/>
                    </a:cubicBezTo>
                    <a:lnTo>
                      <a:pt x="10276" y="5001"/>
                    </a:lnTo>
                    <a:lnTo>
                      <a:pt x="10240" y="5037"/>
                    </a:lnTo>
                    <a:lnTo>
                      <a:pt x="10157" y="5037"/>
                    </a:lnTo>
                    <a:lnTo>
                      <a:pt x="10192" y="5084"/>
                    </a:lnTo>
                    <a:lnTo>
                      <a:pt x="10133" y="5108"/>
                    </a:lnTo>
                    <a:cubicBezTo>
                      <a:pt x="10121" y="5132"/>
                      <a:pt x="10121" y="5144"/>
                      <a:pt x="10121" y="5156"/>
                    </a:cubicBezTo>
                    <a:lnTo>
                      <a:pt x="10145" y="5192"/>
                    </a:lnTo>
                    <a:lnTo>
                      <a:pt x="10002" y="5192"/>
                    </a:lnTo>
                    <a:lnTo>
                      <a:pt x="9942" y="5215"/>
                    </a:lnTo>
                    <a:cubicBezTo>
                      <a:pt x="9942" y="5251"/>
                      <a:pt x="9942" y="5275"/>
                      <a:pt x="9942" y="5299"/>
                    </a:cubicBezTo>
                    <a:lnTo>
                      <a:pt x="9835" y="5346"/>
                    </a:lnTo>
                    <a:lnTo>
                      <a:pt x="9847" y="5370"/>
                    </a:lnTo>
                    <a:cubicBezTo>
                      <a:pt x="9847" y="5406"/>
                      <a:pt x="9835" y="5430"/>
                      <a:pt x="9835" y="5453"/>
                    </a:cubicBezTo>
                    <a:lnTo>
                      <a:pt x="9752" y="5501"/>
                    </a:lnTo>
                    <a:lnTo>
                      <a:pt x="9645" y="5573"/>
                    </a:lnTo>
                    <a:lnTo>
                      <a:pt x="9680" y="5596"/>
                    </a:lnTo>
                    <a:lnTo>
                      <a:pt x="9800" y="5549"/>
                    </a:lnTo>
                    <a:lnTo>
                      <a:pt x="9871" y="5549"/>
                    </a:lnTo>
                    <a:lnTo>
                      <a:pt x="9859" y="5596"/>
                    </a:lnTo>
                    <a:lnTo>
                      <a:pt x="9776" y="5620"/>
                    </a:lnTo>
                    <a:lnTo>
                      <a:pt x="9764" y="5692"/>
                    </a:lnTo>
                    <a:lnTo>
                      <a:pt x="9835" y="5763"/>
                    </a:lnTo>
                    <a:lnTo>
                      <a:pt x="9966" y="5703"/>
                    </a:lnTo>
                    <a:lnTo>
                      <a:pt x="10121" y="5692"/>
                    </a:lnTo>
                    <a:lnTo>
                      <a:pt x="10312" y="5573"/>
                    </a:lnTo>
                    <a:lnTo>
                      <a:pt x="10216" y="5596"/>
                    </a:lnTo>
                    <a:lnTo>
                      <a:pt x="10216" y="5596"/>
                    </a:lnTo>
                    <a:lnTo>
                      <a:pt x="10300" y="5513"/>
                    </a:lnTo>
                    <a:lnTo>
                      <a:pt x="10323" y="5430"/>
                    </a:lnTo>
                    <a:lnTo>
                      <a:pt x="10359" y="5430"/>
                    </a:lnTo>
                    <a:lnTo>
                      <a:pt x="10419" y="5394"/>
                    </a:lnTo>
                    <a:lnTo>
                      <a:pt x="10526" y="5406"/>
                    </a:lnTo>
                    <a:lnTo>
                      <a:pt x="10597" y="5406"/>
                    </a:lnTo>
                    <a:lnTo>
                      <a:pt x="10419" y="5489"/>
                    </a:lnTo>
                    <a:lnTo>
                      <a:pt x="10419" y="5537"/>
                    </a:lnTo>
                    <a:lnTo>
                      <a:pt x="10585" y="5573"/>
                    </a:lnTo>
                    <a:cubicBezTo>
                      <a:pt x="10573" y="5584"/>
                      <a:pt x="10550" y="5608"/>
                      <a:pt x="10538" y="5620"/>
                    </a:cubicBezTo>
                    <a:lnTo>
                      <a:pt x="10442" y="5620"/>
                    </a:lnTo>
                    <a:lnTo>
                      <a:pt x="10264" y="5739"/>
                    </a:lnTo>
                    <a:lnTo>
                      <a:pt x="10371" y="5775"/>
                    </a:lnTo>
                    <a:lnTo>
                      <a:pt x="10312" y="5834"/>
                    </a:lnTo>
                    <a:lnTo>
                      <a:pt x="10312" y="5906"/>
                    </a:lnTo>
                    <a:lnTo>
                      <a:pt x="10204" y="5906"/>
                    </a:lnTo>
                    <a:lnTo>
                      <a:pt x="10109" y="5846"/>
                    </a:lnTo>
                    <a:lnTo>
                      <a:pt x="9978" y="5846"/>
                    </a:lnTo>
                    <a:lnTo>
                      <a:pt x="9907" y="5882"/>
                    </a:lnTo>
                    <a:lnTo>
                      <a:pt x="9907" y="5954"/>
                    </a:lnTo>
                    <a:lnTo>
                      <a:pt x="9811" y="5989"/>
                    </a:lnTo>
                    <a:lnTo>
                      <a:pt x="9716" y="6025"/>
                    </a:lnTo>
                    <a:cubicBezTo>
                      <a:pt x="9740" y="6013"/>
                      <a:pt x="9764" y="5989"/>
                      <a:pt x="9788" y="5977"/>
                    </a:cubicBezTo>
                    <a:lnTo>
                      <a:pt x="9835" y="5954"/>
                    </a:lnTo>
                    <a:lnTo>
                      <a:pt x="9764" y="5882"/>
                    </a:lnTo>
                    <a:lnTo>
                      <a:pt x="9764" y="5811"/>
                    </a:lnTo>
                    <a:lnTo>
                      <a:pt x="9680" y="5727"/>
                    </a:lnTo>
                    <a:lnTo>
                      <a:pt x="9585" y="5727"/>
                    </a:lnTo>
                    <a:lnTo>
                      <a:pt x="9538" y="5787"/>
                    </a:lnTo>
                    <a:lnTo>
                      <a:pt x="9419" y="5799"/>
                    </a:lnTo>
                    <a:lnTo>
                      <a:pt x="9419" y="5834"/>
                    </a:lnTo>
                    <a:lnTo>
                      <a:pt x="9573" y="5834"/>
                    </a:lnTo>
                    <a:lnTo>
                      <a:pt x="9419" y="5918"/>
                    </a:lnTo>
                    <a:lnTo>
                      <a:pt x="9311" y="5894"/>
                    </a:lnTo>
                    <a:lnTo>
                      <a:pt x="9216" y="5906"/>
                    </a:lnTo>
                    <a:lnTo>
                      <a:pt x="9097" y="5977"/>
                    </a:lnTo>
                    <a:lnTo>
                      <a:pt x="9169" y="5977"/>
                    </a:lnTo>
                    <a:lnTo>
                      <a:pt x="9228" y="5965"/>
                    </a:lnTo>
                    <a:lnTo>
                      <a:pt x="9264" y="5989"/>
                    </a:lnTo>
                    <a:lnTo>
                      <a:pt x="9133" y="6037"/>
                    </a:lnTo>
                    <a:cubicBezTo>
                      <a:pt x="9121" y="6049"/>
                      <a:pt x="9097" y="6073"/>
                      <a:pt x="9073" y="6084"/>
                    </a:cubicBezTo>
                    <a:lnTo>
                      <a:pt x="9026" y="6049"/>
                    </a:lnTo>
                    <a:lnTo>
                      <a:pt x="8930" y="6049"/>
                    </a:lnTo>
                    <a:lnTo>
                      <a:pt x="8918" y="6084"/>
                    </a:lnTo>
                    <a:lnTo>
                      <a:pt x="9061" y="6132"/>
                    </a:lnTo>
                    <a:lnTo>
                      <a:pt x="9216" y="6132"/>
                    </a:lnTo>
                    <a:lnTo>
                      <a:pt x="9192" y="6192"/>
                    </a:lnTo>
                    <a:lnTo>
                      <a:pt x="9264" y="6204"/>
                    </a:lnTo>
                    <a:lnTo>
                      <a:pt x="9264" y="6263"/>
                    </a:lnTo>
                    <a:lnTo>
                      <a:pt x="9109" y="6227"/>
                    </a:lnTo>
                    <a:cubicBezTo>
                      <a:pt x="9109" y="6215"/>
                      <a:pt x="9097" y="6192"/>
                      <a:pt x="9085" y="6180"/>
                    </a:cubicBezTo>
                    <a:lnTo>
                      <a:pt x="8978" y="6180"/>
                    </a:lnTo>
                    <a:lnTo>
                      <a:pt x="8871" y="6108"/>
                    </a:lnTo>
                    <a:cubicBezTo>
                      <a:pt x="8859" y="6096"/>
                      <a:pt x="8847" y="6084"/>
                      <a:pt x="8847" y="6061"/>
                    </a:cubicBezTo>
                    <a:lnTo>
                      <a:pt x="8799" y="6061"/>
                    </a:lnTo>
                    <a:cubicBezTo>
                      <a:pt x="8799" y="6084"/>
                      <a:pt x="8788" y="6108"/>
                      <a:pt x="8788" y="6120"/>
                    </a:cubicBezTo>
                    <a:lnTo>
                      <a:pt x="8895" y="6215"/>
                    </a:lnTo>
                    <a:lnTo>
                      <a:pt x="9014" y="6275"/>
                    </a:lnTo>
                    <a:lnTo>
                      <a:pt x="9109" y="6287"/>
                    </a:lnTo>
                    <a:lnTo>
                      <a:pt x="9157" y="6323"/>
                    </a:lnTo>
                    <a:lnTo>
                      <a:pt x="9049" y="6323"/>
                    </a:lnTo>
                    <a:lnTo>
                      <a:pt x="8883" y="6275"/>
                    </a:lnTo>
                    <a:lnTo>
                      <a:pt x="8728" y="6168"/>
                    </a:lnTo>
                    <a:lnTo>
                      <a:pt x="8645" y="6192"/>
                    </a:lnTo>
                    <a:lnTo>
                      <a:pt x="8549" y="6144"/>
                    </a:lnTo>
                    <a:lnTo>
                      <a:pt x="8418" y="6144"/>
                    </a:lnTo>
                    <a:lnTo>
                      <a:pt x="8359" y="6108"/>
                    </a:lnTo>
                    <a:lnTo>
                      <a:pt x="8311" y="6144"/>
                    </a:lnTo>
                    <a:cubicBezTo>
                      <a:pt x="8311" y="6168"/>
                      <a:pt x="8323" y="6192"/>
                      <a:pt x="8335" y="6204"/>
                    </a:cubicBezTo>
                    <a:lnTo>
                      <a:pt x="8264" y="6251"/>
                    </a:lnTo>
                    <a:lnTo>
                      <a:pt x="8359" y="6311"/>
                    </a:lnTo>
                    <a:lnTo>
                      <a:pt x="8561" y="6275"/>
                    </a:lnTo>
                    <a:lnTo>
                      <a:pt x="8597" y="6299"/>
                    </a:lnTo>
                    <a:lnTo>
                      <a:pt x="8514" y="6346"/>
                    </a:lnTo>
                    <a:lnTo>
                      <a:pt x="8561" y="6358"/>
                    </a:lnTo>
                    <a:lnTo>
                      <a:pt x="8704" y="6311"/>
                    </a:lnTo>
                    <a:lnTo>
                      <a:pt x="8776" y="6311"/>
                    </a:lnTo>
                    <a:lnTo>
                      <a:pt x="8740" y="6346"/>
                    </a:lnTo>
                    <a:lnTo>
                      <a:pt x="8561" y="6406"/>
                    </a:lnTo>
                    <a:cubicBezTo>
                      <a:pt x="8537" y="6430"/>
                      <a:pt x="8514" y="6442"/>
                      <a:pt x="8490" y="6465"/>
                    </a:cubicBezTo>
                    <a:lnTo>
                      <a:pt x="8371" y="6454"/>
                    </a:lnTo>
                    <a:lnTo>
                      <a:pt x="8264" y="6358"/>
                    </a:lnTo>
                    <a:lnTo>
                      <a:pt x="8204" y="6358"/>
                    </a:lnTo>
                    <a:lnTo>
                      <a:pt x="8145" y="6394"/>
                    </a:lnTo>
                    <a:lnTo>
                      <a:pt x="8061" y="6346"/>
                    </a:lnTo>
                    <a:lnTo>
                      <a:pt x="7978" y="6370"/>
                    </a:lnTo>
                    <a:lnTo>
                      <a:pt x="7930" y="6358"/>
                    </a:lnTo>
                    <a:lnTo>
                      <a:pt x="7835" y="6394"/>
                    </a:lnTo>
                    <a:lnTo>
                      <a:pt x="7859" y="6418"/>
                    </a:lnTo>
                    <a:lnTo>
                      <a:pt x="8061" y="6442"/>
                    </a:lnTo>
                    <a:lnTo>
                      <a:pt x="8180" y="6489"/>
                    </a:lnTo>
                    <a:lnTo>
                      <a:pt x="8335" y="6537"/>
                    </a:lnTo>
                    <a:lnTo>
                      <a:pt x="8287" y="6608"/>
                    </a:lnTo>
                    <a:lnTo>
                      <a:pt x="8335" y="6656"/>
                    </a:lnTo>
                    <a:lnTo>
                      <a:pt x="8252" y="6692"/>
                    </a:lnTo>
                    <a:lnTo>
                      <a:pt x="8216" y="6656"/>
                    </a:lnTo>
                    <a:lnTo>
                      <a:pt x="8216" y="6561"/>
                    </a:lnTo>
                    <a:lnTo>
                      <a:pt x="8109" y="6525"/>
                    </a:lnTo>
                    <a:lnTo>
                      <a:pt x="7990" y="6549"/>
                    </a:lnTo>
                    <a:cubicBezTo>
                      <a:pt x="8014" y="6561"/>
                      <a:pt x="8026" y="6585"/>
                      <a:pt x="8037" y="6596"/>
                    </a:cubicBezTo>
                    <a:lnTo>
                      <a:pt x="8014" y="6632"/>
                    </a:lnTo>
                    <a:lnTo>
                      <a:pt x="7883" y="6585"/>
                    </a:lnTo>
                    <a:lnTo>
                      <a:pt x="7764" y="6668"/>
                    </a:lnTo>
                    <a:lnTo>
                      <a:pt x="7883" y="6716"/>
                    </a:lnTo>
                    <a:lnTo>
                      <a:pt x="7787" y="6716"/>
                    </a:lnTo>
                    <a:lnTo>
                      <a:pt x="7716" y="6727"/>
                    </a:lnTo>
                    <a:cubicBezTo>
                      <a:pt x="7716" y="6704"/>
                      <a:pt x="7704" y="6680"/>
                      <a:pt x="7692" y="6656"/>
                    </a:cubicBezTo>
                    <a:lnTo>
                      <a:pt x="7502" y="6656"/>
                    </a:lnTo>
                    <a:lnTo>
                      <a:pt x="7561" y="6727"/>
                    </a:lnTo>
                    <a:lnTo>
                      <a:pt x="7490" y="6763"/>
                    </a:lnTo>
                    <a:cubicBezTo>
                      <a:pt x="7478" y="6739"/>
                      <a:pt x="7466" y="6716"/>
                      <a:pt x="7454" y="6692"/>
                    </a:cubicBezTo>
                    <a:lnTo>
                      <a:pt x="7347" y="6632"/>
                    </a:lnTo>
                    <a:lnTo>
                      <a:pt x="7299" y="6644"/>
                    </a:lnTo>
                    <a:cubicBezTo>
                      <a:pt x="7299" y="6668"/>
                      <a:pt x="7299" y="6680"/>
                      <a:pt x="7311" y="6692"/>
                    </a:cubicBezTo>
                    <a:lnTo>
                      <a:pt x="7430" y="6763"/>
                    </a:lnTo>
                    <a:lnTo>
                      <a:pt x="7383" y="6811"/>
                    </a:lnTo>
                    <a:cubicBezTo>
                      <a:pt x="7394" y="6823"/>
                      <a:pt x="7406" y="6823"/>
                      <a:pt x="7430" y="6835"/>
                    </a:cubicBezTo>
                    <a:lnTo>
                      <a:pt x="7561" y="6811"/>
                    </a:lnTo>
                    <a:lnTo>
                      <a:pt x="7752" y="6835"/>
                    </a:lnTo>
                    <a:lnTo>
                      <a:pt x="7871" y="6882"/>
                    </a:lnTo>
                    <a:lnTo>
                      <a:pt x="8049" y="6882"/>
                    </a:lnTo>
                    <a:lnTo>
                      <a:pt x="8109" y="6858"/>
                    </a:lnTo>
                    <a:lnTo>
                      <a:pt x="8192" y="6858"/>
                    </a:lnTo>
                    <a:lnTo>
                      <a:pt x="8073" y="6930"/>
                    </a:lnTo>
                    <a:lnTo>
                      <a:pt x="7918" y="6918"/>
                    </a:lnTo>
                    <a:lnTo>
                      <a:pt x="7859" y="6942"/>
                    </a:lnTo>
                    <a:lnTo>
                      <a:pt x="7656" y="6882"/>
                    </a:lnTo>
                    <a:lnTo>
                      <a:pt x="7537" y="6894"/>
                    </a:lnTo>
                    <a:lnTo>
                      <a:pt x="7478" y="6882"/>
                    </a:lnTo>
                    <a:lnTo>
                      <a:pt x="7383" y="6942"/>
                    </a:lnTo>
                    <a:lnTo>
                      <a:pt x="7252" y="6954"/>
                    </a:lnTo>
                    <a:lnTo>
                      <a:pt x="7252" y="6989"/>
                    </a:lnTo>
                    <a:lnTo>
                      <a:pt x="7454" y="7037"/>
                    </a:lnTo>
                    <a:lnTo>
                      <a:pt x="7371" y="7097"/>
                    </a:lnTo>
                    <a:lnTo>
                      <a:pt x="7478" y="7108"/>
                    </a:lnTo>
                    <a:lnTo>
                      <a:pt x="7537" y="7085"/>
                    </a:lnTo>
                    <a:lnTo>
                      <a:pt x="7692" y="7085"/>
                    </a:lnTo>
                    <a:lnTo>
                      <a:pt x="7573" y="7132"/>
                    </a:lnTo>
                    <a:lnTo>
                      <a:pt x="7394" y="7132"/>
                    </a:lnTo>
                    <a:lnTo>
                      <a:pt x="7347" y="7156"/>
                    </a:lnTo>
                    <a:lnTo>
                      <a:pt x="7299" y="7144"/>
                    </a:lnTo>
                    <a:cubicBezTo>
                      <a:pt x="7299" y="7156"/>
                      <a:pt x="7299" y="7168"/>
                      <a:pt x="7299" y="7168"/>
                    </a:cubicBezTo>
                    <a:lnTo>
                      <a:pt x="7383" y="7192"/>
                    </a:lnTo>
                    <a:lnTo>
                      <a:pt x="7454" y="7192"/>
                    </a:lnTo>
                    <a:lnTo>
                      <a:pt x="7347" y="7239"/>
                    </a:lnTo>
                    <a:lnTo>
                      <a:pt x="7299" y="7239"/>
                    </a:lnTo>
                    <a:cubicBezTo>
                      <a:pt x="7299" y="7263"/>
                      <a:pt x="7311" y="7275"/>
                      <a:pt x="7311" y="7287"/>
                    </a:cubicBezTo>
                    <a:lnTo>
                      <a:pt x="7371" y="7311"/>
                    </a:lnTo>
                    <a:cubicBezTo>
                      <a:pt x="7383" y="7323"/>
                      <a:pt x="7394" y="7335"/>
                      <a:pt x="7418" y="7358"/>
                    </a:cubicBezTo>
                    <a:lnTo>
                      <a:pt x="7549" y="7358"/>
                    </a:lnTo>
                    <a:lnTo>
                      <a:pt x="7633" y="7311"/>
                    </a:lnTo>
                    <a:lnTo>
                      <a:pt x="7811" y="7299"/>
                    </a:lnTo>
                    <a:lnTo>
                      <a:pt x="7942" y="7323"/>
                    </a:lnTo>
                    <a:lnTo>
                      <a:pt x="7990" y="7335"/>
                    </a:lnTo>
                    <a:lnTo>
                      <a:pt x="8073" y="7299"/>
                    </a:lnTo>
                    <a:lnTo>
                      <a:pt x="8073" y="7251"/>
                    </a:lnTo>
                    <a:lnTo>
                      <a:pt x="8156" y="7239"/>
                    </a:lnTo>
                    <a:lnTo>
                      <a:pt x="8192" y="7275"/>
                    </a:lnTo>
                    <a:lnTo>
                      <a:pt x="8287" y="7275"/>
                    </a:lnTo>
                    <a:lnTo>
                      <a:pt x="8418" y="7216"/>
                    </a:lnTo>
                    <a:lnTo>
                      <a:pt x="8478" y="7227"/>
                    </a:lnTo>
                    <a:cubicBezTo>
                      <a:pt x="8478" y="7239"/>
                      <a:pt x="8466" y="7239"/>
                      <a:pt x="8454" y="7251"/>
                    </a:cubicBezTo>
                    <a:lnTo>
                      <a:pt x="8395" y="7287"/>
                    </a:lnTo>
                    <a:lnTo>
                      <a:pt x="8514" y="7311"/>
                    </a:lnTo>
                    <a:lnTo>
                      <a:pt x="8561" y="7275"/>
                    </a:lnTo>
                    <a:cubicBezTo>
                      <a:pt x="8561" y="7251"/>
                      <a:pt x="8549" y="7239"/>
                      <a:pt x="8537" y="7227"/>
                    </a:cubicBezTo>
                    <a:lnTo>
                      <a:pt x="8633" y="7144"/>
                    </a:lnTo>
                    <a:lnTo>
                      <a:pt x="8609" y="7204"/>
                    </a:lnTo>
                    <a:lnTo>
                      <a:pt x="8704" y="7275"/>
                    </a:lnTo>
                    <a:lnTo>
                      <a:pt x="8633" y="7347"/>
                    </a:lnTo>
                    <a:lnTo>
                      <a:pt x="8466" y="7370"/>
                    </a:lnTo>
                    <a:lnTo>
                      <a:pt x="8395" y="7406"/>
                    </a:lnTo>
                    <a:lnTo>
                      <a:pt x="8430" y="7430"/>
                    </a:lnTo>
                    <a:lnTo>
                      <a:pt x="8383" y="7489"/>
                    </a:lnTo>
                    <a:lnTo>
                      <a:pt x="8240" y="7489"/>
                    </a:lnTo>
                    <a:cubicBezTo>
                      <a:pt x="8240" y="7478"/>
                      <a:pt x="8240" y="7466"/>
                      <a:pt x="8240" y="7454"/>
                    </a:cubicBezTo>
                    <a:lnTo>
                      <a:pt x="8311" y="7418"/>
                    </a:lnTo>
                    <a:lnTo>
                      <a:pt x="8287" y="7347"/>
                    </a:lnTo>
                    <a:lnTo>
                      <a:pt x="8180" y="7335"/>
                    </a:lnTo>
                    <a:lnTo>
                      <a:pt x="8049" y="7418"/>
                    </a:lnTo>
                    <a:lnTo>
                      <a:pt x="8037" y="7466"/>
                    </a:lnTo>
                    <a:lnTo>
                      <a:pt x="7942" y="7394"/>
                    </a:lnTo>
                    <a:lnTo>
                      <a:pt x="7835" y="7370"/>
                    </a:lnTo>
                    <a:lnTo>
                      <a:pt x="7704" y="7394"/>
                    </a:lnTo>
                    <a:lnTo>
                      <a:pt x="7621" y="7382"/>
                    </a:lnTo>
                    <a:lnTo>
                      <a:pt x="7478" y="7430"/>
                    </a:lnTo>
                    <a:lnTo>
                      <a:pt x="7406" y="7430"/>
                    </a:lnTo>
                    <a:lnTo>
                      <a:pt x="7311" y="7394"/>
                    </a:lnTo>
                    <a:lnTo>
                      <a:pt x="7275" y="7394"/>
                    </a:lnTo>
                    <a:lnTo>
                      <a:pt x="7335" y="7478"/>
                    </a:lnTo>
                    <a:lnTo>
                      <a:pt x="7299" y="7513"/>
                    </a:lnTo>
                    <a:lnTo>
                      <a:pt x="7359" y="7549"/>
                    </a:lnTo>
                    <a:lnTo>
                      <a:pt x="7442" y="7525"/>
                    </a:lnTo>
                    <a:lnTo>
                      <a:pt x="7490" y="7489"/>
                    </a:lnTo>
                    <a:lnTo>
                      <a:pt x="7549" y="7489"/>
                    </a:lnTo>
                    <a:lnTo>
                      <a:pt x="7466" y="7549"/>
                    </a:lnTo>
                    <a:cubicBezTo>
                      <a:pt x="7466" y="7573"/>
                      <a:pt x="7466" y="7597"/>
                      <a:pt x="7478" y="7620"/>
                    </a:cubicBezTo>
                    <a:lnTo>
                      <a:pt x="7430" y="7644"/>
                    </a:lnTo>
                    <a:lnTo>
                      <a:pt x="7335" y="7608"/>
                    </a:lnTo>
                    <a:lnTo>
                      <a:pt x="7335" y="7608"/>
                    </a:lnTo>
                    <a:cubicBezTo>
                      <a:pt x="7347" y="7644"/>
                      <a:pt x="7371" y="7668"/>
                      <a:pt x="7383" y="7704"/>
                    </a:cubicBezTo>
                    <a:lnTo>
                      <a:pt x="7454" y="7739"/>
                    </a:lnTo>
                    <a:cubicBezTo>
                      <a:pt x="7502" y="7704"/>
                      <a:pt x="7561" y="7656"/>
                      <a:pt x="7621" y="7608"/>
                    </a:cubicBezTo>
                    <a:lnTo>
                      <a:pt x="7740" y="7644"/>
                    </a:lnTo>
                    <a:lnTo>
                      <a:pt x="7692" y="7680"/>
                    </a:lnTo>
                    <a:cubicBezTo>
                      <a:pt x="7692" y="7704"/>
                      <a:pt x="7704" y="7728"/>
                      <a:pt x="7704" y="7739"/>
                    </a:cubicBezTo>
                    <a:lnTo>
                      <a:pt x="7561" y="7799"/>
                    </a:lnTo>
                    <a:lnTo>
                      <a:pt x="7585" y="7823"/>
                    </a:lnTo>
                    <a:lnTo>
                      <a:pt x="7668" y="7835"/>
                    </a:lnTo>
                    <a:lnTo>
                      <a:pt x="7621" y="7882"/>
                    </a:lnTo>
                    <a:lnTo>
                      <a:pt x="7692" y="7942"/>
                    </a:lnTo>
                    <a:lnTo>
                      <a:pt x="7645" y="8025"/>
                    </a:lnTo>
                    <a:lnTo>
                      <a:pt x="7692" y="8025"/>
                    </a:lnTo>
                    <a:cubicBezTo>
                      <a:pt x="7716" y="7989"/>
                      <a:pt x="7752" y="7966"/>
                      <a:pt x="7775" y="7930"/>
                    </a:cubicBezTo>
                    <a:lnTo>
                      <a:pt x="7859" y="7894"/>
                    </a:lnTo>
                    <a:lnTo>
                      <a:pt x="7883" y="7811"/>
                    </a:lnTo>
                    <a:lnTo>
                      <a:pt x="8109" y="7751"/>
                    </a:lnTo>
                    <a:lnTo>
                      <a:pt x="8216" y="7751"/>
                    </a:lnTo>
                    <a:lnTo>
                      <a:pt x="8311" y="7739"/>
                    </a:lnTo>
                    <a:lnTo>
                      <a:pt x="8252" y="7763"/>
                    </a:lnTo>
                    <a:lnTo>
                      <a:pt x="8133" y="7823"/>
                    </a:lnTo>
                    <a:lnTo>
                      <a:pt x="8133" y="7918"/>
                    </a:lnTo>
                    <a:cubicBezTo>
                      <a:pt x="8133" y="7954"/>
                      <a:pt x="8156" y="7954"/>
                      <a:pt x="8168" y="7978"/>
                    </a:cubicBezTo>
                    <a:lnTo>
                      <a:pt x="8085" y="7930"/>
                    </a:lnTo>
                    <a:cubicBezTo>
                      <a:pt x="8073" y="7894"/>
                      <a:pt x="8073" y="7870"/>
                      <a:pt x="8061" y="7847"/>
                    </a:cubicBezTo>
                    <a:lnTo>
                      <a:pt x="8002" y="7847"/>
                    </a:lnTo>
                    <a:lnTo>
                      <a:pt x="7918" y="7942"/>
                    </a:lnTo>
                    <a:lnTo>
                      <a:pt x="7847" y="7954"/>
                    </a:lnTo>
                    <a:lnTo>
                      <a:pt x="7966" y="7978"/>
                    </a:lnTo>
                    <a:lnTo>
                      <a:pt x="7871" y="8073"/>
                    </a:lnTo>
                    <a:lnTo>
                      <a:pt x="7787" y="8073"/>
                    </a:lnTo>
                    <a:lnTo>
                      <a:pt x="7752" y="8120"/>
                    </a:lnTo>
                    <a:lnTo>
                      <a:pt x="7811" y="8144"/>
                    </a:lnTo>
                    <a:lnTo>
                      <a:pt x="7990" y="8144"/>
                    </a:lnTo>
                    <a:lnTo>
                      <a:pt x="8037" y="8192"/>
                    </a:lnTo>
                    <a:lnTo>
                      <a:pt x="7906" y="8192"/>
                    </a:lnTo>
                    <a:cubicBezTo>
                      <a:pt x="7895" y="8216"/>
                      <a:pt x="7883" y="8228"/>
                      <a:pt x="7871" y="8240"/>
                    </a:cubicBezTo>
                    <a:lnTo>
                      <a:pt x="7859" y="8299"/>
                    </a:lnTo>
                    <a:lnTo>
                      <a:pt x="7728" y="8240"/>
                    </a:lnTo>
                    <a:lnTo>
                      <a:pt x="7668" y="8263"/>
                    </a:lnTo>
                    <a:lnTo>
                      <a:pt x="7645" y="8323"/>
                    </a:lnTo>
                    <a:cubicBezTo>
                      <a:pt x="7633" y="8299"/>
                      <a:pt x="7621" y="8275"/>
                      <a:pt x="7621" y="8251"/>
                    </a:cubicBezTo>
                    <a:lnTo>
                      <a:pt x="7537" y="8287"/>
                    </a:lnTo>
                    <a:lnTo>
                      <a:pt x="7430" y="8382"/>
                    </a:lnTo>
                    <a:lnTo>
                      <a:pt x="7478" y="8454"/>
                    </a:lnTo>
                    <a:lnTo>
                      <a:pt x="7633" y="8561"/>
                    </a:lnTo>
                    <a:cubicBezTo>
                      <a:pt x="7645" y="8537"/>
                      <a:pt x="7656" y="8525"/>
                      <a:pt x="7668" y="8501"/>
                    </a:cubicBezTo>
                    <a:lnTo>
                      <a:pt x="7716" y="8525"/>
                    </a:lnTo>
                    <a:lnTo>
                      <a:pt x="7799" y="8490"/>
                    </a:lnTo>
                    <a:lnTo>
                      <a:pt x="7775" y="8466"/>
                    </a:lnTo>
                    <a:lnTo>
                      <a:pt x="7823" y="8382"/>
                    </a:lnTo>
                    <a:lnTo>
                      <a:pt x="7966" y="8442"/>
                    </a:lnTo>
                    <a:lnTo>
                      <a:pt x="7895" y="8478"/>
                    </a:lnTo>
                    <a:lnTo>
                      <a:pt x="7978" y="8525"/>
                    </a:lnTo>
                    <a:cubicBezTo>
                      <a:pt x="7966" y="8549"/>
                      <a:pt x="7954" y="8573"/>
                      <a:pt x="7954" y="8597"/>
                    </a:cubicBezTo>
                    <a:lnTo>
                      <a:pt x="7871" y="8632"/>
                    </a:lnTo>
                    <a:lnTo>
                      <a:pt x="7942" y="8740"/>
                    </a:lnTo>
                    <a:cubicBezTo>
                      <a:pt x="7954" y="8728"/>
                      <a:pt x="7978" y="8716"/>
                      <a:pt x="7990" y="8704"/>
                    </a:cubicBezTo>
                    <a:lnTo>
                      <a:pt x="8145" y="8668"/>
                    </a:lnTo>
                    <a:lnTo>
                      <a:pt x="8204" y="8728"/>
                    </a:lnTo>
                    <a:lnTo>
                      <a:pt x="8073" y="8728"/>
                    </a:lnTo>
                    <a:lnTo>
                      <a:pt x="8014" y="8763"/>
                    </a:lnTo>
                    <a:lnTo>
                      <a:pt x="8085" y="8835"/>
                    </a:lnTo>
                    <a:lnTo>
                      <a:pt x="8073" y="8859"/>
                    </a:lnTo>
                    <a:lnTo>
                      <a:pt x="7847" y="8751"/>
                    </a:lnTo>
                    <a:lnTo>
                      <a:pt x="7775" y="8775"/>
                    </a:lnTo>
                    <a:lnTo>
                      <a:pt x="7704" y="8740"/>
                    </a:lnTo>
                    <a:lnTo>
                      <a:pt x="7609" y="8740"/>
                    </a:lnTo>
                    <a:lnTo>
                      <a:pt x="7609" y="8799"/>
                    </a:lnTo>
                    <a:lnTo>
                      <a:pt x="7549" y="8847"/>
                    </a:lnTo>
                    <a:lnTo>
                      <a:pt x="7692" y="9013"/>
                    </a:lnTo>
                    <a:lnTo>
                      <a:pt x="7823" y="9037"/>
                    </a:lnTo>
                    <a:lnTo>
                      <a:pt x="7990" y="9132"/>
                    </a:lnTo>
                    <a:lnTo>
                      <a:pt x="8228" y="9180"/>
                    </a:lnTo>
                    <a:cubicBezTo>
                      <a:pt x="8228" y="9204"/>
                      <a:pt x="8240" y="9216"/>
                      <a:pt x="8252" y="9228"/>
                    </a:cubicBezTo>
                    <a:lnTo>
                      <a:pt x="8192" y="9252"/>
                    </a:lnTo>
                    <a:lnTo>
                      <a:pt x="8287" y="9311"/>
                    </a:lnTo>
                    <a:lnTo>
                      <a:pt x="8371" y="9275"/>
                    </a:lnTo>
                    <a:lnTo>
                      <a:pt x="8323" y="9204"/>
                    </a:lnTo>
                    <a:lnTo>
                      <a:pt x="8407" y="9204"/>
                    </a:lnTo>
                    <a:lnTo>
                      <a:pt x="8478" y="9240"/>
                    </a:lnTo>
                    <a:cubicBezTo>
                      <a:pt x="8478" y="9252"/>
                      <a:pt x="8466" y="9252"/>
                      <a:pt x="8466" y="9263"/>
                    </a:cubicBezTo>
                    <a:lnTo>
                      <a:pt x="8597" y="9371"/>
                    </a:lnTo>
                    <a:lnTo>
                      <a:pt x="8645" y="9323"/>
                    </a:lnTo>
                    <a:lnTo>
                      <a:pt x="8692" y="9335"/>
                    </a:lnTo>
                    <a:lnTo>
                      <a:pt x="8799" y="9299"/>
                    </a:lnTo>
                    <a:lnTo>
                      <a:pt x="8930" y="9228"/>
                    </a:lnTo>
                    <a:lnTo>
                      <a:pt x="8978" y="9216"/>
                    </a:lnTo>
                    <a:lnTo>
                      <a:pt x="9038" y="9180"/>
                    </a:lnTo>
                    <a:lnTo>
                      <a:pt x="9061" y="9180"/>
                    </a:lnTo>
                    <a:cubicBezTo>
                      <a:pt x="9073" y="9192"/>
                      <a:pt x="9085" y="9216"/>
                      <a:pt x="9097" y="9228"/>
                    </a:cubicBezTo>
                    <a:lnTo>
                      <a:pt x="9169" y="9228"/>
                    </a:lnTo>
                    <a:lnTo>
                      <a:pt x="9383" y="9085"/>
                    </a:lnTo>
                    <a:cubicBezTo>
                      <a:pt x="9383" y="9073"/>
                      <a:pt x="9383" y="9061"/>
                      <a:pt x="9371" y="9037"/>
                    </a:cubicBezTo>
                    <a:lnTo>
                      <a:pt x="9276" y="8966"/>
                    </a:lnTo>
                    <a:lnTo>
                      <a:pt x="9442" y="9037"/>
                    </a:lnTo>
                    <a:lnTo>
                      <a:pt x="9573" y="8942"/>
                    </a:lnTo>
                    <a:lnTo>
                      <a:pt x="9538" y="8918"/>
                    </a:lnTo>
                    <a:lnTo>
                      <a:pt x="9609" y="8882"/>
                    </a:lnTo>
                    <a:lnTo>
                      <a:pt x="9597" y="8823"/>
                    </a:lnTo>
                    <a:lnTo>
                      <a:pt x="9692" y="8787"/>
                    </a:lnTo>
                    <a:lnTo>
                      <a:pt x="9800" y="8775"/>
                    </a:lnTo>
                    <a:cubicBezTo>
                      <a:pt x="9811" y="8751"/>
                      <a:pt x="9811" y="8740"/>
                      <a:pt x="9823" y="8728"/>
                    </a:cubicBezTo>
                    <a:lnTo>
                      <a:pt x="9728" y="8644"/>
                    </a:lnTo>
                    <a:lnTo>
                      <a:pt x="9764" y="8585"/>
                    </a:lnTo>
                    <a:lnTo>
                      <a:pt x="9669" y="8513"/>
                    </a:lnTo>
                    <a:lnTo>
                      <a:pt x="9573" y="8466"/>
                    </a:lnTo>
                    <a:lnTo>
                      <a:pt x="9573" y="8394"/>
                    </a:lnTo>
                    <a:lnTo>
                      <a:pt x="9633" y="8418"/>
                    </a:lnTo>
                    <a:lnTo>
                      <a:pt x="9740" y="8501"/>
                    </a:lnTo>
                    <a:cubicBezTo>
                      <a:pt x="9764" y="8537"/>
                      <a:pt x="9776" y="8573"/>
                      <a:pt x="9788" y="8621"/>
                    </a:cubicBezTo>
                    <a:lnTo>
                      <a:pt x="9835" y="8644"/>
                    </a:lnTo>
                    <a:lnTo>
                      <a:pt x="9907" y="8644"/>
                    </a:lnTo>
                    <a:cubicBezTo>
                      <a:pt x="9907" y="8668"/>
                      <a:pt x="9895" y="8680"/>
                      <a:pt x="9895" y="8692"/>
                    </a:cubicBezTo>
                    <a:lnTo>
                      <a:pt x="9942" y="8740"/>
                    </a:lnTo>
                    <a:lnTo>
                      <a:pt x="10061" y="8704"/>
                    </a:lnTo>
                    <a:cubicBezTo>
                      <a:pt x="10061" y="8692"/>
                      <a:pt x="10050" y="8680"/>
                      <a:pt x="10038" y="8668"/>
                    </a:cubicBezTo>
                    <a:lnTo>
                      <a:pt x="9978" y="8632"/>
                    </a:lnTo>
                    <a:cubicBezTo>
                      <a:pt x="10002" y="8621"/>
                      <a:pt x="10014" y="8597"/>
                      <a:pt x="10026" y="8585"/>
                    </a:cubicBezTo>
                    <a:lnTo>
                      <a:pt x="10121" y="8644"/>
                    </a:lnTo>
                    <a:cubicBezTo>
                      <a:pt x="10121" y="8656"/>
                      <a:pt x="10121" y="8656"/>
                      <a:pt x="10121" y="8668"/>
                    </a:cubicBezTo>
                    <a:lnTo>
                      <a:pt x="10276" y="8573"/>
                    </a:lnTo>
                    <a:cubicBezTo>
                      <a:pt x="10288" y="8549"/>
                      <a:pt x="10300" y="8513"/>
                      <a:pt x="10312" y="8490"/>
                    </a:cubicBezTo>
                    <a:lnTo>
                      <a:pt x="10276" y="8406"/>
                    </a:lnTo>
                    <a:lnTo>
                      <a:pt x="10228" y="8406"/>
                    </a:lnTo>
                    <a:lnTo>
                      <a:pt x="10181" y="8359"/>
                    </a:lnTo>
                    <a:lnTo>
                      <a:pt x="10240" y="8335"/>
                    </a:lnTo>
                    <a:lnTo>
                      <a:pt x="10240" y="8299"/>
                    </a:lnTo>
                    <a:lnTo>
                      <a:pt x="10312" y="8299"/>
                    </a:lnTo>
                    <a:lnTo>
                      <a:pt x="10359" y="8263"/>
                    </a:lnTo>
                    <a:lnTo>
                      <a:pt x="10288" y="8216"/>
                    </a:lnTo>
                    <a:lnTo>
                      <a:pt x="10288" y="8132"/>
                    </a:lnTo>
                    <a:lnTo>
                      <a:pt x="10383" y="8097"/>
                    </a:lnTo>
                    <a:lnTo>
                      <a:pt x="10466" y="8144"/>
                    </a:lnTo>
                    <a:lnTo>
                      <a:pt x="10395" y="8228"/>
                    </a:lnTo>
                    <a:lnTo>
                      <a:pt x="10419" y="8323"/>
                    </a:lnTo>
                    <a:cubicBezTo>
                      <a:pt x="10419" y="8347"/>
                      <a:pt x="10407" y="8359"/>
                      <a:pt x="10395" y="8382"/>
                    </a:cubicBezTo>
                    <a:cubicBezTo>
                      <a:pt x="10419" y="8406"/>
                      <a:pt x="10442" y="8430"/>
                      <a:pt x="10466" y="8454"/>
                    </a:cubicBezTo>
                    <a:lnTo>
                      <a:pt x="10490" y="8513"/>
                    </a:lnTo>
                    <a:lnTo>
                      <a:pt x="10609" y="8597"/>
                    </a:lnTo>
                    <a:lnTo>
                      <a:pt x="10764" y="8597"/>
                    </a:lnTo>
                    <a:lnTo>
                      <a:pt x="10823" y="8632"/>
                    </a:lnTo>
                    <a:cubicBezTo>
                      <a:pt x="10812" y="8632"/>
                      <a:pt x="10800" y="8644"/>
                      <a:pt x="10788" y="8656"/>
                    </a:cubicBezTo>
                    <a:lnTo>
                      <a:pt x="10776" y="8656"/>
                    </a:lnTo>
                    <a:lnTo>
                      <a:pt x="10681" y="8692"/>
                    </a:lnTo>
                    <a:lnTo>
                      <a:pt x="10704" y="8871"/>
                    </a:lnTo>
                    <a:lnTo>
                      <a:pt x="10752" y="8918"/>
                    </a:lnTo>
                    <a:cubicBezTo>
                      <a:pt x="10752" y="8966"/>
                      <a:pt x="10764" y="9002"/>
                      <a:pt x="10764" y="9049"/>
                    </a:cubicBezTo>
                    <a:lnTo>
                      <a:pt x="10847" y="9085"/>
                    </a:lnTo>
                    <a:lnTo>
                      <a:pt x="10883" y="9109"/>
                    </a:lnTo>
                    <a:cubicBezTo>
                      <a:pt x="10871" y="9144"/>
                      <a:pt x="10871" y="9168"/>
                      <a:pt x="10859" y="9192"/>
                    </a:cubicBezTo>
                    <a:lnTo>
                      <a:pt x="11002" y="9156"/>
                    </a:lnTo>
                    <a:lnTo>
                      <a:pt x="10919" y="9097"/>
                    </a:lnTo>
                    <a:lnTo>
                      <a:pt x="10931" y="9037"/>
                    </a:lnTo>
                    <a:lnTo>
                      <a:pt x="10990" y="9037"/>
                    </a:lnTo>
                    <a:lnTo>
                      <a:pt x="10966" y="9073"/>
                    </a:lnTo>
                    <a:lnTo>
                      <a:pt x="11062" y="9121"/>
                    </a:lnTo>
                    <a:lnTo>
                      <a:pt x="11097" y="9156"/>
                    </a:lnTo>
                    <a:lnTo>
                      <a:pt x="10978" y="9228"/>
                    </a:lnTo>
                    <a:lnTo>
                      <a:pt x="10954" y="9287"/>
                    </a:lnTo>
                    <a:cubicBezTo>
                      <a:pt x="10966" y="9311"/>
                      <a:pt x="10978" y="9335"/>
                      <a:pt x="10990" y="9359"/>
                    </a:cubicBezTo>
                    <a:lnTo>
                      <a:pt x="10966" y="9442"/>
                    </a:lnTo>
                    <a:lnTo>
                      <a:pt x="10919" y="9478"/>
                    </a:lnTo>
                    <a:lnTo>
                      <a:pt x="10990" y="9549"/>
                    </a:lnTo>
                    <a:lnTo>
                      <a:pt x="11085" y="9561"/>
                    </a:lnTo>
                    <a:lnTo>
                      <a:pt x="11145" y="9668"/>
                    </a:lnTo>
                    <a:lnTo>
                      <a:pt x="11204" y="9704"/>
                    </a:lnTo>
                    <a:lnTo>
                      <a:pt x="11312" y="9847"/>
                    </a:lnTo>
                    <a:cubicBezTo>
                      <a:pt x="11312" y="9894"/>
                      <a:pt x="11324" y="9930"/>
                      <a:pt x="11324" y="9966"/>
                    </a:cubicBezTo>
                    <a:lnTo>
                      <a:pt x="11455" y="10002"/>
                    </a:lnTo>
                    <a:cubicBezTo>
                      <a:pt x="11466" y="10025"/>
                      <a:pt x="11478" y="10049"/>
                      <a:pt x="11478" y="10073"/>
                    </a:cubicBezTo>
                    <a:lnTo>
                      <a:pt x="11597" y="10156"/>
                    </a:lnTo>
                    <a:lnTo>
                      <a:pt x="11728" y="10109"/>
                    </a:lnTo>
                    <a:lnTo>
                      <a:pt x="11764" y="10204"/>
                    </a:lnTo>
                    <a:lnTo>
                      <a:pt x="11681" y="10311"/>
                    </a:lnTo>
                    <a:lnTo>
                      <a:pt x="11526" y="10323"/>
                    </a:lnTo>
                    <a:lnTo>
                      <a:pt x="11502" y="10371"/>
                    </a:lnTo>
                    <a:lnTo>
                      <a:pt x="11585" y="10406"/>
                    </a:lnTo>
                    <a:lnTo>
                      <a:pt x="11609" y="10478"/>
                    </a:lnTo>
                    <a:lnTo>
                      <a:pt x="11728" y="10502"/>
                    </a:lnTo>
                    <a:lnTo>
                      <a:pt x="11788" y="10692"/>
                    </a:lnTo>
                    <a:cubicBezTo>
                      <a:pt x="11764" y="10716"/>
                      <a:pt x="11740" y="10740"/>
                      <a:pt x="11716" y="10764"/>
                    </a:cubicBezTo>
                    <a:lnTo>
                      <a:pt x="11776" y="10811"/>
                    </a:lnTo>
                    <a:lnTo>
                      <a:pt x="11895" y="10811"/>
                    </a:lnTo>
                    <a:lnTo>
                      <a:pt x="12217" y="10764"/>
                    </a:lnTo>
                    <a:lnTo>
                      <a:pt x="12359" y="10799"/>
                    </a:lnTo>
                    <a:lnTo>
                      <a:pt x="12478" y="10728"/>
                    </a:lnTo>
                    <a:cubicBezTo>
                      <a:pt x="12478" y="10704"/>
                      <a:pt x="12478" y="10680"/>
                      <a:pt x="12467" y="10656"/>
                    </a:cubicBezTo>
                    <a:lnTo>
                      <a:pt x="12407" y="10621"/>
                    </a:lnTo>
                    <a:cubicBezTo>
                      <a:pt x="12431" y="10573"/>
                      <a:pt x="12455" y="10537"/>
                      <a:pt x="12490" y="10490"/>
                    </a:cubicBezTo>
                    <a:lnTo>
                      <a:pt x="12681" y="10478"/>
                    </a:lnTo>
                    <a:cubicBezTo>
                      <a:pt x="12693" y="10430"/>
                      <a:pt x="12705" y="10395"/>
                      <a:pt x="12728" y="10347"/>
                    </a:cubicBezTo>
                    <a:lnTo>
                      <a:pt x="12752" y="10406"/>
                    </a:lnTo>
                    <a:lnTo>
                      <a:pt x="12979" y="10430"/>
                    </a:lnTo>
                    <a:lnTo>
                      <a:pt x="13109" y="10383"/>
                    </a:lnTo>
                    <a:lnTo>
                      <a:pt x="13229" y="10418"/>
                    </a:lnTo>
                    <a:lnTo>
                      <a:pt x="13288" y="10478"/>
                    </a:lnTo>
                    <a:lnTo>
                      <a:pt x="13419" y="10371"/>
                    </a:lnTo>
                    <a:cubicBezTo>
                      <a:pt x="13443" y="10323"/>
                      <a:pt x="13455" y="10264"/>
                      <a:pt x="13467" y="10216"/>
                    </a:cubicBezTo>
                    <a:lnTo>
                      <a:pt x="13574" y="10145"/>
                    </a:lnTo>
                    <a:cubicBezTo>
                      <a:pt x="13574" y="10085"/>
                      <a:pt x="13586" y="10014"/>
                      <a:pt x="13598" y="9954"/>
                    </a:cubicBezTo>
                    <a:cubicBezTo>
                      <a:pt x="13610" y="9930"/>
                      <a:pt x="13633" y="9906"/>
                      <a:pt x="13657" y="9883"/>
                    </a:cubicBezTo>
                    <a:lnTo>
                      <a:pt x="13550" y="9823"/>
                    </a:lnTo>
                    <a:cubicBezTo>
                      <a:pt x="13550" y="9799"/>
                      <a:pt x="13562" y="9764"/>
                      <a:pt x="13562" y="9740"/>
                    </a:cubicBezTo>
                    <a:lnTo>
                      <a:pt x="13669" y="9668"/>
                    </a:lnTo>
                    <a:lnTo>
                      <a:pt x="13574" y="9585"/>
                    </a:lnTo>
                    <a:lnTo>
                      <a:pt x="13681" y="9513"/>
                    </a:lnTo>
                    <a:lnTo>
                      <a:pt x="13550" y="9454"/>
                    </a:lnTo>
                    <a:cubicBezTo>
                      <a:pt x="13562" y="9442"/>
                      <a:pt x="13586" y="9418"/>
                      <a:pt x="13610" y="9394"/>
                    </a:cubicBezTo>
                    <a:lnTo>
                      <a:pt x="13538" y="9311"/>
                    </a:lnTo>
                    <a:lnTo>
                      <a:pt x="13669" y="9347"/>
                    </a:lnTo>
                    <a:lnTo>
                      <a:pt x="13824" y="9335"/>
                    </a:lnTo>
                    <a:lnTo>
                      <a:pt x="13693" y="9252"/>
                    </a:lnTo>
                    <a:lnTo>
                      <a:pt x="13752" y="9156"/>
                    </a:lnTo>
                    <a:cubicBezTo>
                      <a:pt x="13752" y="9144"/>
                      <a:pt x="13752" y="9121"/>
                      <a:pt x="13752" y="9109"/>
                    </a:cubicBezTo>
                    <a:lnTo>
                      <a:pt x="13574" y="9061"/>
                    </a:lnTo>
                    <a:lnTo>
                      <a:pt x="13800" y="9061"/>
                    </a:lnTo>
                    <a:lnTo>
                      <a:pt x="13681" y="8978"/>
                    </a:lnTo>
                    <a:lnTo>
                      <a:pt x="13574" y="8966"/>
                    </a:lnTo>
                    <a:lnTo>
                      <a:pt x="13645" y="8918"/>
                    </a:lnTo>
                    <a:lnTo>
                      <a:pt x="13717" y="8918"/>
                    </a:lnTo>
                    <a:lnTo>
                      <a:pt x="13729" y="8930"/>
                    </a:lnTo>
                    <a:cubicBezTo>
                      <a:pt x="13752" y="8918"/>
                      <a:pt x="13776" y="8906"/>
                      <a:pt x="13800" y="8894"/>
                    </a:cubicBezTo>
                    <a:lnTo>
                      <a:pt x="13800" y="8835"/>
                    </a:lnTo>
                    <a:cubicBezTo>
                      <a:pt x="13836" y="8859"/>
                      <a:pt x="13871" y="8871"/>
                      <a:pt x="13907" y="8894"/>
                    </a:cubicBezTo>
                    <a:cubicBezTo>
                      <a:pt x="13907" y="8859"/>
                      <a:pt x="13919" y="8835"/>
                      <a:pt x="13919" y="8811"/>
                    </a:cubicBezTo>
                    <a:lnTo>
                      <a:pt x="14002" y="8751"/>
                    </a:lnTo>
                    <a:lnTo>
                      <a:pt x="14086" y="8751"/>
                    </a:lnTo>
                    <a:lnTo>
                      <a:pt x="14074" y="8692"/>
                    </a:lnTo>
                    <a:lnTo>
                      <a:pt x="14122" y="8656"/>
                    </a:lnTo>
                    <a:lnTo>
                      <a:pt x="14157" y="8692"/>
                    </a:lnTo>
                    <a:cubicBezTo>
                      <a:pt x="14157" y="8716"/>
                      <a:pt x="14145" y="8740"/>
                      <a:pt x="14133" y="8763"/>
                    </a:cubicBezTo>
                    <a:lnTo>
                      <a:pt x="14205" y="8763"/>
                    </a:lnTo>
                    <a:lnTo>
                      <a:pt x="14312" y="8656"/>
                    </a:lnTo>
                    <a:lnTo>
                      <a:pt x="14395" y="8656"/>
                    </a:lnTo>
                    <a:lnTo>
                      <a:pt x="14479" y="8621"/>
                    </a:lnTo>
                    <a:cubicBezTo>
                      <a:pt x="14479" y="8597"/>
                      <a:pt x="14467" y="8561"/>
                      <a:pt x="14467" y="8537"/>
                    </a:cubicBezTo>
                    <a:lnTo>
                      <a:pt x="14383" y="8490"/>
                    </a:lnTo>
                    <a:lnTo>
                      <a:pt x="14241" y="8466"/>
                    </a:lnTo>
                    <a:lnTo>
                      <a:pt x="14133" y="8501"/>
                    </a:lnTo>
                    <a:lnTo>
                      <a:pt x="14074" y="8478"/>
                    </a:lnTo>
                    <a:lnTo>
                      <a:pt x="13967" y="8513"/>
                    </a:lnTo>
                    <a:lnTo>
                      <a:pt x="13895" y="8442"/>
                    </a:lnTo>
                    <a:lnTo>
                      <a:pt x="13764" y="8430"/>
                    </a:lnTo>
                    <a:lnTo>
                      <a:pt x="13681" y="8394"/>
                    </a:lnTo>
                    <a:lnTo>
                      <a:pt x="13514" y="8394"/>
                    </a:lnTo>
                    <a:cubicBezTo>
                      <a:pt x="13514" y="8406"/>
                      <a:pt x="13502" y="8418"/>
                      <a:pt x="13502" y="8430"/>
                    </a:cubicBezTo>
                    <a:lnTo>
                      <a:pt x="13455" y="8406"/>
                    </a:lnTo>
                    <a:lnTo>
                      <a:pt x="13264" y="8394"/>
                    </a:lnTo>
                    <a:lnTo>
                      <a:pt x="13264" y="8359"/>
                    </a:lnTo>
                    <a:lnTo>
                      <a:pt x="13360" y="8335"/>
                    </a:lnTo>
                    <a:lnTo>
                      <a:pt x="13467" y="8370"/>
                    </a:lnTo>
                    <a:lnTo>
                      <a:pt x="13550" y="8299"/>
                    </a:lnTo>
                    <a:lnTo>
                      <a:pt x="13610" y="8335"/>
                    </a:lnTo>
                    <a:lnTo>
                      <a:pt x="13693" y="8311"/>
                    </a:lnTo>
                    <a:cubicBezTo>
                      <a:pt x="13717" y="8299"/>
                      <a:pt x="13729" y="8275"/>
                      <a:pt x="13741" y="8263"/>
                    </a:cubicBezTo>
                    <a:cubicBezTo>
                      <a:pt x="13776" y="8263"/>
                      <a:pt x="13812" y="8275"/>
                      <a:pt x="13848" y="8275"/>
                    </a:cubicBezTo>
                    <a:lnTo>
                      <a:pt x="13895" y="8323"/>
                    </a:lnTo>
                    <a:lnTo>
                      <a:pt x="13979" y="8323"/>
                    </a:lnTo>
                    <a:lnTo>
                      <a:pt x="13979" y="8263"/>
                    </a:lnTo>
                    <a:lnTo>
                      <a:pt x="14038" y="8311"/>
                    </a:lnTo>
                    <a:lnTo>
                      <a:pt x="14181" y="8347"/>
                    </a:lnTo>
                    <a:cubicBezTo>
                      <a:pt x="14181" y="8359"/>
                      <a:pt x="14169" y="8382"/>
                      <a:pt x="14157" y="8394"/>
                    </a:cubicBezTo>
                    <a:lnTo>
                      <a:pt x="14264" y="8442"/>
                    </a:lnTo>
                    <a:lnTo>
                      <a:pt x="14431" y="8418"/>
                    </a:lnTo>
                    <a:lnTo>
                      <a:pt x="14479" y="8335"/>
                    </a:lnTo>
                    <a:lnTo>
                      <a:pt x="14622" y="8228"/>
                    </a:lnTo>
                    <a:lnTo>
                      <a:pt x="14705" y="8109"/>
                    </a:lnTo>
                    <a:lnTo>
                      <a:pt x="14586" y="8025"/>
                    </a:lnTo>
                    <a:lnTo>
                      <a:pt x="14586" y="7966"/>
                    </a:lnTo>
                    <a:lnTo>
                      <a:pt x="14407" y="7882"/>
                    </a:lnTo>
                    <a:cubicBezTo>
                      <a:pt x="14419" y="7870"/>
                      <a:pt x="14431" y="7859"/>
                      <a:pt x="14443" y="7847"/>
                    </a:cubicBezTo>
                    <a:lnTo>
                      <a:pt x="14229" y="7728"/>
                    </a:lnTo>
                    <a:cubicBezTo>
                      <a:pt x="14217" y="7704"/>
                      <a:pt x="14205" y="7680"/>
                      <a:pt x="14193" y="7656"/>
                    </a:cubicBezTo>
                    <a:lnTo>
                      <a:pt x="14110" y="7608"/>
                    </a:lnTo>
                    <a:lnTo>
                      <a:pt x="14002" y="7692"/>
                    </a:lnTo>
                    <a:lnTo>
                      <a:pt x="13943" y="7620"/>
                    </a:lnTo>
                    <a:lnTo>
                      <a:pt x="13871" y="7644"/>
                    </a:lnTo>
                    <a:lnTo>
                      <a:pt x="13871" y="7561"/>
                    </a:lnTo>
                    <a:lnTo>
                      <a:pt x="13788" y="7549"/>
                    </a:lnTo>
                    <a:lnTo>
                      <a:pt x="13729" y="7489"/>
                    </a:lnTo>
                    <a:lnTo>
                      <a:pt x="13657" y="7430"/>
                    </a:lnTo>
                    <a:lnTo>
                      <a:pt x="13752" y="7370"/>
                    </a:lnTo>
                    <a:lnTo>
                      <a:pt x="13681" y="7275"/>
                    </a:lnTo>
                    <a:lnTo>
                      <a:pt x="13741" y="7251"/>
                    </a:lnTo>
                    <a:lnTo>
                      <a:pt x="13741" y="7204"/>
                    </a:lnTo>
                    <a:lnTo>
                      <a:pt x="13645" y="7180"/>
                    </a:lnTo>
                    <a:lnTo>
                      <a:pt x="13741" y="7108"/>
                    </a:lnTo>
                    <a:lnTo>
                      <a:pt x="13705" y="6977"/>
                    </a:lnTo>
                    <a:lnTo>
                      <a:pt x="13741" y="6954"/>
                    </a:lnTo>
                    <a:lnTo>
                      <a:pt x="13812" y="7001"/>
                    </a:lnTo>
                    <a:cubicBezTo>
                      <a:pt x="13812" y="6977"/>
                      <a:pt x="13824" y="6954"/>
                      <a:pt x="13836" y="6930"/>
                    </a:cubicBezTo>
                    <a:lnTo>
                      <a:pt x="13741" y="6858"/>
                    </a:lnTo>
                    <a:lnTo>
                      <a:pt x="13776" y="6739"/>
                    </a:lnTo>
                    <a:cubicBezTo>
                      <a:pt x="13764" y="6716"/>
                      <a:pt x="13764" y="6680"/>
                      <a:pt x="13752" y="6644"/>
                    </a:cubicBezTo>
                    <a:lnTo>
                      <a:pt x="13788" y="6620"/>
                    </a:lnTo>
                    <a:cubicBezTo>
                      <a:pt x="13788" y="6585"/>
                      <a:pt x="13776" y="6549"/>
                      <a:pt x="13776" y="6513"/>
                    </a:cubicBezTo>
                    <a:lnTo>
                      <a:pt x="13633" y="6394"/>
                    </a:lnTo>
                    <a:lnTo>
                      <a:pt x="13633" y="6394"/>
                    </a:lnTo>
                    <a:lnTo>
                      <a:pt x="13729" y="6418"/>
                    </a:lnTo>
                    <a:lnTo>
                      <a:pt x="13907" y="6406"/>
                    </a:lnTo>
                    <a:lnTo>
                      <a:pt x="14014" y="6311"/>
                    </a:lnTo>
                    <a:lnTo>
                      <a:pt x="13967" y="6239"/>
                    </a:lnTo>
                    <a:lnTo>
                      <a:pt x="14002" y="6192"/>
                    </a:lnTo>
                    <a:lnTo>
                      <a:pt x="14110" y="6215"/>
                    </a:lnTo>
                    <a:lnTo>
                      <a:pt x="14276" y="6120"/>
                    </a:lnTo>
                    <a:cubicBezTo>
                      <a:pt x="14276" y="6108"/>
                      <a:pt x="14276" y="6096"/>
                      <a:pt x="14288" y="6073"/>
                    </a:cubicBezTo>
                    <a:lnTo>
                      <a:pt x="14205" y="6061"/>
                    </a:lnTo>
                    <a:cubicBezTo>
                      <a:pt x="14217" y="6037"/>
                      <a:pt x="14229" y="6013"/>
                      <a:pt x="14241" y="6001"/>
                    </a:cubicBezTo>
                    <a:lnTo>
                      <a:pt x="14336" y="5942"/>
                    </a:lnTo>
                    <a:lnTo>
                      <a:pt x="14383" y="5989"/>
                    </a:lnTo>
                    <a:lnTo>
                      <a:pt x="14443" y="5977"/>
                    </a:lnTo>
                    <a:lnTo>
                      <a:pt x="14479" y="5894"/>
                    </a:lnTo>
                    <a:lnTo>
                      <a:pt x="14538" y="5894"/>
                    </a:lnTo>
                    <a:lnTo>
                      <a:pt x="14586" y="5942"/>
                    </a:lnTo>
                    <a:lnTo>
                      <a:pt x="14681" y="5894"/>
                    </a:lnTo>
                    <a:lnTo>
                      <a:pt x="14681" y="5811"/>
                    </a:lnTo>
                    <a:lnTo>
                      <a:pt x="14741" y="5727"/>
                    </a:lnTo>
                    <a:lnTo>
                      <a:pt x="14836" y="5727"/>
                    </a:lnTo>
                    <a:cubicBezTo>
                      <a:pt x="14836" y="5751"/>
                      <a:pt x="14836" y="5763"/>
                      <a:pt x="14848" y="5787"/>
                    </a:cubicBezTo>
                    <a:lnTo>
                      <a:pt x="14931" y="5787"/>
                    </a:lnTo>
                    <a:lnTo>
                      <a:pt x="14991" y="5727"/>
                    </a:lnTo>
                    <a:lnTo>
                      <a:pt x="15134" y="5668"/>
                    </a:lnTo>
                    <a:lnTo>
                      <a:pt x="15086" y="5596"/>
                    </a:lnTo>
                    <a:lnTo>
                      <a:pt x="15110" y="5525"/>
                    </a:lnTo>
                    <a:lnTo>
                      <a:pt x="15181" y="5584"/>
                    </a:lnTo>
                    <a:lnTo>
                      <a:pt x="15300" y="5501"/>
                    </a:lnTo>
                    <a:lnTo>
                      <a:pt x="15384" y="5501"/>
                    </a:lnTo>
                    <a:lnTo>
                      <a:pt x="15515" y="5370"/>
                    </a:lnTo>
                    <a:cubicBezTo>
                      <a:pt x="15515" y="5334"/>
                      <a:pt x="15503" y="5287"/>
                      <a:pt x="15503" y="5239"/>
                    </a:cubicBezTo>
                    <a:lnTo>
                      <a:pt x="15598" y="5168"/>
                    </a:lnTo>
                    <a:lnTo>
                      <a:pt x="15669" y="5168"/>
                    </a:lnTo>
                    <a:lnTo>
                      <a:pt x="15800" y="5072"/>
                    </a:lnTo>
                    <a:lnTo>
                      <a:pt x="15705" y="5072"/>
                    </a:lnTo>
                    <a:lnTo>
                      <a:pt x="15634" y="5013"/>
                    </a:lnTo>
                    <a:lnTo>
                      <a:pt x="15717" y="4989"/>
                    </a:lnTo>
                    <a:lnTo>
                      <a:pt x="15681" y="4941"/>
                    </a:lnTo>
                    <a:lnTo>
                      <a:pt x="15574" y="4918"/>
                    </a:lnTo>
                    <a:lnTo>
                      <a:pt x="15455" y="4858"/>
                    </a:lnTo>
                    <a:lnTo>
                      <a:pt x="15610" y="4846"/>
                    </a:lnTo>
                    <a:cubicBezTo>
                      <a:pt x="15598" y="4822"/>
                      <a:pt x="15586" y="4799"/>
                      <a:pt x="15574" y="4787"/>
                    </a:cubicBezTo>
                    <a:lnTo>
                      <a:pt x="15657" y="4644"/>
                    </a:lnTo>
                    <a:lnTo>
                      <a:pt x="15693" y="4596"/>
                    </a:lnTo>
                    <a:lnTo>
                      <a:pt x="15634" y="4549"/>
                    </a:lnTo>
                    <a:lnTo>
                      <a:pt x="15562" y="4549"/>
                    </a:lnTo>
                    <a:lnTo>
                      <a:pt x="15515" y="4489"/>
                    </a:lnTo>
                    <a:lnTo>
                      <a:pt x="15550" y="4465"/>
                    </a:lnTo>
                    <a:lnTo>
                      <a:pt x="15622" y="4489"/>
                    </a:lnTo>
                    <a:lnTo>
                      <a:pt x="15657" y="4513"/>
                    </a:lnTo>
                    <a:lnTo>
                      <a:pt x="15705" y="4513"/>
                    </a:lnTo>
                    <a:lnTo>
                      <a:pt x="15705" y="4465"/>
                    </a:lnTo>
                    <a:lnTo>
                      <a:pt x="15586" y="4430"/>
                    </a:lnTo>
                    <a:lnTo>
                      <a:pt x="15681" y="4406"/>
                    </a:lnTo>
                    <a:lnTo>
                      <a:pt x="15788" y="4406"/>
                    </a:lnTo>
                    <a:lnTo>
                      <a:pt x="15896" y="4346"/>
                    </a:lnTo>
                    <a:lnTo>
                      <a:pt x="15812" y="4310"/>
                    </a:lnTo>
                    <a:cubicBezTo>
                      <a:pt x="15788" y="4275"/>
                      <a:pt x="15765" y="4239"/>
                      <a:pt x="15741" y="4215"/>
                    </a:cubicBezTo>
                    <a:lnTo>
                      <a:pt x="15741" y="4215"/>
                    </a:lnTo>
                    <a:lnTo>
                      <a:pt x="15824" y="4227"/>
                    </a:lnTo>
                    <a:lnTo>
                      <a:pt x="15872" y="4275"/>
                    </a:lnTo>
                    <a:lnTo>
                      <a:pt x="15967" y="4263"/>
                    </a:lnTo>
                    <a:cubicBezTo>
                      <a:pt x="15991" y="4239"/>
                      <a:pt x="16003" y="4227"/>
                      <a:pt x="16015" y="4203"/>
                    </a:cubicBezTo>
                    <a:cubicBezTo>
                      <a:pt x="16027" y="4179"/>
                      <a:pt x="16027" y="4156"/>
                      <a:pt x="16038" y="4120"/>
                    </a:cubicBezTo>
                    <a:lnTo>
                      <a:pt x="16098" y="4096"/>
                    </a:lnTo>
                    <a:lnTo>
                      <a:pt x="16169" y="4179"/>
                    </a:lnTo>
                    <a:lnTo>
                      <a:pt x="16277" y="4108"/>
                    </a:lnTo>
                    <a:lnTo>
                      <a:pt x="16324" y="4179"/>
                    </a:lnTo>
                    <a:lnTo>
                      <a:pt x="16431" y="4203"/>
                    </a:lnTo>
                    <a:lnTo>
                      <a:pt x="16479" y="4144"/>
                    </a:lnTo>
                    <a:lnTo>
                      <a:pt x="16586" y="4179"/>
                    </a:lnTo>
                    <a:lnTo>
                      <a:pt x="16729" y="4120"/>
                    </a:lnTo>
                    <a:lnTo>
                      <a:pt x="16800" y="4179"/>
                    </a:lnTo>
                    <a:lnTo>
                      <a:pt x="16919" y="4191"/>
                    </a:lnTo>
                    <a:lnTo>
                      <a:pt x="17003" y="4156"/>
                    </a:lnTo>
                    <a:lnTo>
                      <a:pt x="17050" y="4191"/>
                    </a:lnTo>
                    <a:lnTo>
                      <a:pt x="17170" y="4203"/>
                    </a:lnTo>
                    <a:lnTo>
                      <a:pt x="17277" y="4275"/>
                    </a:lnTo>
                    <a:lnTo>
                      <a:pt x="17515" y="4287"/>
                    </a:lnTo>
                    <a:lnTo>
                      <a:pt x="17681" y="4394"/>
                    </a:lnTo>
                    <a:lnTo>
                      <a:pt x="17586" y="4418"/>
                    </a:lnTo>
                    <a:lnTo>
                      <a:pt x="17646" y="4477"/>
                    </a:lnTo>
                    <a:lnTo>
                      <a:pt x="17646" y="4596"/>
                    </a:lnTo>
                    <a:lnTo>
                      <a:pt x="17598" y="4620"/>
                    </a:lnTo>
                    <a:lnTo>
                      <a:pt x="17789" y="4739"/>
                    </a:lnTo>
                    <a:lnTo>
                      <a:pt x="17789" y="4739"/>
                    </a:lnTo>
                    <a:lnTo>
                      <a:pt x="17646" y="4715"/>
                    </a:lnTo>
                    <a:lnTo>
                      <a:pt x="17598" y="4727"/>
                    </a:lnTo>
                    <a:lnTo>
                      <a:pt x="17753" y="4822"/>
                    </a:lnTo>
                    <a:lnTo>
                      <a:pt x="17753" y="4870"/>
                    </a:lnTo>
                    <a:lnTo>
                      <a:pt x="17574" y="4799"/>
                    </a:lnTo>
                    <a:lnTo>
                      <a:pt x="17408" y="4799"/>
                    </a:lnTo>
                    <a:lnTo>
                      <a:pt x="17241" y="4858"/>
                    </a:lnTo>
                    <a:lnTo>
                      <a:pt x="17241" y="4930"/>
                    </a:lnTo>
                    <a:lnTo>
                      <a:pt x="17122" y="5001"/>
                    </a:lnTo>
                    <a:lnTo>
                      <a:pt x="17122" y="5061"/>
                    </a:lnTo>
                    <a:lnTo>
                      <a:pt x="17074" y="5072"/>
                    </a:lnTo>
                    <a:lnTo>
                      <a:pt x="16872" y="5203"/>
                    </a:lnTo>
                    <a:cubicBezTo>
                      <a:pt x="16860" y="5251"/>
                      <a:pt x="16848" y="5287"/>
                      <a:pt x="16836" y="5334"/>
                    </a:cubicBezTo>
                    <a:lnTo>
                      <a:pt x="16789" y="5334"/>
                    </a:lnTo>
                    <a:cubicBezTo>
                      <a:pt x="16777" y="5322"/>
                      <a:pt x="16765" y="5311"/>
                      <a:pt x="16753" y="5299"/>
                    </a:cubicBezTo>
                    <a:lnTo>
                      <a:pt x="16693" y="5299"/>
                    </a:lnTo>
                    <a:lnTo>
                      <a:pt x="16741" y="5370"/>
                    </a:lnTo>
                    <a:lnTo>
                      <a:pt x="16705" y="5442"/>
                    </a:lnTo>
                    <a:lnTo>
                      <a:pt x="16574" y="5442"/>
                    </a:lnTo>
                    <a:lnTo>
                      <a:pt x="16503" y="5501"/>
                    </a:lnTo>
                    <a:cubicBezTo>
                      <a:pt x="16515" y="5537"/>
                      <a:pt x="16527" y="5573"/>
                      <a:pt x="16527" y="5608"/>
                    </a:cubicBezTo>
                    <a:lnTo>
                      <a:pt x="16610" y="5656"/>
                    </a:lnTo>
                    <a:lnTo>
                      <a:pt x="16467" y="5620"/>
                    </a:lnTo>
                    <a:lnTo>
                      <a:pt x="16419" y="5573"/>
                    </a:lnTo>
                    <a:lnTo>
                      <a:pt x="16336" y="5596"/>
                    </a:lnTo>
                    <a:lnTo>
                      <a:pt x="16288" y="5680"/>
                    </a:lnTo>
                    <a:lnTo>
                      <a:pt x="16300" y="5715"/>
                    </a:lnTo>
                    <a:lnTo>
                      <a:pt x="16217" y="5692"/>
                    </a:lnTo>
                    <a:lnTo>
                      <a:pt x="16181" y="5727"/>
                    </a:lnTo>
                    <a:lnTo>
                      <a:pt x="16265" y="5787"/>
                    </a:lnTo>
                    <a:lnTo>
                      <a:pt x="16265" y="5823"/>
                    </a:lnTo>
                    <a:lnTo>
                      <a:pt x="16193" y="5870"/>
                    </a:lnTo>
                    <a:cubicBezTo>
                      <a:pt x="16181" y="5882"/>
                      <a:pt x="16169" y="5894"/>
                      <a:pt x="16157" y="5918"/>
                    </a:cubicBezTo>
                    <a:lnTo>
                      <a:pt x="16038" y="5954"/>
                    </a:lnTo>
                    <a:lnTo>
                      <a:pt x="15991" y="5930"/>
                    </a:lnTo>
                    <a:cubicBezTo>
                      <a:pt x="15979" y="5918"/>
                      <a:pt x="15979" y="5906"/>
                      <a:pt x="15967" y="5894"/>
                    </a:cubicBezTo>
                    <a:lnTo>
                      <a:pt x="15884" y="5882"/>
                    </a:lnTo>
                    <a:lnTo>
                      <a:pt x="15800" y="5894"/>
                    </a:lnTo>
                    <a:cubicBezTo>
                      <a:pt x="15812" y="5918"/>
                      <a:pt x="15824" y="5942"/>
                      <a:pt x="15836" y="5965"/>
                    </a:cubicBezTo>
                    <a:lnTo>
                      <a:pt x="15753" y="6001"/>
                    </a:lnTo>
                    <a:lnTo>
                      <a:pt x="15800" y="6084"/>
                    </a:lnTo>
                    <a:lnTo>
                      <a:pt x="15753" y="6156"/>
                    </a:lnTo>
                    <a:lnTo>
                      <a:pt x="15693" y="6156"/>
                    </a:lnTo>
                    <a:lnTo>
                      <a:pt x="15634" y="6227"/>
                    </a:lnTo>
                    <a:cubicBezTo>
                      <a:pt x="15646" y="6251"/>
                      <a:pt x="15657" y="6275"/>
                      <a:pt x="15681" y="6311"/>
                    </a:cubicBezTo>
                    <a:lnTo>
                      <a:pt x="15705" y="6323"/>
                    </a:lnTo>
                    <a:lnTo>
                      <a:pt x="15669" y="6406"/>
                    </a:lnTo>
                    <a:cubicBezTo>
                      <a:pt x="15669" y="6418"/>
                      <a:pt x="15681" y="6442"/>
                      <a:pt x="15693" y="6454"/>
                    </a:cubicBezTo>
                    <a:lnTo>
                      <a:pt x="15776" y="6430"/>
                    </a:lnTo>
                    <a:lnTo>
                      <a:pt x="15836" y="6477"/>
                    </a:lnTo>
                    <a:lnTo>
                      <a:pt x="15812" y="6573"/>
                    </a:lnTo>
                    <a:lnTo>
                      <a:pt x="15776" y="6608"/>
                    </a:lnTo>
                    <a:lnTo>
                      <a:pt x="15824" y="6692"/>
                    </a:lnTo>
                    <a:lnTo>
                      <a:pt x="15788" y="6727"/>
                    </a:lnTo>
                    <a:lnTo>
                      <a:pt x="15907" y="6858"/>
                    </a:lnTo>
                    <a:lnTo>
                      <a:pt x="15967" y="6894"/>
                    </a:lnTo>
                    <a:lnTo>
                      <a:pt x="15931" y="6942"/>
                    </a:lnTo>
                    <a:lnTo>
                      <a:pt x="16015" y="7037"/>
                    </a:lnTo>
                    <a:lnTo>
                      <a:pt x="15931" y="7061"/>
                    </a:lnTo>
                    <a:cubicBezTo>
                      <a:pt x="15931" y="7108"/>
                      <a:pt x="15931" y="7144"/>
                      <a:pt x="15943" y="7192"/>
                    </a:cubicBezTo>
                    <a:lnTo>
                      <a:pt x="15896" y="7239"/>
                    </a:lnTo>
                    <a:cubicBezTo>
                      <a:pt x="15896" y="7299"/>
                      <a:pt x="15896" y="7347"/>
                      <a:pt x="15884" y="7406"/>
                    </a:cubicBezTo>
                    <a:lnTo>
                      <a:pt x="15955" y="7466"/>
                    </a:lnTo>
                    <a:lnTo>
                      <a:pt x="15884" y="7549"/>
                    </a:lnTo>
                    <a:lnTo>
                      <a:pt x="15884" y="7608"/>
                    </a:lnTo>
                    <a:lnTo>
                      <a:pt x="15931" y="7656"/>
                    </a:lnTo>
                    <a:lnTo>
                      <a:pt x="16098" y="7608"/>
                    </a:lnTo>
                    <a:lnTo>
                      <a:pt x="16157" y="7644"/>
                    </a:lnTo>
                    <a:cubicBezTo>
                      <a:pt x="16169" y="7632"/>
                      <a:pt x="16181" y="7608"/>
                      <a:pt x="16193" y="7597"/>
                    </a:cubicBezTo>
                    <a:lnTo>
                      <a:pt x="16324" y="7704"/>
                    </a:lnTo>
                    <a:lnTo>
                      <a:pt x="16419" y="7704"/>
                    </a:lnTo>
                    <a:lnTo>
                      <a:pt x="16503" y="7751"/>
                    </a:lnTo>
                    <a:lnTo>
                      <a:pt x="16681" y="7751"/>
                    </a:lnTo>
                    <a:lnTo>
                      <a:pt x="16729" y="7775"/>
                    </a:lnTo>
                    <a:lnTo>
                      <a:pt x="16681" y="7823"/>
                    </a:lnTo>
                    <a:lnTo>
                      <a:pt x="16777" y="7823"/>
                    </a:lnTo>
                    <a:lnTo>
                      <a:pt x="16919" y="7763"/>
                    </a:lnTo>
                    <a:lnTo>
                      <a:pt x="16919" y="7823"/>
                    </a:lnTo>
                    <a:lnTo>
                      <a:pt x="16848" y="7882"/>
                    </a:lnTo>
                    <a:lnTo>
                      <a:pt x="16991" y="8037"/>
                    </a:lnTo>
                    <a:lnTo>
                      <a:pt x="17015" y="8085"/>
                    </a:lnTo>
                    <a:lnTo>
                      <a:pt x="16979" y="8168"/>
                    </a:lnTo>
                    <a:lnTo>
                      <a:pt x="17015" y="8180"/>
                    </a:lnTo>
                    <a:cubicBezTo>
                      <a:pt x="17039" y="8144"/>
                      <a:pt x="17062" y="8109"/>
                      <a:pt x="17086" y="8061"/>
                    </a:cubicBezTo>
                    <a:lnTo>
                      <a:pt x="17158" y="8049"/>
                    </a:lnTo>
                    <a:cubicBezTo>
                      <a:pt x="17158" y="8061"/>
                      <a:pt x="17158" y="8085"/>
                      <a:pt x="17170" y="8097"/>
                    </a:cubicBezTo>
                    <a:cubicBezTo>
                      <a:pt x="17217" y="8085"/>
                      <a:pt x="17253" y="8073"/>
                      <a:pt x="17289" y="8073"/>
                    </a:cubicBezTo>
                    <a:lnTo>
                      <a:pt x="17372" y="8073"/>
                    </a:lnTo>
                    <a:lnTo>
                      <a:pt x="17574" y="7978"/>
                    </a:lnTo>
                    <a:lnTo>
                      <a:pt x="17693" y="7978"/>
                    </a:lnTo>
                    <a:lnTo>
                      <a:pt x="17943" y="7894"/>
                    </a:lnTo>
                    <a:cubicBezTo>
                      <a:pt x="17943" y="7870"/>
                      <a:pt x="17955" y="7859"/>
                      <a:pt x="17955" y="7847"/>
                    </a:cubicBezTo>
                    <a:lnTo>
                      <a:pt x="18122" y="7882"/>
                    </a:lnTo>
                    <a:lnTo>
                      <a:pt x="18229" y="7882"/>
                    </a:lnTo>
                    <a:lnTo>
                      <a:pt x="18324" y="7787"/>
                    </a:lnTo>
                    <a:lnTo>
                      <a:pt x="18348" y="7823"/>
                    </a:lnTo>
                    <a:lnTo>
                      <a:pt x="18301" y="7882"/>
                    </a:lnTo>
                    <a:lnTo>
                      <a:pt x="18360" y="7906"/>
                    </a:lnTo>
                    <a:cubicBezTo>
                      <a:pt x="18384" y="7882"/>
                      <a:pt x="18408" y="7847"/>
                      <a:pt x="18432" y="7811"/>
                    </a:cubicBezTo>
                    <a:lnTo>
                      <a:pt x="18491" y="7823"/>
                    </a:lnTo>
                    <a:lnTo>
                      <a:pt x="18443" y="7739"/>
                    </a:lnTo>
                    <a:lnTo>
                      <a:pt x="18491" y="7704"/>
                    </a:lnTo>
                    <a:cubicBezTo>
                      <a:pt x="18515" y="7739"/>
                      <a:pt x="18527" y="7763"/>
                      <a:pt x="18551" y="7787"/>
                    </a:cubicBezTo>
                    <a:lnTo>
                      <a:pt x="18622" y="7799"/>
                    </a:lnTo>
                    <a:cubicBezTo>
                      <a:pt x="18634" y="7787"/>
                      <a:pt x="18646" y="7763"/>
                      <a:pt x="18646" y="7751"/>
                    </a:cubicBezTo>
                    <a:lnTo>
                      <a:pt x="18705" y="7835"/>
                    </a:lnTo>
                    <a:lnTo>
                      <a:pt x="18789" y="7823"/>
                    </a:lnTo>
                    <a:cubicBezTo>
                      <a:pt x="18789" y="7799"/>
                      <a:pt x="18801" y="7787"/>
                      <a:pt x="18801" y="7763"/>
                    </a:cubicBezTo>
                    <a:lnTo>
                      <a:pt x="18872" y="7787"/>
                    </a:lnTo>
                    <a:lnTo>
                      <a:pt x="18896" y="7823"/>
                    </a:lnTo>
                    <a:lnTo>
                      <a:pt x="18979" y="7787"/>
                    </a:lnTo>
                    <a:cubicBezTo>
                      <a:pt x="19039" y="7787"/>
                      <a:pt x="19086" y="7775"/>
                      <a:pt x="19146" y="7763"/>
                    </a:cubicBezTo>
                    <a:lnTo>
                      <a:pt x="19229" y="7823"/>
                    </a:lnTo>
                    <a:lnTo>
                      <a:pt x="19420" y="7811"/>
                    </a:lnTo>
                    <a:cubicBezTo>
                      <a:pt x="19420" y="7799"/>
                      <a:pt x="19432" y="7787"/>
                      <a:pt x="19444" y="7775"/>
                    </a:cubicBezTo>
                    <a:lnTo>
                      <a:pt x="19384" y="7739"/>
                    </a:lnTo>
                    <a:lnTo>
                      <a:pt x="19444" y="7716"/>
                    </a:lnTo>
                    <a:lnTo>
                      <a:pt x="19527" y="7739"/>
                    </a:lnTo>
                    <a:lnTo>
                      <a:pt x="19551" y="7787"/>
                    </a:lnTo>
                    <a:lnTo>
                      <a:pt x="19670" y="7811"/>
                    </a:lnTo>
                    <a:cubicBezTo>
                      <a:pt x="19682" y="7787"/>
                      <a:pt x="19706" y="7775"/>
                      <a:pt x="19717" y="7751"/>
                    </a:cubicBezTo>
                    <a:cubicBezTo>
                      <a:pt x="19729" y="7739"/>
                      <a:pt x="19741" y="7728"/>
                      <a:pt x="19753" y="7728"/>
                    </a:cubicBezTo>
                    <a:cubicBezTo>
                      <a:pt x="19777" y="7728"/>
                      <a:pt x="19932" y="7680"/>
                      <a:pt x="19932" y="7680"/>
                    </a:cubicBezTo>
                    <a:lnTo>
                      <a:pt x="20063" y="7668"/>
                    </a:lnTo>
                    <a:lnTo>
                      <a:pt x="20063" y="7668"/>
                    </a:lnTo>
                    <a:lnTo>
                      <a:pt x="19967" y="7716"/>
                    </a:lnTo>
                    <a:cubicBezTo>
                      <a:pt x="19991" y="7728"/>
                      <a:pt x="20003" y="7751"/>
                      <a:pt x="20015" y="7763"/>
                    </a:cubicBezTo>
                    <a:lnTo>
                      <a:pt x="20015" y="7835"/>
                    </a:lnTo>
                    <a:lnTo>
                      <a:pt x="19884" y="7763"/>
                    </a:lnTo>
                    <a:lnTo>
                      <a:pt x="19848" y="7811"/>
                    </a:lnTo>
                    <a:lnTo>
                      <a:pt x="19991" y="7918"/>
                    </a:lnTo>
                    <a:lnTo>
                      <a:pt x="20146" y="7930"/>
                    </a:lnTo>
                    <a:lnTo>
                      <a:pt x="20218" y="8013"/>
                    </a:lnTo>
                    <a:lnTo>
                      <a:pt x="20372" y="8013"/>
                    </a:lnTo>
                    <a:lnTo>
                      <a:pt x="20432" y="8001"/>
                    </a:lnTo>
                    <a:lnTo>
                      <a:pt x="20527" y="8001"/>
                    </a:lnTo>
                    <a:lnTo>
                      <a:pt x="20622" y="8109"/>
                    </a:lnTo>
                    <a:lnTo>
                      <a:pt x="20551" y="8168"/>
                    </a:lnTo>
                    <a:lnTo>
                      <a:pt x="20372" y="8120"/>
                    </a:lnTo>
                    <a:lnTo>
                      <a:pt x="20289" y="8132"/>
                    </a:lnTo>
                    <a:cubicBezTo>
                      <a:pt x="20277" y="8156"/>
                      <a:pt x="20265" y="8180"/>
                      <a:pt x="20253" y="8204"/>
                    </a:cubicBezTo>
                    <a:lnTo>
                      <a:pt x="20110" y="8263"/>
                    </a:lnTo>
                    <a:lnTo>
                      <a:pt x="19979" y="8216"/>
                    </a:lnTo>
                    <a:lnTo>
                      <a:pt x="19908" y="8251"/>
                    </a:lnTo>
                    <a:lnTo>
                      <a:pt x="19908" y="8323"/>
                    </a:lnTo>
                    <a:lnTo>
                      <a:pt x="19801" y="8347"/>
                    </a:lnTo>
                    <a:lnTo>
                      <a:pt x="19753" y="8275"/>
                    </a:lnTo>
                    <a:cubicBezTo>
                      <a:pt x="19729" y="8275"/>
                      <a:pt x="19717" y="8275"/>
                      <a:pt x="19694" y="8287"/>
                    </a:cubicBezTo>
                    <a:cubicBezTo>
                      <a:pt x="19670" y="8299"/>
                      <a:pt x="19694" y="8311"/>
                      <a:pt x="19694" y="8335"/>
                    </a:cubicBezTo>
                    <a:lnTo>
                      <a:pt x="19741" y="8394"/>
                    </a:lnTo>
                    <a:lnTo>
                      <a:pt x="19706" y="8478"/>
                    </a:lnTo>
                    <a:lnTo>
                      <a:pt x="19706" y="8490"/>
                    </a:lnTo>
                    <a:lnTo>
                      <a:pt x="19682" y="8525"/>
                    </a:lnTo>
                    <a:lnTo>
                      <a:pt x="19182" y="8490"/>
                    </a:lnTo>
                    <a:lnTo>
                      <a:pt x="18967" y="8394"/>
                    </a:lnTo>
                    <a:lnTo>
                      <a:pt x="18741" y="8394"/>
                    </a:lnTo>
                    <a:lnTo>
                      <a:pt x="18622" y="8347"/>
                    </a:lnTo>
                    <a:lnTo>
                      <a:pt x="18515" y="8359"/>
                    </a:lnTo>
                    <a:lnTo>
                      <a:pt x="18396" y="8275"/>
                    </a:lnTo>
                    <a:cubicBezTo>
                      <a:pt x="18396" y="8299"/>
                      <a:pt x="18384" y="8311"/>
                      <a:pt x="18384" y="8335"/>
                    </a:cubicBezTo>
                    <a:lnTo>
                      <a:pt x="18301" y="8323"/>
                    </a:lnTo>
                    <a:cubicBezTo>
                      <a:pt x="18301" y="8335"/>
                      <a:pt x="18301" y="8347"/>
                      <a:pt x="18301" y="8359"/>
                    </a:cubicBezTo>
                    <a:lnTo>
                      <a:pt x="18372" y="8394"/>
                    </a:lnTo>
                    <a:lnTo>
                      <a:pt x="18253" y="8442"/>
                    </a:lnTo>
                    <a:cubicBezTo>
                      <a:pt x="18241" y="8430"/>
                      <a:pt x="18217" y="8430"/>
                      <a:pt x="18205" y="8418"/>
                    </a:cubicBezTo>
                    <a:lnTo>
                      <a:pt x="17979" y="8394"/>
                    </a:lnTo>
                    <a:lnTo>
                      <a:pt x="17943" y="8359"/>
                    </a:lnTo>
                    <a:lnTo>
                      <a:pt x="17908" y="8442"/>
                    </a:lnTo>
                    <a:lnTo>
                      <a:pt x="17789" y="8430"/>
                    </a:lnTo>
                    <a:lnTo>
                      <a:pt x="17670" y="8442"/>
                    </a:lnTo>
                    <a:lnTo>
                      <a:pt x="17646" y="8513"/>
                    </a:lnTo>
                    <a:lnTo>
                      <a:pt x="17562" y="8501"/>
                    </a:lnTo>
                    <a:lnTo>
                      <a:pt x="17372" y="8549"/>
                    </a:lnTo>
                    <a:lnTo>
                      <a:pt x="17289" y="8621"/>
                    </a:lnTo>
                    <a:lnTo>
                      <a:pt x="17289" y="8882"/>
                    </a:lnTo>
                    <a:lnTo>
                      <a:pt x="17372" y="8894"/>
                    </a:lnTo>
                    <a:lnTo>
                      <a:pt x="17420" y="8871"/>
                    </a:lnTo>
                    <a:lnTo>
                      <a:pt x="17527" y="8882"/>
                    </a:lnTo>
                    <a:lnTo>
                      <a:pt x="17467" y="8942"/>
                    </a:lnTo>
                    <a:lnTo>
                      <a:pt x="17384" y="8942"/>
                    </a:lnTo>
                    <a:lnTo>
                      <a:pt x="17384" y="9049"/>
                    </a:lnTo>
                    <a:lnTo>
                      <a:pt x="17479" y="9156"/>
                    </a:lnTo>
                    <a:lnTo>
                      <a:pt x="17646" y="9263"/>
                    </a:lnTo>
                    <a:lnTo>
                      <a:pt x="17705" y="9263"/>
                    </a:lnTo>
                    <a:lnTo>
                      <a:pt x="17717" y="9204"/>
                    </a:lnTo>
                    <a:lnTo>
                      <a:pt x="17848" y="9144"/>
                    </a:lnTo>
                    <a:lnTo>
                      <a:pt x="17884" y="9204"/>
                    </a:lnTo>
                    <a:cubicBezTo>
                      <a:pt x="17860" y="9263"/>
                      <a:pt x="17836" y="9335"/>
                      <a:pt x="17812" y="9406"/>
                    </a:cubicBezTo>
                    <a:cubicBezTo>
                      <a:pt x="17812" y="9418"/>
                      <a:pt x="17812" y="9442"/>
                      <a:pt x="17812" y="9454"/>
                    </a:cubicBezTo>
                    <a:lnTo>
                      <a:pt x="17812" y="9561"/>
                    </a:lnTo>
                    <a:cubicBezTo>
                      <a:pt x="17824" y="9621"/>
                      <a:pt x="17848" y="9680"/>
                      <a:pt x="17860" y="9740"/>
                    </a:cubicBezTo>
                    <a:cubicBezTo>
                      <a:pt x="17836" y="9787"/>
                      <a:pt x="17812" y="9835"/>
                      <a:pt x="17789" y="9871"/>
                    </a:cubicBezTo>
                    <a:lnTo>
                      <a:pt x="17586" y="10002"/>
                    </a:lnTo>
                    <a:lnTo>
                      <a:pt x="17431" y="10002"/>
                    </a:lnTo>
                    <a:lnTo>
                      <a:pt x="17300" y="9906"/>
                    </a:lnTo>
                    <a:cubicBezTo>
                      <a:pt x="17300" y="9883"/>
                      <a:pt x="17289" y="9859"/>
                      <a:pt x="17277" y="9835"/>
                    </a:cubicBezTo>
                    <a:lnTo>
                      <a:pt x="17003" y="9621"/>
                    </a:lnTo>
                    <a:lnTo>
                      <a:pt x="17003" y="9502"/>
                    </a:lnTo>
                    <a:lnTo>
                      <a:pt x="16943" y="9502"/>
                    </a:lnTo>
                    <a:lnTo>
                      <a:pt x="16836" y="9573"/>
                    </a:lnTo>
                    <a:lnTo>
                      <a:pt x="16658" y="9597"/>
                    </a:lnTo>
                    <a:lnTo>
                      <a:pt x="16598" y="9633"/>
                    </a:lnTo>
                    <a:lnTo>
                      <a:pt x="16479" y="9633"/>
                    </a:lnTo>
                    <a:lnTo>
                      <a:pt x="16384" y="9716"/>
                    </a:lnTo>
                    <a:cubicBezTo>
                      <a:pt x="16384" y="9740"/>
                      <a:pt x="16384" y="9775"/>
                      <a:pt x="16384" y="9799"/>
                    </a:cubicBezTo>
                    <a:lnTo>
                      <a:pt x="16336" y="9787"/>
                    </a:lnTo>
                    <a:lnTo>
                      <a:pt x="16336" y="9930"/>
                    </a:lnTo>
                    <a:cubicBezTo>
                      <a:pt x="16277" y="9978"/>
                      <a:pt x="16229" y="10014"/>
                      <a:pt x="16169" y="10061"/>
                    </a:cubicBezTo>
                    <a:cubicBezTo>
                      <a:pt x="16169" y="10085"/>
                      <a:pt x="16157" y="10109"/>
                      <a:pt x="16157" y="10133"/>
                    </a:cubicBezTo>
                    <a:cubicBezTo>
                      <a:pt x="16146" y="10156"/>
                      <a:pt x="16157" y="10192"/>
                      <a:pt x="16157" y="10216"/>
                    </a:cubicBezTo>
                    <a:lnTo>
                      <a:pt x="16074" y="10264"/>
                    </a:lnTo>
                    <a:cubicBezTo>
                      <a:pt x="16098" y="10323"/>
                      <a:pt x="16110" y="10395"/>
                      <a:pt x="16134" y="10454"/>
                    </a:cubicBezTo>
                    <a:lnTo>
                      <a:pt x="16205" y="10514"/>
                    </a:lnTo>
                    <a:lnTo>
                      <a:pt x="16205" y="10526"/>
                    </a:lnTo>
                    <a:lnTo>
                      <a:pt x="16217" y="10645"/>
                    </a:lnTo>
                    <a:cubicBezTo>
                      <a:pt x="16229" y="10680"/>
                      <a:pt x="16241" y="10716"/>
                      <a:pt x="16253" y="10752"/>
                    </a:cubicBezTo>
                    <a:cubicBezTo>
                      <a:pt x="16229" y="10764"/>
                      <a:pt x="16217" y="10787"/>
                      <a:pt x="16193" y="10799"/>
                    </a:cubicBezTo>
                    <a:lnTo>
                      <a:pt x="16229" y="10811"/>
                    </a:lnTo>
                    <a:lnTo>
                      <a:pt x="16443" y="10799"/>
                    </a:lnTo>
                    <a:lnTo>
                      <a:pt x="16598" y="10954"/>
                    </a:lnTo>
                    <a:lnTo>
                      <a:pt x="16753" y="11014"/>
                    </a:lnTo>
                    <a:lnTo>
                      <a:pt x="16979" y="10978"/>
                    </a:lnTo>
                    <a:lnTo>
                      <a:pt x="17062" y="11014"/>
                    </a:lnTo>
                    <a:cubicBezTo>
                      <a:pt x="17062" y="11037"/>
                      <a:pt x="17074" y="11073"/>
                      <a:pt x="17086" y="11097"/>
                    </a:cubicBezTo>
                    <a:lnTo>
                      <a:pt x="17158" y="11109"/>
                    </a:lnTo>
                    <a:lnTo>
                      <a:pt x="17217" y="11157"/>
                    </a:lnTo>
                    <a:cubicBezTo>
                      <a:pt x="17193" y="11180"/>
                      <a:pt x="17170" y="11192"/>
                      <a:pt x="17146" y="11216"/>
                    </a:cubicBezTo>
                    <a:cubicBezTo>
                      <a:pt x="17146" y="11264"/>
                      <a:pt x="17158" y="11311"/>
                      <a:pt x="17158" y="11371"/>
                    </a:cubicBezTo>
                    <a:lnTo>
                      <a:pt x="16479" y="11383"/>
                    </a:lnTo>
                    <a:lnTo>
                      <a:pt x="15693" y="11335"/>
                    </a:lnTo>
                    <a:lnTo>
                      <a:pt x="15622" y="11347"/>
                    </a:lnTo>
                    <a:lnTo>
                      <a:pt x="15419" y="11466"/>
                    </a:lnTo>
                    <a:lnTo>
                      <a:pt x="15241" y="11490"/>
                    </a:lnTo>
                    <a:lnTo>
                      <a:pt x="15193" y="11466"/>
                    </a:lnTo>
                    <a:lnTo>
                      <a:pt x="15372" y="11407"/>
                    </a:lnTo>
                    <a:lnTo>
                      <a:pt x="15538" y="11299"/>
                    </a:lnTo>
                    <a:lnTo>
                      <a:pt x="15479" y="11299"/>
                    </a:lnTo>
                    <a:lnTo>
                      <a:pt x="15348" y="11383"/>
                    </a:lnTo>
                    <a:lnTo>
                      <a:pt x="15122" y="11442"/>
                    </a:lnTo>
                    <a:lnTo>
                      <a:pt x="14860" y="11383"/>
                    </a:lnTo>
                    <a:lnTo>
                      <a:pt x="14812" y="11287"/>
                    </a:lnTo>
                    <a:cubicBezTo>
                      <a:pt x="14824" y="11264"/>
                      <a:pt x="14836" y="11240"/>
                      <a:pt x="14848" y="11216"/>
                    </a:cubicBezTo>
                    <a:lnTo>
                      <a:pt x="14991" y="11240"/>
                    </a:lnTo>
                    <a:lnTo>
                      <a:pt x="15050" y="11264"/>
                    </a:lnTo>
                    <a:cubicBezTo>
                      <a:pt x="15050" y="11264"/>
                      <a:pt x="15050" y="11252"/>
                      <a:pt x="15050" y="11240"/>
                    </a:cubicBezTo>
                    <a:lnTo>
                      <a:pt x="14884" y="11180"/>
                    </a:lnTo>
                    <a:lnTo>
                      <a:pt x="14574" y="11121"/>
                    </a:lnTo>
                    <a:lnTo>
                      <a:pt x="14336" y="11204"/>
                    </a:lnTo>
                    <a:lnTo>
                      <a:pt x="14157" y="11180"/>
                    </a:lnTo>
                    <a:lnTo>
                      <a:pt x="13979" y="11228"/>
                    </a:lnTo>
                    <a:lnTo>
                      <a:pt x="13860" y="11323"/>
                    </a:lnTo>
                    <a:lnTo>
                      <a:pt x="13681" y="11323"/>
                    </a:lnTo>
                    <a:lnTo>
                      <a:pt x="13574" y="11407"/>
                    </a:lnTo>
                    <a:lnTo>
                      <a:pt x="13574" y="11466"/>
                    </a:lnTo>
                    <a:lnTo>
                      <a:pt x="13383" y="11466"/>
                    </a:lnTo>
                    <a:lnTo>
                      <a:pt x="13086" y="11573"/>
                    </a:lnTo>
                    <a:lnTo>
                      <a:pt x="12895" y="11573"/>
                    </a:lnTo>
                    <a:lnTo>
                      <a:pt x="12824" y="11668"/>
                    </a:lnTo>
                    <a:cubicBezTo>
                      <a:pt x="12812" y="11704"/>
                      <a:pt x="12788" y="11740"/>
                      <a:pt x="12776" y="11764"/>
                    </a:cubicBezTo>
                    <a:lnTo>
                      <a:pt x="12740" y="11776"/>
                    </a:lnTo>
                    <a:cubicBezTo>
                      <a:pt x="12740" y="11799"/>
                      <a:pt x="12740" y="11811"/>
                      <a:pt x="12740" y="11823"/>
                    </a:cubicBezTo>
                    <a:lnTo>
                      <a:pt x="12574" y="11823"/>
                    </a:lnTo>
                    <a:lnTo>
                      <a:pt x="12502" y="11776"/>
                    </a:lnTo>
                    <a:lnTo>
                      <a:pt x="12395" y="11788"/>
                    </a:lnTo>
                    <a:lnTo>
                      <a:pt x="12288" y="11728"/>
                    </a:lnTo>
                    <a:cubicBezTo>
                      <a:pt x="12300" y="11704"/>
                      <a:pt x="12300" y="11680"/>
                      <a:pt x="12312" y="11645"/>
                    </a:cubicBezTo>
                    <a:cubicBezTo>
                      <a:pt x="12288" y="11621"/>
                      <a:pt x="12264" y="11597"/>
                      <a:pt x="12240" y="11573"/>
                    </a:cubicBezTo>
                    <a:lnTo>
                      <a:pt x="12121" y="11597"/>
                    </a:lnTo>
                    <a:lnTo>
                      <a:pt x="11966" y="11490"/>
                    </a:lnTo>
                    <a:lnTo>
                      <a:pt x="11859" y="11478"/>
                    </a:lnTo>
                    <a:lnTo>
                      <a:pt x="11824" y="11430"/>
                    </a:lnTo>
                    <a:lnTo>
                      <a:pt x="11764" y="11454"/>
                    </a:lnTo>
                    <a:lnTo>
                      <a:pt x="11633" y="11454"/>
                    </a:lnTo>
                    <a:lnTo>
                      <a:pt x="11502" y="11514"/>
                    </a:lnTo>
                    <a:lnTo>
                      <a:pt x="11466" y="11478"/>
                    </a:lnTo>
                    <a:lnTo>
                      <a:pt x="11526" y="11442"/>
                    </a:lnTo>
                    <a:lnTo>
                      <a:pt x="11550" y="11454"/>
                    </a:lnTo>
                    <a:lnTo>
                      <a:pt x="11597" y="11418"/>
                    </a:lnTo>
                    <a:lnTo>
                      <a:pt x="11716" y="11383"/>
                    </a:lnTo>
                    <a:lnTo>
                      <a:pt x="11562" y="11371"/>
                    </a:lnTo>
                    <a:lnTo>
                      <a:pt x="11502" y="11395"/>
                    </a:lnTo>
                    <a:cubicBezTo>
                      <a:pt x="11502" y="11407"/>
                      <a:pt x="11502" y="11418"/>
                      <a:pt x="11490" y="11430"/>
                    </a:cubicBezTo>
                    <a:lnTo>
                      <a:pt x="11371" y="11478"/>
                    </a:lnTo>
                    <a:cubicBezTo>
                      <a:pt x="11371" y="11490"/>
                      <a:pt x="11371" y="11502"/>
                      <a:pt x="11371" y="11514"/>
                    </a:cubicBezTo>
                    <a:lnTo>
                      <a:pt x="11145" y="11538"/>
                    </a:lnTo>
                    <a:lnTo>
                      <a:pt x="11062" y="11609"/>
                    </a:lnTo>
                    <a:cubicBezTo>
                      <a:pt x="11062" y="11633"/>
                      <a:pt x="11050" y="11645"/>
                      <a:pt x="11038" y="11668"/>
                    </a:cubicBezTo>
                    <a:lnTo>
                      <a:pt x="10907" y="11680"/>
                    </a:lnTo>
                    <a:cubicBezTo>
                      <a:pt x="10895" y="11657"/>
                      <a:pt x="10883" y="11645"/>
                      <a:pt x="10871" y="11633"/>
                    </a:cubicBezTo>
                    <a:lnTo>
                      <a:pt x="10764" y="11633"/>
                    </a:lnTo>
                    <a:lnTo>
                      <a:pt x="10704" y="11645"/>
                    </a:lnTo>
                    <a:lnTo>
                      <a:pt x="10562" y="11621"/>
                    </a:lnTo>
                    <a:lnTo>
                      <a:pt x="10669" y="11561"/>
                    </a:lnTo>
                    <a:lnTo>
                      <a:pt x="10740" y="11573"/>
                    </a:lnTo>
                    <a:lnTo>
                      <a:pt x="10823" y="11514"/>
                    </a:lnTo>
                    <a:lnTo>
                      <a:pt x="10823" y="11442"/>
                    </a:lnTo>
                    <a:lnTo>
                      <a:pt x="10776" y="11418"/>
                    </a:lnTo>
                    <a:lnTo>
                      <a:pt x="10669" y="11478"/>
                    </a:lnTo>
                    <a:lnTo>
                      <a:pt x="10645" y="11502"/>
                    </a:lnTo>
                    <a:lnTo>
                      <a:pt x="10490" y="11430"/>
                    </a:lnTo>
                    <a:cubicBezTo>
                      <a:pt x="10478" y="11418"/>
                      <a:pt x="10466" y="11395"/>
                      <a:pt x="10442" y="11383"/>
                    </a:cubicBezTo>
                    <a:lnTo>
                      <a:pt x="10395" y="11407"/>
                    </a:lnTo>
                    <a:lnTo>
                      <a:pt x="10359" y="11454"/>
                    </a:lnTo>
                    <a:lnTo>
                      <a:pt x="10264" y="11502"/>
                    </a:lnTo>
                    <a:cubicBezTo>
                      <a:pt x="10252" y="11478"/>
                      <a:pt x="10240" y="11454"/>
                      <a:pt x="10228" y="11430"/>
                    </a:cubicBezTo>
                    <a:lnTo>
                      <a:pt x="10133" y="11407"/>
                    </a:lnTo>
                    <a:cubicBezTo>
                      <a:pt x="10121" y="11395"/>
                      <a:pt x="10109" y="11383"/>
                      <a:pt x="10097" y="11359"/>
                    </a:cubicBezTo>
                    <a:lnTo>
                      <a:pt x="10157" y="11323"/>
                    </a:lnTo>
                    <a:cubicBezTo>
                      <a:pt x="10181" y="11287"/>
                      <a:pt x="10204" y="11264"/>
                      <a:pt x="10228" y="11228"/>
                    </a:cubicBezTo>
                    <a:lnTo>
                      <a:pt x="10097" y="11216"/>
                    </a:lnTo>
                    <a:lnTo>
                      <a:pt x="9978" y="11133"/>
                    </a:lnTo>
                    <a:lnTo>
                      <a:pt x="10014" y="11085"/>
                    </a:lnTo>
                    <a:cubicBezTo>
                      <a:pt x="9990" y="11073"/>
                      <a:pt x="9954" y="11049"/>
                      <a:pt x="9931" y="11037"/>
                    </a:cubicBezTo>
                    <a:lnTo>
                      <a:pt x="9883" y="11037"/>
                    </a:lnTo>
                    <a:lnTo>
                      <a:pt x="9883" y="10978"/>
                    </a:lnTo>
                    <a:lnTo>
                      <a:pt x="9954" y="10942"/>
                    </a:lnTo>
                    <a:cubicBezTo>
                      <a:pt x="9954" y="10918"/>
                      <a:pt x="9966" y="10895"/>
                      <a:pt x="9966" y="10883"/>
                    </a:cubicBezTo>
                    <a:lnTo>
                      <a:pt x="9907" y="10859"/>
                    </a:lnTo>
                    <a:lnTo>
                      <a:pt x="9907" y="10799"/>
                    </a:lnTo>
                    <a:lnTo>
                      <a:pt x="10145" y="10728"/>
                    </a:lnTo>
                    <a:lnTo>
                      <a:pt x="10085" y="10692"/>
                    </a:lnTo>
                    <a:lnTo>
                      <a:pt x="10181" y="10633"/>
                    </a:lnTo>
                    <a:lnTo>
                      <a:pt x="10228" y="10656"/>
                    </a:lnTo>
                    <a:lnTo>
                      <a:pt x="10359" y="10621"/>
                    </a:lnTo>
                    <a:lnTo>
                      <a:pt x="10359" y="10514"/>
                    </a:lnTo>
                    <a:cubicBezTo>
                      <a:pt x="10335" y="10490"/>
                      <a:pt x="10323" y="10466"/>
                      <a:pt x="10300" y="10442"/>
                    </a:cubicBezTo>
                    <a:lnTo>
                      <a:pt x="10371" y="10395"/>
                    </a:lnTo>
                    <a:lnTo>
                      <a:pt x="10478" y="10383"/>
                    </a:lnTo>
                    <a:lnTo>
                      <a:pt x="10550" y="10430"/>
                    </a:lnTo>
                    <a:lnTo>
                      <a:pt x="10597" y="10418"/>
                    </a:lnTo>
                    <a:lnTo>
                      <a:pt x="10645" y="10430"/>
                    </a:lnTo>
                    <a:lnTo>
                      <a:pt x="10681" y="10383"/>
                    </a:lnTo>
                    <a:lnTo>
                      <a:pt x="10728" y="10323"/>
                    </a:lnTo>
                    <a:lnTo>
                      <a:pt x="10621" y="10240"/>
                    </a:lnTo>
                    <a:lnTo>
                      <a:pt x="10550" y="10275"/>
                    </a:lnTo>
                    <a:lnTo>
                      <a:pt x="10407" y="10275"/>
                    </a:lnTo>
                    <a:lnTo>
                      <a:pt x="10335" y="10228"/>
                    </a:lnTo>
                    <a:lnTo>
                      <a:pt x="10276" y="10156"/>
                    </a:lnTo>
                    <a:lnTo>
                      <a:pt x="10216" y="10145"/>
                    </a:lnTo>
                    <a:lnTo>
                      <a:pt x="10264" y="10109"/>
                    </a:lnTo>
                    <a:lnTo>
                      <a:pt x="10264" y="10025"/>
                    </a:lnTo>
                    <a:lnTo>
                      <a:pt x="10145" y="9966"/>
                    </a:lnTo>
                    <a:lnTo>
                      <a:pt x="9966" y="9978"/>
                    </a:lnTo>
                    <a:lnTo>
                      <a:pt x="9871" y="10002"/>
                    </a:lnTo>
                    <a:lnTo>
                      <a:pt x="9776" y="10002"/>
                    </a:lnTo>
                    <a:lnTo>
                      <a:pt x="9728" y="10025"/>
                    </a:lnTo>
                    <a:lnTo>
                      <a:pt x="9835" y="10121"/>
                    </a:lnTo>
                    <a:lnTo>
                      <a:pt x="9811" y="10145"/>
                    </a:lnTo>
                    <a:lnTo>
                      <a:pt x="9907" y="10228"/>
                    </a:lnTo>
                    <a:cubicBezTo>
                      <a:pt x="9907" y="10240"/>
                      <a:pt x="9895" y="10240"/>
                      <a:pt x="9895" y="10252"/>
                    </a:cubicBezTo>
                    <a:lnTo>
                      <a:pt x="9800" y="10228"/>
                    </a:lnTo>
                    <a:lnTo>
                      <a:pt x="9704" y="10240"/>
                    </a:lnTo>
                    <a:cubicBezTo>
                      <a:pt x="9692" y="10228"/>
                      <a:pt x="9692" y="10216"/>
                      <a:pt x="9680" y="10204"/>
                    </a:cubicBezTo>
                    <a:cubicBezTo>
                      <a:pt x="9704" y="10192"/>
                      <a:pt x="9728" y="10180"/>
                      <a:pt x="9752" y="10156"/>
                    </a:cubicBezTo>
                    <a:lnTo>
                      <a:pt x="9680" y="10085"/>
                    </a:lnTo>
                    <a:lnTo>
                      <a:pt x="9645" y="10085"/>
                    </a:lnTo>
                    <a:lnTo>
                      <a:pt x="9550" y="10168"/>
                    </a:lnTo>
                    <a:lnTo>
                      <a:pt x="9609" y="10228"/>
                    </a:lnTo>
                    <a:lnTo>
                      <a:pt x="9490" y="10275"/>
                    </a:lnTo>
                    <a:lnTo>
                      <a:pt x="9419" y="10228"/>
                    </a:lnTo>
                    <a:lnTo>
                      <a:pt x="9323" y="10228"/>
                    </a:lnTo>
                    <a:lnTo>
                      <a:pt x="9252" y="10204"/>
                    </a:lnTo>
                    <a:lnTo>
                      <a:pt x="9169" y="10264"/>
                    </a:lnTo>
                    <a:lnTo>
                      <a:pt x="9299" y="10323"/>
                    </a:lnTo>
                    <a:lnTo>
                      <a:pt x="9299" y="10406"/>
                    </a:lnTo>
                    <a:lnTo>
                      <a:pt x="9216" y="10359"/>
                    </a:lnTo>
                    <a:lnTo>
                      <a:pt x="9169" y="10371"/>
                    </a:lnTo>
                    <a:cubicBezTo>
                      <a:pt x="9169" y="10406"/>
                      <a:pt x="9180" y="10442"/>
                      <a:pt x="9192" y="10478"/>
                    </a:cubicBezTo>
                    <a:lnTo>
                      <a:pt x="9276" y="10502"/>
                    </a:lnTo>
                    <a:lnTo>
                      <a:pt x="9276" y="10597"/>
                    </a:lnTo>
                    <a:lnTo>
                      <a:pt x="9347" y="10645"/>
                    </a:lnTo>
                    <a:lnTo>
                      <a:pt x="9180" y="10692"/>
                    </a:lnTo>
                    <a:cubicBezTo>
                      <a:pt x="9157" y="10740"/>
                      <a:pt x="9133" y="10776"/>
                      <a:pt x="9109" y="10811"/>
                    </a:cubicBezTo>
                    <a:lnTo>
                      <a:pt x="9180" y="10847"/>
                    </a:lnTo>
                    <a:lnTo>
                      <a:pt x="9276" y="10811"/>
                    </a:lnTo>
                    <a:lnTo>
                      <a:pt x="9419" y="10895"/>
                    </a:lnTo>
                    <a:cubicBezTo>
                      <a:pt x="9430" y="10942"/>
                      <a:pt x="9430" y="10978"/>
                      <a:pt x="9442" y="11014"/>
                    </a:cubicBezTo>
                    <a:lnTo>
                      <a:pt x="9395" y="11037"/>
                    </a:lnTo>
                    <a:cubicBezTo>
                      <a:pt x="9395" y="11061"/>
                      <a:pt x="9407" y="11085"/>
                      <a:pt x="9419" y="11097"/>
                    </a:cubicBezTo>
                    <a:cubicBezTo>
                      <a:pt x="9419" y="11109"/>
                      <a:pt x="9419" y="11121"/>
                      <a:pt x="9430" y="11121"/>
                    </a:cubicBezTo>
                    <a:lnTo>
                      <a:pt x="9419" y="11192"/>
                    </a:lnTo>
                    <a:lnTo>
                      <a:pt x="9502" y="11228"/>
                    </a:lnTo>
                    <a:lnTo>
                      <a:pt x="9561" y="11228"/>
                    </a:lnTo>
                    <a:lnTo>
                      <a:pt x="9561" y="11287"/>
                    </a:lnTo>
                    <a:lnTo>
                      <a:pt x="9692" y="11371"/>
                    </a:lnTo>
                    <a:lnTo>
                      <a:pt x="9585" y="11395"/>
                    </a:lnTo>
                    <a:lnTo>
                      <a:pt x="9478" y="11395"/>
                    </a:lnTo>
                    <a:lnTo>
                      <a:pt x="9478" y="11466"/>
                    </a:lnTo>
                    <a:lnTo>
                      <a:pt x="9585" y="11430"/>
                    </a:lnTo>
                    <a:lnTo>
                      <a:pt x="9585" y="11526"/>
                    </a:lnTo>
                    <a:lnTo>
                      <a:pt x="9692" y="11573"/>
                    </a:lnTo>
                    <a:lnTo>
                      <a:pt x="9597" y="11621"/>
                    </a:lnTo>
                    <a:lnTo>
                      <a:pt x="9597" y="11680"/>
                    </a:lnTo>
                    <a:lnTo>
                      <a:pt x="9680" y="11716"/>
                    </a:lnTo>
                    <a:lnTo>
                      <a:pt x="9835" y="11716"/>
                    </a:lnTo>
                    <a:lnTo>
                      <a:pt x="10026" y="11847"/>
                    </a:lnTo>
                    <a:lnTo>
                      <a:pt x="10276" y="11919"/>
                    </a:lnTo>
                    <a:lnTo>
                      <a:pt x="10276" y="11919"/>
                    </a:lnTo>
                    <a:lnTo>
                      <a:pt x="10014" y="11883"/>
                    </a:lnTo>
                    <a:lnTo>
                      <a:pt x="9823" y="11740"/>
                    </a:lnTo>
                    <a:lnTo>
                      <a:pt x="9692" y="11776"/>
                    </a:lnTo>
                    <a:lnTo>
                      <a:pt x="9597" y="11740"/>
                    </a:lnTo>
                    <a:lnTo>
                      <a:pt x="9490" y="11752"/>
                    </a:lnTo>
                    <a:lnTo>
                      <a:pt x="9419" y="11835"/>
                    </a:lnTo>
                    <a:cubicBezTo>
                      <a:pt x="9430" y="11859"/>
                      <a:pt x="9430" y="11883"/>
                      <a:pt x="9442" y="11907"/>
                    </a:cubicBezTo>
                    <a:lnTo>
                      <a:pt x="9442" y="12026"/>
                    </a:lnTo>
                    <a:lnTo>
                      <a:pt x="9502" y="12097"/>
                    </a:lnTo>
                    <a:cubicBezTo>
                      <a:pt x="9454" y="12061"/>
                      <a:pt x="9407" y="12026"/>
                      <a:pt x="9371" y="12002"/>
                    </a:cubicBezTo>
                    <a:cubicBezTo>
                      <a:pt x="9371" y="11966"/>
                      <a:pt x="9371" y="11930"/>
                      <a:pt x="9371" y="11907"/>
                    </a:cubicBezTo>
                    <a:lnTo>
                      <a:pt x="9288" y="11859"/>
                    </a:lnTo>
                    <a:lnTo>
                      <a:pt x="9228" y="11871"/>
                    </a:lnTo>
                    <a:lnTo>
                      <a:pt x="9228" y="11930"/>
                    </a:lnTo>
                    <a:lnTo>
                      <a:pt x="9288" y="12002"/>
                    </a:lnTo>
                    <a:lnTo>
                      <a:pt x="9228" y="12038"/>
                    </a:lnTo>
                    <a:lnTo>
                      <a:pt x="9121" y="11966"/>
                    </a:lnTo>
                    <a:lnTo>
                      <a:pt x="9121" y="11871"/>
                    </a:lnTo>
                    <a:lnTo>
                      <a:pt x="8990" y="11799"/>
                    </a:lnTo>
                    <a:lnTo>
                      <a:pt x="8918" y="11823"/>
                    </a:lnTo>
                    <a:lnTo>
                      <a:pt x="8645" y="11883"/>
                    </a:lnTo>
                    <a:lnTo>
                      <a:pt x="8621" y="11954"/>
                    </a:lnTo>
                    <a:lnTo>
                      <a:pt x="8680" y="12026"/>
                    </a:lnTo>
                    <a:lnTo>
                      <a:pt x="8811" y="12049"/>
                    </a:lnTo>
                    <a:cubicBezTo>
                      <a:pt x="8823" y="12073"/>
                      <a:pt x="8823" y="12097"/>
                      <a:pt x="8835" y="12121"/>
                    </a:cubicBezTo>
                    <a:lnTo>
                      <a:pt x="8823" y="12121"/>
                    </a:lnTo>
                    <a:lnTo>
                      <a:pt x="8704" y="12097"/>
                    </a:lnTo>
                    <a:lnTo>
                      <a:pt x="8621" y="12038"/>
                    </a:lnTo>
                    <a:lnTo>
                      <a:pt x="8442" y="11978"/>
                    </a:lnTo>
                    <a:lnTo>
                      <a:pt x="8264" y="11990"/>
                    </a:lnTo>
                    <a:cubicBezTo>
                      <a:pt x="8228" y="12014"/>
                      <a:pt x="8192" y="12038"/>
                      <a:pt x="8156" y="12049"/>
                    </a:cubicBezTo>
                    <a:lnTo>
                      <a:pt x="8049" y="12026"/>
                    </a:lnTo>
                    <a:lnTo>
                      <a:pt x="7990" y="12061"/>
                    </a:lnTo>
                    <a:lnTo>
                      <a:pt x="7835" y="12061"/>
                    </a:lnTo>
                    <a:lnTo>
                      <a:pt x="7704" y="12157"/>
                    </a:lnTo>
                    <a:lnTo>
                      <a:pt x="7478" y="12240"/>
                    </a:lnTo>
                    <a:lnTo>
                      <a:pt x="7430" y="12216"/>
                    </a:lnTo>
                    <a:lnTo>
                      <a:pt x="7311" y="12252"/>
                    </a:lnTo>
                    <a:lnTo>
                      <a:pt x="7311" y="12359"/>
                    </a:lnTo>
                    <a:lnTo>
                      <a:pt x="7192" y="12419"/>
                    </a:lnTo>
                    <a:lnTo>
                      <a:pt x="7228" y="12514"/>
                    </a:lnTo>
                    <a:cubicBezTo>
                      <a:pt x="7216" y="12538"/>
                      <a:pt x="7204" y="12573"/>
                      <a:pt x="7204" y="12597"/>
                    </a:cubicBezTo>
                    <a:lnTo>
                      <a:pt x="7144" y="12669"/>
                    </a:lnTo>
                    <a:lnTo>
                      <a:pt x="7109" y="12716"/>
                    </a:lnTo>
                    <a:lnTo>
                      <a:pt x="7013" y="12764"/>
                    </a:lnTo>
                    <a:lnTo>
                      <a:pt x="7013" y="12823"/>
                    </a:lnTo>
                    <a:lnTo>
                      <a:pt x="7156" y="12907"/>
                    </a:lnTo>
                    <a:lnTo>
                      <a:pt x="7275" y="12931"/>
                    </a:lnTo>
                    <a:lnTo>
                      <a:pt x="7144" y="12931"/>
                    </a:lnTo>
                    <a:lnTo>
                      <a:pt x="7085" y="12966"/>
                    </a:lnTo>
                    <a:lnTo>
                      <a:pt x="7037" y="12990"/>
                    </a:lnTo>
                    <a:lnTo>
                      <a:pt x="7097" y="13038"/>
                    </a:lnTo>
                    <a:lnTo>
                      <a:pt x="7168" y="13038"/>
                    </a:lnTo>
                    <a:lnTo>
                      <a:pt x="7168" y="13085"/>
                    </a:lnTo>
                    <a:lnTo>
                      <a:pt x="7049" y="13085"/>
                    </a:lnTo>
                    <a:lnTo>
                      <a:pt x="6954" y="13014"/>
                    </a:lnTo>
                    <a:lnTo>
                      <a:pt x="6847" y="12978"/>
                    </a:lnTo>
                    <a:lnTo>
                      <a:pt x="6740" y="13002"/>
                    </a:lnTo>
                    <a:lnTo>
                      <a:pt x="6787" y="13038"/>
                    </a:lnTo>
                    <a:lnTo>
                      <a:pt x="6883" y="13038"/>
                    </a:lnTo>
                    <a:lnTo>
                      <a:pt x="6966" y="13097"/>
                    </a:lnTo>
                    <a:lnTo>
                      <a:pt x="7002" y="13085"/>
                    </a:lnTo>
                    <a:lnTo>
                      <a:pt x="7109" y="13133"/>
                    </a:lnTo>
                    <a:lnTo>
                      <a:pt x="7002" y="13109"/>
                    </a:lnTo>
                    <a:lnTo>
                      <a:pt x="6930" y="13109"/>
                    </a:lnTo>
                    <a:lnTo>
                      <a:pt x="6763" y="13073"/>
                    </a:lnTo>
                    <a:lnTo>
                      <a:pt x="6668" y="13073"/>
                    </a:lnTo>
                    <a:lnTo>
                      <a:pt x="6537" y="13145"/>
                    </a:lnTo>
                    <a:lnTo>
                      <a:pt x="6454" y="13252"/>
                    </a:lnTo>
                    <a:lnTo>
                      <a:pt x="6442" y="13264"/>
                    </a:lnTo>
                    <a:lnTo>
                      <a:pt x="6228" y="13323"/>
                    </a:lnTo>
                    <a:lnTo>
                      <a:pt x="6180" y="13300"/>
                    </a:lnTo>
                    <a:lnTo>
                      <a:pt x="6001" y="13371"/>
                    </a:lnTo>
                    <a:lnTo>
                      <a:pt x="5966" y="13443"/>
                    </a:lnTo>
                    <a:cubicBezTo>
                      <a:pt x="5978" y="13478"/>
                      <a:pt x="5990" y="13514"/>
                      <a:pt x="5990" y="13538"/>
                    </a:cubicBezTo>
                    <a:cubicBezTo>
                      <a:pt x="5978" y="13597"/>
                      <a:pt x="5978" y="13645"/>
                      <a:pt x="5954" y="13693"/>
                    </a:cubicBezTo>
                    <a:lnTo>
                      <a:pt x="5787" y="13812"/>
                    </a:lnTo>
                    <a:lnTo>
                      <a:pt x="5787" y="13859"/>
                    </a:lnTo>
                    <a:lnTo>
                      <a:pt x="5597" y="13895"/>
                    </a:lnTo>
                    <a:lnTo>
                      <a:pt x="5501" y="13895"/>
                    </a:lnTo>
                    <a:lnTo>
                      <a:pt x="5394" y="13871"/>
                    </a:lnTo>
                    <a:lnTo>
                      <a:pt x="5168" y="13966"/>
                    </a:lnTo>
                    <a:lnTo>
                      <a:pt x="5108" y="14038"/>
                    </a:lnTo>
                    <a:lnTo>
                      <a:pt x="5156" y="14085"/>
                    </a:lnTo>
                    <a:lnTo>
                      <a:pt x="5263" y="14109"/>
                    </a:lnTo>
                    <a:lnTo>
                      <a:pt x="5120" y="14181"/>
                    </a:lnTo>
                    <a:lnTo>
                      <a:pt x="4942" y="14205"/>
                    </a:lnTo>
                    <a:lnTo>
                      <a:pt x="4704" y="14193"/>
                    </a:lnTo>
                    <a:lnTo>
                      <a:pt x="4608" y="14157"/>
                    </a:lnTo>
                    <a:lnTo>
                      <a:pt x="4513" y="14193"/>
                    </a:lnTo>
                    <a:lnTo>
                      <a:pt x="4477" y="14133"/>
                    </a:lnTo>
                    <a:lnTo>
                      <a:pt x="4406" y="14097"/>
                    </a:lnTo>
                    <a:lnTo>
                      <a:pt x="4430" y="14038"/>
                    </a:lnTo>
                    <a:lnTo>
                      <a:pt x="4335" y="14002"/>
                    </a:lnTo>
                    <a:lnTo>
                      <a:pt x="4239" y="14038"/>
                    </a:lnTo>
                    <a:lnTo>
                      <a:pt x="4096" y="14038"/>
                    </a:lnTo>
                    <a:lnTo>
                      <a:pt x="4037" y="14014"/>
                    </a:lnTo>
                    <a:lnTo>
                      <a:pt x="4037" y="14014"/>
                    </a:lnTo>
                    <a:cubicBezTo>
                      <a:pt x="4049" y="14050"/>
                      <a:pt x="4061" y="14074"/>
                      <a:pt x="4073" y="14109"/>
                    </a:cubicBezTo>
                    <a:cubicBezTo>
                      <a:pt x="4096" y="14133"/>
                      <a:pt x="4061" y="14133"/>
                      <a:pt x="4061" y="14145"/>
                    </a:cubicBezTo>
                    <a:cubicBezTo>
                      <a:pt x="4120" y="14193"/>
                      <a:pt x="4192" y="14228"/>
                      <a:pt x="4263" y="14264"/>
                    </a:cubicBezTo>
                    <a:lnTo>
                      <a:pt x="4227" y="14312"/>
                    </a:lnTo>
                    <a:cubicBezTo>
                      <a:pt x="4239" y="14324"/>
                      <a:pt x="4239" y="14347"/>
                      <a:pt x="4251" y="14371"/>
                    </a:cubicBezTo>
                    <a:cubicBezTo>
                      <a:pt x="4263" y="14395"/>
                      <a:pt x="4239" y="14407"/>
                      <a:pt x="4227" y="14431"/>
                    </a:cubicBezTo>
                    <a:lnTo>
                      <a:pt x="4299" y="14478"/>
                    </a:lnTo>
                    <a:cubicBezTo>
                      <a:pt x="4299" y="14502"/>
                      <a:pt x="4311" y="14538"/>
                      <a:pt x="4311" y="14550"/>
                    </a:cubicBezTo>
                    <a:lnTo>
                      <a:pt x="4108" y="14538"/>
                    </a:lnTo>
                    <a:lnTo>
                      <a:pt x="4013" y="14562"/>
                    </a:lnTo>
                    <a:lnTo>
                      <a:pt x="3930" y="14550"/>
                    </a:lnTo>
                    <a:lnTo>
                      <a:pt x="3823" y="14574"/>
                    </a:lnTo>
                    <a:lnTo>
                      <a:pt x="3787" y="14550"/>
                    </a:lnTo>
                    <a:lnTo>
                      <a:pt x="3656" y="14621"/>
                    </a:lnTo>
                    <a:lnTo>
                      <a:pt x="3477" y="14478"/>
                    </a:lnTo>
                    <a:lnTo>
                      <a:pt x="3382" y="14455"/>
                    </a:lnTo>
                    <a:lnTo>
                      <a:pt x="3239" y="14478"/>
                    </a:lnTo>
                    <a:lnTo>
                      <a:pt x="3132" y="14562"/>
                    </a:lnTo>
                    <a:lnTo>
                      <a:pt x="3073" y="14538"/>
                    </a:lnTo>
                    <a:lnTo>
                      <a:pt x="3001" y="14586"/>
                    </a:lnTo>
                    <a:lnTo>
                      <a:pt x="2942" y="14562"/>
                    </a:lnTo>
                    <a:lnTo>
                      <a:pt x="2822" y="14574"/>
                    </a:lnTo>
                    <a:lnTo>
                      <a:pt x="2751" y="14621"/>
                    </a:lnTo>
                    <a:lnTo>
                      <a:pt x="2561" y="14645"/>
                    </a:lnTo>
                    <a:lnTo>
                      <a:pt x="2489" y="14705"/>
                    </a:lnTo>
                    <a:lnTo>
                      <a:pt x="2537" y="14764"/>
                    </a:lnTo>
                    <a:lnTo>
                      <a:pt x="2632" y="14728"/>
                    </a:lnTo>
                    <a:lnTo>
                      <a:pt x="2739" y="14752"/>
                    </a:lnTo>
                    <a:lnTo>
                      <a:pt x="2775" y="14776"/>
                    </a:lnTo>
                    <a:lnTo>
                      <a:pt x="2775" y="14776"/>
                    </a:lnTo>
                    <a:lnTo>
                      <a:pt x="2656" y="14764"/>
                    </a:lnTo>
                    <a:lnTo>
                      <a:pt x="2584" y="14764"/>
                    </a:lnTo>
                    <a:cubicBezTo>
                      <a:pt x="2608" y="14788"/>
                      <a:pt x="2620" y="14812"/>
                      <a:pt x="2632" y="14836"/>
                    </a:cubicBezTo>
                    <a:cubicBezTo>
                      <a:pt x="2644" y="14824"/>
                      <a:pt x="2656" y="14800"/>
                      <a:pt x="2668" y="14776"/>
                    </a:cubicBezTo>
                    <a:lnTo>
                      <a:pt x="2739" y="14800"/>
                    </a:lnTo>
                    <a:cubicBezTo>
                      <a:pt x="2751" y="14812"/>
                      <a:pt x="2751" y="14836"/>
                      <a:pt x="2763" y="14847"/>
                    </a:cubicBezTo>
                    <a:lnTo>
                      <a:pt x="2692" y="14871"/>
                    </a:lnTo>
                    <a:lnTo>
                      <a:pt x="2584" y="14895"/>
                    </a:lnTo>
                    <a:lnTo>
                      <a:pt x="2584" y="14919"/>
                    </a:lnTo>
                    <a:lnTo>
                      <a:pt x="2692" y="14919"/>
                    </a:lnTo>
                    <a:cubicBezTo>
                      <a:pt x="2703" y="14955"/>
                      <a:pt x="2715" y="14978"/>
                      <a:pt x="2739" y="15002"/>
                    </a:cubicBezTo>
                    <a:cubicBezTo>
                      <a:pt x="2751" y="15038"/>
                      <a:pt x="2739" y="15038"/>
                      <a:pt x="2727" y="15050"/>
                    </a:cubicBezTo>
                    <a:lnTo>
                      <a:pt x="2846" y="15002"/>
                    </a:lnTo>
                    <a:lnTo>
                      <a:pt x="2930" y="15014"/>
                    </a:lnTo>
                    <a:lnTo>
                      <a:pt x="3001" y="15002"/>
                    </a:lnTo>
                    <a:lnTo>
                      <a:pt x="3192" y="15038"/>
                    </a:lnTo>
                    <a:lnTo>
                      <a:pt x="3239" y="15086"/>
                    </a:lnTo>
                    <a:lnTo>
                      <a:pt x="3311" y="15086"/>
                    </a:lnTo>
                    <a:lnTo>
                      <a:pt x="3454" y="15145"/>
                    </a:lnTo>
                    <a:lnTo>
                      <a:pt x="3537" y="15086"/>
                    </a:lnTo>
                    <a:lnTo>
                      <a:pt x="3596" y="15086"/>
                    </a:lnTo>
                    <a:lnTo>
                      <a:pt x="3584" y="15133"/>
                    </a:lnTo>
                    <a:cubicBezTo>
                      <a:pt x="3596" y="15145"/>
                      <a:pt x="3608" y="15157"/>
                      <a:pt x="3608" y="15157"/>
                    </a:cubicBezTo>
                    <a:lnTo>
                      <a:pt x="3715" y="15121"/>
                    </a:lnTo>
                    <a:lnTo>
                      <a:pt x="3775" y="15157"/>
                    </a:lnTo>
                    <a:lnTo>
                      <a:pt x="3727" y="15240"/>
                    </a:lnTo>
                    <a:lnTo>
                      <a:pt x="3787" y="15300"/>
                    </a:lnTo>
                    <a:lnTo>
                      <a:pt x="3858" y="15300"/>
                    </a:lnTo>
                    <a:lnTo>
                      <a:pt x="3965" y="15240"/>
                    </a:lnTo>
                    <a:lnTo>
                      <a:pt x="4096" y="15240"/>
                    </a:lnTo>
                    <a:lnTo>
                      <a:pt x="4168" y="15312"/>
                    </a:lnTo>
                    <a:cubicBezTo>
                      <a:pt x="4144" y="15300"/>
                      <a:pt x="4108" y="15288"/>
                      <a:pt x="4073" y="15276"/>
                    </a:cubicBezTo>
                    <a:lnTo>
                      <a:pt x="3965" y="15276"/>
                    </a:lnTo>
                    <a:lnTo>
                      <a:pt x="3894" y="15348"/>
                    </a:lnTo>
                    <a:lnTo>
                      <a:pt x="3965" y="15359"/>
                    </a:lnTo>
                    <a:cubicBezTo>
                      <a:pt x="3977" y="15383"/>
                      <a:pt x="3977" y="15419"/>
                      <a:pt x="3989" y="15443"/>
                    </a:cubicBezTo>
                    <a:lnTo>
                      <a:pt x="3942" y="15514"/>
                    </a:lnTo>
                    <a:cubicBezTo>
                      <a:pt x="3942" y="15526"/>
                      <a:pt x="3954" y="15538"/>
                      <a:pt x="3965" y="15562"/>
                    </a:cubicBezTo>
                    <a:lnTo>
                      <a:pt x="4061" y="15562"/>
                    </a:lnTo>
                    <a:lnTo>
                      <a:pt x="4204" y="15681"/>
                    </a:lnTo>
                    <a:lnTo>
                      <a:pt x="4358" y="15693"/>
                    </a:lnTo>
                    <a:lnTo>
                      <a:pt x="4501" y="15752"/>
                    </a:lnTo>
                    <a:lnTo>
                      <a:pt x="4501" y="15824"/>
                    </a:lnTo>
                    <a:lnTo>
                      <a:pt x="4561" y="15871"/>
                    </a:lnTo>
                    <a:lnTo>
                      <a:pt x="4513" y="15955"/>
                    </a:lnTo>
                    <a:lnTo>
                      <a:pt x="4489" y="15967"/>
                    </a:lnTo>
                    <a:cubicBezTo>
                      <a:pt x="4489" y="15990"/>
                      <a:pt x="4477" y="16014"/>
                      <a:pt x="4466" y="16038"/>
                    </a:cubicBezTo>
                    <a:lnTo>
                      <a:pt x="4561" y="16050"/>
                    </a:lnTo>
                    <a:lnTo>
                      <a:pt x="4751" y="16145"/>
                    </a:lnTo>
                    <a:cubicBezTo>
                      <a:pt x="4799" y="16217"/>
                      <a:pt x="4847" y="16288"/>
                      <a:pt x="4894" y="16371"/>
                    </a:cubicBezTo>
                    <a:lnTo>
                      <a:pt x="4739" y="16276"/>
                    </a:lnTo>
                    <a:lnTo>
                      <a:pt x="4704" y="16169"/>
                    </a:lnTo>
                    <a:lnTo>
                      <a:pt x="4573" y="16133"/>
                    </a:lnTo>
                    <a:lnTo>
                      <a:pt x="4513" y="16169"/>
                    </a:lnTo>
                    <a:cubicBezTo>
                      <a:pt x="4501" y="16229"/>
                      <a:pt x="4477" y="16300"/>
                      <a:pt x="4466" y="16371"/>
                    </a:cubicBezTo>
                    <a:cubicBezTo>
                      <a:pt x="4454" y="16431"/>
                      <a:pt x="4466" y="16467"/>
                      <a:pt x="4477" y="16514"/>
                    </a:cubicBezTo>
                    <a:lnTo>
                      <a:pt x="4573" y="16562"/>
                    </a:lnTo>
                    <a:lnTo>
                      <a:pt x="4489" y="16598"/>
                    </a:lnTo>
                    <a:cubicBezTo>
                      <a:pt x="4489" y="16693"/>
                      <a:pt x="4477" y="16788"/>
                      <a:pt x="4466" y="16883"/>
                    </a:cubicBezTo>
                    <a:cubicBezTo>
                      <a:pt x="4442" y="16955"/>
                      <a:pt x="4406" y="17038"/>
                      <a:pt x="4370" y="17122"/>
                    </a:cubicBezTo>
                    <a:lnTo>
                      <a:pt x="4239" y="17181"/>
                    </a:lnTo>
                    <a:lnTo>
                      <a:pt x="4180" y="17205"/>
                    </a:lnTo>
                    <a:lnTo>
                      <a:pt x="4096" y="17217"/>
                    </a:lnTo>
                    <a:lnTo>
                      <a:pt x="4037" y="17276"/>
                    </a:lnTo>
                    <a:lnTo>
                      <a:pt x="3727" y="17157"/>
                    </a:lnTo>
                    <a:lnTo>
                      <a:pt x="3620" y="17157"/>
                    </a:lnTo>
                    <a:lnTo>
                      <a:pt x="3513" y="17229"/>
                    </a:lnTo>
                    <a:lnTo>
                      <a:pt x="3311" y="17205"/>
                    </a:lnTo>
                    <a:cubicBezTo>
                      <a:pt x="3287" y="17193"/>
                      <a:pt x="3275" y="17169"/>
                      <a:pt x="3263" y="17145"/>
                    </a:cubicBezTo>
                    <a:lnTo>
                      <a:pt x="3049" y="17145"/>
                    </a:lnTo>
                    <a:lnTo>
                      <a:pt x="2763" y="17241"/>
                    </a:lnTo>
                    <a:lnTo>
                      <a:pt x="2572" y="17217"/>
                    </a:lnTo>
                    <a:lnTo>
                      <a:pt x="2144" y="17181"/>
                    </a:lnTo>
                    <a:lnTo>
                      <a:pt x="2001" y="17133"/>
                    </a:lnTo>
                    <a:lnTo>
                      <a:pt x="1953" y="17098"/>
                    </a:lnTo>
                    <a:lnTo>
                      <a:pt x="1775" y="17145"/>
                    </a:lnTo>
                    <a:lnTo>
                      <a:pt x="1620" y="17193"/>
                    </a:lnTo>
                    <a:lnTo>
                      <a:pt x="1477" y="17157"/>
                    </a:lnTo>
                    <a:lnTo>
                      <a:pt x="1358" y="17157"/>
                    </a:lnTo>
                    <a:lnTo>
                      <a:pt x="1251" y="17217"/>
                    </a:lnTo>
                    <a:lnTo>
                      <a:pt x="1120" y="17122"/>
                    </a:lnTo>
                    <a:lnTo>
                      <a:pt x="977" y="17110"/>
                    </a:lnTo>
                    <a:lnTo>
                      <a:pt x="882" y="17157"/>
                    </a:lnTo>
                    <a:lnTo>
                      <a:pt x="846" y="17181"/>
                    </a:lnTo>
                    <a:lnTo>
                      <a:pt x="632" y="17276"/>
                    </a:lnTo>
                    <a:cubicBezTo>
                      <a:pt x="632" y="17288"/>
                      <a:pt x="644" y="17312"/>
                      <a:pt x="656" y="17336"/>
                    </a:cubicBezTo>
                    <a:lnTo>
                      <a:pt x="727" y="17360"/>
                    </a:lnTo>
                    <a:lnTo>
                      <a:pt x="632" y="17407"/>
                    </a:lnTo>
                    <a:lnTo>
                      <a:pt x="453" y="17431"/>
                    </a:lnTo>
                    <a:lnTo>
                      <a:pt x="370" y="17419"/>
                    </a:lnTo>
                    <a:lnTo>
                      <a:pt x="155" y="17479"/>
                    </a:lnTo>
                    <a:lnTo>
                      <a:pt x="96" y="17574"/>
                    </a:lnTo>
                    <a:lnTo>
                      <a:pt x="155" y="17657"/>
                    </a:lnTo>
                    <a:lnTo>
                      <a:pt x="227" y="17634"/>
                    </a:lnTo>
                    <a:lnTo>
                      <a:pt x="227" y="17681"/>
                    </a:lnTo>
                    <a:lnTo>
                      <a:pt x="275" y="17693"/>
                    </a:lnTo>
                    <a:cubicBezTo>
                      <a:pt x="275" y="17729"/>
                      <a:pt x="263" y="17764"/>
                      <a:pt x="251" y="17812"/>
                    </a:cubicBezTo>
                    <a:lnTo>
                      <a:pt x="298" y="17812"/>
                    </a:lnTo>
                    <a:lnTo>
                      <a:pt x="382" y="17753"/>
                    </a:lnTo>
                    <a:lnTo>
                      <a:pt x="382" y="17753"/>
                    </a:lnTo>
                    <a:lnTo>
                      <a:pt x="370" y="17836"/>
                    </a:lnTo>
                    <a:lnTo>
                      <a:pt x="406" y="17872"/>
                    </a:lnTo>
                    <a:lnTo>
                      <a:pt x="346" y="17919"/>
                    </a:lnTo>
                    <a:lnTo>
                      <a:pt x="441" y="17919"/>
                    </a:lnTo>
                    <a:lnTo>
                      <a:pt x="310" y="18015"/>
                    </a:lnTo>
                    <a:lnTo>
                      <a:pt x="310" y="18038"/>
                    </a:lnTo>
                    <a:cubicBezTo>
                      <a:pt x="310" y="18062"/>
                      <a:pt x="322" y="18086"/>
                      <a:pt x="322" y="18122"/>
                    </a:cubicBezTo>
                    <a:lnTo>
                      <a:pt x="417" y="18253"/>
                    </a:lnTo>
                    <a:cubicBezTo>
                      <a:pt x="417" y="18336"/>
                      <a:pt x="406" y="18419"/>
                      <a:pt x="394" y="18503"/>
                    </a:cubicBezTo>
                    <a:lnTo>
                      <a:pt x="417" y="18550"/>
                    </a:lnTo>
                    <a:cubicBezTo>
                      <a:pt x="406" y="18586"/>
                      <a:pt x="394" y="18622"/>
                      <a:pt x="382" y="18657"/>
                    </a:cubicBezTo>
                    <a:cubicBezTo>
                      <a:pt x="406" y="18681"/>
                      <a:pt x="441" y="18705"/>
                      <a:pt x="465" y="18729"/>
                    </a:cubicBezTo>
                    <a:lnTo>
                      <a:pt x="406" y="18788"/>
                    </a:lnTo>
                    <a:lnTo>
                      <a:pt x="346" y="18896"/>
                    </a:lnTo>
                    <a:lnTo>
                      <a:pt x="346" y="19027"/>
                    </a:lnTo>
                    <a:lnTo>
                      <a:pt x="215" y="19169"/>
                    </a:lnTo>
                    <a:lnTo>
                      <a:pt x="215" y="19241"/>
                    </a:lnTo>
                    <a:lnTo>
                      <a:pt x="72" y="19408"/>
                    </a:lnTo>
                    <a:lnTo>
                      <a:pt x="1" y="19646"/>
                    </a:lnTo>
                    <a:lnTo>
                      <a:pt x="1" y="19705"/>
                    </a:lnTo>
                    <a:lnTo>
                      <a:pt x="132" y="19705"/>
                    </a:lnTo>
                    <a:lnTo>
                      <a:pt x="191" y="19646"/>
                    </a:lnTo>
                    <a:lnTo>
                      <a:pt x="298" y="19586"/>
                    </a:lnTo>
                    <a:lnTo>
                      <a:pt x="298" y="19586"/>
                    </a:lnTo>
                    <a:cubicBezTo>
                      <a:pt x="298" y="19598"/>
                      <a:pt x="286" y="19622"/>
                      <a:pt x="286" y="19634"/>
                    </a:cubicBezTo>
                    <a:cubicBezTo>
                      <a:pt x="286" y="19658"/>
                      <a:pt x="310" y="19669"/>
                      <a:pt x="322" y="19681"/>
                    </a:cubicBezTo>
                    <a:lnTo>
                      <a:pt x="155" y="19741"/>
                    </a:lnTo>
                    <a:lnTo>
                      <a:pt x="155" y="19836"/>
                    </a:lnTo>
                    <a:lnTo>
                      <a:pt x="203" y="19872"/>
                    </a:lnTo>
                    <a:lnTo>
                      <a:pt x="286" y="19812"/>
                    </a:lnTo>
                    <a:lnTo>
                      <a:pt x="441" y="19812"/>
                    </a:lnTo>
                    <a:lnTo>
                      <a:pt x="382" y="19860"/>
                    </a:lnTo>
                    <a:lnTo>
                      <a:pt x="429" y="19967"/>
                    </a:lnTo>
                    <a:lnTo>
                      <a:pt x="370" y="20074"/>
                    </a:lnTo>
                    <a:cubicBezTo>
                      <a:pt x="370" y="20146"/>
                      <a:pt x="382" y="20217"/>
                      <a:pt x="394" y="20289"/>
                    </a:cubicBezTo>
                    <a:cubicBezTo>
                      <a:pt x="382" y="20336"/>
                      <a:pt x="358" y="20384"/>
                      <a:pt x="346" y="20431"/>
                    </a:cubicBezTo>
                    <a:lnTo>
                      <a:pt x="298" y="20479"/>
                    </a:lnTo>
                    <a:lnTo>
                      <a:pt x="346" y="20503"/>
                    </a:lnTo>
                    <a:lnTo>
                      <a:pt x="513" y="20408"/>
                    </a:lnTo>
                    <a:lnTo>
                      <a:pt x="763" y="20467"/>
                    </a:lnTo>
                    <a:lnTo>
                      <a:pt x="870" y="20515"/>
                    </a:lnTo>
                    <a:lnTo>
                      <a:pt x="1037" y="20431"/>
                    </a:lnTo>
                    <a:lnTo>
                      <a:pt x="1191" y="20420"/>
                    </a:lnTo>
                    <a:cubicBezTo>
                      <a:pt x="1203" y="20408"/>
                      <a:pt x="1203" y="20396"/>
                      <a:pt x="1215" y="20384"/>
                    </a:cubicBezTo>
                    <a:cubicBezTo>
                      <a:pt x="1251" y="20384"/>
                      <a:pt x="1275" y="20396"/>
                      <a:pt x="1310" y="20396"/>
                    </a:cubicBezTo>
                    <a:lnTo>
                      <a:pt x="1489" y="20408"/>
                    </a:lnTo>
                    <a:lnTo>
                      <a:pt x="1727" y="20551"/>
                    </a:lnTo>
                    <a:lnTo>
                      <a:pt x="1703" y="20586"/>
                    </a:lnTo>
                    <a:cubicBezTo>
                      <a:pt x="1739" y="20646"/>
                      <a:pt x="1787" y="20705"/>
                      <a:pt x="1822" y="20765"/>
                    </a:cubicBezTo>
                    <a:lnTo>
                      <a:pt x="2025" y="20884"/>
                    </a:lnTo>
                    <a:lnTo>
                      <a:pt x="2215" y="20908"/>
                    </a:lnTo>
                    <a:lnTo>
                      <a:pt x="2382" y="20836"/>
                    </a:lnTo>
                    <a:lnTo>
                      <a:pt x="2382" y="20765"/>
                    </a:lnTo>
                    <a:lnTo>
                      <a:pt x="2465" y="20717"/>
                    </a:lnTo>
                    <a:lnTo>
                      <a:pt x="2680" y="20682"/>
                    </a:lnTo>
                    <a:lnTo>
                      <a:pt x="2846" y="20551"/>
                    </a:lnTo>
                    <a:lnTo>
                      <a:pt x="3061" y="20527"/>
                    </a:lnTo>
                    <a:lnTo>
                      <a:pt x="3156" y="20491"/>
                    </a:lnTo>
                    <a:lnTo>
                      <a:pt x="3394" y="20527"/>
                    </a:lnTo>
                    <a:lnTo>
                      <a:pt x="3549" y="20527"/>
                    </a:lnTo>
                    <a:lnTo>
                      <a:pt x="3596" y="20491"/>
                    </a:lnTo>
                    <a:lnTo>
                      <a:pt x="3692" y="20491"/>
                    </a:lnTo>
                    <a:lnTo>
                      <a:pt x="3787" y="20539"/>
                    </a:lnTo>
                    <a:lnTo>
                      <a:pt x="3882" y="20479"/>
                    </a:lnTo>
                    <a:cubicBezTo>
                      <a:pt x="3906" y="20455"/>
                      <a:pt x="3918" y="20431"/>
                      <a:pt x="3942" y="20408"/>
                    </a:cubicBezTo>
                    <a:lnTo>
                      <a:pt x="4049" y="20479"/>
                    </a:lnTo>
                    <a:lnTo>
                      <a:pt x="4180" y="20515"/>
                    </a:lnTo>
                    <a:cubicBezTo>
                      <a:pt x="4216" y="20455"/>
                      <a:pt x="4263" y="20408"/>
                      <a:pt x="4311" y="20360"/>
                    </a:cubicBezTo>
                    <a:lnTo>
                      <a:pt x="4311" y="20277"/>
                    </a:lnTo>
                    <a:lnTo>
                      <a:pt x="4656" y="20146"/>
                    </a:lnTo>
                    <a:lnTo>
                      <a:pt x="4858" y="20134"/>
                    </a:lnTo>
                    <a:lnTo>
                      <a:pt x="4906" y="20086"/>
                    </a:lnTo>
                    <a:cubicBezTo>
                      <a:pt x="4882" y="20074"/>
                      <a:pt x="4870" y="20062"/>
                      <a:pt x="4847" y="20050"/>
                    </a:cubicBezTo>
                    <a:lnTo>
                      <a:pt x="4870" y="19931"/>
                    </a:lnTo>
                    <a:lnTo>
                      <a:pt x="5049" y="19741"/>
                    </a:lnTo>
                    <a:lnTo>
                      <a:pt x="5049" y="19646"/>
                    </a:lnTo>
                    <a:lnTo>
                      <a:pt x="5251" y="19610"/>
                    </a:lnTo>
                    <a:lnTo>
                      <a:pt x="5370" y="19515"/>
                    </a:lnTo>
                    <a:lnTo>
                      <a:pt x="5228" y="19384"/>
                    </a:lnTo>
                    <a:lnTo>
                      <a:pt x="5132" y="19348"/>
                    </a:lnTo>
                    <a:cubicBezTo>
                      <a:pt x="5120" y="19324"/>
                      <a:pt x="5108" y="19300"/>
                      <a:pt x="5108" y="19277"/>
                    </a:cubicBezTo>
                    <a:lnTo>
                      <a:pt x="5001" y="19158"/>
                    </a:lnTo>
                    <a:lnTo>
                      <a:pt x="5073" y="19098"/>
                    </a:lnTo>
                    <a:lnTo>
                      <a:pt x="5287" y="18836"/>
                    </a:lnTo>
                    <a:lnTo>
                      <a:pt x="5406" y="18788"/>
                    </a:lnTo>
                    <a:cubicBezTo>
                      <a:pt x="5466" y="18717"/>
                      <a:pt x="5513" y="18657"/>
                      <a:pt x="5573" y="18586"/>
                    </a:cubicBezTo>
                    <a:lnTo>
                      <a:pt x="5632" y="18598"/>
                    </a:lnTo>
                    <a:lnTo>
                      <a:pt x="5609" y="18610"/>
                    </a:lnTo>
                    <a:lnTo>
                      <a:pt x="5632" y="18622"/>
                    </a:lnTo>
                    <a:lnTo>
                      <a:pt x="5704" y="18586"/>
                    </a:lnTo>
                    <a:lnTo>
                      <a:pt x="5740" y="18491"/>
                    </a:lnTo>
                    <a:lnTo>
                      <a:pt x="5668" y="18455"/>
                    </a:lnTo>
                    <a:lnTo>
                      <a:pt x="5799" y="18407"/>
                    </a:lnTo>
                    <a:lnTo>
                      <a:pt x="5954" y="18324"/>
                    </a:lnTo>
                    <a:lnTo>
                      <a:pt x="6180" y="18324"/>
                    </a:lnTo>
                    <a:lnTo>
                      <a:pt x="6371" y="18276"/>
                    </a:lnTo>
                    <a:cubicBezTo>
                      <a:pt x="6371" y="18276"/>
                      <a:pt x="6466" y="18181"/>
                      <a:pt x="6466" y="18181"/>
                    </a:cubicBezTo>
                    <a:lnTo>
                      <a:pt x="6680" y="18086"/>
                    </a:lnTo>
                    <a:lnTo>
                      <a:pt x="6740" y="18015"/>
                    </a:lnTo>
                    <a:cubicBezTo>
                      <a:pt x="6740" y="17979"/>
                      <a:pt x="6752" y="17943"/>
                      <a:pt x="6763" y="17907"/>
                    </a:cubicBezTo>
                    <a:cubicBezTo>
                      <a:pt x="6763" y="17872"/>
                      <a:pt x="6740" y="17824"/>
                      <a:pt x="6728" y="17776"/>
                    </a:cubicBezTo>
                    <a:lnTo>
                      <a:pt x="6811" y="17729"/>
                    </a:lnTo>
                    <a:cubicBezTo>
                      <a:pt x="6811" y="17717"/>
                      <a:pt x="6811" y="17705"/>
                      <a:pt x="6811" y="17693"/>
                    </a:cubicBezTo>
                    <a:cubicBezTo>
                      <a:pt x="6811" y="17681"/>
                      <a:pt x="6799" y="17669"/>
                      <a:pt x="6799" y="17657"/>
                    </a:cubicBezTo>
                    <a:lnTo>
                      <a:pt x="6752" y="17538"/>
                    </a:lnTo>
                    <a:cubicBezTo>
                      <a:pt x="6775" y="17491"/>
                      <a:pt x="6787" y="17443"/>
                      <a:pt x="6799" y="17395"/>
                    </a:cubicBezTo>
                    <a:cubicBezTo>
                      <a:pt x="6799" y="17372"/>
                      <a:pt x="6811" y="17348"/>
                      <a:pt x="6811" y="17324"/>
                    </a:cubicBezTo>
                    <a:cubicBezTo>
                      <a:pt x="6859" y="17300"/>
                      <a:pt x="6894" y="17276"/>
                      <a:pt x="6942" y="17241"/>
                    </a:cubicBezTo>
                    <a:lnTo>
                      <a:pt x="7144" y="17098"/>
                    </a:lnTo>
                    <a:lnTo>
                      <a:pt x="7216" y="17098"/>
                    </a:lnTo>
                    <a:lnTo>
                      <a:pt x="7287" y="17122"/>
                    </a:lnTo>
                    <a:lnTo>
                      <a:pt x="7418" y="17133"/>
                    </a:lnTo>
                    <a:lnTo>
                      <a:pt x="7561" y="17193"/>
                    </a:lnTo>
                    <a:lnTo>
                      <a:pt x="7668" y="17193"/>
                    </a:lnTo>
                    <a:lnTo>
                      <a:pt x="7752" y="17145"/>
                    </a:lnTo>
                    <a:lnTo>
                      <a:pt x="7835" y="17145"/>
                    </a:lnTo>
                    <a:lnTo>
                      <a:pt x="8192" y="17288"/>
                    </a:lnTo>
                    <a:lnTo>
                      <a:pt x="8299" y="17348"/>
                    </a:lnTo>
                    <a:lnTo>
                      <a:pt x="8561" y="17360"/>
                    </a:lnTo>
                    <a:lnTo>
                      <a:pt x="8668" y="17300"/>
                    </a:lnTo>
                    <a:cubicBezTo>
                      <a:pt x="8668" y="17276"/>
                      <a:pt x="8657" y="17264"/>
                      <a:pt x="8645" y="17253"/>
                    </a:cubicBezTo>
                    <a:cubicBezTo>
                      <a:pt x="8680" y="17229"/>
                      <a:pt x="8716" y="17193"/>
                      <a:pt x="8752" y="17169"/>
                    </a:cubicBezTo>
                    <a:lnTo>
                      <a:pt x="9121" y="16967"/>
                    </a:lnTo>
                    <a:lnTo>
                      <a:pt x="9145" y="16967"/>
                    </a:lnTo>
                    <a:lnTo>
                      <a:pt x="9430" y="16943"/>
                    </a:lnTo>
                    <a:lnTo>
                      <a:pt x="9538" y="16848"/>
                    </a:lnTo>
                    <a:lnTo>
                      <a:pt x="9538" y="16776"/>
                    </a:lnTo>
                    <a:lnTo>
                      <a:pt x="9835" y="16669"/>
                    </a:lnTo>
                    <a:lnTo>
                      <a:pt x="10228" y="16741"/>
                    </a:lnTo>
                    <a:lnTo>
                      <a:pt x="10335" y="16788"/>
                    </a:lnTo>
                    <a:lnTo>
                      <a:pt x="10514" y="16824"/>
                    </a:lnTo>
                    <a:lnTo>
                      <a:pt x="10562" y="16883"/>
                    </a:lnTo>
                    <a:lnTo>
                      <a:pt x="10597" y="16931"/>
                    </a:lnTo>
                    <a:lnTo>
                      <a:pt x="10645" y="16991"/>
                    </a:lnTo>
                    <a:lnTo>
                      <a:pt x="10752" y="17122"/>
                    </a:lnTo>
                    <a:lnTo>
                      <a:pt x="10752" y="17181"/>
                    </a:lnTo>
                    <a:lnTo>
                      <a:pt x="10847" y="17229"/>
                    </a:lnTo>
                    <a:lnTo>
                      <a:pt x="10847" y="17336"/>
                    </a:lnTo>
                    <a:lnTo>
                      <a:pt x="10978" y="17383"/>
                    </a:lnTo>
                    <a:cubicBezTo>
                      <a:pt x="11014" y="17419"/>
                      <a:pt x="11038" y="17443"/>
                      <a:pt x="11074" y="17467"/>
                    </a:cubicBezTo>
                    <a:lnTo>
                      <a:pt x="11228" y="17574"/>
                    </a:lnTo>
                    <a:cubicBezTo>
                      <a:pt x="11228" y="17598"/>
                      <a:pt x="11240" y="17622"/>
                      <a:pt x="11252" y="17645"/>
                    </a:cubicBezTo>
                    <a:lnTo>
                      <a:pt x="11419" y="17645"/>
                    </a:lnTo>
                    <a:cubicBezTo>
                      <a:pt x="11455" y="17681"/>
                      <a:pt x="11490" y="17717"/>
                      <a:pt x="11526" y="17741"/>
                    </a:cubicBezTo>
                    <a:lnTo>
                      <a:pt x="11550" y="17812"/>
                    </a:lnTo>
                    <a:lnTo>
                      <a:pt x="11621" y="17836"/>
                    </a:lnTo>
                    <a:lnTo>
                      <a:pt x="11859" y="18050"/>
                    </a:lnTo>
                    <a:lnTo>
                      <a:pt x="12097" y="18169"/>
                    </a:lnTo>
                    <a:lnTo>
                      <a:pt x="12205" y="18181"/>
                    </a:lnTo>
                    <a:lnTo>
                      <a:pt x="12300" y="18229"/>
                    </a:lnTo>
                    <a:cubicBezTo>
                      <a:pt x="12312" y="18253"/>
                      <a:pt x="12312" y="18276"/>
                      <a:pt x="12324" y="18300"/>
                    </a:cubicBezTo>
                    <a:lnTo>
                      <a:pt x="12431" y="18300"/>
                    </a:lnTo>
                    <a:lnTo>
                      <a:pt x="12502" y="18253"/>
                    </a:lnTo>
                    <a:lnTo>
                      <a:pt x="12621" y="18288"/>
                    </a:lnTo>
                    <a:lnTo>
                      <a:pt x="12740" y="18288"/>
                    </a:lnTo>
                    <a:lnTo>
                      <a:pt x="12859" y="18455"/>
                    </a:lnTo>
                    <a:lnTo>
                      <a:pt x="12943" y="18491"/>
                    </a:lnTo>
                    <a:lnTo>
                      <a:pt x="13002" y="18467"/>
                    </a:lnTo>
                    <a:lnTo>
                      <a:pt x="13109" y="18503"/>
                    </a:lnTo>
                    <a:cubicBezTo>
                      <a:pt x="13109" y="18515"/>
                      <a:pt x="13109" y="18538"/>
                      <a:pt x="13098" y="18550"/>
                    </a:cubicBezTo>
                    <a:lnTo>
                      <a:pt x="13205" y="18550"/>
                    </a:lnTo>
                    <a:lnTo>
                      <a:pt x="13312" y="18562"/>
                    </a:lnTo>
                    <a:lnTo>
                      <a:pt x="13383" y="18634"/>
                    </a:lnTo>
                    <a:cubicBezTo>
                      <a:pt x="13383" y="18657"/>
                      <a:pt x="13371" y="18681"/>
                      <a:pt x="13360" y="18705"/>
                    </a:cubicBezTo>
                    <a:cubicBezTo>
                      <a:pt x="13360" y="18729"/>
                      <a:pt x="13348" y="18729"/>
                      <a:pt x="13336" y="18741"/>
                    </a:cubicBezTo>
                    <a:lnTo>
                      <a:pt x="13395" y="18788"/>
                    </a:lnTo>
                    <a:lnTo>
                      <a:pt x="13514" y="18788"/>
                    </a:lnTo>
                    <a:lnTo>
                      <a:pt x="13562" y="18860"/>
                    </a:lnTo>
                    <a:lnTo>
                      <a:pt x="13717" y="18884"/>
                    </a:lnTo>
                    <a:lnTo>
                      <a:pt x="13776" y="18860"/>
                    </a:lnTo>
                    <a:lnTo>
                      <a:pt x="13860" y="18896"/>
                    </a:lnTo>
                    <a:cubicBezTo>
                      <a:pt x="13883" y="18943"/>
                      <a:pt x="13895" y="18991"/>
                      <a:pt x="13907" y="19027"/>
                    </a:cubicBezTo>
                    <a:cubicBezTo>
                      <a:pt x="13931" y="19074"/>
                      <a:pt x="13931" y="19110"/>
                      <a:pt x="13931" y="19158"/>
                    </a:cubicBezTo>
                    <a:lnTo>
                      <a:pt x="14002" y="19217"/>
                    </a:lnTo>
                    <a:cubicBezTo>
                      <a:pt x="14014" y="19265"/>
                      <a:pt x="14026" y="19312"/>
                      <a:pt x="14038" y="19360"/>
                    </a:cubicBezTo>
                    <a:lnTo>
                      <a:pt x="14110" y="19431"/>
                    </a:lnTo>
                    <a:lnTo>
                      <a:pt x="14110" y="19503"/>
                    </a:lnTo>
                    <a:lnTo>
                      <a:pt x="14050" y="19550"/>
                    </a:lnTo>
                    <a:lnTo>
                      <a:pt x="14002" y="19550"/>
                    </a:lnTo>
                    <a:lnTo>
                      <a:pt x="13967" y="19562"/>
                    </a:lnTo>
                    <a:cubicBezTo>
                      <a:pt x="13967" y="19598"/>
                      <a:pt x="13967" y="19622"/>
                      <a:pt x="13979" y="19646"/>
                    </a:cubicBezTo>
                    <a:cubicBezTo>
                      <a:pt x="13991" y="19669"/>
                      <a:pt x="13967" y="19705"/>
                      <a:pt x="13955" y="19729"/>
                    </a:cubicBezTo>
                    <a:cubicBezTo>
                      <a:pt x="13955" y="19753"/>
                      <a:pt x="13907" y="19765"/>
                      <a:pt x="13895" y="19777"/>
                    </a:cubicBezTo>
                    <a:lnTo>
                      <a:pt x="13824" y="19800"/>
                    </a:lnTo>
                    <a:lnTo>
                      <a:pt x="13788" y="19836"/>
                    </a:lnTo>
                    <a:lnTo>
                      <a:pt x="13788" y="19896"/>
                    </a:lnTo>
                    <a:lnTo>
                      <a:pt x="13919" y="19991"/>
                    </a:lnTo>
                    <a:lnTo>
                      <a:pt x="14086" y="19991"/>
                    </a:lnTo>
                    <a:lnTo>
                      <a:pt x="14169" y="19908"/>
                    </a:lnTo>
                    <a:cubicBezTo>
                      <a:pt x="14181" y="19884"/>
                      <a:pt x="14181" y="19860"/>
                      <a:pt x="14193" y="19824"/>
                    </a:cubicBezTo>
                    <a:lnTo>
                      <a:pt x="14360" y="19741"/>
                    </a:lnTo>
                    <a:lnTo>
                      <a:pt x="14372" y="19550"/>
                    </a:lnTo>
                    <a:lnTo>
                      <a:pt x="14467" y="19479"/>
                    </a:lnTo>
                    <a:lnTo>
                      <a:pt x="14574" y="19467"/>
                    </a:lnTo>
                    <a:lnTo>
                      <a:pt x="14610" y="19408"/>
                    </a:lnTo>
                    <a:lnTo>
                      <a:pt x="14586" y="19372"/>
                    </a:lnTo>
                    <a:cubicBezTo>
                      <a:pt x="14586" y="19336"/>
                      <a:pt x="14598" y="19300"/>
                      <a:pt x="14610" y="19265"/>
                    </a:cubicBezTo>
                    <a:lnTo>
                      <a:pt x="14574" y="19217"/>
                    </a:lnTo>
                    <a:lnTo>
                      <a:pt x="14419" y="19110"/>
                    </a:lnTo>
                    <a:lnTo>
                      <a:pt x="14324" y="19098"/>
                    </a:lnTo>
                    <a:lnTo>
                      <a:pt x="14288" y="19062"/>
                    </a:lnTo>
                    <a:lnTo>
                      <a:pt x="14288" y="18991"/>
                    </a:lnTo>
                    <a:lnTo>
                      <a:pt x="14372" y="18955"/>
                    </a:lnTo>
                    <a:lnTo>
                      <a:pt x="14395" y="18896"/>
                    </a:lnTo>
                    <a:lnTo>
                      <a:pt x="14395" y="18848"/>
                    </a:lnTo>
                    <a:lnTo>
                      <a:pt x="14455" y="18800"/>
                    </a:lnTo>
                    <a:cubicBezTo>
                      <a:pt x="14479" y="18765"/>
                      <a:pt x="14491" y="18729"/>
                      <a:pt x="14503" y="18705"/>
                    </a:cubicBezTo>
                    <a:lnTo>
                      <a:pt x="14550" y="18681"/>
                    </a:lnTo>
                    <a:lnTo>
                      <a:pt x="14633" y="18681"/>
                    </a:lnTo>
                    <a:lnTo>
                      <a:pt x="14753" y="18717"/>
                    </a:lnTo>
                    <a:cubicBezTo>
                      <a:pt x="14764" y="18729"/>
                      <a:pt x="14776" y="18741"/>
                      <a:pt x="14788" y="18765"/>
                    </a:cubicBezTo>
                    <a:lnTo>
                      <a:pt x="14967" y="18765"/>
                    </a:lnTo>
                    <a:lnTo>
                      <a:pt x="15038" y="18788"/>
                    </a:lnTo>
                    <a:cubicBezTo>
                      <a:pt x="15038" y="18812"/>
                      <a:pt x="15026" y="18824"/>
                      <a:pt x="15014" y="18848"/>
                    </a:cubicBezTo>
                    <a:cubicBezTo>
                      <a:pt x="15014" y="18872"/>
                      <a:pt x="15050" y="18896"/>
                      <a:pt x="15062" y="18919"/>
                    </a:cubicBezTo>
                    <a:lnTo>
                      <a:pt x="15145" y="19003"/>
                    </a:lnTo>
                    <a:lnTo>
                      <a:pt x="15247" y="19025"/>
                    </a:lnTo>
                    <a:lnTo>
                      <a:pt x="15247" y="19025"/>
                    </a:lnTo>
                    <a:cubicBezTo>
                      <a:pt x="15241" y="19022"/>
                      <a:pt x="15243" y="19012"/>
                      <a:pt x="15253" y="19003"/>
                    </a:cubicBezTo>
                    <a:lnTo>
                      <a:pt x="15276" y="18991"/>
                    </a:lnTo>
                    <a:cubicBezTo>
                      <a:pt x="15276" y="18967"/>
                      <a:pt x="15276" y="18943"/>
                      <a:pt x="15265" y="18919"/>
                    </a:cubicBezTo>
                    <a:lnTo>
                      <a:pt x="15312" y="18872"/>
                    </a:lnTo>
                    <a:lnTo>
                      <a:pt x="15336" y="18777"/>
                    </a:lnTo>
                    <a:lnTo>
                      <a:pt x="15300" y="18717"/>
                    </a:lnTo>
                    <a:lnTo>
                      <a:pt x="15205" y="18669"/>
                    </a:lnTo>
                    <a:lnTo>
                      <a:pt x="15014" y="18622"/>
                    </a:lnTo>
                    <a:lnTo>
                      <a:pt x="14895" y="18538"/>
                    </a:lnTo>
                    <a:lnTo>
                      <a:pt x="14717" y="18443"/>
                    </a:lnTo>
                    <a:lnTo>
                      <a:pt x="14252" y="18253"/>
                    </a:lnTo>
                    <a:lnTo>
                      <a:pt x="14038" y="18217"/>
                    </a:lnTo>
                    <a:lnTo>
                      <a:pt x="13919" y="18217"/>
                    </a:lnTo>
                    <a:cubicBezTo>
                      <a:pt x="13895" y="18193"/>
                      <a:pt x="13883" y="18169"/>
                      <a:pt x="13860" y="18145"/>
                    </a:cubicBezTo>
                    <a:cubicBezTo>
                      <a:pt x="13860" y="18134"/>
                      <a:pt x="13860" y="18122"/>
                      <a:pt x="13860" y="18110"/>
                    </a:cubicBezTo>
                    <a:lnTo>
                      <a:pt x="14002" y="18050"/>
                    </a:lnTo>
                    <a:cubicBezTo>
                      <a:pt x="14014" y="18026"/>
                      <a:pt x="14026" y="18003"/>
                      <a:pt x="14026" y="17991"/>
                    </a:cubicBezTo>
                    <a:lnTo>
                      <a:pt x="13931" y="17955"/>
                    </a:lnTo>
                    <a:lnTo>
                      <a:pt x="13776" y="17967"/>
                    </a:lnTo>
                    <a:lnTo>
                      <a:pt x="13681" y="17943"/>
                    </a:lnTo>
                    <a:lnTo>
                      <a:pt x="13467" y="17943"/>
                    </a:lnTo>
                    <a:lnTo>
                      <a:pt x="13383" y="17907"/>
                    </a:lnTo>
                    <a:lnTo>
                      <a:pt x="13276" y="17895"/>
                    </a:lnTo>
                    <a:lnTo>
                      <a:pt x="13193" y="17836"/>
                    </a:lnTo>
                    <a:lnTo>
                      <a:pt x="13026" y="17741"/>
                    </a:lnTo>
                    <a:lnTo>
                      <a:pt x="12943" y="17645"/>
                    </a:lnTo>
                    <a:lnTo>
                      <a:pt x="12836" y="17562"/>
                    </a:lnTo>
                    <a:lnTo>
                      <a:pt x="12752" y="17491"/>
                    </a:lnTo>
                    <a:lnTo>
                      <a:pt x="12752" y="17407"/>
                    </a:lnTo>
                    <a:lnTo>
                      <a:pt x="12705" y="17383"/>
                    </a:lnTo>
                    <a:lnTo>
                      <a:pt x="12705" y="17312"/>
                    </a:lnTo>
                    <a:lnTo>
                      <a:pt x="12324" y="17038"/>
                    </a:lnTo>
                    <a:lnTo>
                      <a:pt x="12252" y="16967"/>
                    </a:lnTo>
                    <a:lnTo>
                      <a:pt x="12109" y="16907"/>
                    </a:lnTo>
                    <a:lnTo>
                      <a:pt x="11847" y="16812"/>
                    </a:lnTo>
                    <a:lnTo>
                      <a:pt x="11788" y="16752"/>
                    </a:lnTo>
                    <a:cubicBezTo>
                      <a:pt x="11788" y="16717"/>
                      <a:pt x="11776" y="16669"/>
                      <a:pt x="11764" y="16633"/>
                    </a:cubicBezTo>
                    <a:cubicBezTo>
                      <a:pt x="11764" y="16598"/>
                      <a:pt x="11728" y="16562"/>
                      <a:pt x="11705" y="16526"/>
                    </a:cubicBezTo>
                    <a:cubicBezTo>
                      <a:pt x="11728" y="16526"/>
                      <a:pt x="11740" y="16514"/>
                      <a:pt x="11752" y="16502"/>
                    </a:cubicBezTo>
                    <a:lnTo>
                      <a:pt x="11847" y="16407"/>
                    </a:lnTo>
                    <a:lnTo>
                      <a:pt x="11764" y="16336"/>
                    </a:lnTo>
                    <a:lnTo>
                      <a:pt x="11705" y="16252"/>
                    </a:lnTo>
                    <a:lnTo>
                      <a:pt x="11752" y="16193"/>
                    </a:lnTo>
                    <a:lnTo>
                      <a:pt x="11883" y="16181"/>
                    </a:lnTo>
                    <a:lnTo>
                      <a:pt x="12002" y="16110"/>
                    </a:lnTo>
                    <a:lnTo>
                      <a:pt x="12133" y="16110"/>
                    </a:lnTo>
                    <a:lnTo>
                      <a:pt x="12228" y="16050"/>
                    </a:lnTo>
                    <a:lnTo>
                      <a:pt x="12300" y="16026"/>
                    </a:lnTo>
                    <a:lnTo>
                      <a:pt x="12443" y="16050"/>
                    </a:lnTo>
                    <a:lnTo>
                      <a:pt x="12455" y="16050"/>
                    </a:lnTo>
                    <a:lnTo>
                      <a:pt x="12562" y="16086"/>
                    </a:lnTo>
                    <a:lnTo>
                      <a:pt x="12562" y="16133"/>
                    </a:lnTo>
                    <a:lnTo>
                      <a:pt x="12467" y="16157"/>
                    </a:lnTo>
                    <a:lnTo>
                      <a:pt x="12467" y="16229"/>
                    </a:lnTo>
                    <a:lnTo>
                      <a:pt x="12467" y="16240"/>
                    </a:lnTo>
                    <a:cubicBezTo>
                      <a:pt x="12478" y="16288"/>
                      <a:pt x="12490" y="16348"/>
                      <a:pt x="12502" y="16395"/>
                    </a:cubicBezTo>
                    <a:lnTo>
                      <a:pt x="12633" y="16491"/>
                    </a:lnTo>
                    <a:lnTo>
                      <a:pt x="12621" y="16514"/>
                    </a:lnTo>
                    <a:lnTo>
                      <a:pt x="12669" y="16550"/>
                    </a:lnTo>
                    <a:lnTo>
                      <a:pt x="12824" y="16395"/>
                    </a:lnTo>
                    <a:lnTo>
                      <a:pt x="12848" y="16312"/>
                    </a:lnTo>
                    <a:lnTo>
                      <a:pt x="12943" y="16240"/>
                    </a:lnTo>
                    <a:lnTo>
                      <a:pt x="13086" y="16240"/>
                    </a:lnTo>
                    <a:lnTo>
                      <a:pt x="13121" y="16312"/>
                    </a:lnTo>
                    <a:lnTo>
                      <a:pt x="13229" y="16383"/>
                    </a:lnTo>
                    <a:cubicBezTo>
                      <a:pt x="13240" y="16419"/>
                      <a:pt x="13252" y="16467"/>
                      <a:pt x="13264" y="16502"/>
                    </a:cubicBezTo>
                    <a:lnTo>
                      <a:pt x="13348" y="16621"/>
                    </a:lnTo>
                    <a:lnTo>
                      <a:pt x="13526" y="16741"/>
                    </a:lnTo>
                    <a:lnTo>
                      <a:pt x="13574" y="16741"/>
                    </a:lnTo>
                    <a:lnTo>
                      <a:pt x="13669" y="16812"/>
                    </a:lnTo>
                    <a:lnTo>
                      <a:pt x="13586" y="16788"/>
                    </a:lnTo>
                    <a:lnTo>
                      <a:pt x="13479" y="16800"/>
                    </a:lnTo>
                    <a:lnTo>
                      <a:pt x="13431" y="16860"/>
                    </a:lnTo>
                    <a:cubicBezTo>
                      <a:pt x="13455" y="16883"/>
                      <a:pt x="13467" y="16919"/>
                      <a:pt x="13490" y="16931"/>
                    </a:cubicBezTo>
                    <a:lnTo>
                      <a:pt x="13621" y="16931"/>
                    </a:lnTo>
                    <a:lnTo>
                      <a:pt x="13741" y="17026"/>
                    </a:lnTo>
                    <a:lnTo>
                      <a:pt x="13871" y="17062"/>
                    </a:lnTo>
                    <a:cubicBezTo>
                      <a:pt x="13895" y="17086"/>
                      <a:pt x="13907" y="17110"/>
                      <a:pt x="13919" y="17133"/>
                    </a:cubicBezTo>
                    <a:lnTo>
                      <a:pt x="13979" y="17181"/>
                    </a:lnTo>
                    <a:lnTo>
                      <a:pt x="14110" y="17169"/>
                    </a:lnTo>
                    <a:lnTo>
                      <a:pt x="14372" y="17193"/>
                    </a:lnTo>
                    <a:lnTo>
                      <a:pt x="14526" y="17241"/>
                    </a:lnTo>
                    <a:lnTo>
                      <a:pt x="14800" y="17455"/>
                    </a:lnTo>
                    <a:lnTo>
                      <a:pt x="14729" y="17455"/>
                    </a:lnTo>
                    <a:lnTo>
                      <a:pt x="14586" y="17395"/>
                    </a:lnTo>
                    <a:lnTo>
                      <a:pt x="14657" y="17455"/>
                    </a:lnTo>
                    <a:cubicBezTo>
                      <a:pt x="14705" y="17455"/>
                      <a:pt x="14741" y="17479"/>
                      <a:pt x="14788" y="17479"/>
                    </a:cubicBezTo>
                    <a:lnTo>
                      <a:pt x="14860" y="17491"/>
                    </a:lnTo>
                    <a:lnTo>
                      <a:pt x="15074" y="17526"/>
                    </a:lnTo>
                    <a:lnTo>
                      <a:pt x="15145" y="17503"/>
                    </a:lnTo>
                    <a:lnTo>
                      <a:pt x="15265" y="17622"/>
                    </a:lnTo>
                    <a:lnTo>
                      <a:pt x="15300" y="17669"/>
                    </a:lnTo>
                    <a:lnTo>
                      <a:pt x="15419" y="17705"/>
                    </a:lnTo>
                    <a:lnTo>
                      <a:pt x="15634" y="17895"/>
                    </a:lnTo>
                    <a:cubicBezTo>
                      <a:pt x="15634" y="17919"/>
                      <a:pt x="15646" y="17943"/>
                      <a:pt x="15646" y="17967"/>
                    </a:cubicBezTo>
                    <a:lnTo>
                      <a:pt x="15776" y="18015"/>
                    </a:lnTo>
                    <a:lnTo>
                      <a:pt x="15955" y="18074"/>
                    </a:lnTo>
                    <a:cubicBezTo>
                      <a:pt x="15943" y="18098"/>
                      <a:pt x="15931" y="18110"/>
                      <a:pt x="15931" y="18134"/>
                    </a:cubicBezTo>
                    <a:lnTo>
                      <a:pt x="15872" y="18157"/>
                    </a:lnTo>
                    <a:lnTo>
                      <a:pt x="15812" y="18336"/>
                    </a:lnTo>
                    <a:lnTo>
                      <a:pt x="15884" y="18467"/>
                    </a:lnTo>
                    <a:lnTo>
                      <a:pt x="15824" y="18550"/>
                    </a:lnTo>
                    <a:lnTo>
                      <a:pt x="15824" y="18646"/>
                    </a:lnTo>
                    <a:lnTo>
                      <a:pt x="15884" y="18717"/>
                    </a:lnTo>
                    <a:lnTo>
                      <a:pt x="15836" y="18812"/>
                    </a:lnTo>
                    <a:lnTo>
                      <a:pt x="15896" y="18860"/>
                    </a:lnTo>
                    <a:lnTo>
                      <a:pt x="16110" y="18872"/>
                    </a:lnTo>
                    <a:lnTo>
                      <a:pt x="16217" y="19074"/>
                    </a:lnTo>
                    <a:lnTo>
                      <a:pt x="16312" y="19122"/>
                    </a:lnTo>
                    <a:lnTo>
                      <a:pt x="16324" y="19122"/>
                    </a:lnTo>
                    <a:lnTo>
                      <a:pt x="16324" y="19241"/>
                    </a:lnTo>
                    <a:lnTo>
                      <a:pt x="16538" y="19360"/>
                    </a:lnTo>
                    <a:lnTo>
                      <a:pt x="16658" y="19479"/>
                    </a:lnTo>
                    <a:lnTo>
                      <a:pt x="16705" y="19491"/>
                    </a:lnTo>
                    <a:cubicBezTo>
                      <a:pt x="16705" y="19503"/>
                      <a:pt x="16693" y="19515"/>
                      <a:pt x="16693" y="19527"/>
                    </a:cubicBezTo>
                    <a:lnTo>
                      <a:pt x="16848" y="19693"/>
                    </a:lnTo>
                    <a:lnTo>
                      <a:pt x="16884" y="19812"/>
                    </a:lnTo>
                    <a:lnTo>
                      <a:pt x="16967" y="19836"/>
                    </a:lnTo>
                    <a:lnTo>
                      <a:pt x="17062" y="19753"/>
                    </a:lnTo>
                    <a:lnTo>
                      <a:pt x="17146" y="19836"/>
                    </a:lnTo>
                    <a:lnTo>
                      <a:pt x="17289" y="19848"/>
                    </a:lnTo>
                    <a:lnTo>
                      <a:pt x="17348" y="19789"/>
                    </a:lnTo>
                    <a:lnTo>
                      <a:pt x="17443" y="19800"/>
                    </a:lnTo>
                    <a:lnTo>
                      <a:pt x="17586" y="19872"/>
                    </a:lnTo>
                    <a:lnTo>
                      <a:pt x="17670" y="19860"/>
                    </a:lnTo>
                    <a:cubicBezTo>
                      <a:pt x="17670" y="19884"/>
                      <a:pt x="17670" y="19896"/>
                      <a:pt x="17681" y="19920"/>
                    </a:cubicBezTo>
                    <a:lnTo>
                      <a:pt x="17753" y="19920"/>
                    </a:lnTo>
                    <a:lnTo>
                      <a:pt x="17812" y="19955"/>
                    </a:lnTo>
                    <a:lnTo>
                      <a:pt x="17943" y="19967"/>
                    </a:lnTo>
                    <a:lnTo>
                      <a:pt x="17848" y="20003"/>
                    </a:lnTo>
                    <a:lnTo>
                      <a:pt x="17765" y="20062"/>
                    </a:lnTo>
                    <a:cubicBezTo>
                      <a:pt x="17741" y="20039"/>
                      <a:pt x="17717" y="20027"/>
                      <a:pt x="17693" y="20003"/>
                    </a:cubicBezTo>
                    <a:cubicBezTo>
                      <a:pt x="17658" y="19991"/>
                      <a:pt x="17622" y="19991"/>
                      <a:pt x="17586" y="19991"/>
                    </a:cubicBezTo>
                    <a:lnTo>
                      <a:pt x="17360" y="19872"/>
                    </a:lnTo>
                    <a:lnTo>
                      <a:pt x="17253" y="19896"/>
                    </a:lnTo>
                    <a:lnTo>
                      <a:pt x="17158" y="19931"/>
                    </a:lnTo>
                    <a:lnTo>
                      <a:pt x="17062" y="19896"/>
                    </a:lnTo>
                    <a:lnTo>
                      <a:pt x="16967" y="19967"/>
                    </a:lnTo>
                    <a:lnTo>
                      <a:pt x="16908" y="19967"/>
                    </a:lnTo>
                    <a:cubicBezTo>
                      <a:pt x="16896" y="19991"/>
                      <a:pt x="16884" y="20015"/>
                      <a:pt x="16860" y="20039"/>
                    </a:cubicBezTo>
                    <a:lnTo>
                      <a:pt x="16979" y="20146"/>
                    </a:lnTo>
                    <a:lnTo>
                      <a:pt x="17110" y="20193"/>
                    </a:lnTo>
                    <a:lnTo>
                      <a:pt x="17229" y="20277"/>
                    </a:lnTo>
                    <a:cubicBezTo>
                      <a:pt x="17229" y="20301"/>
                      <a:pt x="17229" y="20312"/>
                      <a:pt x="17241" y="20336"/>
                    </a:cubicBezTo>
                    <a:lnTo>
                      <a:pt x="17193" y="20372"/>
                    </a:lnTo>
                    <a:lnTo>
                      <a:pt x="17193" y="20455"/>
                    </a:lnTo>
                    <a:lnTo>
                      <a:pt x="17289" y="20551"/>
                    </a:lnTo>
                    <a:lnTo>
                      <a:pt x="17360" y="20610"/>
                    </a:lnTo>
                    <a:lnTo>
                      <a:pt x="17396" y="20562"/>
                    </a:lnTo>
                    <a:lnTo>
                      <a:pt x="17372" y="20515"/>
                    </a:lnTo>
                    <a:lnTo>
                      <a:pt x="17420" y="20443"/>
                    </a:lnTo>
                    <a:cubicBezTo>
                      <a:pt x="17431" y="20479"/>
                      <a:pt x="17443" y="20503"/>
                      <a:pt x="17455" y="20539"/>
                    </a:cubicBezTo>
                    <a:lnTo>
                      <a:pt x="17598" y="20586"/>
                    </a:lnTo>
                    <a:lnTo>
                      <a:pt x="17634" y="20646"/>
                    </a:lnTo>
                    <a:cubicBezTo>
                      <a:pt x="17634" y="20670"/>
                      <a:pt x="17622" y="20693"/>
                      <a:pt x="17610" y="20717"/>
                    </a:cubicBezTo>
                    <a:lnTo>
                      <a:pt x="17670" y="20777"/>
                    </a:lnTo>
                    <a:lnTo>
                      <a:pt x="17670" y="20658"/>
                    </a:lnTo>
                    <a:cubicBezTo>
                      <a:pt x="17693" y="20634"/>
                      <a:pt x="17717" y="20598"/>
                      <a:pt x="17741" y="20574"/>
                    </a:cubicBezTo>
                    <a:lnTo>
                      <a:pt x="17836" y="20574"/>
                    </a:lnTo>
                    <a:cubicBezTo>
                      <a:pt x="17848" y="20598"/>
                      <a:pt x="17860" y="20622"/>
                      <a:pt x="17872" y="20646"/>
                    </a:cubicBezTo>
                    <a:lnTo>
                      <a:pt x="18039" y="20729"/>
                    </a:lnTo>
                    <a:lnTo>
                      <a:pt x="17979" y="20646"/>
                    </a:lnTo>
                    <a:cubicBezTo>
                      <a:pt x="17979" y="20634"/>
                      <a:pt x="17991" y="20610"/>
                      <a:pt x="17991" y="20598"/>
                    </a:cubicBezTo>
                    <a:lnTo>
                      <a:pt x="17932" y="20515"/>
                    </a:lnTo>
                    <a:cubicBezTo>
                      <a:pt x="17908" y="20467"/>
                      <a:pt x="17884" y="20420"/>
                      <a:pt x="17860" y="20372"/>
                    </a:cubicBezTo>
                    <a:lnTo>
                      <a:pt x="17812" y="20312"/>
                    </a:lnTo>
                    <a:lnTo>
                      <a:pt x="17812" y="20277"/>
                    </a:lnTo>
                    <a:lnTo>
                      <a:pt x="17884" y="20277"/>
                    </a:lnTo>
                    <a:lnTo>
                      <a:pt x="18015" y="20324"/>
                    </a:lnTo>
                    <a:lnTo>
                      <a:pt x="17967" y="20360"/>
                    </a:lnTo>
                    <a:lnTo>
                      <a:pt x="18003" y="20396"/>
                    </a:lnTo>
                    <a:lnTo>
                      <a:pt x="18074" y="20348"/>
                    </a:lnTo>
                    <a:lnTo>
                      <a:pt x="18205" y="20384"/>
                    </a:lnTo>
                    <a:lnTo>
                      <a:pt x="18205" y="20348"/>
                    </a:lnTo>
                    <a:lnTo>
                      <a:pt x="18158" y="20324"/>
                    </a:lnTo>
                    <a:lnTo>
                      <a:pt x="18146" y="20289"/>
                    </a:lnTo>
                    <a:lnTo>
                      <a:pt x="18098" y="20277"/>
                    </a:lnTo>
                    <a:lnTo>
                      <a:pt x="18003" y="20229"/>
                    </a:lnTo>
                    <a:cubicBezTo>
                      <a:pt x="18003" y="20217"/>
                      <a:pt x="18003" y="20193"/>
                      <a:pt x="18015" y="20181"/>
                    </a:cubicBezTo>
                    <a:lnTo>
                      <a:pt x="17908" y="20122"/>
                    </a:lnTo>
                    <a:lnTo>
                      <a:pt x="18015" y="20086"/>
                    </a:lnTo>
                    <a:lnTo>
                      <a:pt x="18110" y="20098"/>
                    </a:lnTo>
                    <a:lnTo>
                      <a:pt x="18182" y="20062"/>
                    </a:lnTo>
                    <a:lnTo>
                      <a:pt x="18324" y="20146"/>
                    </a:lnTo>
                    <a:cubicBezTo>
                      <a:pt x="18336" y="20158"/>
                      <a:pt x="18336" y="20170"/>
                      <a:pt x="18348" y="20181"/>
                    </a:cubicBezTo>
                    <a:lnTo>
                      <a:pt x="18455" y="20193"/>
                    </a:lnTo>
                    <a:lnTo>
                      <a:pt x="18491" y="20146"/>
                    </a:lnTo>
                    <a:lnTo>
                      <a:pt x="18396" y="20050"/>
                    </a:lnTo>
                    <a:lnTo>
                      <a:pt x="18432" y="19955"/>
                    </a:lnTo>
                    <a:lnTo>
                      <a:pt x="18384" y="19908"/>
                    </a:lnTo>
                    <a:lnTo>
                      <a:pt x="18122" y="19777"/>
                    </a:lnTo>
                    <a:lnTo>
                      <a:pt x="18039" y="19753"/>
                    </a:lnTo>
                    <a:lnTo>
                      <a:pt x="18003" y="19705"/>
                    </a:lnTo>
                    <a:lnTo>
                      <a:pt x="17932" y="19705"/>
                    </a:lnTo>
                    <a:lnTo>
                      <a:pt x="17884" y="19658"/>
                    </a:lnTo>
                    <a:lnTo>
                      <a:pt x="17765" y="19646"/>
                    </a:lnTo>
                    <a:lnTo>
                      <a:pt x="17658" y="19574"/>
                    </a:lnTo>
                    <a:lnTo>
                      <a:pt x="17777" y="19562"/>
                    </a:lnTo>
                    <a:lnTo>
                      <a:pt x="17848" y="19515"/>
                    </a:lnTo>
                    <a:lnTo>
                      <a:pt x="17848" y="19467"/>
                    </a:lnTo>
                    <a:lnTo>
                      <a:pt x="17741" y="19443"/>
                    </a:lnTo>
                    <a:lnTo>
                      <a:pt x="17801" y="19384"/>
                    </a:lnTo>
                    <a:lnTo>
                      <a:pt x="17801" y="19336"/>
                    </a:lnTo>
                    <a:lnTo>
                      <a:pt x="17896" y="19372"/>
                    </a:lnTo>
                    <a:lnTo>
                      <a:pt x="17967" y="19408"/>
                    </a:lnTo>
                    <a:lnTo>
                      <a:pt x="17932" y="19455"/>
                    </a:lnTo>
                    <a:cubicBezTo>
                      <a:pt x="17932" y="19467"/>
                      <a:pt x="17932" y="19491"/>
                      <a:pt x="17943" y="19503"/>
                    </a:cubicBezTo>
                    <a:lnTo>
                      <a:pt x="18003" y="19491"/>
                    </a:lnTo>
                    <a:lnTo>
                      <a:pt x="18051" y="19396"/>
                    </a:lnTo>
                    <a:lnTo>
                      <a:pt x="17967" y="19336"/>
                    </a:lnTo>
                    <a:lnTo>
                      <a:pt x="17812" y="19169"/>
                    </a:lnTo>
                    <a:lnTo>
                      <a:pt x="17741" y="19134"/>
                    </a:lnTo>
                    <a:cubicBezTo>
                      <a:pt x="17741" y="19110"/>
                      <a:pt x="17729" y="19086"/>
                      <a:pt x="17717" y="19074"/>
                    </a:cubicBezTo>
                    <a:lnTo>
                      <a:pt x="17586" y="18991"/>
                    </a:lnTo>
                    <a:lnTo>
                      <a:pt x="17634" y="18943"/>
                    </a:lnTo>
                    <a:cubicBezTo>
                      <a:pt x="17634" y="18896"/>
                      <a:pt x="17634" y="18836"/>
                      <a:pt x="17622" y="18788"/>
                    </a:cubicBezTo>
                    <a:lnTo>
                      <a:pt x="17705" y="18705"/>
                    </a:lnTo>
                    <a:lnTo>
                      <a:pt x="17848" y="18693"/>
                    </a:lnTo>
                    <a:cubicBezTo>
                      <a:pt x="17848" y="18717"/>
                      <a:pt x="17860" y="18741"/>
                      <a:pt x="17872" y="18777"/>
                    </a:cubicBezTo>
                    <a:lnTo>
                      <a:pt x="17801" y="18777"/>
                    </a:lnTo>
                    <a:cubicBezTo>
                      <a:pt x="17801" y="18788"/>
                      <a:pt x="17812" y="18800"/>
                      <a:pt x="17812" y="18812"/>
                    </a:cubicBezTo>
                    <a:lnTo>
                      <a:pt x="17991" y="18884"/>
                    </a:lnTo>
                    <a:cubicBezTo>
                      <a:pt x="17991" y="18907"/>
                      <a:pt x="18003" y="18943"/>
                      <a:pt x="18003" y="18979"/>
                    </a:cubicBezTo>
                    <a:lnTo>
                      <a:pt x="18122" y="19050"/>
                    </a:lnTo>
                    <a:lnTo>
                      <a:pt x="18241" y="19050"/>
                    </a:lnTo>
                    <a:lnTo>
                      <a:pt x="18158" y="19003"/>
                    </a:lnTo>
                    <a:lnTo>
                      <a:pt x="18110" y="18931"/>
                    </a:lnTo>
                    <a:cubicBezTo>
                      <a:pt x="18110" y="18919"/>
                      <a:pt x="18122" y="18896"/>
                      <a:pt x="18134" y="18884"/>
                    </a:cubicBezTo>
                    <a:lnTo>
                      <a:pt x="18253" y="18919"/>
                    </a:lnTo>
                    <a:lnTo>
                      <a:pt x="18336" y="19003"/>
                    </a:lnTo>
                    <a:lnTo>
                      <a:pt x="18420" y="19038"/>
                    </a:lnTo>
                    <a:lnTo>
                      <a:pt x="18467" y="18979"/>
                    </a:lnTo>
                    <a:lnTo>
                      <a:pt x="18372" y="18931"/>
                    </a:lnTo>
                    <a:lnTo>
                      <a:pt x="18301" y="18907"/>
                    </a:lnTo>
                    <a:lnTo>
                      <a:pt x="18301" y="18860"/>
                    </a:lnTo>
                    <a:lnTo>
                      <a:pt x="18515" y="18872"/>
                    </a:lnTo>
                    <a:lnTo>
                      <a:pt x="18586" y="18931"/>
                    </a:lnTo>
                    <a:lnTo>
                      <a:pt x="18634" y="18907"/>
                    </a:lnTo>
                    <a:lnTo>
                      <a:pt x="18503" y="18824"/>
                    </a:lnTo>
                    <a:lnTo>
                      <a:pt x="18384" y="18812"/>
                    </a:lnTo>
                    <a:lnTo>
                      <a:pt x="18277" y="18717"/>
                    </a:lnTo>
                    <a:lnTo>
                      <a:pt x="18336" y="18669"/>
                    </a:lnTo>
                    <a:lnTo>
                      <a:pt x="18455" y="18705"/>
                    </a:lnTo>
                    <a:lnTo>
                      <a:pt x="18563" y="18669"/>
                    </a:lnTo>
                    <a:cubicBezTo>
                      <a:pt x="18574" y="18634"/>
                      <a:pt x="18586" y="18598"/>
                      <a:pt x="18610" y="18562"/>
                    </a:cubicBezTo>
                    <a:lnTo>
                      <a:pt x="18694" y="18550"/>
                    </a:lnTo>
                    <a:lnTo>
                      <a:pt x="18824" y="18622"/>
                    </a:lnTo>
                    <a:lnTo>
                      <a:pt x="18920" y="18634"/>
                    </a:lnTo>
                    <a:lnTo>
                      <a:pt x="19027" y="18562"/>
                    </a:lnTo>
                    <a:cubicBezTo>
                      <a:pt x="19027" y="18550"/>
                      <a:pt x="19027" y="18526"/>
                      <a:pt x="19027" y="18515"/>
                    </a:cubicBezTo>
                    <a:lnTo>
                      <a:pt x="19075" y="18515"/>
                    </a:lnTo>
                    <a:lnTo>
                      <a:pt x="19158" y="18586"/>
                    </a:lnTo>
                    <a:lnTo>
                      <a:pt x="19396" y="18598"/>
                    </a:lnTo>
                    <a:lnTo>
                      <a:pt x="19575" y="18634"/>
                    </a:lnTo>
                    <a:lnTo>
                      <a:pt x="19622" y="18717"/>
                    </a:lnTo>
                    <a:lnTo>
                      <a:pt x="19706" y="18753"/>
                    </a:lnTo>
                    <a:lnTo>
                      <a:pt x="19777" y="18753"/>
                    </a:lnTo>
                    <a:lnTo>
                      <a:pt x="19848" y="18765"/>
                    </a:lnTo>
                    <a:lnTo>
                      <a:pt x="19956" y="18765"/>
                    </a:lnTo>
                    <a:lnTo>
                      <a:pt x="19837" y="18812"/>
                    </a:lnTo>
                    <a:lnTo>
                      <a:pt x="19777" y="18812"/>
                    </a:lnTo>
                    <a:lnTo>
                      <a:pt x="19706" y="18931"/>
                    </a:lnTo>
                    <a:lnTo>
                      <a:pt x="19706" y="18991"/>
                    </a:lnTo>
                    <a:lnTo>
                      <a:pt x="19956" y="18848"/>
                    </a:lnTo>
                    <a:lnTo>
                      <a:pt x="20277" y="18765"/>
                    </a:lnTo>
                    <a:cubicBezTo>
                      <a:pt x="20301" y="18729"/>
                      <a:pt x="20313" y="18693"/>
                      <a:pt x="20337" y="18657"/>
                    </a:cubicBezTo>
                    <a:lnTo>
                      <a:pt x="20468" y="18622"/>
                    </a:lnTo>
                    <a:lnTo>
                      <a:pt x="20658" y="18646"/>
                    </a:lnTo>
                    <a:lnTo>
                      <a:pt x="20718" y="18610"/>
                    </a:lnTo>
                    <a:lnTo>
                      <a:pt x="20849" y="18610"/>
                    </a:lnTo>
                    <a:lnTo>
                      <a:pt x="20932" y="18646"/>
                    </a:lnTo>
                    <a:lnTo>
                      <a:pt x="21075" y="18657"/>
                    </a:lnTo>
                    <a:lnTo>
                      <a:pt x="21182" y="18598"/>
                    </a:lnTo>
                    <a:lnTo>
                      <a:pt x="21182" y="18550"/>
                    </a:lnTo>
                    <a:lnTo>
                      <a:pt x="21075" y="18491"/>
                    </a:lnTo>
                    <a:lnTo>
                      <a:pt x="20944" y="18384"/>
                    </a:lnTo>
                    <a:lnTo>
                      <a:pt x="20813" y="18372"/>
                    </a:lnTo>
                    <a:lnTo>
                      <a:pt x="20646" y="18253"/>
                    </a:lnTo>
                    <a:lnTo>
                      <a:pt x="20634" y="18110"/>
                    </a:lnTo>
                    <a:lnTo>
                      <a:pt x="20551" y="18003"/>
                    </a:lnTo>
                    <a:cubicBezTo>
                      <a:pt x="20515" y="17955"/>
                      <a:pt x="20479" y="17919"/>
                      <a:pt x="20444" y="17872"/>
                    </a:cubicBezTo>
                    <a:lnTo>
                      <a:pt x="20337" y="17860"/>
                    </a:lnTo>
                    <a:cubicBezTo>
                      <a:pt x="20337" y="17848"/>
                      <a:pt x="20325" y="17836"/>
                      <a:pt x="20325" y="17824"/>
                    </a:cubicBezTo>
                    <a:lnTo>
                      <a:pt x="20491" y="17741"/>
                    </a:lnTo>
                    <a:cubicBezTo>
                      <a:pt x="20503" y="17717"/>
                      <a:pt x="20527" y="17693"/>
                      <a:pt x="20539" y="17669"/>
                    </a:cubicBezTo>
                    <a:lnTo>
                      <a:pt x="20515" y="17479"/>
                    </a:lnTo>
                    <a:lnTo>
                      <a:pt x="20682" y="17395"/>
                    </a:lnTo>
                    <a:lnTo>
                      <a:pt x="20789" y="17407"/>
                    </a:lnTo>
                    <a:lnTo>
                      <a:pt x="20872" y="17360"/>
                    </a:lnTo>
                    <a:cubicBezTo>
                      <a:pt x="20884" y="17312"/>
                      <a:pt x="20896" y="17264"/>
                      <a:pt x="20908" y="17217"/>
                    </a:cubicBezTo>
                    <a:cubicBezTo>
                      <a:pt x="20908" y="17205"/>
                      <a:pt x="20896" y="17205"/>
                      <a:pt x="20896" y="17193"/>
                    </a:cubicBezTo>
                    <a:cubicBezTo>
                      <a:pt x="20884" y="17169"/>
                      <a:pt x="20872" y="17133"/>
                      <a:pt x="20860" y="17098"/>
                    </a:cubicBezTo>
                    <a:lnTo>
                      <a:pt x="20932" y="17026"/>
                    </a:lnTo>
                    <a:cubicBezTo>
                      <a:pt x="20932" y="16991"/>
                      <a:pt x="20944" y="16955"/>
                      <a:pt x="20944" y="16907"/>
                    </a:cubicBezTo>
                    <a:lnTo>
                      <a:pt x="20896" y="16848"/>
                    </a:lnTo>
                    <a:lnTo>
                      <a:pt x="20980" y="16800"/>
                    </a:lnTo>
                    <a:cubicBezTo>
                      <a:pt x="20991" y="16764"/>
                      <a:pt x="21003" y="16741"/>
                      <a:pt x="21015" y="16717"/>
                    </a:cubicBezTo>
                    <a:lnTo>
                      <a:pt x="21241" y="16717"/>
                    </a:lnTo>
                    <a:lnTo>
                      <a:pt x="21361" y="16705"/>
                    </a:lnTo>
                    <a:cubicBezTo>
                      <a:pt x="21396" y="16669"/>
                      <a:pt x="21420" y="16633"/>
                      <a:pt x="21456" y="16598"/>
                    </a:cubicBezTo>
                    <a:lnTo>
                      <a:pt x="21456" y="16538"/>
                    </a:lnTo>
                    <a:lnTo>
                      <a:pt x="21396" y="16502"/>
                    </a:lnTo>
                    <a:lnTo>
                      <a:pt x="21456" y="16467"/>
                    </a:lnTo>
                    <a:cubicBezTo>
                      <a:pt x="21468" y="16443"/>
                      <a:pt x="21480" y="16419"/>
                      <a:pt x="21480" y="16395"/>
                    </a:cubicBezTo>
                    <a:lnTo>
                      <a:pt x="21432" y="16348"/>
                    </a:lnTo>
                    <a:cubicBezTo>
                      <a:pt x="21432" y="16324"/>
                      <a:pt x="21444" y="16312"/>
                      <a:pt x="21444" y="16300"/>
                    </a:cubicBezTo>
                    <a:cubicBezTo>
                      <a:pt x="21456" y="16276"/>
                      <a:pt x="21444" y="16252"/>
                      <a:pt x="21444" y="16240"/>
                    </a:cubicBezTo>
                    <a:lnTo>
                      <a:pt x="21444" y="16240"/>
                    </a:lnTo>
                    <a:lnTo>
                      <a:pt x="21491" y="16288"/>
                    </a:lnTo>
                    <a:lnTo>
                      <a:pt x="21563" y="16288"/>
                    </a:lnTo>
                    <a:lnTo>
                      <a:pt x="21801" y="16121"/>
                    </a:lnTo>
                    <a:cubicBezTo>
                      <a:pt x="21789" y="16110"/>
                      <a:pt x="21789" y="16086"/>
                      <a:pt x="21777" y="16074"/>
                    </a:cubicBezTo>
                    <a:lnTo>
                      <a:pt x="21837" y="16074"/>
                    </a:lnTo>
                    <a:lnTo>
                      <a:pt x="21968" y="15967"/>
                    </a:lnTo>
                    <a:lnTo>
                      <a:pt x="21968" y="15871"/>
                    </a:lnTo>
                    <a:lnTo>
                      <a:pt x="22051" y="15824"/>
                    </a:lnTo>
                    <a:lnTo>
                      <a:pt x="22194" y="15824"/>
                    </a:lnTo>
                    <a:lnTo>
                      <a:pt x="22325" y="15729"/>
                    </a:lnTo>
                    <a:lnTo>
                      <a:pt x="22384" y="15776"/>
                    </a:lnTo>
                    <a:cubicBezTo>
                      <a:pt x="22384" y="15788"/>
                      <a:pt x="22384" y="15788"/>
                      <a:pt x="22384" y="15800"/>
                    </a:cubicBezTo>
                    <a:lnTo>
                      <a:pt x="22492" y="15800"/>
                    </a:lnTo>
                    <a:lnTo>
                      <a:pt x="22539" y="15764"/>
                    </a:lnTo>
                    <a:lnTo>
                      <a:pt x="22599" y="15705"/>
                    </a:lnTo>
                    <a:lnTo>
                      <a:pt x="22634" y="15752"/>
                    </a:lnTo>
                    <a:lnTo>
                      <a:pt x="22706" y="15800"/>
                    </a:lnTo>
                    <a:lnTo>
                      <a:pt x="22801" y="15824"/>
                    </a:lnTo>
                    <a:lnTo>
                      <a:pt x="22980" y="15800"/>
                    </a:lnTo>
                    <a:lnTo>
                      <a:pt x="22849" y="15848"/>
                    </a:lnTo>
                    <a:lnTo>
                      <a:pt x="22765" y="15871"/>
                    </a:lnTo>
                    <a:lnTo>
                      <a:pt x="22658" y="15836"/>
                    </a:lnTo>
                    <a:lnTo>
                      <a:pt x="22325" y="15836"/>
                    </a:lnTo>
                    <a:lnTo>
                      <a:pt x="22373" y="15883"/>
                    </a:lnTo>
                    <a:lnTo>
                      <a:pt x="22587" y="15895"/>
                    </a:lnTo>
                    <a:lnTo>
                      <a:pt x="22765" y="15955"/>
                    </a:lnTo>
                    <a:lnTo>
                      <a:pt x="22730" y="15979"/>
                    </a:lnTo>
                    <a:lnTo>
                      <a:pt x="22670" y="16002"/>
                    </a:lnTo>
                    <a:lnTo>
                      <a:pt x="22754" y="16062"/>
                    </a:lnTo>
                    <a:lnTo>
                      <a:pt x="22837" y="16074"/>
                    </a:lnTo>
                    <a:cubicBezTo>
                      <a:pt x="22873" y="16086"/>
                      <a:pt x="22908" y="16110"/>
                      <a:pt x="22932" y="16121"/>
                    </a:cubicBezTo>
                    <a:lnTo>
                      <a:pt x="23063" y="16086"/>
                    </a:lnTo>
                    <a:lnTo>
                      <a:pt x="23218" y="16086"/>
                    </a:lnTo>
                    <a:lnTo>
                      <a:pt x="23349" y="16133"/>
                    </a:lnTo>
                    <a:lnTo>
                      <a:pt x="23444" y="16181"/>
                    </a:lnTo>
                    <a:lnTo>
                      <a:pt x="23492" y="16121"/>
                    </a:lnTo>
                    <a:lnTo>
                      <a:pt x="23539" y="16145"/>
                    </a:lnTo>
                    <a:cubicBezTo>
                      <a:pt x="23539" y="16181"/>
                      <a:pt x="23551" y="16217"/>
                      <a:pt x="23563" y="16240"/>
                    </a:cubicBezTo>
                    <a:lnTo>
                      <a:pt x="23623" y="16312"/>
                    </a:lnTo>
                    <a:lnTo>
                      <a:pt x="23575" y="16324"/>
                    </a:lnTo>
                    <a:lnTo>
                      <a:pt x="23396" y="16336"/>
                    </a:lnTo>
                    <a:lnTo>
                      <a:pt x="23182" y="16407"/>
                    </a:lnTo>
                    <a:lnTo>
                      <a:pt x="23051" y="16526"/>
                    </a:lnTo>
                    <a:lnTo>
                      <a:pt x="23146" y="16562"/>
                    </a:lnTo>
                    <a:lnTo>
                      <a:pt x="23230" y="16526"/>
                    </a:lnTo>
                    <a:lnTo>
                      <a:pt x="23361" y="16574"/>
                    </a:lnTo>
                    <a:lnTo>
                      <a:pt x="23432" y="16574"/>
                    </a:lnTo>
                    <a:lnTo>
                      <a:pt x="23611" y="16681"/>
                    </a:lnTo>
                    <a:lnTo>
                      <a:pt x="23611" y="16741"/>
                    </a:lnTo>
                    <a:lnTo>
                      <a:pt x="23527" y="16895"/>
                    </a:lnTo>
                    <a:lnTo>
                      <a:pt x="23492" y="16919"/>
                    </a:lnTo>
                    <a:lnTo>
                      <a:pt x="23599" y="16991"/>
                    </a:lnTo>
                    <a:lnTo>
                      <a:pt x="23813" y="17002"/>
                    </a:lnTo>
                    <a:lnTo>
                      <a:pt x="24016" y="16955"/>
                    </a:lnTo>
                    <a:lnTo>
                      <a:pt x="24301" y="16836"/>
                    </a:lnTo>
                    <a:lnTo>
                      <a:pt x="24492" y="16848"/>
                    </a:lnTo>
                    <a:cubicBezTo>
                      <a:pt x="24528" y="16776"/>
                      <a:pt x="24551" y="16693"/>
                      <a:pt x="24587" y="16610"/>
                    </a:cubicBezTo>
                    <a:lnTo>
                      <a:pt x="24575" y="16610"/>
                    </a:lnTo>
                    <a:lnTo>
                      <a:pt x="24301" y="16371"/>
                    </a:lnTo>
                    <a:cubicBezTo>
                      <a:pt x="24289" y="16336"/>
                      <a:pt x="24278" y="16300"/>
                      <a:pt x="24266" y="16264"/>
                    </a:cubicBezTo>
                    <a:lnTo>
                      <a:pt x="24182" y="16169"/>
                    </a:lnTo>
                    <a:lnTo>
                      <a:pt x="24135" y="16193"/>
                    </a:lnTo>
                    <a:lnTo>
                      <a:pt x="24182" y="16300"/>
                    </a:lnTo>
                    <a:lnTo>
                      <a:pt x="24373" y="16479"/>
                    </a:lnTo>
                    <a:lnTo>
                      <a:pt x="24563" y="16633"/>
                    </a:lnTo>
                    <a:cubicBezTo>
                      <a:pt x="24539" y="16633"/>
                      <a:pt x="24528" y="16645"/>
                      <a:pt x="24504" y="16645"/>
                    </a:cubicBezTo>
                    <a:lnTo>
                      <a:pt x="24373" y="16610"/>
                    </a:lnTo>
                    <a:lnTo>
                      <a:pt x="24301" y="16562"/>
                    </a:lnTo>
                    <a:cubicBezTo>
                      <a:pt x="24301" y="16526"/>
                      <a:pt x="24289" y="16491"/>
                      <a:pt x="24289" y="16467"/>
                    </a:cubicBezTo>
                    <a:lnTo>
                      <a:pt x="24230" y="16431"/>
                    </a:lnTo>
                    <a:lnTo>
                      <a:pt x="24147" y="16467"/>
                    </a:lnTo>
                    <a:cubicBezTo>
                      <a:pt x="24158" y="16455"/>
                      <a:pt x="24170" y="16431"/>
                      <a:pt x="24170" y="16407"/>
                    </a:cubicBezTo>
                    <a:lnTo>
                      <a:pt x="24123" y="16407"/>
                    </a:lnTo>
                    <a:lnTo>
                      <a:pt x="24063" y="16431"/>
                    </a:lnTo>
                    <a:cubicBezTo>
                      <a:pt x="24063" y="16419"/>
                      <a:pt x="24063" y="16407"/>
                      <a:pt x="24063" y="16395"/>
                    </a:cubicBezTo>
                    <a:lnTo>
                      <a:pt x="24123" y="16348"/>
                    </a:lnTo>
                    <a:lnTo>
                      <a:pt x="24087" y="16300"/>
                    </a:lnTo>
                    <a:lnTo>
                      <a:pt x="24016" y="16324"/>
                    </a:lnTo>
                    <a:lnTo>
                      <a:pt x="23944" y="16276"/>
                    </a:lnTo>
                    <a:lnTo>
                      <a:pt x="23885" y="16217"/>
                    </a:lnTo>
                    <a:lnTo>
                      <a:pt x="23694" y="16217"/>
                    </a:lnTo>
                    <a:lnTo>
                      <a:pt x="23611" y="16181"/>
                    </a:lnTo>
                    <a:lnTo>
                      <a:pt x="23635" y="16145"/>
                    </a:lnTo>
                    <a:lnTo>
                      <a:pt x="23766" y="16169"/>
                    </a:lnTo>
                    <a:lnTo>
                      <a:pt x="23837" y="16133"/>
                    </a:lnTo>
                    <a:lnTo>
                      <a:pt x="23920" y="16181"/>
                    </a:lnTo>
                    <a:lnTo>
                      <a:pt x="24051" y="16193"/>
                    </a:lnTo>
                    <a:lnTo>
                      <a:pt x="24075" y="16145"/>
                    </a:lnTo>
                    <a:lnTo>
                      <a:pt x="24182" y="16145"/>
                    </a:lnTo>
                    <a:lnTo>
                      <a:pt x="24373" y="16026"/>
                    </a:lnTo>
                    <a:cubicBezTo>
                      <a:pt x="24373" y="16014"/>
                      <a:pt x="24397" y="15990"/>
                      <a:pt x="24397" y="15979"/>
                    </a:cubicBezTo>
                    <a:lnTo>
                      <a:pt x="24456" y="16014"/>
                    </a:lnTo>
                    <a:cubicBezTo>
                      <a:pt x="24456" y="16026"/>
                      <a:pt x="24468" y="16038"/>
                      <a:pt x="24480" y="16050"/>
                    </a:cubicBezTo>
                    <a:lnTo>
                      <a:pt x="24349" y="16133"/>
                    </a:lnTo>
                    <a:lnTo>
                      <a:pt x="24301" y="16145"/>
                    </a:lnTo>
                    <a:cubicBezTo>
                      <a:pt x="24313" y="16157"/>
                      <a:pt x="24325" y="16169"/>
                      <a:pt x="24325" y="16193"/>
                    </a:cubicBezTo>
                    <a:lnTo>
                      <a:pt x="24409" y="16169"/>
                    </a:lnTo>
                    <a:lnTo>
                      <a:pt x="24539" y="16050"/>
                    </a:lnTo>
                    <a:lnTo>
                      <a:pt x="24575" y="16002"/>
                    </a:lnTo>
                    <a:lnTo>
                      <a:pt x="24504" y="15943"/>
                    </a:lnTo>
                    <a:lnTo>
                      <a:pt x="24480" y="15883"/>
                    </a:lnTo>
                    <a:lnTo>
                      <a:pt x="24528" y="15883"/>
                    </a:lnTo>
                    <a:lnTo>
                      <a:pt x="24599" y="15979"/>
                    </a:lnTo>
                    <a:lnTo>
                      <a:pt x="24670" y="15990"/>
                    </a:lnTo>
                    <a:lnTo>
                      <a:pt x="24694" y="15990"/>
                    </a:lnTo>
                    <a:cubicBezTo>
                      <a:pt x="24706" y="15455"/>
                      <a:pt x="24623" y="14931"/>
                      <a:pt x="24456" y="14431"/>
                    </a:cubicBezTo>
                    <a:cubicBezTo>
                      <a:pt x="23908" y="12692"/>
                      <a:pt x="22777" y="11204"/>
                      <a:pt x="22242" y="9454"/>
                    </a:cubicBezTo>
                    <a:cubicBezTo>
                      <a:pt x="21944" y="8537"/>
                      <a:pt x="21801" y="7585"/>
                      <a:pt x="21801" y="6608"/>
                    </a:cubicBezTo>
                    <a:cubicBezTo>
                      <a:pt x="21813" y="5811"/>
                      <a:pt x="21980" y="4941"/>
                      <a:pt x="22551" y="4334"/>
                    </a:cubicBezTo>
                    <a:lnTo>
                      <a:pt x="22551" y="4263"/>
                    </a:lnTo>
                    <a:lnTo>
                      <a:pt x="22515" y="4251"/>
                    </a:lnTo>
                    <a:lnTo>
                      <a:pt x="22527" y="4203"/>
                    </a:lnTo>
                    <a:lnTo>
                      <a:pt x="22575" y="4156"/>
                    </a:lnTo>
                    <a:lnTo>
                      <a:pt x="22504" y="4144"/>
                    </a:lnTo>
                    <a:lnTo>
                      <a:pt x="22373" y="4013"/>
                    </a:lnTo>
                    <a:lnTo>
                      <a:pt x="22087" y="3918"/>
                    </a:lnTo>
                    <a:lnTo>
                      <a:pt x="22015" y="3953"/>
                    </a:lnTo>
                    <a:lnTo>
                      <a:pt x="21956" y="3906"/>
                    </a:lnTo>
                    <a:lnTo>
                      <a:pt x="21849" y="3906"/>
                    </a:lnTo>
                    <a:lnTo>
                      <a:pt x="21801" y="3929"/>
                    </a:lnTo>
                    <a:lnTo>
                      <a:pt x="21646" y="3906"/>
                    </a:lnTo>
                    <a:lnTo>
                      <a:pt x="21706" y="3858"/>
                    </a:lnTo>
                    <a:lnTo>
                      <a:pt x="21825" y="3858"/>
                    </a:lnTo>
                    <a:lnTo>
                      <a:pt x="21872" y="3798"/>
                    </a:lnTo>
                    <a:lnTo>
                      <a:pt x="21730" y="3775"/>
                    </a:lnTo>
                    <a:lnTo>
                      <a:pt x="21730" y="3751"/>
                    </a:lnTo>
                    <a:lnTo>
                      <a:pt x="21825" y="3739"/>
                    </a:lnTo>
                    <a:lnTo>
                      <a:pt x="21742" y="3691"/>
                    </a:lnTo>
                    <a:lnTo>
                      <a:pt x="21646" y="3727"/>
                    </a:lnTo>
                    <a:lnTo>
                      <a:pt x="21444" y="3751"/>
                    </a:lnTo>
                    <a:lnTo>
                      <a:pt x="21408" y="3727"/>
                    </a:lnTo>
                    <a:lnTo>
                      <a:pt x="21468" y="3679"/>
                    </a:lnTo>
                    <a:lnTo>
                      <a:pt x="21599" y="3644"/>
                    </a:lnTo>
                    <a:lnTo>
                      <a:pt x="21563" y="3620"/>
                    </a:lnTo>
                    <a:lnTo>
                      <a:pt x="21372" y="3572"/>
                    </a:lnTo>
                    <a:cubicBezTo>
                      <a:pt x="21372" y="3560"/>
                      <a:pt x="21361" y="3537"/>
                      <a:pt x="21349" y="3513"/>
                    </a:cubicBezTo>
                    <a:lnTo>
                      <a:pt x="21194" y="3441"/>
                    </a:lnTo>
                    <a:lnTo>
                      <a:pt x="21182" y="3322"/>
                    </a:lnTo>
                    <a:lnTo>
                      <a:pt x="21039" y="3263"/>
                    </a:lnTo>
                    <a:lnTo>
                      <a:pt x="21075" y="3239"/>
                    </a:lnTo>
                    <a:lnTo>
                      <a:pt x="21194" y="3239"/>
                    </a:lnTo>
                    <a:cubicBezTo>
                      <a:pt x="21206" y="3251"/>
                      <a:pt x="21218" y="3251"/>
                      <a:pt x="21230" y="3263"/>
                    </a:cubicBezTo>
                    <a:lnTo>
                      <a:pt x="21384" y="3287"/>
                    </a:lnTo>
                    <a:lnTo>
                      <a:pt x="21408" y="3358"/>
                    </a:lnTo>
                    <a:lnTo>
                      <a:pt x="21670" y="3525"/>
                    </a:lnTo>
                    <a:lnTo>
                      <a:pt x="21753" y="3525"/>
                    </a:lnTo>
                    <a:lnTo>
                      <a:pt x="21789" y="3501"/>
                    </a:lnTo>
                    <a:lnTo>
                      <a:pt x="21908" y="3572"/>
                    </a:lnTo>
                    <a:lnTo>
                      <a:pt x="22123" y="3584"/>
                    </a:lnTo>
                    <a:lnTo>
                      <a:pt x="22146" y="3548"/>
                    </a:lnTo>
                    <a:lnTo>
                      <a:pt x="22218" y="3608"/>
                    </a:lnTo>
                    <a:lnTo>
                      <a:pt x="22146" y="3644"/>
                    </a:lnTo>
                    <a:lnTo>
                      <a:pt x="22194" y="3668"/>
                    </a:lnTo>
                    <a:lnTo>
                      <a:pt x="22194" y="3715"/>
                    </a:lnTo>
                    <a:lnTo>
                      <a:pt x="22313" y="3727"/>
                    </a:lnTo>
                    <a:lnTo>
                      <a:pt x="22373" y="3691"/>
                    </a:lnTo>
                    <a:lnTo>
                      <a:pt x="22575" y="3703"/>
                    </a:lnTo>
                    <a:lnTo>
                      <a:pt x="22527" y="3715"/>
                    </a:lnTo>
                    <a:lnTo>
                      <a:pt x="22634" y="3739"/>
                    </a:lnTo>
                    <a:lnTo>
                      <a:pt x="22754" y="3739"/>
                    </a:lnTo>
                    <a:cubicBezTo>
                      <a:pt x="22754" y="3751"/>
                      <a:pt x="22754" y="3763"/>
                      <a:pt x="22754" y="3787"/>
                    </a:cubicBezTo>
                    <a:lnTo>
                      <a:pt x="22896" y="3894"/>
                    </a:lnTo>
                    <a:lnTo>
                      <a:pt x="23004" y="3858"/>
                    </a:lnTo>
                    <a:lnTo>
                      <a:pt x="23099" y="3882"/>
                    </a:lnTo>
                    <a:lnTo>
                      <a:pt x="23123" y="3929"/>
                    </a:lnTo>
                    <a:lnTo>
                      <a:pt x="23301" y="3941"/>
                    </a:lnTo>
                    <a:lnTo>
                      <a:pt x="23408" y="3965"/>
                    </a:lnTo>
                    <a:lnTo>
                      <a:pt x="23504" y="3929"/>
                    </a:lnTo>
                    <a:lnTo>
                      <a:pt x="23647" y="4001"/>
                    </a:lnTo>
                    <a:lnTo>
                      <a:pt x="23849" y="4060"/>
                    </a:lnTo>
                    <a:lnTo>
                      <a:pt x="24218" y="4096"/>
                    </a:lnTo>
                    <a:lnTo>
                      <a:pt x="24504" y="4096"/>
                    </a:lnTo>
                    <a:lnTo>
                      <a:pt x="24551" y="4060"/>
                    </a:lnTo>
                    <a:cubicBezTo>
                      <a:pt x="24611" y="4060"/>
                      <a:pt x="24670" y="4072"/>
                      <a:pt x="24742" y="4072"/>
                    </a:cubicBezTo>
                    <a:lnTo>
                      <a:pt x="24837" y="4037"/>
                    </a:lnTo>
                    <a:lnTo>
                      <a:pt x="25040" y="4025"/>
                    </a:lnTo>
                    <a:lnTo>
                      <a:pt x="25218" y="3977"/>
                    </a:lnTo>
                    <a:lnTo>
                      <a:pt x="25480" y="3787"/>
                    </a:lnTo>
                    <a:lnTo>
                      <a:pt x="25504" y="3739"/>
                    </a:lnTo>
                    <a:cubicBezTo>
                      <a:pt x="25552" y="3703"/>
                      <a:pt x="25599" y="3668"/>
                      <a:pt x="25647" y="3632"/>
                    </a:cubicBezTo>
                    <a:cubicBezTo>
                      <a:pt x="25647" y="3620"/>
                      <a:pt x="25647" y="3596"/>
                      <a:pt x="25647" y="3584"/>
                    </a:cubicBezTo>
                    <a:lnTo>
                      <a:pt x="25706" y="3525"/>
                    </a:lnTo>
                    <a:cubicBezTo>
                      <a:pt x="25718" y="3477"/>
                      <a:pt x="25730" y="3441"/>
                      <a:pt x="25742" y="3406"/>
                    </a:cubicBezTo>
                    <a:cubicBezTo>
                      <a:pt x="25754" y="3358"/>
                      <a:pt x="25742" y="3334"/>
                      <a:pt x="25742" y="3310"/>
                    </a:cubicBezTo>
                    <a:lnTo>
                      <a:pt x="25742" y="3203"/>
                    </a:lnTo>
                    <a:lnTo>
                      <a:pt x="25694" y="3167"/>
                    </a:lnTo>
                    <a:lnTo>
                      <a:pt x="25647" y="3167"/>
                    </a:lnTo>
                    <a:lnTo>
                      <a:pt x="25552" y="3060"/>
                    </a:lnTo>
                    <a:lnTo>
                      <a:pt x="25480" y="3025"/>
                    </a:lnTo>
                    <a:cubicBezTo>
                      <a:pt x="25468" y="2989"/>
                      <a:pt x="25456" y="2953"/>
                      <a:pt x="25444" y="2917"/>
                    </a:cubicBezTo>
                    <a:lnTo>
                      <a:pt x="25313" y="2822"/>
                    </a:lnTo>
                    <a:lnTo>
                      <a:pt x="25206" y="2798"/>
                    </a:lnTo>
                    <a:lnTo>
                      <a:pt x="25171" y="2834"/>
                    </a:lnTo>
                    <a:lnTo>
                      <a:pt x="25028" y="2786"/>
                    </a:lnTo>
                    <a:lnTo>
                      <a:pt x="25040" y="2727"/>
                    </a:lnTo>
                    <a:lnTo>
                      <a:pt x="24790" y="2596"/>
                    </a:lnTo>
                    <a:lnTo>
                      <a:pt x="24813" y="2525"/>
                    </a:lnTo>
                    <a:lnTo>
                      <a:pt x="24682" y="2429"/>
                    </a:lnTo>
                    <a:lnTo>
                      <a:pt x="24611" y="2429"/>
                    </a:lnTo>
                    <a:lnTo>
                      <a:pt x="24635" y="2465"/>
                    </a:lnTo>
                    <a:cubicBezTo>
                      <a:pt x="24670" y="2501"/>
                      <a:pt x="24706" y="2536"/>
                      <a:pt x="24730" y="2572"/>
                    </a:cubicBezTo>
                    <a:lnTo>
                      <a:pt x="24635" y="2584"/>
                    </a:lnTo>
                    <a:lnTo>
                      <a:pt x="24492" y="2489"/>
                    </a:lnTo>
                    <a:lnTo>
                      <a:pt x="24385" y="2477"/>
                    </a:lnTo>
                    <a:lnTo>
                      <a:pt x="24218" y="2358"/>
                    </a:lnTo>
                    <a:lnTo>
                      <a:pt x="24147" y="2358"/>
                    </a:lnTo>
                    <a:cubicBezTo>
                      <a:pt x="24135" y="2358"/>
                      <a:pt x="24147" y="2382"/>
                      <a:pt x="24147" y="2394"/>
                    </a:cubicBezTo>
                    <a:cubicBezTo>
                      <a:pt x="24147" y="2405"/>
                      <a:pt x="24158" y="2417"/>
                      <a:pt x="24170" y="2441"/>
                    </a:cubicBezTo>
                    <a:cubicBezTo>
                      <a:pt x="24135" y="2429"/>
                      <a:pt x="24111" y="2417"/>
                      <a:pt x="24075" y="2417"/>
                    </a:cubicBezTo>
                    <a:lnTo>
                      <a:pt x="23932" y="2263"/>
                    </a:lnTo>
                    <a:cubicBezTo>
                      <a:pt x="23897" y="2251"/>
                      <a:pt x="23861" y="2239"/>
                      <a:pt x="23813" y="2239"/>
                    </a:cubicBezTo>
                    <a:lnTo>
                      <a:pt x="23730" y="2155"/>
                    </a:lnTo>
                    <a:lnTo>
                      <a:pt x="23301" y="1941"/>
                    </a:lnTo>
                    <a:lnTo>
                      <a:pt x="22658" y="1691"/>
                    </a:lnTo>
                    <a:lnTo>
                      <a:pt x="22504" y="1632"/>
                    </a:lnTo>
                    <a:lnTo>
                      <a:pt x="22492" y="1667"/>
                    </a:lnTo>
                    <a:lnTo>
                      <a:pt x="22349" y="1608"/>
                    </a:lnTo>
                    <a:lnTo>
                      <a:pt x="22206" y="1584"/>
                    </a:lnTo>
                    <a:lnTo>
                      <a:pt x="22206" y="1584"/>
                    </a:lnTo>
                    <a:cubicBezTo>
                      <a:pt x="22206" y="1596"/>
                      <a:pt x="22218" y="1608"/>
                      <a:pt x="22218" y="1620"/>
                    </a:cubicBezTo>
                    <a:lnTo>
                      <a:pt x="22123" y="1643"/>
                    </a:lnTo>
                    <a:lnTo>
                      <a:pt x="21992" y="1608"/>
                    </a:lnTo>
                    <a:lnTo>
                      <a:pt x="21813" y="1596"/>
                    </a:lnTo>
                    <a:lnTo>
                      <a:pt x="21730" y="1512"/>
                    </a:lnTo>
                    <a:lnTo>
                      <a:pt x="21611" y="1477"/>
                    </a:lnTo>
                    <a:lnTo>
                      <a:pt x="21611" y="1501"/>
                    </a:lnTo>
                    <a:lnTo>
                      <a:pt x="21682" y="1560"/>
                    </a:lnTo>
                    <a:lnTo>
                      <a:pt x="21599" y="1512"/>
                    </a:lnTo>
                    <a:lnTo>
                      <a:pt x="21468" y="1512"/>
                    </a:lnTo>
                    <a:lnTo>
                      <a:pt x="21420" y="1536"/>
                    </a:lnTo>
                    <a:cubicBezTo>
                      <a:pt x="21420" y="1560"/>
                      <a:pt x="21432" y="1572"/>
                      <a:pt x="21432" y="1596"/>
                    </a:cubicBezTo>
                    <a:lnTo>
                      <a:pt x="21349" y="1691"/>
                    </a:lnTo>
                    <a:lnTo>
                      <a:pt x="21218" y="1691"/>
                    </a:lnTo>
                    <a:lnTo>
                      <a:pt x="21289" y="1620"/>
                    </a:lnTo>
                    <a:lnTo>
                      <a:pt x="21372" y="1584"/>
                    </a:lnTo>
                    <a:lnTo>
                      <a:pt x="21337" y="1548"/>
                    </a:lnTo>
                    <a:lnTo>
                      <a:pt x="21230" y="1548"/>
                    </a:lnTo>
                    <a:lnTo>
                      <a:pt x="21265" y="1501"/>
                    </a:lnTo>
                    <a:lnTo>
                      <a:pt x="21301" y="1477"/>
                    </a:lnTo>
                    <a:lnTo>
                      <a:pt x="21241" y="1453"/>
                    </a:lnTo>
                    <a:lnTo>
                      <a:pt x="21182" y="1489"/>
                    </a:lnTo>
                    <a:lnTo>
                      <a:pt x="21075" y="1572"/>
                    </a:lnTo>
                    <a:lnTo>
                      <a:pt x="21075" y="1512"/>
                    </a:lnTo>
                    <a:lnTo>
                      <a:pt x="21087" y="1489"/>
                    </a:lnTo>
                    <a:lnTo>
                      <a:pt x="21063" y="1465"/>
                    </a:lnTo>
                    <a:cubicBezTo>
                      <a:pt x="21039" y="1477"/>
                      <a:pt x="21015" y="1489"/>
                      <a:pt x="21003" y="1512"/>
                    </a:cubicBezTo>
                    <a:cubicBezTo>
                      <a:pt x="20997" y="1507"/>
                      <a:pt x="20991" y="1504"/>
                      <a:pt x="20985" y="1504"/>
                    </a:cubicBezTo>
                    <a:cubicBezTo>
                      <a:pt x="20980" y="1504"/>
                      <a:pt x="20974" y="1507"/>
                      <a:pt x="20968" y="1512"/>
                    </a:cubicBezTo>
                    <a:cubicBezTo>
                      <a:pt x="20968" y="1489"/>
                      <a:pt x="20956" y="1465"/>
                      <a:pt x="20956" y="1441"/>
                    </a:cubicBezTo>
                    <a:lnTo>
                      <a:pt x="20849" y="1417"/>
                    </a:lnTo>
                    <a:lnTo>
                      <a:pt x="20741" y="1465"/>
                    </a:lnTo>
                    <a:cubicBezTo>
                      <a:pt x="20729" y="1441"/>
                      <a:pt x="20729" y="1417"/>
                      <a:pt x="20718" y="1393"/>
                    </a:cubicBezTo>
                    <a:lnTo>
                      <a:pt x="20670" y="1370"/>
                    </a:lnTo>
                    <a:lnTo>
                      <a:pt x="20575" y="1417"/>
                    </a:lnTo>
                    <a:cubicBezTo>
                      <a:pt x="20563" y="1393"/>
                      <a:pt x="20551" y="1370"/>
                      <a:pt x="20539" y="1346"/>
                    </a:cubicBezTo>
                    <a:cubicBezTo>
                      <a:pt x="20539" y="1322"/>
                      <a:pt x="20539" y="1286"/>
                      <a:pt x="20539" y="1251"/>
                    </a:cubicBezTo>
                    <a:lnTo>
                      <a:pt x="20610" y="1203"/>
                    </a:lnTo>
                    <a:lnTo>
                      <a:pt x="20610" y="1251"/>
                    </a:lnTo>
                    <a:cubicBezTo>
                      <a:pt x="20646" y="1274"/>
                      <a:pt x="20682" y="1298"/>
                      <a:pt x="20706" y="1322"/>
                    </a:cubicBezTo>
                    <a:lnTo>
                      <a:pt x="20860" y="1322"/>
                    </a:lnTo>
                    <a:lnTo>
                      <a:pt x="20956" y="1358"/>
                    </a:lnTo>
                    <a:lnTo>
                      <a:pt x="21063" y="1310"/>
                    </a:lnTo>
                    <a:cubicBezTo>
                      <a:pt x="21063" y="1286"/>
                      <a:pt x="21063" y="1274"/>
                      <a:pt x="21063" y="1262"/>
                    </a:cubicBezTo>
                    <a:lnTo>
                      <a:pt x="20980" y="1227"/>
                    </a:lnTo>
                    <a:lnTo>
                      <a:pt x="20956" y="1203"/>
                    </a:lnTo>
                    <a:lnTo>
                      <a:pt x="20860" y="1167"/>
                    </a:lnTo>
                    <a:cubicBezTo>
                      <a:pt x="20837" y="1179"/>
                      <a:pt x="20825" y="1191"/>
                      <a:pt x="20801" y="1191"/>
                    </a:cubicBezTo>
                    <a:lnTo>
                      <a:pt x="20741" y="1155"/>
                    </a:lnTo>
                    <a:lnTo>
                      <a:pt x="20670" y="1096"/>
                    </a:lnTo>
                    <a:cubicBezTo>
                      <a:pt x="20634" y="1072"/>
                      <a:pt x="20587" y="1060"/>
                      <a:pt x="20551" y="1048"/>
                    </a:cubicBezTo>
                    <a:lnTo>
                      <a:pt x="20432" y="1036"/>
                    </a:lnTo>
                    <a:lnTo>
                      <a:pt x="20396" y="1060"/>
                    </a:lnTo>
                    <a:lnTo>
                      <a:pt x="20444" y="1108"/>
                    </a:lnTo>
                    <a:lnTo>
                      <a:pt x="20479" y="1120"/>
                    </a:lnTo>
                    <a:cubicBezTo>
                      <a:pt x="20479" y="1120"/>
                      <a:pt x="20479" y="1131"/>
                      <a:pt x="20479" y="1143"/>
                    </a:cubicBezTo>
                    <a:lnTo>
                      <a:pt x="20396" y="1143"/>
                    </a:lnTo>
                    <a:lnTo>
                      <a:pt x="20325" y="1131"/>
                    </a:lnTo>
                    <a:lnTo>
                      <a:pt x="20325" y="1167"/>
                    </a:lnTo>
                    <a:lnTo>
                      <a:pt x="20432" y="1215"/>
                    </a:lnTo>
                    <a:lnTo>
                      <a:pt x="20372" y="1227"/>
                    </a:lnTo>
                    <a:lnTo>
                      <a:pt x="20289" y="1227"/>
                    </a:lnTo>
                    <a:lnTo>
                      <a:pt x="20241" y="1274"/>
                    </a:lnTo>
                    <a:lnTo>
                      <a:pt x="20218" y="1370"/>
                    </a:lnTo>
                    <a:lnTo>
                      <a:pt x="20158" y="1322"/>
                    </a:lnTo>
                    <a:lnTo>
                      <a:pt x="20158" y="1239"/>
                    </a:lnTo>
                    <a:lnTo>
                      <a:pt x="20110" y="1203"/>
                    </a:lnTo>
                    <a:lnTo>
                      <a:pt x="19967" y="1191"/>
                    </a:lnTo>
                    <a:lnTo>
                      <a:pt x="19932" y="1191"/>
                    </a:lnTo>
                    <a:lnTo>
                      <a:pt x="19837" y="1143"/>
                    </a:lnTo>
                    <a:lnTo>
                      <a:pt x="19789" y="1143"/>
                    </a:lnTo>
                    <a:lnTo>
                      <a:pt x="19753" y="1155"/>
                    </a:lnTo>
                    <a:lnTo>
                      <a:pt x="19753" y="1203"/>
                    </a:lnTo>
                    <a:lnTo>
                      <a:pt x="19706" y="1167"/>
                    </a:lnTo>
                    <a:lnTo>
                      <a:pt x="19670" y="1120"/>
                    </a:lnTo>
                    <a:lnTo>
                      <a:pt x="19598" y="1120"/>
                    </a:lnTo>
                    <a:lnTo>
                      <a:pt x="19610" y="1167"/>
                    </a:lnTo>
                    <a:cubicBezTo>
                      <a:pt x="19610" y="1191"/>
                      <a:pt x="19598" y="1215"/>
                      <a:pt x="19598" y="1251"/>
                    </a:cubicBezTo>
                    <a:lnTo>
                      <a:pt x="19551" y="1227"/>
                    </a:lnTo>
                    <a:lnTo>
                      <a:pt x="19491" y="1167"/>
                    </a:lnTo>
                    <a:lnTo>
                      <a:pt x="19396" y="1203"/>
                    </a:lnTo>
                    <a:cubicBezTo>
                      <a:pt x="19384" y="1215"/>
                      <a:pt x="19372" y="1227"/>
                      <a:pt x="19360" y="1251"/>
                    </a:cubicBezTo>
                    <a:lnTo>
                      <a:pt x="19336" y="1179"/>
                    </a:lnTo>
                    <a:cubicBezTo>
                      <a:pt x="19336" y="1155"/>
                      <a:pt x="19313" y="1120"/>
                      <a:pt x="19313" y="1096"/>
                    </a:cubicBezTo>
                    <a:lnTo>
                      <a:pt x="19265" y="1084"/>
                    </a:lnTo>
                    <a:lnTo>
                      <a:pt x="19217" y="989"/>
                    </a:lnTo>
                    <a:lnTo>
                      <a:pt x="19158" y="977"/>
                    </a:lnTo>
                    <a:lnTo>
                      <a:pt x="19051" y="977"/>
                    </a:lnTo>
                    <a:lnTo>
                      <a:pt x="18967" y="941"/>
                    </a:lnTo>
                    <a:lnTo>
                      <a:pt x="18813" y="929"/>
                    </a:lnTo>
                    <a:lnTo>
                      <a:pt x="18741" y="858"/>
                    </a:lnTo>
                    <a:lnTo>
                      <a:pt x="18765" y="846"/>
                    </a:lnTo>
                    <a:lnTo>
                      <a:pt x="18955" y="881"/>
                    </a:lnTo>
                    <a:lnTo>
                      <a:pt x="19110" y="881"/>
                    </a:lnTo>
                    <a:lnTo>
                      <a:pt x="19241" y="905"/>
                    </a:lnTo>
                    <a:lnTo>
                      <a:pt x="19491" y="941"/>
                    </a:lnTo>
                    <a:lnTo>
                      <a:pt x="19670" y="905"/>
                    </a:lnTo>
                    <a:lnTo>
                      <a:pt x="19801" y="774"/>
                    </a:lnTo>
                    <a:lnTo>
                      <a:pt x="20039" y="739"/>
                    </a:lnTo>
                    <a:lnTo>
                      <a:pt x="20146" y="691"/>
                    </a:lnTo>
                    <a:lnTo>
                      <a:pt x="20146" y="667"/>
                    </a:lnTo>
                    <a:lnTo>
                      <a:pt x="20075" y="643"/>
                    </a:lnTo>
                    <a:lnTo>
                      <a:pt x="20051" y="608"/>
                    </a:lnTo>
                    <a:lnTo>
                      <a:pt x="19956" y="584"/>
                    </a:lnTo>
                    <a:lnTo>
                      <a:pt x="19848" y="584"/>
                    </a:lnTo>
                    <a:lnTo>
                      <a:pt x="19706" y="500"/>
                    </a:lnTo>
                    <a:lnTo>
                      <a:pt x="19610" y="500"/>
                    </a:lnTo>
                    <a:lnTo>
                      <a:pt x="19503" y="560"/>
                    </a:lnTo>
                    <a:lnTo>
                      <a:pt x="19444" y="560"/>
                    </a:lnTo>
                    <a:lnTo>
                      <a:pt x="19420" y="536"/>
                    </a:lnTo>
                    <a:lnTo>
                      <a:pt x="19527" y="500"/>
                    </a:lnTo>
                    <a:cubicBezTo>
                      <a:pt x="19539" y="477"/>
                      <a:pt x="19539" y="465"/>
                      <a:pt x="19551" y="441"/>
                    </a:cubicBezTo>
                    <a:lnTo>
                      <a:pt x="19432" y="405"/>
                    </a:lnTo>
                    <a:lnTo>
                      <a:pt x="19408" y="381"/>
                    </a:lnTo>
                    <a:lnTo>
                      <a:pt x="19313" y="381"/>
                    </a:lnTo>
                    <a:lnTo>
                      <a:pt x="19229" y="477"/>
                    </a:lnTo>
                    <a:lnTo>
                      <a:pt x="19182" y="477"/>
                    </a:lnTo>
                    <a:cubicBezTo>
                      <a:pt x="19182" y="453"/>
                      <a:pt x="19182" y="429"/>
                      <a:pt x="19194" y="405"/>
                    </a:cubicBezTo>
                    <a:lnTo>
                      <a:pt x="19134" y="405"/>
                    </a:lnTo>
                    <a:lnTo>
                      <a:pt x="19086" y="453"/>
                    </a:lnTo>
                    <a:lnTo>
                      <a:pt x="19027" y="453"/>
                    </a:lnTo>
                    <a:cubicBezTo>
                      <a:pt x="19027" y="441"/>
                      <a:pt x="19015" y="429"/>
                      <a:pt x="19003" y="405"/>
                    </a:cubicBezTo>
                    <a:lnTo>
                      <a:pt x="19086" y="381"/>
                    </a:lnTo>
                    <a:cubicBezTo>
                      <a:pt x="19086" y="358"/>
                      <a:pt x="19086" y="346"/>
                      <a:pt x="19086" y="334"/>
                    </a:cubicBezTo>
                    <a:lnTo>
                      <a:pt x="18967" y="274"/>
                    </a:lnTo>
                    <a:lnTo>
                      <a:pt x="18848" y="274"/>
                    </a:lnTo>
                    <a:lnTo>
                      <a:pt x="18765" y="298"/>
                    </a:lnTo>
                    <a:cubicBezTo>
                      <a:pt x="18765" y="334"/>
                      <a:pt x="18753" y="381"/>
                      <a:pt x="18741" y="417"/>
                    </a:cubicBezTo>
                    <a:lnTo>
                      <a:pt x="18658" y="429"/>
                    </a:lnTo>
                    <a:cubicBezTo>
                      <a:pt x="18658" y="441"/>
                      <a:pt x="18658" y="465"/>
                      <a:pt x="18646" y="477"/>
                    </a:cubicBezTo>
                    <a:cubicBezTo>
                      <a:pt x="18670" y="512"/>
                      <a:pt x="18694" y="548"/>
                      <a:pt x="18717" y="584"/>
                    </a:cubicBezTo>
                    <a:lnTo>
                      <a:pt x="18705" y="643"/>
                    </a:lnTo>
                    <a:lnTo>
                      <a:pt x="18634" y="679"/>
                    </a:lnTo>
                    <a:lnTo>
                      <a:pt x="18586" y="608"/>
                    </a:lnTo>
                    <a:lnTo>
                      <a:pt x="18503" y="596"/>
                    </a:lnTo>
                    <a:cubicBezTo>
                      <a:pt x="18503" y="608"/>
                      <a:pt x="18491" y="608"/>
                      <a:pt x="18491" y="620"/>
                    </a:cubicBezTo>
                    <a:lnTo>
                      <a:pt x="18384" y="608"/>
                    </a:lnTo>
                    <a:lnTo>
                      <a:pt x="18229" y="643"/>
                    </a:lnTo>
                    <a:lnTo>
                      <a:pt x="18348" y="536"/>
                    </a:lnTo>
                    <a:lnTo>
                      <a:pt x="18443" y="524"/>
                    </a:lnTo>
                    <a:cubicBezTo>
                      <a:pt x="18467" y="500"/>
                      <a:pt x="18491" y="477"/>
                      <a:pt x="18515" y="453"/>
                    </a:cubicBezTo>
                    <a:cubicBezTo>
                      <a:pt x="18515" y="441"/>
                      <a:pt x="18503" y="429"/>
                      <a:pt x="18503" y="417"/>
                    </a:cubicBezTo>
                    <a:lnTo>
                      <a:pt x="18455" y="417"/>
                    </a:lnTo>
                    <a:lnTo>
                      <a:pt x="18324" y="465"/>
                    </a:lnTo>
                    <a:lnTo>
                      <a:pt x="18253" y="453"/>
                    </a:lnTo>
                    <a:lnTo>
                      <a:pt x="18265" y="417"/>
                    </a:lnTo>
                    <a:lnTo>
                      <a:pt x="18348" y="381"/>
                    </a:lnTo>
                    <a:lnTo>
                      <a:pt x="18360" y="346"/>
                    </a:lnTo>
                    <a:lnTo>
                      <a:pt x="18253" y="322"/>
                    </a:lnTo>
                    <a:lnTo>
                      <a:pt x="18229" y="298"/>
                    </a:lnTo>
                    <a:lnTo>
                      <a:pt x="18324" y="274"/>
                    </a:lnTo>
                    <a:lnTo>
                      <a:pt x="18360" y="298"/>
                    </a:lnTo>
                    <a:lnTo>
                      <a:pt x="18491" y="298"/>
                    </a:lnTo>
                    <a:lnTo>
                      <a:pt x="18574" y="179"/>
                    </a:lnTo>
                    <a:cubicBezTo>
                      <a:pt x="18574" y="167"/>
                      <a:pt x="18563" y="143"/>
                      <a:pt x="18563" y="131"/>
                    </a:cubicBezTo>
                    <a:lnTo>
                      <a:pt x="18432" y="143"/>
                    </a:lnTo>
                    <a:lnTo>
                      <a:pt x="18372" y="119"/>
                    </a:lnTo>
                    <a:lnTo>
                      <a:pt x="18408" y="60"/>
                    </a:lnTo>
                    <a:cubicBezTo>
                      <a:pt x="18396" y="36"/>
                      <a:pt x="18384" y="24"/>
                      <a:pt x="18372" y="0"/>
                    </a:cubicBezTo>
                    <a:lnTo>
                      <a:pt x="18289" y="48"/>
                    </a:lnTo>
                    <a:lnTo>
                      <a:pt x="18217" y="48"/>
                    </a:lnTo>
                    <a:lnTo>
                      <a:pt x="181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27"/>
              <p:cNvSpPr/>
              <p:nvPr/>
            </p:nvSpPr>
            <p:spPr>
              <a:xfrm>
                <a:off x="4869832" y="2352331"/>
                <a:ext cx="18335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08" extrusionOk="0">
                    <a:moveTo>
                      <a:pt x="144" y="1"/>
                    </a:moveTo>
                    <a:lnTo>
                      <a:pt x="60" y="25"/>
                    </a:lnTo>
                    <a:lnTo>
                      <a:pt x="1" y="84"/>
                    </a:lnTo>
                    <a:cubicBezTo>
                      <a:pt x="13" y="84"/>
                      <a:pt x="13" y="96"/>
                      <a:pt x="24" y="108"/>
                    </a:cubicBezTo>
                    <a:cubicBezTo>
                      <a:pt x="36" y="96"/>
                      <a:pt x="60" y="72"/>
                      <a:pt x="72" y="60"/>
                    </a:cubicBezTo>
                    <a:lnTo>
                      <a:pt x="155" y="48"/>
                    </a:lnTo>
                    <a:cubicBezTo>
                      <a:pt x="155" y="36"/>
                      <a:pt x="144" y="25"/>
                      <a:pt x="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27"/>
              <p:cNvSpPr/>
              <p:nvPr/>
            </p:nvSpPr>
            <p:spPr>
              <a:xfrm>
                <a:off x="4808246" y="2289334"/>
                <a:ext cx="86855" cy="70166"/>
              </a:xfrm>
              <a:custGeom>
                <a:avLst/>
                <a:gdLst/>
                <a:ahLst/>
                <a:cxnLst/>
                <a:rect l="l" t="t" r="r" b="b"/>
                <a:pathLst>
                  <a:path w="739" h="597" extrusionOk="0">
                    <a:moveTo>
                      <a:pt x="525" y="1"/>
                    </a:moveTo>
                    <a:lnTo>
                      <a:pt x="370" y="25"/>
                    </a:lnTo>
                    <a:lnTo>
                      <a:pt x="310" y="108"/>
                    </a:lnTo>
                    <a:lnTo>
                      <a:pt x="346" y="132"/>
                    </a:lnTo>
                    <a:lnTo>
                      <a:pt x="441" y="180"/>
                    </a:lnTo>
                    <a:lnTo>
                      <a:pt x="441" y="227"/>
                    </a:lnTo>
                    <a:lnTo>
                      <a:pt x="370" y="215"/>
                    </a:lnTo>
                    <a:cubicBezTo>
                      <a:pt x="358" y="215"/>
                      <a:pt x="358" y="227"/>
                      <a:pt x="346" y="239"/>
                    </a:cubicBezTo>
                    <a:lnTo>
                      <a:pt x="239" y="180"/>
                    </a:lnTo>
                    <a:lnTo>
                      <a:pt x="239" y="144"/>
                    </a:lnTo>
                    <a:lnTo>
                      <a:pt x="179" y="96"/>
                    </a:lnTo>
                    <a:cubicBezTo>
                      <a:pt x="156" y="108"/>
                      <a:pt x="144" y="108"/>
                      <a:pt x="120" y="120"/>
                    </a:cubicBezTo>
                    <a:lnTo>
                      <a:pt x="72" y="180"/>
                    </a:lnTo>
                    <a:lnTo>
                      <a:pt x="1" y="203"/>
                    </a:lnTo>
                    <a:cubicBezTo>
                      <a:pt x="13" y="215"/>
                      <a:pt x="13" y="239"/>
                      <a:pt x="13" y="251"/>
                    </a:cubicBezTo>
                    <a:lnTo>
                      <a:pt x="72" y="299"/>
                    </a:lnTo>
                    <a:cubicBezTo>
                      <a:pt x="72" y="334"/>
                      <a:pt x="72" y="358"/>
                      <a:pt x="60" y="382"/>
                    </a:cubicBezTo>
                    <a:lnTo>
                      <a:pt x="132" y="441"/>
                    </a:lnTo>
                    <a:lnTo>
                      <a:pt x="203" y="441"/>
                    </a:lnTo>
                    <a:lnTo>
                      <a:pt x="358" y="477"/>
                    </a:lnTo>
                    <a:cubicBezTo>
                      <a:pt x="358" y="489"/>
                      <a:pt x="370" y="501"/>
                      <a:pt x="382" y="513"/>
                    </a:cubicBezTo>
                    <a:lnTo>
                      <a:pt x="322" y="549"/>
                    </a:lnTo>
                    <a:lnTo>
                      <a:pt x="370" y="596"/>
                    </a:lnTo>
                    <a:lnTo>
                      <a:pt x="465" y="596"/>
                    </a:lnTo>
                    <a:lnTo>
                      <a:pt x="513" y="549"/>
                    </a:lnTo>
                    <a:lnTo>
                      <a:pt x="513" y="501"/>
                    </a:lnTo>
                    <a:lnTo>
                      <a:pt x="632" y="465"/>
                    </a:lnTo>
                    <a:lnTo>
                      <a:pt x="691" y="430"/>
                    </a:lnTo>
                    <a:cubicBezTo>
                      <a:pt x="691" y="418"/>
                      <a:pt x="679" y="394"/>
                      <a:pt x="668" y="382"/>
                    </a:cubicBezTo>
                    <a:lnTo>
                      <a:pt x="560" y="322"/>
                    </a:lnTo>
                    <a:lnTo>
                      <a:pt x="560" y="299"/>
                    </a:lnTo>
                    <a:lnTo>
                      <a:pt x="691" y="251"/>
                    </a:lnTo>
                    <a:cubicBezTo>
                      <a:pt x="703" y="227"/>
                      <a:pt x="715" y="191"/>
                      <a:pt x="727" y="156"/>
                    </a:cubicBezTo>
                    <a:cubicBezTo>
                      <a:pt x="739" y="132"/>
                      <a:pt x="715" y="108"/>
                      <a:pt x="715" y="72"/>
                    </a:cubicBezTo>
                    <a:lnTo>
                      <a:pt x="6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27"/>
              <p:cNvSpPr/>
              <p:nvPr/>
            </p:nvSpPr>
            <p:spPr>
              <a:xfrm>
                <a:off x="4892281" y="2311783"/>
                <a:ext cx="9873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84" h="108" extrusionOk="0">
                    <a:moveTo>
                      <a:pt x="48" y="0"/>
                    </a:moveTo>
                    <a:lnTo>
                      <a:pt x="0" y="84"/>
                    </a:lnTo>
                    <a:lnTo>
                      <a:pt x="83" y="10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27"/>
              <p:cNvSpPr/>
              <p:nvPr/>
            </p:nvSpPr>
            <p:spPr>
              <a:xfrm>
                <a:off x="5033553" y="2335524"/>
                <a:ext cx="30911" cy="26797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28" extrusionOk="0">
                    <a:moveTo>
                      <a:pt x="48" y="1"/>
                    </a:moveTo>
                    <a:cubicBezTo>
                      <a:pt x="36" y="37"/>
                      <a:pt x="24" y="72"/>
                      <a:pt x="13" y="108"/>
                    </a:cubicBezTo>
                    <a:cubicBezTo>
                      <a:pt x="1" y="144"/>
                      <a:pt x="24" y="156"/>
                      <a:pt x="36" y="179"/>
                    </a:cubicBezTo>
                    <a:lnTo>
                      <a:pt x="239" y="227"/>
                    </a:lnTo>
                    <a:cubicBezTo>
                      <a:pt x="239" y="203"/>
                      <a:pt x="251" y="179"/>
                      <a:pt x="263" y="156"/>
                    </a:cubicBezTo>
                    <a:lnTo>
                      <a:pt x="155" y="48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27"/>
              <p:cNvSpPr/>
              <p:nvPr/>
            </p:nvSpPr>
            <p:spPr>
              <a:xfrm>
                <a:off x="4721508" y="2320127"/>
                <a:ext cx="63114" cy="39373"/>
              </a:xfrm>
              <a:custGeom>
                <a:avLst/>
                <a:gdLst/>
                <a:ahLst/>
                <a:cxnLst/>
                <a:rect l="l" t="t" r="r" b="b"/>
                <a:pathLst>
                  <a:path w="537" h="335" extrusionOk="0">
                    <a:moveTo>
                      <a:pt x="215" y="1"/>
                    </a:moveTo>
                    <a:lnTo>
                      <a:pt x="24" y="25"/>
                    </a:lnTo>
                    <a:cubicBezTo>
                      <a:pt x="24" y="60"/>
                      <a:pt x="12" y="96"/>
                      <a:pt x="1" y="120"/>
                    </a:cubicBezTo>
                    <a:lnTo>
                      <a:pt x="60" y="215"/>
                    </a:lnTo>
                    <a:lnTo>
                      <a:pt x="179" y="287"/>
                    </a:lnTo>
                    <a:lnTo>
                      <a:pt x="274" y="299"/>
                    </a:lnTo>
                    <a:lnTo>
                      <a:pt x="346" y="334"/>
                    </a:lnTo>
                    <a:lnTo>
                      <a:pt x="465" y="310"/>
                    </a:lnTo>
                    <a:cubicBezTo>
                      <a:pt x="489" y="287"/>
                      <a:pt x="513" y="251"/>
                      <a:pt x="536" y="215"/>
                    </a:cubicBezTo>
                    <a:cubicBezTo>
                      <a:pt x="524" y="203"/>
                      <a:pt x="524" y="179"/>
                      <a:pt x="513" y="156"/>
                    </a:cubicBezTo>
                    <a:lnTo>
                      <a:pt x="429" y="37"/>
                    </a:lnTo>
                    <a:lnTo>
                      <a:pt x="346" y="49"/>
                    </a:lnTo>
                    <a:cubicBezTo>
                      <a:pt x="298" y="37"/>
                      <a:pt x="263" y="13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3" name="Google Shape;6893;p27"/>
              <p:cNvSpPr/>
              <p:nvPr/>
            </p:nvSpPr>
            <p:spPr>
              <a:xfrm>
                <a:off x="4799901" y="2360793"/>
                <a:ext cx="67228" cy="23859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03" extrusionOk="0">
                    <a:moveTo>
                      <a:pt x="84" y="0"/>
                    </a:moveTo>
                    <a:lnTo>
                      <a:pt x="36" y="60"/>
                    </a:lnTo>
                    <a:lnTo>
                      <a:pt x="72" y="95"/>
                    </a:lnTo>
                    <a:lnTo>
                      <a:pt x="0" y="107"/>
                    </a:lnTo>
                    <a:lnTo>
                      <a:pt x="48" y="155"/>
                    </a:lnTo>
                    <a:lnTo>
                      <a:pt x="227" y="191"/>
                    </a:lnTo>
                    <a:lnTo>
                      <a:pt x="393" y="179"/>
                    </a:lnTo>
                    <a:lnTo>
                      <a:pt x="453" y="131"/>
                    </a:lnTo>
                    <a:cubicBezTo>
                      <a:pt x="465" y="155"/>
                      <a:pt x="477" y="179"/>
                      <a:pt x="488" y="191"/>
                    </a:cubicBezTo>
                    <a:lnTo>
                      <a:pt x="512" y="203"/>
                    </a:lnTo>
                    <a:lnTo>
                      <a:pt x="512" y="143"/>
                    </a:lnTo>
                    <a:cubicBezTo>
                      <a:pt x="512" y="119"/>
                      <a:pt x="560" y="95"/>
                      <a:pt x="572" y="72"/>
                    </a:cubicBezTo>
                    <a:cubicBezTo>
                      <a:pt x="572" y="48"/>
                      <a:pt x="560" y="36"/>
                      <a:pt x="548" y="12"/>
                    </a:cubicBezTo>
                    <a:lnTo>
                      <a:pt x="536" y="24"/>
                    </a:lnTo>
                    <a:lnTo>
                      <a:pt x="429" y="24"/>
                    </a:lnTo>
                    <a:cubicBezTo>
                      <a:pt x="417" y="48"/>
                      <a:pt x="405" y="72"/>
                      <a:pt x="393" y="84"/>
                    </a:cubicBezTo>
                    <a:lnTo>
                      <a:pt x="334" y="84"/>
                    </a:lnTo>
                    <a:lnTo>
                      <a:pt x="250" y="107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4" name="Google Shape;6894;p27"/>
              <p:cNvSpPr/>
              <p:nvPr/>
            </p:nvSpPr>
            <p:spPr>
              <a:xfrm>
                <a:off x="4934239" y="2378893"/>
                <a:ext cx="37845" cy="2820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40" extrusionOk="0">
                    <a:moveTo>
                      <a:pt x="119" y="1"/>
                    </a:moveTo>
                    <a:lnTo>
                      <a:pt x="36" y="13"/>
                    </a:lnTo>
                    <a:lnTo>
                      <a:pt x="36" y="72"/>
                    </a:lnTo>
                    <a:lnTo>
                      <a:pt x="131" y="72"/>
                    </a:lnTo>
                    <a:lnTo>
                      <a:pt x="96" y="84"/>
                    </a:lnTo>
                    <a:lnTo>
                      <a:pt x="36" y="120"/>
                    </a:lnTo>
                    <a:lnTo>
                      <a:pt x="0" y="180"/>
                    </a:lnTo>
                    <a:lnTo>
                      <a:pt x="36" y="215"/>
                    </a:lnTo>
                    <a:lnTo>
                      <a:pt x="155" y="239"/>
                    </a:lnTo>
                    <a:lnTo>
                      <a:pt x="238" y="168"/>
                    </a:lnTo>
                    <a:lnTo>
                      <a:pt x="310" y="180"/>
                    </a:lnTo>
                    <a:lnTo>
                      <a:pt x="322" y="144"/>
                    </a:lnTo>
                    <a:lnTo>
                      <a:pt x="274" y="84"/>
                    </a:lnTo>
                    <a:cubicBezTo>
                      <a:pt x="274" y="60"/>
                      <a:pt x="286" y="37"/>
                      <a:pt x="298" y="13"/>
                    </a:cubicBezTo>
                    <a:lnTo>
                      <a:pt x="203" y="1"/>
                    </a:lnTo>
                    <a:cubicBezTo>
                      <a:pt x="191" y="13"/>
                      <a:pt x="179" y="13"/>
                      <a:pt x="167" y="13"/>
                    </a:cubicBez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5" name="Google Shape;6895;p27"/>
              <p:cNvSpPr/>
              <p:nvPr/>
            </p:nvSpPr>
            <p:spPr>
              <a:xfrm>
                <a:off x="4783095" y="2198483"/>
                <a:ext cx="22448" cy="5641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8" extrusionOk="0">
                    <a:moveTo>
                      <a:pt x="60" y="0"/>
                    </a:moveTo>
                    <a:lnTo>
                      <a:pt x="0" y="48"/>
                    </a:lnTo>
                    <a:lnTo>
                      <a:pt x="96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6" name="Google Shape;6896;p27"/>
              <p:cNvSpPr/>
              <p:nvPr/>
            </p:nvSpPr>
            <p:spPr>
              <a:xfrm>
                <a:off x="4652988" y="2231979"/>
                <a:ext cx="22448" cy="1692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44" extrusionOk="0">
                    <a:moveTo>
                      <a:pt x="84" y="1"/>
                    </a:moveTo>
                    <a:lnTo>
                      <a:pt x="0" y="60"/>
                    </a:lnTo>
                    <a:cubicBezTo>
                      <a:pt x="0" y="84"/>
                      <a:pt x="0" y="120"/>
                      <a:pt x="12" y="144"/>
                    </a:cubicBezTo>
                    <a:lnTo>
                      <a:pt x="72" y="132"/>
                    </a:lnTo>
                    <a:lnTo>
                      <a:pt x="167" y="48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7" name="Google Shape;6897;p27"/>
              <p:cNvSpPr/>
              <p:nvPr/>
            </p:nvSpPr>
            <p:spPr>
              <a:xfrm>
                <a:off x="4781684" y="2348217"/>
                <a:ext cx="18335" cy="25269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15" extrusionOk="0">
                    <a:moveTo>
                      <a:pt x="72" y="0"/>
                    </a:moveTo>
                    <a:cubicBezTo>
                      <a:pt x="60" y="36"/>
                      <a:pt x="60" y="71"/>
                      <a:pt x="48" y="107"/>
                    </a:cubicBezTo>
                    <a:lnTo>
                      <a:pt x="1" y="167"/>
                    </a:lnTo>
                    <a:lnTo>
                      <a:pt x="24" y="214"/>
                    </a:lnTo>
                    <a:lnTo>
                      <a:pt x="84" y="155"/>
                    </a:lnTo>
                    <a:lnTo>
                      <a:pt x="155" y="60"/>
                    </a:lnTo>
                    <a:cubicBezTo>
                      <a:pt x="132" y="36"/>
                      <a:pt x="96" y="12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8" name="Google Shape;6898;p27"/>
              <p:cNvSpPr/>
              <p:nvPr/>
            </p:nvSpPr>
            <p:spPr>
              <a:xfrm>
                <a:off x="4620784" y="2169100"/>
                <a:ext cx="148442" cy="82624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703" extrusionOk="0">
                    <a:moveTo>
                      <a:pt x="1250" y="0"/>
                    </a:moveTo>
                    <a:lnTo>
                      <a:pt x="1084" y="107"/>
                    </a:lnTo>
                    <a:lnTo>
                      <a:pt x="929" y="155"/>
                    </a:lnTo>
                    <a:lnTo>
                      <a:pt x="822" y="167"/>
                    </a:lnTo>
                    <a:lnTo>
                      <a:pt x="739" y="238"/>
                    </a:lnTo>
                    <a:lnTo>
                      <a:pt x="679" y="333"/>
                    </a:lnTo>
                    <a:lnTo>
                      <a:pt x="560" y="393"/>
                    </a:lnTo>
                    <a:lnTo>
                      <a:pt x="429" y="393"/>
                    </a:lnTo>
                    <a:lnTo>
                      <a:pt x="274" y="476"/>
                    </a:lnTo>
                    <a:lnTo>
                      <a:pt x="227" y="452"/>
                    </a:lnTo>
                    <a:lnTo>
                      <a:pt x="143" y="452"/>
                    </a:lnTo>
                    <a:lnTo>
                      <a:pt x="96" y="536"/>
                    </a:lnTo>
                    <a:lnTo>
                      <a:pt x="0" y="595"/>
                    </a:lnTo>
                    <a:lnTo>
                      <a:pt x="60" y="631"/>
                    </a:lnTo>
                    <a:lnTo>
                      <a:pt x="119" y="607"/>
                    </a:lnTo>
                    <a:lnTo>
                      <a:pt x="238" y="703"/>
                    </a:lnTo>
                    <a:cubicBezTo>
                      <a:pt x="238" y="667"/>
                      <a:pt x="227" y="631"/>
                      <a:pt x="215" y="607"/>
                    </a:cubicBezTo>
                    <a:cubicBezTo>
                      <a:pt x="215" y="572"/>
                      <a:pt x="238" y="560"/>
                      <a:pt x="238" y="548"/>
                    </a:cubicBezTo>
                    <a:lnTo>
                      <a:pt x="453" y="464"/>
                    </a:lnTo>
                    <a:lnTo>
                      <a:pt x="477" y="476"/>
                    </a:lnTo>
                    <a:lnTo>
                      <a:pt x="572" y="464"/>
                    </a:lnTo>
                    <a:lnTo>
                      <a:pt x="703" y="476"/>
                    </a:lnTo>
                    <a:lnTo>
                      <a:pt x="798" y="464"/>
                    </a:lnTo>
                    <a:lnTo>
                      <a:pt x="917" y="464"/>
                    </a:lnTo>
                    <a:lnTo>
                      <a:pt x="1024" y="488"/>
                    </a:lnTo>
                    <a:lnTo>
                      <a:pt x="1084" y="476"/>
                    </a:lnTo>
                    <a:lnTo>
                      <a:pt x="1203" y="333"/>
                    </a:lnTo>
                    <a:lnTo>
                      <a:pt x="1179" y="250"/>
                    </a:lnTo>
                    <a:lnTo>
                      <a:pt x="1203" y="214"/>
                    </a:lnTo>
                    <a:cubicBezTo>
                      <a:pt x="1191" y="191"/>
                      <a:pt x="1179" y="155"/>
                      <a:pt x="1179" y="131"/>
                    </a:cubicBezTo>
                    <a:lnTo>
                      <a:pt x="1262" y="24"/>
                    </a:lnTo>
                    <a:cubicBezTo>
                      <a:pt x="1262" y="12"/>
                      <a:pt x="1250" y="12"/>
                      <a:pt x="12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9" name="Google Shape;6899;p27"/>
              <p:cNvSpPr/>
              <p:nvPr/>
            </p:nvSpPr>
            <p:spPr>
              <a:xfrm>
                <a:off x="4757943" y="2363496"/>
                <a:ext cx="15514" cy="716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61" extrusionOk="0">
                    <a:moveTo>
                      <a:pt x="0" y="1"/>
                    </a:moveTo>
                    <a:lnTo>
                      <a:pt x="95" y="61"/>
                    </a:lnTo>
                    <a:lnTo>
                      <a:pt x="131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27"/>
              <p:cNvSpPr/>
              <p:nvPr/>
            </p:nvSpPr>
            <p:spPr>
              <a:xfrm>
                <a:off x="4766288" y="2292155"/>
                <a:ext cx="11283" cy="19745"/>
              </a:xfrm>
              <a:custGeom>
                <a:avLst/>
                <a:gdLst/>
                <a:ahLst/>
                <a:cxnLst/>
                <a:rect l="l" t="t" r="r" b="b"/>
                <a:pathLst>
                  <a:path w="96" h="168" extrusionOk="0">
                    <a:moveTo>
                      <a:pt x="60" y="1"/>
                    </a:moveTo>
                    <a:lnTo>
                      <a:pt x="60" y="108"/>
                    </a:lnTo>
                    <a:lnTo>
                      <a:pt x="1" y="167"/>
                    </a:lnTo>
                    <a:cubicBezTo>
                      <a:pt x="24" y="167"/>
                      <a:pt x="60" y="156"/>
                      <a:pt x="96" y="156"/>
                    </a:cubicBezTo>
                    <a:cubicBezTo>
                      <a:pt x="96" y="144"/>
                      <a:pt x="96" y="120"/>
                      <a:pt x="96" y="96"/>
                    </a:cubicBezTo>
                    <a:cubicBezTo>
                      <a:pt x="84" y="60"/>
                      <a:pt x="72" y="25"/>
                      <a:pt x="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27"/>
              <p:cNvSpPr/>
              <p:nvPr/>
            </p:nvSpPr>
            <p:spPr>
              <a:xfrm>
                <a:off x="4962212" y="1266463"/>
                <a:ext cx="85445" cy="57473"/>
              </a:xfrm>
              <a:custGeom>
                <a:avLst/>
                <a:gdLst/>
                <a:ahLst/>
                <a:cxnLst/>
                <a:rect l="l" t="t" r="r" b="b"/>
                <a:pathLst>
                  <a:path w="727" h="489" extrusionOk="0">
                    <a:moveTo>
                      <a:pt x="310" y="1"/>
                    </a:moveTo>
                    <a:lnTo>
                      <a:pt x="167" y="143"/>
                    </a:lnTo>
                    <a:lnTo>
                      <a:pt x="167" y="227"/>
                    </a:lnTo>
                    <a:lnTo>
                      <a:pt x="72" y="286"/>
                    </a:lnTo>
                    <a:lnTo>
                      <a:pt x="96" y="358"/>
                    </a:lnTo>
                    <a:lnTo>
                      <a:pt x="36" y="382"/>
                    </a:lnTo>
                    <a:cubicBezTo>
                      <a:pt x="24" y="417"/>
                      <a:pt x="12" y="453"/>
                      <a:pt x="0" y="489"/>
                    </a:cubicBezTo>
                    <a:lnTo>
                      <a:pt x="72" y="489"/>
                    </a:lnTo>
                    <a:lnTo>
                      <a:pt x="227" y="358"/>
                    </a:lnTo>
                    <a:lnTo>
                      <a:pt x="227" y="358"/>
                    </a:lnTo>
                    <a:cubicBezTo>
                      <a:pt x="227" y="382"/>
                      <a:pt x="215" y="417"/>
                      <a:pt x="215" y="441"/>
                    </a:cubicBezTo>
                    <a:lnTo>
                      <a:pt x="310" y="465"/>
                    </a:lnTo>
                    <a:lnTo>
                      <a:pt x="358" y="405"/>
                    </a:lnTo>
                    <a:lnTo>
                      <a:pt x="501" y="346"/>
                    </a:lnTo>
                    <a:lnTo>
                      <a:pt x="727" y="203"/>
                    </a:lnTo>
                    <a:lnTo>
                      <a:pt x="560" y="96"/>
                    </a:lnTo>
                    <a:lnTo>
                      <a:pt x="477" y="60"/>
                    </a:lnTo>
                    <a:lnTo>
                      <a:pt x="477" y="108"/>
                    </a:lnTo>
                    <a:lnTo>
                      <a:pt x="560" y="179"/>
                    </a:lnTo>
                    <a:lnTo>
                      <a:pt x="358" y="179"/>
                    </a:lnTo>
                    <a:lnTo>
                      <a:pt x="262" y="286"/>
                    </a:lnTo>
                    <a:cubicBezTo>
                      <a:pt x="250" y="262"/>
                      <a:pt x="239" y="239"/>
                      <a:pt x="239" y="215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27"/>
              <p:cNvSpPr/>
              <p:nvPr/>
            </p:nvSpPr>
            <p:spPr>
              <a:xfrm>
                <a:off x="5397429" y="1109794"/>
                <a:ext cx="30911" cy="2809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39" extrusionOk="0">
                    <a:moveTo>
                      <a:pt x="227" y="0"/>
                    </a:moveTo>
                    <a:lnTo>
                      <a:pt x="0" y="119"/>
                    </a:lnTo>
                    <a:lnTo>
                      <a:pt x="131" y="238"/>
                    </a:lnTo>
                    <a:cubicBezTo>
                      <a:pt x="143" y="214"/>
                      <a:pt x="155" y="191"/>
                      <a:pt x="155" y="167"/>
                    </a:cubicBezTo>
                    <a:lnTo>
                      <a:pt x="262" y="83"/>
                    </a:lnTo>
                    <a:cubicBezTo>
                      <a:pt x="250" y="60"/>
                      <a:pt x="238" y="24"/>
                      <a:pt x="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3" name="Google Shape;6903;p27"/>
              <p:cNvSpPr/>
              <p:nvPr/>
            </p:nvSpPr>
            <p:spPr>
              <a:xfrm>
                <a:off x="4932829" y="1300077"/>
                <a:ext cx="21038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2" extrusionOk="0">
                    <a:moveTo>
                      <a:pt x="72" y="0"/>
                    </a:moveTo>
                    <a:lnTo>
                      <a:pt x="0" y="72"/>
                    </a:lnTo>
                    <a:lnTo>
                      <a:pt x="0" y="72"/>
                    </a:lnTo>
                    <a:lnTo>
                      <a:pt x="179" y="6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4" name="Google Shape;6904;p27"/>
              <p:cNvSpPr/>
              <p:nvPr/>
            </p:nvSpPr>
            <p:spPr>
              <a:xfrm>
                <a:off x="4917432" y="1425952"/>
                <a:ext cx="14104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5" extrusionOk="0">
                    <a:moveTo>
                      <a:pt x="48" y="1"/>
                    </a:moveTo>
                    <a:lnTo>
                      <a:pt x="0" y="37"/>
                    </a:lnTo>
                    <a:lnTo>
                      <a:pt x="60" y="84"/>
                    </a:lnTo>
                    <a:lnTo>
                      <a:pt x="120" y="13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5" name="Google Shape;6905;p27"/>
              <p:cNvSpPr/>
              <p:nvPr/>
            </p:nvSpPr>
            <p:spPr>
              <a:xfrm>
                <a:off x="4914612" y="1312652"/>
                <a:ext cx="37962" cy="22448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91" extrusionOk="0">
                    <a:moveTo>
                      <a:pt x="322" y="0"/>
                    </a:moveTo>
                    <a:lnTo>
                      <a:pt x="24" y="108"/>
                    </a:lnTo>
                    <a:cubicBezTo>
                      <a:pt x="24" y="131"/>
                      <a:pt x="1" y="155"/>
                      <a:pt x="1" y="191"/>
                    </a:cubicBezTo>
                    <a:lnTo>
                      <a:pt x="167" y="119"/>
                    </a:lnTo>
                    <a:lnTo>
                      <a:pt x="322" y="155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6" name="Google Shape;6906;p27"/>
              <p:cNvSpPr/>
              <p:nvPr/>
            </p:nvSpPr>
            <p:spPr>
              <a:xfrm>
                <a:off x="4923074" y="1266463"/>
                <a:ext cx="44897" cy="30911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63" extrusionOk="0">
                    <a:moveTo>
                      <a:pt x="250" y="1"/>
                    </a:moveTo>
                    <a:lnTo>
                      <a:pt x="274" y="36"/>
                    </a:lnTo>
                    <a:lnTo>
                      <a:pt x="167" y="120"/>
                    </a:lnTo>
                    <a:lnTo>
                      <a:pt x="48" y="96"/>
                    </a:lnTo>
                    <a:lnTo>
                      <a:pt x="0" y="179"/>
                    </a:lnTo>
                    <a:lnTo>
                      <a:pt x="48" y="227"/>
                    </a:lnTo>
                    <a:lnTo>
                      <a:pt x="202" y="155"/>
                    </a:lnTo>
                    <a:lnTo>
                      <a:pt x="298" y="155"/>
                    </a:lnTo>
                    <a:lnTo>
                      <a:pt x="143" y="215"/>
                    </a:lnTo>
                    <a:lnTo>
                      <a:pt x="202" y="262"/>
                    </a:lnTo>
                    <a:lnTo>
                      <a:pt x="381" y="227"/>
                    </a:lnTo>
                    <a:cubicBezTo>
                      <a:pt x="381" y="191"/>
                      <a:pt x="381" y="155"/>
                      <a:pt x="369" y="108"/>
                    </a:cubicBezTo>
                    <a:cubicBezTo>
                      <a:pt x="357" y="72"/>
                      <a:pt x="345" y="36"/>
                      <a:pt x="3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7" name="Google Shape;6907;p27"/>
              <p:cNvSpPr/>
              <p:nvPr/>
            </p:nvSpPr>
            <p:spPr>
              <a:xfrm>
                <a:off x="5020977" y="1260821"/>
                <a:ext cx="26680" cy="1281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09" extrusionOk="0">
                    <a:moveTo>
                      <a:pt x="96" y="1"/>
                    </a:moveTo>
                    <a:lnTo>
                      <a:pt x="1" y="25"/>
                    </a:lnTo>
                    <a:lnTo>
                      <a:pt x="48" y="60"/>
                    </a:lnTo>
                    <a:lnTo>
                      <a:pt x="227" y="108"/>
                    </a:lnTo>
                    <a:cubicBezTo>
                      <a:pt x="227" y="84"/>
                      <a:pt x="227" y="72"/>
                      <a:pt x="227" y="49"/>
                    </a:cubicBez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27"/>
              <p:cNvSpPr/>
              <p:nvPr/>
            </p:nvSpPr>
            <p:spPr>
              <a:xfrm>
                <a:off x="4823643" y="1507166"/>
                <a:ext cx="16924" cy="21038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79" extrusionOk="0">
                    <a:moveTo>
                      <a:pt x="120" y="0"/>
                    </a:moveTo>
                    <a:lnTo>
                      <a:pt x="1" y="84"/>
                    </a:lnTo>
                    <a:cubicBezTo>
                      <a:pt x="25" y="119"/>
                      <a:pt x="36" y="143"/>
                      <a:pt x="48" y="179"/>
                    </a:cubicBezTo>
                    <a:lnTo>
                      <a:pt x="144" y="84"/>
                    </a:lnTo>
                    <a:cubicBezTo>
                      <a:pt x="144" y="60"/>
                      <a:pt x="132" y="24"/>
                      <a:pt x="1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27"/>
              <p:cNvSpPr/>
              <p:nvPr/>
            </p:nvSpPr>
            <p:spPr>
              <a:xfrm>
                <a:off x="4833515" y="1529497"/>
                <a:ext cx="21038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85" extrusionOk="0">
                    <a:moveTo>
                      <a:pt x="60" y="1"/>
                    </a:moveTo>
                    <a:lnTo>
                      <a:pt x="0" y="37"/>
                    </a:lnTo>
                    <a:cubicBezTo>
                      <a:pt x="12" y="49"/>
                      <a:pt x="12" y="72"/>
                      <a:pt x="24" y="84"/>
                    </a:cubicBezTo>
                    <a:lnTo>
                      <a:pt x="179" y="13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27"/>
              <p:cNvSpPr/>
              <p:nvPr/>
            </p:nvSpPr>
            <p:spPr>
              <a:xfrm>
                <a:off x="4858667" y="1339214"/>
                <a:ext cx="12693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6" extrusionOk="0">
                    <a:moveTo>
                      <a:pt x="48" y="1"/>
                    </a:moveTo>
                    <a:lnTo>
                      <a:pt x="0" y="48"/>
                    </a:lnTo>
                    <a:lnTo>
                      <a:pt x="48" y="96"/>
                    </a:lnTo>
                    <a:lnTo>
                      <a:pt x="108" y="24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27"/>
              <p:cNvSpPr/>
              <p:nvPr/>
            </p:nvSpPr>
            <p:spPr>
              <a:xfrm>
                <a:off x="4822232" y="1382583"/>
                <a:ext cx="12693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5" extrusionOk="0">
                    <a:moveTo>
                      <a:pt x="48" y="1"/>
                    </a:moveTo>
                    <a:lnTo>
                      <a:pt x="1" y="48"/>
                    </a:lnTo>
                    <a:lnTo>
                      <a:pt x="72" y="84"/>
                    </a:lnTo>
                    <a:cubicBezTo>
                      <a:pt x="84" y="60"/>
                      <a:pt x="96" y="48"/>
                      <a:pt x="108" y="36"/>
                    </a:cubicBez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27"/>
              <p:cNvSpPr/>
              <p:nvPr/>
            </p:nvSpPr>
            <p:spPr>
              <a:xfrm>
                <a:off x="4879587" y="1329459"/>
                <a:ext cx="28207" cy="21038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79" extrusionOk="0">
                    <a:moveTo>
                      <a:pt x="239" y="0"/>
                    </a:moveTo>
                    <a:lnTo>
                      <a:pt x="37" y="36"/>
                    </a:lnTo>
                    <a:lnTo>
                      <a:pt x="1" y="179"/>
                    </a:lnTo>
                    <a:lnTo>
                      <a:pt x="227" y="60"/>
                    </a:lnTo>
                    <a:cubicBezTo>
                      <a:pt x="227" y="48"/>
                      <a:pt x="239" y="24"/>
                      <a:pt x="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27"/>
              <p:cNvSpPr/>
              <p:nvPr/>
            </p:nvSpPr>
            <p:spPr>
              <a:xfrm>
                <a:off x="5208439" y="1136356"/>
                <a:ext cx="29500" cy="2950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51" extrusionOk="0">
                    <a:moveTo>
                      <a:pt x="72" y="0"/>
                    </a:moveTo>
                    <a:lnTo>
                      <a:pt x="1" y="36"/>
                    </a:lnTo>
                    <a:cubicBezTo>
                      <a:pt x="13" y="72"/>
                      <a:pt x="25" y="107"/>
                      <a:pt x="37" y="143"/>
                    </a:cubicBezTo>
                    <a:cubicBezTo>
                      <a:pt x="49" y="179"/>
                      <a:pt x="37" y="191"/>
                      <a:pt x="37" y="215"/>
                    </a:cubicBezTo>
                    <a:lnTo>
                      <a:pt x="191" y="250"/>
                    </a:lnTo>
                    <a:lnTo>
                      <a:pt x="251" y="226"/>
                    </a:lnTo>
                    <a:cubicBezTo>
                      <a:pt x="239" y="215"/>
                      <a:pt x="227" y="191"/>
                      <a:pt x="215" y="179"/>
                    </a:cubicBezTo>
                    <a:lnTo>
                      <a:pt x="96" y="119"/>
                    </a:lnTo>
                    <a:cubicBezTo>
                      <a:pt x="84" y="84"/>
                      <a:pt x="72" y="36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27"/>
              <p:cNvSpPr/>
              <p:nvPr/>
            </p:nvSpPr>
            <p:spPr>
              <a:xfrm>
                <a:off x="5163660" y="1164328"/>
                <a:ext cx="43604" cy="23859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03" extrusionOk="0">
                    <a:moveTo>
                      <a:pt x="191" y="0"/>
                    </a:moveTo>
                    <a:lnTo>
                      <a:pt x="1" y="96"/>
                    </a:lnTo>
                    <a:lnTo>
                      <a:pt x="156" y="203"/>
                    </a:lnTo>
                    <a:lnTo>
                      <a:pt x="239" y="203"/>
                    </a:lnTo>
                    <a:lnTo>
                      <a:pt x="287" y="179"/>
                    </a:lnTo>
                    <a:cubicBezTo>
                      <a:pt x="287" y="155"/>
                      <a:pt x="275" y="131"/>
                      <a:pt x="275" y="108"/>
                    </a:cubicBezTo>
                    <a:cubicBezTo>
                      <a:pt x="299" y="84"/>
                      <a:pt x="334" y="72"/>
                      <a:pt x="370" y="60"/>
                    </a:cubicBezTo>
                    <a:cubicBezTo>
                      <a:pt x="370" y="48"/>
                      <a:pt x="358" y="48"/>
                      <a:pt x="358" y="36"/>
                    </a:cubicBezTo>
                    <a:lnTo>
                      <a:pt x="239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27"/>
              <p:cNvSpPr/>
              <p:nvPr/>
            </p:nvSpPr>
            <p:spPr>
              <a:xfrm>
                <a:off x="5341484" y="1088756"/>
                <a:ext cx="81214" cy="309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263" extrusionOk="0">
                    <a:moveTo>
                      <a:pt x="655" y="0"/>
                    </a:moveTo>
                    <a:lnTo>
                      <a:pt x="452" y="108"/>
                    </a:lnTo>
                    <a:lnTo>
                      <a:pt x="369" y="84"/>
                    </a:lnTo>
                    <a:lnTo>
                      <a:pt x="298" y="167"/>
                    </a:lnTo>
                    <a:lnTo>
                      <a:pt x="226" y="108"/>
                    </a:lnTo>
                    <a:lnTo>
                      <a:pt x="119" y="155"/>
                    </a:lnTo>
                    <a:lnTo>
                      <a:pt x="0" y="143"/>
                    </a:lnTo>
                    <a:lnTo>
                      <a:pt x="48" y="227"/>
                    </a:lnTo>
                    <a:lnTo>
                      <a:pt x="262" y="262"/>
                    </a:lnTo>
                    <a:lnTo>
                      <a:pt x="345" y="250"/>
                    </a:lnTo>
                    <a:lnTo>
                      <a:pt x="691" y="48"/>
                    </a:lnTo>
                    <a:lnTo>
                      <a:pt x="6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27"/>
              <p:cNvSpPr/>
              <p:nvPr/>
            </p:nvSpPr>
            <p:spPr>
              <a:xfrm>
                <a:off x="5362404" y="1130715"/>
                <a:ext cx="33731" cy="14104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20" extrusionOk="0">
                    <a:moveTo>
                      <a:pt x="96" y="1"/>
                    </a:moveTo>
                    <a:lnTo>
                      <a:pt x="1" y="36"/>
                    </a:lnTo>
                    <a:lnTo>
                      <a:pt x="144" y="84"/>
                    </a:lnTo>
                    <a:lnTo>
                      <a:pt x="263" y="120"/>
                    </a:lnTo>
                    <a:cubicBezTo>
                      <a:pt x="274" y="96"/>
                      <a:pt x="286" y="72"/>
                      <a:pt x="286" y="48"/>
                    </a:cubicBez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27"/>
              <p:cNvSpPr/>
              <p:nvPr/>
            </p:nvSpPr>
            <p:spPr>
              <a:xfrm>
                <a:off x="5120291" y="1188070"/>
                <a:ext cx="57473" cy="2809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9" extrusionOk="0">
                    <a:moveTo>
                      <a:pt x="406" y="1"/>
                    </a:moveTo>
                    <a:lnTo>
                      <a:pt x="334" y="60"/>
                    </a:lnTo>
                    <a:lnTo>
                      <a:pt x="179" y="60"/>
                    </a:lnTo>
                    <a:cubicBezTo>
                      <a:pt x="179" y="84"/>
                      <a:pt x="179" y="108"/>
                      <a:pt x="168" y="132"/>
                    </a:cubicBezTo>
                    <a:lnTo>
                      <a:pt x="1" y="132"/>
                    </a:lnTo>
                    <a:lnTo>
                      <a:pt x="132" y="239"/>
                    </a:lnTo>
                    <a:lnTo>
                      <a:pt x="251" y="203"/>
                    </a:lnTo>
                    <a:lnTo>
                      <a:pt x="406" y="203"/>
                    </a:lnTo>
                    <a:lnTo>
                      <a:pt x="406" y="156"/>
                    </a:lnTo>
                    <a:lnTo>
                      <a:pt x="489" y="84"/>
                    </a:lnTo>
                    <a:lnTo>
                      <a:pt x="4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27"/>
              <p:cNvSpPr/>
              <p:nvPr/>
            </p:nvSpPr>
            <p:spPr>
              <a:xfrm>
                <a:off x="5257449" y="1146111"/>
                <a:ext cx="28090" cy="32321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75" extrusionOk="0">
                    <a:moveTo>
                      <a:pt x="96" y="1"/>
                    </a:moveTo>
                    <a:lnTo>
                      <a:pt x="1" y="48"/>
                    </a:lnTo>
                    <a:cubicBezTo>
                      <a:pt x="1" y="96"/>
                      <a:pt x="13" y="132"/>
                      <a:pt x="13" y="179"/>
                    </a:cubicBezTo>
                    <a:lnTo>
                      <a:pt x="108" y="203"/>
                    </a:lnTo>
                    <a:lnTo>
                      <a:pt x="179" y="274"/>
                    </a:lnTo>
                    <a:cubicBezTo>
                      <a:pt x="203" y="251"/>
                      <a:pt x="215" y="227"/>
                      <a:pt x="239" y="203"/>
                    </a:cubicBezTo>
                    <a:lnTo>
                      <a:pt x="167" y="143"/>
                    </a:lnTo>
                    <a:lnTo>
                      <a:pt x="227" y="60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27"/>
              <p:cNvSpPr/>
              <p:nvPr/>
            </p:nvSpPr>
            <p:spPr>
              <a:xfrm>
                <a:off x="5053181" y="1209108"/>
                <a:ext cx="65817" cy="5324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53" extrusionOk="0">
                    <a:moveTo>
                      <a:pt x="227" y="0"/>
                    </a:moveTo>
                    <a:lnTo>
                      <a:pt x="227" y="0"/>
                    </a:lnTo>
                    <a:cubicBezTo>
                      <a:pt x="238" y="24"/>
                      <a:pt x="250" y="48"/>
                      <a:pt x="250" y="84"/>
                    </a:cubicBezTo>
                    <a:lnTo>
                      <a:pt x="155" y="36"/>
                    </a:lnTo>
                    <a:cubicBezTo>
                      <a:pt x="131" y="60"/>
                      <a:pt x="108" y="96"/>
                      <a:pt x="84" y="119"/>
                    </a:cubicBezTo>
                    <a:lnTo>
                      <a:pt x="227" y="167"/>
                    </a:lnTo>
                    <a:lnTo>
                      <a:pt x="60" y="167"/>
                    </a:lnTo>
                    <a:lnTo>
                      <a:pt x="0" y="262"/>
                    </a:lnTo>
                    <a:lnTo>
                      <a:pt x="131" y="274"/>
                    </a:lnTo>
                    <a:lnTo>
                      <a:pt x="24" y="358"/>
                    </a:lnTo>
                    <a:lnTo>
                      <a:pt x="131" y="369"/>
                    </a:lnTo>
                    <a:lnTo>
                      <a:pt x="131" y="453"/>
                    </a:lnTo>
                    <a:lnTo>
                      <a:pt x="191" y="453"/>
                    </a:lnTo>
                    <a:cubicBezTo>
                      <a:pt x="203" y="417"/>
                      <a:pt x="215" y="381"/>
                      <a:pt x="227" y="346"/>
                    </a:cubicBezTo>
                    <a:lnTo>
                      <a:pt x="369" y="358"/>
                    </a:lnTo>
                    <a:lnTo>
                      <a:pt x="429" y="322"/>
                    </a:lnTo>
                    <a:lnTo>
                      <a:pt x="560" y="298"/>
                    </a:lnTo>
                    <a:cubicBezTo>
                      <a:pt x="560" y="274"/>
                      <a:pt x="548" y="262"/>
                      <a:pt x="536" y="238"/>
                    </a:cubicBezTo>
                    <a:lnTo>
                      <a:pt x="560" y="191"/>
                    </a:lnTo>
                    <a:lnTo>
                      <a:pt x="524" y="96"/>
                    </a:lnTo>
                    <a:lnTo>
                      <a:pt x="441" y="84"/>
                    </a:lnTo>
                    <a:cubicBezTo>
                      <a:pt x="441" y="60"/>
                      <a:pt x="429" y="36"/>
                      <a:pt x="417" y="12"/>
                    </a:cubicBez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27"/>
              <p:cNvSpPr/>
              <p:nvPr/>
            </p:nvSpPr>
            <p:spPr>
              <a:xfrm>
                <a:off x="5179056" y="1141880"/>
                <a:ext cx="14104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5" extrusionOk="0">
                    <a:moveTo>
                      <a:pt x="120" y="1"/>
                    </a:moveTo>
                    <a:lnTo>
                      <a:pt x="1" y="25"/>
                    </a:lnTo>
                    <a:lnTo>
                      <a:pt x="37" y="8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27"/>
              <p:cNvSpPr/>
              <p:nvPr/>
            </p:nvSpPr>
            <p:spPr>
              <a:xfrm>
                <a:off x="5153905" y="1155866"/>
                <a:ext cx="21156" cy="1410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20" extrusionOk="0">
                    <a:moveTo>
                      <a:pt x="179" y="1"/>
                    </a:moveTo>
                    <a:lnTo>
                      <a:pt x="13" y="25"/>
                    </a:lnTo>
                    <a:cubicBezTo>
                      <a:pt x="13" y="60"/>
                      <a:pt x="13" y="84"/>
                      <a:pt x="1" y="120"/>
                    </a:cubicBezTo>
                    <a:cubicBezTo>
                      <a:pt x="13" y="120"/>
                      <a:pt x="167" y="49"/>
                      <a:pt x="167" y="49"/>
                    </a:cubicBez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27"/>
              <p:cNvSpPr/>
              <p:nvPr/>
            </p:nvSpPr>
            <p:spPr>
              <a:xfrm>
                <a:off x="5067167" y="1270694"/>
                <a:ext cx="12693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6" extrusionOk="0">
                    <a:moveTo>
                      <a:pt x="48" y="0"/>
                    </a:moveTo>
                    <a:lnTo>
                      <a:pt x="0" y="95"/>
                    </a:lnTo>
                    <a:lnTo>
                      <a:pt x="108" y="72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27"/>
              <p:cNvSpPr/>
              <p:nvPr/>
            </p:nvSpPr>
            <p:spPr>
              <a:xfrm>
                <a:off x="4971967" y="1231439"/>
                <a:ext cx="44897" cy="40783"/>
              </a:xfrm>
              <a:custGeom>
                <a:avLst/>
                <a:gdLst/>
                <a:ahLst/>
                <a:cxnLst/>
                <a:rect l="l" t="t" r="r" b="b"/>
                <a:pathLst>
                  <a:path w="382" h="347" extrusionOk="0">
                    <a:moveTo>
                      <a:pt x="346" y="1"/>
                    </a:moveTo>
                    <a:lnTo>
                      <a:pt x="179" y="37"/>
                    </a:lnTo>
                    <a:lnTo>
                      <a:pt x="179" y="108"/>
                    </a:lnTo>
                    <a:lnTo>
                      <a:pt x="13" y="191"/>
                    </a:lnTo>
                    <a:cubicBezTo>
                      <a:pt x="13" y="239"/>
                      <a:pt x="13" y="275"/>
                      <a:pt x="1" y="310"/>
                    </a:cubicBezTo>
                    <a:lnTo>
                      <a:pt x="60" y="346"/>
                    </a:lnTo>
                    <a:lnTo>
                      <a:pt x="239" y="215"/>
                    </a:lnTo>
                    <a:cubicBezTo>
                      <a:pt x="239" y="191"/>
                      <a:pt x="239" y="156"/>
                      <a:pt x="239" y="132"/>
                    </a:cubicBezTo>
                    <a:lnTo>
                      <a:pt x="382" y="72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27"/>
              <p:cNvSpPr/>
              <p:nvPr/>
            </p:nvSpPr>
            <p:spPr>
              <a:xfrm>
                <a:off x="4408053" y="1995507"/>
                <a:ext cx="12693" cy="85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108" y="1"/>
                    </a:moveTo>
                    <a:lnTo>
                      <a:pt x="1" y="60"/>
                    </a:lnTo>
                    <a:lnTo>
                      <a:pt x="96" y="72"/>
                    </a:lnTo>
                    <a:cubicBezTo>
                      <a:pt x="96" y="48"/>
                      <a:pt x="108" y="24"/>
                      <a:pt x="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27"/>
              <p:cNvSpPr/>
              <p:nvPr/>
            </p:nvSpPr>
            <p:spPr>
              <a:xfrm>
                <a:off x="4380081" y="1865400"/>
                <a:ext cx="18335" cy="7052"/>
              </a:xfrm>
              <a:custGeom>
                <a:avLst/>
                <a:gdLst/>
                <a:ahLst/>
                <a:cxnLst/>
                <a:rect l="l" t="t" r="r" b="b"/>
                <a:pathLst>
                  <a:path w="156" h="60" extrusionOk="0">
                    <a:moveTo>
                      <a:pt x="0" y="0"/>
                    </a:moveTo>
                    <a:lnTo>
                      <a:pt x="36" y="60"/>
                    </a:lnTo>
                    <a:lnTo>
                      <a:pt x="155" y="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6" name="Google Shape;6926;p27"/>
              <p:cNvSpPr/>
              <p:nvPr/>
            </p:nvSpPr>
            <p:spPr>
              <a:xfrm>
                <a:off x="4409464" y="2016545"/>
                <a:ext cx="16924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08" extrusionOk="0">
                    <a:moveTo>
                      <a:pt x="72" y="0"/>
                    </a:moveTo>
                    <a:cubicBezTo>
                      <a:pt x="48" y="0"/>
                      <a:pt x="24" y="12"/>
                      <a:pt x="0" y="12"/>
                    </a:cubicBezTo>
                    <a:lnTo>
                      <a:pt x="96" y="107"/>
                    </a:lnTo>
                    <a:lnTo>
                      <a:pt x="143" y="48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7" name="Google Shape;6927;p27"/>
              <p:cNvSpPr/>
              <p:nvPr/>
            </p:nvSpPr>
            <p:spPr>
              <a:xfrm>
                <a:off x="4385723" y="1848593"/>
                <a:ext cx="14104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0" y="1"/>
                    </a:moveTo>
                    <a:cubicBezTo>
                      <a:pt x="24" y="36"/>
                      <a:pt x="36" y="60"/>
                      <a:pt x="60" y="96"/>
                    </a:cubicBezTo>
                    <a:lnTo>
                      <a:pt x="119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8" name="Google Shape;6928;p27"/>
              <p:cNvSpPr/>
              <p:nvPr/>
            </p:nvSpPr>
            <p:spPr>
              <a:xfrm>
                <a:off x="4427681" y="1999738"/>
                <a:ext cx="5641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48" h="72" extrusionOk="0">
                    <a:moveTo>
                      <a:pt x="48" y="0"/>
                    </a:moveTo>
                    <a:lnTo>
                      <a:pt x="0" y="72"/>
                    </a:lnTo>
                    <a:lnTo>
                      <a:pt x="48" y="6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27"/>
              <p:cNvSpPr/>
              <p:nvPr/>
            </p:nvSpPr>
            <p:spPr>
              <a:xfrm>
                <a:off x="4384312" y="1947907"/>
                <a:ext cx="11283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96" h="97" extrusionOk="0">
                    <a:moveTo>
                      <a:pt x="95" y="1"/>
                    </a:moveTo>
                    <a:lnTo>
                      <a:pt x="0" y="60"/>
                    </a:lnTo>
                    <a:lnTo>
                      <a:pt x="95" y="96"/>
                    </a:lnTo>
                    <a:cubicBezTo>
                      <a:pt x="95" y="60"/>
                      <a:pt x="95" y="37"/>
                      <a:pt x="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0" name="Google Shape;6930;p27"/>
              <p:cNvSpPr/>
              <p:nvPr/>
            </p:nvSpPr>
            <p:spPr>
              <a:xfrm>
                <a:off x="4374440" y="1932510"/>
                <a:ext cx="15514" cy="858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73" extrusionOk="0">
                    <a:moveTo>
                      <a:pt x="108" y="1"/>
                    </a:moveTo>
                    <a:lnTo>
                      <a:pt x="1" y="49"/>
                    </a:lnTo>
                    <a:lnTo>
                      <a:pt x="72" y="72"/>
                    </a:lnTo>
                    <a:lnTo>
                      <a:pt x="132" y="37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1" name="Google Shape;6931;p27"/>
              <p:cNvSpPr/>
              <p:nvPr/>
            </p:nvSpPr>
            <p:spPr>
              <a:xfrm>
                <a:off x="4387015" y="1977290"/>
                <a:ext cx="14221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5" extrusionOk="0">
                    <a:moveTo>
                      <a:pt x="120" y="1"/>
                    </a:moveTo>
                    <a:lnTo>
                      <a:pt x="1" y="25"/>
                    </a:lnTo>
                    <a:lnTo>
                      <a:pt x="84" y="84"/>
                    </a:lnTo>
                    <a:cubicBezTo>
                      <a:pt x="96" y="60"/>
                      <a:pt x="108" y="25"/>
                      <a:pt x="1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2" name="Google Shape;6932;p27"/>
              <p:cNvSpPr/>
              <p:nvPr/>
            </p:nvSpPr>
            <p:spPr>
              <a:xfrm>
                <a:off x="4416516" y="1974586"/>
                <a:ext cx="11283" cy="18217"/>
              </a:xfrm>
              <a:custGeom>
                <a:avLst/>
                <a:gdLst/>
                <a:ahLst/>
                <a:cxnLst/>
                <a:rect l="l" t="t" r="r" b="b"/>
                <a:pathLst>
                  <a:path w="96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4" y="60"/>
                      <a:pt x="48" y="107"/>
                      <a:pt x="60" y="155"/>
                    </a:cubicBezTo>
                    <a:cubicBezTo>
                      <a:pt x="71" y="131"/>
                      <a:pt x="83" y="107"/>
                      <a:pt x="95" y="83"/>
                    </a:cubicBezTo>
                    <a:cubicBezTo>
                      <a:pt x="95" y="83"/>
                      <a:pt x="12" y="12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3" name="Google Shape;6933;p27"/>
              <p:cNvSpPr/>
              <p:nvPr/>
            </p:nvSpPr>
            <p:spPr>
              <a:xfrm>
                <a:off x="4389836" y="1966124"/>
                <a:ext cx="11400" cy="4349"/>
              </a:xfrm>
              <a:custGeom>
                <a:avLst/>
                <a:gdLst/>
                <a:ahLst/>
                <a:cxnLst/>
                <a:rect l="l" t="t" r="r" b="b"/>
                <a:pathLst>
                  <a:path w="97" h="37" extrusionOk="0">
                    <a:moveTo>
                      <a:pt x="1" y="1"/>
                    </a:moveTo>
                    <a:cubicBezTo>
                      <a:pt x="25" y="13"/>
                      <a:pt x="37" y="24"/>
                      <a:pt x="48" y="36"/>
                    </a:cubicBez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27"/>
              <p:cNvSpPr/>
              <p:nvPr/>
            </p:nvSpPr>
            <p:spPr>
              <a:xfrm>
                <a:off x="4836219" y="1343446"/>
                <a:ext cx="16924" cy="23859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03" extrusionOk="0">
                    <a:moveTo>
                      <a:pt x="120" y="0"/>
                    </a:moveTo>
                    <a:lnTo>
                      <a:pt x="1" y="131"/>
                    </a:lnTo>
                    <a:lnTo>
                      <a:pt x="1" y="203"/>
                    </a:lnTo>
                    <a:lnTo>
                      <a:pt x="144" y="119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27"/>
              <p:cNvSpPr/>
              <p:nvPr/>
            </p:nvSpPr>
            <p:spPr>
              <a:xfrm>
                <a:off x="4750891" y="1614942"/>
                <a:ext cx="43486" cy="16924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44" extrusionOk="0">
                    <a:moveTo>
                      <a:pt x="370" y="0"/>
                    </a:moveTo>
                    <a:lnTo>
                      <a:pt x="274" y="24"/>
                    </a:lnTo>
                    <a:lnTo>
                      <a:pt x="96" y="36"/>
                    </a:lnTo>
                    <a:lnTo>
                      <a:pt x="1" y="95"/>
                    </a:lnTo>
                    <a:lnTo>
                      <a:pt x="108" y="95"/>
                    </a:lnTo>
                    <a:lnTo>
                      <a:pt x="155" y="143"/>
                    </a:lnTo>
                    <a:cubicBezTo>
                      <a:pt x="179" y="143"/>
                      <a:pt x="203" y="119"/>
                      <a:pt x="215" y="119"/>
                    </a:cubicBez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27"/>
              <p:cNvSpPr/>
              <p:nvPr/>
            </p:nvSpPr>
            <p:spPr>
              <a:xfrm>
                <a:off x="4798491" y="1551945"/>
                <a:ext cx="14104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08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108"/>
                    </a:lnTo>
                    <a:lnTo>
                      <a:pt x="119" y="72"/>
                    </a:lnTo>
                    <a:lnTo>
                      <a:pt x="119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27"/>
              <p:cNvSpPr/>
              <p:nvPr/>
            </p:nvSpPr>
            <p:spPr>
              <a:xfrm>
                <a:off x="4417809" y="1828966"/>
                <a:ext cx="14104" cy="858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73" extrusionOk="0">
                    <a:moveTo>
                      <a:pt x="84" y="1"/>
                    </a:moveTo>
                    <a:lnTo>
                      <a:pt x="1" y="72"/>
                    </a:lnTo>
                    <a:lnTo>
                      <a:pt x="120" y="7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27"/>
              <p:cNvSpPr/>
              <p:nvPr/>
            </p:nvSpPr>
            <p:spPr>
              <a:xfrm>
                <a:off x="4440257" y="2071079"/>
                <a:ext cx="11283" cy="8580"/>
              </a:xfrm>
              <a:custGeom>
                <a:avLst/>
                <a:gdLst/>
                <a:ahLst/>
                <a:cxnLst/>
                <a:rect l="l" t="t" r="r" b="b"/>
                <a:pathLst>
                  <a:path w="96" h="73" extrusionOk="0">
                    <a:moveTo>
                      <a:pt x="24" y="1"/>
                    </a:moveTo>
                    <a:cubicBezTo>
                      <a:pt x="24" y="24"/>
                      <a:pt x="12" y="48"/>
                      <a:pt x="0" y="72"/>
                    </a:cubicBezTo>
                    <a:lnTo>
                      <a:pt x="96" y="48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27"/>
              <p:cNvSpPr/>
              <p:nvPr/>
            </p:nvSpPr>
            <p:spPr>
              <a:xfrm>
                <a:off x="4784505" y="1599545"/>
                <a:ext cx="25269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08" extrusionOk="0">
                    <a:moveTo>
                      <a:pt x="215" y="0"/>
                    </a:moveTo>
                    <a:lnTo>
                      <a:pt x="48" y="24"/>
                    </a:lnTo>
                    <a:lnTo>
                      <a:pt x="0" y="84"/>
                    </a:lnTo>
                    <a:lnTo>
                      <a:pt x="84" y="107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27"/>
              <p:cNvSpPr/>
              <p:nvPr/>
            </p:nvSpPr>
            <p:spPr>
              <a:xfrm>
                <a:off x="4592812" y="1728242"/>
                <a:ext cx="46307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32" extrusionOk="0">
                    <a:moveTo>
                      <a:pt x="238" y="1"/>
                    </a:moveTo>
                    <a:lnTo>
                      <a:pt x="203" y="36"/>
                    </a:lnTo>
                    <a:lnTo>
                      <a:pt x="84" y="36"/>
                    </a:lnTo>
                    <a:lnTo>
                      <a:pt x="0" y="132"/>
                    </a:lnTo>
                    <a:lnTo>
                      <a:pt x="84" y="132"/>
                    </a:lnTo>
                    <a:lnTo>
                      <a:pt x="167" y="108"/>
                    </a:lnTo>
                    <a:lnTo>
                      <a:pt x="310" y="108"/>
                    </a:lnTo>
                    <a:lnTo>
                      <a:pt x="393" y="36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27"/>
              <p:cNvSpPr/>
              <p:nvPr/>
            </p:nvSpPr>
            <p:spPr>
              <a:xfrm>
                <a:off x="4554967" y="1739407"/>
                <a:ext cx="1974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97" extrusionOk="0">
                    <a:moveTo>
                      <a:pt x="132" y="1"/>
                    </a:moveTo>
                    <a:lnTo>
                      <a:pt x="1" y="13"/>
                    </a:lnTo>
                    <a:lnTo>
                      <a:pt x="120" y="96"/>
                    </a:lnTo>
                    <a:lnTo>
                      <a:pt x="167" y="60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27"/>
              <p:cNvSpPr/>
              <p:nvPr/>
            </p:nvSpPr>
            <p:spPr>
              <a:xfrm>
                <a:off x="4440257" y="1823442"/>
                <a:ext cx="15514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08" extrusionOk="0">
                    <a:moveTo>
                      <a:pt x="0" y="0"/>
                    </a:moveTo>
                    <a:lnTo>
                      <a:pt x="0" y="107"/>
                    </a:lnTo>
                    <a:lnTo>
                      <a:pt x="131" y="60"/>
                    </a:lnTo>
                    <a:cubicBezTo>
                      <a:pt x="119" y="48"/>
                      <a:pt x="108" y="24"/>
                      <a:pt x="84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27"/>
              <p:cNvSpPr/>
              <p:nvPr/>
            </p:nvSpPr>
            <p:spPr>
              <a:xfrm>
                <a:off x="4570364" y="1751983"/>
                <a:ext cx="16924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2" extrusionOk="0">
                    <a:moveTo>
                      <a:pt x="108" y="1"/>
                    </a:moveTo>
                    <a:cubicBezTo>
                      <a:pt x="108" y="1"/>
                      <a:pt x="1" y="84"/>
                      <a:pt x="1" y="84"/>
                    </a:cubicBezTo>
                    <a:lnTo>
                      <a:pt x="84" y="132"/>
                    </a:lnTo>
                    <a:lnTo>
                      <a:pt x="144" y="9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27"/>
              <p:cNvSpPr/>
              <p:nvPr/>
            </p:nvSpPr>
            <p:spPr>
              <a:xfrm>
                <a:off x="4588581" y="1712845"/>
                <a:ext cx="33731" cy="14104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20" extrusionOk="0">
                    <a:moveTo>
                      <a:pt x="203" y="1"/>
                    </a:moveTo>
                    <a:lnTo>
                      <a:pt x="0" y="120"/>
                    </a:lnTo>
                    <a:lnTo>
                      <a:pt x="155" y="120"/>
                    </a:lnTo>
                    <a:lnTo>
                      <a:pt x="286" y="60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27"/>
              <p:cNvSpPr/>
              <p:nvPr/>
            </p:nvSpPr>
            <p:spPr>
              <a:xfrm>
                <a:off x="5204325" y="1175494"/>
                <a:ext cx="11283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96" h="108" extrusionOk="0">
                    <a:moveTo>
                      <a:pt x="36" y="1"/>
                    </a:moveTo>
                    <a:cubicBezTo>
                      <a:pt x="24" y="36"/>
                      <a:pt x="12" y="72"/>
                      <a:pt x="0" y="108"/>
                    </a:cubicBezTo>
                    <a:lnTo>
                      <a:pt x="95" y="72"/>
                    </a:lnTo>
                    <a:cubicBezTo>
                      <a:pt x="84" y="48"/>
                      <a:pt x="60" y="24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27"/>
              <p:cNvSpPr/>
              <p:nvPr/>
            </p:nvSpPr>
            <p:spPr>
              <a:xfrm>
                <a:off x="5450553" y="1073360"/>
                <a:ext cx="19745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168" h="96" extrusionOk="0">
                    <a:moveTo>
                      <a:pt x="108" y="0"/>
                    </a:moveTo>
                    <a:lnTo>
                      <a:pt x="1" y="12"/>
                    </a:lnTo>
                    <a:cubicBezTo>
                      <a:pt x="25" y="36"/>
                      <a:pt x="48" y="72"/>
                      <a:pt x="72" y="96"/>
                    </a:cubicBezTo>
                    <a:lnTo>
                      <a:pt x="132" y="84"/>
                    </a:lnTo>
                    <a:cubicBezTo>
                      <a:pt x="144" y="72"/>
                      <a:pt x="156" y="60"/>
                      <a:pt x="167" y="48"/>
                    </a:cubicBez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27"/>
              <p:cNvSpPr/>
              <p:nvPr/>
            </p:nvSpPr>
            <p:spPr>
              <a:xfrm>
                <a:off x="5493921" y="1057963"/>
                <a:ext cx="15514" cy="716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61" extrusionOk="0">
                    <a:moveTo>
                      <a:pt x="37" y="0"/>
                    </a:moveTo>
                    <a:cubicBezTo>
                      <a:pt x="25" y="24"/>
                      <a:pt x="13" y="36"/>
                      <a:pt x="1" y="60"/>
                    </a:cubicBezTo>
                    <a:lnTo>
                      <a:pt x="84" y="60"/>
                    </a:lnTo>
                    <a:cubicBezTo>
                      <a:pt x="96" y="36"/>
                      <a:pt x="120" y="24"/>
                      <a:pt x="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27"/>
              <p:cNvSpPr/>
              <p:nvPr/>
            </p:nvSpPr>
            <p:spPr>
              <a:xfrm>
                <a:off x="5524714" y="1055142"/>
                <a:ext cx="56062" cy="2668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227" extrusionOk="0">
                    <a:moveTo>
                      <a:pt x="227" y="1"/>
                    </a:moveTo>
                    <a:cubicBezTo>
                      <a:pt x="227" y="24"/>
                      <a:pt x="215" y="36"/>
                      <a:pt x="215" y="60"/>
                    </a:cubicBezTo>
                    <a:lnTo>
                      <a:pt x="156" y="96"/>
                    </a:lnTo>
                    <a:lnTo>
                      <a:pt x="72" y="72"/>
                    </a:lnTo>
                    <a:lnTo>
                      <a:pt x="13" y="96"/>
                    </a:lnTo>
                    <a:lnTo>
                      <a:pt x="1" y="132"/>
                    </a:lnTo>
                    <a:lnTo>
                      <a:pt x="144" y="155"/>
                    </a:lnTo>
                    <a:lnTo>
                      <a:pt x="287" y="227"/>
                    </a:lnTo>
                    <a:lnTo>
                      <a:pt x="417" y="215"/>
                    </a:lnTo>
                    <a:lnTo>
                      <a:pt x="477" y="120"/>
                    </a:lnTo>
                    <a:lnTo>
                      <a:pt x="322" y="120"/>
                    </a:lnTo>
                    <a:lnTo>
                      <a:pt x="406" y="60"/>
                    </a:lnTo>
                    <a:lnTo>
                      <a:pt x="298" y="36"/>
                    </a:lnTo>
                    <a:lnTo>
                      <a:pt x="22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27"/>
              <p:cNvSpPr/>
              <p:nvPr/>
            </p:nvSpPr>
            <p:spPr>
              <a:xfrm>
                <a:off x="5429632" y="1097101"/>
                <a:ext cx="37845" cy="2115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80" extrusionOk="0">
                    <a:moveTo>
                      <a:pt x="179" y="1"/>
                    </a:moveTo>
                    <a:lnTo>
                      <a:pt x="0" y="37"/>
                    </a:lnTo>
                    <a:lnTo>
                      <a:pt x="95" y="96"/>
                    </a:lnTo>
                    <a:cubicBezTo>
                      <a:pt x="95" y="120"/>
                      <a:pt x="107" y="144"/>
                      <a:pt x="107" y="179"/>
                    </a:cubicBezTo>
                    <a:lnTo>
                      <a:pt x="274" y="144"/>
                    </a:lnTo>
                    <a:lnTo>
                      <a:pt x="322" y="72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27"/>
              <p:cNvSpPr/>
              <p:nvPr/>
            </p:nvSpPr>
            <p:spPr>
              <a:xfrm>
                <a:off x="4815298" y="2142421"/>
                <a:ext cx="9873" cy="8580"/>
              </a:xfrm>
              <a:custGeom>
                <a:avLst/>
                <a:gdLst/>
                <a:ahLst/>
                <a:cxnLst/>
                <a:rect l="l" t="t" r="r" b="b"/>
                <a:pathLst>
                  <a:path w="84" h="73" extrusionOk="0">
                    <a:moveTo>
                      <a:pt x="84" y="1"/>
                    </a:moveTo>
                    <a:lnTo>
                      <a:pt x="0" y="13"/>
                    </a:lnTo>
                    <a:cubicBezTo>
                      <a:pt x="0" y="37"/>
                      <a:pt x="0" y="60"/>
                      <a:pt x="0" y="72"/>
                    </a:cubicBezTo>
                    <a:lnTo>
                      <a:pt x="60" y="72"/>
                    </a:lnTo>
                    <a:cubicBezTo>
                      <a:pt x="72" y="48"/>
                      <a:pt x="72" y="25"/>
                      <a:pt x="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27"/>
              <p:cNvSpPr/>
              <p:nvPr/>
            </p:nvSpPr>
            <p:spPr>
              <a:xfrm>
                <a:off x="5235118" y="2041697"/>
                <a:ext cx="32203" cy="2668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27" extrusionOk="0">
                    <a:moveTo>
                      <a:pt x="119" y="1"/>
                    </a:moveTo>
                    <a:lnTo>
                      <a:pt x="0" y="108"/>
                    </a:lnTo>
                    <a:lnTo>
                      <a:pt x="95" y="203"/>
                    </a:lnTo>
                    <a:lnTo>
                      <a:pt x="143" y="227"/>
                    </a:lnTo>
                    <a:lnTo>
                      <a:pt x="143" y="132"/>
                    </a:lnTo>
                    <a:lnTo>
                      <a:pt x="274" y="60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27"/>
              <p:cNvSpPr/>
              <p:nvPr/>
            </p:nvSpPr>
            <p:spPr>
              <a:xfrm>
                <a:off x="5243463" y="2169100"/>
                <a:ext cx="58883" cy="70048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96" extrusionOk="0">
                    <a:moveTo>
                      <a:pt x="429" y="0"/>
                    </a:moveTo>
                    <a:lnTo>
                      <a:pt x="370" y="24"/>
                    </a:lnTo>
                    <a:lnTo>
                      <a:pt x="239" y="24"/>
                    </a:lnTo>
                    <a:lnTo>
                      <a:pt x="155" y="95"/>
                    </a:lnTo>
                    <a:cubicBezTo>
                      <a:pt x="132" y="119"/>
                      <a:pt x="108" y="143"/>
                      <a:pt x="96" y="167"/>
                    </a:cubicBezTo>
                    <a:lnTo>
                      <a:pt x="13" y="214"/>
                    </a:lnTo>
                    <a:cubicBezTo>
                      <a:pt x="24" y="250"/>
                      <a:pt x="36" y="286"/>
                      <a:pt x="48" y="310"/>
                    </a:cubicBezTo>
                    <a:lnTo>
                      <a:pt x="1" y="333"/>
                    </a:lnTo>
                    <a:lnTo>
                      <a:pt x="108" y="452"/>
                    </a:lnTo>
                    <a:lnTo>
                      <a:pt x="155" y="441"/>
                    </a:lnTo>
                    <a:lnTo>
                      <a:pt x="120" y="500"/>
                    </a:lnTo>
                    <a:lnTo>
                      <a:pt x="48" y="560"/>
                    </a:lnTo>
                    <a:lnTo>
                      <a:pt x="60" y="595"/>
                    </a:lnTo>
                    <a:lnTo>
                      <a:pt x="215" y="572"/>
                    </a:lnTo>
                    <a:lnTo>
                      <a:pt x="239" y="524"/>
                    </a:lnTo>
                    <a:lnTo>
                      <a:pt x="203" y="500"/>
                    </a:lnTo>
                    <a:cubicBezTo>
                      <a:pt x="203" y="488"/>
                      <a:pt x="215" y="464"/>
                      <a:pt x="227" y="452"/>
                    </a:cubicBezTo>
                    <a:lnTo>
                      <a:pt x="370" y="381"/>
                    </a:lnTo>
                    <a:cubicBezTo>
                      <a:pt x="382" y="369"/>
                      <a:pt x="382" y="345"/>
                      <a:pt x="394" y="333"/>
                    </a:cubicBezTo>
                    <a:lnTo>
                      <a:pt x="477" y="262"/>
                    </a:lnTo>
                    <a:cubicBezTo>
                      <a:pt x="477" y="250"/>
                      <a:pt x="477" y="238"/>
                      <a:pt x="465" y="226"/>
                    </a:cubicBezTo>
                    <a:lnTo>
                      <a:pt x="382" y="167"/>
                    </a:lnTo>
                    <a:lnTo>
                      <a:pt x="441" y="107"/>
                    </a:lnTo>
                    <a:cubicBezTo>
                      <a:pt x="441" y="83"/>
                      <a:pt x="441" y="71"/>
                      <a:pt x="453" y="60"/>
                    </a:cubicBezTo>
                    <a:lnTo>
                      <a:pt x="501" y="24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27"/>
              <p:cNvSpPr/>
              <p:nvPr/>
            </p:nvSpPr>
            <p:spPr>
              <a:xfrm>
                <a:off x="5142739" y="2208238"/>
                <a:ext cx="33731" cy="7569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44" extrusionOk="0">
                    <a:moveTo>
                      <a:pt x="215" y="0"/>
                    </a:moveTo>
                    <a:cubicBezTo>
                      <a:pt x="191" y="36"/>
                      <a:pt x="167" y="60"/>
                      <a:pt x="143" y="84"/>
                    </a:cubicBezTo>
                    <a:cubicBezTo>
                      <a:pt x="143" y="96"/>
                      <a:pt x="155" y="108"/>
                      <a:pt x="155" y="119"/>
                    </a:cubicBezTo>
                    <a:cubicBezTo>
                      <a:pt x="143" y="155"/>
                      <a:pt x="131" y="191"/>
                      <a:pt x="119" y="239"/>
                    </a:cubicBezTo>
                    <a:lnTo>
                      <a:pt x="48" y="262"/>
                    </a:lnTo>
                    <a:lnTo>
                      <a:pt x="0" y="489"/>
                    </a:lnTo>
                    <a:cubicBezTo>
                      <a:pt x="0" y="512"/>
                      <a:pt x="12" y="536"/>
                      <a:pt x="12" y="560"/>
                    </a:cubicBezTo>
                    <a:cubicBezTo>
                      <a:pt x="24" y="584"/>
                      <a:pt x="12" y="596"/>
                      <a:pt x="12" y="620"/>
                    </a:cubicBezTo>
                    <a:lnTo>
                      <a:pt x="48" y="643"/>
                    </a:lnTo>
                    <a:lnTo>
                      <a:pt x="96" y="572"/>
                    </a:lnTo>
                    <a:lnTo>
                      <a:pt x="167" y="441"/>
                    </a:lnTo>
                    <a:lnTo>
                      <a:pt x="191" y="310"/>
                    </a:lnTo>
                    <a:lnTo>
                      <a:pt x="262" y="179"/>
                    </a:lnTo>
                    <a:cubicBezTo>
                      <a:pt x="262" y="131"/>
                      <a:pt x="274" y="96"/>
                      <a:pt x="286" y="48"/>
                    </a:cubicBez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27"/>
              <p:cNvSpPr/>
              <p:nvPr/>
            </p:nvSpPr>
            <p:spPr>
              <a:xfrm>
                <a:off x="5302229" y="2160638"/>
                <a:ext cx="26680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227" h="84" extrusionOk="0">
                    <a:moveTo>
                      <a:pt x="72" y="1"/>
                    </a:moveTo>
                    <a:lnTo>
                      <a:pt x="1" y="48"/>
                    </a:lnTo>
                    <a:lnTo>
                      <a:pt x="48" y="84"/>
                    </a:lnTo>
                    <a:lnTo>
                      <a:pt x="108" y="48"/>
                    </a:lnTo>
                    <a:lnTo>
                      <a:pt x="227" y="24"/>
                    </a:lnTo>
                    <a:cubicBezTo>
                      <a:pt x="215" y="13"/>
                      <a:pt x="203" y="13"/>
                      <a:pt x="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27"/>
              <p:cNvSpPr/>
              <p:nvPr/>
            </p:nvSpPr>
            <p:spPr>
              <a:xfrm>
                <a:off x="5297997" y="2120090"/>
                <a:ext cx="14104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4" extrusionOk="0">
                    <a:moveTo>
                      <a:pt x="60" y="0"/>
                    </a:moveTo>
                    <a:lnTo>
                      <a:pt x="1" y="12"/>
                    </a:lnTo>
                    <a:lnTo>
                      <a:pt x="49" y="84"/>
                    </a:lnTo>
                    <a:lnTo>
                      <a:pt x="120" y="36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27"/>
              <p:cNvSpPr/>
              <p:nvPr/>
            </p:nvSpPr>
            <p:spPr>
              <a:xfrm>
                <a:off x="5502384" y="1989983"/>
                <a:ext cx="5641" cy="7052"/>
              </a:xfrm>
              <a:custGeom>
                <a:avLst/>
                <a:gdLst/>
                <a:ahLst/>
                <a:cxnLst/>
                <a:rect l="l" t="t" r="r" b="b"/>
                <a:pathLst>
                  <a:path w="48" h="60" extrusionOk="0">
                    <a:moveTo>
                      <a:pt x="24" y="0"/>
                    </a:moveTo>
                    <a:cubicBezTo>
                      <a:pt x="12" y="24"/>
                      <a:pt x="12" y="48"/>
                      <a:pt x="0" y="60"/>
                    </a:cubicBezTo>
                    <a:lnTo>
                      <a:pt x="48" y="60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27"/>
              <p:cNvSpPr/>
              <p:nvPr/>
            </p:nvSpPr>
            <p:spPr>
              <a:xfrm>
                <a:off x="5512139" y="2001148"/>
                <a:ext cx="14104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120" h="96" extrusionOk="0">
                    <a:moveTo>
                      <a:pt x="96" y="0"/>
                    </a:moveTo>
                    <a:lnTo>
                      <a:pt x="48" y="36"/>
                    </a:lnTo>
                    <a:lnTo>
                      <a:pt x="1" y="60"/>
                    </a:lnTo>
                    <a:lnTo>
                      <a:pt x="36" y="96"/>
                    </a:lnTo>
                    <a:lnTo>
                      <a:pt x="120" y="60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27"/>
              <p:cNvSpPr/>
              <p:nvPr/>
            </p:nvSpPr>
            <p:spPr>
              <a:xfrm>
                <a:off x="5386263" y="1733883"/>
                <a:ext cx="11283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96" h="72" extrusionOk="0">
                    <a:moveTo>
                      <a:pt x="12" y="0"/>
                    </a:moveTo>
                    <a:cubicBezTo>
                      <a:pt x="12" y="12"/>
                      <a:pt x="12" y="36"/>
                      <a:pt x="0" y="48"/>
                    </a:cubicBezTo>
                    <a:cubicBezTo>
                      <a:pt x="0" y="72"/>
                      <a:pt x="24" y="72"/>
                      <a:pt x="36" y="72"/>
                    </a:cubicBezTo>
                    <a:lnTo>
                      <a:pt x="95" y="48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27"/>
              <p:cNvSpPr/>
              <p:nvPr/>
            </p:nvSpPr>
            <p:spPr>
              <a:xfrm>
                <a:off x="5445029" y="1963304"/>
                <a:ext cx="15514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08" extrusionOk="0">
                    <a:moveTo>
                      <a:pt x="0" y="1"/>
                    </a:moveTo>
                    <a:lnTo>
                      <a:pt x="0" y="60"/>
                    </a:lnTo>
                    <a:cubicBezTo>
                      <a:pt x="0" y="84"/>
                      <a:pt x="36" y="96"/>
                      <a:pt x="60" y="108"/>
                    </a:cubicBezTo>
                    <a:lnTo>
                      <a:pt x="131" y="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27"/>
              <p:cNvSpPr/>
              <p:nvPr/>
            </p:nvSpPr>
            <p:spPr>
              <a:xfrm>
                <a:off x="5473001" y="1977290"/>
                <a:ext cx="25269" cy="12811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09" extrusionOk="0">
                    <a:moveTo>
                      <a:pt x="215" y="1"/>
                    </a:moveTo>
                    <a:lnTo>
                      <a:pt x="24" y="25"/>
                    </a:lnTo>
                    <a:lnTo>
                      <a:pt x="0" y="72"/>
                    </a:lnTo>
                    <a:cubicBezTo>
                      <a:pt x="24" y="84"/>
                      <a:pt x="48" y="96"/>
                      <a:pt x="84" y="108"/>
                    </a:cubicBezTo>
                    <a:lnTo>
                      <a:pt x="191" y="49"/>
                    </a:lnTo>
                    <a:cubicBezTo>
                      <a:pt x="191" y="37"/>
                      <a:pt x="203" y="13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27"/>
              <p:cNvSpPr/>
              <p:nvPr/>
            </p:nvSpPr>
            <p:spPr>
              <a:xfrm>
                <a:off x="5412825" y="1966124"/>
                <a:ext cx="14104" cy="293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" extrusionOk="0">
                    <a:moveTo>
                      <a:pt x="0" y="1"/>
                    </a:moveTo>
                    <a:lnTo>
                      <a:pt x="48" y="24"/>
                    </a:lnTo>
                    <a:lnTo>
                      <a:pt x="119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27"/>
              <p:cNvSpPr/>
              <p:nvPr/>
            </p:nvSpPr>
            <p:spPr>
              <a:xfrm>
                <a:off x="5309280" y="1963304"/>
                <a:ext cx="53241" cy="40783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47" extrusionOk="0">
                    <a:moveTo>
                      <a:pt x="143" y="1"/>
                    </a:moveTo>
                    <a:lnTo>
                      <a:pt x="143" y="72"/>
                    </a:lnTo>
                    <a:lnTo>
                      <a:pt x="226" y="108"/>
                    </a:lnTo>
                    <a:lnTo>
                      <a:pt x="191" y="144"/>
                    </a:lnTo>
                    <a:lnTo>
                      <a:pt x="48" y="120"/>
                    </a:lnTo>
                    <a:lnTo>
                      <a:pt x="0" y="156"/>
                    </a:lnTo>
                    <a:lnTo>
                      <a:pt x="72" y="191"/>
                    </a:lnTo>
                    <a:lnTo>
                      <a:pt x="143" y="251"/>
                    </a:lnTo>
                    <a:lnTo>
                      <a:pt x="262" y="275"/>
                    </a:lnTo>
                    <a:lnTo>
                      <a:pt x="369" y="346"/>
                    </a:lnTo>
                    <a:lnTo>
                      <a:pt x="453" y="310"/>
                    </a:lnTo>
                    <a:cubicBezTo>
                      <a:pt x="441" y="287"/>
                      <a:pt x="429" y="263"/>
                      <a:pt x="429" y="239"/>
                    </a:cubicBezTo>
                    <a:lnTo>
                      <a:pt x="334" y="239"/>
                    </a:lnTo>
                    <a:lnTo>
                      <a:pt x="274" y="168"/>
                    </a:lnTo>
                    <a:lnTo>
                      <a:pt x="310" y="144"/>
                    </a:lnTo>
                    <a:lnTo>
                      <a:pt x="405" y="156"/>
                    </a:lnTo>
                    <a:cubicBezTo>
                      <a:pt x="405" y="132"/>
                      <a:pt x="393" y="108"/>
                      <a:pt x="381" y="96"/>
                    </a:cubicBez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27"/>
              <p:cNvSpPr/>
              <p:nvPr/>
            </p:nvSpPr>
            <p:spPr>
              <a:xfrm>
                <a:off x="5570904" y="1598135"/>
                <a:ext cx="36552" cy="169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44" extrusionOk="0">
                    <a:moveTo>
                      <a:pt x="120" y="0"/>
                    </a:moveTo>
                    <a:lnTo>
                      <a:pt x="1" y="48"/>
                    </a:lnTo>
                    <a:lnTo>
                      <a:pt x="84" y="131"/>
                    </a:lnTo>
                    <a:lnTo>
                      <a:pt x="191" y="143"/>
                    </a:lnTo>
                    <a:lnTo>
                      <a:pt x="251" y="107"/>
                    </a:lnTo>
                    <a:lnTo>
                      <a:pt x="191" y="60"/>
                    </a:lnTo>
                    <a:lnTo>
                      <a:pt x="298" y="60"/>
                    </a:lnTo>
                    <a:lnTo>
                      <a:pt x="310" y="24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27"/>
              <p:cNvSpPr/>
              <p:nvPr/>
            </p:nvSpPr>
            <p:spPr>
              <a:xfrm>
                <a:off x="5374980" y="1745049"/>
                <a:ext cx="22566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32" extrusionOk="0">
                    <a:moveTo>
                      <a:pt x="37" y="0"/>
                    </a:moveTo>
                    <a:lnTo>
                      <a:pt x="1" y="72"/>
                    </a:lnTo>
                    <a:lnTo>
                      <a:pt x="72" y="131"/>
                    </a:lnTo>
                    <a:lnTo>
                      <a:pt x="179" y="96"/>
                    </a:lnTo>
                    <a:lnTo>
                      <a:pt x="191" y="24"/>
                    </a:lnTo>
                    <a:cubicBezTo>
                      <a:pt x="167" y="24"/>
                      <a:pt x="144" y="36"/>
                      <a:pt x="108" y="48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27"/>
              <p:cNvSpPr/>
              <p:nvPr/>
            </p:nvSpPr>
            <p:spPr>
              <a:xfrm>
                <a:off x="5473001" y="2111627"/>
                <a:ext cx="86855" cy="5618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478" extrusionOk="0">
                    <a:moveTo>
                      <a:pt x="322" y="1"/>
                    </a:moveTo>
                    <a:lnTo>
                      <a:pt x="262" y="49"/>
                    </a:lnTo>
                    <a:lnTo>
                      <a:pt x="215" y="60"/>
                    </a:lnTo>
                    <a:lnTo>
                      <a:pt x="155" y="96"/>
                    </a:lnTo>
                    <a:lnTo>
                      <a:pt x="131" y="60"/>
                    </a:lnTo>
                    <a:lnTo>
                      <a:pt x="60" y="49"/>
                    </a:lnTo>
                    <a:lnTo>
                      <a:pt x="60" y="72"/>
                    </a:lnTo>
                    <a:lnTo>
                      <a:pt x="0" y="96"/>
                    </a:lnTo>
                    <a:lnTo>
                      <a:pt x="84" y="108"/>
                    </a:lnTo>
                    <a:lnTo>
                      <a:pt x="84" y="156"/>
                    </a:lnTo>
                    <a:lnTo>
                      <a:pt x="12" y="179"/>
                    </a:lnTo>
                    <a:lnTo>
                      <a:pt x="12" y="227"/>
                    </a:lnTo>
                    <a:lnTo>
                      <a:pt x="107" y="239"/>
                    </a:lnTo>
                    <a:lnTo>
                      <a:pt x="203" y="310"/>
                    </a:lnTo>
                    <a:lnTo>
                      <a:pt x="167" y="370"/>
                    </a:lnTo>
                    <a:lnTo>
                      <a:pt x="119" y="370"/>
                    </a:lnTo>
                    <a:cubicBezTo>
                      <a:pt x="95" y="406"/>
                      <a:pt x="84" y="430"/>
                      <a:pt x="72" y="465"/>
                    </a:cubicBezTo>
                    <a:lnTo>
                      <a:pt x="119" y="477"/>
                    </a:lnTo>
                    <a:lnTo>
                      <a:pt x="215" y="430"/>
                    </a:lnTo>
                    <a:lnTo>
                      <a:pt x="215" y="394"/>
                    </a:lnTo>
                    <a:lnTo>
                      <a:pt x="298" y="275"/>
                    </a:lnTo>
                    <a:lnTo>
                      <a:pt x="476" y="263"/>
                    </a:lnTo>
                    <a:lnTo>
                      <a:pt x="548" y="203"/>
                    </a:lnTo>
                    <a:lnTo>
                      <a:pt x="619" y="144"/>
                    </a:lnTo>
                    <a:lnTo>
                      <a:pt x="703" y="156"/>
                    </a:lnTo>
                    <a:lnTo>
                      <a:pt x="738" y="144"/>
                    </a:lnTo>
                    <a:lnTo>
                      <a:pt x="715" y="120"/>
                    </a:lnTo>
                    <a:lnTo>
                      <a:pt x="655" y="96"/>
                    </a:lnTo>
                    <a:lnTo>
                      <a:pt x="560" y="49"/>
                    </a:lnTo>
                    <a:lnTo>
                      <a:pt x="369" y="25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27"/>
              <p:cNvSpPr/>
              <p:nvPr/>
            </p:nvSpPr>
            <p:spPr>
              <a:xfrm>
                <a:off x="5548573" y="2083655"/>
                <a:ext cx="15514" cy="575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9" extrusionOk="0">
                    <a:moveTo>
                      <a:pt x="0" y="1"/>
                    </a:moveTo>
                    <a:cubicBezTo>
                      <a:pt x="0" y="13"/>
                      <a:pt x="12" y="36"/>
                      <a:pt x="12" y="48"/>
                    </a:cubicBezTo>
                    <a:lnTo>
                      <a:pt x="131" y="36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27"/>
              <p:cNvSpPr/>
              <p:nvPr/>
            </p:nvSpPr>
            <p:spPr>
              <a:xfrm>
                <a:off x="5482756" y="2080834"/>
                <a:ext cx="64524" cy="25387"/>
              </a:xfrm>
              <a:custGeom>
                <a:avLst/>
                <a:gdLst/>
                <a:ahLst/>
                <a:cxnLst/>
                <a:rect l="l" t="t" r="r" b="b"/>
                <a:pathLst>
                  <a:path w="549" h="216" extrusionOk="0">
                    <a:moveTo>
                      <a:pt x="263" y="1"/>
                    </a:moveTo>
                    <a:cubicBezTo>
                      <a:pt x="263" y="13"/>
                      <a:pt x="263" y="25"/>
                      <a:pt x="251" y="37"/>
                    </a:cubicBezTo>
                    <a:lnTo>
                      <a:pt x="191" y="84"/>
                    </a:lnTo>
                    <a:lnTo>
                      <a:pt x="1" y="132"/>
                    </a:lnTo>
                    <a:lnTo>
                      <a:pt x="48" y="156"/>
                    </a:lnTo>
                    <a:lnTo>
                      <a:pt x="155" y="132"/>
                    </a:lnTo>
                    <a:lnTo>
                      <a:pt x="251" y="132"/>
                    </a:lnTo>
                    <a:lnTo>
                      <a:pt x="322" y="215"/>
                    </a:lnTo>
                    <a:lnTo>
                      <a:pt x="370" y="168"/>
                    </a:lnTo>
                    <a:lnTo>
                      <a:pt x="477" y="132"/>
                    </a:lnTo>
                    <a:lnTo>
                      <a:pt x="548" y="144"/>
                    </a:lnTo>
                    <a:cubicBezTo>
                      <a:pt x="536" y="120"/>
                      <a:pt x="513" y="96"/>
                      <a:pt x="501" y="60"/>
                    </a:cubicBezTo>
                    <a:lnTo>
                      <a:pt x="393" y="60"/>
                    </a:lnTo>
                    <a:lnTo>
                      <a:pt x="334" y="13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27"/>
              <p:cNvSpPr/>
              <p:nvPr/>
            </p:nvSpPr>
            <p:spPr>
              <a:xfrm>
                <a:off x="5547163" y="2108924"/>
                <a:ext cx="23859" cy="1410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20" extrusionOk="0">
                    <a:moveTo>
                      <a:pt x="0" y="0"/>
                    </a:moveTo>
                    <a:cubicBezTo>
                      <a:pt x="0" y="12"/>
                      <a:pt x="0" y="24"/>
                      <a:pt x="0" y="48"/>
                    </a:cubicBezTo>
                    <a:lnTo>
                      <a:pt x="143" y="119"/>
                    </a:lnTo>
                    <a:lnTo>
                      <a:pt x="203" y="95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27"/>
              <p:cNvSpPr/>
              <p:nvPr/>
            </p:nvSpPr>
            <p:spPr>
              <a:xfrm>
                <a:off x="5056001" y="2996047"/>
                <a:ext cx="22448" cy="2115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80" extrusionOk="0">
                    <a:moveTo>
                      <a:pt x="0" y="1"/>
                    </a:moveTo>
                    <a:cubicBezTo>
                      <a:pt x="24" y="24"/>
                      <a:pt x="48" y="60"/>
                      <a:pt x="72" y="84"/>
                    </a:cubicBezTo>
                    <a:lnTo>
                      <a:pt x="48" y="108"/>
                    </a:lnTo>
                    <a:lnTo>
                      <a:pt x="143" y="179"/>
                    </a:lnTo>
                    <a:lnTo>
                      <a:pt x="191" y="179"/>
                    </a:lnTo>
                    <a:lnTo>
                      <a:pt x="143" y="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27"/>
              <p:cNvSpPr/>
              <p:nvPr/>
            </p:nvSpPr>
            <p:spPr>
              <a:xfrm>
                <a:off x="5202915" y="3095361"/>
                <a:ext cx="35024" cy="575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49" extrusionOk="0">
                    <a:moveTo>
                      <a:pt x="0" y="1"/>
                    </a:moveTo>
                    <a:lnTo>
                      <a:pt x="179" y="49"/>
                    </a:lnTo>
                    <a:lnTo>
                      <a:pt x="298" y="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27"/>
              <p:cNvSpPr/>
              <p:nvPr/>
            </p:nvSpPr>
            <p:spPr>
              <a:xfrm>
                <a:off x="5202915" y="3085606"/>
                <a:ext cx="33731" cy="7169"/>
              </a:xfrm>
              <a:custGeom>
                <a:avLst/>
                <a:gdLst/>
                <a:ahLst/>
                <a:cxnLst/>
                <a:rect l="l" t="t" r="r" b="b"/>
                <a:pathLst>
                  <a:path w="287" h="61" extrusionOk="0">
                    <a:moveTo>
                      <a:pt x="0" y="1"/>
                    </a:moveTo>
                    <a:lnTo>
                      <a:pt x="60" y="48"/>
                    </a:lnTo>
                    <a:lnTo>
                      <a:pt x="179" y="60"/>
                    </a:lnTo>
                    <a:lnTo>
                      <a:pt x="286" y="24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27"/>
              <p:cNvSpPr/>
              <p:nvPr/>
            </p:nvSpPr>
            <p:spPr>
              <a:xfrm>
                <a:off x="5079743" y="3021199"/>
                <a:ext cx="12693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7" extrusionOk="0">
                    <a:moveTo>
                      <a:pt x="1" y="1"/>
                    </a:moveTo>
                    <a:lnTo>
                      <a:pt x="96" y="96"/>
                    </a:lnTo>
                    <a:cubicBezTo>
                      <a:pt x="108" y="72"/>
                      <a:pt x="96" y="49"/>
                      <a:pt x="84" y="3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27"/>
              <p:cNvSpPr/>
              <p:nvPr/>
            </p:nvSpPr>
            <p:spPr>
              <a:xfrm>
                <a:off x="5218311" y="3108054"/>
                <a:ext cx="33731" cy="564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48" extrusionOk="0">
                    <a:moveTo>
                      <a:pt x="0" y="0"/>
                    </a:moveTo>
                    <a:lnTo>
                      <a:pt x="107" y="36"/>
                    </a:lnTo>
                    <a:lnTo>
                      <a:pt x="286" y="48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27"/>
              <p:cNvSpPr/>
              <p:nvPr/>
            </p:nvSpPr>
            <p:spPr>
              <a:xfrm>
                <a:off x="5104894" y="3022609"/>
                <a:ext cx="16924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97" extrusionOk="0">
                    <a:moveTo>
                      <a:pt x="1" y="1"/>
                    </a:moveTo>
                    <a:lnTo>
                      <a:pt x="108" y="96"/>
                    </a:lnTo>
                    <a:lnTo>
                      <a:pt x="144" y="84"/>
                    </a:lnTo>
                    <a:lnTo>
                      <a:pt x="72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27"/>
              <p:cNvSpPr/>
              <p:nvPr/>
            </p:nvSpPr>
            <p:spPr>
              <a:xfrm>
                <a:off x="5060115" y="2976420"/>
                <a:ext cx="26797" cy="23976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04" extrusionOk="0">
                    <a:moveTo>
                      <a:pt x="60" y="1"/>
                    </a:moveTo>
                    <a:cubicBezTo>
                      <a:pt x="37" y="13"/>
                      <a:pt x="25" y="13"/>
                      <a:pt x="1" y="25"/>
                    </a:cubicBezTo>
                    <a:lnTo>
                      <a:pt x="13" y="144"/>
                    </a:lnTo>
                    <a:lnTo>
                      <a:pt x="96" y="156"/>
                    </a:lnTo>
                    <a:lnTo>
                      <a:pt x="144" y="203"/>
                    </a:lnTo>
                    <a:lnTo>
                      <a:pt x="227" y="180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27"/>
              <p:cNvSpPr/>
              <p:nvPr/>
            </p:nvSpPr>
            <p:spPr>
              <a:xfrm>
                <a:off x="5096549" y="3038006"/>
                <a:ext cx="18335" cy="16924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44" extrusionOk="0">
                    <a:moveTo>
                      <a:pt x="0" y="1"/>
                    </a:moveTo>
                    <a:lnTo>
                      <a:pt x="155" y="144"/>
                    </a:lnTo>
                    <a:cubicBezTo>
                      <a:pt x="143" y="120"/>
                      <a:pt x="131" y="96"/>
                      <a:pt x="120" y="7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27"/>
              <p:cNvSpPr/>
              <p:nvPr/>
            </p:nvSpPr>
            <p:spPr>
              <a:xfrm>
                <a:off x="5095139" y="3008623"/>
                <a:ext cx="12693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5" extrusionOk="0">
                    <a:moveTo>
                      <a:pt x="1" y="1"/>
                    </a:moveTo>
                    <a:lnTo>
                      <a:pt x="1" y="60"/>
                    </a:lnTo>
                    <a:lnTo>
                      <a:pt x="108" y="8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27"/>
              <p:cNvSpPr/>
              <p:nvPr/>
            </p:nvSpPr>
            <p:spPr>
              <a:xfrm>
                <a:off x="4346467" y="2579048"/>
                <a:ext cx="18335" cy="5759"/>
              </a:xfrm>
              <a:custGeom>
                <a:avLst/>
                <a:gdLst/>
                <a:ahLst/>
                <a:cxnLst/>
                <a:rect l="l" t="t" r="r" b="b"/>
                <a:pathLst>
                  <a:path w="156" h="49" extrusionOk="0">
                    <a:moveTo>
                      <a:pt x="108" y="1"/>
                    </a:moveTo>
                    <a:lnTo>
                      <a:pt x="1" y="36"/>
                    </a:lnTo>
                    <a:lnTo>
                      <a:pt x="72" y="36"/>
                    </a:lnTo>
                    <a:lnTo>
                      <a:pt x="96" y="48"/>
                    </a:lnTo>
                    <a:lnTo>
                      <a:pt x="155" y="36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27"/>
              <p:cNvSpPr/>
              <p:nvPr/>
            </p:nvSpPr>
            <p:spPr>
              <a:xfrm>
                <a:off x="4353519" y="2572114"/>
                <a:ext cx="22448" cy="5641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8" extrusionOk="0">
                    <a:moveTo>
                      <a:pt x="0" y="0"/>
                    </a:moveTo>
                    <a:lnTo>
                      <a:pt x="12" y="36"/>
                    </a:lnTo>
                    <a:lnTo>
                      <a:pt x="95" y="24"/>
                    </a:lnTo>
                    <a:lnTo>
                      <a:pt x="107" y="48"/>
                    </a:lnTo>
                    <a:lnTo>
                      <a:pt x="167" y="48"/>
                    </a:lnTo>
                    <a:lnTo>
                      <a:pt x="191" y="24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27"/>
              <p:cNvSpPr/>
              <p:nvPr/>
            </p:nvSpPr>
            <p:spPr>
              <a:xfrm>
                <a:off x="3676189" y="1903128"/>
                <a:ext cx="12693" cy="1833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56" extrusionOk="0">
                    <a:moveTo>
                      <a:pt x="1" y="1"/>
                    </a:moveTo>
                    <a:lnTo>
                      <a:pt x="108" y="156"/>
                    </a:lnTo>
                    <a:lnTo>
                      <a:pt x="84" y="72"/>
                    </a:lnTo>
                    <a:cubicBezTo>
                      <a:pt x="84" y="60"/>
                      <a:pt x="84" y="48"/>
                      <a:pt x="96" y="3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27"/>
              <p:cNvSpPr/>
              <p:nvPr/>
            </p:nvSpPr>
            <p:spPr>
              <a:xfrm>
                <a:off x="3691585" y="1842952"/>
                <a:ext cx="8462" cy="716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1" extrusionOk="0">
                    <a:moveTo>
                      <a:pt x="1" y="1"/>
                    </a:moveTo>
                    <a:lnTo>
                      <a:pt x="72" y="60"/>
                    </a:lnTo>
                    <a:cubicBezTo>
                      <a:pt x="60" y="37"/>
                      <a:pt x="48" y="25"/>
                      <a:pt x="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27"/>
              <p:cNvSpPr/>
              <p:nvPr/>
            </p:nvSpPr>
            <p:spPr>
              <a:xfrm>
                <a:off x="3669254" y="1844362"/>
                <a:ext cx="23859" cy="1410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20" extrusionOk="0">
                    <a:moveTo>
                      <a:pt x="0" y="1"/>
                    </a:moveTo>
                    <a:lnTo>
                      <a:pt x="107" y="96"/>
                    </a:lnTo>
                    <a:lnTo>
                      <a:pt x="202" y="120"/>
                    </a:lnTo>
                    <a:lnTo>
                      <a:pt x="179" y="48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27"/>
              <p:cNvSpPr/>
              <p:nvPr/>
            </p:nvSpPr>
            <p:spPr>
              <a:xfrm>
                <a:off x="3676189" y="1880797"/>
                <a:ext cx="12693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6" extrusionOk="0">
                    <a:moveTo>
                      <a:pt x="60" y="0"/>
                    </a:moveTo>
                    <a:lnTo>
                      <a:pt x="1" y="24"/>
                    </a:lnTo>
                    <a:lnTo>
                      <a:pt x="96" y="96"/>
                    </a:lnTo>
                    <a:cubicBezTo>
                      <a:pt x="96" y="72"/>
                      <a:pt x="96" y="60"/>
                      <a:pt x="108" y="36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27"/>
              <p:cNvSpPr/>
              <p:nvPr/>
            </p:nvSpPr>
            <p:spPr>
              <a:xfrm>
                <a:off x="3657971" y="1845773"/>
                <a:ext cx="37962" cy="2668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27" extrusionOk="0">
                    <a:moveTo>
                      <a:pt x="37" y="1"/>
                    </a:moveTo>
                    <a:lnTo>
                      <a:pt x="1" y="36"/>
                    </a:lnTo>
                    <a:lnTo>
                      <a:pt x="48" y="120"/>
                    </a:lnTo>
                    <a:lnTo>
                      <a:pt x="215" y="227"/>
                    </a:lnTo>
                    <a:lnTo>
                      <a:pt x="322" y="227"/>
                    </a:lnTo>
                    <a:lnTo>
                      <a:pt x="203" y="167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27"/>
              <p:cNvSpPr/>
              <p:nvPr/>
            </p:nvSpPr>
            <p:spPr>
              <a:xfrm>
                <a:off x="3646806" y="1855645"/>
                <a:ext cx="14104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4" extrusionOk="0">
                    <a:moveTo>
                      <a:pt x="1" y="0"/>
                    </a:moveTo>
                    <a:cubicBezTo>
                      <a:pt x="1" y="24"/>
                      <a:pt x="12" y="48"/>
                      <a:pt x="24" y="71"/>
                    </a:cubicBezTo>
                    <a:lnTo>
                      <a:pt x="120" y="8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27"/>
              <p:cNvSpPr/>
              <p:nvPr/>
            </p:nvSpPr>
            <p:spPr>
              <a:xfrm>
                <a:off x="3456523" y="2352331"/>
                <a:ext cx="321917" cy="259038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204" extrusionOk="0">
                    <a:moveTo>
                      <a:pt x="1739" y="1"/>
                    </a:moveTo>
                    <a:lnTo>
                      <a:pt x="1774" y="48"/>
                    </a:lnTo>
                    <a:lnTo>
                      <a:pt x="1655" y="48"/>
                    </a:lnTo>
                    <a:cubicBezTo>
                      <a:pt x="1655" y="84"/>
                      <a:pt x="1667" y="108"/>
                      <a:pt x="1679" y="144"/>
                    </a:cubicBezTo>
                    <a:lnTo>
                      <a:pt x="1596" y="227"/>
                    </a:lnTo>
                    <a:lnTo>
                      <a:pt x="1608" y="167"/>
                    </a:lnTo>
                    <a:lnTo>
                      <a:pt x="1643" y="132"/>
                    </a:lnTo>
                    <a:lnTo>
                      <a:pt x="1584" y="60"/>
                    </a:lnTo>
                    <a:lnTo>
                      <a:pt x="1501" y="84"/>
                    </a:lnTo>
                    <a:cubicBezTo>
                      <a:pt x="1524" y="96"/>
                      <a:pt x="1536" y="108"/>
                      <a:pt x="1560" y="120"/>
                    </a:cubicBezTo>
                    <a:lnTo>
                      <a:pt x="1465" y="120"/>
                    </a:lnTo>
                    <a:lnTo>
                      <a:pt x="1405" y="96"/>
                    </a:lnTo>
                    <a:lnTo>
                      <a:pt x="1239" y="132"/>
                    </a:lnTo>
                    <a:lnTo>
                      <a:pt x="1239" y="179"/>
                    </a:lnTo>
                    <a:lnTo>
                      <a:pt x="1191" y="179"/>
                    </a:lnTo>
                    <a:lnTo>
                      <a:pt x="1155" y="251"/>
                    </a:lnTo>
                    <a:lnTo>
                      <a:pt x="1227" y="275"/>
                    </a:lnTo>
                    <a:lnTo>
                      <a:pt x="1215" y="310"/>
                    </a:lnTo>
                    <a:lnTo>
                      <a:pt x="1120" y="310"/>
                    </a:lnTo>
                    <a:lnTo>
                      <a:pt x="1131" y="334"/>
                    </a:lnTo>
                    <a:lnTo>
                      <a:pt x="1012" y="358"/>
                    </a:lnTo>
                    <a:cubicBezTo>
                      <a:pt x="1024" y="382"/>
                      <a:pt x="1036" y="406"/>
                      <a:pt x="1048" y="429"/>
                    </a:cubicBezTo>
                    <a:lnTo>
                      <a:pt x="1179" y="417"/>
                    </a:lnTo>
                    <a:lnTo>
                      <a:pt x="1167" y="441"/>
                    </a:lnTo>
                    <a:lnTo>
                      <a:pt x="1262" y="417"/>
                    </a:lnTo>
                    <a:lnTo>
                      <a:pt x="1346" y="417"/>
                    </a:lnTo>
                    <a:cubicBezTo>
                      <a:pt x="1298" y="441"/>
                      <a:pt x="1250" y="477"/>
                      <a:pt x="1203" y="513"/>
                    </a:cubicBezTo>
                    <a:lnTo>
                      <a:pt x="1036" y="572"/>
                    </a:lnTo>
                    <a:lnTo>
                      <a:pt x="1096" y="608"/>
                    </a:lnTo>
                    <a:lnTo>
                      <a:pt x="929" y="632"/>
                    </a:lnTo>
                    <a:lnTo>
                      <a:pt x="834" y="608"/>
                    </a:lnTo>
                    <a:lnTo>
                      <a:pt x="762" y="667"/>
                    </a:lnTo>
                    <a:lnTo>
                      <a:pt x="727" y="596"/>
                    </a:lnTo>
                    <a:lnTo>
                      <a:pt x="441" y="584"/>
                    </a:lnTo>
                    <a:cubicBezTo>
                      <a:pt x="441" y="596"/>
                      <a:pt x="441" y="608"/>
                      <a:pt x="441" y="620"/>
                    </a:cubicBezTo>
                    <a:lnTo>
                      <a:pt x="286" y="596"/>
                    </a:lnTo>
                    <a:cubicBezTo>
                      <a:pt x="286" y="632"/>
                      <a:pt x="274" y="667"/>
                      <a:pt x="274" y="715"/>
                    </a:cubicBezTo>
                    <a:lnTo>
                      <a:pt x="346" y="656"/>
                    </a:lnTo>
                    <a:cubicBezTo>
                      <a:pt x="346" y="679"/>
                      <a:pt x="358" y="703"/>
                      <a:pt x="369" y="727"/>
                    </a:cubicBezTo>
                    <a:lnTo>
                      <a:pt x="393" y="739"/>
                    </a:lnTo>
                    <a:lnTo>
                      <a:pt x="441" y="798"/>
                    </a:lnTo>
                    <a:lnTo>
                      <a:pt x="369" y="798"/>
                    </a:lnTo>
                    <a:lnTo>
                      <a:pt x="358" y="763"/>
                    </a:lnTo>
                    <a:lnTo>
                      <a:pt x="203" y="775"/>
                    </a:lnTo>
                    <a:lnTo>
                      <a:pt x="381" y="846"/>
                    </a:lnTo>
                    <a:lnTo>
                      <a:pt x="500" y="822"/>
                    </a:lnTo>
                    <a:lnTo>
                      <a:pt x="548" y="882"/>
                    </a:lnTo>
                    <a:lnTo>
                      <a:pt x="393" y="906"/>
                    </a:lnTo>
                    <a:lnTo>
                      <a:pt x="381" y="953"/>
                    </a:lnTo>
                    <a:cubicBezTo>
                      <a:pt x="393" y="965"/>
                      <a:pt x="405" y="977"/>
                      <a:pt x="429" y="989"/>
                    </a:cubicBezTo>
                    <a:lnTo>
                      <a:pt x="250" y="1001"/>
                    </a:lnTo>
                    <a:lnTo>
                      <a:pt x="298" y="1072"/>
                    </a:lnTo>
                    <a:lnTo>
                      <a:pt x="238" y="1084"/>
                    </a:lnTo>
                    <a:lnTo>
                      <a:pt x="334" y="1120"/>
                    </a:lnTo>
                    <a:lnTo>
                      <a:pt x="405" y="1096"/>
                    </a:lnTo>
                    <a:lnTo>
                      <a:pt x="358" y="1144"/>
                    </a:lnTo>
                    <a:cubicBezTo>
                      <a:pt x="405" y="1132"/>
                      <a:pt x="453" y="1120"/>
                      <a:pt x="500" y="1120"/>
                    </a:cubicBezTo>
                    <a:lnTo>
                      <a:pt x="536" y="1215"/>
                    </a:lnTo>
                    <a:lnTo>
                      <a:pt x="869" y="1191"/>
                    </a:lnTo>
                    <a:lnTo>
                      <a:pt x="869" y="1191"/>
                    </a:lnTo>
                    <a:lnTo>
                      <a:pt x="762" y="1275"/>
                    </a:lnTo>
                    <a:lnTo>
                      <a:pt x="691" y="1239"/>
                    </a:lnTo>
                    <a:lnTo>
                      <a:pt x="572" y="1394"/>
                    </a:lnTo>
                    <a:lnTo>
                      <a:pt x="572" y="1394"/>
                    </a:lnTo>
                    <a:lnTo>
                      <a:pt x="631" y="1382"/>
                    </a:lnTo>
                    <a:lnTo>
                      <a:pt x="536" y="1489"/>
                    </a:lnTo>
                    <a:lnTo>
                      <a:pt x="322" y="1596"/>
                    </a:lnTo>
                    <a:lnTo>
                      <a:pt x="405" y="1596"/>
                    </a:lnTo>
                    <a:lnTo>
                      <a:pt x="524" y="1537"/>
                    </a:lnTo>
                    <a:lnTo>
                      <a:pt x="596" y="1560"/>
                    </a:lnTo>
                    <a:lnTo>
                      <a:pt x="739" y="1560"/>
                    </a:lnTo>
                    <a:lnTo>
                      <a:pt x="834" y="1489"/>
                    </a:lnTo>
                    <a:cubicBezTo>
                      <a:pt x="834" y="1501"/>
                      <a:pt x="834" y="1513"/>
                      <a:pt x="846" y="1525"/>
                    </a:cubicBezTo>
                    <a:lnTo>
                      <a:pt x="965" y="1525"/>
                    </a:lnTo>
                    <a:lnTo>
                      <a:pt x="703" y="1584"/>
                    </a:lnTo>
                    <a:lnTo>
                      <a:pt x="500" y="1596"/>
                    </a:lnTo>
                    <a:lnTo>
                      <a:pt x="453" y="1656"/>
                    </a:lnTo>
                    <a:lnTo>
                      <a:pt x="322" y="1680"/>
                    </a:lnTo>
                    <a:lnTo>
                      <a:pt x="369" y="1727"/>
                    </a:lnTo>
                    <a:lnTo>
                      <a:pt x="346" y="1763"/>
                    </a:lnTo>
                    <a:lnTo>
                      <a:pt x="405" y="1763"/>
                    </a:lnTo>
                    <a:lnTo>
                      <a:pt x="310" y="1787"/>
                    </a:lnTo>
                    <a:lnTo>
                      <a:pt x="227" y="1739"/>
                    </a:lnTo>
                    <a:lnTo>
                      <a:pt x="191" y="1775"/>
                    </a:lnTo>
                    <a:lnTo>
                      <a:pt x="167" y="1751"/>
                    </a:lnTo>
                    <a:lnTo>
                      <a:pt x="0" y="1822"/>
                    </a:lnTo>
                    <a:lnTo>
                      <a:pt x="24" y="1846"/>
                    </a:lnTo>
                    <a:lnTo>
                      <a:pt x="393" y="1810"/>
                    </a:lnTo>
                    <a:lnTo>
                      <a:pt x="274" y="1894"/>
                    </a:lnTo>
                    <a:lnTo>
                      <a:pt x="131" y="1918"/>
                    </a:lnTo>
                    <a:lnTo>
                      <a:pt x="72" y="2013"/>
                    </a:lnTo>
                    <a:lnTo>
                      <a:pt x="179" y="2013"/>
                    </a:lnTo>
                    <a:lnTo>
                      <a:pt x="203" y="2061"/>
                    </a:lnTo>
                    <a:lnTo>
                      <a:pt x="477" y="1977"/>
                    </a:lnTo>
                    <a:lnTo>
                      <a:pt x="274" y="2084"/>
                    </a:lnTo>
                    <a:lnTo>
                      <a:pt x="191" y="2144"/>
                    </a:lnTo>
                    <a:lnTo>
                      <a:pt x="334" y="2132"/>
                    </a:lnTo>
                    <a:lnTo>
                      <a:pt x="524" y="2049"/>
                    </a:lnTo>
                    <a:lnTo>
                      <a:pt x="524" y="2096"/>
                    </a:lnTo>
                    <a:lnTo>
                      <a:pt x="358" y="2156"/>
                    </a:lnTo>
                    <a:lnTo>
                      <a:pt x="453" y="2156"/>
                    </a:lnTo>
                    <a:cubicBezTo>
                      <a:pt x="453" y="2180"/>
                      <a:pt x="441" y="2191"/>
                      <a:pt x="429" y="2203"/>
                    </a:cubicBezTo>
                    <a:lnTo>
                      <a:pt x="572" y="2168"/>
                    </a:lnTo>
                    <a:lnTo>
                      <a:pt x="655" y="2203"/>
                    </a:lnTo>
                    <a:lnTo>
                      <a:pt x="858" y="2180"/>
                    </a:lnTo>
                    <a:lnTo>
                      <a:pt x="1048" y="2132"/>
                    </a:lnTo>
                    <a:lnTo>
                      <a:pt x="1191" y="2049"/>
                    </a:lnTo>
                    <a:lnTo>
                      <a:pt x="1143" y="1977"/>
                    </a:lnTo>
                    <a:lnTo>
                      <a:pt x="1262" y="1977"/>
                    </a:lnTo>
                    <a:cubicBezTo>
                      <a:pt x="1250" y="1989"/>
                      <a:pt x="1239" y="2013"/>
                      <a:pt x="1227" y="2025"/>
                    </a:cubicBezTo>
                    <a:lnTo>
                      <a:pt x="1346" y="2025"/>
                    </a:lnTo>
                    <a:lnTo>
                      <a:pt x="1453" y="1941"/>
                    </a:lnTo>
                    <a:lnTo>
                      <a:pt x="1536" y="1941"/>
                    </a:lnTo>
                    <a:cubicBezTo>
                      <a:pt x="1548" y="1918"/>
                      <a:pt x="1548" y="1894"/>
                      <a:pt x="1560" y="1870"/>
                    </a:cubicBezTo>
                    <a:lnTo>
                      <a:pt x="1893" y="1822"/>
                    </a:lnTo>
                    <a:lnTo>
                      <a:pt x="1929" y="1775"/>
                    </a:lnTo>
                    <a:lnTo>
                      <a:pt x="1977" y="1834"/>
                    </a:lnTo>
                    <a:lnTo>
                      <a:pt x="2048" y="1787"/>
                    </a:lnTo>
                    <a:lnTo>
                      <a:pt x="2120" y="1799"/>
                    </a:lnTo>
                    <a:lnTo>
                      <a:pt x="2298" y="1799"/>
                    </a:lnTo>
                    <a:lnTo>
                      <a:pt x="2167" y="1703"/>
                    </a:lnTo>
                    <a:lnTo>
                      <a:pt x="2263" y="1668"/>
                    </a:lnTo>
                    <a:lnTo>
                      <a:pt x="2346" y="1596"/>
                    </a:lnTo>
                    <a:lnTo>
                      <a:pt x="2322" y="1525"/>
                    </a:lnTo>
                    <a:lnTo>
                      <a:pt x="2417" y="1453"/>
                    </a:lnTo>
                    <a:cubicBezTo>
                      <a:pt x="2429" y="1418"/>
                      <a:pt x="2441" y="1394"/>
                      <a:pt x="2441" y="1370"/>
                    </a:cubicBezTo>
                    <a:cubicBezTo>
                      <a:pt x="2429" y="1310"/>
                      <a:pt x="2417" y="1251"/>
                      <a:pt x="2393" y="1191"/>
                    </a:cubicBezTo>
                    <a:lnTo>
                      <a:pt x="2322" y="1156"/>
                    </a:lnTo>
                    <a:lnTo>
                      <a:pt x="2405" y="1120"/>
                    </a:lnTo>
                    <a:lnTo>
                      <a:pt x="2405" y="1037"/>
                    </a:lnTo>
                    <a:lnTo>
                      <a:pt x="2322" y="953"/>
                    </a:lnTo>
                    <a:cubicBezTo>
                      <a:pt x="2322" y="929"/>
                      <a:pt x="2334" y="906"/>
                      <a:pt x="2346" y="882"/>
                    </a:cubicBezTo>
                    <a:lnTo>
                      <a:pt x="2251" y="834"/>
                    </a:lnTo>
                    <a:lnTo>
                      <a:pt x="2286" y="787"/>
                    </a:lnTo>
                    <a:lnTo>
                      <a:pt x="2393" y="787"/>
                    </a:lnTo>
                    <a:cubicBezTo>
                      <a:pt x="2393" y="763"/>
                      <a:pt x="2382" y="751"/>
                      <a:pt x="2382" y="727"/>
                    </a:cubicBezTo>
                    <a:lnTo>
                      <a:pt x="2382" y="727"/>
                    </a:lnTo>
                    <a:lnTo>
                      <a:pt x="2429" y="739"/>
                    </a:lnTo>
                    <a:lnTo>
                      <a:pt x="2524" y="679"/>
                    </a:lnTo>
                    <a:lnTo>
                      <a:pt x="2524" y="620"/>
                    </a:lnTo>
                    <a:lnTo>
                      <a:pt x="2667" y="620"/>
                    </a:lnTo>
                    <a:cubicBezTo>
                      <a:pt x="2667" y="596"/>
                      <a:pt x="2679" y="572"/>
                      <a:pt x="2691" y="560"/>
                    </a:cubicBezTo>
                    <a:lnTo>
                      <a:pt x="2596" y="548"/>
                    </a:lnTo>
                    <a:cubicBezTo>
                      <a:pt x="2608" y="525"/>
                      <a:pt x="2620" y="501"/>
                      <a:pt x="2632" y="477"/>
                    </a:cubicBezTo>
                    <a:lnTo>
                      <a:pt x="2596" y="441"/>
                    </a:lnTo>
                    <a:lnTo>
                      <a:pt x="2655" y="429"/>
                    </a:lnTo>
                    <a:lnTo>
                      <a:pt x="2739" y="560"/>
                    </a:lnTo>
                    <a:lnTo>
                      <a:pt x="2691" y="394"/>
                    </a:lnTo>
                    <a:lnTo>
                      <a:pt x="2524" y="394"/>
                    </a:lnTo>
                    <a:lnTo>
                      <a:pt x="2620" y="346"/>
                    </a:lnTo>
                    <a:lnTo>
                      <a:pt x="2429" y="179"/>
                    </a:lnTo>
                    <a:cubicBezTo>
                      <a:pt x="2429" y="156"/>
                      <a:pt x="2417" y="132"/>
                      <a:pt x="2417" y="108"/>
                    </a:cubicBezTo>
                    <a:lnTo>
                      <a:pt x="2310" y="84"/>
                    </a:lnTo>
                    <a:lnTo>
                      <a:pt x="2120" y="84"/>
                    </a:lnTo>
                    <a:lnTo>
                      <a:pt x="2001" y="132"/>
                    </a:lnTo>
                    <a:lnTo>
                      <a:pt x="1941" y="144"/>
                    </a:lnTo>
                    <a:lnTo>
                      <a:pt x="1905" y="167"/>
                    </a:lnTo>
                    <a:lnTo>
                      <a:pt x="1786" y="191"/>
                    </a:lnTo>
                    <a:lnTo>
                      <a:pt x="1727" y="203"/>
                    </a:lnTo>
                    <a:lnTo>
                      <a:pt x="1846" y="132"/>
                    </a:lnTo>
                    <a:lnTo>
                      <a:pt x="1953" y="84"/>
                    </a:lnTo>
                    <a:lnTo>
                      <a:pt x="1822" y="48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27"/>
              <p:cNvSpPr/>
              <p:nvPr/>
            </p:nvSpPr>
            <p:spPr>
              <a:xfrm>
                <a:off x="3715326" y="2237621"/>
                <a:ext cx="9990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85" h="72" extrusionOk="0">
                    <a:moveTo>
                      <a:pt x="61" y="0"/>
                    </a:moveTo>
                    <a:lnTo>
                      <a:pt x="1" y="12"/>
                    </a:lnTo>
                    <a:cubicBezTo>
                      <a:pt x="13" y="36"/>
                      <a:pt x="37" y="48"/>
                      <a:pt x="49" y="72"/>
                    </a:cubicBezTo>
                    <a:lnTo>
                      <a:pt x="84" y="48"/>
                    </a:lnTo>
                    <a:cubicBezTo>
                      <a:pt x="72" y="36"/>
                      <a:pt x="72" y="12"/>
                      <a:pt x="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27"/>
              <p:cNvSpPr/>
              <p:nvPr/>
            </p:nvSpPr>
            <p:spPr>
              <a:xfrm>
                <a:off x="3736364" y="2299207"/>
                <a:ext cx="23859" cy="23859"/>
              </a:xfrm>
              <a:custGeom>
                <a:avLst/>
                <a:gdLst/>
                <a:ahLst/>
                <a:cxnLst/>
                <a:rect l="l" t="t" r="r" b="b"/>
                <a:pathLst>
                  <a:path w="203" h="203" extrusionOk="0">
                    <a:moveTo>
                      <a:pt x="203" y="0"/>
                    </a:moveTo>
                    <a:lnTo>
                      <a:pt x="1" y="131"/>
                    </a:lnTo>
                    <a:lnTo>
                      <a:pt x="48" y="203"/>
                    </a:lnTo>
                    <a:lnTo>
                      <a:pt x="120" y="131"/>
                    </a:ln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27"/>
              <p:cNvSpPr/>
              <p:nvPr/>
            </p:nvSpPr>
            <p:spPr>
              <a:xfrm>
                <a:off x="3694406" y="2195662"/>
                <a:ext cx="65817" cy="43486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70" extrusionOk="0">
                    <a:moveTo>
                      <a:pt x="250" y="0"/>
                    </a:moveTo>
                    <a:lnTo>
                      <a:pt x="191" y="24"/>
                    </a:lnTo>
                    <a:lnTo>
                      <a:pt x="215" y="107"/>
                    </a:lnTo>
                    <a:lnTo>
                      <a:pt x="215" y="107"/>
                    </a:lnTo>
                    <a:lnTo>
                      <a:pt x="84" y="60"/>
                    </a:lnTo>
                    <a:lnTo>
                      <a:pt x="84" y="131"/>
                    </a:lnTo>
                    <a:lnTo>
                      <a:pt x="48" y="107"/>
                    </a:lnTo>
                    <a:lnTo>
                      <a:pt x="0" y="143"/>
                    </a:lnTo>
                    <a:lnTo>
                      <a:pt x="119" y="191"/>
                    </a:lnTo>
                    <a:lnTo>
                      <a:pt x="119" y="167"/>
                    </a:lnTo>
                    <a:lnTo>
                      <a:pt x="155" y="179"/>
                    </a:lnTo>
                    <a:lnTo>
                      <a:pt x="143" y="215"/>
                    </a:lnTo>
                    <a:cubicBezTo>
                      <a:pt x="167" y="238"/>
                      <a:pt x="203" y="274"/>
                      <a:pt x="227" y="298"/>
                    </a:cubicBezTo>
                    <a:lnTo>
                      <a:pt x="381" y="286"/>
                    </a:lnTo>
                    <a:cubicBezTo>
                      <a:pt x="381" y="310"/>
                      <a:pt x="381" y="334"/>
                      <a:pt x="393" y="369"/>
                    </a:cubicBezTo>
                    <a:lnTo>
                      <a:pt x="441" y="357"/>
                    </a:lnTo>
                    <a:lnTo>
                      <a:pt x="477" y="286"/>
                    </a:lnTo>
                    <a:lnTo>
                      <a:pt x="560" y="250"/>
                    </a:lnTo>
                    <a:lnTo>
                      <a:pt x="512" y="226"/>
                    </a:lnTo>
                    <a:lnTo>
                      <a:pt x="441" y="238"/>
                    </a:lnTo>
                    <a:lnTo>
                      <a:pt x="310" y="203"/>
                    </a:lnTo>
                    <a:lnTo>
                      <a:pt x="322" y="72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27"/>
              <p:cNvSpPr/>
              <p:nvPr/>
            </p:nvSpPr>
            <p:spPr>
              <a:xfrm>
                <a:off x="3898675" y="2089297"/>
                <a:ext cx="5759" cy="4349"/>
              </a:xfrm>
              <a:custGeom>
                <a:avLst/>
                <a:gdLst/>
                <a:ahLst/>
                <a:cxnLst/>
                <a:rect l="l" t="t" r="r" b="b"/>
                <a:pathLst>
                  <a:path w="49" h="37" extrusionOk="0">
                    <a:moveTo>
                      <a:pt x="1" y="0"/>
                    </a:moveTo>
                    <a:lnTo>
                      <a:pt x="48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27"/>
              <p:cNvSpPr/>
              <p:nvPr/>
            </p:nvSpPr>
            <p:spPr>
              <a:xfrm>
                <a:off x="4179926" y="2595855"/>
                <a:ext cx="15514" cy="434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37" extrusionOk="0">
                    <a:moveTo>
                      <a:pt x="48" y="0"/>
                    </a:moveTo>
                    <a:lnTo>
                      <a:pt x="1" y="12"/>
                    </a:lnTo>
                    <a:lnTo>
                      <a:pt x="72" y="36"/>
                    </a:lnTo>
                    <a:lnTo>
                      <a:pt x="132" y="24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27"/>
              <p:cNvSpPr/>
              <p:nvPr/>
            </p:nvSpPr>
            <p:spPr>
              <a:xfrm>
                <a:off x="3677599" y="2181676"/>
                <a:ext cx="25269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6" extrusionOk="0">
                    <a:moveTo>
                      <a:pt x="120" y="0"/>
                    </a:moveTo>
                    <a:lnTo>
                      <a:pt x="60" y="12"/>
                    </a:lnTo>
                    <a:lnTo>
                      <a:pt x="36" y="48"/>
                    </a:lnTo>
                    <a:lnTo>
                      <a:pt x="1" y="60"/>
                    </a:lnTo>
                    <a:lnTo>
                      <a:pt x="84" y="95"/>
                    </a:lnTo>
                    <a:lnTo>
                      <a:pt x="215" y="12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27"/>
              <p:cNvSpPr/>
              <p:nvPr/>
            </p:nvSpPr>
            <p:spPr>
              <a:xfrm>
                <a:off x="3725199" y="2300617"/>
                <a:ext cx="5641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48" h="72" extrusionOk="0">
                    <a:moveTo>
                      <a:pt x="36" y="0"/>
                    </a:moveTo>
                    <a:lnTo>
                      <a:pt x="0" y="72"/>
                    </a:lnTo>
                    <a:lnTo>
                      <a:pt x="0" y="72"/>
                    </a:lnTo>
                    <a:lnTo>
                      <a:pt x="48" y="3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27"/>
              <p:cNvSpPr/>
              <p:nvPr/>
            </p:nvSpPr>
            <p:spPr>
              <a:xfrm>
                <a:off x="3728020" y="2245965"/>
                <a:ext cx="7052" cy="5759"/>
              </a:xfrm>
              <a:custGeom>
                <a:avLst/>
                <a:gdLst/>
                <a:ahLst/>
                <a:cxnLst/>
                <a:rect l="l" t="t" r="r" b="b"/>
                <a:pathLst>
                  <a:path w="60" h="49" extrusionOk="0">
                    <a:moveTo>
                      <a:pt x="0" y="1"/>
                    </a:moveTo>
                    <a:lnTo>
                      <a:pt x="0" y="49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27"/>
              <p:cNvSpPr/>
              <p:nvPr/>
            </p:nvSpPr>
            <p:spPr>
              <a:xfrm>
                <a:off x="4005040" y="1967535"/>
                <a:ext cx="11283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96" h="96" extrusionOk="0">
                    <a:moveTo>
                      <a:pt x="96" y="1"/>
                    </a:moveTo>
                    <a:lnTo>
                      <a:pt x="24" y="12"/>
                    </a:lnTo>
                    <a:lnTo>
                      <a:pt x="1" y="72"/>
                    </a:lnTo>
                    <a:cubicBezTo>
                      <a:pt x="1" y="72"/>
                      <a:pt x="84" y="96"/>
                      <a:pt x="84" y="96"/>
                    </a:cubicBezTo>
                    <a:cubicBezTo>
                      <a:pt x="96" y="72"/>
                      <a:pt x="96" y="36"/>
                      <a:pt x="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27"/>
              <p:cNvSpPr/>
              <p:nvPr/>
            </p:nvSpPr>
            <p:spPr>
              <a:xfrm>
                <a:off x="4024668" y="1954959"/>
                <a:ext cx="11283" cy="16924"/>
              </a:xfrm>
              <a:custGeom>
                <a:avLst/>
                <a:gdLst/>
                <a:ahLst/>
                <a:cxnLst/>
                <a:rect l="l" t="t" r="r" b="b"/>
                <a:pathLst>
                  <a:path w="96" h="144" extrusionOk="0">
                    <a:moveTo>
                      <a:pt x="48" y="0"/>
                    </a:moveTo>
                    <a:lnTo>
                      <a:pt x="48" y="60"/>
                    </a:lnTo>
                    <a:lnTo>
                      <a:pt x="0" y="108"/>
                    </a:lnTo>
                    <a:cubicBezTo>
                      <a:pt x="24" y="119"/>
                      <a:pt x="36" y="131"/>
                      <a:pt x="60" y="143"/>
                    </a:cubicBezTo>
                    <a:lnTo>
                      <a:pt x="96" y="119"/>
                    </a:lnTo>
                    <a:lnTo>
                      <a:pt x="96" y="24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27"/>
              <p:cNvSpPr/>
              <p:nvPr/>
            </p:nvSpPr>
            <p:spPr>
              <a:xfrm>
                <a:off x="4041475" y="1945204"/>
                <a:ext cx="8462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72" h="96" extrusionOk="0">
                    <a:moveTo>
                      <a:pt x="72" y="0"/>
                    </a:moveTo>
                    <a:lnTo>
                      <a:pt x="0" y="60"/>
                    </a:lnTo>
                    <a:lnTo>
                      <a:pt x="36" y="95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27"/>
              <p:cNvSpPr/>
              <p:nvPr/>
            </p:nvSpPr>
            <p:spPr>
              <a:xfrm>
                <a:off x="3683240" y="2274055"/>
                <a:ext cx="12693" cy="705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60" extrusionOk="0">
                    <a:moveTo>
                      <a:pt x="12" y="0"/>
                    </a:moveTo>
                    <a:cubicBezTo>
                      <a:pt x="12" y="24"/>
                      <a:pt x="0" y="48"/>
                      <a:pt x="0" y="60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27"/>
              <p:cNvSpPr/>
              <p:nvPr/>
            </p:nvSpPr>
            <p:spPr>
              <a:xfrm>
                <a:off x="3676189" y="2141010"/>
                <a:ext cx="53359" cy="37962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23" extrusionOk="0">
                    <a:moveTo>
                      <a:pt x="429" y="1"/>
                    </a:moveTo>
                    <a:lnTo>
                      <a:pt x="155" y="132"/>
                    </a:lnTo>
                    <a:lnTo>
                      <a:pt x="191" y="191"/>
                    </a:lnTo>
                    <a:lnTo>
                      <a:pt x="191" y="191"/>
                    </a:lnTo>
                    <a:lnTo>
                      <a:pt x="60" y="168"/>
                    </a:lnTo>
                    <a:cubicBezTo>
                      <a:pt x="36" y="180"/>
                      <a:pt x="24" y="203"/>
                      <a:pt x="1" y="227"/>
                    </a:cubicBezTo>
                    <a:lnTo>
                      <a:pt x="72" y="263"/>
                    </a:lnTo>
                    <a:lnTo>
                      <a:pt x="13" y="299"/>
                    </a:lnTo>
                    <a:lnTo>
                      <a:pt x="72" y="322"/>
                    </a:lnTo>
                    <a:lnTo>
                      <a:pt x="179" y="310"/>
                    </a:lnTo>
                    <a:lnTo>
                      <a:pt x="286" y="322"/>
                    </a:lnTo>
                    <a:lnTo>
                      <a:pt x="358" y="251"/>
                    </a:lnTo>
                    <a:lnTo>
                      <a:pt x="322" y="227"/>
                    </a:lnTo>
                    <a:lnTo>
                      <a:pt x="346" y="168"/>
                    </a:lnTo>
                    <a:lnTo>
                      <a:pt x="453" y="96"/>
                    </a:lnTo>
                    <a:cubicBezTo>
                      <a:pt x="453" y="72"/>
                      <a:pt x="441" y="37"/>
                      <a:pt x="4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27"/>
              <p:cNvSpPr/>
              <p:nvPr/>
            </p:nvSpPr>
            <p:spPr>
              <a:xfrm>
                <a:off x="4019026" y="2005380"/>
                <a:ext cx="11283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96" h="72" extrusionOk="0">
                    <a:moveTo>
                      <a:pt x="60" y="0"/>
                    </a:moveTo>
                    <a:lnTo>
                      <a:pt x="1" y="71"/>
                    </a:lnTo>
                    <a:lnTo>
                      <a:pt x="96" y="24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27"/>
              <p:cNvSpPr/>
              <p:nvPr/>
            </p:nvSpPr>
            <p:spPr>
              <a:xfrm>
                <a:off x="3995285" y="1977290"/>
                <a:ext cx="44897" cy="26797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28" extrusionOk="0">
                    <a:moveTo>
                      <a:pt x="226" y="1"/>
                    </a:moveTo>
                    <a:lnTo>
                      <a:pt x="191" y="25"/>
                    </a:lnTo>
                    <a:lnTo>
                      <a:pt x="215" y="49"/>
                    </a:lnTo>
                    <a:cubicBezTo>
                      <a:pt x="215" y="60"/>
                      <a:pt x="215" y="72"/>
                      <a:pt x="203" y="84"/>
                    </a:cubicBezTo>
                    <a:lnTo>
                      <a:pt x="84" y="84"/>
                    </a:lnTo>
                    <a:lnTo>
                      <a:pt x="0" y="108"/>
                    </a:lnTo>
                    <a:lnTo>
                      <a:pt x="60" y="156"/>
                    </a:lnTo>
                    <a:lnTo>
                      <a:pt x="203" y="144"/>
                    </a:lnTo>
                    <a:lnTo>
                      <a:pt x="250" y="203"/>
                    </a:lnTo>
                    <a:lnTo>
                      <a:pt x="322" y="227"/>
                    </a:lnTo>
                    <a:lnTo>
                      <a:pt x="298" y="156"/>
                    </a:lnTo>
                    <a:lnTo>
                      <a:pt x="346" y="120"/>
                    </a:lnTo>
                    <a:cubicBezTo>
                      <a:pt x="346" y="108"/>
                      <a:pt x="334" y="84"/>
                      <a:pt x="334" y="72"/>
                    </a:cubicBezTo>
                    <a:lnTo>
                      <a:pt x="381" y="37"/>
                    </a:lnTo>
                    <a:lnTo>
                      <a:pt x="298" y="25"/>
                    </a:lnTo>
                    <a:lnTo>
                      <a:pt x="2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27"/>
              <p:cNvSpPr/>
              <p:nvPr/>
            </p:nvSpPr>
            <p:spPr>
              <a:xfrm>
                <a:off x="3659382" y="2208238"/>
                <a:ext cx="12693" cy="7052"/>
              </a:xfrm>
              <a:custGeom>
                <a:avLst/>
                <a:gdLst/>
                <a:ahLst/>
                <a:cxnLst/>
                <a:rect l="l" t="t" r="r" b="b"/>
                <a:pathLst>
                  <a:path w="108" h="60" extrusionOk="0">
                    <a:moveTo>
                      <a:pt x="108" y="0"/>
                    </a:moveTo>
                    <a:lnTo>
                      <a:pt x="1" y="24"/>
                    </a:lnTo>
                    <a:lnTo>
                      <a:pt x="1" y="48"/>
                    </a:lnTo>
                    <a:lnTo>
                      <a:pt x="72" y="60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27"/>
              <p:cNvSpPr/>
              <p:nvPr/>
            </p:nvSpPr>
            <p:spPr>
              <a:xfrm>
                <a:off x="3883278" y="2093528"/>
                <a:ext cx="30911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32" extrusionOk="0">
                    <a:moveTo>
                      <a:pt x="1" y="0"/>
                    </a:moveTo>
                    <a:lnTo>
                      <a:pt x="1" y="72"/>
                    </a:lnTo>
                    <a:lnTo>
                      <a:pt x="36" y="107"/>
                    </a:lnTo>
                    <a:lnTo>
                      <a:pt x="72" y="60"/>
                    </a:lnTo>
                    <a:cubicBezTo>
                      <a:pt x="72" y="83"/>
                      <a:pt x="72" y="95"/>
                      <a:pt x="84" y="119"/>
                    </a:cubicBezTo>
                    <a:lnTo>
                      <a:pt x="191" y="107"/>
                    </a:lnTo>
                    <a:lnTo>
                      <a:pt x="263" y="131"/>
                    </a:lnTo>
                    <a:lnTo>
                      <a:pt x="263" y="72"/>
                    </a:lnTo>
                    <a:lnTo>
                      <a:pt x="120" y="83"/>
                    </a:lnTo>
                    <a:lnTo>
                      <a:pt x="167" y="48"/>
                    </a:lnTo>
                    <a:cubicBezTo>
                      <a:pt x="132" y="36"/>
                      <a:pt x="108" y="12"/>
                      <a:pt x="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27"/>
              <p:cNvSpPr/>
              <p:nvPr/>
            </p:nvSpPr>
            <p:spPr>
              <a:xfrm>
                <a:off x="3726609" y="2124321"/>
                <a:ext cx="512200" cy="583541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4965" extrusionOk="0">
                    <a:moveTo>
                      <a:pt x="1393" y="0"/>
                    </a:moveTo>
                    <a:lnTo>
                      <a:pt x="1346" y="36"/>
                    </a:lnTo>
                    <a:lnTo>
                      <a:pt x="1262" y="24"/>
                    </a:lnTo>
                    <a:lnTo>
                      <a:pt x="1143" y="60"/>
                    </a:lnTo>
                    <a:lnTo>
                      <a:pt x="1036" y="60"/>
                    </a:lnTo>
                    <a:lnTo>
                      <a:pt x="953" y="83"/>
                    </a:lnTo>
                    <a:lnTo>
                      <a:pt x="893" y="83"/>
                    </a:lnTo>
                    <a:lnTo>
                      <a:pt x="846" y="119"/>
                    </a:lnTo>
                    <a:lnTo>
                      <a:pt x="846" y="119"/>
                    </a:lnTo>
                    <a:lnTo>
                      <a:pt x="857" y="83"/>
                    </a:lnTo>
                    <a:lnTo>
                      <a:pt x="810" y="71"/>
                    </a:lnTo>
                    <a:lnTo>
                      <a:pt x="703" y="131"/>
                    </a:lnTo>
                    <a:lnTo>
                      <a:pt x="738" y="83"/>
                    </a:lnTo>
                    <a:lnTo>
                      <a:pt x="596" y="48"/>
                    </a:lnTo>
                    <a:cubicBezTo>
                      <a:pt x="596" y="60"/>
                      <a:pt x="584" y="83"/>
                      <a:pt x="572" y="107"/>
                    </a:cubicBezTo>
                    <a:lnTo>
                      <a:pt x="524" y="131"/>
                    </a:lnTo>
                    <a:cubicBezTo>
                      <a:pt x="524" y="143"/>
                      <a:pt x="536" y="167"/>
                      <a:pt x="548" y="179"/>
                    </a:cubicBezTo>
                    <a:lnTo>
                      <a:pt x="512" y="179"/>
                    </a:lnTo>
                    <a:cubicBezTo>
                      <a:pt x="512" y="202"/>
                      <a:pt x="512" y="226"/>
                      <a:pt x="524" y="238"/>
                    </a:cubicBezTo>
                    <a:lnTo>
                      <a:pt x="429" y="262"/>
                    </a:lnTo>
                    <a:lnTo>
                      <a:pt x="476" y="310"/>
                    </a:lnTo>
                    <a:lnTo>
                      <a:pt x="441" y="369"/>
                    </a:lnTo>
                    <a:lnTo>
                      <a:pt x="393" y="369"/>
                    </a:lnTo>
                    <a:lnTo>
                      <a:pt x="512" y="429"/>
                    </a:lnTo>
                    <a:lnTo>
                      <a:pt x="548" y="488"/>
                    </a:lnTo>
                    <a:lnTo>
                      <a:pt x="429" y="452"/>
                    </a:lnTo>
                    <a:lnTo>
                      <a:pt x="381" y="476"/>
                    </a:lnTo>
                    <a:lnTo>
                      <a:pt x="298" y="441"/>
                    </a:lnTo>
                    <a:cubicBezTo>
                      <a:pt x="298" y="452"/>
                      <a:pt x="298" y="452"/>
                      <a:pt x="298" y="464"/>
                    </a:cubicBezTo>
                    <a:lnTo>
                      <a:pt x="322" y="500"/>
                    </a:lnTo>
                    <a:lnTo>
                      <a:pt x="298" y="536"/>
                    </a:lnTo>
                    <a:lnTo>
                      <a:pt x="250" y="476"/>
                    </a:lnTo>
                    <a:lnTo>
                      <a:pt x="203" y="536"/>
                    </a:lnTo>
                    <a:lnTo>
                      <a:pt x="250" y="572"/>
                    </a:lnTo>
                    <a:cubicBezTo>
                      <a:pt x="238" y="583"/>
                      <a:pt x="226" y="595"/>
                      <a:pt x="215" y="607"/>
                    </a:cubicBezTo>
                    <a:lnTo>
                      <a:pt x="286" y="655"/>
                    </a:lnTo>
                    <a:lnTo>
                      <a:pt x="357" y="655"/>
                    </a:lnTo>
                    <a:lnTo>
                      <a:pt x="286" y="679"/>
                    </a:lnTo>
                    <a:lnTo>
                      <a:pt x="191" y="679"/>
                    </a:lnTo>
                    <a:cubicBezTo>
                      <a:pt x="191" y="714"/>
                      <a:pt x="203" y="738"/>
                      <a:pt x="215" y="774"/>
                    </a:cubicBezTo>
                    <a:lnTo>
                      <a:pt x="215" y="798"/>
                    </a:lnTo>
                    <a:lnTo>
                      <a:pt x="357" y="774"/>
                    </a:lnTo>
                    <a:lnTo>
                      <a:pt x="262" y="810"/>
                    </a:lnTo>
                    <a:cubicBezTo>
                      <a:pt x="262" y="822"/>
                      <a:pt x="250" y="822"/>
                      <a:pt x="250" y="833"/>
                    </a:cubicBezTo>
                    <a:lnTo>
                      <a:pt x="286" y="845"/>
                    </a:lnTo>
                    <a:lnTo>
                      <a:pt x="366" y="825"/>
                    </a:lnTo>
                    <a:lnTo>
                      <a:pt x="366" y="825"/>
                    </a:lnTo>
                    <a:cubicBezTo>
                      <a:pt x="364" y="827"/>
                      <a:pt x="361" y="830"/>
                      <a:pt x="357" y="833"/>
                    </a:cubicBezTo>
                    <a:lnTo>
                      <a:pt x="405" y="869"/>
                    </a:lnTo>
                    <a:lnTo>
                      <a:pt x="334" y="845"/>
                    </a:lnTo>
                    <a:lnTo>
                      <a:pt x="298" y="857"/>
                    </a:lnTo>
                    <a:cubicBezTo>
                      <a:pt x="298" y="881"/>
                      <a:pt x="286" y="893"/>
                      <a:pt x="286" y="905"/>
                    </a:cubicBezTo>
                    <a:lnTo>
                      <a:pt x="322" y="929"/>
                    </a:lnTo>
                    <a:lnTo>
                      <a:pt x="262" y="929"/>
                    </a:lnTo>
                    <a:lnTo>
                      <a:pt x="226" y="964"/>
                    </a:lnTo>
                    <a:lnTo>
                      <a:pt x="298" y="976"/>
                    </a:lnTo>
                    <a:cubicBezTo>
                      <a:pt x="298" y="988"/>
                      <a:pt x="310" y="1000"/>
                      <a:pt x="310" y="1012"/>
                    </a:cubicBezTo>
                    <a:lnTo>
                      <a:pt x="203" y="988"/>
                    </a:lnTo>
                    <a:lnTo>
                      <a:pt x="179" y="1036"/>
                    </a:lnTo>
                    <a:lnTo>
                      <a:pt x="226" y="1048"/>
                    </a:lnTo>
                    <a:cubicBezTo>
                      <a:pt x="215" y="1060"/>
                      <a:pt x="215" y="1072"/>
                      <a:pt x="203" y="1084"/>
                    </a:cubicBezTo>
                    <a:lnTo>
                      <a:pt x="155" y="1131"/>
                    </a:lnTo>
                    <a:lnTo>
                      <a:pt x="48" y="1131"/>
                    </a:lnTo>
                    <a:lnTo>
                      <a:pt x="0" y="1155"/>
                    </a:lnTo>
                    <a:lnTo>
                      <a:pt x="48" y="1179"/>
                    </a:lnTo>
                    <a:lnTo>
                      <a:pt x="131" y="1167"/>
                    </a:lnTo>
                    <a:lnTo>
                      <a:pt x="203" y="1179"/>
                    </a:lnTo>
                    <a:lnTo>
                      <a:pt x="179" y="1191"/>
                    </a:lnTo>
                    <a:lnTo>
                      <a:pt x="107" y="1191"/>
                    </a:lnTo>
                    <a:lnTo>
                      <a:pt x="215" y="1250"/>
                    </a:lnTo>
                    <a:lnTo>
                      <a:pt x="238" y="1238"/>
                    </a:lnTo>
                    <a:lnTo>
                      <a:pt x="286" y="1274"/>
                    </a:lnTo>
                    <a:lnTo>
                      <a:pt x="536" y="1095"/>
                    </a:lnTo>
                    <a:lnTo>
                      <a:pt x="500" y="1155"/>
                    </a:lnTo>
                    <a:lnTo>
                      <a:pt x="536" y="1167"/>
                    </a:lnTo>
                    <a:lnTo>
                      <a:pt x="465" y="1191"/>
                    </a:lnTo>
                    <a:cubicBezTo>
                      <a:pt x="441" y="1214"/>
                      <a:pt x="417" y="1250"/>
                      <a:pt x="405" y="1286"/>
                    </a:cubicBezTo>
                    <a:cubicBezTo>
                      <a:pt x="405" y="1286"/>
                      <a:pt x="405" y="1298"/>
                      <a:pt x="417" y="1310"/>
                    </a:cubicBezTo>
                    <a:lnTo>
                      <a:pt x="334" y="1405"/>
                    </a:lnTo>
                    <a:lnTo>
                      <a:pt x="369" y="1417"/>
                    </a:lnTo>
                    <a:lnTo>
                      <a:pt x="310" y="1536"/>
                    </a:lnTo>
                    <a:cubicBezTo>
                      <a:pt x="310" y="1560"/>
                      <a:pt x="322" y="1584"/>
                      <a:pt x="334" y="1607"/>
                    </a:cubicBezTo>
                    <a:lnTo>
                      <a:pt x="286" y="1655"/>
                    </a:lnTo>
                    <a:lnTo>
                      <a:pt x="322" y="1691"/>
                    </a:lnTo>
                    <a:lnTo>
                      <a:pt x="369" y="1679"/>
                    </a:lnTo>
                    <a:lnTo>
                      <a:pt x="369" y="1679"/>
                    </a:lnTo>
                    <a:lnTo>
                      <a:pt x="286" y="1762"/>
                    </a:lnTo>
                    <a:cubicBezTo>
                      <a:pt x="286" y="1798"/>
                      <a:pt x="286" y="1834"/>
                      <a:pt x="274" y="1881"/>
                    </a:cubicBezTo>
                    <a:lnTo>
                      <a:pt x="226" y="1917"/>
                    </a:lnTo>
                    <a:cubicBezTo>
                      <a:pt x="226" y="1929"/>
                      <a:pt x="226" y="1941"/>
                      <a:pt x="226" y="1941"/>
                    </a:cubicBezTo>
                    <a:lnTo>
                      <a:pt x="357" y="1941"/>
                    </a:lnTo>
                    <a:lnTo>
                      <a:pt x="334" y="1893"/>
                    </a:lnTo>
                    <a:lnTo>
                      <a:pt x="381" y="1798"/>
                    </a:lnTo>
                    <a:lnTo>
                      <a:pt x="381" y="1750"/>
                    </a:lnTo>
                    <a:lnTo>
                      <a:pt x="453" y="1691"/>
                    </a:lnTo>
                    <a:lnTo>
                      <a:pt x="393" y="1536"/>
                    </a:lnTo>
                    <a:lnTo>
                      <a:pt x="441" y="1536"/>
                    </a:lnTo>
                    <a:lnTo>
                      <a:pt x="584" y="1417"/>
                    </a:lnTo>
                    <a:lnTo>
                      <a:pt x="584" y="1417"/>
                    </a:lnTo>
                    <a:lnTo>
                      <a:pt x="476" y="1536"/>
                    </a:lnTo>
                    <a:cubicBezTo>
                      <a:pt x="476" y="1560"/>
                      <a:pt x="476" y="1595"/>
                      <a:pt x="465" y="1619"/>
                    </a:cubicBezTo>
                    <a:lnTo>
                      <a:pt x="512" y="1643"/>
                    </a:lnTo>
                    <a:cubicBezTo>
                      <a:pt x="512" y="1619"/>
                      <a:pt x="512" y="1607"/>
                      <a:pt x="524" y="1584"/>
                    </a:cubicBezTo>
                    <a:lnTo>
                      <a:pt x="596" y="1548"/>
                    </a:lnTo>
                    <a:cubicBezTo>
                      <a:pt x="607" y="1572"/>
                      <a:pt x="619" y="1595"/>
                      <a:pt x="631" y="1619"/>
                    </a:cubicBezTo>
                    <a:lnTo>
                      <a:pt x="691" y="1524"/>
                    </a:lnTo>
                    <a:cubicBezTo>
                      <a:pt x="691" y="1500"/>
                      <a:pt x="679" y="1476"/>
                      <a:pt x="679" y="1453"/>
                    </a:cubicBezTo>
                    <a:lnTo>
                      <a:pt x="727" y="1441"/>
                    </a:lnTo>
                    <a:lnTo>
                      <a:pt x="727" y="1441"/>
                    </a:lnTo>
                    <a:cubicBezTo>
                      <a:pt x="727" y="1465"/>
                      <a:pt x="715" y="1500"/>
                      <a:pt x="703" y="1524"/>
                    </a:cubicBezTo>
                    <a:lnTo>
                      <a:pt x="834" y="1584"/>
                    </a:lnTo>
                    <a:lnTo>
                      <a:pt x="727" y="1572"/>
                    </a:lnTo>
                    <a:lnTo>
                      <a:pt x="691" y="1679"/>
                    </a:lnTo>
                    <a:cubicBezTo>
                      <a:pt x="703" y="1703"/>
                      <a:pt x="715" y="1726"/>
                      <a:pt x="715" y="1762"/>
                    </a:cubicBezTo>
                    <a:lnTo>
                      <a:pt x="786" y="1762"/>
                    </a:lnTo>
                    <a:lnTo>
                      <a:pt x="834" y="1834"/>
                    </a:lnTo>
                    <a:lnTo>
                      <a:pt x="738" y="1905"/>
                    </a:lnTo>
                    <a:lnTo>
                      <a:pt x="643" y="2084"/>
                    </a:lnTo>
                    <a:lnTo>
                      <a:pt x="667" y="2167"/>
                    </a:lnTo>
                    <a:lnTo>
                      <a:pt x="667" y="2167"/>
                    </a:lnTo>
                    <a:lnTo>
                      <a:pt x="572" y="2131"/>
                    </a:lnTo>
                    <a:lnTo>
                      <a:pt x="584" y="2215"/>
                    </a:lnTo>
                    <a:lnTo>
                      <a:pt x="715" y="2322"/>
                    </a:lnTo>
                    <a:cubicBezTo>
                      <a:pt x="691" y="2286"/>
                      <a:pt x="679" y="2250"/>
                      <a:pt x="667" y="2215"/>
                    </a:cubicBezTo>
                    <a:lnTo>
                      <a:pt x="750" y="2203"/>
                    </a:lnTo>
                    <a:lnTo>
                      <a:pt x="965" y="2298"/>
                    </a:lnTo>
                    <a:lnTo>
                      <a:pt x="965" y="2215"/>
                    </a:lnTo>
                    <a:lnTo>
                      <a:pt x="881" y="2167"/>
                    </a:lnTo>
                    <a:lnTo>
                      <a:pt x="929" y="2155"/>
                    </a:lnTo>
                    <a:lnTo>
                      <a:pt x="1108" y="2226"/>
                    </a:lnTo>
                    <a:lnTo>
                      <a:pt x="1227" y="2203"/>
                    </a:lnTo>
                    <a:cubicBezTo>
                      <a:pt x="1227" y="2191"/>
                      <a:pt x="1227" y="2179"/>
                      <a:pt x="1227" y="2167"/>
                    </a:cubicBezTo>
                    <a:lnTo>
                      <a:pt x="1346" y="2167"/>
                    </a:lnTo>
                    <a:lnTo>
                      <a:pt x="1381" y="2096"/>
                    </a:lnTo>
                    <a:lnTo>
                      <a:pt x="1679" y="2096"/>
                    </a:lnTo>
                    <a:lnTo>
                      <a:pt x="1477" y="2143"/>
                    </a:lnTo>
                    <a:cubicBezTo>
                      <a:pt x="1441" y="2215"/>
                      <a:pt x="1405" y="2286"/>
                      <a:pt x="1358" y="2369"/>
                    </a:cubicBezTo>
                    <a:lnTo>
                      <a:pt x="1512" y="2548"/>
                    </a:lnTo>
                    <a:lnTo>
                      <a:pt x="1584" y="2512"/>
                    </a:lnTo>
                    <a:lnTo>
                      <a:pt x="1584" y="2607"/>
                    </a:lnTo>
                    <a:lnTo>
                      <a:pt x="1679" y="2524"/>
                    </a:lnTo>
                    <a:lnTo>
                      <a:pt x="1798" y="2536"/>
                    </a:lnTo>
                    <a:lnTo>
                      <a:pt x="1762" y="2631"/>
                    </a:lnTo>
                    <a:lnTo>
                      <a:pt x="1798" y="2655"/>
                    </a:lnTo>
                    <a:cubicBezTo>
                      <a:pt x="1762" y="2667"/>
                      <a:pt x="1727" y="2691"/>
                      <a:pt x="1679" y="2715"/>
                    </a:cubicBezTo>
                    <a:lnTo>
                      <a:pt x="1727" y="2822"/>
                    </a:lnTo>
                    <a:lnTo>
                      <a:pt x="1655" y="2905"/>
                    </a:lnTo>
                    <a:lnTo>
                      <a:pt x="1739" y="2977"/>
                    </a:lnTo>
                    <a:lnTo>
                      <a:pt x="1822" y="3024"/>
                    </a:lnTo>
                    <a:lnTo>
                      <a:pt x="1893" y="3024"/>
                    </a:lnTo>
                    <a:lnTo>
                      <a:pt x="1846" y="3048"/>
                    </a:lnTo>
                    <a:lnTo>
                      <a:pt x="1774" y="3048"/>
                    </a:lnTo>
                    <a:lnTo>
                      <a:pt x="1703" y="2977"/>
                    </a:lnTo>
                    <a:lnTo>
                      <a:pt x="1631" y="3000"/>
                    </a:lnTo>
                    <a:lnTo>
                      <a:pt x="1691" y="3060"/>
                    </a:lnTo>
                    <a:lnTo>
                      <a:pt x="1750" y="3084"/>
                    </a:lnTo>
                    <a:lnTo>
                      <a:pt x="1655" y="3072"/>
                    </a:lnTo>
                    <a:lnTo>
                      <a:pt x="1572" y="3024"/>
                    </a:lnTo>
                    <a:lnTo>
                      <a:pt x="1381" y="3072"/>
                    </a:lnTo>
                    <a:lnTo>
                      <a:pt x="1298" y="3072"/>
                    </a:lnTo>
                    <a:lnTo>
                      <a:pt x="1096" y="3143"/>
                    </a:lnTo>
                    <a:lnTo>
                      <a:pt x="1000" y="3250"/>
                    </a:lnTo>
                    <a:lnTo>
                      <a:pt x="846" y="3310"/>
                    </a:lnTo>
                    <a:lnTo>
                      <a:pt x="786" y="3369"/>
                    </a:lnTo>
                    <a:lnTo>
                      <a:pt x="881" y="3358"/>
                    </a:lnTo>
                    <a:lnTo>
                      <a:pt x="929" y="3369"/>
                    </a:lnTo>
                    <a:cubicBezTo>
                      <a:pt x="929" y="3358"/>
                      <a:pt x="941" y="3346"/>
                      <a:pt x="941" y="3334"/>
                    </a:cubicBezTo>
                    <a:lnTo>
                      <a:pt x="1143" y="3286"/>
                    </a:lnTo>
                    <a:lnTo>
                      <a:pt x="1143" y="3286"/>
                    </a:lnTo>
                    <a:cubicBezTo>
                      <a:pt x="1143" y="3310"/>
                      <a:pt x="1131" y="3334"/>
                      <a:pt x="1131" y="3358"/>
                    </a:cubicBezTo>
                    <a:cubicBezTo>
                      <a:pt x="1155" y="3381"/>
                      <a:pt x="1179" y="3393"/>
                      <a:pt x="1203" y="3405"/>
                    </a:cubicBezTo>
                    <a:lnTo>
                      <a:pt x="1131" y="3453"/>
                    </a:lnTo>
                    <a:lnTo>
                      <a:pt x="1179" y="3500"/>
                    </a:lnTo>
                    <a:lnTo>
                      <a:pt x="1227" y="3500"/>
                    </a:lnTo>
                    <a:cubicBezTo>
                      <a:pt x="1179" y="3560"/>
                      <a:pt x="1143" y="3620"/>
                      <a:pt x="1096" y="3679"/>
                    </a:cubicBezTo>
                    <a:lnTo>
                      <a:pt x="1000" y="3703"/>
                    </a:lnTo>
                    <a:cubicBezTo>
                      <a:pt x="965" y="3727"/>
                      <a:pt x="941" y="3739"/>
                      <a:pt x="905" y="3750"/>
                    </a:cubicBezTo>
                    <a:lnTo>
                      <a:pt x="857" y="3750"/>
                    </a:lnTo>
                    <a:lnTo>
                      <a:pt x="738" y="3810"/>
                    </a:lnTo>
                    <a:lnTo>
                      <a:pt x="643" y="3810"/>
                    </a:lnTo>
                    <a:lnTo>
                      <a:pt x="500" y="3881"/>
                    </a:lnTo>
                    <a:lnTo>
                      <a:pt x="607" y="3881"/>
                    </a:lnTo>
                    <a:lnTo>
                      <a:pt x="619" y="3929"/>
                    </a:lnTo>
                    <a:lnTo>
                      <a:pt x="536" y="3965"/>
                    </a:lnTo>
                    <a:lnTo>
                      <a:pt x="691" y="3977"/>
                    </a:lnTo>
                    <a:lnTo>
                      <a:pt x="655" y="4001"/>
                    </a:lnTo>
                    <a:lnTo>
                      <a:pt x="703" y="4024"/>
                    </a:lnTo>
                    <a:lnTo>
                      <a:pt x="786" y="4001"/>
                    </a:lnTo>
                    <a:lnTo>
                      <a:pt x="881" y="3965"/>
                    </a:lnTo>
                    <a:lnTo>
                      <a:pt x="1036" y="3917"/>
                    </a:lnTo>
                    <a:cubicBezTo>
                      <a:pt x="1036" y="3929"/>
                      <a:pt x="1048" y="3953"/>
                      <a:pt x="1048" y="3965"/>
                    </a:cubicBezTo>
                    <a:lnTo>
                      <a:pt x="1179" y="3977"/>
                    </a:lnTo>
                    <a:cubicBezTo>
                      <a:pt x="1143" y="3989"/>
                      <a:pt x="1108" y="4001"/>
                      <a:pt x="1072" y="4001"/>
                    </a:cubicBezTo>
                    <a:cubicBezTo>
                      <a:pt x="1072" y="4012"/>
                      <a:pt x="1072" y="4036"/>
                      <a:pt x="1060" y="4048"/>
                    </a:cubicBezTo>
                    <a:lnTo>
                      <a:pt x="1238" y="4048"/>
                    </a:lnTo>
                    <a:lnTo>
                      <a:pt x="1238" y="4024"/>
                    </a:lnTo>
                    <a:lnTo>
                      <a:pt x="1322" y="4001"/>
                    </a:lnTo>
                    <a:lnTo>
                      <a:pt x="1405" y="4072"/>
                    </a:lnTo>
                    <a:lnTo>
                      <a:pt x="1489" y="4131"/>
                    </a:lnTo>
                    <a:lnTo>
                      <a:pt x="1679" y="4131"/>
                    </a:lnTo>
                    <a:lnTo>
                      <a:pt x="1727" y="4072"/>
                    </a:lnTo>
                    <a:lnTo>
                      <a:pt x="1822" y="4048"/>
                    </a:lnTo>
                    <a:lnTo>
                      <a:pt x="1941" y="4012"/>
                    </a:lnTo>
                    <a:cubicBezTo>
                      <a:pt x="1953" y="3989"/>
                      <a:pt x="1977" y="3977"/>
                      <a:pt x="1989" y="3965"/>
                    </a:cubicBezTo>
                    <a:lnTo>
                      <a:pt x="2096" y="3929"/>
                    </a:lnTo>
                    <a:lnTo>
                      <a:pt x="1953" y="4036"/>
                    </a:lnTo>
                    <a:lnTo>
                      <a:pt x="1810" y="4143"/>
                    </a:lnTo>
                    <a:lnTo>
                      <a:pt x="1810" y="4251"/>
                    </a:lnTo>
                    <a:lnTo>
                      <a:pt x="1715" y="4251"/>
                    </a:lnTo>
                    <a:lnTo>
                      <a:pt x="1631" y="4274"/>
                    </a:lnTo>
                    <a:lnTo>
                      <a:pt x="1548" y="4239"/>
                    </a:lnTo>
                    <a:lnTo>
                      <a:pt x="1286" y="4227"/>
                    </a:lnTo>
                    <a:lnTo>
                      <a:pt x="1119" y="4262"/>
                    </a:lnTo>
                    <a:lnTo>
                      <a:pt x="1119" y="4334"/>
                    </a:lnTo>
                    <a:lnTo>
                      <a:pt x="1036" y="4382"/>
                    </a:lnTo>
                    <a:lnTo>
                      <a:pt x="941" y="4382"/>
                    </a:lnTo>
                    <a:cubicBezTo>
                      <a:pt x="941" y="4429"/>
                      <a:pt x="929" y="4477"/>
                      <a:pt x="929" y="4524"/>
                    </a:cubicBezTo>
                    <a:lnTo>
                      <a:pt x="822" y="4584"/>
                    </a:lnTo>
                    <a:cubicBezTo>
                      <a:pt x="822" y="4596"/>
                      <a:pt x="810" y="4608"/>
                      <a:pt x="798" y="4620"/>
                    </a:cubicBezTo>
                    <a:lnTo>
                      <a:pt x="691" y="4643"/>
                    </a:lnTo>
                    <a:lnTo>
                      <a:pt x="655" y="4727"/>
                    </a:lnTo>
                    <a:lnTo>
                      <a:pt x="607" y="4727"/>
                    </a:lnTo>
                    <a:lnTo>
                      <a:pt x="584" y="4763"/>
                    </a:lnTo>
                    <a:lnTo>
                      <a:pt x="441" y="4834"/>
                    </a:lnTo>
                    <a:lnTo>
                      <a:pt x="381" y="4822"/>
                    </a:lnTo>
                    <a:lnTo>
                      <a:pt x="286" y="4882"/>
                    </a:lnTo>
                    <a:lnTo>
                      <a:pt x="286" y="4941"/>
                    </a:lnTo>
                    <a:lnTo>
                      <a:pt x="393" y="4941"/>
                    </a:lnTo>
                    <a:lnTo>
                      <a:pt x="393" y="4882"/>
                    </a:lnTo>
                    <a:lnTo>
                      <a:pt x="524" y="4905"/>
                    </a:lnTo>
                    <a:lnTo>
                      <a:pt x="584" y="4965"/>
                    </a:lnTo>
                    <a:lnTo>
                      <a:pt x="643" y="4917"/>
                    </a:lnTo>
                    <a:lnTo>
                      <a:pt x="607" y="4893"/>
                    </a:lnTo>
                    <a:lnTo>
                      <a:pt x="667" y="4834"/>
                    </a:lnTo>
                    <a:lnTo>
                      <a:pt x="703" y="4858"/>
                    </a:lnTo>
                    <a:lnTo>
                      <a:pt x="774" y="4810"/>
                    </a:lnTo>
                    <a:lnTo>
                      <a:pt x="822" y="4810"/>
                    </a:lnTo>
                    <a:lnTo>
                      <a:pt x="857" y="4751"/>
                    </a:lnTo>
                    <a:lnTo>
                      <a:pt x="965" y="4763"/>
                    </a:lnTo>
                    <a:lnTo>
                      <a:pt x="1048" y="4739"/>
                    </a:lnTo>
                    <a:lnTo>
                      <a:pt x="1119" y="4739"/>
                    </a:lnTo>
                    <a:lnTo>
                      <a:pt x="1167" y="4715"/>
                    </a:lnTo>
                    <a:lnTo>
                      <a:pt x="1227" y="4763"/>
                    </a:lnTo>
                    <a:lnTo>
                      <a:pt x="1286" y="4763"/>
                    </a:lnTo>
                    <a:lnTo>
                      <a:pt x="1369" y="4798"/>
                    </a:lnTo>
                    <a:lnTo>
                      <a:pt x="1465" y="4798"/>
                    </a:lnTo>
                    <a:cubicBezTo>
                      <a:pt x="1453" y="4786"/>
                      <a:pt x="1453" y="4774"/>
                      <a:pt x="1441" y="4751"/>
                    </a:cubicBezTo>
                    <a:lnTo>
                      <a:pt x="1512" y="4727"/>
                    </a:lnTo>
                    <a:lnTo>
                      <a:pt x="1536" y="4691"/>
                    </a:lnTo>
                    <a:cubicBezTo>
                      <a:pt x="1524" y="4667"/>
                      <a:pt x="1524" y="4643"/>
                      <a:pt x="1512" y="4620"/>
                    </a:cubicBezTo>
                    <a:lnTo>
                      <a:pt x="1584" y="4572"/>
                    </a:lnTo>
                    <a:lnTo>
                      <a:pt x="1631" y="4572"/>
                    </a:lnTo>
                    <a:lnTo>
                      <a:pt x="1655" y="4548"/>
                    </a:lnTo>
                    <a:lnTo>
                      <a:pt x="1870" y="4501"/>
                    </a:lnTo>
                    <a:lnTo>
                      <a:pt x="1977" y="4501"/>
                    </a:lnTo>
                    <a:lnTo>
                      <a:pt x="2108" y="4560"/>
                    </a:lnTo>
                    <a:lnTo>
                      <a:pt x="2155" y="4548"/>
                    </a:lnTo>
                    <a:lnTo>
                      <a:pt x="2298" y="4548"/>
                    </a:lnTo>
                    <a:lnTo>
                      <a:pt x="2381" y="4560"/>
                    </a:lnTo>
                    <a:cubicBezTo>
                      <a:pt x="2393" y="4548"/>
                      <a:pt x="2405" y="4524"/>
                      <a:pt x="2417" y="4501"/>
                    </a:cubicBezTo>
                    <a:lnTo>
                      <a:pt x="2536" y="4453"/>
                    </a:lnTo>
                    <a:lnTo>
                      <a:pt x="2632" y="4465"/>
                    </a:lnTo>
                    <a:lnTo>
                      <a:pt x="2751" y="4405"/>
                    </a:lnTo>
                    <a:lnTo>
                      <a:pt x="2846" y="4417"/>
                    </a:lnTo>
                    <a:lnTo>
                      <a:pt x="2893" y="4417"/>
                    </a:lnTo>
                    <a:lnTo>
                      <a:pt x="2989" y="4405"/>
                    </a:lnTo>
                    <a:cubicBezTo>
                      <a:pt x="2989" y="4405"/>
                      <a:pt x="3001" y="4417"/>
                      <a:pt x="3001" y="4429"/>
                    </a:cubicBezTo>
                    <a:lnTo>
                      <a:pt x="3084" y="4453"/>
                    </a:lnTo>
                    <a:lnTo>
                      <a:pt x="3167" y="4417"/>
                    </a:lnTo>
                    <a:lnTo>
                      <a:pt x="3358" y="4417"/>
                    </a:lnTo>
                    <a:lnTo>
                      <a:pt x="3489" y="4393"/>
                    </a:lnTo>
                    <a:lnTo>
                      <a:pt x="3608" y="4417"/>
                    </a:lnTo>
                    <a:lnTo>
                      <a:pt x="3667" y="4417"/>
                    </a:lnTo>
                    <a:lnTo>
                      <a:pt x="3751" y="4370"/>
                    </a:lnTo>
                    <a:lnTo>
                      <a:pt x="3846" y="4358"/>
                    </a:lnTo>
                    <a:lnTo>
                      <a:pt x="3941" y="4298"/>
                    </a:lnTo>
                    <a:lnTo>
                      <a:pt x="4060" y="4298"/>
                    </a:lnTo>
                    <a:cubicBezTo>
                      <a:pt x="4060" y="4286"/>
                      <a:pt x="4048" y="4262"/>
                      <a:pt x="4048" y="4251"/>
                    </a:cubicBezTo>
                    <a:lnTo>
                      <a:pt x="4179" y="4191"/>
                    </a:lnTo>
                    <a:lnTo>
                      <a:pt x="4263" y="4167"/>
                    </a:lnTo>
                    <a:lnTo>
                      <a:pt x="4263" y="4108"/>
                    </a:lnTo>
                    <a:cubicBezTo>
                      <a:pt x="4263" y="4096"/>
                      <a:pt x="4251" y="4084"/>
                      <a:pt x="4239" y="4072"/>
                    </a:cubicBezTo>
                    <a:lnTo>
                      <a:pt x="4263" y="4024"/>
                    </a:lnTo>
                    <a:lnTo>
                      <a:pt x="4108" y="4024"/>
                    </a:lnTo>
                    <a:lnTo>
                      <a:pt x="4001" y="4048"/>
                    </a:lnTo>
                    <a:lnTo>
                      <a:pt x="3929" y="4060"/>
                    </a:lnTo>
                    <a:lnTo>
                      <a:pt x="3822" y="4036"/>
                    </a:lnTo>
                    <a:lnTo>
                      <a:pt x="3786" y="4036"/>
                    </a:lnTo>
                    <a:lnTo>
                      <a:pt x="3822" y="4012"/>
                    </a:lnTo>
                    <a:lnTo>
                      <a:pt x="3858" y="4012"/>
                    </a:lnTo>
                    <a:lnTo>
                      <a:pt x="3870" y="4001"/>
                    </a:lnTo>
                    <a:lnTo>
                      <a:pt x="3775" y="3989"/>
                    </a:lnTo>
                    <a:lnTo>
                      <a:pt x="3691" y="4012"/>
                    </a:lnTo>
                    <a:lnTo>
                      <a:pt x="3798" y="3953"/>
                    </a:lnTo>
                    <a:lnTo>
                      <a:pt x="3882" y="3953"/>
                    </a:lnTo>
                    <a:lnTo>
                      <a:pt x="3977" y="3917"/>
                    </a:lnTo>
                    <a:lnTo>
                      <a:pt x="3941" y="3870"/>
                    </a:lnTo>
                    <a:lnTo>
                      <a:pt x="3846" y="3870"/>
                    </a:lnTo>
                    <a:lnTo>
                      <a:pt x="3917" y="3822"/>
                    </a:lnTo>
                    <a:lnTo>
                      <a:pt x="3965" y="3786"/>
                    </a:lnTo>
                    <a:lnTo>
                      <a:pt x="4025" y="3822"/>
                    </a:lnTo>
                    <a:lnTo>
                      <a:pt x="4108" y="3774"/>
                    </a:lnTo>
                    <a:lnTo>
                      <a:pt x="4144" y="3739"/>
                    </a:lnTo>
                    <a:lnTo>
                      <a:pt x="4096" y="3739"/>
                    </a:lnTo>
                    <a:lnTo>
                      <a:pt x="4132" y="3715"/>
                    </a:lnTo>
                    <a:lnTo>
                      <a:pt x="4025" y="3715"/>
                    </a:lnTo>
                    <a:lnTo>
                      <a:pt x="4072" y="3667"/>
                    </a:lnTo>
                    <a:lnTo>
                      <a:pt x="4132" y="3679"/>
                    </a:lnTo>
                    <a:lnTo>
                      <a:pt x="4144" y="3715"/>
                    </a:lnTo>
                    <a:lnTo>
                      <a:pt x="4215" y="3643"/>
                    </a:lnTo>
                    <a:lnTo>
                      <a:pt x="4286" y="3620"/>
                    </a:lnTo>
                    <a:lnTo>
                      <a:pt x="4298" y="3512"/>
                    </a:lnTo>
                    <a:lnTo>
                      <a:pt x="4358" y="3393"/>
                    </a:lnTo>
                    <a:lnTo>
                      <a:pt x="4310" y="3358"/>
                    </a:lnTo>
                    <a:cubicBezTo>
                      <a:pt x="4298" y="3322"/>
                      <a:pt x="4286" y="3286"/>
                      <a:pt x="4275" y="3250"/>
                    </a:cubicBezTo>
                    <a:lnTo>
                      <a:pt x="4072" y="3155"/>
                    </a:lnTo>
                    <a:lnTo>
                      <a:pt x="3620" y="3155"/>
                    </a:lnTo>
                    <a:cubicBezTo>
                      <a:pt x="3620" y="3179"/>
                      <a:pt x="3608" y="3215"/>
                      <a:pt x="3608" y="3239"/>
                    </a:cubicBezTo>
                    <a:lnTo>
                      <a:pt x="3560" y="3286"/>
                    </a:lnTo>
                    <a:lnTo>
                      <a:pt x="3465" y="3227"/>
                    </a:lnTo>
                    <a:lnTo>
                      <a:pt x="3346" y="3215"/>
                    </a:lnTo>
                    <a:lnTo>
                      <a:pt x="3524" y="3084"/>
                    </a:lnTo>
                    <a:lnTo>
                      <a:pt x="3524" y="3012"/>
                    </a:lnTo>
                    <a:lnTo>
                      <a:pt x="3370" y="2869"/>
                    </a:lnTo>
                    <a:lnTo>
                      <a:pt x="3322" y="2869"/>
                    </a:lnTo>
                    <a:lnTo>
                      <a:pt x="3191" y="2822"/>
                    </a:lnTo>
                    <a:lnTo>
                      <a:pt x="3143" y="2762"/>
                    </a:lnTo>
                    <a:lnTo>
                      <a:pt x="3084" y="2774"/>
                    </a:lnTo>
                    <a:lnTo>
                      <a:pt x="3036" y="2786"/>
                    </a:lnTo>
                    <a:lnTo>
                      <a:pt x="2965" y="2774"/>
                    </a:lnTo>
                    <a:lnTo>
                      <a:pt x="2917" y="2774"/>
                    </a:lnTo>
                    <a:lnTo>
                      <a:pt x="3001" y="2762"/>
                    </a:lnTo>
                    <a:lnTo>
                      <a:pt x="3060" y="2762"/>
                    </a:lnTo>
                    <a:lnTo>
                      <a:pt x="3143" y="2750"/>
                    </a:lnTo>
                    <a:lnTo>
                      <a:pt x="3203" y="2762"/>
                    </a:lnTo>
                    <a:lnTo>
                      <a:pt x="3251" y="2798"/>
                    </a:lnTo>
                    <a:lnTo>
                      <a:pt x="3310" y="2786"/>
                    </a:lnTo>
                    <a:lnTo>
                      <a:pt x="3370" y="2786"/>
                    </a:lnTo>
                    <a:lnTo>
                      <a:pt x="3203" y="2655"/>
                    </a:lnTo>
                    <a:lnTo>
                      <a:pt x="3132" y="2596"/>
                    </a:lnTo>
                    <a:lnTo>
                      <a:pt x="3179" y="2536"/>
                    </a:lnTo>
                    <a:lnTo>
                      <a:pt x="3215" y="2524"/>
                    </a:lnTo>
                    <a:lnTo>
                      <a:pt x="3143" y="2500"/>
                    </a:lnTo>
                    <a:lnTo>
                      <a:pt x="3108" y="2465"/>
                    </a:lnTo>
                    <a:lnTo>
                      <a:pt x="3072" y="2465"/>
                    </a:lnTo>
                    <a:lnTo>
                      <a:pt x="2965" y="2346"/>
                    </a:lnTo>
                    <a:lnTo>
                      <a:pt x="2822" y="2298"/>
                    </a:lnTo>
                    <a:lnTo>
                      <a:pt x="2620" y="2274"/>
                    </a:lnTo>
                    <a:cubicBezTo>
                      <a:pt x="2620" y="2250"/>
                      <a:pt x="2608" y="2238"/>
                      <a:pt x="2608" y="2215"/>
                    </a:cubicBezTo>
                    <a:lnTo>
                      <a:pt x="2560" y="2203"/>
                    </a:lnTo>
                    <a:lnTo>
                      <a:pt x="2489" y="2048"/>
                    </a:lnTo>
                    <a:lnTo>
                      <a:pt x="2405" y="1976"/>
                    </a:lnTo>
                    <a:lnTo>
                      <a:pt x="2358" y="1786"/>
                    </a:lnTo>
                    <a:lnTo>
                      <a:pt x="2286" y="1726"/>
                    </a:lnTo>
                    <a:lnTo>
                      <a:pt x="2239" y="1726"/>
                    </a:lnTo>
                    <a:lnTo>
                      <a:pt x="2060" y="1560"/>
                    </a:lnTo>
                    <a:lnTo>
                      <a:pt x="1953" y="1548"/>
                    </a:lnTo>
                    <a:lnTo>
                      <a:pt x="1881" y="1512"/>
                    </a:lnTo>
                    <a:lnTo>
                      <a:pt x="1750" y="1476"/>
                    </a:lnTo>
                    <a:lnTo>
                      <a:pt x="1691" y="1512"/>
                    </a:lnTo>
                    <a:lnTo>
                      <a:pt x="1596" y="1560"/>
                    </a:lnTo>
                    <a:lnTo>
                      <a:pt x="1441" y="1536"/>
                    </a:lnTo>
                    <a:lnTo>
                      <a:pt x="1381" y="1536"/>
                    </a:lnTo>
                    <a:lnTo>
                      <a:pt x="1262" y="1512"/>
                    </a:lnTo>
                    <a:lnTo>
                      <a:pt x="1227" y="1476"/>
                    </a:lnTo>
                    <a:lnTo>
                      <a:pt x="1298" y="1488"/>
                    </a:lnTo>
                    <a:lnTo>
                      <a:pt x="1429" y="1488"/>
                    </a:lnTo>
                    <a:lnTo>
                      <a:pt x="1548" y="1465"/>
                    </a:lnTo>
                    <a:cubicBezTo>
                      <a:pt x="1560" y="1441"/>
                      <a:pt x="1572" y="1417"/>
                      <a:pt x="1584" y="1405"/>
                    </a:cubicBezTo>
                    <a:lnTo>
                      <a:pt x="1703" y="1405"/>
                    </a:lnTo>
                    <a:lnTo>
                      <a:pt x="1810" y="1345"/>
                    </a:lnTo>
                    <a:lnTo>
                      <a:pt x="1691" y="1310"/>
                    </a:lnTo>
                    <a:cubicBezTo>
                      <a:pt x="1691" y="1298"/>
                      <a:pt x="1691" y="1286"/>
                      <a:pt x="1691" y="1274"/>
                    </a:cubicBezTo>
                    <a:lnTo>
                      <a:pt x="1643" y="1250"/>
                    </a:lnTo>
                    <a:lnTo>
                      <a:pt x="1500" y="1310"/>
                    </a:lnTo>
                    <a:lnTo>
                      <a:pt x="1477" y="1286"/>
                    </a:lnTo>
                    <a:lnTo>
                      <a:pt x="1584" y="1226"/>
                    </a:lnTo>
                    <a:lnTo>
                      <a:pt x="1727" y="1226"/>
                    </a:lnTo>
                    <a:lnTo>
                      <a:pt x="1810" y="1179"/>
                    </a:lnTo>
                    <a:lnTo>
                      <a:pt x="1822" y="1143"/>
                    </a:lnTo>
                    <a:lnTo>
                      <a:pt x="1870" y="1107"/>
                    </a:lnTo>
                    <a:lnTo>
                      <a:pt x="1953" y="1000"/>
                    </a:lnTo>
                    <a:lnTo>
                      <a:pt x="2000" y="953"/>
                    </a:lnTo>
                    <a:cubicBezTo>
                      <a:pt x="2000" y="941"/>
                      <a:pt x="2000" y="929"/>
                      <a:pt x="2000" y="917"/>
                    </a:cubicBezTo>
                    <a:lnTo>
                      <a:pt x="2048" y="845"/>
                    </a:lnTo>
                    <a:cubicBezTo>
                      <a:pt x="2048" y="845"/>
                      <a:pt x="2036" y="833"/>
                      <a:pt x="2024" y="822"/>
                    </a:cubicBezTo>
                    <a:cubicBezTo>
                      <a:pt x="2048" y="786"/>
                      <a:pt x="2060" y="762"/>
                      <a:pt x="2072" y="726"/>
                    </a:cubicBezTo>
                    <a:lnTo>
                      <a:pt x="2179" y="667"/>
                    </a:lnTo>
                    <a:lnTo>
                      <a:pt x="2179" y="607"/>
                    </a:lnTo>
                    <a:lnTo>
                      <a:pt x="2024" y="524"/>
                    </a:lnTo>
                    <a:lnTo>
                      <a:pt x="2000" y="536"/>
                    </a:lnTo>
                    <a:lnTo>
                      <a:pt x="1750" y="548"/>
                    </a:lnTo>
                    <a:lnTo>
                      <a:pt x="1596" y="536"/>
                    </a:lnTo>
                    <a:lnTo>
                      <a:pt x="1560" y="560"/>
                    </a:lnTo>
                    <a:lnTo>
                      <a:pt x="1477" y="560"/>
                    </a:lnTo>
                    <a:lnTo>
                      <a:pt x="1393" y="536"/>
                    </a:lnTo>
                    <a:lnTo>
                      <a:pt x="1322" y="536"/>
                    </a:lnTo>
                    <a:lnTo>
                      <a:pt x="1310" y="560"/>
                    </a:lnTo>
                    <a:lnTo>
                      <a:pt x="1227" y="583"/>
                    </a:lnTo>
                    <a:lnTo>
                      <a:pt x="1119" y="619"/>
                    </a:lnTo>
                    <a:lnTo>
                      <a:pt x="1084" y="619"/>
                    </a:lnTo>
                    <a:lnTo>
                      <a:pt x="1012" y="667"/>
                    </a:lnTo>
                    <a:lnTo>
                      <a:pt x="1000" y="655"/>
                    </a:lnTo>
                    <a:cubicBezTo>
                      <a:pt x="1024" y="619"/>
                      <a:pt x="1048" y="607"/>
                      <a:pt x="1084" y="572"/>
                    </a:cubicBezTo>
                    <a:lnTo>
                      <a:pt x="1179" y="476"/>
                    </a:lnTo>
                    <a:lnTo>
                      <a:pt x="1108" y="500"/>
                    </a:lnTo>
                    <a:lnTo>
                      <a:pt x="1024" y="476"/>
                    </a:lnTo>
                    <a:lnTo>
                      <a:pt x="1072" y="452"/>
                    </a:lnTo>
                    <a:cubicBezTo>
                      <a:pt x="1072" y="441"/>
                      <a:pt x="1084" y="429"/>
                      <a:pt x="1084" y="405"/>
                    </a:cubicBezTo>
                    <a:lnTo>
                      <a:pt x="1322" y="286"/>
                    </a:lnTo>
                    <a:lnTo>
                      <a:pt x="1393" y="202"/>
                    </a:lnTo>
                    <a:lnTo>
                      <a:pt x="1477" y="179"/>
                    </a:lnTo>
                    <a:cubicBezTo>
                      <a:pt x="1489" y="155"/>
                      <a:pt x="1500" y="131"/>
                      <a:pt x="1512" y="107"/>
                    </a:cubicBezTo>
                    <a:lnTo>
                      <a:pt x="1465" y="83"/>
                    </a:lnTo>
                    <a:lnTo>
                      <a:pt x="1512" y="24"/>
                    </a:lnTo>
                    <a:cubicBezTo>
                      <a:pt x="1512" y="12"/>
                      <a:pt x="1512" y="0"/>
                      <a:pt x="15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27"/>
              <p:cNvSpPr/>
              <p:nvPr/>
            </p:nvSpPr>
            <p:spPr>
              <a:xfrm>
                <a:off x="3652447" y="2198483"/>
                <a:ext cx="22448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2" extrusionOk="0">
                    <a:moveTo>
                      <a:pt x="48" y="0"/>
                    </a:moveTo>
                    <a:lnTo>
                      <a:pt x="0" y="24"/>
                    </a:lnTo>
                    <a:cubicBezTo>
                      <a:pt x="24" y="36"/>
                      <a:pt x="48" y="60"/>
                      <a:pt x="84" y="72"/>
                    </a:cubicBezTo>
                    <a:lnTo>
                      <a:pt x="191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27"/>
              <p:cNvSpPr/>
              <p:nvPr/>
            </p:nvSpPr>
            <p:spPr>
              <a:xfrm>
                <a:off x="3792309" y="2314603"/>
                <a:ext cx="8580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73" h="96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72" y="96"/>
                    </a:lnTo>
                    <a:lnTo>
                      <a:pt x="60" y="3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27"/>
              <p:cNvSpPr/>
              <p:nvPr/>
            </p:nvSpPr>
            <p:spPr>
              <a:xfrm>
                <a:off x="3814758" y="2411096"/>
                <a:ext cx="29500" cy="2679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28" extrusionOk="0">
                    <a:moveTo>
                      <a:pt x="238" y="1"/>
                    </a:moveTo>
                    <a:lnTo>
                      <a:pt x="36" y="120"/>
                    </a:lnTo>
                    <a:cubicBezTo>
                      <a:pt x="24" y="156"/>
                      <a:pt x="12" y="191"/>
                      <a:pt x="0" y="227"/>
                    </a:cubicBezTo>
                    <a:lnTo>
                      <a:pt x="96" y="203"/>
                    </a:lnTo>
                    <a:lnTo>
                      <a:pt x="250" y="108"/>
                    </a:lnTo>
                    <a:cubicBezTo>
                      <a:pt x="238" y="96"/>
                      <a:pt x="227" y="84"/>
                      <a:pt x="227" y="60"/>
                    </a:cubicBezTo>
                    <a:lnTo>
                      <a:pt x="2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27"/>
              <p:cNvSpPr/>
              <p:nvPr/>
            </p:nvSpPr>
            <p:spPr>
              <a:xfrm>
                <a:off x="3711213" y="2314603"/>
                <a:ext cx="26680" cy="21038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79" extrusionOk="0">
                    <a:moveTo>
                      <a:pt x="167" y="0"/>
                    </a:moveTo>
                    <a:lnTo>
                      <a:pt x="0" y="48"/>
                    </a:lnTo>
                    <a:lnTo>
                      <a:pt x="0" y="155"/>
                    </a:lnTo>
                    <a:lnTo>
                      <a:pt x="107" y="107"/>
                    </a:lnTo>
                    <a:lnTo>
                      <a:pt x="107" y="107"/>
                    </a:lnTo>
                    <a:cubicBezTo>
                      <a:pt x="107" y="131"/>
                      <a:pt x="107" y="155"/>
                      <a:pt x="96" y="179"/>
                    </a:cubicBezTo>
                    <a:lnTo>
                      <a:pt x="226" y="119"/>
                    </a:lnTo>
                    <a:cubicBezTo>
                      <a:pt x="215" y="84"/>
                      <a:pt x="191" y="36"/>
                      <a:pt x="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27"/>
              <p:cNvSpPr/>
              <p:nvPr/>
            </p:nvSpPr>
            <p:spPr>
              <a:xfrm>
                <a:off x="3701340" y="2259951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97" h="97" extrusionOk="0">
                    <a:moveTo>
                      <a:pt x="96" y="1"/>
                    </a:moveTo>
                    <a:lnTo>
                      <a:pt x="1" y="96"/>
                    </a:lnTo>
                    <a:lnTo>
                      <a:pt x="1" y="96"/>
                    </a:lnTo>
                    <a:lnTo>
                      <a:pt x="72" y="72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27"/>
              <p:cNvSpPr/>
              <p:nvPr/>
            </p:nvSpPr>
            <p:spPr>
              <a:xfrm>
                <a:off x="3830154" y="2478324"/>
                <a:ext cx="36435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32" extrusionOk="0">
                    <a:moveTo>
                      <a:pt x="155" y="0"/>
                    </a:moveTo>
                    <a:lnTo>
                      <a:pt x="24" y="12"/>
                    </a:lnTo>
                    <a:cubicBezTo>
                      <a:pt x="12" y="36"/>
                      <a:pt x="12" y="60"/>
                      <a:pt x="0" y="84"/>
                    </a:cubicBezTo>
                    <a:lnTo>
                      <a:pt x="167" y="131"/>
                    </a:lnTo>
                    <a:lnTo>
                      <a:pt x="310" y="48"/>
                    </a:lnTo>
                    <a:lnTo>
                      <a:pt x="203" y="60"/>
                    </a:lnTo>
                    <a:cubicBezTo>
                      <a:pt x="191" y="36"/>
                      <a:pt x="167" y="12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27"/>
              <p:cNvSpPr/>
              <p:nvPr/>
            </p:nvSpPr>
            <p:spPr>
              <a:xfrm>
                <a:off x="4035833" y="2647568"/>
                <a:ext cx="32321" cy="128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09" extrusionOk="0">
                    <a:moveTo>
                      <a:pt x="155" y="1"/>
                    </a:moveTo>
                    <a:lnTo>
                      <a:pt x="1" y="60"/>
                    </a:lnTo>
                    <a:lnTo>
                      <a:pt x="84" y="72"/>
                    </a:lnTo>
                    <a:lnTo>
                      <a:pt x="167" y="108"/>
                    </a:lnTo>
                    <a:lnTo>
                      <a:pt x="239" y="96"/>
                    </a:lnTo>
                    <a:cubicBezTo>
                      <a:pt x="239" y="96"/>
                      <a:pt x="239" y="84"/>
                      <a:pt x="239" y="72"/>
                    </a:cubicBezTo>
                    <a:lnTo>
                      <a:pt x="274" y="25"/>
                    </a:lnTo>
                    <a:lnTo>
                      <a:pt x="215" y="25"/>
                    </a:lnTo>
                    <a:lnTo>
                      <a:pt x="15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27"/>
              <p:cNvSpPr/>
              <p:nvPr/>
            </p:nvSpPr>
            <p:spPr>
              <a:xfrm>
                <a:off x="3776913" y="2325769"/>
                <a:ext cx="21156" cy="22566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92" extrusionOk="0">
                    <a:moveTo>
                      <a:pt x="96" y="1"/>
                    </a:moveTo>
                    <a:lnTo>
                      <a:pt x="1" y="48"/>
                    </a:lnTo>
                    <a:cubicBezTo>
                      <a:pt x="13" y="96"/>
                      <a:pt x="25" y="131"/>
                      <a:pt x="25" y="167"/>
                    </a:cubicBezTo>
                    <a:lnTo>
                      <a:pt x="144" y="191"/>
                    </a:lnTo>
                    <a:lnTo>
                      <a:pt x="179" y="120"/>
                    </a:lnTo>
                    <a:cubicBezTo>
                      <a:pt x="156" y="72"/>
                      <a:pt x="120" y="36"/>
                      <a:pt x="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27"/>
              <p:cNvSpPr/>
              <p:nvPr/>
            </p:nvSpPr>
            <p:spPr>
              <a:xfrm>
                <a:off x="3719558" y="2265593"/>
                <a:ext cx="40666" cy="25269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15" extrusionOk="0">
                    <a:moveTo>
                      <a:pt x="120" y="1"/>
                    </a:moveTo>
                    <a:lnTo>
                      <a:pt x="1" y="60"/>
                    </a:lnTo>
                    <a:lnTo>
                      <a:pt x="167" y="108"/>
                    </a:lnTo>
                    <a:lnTo>
                      <a:pt x="84" y="143"/>
                    </a:lnTo>
                    <a:lnTo>
                      <a:pt x="108" y="167"/>
                    </a:lnTo>
                    <a:lnTo>
                      <a:pt x="1" y="215"/>
                    </a:lnTo>
                    <a:lnTo>
                      <a:pt x="227" y="179"/>
                    </a:lnTo>
                    <a:lnTo>
                      <a:pt x="239" y="191"/>
                    </a:lnTo>
                    <a:lnTo>
                      <a:pt x="346" y="143"/>
                    </a:lnTo>
                    <a:cubicBezTo>
                      <a:pt x="322" y="120"/>
                      <a:pt x="310" y="96"/>
                      <a:pt x="298" y="72"/>
                    </a:cubicBezTo>
                    <a:lnTo>
                      <a:pt x="215" y="72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27"/>
              <p:cNvSpPr/>
              <p:nvPr/>
            </p:nvSpPr>
            <p:spPr>
              <a:xfrm>
                <a:off x="3883278" y="2108924"/>
                <a:ext cx="11283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96" h="84" extrusionOk="0">
                    <a:moveTo>
                      <a:pt x="48" y="0"/>
                    </a:moveTo>
                    <a:lnTo>
                      <a:pt x="1" y="12"/>
                    </a:lnTo>
                    <a:lnTo>
                      <a:pt x="72" y="83"/>
                    </a:lnTo>
                    <a:cubicBezTo>
                      <a:pt x="72" y="72"/>
                      <a:pt x="84" y="60"/>
                      <a:pt x="96" y="48"/>
                    </a:cubicBez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27"/>
              <p:cNvSpPr/>
              <p:nvPr/>
            </p:nvSpPr>
            <p:spPr>
              <a:xfrm>
                <a:off x="3652447" y="2239031"/>
                <a:ext cx="8462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84" extrusionOk="0">
                    <a:moveTo>
                      <a:pt x="48" y="0"/>
                    </a:moveTo>
                    <a:lnTo>
                      <a:pt x="0" y="48"/>
                    </a:lnTo>
                    <a:lnTo>
                      <a:pt x="0" y="84"/>
                    </a:lnTo>
                    <a:lnTo>
                      <a:pt x="72" y="48"/>
                    </a:lnTo>
                    <a:cubicBezTo>
                      <a:pt x="60" y="36"/>
                      <a:pt x="48" y="24"/>
                      <a:pt x="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27"/>
              <p:cNvSpPr/>
              <p:nvPr/>
            </p:nvSpPr>
            <p:spPr>
              <a:xfrm>
                <a:off x="3656561" y="2217993"/>
                <a:ext cx="11400" cy="16924"/>
              </a:xfrm>
              <a:custGeom>
                <a:avLst/>
                <a:gdLst/>
                <a:ahLst/>
                <a:cxnLst/>
                <a:rect l="l" t="t" r="r" b="b"/>
                <a:pathLst>
                  <a:path w="97" h="144" extrusionOk="0">
                    <a:moveTo>
                      <a:pt x="25" y="1"/>
                    </a:moveTo>
                    <a:lnTo>
                      <a:pt x="25" y="48"/>
                    </a:lnTo>
                    <a:cubicBezTo>
                      <a:pt x="25" y="60"/>
                      <a:pt x="13" y="84"/>
                      <a:pt x="1" y="96"/>
                    </a:cubicBezTo>
                    <a:lnTo>
                      <a:pt x="25" y="144"/>
                    </a:lnTo>
                    <a:lnTo>
                      <a:pt x="96" y="144"/>
                    </a:lnTo>
                    <a:lnTo>
                      <a:pt x="72" y="84"/>
                    </a:lnTo>
                    <a:lnTo>
                      <a:pt x="96" y="48"/>
                    </a:lnTo>
                    <a:lnTo>
                      <a:pt x="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27"/>
              <p:cNvSpPr/>
              <p:nvPr/>
            </p:nvSpPr>
            <p:spPr>
              <a:xfrm>
                <a:off x="4679550" y="3096771"/>
                <a:ext cx="72869" cy="99549"/>
              </a:xfrm>
              <a:custGeom>
                <a:avLst/>
                <a:gdLst/>
                <a:ahLst/>
                <a:cxnLst/>
                <a:rect l="l" t="t" r="r" b="b"/>
                <a:pathLst>
                  <a:path w="620" h="847" extrusionOk="0">
                    <a:moveTo>
                      <a:pt x="477" y="1"/>
                    </a:moveTo>
                    <a:lnTo>
                      <a:pt x="453" y="60"/>
                    </a:lnTo>
                    <a:lnTo>
                      <a:pt x="489" y="120"/>
                    </a:lnTo>
                    <a:lnTo>
                      <a:pt x="465" y="191"/>
                    </a:lnTo>
                    <a:lnTo>
                      <a:pt x="429" y="191"/>
                    </a:lnTo>
                    <a:lnTo>
                      <a:pt x="346" y="144"/>
                    </a:lnTo>
                    <a:lnTo>
                      <a:pt x="274" y="191"/>
                    </a:lnTo>
                    <a:lnTo>
                      <a:pt x="96" y="227"/>
                    </a:lnTo>
                    <a:lnTo>
                      <a:pt x="24" y="334"/>
                    </a:lnTo>
                    <a:lnTo>
                      <a:pt x="84" y="370"/>
                    </a:lnTo>
                    <a:lnTo>
                      <a:pt x="60" y="406"/>
                    </a:lnTo>
                    <a:lnTo>
                      <a:pt x="0" y="406"/>
                    </a:lnTo>
                    <a:lnTo>
                      <a:pt x="24" y="465"/>
                    </a:lnTo>
                    <a:lnTo>
                      <a:pt x="108" y="501"/>
                    </a:lnTo>
                    <a:lnTo>
                      <a:pt x="108" y="525"/>
                    </a:lnTo>
                    <a:lnTo>
                      <a:pt x="60" y="549"/>
                    </a:lnTo>
                    <a:lnTo>
                      <a:pt x="96" y="584"/>
                    </a:lnTo>
                    <a:lnTo>
                      <a:pt x="179" y="620"/>
                    </a:lnTo>
                    <a:lnTo>
                      <a:pt x="179" y="668"/>
                    </a:lnTo>
                    <a:lnTo>
                      <a:pt x="215" y="668"/>
                    </a:lnTo>
                    <a:lnTo>
                      <a:pt x="250" y="703"/>
                    </a:lnTo>
                    <a:lnTo>
                      <a:pt x="203" y="703"/>
                    </a:lnTo>
                    <a:lnTo>
                      <a:pt x="167" y="751"/>
                    </a:lnTo>
                    <a:lnTo>
                      <a:pt x="191" y="787"/>
                    </a:lnTo>
                    <a:lnTo>
                      <a:pt x="369" y="846"/>
                    </a:lnTo>
                    <a:lnTo>
                      <a:pt x="489" y="799"/>
                    </a:lnTo>
                    <a:lnTo>
                      <a:pt x="548" y="680"/>
                    </a:lnTo>
                    <a:lnTo>
                      <a:pt x="548" y="572"/>
                    </a:lnTo>
                    <a:lnTo>
                      <a:pt x="620" y="382"/>
                    </a:lnTo>
                    <a:lnTo>
                      <a:pt x="560" y="215"/>
                    </a:lnTo>
                    <a:lnTo>
                      <a:pt x="572" y="120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27"/>
              <p:cNvSpPr/>
              <p:nvPr/>
            </p:nvSpPr>
            <p:spPr>
              <a:xfrm>
                <a:off x="5081153" y="3513771"/>
                <a:ext cx="21156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2" extrusionOk="0">
                    <a:moveTo>
                      <a:pt x="0" y="1"/>
                    </a:moveTo>
                    <a:lnTo>
                      <a:pt x="0" y="60"/>
                    </a:lnTo>
                    <a:lnTo>
                      <a:pt x="120" y="132"/>
                    </a:lnTo>
                    <a:lnTo>
                      <a:pt x="179" y="84"/>
                    </a:lnTo>
                    <a:lnTo>
                      <a:pt x="179" y="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27"/>
              <p:cNvSpPr/>
              <p:nvPr/>
            </p:nvSpPr>
            <p:spPr>
              <a:xfrm>
                <a:off x="4665564" y="3203137"/>
                <a:ext cx="11283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96" h="96" extrusionOk="0">
                    <a:moveTo>
                      <a:pt x="48" y="1"/>
                    </a:moveTo>
                    <a:cubicBezTo>
                      <a:pt x="48" y="13"/>
                      <a:pt x="36" y="25"/>
                      <a:pt x="36" y="36"/>
                    </a:cubicBezTo>
                    <a:lnTo>
                      <a:pt x="0" y="48"/>
                    </a:lnTo>
                    <a:lnTo>
                      <a:pt x="0" y="96"/>
                    </a:lnTo>
                    <a:lnTo>
                      <a:pt x="36" y="96"/>
                    </a:lnTo>
                    <a:cubicBezTo>
                      <a:pt x="36" y="84"/>
                      <a:pt x="48" y="72"/>
                      <a:pt x="48" y="60"/>
                    </a:cubicBezTo>
                    <a:lnTo>
                      <a:pt x="96" y="25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27"/>
              <p:cNvSpPr/>
              <p:nvPr/>
            </p:nvSpPr>
            <p:spPr>
              <a:xfrm>
                <a:off x="4662743" y="3204547"/>
                <a:ext cx="105073" cy="138686"/>
              </a:xfrm>
              <a:custGeom>
                <a:avLst/>
                <a:gdLst/>
                <a:ahLst/>
                <a:cxnLst/>
                <a:rect l="l" t="t" r="r" b="b"/>
                <a:pathLst>
                  <a:path w="894" h="1180" extrusionOk="0">
                    <a:moveTo>
                      <a:pt x="465" y="1"/>
                    </a:moveTo>
                    <a:lnTo>
                      <a:pt x="251" y="179"/>
                    </a:lnTo>
                    <a:lnTo>
                      <a:pt x="155" y="179"/>
                    </a:lnTo>
                    <a:lnTo>
                      <a:pt x="24" y="120"/>
                    </a:lnTo>
                    <a:lnTo>
                      <a:pt x="24" y="215"/>
                    </a:lnTo>
                    <a:cubicBezTo>
                      <a:pt x="12" y="227"/>
                      <a:pt x="12" y="251"/>
                      <a:pt x="1" y="274"/>
                    </a:cubicBezTo>
                    <a:lnTo>
                      <a:pt x="96" y="346"/>
                    </a:lnTo>
                    <a:lnTo>
                      <a:pt x="120" y="405"/>
                    </a:lnTo>
                    <a:lnTo>
                      <a:pt x="191" y="453"/>
                    </a:lnTo>
                    <a:lnTo>
                      <a:pt x="191" y="548"/>
                    </a:lnTo>
                    <a:lnTo>
                      <a:pt x="108" y="608"/>
                    </a:lnTo>
                    <a:lnTo>
                      <a:pt x="143" y="655"/>
                    </a:lnTo>
                    <a:lnTo>
                      <a:pt x="262" y="655"/>
                    </a:lnTo>
                    <a:lnTo>
                      <a:pt x="262" y="691"/>
                    </a:lnTo>
                    <a:lnTo>
                      <a:pt x="179" y="751"/>
                    </a:lnTo>
                    <a:cubicBezTo>
                      <a:pt x="167" y="798"/>
                      <a:pt x="155" y="846"/>
                      <a:pt x="131" y="906"/>
                    </a:cubicBezTo>
                    <a:lnTo>
                      <a:pt x="179" y="953"/>
                    </a:lnTo>
                    <a:cubicBezTo>
                      <a:pt x="203" y="1013"/>
                      <a:pt x="215" y="1060"/>
                      <a:pt x="239" y="1120"/>
                    </a:cubicBezTo>
                    <a:cubicBezTo>
                      <a:pt x="262" y="1144"/>
                      <a:pt x="298" y="1167"/>
                      <a:pt x="322" y="1179"/>
                    </a:cubicBezTo>
                    <a:lnTo>
                      <a:pt x="370" y="1167"/>
                    </a:lnTo>
                    <a:lnTo>
                      <a:pt x="429" y="1179"/>
                    </a:lnTo>
                    <a:lnTo>
                      <a:pt x="512" y="1156"/>
                    </a:lnTo>
                    <a:lnTo>
                      <a:pt x="524" y="1072"/>
                    </a:lnTo>
                    <a:lnTo>
                      <a:pt x="560" y="1013"/>
                    </a:lnTo>
                    <a:lnTo>
                      <a:pt x="667" y="1013"/>
                    </a:lnTo>
                    <a:lnTo>
                      <a:pt x="739" y="1060"/>
                    </a:lnTo>
                    <a:lnTo>
                      <a:pt x="810" y="1060"/>
                    </a:lnTo>
                    <a:lnTo>
                      <a:pt x="846" y="1001"/>
                    </a:lnTo>
                    <a:lnTo>
                      <a:pt x="846" y="858"/>
                    </a:lnTo>
                    <a:lnTo>
                      <a:pt x="870" y="810"/>
                    </a:lnTo>
                    <a:cubicBezTo>
                      <a:pt x="858" y="763"/>
                      <a:pt x="858" y="703"/>
                      <a:pt x="846" y="655"/>
                    </a:cubicBezTo>
                    <a:cubicBezTo>
                      <a:pt x="834" y="596"/>
                      <a:pt x="882" y="548"/>
                      <a:pt x="893" y="501"/>
                    </a:cubicBezTo>
                    <a:lnTo>
                      <a:pt x="739" y="405"/>
                    </a:lnTo>
                    <a:lnTo>
                      <a:pt x="870" y="346"/>
                    </a:lnTo>
                    <a:lnTo>
                      <a:pt x="893" y="286"/>
                    </a:lnTo>
                    <a:lnTo>
                      <a:pt x="858" y="191"/>
                    </a:lnTo>
                    <a:lnTo>
                      <a:pt x="786" y="132"/>
                    </a:lnTo>
                    <a:lnTo>
                      <a:pt x="703" y="24"/>
                    </a:lnTo>
                    <a:lnTo>
                      <a:pt x="655" y="60"/>
                    </a:lnTo>
                    <a:lnTo>
                      <a:pt x="5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27"/>
              <p:cNvSpPr/>
              <p:nvPr/>
            </p:nvSpPr>
            <p:spPr>
              <a:xfrm>
                <a:off x="4781684" y="3103823"/>
                <a:ext cx="32321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08" extrusionOk="0">
                    <a:moveTo>
                      <a:pt x="203" y="0"/>
                    </a:moveTo>
                    <a:lnTo>
                      <a:pt x="179" y="24"/>
                    </a:lnTo>
                    <a:lnTo>
                      <a:pt x="48" y="60"/>
                    </a:lnTo>
                    <a:lnTo>
                      <a:pt x="1" y="96"/>
                    </a:lnTo>
                    <a:lnTo>
                      <a:pt x="60" y="108"/>
                    </a:lnTo>
                    <a:lnTo>
                      <a:pt x="179" y="84"/>
                    </a:lnTo>
                    <a:lnTo>
                      <a:pt x="274" y="84"/>
                    </a:lnTo>
                    <a:cubicBezTo>
                      <a:pt x="274" y="72"/>
                      <a:pt x="262" y="60"/>
                      <a:pt x="262" y="36"/>
                    </a:cubicBezTo>
                    <a:lnTo>
                      <a:pt x="2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27"/>
              <p:cNvSpPr/>
              <p:nvPr/>
            </p:nvSpPr>
            <p:spPr>
              <a:xfrm>
                <a:off x="4841860" y="3136027"/>
                <a:ext cx="8462" cy="4231"/>
              </a:xfrm>
              <a:custGeom>
                <a:avLst/>
                <a:gdLst/>
                <a:ahLst/>
                <a:cxnLst/>
                <a:rect l="l" t="t" r="r" b="b"/>
                <a:pathLst>
                  <a:path w="72" h="36" extrusionOk="0">
                    <a:moveTo>
                      <a:pt x="48" y="0"/>
                    </a:moveTo>
                    <a:lnTo>
                      <a:pt x="1" y="12"/>
                    </a:lnTo>
                    <a:lnTo>
                      <a:pt x="72" y="36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27"/>
              <p:cNvSpPr/>
              <p:nvPr/>
            </p:nvSpPr>
            <p:spPr>
              <a:xfrm>
                <a:off x="4955160" y="3382254"/>
                <a:ext cx="200273" cy="92497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787" extrusionOk="0">
                    <a:moveTo>
                      <a:pt x="1620" y="1"/>
                    </a:moveTo>
                    <a:lnTo>
                      <a:pt x="1465" y="96"/>
                    </a:lnTo>
                    <a:lnTo>
                      <a:pt x="1406" y="84"/>
                    </a:lnTo>
                    <a:lnTo>
                      <a:pt x="1275" y="36"/>
                    </a:lnTo>
                    <a:lnTo>
                      <a:pt x="1156" y="120"/>
                    </a:lnTo>
                    <a:lnTo>
                      <a:pt x="882" y="108"/>
                    </a:lnTo>
                    <a:lnTo>
                      <a:pt x="668" y="144"/>
                    </a:lnTo>
                    <a:lnTo>
                      <a:pt x="525" y="120"/>
                    </a:lnTo>
                    <a:lnTo>
                      <a:pt x="406" y="72"/>
                    </a:lnTo>
                    <a:lnTo>
                      <a:pt x="287" y="72"/>
                    </a:lnTo>
                    <a:lnTo>
                      <a:pt x="215" y="108"/>
                    </a:lnTo>
                    <a:lnTo>
                      <a:pt x="180" y="72"/>
                    </a:lnTo>
                    <a:lnTo>
                      <a:pt x="25" y="120"/>
                    </a:lnTo>
                    <a:cubicBezTo>
                      <a:pt x="13" y="156"/>
                      <a:pt x="13" y="203"/>
                      <a:pt x="1" y="251"/>
                    </a:cubicBezTo>
                    <a:lnTo>
                      <a:pt x="132" y="334"/>
                    </a:lnTo>
                    <a:lnTo>
                      <a:pt x="251" y="310"/>
                    </a:lnTo>
                    <a:lnTo>
                      <a:pt x="465" y="417"/>
                    </a:lnTo>
                    <a:lnTo>
                      <a:pt x="584" y="441"/>
                    </a:lnTo>
                    <a:lnTo>
                      <a:pt x="703" y="537"/>
                    </a:lnTo>
                    <a:lnTo>
                      <a:pt x="953" y="608"/>
                    </a:lnTo>
                    <a:lnTo>
                      <a:pt x="1013" y="584"/>
                    </a:lnTo>
                    <a:lnTo>
                      <a:pt x="1120" y="644"/>
                    </a:lnTo>
                    <a:cubicBezTo>
                      <a:pt x="1120" y="667"/>
                      <a:pt x="1144" y="679"/>
                      <a:pt x="1144" y="703"/>
                    </a:cubicBezTo>
                    <a:lnTo>
                      <a:pt x="1418" y="787"/>
                    </a:lnTo>
                    <a:lnTo>
                      <a:pt x="1525" y="775"/>
                    </a:lnTo>
                    <a:lnTo>
                      <a:pt x="1525" y="667"/>
                    </a:lnTo>
                    <a:lnTo>
                      <a:pt x="1584" y="620"/>
                    </a:lnTo>
                    <a:cubicBezTo>
                      <a:pt x="1584" y="596"/>
                      <a:pt x="1584" y="560"/>
                      <a:pt x="1573" y="537"/>
                    </a:cubicBezTo>
                    <a:lnTo>
                      <a:pt x="1465" y="429"/>
                    </a:lnTo>
                    <a:cubicBezTo>
                      <a:pt x="1501" y="370"/>
                      <a:pt x="1537" y="298"/>
                      <a:pt x="1573" y="239"/>
                    </a:cubicBezTo>
                    <a:lnTo>
                      <a:pt x="1680" y="179"/>
                    </a:lnTo>
                    <a:cubicBezTo>
                      <a:pt x="1680" y="144"/>
                      <a:pt x="1692" y="108"/>
                      <a:pt x="1704" y="72"/>
                    </a:cubicBezTo>
                    <a:lnTo>
                      <a:pt x="1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27"/>
              <p:cNvSpPr/>
              <p:nvPr/>
            </p:nvSpPr>
            <p:spPr>
              <a:xfrm>
                <a:off x="4244333" y="3333361"/>
                <a:ext cx="25269" cy="1962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67" extrusionOk="0">
                    <a:moveTo>
                      <a:pt x="167" y="0"/>
                    </a:moveTo>
                    <a:lnTo>
                      <a:pt x="12" y="36"/>
                    </a:lnTo>
                    <a:cubicBezTo>
                      <a:pt x="12" y="71"/>
                      <a:pt x="12" y="95"/>
                      <a:pt x="1" y="119"/>
                    </a:cubicBezTo>
                    <a:lnTo>
                      <a:pt x="84" y="167"/>
                    </a:lnTo>
                    <a:lnTo>
                      <a:pt x="155" y="107"/>
                    </a:lnTo>
                    <a:lnTo>
                      <a:pt x="215" y="60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27"/>
              <p:cNvSpPr/>
              <p:nvPr/>
            </p:nvSpPr>
            <p:spPr>
              <a:xfrm>
                <a:off x="4375850" y="3277299"/>
                <a:ext cx="37962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132" extrusionOk="0">
                    <a:moveTo>
                      <a:pt x="191" y="1"/>
                    </a:moveTo>
                    <a:lnTo>
                      <a:pt x="25" y="36"/>
                    </a:lnTo>
                    <a:lnTo>
                      <a:pt x="1" y="84"/>
                    </a:lnTo>
                    <a:cubicBezTo>
                      <a:pt x="72" y="84"/>
                      <a:pt x="132" y="84"/>
                      <a:pt x="191" y="96"/>
                    </a:cubicBezTo>
                    <a:lnTo>
                      <a:pt x="286" y="132"/>
                    </a:lnTo>
                    <a:cubicBezTo>
                      <a:pt x="298" y="120"/>
                      <a:pt x="310" y="96"/>
                      <a:pt x="322" y="84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27"/>
              <p:cNvSpPr/>
              <p:nvPr/>
            </p:nvSpPr>
            <p:spPr>
              <a:xfrm>
                <a:off x="4312853" y="3296927"/>
                <a:ext cx="46307" cy="23859"/>
              </a:xfrm>
              <a:custGeom>
                <a:avLst/>
                <a:gdLst/>
                <a:ahLst/>
                <a:cxnLst/>
                <a:rect l="l" t="t" r="r" b="b"/>
                <a:pathLst>
                  <a:path w="394" h="203" extrusionOk="0">
                    <a:moveTo>
                      <a:pt x="132" y="0"/>
                    </a:moveTo>
                    <a:lnTo>
                      <a:pt x="25" y="48"/>
                    </a:lnTo>
                    <a:lnTo>
                      <a:pt x="1" y="120"/>
                    </a:lnTo>
                    <a:lnTo>
                      <a:pt x="120" y="143"/>
                    </a:lnTo>
                    <a:lnTo>
                      <a:pt x="215" y="203"/>
                    </a:lnTo>
                    <a:lnTo>
                      <a:pt x="263" y="96"/>
                    </a:lnTo>
                    <a:lnTo>
                      <a:pt x="394" y="12"/>
                    </a:lnTo>
                    <a:lnTo>
                      <a:pt x="275" y="1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27"/>
              <p:cNvSpPr/>
              <p:nvPr/>
            </p:nvSpPr>
            <p:spPr>
              <a:xfrm>
                <a:off x="5867552" y="3499785"/>
                <a:ext cx="19745" cy="858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3" extrusionOk="0">
                    <a:moveTo>
                      <a:pt x="120" y="1"/>
                    </a:moveTo>
                    <a:lnTo>
                      <a:pt x="37" y="13"/>
                    </a:lnTo>
                    <a:lnTo>
                      <a:pt x="1" y="48"/>
                    </a:lnTo>
                    <a:lnTo>
                      <a:pt x="48" y="72"/>
                    </a:lnTo>
                    <a:lnTo>
                      <a:pt x="132" y="60"/>
                    </a:lnTo>
                    <a:lnTo>
                      <a:pt x="167" y="13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27"/>
              <p:cNvSpPr/>
              <p:nvPr/>
            </p:nvSpPr>
            <p:spPr>
              <a:xfrm>
                <a:off x="5741677" y="3252147"/>
                <a:ext cx="21038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84" extrusionOk="0">
                    <a:moveTo>
                      <a:pt x="36" y="0"/>
                    </a:moveTo>
                    <a:lnTo>
                      <a:pt x="0" y="72"/>
                    </a:lnTo>
                    <a:lnTo>
                      <a:pt x="72" y="72"/>
                    </a:lnTo>
                    <a:lnTo>
                      <a:pt x="95" y="84"/>
                    </a:lnTo>
                    <a:lnTo>
                      <a:pt x="179" y="72"/>
                    </a:lnTo>
                    <a:lnTo>
                      <a:pt x="167" y="24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27"/>
              <p:cNvSpPr/>
              <p:nvPr/>
            </p:nvSpPr>
            <p:spPr>
              <a:xfrm>
                <a:off x="5873194" y="3435495"/>
                <a:ext cx="37845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8" extrusionOk="0">
                    <a:moveTo>
                      <a:pt x="131" y="0"/>
                    </a:moveTo>
                    <a:lnTo>
                      <a:pt x="24" y="48"/>
                    </a:lnTo>
                    <a:lnTo>
                      <a:pt x="0" y="72"/>
                    </a:lnTo>
                    <a:lnTo>
                      <a:pt x="119" y="72"/>
                    </a:lnTo>
                    <a:lnTo>
                      <a:pt x="167" y="107"/>
                    </a:lnTo>
                    <a:lnTo>
                      <a:pt x="227" y="107"/>
                    </a:lnTo>
                    <a:lnTo>
                      <a:pt x="250" y="84"/>
                    </a:lnTo>
                    <a:lnTo>
                      <a:pt x="322" y="60"/>
                    </a:lnTo>
                    <a:cubicBezTo>
                      <a:pt x="322" y="48"/>
                      <a:pt x="310" y="48"/>
                      <a:pt x="310" y="36"/>
                    </a:cubicBezTo>
                    <a:lnTo>
                      <a:pt x="274" y="36"/>
                    </a:lnTo>
                    <a:lnTo>
                      <a:pt x="262" y="48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27"/>
              <p:cNvSpPr/>
              <p:nvPr/>
            </p:nvSpPr>
            <p:spPr>
              <a:xfrm>
                <a:off x="5740266" y="3452302"/>
                <a:ext cx="7052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60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24"/>
                      <a:pt x="12" y="48"/>
                      <a:pt x="12" y="71"/>
                    </a:cubicBezTo>
                    <a:cubicBezTo>
                      <a:pt x="24" y="71"/>
                      <a:pt x="36" y="60"/>
                      <a:pt x="60" y="60"/>
                    </a:cubicBezTo>
                    <a:lnTo>
                      <a:pt x="60" y="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27"/>
              <p:cNvSpPr/>
              <p:nvPr/>
            </p:nvSpPr>
            <p:spPr>
              <a:xfrm>
                <a:off x="5736035" y="3494261"/>
                <a:ext cx="15514" cy="5641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8" extrusionOk="0">
                    <a:moveTo>
                      <a:pt x="60" y="0"/>
                    </a:moveTo>
                    <a:lnTo>
                      <a:pt x="1" y="48"/>
                    </a:lnTo>
                    <a:lnTo>
                      <a:pt x="48" y="48"/>
                    </a:lnTo>
                    <a:cubicBezTo>
                      <a:pt x="72" y="36"/>
                      <a:pt x="96" y="36"/>
                      <a:pt x="120" y="36"/>
                    </a:cubicBez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27"/>
              <p:cNvSpPr/>
              <p:nvPr/>
            </p:nvSpPr>
            <p:spPr>
              <a:xfrm>
                <a:off x="5743087" y="3466289"/>
                <a:ext cx="5641" cy="7052"/>
              </a:xfrm>
              <a:custGeom>
                <a:avLst/>
                <a:gdLst/>
                <a:ahLst/>
                <a:cxnLst/>
                <a:rect l="l" t="t" r="r" b="b"/>
                <a:pathLst>
                  <a:path w="48" h="60" extrusionOk="0">
                    <a:moveTo>
                      <a:pt x="48" y="0"/>
                    </a:moveTo>
                    <a:lnTo>
                      <a:pt x="0" y="24"/>
                    </a:lnTo>
                    <a:lnTo>
                      <a:pt x="48" y="6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27"/>
              <p:cNvSpPr/>
              <p:nvPr/>
            </p:nvSpPr>
            <p:spPr>
              <a:xfrm>
                <a:off x="5733214" y="3442430"/>
                <a:ext cx="8580" cy="7169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37" y="1"/>
                    </a:moveTo>
                    <a:lnTo>
                      <a:pt x="1" y="36"/>
                    </a:lnTo>
                    <a:lnTo>
                      <a:pt x="13" y="60"/>
                    </a:lnTo>
                    <a:lnTo>
                      <a:pt x="72" y="48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27"/>
              <p:cNvSpPr/>
              <p:nvPr/>
            </p:nvSpPr>
            <p:spPr>
              <a:xfrm>
                <a:off x="5959931" y="3516592"/>
                <a:ext cx="42076" cy="2809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239" extrusionOk="0">
                    <a:moveTo>
                      <a:pt x="358" y="1"/>
                    </a:moveTo>
                    <a:lnTo>
                      <a:pt x="286" y="13"/>
                    </a:lnTo>
                    <a:lnTo>
                      <a:pt x="155" y="48"/>
                    </a:lnTo>
                    <a:lnTo>
                      <a:pt x="24" y="108"/>
                    </a:lnTo>
                    <a:cubicBezTo>
                      <a:pt x="24" y="120"/>
                      <a:pt x="13" y="144"/>
                      <a:pt x="13" y="156"/>
                    </a:cubicBezTo>
                    <a:lnTo>
                      <a:pt x="24" y="167"/>
                    </a:lnTo>
                    <a:cubicBezTo>
                      <a:pt x="24" y="179"/>
                      <a:pt x="13" y="203"/>
                      <a:pt x="1" y="215"/>
                    </a:cubicBezTo>
                    <a:lnTo>
                      <a:pt x="36" y="239"/>
                    </a:lnTo>
                    <a:lnTo>
                      <a:pt x="84" y="239"/>
                    </a:lnTo>
                    <a:lnTo>
                      <a:pt x="132" y="203"/>
                    </a:lnTo>
                    <a:lnTo>
                      <a:pt x="203" y="167"/>
                    </a:lnTo>
                    <a:lnTo>
                      <a:pt x="251" y="167"/>
                    </a:lnTo>
                    <a:lnTo>
                      <a:pt x="251" y="132"/>
                    </a:lnTo>
                    <a:lnTo>
                      <a:pt x="286" y="96"/>
                    </a:lnTo>
                    <a:cubicBezTo>
                      <a:pt x="298" y="84"/>
                      <a:pt x="310" y="72"/>
                      <a:pt x="310" y="60"/>
                    </a:cubicBezTo>
                    <a:lnTo>
                      <a:pt x="358" y="36"/>
                    </a:lnTo>
                    <a:cubicBezTo>
                      <a:pt x="358" y="25"/>
                      <a:pt x="358" y="13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27"/>
              <p:cNvSpPr/>
              <p:nvPr/>
            </p:nvSpPr>
            <p:spPr>
              <a:xfrm>
                <a:off x="5645066" y="3501195"/>
                <a:ext cx="15514" cy="2115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80" extrusionOk="0">
                    <a:moveTo>
                      <a:pt x="60" y="1"/>
                    </a:moveTo>
                    <a:lnTo>
                      <a:pt x="36" y="25"/>
                    </a:lnTo>
                    <a:cubicBezTo>
                      <a:pt x="25" y="36"/>
                      <a:pt x="13" y="48"/>
                      <a:pt x="1" y="72"/>
                    </a:cubicBezTo>
                    <a:lnTo>
                      <a:pt x="36" y="108"/>
                    </a:lnTo>
                    <a:lnTo>
                      <a:pt x="36" y="156"/>
                    </a:lnTo>
                    <a:lnTo>
                      <a:pt x="84" y="179"/>
                    </a:lnTo>
                    <a:cubicBezTo>
                      <a:pt x="96" y="156"/>
                      <a:pt x="120" y="144"/>
                      <a:pt x="132" y="120"/>
                    </a:cubicBezTo>
                    <a:lnTo>
                      <a:pt x="72" y="60"/>
                    </a:lnTo>
                    <a:cubicBezTo>
                      <a:pt x="72" y="48"/>
                      <a:pt x="60" y="25"/>
                      <a:pt x="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27"/>
              <p:cNvSpPr/>
              <p:nvPr/>
            </p:nvSpPr>
            <p:spPr>
              <a:xfrm>
                <a:off x="5646477" y="3494261"/>
                <a:ext cx="5759" cy="4231"/>
              </a:xfrm>
              <a:custGeom>
                <a:avLst/>
                <a:gdLst/>
                <a:ahLst/>
                <a:cxnLst/>
                <a:rect l="l" t="t" r="r" b="b"/>
                <a:pathLst>
                  <a:path w="49" h="36" extrusionOk="0">
                    <a:moveTo>
                      <a:pt x="13" y="0"/>
                    </a:moveTo>
                    <a:lnTo>
                      <a:pt x="1" y="36"/>
                    </a:lnTo>
                    <a:lnTo>
                      <a:pt x="48" y="36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27"/>
              <p:cNvSpPr/>
              <p:nvPr/>
            </p:nvSpPr>
            <p:spPr>
              <a:xfrm>
                <a:off x="5488397" y="3414457"/>
                <a:ext cx="26680" cy="15514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32" extrusionOk="0">
                    <a:moveTo>
                      <a:pt x="72" y="1"/>
                    </a:moveTo>
                    <a:lnTo>
                      <a:pt x="24" y="12"/>
                    </a:lnTo>
                    <a:cubicBezTo>
                      <a:pt x="24" y="24"/>
                      <a:pt x="12" y="48"/>
                      <a:pt x="0" y="60"/>
                    </a:cubicBezTo>
                    <a:lnTo>
                      <a:pt x="84" y="120"/>
                    </a:lnTo>
                    <a:lnTo>
                      <a:pt x="143" y="132"/>
                    </a:lnTo>
                    <a:lnTo>
                      <a:pt x="167" y="108"/>
                    </a:lnTo>
                    <a:lnTo>
                      <a:pt x="226" y="120"/>
                    </a:lnTo>
                    <a:lnTo>
                      <a:pt x="191" y="72"/>
                    </a:lnTo>
                    <a:lnTo>
                      <a:pt x="143" y="24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27"/>
              <p:cNvSpPr/>
              <p:nvPr/>
            </p:nvSpPr>
            <p:spPr>
              <a:xfrm>
                <a:off x="5920794" y="3550206"/>
                <a:ext cx="15514" cy="2115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80" extrusionOk="0">
                    <a:moveTo>
                      <a:pt x="72" y="0"/>
                    </a:moveTo>
                    <a:lnTo>
                      <a:pt x="0" y="48"/>
                    </a:lnTo>
                    <a:cubicBezTo>
                      <a:pt x="12" y="60"/>
                      <a:pt x="24" y="84"/>
                      <a:pt x="36" y="96"/>
                    </a:cubicBezTo>
                    <a:lnTo>
                      <a:pt x="48" y="179"/>
                    </a:lnTo>
                    <a:lnTo>
                      <a:pt x="84" y="167"/>
                    </a:lnTo>
                    <a:lnTo>
                      <a:pt x="131" y="96"/>
                    </a:lnTo>
                    <a:lnTo>
                      <a:pt x="84" y="48"/>
                    </a:lnTo>
                    <a:cubicBezTo>
                      <a:pt x="84" y="24"/>
                      <a:pt x="72" y="12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27"/>
              <p:cNvSpPr/>
              <p:nvPr/>
            </p:nvSpPr>
            <p:spPr>
              <a:xfrm>
                <a:off x="5927728" y="3540451"/>
                <a:ext cx="4349" cy="7052"/>
              </a:xfrm>
              <a:custGeom>
                <a:avLst/>
                <a:gdLst/>
                <a:ahLst/>
                <a:cxnLst/>
                <a:rect l="l" t="t" r="r" b="b"/>
                <a:pathLst>
                  <a:path w="37" h="60" extrusionOk="0">
                    <a:moveTo>
                      <a:pt x="36" y="0"/>
                    </a:moveTo>
                    <a:cubicBezTo>
                      <a:pt x="25" y="12"/>
                      <a:pt x="13" y="24"/>
                      <a:pt x="1" y="36"/>
                    </a:cubicBezTo>
                    <a:lnTo>
                      <a:pt x="25" y="60"/>
                    </a:lnTo>
                    <a:lnTo>
                      <a:pt x="36" y="48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27"/>
              <p:cNvSpPr/>
              <p:nvPr/>
            </p:nvSpPr>
            <p:spPr>
              <a:xfrm>
                <a:off x="5635311" y="3355692"/>
                <a:ext cx="119059" cy="68638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584" extrusionOk="0">
                    <a:moveTo>
                      <a:pt x="84" y="1"/>
                    </a:moveTo>
                    <a:lnTo>
                      <a:pt x="0" y="48"/>
                    </a:lnTo>
                    <a:lnTo>
                      <a:pt x="48" y="60"/>
                    </a:lnTo>
                    <a:lnTo>
                      <a:pt x="155" y="60"/>
                    </a:lnTo>
                    <a:lnTo>
                      <a:pt x="215" y="96"/>
                    </a:lnTo>
                    <a:lnTo>
                      <a:pt x="227" y="120"/>
                    </a:lnTo>
                    <a:lnTo>
                      <a:pt x="286" y="143"/>
                    </a:lnTo>
                    <a:lnTo>
                      <a:pt x="322" y="191"/>
                    </a:lnTo>
                    <a:lnTo>
                      <a:pt x="393" y="203"/>
                    </a:lnTo>
                    <a:lnTo>
                      <a:pt x="441" y="251"/>
                    </a:lnTo>
                    <a:lnTo>
                      <a:pt x="548" y="298"/>
                    </a:lnTo>
                    <a:lnTo>
                      <a:pt x="619" y="298"/>
                    </a:lnTo>
                    <a:lnTo>
                      <a:pt x="655" y="334"/>
                    </a:lnTo>
                    <a:lnTo>
                      <a:pt x="715" y="417"/>
                    </a:lnTo>
                    <a:lnTo>
                      <a:pt x="762" y="441"/>
                    </a:lnTo>
                    <a:lnTo>
                      <a:pt x="750" y="489"/>
                    </a:lnTo>
                    <a:lnTo>
                      <a:pt x="786" y="536"/>
                    </a:lnTo>
                    <a:lnTo>
                      <a:pt x="870" y="572"/>
                    </a:lnTo>
                    <a:lnTo>
                      <a:pt x="917" y="560"/>
                    </a:lnTo>
                    <a:lnTo>
                      <a:pt x="965" y="584"/>
                    </a:lnTo>
                    <a:cubicBezTo>
                      <a:pt x="989" y="560"/>
                      <a:pt x="1000" y="524"/>
                      <a:pt x="1012" y="501"/>
                    </a:cubicBezTo>
                    <a:lnTo>
                      <a:pt x="917" y="489"/>
                    </a:lnTo>
                    <a:lnTo>
                      <a:pt x="881" y="501"/>
                    </a:lnTo>
                    <a:lnTo>
                      <a:pt x="798" y="453"/>
                    </a:lnTo>
                    <a:cubicBezTo>
                      <a:pt x="798" y="429"/>
                      <a:pt x="810" y="405"/>
                      <a:pt x="822" y="393"/>
                    </a:cubicBezTo>
                    <a:cubicBezTo>
                      <a:pt x="810" y="370"/>
                      <a:pt x="810" y="358"/>
                      <a:pt x="798" y="346"/>
                    </a:cubicBezTo>
                    <a:lnTo>
                      <a:pt x="798" y="310"/>
                    </a:lnTo>
                    <a:lnTo>
                      <a:pt x="762" y="251"/>
                    </a:lnTo>
                    <a:lnTo>
                      <a:pt x="619" y="143"/>
                    </a:lnTo>
                    <a:lnTo>
                      <a:pt x="608" y="155"/>
                    </a:lnTo>
                    <a:lnTo>
                      <a:pt x="536" y="155"/>
                    </a:lnTo>
                    <a:cubicBezTo>
                      <a:pt x="524" y="155"/>
                      <a:pt x="524" y="155"/>
                      <a:pt x="524" y="143"/>
                    </a:cubicBezTo>
                    <a:lnTo>
                      <a:pt x="429" y="96"/>
                    </a:lnTo>
                    <a:lnTo>
                      <a:pt x="322" y="72"/>
                    </a:lnTo>
                    <a:lnTo>
                      <a:pt x="2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27"/>
              <p:cNvSpPr/>
              <p:nvPr/>
            </p:nvSpPr>
            <p:spPr>
              <a:xfrm>
                <a:off x="5828414" y="3341706"/>
                <a:ext cx="50538" cy="2385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03" extrusionOk="0">
                    <a:moveTo>
                      <a:pt x="262" y="0"/>
                    </a:moveTo>
                    <a:lnTo>
                      <a:pt x="191" y="24"/>
                    </a:lnTo>
                    <a:lnTo>
                      <a:pt x="60" y="48"/>
                    </a:lnTo>
                    <a:lnTo>
                      <a:pt x="0" y="108"/>
                    </a:lnTo>
                    <a:lnTo>
                      <a:pt x="96" y="155"/>
                    </a:lnTo>
                    <a:lnTo>
                      <a:pt x="179" y="155"/>
                    </a:lnTo>
                    <a:cubicBezTo>
                      <a:pt x="179" y="143"/>
                      <a:pt x="191" y="131"/>
                      <a:pt x="191" y="108"/>
                    </a:cubicBezTo>
                    <a:lnTo>
                      <a:pt x="227" y="60"/>
                    </a:lnTo>
                    <a:lnTo>
                      <a:pt x="310" y="60"/>
                    </a:lnTo>
                    <a:cubicBezTo>
                      <a:pt x="310" y="84"/>
                      <a:pt x="310" y="96"/>
                      <a:pt x="298" y="120"/>
                    </a:cubicBezTo>
                    <a:lnTo>
                      <a:pt x="250" y="143"/>
                    </a:lnTo>
                    <a:lnTo>
                      <a:pt x="215" y="167"/>
                    </a:lnTo>
                    <a:lnTo>
                      <a:pt x="298" y="203"/>
                    </a:lnTo>
                    <a:lnTo>
                      <a:pt x="417" y="203"/>
                    </a:lnTo>
                    <a:cubicBezTo>
                      <a:pt x="417" y="179"/>
                      <a:pt x="417" y="143"/>
                      <a:pt x="417" y="120"/>
                    </a:cubicBezTo>
                    <a:cubicBezTo>
                      <a:pt x="429" y="84"/>
                      <a:pt x="405" y="84"/>
                      <a:pt x="405" y="60"/>
                    </a:cubicBezTo>
                    <a:lnTo>
                      <a:pt x="370" y="60"/>
                    </a:lnTo>
                    <a:cubicBezTo>
                      <a:pt x="381" y="48"/>
                      <a:pt x="393" y="24"/>
                      <a:pt x="405" y="12"/>
                    </a:cubicBezTo>
                    <a:cubicBezTo>
                      <a:pt x="393" y="12"/>
                      <a:pt x="393" y="0"/>
                      <a:pt x="3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27"/>
              <p:cNvSpPr/>
              <p:nvPr/>
            </p:nvSpPr>
            <p:spPr>
              <a:xfrm>
                <a:off x="5836759" y="3383664"/>
                <a:ext cx="22566" cy="2809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239" extrusionOk="0">
                    <a:moveTo>
                      <a:pt x="60" y="1"/>
                    </a:moveTo>
                    <a:lnTo>
                      <a:pt x="1" y="24"/>
                    </a:lnTo>
                    <a:lnTo>
                      <a:pt x="1" y="48"/>
                    </a:lnTo>
                    <a:lnTo>
                      <a:pt x="72" y="96"/>
                    </a:lnTo>
                    <a:lnTo>
                      <a:pt x="72" y="155"/>
                    </a:lnTo>
                    <a:lnTo>
                      <a:pt x="13" y="167"/>
                    </a:lnTo>
                    <a:lnTo>
                      <a:pt x="13" y="203"/>
                    </a:lnTo>
                    <a:lnTo>
                      <a:pt x="72" y="239"/>
                    </a:lnTo>
                    <a:lnTo>
                      <a:pt x="156" y="215"/>
                    </a:lnTo>
                    <a:cubicBezTo>
                      <a:pt x="168" y="191"/>
                      <a:pt x="179" y="167"/>
                      <a:pt x="179" y="144"/>
                    </a:cubicBezTo>
                    <a:cubicBezTo>
                      <a:pt x="191" y="120"/>
                      <a:pt x="168" y="84"/>
                      <a:pt x="168" y="48"/>
                    </a:cubicBezTo>
                    <a:lnTo>
                      <a:pt x="132" y="24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27"/>
              <p:cNvSpPr/>
              <p:nvPr/>
            </p:nvSpPr>
            <p:spPr>
              <a:xfrm>
                <a:off x="5680090" y="3345937"/>
                <a:ext cx="12693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84" extrusionOk="0">
                    <a:moveTo>
                      <a:pt x="0" y="0"/>
                    </a:moveTo>
                    <a:lnTo>
                      <a:pt x="84" y="84"/>
                    </a:lnTo>
                    <a:lnTo>
                      <a:pt x="108" y="72"/>
                    </a:lnTo>
                    <a:cubicBezTo>
                      <a:pt x="108" y="48"/>
                      <a:pt x="96" y="36"/>
                      <a:pt x="96" y="12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27"/>
              <p:cNvSpPr/>
              <p:nvPr/>
            </p:nvSpPr>
            <p:spPr>
              <a:xfrm>
                <a:off x="5807376" y="3467699"/>
                <a:ext cx="16924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08" extrusionOk="0">
                    <a:moveTo>
                      <a:pt x="84" y="0"/>
                    </a:moveTo>
                    <a:lnTo>
                      <a:pt x="1" y="48"/>
                    </a:lnTo>
                    <a:cubicBezTo>
                      <a:pt x="13" y="71"/>
                      <a:pt x="25" y="83"/>
                      <a:pt x="37" y="107"/>
                    </a:cubicBezTo>
                    <a:lnTo>
                      <a:pt x="96" y="107"/>
                    </a:lnTo>
                    <a:lnTo>
                      <a:pt x="144" y="60"/>
                    </a:lnTo>
                    <a:lnTo>
                      <a:pt x="144" y="12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27"/>
              <p:cNvSpPr/>
              <p:nvPr/>
            </p:nvSpPr>
            <p:spPr>
              <a:xfrm>
                <a:off x="5485577" y="3361333"/>
                <a:ext cx="12693" cy="1269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8" extrusionOk="0">
                    <a:moveTo>
                      <a:pt x="60" y="0"/>
                    </a:moveTo>
                    <a:lnTo>
                      <a:pt x="0" y="72"/>
                    </a:lnTo>
                    <a:cubicBezTo>
                      <a:pt x="0" y="72"/>
                      <a:pt x="0" y="83"/>
                      <a:pt x="0" y="95"/>
                    </a:cubicBezTo>
                    <a:lnTo>
                      <a:pt x="24" y="107"/>
                    </a:lnTo>
                    <a:lnTo>
                      <a:pt x="72" y="107"/>
                    </a:lnTo>
                    <a:cubicBezTo>
                      <a:pt x="84" y="95"/>
                      <a:pt x="96" y="83"/>
                      <a:pt x="108" y="72"/>
                    </a:cubicBezTo>
                    <a:cubicBezTo>
                      <a:pt x="108" y="48"/>
                      <a:pt x="96" y="24"/>
                      <a:pt x="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27"/>
              <p:cNvSpPr/>
              <p:nvPr/>
            </p:nvSpPr>
            <p:spPr>
              <a:xfrm>
                <a:off x="5667515" y="3343116"/>
                <a:ext cx="7052" cy="7052"/>
              </a:xfrm>
              <a:custGeom>
                <a:avLst/>
                <a:gdLst/>
                <a:ahLst/>
                <a:cxnLst/>
                <a:rect l="l" t="t" r="r" b="b"/>
                <a:pathLst>
                  <a:path w="60" h="60" extrusionOk="0">
                    <a:moveTo>
                      <a:pt x="36" y="0"/>
                    </a:moveTo>
                    <a:lnTo>
                      <a:pt x="0" y="24"/>
                    </a:lnTo>
                    <a:cubicBezTo>
                      <a:pt x="12" y="36"/>
                      <a:pt x="24" y="48"/>
                      <a:pt x="36" y="60"/>
                    </a:cubicBezTo>
                    <a:cubicBezTo>
                      <a:pt x="48" y="48"/>
                      <a:pt x="48" y="36"/>
                      <a:pt x="60" y="24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27"/>
              <p:cNvSpPr/>
              <p:nvPr/>
            </p:nvSpPr>
            <p:spPr>
              <a:xfrm>
                <a:off x="5473001" y="3376730"/>
                <a:ext cx="33614" cy="3220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4" extrusionOk="0">
                    <a:moveTo>
                      <a:pt x="119" y="0"/>
                    </a:moveTo>
                    <a:lnTo>
                      <a:pt x="119" y="95"/>
                    </a:lnTo>
                    <a:lnTo>
                      <a:pt x="72" y="95"/>
                    </a:lnTo>
                    <a:lnTo>
                      <a:pt x="0" y="107"/>
                    </a:lnTo>
                    <a:lnTo>
                      <a:pt x="0" y="191"/>
                    </a:lnTo>
                    <a:lnTo>
                      <a:pt x="48" y="226"/>
                    </a:lnTo>
                    <a:lnTo>
                      <a:pt x="84" y="214"/>
                    </a:lnTo>
                    <a:lnTo>
                      <a:pt x="84" y="167"/>
                    </a:lnTo>
                    <a:lnTo>
                      <a:pt x="107" y="191"/>
                    </a:lnTo>
                    <a:lnTo>
                      <a:pt x="107" y="238"/>
                    </a:lnTo>
                    <a:lnTo>
                      <a:pt x="191" y="250"/>
                    </a:lnTo>
                    <a:lnTo>
                      <a:pt x="250" y="274"/>
                    </a:lnTo>
                    <a:lnTo>
                      <a:pt x="286" y="238"/>
                    </a:lnTo>
                    <a:lnTo>
                      <a:pt x="262" y="214"/>
                    </a:lnTo>
                    <a:lnTo>
                      <a:pt x="250" y="179"/>
                    </a:lnTo>
                    <a:lnTo>
                      <a:pt x="203" y="131"/>
                    </a:lnTo>
                    <a:cubicBezTo>
                      <a:pt x="203" y="119"/>
                      <a:pt x="215" y="107"/>
                      <a:pt x="226" y="107"/>
                    </a:cubicBezTo>
                    <a:lnTo>
                      <a:pt x="191" y="48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27"/>
              <p:cNvSpPr/>
              <p:nvPr/>
            </p:nvSpPr>
            <p:spPr>
              <a:xfrm>
                <a:off x="5416939" y="3299747"/>
                <a:ext cx="35142" cy="2668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27" extrusionOk="0">
                    <a:moveTo>
                      <a:pt x="108" y="0"/>
                    </a:moveTo>
                    <a:lnTo>
                      <a:pt x="1" y="24"/>
                    </a:lnTo>
                    <a:lnTo>
                      <a:pt x="13" y="72"/>
                    </a:lnTo>
                    <a:lnTo>
                      <a:pt x="72" y="84"/>
                    </a:lnTo>
                    <a:cubicBezTo>
                      <a:pt x="72" y="96"/>
                      <a:pt x="72" y="107"/>
                      <a:pt x="72" y="107"/>
                    </a:cubicBezTo>
                    <a:lnTo>
                      <a:pt x="180" y="191"/>
                    </a:lnTo>
                    <a:lnTo>
                      <a:pt x="275" y="226"/>
                    </a:lnTo>
                    <a:lnTo>
                      <a:pt x="299" y="215"/>
                    </a:lnTo>
                    <a:cubicBezTo>
                      <a:pt x="299" y="203"/>
                      <a:pt x="299" y="191"/>
                      <a:pt x="287" y="179"/>
                    </a:cubicBezTo>
                    <a:lnTo>
                      <a:pt x="215" y="167"/>
                    </a:lnTo>
                    <a:lnTo>
                      <a:pt x="156" y="107"/>
                    </a:lnTo>
                    <a:lnTo>
                      <a:pt x="156" y="2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27"/>
              <p:cNvSpPr/>
              <p:nvPr/>
            </p:nvSpPr>
            <p:spPr>
              <a:xfrm>
                <a:off x="5846632" y="3446661"/>
                <a:ext cx="16924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44" h="84" extrusionOk="0">
                    <a:moveTo>
                      <a:pt x="24" y="0"/>
                    </a:moveTo>
                    <a:lnTo>
                      <a:pt x="0" y="48"/>
                    </a:lnTo>
                    <a:lnTo>
                      <a:pt x="36" y="84"/>
                    </a:lnTo>
                    <a:lnTo>
                      <a:pt x="131" y="36"/>
                    </a:lnTo>
                    <a:cubicBezTo>
                      <a:pt x="131" y="24"/>
                      <a:pt x="143" y="12"/>
                      <a:pt x="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27"/>
              <p:cNvSpPr/>
              <p:nvPr/>
            </p:nvSpPr>
            <p:spPr>
              <a:xfrm>
                <a:off x="5789277" y="3468992"/>
                <a:ext cx="12693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97" extrusionOk="0">
                    <a:moveTo>
                      <a:pt x="36" y="1"/>
                    </a:moveTo>
                    <a:cubicBezTo>
                      <a:pt x="24" y="25"/>
                      <a:pt x="24" y="49"/>
                      <a:pt x="0" y="60"/>
                    </a:cubicBezTo>
                    <a:lnTo>
                      <a:pt x="48" y="96"/>
                    </a:lnTo>
                    <a:lnTo>
                      <a:pt x="107" y="49"/>
                    </a:lnTo>
                    <a:cubicBezTo>
                      <a:pt x="107" y="37"/>
                      <a:pt x="95" y="25"/>
                      <a:pt x="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27"/>
              <p:cNvSpPr/>
              <p:nvPr/>
            </p:nvSpPr>
            <p:spPr>
              <a:xfrm>
                <a:off x="5773880" y="3295516"/>
                <a:ext cx="33614" cy="1833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56" extrusionOk="0">
                    <a:moveTo>
                      <a:pt x="36" y="1"/>
                    </a:moveTo>
                    <a:lnTo>
                      <a:pt x="0" y="36"/>
                    </a:lnTo>
                    <a:lnTo>
                      <a:pt x="24" y="96"/>
                    </a:lnTo>
                    <a:lnTo>
                      <a:pt x="83" y="132"/>
                    </a:lnTo>
                    <a:lnTo>
                      <a:pt x="131" y="132"/>
                    </a:lnTo>
                    <a:lnTo>
                      <a:pt x="191" y="155"/>
                    </a:lnTo>
                    <a:cubicBezTo>
                      <a:pt x="202" y="120"/>
                      <a:pt x="202" y="96"/>
                      <a:pt x="214" y="72"/>
                    </a:cubicBezTo>
                    <a:lnTo>
                      <a:pt x="286" y="24"/>
                    </a:lnTo>
                    <a:lnTo>
                      <a:pt x="226" y="1"/>
                    </a:lnTo>
                    <a:lnTo>
                      <a:pt x="167" y="24"/>
                    </a:lnTo>
                    <a:lnTo>
                      <a:pt x="1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27"/>
              <p:cNvSpPr/>
              <p:nvPr/>
            </p:nvSpPr>
            <p:spPr>
              <a:xfrm>
                <a:off x="5744497" y="3358513"/>
                <a:ext cx="18217" cy="16924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44" extrusionOk="0">
                    <a:moveTo>
                      <a:pt x="48" y="0"/>
                    </a:moveTo>
                    <a:lnTo>
                      <a:pt x="0" y="12"/>
                    </a:lnTo>
                    <a:cubicBezTo>
                      <a:pt x="24" y="36"/>
                      <a:pt x="36" y="60"/>
                      <a:pt x="60" y="84"/>
                    </a:cubicBezTo>
                    <a:lnTo>
                      <a:pt x="83" y="84"/>
                    </a:lnTo>
                    <a:lnTo>
                      <a:pt x="119" y="143"/>
                    </a:lnTo>
                    <a:lnTo>
                      <a:pt x="155" y="131"/>
                    </a:lnTo>
                    <a:cubicBezTo>
                      <a:pt x="155" y="107"/>
                      <a:pt x="155" y="84"/>
                      <a:pt x="155" y="60"/>
                    </a:cubicBezTo>
                    <a:lnTo>
                      <a:pt x="95" y="48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27"/>
              <p:cNvSpPr/>
              <p:nvPr/>
            </p:nvSpPr>
            <p:spPr>
              <a:xfrm>
                <a:off x="5808787" y="3455006"/>
                <a:ext cx="7169" cy="2938"/>
              </a:xfrm>
              <a:custGeom>
                <a:avLst/>
                <a:gdLst/>
                <a:ahLst/>
                <a:cxnLst/>
                <a:rect l="l" t="t" r="r" b="b"/>
                <a:pathLst>
                  <a:path w="61" h="25" extrusionOk="0">
                    <a:moveTo>
                      <a:pt x="1" y="1"/>
                    </a:moveTo>
                    <a:lnTo>
                      <a:pt x="1" y="25"/>
                    </a:lnTo>
                    <a:lnTo>
                      <a:pt x="60" y="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27"/>
              <p:cNvSpPr/>
              <p:nvPr/>
            </p:nvSpPr>
            <p:spPr>
              <a:xfrm>
                <a:off x="5790569" y="3445251"/>
                <a:ext cx="12811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109" h="72" extrusionOk="0">
                    <a:moveTo>
                      <a:pt x="49" y="1"/>
                    </a:moveTo>
                    <a:lnTo>
                      <a:pt x="1" y="12"/>
                    </a:lnTo>
                    <a:lnTo>
                      <a:pt x="49" y="48"/>
                    </a:lnTo>
                    <a:lnTo>
                      <a:pt x="108" y="72"/>
                    </a:lnTo>
                    <a:cubicBezTo>
                      <a:pt x="108" y="60"/>
                      <a:pt x="108" y="48"/>
                      <a:pt x="96" y="36"/>
                    </a:cubicBez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27"/>
              <p:cNvSpPr/>
              <p:nvPr/>
            </p:nvSpPr>
            <p:spPr>
              <a:xfrm>
                <a:off x="5757073" y="3424213"/>
                <a:ext cx="26680" cy="1974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8" extrusionOk="0">
                    <a:moveTo>
                      <a:pt x="84" y="1"/>
                    </a:moveTo>
                    <a:lnTo>
                      <a:pt x="36" y="13"/>
                    </a:lnTo>
                    <a:lnTo>
                      <a:pt x="0" y="49"/>
                    </a:lnTo>
                    <a:lnTo>
                      <a:pt x="48" y="72"/>
                    </a:lnTo>
                    <a:lnTo>
                      <a:pt x="179" y="168"/>
                    </a:lnTo>
                    <a:lnTo>
                      <a:pt x="226" y="168"/>
                    </a:lnTo>
                    <a:cubicBezTo>
                      <a:pt x="226" y="156"/>
                      <a:pt x="226" y="132"/>
                      <a:pt x="226" y="120"/>
                    </a:cubicBezTo>
                    <a:lnTo>
                      <a:pt x="131" y="60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27"/>
              <p:cNvSpPr/>
              <p:nvPr/>
            </p:nvSpPr>
            <p:spPr>
              <a:xfrm>
                <a:off x="5808787" y="3267544"/>
                <a:ext cx="21156" cy="846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72" extrusionOk="0">
                    <a:moveTo>
                      <a:pt x="25" y="0"/>
                    </a:moveTo>
                    <a:lnTo>
                      <a:pt x="1" y="36"/>
                    </a:lnTo>
                    <a:lnTo>
                      <a:pt x="108" y="72"/>
                    </a:lnTo>
                    <a:lnTo>
                      <a:pt x="179" y="60"/>
                    </a:lnTo>
                    <a:lnTo>
                      <a:pt x="179" y="36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27"/>
              <p:cNvSpPr/>
              <p:nvPr/>
            </p:nvSpPr>
            <p:spPr>
              <a:xfrm>
                <a:off x="5689845" y="3544564"/>
                <a:ext cx="187697" cy="43486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370" extrusionOk="0">
                    <a:moveTo>
                      <a:pt x="144" y="1"/>
                    </a:moveTo>
                    <a:lnTo>
                      <a:pt x="132" y="37"/>
                    </a:lnTo>
                    <a:lnTo>
                      <a:pt x="144" y="72"/>
                    </a:lnTo>
                    <a:lnTo>
                      <a:pt x="96" y="84"/>
                    </a:lnTo>
                    <a:lnTo>
                      <a:pt x="48" y="37"/>
                    </a:lnTo>
                    <a:cubicBezTo>
                      <a:pt x="48" y="60"/>
                      <a:pt x="48" y="72"/>
                      <a:pt x="36" y="96"/>
                    </a:cubicBezTo>
                    <a:lnTo>
                      <a:pt x="1" y="144"/>
                    </a:lnTo>
                    <a:cubicBezTo>
                      <a:pt x="1" y="168"/>
                      <a:pt x="1" y="179"/>
                      <a:pt x="13" y="203"/>
                    </a:cubicBezTo>
                    <a:lnTo>
                      <a:pt x="96" y="239"/>
                    </a:lnTo>
                    <a:lnTo>
                      <a:pt x="286" y="227"/>
                    </a:lnTo>
                    <a:lnTo>
                      <a:pt x="370" y="239"/>
                    </a:lnTo>
                    <a:lnTo>
                      <a:pt x="441" y="227"/>
                    </a:lnTo>
                    <a:lnTo>
                      <a:pt x="560" y="263"/>
                    </a:lnTo>
                    <a:lnTo>
                      <a:pt x="679" y="310"/>
                    </a:lnTo>
                    <a:cubicBezTo>
                      <a:pt x="679" y="334"/>
                      <a:pt x="691" y="346"/>
                      <a:pt x="691" y="370"/>
                    </a:cubicBezTo>
                    <a:lnTo>
                      <a:pt x="846" y="370"/>
                    </a:lnTo>
                    <a:lnTo>
                      <a:pt x="965" y="322"/>
                    </a:lnTo>
                    <a:lnTo>
                      <a:pt x="1096" y="334"/>
                    </a:lnTo>
                    <a:lnTo>
                      <a:pt x="1310" y="358"/>
                    </a:lnTo>
                    <a:lnTo>
                      <a:pt x="1465" y="358"/>
                    </a:lnTo>
                    <a:lnTo>
                      <a:pt x="1549" y="334"/>
                    </a:lnTo>
                    <a:cubicBezTo>
                      <a:pt x="1560" y="310"/>
                      <a:pt x="1572" y="287"/>
                      <a:pt x="1584" y="275"/>
                    </a:cubicBezTo>
                    <a:cubicBezTo>
                      <a:pt x="1596" y="251"/>
                      <a:pt x="1572" y="239"/>
                      <a:pt x="1572" y="215"/>
                    </a:cubicBezTo>
                    <a:cubicBezTo>
                      <a:pt x="1572" y="203"/>
                      <a:pt x="1572" y="191"/>
                      <a:pt x="1572" y="179"/>
                    </a:cubicBezTo>
                    <a:lnTo>
                      <a:pt x="1537" y="215"/>
                    </a:lnTo>
                    <a:cubicBezTo>
                      <a:pt x="1537" y="227"/>
                      <a:pt x="1537" y="239"/>
                      <a:pt x="1525" y="251"/>
                    </a:cubicBezTo>
                    <a:lnTo>
                      <a:pt x="1453" y="287"/>
                    </a:lnTo>
                    <a:lnTo>
                      <a:pt x="1406" y="251"/>
                    </a:lnTo>
                    <a:lnTo>
                      <a:pt x="1346" y="275"/>
                    </a:lnTo>
                    <a:lnTo>
                      <a:pt x="1287" y="263"/>
                    </a:lnTo>
                    <a:cubicBezTo>
                      <a:pt x="1287" y="251"/>
                      <a:pt x="1298" y="239"/>
                      <a:pt x="1298" y="227"/>
                    </a:cubicBezTo>
                    <a:lnTo>
                      <a:pt x="1275" y="168"/>
                    </a:lnTo>
                    <a:lnTo>
                      <a:pt x="1215" y="168"/>
                    </a:lnTo>
                    <a:lnTo>
                      <a:pt x="1072" y="144"/>
                    </a:lnTo>
                    <a:lnTo>
                      <a:pt x="941" y="108"/>
                    </a:lnTo>
                    <a:lnTo>
                      <a:pt x="787" y="108"/>
                    </a:lnTo>
                    <a:lnTo>
                      <a:pt x="644" y="156"/>
                    </a:lnTo>
                    <a:lnTo>
                      <a:pt x="536" y="168"/>
                    </a:lnTo>
                    <a:lnTo>
                      <a:pt x="453" y="132"/>
                    </a:lnTo>
                    <a:lnTo>
                      <a:pt x="406" y="96"/>
                    </a:lnTo>
                    <a:lnTo>
                      <a:pt x="346" y="96"/>
                    </a:lnTo>
                    <a:lnTo>
                      <a:pt x="394" y="72"/>
                    </a:lnTo>
                    <a:lnTo>
                      <a:pt x="358" y="25"/>
                    </a:lnTo>
                    <a:lnTo>
                      <a:pt x="263" y="25"/>
                    </a:lnTo>
                    <a:lnTo>
                      <a:pt x="275" y="48"/>
                    </a:lnTo>
                    <a:lnTo>
                      <a:pt x="310" y="48"/>
                    </a:lnTo>
                    <a:lnTo>
                      <a:pt x="275" y="72"/>
                    </a:lnTo>
                    <a:lnTo>
                      <a:pt x="191" y="72"/>
                    </a:lnTo>
                    <a:cubicBezTo>
                      <a:pt x="191" y="48"/>
                      <a:pt x="167" y="25"/>
                      <a:pt x="167" y="13"/>
                    </a:cubicBez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27"/>
              <p:cNvSpPr/>
              <p:nvPr/>
            </p:nvSpPr>
            <p:spPr>
              <a:xfrm>
                <a:off x="5958521" y="3505426"/>
                <a:ext cx="11283" cy="4349"/>
              </a:xfrm>
              <a:custGeom>
                <a:avLst/>
                <a:gdLst/>
                <a:ahLst/>
                <a:cxnLst/>
                <a:rect l="l" t="t" r="r" b="b"/>
                <a:pathLst>
                  <a:path w="96" h="37" extrusionOk="0">
                    <a:moveTo>
                      <a:pt x="36" y="0"/>
                    </a:moveTo>
                    <a:lnTo>
                      <a:pt x="1" y="24"/>
                    </a:lnTo>
                    <a:lnTo>
                      <a:pt x="48" y="36"/>
                    </a:lnTo>
                    <a:lnTo>
                      <a:pt x="96" y="36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27"/>
              <p:cNvSpPr/>
              <p:nvPr/>
            </p:nvSpPr>
            <p:spPr>
              <a:xfrm>
                <a:off x="5818659" y="3280120"/>
                <a:ext cx="28090" cy="11283"/>
              </a:xfrm>
              <a:custGeom>
                <a:avLst/>
                <a:gdLst/>
                <a:ahLst/>
                <a:cxnLst/>
                <a:rect l="l" t="t" r="r" b="b"/>
                <a:pathLst>
                  <a:path w="239" h="96" extrusionOk="0">
                    <a:moveTo>
                      <a:pt x="179" y="1"/>
                    </a:moveTo>
                    <a:lnTo>
                      <a:pt x="119" y="36"/>
                    </a:lnTo>
                    <a:lnTo>
                      <a:pt x="24" y="36"/>
                    </a:lnTo>
                    <a:lnTo>
                      <a:pt x="0" y="60"/>
                    </a:lnTo>
                    <a:lnTo>
                      <a:pt x="95" y="96"/>
                    </a:lnTo>
                    <a:lnTo>
                      <a:pt x="214" y="72"/>
                    </a:lnTo>
                    <a:cubicBezTo>
                      <a:pt x="214" y="60"/>
                      <a:pt x="226" y="48"/>
                      <a:pt x="238" y="24"/>
                    </a:cubicBez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27"/>
              <p:cNvSpPr/>
              <p:nvPr/>
            </p:nvSpPr>
            <p:spPr>
              <a:xfrm>
                <a:off x="4848912" y="3622957"/>
                <a:ext cx="19628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67" h="84" extrusionOk="0">
                    <a:moveTo>
                      <a:pt x="24" y="1"/>
                    </a:moveTo>
                    <a:cubicBezTo>
                      <a:pt x="24" y="13"/>
                      <a:pt x="12" y="24"/>
                      <a:pt x="0" y="36"/>
                    </a:cubicBezTo>
                    <a:lnTo>
                      <a:pt x="95" y="84"/>
                    </a:lnTo>
                    <a:lnTo>
                      <a:pt x="167" y="36"/>
                    </a:lnTo>
                    <a:lnTo>
                      <a:pt x="1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61" name="Google Shape;7061;p27"/>
            <p:cNvGrpSpPr/>
            <p:nvPr/>
          </p:nvGrpSpPr>
          <p:grpSpPr>
            <a:xfrm>
              <a:off x="3291163" y="1054950"/>
              <a:ext cx="387875" cy="1775925"/>
              <a:chOff x="2928463" y="2196600"/>
              <a:chExt cx="387875" cy="1775925"/>
            </a:xfrm>
          </p:grpSpPr>
          <p:sp>
            <p:nvSpPr>
              <p:cNvPr id="7062" name="Google Shape;7062;p27"/>
              <p:cNvSpPr/>
              <p:nvPr/>
            </p:nvSpPr>
            <p:spPr>
              <a:xfrm>
                <a:off x="2947213" y="2783650"/>
                <a:ext cx="350675" cy="314050"/>
              </a:xfrm>
              <a:custGeom>
                <a:avLst/>
                <a:gdLst/>
                <a:ahLst/>
                <a:cxnLst/>
                <a:rect l="l" t="t" r="r" b="b"/>
                <a:pathLst>
                  <a:path w="14027" h="12562" extrusionOk="0">
                    <a:moveTo>
                      <a:pt x="453" y="1"/>
                    </a:moveTo>
                    <a:cubicBezTo>
                      <a:pt x="203" y="1"/>
                      <a:pt x="1" y="203"/>
                      <a:pt x="1" y="453"/>
                    </a:cubicBezTo>
                    <a:lnTo>
                      <a:pt x="1" y="12109"/>
                    </a:lnTo>
                    <a:cubicBezTo>
                      <a:pt x="1" y="12359"/>
                      <a:pt x="203" y="12562"/>
                      <a:pt x="453" y="12562"/>
                    </a:cubicBezTo>
                    <a:lnTo>
                      <a:pt x="13574" y="12562"/>
                    </a:lnTo>
                    <a:cubicBezTo>
                      <a:pt x="13824" y="12562"/>
                      <a:pt x="14027" y="12359"/>
                      <a:pt x="14027" y="12109"/>
                    </a:cubicBezTo>
                    <a:lnTo>
                      <a:pt x="14027" y="453"/>
                    </a:lnTo>
                    <a:cubicBezTo>
                      <a:pt x="14027" y="203"/>
                      <a:pt x="13824" y="1"/>
                      <a:pt x="135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27"/>
              <p:cNvSpPr/>
              <p:nvPr/>
            </p:nvSpPr>
            <p:spPr>
              <a:xfrm>
                <a:off x="2968663" y="2691675"/>
                <a:ext cx="3078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12312" h="3680" extrusionOk="0">
                    <a:moveTo>
                      <a:pt x="0" y="1"/>
                    </a:moveTo>
                    <a:lnTo>
                      <a:pt x="0" y="3680"/>
                    </a:lnTo>
                    <a:lnTo>
                      <a:pt x="12311" y="3680"/>
                    </a:lnTo>
                    <a:lnTo>
                      <a:pt x="123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27"/>
              <p:cNvSpPr/>
              <p:nvPr/>
            </p:nvSpPr>
            <p:spPr>
              <a:xfrm>
                <a:off x="3043363" y="2470825"/>
                <a:ext cx="158075" cy="124725"/>
              </a:xfrm>
              <a:custGeom>
                <a:avLst/>
                <a:gdLst/>
                <a:ahLst/>
                <a:cxnLst/>
                <a:rect l="l" t="t" r="r" b="b"/>
                <a:pathLst>
                  <a:path w="6323" h="4989" extrusionOk="0">
                    <a:moveTo>
                      <a:pt x="453" y="0"/>
                    </a:moveTo>
                    <a:cubicBezTo>
                      <a:pt x="203" y="0"/>
                      <a:pt x="1" y="203"/>
                      <a:pt x="1" y="453"/>
                    </a:cubicBezTo>
                    <a:lnTo>
                      <a:pt x="1" y="4536"/>
                    </a:lnTo>
                    <a:cubicBezTo>
                      <a:pt x="1" y="4786"/>
                      <a:pt x="203" y="4989"/>
                      <a:pt x="453" y="4989"/>
                    </a:cubicBezTo>
                    <a:lnTo>
                      <a:pt x="5882" y="4989"/>
                    </a:lnTo>
                    <a:cubicBezTo>
                      <a:pt x="6132" y="4989"/>
                      <a:pt x="6323" y="4786"/>
                      <a:pt x="6323" y="4536"/>
                    </a:cubicBezTo>
                    <a:lnTo>
                      <a:pt x="6323" y="453"/>
                    </a:lnTo>
                    <a:cubicBezTo>
                      <a:pt x="6323" y="203"/>
                      <a:pt x="6132" y="0"/>
                      <a:pt x="58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27"/>
              <p:cNvSpPr/>
              <p:nvPr/>
            </p:nvSpPr>
            <p:spPr>
              <a:xfrm>
                <a:off x="2968663" y="2595525"/>
                <a:ext cx="30780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12312" h="3847" extrusionOk="0">
                    <a:moveTo>
                      <a:pt x="2989" y="1"/>
                    </a:moveTo>
                    <a:lnTo>
                      <a:pt x="0" y="3847"/>
                    </a:lnTo>
                    <a:lnTo>
                      <a:pt x="12311" y="3847"/>
                    </a:lnTo>
                    <a:lnTo>
                      <a:pt x="93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27"/>
              <p:cNvSpPr/>
              <p:nvPr/>
            </p:nvSpPr>
            <p:spPr>
              <a:xfrm>
                <a:off x="3067788" y="2291025"/>
                <a:ext cx="1095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7193" extrusionOk="0">
                    <a:moveTo>
                      <a:pt x="2191" y="1"/>
                    </a:moveTo>
                    <a:lnTo>
                      <a:pt x="0" y="7192"/>
                    </a:lnTo>
                    <a:lnTo>
                      <a:pt x="4382" y="7192"/>
                    </a:lnTo>
                    <a:lnTo>
                      <a:pt x="219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27"/>
              <p:cNvSpPr/>
              <p:nvPr/>
            </p:nvSpPr>
            <p:spPr>
              <a:xfrm>
                <a:off x="2968663" y="3097675"/>
                <a:ext cx="307800" cy="751600"/>
              </a:xfrm>
              <a:custGeom>
                <a:avLst/>
                <a:gdLst/>
                <a:ahLst/>
                <a:cxnLst/>
                <a:rect l="l" t="t" r="r" b="b"/>
                <a:pathLst>
                  <a:path w="12312" h="30064" extrusionOk="0">
                    <a:moveTo>
                      <a:pt x="0" y="1"/>
                    </a:moveTo>
                    <a:lnTo>
                      <a:pt x="0" y="30064"/>
                    </a:lnTo>
                    <a:lnTo>
                      <a:pt x="12311" y="30064"/>
                    </a:lnTo>
                    <a:lnTo>
                      <a:pt x="123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27"/>
              <p:cNvSpPr/>
              <p:nvPr/>
            </p:nvSpPr>
            <p:spPr>
              <a:xfrm>
                <a:off x="2964488" y="3093500"/>
                <a:ext cx="316425" cy="759950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30398" extrusionOk="0">
                    <a:moveTo>
                      <a:pt x="12300" y="334"/>
                    </a:moveTo>
                    <a:lnTo>
                      <a:pt x="12300" y="30064"/>
                    </a:lnTo>
                    <a:lnTo>
                      <a:pt x="334" y="30064"/>
                    </a:lnTo>
                    <a:lnTo>
                      <a:pt x="334" y="334"/>
                    </a:lnTo>
                    <a:close/>
                    <a:moveTo>
                      <a:pt x="179" y="1"/>
                    </a:moveTo>
                    <a:cubicBezTo>
                      <a:pt x="84" y="1"/>
                      <a:pt x="1" y="72"/>
                      <a:pt x="1" y="168"/>
                    </a:cubicBezTo>
                    <a:lnTo>
                      <a:pt x="1" y="30231"/>
                    </a:lnTo>
                    <a:cubicBezTo>
                      <a:pt x="1" y="30326"/>
                      <a:pt x="84" y="30398"/>
                      <a:pt x="179" y="30398"/>
                    </a:cubicBezTo>
                    <a:lnTo>
                      <a:pt x="12478" y="30398"/>
                    </a:lnTo>
                    <a:cubicBezTo>
                      <a:pt x="12574" y="30398"/>
                      <a:pt x="12657" y="30326"/>
                      <a:pt x="12657" y="30231"/>
                    </a:cubicBezTo>
                    <a:lnTo>
                      <a:pt x="12657" y="168"/>
                    </a:lnTo>
                    <a:cubicBezTo>
                      <a:pt x="12657" y="72"/>
                      <a:pt x="12574" y="1"/>
                      <a:pt x="1247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27"/>
              <p:cNvSpPr/>
              <p:nvPr/>
            </p:nvSpPr>
            <p:spPr>
              <a:xfrm>
                <a:off x="2964488" y="3612325"/>
                <a:ext cx="316425" cy="125050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5002" extrusionOk="0">
                    <a:moveTo>
                      <a:pt x="12300" y="334"/>
                    </a:moveTo>
                    <a:lnTo>
                      <a:pt x="12300" y="4656"/>
                    </a:lnTo>
                    <a:lnTo>
                      <a:pt x="334" y="4656"/>
                    </a:lnTo>
                    <a:lnTo>
                      <a:pt x="334" y="334"/>
                    </a:lnTo>
                    <a:close/>
                    <a:moveTo>
                      <a:pt x="179" y="1"/>
                    </a:moveTo>
                    <a:cubicBezTo>
                      <a:pt x="84" y="1"/>
                      <a:pt x="1" y="84"/>
                      <a:pt x="1" y="179"/>
                    </a:cubicBezTo>
                    <a:lnTo>
                      <a:pt x="1" y="4823"/>
                    </a:lnTo>
                    <a:cubicBezTo>
                      <a:pt x="1" y="4918"/>
                      <a:pt x="84" y="5001"/>
                      <a:pt x="179" y="5001"/>
                    </a:cubicBezTo>
                    <a:lnTo>
                      <a:pt x="12478" y="5001"/>
                    </a:lnTo>
                    <a:cubicBezTo>
                      <a:pt x="12574" y="5001"/>
                      <a:pt x="12657" y="4918"/>
                      <a:pt x="12657" y="4823"/>
                    </a:cubicBezTo>
                    <a:lnTo>
                      <a:pt x="12657" y="179"/>
                    </a:lnTo>
                    <a:cubicBezTo>
                      <a:pt x="12657" y="84"/>
                      <a:pt x="12574" y="1"/>
                      <a:pt x="1247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27"/>
              <p:cNvSpPr/>
              <p:nvPr/>
            </p:nvSpPr>
            <p:spPr>
              <a:xfrm>
                <a:off x="2932638" y="3849250"/>
                <a:ext cx="379825" cy="11910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4764" extrusionOk="0">
                    <a:moveTo>
                      <a:pt x="453" y="1"/>
                    </a:moveTo>
                    <a:cubicBezTo>
                      <a:pt x="203" y="1"/>
                      <a:pt x="1" y="203"/>
                      <a:pt x="1" y="441"/>
                    </a:cubicBezTo>
                    <a:lnTo>
                      <a:pt x="1" y="4763"/>
                    </a:lnTo>
                    <a:lnTo>
                      <a:pt x="15193" y="4763"/>
                    </a:lnTo>
                    <a:lnTo>
                      <a:pt x="15193" y="441"/>
                    </a:lnTo>
                    <a:cubicBezTo>
                      <a:pt x="15193" y="203"/>
                      <a:pt x="14991" y="1"/>
                      <a:pt x="147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27"/>
              <p:cNvSpPr/>
              <p:nvPr/>
            </p:nvSpPr>
            <p:spPr>
              <a:xfrm>
                <a:off x="2928463" y="3845100"/>
                <a:ext cx="387875" cy="127425"/>
              </a:xfrm>
              <a:custGeom>
                <a:avLst/>
                <a:gdLst/>
                <a:ahLst/>
                <a:cxnLst/>
                <a:rect l="l" t="t" r="r" b="b"/>
                <a:pathLst>
                  <a:path w="15515" h="5097" extrusionOk="0">
                    <a:moveTo>
                      <a:pt x="14336" y="334"/>
                    </a:moveTo>
                    <a:cubicBezTo>
                      <a:pt x="14800" y="334"/>
                      <a:pt x="15181" y="715"/>
                      <a:pt x="15193" y="1191"/>
                    </a:cubicBezTo>
                    <a:lnTo>
                      <a:pt x="15193" y="4751"/>
                    </a:lnTo>
                    <a:lnTo>
                      <a:pt x="334" y="4751"/>
                    </a:lnTo>
                    <a:lnTo>
                      <a:pt x="334" y="1191"/>
                    </a:lnTo>
                    <a:cubicBezTo>
                      <a:pt x="334" y="715"/>
                      <a:pt x="715" y="334"/>
                      <a:pt x="1192" y="334"/>
                    </a:cubicBezTo>
                    <a:close/>
                    <a:moveTo>
                      <a:pt x="1192" y="0"/>
                    </a:moveTo>
                    <a:cubicBezTo>
                      <a:pt x="537" y="0"/>
                      <a:pt x="1" y="536"/>
                      <a:pt x="1" y="1191"/>
                    </a:cubicBezTo>
                    <a:lnTo>
                      <a:pt x="1" y="4917"/>
                    </a:lnTo>
                    <a:cubicBezTo>
                      <a:pt x="1" y="5013"/>
                      <a:pt x="72" y="5096"/>
                      <a:pt x="168" y="5096"/>
                    </a:cubicBezTo>
                    <a:lnTo>
                      <a:pt x="15360" y="5096"/>
                    </a:lnTo>
                    <a:cubicBezTo>
                      <a:pt x="15443" y="5084"/>
                      <a:pt x="15515" y="5013"/>
                      <a:pt x="15515" y="4929"/>
                    </a:cubicBezTo>
                    <a:lnTo>
                      <a:pt x="15515" y="1191"/>
                    </a:lnTo>
                    <a:cubicBezTo>
                      <a:pt x="15515" y="536"/>
                      <a:pt x="14979" y="0"/>
                      <a:pt x="1432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27"/>
              <p:cNvSpPr/>
              <p:nvPr/>
            </p:nvSpPr>
            <p:spPr>
              <a:xfrm>
                <a:off x="2964488" y="3093225"/>
                <a:ext cx="316425" cy="181625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7265" extrusionOk="0">
                    <a:moveTo>
                      <a:pt x="12300" y="345"/>
                    </a:moveTo>
                    <a:lnTo>
                      <a:pt x="12300" y="6930"/>
                    </a:lnTo>
                    <a:lnTo>
                      <a:pt x="334" y="6930"/>
                    </a:lnTo>
                    <a:lnTo>
                      <a:pt x="334" y="345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1" y="83"/>
                      <a:pt x="1" y="179"/>
                    </a:cubicBezTo>
                    <a:lnTo>
                      <a:pt x="1" y="7096"/>
                    </a:lnTo>
                    <a:cubicBezTo>
                      <a:pt x="1" y="7191"/>
                      <a:pt x="84" y="7263"/>
                      <a:pt x="179" y="7263"/>
                    </a:cubicBezTo>
                    <a:lnTo>
                      <a:pt x="12478" y="7263"/>
                    </a:lnTo>
                    <a:cubicBezTo>
                      <a:pt x="12484" y="7264"/>
                      <a:pt x="12490" y="7264"/>
                      <a:pt x="12496" y="7264"/>
                    </a:cubicBezTo>
                    <a:cubicBezTo>
                      <a:pt x="12584" y="7264"/>
                      <a:pt x="12657" y="7185"/>
                      <a:pt x="12657" y="7096"/>
                    </a:cubicBezTo>
                    <a:lnTo>
                      <a:pt x="12657" y="179"/>
                    </a:lnTo>
                    <a:cubicBezTo>
                      <a:pt x="12657" y="83"/>
                      <a:pt x="12574" y="0"/>
                      <a:pt x="12478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27"/>
              <p:cNvSpPr/>
              <p:nvPr/>
            </p:nvSpPr>
            <p:spPr>
              <a:xfrm>
                <a:off x="2968663" y="3097675"/>
                <a:ext cx="49425" cy="172975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6919" extrusionOk="0">
                    <a:moveTo>
                      <a:pt x="0" y="1"/>
                    </a:moveTo>
                    <a:lnTo>
                      <a:pt x="0" y="6918"/>
                    </a:lnTo>
                    <a:lnTo>
                      <a:pt x="1977" y="6918"/>
                    </a:lnTo>
                    <a:lnTo>
                      <a:pt x="1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27"/>
              <p:cNvSpPr/>
              <p:nvPr/>
            </p:nvSpPr>
            <p:spPr>
              <a:xfrm>
                <a:off x="3227013" y="3097675"/>
                <a:ext cx="49450" cy="172975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6919" extrusionOk="0">
                    <a:moveTo>
                      <a:pt x="1" y="1"/>
                    </a:moveTo>
                    <a:lnTo>
                      <a:pt x="1" y="6918"/>
                    </a:lnTo>
                    <a:lnTo>
                      <a:pt x="1977" y="6918"/>
                    </a:lnTo>
                    <a:lnTo>
                      <a:pt x="1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27"/>
              <p:cNvSpPr/>
              <p:nvPr/>
            </p:nvSpPr>
            <p:spPr>
              <a:xfrm>
                <a:off x="2964488" y="3093225"/>
                <a:ext cx="58075" cy="181625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7265" extrusionOk="0">
                    <a:moveTo>
                      <a:pt x="1977" y="345"/>
                    </a:moveTo>
                    <a:lnTo>
                      <a:pt x="1977" y="6930"/>
                    </a:lnTo>
                    <a:lnTo>
                      <a:pt x="334" y="6930"/>
                    </a:lnTo>
                    <a:lnTo>
                      <a:pt x="334" y="345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1" y="83"/>
                      <a:pt x="1" y="179"/>
                    </a:cubicBezTo>
                    <a:lnTo>
                      <a:pt x="1" y="7096"/>
                    </a:lnTo>
                    <a:cubicBezTo>
                      <a:pt x="1" y="7191"/>
                      <a:pt x="84" y="7263"/>
                      <a:pt x="179" y="7263"/>
                    </a:cubicBezTo>
                    <a:lnTo>
                      <a:pt x="2144" y="7263"/>
                    </a:lnTo>
                    <a:cubicBezTo>
                      <a:pt x="2150" y="7264"/>
                      <a:pt x="2156" y="7264"/>
                      <a:pt x="2162" y="7264"/>
                    </a:cubicBezTo>
                    <a:cubicBezTo>
                      <a:pt x="2249" y="7264"/>
                      <a:pt x="2322" y="7185"/>
                      <a:pt x="2322" y="7096"/>
                    </a:cubicBezTo>
                    <a:lnTo>
                      <a:pt x="2322" y="179"/>
                    </a:lnTo>
                    <a:cubicBezTo>
                      <a:pt x="2322" y="83"/>
                      <a:pt x="2251" y="0"/>
                      <a:pt x="2156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27"/>
              <p:cNvSpPr/>
              <p:nvPr/>
            </p:nvSpPr>
            <p:spPr>
              <a:xfrm>
                <a:off x="3222563" y="3093225"/>
                <a:ext cx="58050" cy="1815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7263" extrusionOk="0">
                    <a:moveTo>
                      <a:pt x="1989" y="345"/>
                    </a:moveTo>
                    <a:lnTo>
                      <a:pt x="1989" y="6930"/>
                    </a:lnTo>
                    <a:lnTo>
                      <a:pt x="346" y="6930"/>
                    </a:lnTo>
                    <a:lnTo>
                      <a:pt x="346" y="345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0" y="83"/>
                      <a:pt x="0" y="179"/>
                    </a:cubicBezTo>
                    <a:lnTo>
                      <a:pt x="0" y="7096"/>
                    </a:lnTo>
                    <a:cubicBezTo>
                      <a:pt x="0" y="7191"/>
                      <a:pt x="84" y="7263"/>
                      <a:pt x="179" y="7263"/>
                    </a:cubicBezTo>
                    <a:lnTo>
                      <a:pt x="2155" y="7263"/>
                    </a:lnTo>
                    <a:cubicBezTo>
                      <a:pt x="2251" y="7263"/>
                      <a:pt x="2322" y="7191"/>
                      <a:pt x="2322" y="7096"/>
                    </a:cubicBezTo>
                    <a:lnTo>
                      <a:pt x="2322" y="179"/>
                    </a:lnTo>
                    <a:cubicBezTo>
                      <a:pt x="2322" y="83"/>
                      <a:pt x="2251" y="0"/>
                      <a:pt x="215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27"/>
              <p:cNvSpPr/>
              <p:nvPr/>
            </p:nvSpPr>
            <p:spPr>
              <a:xfrm>
                <a:off x="2943363" y="2779775"/>
                <a:ext cx="358400" cy="322100"/>
              </a:xfrm>
              <a:custGeom>
                <a:avLst/>
                <a:gdLst/>
                <a:ahLst/>
                <a:cxnLst/>
                <a:rect l="l" t="t" r="r" b="b"/>
                <a:pathLst>
                  <a:path w="14336" h="12884" extrusionOk="0">
                    <a:moveTo>
                      <a:pt x="13145" y="334"/>
                    </a:moveTo>
                    <a:cubicBezTo>
                      <a:pt x="13621" y="334"/>
                      <a:pt x="14002" y="715"/>
                      <a:pt x="14002" y="1191"/>
                    </a:cubicBezTo>
                    <a:lnTo>
                      <a:pt x="14002" y="11693"/>
                    </a:lnTo>
                    <a:cubicBezTo>
                      <a:pt x="14002" y="12157"/>
                      <a:pt x="13621" y="12538"/>
                      <a:pt x="13145" y="12538"/>
                    </a:cubicBezTo>
                    <a:lnTo>
                      <a:pt x="1191" y="12538"/>
                    </a:lnTo>
                    <a:cubicBezTo>
                      <a:pt x="715" y="12538"/>
                      <a:pt x="334" y="12157"/>
                      <a:pt x="334" y="11693"/>
                    </a:cubicBezTo>
                    <a:lnTo>
                      <a:pt x="334" y="1191"/>
                    </a:lnTo>
                    <a:cubicBezTo>
                      <a:pt x="334" y="715"/>
                      <a:pt x="715" y="334"/>
                      <a:pt x="1191" y="334"/>
                    </a:cubicBezTo>
                    <a:close/>
                    <a:moveTo>
                      <a:pt x="1191" y="1"/>
                    </a:moveTo>
                    <a:cubicBezTo>
                      <a:pt x="524" y="1"/>
                      <a:pt x="0" y="525"/>
                      <a:pt x="0" y="1191"/>
                    </a:cubicBezTo>
                    <a:lnTo>
                      <a:pt x="0" y="11693"/>
                    </a:lnTo>
                    <a:cubicBezTo>
                      <a:pt x="0" y="12348"/>
                      <a:pt x="524" y="12883"/>
                      <a:pt x="1191" y="12883"/>
                    </a:cubicBezTo>
                    <a:lnTo>
                      <a:pt x="13145" y="12883"/>
                    </a:lnTo>
                    <a:cubicBezTo>
                      <a:pt x="13811" y="12883"/>
                      <a:pt x="14335" y="12348"/>
                      <a:pt x="14335" y="11693"/>
                    </a:cubicBezTo>
                    <a:lnTo>
                      <a:pt x="14335" y="1191"/>
                    </a:lnTo>
                    <a:cubicBezTo>
                      <a:pt x="14335" y="525"/>
                      <a:pt x="13800" y="1"/>
                      <a:pt x="13145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27"/>
              <p:cNvSpPr/>
              <p:nvPr/>
            </p:nvSpPr>
            <p:spPr>
              <a:xfrm>
                <a:off x="2964488" y="2687500"/>
                <a:ext cx="316425" cy="100650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4026" extrusionOk="0">
                    <a:moveTo>
                      <a:pt x="12300" y="346"/>
                    </a:moveTo>
                    <a:lnTo>
                      <a:pt x="12300" y="3680"/>
                    </a:lnTo>
                    <a:lnTo>
                      <a:pt x="334" y="3680"/>
                    </a:lnTo>
                    <a:lnTo>
                      <a:pt x="334" y="346"/>
                    </a:lnTo>
                    <a:close/>
                    <a:moveTo>
                      <a:pt x="179" y="1"/>
                    </a:moveTo>
                    <a:cubicBezTo>
                      <a:pt x="84" y="1"/>
                      <a:pt x="1" y="72"/>
                      <a:pt x="1" y="168"/>
                    </a:cubicBezTo>
                    <a:lnTo>
                      <a:pt x="1" y="3847"/>
                    </a:lnTo>
                    <a:cubicBezTo>
                      <a:pt x="1" y="3942"/>
                      <a:pt x="84" y="4025"/>
                      <a:pt x="179" y="4025"/>
                    </a:cubicBezTo>
                    <a:lnTo>
                      <a:pt x="12478" y="4025"/>
                    </a:lnTo>
                    <a:cubicBezTo>
                      <a:pt x="12574" y="4025"/>
                      <a:pt x="12657" y="3942"/>
                      <a:pt x="12657" y="3847"/>
                    </a:cubicBezTo>
                    <a:lnTo>
                      <a:pt x="12657" y="168"/>
                    </a:lnTo>
                    <a:cubicBezTo>
                      <a:pt x="12657" y="72"/>
                      <a:pt x="12574" y="1"/>
                      <a:pt x="1247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27"/>
              <p:cNvSpPr/>
              <p:nvPr/>
            </p:nvSpPr>
            <p:spPr>
              <a:xfrm>
                <a:off x="3039488" y="2466650"/>
                <a:ext cx="166425" cy="133075"/>
              </a:xfrm>
              <a:custGeom>
                <a:avLst/>
                <a:gdLst/>
                <a:ahLst/>
                <a:cxnLst/>
                <a:rect l="l" t="t" r="r" b="b"/>
                <a:pathLst>
                  <a:path w="6657" h="5323" extrusionOk="0">
                    <a:moveTo>
                      <a:pt x="5466" y="334"/>
                    </a:moveTo>
                    <a:cubicBezTo>
                      <a:pt x="5930" y="334"/>
                      <a:pt x="6323" y="727"/>
                      <a:pt x="6323" y="1191"/>
                    </a:cubicBezTo>
                    <a:lnTo>
                      <a:pt x="6323" y="4120"/>
                    </a:lnTo>
                    <a:cubicBezTo>
                      <a:pt x="6323" y="4596"/>
                      <a:pt x="5930" y="4977"/>
                      <a:pt x="5466" y="4977"/>
                    </a:cubicBezTo>
                    <a:lnTo>
                      <a:pt x="1192" y="4977"/>
                    </a:lnTo>
                    <a:cubicBezTo>
                      <a:pt x="715" y="4977"/>
                      <a:pt x="334" y="4596"/>
                      <a:pt x="334" y="4120"/>
                    </a:cubicBezTo>
                    <a:lnTo>
                      <a:pt x="334" y="1191"/>
                    </a:lnTo>
                    <a:cubicBezTo>
                      <a:pt x="334" y="727"/>
                      <a:pt x="715" y="346"/>
                      <a:pt x="1192" y="334"/>
                    </a:cubicBezTo>
                    <a:close/>
                    <a:moveTo>
                      <a:pt x="1192" y="0"/>
                    </a:moveTo>
                    <a:cubicBezTo>
                      <a:pt x="537" y="0"/>
                      <a:pt x="1" y="536"/>
                      <a:pt x="1" y="1191"/>
                    </a:cubicBezTo>
                    <a:lnTo>
                      <a:pt x="1" y="4132"/>
                    </a:lnTo>
                    <a:cubicBezTo>
                      <a:pt x="1" y="4787"/>
                      <a:pt x="537" y="5323"/>
                      <a:pt x="1192" y="5323"/>
                    </a:cubicBezTo>
                    <a:lnTo>
                      <a:pt x="5454" y="5323"/>
                    </a:lnTo>
                    <a:cubicBezTo>
                      <a:pt x="6121" y="5323"/>
                      <a:pt x="6657" y="4787"/>
                      <a:pt x="6657" y="4120"/>
                    </a:cubicBezTo>
                    <a:lnTo>
                      <a:pt x="6657" y="1191"/>
                    </a:lnTo>
                    <a:cubicBezTo>
                      <a:pt x="6657" y="536"/>
                      <a:pt x="6121" y="0"/>
                      <a:pt x="5466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27"/>
              <p:cNvSpPr/>
              <p:nvPr/>
            </p:nvSpPr>
            <p:spPr>
              <a:xfrm>
                <a:off x="2963288" y="2591375"/>
                <a:ext cx="317625" cy="104800"/>
              </a:xfrm>
              <a:custGeom>
                <a:avLst/>
                <a:gdLst/>
                <a:ahLst/>
                <a:cxnLst/>
                <a:rect l="l" t="t" r="r" b="b"/>
                <a:pathLst>
                  <a:path w="12705" h="4192" extrusionOk="0">
                    <a:moveTo>
                      <a:pt x="9454" y="334"/>
                    </a:moveTo>
                    <a:lnTo>
                      <a:pt x="12169" y="3846"/>
                    </a:lnTo>
                    <a:lnTo>
                      <a:pt x="561" y="3846"/>
                    </a:lnTo>
                    <a:lnTo>
                      <a:pt x="3287" y="334"/>
                    </a:lnTo>
                    <a:close/>
                    <a:moveTo>
                      <a:pt x="3204" y="0"/>
                    </a:moveTo>
                    <a:cubicBezTo>
                      <a:pt x="3156" y="0"/>
                      <a:pt x="3108" y="24"/>
                      <a:pt x="3073" y="60"/>
                    </a:cubicBezTo>
                    <a:lnTo>
                      <a:pt x="84" y="3917"/>
                    </a:lnTo>
                    <a:cubicBezTo>
                      <a:pt x="1" y="4024"/>
                      <a:pt x="84" y="4191"/>
                      <a:pt x="227" y="4191"/>
                    </a:cubicBezTo>
                    <a:lnTo>
                      <a:pt x="12526" y="4191"/>
                    </a:lnTo>
                    <a:cubicBezTo>
                      <a:pt x="12586" y="4191"/>
                      <a:pt x="12645" y="4155"/>
                      <a:pt x="12681" y="4096"/>
                    </a:cubicBezTo>
                    <a:cubicBezTo>
                      <a:pt x="12705" y="4036"/>
                      <a:pt x="12705" y="3965"/>
                      <a:pt x="12657" y="3917"/>
                    </a:cubicBezTo>
                    <a:lnTo>
                      <a:pt x="9669" y="60"/>
                    </a:lnTo>
                    <a:cubicBezTo>
                      <a:pt x="9645" y="24"/>
                      <a:pt x="9585" y="0"/>
                      <a:pt x="9538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27"/>
              <p:cNvSpPr/>
              <p:nvPr/>
            </p:nvSpPr>
            <p:spPr>
              <a:xfrm>
                <a:off x="3062713" y="2287175"/>
                <a:ext cx="119675" cy="187825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7513" extrusionOk="0">
                    <a:moveTo>
                      <a:pt x="2394" y="738"/>
                    </a:moveTo>
                    <a:lnTo>
                      <a:pt x="4358" y="7179"/>
                    </a:lnTo>
                    <a:lnTo>
                      <a:pt x="429" y="7179"/>
                    </a:lnTo>
                    <a:lnTo>
                      <a:pt x="2394" y="738"/>
                    </a:lnTo>
                    <a:close/>
                    <a:moveTo>
                      <a:pt x="2389" y="0"/>
                    </a:moveTo>
                    <a:cubicBezTo>
                      <a:pt x="2322" y="0"/>
                      <a:pt x="2257" y="36"/>
                      <a:pt x="2227" y="107"/>
                    </a:cubicBezTo>
                    <a:lnTo>
                      <a:pt x="36" y="7299"/>
                    </a:lnTo>
                    <a:cubicBezTo>
                      <a:pt x="1" y="7406"/>
                      <a:pt x="84" y="7513"/>
                      <a:pt x="203" y="7513"/>
                    </a:cubicBezTo>
                    <a:lnTo>
                      <a:pt x="4585" y="7513"/>
                    </a:lnTo>
                    <a:cubicBezTo>
                      <a:pt x="4704" y="7513"/>
                      <a:pt x="4787" y="7406"/>
                      <a:pt x="4751" y="7299"/>
                    </a:cubicBezTo>
                    <a:lnTo>
                      <a:pt x="2560" y="107"/>
                    </a:lnTo>
                    <a:cubicBezTo>
                      <a:pt x="2525" y="36"/>
                      <a:pt x="2456" y="0"/>
                      <a:pt x="238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27"/>
              <p:cNvSpPr/>
              <p:nvPr/>
            </p:nvSpPr>
            <p:spPr>
              <a:xfrm>
                <a:off x="3118388" y="2196600"/>
                <a:ext cx="8350" cy="98925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57" extrusionOk="0">
                    <a:moveTo>
                      <a:pt x="167" y="1"/>
                    </a:moveTo>
                    <a:cubicBezTo>
                      <a:pt x="83" y="1"/>
                      <a:pt x="0" y="57"/>
                      <a:pt x="0" y="170"/>
                    </a:cubicBezTo>
                    <a:lnTo>
                      <a:pt x="0" y="3778"/>
                    </a:lnTo>
                    <a:cubicBezTo>
                      <a:pt x="0" y="3873"/>
                      <a:pt x="72" y="3945"/>
                      <a:pt x="167" y="3956"/>
                    </a:cubicBezTo>
                    <a:cubicBezTo>
                      <a:pt x="262" y="3956"/>
                      <a:pt x="333" y="3873"/>
                      <a:pt x="333" y="3778"/>
                    </a:cubicBezTo>
                    <a:lnTo>
                      <a:pt x="333" y="170"/>
                    </a:lnTo>
                    <a:cubicBezTo>
                      <a:pt x="333" y="57"/>
                      <a:pt x="250" y="1"/>
                      <a:pt x="16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27"/>
              <p:cNvSpPr/>
              <p:nvPr/>
            </p:nvSpPr>
            <p:spPr>
              <a:xfrm>
                <a:off x="3093963" y="2247875"/>
                <a:ext cx="5717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346" extrusionOk="0">
                    <a:moveTo>
                      <a:pt x="227" y="0"/>
                    </a:moveTo>
                    <a:cubicBezTo>
                      <a:pt x="1" y="0"/>
                      <a:pt x="1" y="346"/>
                      <a:pt x="227" y="346"/>
                    </a:cubicBezTo>
                    <a:lnTo>
                      <a:pt x="2061" y="346"/>
                    </a:lnTo>
                    <a:cubicBezTo>
                      <a:pt x="2287" y="346"/>
                      <a:pt x="2287" y="0"/>
                      <a:pt x="2061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27"/>
              <p:cNvSpPr/>
              <p:nvPr/>
            </p:nvSpPr>
            <p:spPr>
              <a:xfrm>
                <a:off x="3004963" y="2823250"/>
                <a:ext cx="235175" cy="234875"/>
              </a:xfrm>
              <a:custGeom>
                <a:avLst/>
                <a:gdLst/>
                <a:ahLst/>
                <a:cxnLst/>
                <a:rect l="l" t="t" r="r" b="b"/>
                <a:pathLst>
                  <a:path w="9407" h="9395" extrusionOk="0">
                    <a:moveTo>
                      <a:pt x="4704" y="0"/>
                    </a:moveTo>
                    <a:cubicBezTo>
                      <a:pt x="2108" y="0"/>
                      <a:pt x="1" y="2096"/>
                      <a:pt x="1" y="4691"/>
                    </a:cubicBezTo>
                    <a:cubicBezTo>
                      <a:pt x="1" y="7299"/>
                      <a:pt x="2108" y="9394"/>
                      <a:pt x="4704" y="9394"/>
                    </a:cubicBezTo>
                    <a:cubicBezTo>
                      <a:pt x="7299" y="9394"/>
                      <a:pt x="9407" y="7299"/>
                      <a:pt x="9407" y="4691"/>
                    </a:cubicBezTo>
                    <a:cubicBezTo>
                      <a:pt x="9407" y="2096"/>
                      <a:pt x="7299" y="0"/>
                      <a:pt x="47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27"/>
              <p:cNvSpPr/>
              <p:nvPr/>
            </p:nvSpPr>
            <p:spPr>
              <a:xfrm>
                <a:off x="2990988" y="2818800"/>
                <a:ext cx="253325" cy="243775"/>
              </a:xfrm>
              <a:custGeom>
                <a:avLst/>
                <a:gdLst/>
                <a:ahLst/>
                <a:cxnLst/>
                <a:rect l="l" t="t" r="r" b="b"/>
                <a:pathLst>
                  <a:path w="10133" h="9751" extrusionOk="0">
                    <a:moveTo>
                      <a:pt x="5263" y="345"/>
                    </a:moveTo>
                    <a:cubicBezTo>
                      <a:pt x="7763" y="345"/>
                      <a:pt x="9787" y="2381"/>
                      <a:pt x="9787" y="4881"/>
                    </a:cubicBezTo>
                    <a:cubicBezTo>
                      <a:pt x="9787" y="6703"/>
                      <a:pt x="8692" y="8358"/>
                      <a:pt x="6989" y="9060"/>
                    </a:cubicBezTo>
                    <a:cubicBezTo>
                      <a:pt x="6427" y="9294"/>
                      <a:pt x="5837" y="9408"/>
                      <a:pt x="5252" y="9408"/>
                    </a:cubicBezTo>
                    <a:cubicBezTo>
                      <a:pt x="4078" y="9408"/>
                      <a:pt x="2926" y="8950"/>
                      <a:pt x="2060" y="8084"/>
                    </a:cubicBezTo>
                    <a:cubicBezTo>
                      <a:pt x="762" y="6786"/>
                      <a:pt x="369" y="4833"/>
                      <a:pt x="1072" y="3143"/>
                    </a:cubicBezTo>
                    <a:cubicBezTo>
                      <a:pt x="1774" y="1452"/>
                      <a:pt x="3429" y="345"/>
                      <a:pt x="5263" y="345"/>
                    </a:cubicBezTo>
                    <a:close/>
                    <a:moveTo>
                      <a:pt x="5260" y="0"/>
                    </a:moveTo>
                    <a:cubicBezTo>
                      <a:pt x="3991" y="0"/>
                      <a:pt x="2743" y="495"/>
                      <a:pt x="1810" y="1428"/>
                    </a:cubicBezTo>
                    <a:cubicBezTo>
                      <a:pt x="417" y="2833"/>
                      <a:pt x="0" y="4929"/>
                      <a:pt x="762" y="6738"/>
                    </a:cubicBezTo>
                    <a:cubicBezTo>
                      <a:pt x="1512" y="8560"/>
                      <a:pt x="3286" y="9751"/>
                      <a:pt x="5263" y="9751"/>
                    </a:cubicBezTo>
                    <a:cubicBezTo>
                      <a:pt x="7954" y="9739"/>
                      <a:pt x="10121" y="7560"/>
                      <a:pt x="10132" y="4881"/>
                    </a:cubicBezTo>
                    <a:cubicBezTo>
                      <a:pt x="10121" y="2905"/>
                      <a:pt x="8942" y="1131"/>
                      <a:pt x="7120" y="369"/>
                    </a:cubicBezTo>
                    <a:cubicBezTo>
                      <a:pt x="6518" y="121"/>
                      <a:pt x="5887" y="0"/>
                      <a:pt x="526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27"/>
              <p:cNvSpPr/>
              <p:nvPr/>
            </p:nvSpPr>
            <p:spPr>
              <a:xfrm>
                <a:off x="3106463" y="2928600"/>
                <a:ext cx="2800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69" extrusionOk="0">
                    <a:moveTo>
                      <a:pt x="644" y="1"/>
                    </a:moveTo>
                    <a:cubicBezTo>
                      <a:pt x="215" y="1"/>
                      <a:pt x="1" y="525"/>
                      <a:pt x="298" y="822"/>
                    </a:cubicBezTo>
                    <a:cubicBezTo>
                      <a:pt x="400" y="924"/>
                      <a:pt x="523" y="969"/>
                      <a:pt x="642" y="969"/>
                    </a:cubicBezTo>
                    <a:cubicBezTo>
                      <a:pt x="888" y="969"/>
                      <a:pt x="1120" y="778"/>
                      <a:pt x="1120" y="489"/>
                    </a:cubicBezTo>
                    <a:cubicBezTo>
                      <a:pt x="1120" y="215"/>
                      <a:pt x="906" y="1"/>
                      <a:pt x="64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27"/>
              <p:cNvSpPr/>
              <p:nvPr/>
            </p:nvSpPr>
            <p:spPr>
              <a:xfrm>
                <a:off x="3106463" y="2852400"/>
                <a:ext cx="28000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61" extrusionOk="0">
                    <a:moveTo>
                      <a:pt x="644" y="1"/>
                    </a:moveTo>
                    <a:cubicBezTo>
                      <a:pt x="215" y="1"/>
                      <a:pt x="1" y="513"/>
                      <a:pt x="298" y="822"/>
                    </a:cubicBezTo>
                    <a:cubicBezTo>
                      <a:pt x="398" y="918"/>
                      <a:pt x="518" y="961"/>
                      <a:pt x="635" y="961"/>
                    </a:cubicBezTo>
                    <a:cubicBezTo>
                      <a:pt x="884" y="961"/>
                      <a:pt x="1120" y="768"/>
                      <a:pt x="1120" y="477"/>
                    </a:cubicBezTo>
                    <a:cubicBezTo>
                      <a:pt x="1120" y="215"/>
                      <a:pt x="906" y="1"/>
                      <a:pt x="64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27"/>
              <p:cNvSpPr/>
              <p:nvPr/>
            </p:nvSpPr>
            <p:spPr>
              <a:xfrm>
                <a:off x="3106463" y="3005100"/>
                <a:ext cx="28000" cy="24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961" extrusionOk="0">
                    <a:moveTo>
                      <a:pt x="644" y="1"/>
                    </a:moveTo>
                    <a:cubicBezTo>
                      <a:pt x="215" y="1"/>
                      <a:pt x="1" y="513"/>
                      <a:pt x="298" y="822"/>
                    </a:cubicBezTo>
                    <a:cubicBezTo>
                      <a:pt x="398" y="918"/>
                      <a:pt x="518" y="961"/>
                      <a:pt x="635" y="961"/>
                    </a:cubicBezTo>
                    <a:cubicBezTo>
                      <a:pt x="884" y="961"/>
                      <a:pt x="1120" y="768"/>
                      <a:pt x="1120" y="477"/>
                    </a:cubicBezTo>
                    <a:cubicBezTo>
                      <a:pt x="1120" y="215"/>
                      <a:pt x="906" y="1"/>
                      <a:pt x="64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27"/>
              <p:cNvSpPr/>
              <p:nvPr/>
            </p:nvSpPr>
            <p:spPr>
              <a:xfrm>
                <a:off x="3164513" y="2874725"/>
                <a:ext cx="24125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66" extrusionOk="0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51"/>
                      <a:pt x="215" y="965"/>
                      <a:pt x="477" y="965"/>
                    </a:cubicBezTo>
                    <a:cubicBezTo>
                      <a:pt x="751" y="965"/>
                      <a:pt x="965" y="751"/>
                      <a:pt x="965" y="477"/>
                    </a:cubicBezTo>
                    <a:cubicBezTo>
                      <a:pt x="965" y="215"/>
                      <a:pt x="751" y="1"/>
                      <a:pt x="47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27"/>
              <p:cNvSpPr/>
              <p:nvPr/>
            </p:nvSpPr>
            <p:spPr>
              <a:xfrm>
                <a:off x="3056463" y="2982600"/>
                <a:ext cx="2532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968" extrusionOk="0">
                    <a:moveTo>
                      <a:pt x="491" y="1"/>
                    </a:moveTo>
                    <a:cubicBezTo>
                      <a:pt x="242" y="1"/>
                      <a:pt x="1" y="193"/>
                      <a:pt x="1" y="484"/>
                    </a:cubicBezTo>
                    <a:cubicBezTo>
                      <a:pt x="1" y="775"/>
                      <a:pt x="242" y="968"/>
                      <a:pt x="491" y="968"/>
                    </a:cubicBezTo>
                    <a:cubicBezTo>
                      <a:pt x="608" y="968"/>
                      <a:pt x="727" y="925"/>
                      <a:pt x="822" y="829"/>
                    </a:cubicBezTo>
                    <a:cubicBezTo>
                      <a:pt x="1013" y="639"/>
                      <a:pt x="1013" y="329"/>
                      <a:pt x="822" y="139"/>
                    </a:cubicBezTo>
                    <a:cubicBezTo>
                      <a:pt x="727" y="43"/>
                      <a:pt x="608" y="1"/>
                      <a:pt x="491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27"/>
              <p:cNvSpPr/>
              <p:nvPr/>
            </p:nvSpPr>
            <p:spPr>
              <a:xfrm>
                <a:off x="3185338" y="2928825"/>
                <a:ext cx="27425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966" extrusionOk="0">
                    <a:moveTo>
                      <a:pt x="543" y="0"/>
                    </a:moveTo>
                    <a:cubicBezTo>
                      <a:pt x="357" y="0"/>
                      <a:pt x="177" y="114"/>
                      <a:pt x="96" y="302"/>
                    </a:cubicBezTo>
                    <a:cubicBezTo>
                      <a:pt x="1" y="540"/>
                      <a:pt x="108" y="825"/>
                      <a:pt x="358" y="933"/>
                    </a:cubicBezTo>
                    <a:cubicBezTo>
                      <a:pt x="417" y="955"/>
                      <a:pt x="477" y="965"/>
                      <a:pt x="535" y="965"/>
                    </a:cubicBezTo>
                    <a:cubicBezTo>
                      <a:pt x="727" y="965"/>
                      <a:pt x="907" y="853"/>
                      <a:pt x="989" y="671"/>
                    </a:cubicBezTo>
                    <a:cubicBezTo>
                      <a:pt x="1096" y="421"/>
                      <a:pt x="977" y="135"/>
                      <a:pt x="727" y="40"/>
                    </a:cubicBezTo>
                    <a:cubicBezTo>
                      <a:pt x="668" y="13"/>
                      <a:pt x="605" y="0"/>
                      <a:pt x="54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27"/>
              <p:cNvSpPr/>
              <p:nvPr/>
            </p:nvSpPr>
            <p:spPr>
              <a:xfrm>
                <a:off x="3034138" y="2928600"/>
                <a:ext cx="24125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66" extrusionOk="0">
                    <a:moveTo>
                      <a:pt x="477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51"/>
                      <a:pt x="215" y="965"/>
                      <a:pt x="477" y="965"/>
                    </a:cubicBezTo>
                    <a:cubicBezTo>
                      <a:pt x="751" y="965"/>
                      <a:pt x="965" y="751"/>
                      <a:pt x="965" y="477"/>
                    </a:cubicBezTo>
                    <a:cubicBezTo>
                      <a:pt x="965" y="215"/>
                      <a:pt x="751" y="1"/>
                      <a:pt x="47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27"/>
              <p:cNvSpPr/>
              <p:nvPr/>
            </p:nvSpPr>
            <p:spPr>
              <a:xfrm>
                <a:off x="3160338" y="2982475"/>
                <a:ext cx="32175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969" extrusionOk="0">
                    <a:moveTo>
                      <a:pt x="644" y="1"/>
                    </a:moveTo>
                    <a:cubicBezTo>
                      <a:pt x="215" y="1"/>
                      <a:pt x="1" y="525"/>
                      <a:pt x="310" y="834"/>
                    </a:cubicBezTo>
                    <a:cubicBezTo>
                      <a:pt x="400" y="924"/>
                      <a:pt x="522" y="968"/>
                      <a:pt x="645" y="968"/>
                    </a:cubicBezTo>
                    <a:cubicBezTo>
                      <a:pt x="769" y="968"/>
                      <a:pt x="894" y="924"/>
                      <a:pt x="989" y="834"/>
                    </a:cubicBezTo>
                    <a:cubicBezTo>
                      <a:pt x="1287" y="525"/>
                      <a:pt x="1072" y="1"/>
                      <a:pt x="64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27"/>
              <p:cNvSpPr/>
              <p:nvPr/>
            </p:nvSpPr>
            <p:spPr>
              <a:xfrm>
                <a:off x="3056463" y="2874725"/>
                <a:ext cx="24125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966" extrusionOk="0">
                    <a:moveTo>
                      <a:pt x="489" y="1"/>
                    </a:moveTo>
                    <a:cubicBezTo>
                      <a:pt x="215" y="1"/>
                      <a:pt x="1" y="215"/>
                      <a:pt x="1" y="477"/>
                    </a:cubicBezTo>
                    <a:cubicBezTo>
                      <a:pt x="1" y="751"/>
                      <a:pt x="215" y="965"/>
                      <a:pt x="489" y="965"/>
                    </a:cubicBezTo>
                    <a:cubicBezTo>
                      <a:pt x="751" y="965"/>
                      <a:pt x="965" y="751"/>
                      <a:pt x="965" y="477"/>
                    </a:cubicBezTo>
                    <a:cubicBezTo>
                      <a:pt x="965" y="215"/>
                      <a:pt x="751" y="1"/>
                      <a:pt x="489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27"/>
              <p:cNvSpPr/>
              <p:nvPr/>
            </p:nvSpPr>
            <p:spPr>
              <a:xfrm>
                <a:off x="3000513" y="2778975"/>
                <a:ext cx="9100" cy="3229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12916" extrusionOk="0">
                    <a:moveTo>
                      <a:pt x="180" y="0"/>
                    </a:moveTo>
                    <a:cubicBezTo>
                      <a:pt x="89" y="0"/>
                      <a:pt x="0" y="63"/>
                      <a:pt x="12" y="188"/>
                    </a:cubicBezTo>
                    <a:lnTo>
                      <a:pt x="12" y="12749"/>
                    </a:lnTo>
                    <a:cubicBezTo>
                      <a:pt x="12" y="12844"/>
                      <a:pt x="84" y="12915"/>
                      <a:pt x="179" y="12915"/>
                    </a:cubicBezTo>
                    <a:cubicBezTo>
                      <a:pt x="274" y="12915"/>
                      <a:pt x="357" y="12844"/>
                      <a:pt x="357" y="12749"/>
                    </a:cubicBezTo>
                    <a:lnTo>
                      <a:pt x="357" y="188"/>
                    </a:lnTo>
                    <a:cubicBezTo>
                      <a:pt x="363" y="63"/>
                      <a:pt x="271" y="0"/>
                      <a:pt x="18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27"/>
              <p:cNvSpPr/>
              <p:nvPr/>
            </p:nvSpPr>
            <p:spPr>
              <a:xfrm>
                <a:off x="3235663" y="2779400"/>
                <a:ext cx="8650" cy="3224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12899" extrusionOk="0">
                    <a:moveTo>
                      <a:pt x="173" y="1"/>
                    </a:moveTo>
                    <a:cubicBezTo>
                      <a:pt x="86" y="1"/>
                      <a:pt x="0" y="58"/>
                      <a:pt x="0" y="171"/>
                    </a:cubicBezTo>
                    <a:lnTo>
                      <a:pt x="0" y="12732"/>
                    </a:lnTo>
                    <a:cubicBezTo>
                      <a:pt x="0" y="12827"/>
                      <a:pt x="83" y="12898"/>
                      <a:pt x="179" y="12898"/>
                    </a:cubicBezTo>
                    <a:cubicBezTo>
                      <a:pt x="274" y="12898"/>
                      <a:pt x="345" y="12827"/>
                      <a:pt x="345" y="12732"/>
                    </a:cubicBezTo>
                    <a:lnTo>
                      <a:pt x="345" y="171"/>
                    </a:lnTo>
                    <a:cubicBezTo>
                      <a:pt x="345" y="58"/>
                      <a:pt x="259" y="1"/>
                      <a:pt x="173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27"/>
              <p:cNvSpPr/>
              <p:nvPr/>
            </p:nvSpPr>
            <p:spPr>
              <a:xfrm>
                <a:off x="2964488" y="2616000"/>
                <a:ext cx="8650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07" extrusionOk="0">
                    <a:moveTo>
                      <a:pt x="173" y="0"/>
                    </a:moveTo>
                    <a:cubicBezTo>
                      <a:pt x="87" y="0"/>
                      <a:pt x="1" y="57"/>
                      <a:pt x="1" y="170"/>
                    </a:cubicBezTo>
                    <a:lnTo>
                      <a:pt x="1" y="3039"/>
                    </a:lnTo>
                    <a:cubicBezTo>
                      <a:pt x="1" y="3135"/>
                      <a:pt x="84" y="3206"/>
                      <a:pt x="179" y="3206"/>
                    </a:cubicBezTo>
                    <a:cubicBezTo>
                      <a:pt x="274" y="3206"/>
                      <a:pt x="346" y="3123"/>
                      <a:pt x="346" y="3028"/>
                    </a:cubicBezTo>
                    <a:lnTo>
                      <a:pt x="346" y="170"/>
                    </a:lnTo>
                    <a:cubicBezTo>
                      <a:pt x="346" y="57"/>
                      <a:pt x="259" y="0"/>
                      <a:pt x="17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27"/>
              <p:cNvSpPr/>
              <p:nvPr/>
            </p:nvSpPr>
            <p:spPr>
              <a:xfrm>
                <a:off x="3271963" y="2616000"/>
                <a:ext cx="8650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07" extrusionOk="0">
                    <a:moveTo>
                      <a:pt x="179" y="0"/>
                    </a:moveTo>
                    <a:cubicBezTo>
                      <a:pt x="96" y="0"/>
                      <a:pt x="13" y="57"/>
                      <a:pt x="13" y="170"/>
                    </a:cubicBezTo>
                    <a:lnTo>
                      <a:pt x="13" y="3039"/>
                    </a:lnTo>
                    <a:cubicBezTo>
                      <a:pt x="1" y="3135"/>
                      <a:pt x="84" y="3206"/>
                      <a:pt x="179" y="3206"/>
                    </a:cubicBezTo>
                    <a:cubicBezTo>
                      <a:pt x="275" y="3206"/>
                      <a:pt x="346" y="3123"/>
                      <a:pt x="346" y="3028"/>
                    </a:cubicBezTo>
                    <a:lnTo>
                      <a:pt x="346" y="170"/>
                    </a:lnTo>
                    <a:cubicBezTo>
                      <a:pt x="346" y="57"/>
                      <a:pt x="263" y="0"/>
                      <a:pt x="17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27"/>
              <p:cNvSpPr/>
              <p:nvPr/>
            </p:nvSpPr>
            <p:spPr>
              <a:xfrm>
                <a:off x="3196963" y="2434875"/>
                <a:ext cx="9250" cy="627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2510" extrusionOk="0">
                    <a:moveTo>
                      <a:pt x="185" y="0"/>
                    </a:moveTo>
                    <a:cubicBezTo>
                      <a:pt x="93" y="0"/>
                      <a:pt x="0" y="63"/>
                      <a:pt x="12" y="188"/>
                    </a:cubicBezTo>
                    <a:lnTo>
                      <a:pt x="12" y="2343"/>
                    </a:lnTo>
                    <a:cubicBezTo>
                      <a:pt x="12" y="2438"/>
                      <a:pt x="96" y="2510"/>
                      <a:pt x="179" y="2510"/>
                    </a:cubicBezTo>
                    <a:cubicBezTo>
                      <a:pt x="274" y="2510"/>
                      <a:pt x="346" y="2438"/>
                      <a:pt x="358" y="2355"/>
                    </a:cubicBezTo>
                    <a:lnTo>
                      <a:pt x="358" y="188"/>
                    </a:lnTo>
                    <a:cubicBezTo>
                      <a:pt x="369" y="63"/>
                      <a:pt x="277" y="0"/>
                      <a:pt x="18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27"/>
              <p:cNvSpPr/>
              <p:nvPr/>
            </p:nvSpPr>
            <p:spPr>
              <a:xfrm>
                <a:off x="3038913" y="2434875"/>
                <a:ext cx="9250" cy="627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2510" extrusionOk="0">
                    <a:moveTo>
                      <a:pt x="185" y="0"/>
                    </a:moveTo>
                    <a:cubicBezTo>
                      <a:pt x="92" y="0"/>
                      <a:pt x="0" y="63"/>
                      <a:pt x="12" y="188"/>
                    </a:cubicBezTo>
                    <a:lnTo>
                      <a:pt x="12" y="2343"/>
                    </a:lnTo>
                    <a:cubicBezTo>
                      <a:pt x="12" y="2438"/>
                      <a:pt x="95" y="2510"/>
                      <a:pt x="179" y="2510"/>
                    </a:cubicBezTo>
                    <a:cubicBezTo>
                      <a:pt x="274" y="2510"/>
                      <a:pt x="345" y="2438"/>
                      <a:pt x="357" y="2355"/>
                    </a:cubicBezTo>
                    <a:lnTo>
                      <a:pt x="357" y="188"/>
                    </a:lnTo>
                    <a:cubicBezTo>
                      <a:pt x="369" y="63"/>
                      <a:pt x="277" y="0"/>
                      <a:pt x="18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27"/>
              <p:cNvSpPr/>
              <p:nvPr/>
            </p:nvSpPr>
            <p:spPr>
              <a:xfrm>
                <a:off x="3076713" y="3134600"/>
                <a:ext cx="45850" cy="1360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5442" extrusionOk="0">
                    <a:moveTo>
                      <a:pt x="917" y="0"/>
                    </a:moveTo>
                    <a:cubicBezTo>
                      <a:pt x="405" y="0"/>
                      <a:pt x="0" y="417"/>
                      <a:pt x="0" y="917"/>
                    </a:cubicBezTo>
                    <a:lnTo>
                      <a:pt x="0" y="5441"/>
                    </a:lnTo>
                    <a:lnTo>
                      <a:pt x="1834" y="5441"/>
                    </a:lnTo>
                    <a:lnTo>
                      <a:pt x="1822" y="917"/>
                    </a:lnTo>
                    <a:cubicBezTo>
                      <a:pt x="1822" y="417"/>
                      <a:pt x="1417" y="0"/>
                      <a:pt x="9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27"/>
              <p:cNvSpPr/>
              <p:nvPr/>
            </p:nvSpPr>
            <p:spPr>
              <a:xfrm>
                <a:off x="3122538" y="3134600"/>
                <a:ext cx="45575" cy="13605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5442" extrusionOk="0">
                    <a:moveTo>
                      <a:pt x="918" y="0"/>
                    </a:moveTo>
                    <a:cubicBezTo>
                      <a:pt x="406" y="0"/>
                      <a:pt x="1" y="417"/>
                      <a:pt x="1" y="917"/>
                    </a:cubicBezTo>
                    <a:lnTo>
                      <a:pt x="1" y="5441"/>
                    </a:lnTo>
                    <a:lnTo>
                      <a:pt x="1822" y="5441"/>
                    </a:lnTo>
                    <a:lnTo>
                      <a:pt x="1822" y="917"/>
                    </a:lnTo>
                    <a:cubicBezTo>
                      <a:pt x="1822" y="417"/>
                      <a:pt x="1418" y="0"/>
                      <a:pt x="9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27"/>
              <p:cNvSpPr/>
              <p:nvPr/>
            </p:nvSpPr>
            <p:spPr>
              <a:xfrm>
                <a:off x="3071938" y="3129525"/>
                <a:ext cx="55400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5811" extrusionOk="0">
                    <a:moveTo>
                      <a:pt x="1114" y="379"/>
                    </a:moveTo>
                    <a:cubicBezTo>
                      <a:pt x="1486" y="379"/>
                      <a:pt x="1858" y="626"/>
                      <a:pt x="1858" y="1120"/>
                    </a:cubicBezTo>
                    <a:lnTo>
                      <a:pt x="1858" y="5478"/>
                    </a:lnTo>
                    <a:lnTo>
                      <a:pt x="370" y="5478"/>
                    </a:lnTo>
                    <a:lnTo>
                      <a:pt x="370" y="1120"/>
                    </a:lnTo>
                    <a:cubicBezTo>
                      <a:pt x="370" y="626"/>
                      <a:pt x="742" y="379"/>
                      <a:pt x="1114" y="379"/>
                    </a:cubicBezTo>
                    <a:close/>
                    <a:moveTo>
                      <a:pt x="1108" y="1"/>
                    </a:moveTo>
                    <a:cubicBezTo>
                      <a:pt x="489" y="1"/>
                      <a:pt x="1" y="501"/>
                      <a:pt x="25" y="1120"/>
                    </a:cubicBezTo>
                    <a:lnTo>
                      <a:pt x="25" y="5644"/>
                    </a:lnTo>
                    <a:cubicBezTo>
                      <a:pt x="25" y="5739"/>
                      <a:pt x="96" y="5811"/>
                      <a:pt x="191" y="5811"/>
                    </a:cubicBezTo>
                    <a:lnTo>
                      <a:pt x="2025" y="5811"/>
                    </a:lnTo>
                    <a:cubicBezTo>
                      <a:pt x="2120" y="5811"/>
                      <a:pt x="2191" y="5739"/>
                      <a:pt x="2191" y="5644"/>
                    </a:cubicBezTo>
                    <a:lnTo>
                      <a:pt x="2191" y="1120"/>
                    </a:lnTo>
                    <a:cubicBezTo>
                      <a:pt x="2215" y="501"/>
                      <a:pt x="1715" y="1"/>
                      <a:pt x="110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27"/>
              <p:cNvSpPr/>
              <p:nvPr/>
            </p:nvSpPr>
            <p:spPr>
              <a:xfrm>
                <a:off x="3117788" y="3129525"/>
                <a:ext cx="55375" cy="14527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5811" extrusionOk="0">
                    <a:moveTo>
                      <a:pt x="1102" y="379"/>
                    </a:moveTo>
                    <a:cubicBezTo>
                      <a:pt x="1474" y="379"/>
                      <a:pt x="1846" y="626"/>
                      <a:pt x="1846" y="1120"/>
                    </a:cubicBezTo>
                    <a:lnTo>
                      <a:pt x="1846" y="5478"/>
                    </a:lnTo>
                    <a:lnTo>
                      <a:pt x="357" y="5478"/>
                    </a:lnTo>
                    <a:lnTo>
                      <a:pt x="357" y="1120"/>
                    </a:lnTo>
                    <a:cubicBezTo>
                      <a:pt x="357" y="626"/>
                      <a:pt x="730" y="379"/>
                      <a:pt x="1102" y="379"/>
                    </a:cubicBezTo>
                    <a:close/>
                    <a:moveTo>
                      <a:pt x="1108" y="1"/>
                    </a:moveTo>
                    <a:cubicBezTo>
                      <a:pt x="488" y="1"/>
                      <a:pt x="0" y="501"/>
                      <a:pt x="24" y="1120"/>
                    </a:cubicBezTo>
                    <a:lnTo>
                      <a:pt x="24" y="5644"/>
                    </a:lnTo>
                    <a:cubicBezTo>
                      <a:pt x="24" y="5739"/>
                      <a:pt x="96" y="5811"/>
                      <a:pt x="191" y="5811"/>
                    </a:cubicBezTo>
                    <a:lnTo>
                      <a:pt x="2012" y="5811"/>
                    </a:lnTo>
                    <a:cubicBezTo>
                      <a:pt x="2108" y="5811"/>
                      <a:pt x="2191" y="5739"/>
                      <a:pt x="2191" y="5644"/>
                    </a:cubicBezTo>
                    <a:lnTo>
                      <a:pt x="2191" y="1120"/>
                    </a:lnTo>
                    <a:cubicBezTo>
                      <a:pt x="2215" y="501"/>
                      <a:pt x="1715" y="1"/>
                      <a:pt x="110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27"/>
              <p:cNvSpPr/>
              <p:nvPr/>
            </p:nvSpPr>
            <p:spPr>
              <a:xfrm>
                <a:off x="2964488" y="3266450"/>
                <a:ext cx="316425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7264" extrusionOk="0">
                    <a:moveTo>
                      <a:pt x="12300" y="334"/>
                    </a:moveTo>
                    <a:lnTo>
                      <a:pt x="12300" y="6918"/>
                    </a:lnTo>
                    <a:lnTo>
                      <a:pt x="334" y="6918"/>
                    </a:lnTo>
                    <a:lnTo>
                      <a:pt x="334" y="334"/>
                    </a:lnTo>
                    <a:close/>
                    <a:moveTo>
                      <a:pt x="179" y="1"/>
                    </a:moveTo>
                    <a:cubicBezTo>
                      <a:pt x="84" y="1"/>
                      <a:pt x="1" y="72"/>
                      <a:pt x="1" y="167"/>
                    </a:cubicBezTo>
                    <a:lnTo>
                      <a:pt x="1" y="7085"/>
                    </a:lnTo>
                    <a:cubicBezTo>
                      <a:pt x="1" y="7180"/>
                      <a:pt x="84" y="7263"/>
                      <a:pt x="179" y="7263"/>
                    </a:cubicBezTo>
                    <a:lnTo>
                      <a:pt x="12478" y="7263"/>
                    </a:lnTo>
                    <a:cubicBezTo>
                      <a:pt x="12574" y="7263"/>
                      <a:pt x="12657" y="7180"/>
                      <a:pt x="12657" y="7085"/>
                    </a:cubicBezTo>
                    <a:lnTo>
                      <a:pt x="12657" y="167"/>
                    </a:lnTo>
                    <a:cubicBezTo>
                      <a:pt x="12657" y="72"/>
                      <a:pt x="12574" y="1"/>
                      <a:pt x="1247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27"/>
              <p:cNvSpPr/>
              <p:nvPr/>
            </p:nvSpPr>
            <p:spPr>
              <a:xfrm>
                <a:off x="2968663" y="3270625"/>
                <a:ext cx="49425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6918" extrusionOk="0">
                    <a:moveTo>
                      <a:pt x="0" y="0"/>
                    </a:moveTo>
                    <a:lnTo>
                      <a:pt x="0" y="6918"/>
                    </a:lnTo>
                    <a:lnTo>
                      <a:pt x="1977" y="6918"/>
                    </a:lnTo>
                    <a:lnTo>
                      <a:pt x="19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27"/>
              <p:cNvSpPr/>
              <p:nvPr/>
            </p:nvSpPr>
            <p:spPr>
              <a:xfrm>
                <a:off x="3227013" y="3270625"/>
                <a:ext cx="49450" cy="172950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6918" extrusionOk="0">
                    <a:moveTo>
                      <a:pt x="1" y="0"/>
                    </a:moveTo>
                    <a:lnTo>
                      <a:pt x="1" y="6918"/>
                    </a:lnTo>
                    <a:lnTo>
                      <a:pt x="1977" y="6918"/>
                    </a:lnTo>
                    <a:lnTo>
                      <a:pt x="19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27"/>
              <p:cNvSpPr/>
              <p:nvPr/>
            </p:nvSpPr>
            <p:spPr>
              <a:xfrm>
                <a:off x="2964488" y="3266450"/>
                <a:ext cx="58075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7264" extrusionOk="0">
                    <a:moveTo>
                      <a:pt x="1977" y="334"/>
                    </a:moveTo>
                    <a:lnTo>
                      <a:pt x="1977" y="6918"/>
                    </a:lnTo>
                    <a:lnTo>
                      <a:pt x="334" y="6918"/>
                    </a:lnTo>
                    <a:lnTo>
                      <a:pt x="334" y="334"/>
                    </a:lnTo>
                    <a:close/>
                    <a:moveTo>
                      <a:pt x="179" y="1"/>
                    </a:moveTo>
                    <a:cubicBezTo>
                      <a:pt x="84" y="1"/>
                      <a:pt x="1" y="72"/>
                      <a:pt x="1" y="167"/>
                    </a:cubicBezTo>
                    <a:lnTo>
                      <a:pt x="1" y="7085"/>
                    </a:lnTo>
                    <a:cubicBezTo>
                      <a:pt x="1" y="7180"/>
                      <a:pt x="84" y="7263"/>
                      <a:pt x="179" y="7263"/>
                    </a:cubicBezTo>
                    <a:lnTo>
                      <a:pt x="2144" y="7263"/>
                    </a:lnTo>
                    <a:cubicBezTo>
                      <a:pt x="2239" y="7263"/>
                      <a:pt x="2322" y="7180"/>
                      <a:pt x="2322" y="7085"/>
                    </a:cubicBezTo>
                    <a:lnTo>
                      <a:pt x="2322" y="167"/>
                    </a:lnTo>
                    <a:cubicBezTo>
                      <a:pt x="2322" y="72"/>
                      <a:pt x="2251" y="1"/>
                      <a:pt x="2156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27"/>
              <p:cNvSpPr/>
              <p:nvPr/>
            </p:nvSpPr>
            <p:spPr>
              <a:xfrm>
                <a:off x="3222563" y="3266450"/>
                <a:ext cx="58050" cy="181600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7264" extrusionOk="0">
                    <a:moveTo>
                      <a:pt x="1989" y="334"/>
                    </a:moveTo>
                    <a:lnTo>
                      <a:pt x="1989" y="6918"/>
                    </a:lnTo>
                    <a:lnTo>
                      <a:pt x="346" y="6918"/>
                    </a:lnTo>
                    <a:lnTo>
                      <a:pt x="346" y="334"/>
                    </a:lnTo>
                    <a:close/>
                    <a:moveTo>
                      <a:pt x="179" y="1"/>
                    </a:moveTo>
                    <a:cubicBezTo>
                      <a:pt x="84" y="1"/>
                      <a:pt x="0" y="72"/>
                      <a:pt x="0" y="167"/>
                    </a:cubicBezTo>
                    <a:lnTo>
                      <a:pt x="0" y="7085"/>
                    </a:lnTo>
                    <a:cubicBezTo>
                      <a:pt x="0" y="7180"/>
                      <a:pt x="84" y="7263"/>
                      <a:pt x="179" y="7263"/>
                    </a:cubicBezTo>
                    <a:lnTo>
                      <a:pt x="2155" y="7263"/>
                    </a:lnTo>
                    <a:cubicBezTo>
                      <a:pt x="2251" y="7263"/>
                      <a:pt x="2322" y="7180"/>
                      <a:pt x="2322" y="7085"/>
                    </a:cubicBezTo>
                    <a:lnTo>
                      <a:pt x="2322" y="167"/>
                    </a:lnTo>
                    <a:cubicBezTo>
                      <a:pt x="2322" y="72"/>
                      <a:pt x="2251" y="1"/>
                      <a:pt x="2155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27"/>
              <p:cNvSpPr/>
              <p:nvPr/>
            </p:nvSpPr>
            <p:spPr>
              <a:xfrm>
                <a:off x="3076713" y="3307825"/>
                <a:ext cx="45850" cy="1357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5430" extrusionOk="0">
                    <a:moveTo>
                      <a:pt x="917" y="0"/>
                    </a:moveTo>
                    <a:cubicBezTo>
                      <a:pt x="405" y="0"/>
                      <a:pt x="0" y="405"/>
                      <a:pt x="0" y="917"/>
                    </a:cubicBezTo>
                    <a:lnTo>
                      <a:pt x="0" y="5430"/>
                    </a:lnTo>
                    <a:lnTo>
                      <a:pt x="1834" y="5430"/>
                    </a:lnTo>
                    <a:lnTo>
                      <a:pt x="1822" y="917"/>
                    </a:lnTo>
                    <a:cubicBezTo>
                      <a:pt x="1822" y="405"/>
                      <a:pt x="1417" y="0"/>
                      <a:pt x="9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27"/>
              <p:cNvSpPr/>
              <p:nvPr/>
            </p:nvSpPr>
            <p:spPr>
              <a:xfrm>
                <a:off x="3122538" y="3307825"/>
                <a:ext cx="45575" cy="13575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5430" extrusionOk="0">
                    <a:moveTo>
                      <a:pt x="918" y="0"/>
                    </a:moveTo>
                    <a:cubicBezTo>
                      <a:pt x="406" y="0"/>
                      <a:pt x="1" y="405"/>
                      <a:pt x="1" y="917"/>
                    </a:cubicBezTo>
                    <a:lnTo>
                      <a:pt x="1" y="5430"/>
                    </a:lnTo>
                    <a:lnTo>
                      <a:pt x="1822" y="5430"/>
                    </a:lnTo>
                    <a:lnTo>
                      <a:pt x="1822" y="917"/>
                    </a:lnTo>
                    <a:cubicBezTo>
                      <a:pt x="1822" y="405"/>
                      <a:pt x="1418" y="0"/>
                      <a:pt x="9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27"/>
              <p:cNvSpPr/>
              <p:nvPr/>
            </p:nvSpPr>
            <p:spPr>
              <a:xfrm>
                <a:off x="3072538" y="3304550"/>
                <a:ext cx="54200" cy="143500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5740" extrusionOk="0">
                    <a:moveTo>
                      <a:pt x="1090" y="298"/>
                    </a:moveTo>
                    <a:cubicBezTo>
                      <a:pt x="1462" y="298"/>
                      <a:pt x="1834" y="548"/>
                      <a:pt x="1834" y="1048"/>
                    </a:cubicBezTo>
                    <a:lnTo>
                      <a:pt x="1834" y="5394"/>
                    </a:lnTo>
                    <a:lnTo>
                      <a:pt x="346" y="5394"/>
                    </a:lnTo>
                    <a:lnTo>
                      <a:pt x="346" y="1048"/>
                    </a:lnTo>
                    <a:cubicBezTo>
                      <a:pt x="346" y="548"/>
                      <a:pt x="718" y="298"/>
                      <a:pt x="1090" y="298"/>
                    </a:cubicBezTo>
                    <a:close/>
                    <a:moveTo>
                      <a:pt x="1084" y="1"/>
                    </a:moveTo>
                    <a:cubicBezTo>
                      <a:pt x="501" y="1"/>
                      <a:pt x="12" y="465"/>
                      <a:pt x="1" y="1048"/>
                    </a:cubicBezTo>
                    <a:lnTo>
                      <a:pt x="1" y="5561"/>
                    </a:lnTo>
                    <a:cubicBezTo>
                      <a:pt x="1" y="5656"/>
                      <a:pt x="72" y="5739"/>
                      <a:pt x="167" y="5739"/>
                    </a:cubicBezTo>
                    <a:lnTo>
                      <a:pt x="2001" y="5739"/>
                    </a:lnTo>
                    <a:cubicBezTo>
                      <a:pt x="2096" y="5727"/>
                      <a:pt x="2167" y="5656"/>
                      <a:pt x="2167" y="5561"/>
                    </a:cubicBezTo>
                    <a:lnTo>
                      <a:pt x="2167" y="1048"/>
                    </a:lnTo>
                    <a:cubicBezTo>
                      <a:pt x="2144" y="465"/>
                      <a:pt x="1667" y="1"/>
                      <a:pt x="108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27"/>
              <p:cNvSpPr/>
              <p:nvPr/>
            </p:nvSpPr>
            <p:spPr>
              <a:xfrm>
                <a:off x="3118388" y="3304550"/>
                <a:ext cx="54175" cy="143500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5740" extrusionOk="0">
                    <a:moveTo>
                      <a:pt x="1078" y="298"/>
                    </a:moveTo>
                    <a:cubicBezTo>
                      <a:pt x="1450" y="298"/>
                      <a:pt x="1822" y="548"/>
                      <a:pt x="1822" y="1048"/>
                    </a:cubicBezTo>
                    <a:lnTo>
                      <a:pt x="1822" y="5394"/>
                    </a:lnTo>
                    <a:lnTo>
                      <a:pt x="333" y="5394"/>
                    </a:lnTo>
                    <a:lnTo>
                      <a:pt x="333" y="1048"/>
                    </a:lnTo>
                    <a:cubicBezTo>
                      <a:pt x="333" y="548"/>
                      <a:pt x="706" y="298"/>
                      <a:pt x="1078" y="298"/>
                    </a:cubicBezTo>
                    <a:close/>
                    <a:moveTo>
                      <a:pt x="1084" y="1"/>
                    </a:moveTo>
                    <a:cubicBezTo>
                      <a:pt x="500" y="1"/>
                      <a:pt x="12" y="465"/>
                      <a:pt x="0" y="1048"/>
                    </a:cubicBezTo>
                    <a:lnTo>
                      <a:pt x="0" y="5561"/>
                    </a:lnTo>
                    <a:cubicBezTo>
                      <a:pt x="0" y="5656"/>
                      <a:pt x="72" y="5739"/>
                      <a:pt x="167" y="5739"/>
                    </a:cubicBezTo>
                    <a:lnTo>
                      <a:pt x="1988" y="5739"/>
                    </a:lnTo>
                    <a:cubicBezTo>
                      <a:pt x="2084" y="5739"/>
                      <a:pt x="2167" y="5656"/>
                      <a:pt x="2167" y="5561"/>
                    </a:cubicBezTo>
                    <a:lnTo>
                      <a:pt x="2167" y="1048"/>
                    </a:lnTo>
                    <a:cubicBezTo>
                      <a:pt x="2143" y="465"/>
                      <a:pt x="1667" y="1"/>
                      <a:pt x="108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27"/>
              <p:cNvSpPr/>
              <p:nvPr/>
            </p:nvSpPr>
            <p:spPr>
              <a:xfrm>
                <a:off x="2964488" y="3439400"/>
                <a:ext cx="316425" cy="181575"/>
              </a:xfrm>
              <a:custGeom>
                <a:avLst/>
                <a:gdLst/>
                <a:ahLst/>
                <a:cxnLst/>
                <a:rect l="l" t="t" r="r" b="b"/>
                <a:pathLst>
                  <a:path w="12657" h="7263" extrusionOk="0">
                    <a:moveTo>
                      <a:pt x="12300" y="345"/>
                    </a:moveTo>
                    <a:lnTo>
                      <a:pt x="12300" y="6918"/>
                    </a:lnTo>
                    <a:lnTo>
                      <a:pt x="334" y="6918"/>
                    </a:lnTo>
                    <a:lnTo>
                      <a:pt x="334" y="345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1" y="71"/>
                      <a:pt x="1" y="167"/>
                    </a:cubicBezTo>
                    <a:lnTo>
                      <a:pt x="1" y="7096"/>
                    </a:lnTo>
                    <a:cubicBezTo>
                      <a:pt x="1" y="7191"/>
                      <a:pt x="84" y="7263"/>
                      <a:pt x="179" y="7263"/>
                    </a:cubicBezTo>
                    <a:lnTo>
                      <a:pt x="12478" y="7263"/>
                    </a:lnTo>
                    <a:cubicBezTo>
                      <a:pt x="12574" y="7263"/>
                      <a:pt x="12657" y="7191"/>
                      <a:pt x="12657" y="7096"/>
                    </a:cubicBezTo>
                    <a:lnTo>
                      <a:pt x="12657" y="167"/>
                    </a:lnTo>
                    <a:cubicBezTo>
                      <a:pt x="12657" y="71"/>
                      <a:pt x="12574" y="0"/>
                      <a:pt x="12478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27"/>
              <p:cNvSpPr/>
              <p:nvPr/>
            </p:nvSpPr>
            <p:spPr>
              <a:xfrm>
                <a:off x="2968663" y="3443550"/>
                <a:ext cx="49425" cy="173275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6931" extrusionOk="0">
                    <a:moveTo>
                      <a:pt x="0" y="1"/>
                    </a:moveTo>
                    <a:lnTo>
                      <a:pt x="0" y="6930"/>
                    </a:lnTo>
                    <a:lnTo>
                      <a:pt x="1977" y="6930"/>
                    </a:lnTo>
                    <a:lnTo>
                      <a:pt x="1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27"/>
              <p:cNvSpPr/>
              <p:nvPr/>
            </p:nvSpPr>
            <p:spPr>
              <a:xfrm>
                <a:off x="3227013" y="3443550"/>
                <a:ext cx="49450" cy="173275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6931" extrusionOk="0">
                    <a:moveTo>
                      <a:pt x="1" y="1"/>
                    </a:moveTo>
                    <a:lnTo>
                      <a:pt x="1" y="6930"/>
                    </a:lnTo>
                    <a:lnTo>
                      <a:pt x="1977" y="6930"/>
                    </a:lnTo>
                    <a:lnTo>
                      <a:pt x="1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27"/>
              <p:cNvSpPr/>
              <p:nvPr/>
            </p:nvSpPr>
            <p:spPr>
              <a:xfrm>
                <a:off x="2964488" y="3439400"/>
                <a:ext cx="58075" cy="181575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7263" extrusionOk="0">
                    <a:moveTo>
                      <a:pt x="1977" y="345"/>
                    </a:moveTo>
                    <a:lnTo>
                      <a:pt x="1977" y="6918"/>
                    </a:lnTo>
                    <a:lnTo>
                      <a:pt x="334" y="6918"/>
                    </a:lnTo>
                    <a:lnTo>
                      <a:pt x="334" y="345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1" y="71"/>
                      <a:pt x="1" y="167"/>
                    </a:cubicBezTo>
                    <a:lnTo>
                      <a:pt x="1" y="7096"/>
                    </a:lnTo>
                    <a:cubicBezTo>
                      <a:pt x="1" y="7191"/>
                      <a:pt x="84" y="7263"/>
                      <a:pt x="179" y="7263"/>
                    </a:cubicBezTo>
                    <a:lnTo>
                      <a:pt x="2144" y="7263"/>
                    </a:lnTo>
                    <a:cubicBezTo>
                      <a:pt x="2239" y="7263"/>
                      <a:pt x="2322" y="7191"/>
                      <a:pt x="2322" y="7096"/>
                    </a:cubicBezTo>
                    <a:lnTo>
                      <a:pt x="2322" y="167"/>
                    </a:lnTo>
                    <a:cubicBezTo>
                      <a:pt x="2322" y="71"/>
                      <a:pt x="2251" y="0"/>
                      <a:pt x="2156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27"/>
              <p:cNvSpPr/>
              <p:nvPr/>
            </p:nvSpPr>
            <p:spPr>
              <a:xfrm>
                <a:off x="3222563" y="3439400"/>
                <a:ext cx="58050" cy="1815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7263" extrusionOk="0">
                    <a:moveTo>
                      <a:pt x="1989" y="345"/>
                    </a:moveTo>
                    <a:lnTo>
                      <a:pt x="1989" y="6918"/>
                    </a:lnTo>
                    <a:lnTo>
                      <a:pt x="346" y="6918"/>
                    </a:lnTo>
                    <a:lnTo>
                      <a:pt x="346" y="345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0" y="71"/>
                      <a:pt x="0" y="167"/>
                    </a:cubicBezTo>
                    <a:lnTo>
                      <a:pt x="0" y="7096"/>
                    </a:lnTo>
                    <a:cubicBezTo>
                      <a:pt x="0" y="7191"/>
                      <a:pt x="84" y="7263"/>
                      <a:pt x="179" y="7263"/>
                    </a:cubicBezTo>
                    <a:lnTo>
                      <a:pt x="2155" y="7263"/>
                    </a:lnTo>
                    <a:cubicBezTo>
                      <a:pt x="2251" y="7263"/>
                      <a:pt x="2322" y="7191"/>
                      <a:pt x="2322" y="7096"/>
                    </a:cubicBezTo>
                    <a:lnTo>
                      <a:pt x="2322" y="167"/>
                    </a:lnTo>
                    <a:cubicBezTo>
                      <a:pt x="2322" y="71"/>
                      <a:pt x="2251" y="0"/>
                      <a:pt x="215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27"/>
              <p:cNvSpPr/>
              <p:nvPr/>
            </p:nvSpPr>
            <p:spPr>
              <a:xfrm>
                <a:off x="3076713" y="3480750"/>
                <a:ext cx="45850" cy="136075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5443" extrusionOk="0">
                    <a:moveTo>
                      <a:pt x="917" y="1"/>
                    </a:moveTo>
                    <a:cubicBezTo>
                      <a:pt x="405" y="1"/>
                      <a:pt x="0" y="406"/>
                      <a:pt x="0" y="918"/>
                    </a:cubicBezTo>
                    <a:lnTo>
                      <a:pt x="0" y="5442"/>
                    </a:lnTo>
                    <a:lnTo>
                      <a:pt x="1834" y="5442"/>
                    </a:lnTo>
                    <a:lnTo>
                      <a:pt x="1822" y="918"/>
                    </a:lnTo>
                    <a:cubicBezTo>
                      <a:pt x="1822" y="406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27"/>
              <p:cNvSpPr/>
              <p:nvPr/>
            </p:nvSpPr>
            <p:spPr>
              <a:xfrm>
                <a:off x="3122538" y="3480750"/>
                <a:ext cx="45575" cy="13607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5443" extrusionOk="0">
                    <a:moveTo>
                      <a:pt x="918" y="1"/>
                    </a:moveTo>
                    <a:cubicBezTo>
                      <a:pt x="406" y="1"/>
                      <a:pt x="1" y="406"/>
                      <a:pt x="1" y="918"/>
                    </a:cubicBezTo>
                    <a:lnTo>
                      <a:pt x="1" y="5442"/>
                    </a:lnTo>
                    <a:lnTo>
                      <a:pt x="1822" y="5442"/>
                    </a:lnTo>
                    <a:lnTo>
                      <a:pt x="1822" y="918"/>
                    </a:lnTo>
                    <a:cubicBezTo>
                      <a:pt x="1822" y="406"/>
                      <a:pt x="1418" y="1"/>
                      <a:pt x="9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27"/>
              <p:cNvSpPr/>
              <p:nvPr/>
            </p:nvSpPr>
            <p:spPr>
              <a:xfrm>
                <a:off x="2970438" y="3659950"/>
                <a:ext cx="458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2918" extrusionOk="0">
                    <a:moveTo>
                      <a:pt x="917" y="1"/>
                    </a:moveTo>
                    <a:cubicBezTo>
                      <a:pt x="417" y="1"/>
                      <a:pt x="1" y="417"/>
                      <a:pt x="1" y="917"/>
                    </a:cubicBezTo>
                    <a:lnTo>
                      <a:pt x="1" y="2918"/>
                    </a:lnTo>
                    <a:lnTo>
                      <a:pt x="1834" y="2918"/>
                    </a:lnTo>
                    <a:lnTo>
                      <a:pt x="1834" y="917"/>
                    </a:lnTo>
                    <a:cubicBezTo>
                      <a:pt x="1834" y="417"/>
                      <a:pt x="1418" y="1"/>
                      <a:pt x="9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27"/>
              <p:cNvSpPr/>
              <p:nvPr/>
            </p:nvSpPr>
            <p:spPr>
              <a:xfrm>
                <a:off x="2966263" y="3656675"/>
                <a:ext cx="54200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3228" extrusionOk="0">
                    <a:moveTo>
                      <a:pt x="1090" y="307"/>
                    </a:moveTo>
                    <a:cubicBezTo>
                      <a:pt x="1462" y="307"/>
                      <a:pt x="1835" y="554"/>
                      <a:pt x="1835" y="1048"/>
                    </a:cubicBezTo>
                    <a:lnTo>
                      <a:pt x="1835" y="2882"/>
                    </a:lnTo>
                    <a:lnTo>
                      <a:pt x="346" y="2882"/>
                    </a:lnTo>
                    <a:lnTo>
                      <a:pt x="346" y="1048"/>
                    </a:lnTo>
                    <a:cubicBezTo>
                      <a:pt x="346" y="554"/>
                      <a:pt x="718" y="307"/>
                      <a:pt x="1090" y="307"/>
                    </a:cubicBezTo>
                    <a:close/>
                    <a:moveTo>
                      <a:pt x="1084" y="1"/>
                    </a:moveTo>
                    <a:cubicBezTo>
                      <a:pt x="501" y="1"/>
                      <a:pt x="25" y="465"/>
                      <a:pt x="1" y="1048"/>
                    </a:cubicBezTo>
                    <a:lnTo>
                      <a:pt x="1" y="3049"/>
                    </a:lnTo>
                    <a:cubicBezTo>
                      <a:pt x="1" y="3144"/>
                      <a:pt x="72" y="3227"/>
                      <a:pt x="168" y="3227"/>
                    </a:cubicBezTo>
                    <a:lnTo>
                      <a:pt x="2001" y="3227"/>
                    </a:lnTo>
                    <a:cubicBezTo>
                      <a:pt x="2096" y="3227"/>
                      <a:pt x="2168" y="3144"/>
                      <a:pt x="2168" y="3049"/>
                    </a:cubicBezTo>
                    <a:lnTo>
                      <a:pt x="2168" y="1048"/>
                    </a:lnTo>
                    <a:cubicBezTo>
                      <a:pt x="2144" y="465"/>
                      <a:pt x="1668" y="1"/>
                      <a:pt x="108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7"/>
              <p:cNvSpPr/>
              <p:nvPr/>
            </p:nvSpPr>
            <p:spPr>
              <a:xfrm>
                <a:off x="3230588" y="3659950"/>
                <a:ext cx="458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2918" extrusionOk="0">
                    <a:moveTo>
                      <a:pt x="918" y="1"/>
                    </a:moveTo>
                    <a:cubicBezTo>
                      <a:pt x="417" y="1"/>
                      <a:pt x="1" y="417"/>
                      <a:pt x="13" y="917"/>
                    </a:cubicBezTo>
                    <a:lnTo>
                      <a:pt x="13" y="2918"/>
                    </a:lnTo>
                    <a:lnTo>
                      <a:pt x="1834" y="2918"/>
                    </a:lnTo>
                    <a:lnTo>
                      <a:pt x="1834" y="917"/>
                    </a:lnTo>
                    <a:cubicBezTo>
                      <a:pt x="1834" y="417"/>
                      <a:pt x="1429" y="1"/>
                      <a:pt x="9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7"/>
              <p:cNvSpPr/>
              <p:nvPr/>
            </p:nvSpPr>
            <p:spPr>
              <a:xfrm>
                <a:off x="3226438" y="3656675"/>
                <a:ext cx="54175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3228" extrusionOk="0">
                    <a:moveTo>
                      <a:pt x="1089" y="307"/>
                    </a:moveTo>
                    <a:cubicBezTo>
                      <a:pt x="1462" y="307"/>
                      <a:pt x="1834" y="554"/>
                      <a:pt x="1834" y="1048"/>
                    </a:cubicBezTo>
                    <a:lnTo>
                      <a:pt x="1834" y="2882"/>
                    </a:lnTo>
                    <a:lnTo>
                      <a:pt x="345" y="2882"/>
                    </a:lnTo>
                    <a:lnTo>
                      <a:pt x="345" y="1048"/>
                    </a:lnTo>
                    <a:cubicBezTo>
                      <a:pt x="345" y="554"/>
                      <a:pt x="717" y="307"/>
                      <a:pt x="1089" y="307"/>
                    </a:cubicBezTo>
                    <a:close/>
                    <a:moveTo>
                      <a:pt x="1084" y="1"/>
                    </a:moveTo>
                    <a:cubicBezTo>
                      <a:pt x="500" y="1"/>
                      <a:pt x="24" y="465"/>
                      <a:pt x="0" y="1048"/>
                    </a:cubicBezTo>
                    <a:lnTo>
                      <a:pt x="0" y="3049"/>
                    </a:lnTo>
                    <a:cubicBezTo>
                      <a:pt x="0" y="3144"/>
                      <a:pt x="83" y="3227"/>
                      <a:pt x="179" y="3227"/>
                    </a:cubicBezTo>
                    <a:lnTo>
                      <a:pt x="2000" y="3227"/>
                    </a:lnTo>
                    <a:cubicBezTo>
                      <a:pt x="2096" y="3227"/>
                      <a:pt x="2167" y="3144"/>
                      <a:pt x="2167" y="3049"/>
                    </a:cubicBezTo>
                    <a:lnTo>
                      <a:pt x="2167" y="1048"/>
                    </a:lnTo>
                    <a:cubicBezTo>
                      <a:pt x="2143" y="465"/>
                      <a:pt x="1667" y="1"/>
                      <a:pt x="108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7"/>
              <p:cNvSpPr/>
              <p:nvPr/>
            </p:nvSpPr>
            <p:spPr>
              <a:xfrm>
                <a:off x="3142788" y="3659950"/>
                <a:ext cx="455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918" extrusionOk="0">
                    <a:moveTo>
                      <a:pt x="917" y="1"/>
                    </a:moveTo>
                    <a:cubicBezTo>
                      <a:pt x="405" y="1"/>
                      <a:pt x="0" y="417"/>
                      <a:pt x="0" y="917"/>
                    </a:cubicBezTo>
                    <a:lnTo>
                      <a:pt x="0" y="2918"/>
                    </a:lnTo>
                    <a:lnTo>
                      <a:pt x="1822" y="2918"/>
                    </a:lnTo>
                    <a:lnTo>
                      <a:pt x="1822" y="917"/>
                    </a:lnTo>
                    <a:cubicBezTo>
                      <a:pt x="1822" y="417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7"/>
              <p:cNvSpPr/>
              <p:nvPr/>
            </p:nvSpPr>
            <p:spPr>
              <a:xfrm>
                <a:off x="3138613" y="3656675"/>
                <a:ext cx="54200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3228" extrusionOk="0">
                    <a:moveTo>
                      <a:pt x="1078" y="307"/>
                    </a:moveTo>
                    <a:cubicBezTo>
                      <a:pt x="1450" y="307"/>
                      <a:pt x="1822" y="554"/>
                      <a:pt x="1822" y="1048"/>
                    </a:cubicBezTo>
                    <a:lnTo>
                      <a:pt x="1822" y="2882"/>
                    </a:lnTo>
                    <a:lnTo>
                      <a:pt x="334" y="2882"/>
                    </a:lnTo>
                    <a:lnTo>
                      <a:pt x="334" y="1048"/>
                    </a:lnTo>
                    <a:cubicBezTo>
                      <a:pt x="334" y="554"/>
                      <a:pt x="706" y="307"/>
                      <a:pt x="1078" y="307"/>
                    </a:cubicBezTo>
                    <a:close/>
                    <a:moveTo>
                      <a:pt x="1084" y="1"/>
                    </a:moveTo>
                    <a:cubicBezTo>
                      <a:pt x="501" y="1"/>
                      <a:pt x="13" y="465"/>
                      <a:pt x="1" y="1048"/>
                    </a:cubicBezTo>
                    <a:lnTo>
                      <a:pt x="1" y="3049"/>
                    </a:lnTo>
                    <a:cubicBezTo>
                      <a:pt x="1" y="3144"/>
                      <a:pt x="72" y="3227"/>
                      <a:pt x="167" y="3227"/>
                    </a:cubicBezTo>
                    <a:lnTo>
                      <a:pt x="1989" y="3227"/>
                    </a:lnTo>
                    <a:cubicBezTo>
                      <a:pt x="2084" y="3227"/>
                      <a:pt x="2168" y="3144"/>
                      <a:pt x="2168" y="3049"/>
                    </a:cubicBezTo>
                    <a:lnTo>
                      <a:pt x="2168" y="1048"/>
                    </a:lnTo>
                    <a:cubicBezTo>
                      <a:pt x="2144" y="465"/>
                      <a:pt x="1668" y="1"/>
                      <a:pt x="108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7"/>
              <p:cNvSpPr/>
              <p:nvPr/>
            </p:nvSpPr>
            <p:spPr>
              <a:xfrm>
                <a:off x="3056463" y="3659950"/>
                <a:ext cx="458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2918" extrusionOk="0">
                    <a:moveTo>
                      <a:pt x="917" y="1"/>
                    </a:moveTo>
                    <a:cubicBezTo>
                      <a:pt x="417" y="1"/>
                      <a:pt x="1" y="417"/>
                      <a:pt x="12" y="917"/>
                    </a:cubicBezTo>
                    <a:lnTo>
                      <a:pt x="12" y="2918"/>
                    </a:lnTo>
                    <a:lnTo>
                      <a:pt x="1834" y="2918"/>
                    </a:lnTo>
                    <a:lnTo>
                      <a:pt x="1834" y="917"/>
                    </a:lnTo>
                    <a:cubicBezTo>
                      <a:pt x="1834" y="417"/>
                      <a:pt x="1429" y="1"/>
                      <a:pt x="9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7"/>
              <p:cNvSpPr/>
              <p:nvPr/>
            </p:nvSpPr>
            <p:spPr>
              <a:xfrm>
                <a:off x="3052288" y="3656675"/>
                <a:ext cx="54200" cy="80700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3228" extrusionOk="0">
                    <a:moveTo>
                      <a:pt x="1090" y="307"/>
                    </a:moveTo>
                    <a:cubicBezTo>
                      <a:pt x="1462" y="307"/>
                      <a:pt x="1834" y="554"/>
                      <a:pt x="1834" y="1048"/>
                    </a:cubicBezTo>
                    <a:lnTo>
                      <a:pt x="1834" y="2882"/>
                    </a:lnTo>
                    <a:lnTo>
                      <a:pt x="346" y="2882"/>
                    </a:lnTo>
                    <a:lnTo>
                      <a:pt x="346" y="1048"/>
                    </a:lnTo>
                    <a:cubicBezTo>
                      <a:pt x="346" y="554"/>
                      <a:pt x="718" y="307"/>
                      <a:pt x="1090" y="307"/>
                    </a:cubicBezTo>
                    <a:close/>
                    <a:moveTo>
                      <a:pt x="1084" y="1"/>
                    </a:moveTo>
                    <a:cubicBezTo>
                      <a:pt x="501" y="1"/>
                      <a:pt x="25" y="465"/>
                      <a:pt x="1" y="1048"/>
                    </a:cubicBezTo>
                    <a:lnTo>
                      <a:pt x="1" y="3049"/>
                    </a:lnTo>
                    <a:cubicBezTo>
                      <a:pt x="1" y="3144"/>
                      <a:pt x="84" y="3227"/>
                      <a:pt x="179" y="3227"/>
                    </a:cubicBezTo>
                    <a:lnTo>
                      <a:pt x="2001" y="3227"/>
                    </a:lnTo>
                    <a:cubicBezTo>
                      <a:pt x="2096" y="3227"/>
                      <a:pt x="2168" y="3144"/>
                      <a:pt x="2168" y="3049"/>
                    </a:cubicBezTo>
                    <a:lnTo>
                      <a:pt x="2168" y="1048"/>
                    </a:lnTo>
                    <a:cubicBezTo>
                      <a:pt x="2144" y="465"/>
                      <a:pt x="1668" y="1"/>
                      <a:pt x="108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7"/>
              <p:cNvSpPr/>
              <p:nvPr/>
            </p:nvSpPr>
            <p:spPr>
              <a:xfrm>
                <a:off x="2970438" y="3776325"/>
                <a:ext cx="458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2918" extrusionOk="0">
                    <a:moveTo>
                      <a:pt x="917" y="1"/>
                    </a:moveTo>
                    <a:cubicBezTo>
                      <a:pt x="417" y="1"/>
                      <a:pt x="1" y="406"/>
                      <a:pt x="1" y="918"/>
                    </a:cubicBezTo>
                    <a:lnTo>
                      <a:pt x="1" y="2918"/>
                    </a:lnTo>
                    <a:lnTo>
                      <a:pt x="1834" y="2918"/>
                    </a:lnTo>
                    <a:lnTo>
                      <a:pt x="1834" y="918"/>
                    </a:lnTo>
                    <a:cubicBezTo>
                      <a:pt x="1834" y="406"/>
                      <a:pt x="1418" y="1"/>
                      <a:pt x="9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27"/>
              <p:cNvSpPr/>
              <p:nvPr/>
            </p:nvSpPr>
            <p:spPr>
              <a:xfrm>
                <a:off x="2965688" y="3770975"/>
                <a:ext cx="55375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3299" extrusionOk="0">
                    <a:moveTo>
                      <a:pt x="1113" y="382"/>
                    </a:moveTo>
                    <a:cubicBezTo>
                      <a:pt x="1485" y="382"/>
                      <a:pt x="1858" y="632"/>
                      <a:pt x="1858" y="1132"/>
                    </a:cubicBezTo>
                    <a:lnTo>
                      <a:pt x="1858" y="2965"/>
                    </a:lnTo>
                    <a:lnTo>
                      <a:pt x="369" y="2965"/>
                    </a:lnTo>
                    <a:lnTo>
                      <a:pt x="369" y="1132"/>
                    </a:lnTo>
                    <a:cubicBezTo>
                      <a:pt x="369" y="632"/>
                      <a:pt x="741" y="382"/>
                      <a:pt x="1113" y="382"/>
                    </a:cubicBezTo>
                    <a:close/>
                    <a:moveTo>
                      <a:pt x="1107" y="1"/>
                    </a:moveTo>
                    <a:cubicBezTo>
                      <a:pt x="488" y="1"/>
                      <a:pt x="0" y="513"/>
                      <a:pt x="24" y="1132"/>
                    </a:cubicBezTo>
                    <a:lnTo>
                      <a:pt x="24" y="3132"/>
                    </a:lnTo>
                    <a:cubicBezTo>
                      <a:pt x="24" y="3227"/>
                      <a:pt x="95" y="3299"/>
                      <a:pt x="191" y="3299"/>
                    </a:cubicBezTo>
                    <a:lnTo>
                      <a:pt x="2024" y="3299"/>
                    </a:lnTo>
                    <a:cubicBezTo>
                      <a:pt x="2119" y="3299"/>
                      <a:pt x="2191" y="3227"/>
                      <a:pt x="2191" y="3132"/>
                    </a:cubicBezTo>
                    <a:lnTo>
                      <a:pt x="2191" y="1132"/>
                    </a:lnTo>
                    <a:cubicBezTo>
                      <a:pt x="2215" y="513"/>
                      <a:pt x="1727" y="1"/>
                      <a:pt x="110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27"/>
              <p:cNvSpPr/>
              <p:nvPr/>
            </p:nvSpPr>
            <p:spPr>
              <a:xfrm>
                <a:off x="3230588" y="3776325"/>
                <a:ext cx="458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2918" extrusionOk="0">
                    <a:moveTo>
                      <a:pt x="918" y="1"/>
                    </a:moveTo>
                    <a:cubicBezTo>
                      <a:pt x="417" y="1"/>
                      <a:pt x="1" y="406"/>
                      <a:pt x="13" y="918"/>
                    </a:cubicBezTo>
                    <a:lnTo>
                      <a:pt x="13" y="2918"/>
                    </a:lnTo>
                    <a:lnTo>
                      <a:pt x="1834" y="2918"/>
                    </a:lnTo>
                    <a:lnTo>
                      <a:pt x="1834" y="918"/>
                    </a:lnTo>
                    <a:cubicBezTo>
                      <a:pt x="1834" y="406"/>
                      <a:pt x="1429" y="1"/>
                      <a:pt x="9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27"/>
              <p:cNvSpPr/>
              <p:nvPr/>
            </p:nvSpPr>
            <p:spPr>
              <a:xfrm>
                <a:off x="3225838" y="3770975"/>
                <a:ext cx="55375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3299" extrusionOk="0">
                    <a:moveTo>
                      <a:pt x="1113" y="382"/>
                    </a:moveTo>
                    <a:cubicBezTo>
                      <a:pt x="1486" y="382"/>
                      <a:pt x="1858" y="632"/>
                      <a:pt x="1858" y="1132"/>
                    </a:cubicBezTo>
                    <a:lnTo>
                      <a:pt x="1858" y="2965"/>
                    </a:lnTo>
                    <a:lnTo>
                      <a:pt x="369" y="2965"/>
                    </a:lnTo>
                    <a:lnTo>
                      <a:pt x="369" y="1132"/>
                    </a:lnTo>
                    <a:cubicBezTo>
                      <a:pt x="369" y="632"/>
                      <a:pt x="741" y="382"/>
                      <a:pt x="1113" y="382"/>
                    </a:cubicBezTo>
                    <a:close/>
                    <a:moveTo>
                      <a:pt x="1108" y="1"/>
                    </a:moveTo>
                    <a:cubicBezTo>
                      <a:pt x="500" y="1"/>
                      <a:pt x="0" y="513"/>
                      <a:pt x="24" y="1132"/>
                    </a:cubicBezTo>
                    <a:lnTo>
                      <a:pt x="24" y="3132"/>
                    </a:lnTo>
                    <a:cubicBezTo>
                      <a:pt x="24" y="3227"/>
                      <a:pt x="107" y="3299"/>
                      <a:pt x="203" y="3299"/>
                    </a:cubicBezTo>
                    <a:lnTo>
                      <a:pt x="2024" y="3299"/>
                    </a:lnTo>
                    <a:cubicBezTo>
                      <a:pt x="2120" y="3299"/>
                      <a:pt x="2191" y="3227"/>
                      <a:pt x="2191" y="3132"/>
                    </a:cubicBezTo>
                    <a:lnTo>
                      <a:pt x="2191" y="1132"/>
                    </a:lnTo>
                    <a:cubicBezTo>
                      <a:pt x="2215" y="513"/>
                      <a:pt x="1727" y="1"/>
                      <a:pt x="110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27"/>
              <p:cNvSpPr/>
              <p:nvPr/>
            </p:nvSpPr>
            <p:spPr>
              <a:xfrm>
                <a:off x="3142788" y="3776325"/>
                <a:ext cx="455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918" extrusionOk="0">
                    <a:moveTo>
                      <a:pt x="917" y="1"/>
                    </a:moveTo>
                    <a:cubicBezTo>
                      <a:pt x="405" y="1"/>
                      <a:pt x="0" y="406"/>
                      <a:pt x="0" y="918"/>
                    </a:cubicBezTo>
                    <a:lnTo>
                      <a:pt x="0" y="2918"/>
                    </a:lnTo>
                    <a:lnTo>
                      <a:pt x="1822" y="2918"/>
                    </a:lnTo>
                    <a:lnTo>
                      <a:pt x="1822" y="918"/>
                    </a:lnTo>
                    <a:cubicBezTo>
                      <a:pt x="1822" y="406"/>
                      <a:pt x="1417" y="1"/>
                      <a:pt x="9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27"/>
              <p:cNvSpPr/>
              <p:nvPr/>
            </p:nvSpPr>
            <p:spPr>
              <a:xfrm>
                <a:off x="3138013" y="3770975"/>
                <a:ext cx="55400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3299" extrusionOk="0">
                    <a:moveTo>
                      <a:pt x="1102" y="382"/>
                    </a:moveTo>
                    <a:cubicBezTo>
                      <a:pt x="1474" y="382"/>
                      <a:pt x="1846" y="632"/>
                      <a:pt x="1846" y="1132"/>
                    </a:cubicBezTo>
                    <a:lnTo>
                      <a:pt x="1846" y="2965"/>
                    </a:lnTo>
                    <a:lnTo>
                      <a:pt x="358" y="2965"/>
                    </a:lnTo>
                    <a:lnTo>
                      <a:pt x="358" y="1132"/>
                    </a:lnTo>
                    <a:cubicBezTo>
                      <a:pt x="358" y="632"/>
                      <a:pt x="730" y="382"/>
                      <a:pt x="1102" y="382"/>
                    </a:cubicBezTo>
                    <a:close/>
                    <a:moveTo>
                      <a:pt x="1108" y="1"/>
                    </a:moveTo>
                    <a:cubicBezTo>
                      <a:pt x="489" y="1"/>
                      <a:pt x="1" y="513"/>
                      <a:pt x="25" y="1132"/>
                    </a:cubicBezTo>
                    <a:lnTo>
                      <a:pt x="25" y="3132"/>
                    </a:lnTo>
                    <a:cubicBezTo>
                      <a:pt x="25" y="3227"/>
                      <a:pt x="96" y="3299"/>
                      <a:pt x="191" y="3299"/>
                    </a:cubicBezTo>
                    <a:lnTo>
                      <a:pt x="2013" y="3299"/>
                    </a:lnTo>
                    <a:cubicBezTo>
                      <a:pt x="2108" y="3299"/>
                      <a:pt x="2192" y="3227"/>
                      <a:pt x="2192" y="3132"/>
                    </a:cubicBezTo>
                    <a:lnTo>
                      <a:pt x="2192" y="1132"/>
                    </a:lnTo>
                    <a:cubicBezTo>
                      <a:pt x="2215" y="513"/>
                      <a:pt x="1715" y="1"/>
                      <a:pt x="110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27"/>
              <p:cNvSpPr/>
              <p:nvPr/>
            </p:nvSpPr>
            <p:spPr>
              <a:xfrm>
                <a:off x="3056463" y="3776325"/>
                <a:ext cx="4587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2918" extrusionOk="0">
                    <a:moveTo>
                      <a:pt x="917" y="1"/>
                    </a:moveTo>
                    <a:cubicBezTo>
                      <a:pt x="417" y="1"/>
                      <a:pt x="1" y="406"/>
                      <a:pt x="12" y="918"/>
                    </a:cubicBezTo>
                    <a:lnTo>
                      <a:pt x="12" y="2918"/>
                    </a:lnTo>
                    <a:lnTo>
                      <a:pt x="1834" y="2918"/>
                    </a:lnTo>
                    <a:lnTo>
                      <a:pt x="1834" y="918"/>
                    </a:lnTo>
                    <a:cubicBezTo>
                      <a:pt x="1834" y="406"/>
                      <a:pt x="1429" y="1"/>
                      <a:pt x="9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27"/>
              <p:cNvSpPr/>
              <p:nvPr/>
            </p:nvSpPr>
            <p:spPr>
              <a:xfrm>
                <a:off x="3051713" y="3770975"/>
                <a:ext cx="55375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3299" extrusionOk="0">
                    <a:moveTo>
                      <a:pt x="1113" y="382"/>
                    </a:moveTo>
                    <a:cubicBezTo>
                      <a:pt x="1485" y="382"/>
                      <a:pt x="1857" y="632"/>
                      <a:pt x="1857" y="1132"/>
                    </a:cubicBezTo>
                    <a:lnTo>
                      <a:pt x="1857" y="2965"/>
                    </a:lnTo>
                    <a:lnTo>
                      <a:pt x="369" y="2965"/>
                    </a:lnTo>
                    <a:lnTo>
                      <a:pt x="369" y="1132"/>
                    </a:lnTo>
                    <a:cubicBezTo>
                      <a:pt x="369" y="632"/>
                      <a:pt x="741" y="382"/>
                      <a:pt x="1113" y="382"/>
                    </a:cubicBezTo>
                    <a:close/>
                    <a:moveTo>
                      <a:pt x="1107" y="1"/>
                    </a:moveTo>
                    <a:cubicBezTo>
                      <a:pt x="500" y="1"/>
                      <a:pt x="0" y="513"/>
                      <a:pt x="24" y="1132"/>
                    </a:cubicBezTo>
                    <a:lnTo>
                      <a:pt x="24" y="3132"/>
                    </a:lnTo>
                    <a:cubicBezTo>
                      <a:pt x="24" y="3227"/>
                      <a:pt x="107" y="3299"/>
                      <a:pt x="202" y="3299"/>
                    </a:cubicBezTo>
                    <a:lnTo>
                      <a:pt x="2024" y="3299"/>
                    </a:lnTo>
                    <a:cubicBezTo>
                      <a:pt x="2119" y="3299"/>
                      <a:pt x="2191" y="3227"/>
                      <a:pt x="2191" y="3132"/>
                    </a:cubicBezTo>
                    <a:lnTo>
                      <a:pt x="2191" y="1132"/>
                    </a:lnTo>
                    <a:cubicBezTo>
                      <a:pt x="2215" y="513"/>
                      <a:pt x="1726" y="1"/>
                      <a:pt x="110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27"/>
              <p:cNvSpPr/>
              <p:nvPr/>
            </p:nvSpPr>
            <p:spPr>
              <a:xfrm>
                <a:off x="3072538" y="3477500"/>
                <a:ext cx="54200" cy="143475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5739" extrusionOk="0">
                    <a:moveTo>
                      <a:pt x="1090" y="298"/>
                    </a:moveTo>
                    <a:cubicBezTo>
                      <a:pt x="1462" y="298"/>
                      <a:pt x="1834" y="548"/>
                      <a:pt x="1834" y="1048"/>
                    </a:cubicBezTo>
                    <a:lnTo>
                      <a:pt x="1834" y="5394"/>
                    </a:lnTo>
                    <a:lnTo>
                      <a:pt x="346" y="5394"/>
                    </a:lnTo>
                    <a:lnTo>
                      <a:pt x="346" y="1048"/>
                    </a:lnTo>
                    <a:cubicBezTo>
                      <a:pt x="346" y="548"/>
                      <a:pt x="718" y="298"/>
                      <a:pt x="1090" y="298"/>
                    </a:cubicBezTo>
                    <a:close/>
                    <a:moveTo>
                      <a:pt x="1084" y="0"/>
                    </a:moveTo>
                    <a:cubicBezTo>
                      <a:pt x="501" y="0"/>
                      <a:pt x="12" y="464"/>
                      <a:pt x="1" y="1048"/>
                    </a:cubicBezTo>
                    <a:lnTo>
                      <a:pt x="1" y="5572"/>
                    </a:lnTo>
                    <a:cubicBezTo>
                      <a:pt x="1" y="5667"/>
                      <a:pt x="72" y="5739"/>
                      <a:pt x="167" y="5739"/>
                    </a:cubicBezTo>
                    <a:lnTo>
                      <a:pt x="2001" y="5739"/>
                    </a:lnTo>
                    <a:cubicBezTo>
                      <a:pt x="2096" y="5739"/>
                      <a:pt x="2167" y="5655"/>
                      <a:pt x="2167" y="5560"/>
                    </a:cubicBezTo>
                    <a:lnTo>
                      <a:pt x="2167" y="1048"/>
                    </a:lnTo>
                    <a:cubicBezTo>
                      <a:pt x="2144" y="464"/>
                      <a:pt x="1667" y="0"/>
                      <a:pt x="108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27"/>
              <p:cNvSpPr/>
              <p:nvPr/>
            </p:nvSpPr>
            <p:spPr>
              <a:xfrm>
                <a:off x="3118388" y="3477500"/>
                <a:ext cx="54175" cy="143475"/>
              </a:xfrm>
              <a:custGeom>
                <a:avLst/>
                <a:gdLst/>
                <a:ahLst/>
                <a:cxnLst/>
                <a:rect l="l" t="t" r="r" b="b"/>
                <a:pathLst>
                  <a:path w="2167" h="5739" extrusionOk="0">
                    <a:moveTo>
                      <a:pt x="1078" y="298"/>
                    </a:moveTo>
                    <a:cubicBezTo>
                      <a:pt x="1450" y="298"/>
                      <a:pt x="1822" y="548"/>
                      <a:pt x="1822" y="1048"/>
                    </a:cubicBezTo>
                    <a:lnTo>
                      <a:pt x="1822" y="5394"/>
                    </a:lnTo>
                    <a:lnTo>
                      <a:pt x="333" y="5394"/>
                    </a:lnTo>
                    <a:lnTo>
                      <a:pt x="333" y="1048"/>
                    </a:lnTo>
                    <a:cubicBezTo>
                      <a:pt x="333" y="548"/>
                      <a:pt x="706" y="298"/>
                      <a:pt x="1078" y="298"/>
                    </a:cubicBezTo>
                    <a:close/>
                    <a:moveTo>
                      <a:pt x="1084" y="0"/>
                    </a:moveTo>
                    <a:cubicBezTo>
                      <a:pt x="500" y="0"/>
                      <a:pt x="12" y="464"/>
                      <a:pt x="0" y="1048"/>
                    </a:cubicBezTo>
                    <a:lnTo>
                      <a:pt x="0" y="5572"/>
                    </a:lnTo>
                    <a:cubicBezTo>
                      <a:pt x="0" y="5667"/>
                      <a:pt x="72" y="5739"/>
                      <a:pt x="167" y="5739"/>
                    </a:cubicBezTo>
                    <a:lnTo>
                      <a:pt x="1988" y="5739"/>
                    </a:lnTo>
                    <a:cubicBezTo>
                      <a:pt x="2084" y="5739"/>
                      <a:pt x="2167" y="5655"/>
                      <a:pt x="2167" y="5560"/>
                    </a:cubicBezTo>
                    <a:lnTo>
                      <a:pt x="2167" y="1048"/>
                    </a:lnTo>
                    <a:cubicBezTo>
                      <a:pt x="2143" y="464"/>
                      <a:pt x="1667" y="0"/>
                      <a:pt x="108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27"/>
              <p:cNvSpPr/>
              <p:nvPr/>
            </p:nvSpPr>
            <p:spPr>
              <a:xfrm>
                <a:off x="2992163" y="3890925"/>
                <a:ext cx="565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3097" extrusionOk="0">
                    <a:moveTo>
                      <a:pt x="1132" y="1"/>
                    </a:moveTo>
                    <a:cubicBezTo>
                      <a:pt x="513" y="1"/>
                      <a:pt x="1" y="513"/>
                      <a:pt x="1" y="1132"/>
                    </a:cubicBezTo>
                    <a:lnTo>
                      <a:pt x="1" y="3096"/>
                    </a:lnTo>
                    <a:lnTo>
                      <a:pt x="2263" y="3096"/>
                    </a:lnTo>
                    <a:lnTo>
                      <a:pt x="2263" y="1132"/>
                    </a:lnTo>
                    <a:cubicBezTo>
                      <a:pt x="2263" y="513"/>
                      <a:pt x="1763" y="1"/>
                      <a:pt x="1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27"/>
              <p:cNvSpPr/>
              <p:nvPr/>
            </p:nvSpPr>
            <p:spPr>
              <a:xfrm>
                <a:off x="3094263" y="3890925"/>
                <a:ext cx="565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3097" extrusionOk="0">
                    <a:moveTo>
                      <a:pt x="1132" y="1"/>
                    </a:moveTo>
                    <a:cubicBezTo>
                      <a:pt x="501" y="1"/>
                      <a:pt x="1" y="513"/>
                      <a:pt x="1" y="1132"/>
                    </a:cubicBezTo>
                    <a:lnTo>
                      <a:pt x="1" y="3096"/>
                    </a:lnTo>
                    <a:lnTo>
                      <a:pt x="2263" y="3096"/>
                    </a:lnTo>
                    <a:lnTo>
                      <a:pt x="2263" y="1132"/>
                    </a:lnTo>
                    <a:cubicBezTo>
                      <a:pt x="2263" y="513"/>
                      <a:pt x="1751" y="1"/>
                      <a:pt x="1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27"/>
              <p:cNvSpPr/>
              <p:nvPr/>
            </p:nvSpPr>
            <p:spPr>
              <a:xfrm>
                <a:off x="3196363" y="3890925"/>
                <a:ext cx="565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3097" extrusionOk="0">
                    <a:moveTo>
                      <a:pt x="1132" y="1"/>
                    </a:moveTo>
                    <a:cubicBezTo>
                      <a:pt x="501" y="1"/>
                      <a:pt x="1" y="513"/>
                      <a:pt x="1" y="1132"/>
                    </a:cubicBezTo>
                    <a:lnTo>
                      <a:pt x="1" y="3096"/>
                    </a:lnTo>
                    <a:lnTo>
                      <a:pt x="2263" y="3096"/>
                    </a:lnTo>
                    <a:lnTo>
                      <a:pt x="2263" y="1132"/>
                    </a:lnTo>
                    <a:cubicBezTo>
                      <a:pt x="2263" y="513"/>
                      <a:pt x="1751" y="1"/>
                      <a:pt x="1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27"/>
              <p:cNvSpPr/>
              <p:nvPr/>
            </p:nvSpPr>
            <p:spPr>
              <a:xfrm>
                <a:off x="2988013" y="3887650"/>
                <a:ext cx="65200" cy="8487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3395" extrusionOk="0">
                    <a:moveTo>
                      <a:pt x="1298" y="263"/>
                    </a:moveTo>
                    <a:cubicBezTo>
                      <a:pt x="1846" y="263"/>
                      <a:pt x="2286" y="715"/>
                      <a:pt x="2262" y="1263"/>
                    </a:cubicBezTo>
                    <a:lnTo>
                      <a:pt x="2262" y="3049"/>
                    </a:lnTo>
                    <a:lnTo>
                      <a:pt x="334" y="3049"/>
                    </a:lnTo>
                    <a:lnTo>
                      <a:pt x="334" y="1263"/>
                    </a:lnTo>
                    <a:cubicBezTo>
                      <a:pt x="322" y="715"/>
                      <a:pt x="750" y="263"/>
                      <a:pt x="1298" y="263"/>
                    </a:cubicBezTo>
                    <a:close/>
                    <a:moveTo>
                      <a:pt x="1298" y="1"/>
                    </a:moveTo>
                    <a:cubicBezTo>
                      <a:pt x="595" y="1"/>
                      <a:pt x="24" y="560"/>
                      <a:pt x="0" y="1263"/>
                    </a:cubicBezTo>
                    <a:lnTo>
                      <a:pt x="0" y="3215"/>
                    </a:lnTo>
                    <a:cubicBezTo>
                      <a:pt x="0" y="3311"/>
                      <a:pt x="72" y="3394"/>
                      <a:pt x="167" y="3394"/>
                    </a:cubicBezTo>
                    <a:lnTo>
                      <a:pt x="2429" y="3394"/>
                    </a:lnTo>
                    <a:cubicBezTo>
                      <a:pt x="2524" y="3394"/>
                      <a:pt x="2608" y="3311"/>
                      <a:pt x="2608" y="3227"/>
                    </a:cubicBezTo>
                    <a:lnTo>
                      <a:pt x="2608" y="1263"/>
                    </a:lnTo>
                    <a:cubicBezTo>
                      <a:pt x="2584" y="560"/>
                      <a:pt x="2000" y="1"/>
                      <a:pt x="129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27"/>
              <p:cNvSpPr/>
              <p:nvPr/>
            </p:nvSpPr>
            <p:spPr>
              <a:xfrm>
                <a:off x="3089813" y="3887650"/>
                <a:ext cx="65500" cy="848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3395" extrusionOk="0">
                    <a:moveTo>
                      <a:pt x="1310" y="263"/>
                    </a:moveTo>
                    <a:cubicBezTo>
                      <a:pt x="1857" y="263"/>
                      <a:pt x="2298" y="715"/>
                      <a:pt x="2274" y="1263"/>
                    </a:cubicBezTo>
                    <a:lnTo>
                      <a:pt x="2274" y="3049"/>
                    </a:lnTo>
                    <a:lnTo>
                      <a:pt x="345" y="3049"/>
                    </a:lnTo>
                    <a:lnTo>
                      <a:pt x="345" y="1263"/>
                    </a:lnTo>
                    <a:cubicBezTo>
                      <a:pt x="322" y="715"/>
                      <a:pt x="762" y="263"/>
                      <a:pt x="1310" y="263"/>
                    </a:cubicBezTo>
                    <a:close/>
                    <a:moveTo>
                      <a:pt x="1310" y="1"/>
                    </a:moveTo>
                    <a:cubicBezTo>
                      <a:pt x="607" y="1"/>
                      <a:pt x="24" y="560"/>
                      <a:pt x="0" y="1263"/>
                    </a:cubicBezTo>
                    <a:lnTo>
                      <a:pt x="0" y="3215"/>
                    </a:lnTo>
                    <a:cubicBezTo>
                      <a:pt x="0" y="3311"/>
                      <a:pt x="83" y="3394"/>
                      <a:pt x="179" y="3394"/>
                    </a:cubicBezTo>
                    <a:lnTo>
                      <a:pt x="2441" y="3394"/>
                    </a:lnTo>
                    <a:cubicBezTo>
                      <a:pt x="2536" y="3394"/>
                      <a:pt x="2608" y="3311"/>
                      <a:pt x="2619" y="3227"/>
                    </a:cubicBezTo>
                    <a:lnTo>
                      <a:pt x="2619" y="1263"/>
                    </a:lnTo>
                    <a:cubicBezTo>
                      <a:pt x="2596" y="560"/>
                      <a:pt x="2012" y="1"/>
                      <a:pt x="1310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27"/>
              <p:cNvSpPr/>
              <p:nvPr/>
            </p:nvSpPr>
            <p:spPr>
              <a:xfrm>
                <a:off x="3191888" y="3886775"/>
                <a:ext cx="65225" cy="85750"/>
              </a:xfrm>
              <a:custGeom>
                <a:avLst/>
                <a:gdLst/>
                <a:ahLst/>
                <a:cxnLst/>
                <a:rect l="l" t="t" r="r" b="b"/>
                <a:pathLst>
                  <a:path w="2609" h="3430" extrusionOk="0">
                    <a:moveTo>
                      <a:pt x="1311" y="298"/>
                    </a:moveTo>
                    <a:cubicBezTo>
                      <a:pt x="1858" y="298"/>
                      <a:pt x="2287" y="750"/>
                      <a:pt x="2275" y="1298"/>
                    </a:cubicBezTo>
                    <a:lnTo>
                      <a:pt x="2275" y="3084"/>
                    </a:lnTo>
                    <a:lnTo>
                      <a:pt x="346" y="3084"/>
                    </a:lnTo>
                    <a:lnTo>
                      <a:pt x="346" y="1298"/>
                    </a:lnTo>
                    <a:cubicBezTo>
                      <a:pt x="322" y="750"/>
                      <a:pt x="763" y="298"/>
                      <a:pt x="1311" y="298"/>
                    </a:cubicBezTo>
                    <a:close/>
                    <a:moveTo>
                      <a:pt x="1311" y="0"/>
                    </a:moveTo>
                    <a:cubicBezTo>
                      <a:pt x="584" y="0"/>
                      <a:pt x="1" y="583"/>
                      <a:pt x="1" y="1298"/>
                    </a:cubicBezTo>
                    <a:lnTo>
                      <a:pt x="1" y="3250"/>
                    </a:lnTo>
                    <a:cubicBezTo>
                      <a:pt x="1" y="3346"/>
                      <a:pt x="84" y="3429"/>
                      <a:pt x="180" y="3429"/>
                    </a:cubicBezTo>
                    <a:lnTo>
                      <a:pt x="2442" y="3429"/>
                    </a:lnTo>
                    <a:cubicBezTo>
                      <a:pt x="2537" y="3429"/>
                      <a:pt x="2608" y="3346"/>
                      <a:pt x="2608" y="3262"/>
                    </a:cubicBezTo>
                    <a:lnTo>
                      <a:pt x="2608" y="1298"/>
                    </a:lnTo>
                    <a:cubicBezTo>
                      <a:pt x="2608" y="583"/>
                      <a:pt x="2025" y="0"/>
                      <a:pt x="1311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27"/>
              <p:cNvSpPr/>
              <p:nvPr/>
            </p:nvSpPr>
            <p:spPr>
              <a:xfrm>
                <a:off x="3075813" y="2466125"/>
                <a:ext cx="9250" cy="5977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2391" extrusionOk="0">
                    <a:moveTo>
                      <a:pt x="185" y="1"/>
                    </a:moveTo>
                    <a:cubicBezTo>
                      <a:pt x="93" y="1"/>
                      <a:pt x="0" y="63"/>
                      <a:pt x="12" y="188"/>
                    </a:cubicBezTo>
                    <a:lnTo>
                      <a:pt x="12" y="2224"/>
                    </a:lnTo>
                    <a:cubicBezTo>
                      <a:pt x="12" y="2307"/>
                      <a:pt x="96" y="2391"/>
                      <a:pt x="191" y="2391"/>
                    </a:cubicBezTo>
                    <a:cubicBezTo>
                      <a:pt x="274" y="2391"/>
                      <a:pt x="358" y="2307"/>
                      <a:pt x="358" y="2224"/>
                    </a:cubicBezTo>
                    <a:lnTo>
                      <a:pt x="358" y="188"/>
                    </a:lnTo>
                    <a:cubicBezTo>
                      <a:pt x="370" y="63"/>
                      <a:pt x="277" y="1"/>
                      <a:pt x="185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27"/>
              <p:cNvSpPr/>
              <p:nvPr/>
            </p:nvSpPr>
            <p:spPr>
              <a:xfrm>
                <a:off x="3118238" y="2466575"/>
                <a:ext cx="8500" cy="5932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373" extrusionOk="0">
                    <a:moveTo>
                      <a:pt x="168" y="1"/>
                    </a:moveTo>
                    <a:cubicBezTo>
                      <a:pt x="83" y="1"/>
                      <a:pt x="0" y="57"/>
                      <a:pt x="6" y="170"/>
                    </a:cubicBezTo>
                    <a:lnTo>
                      <a:pt x="6" y="2206"/>
                    </a:lnTo>
                    <a:cubicBezTo>
                      <a:pt x="6" y="2289"/>
                      <a:pt x="78" y="2373"/>
                      <a:pt x="173" y="2373"/>
                    </a:cubicBezTo>
                    <a:cubicBezTo>
                      <a:pt x="268" y="2373"/>
                      <a:pt x="339" y="2289"/>
                      <a:pt x="339" y="2206"/>
                    </a:cubicBezTo>
                    <a:lnTo>
                      <a:pt x="339" y="170"/>
                    </a:lnTo>
                    <a:cubicBezTo>
                      <a:pt x="339" y="57"/>
                      <a:pt x="253" y="1"/>
                      <a:pt x="168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27"/>
              <p:cNvSpPr/>
              <p:nvPr/>
            </p:nvSpPr>
            <p:spPr>
              <a:xfrm>
                <a:off x="3160488" y="2466575"/>
                <a:ext cx="8525" cy="59325"/>
              </a:xfrm>
              <a:custGeom>
                <a:avLst/>
                <a:gdLst/>
                <a:ahLst/>
                <a:cxnLst/>
                <a:rect l="l" t="t" r="r" b="b"/>
                <a:pathLst>
                  <a:path w="341" h="2373" extrusionOk="0">
                    <a:moveTo>
                      <a:pt x="169" y="1"/>
                    </a:moveTo>
                    <a:cubicBezTo>
                      <a:pt x="84" y="1"/>
                      <a:pt x="1" y="57"/>
                      <a:pt x="7" y="170"/>
                    </a:cubicBezTo>
                    <a:lnTo>
                      <a:pt x="7" y="2206"/>
                    </a:lnTo>
                    <a:cubicBezTo>
                      <a:pt x="7" y="2289"/>
                      <a:pt x="78" y="2373"/>
                      <a:pt x="173" y="2373"/>
                    </a:cubicBezTo>
                    <a:cubicBezTo>
                      <a:pt x="269" y="2373"/>
                      <a:pt x="340" y="2289"/>
                      <a:pt x="340" y="2206"/>
                    </a:cubicBezTo>
                    <a:lnTo>
                      <a:pt x="340" y="170"/>
                    </a:lnTo>
                    <a:cubicBezTo>
                      <a:pt x="340" y="57"/>
                      <a:pt x="254" y="1"/>
                      <a:pt x="169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27"/>
              <p:cNvSpPr/>
              <p:nvPr/>
            </p:nvSpPr>
            <p:spPr>
              <a:xfrm>
                <a:off x="3075813" y="2687000"/>
                <a:ext cx="9250" cy="550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2200" extrusionOk="0">
                    <a:moveTo>
                      <a:pt x="185" y="0"/>
                    </a:moveTo>
                    <a:cubicBezTo>
                      <a:pt x="93" y="0"/>
                      <a:pt x="0" y="63"/>
                      <a:pt x="12" y="188"/>
                    </a:cubicBezTo>
                    <a:lnTo>
                      <a:pt x="12" y="2033"/>
                    </a:lnTo>
                    <a:cubicBezTo>
                      <a:pt x="12" y="2128"/>
                      <a:pt x="96" y="2200"/>
                      <a:pt x="191" y="2200"/>
                    </a:cubicBezTo>
                    <a:cubicBezTo>
                      <a:pt x="274" y="2200"/>
                      <a:pt x="358" y="2128"/>
                      <a:pt x="358" y="2033"/>
                    </a:cubicBezTo>
                    <a:lnTo>
                      <a:pt x="358" y="188"/>
                    </a:lnTo>
                    <a:cubicBezTo>
                      <a:pt x="370" y="63"/>
                      <a:pt x="277" y="0"/>
                      <a:pt x="18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27"/>
              <p:cNvSpPr/>
              <p:nvPr/>
            </p:nvSpPr>
            <p:spPr>
              <a:xfrm>
                <a:off x="3118388" y="2687425"/>
                <a:ext cx="8350" cy="54575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183" extrusionOk="0">
                    <a:moveTo>
                      <a:pt x="167" y="1"/>
                    </a:moveTo>
                    <a:cubicBezTo>
                      <a:pt x="83" y="1"/>
                      <a:pt x="0" y="57"/>
                      <a:pt x="0" y="171"/>
                    </a:cubicBezTo>
                    <a:lnTo>
                      <a:pt x="0" y="2016"/>
                    </a:lnTo>
                    <a:cubicBezTo>
                      <a:pt x="0" y="2111"/>
                      <a:pt x="72" y="2183"/>
                      <a:pt x="167" y="2183"/>
                    </a:cubicBezTo>
                    <a:cubicBezTo>
                      <a:pt x="262" y="2183"/>
                      <a:pt x="333" y="2111"/>
                      <a:pt x="333" y="2016"/>
                    </a:cubicBezTo>
                    <a:lnTo>
                      <a:pt x="333" y="171"/>
                    </a:lnTo>
                    <a:cubicBezTo>
                      <a:pt x="333" y="57"/>
                      <a:pt x="250" y="1"/>
                      <a:pt x="16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27"/>
              <p:cNvSpPr/>
              <p:nvPr/>
            </p:nvSpPr>
            <p:spPr>
              <a:xfrm>
                <a:off x="3160638" y="2687425"/>
                <a:ext cx="8375" cy="545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183" extrusionOk="0">
                    <a:moveTo>
                      <a:pt x="167" y="1"/>
                    </a:moveTo>
                    <a:cubicBezTo>
                      <a:pt x="84" y="1"/>
                      <a:pt x="1" y="57"/>
                      <a:pt x="1" y="171"/>
                    </a:cubicBezTo>
                    <a:lnTo>
                      <a:pt x="1" y="2016"/>
                    </a:lnTo>
                    <a:cubicBezTo>
                      <a:pt x="1" y="2111"/>
                      <a:pt x="72" y="2183"/>
                      <a:pt x="167" y="2183"/>
                    </a:cubicBezTo>
                    <a:cubicBezTo>
                      <a:pt x="263" y="2183"/>
                      <a:pt x="334" y="2111"/>
                      <a:pt x="334" y="2016"/>
                    </a:cubicBezTo>
                    <a:lnTo>
                      <a:pt x="334" y="171"/>
                    </a:lnTo>
                    <a:cubicBezTo>
                      <a:pt x="334" y="57"/>
                      <a:pt x="251" y="1"/>
                      <a:pt x="16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51" name="Google Shape;7151;p27"/>
            <p:cNvGrpSpPr/>
            <p:nvPr/>
          </p:nvGrpSpPr>
          <p:grpSpPr>
            <a:xfrm>
              <a:off x="3400813" y="1016175"/>
              <a:ext cx="1067700" cy="2091075"/>
              <a:chOff x="3927413" y="1881450"/>
              <a:chExt cx="1067700" cy="2091075"/>
            </a:xfrm>
          </p:grpSpPr>
          <p:sp>
            <p:nvSpPr>
              <p:cNvPr id="7152" name="Google Shape;7152;p27"/>
              <p:cNvSpPr/>
              <p:nvPr/>
            </p:nvSpPr>
            <p:spPr>
              <a:xfrm>
                <a:off x="3932463" y="1992025"/>
                <a:ext cx="1057900" cy="1976325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79053" extrusionOk="0">
                    <a:moveTo>
                      <a:pt x="23039" y="42988"/>
                    </a:moveTo>
                    <a:cubicBezTo>
                      <a:pt x="23837" y="42988"/>
                      <a:pt x="24539" y="43477"/>
                      <a:pt x="24813" y="44215"/>
                    </a:cubicBezTo>
                    <a:lnTo>
                      <a:pt x="29028" y="55788"/>
                    </a:lnTo>
                    <a:lnTo>
                      <a:pt x="13288" y="55788"/>
                    </a:lnTo>
                    <a:lnTo>
                      <a:pt x="17503" y="44215"/>
                    </a:lnTo>
                    <a:cubicBezTo>
                      <a:pt x="17777" y="43477"/>
                      <a:pt x="18479" y="42988"/>
                      <a:pt x="19265" y="42988"/>
                    </a:cubicBezTo>
                    <a:close/>
                    <a:moveTo>
                      <a:pt x="21150" y="0"/>
                    </a:moveTo>
                    <a:cubicBezTo>
                      <a:pt x="19696" y="0"/>
                      <a:pt x="18491" y="1189"/>
                      <a:pt x="18491" y="2674"/>
                    </a:cubicBezTo>
                    <a:lnTo>
                      <a:pt x="18491" y="16259"/>
                    </a:lnTo>
                    <a:cubicBezTo>
                      <a:pt x="18491" y="22236"/>
                      <a:pt x="17491" y="28177"/>
                      <a:pt x="15526" y="33821"/>
                    </a:cubicBezTo>
                    <a:lnTo>
                      <a:pt x="179" y="77981"/>
                    </a:lnTo>
                    <a:cubicBezTo>
                      <a:pt x="1" y="78505"/>
                      <a:pt x="382" y="79040"/>
                      <a:pt x="929" y="79052"/>
                    </a:cubicBezTo>
                    <a:lnTo>
                      <a:pt x="8418" y="79052"/>
                    </a:lnTo>
                    <a:cubicBezTo>
                      <a:pt x="8835" y="79052"/>
                      <a:pt x="9180" y="78731"/>
                      <a:pt x="9216" y="78326"/>
                    </a:cubicBezTo>
                    <a:cubicBezTo>
                      <a:pt x="9823" y="71611"/>
                      <a:pt x="14252" y="66372"/>
                      <a:pt x="21158" y="66372"/>
                    </a:cubicBezTo>
                    <a:cubicBezTo>
                      <a:pt x="28052" y="66372"/>
                      <a:pt x="32481" y="71611"/>
                      <a:pt x="33100" y="78326"/>
                    </a:cubicBezTo>
                    <a:cubicBezTo>
                      <a:pt x="33136" y="78731"/>
                      <a:pt x="33481" y="79040"/>
                      <a:pt x="33886" y="79052"/>
                    </a:cubicBezTo>
                    <a:lnTo>
                      <a:pt x="41375" y="79052"/>
                    </a:lnTo>
                    <a:cubicBezTo>
                      <a:pt x="41923" y="79040"/>
                      <a:pt x="42315" y="78505"/>
                      <a:pt x="42137" y="77981"/>
                    </a:cubicBezTo>
                    <a:lnTo>
                      <a:pt x="26790" y="33821"/>
                    </a:lnTo>
                    <a:cubicBezTo>
                      <a:pt x="24825" y="28177"/>
                      <a:pt x="23825" y="22236"/>
                      <a:pt x="23825" y="16259"/>
                    </a:cubicBezTo>
                    <a:lnTo>
                      <a:pt x="23825" y="2757"/>
                    </a:lnTo>
                    <a:cubicBezTo>
                      <a:pt x="23825" y="1340"/>
                      <a:pt x="22754" y="102"/>
                      <a:pt x="21337" y="7"/>
                    </a:cubicBezTo>
                    <a:cubicBezTo>
                      <a:pt x="21274" y="3"/>
                      <a:pt x="21212" y="0"/>
                      <a:pt x="21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27"/>
              <p:cNvSpPr/>
              <p:nvPr/>
            </p:nvSpPr>
            <p:spPr>
              <a:xfrm>
                <a:off x="3932463" y="3542375"/>
                <a:ext cx="284600" cy="425975"/>
              </a:xfrm>
              <a:custGeom>
                <a:avLst/>
                <a:gdLst/>
                <a:ahLst/>
                <a:cxnLst/>
                <a:rect l="l" t="t" r="r" b="b"/>
                <a:pathLst>
                  <a:path w="11384" h="17039" extrusionOk="0">
                    <a:moveTo>
                      <a:pt x="5728" y="1"/>
                    </a:moveTo>
                    <a:lnTo>
                      <a:pt x="179" y="15967"/>
                    </a:lnTo>
                    <a:cubicBezTo>
                      <a:pt x="1" y="16491"/>
                      <a:pt x="382" y="17026"/>
                      <a:pt x="929" y="17038"/>
                    </a:cubicBezTo>
                    <a:lnTo>
                      <a:pt x="5418" y="17038"/>
                    </a:lnTo>
                    <a:lnTo>
                      <a:pt x="113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27"/>
              <p:cNvSpPr/>
              <p:nvPr/>
            </p:nvSpPr>
            <p:spPr>
              <a:xfrm>
                <a:off x="4259588" y="3062550"/>
                <a:ext cx="403650" cy="328650"/>
              </a:xfrm>
              <a:custGeom>
                <a:avLst/>
                <a:gdLst/>
                <a:ahLst/>
                <a:cxnLst/>
                <a:rect l="l" t="t" r="r" b="b"/>
                <a:pathLst>
                  <a:path w="16146" h="13146" extrusionOk="0">
                    <a:moveTo>
                      <a:pt x="9954" y="334"/>
                    </a:moveTo>
                    <a:cubicBezTo>
                      <a:pt x="10681" y="334"/>
                      <a:pt x="11312" y="787"/>
                      <a:pt x="11562" y="1453"/>
                    </a:cubicBezTo>
                    <a:lnTo>
                      <a:pt x="15693" y="12800"/>
                    </a:lnTo>
                    <a:lnTo>
                      <a:pt x="441" y="12800"/>
                    </a:lnTo>
                    <a:lnTo>
                      <a:pt x="4585" y="1453"/>
                    </a:lnTo>
                    <a:cubicBezTo>
                      <a:pt x="4823" y="787"/>
                      <a:pt x="5466" y="334"/>
                      <a:pt x="6180" y="334"/>
                    </a:cubicBezTo>
                    <a:close/>
                    <a:moveTo>
                      <a:pt x="6180" y="1"/>
                    </a:moveTo>
                    <a:cubicBezTo>
                      <a:pt x="5323" y="1"/>
                      <a:pt x="4561" y="537"/>
                      <a:pt x="4263" y="1334"/>
                    </a:cubicBezTo>
                    <a:lnTo>
                      <a:pt x="36" y="12907"/>
                    </a:lnTo>
                    <a:cubicBezTo>
                      <a:pt x="1" y="13026"/>
                      <a:pt x="84" y="13145"/>
                      <a:pt x="203" y="13145"/>
                    </a:cubicBezTo>
                    <a:lnTo>
                      <a:pt x="15943" y="13145"/>
                    </a:lnTo>
                    <a:cubicBezTo>
                      <a:pt x="16062" y="13145"/>
                      <a:pt x="16146" y="13026"/>
                      <a:pt x="16098" y="12907"/>
                    </a:cubicBezTo>
                    <a:lnTo>
                      <a:pt x="11883" y="1334"/>
                    </a:lnTo>
                    <a:cubicBezTo>
                      <a:pt x="11585" y="537"/>
                      <a:pt x="10812" y="1"/>
                      <a:pt x="995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27"/>
              <p:cNvSpPr/>
              <p:nvPr/>
            </p:nvSpPr>
            <p:spPr>
              <a:xfrm>
                <a:off x="3927413" y="1987875"/>
                <a:ext cx="1067700" cy="1984650"/>
              </a:xfrm>
              <a:custGeom>
                <a:avLst/>
                <a:gdLst/>
                <a:ahLst/>
                <a:cxnLst/>
                <a:rect l="l" t="t" r="r" b="b"/>
                <a:pathLst>
                  <a:path w="42708" h="79386" extrusionOk="0">
                    <a:moveTo>
                      <a:pt x="23241" y="43321"/>
                    </a:moveTo>
                    <a:cubicBezTo>
                      <a:pt x="23968" y="43321"/>
                      <a:pt x="24599" y="43774"/>
                      <a:pt x="24849" y="44440"/>
                    </a:cubicBezTo>
                    <a:lnTo>
                      <a:pt x="28980" y="55787"/>
                    </a:lnTo>
                    <a:lnTo>
                      <a:pt x="13728" y="55787"/>
                    </a:lnTo>
                    <a:lnTo>
                      <a:pt x="17872" y="44440"/>
                    </a:lnTo>
                    <a:cubicBezTo>
                      <a:pt x="18110" y="43774"/>
                      <a:pt x="18753" y="43321"/>
                      <a:pt x="19467" y="43321"/>
                    </a:cubicBezTo>
                    <a:close/>
                    <a:moveTo>
                      <a:pt x="19467" y="42988"/>
                    </a:moveTo>
                    <a:cubicBezTo>
                      <a:pt x="18610" y="42988"/>
                      <a:pt x="17848" y="43524"/>
                      <a:pt x="17550" y="44321"/>
                    </a:cubicBezTo>
                    <a:lnTo>
                      <a:pt x="13323" y="55894"/>
                    </a:lnTo>
                    <a:cubicBezTo>
                      <a:pt x="13288" y="56013"/>
                      <a:pt x="13371" y="56132"/>
                      <a:pt x="13490" y="56132"/>
                    </a:cubicBezTo>
                    <a:lnTo>
                      <a:pt x="29230" y="56132"/>
                    </a:lnTo>
                    <a:cubicBezTo>
                      <a:pt x="29349" y="56132"/>
                      <a:pt x="29433" y="56013"/>
                      <a:pt x="29385" y="55894"/>
                    </a:cubicBezTo>
                    <a:lnTo>
                      <a:pt x="25170" y="44321"/>
                    </a:lnTo>
                    <a:cubicBezTo>
                      <a:pt x="24872" y="43524"/>
                      <a:pt x="24099" y="42988"/>
                      <a:pt x="23241" y="42988"/>
                    </a:cubicBezTo>
                    <a:close/>
                    <a:moveTo>
                      <a:pt x="21358" y="334"/>
                    </a:moveTo>
                    <a:cubicBezTo>
                      <a:pt x="21414" y="334"/>
                      <a:pt x="21470" y="336"/>
                      <a:pt x="21527" y="340"/>
                    </a:cubicBezTo>
                    <a:cubicBezTo>
                      <a:pt x="22825" y="423"/>
                      <a:pt x="23848" y="1566"/>
                      <a:pt x="23848" y="2923"/>
                    </a:cubicBezTo>
                    <a:lnTo>
                      <a:pt x="23848" y="16413"/>
                    </a:lnTo>
                    <a:cubicBezTo>
                      <a:pt x="23848" y="22414"/>
                      <a:pt x="24861" y="28367"/>
                      <a:pt x="26825" y="34034"/>
                    </a:cubicBezTo>
                    <a:lnTo>
                      <a:pt x="42172" y="78206"/>
                    </a:lnTo>
                    <a:cubicBezTo>
                      <a:pt x="42315" y="78611"/>
                      <a:pt x="42006" y="79040"/>
                      <a:pt x="41577" y="79040"/>
                    </a:cubicBezTo>
                    <a:lnTo>
                      <a:pt x="34088" y="79040"/>
                    </a:lnTo>
                    <a:cubicBezTo>
                      <a:pt x="33766" y="79040"/>
                      <a:pt x="33493" y="78790"/>
                      <a:pt x="33469" y="78468"/>
                    </a:cubicBezTo>
                    <a:cubicBezTo>
                      <a:pt x="32814" y="71229"/>
                      <a:pt x="27944" y="66372"/>
                      <a:pt x="21360" y="66372"/>
                    </a:cubicBezTo>
                    <a:cubicBezTo>
                      <a:pt x="14776" y="66372"/>
                      <a:pt x="9906" y="71229"/>
                      <a:pt x="9251" y="78468"/>
                    </a:cubicBezTo>
                    <a:cubicBezTo>
                      <a:pt x="9216" y="78790"/>
                      <a:pt x="8942" y="79040"/>
                      <a:pt x="8620" y="79040"/>
                    </a:cubicBezTo>
                    <a:lnTo>
                      <a:pt x="1131" y="79040"/>
                    </a:lnTo>
                    <a:cubicBezTo>
                      <a:pt x="703" y="79040"/>
                      <a:pt x="393" y="78611"/>
                      <a:pt x="536" y="78206"/>
                    </a:cubicBezTo>
                    <a:lnTo>
                      <a:pt x="15883" y="34046"/>
                    </a:lnTo>
                    <a:cubicBezTo>
                      <a:pt x="17848" y="28379"/>
                      <a:pt x="18860" y="22426"/>
                      <a:pt x="18860" y="16425"/>
                    </a:cubicBezTo>
                    <a:lnTo>
                      <a:pt x="18860" y="2840"/>
                    </a:lnTo>
                    <a:cubicBezTo>
                      <a:pt x="18860" y="1444"/>
                      <a:pt x="19981" y="334"/>
                      <a:pt x="21358" y="334"/>
                    </a:cubicBezTo>
                    <a:close/>
                    <a:moveTo>
                      <a:pt x="21361" y="0"/>
                    </a:moveTo>
                    <a:cubicBezTo>
                      <a:pt x="19803" y="0"/>
                      <a:pt x="18526" y="1260"/>
                      <a:pt x="18514" y="2840"/>
                    </a:cubicBezTo>
                    <a:lnTo>
                      <a:pt x="18514" y="16425"/>
                    </a:lnTo>
                    <a:cubicBezTo>
                      <a:pt x="18514" y="22378"/>
                      <a:pt x="17526" y="28295"/>
                      <a:pt x="15562" y="33927"/>
                    </a:cubicBezTo>
                    <a:lnTo>
                      <a:pt x="215" y="78087"/>
                    </a:lnTo>
                    <a:cubicBezTo>
                      <a:pt x="0" y="78718"/>
                      <a:pt x="465" y="79385"/>
                      <a:pt x="1131" y="79385"/>
                    </a:cubicBezTo>
                    <a:lnTo>
                      <a:pt x="8620" y="79385"/>
                    </a:lnTo>
                    <a:cubicBezTo>
                      <a:pt x="9120" y="79385"/>
                      <a:pt x="9537" y="79004"/>
                      <a:pt x="9585" y="78504"/>
                    </a:cubicBezTo>
                    <a:cubicBezTo>
                      <a:pt x="10228" y="71444"/>
                      <a:pt x="14955" y="66705"/>
                      <a:pt x="21360" y="66705"/>
                    </a:cubicBezTo>
                    <a:cubicBezTo>
                      <a:pt x="27754" y="66705"/>
                      <a:pt x="32481" y="71444"/>
                      <a:pt x="33123" y="78504"/>
                    </a:cubicBezTo>
                    <a:cubicBezTo>
                      <a:pt x="33171" y="79004"/>
                      <a:pt x="33588" y="79385"/>
                      <a:pt x="34088" y="79385"/>
                    </a:cubicBezTo>
                    <a:lnTo>
                      <a:pt x="41577" y="79385"/>
                    </a:lnTo>
                    <a:cubicBezTo>
                      <a:pt x="42244" y="79373"/>
                      <a:pt x="42708" y="78730"/>
                      <a:pt x="42494" y="78099"/>
                    </a:cubicBezTo>
                    <a:lnTo>
                      <a:pt x="27147" y="33927"/>
                    </a:lnTo>
                    <a:cubicBezTo>
                      <a:pt x="25194" y="28307"/>
                      <a:pt x="24194" y="22390"/>
                      <a:pt x="24194" y="16425"/>
                    </a:cubicBezTo>
                    <a:lnTo>
                      <a:pt x="24194" y="2935"/>
                    </a:lnTo>
                    <a:cubicBezTo>
                      <a:pt x="24194" y="1387"/>
                      <a:pt x="23039" y="102"/>
                      <a:pt x="21551" y="6"/>
                    </a:cubicBezTo>
                    <a:cubicBezTo>
                      <a:pt x="21487" y="2"/>
                      <a:pt x="21424" y="0"/>
                      <a:pt x="21361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27"/>
              <p:cNvSpPr/>
              <p:nvPr/>
            </p:nvSpPr>
            <p:spPr>
              <a:xfrm>
                <a:off x="4456938" y="1881450"/>
                <a:ext cx="8650" cy="11492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597" extrusionOk="0">
                    <a:moveTo>
                      <a:pt x="173" y="1"/>
                    </a:moveTo>
                    <a:cubicBezTo>
                      <a:pt x="87" y="1"/>
                      <a:pt x="0" y="60"/>
                      <a:pt x="0" y="179"/>
                    </a:cubicBezTo>
                    <a:lnTo>
                      <a:pt x="0" y="4430"/>
                    </a:lnTo>
                    <a:cubicBezTo>
                      <a:pt x="0" y="4513"/>
                      <a:pt x="84" y="4597"/>
                      <a:pt x="179" y="4597"/>
                    </a:cubicBezTo>
                    <a:cubicBezTo>
                      <a:pt x="274" y="4597"/>
                      <a:pt x="346" y="4513"/>
                      <a:pt x="346" y="4430"/>
                    </a:cubicBezTo>
                    <a:lnTo>
                      <a:pt x="346" y="179"/>
                    </a:lnTo>
                    <a:cubicBezTo>
                      <a:pt x="346" y="60"/>
                      <a:pt x="259" y="1"/>
                      <a:pt x="173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27"/>
              <p:cNvSpPr/>
              <p:nvPr/>
            </p:nvSpPr>
            <p:spPr>
              <a:xfrm>
                <a:off x="4074438" y="3373300"/>
                <a:ext cx="773950" cy="169100"/>
              </a:xfrm>
              <a:custGeom>
                <a:avLst/>
                <a:gdLst/>
                <a:ahLst/>
                <a:cxnLst/>
                <a:rect l="l" t="t" r="r" b="b"/>
                <a:pathLst>
                  <a:path w="30958" h="6764" extrusionOk="0">
                    <a:moveTo>
                      <a:pt x="406" y="1"/>
                    </a:moveTo>
                    <a:cubicBezTo>
                      <a:pt x="180" y="1"/>
                      <a:pt x="1" y="191"/>
                      <a:pt x="1" y="418"/>
                    </a:cubicBezTo>
                    <a:lnTo>
                      <a:pt x="1" y="6359"/>
                    </a:lnTo>
                    <a:cubicBezTo>
                      <a:pt x="1" y="6585"/>
                      <a:pt x="180" y="6764"/>
                      <a:pt x="406" y="6764"/>
                    </a:cubicBezTo>
                    <a:lnTo>
                      <a:pt x="30552" y="6764"/>
                    </a:lnTo>
                    <a:cubicBezTo>
                      <a:pt x="30767" y="6764"/>
                      <a:pt x="30957" y="6585"/>
                      <a:pt x="30957" y="6359"/>
                    </a:cubicBezTo>
                    <a:lnTo>
                      <a:pt x="30957" y="418"/>
                    </a:lnTo>
                    <a:cubicBezTo>
                      <a:pt x="30957" y="191"/>
                      <a:pt x="30767" y="1"/>
                      <a:pt x="305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27"/>
              <p:cNvSpPr/>
              <p:nvPr/>
            </p:nvSpPr>
            <p:spPr>
              <a:xfrm>
                <a:off x="4070288" y="3369150"/>
                <a:ext cx="782250" cy="177725"/>
              </a:xfrm>
              <a:custGeom>
                <a:avLst/>
                <a:gdLst/>
                <a:ahLst/>
                <a:cxnLst/>
                <a:rect l="l" t="t" r="r" b="b"/>
                <a:pathLst>
                  <a:path w="31290" h="7109" extrusionOk="0">
                    <a:moveTo>
                      <a:pt x="30183" y="345"/>
                    </a:moveTo>
                    <a:cubicBezTo>
                      <a:pt x="30611" y="345"/>
                      <a:pt x="30945" y="691"/>
                      <a:pt x="30945" y="1107"/>
                    </a:cubicBezTo>
                    <a:lnTo>
                      <a:pt x="30945" y="6001"/>
                    </a:lnTo>
                    <a:cubicBezTo>
                      <a:pt x="30945" y="6418"/>
                      <a:pt x="30611" y="6763"/>
                      <a:pt x="30183" y="6763"/>
                    </a:cubicBezTo>
                    <a:lnTo>
                      <a:pt x="1096" y="6763"/>
                    </a:lnTo>
                    <a:cubicBezTo>
                      <a:pt x="679" y="6763"/>
                      <a:pt x="334" y="6418"/>
                      <a:pt x="334" y="6001"/>
                    </a:cubicBezTo>
                    <a:lnTo>
                      <a:pt x="334" y="1107"/>
                    </a:lnTo>
                    <a:cubicBezTo>
                      <a:pt x="334" y="691"/>
                      <a:pt x="679" y="345"/>
                      <a:pt x="1096" y="345"/>
                    </a:cubicBezTo>
                    <a:close/>
                    <a:moveTo>
                      <a:pt x="1096" y="0"/>
                    </a:moveTo>
                    <a:cubicBezTo>
                      <a:pt x="488" y="0"/>
                      <a:pt x="0" y="500"/>
                      <a:pt x="0" y="1107"/>
                    </a:cubicBezTo>
                    <a:lnTo>
                      <a:pt x="0" y="6001"/>
                    </a:lnTo>
                    <a:cubicBezTo>
                      <a:pt x="0" y="6608"/>
                      <a:pt x="488" y="7108"/>
                      <a:pt x="1096" y="7108"/>
                    </a:cubicBezTo>
                    <a:lnTo>
                      <a:pt x="30183" y="7108"/>
                    </a:lnTo>
                    <a:cubicBezTo>
                      <a:pt x="30790" y="7108"/>
                      <a:pt x="31290" y="6608"/>
                      <a:pt x="31290" y="6001"/>
                    </a:cubicBezTo>
                    <a:lnTo>
                      <a:pt x="31290" y="1107"/>
                    </a:lnTo>
                    <a:cubicBezTo>
                      <a:pt x="31290" y="500"/>
                      <a:pt x="30790" y="0"/>
                      <a:pt x="3018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27"/>
              <p:cNvSpPr/>
              <p:nvPr/>
            </p:nvSpPr>
            <p:spPr>
              <a:xfrm>
                <a:off x="4074438" y="3373600"/>
                <a:ext cx="773950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30958" h="3537" extrusionOk="0">
                    <a:moveTo>
                      <a:pt x="717" y="0"/>
                    </a:moveTo>
                    <a:cubicBezTo>
                      <a:pt x="322" y="0"/>
                      <a:pt x="1" y="318"/>
                      <a:pt x="1" y="727"/>
                    </a:cubicBezTo>
                    <a:lnTo>
                      <a:pt x="1" y="3537"/>
                    </a:lnTo>
                    <a:lnTo>
                      <a:pt x="30957" y="3537"/>
                    </a:lnTo>
                    <a:lnTo>
                      <a:pt x="30957" y="727"/>
                    </a:lnTo>
                    <a:cubicBezTo>
                      <a:pt x="30946" y="318"/>
                      <a:pt x="30624" y="0"/>
                      <a:pt x="30229" y="0"/>
                    </a:cubicBezTo>
                    <a:cubicBezTo>
                      <a:pt x="30222" y="0"/>
                      <a:pt x="30214" y="1"/>
                      <a:pt x="30207" y="1"/>
                    </a:cubicBezTo>
                    <a:lnTo>
                      <a:pt x="739" y="1"/>
                    </a:lnTo>
                    <a:cubicBezTo>
                      <a:pt x="732" y="1"/>
                      <a:pt x="725" y="0"/>
                      <a:pt x="7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27"/>
              <p:cNvSpPr/>
              <p:nvPr/>
            </p:nvSpPr>
            <p:spPr>
              <a:xfrm>
                <a:off x="4069988" y="3369425"/>
                <a:ext cx="782550" cy="97075"/>
              </a:xfrm>
              <a:custGeom>
                <a:avLst/>
                <a:gdLst/>
                <a:ahLst/>
                <a:cxnLst/>
                <a:rect l="l" t="t" r="r" b="b"/>
                <a:pathLst>
                  <a:path w="31302" h="3883" extrusionOk="0">
                    <a:moveTo>
                      <a:pt x="30397" y="334"/>
                    </a:moveTo>
                    <a:cubicBezTo>
                      <a:pt x="30707" y="334"/>
                      <a:pt x="30957" y="584"/>
                      <a:pt x="30969" y="894"/>
                    </a:cubicBezTo>
                    <a:lnTo>
                      <a:pt x="30969" y="3537"/>
                    </a:lnTo>
                    <a:lnTo>
                      <a:pt x="346" y="3537"/>
                    </a:lnTo>
                    <a:lnTo>
                      <a:pt x="358" y="894"/>
                    </a:lnTo>
                    <a:cubicBezTo>
                      <a:pt x="358" y="584"/>
                      <a:pt x="619" y="334"/>
                      <a:pt x="929" y="334"/>
                    </a:cubicBezTo>
                    <a:close/>
                    <a:moveTo>
                      <a:pt x="896" y="1"/>
                    </a:moveTo>
                    <a:cubicBezTo>
                      <a:pt x="406" y="1"/>
                      <a:pt x="12" y="401"/>
                      <a:pt x="12" y="894"/>
                    </a:cubicBezTo>
                    <a:lnTo>
                      <a:pt x="12" y="3704"/>
                    </a:lnTo>
                    <a:cubicBezTo>
                      <a:pt x="0" y="3799"/>
                      <a:pt x="84" y="3871"/>
                      <a:pt x="179" y="3882"/>
                    </a:cubicBezTo>
                    <a:lnTo>
                      <a:pt x="31135" y="3882"/>
                    </a:lnTo>
                    <a:cubicBezTo>
                      <a:pt x="31230" y="3871"/>
                      <a:pt x="31302" y="3787"/>
                      <a:pt x="31302" y="3704"/>
                    </a:cubicBezTo>
                    <a:lnTo>
                      <a:pt x="31302" y="894"/>
                    </a:lnTo>
                    <a:cubicBezTo>
                      <a:pt x="31290" y="401"/>
                      <a:pt x="30897" y="1"/>
                      <a:pt x="30407" y="1"/>
                    </a:cubicBezTo>
                    <a:cubicBezTo>
                      <a:pt x="30399" y="1"/>
                      <a:pt x="30392" y="1"/>
                      <a:pt x="30385" y="1"/>
                    </a:cubicBezTo>
                    <a:lnTo>
                      <a:pt x="917" y="1"/>
                    </a:lnTo>
                    <a:cubicBezTo>
                      <a:pt x="910" y="1"/>
                      <a:pt x="903" y="1"/>
                      <a:pt x="896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27"/>
              <p:cNvSpPr/>
              <p:nvPr/>
            </p:nvSpPr>
            <p:spPr>
              <a:xfrm>
                <a:off x="4179513" y="2895875"/>
                <a:ext cx="563800" cy="168800"/>
              </a:xfrm>
              <a:custGeom>
                <a:avLst/>
                <a:gdLst/>
                <a:ahLst/>
                <a:cxnLst/>
                <a:rect l="l" t="t" r="r" b="b"/>
                <a:pathLst>
                  <a:path w="22552" h="6752" extrusionOk="0">
                    <a:moveTo>
                      <a:pt x="822" y="0"/>
                    </a:moveTo>
                    <a:cubicBezTo>
                      <a:pt x="334" y="0"/>
                      <a:pt x="1" y="488"/>
                      <a:pt x="179" y="941"/>
                    </a:cubicBezTo>
                    <a:lnTo>
                      <a:pt x="2275" y="6156"/>
                    </a:lnTo>
                    <a:cubicBezTo>
                      <a:pt x="2418" y="6513"/>
                      <a:pt x="2763" y="6739"/>
                      <a:pt x="3144" y="6751"/>
                    </a:cubicBezTo>
                    <a:lnTo>
                      <a:pt x="19408" y="6751"/>
                    </a:lnTo>
                    <a:cubicBezTo>
                      <a:pt x="19777" y="6751"/>
                      <a:pt x="20122" y="6513"/>
                      <a:pt x="20265" y="6168"/>
                    </a:cubicBezTo>
                    <a:lnTo>
                      <a:pt x="22373" y="941"/>
                    </a:lnTo>
                    <a:cubicBezTo>
                      <a:pt x="22551" y="488"/>
                      <a:pt x="22218" y="0"/>
                      <a:pt x="217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27"/>
              <p:cNvSpPr/>
              <p:nvPr/>
            </p:nvSpPr>
            <p:spPr>
              <a:xfrm>
                <a:off x="4174463" y="2891400"/>
                <a:ext cx="573900" cy="177425"/>
              </a:xfrm>
              <a:custGeom>
                <a:avLst/>
                <a:gdLst/>
                <a:ahLst/>
                <a:cxnLst/>
                <a:rect l="l" t="t" r="r" b="b"/>
                <a:pathLst>
                  <a:path w="22956" h="7097" extrusionOk="0">
                    <a:moveTo>
                      <a:pt x="21960" y="345"/>
                    </a:moveTo>
                    <a:cubicBezTo>
                      <a:pt x="22117" y="345"/>
                      <a:pt x="22271" y="437"/>
                      <a:pt x="22360" y="572"/>
                    </a:cubicBezTo>
                    <a:cubicBezTo>
                      <a:pt x="22456" y="703"/>
                      <a:pt x="22479" y="894"/>
                      <a:pt x="22408" y="1048"/>
                    </a:cubicBezTo>
                    <a:lnTo>
                      <a:pt x="20313" y="6275"/>
                    </a:lnTo>
                    <a:cubicBezTo>
                      <a:pt x="20193" y="6573"/>
                      <a:pt x="19920" y="6763"/>
                      <a:pt x="19610" y="6763"/>
                    </a:cubicBezTo>
                    <a:lnTo>
                      <a:pt x="3346" y="6763"/>
                    </a:lnTo>
                    <a:cubicBezTo>
                      <a:pt x="3037" y="6763"/>
                      <a:pt x="2751" y="6573"/>
                      <a:pt x="2644" y="6275"/>
                    </a:cubicBezTo>
                    <a:lnTo>
                      <a:pt x="536" y="1048"/>
                    </a:lnTo>
                    <a:cubicBezTo>
                      <a:pt x="407" y="720"/>
                      <a:pt x="648" y="346"/>
                      <a:pt x="1008" y="346"/>
                    </a:cubicBezTo>
                    <a:cubicBezTo>
                      <a:pt x="1013" y="346"/>
                      <a:pt x="1019" y="346"/>
                      <a:pt x="1024" y="346"/>
                    </a:cubicBezTo>
                    <a:lnTo>
                      <a:pt x="21932" y="346"/>
                    </a:lnTo>
                    <a:cubicBezTo>
                      <a:pt x="21941" y="345"/>
                      <a:pt x="21951" y="345"/>
                      <a:pt x="21960" y="345"/>
                    </a:cubicBezTo>
                    <a:close/>
                    <a:moveTo>
                      <a:pt x="1024" y="1"/>
                    </a:moveTo>
                    <a:cubicBezTo>
                      <a:pt x="405" y="1"/>
                      <a:pt x="0" y="608"/>
                      <a:pt x="227" y="1179"/>
                    </a:cubicBezTo>
                    <a:lnTo>
                      <a:pt x="2322" y="6406"/>
                    </a:lnTo>
                    <a:cubicBezTo>
                      <a:pt x="2489" y="6823"/>
                      <a:pt x="2894" y="7097"/>
                      <a:pt x="3346" y="7097"/>
                    </a:cubicBezTo>
                    <a:lnTo>
                      <a:pt x="19610" y="7097"/>
                    </a:lnTo>
                    <a:cubicBezTo>
                      <a:pt x="20062" y="7097"/>
                      <a:pt x="20467" y="6823"/>
                      <a:pt x="20634" y="6406"/>
                    </a:cubicBezTo>
                    <a:lnTo>
                      <a:pt x="22729" y="1179"/>
                    </a:lnTo>
                    <a:cubicBezTo>
                      <a:pt x="22956" y="608"/>
                      <a:pt x="22539" y="1"/>
                      <a:pt x="21932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27"/>
              <p:cNvSpPr/>
              <p:nvPr/>
            </p:nvSpPr>
            <p:spPr>
              <a:xfrm>
                <a:off x="4403663" y="2697475"/>
                <a:ext cx="115500" cy="198125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7925" extrusionOk="0">
                    <a:moveTo>
                      <a:pt x="2310" y="1"/>
                    </a:moveTo>
                    <a:cubicBezTo>
                      <a:pt x="2161" y="1"/>
                      <a:pt x="2012" y="90"/>
                      <a:pt x="1965" y="269"/>
                    </a:cubicBezTo>
                    <a:lnTo>
                      <a:pt x="0" y="7924"/>
                    </a:lnTo>
                    <a:lnTo>
                      <a:pt x="4620" y="7924"/>
                    </a:lnTo>
                    <a:lnTo>
                      <a:pt x="2655" y="269"/>
                    </a:lnTo>
                    <a:cubicBezTo>
                      <a:pt x="2608" y="90"/>
                      <a:pt x="2459" y="1"/>
                      <a:pt x="231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27"/>
              <p:cNvSpPr/>
              <p:nvPr/>
            </p:nvSpPr>
            <p:spPr>
              <a:xfrm>
                <a:off x="4398588" y="2693175"/>
                <a:ext cx="125050" cy="206875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8275" extrusionOk="0">
                    <a:moveTo>
                      <a:pt x="2513" y="345"/>
                    </a:moveTo>
                    <a:cubicBezTo>
                      <a:pt x="2596" y="345"/>
                      <a:pt x="2668" y="405"/>
                      <a:pt x="2692" y="488"/>
                    </a:cubicBezTo>
                    <a:lnTo>
                      <a:pt x="4609" y="7930"/>
                    </a:lnTo>
                    <a:lnTo>
                      <a:pt x="418" y="7930"/>
                    </a:lnTo>
                    <a:lnTo>
                      <a:pt x="2334" y="488"/>
                    </a:lnTo>
                    <a:cubicBezTo>
                      <a:pt x="2346" y="405"/>
                      <a:pt x="2430" y="345"/>
                      <a:pt x="2513" y="345"/>
                    </a:cubicBezTo>
                    <a:close/>
                    <a:moveTo>
                      <a:pt x="2513" y="0"/>
                    </a:moveTo>
                    <a:cubicBezTo>
                      <a:pt x="2275" y="0"/>
                      <a:pt x="2061" y="167"/>
                      <a:pt x="2001" y="393"/>
                    </a:cubicBezTo>
                    <a:lnTo>
                      <a:pt x="37" y="8049"/>
                    </a:lnTo>
                    <a:cubicBezTo>
                      <a:pt x="1" y="8168"/>
                      <a:pt x="84" y="8263"/>
                      <a:pt x="203" y="8275"/>
                    </a:cubicBezTo>
                    <a:lnTo>
                      <a:pt x="4823" y="8275"/>
                    </a:lnTo>
                    <a:cubicBezTo>
                      <a:pt x="4871" y="8275"/>
                      <a:pt x="4930" y="8239"/>
                      <a:pt x="4954" y="8204"/>
                    </a:cubicBezTo>
                    <a:cubicBezTo>
                      <a:pt x="4990" y="8156"/>
                      <a:pt x="5001" y="8108"/>
                      <a:pt x="4990" y="8049"/>
                    </a:cubicBezTo>
                    <a:lnTo>
                      <a:pt x="3025" y="393"/>
                    </a:lnTo>
                    <a:cubicBezTo>
                      <a:pt x="2966" y="167"/>
                      <a:pt x="2751" y="0"/>
                      <a:pt x="251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27"/>
              <p:cNvSpPr/>
              <p:nvPr/>
            </p:nvSpPr>
            <p:spPr>
              <a:xfrm>
                <a:off x="4357688" y="2049900"/>
                <a:ext cx="207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8286" h="349" extrusionOk="0">
                    <a:moveTo>
                      <a:pt x="222" y="1"/>
                    </a:moveTo>
                    <a:cubicBezTo>
                      <a:pt x="1" y="1"/>
                      <a:pt x="1" y="348"/>
                      <a:pt x="222" y="348"/>
                    </a:cubicBezTo>
                    <a:cubicBezTo>
                      <a:pt x="229" y="348"/>
                      <a:pt x="236" y="348"/>
                      <a:pt x="244" y="347"/>
                    </a:cubicBezTo>
                    <a:lnTo>
                      <a:pt x="8054" y="347"/>
                    </a:lnTo>
                    <a:cubicBezTo>
                      <a:pt x="8061" y="348"/>
                      <a:pt x="8068" y="348"/>
                      <a:pt x="8075" y="348"/>
                    </a:cubicBezTo>
                    <a:cubicBezTo>
                      <a:pt x="8286" y="348"/>
                      <a:pt x="8285" y="1"/>
                      <a:pt x="8064" y="1"/>
                    </a:cubicBezTo>
                    <a:cubicBezTo>
                      <a:pt x="8057" y="1"/>
                      <a:pt x="8050" y="1"/>
                      <a:pt x="8042" y="2"/>
                    </a:cubicBezTo>
                    <a:lnTo>
                      <a:pt x="244" y="2"/>
                    </a:lnTo>
                    <a:cubicBezTo>
                      <a:pt x="236" y="1"/>
                      <a:pt x="229" y="1"/>
                      <a:pt x="222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27"/>
              <p:cNvSpPr/>
              <p:nvPr/>
            </p:nvSpPr>
            <p:spPr>
              <a:xfrm>
                <a:off x="4456938" y="2612800"/>
                <a:ext cx="8650" cy="8902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561" extrusionOk="0">
                    <a:moveTo>
                      <a:pt x="173" y="0"/>
                    </a:moveTo>
                    <a:cubicBezTo>
                      <a:pt x="87" y="0"/>
                      <a:pt x="0" y="60"/>
                      <a:pt x="0" y="179"/>
                    </a:cubicBezTo>
                    <a:lnTo>
                      <a:pt x="0" y="3394"/>
                    </a:lnTo>
                    <a:cubicBezTo>
                      <a:pt x="0" y="3477"/>
                      <a:pt x="84" y="3560"/>
                      <a:pt x="179" y="3560"/>
                    </a:cubicBezTo>
                    <a:cubicBezTo>
                      <a:pt x="274" y="3560"/>
                      <a:pt x="346" y="3477"/>
                      <a:pt x="346" y="3394"/>
                    </a:cubicBezTo>
                    <a:lnTo>
                      <a:pt x="346" y="179"/>
                    </a:lnTo>
                    <a:cubicBezTo>
                      <a:pt x="346" y="60"/>
                      <a:pt x="259" y="0"/>
                      <a:pt x="17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27"/>
              <p:cNvSpPr/>
              <p:nvPr/>
            </p:nvSpPr>
            <p:spPr>
              <a:xfrm>
                <a:off x="4166713" y="3369075"/>
                <a:ext cx="8975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897" extrusionOk="0">
                    <a:moveTo>
                      <a:pt x="175" y="0"/>
                    </a:moveTo>
                    <a:cubicBezTo>
                      <a:pt x="90" y="0"/>
                      <a:pt x="7" y="57"/>
                      <a:pt x="13" y="170"/>
                    </a:cubicBezTo>
                    <a:lnTo>
                      <a:pt x="13" y="3718"/>
                    </a:lnTo>
                    <a:cubicBezTo>
                      <a:pt x="1" y="3813"/>
                      <a:pt x="84" y="3896"/>
                      <a:pt x="179" y="3896"/>
                    </a:cubicBezTo>
                    <a:cubicBezTo>
                      <a:pt x="275" y="3885"/>
                      <a:pt x="358" y="3813"/>
                      <a:pt x="346" y="3718"/>
                    </a:cubicBezTo>
                    <a:lnTo>
                      <a:pt x="346" y="170"/>
                    </a:lnTo>
                    <a:cubicBezTo>
                      <a:pt x="346" y="57"/>
                      <a:pt x="260" y="0"/>
                      <a:pt x="17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27"/>
              <p:cNvSpPr/>
              <p:nvPr/>
            </p:nvSpPr>
            <p:spPr>
              <a:xfrm>
                <a:off x="4263463" y="3368625"/>
                <a:ext cx="8950" cy="978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15" extrusionOk="0">
                    <a:moveTo>
                      <a:pt x="179" y="0"/>
                    </a:moveTo>
                    <a:cubicBezTo>
                      <a:pt x="90" y="0"/>
                      <a:pt x="0" y="63"/>
                      <a:pt x="12" y="188"/>
                    </a:cubicBezTo>
                    <a:lnTo>
                      <a:pt x="12" y="3736"/>
                    </a:lnTo>
                    <a:cubicBezTo>
                      <a:pt x="0" y="3831"/>
                      <a:pt x="84" y="3914"/>
                      <a:pt x="179" y="3914"/>
                    </a:cubicBezTo>
                    <a:cubicBezTo>
                      <a:pt x="274" y="3903"/>
                      <a:pt x="346" y="3831"/>
                      <a:pt x="346" y="3736"/>
                    </a:cubicBezTo>
                    <a:lnTo>
                      <a:pt x="346" y="188"/>
                    </a:lnTo>
                    <a:cubicBezTo>
                      <a:pt x="358" y="63"/>
                      <a:pt x="268" y="0"/>
                      <a:pt x="17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27"/>
              <p:cNvSpPr/>
              <p:nvPr/>
            </p:nvSpPr>
            <p:spPr>
              <a:xfrm>
                <a:off x="4360188" y="3368625"/>
                <a:ext cx="8975" cy="9787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915" extrusionOk="0">
                    <a:moveTo>
                      <a:pt x="180" y="0"/>
                    </a:moveTo>
                    <a:cubicBezTo>
                      <a:pt x="90" y="0"/>
                      <a:pt x="1" y="63"/>
                      <a:pt x="13" y="188"/>
                    </a:cubicBezTo>
                    <a:lnTo>
                      <a:pt x="13" y="3736"/>
                    </a:lnTo>
                    <a:cubicBezTo>
                      <a:pt x="1" y="3831"/>
                      <a:pt x="84" y="3903"/>
                      <a:pt x="180" y="3914"/>
                    </a:cubicBezTo>
                    <a:cubicBezTo>
                      <a:pt x="275" y="3914"/>
                      <a:pt x="346" y="3831"/>
                      <a:pt x="346" y="3736"/>
                    </a:cubicBezTo>
                    <a:lnTo>
                      <a:pt x="346" y="188"/>
                    </a:lnTo>
                    <a:cubicBezTo>
                      <a:pt x="358" y="63"/>
                      <a:pt x="269" y="0"/>
                      <a:pt x="18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27"/>
              <p:cNvSpPr/>
              <p:nvPr/>
            </p:nvSpPr>
            <p:spPr>
              <a:xfrm>
                <a:off x="4456938" y="3369075"/>
                <a:ext cx="8950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897" extrusionOk="0">
                    <a:moveTo>
                      <a:pt x="175" y="0"/>
                    </a:moveTo>
                    <a:cubicBezTo>
                      <a:pt x="90" y="0"/>
                      <a:pt x="6" y="57"/>
                      <a:pt x="12" y="170"/>
                    </a:cubicBezTo>
                    <a:lnTo>
                      <a:pt x="12" y="3718"/>
                    </a:lnTo>
                    <a:cubicBezTo>
                      <a:pt x="0" y="3813"/>
                      <a:pt x="84" y="3885"/>
                      <a:pt x="179" y="3896"/>
                    </a:cubicBezTo>
                    <a:cubicBezTo>
                      <a:pt x="274" y="3896"/>
                      <a:pt x="358" y="3813"/>
                      <a:pt x="346" y="3718"/>
                    </a:cubicBezTo>
                    <a:lnTo>
                      <a:pt x="346" y="170"/>
                    </a:lnTo>
                    <a:cubicBezTo>
                      <a:pt x="346" y="57"/>
                      <a:pt x="259" y="0"/>
                      <a:pt x="17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27"/>
              <p:cNvSpPr/>
              <p:nvPr/>
            </p:nvSpPr>
            <p:spPr>
              <a:xfrm>
                <a:off x="4553688" y="3369075"/>
                <a:ext cx="8950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897" extrusionOk="0">
                    <a:moveTo>
                      <a:pt x="174" y="0"/>
                    </a:moveTo>
                    <a:cubicBezTo>
                      <a:pt x="89" y="0"/>
                      <a:pt x="6" y="57"/>
                      <a:pt x="12" y="170"/>
                    </a:cubicBezTo>
                    <a:lnTo>
                      <a:pt x="12" y="3718"/>
                    </a:lnTo>
                    <a:cubicBezTo>
                      <a:pt x="0" y="3813"/>
                      <a:pt x="83" y="3885"/>
                      <a:pt x="179" y="3896"/>
                    </a:cubicBezTo>
                    <a:cubicBezTo>
                      <a:pt x="274" y="3896"/>
                      <a:pt x="357" y="3813"/>
                      <a:pt x="345" y="3718"/>
                    </a:cubicBezTo>
                    <a:lnTo>
                      <a:pt x="345" y="170"/>
                    </a:lnTo>
                    <a:cubicBezTo>
                      <a:pt x="345" y="57"/>
                      <a:pt x="259" y="0"/>
                      <a:pt x="17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27"/>
              <p:cNvSpPr/>
              <p:nvPr/>
            </p:nvSpPr>
            <p:spPr>
              <a:xfrm>
                <a:off x="4650413" y="3369075"/>
                <a:ext cx="8950" cy="9742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897" extrusionOk="0">
                    <a:moveTo>
                      <a:pt x="175" y="0"/>
                    </a:moveTo>
                    <a:cubicBezTo>
                      <a:pt x="90" y="0"/>
                      <a:pt x="6" y="57"/>
                      <a:pt x="12" y="170"/>
                    </a:cubicBezTo>
                    <a:lnTo>
                      <a:pt x="12" y="3718"/>
                    </a:lnTo>
                    <a:cubicBezTo>
                      <a:pt x="1" y="3813"/>
                      <a:pt x="84" y="3885"/>
                      <a:pt x="179" y="3896"/>
                    </a:cubicBezTo>
                    <a:cubicBezTo>
                      <a:pt x="274" y="3896"/>
                      <a:pt x="358" y="3813"/>
                      <a:pt x="346" y="3718"/>
                    </a:cubicBezTo>
                    <a:lnTo>
                      <a:pt x="346" y="170"/>
                    </a:lnTo>
                    <a:cubicBezTo>
                      <a:pt x="346" y="57"/>
                      <a:pt x="260" y="0"/>
                      <a:pt x="17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27"/>
              <p:cNvSpPr/>
              <p:nvPr/>
            </p:nvSpPr>
            <p:spPr>
              <a:xfrm>
                <a:off x="4747163" y="3368625"/>
                <a:ext cx="8950" cy="97875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915" extrusionOk="0">
                    <a:moveTo>
                      <a:pt x="179" y="0"/>
                    </a:moveTo>
                    <a:cubicBezTo>
                      <a:pt x="89" y="0"/>
                      <a:pt x="0" y="63"/>
                      <a:pt x="12" y="188"/>
                    </a:cubicBezTo>
                    <a:lnTo>
                      <a:pt x="12" y="3736"/>
                    </a:lnTo>
                    <a:cubicBezTo>
                      <a:pt x="0" y="3831"/>
                      <a:pt x="83" y="3903"/>
                      <a:pt x="179" y="3914"/>
                    </a:cubicBezTo>
                    <a:cubicBezTo>
                      <a:pt x="274" y="3914"/>
                      <a:pt x="345" y="3831"/>
                      <a:pt x="345" y="3736"/>
                    </a:cubicBezTo>
                    <a:lnTo>
                      <a:pt x="345" y="188"/>
                    </a:lnTo>
                    <a:cubicBezTo>
                      <a:pt x="357" y="63"/>
                      <a:pt x="268" y="0"/>
                      <a:pt x="17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27"/>
              <p:cNvSpPr/>
              <p:nvPr/>
            </p:nvSpPr>
            <p:spPr>
              <a:xfrm>
                <a:off x="4703688" y="3542375"/>
                <a:ext cx="284600" cy="425975"/>
              </a:xfrm>
              <a:custGeom>
                <a:avLst/>
                <a:gdLst/>
                <a:ahLst/>
                <a:cxnLst/>
                <a:rect l="l" t="t" r="r" b="b"/>
                <a:pathLst>
                  <a:path w="11384" h="17039" extrusionOk="0">
                    <a:moveTo>
                      <a:pt x="1" y="1"/>
                    </a:moveTo>
                    <a:lnTo>
                      <a:pt x="5966" y="17038"/>
                    </a:lnTo>
                    <a:lnTo>
                      <a:pt x="10443" y="17038"/>
                    </a:lnTo>
                    <a:cubicBezTo>
                      <a:pt x="10990" y="17026"/>
                      <a:pt x="11383" y="16491"/>
                      <a:pt x="11193" y="15967"/>
                    </a:cubicBezTo>
                    <a:lnTo>
                      <a:pt x="565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27"/>
              <p:cNvSpPr/>
              <p:nvPr/>
            </p:nvSpPr>
            <p:spPr>
              <a:xfrm>
                <a:off x="3927413" y="3538200"/>
                <a:ext cx="294100" cy="434325"/>
              </a:xfrm>
              <a:custGeom>
                <a:avLst/>
                <a:gdLst/>
                <a:ahLst/>
                <a:cxnLst/>
                <a:rect l="l" t="t" r="r" b="b"/>
                <a:pathLst>
                  <a:path w="11764" h="17373" extrusionOk="0">
                    <a:moveTo>
                      <a:pt x="11347" y="334"/>
                    </a:moveTo>
                    <a:lnTo>
                      <a:pt x="5489" y="17027"/>
                    </a:lnTo>
                    <a:lnTo>
                      <a:pt x="1131" y="17027"/>
                    </a:lnTo>
                    <a:cubicBezTo>
                      <a:pt x="703" y="17027"/>
                      <a:pt x="393" y="16598"/>
                      <a:pt x="536" y="16193"/>
                    </a:cubicBezTo>
                    <a:lnTo>
                      <a:pt x="6049" y="334"/>
                    </a:lnTo>
                    <a:close/>
                    <a:moveTo>
                      <a:pt x="5930" y="1"/>
                    </a:moveTo>
                    <a:cubicBezTo>
                      <a:pt x="5858" y="1"/>
                      <a:pt x="5787" y="37"/>
                      <a:pt x="5763" y="108"/>
                    </a:cubicBezTo>
                    <a:lnTo>
                      <a:pt x="215" y="16074"/>
                    </a:lnTo>
                    <a:cubicBezTo>
                      <a:pt x="0" y="16705"/>
                      <a:pt x="465" y="17372"/>
                      <a:pt x="1131" y="17372"/>
                    </a:cubicBezTo>
                    <a:lnTo>
                      <a:pt x="5620" y="17372"/>
                    </a:lnTo>
                    <a:cubicBezTo>
                      <a:pt x="5691" y="17372"/>
                      <a:pt x="5751" y="17324"/>
                      <a:pt x="5775" y="17253"/>
                    </a:cubicBezTo>
                    <a:lnTo>
                      <a:pt x="11740" y="215"/>
                    </a:lnTo>
                    <a:cubicBezTo>
                      <a:pt x="11764" y="168"/>
                      <a:pt x="11752" y="108"/>
                      <a:pt x="11716" y="72"/>
                    </a:cubicBezTo>
                    <a:cubicBezTo>
                      <a:pt x="11692" y="25"/>
                      <a:pt x="11633" y="1"/>
                      <a:pt x="11585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27"/>
              <p:cNvSpPr/>
              <p:nvPr/>
            </p:nvSpPr>
            <p:spPr>
              <a:xfrm>
                <a:off x="4699238" y="3538200"/>
                <a:ext cx="293800" cy="434325"/>
              </a:xfrm>
              <a:custGeom>
                <a:avLst/>
                <a:gdLst/>
                <a:ahLst/>
                <a:cxnLst/>
                <a:rect l="l" t="t" r="r" b="b"/>
                <a:pathLst>
                  <a:path w="11752" h="17373" extrusionOk="0">
                    <a:moveTo>
                      <a:pt x="5715" y="334"/>
                    </a:moveTo>
                    <a:lnTo>
                      <a:pt x="11216" y="16193"/>
                    </a:lnTo>
                    <a:cubicBezTo>
                      <a:pt x="11359" y="16598"/>
                      <a:pt x="11061" y="17027"/>
                      <a:pt x="10621" y="17027"/>
                    </a:cubicBezTo>
                    <a:lnTo>
                      <a:pt x="6263" y="17027"/>
                    </a:lnTo>
                    <a:lnTo>
                      <a:pt x="417" y="334"/>
                    </a:lnTo>
                    <a:close/>
                    <a:moveTo>
                      <a:pt x="179" y="1"/>
                    </a:moveTo>
                    <a:cubicBezTo>
                      <a:pt x="119" y="1"/>
                      <a:pt x="72" y="37"/>
                      <a:pt x="36" y="84"/>
                    </a:cubicBezTo>
                    <a:cubicBezTo>
                      <a:pt x="0" y="120"/>
                      <a:pt x="0" y="179"/>
                      <a:pt x="12" y="227"/>
                    </a:cubicBezTo>
                    <a:lnTo>
                      <a:pt x="5989" y="17253"/>
                    </a:lnTo>
                    <a:cubicBezTo>
                      <a:pt x="6001" y="17324"/>
                      <a:pt x="6072" y="17372"/>
                      <a:pt x="6144" y="17372"/>
                    </a:cubicBezTo>
                    <a:lnTo>
                      <a:pt x="10621" y="17372"/>
                    </a:lnTo>
                    <a:cubicBezTo>
                      <a:pt x="11287" y="17372"/>
                      <a:pt x="11752" y="16717"/>
                      <a:pt x="11537" y="16086"/>
                    </a:cubicBezTo>
                    <a:lnTo>
                      <a:pt x="5989" y="120"/>
                    </a:lnTo>
                    <a:cubicBezTo>
                      <a:pt x="5965" y="49"/>
                      <a:pt x="5906" y="1"/>
                      <a:pt x="583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77" name="Google Shape;7177;p27"/>
            <p:cNvGrpSpPr/>
            <p:nvPr/>
          </p:nvGrpSpPr>
          <p:grpSpPr>
            <a:xfrm>
              <a:off x="4230263" y="1931350"/>
              <a:ext cx="494125" cy="1484250"/>
              <a:chOff x="2181063" y="2544225"/>
              <a:chExt cx="494125" cy="1484250"/>
            </a:xfrm>
          </p:grpSpPr>
          <p:sp>
            <p:nvSpPr>
              <p:cNvPr id="7178" name="Google Shape;7178;p27"/>
              <p:cNvSpPr/>
              <p:nvPr/>
            </p:nvSpPr>
            <p:spPr>
              <a:xfrm>
                <a:off x="2366788" y="2592800"/>
                <a:ext cx="253050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7945" extrusionOk="0">
                    <a:moveTo>
                      <a:pt x="1087" y="1"/>
                    </a:moveTo>
                    <a:cubicBezTo>
                      <a:pt x="857" y="1"/>
                      <a:pt x="666" y="172"/>
                      <a:pt x="644" y="396"/>
                    </a:cubicBezTo>
                    <a:lnTo>
                      <a:pt x="1" y="7027"/>
                    </a:lnTo>
                    <a:lnTo>
                      <a:pt x="9454" y="7944"/>
                    </a:lnTo>
                    <a:lnTo>
                      <a:pt x="10097" y="1312"/>
                    </a:lnTo>
                    <a:cubicBezTo>
                      <a:pt x="10121" y="1062"/>
                      <a:pt x="9943" y="848"/>
                      <a:pt x="9692" y="824"/>
                    </a:cubicBezTo>
                    <a:lnTo>
                      <a:pt x="1132" y="3"/>
                    </a:lnTo>
                    <a:cubicBezTo>
                      <a:pt x="1117" y="1"/>
                      <a:pt x="1102" y="1"/>
                      <a:pt x="10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27"/>
              <p:cNvSpPr/>
              <p:nvPr/>
            </p:nvSpPr>
            <p:spPr>
              <a:xfrm>
                <a:off x="2362338" y="2589700"/>
                <a:ext cx="261650" cy="205875"/>
              </a:xfrm>
              <a:custGeom>
                <a:avLst/>
                <a:gdLst/>
                <a:ahLst/>
                <a:cxnLst/>
                <a:rect l="l" t="t" r="r" b="b"/>
                <a:pathLst>
                  <a:path w="10466" h="8235" extrusionOk="0">
                    <a:moveTo>
                      <a:pt x="1782" y="349"/>
                    </a:moveTo>
                    <a:cubicBezTo>
                      <a:pt x="1811" y="349"/>
                      <a:pt x="1840" y="350"/>
                      <a:pt x="1869" y="353"/>
                    </a:cubicBezTo>
                    <a:lnTo>
                      <a:pt x="9287" y="1067"/>
                    </a:lnTo>
                    <a:cubicBezTo>
                      <a:pt x="9751" y="1103"/>
                      <a:pt x="10097" y="1520"/>
                      <a:pt x="10049" y="1996"/>
                    </a:cubicBezTo>
                    <a:lnTo>
                      <a:pt x="9489" y="7878"/>
                    </a:lnTo>
                    <a:lnTo>
                      <a:pt x="369" y="6997"/>
                    </a:lnTo>
                    <a:lnTo>
                      <a:pt x="941" y="1115"/>
                    </a:lnTo>
                    <a:cubicBezTo>
                      <a:pt x="985" y="679"/>
                      <a:pt x="1344" y="349"/>
                      <a:pt x="1782" y="349"/>
                    </a:cubicBezTo>
                    <a:close/>
                    <a:moveTo>
                      <a:pt x="1776" y="1"/>
                    </a:moveTo>
                    <a:cubicBezTo>
                      <a:pt x="1164" y="1"/>
                      <a:pt x="651" y="467"/>
                      <a:pt x="596" y="1079"/>
                    </a:cubicBezTo>
                    <a:lnTo>
                      <a:pt x="12" y="7139"/>
                    </a:lnTo>
                    <a:cubicBezTo>
                      <a:pt x="0" y="7235"/>
                      <a:pt x="72" y="7318"/>
                      <a:pt x="167" y="7330"/>
                    </a:cubicBezTo>
                    <a:lnTo>
                      <a:pt x="9620" y="8235"/>
                    </a:lnTo>
                    <a:lnTo>
                      <a:pt x="9644" y="8235"/>
                    </a:lnTo>
                    <a:cubicBezTo>
                      <a:pt x="9728" y="8235"/>
                      <a:pt x="9799" y="8175"/>
                      <a:pt x="9811" y="8080"/>
                    </a:cubicBezTo>
                    <a:lnTo>
                      <a:pt x="10394" y="2032"/>
                    </a:lnTo>
                    <a:cubicBezTo>
                      <a:pt x="10466" y="1365"/>
                      <a:pt x="9978" y="782"/>
                      <a:pt x="9323" y="722"/>
                    </a:cubicBezTo>
                    <a:lnTo>
                      <a:pt x="1905" y="8"/>
                    </a:lnTo>
                    <a:cubicBezTo>
                      <a:pt x="1862" y="3"/>
                      <a:pt x="1818" y="1"/>
                      <a:pt x="1776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27"/>
              <p:cNvSpPr/>
              <p:nvPr/>
            </p:nvSpPr>
            <p:spPr>
              <a:xfrm>
                <a:off x="2215888" y="3523875"/>
                <a:ext cx="376850" cy="185275"/>
              </a:xfrm>
              <a:custGeom>
                <a:avLst/>
                <a:gdLst/>
                <a:ahLst/>
                <a:cxnLst/>
                <a:rect l="l" t="t" r="r" b="b"/>
                <a:pathLst>
                  <a:path w="15074" h="7411" extrusionOk="0">
                    <a:moveTo>
                      <a:pt x="968" y="0"/>
                    </a:moveTo>
                    <a:cubicBezTo>
                      <a:pt x="737" y="0"/>
                      <a:pt x="547" y="172"/>
                      <a:pt x="524" y="407"/>
                    </a:cubicBezTo>
                    <a:lnTo>
                      <a:pt x="24" y="5598"/>
                    </a:lnTo>
                    <a:cubicBezTo>
                      <a:pt x="0" y="5848"/>
                      <a:pt x="179" y="6063"/>
                      <a:pt x="417" y="6086"/>
                    </a:cubicBezTo>
                    <a:lnTo>
                      <a:pt x="14062" y="7408"/>
                    </a:lnTo>
                    <a:cubicBezTo>
                      <a:pt x="14077" y="7409"/>
                      <a:pt x="14091" y="7410"/>
                      <a:pt x="14106" y="7410"/>
                    </a:cubicBezTo>
                    <a:cubicBezTo>
                      <a:pt x="14337" y="7410"/>
                      <a:pt x="14527" y="7238"/>
                      <a:pt x="14550" y="7003"/>
                    </a:cubicBezTo>
                    <a:lnTo>
                      <a:pt x="15050" y="1812"/>
                    </a:lnTo>
                    <a:cubicBezTo>
                      <a:pt x="15074" y="1562"/>
                      <a:pt x="14895" y="1348"/>
                      <a:pt x="14657" y="1324"/>
                    </a:cubicBezTo>
                    <a:lnTo>
                      <a:pt x="1012" y="2"/>
                    </a:lnTo>
                    <a:cubicBezTo>
                      <a:pt x="997" y="1"/>
                      <a:pt x="982" y="0"/>
                      <a:pt x="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27"/>
              <p:cNvSpPr/>
              <p:nvPr/>
            </p:nvSpPr>
            <p:spPr>
              <a:xfrm>
                <a:off x="2230463" y="3371775"/>
                <a:ext cx="377150" cy="185275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7411" extrusionOk="0">
                    <a:moveTo>
                      <a:pt x="968" y="0"/>
                    </a:moveTo>
                    <a:cubicBezTo>
                      <a:pt x="738" y="0"/>
                      <a:pt x="547" y="172"/>
                      <a:pt x="525" y="407"/>
                    </a:cubicBezTo>
                    <a:lnTo>
                      <a:pt x="25" y="5598"/>
                    </a:lnTo>
                    <a:cubicBezTo>
                      <a:pt x="1" y="5848"/>
                      <a:pt x="179" y="6063"/>
                      <a:pt x="429" y="6086"/>
                    </a:cubicBezTo>
                    <a:lnTo>
                      <a:pt x="14074" y="7408"/>
                    </a:lnTo>
                    <a:cubicBezTo>
                      <a:pt x="14088" y="7409"/>
                      <a:pt x="14102" y="7410"/>
                      <a:pt x="14117" y="7410"/>
                    </a:cubicBezTo>
                    <a:cubicBezTo>
                      <a:pt x="14338" y="7410"/>
                      <a:pt x="14540" y="7238"/>
                      <a:pt x="14562" y="7003"/>
                    </a:cubicBezTo>
                    <a:lnTo>
                      <a:pt x="15062" y="1812"/>
                    </a:lnTo>
                    <a:cubicBezTo>
                      <a:pt x="15086" y="1562"/>
                      <a:pt x="14907" y="1348"/>
                      <a:pt x="14657" y="1324"/>
                    </a:cubicBezTo>
                    <a:lnTo>
                      <a:pt x="1013" y="2"/>
                    </a:lnTo>
                    <a:cubicBezTo>
                      <a:pt x="998" y="1"/>
                      <a:pt x="983" y="0"/>
                      <a:pt x="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27"/>
              <p:cNvSpPr/>
              <p:nvPr/>
            </p:nvSpPr>
            <p:spPr>
              <a:xfrm>
                <a:off x="2245063" y="3219675"/>
                <a:ext cx="377150" cy="185275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7411" extrusionOk="0">
                    <a:moveTo>
                      <a:pt x="969" y="0"/>
                    </a:moveTo>
                    <a:cubicBezTo>
                      <a:pt x="748" y="0"/>
                      <a:pt x="546" y="172"/>
                      <a:pt x="524" y="407"/>
                    </a:cubicBezTo>
                    <a:lnTo>
                      <a:pt x="24" y="5598"/>
                    </a:lnTo>
                    <a:cubicBezTo>
                      <a:pt x="0" y="5848"/>
                      <a:pt x="179" y="6063"/>
                      <a:pt x="429" y="6086"/>
                    </a:cubicBezTo>
                    <a:lnTo>
                      <a:pt x="14073" y="7408"/>
                    </a:lnTo>
                    <a:cubicBezTo>
                      <a:pt x="14088" y="7409"/>
                      <a:pt x="14103" y="7410"/>
                      <a:pt x="14118" y="7410"/>
                    </a:cubicBezTo>
                    <a:cubicBezTo>
                      <a:pt x="14348" y="7410"/>
                      <a:pt x="14539" y="7238"/>
                      <a:pt x="14561" y="7003"/>
                    </a:cubicBezTo>
                    <a:lnTo>
                      <a:pt x="15062" y="1812"/>
                    </a:lnTo>
                    <a:cubicBezTo>
                      <a:pt x="15085" y="1562"/>
                      <a:pt x="14907" y="1348"/>
                      <a:pt x="14657" y="1324"/>
                    </a:cubicBezTo>
                    <a:lnTo>
                      <a:pt x="1012" y="2"/>
                    </a:lnTo>
                    <a:cubicBezTo>
                      <a:pt x="998" y="1"/>
                      <a:pt x="984" y="0"/>
                      <a:pt x="9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27"/>
              <p:cNvSpPr/>
              <p:nvPr/>
            </p:nvSpPr>
            <p:spPr>
              <a:xfrm>
                <a:off x="2259638" y="3067575"/>
                <a:ext cx="377150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7410" extrusionOk="0">
                    <a:moveTo>
                      <a:pt x="970" y="0"/>
                    </a:moveTo>
                    <a:cubicBezTo>
                      <a:pt x="748" y="0"/>
                      <a:pt x="547" y="172"/>
                      <a:pt x="524" y="407"/>
                    </a:cubicBezTo>
                    <a:lnTo>
                      <a:pt x="24" y="5610"/>
                    </a:lnTo>
                    <a:cubicBezTo>
                      <a:pt x="1" y="5848"/>
                      <a:pt x="179" y="6062"/>
                      <a:pt x="429" y="6086"/>
                    </a:cubicBezTo>
                    <a:lnTo>
                      <a:pt x="14074" y="7408"/>
                    </a:lnTo>
                    <a:cubicBezTo>
                      <a:pt x="14089" y="7409"/>
                      <a:pt x="14104" y="7410"/>
                      <a:pt x="14118" y="7410"/>
                    </a:cubicBezTo>
                    <a:cubicBezTo>
                      <a:pt x="14349" y="7410"/>
                      <a:pt x="14539" y="7238"/>
                      <a:pt x="14562" y="7003"/>
                    </a:cubicBezTo>
                    <a:lnTo>
                      <a:pt x="15062" y="1812"/>
                    </a:lnTo>
                    <a:cubicBezTo>
                      <a:pt x="15086" y="1562"/>
                      <a:pt x="14907" y="1348"/>
                      <a:pt x="14669" y="1324"/>
                    </a:cubicBezTo>
                    <a:lnTo>
                      <a:pt x="1013" y="2"/>
                    </a:lnTo>
                    <a:cubicBezTo>
                      <a:pt x="998" y="1"/>
                      <a:pt x="984" y="0"/>
                      <a:pt x="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27"/>
              <p:cNvSpPr/>
              <p:nvPr/>
            </p:nvSpPr>
            <p:spPr>
              <a:xfrm>
                <a:off x="2274513" y="2915450"/>
                <a:ext cx="377175" cy="185275"/>
              </a:xfrm>
              <a:custGeom>
                <a:avLst/>
                <a:gdLst/>
                <a:ahLst/>
                <a:cxnLst/>
                <a:rect l="l" t="t" r="r" b="b"/>
                <a:pathLst>
                  <a:path w="15087" h="7411" extrusionOk="0">
                    <a:moveTo>
                      <a:pt x="968" y="1"/>
                    </a:moveTo>
                    <a:cubicBezTo>
                      <a:pt x="738" y="1"/>
                      <a:pt x="547" y="173"/>
                      <a:pt x="525" y="408"/>
                    </a:cubicBezTo>
                    <a:lnTo>
                      <a:pt x="25" y="5599"/>
                    </a:lnTo>
                    <a:cubicBezTo>
                      <a:pt x="1" y="5849"/>
                      <a:pt x="179" y="6063"/>
                      <a:pt x="418" y="6087"/>
                    </a:cubicBezTo>
                    <a:lnTo>
                      <a:pt x="14074" y="7409"/>
                    </a:lnTo>
                    <a:cubicBezTo>
                      <a:pt x="14088" y="7410"/>
                      <a:pt x="14103" y="7411"/>
                      <a:pt x="14117" y="7411"/>
                    </a:cubicBezTo>
                    <a:cubicBezTo>
                      <a:pt x="14337" y="7411"/>
                      <a:pt x="14528" y="7239"/>
                      <a:pt x="14550" y="7004"/>
                    </a:cubicBezTo>
                    <a:lnTo>
                      <a:pt x="15062" y="1813"/>
                    </a:lnTo>
                    <a:cubicBezTo>
                      <a:pt x="15086" y="1563"/>
                      <a:pt x="14896" y="1348"/>
                      <a:pt x="14657" y="1325"/>
                    </a:cubicBezTo>
                    <a:lnTo>
                      <a:pt x="1013" y="3"/>
                    </a:lnTo>
                    <a:cubicBezTo>
                      <a:pt x="998" y="2"/>
                      <a:pt x="983" y="1"/>
                      <a:pt x="9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27"/>
              <p:cNvSpPr/>
              <p:nvPr/>
            </p:nvSpPr>
            <p:spPr>
              <a:xfrm>
                <a:off x="2289113" y="2763350"/>
                <a:ext cx="377150" cy="185275"/>
              </a:xfrm>
              <a:custGeom>
                <a:avLst/>
                <a:gdLst/>
                <a:ahLst/>
                <a:cxnLst/>
                <a:rect l="l" t="t" r="r" b="b"/>
                <a:pathLst>
                  <a:path w="15086" h="7411" extrusionOk="0">
                    <a:moveTo>
                      <a:pt x="968" y="1"/>
                    </a:moveTo>
                    <a:cubicBezTo>
                      <a:pt x="737" y="1"/>
                      <a:pt x="547" y="173"/>
                      <a:pt x="524" y="408"/>
                    </a:cubicBezTo>
                    <a:lnTo>
                      <a:pt x="24" y="5599"/>
                    </a:lnTo>
                    <a:cubicBezTo>
                      <a:pt x="0" y="5849"/>
                      <a:pt x="179" y="6063"/>
                      <a:pt x="429" y="6087"/>
                    </a:cubicBezTo>
                    <a:lnTo>
                      <a:pt x="14073" y="7409"/>
                    </a:lnTo>
                    <a:cubicBezTo>
                      <a:pt x="14088" y="7410"/>
                      <a:pt x="14103" y="7411"/>
                      <a:pt x="14118" y="7411"/>
                    </a:cubicBezTo>
                    <a:cubicBezTo>
                      <a:pt x="14348" y="7411"/>
                      <a:pt x="14539" y="7239"/>
                      <a:pt x="14562" y="7004"/>
                    </a:cubicBezTo>
                    <a:lnTo>
                      <a:pt x="15062" y="1813"/>
                    </a:lnTo>
                    <a:cubicBezTo>
                      <a:pt x="15085" y="1563"/>
                      <a:pt x="14907" y="1348"/>
                      <a:pt x="14657" y="1325"/>
                    </a:cubicBezTo>
                    <a:lnTo>
                      <a:pt x="1012" y="3"/>
                    </a:lnTo>
                    <a:cubicBezTo>
                      <a:pt x="997" y="2"/>
                      <a:pt x="982" y="1"/>
                      <a:pt x="9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27"/>
              <p:cNvSpPr/>
              <p:nvPr/>
            </p:nvSpPr>
            <p:spPr>
              <a:xfrm>
                <a:off x="2212013" y="3521125"/>
                <a:ext cx="384900" cy="190950"/>
              </a:xfrm>
              <a:custGeom>
                <a:avLst/>
                <a:gdLst/>
                <a:ahLst/>
                <a:cxnLst/>
                <a:rect l="l" t="t" r="r" b="b"/>
                <a:pathLst>
                  <a:path w="15396" h="7638" extrusionOk="0">
                    <a:moveTo>
                      <a:pt x="1727" y="339"/>
                    </a:moveTo>
                    <a:lnTo>
                      <a:pt x="14229" y="1553"/>
                    </a:lnTo>
                    <a:cubicBezTo>
                      <a:pt x="14693" y="1589"/>
                      <a:pt x="15038" y="2005"/>
                      <a:pt x="14991" y="2482"/>
                    </a:cubicBezTo>
                    <a:lnTo>
                      <a:pt x="14598" y="6518"/>
                    </a:lnTo>
                    <a:cubicBezTo>
                      <a:pt x="14564" y="6965"/>
                      <a:pt x="14195" y="7296"/>
                      <a:pt x="13757" y="7296"/>
                    </a:cubicBezTo>
                    <a:cubicBezTo>
                      <a:pt x="13728" y="7296"/>
                      <a:pt x="13698" y="7295"/>
                      <a:pt x="13669" y="7292"/>
                    </a:cubicBezTo>
                    <a:lnTo>
                      <a:pt x="1179" y="6089"/>
                    </a:lnTo>
                    <a:cubicBezTo>
                      <a:pt x="703" y="6042"/>
                      <a:pt x="358" y="5625"/>
                      <a:pt x="405" y="5149"/>
                    </a:cubicBezTo>
                    <a:lnTo>
                      <a:pt x="798" y="1113"/>
                    </a:lnTo>
                    <a:cubicBezTo>
                      <a:pt x="834" y="672"/>
                      <a:pt x="1203" y="339"/>
                      <a:pt x="1644" y="339"/>
                    </a:cubicBezTo>
                    <a:close/>
                    <a:moveTo>
                      <a:pt x="1650" y="0"/>
                    </a:moveTo>
                    <a:cubicBezTo>
                      <a:pt x="1033" y="0"/>
                      <a:pt x="520" y="460"/>
                      <a:pt x="453" y="1089"/>
                    </a:cubicBezTo>
                    <a:lnTo>
                      <a:pt x="72" y="5125"/>
                    </a:lnTo>
                    <a:cubicBezTo>
                      <a:pt x="1" y="5780"/>
                      <a:pt x="489" y="6363"/>
                      <a:pt x="1144" y="6423"/>
                    </a:cubicBezTo>
                    <a:lnTo>
                      <a:pt x="13633" y="7637"/>
                    </a:lnTo>
                    <a:lnTo>
                      <a:pt x="13752" y="7637"/>
                    </a:lnTo>
                    <a:cubicBezTo>
                      <a:pt x="14371" y="7625"/>
                      <a:pt x="14883" y="7161"/>
                      <a:pt x="14943" y="6554"/>
                    </a:cubicBezTo>
                    <a:lnTo>
                      <a:pt x="15336" y="2517"/>
                    </a:lnTo>
                    <a:cubicBezTo>
                      <a:pt x="15395" y="1863"/>
                      <a:pt x="14919" y="1279"/>
                      <a:pt x="14264" y="1208"/>
                    </a:cubicBezTo>
                    <a:lnTo>
                      <a:pt x="1763" y="5"/>
                    </a:lnTo>
                    <a:cubicBezTo>
                      <a:pt x="1725" y="2"/>
                      <a:pt x="1688" y="0"/>
                      <a:pt x="165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27"/>
              <p:cNvSpPr/>
              <p:nvPr/>
            </p:nvSpPr>
            <p:spPr>
              <a:xfrm>
                <a:off x="2226313" y="3369025"/>
                <a:ext cx="385175" cy="190950"/>
              </a:xfrm>
              <a:custGeom>
                <a:avLst/>
                <a:gdLst/>
                <a:ahLst/>
                <a:cxnLst/>
                <a:rect l="l" t="t" r="r" b="b"/>
                <a:pathLst>
                  <a:path w="15407" h="7638" extrusionOk="0">
                    <a:moveTo>
                      <a:pt x="1655" y="339"/>
                    </a:moveTo>
                    <a:cubicBezTo>
                      <a:pt x="1679" y="339"/>
                      <a:pt x="1715" y="339"/>
                      <a:pt x="1738" y="350"/>
                    </a:cubicBezTo>
                    <a:lnTo>
                      <a:pt x="14240" y="1553"/>
                    </a:lnTo>
                    <a:cubicBezTo>
                      <a:pt x="14716" y="1601"/>
                      <a:pt x="15050" y="2017"/>
                      <a:pt x="15014" y="2482"/>
                    </a:cubicBezTo>
                    <a:lnTo>
                      <a:pt x="14621" y="6530"/>
                    </a:lnTo>
                    <a:cubicBezTo>
                      <a:pt x="14576" y="6965"/>
                      <a:pt x="14207" y="7296"/>
                      <a:pt x="13778" y="7296"/>
                    </a:cubicBezTo>
                    <a:cubicBezTo>
                      <a:pt x="13750" y="7296"/>
                      <a:pt x="13721" y="7295"/>
                      <a:pt x="13692" y="7292"/>
                    </a:cubicBezTo>
                    <a:lnTo>
                      <a:pt x="1191" y="6089"/>
                    </a:lnTo>
                    <a:cubicBezTo>
                      <a:pt x="714" y="6042"/>
                      <a:pt x="369" y="5625"/>
                      <a:pt x="417" y="5161"/>
                    </a:cubicBezTo>
                    <a:lnTo>
                      <a:pt x="810" y="1112"/>
                    </a:lnTo>
                    <a:cubicBezTo>
                      <a:pt x="845" y="672"/>
                      <a:pt x="1214" y="339"/>
                      <a:pt x="1655" y="339"/>
                    </a:cubicBezTo>
                    <a:close/>
                    <a:moveTo>
                      <a:pt x="1652" y="0"/>
                    </a:moveTo>
                    <a:cubicBezTo>
                      <a:pt x="1043" y="0"/>
                      <a:pt x="521" y="460"/>
                      <a:pt x="464" y="1089"/>
                    </a:cubicBezTo>
                    <a:lnTo>
                      <a:pt x="71" y="5125"/>
                    </a:lnTo>
                    <a:cubicBezTo>
                      <a:pt x="0" y="5780"/>
                      <a:pt x="488" y="6375"/>
                      <a:pt x="1143" y="6435"/>
                    </a:cubicBezTo>
                    <a:lnTo>
                      <a:pt x="13645" y="7637"/>
                    </a:lnTo>
                    <a:lnTo>
                      <a:pt x="13764" y="7637"/>
                    </a:lnTo>
                    <a:cubicBezTo>
                      <a:pt x="14383" y="7637"/>
                      <a:pt x="14895" y="7173"/>
                      <a:pt x="14954" y="6565"/>
                    </a:cubicBezTo>
                    <a:lnTo>
                      <a:pt x="15347" y="2517"/>
                    </a:lnTo>
                    <a:cubicBezTo>
                      <a:pt x="15407" y="1863"/>
                      <a:pt x="14930" y="1267"/>
                      <a:pt x="14264" y="1208"/>
                    </a:cubicBezTo>
                    <a:lnTo>
                      <a:pt x="1762" y="5"/>
                    </a:lnTo>
                    <a:cubicBezTo>
                      <a:pt x="1725" y="2"/>
                      <a:pt x="1688" y="0"/>
                      <a:pt x="1652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27"/>
              <p:cNvSpPr/>
              <p:nvPr/>
            </p:nvSpPr>
            <p:spPr>
              <a:xfrm>
                <a:off x="2241188" y="3216925"/>
                <a:ext cx="385200" cy="19092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637" extrusionOk="0">
                    <a:moveTo>
                      <a:pt x="1655" y="338"/>
                    </a:moveTo>
                    <a:lnTo>
                      <a:pt x="1739" y="350"/>
                    </a:lnTo>
                    <a:lnTo>
                      <a:pt x="14228" y="1553"/>
                    </a:lnTo>
                    <a:cubicBezTo>
                      <a:pt x="14705" y="1601"/>
                      <a:pt x="15050" y="2017"/>
                      <a:pt x="15002" y="2482"/>
                    </a:cubicBezTo>
                    <a:lnTo>
                      <a:pt x="14609" y="6530"/>
                    </a:lnTo>
                    <a:cubicBezTo>
                      <a:pt x="14565" y="6965"/>
                      <a:pt x="14195" y="7296"/>
                      <a:pt x="13766" y="7296"/>
                    </a:cubicBezTo>
                    <a:cubicBezTo>
                      <a:pt x="13738" y="7296"/>
                      <a:pt x="13709" y="7295"/>
                      <a:pt x="13681" y="7292"/>
                    </a:cubicBezTo>
                    <a:lnTo>
                      <a:pt x="1179" y="6089"/>
                    </a:lnTo>
                    <a:cubicBezTo>
                      <a:pt x="703" y="6042"/>
                      <a:pt x="369" y="5625"/>
                      <a:pt x="405" y="5160"/>
                    </a:cubicBezTo>
                    <a:lnTo>
                      <a:pt x="798" y="1112"/>
                    </a:lnTo>
                    <a:cubicBezTo>
                      <a:pt x="846" y="684"/>
                      <a:pt x="1215" y="338"/>
                      <a:pt x="1655" y="338"/>
                    </a:cubicBezTo>
                    <a:close/>
                    <a:moveTo>
                      <a:pt x="1652" y="0"/>
                    </a:moveTo>
                    <a:cubicBezTo>
                      <a:pt x="1043" y="0"/>
                      <a:pt x="520" y="460"/>
                      <a:pt x="453" y="1089"/>
                    </a:cubicBezTo>
                    <a:lnTo>
                      <a:pt x="60" y="5125"/>
                    </a:lnTo>
                    <a:cubicBezTo>
                      <a:pt x="0" y="5780"/>
                      <a:pt x="477" y="6363"/>
                      <a:pt x="1143" y="6434"/>
                    </a:cubicBezTo>
                    <a:lnTo>
                      <a:pt x="13645" y="7637"/>
                    </a:lnTo>
                    <a:lnTo>
                      <a:pt x="13752" y="7637"/>
                    </a:lnTo>
                    <a:cubicBezTo>
                      <a:pt x="14371" y="7637"/>
                      <a:pt x="14883" y="7161"/>
                      <a:pt x="14943" y="6554"/>
                    </a:cubicBezTo>
                    <a:lnTo>
                      <a:pt x="15336" y="2517"/>
                    </a:lnTo>
                    <a:cubicBezTo>
                      <a:pt x="15407" y="1862"/>
                      <a:pt x="14919" y="1267"/>
                      <a:pt x="14264" y="1208"/>
                    </a:cubicBezTo>
                    <a:lnTo>
                      <a:pt x="1762" y="5"/>
                    </a:lnTo>
                    <a:cubicBezTo>
                      <a:pt x="1725" y="2"/>
                      <a:pt x="1689" y="0"/>
                      <a:pt x="1652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27"/>
              <p:cNvSpPr/>
              <p:nvPr/>
            </p:nvSpPr>
            <p:spPr>
              <a:xfrm>
                <a:off x="2255763" y="3064775"/>
                <a:ext cx="385200" cy="190975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639" extrusionOk="0">
                    <a:moveTo>
                      <a:pt x="1656" y="340"/>
                    </a:moveTo>
                    <a:lnTo>
                      <a:pt x="1727" y="352"/>
                    </a:lnTo>
                    <a:lnTo>
                      <a:pt x="14229" y="1555"/>
                    </a:lnTo>
                    <a:cubicBezTo>
                      <a:pt x="14705" y="1602"/>
                      <a:pt x="15038" y="2019"/>
                      <a:pt x="15003" y="2483"/>
                    </a:cubicBezTo>
                    <a:lnTo>
                      <a:pt x="14610" y="6532"/>
                    </a:lnTo>
                    <a:cubicBezTo>
                      <a:pt x="14586" y="6758"/>
                      <a:pt x="14479" y="6960"/>
                      <a:pt x="14300" y="7103"/>
                    </a:cubicBezTo>
                    <a:cubicBezTo>
                      <a:pt x="14144" y="7228"/>
                      <a:pt x="13961" y="7298"/>
                      <a:pt x="13767" y="7298"/>
                    </a:cubicBezTo>
                    <a:cubicBezTo>
                      <a:pt x="13738" y="7298"/>
                      <a:pt x="13710" y="7297"/>
                      <a:pt x="13681" y="7294"/>
                    </a:cubicBezTo>
                    <a:lnTo>
                      <a:pt x="1179" y="6091"/>
                    </a:lnTo>
                    <a:cubicBezTo>
                      <a:pt x="715" y="6043"/>
                      <a:pt x="370" y="5627"/>
                      <a:pt x="417" y="5162"/>
                    </a:cubicBezTo>
                    <a:lnTo>
                      <a:pt x="798" y="1114"/>
                    </a:lnTo>
                    <a:cubicBezTo>
                      <a:pt x="846" y="674"/>
                      <a:pt x="1215" y="340"/>
                      <a:pt x="1656" y="340"/>
                    </a:cubicBezTo>
                    <a:close/>
                    <a:moveTo>
                      <a:pt x="1636" y="0"/>
                    </a:moveTo>
                    <a:cubicBezTo>
                      <a:pt x="1034" y="0"/>
                      <a:pt x="521" y="467"/>
                      <a:pt x="465" y="1090"/>
                    </a:cubicBezTo>
                    <a:lnTo>
                      <a:pt x="72" y="5127"/>
                    </a:lnTo>
                    <a:cubicBezTo>
                      <a:pt x="1" y="5782"/>
                      <a:pt x="489" y="6377"/>
                      <a:pt x="1156" y="6436"/>
                    </a:cubicBezTo>
                    <a:lnTo>
                      <a:pt x="13645" y="7639"/>
                    </a:lnTo>
                    <a:lnTo>
                      <a:pt x="13752" y="7639"/>
                    </a:lnTo>
                    <a:cubicBezTo>
                      <a:pt x="14372" y="7639"/>
                      <a:pt x="14884" y="7175"/>
                      <a:pt x="14943" y="6567"/>
                    </a:cubicBezTo>
                    <a:lnTo>
                      <a:pt x="15336" y="2519"/>
                    </a:lnTo>
                    <a:cubicBezTo>
                      <a:pt x="15407" y="1864"/>
                      <a:pt x="14919" y="1269"/>
                      <a:pt x="14264" y="1210"/>
                    </a:cubicBezTo>
                    <a:lnTo>
                      <a:pt x="1763" y="7"/>
                    </a:lnTo>
                    <a:cubicBezTo>
                      <a:pt x="1720" y="2"/>
                      <a:pt x="1678" y="0"/>
                      <a:pt x="1636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27"/>
              <p:cNvSpPr/>
              <p:nvPr/>
            </p:nvSpPr>
            <p:spPr>
              <a:xfrm>
                <a:off x="2270363" y="2912700"/>
                <a:ext cx="384875" cy="190950"/>
              </a:xfrm>
              <a:custGeom>
                <a:avLst/>
                <a:gdLst/>
                <a:ahLst/>
                <a:cxnLst/>
                <a:rect l="l" t="t" r="r" b="b"/>
                <a:pathLst>
                  <a:path w="15395" h="7638" extrusionOk="0">
                    <a:moveTo>
                      <a:pt x="1659" y="337"/>
                    </a:moveTo>
                    <a:cubicBezTo>
                      <a:pt x="1681" y="337"/>
                      <a:pt x="1704" y="338"/>
                      <a:pt x="1727" y="339"/>
                    </a:cubicBezTo>
                    <a:lnTo>
                      <a:pt x="14228" y="1554"/>
                    </a:lnTo>
                    <a:cubicBezTo>
                      <a:pt x="14704" y="1589"/>
                      <a:pt x="15050" y="2006"/>
                      <a:pt x="15002" y="2482"/>
                    </a:cubicBezTo>
                    <a:lnTo>
                      <a:pt x="14609" y="6519"/>
                    </a:lnTo>
                    <a:cubicBezTo>
                      <a:pt x="14576" y="6965"/>
                      <a:pt x="14196" y="7297"/>
                      <a:pt x="13766" y="7297"/>
                    </a:cubicBezTo>
                    <a:cubicBezTo>
                      <a:pt x="13738" y="7297"/>
                      <a:pt x="13709" y="7295"/>
                      <a:pt x="13680" y="7293"/>
                    </a:cubicBezTo>
                    <a:lnTo>
                      <a:pt x="1179" y="6090"/>
                    </a:lnTo>
                    <a:cubicBezTo>
                      <a:pt x="703" y="6042"/>
                      <a:pt x="357" y="5626"/>
                      <a:pt x="405" y="5149"/>
                    </a:cubicBezTo>
                    <a:lnTo>
                      <a:pt x="798" y="1113"/>
                    </a:lnTo>
                    <a:cubicBezTo>
                      <a:pt x="843" y="660"/>
                      <a:pt x="1222" y="337"/>
                      <a:pt x="1659" y="337"/>
                    </a:cubicBezTo>
                    <a:close/>
                    <a:moveTo>
                      <a:pt x="1652" y="1"/>
                    </a:moveTo>
                    <a:cubicBezTo>
                      <a:pt x="1043" y="1"/>
                      <a:pt x="521" y="460"/>
                      <a:pt x="465" y="1077"/>
                    </a:cubicBezTo>
                    <a:lnTo>
                      <a:pt x="72" y="5126"/>
                    </a:lnTo>
                    <a:cubicBezTo>
                      <a:pt x="0" y="5780"/>
                      <a:pt x="488" y="6376"/>
                      <a:pt x="1143" y="6435"/>
                    </a:cubicBezTo>
                    <a:lnTo>
                      <a:pt x="13645" y="7638"/>
                    </a:lnTo>
                    <a:lnTo>
                      <a:pt x="13764" y="7638"/>
                    </a:lnTo>
                    <a:cubicBezTo>
                      <a:pt x="14371" y="7626"/>
                      <a:pt x="14883" y="7162"/>
                      <a:pt x="14943" y="6554"/>
                    </a:cubicBezTo>
                    <a:lnTo>
                      <a:pt x="15335" y="2518"/>
                    </a:lnTo>
                    <a:cubicBezTo>
                      <a:pt x="15395" y="1863"/>
                      <a:pt x="14919" y="1268"/>
                      <a:pt x="14264" y="1208"/>
                    </a:cubicBezTo>
                    <a:lnTo>
                      <a:pt x="1762" y="6"/>
                    </a:lnTo>
                    <a:cubicBezTo>
                      <a:pt x="1725" y="3"/>
                      <a:pt x="1688" y="1"/>
                      <a:pt x="1652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27"/>
              <p:cNvSpPr/>
              <p:nvPr/>
            </p:nvSpPr>
            <p:spPr>
              <a:xfrm>
                <a:off x="2284938" y="2760550"/>
                <a:ext cx="385200" cy="191000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7640" extrusionOk="0">
                    <a:moveTo>
                      <a:pt x="1656" y="341"/>
                    </a:moveTo>
                    <a:lnTo>
                      <a:pt x="1727" y="353"/>
                    </a:lnTo>
                    <a:lnTo>
                      <a:pt x="14229" y="1556"/>
                    </a:lnTo>
                    <a:cubicBezTo>
                      <a:pt x="14705" y="1603"/>
                      <a:pt x="15050" y="2020"/>
                      <a:pt x="15002" y="2484"/>
                    </a:cubicBezTo>
                    <a:lnTo>
                      <a:pt x="14610" y="6532"/>
                    </a:lnTo>
                    <a:cubicBezTo>
                      <a:pt x="14564" y="6975"/>
                      <a:pt x="14184" y="7309"/>
                      <a:pt x="13747" y="7309"/>
                    </a:cubicBezTo>
                    <a:cubicBezTo>
                      <a:pt x="13725" y="7309"/>
                      <a:pt x="13703" y="7308"/>
                      <a:pt x="13681" y="7306"/>
                    </a:cubicBezTo>
                    <a:lnTo>
                      <a:pt x="1191" y="6092"/>
                    </a:lnTo>
                    <a:cubicBezTo>
                      <a:pt x="715" y="6044"/>
                      <a:pt x="370" y="5628"/>
                      <a:pt x="417" y="5163"/>
                    </a:cubicBezTo>
                    <a:lnTo>
                      <a:pt x="810" y="1115"/>
                    </a:lnTo>
                    <a:cubicBezTo>
                      <a:pt x="846" y="675"/>
                      <a:pt x="1215" y="341"/>
                      <a:pt x="1656" y="341"/>
                    </a:cubicBezTo>
                    <a:close/>
                    <a:moveTo>
                      <a:pt x="1635" y="1"/>
                    </a:moveTo>
                    <a:cubicBezTo>
                      <a:pt x="1034" y="1"/>
                      <a:pt x="521" y="468"/>
                      <a:pt x="465" y="1091"/>
                    </a:cubicBezTo>
                    <a:lnTo>
                      <a:pt x="72" y="5128"/>
                    </a:lnTo>
                    <a:cubicBezTo>
                      <a:pt x="1" y="5782"/>
                      <a:pt x="489" y="6378"/>
                      <a:pt x="1144" y="6437"/>
                    </a:cubicBezTo>
                    <a:lnTo>
                      <a:pt x="13645" y="7640"/>
                    </a:lnTo>
                    <a:lnTo>
                      <a:pt x="13752" y="7640"/>
                    </a:lnTo>
                    <a:cubicBezTo>
                      <a:pt x="14371" y="7640"/>
                      <a:pt x="14895" y="7175"/>
                      <a:pt x="14943" y="6568"/>
                    </a:cubicBezTo>
                    <a:lnTo>
                      <a:pt x="15336" y="2520"/>
                    </a:lnTo>
                    <a:cubicBezTo>
                      <a:pt x="15407" y="1865"/>
                      <a:pt x="14919" y="1270"/>
                      <a:pt x="14264" y="1210"/>
                    </a:cubicBezTo>
                    <a:lnTo>
                      <a:pt x="1763" y="8"/>
                    </a:lnTo>
                    <a:cubicBezTo>
                      <a:pt x="1720" y="3"/>
                      <a:pt x="1677" y="1"/>
                      <a:pt x="1635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27"/>
              <p:cNvSpPr/>
              <p:nvPr/>
            </p:nvSpPr>
            <p:spPr>
              <a:xfrm>
                <a:off x="2185213" y="3675975"/>
                <a:ext cx="392950" cy="348375"/>
              </a:xfrm>
              <a:custGeom>
                <a:avLst/>
                <a:gdLst/>
                <a:ahLst/>
                <a:cxnLst/>
                <a:rect l="l" t="t" r="r" b="b"/>
                <a:pathLst>
                  <a:path w="15718" h="13935" extrusionOk="0">
                    <a:moveTo>
                      <a:pt x="1601" y="0"/>
                    </a:moveTo>
                    <a:cubicBezTo>
                      <a:pt x="1379" y="0"/>
                      <a:pt x="1178" y="172"/>
                      <a:pt x="1156" y="407"/>
                    </a:cubicBezTo>
                    <a:lnTo>
                      <a:pt x="25" y="12135"/>
                    </a:lnTo>
                    <a:cubicBezTo>
                      <a:pt x="1" y="12385"/>
                      <a:pt x="180" y="12599"/>
                      <a:pt x="430" y="12623"/>
                    </a:cubicBezTo>
                    <a:lnTo>
                      <a:pt x="14074" y="13933"/>
                    </a:lnTo>
                    <a:cubicBezTo>
                      <a:pt x="14089" y="13934"/>
                      <a:pt x="14104" y="13935"/>
                      <a:pt x="14119" y="13935"/>
                    </a:cubicBezTo>
                    <a:cubicBezTo>
                      <a:pt x="14349" y="13935"/>
                      <a:pt x="14540" y="13764"/>
                      <a:pt x="14562" y="13540"/>
                    </a:cubicBezTo>
                    <a:lnTo>
                      <a:pt x="15693" y="1812"/>
                    </a:lnTo>
                    <a:cubicBezTo>
                      <a:pt x="15717" y="1562"/>
                      <a:pt x="15539" y="1348"/>
                      <a:pt x="15301" y="1324"/>
                    </a:cubicBezTo>
                    <a:lnTo>
                      <a:pt x="1644" y="2"/>
                    </a:lnTo>
                    <a:cubicBezTo>
                      <a:pt x="1630" y="1"/>
                      <a:pt x="1616" y="0"/>
                      <a:pt x="16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27"/>
              <p:cNvSpPr/>
              <p:nvPr/>
            </p:nvSpPr>
            <p:spPr>
              <a:xfrm>
                <a:off x="2181363" y="3673525"/>
                <a:ext cx="400650" cy="353750"/>
              </a:xfrm>
              <a:custGeom>
                <a:avLst/>
                <a:gdLst/>
                <a:ahLst/>
                <a:cxnLst/>
                <a:rect l="l" t="t" r="r" b="b"/>
                <a:pathLst>
                  <a:path w="16026" h="14150" extrusionOk="0">
                    <a:moveTo>
                      <a:pt x="2370" y="327"/>
                    </a:moveTo>
                    <a:lnTo>
                      <a:pt x="14859" y="1541"/>
                    </a:lnTo>
                    <a:cubicBezTo>
                      <a:pt x="15335" y="1577"/>
                      <a:pt x="15681" y="2005"/>
                      <a:pt x="15633" y="2470"/>
                    </a:cubicBezTo>
                    <a:lnTo>
                      <a:pt x="14609" y="13043"/>
                    </a:lnTo>
                    <a:cubicBezTo>
                      <a:pt x="14564" y="13478"/>
                      <a:pt x="14195" y="13809"/>
                      <a:pt x="13766" y="13809"/>
                    </a:cubicBezTo>
                    <a:cubicBezTo>
                      <a:pt x="13738" y="13809"/>
                      <a:pt x="13709" y="13807"/>
                      <a:pt x="13680" y="13805"/>
                    </a:cubicBezTo>
                    <a:lnTo>
                      <a:pt x="1179" y="12602"/>
                    </a:lnTo>
                    <a:cubicBezTo>
                      <a:pt x="715" y="12554"/>
                      <a:pt x="369" y="12138"/>
                      <a:pt x="417" y="11673"/>
                    </a:cubicBezTo>
                    <a:lnTo>
                      <a:pt x="1429" y="1101"/>
                    </a:lnTo>
                    <a:cubicBezTo>
                      <a:pt x="1477" y="660"/>
                      <a:pt x="1846" y="327"/>
                      <a:pt x="2286" y="327"/>
                    </a:cubicBezTo>
                    <a:close/>
                    <a:moveTo>
                      <a:pt x="2283" y="0"/>
                    </a:moveTo>
                    <a:cubicBezTo>
                      <a:pt x="1674" y="0"/>
                      <a:pt x="1152" y="459"/>
                      <a:pt x="1096" y="1077"/>
                    </a:cubicBezTo>
                    <a:lnTo>
                      <a:pt x="72" y="11650"/>
                    </a:lnTo>
                    <a:cubicBezTo>
                      <a:pt x="0" y="12304"/>
                      <a:pt x="488" y="12888"/>
                      <a:pt x="1155" y="12947"/>
                    </a:cubicBezTo>
                    <a:lnTo>
                      <a:pt x="13645" y="14150"/>
                    </a:lnTo>
                    <a:lnTo>
                      <a:pt x="13764" y="14150"/>
                    </a:lnTo>
                    <a:cubicBezTo>
                      <a:pt x="14371" y="14150"/>
                      <a:pt x="14883" y="13685"/>
                      <a:pt x="14954" y="13078"/>
                    </a:cubicBezTo>
                    <a:lnTo>
                      <a:pt x="15966" y="2517"/>
                    </a:lnTo>
                    <a:cubicBezTo>
                      <a:pt x="16026" y="1851"/>
                      <a:pt x="15550" y="1267"/>
                      <a:pt x="14895" y="1208"/>
                    </a:cubicBezTo>
                    <a:lnTo>
                      <a:pt x="2393" y="5"/>
                    </a:lnTo>
                    <a:cubicBezTo>
                      <a:pt x="2356" y="2"/>
                      <a:pt x="2319" y="0"/>
                      <a:pt x="228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27"/>
              <p:cNvSpPr/>
              <p:nvPr/>
            </p:nvSpPr>
            <p:spPr>
              <a:xfrm>
                <a:off x="2256063" y="3580100"/>
                <a:ext cx="473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0" extrusionOk="0">
                    <a:moveTo>
                      <a:pt x="1088" y="1"/>
                    </a:moveTo>
                    <a:cubicBezTo>
                      <a:pt x="688" y="1"/>
                      <a:pt x="344" y="300"/>
                      <a:pt x="310" y="706"/>
                    </a:cubicBezTo>
                    <a:lnTo>
                      <a:pt x="1" y="3957"/>
                    </a:lnTo>
                    <a:lnTo>
                      <a:pt x="1537" y="4099"/>
                    </a:lnTo>
                    <a:lnTo>
                      <a:pt x="1858" y="849"/>
                    </a:lnTo>
                    <a:cubicBezTo>
                      <a:pt x="1894" y="420"/>
                      <a:pt x="1584" y="51"/>
                      <a:pt x="1156" y="4"/>
                    </a:cubicBezTo>
                    <a:cubicBezTo>
                      <a:pt x="1133" y="2"/>
                      <a:pt x="1111" y="1"/>
                      <a:pt x="10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27"/>
              <p:cNvSpPr/>
              <p:nvPr/>
            </p:nvSpPr>
            <p:spPr>
              <a:xfrm>
                <a:off x="2251613" y="3574425"/>
                <a:ext cx="57175" cy="112625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505" extrusionOk="0">
                    <a:moveTo>
                      <a:pt x="1252" y="403"/>
                    </a:moveTo>
                    <a:cubicBezTo>
                      <a:pt x="1576" y="403"/>
                      <a:pt x="1902" y="636"/>
                      <a:pt x="1857" y="1064"/>
                    </a:cubicBezTo>
                    <a:lnTo>
                      <a:pt x="1560" y="4148"/>
                    </a:lnTo>
                    <a:lnTo>
                      <a:pt x="357" y="4029"/>
                    </a:lnTo>
                    <a:lnTo>
                      <a:pt x="655" y="945"/>
                    </a:lnTo>
                    <a:cubicBezTo>
                      <a:pt x="693" y="576"/>
                      <a:pt x="972" y="403"/>
                      <a:pt x="1252" y="403"/>
                    </a:cubicBezTo>
                    <a:close/>
                    <a:moveTo>
                      <a:pt x="1272" y="1"/>
                    </a:moveTo>
                    <a:cubicBezTo>
                      <a:pt x="762" y="1"/>
                      <a:pt x="344" y="402"/>
                      <a:pt x="322" y="909"/>
                    </a:cubicBezTo>
                    <a:lnTo>
                      <a:pt x="0" y="4160"/>
                    </a:lnTo>
                    <a:cubicBezTo>
                      <a:pt x="0" y="4207"/>
                      <a:pt x="12" y="4255"/>
                      <a:pt x="48" y="4291"/>
                    </a:cubicBezTo>
                    <a:cubicBezTo>
                      <a:pt x="72" y="4326"/>
                      <a:pt x="119" y="4350"/>
                      <a:pt x="155" y="4350"/>
                    </a:cubicBezTo>
                    <a:lnTo>
                      <a:pt x="1703" y="4505"/>
                    </a:lnTo>
                    <a:lnTo>
                      <a:pt x="1715" y="4505"/>
                    </a:lnTo>
                    <a:cubicBezTo>
                      <a:pt x="1798" y="4505"/>
                      <a:pt x="1881" y="4434"/>
                      <a:pt x="1881" y="4350"/>
                    </a:cubicBezTo>
                    <a:lnTo>
                      <a:pt x="2203" y="1100"/>
                    </a:lnTo>
                    <a:cubicBezTo>
                      <a:pt x="2286" y="552"/>
                      <a:pt x="1893" y="64"/>
                      <a:pt x="1357" y="4"/>
                    </a:cubicBezTo>
                    <a:cubicBezTo>
                      <a:pt x="1329" y="2"/>
                      <a:pt x="1300" y="1"/>
                      <a:pt x="1272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27"/>
              <p:cNvSpPr/>
              <p:nvPr/>
            </p:nvSpPr>
            <p:spPr>
              <a:xfrm>
                <a:off x="2337338" y="3587850"/>
                <a:ext cx="4735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11" extrusionOk="0">
                    <a:moveTo>
                      <a:pt x="1088" y="0"/>
                    </a:moveTo>
                    <a:cubicBezTo>
                      <a:pt x="687" y="0"/>
                      <a:pt x="343" y="300"/>
                      <a:pt x="310" y="706"/>
                    </a:cubicBezTo>
                    <a:lnTo>
                      <a:pt x="0" y="3956"/>
                    </a:lnTo>
                    <a:lnTo>
                      <a:pt x="1536" y="4111"/>
                    </a:lnTo>
                    <a:lnTo>
                      <a:pt x="1846" y="849"/>
                    </a:lnTo>
                    <a:cubicBezTo>
                      <a:pt x="1893" y="432"/>
                      <a:pt x="1584" y="51"/>
                      <a:pt x="1155" y="3"/>
                    </a:cubicBezTo>
                    <a:cubicBezTo>
                      <a:pt x="1132" y="1"/>
                      <a:pt x="1110" y="0"/>
                      <a:pt x="10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27"/>
              <p:cNvSpPr/>
              <p:nvPr/>
            </p:nvSpPr>
            <p:spPr>
              <a:xfrm>
                <a:off x="2332863" y="3583950"/>
                <a:ext cx="55975" cy="1108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4434" extrusionOk="0">
                    <a:moveTo>
                      <a:pt x="1252" y="332"/>
                    </a:moveTo>
                    <a:cubicBezTo>
                      <a:pt x="1576" y="332"/>
                      <a:pt x="1903" y="564"/>
                      <a:pt x="1858" y="993"/>
                    </a:cubicBezTo>
                    <a:lnTo>
                      <a:pt x="1560" y="4076"/>
                    </a:lnTo>
                    <a:lnTo>
                      <a:pt x="358" y="3957"/>
                    </a:lnTo>
                    <a:lnTo>
                      <a:pt x="655" y="874"/>
                    </a:lnTo>
                    <a:cubicBezTo>
                      <a:pt x="694" y="504"/>
                      <a:pt x="972" y="332"/>
                      <a:pt x="1252" y="332"/>
                    </a:cubicBezTo>
                    <a:close/>
                    <a:moveTo>
                      <a:pt x="1257" y="0"/>
                    </a:moveTo>
                    <a:cubicBezTo>
                      <a:pt x="781" y="0"/>
                      <a:pt x="367" y="356"/>
                      <a:pt x="322" y="850"/>
                    </a:cubicBezTo>
                    <a:lnTo>
                      <a:pt x="0" y="4100"/>
                    </a:lnTo>
                    <a:cubicBezTo>
                      <a:pt x="0" y="4148"/>
                      <a:pt x="12" y="4184"/>
                      <a:pt x="48" y="4219"/>
                    </a:cubicBezTo>
                    <a:cubicBezTo>
                      <a:pt x="72" y="4255"/>
                      <a:pt x="108" y="4279"/>
                      <a:pt x="155" y="4279"/>
                    </a:cubicBezTo>
                    <a:lnTo>
                      <a:pt x="1703" y="4434"/>
                    </a:lnTo>
                    <a:lnTo>
                      <a:pt x="1715" y="4434"/>
                    </a:lnTo>
                    <a:cubicBezTo>
                      <a:pt x="1798" y="4434"/>
                      <a:pt x="1870" y="4362"/>
                      <a:pt x="1882" y="4279"/>
                    </a:cubicBezTo>
                    <a:lnTo>
                      <a:pt x="2203" y="1028"/>
                    </a:lnTo>
                    <a:cubicBezTo>
                      <a:pt x="2239" y="505"/>
                      <a:pt x="1858" y="52"/>
                      <a:pt x="1346" y="4"/>
                    </a:cubicBezTo>
                    <a:cubicBezTo>
                      <a:pt x="1316" y="2"/>
                      <a:pt x="1286" y="0"/>
                      <a:pt x="1257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27"/>
              <p:cNvSpPr/>
              <p:nvPr/>
            </p:nvSpPr>
            <p:spPr>
              <a:xfrm>
                <a:off x="2418288" y="3595825"/>
                <a:ext cx="47650" cy="1025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4102" extrusionOk="0">
                    <a:moveTo>
                      <a:pt x="1080" y="1"/>
                    </a:moveTo>
                    <a:cubicBezTo>
                      <a:pt x="688" y="1"/>
                      <a:pt x="355" y="297"/>
                      <a:pt x="322" y="696"/>
                    </a:cubicBezTo>
                    <a:lnTo>
                      <a:pt x="1" y="3947"/>
                    </a:lnTo>
                    <a:lnTo>
                      <a:pt x="1548" y="4101"/>
                    </a:lnTo>
                    <a:lnTo>
                      <a:pt x="1858" y="851"/>
                    </a:lnTo>
                    <a:cubicBezTo>
                      <a:pt x="1906" y="422"/>
                      <a:pt x="1596" y="41"/>
                      <a:pt x="1167" y="6"/>
                    </a:cubicBezTo>
                    <a:cubicBezTo>
                      <a:pt x="1138" y="2"/>
                      <a:pt x="1109" y="1"/>
                      <a:pt x="108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27"/>
              <p:cNvSpPr/>
              <p:nvPr/>
            </p:nvSpPr>
            <p:spPr>
              <a:xfrm>
                <a:off x="2414113" y="3591425"/>
                <a:ext cx="56300" cy="111125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4445" extrusionOk="0">
                    <a:moveTo>
                      <a:pt x="1247" y="344"/>
                    </a:moveTo>
                    <a:cubicBezTo>
                      <a:pt x="1570" y="344"/>
                      <a:pt x="1896" y="576"/>
                      <a:pt x="1858" y="1003"/>
                    </a:cubicBezTo>
                    <a:lnTo>
                      <a:pt x="1561" y="4087"/>
                    </a:lnTo>
                    <a:lnTo>
                      <a:pt x="358" y="3980"/>
                    </a:lnTo>
                    <a:lnTo>
                      <a:pt x="656" y="896"/>
                    </a:lnTo>
                    <a:cubicBezTo>
                      <a:pt x="689" y="520"/>
                      <a:pt x="967" y="344"/>
                      <a:pt x="1247" y="344"/>
                    </a:cubicBezTo>
                    <a:close/>
                    <a:moveTo>
                      <a:pt x="1245" y="0"/>
                    </a:moveTo>
                    <a:cubicBezTo>
                      <a:pt x="1043" y="0"/>
                      <a:pt x="836" y="67"/>
                      <a:pt x="656" y="217"/>
                    </a:cubicBezTo>
                    <a:cubicBezTo>
                      <a:pt x="453" y="384"/>
                      <a:pt x="334" y="610"/>
                      <a:pt x="310" y="860"/>
                    </a:cubicBezTo>
                    <a:lnTo>
                      <a:pt x="13" y="4111"/>
                    </a:lnTo>
                    <a:cubicBezTo>
                      <a:pt x="1" y="4206"/>
                      <a:pt x="60" y="4289"/>
                      <a:pt x="156" y="4301"/>
                    </a:cubicBezTo>
                    <a:lnTo>
                      <a:pt x="1703" y="4444"/>
                    </a:lnTo>
                    <a:cubicBezTo>
                      <a:pt x="1799" y="4444"/>
                      <a:pt x="1870" y="4373"/>
                      <a:pt x="1882" y="4289"/>
                    </a:cubicBezTo>
                    <a:lnTo>
                      <a:pt x="2192" y="1039"/>
                    </a:lnTo>
                    <a:cubicBezTo>
                      <a:pt x="2252" y="439"/>
                      <a:pt x="1763" y="0"/>
                      <a:pt x="124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27"/>
              <p:cNvSpPr/>
              <p:nvPr/>
            </p:nvSpPr>
            <p:spPr>
              <a:xfrm>
                <a:off x="2499538" y="3603625"/>
                <a:ext cx="47375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4099" extrusionOk="0">
                    <a:moveTo>
                      <a:pt x="1090" y="0"/>
                    </a:moveTo>
                    <a:cubicBezTo>
                      <a:pt x="700" y="0"/>
                      <a:pt x="356" y="300"/>
                      <a:pt x="322" y="706"/>
                    </a:cubicBezTo>
                    <a:lnTo>
                      <a:pt x="1" y="3956"/>
                    </a:lnTo>
                    <a:lnTo>
                      <a:pt x="1549" y="4099"/>
                    </a:lnTo>
                    <a:lnTo>
                      <a:pt x="1858" y="849"/>
                    </a:lnTo>
                    <a:cubicBezTo>
                      <a:pt x="1894" y="420"/>
                      <a:pt x="1585" y="39"/>
                      <a:pt x="1156" y="3"/>
                    </a:cubicBezTo>
                    <a:cubicBezTo>
                      <a:pt x="1134" y="1"/>
                      <a:pt x="1112" y="0"/>
                      <a:pt x="10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27"/>
              <p:cNvSpPr/>
              <p:nvPr/>
            </p:nvSpPr>
            <p:spPr>
              <a:xfrm>
                <a:off x="2495388" y="3599375"/>
                <a:ext cx="56275" cy="111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448" extrusionOk="0">
                    <a:moveTo>
                      <a:pt x="1247" y="341"/>
                    </a:moveTo>
                    <a:cubicBezTo>
                      <a:pt x="1569" y="341"/>
                      <a:pt x="1896" y="574"/>
                      <a:pt x="1858" y="1007"/>
                    </a:cubicBezTo>
                    <a:lnTo>
                      <a:pt x="1560" y="4090"/>
                    </a:lnTo>
                    <a:lnTo>
                      <a:pt x="357" y="3971"/>
                    </a:lnTo>
                    <a:lnTo>
                      <a:pt x="655" y="888"/>
                    </a:lnTo>
                    <a:cubicBezTo>
                      <a:pt x="688" y="517"/>
                      <a:pt x="966" y="341"/>
                      <a:pt x="1247" y="341"/>
                    </a:cubicBezTo>
                    <a:close/>
                    <a:moveTo>
                      <a:pt x="1238" y="0"/>
                    </a:moveTo>
                    <a:cubicBezTo>
                      <a:pt x="760" y="0"/>
                      <a:pt x="354" y="364"/>
                      <a:pt x="310" y="852"/>
                    </a:cubicBezTo>
                    <a:lnTo>
                      <a:pt x="0" y="4102"/>
                    </a:lnTo>
                    <a:cubicBezTo>
                      <a:pt x="0" y="4150"/>
                      <a:pt x="12" y="4198"/>
                      <a:pt x="36" y="4233"/>
                    </a:cubicBezTo>
                    <a:cubicBezTo>
                      <a:pt x="72" y="4269"/>
                      <a:pt x="107" y="4293"/>
                      <a:pt x="155" y="4293"/>
                    </a:cubicBezTo>
                    <a:lnTo>
                      <a:pt x="1691" y="4448"/>
                    </a:lnTo>
                    <a:lnTo>
                      <a:pt x="1715" y="4448"/>
                    </a:lnTo>
                    <a:cubicBezTo>
                      <a:pt x="1798" y="4436"/>
                      <a:pt x="1870" y="4376"/>
                      <a:pt x="1881" y="4293"/>
                    </a:cubicBezTo>
                    <a:lnTo>
                      <a:pt x="2191" y="1031"/>
                    </a:lnTo>
                    <a:cubicBezTo>
                      <a:pt x="2251" y="519"/>
                      <a:pt x="1870" y="54"/>
                      <a:pt x="1346" y="7"/>
                    </a:cubicBezTo>
                    <a:cubicBezTo>
                      <a:pt x="1309" y="2"/>
                      <a:pt x="1273" y="0"/>
                      <a:pt x="1238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27"/>
              <p:cNvSpPr/>
              <p:nvPr/>
            </p:nvSpPr>
            <p:spPr>
              <a:xfrm>
                <a:off x="2270663" y="3428000"/>
                <a:ext cx="473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0" extrusionOk="0">
                    <a:moveTo>
                      <a:pt x="1090" y="1"/>
                    </a:moveTo>
                    <a:cubicBezTo>
                      <a:pt x="699" y="1"/>
                      <a:pt x="355" y="300"/>
                      <a:pt x="310" y="706"/>
                    </a:cubicBezTo>
                    <a:lnTo>
                      <a:pt x="0" y="3956"/>
                    </a:lnTo>
                    <a:lnTo>
                      <a:pt x="1536" y="4099"/>
                    </a:lnTo>
                    <a:lnTo>
                      <a:pt x="1857" y="849"/>
                    </a:lnTo>
                    <a:cubicBezTo>
                      <a:pt x="1893" y="420"/>
                      <a:pt x="1584" y="51"/>
                      <a:pt x="1155" y="4"/>
                    </a:cubicBezTo>
                    <a:cubicBezTo>
                      <a:pt x="1133" y="2"/>
                      <a:pt x="1111" y="1"/>
                      <a:pt x="10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27"/>
              <p:cNvSpPr/>
              <p:nvPr/>
            </p:nvSpPr>
            <p:spPr>
              <a:xfrm>
                <a:off x="2266188" y="3423750"/>
                <a:ext cx="56575" cy="11120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4448" extrusionOk="0">
                    <a:moveTo>
                      <a:pt x="1255" y="346"/>
                    </a:moveTo>
                    <a:cubicBezTo>
                      <a:pt x="1579" y="346"/>
                      <a:pt x="1908" y="579"/>
                      <a:pt x="1870" y="1007"/>
                    </a:cubicBezTo>
                    <a:lnTo>
                      <a:pt x="1572" y="4091"/>
                    </a:lnTo>
                    <a:lnTo>
                      <a:pt x="370" y="3972"/>
                    </a:lnTo>
                    <a:lnTo>
                      <a:pt x="667" y="888"/>
                    </a:lnTo>
                    <a:cubicBezTo>
                      <a:pt x="700" y="519"/>
                      <a:pt x="976" y="346"/>
                      <a:pt x="1255" y="346"/>
                    </a:cubicBezTo>
                    <a:close/>
                    <a:moveTo>
                      <a:pt x="1250" y="1"/>
                    </a:moveTo>
                    <a:cubicBezTo>
                      <a:pt x="772" y="1"/>
                      <a:pt x="366" y="365"/>
                      <a:pt x="322" y="852"/>
                    </a:cubicBezTo>
                    <a:lnTo>
                      <a:pt x="12" y="4103"/>
                    </a:lnTo>
                    <a:cubicBezTo>
                      <a:pt x="0" y="4150"/>
                      <a:pt x="12" y="4198"/>
                      <a:pt x="48" y="4234"/>
                    </a:cubicBezTo>
                    <a:cubicBezTo>
                      <a:pt x="72" y="4269"/>
                      <a:pt x="120" y="4293"/>
                      <a:pt x="167" y="4293"/>
                    </a:cubicBezTo>
                    <a:lnTo>
                      <a:pt x="1703" y="4448"/>
                    </a:lnTo>
                    <a:lnTo>
                      <a:pt x="1727" y="4448"/>
                    </a:lnTo>
                    <a:cubicBezTo>
                      <a:pt x="1810" y="4448"/>
                      <a:pt x="1882" y="4376"/>
                      <a:pt x="1894" y="4293"/>
                    </a:cubicBezTo>
                    <a:lnTo>
                      <a:pt x="2215" y="1043"/>
                    </a:lnTo>
                    <a:cubicBezTo>
                      <a:pt x="2263" y="519"/>
                      <a:pt x="1882" y="55"/>
                      <a:pt x="1358" y="7"/>
                    </a:cubicBezTo>
                    <a:cubicBezTo>
                      <a:pt x="1322" y="3"/>
                      <a:pt x="1286" y="1"/>
                      <a:pt x="1250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27"/>
              <p:cNvSpPr/>
              <p:nvPr/>
            </p:nvSpPr>
            <p:spPr>
              <a:xfrm>
                <a:off x="2351913" y="3436000"/>
                <a:ext cx="47350" cy="10252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1" extrusionOk="0">
                    <a:moveTo>
                      <a:pt x="1069" y="0"/>
                    </a:moveTo>
                    <a:cubicBezTo>
                      <a:pt x="678" y="0"/>
                      <a:pt x="354" y="296"/>
                      <a:pt x="310" y="696"/>
                    </a:cubicBezTo>
                    <a:lnTo>
                      <a:pt x="0" y="3946"/>
                    </a:lnTo>
                    <a:lnTo>
                      <a:pt x="1536" y="4101"/>
                    </a:lnTo>
                    <a:lnTo>
                      <a:pt x="1858" y="838"/>
                    </a:lnTo>
                    <a:cubicBezTo>
                      <a:pt x="1894" y="422"/>
                      <a:pt x="1584" y="41"/>
                      <a:pt x="1155" y="5"/>
                    </a:cubicBezTo>
                    <a:cubicBezTo>
                      <a:pt x="1126" y="2"/>
                      <a:pt x="1097" y="0"/>
                      <a:pt x="10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27"/>
              <p:cNvSpPr/>
              <p:nvPr/>
            </p:nvSpPr>
            <p:spPr>
              <a:xfrm>
                <a:off x="2347438" y="3431550"/>
                <a:ext cx="56600" cy="111150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4446" extrusionOk="0">
                    <a:moveTo>
                      <a:pt x="1256" y="346"/>
                    </a:moveTo>
                    <a:cubicBezTo>
                      <a:pt x="1278" y="346"/>
                      <a:pt x="1300" y="347"/>
                      <a:pt x="1322" y="350"/>
                    </a:cubicBezTo>
                    <a:cubicBezTo>
                      <a:pt x="1656" y="374"/>
                      <a:pt x="1894" y="671"/>
                      <a:pt x="1858" y="1005"/>
                    </a:cubicBezTo>
                    <a:lnTo>
                      <a:pt x="1561" y="4088"/>
                    </a:lnTo>
                    <a:lnTo>
                      <a:pt x="370" y="3969"/>
                    </a:lnTo>
                    <a:lnTo>
                      <a:pt x="668" y="886"/>
                    </a:lnTo>
                    <a:cubicBezTo>
                      <a:pt x="690" y="574"/>
                      <a:pt x="951" y="346"/>
                      <a:pt x="1256" y="346"/>
                    </a:cubicBezTo>
                    <a:close/>
                    <a:moveTo>
                      <a:pt x="1270" y="0"/>
                    </a:moveTo>
                    <a:cubicBezTo>
                      <a:pt x="784" y="0"/>
                      <a:pt x="379" y="368"/>
                      <a:pt x="322" y="862"/>
                    </a:cubicBezTo>
                    <a:lnTo>
                      <a:pt x="13" y="4112"/>
                    </a:lnTo>
                    <a:cubicBezTo>
                      <a:pt x="1" y="4207"/>
                      <a:pt x="72" y="4291"/>
                      <a:pt x="168" y="4303"/>
                    </a:cubicBezTo>
                    <a:lnTo>
                      <a:pt x="1703" y="4445"/>
                    </a:lnTo>
                    <a:lnTo>
                      <a:pt x="1715" y="4445"/>
                    </a:lnTo>
                    <a:cubicBezTo>
                      <a:pt x="1811" y="4445"/>
                      <a:pt x="1882" y="4386"/>
                      <a:pt x="1894" y="4291"/>
                    </a:cubicBezTo>
                    <a:lnTo>
                      <a:pt x="2204" y="1040"/>
                    </a:lnTo>
                    <a:cubicBezTo>
                      <a:pt x="2263" y="516"/>
                      <a:pt x="1882" y="64"/>
                      <a:pt x="1358" y="4"/>
                    </a:cubicBezTo>
                    <a:cubicBezTo>
                      <a:pt x="1329" y="2"/>
                      <a:pt x="1299" y="0"/>
                      <a:pt x="127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27"/>
              <p:cNvSpPr/>
              <p:nvPr/>
            </p:nvSpPr>
            <p:spPr>
              <a:xfrm>
                <a:off x="2433163" y="3443725"/>
                <a:ext cx="47350" cy="10255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2" extrusionOk="0">
                    <a:moveTo>
                      <a:pt x="1069" y="1"/>
                    </a:moveTo>
                    <a:cubicBezTo>
                      <a:pt x="677" y="1"/>
                      <a:pt x="344" y="297"/>
                      <a:pt x="310" y="696"/>
                    </a:cubicBezTo>
                    <a:lnTo>
                      <a:pt x="1" y="3947"/>
                    </a:lnTo>
                    <a:lnTo>
                      <a:pt x="1537" y="4101"/>
                    </a:lnTo>
                    <a:lnTo>
                      <a:pt x="1858" y="851"/>
                    </a:lnTo>
                    <a:cubicBezTo>
                      <a:pt x="1894" y="422"/>
                      <a:pt x="1584" y="41"/>
                      <a:pt x="1156" y="6"/>
                    </a:cubicBezTo>
                    <a:cubicBezTo>
                      <a:pt x="1127" y="2"/>
                      <a:pt x="1098" y="1"/>
                      <a:pt x="106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27"/>
              <p:cNvSpPr/>
              <p:nvPr/>
            </p:nvSpPr>
            <p:spPr>
              <a:xfrm>
                <a:off x="2428713" y="3439000"/>
                <a:ext cx="56575" cy="11145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4458" extrusionOk="0">
                    <a:moveTo>
                      <a:pt x="1256" y="358"/>
                    </a:moveTo>
                    <a:cubicBezTo>
                      <a:pt x="1278" y="358"/>
                      <a:pt x="1300" y="359"/>
                      <a:pt x="1322" y="361"/>
                    </a:cubicBezTo>
                    <a:cubicBezTo>
                      <a:pt x="1477" y="373"/>
                      <a:pt x="1620" y="457"/>
                      <a:pt x="1727" y="576"/>
                    </a:cubicBezTo>
                    <a:cubicBezTo>
                      <a:pt x="1834" y="695"/>
                      <a:pt x="1881" y="861"/>
                      <a:pt x="1858" y="1016"/>
                    </a:cubicBezTo>
                    <a:lnTo>
                      <a:pt x="1560" y="4100"/>
                    </a:lnTo>
                    <a:lnTo>
                      <a:pt x="357" y="3993"/>
                    </a:lnTo>
                    <a:lnTo>
                      <a:pt x="667" y="897"/>
                    </a:lnTo>
                    <a:cubicBezTo>
                      <a:pt x="689" y="586"/>
                      <a:pt x="950" y="358"/>
                      <a:pt x="1256" y="358"/>
                    </a:cubicBezTo>
                    <a:close/>
                    <a:moveTo>
                      <a:pt x="1272" y="0"/>
                    </a:moveTo>
                    <a:cubicBezTo>
                      <a:pt x="784" y="0"/>
                      <a:pt x="367" y="378"/>
                      <a:pt x="322" y="873"/>
                    </a:cubicBezTo>
                    <a:lnTo>
                      <a:pt x="0" y="4124"/>
                    </a:lnTo>
                    <a:cubicBezTo>
                      <a:pt x="0" y="4171"/>
                      <a:pt x="12" y="4219"/>
                      <a:pt x="48" y="4255"/>
                    </a:cubicBezTo>
                    <a:cubicBezTo>
                      <a:pt x="72" y="4290"/>
                      <a:pt x="107" y="4302"/>
                      <a:pt x="155" y="4314"/>
                    </a:cubicBezTo>
                    <a:lnTo>
                      <a:pt x="1703" y="4457"/>
                    </a:lnTo>
                    <a:lnTo>
                      <a:pt x="1715" y="4457"/>
                    </a:lnTo>
                    <a:cubicBezTo>
                      <a:pt x="1810" y="4457"/>
                      <a:pt x="1881" y="4386"/>
                      <a:pt x="1893" y="4302"/>
                    </a:cubicBezTo>
                    <a:lnTo>
                      <a:pt x="2203" y="1052"/>
                    </a:lnTo>
                    <a:cubicBezTo>
                      <a:pt x="2262" y="528"/>
                      <a:pt x="1881" y="64"/>
                      <a:pt x="1358" y="4"/>
                    </a:cubicBezTo>
                    <a:cubicBezTo>
                      <a:pt x="1329" y="2"/>
                      <a:pt x="1300" y="0"/>
                      <a:pt x="1272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27"/>
              <p:cNvSpPr/>
              <p:nvPr/>
            </p:nvSpPr>
            <p:spPr>
              <a:xfrm>
                <a:off x="2514438" y="3451525"/>
                <a:ext cx="47350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099" extrusionOk="0">
                    <a:moveTo>
                      <a:pt x="1100" y="0"/>
                    </a:moveTo>
                    <a:cubicBezTo>
                      <a:pt x="699" y="0"/>
                      <a:pt x="356" y="300"/>
                      <a:pt x="322" y="706"/>
                    </a:cubicBezTo>
                    <a:lnTo>
                      <a:pt x="0" y="3956"/>
                    </a:lnTo>
                    <a:lnTo>
                      <a:pt x="1536" y="4099"/>
                    </a:lnTo>
                    <a:lnTo>
                      <a:pt x="1858" y="849"/>
                    </a:lnTo>
                    <a:cubicBezTo>
                      <a:pt x="1893" y="420"/>
                      <a:pt x="1584" y="39"/>
                      <a:pt x="1167" y="3"/>
                    </a:cubicBezTo>
                    <a:cubicBezTo>
                      <a:pt x="1145" y="1"/>
                      <a:pt x="1122" y="0"/>
                      <a:pt x="11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27"/>
              <p:cNvSpPr/>
              <p:nvPr/>
            </p:nvSpPr>
            <p:spPr>
              <a:xfrm>
                <a:off x="2509963" y="3447325"/>
                <a:ext cx="56275" cy="1111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446" extrusionOk="0">
                    <a:moveTo>
                      <a:pt x="1259" y="334"/>
                    </a:moveTo>
                    <a:cubicBezTo>
                      <a:pt x="1280" y="334"/>
                      <a:pt x="1301" y="336"/>
                      <a:pt x="1322" y="338"/>
                    </a:cubicBezTo>
                    <a:cubicBezTo>
                      <a:pt x="1644" y="374"/>
                      <a:pt x="1894" y="671"/>
                      <a:pt x="1858" y="1005"/>
                    </a:cubicBezTo>
                    <a:lnTo>
                      <a:pt x="1560" y="4088"/>
                    </a:lnTo>
                    <a:lnTo>
                      <a:pt x="358" y="3969"/>
                    </a:lnTo>
                    <a:lnTo>
                      <a:pt x="656" y="886"/>
                    </a:lnTo>
                    <a:cubicBezTo>
                      <a:pt x="678" y="574"/>
                      <a:pt x="950" y="334"/>
                      <a:pt x="1259" y="334"/>
                    </a:cubicBezTo>
                    <a:close/>
                    <a:moveTo>
                      <a:pt x="1260" y="0"/>
                    </a:moveTo>
                    <a:cubicBezTo>
                      <a:pt x="783" y="0"/>
                      <a:pt x="367" y="367"/>
                      <a:pt x="322" y="850"/>
                    </a:cubicBezTo>
                    <a:lnTo>
                      <a:pt x="1" y="4112"/>
                    </a:lnTo>
                    <a:cubicBezTo>
                      <a:pt x="1" y="4148"/>
                      <a:pt x="13" y="4195"/>
                      <a:pt x="48" y="4231"/>
                    </a:cubicBezTo>
                    <a:cubicBezTo>
                      <a:pt x="72" y="4267"/>
                      <a:pt x="108" y="4291"/>
                      <a:pt x="155" y="4291"/>
                    </a:cubicBezTo>
                    <a:lnTo>
                      <a:pt x="1703" y="4446"/>
                    </a:lnTo>
                    <a:lnTo>
                      <a:pt x="1715" y="4446"/>
                    </a:lnTo>
                    <a:cubicBezTo>
                      <a:pt x="1799" y="4446"/>
                      <a:pt x="1870" y="4374"/>
                      <a:pt x="1882" y="4291"/>
                    </a:cubicBezTo>
                    <a:lnTo>
                      <a:pt x="2203" y="1028"/>
                    </a:lnTo>
                    <a:cubicBezTo>
                      <a:pt x="2251" y="516"/>
                      <a:pt x="1870" y="52"/>
                      <a:pt x="1346" y="5"/>
                    </a:cubicBezTo>
                    <a:cubicBezTo>
                      <a:pt x="1317" y="2"/>
                      <a:pt x="1288" y="0"/>
                      <a:pt x="126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27"/>
              <p:cNvSpPr/>
              <p:nvPr/>
            </p:nvSpPr>
            <p:spPr>
              <a:xfrm>
                <a:off x="2285238" y="3275900"/>
                <a:ext cx="473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0" extrusionOk="0">
                    <a:moveTo>
                      <a:pt x="1100" y="1"/>
                    </a:moveTo>
                    <a:cubicBezTo>
                      <a:pt x="700" y="1"/>
                      <a:pt x="356" y="300"/>
                      <a:pt x="322" y="706"/>
                    </a:cubicBezTo>
                    <a:lnTo>
                      <a:pt x="0" y="3956"/>
                    </a:lnTo>
                    <a:lnTo>
                      <a:pt x="1548" y="4099"/>
                    </a:lnTo>
                    <a:lnTo>
                      <a:pt x="1858" y="849"/>
                    </a:lnTo>
                    <a:cubicBezTo>
                      <a:pt x="1894" y="420"/>
                      <a:pt x="1584" y="39"/>
                      <a:pt x="1167" y="4"/>
                    </a:cubicBezTo>
                    <a:cubicBezTo>
                      <a:pt x="1145" y="2"/>
                      <a:pt x="1122" y="1"/>
                      <a:pt x="11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27"/>
              <p:cNvSpPr/>
              <p:nvPr/>
            </p:nvSpPr>
            <p:spPr>
              <a:xfrm>
                <a:off x="2281063" y="3272000"/>
                <a:ext cx="56000" cy="1108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4434" extrusionOk="0">
                    <a:moveTo>
                      <a:pt x="1243" y="332"/>
                    </a:moveTo>
                    <a:cubicBezTo>
                      <a:pt x="1567" y="332"/>
                      <a:pt x="1897" y="564"/>
                      <a:pt x="1858" y="993"/>
                    </a:cubicBezTo>
                    <a:lnTo>
                      <a:pt x="1561" y="4077"/>
                    </a:lnTo>
                    <a:lnTo>
                      <a:pt x="358" y="3958"/>
                    </a:lnTo>
                    <a:lnTo>
                      <a:pt x="656" y="874"/>
                    </a:lnTo>
                    <a:cubicBezTo>
                      <a:pt x="689" y="505"/>
                      <a:pt x="964" y="332"/>
                      <a:pt x="1243" y="332"/>
                    </a:cubicBezTo>
                    <a:close/>
                    <a:moveTo>
                      <a:pt x="1257" y="1"/>
                    </a:moveTo>
                    <a:cubicBezTo>
                      <a:pt x="781" y="1"/>
                      <a:pt x="366" y="356"/>
                      <a:pt x="310" y="838"/>
                    </a:cubicBezTo>
                    <a:lnTo>
                      <a:pt x="1" y="4100"/>
                    </a:lnTo>
                    <a:cubicBezTo>
                      <a:pt x="1" y="4136"/>
                      <a:pt x="13" y="4184"/>
                      <a:pt x="37" y="4220"/>
                    </a:cubicBezTo>
                    <a:cubicBezTo>
                      <a:pt x="72" y="4255"/>
                      <a:pt x="108" y="4279"/>
                      <a:pt x="156" y="4279"/>
                    </a:cubicBezTo>
                    <a:lnTo>
                      <a:pt x="1691" y="4434"/>
                    </a:lnTo>
                    <a:lnTo>
                      <a:pt x="1715" y="4434"/>
                    </a:lnTo>
                    <a:cubicBezTo>
                      <a:pt x="1799" y="4434"/>
                      <a:pt x="1870" y="4362"/>
                      <a:pt x="1882" y="4279"/>
                    </a:cubicBezTo>
                    <a:lnTo>
                      <a:pt x="2192" y="1029"/>
                    </a:lnTo>
                    <a:cubicBezTo>
                      <a:pt x="2239" y="505"/>
                      <a:pt x="1858" y="52"/>
                      <a:pt x="1346" y="5"/>
                    </a:cubicBezTo>
                    <a:cubicBezTo>
                      <a:pt x="1316" y="2"/>
                      <a:pt x="1287" y="1"/>
                      <a:pt x="125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27"/>
              <p:cNvSpPr/>
              <p:nvPr/>
            </p:nvSpPr>
            <p:spPr>
              <a:xfrm>
                <a:off x="2366488" y="3283900"/>
                <a:ext cx="47350" cy="10252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1" extrusionOk="0">
                    <a:moveTo>
                      <a:pt x="1071" y="0"/>
                    </a:moveTo>
                    <a:cubicBezTo>
                      <a:pt x="689" y="0"/>
                      <a:pt x="356" y="296"/>
                      <a:pt x="322" y="696"/>
                    </a:cubicBezTo>
                    <a:lnTo>
                      <a:pt x="1" y="3946"/>
                    </a:lnTo>
                    <a:lnTo>
                      <a:pt x="1549" y="4101"/>
                    </a:lnTo>
                    <a:lnTo>
                      <a:pt x="1858" y="838"/>
                    </a:lnTo>
                    <a:cubicBezTo>
                      <a:pt x="1894" y="422"/>
                      <a:pt x="1584" y="41"/>
                      <a:pt x="1156" y="5"/>
                    </a:cubicBezTo>
                    <a:cubicBezTo>
                      <a:pt x="1127" y="2"/>
                      <a:pt x="1099" y="0"/>
                      <a:pt x="10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27"/>
              <p:cNvSpPr/>
              <p:nvPr/>
            </p:nvSpPr>
            <p:spPr>
              <a:xfrm>
                <a:off x="2362038" y="3279150"/>
                <a:ext cx="56575" cy="11145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4458" extrusionOk="0">
                    <a:moveTo>
                      <a:pt x="1255" y="355"/>
                    </a:moveTo>
                    <a:cubicBezTo>
                      <a:pt x="1579" y="355"/>
                      <a:pt x="1908" y="588"/>
                      <a:pt x="1870" y="1017"/>
                    </a:cubicBezTo>
                    <a:lnTo>
                      <a:pt x="1572" y="4100"/>
                    </a:lnTo>
                    <a:lnTo>
                      <a:pt x="369" y="3981"/>
                    </a:lnTo>
                    <a:lnTo>
                      <a:pt x="667" y="897"/>
                    </a:lnTo>
                    <a:cubicBezTo>
                      <a:pt x="700" y="528"/>
                      <a:pt x="976" y="355"/>
                      <a:pt x="1255" y="355"/>
                    </a:cubicBezTo>
                    <a:close/>
                    <a:moveTo>
                      <a:pt x="1269" y="0"/>
                    </a:moveTo>
                    <a:cubicBezTo>
                      <a:pt x="783" y="0"/>
                      <a:pt x="367" y="368"/>
                      <a:pt x="322" y="874"/>
                    </a:cubicBezTo>
                    <a:lnTo>
                      <a:pt x="12" y="4124"/>
                    </a:lnTo>
                    <a:cubicBezTo>
                      <a:pt x="0" y="4172"/>
                      <a:pt x="24" y="4207"/>
                      <a:pt x="48" y="4243"/>
                    </a:cubicBezTo>
                    <a:cubicBezTo>
                      <a:pt x="72" y="4279"/>
                      <a:pt x="119" y="4303"/>
                      <a:pt x="167" y="4315"/>
                    </a:cubicBezTo>
                    <a:lnTo>
                      <a:pt x="1703" y="4457"/>
                    </a:lnTo>
                    <a:lnTo>
                      <a:pt x="1727" y="4457"/>
                    </a:lnTo>
                    <a:cubicBezTo>
                      <a:pt x="1762" y="4457"/>
                      <a:pt x="1798" y="4446"/>
                      <a:pt x="1834" y="4422"/>
                    </a:cubicBezTo>
                    <a:cubicBezTo>
                      <a:pt x="1870" y="4386"/>
                      <a:pt x="1881" y="4350"/>
                      <a:pt x="1893" y="4303"/>
                    </a:cubicBezTo>
                    <a:lnTo>
                      <a:pt x="2203" y="1052"/>
                    </a:lnTo>
                    <a:cubicBezTo>
                      <a:pt x="2262" y="528"/>
                      <a:pt x="1881" y="52"/>
                      <a:pt x="1358" y="4"/>
                    </a:cubicBezTo>
                    <a:cubicBezTo>
                      <a:pt x="1328" y="2"/>
                      <a:pt x="1299" y="0"/>
                      <a:pt x="126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27"/>
              <p:cNvSpPr/>
              <p:nvPr/>
            </p:nvSpPr>
            <p:spPr>
              <a:xfrm>
                <a:off x="2447763" y="3291625"/>
                <a:ext cx="47350" cy="10255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2" extrusionOk="0">
                    <a:moveTo>
                      <a:pt x="1073" y="1"/>
                    </a:moveTo>
                    <a:cubicBezTo>
                      <a:pt x="690" y="1"/>
                      <a:pt x="354" y="307"/>
                      <a:pt x="310" y="696"/>
                    </a:cubicBezTo>
                    <a:lnTo>
                      <a:pt x="0" y="3947"/>
                    </a:lnTo>
                    <a:lnTo>
                      <a:pt x="1536" y="4101"/>
                    </a:lnTo>
                    <a:lnTo>
                      <a:pt x="1858" y="851"/>
                    </a:lnTo>
                    <a:cubicBezTo>
                      <a:pt x="1893" y="422"/>
                      <a:pt x="1584" y="41"/>
                      <a:pt x="1155" y="6"/>
                    </a:cubicBezTo>
                    <a:cubicBezTo>
                      <a:pt x="1128" y="2"/>
                      <a:pt x="1100" y="1"/>
                      <a:pt x="10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27"/>
              <p:cNvSpPr/>
              <p:nvPr/>
            </p:nvSpPr>
            <p:spPr>
              <a:xfrm>
                <a:off x="2443288" y="3286900"/>
                <a:ext cx="5657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4459" extrusionOk="0">
                    <a:moveTo>
                      <a:pt x="1259" y="357"/>
                    </a:moveTo>
                    <a:cubicBezTo>
                      <a:pt x="1582" y="357"/>
                      <a:pt x="1908" y="589"/>
                      <a:pt x="1870" y="1016"/>
                    </a:cubicBezTo>
                    <a:lnTo>
                      <a:pt x="1572" y="4100"/>
                    </a:lnTo>
                    <a:lnTo>
                      <a:pt x="370" y="3993"/>
                    </a:lnTo>
                    <a:lnTo>
                      <a:pt x="667" y="909"/>
                    </a:lnTo>
                    <a:cubicBezTo>
                      <a:pt x="701" y="532"/>
                      <a:pt x="978" y="357"/>
                      <a:pt x="1259" y="357"/>
                    </a:cubicBezTo>
                    <a:close/>
                    <a:moveTo>
                      <a:pt x="1272" y="0"/>
                    </a:moveTo>
                    <a:cubicBezTo>
                      <a:pt x="784" y="0"/>
                      <a:pt x="368" y="378"/>
                      <a:pt x="334" y="873"/>
                    </a:cubicBezTo>
                    <a:lnTo>
                      <a:pt x="13" y="4124"/>
                    </a:lnTo>
                    <a:cubicBezTo>
                      <a:pt x="1" y="4219"/>
                      <a:pt x="72" y="4302"/>
                      <a:pt x="167" y="4314"/>
                    </a:cubicBezTo>
                    <a:lnTo>
                      <a:pt x="1703" y="4457"/>
                    </a:lnTo>
                    <a:lnTo>
                      <a:pt x="1715" y="4457"/>
                    </a:lnTo>
                    <a:cubicBezTo>
                      <a:pt x="1722" y="4458"/>
                      <a:pt x="1729" y="4458"/>
                      <a:pt x="1736" y="4458"/>
                    </a:cubicBezTo>
                    <a:cubicBezTo>
                      <a:pt x="1822" y="4458"/>
                      <a:pt x="1894" y="4390"/>
                      <a:pt x="1894" y="4302"/>
                    </a:cubicBezTo>
                    <a:lnTo>
                      <a:pt x="2215" y="1052"/>
                    </a:lnTo>
                    <a:cubicBezTo>
                      <a:pt x="2263" y="528"/>
                      <a:pt x="1882" y="64"/>
                      <a:pt x="1358" y="4"/>
                    </a:cubicBezTo>
                    <a:cubicBezTo>
                      <a:pt x="1329" y="1"/>
                      <a:pt x="1300" y="0"/>
                      <a:pt x="1272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27"/>
              <p:cNvSpPr/>
              <p:nvPr/>
            </p:nvSpPr>
            <p:spPr>
              <a:xfrm>
                <a:off x="2529013" y="3299425"/>
                <a:ext cx="47350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099" extrusionOk="0">
                    <a:moveTo>
                      <a:pt x="1088" y="0"/>
                    </a:moveTo>
                    <a:cubicBezTo>
                      <a:pt x="689" y="0"/>
                      <a:pt x="355" y="300"/>
                      <a:pt x="310" y="706"/>
                    </a:cubicBezTo>
                    <a:lnTo>
                      <a:pt x="1" y="3956"/>
                    </a:lnTo>
                    <a:lnTo>
                      <a:pt x="1537" y="4099"/>
                    </a:lnTo>
                    <a:lnTo>
                      <a:pt x="1858" y="848"/>
                    </a:lnTo>
                    <a:cubicBezTo>
                      <a:pt x="1894" y="420"/>
                      <a:pt x="1584" y="51"/>
                      <a:pt x="1156" y="3"/>
                    </a:cubicBezTo>
                    <a:cubicBezTo>
                      <a:pt x="1133" y="1"/>
                      <a:pt x="1111" y="0"/>
                      <a:pt x="10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27"/>
              <p:cNvSpPr/>
              <p:nvPr/>
            </p:nvSpPr>
            <p:spPr>
              <a:xfrm>
                <a:off x="2524563" y="3295225"/>
                <a:ext cx="56275" cy="1111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446" extrusionOk="0">
                    <a:moveTo>
                      <a:pt x="1250" y="341"/>
                    </a:moveTo>
                    <a:cubicBezTo>
                      <a:pt x="1572" y="341"/>
                      <a:pt x="1896" y="573"/>
                      <a:pt x="1857" y="1005"/>
                    </a:cubicBezTo>
                    <a:lnTo>
                      <a:pt x="1560" y="4088"/>
                    </a:lnTo>
                    <a:lnTo>
                      <a:pt x="369" y="3969"/>
                    </a:lnTo>
                    <a:lnTo>
                      <a:pt x="655" y="897"/>
                    </a:lnTo>
                    <a:cubicBezTo>
                      <a:pt x="688" y="519"/>
                      <a:pt x="968" y="341"/>
                      <a:pt x="1250" y="341"/>
                    </a:cubicBezTo>
                    <a:close/>
                    <a:moveTo>
                      <a:pt x="1269" y="0"/>
                    </a:moveTo>
                    <a:cubicBezTo>
                      <a:pt x="782" y="0"/>
                      <a:pt x="366" y="367"/>
                      <a:pt x="322" y="850"/>
                    </a:cubicBezTo>
                    <a:lnTo>
                      <a:pt x="12" y="4112"/>
                    </a:lnTo>
                    <a:cubicBezTo>
                      <a:pt x="0" y="4195"/>
                      <a:pt x="60" y="4279"/>
                      <a:pt x="155" y="4291"/>
                    </a:cubicBezTo>
                    <a:lnTo>
                      <a:pt x="1703" y="4445"/>
                    </a:lnTo>
                    <a:lnTo>
                      <a:pt x="1715" y="4445"/>
                    </a:lnTo>
                    <a:cubicBezTo>
                      <a:pt x="1762" y="4445"/>
                      <a:pt x="1798" y="4434"/>
                      <a:pt x="1822" y="4398"/>
                    </a:cubicBezTo>
                    <a:cubicBezTo>
                      <a:pt x="1857" y="4374"/>
                      <a:pt x="1881" y="4338"/>
                      <a:pt x="1893" y="4291"/>
                    </a:cubicBezTo>
                    <a:lnTo>
                      <a:pt x="2203" y="1028"/>
                    </a:lnTo>
                    <a:cubicBezTo>
                      <a:pt x="2250" y="516"/>
                      <a:pt x="1869" y="52"/>
                      <a:pt x="1357" y="4"/>
                    </a:cubicBezTo>
                    <a:cubicBezTo>
                      <a:pt x="1328" y="2"/>
                      <a:pt x="1298" y="0"/>
                      <a:pt x="126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27"/>
              <p:cNvSpPr/>
              <p:nvPr/>
            </p:nvSpPr>
            <p:spPr>
              <a:xfrm>
                <a:off x="2300113" y="3124050"/>
                <a:ext cx="47050" cy="1022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4090" extrusionOk="0">
                    <a:moveTo>
                      <a:pt x="1069" y="1"/>
                    </a:moveTo>
                    <a:cubicBezTo>
                      <a:pt x="678" y="1"/>
                      <a:pt x="355" y="297"/>
                      <a:pt x="310" y="696"/>
                    </a:cubicBezTo>
                    <a:lnTo>
                      <a:pt x="1" y="3946"/>
                    </a:lnTo>
                    <a:lnTo>
                      <a:pt x="1537" y="4089"/>
                    </a:lnTo>
                    <a:lnTo>
                      <a:pt x="1846" y="839"/>
                    </a:lnTo>
                    <a:cubicBezTo>
                      <a:pt x="1882" y="422"/>
                      <a:pt x="1572" y="41"/>
                      <a:pt x="1156" y="5"/>
                    </a:cubicBezTo>
                    <a:cubicBezTo>
                      <a:pt x="1126" y="2"/>
                      <a:pt x="1097" y="1"/>
                      <a:pt x="106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27"/>
              <p:cNvSpPr/>
              <p:nvPr/>
            </p:nvSpPr>
            <p:spPr>
              <a:xfrm>
                <a:off x="2295663" y="3119300"/>
                <a:ext cx="56575" cy="11145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4458" extrusionOk="0">
                    <a:moveTo>
                      <a:pt x="1238" y="356"/>
                    </a:moveTo>
                    <a:cubicBezTo>
                      <a:pt x="1266" y="356"/>
                      <a:pt x="1294" y="358"/>
                      <a:pt x="1322" y="362"/>
                    </a:cubicBezTo>
                    <a:cubicBezTo>
                      <a:pt x="1655" y="386"/>
                      <a:pt x="1893" y="683"/>
                      <a:pt x="1858" y="1017"/>
                    </a:cubicBezTo>
                    <a:lnTo>
                      <a:pt x="1560" y="4101"/>
                    </a:lnTo>
                    <a:lnTo>
                      <a:pt x="357" y="3982"/>
                    </a:lnTo>
                    <a:lnTo>
                      <a:pt x="655" y="898"/>
                    </a:lnTo>
                    <a:cubicBezTo>
                      <a:pt x="667" y="743"/>
                      <a:pt x="750" y="588"/>
                      <a:pt x="869" y="493"/>
                    </a:cubicBezTo>
                    <a:cubicBezTo>
                      <a:pt x="978" y="404"/>
                      <a:pt x="1103" y="356"/>
                      <a:pt x="1238" y="356"/>
                    </a:cubicBezTo>
                    <a:close/>
                    <a:moveTo>
                      <a:pt x="1269" y="1"/>
                    </a:moveTo>
                    <a:cubicBezTo>
                      <a:pt x="782" y="1"/>
                      <a:pt x="367" y="368"/>
                      <a:pt x="322" y="862"/>
                    </a:cubicBezTo>
                    <a:lnTo>
                      <a:pt x="12" y="4124"/>
                    </a:lnTo>
                    <a:cubicBezTo>
                      <a:pt x="0" y="4208"/>
                      <a:pt x="60" y="4291"/>
                      <a:pt x="155" y="4303"/>
                    </a:cubicBezTo>
                    <a:lnTo>
                      <a:pt x="1703" y="4458"/>
                    </a:lnTo>
                    <a:lnTo>
                      <a:pt x="1715" y="4458"/>
                    </a:lnTo>
                    <a:lnTo>
                      <a:pt x="1715" y="4446"/>
                    </a:lnTo>
                    <a:cubicBezTo>
                      <a:pt x="1810" y="4446"/>
                      <a:pt x="1881" y="4386"/>
                      <a:pt x="1893" y="4303"/>
                    </a:cubicBezTo>
                    <a:lnTo>
                      <a:pt x="2203" y="1053"/>
                    </a:lnTo>
                    <a:cubicBezTo>
                      <a:pt x="2262" y="517"/>
                      <a:pt x="1881" y="52"/>
                      <a:pt x="1358" y="5"/>
                    </a:cubicBezTo>
                    <a:cubicBezTo>
                      <a:pt x="1328" y="2"/>
                      <a:pt x="1298" y="1"/>
                      <a:pt x="1269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27"/>
              <p:cNvSpPr/>
              <p:nvPr/>
            </p:nvSpPr>
            <p:spPr>
              <a:xfrm>
                <a:off x="2381088" y="3131800"/>
                <a:ext cx="47650" cy="102525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4101" extrusionOk="0">
                    <a:moveTo>
                      <a:pt x="1080" y="0"/>
                    </a:moveTo>
                    <a:cubicBezTo>
                      <a:pt x="688" y="0"/>
                      <a:pt x="355" y="296"/>
                      <a:pt x="322" y="695"/>
                    </a:cubicBezTo>
                    <a:lnTo>
                      <a:pt x="0" y="3946"/>
                    </a:lnTo>
                    <a:lnTo>
                      <a:pt x="1548" y="4101"/>
                    </a:lnTo>
                    <a:lnTo>
                      <a:pt x="1858" y="838"/>
                    </a:lnTo>
                    <a:cubicBezTo>
                      <a:pt x="1905" y="422"/>
                      <a:pt x="1584" y="41"/>
                      <a:pt x="1167" y="5"/>
                    </a:cubicBezTo>
                    <a:cubicBezTo>
                      <a:pt x="1138" y="2"/>
                      <a:pt x="1109" y="0"/>
                      <a:pt x="10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27"/>
              <p:cNvSpPr/>
              <p:nvPr/>
            </p:nvSpPr>
            <p:spPr>
              <a:xfrm>
                <a:off x="2376913" y="3127350"/>
                <a:ext cx="56275" cy="1111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446" extrusionOk="0">
                    <a:moveTo>
                      <a:pt x="1243" y="343"/>
                    </a:moveTo>
                    <a:cubicBezTo>
                      <a:pt x="1567" y="343"/>
                      <a:pt x="1896" y="576"/>
                      <a:pt x="1858" y="1004"/>
                    </a:cubicBezTo>
                    <a:lnTo>
                      <a:pt x="1560" y="4088"/>
                    </a:lnTo>
                    <a:lnTo>
                      <a:pt x="358" y="3969"/>
                    </a:lnTo>
                    <a:lnTo>
                      <a:pt x="655" y="885"/>
                    </a:lnTo>
                    <a:cubicBezTo>
                      <a:pt x="689" y="516"/>
                      <a:pt x="964" y="343"/>
                      <a:pt x="1243" y="343"/>
                    </a:cubicBezTo>
                    <a:close/>
                    <a:moveTo>
                      <a:pt x="1260" y="0"/>
                    </a:moveTo>
                    <a:cubicBezTo>
                      <a:pt x="783" y="0"/>
                      <a:pt x="367" y="367"/>
                      <a:pt x="322" y="862"/>
                    </a:cubicBezTo>
                    <a:lnTo>
                      <a:pt x="13" y="4112"/>
                    </a:lnTo>
                    <a:cubicBezTo>
                      <a:pt x="1" y="4207"/>
                      <a:pt x="60" y="4279"/>
                      <a:pt x="155" y="4302"/>
                    </a:cubicBezTo>
                    <a:lnTo>
                      <a:pt x="1703" y="4445"/>
                    </a:lnTo>
                    <a:lnTo>
                      <a:pt x="1715" y="4445"/>
                    </a:lnTo>
                    <a:cubicBezTo>
                      <a:pt x="1798" y="4445"/>
                      <a:pt x="1882" y="4374"/>
                      <a:pt x="1894" y="4291"/>
                    </a:cubicBezTo>
                    <a:lnTo>
                      <a:pt x="2203" y="1040"/>
                    </a:lnTo>
                    <a:cubicBezTo>
                      <a:pt x="2251" y="516"/>
                      <a:pt x="1870" y="52"/>
                      <a:pt x="1346" y="4"/>
                    </a:cubicBezTo>
                    <a:cubicBezTo>
                      <a:pt x="1317" y="2"/>
                      <a:pt x="1288" y="0"/>
                      <a:pt x="126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27"/>
              <p:cNvSpPr/>
              <p:nvPr/>
            </p:nvSpPr>
            <p:spPr>
              <a:xfrm>
                <a:off x="2462338" y="3139525"/>
                <a:ext cx="47350" cy="10255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2" extrusionOk="0">
                    <a:moveTo>
                      <a:pt x="1073" y="1"/>
                    </a:moveTo>
                    <a:cubicBezTo>
                      <a:pt x="690" y="1"/>
                      <a:pt x="356" y="307"/>
                      <a:pt x="322" y="696"/>
                    </a:cubicBezTo>
                    <a:lnTo>
                      <a:pt x="1" y="3946"/>
                    </a:lnTo>
                    <a:lnTo>
                      <a:pt x="1549" y="4101"/>
                    </a:lnTo>
                    <a:lnTo>
                      <a:pt x="1858" y="851"/>
                    </a:lnTo>
                    <a:cubicBezTo>
                      <a:pt x="1894" y="422"/>
                      <a:pt x="1584" y="41"/>
                      <a:pt x="1156" y="5"/>
                    </a:cubicBezTo>
                    <a:cubicBezTo>
                      <a:pt x="1128" y="2"/>
                      <a:pt x="1101" y="1"/>
                      <a:pt x="10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27"/>
              <p:cNvSpPr/>
              <p:nvPr/>
            </p:nvSpPr>
            <p:spPr>
              <a:xfrm>
                <a:off x="2458188" y="3133550"/>
                <a:ext cx="57150" cy="112675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4507" extrusionOk="0">
                    <a:moveTo>
                      <a:pt x="1246" y="407"/>
                    </a:moveTo>
                    <a:cubicBezTo>
                      <a:pt x="1569" y="407"/>
                      <a:pt x="1896" y="639"/>
                      <a:pt x="1857" y="1066"/>
                    </a:cubicBezTo>
                    <a:lnTo>
                      <a:pt x="1560" y="4150"/>
                    </a:lnTo>
                    <a:lnTo>
                      <a:pt x="357" y="4043"/>
                    </a:lnTo>
                    <a:lnTo>
                      <a:pt x="655" y="959"/>
                    </a:lnTo>
                    <a:cubicBezTo>
                      <a:pt x="688" y="582"/>
                      <a:pt x="966" y="407"/>
                      <a:pt x="1246" y="407"/>
                    </a:cubicBezTo>
                    <a:close/>
                    <a:moveTo>
                      <a:pt x="1256" y="1"/>
                    </a:moveTo>
                    <a:cubicBezTo>
                      <a:pt x="752" y="1"/>
                      <a:pt x="333" y="410"/>
                      <a:pt x="321" y="923"/>
                    </a:cubicBezTo>
                    <a:lnTo>
                      <a:pt x="0" y="4174"/>
                    </a:lnTo>
                    <a:cubicBezTo>
                      <a:pt x="0" y="4269"/>
                      <a:pt x="60" y="4352"/>
                      <a:pt x="155" y="4364"/>
                    </a:cubicBezTo>
                    <a:lnTo>
                      <a:pt x="1691" y="4507"/>
                    </a:lnTo>
                    <a:lnTo>
                      <a:pt x="1715" y="4507"/>
                    </a:lnTo>
                    <a:cubicBezTo>
                      <a:pt x="1798" y="4507"/>
                      <a:pt x="1869" y="4447"/>
                      <a:pt x="1881" y="4364"/>
                    </a:cubicBezTo>
                    <a:lnTo>
                      <a:pt x="2191" y="1114"/>
                    </a:lnTo>
                    <a:cubicBezTo>
                      <a:pt x="2286" y="566"/>
                      <a:pt x="1905" y="54"/>
                      <a:pt x="1357" y="6"/>
                    </a:cubicBezTo>
                    <a:cubicBezTo>
                      <a:pt x="1323" y="3"/>
                      <a:pt x="1289" y="1"/>
                      <a:pt x="1256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27"/>
              <p:cNvSpPr/>
              <p:nvPr/>
            </p:nvSpPr>
            <p:spPr>
              <a:xfrm>
                <a:off x="2543613" y="3147325"/>
                <a:ext cx="47350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099" extrusionOk="0">
                    <a:moveTo>
                      <a:pt x="1090" y="0"/>
                    </a:moveTo>
                    <a:cubicBezTo>
                      <a:pt x="699" y="0"/>
                      <a:pt x="355" y="299"/>
                      <a:pt x="310" y="705"/>
                    </a:cubicBezTo>
                    <a:lnTo>
                      <a:pt x="0" y="3956"/>
                    </a:lnTo>
                    <a:lnTo>
                      <a:pt x="1548" y="4099"/>
                    </a:lnTo>
                    <a:lnTo>
                      <a:pt x="1857" y="848"/>
                    </a:lnTo>
                    <a:cubicBezTo>
                      <a:pt x="1893" y="420"/>
                      <a:pt x="1584" y="51"/>
                      <a:pt x="1155" y="3"/>
                    </a:cubicBezTo>
                    <a:cubicBezTo>
                      <a:pt x="1133" y="1"/>
                      <a:pt x="1111" y="0"/>
                      <a:pt x="10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27"/>
              <p:cNvSpPr/>
              <p:nvPr/>
            </p:nvSpPr>
            <p:spPr>
              <a:xfrm>
                <a:off x="2539438" y="3142825"/>
                <a:ext cx="56275" cy="1114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458" extrusionOk="0">
                    <a:moveTo>
                      <a:pt x="1231" y="356"/>
                    </a:moveTo>
                    <a:cubicBezTo>
                      <a:pt x="1257" y="356"/>
                      <a:pt x="1284" y="358"/>
                      <a:pt x="1310" y="362"/>
                    </a:cubicBezTo>
                    <a:cubicBezTo>
                      <a:pt x="1643" y="385"/>
                      <a:pt x="1894" y="683"/>
                      <a:pt x="1858" y="1016"/>
                    </a:cubicBezTo>
                    <a:lnTo>
                      <a:pt x="1560" y="4100"/>
                    </a:lnTo>
                    <a:lnTo>
                      <a:pt x="358" y="3981"/>
                    </a:lnTo>
                    <a:lnTo>
                      <a:pt x="655" y="897"/>
                    </a:lnTo>
                    <a:cubicBezTo>
                      <a:pt x="667" y="743"/>
                      <a:pt x="739" y="600"/>
                      <a:pt x="870" y="493"/>
                    </a:cubicBezTo>
                    <a:cubicBezTo>
                      <a:pt x="969" y="404"/>
                      <a:pt x="1100" y="356"/>
                      <a:pt x="1231" y="356"/>
                    </a:cubicBezTo>
                    <a:close/>
                    <a:moveTo>
                      <a:pt x="1258" y="0"/>
                    </a:moveTo>
                    <a:cubicBezTo>
                      <a:pt x="771" y="0"/>
                      <a:pt x="356" y="368"/>
                      <a:pt x="322" y="874"/>
                    </a:cubicBezTo>
                    <a:lnTo>
                      <a:pt x="0" y="4124"/>
                    </a:lnTo>
                    <a:cubicBezTo>
                      <a:pt x="0" y="4172"/>
                      <a:pt x="12" y="4207"/>
                      <a:pt x="36" y="4243"/>
                    </a:cubicBezTo>
                    <a:cubicBezTo>
                      <a:pt x="72" y="4279"/>
                      <a:pt x="108" y="4303"/>
                      <a:pt x="155" y="4314"/>
                    </a:cubicBezTo>
                    <a:lnTo>
                      <a:pt x="1703" y="4457"/>
                    </a:lnTo>
                    <a:lnTo>
                      <a:pt x="1715" y="4457"/>
                    </a:lnTo>
                    <a:cubicBezTo>
                      <a:pt x="1798" y="4457"/>
                      <a:pt x="1870" y="4398"/>
                      <a:pt x="1882" y="4303"/>
                    </a:cubicBezTo>
                    <a:lnTo>
                      <a:pt x="2203" y="1052"/>
                    </a:lnTo>
                    <a:cubicBezTo>
                      <a:pt x="2251" y="528"/>
                      <a:pt x="1870" y="52"/>
                      <a:pt x="1346" y="4"/>
                    </a:cubicBezTo>
                    <a:cubicBezTo>
                      <a:pt x="1316" y="2"/>
                      <a:pt x="1287" y="0"/>
                      <a:pt x="1258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27"/>
              <p:cNvSpPr/>
              <p:nvPr/>
            </p:nvSpPr>
            <p:spPr>
              <a:xfrm>
                <a:off x="2314713" y="2971700"/>
                <a:ext cx="473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0" extrusionOk="0">
                    <a:moveTo>
                      <a:pt x="1088" y="1"/>
                    </a:moveTo>
                    <a:cubicBezTo>
                      <a:pt x="689" y="1"/>
                      <a:pt x="355" y="300"/>
                      <a:pt x="310" y="706"/>
                    </a:cubicBezTo>
                    <a:lnTo>
                      <a:pt x="0" y="3956"/>
                    </a:lnTo>
                    <a:lnTo>
                      <a:pt x="1536" y="4099"/>
                    </a:lnTo>
                    <a:lnTo>
                      <a:pt x="1858" y="849"/>
                    </a:lnTo>
                    <a:cubicBezTo>
                      <a:pt x="1893" y="420"/>
                      <a:pt x="1584" y="51"/>
                      <a:pt x="1155" y="3"/>
                    </a:cubicBezTo>
                    <a:cubicBezTo>
                      <a:pt x="1133" y="1"/>
                      <a:pt x="1110" y="1"/>
                      <a:pt x="10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27"/>
              <p:cNvSpPr/>
              <p:nvPr/>
            </p:nvSpPr>
            <p:spPr>
              <a:xfrm>
                <a:off x="2310238" y="2967800"/>
                <a:ext cx="55975" cy="1108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4434" extrusionOk="0">
                    <a:moveTo>
                      <a:pt x="1254" y="332"/>
                    </a:moveTo>
                    <a:cubicBezTo>
                      <a:pt x="1577" y="332"/>
                      <a:pt x="1903" y="564"/>
                      <a:pt x="1858" y="993"/>
                    </a:cubicBezTo>
                    <a:lnTo>
                      <a:pt x="1560" y="4076"/>
                    </a:lnTo>
                    <a:lnTo>
                      <a:pt x="370" y="3957"/>
                    </a:lnTo>
                    <a:lnTo>
                      <a:pt x="667" y="874"/>
                    </a:lnTo>
                    <a:cubicBezTo>
                      <a:pt x="700" y="504"/>
                      <a:pt x="976" y="332"/>
                      <a:pt x="1254" y="332"/>
                    </a:cubicBezTo>
                    <a:close/>
                    <a:moveTo>
                      <a:pt x="1257" y="0"/>
                    </a:moveTo>
                    <a:cubicBezTo>
                      <a:pt x="783" y="0"/>
                      <a:pt x="378" y="356"/>
                      <a:pt x="322" y="838"/>
                    </a:cubicBezTo>
                    <a:lnTo>
                      <a:pt x="13" y="4100"/>
                    </a:lnTo>
                    <a:cubicBezTo>
                      <a:pt x="1" y="4136"/>
                      <a:pt x="13" y="4184"/>
                      <a:pt x="48" y="4219"/>
                    </a:cubicBezTo>
                    <a:cubicBezTo>
                      <a:pt x="72" y="4255"/>
                      <a:pt x="120" y="4279"/>
                      <a:pt x="155" y="4279"/>
                    </a:cubicBezTo>
                    <a:lnTo>
                      <a:pt x="1703" y="4434"/>
                    </a:lnTo>
                    <a:lnTo>
                      <a:pt x="1715" y="4434"/>
                    </a:lnTo>
                    <a:cubicBezTo>
                      <a:pt x="1810" y="4434"/>
                      <a:pt x="1882" y="4362"/>
                      <a:pt x="1894" y="4279"/>
                    </a:cubicBezTo>
                    <a:lnTo>
                      <a:pt x="2203" y="1029"/>
                    </a:lnTo>
                    <a:cubicBezTo>
                      <a:pt x="2239" y="505"/>
                      <a:pt x="1870" y="52"/>
                      <a:pt x="1346" y="5"/>
                    </a:cubicBezTo>
                    <a:cubicBezTo>
                      <a:pt x="1316" y="2"/>
                      <a:pt x="1287" y="0"/>
                      <a:pt x="1257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27"/>
              <p:cNvSpPr/>
              <p:nvPr/>
            </p:nvSpPr>
            <p:spPr>
              <a:xfrm>
                <a:off x="2395963" y="2979675"/>
                <a:ext cx="47350" cy="10255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2" extrusionOk="0">
                    <a:moveTo>
                      <a:pt x="1069" y="1"/>
                    </a:moveTo>
                    <a:cubicBezTo>
                      <a:pt x="677" y="1"/>
                      <a:pt x="343" y="297"/>
                      <a:pt x="310" y="696"/>
                    </a:cubicBezTo>
                    <a:lnTo>
                      <a:pt x="1" y="3947"/>
                    </a:lnTo>
                    <a:lnTo>
                      <a:pt x="1537" y="4102"/>
                    </a:lnTo>
                    <a:lnTo>
                      <a:pt x="1858" y="839"/>
                    </a:lnTo>
                    <a:cubicBezTo>
                      <a:pt x="1894" y="423"/>
                      <a:pt x="1584" y="42"/>
                      <a:pt x="1156" y="6"/>
                    </a:cubicBezTo>
                    <a:cubicBezTo>
                      <a:pt x="1126" y="3"/>
                      <a:pt x="1097" y="1"/>
                      <a:pt x="106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27"/>
              <p:cNvSpPr/>
              <p:nvPr/>
            </p:nvSpPr>
            <p:spPr>
              <a:xfrm>
                <a:off x="2391513" y="2974000"/>
                <a:ext cx="57150" cy="11240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4496" extrusionOk="0">
                    <a:moveTo>
                      <a:pt x="1251" y="393"/>
                    </a:moveTo>
                    <a:cubicBezTo>
                      <a:pt x="1576" y="393"/>
                      <a:pt x="1902" y="626"/>
                      <a:pt x="1857" y="1054"/>
                    </a:cubicBezTo>
                    <a:lnTo>
                      <a:pt x="1560" y="4138"/>
                    </a:lnTo>
                    <a:lnTo>
                      <a:pt x="357" y="4019"/>
                    </a:lnTo>
                    <a:lnTo>
                      <a:pt x="655" y="935"/>
                    </a:lnTo>
                    <a:cubicBezTo>
                      <a:pt x="693" y="566"/>
                      <a:pt x="972" y="393"/>
                      <a:pt x="1251" y="393"/>
                    </a:cubicBezTo>
                    <a:close/>
                    <a:moveTo>
                      <a:pt x="1255" y="1"/>
                    </a:moveTo>
                    <a:cubicBezTo>
                      <a:pt x="762" y="1"/>
                      <a:pt x="344" y="399"/>
                      <a:pt x="321" y="911"/>
                    </a:cubicBezTo>
                    <a:lnTo>
                      <a:pt x="12" y="4162"/>
                    </a:lnTo>
                    <a:cubicBezTo>
                      <a:pt x="0" y="4245"/>
                      <a:pt x="71" y="4329"/>
                      <a:pt x="155" y="4352"/>
                    </a:cubicBezTo>
                    <a:lnTo>
                      <a:pt x="1703" y="4495"/>
                    </a:lnTo>
                    <a:lnTo>
                      <a:pt x="1715" y="4495"/>
                    </a:lnTo>
                    <a:cubicBezTo>
                      <a:pt x="1750" y="4495"/>
                      <a:pt x="1798" y="4483"/>
                      <a:pt x="1822" y="4460"/>
                    </a:cubicBezTo>
                    <a:cubicBezTo>
                      <a:pt x="1857" y="4436"/>
                      <a:pt x="1881" y="4388"/>
                      <a:pt x="1881" y="4340"/>
                    </a:cubicBezTo>
                    <a:lnTo>
                      <a:pt x="2203" y="1090"/>
                    </a:lnTo>
                    <a:cubicBezTo>
                      <a:pt x="2286" y="554"/>
                      <a:pt x="1893" y="54"/>
                      <a:pt x="1357" y="7"/>
                    </a:cubicBezTo>
                    <a:cubicBezTo>
                      <a:pt x="1323" y="3"/>
                      <a:pt x="1289" y="1"/>
                      <a:pt x="1255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27"/>
              <p:cNvSpPr/>
              <p:nvPr/>
            </p:nvSpPr>
            <p:spPr>
              <a:xfrm>
                <a:off x="2477238" y="2987475"/>
                <a:ext cx="473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0" extrusionOk="0">
                    <a:moveTo>
                      <a:pt x="1089" y="1"/>
                    </a:moveTo>
                    <a:cubicBezTo>
                      <a:pt x="699" y="1"/>
                      <a:pt x="355" y="300"/>
                      <a:pt x="321" y="706"/>
                    </a:cubicBezTo>
                    <a:lnTo>
                      <a:pt x="0" y="3956"/>
                    </a:lnTo>
                    <a:lnTo>
                      <a:pt x="1536" y="4099"/>
                    </a:lnTo>
                    <a:lnTo>
                      <a:pt x="1845" y="849"/>
                    </a:lnTo>
                    <a:cubicBezTo>
                      <a:pt x="1893" y="420"/>
                      <a:pt x="1584" y="51"/>
                      <a:pt x="1155" y="3"/>
                    </a:cubicBezTo>
                    <a:cubicBezTo>
                      <a:pt x="1133" y="1"/>
                      <a:pt x="1111" y="1"/>
                      <a:pt x="10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27"/>
              <p:cNvSpPr/>
              <p:nvPr/>
            </p:nvSpPr>
            <p:spPr>
              <a:xfrm>
                <a:off x="2472763" y="2983225"/>
                <a:ext cx="56275" cy="11120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448" extrusionOk="0">
                    <a:moveTo>
                      <a:pt x="1252" y="342"/>
                    </a:moveTo>
                    <a:cubicBezTo>
                      <a:pt x="1573" y="342"/>
                      <a:pt x="1896" y="574"/>
                      <a:pt x="1858" y="1007"/>
                    </a:cubicBezTo>
                    <a:lnTo>
                      <a:pt x="1560" y="4091"/>
                    </a:lnTo>
                    <a:lnTo>
                      <a:pt x="358" y="3971"/>
                    </a:lnTo>
                    <a:lnTo>
                      <a:pt x="655" y="888"/>
                    </a:lnTo>
                    <a:cubicBezTo>
                      <a:pt x="694" y="517"/>
                      <a:pt x="972" y="342"/>
                      <a:pt x="1252" y="342"/>
                    </a:cubicBezTo>
                    <a:close/>
                    <a:moveTo>
                      <a:pt x="1250" y="1"/>
                    </a:moveTo>
                    <a:cubicBezTo>
                      <a:pt x="772" y="1"/>
                      <a:pt x="366" y="364"/>
                      <a:pt x="322" y="852"/>
                    </a:cubicBezTo>
                    <a:lnTo>
                      <a:pt x="12" y="4102"/>
                    </a:lnTo>
                    <a:cubicBezTo>
                      <a:pt x="0" y="4198"/>
                      <a:pt x="60" y="4281"/>
                      <a:pt x="155" y="4293"/>
                    </a:cubicBezTo>
                    <a:lnTo>
                      <a:pt x="1703" y="4448"/>
                    </a:lnTo>
                    <a:lnTo>
                      <a:pt x="1715" y="4448"/>
                    </a:lnTo>
                    <a:cubicBezTo>
                      <a:pt x="1798" y="4436"/>
                      <a:pt x="1870" y="4376"/>
                      <a:pt x="1882" y="4293"/>
                    </a:cubicBezTo>
                    <a:lnTo>
                      <a:pt x="2203" y="1031"/>
                    </a:lnTo>
                    <a:cubicBezTo>
                      <a:pt x="2251" y="519"/>
                      <a:pt x="1870" y="54"/>
                      <a:pt x="1358" y="7"/>
                    </a:cubicBezTo>
                    <a:cubicBezTo>
                      <a:pt x="1321" y="3"/>
                      <a:pt x="1286" y="1"/>
                      <a:pt x="1250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27"/>
              <p:cNvSpPr/>
              <p:nvPr/>
            </p:nvSpPr>
            <p:spPr>
              <a:xfrm>
                <a:off x="2558188" y="2995225"/>
                <a:ext cx="47350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099" extrusionOk="0">
                    <a:moveTo>
                      <a:pt x="1090" y="0"/>
                    </a:moveTo>
                    <a:cubicBezTo>
                      <a:pt x="700" y="0"/>
                      <a:pt x="356" y="299"/>
                      <a:pt x="322" y="705"/>
                    </a:cubicBezTo>
                    <a:lnTo>
                      <a:pt x="1" y="3956"/>
                    </a:lnTo>
                    <a:lnTo>
                      <a:pt x="1548" y="4099"/>
                    </a:lnTo>
                    <a:lnTo>
                      <a:pt x="1858" y="848"/>
                    </a:lnTo>
                    <a:cubicBezTo>
                      <a:pt x="1894" y="420"/>
                      <a:pt x="1584" y="39"/>
                      <a:pt x="1155" y="3"/>
                    </a:cubicBezTo>
                    <a:cubicBezTo>
                      <a:pt x="1133" y="1"/>
                      <a:pt x="1112" y="0"/>
                      <a:pt x="10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27"/>
              <p:cNvSpPr/>
              <p:nvPr/>
            </p:nvSpPr>
            <p:spPr>
              <a:xfrm>
                <a:off x="2553713" y="2990675"/>
                <a:ext cx="56600" cy="111500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4460" extrusionOk="0">
                    <a:moveTo>
                      <a:pt x="1260" y="357"/>
                    </a:moveTo>
                    <a:cubicBezTo>
                      <a:pt x="1583" y="357"/>
                      <a:pt x="1909" y="590"/>
                      <a:pt x="1870" y="1018"/>
                    </a:cubicBezTo>
                    <a:lnTo>
                      <a:pt x="1573" y="4102"/>
                    </a:lnTo>
                    <a:lnTo>
                      <a:pt x="370" y="3983"/>
                    </a:lnTo>
                    <a:lnTo>
                      <a:pt x="668" y="899"/>
                    </a:lnTo>
                    <a:cubicBezTo>
                      <a:pt x="706" y="530"/>
                      <a:pt x="982" y="357"/>
                      <a:pt x="1260" y="357"/>
                    </a:cubicBezTo>
                    <a:close/>
                    <a:moveTo>
                      <a:pt x="1253" y="0"/>
                    </a:moveTo>
                    <a:cubicBezTo>
                      <a:pt x="774" y="0"/>
                      <a:pt x="367" y="376"/>
                      <a:pt x="322" y="876"/>
                    </a:cubicBezTo>
                    <a:lnTo>
                      <a:pt x="13" y="4114"/>
                    </a:lnTo>
                    <a:cubicBezTo>
                      <a:pt x="1" y="4162"/>
                      <a:pt x="25" y="4209"/>
                      <a:pt x="49" y="4245"/>
                    </a:cubicBezTo>
                    <a:cubicBezTo>
                      <a:pt x="72" y="4281"/>
                      <a:pt x="120" y="4304"/>
                      <a:pt x="168" y="4304"/>
                    </a:cubicBezTo>
                    <a:lnTo>
                      <a:pt x="1704" y="4459"/>
                    </a:lnTo>
                    <a:lnTo>
                      <a:pt x="1727" y="4459"/>
                    </a:lnTo>
                    <a:cubicBezTo>
                      <a:pt x="1811" y="4459"/>
                      <a:pt x="1882" y="4388"/>
                      <a:pt x="1894" y="4304"/>
                    </a:cubicBezTo>
                    <a:lnTo>
                      <a:pt x="2204" y="1054"/>
                    </a:lnTo>
                    <a:cubicBezTo>
                      <a:pt x="2263" y="518"/>
                      <a:pt x="1882" y="54"/>
                      <a:pt x="1358" y="6"/>
                    </a:cubicBezTo>
                    <a:cubicBezTo>
                      <a:pt x="1323" y="2"/>
                      <a:pt x="1288" y="0"/>
                      <a:pt x="125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27"/>
              <p:cNvSpPr/>
              <p:nvPr/>
            </p:nvSpPr>
            <p:spPr>
              <a:xfrm>
                <a:off x="2329288" y="2819600"/>
                <a:ext cx="47350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0" extrusionOk="0">
                    <a:moveTo>
                      <a:pt x="1090" y="0"/>
                    </a:moveTo>
                    <a:cubicBezTo>
                      <a:pt x="700" y="0"/>
                      <a:pt x="356" y="300"/>
                      <a:pt x="322" y="706"/>
                    </a:cubicBezTo>
                    <a:lnTo>
                      <a:pt x="1" y="3956"/>
                    </a:lnTo>
                    <a:lnTo>
                      <a:pt x="1548" y="4099"/>
                    </a:lnTo>
                    <a:lnTo>
                      <a:pt x="1858" y="849"/>
                    </a:lnTo>
                    <a:cubicBezTo>
                      <a:pt x="1894" y="420"/>
                      <a:pt x="1584" y="51"/>
                      <a:pt x="1156" y="3"/>
                    </a:cubicBezTo>
                    <a:cubicBezTo>
                      <a:pt x="1134" y="1"/>
                      <a:pt x="1112" y="0"/>
                      <a:pt x="10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27"/>
              <p:cNvSpPr/>
              <p:nvPr/>
            </p:nvSpPr>
            <p:spPr>
              <a:xfrm>
                <a:off x="2324838" y="2815700"/>
                <a:ext cx="56275" cy="11085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4434" extrusionOk="0">
                    <a:moveTo>
                      <a:pt x="1238" y="332"/>
                    </a:moveTo>
                    <a:cubicBezTo>
                      <a:pt x="1266" y="332"/>
                      <a:pt x="1293" y="334"/>
                      <a:pt x="1322" y="338"/>
                    </a:cubicBezTo>
                    <a:cubicBezTo>
                      <a:pt x="1655" y="362"/>
                      <a:pt x="1893" y="659"/>
                      <a:pt x="1869" y="993"/>
                    </a:cubicBezTo>
                    <a:lnTo>
                      <a:pt x="1572" y="4076"/>
                    </a:lnTo>
                    <a:lnTo>
                      <a:pt x="369" y="3957"/>
                    </a:lnTo>
                    <a:lnTo>
                      <a:pt x="655" y="874"/>
                    </a:lnTo>
                    <a:cubicBezTo>
                      <a:pt x="667" y="719"/>
                      <a:pt x="750" y="564"/>
                      <a:pt x="881" y="469"/>
                    </a:cubicBezTo>
                    <a:cubicBezTo>
                      <a:pt x="980" y="380"/>
                      <a:pt x="1104" y="332"/>
                      <a:pt x="1238" y="332"/>
                    </a:cubicBezTo>
                    <a:close/>
                    <a:moveTo>
                      <a:pt x="1267" y="0"/>
                    </a:moveTo>
                    <a:cubicBezTo>
                      <a:pt x="782" y="0"/>
                      <a:pt x="378" y="356"/>
                      <a:pt x="321" y="838"/>
                    </a:cubicBezTo>
                    <a:lnTo>
                      <a:pt x="12" y="4100"/>
                    </a:lnTo>
                    <a:cubicBezTo>
                      <a:pt x="0" y="4136"/>
                      <a:pt x="24" y="4184"/>
                      <a:pt x="48" y="4219"/>
                    </a:cubicBezTo>
                    <a:cubicBezTo>
                      <a:pt x="71" y="4255"/>
                      <a:pt x="119" y="4279"/>
                      <a:pt x="167" y="4279"/>
                    </a:cubicBezTo>
                    <a:lnTo>
                      <a:pt x="1703" y="4434"/>
                    </a:lnTo>
                    <a:lnTo>
                      <a:pt x="1726" y="4434"/>
                    </a:lnTo>
                    <a:lnTo>
                      <a:pt x="1726" y="4422"/>
                    </a:lnTo>
                    <a:cubicBezTo>
                      <a:pt x="1810" y="4422"/>
                      <a:pt x="1881" y="4362"/>
                      <a:pt x="1893" y="4279"/>
                    </a:cubicBezTo>
                    <a:lnTo>
                      <a:pt x="2203" y="1028"/>
                    </a:lnTo>
                    <a:cubicBezTo>
                      <a:pt x="2250" y="505"/>
                      <a:pt x="1869" y="52"/>
                      <a:pt x="1357" y="4"/>
                    </a:cubicBezTo>
                    <a:cubicBezTo>
                      <a:pt x="1327" y="2"/>
                      <a:pt x="1297" y="0"/>
                      <a:pt x="1267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27"/>
              <p:cNvSpPr/>
              <p:nvPr/>
            </p:nvSpPr>
            <p:spPr>
              <a:xfrm>
                <a:off x="2410563" y="2827575"/>
                <a:ext cx="47350" cy="10255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2" extrusionOk="0">
                    <a:moveTo>
                      <a:pt x="1068" y="1"/>
                    </a:moveTo>
                    <a:cubicBezTo>
                      <a:pt x="677" y="1"/>
                      <a:pt x="354" y="297"/>
                      <a:pt x="310" y="696"/>
                    </a:cubicBezTo>
                    <a:lnTo>
                      <a:pt x="0" y="3947"/>
                    </a:lnTo>
                    <a:lnTo>
                      <a:pt x="1536" y="4101"/>
                    </a:lnTo>
                    <a:lnTo>
                      <a:pt x="1857" y="851"/>
                    </a:lnTo>
                    <a:cubicBezTo>
                      <a:pt x="1893" y="422"/>
                      <a:pt x="1584" y="41"/>
                      <a:pt x="1155" y="6"/>
                    </a:cubicBezTo>
                    <a:cubicBezTo>
                      <a:pt x="1126" y="2"/>
                      <a:pt x="1097" y="1"/>
                      <a:pt x="10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27"/>
              <p:cNvSpPr/>
              <p:nvPr/>
            </p:nvSpPr>
            <p:spPr>
              <a:xfrm>
                <a:off x="2406088" y="2823150"/>
                <a:ext cx="55975" cy="1111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4446" extrusionOk="0">
                    <a:moveTo>
                      <a:pt x="1255" y="343"/>
                    </a:moveTo>
                    <a:cubicBezTo>
                      <a:pt x="1579" y="343"/>
                      <a:pt x="1908" y="576"/>
                      <a:pt x="1870" y="1004"/>
                    </a:cubicBezTo>
                    <a:lnTo>
                      <a:pt x="1572" y="4088"/>
                    </a:lnTo>
                    <a:lnTo>
                      <a:pt x="370" y="3969"/>
                    </a:lnTo>
                    <a:lnTo>
                      <a:pt x="667" y="885"/>
                    </a:lnTo>
                    <a:cubicBezTo>
                      <a:pt x="700" y="516"/>
                      <a:pt x="976" y="343"/>
                      <a:pt x="1255" y="343"/>
                    </a:cubicBezTo>
                    <a:close/>
                    <a:moveTo>
                      <a:pt x="1275" y="1"/>
                    </a:moveTo>
                    <a:cubicBezTo>
                      <a:pt x="821" y="1"/>
                      <a:pt x="379" y="326"/>
                      <a:pt x="334" y="861"/>
                    </a:cubicBezTo>
                    <a:lnTo>
                      <a:pt x="12" y="4112"/>
                    </a:lnTo>
                    <a:cubicBezTo>
                      <a:pt x="0" y="4207"/>
                      <a:pt x="72" y="4278"/>
                      <a:pt x="167" y="4302"/>
                    </a:cubicBezTo>
                    <a:lnTo>
                      <a:pt x="1703" y="4445"/>
                    </a:lnTo>
                    <a:lnTo>
                      <a:pt x="1715" y="4445"/>
                    </a:lnTo>
                    <a:cubicBezTo>
                      <a:pt x="1763" y="4445"/>
                      <a:pt x="1798" y="4433"/>
                      <a:pt x="1834" y="4409"/>
                    </a:cubicBezTo>
                    <a:cubicBezTo>
                      <a:pt x="1858" y="4386"/>
                      <a:pt x="1882" y="4338"/>
                      <a:pt x="1894" y="4302"/>
                    </a:cubicBezTo>
                    <a:lnTo>
                      <a:pt x="2215" y="1040"/>
                    </a:lnTo>
                    <a:cubicBezTo>
                      <a:pt x="2239" y="790"/>
                      <a:pt x="2155" y="540"/>
                      <a:pt x="2001" y="349"/>
                    </a:cubicBezTo>
                    <a:cubicBezTo>
                      <a:pt x="1804" y="109"/>
                      <a:pt x="1538" y="1"/>
                      <a:pt x="1275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27"/>
              <p:cNvSpPr/>
              <p:nvPr/>
            </p:nvSpPr>
            <p:spPr>
              <a:xfrm>
                <a:off x="2491813" y="2835375"/>
                <a:ext cx="47350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11" extrusionOk="0">
                    <a:moveTo>
                      <a:pt x="1088" y="0"/>
                    </a:moveTo>
                    <a:cubicBezTo>
                      <a:pt x="689" y="0"/>
                      <a:pt x="355" y="300"/>
                      <a:pt x="310" y="706"/>
                    </a:cubicBezTo>
                    <a:lnTo>
                      <a:pt x="0" y="3956"/>
                    </a:lnTo>
                    <a:lnTo>
                      <a:pt x="1536" y="4111"/>
                    </a:lnTo>
                    <a:lnTo>
                      <a:pt x="1858" y="849"/>
                    </a:lnTo>
                    <a:cubicBezTo>
                      <a:pt x="1894" y="432"/>
                      <a:pt x="1584" y="51"/>
                      <a:pt x="1155" y="3"/>
                    </a:cubicBezTo>
                    <a:cubicBezTo>
                      <a:pt x="1133" y="1"/>
                      <a:pt x="1110" y="0"/>
                      <a:pt x="10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27"/>
              <p:cNvSpPr/>
              <p:nvPr/>
            </p:nvSpPr>
            <p:spPr>
              <a:xfrm>
                <a:off x="2487338" y="2831125"/>
                <a:ext cx="56300" cy="110900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4436" extrusionOk="0">
                    <a:moveTo>
                      <a:pt x="1258" y="336"/>
                    </a:moveTo>
                    <a:cubicBezTo>
                      <a:pt x="1579" y="336"/>
                      <a:pt x="1903" y="568"/>
                      <a:pt x="1858" y="995"/>
                    </a:cubicBezTo>
                    <a:lnTo>
                      <a:pt x="1561" y="4079"/>
                    </a:lnTo>
                    <a:lnTo>
                      <a:pt x="370" y="3971"/>
                    </a:lnTo>
                    <a:lnTo>
                      <a:pt x="668" y="888"/>
                    </a:lnTo>
                    <a:cubicBezTo>
                      <a:pt x="701" y="511"/>
                      <a:pt x="979" y="336"/>
                      <a:pt x="1258" y="336"/>
                    </a:cubicBezTo>
                    <a:close/>
                    <a:moveTo>
                      <a:pt x="1250" y="0"/>
                    </a:moveTo>
                    <a:cubicBezTo>
                      <a:pt x="772" y="0"/>
                      <a:pt x="367" y="364"/>
                      <a:pt x="322" y="852"/>
                    </a:cubicBezTo>
                    <a:lnTo>
                      <a:pt x="1" y="4102"/>
                    </a:lnTo>
                    <a:cubicBezTo>
                      <a:pt x="1" y="4150"/>
                      <a:pt x="13" y="4198"/>
                      <a:pt x="37" y="4233"/>
                    </a:cubicBezTo>
                    <a:cubicBezTo>
                      <a:pt x="72" y="4269"/>
                      <a:pt x="108" y="4281"/>
                      <a:pt x="156" y="4293"/>
                    </a:cubicBezTo>
                    <a:lnTo>
                      <a:pt x="1703" y="4436"/>
                    </a:lnTo>
                    <a:lnTo>
                      <a:pt x="1715" y="4436"/>
                    </a:lnTo>
                    <a:cubicBezTo>
                      <a:pt x="1811" y="4436"/>
                      <a:pt x="1882" y="4376"/>
                      <a:pt x="1894" y="4281"/>
                    </a:cubicBezTo>
                    <a:lnTo>
                      <a:pt x="2203" y="1031"/>
                    </a:lnTo>
                    <a:cubicBezTo>
                      <a:pt x="2251" y="519"/>
                      <a:pt x="1870" y="54"/>
                      <a:pt x="1358" y="7"/>
                    </a:cubicBezTo>
                    <a:cubicBezTo>
                      <a:pt x="1322" y="2"/>
                      <a:pt x="1286" y="0"/>
                      <a:pt x="125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27"/>
              <p:cNvSpPr/>
              <p:nvPr/>
            </p:nvSpPr>
            <p:spPr>
              <a:xfrm>
                <a:off x="2573063" y="2843125"/>
                <a:ext cx="47350" cy="10247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099" extrusionOk="0">
                    <a:moveTo>
                      <a:pt x="1090" y="0"/>
                    </a:moveTo>
                    <a:cubicBezTo>
                      <a:pt x="700" y="0"/>
                      <a:pt x="356" y="299"/>
                      <a:pt x="322" y="705"/>
                    </a:cubicBezTo>
                    <a:lnTo>
                      <a:pt x="1" y="3956"/>
                    </a:lnTo>
                    <a:lnTo>
                      <a:pt x="1549" y="4099"/>
                    </a:lnTo>
                    <a:lnTo>
                      <a:pt x="1858" y="848"/>
                    </a:lnTo>
                    <a:cubicBezTo>
                      <a:pt x="1894" y="420"/>
                      <a:pt x="1584" y="50"/>
                      <a:pt x="1156" y="3"/>
                    </a:cubicBezTo>
                    <a:cubicBezTo>
                      <a:pt x="1134" y="1"/>
                      <a:pt x="1112" y="0"/>
                      <a:pt x="10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27"/>
              <p:cNvSpPr/>
              <p:nvPr/>
            </p:nvSpPr>
            <p:spPr>
              <a:xfrm>
                <a:off x="2568613" y="2838925"/>
                <a:ext cx="56575" cy="111150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4446" extrusionOk="0">
                    <a:moveTo>
                      <a:pt x="1256" y="333"/>
                    </a:moveTo>
                    <a:cubicBezTo>
                      <a:pt x="1579" y="333"/>
                      <a:pt x="1902" y="566"/>
                      <a:pt x="1858" y="992"/>
                    </a:cubicBezTo>
                    <a:lnTo>
                      <a:pt x="1560" y="4076"/>
                    </a:lnTo>
                    <a:lnTo>
                      <a:pt x="357" y="3969"/>
                    </a:lnTo>
                    <a:lnTo>
                      <a:pt x="655" y="885"/>
                    </a:lnTo>
                    <a:cubicBezTo>
                      <a:pt x="694" y="509"/>
                      <a:pt x="975" y="333"/>
                      <a:pt x="1256" y="333"/>
                    </a:cubicBezTo>
                    <a:close/>
                    <a:moveTo>
                      <a:pt x="1269" y="0"/>
                    </a:moveTo>
                    <a:cubicBezTo>
                      <a:pt x="784" y="0"/>
                      <a:pt x="378" y="367"/>
                      <a:pt x="322" y="850"/>
                    </a:cubicBezTo>
                    <a:lnTo>
                      <a:pt x="12" y="4100"/>
                    </a:lnTo>
                    <a:cubicBezTo>
                      <a:pt x="0" y="4195"/>
                      <a:pt x="72" y="4279"/>
                      <a:pt x="167" y="4290"/>
                    </a:cubicBezTo>
                    <a:lnTo>
                      <a:pt x="1703" y="4445"/>
                    </a:lnTo>
                    <a:lnTo>
                      <a:pt x="1727" y="4445"/>
                    </a:lnTo>
                    <a:cubicBezTo>
                      <a:pt x="1762" y="4445"/>
                      <a:pt x="1798" y="4433"/>
                      <a:pt x="1834" y="4398"/>
                    </a:cubicBezTo>
                    <a:cubicBezTo>
                      <a:pt x="1870" y="4374"/>
                      <a:pt x="1893" y="4326"/>
                      <a:pt x="1893" y="4290"/>
                    </a:cubicBezTo>
                    <a:lnTo>
                      <a:pt x="2215" y="1028"/>
                    </a:lnTo>
                    <a:cubicBezTo>
                      <a:pt x="2262" y="516"/>
                      <a:pt x="1881" y="52"/>
                      <a:pt x="1358" y="4"/>
                    </a:cubicBezTo>
                    <a:cubicBezTo>
                      <a:pt x="1328" y="1"/>
                      <a:pt x="1298" y="0"/>
                      <a:pt x="126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27"/>
              <p:cNvSpPr/>
              <p:nvPr/>
            </p:nvSpPr>
            <p:spPr>
              <a:xfrm>
                <a:off x="2404888" y="2673400"/>
                <a:ext cx="47350" cy="10255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02" extrusionOk="0">
                    <a:moveTo>
                      <a:pt x="1072" y="1"/>
                    </a:moveTo>
                    <a:cubicBezTo>
                      <a:pt x="680" y="1"/>
                      <a:pt x="355" y="307"/>
                      <a:pt x="310" y="696"/>
                    </a:cubicBezTo>
                    <a:lnTo>
                      <a:pt x="1" y="3958"/>
                    </a:lnTo>
                    <a:lnTo>
                      <a:pt x="1537" y="4101"/>
                    </a:lnTo>
                    <a:lnTo>
                      <a:pt x="1858" y="851"/>
                    </a:lnTo>
                    <a:cubicBezTo>
                      <a:pt x="1894" y="422"/>
                      <a:pt x="1584" y="41"/>
                      <a:pt x="1156" y="5"/>
                    </a:cubicBezTo>
                    <a:cubicBezTo>
                      <a:pt x="1127" y="2"/>
                      <a:pt x="1099" y="1"/>
                      <a:pt x="10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27"/>
              <p:cNvSpPr/>
              <p:nvPr/>
            </p:nvSpPr>
            <p:spPr>
              <a:xfrm>
                <a:off x="2400438" y="2667475"/>
                <a:ext cx="57175" cy="112625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4505" extrusionOk="0">
                    <a:moveTo>
                      <a:pt x="1257" y="410"/>
                    </a:moveTo>
                    <a:cubicBezTo>
                      <a:pt x="1579" y="410"/>
                      <a:pt x="1902" y="643"/>
                      <a:pt x="1858" y="1076"/>
                    </a:cubicBezTo>
                    <a:lnTo>
                      <a:pt x="1560" y="4148"/>
                    </a:lnTo>
                    <a:lnTo>
                      <a:pt x="357" y="4040"/>
                    </a:lnTo>
                    <a:lnTo>
                      <a:pt x="667" y="957"/>
                    </a:lnTo>
                    <a:cubicBezTo>
                      <a:pt x="700" y="586"/>
                      <a:pt x="978" y="410"/>
                      <a:pt x="1257" y="410"/>
                    </a:cubicBezTo>
                    <a:close/>
                    <a:moveTo>
                      <a:pt x="1272" y="0"/>
                    </a:moveTo>
                    <a:cubicBezTo>
                      <a:pt x="761" y="0"/>
                      <a:pt x="333" y="402"/>
                      <a:pt x="322" y="921"/>
                    </a:cubicBezTo>
                    <a:lnTo>
                      <a:pt x="12" y="4171"/>
                    </a:lnTo>
                    <a:cubicBezTo>
                      <a:pt x="0" y="4219"/>
                      <a:pt x="12" y="4267"/>
                      <a:pt x="48" y="4302"/>
                    </a:cubicBezTo>
                    <a:cubicBezTo>
                      <a:pt x="72" y="4338"/>
                      <a:pt x="119" y="4350"/>
                      <a:pt x="155" y="4362"/>
                    </a:cubicBezTo>
                    <a:lnTo>
                      <a:pt x="1703" y="4505"/>
                    </a:lnTo>
                    <a:lnTo>
                      <a:pt x="1715" y="4505"/>
                    </a:lnTo>
                    <a:cubicBezTo>
                      <a:pt x="1798" y="4505"/>
                      <a:pt x="1869" y="4445"/>
                      <a:pt x="1881" y="4350"/>
                    </a:cubicBezTo>
                    <a:lnTo>
                      <a:pt x="2203" y="1100"/>
                    </a:lnTo>
                    <a:cubicBezTo>
                      <a:pt x="2286" y="564"/>
                      <a:pt x="1905" y="64"/>
                      <a:pt x="1358" y="4"/>
                    </a:cubicBezTo>
                    <a:cubicBezTo>
                      <a:pt x="1329" y="2"/>
                      <a:pt x="1300" y="0"/>
                      <a:pt x="1272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27"/>
              <p:cNvSpPr/>
              <p:nvPr/>
            </p:nvSpPr>
            <p:spPr>
              <a:xfrm>
                <a:off x="2526938" y="2685050"/>
                <a:ext cx="47350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4112" extrusionOk="0">
                    <a:moveTo>
                      <a:pt x="1088" y="1"/>
                    </a:moveTo>
                    <a:cubicBezTo>
                      <a:pt x="687" y="1"/>
                      <a:pt x="344" y="300"/>
                      <a:pt x="310" y="706"/>
                    </a:cubicBezTo>
                    <a:lnTo>
                      <a:pt x="0" y="3957"/>
                    </a:lnTo>
                    <a:lnTo>
                      <a:pt x="1536" y="4111"/>
                    </a:lnTo>
                    <a:lnTo>
                      <a:pt x="1846" y="849"/>
                    </a:lnTo>
                    <a:cubicBezTo>
                      <a:pt x="1893" y="420"/>
                      <a:pt x="1584" y="51"/>
                      <a:pt x="1155" y="4"/>
                    </a:cubicBezTo>
                    <a:cubicBezTo>
                      <a:pt x="1133" y="2"/>
                      <a:pt x="1110" y="1"/>
                      <a:pt x="10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27"/>
              <p:cNvSpPr/>
              <p:nvPr/>
            </p:nvSpPr>
            <p:spPr>
              <a:xfrm>
                <a:off x="2522463" y="2680575"/>
                <a:ext cx="56575" cy="11142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4457" extrusionOk="0">
                    <a:moveTo>
                      <a:pt x="1248" y="355"/>
                    </a:moveTo>
                    <a:cubicBezTo>
                      <a:pt x="1571" y="355"/>
                      <a:pt x="1896" y="588"/>
                      <a:pt x="1858" y="1016"/>
                    </a:cubicBezTo>
                    <a:lnTo>
                      <a:pt x="1560" y="4100"/>
                    </a:lnTo>
                    <a:lnTo>
                      <a:pt x="358" y="3981"/>
                    </a:lnTo>
                    <a:lnTo>
                      <a:pt x="656" y="897"/>
                    </a:lnTo>
                    <a:cubicBezTo>
                      <a:pt x="694" y="528"/>
                      <a:pt x="970" y="355"/>
                      <a:pt x="1248" y="355"/>
                    </a:cubicBezTo>
                    <a:close/>
                    <a:moveTo>
                      <a:pt x="1270" y="0"/>
                    </a:moveTo>
                    <a:cubicBezTo>
                      <a:pt x="783" y="0"/>
                      <a:pt x="367" y="368"/>
                      <a:pt x="322" y="873"/>
                    </a:cubicBezTo>
                    <a:lnTo>
                      <a:pt x="13" y="4124"/>
                    </a:lnTo>
                    <a:cubicBezTo>
                      <a:pt x="1" y="4207"/>
                      <a:pt x="60" y="4290"/>
                      <a:pt x="156" y="4302"/>
                    </a:cubicBezTo>
                    <a:lnTo>
                      <a:pt x="1703" y="4457"/>
                    </a:lnTo>
                    <a:lnTo>
                      <a:pt x="1715" y="4457"/>
                    </a:lnTo>
                    <a:cubicBezTo>
                      <a:pt x="1799" y="4457"/>
                      <a:pt x="1882" y="4397"/>
                      <a:pt x="1894" y="4302"/>
                    </a:cubicBezTo>
                    <a:lnTo>
                      <a:pt x="2203" y="1052"/>
                    </a:lnTo>
                    <a:cubicBezTo>
                      <a:pt x="2263" y="528"/>
                      <a:pt x="1882" y="52"/>
                      <a:pt x="1358" y="4"/>
                    </a:cubicBezTo>
                    <a:cubicBezTo>
                      <a:pt x="1328" y="1"/>
                      <a:pt x="1299" y="0"/>
                      <a:pt x="127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27"/>
              <p:cNvSpPr/>
              <p:nvPr/>
            </p:nvSpPr>
            <p:spPr>
              <a:xfrm>
                <a:off x="2203688" y="3672350"/>
                <a:ext cx="378625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15145" h="4839" extrusionOk="0">
                    <a:moveTo>
                      <a:pt x="1139" y="358"/>
                    </a:moveTo>
                    <a:cubicBezTo>
                      <a:pt x="1160" y="358"/>
                      <a:pt x="1181" y="359"/>
                      <a:pt x="1203" y="362"/>
                    </a:cubicBezTo>
                    <a:lnTo>
                      <a:pt x="14240" y="1612"/>
                    </a:lnTo>
                    <a:cubicBezTo>
                      <a:pt x="14562" y="1648"/>
                      <a:pt x="14788" y="1933"/>
                      <a:pt x="14764" y="2255"/>
                    </a:cubicBezTo>
                    <a:lnTo>
                      <a:pt x="14550" y="4481"/>
                    </a:lnTo>
                    <a:lnTo>
                      <a:pt x="13419" y="4374"/>
                    </a:lnTo>
                    <a:lnTo>
                      <a:pt x="13430" y="4362"/>
                    </a:lnTo>
                    <a:cubicBezTo>
                      <a:pt x="13414" y="3434"/>
                      <a:pt x="12645" y="2811"/>
                      <a:pt x="11839" y="2811"/>
                    </a:cubicBezTo>
                    <a:cubicBezTo>
                      <a:pt x="11497" y="2811"/>
                      <a:pt x="11148" y="2923"/>
                      <a:pt x="10847" y="3172"/>
                    </a:cubicBezTo>
                    <a:cubicBezTo>
                      <a:pt x="10561" y="3398"/>
                      <a:pt x="10371" y="3719"/>
                      <a:pt x="10299" y="4065"/>
                    </a:cubicBezTo>
                    <a:lnTo>
                      <a:pt x="9013" y="3946"/>
                    </a:lnTo>
                    <a:cubicBezTo>
                      <a:pt x="9013" y="3136"/>
                      <a:pt x="8394" y="2457"/>
                      <a:pt x="7584" y="2386"/>
                    </a:cubicBezTo>
                    <a:cubicBezTo>
                      <a:pt x="7530" y="2380"/>
                      <a:pt x="7476" y="2377"/>
                      <a:pt x="7422" y="2377"/>
                    </a:cubicBezTo>
                    <a:cubicBezTo>
                      <a:pt x="6679" y="2377"/>
                      <a:pt x="6038" y="2904"/>
                      <a:pt x="5894" y="3648"/>
                    </a:cubicBezTo>
                    <a:lnTo>
                      <a:pt x="4596" y="3517"/>
                    </a:lnTo>
                    <a:cubicBezTo>
                      <a:pt x="4584" y="2719"/>
                      <a:pt x="3977" y="2052"/>
                      <a:pt x="3167" y="1969"/>
                    </a:cubicBezTo>
                    <a:cubicBezTo>
                      <a:pt x="3119" y="1965"/>
                      <a:pt x="3072" y="1963"/>
                      <a:pt x="3025" y="1963"/>
                    </a:cubicBezTo>
                    <a:cubicBezTo>
                      <a:pt x="2283" y="1963"/>
                      <a:pt x="1622" y="2481"/>
                      <a:pt x="1477" y="3219"/>
                    </a:cubicBezTo>
                    <a:lnTo>
                      <a:pt x="345" y="3112"/>
                    </a:lnTo>
                    <a:lnTo>
                      <a:pt x="572" y="886"/>
                    </a:lnTo>
                    <a:cubicBezTo>
                      <a:pt x="594" y="586"/>
                      <a:pt x="844" y="358"/>
                      <a:pt x="1139" y="358"/>
                    </a:cubicBezTo>
                    <a:close/>
                    <a:moveTo>
                      <a:pt x="1150" y="0"/>
                    </a:moveTo>
                    <a:cubicBezTo>
                      <a:pt x="675" y="0"/>
                      <a:pt x="271" y="356"/>
                      <a:pt x="226" y="838"/>
                    </a:cubicBezTo>
                    <a:lnTo>
                      <a:pt x="0" y="3255"/>
                    </a:lnTo>
                    <a:cubicBezTo>
                      <a:pt x="0" y="3350"/>
                      <a:pt x="60" y="3434"/>
                      <a:pt x="155" y="3446"/>
                    </a:cubicBezTo>
                    <a:lnTo>
                      <a:pt x="1608" y="3588"/>
                    </a:lnTo>
                    <a:cubicBezTo>
                      <a:pt x="1703" y="3588"/>
                      <a:pt x="1786" y="3529"/>
                      <a:pt x="1798" y="3434"/>
                    </a:cubicBezTo>
                    <a:cubicBezTo>
                      <a:pt x="1854" y="2798"/>
                      <a:pt x="2389" y="2320"/>
                      <a:pt x="3014" y="2320"/>
                    </a:cubicBezTo>
                    <a:cubicBezTo>
                      <a:pt x="3057" y="2320"/>
                      <a:pt x="3100" y="2322"/>
                      <a:pt x="3143" y="2326"/>
                    </a:cubicBezTo>
                    <a:cubicBezTo>
                      <a:pt x="3822" y="2386"/>
                      <a:pt x="4322" y="2993"/>
                      <a:pt x="4263" y="3672"/>
                    </a:cubicBezTo>
                    <a:cubicBezTo>
                      <a:pt x="4251" y="3767"/>
                      <a:pt x="4310" y="3850"/>
                      <a:pt x="4405" y="3862"/>
                    </a:cubicBezTo>
                    <a:lnTo>
                      <a:pt x="6013" y="4005"/>
                    </a:lnTo>
                    <a:cubicBezTo>
                      <a:pt x="6020" y="4006"/>
                      <a:pt x="6027" y="4006"/>
                      <a:pt x="6034" y="4006"/>
                    </a:cubicBezTo>
                    <a:cubicBezTo>
                      <a:pt x="6120" y="4006"/>
                      <a:pt x="6192" y="3939"/>
                      <a:pt x="6203" y="3862"/>
                    </a:cubicBezTo>
                    <a:cubicBezTo>
                      <a:pt x="6271" y="3222"/>
                      <a:pt x="6815" y="2762"/>
                      <a:pt x="7436" y="2762"/>
                    </a:cubicBezTo>
                    <a:cubicBezTo>
                      <a:pt x="7474" y="2762"/>
                      <a:pt x="7511" y="2763"/>
                      <a:pt x="7549" y="2767"/>
                    </a:cubicBezTo>
                    <a:cubicBezTo>
                      <a:pt x="8227" y="2838"/>
                      <a:pt x="8716" y="3422"/>
                      <a:pt x="8668" y="4100"/>
                    </a:cubicBezTo>
                    <a:cubicBezTo>
                      <a:pt x="8656" y="4184"/>
                      <a:pt x="8727" y="4267"/>
                      <a:pt x="8811" y="4279"/>
                    </a:cubicBezTo>
                    <a:lnTo>
                      <a:pt x="10430" y="4434"/>
                    </a:lnTo>
                    <a:cubicBezTo>
                      <a:pt x="10466" y="4434"/>
                      <a:pt x="10513" y="4422"/>
                      <a:pt x="10549" y="4398"/>
                    </a:cubicBezTo>
                    <a:cubicBezTo>
                      <a:pt x="10585" y="4362"/>
                      <a:pt x="10609" y="4327"/>
                      <a:pt x="10609" y="4279"/>
                    </a:cubicBezTo>
                    <a:cubicBezTo>
                      <a:pt x="10676" y="3637"/>
                      <a:pt x="11212" y="3155"/>
                      <a:pt x="11855" y="3155"/>
                    </a:cubicBezTo>
                    <a:cubicBezTo>
                      <a:pt x="11891" y="3155"/>
                      <a:pt x="11929" y="3157"/>
                      <a:pt x="11966" y="3160"/>
                    </a:cubicBezTo>
                    <a:cubicBezTo>
                      <a:pt x="12645" y="3231"/>
                      <a:pt x="13133" y="3838"/>
                      <a:pt x="13073" y="4517"/>
                    </a:cubicBezTo>
                    <a:cubicBezTo>
                      <a:pt x="13061" y="4565"/>
                      <a:pt x="13085" y="4600"/>
                      <a:pt x="13109" y="4636"/>
                    </a:cubicBezTo>
                    <a:cubicBezTo>
                      <a:pt x="13145" y="4672"/>
                      <a:pt x="13180" y="4696"/>
                      <a:pt x="13228" y="4696"/>
                    </a:cubicBezTo>
                    <a:lnTo>
                      <a:pt x="14681" y="4839"/>
                    </a:lnTo>
                    <a:lnTo>
                      <a:pt x="14704" y="4839"/>
                    </a:lnTo>
                    <a:cubicBezTo>
                      <a:pt x="14788" y="4839"/>
                      <a:pt x="14859" y="4767"/>
                      <a:pt x="14871" y="4684"/>
                    </a:cubicBezTo>
                    <a:lnTo>
                      <a:pt x="15097" y="2279"/>
                    </a:lnTo>
                    <a:cubicBezTo>
                      <a:pt x="15145" y="1767"/>
                      <a:pt x="14776" y="1314"/>
                      <a:pt x="14264" y="1267"/>
                    </a:cubicBezTo>
                    <a:lnTo>
                      <a:pt x="1238" y="5"/>
                    </a:lnTo>
                    <a:cubicBezTo>
                      <a:pt x="1209" y="2"/>
                      <a:pt x="1179" y="0"/>
                      <a:pt x="115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27"/>
              <p:cNvSpPr/>
              <p:nvPr/>
            </p:nvSpPr>
            <p:spPr>
              <a:xfrm>
                <a:off x="2236413" y="3790000"/>
                <a:ext cx="299175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11967" h="1455" extrusionOk="0">
                    <a:moveTo>
                      <a:pt x="182" y="0"/>
                    </a:moveTo>
                    <a:cubicBezTo>
                      <a:pt x="96" y="0"/>
                      <a:pt x="24" y="67"/>
                      <a:pt x="13" y="144"/>
                    </a:cubicBezTo>
                    <a:cubicBezTo>
                      <a:pt x="1" y="240"/>
                      <a:pt x="72" y="323"/>
                      <a:pt x="168" y="335"/>
                    </a:cubicBezTo>
                    <a:lnTo>
                      <a:pt x="11776" y="1454"/>
                    </a:lnTo>
                    <a:lnTo>
                      <a:pt x="11788" y="1454"/>
                    </a:lnTo>
                    <a:cubicBezTo>
                      <a:pt x="11871" y="1454"/>
                      <a:pt x="11943" y="1395"/>
                      <a:pt x="11955" y="1311"/>
                    </a:cubicBezTo>
                    <a:cubicBezTo>
                      <a:pt x="11967" y="1216"/>
                      <a:pt x="11895" y="1133"/>
                      <a:pt x="11812" y="1121"/>
                    </a:cubicBezTo>
                    <a:lnTo>
                      <a:pt x="203" y="2"/>
                    </a:lnTo>
                    <a:cubicBezTo>
                      <a:pt x="196" y="1"/>
                      <a:pt x="189" y="0"/>
                      <a:pt x="182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27"/>
              <p:cNvSpPr/>
              <p:nvPr/>
            </p:nvSpPr>
            <p:spPr>
              <a:xfrm>
                <a:off x="2228088" y="3875725"/>
                <a:ext cx="300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12014" h="1455" extrusionOk="0">
                    <a:moveTo>
                      <a:pt x="182" y="0"/>
                    </a:moveTo>
                    <a:cubicBezTo>
                      <a:pt x="96" y="0"/>
                      <a:pt x="23" y="67"/>
                      <a:pt x="12" y="144"/>
                    </a:cubicBezTo>
                    <a:cubicBezTo>
                      <a:pt x="0" y="240"/>
                      <a:pt x="72" y="323"/>
                      <a:pt x="167" y="335"/>
                    </a:cubicBezTo>
                    <a:lnTo>
                      <a:pt x="11776" y="1454"/>
                    </a:lnTo>
                    <a:lnTo>
                      <a:pt x="11788" y="1454"/>
                    </a:lnTo>
                    <a:cubicBezTo>
                      <a:pt x="12002" y="1454"/>
                      <a:pt x="12014" y="1145"/>
                      <a:pt x="11811" y="1121"/>
                    </a:cubicBezTo>
                    <a:lnTo>
                      <a:pt x="203" y="2"/>
                    </a:lnTo>
                    <a:cubicBezTo>
                      <a:pt x="196" y="1"/>
                      <a:pt x="189" y="0"/>
                      <a:pt x="182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27"/>
              <p:cNvSpPr/>
              <p:nvPr/>
            </p:nvSpPr>
            <p:spPr>
              <a:xfrm>
                <a:off x="2185813" y="3754000"/>
                <a:ext cx="5837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9598" extrusionOk="0">
                    <a:moveTo>
                      <a:pt x="882" y="1"/>
                    </a:moveTo>
                    <a:lnTo>
                      <a:pt x="37" y="8704"/>
                    </a:lnTo>
                    <a:cubicBezTo>
                      <a:pt x="1" y="9121"/>
                      <a:pt x="298" y="9490"/>
                      <a:pt x="715" y="9526"/>
                    </a:cubicBezTo>
                    <a:lnTo>
                      <a:pt x="1430" y="9597"/>
                    </a:lnTo>
                    <a:lnTo>
                      <a:pt x="2334" y="144"/>
                    </a:lnTo>
                    <a:lnTo>
                      <a:pt x="88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27"/>
              <p:cNvSpPr/>
              <p:nvPr/>
            </p:nvSpPr>
            <p:spPr>
              <a:xfrm>
                <a:off x="2293263" y="3764425"/>
                <a:ext cx="5927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9598" extrusionOk="0">
                    <a:moveTo>
                      <a:pt x="906" y="1"/>
                    </a:moveTo>
                    <a:lnTo>
                      <a:pt x="1" y="9454"/>
                    </a:lnTo>
                    <a:lnTo>
                      <a:pt x="1454" y="9597"/>
                    </a:lnTo>
                    <a:lnTo>
                      <a:pt x="2370" y="144"/>
                    </a:lnTo>
                    <a:lnTo>
                      <a:pt x="9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27"/>
              <p:cNvSpPr/>
              <p:nvPr/>
            </p:nvSpPr>
            <p:spPr>
              <a:xfrm>
                <a:off x="2403713" y="3775150"/>
                <a:ext cx="59250" cy="23992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9597" extrusionOk="0">
                    <a:moveTo>
                      <a:pt x="905" y="0"/>
                    </a:moveTo>
                    <a:lnTo>
                      <a:pt x="0" y="9454"/>
                    </a:lnTo>
                    <a:lnTo>
                      <a:pt x="1465" y="9597"/>
                    </a:lnTo>
                    <a:lnTo>
                      <a:pt x="2370" y="143"/>
                    </a:lnTo>
                    <a:lnTo>
                      <a:pt x="9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27"/>
              <p:cNvSpPr/>
              <p:nvPr/>
            </p:nvSpPr>
            <p:spPr>
              <a:xfrm>
                <a:off x="2511763" y="3785275"/>
                <a:ext cx="59250" cy="2385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9540" extrusionOk="0">
                    <a:moveTo>
                      <a:pt x="917" y="0"/>
                    </a:moveTo>
                    <a:lnTo>
                      <a:pt x="0" y="9466"/>
                    </a:lnTo>
                    <a:lnTo>
                      <a:pt x="715" y="9537"/>
                    </a:lnTo>
                    <a:cubicBezTo>
                      <a:pt x="737" y="9539"/>
                      <a:pt x="760" y="9540"/>
                      <a:pt x="782" y="9540"/>
                    </a:cubicBezTo>
                    <a:cubicBezTo>
                      <a:pt x="1170" y="9540"/>
                      <a:pt x="1502" y="9252"/>
                      <a:pt x="1536" y="8858"/>
                    </a:cubicBezTo>
                    <a:lnTo>
                      <a:pt x="2369" y="155"/>
                    </a:lnTo>
                    <a:lnTo>
                      <a:pt x="91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27"/>
              <p:cNvSpPr/>
              <p:nvPr/>
            </p:nvSpPr>
            <p:spPr>
              <a:xfrm>
                <a:off x="2181063" y="3750100"/>
                <a:ext cx="67575" cy="2483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9932" extrusionOk="0">
                    <a:moveTo>
                      <a:pt x="1215" y="347"/>
                    </a:moveTo>
                    <a:lnTo>
                      <a:pt x="2346" y="455"/>
                    </a:lnTo>
                    <a:lnTo>
                      <a:pt x="1465" y="9563"/>
                    </a:lnTo>
                    <a:lnTo>
                      <a:pt x="929" y="9515"/>
                    </a:lnTo>
                    <a:cubicBezTo>
                      <a:pt x="608" y="9479"/>
                      <a:pt x="369" y="9194"/>
                      <a:pt x="405" y="8872"/>
                    </a:cubicBezTo>
                    <a:lnTo>
                      <a:pt x="1215" y="347"/>
                    </a:lnTo>
                    <a:close/>
                    <a:moveTo>
                      <a:pt x="1063" y="1"/>
                    </a:moveTo>
                    <a:cubicBezTo>
                      <a:pt x="977" y="1"/>
                      <a:pt x="904" y="68"/>
                      <a:pt x="893" y="145"/>
                    </a:cubicBezTo>
                    <a:lnTo>
                      <a:pt x="48" y="8848"/>
                    </a:lnTo>
                    <a:cubicBezTo>
                      <a:pt x="0" y="9360"/>
                      <a:pt x="381" y="9813"/>
                      <a:pt x="881" y="9860"/>
                    </a:cubicBezTo>
                    <a:lnTo>
                      <a:pt x="1596" y="9932"/>
                    </a:lnTo>
                    <a:lnTo>
                      <a:pt x="1620" y="9932"/>
                    </a:lnTo>
                    <a:cubicBezTo>
                      <a:pt x="1703" y="9932"/>
                      <a:pt x="1774" y="9860"/>
                      <a:pt x="1786" y="9777"/>
                    </a:cubicBezTo>
                    <a:lnTo>
                      <a:pt x="2691" y="324"/>
                    </a:lnTo>
                    <a:cubicBezTo>
                      <a:pt x="2703" y="288"/>
                      <a:pt x="2679" y="240"/>
                      <a:pt x="2655" y="205"/>
                    </a:cubicBezTo>
                    <a:cubicBezTo>
                      <a:pt x="2632" y="169"/>
                      <a:pt x="2584" y="145"/>
                      <a:pt x="2536" y="145"/>
                    </a:cubicBezTo>
                    <a:lnTo>
                      <a:pt x="1084" y="2"/>
                    </a:lnTo>
                    <a:cubicBezTo>
                      <a:pt x="1077" y="1"/>
                      <a:pt x="1070" y="1"/>
                      <a:pt x="1063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27"/>
              <p:cNvSpPr/>
              <p:nvPr/>
            </p:nvSpPr>
            <p:spPr>
              <a:xfrm>
                <a:off x="2288813" y="3760225"/>
                <a:ext cx="68175" cy="248600"/>
              </a:xfrm>
              <a:custGeom>
                <a:avLst/>
                <a:gdLst/>
                <a:ahLst/>
                <a:cxnLst/>
                <a:rect l="l" t="t" r="r" b="b"/>
                <a:pathLst>
                  <a:path w="2727" h="9944" extrusionOk="0">
                    <a:moveTo>
                      <a:pt x="1251" y="359"/>
                    </a:moveTo>
                    <a:lnTo>
                      <a:pt x="2370" y="466"/>
                    </a:lnTo>
                    <a:lnTo>
                      <a:pt x="1489" y="9586"/>
                    </a:lnTo>
                    <a:lnTo>
                      <a:pt x="369" y="9467"/>
                    </a:lnTo>
                    <a:lnTo>
                      <a:pt x="1251" y="359"/>
                    </a:lnTo>
                    <a:close/>
                    <a:moveTo>
                      <a:pt x="1087" y="1"/>
                    </a:moveTo>
                    <a:cubicBezTo>
                      <a:pt x="1001" y="1"/>
                      <a:pt x="928" y="68"/>
                      <a:pt x="917" y="157"/>
                    </a:cubicBezTo>
                    <a:lnTo>
                      <a:pt x="12" y="9610"/>
                    </a:lnTo>
                    <a:cubicBezTo>
                      <a:pt x="0" y="9706"/>
                      <a:pt x="72" y="9789"/>
                      <a:pt x="167" y="9801"/>
                    </a:cubicBezTo>
                    <a:lnTo>
                      <a:pt x="1632" y="9944"/>
                    </a:lnTo>
                    <a:lnTo>
                      <a:pt x="1643" y="9944"/>
                    </a:lnTo>
                    <a:cubicBezTo>
                      <a:pt x="1679" y="9932"/>
                      <a:pt x="1715" y="9920"/>
                      <a:pt x="1751" y="9896"/>
                    </a:cubicBezTo>
                    <a:cubicBezTo>
                      <a:pt x="1786" y="9872"/>
                      <a:pt x="1810" y="9825"/>
                      <a:pt x="1810" y="9789"/>
                    </a:cubicBezTo>
                    <a:lnTo>
                      <a:pt x="2727" y="335"/>
                    </a:lnTo>
                    <a:cubicBezTo>
                      <a:pt x="2727" y="288"/>
                      <a:pt x="2715" y="240"/>
                      <a:pt x="2691" y="204"/>
                    </a:cubicBezTo>
                    <a:cubicBezTo>
                      <a:pt x="2655" y="169"/>
                      <a:pt x="2620" y="145"/>
                      <a:pt x="2572" y="145"/>
                    </a:cubicBezTo>
                    <a:lnTo>
                      <a:pt x="1108" y="2"/>
                    </a:lnTo>
                    <a:cubicBezTo>
                      <a:pt x="1101" y="1"/>
                      <a:pt x="1094" y="1"/>
                      <a:pt x="108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27"/>
              <p:cNvSpPr/>
              <p:nvPr/>
            </p:nvSpPr>
            <p:spPr>
              <a:xfrm>
                <a:off x="2399538" y="3770950"/>
                <a:ext cx="68175" cy="248300"/>
              </a:xfrm>
              <a:custGeom>
                <a:avLst/>
                <a:gdLst/>
                <a:ahLst/>
                <a:cxnLst/>
                <a:rect l="l" t="t" r="r" b="b"/>
                <a:pathLst>
                  <a:path w="2727" h="9932" extrusionOk="0">
                    <a:moveTo>
                      <a:pt x="1239" y="359"/>
                    </a:moveTo>
                    <a:lnTo>
                      <a:pt x="2358" y="466"/>
                    </a:lnTo>
                    <a:lnTo>
                      <a:pt x="1489" y="9574"/>
                    </a:lnTo>
                    <a:lnTo>
                      <a:pt x="358" y="9467"/>
                    </a:lnTo>
                    <a:lnTo>
                      <a:pt x="1239" y="359"/>
                    </a:lnTo>
                    <a:close/>
                    <a:moveTo>
                      <a:pt x="1084" y="0"/>
                    </a:moveTo>
                    <a:cubicBezTo>
                      <a:pt x="1001" y="0"/>
                      <a:pt x="940" y="57"/>
                      <a:pt x="929" y="144"/>
                    </a:cubicBezTo>
                    <a:lnTo>
                      <a:pt x="12" y="9598"/>
                    </a:lnTo>
                    <a:cubicBezTo>
                      <a:pt x="0" y="9693"/>
                      <a:pt x="72" y="9777"/>
                      <a:pt x="155" y="9788"/>
                    </a:cubicBezTo>
                    <a:lnTo>
                      <a:pt x="1620" y="9931"/>
                    </a:lnTo>
                    <a:lnTo>
                      <a:pt x="1644" y="9931"/>
                    </a:lnTo>
                    <a:cubicBezTo>
                      <a:pt x="1679" y="9931"/>
                      <a:pt x="1715" y="9919"/>
                      <a:pt x="1751" y="9896"/>
                    </a:cubicBezTo>
                    <a:cubicBezTo>
                      <a:pt x="1786" y="9860"/>
                      <a:pt x="1810" y="9824"/>
                      <a:pt x="1810" y="9777"/>
                    </a:cubicBezTo>
                    <a:lnTo>
                      <a:pt x="2727" y="323"/>
                    </a:lnTo>
                    <a:cubicBezTo>
                      <a:pt x="2727" y="275"/>
                      <a:pt x="2715" y="228"/>
                      <a:pt x="2691" y="204"/>
                    </a:cubicBezTo>
                    <a:cubicBezTo>
                      <a:pt x="2656" y="168"/>
                      <a:pt x="2620" y="144"/>
                      <a:pt x="2572" y="133"/>
                    </a:cubicBezTo>
                    <a:lnTo>
                      <a:pt x="1108" y="2"/>
                    </a:lnTo>
                    <a:cubicBezTo>
                      <a:pt x="1100" y="1"/>
                      <a:pt x="1092" y="0"/>
                      <a:pt x="108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27"/>
              <p:cNvSpPr/>
              <p:nvPr/>
            </p:nvSpPr>
            <p:spPr>
              <a:xfrm>
                <a:off x="2507588" y="3781650"/>
                <a:ext cx="67900" cy="246825"/>
              </a:xfrm>
              <a:custGeom>
                <a:avLst/>
                <a:gdLst/>
                <a:ahLst/>
                <a:cxnLst/>
                <a:rect l="l" t="t" r="r" b="b"/>
                <a:pathLst>
                  <a:path w="2716" h="9873" extrusionOk="0">
                    <a:moveTo>
                      <a:pt x="1239" y="347"/>
                    </a:moveTo>
                    <a:lnTo>
                      <a:pt x="2358" y="455"/>
                    </a:lnTo>
                    <a:lnTo>
                      <a:pt x="1536" y="8991"/>
                    </a:lnTo>
                    <a:cubicBezTo>
                      <a:pt x="1502" y="9297"/>
                      <a:pt x="1242" y="9517"/>
                      <a:pt x="940" y="9517"/>
                    </a:cubicBezTo>
                    <a:cubicBezTo>
                      <a:pt x="924" y="9517"/>
                      <a:pt x="909" y="9516"/>
                      <a:pt x="893" y="9515"/>
                    </a:cubicBezTo>
                    <a:lnTo>
                      <a:pt x="358" y="9468"/>
                    </a:lnTo>
                    <a:lnTo>
                      <a:pt x="1239" y="347"/>
                    </a:lnTo>
                    <a:close/>
                    <a:moveTo>
                      <a:pt x="1075" y="1"/>
                    </a:moveTo>
                    <a:cubicBezTo>
                      <a:pt x="990" y="1"/>
                      <a:pt x="928" y="69"/>
                      <a:pt x="917" y="157"/>
                    </a:cubicBezTo>
                    <a:lnTo>
                      <a:pt x="0" y="9611"/>
                    </a:lnTo>
                    <a:cubicBezTo>
                      <a:pt x="0" y="9646"/>
                      <a:pt x="12" y="9694"/>
                      <a:pt x="36" y="9730"/>
                    </a:cubicBezTo>
                    <a:cubicBezTo>
                      <a:pt x="72" y="9765"/>
                      <a:pt x="108" y="9789"/>
                      <a:pt x="155" y="9789"/>
                    </a:cubicBezTo>
                    <a:lnTo>
                      <a:pt x="858" y="9861"/>
                    </a:lnTo>
                    <a:lnTo>
                      <a:pt x="953" y="9861"/>
                    </a:lnTo>
                    <a:lnTo>
                      <a:pt x="953" y="9872"/>
                    </a:lnTo>
                    <a:cubicBezTo>
                      <a:pt x="1429" y="9872"/>
                      <a:pt x="1834" y="9515"/>
                      <a:pt x="1870" y="9039"/>
                    </a:cubicBezTo>
                    <a:lnTo>
                      <a:pt x="2715" y="336"/>
                    </a:lnTo>
                    <a:cubicBezTo>
                      <a:pt x="2715" y="288"/>
                      <a:pt x="2703" y="252"/>
                      <a:pt x="2679" y="217"/>
                    </a:cubicBezTo>
                    <a:cubicBezTo>
                      <a:pt x="2644" y="181"/>
                      <a:pt x="2608" y="157"/>
                      <a:pt x="2560" y="157"/>
                    </a:cubicBezTo>
                    <a:lnTo>
                      <a:pt x="1096" y="2"/>
                    </a:lnTo>
                    <a:cubicBezTo>
                      <a:pt x="1089" y="1"/>
                      <a:pt x="1082" y="1"/>
                      <a:pt x="1075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27"/>
              <p:cNvSpPr/>
              <p:nvPr/>
            </p:nvSpPr>
            <p:spPr>
              <a:xfrm>
                <a:off x="2329588" y="3890325"/>
                <a:ext cx="85150" cy="121175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4847" extrusionOk="0">
                    <a:moveTo>
                      <a:pt x="441" y="1"/>
                    </a:moveTo>
                    <a:lnTo>
                      <a:pt x="1" y="4561"/>
                    </a:lnTo>
                    <a:lnTo>
                      <a:pt x="2965" y="4847"/>
                    </a:lnTo>
                    <a:lnTo>
                      <a:pt x="3406" y="287"/>
                    </a:lnTo>
                    <a:lnTo>
                      <a:pt x="4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27"/>
              <p:cNvSpPr/>
              <p:nvPr/>
            </p:nvSpPr>
            <p:spPr>
              <a:xfrm>
                <a:off x="2325413" y="3886125"/>
                <a:ext cx="93800" cy="129550"/>
              </a:xfrm>
              <a:custGeom>
                <a:avLst/>
                <a:gdLst/>
                <a:ahLst/>
                <a:cxnLst/>
                <a:rect l="l" t="t" r="r" b="b"/>
                <a:pathLst>
                  <a:path w="3752" h="5182" extrusionOk="0">
                    <a:moveTo>
                      <a:pt x="775" y="348"/>
                    </a:moveTo>
                    <a:lnTo>
                      <a:pt x="3382" y="598"/>
                    </a:lnTo>
                    <a:lnTo>
                      <a:pt x="2977" y="4824"/>
                    </a:lnTo>
                    <a:lnTo>
                      <a:pt x="370" y="4574"/>
                    </a:lnTo>
                    <a:lnTo>
                      <a:pt x="775" y="348"/>
                    </a:lnTo>
                    <a:close/>
                    <a:moveTo>
                      <a:pt x="623" y="1"/>
                    </a:moveTo>
                    <a:cubicBezTo>
                      <a:pt x="537" y="1"/>
                      <a:pt x="464" y="68"/>
                      <a:pt x="453" y="145"/>
                    </a:cubicBezTo>
                    <a:lnTo>
                      <a:pt x="13" y="4717"/>
                    </a:lnTo>
                    <a:cubicBezTo>
                      <a:pt x="1" y="4800"/>
                      <a:pt x="72" y="4884"/>
                      <a:pt x="156" y="4896"/>
                    </a:cubicBezTo>
                    <a:lnTo>
                      <a:pt x="3120" y="5181"/>
                    </a:lnTo>
                    <a:lnTo>
                      <a:pt x="3132" y="5181"/>
                    </a:lnTo>
                    <a:cubicBezTo>
                      <a:pt x="3216" y="5181"/>
                      <a:pt x="3299" y="5122"/>
                      <a:pt x="3311" y="5039"/>
                    </a:cubicBezTo>
                    <a:lnTo>
                      <a:pt x="3751" y="467"/>
                    </a:lnTo>
                    <a:cubicBezTo>
                      <a:pt x="3751" y="419"/>
                      <a:pt x="3739" y="383"/>
                      <a:pt x="3716" y="348"/>
                    </a:cubicBezTo>
                    <a:cubicBezTo>
                      <a:pt x="3680" y="312"/>
                      <a:pt x="3644" y="288"/>
                      <a:pt x="3597" y="276"/>
                    </a:cubicBezTo>
                    <a:lnTo>
                      <a:pt x="644" y="2"/>
                    </a:lnTo>
                    <a:cubicBezTo>
                      <a:pt x="637" y="1"/>
                      <a:pt x="630" y="1"/>
                      <a:pt x="623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27"/>
              <p:cNvSpPr/>
              <p:nvPr/>
            </p:nvSpPr>
            <p:spPr>
              <a:xfrm>
                <a:off x="2336738" y="3851150"/>
                <a:ext cx="84250" cy="5052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2021" extrusionOk="0">
                    <a:moveTo>
                      <a:pt x="1640" y="299"/>
                    </a:moveTo>
                    <a:cubicBezTo>
                      <a:pt x="1684" y="299"/>
                      <a:pt x="1729" y="301"/>
                      <a:pt x="1774" y="306"/>
                    </a:cubicBezTo>
                    <a:cubicBezTo>
                      <a:pt x="2465" y="377"/>
                      <a:pt x="2977" y="961"/>
                      <a:pt x="2965" y="1663"/>
                    </a:cubicBezTo>
                    <a:lnTo>
                      <a:pt x="357" y="1413"/>
                    </a:lnTo>
                    <a:cubicBezTo>
                      <a:pt x="405" y="1092"/>
                      <a:pt x="560" y="806"/>
                      <a:pt x="810" y="604"/>
                    </a:cubicBezTo>
                    <a:cubicBezTo>
                      <a:pt x="1039" y="406"/>
                      <a:pt x="1331" y="299"/>
                      <a:pt x="1640" y="299"/>
                    </a:cubicBezTo>
                    <a:close/>
                    <a:moveTo>
                      <a:pt x="1654" y="1"/>
                    </a:moveTo>
                    <a:cubicBezTo>
                      <a:pt x="826" y="1"/>
                      <a:pt x="113" y="620"/>
                      <a:pt x="12" y="1461"/>
                    </a:cubicBezTo>
                    <a:lnTo>
                      <a:pt x="0" y="1544"/>
                    </a:lnTo>
                    <a:cubicBezTo>
                      <a:pt x="0" y="1592"/>
                      <a:pt x="12" y="1639"/>
                      <a:pt x="36" y="1675"/>
                    </a:cubicBezTo>
                    <a:cubicBezTo>
                      <a:pt x="72" y="1711"/>
                      <a:pt x="107" y="1735"/>
                      <a:pt x="155" y="1735"/>
                    </a:cubicBezTo>
                    <a:lnTo>
                      <a:pt x="3108" y="2020"/>
                    </a:lnTo>
                    <a:lnTo>
                      <a:pt x="3120" y="2020"/>
                    </a:lnTo>
                    <a:cubicBezTo>
                      <a:pt x="3215" y="2020"/>
                      <a:pt x="3286" y="1961"/>
                      <a:pt x="3298" y="1866"/>
                    </a:cubicBezTo>
                    <a:lnTo>
                      <a:pt x="3310" y="1782"/>
                    </a:lnTo>
                    <a:cubicBezTo>
                      <a:pt x="3370" y="877"/>
                      <a:pt x="2703" y="103"/>
                      <a:pt x="1810" y="8"/>
                    </a:cubicBezTo>
                    <a:cubicBezTo>
                      <a:pt x="1758" y="3"/>
                      <a:pt x="1706" y="1"/>
                      <a:pt x="165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27"/>
              <p:cNvSpPr/>
              <p:nvPr/>
            </p:nvSpPr>
            <p:spPr>
              <a:xfrm>
                <a:off x="2270313" y="3757325"/>
                <a:ext cx="16775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29" extrusionOk="0">
                    <a:moveTo>
                      <a:pt x="333" y="0"/>
                    </a:moveTo>
                    <a:cubicBezTo>
                      <a:pt x="188" y="0"/>
                      <a:pt x="43" y="91"/>
                      <a:pt x="26" y="285"/>
                    </a:cubicBezTo>
                    <a:cubicBezTo>
                      <a:pt x="0" y="508"/>
                      <a:pt x="170" y="629"/>
                      <a:pt x="338" y="629"/>
                    </a:cubicBezTo>
                    <a:cubicBezTo>
                      <a:pt x="483" y="629"/>
                      <a:pt x="629" y="538"/>
                      <a:pt x="645" y="344"/>
                    </a:cubicBezTo>
                    <a:cubicBezTo>
                      <a:pt x="671" y="121"/>
                      <a:pt x="501" y="0"/>
                      <a:pt x="33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27"/>
              <p:cNvSpPr/>
              <p:nvPr/>
            </p:nvSpPr>
            <p:spPr>
              <a:xfrm>
                <a:off x="2378563" y="3767975"/>
                <a:ext cx="18625" cy="15700"/>
              </a:xfrm>
              <a:custGeom>
                <a:avLst/>
                <a:gdLst/>
                <a:ahLst/>
                <a:cxnLst/>
                <a:rect l="l" t="t" r="r" b="b"/>
                <a:pathLst>
                  <a:path w="745" h="628" extrusionOk="0">
                    <a:moveTo>
                      <a:pt x="418" y="0"/>
                    </a:moveTo>
                    <a:cubicBezTo>
                      <a:pt x="161" y="0"/>
                      <a:pt x="0" y="307"/>
                      <a:pt x="173" y="513"/>
                    </a:cubicBezTo>
                    <a:cubicBezTo>
                      <a:pt x="238" y="592"/>
                      <a:pt x="327" y="627"/>
                      <a:pt x="415" y="627"/>
                    </a:cubicBezTo>
                    <a:cubicBezTo>
                      <a:pt x="568" y="627"/>
                      <a:pt x="717" y="521"/>
                      <a:pt x="732" y="347"/>
                    </a:cubicBezTo>
                    <a:cubicBezTo>
                      <a:pt x="744" y="168"/>
                      <a:pt x="625" y="13"/>
                      <a:pt x="447" y="2"/>
                    </a:cubicBezTo>
                    <a:cubicBezTo>
                      <a:pt x="437" y="1"/>
                      <a:pt x="427" y="0"/>
                      <a:pt x="418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27"/>
              <p:cNvSpPr/>
              <p:nvPr/>
            </p:nvSpPr>
            <p:spPr>
              <a:xfrm>
                <a:off x="2489363" y="3778650"/>
                <a:ext cx="18550" cy="1572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629" extrusionOk="0">
                    <a:moveTo>
                      <a:pt x="400" y="0"/>
                    </a:moveTo>
                    <a:cubicBezTo>
                      <a:pt x="142" y="0"/>
                      <a:pt x="0" y="301"/>
                      <a:pt x="170" y="515"/>
                    </a:cubicBezTo>
                    <a:cubicBezTo>
                      <a:pt x="235" y="593"/>
                      <a:pt x="321" y="628"/>
                      <a:pt x="407" y="628"/>
                    </a:cubicBezTo>
                    <a:cubicBezTo>
                      <a:pt x="558" y="628"/>
                      <a:pt x="707" y="519"/>
                      <a:pt x="729" y="337"/>
                    </a:cubicBezTo>
                    <a:cubicBezTo>
                      <a:pt x="741" y="170"/>
                      <a:pt x="610" y="15"/>
                      <a:pt x="444" y="3"/>
                    </a:cubicBezTo>
                    <a:cubicBezTo>
                      <a:pt x="429" y="1"/>
                      <a:pt x="414" y="0"/>
                      <a:pt x="40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27"/>
              <p:cNvSpPr/>
              <p:nvPr/>
            </p:nvSpPr>
            <p:spPr>
              <a:xfrm>
                <a:off x="2375138" y="2632400"/>
                <a:ext cx="246475" cy="31325"/>
              </a:xfrm>
              <a:custGeom>
                <a:avLst/>
                <a:gdLst/>
                <a:ahLst/>
                <a:cxnLst/>
                <a:rect l="l" t="t" r="r" b="b"/>
                <a:pathLst>
                  <a:path w="9859" h="1253" extrusionOk="0">
                    <a:moveTo>
                      <a:pt x="182" y="1"/>
                    </a:moveTo>
                    <a:cubicBezTo>
                      <a:pt x="95" y="1"/>
                      <a:pt x="23" y="69"/>
                      <a:pt x="12" y="157"/>
                    </a:cubicBezTo>
                    <a:cubicBezTo>
                      <a:pt x="0" y="240"/>
                      <a:pt x="72" y="324"/>
                      <a:pt x="167" y="336"/>
                    </a:cubicBezTo>
                    <a:lnTo>
                      <a:pt x="9620" y="1252"/>
                    </a:lnTo>
                    <a:lnTo>
                      <a:pt x="9632" y="1252"/>
                    </a:lnTo>
                    <a:cubicBezTo>
                      <a:pt x="9847" y="1241"/>
                      <a:pt x="9859" y="943"/>
                      <a:pt x="9656" y="919"/>
                    </a:cubicBezTo>
                    <a:lnTo>
                      <a:pt x="203" y="2"/>
                    </a:lnTo>
                    <a:cubicBezTo>
                      <a:pt x="196" y="1"/>
                      <a:pt x="189" y="1"/>
                      <a:pt x="182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27"/>
              <p:cNvSpPr/>
              <p:nvPr/>
            </p:nvSpPr>
            <p:spPr>
              <a:xfrm>
                <a:off x="2479313" y="2632950"/>
                <a:ext cx="34250" cy="5250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100" extrusionOk="0">
                    <a:moveTo>
                      <a:pt x="735" y="1"/>
                    </a:moveTo>
                    <a:cubicBezTo>
                      <a:pt x="429" y="1"/>
                      <a:pt x="177" y="239"/>
                      <a:pt x="143" y="540"/>
                    </a:cubicBezTo>
                    <a:lnTo>
                      <a:pt x="0" y="1980"/>
                    </a:lnTo>
                    <a:lnTo>
                      <a:pt x="1191" y="2100"/>
                    </a:lnTo>
                    <a:lnTo>
                      <a:pt x="1334" y="659"/>
                    </a:lnTo>
                    <a:cubicBezTo>
                      <a:pt x="1370" y="326"/>
                      <a:pt x="1120" y="40"/>
                      <a:pt x="798" y="4"/>
                    </a:cubicBezTo>
                    <a:cubicBezTo>
                      <a:pt x="777" y="2"/>
                      <a:pt x="756" y="1"/>
                      <a:pt x="7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27"/>
              <p:cNvSpPr/>
              <p:nvPr/>
            </p:nvSpPr>
            <p:spPr>
              <a:xfrm>
                <a:off x="2475138" y="2628725"/>
                <a:ext cx="43275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2436" extrusionOk="0">
                    <a:moveTo>
                      <a:pt x="910" y="344"/>
                    </a:moveTo>
                    <a:cubicBezTo>
                      <a:pt x="1028" y="344"/>
                      <a:pt x="1148" y="391"/>
                      <a:pt x="1239" y="495"/>
                    </a:cubicBezTo>
                    <a:cubicBezTo>
                      <a:pt x="1310" y="590"/>
                      <a:pt x="1346" y="697"/>
                      <a:pt x="1334" y="816"/>
                    </a:cubicBezTo>
                    <a:lnTo>
                      <a:pt x="1215" y="2078"/>
                    </a:lnTo>
                    <a:lnTo>
                      <a:pt x="358" y="1995"/>
                    </a:lnTo>
                    <a:lnTo>
                      <a:pt x="489" y="733"/>
                    </a:lnTo>
                    <a:cubicBezTo>
                      <a:pt x="504" y="490"/>
                      <a:pt x="703" y="344"/>
                      <a:pt x="910" y="344"/>
                    </a:cubicBezTo>
                    <a:close/>
                    <a:moveTo>
                      <a:pt x="899" y="1"/>
                    </a:moveTo>
                    <a:cubicBezTo>
                      <a:pt x="542" y="1"/>
                      <a:pt x="188" y="222"/>
                      <a:pt x="144" y="697"/>
                    </a:cubicBezTo>
                    <a:lnTo>
                      <a:pt x="13" y="2138"/>
                    </a:lnTo>
                    <a:cubicBezTo>
                      <a:pt x="1" y="2233"/>
                      <a:pt x="60" y="2316"/>
                      <a:pt x="155" y="2328"/>
                    </a:cubicBezTo>
                    <a:lnTo>
                      <a:pt x="1346" y="2435"/>
                    </a:lnTo>
                    <a:lnTo>
                      <a:pt x="1370" y="2435"/>
                    </a:lnTo>
                    <a:cubicBezTo>
                      <a:pt x="1453" y="2435"/>
                      <a:pt x="1525" y="2376"/>
                      <a:pt x="1537" y="2292"/>
                    </a:cubicBezTo>
                    <a:lnTo>
                      <a:pt x="1679" y="840"/>
                    </a:lnTo>
                    <a:cubicBezTo>
                      <a:pt x="1731" y="297"/>
                      <a:pt x="1312" y="1"/>
                      <a:pt x="899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27"/>
              <p:cNvSpPr/>
              <p:nvPr/>
            </p:nvSpPr>
            <p:spPr>
              <a:xfrm>
                <a:off x="2296838" y="2713900"/>
                <a:ext cx="378350" cy="110600"/>
              </a:xfrm>
              <a:custGeom>
                <a:avLst/>
                <a:gdLst/>
                <a:ahLst/>
                <a:cxnLst/>
                <a:rect l="l" t="t" r="r" b="b"/>
                <a:pathLst>
                  <a:path w="15134" h="4424" extrusionOk="0">
                    <a:moveTo>
                      <a:pt x="1131" y="1"/>
                    </a:moveTo>
                    <a:cubicBezTo>
                      <a:pt x="912" y="1"/>
                      <a:pt x="706" y="82"/>
                      <a:pt x="537" y="219"/>
                    </a:cubicBezTo>
                    <a:cubicBezTo>
                      <a:pt x="346" y="374"/>
                      <a:pt x="227" y="600"/>
                      <a:pt x="203" y="838"/>
                    </a:cubicBezTo>
                    <a:lnTo>
                      <a:pt x="13" y="2838"/>
                    </a:lnTo>
                    <a:cubicBezTo>
                      <a:pt x="1" y="2922"/>
                      <a:pt x="72" y="3005"/>
                      <a:pt x="168" y="3017"/>
                    </a:cubicBezTo>
                    <a:cubicBezTo>
                      <a:pt x="174" y="3018"/>
                      <a:pt x="180" y="3018"/>
                      <a:pt x="186" y="3018"/>
                    </a:cubicBezTo>
                    <a:cubicBezTo>
                      <a:pt x="263" y="3018"/>
                      <a:pt x="335" y="2951"/>
                      <a:pt x="346" y="2874"/>
                    </a:cubicBezTo>
                    <a:lnTo>
                      <a:pt x="537" y="874"/>
                    </a:lnTo>
                    <a:cubicBezTo>
                      <a:pt x="570" y="574"/>
                      <a:pt x="821" y="346"/>
                      <a:pt x="1116" y="346"/>
                    </a:cubicBezTo>
                    <a:cubicBezTo>
                      <a:pt x="1137" y="346"/>
                      <a:pt x="1158" y="347"/>
                      <a:pt x="1180" y="350"/>
                    </a:cubicBezTo>
                    <a:lnTo>
                      <a:pt x="14217" y="1612"/>
                    </a:lnTo>
                    <a:cubicBezTo>
                      <a:pt x="14360" y="1624"/>
                      <a:pt x="14503" y="1695"/>
                      <a:pt x="14610" y="1826"/>
                    </a:cubicBezTo>
                    <a:cubicBezTo>
                      <a:pt x="14705" y="1933"/>
                      <a:pt x="14753" y="2088"/>
                      <a:pt x="14741" y="2243"/>
                    </a:cubicBezTo>
                    <a:lnTo>
                      <a:pt x="14550" y="4243"/>
                    </a:lnTo>
                    <a:cubicBezTo>
                      <a:pt x="14538" y="4327"/>
                      <a:pt x="14598" y="4410"/>
                      <a:pt x="14693" y="4422"/>
                    </a:cubicBezTo>
                    <a:lnTo>
                      <a:pt x="14705" y="4422"/>
                    </a:lnTo>
                    <a:cubicBezTo>
                      <a:pt x="14712" y="4423"/>
                      <a:pt x="14719" y="4423"/>
                      <a:pt x="14726" y="4423"/>
                    </a:cubicBezTo>
                    <a:cubicBezTo>
                      <a:pt x="14812" y="4423"/>
                      <a:pt x="14884" y="4355"/>
                      <a:pt x="14884" y="4267"/>
                    </a:cubicBezTo>
                    <a:lnTo>
                      <a:pt x="15086" y="2279"/>
                    </a:lnTo>
                    <a:cubicBezTo>
                      <a:pt x="15134" y="1767"/>
                      <a:pt x="14753" y="1314"/>
                      <a:pt x="14253" y="1267"/>
                    </a:cubicBezTo>
                    <a:lnTo>
                      <a:pt x="1215" y="5"/>
                    </a:lnTo>
                    <a:cubicBezTo>
                      <a:pt x="1187" y="2"/>
                      <a:pt x="1159" y="1"/>
                      <a:pt x="1131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27"/>
              <p:cNvSpPr/>
              <p:nvPr/>
            </p:nvSpPr>
            <p:spPr>
              <a:xfrm>
                <a:off x="2377188" y="2544225"/>
                <a:ext cx="251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10051" h="3935" extrusionOk="0">
                    <a:moveTo>
                      <a:pt x="1127" y="1"/>
                    </a:moveTo>
                    <a:cubicBezTo>
                      <a:pt x="653" y="1"/>
                      <a:pt x="249" y="356"/>
                      <a:pt x="204" y="838"/>
                    </a:cubicBezTo>
                    <a:lnTo>
                      <a:pt x="13" y="2827"/>
                    </a:lnTo>
                    <a:cubicBezTo>
                      <a:pt x="1" y="2949"/>
                      <a:pt x="95" y="3015"/>
                      <a:pt x="189" y="3015"/>
                    </a:cubicBezTo>
                    <a:cubicBezTo>
                      <a:pt x="268" y="3015"/>
                      <a:pt x="348" y="2967"/>
                      <a:pt x="359" y="2863"/>
                    </a:cubicBezTo>
                    <a:lnTo>
                      <a:pt x="549" y="874"/>
                    </a:lnTo>
                    <a:cubicBezTo>
                      <a:pt x="561" y="719"/>
                      <a:pt x="633" y="577"/>
                      <a:pt x="752" y="481"/>
                    </a:cubicBezTo>
                    <a:cubicBezTo>
                      <a:pt x="851" y="392"/>
                      <a:pt x="974" y="344"/>
                      <a:pt x="1102" y="344"/>
                    </a:cubicBezTo>
                    <a:cubicBezTo>
                      <a:pt x="1128" y="344"/>
                      <a:pt x="1154" y="346"/>
                      <a:pt x="1180" y="350"/>
                    </a:cubicBezTo>
                    <a:lnTo>
                      <a:pt x="9134" y="1112"/>
                    </a:lnTo>
                    <a:cubicBezTo>
                      <a:pt x="9455" y="1148"/>
                      <a:pt x="9693" y="1434"/>
                      <a:pt x="9657" y="1755"/>
                    </a:cubicBezTo>
                    <a:lnTo>
                      <a:pt x="9467" y="3744"/>
                    </a:lnTo>
                    <a:cubicBezTo>
                      <a:pt x="9455" y="3839"/>
                      <a:pt x="9527" y="3922"/>
                      <a:pt x="9622" y="3934"/>
                    </a:cubicBezTo>
                    <a:lnTo>
                      <a:pt x="9634" y="3934"/>
                    </a:lnTo>
                    <a:cubicBezTo>
                      <a:pt x="9729" y="3934"/>
                      <a:pt x="9800" y="3863"/>
                      <a:pt x="9812" y="3779"/>
                    </a:cubicBezTo>
                    <a:lnTo>
                      <a:pt x="10003" y="1779"/>
                    </a:lnTo>
                    <a:cubicBezTo>
                      <a:pt x="10050" y="1279"/>
                      <a:pt x="9681" y="827"/>
                      <a:pt x="9169" y="767"/>
                    </a:cubicBezTo>
                    <a:lnTo>
                      <a:pt x="1216" y="5"/>
                    </a:lnTo>
                    <a:cubicBezTo>
                      <a:pt x="1186" y="2"/>
                      <a:pt x="1156" y="1"/>
                      <a:pt x="112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27"/>
              <p:cNvSpPr/>
              <p:nvPr/>
            </p:nvSpPr>
            <p:spPr>
              <a:xfrm>
                <a:off x="2424538" y="2547025"/>
                <a:ext cx="131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2132" extrusionOk="0">
                    <a:moveTo>
                      <a:pt x="370" y="0"/>
                    </a:moveTo>
                    <a:cubicBezTo>
                      <a:pt x="274" y="0"/>
                      <a:pt x="191" y="60"/>
                      <a:pt x="179" y="155"/>
                    </a:cubicBezTo>
                    <a:lnTo>
                      <a:pt x="1" y="1941"/>
                    </a:lnTo>
                    <a:cubicBezTo>
                      <a:pt x="1" y="2036"/>
                      <a:pt x="60" y="2119"/>
                      <a:pt x="155" y="2131"/>
                    </a:cubicBezTo>
                    <a:lnTo>
                      <a:pt x="167" y="2131"/>
                    </a:lnTo>
                    <a:cubicBezTo>
                      <a:pt x="263" y="2131"/>
                      <a:pt x="334" y="2060"/>
                      <a:pt x="346" y="1977"/>
                    </a:cubicBezTo>
                    <a:lnTo>
                      <a:pt x="513" y="191"/>
                    </a:lnTo>
                    <a:cubicBezTo>
                      <a:pt x="524" y="95"/>
                      <a:pt x="453" y="12"/>
                      <a:pt x="37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27"/>
              <p:cNvSpPr/>
              <p:nvPr/>
            </p:nvSpPr>
            <p:spPr>
              <a:xfrm>
                <a:off x="2473363" y="2551750"/>
                <a:ext cx="12825" cy="533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133" extrusionOk="0">
                    <a:moveTo>
                      <a:pt x="334" y="0"/>
                    </a:moveTo>
                    <a:cubicBezTo>
                      <a:pt x="250" y="0"/>
                      <a:pt x="190" y="57"/>
                      <a:pt x="179" y="145"/>
                    </a:cubicBezTo>
                    <a:lnTo>
                      <a:pt x="12" y="1942"/>
                    </a:lnTo>
                    <a:cubicBezTo>
                      <a:pt x="0" y="2038"/>
                      <a:pt x="60" y="2121"/>
                      <a:pt x="155" y="2133"/>
                    </a:cubicBezTo>
                    <a:lnTo>
                      <a:pt x="179" y="2133"/>
                    </a:lnTo>
                    <a:cubicBezTo>
                      <a:pt x="250" y="2121"/>
                      <a:pt x="322" y="2061"/>
                      <a:pt x="334" y="1978"/>
                    </a:cubicBezTo>
                    <a:lnTo>
                      <a:pt x="512" y="180"/>
                    </a:lnTo>
                    <a:cubicBezTo>
                      <a:pt x="512" y="97"/>
                      <a:pt x="453" y="14"/>
                      <a:pt x="357" y="2"/>
                    </a:cubicBezTo>
                    <a:cubicBezTo>
                      <a:pt x="349" y="1"/>
                      <a:pt x="341" y="0"/>
                      <a:pt x="33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27"/>
              <p:cNvSpPr/>
              <p:nvPr/>
            </p:nvSpPr>
            <p:spPr>
              <a:xfrm>
                <a:off x="2522163" y="2556500"/>
                <a:ext cx="13125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2134" extrusionOk="0">
                    <a:moveTo>
                      <a:pt x="346" y="1"/>
                    </a:moveTo>
                    <a:cubicBezTo>
                      <a:pt x="261" y="1"/>
                      <a:pt x="190" y="58"/>
                      <a:pt x="179" y="145"/>
                    </a:cubicBezTo>
                    <a:lnTo>
                      <a:pt x="13" y="1943"/>
                    </a:lnTo>
                    <a:cubicBezTo>
                      <a:pt x="1" y="2038"/>
                      <a:pt x="60" y="2121"/>
                      <a:pt x="156" y="2133"/>
                    </a:cubicBezTo>
                    <a:lnTo>
                      <a:pt x="179" y="2133"/>
                    </a:lnTo>
                    <a:cubicBezTo>
                      <a:pt x="263" y="2121"/>
                      <a:pt x="334" y="2062"/>
                      <a:pt x="346" y="1979"/>
                    </a:cubicBezTo>
                    <a:lnTo>
                      <a:pt x="513" y="181"/>
                    </a:lnTo>
                    <a:cubicBezTo>
                      <a:pt x="525" y="86"/>
                      <a:pt x="453" y="2"/>
                      <a:pt x="370" y="2"/>
                    </a:cubicBezTo>
                    <a:cubicBezTo>
                      <a:pt x="362" y="1"/>
                      <a:pt x="354" y="1"/>
                      <a:pt x="346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27"/>
              <p:cNvSpPr/>
              <p:nvPr/>
            </p:nvSpPr>
            <p:spPr>
              <a:xfrm>
                <a:off x="2570988" y="2561000"/>
                <a:ext cx="134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132" extrusionOk="0">
                    <a:moveTo>
                      <a:pt x="370" y="1"/>
                    </a:moveTo>
                    <a:cubicBezTo>
                      <a:pt x="286" y="1"/>
                      <a:pt x="203" y="60"/>
                      <a:pt x="191" y="156"/>
                    </a:cubicBezTo>
                    <a:lnTo>
                      <a:pt x="12" y="1941"/>
                    </a:lnTo>
                    <a:cubicBezTo>
                      <a:pt x="0" y="2037"/>
                      <a:pt x="72" y="2120"/>
                      <a:pt x="167" y="2132"/>
                    </a:cubicBezTo>
                    <a:lnTo>
                      <a:pt x="179" y="2132"/>
                    </a:lnTo>
                    <a:cubicBezTo>
                      <a:pt x="262" y="2132"/>
                      <a:pt x="346" y="2072"/>
                      <a:pt x="346" y="1989"/>
                    </a:cubicBezTo>
                    <a:lnTo>
                      <a:pt x="524" y="191"/>
                    </a:lnTo>
                    <a:cubicBezTo>
                      <a:pt x="536" y="96"/>
                      <a:pt x="465" y="13"/>
                      <a:pt x="370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72" name="Google Shape;7272;p27"/>
            <p:cNvGrpSpPr/>
            <p:nvPr/>
          </p:nvGrpSpPr>
          <p:grpSpPr>
            <a:xfrm>
              <a:off x="4588680" y="2799900"/>
              <a:ext cx="1339775" cy="699825"/>
              <a:chOff x="5623163" y="3272700"/>
              <a:chExt cx="1339775" cy="699825"/>
            </a:xfrm>
          </p:grpSpPr>
          <p:sp>
            <p:nvSpPr>
              <p:cNvPr id="7273" name="Google Shape;7273;p27"/>
              <p:cNvSpPr/>
              <p:nvPr/>
            </p:nvSpPr>
            <p:spPr>
              <a:xfrm>
                <a:off x="6396163" y="3643275"/>
                <a:ext cx="560825" cy="325075"/>
              </a:xfrm>
              <a:custGeom>
                <a:avLst/>
                <a:gdLst/>
                <a:ahLst/>
                <a:cxnLst/>
                <a:rect l="l" t="t" r="r" b="b"/>
                <a:pathLst>
                  <a:path w="22433" h="13003" extrusionOk="0">
                    <a:moveTo>
                      <a:pt x="1" y="1"/>
                    </a:moveTo>
                    <a:lnTo>
                      <a:pt x="4239" y="5930"/>
                    </a:lnTo>
                    <a:lnTo>
                      <a:pt x="4239" y="13002"/>
                    </a:lnTo>
                    <a:lnTo>
                      <a:pt x="22432" y="13002"/>
                    </a:lnTo>
                    <a:lnTo>
                      <a:pt x="22432" y="763"/>
                    </a:lnTo>
                    <a:cubicBezTo>
                      <a:pt x="22432" y="346"/>
                      <a:pt x="22099" y="1"/>
                      <a:pt x="216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27"/>
              <p:cNvSpPr/>
              <p:nvPr/>
            </p:nvSpPr>
            <p:spPr>
              <a:xfrm>
                <a:off x="6390813" y="3639125"/>
                <a:ext cx="570625" cy="333400"/>
              </a:xfrm>
              <a:custGeom>
                <a:avLst/>
                <a:gdLst/>
                <a:ahLst/>
                <a:cxnLst/>
                <a:rect l="l" t="t" r="r" b="b"/>
                <a:pathLst>
                  <a:path w="22825" h="13336" extrusionOk="0">
                    <a:moveTo>
                      <a:pt x="21917" y="345"/>
                    </a:moveTo>
                    <a:cubicBezTo>
                      <a:pt x="22229" y="345"/>
                      <a:pt x="22479" y="603"/>
                      <a:pt x="22479" y="929"/>
                    </a:cubicBezTo>
                    <a:lnTo>
                      <a:pt x="22479" y="12990"/>
                    </a:lnTo>
                    <a:lnTo>
                      <a:pt x="4632" y="12990"/>
                    </a:lnTo>
                    <a:lnTo>
                      <a:pt x="4632" y="6096"/>
                    </a:lnTo>
                    <a:cubicBezTo>
                      <a:pt x="4632" y="6060"/>
                      <a:pt x="4620" y="6025"/>
                      <a:pt x="4596" y="6001"/>
                    </a:cubicBezTo>
                    <a:lnTo>
                      <a:pt x="548" y="345"/>
                    </a:lnTo>
                    <a:lnTo>
                      <a:pt x="21896" y="345"/>
                    </a:lnTo>
                    <a:cubicBezTo>
                      <a:pt x="21903" y="345"/>
                      <a:pt x="21910" y="345"/>
                      <a:pt x="21917" y="345"/>
                    </a:cubicBezTo>
                    <a:close/>
                    <a:moveTo>
                      <a:pt x="215" y="0"/>
                    </a:moveTo>
                    <a:cubicBezTo>
                      <a:pt x="84" y="0"/>
                      <a:pt x="0" y="155"/>
                      <a:pt x="72" y="262"/>
                    </a:cubicBezTo>
                    <a:lnTo>
                      <a:pt x="4287" y="6156"/>
                    </a:lnTo>
                    <a:lnTo>
                      <a:pt x="4287" y="13156"/>
                    </a:lnTo>
                    <a:cubicBezTo>
                      <a:pt x="4287" y="13252"/>
                      <a:pt x="4358" y="13335"/>
                      <a:pt x="4453" y="13335"/>
                    </a:cubicBezTo>
                    <a:lnTo>
                      <a:pt x="22646" y="13335"/>
                    </a:lnTo>
                    <a:cubicBezTo>
                      <a:pt x="22741" y="13335"/>
                      <a:pt x="22825" y="13252"/>
                      <a:pt x="22825" y="13156"/>
                    </a:cubicBezTo>
                    <a:lnTo>
                      <a:pt x="22825" y="917"/>
                    </a:lnTo>
                    <a:cubicBezTo>
                      <a:pt x="22825" y="405"/>
                      <a:pt x="22408" y="0"/>
                      <a:pt x="21896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27"/>
              <p:cNvSpPr/>
              <p:nvPr/>
            </p:nvSpPr>
            <p:spPr>
              <a:xfrm>
                <a:off x="6487838" y="3711450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27" y="0"/>
                    </a:moveTo>
                    <a:cubicBezTo>
                      <a:pt x="549" y="0"/>
                      <a:pt x="1" y="548"/>
                      <a:pt x="1" y="1227"/>
                    </a:cubicBezTo>
                    <a:lnTo>
                      <a:pt x="1" y="3751"/>
                    </a:lnTo>
                    <a:lnTo>
                      <a:pt x="2442" y="3751"/>
                    </a:lnTo>
                    <a:lnTo>
                      <a:pt x="2442" y="1227"/>
                    </a:lnTo>
                    <a:cubicBezTo>
                      <a:pt x="2442" y="548"/>
                      <a:pt x="1894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27"/>
              <p:cNvSpPr/>
              <p:nvPr/>
            </p:nvSpPr>
            <p:spPr>
              <a:xfrm>
                <a:off x="6482788" y="3706100"/>
                <a:ext cx="7087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4144" extrusionOk="0">
                    <a:moveTo>
                      <a:pt x="1417" y="417"/>
                    </a:moveTo>
                    <a:cubicBezTo>
                      <a:pt x="1977" y="417"/>
                      <a:pt x="2441" y="869"/>
                      <a:pt x="2465" y="1441"/>
                    </a:cubicBezTo>
                    <a:lnTo>
                      <a:pt x="2465" y="3798"/>
                    </a:lnTo>
                    <a:lnTo>
                      <a:pt x="370" y="3798"/>
                    </a:lnTo>
                    <a:lnTo>
                      <a:pt x="358" y="1441"/>
                    </a:lnTo>
                    <a:cubicBezTo>
                      <a:pt x="381" y="869"/>
                      <a:pt x="846" y="417"/>
                      <a:pt x="1417" y="417"/>
                    </a:cubicBezTo>
                    <a:close/>
                    <a:moveTo>
                      <a:pt x="1417" y="0"/>
                    </a:moveTo>
                    <a:cubicBezTo>
                      <a:pt x="631" y="0"/>
                      <a:pt x="0" y="643"/>
                      <a:pt x="24" y="1441"/>
                    </a:cubicBezTo>
                    <a:lnTo>
                      <a:pt x="24" y="3965"/>
                    </a:lnTo>
                    <a:cubicBezTo>
                      <a:pt x="24" y="4060"/>
                      <a:pt x="96" y="4143"/>
                      <a:pt x="191" y="4143"/>
                    </a:cubicBezTo>
                    <a:lnTo>
                      <a:pt x="2644" y="4143"/>
                    </a:lnTo>
                    <a:cubicBezTo>
                      <a:pt x="2739" y="4143"/>
                      <a:pt x="2810" y="4060"/>
                      <a:pt x="2810" y="3965"/>
                    </a:cubicBezTo>
                    <a:lnTo>
                      <a:pt x="2810" y="1441"/>
                    </a:lnTo>
                    <a:cubicBezTo>
                      <a:pt x="2834" y="643"/>
                      <a:pt x="2203" y="0"/>
                      <a:pt x="1417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27"/>
              <p:cNvSpPr/>
              <p:nvPr/>
            </p:nvSpPr>
            <p:spPr>
              <a:xfrm>
                <a:off x="6608688" y="3711450"/>
                <a:ext cx="613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751" extrusionOk="0">
                    <a:moveTo>
                      <a:pt x="1227" y="0"/>
                    </a:moveTo>
                    <a:cubicBezTo>
                      <a:pt x="548" y="0"/>
                      <a:pt x="1" y="548"/>
                      <a:pt x="1" y="1227"/>
                    </a:cubicBezTo>
                    <a:lnTo>
                      <a:pt x="1" y="3751"/>
                    </a:lnTo>
                    <a:lnTo>
                      <a:pt x="2453" y="3751"/>
                    </a:lnTo>
                    <a:lnTo>
                      <a:pt x="2453" y="1227"/>
                    </a:lnTo>
                    <a:cubicBezTo>
                      <a:pt x="2453" y="548"/>
                      <a:pt x="1906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27"/>
              <p:cNvSpPr/>
              <p:nvPr/>
            </p:nvSpPr>
            <p:spPr>
              <a:xfrm>
                <a:off x="6604538" y="3707275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3" y="334"/>
                    </a:moveTo>
                    <a:cubicBezTo>
                      <a:pt x="1977" y="334"/>
                      <a:pt x="2441" y="810"/>
                      <a:pt x="2453" y="1394"/>
                    </a:cubicBezTo>
                    <a:lnTo>
                      <a:pt x="2453" y="3751"/>
                    </a:lnTo>
                    <a:lnTo>
                      <a:pt x="345" y="3751"/>
                    </a:lnTo>
                    <a:lnTo>
                      <a:pt x="345" y="1394"/>
                    </a:lnTo>
                    <a:cubicBezTo>
                      <a:pt x="345" y="810"/>
                      <a:pt x="810" y="334"/>
                      <a:pt x="1393" y="334"/>
                    </a:cubicBezTo>
                    <a:close/>
                    <a:moveTo>
                      <a:pt x="1393" y="1"/>
                    </a:moveTo>
                    <a:cubicBezTo>
                      <a:pt x="619" y="1"/>
                      <a:pt x="0" y="620"/>
                      <a:pt x="0" y="1394"/>
                    </a:cubicBezTo>
                    <a:lnTo>
                      <a:pt x="0" y="3918"/>
                    </a:lnTo>
                    <a:cubicBezTo>
                      <a:pt x="0" y="4013"/>
                      <a:pt x="72" y="4096"/>
                      <a:pt x="167" y="4096"/>
                    </a:cubicBezTo>
                    <a:lnTo>
                      <a:pt x="2619" y="4096"/>
                    </a:lnTo>
                    <a:cubicBezTo>
                      <a:pt x="2715" y="4096"/>
                      <a:pt x="2786" y="4013"/>
                      <a:pt x="2786" y="3918"/>
                    </a:cubicBezTo>
                    <a:lnTo>
                      <a:pt x="2786" y="1394"/>
                    </a:lnTo>
                    <a:cubicBezTo>
                      <a:pt x="2786" y="620"/>
                      <a:pt x="2167" y="1"/>
                      <a:pt x="1393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27"/>
              <p:cNvSpPr/>
              <p:nvPr/>
            </p:nvSpPr>
            <p:spPr>
              <a:xfrm>
                <a:off x="6730138" y="3711450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15" y="0"/>
                    </a:moveTo>
                    <a:cubicBezTo>
                      <a:pt x="548" y="0"/>
                      <a:pt x="1" y="548"/>
                      <a:pt x="1" y="1227"/>
                    </a:cubicBezTo>
                    <a:lnTo>
                      <a:pt x="1" y="3751"/>
                    </a:lnTo>
                    <a:lnTo>
                      <a:pt x="2441" y="3751"/>
                    </a:lnTo>
                    <a:lnTo>
                      <a:pt x="2441" y="1227"/>
                    </a:lnTo>
                    <a:cubicBezTo>
                      <a:pt x="2441" y="548"/>
                      <a:pt x="1894" y="0"/>
                      <a:pt x="12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27"/>
              <p:cNvSpPr/>
              <p:nvPr/>
            </p:nvSpPr>
            <p:spPr>
              <a:xfrm>
                <a:off x="6725663" y="3707275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4" y="334"/>
                    </a:moveTo>
                    <a:cubicBezTo>
                      <a:pt x="1977" y="334"/>
                      <a:pt x="2454" y="810"/>
                      <a:pt x="2454" y="1394"/>
                    </a:cubicBezTo>
                    <a:lnTo>
                      <a:pt x="2454" y="3751"/>
                    </a:lnTo>
                    <a:lnTo>
                      <a:pt x="346" y="3751"/>
                    </a:lnTo>
                    <a:lnTo>
                      <a:pt x="346" y="1394"/>
                    </a:lnTo>
                    <a:cubicBezTo>
                      <a:pt x="346" y="810"/>
                      <a:pt x="811" y="334"/>
                      <a:pt x="1394" y="334"/>
                    </a:cubicBezTo>
                    <a:close/>
                    <a:moveTo>
                      <a:pt x="1394" y="1"/>
                    </a:moveTo>
                    <a:cubicBezTo>
                      <a:pt x="632" y="1"/>
                      <a:pt x="1" y="620"/>
                      <a:pt x="1" y="1394"/>
                    </a:cubicBezTo>
                    <a:lnTo>
                      <a:pt x="1" y="3918"/>
                    </a:lnTo>
                    <a:cubicBezTo>
                      <a:pt x="1" y="4013"/>
                      <a:pt x="84" y="4096"/>
                      <a:pt x="180" y="4096"/>
                    </a:cubicBezTo>
                    <a:lnTo>
                      <a:pt x="2620" y="4096"/>
                    </a:lnTo>
                    <a:cubicBezTo>
                      <a:pt x="2716" y="4084"/>
                      <a:pt x="2787" y="4013"/>
                      <a:pt x="2787" y="3918"/>
                    </a:cubicBezTo>
                    <a:lnTo>
                      <a:pt x="2787" y="1394"/>
                    </a:lnTo>
                    <a:cubicBezTo>
                      <a:pt x="2787" y="620"/>
                      <a:pt x="2168" y="1"/>
                      <a:pt x="139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27"/>
              <p:cNvSpPr/>
              <p:nvPr/>
            </p:nvSpPr>
            <p:spPr>
              <a:xfrm>
                <a:off x="6851288" y="3711450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15" y="0"/>
                    </a:moveTo>
                    <a:cubicBezTo>
                      <a:pt x="548" y="0"/>
                      <a:pt x="0" y="548"/>
                      <a:pt x="0" y="1227"/>
                    </a:cubicBezTo>
                    <a:lnTo>
                      <a:pt x="0" y="3751"/>
                    </a:lnTo>
                    <a:lnTo>
                      <a:pt x="2441" y="3751"/>
                    </a:lnTo>
                    <a:lnTo>
                      <a:pt x="2441" y="1227"/>
                    </a:lnTo>
                    <a:cubicBezTo>
                      <a:pt x="2441" y="548"/>
                      <a:pt x="1893" y="0"/>
                      <a:pt x="12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27"/>
              <p:cNvSpPr/>
              <p:nvPr/>
            </p:nvSpPr>
            <p:spPr>
              <a:xfrm>
                <a:off x="6846213" y="3706100"/>
                <a:ext cx="7117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4144" extrusionOk="0">
                    <a:moveTo>
                      <a:pt x="1418" y="417"/>
                    </a:moveTo>
                    <a:cubicBezTo>
                      <a:pt x="1989" y="417"/>
                      <a:pt x="2454" y="869"/>
                      <a:pt x="2477" y="1441"/>
                    </a:cubicBezTo>
                    <a:lnTo>
                      <a:pt x="2477" y="3798"/>
                    </a:lnTo>
                    <a:lnTo>
                      <a:pt x="370" y="3798"/>
                    </a:lnTo>
                    <a:lnTo>
                      <a:pt x="370" y="1441"/>
                    </a:lnTo>
                    <a:cubicBezTo>
                      <a:pt x="394" y="869"/>
                      <a:pt x="858" y="417"/>
                      <a:pt x="1418" y="417"/>
                    </a:cubicBezTo>
                    <a:close/>
                    <a:moveTo>
                      <a:pt x="1418" y="0"/>
                    </a:moveTo>
                    <a:cubicBezTo>
                      <a:pt x="632" y="0"/>
                      <a:pt x="1" y="643"/>
                      <a:pt x="25" y="1441"/>
                    </a:cubicBezTo>
                    <a:lnTo>
                      <a:pt x="25" y="3965"/>
                    </a:lnTo>
                    <a:cubicBezTo>
                      <a:pt x="25" y="4060"/>
                      <a:pt x="108" y="4143"/>
                      <a:pt x="203" y="4143"/>
                    </a:cubicBezTo>
                    <a:lnTo>
                      <a:pt x="2644" y="4143"/>
                    </a:lnTo>
                    <a:cubicBezTo>
                      <a:pt x="2739" y="4143"/>
                      <a:pt x="2811" y="4060"/>
                      <a:pt x="2811" y="3965"/>
                    </a:cubicBezTo>
                    <a:lnTo>
                      <a:pt x="2811" y="1441"/>
                    </a:lnTo>
                    <a:cubicBezTo>
                      <a:pt x="2847" y="643"/>
                      <a:pt x="2204" y="0"/>
                      <a:pt x="1418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27"/>
              <p:cNvSpPr/>
              <p:nvPr/>
            </p:nvSpPr>
            <p:spPr>
              <a:xfrm>
                <a:off x="6487838" y="3874275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27" y="0"/>
                    </a:moveTo>
                    <a:cubicBezTo>
                      <a:pt x="549" y="0"/>
                      <a:pt x="1" y="548"/>
                      <a:pt x="1" y="1214"/>
                    </a:cubicBezTo>
                    <a:lnTo>
                      <a:pt x="1" y="3750"/>
                    </a:lnTo>
                    <a:lnTo>
                      <a:pt x="2442" y="3750"/>
                    </a:lnTo>
                    <a:lnTo>
                      <a:pt x="2442" y="1214"/>
                    </a:lnTo>
                    <a:cubicBezTo>
                      <a:pt x="2442" y="548"/>
                      <a:pt x="1894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27"/>
              <p:cNvSpPr/>
              <p:nvPr/>
            </p:nvSpPr>
            <p:spPr>
              <a:xfrm>
                <a:off x="6483388" y="3871000"/>
                <a:ext cx="6967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61" extrusionOk="0">
                    <a:moveTo>
                      <a:pt x="1393" y="333"/>
                    </a:moveTo>
                    <a:cubicBezTo>
                      <a:pt x="1953" y="333"/>
                      <a:pt x="2417" y="786"/>
                      <a:pt x="2441" y="1345"/>
                    </a:cubicBezTo>
                    <a:lnTo>
                      <a:pt x="2441" y="3715"/>
                    </a:lnTo>
                    <a:lnTo>
                      <a:pt x="346" y="3715"/>
                    </a:lnTo>
                    <a:lnTo>
                      <a:pt x="334" y="1345"/>
                    </a:lnTo>
                    <a:cubicBezTo>
                      <a:pt x="357" y="786"/>
                      <a:pt x="822" y="333"/>
                      <a:pt x="1393" y="333"/>
                    </a:cubicBezTo>
                    <a:close/>
                    <a:moveTo>
                      <a:pt x="1393" y="0"/>
                    </a:moveTo>
                    <a:cubicBezTo>
                      <a:pt x="643" y="0"/>
                      <a:pt x="24" y="595"/>
                      <a:pt x="0" y="1357"/>
                    </a:cubicBezTo>
                    <a:lnTo>
                      <a:pt x="0" y="3881"/>
                    </a:lnTo>
                    <a:cubicBezTo>
                      <a:pt x="0" y="3977"/>
                      <a:pt x="72" y="4060"/>
                      <a:pt x="167" y="4060"/>
                    </a:cubicBezTo>
                    <a:lnTo>
                      <a:pt x="2620" y="4060"/>
                    </a:lnTo>
                    <a:cubicBezTo>
                      <a:pt x="2715" y="4048"/>
                      <a:pt x="2786" y="3977"/>
                      <a:pt x="2786" y="3881"/>
                    </a:cubicBezTo>
                    <a:lnTo>
                      <a:pt x="2786" y="1357"/>
                    </a:lnTo>
                    <a:cubicBezTo>
                      <a:pt x="2762" y="595"/>
                      <a:pt x="2143" y="0"/>
                      <a:pt x="139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27"/>
              <p:cNvSpPr/>
              <p:nvPr/>
            </p:nvSpPr>
            <p:spPr>
              <a:xfrm>
                <a:off x="6608688" y="3874275"/>
                <a:ext cx="613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751" extrusionOk="0">
                    <a:moveTo>
                      <a:pt x="1227" y="0"/>
                    </a:moveTo>
                    <a:cubicBezTo>
                      <a:pt x="548" y="0"/>
                      <a:pt x="1" y="548"/>
                      <a:pt x="1" y="1214"/>
                    </a:cubicBezTo>
                    <a:lnTo>
                      <a:pt x="1" y="3750"/>
                    </a:lnTo>
                    <a:lnTo>
                      <a:pt x="2453" y="3750"/>
                    </a:lnTo>
                    <a:lnTo>
                      <a:pt x="2453" y="1214"/>
                    </a:lnTo>
                    <a:cubicBezTo>
                      <a:pt x="2453" y="548"/>
                      <a:pt x="1906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27"/>
              <p:cNvSpPr/>
              <p:nvPr/>
            </p:nvSpPr>
            <p:spPr>
              <a:xfrm>
                <a:off x="6604538" y="3870100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3" y="334"/>
                    </a:moveTo>
                    <a:cubicBezTo>
                      <a:pt x="1977" y="334"/>
                      <a:pt x="2441" y="810"/>
                      <a:pt x="2453" y="1381"/>
                    </a:cubicBezTo>
                    <a:lnTo>
                      <a:pt x="2453" y="3751"/>
                    </a:lnTo>
                    <a:lnTo>
                      <a:pt x="345" y="3751"/>
                    </a:lnTo>
                    <a:lnTo>
                      <a:pt x="345" y="1381"/>
                    </a:lnTo>
                    <a:cubicBezTo>
                      <a:pt x="345" y="810"/>
                      <a:pt x="810" y="334"/>
                      <a:pt x="1393" y="334"/>
                    </a:cubicBezTo>
                    <a:close/>
                    <a:moveTo>
                      <a:pt x="1393" y="0"/>
                    </a:moveTo>
                    <a:cubicBezTo>
                      <a:pt x="619" y="0"/>
                      <a:pt x="0" y="619"/>
                      <a:pt x="0" y="1393"/>
                    </a:cubicBezTo>
                    <a:lnTo>
                      <a:pt x="0" y="3917"/>
                    </a:lnTo>
                    <a:cubicBezTo>
                      <a:pt x="0" y="4013"/>
                      <a:pt x="72" y="4084"/>
                      <a:pt x="167" y="4096"/>
                    </a:cubicBezTo>
                    <a:lnTo>
                      <a:pt x="2619" y="4096"/>
                    </a:lnTo>
                    <a:cubicBezTo>
                      <a:pt x="2715" y="4084"/>
                      <a:pt x="2786" y="4013"/>
                      <a:pt x="2786" y="3917"/>
                    </a:cubicBezTo>
                    <a:lnTo>
                      <a:pt x="2786" y="1393"/>
                    </a:lnTo>
                    <a:cubicBezTo>
                      <a:pt x="2786" y="619"/>
                      <a:pt x="2167" y="0"/>
                      <a:pt x="139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27"/>
              <p:cNvSpPr/>
              <p:nvPr/>
            </p:nvSpPr>
            <p:spPr>
              <a:xfrm>
                <a:off x="6730138" y="3874275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15" y="0"/>
                    </a:moveTo>
                    <a:cubicBezTo>
                      <a:pt x="548" y="0"/>
                      <a:pt x="1" y="548"/>
                      <a:pt x="1" y="1214"/>
                    </a:cubicBezTo>
                    <a:lnTo>
                      <a:pt x="1" y="3750"/>
                    </a:lnTo>
                    <a:lnTo>
                      <a:pt x="2441" y="3750"/>
                    </a:lnTo>
                    <a:lnTo>
                      <a:pt x="2441" y="1214"/>
                    </a:lnTo>
                    <a:cubicBezTo>
                      <a:pt x="2441" y="548"/>
                      <a:pt x="1894" y="0"/>
                      <a:pt x="12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27"/>
              <p:cNvSpPr/>
              <p:nvPr/>
            </p:nvSpPr>
            <p:spPr>
              <a:xfrm>
                <a:off x="6725663" y="3870100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4" y="334"/>
                    </a:moveTo>
                    <a:cubicBezTo>
                      <a:pt x="1977" y="334"/>
                      <a:pt x="2454" y="810"/>
                      <a:pt x="2454" y="1381"/>
                    </a:cubicBezTo>
                    <a:lnTo>
                      <a:pt x="2454" y="3751"/>
                    </a:lnTo>
                    <a:lnTo>
                      <a:pt x="346" y="3751"/>
                    </a:lnTo>
                    <a:lnTo>
                      <a:pt x="346" y="1381"/>
                    </a:lnTo>
                    <a:cubicBezTo>
                      <a:pt x="346" y="810"/>
                      <a:pt x="811" y="334"/>
                      <a:pt x="1394" y="334"/>
                    </a:cubicBezTo>
                    <a:close/>
                    <a:moveTo>
                      <a:pt x="1394" y="0"/>
                    </a:moveTo>
                    <a:cubicBezTo>
                      <a:pt x="632" y="0"/>
                      <a:pt x="1" y="619"/>
                      <a:pt x="1" y="1393"/>
                    </a:cubicBezTo>
                    <a:lnTo>
                      <a:pt x="1" y="3917"/>
                    </a:lnTo>
                    <a:cubicBezTo>
                      <a:pt x="1" y="4013"/>
                      <a:pt x="84" y="4084"/>
                      <a:pt x="180" y="4096"/>
                    </a:cubicBezTo>
                    <a:lnTo>
                      <a:pt x="2620" y="4096"/>
                    </a:lnTo>
                    <a:cubicBezTo>
                      <a:pt x="2716" y="4084"/>
                      <a:pt x="2787" y="4013"/>
                      <a:pt x="2787" y="3917"/>
                    </a:cubicBezTo>
                    <a:lnTo>
                      <a:pt x="2787" y="1393"/>
                    </a:lnTo>
                    <a:cubicBezTo>
                      <a:pt x="2787" y="619"/>
                      <a:pt x="2168" y="0"/>
                      <a:pt x="139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27"/>
              <p:cNvSpPr/>
              <p:nvPr/>
            </p:nvSpPr>
            <p:spPr>
              <a:xfrm>
                <a:off x="6851288" y="3874275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15" y="0"/>
                    </a:moveTo>
                    <a:cubicBezTo>
                      <a:pt x="548" y="0"/>
                      <a:pt x="0" y="548"/>
                      <a:pt x="0" y="1214"/>
                    </a:cubicBezTo>
                    <a:lnTo>
                      <a:pt x="0" y="3750"/>
                    </a:lnTo>
                    <a:lnTo>
                      <a:pt x="2441" y="3750"/>
                    </a:lnTo>
                    <a:lnTo>
                      <a:pt x="2441" y="1214"/>
                    </a:lnTo>
                    <a:cubicBezTo>
                      <a:pt x="2441" y="548"/>
                      <a:pt x="1893" y="0"/>
                      <a:pt x="12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27"/>
              <p:cNvSpPr/>
              <p:nvPr/>
            </p:nvSpPr>
            <p:spPr>
              <a:xfrm>
                <a:off x="6846813" y="3871000"/>
                <a:ext cx="6967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61" extrusionOk="0">
                    <a:moveTo>
                      <a:pt x="1394" y="333"/>
                    </a:moveTo>
                    <a:cubicBezTo>
                      <a:pt x="1965" y="333"/>
                      <a:pt x="2430" y="786"/>
                      <a:pt x="2453" y="1345"/>
                    </a:cubicBezTo>
                    <a:lnTo>
                      <a:pt x="2453" y="3715"/>
                    </a:lnTo>
                    <a:lnTo>
                      <a:pt x="346" y="3715"/>
                    </a:lnTo>
                    <a:lnTo>
                      <a:pt x="346" y="1345"/>
                    </a:lnTo>
                    <a:cubicBezTo>
                      <a:pt x="370" y="786"/>
                      <a:pt x="834" y="333"/>
                      <a:pt x="1394" y="333"/>
                    </a:cubicBezTo>
                    <a:close/>
                    <a:moveTo>
                      <a:pt x="1394" y="0"/>
                    </a:moveTo>
                    <a:cubicBezTo>
                      <a:pt x="644" y="0"/>
                      <a:pt x="25" y="595"/>
                      <a:pt x="1" y="1357"/>
                    </a:cubicBezTo>
                    <a:lnTo>
                      <a:pt x="1" y="3881"/>
                    </a:lnTo>
                    <a:cubicBezTo>
                      <a:pt x="1" y="3977"/>
                      <a:pt x="84" y="4060"/>
                      <a:pt x="179" y="4060"/>
                    </a:cubicBezTo>
                    <a:lnTo>
                      <a:pt x="2620" y="4060"/>
                    </a:lnTo>
                    <a:cubicBezTo>
                      <a:pt x="2715" y="4048"/>
                      <a:pt x="2787" y="3977"/>
                      <a:pt x="2787" y="3881"/>
                    </a:cubicBezTo>
                    <a:lnTo>
                      <a:pt x="2787" y="1357"/>
                    </a:lnTo>
                    <a:cubicBezTo>
                      <a:pt x="2763" y="595"/>
                      <a:pt x="2156" y="0"/>
                      <a:pt x="139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27"/>
              <p:cNvSpPr/>
              <p:nvPr/>
            </p:nvSpPr>
            <p:spPr>
              <a:xfrm>
                <a:off x="5627613" y="3277175"/>
                <a:ext cx="874550" cy="691175"/>
              </a:xfrm>
              <a:custGeom>
                <a:avLst/>
                <a:gdLst/>
                <a:ahLst/>
                <a:cxnLst/>
                <a:rect l="l" t="t" r="r" b="b"/>
                <a:pathLst>
                  <a:path w="34982" h="27647" extrusionOk="0">
                    <a:moveTo>
                      <a:pt x="703" y="0"/>
                    </a:moveTo>
                    <a:cubicBezTo>
                      <a:pt x="310" y="0"/>
                      <a:pt x="1" y="310"/>
                      <a:pt x="1" y="703"/>
                    </a:cubicBezTo>
                    <a:lnTo>
                      <a:pt x="1" y="27646"/>
                    </a:lnTo>
                    <a:lnTo>
                      <a:pt x="34981" y="27634"/>
                    </a:lnTo>
                    <a:lnTo>
                      <a:pt x="34981" y="20574"/>
                    </a:lnTo>
                    <a:cubicBezTo>
                      <a:pt x="34981" y="20419"/>
                      <a:pt x="34934" y="20276"/>
                      <a:pt x="34850" y="20157"/>
                    </a:cubicBezTo>
                    <a:lnTo>
                      <a:pt x="20051" y="286"/>
                    </a:lnTo>
                    <a:cubicBezTo>
                      <a:pt x="19908" y="107"/>
                      <a:pt x="19706" y="0"/>
                      <a:pt x="194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27"/>
              <p:cNvSpPr/>
              <p:nvPr/>
            </p:nvSpPr>
            <p:spPr>
              <a:xfrm>
                <a:off x="5623163" y="3272700"/>
                <a:ext cx="883450" cy="699825"/>
              </a:xfrm>
              <a:custGeom>
                <a:avLst/>
                <a:gdLst/>
                <a:ahLst/>
                <a:cxnLst/>
                <a:rect l="l" t="t" r="r" b="b"/>
                <a:pathLst>
                  <a:path w="35338" h="27993" extrusionOk="0">
                    <a:moveTo>
                      <a:pt x="19645" y="346"/>
                    </a:moveTo>
                    <a:cubicBezTo>
                      <a:pt x="19824" y="346"/>
                      <a:pt x="19979" y="429"/>
                      <a:pt x="20086" y="560"/>
                    </a:cubicBezTo>
                    <a:lnTo>
                      <a:pt x="34885" y="20432"/>
                    </a:lnTo>
                    <a:cubicBezTo>
                      <a:pt x="34945" y="20527"/>
                      <a:pt x="34981" y="20634"/>
                      <a:pt x="34993" y="20753"/>
                    </a:cubicBezTo>
                    <a:lnTo>
                      <a:pt x="34993" y="27647"/>
                    </a:lnTo>
                    <a:lnTo>
                      <a:pt x="334" y="27647"/>
                    </a:lnTo>
                    <a:lnTo>
                      <a:pt x="345" y="882"/>
                    </a:lnTo>
                    <a:cubicBezTo>
                      <a:pt x="345" y="584"/>
                      <a:pt x="584" y="346"/>
                      <a:pt x="881" y="346"/>
                    </a:cubicBezTo>
                    <a:close/>
                    <a:moveTo>
                      <a:pt x="881" y="1"/>
                    </a:moveTo>
                    <a:cubicBezTo>
                      <a:pt x="393" y="1"/>
                      <a:pt x="0" y="393"/>
                      <a:pt x="0" y="882"/>
                    </a:cubicBezTo>
                    <a:lnTo>
                      <a:pt x="0" y="27813"/>
                    </a:lnTo>
                    <a:cubicBezTo>
                      <a:pt x="0" y="27909"/>
                      <a:pt x="84" y="27992"/>
                      <a:pt x="179" y="27992"/>
                    </a:cubicBezTo>
                    <a:lnTo>
                      <a:pt x="35159" y="27992"/>
                    </a:lnTo>
                    <a:cubicBezTo>
                      <a:pt x="35255" y="27992"/>
                      <a:pt x="35338" y="27909"/>
                      <a:pt x="35338" y="27813"/>
                    </a:cubicBezTo>
                    <a:lnTo>
                      <a:pt x="35338" y="20753"/>
                    </a:lnTo>
                    <a:cubicBezTo>
                      <a:pt x="35338" y="20563"/>
                      <a:pt x="35278" y="20372"/>
                      <a:pt x="35159" y="20229"/>
                    </a:cubicBezTo>
                    <a:lnTo>
                      <a:pt x="20360" y="358"/>
                    </a:lnTo>
                    <a:cubicBezTo>
                      <a:pt x="20193" y="132"/>
                      <a:pt x="19931" y="1"/>
                      <a:pt x="19657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27"/>
              <p:cNvSpPr/>
              <p:nvPr/>
            </p:nvSpPr>
            <p:spPr>
              <a:xfrm>
                <a:off x="5623163" y="3475100"/>
                <a:ext cx="777800" cy="171475"/>
              </a:xfrm>
              <a:custGeom>
                <a:avLst/>
                <a:gdLst/>
                <a:ahLst/>
                <a:cxnLst/>
                <a:rect l="l" t="t" r="r" b="b"/>
                <a:pathLst>
                  <a:path w="31112" h="6859" extrusionOk="0">
                    <a:moveTo>
                      <a:pt x="25968" y="346"/>
                    </a:moveTo>
                    <a:lnTo>
                      <a:pt x="30564" y="6525"/>
                    </a:lnTo>
                    <a:lnTo>
                      <a:pt x="345" y="6525"/>
                    </a:lnTo>
                    <a:lnTo>
                      <a:pt x="345" y="346"/>
                    </a:lnTo>
                    <a:close/>
                    <a:moveTo>
                      <a:pt x="179" y="1"/>
                    </a:moveTo>
                    <a:cubicBezTo>
                      <a:pt x="84" y="1"/>
                      <a:pt x="0" y="84"/>
                      <a:pt x="0" y="179"/>
                    </a:cubicBezTo>
                    <a:lnTo>
                      <a:pt x="0" y="6692"/>
                    </a:lnTo>
                    <a:cubicBezTo>
                      <a:pt x="0" y="6787"/>
                      <a:pt x="84" y="6859"/>
                      <a:pt x="179" y="6859"/>
                    </a:cubicBezTo>
                    <a:lnTo>
                      <a:pt x="30897" y="6859"/>
                    </a:lnTo>
                    <a:cubicBezTo>
                      <a:pt x="31028" y="6859"/>
                      <a:pt x="31111" y="6704"/>
                      <a:pt x="31028" y="6585"/>
                    </a:cubicBezTo>
                    <a:lnTo>
                      <a:pt x="26182" y="72"/>
                    </a:lnTo>
                    <a:cubicBezTo>
                      <a:pt x="26146" y="25"/>
                      <a:pt x="26099" y="1"/>
                      <a:pt x="26039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27"/>
              <p:cNvSpPr/>
              <p:nvPr/>
            </p:nvSpPr>
            <p:spPr>
              <a:xfrm>
                <a:off x="5623163" y="3638225"/>
                <a:ext cx="883450" cy="171475"/>
              </a:xfrm>
              <a:custGeom>
                <a:avLst/>
                <a:gdLst/>
                <a:ahLst/>
                <a:cxnLst/>
                <a:rect l="l" t="t" r="r" b="b"/>
                <a:pathLst>
                  <a:path w="35338" h="6859" extrusionOk="0">
                    <a:moveTo>
                      <a:pt x="30802" y="334"/>
                    </a:moveTo>
                    <a:lnTo>
                      <a:pt x="34885" y="5811"/>
                    </a:lnTo>
                    <a:cubicBezTo>
                      <a:pt x="34945" y="5906"/>
                      <a:pt x="34981" y="6013"/>
                      <a:pt x="34993" y="6132"/>
                    </a:cubicBezTo>
                    <a:lnTo>
                      <a:pt x="34993" y="6513"/>
                    </a:lnTo>
                    <a:lnTo>
                      <a:pt x="334" y="6513"/>
                    </a:lnTo>
                    <a:lnTo>
                      <a:pt x="345" y="334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0" y="72"/>
                      <a:pt x="0" y="167"/>
                    </a:cubicBezTo>
                    <a:lnTo>
                      <a:pt x="0" y="6680"/>
                    </a:lnTo>
                    <a:cubicBezTo>
                      <a:pt x="0" y="6775"/>
                      <a:pt x="84" y="6858"/>
                      <a:pt x="179" y="6858"/>
                    </a:cubicBezTo>
                    <a:lnTo>
                      <a:pt x="35159" y="6858"/>
                    </a:lnTo>
                    <a:cubicBezTo>
                      <a:pt x="35255" y="6858"/>
                      <a:pt x="35338" y="6775"/>
                      <a:pt x="35338" y="6680"/>
                    </a:cubicBezTo>
                    <a:lnTo>
                      <a:pt x="35338" y="6132"/>
                    </a:lnTo>
                    <a:cubicBezTo>
                      <a:pt x="35338" y="5942"/>
                      <a:pt x="35278" y="5763"/>
                      <a:pt x="35171" y="5608"/>
                    </a:cubicBezTo>
                    <a:lnTo>
                      <a:pt x="31040" y="60"/>
                    </a:lnTo>
                    <a:cubicBezTo>
                      <a:pt x="31004" y="24"/>
                      <a:pt x="30956" y="0"/>
                      <a:pt x="30897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27"/>
              <p:cNvSpPr/>
              <p:nvPr/>
            </p:nvSpPr>
            <p:spPr>
              <a:xfrm>
                <a:off x="5623163" y="3801050"/>
                <a:ext cx="883450" cy="171475"/>
              </a:xfrm>
              <a:custGeom>
                <a:avLst/>
                <a:gdLst/>
                <a:ahLst/>
                <a:cxnLst/>
                <a:rect l="l" t="t" r="r" b="b"/>
                <a:pathLst>
                  <a:path w="35338" h="6859" extrusionOk="0">
                    <a:moveTo>
                      <a:pt x="34993" y="345"/>
                    </a:moveTo>
                    <a:lnTo>
                      <a:pt x="34993" y="6513"/>
                    </a:lnTo>
                    <a:lnTo>
                      <a:pt x="334" y="6513"/>
                    </a:lnTo>
                    <a:lnTo>
                      <a:pt x="345" y="345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0" y="72"/>
                      <a:pt x="0" y="167"/>
                    </a:cubicBezTo>
                    <a:lnTo>
                      <a:pt x="0" y="6679"/>
                    </a:lnTo>
                    <a:cubicBezTo>
                      <a:pt x="0" y="6775"/>
                      <a:pt x="84" y="6858"/>
                      <a:pt x="179" y="6858"/>
                    </a:cubicBezTo>
                    <a:lnTo>
                      <a:pt x="35159" y="6858"/>
                    </a:lnTo>
                    <a:cubicBezTo>
                      <a:pt x="35255" y="6858"/>
                      <a:pt x="35338" y="6775"/>
                      <a:pt x="35338" y="6691"/>
                    </a:cubicBezTo>
                    <a:lnTo>
                      <a:pt x="35338" y="167"/>
                    </a:lnTo>
                    <a:cubicBezTo>
                      <a:pt x="35338" y="72"/>
                      <a:pt x="35255" y="0"/>
                      <a:pt x="3515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27"/>
              <p:cNvSpPr/>
              <p:nvPr/>
            </p:nvSpPr>
            <p:spPr>
              <a:xfrm>
                <a:off x="5623163" y="3273000"/>
                <a:ext cx="658125" cy="212850"/>
              </a:xfrm>
              <a:custGeom>
                <a:avLst/>
                <a:gdLst/>
                <a:ahLst/>
                <a:cxnLst/>
                <a:rect l="l" t="t" r="r" b="b"/>
                <a:pathLst>
                  <a:path w="26325" h="8514" extrusionOk="0">
                    <a:moveTo>
                      <a:pt x="19657" y="334"/>
                    </a:moveTo>
                    <a:cubicBezTo>
                      <a:pt x="19836" y="334"/>
                      <a:pt x="19991" y="417"/>
                      <a:pt x="20098" y="548"/>
                    </a:cubicBezTo>
                    <a:lnTo>
                      <a:pt x="25765" y="8168"/>
                    </a:lnTo>
                    <a:lnTo>
                      <a:pt x="345" y="8168"/>
                    </a:lnTo>
                    <a:lnTo>
                      <a:pt x="345" y="870"/>
                    </a:lnTo>
                    <a:cubicBezTo>
                      <a:pt x="345" y="572"/>
                      <a:pt x="584" y="334"/>
                      <a:pt x="881" y="334"/>
                    </a:cubicBezTo>
                    <a:close/>
                    <a:moveTo>
                      <a:pt x="860" y="0"/>
                    </a:moveTo>
                    <a:cubicBezTo>
                      <a:pt x="382" y="0"/>
                      <a:pt x="0" y="389"/>
                      <a:pt x="0" y="870"/>
                    </a:cubicBezTo>
                    <a:lnTo>
                      <a:pt x="0" y="8335"/>
                    </a:lnTo>
                    <a:cubicBezTo>
                      <a:pt x="0" y="8430"/>
                      <a:pt x="84" y="8513"/>
                      <a:pt x="179" y="8513"/>
                    </a:cubicBezTo>
                    <a:lnTo>
                      <a:pt x="26099" y="8513"/>
                    </a:lnTo>
                    <a:cubicBezTo>
                      <a:pt x="26242" y="8513"/>
                      <a:pt x="26325" y="8347"/>
                      <a:pt x="26230" y="8240"/>
                    </a:cubicBezTo>
                    <a:lnTo>
                      <a:pt x="20360" y="346"/>
                    </a:lnTo>
                    <a:cubicBezTo>
                      <a:pt x="20193" y="120"/>
                      <a:pt x="19931" y="0"/>
                      <a:pt x="19657" y="0"/>
                    </a:cubicBezTo>
                    <a:lnTo>
                      <a:pt x="881" y="0"/>
                    </a:lnTo>
                    <a:cubicBezTo>
                      <a:pt x="874" y="0"/>
                      <a:pt x="867" y="0"/>
                      <a:pt x="86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27"/>
              <p:cNvSpPr/>
              <p:nvPr/>
            </p:nvSpPr>
            <p:spPr>
              <a:xfrm>
                <a:off x="5627613" y="3277175"/>
                <a:ext cx="528975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21159" h="1787" extrusionOk="0">
                    <a:moveTo>
                      <a:pt x="703" y="0"/>
                    </a:moveTo>
                    <a:cubicBezTo>
                      <a:pt x="310" y="0"/>
                      <a:pt x="1" y="310"/>
                      <a:pt x="1" y="703"/>
                    </a:cubicBezTo>
                    <a:lnTo>
                      <a:pt x="1" y="1786"/>
                    </a:lnTo>
                    <a:lnTo>
                      <a:pt x="21158" y="1786"/>
                    </a:lnTo>
                    <a:lnTo>
                      <a:pt x="20051" y="286"/>
                    </a:lnTo>
                    <a:cubicBezTo>
                      <a:pt x="19908" y="107"/>
                      <a:pt x="19706" y="0"/>
                      <a:pt x="194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27"/>
              <p:cNvSpPr/>
              <p:nvPr/>
            </p:nvSpPr>
            <p:spPr>
              <a:xfrm>
                <a:off x="5623163" y="3273000"/>
                <a:ext cx="539075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21563" h="2120" extrusionOk="0">
                    <a:moveTo>
                      <a:pt x="19657" y="334"/>
                    </a:moveTo>
                    <a:cubicBezTo>
                      <a:pt x="19824" y="334"/>
                      <a:pt x="19979" y="417"/>
                      <a:pt x="20086" y="560"/>
                    </a:cubicBezTo>
                    <a:lnTo>
                      <a:pt x="21003" y="1786"/>
                    </a:lnTo>
                    <a:lnTo>
                      <a:pt x="345" y="1786"/>
                    </a:lnTo>
                    <a:lnTo>
                      <a:pt x="345" y="870"/>
                    </a:lnTo>
                    <a:cubicBezTo>
                      <a:pt x="345" y="584"/>
                      <a:pt x="584" y="334"/>
                      <a:pt x="881" y="334"/>
                    </a:cubicBezTo>
                    <a:close/>
                    <a:moveTo>
                      <a:pt x="860" y="0"/>
                    </a:moveTo>
                    <a:cubicBezTo>
                      <a:pt x="382" y="0"/>
                      <a:pt x="0" y="389"/>
                      <a:pt x="0" y="870"/>
                    </a:cubicBezTo>
                    <a:lnTo>
                      <a:pt x="0" y="1953"/>
                    </a:lnTo>
                    <a:cubicBezTo>
                      <a:pt x="0" y="2048"/>
                      <a:pt x="84" y="2120"/>
                      <a:pt x="179" y="2120"/>
                    </a:cubicBezTo>
                    <a:lnTo>
                      <a:pt x="21336" y="2120"/>
                    </a:lnTo>
                    <a:cubicBezTo>
                      <a:pt x="21479" y="2120"/>
                      <a:pt x="21562" y="1965"/>
                      <a:pt x="21479" y="1846"/>
                    </a:cubicBezTo>
                    <a:lnTo>
                      <a:pt x="20360" y="346"/>
                    </a:lnTo>
                    <a:cubicBezTo>
                      <a:pt x="20193" y="120"/>
                      <a:pt x="19931" y="0"/>
                      <a:pt x="19657" y="0"/>
                    </a:cubicBezTo>
                    <a:lnTo>
                      <a:pt x="881" y="0"/>
                    </a:lnTo>
                    <a:cubicBezTo>
                      <a:pt x="874" y="0"/>
                      <a:pt x="867" y="0"/>
                      <a:pt x="86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27"/>
              <p:cNvSpPr/>
              <p:nvPr/>
            </p:nvSpPr>
            <p:spPr>
              <a:xfrm>
                <a:off x="5627613" y="3481350"/>
                <a:ext cx="67005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26802" h="1192" extrusionOk="0">
                    <a:moveTo>
                      <a:pt x="1" y="1"/>
                    </a:moveTo>
                    <a:lnTo>
                      <a:pt x="1" y="1191"/>
                    </a:lnTo>
                    <a:lnTo>
                      <a:pt x="26802" y="1191"/>
                    </a:lnTo>
                    <a:lnTo>
                      <a:pt x="259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27"/>
              <p:cNvSpPr/>
              <p:nvPr/>
            </p:nvSpPr>
            <p:spPr>
              <a:xfrm>
                <a:off x="5623163" y="3476900"/>
                <a:ext cx="680150" cy="38425"/>
              </a:xfrm>
              <a:custGeom>
                <a:avLst/>
                <a:gdLst/>
                <a:ahLst/>
                <a:cxnLst/>
                <a:rect l="l" t="t" r="r" b="b"/>
                <a:pathLst>
                  <a:path w="27206" h="1537" extrusionOk="0">
                    <a:moveTo>
                      <a:pt x="26003" y="357"/>
                    </a:moveTo>
                    <a:lnTo>
                      <a:pt x="26634" y="1191"/>
                    </a:lnTo>
                    <a:lnTo>
                      <a:pt x="334" y="1191"/>
                    </a:lnTo>
                    <a:lnTo>
                      <a:pt x="345" y="357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0" y="84"/>
                      <a:pt x="0" y="179"/>
                    </a:cubicBezTo>
                    <a:lnTo>
                      <a:pt x="0" y="1369"/>
                    </a:lnTo>
                    <a:cubicBezTo>
                      <a:pt x="0" y="1453"/>
                      <a:pt x="84" y="1536"/>
                      <a:pt x="179" y="1536"/>
                    </a:cubicBezTo>
                    <a:lnTo>
                      <a:pt x="26980" y="1536"/>
                    </a:lnTo>
                    <a:lnTo>
                      <a:pt x="26980" y="1524"/>
                    </a:lnTo>
                    <a:cubicBezTo>
                      <a:pt x="27123" y="1524"/>
                      <a:pt x="27206" y="1369"/>
                      <a:pt x="27111" y="1250"/>
                    </a:cubicBezTo>
                    <a:lnTo>
                      <a:pt x="26230" y="72"/>
                    </a:lnTo>
                    <a:cubicBezTo>
                      <a:pt x="26206" y="24"/>
                      <a:pt x="26146" y="0"/>
                      <a:pt x="2609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27"/>
              <p:cNvSpPr/>
              <p:nvPr/>
            </p:nvSpPr>
            <p:spPr>
              <a:xfrm>
                <a:off x="5627613" y="3643275"/>
                <a:ext cx="7906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31624" h="1192" extrusionOk="0">
                    <a:moveTo>
                      <a:pt x="1" y="1"/>
                    </a:moveTo>
                    <a:lnTo>
                      <a:pt x="1" y="1191"/>
                    </a:lnTo>
                    <a:lnTo>
                      <a:pt x="31624" y="1191"/>
                    </a:lnTo>
                    <a:lnTo>
                      <a:pt x="307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27"/>
              <p:cNvSpPr/>
              <p:nvPr/>
            </p:nvSpPr>
            <p:spPr>
              <a:xfrm>
                <a:off x="5623163" y="3639125"/>
                <a:ext cx="79952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31981" h="1525" extrusionOk="0">
                    <a:moveTo>
                      <a:pt x="30837" y="345"/>
                    </a:moveTo>
                    <a:lnTo>
                      <a:pt x="31468" y="1179"/>
                    </a:lnTo>
                    <a:lnTo>
                      <a:pt x="345" y="1179"/>
                    </a:lnTo>
                    <a:lnTo>
                      <a:pt x="345" y="345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0" y="72"/>
                      <a:pt x="0" y="167"/>
                    </a:cubicBezTo>
                    <a:lnTo>
                      <a:pt x="0" y="1357"/>
                    </a:lnTo>
                    <a:cubicBezTo>
                      <a:pt x="0" y="1441"/>
                      <a:pt x="84" y="1524"/>
                      <a:pt x="179" y="1524"/>
                    </a:cubicBezTo>
                    <a:lnTo>
                      <a:pt x="31802" y="1524"/>
                    </a:lnTo>
                    <a:cubicBezTo>
                      <a:pt x="31861" y="1524"/>
                      <a:pt x="31921" y="1488"/>
                      <a:pt x="31957" y="1429"/>
                    </a:cubicBezTo>
                    <a:cubicBezTo>
                      <a:pt x="31980" y="1369"/>
                      <a:pt x="31980" y="1298"/>
                      <a:pt x="31945" y="1250"/>
                    </a:cubicBezTo>
                    <a:lnTo>
                      <a:pt x="31064" y="72"/>
                    </a:lnTo>
                    <a:cubicBezTo>
                      <a:pt x="31028" y="24"/>
                      <a:pt x="30980" y="0"/>
                      <a:pt x="30921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27"/>
              <p:cNvSpPr/>
              <p:nvPr/>
            </p:nvSpPr>
            <p:spPr>
              <a:xfrm>
                <a:off x="5627613" y="3805200"/>
                <a:ext cx="874550" cy="29500"/>
              </a:xfrm>
              <a:custGeom>
                <a:avLst/>
                <a:gdLst/>
                <a:ahLst/>
                <a:cxnLst/>
                <a:rect l="l" t="t" r="r" b="b"/>
                <a:pathLst>
                  <a:path w="34982" h="1180" extrusionOk="0">
                    <a:moveTo>
                      <a:pt x="1" y="1"/>
                    </a:moveTo>
                    <a:lnTo>
                      <a:pt x="1" y="1179"/>
                    </a:lnTo>
                    <a:lnTo>
                      <a:pt x="34981" y="1179"/>
                    </a:lnTo>
                    <a:lnTo>
                      <a:pt x="349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27"/>
              <p:cNvSpPr/>
              <p:nvPr/>
            </p:nvSpPr>
            <p:spPr>
              <a:xfrm>
                <a:off x="5623163" y="3801050"/>
                <a:ext cx="883450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35338" h="1525" extrusionOk="0">
                    <a:moveTo>
                      <a:pt x="34993" y="345"/>
                    </a:moveTo>
                    <a:lnTo>
                      <a:pt x="34993" y="1179"/>
                    </a:lnTo>
                    <a:lnTo>
                      <a:pt x="334" y="1179"/>
                    </a:lnTo>
                    <a:lnTo>
                      <a:pt x="345" y="345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0" y="72"/>
                      <a:pt x="0" y="167"/>
                    </a:cubicBezTo>
                    <a:lnTo>
                      <a:pt x="0" y="1357"/>
                    </a:lnTo>
                    <a:cubicBezTo>
                      <a:pt x="0" y="1441"/>
                      <a:pt x="84" y="1524"/>
                      <a:pt x="179" y="1524"/>
                    </a:cubicBezTo>
                    <a:lnTo>
                      <a:pt x="35159" y="1524"/>
                    </a:lnTo>
                    <a:cubicBezTo>
                      <a:pt x="35255" y="1524"/>
                      <a:pt x="35338" y="1441"/>
                      <a:pt x="35338" y="1345"/>
                    </a:cubicBezTo>
                    <a:lnTo>
                      <a:pt x="35338" y="167"/>
                    </a:lnTo>
                    <a:cubicBezTo>
                      <a:pt x="35338" y="72"/>
                      <a:pt x="35255" y="0"/>
                      <a:pt x="3515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27"/>
              <p:cNvSpPr/>
              <p:nvPr/>
            </p:nvSpPr>
            <p:spPr>
              <a:xfrm>
                <a:off x="5669288" y="3548625"/>
                <a:ext cx="61050" cy="93800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2" extrusionOk="0">
                    <a:moveTo>
                      <a:pt x="1227" y="1"/>
                    </a:moveTo>
                    <a:cubicBezTo>
                      <a:pt x="548" y="1"/>
                      <a:pt x="1" y="548"/>
                      <a:pt x="1" y="1227"/>
                    </a:cubicBezTo>
                    <a:lnTo>
                      <a:pt x="1" y="3751"/>
                    </a:lnTo>
                    <a:lnTo>
                      <a:pt x="2441" y="3751"/>
                    </a:lnTo>
                    <a:lnTo>
                      <a:pt x="2441" y="1227"/>
                    </a:lnTo>
                    <a:cubicBezTo>
                      <a:pt x="2441" y="548"/>
                      <a:pt x="1894" y="1"/>
                      <a:pt x="122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27"/>
              <p:cNvSpPr/>
              <p:nvPr/>
            </p:nvSpPr>
            <p:spPr>
              <a:xfrm>
                <a:off x="5664238" y="3543275"/>
                <a:ext cx="711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4144" extrusionOk="0">
                    <a:moveTo>
                      <a:pt x="1429" y="381"/>
                    </a:moveTo>
                    <a:cubicBezTo>
                      <a:pt x="2000" y="381"/>
                      <a:pt x="2477" y="858"/>
                      <a:pt x="2477" y="1441"/>
                    </a:cubicBezTo>
                    <a:lnTo>
                      <a:pt x="2477" y="3798"/>
                    </a:lnTo>
                    <a:lnTo>
                      <a:pt x="369" y="3798"/>
                    </a:lnTo>
                    <a:lnTo>
                      <a:pt x="369" y="1441"/>
                    </a:lnTo>
                    <a:cubicBezTo>
                      <a:pt x="369" y="858"/>
                      <a:pt x="846" y="381"/>
                      <a:pt x="1429" y="381"/>
                    </a:cubicBezTo>
                    <a:close/>
                    <a:moveTo>
                      <a:pt x="1429" y="0"/>
                    </a:moveTo>
                    <a:cubicBezTo>
                      <a:pt x="631" y="0"/>
                      <a:pt x="0" y="655"/>
                      <a:pt x="24" y="1441"/>
                    </a:cubicBezTo>
                    <a:lnTo>
                      <a:pt x="24" y="3965"/>
                    </a:lnTo>
                    <a:cubicBezTo>
                      <a:pt x="24" y="4060"/>
                      <a:pt x="107" y="4144"/>
                      <a:pt x="203" y="4144"/>
                    </a:cubicBezTo>
                    <a:lnTo>
                      <a:pt x="2643" y="4144"/>
                    </a:lnTo>
                    <a:cubicBezTo>
                      <a:pt x="2739" y="4144"/>
                      <a:pt x="2822" y="4060"/>
                      <a:pt x="2822" y="3965"/>
                    </a:cubicBezTo>
                    <a:lnTo>
                      <a:pt x="2822" y="1441"/>
                    </a:lnTo>
                    <a:cubicBezTo>
                      <a:pt x="2846" y="655"/>
                      <a:pt x="2215" y="0"/>
                      <a:pt x="142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27"/>
              <p:cNvSpPr/>
              <p:nvPr/>
            </p:nvSpPr>
            <p:spPr>
              <a:xfrm>
                <a:off x="5790438" y="3548625"/>
                <a:ext cx="61050" cy="93800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2" extrusionOk="0">
                    <a:moveTo>
                      <a:pt x="1227" y="1"/>
                    </a:moveTo>
                    <a:cubicBezTo>
                      <a:pt x="548" y="1"/>
                      <a:pt x="0" y="548"/>
                      <a:pt x="0" y="1227"/>
                    </a:cubicBezTo>
                    <a:lnTo>
                      <a:pt x="0" y="3751"/>
                    </a:lnTo>
                    <a:lnTo>
                      <a:pt x="2441" y="3751"/>
                    </a:lnTo>
                    <a:lnTo>
                      <a:pt x="2441" y="1227"/>
                    </a:lnTo>
                    <a:cubicBezTo>
                      <a:pt x="2441" y="548"/>
                      <a:pt x="1894" y="1"/>
                      <a:pt x="122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27"/>
              <p:cNvSpPr/>
              <p:nvPr/>
            </p:nvSpPr>
            <p:spPr>
              <a:xfrm>
                <a:off x="5785963" y="3544450"/>
                <a:ext cx="699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4097" extrusionOk="0">
                    <a:moveTo>
                      <a:pt x="1406" y="334"/>
                    </a:moveTo>
                    <a:cubicBezTo>
                      <a:pt x="1977" y="334"/>
                      <a:pt x="2454" y="811"/>
                      <a:pt x="2454" y="1394"/>
                    </a:cubicBezTo>
                    <a:lnTo>
                      <a:pt x="2454" y="3751"/>
                    </a:lnTo>
                    <a:lnTo>
                      <a:pt x="346" y="3751"/>
                    </a:lnTo>
                    <a:lnTo>
                      <a:pt x="346" y="1394"/>
                    </a:lnTo>
                    <a:cubicBezTo>
                      <a:pt x="346" y="811"/>
                      <a:pt x="822" y="334"/>
                      <a:pt x="1406" y="334"/>
                    </a:cubicBezTo>
                    <a:close/>
                    <a:moveTo>
                      <a:pt x="1406" y="1"/>
                    </a:moveTo>
                    <a:cubicBezTo>
                      <a:pt x="632" y="1"/>
                      <a:pt x="13" y="620"/>
                      <a:pt x="1" y="1394"/>
                    </a:cubicBezTo>
                    <a:lnTo>
                      <a:pt x="1" y="3918"/>
                    </a:lnTo>
                    <a:cubicBezTo>
                      <a:pt x="13" y="4013"/>
                      <a:pt x="84" y="4097"/>
                      <a:pt x="179" y="4097"/>
                    </a:cubicBezTo>
                    <a:lnTo>
                      <a:pt x="2620" y="4097"/>
                    </a:lnTo>
                    <a:cubicBezTo>
                      <a:pt x="2716" y="4097"/>
                      <a:pt x="2799" y="4013"/>
                      <a:pt x="2799" y="3918"/>
                    </a:cubicBezTo>
                    <a:lnTo>
                      <a:pt x="2799" y="1394"/>
                    </a:lnTo>
                    <a:cubicBezTo>
                      <a:pt x="2799" y="620"/>
                      <a:pt x="2168" y="1"/>
                      <a:pt x="1406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27"/>
              <p:cNvSpPr/>
              <p:nvPr/>
            </p:nvSpPr>
            <p:spPr>
              <a:xfrm>
                <a:off x="5911588" y="3548625"/>
                <a:ext cx="61325" cy="93800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3752" extrusionOk="0">
                    <a:moveTo>
                      <a:pt x="1227" y="1"/>
                    </a:moveTo>
                    <a:cubicBezTo>
                      <a:pt x="548" y="1"/>
                      <a:pt x="0" y="548"/>
                      <a:pt x="0" y="1227"/>
                    </a:cubicBezTo>
                    <a:lnTo>
                      <a:pt x="0" y="3751"/>
                    </a:lnTo>
                    <a:lnTo>
                      <a:pt x="2453" y="3751"/>
                    </a:lnTo>
                    <a:lnTo>
                      <a:pt x="2453" y="1227"/>
                    </a:lnTo>
                    <a:cubicBezTo>
                      <a:pt x="2453" y="548"/>
                      <a:pt x="1893" y="1"/>
                      <a:pt x="122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27"/>
              <p:cNvSpPr/>
              <p:nvPr/>
            </p:nvSpPr>
            <p:spPr>
              <a:xfrm>
                <a:off x="5907413" y="3544450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4" y="334"/>
                    </a:moveTo>
                    <a:cubicBezTo>
                      <a:pt x="1977" y="334"/>
                      <a:pt x="2441" y="811"/>
                      <a:pt x="2441" y="1394"/>
                    </a:cubicBezTo>
                    <a:lnTo>
                      <a:pt x="2441" y="3751"/>
                    </a:lnTo>
                    <a:lnTo>
                      <a:pt x="334" y="3751"/>
                    </a:lnTo>
                    <a:lnTo>
                      <a:pt x="334" y="1394"/>
                    </a:lnTo>
                    <a:cubicBezTo>
                      <a:pt x="334" y="811"/>
                      <a:pt x="810" y="334"/>
                      <a:pt x="1394" y="334"/>
                    </a:cubicBezTo>
                    <a:close/>
                    <a:moveTo>
                      <a:pt x="1394" y="1"/>
                    </a:moveTo>
                    <a:cubicBezTo>
                      <a:pt x="620" y="1"/>
                      <a:pt x="1" y="620"/>
                      <a:pt x="1" y="1394"/>
                    </a:cubicBezTo>
                    <a:lnTo>
                      <a:pt x="1" y="3918"/>
                    </a:lnTo>
                    <a:cubicBezTo>
                      <a:pt x="1" y="4013"/>
                      <a:pt x="72" y="4097"/>
                      <a:pt x="167" y="4097"/>
                    </a:cubicBezTo>
                    <a:lnTo>
                      <a:pt x="2620" y="4097"/>
                    </a:lnTo>
                    <a:cubicBezTo>
                      <a:pt x="2703" y="4097"/>
                      <a:pt x="2787" y="4013"/>
                      <a:pt x="2787" y="3918"/>
                    </a:cubicBezTo>
                    <a:lnTo>
                      <a:pt x="2787" y="1394"/>
                    </a:lnTo>
                    <a:cubicBezTo>
                      <a:pt x="2787" y="620"/>
                      <a:pt x="2156" y="1"/>
                      <a:pt x="139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27"/>
              <p:cNvSpPr/>
              <p:nvPr/>
            </p:nvSpPr>
            <p:spPr>
              <a:xfrm>
                <a:off x="6032738" y="3548625"/>
                <a:ext cx="61325" cy="93800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3752" extrusionOk="0">
                    <a:moveTo>
                      <a:pt x="1227" y="1"/>
                    </a:moveTo>
                    <a:cubicBezTo>
                      <a:pt x="548" y="1"/>
                      <a:pt x="0" y="548"/>
                      <a:pt x="0" y="1227"/>
                    </a:cubicBezTo>
                    <a:lnTo>
                      <a:pt x="0" y="3751"/>
                    </a:lnTo>
                    <a:lnTo>
                      <a:pt x="2453" y="3751"/>
                    </a:lnTo>
                    <a:lnTo>
                      <a:pt x="2453" y="1227"/>
                    </a:lnTo>
                    <a:cubicBezTo>
                      <a:pt x="2453" y="548"/>
                      <a:pt x="1905" y="1"/>
                      <a:pt x="122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27"/>
              <p:cNvSpPr/>
              <p:nvPr/>
            </p:nvSpPr>
            <p:spPr>
              <a:xfrm>
                <a:off x="6027963" y="3543275"/>
                <a:ext cx="7087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4144" extrusionOk="0">
                    <a:moveTo>
                      <a:pt x="1418" y="381"/>
                    </a:moveTo>
                    <a:cubicBezTo>
                      <a:pt x="2001" y="381"/>
                      <a:pt x="2465" y="858"/>
                      <a:pt x="2465" y="1441"/>
                    </a:cubicBezTo>
                    <a:lnTo>
                      <a:pt x="2465" y="3798"/>
                    </a:lnTo>
                    <a:lnTo>
                      <a:pt x="370" y="3798"/>
                    </a:lnTo>
                    <a:lnTo>
                      <a:pt x="370" y="1441"/>
                    </a:lnTo>
                    <a:cubicBezTo>
                      <a:pt x="370" y="858"/>
                      <a:pt x="834" y="381"/>
                      <a:pt x="1418" y="381"/>
                    </a:cubicBezTo>
                    <a:close/>
                    <a:moveTo>
                      <a:pt x="1418" y="0"/>
                    </a:moveTo>
                    <a:cubicBezTo>
                      <a:pt x="632" y="0"/>
                      <a:pt x="1" y="655"/>
                      <a:pt x="24" y="1441"/>
                    </a:cubicBezTo>
                    <a:lnTo>
                      <a:pt x="24" y="3965"/>
                    </a:lnTo>
                    <a:cubicBezTo>
                      <a:pt x="24" y="4060"/>
                      <a:pt x="96" y="4144"/>
                      <a:pt x="191" y="4144"/>
                    </a:cubicBezTo>
                    <a:lnTo>
                      <a:pt x="2644" y="4144"/>
                    </a:lnTo>
                    <a:cubicBezTo>
                      <a:pt x="2727" y="4144"/>
                      <a:pt x="2811" y="4060"/>
                      <a:pt x="2811" y="3965"/>
                    </a:cubicBezTo>
                    <a:lnTo>
                      <a:pt x="2811" y="1441"/>
                    </a:lnTo>
                    <a:cubicBezTo>
                      <a:pt x="2834" y="655"/>
                      <a:pt x="2203" y="0"/>
                      <a:pt x="1418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27"/>
              <p:cNvSpPr/>
              <p:nvPr/>
            </p:nvSpPr>
            <p:spPr>
              <a:xfrm>
                <a:off x="6153888" y="3548625"/>
                <a:ext cx="61325" cy="93800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3752" extrusionOk="0">
                    <a:moveTo>
                      <a:pt x="1226" y="1"/>
                    </a:moveTo>
                    <a:cubicBezTo>
                      <a:pt x="548" y="1"/>
                      <a:pt x="0" y="548"/>
                      <a:pt x="0" y="1227"/>
                    </a:cubicBezTo>
                    <a:lnTo>
                      <a:pt x="0" y="3751"/>
                    </a:lnTo>
                    <a:lnTo>
                      <a:pt x="2453" y="3751"/>
                    </a:lnTo>
                    <a:lnTo>
                      <a:pt x="2453" y="1227"/>
                    </a:lnTo>
                    <a:cubicBezTo>
                      <a:pt x="2453" y="548"/>
                      <a:pt x="1905" y="1"/>
                      <a:pt x="12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27"/>
              <p:cNvSpPr/>
              <p:nvPr/>
            </p:nvSpPr>
            <p:spPr>
              <a:xfrm>
                <a:off x="6149713" y="3544450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3" y="334"/>
                    </a:moveTo>
                    <a:cubicBezTo>
                      <a:pt x="1977" y="334"/>
                      <a:pt x="2441" y="811"/>
                      <a:pt x="2441" y="1394"/>
                    </a:cubicBezTo>
                    <a:lnTo>
                      <a:pt x="2441" y="3751"/>
                    </a:lnTo>
                    <a:lnTo>
                      <a:pt x="346" y="3751"/>
                    </a:lnTo>
                    <a:lnTo>
                      <a:pt x="346" y="1394"/>
                    </a:lnTo>
                    <a:cubicBezTo>
                      <a:pt x="346" y="811"/>
                      <a:pt x="810" y="334"/>
                      <a:pt x="1393" y="334"/>
                    </a:cubicBezTo>
                    <a:close/>
                    <a:moveTo>
                      <a:pt x="1393" y="1"/>
                    </a:moveTo>
                    <a:cubicBezTo>
                      <a:pt x="619" y="1"/>
                      <a:pt x="0" y="620"/>
                      <a:pt x="0" y="1394"/>
                    </a:cubicBezTo>
                    <a:lnTo>
                      <a:pt x="0" y="3918"/>
                    </a:lnTo>
                    <a:cubicBezTo>
                      <a:pt x="0" y="4013"/>
                      <a:pt x="72" y="4097"/>
                      <a:pt x="167" y="4097"/>
                    </a:cubicBezTo>
                    <a:lnTo>
                      <a:pt x="2620" y="4097"/>
                    </a:lnTo>
                    <a:cubicBezTo>
                      <a:pt x="2715" y="4097"/>
                      <a:pt x="2786" y="4013"/>
                      <a:pt x="2786" y="3918"/>
                    </a:cubicBezTo>
                    <a:lnTo>
                      <a:pt x="2786" y="1394"/>
                    </a:lnTo>
                    <a:cubicBezTo>
                      <a:pt x="2786" y="620"/>
                      <a:pt x="2167" y="1"/>
                      <a:pt x="1393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27"/>
              <p:cNvSpPr/>
              <p:nvPr/>
            </p:nvSpPr>
            <p:spPr>
              <a:xfrm>
                <a:off x="5669288" y="3711450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27" y="0"/>
                    </a:moveTo>
                    <a:cubicBezTo>
                      <a:pt x="548" y="0"/>
                      <a:pt x="1" y="548"/>
                      <a:pt x="1" y="1227"/>
                    </a:cubicBezTo>
                    <a:lnTo>
                      <a:pt x="1" y="3751"/>
                    </a:lnTo>
                    <a:lnTo>
                      <a:pt x="2441" y="3751"/>
                    </a:lnTo>
                    <a:lnTo>
                      <a:pt x="2441" y="1227"/>
                    </a:lnTo>
                    <a:cubicBezTo>
                      <a:pt x="2441" y="548"/>
                      <a:pt x="1894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27"/>
              <p:cNvSpPr/>
              <p:nvPr/>
            </p:nvSpPr>
            <p:spPr>
              <a:xfrm>
                <a:off x="5664238" y="3706100"/>
                <a:ext cx="7115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4144" extrusionOk="0">
                    <a:moveTo>
                      <a:pt x="1429" y="381"/>
                    </a:moveTo>
                    <a:cubicBezTo>
                      <a:pt x="2000" y="381"/>
                      <a:pt x="2477" y="857"/>
                      <a:pt x="2477" y="1441"/>
                    </a:cubicBezTo>
                    <a:lnTo>
                      <a:pt x="2477" y="3798"/>
                    </a:lnTo>
                    <a:lnTo>
                      <a:pt x="369" y="3798"/>
                    </a:lnTo>
                    <a:lnTo>
                      <a:pt x="369" y="1441"/>
                    </a:lnTo>
                    <a:cubicBezTo>
                      <a:pt x="369" y="857"/>
                      <a:pt x="846" y="381"/>
                      <a:pt x="1429" y="381"/>
                    </a:cubicBezTo>
                    <a:close/>
                    <a:moveTo>
                      <a:pt x="1429" y="0"/>
                    </a:moveTo>
                    <a:cubicBezTo>
                      <a:pt x="631" y="0"/>
                      <a:pt x="0" y="643"/>
                      <a:pt x="24" y="1441"/>
                    </a:cubicBezTo>
                    <a:lnTo>
                      <a:pt x="24" y="3965"/>
                    </a:lnTo>
                    <a:cubicBezTo>
                      <a:pt x="24" y="4060"/>
                      <a:pt x="107" y="4143"/>
                      <a:pt x="203" y="4143"/>
                    </a:cubicBezTo>
                    <a:lnTo>
                      <a:pt x="2643" y="4143"/>
                    </a:lnTo>
                    <a:cubicBezTo>
                      <a:pt x="2739" y="4143"/>
                      <a:pt x="2822" y="4060"/>
                      <a:pt x="2822" y="3965"/>
                    </a:cubicBezTo>
                    <a:lnTo>
                      <a:pt x="2822" y="1441"/>
                    </a:lnTo>
                    <a:cubicBezTo>
                      <a:pt x="2846" y="643"/>
                      <a:pt x="2215" y="0"/>
                      <a:pt x="142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27"/>
              <p:cNvSpPr/>
              <p:nvPr/>
            </p:nvSpPr>
            <p:spPr>
              <a:xfrm>
                <a:off x="5790438" y="3711450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27" y="0"/>
                    </a:moveTo>
                    <a:cubicBezTo>
                      <a:pt x="548" y="0"/>
                      <a:pt x="0" y="548"/>
                      <a:pt x="0" y="1227"/>
                    </a:cubicBezTo>
                    <a:lnTo>
                      <a:pt x="0" y="3751"/>
                    </a:lnTo>
                    <a:lnTo>
                      <a:pt x="2441" y="3751"/>
                    </a:lnTo>
                    <a:lnTo>
                      <a:pt x="2441" y="1227"/>
                    </a:lnTo>
                    <a:cubicBezTo>
                      <a:pt x="2441" y="548"/>
                      <a:pt x="1894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27"/>
              <p:cNvSpPr/>
              <p:nvPr/>
            </p:nvSpPr>
            <p:spPr>
              <a:xfrm>
                <a:off x="5785963" y="3707275"/>
                <a:ext cx="699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4097" extrusionOk="0">
                    <a:moveTo>
                      <a:pt x="1406" y="334"/>
                    </a:moveTo>
                    <a:cubicBezTo>
                      <a:pt x="1977" y="334"/>
                      <a:pt x="2454" y="810"/>
                      <a:pt x="2454" y="1394"/>
                    </a:cubicBezTo>
                    <a:lnTo>
                      <a:pt x="2454" y="3751"/>
                    </a:lnTo>
                    <a:lnTo>
                      <a:pt x="346" y="3751"/>
                    </a:lnTo>
                    <a:lnTo>
                      <a:pt x="346" y="1394"/>
                    </a:lnTo>
                    <a:cubicBezTo>
                      <a:pt x="346" y="810"/>
                      <a:pt x="822" y="334"/>
                      <a:pt x="1406" y="334"/>
                    </a:cubicBezTo>
                    <a:close/>
                    <a:moveTo>
                      <a:pt x="1406" y="1"/>
                    </a:moveTo>
                    <a:cubicBezTo>
                      <a:pt x="632" y="1"/>
                      <a:pt x="13" y="620"/>
                      <a:pt x="1" y="1394"/>
                    </a:cubicBezTo>
                    <a:lnTo>
                      <a:pt x="1" y="3918"/>
                    </a:lnTo>
                    <a:cubicBezTo>
                      <a:pt x="1" y="4013"/>
                      <a:pt x="84" y="4096"/>
                      <a:pt x="179" y="4096"/>
                    </a:cubicBezTo>
                    <a:lnTo>
                      <a:pt x="2620" y="4096"/>
                    </a:lnTo>
                    <a:cubicBezTo>
                      <a:pt x="2716" y="4096"/>
                      <a:pt x="2799" y="4013"/>
                      <a:pt x="2799" y="3918"/>
                    </a:cubicBezTo>
                    <a:lnTo>
                      <a:pt x="2799" y="1394"/>
                    </a:lnTo>
                    <a:cubicBezTo>
                      <a:pt x="2799" y="620"/>
                      <a:pt x="2168" y="1"/>
                      <a:pt x="1406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27"/>
              <p:cNvSpPr/>
              <p:nvPr/>
            </p:nvSpPr>
            <p:spPr>
              <a:xfrm>
                <a:off x="5911588" y="3711450"/>
                <a:ext cx="6132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3751" extrusionOk="0">
                    <a:moveTo>
                      <a:pt x="1227" y="0"/>
                    </a:moveTo>
                    <a:cubicBezTo>
                      <a:pt x="548" y="0"/>
                      <a:pt x="0" y="548"/>
                      <a:pt x="0" y="1227"/>
                    </a:cubicBezTo>
                    <a:lnTo>
                      <a:pt x="0" y="3751"/>
                    </a:lnTo>
                    <a:lnTo>
                      <a:pt x="2453" y="3751"/>
                    </a:lnTo>
                    <a:lnTo>
                      <a:pt x="2453" y="1227"/>
                    </a:lnTo>
                    <a:cubicBezTo>
                      <a:pt x="2453" y="548"/>
                      <a:pt x="1893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27"/>
              <p:cNvSpPr/>
              <p:nvPr/>
            </p:nvSpPr>
            <p:spPr>
              <a:xfrm>
                <a:off x="5907413" y="3707275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4" y="334"/>
                    </a:moveTo>
                    <a:cubicBezTo>
                      <a:pt x="1977" y="334"/>
                      <a:pt x="2441" y="810"/>
                      <a:pt x="2441" y="1394"/>
                    </a:cubicBezTo>
                    <a:lnTo>
                      <a:pt x="2441" y="3751"/>
                    </a:lnTo>
                    <a:lnTo>
                      <a:pt x="334" y="3751"/>
                    </a:lnTo>
                    <a:lnTo>
                      <a:pt x="334" y="1394"/>
                    </a:lnTo>
                    <a:cubicBezTo>
                      <a:pt x="334" y="810"/>
                      <a:pt x="810" y="334"/>
                      <a:pt x="1394" y="334"/>
                    </a:cubicBezTo>
                    <a:close/>
                    <a:moveTo>
                      <a:pt x="1394" y="1"/>
                    </a:moveTo>
                    <a:cubicBezTo>
                      <a:pt x="620" y="1"/>
                      <a:pt x="1" y="620"/>
                      <a:pt x="1" y="1394"/>
                    </a:cubicBezTo>
                    <a:lnTo>
                      <a:pt x="1" y="3918"/>
                    </a:lnTo>
                    <a:cubicBezTo>
                      <a:pt x="1" y="4013"/>
                      <a:pt x="72" y="4096"/>
                      <a:pt x="167" y="4096"/>
                    </a:cubicBezTo>
                    <a:lnTo>
                      <a:pt x="2620" y="4096"/>
                    </a:lnTo>
                    <a:cubicBezTo>
                      <a:pt x="2703" y="4084"/>
                      <a:pt x="2787" y="4013"/>
                      <a:pt x="2787" y="3918"/>
                    </a:cubicBezTo>
                    <a:lnTo>
                      <a:pt x="2787" y="1394"/>
                    </a:lnTo>
                    <a:cubicBezTo>
                      <a:pt x="2787" y="620"/>
                      <a:pt x="2156" y="1"/>
                      <a:pt x="1394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27"/>
              <p:cNvSpPr/>
              <p:nvPr/>
            </p:nvSpPr>
            <p:spPr>
              <a:xfrm>
                <a:off x="6032738" y="3711450"/>
                <a:ext cx="6132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3751" extrusionOk="0">
                    <a:moveTo>
                      <a:pt x="1227" y="0"/>
                    </a:moveTo>
                    <a:cubicBezTo>
                      <a:pt x="548" y="0"/>
                      <a:pt x="0" y="548"/>
                      <a:pt x="0" y="1227"/>
                    </a:cubicBezTo>
                    <a:lnTo>
                      <a:pt x="0" y="3751"/>
                    </a:lnTo>
                    <a:lnTo>
                      <a:pt x="2453" y="3751"/>
                    </a:lnTo>
                    <a:lnTo>
                      <a:pt x="2453" y="1227"/>
                    </a:lnTo>
                    <a:cubicBezTo>
                      <a:pt x="2453" y="548"/>
                      <a:pt x="1905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27"/>
              <p:cNvSpPr/>
              <p:nvPr/>
            </p:nvSpPr>
            <p:spPr>
              <a:xfrm>
                <a:off x="6027963" y="3706100"/>
                <a:ext cx="7087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4144" extrusionOk="0">
                    <a:moveTo>
                      <a:pt x="1418" y="381"/>
                    </a:moveTo>
                    <a:cubicBezTo>
                      <a:pt x="2001" y="381"/>
                      <a:pt x="2465" y="857"/>
                      <a:pt x="2465" y="1441"/>
                    </a:cubicBezTo>
                    <a:lnTo>
                      <a:pt x="2465" y="3798"/>
                    </a:lnTo>
                    <a:lnTo>
                      <a:pt x="370" y="3798"/>
                    </a:lnTo>
                    <a:lnTo>
                      <a:pt x="370" y="1441"/>
                    </a:lnTo>
                    <a:cubicBezTo>
                      <a:pt x="370" y="857"/>
                      <a:pt x="834" y="381"/>
                      <a:pt x="1418" y="381"/>
                    </a:cubicBezTo>
                    <a:close/>
                    <a:moveTo>
                      <a:pt x="1418" y="0"/>
                    </a:moveTo>
                    <a:cubicBezTo>
                      <a:pt x="632" y="0"/>
                      <a:pt x="1" y="643"/>
                      <a:pt x="24" y="1441"/>
                    </a:cubicBezTo>
                    <a:lnTo>
                      <a:pt x="24" y="3965"/>
                    </a:lnTo>
                    <a:cubicBezTo>
                      <a:pt x="24" y="4060"/>
                      <a:pt x="96" y="4143"/>
                      <a:pt x="191" y="4143"/>
                    </a:cubicBezTo>
                    <a:lnTo>
                      <a:pt x="2644" y="4143"/>
                    </a:lnTo>
                    <a:cubicBezTo>
                      <a:pt x="2739" y="4143"/>
                      <a:pt x="2811" y="4060"/>
                      <a:pt x="2811" y="3965"/>
                    </a:cubicBezTo>
                    <a:lnTo>
                      <a:pt x="2811" y="1441"/>
                    </a:lnTo>
                    <a:cubicBezTo>
                      <a:pt x="2834" y="643"/>
                      <a:pt x="2203" y="0"/>
                      <a:pt x="1418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27"/>
              <p:cNvSpPr/>
              <p:nvPr/>
            </p:nvSpPr>
            <p:spPr>
              <a:xfrm>
                <a:off x="6153888" y="3711450"/>
                <a:ext cx="6132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3751" extrusionOk="0">
                    <a:moveTo>
                      <a:pt x="1226" y="0"/>
                    </a:moveTo>
                    <a:cubicBezTo>
                      <a:pt x="548" y="0"/>
                      <a:pt x="0" y="548"/>
                      <a:pt x="0" y="1227"/>
                    </a:cubicBezTo>
                    <a:lnTo>
                      <a:pt x="0" y="3751"/>
                    </a:lnTo>
                    <a:lnTo>
                      <a:pt x="2453" y="3751"/>
                    </a:lnTo>
                    <a:lnTo>
                      <a:pt x="2453" y="1227"/>
                    </a:lnTo>
                    <a:cubicBezTo>
                      <a:pt x="2453" y="548"/>
                      <a:pt x="1905" y="0"/>
                      <a:pt x="12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27"/>
              <p:cNvSpPr/>
              <p:nvPr/>
            </p:nvSpPr>
            <p:spPr>
              <a:xfrm>
                <a:off x="6149713" y="3707275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3" y="334"/>
                    </a:moveTo>
                    <a:cubicBezTo>
                      <a:pt x="1977" y="334"/>
                      <a:pt x="2441" y="810"/>
                      <a:pt x="2441" y="1394"/>
                    </a:cubicBezTo>
                    <a:lnTo>
                      <a:pt x="2441" y="3751"/>
                    </a:lnTo>
                    <a:lnTo>
                      <a:pt x="346" y="3751"/>
                    </a:lnTo>
                    <a:lnTo>
                      <a:pt x="346" y="1394"/>
                    </a:lnTo>
                    <a:cubicBezTo>
                      <a:pt x="346" y="810"/>
                      <a:pt x="810" y="334"/>
                      <a:pt x="1393" y="334"/>
                    </a:cubicBezTo>
                    <a:close/>
                    <a:moveTo>
                      <a:pt x="1393" y="1"/>
                    </a:moveTo>
                    <a:cubicBezTo>
                      <a:pt x="619" y="1"/>
                      <a:pt x="0" y="620"/>
                      <a:pt x="0" y="1394"/>
                    </a:cubicBezTo>
                    <a:lnTo>
                      <a:pt x="0" y="3918"/>
                    </a:lnTo>
                    <a:cubicBezTo>
                      <a:pt x="0" y="4013"/>
                      <a:pt x="72" y="4096"/>
                      <a:pt x="167" y="4096"/>
                    </a:cubicBezTo>
                    <a:lnTo>
                      <a:pt x="2620" y="4096"/>
                    </a:lnTo>
                    <a:cubicBezTo>
                      <a:pt x="2715" y="4096"/>
                      <a:pt x="2786" y="4013"/>
                      <a:pt x="2786" y="3918"/>
                    </a:cubicBezTo>
                    <a:lnTo>
                      <a:pt x="2786" y="1394"/>
                    </a:lnTo>
                    <a:cubicBezTo>
                      <a:pt x="2786" y="620"/>
                      <a:pt x="2167" y="1"/>
                      <a:pt x="1393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27"/>
              <p:cNvSpPr/>
              <p:nvPr/>
            </p:nvSpPr>
            <p:spPr>
              <a:xfrm>
                <a:off x="5669288" y="3874275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27" y="0"/>
                    </a:moveTo>
                    <a:cubicBezTo>
                      <a:pt x="548" y="0"/>
                      <a:pt x="1" y="548"/>
                      <a:pt x="1" y="1214"/>
                    </a:cubicBezTo>
                    <a:lnTo>
                      <a:pt x="1" y="3750"/>
                    </a:lnTo>
                    <a:lnTo>
                      <a:pt x="2441" y="3750"/>
                    </a:lnTo>
                    <a:lnTo>
                      <a:pt x="2441" y="1214"/>
                    </a:lnTo>
                    <a:cubicBezTo>
                      <a:pt x="2441" y="548"/>
                      <a:pt x="1894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27"/>
              <p:cNvSpPr/>
              <p:nvPr/>
            </p:nvSpPr>
            <p:spPr>
              <a:xfrm>
                <a:off x="5664838" y="3871000"/>
                <a:ext cx="69950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4061" extrusionOk="0">
                    <a:moveTo>
                      <a:pt x="1405" y="298"/>
                    </a:moveTo>
                    <a:cubicBezTo>
                      <a:pt x="1976" y="298"/>
                      <a:pt x="2453" y="774"/>
                      <a:pt x="2453" y="1345"/>
                    </a:cubicBezTo>
                    <a:lnTo>
                      <a:pt x="2453" y="3715"/>
                    </a:lnTo>
                    <a:lnTo>
                      <a:pt x="345" y="3715"/>
                    </a:lnTo>
                    <a:lnTo>
                      <a:pt x="345" y="1345"/>
                    </a:lnTo>
                    <a:cubicBezTo>
                      <a:pt x="345" y="774"/>
                      <a:pt x="822" y="298"/>
                      <a:pt x="1405" y="298"/>
                    </a:cubicBezTo>
                    <a:close/>
                    <a:moveTo>
                      <a:pt x="1405" y="0"/>
                    </a:moveTo>
                    <a:cubicBezTo>
                      <a:pt x="643" y="0"/>
                      <a:pt x="36" y="595"/>
                      <a:pt x="0" y="1357"/>
                    </a:cubicBezTo>
                    <a:lnTo>
                      <a:pt x="0" y="3881"/>
                    </a:lnTo>
                    <a:cubicBezTo>
                      <a:pt x="0" y="3977"/>
                      <a:pt x="83" y="4060"/>
                      <a:pt x="179" y="4060"/>
                    </a:cubicBezTo>
                    <a:lnTo>
                      <a:pt x="2619" y="4060"/>
                    </a:lnTo>
                    <a:cubicBezTo>
                      <a:pt x="2715" y="4048"/>
                      <a:pt x="2798" y="3977"/>
                      <a:pt x="2798" y="3881"/>
                    </a:cubicBezTo>
                    <a:lnTo>
                      <a:pt x="2798" y="1357"/>
                    </a:lnTo>
                    <a:cubicBezTo>
                      <a:pt x="2774" y="595"/>
                      <a:pt x="2155" y="0"/>
                      <a:pt x="1405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27"/>
              <p:cNvSpPr/>
              <p:nvPr/>
            </p:nvSpPr>
            <p:spPr>
              <a:xfrm>
                <a:off x="5790438" y="3874275"/>
                <a:ext cx="610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3751" extrusionOk="0">
                    <a:moveTo>
                      <a:pt x="1227" y="0"/>
                    </a:moveTo>
                    <a:cubicBezTo>
                      <a:pt x="548" y="0"/>
                      <a:pt x="0" y="548"/>
                      <a:pt x="0" y="1214"/>
                    </a:cubicBezTo>
                    <a:lnTo>
                      <a:pt x="0" y="3750"/>
                    </a:lnTo>
                    <a:lnTo>
                      <a:pt x="2441" y="3750"/>
                    </a:lnTo>
                    <a:lnTo>
                      <a:pt x="2441" y="1214"/>
                    </a:lnTo>
                    <a:cubicBezTo>
                      <a:pt x="2441" y="548"/>
                      <a:pt x="1894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27"/>
              <p:cNvSpPr/>
              <p:nvPr/>
            </p:nvSpPr>
            <p:spPr>
              <a:xfrm>
                <a:off x="5785963" y="3870100"/>
                <a:ext cx="699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4097" extrusionOk="0">
                    <a:moveTo>
                      <a:pt x="1406" y="334"/>
                    </a:moveTo>
                    <a:cubicBezTo>
                      <a:pt x="1977" y="334"/>
                      <a:pt x="2454" y="810"/>
                      <a:pt x="2454" y="1381"/>
                    </a:cubicBezTo>
                    <a:lnTo>
                      <a:pt x="2454" y="3751"/>
                    </a:lnTo>
                    <a:lnTo>
                      <a:pt x="346" y="3751"/>
                    </a:lnTo>
                    <a:lnTo>
                      <a:pt x="346" y="1381"/>
                    </a:lnTo>
                    <a:cubicBezTo>
                      <a:pt x="346" y="810"/>
                      <a:pt x="822" y="334"/>
                      <a:pt x="1406" y="334"/>
                    </a:cubicBezTo>
                    <a:close/>
                    <a:moveTo>
                      <a:pt x="1406" y="0"/>
                    </a:moveTo>
                    <a:cubicBezTo>
                      <a:pt x="632" y="0"/>
                      <a:pt x="13" y="619"/>
                      <a:pt x="1" y="1393"/>
                    </a:cubicBezTo>
                    <a:lnTo>
                      <a:pt x="1" y="3917"/>
                    </a:lnTo>
                    <a:cubicBezTo>
                      <a:pt x="13" y="4013"/>
                      <a:pt x="84" y="4084"/>
                      <a:pt x="179" y="4096"/>
                    </a:cubicBezTo>
                    <a:lnTo>
                      <a:pt x="2620" y="4096"/>
                    </a:lnTo>
                    <a:cubicBezTo>
                      <a:pt x="2716" y="4084"/>
                      <a:pt x="2799" y="4013"/>
                      <a:pt x="2799" y="3917"/>
                    </a:cubicBezTo>
                    <a:lnTo>
                      <a:pt x="2799" y="1393"/>
                    </a:lnTo>
                    <a:cubicBezTo>
                      <a:pt x="2799" y="619"/>
                      <a:pt x="2168" y="0"/>
                      <a:pt x="1406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27"/>
              <p:cNvSpPr/>
              <p:nvPr/>
            </p:nvSpPr>
            <p:spPr>
              <a:xfrm>
                <a:off x="5911588" y="3874275"/>
                <a:ext cx="6132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3751" extrusionOk="0">
                    <a:moveTo>
                      <a:pt x="1227" y="0"/>
                    </a:moveTo>
                    <a:cubicBezTo>
                      <a:pt x="548" y="0"/>
                      <a:pt x="0" y="548"/>
                      <a:pt x="0" y="1214"/>
                    </a:cubicBezTo>
                    <a:lnTo>
                      <a:pt x="0" y="3750"/>
                    </a:lnTo>
                    <a:lnTo>
                      <a:pt x="2453" y="3750"/>
                    </a:lnTo>
                    <a:lnTo>
                      <a:pt x="2453" y="1214"/>
                    </a:lnTo>
                    <a:cubicBezTo>
                      <a:pt x="2453" y="548"/>
                      <a:pt x="1893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27"/>
              <p:cNvSpPr/>
              <p:nvPr/>
            </p:nvSpPr>
            <p:spPr>
              <a:xfrm>
                <a:off x="5907413" y="3870100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4" y="334"/>
                    </a:moveTo>
                    <a:cubicBezTo>
                      <a:pt x="1977" y="334"/>
                      <a:pt x="2441" y="810"/>
                      <a:pt x="2441" y="1381"/>
                    </a:cubicBezTo>
                    <a:lnTo>
                      <a:pt x="2441" y="3751"/>
                    </a:lnTo>
                    <a:lnTo>
                      <a:pt x="334" y="3751"/>
                    </a:lnTo>
                    <a:lnTo>
                      <a:pt x="334" y="1381"/>
                    </a:lnTo>
                    <a:cubicBezTo>
                      <a:pt x="334" y="810"/>
                      <a:pt x="810" y="334"/>
                      <a:pt x="1394" y="334"/>
                    </a:cubicBezTo>
                    <a:close/>
                    <a:moveTo>
                      <a:pt x="1394" y="0"/>
                    </a:moveTo>
                    <a:cubicBezTo>
                      <a:pt x="620" y="0"/>
                      <a:pt x="1" y="619"/>
                      <a:pt x="1" y="1393"/>
                    </a:cubicBezTo>
                    <a:lnTo>
                      <a:pt x="1" y="3917"/>
                    </a:lnTo>
                    <a:cubicBezTo>
                      <a:pt x="1" y="4013"/>
                      <a:pt x="72" y="4096"/>
                      <a:pt x="167" y="4096"/>
                    </a:cubicBezTo>
                    <a:lnTo>
                      <a:pt x="2620" y="4096"/>
                    </a:lnTo>
                    <a:cubicBezTo>
                      <a:pt x="2703" y="4084"/>
                      <a:pt x="2787" y="4013"/>
                      <a:pt x="2787" y="3917"/>
                    </a:cubicBezTo>
                    <a:lnTo>
                      <a:pt x="2787" y="1393"/>
                    </a:lnTo>
                    <a:cubicBezTo>
                      <a:pt x="2787" y="619"/>
                      <a:pt x="2156" y="0"/>
                      <a:pt x="139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27"/>
              <p:cNvSpPr/>
              <p:nvPr/>
            </p:nvSpPr>
            <p:spPr>
              <a:xfrm>
                <a:off x="6032738" y="3874275"/>
                <a:ext cx="6132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3751" extrusionOk="0">
                    <a:moveTo>
                      <a:pt x="1227" y="0"/>
                    </a:moveTo>
                    <a:cubicBezTo>
                      <a:pt x="548" y="0"/>
                      <a:pt x="0" y="548"/>
                      <a:pt x="0" y="1214"/>
                    </a:cubicBezTo>
                    <a:lnTo>
                      <a:pt x="0" y="3750"/>
                    </a:lnTo>
                    <a:lnTo>
                      <a:pt x="2453" y="3750"/>
                    </a:lnTo>
                    <a:lnTo>
                      <a:pt x="2453" y="1214"/>
                    </a:lnTo>
                    <a:cubicBezTo>
                      <a:pt x="2453" y="548"/>
                      <a:pt x="1905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27"/>
              <p:cNvSpPr/>
              <p:nvPr/>
            </p:nvSpPr>
            <p:spPr>
              <a:xfrm>
                <a:off x="6028563" y="3871000"/>
                <a:ext cx="6967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61" extrusionOk="0">
                    <a:moveTo>
                      <a:pt x="1394" y="298"/>
                    </a:moveTo>
                    <a:cubicBezTo>
                      <a:pt x="1977" y="298"/>
                      <a:pt x="2441" y="774"/>
                      <a:pt x="2441" y="1345"/>
                    </a:cubicBezTo>
                    <a:lnTo>
                      <a:pt x="2441" y="3715"/>
                    </a:lnTo>
                    <a:lnTo>
                      <a:pt x="346" y="3715"/>
                    </a:lnTo>
                    <a:lnTo>
                      <a:pt x="346" y="1345"/>
                    </a:lnTo>
                    <a:cubicBezTo>
                      <a:pt x="346" y="774"/>
                      <a:pt x="810" y="298"/>
                      <a:pt x="1394" y="298"/>
                    </a:cubicBezTo>
                    <a:close/>
                    <a:moveTo>
                      <a:pt x="1394" y="0"/>
                    </a:moveTo>
                    <a:cubicBezTo>
                      <a:pt x="643" y="0"/>
                      <a:pt x="24" y="595"/>
                      <a:pt x="0" y="1357"/>
                    </a:cubicBezTo>
                    <a:lnTo>
                      <a:pt x="0" y="3881"/>
                    </a:lnTo>
                    <a:cubicBezTo>
                      <a:pt x="0" y="3977"/>
                      <a:pt x="72" y="4060"/>
                      <a:pt x="167" y="4060"/>
                    </a:cubicBezTo>
                    <a:lnTo>
                      <a:pt x="2620" y="4060"/>
                    </a:lnTo>
                    <a:cubicBezTo>
                      <a:pt x="2715" y="4048"/>
                      <a:pt x="2787" y="3977"/>
                      <a:pt x="2787" y="3881"/>
                    </a:cubicBezTo>
                    <a:lnTo>
                      <a:pt x="2787" y="1357"/>
                    </a:lnTo>
                    <a:cubicBezTo>
                      <a:pt x="2763" y="595"/>
                      <a:pt x="2144" y="0"/>
                      <a:pt x="1394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27"/>
              <p:cNvSpPr/>
              <p:nvPr/>
            </p:nvSpPr>
            <p:spPr>
              <a:xfrm>
                <a:off x="6153888" y="3874275"/>
                <a:ext cx="61325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3751" extrusionOk="0">
                    <a:moveTo>
                      <a:pt x="1226" y="0"/>
                    </a:moveTo>
                    <a:cubicBezTo>
                      <a:pt x="548" y="0"/>
                      <a:pt x="0" y="548"/>
                      <a:pt x="0" y="1214"/>
                    </a:cubicBezTo>
                    <a:lnTo>
                      <a:pt x="0" y="3750"/>
                    </a:lnTo>
                    <a:lnTo>
                      <a:pt x="2453" y="3750"/>
                    </a:lnTo>
                    <a:lnTo>
                      <a:pt x="2453" y="1214"/>
                    </a:lnTo>
                    <a:cubicBezTo>
                      <a:pt x="2453" y="548"/>
                      <a:pt x="1905" y="0"/>
                      <a:pt x="12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27"/>
              <p:cNvSpPr/>
              <p:nvPr/>
            </p:nvSpPr>
            <p:spPr>
              <a:xfrm>
                <a:off x="6149713" y="3870100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3" y="334"/>
                    </a:moveTo>
                    <a:cubicBezTo>
                      <a:pt x="1977" y="334"/>
                      <a:pt x="2441" y="810"/>
                      <a:pt x="2441" y="1381"/>
                    </a:cubicBezTo>
                    <a:lnTo>
                      <a:pt x="2441" y="3751"/>
                    </a:lnTo>
                    <a:lnTo>
                      <a:pt x="346" y="3751"/>
                    </a:lnTo>
                    <a:lnTo>
                      <a:pt x="346" y="1381"/>
                    </a:lnTo>
                    <a:cubicBezTo>
                      <a:pt x="346" y="810"/>
                      <a:pt x="810" y="334"/>
                      <a:pt x="1393" y="334"/>
                    </a:cubicBezTo>
                    <a:close/>
                    <a:moveTo>
                      <a:pt x="1393" y="0"/>
                    </a:moveTo>
                    <a:cubicBezTo>
                      <a:pt x="619" y="0"/>
                      <a:pt x="0" y="619"/>
                      <a:pt x="0" y="1393"/>
                    </a:cubicBezTo>
                    <a:lnTo>
                      <a:pt x="0" y="3917"/>
                    </a:lnTo>
                    <a:cubicBezTo>
                      <a:pt x="0" y="4013"/>
                      <a:pt x="72" y="4084"/>
                      <a:pt x="167" y="4096"/>
                    </a:cubicBezTo>
                    <a:lnTo>
                      <a:pt x="2620" y="4096"/>
                    </a:lnTo>
                    <a:cubicBezTo>
                      <a:pt x="2715" y="4084"/>
                      <a:pt x="2786" y="4013"/>
                      <a:pt x="2786" y="3917"/>
                    </a:cubicBezTo>
                    <a:lnTo>
                      <a:pt x="2786" y="1393"/>
                    </a:lnTo>
                    <a:cubicBezTo>
                      <a:pt x="2786" y="619"/>
                      <a:pt x="2167" y="0"/>
                      <a:pt x="139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27"/>
              <p:cNvSpPr/>
              <p:nvPr/>
            </p:nvSpPr>
            <p:spPr>
              <a:xfrm>
                <a:off x="6275013" y="3711450"/>
                <a:ext cx="613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751" extrusionOk="0">
                    <a:moveTo>
                      <a:pt x="1227" y="0"/>
                    </a:moveTo>
                    <a:cubicBezTo>
                      <a:pt x="549" y="0"/>
                      <a:pt x="1" y="548"/>
                      <a:pt x="1" y="1227"/>
                    </a:cubicBezTo>
                    <a:lnTo>
                      <a:pt x="1" y="3751"/>
                    </a:lnTo>
                    <a:lnTo>
                      <a:pt x="2454" y="3751"/>
                    </a:lnTo>
                    <a:lnTo>
                      <a:pt x="2454" y="1227"/>
                    </a:lnTo>
                    <a:cubicBezTo>
                      <a:pt x="2454" y="548"/>
                      <a:pt x="1906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27"/>
              <p:cNvSpPr/>
              <p:nvPr/>
            </p:nvSpPr>
            <p:spPr>
              <a:xfrm>
                <a:off x="6270863" y="3707275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3" y="334"/>
                    </a:moveTo>
                    <a:cubicBezTo>
                      <a:pt x="1977" y="334"/>
                      <a:pt x="2441" y="810"/>
                      <a:pt x="2441" y="1394"/>
                    </a:cubicBezTo>
                    <a:lnTo>
                      <a:pt x="2441" y="3751"/>
                    </a:lnTo>
                    <a:lnTo>
                      <a:pt x="345" y="3751"/>
                    </a:lnTo>
                    <a:lnTo>
                      <a:pt x="345" y="1394"/>
                    </a:lnTo>
                    <a:cubicBezTo>
                      <a:pt x="345" y="810"/>
                      <a:pt x="810" y="334"/>
                      <a:pt x="1393" y="334"/>
                    </a:cubicBezTo>
                    <a:close/>
                    <a:moveTo>
                      <a:pt x="1393" y="1"/>
                    </a:moveTo>
                    <a:cubicBezTo>
                      <a:pt x="619" y="1"/>
                      <a:pt x="0" y="620"/>
                      <a:pt x="0" y="1394"/>
                    </a:cubicBezTo>
                    <a:lnTo>
                      <a:pt x="0" y="3918"/>
                    </a:lnTo>
                    <a:cubicBezTo>
                      <a:pt x="0" y="4013"/>
                      <a:pt x="72" y="4096"/>
                      <a:pt x="167" y="4096"/>
                    </a:cubicBezTo>
                    <a:lnTo>
                      <a:pt x="2620" y="4096"/>
                    </a:lnTo>
                    <a:cubicBezTo>
                      <a:pt x="2715" y="4084"/>
                      <a:pt x="2786" y="4013"/>
                      <a:pt x="2786" y="3918"/>
                    </a:cubicBezTo>
                    <a:lnTo>
                      <a:pt x="2786" y="1394"/>
                    </a:lnTo>
                    <a:cubicBezTo>
                      <a:pt x="2786" y="620"/>
                      <a:pt x="2167" y="1"/>
                      <a:pt x="1393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27"/>
              <p:cNvSpPr/>
              <p:nvPr/>
            </p:nvSpPr>
            <p:spPr>
              <a:xfrm>
                <a:off x="6275013" y="3874275"/>
                <a:ext cx="613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751" extrusionOk="0">
                    <a:moveTo>
                      <a:pt x="1227" y="0"/>
                    </a:moveTo>
                    <a:cubicBezTo>
                      <a:pt x="549" y="0"/>
                      <a:pt x="1" y="548"/>
                      <a:pt x="1" y="1214"/>
                    </a:cubicBezTo>
                    <a:lnTo>
                      <a:pt x="1" y="3750"/>
                    </a:lnTo>
                    <a:lnTo>
                      <a:pt x="2454" y="3750"/>
                    </a:lnTo>
                    <a:lnTo>
                      <a:pt x="2454" y="1214"/>
                    </a:lnTo>
                    <a:cubicBezTo>
                      <a:pt x="2454" y="548"/>
                      <a:pt x="1906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27"/>
              <p:cNvSpPr/>
              <p:nvPr/>
            </p:nvSpPr>
            <p:spPr>
              <a:xfrm>
                <a:off x="6270863" y="3870100"/>
                <a:ext cx="69675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97" extrusionOk="0">
                    <a:moveTo>
                      <a:pt x="1393" y="334"/>
                    </a:moveTo>
                    <a:cubicBezTo>
                      <a:pt x="1977" y="334"/>
                      <a:pt x="2441" y="810"/>
                      <a:pt x="2441" y="1381"/>
                    </a:cubicBezTo>
                    <a:lnTo>
                      <a:pt x="2441" y="3751"/>
                    </a:lnTo>
                    <a:lnTo>
                      <a:pt x="345" y="3751"/>
                    </a:lnTo>
                    <a:lnTo>
                      <a:pt x="345" y="1381"/>
                    </a:lnTo>
                    <a:cubicBezTo>
                      <a:pt x="345" y="810"/>
                      <a:pt x="810" y="334"/>
                      <a:pt x="1393" y="334"/>
                    </a:cubicBezTo>
                    <a:close/>
                    <a:moveTo>
                      <a:pt x="1393" y="0"/>
                    </a:moveTo>
                    <a:cubicBezTo>
                      <a:pt x="619" y="0"/>
                      <a:pt x="0" y="619"/>
                      <a:pt x="0" y="1393"/>
                    </a:cubicBezTo>
                    <a:lnTo>
                      <a:pt x="0" y="3917"/>
                    </a:lnTo>
                    <a:cubicBezTo>
                      <a:pt x="0" y="4013"/>
                      <a:pt x="72" y="4084"/>
                      <a:pt x="167" y="4096"/>
                    </a:cubicBezTo>
                    <a:lnTo>
                      <a:pt x="2620" y="4096"/>
                    </a:lnTo>
                    <a:cubicBezTo>
                      <a:pt x="2715" y="4084"/>
                      <a:pt x="2786" y="4013"/>
                      <a:pt x="2786" y="3917"/>
                    </a:cubicBezTo>
                    <a:lnTo>
                      <a:pt x="2786" y="1393"/>
                    </a:lnTo>
                    <a:cubicBezTo>
                      <a:pt x="2786" y="619"/>
                      <a:pt x="2167" y="0"/>
                      <a:pt x="139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27"/>
              <p:cNvSpPr/>
              <p:nvPr/>
            </p:nvSpPr>
            <p:spPr>
              <a:xfrm>
                <a:off x="6396163" y="3874275"/>
                <a:ext cx="61350" cy="937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751" extrusionOk="0">
                    <a:moveTo>
                      <a:pt x="1227" y="0"/>
                    </a:moveTo>
                    <a:cubicBezTo>
                      <a:pt x="548" y="0"/>
                      <a:pt x="1" y="548"/>
                      <a:pt x="1" y="1214"/>
                    </a:cubicBezTo>
                    <a:lnTo>
                      <a:pt x="1" y="3750"/>
                    </a:lnTo>
                    <a:lnTo>
                      <a:pt x="2453" y="3750"/>
                    </a:lnTo>
                    <a:lnTo>
                      <a:pt x="2453" y="1214"/>
                    </a:lnTo>
                    <a:cubicBezTo>
                      <a:pt x="2453" y="548"/>
                      <a:pt x="1906" y="0"/>
                      <a:pt x="1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27"/>
              <p:cNvSpPr/>
              <p:nvPr/>
            </p:nvSpPr>
            <p:spPr>
              <a:xfrm>
                <a:off x="6392013" y="3871000"/>
                <a:ext cx="69675" cy="101525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061" extrusionOk="0">
                    <a:moveTo>
                      <a:pt x="1393" y="298"/>
                    </a:moveTo>
                    <a:cubicBezTo>
                      <a:pt x="1976" y="298"/>
                      <a:pt x="2453" y="774"/>
                      <a:pt x="2453" y="1345"/>
                    </a:cubicBezTo>
                    <a:lnTo>
                      <a:pt x="2453" y="3715"/>
                    </a:lnTo>
                    <a:lnTo>
                      <a:pt x="345" y="3715"/>
                    </a:lnTo>
                    <a:lnTo>
                      <a:pt x="345" y="1345"/>
                    </a:lnTo>
                    <a:cubicBezTo>
                      <a:pt x="345" y="774"/>
                      <a:pt x="810" y="298"/>
                      <a:pt x="1393" y="298"/>
                    </a:cubicBezTo>
                    <a:close/>
                    <a:moveTo>
                      <a:pt x="1393" y="0"/>
                    </a:moveTo>
                    <a:cubicBezTo>
                      <a:pt x="643" y="0"/>
                      <a:pt x="24" y="595"/>
                      <a:pt x="0" y="1357"/>
                    </a:cubicBezTo>
                    <a:lnTo>
                      <a:pt x="0" y="3881"/>
                    </a:lnTo>
                    <a:cubicBezTo>
                      <a:pt x="0" y="3977"/>
                      <a:pt x="71" y="4060"/>
                      <a:pt x="167" y="4060"/>
                    </a:cubicBezTo>
                    <a:lnTo>
                      <a:pt x="2619" y="4060"/>
                    </a:lnTo>
                    <a:cubicBezTo>
                      <a:pt x="2715" y="4048"/>
                      <a:pt x="2786" y="3977"/>
                      <a:pt x="2786" y="3881"/>
                    </a:cubicBezTo>
                    <a:lnTo>
                      <a:pt x="2786" y="1357"/>
                    </a:lnTo>
                    <a:cubicBezTo>
                      <a:pt x="2762" y="595"/>
                      <a:pt x="2143" y="0"/>
                      <a:pt x="1393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27"/>
              <p:cNvSpPr/>
              <p:nvPr/>
            </p:nvSpPr>
            <p:spPr>
              <a:xfrm>
                <a:off x="6496488" y="3801050"/>
                <a:ext cx="466450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18658" h="346" extrusionOk="0">
                    <a:moveTo>
                      <a:pt x="226" y="0"/>
                    </a:moveTo>
                    <a:cubicBezTo>
                      <a:pt x="0" y="0"/>
                      <a:pt x="0" y="333"/>
                      <a:pt x="226" y="345"/>
                    </a:cubicBezTo>
                    <a:lnTo>
                      <a:pt x="18419" y="345"/>
                    </a:lnTo>
                    <a:cubicBezTo>
                      <a:pt x="18657" y="345"/>
                      <a:pt x="18657" y="0"/>
                      <a:pt x="1841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42" name="Google Shape;7342;p27"/>
            <p:cNvSpPr/>
            <p:nvPr/>
          </p:nvSpPr>
          <p:spPr>
            <a:xfrm>
              <a:off x="2816882" y="1784600"/>
              <a:ext cx="222300" cy="2223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7"/>
            <p:cNvSpPr/>
            <p:nvPr/>
          </p:nvSpPr>
          <p:spPr>
            <a:xfrm>
              <a:off x="2816882" y="3193300"/>
              <a:ext cx="222300" cy="2223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7"/>
            <p:cNvSpPr/>
            <p:nvPr/>
          </p:nvSpPr>
          <p:spPr>
            <a:xfrm>
              <a:off x="6102196" y="1784600"/>
              <a:ext cx="222300" cy="222300"/>
            </a:xfrm>
            <a:prstGeom prst="ellipse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7"/>
            <p:cNvSpPr/>
            <p:nvPr/>
          </p:nvSpPr>
          <p:spPr>
            <a:xfrm>
              <a:off x="6102196" y="3193300"/>
              <a:ext cx="222300" cy="222300"/>
            </a:xfrm>
            <a:prstGeom prst="ellipse">
              <a:avLst/>
            </a:pr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6" name="Google Shape;7346;p27"/>
          <p:cNvGrpSpPr/>
          <p:nvPr/>
        </p:nvGrpSpPr>
        <p:grpSpPr>
          <a:xfrm>
            <a:off x="457224" y="1773283"/>
            <a:ext cx="1921508" cy="720200"/>
            <a:chOff x="814525" y="1677500"/>
            <a:chExt cx="1979100" cy="720200"/>
          </a:xfrm>
        </p:grpSpPr>
        <p:sp>
          <p:nvSpPr>
            <p:cNvPr id="7347" name="Google Shape;7347;p27"/>
            <p:cNvSpPr txBox="1"/>
            <p:nvPr/>
          </p:nvSpPr>
          <p:spPr>
            <a:xfrm>
              <a:off x="814525" y="1968100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the ringed one and a gas giant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48" name="Google Shape;7348;p27"/>
            <p:cNvSpPr txBox="1"/>
            <p:nvPr/>
          </p:nvSpPr>
          <p:spPr>
            <a:xfrm>
              <a:off x="814525" y="1677500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349" name="Google Shape;7349;p27"/>
          <p:cNvGrpSpPr/>
          <p:nvPr/>
        </p:nvGrpSpPr>
        <p:grpSpPr>
          <a:xfrm>
            <a:off x="457227" y="3182144"/>
            <a:ext cx="1921508" cy="720200"/>
            <a:chOff x="924625" y="3325707"/>
            <a:chExt cx="1979100" cy="720200"/>
          </a:xfrm>
        </p:grpSpPr>
        <p:sp>
          <p:nvSpPr>
            <p:cNvPr id="7350" name="Google Shape;7350;p27"/>
            <p:cNvSpPr txBox="1"/>
            <p:nvPr/>
          </p:nvSpPr>
          <p:spPr>
            <a:xfrm>
              <a:off x="924625" y="3616307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51" name="Google Shape;7351;p27"/>
            <p:cNvSpPr txBox="1"/>
            <p:nvPr/>
          </p:nvSpPr>
          <p:spPr>
            <a:xfrm>
              <a:off x="924625" y="3325707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352" name="Google Shape;7352;p27"/>
          <p:cNvGrpSpPr/>
          <p:nvPr/>
        </p:nvGrpSpPr>
        <p:grpSpPr>
          <a:xfrm>
            <a:off x="6765552" y="1773283"/>
            <a:ext cx="1921517" cy="720200"/>
            <a:chOff x="6765552" y="1537858"/>
            <a:chExt cx="1921517" cy="720200"/>
          </a:xfrm>
        </p:grpSpPr>
        <p:sp>
          <p:nvSpPr>
            <p:cNvPr id="7353" name="Google Shape;7353;p27"/>
            <p:cNvSpPr txBox="1"/>
            <p:nvPr/>
          </p:nvSpPr>
          <p:spPr>
            <a:xfrm>
              <a:off x="6765552" y="1828458"/>
              <a:ext cx="1921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54" name="Google Shape;7354;p27"/>
            <p:cNvSpPr txBox="1"/>
            <p:nvPr/>
          </p:nvSpPr>
          <p:spPr>
            <a:xfrm>
              <a:off x="7175369" y="1537858"/>
              <a:ext cx="15117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1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355" name="Google Shape;7355;p27"/>
          <p:cNvGrpSpPr/>
          <p:nvPr/>
        </p:nvGrpSpPr>
        <p:grpSpPr>
          <a:xfrm>
            <a:off x="6765552" y="3182144"/>
            <a:ext cx="1921517" cy="720200"/>
            <a:chOff x="6765552" y="2946719"/>
            <a:chExt cx="1921517" cy="720200"/>
          </a:xfrm>
        </p:grpSpPr>
        <p:sp>
          <p:nvSpPr>
            <p:cNvPr id="7356" name="Google Shape;7356;p27"/>
            <p:cNvSpPr txBox="1"/>
            <p:nvPr/>
          </p:nvSpPr>
          <p:spPr>
            <a:xfrm>
              <a:off x="6765552" y="3237319"/>
              <a:ext cx="1921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57" name="Google Shape;7357;p27"/>
            <p:cNvSpPr txBox="1"/>
            <p:nvPr/>
          </p:nvSpPr>
          <p:spPr>
            <a:xfrm>
              <a:off x="7175369" y="2946719"/>
              <a:ext cx="15117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18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2" name="Google Shape;7362;p28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7363" name="Google Shape;7363;p28"/>
          <p:cNvGrpSpPr/>
          <p:nvPr/>
        </p:nvGrpSpPr>
        <p:grpSpPr>
          <a:xfrm>
            <a:off x="2043344" y="1079616"/>
            <a:ext cx="5057091" cy="2799256"/>
            <a:chOff x="2654821" y="2311071"/>
            <a:chExt cx="2279715" cy="1262120"/>
          </a:xfrm>
        </p:grpSpPr>
        <p:grpSp>
          <p:nvGrpSpPr>
            <p:cNvPr id="7364" name="Google Shape;7364;p28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365" name="Google Shape;7365;p28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66" name="Google Shape;7366;p28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67" name="Google Shape;7367;p28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368" name="Google Shape;7368;p28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grpSp>
            <p:nvGrpSpPr>
              <p:cNvPr id="7369" name="Google Shape;7369;p28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370" name="Google Shape;7370;p28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s-ES"/>
                </a:p>
              </p:txBody>
            </p:sp>
            <p:sp>
              <p:nvSpPr>
                <p:cNvPr id="7371" name="Google Shape;7371;p28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2" name="Google Shape;7372;p28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3" name="Google Shape;7373;p28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4" name="Google Shape;7374;p28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375" name="Google Shape;7375;p28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376" name="Google Shape;7376;p28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77" name="Google Shape;7377;p28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78" name="Google Shape;7378;p28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79" name="Google Shape;7379;p28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80" name="Google Shape;7380;p28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81" name="Google Shape;7381;p28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28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28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28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28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86" name="Google Shape;7386;p28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387" name="Google Shape;7387;p28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28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7389" name="Google Shape;7389;p28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390" name="Google Shape;7390;p28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28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92" name="Google Shape;7392;p28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7393" name="Google Shape;7393;p28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394" name="Google Shape;7394;p28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28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7396" name="Google Shape;7396;p28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397" name="Google Shape;7397;p28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98" name="Google Shape;7398;p28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9" name="Google Shape;7399;p28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400" name="Google Shape;7400;p28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grpSp>
            <p:nvGrpSpPr>
              <p:cNvPr id="7401" name="Google Shape;7401;p28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402" name="Google Shape;7402;p28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3" name="Google Shape;7403;p28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04" name="Google Shape;7404;p28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405" name="Google Shape;7405;p28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406" name="Google Shape;7406;p28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407" name="Google Shape;7407;p28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408" name="Google Shape;7408;p28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409" name="Google Shape;7409;p28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10" name="Google Shape;7410;p28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411" name="Google Shape;7411;p28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412" name="Google Shape;7412;p28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13" name="Google Shape;7413;p28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8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8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416" name="Google Shape;7416;p28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417" name="Google Shape;7417;p28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28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28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28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28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28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28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28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28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28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28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28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28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28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28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28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433" name="Google Shape;7433;p28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8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8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8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8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8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8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8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8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8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8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8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8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8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8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8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8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8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8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8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7453" name="Google Shape;7453;p28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7454" name="Google Shape;7454;p28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55" name="Google Shape;7455;p28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7456" name="Google Shape;7456;p28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28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58" name="Google Shape;7458;p28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59" name="Google Shape;7459;p28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7460" name="Google Shape;7460;p28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28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28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28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64" name="Google Shape;7464;p28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8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8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8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8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8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8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71" name="Google Shape;7471;p28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7472" name="Google Shape;7472;p28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28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28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28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76" name="Google Shape;7476;p28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8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8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8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8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8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8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8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8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8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8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8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8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8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8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8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8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8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8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8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8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8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8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8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8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8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8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8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8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05" name="Google Shape;7505;p28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7506" name="Google Shape;7506;p28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28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08" name="Google Shape;7508;p28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09" name="Google Shape;7509;p28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7510" name="Google Shape;7510;p28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7511" name="Google Shape;7511;p28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2" name="Google Shape;7512;p28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7513" name="Google Shape;7513;p28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28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15" name="Google Shape;7515;p28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8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8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8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8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8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8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8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23" name="Google Shape;7523;p28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7524" name="Google Shape;7524;p28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28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28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28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28" name="Google Shape;7528;p28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8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8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8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8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8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8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8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36" name="Google Shape;7536;p28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7537" name="Google Shape;7537;p28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28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28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28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41" name="Google Shape;7541;p28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8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8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8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8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8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8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8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8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8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8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8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8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8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8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8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8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7558" name="Google Shape;7558;p28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8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8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8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8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8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8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8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8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8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8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8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7570" name="Google Shape;7570;p28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8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8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8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8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8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8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8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8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8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8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8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8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83" name="Google Shape;7583;p28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7584" name="Google Shape;7584;p28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28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86" name="Google Shape;7586;p28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8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8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8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8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8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8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8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8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7595" name="Google Shape;7595;p28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8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8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8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8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8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8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8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8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8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7605" name="Google Shape;7605;p28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8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8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8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8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8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7611" name="Google Shape;7611;p28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8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8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8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8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8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8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8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8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8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1" name="Google Shape;7621;p28"/>
          <p:cNvGrpSpPr/>
          <p:nvPr/>
        </p:nvGrpSpPr>
        <p:grpSpPr>
          <a:xfrm>
            <a:off x="457234" y="4000485"/>
            <a:ext cx="1840701" cy="761275"/>
            <a:chOff x="685800" y="1435625"/>
            <a:chExt cx="1932900" cy="761275"/>
          </a:xfrm>
        </p:grpSpPr>
        <p:sp>
          <p:nvSpPr>
            <p:cNvPr id="7622" name="Google Shape;7622;p28"/>
            <p:cNvSpPr txBox="1"/>
            <p:nvPr/>
          </p:nvSpPr>
          <p:spPr>
            <a:xfrm>
              <a:off x="685800" y="1601100"/>
              <a:ext cx="19329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23" name="Google Shape;7623;p28"/>
            <p:cNvSpPr txBox="1"/>
            <p:nvPr/>
          </p:nvSpPr>
          <p:spPr>
            <a:xfrm>
              <a:off x="685800" y="14356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624" name="Google Shape;7624;p28"/>
          <p:cNvGrpSpPr/>
          <p:nvPr/>
        </p:nvGrpSpPr>
        <p:grpSpPr>
          <a:xfrm>
            <a:off x="2586858" y="4000485"/>
            <a:ext cx="1840701" cy="761275"/>
            <a:chOff x="685800" y="1435625"/>
            <a:chExt cx="1932900" cy="761275"/>
          </a:xfrm>
        </p:grpSpPr>
        <p:sp>
          <p:nvSpPr>
            <p:cNvPr id="7625" name="Google Shape;7625;p28"/>
            <p:cNvSpPr txBox="1"/>
            <p:nvPr/>
          </p:nvSpPr>
          <p:spPr>
            <a:xfrm>
              <a:off x="685800" y="1601100"/>
              <a:ext cx="19329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26" name="Google Shape;7626;p28"/>
            <p:cNvSpPr txBox="1"/>
            <p:nvPr/>
          </p:nvSpPr>
          <p:spPr>
            <a:xfrm>
              <a:off x="685800" y="14356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1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627" name="Google Shape;7627;p28"/>
          <p:cNvGrpSpPr/>
          <p:nvPr/>
        </p:nvGrpSpPr>
        <p:grpSpPr>
          <a:xfrm>
            <a:off x="4716481" y="4000485"/>
            <a:ext cx="1840701" cy="761275"/>
            <a:chOff x="685800" y="1435625"/>
            <a:chExt cx="1932900" cy="761275"/>
          </a:xfrm>
        </p:grpSpPr>
        <p:sp>
          <p:nvSpPr>
            <p:cNvPr id="7628" name="Google Shape;7628;p28"/>
            <p:cNvSpPr txBox="1"/>
            <p:nvPr/>
          </p:nvSpPr>
          <p:spPr>
            <a:xfrm>
              <a:off x="685800" y="1601100"/>
              <a:ext cx="19329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29" name="Google Shape;7629;p28"/>
            <p:cNvSpPr txBox="1"/>
            <p:nvPr/>
          </p:nvSpPr>
          <p:spPr>
            <a:xfrm>
              <a:off x="1061693" y="14356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16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630" name="Google Shape;7630;p28"/>
          <p:cNvGrpSpPr/>
          <p:nvPr/>
        </p:nvGrpSpPr>
        <p:grpSpPr>
          <a:xfrm>
            <a:off x="6846105" y="4000485"/>
            <a:ext cx="1840701" cy="761275"/>
            <a:chOff x="685800" y="1435625"/>
            <a:chExt cx="1932900" cy="761275"/>
          </a:xfrm>
        </p:grpSpPr>
        <p:sp>
          <p:nvSpPr>
            <p:cNvPr id="7631" name="Google Shape;7631;p28"/>
            <p:cNvSpPr txBox="1"/>
            <p:nvPr/>
          </p:nvSpPr>
          <p:spPr>
            <a:xfrm>
              <a:off x="685800" y="1601100"/>
              <a:ext cx="19329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the ringed one and a gas giant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32" name="Google Shape;7632;p28"/>
            <p:cNvSpPr txBox="1"/>
            <p:nvPr/>
          </p:nvSpPr>
          <p:spPr>
            <a:xfrm>
              <a:off x="1061693" y="14356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16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7633" name="Google Shape;7633;p28"/>
          <p:cNvSpPr/>
          <p:nvPr/>
        </p:nvSpPr>
        <p:spPr>
          <a:xfrm>
            <a:off x="461150" y="2152000"/>
            <a:ext cx="4156175" cy="2577650"/>
          </a:xfrm>
          <a:custGeom>
            <a:avLst/>
            <a:gdLst/>
            <a:ahLst/>
            <a:cxnLst/>
            <a:rect l="l" t="t" r="r" b="b"/>
            <a:pathLst>
              <a:path w="166247" h="103106" extrusionOk="0">
                <a:moveTo>
                  <a:pt x="166247" y="0"/>
                </a:moveTo>
                <a:lnTo>
                  <a:pt x="0" y="70945"/>
                </a:lnTo>
                <a:lnTo>
                  <a:pt x="0" y="103106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7634" name="Google Shape;7634;p28"/>
          <p:cNvSpPr/>
          <p:nvPr/>
        </p:nvSpPr>
        <p:spPr>
          <a:xfrm>
            <a:off x="2586850" y="2152000"/>
            <a:ext cx="2030291" cy="2577650"/>
          </a:xfrm>
          <a:custGeom>
            <a:avLst/>
            <a:gdLst/>
            <a:ahLst/>
            <a:cxnLst/>
            <a:rect l="l" t="t" r="r" b="b"/>
            <a:pathLst>
              <a:path w="166247" h="103106" extrusionOk="0">
                <a:moveTo>
                  <a:pt x="166247" y="0"/>
                </a:moveTo>
                <a:lnTo>
                  <a:pt x="0" y="70945"/>
                </a:lnTo>
                <a:lnTo>
                  <a:pt x="0" y="103106"/>
                </a:ln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7635" name="Google Shape;7635;p28"/>
          <p:cNvSpPr/>
          <p:nvPr/>
        </p:nvSpPr>
        <p:spPr>
          <a:xfrm flipH="1">
            <a:off x="4530625" y="2152000"/>
            <a:ext cx="4156175" cy="2577650"/>
          </a:xfrm>
          <a:custGeom>
            <a:avLst/>
            <a:gdLst/>
            <a:ahLst/>
            <a:cxnLst/>
            <a:rect l="l" t="t" r="r" b="b"/>
            <a:pathLst>
              <a:path w="166247" h="103106" extrusionOk="0">
                <a:moveTo>
                  <a:pt x="166247" y="0"/>
                </a:moveTo>
                <a:lnTo>
                  <a:pt x="0" y="70945"/>
                </a:lnTo>
                <a:lnTo>
                  <a:pt x="0" y="103106"/>
                </a:lnTo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7636" name="Google Shape;7636;p28"/>
          <p:cNvSpPr/>
          <p:nvPr/>
        </p:nvSpPr>
        <p:spPr>
          <a:xfrm flipH="1">
            <a:off x="4530809" y="2152000"/>
            <a:ext cx="2030291" cy="2577650"/>
          </a:xfrm>
          <a:custGeom>
            <a:avLst/>
            <a:gdLst/>
            <a:ahLst/>
            <a:cxnLst/>
            <a:rect l="l" t="t" r="r" b="b"/>
            <a:pathLst>
              <a:path w="166247" h="103106" extrusionOk="0">
                <a:moveTo>
                  <a:pt x="166247" y="0"/>
                </a:moveTo>
                <a:lnTo>
                  <a:pt x="0" y="70945"/>
                </a:lnTo>
                <a:lnTo>
                  <a:pt x="0" y="10310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grpSp>
        <p:nvGrpSpPr>
          <p:cNvPr id="7637" name="Google Shape;7637;p28"/>
          <p:cNvGrpSpPr/>
          <p:nvPr/>
        </p:nvGrpSpPr>
        <p:grpSpPr>
          <a:xfrm>
            <a:off x="4320194" y="1632138"/>
            <a:ext cx="791412" cy="747829"/>
            <a:chOff x="4302185" y="1718628"/>
            <a:chExt cx="848790" cy="802048"/>
          </a:xfrm>
        </p:grpSpPr>
        <p:grpSp>
          <p:nvGrpSpPr>
            <p:cNvPr id="7638" name="Google Shape;7638;p28"/>
            <p:cNvGrpSpPr/>
            <p:nvPr/>
          </p:nvGrpSpPr>
          <p:grpSpPr>
            <a:xfrm>
              <a:off x="4764710" y="2400023"/>
              <a:ext cx="106568" cy="112663"/>
              <a:chOff x="3960625" y="2587825"/>
              <a:chExt cx="94050" cy="104125"/>
            </a:xfrm>
          </p:grpSpPr>
          <p:sp>
            <p:nvSpPr>
              <p:cNvPr id="7639" name="Google Shape;7639;p28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40" name="Google Shape;7640;p28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1" name="Google Shape;7641;p28"/>
            <p:cNvGrpSpPr/>
            <p:nvPr/>
          </p:nvGrpSpPr>
          <p:grpSpPr>
            <a:xfrm>
              <a:off x="4543444" y="2305970"/>
              <a:ext cx="196706" cy="203335"/>
              <a:chOff x="3765350" y="2500900"/>
              <a:chExt cx="173600" cy="187925"/>
            </a:xfrm>
          </p:grpSpPr>
          <p:sp>
            <p:nvSpPr>
              <p:cNvPr id="7642" name="Google Shape;7642;p28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43" name="Google Shape;7643;p28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28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28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28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28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48" name="Google Shape;7648;p28"/>
            <p:cNvGrpSpPr/>
            <p:nvPr/>
          </p:nvGrpSpPr>
          <p:grpSpPr>
            <a:xfrm>
              <a:off x="4526590" y="2285358"/>
              <a:ext cx="96455" cy="56048"/>
              <a:chOff x="3750475" y="2481850"/>
              <a:chExt cx="85125" cy="51800"/>
            </a:xfrm>
          </p:grpSpPr>
          <p:sp>
            <p:nvSpPr>
              <p:cNvPr id="7649" name="Google Shape;7649;p28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28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7651" name="Google Shape;7651;p28"/>
            <p:cNvGrpSpPr/>
            <p:nvPr/>
          </p:nvGrpSpPr>
          <p:grpSpPr>
            <a:xfrm>
              <a:off x="4386878" y="2231907"/>
              <a:ext cx="195007" cy="182939"/>
              <a:chOff x="3627175" y="2432450"/>
              <a:chExt cx="172100" cy="169075"/>
            </a:xfrm>
          </p:grpSpPr>
          <p:sp>
            <p:nvSpPr>
              <p:cNvPr id="7652" name="Google Shape;7652;p28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28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54" name="Google Shape;7654;p28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7655" name="Google Shape;7655;p28"/>
            <p:cNvGrpSpPr/>
            <p:nvPr/>
          </p:nvGrpSpPr>
          <p:grpSpPr>
            <a:xfrm>
              <a:off x="4312503" y="2397453"/>
              <a:ext cx="69730" cy="107166"/>
              <a:chOff x="3561536" y="2585450"/>
              <a:chExt cx="61539" cy="99045"/>
            </a:xfrm>
          </p:grpSpPr>
          <p:sp>
            <p:nvSpPr>
              <p:cNvPr id="7656" name="Google Shape;7656;p28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28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7658" name="Google Shape;7658;p28"/>
            <p:cNvGrpSpPr/>
            <p:nvPr/>
          </p:nvGrpSpPr>
          <p:grpSpPr>
            <a:xfrm>
              <a:off x="4703183" y="1747225"/>
              <a:ext cx="176849" cy="284377"/>
              <a:chOff x="3906325" y="1984500"/>
              <a:chExt cx="156075" cy="262825"/>
            </a:xfrm>
          </p:grpSpPr>
          <p:sp>
            <p:nvSpPr>
              <p:cNvPr id="7659" name="Google Shape;7659;p28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60" name="Google Shape;7660;p28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1" name="Google Shape;7661;p28"/>
            <p:cNvSpPr/>
            <p:nvPr/>
          </p:nvSpPr>
          <p:spPr>
            <a:xfrm>
              <a:off x="4568298" y="2081999"/>
              <a:ext cx="62859" cy="73603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28"/>
            <p:cNvSpPr/>
            <p:nvPr/>
          </p:nvSpPr>
          <p:spPr>
            <a:xfrm>
              <a:off x="4518526" y="1718628"/>
              <a:ext cx="328967" cy="365094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28"/>
            <p:cNvSpPr/>
            <p:nvPr/>
          </p:nvSpPr>
          <p:spPr>
            <a:xfrm>
              <a:off x="4609204" y="1787689"/>
              <a:ext cx="163025" cy="35151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28"/>
            <p:cNvSpPr/>
            <p:nvPr/>
          </p:nvSpPr>
          <p:spPr>
            <a:xfrm>
              <a:off x="4782287" y="2035608"/>
              <a:ext cx="65210" cy="56616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28"/>
            <p:cNvSpPr/>
            <p:nvPr/>
          </p:nvSpPr>
          <p:spPr>
            <a:xfrm>
              <a:off x="4752061" y="2076346"/>
              <a:ext cx="103735" cy="53802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28"/>
            <p:cNvSpPr/>
            <p:nvPr/>
          </p:nvSpPr>
          <p:spPr>
            <a:xfrm>
              <a:off x="4755602" y="2113135"/>
              <a:ext cx="80648" cy="56616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28"/>
            <p:cNvSpPr/>
            <p:nvPr/>
          </p:nvSpPr>
          <p:spPr>
            <a:xfrm>
              <a:off x="4794128" y="2117111"/>
              <a:ext cx="136963" cy="101329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28"/>
            <p:cNvSpPr/>
            <p:nvPr/>
          </p:nvSpPr>
          <p:spPr>
            <a:xfrm>
              <a:off x="4699881" y="2281795"/>
              <a:ext cx="94274" cy="5832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28"/>
            <p:cNvSpPr/>
            <p:nvPr/>
          </p:nvSpPr>
          <p:spPr>
            <a:xfrm>
              <a:off x="4707586" y="2264835"/>
              <a:ext cx="81243" cy="33975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28"/>
            <p:cNvSpPr/>
            <p:nvPr/>
          </p:nvSpPr>
          <p:spPr>
            <a:xfrm>
              <a:off x="4750277" y="2397843"/>
              <a:ext cx="30849" cy="56616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28"/>
            <p:cNvSpPr/>
            <p:nvPr/>
          </p:nvSpPr>
          <p:spPr>
            <a:xfrm>
              <a:off x="4735461" y="2376905"/>
              <a:ext cx="29659" cy="35679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28"/>
            <p:cNvSpPr/>
            <p:nvPr/>
          </p:nvSpPr>
          <p:spPr>
            <a:xfrm>
              <a:off x="4691015" y="2346906"/>
              <a:ext cx="61669" cy="51530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28"/>
            <p:cNvSpPr/>
            <p:nvPr/>
          </p:nvSpPr>
          <p:spPr>
            <a:xfrm>
              <a:off x="4657219" y="2316907"/>
              <a:ext cx="48043" cy="28889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28"/>
            <p:cNvSpPr/>
            <p:nvPr/>
          </p:nvSpPr>
          <p:spPr>
            <a:xfrm>
              <a:off x="4595578" y="2273302"/>
              <a:ext cx="113225" cy="52098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28"/>
            <p:cNvSpPr/>
            <p:nvPr/>
          </p:nvSpPr>
          <p:spPr>
            <a:xfrm>
              <a:off x="4659599" y="2148787"/>
              <a:ext cx="149966" cy="12058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28"/>
            <p:cNvSpPr/>
            <p:nvPr/>
          </p:nvSpPr>
          <p:spPr>
            <a:xfrm>
              <a:off x="4629940" y="2231995"/>
              <a:ext cx="119769" cy="49826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28"/>
            <p:cNvSpPr/>
            <p:nvPr/>
          </p:nvSpPr>
          <p:spPr>
            <a:xfrm>
              <a:off x="4536882" y="2149356"/>
              <a:ext cx="136369" cy="155673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28"/>
            <p:cNvSpPr/>
            <p:nvPr/>
          </p:nvSpPr>
          <p:spPr>
            <a:xfrm>
              <a:off x="4500736" y="2183331"/>
              <a:ext cx="58695" cy="50962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28"/>
            <p:cNvSpPr/>
            <p:nvPr/>
          </p:nvSpPr>
          <p:spPr>
            <a:xfrm>
              <a:off x="4495410" y="2225205"/>
              <a:ext cx="46259" cy="37951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28"/>
            <p:cNvSpPr/>
            <p:nvPr/>
          </p:nvSpPr>
          <p:spPr>
            <a:xfrm>
              <a:off x="4535721" y="2250687"/>
              <a:ext cx="11274" cy="15283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28"/>
            <p:cNvSpPr/>
            <p:nvPr/>
          </p:nvSpPr>
          <p:spPr>
            <a:xfrm>
              <a:off x="4302185" y="2139184"/>
              <a:ext cx="65805" cy="83206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82" name="Google Shape;7682;p28"/>
            <p:cNvGrpSpPr/>
            <p:nvPr/>
          </p:nvGrpSpPr>
          <p:grpSpPr>
            <a:xfrm>
              <a:off x="4340648" y="2068363"/>
              <a:ext cx="141666" cy="189648"/>
              <a:chOff x="3586375" y="2281300"/>
              <a:chExt cx="125025" cy="175275"/>
            </a:xfrm>
          </p:grpSpPr>
          <p:sp>
            <p:nvSpPr>
              <p:cNvPr id="7683" name="Google Shape;7683;p28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28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85" name="Google Shape;7685;p28"/>
            <p:cNvSpPr/>
            <p:nvPr/>
          </p:nvSpPr>
          <p:spPr>
            <a:xfrm>
              <a:off x="4784638" y="2198047"/>
              <a:ext cx="269140" cy="16019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28"/>
            <p:cNvSpPr/>
            <p:nvPr/>
          </p:nvSpPr>
          <p:spPr>
            <a:xfrm>
              <a:off x="4851039" y="2277278"/>
              <a:ext cx="56343" cy="60024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28"/>
            <p:cNvSpPr/>
            <p:nvPr/>
          </p:nvSpPr>
          <p:spPr>
            <a:xfrm>
              <a:off x="4760956" y="2287476"/>
              <a:ext cx="144640" cy="88318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28"/>
            <p:cNvSpPr/>
            <p:nvPr/>
          </p:nvSpPr>
          <p:spPr>
            <a:xfrm>
              <a:off x="4797103" y="2365003"/>
              <a:ext cx="94869" cy="57184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89" name="Google Shape;7689;p28"/>
            <p:cNvGrpSpPr/>
            <p:nvPr/>
          </p:nvGrpSpPr>
          <p:grpSpPr>
            <a:xfrm>
              <a:off x="4658341" y="2327015"/>
              <a:ext cx="88920" cy="65677"/>
              <a:chOff x="3866750" y="2520350"/>
              <a:chExt cx="78475" cy="60700"/>
            </a:xfrm>
          </p:grpSpPr>
          <p:sp>
            <p:nvSpPr>
              <p:cNvPr id="7690" name="Google Shape;7690;p28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28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28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28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94" name="Google Shape;7694;p28"/>
            <p:cNvSpPr/>
            <p:nvPr/>
          </p:nvSpPr>
          <p:spPr>
            <a:xfrm>
              <a:off x="4582519" y="2389349"/>
              <a:ext cx="16628" cy="3173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28"/>
            <p:cNvSpPr/>
            <p:nvPr/>
          </p:nvSpPr>
          <p:spPr>
            <a:xfrm>
              <a:off x="4319352" y="2375201"/>
              <a:ext cx="182004" cy="145475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28"/>
            <p:cNvSpPr/>
            <p:nvPr/>
          </p:nvSpPr>
          <p:spPr>
            <a:xfrm>
              <a:off x="4856365" y="2405200"/>
              <a:ext cx="45069" cy="37951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28"/>
            <p:cNvSpPr/>
            <p:nvPr/>
          </p:nvSpPr>
          <p:spPr>
            <a:xfrm>
              <a:off x="5148001" y="2416508"/>
              <a:ext cx="2974" cy="2867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6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28"/>
            <p:cNvSpPr/>
            <p:nvPr/>
          </p:nvSpPr>
          <p:spPr>
            <a:xfrm>
              <a:off x="4772202" y="2402360"/>
              <a:ext cx="39743" cy="32298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28"/>
            <p:cNvSpPr/>
            <p:nvPr/>
          </p:nvSpPr>
          <p:spPr>
            <a:xfrm>
              <a:off x="4739597" y="2329918"/>
              <a:ext cx="66428" cy="8323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4" name="Google Shape;7704;p29"/>
          <p:cNvGrpSpPr/>
          <p:nvPr/>
        </p:nvGrpSpPr>
        <p:grpSpPr>
          <a:xfrm>
            <a:off x="603300" y="1116461"/>
            <a:ext cx="4004853" cy="3615872"/>
            <a:chOff x="603300" y="1116461"/>
            <a:chExt cx="4004853" cy="3615872"/>
          </a:xfrm>
        </p:grpSpPr>
        <p:grpSp>
          <p:nvGrpSpPr>
            <p:cNvPr id="7705" name="Google Shape;7705;p29"/>
            <p:cNvGrpSpPr/>
            <p:nvPr/>
          </p:nvGrpSpPr>
          <p:grpSpPr>
            <a:xfrm>
              <a:off x="781552" y="1116461"/>
              <a:ext cx="3826600" cy="3615872"/>
              <a:chOff x="-5119523" y="904673"/>
              <a:chExt cx="3826600" cy="3615872"/>
            </a:xfrm>
          </p:grpSpPr>
          <p:grpSp>
            <p:nvGrpSpPr>
              <p:cNvPr id="7706" name="Google Shape;7706;p29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7707" name="Google Shape;7707;p29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7708" name="Google Shape;7708;p29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7709" name="Google Shape;7709;p29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710" name="Google Shape;7710;p29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7711" name="Google Shape;7711;p29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7712" name="Google Shape;7712;p29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13" name="Google Shape;7713;p29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14" name="Google Shape;7714;p29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15" name="Google Shape;7715;p29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16" name="Google Shape;7716;p29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717" name="Google Shape;7717;p29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7718" name="Google Shape;7718;p29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19" name="Google Shape;7719;p29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7720" name="Google Shape;7720;p29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7721" name="Google Shape;7721;p29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22" name="Google Shape;7722;p29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7723" name="Google Shape;7723;p29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7724" name="Google Shape;7724;p29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7725" name="Google Shape;7725;p29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26" name="Google Shape;7726;p29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7727" name="Google Shape;7727;p29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7728" name="Google Shape;7728;p29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7729" name="Google Shape;7729;p29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30" name="Google Shape;7730;p29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29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2" name="Google Shape;7732;p29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3" name="Google Shape;7733;p29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4" name="Google Shape;7734;p29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5" name="Google Shape;7735;p29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29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7" name="Google Shape;7737;p29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8" name="Google Shape;7738;p29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29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0" name="Google Shape;7740;p29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1" name="Google Shape;7741;p29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2" name="Google Shape;7742;p29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29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29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29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29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29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8" name="Google Shape;7748;p29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9" name="Google Shape;7749;p29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29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751" name="Google Shape;7751;p29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7752" name="Google Shape;7752;p29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53" name="Google Shape;7753;p29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54" name="Google Shape;7754;p29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5" name="Google Shape;7755;p29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29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7" name="Google Shape;7757;p29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758" name="Google Shape;7758;p29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7759" name="Google Shape;7759;p29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60" name="Google Shape;7760;p29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61" name="Google Shape;7761;p29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62" name="Google Shape;7762;p29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63" name="Google Shape;7763;p29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4" name="Google Shape;7764;p29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29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6" name="Google Shape;7766;p29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7" name="Google Shape;7767;p29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29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69" name="Google Shape;7769;p29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770" name="Google Shape;7770;p29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7771" name="Google Shape;7771;p29"/>
            <p:cNvSpPr/>
            <p:nvPr/>
          </p:nvSpPr>
          <p:spPr>
            <a:xfrm>
              <a:off x="603300" y="1533825"/>
              <a:ext cx="472490" cy="383164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2" name="Google Shape;7772;p29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7773" name="Google Shape;7773;p29"/>
          <p:cNvGrpSpPr/>
          <p:nvPr/>
        </p:nvGrpSpPr>
        <p:grpSpPr>
          <a:xfrm>
            <a:off x="911460" y="1916984"/>
            <a:ext cx="2381092" cy="2569732"/>
            <a:chOff x="911460" y="1916984"/>
            <a:chExt cx="2381092" cy="2569732"/>
          </a:xfrm>
        </p:grpSpPr>
        <p:sp>
          <p:nvSpPr>
            <p:cNvPr id="7774" name="Google Shape;7774;p29"/>
            <p:cNvSpPr/>
            <p:nvPr/>
          </p:nvSpPr>
          <p:spPr>
            <a:xfrm flipH="1">
              <a:off x="1130710" y="4039409"/>
              <a:ext cx="303967" cy="447307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29"/>
            <p:cNvSpPr/>
            <p:nvPr/>
          </p:nvSpPr>
          <p:spPr>
            <a:xfrm flipH="1">
              <a:off x="1494085" y="3137259"/>
              <a:ext cx="303967" cy="447307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29"/>
            <p:cNvSpPr/>
            <p:nvPr/>
          </p:nvSpPr>
          <p:spPr>
            <a:xfrm flipH="1">
              <a:off x="911460" y="2623559"/>
              <a:ext cx="303967" cy="447307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29"/>
            <p:cNvSpPr/>
            <p:nvPr/>
          </p:nvSpPr>
          <p:spPr>
            <a:xfrm flipH="1">
              <a:off x="2988585" y="1916984"/>
              <a:ext cx="303967" cy="447307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29"/>
            <p:cNvSpPr/>
            <p:nvPr/>
          </p:nvSpPr>
          <p:spPr>
            <a:xfrm flipH="1">
              <a:off x="2378660" y="3584584"/>
              <a:ext cx="303967" cy="447307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29"/>
            <p:cNvSpPr/>
            <p:nvPr/>
          </p:nvSpPr>
          <p:spPr>
            <a:xfrm flipH="1">
              <a:off x="2134335" y="2730059"/>
              <a:ext cx="303967" cy="447307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0" name="Google Shape;7780;p29"/>
          <p:cNvGrpSpPr/>
          <p:nvPr/>
        </p:nvGrpSpPr>
        <p:grpSpPr>
          <a:xfrm>
            <a:off x="4907038" y="925815"/>
            <a:ext cx="3589200" cy="2429624"/>
            <a:chOff x="4883675" y="925815"/>
            <a:chExt cx="3589200" cy="2429624"/>
          </a:xfrm>
        </p:grpSpPr>
        <p:sp>
          <p:nvSpPr>
            <p:cNvPr id="7781" name="Google Shape;7781;p29"/>
            <p:cNvSpPr/>
            <p:nvPr/>
          </p:nvSpPr>
          <p:spPr>
            <a:xfrm>
              <a:off x="5043250" y="1156650"/>
              <a:ext cx="275700" cy="1960800"/>
            </a:xfrm>
            <a:prstGeom prst="roundRect">
              <a:avLst>
                <a:gd name="adj" fmla="val 38629"/>
              </a:avLst>
            </a:pr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29"/>
            <p:cNvSpPr/>
            <p:nvPr/>
          </p:nvSpPr>
          <p:spPr>
            <a:xfrm>
              <a:off x="5087150" y="1413460"/>
              <a:ext cx="187800" cy="1666500"/>
            </a:xfrm>
            <a:prstGeom prst="roundRect">
              <a:avLst>
                <a:gd name="adj" fmla="val 3862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29"/>
            <p:cNvSpPr txBox="1"/>
            <p:nvPr/>
          </p:nvSpPr>
          <p:spPr>
            <a:xfrm>
              <a:off x="4971375" y="925815"/>
              <a:ext cx="4227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90%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84" name="Google Shape;7784;p29"/>
            <p:cNvSpPr txBox="1"/>
            <p:nvPr/>
          </p:nvSpPr>
          <p:spPr>
            <a:xfrm>
              <a:off x="4883675" y="3155040"/>
              <a:ext cx="598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Mars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85" name="Google Shape;7785;p29"/>
            <p:cNvSpPr/>
            <p:nvPr/>
          </p:nvSpPr>
          <p:spPr>
            <a:xfrm>
              <a:off x="5641450" y="1156650"/>
              <a:ext cx="275700" cy="1960800"/>
            </a:xfrm>
            <a:prstGeom prst="roundRect">
              <a:avLst>
                <a:gd name="adj" fmla="val 38629"/>
              </a:avLst>
            </a:pr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29"/>
            <p:cNvSpPr/>
            <p:nvPr/>
          </p:nvSpPr>
          <p:spPr>
            <a:xfrm>
              <a:off x="5685350" y="2108854"/>
              <a:ext cx="187800" cy="971100"/>
            </a:xfrm>
            <a:prstGeom prst="roundRect">
              <a:avLst>
                <a:gd name="adj" fmla="val 3862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29"/>
            <p:cNvSpPr txBox="1"/>
            <p:nvPr/>
          </p:nvSpPr>
          <p:spPr>
            <a:xfrm>
              <a:off x="5569575" y="925815"/>
              <a:ext cx="4227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50%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88" name="Google Shape;7788;p29"/>
            <p:cNvSpPr txBox="1"/>
            <p:nvPr/>
          </p:nvSpPr>
          <p:spPr>
            <a:xfrm>
              <a:off x="5481875" y="3155040"/>
              <a:ext cx="598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Jupiter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89" name="Google Shape;7789;p29"/>
            <p:cNvSpPr/>
            <p:nvPr/>
          </p:nvSpPr>
          <p:spPr>
            <a:xfrm>
              <a:off x="6239650" y="1156650"/>
              <a:ext cx="275700" cy="1960800"/>
            </a:xfrm>
            <a:prstGeom prst="roundRect">
              <a:avLst>
                <a:gd name="adj" fmla="val 38629"/>
              </a:avLst>
            </a:pr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29"/>
            <p:cNvSpPr/>
            <p:nvPr/>
          </p:nvSpPr>
          <p:spPr>
            <a:xfrm>
              <a:off x="6283550" y="2378256"/>
              <a:ext cx="187800" cy="701700"/>
            </a:xfrm>
            <a:prstGeom prst="roundRect">
              <a:avLst>
                <a:gd name="adj" fmla="val 38629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29"/>
            <p:cNvSpPr txBox="1"/>
            <p:nvPr/>
          </p:nvSpPr>
          <p:spPr>
            <a:xfrm>
              <a:off x="6167775" y="925815"/>
              <a:ext cx="4227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30%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92" name="Google Shape;7792;p29"/>
            <p:cNvSpPr txBox="1"/>
            <p:nvPr/>
          </p:nvSpPr>
          <p:spPr>
            <a:xfrm>
              <a:off x="6080075" y="3155040"/>
              <a:ext cx="598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Saturn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93" name="Google Shape;7793;p29"/>
            <p:cNvSpPr/>
            <p:nvPr/>
          </p:nvSpPr>
          <p:spPr>
            <a:xfrm>
              <a:off x="6837850" y="1156650"/>
              <a:ext cx="275700" cy="1960800"/>
            </a:xfrm>
            <a:prstGeom prst="roundRect">
              <a:avLst>
                <a:gd name="adj" fmla="val 38629"/>
              </a:avLst>
            </a:pr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29"/>
            <p:cNvSpPr/>
            <p:nvPr/>
          </p:nvSpPr>
          <p:spPr>
            <a:xfrm>
              <a:off x="6881750" y="1657776"/>
              <a:ext cx="187800" cy="1422300"/>
            </a:xfrm>
            <a:prstGeom prst="roundRect">
              <a:avLst>
                <a:gd name="adj" fmla="val 38629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29"/>
            <p:cNvSpPr txBox="1"/>
            <p:nvPr/>
          </p:nvSpPr>
          <p:spPr>
            <a:xfrm>
              <a:off x="6765975" y="925815"/>
              <a:ext cx="4227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75%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96" name="Google Shape;7796;p29"/>
            <p:cNvSpPr txBox="1"/>
            <p:nvPr/>
          </p:nvSpPr>
          <p:spPr>
            <a:xfrm>
              <a:off x="6678275" y="3155040"/>
              <a:ext cx="598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Earth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97" name="Google Shape;7797;p29"/>
            <p:cNvSpPr/>
            <p:nvPr/>
          </p:nvSpPr>
          <p:spPr>
            <a:xfrm>
              <a:off x="7436050" y="1156650"/>
              <a:ext cx="275700" cy="1960800"/>
            </a:xfrm>
            <a:prstGeom prst="roundRect">
              <a:avLst>
                <a:gd name="adj" fmla="val 38629"/>
              </a:avLst>
            </a:pr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29"/>
            <p:cNvSpPr/>
            <p:nvPr/>
          </p:nvSpPr>
          <p:spPr>
            <a:xfrm>
              <a:off x="7479950" y="2137054"/>
              <a:ext cx="187800" cy="942900"/>
            </a:xfrm>
            <a:prstGeom prst="roundRect">
              <a:avLst>
                <a:gd name="adj" fmla="val 3862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29"/>
            <p:cNvSpPr txBox="1"/>
            <p:nvPr/>
          </p:nvSpPr>
          <p:spPr>
            <a:xfrm>
              <a:off x="7364175" y="925815"/>
              <a:ext cx="4227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50%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00" name="Google Shape;7800;p29"/>
            <p:cNvSpPr txBox="1"/>
            <p:nvPr/>
          </p:nvSpPr>
          <p:spPr>
            <a:xfrm>
              <a:off x="7276475" y="3155040"/>
              <a:ext cx="598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Moon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01" name="Google Shape;7801;p29"/>
            <p:cNvSpPr/>
            <p:nvPr/>
          </p:nvSpPr>
          <p:spPr>
            <a:xfrm>
              <a:off x="8034250" y="1156650"/>
              <a:ext cx="275700" cy="1960800"/>
            </a:xfrm>
            <a:prstGeom prst="roundRect">
              <a:avLst>
                <a:gd name="adj" fmla="val 38629"/>
              </a:avLst>
            </a:prstGeom>
            <a:solidFill>
              <a:schemeClr val="lt1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29"/>
            <p:cNvSpPr/>
            <p:nvPr/>
          </p:nvSpPr>
          <p:spPr>
            <a:xfrm>
              <a:off x="8078150" y="1839478"/>
              <a:ext cx="187800" cy="1240500"/>
            </a:xfrm>
            <a:prstGeom prst="roundRect">
              <a:avLst>
                <a:gd name="adj" fmla="val 386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29"/>
            <p:cNvSpPr txBox="1"/>
            <p:nvPr/>
          </p:nvSpPr>
          <p:spPr>
            <a:xfrm>
              <a:off x="7962375" y="925815"/>
              <a:ext cx="4227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60%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04" name="Google Shape;7804;p29"/>
            <p:cNvSpPr txBox="1"/>
            <p:nvPr/>
          </p:nvSpPr>
          <p:spPr>
            <a:xfrm>
              <a:off x="7874675" y="3155040"/>
              <a:ext cx="598200" cy="2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Moon</a:t>
              </a:r>
              <a:endParaRPr sz="10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05" name="Google Shape;7805;p29"/>
          <p:cNvGrpSpPr/>
          <p:nvPr/>
        </p:nvGrpSpPr>
        <p:grpSpPr>
          <a:xfrm>
            <a:off x="4754538" y="3924285"/>
            <a:ext cx="1840800" cy="786335"/>
            <a:chOff x="4754538" y="3924285"/>
            <a:chExt cx="1840800" cy="786335"/>
          </a:xfrm>
        </p:grpSpPr>
        <p:sp>
          <p:nvSpPr>
            <p:cNvPr id="7806" name="Google Shape;7806;p29"/>
            <p:cNvSpPr txBox="1"/>
            <p:nvPr/>
          </p:nvSpPr>
          <p:spPr>
            <a:xfrm>
              <a:off x="4754538" y="4114820"/>
              <a:ext cx="18408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07" name="Google Shape;7807;p29"/>
            <p:cNvSpPr txBox="1"/>
            <p:nvPr/>
          </p:nvSpPr>
          <p:spPr>
            <a:xfrm>
              <a:off x="4933523" y="3924285"/>
              <a:ext cx="14826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808" name="Google Shape;7808;p29"/>
          <p:cNvGrpSpPr/>
          <p:nvPr/>
        </p:nvGrpSpPr>
        <p:grpSpPr>
          <a:xfrm>
            <a:off x="6807967" y="3924285"/>
            <a:ext cx="1840800" cy="786335"/>
            <a:chOff x="6807967" y="3924285"/>
            <a:chExt cx="1840800" cy="786335"/>
          </a:xfrm>
        </p:grpSpPr>
        <p:sp>
          <p:nvSpPr>
            <p:cNvPr id="7809" name="Google Shape;7809;p29"/>
            <p:cNvSpPr txBox="1"/>
            <p:nvPr/>
          </p:nvSpPr>
          <p:spPr>
            <a:xfrm>
              <a:off x="6807967" y="4114820"/>
              <a:ext cx="18408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the ringed one and a gas giant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10" name="Google Shape;7810;p29"/>
            <p:cNvSpPr txBox="1"/>
            <p:nvPr/>
          </p:nvSpPr>
          <p:spPr>
            <a:xfrm>
              <a:off x="6986952" y="3924285"/>
              <a:ext cx="14826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16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811" name="Google Shape;7811;p29"/>
          <p:cNvGrpSpPr/>
          <p:nvPr/>
        </p:nvGrpSpPr>
        <p:grpSpPr>
          <a:xfrm>
            <a:off x="5526623" y="3617933"/>
            <a:ext cx="296530" cy="287559"/>
            <a:chOff x="3270675" y="841800"/>
            <a:chExt cx="497700" cy="482725"/>
          </a:xfrm>
        </p:grpSpPr>
        <p:sp>
          <p:nvSpPr>
            <p:cNvPr id="7812" name="Google Shape;7812;p29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13" name="Google Shape;7813;p29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14" name="Google Shape;7814;p29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815" name="Google Shape;7815;p29"/>
          <p:cNvSpPr/>
          <p:nvPr/>
        </p:nvSpPr>
        <p:spPr>
          <a:xfrm>
            <a:off x="7587143" y="3628103"/>
            <a:ext cx="282350" cy="267201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0" name="Google Shape;7820;p30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7821" name="Google Shape;7821;p30"/>
          <p:cNvGrpSpPr/>
          <p:nvPr/>
        </p:nvGrpSpPr>
        <p:grpSpPr>
          <a:xfrm>
            <a:off x="4184962" y="1410102"/>
            <a:ext cx="956117" cy="673241"/>
            <a:chOff x="444100" y="3958350"/>
            <a:chExt cx="892400" cy="628375"/>
          </a:xfrm>
        </p:grpSpPr>
        <p:sp>
          <p:nvSpPr>
            <p:cNvPr id="7822" name="Google Shape;7822;p30"/>
            <p:cNvSpPr/>
            <p:nvPr/>
          </p:nvSpPr>
          <p:spPr>
            <a:xfrm>
              <a:off x="1166800" y="4156600"/>
              <a:ext cx="4200" cy="3000"/>
            </a:xfrm>
            <a:custGeom>
              <a:avLst/>
              <a:gdLst/>
              <a:ahLst/>
              <a:cxnLst/>
              <a:rect l="l" t="t" r="r" b="b"/>
              <a:pathLst>
                <a:path w="168" h="120" extrusionOk="0">
                  <a:moveTo>
                    <a:pt x="48" y="0"/>
                  </a:moveTo>
                  <a:cubicBezTo>
                    <a:pt x="24" y="24"/>
                    <a:pt x="12" y="48"/>
                    <a:pt x="1" y="72"/>
                  </a:cubicBezTo>
                  <a:lnTo>
                    <a:pt x="120" y="119"/>
                  </a:lnTo>
                  <a:lnTo>
                    <a:pt x="167" y="8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30"/>
            <p:cNvSpPr/>
            <p:nvPr/>
          </p:nvSpPr>
          <p:spPr>
            <a:xfrm>
              <a:off x="1333200" y="4049150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0" y="0"/>
                  </a:moveTo>
                  <a:lnTo>
                    <a:pt x="0" y="48"/>
                  </a:lnTo>
                  <a:lnTo>
                    <a:pt x="83" y="107"/>
                  </a:lnTo>
                  <a:lnTo>
                    <a:pt x="131" y="107"/>
                  </a:lnTo>
                  <a:lnTo>
                    <a:pt x="131" y="60"/>
                  </a:lnTo>
                  <a:cubicBezTo>
                    <a:pt x="107" y="48"/>
                    <a:pt x="95" y="24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30"/>
            <p:cNvSpPr/>
            <p:nvPr/>
          </p:nvSpPr>
          <p:spPr>
            <a:xfrm>
              <a:off x="1245675" y="4075025"/>
              <a:ext cx="4800" cy="5400"/>
            </a:xfrm>
            <a:custGeom>
              <a:avLst/>
              <a:gdLst/>
              <a:ahLst/>
              <a:cxnLst/>
              <a:rect l="l" t="t" r="r" b="b"/>
              <a:pathLst>
                <a:path w="192" h="216" extrusionOk="0">
                  <a:moveTo>
                    <a:pt x="84" y="1"/>
                  </a:moveTo>
                  <a:lnTo>
                    <a:pt x="1" y="49"/>
                  </a:lnTo>
                  <a:lnTo>
                    <a:pt x="1" y="108"/>
                  </a:lnTo>
                  <a:lnTo>
                    <a:pt x="96" y="168"/>
                  </a:lnTo>
                  <a:cubicBezTo>
                    <a:pt x="96" y="180"/>
                    <a:pt x="108" y="191"/>
                    <a:pt x="120" y="215"/>
                  </a:cubicBezTo>
                  <a:lnTo>
                    <a:pt x="167" y="215"/>
                  </a:lnTo>
                  <a:cubicBezTo>
                    <a:pt x="167" y="191"/>
                    <a:pt x="179" y="180"/>
                    <a:pt x="191" y="168"/>
                  </a:cubicBezTo>
                  <a:lnTo>
                    <a:pt x="132" y="96"/>
                  </a:lnTo>
                  <a:lnTo>
                    <a:pt x="179" y="72"/>
                  </a:lnTo>
                  <a:cubicBezTo>
                    <a:pt x="179" y="49"/>
                    <a:pt x="167" y="37"/>
                    <a:pt x="167" y="25"/>
                  </a:cubicBezTo>
                  <a:cubicBezTo>
                    <a:pt x="144" y="25"/>
                    <a:pt x="108" y="13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30"/>
            <p:cNvSpPr/>
            <p:nvPr/>
          </p:nvSpPr>
          <p:spPr>
            <a:xfrm>
              <a:off x="670900" y="3959250"/>
              <a:ext cx="643850" cy="522700"/>
            </a:xfrm>
            <a:custGeom>
              <a:avLst/>
              <a:gdLst/>
              <a:ahLst/>
              <a:cxnLst/>
              <a:rect l="l" t="t" r="r" b="b"/>
              <a:pathLst>
                <a:path w="25754" h="20908" extrusionOk="0">
                  <a:moveTo>
                    <a:pt x="15247" y="19025"/>
                  </a:moveTo>
                  <a:cubicBezTo>
                    <a:pt x="15248" y="19026"/>
                    <a:pt x="15250" y="19027"/>
                    <a:pt x="15253" y="19027"/>
                  </a:cubicBezTo>
                  <a:lnTo>
                    <a:pt x="15247" y="19025"/>
                  </a:lnTo>
                  <a:close/>
                  <a:moveTo>
                    <a:pt x="18146" y="0"/>
                  </a:moveTo>
                  <a:lnTo>
                    <a:pt x="18051" y="60"/>
                  </a:lnTo>
                  <a:cubicBezTo>
                    <a:pt x="18051" y="72"/>
                    <a:pt x="18051" y="84"/>
                    <a:pt x="18051" y="96"/>
                  </a:cubicBezTo>
                  <a:lnTo>
                    <a:pt x="18122" y="155"/>
                  </a:lnTo>
                  <a:lnTo>
                    <a:pt x="18074" y="203"/>
                  </a:lnTo>
                  <a:lnTo>
                    <a:pt x="18015" y="203"/>
                  </a:lnTo>
                  <a:lnTo>
                    <a:pt x="17932" y="108"/>
                  </a:lnTo>
                  <a:lnTo>
                    <a:pt x="17860" y="143"/>
                  </a:lnTo>
                  <a:lnTo>
                    <a:pt x="17824" y="215"/>
                  </a:lnTo>
                  <a:lnTo>
                    <a:pt x="17848" y="250"/>
                  </a:lnTo>
                  <a:lnTo>
                    <a:pt x="17955" y="250"/>
                  </a:lnTo>
                  <a:lnTo>
                    <a:pt x="17991" y="274"/>
                  </a:lnTo>
                  <a:cubicBezTo>
                    <a:pt x="17991" y="286"/>
                    <a:pt x="17991" y="298"/>
                    <a:pt x="17979" y="310"/>
                  </a:cubicBezTo>
                  <a:lnTo>
                    <a:pt x="17908" y="334"/>
                  </a:lnTo>
                  <a:lnTo>
                    <a:pt x="17908" y="381"/>
                  </a:lnTo>
                  <a:lnTo>
                    <a:pt x="17824" y="405"/>
                  </a:lnTo>
                  <a:lnTo>
                    <a:pt x="17824" y="465"/>
                  </a:lnTo>
                  <a:lnTo>
                    <a:pt x="17848" y="489"/>
                  </a:lnTo>
                  <a:lnTo>
                    <a:pt x="17777" y="512"/>
                  </a:lnTo>
                  <a:lnTo>
                    <a:pt x="17812" y="596"/>
                  </a:lnTo>
                  <a:lnTo>
                    <a:pt x="17777" y="620"/>
                  </a:lnTo>
                  <a:lnTo>
                    <a:pt x="17693" y="584"/>
                  </a:lnTo>
                  <a:lnTo>
                    <a:pt x="17622" y="608"/>
                  </a:lnTo>
                  <a:lnTo>
                    <a:pt x="17598" y="643"/>
                  </a:lnTo>
                  <a:lnTo>
                    <a:pt x="17515" y="679"/>
                  </a:lnTo>
                  <a:lnTo>
                    <a:pt x="17515" y="596"/>
                  </a:lnTo>
                  <a:lnTo>
                    <a:pt x="17634" y="465"/>
                  </a:lnTo>
                  <a:lnTo>
                    <a:pt x="17527" y="429"/>
                  </a:lnTo>
                  <a:cubicBezTo>
                    <a:pt x="17527" y="417"/>
                    <a:pt x="17539" y="405"/>
                    <a:pt x="17539" y="393"/>
                  </a:cubicBezTo>
                  <a:lnTo>
                    <a:pt x="17610" y="358"/>
                  </a:lnTo>
                  <a:cubicBezTo>
                    <a:pt x="17610" y="310"/>
                    <a:pt x="17610" y="274"/>
                    <a:pt x="17622" y="227"/>
                  </a:cubicBezTo>
                  <a:lnTo>
                    <a:pt x="17586" y="191"/>
                  </a:lnTo>
                  <a:lnTo>
                    <a:pt x="17515" y="191"/>
                  </a:lnTo>
                  <a:lnTo>
                    <a:pt x="17348" y="358"/>
                  </a:lnTo>
                  <a:cubicBezTo>
                    <a:pt x="17348" y="381"/>
                    <a:pt x="17348" y="417"/>
                    <a:pt x="17336" y="441"/>
                  </a:cubicBezTo>
                  <a:lnTo>
                    <a:pt x="17170" y="584"/>
                  </a:lnTo>
                  <a:lnTo>
                    <a:pt x="17134" y="679"/>
                  </a:lnTo>
                  <a:cubicBezTo>
                    <a:pt x="17134" y="691"/>
                    <a:pt x="17146" y="715"/>
                    <a:pt x="17158" y="727"/>
                  </a:cubicBezTo>
                  <a:cubicBezTo>
                    <a:pt x="17158" y="750"/>
                    <a:pt x="17146" y="774"/>
                    <a:pt x="17146" y="810"/>
                  </a:cubicBezTo>
                  <a:lnTo>
                    <a:pt x="16967" y="917"/>
                  </a:lnTo>
                  <a:lnTo>
                    <a:pt x="16884" y="941"/>
                  </a:lnTo>
                  <a:cubicBezTo>
                    <a:pt x="16884" y="917"/>
                    <a:pt x="16884" y="893"/>
                    <a:pt x="16884" y="870"/>
                  </a:cubicBezTo>
                  <a:lnTo>
                    <a:pt x="16848" y="810"/>
                  </a:lnTo>
                  <a:lnTo>
                    <a:pt x="16955" y="715"/>
                  </a:lnTo>
                  <a:cubicBezTo>
                    <a:pt x="16955" y="691"/>
                    <a:pt x="16943" y="667"/>
                    <a:pt x="16943" y="643"/>
                  </a:cubicBezTo>
                  <a:lnTo>
                    <a:pt x="16979" y="584"/>
                  </a:lnTo>
                  <a:lnTo>
                    <a:pt x="16931" y="512"/>
                  </a:lnTo>
                  <a:lnTo>
                    <a:pt x="17134" y="393"/>
                  </a:lnTo>
                  <a:cubicBezTo>
                    <a:pt x="17146" y="369"/>
                    <a:pt x="17146" y="334"/>
                    <a:pt x="17158" y="310"/>
                  </a:cubicBezTo>
                  <a:lnTo>
                    <a:pt x="17193" y="298"/>
                  </a:lnTo>
                  <a:cubicBezTo>
                    <a:pt x="17193" y="286"/>
                    <a:pt x="17181" y="274"/>
                    <a:pt x="17181" y="250"/>
                  </a:cubicBezTo>
                  <a:lnTo>
                    <a:pt x="17086" y="250"/>
                  </a:lnTo>
                  <a:cubicBezTo>
                    <a:pt x="17050" y="227"/>
                    <a:pt x="17015" y="203"/>
                    <a:pt x="16979" y="179"/>
                  </a:cubicBezTo>
                  <a:lnTo>
                    <a:pt x="16931" y="179"/>
                  </a:lnTo>
                  <a:cubicBezTo>
                    <a:pt x="16931" y="215"/>
                    <a:pt x="16943" y="239"/>
                    <a:pt x="16943" y="262"/>
                  </a:cubicBezTo>
                  <a:lnTo>
                    <a:pt x="16872" y="310"/>
                  </a:lnTo>
                  <a:lnTo>
                    <a:pt x="16872" y="239"/>
                  </a:lnTo>
                  <a:lnTo>
                    <a:pt x="16789" y="179"/>
                  </a:lnTo>
                  <a:lnTo>
                    <a:pt x="16681" y="167"/>
                  </a:lnTo>
                  <a:lnTo>
                    <a:pt x="16598" y="191"/>
                  </a:lnTo>
                  <a:lnTo>
                    <a:pt x="16622" y="286"/>
                  </a:lnTo>
                  <a:lnTo>
                    <a:pt x="16574" y="334"/>
                  </a:lnTo>
                  <a:lnTo>
                    <a:pt x="16527" y="286"/>
                  </a:lnTo>
                  <a:lnTo>
                    <a:pt x="16455" y="262"/>
                  </a:lnTo>
                  <a:lnTo>
                    <a:pt x="16396" y="298"/>
                  </a:lnTo>
                  <a:cubicBezTo>
                    <a:pt x="16396" y="298"/>
                    <a:pt x="16408" y="310"/>
                    <a:pt x="16419" y="322"/>
                  </a:cubicBezTo>
                  <a:lnTo>
                    <a:pt x="16562" y="393"/>
                  </a:lnTo>
                  <a:cubicBezTo>
                    <a:pt x="16574" y="417"/>
                    <a:pt x="16586" y="441"/>
                    <a:pt x="16598" y="465"/>
                  </a:cubicBezTo>
                  <a:lnTo>
                    <a:pt x="16562" y="489"/>
                  </a:lnTo>
                  <a:lnTo>
                    <a:pt x="16503" y="441"/>
                  </a:lnTo>
                  <a:lnTo>
                    <a:pt x="16419" y="489"/>
                  </a:lnTo>
                  <a:lnTo>
                    <a:pt x="16419" y="524"/>
                  </a:lnTo>
                  <a:lnTo>
                    <a:pt x="16455" y="560"/>
                  </a:lnTo>
                  <a:lnTo>
                    <a:pt x="16419" y="584"/>
                  </a:lnTo>
                  <a:lnTo>
                    <a:pt x="16300" y="536"/>
                  </a:lnTo>
                  <a:lnTo>
                    <a:pt x="16241" y="536"/>
                  </a:lnTo>
                  <a:cubicBezTo>
                    <a:pt x="16217" y="560"/>
                    <a:pt x="16193" y="584"/>
                    <a:pt x="16169" y="608"/>
                  </a:cubicBezTo>
                  <a:lnTo>
                    <a:pt x="16086" y="631"/>
                  </a:lnTo>
                  <a:lnTo>
                    <a:pt x="16086" y="667"/>
                  </a:lnTo>
                  <a:lnTo>
                    <a:pt x="16134" y="691"/>
                  </a:lnTo>
                  <a:lnTo>
                    <a:pt x="16015" y="739"/>
                  </a:lnTo>
                  <a:lnTo>
                    <a:pt x="15991" y="798"/>
                  </a:lnTo>
                  <a:lnTo>
                    <a:pt x="16086" y="858"/>
                  </a:lnTo>
                  <a:lnTo>
                    <a:pt x="16015" y="905"/>
                  </a:lnTo>
                  <a:lnTo>
                    <a:pt x="16110" y="941"/>
                  </a:lnTo>
                  <a:lnTo>
                    <a:pt x="16146" y="965"/>
                  </a:lnTo>
                  <a:lnTo>
                    <a:pt x="16098" y="1001"/>
                  </a:lnTo>
                  <a:lnTo>
                    <a:pt x="15943" y="989"/>
                  </a:lnTo>
                  <a:cubicBezTo>
                    <a:pt x="15931" y="953"/>
                    <a:pt x="15919" y="917"/>
                    <a:pt x="15907" y="881"/>
                  </a:cubicBezTo>
                  <a:lnTo>
                    <a:pt x="15836" y="870"/>
                  </a:lnTo>
                  <a:lnTo>
                    <a:pt x="15907" y="822"/>
                  </a:lnTo>
                  <a:lnTo>
                    <a:pt x="15800" y="786"/>
                  </a:lnTo>
                  <a:lnTo>
                    <a:pt x="15693" y="786"/>
                  </a:lnTo>
                  <a:lnTo>
                    <a:pt x="15550" y="774"/>
                  </a:lnTo>
                  <a:lnTo>
                    <a:pt x="15348" y="667"/>
                  </a:lnTo>
                  <a:lnTo>
                    <a:pt x="15288" y="667"/>
                  </a:lnTo>
                  <a:lnTo>
                    <a:pt x="15217" y="715"/>
                  </a:lnTo>
                  <a:lnTo>
                    <a:pt x="15169" y="655"/>
                  </a:lnTo>
                  <a:lnTo>
                    <a:pt x="15074" y="715"/>
                  </a:lnTo>
                  <a:lnTo>
                    <a:pt x="14955" y="727"/>
                  </a:lnTo>
                  <a:lnTo>
                    <a:pt x="14955" y="762"/>
                  </a:lnTo>
                  <a:lnTo>
                    <a:pt x="15098" y="870"/>
                  </a:lnTo>
                  <a:lnTo>
                    <a:pt x="15193" y="870"/>
                  </a:lnTo>
                  <a:lnTo>
                    <a:pt x="15253" y="905"/>
                  </a:lnTo>
                  <a:lnTo>
                    <a:pt x="15395" y="917"/>
                  </a:lnTo>
                  <a:cubicBezTo>
                    <a:pt x="15372" y="941"/>
                    <a:pt x="15360" y="965"/>
                    <a:pt x="15336" y="989"/>
                  </a:cubicBezTo>
                  <a:lnTo>
                    <a:pt x="15336" y="1060"/>
                  </a:lnTo>
                  <a:lnTo>
                    <a:pt x="15431" y="1155"/>
                  </a:lnTo>
                  <a:cubicBezTo>
                    <a:pt x="15431" y="1167"/>
                    <a:pt x="15419" y="1191"/>
                    <a:pt x="15407" y="1203"/>
                  </a:cubicBezTo>
                  <a:lnTo>
                    <a:pt x="15324" y="1167"/>
                  </a:lnTo>
                  <a:lnTo>
                    <a:pt x="15241" y="1072"/>
                  </a:lnTo>
                  <a:lnTo>
                    <a:pt x="15134" y="1036"/>
                  </a:lnTo>
                  <a:lnTo>
                    <a:pt x="15074" y="989"/>
                  </a:lnTo>
                  <a:lnTo>
                    <a:pt x="15038" y="1060"/>
                  </a:lnTo>
                  <a:lnTo>
                    <a:pt x="14943" y="1108"/>
                  </a:lnTo>
                  <a:cubicBezTo>
                    <a:pt x="14931" y="1072"/>
                    <a:pt x="14931" y="1036"/>
                    <a:pt x="14919" y="1001"/>
                  </a:cubicBezTo>
                  <a:lnTo>
                    <a:pt x="14824" y="1048"/>
                  </a:lnTo>
                  <a:lnTo>
                    <a:pt x="14824" y="1096"/>
                  </a:lnTo>
                  <a:lnTo>
                    <a:pt x="14717" y="1155"/>
                  </a:lnTo>
                  <a:lnTo>
                    <a:pt x="14717" y="1215"/>
                  </a:lnTo>
                  <a:lnTo>
                    <a:pt x="14848" y="1262"/>
                  </a:lnTo>
                  <a:lnTo>
                    <a:pt x="14895" y="1334"/>
                  </a:lnTo>
                  <a:lnTo>
                    <a:pt x="14800" y="1322"/>
                  </a:lnTo>
                  <a:lnTo>
                    <a:pt x="14741" y="1286"/>
                  </a:lnTo>
                  <a:lnTo>
                    <a:pt x="14657" y="1370"/>
                  </a:lnTo>
                  <a:lnTo>
                    <a:pt x="14622" y="1429"/>
                  </a:lnTo>
                  <a:lnTo>
                    <a:pt x="14479" y="1501"/>
                  </a:lnTo>
                  <a:cubicBezTo>
                    <a:pt x="14479" y="1477"/>
                    <a:pt x="14479" y="1465"/>
                    <a:pt x="14479" y="1453"/>
                  </a:cubicBezTo>
                  <a:lnTo>
                    <a:pt x="14574" y="1417"/>
                  </a:lnTo>
                  <a:lnTo>
                    <a:pt x="14550" y="1358"/>
                  </a:lnTo>
                  <a:lnTo>
                    <a:pt x="14633" y="1239"/>
                  </a:lnTo>
                  <a:cubicBezTo>
                    <a:pt x="14622" y="1167"/>
                    <a:pt x="14598" y="1096"/>
                    <a:pt x="14574" y="1012"/>
                  </a:cubicBezTo>
                  <a:lnTo>
                    <a:pt x="14479" y="1048"/>
                  </a:lnTo>
                  <a:lnTo>
                    <a:pt x="14336" y="1191"/>
                  </a:lnTo>
                  <a:lnTo>
                    <a:pt x="14336" y="1298"/>
                  </a:lnTo>
                  <a:cubicBezTo>
                    <a:pt x="14336" y="1310"/>
                    <a:pt x="14348" y="1322"/>
                    <a:pt x="14348" y="1334"/>
                  </a:cubicBezTo>
                  <a:lnTo>
                    <a:pt x="14241" y="1405"/>
                  </a:lnTo>
                  <a:cubicBezTo>
                    <a:pt x="14241" y="1382"/>
                    <a:pt x="14241" y="1358"/>
                    <a:pt x="14229" y="1334"/>
                  </a:cubicBezTo>
                  <a:lnTo>
                    <a:pt x="14288" y="1251"/>
                  </a:lnTo>
                  <a:cubicBezTo>
                    <a:pt x="14276" y="1203"/>
                    <a:pt x="14264" y="1167"/>
                    <a:pt x="14252" y="1131"/>
                  </a:cubicBezTo>
                  <a:lnTo>
                    <a:pt x="14181" y="1120"/>
                  </a:lnTo>
                  <a:lnTo>
                    <a:pt x="14062" y="1167"/>
                  </a:lnTo>
                  <a:lnTo>
                    <a:pt x="13967" y="1274"/>
                  </a:lnTo>
                  <a:lnTo>
                    <a:pt x="14026" y="1346"/>
                  </a:lnTo>
                  <a:cubicBezTo>
                    <a:pt x="14026" y="1370"/>
                    <a:pt x="14026" y="1393"/>
                    <a:pt x="14014" y="1417"/>
                  </a:cubicBezTo>
                  <a:cubicBezTo>
                    <a:pt x="14074" y="1453"/>
                    <a:pt x="14133" y="1477"/>
                    <a:pt x="14193" y="1501"/>
                  </a:cubicBezTo>
                  <a:lnTo>
                    <a:pt x="14241" y="1560"/>
                  </a:lnTo>
                  <a:lnTo>
                    <a:pt x="14169" y="1643"/>
                  </a:lnTo>
                  <a:lnTo>
                    <a:pt x="14110" y="1536"/>
                  </a:lnTo>
                  <a:lnTo>
                    <a:pt x="13979" y="1501"/>
                  </a:lnTo>
                  <a:cubicBezTo>
                    <a:pt x="13955" y="1453"/>
                    <a:pt x="13931" y="1405"/>
                    <a:pt x="13895" y="1346"/>
                  </a:cubicBezTo>
                  <a:lnTo>
                    <a:pt x="13860" y="1334"/>
                  </a:lnTo>
                  <a:lnTo>
                    <a:pt x="13693" y="1370"/>
                  </a:lnTo>
                  <a:lnTo>
                    <a:pt x="13669" y="1417"/>
                  </a:lnTo>
                  <a:lnTo>
                    <a:pt x="13836" y="1501"/>
                  </a:lnTo>
                  <a:lnTo>
                    <a:pt x="13919" y="1501"/>
                  </a:lnTo>
                  <a:lnTo>
                    <a:pt x="13955" y="1536"/>
                  </a:lnTo>
                  <a:lnTo>
                    <a:pt x="13848" y="1524"/>
                  </a:lnTo>
                  <a:lnTo>
                    <a:pt x="13741" y="1548"/>
                  </a:lnTo>
                  <a:lnTo>
                    <a:pt x="13812" y="1620"/>
                  </a:lnTo>
                  <a:lnTo>
                    <a:pt x="13812" y="1620"/>
                  </a:lnTo>
                  <a:lnTo>
                    <a:pt x="13681" y="1560"/>
                  </a:lnTo>
                  <a:lnTo>
                    <a:pt x="13669" y="1477"/>
                  </a:lnTo>
                  <a:lnTo>
                    <a:pt x="13621" y="1453"/>
                  </a:lnTo>
                  <a:lnTo>
                    <a:pt x="13598" y="1393"/>
                  </a:lnTo>
                  <a:lnTo>
                    <a:pt x="13526" y="1429"/>
                  </a:lnTo>
                  <a:lnTo>
                    <a:pt x="13490" y="1524"/>
                  </a:lnTo>
                  <a:lnTo>
                    <a:pt x="13550" y="1572"/>
                  </a:lnTo>
                  <a:cubicBezTo>
                    <a:pt x="13550" y="1596"/>
                    <a:pt x="13538" y="1632"/>
                    <a:pt x="13526" y="1667"/>
                  </a:cubicBezTo>
                  <a:lnTo>
                    <a:pt x="13431" y="1632"/>
                  </a:lnTo>
                  <a:lnTo>
                    <a:pt x="13336" y="1643"/>
                  </a:lnTo>
                  <a:lnTo>
                    <a:pt x="13217" y="1727"/>
                  </a:lnTo>
                  <a:lnTo>
                    <a:pt x="13240" y="1739"/>
                  </a:lnTo>
                  <a:lnTo>
                    <a:pt x="13324" y="1739"/>
                  </a:lnTo>
                  <a:lnTo>
                    <a:pt x="13407" y="1810"/>
                  </a:lnTo>
                  <a:lnTo>
                    <a:pt x="13300" y="1810"/>
                  </a:lnTo>
                  <a:lnTo>
                    <a:pt x="13229" y="1834"/>
                  </a:lnTo>
                  <a:lnTo>
                    <a:pt x="13300" y="1870"/>
                  </a:lnTo>
                  <a:lnTo>
                    <a:pt x="13240" y="1905"/>
                  </a:lnTo>
                  <a:lnTo>
                    <a:pt x="13157" y="1905"/>
                  </a:lnTo>
                  <a:lnTo>
                    <a:pt x="13157" y="1941"/>
                  </a:lnTo>
                  <a:lnTo>
                    <a:pt x="13193" y="1965"/>
                  </a:lnTo>
                  <a:lnTo>
                    <a:pt x="13109" y="1977"/>
                  </a:lnTo>
                  <a:lnTo>
                    <a:pt x="13062" y="1929"/>
                  </a:lnTo>
                  <a:lnTo>
                    <a:pt x="12967" y="1941"/>
                  </a:lnTo>
                  <a:lnTo>
                    <a:pt x="12883" y="2013"/>
                  </a:lnTo>
                  <a:lnTo>
                    <a:pt x="12919" y="2048"/>
                  </a:lnTo>
                  <a:lnTo>
                    <a:pt x="12883" y="2072"/>
                  </a:lnTo>
                  <a:lnTo>
                    <a:pt x="12752" y="2072"/>
                  </a:lnTo>
                  <a:lnTo>
                    <a:pt x="12693" y="2144"/>
                  </a:lnTo>
                  <a:lnTo>
                    <a:pt x="12800" y="2167"/>
                  </a:lnTo>
                  <a:lnTo>
                    <a:pt x="13074" y="2120"/>
                  </a:lnTo>
                  <a:lnTo>
                    <a:pt x="13133" y="2155"/>
                  </a:lnTo>
                  <a:lnTo>
                    <a:pt x="13252" y="2120"/>
                  </a:lnTo>
                  <a:lnTo>
                    <a:pt x="13324" y="2120"/>
                  </a:lnTo>
                  <a:lnTo>
                    <a:pt x="13324" y="2167"/>
                  </a:lnTo>
                  <a:cubicBezTo>
                    <a:pt x="13300" y="2191"/>
                    <a:pt x="13264" y="2203"/>
                    <a:pt x="13240" y="2227"/>
                  </a:cubicBezTo>
                  <a:lnTo>
                    <a:pt x="13217" y="2334"/>
                  </a:lnTo>
                  <a:lnTo>
                    <a:pt x="13181" y="2358"/>
                  </a:lnTo>
                  <a:lnTo>
                    <a:pt x="13133" y="2322"/>
                  </a:lnTo>
                  <a:lnTo>
                    <a:pt x="13121" y="2263"/>
                  </a:lnTo>
                  <a:lnTo>
                    <a:pt x="13014" y="2286"/>
                  </a:lnTo>
                  <a:lnTo>
                    <a:pt x="12979" y="2239"/>
                  </a:lnTo>
                  <a:lnTo>
                    <a:pt x="12848" y="2239"/>
                  </a:lnTo>
                  <a:lnTo>
                    <a:pt x="12883" y="2274"/>
                  </a:lnTo>
                  <a:lnTo>
                    <a:pt x="12848" y="2322"/>
                  </a:lnTo>
                  <a:lnTo>
                    <a:pt x="12752" y="2286"/>
                  </a:lnTo>
                  <a:lnTo>
                    <a:pt x="12681" y="2286"/>
                  </a:lnTo>
                  <a:lnTo>
                    <a:pt x="12776" y="2334"/>
                  </a:lnTo>
                  <a:lnTo>
                    <a:pt x="12812" y="2394"/>
                  </a:lnTo>
                  <a:lnTo>
                    <a:pt x="12752" y="2394"/>
                  </a:lnTo>
                  <a:lnTo>
                    <a:pt x="12717" y="2441"/>
                  </a:lnTo>
                  <a:lnTo>
                    <a:pt x="12728" y="2501"/>
                  </a:lnTo>
                  <a:cubicBezTo>
                    <a:pt x="12728" y="2513"/>
                    <a:pt x="12717" y="2525"/>
                    <a:pt x="12705" y="2536"/>
                  </a:cubicBezTo>
                  <a:lnTo>
                    <a:pt x="12657" y="2477"/>
                  </a:lnTo>
                  <a:lnTo>
                    <a:pt x="12657" y="2405"/>
                  </a:lnTo>
                  <a:lnTo>
                    <a:pt x="12562" y="2334"/>
                  </a:lnTo>
                  <a:lnTo>
                    <a:pt x="12478" y="2394"/>
                  </a:lnTo>
                  <a:lnTo>
                    <a:pt x="12383" y="2405"/>
                  </a:lnTo>
                  <a:lnTo>
                    <a:pt x="12347" y="2358"/>
                  </a:lnTo>
                  <a:cubicBezTo>
                    <a:pt x="12359" y="2346"/>
                    <a:pt x="12371" y="2334"/>
                    <a:pt x="12383" y="2322"/>
                  </a:cubicBezTo>
                  <a:lnTo>
                    <a:pt x="12312" y="2322"/>
                  </a:lnTo>
                  <a:lnTo>
                    <a:pt x="12205" y="2394"/>
                  </a:lnTo>
                  <a:lnTo>
                    <a:pt x="12288" y="2453"/>
                  </a:lnTo>
                  <a:lnTo>
                    <a:pt x="12431" y="2453"/>
                  </a:lnTo>
                  <a:lnTo>
                    <a:pt x="12538" y="2501"/>
                  </a:lnTo>
                  <a:lnTo>
                    <a:pt x="12478" y="2560"/>
                  </a:lnTo>
                  <a:lnTo>
                    <a:pt x="12240" y="2584"/>
                  </a:lnTo>
                  <a:lnTo>
                    <a:pt x="12193" y="2548"/>
                  </a:lnTo>
                  <a:lnTo>
                    <a:pt x="12097" y="2548"/>
                  </a:lnTo>
                  <a:cubicBezTo>
                    <a:pt x="12086" y="2572"/>
                    <a:pt x="12062" y="2596"/>
                    <a:pt x="12050" y="2620"/>
                  </a:cubicBezTo>
                  <a:lnTo>
                    <a:pt x="12133" y="2667"/>
                  </a:lnTo>
                  <a:lnTo>
                    <a:pt x="12050" y="2739"/>
                  </a:lnTo>
                  <a:lnTo>
                    <a:pt x="12145" y="2727"/>
                  </a:lnTo>
                  <a:lnTo>
                    <a:pt x="12264" y="2644"/>
                  </a:lnTo>
                  <a:lnTo>
                    <a:pt x="12359" y="2644"/>
                  </a:lnTo>
                  <a:lnTo>
                    <a:pt x="12419" y="2691"/>
                  </a:lnTo>
                  <a:lnTo>
                    <a:pt x="12252" y="2703"/>
                  </a:lnTo>
                  <a:cubicBezTo>
                    <a:pt x="12252" y="2727"/>
                    <a:pt x="12228" y="2763"/>
                    <a:pt x="12228" y="2786"/>
                  </a:cubicBezTo>
                  <a:lnTo>
                    <a:pt x="12288" y="2846"/>
                  </a:lnTo>
                  <a:lnTo>
                    <a:pt x="12419" y="2894"/>
                  </a:lnTo>
                  <a:lnTo>
                    <a:pt x="12419" y="2965"/>
                  </a:lnTo>
                  <a:lnTo>
                    <a:pt x="12324" y="2917"/>
                  </a:lnTo>
                  <a:lnTo>
                    <a:pt x="12252" y="2917"/>
                  </a:lnTo>
                  <a:lnTo>
                    <a:pt x="12157" y="2834"/>
                  </a:lnTo>
                  <a:lnTo>
                    <a:pt x="12097" y="2834"/>
                  </a:lnTo>
                  <a:lnTo>
                    <a:pt x="12026" y="2882"/>
                  </a:lnTo>
                  <a:lnTo>
                    <a:pt x="12109" y="2929"/>
                  </a:lnTo>
                  <a:lnTo>
                    <a:pt x="11990" y="2929"/>
                  </a:lnTo>
                  <a:lnTo>
                    <a:pt x="11883" y="2977"/>
                  </a:lnTo>
                  <a:lnTo>
                    <a:pt x="11883" y="3025"/>
                  </a:lnTo>
                  <a:lnTo>
                    <a:pt x="12002" y="3060"/>
                  </a:lnTo>
                  <a:lnTo>
                    <a:pt x="12109" y="3025"/>
                  </a:lnTo>
                  <a:lnTo>
                    <a:pt x="12169" y="3060"/>
                  </a:lnTo>
                  <a:lnTo>
                    <a:pt x="12276" y="3048"/>
                  </a:lnTo>
                  <a:lnTo>
                    <a:pt x="12312" y="3108"/>
                  </a:lnTo>
                  <a:lnTo>
                    <a:pt x="12383" y="3144"/>
                  </a:lnTo>
                  <a:lnTo>
                    <a:pt x="12383" y="3179"/>
                  </a:lnTo>
                  <a:lnTo>
                    <a:pt x="12228" y="3120"/>
                  </a:lnTo>
                  <a:lnTo>
                    <a:pt x="12097" y="3120"/>
                  </a:lnTo>
                  <a:lnTo>
                    <a:pt x="12026" y="3144"/>
                  </a:lnTo>
                  <a:lnTo>
                    <a:pt x="11847" y="3156"/>
                  </a:lnTo>
                  <a:lnTo>
                    <a:pt x="11847" y="3215"/>
                  </a:lnTo>
                  <a:lnTo>
                    <a:pt x="11752" y="3251"/>
                  </a:lnTo>
                  <a:lnTo>
                    <a:pt x="11705" y="3227"/>
                  </a:lnTo>
                  <a:lnTo>
                    <a:pt x="11562" y="3275"/>
                  </a:lnTo>
                  <a:lnTo>
                    <a:pt x="11466" y="3275"/>
                  </a:lnTo>
                  <a:cubicBezTo>
                    <a:pt x="11466" y="3287"/>
                    <a:pt x="11466" y="3298"/>
                    <a:pt x="11455" y="3310"/>
                  </a:cubicBezTo>
                  <a:lnTo>
                    <a:pt x="11550" y="3346"/>
                  </a:lnTo>
                  <a:lnTo>
                    <a:pt x="11621" y="3394"/>
                  </a:lnTo>
                  <a:lnTo>
                    <a:pt x="11538" y="3417"/>
                  </a:lnTo>
                  <a:lnTo>
                    <a:pt x="11490" y="3406"/>
                  </a:lnTo>
                  <a:lnTo>
                    <a:pt x="11455" y="3417"/>
                  </a:lnTo>
                  <a:lnTo>
                    <a:pt x="11538" y="3465"/>
                  </a:lnTo>
                  <a:lnTo>
                    <a:pt x="11502" y="3501"/>
                  </a:lnTo>
                  <a:lnTo>
                    <a:pt x="11383" y="3489"/>
                  </a:lnTo>
                  <a:lnTo>
                    <a:pt x="11371" y="3465"/>
                  </a:lnTo>
                  <a:lnTo>
                    <a:pt x="11335" y="3489"/>
                  </a:lnTo>
                  <a:lnTo>
                    <a:pt x="11419" y="3525"/>
                  </a:lnTo>
                  <a:lnTo>
                    <a:pt x="11359" y="3560"/>
                  </a:lnTo>
                  <a:lnTo>
                    <a:pt x="11383" y="3608"/>
                  </a:lnTo>
                  <a:lnTo>
                    <a:pt x="11443" y="3608"/>
                  </a:lnTo>
                  <a:lnTo>
                    <a:pt x="11383" y="3632"/>
                  </a:lnTo>
                  <a:lnTo>
                    <a:pt x="11300" y="3632"/>
                  </a:lnTo>
                  <a:lnTo>
                    <a:pt x="11252" y="3608"/>
                  </a:lnTo>
                  <a:lnTo>
                    <a:pt x="11252" y="3656"/>
                  </a:lnTo>
                  <a:cubicBezTo>
                    <a:pt x="11240" y="3668"/>
                    <a:pt x="11228" y="3679"/>
                    <a:pt x="11216" y="3691"/>
                  </a:cubicBezTo>
                  <a:lnTo>
                    <a:pt x="11288" y="3715"/>
                  </a:lnTo>
                  <a:lnTo>
                    <a:pt x="11455" y="3751"/>
                  </a:lnTo>
                  <a:cubicBezTo>
                    <a:pt x="11455" y="3763"/>
                    <a:pt x="11466" y="3787"/>
                    <a:pt x="11478" y="3798"/>
                  </a:cubicBezTo>
                  <a:lnTo>
                    <a:pt x="11550" y="3810"/>
                  </a:lnTo>
                  <a:lnTo>
                    <a:pt x="11645" y="3787"/>
                  </a:lnTo>
                  <a:lnTo>
                    <a:pt x="11562" y="3834"/>
                  </a:lnTo>
                  <a:lnTo>
                    <a:pt x="11562" y="3870"/>
                  </a:lnTo>
                  <a:lnTo>
                    <a:pt x="11455" y="3870"/>
                  </a:lnTo>
                  <a:cubicBezTo>
                    <a:pt x="11443" y="3858"/>
                    <a:pt x="11431" y="3846"/>
                    <a:pt x="11407" y="3834"/>
                  </a:cubicBezTo>
                  <a:lnTo>
                    <a:pt x="11240" y="3834"/>
                  </a:lnTo>
                  <a:cubicBezTo>
                    <a:pt x="11193" y="3858"/>
                    <a:pt x="11157" y="3882"/>
                    <a:pt x="11121" y="3906"/>
                  </a:cubicBezTo>
                  <a:lnTo>
                    <a:pt x="11157" y="3929"/>
                  </a:lnTo>
                  <a:lnTo>
                    <a:pt x="11276" y="3929"/>
                  </a:lnTo>
                  <a:lnTo>
                    <a:pt x="11288" y="3989"/>
                  </a:lnTo>
                  <a:lnTo>
                    <a:pt x="11347" y="4025"/>
                  </a:lnTo>
                  <a:lnTo>
                    <a:pt x="11347" y="4084"/>
                  </a:lnTo>
                  <a:lnTo>
                    <a:pt x="11276" y="4037"/>
                  </a:lnTo>
                  <a:lnTo>
                    <a:pt x="11216" y="4037"/>
                  </a:lnTo>
                  <a:lnTo>
                    <a:pt x="11157" y="4084"/>
                  </a:lnTo>
                  <a:cubicBezTo>
                    <a:pt x="11157" y="4096"/>
                    <a:pt x="11157" y="4120"/>
                    <a:pt x="11157" y="4132"/>
                  </a:cubicBezTo>
                  <a:lnTo>
                    <a:pt x="11133" y="4144"/>
                  </a:lnTo>
                  <a:lnTo>
                    <a:pt x="11181" y="4191"/>
                  </a:lnTo>
                  <a:cubicBezTo>
                    <a:pt x="11181" y="4203"/>
                    <a:pt x="11193" y="4227"/>
                    <a:pt x="11204" y="4239"/>
                  </a:cubicBezTo>
                  <a:lnTo>
                    <a:pt x="11145" y="4239"/>
                  </a:lnTo>
                  <a:lnTo>
                    <a:pt x="11085" y="4203"/>
                  </a:lnTo>
                  <a:lnTo>
                    <a:pt x="11038" y="4227"/>
                  </a:lnTo>
                  <a:lnTo>
                    <a:pt x="11038" y="4287"/>
                  </a:lnTo>
                  <a:lnTo>
                    <a:pt x="11145" y="4310"/>
                  </a:lnTo>
                  <a:cubicBezTo>
                    <a:pt x="11145" y="4322"/>
                    <a:pt x="11157" y="4334"/>
                    <a:pt x="11157" y="4346"/>
                  </a:cubicBezTo>
                  <a:cubicBezTo>
                    <a:pt x="11157" y="4358"/>
                    <a:pt x="11157" y="4370"/>
                    <a:pt x="11157" y="4382"/>
                  </a:cubicBezTo>
                  <a:lnTo>
                    <a:pt x="11014" y="4322"/>
                  </a:lnTo>
                  <a:lnTo>
                    <a:pt x="10954" y="4346"/>
                  </a:lnTo>
                  <a:lnTo>
                    <a:pt x="10954" y="4406"/>
                  </a:lnTo>
                  <a:lnTo>
                    <a:pt x="10990" y="4406"/>
                  </a:lnTo>
                  <a:lnTo>
                    <a:pt x="10990" y="4477"/>
                  </a:lnTo>
                  <a:cubicBezTo>
                    <a:pt x="10990" y="4501"/>
                    <a:pt x="11026" y="4525"/>
                    <a:pt x="11038" y="4549"/>
                  </a:cubicBezTo>
                  <a:lnTo>
                    <a:pt x="11109" y="4549"/>
                  </a:lnTo>
                  <a:lnTo>
                    <a:pt x="11169" y="4489"/>
                  </a:lnTo>
                  <a:lnTo>
                    <a:pt x="11228" y="4489"/>
                  </a:lnTo>
                  <a:lnTo>
                    <a:pt x="11169" y="4584"/>
                  </a:lnTo>
                  <a:lnTo>
                    <a:pt x="11097" y="4596"/>
                  </a:lnTo>
                  <a:lnTo>
                    <a:pt x="10990" y="4668"/>
                  </a:lnTo>
                  <a:lnTo>
                    <a:pt x="10895" y="4668"/>
                  </a:lnTo>
                  <a:lnTo>
                    <a:pt x="10823" y="4691"/>
                  </a:lnTo>
                  <a:lnTo>
                    <a:pt x="10823" y="4727"/>
                  </a:lnTo>
                  <a:lnTo>
                    <a:pt x="10716" y="4751"/>
                  </a:lnTo>
                  <a:cubicBezTo>
                    <a:pt x="10693" y="4763"/>
                    <a:pt x="10669" y="4775"/>
                    <a:pt x="10633" y="4799"/>
                  </a:cubicBezTo>
                  <a:lnTo>
                    <a:pt x="10728" y="4822"/>
                  </a:lnTo>
                  <a:lnTo>
                    <a:pt x="10693" y="4858"/>
                  </a:lnTo>
                  <a:lnTo>
                    <a:pt x="10538" y="4870"/>
                  </a:lnTo>
                  <a:lnTo>
                    <a:pt x="10466" y="4930"/>
                  </a:lnTo>
                  <a:lnTo>
                    <a:pt x="10478" y="4965"/>
                  </a:lnTo>
                  <a:lnTo>
                    <a:pt x="10597" y="4989"/>
                  </a:lnTo>
                  <a:lnTo>
                    <a:pt x="10502" y="5013"/>
                  </a:lnTo>
                  <a:lnTo>
                    <a:pt x="10454" y="5084"/>
                  </a:lnTo>
                  <a:lnTo>
                    <a:pt x="10359" y="5084"/>
                  </a:lnTo>
                  <a:cubicBezTo>
                    <a:pt x="10359" y="5061"/>
                    <a:pt x="10347" y="5037"/>
                    <a:pt x="10335" y="5025"/>
                  </a:cubicBezTo>
                  <a:lnTo>
                    <a:pt x="10276" y="5001"/>
                  </a:lnTo>
                  <a:lnTo>
                    <a:pt x="10240" y="5037"/>
                  </a:lnTo>
                  <a:lnTo>
                    <a:pt x="10157" y="5037"/>
                  </a:lnTo>
                  <a:lnTo>
                    <a:pt x="10192" y="5084"/>
                  </a:lnTo>
                  <a:lnTo>
                    <a:pt x="10133" y="5108"/>
                  </a:lnTo>
                  <a:cubicBezTo>
                    <a:pt x="10121" y="5132"/>
                    <a:pt x="10121" y="5144"/>
                    <a:pt x="10121" y="5156"/>
                  </a:cubicBezTo>
                  <a:lnTo>
                    <a:pt x="10145" y="5192"/>
                  </a:lnTo>
                  <a:lnTo>
                    <a:pt x="10002" y="5192"/>
                  </a:lnTo>
                  <a:lnTo>
                    <a:pt x="9942" y="5215"/>
                  </a:lnTo>
                  <a:cubicBezTo>
                    <a:pt x="9942" y="5251"/>
                    <a:pt x="9942" y="5275"/>
                    <a:pt x="9942" y="5299"/>
                  </a:cubicBezTo>
                  <a:lnTo>
                    <a:pt x="9835" y="5346"/>
                  </a:lnTo>
                  <a:lnTo>
                    <a:pt x="9847" y="5370"/>
                  </a:lnTo>
                  <a:cubicBezTo>
                    <a:pt x="9847" y="5406"/>
                    <a:pt x="9835" y="5430"/>
                    <a:pt x="9835" y="5453"/>
                  </a:cubicBezTo>
                  <a:lnTo>
                    <a:pt x="9752" y="5501"/>
                  </a:lnTo>
                  <a:lnTo>
                    <a:pt x="9645" y="5573"/>
                  </a:lnTo>
                  <a:lnTo>
                    <a:pt x="9680" y="5596"/>
                  </a:lnTo>
                  <a:lnTo>
                    <a:pt x="9800" y="5549"/>
                  </a:lnTo>
                  <a:lnTo>
                    <a:pt x="9871" y="5549"/>
                  </a:lnTo>
                  <a:lnTo>
                    <a:pt x="9859" y="5596"/>
                  </a:lnTo>
                  <a:lnTo>
                    <a:pt x="9776" y="5620"/>
                  </a:lnTo>
                  <a:lnTo>
                    <a:pt x="9764" y="5692"/>
                  </a:lnTo>
                  <a:lnTo>
                    <a:pt x="9835" y="5763"/>
                  </a:lnTo>
                  <a:lnTo>
                    <a:pt x="9966" y="5703"/>
                  </a:lnTo>
                  <a:lnTo>
                    <a:pt x="10121" y="5692"/>
                  </a:lnTo>
                  <a:lnTo>
                    <a:pt x="10312" y="5573"/>
                  </a:lnTo>
                  <a:lnTo>
                    <a:pt x="10216" y="5596"/>
                  </a:lnTo>
                  <a:lnTo>
                    <a:pt x="10216" y="5596"/>
                  </a:lnTo>
                  <a:lnTo>
                    <a:pt x="10300" y="5513"/>
                  </a:lnTo>
                  <a:lnTo>
                    <a:pt x="10323" y="5430"/>
                  </a:lnTo>
                  <a:lnTo>
                    <a:pt x="10359" y="5430"/>
                  </a:lnTo>
                  <a:lnTo>
                    <a:pt x="10419" y="5394"/>
                  </a:lnTo>
                  <a:lnTo>
                    <a:pt x="10526" y="5406"/>
                  </a:lnTo>
                  <a:lnTo>
                    <a:pt x="10597" y="5406"/>
                  </a:lnTo>
                  <a:lnTo>
                    <a:pt x="10419" y="5489"/>
                  </a:lnTo>
                  <a:lnTo>
                    <a:pt x="10419" y="5537"/>
                  </a:lnTo>
                  <a:lnTo>
                    <a:pt x="10585" y="5573"/>
                  </a:lnTo>
                  <a:cubicBezTo>
                    <a:pt x="10573" y="5584"/>
                    <a:pt x="10550" y="5608"/>
                    <a:pt x="10538" y="5620"/>
                  </a:cubicBezTo>
                  <a:lnTo>
                    <a:pt x="10442" y="5620"/>
                  </a:lnTo>
                  <a:lnTo>
                    <a:pt x="10264" y="5739"/>
                  </a:lnTo>
                  <a:lnTo>
                    <a:pt x="10371" y="5775"/>
                  </a:lnTo>
                  <a:lnTo>
                    <a:pt x="10312" y="5834"/>
                  </a:lnTo>
                  <a:lnTo>
                    <a:pt x="10312" y="5906"/>
                  </a:lnTo>
                  <a:lnTo>
                    <a:pt x="10204" y="5906"/>
                  </a:lnTo>
                  <a:lnTo>
                    <a:pt x="10109" y="5846"/>
                  </a:lnTo>
                  <a:lnTo>
                    <a:pt x="9978" y="5846"/>
                  </a:lnTo>
                  <a:lnTo>
                    <a:pt x="9907" y="5882"/>
                  </a:lnTo>
                  <a:lnTo>
                    <a:pt x="9907" y="5954"/>
                  </a:lnTo>
                  <a:lnTo>
                    <a:pt x="9811" y="5989"/>
                  </a:lnTo>
                  <a:lnTo>
                    <a:pt x="9716" y="6025"/>
                  </a:lnTo>
                  <a:cubicBezTo>
                    <a:pt x="9740" y="6013"/>
                    <a:pt x="9764" y="5989"/>
                    <a:pt x="9788" y="5977"/>
                  </a:cubicBezTo>
                  <a:lnTo>
                    <a:pt x="9835" y="5954"/>
                  </a:lnTo>
                  <a:lnTo>
                    <a:pt x="9764" y="5882"/>
                  </a:lnTo>
                  <a:lnTo>
                    <a:pt x="9764" y="5811"/>
                  </a:lnTo>
                  <a:lnTo>
                    <a:pt x="9680" y="5727"/>
                  </a:lnTo>
                  <a:lnTo>
                    <a:pt x="9585" y="5727"/>
                  </a:lnTo>
                  <a:lnTo>
                    <a:pt x="9538" y="5787"/>
                  </a:lnTo>
                  <a:lnTo>
                    <a:pt x="9419" y="5799"/>
                  </a:lnTo>
                  <a:lnTo>
                    <a:pt x="9419" y="5834"/>
                  </a:lnTo>
                  <a:lnTo>
                    <a:pt x="9573" y="5834"/>
                  </a:lnTo>
                  <a:lnTo>
                    <a:pt x="9419" y="5918"/>
                  </a:lnTo>
                  <a:lnTo>
                    <a:pt x="9311" y="5894"/>
                  </a:lnTo>
                  <a:lnTo>
                    <a:pt x="9216" y="5906"/>
                  </a:lnTo>
                  <a:lnTo>
                    <a:pt x="9097" y="5977"/>
                  </a:lnTo>
                  <a:lnTo>
                    <a:pt x="9169" y="5977"/>
                  </a:lnTo>
                  <a:lnTo>
                    <a:pt x="9228" y="5965"/>
                  </a:lnTo>
                  <a:lnTo>
                    <a:pt x="9264" y="5989"/>
                  </a:lnTo>
                  <a:lnTo>
                    <a:pt x="9133" y="6037"/>
                  </a:lnTo>
                  <a:cubicBezTo>
                    <a:pt x="9121" y="6049"/>
                    <a:pt x="9097" y="6073"/>
                    <a:pt x="9073" y="6084"/>
                  </a:cubicBezTo>
                  <a:lnTo>
                    <a:pt x="9026" y="6049"/>
                  </a:lnTo>
                  <a:lnTo>
                    <a:pt x="8930" y="6049"/>
                  </a:lnTo>
                  <a:lnTo>
                    <a:pt x="8918" y="6084"/>
                  </a:lnTo>
                  <a:lnTo>
                    <a:pt x="9061" y="6132"/>
                  </a:lnTo>
                  <a:lnTo>
                    <a:pt x="9216" y="6132"/>
                  </a:lnTo>
                  <a:lnTo>
                    <a:pt x="9192" y="6192"/>
                  </a:lnTo>
                  <a:lnTo>
                    <a:pt x="9264" y="6204"/>
                  </a:lnTo>
                  <a:lnTo>
                    <a:pt x="9264" y="6263"/>
                  </a:lnTo>
                  <a:lnTo>
                    <a:pt x="9109" y="6227"/>
                  </a:lnTo>
                  <a:cubicBezTo>
                    <a:pt x="9109" y="6215"/>
                    <a:pt x="9097" y="6192"/>
                    <a:pt x="9085" y="6180"/>
                  </a:cubicBezTo>
                  <a:lnTo>
                    <a:pt x="8978" y="6180"/>
                  </a:lnTo>
                  <a:lnTo>
                    <a:pt x="8871" y="6108"/>
                  </a:lnTo>
                  <a:cubicBezTo>
                    <a:pt x="8859" y="6096"/>
                    <a:pt x="8847" y="6084"/>
                    <a:pt x="8847" y="6061"/>
                  </a:cubicBezTo>
                  <a:lnTo>
                    <a:pt x="8799" y="6061"/>
                  </a:lnTo>
                  <a:cubicBezTo>
                    <a:pt x="8799" y="6084"/>
                    <a:pt x="8788" y="6108"/>
                    <a:pt x="8788" y="6120"/>
                  </a:cubicBezTo>
                  <a:lnTo>
                    <a:pt x="8895" y="6215"/>
                  </a:lnTo>
                  <a:lnTo>
                    <a:pt x="9014" y="6275"/>
                  </a:lnTo>
                  <a:lnTo>
                    <a:pt x="9109" y="6287"/>
                  </a:lnTo>
                  <a:lnTo>
                    <a:pt x="9157" y="6323"/>
                  </a:lnTo>
                  <a:lnTo>
                    <a:pt x="9049" y="6323"/>
                  </a:lnTo>
                  <a:lnTo>
                    <a:pt x="8883" y="6275"/>
                  </a:lnTo>
                  <a:lnTo>
                    <a:pt x="8728" y="6168"/>
                  </a:lnTo>
                  <a:lnTo>
                    <a:pt x="8645" y="6192"/>
                  </a:lnTo>
                  <a:lnTo>
                    <a:pt x="8549" y="6144"/>
                  </a:lnTo>
                  <a:lnTo>
                    <a:pt x="8418" y="6144"/>
                  </a:lnTo>
                  <a:lnTo>
                    <a:pt x="8359" y="6108"/>
                  </a:lnTo>
                  <a:lnTo>
                    <a:pt x="8311" y="6144"/>
                  </a:lnTo>
                  <a:cubicBezTo>
                    <a:pt x="8311" y="6168"/>
                    <a:pt x="8323" y="6192"/>
                    <a:pt x="8335" y="6204"/>
                  </a:cubicBezTo>
                  <a:lnTo>
                    <a:pt x="8264" y="6251"/>
                  </a:lnTo>
                  <a:lnTo>
                    <a:pt x="8359" y="6311"/>
                  </a:lnTo>
                  <a:lnTo>
                    <a:pt x="8561" y="6275"/>
                  </a:lnTo>
                  <a:lnTo>
                    <a:pt x="8597" y="6299"/>
                  </a:lnTo>
                  <a:lnTo>
                    <a:pt x="8514" y="6346"/>
                  </a:lnTo>
                  <a:lnTo>
                    <a:pt x="8561" y="6358"/>
                  </a:lnTo>
                  <a:lnTo>
                    <a:pt x="8704" y="6311"/>
                  </a:lnTo>
                  <a:lnTo>
                    <a:pt x="8776" y="6311"/>
                  </a:lnTo>
                  <a:lnTo>
                    <a:pt x="8740" y="6346"/>
                  </a:lnTo>
                  <a:lnTo>
                    <a:pt x="8561" y="6406"/>
                  </a:lnTo>
                  <a:cubicBezTo>
                    <a:pt x="8537" y="6430"/>
                    <a:pt x="8514" y="6442"/>
                    <a:pt x="8490" y="6465"/>
                  </a:cubicBezTo>
                  <a:lnTo>
                    <a:pt x="8371" y="6454"/>
                  </a:lnTo>
                  <a:lnTo>
                    <a:pt x="8264" y="6358"/>
                  </a:lnTo>
                  <a:lnTo>
                    <a:pt x="8204" y="6358"/>
                  </a:lnTo>
                  <a:lnTo>
                    <a:pt x="8145" y="6394"/>
                  </a:lnTo>
                  <a:lnTo>
                    <a:pt x="8061" y="6346"/>
                  </a:lnTo>
                  <a:lnTo>
                    <a:pt x="7978" y="6370"/>
                  </a:lnTo>
                  <a:lnTo>
                    <a:pt x="7930" y="6358"/>
                  </a:lnTo>
                  <a:lnTo>
                    <a:pt x="7835" y="6394"/>
                  </a:lnTo>
                  <a:lnTo>
                    <a:pt x="7859" y="6418"/>
                  </a:lnTo>
                  <a:lnTo>
                    <a:pt x="8061" y="6442"/>
                  </a:lnTo>
                  <a:lnTo>
                    <a:pt x="8180" y="6489"/>
                  </a:lnTo>
                  <a:lnTo>
                    <a:pt x="8335" y="6537"/>
                  </a:lnTo>
                  <a:lnTo>
                    <a:pt x="8287" y="6608"/>
                  </a:lnTo>
                  <a:lnTo>
                    <a:pt x="8335" y="6656"/>
                  </a:lnTo>
                  <a:lnTo>
                    <a:pt x="8252" y="6692"/>
                  </a:lnTo>
                  <a:lnTo>
                    <a:pt x="8216" y="6656"/>
                  </a:lnTo>
                  <a:lnTo>
                    <a:pt x="8216" y="6561"/>
                  </a:lnTo>
                  <a:lnTo>
                    <a:pt x="8109" y="6525"/>
                  </a:lnTo>
                  <a:lnTo>
                    <a:pt x="7990" y="6549"/>
                  </a:lnTo>
                  <a:cubicBezTo>
                    <a:pt x="8014" y="6561"/>
                    <a:pt x="8026" y="6585"/>
                    <a:pt x="8037" y="6596"/>
                  </a:cubicBezTo>
                  <a:lnTo>
                    <a:pt x="8014" y="6632"/>
                  </a:lnTo>
                  <a:lnTo>
                    <a:pt x="7883" y="6585"/>
                  </a:lnTo>
                  <a:lnTo>
                    <a:pt x="7764" y="6668"/>
                  </a:lnTo>
                  <a:lnTo>
                    <a:pt x="7883" y="6716"/>
                  </a:lnTo>
                  <a:lnTo>
                    <a:pt x="7787" y="6716"/>
                  </a:lnTo>
                  <a:lnTo>
                    <a:pt x="7716" y="6727"/>
                  </a:lnTo>
                  <a:cubicBezTo>
                    <a:pt x="7716" y="6704"/>
                    <a:pt x="7704" y="6680"/>
                    <a:pt x="7692" y="6656"/>
                  </a:cubicBezTo>
                  <a:lnTo>
                    <a:pt x="7502" y="6656"/>
                  </a:lnTo>
                  <a:lnTo>
                    <a:pt x="7561" y="6727"/>
                  </a:lnTo>
                  <a:lnTo>
                    <a:pt x="7490" y="6763"/>
                  </a:lnTo>
                  <a:cubicBezTo>
                    <a:pt x="7478" y="6739"/>
                    <a:pt x="7466" y="6716"/>
                    <a:pt x="7454" y="6692"/>
                  </a:cubicBezTo>
                  <a:lnTo>
                    <a:pt x="7347" y="6632"/>
                  </a:lnTo>
                  <a:lnTo>
                    <a:pt x="7299" y="6644"/>
                  </a:lnTo>
                  <a:cubicBezTo>
                    <a:pt x="7299" y="6668"/>
                    <a:pt x="7299" y="6680"/>
                    <a:pt x="7311" y="6692"/>
                  </a:cubicBezTo>
                  <a:lnTo>
                    <a:pt x="7430" y="6763"/>
                  </a:lnTo>
                  <a:lnTo>
                    <a:pt x="7383" y="6811"/>
                  </a:lnTo>
                  <a:cubicBezTo>
                    <a:pt x="7394" y="6823"/>
                    <a:pt x="7406" y="6823"/>
                    <a:pt x="7430" y="6835"/>
                  </a:cubicBezTo>
                  <a:lnTo>
                    <a:pt x="7561" y="6811"/>
                  </a:lnTo>
                  <a:lnTo>
                    <a:pt x="7752" y="6835"/>
                  </a:lnTo>
                  <a:lnTo>
                    <a:pt x="7871" y="6882"/>
                  </a:lnTo>
                  <a:lnTo>
                    <a:pt x="8049" y="6882"/>
                  </a:lnTo>
                  <a:lnTo>
                    <a:pt x="8109" y="6858"/>
                  </a:lnTo>
                  <a:lnTo>
                    <a:pt x="8192" y="6858"/>
                  </a:lnTo>
                  <a:lnTo>
                    <a:pt x="8073" y="6930"/>
                  </a:lnTo>
                  <a:lnTo>
                    <a:pt x="7918" y="6918"/>
                  </a:lnTo>
                  <a:lnTo>
                    <a:pt x="7859" y="6942"/>
                  </a:lnTo>
                  <a:lnTo>
                    <a:pt x="7656" y="6882"/>
                  </a:lnTo>
                  <a:lnTo>
                    <a:pt x="7537" y="6894"/>
                  </a:lnTo>
                  <a:lnTo>
                    <a:pt x="7478" y="6882"/>
                  </a:lnTo>
                  <a:lnTo>
                    <a:pt x="7383" y="6942"/>
                  </a:lnTo>
                  <a:lnTo>
                    <a:pt x="7252" y="6954"/>
                  </a:lnTo>
                  <a:lnTo>
                    <a:pt x="7252" y="6989"/>
                  </a:lnTo>
                  <a:lnTo>
                    <a:pt x="7454" y="7037"/>
                  </a:lnTo>
                  <a:lnTo>
                    <a:pt x="7371" y="7097"/>
                  </a:lnTo>
                  <a:lnTo>
                    <a:pt x="7478" y="7108"/>
                  </a:lnTo>
                  <a:lnTo>
                    <a:pt x="7537" y="7085"/>
                  </a:lnTo>
                  <a:lnTo>
                    <a:pt x="7692" y="7085"/>
                  </a:lnTo>
                  <a:lnTo>
                    <a:pt x="7573" y="7132"/>
                  </a:lnTo>
                  <a:lnTo>
                    <a:pt x="7394" y="7132"/>
                  </a:lnTo>
                  <a:lnTo>
                    <a:pt x="7347" y="7156"/>
                  </a:lnTo>
                  <a:lnTo>
                    <a:pt x="7299" y="7144"/>
                  </a:lnTo>
                  <a:cubicBezTo>
                    <a:pt x="7299" y="7156"/>
                    <a:pt x="7299" y="7168"/>
                    <a:pt x="7299" y="7168"/>
                  </a:cubicBezTo>
                  <a:lnTo>
                    <a:pt x="7383" y="7192"/>
                  </a:lnTo>
                  <a:lnTo>
                    <a:pt x="7454" y="7192"/>
                  </a:lnTo>
                  <a:lnTo>
                    <a:pt x="7347" y="7239"/>
                  </a:lnTo>
                  <a:lnTo>
                    <a:pt x="7299" y="7239"/>
                  </a:lnTo>
                  <a:cubicBezTo>
                    <a:pt x="7299" y="7263"/>
                    <a:pt x="7311" y="7275"/>
                    <a:pt x="7311" y="7287"/>
                  </a:cubicBezTo>
                  <a:lnTo>
                    <a:pt x="7371" y="7311"/>
                  </a:lnTo>
                  <a:cubicBezTo>
                    <a:pt x="7383" y="7323"/>
                    <a:pt x="7394" y="7335"/>
                    <a:pt x="7418" y="7358"/>
                  </a:cubicBezTo>
                  <a:lnTo>
                    <a:pt x="7549" y="7358"/>
                  </a:lnTo>
                  <a:lnTo>
                    <a:pt x="7633" y="7311"/>
                  </a:lnTo>
                  <a:lnTo>
                    <a:pt x="7811" y="7299"/>
                  </a:lnTo>
                  <a:lnTo>
                    <a:pt x="7942" y="7323"/>
                  </a:lnTo>
                  <a:lnTo>
                    <a:pt x="7990" y="7335"/>
                  </a:lnTo>
                  <a:lnTo>
                    <a:pt x="8073" y="7299"/>
                  </a:lnTo>
                  <a:lnTo>
                    <a:pt x="8073" y="7251"/>
                  </a:lnTo>
                  <a:lnTo>
                    <a:pt x="8156" y="7239"/>
                  </a:lnTo>
                  <a:lnTo>
                    <a:pt x="8192" y="7275"/>
                  </a:lnTo>
                  <a:lnTo>
                    <a:pt x="8287" y="7275"/>
                  </a:lnTo>
                  <a:lnTo>
                    <a:pt x="8418" y="7216"/>
                  </a:lnTo>
                  <a:lnTo>
                    <a:pt x="8478" y="7227"/>
                  </a:lnTo>
                  <a:cubicBezTo>
                    <a:pt x="8478" y="7239"/>
                    <a:pt x="8466" y="7239"/>
                    <a:pt x="8454" y="7251"/>
                  </a:cubicBezTo>
                  <a:lnTo>
                    <a:pt x="8395" y="7287"/>
                  </a:lnTo>
                  <a:lnTo>
                    <a:pt x="8514" y="7311"/>
                  </a:lnTo>
                  <a:lnTo>
                    <a:pt x="8561" y="7275"/>
                  </a:lnTo>
                  <a:cubicBezTo>
                    <a:pt x="8561" y="7251"/>
                    <a:pt x="8549" y="7239"/>
                    <a:pt x="8537" y="7227"/>
                  </a:cubicBezTo>
                  <a:lnTo>
                    <a:pt x="8633" y="7144"/>
                  </a:lnTo>
                  <a:lnTo>
                    <a:pt x="8609" y="7204"/>
                  </a:lnTo>
                  <a:lnTo>
                    <a:pt x="8704" y="7275"/>
                  </a:lnTo>
                  <a:lnTo>
                    <a:pt x="8633" y="7347"/>
                  </a:lnTo>
                  <a:lnTo>
                    <a:pt x="8466" y="7370"/>
                  </a:lnTo>
                  <a:lnTo>
                    <a:pt x="8395" y="7406"/>
                  </a:lnTo>
                  <a:lnTo>
                    <a:pt x="8430" y="7430"/>
                  </a:lnTo>
                  <a:lnTo>
                    <a:pt x="8383" y="7489"/>
                  </a:lnTo>
                  <a:lnTo>
                    <a:pt x="8240" y="7489"/>
                  </a:lnTo>
                  <a:cubicBezTo>
                    <a:pt x="8240" y="7478"/>
                    <a:pt x="8240" y="7466"/>
                    <a:pt x="8240" y="7454"/>
                  </a:cubicBezTo>
                  <a:lnTo>
                    <a:pt x="8311" y="7418"/>
                  </a:lnTo>
                  <a:lnTo>
                    <a:pt x="8287" y="7347"/>
                  </a:lnTo>
                  <a:lnTo>
                    <a:pt x="8180" y="7335"/>
                  </a:lnTo>
                  <a:lnTo>
                    <a:pt x="8049" y="7418"/>
                  </a:lnTo>
                  <a:lnTo>
                    <a:pt x="8037" y="7466"/>
                  </a:lnTo>
                  <a:lnTo>
                    <a:pt x="7942" y="7394"/>
                  </a:lnTo>
                  <a:lnTo>
                    <a:pt x="7835" y="7370"/>
                  </a:lnTo>
                  <a:lnTo>
                    <a:pt x="7704" y="7394"/>
                  </a:lnTo>
                  <a:lnTo>
                    <a:pt x="7621" y="7382"/>
                  </a:lnTo>
                  <a:lnTo>
                    <a:pt x="7478" y="7430"/>
                  </a:lnTo>
                  <a:lnTo>
                    <a:pt x="7406" y="7430"/>
                  </a:lnTo>
                  <a:lnTo>
                    <a:pt x="7311" y="7394"/>
                  </a:lnTo>
                  <a:lnTo>
                    <a:pt x="7275" y="7394"/>
                  </a:lnTo>
                  <a:lnTo>
                    <a:pt x="7335" y="7478"/>
                  </a:lnTo>
                  <a:lnTo>
                    <a:pt x="7299" y="7513"/>
                  </a:lnTo>
                  <a:lnTo>
                    <a:pt x="7359" y="7549"/>
                  </a:lnTo>
                  <a:lnTo>
                    <a:pt x="7442" y="7525"/>
                  </a:lnTo>
                  <a:lnTo>
                    <a:pt x="7490" y="7489"/>
                  </a:lnTo>
                  <a:lnTo>
                    <a:pt x="7549" y="7489"/>
                  </a:lnTo>
                  <a:lnTo>
                    <a:pt x="7466" y="7549"/>
                  </a:lnTo>
                  <a:cubicBezTo>
                    <a:pt x="7466" y="7573"/>
                    <a:pt x="7466" y="7597"/>
                    <a:pt x="7478" y="7620"/>
                  </a:cubicBezTo>
                  <a:lnTo>
                    <a:pt x="7430" y="7644"/>
                  </a:lnTo>
                  <a:lnTo>
                    <a:pt x="7335" y="7608"/>
                  </a:lnTo>
                  <a:lnTo>
                    <a:pt x="7335" y="7608"/>
                  </a:lnTo>
                  <a:cubicBezTo>
                    <a:pt x="7347" y="7644"/>
                    <a:pt x="7371" y="7668"/>
                    <a:pt x="7383" y="7704"/>
                  </a:cubicBezTo>
                  <a:lnTo>
                    <a:pt x="7454" y="7739"/>
                  </a:lnTo>
                  <a:cubicBezTo>
                    <a:pt x="7502" y="7704"/>
                    <a:pt x="7561" y="7656"/>
                    <a:pt x="7621" y="7608"/>
                  </a:cubicBezTo>
                  <a:lnTo>
                    <a:pt x="7740" y="7644"/>
                  </a:lnTo>
                  <a:lnTo>
                    <a:pt x="7692" y="7680"/>
                  </a:lnTo>
                  <a:cubicBezTo>
                    <a:pt x="7692" y="7704"/>
                    <a:pt x="7704" y="7728"/>
                    <a:pt x="7704" y="7739"/>
                  </a:cubicBezTo>
                  <a:lnTo>
                    <a:pt x="7561" y="7799"/>
                  </a:lnTo>
                  <a:lnTo>
                    <a:pt x="7585" y="7823"/>
                  </a:lnTo>
                  <a:lnTo>
                    <a:pt x="7668" y="7835"/>
                  </a:lnTo>
                  <a:lnTo>
                    <a:pt x="7621" y="7882"/>
                  </a:lnTo>
                  <a:lnTo>
                    <a:pt x="7692" y="7942"/>
                  </a:lnTo>
                  <a:lnTo>
                    <a:pt x="7645" y="8025"/>
                  </a:lnTo>
                  <a:lnTo>
                    <a:pt x="7692" y="8025"/>
                  </a:lnTo>
                  <a:cubicBezTo>
                    <a:pt x="7716" y="7989"/>
                    <a:pt x="7752" y="7966"/>
                    <a:pt x="7775" y="7930"/>
                  </a:cubicBezTo>
                  <a:lnTo>
                    <a:pt x="7859" y="7894"/>
                  </a:lnTo>
                  <a:lnTo>
                    <a:pt x="7883" y="7811"/>
                  </a:lnTo>
                  <a:lnTo>
                    <a:pt x="8109" y="7751"/>
                  </a:lnTo>
                  <a:lnTo>
                    <a:pt x="8216" y="7751"/>
                  </a:lnTo>
                  <a:lnTo>
                    <a:pt x="8311" y="7739"/>
                  </a:lnTo>
                  <a:lnTo>
                    <a:pt x="8252" y="7763"/>
                  </a:lnTo>
                  <a:lnTo>
                    <a:pt x="8133" y="7823"/>
                  </a:lnTo>
                  <a:lnTo>
                    <a:pt x="8133" y="7918"/>
                  </a:lnTo>
                  <a:cubicBezTo>
                    <a:pt x="8133" y="7954"/>
                    <a:pt x="8156" y="7954"/>
                    <a:pt x="8168" y="7978"/>
                  </a:cubicBezTo>
                  <a:lnTo>
                    <a:pt x="8085" y="7930"/>
                  </a:lnTo>
                  <a:cubicBezTo>
                    <a:pt x="8073" y="7894"/>
                    <a:pt x="8073" y="7870"/>
                    <a:pt x="8061" y="7847"/>
                  </a:cubicBezTo>
                  <a:lnTo>
                    <a:pt x="8002" y="7847"/>
                  </a:lnTo>
                  <a:lnTo>
                    <a:pt x="7918" y="7942"/>
                  </a:lnTo>
                  <a:lnTo>
                    <a:pt x="7847" y="7954"/>
                  </a:lnTo>
                  <a:lnTo>
                    <a:pt x="7966" y="7978"/>
                  </a:lnTo>
                  <a:lnTo>
                    <a:pt x="7871" y="8073"/>
                  </a:lnTo>
                  <a:lnTo>
                    <a:pt x="7787" y="8073"/>
                  </a:lnTo>
                  <a:lnTo>
                    <a:pt x="7752" y="8120"/>
                  </a:lnTo>
                  <a:lnTo>
                    <a:pt x="7811" y="8144"/>
                  </a:lnTo>
                  <a:lnTo>
                    <a:pt x="7990" y="8144"/>
                  </a:lnTo>
                  <a:lnTo>
                    <a:pt x="8037" y="8192"/>
                  </a:lnTo>
                  <a:lnTo>
                    <a:pt x="7906" y="8192"/>
                  </a:lnTo>
                  <a:cubicBezTo>
                    <a:pt x="7895" y="8216"/>
                    <a:pt x="7883" y="8228"/>
                    <a:pt x="7871" y="8240"/>
                  </a:cubicBezTo>
                  <a:lnTo>
                    <a:pt x="7859" y="8299"/>
                  </a:lnTo>
                  <a:lnTo>
                    <a:pt x="7728" y="8240"/>
                  </a:lnTo>
                  <a:lnTo>
                    <a:pt x="7668" y="8263"/>
                  </a:lnTo>
                  <a:lnTo>
                    <a:pt x="7645" y="8323"/>
                  </a:lnTo>
                  <a:cubicBezTo>
                    <a:pt x="7633" y="8299"/>
                    <a:pt x="7621" y="8275"/>
                    <a:pt x="7621" y="8251"/>
                  </a:cubicBezTo>
                  <a:lnTo>
                    <a:pt x="7537" y="8287"/>
                  </a:lnTo>
                  <a:lnTo>
                    <a:pt x="7430" y="8382"/>
                  </a:lnTo>
                  <a:lnTo>
                    <a:pt x="7478" y="8454"/>
                  </a:lnTo>
                  <a:lnTo>
                    <a:pt x="7633" y="8561"/>
                  </a:lnTo>
                  <a:cubicBezTo>
                    <a:pt x="7645" y="8537"/>
                    <a:pt x="7656" y="8525"/>
                    <a:pt x="7668" y="8501"/>
                  </a:cubicBezTo>
                  <a:lnTo>
                    <a:pt x="7716" y="8525"/>
                  </a:lnTo>
                  <a:lnTo>
                    <a:pt x="7799" y="8490"/>
                  </a:lnTo>
                  <a:lnTo>
                    <a:pt x="7775" y="8466"/>
                  </a:lnTo>
                  <a:lnTo>
                    <a:pt x="7823" y="8382"/>
                  </a:lnTo>
                  <a:lnTo>
                    <a:pt x="7966" y="8442"/>
                  </a:lnTo>
                  <a:lnTo>
                    <a:pt x="7895" y="8478"/>
                  </a:lnTo>
                  <a:lnTo>
                    <a:pt x="7978" y="8525"/>
                  </a:lnTo>
                  <a:cubicBezTo>
                    <a:pt x="7966" y="8549"/>
                    <a:pt x="7954" y="8573"/>
                    <a:pt x="7954" y="8597"/>
                  </a:cubicBezTo>
                  <a:lnTo>
                    <a:pt x="7871" y="8632"/>
                  </a:lnTo>
                  <a:lnTo>
                    <a:pt x="7942" y="8740"/>
                  </a:lnTo>
                  <a:cubicBezTo>
                    <a:pt x="7954" y="8728"/>
                    <a:pt x="7978" y="8716"/>
                    <a:pt x="7990" y="8704"/>
                  </a:cubicBezTo>
                  <a:lnTo>
                    <a:pt x="8145" y="8668"/>
                  </a:lnTo>
                  <a:lnTo>
                    <a:pt x="8204" y="8728"/>
                  </a:lnTo>
                  <a:lnTo>
                    <a:pt x="8073" y="8728"/>
                  </a:lnTo>
                  <a:lnTo>
                    <a:pt x="8014" y="8763"/>
                  </a:lnTo>
                  <a:lnTo>
                    <a:pt x="8085" y="8835"/>
                  </a:lnTo>
                  <a:lnTo>
                    <a:pt x="8073" y="8859"/>
                  </a:lnTo>
                  <a:lnTo>
                    <a:pt x="7847" y="8751"/>
                  </a:lnTo>
                  <a:lnTo>
                    <a:pt x="7775" y="8775"/>
                  </a:lnTo>
                  <a:lnTo>
                    <a:pt x="7704" y="8740"/>
                  </a:lnTo>
                  <a:lnTo>
                    <a:pt x="7609" y="8740"/>
                  </a:lnTo>
                  <a:lnTo>
                    <a:pt x="7609" y="8799"/>
                  </a:lnTo>
                  <a:lnTo>
                    <a:pt x="7549" y="8847"/>
                  </a:lnTo>
                  <a:lnTo>
                    <a:pt x="7692" y="9013"/>
                  </a:lnTo>
                  <a:lnTo>
                    <a:pt x="7823" y="9037"/>
                  </a:lnTo>
                  <a:lnTo>
                    <a:pt x="7990" y="9132"/>
                  </a:lnTo>
                  <a:lnTo>
                    <a:pt x="8228" y="9180"/>
                  </a:lnTo>
                  <a:cubicBezTo>
                    <a:pt x="8228" y="9204"/>
                    <a:pt x="8240" y="9216"/>
                    <a:pt x="8252" y="9228"/>
                  </a:cubicBezTo>
                  <a:lnTo>
                    <a:pt x="8192" y="9252"/>
                  </a:lnTo>
                  <a:lnTo>
                    <a:pt x="8287" y="9311"/>
                  </a:lnTo>
                  <a:lnTo>
                    <a:pt x="8371" y="9275"/>
                  </a:lnTo>
                  <a:lnTo>
                    <a:pt x="8323" y="9204"/>
                  </a:lnTo>
                  <a:lnTo>
                    <a:pt x="8407" y="9204"/>
                  </a:lnTo>
                  <a:lnTo>
                    <a:pt x="8478" y="9240"/>
                  </a:lnTo>
                  <a:cubicBezTo>
                    <a:pt x="8478" y="9252"/>
                    <a:pt x="8466" y="9252"/>
                    <a:pt x="8466" y="9263"/>
                  </a:cubicBezTo>
                  <a:lnTo>
                    <a:pt x="8597" y="9371"/>
                  </a:lnTo>
                  <a:lnTo>
                    <a:pt x="8645" y="9323"/>
                  </a:lnTo>
                  <a:lnTo>
                    <a:pt x="8692" y="9335"/>
                  </a:lnTo>
                  <a:lnTo>
                    <a:pt x="8799" y="9299"/>
                  </a:lnTo>
                  <a:lnTo>
                    <a:pt x="8930" y="9228"/>
                  </a:lnTo>
                  <a:lnTo>
                    <a:pt x="8978" y="9216"/>
                  </a:lnTo>
                  <a:lnTo>
                    <a:pt x="9038" y="9180"/>
                  </a:lnTo>
                  <a:lnTo>
                    <a:pt x="9061" y="9180"/>
                  </a:lnTo>
                  <a:cubicBezTo>
                    <a:pt x="9073" y="9192"/>
                    <a:pt x="9085" y="9216"/>
                    <a:pt x="9097" y="9228"/>
                  </a:cubicBezTo>
                  <a:lnTo>
                    <a:pt x="9169" y="9228"/>
                  </a:lnTo>
                  <a:lnTo>
                    <a:pt x="9383" y="9085"/>
                  </a:lnTo>
                  <a:cubicBezTo>
                    <a:pt x="9383" y="9073"/>
                    <a:pt x="9383" y="9061"/>
                    <a:pt x="9371" y="9037"/>
                  </a:cubicBezTo>
                  <a:lnTo>
                    <a:pt x="9276" y="8966"/>
                  </a:lnTo>
                  <a:lnTo>
                    <a:pt x="9442" y="9037"/>
                  </a:lnTo>
                  <a:lnTo>
                    <a:pt x="9573" y="8942"/>
                  </a:lnTo>
                  <a:lnTo>
                    <a:pt x="9538" y="8918"/>
                  </a:lnTo>
                  <a:lnTo>
                    <a:pt x="9609" y="8882"/>
                  </a:lnTo>
                  <a:lnTo>
                    <a:pt x="9597" y="8823"/>
                  </a:lnTo>
                  <a:lnTo>
                    <a:pt x="9692" y="8787"/>
                  </a:lnTo>
                  <a:lnTo>
                    <a:pt x="9800" y="8775"/>
                  </a:lnTo>
                  <a:cubicBezTo>
                    <a:pt x="9811" y="8751"/>
                    <a:pt x="9811" y="8740"/>
                    <a:pt x="9823" y="8728"/>
                  </a:cubicBezTo>
                  <a:lnTo>
                    <a:pt x="9728" y="8644"/>
                  </a:lnTo>
                  <a:lnTo>
                    <a:pt x="9764" y="8585"/>
                  </a:lnTo>
                  <a:lnTo>
                    <a:pt x="9669" y="8513"/>
                  </a:lnTo>
                  <a:lnTo>
                    <a:pt x="9573" y="8466"/>
                  </a:lnTo>
                  <a:lnTo>
                    <a:pt x="9573" y="8394"/>
                  </a:lnTo>
                  <a:lnTo>
                    <a:pt x="9633" y="8418"/>
                  </a:lnTo>
                  <a:lnTo>
                    <a:pt x="9740" y="8501"/>
                  </a:lnTo>
                  <a:cubicBezTo>
                    <a:pt x="9764" y="8537"/>
                    <a:pt x="9776" y="8573"/>
                    <a:pt x="9788" y="8621"/>
                  </a:cubicBezTo>
                  <a:lnTo>
                    <a:pt x="9835" y="8644"/>
                  </a:lnTo>
                  <a:lnTo>
                    <a:pt x="9907" y="8644"/>
                  </a:lnTo>
                  <a:cubicBezTo>
                    <a:pt x="9907" y="8668"/>
                    <a:pt x="9895" y="8680"/>
                    <a:pt x="9895" y="8692"/>
                  </a:cubicBezTo>
                  <a:lnTo>
                    <a:pt x="9942" y="8740"/>
                  </a:lnTo>
                  <a:lnTo>
                    <a:pt x="10061" y="8704"/>
                  </a:lnTo>
                  <a:cubicBezTo>
                    <a:pt x="10061" y="8692"/>
                    <a:pt x="10050" y="8680"/>
                    <a:pt x="10038" y="8668"/>
                  </a:cubicBezTo>
                  <a:lnTo>
                    <a:pt x="9978" y="8632"/>
                  </a:lnTo>
                  <a:cubicBezTo>
                    <a:pt x="10002" y="8621"/>
                    <a:pt x="10014" y="8597"/>
                    <a:pt x="10026" y="8585"/>
                  </a:cubicBezTo>
                  <a:lnTo>
                    <a:pt x="10121" y="8644"/>
                  </a:lnTo>
                  <a:cubicBezTo>
                    <a:pt x="10121" y="8656"/>
                    <a:pt x="10121" y="8656"/>
                    <a:pt x="10121" y="8668"/>
                  </a:cubicBezTo>
                  <a:lnTo>
                    <a:pt x="10276" y="8573"/>
                  </a:lnTo>
                  <a:cubicBezTo>
                    <a:pt x="10288" y="8549"/>
                    <a:pt x="10300" y="8513"/>
                    <a:pt x="10312" y="8490"/>
                  </a:cubicBezTo>
                  <a:lnTo>
                    <a:pt x="10276" y="8406"/>
                  </a:lnTo>
                  <a:lnTo>
                    <a:pt x="10228" y="8406"/>
                  </a:lnTo>
                  <a:lnTo>
                    <a:pt x="10181" y="8359"/>
                  </a:lnTo>
                  <a:lnTo>
                    <a:pt x="10240" y="8335"/>
                  </a:lnTo>
                  <a:lnTo>
                    <a:pt x="10240" y="8299"/>
                  </a:lnTo>
                  <a:lnTo>
                    <a:pt x="10312" y="8299"/>
                  </a:lnTo>
                  <a:lnTo>
                    <a:pt x="10359" y="8263"/>
                  </a:lnTo>
                  <a:lnTo>
                    <a:pt x="10288" y="8216"/>
                  </a:lnTo>
                  <a:lnTo>
                    <a:pt x="10288" y="8132"/>
                  </a:lnTo>
                  <a:lnTo>
                    <a:pt x="10383" y="8097"/>
                  </a:lnTo>
                  <a:lnTo>
                    <a:pt x="10466" y="8144"/>
                  </a:lnTo>
                  <a:lnTo>
                    <a:pt x="10395" y="8228"/>
                  </a:lnTo>
                  <a:lnTo>
                    <a:pt x="10419" y="8323"/>
                  </a:lnTo>
                  <a:cubicBezTo>
                    <a:pt x="10419" y="8347"/>
                    <a:pt x="10407" y="8359"/>
                    <a:pt x="10395" y="8382"/>
                  </a:cubicBezTo>
                  <a:cubicBezTo>
                    <a:pt x="10419" y="8406"/>
                    <a:pt x="10442" y="8430"/>
                    <a:pt x="10466" y="8454"/>
                  </a:cubicBezTo>
                  <a:lnTo>
                    <a:pt x="10490" y="8513"/>
                  </a:lnTo>
                  <a:lnTo>
                    <a:pt x="10609" y="8597"/>
                  </a:lnTo>
                  <a:lnTo>
                    <a:pt x="10764" y="8597"/>
                  </a:lnTo>
                  <a:lnTo>
                    <a:pt x="10823" y="8632"/>
                  </a:lnTo>
                  <a:cubicBezTo>
                    <a:pt x="10812" y="8632"/>
                    <a:pt x="10800" y="8644"/>
                    <a:pt x="10788" y="8656"/>
                  </a:cubicBezTo>
                  <a:lnTo>
                    <a:pt x="10776" y="8656"/>
                  </a:lnTo>
                  <a:lnTo>
                    <a:pt x="10681" y="8692"/>
                  </a:lnTo>
                  <a:lnTo>
                    <a:pt x="10704" y="8871"/>
                  </a:lnTo>
                  <a:lnTo>
                    <a:pt x="10752" y="8918"/>
                  </a:lnTo>
                  <a:cubicBezTo>
                    <a:pt x="10752" y="8966"/>
                    <a:pt x="10764" y="9002"/>
                    <a:pt x="10764" y="9049"/>
                  </a:cubicBezTo>
                  <a:lnTo>
                    <a:pt x="10847" y="9085"/>
                  </a:lnTo>
                  <a:lnTo>
                    <a:pt x="10883" y="9109"/>
                  </a:lnTo>
                  <a:cubicBezTo>
                    <a:pt x="10871" y="9144"/>
                    <a:pt x="10871" y="9168"/>
                    <a:pt x="10859" y="9192"/>
                  </a:cubicBezTo>
                  <a:lnTo>
                    <a:pt x="11002" y="9156"/>
                  </a:lnTo>
                  <a:lnTo>
                    <a:pt x="10919" y="9097"/>
                  </a:lnTo>
                  <a:lnTo>
                    <a:pt x="10931" y="9037"/>
                  </a:lnTo>
                  <a:lnTo>
                    <a:pt x="10990" y="9037"/>
                  </a:lnTo>
                  <a:lnTo>
                    <a:pt x="10966" y="9073"/>
                  </a:lnTo>
                  <a:lnTo>
                    <a:pt x="11062" y="9121"/>
                  </a:lnTo>
                  <a:lnTo>
                    <a:pt x="11097" y="9156"/>
                  </a:lnTo>
                  <a:lnTo>
                    <a:pt x="10978" y="9228"/>
                  </a:lnTo>
                  <a:lnTo>
                    <a:pt x="10954" y="9287"/>
                  </a:lnTo>
                  <a:cubicBezTo>
                    <a:pt x="10966" y="9311"/>
                    <a:pt x="10978" y="9335"/>
                    <a:pt x="10990" y="9359"/>
                  </a:cubicBezTo>
                  <a:lnTo>
                    <a:pt x="10966" y="9442"/>
                  </a:lnTo>
                  <a:lnTo>
                    <a:pt x="10919" y="9478"/>
                  </a:lnTo>
                  <a:lnTo>
                    <a:pt x="10990" y="9549"/>
                  </a:lnTo>
                  <a:lnTo>
                    <a:pt x="11085" y="9561"/>
                  </a:lnTo>
                  <a:lnTo>
                    <a:pt x="11145" y="9668"/>
                  </a:lnTo>
                  <a:lnTo>
                    <a:pt x="11204" y="9704"/>
                  </a:lnTo>
                  <a:lnTo>
                    <a:pt x="11312" y="9847"/>
                  </a:lnTo>
                  <a:cubicBezTo>
                    <a:pt x="11312" y="9894"/>
                    <a:pt x="11324" y="9930"/>
                    <a:pt x="11324" y="9966"/>
                  </a:cubicBezTo>
                  <a:lnTo>
                    <a:pt x="11455" y="10002"/>
                  </a:lnTo>
                  <a:cubicBezTo>
                    <a:pt x="11466" y="10025"/>
                    <a:pt x="11478" y="10049"/>
                    <a:pt x="11478" y="10073"/>
                  </a:cubicBezTo>
                  <a:lnTo>
                    <a:pt x="11597" y="10156"/>
                  </a:lnTo>
                  <a:lnTo>
                    <a:pt x="11728" y="10109"/>
                  </a:lnTo>
                  <a:lnTo>
                    <a:pt x="11764" y="10204"/>
                  </a:lnTo>
                  <a:lnTo>
                    <a:pt x="11681" y="10311"/>
                  </a:lnTo>
                  <a:lnTo>
                    <a:pt x="11526" y="10323"/>
                  </a:lnTo>
                  <a:lnTo>
                    <a:pt x="11502" y="10371"/>
                  </a:lnTo>
                  <a:lnTo>
                    <a:pt x="11585" y="10406"/>
                  </a:lnTo>
                  <a:lnTo>
                    <a:pt x="11609" y="10478"/>
                  </a:lnTo>
                  <a:lnTo>
                    <a:pt x="11728" y="10502"/>
                  </a:lnTo>
                  <a:lnTo>
                    <a:pt x="11788" y="10692"/>
                  </a:lnTo>
                  <a:cubicBezTo>
                    <a:pt x="11764" y="10716"/>
                    <a:pt x="11740" y="10740"/>
                    <a:pt x="11716" y="10764"/>
                  </a:cubicBezTo>
                  <a:lnTo>
                    <a:pt x="11776" y="10811"/>
                  </a:lnTo>
                  <a:lnTo>
                    <a:pt x="11895" y="10811"/>
                  </a:lnTo>
                  <a:lnTo>
                    <a:pt x="12217" y="10764"/>
                  </a:lnTo>
                  <a:lnTo>
                    <a:pt x="12359" y="10799"/>
                  </a:lnTo>
                  <a:lnTo>
                    <a:pt x="12478" y="10728"/>
                  </a:lnTo>
                  <a:cubicBezTo>
                    <a:pt x="12478" y="10704"/>
                    <a:pt x="12478" y="10680"/>
                    <a:pt x="12467" y="10656"/>
                  </a:cubicBezTo>
                  <a:lnTo>
                    <a:pt x="12407" y="10621"/>
                  </a:lnTo>
                  <a:cubicBezTo>
                    <a:pt x="12431" y="10573"/>
                    <a:pt x="12455" y="10537"/>
                    <a:pt x="12490" y="10490"/>
                  </a:cubicBezTo>
                  <a:lnTo>
                    <a:pt x="12681" y="10478"/>
                  </a:lnTo>
                  <a:cubicBezTo>
                    <a:pt x="12693" y="10430"/>
                    <a:pt x="12705" y="10395"/>
                    <a:pt x="12728" y="10347"/>
                  </a:cubicBezTo>
                  <a:lnTo>
                    <a:pt x="12752" y="10406"/>
                  </a:lnTo>
                  <a:lnTo>
                    <a:pt x="12979" y="10430"/>
                  </a:lnTo>
                  <a:lnTo>
                    <a:pt x="13109" y="10383"/>
                  </a:lnTo>
                  <a:lnTo>
                    <a:pt x="13229" y="10418"/>
                  </a:lnTo>
                  <a:lnTo>
                    <a:pt x="13288" y="10478"/>
                  </a:lnTo>
                  <a:lnTo>
                    <a:pt x="13419" y="10371"/>
                  </a:lnTo>
                  <a:cubicBezTo>
                    <a:pt x="13443" y="10323"/>
                    <a:pt x="13455" y="10264"/>
                    <a:pt x="13467" y="10216"/>
                  </a:cubicBezTo>
                  <a:lnTo>
                    <a:pt x="13574" y="10145"/>
                  </a:lnTo>
                  <a:cubicBezTo>
                    <a:pt x="13574" y="10085"/>
                    <a:pt x="13586" y="10014"/>
                    <a:pt x="13598" y="9954"/>
                  </a:cubicBezTo>
                  <a:cubicBezTo>
                    <a:pt x="13610" y="9930"/>
                    <a:pt x="13633" y="9906"/>
                    <a:pt x="13657" y="9883"/>
                  </a:cubicBezTo>
                  <a:lnTo>
                    <a:pt x="13550" y="9823"/>
                  </a:lnTo>
                  <a:cubicBezTo>
                    <a:pt x="13550" y="9799"/>
                    <a:pt x="13562" y="9764"/>
                    <a:pt x="13562" y="9740"/>
                  </a:cubicBezTo>
                  <a:lnTo>
                    <a:pt x="13669" y="9668"/>
                  </a:lnTo>
                  <a:lnTo>
                    <a:pt x="13574" y="9585"/>
                  </a:lnTo>
                  <a:lnTo>
                    <a:pt x="13681" y="9513"/>
                  </a:lnTo>
                  <a:lnTo>
                    <a:pt x="13550" y="9454"/>
                  </a:lnTo>
                  <a:cubicBezTo>
                    <a:pt x="13562" y="9442"/>
                    <a:pt x="13586" y="9418"/>
                    <a:pt x="13610" y="9394"/>
                  </a:cubicBezTo>
                  <a:lnTo>
                    <a:pt x="13538" y="9311"/>
                  </a:lnTo>
                  <a:lnTo>
                    <a:pt x="13669" y="9347"/>
                  </a:lnTo>
                  <a:lnTo>
                    <a:pt x="13824" y="9335"/>
                  </a:lnTo>
                  <a:lnTo>
                    <a:pt x="13693" y="9252"/>
                  </a:lnTo>
                  <a:lnTo>
                    <a:pt x="13752" y="9156"/>
                  </a:lnTo>
                  <a:cubicBezTo>
                    <a:pt x="13752" y="9144"/>
                    <a:pt x="13752" y="9121"/>
                    <a:pt x="13752" y="9109"/>
                  </a:cubicBezTo>
                  <a:lnTo>
                    <a:pt x="13574" y="9061"/>
                  </a:lnTo>
                  <a:lnTo>
                    <a:pt x="13800" y="9061"/>
                  </a:lnTo>
                  <a:lnTo>
                    <a:pt x="13681" y="8978"/>
                  </a:lnTo>
                  <a:lnTo>
                    <a:pt x="13574" y="8966"/>
                  </a:lnTo>
                  <a:lnTo>
                    <a:pt x="13645" y="8918"/>
                  </a:lnTo>
                  <a:lnTo>
                    <a:pt x="13717" y="8918"/>
                  </a:lnTo>
                  <a:lnTo>
                    <a:pt x="13729" y="8930"/>
                  </a:lnTo>
                  <a:cubicBezTo>
                    <a:pt x="13752" y="8918"/>
                    <a:pt x="13776" y="8906"/>
                    <a:pt x="13800" y="8894"/>
                  </a:cubicBezTo>
                  <a:lnTo>
                    <a:pt x="13800" y="8835"/>
                  </a:lnTo>
                  <a:cubicBezTo>
                    <a:pt x="13836" y="8859"/>
                    <a:pt x="13871" y="8871"/>
                    <a:pt x="13907" y="8894"/>
                  </a:cubicBezTo>
                  <a:cubicBezTo>
                    <a:pt x="13907" y="8859"/>
                    <a:pt x="13919" y="8835"/>
                    <a:pt x="13919" y="8811"/>
                  </a:cubicBezTo>
                  <a:lnTo>
                    <a:pt x="14002" y="8751"/>
                  </a:lnTo>
                  <a:lnTo>
                    <a:pt x="14086" y="8751"/>
                  </a:lnTo>
                  <a:lnTo>
                    <a:pt x="14074" y="8692"/>
                  </a:lnTo>
                  <a:lnTo>
                    <a:pt x="14122" y="8656"/>
                  </a:lnTo>
                  <a:lnTo>
                    <a:pt x="14157" y="8692"/>
                  </a:lnTo>
                  <a:cubicBezTo>
                    <a:pt x="14157" y="8716"/>
                    <a:pt x="14145" y="8740"/>
                    <a:pt x="14133" y="8763"/>
                  </a:cubicBezTo>
                  <a:lnTo>
                    <a:pt x="14205" y="8763"/>
                  </a:lnTo>
                  <a:lnTo>
                    <a:pt x="14312" y="8656"/>
                  </a:lnTo>
                  <a:lnTo>
                    <a:pt x="14395" y="8656"/>
                  </a:lnTo>
                  <a:lnTo>
                    <a:pt x="14479" y="8621"/>
                  </a:lnTo>
                  <a:cubicBezTo>
                    <a:pt x="14479" y="8597"/>
                    <a:pt x="14467" y="8561"/>
                    <a:pt x="14467" y="8537"/>
                  </a:cubicBezTo>
                  <a:lnTo>
                    <a:pt x="14383" y="8490"/>
                  </a:lnTo>
                  <a:lnTo>
                    <a:pt x="14241" y="8466"/>
                  </a:lnTo>
                  <a:lnTo>
                    <a:pt x="14133" y="8501"/>
                  </a:lnTo>
                  <a:lnTo>
                    <a:pt x="14074" y="8478"/>
                  </a:lnTo>
                  <a:lnTo>
                    <a:pt x="13967" y="8513"/>
                  </a:lnTo>
                  <a:lnTo>
                    <a:pt x="13895" y="8442"/>
                  </a:lnTo>
                  <a:lnTo>
                    <a:pt x="13764" y="8430"/>
                  </a:lnTo>
                  <a:lnTo>
                    <a:pt x="13681" y="8394"/>
                  </a:lnTo>
                  <a:lnTo>
                    <a:pt x="13514" y="8394"/>
                  </a:lnTo>
                  <a:cubicBezTo>
                    <a:pt x="13514" y="8406"/>
                    <a:pt x="13502" y="8418"/>
                    <a:pt x="13502" y="8430"/>
                  </a:cubicBezTo>
                  <a:lnTo>
                    <a:pt x="13455" y="8406"/>
                  </a:lnTo>
                  <a:lnTo>
                    <a:pt x="13264" y="8394"/>
                  </a:lnTo>
                  <a:lnTo>
                    <a:pt x="13264" y="8359"/>
                  </a:lnTo>
                  <a:lnTo>
                    <a:pt x="13360" y="8335"/>
                  </a:lnTo>
                  <a:lnTo>
                    <a:pt x="13467" y="8370"/>
                  </a:lnTo>
                  <a:lnTo>
                    <a:pt x="13550" y="8299"/>
                  </a:lnTo>
                  <a:lnTo>
                    <a:pt x="13610" y="8335"/>
                  </a:lnTo>
                  <a:lnTo>
                    <a:pt x="13693" y="8311"/>
                  </a:lnTo>
                  <a:cubicBezTo>
                    <a:pt x="13717" y="8299"/>
                    <a:pt x="13729" y="8275"/>
                    <a:pt x="13741" y="8263"/>
                  </a:cubicBezTo>
                  <a:cubicBezTo>
                    <a:pt x="13776" y="8263"/>
                    <a:pt x="13812" y="8275"/>
                    <a:pt x="13848" y="8275"/>
                  </a:cubicBezTo>
                  <a:lnTo>
                    <a:pt x="13895" y="8323"/>
                  </a:lnTo>
                  <a:lnTo>
                    <a:pt x="13979" y="8323"/>
                  </a:lnTo>
                  <a:lnTo>
                    <a:pt x="13979" y="8263"/>
                  </a:lnTo>
                  <a:lnTo>
                    <a:pt x="14038" y="8311"/>
                  </a:lnTo>
                  <a:lnTo>
                    <a:pt x="14181" y="8347"/>
                  </a:lnTo>
                  <a:cubicBezTo>
                    <a:pt x="14181" y="8359"/>
                    <a:pt x="14169" y="8382"/>
                    <a:pt x="14157" y="8394"/>
                  </a:cubicBezTo>
                  <a:lnTo>
                    <a:pt x="14264" y="8442"/>
                  </a:lnTo>
                  <a:lnTo>
                    <a:pt x="14431" y="8418"/>
                  </a:lnTo>
                  <a:lnTo>
                    <a:pt x="14479" y="8335"/>
                  </a:lnTo>
                  <a:lnTo>
                    <a:pt x="14622" y="8228"/>
                  </a:lnTo>
                  <a:lnTo>
                    <a:pt x="14705" y="8109"/>
                  </a:lnTo>
                  <a:lnTo>
                    <a:pt x="14586" y="8025"/>
                  </a:lnTo>
                  <a:lnTo>
                    <a:pt x="14586" y="7966"/>
                  </a:lnTo>
                  <a:lnTo>
                    <a:pt x="14407" y="7882"/>
                  </a:lnTo>
                  <a:cubicBezTo>
                    <a:pt x="14419" y="7870"/>
                    <a:pt x="14431" y="7859"/>
                    <a:pt x="14443" y="7847"/>
                  </a:cubicBezTo>
                  <a:lnTo>
                    <a:pt x="14229" y="7728"/>
                  </a:lnTo>
                  <a:cubicBezTo>
                    <a:pt x="14217" y="7704"/>
                    <a:pt x="14205" y="7680"/>
                    <a:pt x="14193" y="7656"/>
                  </a:cubicBezTo>
                  <a:lnTo>
                    <a:pt x="14110" y="7608"/>
                  </a:lnTo>
                  <a:lnTo>
                    <a:pt x="14002" y="7692"/>
                  </a:lnTo>
                  <a:lnTo>
                    <a:pt x="13943" y="7620"/>
                  </a:lnTo>
                  <a:lnTo>
                    <a:pt x="13871" y="7644"/>
                  </a:lnTo>
                  <a:lnTo>
                    <a:pt x="13871" y="7561"/>
                  </a:lnTo>
                  <a:lnTo>
                    <a:pt x="13788" y="7549"/>
                  </a:lnTo>
                  <a:lnTo>
                    <a:pt x="13729" y="7489"/>
                  </a:lnTo>
                  <a:lnTo>
                    <a:pt x="13657" y="7430"/>
                  </a:lnTo>
                  <a:lnTo>
                    <a:pt x="13752" y="7370"/>
                  </a:lnTo>
                  <a:lnTo>
                    <a:pt x="13681" y="7275"/>
                  </a:lnTo>
                  <a:lnTo>
                    <a:pt x="13741" y="7251"/>
                  </a:lnTo>
                  <a:lnTo>
                    <a:pt x="13741" y="7204"/>
                  </a:lnTo>
                  <a:lnTo>
                    <a:pt x="13645" y="7180"/>
                  </a:lnTo>
                  <a:lnTo>
                    <a:pt x="13741" y="7108"/>
                  </a:lnTo>
                  <a:lnTo>
                    <a:pt x="13705" y="6977"/>
                  </a:lnTo>
                  <a:lnTo>
                    <a:pt x="13741" y="6954"/>
                  </a:lnTo>
                  <a:lnTo>
                    <a:pt x="13812" y="7001"/>
                  </a:lnTo>
                  <a:cubicBezTo>
                    <a:pt x="13812" y="6977"/>
                    <a:pt x="13824" y="6954"/>
                    <a:pt x="13836" y="6930"/>
                  </a:cubicBezTo>
                  <a:lnTo>
                    <a:pt x="13741" y="6858"/>
                  </a:lnTo>
                  <a:lnTo>
                    <a:pt x="13776" y="6739"/>
                  </a:lnTo>
                  <a:cubicBezTo>
                    <a:pt x="13764" y="6716"/>
                    <a:pt x="13764" y="6680"/>
                    <a:pt x="13752" y="6644"/>
                  </a:cubicBezTo>
                  <a:lnTo>
                    <a:pt x="13788" y="6620"/>
                  </a:lnTo>
                  <a:cubicBezTo>
                    <a:pt x="13788" y="6585"/>
                    <a:pt x="13776" y="6549"/>
                    <a:pt x="13776" y="6513"/>
                  </a:cubicBezTo>
                  <a:lnTo>
                    <a:pt x="13633" y="6394"/>
                  </a:lnTo>
                  <a:lnTo>
                    <a:pt x="13633" y="6394"/>
                  </a:lnTo>
                  <a:lnTo>
                    <a:pt x="13729" y="6418"/>
                  </a:lnTo>
                  <a:lnTo>
                    <a:pt x="13907" y="6406"/>
                  </a:lnTo>
                  <a:lnTo>
                    <a:pt x="14014" y="6311"/>
                  </a:lnTo>
                  <a:lnTo>
                    <a:pt x="13967" y="6239"/>
                  </a:lnTo>
                  <a:lnTo>
                    <a:pt x="14002" y="6192"/>
                  </a:lnTo>
                  <a:lnTo>
                    <a:pt x="14110" y="6215"/>
                  </a:lnTo>
                  <a:lnTo>
                    <a:pt x="14276" y="6120"/>
                  </a:lnTo>
                  <a:cubicBezTo>
                    <a:pt x="14276" y="6108"/>
                    <a:pt x="14276" y="6096"/>
                    <a:pt x="14288" y="6073"/>
                  </a:cubicBezTo>
                  <a:lnTo>
                    <a:pt x="14205" y="6061"/>
                  </a:lnTo>
                  <a:cubicBezTo>
                    <a:pt x="14217" y="6037"/>
                    <a:pt x="14229" y="6013"/>
                    <a:pt x="14241" y="6001"/>
                  </a:cubicBezTo>
                  <a:lnTo>
                    <a:pt x="14336" y="5942"/>
                  </a:lnTo>
                  <a:lnTo>
                    <a:pt x="14383" y="5989"/>
                  </a:lnTo>
                  <a:lnTo>
                    <a:pt x="14443" y="5977"/>
                  </a:lnTo>
                  <a:lnTo>
                    <a:pt x="14479" y="5894"/>
                  </a:lnTo>
                  <a:lnTo>
                    <a:pt x="14538" y="5894"/>
                  </a:lnTo>
                  <a:lnTo>
                    <a:pt x="14586" y="5942"/>
                  </a:lnTo>
                  <a:lnTo>
                    <a:pt x="14681" y="5894"/>
                  </a:lnTo>
                  <a:lnTo>
                    <a:pt x="14681" y="5811"/>
                  </a:lnTo>
                  <a:lnTo>
                    <a:pt x="14741" y="5727"/>
                  </a:lnTo>
                  <a:lnTo>
                    <a:pt x="14836" y="5727"/>
                  </a:lnTo>
                  <a:cubicBezTo>
                    <a:pt x="14836" y="5751"/>
                    <a:pt x="14836" y="5763"/>
                    <a:pt x="14848" y="5787"/>
                  </a:cubicBezTo>
                  <a:lnTo>
                    <a:pt x="14931" y="5787"/>
                  </a:lnTo>
                  <a:lnTo>
                    <a:pt x="14991" y="5727"/>
                  </a:lnTo>
                  <a:lnTo>
                    <a:pt x="15134" y="5668"/>
                  </a:lnTo>
                  <a:lnTo>
                    <a:pt x="15086" y="5596"/>
                  </a:lnTo>
                  <a:lnTo>
                    <a:pt x="15110" y="5525"/>
                  </a:lnTo>
                  <a:lnTo>
                    <a:pt x="15181" y="5584"/>
                  </a:lnTo>
                  <a:lnTo>
                    <a:pt x="15300" y="5501"/>
                  </a:lnTo>
                  <a:lnTo>
                    <a:pt x="15384" y="5501"/>
                  </a:lnTo>
                  <a:lnTo>
                    <a:pt x="15515" y="5370"/>
                  </a:lnTo>
                  <a:cubicBezTo>
                    <a:pt x="15515" y="5334"/>
                    <a:pt x="15503" y="5287"/>
                    <a:pt x="15503" y="5239"/>
                  </a:cubicBezTo>
                  <a:lnTo>
                    <a:pt x="15598" y="5168"/>
                  </a:lnTo>
                  <a:lnTo>
                    <a:pt x="15669" y="5168"/>
                  </a:lnTo>
                  <a:lnTo>
                    <a:pt x="15800" y="5072"/>
                  </a:lnTo>
                  <a:lnTo>
                    <a:pt x="15705" y="5072"/>
                  </a:lnTo>
                  <a:lnTo>
                    <a:pt x="15634" y="5013"/>
                  </a:lnTo>
                  <a:lnTo>
                    <a:pt x="15717" y="4989"/>
                  </a:lnTo>
                  <a:lnTo>
                    <a:pt x="15681" y="4941"/>
                  </a:lnTo>
                  <a:lnTo>
                    <a:pt x="15574" y="4918"/>
                  </a:lnTo>
                  <a:lnTo>
                    <a:pt x="15455" y="4858"/>
                  </a:lnTo>
                  <a:lnTo>
                    <a:pt x="15610" y="4846"/>
                  </a:lnTo>
                  <a:cubicBezTo>
                    <a:pt x="15598" y="4822"/>
                    <a:pt x="15586" y="4799"/>
                    <a:pt x="15574" y="4787"/>
                  </a:cubicBezTo>
                  <a:lnTo>
                    <a:pt x="15657" y="4644"/>
                  </a:lnTo>
                  <a:lnTo>
                    <a:pt x="15693" y="4596"/>
                  </a:lnTo>
                  <a:lnTo>
                    <a:pt x="15634" y="4549"/>
                  </a:lnTo>
                  <a:lnTo>
                    <a:pt x="15562" y="4549"/>
                  </a:lnTo>
                  <a:lnTo>
                    <a:pt x="15515" y="4489"/>
                  </a:lnTo>
                  <a:lnTo>
                    <a:pt x="15550" y="4465"/>
                  </a:lnTo>
                  <a:lnTo>
                    <a:pt x="15622" y="4489"/>
                  </a:lnTo>
                  <a:lnTo>
                    <a:pt x="15657" y="4513"/>
                  </a:lnTo>
                  <a:lnTo>
                    <a:pt x="15705" y="4513"/>
                  </a:lnTo>
                  <a:lnTo>
                    <a:pt x="15705" y="4465"/>
                  </a:lnTo>
                  <a:lnTo>
                    <a:pt x="15586" y="4430"/>
                  </a:lnTo>
                  <a:lnTo>
                    <a:pt x="15681" y="4406"/>
                  </a:lnTo>
                  <a:lnTo>
                    <a:pt x="15788" y="4406"/>
                  </a:lnTo>
                  <a:lnTo>
                    <a:pt x="15896" y="4346"/>
                  </a:lnTo>
                  <a:lnTo>
                    <a:pt x="15812" y="4310"/>
                  </a:lnTo>
                  <a:cubicBezTo>
                    <a:pt x="15788" y="4275"/>
                    <a:pt x="15765" y="4239"/>
                    <a:pt x="15741" y="4215"/>
                  </a:cubicBezTo>
                  <a:lnTo>
                    <a:pt x="15741" y="4215"/>
                  </a:lnTo>
                  <a:lnTo>
                    <a:pt x="15824" y="4227"/>
                  </a:lnTo>
                  <a:lnTo>
                    <a:pt x="15872" y="4275"/>
                  </a:lnTo>
                  <a:lnTo>
                    <a:pt x="15967" y="4263"/>
                  </a:lnTo>
                  <a:cubicBezTo>
                    <a:pt x="15991" y="4239"/>
                    <a:pt x="16003" y="4227"/>
                    <a:pt x="16015" y="4203"/>
                  </a:cubicBezTo>
                  <a:cubicBezTo>
                    <a:pt x="16027" y="4179"/>
                    <a:pt x="16027" y="4156"/>
                    <a:pt x="16038" y="4120"/>
                  </a:cubicBezTo>
                  <a:lnTo>
                    <a:pt x="16098" y="4096"/>
                  </a:lnTo>
                  <a:lnTo>
                    <a:pt x="16169" y="4179"/>
                  </a:lnTo>
                  <a:lnTo>
                    <a:pt x="16277" y="4108"/>
                  </a:lnTo>
                  <a:lnTo>
                    <a:pt x="16324" y="4179"/>
                  </a:lnTo>
                  <a:lnTo>
                    <a:pt x="16431" y="4203"/>
                  </a:lnTo>
                  <a:lnTo>
                    <a:pt x="16479" y="4144"/>
                  </a:lnTo>
                  <a:lnTo>
                    <a:pt x="16586" y="4179"/>
                  </a:lnTo>
                  <a:lnTo>
                    <a:pt x="16729" y="4120"/>
                  </a:lnTo>
                  <a:lnTo>
                    <a:pt x="16800" y="4179"/>
                  </a:lnTo>
                  <a:lnTo>
                    <a:pt x="16919" y="4191"/>
                  </a:lnTo>
                  <a:lnTo>
                    <a:pt x="17003" y="4156"/>
                  </a:lnTo>
                  <a:lnTo>
                    <a:pt x="17050" y="4191"/>
                  </a:lnTo>
                  <a:lnTo>
                    <a:pt x="17170" y="4203"/>
                  </a:lnTo>
                  <a:lnTo>
                    <a:pt x="17277" y="4275"/>
                  </a:lnTo>
                  <a:lnTo>
                    <a:pt x="17515" y="4287"/>
                  </a:lnTo>
                  <a:lnTo>
                    <a:pt x="17681" y="4394"/>
                  </a:lnTo>
                  <a:lnTo>
                    <a:pt x="17586" y="4418"/>
                  </a:lnTo>
                  <a:lnTo>
                    <a:pt x="17646" y="4477"/>
                  </a:lnTo>
                  <a:lnTo>
                    <a:pt x="17646" y="4596"/>
                  </a:lnTo>
                  <a:lnTo>
                    <a:pt x="17598" y="4620"/>
                  </a:lnTo>
                  <a:lnTo>
                    <a:pt x="17789" y="4739"/>
                  </a:lnTo>
                  <a:lnTo>
                    <a:pt x="17789" y="4739"/>
                  </a:lnTo>
                  <a:lnTo>
                    <a:pt x="17646" y="4715"/>
                  </a:lnTo>
                  <a:lnTo>
                    <a:pt x="17598" y="4727"/>
                  </a:lnTo>
                  <a:lnTo>
                    <a:pt x="17753" y="4822"/>
                  </a:lnTo>
                  <a:lnTo>
                    <a:pt x="17753" y="4870"/>
                  </a:lnTo>
                  <a:lnTo>
                    <a:pt x="17574" y="4799"/>
                  </a:lnTo>
                  <a:lnTo>
                    <a:pt x="17408" y="4799"/>
                  </a:lnTo>
                  <a:lnTo>
                    <a:pt x="17241" y="4858"/>
                  </a:lnTo>
                  <a:lnTo>
                    <a:pt x="17241" y="4930"/>
                  </a:lnTo>
                  <a:lnTo>
                    <a:pt x="17122" y="5001"/>
                  </a:lnTo>
                  <a:lnTo>
                    <a:pt x="17122" y="5061"/>
                  </a:lnTo>
                  <a:lnTo>
                    <a:pt x="17074" y="5072"/>
                  </a:lnTo>
                  <a:lnTo>
                    <a:pt x="16872" y="5203"/>
                  </a:lnTo>
                  <a:cubicBezTo>
                    <a:pt x="16860" y="5251"/>
                    <a:pt x="16848" y="5287"/>
                    <a:pt x="16836" y="5334"/>
                  </a:cubicBezTo>
                  <a:lnTo>
                    <a:pt x="16789" y="5334"/>
                  </a:lnTo>
                  <a:cubicBezTo>
                    <a:pt x="16777" y="5322"/>
                    <a:pt x="16765" y="5311"/>
                    <a:pt x="16753" y="5299"/>
                  </a:cubicBezTo>
                  <a:lnTo>
                    <a:pt x="16693" y="5299"/>
                  </a:lnTo>
                  <a:lnTo>
                    <a:pt x="16741" y="5370"/>
                  </a:lnTo>
                  <a:lnTo>
                    <a:pt x="16705" y="5442"/>
                  </a:lnTo>
                  <a:lnTo>
                    <a:pt x="16574" y="5442"/>
                  </a:lnTo>
                  <a:lnTo>
                    <a:pt x="16503" y="5501"/>
                  </a:lnTo>
                  <a:cubicBezTo>
                    <a:pt x="16515" y="5537"/>
                    <a:pt x="16527" y="5573"/>
                    <a:pt x="16527" y="5608"/>
                  </a:cubicBezTo>
                  <a:lnTo>
                    <a:pt x="16610" y="5656"/>
                  </a:lnTo>
                  <a:lnTo>
                    <a:pt x="16467" y="5620"/>
                  </a:lnTo>
                  <a:lnTo>
                    <a:pt x="16419" y="5573"/>
                  </a:lnTo>
                  <a:lnTo>
                    <a:pt x="16336" y="5596"/>
                  </a:lnTo>
                  <a:lnTo>
                    <a:pt x="16288" y="5680"/>
                  </a:lnTo>
                  <a:lnTo>
                    <a:pt x="16300" y="5715"/>
                  </a:lnTo>
                  <a:lnTo>
                    <a:pt x="16217" y="5692"/>
                  </a:lnTo>
                  <a:lnTo>
                    <a:pt x="16181" y="5727"/>
                  </a:lnTo>
                  <a:lnTo>
                    <a:pt x="16265" y="5787"/>
                  </a:lnTo>
                  <a:lnTo>
                    <a:pt x="16265" y="5823"/>
                  </a:lnTo>
                  <a:lnTo>
                    <a:pt x="16193" y="5870"/>
                  </a:lnTo>
                  <a:cubicBezTo>
                    <a:pt x="16181" y="5882"/>
                    <a:pt x="16169" y="5894"/>
                    <a:pt x="16157" y="5918"/>
                  </a:cubicBezTo>
                  <a:lnTo>
                    <a:pt x="16038" y="5954"/>
                  </a:lnTo>
                  <a:lnTo>
                    <a:pt x="15991" y="5930"/>
                  </a:lnTo>
                  <a:cubicBezTo>
                    <a:pt x="15979" y="5918"/>
                    <a:pt x="15979" y="5906"/>
                    <a:pt x="15967" y="5894"/>
                  </a:cubicBezTo>
                  <a:lnTo>
                    <a:pt x="15884" y="5882"/>
                  </a:lnTo>
                  <a:lnTo>
                    <a:pt x="15800" y="5894"/>
                  </a:lnTo>
                  <a:cubicBezTo>
                    <a:pt x="15812" y="5918"/>
                    <a:pt x="15824" y="5942"/>
                    <a:pt x="15836" y="5965"/>
                  </a:cubicBezTo>
                  <a:lnTo>
                    <a:pt x="15753" y="6001"/>
                  </a:lnTo>
                  <a:lnTo>
                    <a:pt x="15800" y="6084"/>
                  </a:lnTo>
                  <a:lnTo>
                    <a:pt x="15753" y="6156"/>
                  </a:lnTo>
                  <a:lnTo>
                    <a:pt x="15693" y="6156"/>
                  </a:lnTo>
                  <a:lnTo>
                    <a:pt x="15634" y="6227"/>
                  </a:lnTo>
                  <a:cubicBezTo>
                    <a:pt x="15646" y="6251"/>
                    <a:pt x="15657" y="6275"/>
                    <a:pt x="15681" y="6311"/>
                  </a:cubicBezTo>
                  <a:lnTo>
                    <a:pt x="15705" y="6323"/>
                  </a:lnTo>
                  <a:lnTo>
                    <a:pt x="15669" y="6406"/>
                  </a:lnTo>
                  <a:cubicBezTo>
                    <a:pt x="15669" y="6418"/>
                    <a:pt x="15681" y="6442"/>
                    <a:pt x="15693" y="6454"/>
                  </a:cubicBezTo>
                  <a:lnTo>
                    <a:pt x="15776" y="6430"/>
                  </a:lnTo>
                  <a:lnTo>
                    <a:pt x="15836" y="6477"/>
                  </a:lnTo>
                  <a:lnTo>
                    <a:pt x="15812" y="6573"/>
                  </a:lnTo>
                  <a:lnTo>
                    <a:pt x="15776" y="6608"/>
                  </a:lnTo>
                  <a:lnTo>
                    <a:pt x="15824" y="6692"/>
                  </a:lnTo>
                  <a:lnTo>
                    <a:pt x="15788" y="6727"/>
                  </a:lnTo>
                  <a:lnTo>
                    <a:pt x="15907" y="6858"/>
                  </a:lnTo>
                  <a:lnTo>
                    <a:pt x="15967" y="6894"/>
                  </a:lnTo>
                  <a:lnTo>
                    <a:pt x="15931" y="6942"/>
                  </a:lnTo>
                  <a:lnTo>
                    <a:pt x="16015" y="7037"/>
                  </a:lnTo>
                  <a:lnTo>
                    <a:pt x="15931" y="7061"/>
                  </a:lnTo>
                  <a:cubicBezTo>
                    <a:pt x="15931" y="7108"/>
                    <a:pt x="15931" y="7144"/>
                    <a:pt x="15943" y="7192"/>
                  </a:cubicBezTo>
                  <a:lnTo>
                    <a:pt x="15896" y="7239"/>
                  </a:lnTo>
                  <a:cubicBezTo>
                    <a:pt x="15896" y="7299"/>
                    <a:pt x="15896" y="7347"/>
                    <a:pt x="15884" y="7406"/>
                  </a:cubicBezTo>
                  <a:lnTo>
                    <a:pt x="15955" y="7466"/>
                  </a:lnTo>
                  <a:lnTo>
                    <a:pt x="15884" y="7549"/>
                  </a:lnTo>
                  <a:lnTo>
                    <a:pt x="15884" y="7608"/>
                  </a:lnTo>
                  <a:lnTo>
                    <a:pt x="15931" y="7656"/>
                  </a:lnTo>
                  <a:lnTo>
                    <a:pt x="16098" y="7608"/>
                  </a:lnTo>
                  <a:lnTo>
                    <a:pt x="16157" y="7644"/>
                  </a:lnTo>
                  <a:cubicBezTo>
                    <a:pt x="16169" y="7632"/>
                    <a:pt x="16181" y="7608"/>
                    <a:pt x="16193" y="7597"/>
                  </a:cubicBezTo>
                  <a:lnTo>
                    <a:pt x="16324" y="7704"/>
                  </a:lnTo>
                  <a:lnTo>
                    <a:pt x="16419" y="7704"/>
                  </a:lnTo>
                  <a:lnTo>
                    <a:pt x="16503" y="7751"/>
                  </a:lnTo>
                  <a:lnTo>
                    <a:pt x="16681" y="7751"/>
                  </a:lnTo>
                  <a:lnTo>
                    <a:pt x="16729" y="7775"/>
                  </a:lnTo>
                  <a:lnTo>
                    <a:pt x="16681" y="7823"/>
                  </a:lnTo>
                  <a:lnTo>
                    <a:pt x="16777" y="7823"/>
                  </a:lnTo>
                  <a:lnTo>
                    <a:pt x="16919" y="7763"/>
                  </a:lnTo>
                  <a:lnTo>
                    <a:pt x="16919" y="7823"/>
                  </a:lnTo>
                  <a:lnTo>
                    <a:pt x="16848" y="7882"/>
                  </a:lnTo>
                  <a:lnTo>
                    <a:pt x="16991" y="8037"/>
                  </a:lnTo>
                  <a:lnTo>
                    <a:pt x="17015" y="8085"/>
                  </a:lnTo>
                  <a:lnTo>
                    <a:pt x="16979" y="8168"/>
                  </a:lnTo>
                  <a:lnTo>
                    <a:pt x="17015" y="8180"/>
                  </a:lnTo>
                  <a:cubicBezTo>
                    <a:pt x="17039" y="8144"/>
                    <a:pt x="17062" y="8109"/>
                    <a:pt x="17086" y="8061"/>
                  </a:cubicBezTo>
                  <a:lnTo>
                    <a:pt x="17158" y="8049"/>
                  </a:lnTo>
                  <a:cubicBezTo>
                    <a:pt x="17158" y="8061"/>
                    <a:pt x="17158" y="8085"/>
                    <a:pt x="17170" y="8097"/>
                  </a:cubicBezTo>
                  <a:cubicBezTo>
                    <a:pt x="17217" y="8085"/>
                    <a:pt x="17253" y="8073"/>
                    <a:pt x="17289" y="8073"/>
                  </a:cubicBezTo>
                  <a:lnTo>
                    <a:pt x="17372" y="8073"/>
                  </a:lnTo>
                  <a:lnTo>
                    <a:pt x="17574" y="7978"/>
                  </a:lnTo>
                  <a:lnTo>
                    <a:pt x="17693" y="7978"/>
                  </a:lnTo>
                  <a:lnTo>
                    <a:pt x="17943" y="7894"/>
                  </a:lnTo>
                  <a:cubicBezTo>
                    <a:pt x="17943" y="7870"/>
                    <a:pt x="17955" y="7859"/>
                    <a:pt x="17955" y="7847"/>
                  </a:cubicBezTo>
                  <a:lnTo>
                    <a:pt x="18122" y="7882"/>
                  </a:lnTo>
                  <a:lnTo>
                    <a:pt x="18229" y="7882"/>
                  </a:lnTo>
                  <a:lnTo>
                    <a:pt x="18324" y="7787"/>
                  </a:lnTo>
                  <a:lnTo>
                    <a:pt x="18348" y="7823"/>
                  </a:lnTo>
                  <a:lnTo>
                    <a:pt x="18301" y="7882"/>
                  </a:lnTo>
                  <a:lnTo>
                    <a:pt x="18360" y="7906"/>
                  </a:lnTo>
                  <a:cubicBezTo>
                    <a:pt x="18384" y="7882"/>
                    <a:pt x="18408" y="7847"/>
                    <a:pt x="18432" y="7811"/>
                  </a:cubicBezTo>
                  <a:lnTo>
                    <a:pt x="18491" y="7823"/>
                  </a:lnTo>
                  <a:lnTo>
                    <a:pt x="18443" y="7739"/>
                  </a:lnTo>
                  <a:lnTo>
                    <a:pt x="18491" y="7704"/>
                  </a:lnTo>
                  <a:cubicBezTo>
                    <a:pt x="18515" y="7739"/>
                    <a:pt x="18527" y="7763"/>
                    <a:pt x="18551" y="7787"/>
                  </a:cubicBezTo>
                  <a:lnTo>
                    <a:pt x="18622" y="7799"/>
                  </a:lnTo>
                  <a:cubicBezTo>
                    <a:pt x="18634" y="7787"/>
                    <a:pt x="18646" y="7763"/>
                    <a:pt x="18646" y="7751"/>
                  </a:cubicBezTo>
                  <a:lnTo>
                    <a:pt x="18705" y="7835"/>
                  </a:lnTo>
                  <a:lnTo>
                    <a:pt x="18789" y="7823"/>
                  </a:lnTo>
                  <a:cubicBezTo>
                    <a:pt x="18789" y="7799"/>
                    <a:pt x="18801" y="7787"/>
                    <a:pt x="18801" y="7763"/>
                  </a:cubicBezTo>
                  <a:lnTo>
                    <a:pt x="18872" y="7787"/>
                  </a:lnTo>
                  <a:lnTo>
                    <a:pt x="18896" y="7823"/>
                  </a:lnTo>
                  <a:lnTo>
                    <a:pt x="18979" y="7787"/>
                  </a:lnTo>
                  <a:cubicBezTo>
                    <a:pt x="19039" y="7787"/>
                    <a:pt x="19086" y="7775"/>
                    <a:pt x="19146" y="7763"/>
                  </a:cubicBezTo>
                  <a:lnTo>
                    <a:pt x="19229" y="7823"/>
                  </a:lnTo>
                  <a:lnTo>
                    <a:pt x="19420" y="7811"/>
                  </a:lnTo>
                  <a:cubicBezTo>
                    <a:pt x="19420" y="7799"/>
                    <a:pt x="19432" y="7787"/>
                    <a:pt x="19444" y="7775"/>
                  </a:cubicBezTo>
                  <a:lnTo>
                    <a:pt x="19384" y="7739"/>
                  </a:lnTo>
                  <a:lnTo>
                    <a:pt x="19444" y="7716"/>
                  </a:lnTo>
                  <a:lnTo>
                    <a:pt x="19527" y="7739"/>
                  </a:lnTo>
                  <a:lnTo>
                    <a:pt x="19551" y="7787"/>
                  </a:lnTo>
                  <a:lnTo>
                    <a:pt x="19670" y="7811"/>
                  </a:lnTo>
                  <a:cubicBezTo>
                    <a:pt x="19682" y="7787"/>
                    <a:pt x="19706" y="7775"/>
                    <a:pt x="19717" y="7751"/>
                  </a:cubicBezTo>
                  <a:cubicBezTo>
                    <a:pt x="19729" y="7739"/>
                    <a:pt x="19741" y="7728"/>
                    <a:pt x="19753" y="7728"/>
                  </a:cubicBezTo>
                  <a:cubicBezTo>
                    <a:pt x="19777" y="7728"/>
                    <a:pt x="19932" y="7680"/>
                    <a:pt x="19932" y="7680"/>
                  </a:cubicBezTo>
                  <a:lnTo>
                    <a:pt x="20063" y="7668"/>
                  </a:lnTo>
                  <a:lnTo>
                    <a:pt x="20063" y="7668"/>
                  </a:lnTo>
                  <a:lnTo>
                    <a:pt x="19967" y="7716"/>
                  </a:lnTo>
                  <a:cubicBezTo>
                    <a:pt x="19991" y="7728"/>
                    <a:pt x="20003" y="7751"/>
                    <a:pt x="20015" y="7763"/>
                  </a:cubicBezTo>
                  <a:lnTo>
                    <a:pt x="20015" y="7835"/>
                  </a:lnTo>
                  <a:lnTo>
                    <a:pt x="19884" y="7763"/>
                  </a:lnTo>
                  <a:lnTo>
                    <a:pt x="19848" y="7811"/>
                  </a:lnTo>
                  <a:lnTo>
                    <a:pt x="19991" y="7918"/>
                  </a:lnTo>
                  <a:lnTo>
                    <a:pt x="20146" y="7930"/>
                  </a:lnTo>
                  <a:lnTo>
                    <a:pt x="20218" y="8013"/>
                  </a:lnTo>
                  <a:lnTo>
                    <a:pt x="20372" y="8013"/>
                  </a:lnTo>
                  <a:lnTo>
                    <a:pt x="20432" y="8001"/>
                  </a:lnTo>
                  <a:lnTo>
                    <a:pt x="20527" y="8001"/>
                  </a:lnTo>
                  <a:lnTo>
                    <a:pt x="20622" y="8109"/>
                  </a:lnTo>
                  <a:lnTo>
                    <a:pt x="20551" y="8168"/>
                  </a:lnTo>
                  <a:lnTo>
                    <a:pt x="20372" y="8120"/>
                  </a:lnTo>
                  <a:lnTo>
                    <a:pt x="20289" y="8132"/>
                  </a:lnTo>
                  <a:cubicBezTo>
                    <a:pt x="20277" y="8156"/>
                    <a:pt x="20265" y="8180"/>
                    <a:pt x="20253" y="8204"/>
                  </a:cubicBezTo>
                  <a:lnTo>
                    <a:pt x="20110" y="8263"/>
                  </a:lnTo>
                  <a:lnTo>
                    <a:pt x="19979" y="8216"/>
                  </a:lnTo>
                  <a:lnTo>
                    <a:pt x="19908" y="8251"/>
                  </a:lnTo>
                  <a:lnTo>
                    <a:pt x="19908" y="8323"/>
                  </a:lnTo>
                  <a:lnTo>
                    <a:pt x="19801" y="8347"/>
                  </a:lnTo>
                  <a:lnTo>
                    <a:pt x="19753" y="8275"/>
                  </a:lnTo>
                  <a:cubicBezTo>
                    <a:pt x="19729" y="8275"/>
                    <a:pt x="19717" y="8275"/>
                    <a:pt x="19694" y="8287"/>
                  </a:cubicBezTo>
                  <a:cubicBezTo>
                    <a:pt x="19670" y="8299"/>
                    <a:pt x="19694" y="8311"/>
                    <a:pt x="19694" y="8335"/>
                  </a:cubicBezTo>
                  <a:lnTo>
                    <a:pt x="19741" y="8394"/>
                  </a:lnTo>
                  <a:lnTo>
                    <a:pt x="19706" y="8478"/>
                  </a:lnTo>
                  <a:lnTo>
                    <a:pt x="19706" y="8490"/>
                  </a:lnTo>
                  <a:lnTo>
                    <a:pt x="19682" y="8525"/>
                  </a:lnTo>
                  <a:lnTo>
                    <a:pt x="19182" y="8490"/>
                  </a:lnTo>
                  <a:lnTo>
                    <a:pt x="18967" y="8394"/>
                  </a:lnTo>
                  <a:lnTo>
                    <a:pt x="18741" y="8394"/>
                  </a:lnTo>
                  <a:lnTo>
                    <a:pt x="18622" y="8347"/>
                  </a:lnTo>
                  <a:lnTo>
                    <a:pt x="18515" y="8359"/>
                  </a:lnTo>
                  <a:lnTo>
                    <a:pt x="18396" y="8275"/>
                  </a:lnTo>
                  <a:cubicBezTo>
                    <a:pt x="18396" y="8299"/>
                    <a:pt x="18384" y="8311"/>
                    <a:pt x="18384" y="8335"/>
                  </a:cubicBezTo>
                  <a:lnTo>
                    <a:pt x="18301" y="8323"/>
                  </a:lnTo>
                  <a:cubicBezTo>
                    <a:pt x="18301" y="8335"/>
                    <a:pt x="18301" y="8347"/>
                    <a:pt x="18301" y="8359"/>
                  </a:cubicBezTo>
                  <a:lnTo>
                    <a:pt x="18372" y="8394"/>
                  </a:lnTo>
                  <a:lnTo>
                    <a:pt x="18253" y="8442"/>
                  </a:lnTo>
                  <a:cubicBezTo>
                    <a:pt x="18241" y="8430"/>
                    <a:pt x="18217" y="8430"/>
                    <a:pt x="18205" y="8418"/>
                  </a:cubicBezTo>
                  <a:lnTo>
                    <a:pt x="17979" y="8394"/>
                  </a:lnTo>
                  <a:lnTo>
                    <a:pt x="17943" y="8359"/>
                  </a:lnTo>
                  <a:lnTo>
                    <a:pt x="17908" y="8442"/>
                  </a:lnTo>
                  <a:lnTo>
                    <a:pt x="17789" y="8430"/>
                  </a:lnTo>
                  <a:lnTo>
                    <a:pt x="17670" y="8442"/>
                  </a:lnTo>
                  <a:lnTo>
                    <a:pt x="17646" y="8513"/>
                  </a:lnTo>
                  <a:lnTo>
                    <a:pt x="17562" y="8501"/>
                  </a:lnTo>
                  <a:lnTo>
                    <a:pt x="17372" y="8549"/>
                  </a:lnTo>
                  <a:lnTo>
                    <a:pt x="17289" y="8621"/>
                  </a:lnTo>
                  <a:lnTo>
                    <a:pt x="17289" y="8882"/>
                  </a:lnTo>
                  <a:lnTo>
                    <a:pt x="17372" y="8894"/>
                  </a:lnTo>
                  <a:lnTo>
                    <a:pt x="17420" y="8871"/>
                  </a:lnTo>
                  <a:lnTo>
                    <a:pt x="17527" y="8882"/>
                  </a:lnTo>
                  <a:lnTo>
                    <a:pt x="17467" y="8942"/>
                  </a:lnTo>
                  <a:lnTo>
                    <a:pt x="17384" y="8942"/>
                  </a:lnTo>
                  <a:lnTo>
                    <a:pt x="17384" y="9049"/>
                  </a:lnTo>
                  <a:lnTo>
                    <a:pt x="17479" y="9156"/>
                  </a:lnTo>
                  <a:lnTo>
                    <a:pt x="17646" y="9263"/>
                  </a:lnTo>
                  <a:lnTo>
                    <a:pt x="17705" y="9263"/>
                  </a:lnTo>
                  <a:lnTo>
                    <a:pt x="17717" y="9204"/>
                  </a:lnTo>
                  <a:lnTo>
                    <a:pt x="17848" y="9144"/>
                  </a:lnTo>
                  <a:lnTo>
                    <a:pt x="17884" y="9204"/>
                  </a:lnTo>
                  <a:cubicBezTo>
                    <a:pt x="17860" y="9263"/>
                    <a:pt x="17836" y="9335"/>
                    <a:pt x="17812" y="9406"/>
                  </a:cubicBezTo>
                  <a:cubicBezTo>
                    <a:pt x="17812" y="9418"/>
                    <a:pt x="17812" y="9442"/>
                    <a:pt x="17812" y="9454"/>
                  </a:cubicBezTo>
                  <a:lnTo>
                    <a:pt x="17812" y="9561"/>
                  </a:lnTo>
                  <a:cubicBezTo>
                    <a:pt x="17824" y="9621"/>
                    <a:pt x="17848" y="9680"/>
                    <a:pt x="17860" y="9740"/>
                  </a:cubicBezTo>
                  <a:cubicBezTo>
                    <a:pt x="17836" y="9787"/>
                    <a:pt x="17812" y="9835"/>
                    <a:pt x="17789" y="9871"/>
                  </a:cubicBezTo>
                  <a:lnTo>
                    <a:pt x="17586" y="10002"/>
                  </a:lnTo>
                  <a:lnTo>
                    <a:pt x="17431" y="10002"/>
                  </a:lnTo>
                  <a:lnTo>
                    <a:pt x="17300" y="9906"/>
                  </a:lnTo>
                  <a:cubicBezTo>
                    <a:pt x="17300" y="9883"/>
                    <a:pt x="17289" y="9859"/>
                    <a:pt x="17277" y="9835"/>
                  </a:cubicBezTo>
                  <a:lnTo>
                    <a:pt x="17003" y="9621"/>
                  </a:lnTo>
                  <a:lnTo>
                    <a:pt x="17003" y="9502"/>
                  </a:lnTo>
                  <a:lnTo>
                    <a:pt x="16943" y="9502"/>
                  </a:lnTo>
                  <a:lnTo>
                    <a:pt x="16836" y="9573"/>
                  </a:lnTo>
                  <a:lnTo>
                    <a:pt x="16658" y="9597"/>
                  </a:lnTo>
                  <a:lnTo>
                    <a:pt x="16598" y="9633"/>
                  </a:lnTo>
                  <a:lnTo>
                    <a:pt x="16479" y="9633"/>
                  </a:lnTo>
                  <a:lnTo>
                    <a:pt x="16384" y="9716"/>
                  </a:lnTo>
                  <a:cubicBezTo>
                    <a:pt x="16384" y="9740"/>
                    <a:pt x="16384" y="9775"/>
                    <a:pt x="16384" y="9799"/>
                  </a:cubicBezTo>
                  <a:lnTo>
                    <a:pt x="16336" y="9787"/>
                  </a:lnTo>
                  <a:lnTo>
                    <a:pt x="16336" y="9930"/>
                  </a:lnTo>
                  <a:cubicBezTo>
                    <a:pt x="16277" y="9978"/>
                    <a:pt x="16229" y="10014"/>
                    <a:pt x="16169" y="10061"/>
                  </a:cubicBezTo>
                  <a:cubicBezTo>
                    <a:pt x="16169" y="10085"/>
                    <a:pt x="16157" y="10109"/>
                    <a:pt x="16157" y="10133"/>
                  </a:cubicBezTo>
                  <a:cubicBezTo>
                    <a:pt x="16146" y="10156"/>
                    <a:pt x="16157" y="10192"/>
                    <a:pt x="16157" y="10216"/>
                  </a:cubicBezTo>
                  <a:lnTo>
                    <a:pt x="16074" y="10264"/>
                  </a:lnTo>
                  <a:cubicBezTo>
                    <a:pt x="16098" y="10323"/>
                    <a:pt x="16110" y="10395"/>
                    <a:pt x="16134" y="10454"/>
                  </a:cubicBezTo>
                  <a:lnTo>
                    <a:pt x="16205" y="10514"/>
                  </a:lnTo>
                  <a:lnTo>
                    <a:pt x="16205" y="10526"/>
                  </a:lnTo>
                  <a:lnTo>
                    <a:pt x="16217" y="10645"/>
                  </a:lnTo>
                  <a:cubicBezTo>
                    <a:pt x="16229" y="10680"/>
                    <a:pt x="16241" y="10716"/>
                    <a:pt x="16253" y="10752"/>
                  </a:cubicBezTo>
                  <a:cubicBezTo>
                    <a:pt x="16229" y="10764"/>
                    <a:pt x="16217" y="10787"/>
                    <a:pt x="16193" y="10799"/>
                  </a:cubicBezTo>
                  <a:lnTo>
                    <a:pt x="16229" y="10811"/>
                  </a:lnTo>
                  <a:lnTo>
                    <a:pt x="16443" y="10799"/>
                  </a:lnTo>
                  <a:lnTo>
                    <a:pt x="16598" y="10954"/>
                  </a:lnTo>
                  <a:lnTo>
                    <a:pt x="16753" y="11014"/>
                  </a:lnTo>
                  <a:lnTo>
                    <a:pt x="16979" y="10978"/>
                  </a:lnTo>
                  <a:lnTo>
                    <a:pt x="17062" y="11014"/>
                  </a:lnTo>
                  <a:cubicBezTo>
                    <a:pt x="17062" y="11037"/>
                    <a:pt x="17074" y="11073"/>
                    <a:pt x="17086" y="11097"/>
                  </a:cubicBezTo>
                  <a:lnTo>
                    <a:pt x="17158" y="11109"/>
                  </a:lnTo>
                  <a:lnTo>
                    <a:pt x="17217" y="11157"/>
                  </a:lnTo>
                  <a:cubicBezTo>
                    <a:pt x="17193" y="11180"/>
                    <a:pt x="17170" y="11192"/>
                    <a:pt x="17146" y="11216"/>
                  </a:cubicBezTo>
                  <a:cubicBezTo>
                    <a:pt x="17146" y="11264"/>
                    <a:pt x="17158" y="11311"/>
                    <a:pt x="17158" y="11371"/>
                  </a:cubicBezTo>
                  <a:lnTo>
                    <a:pt x="16479" y="11383"/>
                  </a:lnTo>
                  <a:lnTo>
                    <a:pt x="15693" y="11335"/>
                  </a:lnTo>
                  <a:lnTo>
                    <a:pt x="15622" y="11347"/>
                  </a:lnTo>
                  <a:lnTo>
                    <a:pt x="15419" y="11466"/>
                  </a:lnTo>
                  <a:lnTo>
                    <a:pt x="15241" y="11490"/>
                  </a:lnTo>
                  <a:lnTo>
                    <a:pt x="15193" y="11466"/>
                  </a:lnTo>
                  <a:lnTo>
                    <a:pt x="15372" y="11407"/>
                  </a:lnTo>
                  <a:lnTo>
                    <a:pt x="15538" y="11299"/>
                  </a:lnTo>
                  <a:lnTo>
                    <a:pt x="15479" y="11299"/>
                  </a:lnTo>
                  <a:lnTo>
                    <a:pt x="15348" y="11383"/>
                  </a:lnTo>
                  <a:lnTo>
                    <a:pt x="15122" y="11442"/>
                  </a:lnTo>
                  <a:lnTo>
                    <a:pt x="14860" y="11383"/>
                  </a:lnTo>
                  <a:lnTo>
                    <a:pt x="14812" y="11287"/>
                  </a:lnTo>
                  <a:cubicBezTo>
                    <a:pt x="14824" y="11264"/>
                    <a:pt x="14836" y="11240"/>
                    <a:pt x="14848" y="11216"/>
                  </a:cubicBezTo>
                  <a:lnTo>
                    <a:pt x="14991" y="11240"/>
                  </a:lnTo>
                  <a:lnTo>
                    <a:pt x="15050" y="11264"/>
                  </a:lnTo>
                  <a:cubicBezTo>
                    <a:pt x="15050" y="11264"/>
                    <a:pt x="15050" y="11252"/>
                    <a:pt x="15050" y="11240"/>
                  </a:cubicBezTo>
                  <a:lnTo>
                    <a:pt x="14884" y="11180"/>
                  </a:lnTo>
                  <a:lnTo>
                    <a:pt x="14574" y="11121"/>
                  </a:lnTo>
                  <a:lnTo>
                    <a:pt x="14336" y="11204"/>
                  </a:lnTo>
                  <a:lnTo>
                    <a:pt x="14157" y="11180"/>
                  </a:lnTo>
                  <a:lnTo>
                    <a:pt x="13979" y="11228"/>
                  </a:lnTo>
                  <a:lnTo>
                    <a:pt x="13860" y="11323"/>
                  </a:lnTo>
                  <a:lnTo>
                    <a:pt x="13681" y="11323"/>
                  </a:lnTo>
                  <a:lnTo>
                    <a:pt x="13574" y="11407"/>
                  </a:lnTo>
                  <a:lnTo>
                    <a:pt x="13574" y="11466"/>
                  </a:lnTo>
                  <a:lnTo>
                    <a:pt x="13383" y="11466"/>
                  </a:lnTo>
                  <a:lnTo>
                    <a:pt x="13086" y="11573"/>
                  </a:lnTo>
                  <a:lnTo>
                    <a:pt x="12895" y="11573"/>
                  </a:lnTo>
                  <a:lnTo>
                    <a:pt x="12824" y="11668"/>
                  </a:lnTo>
                  <a:cubicBezTo>
                    <a:pt x="12812" y="11704"/>
                    <a:pt x="12788" y="11740"/>
                    <a:pt x="12776" y="11764"/>
                  </a:cubicBezTo>
                  <a:lnTo>
                    <a:pt x="12740" y="11776"/>
                  </a:lnTo>
                  <a:cubicBezTo>
                    <a:pt x="12740" y="11799"/>
                    <a:pt x="12740" y="11811"/>
                    <a:pt x="12740" y="11823"/>
                  </a:cubicBezTo>
                  <a:lnTo>
                    <a:pt x="12574" y="11823"/>
                  </a:lnTo>
                  <a:lnTo>
                    <a:pt x="12502" y="11776"/>
                  </a:lnTo>
                  <a:lnTo>
                    <a:pt x="12395" y="11788"/>
                  </a:lnTo>
                  <a:lnTo>
                    <a:pt x="12288" y="11728"/>
                  </a:lnTo>
                  <a:cubicBezTo>
                    <a:pt x="12300" y="11704"/>
                    <a:pt x="12300" y="11680"/>
                    <a:pt x="12312" y="11645"/>
                  </a:cubicBezTo>
                  <a:cubicBezTo>
                    <a:pt x="12288" y="11621"/>
                    <a:pt x="12264" y="11597"/>
                    <a:pt x="12240" y="11573"/>
                  </a:cubicBezTo>
                  <a:lnTo>
                    <a:pt x="12121" y="11597"/>
                  </a:lnTo>
                  <a:lnTo>
                    <a:pt x="11966" y="11490"/>
                  </a:lnTo>
                  <a:lnTo>
                    <a:pt x="11859" y="11478"/>
                  </a:lnTo>
                  <a:lnTo>
                    <a:pt x="11824" y="11430"/>
                  </a:lnTo>
                  <a:lnTo>
                    <a:pt x="11764" y="11454"/>
                  </a:lnTo>
                  <a:lnTo>
                    <a:pt x="11633" y="11454"/>
                  </a:lnTo>
                  <a:lnTo>
                    <a:pt x="11502" y="11514"/>
                  </a:lnTo>
                  <a:lnTo>
                    <a:pt x="11466" y="11478"/>
                  </a:lnTo>
                  <a:lnTo>
                    <a:pt x="11526" y="11442"/>
                  </a:lnTo>
                  <a:lnTo>
                    <a:pt x="11550" y="11454"/>
                  </a:lnTo>
                  <a:lnTo>
                    <a:pt x="11597" y="11418"/>
                  </a:lnTo>
                  <a:lnTo>
                    <a:pt x="11716" y="11383"/>
                  </a:lnTo>
                  <a:lnTo>
                    <a:pt x="11562" y="11371"/>
                  </a:lnTo>
                  <a:lnTo>
                    <a:pt x="11502" y="11395"/>
                  </a:lnTo>
                  <a:cubicBezTo>
                    <a:pt x="11502" y="11407"/>
                    <a:pt x="11502" y="11418"/>
                    <a:pt x="11490" y="11430"/>
                  </a:cubicBezTo>
                  <a:lnTo>
                    <a:pt x="11371" y="11478"/>
                  </a:lnTo>
                  <a:cubicBezTo>
                    <a:pt x="11371" y="11490"/>
                    <a:pt x="11371" y="11502"/>
                    <a:pt x="11371" y="11514"/>
                  </a:cubicBezTo>
                  <a:lnTo>
                    <a:pt x="11145" y="11538"/>
                  </a:lnTo>
                  <a:lnTo>
                    <a:pt x="11062" y="11609"/>
                  </a:lnTo>
                  <a:cubicBezTo>
                    <a:pt x="11062" y="11633"/>
                    <a:pt x="11050" y="11645"/>
                    <a:pt x="11038" y="11668"/>
                  </a:cubicBezTo>
                  <a:lnTo>
                    <a:pt x="10907" y="11680"/>
                  </a:lnTo>
                  <a:cubicBezTo>
                    <a:pt x="10895" y="11657"/>
                    <a:pt x="10883" y="11645"/>
                    <a:pt x="10871" y="11633"/>
                  </a:cubicBezTo>
                  <a:lnTo>
                    <a:pt x="10764" y="11633"/>
                  </a:lnTo>
                  <a:lnTo>
                    <a:pt x="10704" y="11645"/>
                  </a:lnTo>
                  <a:lnTo>
                    <a:pt x="10562" y="11621"/>
                  </a:lnTo>
                  <a:lnTo>
                    <a:pt x="10669" y="11561"/>
                  </a:lnTo>
                  <a:lnTo>
                    <a:pt x="10740" y="11573"/>
                  </a:lnTo>
                  <a:lnTo>
                    <a:pt x="10823" y="11514"/>
                  </a:lnTo>
                  <a:lnTo>
                    <a:pt x="10823" y="11442"/>
                  </a:lnTo>
                  <a:lnTo>
                    <a:pt x="10776" y="11418"/>
                  </a:lnTo>
                  <a:lnTo>
                    <a:pt x="10669" y="11478"/>
                  </a:lnTo>
                  <a:lnTo>
                    <a:pt x="10645" y="11502"/>
                  </a:lnTo>
                  <a:lnTo>
                    <a:pt x="10490" y="11430"/>
                  </a:lnTo>
                  <a:cubicBezTo>
                    <a:pt x="10478" y="11418"/>
                    <a:pt x="10466" y="11395"/>
                    <a:pt x="10442" y="11383"/>
                  </a:cubicBezTo>
                  <a:lnTo>
                    <a:pt x="10395" y="11407"/>
                  </a:lnTo>
                  <a:lnTo>
                    <a:pt x="10359" y="11454"/>
                  </a:lnTo>
                  <a:lnTo>
                    <a:pt x="10264" y="11502"/>
                  </a:lnTo>
                  <a:cubicBezTo>
                    <a:pt x="10252" y="11478"/>
                    <a:pt x="10240" y="11454"/>
                    <a:pt x="10228" y="11430"/>
                  </a:cubicBezTo>
                  <a:lnTo>
                    <a:pt x="10133" y="11407"/>
                  </a:lnTo>
                  <a:cubicBezTo>
                    <a:pt x="10121" y="11395"/>
                    <a:pt x="10109" y="11383"/>
                    <a:pt x="10097" y="11359"/>
                  </a:cubicBezTo>
                  <a:lnTo>
                    <a:pt x="10157" y="11323"/>
                  </a:lnTo>
                  <a:cubicBezTo>
                    <a:pt x="10181" y="11287"/>
                    <a:pt x="10204" y="11264"/>
                    <a:pt x="10228" y="11228"/>
                  </a:cubicBezTo>
                  <a:lnTo>
                    <a:pt x="10097" y="11216"/>
                  </a:lnTo>
                  <a:lnTo>
                    <a:pt x="9978" y="11133"/>
                  </a:lnTo>
                  <a:lnTo>
                    <a:pt x="10014" y="11085"/>
                  </a:lnTo>
                  <a:cubicBezTo>
                    <a:pt x="9990" y="11073"/>
                    <a:pt x="9954" y="11049"/>
                    <a:pt x="9931" y="11037"/>
                  </a:cubicBezTo>
                  <a:lnTo>
                    <a:pt x="9883" y="11037"/>
                  </a:lnTo>
                  <a:lnTo>
                    <a:pt x="9883" y="10978"/>
                  </a:lnTo>
                  <a:lnTo>
                    <a:pt x="9954" y="10942"/>
                  </a:lnTo>
                  <a:cubicBezTo>
                    <a:pt x="9954" y="10918"/>
                    <a:pt x="9966" y="10895"/>
                    <a:pt x="9966" y="10883"/>
                  </a:cubicBezTo>
                  <a:lnTo>
                    <a:pt x="9907" y="10859"/>
                  </a:lnTo>
                  <a:lnTo>
                    <a:pt x="9907" y="10799"/>
                  </a:lnTo>
                  <a:lnTo>
                    <a:pt x="10145" y="10728"/>
                  </a:lnTo>
                  <a:lnTo>
                    <a:pt x="10085" y="10692"/>
                  </a:lnTo>
                  <a:lnTo>
                    <a:pt x="10181" y="10633"/>
                  </a:lnTo>
                  <a:lnTo>
                    <a:pt x="10228" y="10656"/>
                  </a:lnTo>
                  <a:lnTo>
                    <a:pt x="10359" y="10621"/>
                  </a:lnTo>
                  <a:lnTo>
                    <a:pt x="10359" y="10514"/>
                  </a:lnTo>
                  <a:cubicBezTo>
                    <a:pt x="10335" y="10490"/>
                    <a:pt x="10323" y="10466"/>
                    <a:pt x="10300" y="10442"/>
                  </a:cubicBezTo>
                  <a:lnTo>
                    <a:pt x="10371" y="10395"/>
                  </a:lnTo>
                  <a:lnTo>
                    <a:pt x="10478" y="10383"/>
                  </a:lnTo>
                  <a:lnTo>
                    <a:pt x="10550" y="10430"/>
                  </a:lnTo>
                  <a:lnTo>
                    <a:pt x="10597" y="10418"/>
                  </a:lnTo>
                  <a:lnTo>
                    <a:pt x="10645" y="10430"/>
                  </a:lnTo>
                  <a:lnTo>
                    <a:pt x="10681" y="10383"/>
                  </a:lnTo>
                  <a:lnTo>
                    <a:pt x="10728" y="10323"/>
                  </a:lnTo>
                  <a:lnTo>
                    <a:pt x="10621" y="10240"/>
                  </a:lnTo>
                  <a:lnTo>
                    <a:pt x="10550" y="10275"/>
                  </a:lnTo>
                  <a:lnTo>
                    <a:pt x="10407" y="10275"/>
                  </a:lnTo>
                  <a:lnTo>
                    <a:pt x="10335" y="10228"/>
                  </a:lnTo>
                  <a:lnTo>
                    <a:pt x="10276" y="10156"/>
                  </a:lnTo>
                  <a:lnTo>
                    <a:pt x="10216" y="10145"/>
                  </a:lnTo>
                  <a:lnTo>
                    <a:pt x="10264" y="10109"/>
                  </a:lnTo>
                  <a:lnTo>
                    <a:pt x="10264" y="10025"/>
                  </a:lnTo>
                  <a:lnTo>
                    <a:pt x="10145" y="9966"/>
                  </a:lnTo>
                  <a:lnTo>
                    <a:pt x="9966" y="9978"/>
                  </a:lnTo>
                  <a:lnTo>
                    <a:pt x="9871" y="10002"/>
                  </a:lnTo>
                  <a:lnTo>
                    <a:pt x="9776" y="10002"/>
                  </a:lnTo>
                  <a:lnTo>
                    <a:pt x="9728" y="10025"/>
                  </a:lnTo>
                  <a:lnTo>
                    <a:pt x="9835" y="10121"/>
                  </a:lnTo>
                  <a:lnTo>
                    <a:pt x="9811" y="10145"/>
                  </a:lnTo>
                  <a:lnTo>
                    <a:pt x="9907" y="10228"/>
                  </a:lnTo>
                  <a:cubicBezTo>
                    <a:pt x="9907" y="10240"/>
                    <a:pt x="9895" y="10240"/>
                    <a:pt x="9895" y="10252"/>
                  </a:cubicBezTo>
                  <a:lnTo>
                    <a:pt x="9800" y="10228"/>
                  </a:lnTo>
                  <a:lnTo>
                    <a:pt x="9704" y="10240"/>
                  </a:lnTo>
                  <a:cubicBezTo>
                    <a:pt x="9692" y="10228"/>
                    <a:pt x="9692" y="10216"/>
                    <a:pt x="9680" y="10204"/>
                  </a:cubicBezTo>
                  <a:cubicBezTo>
                    <a:pt x="9704" y="10192"/>
                    <a:pt x="9728" y="10180"/>
                    <a:pt x="9752" y="10156"/>
                  </a:cubicBezTo>
                  <a:lnTo>
                    <a:pt x="9680" y="10085"/>
                  </a:lnTo>
                  <a:lnTo>
                    <a:pt x="9645" y="10085"/>
                  </a:lnTo>
                  <a:lnTo>
                    <a:pt x="9550" y="10168"/>
                  </a:lnTo>
                  <a:lnTo>
                    <a:pt x="9609" y="10228"/>
                  </a:lnTo>
                  <a:lnTo>
                    <a:pt x="9490" y="10275"/>
                  </a:lnTo>
                  <a:lnTo>
                    <a:pt x="9419" y="10228"/>
                  </a:lnTo>
                  <a:lnTo>
                    <a:pt x="9323" y="10228"/>
                  </a:lnTo>
                  <a:lnTo>
                    <a:pt x="9252" y="10204"/>
                  </a:lnTo>
                  <a:lnTo>
                    <a:pt x="9169" y="10264"/>
                  </a:lnTo>
                  <a:lnTo>
                    <a:pt x="9299" y="10323"/>
                  </a:lnTo>
                  <a:lnTo>
                    <a:pt x="9299" y="10406"/>
                  </a:lnTo>
                  <a:lnTo>
                    <a:pt x="9216" y="10359"/>
                  </a:lnTo>
                  <a:lnTo>
                    <a:pt x="9169" y="10371"/>
                  </a:lnTo>
                  <a:cubicBezTo>
                    <a:pt x="9169" y="10406"/>
                    <a:pt x="9180" y="10442"/>
                    <a:pt x="9192" y="10478"/>
                  </a:cubicBezTo>
                  <a:lnTo>
                    <a:pt x="9276" y="10502"/>
                  </a:lnTo>
                  <a:lnTo>
                    <a:pt x="9276" y="10597"/>
                  </a:lnTo>
                  <a:lnTo>
                    <a:pt x="9347" y="10645"/>
                  </a:lnTo>
                  <a:lnTo>
                    <a:pt x="9180" y="10692"/>
                  </a:lnTo>
                  <a:cubicBezTo>
                    <a:pt x="9157" y="10740"/>
                    <a:pt x="9133" y="10776"/>
                    <a:pt x="9109" y="10811"/>
                  </a:cubicBezTo>
                  <a:lnTo>
                    <a:pt x="9180" y="10847"/>
                  </a:lnTo>
                  <a:lnTo>
                    <a:pt x="9276" y="10811"/>
                  </a:lnTo>
                  <a:lnTo>
                    <a:pt x="9419" y="10895"/>
                  </a:lnTo>
                  <a:cubicBezTo>
                    <a:pt x="9430" y="10942"/>
                    <a:pt x="9430" y="10978"/>
                    <a:pt x="9442" y="11014"/>
                  </a:cubicBezTo>
                  <a:lnTo>
                    <a:pt x="9395" y="11037"/>
                  </a:lnTo>
                  <a:cubicBezTo>
                    <a:pt x="9395" y="11061"/>
                    <a:pt x="9407" y="11085"/>
                    <a:pt x="9419" y="11097"/>
                  </a:cubicBezTo>
                  <a:cubicBezTo>
                    <a:pt x="9419" y="11109"/>
                    <a:pt x="9419" y="11121"/>
                    <a:pt x="9430" y="11121"/>
                  </a:cubicBezTo>
                  <a:lnTo>
                    <a:pt x="9419" y="11192"/>
                  </a:lnTo>
                  <a:lnTo>
                    <a:pt x="9502" y="11228"/>
                  </a:lnTo>
                  <a:lnTo>
                    <a:pt x="9561" y="11228"/>
                  </a:lnTo>
                  <a:lnTo>
                    <a:pt x="9561" y="11287"/>
                  </a:lnTo>
                  <a:lnTo>
                    <a:pt x="9692" y="11371"/>
                  </a:lnTo>
                  <a:lnTo>
                    <a:pt x="9585" y="11395"/>
                  </a:lnTo>
                  <a:lnTo>
                    <a:pt x="9478" y="11395"/>
                  </a:lnTo>
                  <a:lnTo>
                    <a:pt x="9478" y="11466"/>
                  </a:lnTo>
                  <a:lnTo>
                    <a:pt x="9585" y="11430"/>
                  </a:lnTo>
                  <a:lnTo>
                    <a:pt x="9585" y="11526"/>
                  </a:lnTo>
                  <a:lnTo>
                    <a:pt x="9692" y="11573"/>
                  </a:lnTo>
                  <a:lnTo>
                    <a:pt x="9597" y="11621"/>
                  </a:lnTo>
                  <a:lnTo>
                    <a:pt x="9597" y="11680"/>
                  </a:lnTo>
                  <a:lnTo>
                    <a:pt x="9680" y="11716"/>
                  </a:lnTo>
                  <a:lnTo>
                    <a:pt x="9835" y="11716"/>
                  </a:lnTo>
                  <a:lnTo>
                    <a:pt x="10026" y="11847"/>
                  </a:lnTo>
                  <a:lnTo>
                    <a:pt x="10276" y="11919"/>
                  </a:lnTo>
                  <a:lnTo>
                    <a:pt x="10276" y="11919"/>
                  </a:lnTo>
                  <a:lnTo>
                    <a:pt x="10014" y="11883"/>
                  </a:lnTo>
                  <a:lnTo>
                    <a:pt x="9823" y="11740"/>
                  </a:lnTo>
                  <a:lnTo>
                    <a:pt x="9692" y="11776"/>
                  </a:lnTo>
                  <a:lnTo>
                    <a:pt x="9597" y="11740"/>
                  </a:lnTo>
                  <a:lnTo>
                    <a:pt x="9490" y="11752"/>
                  </a:lnTo>
                  <a:lnTo>
                    <a:pt x="9419" y="11835"/>
                  </a:lnTo>
                  <a:cubicBezTo>
                    <a:pt x="9430" y="11859"/>
                    <a:pt x="9430" y="11883"/>
                    <a:pt x="9442" y="11907"/>
                  </a:cubicBezTo>
                  <a:lnTo>
                    <a:pt x="9442" y="12026"/>
                  </a:lnTo>
                  <a:lnTo>
                    <a:pt x="9502" y="12097"/>
                  </a:lnTo>
                  <a:cubicBezTo>
                    <a:pt x="9454" y="12061"/>
                    <a:pt x="9407" y="12026"/>
                    <a:pt x="9371" y="12002"/>
                  </a:cubicBezTo>
                  <a:cubicBezTo>
                    <a:pt x="9371" y="11966"/>
                    <a:pt x="9371" y="11930"/>
                    <a:pt x="9371" y="11907"/>
                  </a:cubicBezTo>
                  <a:lnTo>
                    <a:pt x="9288" y="11859"/>
                  </a:lnTo>
                  <a:lnTo>
                    <a:pt x="9228" y="11871"/>
                  </a:lnTo>
                  <a:lnTo>
                    <a:pt x="9228" y="11930"/>
                  </a:lnTo>
                  <a:lnTo>
                    <a:pt x="9288" y="12002"/>
                  </a:lnTo>
                  <a:lnTo>
                    <a:pt x="9228" y="12038"/>
                  </a:lnTo>
                  <a:lnTo>
                    <a:pt x="9121" y="11966"/>
                  </a:lnTo>
                  <a:lnTo>
                    <a:pt x="9121" y="11871"/>
                  </a:lnTo>
                  <a:lnTo>
                    <a:pt x="8990" y="11799"/>
                  </a:lnTo>
                  <a:lnTo>
                    <a:pt x="8918" y="11823"/>
                  </a:lnTo>
                  <a:lnTo>
                    <a:pt x="8645" y="11883"/>
                  </a:lnTo>
                  <a:lnTo>
                    <a:pt x="8621" y="11954"/>
                  </a:lnTo>
                  <a:lnTo>
                    <a:pt x="8680" y="12026"/>
                  </a:lnTo>
                  <a:lnTo>
                    <a:pt x="8811" y="12049"/>
                  </a:lnTo>
                  <a:cubicBezTo>
                    <a:pt x="8823" y="12073"/>
                    <a:pt x="8823" y="12097"/>
                    <a:pt x="8835" y="12121"/>
                  </a:cubicBezTo>
                  <a:lnTo>
                    <a:pt x="8823" y="12121"/>
                  </a:lnTo>
                  <a:lnTo>
                    <a:pt x="8704" y="12097"/>
                  </a:lnTo>
                  <a:lnTo>
                    <a:pt x="8621" y="12038"/>
                  </a:lnTo>
                  <a:lnTo>
                    <a:pt x="8442" y="11978"/>
                  </a:lnTo>
                  <a:lnTo>
                    <a:pt x="8264" y="11990"/>
                  </a:lnTo>
                  <a:cubicBezTo>
                    <a:pt x="8228" y="12014"/>
                    <a:pt x="8192" y="12038"/>
                    <a:pt x="8156" y="12049"/>
                  </a:cubicBezTo>
                  <a:lnTo>
                    <a:pt x="8049" y="12026"/>
                  </a:lnTo>
                  <a:lnTo>
                    <a:pt x="7990" y="12061"/>
                  </a:lnTo>
                  <a:lnTo>
                    <a:pt x="7835" y="12061"/>
                  </a:lnTo>
                  <a:lnTo>
                    <a:pt x="7704" y="12157"/>
                  </a:lnTo>
                  <a:lnTo>
                    <a:pt x="7478" y="12240"/>
                  </a:lnTo>
                  <a:lnTo>
                    <a:pt x="7430" y="12216"/>
                  </a:lnTo>
                  <a:lnTo>
                    <a:pt x="7311" y="12252"/>
                  </a:lnTo>
                  <a:lnTo>
                    <a:pt x="7311" y="12359"/>
                  </a:lnTo>
                  <a:lnTo>
                    <a:pt x="7192" y="12419"/>
                  </a:lnTo>
                  <a:lnTo>
                    <a:pt x="7228" y="12514"/>
                  </a:lnTo>
                  <a:cubicBezTo>
                    <a:pt x="7216" y="12538"/>
                    <a:pt x="7204" y="12573"/>
                    <a:pt x="7204" y="12597"/>
                  </a:cubicBezTo>
                  <a:lnTo>
                    <a:pt x="7144" y="12669"/>
                  </a:lnTo>
                  <a:lnTo>
                    <a:pt x="7109" y="12716"/>
                  </a:lnTo>
                  <a:lnTo>
                    <a:pt x="7013" y="12764"/>
                  </a:lnTo>
                  <a:lnTo>
                    <a:pt x="7013" y="12823"/>
                  </a:lnTo>
                  <a:lnTo>
                    <a:pt x="7156" y="12907"/>
                  </a:lnTo>
                  <a:lnTo>
                    <a:pt x="7275" y="12931"/>
                  </a:lnTo>
                  <a:lnTo>
                    <a:pt x="7144" y="12931"/>
                  </a:lnTo>
                  <a:lnTo>
                    <a:pt x="7085" y="12966"/>
                  </a:lnTo>
                  <a:lnTo>
                    <a:pt x="7037" y="12990"/>
                  </a:lnTo>
                  <a:lnTo>
                    <a:pt x="7097" y="13038"/>
                  </a:lnTo>
                  <a:lnTo>
                    <a:pt x="7168" y="13038"/>
                  </a:lnTo>
                  <a:lnTo>
                    <a:pt x="7168" y="13085"/>
                  </a:lnTo>
                  <a:lnTo>
                    <a:pt x="7049" y="13085"/>
                  </a:lnTo>
                  <a:lnTo>
                    <a:pt x="6954" y="13014"/>
                  </a:lnTo>
                  <a:lnTo>
                    <a:pt x="6847" y="12978"/>
                  </a:lnTo>
                  <a:lnTo>
                    <a:pt x="6740" y="13002"/>
                  </a:lnTo>
                  <a:lnTo>
                    <a:pt x="6787" y="13038"/>
                  </a:lnTo>
                  <a:lnTo>
                    <a:pt x="6883" y="13038"/>
                  </a:lnTo>
                  <a:lnTo>
                    <a:pt x="6966" y="13097"/>
                  </a:lnTo>
                  <a:lnTo>
                    <a:pt x="7002" y="13085"/>
                  </a:lnTo>
                  <a:lnTo>
                    <a:pt x="7109" y="13133"/>
                  </a:lnTo>
                  <a:lnTo>
                    <a:pt x="7002" y="13109"/>
                  </a:lnTo>
                  <a:lnTo>
                    <a:pt x="6930" y="13109"/>
                  </a:lnTo>
                  <a:lnTo>
                    <a:pt x="6763" y="13073"/>
                  </a:lnTo>
                  <a:lnTo>
                    <a:pt x="6668" y="13073"/>
                  </a:lnTo>
                  <a:lnTo>
                    <a:pt x="6537" y="13145"/>
                  </a:lnTo>
                  <a:lnTo>
                    <a:pt x="6454" y="13252"/>
                  </a:lnTo>
                  <a:lnTo>
                    <a:pt x="6442" y="13264"/>
                  </a:lnTo>
                  <a:lnTo>
                    <a:pt x="6228" y="13323"/>
                  </a:lnTo>
                  <a:lnTo>
                    <a:pt x="6180" y="13300"/>
                  </a:lnTo>
                  <a:lnTo>
                    <a:pt x="6001" y="13371"/>
                  </a:lnTo>
                  <a:lnTo>
                    <a:pt x="5966" y="13443"/>
                  </a:lnTo>
                  <a:cubicBezTo>
                    <a:pt x="5978" y="13478"/>
                    <a:pt x="5990" y="13514"/>
                    <a:pt x="5990" y="13538"/>
                  </a:cubicBezTo>
                  <a:cubicBezTo>
                    <a:pt x="5978" y="13597"/>
                    <a:pt x="5978" y="13645"/>
                    <a:pt x="5954" y="13693"/>
                  </a:cubicBezTo>
                  <a:lnTo>
                    <a:pt x="5787" y="13812"/>
                  </a:lnTo>
                  <a:lnTo>
                    <a:pt x="5787" y="13859"/>
                  </a:lnTo>
                  <a:lnTo>
                    <a:pt x="5597" y="13895"/>
                  </a:lnTo>
                  <a:lnTo>
                    <a:pt x="5501" y="13895"/>
                  </a:lnTo>
                  <a:lnTo>
                    <a:pt x="5394" y="13871"/>
                  </a:lnTo>
                  <a:lnTo>
                    <a:pt x="5168" y="13966"/>
                  </a:lnTo>
                  <a:lnTo>
                    <a:pt x="5108" y="14038"/>
                  </a:lnTo>
                  <a:lnTo>
                    <a:pt x="5156" y="14085"/>
                  </a:lnTo>
                  <a:lnTo>
                    <a:pt x="5263" y="14109"/>
                  </a:lnTo>
                  <a:lnTo>
                    <a:pt x="5120" y="14181"/>
                  </a:lnTo>
                  <a:lnTo>
                    <a:pt x="4942" y="14205"/>
                  </a:lnTo>
                  <a:lnTo>
                    <a:pt x="4704" y="14193"/>
                  </a:lnTo>
                  <a:lnTo>
                    <a:pt x="4608" y="14157"/>
                  </a:lnTo>
                  <a:lnTo>
                    <a:pt x="4513" y="14193"/>
                  </a:lnTo>
                  <a:lnTo>
                    <a:pt x="4477" y="14133"/>
                  </a:lnTo>
                  <a:lnTo>
                    <a:pt x="4406" y="14097"/>
                  </a:lnTo>
                  <a:lnTo>
                    <a:pt x="4430" y="14038"/>
                  </a:lnTo>
                  <a:lnTo>
                    <a:pt x="4335" y="14002"/>
                  </a:lnTo>
                  <a:lnTo>
                    <a:pt x="4239" y="14038"/>
                  </a:lnTo>
                  <a:lnTo>
                    <a:pt x="4096" y="14038"/>
                  </a:lnTo>
                  <a:lnTo>
                    <a:pt x="4037" y="14014"/>
                  </a:lnTo>
                  <a:lnTo>
                    <a:pt x="4037" y="14014"/>
                  </a:lnTo>
                  <a:cubicBezTo>
                    <a:pt x="4049" y="14050"/>
                    <a:pt x="4061" y="14074"/>
                    <a:pt x="4073" y="14109"/>
                  </a:cubicBezTo>
                  <a:cubicBezTo>
                    <a:pt x="4096" y="14133"/>
                    <a:pt x="4061" y="14133"/>
                    <a:pt x="4061" y="14145"/>
                  </a:cubicBezTo>
                  <a:cubicBezTo>
                    <a:pt x="4120" y="14193"/>
                    <a:pt x="4192" y="14228"/>
                    <a:pt x="4263" y="14264"/>
                  </a:cubicBezTo>
                  <a:lnTo>
                    <a:pt x="4227" y="14312"/>
                  </a:lnTo>
                  <a:cubicBezTo>
                    <a:pt x="4239" y="14324"/>
                    <a:pt x="4239" y="14347"/>
                    <a:pt x="4251" y="14371"/>
                  </a:cubicBezTo>
                  <a:cubicBezTo>
                    <a:pt x="4263" y="14395"/>
                    <a:pt x="4239" y="14407"/>
                    <a:pt x="4227" y="14431"/>
                  </a:cubicBezTo>
                  <a:lnTo>
                    <a:pt x="4299" y="14478"/>
                  </a:lnTo>
                  <a:cubicBezTo>
                    <a:pt x="4299" y="14502"/>
                    <a:pt x="4311" y="14538"/>
                    <a:pt x="4311" y="14550"/>
                  </a:cubicBezTo>
                  <a:lnTo>
                    <a:pt x="4108" y="14538"/>
                  </a:lnTo>
                  <a:lnTo>
                    <a:pt x="4013" y="14562"/>
                  </a:lnTo>
                  <a:lnTo>
                    <a:pt x="3930" y="14550"/>
                  </a:lnTo>
                  <a:lnTo>
                    <a:pt x="3823" y="14574"/>
                  </a:lnTo>
                  <a:lnTo>
                    <a:pt x="3787" y="14550"/>
                  </a:lnTo>
                  <a:lnTo>
                    <a:pt x="3656" y="14621"/>
                  </a:lnTo>
                  <a:lnTo>
                    <a:pt x="3477" y="14478"/>
                  </a:lnTo>
                  <a:lnTo>
                    <a:pt x="3382" y="14455"/>
                  </a:lnTo>
                  <a:lnTo>
                    <a:pt x="3239" y="14478"/>
                  </a:lnTo>
                  <a:lnTo>
                    <a:pt x="3132" y="14562"/>
                  </a:lnTo>
                  <a:lnTo>
                    <a:pt x="3073" y="14538"/>
                  </a:lnTo>
                  <a:lnTo>
                    <a:pt x="3001" y="14586"/>
                  </a:lnTo>
                  <a:lnTo>
                    <a:pt x="2942" y="14562"/>
                  </a:lnTo>
                  <a:lnTo>
                    <a:pt x="2822" y="14574"/>
                  </a:lnTo>
                  <a:lnTo>
                    <a:pt x="2751" y="14621"/>
                  </a:lnTo>
                  <a:lnTo>
                    <a:pt x="2561" y="14645"/>
                  </a:lnTo>
                  <a:lnTo>
                    <a:pt x="2489" y="14705"/>
                  </a:lnTo>
                  <a:lnTo>
                    <a:pt x="2537" y="14764"/>
                  </a:lnTo>
                  <a:lnTo>
                    <a:pt x="2632" y="14728"/>
                  </a:lnTo>
                  <a:lnTo>
                    <a:pt x="2739" y="14752"/>
                  </a:lnTo>
                  <a:lnTo>
                    <a:pt x="2775" y="14776"/>
                  </a:lnTo>
                  <a:lnTo>
                    <a:pt x="2775" y="14776"/>
                  </a:lnTo>
                  <a:lnTo>
                    <a:pt x="2656" y="14764"/>
                  </a:lnTo>
                  <a:lnTo>
                    <a:pt x="2584" y="14764"/>
                  </a:lnTo>
                  <a:cubicBezTo>
                    <a:pt x="2608" y="14788"/>
                    <a:pt x="2620" y="14812"/>
                    <a:pt x="2632" y="14836"/>
                  </a:cubicBezTo>
                  <a:cubicBezTo>
                    <a:pt x="2644" y="14824"/>
                    <a:pt x="2656" y="14800"/>
                    <a:pt x="2668" y="14776"/>
                  </a:cubicBezTo>
                  <a:lnTo>
                    <a:pt x="2739" y="14800"/>
                  </a:lnTo>
                  <a:cubicBezTo>
                    <a:pt x="2751" y="14812"/>
                    <a:pt x="2751" y="14836"/>
                    <a:pt x="2763" y="14847"/>
                  </a:cubicBezTo>
                  <a:lnTo>
                    <a:pt x="2692" y="14871"/>
                  </a:lnTo>
                  <a:lnTo>
                    <a:pt x="2584" y="14895"/>
                  </a:lnTo>
                  <a:lnTo>
                    <a:pt x="2584" y="14919"/>
                  </a:lnTo>
                  <a:lnTo>
                    <a:pt x="2692" y="14919"/>
                  </a:lnTo>
                  <a:cubicBezTo>
                    <a:pt x="2703" y="14955"/>
                    <a:pt x="2715" y="14978"/>
                    <a:pt x="2739" y="15002"/>
                  </a:cubicBezTo>
                  <a:cubicBezTo>
                    <a:pt x="2751" y="15038"/>
                    <a:pt x="2739" y="15038"/>
                    <a:pt x="2727" y="15050"/>
                  </a:cubicBezTo>
                  <a:lnTo>
                    <a:pt x="2846" y="15002"/>
                  </a:lnTo>
                  <a:lnTo>
                    <a:pt x="2930" y="15014"/>
                  </a:lnTo>
                  <a:lnTo>
                    <a:pt x="3001" y="15002"/>
                  </a:lnTo>
                  <a:lnTo>
                    <a:pt x="3192" y="15038"/>
                  </a:lnTo>
                  <a:lnTo>
                    <a:pt x="3239" y="15086"/>
                  </a:lnTo>
                  <a:lnTo>
                    <a:pt x="3311" y="15086"/>
                  </a:lnTo>
                  <a:lnTo>
                    <a:pt x="3454" y="15145"/>
                  </a:lnTo>
                  <a:lnTo>
                    <a:pt x="3537" y="15086"/>
                  </a:lnTo>
                  <a:lnTo>
                    <a:pt x="3596" y="15086"/>
                  </a:lnTo>
                  <a:lnTo>
                    <a:pt x="3584" y="15133"/>
                  </a:lnTo>
                  <a:cubicBezTo>
                    <a:pt x="3596" y="15145"/>
                    <a:pt x="3608" y="15157"/>
                    <a:pt x="3608" y="15157"/>
                  </a:cubicBezTo>
                  <a:lnTo>
                    <a:pt x="3715" y="15121"/>
                  </a:lnTo>
                  <a:lnTo>
                    <a:pt x="3775" y="15157"/>
                  </a:lnTo>
                  <a:lnTo>
                    <a:pt x="3727" y="15240"/>
                  </a:lnTo>
                  <a:lnTo>
                    <a:pt x="3787" y="15300"/>
                  </a:lnTo>
                  <a:lnTo>
                    <a:pt x="3858" y="15300"/>
                  </a:lnTo>
                  <a:lnTo>
                    <a:pt x="3965" y="15240"/>
                  </a:lnTo>
                  <a:lnTo>
                    <a:pt x="4096" y="15240"/>
                  </a:lnTo>
                  <a:lnTo>
                    <a:pt x="4168" y="15312"/>
                  </a:lnTo>
                  <a:cubicBezTo>
                    <a:pt x="4144" y="15300"/>
                    <a:pt x="4108" y="15288"/>
                    <a:pt x="4073" y="15276"/>
                  </a:cubicBezTo>
                  <a:lnTo>
                    <a:pt x="3965" y="15276"/>
                  </a:lnTo>
                  <a:lnTo>
                    <a:pt x="3894" y="15348"/>
                  </a:lnTo>
                  <a:lnTo>
                    <a:pt x="3965" y="15359"/>
                  </a:lnTo>
                  <a:cubicBezTo>
                    <a:pt x="3977" y="15383"/>
                    <a:pt x="3977" y="15419"/>
                    <a:pt x="3989" y="15443"/>
                  </a:cubicBezTo>
                  <a:lnTo>
                    <a:pt x="3942" y="15514"/>
                  </a:lnTo>
                  <a:cubicBezTo>
                    <a:pt x="3942" y="15526"/>
                    <a:pt x="3954" y="15538"/>
                    <a:pt x="3965" y="15562"/>
                  </a:cubicBezTo>
                  <a:lnTo>
                    <a:pt x="4061" y="15562"/>
                  </a:lnTo>
                  <a:lnTo>
                    <a:pt x="4204" y="15681"/>
                  </a:lnTo>
                  <a:lnTo>
                    <a:pt x="4358" y="15693"/>
                  </a:lnTo>
                  <a:lnTo>
                    <a:pt x="4501" y="15752"/>
                  </a:lnTo>
                  <a:lnTo>
                    <a:pt x="4501" y="15824"/>
                  </a:lnTo>
                  <a:lnTo>
                    <a:pt x="4561" y="15871"/>
                  </a:lnTo>
                  <a:lnTo>
                    <a:pt x="4513" y="15955"/>
                  </a:lnTo>
                  <a:lnTo>
                    <a:pt x="4489" y="15967"/>
                  </a:lnTo>
                  <a:cubicBezTo>
                    <a:pt x="4489" y="15990"/>
                    <a:pt x="4477" y="16014"/>
                    <a:pt x="4466" y="16038"/>
                  </a:cubicBezTo>
                  <a:lnTo>
                    <a:pt x="4561" y="16050"/>
                  </a:lnTo>
                  <a:lnTo>
                    <a:pt x="4751" y="16145"/>
                  </a:lnTo>
                  <a:cubicBezTo>
                    <a:pt x="4799" y="16217"/>
                    <a:pt x="4847" y="16288"/>
                    <a:pt x="4894" y="16371"/>
                  </a:cubicBezTo>
                  <a:lnTo>
                    <a:pt x="4739" y="16276"/>
                  </a:lnTo>
                  <a:lnTo>
                    <a:pt x="4704" y="16169"/>
                  </a:lnTo>
                  <a:lnTo>
                    <a:pt x="4573" y="16133"/>
                  </a:lnTo>
                  <a:lnTo>
                    <a:pt x="4513" y="16169"/>
                  </a:lnTo>
                  <a:cubicBezTo>
                    <a:pt x="4501" y="16229"/>
                    <a:pt x="4477" y="16300"/>
                    <a:pt x="4466" y="16371"/>
                  </a:cubicBezTo>
                  <a:cubicBezTo>
                    <a:pt x="4454" y="16431"/>
                    <a:pt x="4466" y="16467"/>
                    <a:pt x="4477" y="16514"/>
                  </a:cubicBezTo>
                  <a:lnTo>
                    <a:pt x="4573" y="16562"/>
                  </a:lnTo>
                  <a:lnTo>
                    <a:pt x="4489" y="16598"/>
                  </a:lnTo>
                  <a:cubicBezTo>
                    <a:pt x="4489" y="16693"/>
                    <a:pt x="4477" y="16788"/>
                    <a:pt x="4466" y="16883"/>
                  </a:cubicBezTo>
                  <a:cubicBezTo>
                    <a:pt x="4442" y="16955"/>
                    <a:pt x="4406" y="17038"/>
                    <a:pt x="4370" y="17122"/>
                  </a:cubicBezTo>
                  <a:lnTo>
                    <a:pt x="4239" y="17181"/>
                  </a:lnTo>
                  <a:lnTo>
                    <a:pt x="4180" y="17205"/>
                  </a:lnTo>
                  <a:lnTo>
                    <a:pt x="4096" y="17217"/>
                  </a:lnTo>
                  <a:lnTo>
                    <a:pt x="4037" y="17276"/>
                  </a:lnTo>
                  <a:lnTo>
                    <a:pt x="3727" y="17157"/>
                  </a:lnTo>
                  <a:lnTo>
                    <a:pt x="3620" y="17157"/>
                  </a:lnTo>
                  <a:lnTo>
                    <a:pt x="3513" y="17229"/>
                  </a:lnTo>
                  <a:lnTo>
                    <a:pt x="3311" y="17205"/>
                  </a:lnTo>
                  <a:cubicBezTo>
                    <a:pt x="3287" y="17193"/>
                    <a:pt x="3275" y="17169"/>
                    <a:pt x="3263" y="17145"/>
                  </a:cubicBezTo>
                  <a:lnTo>
                    <a:pt x="3049" y="17145"/>
                  </a:lnTo>
                  <a:lnTo>
                    <a:pt x="2763" y="17241"/>
                  </a:lnTo>
                  <a:lnTo>
                    <a:pt x="2572" y="17217"/>
                  </a:lnTo>
                  <a:lnTo>
                    <a:pt x="2144" y="17181"/>
                  </a:lnTo>
                  <a:lnTo>
                    <a:pt x="2001" y="17133"/>
                  </a:lnTo>
                  <a:lnTo>
                    <a:pt x="1953" y="17098"/>
                  </a:lnTo>
                  <a:lnTo>
                    <a:pt x="1775" y="17145"/>
                  </a:lnTo>
                  <a:lnTo>
                    <a:pt x="1620" y="17193"/>
                  </a:lnTo>
                  <a:lnTo>
                    <a:pt x="1477" y="17157"/>
                  </a:lnTo>
                  <a:lnTo>
                    <a:pt x="1358" y="17157"/>
                  </a:lnTo>
                  <a:lnTo>
                    <a:pt x="1251" y="17217"/>
                  </a:lnTo>
                  <a:lnTo>
                    <a:pt x="1120" y="17122"/>
                  </a:lnTo>
                  <a:lnTo>
                    <a:pt x="977" y="17110"/>
                  </a:lnTo>
                  <a:lnTo>
                    <a:pt x="882" y="17157"/>
                  </a:lnTo>
                  <a:lnTo>
                    <a:pt x="846" y="17181"/>
                  </a:lnTo>
                  <a:lnTo>
                    <a:pt x="632" y="17276"/>
                  </a:lnTo>
                  <a:cubicBezTo>
                    <a:pt x="632" y="17288"/>
                    <a:pt x="644" y="17312"/>
                    <a:pt x="656" y="17336"/>
                  </a:cubicBezTo>
                  <a:lnTo>
                    <a:pt x="727" y="17360"/>
                  </a:lnTo>
                  <a:lnTo>
                    <a:pt x="632" y="17407"/>
                  </a:lnTo>
                  <a:lnTo>
                    <a:pt x="453" y="17431"/>
                  </a:lnTo>
                  <a:lnTo>
                    <a:pt x="370" y="17419"/>
                  </a:lnTo>
                  <a:lnTo>
                    <a:pt x="155" y="17479"/>
                  </a:lnTo>
                  <a:lnTo>
                    <a:pt x="96" y="17574"/>
                  </a:lnTo>
                  <a:lnTo>
                    <a:pt x="155" y="17657"/>
                  </a:lnTo>
                  <a:lnTo>
                    <a:pt x="227" y="17634"/>
                  </a:lnTo>
                  <a:lnTo>
                    <a:pt x="227" y="17681"/>
                  </a:lnTo>
                  <a:lnTo>
                    <a:pt x="275" y="17693"/>
                  </a:lnTo>
                  <a:cubicBezTo>
                    <a:pt x="275" y="17729"/>
                    <a:pt x="263" y="17764"/>
                    <a:pt x="251" y="17812"/>
                  </a:cubicBezTo>
                  <a:lnTo>
                    <a:pt x="298" y="17812"/>
                  </a:lnTo>
                  <a:lnTo>
                    <a:pt x="382" y="17753"/>
                  </a:lnTo>
                  <a:lnTo>
                    <a:pt x="382" y="17753"/>
                  </a:lnTo>
                  <a:lnTo>
                    <a:pt x="370" y="17836"/>
                  </a:lnTo>
                  <a:lnTo>
                    <a:pt x="406" y="17872"/>
                  </a:lnTo>
                  <a:lnTo>
                    <a:pt x="346" y="17919"/>
                  </a:lnTo>
                  <a:lnTo>
                    <a:pt x="441" y="17919"/>
                  </a:lnTo>
                  <a:lnTo>
                    <a:pt x="310" y="18015"/>
                  </a:lnTo>
                  <a:lnTo>
                    <a:pt x="310" y="18038"/>
                  </a:lnTo>
                  <a:cubicBezTo>
                    <a:pt x="310" y="18062"/>
                    <a:pt x="322" y="18086"/>
                    <a:pt x="322" y="18122"/>
                  </a:cubicBezTo>
                  <a:lnTo>
                    <a:pt x="417" y="18253"/>
                  </a:lnTo>
                  <a:cubicBezTo>
                    <a:pt x="417" y="18336"/>
                    <a:pt x="406" y="18419"/>
                    <a:pt x="394" y="18503"/>
                  </a:cubicBezTo>
                  <a:lnTo>
                    <a:pt x="417" y="18550"/>
                  </a:lnTo>
                  <a:cubicBezTo>
                    <a:pt x="406" y="18586"/>
                    <a:pt x="394" y="18622"/>
                    <a:pt x="382" y="18657"/>
                  </a:cubicBezTo>
                  <a:cubicBezTo>
                    <a:pt x="406" y="18681"/>
                    <a:pt x="441" y="18705"/>
                    <a:pt x="465" y="18729"/>
                  </a:cubicBezTo>
                  <a:lnTo>
                    <a:pt x="406" y="18788"/>
                  </a:lnTo>
                  <a:lnTo>
                    <a:pt x="346" y="18896"/>
                  </a:lnTo>
                  <a:lnTo>
                    <a:pt x="346" y="19027"/>
                  </a:lnTo>
                  <a:lnTo>
                    <a:pt x="215" y="19169"/>
                  </a:lnTo>
                  <a:lnTo>
                    <a:pt x="215" y="19241"/>
                  </a:lnTo>
                  <a:lnTo>
                    <a:pt x="72" y="19408"/>
                  </a:lnTo>
                  <a:lnTo>
                    <a:pt x="1" y="19646"/>
                  </a:lnTo>
                  <a:lnTo>
                    <a:pt x="1" y="19705"/>
                  </a:lnTo>
                  <a:lnTo>
                    <a:pt x="132" y="19705"/>
                  </a:lnTo>
                  <a:lnTo>
                    <a:pt x="191" y="19646"/>
                  </a:lnTo>
                  <a:lnTo>
                    <a:pt x="298" y="19586"/>
                  </a:lnTo>
                  <a:lnTo>
                    <a:pt x="298" y="19586"/>
                  </a:lnTo>
                  <a:cubicBezTo>
                    <a:pt x="298" y="19598"/>
                    <a:pt x="286" y="19622"/>
                    <a:pt x="286" y="19634"/>
                  </a:cubicBezTo>
                  <a:cubicBezTo>
                    <a:pt x="286" y="19658"/>
                    <a:pt x="310" y="19669"/>
                    <a:pt x="322" y="19681"/>
                  </a:cubicBezTo>
                  <a:lnTo>
                    <a:pt x="155" y="19741"/>
                  </a:lnTo>
                  <a:lnTo>
                    <a:pt x="155" y="19836"/>
                  </a:lnTo>
                  <a:lnTo>
                    <a:pt x="203" y="19872"/>
                  </a:lnTo>
                  <a:lnTo>
                    <a:pt x="286" y="19812"/>
                  </a:lnTo>
                  <a:lnTo>
                    <a:pt x="441" y="19812"/>
                  </a:lnTo>
                  <a:lnTo>
                    <a:pt x="382" y="19860"/>
                  </a:lnTo>
                  <a:lnTo>
                    <a:pt x="429" y="19967"/>
                  </a:lnTo>
                  <a:lnTo>
                    <a:pt x="370" y="20074"/>
                  </a:lnTo>
                  <a:cubicBezTo>
                    <a:pt x="370" y="20146"/>
                    <a:pt x="382" y="20217"/>
                    <a:pt x="394" y="20289"/>
                  </a:cubicBezTo>
                  <a:cubicBezTo>
                    <a:pt x="382" y="20336"/>
                    <a:pt x="358" y="20384"/>
                    <a:pt x="346" y="20431"/>
                  </a:cubicBezTo>
                  <a:lnTo>
                    <a:pt x="298" y="20479"/>
                  </a:lnTo>
                  <a:lnTo>
                    <a:pt x="346" y="20503"/>
                  </a:lnTo>
                  <a:lnTo>
                    <a:pt x="513" y="20408"/>
                  </a:lnTo>
                  <a:lnTo>
                    <a:pt x="763" y="20467"/>
                  </a:lnTo>
                  <a:lnTo>
                    <a:pt x="870" y="20515"/>
                  </a:lnTo>
                  <a:lnTo>
                    <a:pt x="1037" y="20431"/>
                  </a:lnTo>
                  <a:lnTo>
                    <a:pt x="1191" y="20420"/>
                  </a:lnTo>
                  <a:cubicBezTo>
                    <a:pt x="1203" y="20408"/>
                    <a:pt x="1203" y="20396"/>
                    <a:pt x="1215" y="20384"/>
                  </a:cubicBezTo>
                  <a:cubicBezTo>
                    <a:pt x="1251" y="20384"/>
                    <a:pt x="1275" y="20396"/>
                    <a:pt x="1310" y="20396"/>
                  </a:cubicBezTo>
                  <a:lnTo>
                    <a:pt x="1489" y="20408"/>
                  </a:lnTo>
                  <a:lnTo>
                    <a:pt x="1727" y="20551"/>
                  </a:lnTo>
                  <a:lnTo>
                    <a:pt x="1703" y="20586"/>
                  </a:lnTo>
                  <a:cubicBezTo>
                    <a:pt x="1739" y="20646"/>
                    <a:pt x="1787" y="20705"/>
                    <a:pt x="1822" y="20765"/>
                  </a:cubicBezTo>
                  <a:lnTo>
                    <a:pt x="2025" y="20884"/>
                  </a:lnTo>
                  <a:lnTo>
                    <a:pt x="2215" y="20908"/>
                  </a:lnTo>
                  <a:lnTo>
                    <a:pt x="2382" y="20836"/>
                  </a:lnTo>
                  <a:lnTo>
                    <a:pt x="2382" y="20765"/>
                  </a:lnTo>
                  <a:lnTo>
                    <a:pt x="2465" y="20717"/>
                  </a:lnTo>
                  <a:lnTo>
                    <a:pt x="2680" y="20682"/>
                  </a:lnTo>
                  <a:lnTo>
                    <a:pt x="2846" y="20551"/>
                  </a:lnTo>
                  <a:lnTo>
                    <a:pt x="3061" y="20527"/>
                  </a:lnTo>
                  <a:lnTo>
                    <a:pt x="3156" y="20491"/>
                  </a:lnTo>
                  <a:lnTo>
                    <a:pt x="3394" y="20527"/>
                  </a:lnTo>
                  <a:lnTo>
                    <a:pt x="3549" y="20527"/>
                  </a:lnTo>
                  <a:lnTo>
                    <a:pt x="3596" y="20491"/>
                  </a:lnTo>
                  <a:lnTo>
                    <a:pt x="3692" y="20491"/>
                  </a:lnTo>
                  <a:lnTo>
                    <a:pt x="3787" y="20539"/>
                  </a:lnTo>
                  <a:lnTo>
                    <a:pt x="3882" y="20479"/>
                  </a:lnTo>
                  <a:cubicBezTo>
                    <a:pt x="3906" y="20455"/>
                    <a:pt x="3918" y="20431"/>
                    <a:pt x="3942" y="20408"/>
                  </a:cubicBezTo>
                  <a:lnTo>
                    <a:pt x="4049" y="20479"/>
                  </a:lnTo>
                  <a:lnTo>
                    <a:pt x="4180" y="20515"/>
                  </a:lnTo>
                  <a:cubicBezTo>
                    <a:pt x="4216" y="20455"/>
                    <a:pt x="4263" y="20408"/>
                    <a:pt x="4311" y="20360"/>
                  </a:cubicBezTo>
                  <a:lnTo>
                    <a:pt x="4311" y="20277"/>
                  </a:lnTo>
                  <a:lnTo>
                    <a:pt x="4656" y="20146"/>
                  </a:lnTo>
                  <a:lnTo>
                    <a:pt x="4858" y="20134"/>
                  </a:lnTo>
                  <a:lnTo>
                    <a:pt x="4906" y="20086"/>
                  </a:lnTo>
                  <a:cubicBezTo>
                    <a:pt x="4882" y="20074"/>
                    <a:pt x="4870" y="20062"/>
                    <a:pt x="4847" y="20050"/>
                  </a:cubicBezTo>
                  <a:lnTo>
                    <a:pt x="4870" y="19931"/>
                  </a:lnTo>
                  <a:lnTo>
                    <a:pt x="5049" y="19741"/>
                  </a:lnTo>
                  <a:lnTo>
                    <a:pt x="5049" y="19646"/>
                  </a:lnTo>
                  <a:lnTo>
                    <a:pt x="5251" y="19610"/>
                  </a:lnTo>
                  <a:lnTo>
                    <a:pt x="5370" y="19515"/>
                  </a:lnTo>
                  <a:lnTo>
                    <a:pt x="5228" y="19384"/>
                  </a:lnTo>
                  <a:lnTo>
                    <a:pt x="5132" y="19348"/>
                  </a:lnTo>
                  <a:cubicBezTo>
                    <a:pt x="5120" y="19324"/>
                    <a:pt x="5108" y="19300"/>
                    <a:pt x="5108" y="19277"/>
                  </a:cubicBezTo>
                  <a:lnTo>
                    <a:pt x="5001" y="19158"/>
                  </a:lnTo>
                  <a:lnTo>
                    <a:pt x="5073" y="19098"/>
                  </a:lnTo>
                  <a:lnTo>
                    <a:pt x="5287" y="18836"/>
                  </a:lnTo>
                  <a:lnTo>
                    <a:pt x="5406" y="18788"/>
                  </a:lnTo>
                  <a:cubicBezTo>
                    <a:pt x="5466" y="18717"/>
                    <a:pt x="5513" y="18657"/>
                    <a:pt x="5573" y="18586"/>
                  </a:cubicBezTo>
                  <a:lnTo>
                    <a:pt x="5632" y="18598"/>
                  </a:lnTo>
                  <a:lnTo>
                    <a:pt x="5609" y="18610"/>
                  </a:lnTo>
                  <a:lnTo>
                    <a:pt x="5632" y="18622"/>
                  </a:lnTo>
                  <a:lnTo>
                    <a:pt x="5704" y="18586"/>
                  </a:lnTo>
                  <a:lnTo>
                    <a:pt x="5740" y="18491"/>
                  </a:lnTo>
                  <a:lnTo>
                    <a:pt x="5668" y="18455"/>
                  </a:lnTo>
                  <a:lnTo>
                    <a:pt x="5799" y="18407"/>
                  </a:lnTo>
                  <a:lnTo>
                    <a:pt x="5954" y="18324"/>
                  </a:lnTo>
                  <a:lnTo>
                    <a:pt x="6180" y="18324"/>
                  </a:lnTo>
                  <a:lnTo>
                    <a:pt x="6371" y="18276"/>
                  </a:lnTo>
                  <a:cubicBezTo>
                    <a:pt x="6371" y="18276"/>
                    <a:pt x="6466" y="18181"/>
                    <a:pt x="6466" y="18181"/>
                  </a:cubicBezTo>
                  <a:lnTo>
                    <a:pt x="6680" y="18086"/>
                  </a:lnTo>
                  <a:lnTo>
                    <a:pt x="6740" y="18015"/>
                  </a:lnTo>
                  <a:cubicBezTo>
                    <a:pt x="6740" y="17979"/>
                    <a:pt x="6752" y="17943"/>
                    <a:pt x="6763" y="17907"/>
                  </a:cubicBezTo>
                  <a:cubicBezTo>
                    <a:pt x="6763" y="17872"/>
                    <a:pt x="6740" y="17824"/>
                    <a:pt x="6728" y="17776"/>
                  </a:cubicBezTo>
                  <a:lnTo>
                    <a:pt x="6811" y="17729"/>
                  </a:lnTo>
                  <a:cubicBezTo>
                    <a:pt x="6811" y="17717"/>
                    <a:pt x="6811" y="17705"/>
                    <a:pt x="6811" y="17693"/>
                  </a:cubicBezTo>
                  <a:cubicBezTo>
                    <a:pt x="6811" y="17681"/>
                    <a:pt x="6799" y="17669"/>
                    <a:pt x="6799" y="17657"/>
                  </a:cubicBezTo>
                  <a:lnTo>
                    <a:pt x="6752" y="17538"/>
                  </a:lnTo>
                  <a:cubicBezTo>
                    <a:pt x="6775" y="17491"/>
                    <a:pt x="6787" y="17443"/>
                    <a:pt x="6799" y="17395"/>
                  </a:cubicBezTo>
                  <a:cubicBezTo>
                    <a:pt x="6799" y="17372"/>
                    <a:pt x="6811" y="17348"/>
                    <a:pt x="6811" y="17324"/>
                  </a:cubicBezTo>
                  <a:cubicBezTo>
                    <a:pt x="6859" y="17300"/>
                    <a:pt x="6894" y="17276"/>
                    <a:pt x="6942" y="17241"/>
                  </a:cubicBezTo>
                  <a:lnTo>
                    <a:pt x="7144" y="17098"/>
                  </a:lnTo>
                  <a:lnTo>
                    <a:pt x="7216" y="17098"/>
                  </a:lnTo>
                  <a:lnTo>
                    <a:pt x="7287" y="17122"/>
                  </a:lnTo>
                  <a:lnTo>
                    <a:pt x="7418" y="17133"/>
                  </a:lnTo>
                  <a:lnTo>
                    <a:pt x="7561" y="17193"/>
                  </a:lnTo>
                  <a:lnTo>
                    <a:pt x="7668" y="17193"/>
                  </a:lnTo>
                  <a:lnTo>
                    <a:pt x="7752" y="17145"/>
                  </a:lnTo>
                  <a:lnTo>
                    <a:pt x="7835" y="17145"/>
                  </a:lnTo>
                  <a:lnTo>
                    <a:pt x="8192" y="17288"/>
                  </a:lnTo>
                  <a:lnTo>
                    <a:pt x="8299" y="17348"/>
                  </a:lnTo>
                  <a:lnTo>
                    <a:pt x="8561" y="17360"/>
                  </a:lnTo>
                  <a:lnTo>
                    <a:pt x="8668" y="17300"/>
                  </a:lnTo>
                  <a:cubicBezTo>
                    <a:pt x="8668" y="17276"/>
                    <a:pt x="8657" y="17264"/>
                    <a:pt x="8645" y="17253"/>
                  </a:cubicBezTo>
                  <a:cubicBezTo>
                    <a:pt x="8680" y="17229"/>
                    <a:pt x="8716" y="17193"/>
                    <a:pt x="8752" y="17169"/>
                  </a:cubicBezTo>
                  <a:lnTo>
                    <a:pt x="9121" y="16967"/>
                  </a:lnTo>
                  <a:lnTo>
                    <a:pt x="9145" y="16967"/>
                  </a:lnTo>
                  <a:lnTo>
                    <a:pt x="9430" y="16943"/>
                  </a:lnTo>
                  <a:lnTo>
                    <a:pt x="9538" y="16848"/>
                  </a:lnTo>
                  <a:lnTo>
                    <a:pt x="9538" y="16776"/>
                  </a:lnTo>
                  <a:lnTo>
                    <a:pt x="9835" y="16669"/>
                  </a:lnTo>
                  <a:lnTo>
                    <a:pt x="10228" y="16741"/>
                  </a:lnTo>
                  <a:lnTo>
                    <a:pt x="10335" y="16788"/>
                  </a:lnTo>
                  <a:lnTo>
                    <a:pt x="10514" y="16824"/>
                  </a:lnTo>
                  <a:lnTo>
                    <a:pt x="10562" y="16883"/>
                  </a:lnTo>
                  <a:lnTo>
                    <a:pt x="10597" y="16931"/>
                  </a:lnTo>
                  <a:lnTo>
                    <a:pt x="10645" y="16991"/>
                  </a:lnTo>
                  <a:lnTo>
                    <a:pt x="10752" y="17122"/>
                  </a:lnTo>
                  <a:lnTo>
                    <a:pt x="10752" y="17181"/>
                  </a:lnTo>
                  <a:lnTo>
                    <a:pt x="10847" y="17229"/>
                  </a:lnTo>
                  <a:lnTo>
                    <a:pt x="10847" y="17336"/>
                  </a:lnTo>
                  <a:lnTo>
                    <a:pt x="10978" y="17383"/>
                  </a:lnTo>
                  <a:cubicBezTo>
                    <a:pt x="11014" y="17419"/>
                    <a:pt x="11038" y="17443"/>
                    <a:pt x="11074" y="17467"/>
                  </a:cubicBezTo>
                  <a:lnTo>
                    <a:pt x="11228" y="17574"/>
                  </a:lnTo>
                  <a:cubicBezTo>
                    <a:pt x="11228" y="17598"/>
                    <a:pt x="11240" y="17622"/>
                    <a:pt x="11252" y="17645"/>
                  </a:cubicBezTo>
                  <a:lnTo>
                    <a:pt x="11419" y="17645"/>
                  </a:lnTo>
                  <a:cubicBezTo>
                    <a:pt x="11455" y="17681"/>
                    <a:pt x="11490" y="17717"/>
                    <a:pt x="11526" y="17741"/>
                  </a:cubicBezTo>
                  <a:lnTo>
                    <a:pt x="11550" y="17812"/>
                  </a:lnTo>
                  <a:lnTo>
                    <a:pt x="11621" y="17836"/>
                  </a:lnTo>
                  <a:lnTo>
                    <a:pt x="11859" y="18050"/>
                  </a:lnTo>
                  <a:lnTo>
                    <a:pt x="12097" y="18169"/>
                  </a:lnTo>
                  <a:lnTo>
                    <a:pt x="12205" y="18181"/>
                  </a:lnTo>
                  <a:lnTo>
                    <a:pt x="12300" y="18229"/>
                  </a:lnTo>
                  <a:cubicBezTo>
                    <a:pt x="12312" y="18253"/>
                    <a:pt x="12312" y="18276"/>
                    <a:pt x="12324" y="18300"/>
                  </a:cubicBezTo>
                  <a:lnTo>
                    <a:pt x="12431" y="18300"/>
                  </a:lnTo>
                  <a:lnTo>
                    <a:pt x="12502" y="18253"/>
                  </a:lnTo>
                  <a:lnTo>
                    <a:pt x="12621" y="18288"/>
                  </a:lnTo>
                  <a:lnTo>
                    <a:pt x="12740" y="18288"/>
                  </a:lnTo>
                  <a:lnTo>
                    <a:pt x="12859" y="18455"/>
                  </a:lnTo>
                  <a:lnTo>
                    <a:pt x="12943" y="18491"/>
                  </a:lnTo>
                  <a:lnTo>
                    <a:pt x="13002" y="18467"/>
                  </a:lnTo>
                  <a:lnTo>
                    <a:pt x="13109" y="18503"/>
                  </a:lnTo>
                  <a:cubicBezTo>
                    <a:pt x="13109" y="18515"/>
                    <a:pt x="13109" y="18538"/>
                    <a:pt x="13098" y="18550"/>
                  </a:cubicBezTo>
                  <a:lnTo>
                    <a:pt x="13205" y="18550"/>
                  </a:lnTo>
                  <a:lnTo>
                    <a:pt x="13312" y="18562"/>
                  </a:lnTo>
                  <a:lnTo>
                    <a:pt x="13383" y="18634"/>
                  </a:lnTo>
                  <a:cubicBezTo>
                    <a:pt x="13383" y="18657"/>
                    <a:pt x="13371" y="18681"/>
                    <a:pt x="13360" y="18705"/>
                  </a:cubicBezTo>
                  <a:cubicBezTo>
                    <a:pt x="13360" y="18729"/>
                    <a:pt x="13348" y="18729"/>
                    <a:pt x="13336" y="18741"/>
                  </a:cubicBezTo>
                  <a:lnTo>
                    <a:pt x="13395" y="18788"/>
                  </a:lnTo>
                  <a:lnTo>
                    <a:pt x="13514" y="18788"/>
                  </a:lnTo>
                  <a:lnTo>
                    <a:pt x="13562" y="18860"/>
                  </a:lnTo>
                  <a:lnTo>
                    <a:pt x="13717" y="18884"/>
                  </a:lnTo>
                  <a:lnTo>
                    <a:pt x="13776" y="18860"/>
                  </a:lnTo>
                  <a:lnTo>
                    <a:pt x="13860" y="18896"/>
                  </a:lnTo>
                  <a:cubicBezTo>
                    <a:pt x="13883" y="18943"/>
                    <a:pt x="13895" y="18991"/>
                    <a:pt x="13907" y="19027"/>
                  </a:cubicBezTo>
                  <a:cubicBezTo>
                    <a:pt x="13931" y="19074"/>
                    <a:pt x="13931" y="19110"/>
                    <a:pt x="13931" y="19158"/>
                  </a:cubicBezTo>
                  <a:lnTo>
                    <a:pt x="14002" y="19217"/>
                  </a:lnTo>
                  <a:cubicBezTo>
                    <a:pt x="14014" y="19265"/>
                    <a:pt x="14026" y="19312"/>
                    <a:pt x="14038" y="19360"/>
                  </a:cubicBezTo>
                  <a:lnTo>
                    <a:pt x="14110" y="19431"/>
                  </a:lnTo>
                  <a:lnTo>
                    <a:pt x="14110" y="19503"/>
                  </a:lnTo>
                  <a:lnTo>
                    <a:pt x="14050" y="19550"/>
                  </a:lnTo>
                  <a:lnTo>
                    <a:pt x="14002" y="19550"/>
                  </a:lnTo>
                  <a:lnTo>
                    <a:pt x="13967" y="19562"/>
                  </a:lnTo>
                  <a:cubicBezTo>
                    <a:pt x="13967" y="19598"/>
                    <a:pt x="13967" y="19622"/>
                    <a:pt x="13979" y="19646"/>
                  </a:cubicBezTo>
                  <a:cubicBezTo>
                    <a:pt x="13991" y="19669"/>
                    <a:pt x="13967" y="19705"/>
                    <a:pt x="13955" y="19729"/>
                  </a:cubicBezTo>
                  <a:cubicBezTo>
                    <a:pt x="13955" y="19753"/>
                    <a:pt x="13907" y="19765"/>
                    <a:pt x="13895" y="19777"/>
                  </a:cubicBezTo>
                  <a:lnTo>
                    <a:pt x="13824" y="19800"/>
                  </a:lnTo>
                  <a:lnTo>
                    <a:pt x="13788" y="19836"/>
                  </a:lnTo>
                  <a:lnTo>
                    <a:pt x="13788" y="19896"/>
                  </a:lnTo>
                  <a:lnTo>
                    <a:pt x="13919" y="19991"/>
                  </a:lnTo>
                  <a:lnTo>
                    <a:pt x="14086" y="19991"/>
                  </a:lnTo>
                  <a:lnTo>
                    <a:pt x="14169" y="19908"/>
                  </a:lnTo>
                  <a:cubicBezTo>
                    <a:pt x="14181" y="19884"/>
                    <a:pt x="14181" y="19860"/>
                    <a:pt x="14193" y="19824"/>
                  </a:cubicBezTo>
                  <a:lnTo>
                    <a:pt x="14360" y="19741"/>
                  </a:lnTo>
                  <a:lnTo>
                    <a:pt x="14372" y="19550"/>
                  </a:lnTo>
                  <a:lnTo>
                    <a:pt x="14467" y="19479"/>
                  </a:lnTo>
                  <a:lnTo>
                    <a:pt x="14574" y="19467"/>
                  </a:lnTo>
                  <a:lnTo>
                    <a:pt x="14610" y="19408"/>
                  </a:lnTo>
                  <a:lnTo>
                    <a:pt x="14586" y="19372"/>
                  </a:lnTo>
                  <a:cubicBezTo>
                    <a:pt x="14586" y="19336"/>
                    <a:pt x="14598" y="19300"/>
                    <a:pt x="14610" y="19265"/>
                  </a:cubicBezTo>
                  <a:lnTo>
                    <a:pt x="14574" y="19217"/>
                  </a:lnTo>
                  <a:lnTo>
                    <a:pt x="14419" y="19110"/>
                  </a:lnTo>
                  <a:lnTo>
                    <a:pt x="14324" y="19098"/>
                  </a:lnTo>
                  <a:lnTo>
                    <a:pt x="14288" y="19062"/>
                  </a:lnTo>
                  <a:lnTo>
                    <a:pt x="14288" y="18991"/>
                  </a:lnTo>
                  <a:lnTo>
                    <a:pt x="14372" y="18955"/>
                  </a:lnTo>
                  <a:lnTo>
                    <a:pt x="14395" y="18896"/>
                  </a:lnTo>
                  <a:lnTo>
                    <a:pt x="14395" y="18848"/>
                  </a:lnTo>
                  <a:lnTo>
                    <a:pt x="14455" y="18800"/>
                  </a:lnTo>
                  <a:cubicBezTo>
                    <a:pt x="14479" y="18765"/>
                    <a:pt x="14491" y="18729"/>
                    <a:pt x="14503" y="18705"/>
                  </a:cubicBezTo>
                  <a:lnTo>
                    <a:pt x="14550" y="18681"/>
                  </a:lnTo>
                  <a:lnTo>
                    <a:pt x="14633" y="18681"/>
                  </a:lnTo>
                  <a:lnTo>
                    <a:pt x="14753" y="18717"/>
                  </a:lnTo>
                  <a:cubicBezTo>
                    <a:pt x="14764" y="18729"/>
                    <a:pt x="14776" y="18741"/>
                    <a:pt x="14788" y="18765"/>
                  </a:cubicBezTo>
                  <a:lnTo>
                    <a:pt x="14967" y="18765"/>
                  </a:lnTo>
                  <a:lnTo>
                    <a:pt x="15038" y="18788"/>
                  </a:lnTo>
                  <a:cubicBezTo>
                    <a:pt x="15038" y="18812"/>
                    <a:pt x="15026" y="18824"/>
                    <a:pt x="15014" y="18848"/>
                  </a:cubicBezTo>
                  <a:cubicBezTo>
                    <a:pt x="15014" y="18872"/>
                    <a:pt x="15050" y="18896"/>
                    <a:pt x="15062" y="18919"/>
                  </a:cubicBezTo>
                  <a:lnTo>
                    <a:pt x="15145" y="19003"/>
                  </a:lnTo>
                  <a:lnTo>
                    <a:pt x="15247" y="19025"/>
                  </a:lnTo>
                  <a:lnTo>
                    <a:pt x="15247" y="19025"/>
                  </a:lnTo>
                  <a:cubicBezTo>
                    <a:pt x="15241" y="19022"/>
                    <a:pt x="15243" y="19012"/>
                    <a:pt x="15253" y="19003"/>
                  </a:cubicBezTo>
                  <a:lnTo>
                    <a:pt x="15276" y="18991"/>
                  </a:lnTo>
                  <a:cubicBezTo>
                    <a:pt x="15276" y="18967"/>
                    <a:pt x="15276" y="18943"/>
                    <a:pt x="15265" y="18919"/>
                  </a:cubicBezTo>
                  <a:lnTo>
                    <a:pt x="15312" y="18872"/>
                  </a:lnTo>
                  <a:lnTo>
                    <a:pt x="15336" y="18777"/>
                  </a:lnTo>
                  <a:lnTo>
                    <a:pt x="15300" y="18717"/>
                  </a:lnTo>
                  <a:lnTo>
                    <a:pt x="15205" y="18669"/>
                  </a:lnTo>
                  <a:lnTo>
                    <a:pt x="15014" y="18622"/>
                  </a:lnTo>
                  <a:lnTo>
                    <a:pt x="14895" y="18538"/>
                  </a:lnTo>
                  <a:lnTo>
                    <a:pt x="14717" y="18443"/>
                  </a:lnTo>
                  <a:lnTo>
                    <a:pt x="14252" y="18253"/>
                  </a:lnTo>
                  <a:lnTo>
                    <a:pt x="14038" y="18217"/>
                  </a:lnTo>
                  <a:lnTo>
                    <a:pt x="13919" y="18217"/>
                  </a:lnTo>
                  <a:cubicBezTo>
                    <a:pt x="13895" y="18193"/>
                    <a:pt x="13883" y="18169"/>
                    <a:pt x="13860" y="18145"/>
                  </a:cubicBezTo>
                  <a:cubicBezTo>
                    <a:pt x="13860" y="18134"/>
                    <a:pt x="13860" y="18122"/>
                    <a:pt x="13860" y="18110"/>
                  </a:cubicBezTo>
                  <a:lnTo>
                    <a:pt x="14002" y="18050"/>
                  </a:lnTo>
                  <a:cubicBezTo>
                    <a:pt x="14014" y="18026"/>
                    <a:pt x="14026" y="18003"/>
                    <a:pt x="14026" y="17991"/>
                  </a:cubicBezTo>
                  <a:lnTo>
                    <a:pt x="13931" y="17955"/>
                  </a:lnTo>
                  <a:lnTo>
                    <a:pt x="13776" y="17967"/>
                  </a:lnTo>
                  <a:lnTo>
                    <a:pt x="13681" y="17943"/>
                  </a:lnTo>
                  <a:lnTo>
                    <a:pt x="13467" y="17943"/>
                  </a:lnTo>
                  <a:lnTo>
                    <a:pt x="13383" y="17907"/>
                  </a:lnTo>
                  <a:lnTo>
                    <a:pt x="13276" y="17895"/>
                  </a:lnTo>
                  <a:lnTo>
                    <a:pt x="13193" y="17836"/>
                  </a:lnTo>
                  <a:lnTo>
                    <a:pt x="13026" y="17741"/>
                  </a:lnTo>
                  <a:lnTo>
                    <a:pt x="12943" y="17645"/>
                  </a:lnTo>
                  <a:lnTo>
                    <a:pt x="12836" y="17562"/>
                  </a:lnTo>
                  <a:lnTo>
                    <a:pt x="12752" y="17491"/>
                  </a:lnTo>
                  <a:lnTo>
                    <a:pt x="12752" y="17407"/>
                  </a:lnTo>
                  <a:lnTo>
                    <a:pt x="12705" y="17383"/>
                  </a:lnTo>
                  <a:lnTo>
                    <a:pt x="12705" y="17312"/>
                  </a:lnTo>
                  <a:lnTo>
                    <a:pt x="12324" y="17038"/>
                  </a:lnTo>
                  <a:lnTo>
                    <a:pt x="12252" y="16967"/>
                  </a:lnTo>
                  <a:lnTo>
                    <a:pt x="12109" y="16907"/>
                  </a:lnTo>
                  <a:lnTo>
                    <a:pt x="11847" y="16812"/>
                  </a:lnTo>
                  <a:lnTo>
                    <a:pt x="11788" y="16752"/>
                  </a:lnTo>
                  <a:cubicBezTo>
                    <a:pt x="11788" y="16717"/>
                    <a:pt x="11776" y="16669"/>
                    <a:pt x="11764" y="16633"/>
                  </a:cubicBezTo>
                  <a:cubicBezTo>
                    <a:pt x="11764" y="16598"/>
                    <a:pt x="11728" y="16562"/>
                    <a:pt x="11705" y="16526"/>
                  </a:cubicBezTo>
                  <a:cubicBezTo>
                    <a:pt x="11728" y="16526"/>
                    <a:pt x="11740" y="16514"/>
                    <a:pt x="11752" y="16502"/>
                  </a:cubicBezTo>
                  <a:lnTo>
                    <a:pt x="11847" y="16407"/>
                  </a:lnTo>
                  <a:lnTo>
                    <a:pt x="11764" y="16336"/>
                  </a:lnTo>
                  <a:lnTo>
                    <a:pt x="11705" y="16252"/>
                  </a:lnTo>
                  <a:lnTo>
                    <a:pt x="11752" y="16193"/>
                  </a:lnTo>
                  <a:lnTo>
                    <a:pt x="11883" y="16181"/>
                  </a:lnTo>
                  <a:lnTo>
                    <a:pt x="12002" y="16110"/>
                  </a:lnTo>
                  <a:lnTo>
                    <a:pt x="12133" y="16110"/>
                  </a:lnTo>
                  <a:lnTo>
                    <a:pt x="12228" y="16050"/>
                  </a:lnTo>
                  <a:lnTo>
                    <a:pt x="12300" y="16026"/>
                  </a:lnTo>
                  <a:lnTo>
                    <a:pt x="12443" y="16050"/>
                  </a:lnTo>
                  <a:lnTo>
                    <a:pt x="12455" y="16050"/>
                  </a:lnTo>
                  <a:lnTo>
                    <a:pt x="12562" y="16086"/>
                  </a:lnTo>
                  <a:lnTo>
                    <a:pt x="12562" y="16133"/>
                  </a:lnTo>
                  <a:lnTo>
                    <a:pt x="12467" y="16157"/>
                  </a:lnTo>
                  <a:lnTo>
                    <a:pt x="12467" y="16229"/>
                  </a:lnTo>
                  <a:lnTo>
                    <a:pt x="12467" y="16240"/>
                  </a:lnTo>
                  <a:cubicBezTo>
                    <a:pt x="12478" y="16288"/>
                    <a:pt x="12490" y="16348"/>
                    <a:pt x="12502" y="16395"/>
                  </a:cubicBezTo>
                  <a:lnTo>
                    <a:pt x="12633" y="16491"/>
                  </a:lnTo>
                  <a:lnTo>
                    <a:pt x="12621" y="16514"/>
                  </a:lnTo>
                  <a:lnTo>
                    <a:pt x="12669" y="16550"/>
                  </a:lnTo>
                  <a:lnTo>
                    <a:pt x="12824" y="16395"/>
                  </a:lnTo>
                  <a:lnTo>
                    <a:pt x="12848" y="16312"/>
                  </a:lnTo>
                  <a:lnTo>
                    <a:pt x="12943" y="16240"/>
                  </a:lnTo>
                  <a:lnTo>
                    <a:pt x="13086" y="16240"/>
                  </a:lnTo>
                  <a:lnTo>
                    <a:pt x="13121" y="16312"/>
                  </a:lnTo>
                  <a:lnTo>
                    <a:pt x="13229" y="16383"/>
                  </a:lnTo>
                  <a:cubicBezTo>
                    <a:pt x="13240" y="16419"/>
                    <a:pt x="13252" y="16467"/>
                    <a:pt x="13264" y="16502"/>
                  </a:cubicBezTo>
                  <a:lnTo>
                    <a:pt x="13348" y="16621"/>
                  </a:lnTo>
                  <a:lnTo>
                    <a:pt x="13526" y="16741"/>
                  </a:lnTo>
                  <a:lnTo>
                    <a:pt x="13574" y="16741"/>
                  </a:lnTo>
                  <a:lnTo>
                    <a:pt x="13669" y="16812"/>
                  </a:lnTo>
                  <a:lnTo>
                    <a:pt x="13586" y="16788"/>
                  </a:lnTo>
                  <a:lnTo>
                    <a:pt x="13479" y="16800"/>
                  </a:lnTo>
                  <a:lnTo>
                    <a:pt x="13431" y="16860"/>
                  </a:lnTo>
                  <a:cubicBezTo>
                    <a:pt x="13455" y="16883"/>
                    <a:pt x="13467" y="16919"/>
                    <a:pt x="13490" y="16931"/>
                  </a:cubicBezTo>
                  <a:lnTo>
                    <a:pt x="13621" y="16931"/>
                  </a:lnTo>
                  <a:lnTo>
                    <a:pt x="13741" y="17026"/>
                  </a:lnTo>
                  <a:lnTo>
                    <a:pt x="13871" y="17062"/>
                  </a:lnTo>
                  <a:cubicBezTo>
                    <a:pt x="13895" y="17086"/>
                    <a:pt x="13907" y="17110"/>
                    <a:pt x="13919" y="17133"/>
                  </a:cubicBezTo>
                  <a:lnTo>
                    <a:pt x="13979" y="17181"/>
                  </a:lnTo>
                  <a:lnTo>
                    <a:pt x="14110" y="17169"/>
                  </a:lnTo>
                  <a:lnTo>
                    <a:pt x="14372" y="17193"/>
                  </a:lnTo>
                  <a:lnTo>
                    <a:pt x="14526" y="17241"/>
                  </a:lnTo>
                  <a:lnTo>
                    <a:pt x="14800" y="17455"/>
                  </a:lnTo>
                  <a:lnTo>
                    <a:pt x="14729" y="17455"/>
                  </a:lnTo>
                  <a:lnTo>
                    <a:pt x="14586" y="17395"/>
                  </a:lnTo>
                  <a:lnTo>
                    <a:pt x="14657" y="17455"/>
                  </a:lnTo>
                  <a:cubicBezTo>
                    <a:pt x="14705" y="17455"/>
                    <a:pt x="14741" y="17479"/>
                    <a:pt x="14788" y="17479"/>
                  </a:cubicBezTo>
                  <a:lnTo>
                    <a:pt x="14860" y="17491"/>
                  </a:lnTo>
                  <a:lnTo>
                    <a:pt x="15074" y="17526"/>
                  </a:lnTo>
                  <a:lnTo>
                    <a:pt x="15145" y="17503"/>
                  </a:lnTo>
                  <a:lnTo>
                    <a:pt x="15265" y="17622"/>
                  </a:lnTo>
                  <a:lnTo>
                    <a:pt x="15300" y="17669"/>
                  </a:lnTo>
                  <a:lnTo>
                    <a:pt x="15419" y="17705"/>
                  </a:lnTo>
                  <a:lnTo>
                    <a:pt x="15634" y="17895"/>
                  </a:lnTo>
                  <a:cubicBezTo>
                    <a:pt x="15634" y="17919"/>
                    <a:pt x="15646" y="17943"/>
                    <a:pt x="15646" y="17967"/>
                  </a:cubicBezTo>
                  <a:lnTo>
                    <a:pt x="15776" y="18015"/>
                  </a:lnTo>
                  <a:lnTo>
                    <a:pt x="15955" y="18074"/>
                  </a:lnTo>
                  <a:cubicBezTo>
                    <a:pt x="15943" y="18098"/>
                    <a:pt x="15931" y="18110"/>
                    <a:pt x="15931" y="18134"/>
                  </a:cubicBezTo>
                  <a:lnTo>
                    <a:pt x="15872" y="18157"/>
                  </a:lnTo>
                  <a:lnTo>
                    <a:pt x="15812" y="18336"/>
                  </a:lnTo>
                  <a:lnTo>
                    <a:pt x="15884" y="18467"/>
                  </a:lnTo>
                  <a:lnTo>
                    <a:pt x="15824" y="18550"/>
                  </a:lnTo>
                  <a:lnTo>
                    <a:pt x="15824" y="18646"/>
                  </a:lnTo>
                  <a:lnTo>
                    <a:pt x="15884" y="18717"/>
                  </a:lnTo>
                  <a:lnTo>
                    <a:pt x="15836" y="18812"/>
                  </a:lnTo>
                  <a:lnTo>
                    <a:pt x="15896" y="18860"/>
                  </a:lnTo>
                  <a:lnTo>
                    <a:pt x="16110" y="18872"/>
                  </a:lnTo>
                  <a:lnTo>
                    <a:pt x="16217" y="19074"/>
                  </a:lnTo>
                  <a:lnTo>
                    <a:pt x="16312" y="19122"/>
                  </a:lnTo>
                  <a:lnTo>
                    <a:pt x="16324" y="19122"/>
                  </a:lnTo>
                  <a:lnTo>
                    <a:pt x="16324" y="19241"/>
                  </a:lnTo>
                  <a:lnTo>
                    <a:pt x="16538" y="19360"/>
                  </a:lnTo>
                  <a:lnTo>
                    <a:pt x="16658" y="19479"/>
                  </a:lnTo>
                  <a:lnTo>
                    <a:pt x="16705" y="19491"/>
                  </a:lnTo>
                  <a:cubicBezTo>
                    <a:pt x="16705" y="19503"/>
                    <a:pt x="16693" y="19515"/>
                    <a:pt x="16693" y="19527"/>
                  </a:cubicBezTo>
                  <a:lnTo>
                    <a:pt x="16848" y="19693"/>
                  </a:lnTo>
                  <a:lnTo>
                    <a:pt x="16884" y="19812"/>
                  </a:lnTo>
                  <a:lnTo>
                    <a:pt x="16967" y="19836"/>
                  </a:lnTo>
                  <a:lnTo>
                    <a:pt x="17062" y="19753"/>
                  </a:lnTo>
                  <a:lnTo>
                    <a:pt x="17146" y="19836"/>
                  </a:lnTo>
                  <a:lnTo>
                    <a:pt x="17289" y="19848"/>
                  </a:lnTo>
                  <a:lnTo>
                    <a:pt x="17348" y="19789"/>
                  </a:lnTo>
                  <a:lnTo>
                    <a:pt x="17443" y="19800"/>
                  </a:lnTo>
                  <a:lnTo>
                    <a:pt x="17586" y="19872"/>
                  </a:lnTo>
                  <a:lnTo>
                    <a:pt x="17670" y="19860"/>
                  </a:lnTo>
                  <a:cubicBezTo>
                    <a:pt x="17670" y="19884"/>
                    <a:pt x="17670" y="19896"/>
                    <a:pt x="17681" y="19920"/>
                  </a:cubicBezTo>
                  <a:lnTo>
                    <a:pt x="17753" y="19920"/>
                  </a:lnTo>
                  <a:lnTo>
                    <a:pt x="17812" y="19955"/>
                  </a:lnTo>
                  <a:lnTo>
                    <a:pt x="17943" y="19967"/>
                  </a:lnTo>
                  <a:lnTo>
                    <a:pt x="17848" y="20003"/>
                  </a:lnTo>
                  <a:lnTo>
                    <a:pt x="17765" y="20062"/>
                  </a:lnTo>
                  <a:cubicBezTo>
                    <a:pt x="17741" y="20039"/>
                    <a:pt x="17717" y="20027"/>
                    <a:pt x="17693" y="20003"/>
                  </a:cubicBezTo>
                  <a:cubicBezTo>
                    <a:pt x="17658" y="19991"/>
                    <a:pt x="17622" y="19991"/>
                    <a:pt x="17586" y="19991"/>
                  </a:cubicBezTo>
                  <a:lnTo>
                    <a:pt x="17360" y="19872"/>
                  </a:lnTo>
                  <a:lnTo>
                    <a:pt x="17253" y="19896"/>
                  </a:lnTo>
                  <a:lnTo>
                    <a:pt x="17158" y="19931"/>
                  </a:lnTo>
                  <a:lnTo>
                    <a:pt x="17062" y="19896"/>
                  </a:lnTo>
                  <a:lnTo>
                    <a:pt x="16967" y="19967"/>
                  </a:lnTo>
                  <a:lnTo>
                    <a:pt x="16908" y="19967"/>
                  </a:lnTo>
                  <a:cubicBezTo>
                    <a:pt x="16896" y="19991"/>
                    <a:pt x="16884" y="20015"/>
                    <a:pt x="16860" y="20039"/>
                  </a:cubicBezTo>
                  <a:lnTo>
                    <a:pt x="16979" y="20146"/>
                  </a:lnTo>
                  <a:lnTo>
                    <a:pt x="17110" y="20193"/>
                  </a:lnTo>
                  <a:lnTo>
                    <a:pt x="17229" y="20277"/>
                  </a:lnTo>
                  <a:cubicBezTo>
                    <a:pt x="17229" y="20301"/>
                    <a:pt x="17229" y="20312"/>
                    <a:pt x="17241" y="20336"/>
                  </a:cubicBezTo>
                  <a:lnTo>
                    <a:pt x="17193" y="20372"/>
                  </a:lnTo>
                  <a:lnTo>
                    <a:pt x="17193" y="20455"/>
                  </a:lnTo>
                  <a:lnTo>
                    <a:pt x="17289" y="20551"/>
                  </a:lnTo>
                  <a:lnTo>
                    <a:pt x="17360" y="20610"/>
                  </a:lnTo>
                  <a:lnTo>
                    <a:pt x="17396" y="20562"/>
                  </a:lnTo>
                  <a:lnTo>
                    <a:pt x="17372" y="20515"/>
                  </a:lnTo>
                  <a:lnTo>
                    <a:pt x="17420" y="20443"/>
                  </a:lnTo>
                  <a:cubicBezTo>
                    <a:pt x="17431" y="20479"/>
                    <a:pt x="17443" y="20503"/>
                    <a:pt x="17455" y="20539"/>
                  </a:cubicBezTo>
                  <a:lnTo>
                    <a:pt x="17598" y="20586"/>
                  </a:lnTo>
                  <a:lnTo>
                    <a:pt x="17634" y="20646"/>
                  </a:lnTo>
                  <a:cubicBezTo>
                    <a:pt x="17634" y="20670"/>
                    <a:pt x="17622" y="20693"/>
                    <a:pt x="17610" y="20717"/>
                  </a:cubicBezTo>
                  <a:lnTo>
                    <a:pt x="17670" y="20777"/>
                  </a:lnTo>
                  <a:lnTo>
                    <a:pt x="17670" y="20658"/>
                  </a:lnTo>
                  <a:cubicBezTo>
                    <a:pt x="17693" y="20634"/>
                    <a:pt x="17717" y="20598"/>
                    <a:pt x="17741" y="20574"/>
                  </a:cubicBezTo>
                  <a:lnTo>
                    <a:pt x="17836" y="20574"/>
                  </a:lnTo>
                  <a:cubicBezTo>
                    <a:pt x="17848" y="20598"/>
                    <a:pt x="17860" y="20622"/>
                    <a:pt x="17872" y="20646"/>
                  </a:cubicBezTo>
                  <a:lnTo>
                    <a:pt x="18039" y="20729"/>
                  </a:lnTo>
                  <a:lnTo>
                    <a:pt x="17979" y="20646"/>
                  </a:lnTo>
                  <a:cubicBezTo>
                    <a:pt x="17979" y="20634"/>
                    <a:pt x="17991" y="20610"/>
                    <a:pt x="17991" y="20598"/>
                  </a:cubicBezTo>
                  <a:lnTo>
                    <a:pt x="17932" y="20515"/>
                  </a:lnTo>
                  <a:cubicBezTo>
                    <a:pt x="17908" y="20467"/>
                    <a:pt x="17884" y="20420"/>
                    <a:pt x="17860" y="20372"/>
                  </a:cubicBezTo>
                  <a:lnTo>
                    <a:pt x="17812" y="20312"/>
                  </a:lnTo>
                  <a:lnTo>
                    <a:pt x="17812" y="20277"/>
                  </a:lnTo>
                  <a:lnTo>
                    <a:pt x="17884" y="20277"/>
                  </a:lnTo>
                  <a:lnTo>
                    <a:pt x="18015" y="20324"/>
                  </a:lnTo>
                  <a:lnTo>
                    <a:pt x="17967" y="20360"/>
                  </a:lnTo>
                  <a:lnTo>
                    <a:pt x="18003" y="20396"/>
                  </a:lnTo>
                  <a:lnTo>
                    <a:pt x="18074" y="20348"/>
                  </a:lnTo>
                  <a:lnTo>
                    <a:pt x="18205" y="20384"/>
                  </a:lnTo>
                  <a:lnTo>
                    <a:pt x="18205" y="20348"/>
                  </a:lnTo>
                  <a:lnTo>
                    <a:pt x="18158" y="20324"/>
                  </a:lnTo>
                  <a:lnTo>
                    <a:pt x="18146" y="20289"/>
                  </a:lnTo>
                  <a:lnTo>
                    <a:pt x="18098" y="20277"/>
                  </a:lnTo>
                  <a:lnTo>
                    <a:pt x="18003" y="20229"/>
                  </a:lnTo>
                  <a:cubicBezTo>
                    <a:pt x="18003" y="20217"/>
                    <a:pt x="18003" y="20193"/>
                    <a:pt x="18015" y="20181"/>
                  </a:cubicBezTo>
                  <a:lnTo>
                    <a:pt x="17908" y="20122"/>
                  </a:lnTo>
                  <a:lnTo>
                    <a:pt x="18015" y="20086"/>
                  </a:lnTo>
                  <a:lnTo>
                    <a:pt x="18110" y="20098"/>
                  </a:lnTo>
                  <a:lnTo>
                    <a:pt x="18182" y="20062"/>
                  </a:lnTo>
                  <a:lnTo>
                    <a:pt x="18324" y="20146"/>
                  </a:lnTo>
                  <a:cubicBezTo>
                    <a:pt x="18336" y="20158"/>
                    <a:pt x="18336" y="20170"/>
                    <a:pt x="18348" y="20181"/>
                  </a:cubicBezTo>
                  <a:lnTo>
                    <a:pt x="18455" y="20193"/>
                  </a:lnTo>
                  <a:lnTo>
                    <a:pt x="18491" y="20146"/>
                  </a:lnTo>
                  <a:lnTo>
                    <a:pt x="18396" y="20050"/>
                  </a:lnTo>
                  <a:lnTo>
                    <a:pt x="18432" y="19955"/>
                  </a:lnTo>
                  <a:lnTo>
                    <a:pt x="18384" y="19908"/>
                  </a:lnTo>
                  <a:lnTo>
                    <a:pt x="18122" y="19777"/>
                  </a:lnTo>
                  <a:lnTo>
                    <a:pt x="18039" y="19753"/>
                  </a:lnTo>
                  <a:lnTo>
                    <a:pt x="18003" y="19705"/>
                  </a:lnTo>
                  <a:lnTo>
                    <a:pt x="17932" y="19705"/>
                  </a:lnTo>
                  <a:lnTo>
                    <a:pt x="17884" y="19658"/>
                  </a:lnTo>
                  <a:lnTo>
                    <a:pt x="17765" y="19646"/>
                  </a:lnTo>
                  <a:lnTo>
                    <a:pt x="17658" y="19574"/>
                  </a:lnTo>
                  <a:lnTo>
                    <a:pt x="17777" y="19562"/>
                  </a:lnTo>
                  <a:lnTo>
                    <a:pt x="17848" y="19515"/>
                  </a:lnTo>
                  <a:lnTo>
                    <a:pt x="17848" y="19467"/>
                  </a:lnTo>
                  <a:lnTo>
                    <a:pt x="17741" y="19443"/>
                  </a:lnTo>
                  <a:lnTo>
                    <a:pt x="17801" y="19384"/>
                  </a:lnTo>
                  <a:lnTo>
                    <a:pt x="17801" y="19336"/>
                  </a:lnTo>
                  <a:lnTo>
                    <a:pt x="17896" y="19372"/>
                  </a:lnTo>
                  <a:lnTo>
                    <a:pt x="17967" y="19408"/>
                  </a:lnTo>
                  <a:lnTo>
                    <a:pt x="17932" y="19455"/>
                  </a:lnTo>
                  <a:cubicBezTo>
                    <a:pt x="17932" y="19467"/>
                    <a:pt x="17932" y="19491"/>
                    <a:pt x="17943" y="19503"/>
                  </a:cubicBezTo>
                  <a:lnTo>
                    <a:pt x="18003" y="19491"/>
                  </a:lnTo>
                  <a:lnTo>
                    <a:pt x="18051" y="19396"/>
                  </a:lnTo>
                  <a:lnTo>
                    <a:pt x="17967" y="19336"/>
                  </a:lnTo>
                  <a:lnTo>
                    <a:pt x="17812" y="19169"/>
                  </a:lnTo>
                  <a:lnTo>
                    <a:pt x="17741" y="19134"/>
                  </a:lnTo>
                  <a:cubicBezTo>
                    <a:pt x="17741" y="19110"/>
                    <a:pt x="17729" y="19086"/>
                    <a:pt x="17717" y="19074"/>
                  </a:cubicBezTo>
                  <a:lnTo>
                    <a:pt x="17586" y="18991"/>
                  </a:lnTo>
                  <a:lnTo>
                    <a:pt x="17634" y="18943"/>
                  </a:lnTo>
                  <a:cubicBezTo>
                    <a:pt x="17634" y="18896"/>
                    <a:pt x="17634" y="18836"/>
                    <a:pt x="17622" y="18788"/>
                  </a:cubicBezTo>
                  <a:lnTo>
                    <a:pt x="17705" y="18705"/>
                  </a:lnTo>
                  <a:lnTo>
                    <a:pt x="17848" y="18693"/>
                  </a:lnTo>
                  <a:cubicBezTo>
                    <a:pt x="17848" y="18717"/>
                    <a:pt x="17860" y="18741"/>
                    <a:pt x="17872" y="18777"/>
                  </a:cubicBezTo>
                  <a:lnTo>
                    <a:pt x="17801" y="18777"/>
                  </a:lnTo>
                  <a:cubicBezTo>
                    <a:pt x="17801" y="18788"/>
                    <a:pt x="17812" y="18800"/>
                    <a:pt x="17812" y="18812"/>
                  </a:cubicBezTo>
                  <a:lnTo>
                    <a:pt x="17991" y="18884"/>
                  </a:lnTo>
                  <a:cubicBezTo>
                    <a:pt x="17991" y="18907"/>
                    <a:pt x="18003" y="18943"/>
                    <a:pt x="18003" y="18979"/>
                  </a:cubicBezTo>
                  <a:lnTo>
                    <a:pt x="18122" y="19050"/>
                  </a:lnTo>
                  <a:lnTo>
                    <a:pt x="18241" y="19050"/>
                  </a:lnTo>
                  <a:lnTo>
                    <a:pt x="18158" y="19003"/>
                  </a:lnTo>
                  <a:lnTo>
                    <a:pt x="18110" y="18931"/>
                  </a:lnTo>
                  <a:cubicBezTo>
                    <a:pt x="18110" y="18919"/>
                    <a:pt x="18122" y="18896"/>
                    <a:pt x="18134" y="18884"/>
                  </a:cubicBezTo>
                  <a:lnTo>
                    <a:pt x="18253" y="18919"/>
                  </a:lnTo>
                  <a:lnTo>
                    <a:pt x="18336" y="19003"/>
                  </a:lnTo>
                  <a:lnTo>
                    <a:pt x="18420" y="19038"/>
                  </a:lnTo>
                  <a:lnTo>
                    <a:pt x="18467" y="18979"/>
                  </a:lnTo>
                  <a:lnTo>
                    <a:pt x="18372" y="18931"/>
                  </a:lnTo>
                  <a:lnTo>
                    <a:pt x="18301" y="18907"/>
                  </a:lnTo>
                  <a:lnTo>
                    <a:pt x="18301" y="18860"/>
                  </a:lnTo>
                  <a:lnTo>
                    <a:pt x="18515" y="18872"/>
                  </a:lnTo>
                  <a:lnTo>
                    <a:pt x="18586" y="18931"/>
                  </a:lnTo>
                  <a:lnTo>
                    <a:pt x="18634" y="18907"/>
                  </a:lnTo>
                  <a:lnTo>
                    <a:pt x="18503" y="18824"/>
                  </a:lnTo>
                  <a:lnTo>
                    <a:pt x="18384" y="18812"/>
                  </a:lnTo>
                  <a:lnTo>
                    <a:pt x="18277" y="18717"/>
                  </a:lnTo>
                  <a:lnTo>
                    <a:pt x="18336" y="18669"/>
                  </a:lnTo>
                  <a:lnTo>
                    <a:pt x="18455" y="18705"/>
                  </a:lnTo>
                  <a:lnTo>
                    <a:pt x="18563" y="18669"/>
                  </a:lnTo>
                  <a:cubicBezTo>
                    <a:pt x="18574" y="18634"/>
                    <a:pt x="18586" y="18598"/>
                    <a:pt x="18610" y="18562"/>
                  </a:cubicBezTo>
                  <a:lnTo>
                    <a:pt x="18694" y="18550"/>
                  </a:lnTo>
                  <a:lnTo>
                    <a:pt x="18824" y="18622"/>
                  </a:lnTo>
                  <a:lnTo>
                    <a:pt x="18920" y="18634"/>
                  </a:lnTo>
                  <a:lnTo>
                    <a:pt x="19027" y="18562"/>
                  </a:lnTo>
                  <a:cubicBezTo>
                    <a:pt x="19027" y="18550"/>
                    <a:pt x="19027" y="18526"/>
                    <a:pt x="19027" y="18515"/>
                  </a:cubicBezTo>
                  <a:lnTo>
                    <a:pt x="19075" y="18515"/>
                  </a:lnTo>
                  <a:lnTo>
                    <a:pt x="19158" y="18586"/>
                  </a:lnTo>
                  <a:lnTo>
                    <a:pt x="19396" y="18598"/>
                  </a:lnTo>
                  <a:lnTo>
                    <a:pt x="19575" y="18634"/>
                  </a:lnTo>
                  <a:lnTo>
                    <a:pt x="19622" y="18717"/>
                  </a:lnTo>
                  <a:lnTo>
                    <a:pt x="19706" y="18753"/>
                  </a:lnTo>
                  <a:lnTo>
                    <a:pt x="19777" y="18753"/>
                  </a:lnTo>
                  <a:lnTo>
                    <a:pt x="19848" y="18765"/>
                  </a:lnTo>
                  <a:lnTo>
                    <a:pt x="19956" y="18765"/>
                  </a:lnTo>
                  <a:lnTo>
                    <a:pt x="19837" y="18812"/>
                  </a:lnTo>
                  <a:lnTo>
                    <a:pt x="19777" y="18812"/>
                  </a:lnTo>
                  <a:lnTo>
                    <a:pt x="19706" y="18931"/>
                  </a:lnTo>
                  <a:lnTo>
                    <a:pt x="19706" y="18991"/>
                  </a:lnTo>
                  <a:lnTo>
                    <a:pt x="19956" y="18848"/>
                  </a:lnTo>
                  <a:lnTo>
                    <a:pt x="20277" y="18765"/>
                  </a:lnTo>
                  <a:cubicBezTo>
                    <a:pt x="20301" y="18729"/>
                    <a:pt x="20313" y="18693"/>
                    <a:pt x="20337" y="18657"/>
                  </a:cubicBezTo>
                  <a:lnTo>
                    <a:pt x="20468" y="18622"/>
                  </a:lnTo>
                  <a:lnTo>
                    <a:pt x="20658" y="18646"/>
                  </a:lnTo>
                  <a:lnTo>
                    <a:pt x="20718" y="18610"/>
                  </a:lnTo>
                  <a:lnTo>
                    <a:pt x="20849" y="18610"/>
                  </a:lnTo>
                  <a:lnTo>
                    <a:pt x="20932" y="18646"/>
                  </a:lnTo>
                  <a:lnTo>
                    <a:pt x="21075" y="18657"/>
                  </a:lnTo>
                  <a:lnTo>
                    <a:pt x="21182" y="18598"/>
                  </a:lnTo>
                  <a:lnTo>
                    <a:pt x="21182" y="18550"/>
                  </a:lnTo>
                  <a:lnTo>
                    <a:pt x="21075" y="18491"/>
                  </a:lnTo>
                  <a:lnTo>
                    <a:pt x="20944" y="18384"/>
                  </a:lnTo>
                  <a:lnTo>
                    <a:pt x="20813" y="18372"/>
                  </a:lnTo>
                  <a:lnTo>
                    <a:pt x="20646" y="18253"/>
                  </a:lnTo>
                  <a:lnTo>
                    <a:pt x="20634" y="18110"/>
                  </a:lnTo>
                  <a:lnTo>
                    <a:pt x="20551" y="18003"/>
                  </a:lnTo>
                  <a:cubicBezTo>
                    <a:pt x="20515" y="17955"/>
                    <a:pt x="20479" y="17919"/>
                    <a:pt x="20444" y="17872"/>
                  </a:cubicBezTo>
                  <a:lnTo>
                    <a:pt x="20337" y="17860"/>
                  </a:lnTo>
                  <a:cubicBezTo>
                    <a:pt x="20337" y="17848"/>
                    <a:pt x="20325" y="17836"/>
                    <a:pt x="20325" y="17824"/>
                  </a:cubicBezTo>
                  <a:lnTo>
                    <a:pt x="20491" y="17741"/>
                  </a:lnTo>
                  <a:cubicBezTo>
                    <a:pt x="20503" y="17717"/>
                    <a:pt x="20527" y="17693"/>
                    <a:pt x="20539" y="17669"/>
                  </a:cubicBezTo>
                  <a:lnTo>
                    <a:pt x="20515" y="17479"/>
                  </a:lnTo>
                  <a:lnTo>
                    <a:pt x="20682" y="17395"/>
                  </a:lnTo>
                  <a:lnTo>
                    <a:pt x="20789" y="17407"/>
                  </a:lnTo>
                  <a:lnTo>
                    <a:pt x="20872" y="17360"/>
                  </a:lnTo>
                  <a:cubicBezTo>
                    <a:pt x="20884" y="17312"/>
                    <a:pt x="20896" y="17264"/>
                    <a:pt x="20908" y="17217"/>
                  </a:cubicBezTo>
                  <a:cubicBezTo>
                    <a:pt x="20908" y="17205"/>
                    <a:pt x="20896" y="17205"/>
                    <a:pt x="20896" y="17193"/>
                  </a:cubicBezTo>
                  <a:cubicBezTo>
                    <a:pt x="20884" y="17169"/>
                    <a:pt x="20872" y="17133"/>
                    <a:pt x="20860" y="17098"/>
                  </a:cubicBezTo>
                  <a:lnTo>
                    <a:pt x="20932" y="17026"/>
                  </a:lnTo>
                  <a:cubicBezTo>
                    <a:pt x="20932" y="16991"/>
                    <a:pt x="20944" y="16955"/>
                    <a:pt x="20944" y="16907"/>
                  </a:cubicBezTo>
                  <a:lnTo>
                    <a:pt x="20896" y="16848"/>
                  </a:lnTo>
                  <a:lnTo>
                    <a:pt x="20980" y="16800"/>
                  </a:lnTo>
                  <a:cubicBezTo>
                    <a:pt x="20991" y="16764"/>
                    <a:pt x="21003" y="16741"/>
                    <a:pt x="21015" y="16717"/>
                  </a:cubicBezTo>
                  <a:lnTo>
                    <a:pt x="21241" y="16717"/>
                  </a:lnTo>
                  <a:lnTo>
                    <a:pt x="21361" y="16705"/>
                  </a:lnTo>
                  <a:cubicBezTo>
                    <a:pt x="21396" y="16669"/>
                    <a:pt x="21420" y="16633"/>
                    <a:pt x="21456" y="16598"/>
                  </a:cubicBezTo>
                  <a:lnTo>
                    <a:pt x="21456" y="16538"/>
                  </a:lnTo>
                  <a:lnTo>
                    <a:pt x="21396" y="16502"/>
                  </a:lnTo>
                  <a:lnTo>
                    <a:pt x="21456" y="16467"/>
                  </a:lnTo>
                  <a:cubicBezTo>
                    <a:pt x="21468" y="16443"/>
                    <a:pt x="21480" y="16419"/>
                    <a:pt x="21480" y="16395"/>
                  </a:cubicBezTo>
                  <a:lnTo>
                    <a:pt x="21432" y="16348"/>
                  </a:lnTo>
                  <a:cubicBezTo>
                    <a:pt x="21432" y="16324"/>
                    <a:pt x="21444" y="16312"/>
                    <a:pt x="21444" y="16300"/>
                  </a:cubicBezTo>
                  <a:cubicBezTo>
                    <a:pt x="21456" y="16276"/>
                    <a:pt x="21444" y="16252"/>
                    <a:pt x="21444" y="16240"/>
                  </a:cubicBezTo>
                  <a:lnTo>
                    <a:pt x="21444" y="16240"/>
                  </a:lnTo>
                  <a:lnTo>
                    <a:pt x="21491" y="16288"/>
                  </a:lnTo>
                  <a:lnTo>
                    <a:pt x="21563" y="16288"/>
                  </a:lnTo>
                  <a:lnTo>
                    <a:pt x="21801" y="16121"/>
                  </a:lnTo>
                  <a:cubicBezTo>
                    <a:pt x="21789" y="16110"/>
                    <a:pt x="21789" y="16086"/>
                    <a:pt x="21777" y="16074"/>
                  </a:cubicBezTo>
                  <a:lnTo>
                    <a:pt x="21837" y="16074"/>
                  </a:lnTo>
                  <a:lnTo>
                    <a:pt x="21968" y="15967"/>
                  </a:lnTo>
                  <a:lnTo>
                    <a:pt x="21968" y="15871"/>
                  </a:lnTo>
                  <a:lnTo>
                    <a:pt x="22051" y="15824"/>
                  </a:lnTo>
                  <a:lnTo>
                    <a:pt x="22194" y="15824"/>
                  </a:lnTo>
                  <a:lnTo>
                    <a:pt x="22325" y="15729"/>
                  </a:lnTo>
                  <a:lnTo>
                    <a:pt x="22384" y="15776"/>
                  </a:lnTo>
                  <a:cubicBezTo>
                    <a:pt x="22384" y="15788"/>
                    <a:pt x="22384" y="15788"/>
                    <a:pt x="22384" y="15800"/>
                  </a:cubicBezTo>
                  <a:lnTo>
                    <a:pt x="22492" y="15800"/>
                  </a:lnTo>
                  <a:lnTo>
                    <a:pt x="22539" y="15764"/>
                  </a:lnTo>
                  <a:lnTo>
                    <a:pt x="22599" y="15705"/>
                  </a:lnTo>
                  <a:lnTo>
                    <a:pt x="22634" y="15752"/>
                  </a:lnTo>
                  <a:lnTo>
                    <a:pt x="22706" y="15800"/>
                  </a:lnTo>
                  <a:lnTo>
                    <a:pt x="22801" y="15824"/>
                  </a:lnTo>
                  <a:lnTo>
                    <a:pt x="22980" y="15800"/>
                  </a:lnTo>
                  <a:lnTo>
                    <a:pt x="22849" y="15848"/>
                  </a:lnTo>
                  <a:lnTo>
                    <a:pt x="22765" y="15871"/>
                  </a:lnTo>
                  <a:lnTo>
                    <a:pt x="22658" y="15836"/>
                  </a:lnTo>
                  <a:lnTo>
                    <a:pt x="22325" y="15836"/>
                  </a:lnTo>
                  <a:lnTo>
                    <a:pt x="22373" y="15883"/>
                  </a:lnTo>
                  <a:lnTo>
                    <a:pt x="22587" y="15895"/>
                  </a:lnTo>
                  <a:lnTo>
                    <a:pt x="22765" y="15955"/>
                  </a:lnTo>
                  <a:lnTo>
                    <a:pt x="22730" y="15979"/>
                  </a:lnTo>
                  <a:lnTo>
                    <a:pt x="22670" y="16002"/>
                  </a:lnTo>
                  <a:lnTo>
                    <a:pt x="22754" y="16062"/>
                  </a:lnTo>
                  <a:lnTo>
                    <a:pt x="22837" y="16074"/>
                  </a:lnTo>
                  <a:cubicBezTo>
                    <a:pt x="22873" y="16086"/>
                    <a:pt x="22908" y="16110"/>
                    <a:pt x="22932" y="16121"/>
                  </a:cubicBezTo>
                  <a:lnTo>
                    <a:pt x="23063" y="16086"/>
                  </a:lnTo>
                  <a:lnTo>
                    <a:pt x="23218" y="16086"/>
                  </a:lnTo>
                  <a:lnTo>
                    <a:pt x="23349" y="16133"/>
                  </a:lnTo>
                  <a:lnTo>
                    <a:pt x="23444" y="16181"/>
                  </a:lnTo>
                  <a:lnTo>
                    <a:pt x="23492" y="16121"/>
                  </a:lnTo>
                  <a:lnTo>
                    <a:pt x="23539" y="16145"/>
                  </a:lnTo>
                  <a:cubicBezTo>
                    <a:pt x="23539" y="16181"/>
                    <a:pt x="23551" y="16217"/>
                    <a:pt x="23563" y="16240"/>
                  </a:cubicBezTo>
                  <a:lnTo>
                    <a:pt x="23623" y="16312"/>
                  </a:lnTo>
                  <a:lnTo>
                    <a:pt x="23575" y="16324"/>
                  </a:lnTo>
                  <a:lnTo>
                    <a:pt x="23396" y="16336"/>
                  </a:lnTo>
                  <a:lnTo>
                    <a:pt x="23182" y="16407"/>
                  </a:lnTo>
                  <a:lnTo>
                    <a:pt x="23051" y="16526"/>
                  </a:lnTo>
                  <a:lnTo>
                    <a:pt x="23146" y="16562"/>
                  </a:lnTo>
                  <a:lnTo>
                    <a:pt x="23230" y="16526"/>
                  </a:lnTo>
                  <a:lnTo>
                    <a:pt x="23361" y="16574"/>
                  </a:lnTo>
                  <a:lnTo>
                    <a:pt x="23432" y="16574"/>
                  </a:lnTo>
                  <a:lnTo>
                    <a:pt x="23611" y="16681"/>
                  </a:lnTo>
                  <a:lnTo>
                    <a:pt x="23611" y="16741"/>
                  </a:lnTo>
                  <a:lnTo>
                    <a:pt x="23527" y="16895"/>
                  </a:lnTo>
                  <a:lnTo>
                    <a:pt x="23492" y="16919"/>
                  </a:lnTo>
                  <a:lnTo>
                    <a:pt x="23599" y="16991"/>
                  </a:lnTo>
                  <a:lnTo>
                    <a:pt x="23813" y="17002"/>
                  </a:lnTo>
                  <a:lnTo>
                    <a:pt x="24016" y="16955"/>
                  </a:lnTo>
                  <a:lnTo>
                    <a:pt x="24301" y="16836"/>
                  </a:lnTo>
                  <a:lnTo>
                    <a:pt x="24492" y="16848"/>
                  </a:lnTo>
                  <a:cubicBezTo>
                    <a:pt x="24528" y="16776"/>
                    <a:pt x="24551" y="16693"/>
                    <a:pt x="24587" y="16610"/>
                  </a:cubicBezTo>
                  <a:lnTo>
                    <a:pt x="24575" y="16610"/>
                  </a:lnTo>
                  <a:lnTo>
                    <a:pt x="24301" y="16371"/>
                  </a:lnTo>
                  <a:cubicBezTo>
                    <a:pt x="24289" y="16336"/>
                    <a:pt x="24278" y="16300"/>
                    <a:pt x="24266" y="16264"/>
                  </a:cubicBezTo>
                  <a:lnTo>
                    <a:pt x="24182" y="16169"/>
                  </a:lnTo>
                  <a:lnTo>
                    <a:pt x="24135" y="16193"/>
                  </a:lnTo>
                  <a:lnTo>
                    <a:pt x="24182" y="16300"/>
                  </a:lnTo>
                  <a:lnTo>
                    <a:pt x="24373" y="16479"/>
                  </a:lnTo>
                  <a:lnTo>
                    <a:pt x="24563" y="16633"/>
                  </a:lnTo>
                  <a:cubicBezTo>
                    <a:pt x="24539" y="16633"/>
                    <a:pt x="24528" y="16645"/>
                    <a:pt x="24504" y="16645"/>
                  </a:cubicBezTo>
                  <a:lnTo>
                    <a:pt x="24373" y="16610"/>
                  </a:lnTo>
                  <a:lnTo>
                    <a:pt x="24301" y="16562"/>
                  </a:lnTo>
                  <a:cubicBezTo>
                    <a:pt x="24301" y="16526"/>
                    <a:pt x="24289" y="16491"/>
                    <a:pt x="24289" y="16467"/>
                  </a:cubicBezTo>
                  <a:lnTo>
                    <a:pt x="24230" y="16431"/>
                  </a:lnTo>
                  <a:lnTo>
                    <a:pt x="24147" y="16467"/>
                  </a:lnTo>
                  <a:cubicBezTo>
                    <a:pt x="24158" y="16455"/>
                    <a:pt x="24170" y="16431"/>
                    <a:pt x="24170" y="16407"/>
                  </a:cubicBezTo>
                  <a:lnTo>
                    <a:pt x="24123" y="16407"/>
                  </a:lnTo>
                  <a:lnTo>
                    <a:pt x="24063" y="16431"/>
                  </a:lnTo>
                  <a:cubicBezTo>
                    <a:pt x="24063" y="16419"/>
                    <a:pt x="24063" y="16407"/>
                    <a:pt x="24063" y="16395"/>
                  </a:cubicBezTo>
                  <a:lnTo>
                    <a:pt x="24123" y="16348"/>
                  </a:lnTo>
                  <a:lnTo>
                    <a:pt x="24087" y="16300"/>
                  </a:lnTo>
                  <a:lnTo>
                    <a:pt x="24016" y="16324"/>
                  </a:lnTo>
                  <a:lnTo>
                    <a:pt x="23944" y="16276"/>
                  </a:lnTo>
                  <a:lnTo>
                    <a:pt x="23885" y="16217"/>
                  </a:lnTo>
                  <a:lnTo>
                    <a:pt x="23694" y="16217"/>
                  </a:lnTo>
                  <a:lnTo>
                    <a:pt x="23611" y="16181"/>
                  </a:lnTo>
                  <a:lnTo>
                    <a:pt x="23635" y="16145"/>
                  </a:lnTo>
                  <a:lnTo>
                    <a:pt x="23766" y="16169"/>
                  </a:lnTo>
                  <a:lnTo>
                    <a:pt x="23837" y="16133"/>
                  </a:lnTo>
                  <a:lnTo>
                    <a:pt x="23920" y="16181"/>
                  </a:lnTo>
                  <a:lnTo>
                    <a:pt x="24051" y="16193"/>
                  </a:lnTo>
                  <a:lnTo>
                    <a:pt x="24075" y="16145"/>
                  </a:lnTo>
                  <a:lnTo>
                    <a:pt x="24182" y="16145"/>
                  </a:lnTo>
                  <a:lnTo>
                    <a:pt x="24373" y="16026"/>
                  </a:lnTo>
                  <a:cubicBezTo>
                    <a:pt x="24373" y="16014"/>
                    <a:pt x="24397" y="15990"/>
                    <a:pt x="24397" y="15979"/>
                  </a:cubicBezTo>
                  <a:lnTo>
                    <a:pt x="24456" y="16014"/>
                  </a:lnTo>
                  <a:cubicBezTo>
                    <a:pt x="24456" y="16026"/>
                    <a:pt x="24468" y="16038"/>
                    <a:pt x="24480" y="16050"/>
                  </a:cubicBezTo>
                  <a:lnTo>
                    <a:pt x="24349" y="16133"/>
                  </a:lnTo>
                  <a:lnTo>
                    <a:pt x="24301" y="16145"/>
                  </a:lnTo>
                  <a:cubicBezTo>
                    <a:pt x="24313" y="16157"/>
                    <a:pt x="24325" y="16169"/>
                    <a:pt x="24325" y="16193"/>
                  </a:cubicBezTo>
                  <a:lnTo>
                    <a:pt x="24409" y="16169"/>
                  </a:lnTo>
                  <a:lnTo>
                    <a:pt x="24539" y="16050"/>
                  </a:lnTo>
                  <a:lnTo>
                    <a:pt x="24575" y="16002"/>
                  </a:lnTo>
                  <a:lnTo>
                    <a:pt x="24504" y="15943"/>
                  </a:lnTo>
                  <a:lnTo>
                    <a:pt x="24480" y="15883"/>
                  </a:lnTo>
                  <a:lnTo>
                    <a:pt x="24528" y="15883"/>
                  </a:lnTo>
                  <a:lnTo>
                    <a:pt x="24599" y="15979"/>
                  </a:lnTo>
                  <a:lnTo>
                    <a:pt x="24670" y="15990"/>
                  </a:lnTo>
                  <a:lnTo>
                    <a:pt x="24694" y="15990"/>
                  </a:lnTo>
                  <a:cubicBezTo>
                    <a:pt x="24706" y="15455"/>
                    <a:pt x="24623" y="14931"/>
                    <a:pt x="24456" y="14431"/>
                  </a:cubicBezTo>
                  <a:cubicBezTo>
                    <a:pt x="23908" y="12692"/>
                    <a:pt x="22777" y="11204"/>
                    <a:pt x="22242" y="9454"/>
                  </a:cubicBezTo>
                  <a:cubicBezTo>
                    <a:pt x="21944" y="8537"/>
                    <a:pt x="21801" y="7585"/>
                    <a:pt x="21801" y="6608"/>
                  </a:cubicBezTo>
                  <a:cubicBezTo>
                    <a:pt x="21813" y="5811"/>
                    <a:pt x="21980" y="4941"/>
                    <a:pt x="22551" y="4334"/>
                  </a:cubicBezTo>
                  <a:lnTo>
                    <a:pt x="22551" y="4263"/>
                  </a:lnTo>
                  <a:lnTo>
                    <a:pt x="22515" y="4251"/>
                  </a:lnTo>
                  <a:lnTo>
                    <a:pt x="22527" y="4203"/>
                  </a:lnTo>
                  <a:lnTo>
                    <a:pt x="22575" y="4156"/>
                  </a:lnTo>
                  <a:lnTo>
                    <a:pt x="22504" y="4144"/>
                  </a:lnTo>
                  <a:lnTo>
                    <a:pt x="22373" y="4013"/>
                  </a:lnTo>
                  <a:lnTo>
                    <a:pt x="22087" y="3918"/>
                  </a:lnTo>
                  <a:lnTo>
                    <a:pt x="22015" y="3953"/>
                  </a:lnTo>
                  <a:lnTo>
                    <a:pt x="21956" y="3906"/>
                  </a:lnTo>
                  <a:lnTo>
                    <a:pt x="21849" y="3906"/>
                  </a:lnTo>
                  <a:lnTo>
                    <a:pt x="21801" y="3929"/>
                  </a:lnTo>
                  <a:lnTo>
                    <a:pt x="21646" y="3906"/>
                  </a:lnTo>
                  <a:lnTo>
                    <a:pt x="21706" y="3858"/>
                  </a:lnTo>
                  <a:lnTo>
                    <a:pt x="21825" y="3858"/>
                  </a:lnTo>
                  <a:lnTo>
                    <a:pt x="21872" y="3798"/>
                  </a:lnTo>
                  <a:lnTo>
                    <a:pt x="21730" y="3775"/>
                  </a:lnTo>
                  <a:lnTo>
                    <a:pt x="21730" y="3751"/>
                  </a:lnTo>
                  <a:lnTo>
                    <a:pt x="21825" y="3739"/>
                  </a:lnTo>
                  <a:lnTo>
                    <a:pt x="21742" y="3691"/>
                  </a:lnTo>
                  <a:lnTo>
                    <a:pt x="21646" y="3727"/>
                  </a:lnTo>
                  <a:lnTo>
                    <a:pt x="21444" y="3751"/>
                  </a:lnTo>
                  <a:lnTo>
                    <a:pt x="21408" y="3727"/>
                  </a:lnTo>
                  <a:lnTo>
                    <a:pt x="21468" y="3679"/>
                  </a:lnTo>
                  <a:lnTo>
                    <a:pt x="21599" y="3644"/>
                  </a:lnTo>
                  <a:lnTo>
                    <a:pt x="21563" y="3620"/>
                  </a:lnTo>
                  <a:lnTo>
                    <a:pt x="21372" y="3572"/>
                  </a:lnTo>
                  <a:cubicBezTo>
                    <a:pt x="21372" y="3560"/>
                    <a:pt x="21361" y="3537"/>
                    <a:pt x="21349" y="3513"/>
                  </a:cubicBezTo>
                  <a:lnTo>
                    <a:pt x="21194" y="3441"/>
                  </a:lnTo>
                  <a:lnTo>
                    <a:pt x="21182" y="3322"/>
                  </a:lnTo>
                  <a:lnTo>
                    <a:pt x="21039" y="3263"/>
                  </a:lnTo>
                  <a:lnTo>
                    <a:pt x="21075" y="3239"/>
                  </a:lnTo>
                  <a:lnTo>
                    <a:pt x="21194" y="3239"/>
                  </a:lnTo>
                  <a:cubicBezTo>
                    <a:pt x="21206" y="3251"/>
                    <a:pt x="21218" y="3251"/>
                    <a:pt x="21230" y="3263"/>
                  </a:cubicBezTo>
                  <a:lnTo>
                    <a:pt x="21384" y="3287"/>
                  </a:lnTo>
                  <a:lnTo>
                    <a:pt x="21408" y="3358"/>
                  </a:lnTo>
                  <a:lnTo>
                    <a:pt x="21670" y="3525"/>
                  </a:lnTo>
                  <a:lnTo>
                    <a:pt x="21753" y="3525"/>
                  </a:lnTo>
                  <a:lnTo>
                    <a:pt x="21789" y="3501"/>
                  </a:lnTo>
                  <a:lnTo>
                    <a:pt x="21908" y="3572"/>
                  </a:lnTo>
                  <a:lnTo>
                    <a:pt x="22123" y="3584"/>
                  </a:lnTo>
                  <a:lnTo>
                    <a:pt x="22146" y="3548"/>
                  </a:lnTo>
                  <a:lnTo>
                    <a:pt x="22218" y="3608"/>
                  </a:lnTo>
                  <a:lnTo>
                    <a:pt x="22146" y="3644"/>
                  </a:lnTo>
                  <a:lnTo>
                    <a:pt x="22194" y="3668"/>
                  </a:lnTo>
                  <a:lnTo>
                    <a:pt x="22194" y="3715"/>
                  </a:lnTo>
                  <a:lnTo>
                    <a:pt x="22313" y="3727"/>
                  </a:lnTo>
                  <a:lnTo>
                    <a:pt x="22373" y="3691"/>
                  </a:lnTo>
                  <a:lnTo>
                    <a:pt x="22575" y="3703"/>
                  </a:lnTo>
                  <a:lnTo>
                    <a:pt x="22527" y="3715"/>
                  </a:lnTo>
                  <a:lnTo>
                    <a:pt x="22634" y="3739"/>
                  </a:lnTo>
                  <a:lnTo>
                    <a:pt x="22754" y="3739"/>
                  </a:lnTo>
                  <a:cubicBezTo>
                    <a:pt x="22754" y="3751"/>
                    <a:pt x="22754" y="3763"/>
                    <a:pt x="22754" y="3787"/>
                  </a:cubicBezTo>
                  <a:lnTo>
                    <a:pt x="22896" y="3894"/>
                  </a:lnTo>
                  <a:lnTo>
                    <a:pt x="23004" y="3858"/>
                  </a:lnTo>
                  <a:lnTo>
                    <a:pt x="23099" y="3882"/>
                  </a:lnTo>
                  <a:lnTo>
                    <a:pt x="23123" y="3929"/>
                  </a:lnTo>
                  <a:lnTo>
                    <a:pt x="23301" y="3941"/>
                  </a:lnTo>
                  <a:lnTo>
                    <a:pt x="23408" y="3965"/>
                  </a:lnTo>
                  <a:lnTo>
                    <a:pt x="23504" y="3929"/>
                  </a:lnTo>
                  <a:lnTo>
                    <a:pt x="23647" y="4001"/>
                  </a:lnTo>
                  <a:lnTo>
                    <a:pt x="23849" y="4060"/>
                  </a:lnTo>
                  <a:lnTo>
                    <a:pt x="24218" y="4096"/>
                  </a:lnTo>
                  <a:lnTo>
                    <a:pt x="24504" y="4096"/>
                  </a:lnTo>
                  <a:lnTo>
                    <a:pt x="24551" y="4060"/>
                  </a:lnTo>
                  <a:cubicBezTo>
                    <a:pt x="24611" y="4060"/>
                    <a:pt x="24670" y="4072"/>
                    <a:pt x="24742" y="4072"/>
                  </a:cubicBezTo>
                  <a:lnTo>
                    <a:pt x="24837" y="4037"/>
                  </a:lnTo>
                  <a:lnTo>
                    <a:pt x="25040" y="4025"/>
                  </a:lnTo>
                  <a:lnTo>
                    <a:pt x="25218" y="3977"/>
                  </a:lnTo>
                  <a:lnTo>
                    <a:pt x="25480" y="3787"/>
                  </a:lnTo>
                  <a:lnTo>
                    <a:pt x="25504" y="3739"/>
                  </a:lnTo>
                  <a:cubicBezTo>
                    <a:pt x="25552" y="3703"/>
                    <a:pt x="25599" y="3668"/>
                    <a:pt x="25647" y="3632"/>
                  </a:cubicBezTo>
                  <a:cubicBezTo>
                    <a:pt x="25647" y="3620"/>
                    <a:pt x="25647" y="3596"/>
                    <a:pt x="25647" y="3584"/>
                  </a:cubicBezTo>
                  <a:lnTo>
                    <a:pt x="25706" y="3525"/>
                  </a:lnTo>
                  <a:cubicBezTo>
                    <a:pt x="25718" y="3477"/>
                    <a:pt x="25730" y="3441"/>
                    <a:pt x="25742" y="3406"/>
                  </a:cubicBezTo>
                  <a:cubicBezTo>
                    <a:pt x="25754" y="3358"/>
                    <a:pt x="25742" y="3334"/>
                    <a:pt x="25742" y="3310"/>
                  </a:cubicBezTo>
                  <a:lnTo>
                    <a:pt x="25742" y="3203"/>
                  </a:lnTo>
                  <a:lnTo>
                    <a:pt x="25694" y="3167"/>
                  </a:lnTo>
                  <a:lnTo>
                    <a:pt x="25647" y="3167"/>
                  </a:lnTo>
                  <a:lnTo>
                    <a:pt x="25552" y="3060"/>
                  </a:lnTo>
                  <a:lnTo>
                    <a:pt x="25480" y="3025"/>
                  </a:lnTo>
                  <a:cubicBezTo>
                    <a:pt x="25468" y="2989"/>
                    <a:pt x="25456" y="2953"/>
                    <a:pt x="25444" y="2917"/>
                  </a:cubicBezTo>
                  <a:lnTo>
                    <a:pt x="25313" y="2822"/>
                  </a:lnTo>
                  <a:lnTo>
                    <a:pt x="25206" y="2798"/>
                  </a:lnTo>
                  <a:lnTo>
                    <a:pt x="25171" y="2834"/>
                  </a:lnTo>
                  <a:lnTo>
                    <a:pt x="25028" y="2786"/>
                  </a:lnTo>
                  <a:lnTo>
                    <a:pt x="25040" y="2727"/>
                  </a:lnTo>
                  <a:lnTo>
                    <a:pt x="24790" y="2596"/>
                  </a:lnTo>
                  <a:lnTo>
                    <a:pt x="24813" y="2525"/>
                  </a:lnTo>
                  <a:lnTo>
                    <a:pt x="24682" y="2429"/>
                  </a:lnTo>
                  <a:lnTo>
                    <a:pt x="24611" y="2429"/>
                  </a:lnTo>
                  <a:lnTo>
                    <a:pt x="24635" y="2465"/>
                  </a:lnTo>
                  <a:cubicBezTo>
                    <a:pt x="24670" y="2501"/>
                    <a:pt x="24706" y="2536"/>
                    <a:pt x="24730" y="2572"/>
                  </a:cubicBezTo>
                  <a:lnTo>
                    <a:pt x="24635" y="2584"/>
                  </a:lnTo>
                  <a:lnTo>
                    <a:pt x="24492" y="2489"/>
                  </a:lnTo>
                  <a:lnTo>
                    <a:pt x="24385" y="2477"/>
                  </a:lnTo>
                  <a:lnTo>
                    <a:pt x="24218" y="2358"/>
                  </a:lnTo>
                  <a:lnTo>
                    <a:pt x="24147" y="2358"/>
                  </a:lnTo>
                  <a:cubicBezTo>
                    <a:pt x="24135" y="2358"/>
                    <a:pt x="24147" y="2382"/>
                    <a:pt x="24147" y="2394"/>
                  </a:cubicBezTo>
                  <a:cubicBezTo>
                    <a:pt x="24147" y="2405"/>
                    <a:pt x="24158" y="2417"/>
                    <a:pt x="24170" y="2441"/>
                  </a:cubicBezTo>
                  <a:cubicBezTo>
                    <a:pt x="24135" y="2429"/>
                    <a:pt x="24111" y="2417"/>
                    <a:pt x="24075" y="2417"/>
                  </a:cubicBezTo>
                  <a:lnTo>
                    <a:pt x="23932" y="2263"/>
                  </a:lnTo>
                  <a:cubicBezTo>
                    <a:pt x="23897" y="2251"/>
                    <a:pt x="23861" y="2239"/>
                    <a:pt x="23813" y="2239"/>
                  </a:cubicBezTo>
                  <a:lnTo>
                    <a:pt x="23730" y="2155"/>
                  </a:lnTo>
                  <a:lnTo>
                    <a:pt x="23301" y="1941"/>
                  </a:lnTo>
                  <a:lnTo>
                    <a:pt x="22658" y="1691"/>
                  </a:lnTo>
                  <a:lnTo>
                    <a:pt x="22504" y="1632"/>
                  </a:lnTo>
                  <a:lnTo>
                    <a:pt x="22492" y="1667"/>
                  </a:lnTo>
                  <a:lnTo>
                    <a:pt x="22349" y="1608"/>
                  </a:lnTo>
                  <a:lnTo>
                    <a:pt x="22206" y="1584"/>
                  </a:lnTo>
                  <a:lnTo>
                    <a:pt x="22206" y="1584"/>
                  </a:lnTo>
                  <a:cubicBezTo>
                    <a:pt x="22206" y="1596"/>
                    <a:pt x="22218" y="1608"/>
                    <a:pt x="22218" y="1620"/>
                  </a:cubicBezTo>
                  <a:lnTo>
                    <a:pt x="22123" y="1643"/>
                  </a:lnTo>
                  <a:lnTo>
                    <a:pt x="21992" y="1608"/>
                  </a:lnTo>
                  <a:lnTo>
                    <a:pt x="21813" y="1596"/>
                  </a:lnTo>
                  <a:lnTo>
                    <a:pt x="21730" y="1512"/>
                  </a:lnTo>
                  <a:lnTo>
                    <a:pt x="21611" y="1477"/>
                  </a:lnTo>
                  <a:lnTo>
                    <a:pt x="21611" y="1501"/>
                  </a:lnTo>
                  <a:lnTo>
                    <a:pt x="21682" y="1560"/>
                  </a:lnTo>
                  <a:lnTo>
                    <a:pt x="21599" y="1512"/>
                  </a:lnTo>
                  <a:lnTo>
                    <a:pt x="21468" y="1512"/>
                  </a:lnTo>
                  <a:lnTo>
                    <a:pt x="21420" y="1536"/>
                  </a:lnTo>
                  <a:cubicBezTo>
                    <a:pt x="21420" y="1560"/>
                    <a:pt x="21432" y="1572"/>
                    <a:pt x="21432" y="1596"/>
                  </a:cubicBezTo>
                  <a:lnTo>
                    <a:pt x="21349" y="1691"/>
                  </a:lnTo>
                  <a:lnTo>
                    <a:pt x="21218" y="1691"/>
                  </a:lnTo>
                  <a:lnTo>
                    <a:pt x="21289" y="1620"/>
                  </a:lnTo>
                  <a:lnTo>
                    <a:pt x="21372" y="1584"/>
                  </a:lnTo>
                  <a:lnTo>
                    <a:pt x="21337" y="1548"/>
                  </a:lnTo>
                  <a:lnTo>
                    <a:pt x="21230" y="1548"/>
                  </a:lnTo>
                  <a:lnTo>
                    <a:pt x="21265" y="1501"/>
                  </a:lnTo>
                  <a:lnTo>
                    <a:pt x="21301" y="1477"/>
                  </a:lnTo>
                  <a:lnTo>
                    <a:pt x="21241" y="1453"/>
                  </a:lnTo>
                  <a:lnTo>
                    <a:pt x="21182" y="1489"/>
                  </a:lnTo>
                  <a:lnTo>
                    <a:pt x="21075" y="1572"/>
                  </a:lnTo>
                  <a:lnTo>
                    <a:pt x="21075" y="1512"/>
                  </a:lnTo>
                  <a:lnTo>
                    <a:pt x="21087" y="1489"/>
                  </a:lnTo>
                  <a:lnTo>
                    <a:pt x="21063" y="1465"/>
                  </a:lnTo>
                  <a:cubicBezTo>
                    <a:pt x="21039" y="1477"/>
                    <a:pt x="21015" y="1489"/>
                    <a:pt x="21003" y="1512"/>
                  </a:cubicBezTo>
                  <a:cubicBezTo>
                    <a:pt x="20997" y="1507"/>
                    <a:pt x="20991" y="1504"/>
                    <a:pt x="20985" y="1504"/>
                  </a:cubicBezTo>
                  <a:cubicBezTo>
                    <a:pt x="20980" y="1504"/>
                    <a:pt x="20974" y="1507"/>
                    <a:pt x="20968" y="1512"/>
                  </a:cubicBezTo>
                  <a:cubicBezTo>
                    <a:pt x="20968" y="1489"/>
                    <a:pt x="20956" y="1465"/>
                    <a:pt x="20956" y="1441"/>
                  </a:cubicBezTo>
                  <a:lnTo>
                    <a:pt x="20849" y="1417"/>
                  </a:lnTo>
                  <a:lnTo>
                    <a:pt x="20741" y="1465"/>
                  </a:lnTo>
                  <a:cubicBezTo>
                    <a:pt x="20729" y="1441"/>
                    <a:pt x="20729" y="1417"/>
                    <a:pt x="20718" y="1393"/>
                  </a:cubicBezTo>
                  <a:lnTo>
                    <a:pt x="20670" y="1370"/>
                  </a:lnTo>
                  <a:lnTo>
                    <a:pt x="20575" y="1417"/>
                  </a:lnTo>
                  <a:cubicBezTo>
                    <a:pt x="20563" y="1393"/>
                    <a:pt x="20551" y="1370"/>
                    <a:pt x="20539" y="1346"/>
                  </a:cubicBezTo>
                  <a:cubicBezTo>
                    <a:pt x="20539" y="1322"/>
                    <a:pt x="20539" y="1286"/>
                    <a:pt x="20539" y="1251"/>
                  </a:cubicBezTo>
                  <a:lnTo>
                    <a:pt x="20610" y="1203"/>
                  </a:lnTo>
                  <a:lnTo>
                    <a:pt x="20610" y="1251"/>
                  </a:lnTo>
                  <a:cubicBezTo>
                    <a:pt x="20646" y="1274"/>
                    <a:pt x="20682" y="1298"/>
                    <a:pt x="20706" y="1322"/>
                  </a:cubicBezTo>
                  <a:lnTo>
                    <a:pt x="20860" y="1322"/>
                  </a:lnTo>
                  <a:lnTo>
                    <a:pt x="20956" y="1358"/>
                  </a:lnTo>
                  <a:lnTo>
                    <a:pt x="21063" y="1310"/>
                  </a:lnTo>
                  <a:cubicBezTo>
                    <a:pt x="21063" y="1286"/>
                    <a:pt x="21063" y="1274"/>
                    <a:pt x="21063" y="1262"/>
                  </a:cubicBezTo>
                  <a:lnTo>
                    <a:pt x="20980" y="1227"/>
                  </a:lnTo>
                  <a:lnTo>
                    <a:pt x="20956" y="1203"/>
                  </a:lnTo>
                  <a:lnTo>
                    <a:pt x="20860" y="1167"/>
                  </a:lnTo>
                  <a:cubicBezTo>
                    <a:pt x="20837" y="1179"/>
                    <a:pt x="20825" y="1191"/>
                    <a:pt x="20801" y="1191"/>
                  </a:cubicBezTo>
                  <a:lnTo>
                    <a:pt x="20741" y="1155"/>
                  </a:lnTo>
                  <a:lnTo>
                    <a:pt x="20670" y="1096"/>
                  </a:lnTo>
                  <a:cubicBezTo>
                    <a:pt x="20634" y="1072"/>
                    <a:pt x="20587" y="1060"/>
                    <a:pt x="20551" y="1048"/>
                  </a:cubicBezTo>
                  <a:lnTo>
                    <a:pt x="20432" y="1036"/>
                  </a:lnTo>
                  <a:lnTo>
                    <a:pt x="20396" y="1060"/>
                  </a:lnTo>
                  <a:lnTo>
                    <a:pt x="20444" y="1108"/>
                  </a:lnTo>
                  <a:lnTo>
                    <a:pt x="20479" y="1120"/>
                  </a:lnTo>
                  <a:cubicBezTo>
                    <a:pt x="20479" y="1120"/>
                    <a:pt x="20479" y="1131"/>
                    <a:pt x="20479" y="1143"/>
                  </a:cubicBezTo>
                  <a:lnTo>
                    <a:pt x="20396" y="1143"/>
                  </a:lnTo>
                  <a:lnTo>
                    <a:pt x="20325" y="1131"/>
                  </a:lnTo>
                  <a:lnTo>
                    <a:pt x="20325" y="1167"/>
                  </a:lnTo>
                  <a:lnTo>
                    <a:pt x="20432" y="1215"/>
                  </a:lnTo>
                  <a:lnTo>
                    <a:pt x="20372" y="1227"/>
                  </a:lnTo>
                  <a:lnTo>
                    <a:pt x="20289" y="1227"/>
                  </a:lnTo>
                  <a:lnTo>
                    <a:pt x="20241" y="1274"/>
                  </a:lnTo>
                  <a:lnTo>
                    <a:pt x="20218" y="1370"/>
                  </a:lnTo>
                  <a:lnTo>
                    <a:pt x="20158" y="1322"/>
                  </a:lnTo>
                  <a:lnTo>
                    <a:pt x="20158" y="1239"/>
                  </a:lnTo>
                  <a:lnTo>
                    <a:pt x="20110" y="1203"/>
                  </a:lnTo>
                  <a:lnTo>
                    <a:pt x="19967" y="1191"/>
                  </a:lnTo>
                  <a:lnTo>
                    <a:pt x="19932" y="1191"/>
                  </a:lnTo>
                  <a:lnTo>
                    <a:pt x="19837" y="1143"/>
                  </a:lnTo>
                  <a:lnTo>
                    <a:pt x="19789" y="1143"/>
                  </a:lnTo>
                  <a:lnTo>
                    <a:pt x="19753" y="1155"/>
                  </a:lnTo>
                  <a:lnTo>
                    <a:pt x="19753" y="1203"/>
                  </a:lnTo>
                  <a:lnTo>
                    <a:pt x="19706" y="1167"/>
                  </a:lnTo>
                  <a:lnTo>
                    <a:pt x="19670" y="1120"/>
                  </a:lnTo>
                  <a:lnTo>
                    <a:pt x="19598" y="1120"/>
                  </a:lnTo>
                  <a:lnTo>
                    <a:pt x="19610" y="1167"/>
                  </a:lnTo>
                  <a:cubicBezTo>
                    <a:pt x="19610" y="1191"/>
                    <a:pt x="19598" y="1215"/>
                    <a:pt x="19598" y="1251"/>
                  </a:cubicBezTo>
                  <a:lnTo>
                    <a:pt x="19551" y="1227"/>
                  </a:lnTo>
                  <a:lnTo>
                    <a:pt x="19491" y="1167"/>
                  </a:lnTo>
                  <a:lnTo>
                    <a:pt x="19396" y="1203"/>
                  </a:lnTo>
                  <a:cubicBezTo>
                    <a:pt x="19384" y="1215"/>
                    <a:pt x="19372" y="1227"/>
                    <a:pt x="19360" y="1251"/>
                  </a:cubicBezTo>
                  <a:lnTo>
                    <a:pt x="19336" y="1179"/>
                  </a:lnTo>
                  <a:cubicBezTo>
                    <a:pt x="19336" y="1155"/>
                    <a:pt x="19313" y="1120"/>
                    <a:pt x="19313" y="1096"/>
                  </a:cubicBezTo>
                  <a:lnTo>
                    <a:pt x="19265" y="1084"/>
                  </a:lnTo>
                  <a:lnTo>
                    <a:pt x="19217" y="989"/>
                  </a:lnTo>
                  <a:lnTo>
                    <a:pt x="19158" y="977"/>
                  </a:lnTo>
                  <a:lnTo>
                    <a:pt x="19051" y="977"/>
                  </a:lnTo>
                  <a:lnTo>
                    <a:pt x="18967" y="941"/>
                  </a:lnTo>
                  <a:lnTo>
                    <a:pt x="18813" y="929"/>
                  </a:lnTo>
                  <a:lnTo>
                    <a:pt x="18741" y="858"/>
                  </a:lnTo>
                  <a:lnTo>
                    <a:pt x="18765" y="846"/>
                  </a:lnTo>
                  <a:lnTo>
                    <a:pt x="18955" y="881"/>
                  </a:lnTo>
                  <a:lnTo>
                    <a:pt x="19110" y="881"/>
                  </a:lnTo>
                  <a:lnTo>
                    <a:pt x="19241" y="905"/>
                  </a:lnTo>
                  <a:lnTo>
                    <a:pt x="19491" y="941"/>
                  </a:lnTo>
                  <a:lnTo>
                    <a:pt x="19670" y="905"/>
                  </a:lnTo>
                  <a:lnTo>
                    <a:pt x="19801" y="774"/>
                  </a:lnTo>
                  <a:lnTo>
                    <a:pt x="20039" y="739"/>
                  </a:lnTo>
                  <a:lnTo>
                    <a:pt x="20146" y="691"/>
                  </a:lnTo>
                  <a:lnTo>
                    <a:pt x="20146" y="667"/>
                  </a:lnTo>
                  <a:lnTo>
                    <a:pt x="20075" y="643"/>
                  </a:lnTo>
                  <a:lnTo>
                    <a:pt x="20051" y="608"/>
                  </a:lnTo>
                  <a:lnTo>
                    <a:pt x="19956" y="584"/>
                  </a:lnTo>
                  <a:lnTo>
                    <a:pt x="19848" y="584"/>
                  </a:lnTo>
                  <a:lnTo>
                    <a:pt x="19706" y="500"/>
                  </a:lnTo>
                  <a:lnTo>
                    <a:pt x="19610" y="500"/>
                  </a:lnTo>
                  <a:lnTo>
                    <a:pt x="19503" y="560"/>
                  </a:lnTo>
                  <a:lnTo>
                    <a:pt x="19444" y="560"/>
                  </a:lnTo>
                  <a:lnTo>
                    <a:pt x="19420" y="536"/>
                  </a:lnTo>
                  <a:lnTo>
                    <a:pt x="19527" y="500"/>
                  </a:lnTo>
                  <a:cubicBezTo>
                    <a:pt x="19539" y="477"/>
                    <a:pt x="19539" y="465"/>
                    <a:pt x="19551" y="441"/>
                  </a:cubicBezTo>
                  <a:lnTo>
                    <a:pt x="19432" y="405"/>
                  </a:lnTo>
                  <a:lnTo>
                    <a:pt x="19408" y="381"/>
                  </a:lnTo>
                  <a:lnTo>
                    <a:pt x="19313" y="381"/>
                  </a:lnTo>
                  <a:lnTo>
                    <a:pt x="19229" y="477"/>
                  </a:lnTo>
                  <a:lnTo>
                    <a:pt x="19182" y="477"/>
                  </a:lnTo>
                  <a:cubicBezTo>
                    <a:pt x="19182" y="453"/>
                    <a:pt x="19182" y="429"/>
                    <a:pt x="19194" y="405"/>
                  </a:cubicBezTo>
                  <a:lnTo>
                    <a:pt x="19134" y="405"/>
                  </a:lnTo>
                  <a:lnTo>
                    <a:pt x="19086" y="453"/>
                  </a:lnTo>
                  <a:lnTo>
                    <a:pt x="19027" y="453"/>
                  </a:lnTo>
                  <a:cubicBezTo>
                    <a:pt x="19027" y="441"/>
                    <a:pt x="19015" y="429"/>
                    <a:pt x="19003" y="405"/>
                  </a:cubicBezTo>
                  <a:lnTo>
                    <a:pt x="19086" y="381"/>
                  </a:lnTo>
                  <a:cubicBezTo>
                    <a:pt x="19086" y="358"/>
                    <a:pt x="19086" y="346"/>
                    <a:pt x="19086" y="334"/>
                  </a:cubicBezTo>
                  <a:lnTo>
                    <a:pt x="18967" y="274"/>
                  </a:lnTo>
                  <a:lnTo>
                    <a:pt x="18848" y="274"/>
                  </a:lnTo>
                  <a:lnTo>
                    <a:pt x="18765" y="298"/>
                  </a:lnTo>
                  <a:cubicBezTo>
                    <a:pt x="18765" y="334"/>
                    <a:pt x="18753" y="381"/>
                    <a:pt x="18741" y="417"/>
                  </a:cubicBezTo>
                  <a:lnTo>
                    <a:pt x="18658" y="429"/>
                  </a:lnTo>
                  <a:cubicBezTo>
                    <a:pt x="18658" y="441"/>
                    <a:pt x="18658" y="465"/>
                    <a:pt x="18646" y="477"/>
                  </a:cubicBezTo>
                  <a:cubicBezTo>
                    <a:pt x="18670" y="512"/>
                    <a:pt x="18694" y="548"/>
                    <a:pt x="18717" y="584"/>
                  </a:cubicBezTo>
                  <a:lnTo>
                    <a:pt x="18705" y="643"/>
                  </a:lnTo>
                  <a:lnTo>
                    <a:pt x="18634" y="679"/>
                  </a:lnTo>
                  <a:lnTo>
                    <a:pt x="18586" y="608"/>
                  </a:lnTo>
                  <a:lnTo>
                    <a:pt x="18503" y="596"/>
                  </a:lnTo>
                  <a:cubicBezTo>
                    <a:pt x="18503" y="608"/>
                    <a:pt x="18491" y="608"/>
                    <a:pt x="18491" y="620"/>
                  </a:cubicBezTo>
                  <a:lnTo>
                    <a:pt x="18384" y="608"/>
                  </a:lnTo>
                  <a:lnTo>
                    <a:pt x="18229" y="643"/>
                  </a:lnTo>
                  <a:lnTo>
                    <a:pt x="18348" y="536"/>
                  </a:lnTo>
                  <a:lnTo>
                    <a:pt x="18443" y="524"/>
                  </a:lnTo>
                  <a:cubicBezTo>
                    <a:pt x="18467" y="500"/>
                    <a:pt x="18491" y="477"/>
                    <a:pt x="18515" y="453"/>
                  </a:cubicBezTo>
                  <a:cubicBezTo>
                    <a:pt x="18515" y="441"/>
                    <a:pt x="18503" y="429"/>
                    <a:pt x="18503" y="417"/>
                  </a:cubicBezTo>
                  <a:lnTo>
                    <a:pt x="18455" y="417"/>
                  </a:lnTo>
                  <a:lnTo>
                    <a:pt x="18324" y="465"/>
                  </a:lnTo>
                  <a:lnTo>
                    <a:pt x="18253" y="453"/>
                  </a:lnTo>
                  <a:lnTo>
                    <a:pt x="18265" y="417"/>
                  </a:lnTo>
                  <a:lnTo>
                    <a:pt x="18348" y="381"/>
                  </a:lnTo>
                  <a:lnTo>
                    <a:pt x="18360" y="346"/>
                  </a:lnTo>
                  <a:lnTo>
                    <a:pt x="18253" y="322"/>
                  </a:lnTo>
                  <a:lnTo>
                    <a:pt x="18229" y="298"/>
                  </a:lnTo>
                  <a:lnTo>
                    <a:pt x="18324" y="274"/>
                  </a:lnTo>
                  <a:lnTo>
                    <a:pt x="18360" y="298"/>
                  </a:lnTo>
                  <a:lnTo>
                    <a:pt x="18491" y="298"/>
                  </a:lnTo>
                  <a:lnTo>
                    <a:pt x="18574" y="179"/>
                  </a:lnTo>
                  <a:cubicBezTo>
                    <a:pt x="18574" y="167"/>
                    <a:pt x="18563" y="143"/>
                    <a:pt x="18563" y="131"/>
                  </a:cubicBezTo>
                  <a:lnTo>
                    <a:pt x="18432" y="143"/>
                  </a:lnTo>
                  <a:lnTo>
                    <a:pt x="18372" y="119"/>
                  </a:lnTo>
                  <a:lnTo>
                    <a:pt x="18408" y="60"/>
                  </a:lnTo>
                  <a:cubicBezTo>
                    <a:pt x="18396" y="36"/>
                    <a:pt x="18384" y="24"/>
                    <a:pt x="18372" y="0"/>
                  </a:cubicBezTo>
                  <a:lnTo>
                    <a:pt x="18289" y="48"/>
                  </a:lnTo>
                  <a:lnTo>
                    <a:pt x="18217" y="48"/>
                  </a:lnTo>
                  <a:lnTo>
                    <a:pt x="181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30"/>
            <p:cNvSpPr/>
            <p:nvPr/>
          </p:nvSpPr>
          <p:spPr>
            <a:xfrm>
              <a:off x="953675" y="4234275"/>
              <a:ext cx="3900" cy="2700"/>
            </a:xfrm>
            <a:custGeom>
              <a:avLst/>
              <a:gdLst/>
              <a:ahLst/>
              <a:cxnLst/>
              <a:rect l="l" t="t" r="r" b="b"/>
              <a:pathLst>
                <a:path w="156" h="108" extrusionOk="0">
                  <a:moveTo>
                    <a:pt x="144" y="1"/>
                  </a:moveTo>
                  <a:lnTo>
                    <a:pt x="60" y="25"/>
                  </a:lnTo>
                  <a:lnTo>
                    <a:pt x="1" y="84"/>
                  </a:lnTo>
                  <a:cubicBezTo>
                    <a:pt x="13" y="84"/>
                    <a:pt x="13" y="96"/>
                    <a:pt x="24" y="108"/>
                  </a:cubicBezTo>
                  <a:cubicBezTo>
                    <a:pt x="36" y="96"/>
                    <a:pt x="60" y="72"/>
                    <a:pt x="72" y="60"/>
                  </a:cubicBezTo>
                  <a:lnTo>
                    <a:pt x="155" y="48"/>
                  </a:lnTo>
                  <a:cubicBezTo>
                    <a:pt x="155" y="36"/>
                    <a:pt x="144" y="25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30"/>
            <p:cNvSpPr/>
            <p:nvPr/>
          </p:nvSpPr>
          <p:spPr>
            <a:xfrm>
              <a:off x="940575" y="4220875"/>
              <a:ext cx="18475" cy="14925"/>
            </a:xfrm>
            <a:custGeom>
              <a:avLst/>
              <a:gdLst/>
              <a:ahLst/>
              <a:cxnLst/>
              <a:rect l="l" t="t" r="r" b="b"/>
              <a:pathLst>
                <a:path w="739" h="597" extrusionOk="0">
                  <a:moveTo>
                    <a:pt x="525" y="1"/>
                  </a:moveTo>
                  <a:lnTo>
                    <a:pt x="370" y="25"/>
                  </a:lnTo>
                  <a:lnTo>
                    <a:pt x="310" y="108"/>
                  </a:lnTo>
                  <a:lnTo>
                    <a:pt x="346" y="132"/>
                  </a:lnTo>
                  <a:lnTo>
                    <a:pt x="441" y="180"/>
                  </a:lnTo>
                  <a:lnTo>
                    <a:pt x="441" y="227"/>
                  </a:lnTo>
                  <a:lnTo>
                    <a:pt x="370" y="215"/>
                  </a:lnTo>
                  <a:cubicBezTo>
                    <a:pt x="358" y="215"/>
                    <a:pt x="358" y="227"/>
                    <a:pt x="346" y="239"/>
                  </a:cubicBezTo>
                  <a:lnTo>
                    <a:pt x="239" y="180"/>
                  </a:lnTo>
                  <a:lnTo>
                    <a:pt x="239" y="144"/>
                  </a:lnTo>
                  <a:lnTo>
                    <a:pt x="179" y="96"/>
                  </a:lnTo>
                  <a:cubicBezTo>
                    <a:pt x="156" y="108"/>
                    <a:pt x="144" y="108"/>
                    <a:pt x="120" y="120"/>
                  </a:cubicBezTo>
                  <a:lnTo>
                    <a:pt x="72" y="180"/>
                  </a:lnTo>
                  <a:lnTo>
                    <a:pt x="1" y="203"/>
                  </a:lnTo>
                  <a:cubicBezTo>
                    <a:pt x="13" y="215"/>
                    <a:pt x="13" y="239"/>
                    <a:pt x="13" y="251"/>
                  </a:cubicBezTo>
                  <a:lnTo>
                    <a:pt x="72" y="299"/>
                  </a:lnTo>
                  <a:cubicBezTo>
                    <a:pt x="72" y="334"/>
                    <a:pt x="72" y="358"/>
                    <a:pt x="60" y="382"/>
                  </a:cubicBezTo>
                  <a:lnTo>
                    <a:pt x="132" y="441"/>
                  </a:lnTo>
                  <a:lnTo>
                    <a:pt x="203" y="441"/>
                  </a:lnTo>
                  <a:lnTo>
                    <a:pt x="358" y="477"/>
                  </a:lnTo>
                  <a:cubicBezTo>
                    <a:pt x="358" y="489"/>
                    <a:pt x="370" y="501"/>
                    <a:pt x="382" y="513"/>
                  </a:cubicBezTo>
                  <a:lnTo>
                    <a:pt x="322" y="549"/>
                  </a:lnTo>
                  <a:lnTo>
                    <a:pt x="370" y="596"/>
                  </a:lnTo>
                  <a:lnTo>
                    <a:pt x="465" y="596"/>
                  </a:lnTo>
                  <a:lnTo>
                    <a:pt x="513" y="549"/>
                  </a:lnTo>
                  <a:lnTo>
                    <a:pt x="513" y="501"/>
                  </a:lnTo>
                  <a:lnTo>
                    <a:pt x="632" y="465"/>
                  </a:lnTo>
                  <a:lnTo>
                    <a:pt x="691" y="430"/>
                  </a:lnTo>
                  <a:cubicBezTo>
                    <a:pt x="691" y="418"/>
                    <a:pt x="679" y="394"/>
                    <a:pt x="668" y="382"/>
                  </a:cubicBezTo>
                  <a:lnTo>
                    <a:pt x="560" y="322"/>
                  </a:lnTo>
                  <a:lnTo>
                    <a:pt x="560" y="299"/>
                  </a:lnTo>
                  <a:lnTo>
                    <a:pt x="691" y="251"/>
                  </a:lnTo>
                  <a:cubicBezTo>
                    <a:pt x="703" y="227"/>
                    <a:pt x="715" y="191"/>
                    <a:pt x="727" y="156"/>
                  </a:cubicBezTo>
                  <a:cubicBezTo>
                    <a:pt x="739" y="132"/>
                    <a:pt x="715" y="108"/>
                    <a:pt x="715" y="72"/>
                  </a:cubicBezTo>
                  <a:lnTo>
                    <a:pt x="6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30"/>
            <p:cNvSpPr/>
            <p:nvPr/>
          </p:nvSpPr>
          <p:spPr>
            <a:xfrm>
              <a:off x="958450" y="4225650"/>
              <a:ext cx="2100" cy="2700"/>
            </a:xfrm>
            <a:custGeom>
              <a:avLst/>
              <a:gdLst/>
              <a:ahLst/>
              <a:cxnLst/>
              <a:rect l="l" t="t" r="r" b="b"/>
              <a:pathLst>
                <a:path w="84" h="108" extrusionOk="0">
                  <a:moveTo>
                    <a:pt x="48" y="0"/>
                  </a:moveTo>
                  <a:lnTo>
                    <a:pt x="0" y="84"/>
                  </a:lnTo>
                  <a:lnTo>
                    <a:pt x="83" y="10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30"/>
            <p:cNvSpPr/>
            <p:nvPr/>
          </p:nvSpPr>
          <p:spPr>
            <a:xfrm>
              <a:off x="988500" y="4230700"/>
              <a:ext cx="6575" cy="5700"/>
            </a:xfrm>
            <a:custGeom>
              <a:avLst/>
              <a:gdLst/>
              <a:ahLst/>
              <a:cxnLst/>
              <a:rect l="l" t="t" r="r" b="b"/>
              <a:pathLst>
                <a:path w="263" h="228" extrusionOk="0">
                  <a:moveTo>
                    <a:pt x="48" y="1"/>
                  </a:moveTo>
                  <a:cubicBezTo>
                    <a:pt x="36" y="37"/>
                    <a:pt x="24" y="72"/>
                    <a:pt x="13" y="108"/>
                  </a:cubicBezTo>
                  <a:cubicBezTo>
                    <a:pt x="1" y="144"/>
                    <a:pt x="24" y="156"/>
                    <a:pt x="36" y="179"/>
                  </a:cubicBezTo>
                  <a:lnTo>
                    <a:pt x="239" y="227"/>
                  </a:lnTo>
                  <a:cubicBezTo>
                    <a:pt x="239" y="203"/>
                    <a:pt x="251" y="179"/>
                    <a:pt x="263" y="156"/>
                  </a:cubicBezTo>
                  <a:lnTo>
                    <a:pt x="155" y="4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30"/>
            <p:cNvSpPr/>
            <p:nvPr/>
          </p:nvSpPr>
          <p:spPr>
            <a:xfrm>
              <a:off x="922125" y="4227425"/>
              <a:ext cx="13425" cy="8375"/>
            </a:xfrm>
            <a:custGeom>
              <a:avLst/>
              <a:gdLst/>
              <a:ahLst/>
              <a:cxnLst/>
              <a:rect l="l" t="t" r="r" b="b"/>
              <a:pathLst>
                <a:path w="537" h="335" extrusionOk="0">
                  <a:moveTo>
                    <a:pt x="215" y="1"/>
                  </a:moveTo>
                  <a:lnTo>
                    <a:pt x="24" y="25"/>
                  </a:lnTo>
                  <a:cubicBezTo>
                    <a:pt x="24" y="60"/>
                    <a:pt x="12" y="96"/>
                    <a:pt x="1" y="120"/>
                  </a:cubicBezTo>
                  <a:lnTo>
                    <a:pt x="60" y="215"/>
                  </a:lnTo>
                  <a:lnTo>
                    <a:pt x="179" y="287"/>
                  </a:lnTo>
                  <a:lnTo>
                    <a:pt x="274" y="299"/>
                  </a:lnTo>
                  <a:lnTo>
                    <a:pt x="346" y="334"/>
                  </a:lnTo>
                  <a:lnTo>
                    <a:pt x="465" y="310"/>
                  </a:lnTo>
                  <a:cubicBezTo>
                    <a:pt x="489" y="287"/>
                    <a:pt x="513" y="251"/>
                    <a:pt x="536" y="215"/>
                  </a:cubicBezTo>
                  <a:cubicBezTo>
                    <a:pt x="524" y="203"/>
                    <a:pt x="524" y="179"/>
                    <a:pt x="513" y="156"/>
                  </a:cubicBezTo>
                  <a:lnTo>
                    <a:pt x="429" y="37"/>
                  </a:lnTo>
                  <a:lnTo>
                    <a:pt x="346" y="49"/>
                  </a:lnTo>
                  <a:cubicBezTo>
                    <a:pt x="298" y="37"/>
                    <a:pt x="263" y="13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30"/>
            <p:cNvSpPr/>
            <p:nvPr/>
          </p:nvSpPr>
          <p:spPr>
            <a:xfrm>
              <a:off x="938800" y="4236075"/>
              <a:ext cx="14300" cy="5075"/>
            </a:xfrm>
            <a:custGeom>
              <a:avLst/>
              <a:gdLst/>
              <a:ahLst/>
              <a:cxnLst/>
              <a:rect l="l" t="t" r="r" b="b"/>
              <a:pathLst>
                <a:path w="572" h="203" extrusionOk="0">
                  <a:moveTo>
                    <a:pt x="84" y="0"/>
                  </a:moveTo>
                  <a:lnTo>
                    <a:pt x="36" y="60"/>
                  </a:lnTo>
                  <a:lnTo>
                    <a:pt x="72" y="95"/>
                  </a:lnTo>
                  <a:lnTo>
                    <a:pt x="0" y="107"/>
                  </a:lnTo>
                  <a:lnTo>
                    <a:pt x="48" y="155"/>
                  </a:lnTo>
                  <a:lnTo>
                    <a:pt x="227" y="191"/>
                  </a:lnTo>
                  <a:lnTo>
                    <a:pt x="393" y="179"/>
                  </a:lnTo>
                  <a:lnTo>
                    <a:pt x="453" y="131"/>
                  </a:lnTo>
                  <a:cubicBezTo>
                    <a:pt x="465" y="155"/>
                    <a:pt x="477" y="179"/>
                    <a:pt x="488" y="191"/>
                  </a:cubicBezTo>
                  <a:lnTo>
                    <a:pt x="512" y="203"/>
                  </a:lnTo>
                  <a:lnTo>
                    <a:pt x="512" y="143"/>
                  </a:lnTo>
                  <a:cubicBezTo>
                    <a:pt x="512" y="119"/>
                    <a:pt x="560" y="95"/>
                    <a:pt x="572" y="72"/>
                  </a:cubicBezTo>
                  <a:cubicBezTo>
                    <a:pt x="572" y="48"/>
                    <a:pt x="560" y="36"/>
                    <a:pt x="548" y="12"/>
                  </a:cubicBezTo>
                  <a:lnTo>
                    <a:pt x="536" y="24"/>
                  </a:lnTo>
                  <a:lnTo>
                    <a:pt x="429" y="24"/>
                  </a:lnTo>
                  <a:cubicBezTo>
                    <a:pt x="417" y="48"/>
                    <a:pt x="405" y="72"/>
                    <a:pt x="393" y="84"/>
                  </a:cubicBezTo>
                  <a:lnTo>
                    <a:pt x="334" y="84"/>
                  </a:lnTo>
                  <a:lnTo>
                    <a:pt x="250" y="107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30"/>
            <p:cNvSpPr/>
            <p:nvPr/>
          </p:nvSpPr>
          <p:spPr>
            <a:xfrm>
              <a:off x="967375" y="4239925"/>
              <a:ext cx="8050" cy="6000"/>
            </a:xfrm>
            <a:custGeom>
              <a:avLst/>
              <a:gdLst/>
              <a:ahLst/>
              <a:cxnLst/>
              <a:rect l="l" t="t" r="r" b="b"/>
              <a:pathLst>
                <a:path w="322" h="240" extrusionOk="0">
                  <a:moveTo>
                    <a:pt x="119" y="1"/>
                  </a:moveTo>
                  <a:lnTo>
                    <a:pt x="36" y="13"/>
                  </a:lnTo>
                  <a:lnTo>
                    <a:pt x="36" y="72"/>
                  </a:lnTo>
                  <a:lnTo>
                    <a:pt x="131" y="72"/>
                  </a:lnTo>
                  <a:lnTo>
                    <a:pt x="96" y="84"/>
                  </a:lnTo>
                  <a:lnTo>
                    <a:pt x="36" y="120"/>
                  </a:lnTo>
                  <a:lnTo>
                    <a:pt x="0" y="180"/>
                  </a:lnTo>
                  <a:lnTo>
                    <a:pt x="36" y="215"/>
                  </a:lnTo>
                  <a:lnTo>
                    <a:pt x="155" y="239"/>
                  </a:lnTo>
                  <a:lnTo>
                    <a:pt x="238" y="168"/>
                  </a:lnTo>
                  <a:lnTo>
                    <a:pt x="310" y="180"/>
                  </a:lnTo>
                  <a:lnTo>
                    <a:pt x="322" y="144"/>
                  </a:lnTo>
                  <a:lnTo>
                    <a:pt x="274" y="84"/>
                  </a:lnTo>
                  <a:cubicBezTo>
                    <a:pt x="274" y="60"/>
                    <a:pt x="286" y="37"/>
                    <a:pt x="298" y="13"/>
                  </a:cubicBezTo>
                  <a:lnTo>
                    <a:pt x="203" y="1"/>
                  </a:lnTo>
                  <a:cubicBezTo>
                    <a:pt x="191" y="13"/>
                    <a:pt x="179" y="13"/>
                    <a:pt x="167" y="13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30"/>
            <p:cNvSpPr/>
            <p:nvPr/>
          </p:nvSpPr>
          <p:spPr>
            <a:xfrm>
              <a:off x="935225" y="4201550"/>
              <a:ext cx="4775" cy="1200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60" y="0"/>
                  </a:moveTo>
                  <a:lnTo>
                    <a:pt x="0" y="48"/>
                  </a:lnTo>
                  <a:lnTo>
                    <a:pt x="96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30"/>
            <p:cNvSpPr/>
            <p:nvPr/>
          </p:nvSpPr>
          <p:spPr>
            <a:xfrm>
              <a:off x="907550" y="4208675"/>
              <a:ext cx="4775" cy="3600"/>
            </a:xfrm>
            <a:custGeom>
              <a:avLst/>
              <a:gdLst/>
              <a:ahLst/>
              <a:cxnLst/>
              <a:rect l="l" t="t" r="r" b="b"/>
              <a:pathLst>
                <a:path w="191" h="144" extrusionOk="0">
                  <a:moveTo>
                    <a:pt x="84" y="1"/>
                  </a:moveTo>
                  <a:lnTo>
                    <a:pt x="0" y="60"/>
                  </a:lnTo>
                  <a:cubicBezTo>
                    <a:pt x="0" y="84"/>
                    <a:pt x="0" y="120"/>
                    <a:pt x="12" y="144"/>
                  </a:cubicBezTo>
                  <a:lnTo>
                    <a:pt x="72" y="132"/>
                  </a:lnTo>
                  <a:lnTo>
                    <a:pt x="167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30"/>
            <p:cNvSpPr/>
            <p:nvPr/>
          </p:nvSpPr>
          <p:spPr>
            <a:xfrm>
              <a:off x="934925" y="4233400"/>
              <a:ext cx="3900" cy="5375"/>
            </a:xfrm>
            <a:custGeom>
              <a:avLst/>
              <a:gdLst/>
              <a:ahLst/>
              <a:cxnLst/>
              <a:rect l="l" t="t" r="r" b="b"/>
              <a:pathLst>
                <a:path w="156" h="215" extrusionOk="0">
                  <a:moveTo>
                    <a:pt x="72" y="0"/>
                  </a:moveTo>
                  <a:cubicBezTo>
                    <a:pt x="60" y="36"/>
                    <a:pt x="60" y="71"/>
                    <a:pt x="48" y="107"/>
                  </a:cubicBezTo>
                  <a:lnTo>
                    <a:pt x="1" y="167"/>
                  </a:lnTo>
                  <a:lnTo>
                    <a:pt x="24" y="214"/>
                  </a:lnTo>
                  <a:lnTo>
                    <a:pt x="84" y="155"/>
                  </a:lnTo>
                  <a:lnTo>
                    <a:pt x="155" y="60"/>
                  </a:lnTo>
                  <a:cubicBezTo>
                    <a:pt x="132" y="36"/>
                    <a:pt x="96" y="12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30"/>
            <p:cNvSpPr/>
            <p:nvPr/>
          </p:nvSpPr>
          <p:spPr>
            <a:xfrm>
              <a:off x="900700" y="4195300"/>
              <a:ext cx="31575" cy="17575"/>
            </a:xfrm>
            <a:custGeom>
              <a:avLst/>
              <a:gdLst/>
              <a:ahLst/>
              <a:cxnLst/>
              <a:rect l="l" t="t" r="r" b="b"/>
              <a:pathLst>
                <a:path w="1263" h="703" extrusionOk="0">
                  <a:moveTo>
                    <a:pt x="1250" y="0"/>
                  </a:moveTo>
                  <a:lnTo>
                    <a:pt x="1084" y="107"/>
                  </a:lnTo>
                  <a:lnTo>
                    <a:pt x="929" y="155"/>
                  </a:lnTo>
                  <a:lnTo>
                    <a:pt x="822" y="167"/>
                  </a:lnTo>
                  <a:lnTo>
                    <a:pt x="739" y="238"/>
                  </a:lnTo>
                  <a:lnTo>
                    <a:pt x="679" y="333"/>
                  </a:lnTo>
                  <a:lnTo>
                    <a:pt x="560" y="393"/>
                  </a:lnTo>
                  <a:lnTo>
                    <a:pt x="429" y="393"/>
                  </a:lnTo>
                  <a:lnTo>
                    <a:pt x="274" y="476"/>
                  </a:lnTo>
                  <a:lnTo>
                    <a:pt x="227" y="452"/>
                  </a:lnTo>
                  <a:lnTo>
                    <a:pt x="143" y="452"/>
                  </a:lnTo>
                  <a:lnTo>
                    <a:pt x="96" y="536"/>
                  </a:lnTo>
                  <a:lnTo>
                    <a:pt x="0" y="595"/>
                  </a:lnTo>
                  <a:lnTo>
                    <a:pt x="60" y="631"/>
                  </a:lnTo>
                  <a:lnTo>
                    <a:pt x="119" y="607"/>
                  </a:lnTo>
                  <a:lnTo>
                    <a:pt x="238" y="703"/>
                  </a:lnTo>
                  <a:cubicBezTo>
                    <a:pt x="238" y="667"/>
                    <a:pt x="227" y="631"/>
                    <a:pt x="215" y="607"/>
                  </a:cubicBezTo>
                  <a:cubicBezTo>
                    <a:pt x="215" y="572"/>
                    <a:pt x="238" y="560"/>
                    <a:pt x="238" y="548"/>
                  </a:cubicBezTo>
                  <a:lnTo>
                    <a:pt x="453" y="464"/>
                  </a:lnTo>
                  <a:lnTo>
                    <a:pt x="477" y="476"/>
                  </a:lnTo>
                  <a:lnTo>
                    <a:pt x="572" y="464"/>
                  </a:lnTo>
                  <a:lnTo>
                    <a:pt x="703" y="476"/>
                  </a:lnTo>
                  <a:lnTo>
                    <a:pt x="798" y="464"/>
                  </a:lnTo>
                  <a:lnTo>
                    <a:pt x="917" y="464"/>
                  </a:lnTo>
                  <a:lnTo>
                    <a:pt x="1024" y="488"/>
                  </a:lnTo>
                  <a:lnTo>
                    <a:pt x="1084" y="476"/>
                  </a:lnTo>
                  <a:lnTo>
                    <a:pt x="1203" y="333"/>
                  </a:lnTo>
                  <a:lnTo>
                    <a:pt x="1179" y="250"/>
                  </a:lnTo>
                  <a:lnTo>
                    <a:pt x="1203" y="214"/>
                  </a:lnTo>
                  <a:cubicBezTo>
                    <a:pt x="1191" y="191"/>
                    <a:pt x="1179" y="155"/>
                    <a:pt x="1179" y="131"/>
                  </a:cubicBezTo>
                  <a:lnTo>
                    <a:pt x="1262" y="24"/>
                  </a:lnTo>
                  <a:cubicBezTo>
                    <a:pt x="1262" y="12"/>
                    <a:pt x="1250" y="12"/>
                    <a:pt x="12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30"/>
            <p:cNvSpPr/>
            <p:nvPr/>
          </p:nvSpPr>
          <p:spPr>
            <a:xfrm>
              <a:off x="929875" y="4236650"/>
              <a:ext cx="3300" cy="1525"/>
            </a:xfrm>
            <a:custGeom>
              <a:avLst/>
              <a:gdLst/>
              <a:ahLst/>
              <a:cxnLst/>
              <a:rect l="l" t="t" r="r" b="b"/>
              <a:pathLst>
                <a:path w="132" h="61" extrusionOk="0">
                  <a:moveTo>
                    <a:pt x="0" y="1"/>
                  </a:moveTo>
                  <a:lnTo>
                    <a:pt x="95" y="61"/>
                  </a:lnTo>
                  <a:lnTo>
                    <a:pt x="131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30"/>
            <p:cNvSpPr/>
            <p:nvPr/>
          </p:nvSpPr>
          <p:spPr>
            <a:xfrm>
              <a:off x="931650" y="4221475"/>
              <a:ext cx="2400" cy="4200"/>
            </a:xfrm>
            <a:custGeom>
              <a:avLst/>
              <a:gdLst/>
              <a:ahLst/>
              <a:cxnLst/>
              <a:rect l="l" t="t" r="r" b="b"/>
              <a:pathLst>
                <a:path w="96" h="168" extrusionOk="0">
                  <a:moveTo>
                    <a:pt x="60" y="1"/>
                  </a:moveTo>
                  <a:lnTo>
                    <a:pt x="60" y="108"/>
                  </a:lnTo>
                  <a:lnTo>
                    <a:pt x="1" y="167"/>
                  </a:lnTo>
                  <a:cubicBezTo>
                    <a:pt x="24" y="167"/>
                    <a:pt x="60" y="156"/>
                    <a:pt x="96" y="156"/>
                  </a:cubicBezTo>
                  <a:cubicBezTo>
                    <a:pt x="96" y="144"/>
                    <a:pt x="96" y="120"/>
                    <a:pt x="96" y="96"/>
                  </a:cubicBezTo>
                  <a:cubicBezTo>
                    <a:pt x="84" y="60"/>
                    <a:pt x="72" y="25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30"/>
            <p:cNvSpPr/>
            <p:nvPr/>
          </p:nvSpPr>
          <p:spPr>
            <a:xfrm>
              <a:off x="973325" y="4003300"/>
              <a:ext cx="18175" cy="12225"/>
            </a:xfrm>
            <a:custGeom>
              <a:avLst/>
              <a:gdLst/>
              <a:ahLst/>
              <a:cxnLst/>
              <a:rect l="l" t="t" r="r" b="b"/>
              <a:pathLst>
                <a:path w="727" h="489" extrusionOk="0">
                  <a:moveTo>
                    <a:pt x="310" y="1"/>
                  </a:moveTo>
                  <a:lnTo>
                    <a:pt x="167" y="143"/>
                  </a:lnTo>
                  <a:lnTo>
                    <a:pt x="167" y="227"/>
                  </a:lnTo>
                  <a:lnTo>
                    <a:pt x="72" y="286"/>
                  </a:lnTo>
                  <a:lnTo>
                    <a:pt x="96" y="358"/>
                  </a:lnTo>
                  <a:lnTo>
                    <a:pt x="36" y="382"/>
                  </a:lnTo>
                  <a:cubicBezTo>
                    <a:pt x="24" y="417"/>
                    <a:pt x="12" y="453"/>
                    <a:pt x="0" y="489"/>
                  </a:cubicBezTo>
                  <a:lnTo>
                    <a:pt x="72" y="489"/>
                  </a:lnTo>
                  <a:lnTo>
                    <a:pt x="227" y="358"/>
                  </a:lnTo>
                  <a:lnTo>
                    <a:pt x="227" y="358"/>
                  </a:lnTo>
                  <a:cubicBezTo>
                    <a:pt x="227" y="382"/>
                    <a:pt x="215" y="417"/>
                    <a:pt x="215" y="441"/>
                  </a:cubicBezTo>
                  <a:lnTo>
                    <a:pt x="310" y="465"/>
                  </a:lnTo>
                  <a:lnTo>
                    <a:pt x="358" y="405"/>
                  </a:lnTo>
                  <a:lnTo>
                    <a:pt x="501" y="346"/>
                  </a:lnTo>
                  <a:lnTo>
                    <a:pt x="727" y="203"/>
                  </a:lnTo>
                  <a:lnTo>
                    <a:pt x="560" y="96"/>
                  </a:lnTo>
                  <a:lnTo>
                    <a:pt x="477" y="60"/>
                  </a:lnTo>
                  <a:lnTo>
                    <a:pt x="477" y="108"/>
                  </a:lnTo>
                  <a:lnTo>
                    <a:pt x="560" y="179"/>
                  </a:lnTo>
                  <a:lnTo>
                    <a:pt x="358" y="179"/>
                  </a:lnTo>
                  <a:lnTo>
                    <a:pt x="262" y="286"/>
                  </a:lnTo>
                  <a:cubicBezTo>
                    <a:pt x="250" y="262"/>
                    <a:pt x="239" y="239"/>
                    <a:pt x="239" y="215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30"/>
            <p:cNvSpPr/>
            <p:nvPr/>
          </p:nvSpPr>
          <p:spPr>
            <a:xfrm>
              <a:off x="1065900" y="3969975"/>
              <a:ext cx="6575" cy="5975"/>
            </a:xfrm>
            <a:custGeom>
              <a:avLst/>
              <a:gdLst/>
              <a:ahLst/>
              <a:cxnLst/>
              <a:rect l="l" t="t" r="r" b="b"/>
              <a:pathLst>
                <a:path w="263" h="239" extrusionOk="0">
                  <a:moveTo>
                    <a:pt x="227" y="0"/>
                  </a:moveTo>
                  <a:lnTo>
                    <a:pt x="0" y="119"/>
                  </a:lnTo>
                  <a:lnTo>
                    <a:pt x="131" y="238"/>
                  </a:lnTo>
                  <a:cubicBezTo>
                    <a:pt x="143" y="214"/>
                    <a:pt x="155" y="191"/>
                    <a:pt x="155" y="167"/>
                  </a:cubicBezTo>
                  <a:lnTo>
                    <a:pt x="262" y="83"/>
                  </a:lnTo>
                  <a:cubicBezTo>
                    <a:pt x="250" y="60"/>
                    <a:pt x="238" y="24"/>
                    <a:pt x="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30"/>
            <p:cNvSpPr/>
            <p:nvPr/>
          </p:nvSpPr>
          <p:spPr>
            <a:xfrm>
              <a:off x="967075" y="4010450"/>
              <a:ext cx="4475" cy="1800"/>
            </a:xfrm>
            <a:custGeom>
              <a:avLst/>
              <a:gdLst/>
              <a:ahLst/>
              <a:cxnLst/>
              <a:rect l="l" t="t" r="r" b="b"/>
              <a:pathLst>
                <a:path w="179" h="72" extrusionOk="0">
                  <a:moveTo>
                    <a:pt x="72" y="0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179" y="6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30"/>
            <p:cNvSpPr/>
            <p:nvPr/>
          </p:nvSpPr>
          <p:spPr>
            <a:xfrm>
              <a:off x="963800" y="4037225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48" y="1"/>
                  </a:moveTo>
                  <a:lnTo>
                    <a:pt x="0" y="37"/>
                  </a:lnTo>
                  <a:lnTo>
                    <a:pt x="60" y="84"/>
                  </a:lnTo>
                  <a:lnTo>
                    <a:pt x="120" y="13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30"/>
            <p:cNvSpPr/>
            <p:nvPr/>
          </p:nvSpPr>
          <p:spPr>
            <a:xfrm>
              <a:off x="963200" y="4013125"/>
              <a:ext cx="8075" cy="4775"/>
            </a:xfrm>
            <a:custGeom>
              <a:avLst/>
              <a:gdLst/>
              <a:ahLst/>
              <a:cxnLst/>
              <a:rect l="l" t="t" r="r" b="b"/>
              <a:pathLst>
                <a:path w="323" h="191" extrusionOk="0">
                  <a:moveTo>
                    <a:pt x="322" y="0"/>
                  </a:moveTo>
                  <a:lnTo>
                    <a:pt x="24" y="108"/>
                  </a:lnTo>
                  <a:cubicBezTo>
                    <a:pt x="24" y="131"/>
                    <a:pt x="1" y="155"/>
                    <a:pt x="1" y="191"/>
                  </a:cubicBezTo>
                  <a:lnTo>
                    <a:pt x="167" y="119"/>
                  </a:lnTo>
                  <a:lnTo>
                    <a:pt x="322" y="155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30"/>
            <p:cNvSpPr/>
            <p:nvPr/>
          </p:nvSpPr>
          <p:spPr>
            <a:xfrm>
              <a:off x="965000" y="4003300"/>
              <a:ext cx="9550" cy="6575"/>
            </a:xfrm>
            <a:custGeom>
              <a:avLst/>
              <a:gdLst/>
              <a:ahLst/>
              <a:cxnLst/>
              <a:rect l="l" t="t" r="r" b="b"/>
              <a:pathLst>
                <a:path w="382" h="263" extrusionOk="0">
                  <a:moveTo>
                    <a:pt x="250" y="1"/>
                  </a:moveTo>
                  <a:lnTo>
                    <a:pt x="274" y="36"/>
                  </a:lnTo>
                  <a:lnTo>
                    <a:pt x="167" y="120"/>
                  </a:lnTo>
                  <a:lnTo>
                    <a:pt x="48" y="96"/>
                  </a:lnTo>
                  <a:lnTo>
                    <a:pt x="0" y="179"/>
                  </a:lnTo>
                  <a:lnTo>
                    <a:pt x="48" y="227"/>
                  </a:lnTo>
                  <a:lnTo>
                    <a:pt x="202" y="155"/>
                  </a:lnTo>
                  <a:lnTo>
                    <a:pt x="298" y="155"/>
                  </a:lnTo>
                  <a:lnTo>
                    <a:pt x="143" y="215"/>
                  </a:lnTo>
                  <a:lnTo>
                    <a:pt x="202" y="262"/>
                  </a:lnTo>
                  <a:lnTo>
                    <a:pt x="381" y="227"/>
                  </a:lnTo>
                  <a:cubicBezTo>
                    <a:pt x="381" y="191"/>
                    <a:pt x="381" y="155"/>
                    <a:pt x="369" y="108"/>
                  </a:cubicBezTo>
                  <a:cubicBezTo>
                    <a:pt x="357" y="72"/>
                    <a:pt x="345" y="36"/>
                    <a:pt x="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30"/>
            <p:cNvSpPr/>
            <p:nvPr/>
          </p:nvSpPr>
          <p:spPr>
            <a:xfrm>
              <a:off x="985825" y="4002100"/>
              <a:ext cx="5675" cy="2725"/>
            </a:xfrm>
            <a:custGeom>
              <a:avLst/>
              <a:gdLst/>
              <a:ahLst/>
              <a:cxnLst/>
              <a:rect l="l" t="t" r="r" b="b"/>
              <a:pathLst>
                <a:path w="227" h="109" extrusionOk="0">
                  <a:moveTo>
                    <a:pt x="96" y="1"/>
                  </a:moveTo>
                  <a:lnTo>
                    <a:pt x="1" y="25"/>
                  </a:lnTo>
                  <a:lnTo>
                    <a:pt x="48" y="60"/>
                  </a:lnTo>
                  <a:lnTo>
                    <a:pt x="227" y="108"/>
                  </a:lnTo>
                  <a:cubicBezTo>
                    <a:pt x="227" y="84"/>
                    <a:pt x="227" y="72"/>
                    <a:pt x="227" y="49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30"/>
            <p:cNvSpPr/>
            <p:nvPr/>
          </p:nvSpPr>
          <p:spPr>
            <a:xfrm>
              <a:off x="943850" y="4054500"/>
              <a:ext cx="3600" cy="4475"/>
            </a:xfrm>
            <a:custGeom>
              <a:avLst/>
              <a:gdLst/>
              <a:ahLst/>
              <a:cxnLst/>
              <a:rect l="l" t="t" r="r" b="b"/>
              <a:pathLst>
                <a:path w="144" h="179" extrusionOk="0">
                  <a:moveTo>
                    <a:pt x="120" y="0"/>
                  </a:moveTo>
                  <a:lnTo>
                    <a:pt x="1" y="84"/>
                  </a:lnTo>
                  <a:cubicBezTo>
                    <a:pt x="25" y="119"/>
                    <a:pt x="36" y="143"/>
                    <a:pt x="48" y="179"/>
                  </a:cubicBezTo>
                  <a:lnTo>
                    <a:pt x="144" y="84"/>
                  </a:lnTo>
                  <a:cubicBezTo>
                    <a:pt x="144" y="60"/>
                    <a:pt x="132" y="24"/>
                    <a:pt x="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30"/>
            <p:cNvSpPr/>
            <p:nvPr/>
          </p:nvSpPr>
          <p:spPr>
            <a:xfrm>
              <a:off x="945950" y="4059250"/>
              <a:ext cx="4475" cy="2125"/>
            </a:xfrm>
            <a:custGeom>
              <a:avLst/>
              <a:gdLst/>
              <a:ahLst/>
              <a:cxnLst/>
              <a:rect l="l" t="t" r="r" b="b"/>
              <a:pathLst>
                <a:path w="179" h="85" extrusionOk="0">
                  <a:moveTo>
                    <a:pt x="60" y="1"/>
                  </a:moveTo>
                  <a:lnTo>
                    <a:pt x="0" y="37"/>
                  </a:lnTo>
                  <a:cubicBezTo>
                    <a:pt x="12" y="49"/>
                    <a:pt x="12" y="72"/>
                    <a:pt x="24" y="84"/>
                  </a:cubicBezTo>
                  <a:lnTo>
                    <a:pt x="179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30"/>
            <p:cNvSpPr/>
            <p:nvPr/>
          </p:nvSpPr>
          <p:spPr>
            <a:xfrm>
              <a:off x="951300" y="4018775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48" y="1"/>
                  </a:moveTo>
                  <a:lnTo>
                    <a:pt x="0" y="48"/>
                  </a:lnTo>
                  <a:lnTo>
                    <a:pt x="48" y="96"/>
                  </a:lnTo>
                  <a:lnTo>
                    <a:pt x="108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30"/>
            <p:cNvSpPr/>
            <p:nvPr/>
          </p:nvSpPr>
          <p:spPr>
            <a:xfrm>
              <a:off x="943550" y="4028000"/>
              <a:ext cx="2700" cy="2125"/>
            </a:xfrm>
            <a:custGeom>
              <a:avLst/>
              <a:gdLst/>
              <a:ahLst/>
              <a:cxnLst/>
              <a:rect l="l" t="t" r="r" b="b"/>
              <a:pathLst>
                <a:path w="108" h="85" extrusionOk="0">
                  <a:moveTo>
                    <a:pt x="48" y="1"/>
                  </a:moveTo>
                  <a:lnTo>
                    <a:pt x="1" y="48"/>
                  </a:lnTo>
                  <a:lnTo>
                    <a:pt x="72" y="84"/>
                  </a:lnTo>
                  <a:cubicBezTo>
                    <a:pt x="84" y="60"/>
                    <a:pt x="96" y="48"/>
                    <a:pt x="108" y="3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30"/>
            <p:cNvSpPr/>
            <p:nvPr/>
          </p:nvSpPr>
          <p:spPr>
            <a:xfrm>
              <a:off x="955750" y="4016700"/>
              <a:ext cx="6000" cy="4475"/>
            </a:xfrm>
            <a:custGeom>
              <a:avLst/>
              <a:gdLst/>
              <a:ahLst/>
              <a:cxnLst/>
              <a:rect l="l" t="t" r="r" b="b"/>
              <a:pathLst>
                <a:path w="240" h="179" extrusionOk="0">
                  <a:moveTo>
                    <a:pt x="239" y="0"/>
                  </a:moveTo>
                  <a:lnTo>
                    <a:pt x="37" y="36"/>
                  </a:lnTo>
                  <a:lnTo>
                    <a:pt x="1" y="179"/>
                  </a:lnTo>
                  <a:lnTo>
                    <a:pt x="227" y="60"/>
                  </a:lnTo>
                  <a:cubicBezTo>
                    <a:pt x="227" y="48"/>
                    <a:pt x="239" y="24"/>
                    <a:pt x="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30"/>
            <p:cNvSpPr/>
            <p:nvPr/>
          </p:nvSpPr>
          <p:spPr>
            <a:xfrm>
              <a:off x="1025700" y="3975625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72" y="0"/>
                  </a:moveTo>
                  <a:lnTo>
                    <a:pt x="1" y="36"/>
                  </a:lnTo>
                  <a:cubicBezTo>
                    <a:pt x="13" y="72"/>
                    <a:pt x="25" y="107"/>
                    <a:pt x="37" y="143"/>
                  </a:cubicBezTo>
                  <a:cubicBezTo>
                    <a:pt x="49" y="179"/>
                    <a:pt x="37" y="191"/>
                    <a:pt x="37" y="215"/>
                  </a:cubicBezTo>
                  <a:lnTo>
                    <a:pt x="191" y="250"/>
                  </a:lnTo>
                  <a:lnTo>
                    <a:pt x="251" y="226"/>
                  </a:lnTo>
                  <a:cubicBezTo>
                    <a:pt x="239" y="215"/>
                    <a:pt x="227" y="191"/>
                    <a:pt x="215" y="179"/>
                  </a:cubicBezTo>
                  <a:lnTo>
                    <a:pt x="96" y="119"/>
                  </a:lnTo>
                  <a:cubicBezTo>
                    <a:pt x="84" y="84"/>
                    <a:pt x="72" y="36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30"/>
            <p:cNvSpPr/>
            <p:nvPr/>
          </p:nvSpPr>
          <p:spPr>
            <a:xfrm>
              <a:off x="1016175" y="3981575"/>
              <a:ext cx="9275" cy="5075"/>
            </a:xfrm>
            <a:custGeom>
              <a:avLst/>
              <a:gdLst/>
              <a:ahLst/>
              <a:cxnLst/>
              <a:rect l="l" t="t" r="r" b="b"/>
              <a:pathLst>
                <a:path w="371" h="203" extrusionOk="0">
                  <a:moveTo>
                    <a:pt x="191" y="0"/>
                  </a:moveTo>
                  <a:lnTo>
                    <a:pt x="1" y="96"/>
                  </a:lnTo>
                  <a:lnTo>
                    <a:pt x="156" y="203"/>
                  </a:lnTo>
                  <a:lnTo>
                    <a:pt x="239" y="203"/>
                  </a:lnTo>
                  <a:lnTo>
                    <a:pt x="287" y="179"/>
                  </a:lnTo>
                  <a:cubicBezTo>
                    <a:pt x="287" y="155"/>
                    <a:pt x="275" y="131"/>
                    <a:pt x="275" y="108"/>
                  </a:cubicBezTo>
                  <a:cubicBezTo>
                    <a:pt x="299" y="84"/>
                    <a:pt x="334" y="72"/>
                    <a:pt x="370" y="60"/>
                  </a:cubicBezTo>
                  <a:cubicBezTo>
                    <a:pt x="370" y="48"/>
                    <a:pt x="358" y="48"/>
                    <a:pt x="358" y="36"/>
                  </a:cubicBez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30"/>
            <p:cNvSpPr/>
            <p:nvPr/>
          </p:nvSpPr>
          <p:spPr>
            <a:xfrm>
              <a:off x="1054000" y="3965500"/>
              <a:ext cx="17275" cy="6575"/>
            </a:xfrm>
            <a:custGeom>
              <a:avLst/>
              <a:gdLst/>
              <a:ahLst/>
              <a:cxnLst/>
              <a:rect l="l" t="t" r="r" b="b"/>
              <a:pathLst>
                <a:path w="691" h="263" extrusionOk="0">
                  <a:moveTo>
                    <a:pt x="655" y="0"/>
                  </a:moveTo>
                  <a:lnTo>
                    <a:pt x="452" y="108"/>
                  </a:lnTo>
                  <a:lnTo>
                    <a:pt x="369" y="84"/>
                  </a:lnTo>
                  <a:lnTo>
                    <a:pt x="298" y="167"/>
                  </a:lnTo>
                  <a:lnTo>
                    <a:pt x="226" y="108"/>
                  </a:lnTo>
                  <a:lnTo>
                    <a:pt x="119" y="155"/>
                  </a:lnTo>
                  <a:lnTo>
                    <a:pt x="0" y="143"/>
                  </a:lnTo>
                  <a:lnTo>
                    <a:pt x="48" y="227"/>
                  </a:lnTo>
                  <a:lnTo>
                    <a:pt x="262" y="262"/>
                  </a:lnTo>
                  <a:lnTo>
                    <a:pt x="345" y="250"/>
                  </a:lnTo>
                  <a:lnTo>
                    <a:pt x="691" y="48"/>
                  </a:lnTo>
                  <a:lnTo>
                    <a:pt x="6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30"/>
            <p:cNvSpPr/>
            <p:nvPr/>
          </p:nvSpPr>
          <p:spPr>
            <a:xfrm>
              <a:off x="1058450" y="3974425"/>
              <a:ext cx="7175" cy="3000"/>
            </a:xfrm>
            <a:custGeom>
              <a:avLst/>
              <a:gdLst/>
              <a:ahLst/>
              <a:cxnLst/>
              <a:rect l="l" t="t" r="r" b="b"/>
              <a:pathLst>
                <a:path w="287" h="120" extrusionOk="0">
                  <a:moveTo>
                    <a:pt x="96" y="1"/>
                  </a:moveTo>
                  <a:lnTo>
                    <a:pt x="1" y="36"/>
                  </a:lnTo>
                  <a:lnTo>
                    <a:pt x="144" y="84"/>
                  </a:lnTo>
                  <a:lnTo>
                    <a:pt x="263" y="120"/>
                  </a:lnTo>
                  <a:cubicBezTo>
                    <a:pt x="274" y="96"/>
                    <a:pt x="286" y="72"/>
                    <a:pt x="286" y="48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30"/>
            <p:cNvSpPr/>
            <p:nvPr/>
          </p:nvSpPr>
          <p:spPr>
            <a:xfrm>
              <a:off x="1006950" y="3986625"/>
              <a:ext cx="12225" cy="5975"/>
            </a:xfrm>
            <a:custGeom>
              <a:avLst/>
              <a:gdLst/>
              <a:ahLst/>
              <a:cxnLst/>
              <a:rect l="l" t="t" r="r" b="b"/>
              <a:pathLst>
                <a:path w="489" h="239" extrusionOk="0">
                  <a:moveTo>
                    <a:pt x="406" y="1"/>
                  </a:moveTo>
                  <a:lnTo>
                    <a:pt x="334" y="60"/>
                  </a:lnTo>
                  <a:lnTo>
                    <a:pt x="179" y="60"/>
                  </a:lnTo>
                  <a:cubicBezTo>
                    <a:pt x="179" y="84"/>
                    <a:pt x="179" y="108"/>
                    <a:pt x="168" y="132"/>
                  </a:cubicBezTo>
                  <a:lnTo>
                    <a:pt x="1" y="132"/>
                  </a:lnTo>
                  <a:lnTo>
                    <a:pt x="132" y="239"/>
                  </a:lnTo>
                  <a:lnTo>
                    <a:pt x="251" y="203"/>
                  </a:lnTo>
                  <a:lnTo>
                    <a:pt x="406" y="203"/>
                  </a:lnTo>
                  <a:lnTo>
                    <a:pt x="406" y="156"/>
                  </a:lnTo>
                  <a:lnTo>
                    <a:pt x="489" y="84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30"/>
            <p:cNvSpPr/>
            <p:nvPr/>
          </p:nvSpPr>
          <p:spPr>
            <a:xfrm>
              <a:off x="1036125" y="3977700"/>
              <a:ext cx="5975" cy="6875"/>
            </a:xfrm>
            <a:custGeom>
              <a:avLst/>
              <a:gdLst/>
              <a:ahLst/>
              <a:cxnLst/>
              <a:rect l="l" t="t" r="r" b="b"/>
              <a:pathLst>
                <a:path w="239" h="275" extrusionOk="0">
                  <a:moveTo>
                    <a:pt x="96" y="1"/>
                  </a:moveTo>
                  <a:lnTo>
                    <a:pt x="1" y="48"/>
                  </a:lnTo>
                  <a:cubicBezTo>
                    <a:pt x="1" y="96"/>
                    <a:pt x="13" y="132"/>
                    <a:pt x="13" y="179"/>
                  </a:cubicBezTo>
                  <a:lnTo>
                    <a:pt x="108" y="203"/>
                  </a:lnTo>
                  <a:lnTo>
                    <a:pt x="179" y="274"/>
                  </a:lnTo>
                  <a:cubicBezTo>
                    <a:pt x="203" y="251"/>
                    <a:pt x="215" y="227"/>
                    <a:pt x="239" y="203"/>
                  </a:cubicBezTo>
                  <a:lnTo>
                    <a:pt x="167" y="143"/>
                  </a:lnTo>
                  <a:lnTo>
                    <a:pt x="227" y="60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30"/>
            <p:cNvSpPr/>
            <p:nvPr/>
          </p:nvSpPr>
          <p:spPr>
            <a:xfrm>
              <a:off x="992675" y="3991100"/>
              <a:ext cx="14000" cy="11325"/>
            </a:xfrm>
            <a:custGeom>
              <a:avLst/>
              <a:gdLst/>
              <a:ahLst/>
              <a:cxnLst/>
              <a:rect l="l" t="t" r="r" b="b"/>
              <a:pathLst>
                <a:path w="560" h="453" extrusionOk="0">
                  <a:moveTo>
                    <a:pt x="227" y="0"/>
                  </a:moveTo>
                  <a:lnTo>
                    <a:pt x="227" y="0"/>
                  </a:lnTo>
                  <a:cubicBezTo>
                    <a:pt x="238" y="24"/>
                    <a:pt x="250" y="48"/>
                    <a:pt x="250" y="84"/>
                  </a:cubicBezTo>
                  <a:lnTo>
                    <a:pt x="155" y="36"/>
                  </a:lnTo>
                  <a:cubicBezTo>
                    <a:pt x="131" y="60"/>
                    <a:pt x="108" y="96"/>
                    <a:pt x="84" y="119"/>
                  </a:cubicBezTo>
                  <a:lnTo>
                    <a:pt x="227" y="167"/>
                  </a:lnTo>
                  <a:lnTo>
                    <a:pt x="60" y="167"/>
                  </a:lnTo>
                  <a:lnTo>
                    <a:pt x="0" y="262"/>
                  </a:lnTo>
                  <a:lnTo>
                    <a:pt x="131" y="274"/>
                  </a:lnTo>
                  <a:lnTo>
                    <a:pt x="24" y="358"/>
                  </a:lnTo>
                  <a:lnTo>
                    <a:pt x="131" y="369"/>
                  </a:lnTo>
                  <a:lnTo>
                    <a:pt x="131" y="453"/>
                  </a:lnTo>
                  <a:lnTo>
                    <a:pt x="191" y="453"/>
                  </a:lnTo>
                  <a:cubicBezTo>
                    <a:pt x="203" y="417"/>
                    <a:pt x="215" y="381"/>
                    <a:pt x="227" y="346"/>
                  </a:cubicBezTo>
                  <a:lnTo>
                    <a:pt x="369" y="358"/>
                  </a:lnTo>
                  <a:lnTo>
                    <a:pt x="429" y="322"/>
                  </a:lnTo>
                  <a:lnTo>
                    <a:pt x="560" y="298"/>
                  </a:lnTo>
                  <a:cubicBezTo>
                    <a:pt x="560" y="274"/>
                    <a:pt x="548" y="262"/>
                    <a:pt x="536" y="238"/>
                  </a:cubicBezTo>
                  <a:lnTo>
                    <a:pt x="560" y="191"/>
                  </a:lnTo>
                  <a:lnTo>
                    <a:pt x="524" y="96"/>
                  </a:lnTo>
                  <a:lnTo>
                    <a:pt x="441" y="84"/>
                  </a:lnTo>
                  <a:cubicBezTo>
                    <a:pt x="441" y="60"/>
                    <a:pt x="429" y="36"/>
                    <a:pt x="417" y="12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30"/>
            <p:cNvSpPr/>
            <p:nvPr/>
          </p:nvSpPr>
          <p:spPr>
            <a:xfrm>
              <a:off x="1019450" y="3976800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120" y="1"/>
                  </a:moveTo>
                  <a:lnTo>
                    <a:pt x="1" y="25"/>
                  </a:lnTo>
                  <a:lnTo>
                    <a:pt x="37" y="84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30"/>
            <p:cNvSpPr/>
            <p:nvPr/>
          </p:nvSpPr>
          <p:spPr>
            <a:xfrm>
              <a:off x="1014100" y="3979775"/>
              <a:ext cx="4500" cy="3000"/>
            </a:xfrm>
            <a:custGeom>
              <a:avLst/>
              <a:gdLst/>
              <a:ahLst/>
              <a:cxnLst/>
              <a:rect l="l" t="t" r="r" b="b"/>
              <a:pathLst>
                <a:path w="180" h="120" extrusionOk="0">
                  <a:moveTo>
                    <a:pt x="179" y="1"/>
                  </a:moveTo>
                  <a:lnTo>
                    <a:pt x="13" y="25"/>
                  </a:lnTo>
                  <a:cubicBezTo>
                    <a:pt x="13" y="60"/>
                    <a:pt x="13" y="84"/>
                    <a:pt x="1" y="120"/>
                  </a:cubicBezTo>
                  <a:cubicBezTo>
                    <a:pt x="13" y="120"/>
                    <a:pt x="167" y="49"/>
                    <a:pt x="167" y="49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30"/>
            <p:cNvSpPr/>
            <p:nvPr/>
          </p:nvSpPr>
          <p:spPr>
            <a:xfrm>
              <a:off x="995650" y="4004200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48" y="0"/>
                  </a:moveTo>
                  <a:lnTo>
                    <a:pt x="0" y="95"/>
                  </a:lnTo>
                  <a:lnTo>
                    <a:pt x="108" y="7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30"/>
            <p:cNvSpPr/>
            <p:nvPr/>
          </p:nvSpPr>
          <p:spPr>
            <a:xfrm>
              <a:off x="975400" y="3995850"/>
              <a:ext cx="9550" cy="8675"/>
            </a:xfrm>
            <a:custGeom>
              <a:avLst/>
              <a:gdLst/>
              <a:ahLst/>
              <a:cxnLst/>
              <a:rect l="l" t="t" r="r" b="b"/>
              <a:pathLst>
                <a:path w="382" h="347" extrusionOk="0">
                  <a:moveTo>
                    <a:pt x="346" y="1"/>
                  </a:moveTo>
                  <a:lnTo>
                    <a:pt x="179" y="37"/>
                  </a:lnTo>
                  <a:lnTo>
                    <a:pt x="179" y="108"/>
                  </a:lnTo>
                  <a:lnTo>
                    <a:pt x="13" y="191"/>
                  </a:lnTo>
                  <a:cubicBezTo>
                    <a:pt x="13" y="239"/>
                    <a:pt x="13" y="275"/>
                    <a:pt x="1" y="310"/>
                  </a:cubicBezTo>
                  <a:lnTo>
                    <a:pt x="60" y="346"/>
                  </a:lnTo>
                  <a:lnTo>
                    <a:pt x="239" y="215"/>
                  </a:lnTo>
                  <a:cubicBezTo>
                    <a:pt x="239" y="191"/>
                    <a:pt x="239" y="156"/>
                    <a:pt x="239" y="132"/>
                  </a:cubicBezTo>
                  <a:lnTo>
                    <a:pt x="382" y="7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30"/>
            <p:cNvSpPr/>
            <p:nvPr/>
          </p:nvSpPr>
          <p:spPr>
            <a:xfrm>
              <a:off x="855450" y="4158375"/>
              <a:ext cx="2700" cy="1825"/>
            </a:xfrm>
            <a:custGeom>
              <a:avLst/>
              <a:gdLst/>
              <a:ahLst/>
              <a:cxnLst/>
              <a:rect l="l" t="t" r="r" b="b"/>
              <a:pathLst>
                <a:path w="108" h="73" extrusionOk="0">
                  <a:moveTo>
                    <a:pt x="108" y="1"/>
                  </a:moveTo>
                  <a:lnTo>
                    <a:pt x="1" y="60"/>
                  </a:lnTo>
                  <a:lnTo>
                    <a:pt x="96" y="72"/>
                  </a:lnTo>
                  <a:cubicBezTo>
                    <a:pt x="96" y="48"/>
                    <a:pt x="108" y="24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30"/>
            <p:cNvSpPr/>
            <p:nvPr/>
          </p:nvSpPr>
          <p:spPr>
            <a:xfrm>
              <a:off x="849500" y="4130700"/>
              <a:ext cx="3900" cy="1500"/>
            </a:xfrm>
            <a:custGeom>
              <a:avLst/>
              <a:gdLst/>
              <a:ahLst/>
              <a:cxnLst/>
              <a:rect l="l" t="t" r="r" b="b"/>
              <a:pathLst>
                <a:path w="156" h="60" extrusionOk="0">
                  <a:moveTo>
                    <a:pt x="0" y="0"/>
                  </a:moveTo>
                  <a:lnTo>
                    <a:pt x="36" y="60"/>
                  </a:lnTo>
                  <a:lnTo>
                    <a:pt x="155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30"/>
            <p:cNvSpPr/>
            <p:nvPr/>
          </p:nvSpPr>
          <p:spPr>
            <a:xfrm>
              <a:off x="855750" y="4162850"/>
              <a:ext cx="3600" cy="2700"/>
            </a:xfrm>
            <a:custGeom>
              <a:avLst/>
              <a:gdLst/>
              <a:ahLst/>
              <a:cxnLst/>
              <a:rect l="l" t="t" r="r" b="b"/>
              <a:pathLst>
                <a:path w="144" h="108" extrusionOk="0">
                  <a:moveTo>
                    <a:pt x="72" y="0"/>
                  </a:moveTo>
                  <a:cubicBezTo>
                    <a:pt x="48" y="0"/>
                    <a:pt x="24" y="12"/>
                    <a:pt x="0" y="12"/>
                  </a:cubicBezTo>
                  <a:lnTo>
                    <a:pt x="96" y="107"/>
                  </a:lnTo>
                  <a:lnTo>
                    <a:pt x="143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30"/>
            <p:cNvSpPr/>
            <p:nvPr/>
          </p:nvSpPr>
          <p:spPr>
            <a:xfrm>
              <a:off x="850700" y="412712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24" y="36"/>
                    <a:pt x="36" y="60"/>
                    <a:pt x="60" y="96"/>
                  </a:cubicBezTo>
                  <a:lnTo>
                    <a:pt x="119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30"/>
            <p:cNvSpPr/>
            <p:nvPr/>
          </p:nvSpPr>
          <p:spPr>
            <a:xfrm>
              <a:off x="859625" y="4159275"/>
              <a:ext cx="1200" cy="1800"/>
            </a:xfrm>
            <a:custGeom>
              <a:avLst/>
              <a:gdLst/>
              <a:ahLst/>
              <a:cxnLst/>
              <a:rect l="l" t="t" r="r" b="b"/>
              <a:pathLst>
                <a:path w="48" h="72" extrusionOk="0">
                  <a:moveTo>
                    <a:pt x="48" y="0"/>
                  </a:moveTo>
                  <a:lnTo>
                    <a:pt x="0" y="72"/>
                  </a:lnTo>
                  <a:lnTo>
                    <a:pt x="48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30"/>
            <p:cNvSpPr/>
            <p:nvPr/>
          </p:nvSpPr>
          <p:spPr>
            <a:xfrm>
              <a:off x="850400" y="4148250"/>
              <a:ext cx="2400" cy="2425"/>
            </a:xfrm>
            <a:custGeom>
              <a:avLst/>
              <a:gdLst/>
              <a:ahLst/>
              <a:cxnLst/>
              <a:rect l="l" t="t" r="r" b="b"/>
              <a:pathLst>
                <a:path w="96" h="97" extrusionOk="0">
                  <a:moveTo>
                    <a:pt x="95" y="1"/>
                  </a:moveTo>
                  <a:lnTo>
                    <a:pt x="0" y="60"/>
                  </a:lnTo>
                  <a:lnTo>
                    <a:pt x="95" y="96"/>
                  </a:lnTo>
                  <a:cubicBezTo>
                    <a:pt x="95" y="60"/>
                    <a:pt x="95" y="37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30"/>
            <p:cNvSpPr/>
            <p:nvPr/>
          </p:nvSpPr>
          <p:spPr>
            <a:xfrm>
              <a:off x="848300" y="4144975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108" y="1"/>
                  </a:moveTo>
                  <a:lnTo>
                    <a:pt x="1" y="49"/>
                  </a:lnTo>
                  <a:lnTo>
                    <a:pt x="72" y="72"/>
                  </a:lnTo>
                  <a:lnTo>
                    <a:pt x="132" y="37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30"/>
            <p:cNvSpPr/>
            <p:nvPr/>
          </p:nvSpPr>
          <p:spPr>
            <a:xfrm>
              <a:off x="850975" y="4154500"/>
              <a:ext cx="3025" cy="2125"/>
            </a:xfrm>
            <a:custGeom>
              <a:avLst/>
              <a:gdLst/>
              <a:ahLst/>
              <a:cxnLst/>
              <a:rect l="l" t="t" r="r" b="b"/>
              <a:pathLst>
                <a:path w="121" h="85" extrusionOk="0">
                  <a:moveTo>
                    <a:pt x="120" y="1"/>
                  </a:moveTo>
                  <a:lnTo>
                    <a:pt x="1" y="25"/>
                  </a:lnTo>
                  <a:lnTo>
                    <a:pt x="84" y="84"/>
                  </a:lnTo>
                  <a:cubicBezTo>
                    <a:pt x="96" y="60"/>
                    <a:pt x="108" y="25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30"/>
            <p:cNvSpPr/>
            <p:nvPr/>
          </p:nvSpPr>
          <p:spPr>
            <a:xfrm>
              <a:off x="857250" y="4153925"/>
              <a:ext cx="2400" cy="3875"/>
            </a:xfrm>
            <a:custGeom>
              <a:avLst/>
              <a:gdLst/>
              <a:ahLst/>
              <a:cxnLst/>
              <a:rect l="l" t="t" r="r" b="b"/>
              <a:pathLst>
                <a:path w="96" h="15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60"/>
                    <a:pt x="48" y="107"/>
                    <a:pt x="60" y="155"/>
                  </a:cubicBezTo>
                  <a:cubicBezTo>
                    <a:pt x="71" y="131"/>
                    <a:pt x="83" y="107"/>
                    <a:pt x="95" y="83"/>
                  </a:cubicBezTo>
                  <a:cubicBezTo>
                    <a:pt x="95" y="83"/>
                    <a:pt x="12" y="1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30"/>
            <p:cNvSpPr/>
            <p:nvPr/>
          </p:nvSpPr>
          <p:spPr>
            <a:xfrm>
              <a:off x="851575" y="4152125"/>
              <a:ext cx="2425" cy="925"/>
            </a:xfrm>
            <a:custGeom>
              <a:avLst/>
              <a:gdLst/>
              <a:ahLst/>
              <a:cxnLst/>
              <a:rect l="l" t="t" r="r" b="b"/>
              <a:pathLst>
                <a:path w="97" h="37" extrusionOk="0">
                  <a:moveTo>
                    <a:pt x="1" y="1"/>
                  </a:moveTo>
                  <a:cubicBezTo>
                    <a:pt x="25" y="13"/>
                    <a:pt x="37" y="24"/>
                    <a:pt x="48" y="36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30"/>
            <p:cNvSpPr/>
            <p:nvPr/>
          </p:nvSpPr>
          <p:spPr>
            <a:xfrm>
              <a:off x="946525" y="4019675"/>
              <a:ext cx="3600" cy="5075"/>
            </a:xfrm>
            <a:custGeom>
              <a:avLst/>
              <a:gdLst/>
              <a:ahLst/>
              <a:cxnLst/>
              <a:rect l="l" t="t" r="r" b="b"/>
              <a:pathLst>
                <a:path w="144" h="203" extrusionOk="0">
                  <a:moveTo>
                    <a:pt x="120" y="0"/>
                  </a:moveTo>
                  <a:lnTo>
                    <a:pt x="1" y="131"/>
                  </a:lnTo>
                  <a:lnTo>
                    <a:pt x="1" y="203"/>
                  </a:lnTo>
                  <a:lnTo>
                    <a:pt x="144" y="119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30"/>
            <p:cNvSpPr/>
            <p:nvPr/>
          </p:nvSpPr>
          <p:spPr>
            <a:xfrm>
              <a:off x="928375" y="4077425"/>
              <a:ext cx="9250" cy="3600"/>
            </a:xfrm>
            <a:custGeom>
              <a:avLst/>
              <a:gdLst/>
              <a:ahLst/>
              <a:cxnLst/>
              <a:rect l="l" t="t" r="r" b="b"/>
              <a:pathLst>
                <a:path w="370" h="144" extrusionOk="0">
                  <a:moveTo>
                    <a:pt x="370" y="0"/>
                  </a:moveTo>
                  <a:lnTo>
                    <a:pt x="274" y="24"/>
                  </a:lnTo>
                  <a:lnTo>
                    <a:pt x="96" y="36"/>
                  </a:lnTo>
                  <a:lnTo>
                    <a:pt x="1" y="95"/>
                  </a:lnTo>
                  <a:lnTo>
                    <a:pt x="108" y="95"/>
                  </a:lnTo>
                  <a:lnTo>
                    <a:pt x="155" y="143"/>
                  </a:lnTo>
                  <a:cubicBezTo>
                    <a:pt x="179" y="143"/>
                    <a:pt x="203" y="119"/>
                    <a:pt x="215" y="119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30"/>
            <p:cNvSpPr/>
            <p:nvPr/>
          </p:nvSpPr>
          <p:spPr>
            <a:xfrm>
              <a:off x="938500" y="4064025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60" y="0"/>
                  </a:moveTo>
                  <a:lnTo>
                    <a:pt x="0" y="60"/>
                  </a:lnTo>
                  <a:lnTo>
                    <a:pt x="60" y="108"/>
                  </a:lnTo>
                  <a:lnTo>
                    <a:pt x="119" y="72"/>
                  </a:lnTo>
                  <a:lnTo>
                    <a:pt x="119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30"/>
            <p:cNvSpPr/>
            <p:nvPr/>
          </p:nvSpPr>
          <p:spPr>
            <a:xfrm>
              <a:off x="857525" y="4122950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84" y="1"/>
                  </a:moveTo>
                  <a:lnTo>
                    <a:pt x="1" y="72"/>
                  </a:lnTo>
                  <a:lnTo>
                    <a:pt x="120" y="7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30"/>
            <p:cNvSpPr/>
            <p:nvPr/>
          </p:nvSpPr>
          <p:spPr>
            <a:xfrm>
              <a:off x="862300" y="4174450"/>
              <a:ext cx="2400" cy="1825"/>
            </a:xfrm>
            <a:custGeom>
              <a:avLst/>
              <a:gdLst/>
              <a:ahLst/>
              <a:cxnLst/>
              <a:rect l="l" t="t" r="r" b="b"/>
              <a:pathLst>
                <a:path w="96" h="73" extrusionOk="0">
                  <a:moveTo>
                    <a:pt x="24" y="1"/>
                  </a:moveTo>
                  <a:cubicBezTo>
                    <a:pt x="24" y="24"/>
                    <a:pt x="12" y="48"/>
                    <a:pt x="0" y="72"/>
                  </a:cubicBezTo>
                  <a:lnTo>
                    <a:pt x="96" y="48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30"/>
            <p:cNvSpPr/>
            <p:nvPr/>
          </p:nvSpPr>
          <p:spPr>
            <a:xfrm>
              <a:off x="935525" y="4074150"/>
              <a:ext cx="5375" cy="2700"/>
            </a:xfrm>
            <a:custGeom>
              <a:avLst/>
              <a:gdLst/>
              <a:ahLst/>
              <a:cxnLst/>
              <a:rect l="l" t="t" r="r" b="b"/>
              <a:pathLst>
                <a:path w="215" h="108" extrusionOk="0">
                  <a:moveTo>
                    <a:pt x="215" y="0"/>
                  </a:moveTo>
                  <a:lnTo>
                    <a:pt x="48" y="24"/>
                  </a:lnTo>
                  <a:lnTo>
                    <a:pt x="0" y="84"/>
                  </a:lnTo>
                  <a:lnTo>
                    <a:pt x="84" y="107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30"/>
            <p:cNvSpPr/>
            <p:nvPr/>
          </p:nvSpPr>
          <p:spPr>
            <a:xfrm>
              <a:off x="894750" y="4101525"/>
              <a:ext cx="9850" cy="3300"/>
            </a:xfrm>
            <a:custGeom>
              <a:avLst/>
              <a:gdLst/>
              <a:ahLst/>
              <a:cxnLst/>
              <a:rect l="l" t="t" r="r" b="b"/>
              <a:pathLst>
                <a:path w="394" h="132" extrusionOk="0">
                  <a:moveTo>
                    <a:pt x="238" y="1"/>
                  </a:moveTo>
                  <a:lnTo>
                    <a:pt x="203" y="36"/>
                  </a:lnTo>
                  <a:lnTo>
                    <a:pt x="84" y="36"/>
                  </a:lnTo>
                  <a:lnTo>
                    <a:pt x="0" y="132"/>
                  </a:lnTo>
                  <a:lnTo>
                    <a:pt x="84" y="132"/>
                  </a:lnTo>
                  <a:lnTo>
                    <a:pt x="167" y="108"/>
                  </a:lnTo>
                  <a:lnTo>
                    <a:pt x="310" y="108"/>
                  </a:lnTo>
                  <a:lnTo>
                    <a:pt x="393" y="36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30"/>
            <p:cNvSpPr/>
            <p:nvPr/>
          </p:nvSpPr>
          <p:spPr>
            <a:xfrm>
              <a:off x="886700" y="4103900"/>
              <a:ext cx="4200" cy="2425"/>
            </a:xfrm>
            <a:custGeom>
              <a:avLst/>
              <a:gdLst/>
              <a:ahLst/>
              <a:cxnLst/>
              <a:rect l="l" t="t" r="r" b="b"/>
              <a:pathLst>
                <a:path w="168" h="97" extrusionOk="0">
                  <a:moveTo>
                    <a:pt x="132" y="1"/>
                  </a:moveTo>
                  <a:lnTo>
                    <a:pt x="1" y="13"/>
                  </a:lnTo>
                  <a:lnTo>
                    <a:pt x="120" y="96"/>
                  </a:lnTo>
                  <a:lnTo>
                    <a:pt x="167" y="60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30"/>
            <p:cNvSpPr/>
            <p:nvPr/>
          </p:nvSpPr>
          <p:spPr>
            <a:xfrm>
              <a:off x="862300" y="4121775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0" y="0"/>
                  </a:moveTo>
                  <a:lnTo>
                    <a:pt x="0" y="107"/>
                  </a:lnTo>
                  <a:lnTo>
                    <a:pt x="131" y="60"/>
                  </a:lnTo>
                  <a:cubicBezTo>
                    <a:pt x="119" y="48"/>
                    <a:pt x="108" y="24"/>
                    <a:pt x="8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30"/>
            <p:cNvSpPr/>
            <p:nvPr/>
          </p:nvSpPr>
          <p:spPr>
            <a:xfrm>
              <a:off x="889975" y="4106575"/>
              <a:ext cx="3600" cy="3300"/>
            </a:xfrm>
            <a:custGeom>
              <a:avLst/>
              <a:gdLst/>
              <a:ahLst/>
              <a:cxnLst/>
              <a:rect l="l" t="t" r="r" b="b"/>
              <a:pathLst>
                <a:path w="144" h="132" extrusionOk="0">
                  <a:moveTo>
                    <a:pt x="108" y="1"/>
                  </a:moveTo>
                  <a:cubicBezTo>
                    <a:pt x="108" y="1"/>
                    <a:pt x="1" y="84"/>
                    <a:pt x="1" y="84"/>
                  </a:cubicBezTo>
                  <a:lnTo>
                    <a:pt x="84" y="132"/>
                  </a:lnTo>
                  <a:lnTo>
                    <a:pt x="144" y="96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30"/>
            <p:cNvSpPr/>
            <p:nvPr/>
          </p:nvSpPr>
          <p:spPr>
            <a:xfrm>
              <a:off x="893850" y="4098250"/>
              <a:ext cx="7175" cy="3000"/>
            </a:xfrm>
            <a:custGeom>
              <a:avLst/>
              <a:gdLst/>
              <a:ahLst/>
              <a:cxnLst/>
              <a:rect l="l" t="t" r="r" b="b"/>
              <a:pathLst>
                <a:path w="287" h="120" extrusionOk="0">
                  <a:moveTo>
                    <a:pt x="203" y="1"/>
                  </a:moveTo>
                  <a:lnTo>
                    <a:pt x="0" y="120"/>
                  </a:lnTo>
                  <a:lnTo>
                    <a:pt x="155" y="120"/>
                  </a:lnTo>
                  <a:lnTo>
                    <a:pt x="286" y="60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30"/>
            <p:cNvSpPr/>
            <p:nvPr/>
          </p:nvSpPr>
          <p:spPr>
            <a:xfrm>
              <a:off x="1024825" y="3983950"/>
              <a:ext cx="2400" cy="2700"/>
            </a:xfrm>
            <a:custGeom>
              <a:avLst/>
              <a:gdLst/>
              <a:ahLst/>
              <a:cxnLst/>
              <a:rect l="l" t="t" r="r" b="b"/>
              <a:pathLst>
                <a:path w="96" h="108" extrusionOk="0">
                  <a:moveTo>
                    <a:pt x="36" y="1"/>
                  </a:moveTo>
                  <a:cubicBezTo>
                    <a:pt x="24" y="36"/>
                    <a:pt x="12" y="72"/>
                    <a:pt x="0" y="108"/>
                  </a:cubicBezTo>
                  <a:lnTo>
                    <a:pt x="95" y="72"/>
                  </a:lnTo>
                  <a:cubicBezTo>
                    <a:pt x="84" y="48"/>
                    <a:pt x="60" y="24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30"/>
            <p:cNvSpPr/>
            <p:nvPr/>
          </p:nvSpPr>
          <p:spPr>
            <a:xfrm>
              <a:off x="1077200" y="3962225"/>
              <a:ext cx="4200" cy="2400"/>
            </a:xfrm>
            <a:custGeom>
              <a:avLst/>
              <a:gdLst/>
              <a:ahLst/>
              <a:cxnLst/>
              <a:rect l="l" t="t" r="r" b="b"/>
              <a:pathLst>
                <a:path w="168" h="96" extrusionOk="0">
                  <a:moveTo>
                    <a:pt x="108" y="0"/>
                  </a:moveTo>
                  <a:lnTo>
                    <a:pt x="1" y="12"/>
                  </a:lnTo>
                  <a:cubicBezTo>
                    <a:pt x="25" y="36"/>
                    <a:pt x="48" y="72"/>
                    <a:pt x="72" y="96"/>
                  </a:cubicBezTo>
                  <a:lnTo>
                    <a:pt x="132" y="84"/>
                  </a:lnTo>
                  <a:cubicBezTo>
                    <a:pt x="144" y="72"/>
                    <a:pt x="156" y="60"/>
                    <a:pt x="167" y="48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30"/>
            <p:cNvSpPr/>
            <p:nvPr/>
          </p:nvSpPr>
          <p:spPr>
            <a:xfrm>
              <a:off x="1086425" y="3958950"/>
              <a:ext cx="3300" cy="1525"/>
            </a:xfrm>
            <a:custGeom>
              <a:avLst/>
              <a:gdLst/>
              <a:ahLst/>
              <a:cxnLst/>
              <a:rect l="l" t="t" r="r" b="b"/>
              <a:pathLst>
                <a:path w="132" h="61" extrusionOk="0">
                  <a:moveTo>
                    <a:pt x="37" y="0"/>
                  </a:moveTo>
                  <a:cubicBezTo>
                    <a:pt x="25" y="24"/>
                    <a:pt x="13" y="36"/>
                    <a:pt x="1" y="60"/>
                  </a:cubicBezTo>
                  <a:lnTo>
                    <a:pt x="84" y="60"/>
                  </a:lnTo>
                  <a:cubicBezTo>
                    <a:pt x="96" y="36"/>
                    <a:pt x="120" y="24"/>
                    <a:pt x="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30"/>
            <p:cNvSpPr/>
            <p:nvPr/>
          </p:nvSpPr>
          <p:spPr>
            <a:xfrm>
              <a:off x="1092975" y="3958350"/>
              <a:ext cx="11925" cy="5675"/>
            </a:xfrm>
            <a:custGeom>
              <a:avLst/>
              <a:gdLst/>
              <a:ahLst/>
              <a:cxnLst/>
              <a:rect l="l" t="t" r="r" b="b"/>
              <a:pathLst>
                <a:path w="477" h="227" extrusionOk="0">
                  <a:moveTo>
                    <a:pt x="227" y="1"/>
                  </a:moveTo>
                  <a:cubicBezTo>
                    <a:pt x="227" y="24"/>
                    <a:pt x="215" y="36"/>
                    <a:pt x="215" y="60"/>
                  </a:cubicBezTo>
                  <a:lnTo>
                    <a:pt x="156" y="96"/>
                  </a:lnTo>
                  <a:lnTo>
                    <a:pt x="72" y="72"/>
                  </a:lnTo>
                  <a:lnTo>
                    <a:pt x="13" y="96"/>
                  </a:lnTo>
                  <a:lnTo>
                    <a:pt x="1" y="132"/>
                  </a:lnTo>
                  <a:lnTo>
                    <a:pt x="144" y="155"/>
                  </a:lnTo>
                  <a:lnTo>
                    <a:pt x="287" y="227"/>
                  </a:lnTo>
                  <a:lnTo>
                    <a:pt x="417" y="215"/>
                  </a:lnTo>
                  <a:lnTo>
                    <a:pt x="477" y="120"/>
                  </a:lnTo>
                  <a:lnTo>
                    <a:pt x="322" y="120"/>
                  </a:lnTo>
                  <a:lnTo>
                    <a:pt x="406" y="60"/>
                  </a:lnTo>
                  <a:lnTo>
                    <a:pt x="298" y="36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30"/>
            <p:cNvSpPr/>
            <p:nvPr/>
          </p:nvSpPr>
          <p:spPr>
            <a:xfrm>
              <a:off x="1072750" y="3967275"/>
              <a:ext cx="8050" cy="4500"/>
            </a:xfrm>
            <a:custGeom>
              <a:avLst/>
              <a:gdLst/>
              <a:ahLst/>
              <a:cxnLst/>
              <a:rect l="l" t="t" r="r" b="b"/>
              <a:pathLst>
                <a:path w="322" h="180" extrusionOk="0">
                  <a:moveTo>
                    <a:pt x="179" y="1"/>
                  </a:moveTo>
                  <a:lnTo>
                    <a:pt x="0" y="37"/>
                  </a:lnTo>
                  <a:lnTo>
                    <a:pt x="95" y="96"/>
                  </a:lnTo>
                  <a:cubicBezTo>
                    <a:pt x="95" y="120"/>
                    <a:pt x="107" y="144"/>
                    <a:pt x="107" y="179"/>
                  </a:cubicBezTo>
                  <a:lnTo>
                    <a:pt x="274" y="144"/>
                  </a:lnTo>
                  <a:lnTo>
                    <a:pt x="322" y="72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30"/>
            <p:cNvSpPr/>
            <p:nvPr/>
          </p:nvSpPr>
          <p:spPr>
            <a:xfrm>
              <a:off x="942075" y="4189625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84" y="1"/>
                  </a:moveTo>
                  <a:lnTo>
                    <a:pt x="0" y="13"/>
                  </a:lnTo>
                  <a:cubicBezTo>
                    <a:pt x="0" y="37"/>
                    <a:pt x="0" y="60"/>
                    <a:pt x="0" y="72"/>
                  </a:cubicBezTo>
                  <a:lnTo>
                    <a:pt x="60" y="72"/>
                  </a:lnTo>
                  <a:cubicBezTo>
                    <a:pt x="72" y="48"/>
                    <a:pt x="72" y="25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30"/>
            <p:cNvSpPr/>
            <p:nvPr/>
          </p:nvSpPr>
          <p:spPr>
            <a:xfrm>
              <a:off x="1031375" y="4168200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19" y="1"/>
                  </a:moveTo>
                  <a:lnTo>
                    <a:pt x="0" y="108"/>
                  </a:lnTo>
                  <a:lnTo>
                    <a:pt x="95" y="203"/>
                  </a:lnTo>
                  <a:lnTo>
                    <a:pt x="143" y="227"/>
                  </a:lnTo>
                  <a:lnTo>
                    <a:pt x="143" y="132"/>
                  </a:lnTo>
                  <a:lnTo>
                    <a:pt x="274" y="60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30"/>
            <p:cNvSpPr/>
            <p:nvPr/>
          </p:nvSpPr>
          <p:spPr>
            <a:xfrm>
              <a:off x="1033150" y="4195300"/>
              <a:ext cx="12525" cy="14900"/>
            </a:xfrm>
            <a:custGeom>
              <a:avLst/>
              <a:gdLst/>
              <a:ahLst/>
              <a:cxnLst/>
              <a:rect l="l" t="t" r="r" b="b"/>
              <a:pathLst>
                <a:path w="501" h="596" extrusionOk="0">
                  <a:moveTo>
                    <a:pt x="429" y="0"/>
                  </a:moveTo>
                  <a:lnTo>
                    <a:pt x="370" y="24"/>
                  </a:lnTo>
                  <a:lnTo>
                    <a:pt x="239" y="24"/>
                  </a:lnTo>
                  <a:lnTo>
                    <a:pt x="155" y="95"/>
                  </a:lnTo>
                  <a:cubicBezTo>
                    <a:pt x="132" y="119"/>
                    <a:pt x="108" y="143"/>
                    <a:pt x="96" y="167"/>
                  </a:cubicBezTo>
                  <a:lnTo>
                    <a:pt x="13" y="214"/>
                  </a:lnTo>
                  <a:cubicBezTo>
                    <a:pt x="24" y="250"/>
                    <a:pt x="36" y="286"/>
                    <a:pt x="48" y="310"/>
                  </a:cubicBezTo>
                  <a:lnTo>
                    <a:pt x="1" y="333"/>
                  </a:lnTo>
                  <a:lnTo>
                    <a:pt x="108" y="452"/>
                  </a:lnTo>
                  <a:lnTo>
                    <a:pt x="155" y="441"/>
                  </a:lnTo>
                  <a:lnTo>
                    <a:pt x="120" y="500"/>
                  </a:lnTo>
                  <a:lnTo>
                    <a:pt x="48" y="560"/>
                  </a:lnTo>
                  <a:lnTo>
                    <a:pt x="60" y="595"/>
                  </a:lnTo>
                  <a:lnTo>
                    <a:pt x="215" y="572"/>
                  </a:lnTo>
                  <a:lnTo>
                    <a:pt x="239" y="524"/>
                  </a:lnTo>
                  <a:lnTo>
                    <a:pt x="203" y="500"/>
                  </a:lnTo>
                  <a:cubicBezTo>
                    <a:pt x="203" y="488"/>
                    <a:pt x="215" y="464"/>
                    <a:pt x="227" y="452"/>
                  </a:cubicBezTo>
                  <a:lnTo>
                    <a:pt x="370" y="381"/>
                  </a:lnTo>
                  <a:cubicBezTo>
                    <a:pt x="382" y="369"/>
                    <a:pt x="382" y="345"/>
                    <a:pt x="394" y="333"/>
                  </a:cubicBezTo>
                  <a:lnTo>
                    <a:pt x="477" y="262"/>
                  </a:lnTo>
                  <a:cubicBezTo>
                    <a:pt x="477" y="250"/>
                    <a:pt x="477" y="238"/>
                    <a:pt x="465" y="226"/>
                  </a:cubicBezTo>
                  <a:lnTo>
                    <a:pt x="382" y="167"/>
                  </a:lnTo>
                  <a:lnTo>
                    <a:pt x="441" y="107"/>
                  </a:lnTo>
                  <a:cubicBezTo>
                    <a:pt x="441" y="83"/>
                    <a:pt x="441" y="71"/>
                    <a:pt x="453" y="60"/>
                  </a:cubicBezTo>
                  <a:lnTo>
                    <a:pt x="501" y="24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30"/>
            <p:cNvSpPr/>
            <p:nvPr/>
          </p:nvSpPr>
          <p:spPr>
            <a:xfrm>
              <a:off x="1011725" y="4203625"/>
              <a:ext cx="7175" cy="16100"/>
            </a:xfrm>
            <a:custGeom>
              <a:avLst/>
              <a:gdLst/>
              <a:ahLst/>
              <a:cxnLst/>
              <a:rect l="l" t="t" r="r" b="b"/>
              <a:pathLst>
                <a:path w="287" h="644" extrusionOk="0">
                  <a:moveTo>
                    <a:pt x="215" y="0"/>
                  </a:moveTo>
                  <a:cubicBezTo>
                    <a:pt x="191" y="36"/>
                    <a:pt x="167" y="60"/>
                    <a:pt x="143" y="84"/>
                  </a:cubicBezTo>
                  <a:cubicBezTo>
                    <a:pt x="143" y="96"/>
                    <a:pt x="155" y="108"/>
                    <a:pt x="155" y="119"/>
                  </a:cubicBezTo>
                  <a:cubicBezTo>
                    <a:pt x="143" y="155"/>
                    <a:pt x="131" y="191"/>
                    <a:pt x="119" y="239"/>
                  </a:cubicBezTo>
                  <a:lnTo>
                    <a:pt x="48" y="262"/>
                  </a:lnTo>
                  <a:lnTo>
                    <a:pt x="0" y="489"/>
                  </a:lnTo>
                  <a:cubicBezTo>
                    <a:pt x="0" y="512"/>
                    <a:pt x="12" y="536"/>
                    <a:pt x="12" y="560"/>
                  </a:cubicBezTo>
                  <a:cubicBezTo>
                    <a:pt x="24" y="584"/>
                    <a:pt x="12" y="596"/>
                    <a:pt x="12" y="620"/>
                  </a:cubicBezTo>
                  <a:lnTo>
                    <a:pt x="48" y="643"/>
                  </a:lnTo>
                  <a:lnTo>
                    <a:pt x="96" y="572"/>
                  </a:lnTo>
                  <a:lnTo>
                    <a:pt x="167" y="441"/>
                  </a:lnTo>
                  <a:lnTo>
                    <a:pt x="191" y="310"/>
                  </a:lnTo>
                  <a:lnTo>
                    <a:pt x="262" y="179"/>
                  </a:lnTo>
                  <a:cubicBezTo>
                    <a:pt x="262" y="131"/>
                    <a:pt x="274" y="96"/>
                    <a:pt x="286" y="48"/>
                  </a:cubicBez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30"/>
            <p:cNvSpPr/>
            <p:nvPr/>
          </p:nvSpPr>
          <p:spPr>
            <a:xfrm>
              <a:off x="1045650" y="4193500"/>
              <a:ext cx="5675" cy="2100"/>
            </a:xfrm>
            <a:custGeom>
              <a:avLst/>
              <a:gdLst/>
              <a:ahLst/>
              <a:cxnLst/>
              <a:rect l="l" t="t" r="r" b="b"/>
              <a:pathLst>
                <a:path w="227" h="84" extrusionOk="0">
                  <a:moveTo>
                    <a:pt x="72" y="1"/>
                  </a:moveTo>
                  <a:lnTo>
                    <a:pt x="1" y="48"/>
                  </a:lnTo>
                  <a:lnTo>
                    <a:pt x="48" y="84"/>
                  </a:lnTo>
                  <a:lnTo>
                    <a:pt x="108" y="48"/>
                  </a:lnTo>
                  <a:lnTo>
                    <a:pt x="227" y="24"/>
                  </a:lnTo>
                  <a:cubicBezTo>
                    <a:pt x="215" y="13"/>
                    <a:pt x="203" y="13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30"/>
            <p:cNvSpPr/>
            <p:nvPr/>
          </p:nvSpPr>
          <p:spPr>
            <a:xfrm>
              <a:off x="1044750" y="4184875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60" y="0"/>
                  </a:moveTo>
                  <a:lnTo>
                    <a:pt x="1" y="12"/>
                  </a:lnTo>
                  <a:lnTo>
                    <a:pt x="49" y="84"/>
                  </a:lnTo>
                  <a:lnTo>
                    <a:pt x="120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30"/>
            <p:cNvSpPr/>
            <p:nvPr/>
          </p:nvSpPr>
          <p:spPr>
            <a:xfrm>
              <a:off x="1088225" y="4157200"/>
              <a:ext cx="1200" cy="1500"/>
            </a:xfrm>
            <a:custGeom>
              <a:avLst/>
              <a:gdLst/>
              <a:ahLst/>
              <a:cxnLst/>
              <a:rect l="l" t="t" r="r" b="b"/>
              <a:pathLst>
                <a:path w="48" h="60" extrusionOk="0">
                  <a:moveTo>
                    <a:pt x="24" y="0"/>
                  </a:moveTo>
                  <a:cubicBezTo>
                    <a:pt x="12" y="24"/>
                    <a:pt x="12" y="48"/>
                    <a:pt x="0" y="60"/>
                  </a:cubicBezTo>
                  <a:lnTo>
                    <a:pt x="48" y="6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30"/>
            <p:cNvSpPr/>
            <p:nvPr/>
          </p:nvSpPr>
          <p:spPr>
            <a:xfrm>
              <a:off x="1090300" y="415957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96" y="0"/>
                  </a:moveTo>
                  <a:lnTo>
                    <a:pt x="48" y="36"/>
                  </a:lnTo>
                  <a:lnTo>
                    <a:pt x="1" y="60"/>
                  </a:lnTo>
                  <a:lnTo>
                    <a:pt x="36" y="96"/>
                  </a:lnTo>
                  <a:lnTo>
                    <a:pt x="120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30"/>
            <p:cNvSpPr/>
            <p:nvPr/>
          </p:nvSpPr>
          <p:spPr>
            <a:xfrm>
              <a:off x="1063525" y="410272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12" y="0"/>
                  </a:moveTo>
                  <a:cubicBezTo>
                    <a:pt x="12" y="12"/>
                    <a:pt x="12" y="36"/>
                    <a:pt x="0" y="48"/>
                  </a:cubicBezTo>
                  <a:cubicBezTo>
                    <a:pt x="0" y="72"/>
                    <a:pt x="24" y="72"/>
                    <a:pt x="36" y="72"/>
                  </a:cubicBezTo>
                  <a:lnTo>
                    <a:pt x="95" y="4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30"/>
            <p:cNvSpPr/>
            <p:nvPr/>
          </p:nvSpPr>
          <p:spPr>
            <a:xfrm>
              <a:off x="1076025" y="4151525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0" y="1"/>
                  </a:moveTo>
                  <a:lnTo>
                    <a:pt x="0" y="60"/>
                  </a:lnTo>
                  <a:cubicBezTo>
                    <a:pt x="0" y="84"/>
                    <a:pt x="36" y="96"/>
                    <a:pt x="60" y="108"/>
                  </a:cubicBezTo>
                  <a:lnTo>
                    <a:pt x="131" y="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30"/>
            <p:cNvSpPr/>
            <p:nvPr/>
          </p:nvSpPr>
          <p:spPr>
            <a:xfrm>
              <a:off x="1081975" y="4154500"/>
              <a:ext cx="5375" cy="2725"/>
            </a:xfrm>
            <a:custGeom>
              <a:avLst/>
              <a:gdLst/>
              <a:ahLst/>
              <a:cxnLst/>
              <a:rect l="l" t="t" r="r" b="b"/>
              <a:pathLst>
                <a:path w="215" h="109" extrusionOk="0">
                  <a:moveTo>
                    <a:pt x="215" y="1"/>
                  </a:moveTo>
                  <a:lnTo>
                    <a:pt x="24" y="25"/>
                  </a:lnTo>
                  <a:lnTo>
                    <a:pt x="0" y="72"/>
                  </a:lnTo>
                  <a:cubicBezTo>
                    <a:pt x="24" y="84"/>
                    <a:pt x="48" y="96"/>
                    <a:pt x="84" y="108"/>
                  </a:cubicBezTo>
                  <a:lnTo>
                    <a:pt x="191" y="49"/>
                  </a:lnTo>
                  <a:cubicBezTo>
                    <a:pt x="191" y="37"/>
                    <a:pt x="203" y="13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30"/>
            <p:cNvSpPr/>
            <p:nvPr/>
          </p:nvSpPr>
          <p:spPr>
            <a:xfrm>
              <a:off x="1069175" y="4152125"/>
              <a:ext cx="3000" cy="625"/>
            </a:xfrm>
            <a:custGeom>
              <a:avLst/>
              <a:gdLst/>
              <a:ahLst/>
              <a:cxnLst/>
              <a:rect l="l" t="t" r="r" b="b"/>
              <a:pathLst>
                <a:path w="120" h="25" extrusionOk="0">
                  <a:moveTo>
                    <a:pt x="0" y="1"/>
                  </a:moveTo>
                  <a:lnTo>
                    <a:pt x="48" y="24"/>
                  </a:lnTo>
                  <a:lnTo>
                    <a:pt x="119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30"/>
            <p:cNvSpPr/>
            <p:nvPr/>
          </p:nvSpPr>
          <p:spPr>
            <a:xfrm>
              <a:off x="1047150" y="4151525"/>
              <a:ext cx="11325" cy="8675"/>
            </a:xfrm>
            <a:custGeom>
              <a:avLst/>
              <a:gdLst/>
              <a:ahLst/>
              <a:cxnLst/>
              <a:rect l="l" t="t" r="r" b="b"/>
              <a:pathLst>
                <a:path w="453" h="347" extrusionOk="0">
                  <a:moveTo>
                    <a:pt x="143" y="1"/>
                  </a:moveTo>
                  <a:lnTo>
                    <a:pt x="143" y="72"/>
                  </a:lnTo>
                  <a:lnTo>
                    <a:pt x="226" y="108"/>
                  </a:lnTo>
                  <a:lnTo>
                    <a:pt x="191" y="144"/>
                  </a:lnTo>
                  <a:lnTo>
                    <a:pt x="48" y="120"/>
                  </a:lnTo>
                  <a:lnTo>
                    <a:pt x="0" y="156"/>
                  </a:lnTo>
                  <a:lnTo>
                    <a:pt x="72" y="191"/>
                  </a:lnTo>
                  <a:lnTo>
                    <a:pt x="143" y="251"/>
                  </a:lnTo>
                  <a:lnTo>
                    <a:pt x="262" y="275"/>
                  </a:lnTo>
                  <a:lnTo>
                    <a:pt x="369" y="346"/>
                  </a:lnTo>
                  <a:lnTo>
                    <a:pt x="453" y="310"/>
                  </a:lnTo>
                  <a:cubicBezTo>
                    <a:pt x="441" y="287"/>
                    <a:pt x="429" y="263"/>
                    <a:pt x="429" y="239"/>
                  </a:cubicBezTo>
                  <a:lnTo>
                    <a:pt x="334" y="239"/>
                  </a:lnTo>
                  <a:lnTo>
                    <a:pt x="274" y="168"/>
                  </a:lnTo>
                  <a:lnTo>
                    <a:pt x="310" y="144"/>
                  </a:lnTo>
                  <a:lnTo>
                    <a:pt x="405" y="156"/>
                  </a:lnTo>
                  <a:cubicBezTo>
                    <a:pt x="405" y="132"/>
                    <a:pt x="393" y="108"/>
                    <a:pt x="381" y="96"/>
                  </a:cubicBezTo>
                  <a:lnTo>
                    <a:pt x="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30"/>
            <p:cNvSpPr/>
            <p:nvPr/>
          </p:nvSpPr>
          <p:spPr>
            <a:xfrm>
              <a:off x="1102800" y="4073850"/>
              <a:ext cx="7775" cy="3600"/>
            </a:xfrm>
            <a:custGeom>
              <a:avLst/>
              <a:gdLst/>
              <a:ahLst/>
              <a:cxnLst/>
              <a:rect l="l" t="t" r="r" b="b"/>
              <a:pathLst>
                <a:path w="311" h="144" extrusionOk="0">
                  <a:moveTo>
                    <a:pt x="120" y="0"/>
                  </a:moveTo>
                  <a:lnTo>
                    <a:pt x="1" y="48"/>
                  </a:lnTo>
                  <a:lnTo>
                    <a:pt x="84" y="131"/>
                  </a:lnTo>
                  <a:lnTo>
                    <a:pt x="191" y="143"/>
                  </a:lnTo>
                  <a:lnTo>
                    <a:pt x="251" y="107"/>
                  </a:lnTo>
                  <a:lnTo>
                    <a:pt x="191" y="60"/>
                  </a:lnTo>
                  <a:lnTo>
                    <a:pt x="298" y="60"/>
                  </a:lnTo>
                  <a:lnTo>
                    <a:pt x="310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30"/>
            <p:cNvSpPr/>
            <p:nvPr/>
          </p:nvSpPr>
          <p:spPr>
            <a:xfrm>
              <a:off x="1061125" y="4105100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37" y="0"/>
                  </a:moveTo>
                  <a:lnTo>
                    <a:pt x="1" y="72"/>
                  </a:lnTo>
                  <a:lnTo>
                    <a:pt x="72" y="131"/>
                  </a:lnTo>
                  <a:lnTo>
                    <a:pt x="179" y="96"/>
                  </a:lnTo>
                  <a:lnTo>
                    <a:pt x="191" y="24"/>
                  </a:lnTo>
                  <a:cubicBezTo>
                    <a:pt x="167" y="24"/>
                    <a:pt x="144" y="36"/>
                    <a:pt x="108" y="48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30"/>
            <p:cNvSpPr/>
            <p:nvPr/>
          </p:nvSpPr>
          <p:spPr>
            <a:xfrm>
              <a:off x="1081975" y="4183075"/>
              <a:ext cx="18475" cy="11950"/>
            </a:xfrm>
            <a:custGeom>
              <a:avLst/>
              <a:gdLst/>
              <a:ahLst/>
              <a:cxnLst/>
              <a:rect l="l" t="t" r="r" b="b"/>
              <a:pathLst>
                <a:path w="739" h="478" extrusionOk="0">
                  <a:moveTo>
                    <a:pt x="322" y="1"/>
                  </a:moveTo>
                  <a:lnTo>
                    <a:pt x="262" y="49"/>
                  </a:lnTo>
                  <a:lnTo>
                    <a:pt x="215" y="60"/>
                  </a:lnTo>
                  <a:lnTo>
                    <a:pt x="155" y="96"/>
                  </a:lnTo>
                  <a:lnTo>
                    <a:pt x="131" y="60"/>
                  </a:lnTo>
                  <a:lnTo>
                    <a:pt x="60" y="49"/>
                  </a:lnTo>
                  <a:lnTo>
                    <a:pt x="60" y="72"/>
                  </a:lnTo>
                  <a:lnTo>
                    <a:pt x="0" y="96"/>
                  </a:lnTo>
                  <a:lnTo>
                    <a:pt x="84" y="108"/>
                  </a:lnTo>
                  <a:lnTo>
                    <a:pt x="84" y="156"/>
                  </a:lnTo>
                  <a:lnTo>
                    <a:pt x="12" y="179"/>
                  </a:lnTo>
                  <a:lnTo>
                    <a:pt x="12" y="227"/>
                  </a:lnTo>
                  <a:lnTo>
                    <a:pt x="107" y="239"/>
                  </a:lnTo>
                  <a:lnTo>
                    <a:pt x="203" y="310"/>
                  </a:lnTo>
                  <a:lnTo>
                    <a:pt x="167" y="370"/>
                  </a:lnTo>
                  <a:lnTo>
                    <a:pt x="119" y="370"/>
                  </a:lnTo>
                  <a:cubicBezTo>
                    <a:pt x="95" y="406"/>
                    <a:pt x="84" y="430"/>
                    <a:pt x="72" y="465"/>
                  </a:cubicBezTo>
                  <a:lnTo>
                    <a:pt x="119" y="477"/>
                  </a:lnTo>
                  <a:lnTo>
                    <a:pt x="215" y="430"/>
                  </a:lnTo>
                  <a:lnTo>
                    <a:pt x="215" y="394"/>
                  </a:lnTo>
                  <a:lnTo>
                    <a:pt x="298" y="275"/>
                  </a:lnTo>
                  <a:lnTo>
                    <a:pt x="476" y="263"/>
                  </a:lnTo>
                  <a:lnTo>
                    <a:pt x="548" y="203"/>
                  </a:lnTo>
                  <a:lnTo>
                    <a:pt x="619" y="144"/>
                  </a:lnTo>
                  <a:lnTo>
                    <a:pt x="703" y="156"/>
                  </a:lnTo>
                  <a:lnTo>
                    <a:pt x="738" y="144"/>
                  </a:lnTo>
                  <a:lnTo>
                    <a:pt x="715" y="120"/>
                  </a:lnTo>
                  <a:lnTo>
                    <a:pt x="655" y="96"/>
                  </a:lnTo>
                  <a:lnTo>
                    <a:pt x="560" y="49"/>
                  </a:lnTo>
                  <a:lnTo>
                    <a:pt x="369" y="2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30"/>
            <p:cNvSpPr/>
            <p:nvPr/>
          </p:nvSpPr>
          <p:spPr>
            <a:xfrm>
              <a:off x="1098050" y="4177125"/>
              <a:ext cx="3300" cy="1225"/>
            </a:xfrm>
            <a:custGeom>
              <a:avLst/>
              <a:gdLst/>
              <a:ahLst/>
              <a:cxnLst/>
              <a:rect l="l" t="t" r="r" b="b"/>
              <a:pathLst>
                <a:path w="132" h="49" extrusionOk="0">
                  <a:moveTo>
                    <a:pt x="0" y="1"/>
                  </a:moveTo>
                  <a:cubicBezTo>
                    <a:pt x="0" y="13"/>
                    <a:pt x="12" y="36"/>
                    <a:pt x="12" y="48"/>
                  </a:cubicBezTo>
                  <a:lnTo>
                    <a:pt x="131" y="36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30"/>
            <p:cNvSpPr/>
            <p:nvPr/>
          </p:nvSpPr>
          <p:spPr>
            <a:xfrm>
              <a:off x="1084050" y="4176525"/>
              <a:ext cx="13725" cy="5400"/>
            </a:xfrm>
            <a:custGeom>
              <a:avLst/>
              <a:gdLst/>
              <a:ahLst/>
              <a:cxnLst/>
              <a:rect l="l" t="t" r="r" b="b"/>
              <a:pathLst>
                <a:path w="549" h="216" extrusionOk="0">
                  <a:moveTo>
                    <a:pt x="263" y="1"/>
                  </a:moveTo>
                  <a:cubicBezTo>
                    <a:pt x="263" y="13"/>
                    <a:pt x="263" y="25"/>
                    <a:pt x="251" y="37"/>
                  </a:cubicBezTo>
                  <a:lnTo>
                    <a:pt x="191" y="84"/>
                  </a:lnTo>
                  <a:lnTo>
                    <a:pt x="1" y="132"/>
                  </a:lnTo>
                  <a:lnTo>
                    <a:pt x="48" y="156"/>
                  </a:lnTo>
                  <a:lnTo>
                    <a:pt x="155" y="132"/>
                  </a:lnTo>
                  <a:lnTo>
                    <a:pt x="251" y="132"/>
                  </a:lnTo>
                  <a:lnTo>
                    <a:pt x="322" y="215"/>
                  </a:lnTo>
                  <a:lnTo>
                    <a:pt x="370" y="168"/>
                  </a:lnTo>
                  <a:lnTo>
                    <a:pt x="477" y="132"/>
                  </a:lnTo>
                  <a:lnTo>
                    <a:pt x="548" y="144"/>
                  </a:lnTo>
                  <a:cubicBezTo>
                    <a:pt x="536" y="120"/>
                    <a:pt x="513" y="96"/>
                    <a:pt x="501" y="60"/>
                  </a:cubicBezTo>
                  <a:lnTo>
                    <a:pt x="393" y="60"/>
                  </a:lnTo>
                  <a:lnTo>
                    <a:pt x="334" y="13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30"/>
            <p:cNvSpPr/>
            <p:nvPr/>
          </p:nvSpPr>
          <p:spPr>
            <a:xfrm>
              <a:off x="1097750" y="4182500"/>
              <a:ext cx="5075" cy="3000"/>
            </a:xfrm>
            <a:custGeom>
              <a:avLst/>
              <a:gdLst/>
              <a:ahLst/>
              <a:cxnLst/>
              <a:rect l="l" t="t" r="r" b="b"/>
              <a:pathLst>
                <a:path w="203" h="120" extrusionOk="0">
                  <a:moveTo>
                    <a:pt x="0" y="0"/>
                  </a:moveTo>
                  <a:cubicBezTo>
                    <a:pt x="0" y="12"/>
                    <a:pt x="0" y="24"/>
                    <a:pt x="0" y="48"/>
                  </a:cubicBezTo>
                  <a:lnTo>
                    <a:pt x="143" y="119"/>
                  </a:lnTo>
                  <a:lnTo>
                    <a:pt x="203" y="95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30"/>
            <p:cNvSpPr/>
            <p:nvPr/>
          </p:nvSpPr>
          <p:spPr>
            <a:xfrm>
              <a:off x="993275" y="4371200"/>
              <a:ext cx="4775" cy="4500"/>
            </a:xfrm>
            <a:custGeom>
              <a:avLst/>
              <a:gdLst/>
              <a:ahLst/>
              <a:cxnLst/>
              <a:rect l="l" t="t" r="r" b="b"/>
              <a:pathLst>
                <a:path w="191" h="180" extrusionOk="0">
                  <a:moveTo>
                    <a:pt x="0" y="1"/>
                  </a:moveTo>
                  <a:cubicBezTo>
                    <a:pt x="24" y="24"/>
                    <a:pt x="48" y="60"/>
                    <a:pt x="72" y="84"/>
                  </a:cubicBezTo>
                  <a:lnTo>
                    <a:pt x="48" y="108"/>
                  </a:lnTo>
                  <a:lnTo>
                    <a:pt x="143" y="179"/>
                  </a:lnTo>
                  <a:lnTo>
                    <a:pt x="191" y="179"/>
                  </a:lnTo>
                  <a:lnTo>
                    <a:pt x="143" y="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30"/>
            <p:cNvSpPr/>
            <p:nvPr/>
          </p:nvSpPr>
          <p:spPr>
            <a:xfrm>
              <a:off x="1024525" y="4392325"/>
              <a:ext cx="7450" cy="1225"/>
            </a:xfrm>
            <a:custGeom>
              <a:avLst/>
              <a:gdLst/>
              <a:ahLst/>
              <a:cxnLst/>
              <a:rect l="l" t="t" r="r" b="b"/>
              <a:pathLst>
                <a:path w="298" h="49" extrusionOk="0">
                  <a:moveTo>
                    <a:pt x="0" y="1"/>
                  </a:moveTo>
                  <a:lnTo>
                    <a:pt x="179" y="49"/>
                  </a:lnTo>
                  <a:lnTo>
                    <a:pt x="298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30"/>
            <p:cNvSpPr/>
            <p:nvPr/>
          </p:nvSpPr>
          <p:spPr>
            <a:xfrm>
              <a:off x="1024525" y="4390250"/>
              <a:ext cx="7175" cy="1525"/>
            </a:xfrm>
            <a:custGeom>
              <a:avLst/>
              <a:gdLst/>
              <a:ahLst/>
              <a:cxnLst/>
              <a:rect l="l" t="t" r="r" b="b"/>
              <a:pathLst>
                <a:path w="287" h="61" extrusionOk="0">
                  <a:moveTo>
                    <a:pt x="0" y="1"/>
                  </a:moveTo>
                  <a:lnTo>
                    <a:pt x="60" y="48"/>
                  </a:lnTo>
                  <a:lnTo>
                    <a:pt x="179" y="60"/>
                  </a:lnTo>
                  <a:lnTo>
                    <a:pt x="286" y="24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30"/>
            <p:cNvSpPr/>
            <p:nvPr/>
          </p:nvSpPr>
          <p:spPr>
            <a:xfrm>
              <a:off x="998325" y="4376550"/>
              <a:ext cx="2700" cy="2425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1" y="1"/>
                  </a:moveTo>
                  <a:lnTo>
                    <a:pt x="96" y="96"/>
                  </a:lnTo>
                  <a:cubicBezTo>
                    <a:pt x="108" y="72"/>
                    <a:pt x="96" y="49"/>
                    <a:pt x="84" y="3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30"/>
            <p:cNvSpPr/>
            <p:nvPr/>
          </p:nvSpPr>
          <p:spPr>
            <a:xfrm>
              <a:off x="1027800" y="4395025"/>
              <a:ext cx="7175" cy="1200"/>
            </a:xfrm>
            <a:custGeom>
              <a:avLst/>
              <a:gdLst/>
              <a:ahLst/>
              <a:cxnLst/>
              <a:rect l="l" t="t" r="r" b="b"/>
              <a:pathLst>
                <a:path w="287" h="48" extrusionOk="0">
                  <a:moveTo>
                    <a:pt x="0" y="0"/>
                  </a:moveTo>
                  <a:lnTo>
                    <a:pt x="107" y="36"/>
                  </a:lnTo>
                  <a:lnTo>
                    <a:pt x="286" y="4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30"/>
            <p:cNvSpPr/>
            <p:nvPr/>
          </p:nvSpPr>
          <p:spPr>
            <a:xfrm>
              <a:off x="1003675" y="4376850"/>
              <a:ext cx="3600" cy="2425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1" y="1"/>
                  </a:moveTo>
                  <a:lnTo>
                    <a:pt x="108" y="96"/>
                  </a:lnTo>
                  <a:lnTo>
                    <a:pt x="144" y="84"/>
                  </a:lnTo>
                  <a:lnTo>
                    <a:pt x="72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30"/>
            <p:cNvSpPr/>
            <p:nvPr/>
          </p:nvSpPr>
          <p:spPr>
            <a:xfrm>
              <a:off x="994150" y="436702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60" y="1"/>
                  </a:moveTo>
                  <a:cubicBezTo>
                    <a:pt x="37" y="13"/>
                    <a:pt x="25" y="13"/>
                    <a:pt x="1" y="25"/>
                  </a:cubicBezTo>
                  <a:lnTo>
                    <a:pt x="13" y="144"/>
                  </a:lnTo>
                  <a:lnTo>
                    <a:pt x="96" y="156"/>
                  </a:lnTo>
                  <a:lnTo>
                    <a:pt x="144" y="203"/>
                  </a:lnTo>
                  <a:lnTo>
                    <a:pt x="227" y="18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30"/>
            <p:cNvSpPr/>
            <p:nvPr/>
          </p:nvSpPr>
          <p:spPr>
            <a:xfrm>
              <a:off x="1001900" y="4380125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0" y="1"/>
                  </a:moveTo>
                  <a:lnTo>
                    <a:pt x="155" y="144"/>
                  </a:lnTo>
                  <a:cubicBezTo>
                    <a:pt x="143" y="120"/>
                    <a:pt x="131" y="96"/>
                    <a:pt x="120" y="7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30"/>
            <p:cNvSpPr/>
            <p:nvPr/>
          </p:nvSpPr>
          <p:spPr>
            <a:xfrm>
              <a:off x="1001600" y="4373875"/>
              <a:ext cx="2700" cy="2125"/>
            </a:xfrm>
            <a:custGeom>
              <a:avLst/>
              <a:gdLst/>
              <a:ahLst/>
              <a:cxnLst/>
              <a:rect l="l" t="t" r="r" b="b"/>
              <a:pathLst>
                <a:path w="108" h="85" extrusionOk="0">
                  <a:moveTo>
                    <a:pt x="1" y="1"/>
                  </a:moveTo>
                  <a:lnTo>
                    <a:pt x="1" y="60"/>
                  </a:lnTo>
                  <a:lnTo>
                    <a:pt x="108" y="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30"/>
            <p:cNvSpPr/>
            <p:nvPr/>
          </p:nvSpPr>
          <p:spPr>
            <a:xfrm>
              <a:off x="842350" y="4282500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08" y="1"/>
                  </a:moveTo>
                  <a:lnTo>
                    <a:pt x="1" y="36"/>
                  </a:lnTo>
                  <a:lnTo>
                    <a:pt x="72" y="36"/>
                  </a:lnTo>
                  <a:lnTo>
                    <a:pt x="96" y="48"/>
                  </a:lnTo>
                  <a:lnTo>
                    <a:pt x="155" y="36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30"/>
            <p:cNvSpPr/>
            <p:nvPr/>
          </p:nvSpPr>
          <p:spPr>
            <a:xfrm>
              <a:off x="843850" y="4281025"/>
              <a:ext cx="4775" cy="1200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0" y="0"/>
                  </a:moveTo>
                  <a:lnTo>
                    <a:pt x="12" y="36"/>
                  </a:lnTo>
                  <a:lnTo>
                    <a:pt x="95" y="24"/>
                  </a:lnTo>
                  <a:lnTo>
                    <a:pt x="107" y="48"/>
                  </a:lnTo>
                  <a:lnTo>
                    <a:pt x="167" y="48"/>
                  </a:lnTo>
                  <a:lnTo>
                    <a:pt x="191" y="2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30"/>
            <p:cNvSpPr/>
            <p:nvPr/>
          </p:nvSpPr>
          <p:spPr>
            <a:xfrm>
              <a:off x="699775" y="4138725"/>
              <a:ext cx="2700" cy="3900"/>
            </a:xfrm>
            <a:custGeom>
              <a:avLst/>
              <a:gdLst/>
              <a:ahLst/>
              <a:cxnLst/>
              <a:rect l="l" t="t" r="r" b="b"/>
              <a:pathLst>
                <a:path w="108" h="156" extrusionOk="0">
                  <a:moveTo>
                    <a:pt x="1" y="1"/>
                  </a:moveTo>
                  <a:lnTo>
                    <a:pt x="108" y="156"/>
                  </a:lnTo>
                  <a:lnTo>
                    <a:pt x="84" y="72"/>
                  </a:lnTo>
                  <a:cubicBezTo>
                    <a:pt x="84" y="60"/>
                    <a:pt x="84" y="48"/>
                    <a:pt x="96" y="3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30"/>
            <p:cNvSpPr/>
            <p:nvPr/>
          </p:nvSpPr>
          <p:spPr>
            <a:xfrm>
              <a:off x="703050" y="4125925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1" y="1"/>
                  </a:moveTo>
                  <a:lnTo>
                    <a:pt x="72" y="60"/>
                  </a:lnTo>
                  <a:cubicBezTo>
                    <a:pt x="60" y="37"/>
                    <a:pt x="48" y="25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30"/>
            <p:cNvSpPr/>
            <p:nvPr/>
          </p:nvSpPr>
          <p:spPr>
            <a:xfrm>
              <a:off x="698300" y="4126225"/>
              <a:ext cx="5075" cy="3000"/>
            </a:xfrm>
            <a:custGeom>
              <a:avLst/>
              <a:gdLst/>
              <a:ahLst/>
              <a:cxnLst/>
              <a:rect l="l" t="t" r="r" b="b"/>
              <a:pathLst>
                <a:path w="203" h="120" extrusionOk="0">
                  <a:moveTo>
                    <a:pt x="0" y="1"/>
                  </a:moveTo>
                  <a:lnTo>
                    <a:pt x="107" y="96"/>
                  </a:lnTo>
                  <a:lnTo>
                    <a:pt x="202" y="120"/>
                  </a:lnTo>
                  <a:lnTo>
                    <a:pt x="179" y="48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30"/>
            <p:cNvSpPr/>
            <p:nvPr/>
          </p:nvSpPr>
          <p:spPr>
            <a:xfrm>
              <a:off x="699775" y="4133975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60" y="0"/>
                  </a:moveTo>
                  <a:lnTo>
                    <a:pt x="1" y="24"/>
                  </a:lnTo>
                  <a:lnTo>
                    <a:pt x="96" y="96"/>
                  </a:lnTo>
                  <a:cubicBezTo>
                    <a:pt x="96" y="72"/>
                    <a:pt x="96" y="60"/>
                    <a:pt x="108" y="36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30"/>
            <p:cNvSpPr/>
            <p:nvPr/>
          </p:nvSpPr>
          <p:spPr>
            <a:xfrm>
              <a:off x="695900" y="4126525"/>
              <a:ext cx="8075" cy="5675"/>
            </a:xfrm>
            <a:custGeom>
              <a:avLst/>
              <a:gdLst/>
              <a:ahLst/>
              <a:cxnLst/>
              <a:rect l="l" t="t" r="r" b="b"/>
              <a:pathLst>
                <a:path w="323" h="227" extrusionOk="0">
                  <a:moveTo>
                    <a:pt x="37" y="1"/>
                  </a:moveTo>
                  <a:lnTo>
                    <a:pt x="1" y="36"/>
                  </a:lnTo>
                  <a:lnTo>
                    <a:pt x="48" y="120"/>
                  </a:lnTo>
                  <a:lnTo>
                    <a:pt x="215" y="227"/>
                  </a:lnTo>
                  <a:lnTo>
                    <a:pt x="322" y="227"/>
                  </a:lnTo>
                  <a:lnTo>
                    <a:pt x="203" y="167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30"/>
            <p:cNvSpPr/>
            <p:nvPr/>
          </p:nvSpPr>
          <p:spPr>
            <a:xfrm>
              <a:off x="693525" y="4128625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1" y="0"/>
                  </a:moveTo>
                  <a:cubicBezTo>
                    <a:pt x="1" y="24"/>
                    <a:pt x="12" y="48"/>
                    <a:pt x="24" y="71"/>
                  </a:cubicBezTo>
                  <a:lnTo>
                    <a:pt x="120" y="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30"/>
            <p:cNvSpPr/>
            <p:nvPr/>
          </p:nvSpPr>
          <p:spPr>
            <a:xfrm>
              <a:off x="653050" y="4234275"/>
              <a:ext cx="68475" cy="55100"/>
            </a:xfrm>
            <a:custGeom>
              <a:avLst/>
              <a:gdLst/>
              <a:ahLst/>
              <a:cxnLst/>
              <a:rect l="l" t="t" r="r" b="b"/>
              <a:pathLst>
                <a:path w="2739" h="2204" extrusionOk="0">
                  <a:moveTo>
                    <a:pt x="1739" y="1"/>
                  </a:moveTo>
                  <a:lnTo>
                    <a:pt x="1774" y="48"/>
                  </a:lnTo>
                  <a:lnTo>
                    <a:pt x="1655" y="48"/>
                  </a:lnTo>
                  <a:cubicBezTo>
                    <a:pt x="1655" y="84"/>
                    <a:pt x="1667" y="108"/>
                    <a:pt x="1679" y="144"/>
                  </a:cubicBezTo>
                  <a:lnTo>
                    <a:pt x="1596" y="227"/>
                  </a:lnTo>
                  <a:lnTo>
                    <a:pt x="1608" y="167"/>
                  </a:lnTo>
                  <a:lnTo>
                    <a:pt x="1643" y="132"/>
                  </a:lnTo>
                  <a:lnTo>
                    <a:pt x="1584" y="60"/>
                  </a:lnTo>
                  <a:lnTo>
                    <a:pt x="1501" y="84"/>
                  </a:lnTo>
                  <a:cubicBezTo>
                    <a:pt x="1524" y="96"/>
                    <a:pt x="1536" y="108"/>
                    <a:pt x="1560" y="120"/>
                  </a:cubicBezTo>
                  <a:lnTo>
                    <a:pt x="1465" y="120"/>
                  </a:lnTo>
                  <a:lnTo>
                    <a:pt x="1405" y="96"/>
                  </a:lnTo>
                  <a:lnTo>
                    <a:pt x="1239" y="132"/>
                  </a:lnTo>
                  <a:lnTo>
                    <a:pt x="1239" y="179"/>
                  </a:lnTo>
                  <a:lnTo>
                    <a:pt x="1191" y="179"/>
                  </a:lnTo>
                  <a:lnTo>
                    <a:pt x="1155" y="251"/>
                  </a:lnTo>
                  <a:lnTo>
                    <a:pt x="1227" y="275"/>
                  </a:lnTo>
                  <a:lnTo>
                    <a:pt x="1215" y="310"/>
                  </a:lnTo>
                  <a:lnTo>
                    <a:pt x="1120" y="310"/>
                  </a:lnTo>
                  <a:lnTo>
                    <a:pt x="1131" y="334"/>
                  </a:lnTo>
                  <a:lnTo>
                    <a:pt x="1012" y="358"/>
                  </a:lnTo>
                  <a:cubicBezTo>
                    <a:pt x="1024" y="382"/>
                    <a:pt x="1036" y="406"/>
                    <a:pt x="1048" y="429"/>
                  </a:cubicBezTo>
                  <a:lnTo>
                    <a:pt x="1179" y="417"/>
                  </a:lnTo>
                  <a:lnTo>
                    <a:pt x="1167" y="441"/>
                  </a:lnTo>
                  <a:lnTo>
                    <a:pt x="1262" y="417"/>
                  </a:lnTo>
                  <a:lnTo>
                    <a:pt x="1346" y="417"/>
                  </a:lnTo>
                  <a:cubicBezTo>
                    <a:pt x="1298" y="441"/>
                    <a:pt x="1250" y="477"/>
                    <a:pt x="1203" y="513"/>
                  </a:cubicBezTo>
                  <a:lnTo>
                    <a:pt x="1036" y="572"/>
                  </a:lnTo>
                  <a:lnTo>
                    <a:pt x="1096" y="608"/>
                  </a:lnTo>
                  <a:lnTo>
                    <a:pt x="929" y="632"/>
                  </a:lnTo>
                  <a:lnTo>
                    <a:pt x="834" y="608"/>
                  </a:lnTo>
                  <a:lnTo>
                    <a:pt x="762" y="667"/>
                  </a:lnTo>
                  <a:lnTo>
                    <a:pt x="727" y="596"/>
                  </a:lnTo>
                  <a:lnTo>
                    <a:pt x="441" y="584"/>
                  </a:lnTo>
                  <a:cubicBezTo>
                    <a:pt x="441" y="596"/>
                    <a:pt x="441" y="608"/>
                    <a:pt x="441" y="620"/>
                  </a:cubicBezTo>
                  <a:lnTo>
                    <a:pt x="286" y="596"/>
                  </a:lnTo>
                  <a:cubicBezTo>
                    <a:pt x="286" y="632"/>
                    <a:pt x="274" y="667"/>
                    <a:pt x="274" y="715"/>
                  </a:cubicBezTo>
                  <a:lnTo>
                    <a:pt x="346" y="656"/>
                  </a:lnTo>
                  <a:cubicBezTo>
                    <a:pt x="346" y="679"/>
                    <a:pt x="358" y="703"/>
                    <a:pt x="369" y="727"/>
                  </a:cubicBezTo>
                  <a:lnTo>
                    <a:pt x="393" y="739"/>
                  </a:lnTo>
                  <a:lnTo>
                    <a:pt x="441" y="798"/>
                  </a:lnTo>
                  <a:lnTo>
                    <a:pt x="369" y="798"/>
                  </a:lnTo>
                  <a:lnTo>
                    <a:pt x="358" y="763"/>
                  </a:lnTo>
                  <a:lnTo>
                    <a:pt x="203" y="775"/>
                  </a:lnTo>
                  <a:lnTo>
                    <a:pt x="381" y="846"/>
                  </a:lnTo>
                  <a:lnTo>
                    <a:pt x="500" y="822"/>
                  </a:lnTo>
                  <a:lnTo>
                    <a:pt x="548" y="882"/>
                  </a:lnTo>
                  <a:lnTo>
                    <a:pt x="393" y="906"/>
                  </a:lnTo>
                  <a:lnTo>
                    <a:pt x="381" y="953"/>
                  </a:lnTo>
                  <a:cubicBezTo>
                    <a:pt x="393" y="965"/>
                    <a:pt x="405" y="977"/>
                    <a:pt x="429" y="989"/>
                  </a:cubicBezTo>
                  <a:lnTo>
                    <a:pt x="250" y="1001"/>
                  </a:lnTo>
                  <a:lnTo>
                    <a:pt x="298" y="1072"/>
                  </a:lnTo>
                  <a:lnTo>
                    <a:pt x="238" y="1084"/>
                  </a:lnTo>
                  <a:lnTo>
                    <a:pt x="334" y="1120"/>
                  </a:lnTo>
                  <a:lnTo>
                    <a:pt x="405" y="1096"/>
                  </a:lnTo>
                  <a:lnTo>
                    <a:pt x="358" y="1144"/>
                  </a:lnTo>
                  <a:cubicBezTo>
                    <a:pt x="405" y="1132"/>
                    <a:pt x="453" y="1120"/>
                    <a:pt x="500" y="1120"/>
                  </a:cubicBezTo>
                  <a:lnTo>
                    <a:pt x="536" y="1215"/>
                  </a:lnTo>
                  <a:lnTo>
                    <a:pt x="869" y="1191"/>
                  </a:lnTo>
                  <a:lnTo>
                    <a:pt x="869" y="1191"/>
                  </a:lnTo>
                  <a:lnTo>
                    <a:pt x="762" y="1275"/>
                  </a:lnTo>
                  <a:lnTo>
                    <a:pt x="691" y="1239"/>
                  </a:lnTo>
                  <a:lnTo>
                    <a:pt x="572" y="1394"/>
                  </a:lnTo>
                  <a:lnTo>
                    <a:pt x="572" y="1394"/>
                  </a:lnTo>
                  <a:lnTo>
                    <a:pt x="631" y="1382"/>
                  </a:lnTo>
                  <a:lnTo>
                    <a:pt x="536" y="1489"/>
                  </a:lnTo>
                  <a:lnTo>
                    <a:pt x="322" y="1596"/>
                  </a:lnTo>
                  <a:lnTo>
                    <a:pt x="405" y="1596"/>
                  </a:lnTo>
                  <a:lnTo>
                    <a:pt x="524" y="1537"/>
                  </a:lnTo>
                  <a:lnTo>
                    <a:pt x="596" y="1560"/>
                  </a:lnTo>
                  <a:lnTo>
                    <a:pt x="739" y="1560"/>
                  </a:lnTo>
                  <a:lnTo>
                    <a:pt x="834" y="1489"/>
                  </a:lnTo>
                  <a:cubicBezTo>
                    <a:pt x="834" y="1501"/>
                    <a:pt x="834" y="1513"/>
                    <a:pt x="846" y="1525"/>
                  </a:cubicBezTo>
                  <a:lnTo>
                    <a:pt x="965" y="1525"/>
                  </a:lnTo>
                  <a:lnTo>
                    <a:pt x="703" y="1584"/>
                  </a:lnTo>
                  <a:lnTo>
                    <a:pt x="500" y="1596"/>
                  </a:lnTo>
                  <a:lnTo>
                    <a:pt x="453" y="1656"/>
                  </a:lnTo>
                  <a:lnTo>
                    <a:pt x="322" y="1680"/>
                  </a:lnTo>
                  <a:lnTo>
                    <a:pt x="369" y="1727"/>
                  </a:lnTo>
                  <a:lnTo>
                    <a:pt x="346" y="1763"/>
                  </a:lnTo>
                  <a:lnTo>
                    <a:pt x="405" y="1763"/>
                  </a:lnTo>
                  <a:lnTo>
                    <a:pt x="310" y="1787"/>
                  </a:lnTo>
                  <a:lnTo>
                    <a:pt x="227" y="1739"/>
                  </a:lnTo>
                  <a:lnTo>
                    <a:pt x="191" y="1775"/>
                  </a:lnTo>
                  <a:lnTo>
                    <a:pt x="167" y="1751"/>
                  </a:lnTo>
                  <a:lnTo>
                    <a:pt x="0" y="1822"/>
                  </a:lnTo>
                  <a:lnTo>
                    <a:pt x="24" y="1846"/>
                  </a:lnTo>
                  <a:lnTo>
                    <a:pt x="393" y="1810"/>
                  </a:lnTo>
                  <a:lnTo>
                    <a:pt x="274" y="1894"/>
                  </a:lnTo>
                  <a:lnTo>
                    <a:pt x="131" y="1918"/>
                  </a:lnTo>
                  <a:lnTo>
                    <a:pt x="72" y="2013"/>
                  </a:lnTo>
                  <a:lnTo>
                    <a:pt x="179" y="2013"/>
                  </a:lnTo>
                  <a:lnTo>
                    <a:pt x="203" y="2061"/>
                  </a:lnTo>
                  <a:lnTo>
                    <a:pt x="477" y="1977"/>
                  </a:lnTo>
                  <a:lnTo>
                    <a:pt x="274" y="2084"/>
                  </a:lnTo>
                  <a:lnTo>
                    <a:pt x="191" y="2144"/>
                  </a:lnTo>
                  <a:lnTo>
                    <a:pt x="334" y="2132"/>
                  </a:lnTo>
                  <a:lnTo>
                    <a:pt x="524" y="2049"/>
                  </a:lnTo>
                  <a:lnTo>
                    <a:pt x="524" y="2096"/>
                  </a:lnTo>
                  <a:lnTo>
                    <a:pt x="358" y="2156"/>
                  </a:lnTo>
                  <a:lnTo>
                    <a:pt x="453" y="2156"/>
                  </a:lnTo>
                  <a:cubicBezTo>
                    <a:pt x="453" y="2180"/>
                    <a:pt x="441" y="2191"/>
                    <a:pt x="429" y="2203"/>
                  </a:cubicBezTo>
                  <a:lnTo>
                    <a:pt x="572" y="2168"/>
                  </a:lnTo>
                  <a:lnTo>
                    <a:pt x="655" y="2203"/>
                  </a:lnTo>
                  <a:lnTo>
                    <a:pt x="858" y="2180"/>
                  </a:lnTo>
                  <a:lnTo>
                    <a:pt x="1048" y="2132"/>
                  </a:lnTo>
                  <a:lnTo>
                    <a:pt x="1191" y="2049"/>
                  </a:lnTo>
                  <a:lnTo>
                    <a:pt x="1143" y="1977"/>
                  </a:lnTo>
                  <a:lnTo>
                    <a:pt x="1262" y="1977"/>
                  </a:lnTo>
                  <a:cubicBezTo>
                    <a:pt x="1250" y="1989"/>
                    <a:pt x="1239" y="2013"/>
                    <a:pt x="1227" y="2025"/>
                  </a:cubicBezTo>
                  <a:lnTo>
                    <a:pt x="1346" y="2025"/>
                  </a:lnTo>
                  <a:lnTo>
                    <a:pt x="1453" y="1941"/>
                  </a:lnTo>
                  <a:lnTo>
                    <a:pt x="1536" y="1941"/>
                  </a:lnTo>
                  <a:cubicBezTo>
                    <a:pt x="1548" y="1918"/>
                    <a:pt x="1548" y="1894"/>
                    <a:pt x="1560" y="1870"/>
                  </a:cubicBezTo>
                  <a:lnTo>
                    <a:pt x="1893" y="1822"/>
                  </a:lnTo>
                  <a:lnTo>
                    <a:pt x="1929" y="1775"/>
                  </a:lnTo>
                  <a:lnTo>
                    <a:pt x="1977" y="1834"/>
                  </a:lnTo>
                  <a:lnTo>
                    <a:pt x="2048" y="1787"/>
                  </a:lnTo>
                  <a:lnTo>
                    <a:pt x="2120" y="1799"/>
                  </a:lnTo>
                  <a:lnTo>
                    <a:pt x="2298" y="1799"/>
                  </a:lnTo>
                  <a:lnTo>
                    <a:pt x="2167" y="1703"/>
                  </a:lnTo>
                  <a:lnTo>
                    <a:pt x="2263" y="1668"/>
                  </a:lnTo>
                  <a:lnTo>
                    <a:pt x="2346" y="1596"/>
                  </a:lnTo>
                  <a:lnTo>
                    <a:pt x="2322" y="1525"/>
                  </a:lnTo>
                  <a:lnTo>
                    <a:pt x="2417" y="1453"/>
                  </a:lnTo>
                  <a:cubicBezTo>
                    <a:pt x="2429" y="1418"/>
                    <a:pt x="2441" y="1394"/>
                    <a:pt x="2441" y="1370"/>
                  </a:cubicBezTo>
                  <a:cubicBezTo>
                    <a:pt x="2429" y="1310"/>
                    <a:pt x="2417" y="1251"/>
                    <a:pt x="2393" y="1191"/>
                  </a:cubicBezTo>
                  <a:lnTo>
                    <a:pt x="2322" y="1156"/>
                  </a:lnTo>
                  <a:lnTo>
                    <a:pt x="2405" y="1120"/>
                  </a:lnTo>
                  <a:lnTo>
                    <a:pt x="2405" y="1037"/>
                  </a:lnTo>
                  <a:lnTo>
                    <a:pt x="2322" y="953"/>
                  </a:lnTo>
                  <a:cubicBezTo>
                    <a:pt x="2322" y="929"/>
                    <a:pt x="2334" y="906"/>
                    <a:pt x="2346" y="882"/>
                  </a:cubicBezTo>
                  <a:lnTo>
                    <a:pt x="2251" y="834"/>
                  </a:lnTo>
                  <a:lnTo>
                    <a:pt x="2286" y="787"/>
                  </a:lnTo>
                  <a:lnTo>
                    <a:pt x="2393" y="787"/>
                  </a:lnTo>
                  <a:cubicBezTo>
                    <a:pt x="2393" y="763"/>
                    <a:pt x="2382" y="751"/>
                    <a:pt x="2382" y="727"/>
                  </a:cubicBezTo>
                  <a:lnTo>
                    <a:pt x="2382" y="727"/>
                  </a:lnTo>
                  <a:lnTo>
                    <a:pt x="2429" y="739"/>
                  </a:lnTo>
                  <a:lnTo>
                    <a:pt x="2524" y="679"/>
                  </a:lnTo>
                  <a:lnTo>
                    <a:pt x="2524" y="620"/>
                  </a:lnTo>
                  <a:lnTo>
                    <a:pt x="2667" y="620"/>
                  </a:lnTo>
                  <a:cubicBezTo>
                    <a:pt x="2667" y="596"/>
                    <a:pt x="2679" y="572"/>
                    <a:pt x="2691" y="560"/>
                  </a:cubicBezTo>
                  <a:lnTo>
                    <a:pt x="2596" y="548"/>
                  </a:lnTo>
                  <a:cubicBezTo>
                    <a:pt x="2608" y="525"/>
                    <a:pt x="2620" y="501"/>
                    <a:pt x="2632" y="477"/>
                  </a:cubicBezTo>
                  <a:lnTo>
                    <a:pt x="2596" y="441"/>
                  </a:lnTo>
                  <a:lnTo>
                    <a:pt x="2655" y="429"/>
                  </a:lnTo>
                  <a:lnTo>
                    <a:pt x="2739" y="560"/>
                  </a:lnTo>
                  <a:lnTo>
                    <a:pt x="2691" y="394"/>
                  </a:lnTo>
                  <a:lnTo>
                    <a:pt x="2524" y="394"/>
                  </a:lnTo>
                  <a:lnTo>
                    <a:pt x="2620" y="346"/>
                  </a:lnTo>
                  <a:lnTo>
                    <a:pt x="2429" y="179"/>
                  </a:lnTo>
                  <a:cubicBezTo>
                    <a:pt x="2429" y="156"/>
                    <a:pt x="2417" y="132"/>
                    <a:pt x="2417" y="108"/>
                  </a:cubicBezTo>
                  <a:lnTo>
                    <a:pt x="2310" y="84"/>
                  </a:lnTo>
                  <a:lnTo>
                    <a:pt x="2120" y="84"/>
                  </a:lnTo>
                  <a:lnTo>
                    <a:pt x="2001" y="132"/>
                  </a:lnTo>
                  <a:lnTo>
                    <a:pt x="1941" y="144"/>
                  </a:lnTo>
                  <a:lnTo>
                    <a:pt x="1905" y="167"/>
                  </a:lnTo>
                  <a:lnTo>
                    <a:pt x="1786" y="191"/>
                  </a:lnTo>
                  <a:lnTo>
                    <a:pt x="1727" y="203"/>
                  </a:lnTo>
                  <a:lnTo>
                    <a:pt x="1846" y="132"/>
                  </a:lnTo>
                  <a:lnTo>
                    <a:pt x="1953" y="84"/>
                  </a:lnTo>
                  <a:lnTo>
                    <a:pt x="1822" y="4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30"/>
            <p:cNvSpPr/>
            <p:nvPr/>
          </p:nvSpPr>
          <p:spPr>
            <a:xfrm>
              <a:off x="708100" y="4209875"/>
              <a:ext cx="2125" cy="1800"/>
            </a:xfrm>
            <a:custGeom>
              <a:avLst/>
              <a:gdLst/>
              <a:ahLst/>
              <a:cxnLst/>
              <a:rect l="l" t="t" r="r" b="b"/>
              <a:pathLst>
                <a:path w="85" h="72" extrusionOk="0">
                  <a:moveTo>
                    <a:pt x="61" y="0"/>
                  </a:moveTo>
                  <a:lnTo>
                    <a:pt x="1" y="12"/>
                  </a:lnTo>
                  <a:cubicBezTo>
                    <a:pt x="13" y="36"/>
                    <a:pt x="37" y="48"/>
                    <a:pt x="49" y="72"/>
                  </a:cubicBezTo>
                  <a:lnTo>
                    <a:pt x="84" y="48"/>
                  </a:lnTo>
                  <a:cubicBezTo>
                    <a:pt x="72" y="36"/>
                    <a:pt x="72" y="12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30"/>
            <p:cNvSpPr/>
            <p:nvPr/>
          </p:nvSpPr>
          <p:spPr>
            <a:xfrm>
              <a:off x="712575" y="4222975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203" y="0"/>
                  </a:moveTo>
                  <a:lnTo>
                    <a:pt x="1" y="131"/>
                  </a:lnTo>
                  <a:lnTo>
                    <a:pt x="48" y="203"/>
                  </a:lnTo>
                  <a:lnTo>
                    <a:pt x="120" y="13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30"/>
            <p:cNvSpPr/>
            <p:nvPr/>
          </p:nvSpPr>
          <p:spPr>
            <a:xfrm>
              <a:off x="703650" y="4200950"/>
              <a:ext cx="14000" cy="9250"/>
            </a:xfrm>
            <a:custGeom>
              <a:avLst/>
              <a:gdLst/>
              <a:ahLst/>
              <a:cxnLst/>
              <a:rect l="l" t="t" r="r" b="b"/>
              <a:pathLst>
                <a:path w="560" h="370" extrusionOk="0">
                  <a:moveTo>
                    <a:pt x="250" y="0"/>
                  </a:moveTo>
                  <a:lnTo>
                    <a:pt x="191" y="24"/>
                  </a:lnTo>
                  <a:lnTo>
                    <a:pt x="215" y="107"/>
                  </a:lnTo>
                  <a:lnTo>
                    <a:pt x="215" y="107"/>
                  </a:lnTo>
                  <a:lnTo>
                    <a:pt x="84" y="60"/>
                  </a:lnTo>
                  <a:lnTo>
                    <a:pt x="84" y="131"/>
                  </a:lnTo>
                  <a:lnTo>
                    <a:pt x="48" y="107"/>
                  </a:lnTo>
                  <a:lnTo>
                    <a:pt x="0" y="143"/>
                  </a:lnTo>
                  <a:lnTo>
                    <a:pt x="119" y="191"/>
                  </a:lnTo>
                  <a:lnTo>
                    <a:pt x="119" y="167"/>
                  </a:lnTo>
                  <a:lnTo>
                    <a:pt x="155" y="179"/>
                  </a:lnTo>
                  <a:lnTo>
                    <a:pt x="143" y="215"/>
                  </a:lnTo>
                  <a:cubicBezTo>
                    <a:pt x="167" y="238"/>
                    <a:pt x="203" y="274"/>
                    <a:pt x="227" y="298"/>
                  </a:cubicBezTo>
                  <a:lnTo>
                    <a:pt x="381" y="286"/>
                  </a:lnTo>
                  <a:cubicBezTo>
                    <a:pt x="381" y="310"/>
                    <a:pt x="381" y="334"/>
                    <a:pt x="393" y="369"/>
                  </a:cubicBezTo>
                  <a:lnTo>
                    <a:pt x="441" y="357"/>
                  </a:lnTo>
                  <a:lnTo>
                    <a:pt x="477" y="286"/>
                  </a:lnTo>
                  <a:lnTo>
                    <a:pt x="560" y="250"/>
                  </a:lnTo>
                  <a:lnTo>
                    <a:pt x="512" y="226"/>
                  </a:lnTo>
                  <a:lnTo>
                    <a:pt x="441" y="238"/>
                  </a:lnTo>
                  <a:lnTo>
                    <a:pt x="310" y="203"/>
                  </a:lnTo>
                  <a:lnTo>
                    <a:pt x="322" y="72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30"/>
            <p:cNvSpPr/>
            <p:nvPr/>
          </p:nvSpPr>
          <p:spPr>
            <a:xfrm>
              <a:off x="747100" y="4178325"/>
              <a:ext cx="1225" cy="925"/>
            </a:xfrm>
            <a:custGeom>
              <a:avLst/>
              <a:gdLst/>
              <a:ahLst/>
              <a:cxnLst/>
              <a:rect l="l" t="t" r="r" b="b"/>
              <a:pathLst>
                <a:path w="49" h="37" extrusionOk="0">
                  <a:moveTo>
                    <a:pt x="1" y="0"/>
                  </a:moveTo>
                  <a:lnTo>
                    <a:pt x="48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30"/>
            <p:cNvSpPr/>
            <p:nvPr/>
          </p:nvSpPr>
          <p:spPr>
            <a:xfrm>
              <a:off x="806925" y="4286075"/>
              <a:ext cx="3300" cy="925"/>
            </a:xfrm>
            <a:custGeom>
              <a:avLst/>
              <a:gdLst/>
              <a:ahLst/>
              <a:cxnLst/>
              <a:rect l="l" t="t" r="r" b="b"/>
              <a:pathLst>
                <a:path w="132" h="37" extrusionOk="0">
                  <a:moveTo>
                    <a:pt x="48" y="0"/>
                  </a:moveTo>
                  <a:lnTo>
                    <a:pt x="1" y="12"/>
                  </a:lnTo>
                  <a:lnTo>
                    <a:pt x="72" y="36"/>
                  </a:lnTo>
                  <a:lnTo>
                    <a:pt x="132" y="2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30"/>
            <p:cNvSpPr/>
            <p:nvPr/>
          </p:nvSpPr>
          <p:spPr>
            <a:xfrm>
              <a:off x="700075" y="4197975"/>
              <a:ext cx="5375" cy="2400"/>
            </a:xfrm>
            <a:custGeom>
              <a:avLst/>
              <a:gdLst/>
              <a:ahLst/>
              <a:cxnLst/>
              <a:rect l="l" t="t" r="r" b="b"/>
              <a:pathLst>
                <a:path w="215" h="96" extrusionOk="0">
                  <a:moveTo>
                    <a:pt x="120" y="0"/>
                  </a:moveTo>
                  <a:lnTo>
                    <a:pt x="60" y="12"/>
                  </a:lnTo>
                  <a:lnTo>
                    <a:pt x="36" y="48"/>
                  </a:lnTo>
                  <a:lnTo>
                    <a:pt x="1" y="60"/>
                  </a:lnTo>
                  <a:lnTo>
                    <a:pt x="84" y="95"/>
                  </a:lnTo>
                  <a:lnTo>
                    <a:pt x="215" y="12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30"/>
            <p:cNvSpPr/>
            <p:nvPr/>
          </p:nvSpPr>
          <p:spPr>
            <a:xfrm>
              <a:off x="710200" y="4223275"/>
              <a:ext cx="1200" cy="1800"/>
            </a:xfrm>
            <a:custGeom>
              <a:avLst/>
              <a:gdLst/>
              <a:ahLst/>
              <a:cxnLst/>
              <a:rect l="l" t="t" r="r" b="b"/>
              <a:pathLst>
                <a:path w="48" h="72" extrusionOk="0">
                  <a:moveTo>
                    <a:pt x="36" y="0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48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30"/>
            <p:cNvSpPr/>
            <p:nvPr/>
          </p:nvSpPr>
          <p:spPr>
            <a:xfrm>
              <a:off x="710800" y="4211650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0" y="1"/>
                  </a:moveTo>
                  <a:lnTo>
                    <a:pt x="0" y="4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30"/>
            <p:cNvSpPr/>
            <p:nvPr/>
          </p:nvSpPr>
          <p:spPr>
            <a:xfrm>
              <a:off x="769725" y="4152425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96" y="1"/>
                  </a:moveTo>
                  <a:lnTo>
                    <a:pt x="24" y="12"/>
                  </a:lnTo>
                  <a:lnTo>
                    <a:pt x="1" y="72"/>
                  </a:lnTo>
                  <a:cubicBezTo>
                    <a:pt x="1" y="72"/>
                    <a:pt x="84" y="96"/>
                    <a:pt x="84" y="96"/>
                  </a:cubicBezTo>
                  <a:cubicBezTo>
                    <a:pt x="96" y="72"/>
                    <a:pt x="96" y="36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30"/>
            <p:cNvSpPr/>
            <p:nvPr/>
          </p:nvSpPr>
          <p:spPr>
            <a:xfrm>
              <a:off x="773900" y="4149750"/>
              <a:ext cx="2400" cy="3600"/>
            </a:xfrm>
            <a:custGeom>
              <a:avLst/>
              <a:gdLst/>
              <a:ahLst/>
              <a:cxnLst/>
              <a:rect l="l" t="t" r="r" b="b"/>
              <a:pathLst>
                <a:path w="96" h="144" extrusionOk="0">
                  <a:moveTo>
                    <a:pt x="48" y="0"/>
                  </a:moveTo>
                  <a:lnTo>
                    <a:pt x="48" y="60"/>
                  </a:lnTo>
                  <a:lnTo>
                    <a:pt x="0" y="108"/>
                  </a:lnTo>
                  <a:cubicBezTo>
                    <a:pt x="24" y="119"/>
                    <a:pt x="36" y="131"/>
                    <a:pt x="60" y="143"/>
                  </a:cubicBezTo>
                  <a:lnTo>
                    <a:pt x="96" y="119"/>
                  </a:lnTo>
                  <a:lnTo>
                    <a:pt x="96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30"/>
            <p:cNvSpPr/>
            <p:nvPr/>
          </p:nvSpPr>
          <p:spPr>
            <a:xfrm>
              <a:off x="777475" y="4147675"/>
              <a:ext cx="1800" cy="2400"/>
            </a:xfrm>
            <a:custGeom>
              <a:avLst/>
              <a:gdLst/>
              <a:ahLst/>
              <a:cxnLst/>
              <a:rect l="l" t="t" r="r" b="b"/>
              <a:pathLst>
                <a:path w="72" h="96" extrusionOk="0">
                  <a:moveTo>
                    <a:pt x="72" y="0"/>
                  </a:moveTo>
                  <a:lnTo>
                    <a:pt x="0" y="60"/>
                  </a:lnTo>
                  <a:lnTo>
                    <a:pt x="36" y="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30"/>
            <p:cNvSpPr/>
            <p:nvPr/>
          </p:nvSpPr>
          <p:spPr>
            <a:xfrm>
              <a:off x="701275" y="4217625"/>
              <a:ext cx="2700" cy="1500"/>
            </a:xfrm>
            <a:custGeom>
              <a:avLst/>
              <a:gdLst/>
              <a:ahLst/>
              <a:cxnLst/>
              <a:rect l="l" t="t" r="r" b="b"/>
              <a:pathLst>
                <a:path w="108" h="60" extrusionOk="0">
                  <a:moveTo>
                    <a:pt x="12" y="0"/>
                  </a:moveTo>
                  <a:cubicBezTo>
                    <a:pt x="12" y="24"/>
                    <a:pt x="0" y="48"/>
                    <a:pt x="0" y="60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30"/>
            <p:cNvSpPr/>
            <p:nvPr/>
          </p:nvSpPr>
          <p:spPr>
            <a:xfrm>
              <a:off x="699775" y="4189325"/>
              <a:ext cx="11350" cy="8075"/>
            </a:xfrm>
            <a:custGeom>
              <a:avLst/>
              <a:gdLst/>
              <a:ahLst/>
              <a:cxnLst/>
              <a:rect l="l" t="t" r="r" b="b"/>
              <a:pathLst>
                <a:path w="454" h="323" extrusionOk="0">
                  <a:moveTo>
                    <a:pt x="429" y="1"/>
                  </a:moveTo>
                  <a:lnTo>
                    <a:pt x="155" y="132"/>
                  </a:lnTo>
                  <a:lnTo>
                    <a:pt x="191" y="191"/>
                  </a:lnTo>
                  <a:lnTo>
                    <a:pt x="191" y="191"/>
                  </a:lnTo>
                  <a:lnTo>
                    <a:pt x="60" y="168"/>
                  </a:lnTo>
                  <a:cubicBezTo>
                    <a:pt x="36" y="180"/>
                    <a:pt x="24" y="203"/>
                    <a:pt x="1" y="227"/>
                  </a:cubicBezTo>
                  <a:lnTo>
                    <a:pt x="72" y="263"/>
                  </a:lnTo>
                  <a:lnTo>
                    <a:pt x="13" y="299"/>
                  </a:lnTo>
                  <a:lnTo>
                    <a:pt x="72" y="322"/>
                  </a:lnTo>
                  <a:lnTo>
                    <a:pt x="179" y="310"/>
                  </a:lnTo>
                  <a:lnTo>
                    <a:pt x="286" y="322"/>
                  </a:lnTo>
                  <a:lnTo>
                    <a:pt x="358" y="251"/>
                  </a:lnTo>
                  <a:lnTo>
                    <a:pt x="322" y="227"/>
                  </a:lnTo>
                  <a:lnTo>
                    <a:pt x="346" y="168"/>
                  </a:lnTo>
                  <a:lnTo>
                    <a:pt x="453" y="96"/>
                  </a:lnTo>
                  <a:cubicBezTo>
                    <a:pt x="453" y="72"/>
                    <a:pt x="441" y="37"/>
                    <a:pt x="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30"/>
            <p:cNvSpPr/>
            <p:nvPr/>
          </p:nvSpPr>
          <p:spPr>
            <a:xfrm>
              <a:off x="772700" y="416047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60" y="0"/>
                  </a:moveTo>
                  <a:lnTo>
                    <a:pt x="1" y="71"/>
                  </a:lnTo>
                  <a:lnTo>
                    <a:pt x="96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30"/>
            <p:cNvSpPr/>
            <p:nvPr/>
          </p:nvSpPr>
          <p:spPr>
            <a:xfrm>
              <a:off x="767650" y="4154500"/>
              <a:ext cx="9550" cy="5700"/>
            </a:xfrm>
            <a:custGeom>
              <a:avLst/>
              <a:gdLst/>
              <a:ahLst/>
              <a:cxnLst/>
              <a:rect l="l" t="t" r="r" b="b"/>
              <a:pathLst>
                <a:path w="382" h="228" extrusionOk="0">
                  <a:moveTo>
                    <a:pt x="226" y="1"/>
                  </a:moveTo>
                  <a:lnTo>
                    <a:pt x="191" y="25"/>
                  </a:lnTo>
                  <a:lnTo>
                    <a:pt x="215" y="49"/>
                  </a:lnTo>
                  <a:cubicBezTo>
                    <a:pt x="215" y="60"/>
                    <a:pt x="215" y="72"/>
                    <a:pt x="203" y="84"/>
                  </a:cubicBezTo>
                  <a:lnTo>
                    <a:pt x="84" y="84"/>
                  </a:lnTo>
                  <a:lnTo>
                    <a:pt x="0" y="108"/>
                  </a:lnTo>
                  <a:lnTo>
                    <a:pt x="60" y="156"/>
                  </a:lnTo>
                  <a:lnTo>
                    <a:pt x="203" y="144"/>
                  </a:lnTo>
                  <a:lnTo>
                    <a:pt x="250" y="203"/>
                  </a:lnTo>
                  <a:lnTo>
                    <a:pt x="322" y="227"/>
                  </a:lnTo>
                  <a:lnTo>
                    <a:pt x="298" y="156"/>
                  </a:lnTo>
                  <a:lnTo>
                    <a:pt x="346" y="120"/>
                  </a:lnTo>
                  <a:cubicBezTo>
                    <a:pt x="346" y="108"/>
                    <a:pt x="334" y="84"/>
                    <a:pt x="334" y="72"/>
                  </a:cubicBezTo>
                  <a:lnTo>
                    <a:pt x="381" y="37"/>
                  </a:lnTo>
                  <a:lnTo>
                    <a:pt x="298" y="25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30"/>
            <p:cNvSpPr/>
            <p:nvPr/>
          </p:nvSpPr>
          <p:spPr>
            <a:xfrm>
              <a:off x="696200" y="4203625"/>
              <a:ext cx="2700" cy="1500"/>
            </a:xfrm>
            <a:custGeom>
              <a:avLst/>
              <a:gdLst/>
              <a:ahLst/>
              <a:cxnLst/>
              <a:rect l="l" t="t" r="r" b="b"/>
              <a:pathLst>
                <a:path w="108" h="60" extrusionOk="0">
                  <a:moveTo>
                    <a:pt x="108" y="0"/>
                  </a:moveTo>
                  <a:lnTo>
                    <a:pt x="1" y="24"/>
                  </a:lnTo>
                  <a:lnTo>
                    <a:pt x="1" y="48"/>
                  </a:lnTo>
                  <a:lnTo>
                    <a:pt x="72" y="6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30"/>
            <p:cNvSpPr/>
            <p:nvPr/>
          </p:nvSpPr>
          <p:spPr>
            <a:xfrm>
              <a:off x="743825" y="4179225"/>
              <a:ext cx="6575" cy="3300"/>
            </a:xfrm>
            <a:custGeom>
              <a:avLst/>
              <a:gdLst/>
              <a:ahLst/>
              <a:cxnLst/>
              <a:rect l="l" t="t" r="r" b="b"/>
              <a:pathLst>
                <a:path w="263" h="132" extrusionOk="0">
                  <a:moveTo>
                    <a:pt x="1" y="0"/>
                  </a:moveTo>
                  <a:lnTo>
                    <a:pt x="1" y="72"/>
                  </a:lnTo>
                  <a:lnTo>
                    <a:pt x="36" y="107"/>
                  </a:lnTo>
                  <a:lnTo>
                    <a:pt x="72" y="60"/>
                  </a:lnTo>
                  <a:cubicBezTo>
                    <a:pt x="72" y="83"/>
                    <a:pt x="72" y="95"/>
                    <a:pt x="84" y="119"/>
                  </a:cubicBezTo>
                  <a:lnTo>
                    <a:pt x="191" y="107"/>
                  </a:lnTo>
                  <a:lnTo>
                    <a:pt x="263" y="131"/>
                  </a:lnTo>
                  <a:lnTo>
                    <a:pt x="263" y="72"/>
                  </a:lnTo>
                  <a:lnTo>
                    <a:pt x="120" y="83"/>
                  </a:lnTo>
                  <a:lnTo>
                    <a:pt x="167" y="48"/>
                  </a:lnTo>
                  <a:cubicBezTo>
                    <a:pt x="132" y="36"/>
                    <a:pt x="108" y="12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30"/>
            <p:cNvSpPr/>
            <p:nvPr/>
          </p:nvSpPr>
          <p:spPr>
            <a:xfrm>
              <a:off x="710500" y="4185775"/>
              <a:ext cx="108950" cy="124125"/>
            </a:xfrm>
            <a:custGeom>
              <a:avLst/>
              <a:gdLst/>
              <a:ahLst/>
              <a:cxnLst/>
              <a:rect l="l" t="t" r="r" b="b"/>
              <a:pathLst>
                <a:path w="4358" h="4965" extrusionOk="0">
                  <a:moveTo>
                    <a:pt x="1393" y="0"/>
                  </a:moveTo>
                  <a:lnTo>
                    <a:pt x="1346" y="36"/>
                  </a:lnTo>
                  <a:lnTo>
                    <a:pt x="1262" y="24"/>
                  </a:lnTo>
                  <a:lnTo>
                    <a:pt x="1143" y="60"/>
                  </a:lnTo>
                  <a:lnTo>
                    <a:pt x="1036" y="60"/>
                  </a:lnTo>
                  <a:lnTo>
                    <a:pt x="953" y="83"/>
                  </a:lnTo>
                  <a:lnTo>
                    <a:pt x="893" y="83"/>
                  </a:lnTo>
                  <a:lnTo>
                    <a:pt x="846" y="119"/>
                  </a:lnTo>
                  <a:lnTo>
                    <a:pt x="846" y="119"/>
                  </a:lnTo>
                  <a:lnTo>
                    <a:pt x="857" y="83"/>
                  </a:lnTo>
                  <a:lnTo>
                    <a:pt x="810" y="71"/>
                  </a:lnTo>
                  <a:lnTo>
                    <a:pt x="703" y="131"/>
                  </a:lnTo>
                  <a:lnTo>
                    <a:pt x="738" y="83"/>
                  </a:lnTo>
                  <a:lnTo>
                    <a:pt x="596" y="48"/>
                  </a:lnTo>
                  <a:cubicBezTo>
                    <a:pt x="596" y="60"/>
                    <a:pt x="584" y="83"/>
                    <a:pt x="572" y="107"/>
                  </a:cubicBezTo>
                  <a:lnTo>
                    <a:pt x="524" y="131"/>
                  </a:lnTo>
                  <a:cubicBezTo>
                    <a:pt x="524" y="143"/>
                    <a:pt x="536" y="167"/>
                    <a:pt x="548" y="179"/>
                  </a:cubicBezTo>
                  <a:lnTo>
                    <a:pt x="512" y="179"/>
                  </a:lnTo>
                  <a:cubicBezTo>
                    <a:pt x="512" y="202"/>
                    <a:pt x="512" y="226"/>
                    <a:pt x="524" y="238"/>
                  </a:cubicBezTo>
                  <a:lnTo>
                    <a:pt x="429" y="262"/>
                  </a:lnTo>
                  <a:lnTo>
                    <a:pt x="476" y="310"/>
                  </a:lnTo>
                  <a:lnTo>
                    <a:pt x="441" y="369"/>
                  </a:lnTo>
                  <a:lnTo>
                    <a:pt x="393" y="369"/>
                  </a:lnTo>
                  <a:lnTo>
                    <a:pt x="512" y="429"/>
                  </a:lnTo>
                  <a:lnTo>
                    <a:pt x="548" y="488"/>
                  </a:lnTo>
                  <a:lnTo>
                    <a:pt x="429" y="452"/>
                  </a:lnTo>
                  <a:lnTo>
                    <a:pt x="381" y="476"/>
                  </a:lnTo>
                  <a:lnTo>
                    <a:pt x="298" y="441"/>
                  </a:lnTo>
                  <a:cubicBezTo>
                    <a:pt x="298" y="452"/>
                    <a:pt x="298" y="452"/>
                    <a:pt x="298" y="464"/>
                  </a:cubicBezTo>
                  <a:lnTo>
                    <a:pt x="322" y="500"/>
                  </a:lnTo>
                  <a:lnTo>
                    <a:pt x="298" y="536"/>
                  </a:lnTo>
                  <a:lnTo>
                    <a:pt x="250" y="476"/>
                  </a:lnTo>
                  <a:lnTo>
                    <a:pt x="203" y="536"/>
                  </a:lnTo>
                  <a:lnTo>
                    <a:pt x="250" y="572"/>
                  </a:lnTo>
                  <a:cubicBezTo>
                    <a:pt x="238" y="583"/>
                    <a:pt x="226" y="595"/>
                    <a:pt x="215" y="607"/>
                  </a:cubicBezTo>
                  <a:lnTo>
                    <a:pt x="286" y="655"/>
                  </a:lnTo>
                  <a:lnTo>
                    <a:pt x="357" y="655"/>
                  </a:lnTo>
                  <a:lnTo>
                    <a:pt x="286" y="679"/>
                  </a:lnTo>
                  <a:lnTo>
                    <a:pt x="191" y="679"/>
                  </a:lnTo>
                  <a:cubicBezTo>
                    <a:pt x="191" y="714"/>
                    <a:pt x="203" y="738"/>
                    <a:pt x="215" y="774"/>
                  </a:cubicBezTo>
                  <a:lnTo>
                    <a:pt x="215" y="798"/>
                  </a:lnTo>
                  <a:lnTo>
                    <a:pt x="357" y="774"/>
                  </a:lnTo>
                  <a:lnTo>
                    <a:pt x="262" y="810"/>
                  </a:lnTo>
                  <a:cubicBezTo>
                    <a:pt x="262" y="822"/>
                    <a:pt x="250" y="822"/>
                    <a:pt x="250" y="833"/>
                  </a:cubicBezTo>
                  <a:lnTo>
                    <a:pt x="286" y="845"/>
                  </a:lnTo>
                  <a:lnTo>
                    <a:pt x="366" y="825"/>
                  </a:lnTo>
                  <a:lnTo>
                    <a:pt x="366" y="825"/>
                  </a:lnTo>
                  <a:cubicBezTo>
                    <a:pt x="364" y="827"/>
                    <a:pt x="361" y="830"/>
                    <a:pt x="357" y="833"/>
                  </a:cubicBezTo>
                  <a:lnTo>
                    <a:pt x="405" y="869"/>
                  </a:lnTo>
                  <a:lnTo>
                    <a:pt x="334" y="845"/>
                  </a:lnTo>
                  <a:lnTo>
                    <a:pt x="298" y="857"/>
                  </a:lnTo>
                  <a:cubicBezTo>
                    <a:pt x="298" y="881"/>
                    <a:pt x="286" y="893"/>
                    <a:pt x="286" y="905"/>
                  </a:cubicBezTo>
                  <a:lnTo>
                    <a:pt x="322" y="929"/>
                  </a:lnTo>
                  <a:lnTo>
                    <a:pt x="262" y="929"/>
                  </a:lnTo>
                  <a:lnTo>
                    <a:pt x="226" y="964"/>
                  </a:lnTo>
                  <a:lnTo>
                    <a:pt x="298" y="976"/>
                  </a:lnTo>
                  <a:cubicBezTo>
                    <a:pt x="298" y="988"/>
                    <a:pt x="310" y="1000"/>
                    <a:pt x="310" y="1012"/>
                  </a:cubicBezTo>
                  <a:lnTo>
                    <a:pt x="203" y="988"/>
                  </a:lnTo>
                  <a:lnTo>
                    <a:pt x="179" y="1036"/>
                  </a:lnTo>
                  <a:lnTo>
                    <a:pt x="226" y="1048"/>
                  </a:lnTo>
                  <a:cubicBezTo>
                    <a:pt x="215" y="1060"/>
                    <a:pt x="215" y="1072"/>
                    <a:pt x="203" y="1084"/>
                  </a:cubicBezTo>
                  <a:lnTo>
                    <a:pt x="155" y="1131"/>
                  </a:lnTo>
                  <a:lnTo>
                    <a:pt x="48" y="1131"/>
                  </a:lnTo>
                  <a:lnTo>
                    <a:pt x="0" y="1155"/>
                  </a:lnTo>
                  <a:lnTo>
                    <a:pt x="48" y="1179"/>
                  </a:lnTo>
                  <a:lnTo>
                    <a:pt x="131" y="1167"/>
                  </a:lnTo>
                  <a:lnTo>
                    <a:pt x="203" y="1179"/>
                  </a:lnTo>
                  <a:lnTo>
                    <a:pt x="179" y="1191"/>
                  </a:lnTo>
                  <a:lnTo>
                    <a:pt x="107" y="1191"/>
                  </a:lnTo>
                  <a:lnTo>
                    <a:pt x="215" y="1250"/>
                  </a:lnTo>
                  <a:lnTo>
                    <a:pt x="238" y="1238"/>
                  </a:lnTo>
                  <a:lnTo>
                    <a:pt x="286" y="1274"/>
                  </a:lnTo>
                  <a:lnTo>
                    <a:pt x="536" y="1095"/>
                  </a:lnTo>
                  <a:lnTo>
                    <a:pt x="500" y="1155"/>
                  </a:lnTo>
                  <a:lnTo>
                    <a:pt x="536" y="1167"/>
                  </a:lnTo>
                  <a:lnTo>
                    <a:pt x="465" y="1191"/>
                  </a:lnTo>
                  <a:cubicBezTo>
                    <a:pt x="441" y="1214"/>
                    <a:pt x="417" y="1250"/>
                    <a:pt x="405" y="1286"/>
                  </a:cubicBezTo>
                  <a:cubicBezTo>
                    <a:pt x="405" y="1286"/>
                    <a:pt x="405" y="1298"/>
                    <a:pt x="417" y="1310"/>
                  </a:cubicBezTo>
                  <a:lnTo>
                    <a:pt x="334" y="1405"/>
                  </a:lnTo>
                  <a:lnTo>
                    <a:pt x="369" y="1417"/>
                  </a:lnTo>
                  <a:lnTo>
                    <a:pt x="310" y="1536"/>
                  </a:lnTo>
                  <a:cubicBezTo>
                    <a:pt x="310" y="1560"/>
                    <a:pt x="322" y="1584"/>
                    <a:pt x="334" y="1607"/>
                  </a:cubicBezTo>
                  <a:lnTo>
                    <a:pt x="286" y="1655"/>
                  </a:lnTo>
                  <a:lnTo>
                    <a:pt x="322" y="1691"/>
                  </a:lnTo>
                  <a:lnTo>
                    <a:pt x="369" y="1679"/>
                  </a:lnTo>
                  <a:lnTo>
                    <a:pt x="369" y="1679"/>
                  </a:lnTo>
                  <a:lnTo>
                    <a:pt x="286" y="1762"/>
                  </a:lnTo>
                  <a:cubicBezTo>
                    <a:pt x="286" y="1798"/>
                    <a:pt x="286" y="1834"/>
                    <a:pt x="274" y="1881"/>
                  </a:cubicBezTo>
                  <a:lnTo>
                    <a:pt x="226" y="1917"/>
                  </a:lnTo>
                  <a:cubicBezTo>
                    <a:pt x="226" y="1929"/>
                    <a:pt x="226" y="1941"/>
                    <a:pt x="226" y="1941"/>
                  </a:cubicBezTo>
                  <a:lnTo>
                    <a:pt x="357" y="1941"/>
                  </a:lnTo>
                  <a:lnTo>
                    <a:pt x="334" y="1893"/>
                  </a:lnTo>
                  <a:lnTo>
                    <a:pt x="381" y="1798"/>
                  </a:lnTo>
                  <a:lnTo>
                    <a:pt x="381" y="1750"/>
                  </a:lnTo>
                  <a:lnTo>
                    <a:pt x="453" y="1691"/>
                  </a:lnTo>
                  <a:lnTo>
                    <a:pt x="393" y="1536"/>
                  </a:lnTo>
                  <a:lnTo>
                    <a:pt x="441" y="1536"/>
                  </a:lnTo>
                  <a:lnTo>
                    <a:pt x="584" y="1417"/>
                  </a:lnTo>
                  <a:lnTo>
                    <a:pt x="584" y="1417"/>
                  </a:lnTo>
                  <a:lnTo>
                    <a:pt x="476" y="1536"/>
                  </a:lnTo>
                  <a:cubicBezTo>
                    <a:pt x="476" y="1560"/>
                    <a:pt x="476" y="1595"/>
                    <a:pt x="465" y="1619"/>
                  </a:cubicBezTo>
                  <a:lnTo>
                    <a:pt x="512" y="1643"/>
                  </a:lnTo>
                  <a:cubicBezTo>
                    <a:pt x="512" y="1619"/>
                    <a:pt x="512" y="1607"/>
                    <a:pt x="524" y="1584"/>
                  </a:cubicBezTo>
                  <a:lnTo>
                    <a:pt x="596" y="1548"/>
                  </a:lnTo>
                  <a:cubicBezTo>
                    <a:pt x="607" y="1572"/>
                    <a:pt x="619" y="1595"/>
                    <a:pt x="631" y="1619"/>
                  </a:cubicBezTo>
                  <a:lnTo>
                    <a:pt x="691" y="1524"/>
                  </a:lnTo>
                  <a:cubicBezTo>
                    <a:pt x="691" y="1500"/>
                    <a:pt x="679" y="1476"/>
                    <a:pt x="679" y="1453"/>
                  </a:cubicBezTo>
                  <a:lnTo>
                    <a:pt x="727" y="1441"/>
                  </a:lnTo>
                  <a:lnTo>
                    <a:pt x="727" y="1441"/>
                  </a:lnTo>
                  <a:cubicBezTo>
                    <a:pt x="727" y="1465"/>
                    <a:pt x="715" y="1500"/>
                    <a:pt x="703" y="1524"/>
                  </a:cubicBezTo>
                  <a:lnTo>
                    <a:pt x="834" y="1584"/>
                  </a:lnTo>
                  <a:lnTo>
                    <a:pt x="727" y="1572"/>
                  </a:lnTo>
                  <a:lnTo>
                    <a:pt x="691" y="1679"/>
                  </a:lnTo>
                  <a:cubicBezTo>
                    <a:pt x="703" y="1703"/>
                    <a:pt x="715" y="1726"/>
                    <a:pt x="715" y="1762"/>
                  </a:cubicBezTo>
                  <a:lnTo>
                    <a:pt x="786" y="1762"/>
                  </a:lnTo>
                  <a:lnTo>
                    <a:pt x="834" y="1834"/>
                  </a:lnTo>
                  <a:lnTo>
                    <a:pt x="738" y="1905"/>
                  </a:lnTo>
                  <a:lnTo>
                    <a:pt x="643" y="2084"/>
                  </a:lnTo>
                  <a:lnTo>
                    <a:pt x="667" y="2167"/>
                  </a:lnTo>
                  <a:lnTo>
                    <a:pt x="667" y="2167"/>
                  </a:lnTo>
                  <a:lnTo>
                    <a:pt x="572" y="2131"/>
                  </a:lnTo>
                  <a:lnTo>
                    <a:pt x="584" y="2215"/>
                  </a:lnTo>
                  <a:lnTo>
                    <a:pt x="715" y="2322"/>
                  </a:lnTo>
                  <a:cubicBezTo>
                    <a:pt x="691" y="2286"/>
                    <a:pt x="679" y="2250"/>
                    <a:pt x="667" y="2215"/>
                  </a:cubicBezTo>
                  <a:lnTo>
                    <a:pt x="750" y="2203"/>
                  </a:lnTo>
                  <a:lnTo>
                    <a:pt x="965" y="2298"/>
                  </a:lnTo>
                  <a:lnTo>
                    <a:pt x="965" y="2215"/>
                  </a:lnTo>
                  <a:lnTo>
                    <a:pt x="881" y="2167"/>
                  </a:lnTo>
                  <a:lnTo>
                    <a:pt x="929" y="2155"/>
                  </a:lnTo>
                  <a:lnTo>
                    <a:pt x="1108" y="2226"/>
                  </a:lnTo>
                  <a:lnTo>
                    <a:pt x="1227" y="2203"/>
                  </a:lnTo>
                  <a:cubicBezTo>
                    <a:pt x="1227" y="2191"/>
                    <a:pt x="1227" y="2179"/>
                    <a:pt x="1227" y="2167"/>
                  </a:cubicBezTo>
                  <a:lnTo>
                    <a:pt x="1346" y="2167"/>
                  </a:lnTo>
                  <a:lnTo>
                    <a:pt x="1381" y="2096"/>
                  </a:lnTo>
                  <a:lnTo>
                    <a:pt x="1679" y="2096"/>
                  </a:lnTo>
                  <a:lnTo>
                    <a:pt x="1477" y="2143"/>
                  </a:lnTo>
                  <a:cubicBezTo>
                    <a:pt x="1441" y="2215"/>
                    <a:pt x="1405" y="2286"/>
                    <a:pt x="1358" y="2369"/>
                  </a:cubicBezTo>
                  <a:lnTo>
                    <a:pt x="1512" y="2548"/>
                  </a:lnTo>
                  <a:lnTo>
                    <a:pt x="1584" y="2512"/>
                  </a:lnTo>
                  <a:lnTo>
                    <a:pt x="1584" y="2607"/>
                  </a:lnTo>
                  <a:lnTo>
                    <a:pt x="1679" y="2524"/>
                  </a:lnTo>
                  <a:lnTo>
                    <a:pt x="1798" y="2536"/>
                  </a:lnTo>
                  <a:lnTo>
                    <a:pt x="1762" y="2631"/>
                  </a:lnTo>
                  <a:lnTo>
                    <a:pt x="1798" y="2655"/>
                  </a:lnTo>
                  <a:cubicBezTo>
                    <a:pt x="1762" y="2667"/>
                    <a:pt x="1727" y="2691"/>
                    <a:pt x="1679" y="2715"/>
                  </a:cubicBezTo>
                  <a:lnTo>
                    <a:pt x="1727" y="2822"/>
                  </a:lnTo>
                  <a:lnTo>
                    <a:pt x="1655" y="2905"/>
                  </a:lnTo>
                  <a:lnTo>
                    <a:pt x="1739" y="2977"/>
                  </a:lnTo>
                  <a:lnTo>
                    <a:pt x="1822" y="3024"/>
                  </a:lnTo>
                  <a:lnTo>
                    <a:pt x="1893" y="3024"/>
                  </a:lnTo>
                  <a:lnTo>
                    <a:pt x="1846" y="3048"/>
                  </a:lnTo>
                  <a:lnTo>
                    <a:pt x="1774" y="3048"/>
                  </a:lnTo>
                  <a:lnTo>
                    <a:pt x="1703" y="2977"/>
                  </a:lnTo>
                  <a:lnTo>
                    <a:pt x="1631" y="3000"/>
                  </a:lnTo>
                  <a:lnTo>
                    <a:pt x="1691" y="3060"/>
                  </a:lnTo>
                  <a:lnTo>
                    <a:pt x="1750" y="3084"/>
                  </a:lnTo>
                  <a:lnTo>
                    <a:pt x="1655" y="3072"/>
                  </a:lnTo>
                  <a:lnTo>
                    <a:pt x="1572" y="3024"/>
                  </a:lnTo>
                  <a:lnTo>
                    <a:pt x="1381" y="3072"/>
                  </a:lnTo>
                  <a:lnTo>
                    <a:pt x="1298" y="3072"/>
                  </a:lnTo>
                  <a:lnTo>
                    <a:pt x="1096" y="3143"/>
                  </a:lnTo>
                  <a:lnTo>
                    <a:pt x="1000" y="3250"/>
                  </a:lnTo>
                  <a:lnTo>
                    <a:pt x="846" y="3310"/>
                  </a:lnTo>
                  <a:lnTo>
                    <a:pt x="786" y="3369"/>
                  </a:lnTo>
                  <a:lnTo>
                    <a:pt x="881" y="3358"/>
                  </a:lnTo>
                  <a:lnTo>
                    <a:pt x="929" y="3369"/>
                  </a:lnTo>
                  <a:cubicBezTo>
                    <a:pt x="929" y="3358"/>
                    <a:pt x="941" y="3346"/>
                    <a:pt x="941" y="3334"/>
                  </a:cubicBezTo>
                  <a:lnTo>
                    <a:pt x="1143" y="3286"/>
                  </a:lnTo>
                  <a:lnTo>
                    <a:pt x="1143" y="3286"/>
                  </a:lnTo>
                  <a:cubicBezTo>
                    <a:pt x="1143" y="3310"/>
                    <a:pt x="1131" y="3334"/>
                    <a:pt x="1131" y="3358"/>
                  </a:cubicBezTo>
                  <a:cubicBezTo>
                    <a:pt x="1155" y="3381"/>
                    <a:pt x="1179" y="3393"/>
                    <a:pt x="1203" y="3405"/>
                  </a:cubicBezTo>
                  <a:lnTo>
                    <a:pt x="1131" y="3453"/>
                  </a:lnTo>
                  <a:lnTo>
                    <a:pt x="1179" y="3500"/>
                  </a:lnTo>
                  <a:lnTo>
                    <a:pt x="1227" y="3500"/>
                  </a:lnTo>
                  <a:cubicBezTo>
                    <a:pt x="1179" y="3560"/>
                    <a:pt x="1143" y="3620"/>
                    <a:pt x="1096" y="3679"/>
                  </a:cubicBezTo>
                  <a:lnTo>
                    <a:pt x="1000" y="3703"/>
                  </a:lnTo>
                  <a:cubicBezTo>
                    <a:pt x="965" y="3727"/>
                    <a:pt x="941" y="3739"/>
                    <a:pt x="905" y="3750"/>
                  </a:cubicBezTo>
                  <a:lnTo>
                    <a:pt x="857" y="3750"/>
                  </a:lnTo>
                  <a:lnTo>
                    <a:pt x="738" y="3810"/>
                  </a:lnTo>
                  <a:lnTo>
                    <a:pt x="643" y="3810"/>
                  </a:lnTo>
                  <a:lnTo>
                    <a:pt x="500" y="3881"/>
                  </a:lnTo>
                  <a:lnTo>
                    <a:pt x="607" y="3881"/>
                  </a:lnTo>
                  <a:lnTo>
                    <a:pt x="619" y="3929"/>
                  </a:lnTo>
                  <a:lnTo>
                    <a:pt x="536" y="3965"/>
                  </a:lnTo>
                  <a:lnTo>
                    <a:pt x="691" y="3977"/>
                  </a:lnTo>
                  <a:lnTo>
                    <a:pt x="655" y="4001"/>
                  </a:lnTo>
                  <a:lnTo>
                    <a:pt x="703" y="4024"/>
                  </a:lnTo>
                  <a:lnTo>
                    <a:pt x="786" y="4001"/>
                  </a:lnTo>
                  <a:lnTo>
                    <a:pt x="881" y="3965"/>
                  </a:lnTo>
                  <a:lnTo>
                    <a:pt x="1036" y="3917"/>
                  </a:lnTo>
                  <a:cubicBezTo>
                    <a:pt x="1036" y="3929"/>
                    <a:pt x="1048" y="3953"/>
                    <a:pt x="1048" y="3965"/>
                  </a:cubicBezTo>
                  <a:lnTo>
                    <a:pt x="1179" y="3977"/>
                  </a:lnTo>
                  <a:cubicBezTo>
                    <a:pt x="1143" y="3989"/>
                    <a:pt x="1108" y="4001"/>
                    <a:pt x="1072" y="4001"/>
                  </a:cubicBezTo>
                  <a:cubicBezTo>
                    <a:pt x="1072" y="4012"/>
                    <a:pt x="1072" y="4036"/>
                    <a:pt x="1060" y="4048"/>
                  </a:cubicBezTo>
                  <a:lnTo>
                    <a:pt x="1238" y="4048"/>
                  </a:lnTo>
                  <a:lnTo>
                    <a:pt x="1238" y="4024"/>
                  </a:lnTo>
                  <a:lnTo>
                    <a:pt x="1322" y="4001"/>
                  </a:lnTo>
                  <a:lnTo>
                    <a:pt x="1405" y="4072"/>
                  </a:lnTo>
                  <a:lnTo>
                    <a:pt x="1489" y="4131"/>
                  </a:lnTo>
                  <a:lnTo>
                    <a:pt x="1679" y="4131"/>
                  </a:lnTo>
                  <a:lnTo>
                    <a:pt x="1727" y="4072"/>
                  </a:lnTo>
                  <a:lnTo>
                    <a:pt x="1822" y="4048"/>
                  </a:lnTo>
                  <a:lnTo>
                    <a:pt x="1941" y="4012"/>
                  </a:lnTo>
                  <a:cubicBezTo>
                    <a:pt x="1953" y="3989"/>
                    <a:pt x="1977" y="3977"/>
                    <a:pt x="1989" y="3965"/>
                  </a:cubicBezTo>
                  <a:lnTo>
                    <a:pt x="2096" y="3929"/>
                  </a:lnTo>
                  <a:lnTo>
                    <a:pt x="1953" y="4036"/>
                  </a:lnTo>
                  <a:lnTo>
                    <a:pt x="1810" y="4143"/>
                  </a:lnTo>
                  <a:lnTo>
                    <a:pt x="1810" y="4251"/>
                  </a:lnTo>
                  <a:lnTo>
                    <a:pt x="1715" y="4251"/>
                  </a:lnTo>
                  <a:lnTo>
                    <a:pt x="1631" y="4274"/>
                  </a:lnTo>
                  <a:lnTo>
                    <a:pt x="1548" y="4239"/>
                  </a:lnTo>
                  <a:lnTo>
                    <a:pt x="1286" y="4227"/>
                  </a:lnTo>
                  <a:lnTo>
                    <a:pt x="1119" y="4262"/>
                  </a:lnTo>
                  <a:lnTo>
                    <a:pt x="1119" y="4334"/>
                  </a:lnTo>
                  <a:lnTo>
                    <a:pt x="1036" y="4382"/>
                  </a:lnTo>
                  <a:lnTo>
                    <a:pt x="941" y="4382"/>
                  </a:lnTo>
                  <a:cubicBezTo>
                    <a:pt x="941" y="4429"/>
                    <a:pt x="929" y="4477"/>
                    <a:pt x="929" y="4524"/>
                  </a:cubicBezTo>
                  <a:lnTo>
                    <a:pt x="822" y="4584"/>
                  </a:lnTo>
                  <a:cubicBezTo>
                    <a:pt x="822" y="4596"/>
                    <a:pt x="810" y="4608"/>
                    <a:pt x="798" y="4620"/>
                  </a:cubicBezTo>
                  <a:lnTo>
                    <a:pt x="691" y="4643"/>
                  </a:lnTo>
                  <a:lnTo>
                    <a:pt x="655" y="4727"/>
                  </a:lnTo>
                  <a:lnTo>
                    <a:pt x="607" y="4727"/>
                  </a:lnTo>
                  <a:lnTo>
                    <a:pt x="584" y="4763"/>
                  </a:lnTo>
                  <a:lnTo>
                    <a:pt x="441" y="4834"/>
                  </a:lnTo>
                  <a:lnTo>
                    <a:pt x="381" y="4822"/>
                  </a:lnTo>
                  <a:lnTo>
                    <a:pt x="286" y="4882"/>
                  </a:lnTo>
                  <a:lnTo>
                    <a:pt x="286" y="4941"/>
                  </a:lnTo>
                  <a:lnTo>
                    <a:pt x="393" y="4941"/>
                  </a:lnTo>
                  <a:lnTo>
                    <a:pt x="393" y="4882"/>
                  </a:lnTo>
                  <a:lnTo>
                    <a:pt x="524" y="4905"/>
                  </a:lnTo>
                  <a:lnTo>
                    <a:pt x="584" y="4965"/>
                  </a:lnTo>
                  <a:lnTo>
                    <a:pt x="643" y="4917"/>
                  </a:lnTo>
                  <a:lnTo>
                    <a:pt x="607" y="4893"/>
                  </a:lnTo>
                  <a:lnTo>
                    <a:pt x="667" y="4834"/>
                  </a:lnTo>
                  <a:lnTo>
                    <a:pt x="703" y="4858"/>
                  </a:lnTo>
                  <a:lnTo>
                    <a:pt x="774" y="4810"/>
                  </a:lnTo>
                  <a:lnTo>
                    <a:pt x="822" y="4810"/>
                  </a:lnTo>
                  <a:lnTo>
                    <a:pt x="857" y="4751"/>
                  </a:lnTo>
                  <a:lnTo>
                    <a:pt x="965" y="4763"/>
                  </a:lnTo>
                  <a:lnTo>
                    <a:pt x="1048" y="4739"/>
                  </a:lnTo>
                  <a:lnTo>
                    <a:pt x="1119" y="4739"/>
                  </a:lnTo>
                  <a:lnTo>
                    <a:pt x="1167" y="4715"/>
                  </a:lnTo>
                  <a:lnTo>
                    <a:pt x="1227" y="4763"/>
                  </a:lnTo>
                  <a:lnTo>
                    <a:pt x="1286" y="4763"/>
                  </a:lnTo>
                  <a:lnTo>
                    <a:pt x="1369" y="4798"/>
                  </a:lnTo>
                  <a:lnTo>
                    <a:pt x="1465" y="4798"/>
                  </a:lnTo>
                  <a:cubicBezTo>
                    <a:pt x="1453" y="4786"/>
                    <a:pt x="1453" y="4774"/>
                    <a:pt x="1441" y="4751"/>
                  </a:cubicBezTo>
                  <a:lnTo>
                    <a:pt x="1512" y="4727"/>
                  </a:lnTo>
                  <a:lnTo>
                    <a:pt x="1536" y="4691"/>
                  </a:lnTo>
                  <a:cubicBezTo>
                    <a:pt x="1524" y="4667"/>
                    <a:pt x="1524" y="4643"/>
                    <a:pt x="1512" y="4620"/>
                  </a:cubicBezTo>
                  <a:lnTo>
                    <a:pt x="1584" y="4572"/>
                  </a:lnTo>
                  <a:lnTo>
                    <a:pt x="1631" y="4572"/>
                  </a:lnTo>
                  <a:lnTo>
                    <a:pt x="1655" y="4548"/>
                  </a:lnTo>
                  <a:lnTo>
                    <a:pt x="1870" y="4501"/>
                  </a:lnTo>
                  <a:lnTo>
                    <a:pt x="1977" y="4501"/>
                  </a:lnTo>
                  <a:lnTo>
                    <a:pt x="2108" y="4560"/>
                  </a:lnTo>
                  <a:lnTo>
                    <a:pt x="2155" y="4548"/>
                  </a:lnTo>
                  <a:lnTo>
                    <a:pt x="2298" y="4548"/>
                  </a:lnTo>
                  <a:lnTo>
                    <a:pt x="2381" y="4560"/>
                  </a:lnTo>
                  <a:cubicBezTo>
                    <a:pt x="2393" y="4548"/>
                    <a:pt x="2405" y="4524"/>
                    <a:pt x="2417" y="4501"/>
                  </a:cubicBezTo>
                  <a:lnTo>
                    <a:pt x="2536" y="4453"/>
                  </a:lnTo>
                  <a:lnTo>
                    <a:pt x="2632" y="4465"/>
                  </a:lnTo>
                  <a:lnTo>
                    <a:pt x="2751" y="4405"/>
                  </a:lnTo>
                  <a:lnTo>
                    <a:pt x="2846" y="4417"/>
                  </a:lnTo>
                  <a:lnTo>
                    <a:pt x="2893" y="4417"/>
                  </a:lnTo>
                  <a:lnTo>
                    <a:pt x="2989" y="4405"/>
                  </a:lnTo>
                  <a:cubicBezTo>
                    <a:pt x="2989" y="4405"/>
                    <a:pt x="3001" y="4417"/>
                    <a:pt x="3001" y="4429"/>
                  </a:cubicBezTo>
                  <a:lnTo>
                    <a:pt x="3084" y="4453"/>
                  </a:lnTo>
                  <a:lnTo>
                    <a:pt x="3167" y="4417"/>
                  </a:lnTo>
                  <a:lnTo>
                    <a:pt x="3358" y="4417"/>
                  </a:lnTo>
                  <a:lnTo>
                    <a:pt x="3489" y="4393"/>
                  </a:lnTo>
                  <a:lnTo>
                    <a:pt x="3608" y="4417"/>
                  </a:lnTo>
                  <a:lnTo>
                    <a:pt x="3667" y="4417"/>
                  </a:lnTo>
                  <a:lnTo>
                    <a:pt x="3751" y="4370"/>
                  </a:lnTo>
                  <a:lnTo>
                    <a:pt x="3846" y="4358"/>
                  </a:lnTo>
                  <a:lnTo>
                    <a:pt x="3941" y="4298"/>
                  </a:lnTo>
                  <a:lnTo>
                    <a:pt x="4060" y="4298"/>
                  </a:lnTo>
                  <a:cubicBezTo>
                    <a:pt x="4060" y="4286"/>
                    <a:pt x="4048" y="4262"/>
                    <a:pt x="4048" y="4251"/>
                  </a:cubicBezTo>
                  <a:lnTo>
                    <a:pt x="4179" y="4191"/>
                  </a:lnTo>
                  <a:lnTo>
                    <a:pt x="4263" y="4167"/>
                  </a:lnTo>
                  <a:lnTo>
                    <a:pt x="4263" y="4108"/>
                  </a:lnTo>
                  <a:cubicBezTo>
                    <a:pt x="4263" y="4096"/>
                    <a:pt x="4251" y="4084"/>
                    <a:pt x="4239" y="4072"/>
                  </a:cubicBezTo>
                  <a:lnTo>
                    <a:pt x="4263" y="4024"/>
                  </a:lnTo>
                  <a:lnTo>
                    <a:pt x="4108" y="4024"/>
                  </a:lnTo>
                  <a:lnTo>
                    <a:pt x="4001" y="4048"/>
                  </a:lnTo>
                  <a:lnTo>
                    <a:pt x="3929" y="4060"/>
                  </a:lnTo>
                  <a:lnTo>
                    <a:pt x="3822" y="4036"/>
                  </a:lnTo>
                  <a:lnTo>
                    <a:pt x="3786" y="4036"/>
                  </a:lnTo>
                  <a:lnTo>
                    <a:pt x="3822" y="4012"/>
                  </a:lnTo>
                  <a:lnTo>
                    <a:pt x="3858" y="4012"/>
                  </a:lnTo>
                  <a:lnTo>
                    <a:pt x="3870" y="4001"/>
                  </a:lnTo>
                  <a:lnTo>
                    <a:pt x="3775" y="3989"/>
                  </a:lnTo>
                  <a:lnTo>
                    <a:pt x="3691" y="4012"/>
                  </a:lnTo>
                  <a:lnTo>
                    <a:pt x="3798" y="3953"/>
                  </a:lnTo>
                  <a:lnTo>
                    <a:pt x="3882" y="3953"/>
                  </a:lnTo>
                  <a:lnTo>
                    <a:pt x="3977" y="3917"/>
                  </a:lnTo>
                  <a:lnTo>
                    <a:pt x="3941" y="3870"/>
                  </a:lnTo>
                  <a:lnTo>
                    <a:pt x="3846" y="3870"/>
                  </a:lnTo>
                  <a:lnTo>
                    <a:pt x="3917" y="3822"/>
                  </a:lnTo>
                  <a:lnTo>
                    <a:pt x="3965" y="3786"/>
                  </a:lnTo>
                  <a:lnTo>
                    <a:pt x="4025" y="3822"/>
                  </a:lnTo>
                  <a:lnTo>
                    <a:pt x="4108" y="3774"/>
                  </a:lnTo>
                  <a:lnTo>
                    <a:pt x="4144" y="3739"/>
                  </a:lnTo>
                  <a:lnTo>
                    <a:pt x="4096" y="3739"/>
                  </a:lnTo>
                  <a:lnTo>
                    <a:pt x="4132" y="3715"/>
                  </a:lnTo>
                  <a:lnTo>
                    <a:pt x="4025" y="3715"/>
                  </a:lnTo>
                  <a:lnTo>
                    <a:pt x="4072" y="3667"/>
                  </a:lnTo>
                  <a:lnTo>
                    <a:pt x="4132" y="3679"/>
                  </a:lnTo>
                  <a:lnTo>
                    <a:pt x="4144" y="3715"/>
                  </a:lnTo>
                  <a:lnTo>
                    <a:pt x="4215" y="3643"/>
                  </a:lnTo>
                  <a:lnTo>
                    <a:pt x="4286" y="3620"/>
                  </a:lnTo>
                  <a:lnTo>
                    <a:pt x="4298" y="3512"/>
                  </a:lnTo>
                  <a:lnTo>
                    <a:pt x="4358" y="3393"/>
                  </a:lnTo>
                  <a:lnTo>
                    <a:pt x="4310" y="3358"/>
                  </a:lnTo>
                  <a:cubicBezTo>
                    <a:pt x="4298" y="3322"/>
                    <a:pt x="4286" y="3286"/>
                    <a:pt x="4275" y="3250"/>
                  </a:cubicBezTo>
                  <a:lnTo>
                    <a:pt x="4072" y="3155"/>
                  </a:lnTo>
                  <a:lnTo>
                    <a:pt x="3620" y="3155"/>
                  </a:lnTo>
                  <a:cubicBezTo>
                    <a:pt x="3620" y="3179"/>
                    <a:pt x="3608" y="3215"/>
                    <a:pt x="3608" y="3239"/>
                  </a:cubicBezTo>
                  <a:lnTo>
                    <a:pt x="3560" y="3286"/>
                  </a:lnTo>
                  <a:lnTo>
                    <a:pt x="3465" y="3227"/>
                  </a:lnTo>
                  <a:lnTo>
                    <a:pt x="3346" y="3215"/>
                  </a:lnTo>
                  <a:lnTo>
                    <a:pt x="3524" y="3084"/>
                  </a:lnTo>
                  <a:lnTo>
                    <a:pt x="3524" y="3012"/>
                  </a:lnTo>
                  <a:lnTo>
                    <a:pt x="3370" y="2869"/>
                  </a:lnTo>
                  <a:lnTo>
                    <a:pt x="3322" y="2869"/>
                  </a:lnTo>
                  <a:lnTo>
                    <a:pt x="3191" y="2822"/>
                  </a:lnTo>
                  <a:lnTo>
                    <a:pt x="3143" y="2762"/>
                  </a:lnTo>
                  <a:lnTo>
                    <a:pt x="3084" y="2774"/>
                  </a:lnTo>
                  <a:lnTo>
                    <a:pt x="3036" y="2786"/>
                  </a:lnTo>
                  <a:lnTo>
                    <a:pt x="2965" y="2774"/>
                  </a:lnTo>
                  <a:lnTo>
                    <a:pt x="2917" y="2774"/>
                  </a:lnTo>
                  <a:lnTo>
                    <a:pt x="3001" y="2762"/>
                  </a:lnTo>
                  <a:lnTo>
                    <a:pt x="3060" y="2762"/>
                  </a:lnTo>
                  <a:lnTo>
                    <a:pt x="3143" y="2750"/>
                  </a:lnTo>
                  <a:lnTo>
                    <a:pt x="3203" y="2762"/>
                  </a:lnTo>
                  <a:lnTo>
                    <a:pt x="3251" y="2798"/>
                  </a:lnTo>
                  <a:lnTo>
                    <a:pt x="3310" y="2786"/>
                  </a:lnTo>
                  <a:lnTo>
                    <a:pt x="3370" y="2786"/>
                  </a:lnTo>
                  <a:lnTo>
                    <a:pt x="3203" y="2655"/>
                  </a:lnTo>
                  <a:lnTo>
                    <a:pt x="3132" y="2596"/>
                  </a:lnTo>
                  <a:lnTo>
                    <a:pt x="3179" y="2536"/>
                  </a:lnTo>
                  <a:lnTo>
                    <a:pt x="3215" y="2524"/>
                  </a:lnTo>
                  <a:lnTo>
                    <a:pt x="3143" y="2500"/>
                  </a:lnTo>
                  <a:lnTo>
                    <a:pt x="3108" y="2465"/>
                  </a:lnTo>
                  <a:lnTo>
                    <a:pt x="3072" y="2465"/>
                  </a:lnTo>
                  <a:lnTo>
                    <a:pt x="2965" y="2346"/>
                  </a:lnTo>
                  <a:lnTo>
                    <a:pt x="2822" y="2298"/>
                  </a:lnTo>
                  <a:lnTo>
                    <a:pt x="2620" y="2274"/>
                  </a:lnTo>
                  <a:cubicBezTo>
                    <a:pt x="2620" y="2250"/>
                    <a:pt x="2608" y="2238"/>
                    <a:pt x="2608" y="2215"/>
                  </a:cubicBezTo>
                  <a:lnTo>
                    <a:pt x="2560" y="2203"/>
                  </a:lnTo>
                  <a:lnTo>
                    <a:pt x="2489" y="2048"/>
                  </a:lnTo>
                  <a:lnTo>
                    <a:pt x="2405" y="1976"/>
                  </a:lnTo>
                  <a:lnTo>
                    <a:pt x="2358" y="1786"/>
                  </a:lnTo>
                  <a:lnTo>
                    <a:pt x="2286" y="1726"/>
                  </a:lnTo>
                  <a:lnTo>
                    <a:pt x="2239" y="1726"/>
                  </a:lnTo>
                  <a:lnTo>
                    <a:pt x="2060" y="1560"/>
                  </a:lnTo>
                  <a:lnTo>
                    <a:pt x="1953" y="1548"/>
                  </a:lnTo>
                  <a:lnTo>
                    <a:pt x="1881" y="1512"/>
                  </a:lnTo>
                  <a:lnTo>
                    <a:pt x="1750" y="1476"/>
                  </a:lnTo>
                  <a:lnTo>
                    <a:pt x="1691" y="1512"/>
                  </a:lnTo>
                  <a:lnTo>
                    <a:pt x="1596" y="1560"/>
                  </a:lnTo>
                  <a:lnTo>
                    <a:pt x="1441" y="1536"/>
                  </a:lnTo>
                  <a:lnTo>
                    <a:pt x="1381" y="1536"/>
                  </a:lnTo>
                  <a:lnTo>
                    <a:pt x="1262" y="1512"/>
                  </a:lnTo>
                  <a:lnTo>
                    <a:pt x="1227" y="1476"/>
                  </a:lnTo>
                  <a:lnTo>
                    <a:pt x="1298" y="1488"/>
                  </a:lnTo>
                  <a:lnTo>
                    <a:pt x="1429" y="1488"/>
                  </a:lnTo>
                  <a:lnTo>
                    <a:pt x="1548" y="1465"/>
                  </a:lnTo>
                  <a:cubicBezTo>
                    <a:pt x="1560" y="1441"/>
                    <a:pt x="1572" y="1417"/>
                    <a:pt x="1584" y="1405"/>
                  </a:cubicBezTo>
                  <a:lnTo>
                    <a:pt x="1703" y="1405"/>
                  </a:lnTo>
                  <a:lnTo>
                    <a:pt x="1810" y="1345"/>
                  </a:lnTo>
                  <a:lnTo>
                    <a:pt x="1691" y="1310"/>
                  </a:lnTo>
                  <a:cubicBezTo>
                    <a:pt x="1691" y="1298"/>
                    <a:pt x="1691" y="1286"/>
                    <a:pt x="1691" y="1274"/>
                  </a:cubicBezTo>
                  <a:lnTo>
                    <a:pt x="1643" y="1250"/>
                  </a:lnTo>
                  <a:lnTo>
                    <a:pt x="1500" y="1310"/>
                  </a:lnTo>
                  <a:lnTo>
                    <a:pt x="1477" y="1286"/>
                  </a:lnTo>
                  <a:lnTo>
                    <a:pt x="1584" y="1226"/>
                  </a:lnTo>
                  <a:lnTo>
                    <a:pt x="1727" y="1226"/>
                  </a:lnTo>
                  <a:lnTo>
                    <a:pt x="1810" y="1179"/>
                  </a:lnTo>
                  <a:lnTo>
                    <a:pt x="1822" y="1143"/>
                  </a:lnTo>
                  <a:lnTo>
                    <a:pt x="1870" y="1107"/>
                  </a:lnTo>
                  <a:lnTo>
                    <a:pt x="1953" y="1000"/>
                  </a:lnTo>
                  <a:lnTo>
                    <a:pt x="2000" y="953"/>
                  </a:lnTo>
                  <a:cubicBezTo>
                    <a:pt x="2000" y="941"/>
                    <a:pt x="2000" y="929"/>
                    <a:pt x="2000" y="917"/>
                  </a:cubicBezTo>
                  <a:lnTo>
                    <a:pt x="2048" y="845"/>
                  </a:lnTo>
                  <a:cubicBezTo>
                    <a:pt x="2048" y="845"/>
                    <a:pt x="2036" y="833"/>
                    <a:pt x="2024" y="822"/>
                  </a:cubicBezTo>
                  <a:cubicBezTo>
                    <a:pt x="2048" y="786"/>
                    <a:pt x="2060" y="762"/>
                    <a:pt x="2072" y="726"/>
                  </a:cubicBezTo>
                  <a:lnTo>
                    <a:pt x="2179" y="667"/>
                  </a:lnTo>
                  <a:lnTo>
                    <a:pt x="2179" y="607"/>
                  </a:lnTo>
                  <a:lnTo>
                    <a:pt x="2024" y="524"/>
                  </a:lnTo>
                  <a:lnTo>
                    <a:pt x="2000" y="536"/>
                  </a:lnTo>
                  <a:lnTo>
                    <a:pt x="1750" y="548"/>
                  </a:lnTo>
                  <a:lnTo>
                    <a:pt x="1596" y="536"/>
                  </a:lnTo>
                  <a:lnTo>
                    <a:pt x="1560" y="560"/>
                  </a:lnTo>
                  <a:lnTo>
                    <a:pt x="1477" y="560"/>
                  </a:lnTo>
                  <a:lnTo>
                    <a:pt x="1393" y="536"/>
                  </a:lnTo>
                  <a:lnTo>
                    <a:pt x="1322" y="536"/>
                  </a:lnTo>
                  <a:lnTo>
                    <a:pt x="1310" y="560"/>
                  </a:lnTo>
                  <a:lnTo>
                    <a:pt x="1227" y="583"/>
                  </a:lnTo>
                  <a:lnTo>
                    <a:pt x="1119" y="619"/>
                  </a:lnTo>
                  <a:lnTo>
                    <a:pt x="1084" y="619"/>
                  </a:lnTo>
                  <a:lnTo>
                    <a:pt x="1012" y="667"/>
                  </a:lnTo>
                  <a:lnTo>
                    <a:pt x="1000" y="655"/>
                  </a:lnTo>
                  <a:cubicBezTo>
                    <a:pt x="1024" y="619"/>
                    <a:pt x="1048" y="607"/>
                    <a:pt x="1084" y="572"/>
                  </a:cubicBezTo>
                  <a:lnTo>
                    <a:pt x="1179" y="476"/>
                  </a:lnTo>
                  <a:lnTo>
                    <a:pt x="1108" y="500"/>
                  </a:lnTo>
                  <a:lnTo>
                    <a:pt x="1024" y="476"/>
                  </a:lnTo>
                  <a:lnTo>
                    <a:pt x="1072" y="452"/>
                  </a:lnTo>
                  <a:cubicBezTo>
                    <a:pt x="1072" y="441"/>
                    <a:pt x="1084" y="429"/>
                    <a:pt x="1084" y="405"/>
                  </a:cubicBezTo>
                  <a:lnTo>
                    <a:pt x="1322" y="286"/>
                  </a:lnTo>
                  <a:lnTo>
                    <a:pt x="1393" y="202"/>
                  </a:lnTo>
                  <a:lnTo>
                    <a:pt x="1477" y="179"/>
                  </a:lnTo>
                  <a:cubicBezTo>
                    <a:pt x="1489" y="155"/>
                    <a:pt x="1500" y="131"/>
                    <a:pt x="1512" y="107"/>
                  </a:cubicBezTo>
                  <a:lnTo>
                    <a:pt x="1465" y="83"/>
                  </a:lnTo>
                  <a:lnTo>
                    <a:pt x="1512" y="24"/>
                  </a:lnTo>
                  <a:cubicBezTo>
                    <a:pt x="1512" y="12"/>
                    <a:pt x="1512" y="0"/>
                    <a:pt x="1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30"/>
            <p:cNvSpPr/>
            <p:nvPr/>
          </p:nvSpPr>
          <p:spPr>
            <a:xfrm>
              <a:off x="694725" y="4201550"/>
              <a:ext cx="4775" cy="1800"/>
            </a:xfrm>
            <a:custGeom>
              <a:avLst/>
              <a:gdLst/>
              <a:ahLst/>
              <a:cxnLst/>
              <a:rect l="l" t="t" r="r" b="b"/>
              <a:pathLst>
                <a:path w="191" h="72" extrusionOk="0">
                  <a:moveTo>
                    <a:pt x="48" y="0"/>
                  </a:moveTo>
                  <a:lnTo>
                    <a:pt x="0" y="24"/>
                  </a:lnTo>
                  <a:cubicBezTo>
                    <a:pt x="24" y="36"/>
                    <a:pt x="48" y="60"/>
                    <a:pt x="84" y="72"/>
                  </a:cubicBezTo>
                  <a:lnTo>
                    <a:pt x="191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30"/>
            <p:cNvSpPr/>
            <p:nvPr/>
          </p:nvSpPr>
          <p:spPr>
            <a:xfrm>
              <a:off x="724475" y="4226250"/>
              <a:ext cx="1825" cy="2400"/>
            </a:xfrm>
            <a:custGeom>
              <a:avLst/>
              <a:gdLst/>
              <a:ahLst/>
              <a:cxnLst/>
              <a:rect l="l" t="t" r="r" b="b"/>
              <a:pathLst>
                <a:path w="73" h="96" extrusionOk="0">
                  <a:moveTo>
                    <a:pt x="1" y="0"/>
                  </a:moveTo>
                  <a:lnTo>
                    <a:pt x="1" y="60"/>
                  </a:lnTo>
                  <a:lnTo>
                    <a:pt x="72" y="96"/>
                  </a:lnTo>
                  <a:lnTo>
                    <a:pt x="60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0"/>
            <p:cNvSpPr/>
            <p:nvPr/>
          </p:nvSpPr>
          <p:spPr>
            <a:xfrm>
              <a:off x="729250" y="4246775"/>
              <a:ext cx="6275" cy="5700"/>
            </a:xfrm>
            <a:custGeom>
              <a:avLst/>
              <a:gdLst/>
              <a:ahLst/>
              <a:cxnLst/>
              <a:rect l="l" t="t" r="r" b="b"/>
              <a:pathLst>
                <a:path w="251" h="228" extrusionOk="0">
                  <a:moveTo>
                    <a:pt x="238" y="1"/>
                  </a:moveTo>
                  <a:lnTo>
                    <a:pt x="36" y="120"/>
                  </a:lnTo>
                  <a:cubicBezTo>
                    <a:pt x="24" y="156"/>
                    <a:pt x="12" y="191"/>
                    <a:pt x="0" y="227"/>
                  </a:cubicBezTo>
                  <a:lnTo>
                    <a:pt x="96" y="203"/>
                  </a:lnTo>
                  <a:lnTo>
                    <a:pt x="250" y="108"/>
                  </a:lnTo>
                  <a:cubicBezTo>
                    <a:pt x="238" y="96"/>
                    <a:pt x="227" y="84"/>
                    <a:pt x="227" y="60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0"/>
            <p:cNvSpPr/>
            <p:nvPr/>
          </p:nvSpPr>
          <p:spPr>
            <a:xfrm>
              <a:off x="707225" y="4226250"/>
              <a:ext cx="5675" cy="4475"/>
            </a:xfrm>
            <a:custGeom>
              <a:avLst/>
              <a:gdLst/>
              <a:ahLst/>
              <a:cxnLst/>
              <a:rect l="l" t="t" r="r" b="b"/>
              <a:pathLst>
                <a:path w="227" h="179" extrusionOk="0">
                  <a:moveTo>
                    <a:pt x="167" y="0"/>
                  </a:moveTo>
                  <a:lnTo>
                    <a:pt x="0" y="48"/>
                  </a:lnTo>
                  <a:lnTo>
                    <a:pt x="0" y="155"/>
                  </a:lnTo>
                  <a:lnTo>
                    <a:pt x="107" y="107"/>
                  </a:lnTo>
                  <a:lnTo>
                    <a:pt x="107" y="107"/>
                  </a:lnTo>
                  <a:cubicBezTo>
                    <a:pt x="107" y="131"/>
                    <a:pt x="107" y="155"/>
                    <a:pt x="96" y="179"/>
                  </a:cubicBezTo>
                  <a:lnTo>
                    <a:pt x="226" y="119"/>
                  </a:lnTo>
                  <a:cubicBezTo>
                    <a:pt x="215" y="84"/>
                    <a:pt x="191" y="36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0"/>
            <p:cNvSpPr/>
            <p:nvPr/>
          </p:nvSpPr>
          <p:spPr>
            <a:xfrm>
              <a:off x="705125" y="4214625"/>
              <a:ext cx="2425" cy="2425"/>
            </a:xfrm>
            <a:custGeom>
              <a:avLst/>
              <a:gdLst/>
              <a:ahLst/>
              <a:cxnLst/>
              <a:rect l="l" t="t" r="r" b="b"/>
              <a:pathLst>
                <a:path w="97" h="97" extrusionOk="0">
                  <a:moveTo>
                    <a:pt x="96" y="1"/>
                  </a:moveTo>
                  <a:lnTo>
                    <a:pt x="1" y="96"/>
                  </a:lnTo>
                  <a:lnTo>
                    <a:pt x="1" y="96"/>
                  </a:lnTo>
                  <a:lnTo>
                    <a:pt x="72" y="72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0"/>
            <p:cNvSpPr/>
            <p:nvPr/>
          </p:nvSpPr>
          <p:spPr>
            <a:xfrm>
              <a:off x="732525" y="4261075"/>
              <a:ext cx="7750" cy="3300"/>
            </a:xfrm>
            <a:custGeom>
              <a:avLst/>
              <a:gdLst/>
              <a:ahLst/>
              <a:cxnLst/>
              <a:rect l="l" t="t" r="r" b="b"/>
              <a:pathLst>
                <a:path w="310" h="132" extrusionOk="0">
                  <a:moveTo>
                    <a:pt x="155" y="0"/>
                  </a:moveTo>
                  <a:lnTo>
                    <a:pt x="24" y="12"/>
                  </a:lnTo>
                  <a:cubicBezTo>
                    <a:pt x="12" y="36"/>
                    <a:pt x="12" y="60"/>
                    <a:pt x="0" y="84"/>
                  </a:cubicBezTo>
                  <a:lnTo>
                    <a:pt x="167" y="131"/>
                  </a:lnTo>
                  <a:lnTo>
                    <a:pt x="310" y="48"/>
                  </a:lnTo>
                  <a:lnTo>
                    <a:pt x="203" y="60"/>
                  </a:lnTo>
                  <a:cubicBezTo>
                    <a:pt x="191" y="36"/>
                    <a:pt x="167" y="12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0"/>
            <p:cNvSpPr/>
            <p:nvPr/>
          </p:nvSpPr>
          <p:spPr>
            <a:xfrm>
              <a:off x="776275" y="4297075"/>
              <a:ext cx="6875" cy="2725"/>
            </a:xfrm>
            <a:custGeom>
              <a:avLst/>
              <a:gdLst/>
              <a:ahLst/>
              <a:cxnLst/>
              <a:rect l="l" t="t" r="r" b="b"/>
              <a:pathLst>
                <a:path w="275" h="109" extrusionOk="0">
                  <a:moveTo>
                    <a:pt x="155" y="1"/>
                  </a:moveTo>
                  <a:lnTo>
                    <a:pt x="1" y="60"/>
                  </a:lnTo>
                  <a:lnTo>
                    <a:pt x="84" y="72"/>
                  </a:lnTo>
                  <a:lnTo>
                    <a:pt x="167" y="108"/>
                  </a:lnTo>
                  <a:lnTo>
                    <a:pt x="239" y="96"/>
                  </a:lnTo>
                  <a:cubicBezTo>
                    <a:pt x="239" y="96"/>
                    <a:pt x="239" y="84"/>
                    <a:pt x="239" y="72"/>
                  </a:cubicBezTo>
                  <a:lnTo>
                    <a:pt x="274" y="25"/>
                  </a:lnTo>
                  <a:lnTo>
                    <a:pt x="215" y="25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0"/>
            <p:cNvSpPr/>
            <p:nvPr/>
          </p:nvSpPr>
          <p:spPr>
            <a:xfrm>
              <a:off x="721200" y="4228625"/>
              <a:ext cx="4500" cy="4800"/>
            </a:xfrm>
            <a:custGeom>
              <a:avLst/>
              <a:gdLst/>
              <a:ahLst/>
              <a:cxnLst/>
              <a:rect l="l" t="t" r="r" b="b"/>
              <a:pathLst>
                <a:path w="180" h="192" extrusionOk="0">
                  <a:moveTo>
                    <a:pt x="96" y="1"/>
                  </a:moveTo>
                  <a:lnTo>
                    <a:pt x="1" y="48"/>
                  </a:lnTo>
                  <a:cubicBezTo>
                    <a:pt x="13" y="96"/>
                    <a:pt x="25" y="131"/>
                    <a:pt x="25" y="167"/>
                  </a:cubicBezTo>
                  <a:lnTo>
                    <a:pt x="144" y="191"/>
                  </a:lnTo>
                  <a:lnTo>
                    <a:pt x="179" y="120"/>
                  </a:lnTo>
                  <a:cubicBezTo>
                    <a:pt x="156" y="72"/>
                    <a:pt x="120" y="36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0"/>
            <p:cNvSpPr/>
            <p:nvPr/>
          </p:nvSpPr>
          <p:spPr>
            <a:xfrm>
              <a:off x="709000" y="4215825"/>
              <a:ext cx="8650" cy="5375"/>
            </a:xfrm>
            <a:custGeom>
              <a:avLst/>
              <a:gdLst/>
              <a:ahLst/>
              <a:cxnLst/>
              <a:rect l="l" t="t" r="r" b="b"/>
              <a:pathLst>
                <a:path w="346" h="215" extrusionOk="0">
                  <a:moveTo>
                    <a:pt x="120" y="1"/>
                  </a:moveTo>
                  <a:lnTo>
                    <a:pt x="1" y="60"/>
                  </a:lnTo>
                  <a:lnTo>
                    <a:pt x="167" y="108"/>
                  </a:lnTo>
                  <a:lnTo>
                    <a:pt x="84" y="143"/>
                  </a:lnTo>
                  <a:lnTo>
                    <a:pt x="108" y="167"/>
                  </a:lnTo>
                  <a:lnTo>
                    <a:pt x="1" y="215"/>
                  </a:lnTo>
                  <a:lnTo>
                    <a:pt x="227" y="179"/>
                  </a:lnTo>
                  <a:lnTo>
                    <a:pt x="239" y="191"/>
                  </a:lnTo>
                  <a:lnTo>
                    <a:pt x="346" y="143"/>
                  </a:lnTo>
                  <a:cubicBezTo>
                    <a:pt x="322" y="120"/>
                    <a:pt x="310" y="96"/>
                    <a:pt x="298" y="72"/>
                  </a:cubicBezTo>
                  <a:lnTo>
                    <a:pt x="215" y="72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0"/>
            <p:cNvSpPr/>
            <p:nvPr/>
          </p:nvSpPr>
          <p:spPr>
            <a:xfrm>
              <a:off x="743825" y="4182500"/>
              <a:ext cx="2400" cy="2100"/>
            </a:xfrm>
            <a:custGeom>
              <a:avLst/>
              <a:gdLst/>
              <a:ahLst/>
              <a:cxnLst/>
              <a:rect l="l" t="t" r="r" b="b"/>
              <a:pathLst>
                <a:path w="96" h="84" extrusionOk="0">
                  <a:moveTo>
                    <a:pt x="48" y="0"/>
                  </a:moveTo>
                  <a:lnTo>
                    <a:pt x="1" y="12"/>
                  </a:lnTo>
                  <a:lnTo>
                    <a:pt x="72" y="83"/>
                  </a:lnTo>
                  <a:cubicBezTo>
                    <a:pt x="72" y="72"/>
                    <a:pt x="84" y="60"/>
                    <a:pt x="96" y="48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0"/>
            <p:cNvSpPr/>
            <p:nvPr/>
          </p:nvSpPr>
          <p:spPr>
            <a:xfrm>
              <a:off x="694725" y="4210175"/>
              <a:ext cx="1800" cy="2100"/>
            </a:xfrm>
            <a:custGeom>
              <a:avLst/>
              <a:gdLst/>
              <a:ahLst/>
              <a:cxnLst/>
              <a:rect l="l" t="t" r="r" b="b"/>
              <a:pathLst>
                <a:path w="72" h="84" extrusionOk="0">
                  <a:moveTo>
                    <a:pt x="48" y="0"/>
                  </a:moveTo>
                  <a:lnTo>
                    <a:pt x="0" y="48"/>
                  </a:lnTo>
                  <a:lnTo>
                    <a:pt x="0" y="84"/>
                  </a:lnTo>
                  <a:lnTo>
                    <a:pt x="72" y="48"/>
                  </a:lnTo>
                  <a:cubicBezTo>
                    <a:pt x="60" y="36"/>
                    <a:pt x="48" y="24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0"/>
            <p:cNvSpPr/>
            <p:nvPr/>
          </p:nvSpPr>
          <p:spPr>
            <a:xfrm>
              <a:off x="695600" y="420570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25" y="1"/>
                  </a:moveTo>
                  <a:lnTo>
                    <a:pt x="25" y="48"/>
                  </a:lnTo>
                  <a:cubicBezTo>
                    <a:pt x="25" y="60"/>
                    <a:pt x="13" y="84"/>
                    <a:pt x="1" y="96"/>
                  </a:cubicBezTo>
                  <a:lnTo>
                    <a:pt x="25" y="144"/>
                  </a:lnTo>
                  <a:lnTo>
                    <a:pt x="96" y="144"/>
                  </a:lnTo>
                  <a:lnTo>
                    <a:pt x="72" y="84"/>
                  </a:lnTo>
                  <a:lnTo>
                    <a:pt x="96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0"/>
            <p:cNvSpPr/>
            <p:nvPr/>
          </p:nvSpPr>
          <p:spPr>
            <a:xfrm>
              <a:off x="913200" y="4392625"/>
              <a:ext cx="15500" cy="21175"/>
            </a:xfrm>
            <a:custGeom>
              <a:avLst/>
              <a:gdLst/>
              <a:ahLst/>
              <a:cxnLst/>
              <a:rect l="l" t="t" r="r" b="b"/>
              <a:pathLst>
                <a:path w="620" h="847" extrusionOk="0">
                  <a:moveTo>
                    <a:pt x="477" y="1"/>
                  </a:moveTo>
                  <a:lnTo>
                    <a:pt x="453" y="60"/>
                  </a:lnTo>
                  <a:lnTo>
                    <a:pt x="489" y="120"/>
                  </a:lnTo>
                  <a:lnTo>
                    <a:pt x="465" y="191"/>
                  </a:lnTo>
                  <a:lnTo>
                    <a:pt x="429" y="191"/>
                  </a:lnTo>
                  <a:lnTo>
                    <a:pt x="346" y="144"/>
                  </a:lnTo>
                  <a:lnTo>
                    <a:pt x="274" y="191"/>
                  </a:lnTo>
                  <a:lnTo>
                    <a:pt x="96" y="227"/>
                  </a:lnTo>
                  <a:lnTo>
                    <a:pt x="24" y="334"/>
                  </a:lnTo>
                  <a:lnTo>
                    <a:pt x="84" y="370"/>
                  </a:lnTo>
                  <a:lnTo>
                    <a:pt x="60" y="406"/>
                  </a:lnTo>
                  <a:lnTo>
                    <a:pt x="0" y="406"/>
                  </a:lnTo>
                  <a:lnTo>
                    <a:pt x="24" y="465"/>
                  </a:lnTo>
                  <a:lnTo>
                    <a:pt x="108" y="501"/>
                  </a:lnTo>
                  <a:lnTo>
                    <a:pt x="108" y="525"/>
                  </a:lnTo>
                  <a:lnTo>
                    <a:pt x="60" y="549"/>
                  </a:lnTo>
                  <a:lnTo>
                    <a:pt x="96" y="584"/>
                  </a:lnTo>
                  <a:lnTo>
                    <a:pt x="179" y="620"/>
                  </a:lnTo>
                  <a:lnTo>
                    <a:pt x="179" y="668"/>
                  </a:lnTo>
                  <a:lnTo>
                    <a:pt x="215" y="668"/>
                  </a:lnTo>
                  <a:lnTo>
                    <a:pt x="250" y="703"/>
                  </a:lnTo>
                  <a:lnTo>
                    <a:pt x="203" y="703"/>
                  </a:lnTo>
                  <a:lnTo>
                    <a:pt x="167" y="751"/>
                  </a:lnTo>
                  <a:lnTo>
                    <a:pt x="191" y="787"/>
                  </a:lnTo>
                  <a:lnTo>
                    <a:pt x="369" y="846"/>
                  </a:lnTo>
                  <a:lnTo>
                    <a:pt x="489" y="799"/>
                  </a:lnTo>
                  <a:lnTo>
                    <a:pt x="548" y="680"/>
                  </a:lnTo>
                  <a:lnTo>
                    <a:pt x="548" y="572"/>
                  </a:lnTo>
                  <a:lnTo>
                    <a:pt x="620" y="382"/>
                  </a:lnTo>
                  <a:lnTo>
                    <a:pt x="560" y="215"/>
                  </a:lnTo>
                  <a:lnTo>
                    <a:pt x="572" y="120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0"/>
            <p:cNvSpPr/>
            <p:nvPr/>
          </p:nvSpPr>
          <p:spPr>
            <a:xfrm>
              <a:off x="998625" y="4481325"/>
              <a:ext cx="4500" cy="3300"/>
            </a:xfrm>
            <a:custGeom>
              <a:avLst/>
              <a:gdLst/>
              <a:ahLst/>
              <a:cxnLst/>
              <a:rect l="l" t="t" r="r" b="b"/>
              <a:pathLst>
                <a:path w="180" h="132" extrusionOk="0">
                  <a:moveTo>
                    <a:pt x="0" y="1"/>
                  </a:moveTo>
                  <a:lnTo>
                    <a:pt x="0" y="60"/>
                  </a:lnTo>
                  <a:lnTo>
                    <a:pt x="120" y="132"/>
                  </a:lnTo>
                  <a:lnTo>
                    <a:pt x="179" y="84"/>
                  </a:lnTo>
                  <a:lnTo>
                    <a:pt x="179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0"/>
            <p:cNvSpPr/>
            <p:nvPr/>
          </p:nvSpPr>
          <p:spPr>
            <a:xfrm>
              <a:off x="910225" y="4415250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48" y="1"/>
                  </a:moveTo>
                  <a:cubicBezTo>
                    <a:pt x="48" y="13"/>
                    <a:pt x="36" y="25"/>
                    <a:pt x="36" y="36"/>
                  </a:cubicBezTo>
                  <a:lnTo>
                    <a:pt x="0" y="48"/>
                  </a:lnTo>
                  <a:lnTo>
                    <a:pt x="0" y="96"/>
                  </a:lnTo>
                  <a:lnTo>
                    <a:pt x="36" y="96"/>
                  </a:lnTo>
                  <a:cubicBezTo>
                    <a:pt x="36" y="84"/>
                    <a:pt x="48" y="72"/>
                    <a:pt x="48" y="60"/>
                  </a:cubicBezTo>
                  <a:lnTo>
                    <a:pt x="96" y="25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0"/>
            <p:cNvSpPr/>
            <p:nvPr/>
          </p:nvSpPr>
          <p:spPr>
            <a:xfrm>
              <a:off x="909625" y="4415550"/>
              <a:ext cx="22350" cy="29500"/>
            </a:xfrm>
            <a:custGeom>
              <a:avLst/>
              <a:gdLst/>
              <a:ahLst/>
              <a:cxnLst/>
              <a:rect l="l" t="t" r="r" b="b"/>
              <a:pathLst>
                <a:path w="894" h="1180" extrusionOk="0">
                  <a:moveTo>
                    <a:pt x="465" y="1"/>
                  </a:moveTo>
                  <a:lnTo>
                    <a:pt x="251" y="179"/>
                  </a:lnTo>
                  <a:lnTo>
                    <a:pt x="155" y="179"/>
                  </a:lnTo>
                  <a:lnTo>
                    <a:pt x="24" y="120"/>
                  </a:lnTo>
                  <a:lnTo>
                    <a:pt x="24" y="215"/>
                  </a:lnTo>
                  <a:cubicBezTo>
                    <a:pt x="12" y="227"/>
                    <a:pt x="12" y="251"/>
                    <a:pt x="1" y="274"/>
                  </a:cubicBezTo>
                  <a:lnTo>
                    <a:pt x="96" y="346"/>
                  </a:lnTo>
                  <a:lnTo>
                    <a:pt x="120" y="405"/>
                  </a:lnTo>
                  <a:lnTo>
                    <a:pt x="191" y="453"/>
                  </a:lnTo>
                  <a:lnTo>
                    <a:pt x="191" y="548"/>
                  </a:lnTo>
                  <a:lnTo>
                    <a:pt x="108" y="608"/>
                  </a:lnTo>
                  <a:lnTo>
                    <a:pt x="143" y="655"/>
                  </a:lnTo>
                  <a:lnTo>
                    <a:pt x="262" y="655"/>
                  </a:lnTo>
                  <a:lnTo>
                    <a:pt x="262" y="691"/>
                  </a:lnTo>
                  <a:lnTo>
                    <a:pt x="179" y="751"/>
                  </a:lnTo>
                  <a:cubicBezTo>
                    <a:pt x="167" y="798"/>
                    <a:pt x="155" y="846"/>
                    <a:pt x="131" y="906"/>
                  </a:cubicBezTo>
                  <a:lnTo>
                    <a:pt x="179" y="953"/>
                  </a:lnTo>
                  <a:cubicBezTo>
                    <a:pt x="203" y="1013"/>
                    <a:pt x="215" y="1060"/>
                    <a:pt x="239" y="1120"/>
                  </a:cubicBezTo>
                  <a:cubicBezTo>
                    <a:pt x="262" y="1144"/>
                    <a:pt x="298" y="1167"/>
                    <a:pt x="322" y="1179"/>
                  </a:cubicBezTo>
                  <a:lnTo>
                    <a:pt x="370" y="1167"/>
                  </a:lnTo>
                  <a:lnTo>
                    <a:pt x="429" y="1179"/>
                  </a:lnTo>
                  <a:lnTo>
                    <a:pt x="512" y="1156"/>
                  </a:lnTo>
                  <a:lnTo>
                    <a:pt x="524" y="1072"/>
                  </a:lnTo>
                  <a:lnTo>
                    <a:pt x="560" y="1013"/>
                  </a:lnTo>
                  <a:lnTo>
                    <a:pt x="667" y="1013"/>
                  </a:lnTo>
                  <a:lnTo>
                    <a:pt x="739" y="1060"/>
                  </a:lnTo>
                  <a:lnTo>
                    <a:pt x="810" y="1060"/>
                  </a:lnTo>
                  <a:lnTo>
                    <a:pt x="846" y="1001"/>
                  </a:lnTo>
                  <a:lnTo>
                    <a:pt x="846" y="858"/>
                  </a:lnTo>
                  <a:lnTo>
                    <a:pt x="870" y="810"/>
                  </a:lnTo>
                  <a:cubicBezTo>
                    <a:pt x="858" y="763"/>
                    <a:pt x="858" y="703"/>
                    <a:pt x="846" y="655"/>
                  </a:cubicBezTo>
                  <a:cubicBezTo>
                    <a:pt x="834" y="596"/>
                    <a:pt x="882" y="548"/>
                    <a:pt x="893" y="501"/>
                  </a:cubicBezTo>
                  <a:lnTo>
                    <a:pt x="739" y="405"/>
                  </a:lnTo>
                  <a:lnTo>
                    <a:pt x="870" y="346"/>
                  </a:lnTo>
                  <a:lnTo>
                    <a:pt x="893" y="286"/>
                  </a:lnTo>
                  <a:lnTo>
                    <a:pt x="858" y="191"/>
                  </a:lnTo>
                  <a:lnTo>
                    <a:pt x="786" y="132"/>
                  </a:lnTo>
                  <a:lnTo>
                    <a:pt x="703" y="24"/>
                  </a:lnTo>
                  <a:lnTo>
                    <a:pt x="655" y="6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0"/>
            <p:cNvSpPr/>
            <p:nvPr/>
          </p:nvSpPr>
          <p:spPr>
            <a:xfrm>
              <a:off x="934925" y="4394125"/>
              <a:ext cx="6875" cy="2700"/>
            </a:xfrm>
            <a:custGeom>
              <a:avLst/>
              <a:gdLst/>
              <a:ahLst/>
              <a:cxnLst/>
              <a:rect l="l" t="t" r="r" b="b"/>
              <a:pathLst>
                <a:path w="275" h="108" extrusionOk="0">
                  <a:moveTo>
                    <a:pt x="203" y="0"/>
                  </a:moveTo>
                  <a:lnTo>
                    <a:pt x="179" y="24"/>
                  </a:lnTo>
                  <a:lnTo>
                    <a:pt x="48" y="60"/>
                  </a:lnTo>
                  <a:lnTo>
                    <a:pt x="1" y="96"/>
                  </a:lnTo>
                  <a:lnTo>
                    <a:pt x="60" y="108"/>
                  </a:lnTo>
                  <a:lnTo>
                    <a:pt x="179" y="84"/>
                  </a:lnTo>
                  <a:lnTo>
                    <a:pt x="274" y="84"/>
                  </a:lnTo>
                  <a:cubicBezTo>
                    <a:pt x="274" y="72"/>
                    <a:pt x="262" y="60"/>
                    <a:pt x="262" y="3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0"/>
            <p:cNvSpPr/>
            <p:nvPr/>
          </p:nvSpPr>
          <p:spPr>
            <a:xfrm>
              <a:off x="947725" y="4400975"/>
              <a:ext cx="1800" cy="900"/>
            </a:xfrm>
            <a:custGeom>
              <a:avLst/>
              <a:gdLst/>
              <a:ahLst/>
              <a:cxnLst/>
              <a:rect l="l" t="t" r="r" b="b"/>
              <a:pathLst>
                <a:path w="72" h="36" extrusionOk="0">
                  <a:moveTo>
                    <a:pt x="48" y="0"/>
                  </a:moveTo>
                  <a:lnTo>
                    <a:pt x="1" y="12"/>
                  </a:lnTo>
                  <a:lnTo>
                    <a:pt x="7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0"/>
            <p:cNvSpPr/>
            <p:nvPr/>
          </p:nvSpPr>
          <p:spPr>
            <a:xfrm>
              <a:off x="971825" y="4453350"/>
              <a:ext cx="42600" cy="19675"/>
            </a:xfrm>
            <a:custGeom>
              <a:avLst/>
              <a:gdLst/>
              <a:ahLst/>
              <a:cxnLst/>
              <a:rect l="l" t="t" r="r" b="b"/>
              <a:pathLst>
                <a:path w="1704" h="787" extrusionOk="0">
                  <a:moveTo>
                    <a:pt x="1620" y="1"/>
                  </a:moveTo>
                  <a:lnTo>
                    <a:pt x="1465" y="96"/>
                  </a:lnTo>
                  <a:lnTo>
                    <a:pt x="1406" y="84"/>
                  </a:lnTo>
                  <a:lnTo>
                    <a:pt x="1275" y="36"/>
                  </a:lnTo>
                  <a:lnTo>
                    <a:pt x="1156" y="120"/>
                  </a:lnTo>
                  <a:lnTo>
                    <a:pt x="882" y="108"/>
                  </a:lnTo>
                  <a:lnTo>
                    <a:pt x="668" y="144"/>
                  </a:lnTo>
                  <a:lnTo>
                    <a:pt x="525" y="120"/>
                  </a:lnTo>
                  <a:lnTo>
                    <a:pt x="406" y="72"/>
                  </a:lnTo>
                  <a:lnTo>
                    <a:pt x="287" y="72"/>
                  </a:lnTo>
                  <a:lnTo>
                    <a:pt x="215" y="108"/>
                  </a:lnTo>
                  <a:lnTo>
                    <a:pt x="180" y="72"/>
                  </a:lnTo>
                  <a:lnTo>
                    <a:pt x="25" y="120"/>
                  </a:lnTo>
                  <a:cubicBezTo>
                    <a:pt x="13" y="156"/>
                    <a:pt x="13" y="203"/>
                    <a:pt x="1" y="251"/>
                  </a:cubicBezTo>
                  <a:lnTo>
                    <a:pt x="132" y="334"/>
                  </a:lnTo>
                  <a:lnTo>
                    <a:pt x="251" y="310"/>
                  </a:lnTo>
                  <a:lnTo>
                    <a:pt x="465" y="417"/>
                  </a:lnTo>
                  <a:lnTo>
                    <a:pt x="584" y="441"/>
                  </a:lnTo>
                  <a:lnTo>
                    <a:pt x="703" y="537"/>
                  </a:lnTo>
                  <a:lnTo>
                    <a:pt x="953" y="608"/>
                  </a:lnTo>
                  <a:lnTo>
                    <a:pt x="1013" y="584"/>
                  </a:lnTo>
                  <a:lnTo>
                    <a:pt x="1120" y="644"/>
                  </a:lnTo>
                  <a:cubicBezTo>
                    <a:pt x="1120" y="667"/>
                    <a:pt x="1144" y="679"/>
                    <a:pt x="1144" y="703"/>
                  </a:cubicBezTo>
                  <a:lnTo>
                    <a:pt x="1418" y="787"/>
                  </a:lnTo>
                  <a:lnTo>
                    <a:pt x="1525" y="775"/>
                  </a:lnTo>
                  <a:lnTo>
                    <a:pt x="1525" y="667"/>
                  </a:lnTo>
                  <a:lnTo>
                    <a:pt x="1584" y="620"/>
                  </a:lnTo>
                  <a:cubicBezTo>
                    <a:pt x="1584" y="596"/>
                    <a:pt x="1584" y="560"/>
                    <a:pt x="1573" y="537"/>
                  </a:cubicBezTo>
                  <a:lnTo>
                    <a:pt x="1465" y="429"/>
                  </a:lnTo>
                  <a:cubicBezTo>
                    <a:pt x="1501" y="370"/>
                    <a:pt x="1537" y="298"/>
                    <a:pt x="1573" y="239"/>
                  </a:cubicBezTo>
                  <a:lnTo>
                    <a:pt x="1680" y="179"/>
                  </a:lnTo>
                  <a:cubicBezTo>
                    <a:pt x="1680" y="144"/>
                    <a:pt x="1692" y="108"/>
                    <a:pt x="1704" y="72"/>
                  </a:cubicBezTo>
                  <a:lnTo>
                    <a:pt x="16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0"/>
            <p:cNvSpPr/>
            <p:nvPr/>
          </p:nvSpPr>
          <p:spPr>
            <a:xfrm>
              <a:off x="820625" y="4442950"/>
              <a:ext cx="5375" cy="4175"/>
            </a:xfrm>
            <a:custGeom>
              <a:avLst/>
              <a:gdLst/>
              <a:ahLst/>
              <a:cxnLst/>
              <a:rect l="l" t="t" r="r" b="b"/>
              <a:pathLst>
                <a:path w="215" h="167" extrusionOk="0">
                  <a:moveTo>
                    <a:pt x="167" y="0"/>
                  </a:moveTo>
                  <a:lnTo>
                    <a:pt x="12" y="36"/>
                  </a:lnTo>
                  <a:cubicBezTo>
                    <a:pt x="12" y="71"/>
                    <a:pt x="12" y="95"/>
                    <a:pt x="1" y="119"/>
                  </a:cubicBezTo>
                  <a:lnTo>
                    <a:pt x="84" y="167"/>
                  </a:lnTo>
                  <a:lnTo>
                    <a:pt x="155" y="107"/>
                  </a:lnTo>
                  <a:lnTo>
                    <a:pt x="215" y="6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0"/>
            <p:cNvSpPr/>
            <p:nvPr/>
          </p:nvSpPr>
          <p:spPr>
            <a:xfrm>
              <a:off x="848600" y="4431025"/>
              <a:ext cx="8075" cy="3300"/>
            </a:xfrm>
            <a:custGeom>
              <a:avLst/>
              <a:gdLst/>
              <a:ahLst/>
              <a:cxnLst/>
              <a:rect l="l" t="t" r="r" b="b"/>
              <a:pathLst>
                <a:path w="323" h="132" extrusionOk="0">
                  <a:moveTo>
                    <a:pt x="191" y="1"/>
                  </a:moveTo>
                  <a:lnTo>
                    <a:pt x="25" y="36"/>
                  </a:lnTo>
                  <a:lnTo>
                    <a:pt x="1" y="84"/>
                  </a:lnTo>
                  <a:cubicBezTo>
                    <a:pt x="72" y="84"/>
                    <a:pt x="132" y="84"/>
                    <a:pt x="191" y="96"/>
                  </a:cubicBezTo>
                  <a:lnTo>
                    <a:pt x="286" y="132"/>
                  </a:lnTo>
                  <a:cubicBezTo>
                    <a:pt x="298" y="120"/>
                    <a:pt x="310" y="96"/>
                    <a:pt x="322" y="84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0"/>
            <p:cNvSpPr/>
            <p:nvPr/>
          </p:nvSpPr>
          <p:spPr>
            <a:xfrm>
              <a:off x="835200" y="44352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132" y="0"/>
                  </a:moveTo>
                  <a:lnTo>
                    <a:pt x="25" y="48"/>
                  </a:lnTo>
                  <a:lnTo>
                    <a:pt x="1" y="120"/>
                  </a:lnTo>
                  <a:lnTo>
                    <a:pt x="120" y="143"/>
                  </a:lnTo>
                  <a:lnTo>
                    <a:pt x="215" y="203"/>
                  </a:lnTo>
                  <a:lnTo>
                    <a:pt x="263" y="96"/>
                  </a:lnTo>
                  <a:lnTo>
                    <a:pt x="394" y="12"/>
                  </a:lnTo>
                  <a:lnTo>
                    <a:pt x="275" y="12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0"/>
            <p:cNvSpPr/>
            <p:nvPr/>
          </p:nvSpPr>
          <p:spPr>
            <a:xfrm>
              <a:off x="1165900" y="4478350"/>
              <a:ext cx="4200" cy="1825"/>
            </a:xfrm>
            <a:custGeom>
              <a:avLst/>
              <a:gdLst/>
              <a:ahLst/>
              <a:cxnLst/>
              <a:rect l="l" t="t" r="r" b="b"/>
              <a:pathLst>
                <a:path w="168" h="73" extrusionOk="0">
                  <a:moveTo>
                    <a:pt x="120" y="1"/>
                  </a:moveTo>
                  <a:lnTo>
                    <a:pt x="37" y="13"/>
                  </a:lnTo>
                  <a:lnTo>
                    <a:pt x="1" y="48"/>
                  </a:lnTo>
                  <a:lnTo>
                    <a:pt x="48" y="72"/>
                  </a:lnTo>
                  <a:lnTo>
                    <a:pt x="132" y="60"/>
                  </a:lnTo>
                  <a:lnTo>
                    <a:pt x="167" y="13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0"/>
            <p:cNvSpPr/>
            <p:nvPr/>
          </p:nvSpPr>
          <p:spPr>
            <a:xfrm>
              <a:off x="1139125" y="4425675"/>
              <a:ext cx="4475" cy="2100"/>
            </a:xfrm>
            <a:custGeom>
              <a:avLst/>
              <a:gdLst/>
              <a:ahLst/>
              <a:cxnLst/>
              <a:rect l="l" t="t" r="r" b="b"/>
              <a:pathLst>
                <a:path w="179" h="84" extrusionOk="0">
                  <a:moveTo>
                    <a:pt x="36" y="0"/>
                  </a:moveTo>
                  <a:lnTo>
                    <a:pt x="0" y="72"/>
                  </a:lnTo>
                  <a:lnTo>
                    <a:pt x="72" y="72"/>
                  </a:lnTo>
                  <a:lnTo>
                    <a:pt x="95" y="84"/>
                  </a:lnTo>
                  <a:lnTo>
                    <a:pt x="179" y="72"/>
                  </a:lnTo>
                  <a:lnTo>
                    <a:pt x="167" y="2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0"/>
            <p:cNvSpPr/>
            <p:nvPr/>
          </p:nvSpPr>
          <p:spPr>
            <a:xfrm>
              <a:off x="1167100" y="4464675"/>
              <a:ext cx="8050" cy="2700"/>
            </a:xfrm>
            <a:custGeom>
              <a:avLst/>
              <a:gdLst/>
              <a:ahLst/>
              <a:cxnLst/>
              <a:rect l="l" t="t" r="r" b="b"/>
              <a:pathLst>
                <a:path w="322" h="108" extrusionOk="0">
                  <a:moveTo>
                    <a:pt x="131" y="0"/>
                  </a:moveTo>
                  <a:lnTo>
                    <a:pt x="24" y="48"/>
                  </a:lnTo>
                  <a:lnTo>
                    <a:pt x="0" y="72"/>
                  </a:lnTo>
                  <a:lnTo>
                    <a:pt x="119" y="72"/>
                  </a:lnTo>
                  <a:lnTo>
                    <a:pt x="167" y="107"/>
                  </a:lnTo>
                  <a:lnTo>
                    <a:pt x="227" y="107"/>
                  </a:lnTo>
                  <a:lnTo>
                    <a:pt x="250" y="84"/>
                  </a:lnTo>
                  <a:lnTo>
                    <a:pt x="322" y="60"/>
                  </a:lnTo>
                  <a:cubicBezTo>
                    <a:pt x="322" y="48"/>
                    <a:pt x="310" y="48"/>
                    <a:pt x="310" y="36"/>
                  </a:cubicBezTo>
                  <a:lnTo>
                    <a:pt x="274" y="36"/>
                  </a:lnTo>
                  <a:lnTo>
                    <a:pt x="262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0"/>
            <p:cNvSpPr/>
            <p:nvPr/>
          </p:nvSpPr>
          <p:spPr>
            <a:xfrm>
              <a:off x="1138825" y="4468250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24"/>
                    <a:pt x="12" y="48"/>
                    <a:pt x="12" y="71"/>
                  </a:cubicBezTo>
                  <a:cubicBezTo>
                    <a:pt x="24" y="71"/>
                    <a:pt x="36" y="60"/>
                    <a:pt x="60" y="60"/>
                  </a:cubicBezTo>
                  <a:lnTo>
                    <a:pt x="6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0"/>
            <p:cNvSpPr/>
            <p:nvPr/>
          </p:nvSpPr>
          <p:spPr>
            <a:xfrm>
              <a:off x="1137925" y="4477175"/>
              <a:ext cx="3300" cy="1200"/>
            </a:xfrm>
            <a:custGeom>
              <a:avLst/>
              <a:gdLst/>
              <a:ahLst/>
              <a:cxnLst/>
              <a:rect l="l" t="t" r="r" b="b"/>
              <a:pathLst>
                <a:path w="132" h="48" extrusionOk="0">
                  <a:moveTo>
                    <a:pt x="60" y="0"/>
                  </a:moveTo>
                  <a:lnTo>
                    <a:pt x="1" y="48"/>
                  </a:lnTo>
                  <a:lnTo>
                    <a:pt x="48" y="48"/>
                  </a:lnTo>
                  <a:cubicBezTo>
                    <a:pt x="72" y="36"/>
                    <a:pt x="96" y="36"/>
                    <a:pt x="120" y="36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0"/>
            <p:cNvSpPr/>
            <p:nvPr/>
          </p:nvSpPr>
          <p:spPr>
            <a:xfrm>
              <a:off x="1139425" y="4471225"/>
              <a:ext cx="1200" cy="1500"/>
            </a:xfrm>
            <a:custGeom>
              <a:avLst/>
              <a:gdLst/>
              <a:ahLst/>
              <a:cxnLst/>
              <a:rect l="l" t="t" r="r" b="b"/>
              <a:pathLst>
                <a:path w="48" h="60" extrusionOk="0">
                  <a:moveTo>
                    <a:pt x="48" y="0"/>
                  </a:moveTo>
                  <a:lnTo>
                    <a:pt x="0" y="24"/>
                  </a:lnTo>
                  <a:lnTo>
                    <a:pt x="48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0"/>
            <p:cNvSpPr/>
            <p:nvPr/>
          </p:nvSpPr>
          <p:spPr>
            <a:xfrm>
              <a:off x="1137325" y="4466150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37" y="1"/>
                  </a:moveTo>
                  <a:lnTo>
                    <a:pt x="1" y="36"/>
                  </a:lnTo>
                  <a:lnTo>
                    <a:pt x="13" y="60"/>
                  </a:lnTo>
                  <a:lnTo>
                    <a:pt x="72" y="4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0"/>
            <p:cNvSpPr/>
            <p:nvPr/>
          </p:nvSpPr>
          <p:spPr>
            <a:xfrm>
              <a:off x="1185550" y="4481925"/>
              <a:ext cx="8950" cy="5975"/>
            </a:xfrm>
            <a:custGeom>
              <a:avLst/>
              <a:gdLst/>
              <a:ahLst/>
              <a:cxnLst/>
              <a:rect l="l" t="t" r="r" b="b"/>
              <a:pathLst>
                <a:path w="358" h="239" extrusionOk="0">
                  <a:moveTo>
                    <a:pt x="358" y="1"/>
                  </a:moveTo>
                  <a:lnTo>
                    <a:pt x="286" y="13"/>
                  </a:lnTo>
                  <a:lnTo>
                    <a:pt x="155" y="48"/>
                  </a:lnTo>
                  <a:lnTo>
                    <a:pt x="24" y="108"/>
                  </a:lnTo>
                  <a:cubicBezTo>
                    <a:pt x="24" y="120"/>
                    <a:pt x="13" y="144"/>
                    <a:pt x="13" y="156"/>
                  </a:cubicBezTo>
                  <a:lnTo>
                    <a:pt x="24" y="167"/>
                  </a:lnTo>
                  <a:cubicBezTo>
                    <a:pt x="24" y="179"/>
                    <a:pt x="13" y="203"/>
                    <a:pt x="1" y="215"/>
                  </a:cubicBezTo>
                  <a:lnTo>
                    <a:pt x="36" y="239"/>
                  </a:lnTo>
                  <a:lnTo>
                    <a:pt x="84" y="239"/>
                  </a:lnTo>
                  <a:lnTo>
                    <a:pt x="132" y="203"/>
                  </a:lnTo>
                  <a:lnTo>
                    <a:pt x="203" y="167"/>
                  </a:lnTo>
                  <a:lnTo>
                    <a:pt x="251" y="167"/>
                  </a:lnTo>
                  <a:lnTo>
                    <a:pt x="251" y="132"/>
                  </a:lnTo>
                  <a:lnTo>
                    <a:pt x="286" y="96"/>
                  </a:lnTo>
                  <a:cubicBezTo>
                    <a:pt x="298" y="84"/>
                    <a:pt x="310" y="72"/>
                    <a:pt x="310" y="60"/>
                  </a:cubicBezTo>
                  <a:lnTo>
                    <a:pt x="358" y="36"/>
                  </a:lnTo>
                  <a:cubicBezTo>
                    <a:pt x="358" y="25"/>
                    <a:pt x="358" y="13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0"/>
            <p:cNvSpPr/>
            <p:nvPr/>
          </p:nvSpPr>
          <p:spPr>
            <a:xfrm>
              <a:off x="1118575" y="4478650"/>
              <a:ext cx="3300" cy="4500"/>
            </a:xfrm>
            <a:custGeom>
              <a:avLst/>
              <a:gdLst/>
              <a:ahLst/>
              <a:cxnLst/>
              <a:rect l="l" t="t" r="r" b="b"/>
              <a:pathLst>
                <a:path w="132" h="180" extrusionOk="0">
                  <a:moveTo>
                    <a:pt x="60" y="1"/>
                  </a:moveTo>
                  <a:lnTo>
                    <a:pt x="36" y="25"/>
                  </a:lnTo>
                  <a:cubicBezTo>
                    <a:pt x="25" y="36"/>
                    <a:pt x="13" y="48"/>
                    <a:pt x="1" y="72"/>
                  </a:cubicBezTo>
                  <a:lnTo>
                    <a:pt x="36" y="108"/>
                  </a:lnTo>
                  <a:lnTo>
                    <a:pt x="36" y="156"/>
                  </a:lnTo>
                  <a:lnTo>
                    <a:pt x="84" y="179"/>
                  </a:lnTo>
                  <a:cubicBezTo>
                    <a:pt x="96" y="156"/>
                    <a:pt x="120" y="144"/>
                    <a:pt x="132" y="120"/>
                  </a:cubicBezTo>
                  <a:lnTo>
                    <a:pt x="72" y="60"/>
                  </a:lnTo>
                  <a:cubicBezTo>
                    <a:pt x="72" y="48"/>
                    <a:pt x="60" y="25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0"/>
            <p:cNvSpPr/>
            <p:nvPr/>
          </p:nvSpPr>
          <p:spPr>
            <a:xfrm>
              <a:off x="1118875" y="4477175"/>
              <a:ext cx="1225" cy="900"/>
            </a:xfrm>
            <a:custGeom>
              <a:avLst/>
              <a:gdLst/>
              <a:ahLst/>
              <a:cxnLst/>
              <a:rect l="l" t="t" r="r" b="b"/>
              <a:pathLst>
                <a:path w="49" h="36" extrusionOk="0">
                  <a:moveTo>
                    <a:pt x="13" y="0"/>
                  </a:moveTo>
                  <a:lnTo>
                    <a:pt x="1" y="36"/>
                  </a:lnTo>
                  <a:lnTo>
                    <a:pt x="48" y="3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0"/>
            <p:cNvSpPr/>
            <p:nvPr/>
          </p:nvSpPr>
          <p:spPr>
            <a:xfrm>
              <a:off x="1085250" y="4460200"/>
              <a:ext cx="5675" cy="3300"/>
            </a:xfrm>
            <a:custGeom>
              <a:avLst/>
              <a:gdLst/>
              <a:ahLst/>
              <a:cxnLst/>
              <a:rect l="l" t="t" r="r" b="b"/>
              <a:pathLst>
                <a:path w="227" h="132" extrusionOk="0">
                  <a:moveTo>
                    <a:pt x="72" y="1"/>
                  </a:moveTo>
                  <a:lnTo>
                    <a:pt x="24" y="12"/>
                  </a:lnTo>
                  <a:cubicBezTo>
                    <a:pt x="24" y="24"/>
                    <a:pt x="12" y="48"/>
                    <a:pt x="0" y="60"/>
                  </a:cubicBezTo>
                  <a:lnTo>
                    <a:pt x="84" y="120"/>
                  </a:lnTo>
                  <a:lnTo>
                    <a:pt x="143" y="132"/>
                  </a:lnTo>
                  <a:lnTo>
                    <a:pt x="167" y="108"/>
                  </a:lnTo>
                  <a:lnTo>
                    <a:pt x="226" y="120"/>
                  </a:lnTo>
                  <a:lnTo>
                    <a:pt x="191" y="72"/>
                  </a:lnTo>
                  <a:lnTo>
                    <a:pt x="143" y="2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0"/>
            <p:cNvSpPr/>
            <p:nvPr/>
          </p:nvSpPr>
          <p:spPr>
            <a:xfrm>
              <a:off x="1177225" y="4489075"/>
              <a:ext cx="3300" cy="4500"/>
            </a:xfrm>
            <a:custGeom>
              <a:avLst/>
              <a:gdLst/>
              <a:ahLst/>
              <a:cxnLst/>
              <a:rect l="l" t="t" r="r" b="b"/>
              <a:pathLst>
                <a:path w="132" h="180" extrusionOk="0">
                  <a:moveTo>
                    <a:pt x="72" y="0"/>
                  </a:moveTo>
                  <a:lnTo>
                    <a:pt x="0" y="48"/>
                  </a:lnTo>
                  <a:cubicBezTo>
                    <a:pt x="12" y="60"/>
                    <a:pt x="24" y="84"/>
                    <a:pt x="36" y="96"/>
                  </a:cubicBezTo>
                  <a:lnTo>
                    <a:pt x="48" y="179"/>
                  </a:lnTo>
                  <a:lnTo>
                    <a:pt x="84" y="167"/>
                  </a:lnTo>
                  <a:lnTo>
                    <a:pt x="131" y="96"/>
                  </a:lnTo>
                  <a:lnTo>
                    <a:pt x="84" y="48"/>
                  </a:lnTo>
                  <a:cubicBezTo>
                    <a:pt x="84" y="24"/>
                    <a:pt x="72" y="12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0"/>
            <p:cNvSpPr/>
            <p:nvPr/>
          </p:nvSpPr>
          <p:spPr>
            <a:xfrm>
              <a:off x="1178700" y="4487000"/>
              <a:ext cx="925" cy="1500"/>
            </a:xfrm>
            <a:custGeom>
              <a:avLst/>
              <a:gdLst/>
              <a:ahLst/>
              <a:cxnLst/>
              <a:rect l="l" t="t" r="r" b="b"/>
              <a:pathLst>
                <a:path w="37" h="60" extrusionOk="0">
                  <a:moveTo>
                    <a:pt x="36" y="0"/>
                  </a:moveTo>
                  <a:cubicBezTo>
                    <a:pt x="25" y="12"/>
                    <a:pt x="13" y="24"/>
                    <a:pt x="1" y="36"/>
                  </a:cubicBezTo>
                  <a:lnTo>
                    <a:pt x="25" y="60"/>
                  </a:lnTo>
                  <a:lnTo>
                    <a:pt x="36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0"/>
            <p:cNvSpPr/>
            <p:nvPr/>
          </p:nvSpPr>
          <p:spPr>
            <a:xfrm>
              <a:off x="1116500" y="4447700"/>
              <a:ext cx="25325" cy="14600"/>
            </a:xfrm>
            <a:custGeom>
              <a:avLst/>
              <a:gdLst/>
              <a:ahLst/>
              <a:cxnLst/>
              <a:rect l="l" t="t" r="r" b="b"/>
              <a:pathLst>
                <a:path w="1013" h="584" extrusionOk="0">
                  <a:moveTo>
                    <a:pt x="84" y="1"/>
                  </a:moveTo>
                  <a:lnTo>
                    <a:pt x="0" y="48"/>
                  </a:lnTo>
                  <a:lnTo>
                    <a:pt x="48" y="60"/>
                  </a:lnTo>
                  <a:lnTo>
                    <a:pt x="155" y="60"/>
                  </a:lnTo>
                  <a:lnTo>
                    <a:pt x="215" y="96"/>
                  </a:lnTo>
                  <a:lnTo>
                    <a:pt x="227" y="120"/>
                  </a:lnTo>
                  <a:lnTo>
                    <a:pt x="286" y="143"/>
                  </a:lnTo>
                  <a:lnTo>
                    <a:pt x="322" y="191"/>
                  </a:lnTo>
                  <a:lnTo>
                    <a:pt x="393" y="203"/>
                  </a:lnTo>
                  <a:lnTo>
                    <a:pt x="441" y="251"/>
                  </a:lnTo>
                  <a:lnTo>
                    <a:pt x="548" y="298"/>
                  </a:lnTo>
                  <a:lnTo>
                    <a:pt x="619" y="298"/>
                  </a:lnTo>
                  <a:lnTo>
                    <a:pt x="655" y="334"/>
                  </a:lnTo>
                  <a:lnTo>
                    <a:pt x="715" y="417"/>
                  </a:lnTo>
                  <a:lnTo>
                    <a:pt x="762" y="441"/>
                  </a:lnTo>
                  <a:lnTo>
                    <a:pt x="750" y="489"/>
                  </a:lnTo>
                  <a:lnTo>
                    <a:pt x="786" y="536"/>
                  </a:lnTo>
                  <a:lnTo>
                    <a:pt x="870" y="572"/>
                  </a:lnTo>
                  <a:lnTo>
                    <a:pt x="917" y="560"/>
                  </a:lnTo>
                  <a:lnTo>
                    <a:pt x="965" y="584"/>
                  </a:lnTo>
                  <a:cubicBezTo>
                    <a:pt x="989" y="560"/>
                    <a:pt x="1000" y="524"/>
                    <a:pt x="1012" y="501"/>
                  </a:cubicBezTo>
                  <a:lnTo>
                    <a:pt x="917" y="489"/>
                  </a:lnTo>
                  <a:lnTo>
                    <a:pt x="881" y="501"/>
                  </a:lnTo>
                  <a:lnTo>
                    <a:pt x="798" y="453"/>
                  </a:lnTo>
                  <a:cubicBezTo>
                    <a:pt x="798" y="429"/>
                    <a:pt x="810" y="405"/>
                    <a:pt x="822" y="393"/>
                  </a:cubicBezTo>
                  <a:cubicBezTo>
                    <a:pt x="810" y="370"/>
                    <a:pt x="810" y="358"/>
                    <a:pt x="798" y="346"/>
                  </a:cubicBezTo>
                  <a:lnTo>
                    <a:pt x="798" y="310"/>
                  </a:lnTo>
                  <a:lnTo>
                    <a:pt x="762" y="251"/>
                  </a:lnTo>
                  <a:lnTo>
                    <a:pt x="619" y="143"/>
                  </a:lnTo>
                  <a:lnTo>
                    <a:pt x="608" y="155"/>
                  </a:lnTo>
                  <a:lnTo>
                    <a:pt x="536" y="155"/>
                  </a:lnTo>
                  <a:cubicBezTo>
                    <a:pt x="524" y="155"/>
                    <a:pt x="524" y="155"/>
                    <a:pt x="524" y="143"/>
                  </a:cubicBezTo>
                  <a:lnTo>
                    <a:pt x="429" y="96"/>
                  </a:lnTo>
                  <a:lnTo>
                    <a:pt x="322" y="72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0"/>
            <p:cNvSpPr/>
            <p:nvPr/>
          </p:nvSpPr>
          <p:spPr>
            <a:xfrm>
              <a:off x="1157575" y="4444725"/>
              <a:ext cx="10750" cy="5075"/>
            </a:xfrm>
            <a:custGeom>
              <a:avLst/>
              <a:gdLst/>
              <a:ahLst/>
              <a:cxnLst/>
              <a:rect l="l" t="t" r="r" b="b"/>
              <a:pathLst>
                <a:path w="430" h="203" extrusionOk="0">
                  <a:moveTo>
                    <a:pt x="262" y="0"/>
                  </a:moveTo>
                  <a:lnTo>
                    <a:pt x="191" y="24"/>
                  </a:lnTo>
                  <a:lnTo>
                    <a:pt x="60" y="48"/>
                  </a:lnTo>
                  <a:lnTo>
                    <a:pt x="0" y="108"/>
                  </a:lnTo>
                  <a:lnTo>
                    <a:pt x="96" y="155"/>
                  </a:lnTo>
                  <a:lnTo>
                    <a:pt x="179" y="155"/>
                  </a:lnTo>
                  <a:cubicBezTo>
                    <a:pt x="179" y="143"/>
                    <a:pt x="191" y="131"/>
                    <a:pt x="191" y="108"/>
                  </a:cubicBezTo>
                  <a:lnTo>
                    <a:pt x="227" y="60"/>
                  </a:lnTo>
                  <a:lnTo>
                    <a:pt x="310" y="60"/>
                  </a:lnTo>
                  <a:cubicBezTo>
                    <a:pt x="310" y="84"/>
                    <a:pt x="310" y="96"/>
                    <a:pt x="298" y="120"/>
                  </a:cubicBezTo>
                  <a:lnTo>
                    <a:pt x="250" y="143"/>
                  </a:lnTo>
                  <a:lnTo>
                    <a:pt x="215" y="167"/>
                  </a:lnTo>
                  <a:lnTo>
                    <a:pt x="298" y="203"/>
                  </a:lnTo>
                  <a:lnTo>
                    <a:pt x="417" y="203"/>
                  </a:lnTo>
                  <a:cubicBezTo>
                    <a:pt x="417" y="179"/>
                    <a:pt x="417" y="143"/>
                    <a:pt x="417" y="120"/>
                  </a:cubicBezTo>
                  <a:cubicBezTo>
                    <a:pt x="429" y="84"/>
                    <a:pt x="405" y="84"/>
                    <a:pt x="405" y="60"/>
                  </a:cubicBezTo>
                  <a:lnTo>
                    <a:pt x="370" y="60"/>
                  </a:lnTo>
                  <a:cubicBezTo>
                    <a:pt x="381" y="48"/>
                    <a:pt x="393" y="24"/>
                    <a:pt x="405" y="12"/>
                  </a:cubicBezTo>
                  <a:cubicBezTo>
                    <a:pt x="393" y="12"/>
                    <a:pt x="393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0"/>
            <p:cNvSpPr/>
            <p:nvPr/>
          </p:nvSpPr>
          <p:spPr>
            <a:xfrm>
              <a:off x="1159350" y="4453650"/>
              <a:ext cx="4800" cy="5975"/>
            </a:xfrm>
            <a:custGeom>
              <a:avLst/>
              <a:gdLst/>
              <a:ahLst/>
              <a:cxnLst/>
              <a:rect l="l" t="t" r="r" b="b"/>
              <a:pathLst>
                <a:path w="192" h="239" extrusionOk="0">
                  <a:moveTo>
                    <a:pt x="60" y="1"/>
                  </a:moveTo>
                  <a:lnTo>
                    <a:pt x="1" y="24"/>
                  </a:lnTo>
                  <a:lnTo>
                    <a:pt x="1" y="48"/>
                  </a:lnTo>
                  <a:lnTo>
                    <a:pt x="72" y="96"/>
                  </a:lnTo>
                  <a:lnTo>
                    <a:pt x="72" y="155"/>
                  </a:lnTo>
                  <a:lnTo>
                    <a:pt x="13" y="167"/>
                  </a:lnTo>
                  <a:lnTo>
                    <a:pt x="13" y="203"/>
                  </a:lnTo>
                  <a:lnTo>
                    <a:pt x="72" y="239"/>
                  </a:lnTo>
                  <a:lnTo>
                    <a:pt x="156" y="215"/>
                  </a:lnTo>
                  <a:cubicBezTo>
                    <a:pt x="168" y="191"/>
                    <a:pt x="179" y="167"/>
                    <a:pt x="179" y="144"/>
                  </a:cubicBezTo>
                  <a:cubicBezTo>
                    <a:pt x="191" y="120"/>
                    <a:pt x="168" y="84"/>
                    <a:pt x="168" y="48"/>
                  </a:cubicBezTo>
                  <a:lnTo>
                    <a:pt x="132" y="24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0"/>
            <p:cNvSpPr/>
            <p:nvPr/>
          </p:nvSpPr>
          <p:spPr>
            <a:xfrm>
              <a:off x="1126025" y="4445625"/>
              <a:ext cx="2700" cy="2100"/>
            </a:xfrm>
            <a:custGeom>
              <a:avLst/>
              <a:gdLst/>
              <a:ahLst/>
              <a:cxnLst/>
              <a:rect l="l" t="t" r="r" b="b"/>
              <a:pathLst>
                <a:path w="108" h="84" extrusionOk="0">
                  <a:moveTo>
                    <a:pt x="0" y="0"/>
                  </a:moveTo>
                  <a:lnTo>
                    <a:pt x="84" y="84"/>
                  </a:lnTo>
                  <a:lnTo>
                    <a:pt x="108" y="72"/>
                  </a:lnTo>
                  <a:cubicBezTo>
                    <a:pt x="108" y="48"/>
                    <a:pt x="96" y="36"/>
                    <a:pt x="96" y="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0"/>
            <p:cNvSpPr/>
            <p:nvPr/>
          </p:nvSpPr>
          <p:spPr>
            <a:xfrm>
              <a:off x="1153100" y="4471525"/>
              <a:ext cx="3600" cy="2700"/>
            </a:xfrm>
            <a:custGeom>
              <a:avLst/>
              <a:gdLst/>
              <a:ahLst/>
              <a:cxnLst/>
              <a:rect l="l" t="t" r="r" b="b"/>
              <a:pathLst>
                <a:path w="144" h="108" extrusionOk="0">
                  <a:moveTo>
                    <a:pt x="84" y="0"/>
                  </a:moveTo>
                  <a:lnTo>
                    <a:pt x="1" y="48"/>
                  </a:lnTo>
                  <a:cubicBezTo>
                    <a:pt x="13" y="71"/>
                    <a:pt x="25" y="83"/>
                    <a:pt x="37" y="107"/>
                  </a:cubicBezTo>
                  <a:lnTo>
                    <a:pt x="96" y="107"/>
                  </a:lnTo>
                  <a:lnTo>
                    <a:pt x="144" y="60"/>
                  </a:lnTo>
                  <a:lnTo>
                    <a:pt x="144" y="1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0"/>
            <p:cNvSpPr/>
            <p:nvPr/>
          </p:nvSpPr>
          <p:spPr>
            <a:xfrm>
              <a:off x="1084650" y="4448900"/>
              <a:ext cx="2700" cy="2700"/>
            </a:xfrm>
            <a:custGeom>
              <a:avLst/>
              <a:gdLst/>
              <a:ahLst/>
              <a:cxnLst/>
              <a:rect l="l" t="t" r="r" b="b"/>
              <a:pathLst>
                <a:path w="108" h="108" extrusionOk="0">
                  <a:moveTo>
                    <a:pt x="60" y="0"/>
                  </a:moveTo>
                  <a:lnTo>
                    <a:pt x="0" y="72"/>
                  </a:lnTo>
                  <a:cubicBezTo>
                    <a:pt x="0" y="72"/>
                    <a:pt x="0" y="83"/>
                    <a:pt x="0" y="95"/>
                  </a:cubicBezTo>
                  <a:lnTo>
                    <a:pt x="24" y="107"/>
                  </a:lnTo>
                  <a:lnTo>
                    <a:pt x="72" y="107"/>
                  </a:lnTo>
                  <a:cubicBezTo>
                    <a:pt x="84" y="95"/>
                    <a:pt x="96" y="83"/>
                    <a:pt x="108" y="72"/>
                  </a:cubicBezTo>
                  <a:cubicBezTo>
                    <a:pt x="108" y="48"/>
                    <a:pt x="96" y="24"/>
                    <a:pt x="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0"/>
            <p:cNvSpPr/>
            <p:nvPr/>
          </p:nvSpPr>
          <p:spPr>
            <a:xfrm>
              <a:off x="1123350" y="44450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36" y="0"/>
                  </a:moveTo>
                  <a:lnTo>
                    <a:pt x="0" y="24"/>
                  </a:lnTo>
                  <a:cubicBezTo>
                    <a:pt x="12" y="36"/>
                    <a:pt x="24" y="48"/>
                    <a:pt x="36" y="60"/>
                  </a:cubicBezTo>
                  <a:cubicBezTo>
                    <a:pt x="48" y="48"/>
                    <a:pt x="48" y="36"/>
                    <a:pt x="60" y="24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0"/>
            <p:cNvSpPr/>
            <p:nvPr/>
          </p:nvSpPr>
          <p:spPr>
            <a:xfrm>
              <a:off x="1081975" y="4452175"/>
              <a:ext cx="7150" cy="6850"/>
            </a:xfrm>
            <a:custGeom>
              <a:avLst/>
              <a:gdLst/>
              <a:ahLst/>
              <a:cxnLst/>
              <a:rect l="l" t="t" r="r" b="b"/>
              <a:pathLst>
                <a:path w="286" h="274" extrusionOk="0">
                  <a:moveTo>
                    <a:pt x="119" y="0"/>
                  </a:moveTo>
                  <a:lnTo>
                    <a:pt x="119" y="95"/>
                  </a:lnTo>
                  <a:lnTo>
                    <a:pt x="72" y="95"/>
                  </a:lnTo>
                  <a:lnTo>
                    <a:pt x="0" y="107"/>
                  </a:lnTo>
                  <a:lnTo>
                    <a:pt x="0" y="191"/>
                  </a:lnTo>
                  <a:lnTo>
                    <a:pt x="48" y="226"/>
                  </a:lnTo>
                  <a:lnTo>
                    <a:pt x="84" y="214"/>
                  </a:lnTo>
                  <a:lnTo>
                    <a:pt x="84" y="167"/>
                  </a:lnTo>
                  <a:lnTo>
                    <a:pt x="107" y="191"/>
                  </a:lnTo>
                  <a:lnTo>
                    <a:pt x="107" y="238"/>
                  </a:lnTo>
                  <a:lnTo>
                    <a:pt x="191" y="250"/>
                  </a:lnTo>
                  <a:lnTo>
                    <a:pt x="250" y="274"/>
                  </a:lnTo>
                  <a:lnTo>
                    <a:pt x="286" y="238"/>
                  </a:lnTo>
                  <a:lnTo>
                    <a:pt x="262" y="214"/>
                  </a:lnTo>
                  <a:lnTo>
                    <a:pt x="250" y="179"/>
                  </a:lnTo>
                  <a:lnTo>
                    <a:pt x="203" y="131"/>
                  </a:lnTo>
                  <a:cubicBezTo>
                    <a:pt x="203" y="119"/>
                    <a:pt x="215" y="107"/>
                    <a:pt x="226" y="107"/>
                  </a:cubicBezTo>
                  <a:lnTo>
                    <a:pt x="191" y="4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0"/>
            <p:cNvSpPr/>
            <p:nvPr/>
          </p:nvSpPr>
          <p:spPr>
            <a:xfrm>
              <a:off x="1070050" y="4435800"/>
              <a:ext cx="7475" cy="5675"/>
            </a:xfrm>
            <a:custGeom>
              <a:avLst/>
              <a:gdLst/>
              <a:ahLst/>
              <a:cxnLst/>
              <a:rect l="l" t="t" r="r" b="b"/>
              <a:pathLst>
                <a:path w="299" h="227" extrusionOk="0">
                  <a:moveTo>
                    <a:pt x="108" y="0"/>
                  </a:moveTo>
                  <a:lnTo>
                    <a:pt x="1" y="24"/>
                  </a:lnTo>
                  <a:lnTo>
                    <a:pt x="13" y="72"/>
                  </a:lnTo>
                  <a:lnTo>
                    <a:pt x="72" y="84"/>
                  </a:lnTo>
                  <a:cubicBezTo>
                    <a:pt x="72" y="96"/>
                    <a:pt x="72" y="107"/>
                    <a:pt x="72" y="107"/>
                  </a:cubicBezTo>
                  <a:lnTo>
                    <a:pt x="180" y="191"/>
                  </a:lnTo>
                  <a:lnTo>
                    <a:pt x="275" y="226"/>
                  </a:lnTo>
                  <a:lnTo>
                    <a:pt x="299" y="215"/>
                  </a:lnTo>
                  <a:cubicBezTo>
                    <a:pt x="299" y="203"/>
                    <a:pt x="299" y="191"/>
                    <a:pt x="287" y="179"/>
                  </a:cubicBezTo>
                  <a:lnTo>
                    <a:pt x="215" y="167"/>
                  </a:lnTo>
                  <a:lnTo>
                    <a:pt x="156" y="107"/>
                  </a:lnTo>
                  <a:lnTo>
                    <a:pt x="156" y="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0"/>
            <p:cNvSpPr/>
            <p:nvPr/>
          </p:nvSpPr>
          <p:spPr>
            <a:xfrm>
              <a:off x="1161450" y="4467050"/>
              <a:ext cx="3600" cy="2100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24" y="0"/>
                  </a:moveTo>
                  <a:lnTo>
                    <a:pt x="0" y="48"/>
                  </a:lnTo>
                  <a:lnTo>
                    <a:pt x="36" y="84"/>
                  </a:lnTo>
                  <a:lnTo>
                    <a:pt x="131" y="36"/>
                  </a:lnTo>
                  <a:cubicBezTo>
                    <a:pt x="131" y="24"/>
                    <a:pt x="143" y="1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0"/>
            <p:cNvSpPr/>
            <p:nvPr/>
          </p:nvSpPr>
          <p:spPr>
            <a:xfrm>
              <a:off x="1149250" y="4471800"/>
              <a:ext cx="2700" cy="2425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36" y="1"/>
                  </a:moveTo>
                  <a:cubicBezTo>
                    <a:pt x="24" y="25"/>
                    <a:pt x="24" y="49"/>
                    <a:pt x="0" y="60"/>
                  </a:cubicBezTo>
                  <a:lnTo>
                    <a:pt x="48" y="96"/>
                  </a:lnTo>
                  <a:lnTo>
                    <a:pt x="107" y="49"/>
                  </a:lnTo>
                  <a:cubicBezTo>
                    <a:pt x="107" y="37"/>
                    <a:pt x="95" y="25"/>
                    <a:pt x="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0"/>
            <p:cNvSpPr/>
            <p:nvPr/>
          </p:nvSpPr>
          <p:spPr>
            <a:xfrm>
              <a:off x="1145975" y="4434900"/>
              <a:ext cx="7150" cy="3900"/>
            </a:xfrm>
            <a:custGeom>
              <a:avLst/>
              <a:gdLst/>
              <a:ahLst/>
              <a:cxnLst/>
              <a:rect l="l" t="t" r="r" b="b"/>
              <a:pathLst>
                <a:path w="286" h="156" extrusionOk="0">
                  <a:moveTo>
                    <a:pt x="36" y="1"/>
                  </a:moveTo>
                  <a:lnTo>
                    <a:pt x="0" y="36"/>
                  </a:lnTo>
                  <a:lnTo>
                    <a:pt x="24" y="96"/>
                  </a:lnTo>
                  <a:lnTo>
                    <a:pt x="83" y="132"/>
                  </a:lnTo>
                  <a:lnTo>
                    <a:pt x="131" y="132"/>
                  </a:lnTo>
                  <a:lnTo>
                    <a:pt x="191" y="155"/>
                  </a:lnTo>
                  <a:cubicBezTo>
                    <a:pt x="202" y="120"/>
                    <a:pt x="202" y="96"/>
                    <a:pt x="214" y="72"/>
                  </a:cubicBezTo>
                  <a:lnTo>
                    <a:pt x="286" y="24"/>
                  </a:lnTo>
                  <a:lnTo>
                    <a:pt x="226" y="1"/>
                  </a:lnTo>
                  <a:lnTo>
                    <a:pt x="167" y="2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0"/>
            <p:cNvSpPr/>
            <p:nvPr/>
          </p:nvSpPr>
          <p:spPr>
            <a:xfrm>
              <a:off x="1139725" y="4448300"/>
              <a:ext cx="3875" cy="3600"/>
            </a:xfrm>
            <a:custGeom>
              <a:avLst/>
              <a:gdLst/>
              <a:ahLst/>
              <a:cxnLst/>
              <a:rect l="l" t="t" r="r" b="b"/>
              <a:pathLst>
                <a:path w="155" h="144" extrusionOk="0">
                  <a:moveTo>
                    <a:pt x="48" y="0"/>
                  </a:moveTo>
                  <a:lnTo>
                    <a:pt x="0" y="12"/>
                  </a:lnTo>
                  <a:cubicBezTo>
                    <a:pt x="24" y="36"/>
                    <a:pt x="36" y="60"/>
                    <a:pt x="60" y="84"/>
                  </a:cubicBezTo>
                  <a:lnTo>
                    <a:pt x="83" y="84"/>
                  </a:lnTo>
                  <a:lnTo>
                    <a:pt x="119" y="143"/>
                  </a:lnTo>
                  <a:lnTo>
                    <a:pt x="155" y="131"/>
                  </a:lnTo>
                  <a:cubicBezTo>
                    <a:pt x="155" y="107"/>
                    <a:pt x="155" y="84"/>
                    <a:pt x="155" y="60"/>
                  </a:cubicBezTo>
                  <a:lnTo>
                    <a:pt x="95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0"/>
            <p:cNvSpPr/>
            <p:nvPr/>
          </p:nvSpPr>
          <p:spPr>
            <a:xfrm>
              <a:off x="1153400" y="4468825"/>
              <a:ext cx="1525" cy="625"/>
            </a:xfrm>
            <a:custGeom>
              <a:avLst/>
              <a:gdLst/>
              <a:ahLst/>
              <a:cxnLst/>
              <a:rect l="l" t="t" r="r" b="b"/>
              <a:pathLst>
                <a:path w="61" h="25" extrusionOk="0">
                  <a:moveTo>
                    <a:pt x="1" y="1"/>
                  </a:moveTo>
                  <a:lnTo>
                    <a:pt x="1" y="25"/>
                  </a:lnTo>
                  <a:lnTo>
                    <a:pt x="60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0"/>
            <p:cNvSpPr/>
            <p:nvPr/>
          </p:nvSpPr>
          <p:spPr>
            <a:xfrm>
              <a:off x="1149525" y="4466750"/>
              <a:ext cx="2725" cy="1800"/>
            </a:xfrm>
            <a:custGeom>
              <a:avLst/>
              <a:gdLst/>
              <a:ahLst/>
              <a:cxnLst/>
              <a:rect l="l" t="t" r="r" b="b"/>
              <a:pathLst>
                <a:path w="109" h="72" extrusionOk="0">
                  <a:moveTo>
                    <a:pt x="49" y="1"/>
                  </a:moveTo>
                  <a:lnTo>
                    <a:pt x="1" y="12"/>
                  </a:lnTo>
                  <a:lnTo>
                    <a:pt x="49" y="48"/>
                  </a:lnTo>
                  <a:lnTo>
                    <a:pt x="108" y="72"/>
                  </a:lnTo>
                  <a:cubicBezTo>
                    <a:pt x="108" y="60"/>
                    <a:pt x="108" y="48"/>
                    <a:pt x="96" y="36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0"/>
            <p:cNvSpPr/>
            <p:nvPr/>
          </p:nvSpPr>
          <p:spPr>
            <a:xfrm>
              <a:off x="1142400" y="4462275"/>
              <a:ext cx="5675" cy="4200"/>
            </a:xfrm>
            <a:custGeom>
              <a:avLst/>
              <a:gdLst/>
              <a:ahLst/>
              <a:cxnLst/>
              <a:rect l="l" t="t" r="r" b="b"/>
              <a:pathLst>
                <a:path w="227" h="168" extrusionOk="0">
                  <a:moveTo>
                    <a:pt x="84" y="1"/>
                  </a:moveTo>
                  <a:lnTo>
                    <a:pt x="36" y="13"/>
                  </a:lnTo>
                  <a:lnTo>
                    <a:pt x="0" y="49"/>
                  </a:lnTo>
                  <a:lnTo>
                    <a:pt x="48" y="72"/>
                  </a:lnTo>
                  <a:lnTo>
                    <a:pt x="179" y="168"/>
                  </a:lnTo>
                  <a:lnTo>
                    <a:pt x="226" y="168"/>
                  </a:lnTo>
                  <a:cubicBezTo>
                    <a:pt x="226" y="156"/>
                    <a:pt x="226" y="132"/>
                    <a:pt x="226" y="120"/>
                  </a:cubicBezTo>
                  <a:lnTo>
                    <a:pt x="131" y="60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0"/>
            <p:cNvSpPr/>
            <p:nvPr/>
          </p:nvSpPr>
          <p:spPr>
            <a:xfrm>
              <a:off x="1153400" y="4428950"/>
              <a:ext cx="4500" cy="1800"/>
            </a:xfrm>
            <a:custGeom>
              <a:avLst/>
              <a:gdLst/>
              <a:ahLst/>
              <a:cxnLst/>
              <a:rect l="l" t="t" r="r" b="b"/>
              <a:pathLst>
                <a:path w="180" h="72" extrusionOk="0">
                  <a:moveTo>
                    <a:pt x="25" y="0"/>
                  </a:moveTo>
                  <a:lnTo>
                    <a:pt x="1" y="36"/>
                  </a:lnTo>
                  <a:lnTo>
                    <a:pt x="108" y="72"/>
                  </a:lnTo>
                  <a:lnTo>
                    <a:pt x="179" y="60"/>
                  </a:lnTo>
                  <a:lnTo>
                    <a:pt x="179" y="36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0"/>
            <p:cNvSpPr/>
            <p:nvPr/>
          </p:nvSpPr>
          <p:spPr>
            <a:xfrm>
              <a:off x="1128100" y="4487875"/>
              <a:ext cx="39925" cy="9250"/>
            </a:xfrm>
            <a:custGeom>
              <a:avLst/>
              <a:gdLst/>
              <a:ahLst/>
              <a:cxnLst/>
              <a:rect l="l" t="t" r="r" b="b"/>
              <a:pathLst>
                <a:path w="1597" h="370" extrusionOk="0">
                  <a:moveTo>
                    <a:pt x="144" y="1"/>
                  </a:moveTo>
                  <a:lnTo>
                    <a:pt x="132" y="37"/>
                  </a:lnTo>
                  <a:lnTo>
                    <a:pt x="144" y="72"/>
                  </a:lnTo>
                  <a:lnTo>
                    <a:pt x="96" y="84"/>
                  </a:lnTo>
                  <a:lnTo>
                    <a:pt x="48" y="37"/>
                  </a:lnTo>
                  <a:cubicBezTo>
                    <a:pt x="48" y="60"/>
                    <a:pt x="48" y="72"/>
                    <a:pt x="36" y="96"/>
                  </a:cubicBezTo>
                  <a:lnTo>
                    <a:pt x="1" y="144"/>
                  </a:lnTo>
                  <a:cubicBezTo>
                    <a:pt x="1" y="168"/>
                    <a:pt x="1" y="179"/>
                    <a:pt x="13" y="203"/>
                  </a:cubicBezTo>
                  <a:lnTo>
                    <a:pt x="96" y="239"/>
                  </a:lnTo>
                  <a:lnTo>
                    <a:pt x="286" y="227"/>
                  </a:lnTo>
                  <a:lnTo>
                    <a:pt x="370" y="239"/>
                  </a:lnTo>
                  <a:lnTo>
                    <a:pt x="441" y="227"/>
                  </a:lnTo>
                  <a:lnTo>
                    <a:pt x="560" y="263"/>
                  </a:lnTo>
                  <a:lnTo>
                    <a:pt x="679" y="310"/>
                  </a:lnTo>
                  <a:cubicBezTo>
                    <a:pt x="679" y="334"/>
                    <a:pt x="691" y="346"/>
                    <a:pt x="691" y="370"/>
                  </a:cubicBezTo>
                  <a:lnTo>
                    <a:pt x="846" y="370"/>
                  </a:lnTo>
                  <a:lnTo>
                    <a:pt x="965" y="322"/>
                  </a:lnTo>
                  <a:lnTo>
                    <a:pt x="1096" y="334"/>
                  </a:lnTo>
                  <a:lnTo>
                    <a:pt x="1310" y="358"/>
                  </a:lnTo>
                  <a:lnTo>
                    <a:pt x="1465" y="358"/>
                  </a:lnTo>
                  <a:lnTo>
                    <a:pt x="1549" y="334"/>
                  </a:lnTo>
                  <a:cubicBezTo>
                    <a:pt x="1560" y="310"/>
                    <a:pt x="1572" y="287"/>
                    <a:pt x="1584" y="275"/>
                  </a:cubicBezTo>
                  <a:cubicBezTo>
                    <a:pt x="1596" y="251"/>
                    <a:pt x="1572" y="239"/>
                    <a:pt x="1572" y="215"/>
                  </a:cubicBezTo>
                  <a:cubicBezTo>
                    <a:pt x="1572" y="203"/>
                    <a:pt x="1572" y="191"/>
                    <a:pt x="1572" y="179"/>
                  </a:cubicBezTo>
                  <a:lnTo>
                    <a:pt x="1537" y="215"/>
                  </a:lnTo>
                  <a:cubicBezTo>
                    <a:pt x="1537" y="227"/>
                    <a:pt x="1537" y="239"/>
                    <a:pt x="1525" y="251"/>
                  </a:cubicBezTo>
                  <a:lnTo>
                    <a:pt x="1453" y="287"/>
                  </a:lnTo>
                  <a:lnTo>
                    <a:pt x="1406" y="251"/>
                  </a:lnTo>
                  <a:lnTo>
                    <a:pt x="1346" y="275"/>
                  </a:lnTo>
                  <a:lnTo>
                    <a:pt x="1287" y="263"/>
                  </a:lnTo>
                  <a:cubicBezTo>
                    <a:pt x="1287" y="251"/>
                    <a:pt x="1298" y="239"/>
                    <a:pt x="1298" y="227"/>
                  </a:cubicBezTo>
                  <a:lnTo>
                    <a:pt x="1275" y="168"/>
                  </a:lnTo>
                  <a:lnTo>
                    <a:pt x="1215" y="168"/>
                  </a:lnTo>
                  <a:lnTo>
                    <a:pt x="1072" y="144"/>
                  </a:lnTo>
                  <a:lnTo>
                    <a:pt x="941" y="108"/>
                  </a:lnTo>
                  <a:lnTo>
                    <a:pt x="787" y="108"/>
                  </a:lnTo>
                  <a:lnTo>
                    <a:pt x="644" y="156"/>
                  </a:lnTo>
                  <a:lnTo>
                    <a:pt x="536" y="168"/>
                  </a:lnTo>
                  <a:lnTo>
                    <a:pt x="453" y="132"/>
                  </a:lnTo>
                  <a:lnTo>
                    <a:pt x="406" y="96"/>
                  </a:lnTo>
                  <a:lnTo>
                    <a:pt x="346" y="96"/>
                  </a:lnTo>
                  <a:lnTo>
                    <a:pt x="394" y="72"/>
                  </a:lnTo>
                  <a:lnTo>
                    <a:pt x="358" y="25"/>
                  </a:lnTo>
                  <a:lnTo>
                    <a:pt x="263" y="25"/>
                  </a:lnTo>
                  <a:lnTo>
                    <a:pt x="275" y="48"/>
                  </a:lnTo>
                  <a:lnTo>
                    <a:pt x="310" y="48"/>
                  </a:lnTo>
                  <a:lnTo>
                    <a:pt x="275" y="72"/>
                  </a:lnTo>
                  <a:lnTo>
                    <a:pt x="191" y="72"/>
                  </a:lnTo>
                  <a:cubicBezTo>
                    <a:pt x="191" y="48"/>
                    <a:pt x="167" y="25"/>
                    <a:pt x="167" y="1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0"/>
            <p:cNvSpPr/>
            <p:nvPr/>
          </p:nvSpPr>
          <p:spPr>
            <a:xfrm>
              <a:off x="1185250" y="4479550"/>
              <a:ext cx="2400" cy="925"/>
            </a:xfrm>
            <a:custGeom>
              <a:avLst/>
              <a:gdLst/>
              <a:ahLst/>
              <a:cxnLst/>
              <a:rect l="l" t="t" r="r" b="b"/>
              <a:pathLst>
                <a:path w="96" h="37" extrusionOk="0">
                  <a:moveTo>
                    <a:pt x="36" y="0"/>
                  </a:moveTo>
                  <a:lnTo>
                    <a:pt x="1" y="24"/>
                  </a:lnTo>
                  <a:lnTo>
                    <a:pt x="48" y="36"/>
                  </a:lnTo>
                  <a:lnTo>
                    <a:pt x="96" y="3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0"/>
            <p:cNvSpPr/>
            <p:nvPr/>
          </p:nvSpPr>
          <p:spPr>
            <a:xfrm>
              <a:off x="1155500" y="4431625"/>
              <a:ext cx="5975" cy="2400"/>
            </a:xfrm>
            <a:custGeom>
              <a:avLst/>
              <a:gdLst/>
              <a:ahLst/>
              <a:cxnLst/>
              <a:rect l="l" t="t" r="r" b="b"/>
              <a:pathLst>
                <a:path w="239" h="96" extrusionOk="0">
                  <a:moveTo>
                    <a:pt x="179" y="1"/>
                  </a:moveTo>
                  <a:lnTo>
                    <a:pt x="119" y="36"/>
                  </a:lnTo>
                  <a:lnTo>
                    <a:pt x="24" y="36"/>
                  </a:lnTo>
                  <a:lnTo>
                    <a:pt x="0" y="60"/>
                  </a:lnTo>
                  <a:lnTo>
                    <a:pt x="95" y="96"/>
                  </a:lnTo>
                  <a:lnTo>
                    <a:pt x="214" y="72"/>
                  </a:lnTo>
                  <a:cubicBezTo>
                    <a:pt x="214" y="60"/>
                    <a:pt x="226" y="48"/>
                    <a:pt x="238" y="24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0"/>
            <p:cNvSpPr/>
            <p:nvPr/>
          </p:nvSpPr>
          <p:spPr>
            <a:xfrm>
              <a:off x="1251625" y="4495925"/>
              <a:ext cx="32475" cy="11325"/>
            </a:xfrm>
            <a:custGeom>
              <a:avLst/>
              <a:gdLst/>
              <a:ahLst/>
              <a:cxnLst/>
              <a:rect l="l" t="t" r="r" b="b"/>
              <a:pathLst>
                <a:path w="1299" h="453" extrusionOk="0">
                  <a:moveTo>
                    <a:pt x="1203" y="0"/>
                  </a:moveTo>
                  <a:lnTo>
                    <a:pt x="1013" y="60"/>
                  </a:lnTo>
                  <a:lnTo>
                    <a:pt x="751" y="119"/>
                  </a:lnTo>
                  <a:lnTo>
                    <a:pt x="608" y="119"/>
                  </a:lnTo>
                  <a:lnTo>
                    <a:pt x="489" y="72"/>
                  </a:lnTo>
                  <a:lnTo>
                    <a:pt x="382" y="60"/>
                  </a:lnTo>
                  <a:cubicBezTo>
                    <a:pt x="382" y="72"/>
                    <a:pt x="382" y="96"/>
                    <a:pt x="370" y="107"/>
                  </a:cubicBezTo>
                  <a:lnTo>
                    <a:pt x="334" y="155"/>
                  </a:lnTo>
                  <a:lnTo>
                    <a:pt x="251" y="179"/>
                  </a:lnTo>
                  <a:lnTo>
                    <a:pt x="144" y="131"/>
                  </a:lnTo>
                  <a:lnTo>
                    <a:pt x="72" y="191"/>
                  </a:lnTo>
                  <a:lnTo>
                    <a:pt x="1" y="191"/>
                  </a:lnTo>
                  <a:lnTo>
                    <a:pt x="1" y="274"/>
                  </a:lnTo>
                  <a:lnTo>
                    <a:pt x="72" y="358"/>
                  </a:lnTo>
                  <a:lnTo>
                    <a:pt x="203" y="429"/>
                  </a:lnTo>
                  <a:lnTo>
                    <a:pt x="358" y="429"/>
                  </a:lnTo>
                  <a:lnTo>
                    <a:pt x="418" y="453"/>
                  </a:lnTo>
                  <a:lnTo>
                    <a:pt x="489" y="429"/>
                  </a:lnTo>
                  <a:lnTo>
                    <a:pt x="632" y="417"/>
                  </a:lnTo>
                  <a:lnTo>
                    <a:pt x="751" y="346"/>
                  </a:lnTo>
                  <a:lnTo>
                    <a:pt x="846" y="322"/>
                  </a:lnTo>
                  <a:lnTo>
                    <a:pt x="989" y="346"/>
                  </a:lnTo>
                  <a:cubicBezTo>
                    <a:pt x="989" y="322"/>
                    <a:pt x="1001" y="298"/>
                    <a:pt x="1001" y="262"/>
                  </a:cubicBezTo>
                  <a:lnTo>
                    <a:pt x="965" y="191"/>
                  </a:lnTo>
                  <a:cubicBezTo>
                    <a:pt x="1013" y="155"/>
                    <a:pt x="1060" y="131"/>
                    <a:pt x="1108" y="96"/>
                  </a:cubicBezTo>
                  <a:lnTo>
                    <a:pt x="1239" y="48"/>
                  </a:lnTo>
                  <a:lnTo>
                    <a:pt x="1299" y="24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0"/>
            <p:cNvSpPr/>
            <p:nvPr/>
          </p:nvSpPr>
          <p:spPr>
            <a:xfrm>
              <a:off x="566125" y="4527175"/>
              <a:ext cx="5375" cy="2100"/>
            </a:xfrm>
            <a:custGeom>
              <a:avLst/>
              <a:gdLst/>
              <a:ahLst/>
              <a:cxnLst/>
              <a:rect l="l" t="t" r="r" b="b"/>
              <a:pathLst>
                <a:path w="215" h="84" extrusionOk="0">
                  <a:moveTo>
                    <a:pt x="155" y="0"/>
                  </a:moveTo>
                  <a:lnTo>
                    <a:pt x="1" y="24"/>
                  </a:lnTo>
                  <a:cubicBezTo>
                    <a:pt x="13" y="36"/>
                    <a:pt x="25" y="48"/>
                    <a:pt x="36" y="60"/>
                  </a:cubicBezTo>
                  <a:lnTo>
                    <a:pt x="144" y="84"/>
                  </a:lnTo>
                  <a:lnTo>
                    <a:pt x="215" y="60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0"/>
            <p:cNvSpPr/>
            <p:nvPr/>
          </p:nvSpPr>
          <p:spPr>
            <a:xfrm>
              <a:off x="605725" y="4572425"/>
              <a:ext cx="7750" cy="6275"/>
            </a:xfrm>
            <a:custGeom>
              <a:avLst/>
              <a:gdLst/>
              <a:ahLst/>
              <a:cxnLst/>
              <a:rect l="l" t="t" r="r" b="b"/>
              <a:pathLst>
                <a:path w="310" h="251" extrusionOk="0">
                  <a:moveTo>
                    <a:pt x="298" y="0"/>
                  </a:moveTo>
                  <a:lnTo>
                    <a:pt x="119" y="72"/>
                  </a:lnTo>
                  <a:lnTo>
                    <a:pt x="119" y="131"/>
                  </a:lnTo>
                  <a:lnTo>
                    <a:pt x="0" y="250"/>
                  </a:lnTo>
                  <a:lnTo>
                    <a:pt x="72" y="250"/>
                  </a:lnTo>
                  <a:lnTo>
                    <a:pt x="191" y="226"/>
                  </a:lnTo>
                  <a:lnTo>
                    <a:pt x="310" y="95"/>
                  </a:lnTo>
                  <a:cubicBezTo>
                    <a:pt x="310" y="60"/>
                    <a:pt x="298" y="36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0"/>
            <p:cNvSpPr/>
            <p:nvPr/>
          </p:nvSpPr>
          <p:spPr>
            <a:xfrm>
              <a:off x="558100" y="4573025"/>
              <a:ext cx="3000" cy="4775"/>
            </a:xfrm>
            <a:custGeom>
              <a:avLst/>
              <a:gdLst/>
              <a:ahLst/>
              <a:cxnLst/>
              <a:rect l="l" t="t" r="r" b="b"/>
              <a:pathLst>
                <a:path w="120" h="191" extrusionOk="0">
                  <a:moveTo>
                    <a:pt x="36" y="0"/>
                  </a:moveTo>
                  <a:cubicBezTo>
                    <a:pt x="12" y="0"/>
                    <a:pt x="0" y="48"/>
                    <a:pt x="0" y="48"/>
                  </a:cubicBezTo>
                  <a:lnTo>
                    <a:pt x="48" y="95"/>
                  </a:lnTo>
                  <a:cubicBezTo>
                    <a:pt x="48" y="131"/>
                    <a:pt x="48" y="155"/>
                    <a:pt x="60" y="191"/>
                  </a:cubicBezTo>
                  <a:lnTo>
                    <a:pt x="119" y="155"/>
                  </a:lnTo>
                  <a:cubicBezTo>
                    <a:pt x="119" y="107"/>
                    <a:pt x="119" y="71"/>
                    <a:pt x="119" y="24"/>
                  </a:cubicBezTo>
                  <a:cubicBezTo>
                    <a:pt x="95" y="12"/>
                    <a:pt x="72" y="12"/>
                    <a:pt x="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0"/>
            <p:cNvSpPr/>
            <p:nvPr/>
          </p:nvSpPr>
          <p:spPr>
            <a:xfrm>
              <a:off x="586675" y="4578975"/>
              <a:ext cx="6575" cy="4175"/>
            </a:xfrm>
            <a:custGeom>
              <a:avLst/>
              <a:gdLst/>
              <a:ahLst/>
              <a:cxnLst/>
              <a:rect l="l" t="t" r="r" b="b"/>
              <a:pathLst>
                <a:path w="263" h="167" extrusionOk="0">
                  <a:moveTo>
                    <a:pt x="36" y="0"/>
                  </a:moveTo>
                  <a:lnTo>
                    <a:pt x="0" y="119"/>
                  </a:lnTo>
                  <a:lnTo>
                    <a:pt x="107" y="167"/>
                  </a:lnTo>
                  <a:lnTo>
                    <a:pt x="203" y="119"/>
                  </a:lnTo>
                  <a:lnTo>
                    <a:pt x="262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0"/>
            <p:cNvSpPr/>
            <p:nvPr/>
          </p:nvSpPr>
          <p:spPr>
            <a:xfrm>
              <a:off x="614050" y="4566775"/>
              <a:ext cx="5675" cy="3000"/>
            </a:xfrm>
            <a:custGeom>
              <a:avLst/>
              <a:gdLst/>
              <a:ahLst/>
              <a:cxnLst/>
              <a:rect l="l" t="t" r="r" b="b"/>
              <a:pathLst>
                <a:path w="227" h="120" extrusionOk="0">
                  <a:moveTo>
                    <a:pt x="132" y="0"/>
                  </a:moveTo>
                  <a:lnTo>
                    <a:pt x="36" y="12"/>
                  </a:lnTo>
                  <a:cubicBezTo>
                    <a:pt x="24" y="48"/>
                    <a:pt x="1" y="83"/>
                    <a:pt x="1" y="119"/>
                  </a:cubicBezTo>
                  <a:lnTo>
                    <a:pt x="120" y="60"/>
                  </a:lnTo>
                  <a:lnTo>
                    <a:pt x="227" y="36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0"/>
            <p:cNvSpPr/>
            <p:nvPr/>
          </p:nvSpPr>
          <p:spPr>
            <a:xfrm>
              <a:off x="570600" y="4576300"/>
              <a:ext cx="11625" cy="5675"/>
            </a:xfrm>
            <a:custGeom>
              <a:avLst/>
              <a:gdLst/>
              <a:ahLst/>
              <a:cxnLst/>
              <a:rect l="l" t="t" r="r" b="b"/>
              <a:pathLst>
                <a:path w="465" h="227" extrusionOk="0">
                  <a:moveTo>
                    <a:pt x="357" y="0"/>
                  </a:moveTo>
                  <a:cubicBezTo>
                    <a:pt x="334" y="12"/>
                    <a:pt x="322" y="12"/>
                    <a:pt x="310" y="24"/>
                  </a:cubicBezTo>
                  <a:lnTo>
                    <a:pt x="191" y="71"/>
                  </a:lnTo>
                  <a:lnTo>
                    <a:pt x="84" y="71"/>
                  </a:lnTo>
                  <a:lnTo>
                    <a:pt x="0" y="131"/>
                  </a:lnTo>
                  <a:lnTo>
                    <a:pt x="60" y="191"/>
                  </a:lnTo>
                  <a:lnTo>
                    <a:pt x="155" y="226"/>
                  </a:lnTo>
                  <a:lnTo>
                    <a:pt x="334" y="119"/>
                  </a:lnTo>
                  <a:lnTo>
                    <a:pt x="453" y="119"/>
                  </a:lnTo>
                  <a:cubicBezTo>
                    <a:pt x="453" y="83"/>
                    <a:pt x="465" y="48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0"/>
            <p:cNvSpPr/>
            <p:nvPr/>
          </p:nvSpPr>
          <p:spPr>
            <a:xfrm>
              <a:off x="556600" y="458492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60" y="0"/>
                  </a:moveTo>
                  <a:lnTo>
                    <a:pt x="1" y="36"/>
                  </a:lnTo>
                  <a:lnTo>
                    <a:pt x="25" y="72"/>
                  </a:lnTo>
                  <a:lnTo>
                    <a:pt x="60" y="72"/>
                  </a:lnTo>
                  <a:lnTo>
                    <a:pt x="96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0"/>
            <p:cNvSpPr/>
            <p:nvPr/>
          </p:nvSpPr>
          <p:spPr>
            <a:xfrm>
              <a:off x="566425" y="458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cubicBezTo>
                    <a:pt x="1" y="13"/>
                    <a:pt x="1" y="25"/>
                    <a:pt x="1" y="36"/>
                  </a:cubicBezTo>
                  <a:lnTo>
                    <a:pt x="36" y="60"/>
                  </a:lnTo>
                  <a:lnTo>
                    <a:pt x="60" y="3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0"/>
            <p:cNvSpPr/>
            <p:nvPr/>
          </p:nvSpPr>
          <p:spPr>
            <a:xfrm>
              <a:off x="949225" y="4504550"/>
              <a:ext cx="4175" cy="2100"/>
            </a:xfrm>
            <a:custGeom>
              <a:avLst/>
              <a:gdLst/>
              <a:ahLst/>
              <a:cxnLst/>
              <a:rect l="l" t="t" r="r" b="b"/>
              <a:pathLst>
                <a:path w="167" h="84" extrusionOk="0">
                  <a:moveTo>
                    <a:pt x="24" y="1"/>
                  </a:moveTo>
                  <a:cubicBezTo>
                    <a:pt x="24" y="13"/>
                    <a:pt x="12" y="24"/>
                    <a:pt x="0" y="36"/>
                  </a:cubicBezTo>
                  <a:lnTo>
                    <a:pt x="95" y="84"/>
                  </a:lnTo>
                  <a:lnTo>
                    <a:pt x="167" y="36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0"/>
            <p:cNvSpPr/>
            <p:nvPr/>
          </p:nvSpPr>
          <p:spPr>
            <a:xfrm>
              <a:off x="444100" y="3980075"/>
              <a:ext cx="3575" cy="1525"/>
            </a:xfrm>
            <a:custGeom>
              <a:avLst/>
              <a:gdLst/>
              <a:ahLst/>
              <a:cxnLst/>
              <a:rect l="l" t="t" r="r" b="b"/>
              <a:pathLst>
                <a:path w="143" h="61" extrusionOk="0">
                  <a:moveTo>
                    <a:pt x="143" y="1"/>
                  </a:moveTo>
                  <a:lnTo>
                    <a:pt x="60" y="13"/>
                  </a:lnTo>
                  <a:lnTo>
                    <a:pt x="0" y="60"/>
                  </a:lnTo>
                  <a:lnTo>
                    <a:pt x="48" y="60"/>
                  </a:lnTo>
                  <a:lnTo>
                    <a:pt x="11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9" name="Google Shape;8009;p30"/>
          <p:cNvGrpSpPr/>
          <p:nvPr/>
        </p:nvGrpSpPr>
        <p:grpSpPr>
          <a:xfrm>
            <a:off x="1903930" y="1046393"/>
            <a:ext cx="5336001" cy="2245467"/>
            <a:chOff x="1319800" y="2011975"/>
            <a:chExt cx="4980400" cy="2095825"/>
          </a:xfrm>
        </p:grpSpPr>
        <p:sp>
          <p:nvSpPr>
            <p:cNvPr id="8010" name="Google Shape;8010;p30"/>
            <p:cNvSpPr/>
            <p:nvPr/>
          </p:nvSpPr>
          <p:spPr>
            <a:xfrm>
              <a:off x="1782050" y="2849575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120" y="1"/>
                  </a:moveTo>
                  <a:cubicBezTo>
                    <a:pt x="84" y="49"/>
                    <a:pt x="36" y="96"/>
                    <a:pt x="1" y="144"/>
                  </a:cubicBezTo>
                  <a:lnTo>
                    <a:pt x="72" y="144"/>
                  </a:lnTo>
                  <a:lnTo>
                    <a:pt x="156" y="49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0"/>
            <p:cNvSpPr/>
            <p:nvPr/>
          </p:nvSpPr>
          <p:spPr>
            <a:xfrm>
              <a:off x="1787700" y="283707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227" y="1"/>
                  </a:moveTo>
                  <a:lnTo>
                    <a:pt x="156" y="25"/>
                  </a:lnTo>
                  <a:lnTo>
                    <a:pt x="108" y="108"/>
                  </a:lnTo>
                  <a:lnTo>
                    <a:pt x="108" y="156"/>
                  </a:lnTo>
                  <a:cubicBezTo>
                    <a:pt x="84" y="215"/>
                    <a:pt x="37" y="275"/>
                    <a:pt x="1" y="334"/>
                  </a:cubicBezTo>
                  <a:lnTo>
                    <a:pt x="37" y="358"/>
                  </a:lnTo>
                  <a:lnTo>
                    <a:pt x="96" y="334"/>
                  </a:lnTo>
                  <a:lnTo>
                    <a:pt x="96" y="287"/>
                  </a:lnTo>
                  <a:lnTo>
                    <a:pt x="191" y="180"/>
                  </a:lnTo>
                  <a:cubicBezTo>
                    <a:pt x="191" y="156"/>
                    <a:pt x="203" y="120"/>
                    <a:pt x="215" y="108"/>
                  </a:cubicBezTo>
                  <a:cubicBezTo>
                    <a:pt x="227" y="84"/>
                    <a:pt x="251" y="49"/>
                    <a:pt x="275" y="13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0"/>
            <p:cNvSpPr/>
            <p:nvPr/>
          </p:nvSpPr>
          <p:spPr>
            <a:xfrm>
              <a:off x="1786525" y="2829350"/>
              <a:ext cx="4175" cy="3300"/>
            </a:xfrm>
            <a:custGeom>
              <a:avLst/>
              <a:gdLst/>
              <a:ahLst/>
              <a:cxnLst/>
              <a:rect l="l" t="t" r="r" b="b"/>
              <a:pathLst>
                <a:path w="167" h="132" extrusionOk="0">
                  <a:moveTo>
                    <a:pt x="131" y="0"/>
                  </a:moveTo>
                  <a:lnTo>
                    <a:pt x="48" y="12"/>
                  </a:lnTo>
                  <a:lnTo>
                    <a:pt x="0" y="96"/>
                  </a:lnTo>
                  <a:lnTo>
                    <a:pt x="143" y="131"/>
                  </a:lnTo>
                  <a:cubicBezTo>
                    <a:pt x="155" y="119"/>
                    <a:pt x="167" y="96"/>
                    <a:pt x="167" y="84"/>
                  </a:cubicBezTo>
                  <a:lnTo>
                    <a:pt x="131" y="48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0"/>
            <p:cNvSpPr/>
            <p:nvPr/>
          </p:nvSpPr>
          <p:spPr>
            <a:xfrm>
              <a:off x="1784425" y="2838275"/>
              <a:ext cx="17000" cy="19075"/>
            </a:xfrm>
            <a:custGeom>
              <a:avLst/>
              <a:gdLst/>
              <a:ahLst/>
              <a:cxnLst/>
              <a:rect l="l" t="t" r="r" b="b"/>
              <a:pathLst>
                <a:path w="680" h="763" extrusionOk="0">
                  <a:moveTo>
                    <a:pt x="584" y="1"/>
                  </a:moveTo>
                  <a:lnTo>
                    <a:pt x="513" y="143"/>
                  </a:lnTo>
                  <a:lnTo>
                    <a:pt x="465" y="179"/>
                  </a:lnTo>
                  <a:lnTo>
                    <a:pt x="382" y="322"/>
                  </a:lnTo>
                  <a:lnTo>
                    <a:pt x="287" y="382"/>
                  </a:lnTo>
                  <a:lnTo>
                    <a:pt x="120" y="584"/>
                  </a:lnTo>
                  <a:lnTo>
                    <a:pt x="120" y="632"/>
                  </a:lnTo>
                  <a:lnTo>
                    <a:pt x="84" y="667"/>
                  </a:lnTo>
                  <a:lnTo>
                    <a:pt x="1" y="727"/>
                  </a:lnTo>
                  <a:cubicBezTo>
                    <a:pt x="13" y="739"/>
                    <a:pt x="13" y="751"/>
                    <a:pt x="13" y="763"/>
                  </a:cubicBezTo>
                  <a:lnTo>
                    <a:pt x="132" y="703"/>
                  </a:lnTo>
                  <a:lnTo>
                    <a:pt x="191" y="643"/>
                  </a:lnTo>
                  <a:lnTo>
                    <a:pt x="334" y="608"/>
                  </a:lnTo>
                  <a:cubicBezTo>
                    <a:pt x="334" y="596"/>
                    <a:pt x="334" y="572"/>
                    <a:pt x="346" y="548"/>
                  </a:cubicBezTo>
                  <a:lnTo>
                    <a:pt x="299" y="524"/>
                  </a:lnTo>
                  <a:lnTo>
                    <a:pt x="394" y="453"/>
                  </a:lnTo>
                  <a:lnTo>
                    <a:pt x="513" y="251"/>
                  </a:lnTo>
                  <a:lnTo>
                    <a:pt x="632" y="155"/>
                  </a:lnTo>
                  <a:lnTo>
                    <a:pt x="680" y="96"/>
                  </a:lnTo>
                  <a:lnTo>
                    <a:pt x="608" y="96"/>
                  </a:lnTo>
                  <a:cubicBezTo>
                    <a:pt x="620" y="72"/>
                    <a:pt x="620" y="60"/>
                    <a:pt x="632" y="36"/>
                  </a:cubicBezTo>
                  <a:lnTo>
                    <a:pt x="5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0"/>
            <p:cNvSpPr/>
            <p:nvPr/>
          </p:nvSpPr>
          <p:spPr>
            <a:xfrm>
              <a:off x="1799925" y="2858525"/>
              <a:ext cx="4175" cy="2100"/>
            </a:xfrm>
            <a:custGeom>
              <a:avLst/>
              <a:gdLst/>
              <a:ahLst/>
              <a:cxnLst/>
              <a:rect l="l" t="t" r="r" b="b"/>
              <a:pathLst>
                <a:path w="167" h="84" extrusionOk="0">
                  <a:moveTo>
                    <a:pt x="83" y="0"/>
                  </a:moveTo>
                  <a:cubicBezTo>
                    <a:pt x="60" y="24"/>
                    <a:pt x="24" y="48"/>
                    <a:pt x="0" y="84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0"/>
            <p:cNvSpPr/>
            <p:nvPr/>
          </p:nvSpPr>
          <p:spPr>
            <a:xfrm>
              <a:off x="1600775" y="3016575"/>
              <a:ext cx="1225" cy="3000"/>
            </a:xfrm>
            <a:custGeom>
              <a:avLst/>
              <a:gdLst/>
              <a:ahLst/>
              <a:cxnLst/>
              <a:rect l="l" t="t" r="r" b="b"/>
              <a:pathLst>
                <a:path w="49" h="120" extrusionOk="0">
                  <a:moveTo>
                    <a:pt x="25" y="0"/>
                  </a:moveTo>
                  <a:cubicBezTo>
                    <a:pt x="13" y="36"/>
                    <a:pt x="13" y="72"/>
                    <a:pt x="1" y="119"/>
                  </a:cubicBezTo>
                  <a:lnTo>
                    <a:pt x="48" y="60"/>
                  </a:lnTo>
                  <a:cubicBezTo>
                    <a:pt x="48" y="36"/>
                    <a:pt x="37" y="24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0"/>
            <p:cNvSpPr/>
            <p:nvPr/>
          </p:nvSpPr>
          <p:spPr>
            <a:xfrm>
              <a:off x="1830275" y="2838575"/>
              <a:ext cx="5075" cy="4775"/>
            </a:xfrm>
            <a:custGeom>
              <a:avLst/>
              <a:gdLst/>
              <a:ahLst/>
              <a:cxnLst/>
              <a:rect l="l" t="t" r="r" b="b"/>
              <a:pathLst>
                <a:path w="203" h="191" extrusionOk="0">
                  <a:moveTo>
                    <a:pt x="203" y="0"/>
                  </a:moveTo>
                  <a:lnTo>
                    <a:pt x="132" y="24"/>
                  </a:lnTo>
                  <a:lnTo>
                    <a:pt x="1" y="131"/>
                  </a:lnTo>
                  <a:lnTo>
                    <a:pt x="24" y="191"/>
                  </a:lnTo>
                  <a:lnTo>
                    <a:pt x="132" y="12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0"/>
            <p:cNvSpPr/>
            <p:nvPr/>
          </p:nvSpPr>
          <p:spPr>
            <a:xfrm>
              <a:off x="1968975" y="2881725"/>
              <a:ext cx="18775" cy="28600"/>
            </a:xfrm>
            <a:custGeom>
              <a:avLst/>
              <a:gdLst/>
              <a:ahLst/>
              <a:cxnLst/>
              <a:rect l="l" t="t" r="r" b="b"/>
              <a:pathLst>
                <a:path w="751" h="1144" extrusionOk="0">
                  <a:moveTo>
                    <a:pt x="156" y="1"/>
                  </a:moveTo>
                  <a:lnTo>
                    <a:pt x="48" y="25"/>
                  </a:lnTo>
                  <a:lnTo>
                    <a:pt x="1" y="96"/>
                  </a:lnTo>
                  <a:lnTo>
                    <a:pt x="108" y="120"/>
                  </a:lnTo>
                  <a:lnTo>
                    <a:pt x="168" y="179"/>
                  </a:lnTo>
                  <a:lnTo>
                    <a:pt x="156" y="310"/>
                  </a:lnTo>
                  <a:lnTo>
                    <a:pt x="191" y="358"/>
                  </a:lnTo>
                  <a:lnTo>
                    <a:pt x="191" y="453"/>
                  </a:lnTo>
                  <a:lnTo>
                    <a:pt x="84" y="513"/>
                  </a:lnTo>
                  <a:lnTo>
                    <a:pt x="72" y="560"/>
                  </a:lnTo>
                  <a:lnTo>
                    <a:pt x="108" y="584"/>
                  </a:lnTo>
                  <a:lnTo>
                    <a:pt x="179" y="537"/>
                  </a:lnTo>
                  <a:lnTo>
                    <a:pt x="251" y="525"/>
                  </a:lnTo>
                  <a:cubicBezTo>
                    <a:pt x="251" y="537"/>
                    <a:pt x="251" y="549"/>
                    <a:pt x="263" y="560"/>
                  </a:cubicBezTo>
                  <a:lnTo>
                    <a:pt x="168" y="668"/>
                  </a:lnTo>
                  <a:cubicBezTo>
                    <a:pt x="168" y="668"/>
                    <a:pt x="179" y="680"/>
                    <a:pt x="179" y="691"/>
                  </a:cubicBezTo>
                  <a:cubicBezTo>
                    <a:pt x="191" y="703"/>
                    <a:pt x="179" y="739"/>
                    <a:pt x="179" y="763"/>
                  </a:cubicBezTo>
                  <a:lnTo>
                    <a:pt x="108" y="787"/>
                  </a:lnTo>
                  <a:cubicBezTo>
                    <a:pt x="108" y="799"/>
                    <a:pt x="96" y="822"/>
                    <a:pt x="84" y="834"/>
                  </a:cubicBezTo>
                  <a:lnTo>
                    <a:pt x="132" y="870"/>
                  </a:lnTo>
                  <a:lnTo>
                    <a:pt x="215" y="834"/>
                  </a:lnTo>
                  <a:lnTo>
                    <a:pt x="287" y="846"/>
                  </a:lnTo>
                  <a:lnTo>
                    <a:pt x="299" y="799"/>
                  </a:lnTo>
                  <a:lnTo>
                    <a:pt x="370" y="751"/>
                  </a:lnTo>
                  <a:lnTo>
                    <a:pt x="429" y="775"/>
                  </a:lnTo>
                  <a:lnTo>
                    <a:pt x="358" y="834"/>
                  </a:lnTo>
                  <a:lnTo>
                    <a:pt x="358" y="882"/>
                  </a:lnTo>
                  <a:lnTo>
                    <a:pt x="441" y="906"/>
                  </a:lnTo>
                  <a:cubicBezTo>
                    <a:pt x="429" y="930"/>
                    <a:pt x="406" y="953"/>
                    <a:pt x="394" y="977"/>
                  </a:cubicBezTo>
                  <a:cubicBezTo>
                    <a:pt x="370" y="1001"/>
                    <a:pt x="394" y="1025"/>
                    <a:pt x="394" y="1049"/>
                  </a:cubicBezTo>
                  <a:lnTo>
                    <a:pt x="525" y="1061"/>
                  </a:lnTo>
                  <a:cubicBezTo>
                    <a:pt x="525" y="1084"/>
                    <a:pt x="525" y="1108"/>
                    <a:pt x="513" y="1132"/>
                  </a:cubicBezTo>
                  <a:lnTo>
                    <a:pt x="584" y="1144"/>
                  </a:lnTo>
                  <a:lnTo>
                    <a:pt x="680" y="1096"/>
                  </a:lnTo>
                  <a:lnTo>
                    <a:pt x="727" y="1037"/>
                  </a:lnTo>
                  <a:lnTo>
                    <a:pt x="656" y="1001"/>
                  </a:lnTo>
                  <a:lnTo>
                    <a:pt x="691" y="953"/>
                  </a:lnTo>
                  <a:lnTo>
                    <a:pt x="632" y="930"/>
                  </a:lnTo>
                  <a:lnTo>
                    <a:pt x="584" y="953"/>
                  </a:lnTo>
                  <a:lnTo>
                    <a:pt x="608" y="870"/>
                  </a:lnTo>
                  <a:lnTo>
                    <a:pt x="668" y="834"/>
                  </a:lnTo>
                  <a:lnTo>
                    <a:pt x="751" y="739"/>
                  </a:lnTo>
                  <a:lnTo>
                    <a:pt x="727" y="691"/>
                  </a:lnTo>
                  <a:lnTo>
                    <a:pt x="680" y="691"/>
                  </a:lnTo>
                  <a:lnTo>
                    <a:pt x="596" y="727"/>
                  </a:lnTo>
                  <a:lnTo>
                    <a:pt x="596" y="703"/>
                  </a:lnTo>
                  <a:lnTo>
                    <a:pt x="703" y="608"/>
                  </a:lnTo>
                  <a:lnTo>
                    <a:pt x="608" y="560"/>
                  </a:lnTo>
                  <a:lnTo>
                    <a:pt x="453" y="560"/>
                  </a:lnTo>
                  <a:cubicBezTo>
                    <a:pt x="465" y="537"/>
                    <a:pt x="465" y="501"/>
                    <a:pt x="477" y="477"/>
                  </a:cubicBezTo>
                  <a:lnTo>
                    <a:pt x="513" y="477"/>
                  </a:lnTo>
                  <a:lnTo>
                    <a:pt x="596" y="429"/>
                  </a:lnTo>
                  <a:cubicBezTo>
                    <a:pt x="596" y="418"/>
                    <a:pt x="584" y="394"/>
                    <a:pt x="572" y="382"/>
                  </a:cubicBezTo>
                  <a:lnTo>
                    <a:pt x="453" y="346"/>
                  </a:lnTo>
                  <a:lnTo>
                    <a:pt x="525" y="310"/>
                  </a:lnTo>
                  <a:cubicBezTo>
                    <a:pt x="513" y="275"/>
                    <a:pt x="489" y="239"/>
                    <a:pt x="477" y="203"/>
                  </a:cubicBezTo>
                  <a:lnTo>
                    <a:pt x="322" y="203"/>
                  </a:lnTo>
                  <a:lnTo>
                    <a:pt x="299" y="227"/>
                  </a:lnTo>
                  <a:lnTo>
                    <a:pt x="215" y="203"/>
                  </a:lnTo>
                  <a:cubicBezTo>
                    <a:pt x="215" y="191"/>
                    <a:pt x="215" y="168"/>
                    <a:pt x="227" y="156"/>
                  </a:cubicBezTo>
                  <a:cubicBezTo>
                    <a:pt x="227" y="132"/>
                    <a:pt x="251" y="84"/>
                    <a:pt x="275" y="48"/>
                  </a:cubicBez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0"/>
            <p:cNvSpPr/>
            <p:nvPr/>
          </p:nvSpPr>
          <p:spPr>
            <a:xfrm>
              <a:off x="1702575" y="2884125"/>
              <a:ext cx="4500" cy="1800"/>
            </a:xfrm>
            <a:custGeom>
              <a:avLst/>
              <a:gdLst/>
              <a:ahLst/>
              <a:cxnLst/>
              <a:rect l="l" t="t" r="r" b="b"/>
              <a:pathLst>
                <a:path w="180" h="72" extrusionOk="0">
                  <a:moveTo>
                    <a:pt x="179" y="0"/>
                  </a:moveTo>
                  <a:lnTo>
                    <a:pt x="84" y="24"/>
                  </a:lnTo>
                  <a:lnTo>
                    <a:pt x="1" y="72"/>
                  </a:lnTo>
                  <a:lnTo>
                    <a:pt x="108" y="72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0"/>
            <p:cNvSpPr/>
            <p:nvPr/>
          </p:nvSpPr>
          <p:spPr>
            <a:xfrm>
              <a:off x="1801700" y="28245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2" y="1"/>
                  </a:moveTo>
                  <a:lnTo>
                    <a:pt x="36" y="25"/>
                  </a:lnTo>
                  <a:lnTo>
                    <a:pt x="1" y="84"/>
                  </a:lnTo>
                  <a:lnTo>
                    <a:pt x="84" y="60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0"/>
            <p:cNvSpPr/>
            <p:nvPr/>
          </p:nvSpPr>
          <p:spPr>
            <a:xfrm>
              <a:off x="1797525" y="2830525"/>
              <a:ext cx="3000" cy="2425"/>
            </a:xfrm>
            <a:custGeom>
              <a:avLst/>
              <a:gdLst/>
              <a:ahLst/>
              <a:cxnLst/>
              <a:rect l="l" t="t" r="r" b="b"/>
              <a:pathLst>
                <a:path w="120" h="97" extrusionOk="0">
                  <a:moveTo>
                    <a:pt x="84" y="1"/>
                  </a:moveTo>
                  <a:lnTo>
                    <a:pt x="1" y="37"/>
                  </a:lnTo>
                  <a:lnTo>
                    <a:pt x="1" y="96"/>
                  </a:lnTo>
                  <a:lnTo>
                    <a:pt x="120" y="49"/>
                  </a:lnTo>
                  <a:cubicBezTo>
                    <a:pt x="108" y="37"/>
                    <a:pt x="96" y="13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0"/>
            <p:cNvSpPr/>
            <p:nvPr/>
          </p:nvSpPr>
          <p:spPr>
            <a:xfrm>
              <a:off x="1803775" y="2833800"/>
              <a:ext cx="8075" cy="4800"/>
            </a:xfrm>
            <a:custGeom>
              <a:avLst/>
              <a:gdLst/>
              <a:ahLst/>
              <a:cxnLst/>
              <a:rect l="l" t="t" r="r" b="b"/>
              <a:pathLst>
                <a:path w="323" h="192" extrusionOk="0">
                  <a:moveTo>
                    <a:pt x="144" y="1"/>
                  </a:moveTo>
                  <a:lnTo>
                    <a:pt x="60" y="13"/>
                  </a:lnTo>
                  <a:lnTo>
                    <a:pt x="1" y="72"/>
                  </a:lnTo>
                  <a:lnTo>
                    <a:pt x="60" y="191"/>
                  </a:lnTo>
                  <a:lnTo>
                    <a:pt x="227" y="144"/>
                  </a:lnTo>
                  <a:lnTo>
                    <a:pt x="322" y="60"/>
                  </a:lnTo>
                  <a:lnTo>
                    <a:pt x="251" y="25"/>
                  </a:lnTo>
                  <a:lnTo>
                    <a:pt x="179" y="60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0"/>
            <p:cNvSpPr/>
            <p:nvPr/>
          </p:nvSpPr>
          <p:spPr>
            <a:xfrm>
              <a:off x="1605250" y="2802550"/>
              <a:ext cx="7175" cy="3600"/>
            </a:xfrm>
            <a:custGeom>
              <a:avLst/>
              <a:gdLst/>
              <a:ahLst/>
              <a:cxnLst/>
              <a:rect l="l" t="t" r="r" b="b"/>
              <a:pathLst>
                <a:path w="287" h="144" extrusionOk="0">
                  <a:moveTo>
                    <a:pt x="191" y="1"/>
                  </a:moveTo>
                  <a:cubicBezTo>
                    <a:pt x="143" y="25"/>
                    <a:pt x="96" y="48"/>
                    <a:pt x="48" y="72"/>
                  </a:cubicBezTo>
                  <a:lnTo>
                    <a:pt x="0" y="120"/>
                  </a:lnTo>
                  <a:lnTo>
                    <a:pt x="203" y="144"/>
                  </a:lnTo>
                  <a:lnTo>
                    <a:pt x="274" y="96"/>
                  </a:lnTo>
                  <a:cubicBezTo>
                    <a:pt x="274" y="72"/>
                    <a:pt x="286" y="48"/>
                    <a:pt x="286" y="25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0"/>
            <p:cNvSpPr/>
            <p:nvPr/>
          </p:nvSpPr>
          <p:spPr>
            <a:xfrm>
              <a:off x="1596325" y="2929350"/>
              <a:ext cx="5675" cy="6875"/>
            </a:xfrm>
            <a:custGeom>
              <a:avLst/>
              <a:gdLst/>
              <a:ahLst/>
              <a:cxnLst/>
              <a:rect l="l" t="t" r="r" b="b"/>
              <a:pathLst>
                <a:path w="227" h="275" extrusionOk="0">
                  <a:moveTo>
                    <a:pt x="191" y="1"/>
                  </a:moveTo>
                  <a:cubicBezTo>
                    <a:pt x="167" y="25"/>
                    <a:pt x="143" y="60"/>
                    <a:pt x="107" y="84"/>
                  </a:cubicBezTo>
                  <a:lnTo>
                    <a:pt x="0" y="203"/>
                  </a:lnTo>
                  <a:cubicBezTo>
                    <a:pt x="12" y="227"/>
                    <a:pt x="12" y="251"/>
                    <a:pt x="24" y="275"/>
                  </a:cubicBezTo>
                  <a:lnTo>
                    <a:pt x="95" y="263"/>
                  </a:lnTo>
                  <a:lnTo>
                    <a:pt x="143" y="191"/>
                  </a:lnTo>
                  <a:lnTo>
                    <a:pt x="226" y="37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0"/>
            <p:cNvSpPr/>
            <p:nvPr/>
          </p:nvSpPr>
          <p:spPr>
            <a:xfrm>
              <a:off x="1603175" y="2929950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95" y="1"/>
                  </a:moveTo>
                  <a:lnTo>
                    <a:pt x="0" y="84"/>
                  </a:lnTo>
                  <a:lnTo>
                    <a:pt x="48" y="96"/>
                  </a:lnTo>
                  <a:lnTo>
                    <a:pt x="83" y="60"/>
                  </a:lnTo>
                  <a:cubicBezTo>
                    <a:pt x="83" y="48"/>
                    <a:pt x="83" y="24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0"/>
            <p:cNvSpPr/>
            <p:nvPr/>
          </p:nvSpPr>
          <p:spPr>
            <a:xfrm>
              <a:off x="1638300" y="2971625"/>
              <a:ext cx="5075" cy="1800"/>
            </a:xfrm>
            <a:custGeom>
              <a:avLst/>
              <a:gdLst/>
              <a:ahLst/>
              <a:cxnLst/>
              <a:rect l="l" t="t" r="r" b="b"/>
              <a:pathLst>
                <a:path w="203" h="72" extrusionOk="0">
                  <a:moveTo>
                    <a:pt x="119" y="1"/>
                  </a:moveTo>
                  <a:lnTo>
                    <a:pt x="0" y="60"/>
                  </a:lnTo>
                  <a:lnTo>
                    <a:pt x="131" y="72"/>
                  </a:lnTo>
                  <a:lnTo>
                    <a:pt x="202" y="12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0"/>
            <p:cNvSpPr/>
            <p:nvPr/>
          </p:nvSpPr>
          <p:spPr>
            <a:xfrm>
              <a:off x="1727275" y="2853150"/>
              <a:ext cx="6000" cy="5700"/>
            </a:xfrm>
            <a:custGeom>
              <a:avLst/>
              <a:gdLst/>
              <a:ahLst/>
              <a:cxnLst/>
              <a:rect l="l" t="t" r="r" b="b"/>
              <a:pathLst>
                <a:path w="240" h="228" extrusionOk="0">
                  <a:moveTo>
                    <a:pt x="203" y="1"/>
                  </a:moveTo>
                  <a:lnTo>
                    <a:pt x="120" y="37"/>
                  </a:lnTo>
                  <a:lnTo>
                    <a:pt x="1" y="227"/>
                  </a:lnTo>
                  <a:lnTo>
                    <a:pt x="120" y="179"/>
                  </a:lnTo>
                  <a:lnTo>
                    <a:pt x="239" y="60"/>
                  </a:lnTo>
                  <a:cubicBezTo>
                    <a:pt x="227" y="37"/>
                    <a:pt x="215" y="13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0"/>
            <p:cNvSpPr/>
            <p:nvPr/>
          </p:nvSpPr>
          <p:spPr>
            <a:xfrm>
              <a:off x="1674300" y="2916550"/>
              <a:ext cx="39625" cy="37550"/>
            </a:xfrm>
            <a:custGeom>
              <a:avLst/>
              <a:gdLst/>
              <a:ahLst/>
              <a:cxnLst/>
              <a:rect l="l" t="t" r="r" b="b"/>
              <a:pathLst>
                <a:path w="1585" h="1502" extrusionOk="0">
                  <a:moveTo>
                    <a:pt x="1501" y="1"/>
                  </a:moveTo>
                  <a:lnTo>
                    <a:pt x="1418" y="37"/>
                  </a:lnTo>
                  <a:lnTo>
                    <a:pt x="1322" y="108"/>
                  </a:lnTo>
                  <a:lnTo>
                    <a:pt x="1251" y="227"/>
                  </a:lnTo>
                  <a:lnTo>
                    <a:pt x="1179" y="251"/>
                  </a:lnTo>
                  <a:lnTo>
                    <a:pt x="1167" y="227"/>
                  </a:lnTo>
                  <a:lnTo>
                    <a:pt x="1203" y="168"/>
                  </a:lnTo>
                  <a:lnTo>
                    <a:pt x="1179" y="120"/>
                  </a:lnTo>
                  <a:lnTo>
                    <a:pt x="1060" y="120"/>
                  </a:lnTo>
                  <a:lnTo>
                    <a:pt x="1013" y="168"/>
                  </a:lnTo>
                  <a:lnTo>
                    <a:pt x="1060" y="203"/>
                  </a:lnTo>
                  <a:lnTo>
                    <a:pt x="1072" y="275"/>
                  </a:lnTo>
                  <a:lnTo>
                    <a:pt x="1001" y="275"/>
                  </a:lnTo>
                  <a:lnTo>
                    <a:pt x="965" y="310"/>
                  </a:lnTo>
                  <a:cubicBezTo>
                    <a:pt x="953" y="346"/>
                    <a:pt x="953" y="370"/>
                    <a:pt x="941" y="394"/>
                  </a:cubicBezTo>
                  <a:lnTo>
                    <a:pt x="882" y="441"/>
                  </a:lnTo>
                  <a:cubicBezTo>
                    <a:pt x="870" y="418"/>
                    <a:pt x="858" y="406"/>
                    <a:pt x="858" y="382"/>
                  </a:cubicBezTo>
                  <a:cubicBezTo>
                    <a:pt x="846" y="370"/>
                    <a:pt x="870" y="346"/>
                    <a:pt x="882" y="334"/>
                  </a:cubicBezTo>
                  <a:lnTo>
                    <a:pt x="846" y="263"/>
                  </a:lnTo>
                  <a:lnTo>
                    <a:pt x="751" y="263"/>
                  </a:lnTo>
                  <a:lnTo>
                    <a:pt x="679" y="299"/>
                  </a:lnTo>
                  <a:lnTo>
                    <a:pt x="608" y="418"/>
                  </a:lnTo>
                  <a:lnTo>
                    <a:pt x="656" y="441"/>
                  </a:lnTo>
                  <a:lnTo>
                    <a:pt x="775" y="441"/>
                  </a:lnTo>
                  <a:lnTo>
                    <a:pt x="775" y="513"/>
                  </a:lnTo>
                  <a:lnTo>
                    <a:pt x="679" y="513"/>
                  </a:lnTo>
                  <a:lnTo>
                    <a:pt x="656" y="537"/>
                  </a:lnTo>
                  <a:lnTo>
                    <a:pt x="727" y="596"/>
                  </a:lnTo>
                  <a:lnTo>
                    <a:pt x="667" y="715"/>
                  </a:lnTo>
                  <a:lnTo>
                    <a:pt x="608" y="715"/>
                  </a:lnTo>
                  <a:lnTo>
                    <a:pt x="536" y="584"/>
                  </a:lnTo>
                  <a:lnTo>
                    <a:pt x="489" y="584"/>
                  </a:lnTo>
                  <a:lnTo>
                    <a:pt x="334" y="656"/>
                  </a:lnTo>
                  <a:lnTo>
                    <a:pt x="120" y="858"/>
                  </a:lnTo>
                  <a:lnTo>
                    <a:pt x="1" y="1001"/>
                  </a:lnTo>
                  <a:lnTo>
                    <a:pt x="1" y="1061"/>
                  </a:lnTo>
                  <a:lnTo>
                    <a:pt x="60" y="1072"/>
                  </a:lnTo>
                  <a:lnTo>
                    <a:pt x="108" y="1168"/>
                  </a:lnTo>
                  <a:cubicBezTo>
                    <a:pt x="108" y="1192"/>
                    <a:pt x="120" y="1227"/>
                    <a:pt x="120" y="1251"/>
                  </a:cubicBezTo>
                  <a:lnTo>
                    <a:pt x="84" y="1322"/>
                  </a:lnTo>
                  <a:cubicBezTo>
                    <a:pt x="96" y="1346"/>
                    <a:pt x="120" y="1370"/>
                    <a:pt x="132" y="1394"/>
                  </a:cubicBezTo>
                  <a:lnTo>
                    <a:pt x="227" y="1382"/>
                  </a:lnTo>
                  <a:lnTo>
                    <a:pt x="286" y="1334"/>
                  </a:lnTo>
                  <a:lnTo>
                    <a:pt x="286" y="1287"/>
                  </a:lnTo>
                  <a:lnTo>
                    <a:pt x="251" y="1275"/>
                  </a:lnTo>
                  <a:lnTo>
                    <a:pt x="191" y="1299"/>
                  </a:lnTo>
                  <a:lnTo>
                    <a:pt x="191" y="1299"/>
                  </a:lnTo>
                  <a:lnTo>
                    <a:pt x="227" y="1227"/>
                  </a:lnTo>
                  <a:lnTo>
                    <a:pt x="358" y="1168"/>
                  </a:lnTo>
                  <a:lnTo>
                    <a:pt x="358" y="1168"/>
                  </a:lnTo>
                  <a:lnTo>
                    <a:pt x="334" y="1227"/>
                  </a:lnTo>
                  <a:lnTo>
                    <a:pt x="405" y="1227"/>
                  </a:lnTo>
                  <a:lnTo>
                    <a:pt x="465" y="1132"/>
                  </a:lnTo>
                  <a:lnTo>
                    <a:pt x="513" y="1120"/>
                  </a:lnTo>
                  <a:lnTo>
                    <a:pt x="513" y="1120"/>
                  </a:lnTo>
                  <a:cubicBezTo>
                    <a:pt x="501" y="1156"/>
                    <a:pt x="489" y="1180"/>
                    <a:pt x="477" y="1215"/>
                  </a:cubicBezTo>
                  <a:cubicBezTo>
                    <a:pt x="465" y="1251"/>
                    <a:pt x="489" y="1239"/>
                    <a:pt x="501" y="1251"/>
                  </a:cubicBezTo>
                  <a:lnTo>
                    <a:pt x="334" y="1453"/>
                  </a:lnTo>
                  <a:lnTo>
                    <a:pt x="334" y="1501"/>
                  </a:lnTo>
                  <a:lnTo>
                    <a:pt x="465" y="1453"/>
                  </a:lnTo>
                  <a:lnTo>
                    <a:pt x="489" y="1382"/>
                  </a:lnTo>
                  <a:lnTo>
                    <a:pt x="548" y="1322"/>
                  </a:lnTo>
                  <a:lnTo>
                    <a:pt x="536" y="1275"/>
                  </a:lnTo>
                  <a:cubicBezTo>
                    <a:pt x="572" y="1239"/>
                    <a:pt x="608" y="1203"/>
                    <a:pt x="632" y="1168"/>
                  </a:cubicBezTo>
                  <a:lnTo>
                    <a:pt x="584" y="1144"/>
                  </a:lnTo>
                  <a:cubicBezTo>
                    <a:pt x="608" y="1132"/>
                    <a:pt x="620" y="1108"/>
                    <a:pt x="632" y="1084"/>
                  </a:cubicBezTo>
                  <a:lnTo>
                    <a:pt x="691" y="1061"/>
                  </a:lnTo>
                  <a:cubicBezTo>
                    <a:pt x="691" y="1025"/>
                    <a:pt x="703" y="989"/>
                    <a:pt x="715" y="953"/>
                  </a:cubicBezTo>
                  <a:lnTo>
                    <a:pt x="763" y="941"/>
                  </a:lnTo>
                  <a:lnTo>
                    <a:pt x="870" y="870"/>
                  </a:lnTo>
                  <a:lnTo>
                    <a:pt x="977" y="834"/>
                  </a:lnTo>
                  <a:cubicBezTo>
                    <a:pt x="989" y="822"/>
                    <a:pt x="1001" y="799"/>
                    <a:pt x="1025" y="775"/>
                  </a:cubicBezTo>
                  <a:lnTo>
                    <a:pt x="965" y="751"/>
                  </a:lnTo>
                  <a:lnTo>
                    <a:pt x="822" y="763"/>
                  </a:lnTo>
                  <a:lnTo>
                    <a:pt x="906" y="703"/>
                  </a:lnTo>
                  <a:lnTo>
                    <a:pt x="1048" y="644"/>
                  </a:lnTo>
                  <a:lnTo>
                    <a:pt x="1156" y="691"/>
                  </a:lnTo>
                  <a:lnTo>
                    <a:pt x="1251" y="644"/>
                  </a:lnTo>
                  <a:cubicBezTo>
                    <a:pt x="1263" y="620"/>
                    <a:pt x="1275" y="584"/>
                    <a:pt x="1287" y="549"/>
                  </a:cubicBezTo>
                  <a:lnTo>
                    <a:pt x="1191" y="501"/>
                  </a:lnTo>
                  <a:lnTo>
                    <a:pt x="1072" y="537"/>
                  </a:lnTo>
                  <a:lnTo>
                    <a:pt x="1108" y="477"/>
                  </a:lnTo>
                  <a:cubicBezTo>
                    <a:pt x="1144" y="465"/>
                    <a:pt x="1167" y="453"/>
                    <a:pt x="1191" y="430"/>
                  </a:cubicBezTo>
                  <a:lnTo>
                    <a:pt x="1287" y="418"/>
                  </a:lnTo>
                  <a:lnTo>
                    <a:pt x="1346" y="370"/>
                  </a:lnTo>
                  <a:lnTo>
                    <a:pt x="1394" y="394"/>
                  </a:lnTo>
                  <a:lnTo>
                    <a:pt x="1489" y="358"/>
                  </a:lnTo>
                  <a:cubicBezTo>
                    <a:pt x="1501" y="322"/>
                    <a:pt x="1513" y="287"/>
                    <a:pt x="1525" y="251"/>
                  </a:cubicBezTo>
                  <a:lnTo>
                    <a:pt x="1465" y="215"/>
                  </a:lnTo>
                  <a:lnTo>
                    <a:pt x="1406" y="215"/>
                  </a:lnTo>
                  <a:cubicBezTo>
                    <a:pt x="1406" y="203"/>
                    <a:pt x="1394" y="191"/>
                    <a:pt x="1394" y="168"/>
                  </a:cubicBezTo>
                  <a:lnTo>
                    <a:pt x="1501" y="120"/>
                  </a:lnTo>
                  <a:lnTo>
                    <a:pt x="1584" y="6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0"/>
            <p:cNvSpPr/>
            <p:nvPr/>
          </p:nvSpPr>
          <p:spPr>
            <a:xfrm>
              <a:off x="1656150" y="2981450"/>
              <a:ext cx="2700" cy="3300"/>
            </a:xfrm>
            <a:custGeom>
              <a:avLst/>
              <a:gdLst/>
              <a:ahLst/>
              <a:cxnLst/>
              <a:rect l="l" t="t" r="r" b="b"/>
              <a:pathLst>
                <a:path w="108" h="132" extrusionOk="0">
                  <a:moveTo>
                    <a:pt x="108" y="0"/>
                  </a:moveTo>
                  <a:cubicBezTo>
                    <a:pt x="72" y="24"/>
                    <a:pt x="36" y="60"/>
                    <a:pt x="0" y="84"/>
                  </a:cubicBezTo>
                  <a:cubicBezTo>
                    <a:pt x="0" y="96"/>
                    <a:pt x="0" y="120"/>
                    <a:pt x="0" y="131"/>
                  </a:cubicBezTo>
                  <a:lnTo>
                    <a:pt x="60" y="108"/>
                  </a:lnTo>
                  <a:lnTo>
                    <a:pt x="108" y="6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0"/>
            <p:cNvSpPr/>
            <p:nvPr/>
          </p:nvSpPr>
          <p:spPr>
            <a:xfrm>
              <a:off x="1701700" y="2904650"/>
              <a:ext cx="17575" cy="11625"/>
            </a:xfrm>
            <a:custGeom>
              <a:avLst/>
              <a:gdLst/>
              <a:ahLst/>
              <a:cxnLst/>
              <a:rect l="l" t="t" r="r" b="b"/>
              <a:pathLst>
                <a:path w="703" h="465" extrusionOk="0">
                  <a:moveTo>
                    <a:pt x="548" y="1"/>
                  </a:moveTo>
                  <a:lnTo>
                    <a:pt x="488" y="48"/>
                  </a:lnTo>
                  <a:cubicBezTo>
                    <a:pt x="488" y="60"/>
                    <a:pt x="476" y="72"/>
                    <a:pt x="476" y="96"/>
                  </a:cubicBezTo>
                  <a:lnTo>
                    <a:pt x="417" y="108"/>
                  </a:lnTo>
                  <a:lnTo>
                    <a:pt x="405" y="24"/>
                  </a:lnTo>
                  <a:lnTo>
                    <a:pt x="333" y="48"/>
                  </a:lnTo>
                  <a:lnTo>
                    <a:pt x="226" y="120"/>
                  </a:lnTo>
                  <a:cubicBezTo>
                    <a:pt x="226" y="144"/>
                    <a:pt x="214" y="167"/>
                    <a:pt x="202" y="191"/>
                  </a:cubicBezTo>
                  <a:lnTo>
                    <a:pt x="274" y="203"/>
                  </a:lnTo>
                  <a:lnTo>
                    <a:pt x="226" y="298"/>
                  </a:lnTo>
                  <a:lnTo>
                    <a:pt x="155" y="298"/>
                  </a:lnTo>
                  <a:lnTo>
                    <a:pt x="119" y="358"/>
                  </a:lnTo>
                  <a:lnTo>
                    <a:pt x="36" y="370"/>
                  </a:lnTo>
                  <a:cubicBezTo>
                    <a:pt x="24" y="394"/>
                    <a:pt x="12" y="405"/>
                    <a:pt x="0" y="429"/>
                  </a:cubicBezTo>
                  <a:lnTo>
                    <a:pt x="36" y="441"/>
                  </a:lnTo>
                  <a:lnTo>
                    <a:pt x="202" y="465"/>
                  </a:lnTo>
                  <a:lnTo>
                    <a:pt x="286" y="429"/>
                  </a:lnTo>
                  <a:lnTo>
                    <a:pt x="369" y="322"/>
                  </a:lnTo>
                  <a:lnTo>
                    <a:pt x="417" y="358"/>
                  </a:lnTo>
                  <a:lnTo>
                    <a:pt x="488" y="322"/>
                  </a:lnTo>
                  <a:cubicBezTo>
                    <a:pt x="500" y="298"/>
                    <a:pt x="524" y="263"/>
                    <a:pt x="548" y="227"/>
                  </a:cubicBezTo>
                  <a:lnTo>
                    <a:pt x="619" y="227"/>
                  </a:lnTo>
                  <a:lnTo>
                    <a:pt x="703" y="167"/>
                  </a:lnTo>
                  <a:lnTo>
                    <a:pt x="643" y="144"/>
                  </a:lnTo>
                  <a:lnTo>
                    <a:pt x="560" y="167"/>
                  </a:lnTo>
                  <a:lnTo>
                    <a:pt x="583" y="96"/>
                  </a:lnTo>
                  <a:lnTo>
                    <a:pt x="619" y="36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0"/>
            <p:cNvSpPr/>
            <p:nvPr/>
          </p:nvSpPr>
          <p:spPr>
            <a:xfrm>
              <a:off x="1710325" y="2899900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131" y="0"/>
                  </a:moveTo>
                  <a:lnTo>
                    <a:pt x="48" y="36"/>
                  </a:lnTo>
                  <a:lnTo>
                    <a:pt x="0" y="60"/>
                  </a:lnTo>
                  <a:lnTo>
                    <a:pt x="0" y="143"/>
                  </a:lnTo>
                  <a:lnTo>
                    <a:pt x="84" y="143"/>
                  </a:lnTo>
                  <a:lnTo>
                    <a:pt x="155" y="6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0"/>
            <p:cNvSpPr/>
            <p:nvPr/>
          </p:nvSpPr>
          <p:spPr>
            <a:xfrm>
              <a:off x="1671925" y="2957350"/>
              <a:ext cx="6275" cy="7450"/>
            </a:xfrm>
            <a:custGeom>
              <a:avLst/>
              <a:gdLst/>
              <a:ahLst/>
              <a:cxnLst/>
              <a:rect l="l" t="t" r="r" b="b"/>
              <a:pathLst>
                <a:path w="251" h="298" extrusionOk="0">
                  <a:moveTo>
                    <a:pt x="250" y="0"/>
                  </a:moveTo>
                  <a:lnTo>
                    <a:pt x="36" y="155"/>
                  </a:lnTo>
                  <a:cubicBezTo>
                    <a:pt x="24" y="202"/>
                    <a:pt x="12" y="262"/>
                    <a:pt x="0" y="298"/>
                  </a:cubicBezTo>
                  <a:lnTo>
                    <a:pt x="108" y="238"/>
                  </a:lnTo>
                  <a:cubicBezTo>
                    <a:pt x="155" y="155"/>
                    <a:pt x="203" y="71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0"/>
            <p:cNvSpPr/>
            <p:nvPr/>
          </p:nvSpPr>
          <p:spPr>
            <a:xfrm>
              <a:off x="1679375" y="2957625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72" y="1"/>
                  </a:moveTo>
                  <a:lnTo>
                    <a:pt x="0" y="49"/>
                  </a:lnTo>
                  <a:lnTo>
                    <a:pt x="48" y="6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0"/>
            <p:cNvSpPr/>
            <p:nvPr/>
          </p:nvSpPr>
          <p:spPr>
            <a:xfrm>
              <a:off x="1974650" y="2904650"/>
              <a:ext cx="1500" cy="2100"/>
            </a:xfrm>
            <a:custGeom>
              <a:avLst/>
              <a:gdLst/>
              <a:ahLst/>
              <a:cxnLst/>
              <a:rect l="l" t="t" r="r" b="b"/>
              <a:pathLst>
                <a:path w="60" h="84" extrusionOk="0">
                  <a:moveTo>
                    <a:pt x="0" y="1"/>
                  </a:moveTo>
                  <a:lnTo>
                    <a:pt x="0" y="72"/>
                  </a:lnTo>
                  <a:lnTo>
                    <a:pt x="60" y="84"/>
                  </a:lnTo>
                  <a:lnTo>
                    <a:pt x="60" y="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0"/>
            <p:cNvSpPr/>
            <p:nvPr/>
          </p:nvSpPr>
          <p:spPr>
            <a:xfrm>
              <a:off x="1993400" y="2901675"/>
              <a:ext cx="4175" cy="2400"/>
            </a:xfrm>
            <a:custGeom>
              <a:avLst/>
              <a:gdLst/>
              <a:ahLst/>
              <a:cxnLst/>
              <a:rect l="l" t="t" r="r" b="b"/>
              <a:pathLst>
                <a:path w="167" h="96" extrusionOk="0">
                  <a:moveTo>
                    <a:pt x="72" y="1"/>
                  </a:moveTo>
                  <a:lnTo>
                    <a:pt x="0" y="84"/>
                  </a:lnTo>
                  <a:lnTo>
                    <a:pt x="119" y="96"/>
                  </a:lnTo>
                  <a:cubicBezTo>
                    <a:pt x="131" y="60"/>
                    <a:pt x="155" y="36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0"/>
            <p:cNvSpPr/>
            <p:nvPr/>
          </p:nvSpPr>
          <p:spPr>
            <a:xfrm>
              <a:off x="1992200" y="2896925"/>
              <a:ext cx="4500" cy="3875"/>
            </a:xfrm>
            <a:custGeom>
              <a:avLst/>
              <a:gdLst/>
              <a:ahLst/>
              <a:cxnLst/>
              <a:rect l="l" t="t" r="r" b="b"/>
              <a:pathLst>
                <a:path w="180" h="155" extrusionOk="0">
                  <a:moveTo>
                    <a:pt x="84" y="0"/>
                  </a:moveTo>
                  <a:lnTo>
                    <a:pt x="1" y="60"/>
                  </a:lnTo>
                  <a:lnTo>
                    <a:pt x="48" y="95"/>
                  </a:lnTo>
                  <a:lnTo>
                    <a:pt x="1" y="155"/>
                  </a:lnTo>
                  <a:lnTo>
                    <a:pt x="96" y="155"/>
                  </a:lnTo>
                  <a:cubicBezTo>
                    <a:pt x="132" y="119"/>
                    <a:pt x="155" y="83"/>
                    <a:pt x="179" y="48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0"/>
            <p:cNvSpPr/>
            <p:nvPr/>
          </p:nvSpPr>
          <p:spPr>
            <a:xfrm>
              <a:off x="1952900" y="2864775"/>
              <a:ext cx="2125" cy="1500"/>
            </a:xfrm>
            <a:custGeom>
              <a:avLst/>
              <a:gdLst/>
              <a:ahLst/>
              <a:cxnLst/>
              <a:rect l="l" t="t" r="r" b="b"/>
              <a:pathLst>
                <a:path w="85" h="60" extrusionOk="0">
                  <a:moveTo>
                    <a:pt x="84" y="0"/>
                  </a:moveTo>
                  <a:lnTo>
                    <a:pt x="1" y="24"/>
                  </a:lnTo>
                  <a:lnTo>
                    <a:pt x="84" y="6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0"/>
            <p:cNvSpPr/>
            <p:nvPr/>
          </p:nvSpPr>
          <p:spPr>
            <a:xfrm>
              <a:off x="1981775" y="2878450"/>
              <a:ext cx="4500" cy="5700"/>
            </a:xfrm>
            <a:custGeom>
              <a:avLst/>
              <a:gdLst/>
              <a:ahLst/>
              <a:cxnLst/>
              <a:rect l="l" t="t" r="r" b="b"/>
              <a:pathLst>
                <a:path w="180" h="228" extrusionOk="0">
                  <a:moveTo>
                    <a:pt x="156" y="1"/>
                  </a:moveTo>
                  <a:lnTo>
                    <a:pt x="1" y="156"/>
                  </a:lnTo>
                  <a:cubicBezTo>
                    <a:pt x="1" y="179"/>
                    <a:pt x="1" y="203"/>
                    <a:pt x="13" y="227"/>
                  </a:cubicBezTo>
                  <a:lnTo>
                    <a:pt x="96" y="203"/>
                  </a:lnTo>
                  <a:cubicBezTo>
                    <a:pt x="108" y="179"/>
                    <a:pt x="120" y="144"/>
                    <a:pt x="132" y="120"/>
                  </a:cubicBezTo>
                  <a:cubicBezTo>
                    <a:pt x="156" y="96"/>
                    <a:pt x="168" y="72"/>
                    <a:pt x="179" y="60"/>
                  </a:cubicBez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0"/>
            <p:cNvSpPr/>
            <p:nvPr/>
          </p:nvSpPr>
          <p:spPr>
            <a:xfrm>
              <a:off x="1977025" y="2876375"/>
              <a:ext cx="6575" cy="5075"/>
            </a:xfrm>
            <a:custGeom>
              <a:avLst/>
              <a:gdLst/>
              <a:ahLst/>
              <a:cxnLst/>
              <a:rect l="l" t="t" r="r" b="b"/>
              <a:pathLst>
                <a:path w="263" h="203" extrusionOk="0">
                  <a:moveTo>
                    <a:pt x="262" y="1"/>
                  </a:moveTo>
                  <a:lnTo>
                    <a:pt x="72" y="72"/>
                  </a:lnTo>
                  <a:lnTo>
                    <a:pt x="0" y="167"/>
                  </a:lnTo>
                  <a:lnTo>
                    <a:pt x="84" y="203"/>
                  </a:lnTo>
                  <a:lnTo>
                    <a:pt x="203" y="191"/>
                  </a:lnTo>
                  <a:cubicBezTo>
                    <a:pt x="215" y="155"/>
                    <a:pt x="250" y="108"/>
                    <a:pt x="262" y="60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0"/>
            <p:cNvSpPr/>
            <p:nvPr/>
          </p:nvSpPr>
          <p:spPr>
            <a:xfrm>
              <a:off x="1992500" y="2882025"/>
              <a:ext cx="10450" cy="14625"/>
            </a:xfrm>
            <a:custGeom>
              <a:avLst/>
              <a:gdLst/>
              <a:ahLst/>
              <a:cxnLst/>
              <a:rect l="l" t="t" r="r" b="b"/>
              <a:pathLst>
                <a:path w="418" h="585" extrusionOk="0">
                  <a:moveTo>
                    <a:pt x="286" y="1"/>
                  </a:moveTo>
                  <a:lnTo>
                    <a:pt x="155" y="60"/>
                  </a:lnTo>
                  <a:cubicBezTo>
                    <a:pt x="155" y="72"/>
                    <a:pt x="155" y="84"/>
                    <a:pt x="167" y="96"/>
                  </a:cubicBezTo>
                  <a:lnTo>
                    <a:pt x="60" y="179"/>
                  </a:lnTo>
                  <a:cubicBezTo>
                    <a:pt x="60" y="227"/>
                    <a:pt x="48" y="263"/>
                    <a:pt x="48" y="310"/>
                  </a:cubicBezTo>
                  <a:lnTo>
                    <a:pt x="72" y="334"/>
                  </a:lnTo>
                  <a:cubicBezTo>
                    <a:pt x="36" y="370"/>
                    <a:pt x="24" y="406"/>
                    <a:pt x="0" y="441"/>
                  </a:cubicBezTo>
                  <a:lnTo>
                    <a:pt x="48" y="465"/>
                  </a:lnTo>
                  <a:lnTo>
                    <a:pt x="239" y="322"/>
                  </a:lnTo>
                  <a:lnTo>
                    <a:pt x="250" y="346"/>
                  </a:lnTo>
                  <a:cubicBezTo>
                    <a:pt x="215" y="382"/>
                    <a:pt x="191" y="417"/>
                    <a:pt x="155" y="453"/>
                  </a:cubicBezTo>
                  <a:lnTo>
                    <a:pt x="120" y="560"/>
                  </a:lnTo>
                  <a:lnTo>
                    <a:pt x="191" y="584"/>
                  </a:lnTo>
                  <a:lnTo>
                    <a:pt x="334" y="417"/>
                  </a:lnTo>
                  <a:cubicBezTo>
                    <a:pt x="358" y="346"/>
                    <a:pt x="393" y="287"/>
                    <a:pt x="417" y="215"/>
                  </a:cubicBezTo>
                  <a:lnTo>
                    <a:pt x="358" y="167"/>
                  </a:lnTo>
                  <a:cubicBezTo>
                    <a:pt x="358" y="132"/>
                    <a:pt x="358" y="96"/>
                    <a:pt x="370" y="60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0"/>
            <p:cNvSpPr/>
            <p:nvPr/>
          </p:nvSpPr>
          <p:spPr>
            <a:xfrm>
              <a:off x="1987450" y="2876675"/>
              <a:ext cx="3575" cy="4200"/>
            </a:xfrm>
            <a:custGeom>
              <a:avLst/>
              <a:gdLst/>
              <a:ahLst/>
              <a:cxnLst/>
              <a:rect l="l" t="t" r="r" b="b"/>
              <a:pathLst>
                <a:path w="143" h="168" extrusionOk="0">
                  <a:moveTo>
                    <a:pt x="60" y="0"/>
                  </a:moveTo>
                  <a:lnTo>
                    <a:pt x="36" y="84"/>
                  </a:lnTo>
                  <a:lnTo>
                    <a:pt x="0" y="143"/>
                  </a:lnTo>
                  <a:lnTo>
                    <a:pt x="95" y="167"/>
                  </a:lnTo>
                  <a:lnTo>
                    <a:pt x="143" y="84"/>
                  </a:lnTo>
                  <a:cubicBezTo>
                    <a:pt x="131" y="60"/>
                    <a:pt x="119" y="36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0"/>
            <p:cNvSpPr/>
            <p:nvPr/>
          </p:nvSpPr>
          <p:spPr>
            <a:xfrm>
              <a:off x="1940100" y="2846900"/>
              <a:ext cx="3600" cy="2425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84" y="1"/>
                  </a:moveTo>
                  <a:cubicBezTo>
                    <a:pt x="60" y="37"/>
                    <a:pt x="25" y="60"/>
                    <a:pt x="1" y="96"/>
                  </a:cubicBezTo>
                  <a:lnTo>
                    <a:pt x="72" y="96"/>
                  </a:lnTo>
                  <a:cubicBezTo>
                    <a:pt x="96" y="72"/>
                    <a:pt x="120" y="48"/>
                    <a:pt x="144" y="25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0"/>
            <p:cNvSpPr/>
            <p:nvPr/>
          </p:nvSpPr>
          <p:spPr>
            <a:xfrm>
              <a:off x="1935950" y="2849000"/>
              <a:ext cx="19950" cy="18775"/>
            </a:xfrm>
            <a:custGeom>
              <a:avLst/>
              <a:gdLst/>
              <a:ahLst/>
              <a:cxnLst/>
              <a:rect l="l" t="t" r="r" b="b"/>
              <a:pathLst>
                <a:path w="798" h="751" extrusionOk="0">
                  <a:moveTo>
                    <a:pt x="334" y="0"/>
                  </a:moveTo>
                  <a:lnTo>
                    <a:pt x="179" y="95"/>
                  </a:lnTo>
                  <a:lnTo>
                    <a:pt x="179" y="143"/>
                  </a:lnTo>
                  <a:lnTo>
                    <a:pt x="131" y="179"/>
                  </a:lnTo>
                  <a:lnTo>
                    <a:pt x="48" y="119"/>
                  </a:lnTo>
                  <a:cubicBezTo>
                    <a:pt x="48" y="155"/>
                    <a:pt x="24" y="191"/>
                    <a:pt x="24" y="226"/>
                  </a:cubicBezTo>
                  <a:lnTo>
                    <a:pt x="72" y="310"/>
                  </a:lnTo>
                  <a:lnTo>
                    <a:pt x="155" y="310"/>
                  </a:lnTo>
                  <a:cubicBezTo>
                    <a:pt x="155" y="334"/>
                    <a:pt x="143" y="345"/>
                    <a:pt x="131" y="369"/>
                  </a:cubicBezTo>
                  <a:lnTo>
                    <a:pt x="36" y="369"/>
                  </a:lnTo>
                  <a:cubicBezTo>
                    <a:pt x="24" y="405"/>
                    <a:pt x="12" y="441"/>
                    <a:pt x="0" y="476"/>
                  </a:cubicBezTo>
                  <a:lnTo>
                    <a:pt x="131" y="536"/>
                  </a:lnTo>
                  <a:lnTo>
                    <a:pt x="131" y="619"/>
                  </a:lnTo>
                  <a:lnTo>
                    <a:pt x="215" y="619"/>
                  </a:lnTo>
                  <a:lnTo>
                    <a:pt x="167" y="703"/>
                  </a:lnTo>
                  <a:lnTo>
                    <a:pt x="298" y="750"/>
                  </a:lnTo>
                  <a:lnTo>
                    <a:pt x="417" y="715"/>
                  </a:lnTo>
                  <a:lnTo>
                    <a:pt x="465" y="619"/>
                  </a:lnTo>
                  <a:cubicBezTo>
                    <a:pt x="453" y="595"/>
                    <a:pt x="429" y="572"/>
                    <a:pt x="417" y="548"/>
                  </a:cubicBezTo>
                  <a:lnTo>
                    <a:pt x="298" y="465"/>
                  </a:lnTo>
                  <a:lnTo>
                    <a:pt x="298" y="381"/>
                  </a:lnTo>
                  <a:lnTo>
                    <a:pt x="512" y="488"/>
                  </a:lnTo>
                  <a:lnTo>
                    <a:pt x="548" y="560"/>
                  </a:lnTo>
                  <a:lnTo>
                    <a:pt x="703" y="595"/>
                  </a:lnTo>
                  <a:cubicBezTo>
                    <a:pt x="715" y="584"/>
                    <a:pt x="738" y="572"/>
                    <a:pt x="762" y="560"/>
                  </a:cubicBezTo>
                  <a:cubicBezTo>
                    <a:pt x="750" y="524"/>
                    <a:pt x="738" y="488"/>
                    <a:pt x="727" y="453"/>
                  </a:cubicBezTo>
                  <a:lnTo>
                    <a:pt x="774" y="393"/>
                  </a:lnTo>
                  <a:lnTo>
                    <a:pt x="691" y="357"/>
                  </a:lnTo>
                  <a:lnTo>
                    <a:pt x="560" y="393"/>
                  </a:lnTo>
                  <a:lnTo>
                    <a:pt x="536" y="334"/>
                  </a:lnTo>
                  <a:lnTo>
                    <a:pt x="322" y="238"/>
                  </a:lnTo>
                  <a:cubicBezTo>
                    <a:pt x="322" y="238"/>
                    <a:pt x="322" y="226"/>
                    <a:pt x="322" y="226"/>
                  </a:cubicBezTo>
                  <a:lnTo>
                    <a:pt x="488" y="250"/>
                  </a:lnTo>
                  <a:lnTo>
                    <a:pt x="607" y="286"/>
                  </a:lnTo>
                  <a:lnTo>
                    <a:pt x="703" y="274"/>
                  </a:lnTo>
                  <a:lnTo>
                    <a:pt x="750" y="203"/>
                  </a:lnTo>
                  <a:lnTo>
                    <a:pt x="703" y="179"/>
                  </a:lnTo>
                  <a:lnTo>
                    <a:pt x="798" y="119"/>
                  </a:lnTo>
                  <a:cubicBezTo>
                    <a:pt x="786" y="95"/>
                    <a:pt x="786" y="84"/>
                    <a:pt x="774" y="60"/>
                  </a:cubicBezTo>
                  <a:lnTo>
                    <a:pt x="619" y="48"/>
                  </a:lnTo>
                  <a:lnTo>
                    <a:pt x="536" y="107"/>
                  </a:lnTo>
                  <a:cubicBezTo>
                    <a:pt x="524" y="131"/>
                    <a:pt x="524" y="143"/>
                    <a:pt x="512" y="167"/>
                  </a:cubicBezTo>
                  <a:lnTo>
                    <a:pt x="453" y="131"/>
                  </a:lnTo>
                  <a:cubicBezTo>
                    <a:pt x="465" y="107"/>
                    <a:pt x="477" y="84"/>
                    <a:pt x="488" y="60"/>
                  </a:cubicBezTo>
                  <a:cubicBezTo>
                    <a:pt x="500" y="36"/>
                    <a:pt x="477" y="24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0"/>
            <p:cNvSpPr/>
            <p:nvPr/>
          </p:nvSpPr>
          <p:spPr>
            <a:xfrm>
              <a:off x="1979100" y="2869225"/>
              <a:ext cx="6275" cy="6875"/>
            </a:xfrm>
            <a:custGeom>
              <a:avLst/>
              <a:gdLst/>
              <a:ahLst/>
              <a:cxnLst/>
              <a:rect l="l" t="t" r="r" b="b"/>
              <a:pathLst>
                <a:path w="251" h="275" extrusionOk="0">
                  <a:moveTo>
                    <a:pt x="144" y="1"/>
                  </a:moveTo>
                  <a:lnTo>
                    <a:pt x="72" y="60"/>
                  </a:lnTo>
                  <a:lnTo>
                    <a:pt x="1" y="215"/>
                  </a:lnTo>
                  <a:lnTo>
                    <a:pt x="24" y="251"/>
                  </a:lnTo>
                  <a:lnTo>
                    <a:pt x="72" y="275"/>
                  </a:lnTo>
                  <a:lnTo>
                    <a:pt x="203" y="191"/>
                  </a:lnTo>
                  <a:lnTo>
                    <a:pt x="251" y="96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0"/>
            <p:cNvSpPr/>
            <p:nvPr/>
          </p:nvSpPr>
          <p:spPr>
            <a:xfrm>
              <a:off x="1956775" y="2843325"/>
              <a:ext cx="14325" cy="27725"/>
            </a:xfrm>
            <a:custGeom>
              <a:avLst/>
              <a:gdLst/>
              <a:ahLst/>
              <a:cxnLst/>
              <a:rect l="l" t="t" r="r" b="b"/>
              <a:pathLst>
                <a:path w="573" h="1109" extrusionOk="0">
                  <a:moveTo>
                    <a:pt x="60" y="1"/>
                  </a:moveTo>
                  <a:cubicBezTo>
                    <a:pt x="48" y="49"/>
                    <a:pt x="36" y="96"/>
                    <a:pt x="25" y="144"/>
                  </a:cubicBezTo>
                  <a:cubicBezTo>
                    <a:pt x="48" y="215"/>
                    <a:pt x="72" y="299"/>
                    <a:pt x="96" y="382"/>
                  </a:cubicBezTo>
                  <a:lnTo>
                    <a:pt x="25" y="537"/>
                  </a:lnTo>
                  <a:cubicBezTo>
                    <a:pt x="36" y="572"/>
                    <a:pt x="48" y="620"/>
                    <a:pt x="60" y="668"/>
                  </a:cubicBezTo>
                  <a:lnTo>
                    <a:pt x="167" y="668"/>
                  </a:lnTo>
                  <a:lnTo>
                    <a:pt x="132" y="727"/>
                  </a:lnTo>
                  <a:lnTo>
                    <a:pt x="191" y="763"/>
                  </a:lnTo>
                  <a:lnTo>
                    <a:pt x="60" y="811"/>
                  </a:lnTo>
                  <a:lnTo>
                    <a:pt x="1" y="894"/>
                  </a:lnTo>
                  <a:lnTo>
                    <a:pt x="25" y="977"/>
                  </a:lnTo>
                  <a:cubicBezTo>
                    <a:pt x="13" y="1013"/>
                    <a:pt x="13" y="1049"/>
                    <a:pt x="1" y="1084"/>
                  </a:cubicBezTo>
                  <a:lnTo>
                    <a:pt x="84" y="1108"/>
                  </a:lnTo>
                  <a:lnTo>
                    <a:pt x="155" y="1013"/>
                  </a:lnTo>
                  <a:lnTo>
                    <a:pt x="298" y="882"/>
                  </a:lnTo>
                  <a:cubicBezTo>
                    <a:pt x="298" y="846"/>
                    <a:pt x="286" y="799"/>
                    <a:pt x="286" y="763"/>
                  </a:cubicBezTo>
                  <a:lnTo>
                    <a:pt x="394" y="751"/>
                  </a:lnTo>
                  <a:lnTo>
                    <a:pt x="429" y="692"/>
                  </a:lnTo>
                  <a:cubicBezTo>
                    <a:pt x="429" y="668"/>
                    <a:pt x="417" y="656"/>
                    <a:pt x="417" y="632"/>
                  </a:cubicBezTo>
                  <a:cubicBezTo>
                    <a:pt x="417" y="596"/>
                    <a:pt x="429" y="584"/>
                    <a:pt x="429" y="572"/>
                  </a:cubicBezTo>
                  <a:cubicBezTo>
                    <a:pt x="406" y="477"/>
                    <a:pt x="370" y="394"/>
                    <a:pt x="334" y="311"/>
                  </a:cubicBezTo>
                  <a:lnTo>
                    <a:pt x="334" y="227"/>
                  </a:lnTo>
                  <a:lnTo>
                    <a:pt x="441" y="358"/>
                  </a:lnTo>
                  <a:cubicBezTo>
                    <a:pt x="465" y="418"/>
                    <a:pt x="477" y="477"/>
                    <a:pt x="489" y="537"/>
                  </a:cubicBezTo>
                  <a:lnTo>
                    <a:pt x="548" y="537"/>
                  </a:lnTo>
                  <a:lnTo>
                    <a:pt x="572" y="406"/>
                  </a:lnTo>
                  <a:lnTo>
                    <a:pt x="429" y="144"/>
                  </a:lnTo>
                  <a:lnTo>
                    <a:pt x="322" y="108"/>
                  </a:lnTo>
                  <a:lnTo>
                    <a:pt x="155" y="108"/>
                  </a:lnTo>
                  <a:lnTo>
                    <a:pt x="120" y="3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0"/>
            <p:cNvSpPr/>
            <p:nvPr/>
          </p:nvSpPr>
          <p:spPr>
            <a:xfrm>
              <a:off x="1988925" y="2894225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36" y="1"/>
                  </a:moveTo>
                  <a:lnTo>
                    <a:pt x="1" y="60"/>
                  </a:lnTo>
                  <a:lnTo>
                    <a:pt x="60" y="84"/>
                  </a:lnTo>
                  <a:cubicBezTo>
                    <a:pt x="60" y="108"/>
                    <a:pt x="72" y="132"/>
                    <a:pt x="84" y="156"/>
                  </a:cubicBezTo>
                  <a:cubicBezTo>
                    <a:pt x="108" y="120"/>
                    <a:pt x="132" y="84"/>
                    <a:pt x="155" y="49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0"/>
            <p:cNvSpPr/>
            <p:nvPr/>
          </p:nvSpPr>
          <p:spPr>
            <a:xfrm>
              <a:off x="1966300" y="2892750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48" y="0"/>
                  </a:moveTo>
                  <a:lnTo>
                    <a:pt x="1" y="48"/>
                  </a:lnTo>
                  <a:lnTo>
                    <a:pt x="60" y="72"/>
                  </a:lnTo>
                  <a:lnTo>
                    <a:pt x="108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0"/>
            <p:cNvSpPr/>
            <p:nvPr/>
          </p:nvSpPr>
          <p:spPr>
            <a:xfrm>
              <a:off x="1968400" y="29052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95" y="0"/>
                  </a:moveTo>
                  <a:lnTo>
                    <a:pt x="36" y="12"/>
                  </a:lnTo>
                  <a:lnTo>
                    <a:pt x="0" y="48"/>
                  </a:lnTo>
                  <a:lnTo>
                    <a:pt x="71" y="96"/>
                  </a:lnTo>
                  <a:lnTo>
                    <a:pt x="155" y="3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0"/>
            <p:cNvSpPr/>
            <p:nvPr/>
          </p:nvSpPr>
          <p:spPr>
            <a:xfrm>
              <a:off x="1957675" y="2871325"/>
              <a:ext cx="10750" cy="18775"/>
            </a:xfrm>
            <a:custGeom>
              <a:avLst/>
              <a:gdLst/>
              <a:ahLst/>
              <a:cxnLst/>
              <a:rect l="l" t="t" r="r" b="b"/>
              <a:pathLst>
                <a:path w="430" h="751" extrusionOk="0">
                  <a:moveTo>
                    <a:pt x="179" y="0"/>
                  </a:moveTo>
                  <a:lnTo>
                    <a:pt x="119" y="24"/>
                  </a:lnTo>
                  <a:cubicBezTo>
                    <a:pt x="131" y="48"/>
                    <a:pt x="143" y="72"/>
                    <a:pt x="155" y="95"/>
                  </a:cubicBezTo>
                  <a:lnTo>
                    <a:pt x="48" y="107"/>
                  </a:lnTo>
                  <a:cubicBezTo>
                    <a:pt x="36" y="131"/>
                    <a:pt x="24" y="155"/>
                    <a:pt x="12" y="179"/>
                  </a:cubicBezTo>
                  <a:cubicBezTo>
                    <a:pt x="0" y="203"/>
                    <a:pt x="36" y="238"/>
                    <a:pt x="36" y="262"/>
                  </a:cubicBezTo>
                  <a:lnTo>
                    <a:pt x="108" y="262"/>
                  </a:lnTo>
                  <a:lnTo>
                    <a:pt x="60" y="381"/>
                  </a:lnTo>
                  <a:lnTo>
                    <a:pt x="167" y="381"/>
                  </a:lnTo>
                  <a:lnTo>
                    <a:pt x="191" y="429"/>
                  </a:lnTo>
                  <a:lnTo>
                    <a:pt x="143" y="500"/>
                  </a:lnTo>
                  <a:lnTo>
                    <a:pt x="60" y="488"/>
                  </a:lnTo>
                  <a:cubicBezTo>
                    <a:pt x="48" y="512"/>
                    <a:pt x="48" y="536"/>
                    <a:pt x="36" y="560"/>
                  </a:cubicBezTo>
                  <a:lnTo>
                    <a:pt x="60" y="595"/>
                  </a:lnTo>
                  <a:cubicBezTo>
                    <a:pt x="60" y="619"/>
                    <a:pt x="48" y="655"/>
                    <a:pt x="36" y="679"/>
                  </a:cubicBezTo>
                  <a:lnTo>
                    <a:pt x="48" y="738"/>
                  </a:lnTo>
                  <a:lnTo>
                    <a:pt x="108" y="750"/>
                  </a:lnTo>
                  <a:cubicBezTo>
                    <a:pt x="108" y="703"/>
                    <a:pt x="108" y="643"/>
                    <a:pt x="119" y="595"/>
                  </a:cubicBezTo>
                  <a:lnTo>
                    <a:pt x="167" y="619"/>
                  </a:lnTo>
                  <a:cubicBezTo>
                    <a:pt x="167" y="643"/>
                    <a:pt x="167" y="679"/>
                    <a:pt x="155" y="703"/>
                  </a:cubicBezTo>
                  <a:lnTo>
                    <a:pt x="274" y="631"/>
                  </a:lnTo>
                  <a:lnTo>
                    <a:pt x="298" y="560"/>
                  </a:lnTo>
                  <a:lnTo>
                    <a:pt x="274" y="488"/>
                  </a:lnTo>
                  <a:cubicBezTo>
                    <a:pt x="310" y="429"/>
                    <a:pt x="358" y="369"/>
                    <a:pt x="393" y="310"/>
                  </a:cubicBezTo>
                  <a:cubicBezTo>
                    <a:pt x="405" y="250"/>
                    <a:pt x="417" y="191"/>
                    <a:pt x="429" y="131"/>
                  </a:cubicBezTo>
                  <a:lnTo>
                    <a:pt x="370" y="107"/>
                  </a:lnTo>
                  <a:cubicBezTo>
                    <a:pt x="358" y="131"/>
                    <a:pt x="346" y="143"/>
                    <a:pt x="334" y="167"/>
                  </a:cubicBezTo>
                  <a:lnTo>
                    <a:pt x="298" y="131"/>
                  </a:lnTo>
                  <a:cubicBezTo>
                    <a:pt x="298" y="107"/>
                    <a:pt x="310" y="72"/>
                    <a:pt x="322" y="48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0"/>
            <p:cNvSpPr/>
            <p:nvPr/>
          </p:nvSpPr>
          <p:spPr>
            <a:xfrm>
              <a:off x="1968675" y="2908525"/>
              <a:ext cx="6575" cy="5675"/>
            </a:xfrm>
            <a:custGeom>
              <a:avLst/>
              <a:gdLst/>
              <a:ahLst/>
              <a:cxnLst/>
              <a:rect l="l" t="t" r="r" b="b"/>
              <a:pathLst>
                <a:path w="263" h="227" extrusionOk="0">
                  <a:moveTo>
                    <a:pt x="60" y="0"/>
                  </a:moveTo>
                  <a:lnTo>
                    <a:pt x="13" y="24"/>
                  </a:lnTo>
                  <a:lnTo>
                    <a:pt x="1" y="84"/>
                  </a:lnTo>
                  <a:lnTo>
                    <a:pt x="132" y="143"/>
                  </a:lnTo>
                  <a:lnTo>
                    <a:pt x="156" y="215"/>
                  </a:lnTo>
                  <a:lnTo>
                    <a:pt x="215" y="227"/>
                  </a:lnTo>
                  <a:lnTo>
                    <a:pt x="263" y="96"/>
                  </a:lnTo>
                  <a:lnTo>
                    <a:pt x="144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0"/>
            <p:cNvSpPr/>
            <p:nvPr/>
          </p:nvSpPr>
          <p:spPr>
            <a:xfrm>
              <a:off x="1965700" y="2886200"/>
              <a:ext cx="5975" cy="4775"/>
            </a:xfrm>
            <a:custGeom>
              <a:avLst/>
              <a:gdLst/>
              <a:ahLst/>
              <a:cxnLst/>
              <a:rect l="l" t="t" r="r" b="b"/>
              <a:pathLst>
                <a:path w="239" h="191" extrusionOk="0">
                  <a:moveTo>
                    <a:pt x="144" y="0"/>
                  </a:moveTo>
                  <a:lnTo>
                    <a:pt x="49" y="60"/>
                  </a:lnTo>
                  <a:lnTo>
                    <a:pt x="1" y="191"/>
                  </a:lnTo>
                  <a:lnTo>
                    <a:pt x="60" y="191"/>
                  </a:lnTo>
                  <a:lnTo>
                    <a:pt x="120" y="120"/>
                  </a:lnTo>
                  <a:lnTo>
                    <a:pt x="191" y="84"/>
                  </a:lnTo>
                  <a:cubicBezTo>
                    <a:pt x="203" y="60"/>
                    <a:pt x="215" y="36"/>
                    <a:pt x="239" y="12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0"/>
            <p:cNvSpPr/>
            <p:nvPr/>
          </p:nvSpPr>
          <p:spPr>
            <a:xfrm>
              <a:off x="1956475" y="2893350"/>
              <a:ext cx="2425" cy="1200"/>
            </a:xfrm>
            <a:custGeom>
              <a:avLst/>
              <a:gdLst/>
              <a:ahLst/>
              <a:cxnLst/>
              <a:rect l="l" t="t" r="r" b="b"/>
              <a:pathLst>
                <a:path w="97" h="48" extrusionOk="0">
                  <a:moveTo>
                    <a:pt x="1" y="0"/>
                  </a:moveTo>
                  <a:lnTo>
                    <a:pt x="48" y="48"/>
                  </a:lnTo>
                  <a:cubicBezTo>
                    <a:pt x="60" y="36"/>
                    <a:pt x="72" y="12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0"/>
            <p:cNvSpPr/>
            <p:nvPr/>
          </p:nvSpPr>
          <p:spPr>
            <a:xfrm>
              <a:off x="1965700" y="2866250"/>
              <a:ext cx="13725" cy="14625"/>
            </a:xfrm>
            <a:custGeom>
              <a:avLst/>
              <a:gdLst/>
              <a:ahLst/>
              <a:cxnLst/>
              <a:rect l="l" t="t" r="r" b="b"/>
              <a:pathLst>
                <a:path w="549" h="585" extrusionOk="0">
                  <a:moveTo>
                    <a:pt x="394" y="1"/>
                  </a:moveTo>
                  <a:lnTo>
                    <a:pt x="299" y="48"/>
                  </a:lnTo>
                  <a:lnTo>
                    <a:pt x="144" y="13"/>
                  </a:lnTo>
                  <a:lnTo>
                    <a:pt x="1" y="72"/>
                  </a:lnTo>
                  <a:lnTo>
                    <a:pt x="1" y="132"/>
                  </a:lnTo>
                  <a:lnTo>
                    <a:pt x="60" y="156"/>
                  </a:lnTo>
                  <a:lnTo>
                    <a:pt x="60" y="227"/>
                  </a:lnTo>
                  <a:lnTo>
                    <a:pt x="179" y="215"/>
                  </a:lnTo>
                  <a:lnTo>
                    <a:pt x="179" y="215"/>
                  </a:lnTo>
                  <a:cubicBezTo>
                    <a:pt x="168" y="239"/>
                    <a:pt x="156" y="263"/>
                    <a:pt x="144" y="286"/>
                  </a:cubicBezTo>
                  <a:lnTo>
                    <a:pt x="144" y="489"/>
                  </a:lnTo>
                  <a:lnTo>
                    <a:pt x="179" y="584"/>
                  </a:lnTo>
                  <a:lnTo>
                    <a:pt x="263" y="560"/>
                  </a:lnTo>
                  <a:lnTo>
                    <a:pt x="310" y="477"/>
                  </a:lnTo>
                  <a:lnTo>
                    <a:pt x="370" y="477"/>
                  </a:lnTo>
                  <a:lnTo>
                    <a:pt x="430" y="417"/>
                  </a:lnTo>
                  <a:lnTo>
                    <a:pt x="334" y="382"/>
                  </a:lnTo>
                  <a:lnTo>
                    <a:pt x="370" y="334"/>
                  </a:lnTo>
                  <a:cubicBezTo>
                    <a:pt x="358" y="298"/>
                    <a:pt x="346" y="275"/>
                    <a:pt x="334" y="251"/>
                  </a:cubicBezTo>
                  <a:lnTo>
                    <a:pt x="394" y="203"/>
                  </a:lnTo>
                  <a:cubicBezTo>
                    <a:pt x="418" y="239"/>
                    <a:pt x="430" y="263"/>
                    <a:pt x="453" y="298"/>
                  </a:cubicBezTo>
                  <a:lnTo>
                    <a:pt x="501" y="263"/>
                  </a:lnTo>
                  <a:lnTo>
                    <a:pt x="549" y="132"/>
                  </a:lnTo>
                  <a:lnTo>
                    <a:pt x="513" y="36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0"/>
            <p:cNvSpPr/>
            <p:nvPr/>
          </p:nvSpPr>
          <p:spPr>
            <a:xfrm>
              <a:off x="1945475" y="2865375"/>
              <a:ext cx="9850" cy="23525"/>
            </a:xfrm>
            <a:custGeom>
              <a:avLst/>
              <a:gdLst/>
              <a:ahLst/>
              <a:cxnLst/>
              <a:rect l="l" t="t" r="r" b="b"/>
              <a:pathLst>
                <a:path w="394" h="941" extrusionOk="0">
                  <a:moveTo>
                    <a:pt x="215" y="0"/>
                  </a:moveTo>
                  <a:lnTo>
                    <a:pt x="143" y="12"/>
                  </a:lnTo>
                  <a:cubicBezTo>
                    <a:pt x="143" y="24"/>
                    <a:pt x="131" y="48"/>
                    <a:pt x="119" y="71"/>
                  </a:cubicBezTo>
                  <a:cubicBezTo>
                    <a:pt x="96" y="95"/>
                    <a:pt x="48" y="119"/>
                    <a:pt x="24" y="143"/>
                  </a:cubicBezTo>
                  <a:lnTo>
                    <a:pt x="60" y="179"/>
                  </a:lnTo>
                  <a:lnTo>
                    <a:pt x="167" y="191"/>
                  </a:lnTo>
                  <a:lnTo>
                    <a:pt x="119" y="262"/>
                  </a:lnTo>
                  <a:cubicBezTo>
                    <a:pt x="119" y="286"/>
                    <a:pt x="131" y="321"/>
                    <a:pt x="131" y="345"/>
                  </a:cubicBezTo>
                  <a:cubicBezTo>
                    <a:pt x="143" y="369"/>
                    <a:pt x="107" y="393"/>
                    <a:pt x="96" y="417"/>
                  </a:cubicBezTo>
                  <a:lnTo>
                    <a:pt x="0" y="476"/>
                  </a:lnTo>
                  <a:cubicBezTo>
                    <a:pt x="0" y="476"/>
                    <a:pt x="12" y="488"/>
                    <a:pt x="12" y="500"/>
                  </a:cubicBezTo>
                  <a:lnTo>
                    <a:pt x="155" y="476"/>
                  </a:lnTo>
                  <a:lnTo>
                    <a:pt x="131" y="524"/>
                  </a:lnTo>
                  <a:lnTo>
                    <a:pt x="96" y="560"/>
                  </a:lnTo>
                  <a:lnTo>
                    <a:pt x="119" y="607"/>
                  </a:lnTo>
                  <a:lnTo>
                    <a:pt x="179" y="583"/>
                  </a:lnTo>
                  <a:lnTo>
                    <a:pt x="238" y="536"/>
                  </a:lnTo>
                  <a:lnTo>
                    <a:pt x="262" y="560"/>
                  </a:lnTo>
                  <a:cubicBezTo>
                    <a:pt x="250" y="583"/>
                    <a:pt x="238" y="595"/>
                    <a:pt x="215" y="619"/>
                  </a:cubicBezTo>
                  <a:lnTo>
                    <a:pt x="143" y="655"/>
                  </a:lnTo>
                  <a:cubicBezTo>
                    <a:pt x="131" y="679"/>
                    <a:pt x="131" y="702"/>
                    <a:pt x="119" y="738"/>
                  </a:cubicBezTo>
                  <a:lnTo>
                    <a:pt x="203" y="822"/>
                  </a:lnTo>
                  <a:lnTo>
                    <a:pt x="262" y="822"/>
                  </a:lnTo>
                  <a:lnTo>
                    <a:pt x="262" y="881"/>
                  </a:lnTo>
                  <a:cubicBezTo>
                    <a:pt x="286" y="905"/>
                    <a:pt x="298" y="917"/>
                    <a:pt x="322" y="941"/>
                  </a:cubicBezTo>
                  <a:lnTo>
                    <a:pt x="357" y="905"/>
                  </a:lnTo>
                  <a:lnTo>
                    <a:pt x="357" y="833"/>
                  </a:lnTo>
                  <a:cubicBezTo>
                    <a:pt x="357" y="810"/>
                    <a:pt x="346" y="762"/>
                    <a:pt x="334" y="726"/>
                  </a:cubicBezTo>
                  <a:lnTo>
                    <a:pt x="334" y="619"/>
                  </a:lnTo>
                  <a:lnTo>
                    <a:pt x="381" y="548"/>
                  </a:lnTo>
                  <a:lnTo>
                    <a:pt x="357" y="393"/>
                  </a:lnTo>
                  <a:cubicBezTo>
                    <a:pt x="369" y="381"/>
                    <a:pt x="381" y="357"/>
                    <a:pt x="393" y="345"/>
                  </a:cubicBezTo>
                  <a:cubicBezTo>
                    <a:pt x="393" y="298"/>
                    <a:pt x="381" y="250"/>
                    <a:pt x="381" y="202"/>
                  </a:cubicBezTo>
                  <a:cubicBezTo>
                    <a:pt x="369" y="167"/>
                    <a:pt x="334" y="119"/>
                    <a:pt x="310" y="83"/>
                  </a:cubicBez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0"/>
            <p:cNvSpPr/>
            <p:nvPr/>
          </p:nvSpPr>
          <p:spPr>
            <a:xfrm>
              <a:off x="1966000" y="2902575"/>
              <a:ext cx="2425" cy="2400"/>
            </a:xfrm>
            <a:custGeom>
              <a:avLst/>
              <a:gdLst/>
              <a:ahLst/>
              <a:cxnLst/>
              <a:rect l="l" t="t" r="r" b="b"/>
              <a:pathLst>
                <a:path w="97" h="96" extrusionOk="0">
                  <a:moveTo>
                    <a:pt x="60" y="0"/>
                  </a:moveTo>
                  <a:lnTo>
                    <a:pt x="1" y="96"/>
                  </a:lnTo>
                  <a:lnTo>
                    <a:pt x="96" y="96"/>
                  </a:lnTo>
                  <a:cubicBezTo>
                    <a:pt x="96" y="72"/>
                    <a:pt x="72" y="36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0"/>
            <p:cNvSpPr/>
            <p:nvPr/>
          </p:nvSpPr>
          <p:spPr>
            <a:xfrm>
              <a:off x="1984750" y="2881425"/>
              <a:ext cx="3600" cy="4200"/>
            </a:xfrm>
            <a:custGeom>
              <a:avLst/>
              <a:gdLst/>
              <a:ahLst/>
              <a:cxnLst/>
              <a:rect l="l" t="t" r="r" b="b"/>
              <a:pathLst>
                <a:path w="144" h="168" extrusionOk="0">
                  <a:moveTo>
                    <a:pt x="108" y="1"/>
                  </a:moveTo>
                  <a:lnTo>
                    <a:pt x="37" y="13"/>
                  </a:lnTo>
                  <a:lnTo>
                    <a:pt x="1" y="168"/>
                  </a:lnTo>
                  <a:lnTo>
                    <a:pt x="1" y="168"/>
                  </a:lnTo>
                  <a:lnTo>
                    <a:pt x="72" y="144"/>
                  </a:lnTo>
                  <a:lnTo>
                    <a:pt x="144" y="84"/>
                  </a:lnTo>
                  <a:cubicBezTo>
                    <a:pt x="132" y="49"/>
                    <a:pt x="120" y="25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0"/>
            <p:cNvSpPr/>
            <p:nvPr/>
          </p:nvSpPr>
          <p:spPr>
            <a:xfrm>
              <a:off x="1962725" y="2902575"/>
              <a:ext cx="2425" cy="3000"/>
            </a:xfrm>
            <a:custGeom>
              <a:avLst/>
              <a:gdLst/>
              <a:ahLst/>
              <a:cxnLst/>
              <a:rect l="l" t="t" r="r" b="b"/>
              <a:pathLst>
                <a:path w="97" h="120" extrusionOk="0">
                  <a:moveTo>
                    <a:pt x="96" y="0"/>
                  </a:moveTo>
                  <a:lnTo>
                    <a:pt x="1" y="12"/>
                  </a:lnTo>
                  <a:cubicBezTo>
                    <a:pt x="13" y="48"/>
                    <a:pt x="25" y="84"/>
                    <a:pt x="37" y="11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0"/>
            <p:cNvSpPr/>
            <p:nvPr/>
          </p:nvSpPr>
          <p:spPr>
            <a:xfrm>
              <a:off x="1590375" y="3018350"/>
              <a:ext cx="5975" cy="9250"/>
            </a:xfrm>
            <a:custGeom>
              <a:avLst/>
              <a:gdLst/>
              <a:ahLst/>
              <a:cxnLst/>
              <a:rect l="l" t="t" r="r" b="b"/>
              <a:pathLst>
                <a:path w="239" h="370" extrusionOk="0">
                  <a:moveTo>
                    <a:pt x="238" y="1"/>
                  </a:moveTo>
                  <a:lnTo>
                    <a:pt x="83" y="72"/>
                  </a:lnTo>
                  <a:lnTo>
                    <a:pt x="95" y="108"/>
                  </a:lnTo>
                  <a:lnTo>
                    <a:pt x="12" y="239"/>
                  </a:lnTo>
                  <a:cubicBezTo>
                    <a:pt x="12" y="275"/>
                    <a:pt x="0" y="322"/>
                    <a:pt x="0" y="370"/>
                  </a:cubicBezTo>
                  <a:lnTo>
                    <a:pt x="48" y="275"/>
                  </a:lnTo>
                  <a:lnTo>
                    <a:pt x="179" y="144"/>
                  </a:lnTo>
                  <a:lnTo>
                    <a:pt x="179" y="84"/>
                  </a:lnTo>
                  <a:cubicBezTo>
                    <a:pt x="191" y="60"/>
                    <a:pt x="214" y="25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0"/>
            <p:cNvSpPr/>
            <p:nvPr/>
          </p:nvSpPr>
          <p:spPr>
            <a:xfrm>
              <a:off x="1446300" y="3124025"/>
              <a:ext cx="2400" cy="2100"/>
            </a:xfrm>
            <a:custGeom>
              <a:avLst/>
              <a:gdLst/>
              <a:ahLst/>
              <a:cxnLst/>
              <a:rect l="l" t="t" r="r" b="b"/>
              <a:pathLst>
                <a:path w="96" h="84" extrusionOk="0">
                  <a:moveTo>
                    <a:pt x="48" y="1"/>
                  </a:moveTo>
                  <a:cubicBezTo>
                    <a:pt x="36" y="24"/>
                    <a:pt x="12" y="60"/>
                    <a:pt x="0" y="84"/>
                  </a:cubicBezTo>
                  <a:lnTo>
                    <a:pt x="96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0"/>
            <p:cNvSpPr/>
            <p:nvPr/>
          </p:nvSpPr>
          <p:spPr>
            <a:xfrm>
              <a:off x="1450175" y="3123125"/>
              <a:ext cx="4175" cy="2425"/>
            </a:xfrm>
            <a:custGeom>
              <a:avLst/>
              <a:gdLst/>
              <a:ahLst/>
              <a:cxnLst/>
              <a:rect l="l" t="t" r="r" b="b"/>
              <a:pathLst>
                <a:path w="167" h="97" extrusionOk="0">
                  <a:moveTo>
                    <a:pt x="96" y="1"/>
                  </a:moveTo>
                  <a:lnTo>
                    <a:pt x="0" y="96"/>
                  </a:lnTo>
                  <a:lnTo>
                    <a:pt x="107" y="96"/>
                  </a:lnTo>
                  <a:lnTo>
                    <a:pt x="167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0"/>
            <p:cNvSpPr/>
            <p:nvPr/>
          </p:nvSpPr>
          <p:spPr>
            <a:xfrm>
              <a:off x="1461775" y="3098725"/>
              <a:ext cx="19675" cy="22350"/>
            </a:xfrm>
            <a:custGeom>
              <a:avLst/>
              <a:gdLst/>
              <a:ahLst/>
              <a:cxnLst/>
              <a:rect l="l" t="t" r="r" b="b"/>
              <a:pathLst>
                <a:path w="787" h="894" extrusionOk="0">
                  <a:moveTo>
                    <a:pt x="632" y="0"/>
                  </a:moveTo>
                  <a:cubicBezTo>
                    <a:pt x="608" y="24"/>
                    <a:pt x="572" y="60"/>
                    <a:pt x="548" y="84"/>
                  </a:cubicBezTo>
                  <a:cubicBezTo>
                    <a:pt x="489" y="120"/>
                    <a:pt x="429" y="155"/>
                    <a:pt x="370" y="191"/>
                  </a:cubicBezTo>
                  <a:lnTo>
                    <a:pt x="417" y="215"/>
                  </a:lnTo>
                  <a:cubicBezTo>
                    <a:pt x="417" y="239"/>
                    <a:pt x="417" y="274"/>
                    <a:pt x="405" y="298"/>
                  </a:cubicBezTo>
                  <a:lnTo>
                    <a:pt x="310" y="370"/>
                  </a:lnTo>
                  <a:cubicBezTo>
                    <a:pt x="274" y="429"/>
                    <a:pt x="239" y="477"/>
                    <a:pt x="215" y="524"/>
                  </a:cubicBezTo>
                  <a:lnTo>
                    <a:pt x="227" y="560"/>
                  </a:lnTo>
                  <a:lnTo>
                    <a:pt x="179" y="620"/>
                  </a:lnTo>
                  <a:cubicBezTo>
                    <a:pt x="167" y="655"/>
                    <a:pt x="155" y="703"/>
                    <a:pt x="143" y="739"/>
                  </a:cubicBezTo>
                  <a:lnTo>
                    <a:pt x="84" y="774"/>
                  </a:lnTo>
                  <a:lnTo>
                    <a:pt x="1" y="893"/>
                  </a:lnTo>
                  <a:cubicBezTo>
                    <a:pt x="72" y="858"/>
                    <a:pt x="143" y="822"/>
                    <a:pt x="215" y="786"/>
                  </a:cubicBezTo>
                  <a:lnTo>
                    <a:pt x="286" y="632"/>
                  </a:lnTo>
                  <a:lnTo>
                    <a:pt x="441" y="548"/>
                  </a:lnTo>
                  <a:cubicBezTo>
                    <a:pt x="477" y="477"/>
                    <a:pt x="513" y="405"/>
                    <a:pt x="548" y="334"/>
                  </a:cubicBezTo>
                  <a:lnTo>
                    <a:pt x="691" y="203"/>
                  </a:lnTo>
                  <a:lnTo>
                    <a:pt x="691" y="120"/>
                  </a:lnTo>
                  <a:lnTo>
                    <a:pt x="786" y="36"/>
                  </a:lnTo>
                  <a:lnTo>
                    <a:pt x="703" y="48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0"/>
            <p:cNvSpPr/>
            <p:nvPr/>
          </p:nvSpPr>
          <p:spPr>
            <a:xfrm>
              <a:off x="1481425" y="3079675"/>
              <a:ext cx="24425" cy="22950"/>
            </a:xfrm>
            <a:custGeom>
              <a:avLst/>
              <a:gdLst/>
              <a:ahLst/>
              <a:cxnLst/>
              <a:rect l="l" t="t" r="r" b="b"/>
              <a:pathLst>
                <a:path w="977" h="918" extrusionOk="0">
                  <a:moveTo>
                    <a:pt x="870" y="1"/>
                  </a:moveTo>
                  <a:lnTo>
                    <a:pt x="739" y="48"/>
                  </a:lnTo>
                  <a:lnTo>
                    <a:pt x="667" y="24"/>
                  </a:lnTo>
                  <a:lnTo>
                    <a:pt x="572" y="84"/>
                  </a:lnTo>
                  <a:lnTo>
                    <a:pt x="500" y="203"/>
                  </a:lnTo>
                  <a:cubicBezTo>
                    <a:pt x="500" y="215"/>
                    <a:pt x="512" y="239"/>
                    <a:pt x="524" y="251"/>
                  </a:cubicBezTo>
                  <a:lnTo>
                    <a:pt x="643" y="262"/>
                  </a:lnTo>
                  <a:lnTo>
                    <a:pt x="608" y="310"/>
                  </a:lnTo>
                  <a:lnTo>
                    <a:pt x="477" y="334"/>
                  </a:lnTo>
                  <a:lnTo>
                    <a:pt x="405" y="429"/>
                  </a:lnTo>
                  <a:lnTo>
                    <a:pt x="441" y="477"/>
                  </a:lnTo>
                  <a:lnTo>
                    <a:pt x="393" y="512"/>
                  </a:lnTo>
                  <a:lnTo>
                    <a:pt x="334" y="643"/>
                  </a:lnTo>
                  <a:lnTo>
                    <a:pt x="274" y="679"/>
                  </a:lnTo>
                  <a:lnTo>
                    <a:pt x="167" y="810"/>
                  </a:lnTo>
                  <a:lnTo>
                    <a:pt x="72" y="870"/>
                  </a:lnTo>
                  <a:lnTo>
                    <a:pt x="0" y="905"/>
                  </a:lnTo>
                  <a:lnTo>
                    <a:pt x="96" y="917"/>
                  </a:lnTo>
                  <a:cubicBezTo>
                    <a:pt x="167" y="882"/>
                    <a:pt x="227" y="858"/>
                    <a:pt x="286" y="822"/>
                  </a:cubicBezTo>
                  <a:lnTo>
                    <a:pt x="429" y="715"/>
                  </a:lnTo>
                  <a:lnTo>
                    <a:pt x="500" y="560"/>
                  </a:lnTo>
                  <a:lnTo>
                    <a:pt x="548" y="620"/>
                  </a:lnTo>
                  <a:lnTo>
                    <a:pt x="620" y="608"/>
                  </a:lnTo>
                  <a:lnTo>
                    <a:pt x="620" y="512"/>
                  </a:lnTo>
                  <a:lnTo>
                    <a:pt x="620" y="441"/>
                  </a:lnTo>
                  <a:lnTo>
                    <a:pt x="691" y="417"/>
                  </a:lnTo>
                  <a:lnTo>
                    <a:pt x="739" y="441"/>
                  </a:lnTo>
                  <a:cubicBezTo>
                    <a:pt x="762" y="429"/>
                    <a:pt x="774" y="417"/>
                    <a:pt x="798" y="405"/>
                  </a:cubicBezTo>
                  <a:lnTo>
                    <a:pt x="846" y="286"/>
                  </a:lnTo>
                  <a:lnTo>
                    <a:pt x="977" y="167"/>
                  </a:lnTo>
                  <a:lnTo>
                    <a:pt x="953" y="131"/>
                  </a:lnTo>
                  <a:lnTo>
                    <a:pt x="858" y="167"/>
                  </a:lnTo>
                  <a:cubicBezTo>
                    <a:pt x="881" y="131"/>
                    <a:pt x="905" y="96"/>
                    <a:pt x="941" y="60"/>
                  </a:cubicBezTo>
                  <a:lnTo>
                    <a:pt x="8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0"/>
            <p:cNvSpPr/>
            <p:nvPr/>
          </p:nvSpPr>
          <p:spPr>
            <a:xfrm>
              <a:off x="1446000" y="3127900"/>
              <a:ext cx="3300" cy="1800"/>
            </a:xfrm>
            <a:custGeom>
              <a:avLst/>
              <a:gdLst/>
              <a:ahLst/>
              <a:cxnLst/>
              <a:rect l="l" t="t" r="r" b="b"/>
              <a:pathLst>
                <a:path w="132" h="72" extrusionOk="0">
                  <a:moveTo>
                    <a:pt x="60" y="0"/>
                  </a:moveTo>
                  <a:cubicBezTo>
                    <a:pt x="36" y="24"/>
                    <a:pt x="12" y="48"/>
                    <a:pt x="1" y="72"/>
                  </a:cubicBezTo>
                  <a:lnTo>
                    <a:pt x="96" y="6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0"/>
            <p:cNvSpPr/>
            <p:nvPr/>
          </p:nvSpPr>
          <p:spPr>
            <a:xfrm>
              <a:off x="1430825" y="3138900"/>
              <a:ext cx="2700" cy="2425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12" y="1"/>
                  </a:moveTo>
                  <a:lnTo>
                    <a:pt x="0" y="96"/>
                  </a:lnTo>
                  <a:lnTo>
                    <a:pt x="108" y="7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0"/>
            <p:cNvSpPr/>
            <p:nvPr/>
          </p:nvSpPr>
          <p:spPr>
            <a:xfrm>
              <a:off x="1411775" y="3149625"/>
              <a:ext cx="6575" cy="4775"/>
            </a:xfrm>
            <a:custGeom>
              <a:avLst/>
              <a:gdLst/>
              <a:ahLst/>
              <a:cxnLst/>
              <a:rect l="l" t="t" r="r" b="b"/>
              <a:pathLst>
                <a:path w="263" h="191" extrusionOk="0">
                  <a:moveTo>
                    <a:pt x="262" y="0"/>
                  </a:moveTo>
                  <a:lnTo>
                    <a:pt x="131" y="12"/>
                  </a:lnTo>
                  <a:lnTo>
                    <a:pt x="0" y="96"/>
                  </a:lnTo>
                  <a:lnTo>
                    <a:pt x="0" y="191"/>
                  </a:lnTo>
                  <a:lnTo>
                    <a:pt x="167" y="108"/>
                  </a:lnTo>
                  <a:cubicBezTo>
                    <a:pt x="191" y="72"/>
                    <a:pt x="227" y="36"/>
                    <a:pt x="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0"/>
            <p:cNvSpPr/>
            <p:nvPr/>
          </p:nvSpPr>
          <p:spPr>
            <a:xfrm>
              <a:off x="1437375" y="3132050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72" y="1"/>
                  </a:moveTo>
                  <a:cubicBezTo>
                    <a:pt x="48" y="37"/>
                    <a:pt x="24" y="72"/>
                    <a:pt x="0" y="108"/>
                  </a:cubicBezTo>
                  <a:lnTo>
                    <a:pt x="24" y="168"/>
                  </a:lnTo>
                  <a:lnTo>
                    <a:pt x="119" y="49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0"/>
            <p:cNvSpPr/>
            <p:nvPr/>
          </p:nvSpPr>
          <p:spPr>
            <a:xfrm>
              <a:off x="1521300" y="3067475"/>
              <a:ext cx="4200" cy="1800"/>
            </a:xfrm>
            <a:custGeom>
              <a:avLst/>
              <a:gdLst/>
              <a:ahLst/>
              <a:cxnLst/>
              <a:rect l="l" t="t" r="r" b="b"/>
              <a:pathLst>
                <a:path w="168" h="72" extrusionOk="0">
                  <a:moveTo>
                    <a:pt x="120" y="0"/>
                  </a:moveTo>
                  <a:cubicBezTo>
                    <a:pt x="72" y="24"/>
                    <a:pt x="37" y="24"/>
                    <a:pt x="1" y="48"/>
                  </a:cubicBezTo>
                  <a:lnTo>
                    <a:pt x="37" y="72"/>
                  </a:lnTo>
                  <a:lnTo>
                    <a:pt x="60" y="72"/>
                  </a:lnTo>
                  <a:lnTo>
                    <a:pt x="168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0"/>
            <p:cNvSpPr/>
            <p:nvPr/>
          </p:nvSpPr>
          <p:spPr>
            <a:xfrm>
              <a:off x="1523700" y="3040375"/>
              <a:ext cx="28000" cy="20275"/>
            </a:xfrm>
            <a:custGeom>
              <a:avLst/>
              <a:gdLst/>
              <a:ahLst/>
              <a:cxnLst/>
              <a:rect l="l" t="t" r="r" b="b"/>
              <a:pathLst>
                <a:path w="1120" h="811" extrusionOk="0">
                  <a:moveTo>
                    <a:pt x="810" y="1"/>
                  </a:moveTo>
                  <a:lnTo>
                    <a:pt x="655" y="72"/>
                  </a:lnTo>
                  <a:cubicBezTo>
                    <a:pt x="655" y="84"/>
                    <a:pt x="643" y="96"/>
                    <a:pt x="643" y="120"/>
                  </a:cubicBezTo>
                  <a:lnTo>
                    <a:pt x="560" y="191"/>
                  </a:lnTo>
                  <a:lnTo>
                    <a:pt x="453" y="239"/>
                  </a:lnTo>
                  <a:cubicBezTo>
                    <a:pt x="441" y="251"/>
                    <a:pt x="429" y="275"/>
                    <a:pt x="417" y="287"/>
                  </a:cubicBezTo>
                  <a:lnTo>
                    <a:pt x="274" y="287"/>
                  </a:lnTo>
                  <a:lnTo>
                    <a:pt x="226" y="310"/>
                  </a:lnTo>
                  <a:cubicBezTo>
                    <a:pt x="226" y="370"/>
                    <a:pt x="214" y="418"/>
                    <a:pt x="203" y="477"/>
                  </a:cubicBezTo>
                  <a:lnTo>
                    <a:pt x="167" y="513"/>
                  </a:lnTo>
                  <a:lnTo>
                    <a:pt x="95" y="608"/>
                  </a:lnTo>
                  <a:lnTo>
                    <a:pt x="36" y="620"/>
                  </a:lnTo>
                  <a:lnTo>
                    <a:pt x="0" y="680"/>
                  </a:lnTo>
                  <a:lnTo>
                    <a:pt x="0" y="763"/>
                  </a:lnTo>
                  <a:lnTo>
                    <a:pt x="60" y="811"/>
                  </a:lnTo>
                  <a:lnTo>
                    <a:pt x="191" y="799"/>
                  </a:lnTo>
                  <a:lnTo>
                    <a:pt x="262" y="727"/>
                  </a:lnTo>
                  <a:lnTo>
                    <a:pt x="310" y="703"/>
                  </a:lnTo>
                  <a:lnTo>
                    <a:pt x="393" y="560"/>
                  </a:lnTo>
                  <a:lnTo>
                    <a:pt x="595" y="453"/>
                  </a:lnTo>
                  <a:lnTo>
                    <a:pt x="726" y="406"/>
                  </a:lnTo>
                  <a:lnTo>
                    <a:pt x="893" y="310"/>
                  </a:lnTo>
                  <a:lnTo>
                    <a:pt x="953" y="215"/>
                  </a:lnTo>
                  <a:lnTo>
                    <a:pt x="1119" y="168"/>
                  </a:lnTo>
                  <a:lnTo>
                    <a:pt x="1107" y="132"/>
                  </a:lnTo>
                  <a:lnTo>
                    <a:pt x="905" y="120"/>
                  </a:lnTo>
                  <a:cubicBezTo>
                    <a:pt x="905" y="84"/>
                    <a:pt x="917" y="60"/>
                    <a:pt x="917" y="25"/>
                  </a:cubicBezTo>
                  <a:lnTo>
                    <a:pt x="8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0"/>
            <p:cNvSpPr/>
            <p:nvPr/>
          </p:nvSpPr>
          <p:spPr>
            <a:xfrm>
              <a:off x="1552575" y="3048125"/>
              <a:ext cx="4775" cy="2100"/>
            </a:xfrm>
            <a:custGeom>
              <a:avLst/>
              <a:gdLst/>
              <a:ahLst/>
              <a:cxnLst/>
              <a:rect l="l" t="t" r="r" b="b"/>
              <a:pathLst>
                <a:path w="191" h="84" extrusionOk="0">
                  <a:moveTo>
                    <a:pt x="36" y="0"/>
                  </a:moveTo>
                  <a:lnTo>
                    <a:pt x="0" y="84"/>
                  </a:lnTo>
                  <a:lnTo>
                    <a:pt x="119" y="84"/>
                  </a:lnTo>
                  <a:lnTo>
                    <a:pt x="191" y="1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0"/>
            <p:cNvSpPr/>
            <p:nvPr/>
          </p:nvSpPr>
          <p:spPr>
            <a:xfrm>
              <a:off x="1506725" y="3071925"/>
              <a:ext cx="6275" cy="3300"/>
            </a:xfrm>
            <a:custGeom>
              <a:avLst/>
              <a:gdLst/>
              <a:ahLst/>
              <a:cxnLst/>
              <a:rect l="l" t="t" r="r" b="b"/>
              <a:pathLst>
                <a:path w="251" h="132" extrusionOk="0">
                  <a:moveTo>
                    <a:pt x="108" y="1"/>
                  </a:moveTo>
                  <a:lnTo>
                    <a:pt x="0" y="84"/>
                  </a:lnTo>
                  <a:lnTo>
                    <a:pt x="36" y="132"/>
                  </a:lnTo>
                  <a:lnTo>
                    <a:pt x="167" y="132"/>
                  </a:lnTo>
                  <a:lnTo>
                    <a:pt x="239" y="60"/>
                  </a:lnTo>
                  <a:lnTo>
                    <a:pt x="250" y="13"/>
                  </a:lnTo>
                  <a:lnTo>
                    <a:pt x="179" y="25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0"/>
            <p:cNvSpPr/>
            <p:nvPr/>
          </p:nvSpPr>
          <p:spPr>
            <a:xfrm>
              <a:off x="1440350" y="2938300"/>
              <a:ext cx="9850" cy="3875"/>
            </a:xfrm>
            <a:custGeom>
              <a:avLst/>
              <a:gdLst/>
              <a:ahLst/>
              <a:cxnLst/>
              <a:rect l="l" t="t" r="r" b="b"/>
              <a:pathLst>
                <a:path w="394" h="155" extrusionOk="0">
                  <a:moveTo>
                    <a:pt x="36" y="0"/>
                  </a:moveTo>
                  <a:cubicBezTo>
                    <a:pt x="24" y="24"/>
                    <a:pt x="12" y="36"/>
                    <a:pt x="0" y="60"/>
                  </a:cubicBezTo>
                  <a:lnTo>
                    <a:pt x="60" y="95"/>
                  </a:lnTo>
                  <a:lnTo>
                    <a:pt x="119" y="155"/>
                  </a:lnTo>
                  <a:lnTo>
                    <a:pt x="393" y="155"/>
                  </a:lnTo>
                  <a:cubicBezTo>
                    <a:pt x="393" y="131"/>
                    <a:pt x="381" y="107"/>
                    <a:pt x="381" y="83"/>
                  </a:cubicBezTo>
                  <a:lnTo>
                    <a:pt x="167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0"/>
            <p:cNvSpPr/>
            <p:nvPr/>
          </p:nvSpPr>
          <p:spPr>
            <a:xfrm>
              <a:off x="1513875" y="3068075"/>
              <a:ext cx="3000" cy="3300"/>
            </a:xfrm>
            <a:custGeom>
              <a:avLst/>
              <a:gdLst/>
              <a:ahLst/>
              <a:cxnLst/>
              <a:rect l="l" t="t" r="r" b="b"/>
              <a:pathLst>
                <a:path w="120" h="132" extrusionOk="0">
                  <a:moveTo>
                    <a:pt x="48" y="0"/>
                  </a:moveTo>
                  <a:lnTo>
                    <a:pt x="0" y="12"/>
                  </a:lnTo>
                  <a:lnTo>
                    <a:pt x="36" y="72"/>
                  </a:lnTo>
                  <a:lnTo>
                    <a:pt x="36" y="131"/>
                  </a:lnTo>
                  <a:lnTo>
                    <a:pt x="119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0"/>
            <p:cNvSpPr/>
            <p:nvPr/>
          </p:nvSpPr>
          <p:spPr>
            <a:xfrm>
              <a:off x="1517450" y="3070750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48" y="0"/>
                  </a:moveTo>
                  <a:lnTo>
                    <a:pt x="0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0"/>
            <p:cNvSpPr/>
            <p:nvPr/>
          </p:nvSpPr>
          <p:spPr>
            <a:xfrm>
              <a:off x="1440050" y="2935025"/>
              <a:ext cx="2700" cy="2100"/>
            </a:xfrm>
            <a:custGeom>
              <a:avLst/>
              <a:gdLst/>
              <a:ahLst/>
              <a:cxnLst/>
              <a:rect l="l" t="t" r="r" b="b"/>
              <a:pathLst>
                <a:path w="108" h="84" extrusionOk="0">
                  <a:moveTo>
                    <a:pt x="36" y="0"/>
                  </a:moveTo>
                  <a:lnTo>
                    <a:pt x="0" y="72"/>
                  </a:lnTo>
                  <a:lnTo>
                    <a:pt x="48" y="83"/>
                  </a:lnTo>
                  <a:lnTo>
                    <a:pt x="108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0"/>
            <p:cNvSpPr/>
            <p:nvPr/>
          </p:nvSpPr>
          <p:spPr>
            <a:xfrm>
              <a:off x="1478450" y="2831725"/>
              <a:ext cx="43175" cy="19975"/>
            </a:xfrm>
            <a:custGeom>
              <a:avLst/>
              <a:gdLst/>
              <a:ahLst/>
              <a:cxnLst/>
              <a:rect l="l" t="t" r="r" b="b"/>
              <a:pathLst>
                <a:path w="1727" h="799" extrusionOk="0">
                  <a:moveTo>
                    <a:pt x="286" y="1"/>
                  </a:moveTo>
                  <a:lnTo>
                    <a:pt x="215" y="36"/>
                  </a:lnTo>
                  <a:cubicBezTo>
                    <a:pt x="215" y="96"/>
                    <a:pt x="203" y="167"/>
                    <a:pt x="191" y="227"/>
                  </a:cubicBezTo>
                  <a:cubicBezTo>
                    <a:pt x="131" y="322"/>
                    <a:pt x="60" y="417"/>
                    <a:pt x="0" y="513"/>
                  </a:cubicBezTo>
                  <a:lnTo>
                    <a:pt x="48" y="608"/>
                  </a:lnTo>
                  <a:lnTo>
                    <a:pt x="215" y="632"/>
                  </a:lnTo>
                  <a:lnTo>
                    <a:pt x="334" y="572"/>
                  </a:lnTo>
                  <a:cubicBezTo>
                    <a:pt x="334" y="548"/>
                    <a:pt x="346" y="524"/>
                    <a:pt x="346" y="501"/>
                  </a:cubicBezTo>
                  <a:lnTo>
                    <a:pt x="548" y="405"/>
                  </a:lnTo>
                  <a:lnTo>
                    <a:pt x="715" y="405"/>
                  </a:lnTo>
                  <a:lnTo>
                    <a:pt x="822" y="501"/>
                  </a:lnTo>
                  <a:lnTo>
                    <a:pt x="834" y="608"/>
                  </a:lnTo>
                  <a:lnTo>
                    <a:pt x="1000" y="584"/>
                  </a:lnTo>
                  <a:lnTo>
                    <a:pt x="1072" y="655"/>
                  </a:lnTo>
                  <a:cubicBezTo>
                    <a:pt x="1060" y="703"/>
                    <a:pt x="1036" y="751"/>
                    <a:pt x="1012" y="798"/>
                  </a:cubicBezTo>
                  <a:lnTo>
                    <a:pt x="1131" y="775"/>
                  </a:lnTo>
                  <a:lnTo>
                    <a:pt x="1251" y="620"/>
                  </a:lnTo>
                  <a:lnTo>
                    <a:pt x="1370" y="548"/>
                  </a:lnTo>
                  <a:lnTo>
                    <a:pt x="1405" y="489"/>
                  </a:lnTo>
                  <a:lnTo>
                    <a:pt x="1465" y="441"/>
                  </a:lnTo>
                  <a:lnTo>
                    <a:pt x="1643" y="429"/>
                  </a:lnTo>
                  <a:lnTo>
                    <a:pt x="1727" y="346"/>
                  </a:lnTo>
                  <a:lnTo>
                    <a:pt x="1655" y="286"/>
                  </a:lnTo>
                  <a:lnTo>
                    <a:pt x="1370" y="263"/>
                  </a:lnTo>
                  <a:cubicBezTo>
                    <a:pt x="1358" y="239"/>
                    <a:pt x="1346" y="215"/>
                    <a:pt x="1334" y="191"/>
                  </a:cubicBezTo>
                  <a:lnTo>
                    <a:pt x="1179" y="191"/>
                  </a:lnTo>
                  <a:lnTo>
                    <a:pt x="1060" y="132"/>
                  </a:lnTo>
                  <a:cubicBezTo>
                    <a:pt x="1084" y="108"/>
                    <a:pt x="1096" y="84"/>
                    <a:pt x="1120" y="60"/>
                  </a:cubicBezTo>
                  <a:cubicBezTo>
                    <a:pt x="1131" y="36"/>
                    <a:pt x="1120" y="24"/>
                    <a:pt x="1108" y="13"/>
                  </a:cubicBezTo>
                  <a:lnTo>
                    <a:pt x="953" y="1"/>
                  </a:lnTo>
                  <a:lnTo>
                    <a:pt x="727" y="96"/>
                  </a:lnTo>
                  <a:lnTo>
                    <a:pt x="679" y="155"/>
                  </a:lnTo>
                  <a:lnTo>
                    <a:pt x="536" y="215"/>
                  </a:lnTo>
                  <a:lnTo>
                    <a:pt x="500" y="167"/>
                  </a:lnTo>
                  <a:lnTo>
                    <a:pt x="334" y="215"/>
                  </a:lnTo>
                  <a:cubicBezTo>
                    <a:pt x="346" y="191"/>
                    <a:pt x="346" y="167"/>
                    <a:pt x="358" y="143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0"/>
            <p:cNvSpPr/>
            <p:nvPr/>
          </p:nvSpPr>
          <p:spPr>
            <a:xfrm>
              <a:off x="1516550" y="2912100"/>
              <a:ext cx="24725" cy="15200"/>
            </a:xfrm>
            <a:custGeom>
              <a:avLst/>
              <a:gdLst/>
              <a:ahLst/>
              <a:cxnLst/>
              <a:rect l="l" t="t" r="r" b="b"/>
              <a:pathLst>
                <a:path w="989" h="608" extrusionOk="0">
                  <a:moveTo>
                    <a:pt x="762" y="0"/>
                  </a:moveTo>
                  <a:lnTo>
                    <a:pt x="608" y="96"/>
                  </a:lnTo>
                  <a:lnTo>
                    <a:pt x="512" y="250"/>
                  </a:lnTo>
                  <a:lnTo>
                    <a:pt x="405" y="262"/>
                  </a:lnTo>
                  <a:lnTo>
                    <a:pt x="286" y="334"/>
                  </a:lnTo>
                  <a:lnTo>
                    <a:pt x="143" y="369"/>
                  </a:lnTo>
                  <a:lnTo>
                    <a:pt x="0" y="441"/>
                  </a:lnTo>
                  <a:lnTo>
                    <a:pt x="131" y="548"/>
                  </a:lnTo>
                  <a:lnTo>
                    <a:pt x="322" y="608"/>
                  </a:lnTo>
                  <a:lnTo>
                    <a:pt x="441" y="560"/>
                  </a:lnTo>
                  <a:lnTo>
                    <a:pt x="572" y="560"/>
                  </a:lnTo>
                  <a:lnTo>
                    <a:pt x="655" y="465"/>
                  </a:lnTo>
                  <a:lnTo>
                    <a:pt x="774" y="441"/>
                  </a:lnTo>
                  <a:lnTo>
                    <a:pt x="929" y="369"/>
                  </a:lnTo>
                  <a:lnTo>
                    <a:pt x="929" y="250"/>
                  </a:lnTo>
                  <a:cubicBezTo>
                    <a:pt x="953" y="203"/>
                    <a:pt x="965" y="155"/>
                    <a:pt x="989" y="107"/>
                  </a:cubicBezTo>
                  <a:lnTo>
                    <a:pt x="941" y="48"/>
                  </a:lnTo>
                  <a:lnTo>
                    <a:pt x="774" y="6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0"/>
            <p:cNvSpPr/>
            <p:nvPr/>
          </p:nvSpPr>
          <p:spPr>
            <a:xfrm>
              <a:off x="1559700" y="3035625"/>
              <a:ext cx="3300" cy="3300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84" y="0"/>
                  </a:moveTo>
                  <a:lnTo>
                    <a:pt x="1" y="108"/>
                  </a:lnTo>
                  <a:lnTo>
                    <a:pt x="84" y="131"/>
                  </a:lnTo>
                  <a:cubicBezTo>
                    <a:pt x="108" y="108"/>
                    <a:pt x="120" y="72"/>
                    <a:pt x="132" y="36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0"/>
            <p:cNvSpPr/>
            <p:nvPr/>
          </p:nvSpPr>
          <p:spPr>
            <a:xfrm>
              <a:off x="1320975" y="3212125"/>
              <a:ext cx="2425" cy="2700"/>
            </a:xfrm>
            <a:custGeom>
              <a:avLst/>
              <a:gdLst/>
              <a:ahLst/>
              <a:cxnLst/>
              <a:rect l="l" t="t" r="r" b="b"/>
              <a:pathLst>
                <a:path w="97" h="108" extrusionOk="0">
                  <a:moveTo>
                    <a:pt x="25" y="1"/>
                  </a:moveTo>
                  <a:cubicBezTo>
                    <a:pt x="13" y="36"/>
                    <a:pt x="13" y="72"/>
                    <a:pt x="1" y="108"/>
                  </a:cubicBezTo>
                  <a:lnTo>
                    <a:pt x="96" y="25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0"/>
            <p:cNvSpPr/>
            <p:nvPr/>
          </p:nvSpPr>
          <p:spPr>
            <a:xfrm>
              <a:off x="1576975" y="2820725"/>
              <a:ext cx="14900" cy="10125"/>
            </a:xfrm>
            <a:custGeom>
              <a:avLst/>
              <a:gdLst/>
              <a:ahLst/>
              <a:cxnLst/>
              <a:rect l="l" t="t" r="r" b="b"/>
              <a:pathLst>
                <a:path w="596" h="405" extrusionOk="0">
                  <a:moveTo>
                    <a:pt x="560" y="0"/>
                  </a:moveTo>
                  <a:lnTo>
                    <a:pt x="298" y="12"/>
                  </a:lnTo>
                  <a:lnTo>
                    <a:pt x="84" y="131"/>
                  </a:lnTo>
                  <a:lnTo>
                    <a:pt x="0" y="202"/>
                  </a:lnTo>
                  <a:lnTo>
                    <a:pt x="143" y="214"/>
                  </a:lnTo>
                  <a:lnTo>
                    <a:pt x="155" y="286"/>
                  </a:lnTo>
                  <a:lnTo>
                    <a:pt x="250" y="298"/>
                  </a:lnTo>
                  <a:lnTo>
                    <a:pt x="262" y="333"/>
                  </a:lnTo>
                  <a:cubicBezTo>
                    <a:pt x="262" y="333"/>
                    <a:pt x="203" y="405"/>
                    <a:pt x="215" y="405"/>
                  </a:cubicBezTo>
                  <a:lnTo>
                    <a:pt x="298" y="381"/>
                  </a:lnTo>
                  <a:lnTo>
                    <a:pt x="477" y="131"/>
                  </a:lnTo>
                  <a:lnTo>
                    <a:pt x="596" y="36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0"/>
            <p:cNvSpPr/>
            <p:nvPr/>
          </p:nvSpPr>
          <p:spPr>
            <a:xfrm>
              <a:off x="1394200" y="3159750"/>
              <a:ext cx="14025" cy="6575"/>
            </a:xfrm>
            <a:custGeom>
              <a:avLst/>
              <a:gdLst/>
              <a:ahLst/>
              <a:cxnLst/>
              <a:rect l="l" t="t" r="r" b="b"/>
              <a:pathLst>
                <a:path w="561" h="263" extrusionOk="0">
                  <a:moveTo>
                    <a:pt x="453" y="0"/>
                  </a:moveTo>
                  <a:lnTo>
                    <a:pt x="382" y="72"/>
                  </a:lnTo>
                  <a:lnTo>
                    <a:pt x="84" y="191"/>
                  </a:lnTo>
                  <a:lnTo>
                    <a:pt x="1" y="262"/>
                  </a:lnTo>
                  <a:lnTo>
                    <a:pt x="84" y="262"/>
                  </a:lnTo>
                  <a:lnTo>
                    <a:pt x="156" y="191"/>
                  </a:lnTo>
                  <a:lnTo>
                    <a:pt x="441" y="96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0"/>
            <p:cNvSpPr/>
            <p:nvPr/>
          </p:nvSpPr>
          <p:spPr>
            <a:xfrm>
              <a:off x="1542750" y="2783200"/>
              <a:ext cx="4175" cy="2425"/>
            </a:xfrm>
            <a:custGeom>
              <a:avLst/>
              <a:gdLst/>
              <a:ahLst/>
              <a:cxnLst/>
              <a:rect l="l" t="t" r="r" b="b"/>
              <a:pathLst>
                <a:path w="167" h="97" extrusionOk="0">
                  <a:moveTo>
                    <a:pt x="167" y="1"/>
                  </a:moveTo>
                  <a:lnTo>
                    <a:pt x="83" y="37"/>
                  </a:lnTo>
                  <a:lnTo>
                    <a:pt x="0" y="84"/>
                  </a:lnTo>
                  <a:lnTo>
                    <a:pt x="107" y="9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0"/>
            <p:cNvSpPr/>
            <p:nvPr/>
          </p:nvSpPr>
          <p:spPr>
            <a:xfrm>
              <a:off x="1568050" y="2828150"/>
              <a:ext cx="12825" cy="12825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334" y="1"/>
                  </a:moveTo>
                  <a:lnTo>
                    <a:pt x="214" y="120"/>
                  </a:lnTo>
                  <a:lnTo>
                    <a:pt x="0" y="465"/>
                  </a:lnTo>
                  <a:lnTo>
                    <a:pt x="12" y="513"/>
                  </a:lnTo>
                  <a:lnTo>
                    <a:pt x="167" y="501"/>
                  </a:lnTo>
                  <a:lnTo>
                    <a:pt x="286" y="417"/>
                  </a:lnTo>
                  <a:lnTo>
                    <a:pt x="381" y="406"/>
                  </a:lnTo>
                  <a:cubicBezTo>
                    <a:pt x="393" y="417"/>
                    <a:pt x="405" y="441"/>
                    <a:pt x="405" y="453"/>
                  </a:cubicBezTo>
                  <a:lnTo>
                    <a:pt x="512" y="441"/>
                  </a:lnTo>
                  <a:cubicBezTo>
                    <a:pt x="488" y="382"/>
                    <a:pt x="476" y="322"/>
                    <a:pt x="453" y="275"/>
                  </a:cubicBezTo>
                  <a:lnTo>
                    <a:pt x="476" y="156"/>
                  </a:lnTo>
                  <a:cubicBezTo>
                    <a:pt x="453" y="108"/>
                    <a:pt x="429" y="48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0"/>
            <p:cNvSpPr/>
            <p:nvPr/>
          </p:nvSpPr>
          <p:spPr>
            <a:xfrm>
              <a:off x="1353125" y="3184150"/>
              <a:ext cx="5100" cy="7175"/>
            </a:xfrm>
            <a:custGeom>
              <a:avLst/>
              <a:gdLst/>
              <a:ahLst/>
              <a:cxnLst/>
              <a:rect l="l" t="t" r="r" b="b"/>
              <a:pathLst>
                <a:path w="204" h="287" extrusionOk="0">
                  <a:moveTo>
                    <a:pt x="108" y="1"/>
                  </a:moveTo>
                  <a:lnTo>
                    <a:pt x="48" y="12"/>
                  </a:lnTo>
                  <a:lnTo>
                    <a:pt x="60" y="108"/>
                  </a:lnTo>
                  <a:lnTo>
                    <a:pt x="13" y="155"/>
                  </a:lnTo>
                  <a:cubicBezTo>
                    <a:pt x="13" y="191"/>
                    <a:pt x="1" y="239"/>
                    <a:pt x="1" y="286"/>
                  </a:cubicBezTo>
                  <a:cubicBezTo>
                    <a:pt x="37" y="263"/>
                    <a:pt x="72" y="239"/>
                    <a:pt x="120" y="215"/>
                  </a:cubicBezTo>
                  <a:lnTo>
                    <a:pt x="203" y="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0"/>
            <p:cNvSpPr/>
            <p:nvPr/>
          </p:nvSpPr>
          <p:spPr>
            <a:xfrm>
              <a:off x="1344500" y="3187725"/>
              <a:ext cx="4500" cy="7475"/>
            </a:xfrm>
            <a:custGeom>
              <a:avLst/>
              <a:gdLst/>
              <a:ahLst/>
              <a:cxnLst/>
              <a:rect l="l" t="t" r="r" b="b"/>
              <a:pathLst>
                <a:path w="180" h="299" extrusionOk="0">
                  <a:moveTo>
                    <a:pt x="132" y="0"/>
                  </a:moveTo>
                  <a:lnTo>
                    <a:pt x="60" y="120"/>
                  </a:lnTo>
                  <a:lnTo>
                    <a:pt x="60" y="203"/>
                  </a:lnTo>
                  <a:lnTo>
                    <a:pt x="1" y="298"/>
                  </a:lnTo>
                  <a:lnTo>
                    <a:pt x="72" y="286"/>
                  </a:lnTo>
                  <a:cubicBezTo>
                    <a:pt x="108" y="250"/>
                    <a:pt x="143" y="203"/>
                    <a:pt x="179" y="155"/>
                  </a:cubicBezTo>
                  <a:cubicBezTo>
                    <a:pt x="167" y="131"/>
                    <a:pt x="155" y="108"/>
                    <a:pt x="155" y="84"/>
                  </a:cubicBezTo>
                  <a:cubicBezTo>
                    <a:pt x="143" y="60"/>
                    <a:pt x="167" y="24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0"/>
            <p:cNvSpPr/>
            <p:nvPr/>
          </p:nvSpPr>
          <p:spPr>
            <a:xfrm>
              <a:off x="1378125" y="3161225"/>
              <a:ext cx="14025" cy="12225"/>
            </a:xfrm>
            <a:custGeom>
              <a:avLst/>
              <a:gdLst/>
              <a:ahLst/>
              <a:cxnLst/>
              <a:rect l="l" t="t" r="r" b="b"/>
              <a:pathLst>
                <a:path w="561" h="489" extrusionOk="0">
                  <a:moveTo>
                    <a:pt x="489" y="1"/>
                  </a:moveTo>
                  <a:lnTo>
                    <a:pt x="394" y="37"/>
                  </a:lnTo>
                  <a:lnTo>
                    <a:pt x="322" y="144"/>
                  </a:lnTo>
                  <a:cubicBezTo>
                    <a:pt x="322" y="156"/>
                    <a:pt x="334" y="179"/>
                    <a:pt x="346" y="191"/>
                  </a:cubicBezTo>
                  <a:lnTo>
                    <a:pt x="299" y="239"/>
                  </a:lnTo>
                  <a:lnTo>
                    <a:pt x="239" y="263"/>
                  </a:lnTo>
                  <a:lnTo>
                    <a:pt x="180" y="358"/>
                  </a:lnTo>
                  <a:lnTo>
                    <a:pt x="108" y="406"/>
                  </a:lnTo>
                  <a:lnTo>
                    <a:pt x="13" y="429"/>
                  </a:lnTo>
                  <a:cubicBezTo>
                    <a:pt x="1" y="453"/>
                    <a:pt x="1" y="465"/>
                    <a:pt x="1" y="489"/>
                  </a:cubicBezTo>
                  <a:lnTo>
                    <a:pt x="96" y="489"/>
                  </a:lnTo>
                  <a:lnTo>
                    <a:pt x="156" y="441"/>
                  </a:lnTo>
                  <a:lnTo>
                    <a:pt x="275" y="382"/>
                  </a:lnTo>
                  <a:lnTo>
                    <a:pt x="394" y="275"/>
                  </a:lnTo>
                  <a:lnTo>
                    <a:pt x="537" y="215"/>
                  </a:lnTo>
                  <a:lnTo>
                    <a:pt x="501" y="156"/>
                  </a:lnTo>
                  <a:lnTo>
                    <a:pt x="561" y="72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0"/>
            <p:cNvSpPr/>
            <p:nvPr/>
          </p:nvSpPr>
          <p:spPr>
            <a:xfrm>
              <a:off x="1322175" y="3199325"/>
              <a:ext cx="2400" cy="2125"/>
            </a:xfrm>
            <a:custGeom>
              <a:avLst/>
              <a:gdLst/>
              <a:ahLst/>
              <a:cxnLst/>
              <a:rect l="l" t="t" r="r" b="b"/>
              <a:pathLst>
                <a:path w="96" h="85" extrusionOk="0">
                  <a:moveTo>
                    <a:pt x="72" y="1"/>
                  </a:moveTo>
                  <a:lnTo>
                    <a:pt x="1" y="72"/>
                  </a:lnTo>
                  <a:lnTo>
                    <a:pt x="96" y="84"/>
                  </a:lnTo>
                  <a:cubicBezTo>
                    <a:pt x="84" y="48"/>
                    <a:pt x="72" y="25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0"/>
            <p:cNvSpPr/>
            <p:nvPr/>
          </p:nvSpPr>
          <p:spPr>
            <a:xfrm>
              <a:off x="1319800" y="3206775"/>
              <a:ext cx="4475" cy="3000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179" y="0"/>
                  </a:moveTo>
                  <a:lnTo>
                    <a:pt x="60" y="24"/>
                  </a:lnTo>
                  <a:lnTo>
                    <a:pt x="0" y="108"/>
                  </a:lnTo>
                  <a:lnTo>
                    <a:pt x="96" y="12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0"/>
            <p:cNvSpPr/>
            <p:nvPr/>
          </p:nvSpPr>
          <p:spPr>
            <a:xfrm>
              <a:off x="1332600" y="3192200"/>
              <a:ext cx="8050" cy="5675"/>
            </a:xfrm>
            <a:custGeom>
              <a:avLst/>
              <a:gdLst/>
              <a:ahLst/>
              <a:cxnLst/>
              <a:rect l="l" t="t" r="r" b="b"/>
              <a:pathLst>
                <a:path w="322" h="227" extrusionOk="0">
                  <a:moveTo>
                    <a:pt x="143" y="0"/>
                  </a:moveTo>
                  <a:lnTo>
                    <a:pt x="48" y="36"/>
                  </a:lnTo>
                  <a:lnTo>
                    <a:pt x="0" y="131"/>
                  </a:lnTo>
                  <a:lnTo>
                    <a:pt x="36" y="155"/>
                  </a:lnTo>
                  <a:lnTo>
                    <a:pt x="179" y="119"/>
                  </a:lnTo>
                  <a:lnTo>
                    <a:pt x="96" y="191"/>
                  </a:lnTo>
                  <a:lnTo>
                    <a:pt x="155" y="226"/>
                  </a:lnTo>
                  <a:lnTo>
                    <a:pt x="238" y="167"/>
                  </a:lnTo>
                  <a:cubicBezTo>
                    <a:pt x="250" y="143"/>
                    <a:pt x="250" y="107"/>
                    <a:pt x="274" y="71"/>
                  </a:cubicBezTo>
                  <a:lnTo>
                    <a:pt x="322" y="1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0"/>
            <p:cNvSpPr/>
            <p:nvPr/>
          </p:nvSpPr>
          <p:spPr>
            <a:xfrm>
              <a:off x="1505225" y="3077300"/>
              <a:ext cx="3300" cy="1200"/>
            </a:xfrm>
            <a:custGeom>
              <a:avLst/>
              <a:gdLst/>
              <a:ahLst/>
              <a:cxnLst/>
              <a:rect l="l" t="t" r="r" b="b"/>
              <a:pathLst>
                <a:path w="132" h="48" extrusionOk="0">
                  <a:moveTo>
                    <a:pt x="1" y="0"/>
                  </a:moveTo>
                  <a:lnTo>
                    <a:pt x="13" y="48"/>
                  </a:lnTo>
                  <a:lnTo>
                    <a:pt x="132" y="36"/>
                  </a:lnTo>
                  <a:cubicBezTo>
                    <a:pt x="120" y="24"/>
                    <a:pt x="108" y="12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0"/>
            <p:cNvSpPr/>
            <p:nvPr/>
          </p:nvSpPr>
          <p:spPr>
            <a:xfrm>
              <a:off x="1587400" y="3018050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83" y="1"/>
                  </a:moveTo>
                  <a:lnTo>
                    <a:pt x="0" y="13"/>
                  </a:lnTo>
                  <a:lnTo>
                    <a:pt x="48" y="7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0"/>
            <p:cNvSpPr/>
            <p:nvPr/>
          </p:nvSpPr>
          <p:spPr>
            <a:xfrm>
              <a:off x="1581725" y="3019550"/>
              <a:ext cx="3900" cy="4200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60" y="0"/>
                  </a:moveTo>
                  <a:lnTo>
                    <a:pt x="1" y="60"/>
                  </a:lnTo>
                  <a:lnTo>
                    <a:pt x="1" y="155"/>
                  </a:lnTo>
                  <a:lnTo>
                    <a:pt x="72" y="167"/>
                  </a:lnTo>
                  <a:lnTo>
                    <a:pt x="144" y="131"/>
                  </a:lnTo>
                  <a:cubicBezTo>
                    <a:pt x="144" y="120"/>
                    <a:pt x="144" y="96"/>
                    <a:pt x="132" y="84"/>
                  </a:cubicBezTo>
                  <a:cubicBezTo>
                    <a:pt x="132" y="60"/>
                    <a:pt x="156" y="24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0"/>
            <p:cNvSpPr/>
            <p:nvPr/>
          </p:nvSpPr>
          <p:spPr>
            <a:xfrm>
              <a:off x="1568625" y="3028775"/>
              <a:ext cx="3900" cy="2400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60" y="1"/>
                  </a:moveTo>
                  <a:lnTo>
                    <a:pt x="1" y="36"/>
                  </a:lnTo>
                  <a:lnTo>
                    <a:pt x="84" y="96"/>
                  </a:lnTo>
                  <a:cubicBezTo>
                    <a:pt x="108" y="72"/>
                    <a:pt x="132" y="36"/>
                    <a:pt x="156" y="12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0"/>
            <p:cNvSpPr/>
            <p:nvPr/>
          </p:nvSpPr>
          <p:spPr>
            <a:xfrm>
              <a:off x="1940700" y="2869525"/>
              <a:ext cx="3300" cy="6275"/>
            </a:xfrm>
            <a:custGeom>
              <a:avLst/>
              <a:gdLst/>
              <a:ahLst/>
              <a:cxnLst/>
              <a:rect l="l" t="t" r="r" b="b"/>
              <a:pathLst>
                <a:path w="132" h="251" extrusionOk="0">
                  <a:moveTo>
                    <a:pt x="60" y="1"/>
                  </a:moveTo>
                  <a:lnTo>
                    <a:pt x="1" y="72"/>
                  </a:lnTo>
                  <a:cubicBezTo>
                    <a:pt x="1" y="96"/>
                    <a:pt x="13" y="120"/>
                    <a:pt x="13" y="144"/>
                  </a:cubicBezTo>
                  <a:lnTo>
                    <a:pt x="48" y="155"/>
                  </a:lnTo>
                  <a:lnTo>
                    <a:pt x="1" y="227"/>
                  </a:lnTo>
                  <a:lnTo>
                    <a:pt x="48" y="251"/>
                  </a:lnTo>
                  <a:lnTo>
                    <a:pt x="132" y="191"/>
                  </a:lnTo>
                  <a:lnTo>
                    <a:pt x="120" y="108"/>
                  </a:lnTo>
                  <a:lnTo>
                    <a:pt x="120" y="48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0"/>
            <p:cNvSpPr/>
            <p:nvPr/>
          </p:nvSpPr>
          <p:spPr>
            <a:xfrm>
              <a:off x="1590375" y="3015075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36" y="1"/>
                  </a:moveTo>
                  <a:cubicBezTo>
                    <a:pt x="24" y="13"/>
                    <a:pt x="12" y="25"/>
                    <a:pt x="0" y="48"/>
                  </a:cubicBezTo>
                  <a:lnTo>
                    <a:pt x="83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0"/>
            <p:cNvSpPr/>
            <p:nvPr/>
          </p:nvSpPr>
          <p:spPr>
            <a:xfrm>
              <a:off x="1602875" y="3018950"/>
              <a:ext cx="1800" cy="2400"/>
            </a:xfrm>
            <a:custGeom>
              <a:avLst/>
              <a:gdLst/>
              <a:ahLst/>
              <a:cxnLst/>
              <a:rect l="l" t="t" r="r" b="b"/>
              <a:pathLst>
                <a:path w="72" h="96" extrusionOk="0">
                  <a:moveTo>
                    <a:pt x="36" y="1"/>
                  </a:moveTo>
                  <a:cubicBezTo>
                    <a:pt x="36" y="24"/>
                    <a:pt x="12" y="36"/>
                    <a:pt x="0" y="60"/>
                  </a:cubicBezTo>
                  <a:lnTo>
                    <a:pt x="36" y="96"/>
                  </a:lnTo>
                  <a:lnTo>
                    <a:pt x="72" y="4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0"/>
            <p:cNvSpPr/>
            <p:nvPr/>
          </p:nvSpPr>
          <p:spPr>
            <a:xfrm>
              <a:off x="4396075" y="3414825"/>
              <a:ext cx="3600" cy="4500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24" y="1"/>
                  </a:moveTo>
                  <a:lnTo>
                    <a:pt x="24" y="72"/>
                  </a:lnTo>
                  <a:cubicBezTo>
                    <a:pt x="24" y="84"/>
                    <a:pt x="12" y="120"/>
                    <a:pt x="0" y="132"/>
                  </a:cubicBezTo>
                  <a:lnTo>
                    <a:pt x="36" y="180"/>
                  </a:lnTo>
                  <a:lnTo>
                    <a:pt x="143" y="7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0"/>
            <p:cNvSpPr/>
            <p:nvPr/>
          </p:nvSpPr>
          <p:spPr>
            <a:xfrm>
              <a:off x="4387150" y="3408275"/>
              <a:ext cx="4175" cy="3025"/>
            </a:xfrm>
            <a:custGeom>
              <a:avLst/>
              <a:gdLst/>
              <a:ahLst/>
              <a:cxnLst/>
              <a:rect l="l" t="t" r="r" b="b"/>
              <a:pathLst>
                <a:path w="167" h="121" extrusionOk="0">
                  <a:moveTo>
                    <a:pt x="131" y="1"/>
                  </a:moveTo>
                  <a:lnTo>
                    <a:pt x="84" y="25"/>
                  </a:lnTo>
                  <a:lnTo>
                    <a:pt x="0" y="25"/>
                  </a:lnTo>
                  <a:lnTo>
                    <a:pt x="60" y="61"/>
                  </a:lnTo>
                  <a:lnTo>
                    <a:pt x="119" y="120"/>
                  </a:lnTo>
                  <a:lnTo>
                    <a:pt x="167" y="84"/>
                  </a:lnTo>
                  <a:cubicBezTo>
                    <a:pt x="155" y="61"/>
                    <a:pt x="143" y="25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0"/>
            <p:cNvSpPr/>
            <p:nvPr/>
          </p:nvSpPr>
          <p:spPr>
            <a:xfrm>
              <a:off x="4373150" y="3397875"/>
              <a:ext cx="4500" cy="6575"/>
            </a:xfrm>
            <a:custGeom>
              <a:avLst/>
              <a:gdLst/>
              <a:ahLst/>
              <a:cxnLst/>
              <a:rect l="l" t="t" r="r" b="b"/>
              <a:pathLst>
                <a:path w="180" h="263" extrusionOk="0">
                  <a:moveTo>
                    <a:pt x="84" y="0"/>
                  </a:moveTo>
                  <a:lnTo>
                    <a:pt x="1" y="96"/>
                  </a:lnTo>
                  <a:cubicBezTo>
                    <a:pt x="1" y="119"/>
                    <a:pt x="13" y="131"/>
                    <a:pt x="24" y="155"/>
                  </a:cubicBezTo>
                  <a:cubicBezTo>
                    <a:pt x="24" y="167"/>
                    <a:pt x="24" y="215"/>
                    <a:pt x="24" y="250"/>
                  </a:cubicBezTo>
                  <a:lnTo>
                    <a:pt x="72" y="262"/>
                  </a:lnTo>
                  <a:lnTo>
                    <a:pt x="120" y="262"/>
                  </a:lnTo>
                  <a:lnTo>
                    <a:pt x="155" y="226"/>
                  </a:lnTo>
                  <a:cubicBezTo>
                    <a:pt x="155" y="203"/>
                    <a:pt x="144" y="167"/>
                    <a:pt x="132" y="143"/>
                  </a:cubicBezTo>
                  <a:cubicBezTo>
                    <a:pt x="155" y="131"/>
                    <a:pt x="167" y="119"/>
                    <a:pt x="179" y="107"/>
                  </a:cubicBezTo>
                  <a:cubicBezTo>
                    <a:pt x="167" y="72"/>
                    <a:pt x="155" y="48"/>
                    <a:pt x="144" y="12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0"/>
            <p:cNvSpPr/>
            <p:nvPr/>
          </p:nvSpPr>
          <p:spPr>
            <a:xfrm>
              <a:off x="4376125" y="3408575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25" y="1"/>
                  </a:moveTo>
                  <a:lnTo>
                    <a:pt x="1" y="13"/>
                  </a:lnTo>
                  <a:cubicBezTo>
                    <a:pt x="13" y="25"/>
                    <a:pt x="25" y="37"/>
                    <a:pt x="36" y="49"/>
                  </a:cubicBezTo>
                  <a:lnTo>
                    <a:pt x="132" y="72"/>
                  </a:lnTo>
                  <a:lnTo>
                    <a:pt x="84" y="13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0"/>
            <p:cNvSpPr/>
            <p:nvPr/>
          </p:nvSpPr>
          <p:spPr>
            <a:xfrm>
              <a:off x="4543700" y="3350250"/>
              <a:ext cx="4200" cy="2700"/>
            </a:xfrm>
            <a:custGeom>
              <a:avLst/>
              <a:gdLst/>
              <a:ahLst/>
              <a:cxnLst/>
              <a:rect l="l" t="t" r="r" b="b"/>
              <a:pathLst>
                <a:path w="168" h="108" extrusionOk="0">
                  <a:moveTo>
                    <a:pt x="60" y="0"/>
                  </a:moveTo>
                  <a:cubicBezTo>
                    <a:pt x="37" y="24"/>
                    <a:pt x="25" y="36"/>
                    <a:pt x="1" y="48"/>
                  </a:cubicBezTo>
                  <a:lnTo>
                    <a:pt x="49" y="107"/>
                  </a:lnTo>
                  <a:lnTo>
                    <a:pt x="168" y="96"/>
                  </a:lnTo>
                  <a:lnTo>
                    <a:pt x="144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0"/>
            <p:cNvSpPr/>
            <p:nvPr/>
          </p:nvSpPr>
          <p:spPr>
            <a:xfrm>
              <a:off x="4420475" y="3386250"/>
              <a:ext cx="925" cy="925"/>
            </a:xfrm>
            <a:custGeom>
              <a:avLst/>
              <a:gdLst/>
              <a:ahLst/>
              <a:cxnLst/>
              <a:rect l="l" t="t" r="r" b="b"/>
              <a:pathLst>
                <a:path w="37" h="37" extrusionOk="0">
                  <a:moveTo>
                    <a:pt x="1" y="1"/>
                  </a:moveTo>
                  <a:lnTo>
                    <a:pt x="13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0"/>
            <p:cNvSpPr/>
            <p:nvPr/>
          </p:nvSpPr>
          <p:spPr>
            <a:xfrm>
              <a:off x="4417500" y="3381800"/>
              <a:ext cx="4800" cy="1800"/>
            </a:xfrm>
            <a:custGeom>
              <a:avLst/>
              <a:gdLst/>
              <a:ahLst/>
              <a:cxnLst/>
              <a:rect l="l" t="t" r="r" b="b"/>
              <a:pathLst>
                <a:path w="192" h="72" extrusionOk="0">
                  <a:moveTo>
                    <a:pt x="72" y="0"/>
                  </a:moveTo>
                  <a:lnTo>
                    <a:pt x="1" y="48"/>
                  </a:lnTo>
                  <a:lnTo>
                    <a:pt x="60" y="72"/>
                  </a:lnTo>
                  <a:lnTo>
                    <a:pt x="155" y="72"/>
                  </a:lnTo>
                  <a:lnTo>
                    <a:pt x="191" y="48"/>
                  </a:lnTo>
                  <a:lnTo>
                    <a:pt x="144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0"/>
            <p:cNvSpPr/>
            <p:nvPr/>
          </p:nvSpPr>
          <p:spPr>
            <a:xfrm>
              <a:off x="5075625" y="3263325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98" y="1"/>
                  </a:moveTo>
                  <a:lnTo>
                    <a:pt x="167" y="60"/>
                  </a:lnTo>
                  <a:cubicBezTo>
                    <a:pt x="167" y="108"/>
                    <a:pt x="155" y="155"/>
                    <a:pt x="155" y="191"/>
                  </a:cubicBezTo>
                  <a:lnTo>
                    <a:pt x="108" y="239"/>
                  </a:lnTo>
                  <a:lnTo>
                    <a:pt x="108" y="286"/>
                  </a:lnTo>
                  <a:lnTo>
                    <a:pt x="0" y="441"/>
                  </a:lnTo>
                  <a:lnTo>
                    <a:pt x="48" y="489"/>
                  </a:lnTo>
                  <a:lnTo>
                    <a:pt x="191" y="453"/>
                  </a:lnTo>
                  <a:lnTo>
                    <a:pt x="215" y="346"/>
                  </a:lnTo>
                  <a:lnTo>
                    <a:pt x="155" y="298"/>
                  </a:lnTo>
                  <a:lnTo>
                    <a:pt x="262" y="227"/>
                  </a:lnTo>
                  <a:lnTo>
                    <a:pt x="286" y="144"/>
                  </a:lnTo>
                  <a:lnTo>
                    <a:pt x="262" y="108"/>
                  </a:lnTo>
                  <a:lnTo>
                    <a:pt x="310" y="48"/>
                  </a:lnTo>
                  <a:cubicBezTo>
                    <a:pt x="310" y="36"/>
                    <a:pt x="310" y="13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0"/>
            <p:cNvSpPr/>
            <p:nvPr/>
          </p:nvSpPr>
          <p:spPr>
            <a:xfrm>
              <a:off x="5077100" y="3332375"/>
              <a:ext cx="3900" cy="6275"/>
            </a:xfrm>
            <a:custGeom>
              <a:avLst/>
              <a:gdLst/>
              <a:ahLst/>
              <a:cxnLst/>
              <a:rect l="l" t="t" r="r" b="b"/>
              <a:pathLst>
                <a:path w="156" h="251" extrusionOk="0">
                  <a:moveTo>
                    <a:pt x="108" y="1"/>
                  </a:moveTo>
                  <a:cubicBezTo>
                    <a:pt x="84" y="25"/>
                    <a:pt x="49" y="25"/>
                    <a:pt x="13" y="49"/>
                  </a:cubicBezTo>
                  <a:lnTo>
                    <a:pt x="1" y="120"/>
                  </a:lnTo>
                  <a:cubicBezTo>
                    <a:pt x="1" y="120"/>
                    <a:pt x="49" y="144"/>
                    <a:pt x="49" y="156"/>
                  </a:cubicBezTo>
                  <a:cubicBezTo>
                    <a:pt x="49" y="168"/>
                    <a:pt x="72" y="251"/>
                    <a:pt x="72" y="251"/>
                  </a:cubicBezTo>
                  <a:lnTo>
                    <a:pt x="144" y="215"/>
                  </a:lnTo>
                  <a:cubicBezTo>
                    <a:pt x="144" y="179"/>
                    <a:pt x="144" y="156"/>
                    <a:pt x="132" y="132"/>
                  </a:cubicBezTo>
                  <a:cubicBezTo>
                    <a:pt x="120" y="108"/>
                    <a:pt x="144" y="84"/>
                    <a:pt x="156" y="60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0"/>
            <p:cNvSpPr/>
            <p:nvPr/>
          </p:nvSpPr>
          <p:spPr>
            <a:xfrm>
              <a:off x="5069075" y="3309175"/>
              <a:ext cx="2700" cy="900"/>
            </a:xfrm>
            <a:custGeom>
              <a:avLst/>
              <a:gdLst/>
              <a:ahLst/>
              <a:cxnLst/>
              <a:rect l="l" t="t" r="r" b="b"/>
              <a:pathLst>
                <a:path w="108" h="36" extrusionOk="0">
                  <a:moveTo>
                    <a:pt x="0" y="0"/>
                  </a:moveTo>
                  <a:cubicBezTo>
                    <a:pt x="24" y="12"/>
                    <a:pt x="36" y="24"/>
                    <a:pt x="60" y="36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0"/>
            <p:cNvSpPr/>
            <p:nvPr/>
          </p:nvSpPr>
          <p:spPr>
            <a:xfrm>
              <a:off x="5077100" y="3329700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72" y="1"/>
                  </a:moveTo>
                  <a:lnTo>
                    <a:pt x="1" y="36"/>
                  </a:lnTo>
                  <a:lnTo>
                    <a:pt x="25" y="72"/>
                  </a:lnTo>
                  <a:lnTo>
                    <a:pt x="132" y="2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0"/>
            <p:cNvSpPr/>
            <p:nvPr/>
          </p:nvSpPr>
          <p:spPr>
            <a:xfrm>
              <a:off x="5077700" y="3320775"/>
              <a:ext cx="2400" cy="3300"/>
            </a:xfrm>
            <a:custGeom>
              <a:avLst/>
              <a:gdLst/>
              <a:ahLst/>
              <a:cxnLst/>
              <a:rect l="l" t="t" r="r" b="b"/>
              <a:pathLst>
                <a:path w="96" h="132" extrusionOk="0">
                  <a:moveTo>
                    <a:pt x="60" y="1"/>
                  </a:moveTo>
                  <a:lnTo>
                    <a:pt x="1" y="60"/>
                  </a:lnTo>
                  <a:cubicBezTo>
                    <a:pt x="13" y="84"/>
                    <a:pt x="25" y="108"/>
                    <a:pt x="25" y="132"/>
                  </a:cubicBezTo>
                  <a:lnTo>
                    <a:pt x="84" y="108"/>
                  </a:lnTo>
                  <a:cubicBezTo>
                    <a:pt x="84" y="84"/>
                    <a:pt x="84" y="60"/>
                    <a:pt x="96" y="48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0"/>
            <p:cNvSpPr/>
            <p:nvPr/>
          </p:nvSpPr>
          <p:spPr>
            <a:xfrm>
              <a:off x="5065500" y="3282675"/>
              <a:ext cx="3000" cy="1525"/>
            </a:xfrm>
            <a:custGeom>
              <a:avLst/>
              <a:gdLst/>
              <a:ahLst/>
              <a:cxnLst/>
              <a:rect l="l" t="t" r="r" b="b"/>
              <a:pathLst>
                <a:path w="120" h="61" extrusionOk="0">
                  <a:moveTo>
                    <a:pt x="84" y="1"/>
                  </a:moveTo>
                  <a:lnTo>
                    <a:pt x="1" y="12"/>
                  </a:lnTo>
                  <a:lnTo>
                    <a:pt x="120" y="60"/>
                  </a:lnTo>
                  <a:cubicBezTo>
                    <a:pt x="108" y="36"/>
                    <a:pt x="96" y="12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0"/>
            <p:cNvSpPr/>
            <p:nvPr/>
          </p:nvSpPr>
          <p:spPr>
            <a:xfrm>
              <a:off x="5074425" y="3323750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1" y="1"/>
                  </a:moveTo>
                  <a:cubicBezTo>
                    <a:pt x="1" y="13"/>
                    <a:pt x="1" y="36"/>
                    <a:pt x="13" y="60"/>
                  </a:cubicBezTo>
                  <a:lnTo>
                    <a:pt x="72" y="108"/>
                  </a:lnTo>
                  <a:lnTo>
                    <a:pt x="132" y="96"/>
                  </a:lnTo>
                  <a:lnTo>
                    <a:pt x="96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0"/>
            <p:cNvSpPr/>
            <p:nvPr/>
          </p:nvSpPr>
          <p:spPr>
            <a:xfrm>
              <a:off x="5072650" y="3317800"/>
              <a:ext cx="2100" cy="3900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0" y="0"/>
                  </a:moveTo>
                  <a:cubicBezTo>
                    <a:pt x="0" y="24"/>
                    <a:pt x="12" y="48"/>
                    <a:pt x="12" y="72"/>
                  </a:cubicBezTo>
                  <a:lnTo>
                    <a:pt x="84" y="155"/>
                  </a:lnTo>
                  <a:cubicBezTo>
                    <a:pt x="84" y="108"/>
                    <a:pt x="72" y="72"/>
                    <a:pt x="72" y="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0"/>
            <p:cNvSpPr/>
            <p:nvPr/>
          </p:nvSpPr>
          <p:spPr>
            <a:xfrm>
              <a:off x="5071750" y="3277325"/>
              <a:ext cx="6275" cy="9550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96" y="0"/>
                  </a:moveTo>
                  <a:lnTo>
                    <a:pt x="72" y="107"/>
                  </a:lnTo>
                  <a:lnTo>
                    <a:pt x="13" y="155"/>
                  </a:lnTo>
                  <a:cubicBezTo>
                    <a:pt x="24" y="191"/>
                    <a:pt x="36" y="226"/>
                    <a:pt x="48" y="262"/>
                  </a:cubicBezTo>
                  <a:lnTo>
                    <a:pt x="1" y="322"/>
                  </a:lnTo>
                  <a:lnTo>
                    <a:pt x="13" y="381"/>
                  </a:lnTo>
                  <a:lnTo>
                    <a:pt x="132" y="274"/>
                  </a:lnTo>
                  <a:cubicBezTo>
                    <a:pt x="132" y="250"/>
                    <a:pt x="132" y="226"/>
                    <a:pt x="143" y="203"/>
                  </a:cubicBezTo>
                  <a:cubicBezTo>
                    <a:pt x="143" y="179"/>
                    <a:pt x="120" y="155"/>
                    <a:pt x="108" y="131"/>
                  </a:cubicBezTo>
                  <a:lnTo>
                    <a:pt x="167" y="60"/>
                  </a:lnTo>
                  <a:lnTo>
                    <a:pt x="239" y="36"/>
                  </a:lnTo>
                  <a:cubicBezTo>
                    <a:pt x="239" y="24"/>
                    <a:pt x="239" y="12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0"/>
            <p:cNvSpPr/>
            <p:nvPr/>
          </p:nvSpPr>
          <p:spPr>
            <a:xfrm>
              <a:off x="5067300" y="3291000"/>
              <a:ext cx="4475" cy="4800"/>
            </a:xfrm>
            <a:custGeom>
              <a:avLst/>
              <a:gdLst/>
              <a:ahLst/>
              <a:cxnLst/>
              <a:rect l="l" t="t" r="r" b="b"/>
              <a:pathLst>
                <a:path w="179" h="192" extrusionOk="0">
                  <a:moveTo>
                    <a:pt x="179" y="1"/>
                  </a:moveTo>
                  <a:lnTo>
                    <a:pt x="48" y="25"/>
                  </a:lnTo>
                  <a:cubicBezTo>
                    <a:pt x="36" y="49"/>
                    <a:pt x="24" y="72"/>
                    <a:pt x="24" y="96"/>
                  </a:cubicBezTo>
                  <a:lnTo>
                    <a:pt x="0" y="168"/>
                  </a:lnTo>
                  <a:lnTo>
                    <a:pt x="107" y="191"/>
                  </a:lnTo>
                  <a:lnTo>
                    <a:pt x="179" y="108"/>
                  </a:lnTo>
                  <a:cubicBezTo>
                    <a:pt x="179" y="72"/>
                    <a:pt x="179" y="37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0"/>
            <p:cNvSpPr/>
            <p:nvPr/>
          </p:nvSpPr>
          <p:spPr>
            <a:xfrm>
              <a:off x="5771250" y="3492525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0" y="0"/>
                  </a:moveTo>
                  <a:lnTo>
                    <a:pt x="60" y="48"/>
                  </a:lnTo>
                  <a:lnTo>
                    <a:pt x="119" y="60"/>
                  </a:lnTo>
                  <a:cubicBezTo>
                    <a:pt x="119" y="48"/>
                    <a:pt x="107" y="24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0"/>
            <p:cNvSpPr/>
            <p:nvPr/>
          </p:nvSpPr>
          <p:spPr>
            <a:xfrm>
              <a:off x="5781375" y="3482700"/>
              <a:ext cx="3300" cy="4200"/>
            </a:xfrm>
            <a:custGeom>
              <a:avLst/>
              <a:gdLst/>
              <a:ahLst/>
              <a:cxnLst/>
              <a:rect l="l" t="t" r="r" b="b"/>
              <a:pathLst>
                <a:path w="132" h="168" extrusionOk="0">
                  <a:moveTo>
                    <a:pt x="119" y="1"/>
                  </a:moveTo>
                  <a:lnTo>
                    <a:pt x="0" y="12"/>
                  </a:lnTo>
                  <a:cubicBezTo>
                    <a:pt x="12" y="60"/>
                    <a:pt x="12" y="108"/>
                    <a:pt x="24" y="167"/>
                  </a:cubicBezTo>
                  <a:lnTo>
                    <a:pt x="60" y="84"/>
                  </a:lnTo>
                  <a:lnTo>
                    <a:pt x="131" y="60"/>
                  </a:lnTo>
                  <a:cubicBezTo>
                    <a:pt x="131" y="36"/>
                    <a:pt x="131" y="12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0"/>
            <p:cNvSpPr/>
            <p:nvPr/>
          </p:nvSpPr>
          <p:spPr>
            <a:xfrm>
              <a:off x="5759625" y="3495800"/>
              <a:ext cx="6575" cy="3600"/>
            </a:xfrm>
            <a:custGeom>
              <a:avLst/>
              <a:gdLst/>
              <a:ahLst/>
              <a:cxnLst/>
              <a:rect l="l" t="t" r="r" b="b"/>
              <a:pathLst>
                <a:path w="263" h="144" extrusionOk="0">
                  <a:moveTo>
                    <a:pt x="120" y="0"/>
                  </a:moveTo>
                  <a:lnTo>
                    <a:pt x="49" y="48"/>
                  </a:lnTo>
                  <a:lnTo>
                    <a:pt x="1" y="84"/>
                  </a:lnTo>
                  <a:lnTo>
                    <a:pt x="37" y="119"/>
                  </a:lnTo>
                  <a:lnTo>
                    <a:pt x="120" y="143"/>
                  </a:lnTo>
                  <a:lnTo>
                    <a:pt x="263" y="60"/>
                  </a:lnTo>
                  <a:lnTo>
                    <a:pt x="227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0"/>
            <p:cNvSpPr/>
            <p:nvPr/>
          </p:nvSpPr>
          <p:spPr>
            <a:xfrm>
              <a:off x="5857575" y="3065675"/>
              <a:ext cx="27400" cy="12825"/>
            </a:xfrm>
            <a:custGeom>
              <a:avLst/>
              <a:gdLst/>
              <a:ahLst/>
              <a:cxnLst/>
              <a:rect l="l" t="t" r="r" b="b"/>
              <a:pathLst>
                <a:path w="1096" h="513" extrusionOk="0">
                  <a:moveTo>
                    <a:pt x="548" y="1"/>
                  </a:moveTo>
                  <a:lnTo>
                    <a:pt x="476" y="49"/>
                  </a:lnTo>
                  <a:cubicBezTo>
                    <a:pt x="476" y="60"/>
                    <a:pt x="488" y="84"/>
                    <a:pt x="500" y="96"/>
                  </a:cubicBezTo>
                  <a:lnTo>
                    <a:pt x="429" y="132"/>
                  </a:lnTo>
                  <a:lnTo>
                    <a:pt x="333" y="180"/>
                  </a:lnTo>
                  <a:lnTo>
                    <a:pt x="286" y="156"/>
                  </a:lnTo>
                  <a:cubicBezTo>
                    <a:pt x="286" y="168"/>
                    <a:pt x="286" y="191"/>
                    <a:pt x="274" y="203"/>
                  </a:cubicBezTo>
                  <a:lnTo>
                    <a:pt x="203" y="263"/>
                  </a:lnTo>
                  <a:lnTo>
                    <a:pt x="107" y="263"/>
                  </a:lnTo>
                  <a:cubicBezTo>
                    <a:pt x="95" y="275"/>
                    <a:pt x="83" y="287"/>
                    <a:pt x="72" y="299"/>
                  </a:cubicBezTo>
                  <a:lnTo>
                    <a:pt x="107" y="358"/>
                  </a:lnTo>
                  <a:lnTo>
                    <a:pt x="48" y="358"/>
                  </a:lnTo>
                  <a:cubicBezTo>
                    <a:pt x="36" y="370"/>
                    <a:pt x="24" y="394"/>
                    <a:pt x="0" y="406"/>
                  </a:cubicBezTo>
                  <a:lnTo>
                    <a:pt x="0" y="501"/>
                  </a:lnTo>
                  <a:lnTo>
                    <a:pt x="60" y="513"/>
                  </a:lnTo>
                  <a:lnTo>
                    <a:pt x="131" y="441"/>
                  </a:lnTo>
                  <a:lnTo>
                    <a:pt x="226" y="430"/>
                  </a:lnTo>
                  <a:cubicBezTo>
                    <a:pt x="226" y="394"/>
                    <a:pt x="238" y="358"/>
                    <a:pt x="250" y="322"/>
                  </a:cubicBezTo>
                  <a:lnTo>
                    <a:pt x="322" y="310"/>
                  </a:lnTo>
                  <a:lnTo>
                    <a:pt x="345" y="275"/>
                  </a:lnTo>
                  <a:lnTo>
                    <a:pt x="405" y="275"/>
                  </a:lnTo>
                  <a:lnTo>
                    <a:pt x="464" y="322"/>
                  </a:lnTo>
                  <a:lnTo>
                    <a:pt x="560" y="299"/>
                  </a:lnTo>
                  <a:lnTo>
                    <a:pt x="691" y="227"/>
                  </a:lnTo>
                  <a:lnTo>
                    <a:pt x="845" y="180"/>
                  </a:lnTo>
                  <a:lnTo>
                    <a:pt x="965" y="227"/>
                  </a:lnTo>
                  <a:lnTo>
                    <a:pt x="1072" y="227"/>
                  </a:lnTo>
                  <a:lnTo>
                    <a:pt x="1095" y="144"/>
                  </a:lnTo>
                  <a:lnTo>
                    <a:pt x="1095" y="60"/>
                  </a:lnTo>
                  <a:lnTo>
                    <a:pt x="1024" y="49"/>
                  </a:lnTo>
                  <a:lnTo>
                    <a:pt x="857" y="84"/>
                  </a:lnTo>
                  <a:cubicBezTo>
                    <a:pt x="845" y="96"/>
                    <a:pt x="834" y="120"/>
                    <a:pt x="810" y="132"/>
                  </a:cubicBezTo>
                  <a:lnTo>
                    <a:pt x="738" y="108"/>
                  </a:lnTo>
                  <a:lnTo>
                    <a:pt x="643" y="108"/>
                  </a:lnTo>
                  <a:lnTo>
                    <a:pt x="595" y="7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0"/>
            <p:cNvSpPr/>
            <p:nvPr/>
          </p:nvSpPr>
          <p:spPr>
            <a:xfrm>
              <a:off x="5892975" y="3061825"/>
              <a:ext cx="17600" cy="8050"/>
            </a:xfrm>
            <a:custGeom>
              <a:avLst/>
              <a:gdLst/>
              <a:ahLst/>
              <a:cxnLst/>
              <a:rect l="l" t="t" r="r" b="b"/>
              <a:pathLst>
                <a:path w="704" h="322" extrusionOk="0">
                  <a:moveTo>
                    <a:pt x="513" y="0"/>
                  </a:moveTo>
                  <a:lnTo>
                    <a:pt x="418" y="60"/>
                  </a:lnTo>
                  <a:lnTo>
                    <a:pt x="358" y="60"/>
                  </a:lnTo>
                  <a:lnTo>
                    <a:pt x="299" y="119"/>
                  </a:lnTo>
                  <a:lnTo>
                    <a:pt x="239" y="131"/>
                  </a:lnTo>
                  <a:cubicBezTo>
                    <a:pt x="227" y="143"/>
                    <a:pt x="215" y="155"/>
                    <a:pt x="203" y="167"/>
                  </a:cubicBezTo>
                  <a:lnTo>
                    <a:pt x="96" y="191"/>
                  </a:lnTo>
                  <a:lnTo>
                    <a:pt x="1" y="286"/>
                  </a:lnTo>
                  <a:lnTo>
                    <a:pt x="60" y="322"/>
                  </a:lnTo>
                  <a:lnTo>
                    <a:pt x="215" y="286"/>
                  </a:lnTo>
                  <a:lnTo>
                    <a:pt x="334" y="226"/>
                  </a:lnTo>
                  <a:lnTo>
                    <a:pt x="430" y="226"/>
                  </a:lnTo>
                  <a:lnTo>
                    <a:pt x="465" y="155"/>
                  </a:lnTo>
                  <a:lnTo>
                    <a:pt x="537" y="95"/>
                  </a:lnTo>
                  <a:lnTo>
                    <a:pt x="703" y="36"/>
                  </a:lnTo>
                  <a:lnTo>
                    <a:pt x="632" y="36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0"/>
            <p:cNvSpPr/>
            <p:nvPr/>
          </p:nvSpPr>
          <p:spPr>
            <a:xfrm>
              <a:off x="5853400" y="3087700"/>
              <a:ext cx="5375" cy="1525"/>
            </a:xfrm>
            <a:custGeom>
              <a:avLst/>
              <a:gdLst/>
              <a:ahLst/>
              <a:cxnLst/>
              <a:rect l="l" t="t" r="r" b="b"/>
              <a:pathLst>
                <a:path w="215" h="61" extrusionOk="0">
                  <a:moveTo>
                    <a:pt x="119" y="1"/>
                  </a:moveTo>
                  <a:lnTo>
                    <a:pt x="0" y="25"/>
                  </a:lnTo>
                  <a:lnTo>
                    <a:pt x="48" y="60"/>
                  </a:lnTo>
                  <a:lnTo>
                    <a:pt x="167" y="60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0"/>
            <p:cNvSpPr/>
            <p:nvPr/>
          </p:nvSpPr>
          <p:spPr>
            <a:xfrm>
              <a:off x="5937325" y="3049025"/>
              <a:ext cx="1525" cy="1200"/>
            </a:xfrm>
            <a:custGeom>
              <a:avLst/>
              <a:gdLst/>
              <a:ahLst/>
              <a:cxnLst/>
              <a:rect l="l" t="t" r="r" b="b"/>
              <a:pathLst>
                <a:path w="61" h="48" extrusionOk="0">
                  <a:moveTo>
                    <a:pt x="1" y="0"/>
                  </a:moveTo>
                  <a:lnTo>
                    <a:pt x="1" y="48"/>
                  </a:lnTo>
                  <a:lnTo>
                    <a:pt x="61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0"/>
            <p:cNvSpPr/>
            <p:nvPr/>
          </p:nvSpPr>
          <p:spPr>
            <a:xfrm>
              <a:off x="5942100" y="3040375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0" y="13"/>
                    <a:pt x="12" y="37"/>
                    <a:pt x="24" y="49"/>
                  </a:cubicBezTo>
                  <a:lnTo>
                    <a:pt x="84" y="49"/>
                  </a:lnTo>
                  <a:cubicBezTo>
                    <a:pt x="72" y="37"/>
                    <a:pt x="48" y="25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0"/>
            <p:cNvSpPr/>
            <p:nvPr/>
          </p:nvSpPr>
          <p:spPr>
            <a:xfrm>
              <a:off x="5694150" y="2834400"/>
              <a:ext cx="15200" cy="9850"/>
            </a:xfrm>
            <a:custGeom>
              <a:avLst/>
              <a:gdLst/>
              <a:ahLst/>
              <a:cxnLst/>
              <a:rect l="l" t="t" r="r" b="b"/>
              <a:pathLst>
                <a:path w="608" h="394" extrusionOk="0">
                  <a:moveTo>
                    <a:pt x="251" y="1"/>
                  </a:moveTo>
                  <a:lnTo>
                    <a:pt x="167" y="13"/>
                  </a:lnTo>
                  <a:lnTo>
                    <a:pt x="108" y="72"/>
                  </a:lnTo>
                  <a:lnTo>
                    <a:pt x="24" y="84"/>
                  </a:lnTo>
                  <a:lnTo>
                    <a:pt x="1" y="144"/>
                  </a:lnTo>
                  <a:cubicBezTo>
                    <a:pt x="12" y="191"/>
                    <a:pt x="36" y="239"/>
                    <a:pt x="48" y="275"/>
                  </a:cubicBezTo>
                  <a:lnTo>
                    <a:pt x="96" y="275"/>
                  </a:lnTo>
                  <a:lnTo>
                    <a:pt x="120" y="251"/>
                  </a:lnTo>
                  <a:lnTo>
                    <a:pt x="167" y="239"/>
                  </a:lnTo>
                  <a:lnTo>
                    <a:pt x="215" y="263"/>
                  </a:lnTo>
                  <a:lnTo>
                    <a:pt x="274" y="346"/>
                  </a:lnTo>
                  <a:lnTo>
                    <a:pt x="358" y="394"/>
                  </a:lnTo>
                  <a:lnTo>
                    <a:pt x="441" y="382"/>
                  </a:lnTo>
                  <a:cubicBezTo>
                    <a:pt x="465" y="370"/>
                    <a:pt x="477" y="358"/>
                    <a:pt x="501" y="346"/>
                  </a:cubicBezTo>
                  <a:cubicBezTo>
                    <a:pt x="489" y="334"/>
                    <a:pt x="477" y="310"/>
                    <a:pt x="477" y="298"/>
                  </a:cubicBezTo>
                  <a:cubicBezTo>
                    <a:pt x="465" y="275"/>
                    <a:pt x="489" y="263"/>
                    <a:pt x="489" y="251"/>
                  </a:cubicBezTo>
                  <a:lnTo>
                    <a:pt x="572" y="227"/>
                  </a:lnTo>
                  <a:lnTo>
                    <a:pt x="608" y="203"/>
                  </a:lnTo>
                  <a:lnTo>
                    <a:pt x="513" y="167"/>
                  </a:lnTo>
                  <a:lnTo>
                    <a:pt x="477" y="191"/>
                  </a:lnTo>
                  <a:lnTo>
                    <a:pt x="405" y="191"/>
                  </a:lnTo>
                  <a:lnTo>
                    <a:pt x="393" y="167"/>
                  </a:lnTo>
                  <a:lnTo>
                    <a:pt x="465" y="132"/>
                  </a:lnTo>
                  <a:lnTo>
                    <a:pt x="477" y="120"/>
                  </a:lnTo>
                  <a:lnTo>
                    <a:pt x="453" y="84"/>
                  </a:lnTo>
                  <a:lnTo>
                    <a:pt x="322" y="60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0"/>
            <p:cNvSpPr/>
            <p:nvPr/>
          </p:nvSpPr>
          <p:spPr>
            <a:xfrm>
              <a:off x="5926625" y="3054075"/>
              <a:ext cx="4200" cy="3900"/>
            </a:xfrm>
            <a:custGeom>
              <a:avLst/>
              <a:gdLst/>
              <a:ahLst/>
              <a:cxnLst/>
              <a:rect l="l" t="t" r="r" b="b"/>
              <a:pathLst>
                <a:path w="168" h="156" extrusionOk="0">
                  <a:moveTo>
                    <a:pt x="131" y="1"/>
                  </a:moveTo>
                  <a:lnTo>
                    <a:pt x="84" y="48"/>
                  </a:lnTo>
                  <a:lnTo>
                    <a:pt x="0" y="132"/>
                  </a:lnTo>
                  <a:lnTo>
                    <a:pt x="24" y="155"/>
                  </a:lnTo>
                  <a:lnTo>
                    <a:pt x="96" y="132"/>
                  </a:lnTo>
                  <a:lnTo>
                    <a:pt x="167" y="12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0"/>
            <p:cNvSpPr/>
            <p:nvPr/>
          </p:nvSpPr>
          <p:spPr>
            <a:xfrm>
              <a:off x="5938825" y="3045450"/>
              <a:ext cx="1525" cy="2400"/>
            </a:xfrm>
            <a:custGeom>
              <a:avLst/>
              <a:gdLst/>
              <a:ahLst/>
              <a:cxnLst/>
              <a:rect l="l" t="t" r="r" b="b"/>
              <a:pathLst>
                <a:path w="61" h="96" extrusionOk="0">
                  <a:moveTo>
                    <a:pt x="60" y="0"/>
                  </a:moveTo>
                  <a:lnTo>
                    <a:pt x="1" y="24"/>
                  </a:lnTo>
                  <a:lnTo>
                    <a:pt x="1" y="96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0"/>
            <p:cNvSpPr/>
            <p:nvPr/>
          </p:nvSpPr>
          <p:spPr>
            <a:xfrm>
              <a:off x="5697425" y="2851375"/>
              <a:ext cx="8050" cy="4500"/>
            </a:xfrm>
            <a:custGeom>
              <a:avLst/>
              <a:gdLst/>
              <a:ahLst/>
              <a:cxnLst/>
              <a:rect l="l" t="t" r="r" b="b"/>
              <a:pathLst>
                <a:path w="322" h="180" extrusionOk="0">
                  <a:moveTo>
                    <a:pt x="143" y="0"/>
                  </a:moveTo>
                  <a:lnTo>
                    <a:pt x="12" y="48"/>
                  </a:lnTo>
                  <a:lnTo>
                    <a:pt x="1" y="108"/>
                  </a:lnTo>
                  <a:lnTo>
                    <a:pt x="72" y="179"/>
                  </a:lnTo>
                  <a:lnTo>
                    <a:pt x="167" y="131"/>
                  </a:lnTo>
                  <a:lnTo>
                    <a:pt x="239" y="143"/>
                  </a:lnTo>
                  <a:cubicBezTo>
                    <a:pt x="251" y="131"/>
                    <a:pt x="274" y="108"/>
                    <a:pt x="298" y="96"/>
                  </a:cubicBezTo>
                  <a:lnTo>
                    <a:pt x="274" y="72"/>
                  </a:lnTo>
                  <a:cubicBezTo>
                    <a:pt x="298" y="60"/>
                    <a:pt x="310" y="48"/>
                    <a:pt x="322" y="36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0"/>
            <p:cNvSpPr/>
            <p:nvPr/>
          </p:nvSpPr>
          <p:spPr>
            <a:xfrm>
              <a:off x="5965325" y="2993050"/>
              <a:ext cx="4775" cy="3900"/>
            </a:xfrm>
            <a:custGeom>
              <a:avLst/>
              <a:gdLst/>
              <a:ahLst/>
              <a:cxnLst/>
              <a:rect l="l" t="t" r="r" b="b"/>
              <a:pathLst>
                <a:path w="191" h="156" extrusionOk="0">
                  <a:moveTo>
                    <a:pt x="36" y="1"/>
                  </a:moveTo>
                  <a:cubicBezTo>
                    <a:pt x="24" y="25"/>
                    <a:pt x="12" y="37"/>
                    <a:pt x="0" y="60"/>
                  </a:cubicBezTo>
                  <a:lnTo>
                    <a:pt x="36" y="108"/>
                  </a:lnTo>
                  <a:lnTo>
                    <a:pt x="155" y="156"/>
                  </a:lnTo>
                  <a:lnTo>
                    <a:pt x="191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0"/>
            <p:cNvSpPr/>
            <p:nvPr/>
          </p:nvSpPr>
          <p:spPr>
            <a:xfrm>
              <a:off x="6015925" y="2761775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0" y="1"/>
                  </a:moveTo>
                  <a:cubicBezTo>
                    <a:pt x="0" y="36"/>
                    <a:pt x="0" y="60"/>
                    <a:pt x="0" y="96"/>
                  </a:cubicBezTo>
                  <a:lnTo>
                    <a:pt x="72" y="72"/>
                  </a:lnTo>
                  <a:lnTo>
                    <a:pt x="95" y="36"/>
                  </a:lnTo>
                  <a:cubicBezTo>
                    <a:pt x="84" y="24"/>
                    <a:pt x="84" y="13"/>
                    <a:pt x="72" y="1"/>
                  </a:cubicBezTo>
                  <a:lnTo>
                    <a:pt x="36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0"/>
            <p:cNvSpPr/>
            <p:nvPr/>
          </p:nvSpPr>
          <p:spPr>
            <a:xfrm>
              <a:off x="6043300" y="2832625"/>
              <a:ext cx="17875" cy="18775"/>
            </a:xfrm>
            <a:custGeom>
              <a:avLst/>
              <a:gdLst/>
              <a:ahLst/>
              <a:cxnLst/>
              <a:rect l="l" t="t" r="r" b="b"/>
              <a:pathLst>
                <a:path w="715" h="751" extrusionOk="0">
                  <a:moveTo>
                    <a:pt x="548" y="0"/>
                  </a:moveTo>
                  <a:lnTo>
                    <a:pt x="465" y="12"/>
                  </a:lnTo>
                  <a:lnTo>
                    <a:pt x="429" y="36"/>
                  </a:lnTo>
                  <a:lnTo>
                    <a:pt x="370" y="36"/>
                  </a:lnTo>
                  <a:lnTo>
                    <a:pt x="179" y="84"/>
                  </a:lnTo>
                  <a:lnTo>
                    <a:pt x="108" y="72"/>
                  </a:lnTo>
                  <a:lnTo>
                    <a:pt x="1" y="119"/>
                  </a:lnTo>
                  <a:lnTo>
                    <a:pt x="72" y="143"/>
                  </a:lnTo>
                  <a:lnTo>
                    <a:pt x="191" y="167"/>
                  </a:lnTo>
                  <a:cubicBezTo>
                    <a:pt x="191" y="167"/>
                    <a:pt x="191" y="179"/>
                    <a:pt x="203" y="179"/>
                  </a:cubicBezTo>
                  <a:lnTo>
                    <a:pt x="143" y="227"/>
                  </a:lnTo>
                  <a:lnTo>
                    <a:pt x="132" y="369"/>
                  </a:lnTo>
                  <a:lnTo>
                    <a:pt x="167" y="453"/>
                  </a:lnTo>
                  <a:cubicBezTo>
                    <a:pt x="155" y="477"/>
                    <a:pt x="143" y="512"/>
                    <a:pt x="132" y="536"/>
                  </a:cubicBezTo>
                  <a:lnTo>
                    <a:pt x="60" y="560"/>
                  </a:lnTo>
                  <a:lnTo>
                    <a:pt x="60" y="608"/>
                  </a:lnTo>
                  <a:lnTo>
                    <a:pt x="132" y="727"/>
                  </a:lnTo>
                  <a:lnTo>
                    <a:pt x="167" y="750"/>
                  </a:lnTo>
                  <a:cubicBezTo>
                    <a:pt x="167" y="727"/>
                    <a:pt x="179" y="691"/>
                    <a:pt x="191" y="667"/>
                  </a:cubicBezTo>
                  <a:cubicBezTo>
                    <a:pt x="203" y="631"/>
                    <a:pt x="179" y="596"/>
                    <a:pt x="167" y="572"/>
                  </a:cubicBezTo>
                  <a:lnTo>
                    <a:pt x="215" y="548"/>
                  </a:lnTo>
                  <a:cubicBezTo>
                    <a:pt x="227" y="536"/>
                    <a:pt x="239" y="512"/>
                    <a:pt x="251" y="500"/>
                  </a:cubicBezTo>
                  <a:lnTo>
                    <a:pt x="346" y="441"/>
                  </a:lnTo>
                  <a:lnTo>
                    <a:pt x="477" y="405"/>
                  </a:lnTo>
                  <a:lnTo>
                    <a:pt x="715" y="405"/>
                  </a:lnTo>
                  <a:lnTo>
                    <a:pt x="715" y="322"/>
                  </a:lnTo>
                  <a:cubicBezTo>
                    <a:pt x="715" y="274"/>
                    <a:pt x="703" y="238"/>
                    <a:pt x="703" y="191"/>
                  </a:cubicBezTo>
                  <a:cubicBezTo>
                    <a:pt x="667" y="143"/>
                    <a:pt x="632" y="96"/>
                    <a:pt x="608" y="36"/>
                  </a:cubicBezTo>
                  <a:lnTo>
                    <a:pt x="5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0"/>
            <p:cNvSpPr/>
            <p:nvPr/>
          </p:nvSpPr>
          <p:spPr>
            <a:xfrm>
              <a:off x="6014425" y="2755825"/>
              <a:ext cx="4500" cy="4200"/>
            </a:xfrm>
            <a:custGeom>
              <a:avLst/>
              <a:gdLst/>
              <a:ahLst/>
              <a:cxnLst/>
              <a:rect l="l" t="t" r="r" b="b"/>
              <a:pathLst>
                <a:path w="180" h="168" extrusionOk="0">
                  <a:moveTo>
                    <a:pt x="36" y="1"/>
                  </a:moveTo>
                  <a:cubicBezTo>
                    <a:pt x="25" y="12"/>
                    <a:pt x="13" y="24"/>
                    <a:pt x="1" y="36"/>
                  </a:cubicBezTo>
                  <a:cubicBezTo>
                    <a:pt x="36" y="72"/>
                    <a:pt x="60" y="120"/>
                    <a:pt x="96" y="155"/>
                  </a:cubicBezTo>
                  <a:lnTo>
                    <a:pt x="155" y="167"/>
                  </a:lnTo>
                  <a:lnTo>
                    <a:pt x="179" y="143"/>
                  </a:lnTo>
                  <a:lnTo>
                    <a:pt x="120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0"/>
            <p:cNvSpPr/>
            <p:nvPr/>
          </p:nvSpPr>
          <p:spPr>
            <a:xfrm>
              <a:off x="5950425" y="3025200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37" y="1"/>
                  </a:moveTo>
                  <a:lnTo>
                    <a:pt x="1" y="24"/>
                  </a:lnTo>
                  <a:lnTo>
                    <a:pt x="48" y="60"/>
                  </a:lnTo>
                  <a:lnTo>
                    <a:pt x="84" y="60"/>
                  </a:lnTo>
                  <a:lnTo>
                    <a:pt x="72" y="24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0"/>
            <p:cNvSpPr/>
            <p:nvPr/>
          </p:nvSpPr>
          <p:spPr>
            <a:xfrm>
              <a:off x="5685825" y="2832925"/>
              <a:ext cx="7150" cy="4175"/>
            </a:xfrm>
            <a:custGeom>
              <a:avLst/>
              <a:gdLst/>
              <a:ahLst/>
              <a:cxnLst/>
              <a:rect l="l" t="t" r="r" b="b"/>
              <a:pathLst>
                <a:path w="286" h="167" extrusionOk="0">
                  <a:moveTo>
                    <a:pt x="238" y="0"/>
                  </a:moveTo>
                  <a:lnTo>
                    <a:pt x="155" y="24"/>
                  </a:lnTo>
                  <a:lnTo>
                    <a:pt x="24" y="12"/>
                  </a:lnTo>
                  <a:lnTo>
                    <a:pt x="0" y="72"/>
                  </a:lnTo>
                  <a:lnTo>
                    <a:pt x="24" y="143"/>
                  </a:lnTo>
                  <a:lnTo>
                    <a:pt x="72" y="143"/>
                  </a:lnTo>
                  <a:cubicBezTo>
                    <a:pt x="72" y="143"/>
                    <a:pt x="72" y="131"/>
                    <a:pt x="84" y="131"/>
                  </a:cubicBezTo>
                  <a:lnTo>
                    <a:pt x="131" y="119"/>
                  </a:lnTo>
                  <a:lnTo>
                    <a:pt x="191" y="167"/>
                  </a:lnTo>
                  <a:lnTo>
                    <a:pt x="238" y="167"/>
                  </a:lnTo>
                  <a:cubicBezTo>
                    <a:pt x="238" y="143"/>
                    <a:pt x="226" y="119"/>
                    <a:pt x="215" y="95"/>
                  </a:cubicBezTo>
                  <a:lnTo>
                    <a:pt x="286" y="72"/>
                  </a:lnTo>
                  <a:cubicBezTo>
                    <a:pt x="274" y="48"/>
                    <a:pt x="274" y="36"/>
                    <a:pt x="274" y="12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0"/>
            <p:cNvSpPr/>
            <p:nvPr/>
          </p:nvSpPr>
          <p:spPr>
            <a:xfrm>
              <a:off x="5963225" y="2998725"/>
              <a:ext cx="15800" cy="14000"/>
            </a:xfrm>
            <a:custGeom>
              <a:avLst/>
              <a:gdLst/>
              <a:ahLst/>
              <a:cxnLst/>
              <a:rect l="l" t="t" r="r" b="b"/>
              <a:pathLst>
                <a:path w="632" h="560" extrusionOk="0">
                  <a:moveTo>
                    <a:pt x="501" y="0"/>
                  </a:moveTo>
                  <a:lnTo>
                    <a:pt x="441" y="48"/>
                  </a:lnTo>
                  <a:cubicBezTo>
                    <a:pt x="429" y="83"/>
                    <a:pt x="418" y="131"/>
                    <a:pt x="406" y="179"/>
                  </a:cubicBezTo>
                  <a:lnTo>
                    <a:pt x="358" y="250"/>
                  </a:lnTo>
                  <a:lnTo>
                    <a:pt x="239" y="214"/>
                  </a:lnTo>
                  <a:lnTo>
                    <a:pt x="144" y="262"/>
                  </a:lnTo>
                  <a:lnTo>
                    <a:pt x="72" y="238"/>
                  </a:lnTo>
                  <a:lnTo>
                    <a:pt x="48" y="250"/>
                  </a:lnTo>
                  <a:lnTo>
                    <a:pt x="108" y="357"/>
                  </a:lnTo>
                  <a:cubicBezTo>
                    <a:pt x="96" y="369"/>
                    <a:pt x="96" y="393"/>
                    <a:pt x="84" y="405"/>
                  </a:cubicBezTo>
                  <a:lnTo>
                    <a:pt x="1" y="405"/>
                  </a:lnTo>
                  <a:cubicBezTo>
                    <a:pt x="13" y="417"/>
                    <a:pt x="13" y="429"/>
                    <a:pt x="25" y="441"/>
                  </a:cubicBezTo>
                  <a:lnTo>
                    <a:pt x="132" y="488"/>
                  </a:lnTo>
                  <a:cubicBezTo>
                    <a:pt x="132" y="500"/>
                    <a:pt x="144" y="524"/>
                    <a:pt x="144" y="536"/>
                  </a:cubicBezTo>
                  <a:lnTo>
                    <a:pt x="191" y="560"/>
                  </a:lnTo>
                  <a:cubicBezTo>
                    <a:pt x="203" y="536"/>
                    <a:pt x="215" y="512"/>
                    <a:pt x="227" y="476"/>
                  </a:cubicBezTo>
                  <a:lnTo>
                    <a:pt x="275" y="429"/>
                  </a:lnTo>
                  <a:lnTo>
                    <a:pt x="382" y="441"/>
                  </a:lnTo>
                  <a:lnTo>
                    <a:pt x="477" y="393"/>
                  </a:lnTo>
                  <a:lnTo>
                    <a:pt x="513" y="321"/>
                  </a:lnTo>
                  <a:cubicBezTo>
                    <a:pt x="525" y="298"/>
                    <a:pt x="537" y="286"/>
                    <a:pt x="549" y="262"/>
                  </a:cubicBezTo>
                  <a:lnTo>
                    <a:pt x="632" y="262"/>
                  </a:lnTo>
                  <a:lnTo>
                    <a:pt x="632" y="179"/>
                  </a:lnTo>
                  <a:cubicBezTo>
                    <a:pt x="584" y="119"/>
                    <a:pt x="549" y="6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0"/>
            <p:cNvSpPr/>
            <p:nvPr/>
          </p:nvSpPr>
          <p:spPr>
            <a:xfrm>
              <a:off x="5978700" y="2998725"/>
              <a:ext cx="4200" cy="3875"/>
            </a:xfrm>
            <a:custGeom>
              <a:avLst/>
              <a:gdLst/>
              <a:ahLst/>
              <a:cxnLst/>
              <a:rect l="l" t="t" r="r" b="b"/>
              <a:pathLst>
                <a:path w="168" h="155" extrusionOk="0">
                  <a:moveTo>
                    <a:pt x="25" y="0"/>
                  </a:moveTo>
                  <a:lnTo>
                    <a:pt x="1" y="48"/>
                  </a:lnTo>
                  <a:lnTo>
                    <a:pt x="49" y="131"/>
                  </a:lnTo>
                  <a:lnTo>
                    <a:pt x="108" y="155"/>
                  </a:lnTo>
                  <a:lnTo>
                    <a:pt x="168" y="143"/>
                  </a:lnTo>
                  <a:lnTo>
                    <a:pt x="168" y="71"/>
                  </a:lnTo>
                  <a:cubicBezTo>
                    <a:pt x="168" y="48"/>
                    <a:pt x="144" y="24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0"/>
            <p:cNvSpPr/>
            <p:nvPr/>
          </p:nvSpPr>
          <p:spPr>
            <a:xfrm>
              <a:off x="5933175" y="3050800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36" y="1"/>
                  </a:moveTo>
                  <a:lnTo>
                    <a:pt x="0" y="13"/>
                  </a:lnTo>
                  <a:lnTo>
                    <a:pt x="0" y="36"/>
                  </a:lnTo>
                  <a:lnTo>
                    <a:pt x="48" y="72"/>
                  </a:lnTo>
                  <a:lnTo>
                    <a:pt x="84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0"/>
            <p:cNvSpPr/>
            <p:nvPr/>
          </p:nvSpPr>
          <p:spPr>
            <a:xfrm>
              <a:off x="5703975" y="2848400"/>
              <a:ext cx="3600" cy="2400"/>
            </a:xfrm>
            <a:custGeom>
              <a:avLst/>
              <a:gdLst/>
              <a:ahLst/>
              <a:cxnLst/>
              <a:rect l="l" t="t" r="r" b="b"/>
              <a:pathLst>
                <a:path w="144" h="96" extrusionOk="0">
                  <a:moveTo>
                    <a:pt x="96" y="0"/>
                  </a:moveTo>
                  <a:lnTo>
                    <a:pt x="72" y="12"/>
                  </a:lnTo>
                  <a:lnTo>
                    <a:pt x="72" y="36"/>
                  </a:lnTo>
                  <a:lnTo>
                    <a:pt x="0" y="72"/>
                  </a:lnTo>
                  <a:cubicBezTo>
                    <a:pt x="12" y="84"/>
                    <a:pt x="12" y="84"/>
                    <a:pt x="12" y="96"/>
                  </a:cubicBezTo>
                  <a:lnTo>
                    <a:pt x="96" y="96"/>
                  </a:lnTo>
                  <a:lnTo>
                    <a:pt x="143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0"/>
            <p:cNvSpPr/>
            <p:nvPr/>
          </p:nvSpPr>
          <p:spPr>
            <a:xfrm>
              <a:off x="5957575" y="3017175"/>
              <a:ext cx="3300" cy="5075"/>
            </a:xfrm>
            <a:custGeom>
              <a:avLst/>
              <a:gdLst/>
              <a:ahLst/>
              <a:cxnLst/>
              <a:rect l="l" t="t" r="r" b="b"/>
              <a:pathLst>
                <a:path w="132" h="203" extrusionOk="0">
                  <a:moveTo>
                    <a:pt x="108" y="0"/>
                  </a:moveTo>
                  <a:lnTo>
                    <a:pt x="72" y="72"/>
                  </a:lnTo>
                  <a:lnTo>
                    <a:pt x="1" y="119"/>
                  </a:lnTo>
                  <a:cubicBezTo>
                    <a:pt x="24" y="155"/>
                    <a:pt x="36" y="179"/>
                    <a:pt x="60" y="203"/>
                  </a:cubicBezTo>
                  <a:cubicBezTo>
                    <a:pt x="60" y="203"/>
                    <a:pt x="132" y="191"/>
                    <a:pt x="132" y="191"/>
                  </a:cubicBezTo>
                  <a:cubicBezTo>
                    <a:pt x="132" y="155"/>
                    <a:pt x="120" y="119"/>
                    <a:pt x="108" y="95"/>
                  </a:cubicBezTo>
                  <a:lnTo>
                    <a:pt x="132" y="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0"/>
            <p:cNvSpPr/>
            <p:nvPr/>
          </p:nvSpPr>
          <p:spPr>
            <a:xfrm>
              <a:off x="5951625" y="3028775"/>
              <a:ext cx="3600" cy="3000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120" y="1"/>
                  </a:moveTo>
                  <a:lnTo>
                    <a:pt x="60" y="48"/>
                  </a:lnTo>
                  <a:lnTo>
                    <a:pt x="0" y="120"/>
                  </a:lnTo>
                  <a:lnTo>
                    <a:pt x="48" y="120"/>
                  </a:lnTo>
                  <a:lnTo>
                    <a:pt x="108" y="108"/>
                  </a:lnTo>
                  <a:cubicBezTo>
                    <a:pt x="120" y="84"/>
                    <a:pt x="131" y="60"/>
                    <a:pt x="143" y="48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0"/>
            <p:cNvSpPr/>
            <p:nvPr/>
          </p:nvSpPr>
          <p:spPr>
            <a:xfrm>
              <a:off x="5956975" y="3023725"/>
              <a:ext cx="2425" cy="2700"/>
            </a:xfrm>
            <a:custGeom>
              <a:avLst/>
              <a:gdLst/>
              <a:ahLst/>
              <a:cxnLst/>
              <a:rect l="l" t="t" r="r" b="b"/>
              <a:pathLst>
                <a:path w="97" h="108" extrusionOk="0">
                  <a:moveTo>
                    <a:pt x="1" y="0"/>
                  </a:moveTo>
                  <a:cubicBezTo>
                    <a:pt x="1" y="12"/>
                    <a:pt x="1" y="24"/>
                    <a:pt x="1" y="36"/>
                  </a:cubicBezTo>
                  <a:lnTo>
                    <a:pt x="37" y="95"/>
                  </a:lnTo>
                  <a:lnTo>
                    <a:pt x="96" y="107"/>
                  </a:lnTo>
                  <a:lnTo>
                    <a:pt x="96" y="6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0"/>
            <p:cNvSpPr/>
            <p:nvPr/>
          </p:nvSpPr>
          <p:spPr>
            <a:xfrm>
              <a:off x="5701300" y="2846600"/>
              <a:ext cx="2100" cy="3000"/>
            </a:xfrm>
            <a:custGeom>
              <a:avLst/>
              <a:gdLst/>
              <a:ahLst/>
              <a:cxnLst/>
              <a:rect l="l" t="t" r="r" b="b"/>
              <a:pathLst>
                <a:path w="84" h="120" extrusionOk="0">
                  <a:moveTo>
                    <a:pt x="60" y="1"/>
                  </a:moveTo>
                  <a:lnTo>
                    <a:pt x="24" y="13"/>
                  </a:lnTo>
                  <a:lnTo>
                    <a:pt x="0" y="49"/>
                  </a:lnTo>
                  <a:lnTo>
                    <a:pt x="36" y="120"/>
                  </a:lnTo>
                  <a:lnTo>
                    <a:pt x="72" y="96"/>
                  </a:lnTo>
                  <a:cubicBezTo>
                    <a:pt x="72" y="72"/>
                    <a:pt x="84" y="49"/>
                    <a:pt x="84" y="37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0"/>
            <p:cNvSpPr/>
            <p:nvPr/>
          </p:nvSpPr>
          <p:spPr>
            <a:xfrm>
              <a:off x="4347250" y="2104250"/>
              <a:ext cx="5400" cy="5400"/>
            </a:xfrm>
            <a:custGeom>
              <a:avLst/>
              <a:gdLst/>
              <a:ahLst/>
              <a:cxnLst/>
              <a:rect l="l" t="t" r="r" b="b"/>
              <a:pathLst>
                <a:path w="216" h="216" extrusionOk="0">
                  <a:moveTo>
                    <a:pt x="1" y="1"/>
                  </a:moveTo>
                  <a:lnTo>
                    <a:pt x="1" y="72"/>
                  </a:lnTo>
                  <a:lnTo>
                    <a:pt x="108" y="203"/>
                  </a:lnTo>
                  <a:lnTo>
                    <a:pt x="179" y="215"/>
                  </a:lnTo>
                  <a:lnTo>
                    <a:pt x="215" y="167"/>
                  </a:lnTo>
                  <a:lnTo>
                    <a:pt x="167" y="84"/>
                  </a:lnTo>
                  <a:cubicBezTo>
                    <a:pt x="132" y="60"/>
                    <a:pt x="108" y="37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0"/>
            <p:cNvSpPr/>
            <p:nvPr/>
          </p:nvSpPr>
          <p:spPr>
            <a:xfrm>
              <a:off x="4897625" y="2232550"/>
              <a:ext cx="17575" cy="5375"/>
            </a:xfrm>
            <a:custGeom>
              <a:avLst/>
              <a:gdLst/>
              <a:ahLst/>
              <a:cxnLst/>
              <a:rect l="l" t="t" r="r" b="b"/>
              <a:pathLst>
                <a:path w="703" h="215" extrusionOk="0">
                  <a:moveTo>
                    <a:pt x="310" y="0"/>
                  </a:moveTo>
                  <a:lnTo>
                    <a:pt x="239" y="36"/>
                  </a:lnTo>
                  <a:lnTo>
                    <a:pt x="167" y="48"/>
                  </a:lnTo>
                  <a:lnTo>
                    <a:pt x="72" y="12"/>
                  </a:lnTo>
                  <a:lnTo>
                    <a:pt x="0" y="60"/>
                  </a:lnTo>
                  <a:lnTo>
                    <a:pt x="36" y="96"/>
                  </a:lnTo>
                  <a:lnTo>
                    <a:pt x="143" y="108"/>
                  </a:lnTo>
                  <a:lnTo>
                    <a:pt x="203" y="155"/>
                  </a:lnTo>
                  <a:lnTo>
                    <a:pt x="322" y="179"/>
                  </a:lnTo>
                  <a:lnTo>
                    <a:pt x="417" y="179"/>
                  </a:lnTo>
                  <a:lnTo>
                    <a:pt x="548" y="215"/>
                  </a:lnTo>
                  <a:lnTo>
                    <a:pt x="655" y="215"/>
                  </a:lnTo>
                  <a:lnTo>
                    <a:pt x="703" y="167"/>
                  </a:lnTo>
                  <a:cubicBezTo>
                    <a:pt x="703" y="155"/>
                    <a:pt x="703" y="143"/>
                    <a:pt x="703" y="131"/>
                  </a:cubicBezTo>
                  <a:lnTo>
                    <a:pt x="667" y="119"/>
                  </a:lnTo>
                  <a:lnTo>
                    <a:pt x="703" y="84"/>
                  </a:lnTo>
                  <a:lnTo>
                    <a:pt x="679" y="12"/>
                  </a:lnTo>
                  <a:lnTo>
                    <a:pt x="572" y="0"/>
                  </a:lnTo>
                  <a:lnTo>
                    <a:pt x="489" y="24"/>
                  </a:lnTo>
                  <a:lnTo>
                    <a:pt x="512" y="72"/>
                  </a:lnTo>
                  <a:lnTo>
                    <a:pt x="453" y="72"/>
                  </a:lnTo>
                  <a:lnTo>
                    <a:pt x="393" y="48"/>
                  </a:lnTo>
                  <a:lnTo>
                    <a:pt x="358" y="12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0"/>
            <p:cNvSpPr/>
            <p:nvPr/>
          </p:nvSpPr>
          <p:spPr>
            <a:xfrm>
              <a:off x="6096875" y="2936200"/>
              <a:ext cx="19075" cy="19975"/>
            </a:xfrm>
            <a:custGeom>
              <a:avLst/>
              <a:gdLst/>
              <a:ahLst/>
              <a:cxnLst/>
              <a:rect l="l" t="t" r="r" b="b"/>
              <a:pathLst>
                <a:path w="763" h="799" extrusionOk="0">
                  <a:moveTo>
                    <a:pt x="132" y="1"/>
                  </a:moveTo>
                  <a:lnTo>
                    <a:pt x="25" y="25"/>
                  </a:lnTo>
                  <a:cubicBezTo>
                    <a:pt x="13" y="36"/>
                    <a:pt x="13" y="60"/>
                    <a:pt x="1" y="72"/>
                  </a:cubicBezTo>
                  <a:lnTo>
                    <a:pt x="84" y="144"/>
                  </a:lnTo>
                  <a:lnTo>
                    <a:pt x="179" y="179"/>
                  </a:lnTo>
                  <a:cubicBezTo>
                    <a:pt x="191" y="203"/>
                    <a:pt x="215" y="227"/>
                    <a:pt x="227" y="251"/>
                  </a:cubicBezTo>
                  <a:lnTo>
                    <a:pt x="203" y="275"/>
                  </a:lnTo>
                  <a:cubicBezTo>
                    <a:pt x="227" y="322"/>
                    <a:pt x="251" y="370"/>
                    <a:pt x="275" y="417"/>
                  </a:cubicBezTo>
                  <a:lnTo>
                    <a:pt x="358" y="465"/>
                  </a:lnTo>
                  <a:lnTo>
                    <a:pt x="417" y="584"/>
                  </a:lnTo>
                  <a:lnTo>
                    <a:pt x="465" y="608"/>
                  </a:lnTo>
                  <a:lnTo>
                    <a:pt x="525" y="608"/>
                  </a:lnTo>
                  <a:cubicBezTo>
                    <a:pt x="548" y="656"/>
                    <a:pt x="572" y="691"/>
                    <a:pt x="608" y="727"/>
                  </a:cubicBezTo>
                  <a:lnTo>
                    <a:pt x="727" y="798"/>
                  </a:lnTo>
                  <a:cubicBezTo>
                    <a:pt x="739" y="787"/>
                    <a:pt x="751" y="787"/>
                    <a:pt x="763" y="775"/>
                  </a:cubicBezTo>
                  <a:lnTo>
                    <a:pt x="739" y="667"/>
                  </a:lnTo>
                  <a:lnTo>
                    <a:pt x="632" y="584"/>
                  </a:lnTo>
                  <a:lnTo>
                    <a:pt x="501" y="441"/>
                  </a:lnTo>
                  <a:lnTo>
                    <a:pt x="501" y="346"/>
                  </a:lnTo>
                  <a:lnTo>
                    <a:pt x="394" y="298"/>
                  </a:lnTo>
                  <a:cubicBezTo>
                    <a:pt x="370" y="251"/>
                    <a:pt x="346" y="191"/>
                    <a:pt x="334" y="144"/>
                  </a:cubicBezTo>
                  <a:cubicBezTo>
                    <a:pt x="334" y="132"/>
                    <a:pt x="334" y="132"/>
                    <a:pt x="346" y="120"/>
                  </a:cubicBezTo>
                  <a:lnTo>
                    <a:pt x="417" y="120"/>
                  </a:lnTo>
                  <a:cubicBezTo>
                    <a:pt x="382" y="96"/>
                    <a:pt x="334" y="72"/>
                    <a:pt x="298" y="60"/>
                  </a:cubicBezTo>
                  <a:lnTo>
                    <a:pt x="215" y="3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0"/>
            <p:cNvSpPr/>
            <p:nvPr/>
          </p:nvSpPr>
          <p:spPr>
            <a:xfrm>
              <a:off x="4687775" y="2459650"/>
              <a:ext cx="10150" cy="4800"/>
            </a:xfrm>
            <a:custGeom>
              <a:avLst/>
              <a:gdLst/>
              <a:ahLst/>
              <a:cxnLst/>
              <a:rect l="l" t="t" r="r" b="b"/>
              <a:pathLst>
                <a:path w="406" h="192" extrusionOk="0">
                  <a:moveTo>
                    <a:pt x="1" y="1"/>
                  </a:moveTo>
                  <a:cubicBezTo>
                    <a:pt x="1" y="13"/>
                    <a:pt x="1" y="25"/>
                    <a:pt x="1" y="37"/>
                  </a:cubicBezTo>
                  <a:lnTo>
                    <a:pt x="84" y="60"/>
                  </a:lnTo>
                  <a:lnTo>
                    <a:pt x="84" y="108"/>
                  </a:lnTo>
                  <a:lnTo>
                    <a:pt x="227" y="191"/>
                  </a:lnTo>
                  <a:lnTo>
                    <a:pt x="358" y="179"/>
                  </a:lnTo>
                  <a:lnTo>
                    <a:pt x="405" y="156"/>
                  </a:lnTo>
                  <a:cubicBezTo>
                    <a:pt x="393" y="120"/>
                    <a:pt x="382" y="96"/>
                    <a:pt x="370" y="72"/>
                  </a:cubicBezTo>
                  <a:lnTo>
                    <a:pt x="274" y="37"/>
                  </a:lnTo>
                  <a:lnTo>
                    <a:pt x="179" y="37"/>
                  </a:lnTo>
                  <a:lnTo>
                    <a:pt x="96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0"/>
            <p:cNvSpPr/>
            <p:nvPr/>
          </p:nvSpPr>
          <p:spPr>
            <a:xfrm>
              <a:off x="4878875" y="2219150"/>
              <a:ext cx="7450" cy="2400"/>
            </a:xfrm>
            <a:custGeom>
              <a:avLst/>
              <a:gdLst/>
              <a:ahLst/>
              <a:cxnLst/>
              <a:rect l="l" t="t" r="r" b="b"/>
              <a:pathLst>
                <a:path w="298" h="96" extrusionOk="0">
                  <a:moveTo>
                    <a:pt x="227" y="1"/>
                  </a:moveTo>
                  <a:lnTo>
                    <a:pt x="143" y="36"/>
                  </a:lnTo>
                  <a:lnTo>
                    <a:pt x="0" y="48"/>
                  </a:lnTo>
                  <a:lnTo>
                    <a:pt x="24" y="84"/>
                  </a:lnTo>
                  <a:lnTo>
                    <a:pt x="155" y="96"/>
                  </a:lnTo>
                  <a:lnTo>
                    <a:pt x="298" y="96"/>
                  </a:lnTo>
                  <a:cubicBezTo>
                    <a:pt x="298" y="84"/>
                    <a:pt x="298" y="72"/>
                    <a:pt x="298" y="60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0"/>
            <p:cNvSpPr/>
            <p:nvPr/>
          </p:nvSpPr>
          <p:spPr>
            <a:xfrm>
              <a:off x="6125150" y="2956150"/>
              <a:ext cx="14925" cy="12525"/>
            </a:xfrm>
            <a:custGeom>
              <a:avLst/>
              <a:gdLst/>
              <a:ahLst/>
              <a:cxnLst/>
              <a:rect l="l" t="t" r="r" b="b"/>
              <a:pathLst>
                <a:path w="597" h="501" extrusionOk="0">
                  <a:moveTo>
                    <a:pt x="1" y="0"/>
                  </a:moveTo>
                  <a:lnTo>
                    <a:pt x="37" y="96"/>
                  </a:lnTo>
                  <a:lnTo>
                    <a:pt x="144" y="143"/>
                  </a:lnTo>
                  <a:lnTo>
                    <a:pt x="227" y="274"/>
                  </a:lnTo>
                  <a:lnTo>
                    <a:pt x="394" y="393"/>
                  </a:lnTo>
                  <a:lnTo>
                    <a:pt x="429" y="453"/>
                  </a:lnTo>
                  <a:lnTo>
                    <a:pt x="596" y="500"/>
                  </a:lnTo>
                  <a:cubicBezTo>
                    <a:pt x="584" y="489"/>
                    <a:pt x="572" y="477"/>
                    <a:pt x="560" y="453"/>
                  </a:cubicBezTo>
                  <a:lnTo>
                    <a:pt x="418" y="334"/>
                  </a:lnTo>
                  <a:lnTo>
                    <a:pt x="358" y="250"/>
                  </a:lnTo>
                  <a:cubicBezTo>
                    <a:pt x="322" y="239"/>
                    <a:pt x="287" y="215"/>
                    <a:pt x="251" y="191"/>
                  </a:cubicBezTo>
                  <a:lnTo>
                    <a:pt x="191" y="9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0"/>
            <p:cNvSpPr/>
            <p:nvPr/>
          </p:nvSpPr>
          <p:spPr>
            <a:xfrm>
              <a:off x="4910725" y="2217950"/>
              <a:ext cx="5375" cy="4200"/>
            </a:xfrm>
            <a:custGeom>
              <a:avLst/>
              <a:gdLst/>
              <a:ahLst/>
              <a:cxnLst/>
              <a:rect l="l" t="t" r="r" b="b"/>
              <a:pathLst>
                <a:path w="215" h="168" extrusionOk="0">
                  <a:moveTo>
                    <a:pt x="12" y="1"/>
                  </a:moveTo>
                  <a:lnTo>
                    <a:pt x="0" y="25"/>
                  </a:lnTo>
                  <a:lnTo>
                    <a:pt x="60" y="84"/>
                  </a:lnTo>
                  <a:cubicBezTo>
                    <a:pt x="60" y="108"/>
                    <a:pt x="60" y="132"/>
                    <a:pt x="60" y="168"/>
                  </a:cubicBezTo>
                  <a:lnTo>
                    <a:pt x="179" y="168"/>
                  </a:lnTo>
                  <a:lnTo>
                    <a:pt x="215" y="120"/>
                  </a:lnTo>
                  <a:lnTo>
                    <a:pt x="107" y="72"/>
                  </a:lnTo>
                  <a:lnTo>
                    <a:pt x="60" y="1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0"/>
            <p:cNvSpPr/>
            <p:nvPr/>
          </p:nvSpPr>
          <p:spPr>
            <a:xfrm>
              <a:off x="4875600" y="2202775"/>
              <a:ext cx="17575" cy="7475"/>
            </a:xfrm>
            <a:custGeom>
              <a:avLst/>
              <a:gdLst/>
              <a:ahLst/>
              <a:cxnLst/>
              <a:rect l="l" t="t" r="r" b="b"/>
              <a:pathLst>
                <a:path w="703" h="299" extrusionOk="0">
                  <a:moveTo>
                    <a:pt x="584" y="1"/>
                  </a:moveTo>
                  <a:lnTo>
                    <a:pt x="536" y="25"/>
                  </a:lnTo>
                  <a:lnTo>
                    <a:pt x="393" y="72"/>
                  </a:lnTo>
                  <a:lnTo>
                    <a:pt x="227" y="96"/>
                  </a:lnTo>
                  <a:lnTo>
                    <a:pt x="72" y="179"/>
                  </a:lnTo>
                  <a:lnTo>
                    <a:pt x="0" y="263"/>
                  </a:lnTo>
                  <a:lnTo>
                    <a:pt x="60" y="275"/>
                  </a:lnTo>
                  <a:lnTo>
                    <a:pt x="191" y="275"/>
                  </a:lnTo>
                  <a:lnTo>
                    <a:pt x="286" y="227"/>
                  </a:lnTo>
                  <a:lnTo>
                    <a:pt x="358" y="227"/>
                  </a:lnTo>
                  <a:lnTo>
                    <a:pt x="358" y="263"/>
                  </a:lnTo>
                  <a:lnTo>
                    <a:pt x="298" y="298"/>
                  </a:lnTo>
                  <a:lnTo>
                    <a:pt x="453" y="275"/>
                  </a:lnTo>
                  <a:lnTo>
                    <a:pt x="584" y="215"/>
                  </a:lnTo>
                  <a:lnTo>
                    <a:pt x="608" y="144"/>
                  </a:lnTo>
                  <a:lnTo>
                    <a:pt x="691" y="120"/>
                  </a:lnTo>
                  <a:lnTo>
                    <a:pt x="703" y="36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0"/>
            <p:cNvSpPr/>
            <p:nvPr/>
          </p:nvSpPr>
          <p:spPr>
            <a:xfrm>
              <a:off x="4811900" y="2280775"/>
              <a:ext cx="5975" cy="4175"/>
            </a:xfrm>
            <a:custGeom>
              <a:avLst/>
              <a:gdLst/>
              <a:ahLst/>
              <a:cxnLst/>
              <a:rect l="l" t="t" r="r" b="b"/>
              <a:pathLst>
                <a:path w="239" h="167" extrusionOk="0">
                  <a:moveTo>
                    <a:pt x="72" y="0"/>
                  </a:moveTo>
                  <a:lnTo>
                    <a:pt x="48" y="60"/>
                  </a:lnTo>
                  <a:lnTo>
                    <a:pt x="60" y="107"/>
                  </a:lnTo>
                  <a:lnTo>
                    <a:pt x="0" y="155"/>
                  </a:lnTo>
                  <a:lnTo>
                    <a:pt x="36" y="167"/>
                  </a:lnTo>
                  <a:lnTo>
                    <a:pt x="84" y="167"/>
                  </a:lnTo>
                  <a:lnTo>
                    <a:pt x="227" y="131"/>
                  </a:lnTo>
                  <a:lnTo>
                    <a:pt x="239" y="72"/>
                  </a:lnTo>
                  <a:cubicBezTo>
                    <a:pt x="227" y="60"/>
                    <a:pt x="203" y="36"/>
                    <a:pt x="191" y="2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0"/>
            <p:cNvSpPr/>
            <p:nvPr/>
          </p:nvSpPr>
          <p:spPr>
            <a:xfrm>
              <a:off x="4838700" y="2387625"/>
              <a:ext cx="2400" cy="3900"/>
            </a:xfrm>
            <a:custGeom>
              <a:avLst/>
              <a:gdLst/>
              <a:ahLst/>
              <a:cxnLst/>
              <a:rect l="l" t="t" r="r" b="b"/>
              <a:pathLst>
                <a:path w="96" h="156" extrusionOk="0">
                  <a:moveTo>
                    <a:pt x="12" y="1"/>
                  </a:moveTo>
                  <a:lnTo>
                    <a:pt x="0" y="96"/>
                  </a:lnTo>
                  <a:cubicBezTo>
                    <a:pt x="12" y="120"/>
                    <a:pt x="36" y="131"/>
                    <a:pt x="48" y="155"/>
                  </a:cubicBezTo>
                  <a:cubicBezTo>
                    <a:pt x="60" y="131"/>
                    <a:pt x="83" y="108"/>
                    <a:pt x="95" y="84"/>
                  </a:cubicBezTo>
                  <a:lnTo>
                    <a:pt x="60" y="1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0"/>
            <p:cNvSpPr/>
            <p:nvPr/>
          </p:nvSpPr>
          <p:spPr>
            <a:xfrm>
              <a:off x="5981400" y="2515925"/>
              <a:ext cx="4175" cy="2100"/>
            </a:xfrm>
            <a:custGeom>
              <a:avLst/>
              <a:gdLst/>
              <a:ahLst/>
              <a:cxnLst/>
              <a:rect l="l" t="t" r="r" b="b"/>
              <a:pathLst>
                <a:path w="167" h="84" extrusionOk="0">
                  <a:moveTo>
                    <a:pt x="48" y="0"/>
                  </a:moveTo>
                  <a:lnTo>
                    <a:pt x="0" y="12"/>
                  </a:lnTo>
                  <a:lnTo>
                    <a:pt x="24" y="83"/>
                  </a:lnTo>
                  <a:lnTo>
                    <a:pt x="131" y="72"/>
                  </a:lnTo>
                  <a:lnTo>
                    <a:pt x="167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0"/>
            <p:cNvSpPr/>
            <p:nvPr/>
          </p:nvSpPr>
          <p:spPr>
            <a:xfrm>
              <a:off x="4829750" y="2376025"/>
              <a:ext cx="3300" cy="3300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1" y="0"/>
                  </a:moveTo>
                  <a:lnTo>
                    <a:pt x="48" y="95"/>
                  </a:lnTo>
                  <a:lnTo>
                    <a:pt x="120" y="131"/>
                  </a:lnTo>
                  <a:lnTo>
                    <a:pt x="132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0"/>
            <p:cNvSpPr/>
            <p:nvPr/>
          </p:nvSpPr>
          <p:spPr>
            <a:xfrm>
              <a:off x="4832725" y="2380775"/>
              <a:ext cx="3600" cy="10150"/>
            </a:xfrm>
            <a:custGeom>
              <a:avLst/>
              <a:gdLst/>
              <a:ahLst/>
              <a:cxnLst/>
              <a:rect l="l" t="t" r="r" b="b"/>
              <a:pathLst>
                <a:path w="144" h="406" extrusionOk="0">
                  <a:moveTo>
                    <a:pt x="25" y="1"/>
                  </a:moveTo>
                  <a:cubicBezTo>
                    <a:pt x="25" y="48"/>
                    <a:pt x="13" y="96"/>
                    <a:pt x="1" y="155"/>
                  </a:cubicBezTo>
                  <a:lnTo>
                    <a:pt x="49" y="251"/>
                  </a:lnTo>
                  <a:lnTo>
                    <a:pt x="13" y="382"/>
                  </a:lnTo>
                  <a:lnTo>
                    <a:pt x="60" y="405"/>
                  </a:lnTo>
                  <a:lnTo>
                    <a:pt x="144" y="346"/>
                  </a:lnTo>
                  <a:lnTo>
                    <a:pt x="144" y="1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0"/>
            <p:cNvSpPr/>
            <p:nvPr/>
          </p:nvSpPr>
          <p:spPr>
            <a:xfrm>
              <a:off x="4791075" y="2099800"/>
              <a:ext cx="91700" cy="50925"/>
            </a:xfrm>
            <a:custGeom>
              <a:avLst/>
              <a:gdLst/>
              <a:ahLst/>
              <a:cxnLst/>
              <a:rect l="l" t="t" r="r" b="b"/>
              <a:pathLst>
                <a:path w="3668" h="2037" extrusionOk="0">
                  <a:moveTo>
                    <a:pt x="1167" y="0"/>
                  </a:moveTo>
                  <a:lnTo>
                    <a:pt x="1107" y="12"/>
                  </a:lnTo>
                  <a:lnTo>
                    <a:pt x="1036" y="107"/>
                  </a:lnTo>
                  <a:lnTo>
                    <a:pt x="798" y="155"/>
                  </a:lnTo>
                  <a:lnTo>
                    <a:pt x="655" y="167"/>
                  </a:lnTo>
                  <a:lnTo>
                    <a:pt x="583" y="215"/>
                  </a:lnTo>
                  <a:cubicBezTo>
                    <a:pt x="572" y="238"/>
                    <a:pt x="572" y="262"/>
                    <a:pt x="560" y="274"/>
                  </a:cubicBezTo>
                  <a:lnTo>
                    <a:pt x="369" y="274"/>
                  </a:lnTo>
                  <a:lnTo>
                    <a:pt x="250" y="322"/>
                  </a:lnTo>
                  <a:lnTo>
                    <a:pt x="155" y="441"/>
                  </a:lnTo>
                  <a:lnTo>
                    <a:pt x="155" y="500"/>
                  </a:lnTo>
                  <a:lnTo>
                    <a:pt x="274" y="572"/>
                  </a:lnTo>
                  <a:lnTo>
                    <a:pt x="369" y="584"/>
                  </a:lnTo>
                  <a:lnTo>
                    <a:pt x="405" y="643"/>
                  </a:lnTo>
                  <a:lnTo>
                    <a:pt x="238" y="703"/>
                  </a:lnTo>
                  <a:cubicBezTo>
                    <a:pt x="214" y="726"/>
                    <a:pt x="202" y="750"/>
                    <a:pt x="191" y="774"/>
                  </a:cubicBezTo>
                  <a:cubicBezTo>
                    <a:pt x="202" y="822"/>
                    <a:pt x="214" y="869"/>
                    <a:pt x="226" y="905"/>
                  </a:cubicBezTo>
                  <a:lnTo>
                    <a:pt x="191" y="953"/>
                  </a:lnTo>
                  <a:lnTo>
                    <a:pt x="24" y="988"/>
                  </a:lnTo>
                  <a:lnTo>
                    <a:pt x="0" y="1024"/>
                  </a:lnTo>
                  <a:lnTo>
                    <a:pt x="131" y="1107"/>
                  </a:lnTo>
                  <a:lnTo>
                    <a:pt x="179" y="1143"/>
                  </a:lnTo>
                  <a:lnTo>
                    <a:pt x="250" y="1143"/>
                  </a:lnTo>
                  <a:cubicBezTo>
                    <a:pt x="238" y="1119"/>
                    <a:pt x="238" y="1096"/>
                    <a:pt x="226" y="1072"/>
                  </a:cubicBezTo>
                  <a:lnTo>
                    <a:pt x="262" y="1036"/>
                  </a:lnTo>
                  <a:lnTo>
                    <a:pt x="369" y="1084"/>
                  </a:lnTo>
                  <a:lnTo>
                    <a:pt x="476" y="1167"/>
                  </a:lnTo>
                  <a:lnTo>
                    <a:pt x="607" y="1143"/>
                  </a:lnTo>
                  <a:lnTo>
                    <a:pt x="691" y="1167"/>
                  </a:lnTo>
                  <a:lnTo>
                    <a:pt x="774" y="1262"/>
                  </a:lnTo>
                  <a:cubicBezTo>
                    <a:pt x="798" y="1310"/>
                    <a:pt x="822" y="1369"/>
                    <a:pt x="833" y="1429"/>
                  </a:cubicBezTo>
                  <a:lnTo>
                    <a:pt x="917" y="1500"/>
                  </a:lnTo>
                  <a:lnTo>
                    <a:pt x="1083" y="1536"/>
                  </a:lnTo>
                  <a:lnTo>
                    <a:pt x="1226" y="1619"/>
                  </a:lnTo>
                  <a:lnTo>
                    <a:pt x="1334" y="1655"/>
                  </a:lnTo>
                  <a:lnTo>
                    <a:pt x="1512" y="1631"/>
                  </a:lnTo>
                  <a:cubicBezTo>
                    <a:pt x="1572" y="1631"/>
                    <a:pt x="1631" y="1631"/>
                    <a:pt x="1703" y="1619"/>
                  </a:cubicBezTo>
                  <a:lnTo>
                    <a:pt x="1774" y="1667"/>
                  </a:lnTo>
                  <a:lnTo>
                    <a:pt x="1941" y="1762"/>
                  </a:lnTo>
                  <a:lnTo>
                    <a:pt x="2262" y="1822"/>
                  </a:lnTo>
                  <a:lnTo>
                    <a:pt x="2405" y="1822"/>
                  </a:lnTo>
                  <a:lnTo>
                    <a:pt x="2500" y="1869"/>
                  </a:lnTo>
                  <a:lnTo>
                    <a:pt x="2631" y="1881"/>
                  </a:lnTo>
                  <a:lnTo>
                    <a:pt x="2703" y="1941"/>
                  </a:lnTo>
                  <a:lnTo>
                    <a:pt x="2834" y="2024"/>
                  </a:lnTo>
                  <a:lnTo>
                    <a:pt x="2953" y="2036"/>
                  </a:lnTo>
                  <a:lnTo>
                    <a:pt x="3096" y="2000"/>
                  </a:lnTo>
                  <a:lnTo>
                    <a:pt x="3274" y="1941"/>
                  </a:lnTo>
                  <a:lnTo>
                    <a:pt x="3477" y="1941"/>
                  </a:lnTo>
                  <a:lnTo>
                    <a:pt x="3655" y="1834"/>
                  </a:lnTo>
                  <a:lnTo>
                    <a:pt x="3667" y="1774"/>
                  </a:lnTo>
                  <a:lnTo>
                    <a:pt x="3524" y="1631"/>
                  </a:lnTo>
                  <a:lnTo>
                    <a:pt x="3429" y="1596"/>
                  </a:lnTo>
                  <a:cubicBezTo>
                    <a:pt x="3381" y="1560"/>
                    <a:pt x="3334" y="1512"/>
                    <a:pt x="3274" y="1465"/>
                  </a:cubicBezTo>
                  <a:lnTo>
                    <a:pt x="3096" y="1417"/>
                  </a:lnTo>
                  <a:lnTo>
                    <a:pt x="2953" y="1334"/>
                  </a:lnTo>
                  <a:lnTo>
                    <a:pt x="2953" y="1238"/>
                  </a:lnTo>
                  <a:lnTo>
                    <a:pt x="3036" y="1250"/>
                  </a:lnTo>
                  <a:lnTo>
                    <a:pt x="3119" y="1298"/>
                  </a:lnTo>
                  <a:lnTo>
                    <a:pt x="3239" y="1310"/>
                  </a:lnTo>
                  <a:lnTo>
                    <a:pt x="3262" y="1274"/>
                  </a:lnTo>
                  <a:lnTo>
                    <a:pt x="3131" y="1119"/>
                  </a:lnTo>
                  <a:lnTo>
                    <a:pt x="2953" y="977"/>
                  </a:lnTo>
                  <a:cubicBezTo>
                    <a:pt x="2953" y="941"/>
                    <a:pt x="2965" y="905"/>
                    <a:pt x="2977" y="869"/>
                  </a:cubicBezTo>
                  <a:cubicBezTo>
                    <a:pt x="2988" y="834"/>
                    <a:pt x="2965" y="786"/>
                    <a:pt x="2965" y="750"/>
                  </a:cubicBezTo>
                  <a:lnTo>
                    <a:pt x="2858" y="691"/>
                  </a:lnTo>
                  <a:lnTo>
                    <a:pt x="2858" y="596"/>
                  </a:lnTo>
                  <a:lnTo>
                    <a:pt x="2786" y="548"/>
                  </a:lnTo>
                  <a:lnTo>
                    <a:pt x="2727" y="524"/>
                  </a:lnTo>
                  <a:lnTo>
                    <a:pt x="2346" y="250"/>
                  </a:lnTo>
                  <a:lnTo>
                    <a:pt x="2084" y="191"/>
                  </a:lnTo>
                  <a:lnTo>
                    <a:pt x="1845" y="179"/>
                  </a:lnTo>
                  <a:lnTo>
                    <a:pt x="1822" y="226"/>
                  </a:lnTo>
                  <a:cubicBezTo>
                    <a:pt x="1822" y="250"/>
                    <a:pt x="1822" y="262"/>
                    <a:pt x="1834" y="286"/>
                  </a:cubicBezTo>
                  <a:lnTo>
                    <a:pt x="1976" y="429"/>
                  </a:lnTo>
                  <a:lnTo>
                    <a:pt x="1976" y="488"/>
                  </a:lnTo>
                  <a:lnTo>
                    <a:pt x="1917" y="536"/>
                  </a:lnTo>
                  <a:cubicBezTo>
                    <a:pt x="1917" y="560"/>
                    <a:pt x="1905" y="584"/>
                    <a:pt x="1905" y="607"/>
                  </a:cubicBezTo>
                  <a:lnTo>
                    <a:pt x="1857" y="703"/>
                  </a:lnTo>
                  <a:lnTo>
                    <a:pt x="1750" y="798"/>
                  </a:lnTo>
                  <a:lnTo>
                    <a:pt x="1679" y="822"/>
                  </a:lnTo>
                  <a:cubicBezTo>
                    <a:pt x="1679" y="798"/>
                    <a:pt x="1679" y="774"/>
                    <a:pt x="1667" y="750"/>
                  </a:cubicBezTo>
                  <a:lnTo>
                    <a:pt x="1750" y="703"/>
                  </a:lnTo>
                  <a:lnTo>
                    <a:pt x="1798" y="631"/>
                  </a:lnTo>
                  <a:lnTo>
                    <a:pt x="1738" y="584"/>
                  </a:lnTo>
                  <a:lnTo>
                    <a:pt x="1834" y="476"/>
                  </a:lnTo>
                  <a:cubicBezTo>
                    <a:pt x="1822" y="441"/>
                    <a:pt x="1798" y="417"/>
                    <a:pt x="1786" y="381"/>
                  </a:cubicBezTo>
                  <a:lnTo>
                    <a:pt x="1584" y="167"/>
                  </a:lnTo>
                  <a:lnTo>
                    <a:pt x="1417" y="6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0"/>
            <p:cNvSpPr/>
            <p:nvPr/>
          </p:nvSpPr>
          <p:spPr>
            <a:xfrm>
              <a:off x="4824700" y="2297150"/>
              <a:ext cx="4200" cy="3575"/>
            </a:xfrm>
            <a:custGeom>
              <a:avLst/>
              <a:gdLst/>
              <a:ahLst/>
              <a:cxnLst/>
              <a:rect l="l" t="t" r="r" b="b"/>
              <a:pathLst>
                <a:path w="168" h="143" extrusionOk="0">
                  <a:moveTo>
                    <a:pt x="0" y="0"/>
                  </a:moveTo>
                  <a:lnTo>
                    <a:pt x="36" y="107"/>
                  </a:lnTo>
                  <a:lnTo>
                    <a:pt x="96" y="143"/>
                  </a:lnTo>
                  <a:lnTo>
                    <a:pt x="167" y="107"/>
                  </a:lnTo>
                  <a:lnTo>
                    <a:pt x="9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0"/>
            <p:cNvSpPr/>
            <p:nvPr/>
          </p:nvSpPr>
          <p:spPr>
            <a:xfrm>
              <a:off x="4811000" y="2291775"/>
              <a:ext cx="5675" cy="2400"/>
            </a:xfrm>
            <a:custGeom>
              <a:avLst/>
              <a:gdLst/>
              <a:ahLst/>
              <a:cxnLst/>
              <a:rect l="l" t="t" r="r" b="b"/>
              <a:pathLst>
                <a:path w="227" h="96" extrusionOk="0">
                  <a:moveTo>
                    <a:pt x="36" y="1"/>
                  </a:moveTo>
                  <a:lnTo>
                    <a:pt x="36" y="36"/>
                  </a:lnTo>
                  <a:lnTo>
                    <a:pt x="1" y="72"/>
                  </a:lnTo>
                  <a:lnTo>
                    <a:pt x="144" y="96"/>
                  </a:lnTo>
                  <a:lnTo>
                    <a:pt x="227" y="48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0"/>
            <p:cNvSpPr/>
            <p:nvPr/>
          </p:nvSpPr>
          <p:spPr>
            <a:xfrm>
              <a:off x="4907450" y="2214975"/>
              <a:ext cx="6275" cy="1825"/>
            </a:xfrm>
            <a:custGeom>
              <a:avLst/>
              <a:gdLst/>
              <a:ahLst/>
              <a:cxnLst/>
              <a:rect l="l" t="t" r="r" b="b"/>
              <a:pathLst>
                <a:path w="251" h="73" extrusionOk="0">
                  <a:moveTo>
                    <a:pt x="48" y="1"/>
                  </a:moveTo>
                  <a:lnTo>
                    <a:pt x="0" y="37"/>
                  </a:lnTo>
                  <a:lnTo>
                    <a:pt x="24" y="72"/>
                  </a:lnTo>
                  <a:lnTo>
                    <a:pt x="167" y="72"/>
                  </a:lnTo>
                  <a:lnTo>
                    <a:pt x="250" y="25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0"/>
            <p:cNvSpPr/>
            <p:nvPr/>
          </p:nvSpPr>
          <p:spPr>
            <a:xfrm>
              <a:off x="4727950" y="2274825"/>
              <a:ext cx="6875" cy="4475"/>
            </a:xfrm>
            <a:custGeom>
              <a:avLst/>
              <a:gdLst/>
              <a:ahLst/>
              <a:cxnLst/>
              <a:rect l="l" t="t" r="r" b="b"/>
              <a:pathLst>
                <a:path w="275" h="179" extrusionOk="0">
                  <a:moveTo>
                    <a:pt x="49" y="0"/>
                  </a:moveTo>
                  <a:lnTo>
                    <a:pt x="1" y="36"/>
                  </a:lnTo>
                  <a:lnTo>
                    <a:pt x="72" y="72"/>
                  </a:lnTo>
                  <a:lnTo>
                    <a:pt x="84" y="131"/>
                  </a:lnTo>
                  <a:lnTo>
                    <a:pt x="191" y="179"/>
                  </a:lnTo>
                  <a:lnTo>
                    <a:pt x="275" y="155"/>
                  </a:lnTo>
                  <a:lnTo>
                    <a:pt x="251" y="95"/>
                  </a:lnTo>
                  <a:lnTo>
                    <a:pt x="275" y="48"/>
                  </a:lnTo>
                  <a:cubicBezTo>
                    <a:pt x="239" y="24"/>
                    <a:pt x="215" y="12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0"/>
            <p:cNvSpPr/>
            <p:nvPr/>
          </p:nvSpPr>
          <p:spPr>
            <a:xfrm>
              <a:off x="4736900" y="2239100"/>
              <a:ext cx="8650" cy="4200"/>
            </a:xfrm>
            <a:custGeom>
              <a:avLst/>
              <a:gdLst/>
              <a:ahLst/>
              <a:cxnLst/>
              <a:rect l="l" t="t" r="r" b="b"/>
              <a:pathLst>
                <a:path w="346" h="168" extrusionOk="0">
                  <a:moveTo>
                    <a:pt x="72" y="0"/>
                  </a:moveTo>
                  <a:lnTo>
                    <a:pt x="0" y="24"/>
                  </a:lnTo>
                  <a:cubicBezTo>
                    <a:pt x="0" y="36"/>
                    <a:pt x="0" y="60"/>
                    <a:pt x="12" y="72"/>
                  </a:cubicBezTo>
                  <a:lnTo>
                    <a:pt x="167" y="143"/>
                  </a:lnTo>
                  <a:lnTo>
                    <a:pt x="286" y="167"/>
                  </a:lnTo>
                  <a:lnTo>
                    <a:pt x="345" y="131"/>
                  </a:lnTo>
                  <a:lnTo>
                    <a:pt x="179" y="72"/>
                  </a:lnTo>
                  <a:lnTo>
                    <a:pt x="143" y="24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0"/>
            <p:cNvSpPr/>
            <p:nvPr/>
          </p:nvSpPr>
          <p:spPr>
            <a:xfrm>
              <a:off x="4781550" y="2291475"/>
              <a:ext cx="7750" cy="3000"/>
            </a:xfrm>
            <a:custGeom>
              <a:avLst/>
              <a:gdLst/>
              <a:ahLst/>
              <a:cxnLst/>
              <a:rect l="l" t="t" r="r" b="b"/>
              <a:pathLst>
                <a:path w="310" h="120" extrusionOk="0">
                  <a:moveTo>
                    <a:pt x="167" y="1"/>
                  </a:moveTo>
                  <a:lnTo>
                    <a:pt x="107" y="13"/>
                  </a:lnTo>
                  <a:lnTo>
                    <a:pt x="0" y="25"/>
                  </a:lnTo>
                  <a:lnTo>
                    <a:pt x="36" y="60"/>
                  </a:lnTo>
                  <a:lnTo>
                    <a:pt x="179" y="120"/>
                  </a:lnTo>
                  <a:lnTo>
                    <a:pt x="274" y="84"/>
                  </a:lnTo>
                  <a:lnTo>
                    <a:pt x="310" y="3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0"/>
            <p:cNvSpPr/>
            <p:nvPr/>
          </p:nvSpPr>
          <p:spPr>
            <a:xfrm>
              <a:off x="4772600" y="2291175"/>
              <a:ext cx="6275" cy="3300"/>
            </a:xfrm>
            <a:custGeom>
              <a:avLst/>
              <a:gdLst/>
              <a:ahLst/>
              <a:cxnLst/>
              <a:rect l="l" t="t" r="r" b="b"/>
              <a:pathLst>
                <a:path w="251" h="132" extrusionOk="0">
                  <a:moveTo>
                    <a:pt x="96" y="1"/>
                  </a:moveTo>
                  <a:lnTo>
                    <a:pt x="1" y="37"/>
                  </a:lnTo>
                  <a:lnTo>
                    <a:pt x="37" y="108"/>
                  </a:lnTo>
                  <a:lnTo>
                    <a:pt x="132" y="132"/>
                  </a:lnTo>
                  <a:cubicBezTo>
                    <a:pt x="168" y="108"/>
                    <a:pt x="203" y="84"/>
                    <a:pt x="251" y="60"/>
                  </a:cubicBezTo>
                  <a:lnTo>
                    <a:pt x="203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0"/>
            <p:cNvSpPr/>
            <p:nvPr/>
          </p:nvSpPr>
          <p:spPr>
            <a:xfrm>
              <a:off x="4745825" y="2250700"/>
              <a:ext cx="9250" cy="10750"/>
            </a:xfrm>
            <a:custGeom>
              <a:avLst/>
              <a:gdLst/>
              <a:ahLst/>
              <a:cxnLst/>
              <a:rect l="l" t="t" r="r" b="b"/>
              <a:pathLst>
                <a:path w="370" h="430" extrusionOk="0">
                  <a:moveTo>
                    <a:pt x="262" y="1"/>
                  </a:moveTo>
                  <a:lnTo>
                    <a:pt x="167" y="24"/>
                  </a:lnTo>
                  <a:lnTo>
                    <a:pt x="107" y="13"/>
                  </a:lnTo>
                  <a:lnTo>
                    <a:pt x="48" y="36"/>
                  </a:lnTo>
                  <a:lnTo>
                    <a:pt x="143" y="120"/>
                  </a:lnTo>
                  <a:cubicBezTo>
                    <a:pt x="131" y="132"/>
                    <a:pt x="119" y="155"/>
                    <a:pt x="119" y="167"/>
                  </a:cubicBezTo>
                  <a:lnTo>
                    <a:pt x="60" y="144"/>
                  </a:lnTo>
                  <a:lnTo>
                    <a:pt x="12" y="96"/>
                  </a:lnTo>
                  <a:lnTo>
                    <a:pt x="0" y="251"/>
                  </a:lnTo>
                  <a:lnTo>
                    <a:pt x="84" y="286"/>
                  </a:lnTo>
                  <a:lnTo>
                    <a:pt x="155" y="251"/>
                  </a:lnTo>
                  <a:lnTo>
                    <a:pt x="203" y="286"/>
                  </a:lnTo>
                  <a:lnTo>
                    <a:pt x="203" y="370"/>
                  </a:lnTo>
                  <a:lnTo>
                    <a:pt x="262" y="429"/>
                  </a:lnTo>
                  <a:cubicBezTo>
                    <a:pt x="262" y="405"/>
                    <a:pt x="274" y="370"/>
                    <a:pt x="286" y="346"/>
                  </a:cubicBezTo>
                  <a:cubicBezTo>
                    <a:pt x="298" y="322"/>
                    <a:pt x="262" y="286"/>
                    <a:pt x="250" y="251"/>
                  </a:cubicBezTo>
                  <a:lnTo>
                    <a:pt x="357" y="227"/>
                  </a:lnTo>
                  <a:cubicBezTo>
                    <a:pt x="369" y="215"/>
                    <a:pt x="369" y="203"/>
                    <a:pt x="369" y="191"/>
                  </a:cubicBezTo>
                  <a:lnTo>
                    <a:pt x="286" y="120"/>
                  </a:lnTo>
                  <a:lnTo>
                    <a:pt x="286" y="72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0"/>
            <p:cNvSpPr/>
            <p:nvPr/>
          </p:nvSpPr>
          <p:spPr>
            <a:xfrm>
              <a:off x="4755350" y="2107225"/>
              <a:ext cx="35150" cy="15500"/>
            </a:xfrm>
            <a:custGeom>
              <a:avLst/>
              <a:gdLst/>
              <a:ahLst/>
              <a:cxnLst/>
              <a:rect l="l" t="t" r="r" b="b"/>
              <a:pathLst>
                <a:path w="1406" h="620" extrusionOk="0">
                  <a:moveTo>
                    <a:pt x="334" y="1"/>
                  </a:moveTo>
                  <a:lnTo>
                    <a:pt x="203" y="48"/>
                  </a:lnTo>
                  <a:lnTo>
                    <a:pt x="36" y="25"/>
                  </a:lnTo>
                  <a:lnTo>
                    <a:pt x="0" y="37"/>
                  </a:lnTo>
                  <a:cubicBezTo>
                    <a:pt x="12" y="60"/>
                    <a:pt x="24" y="72"/>
                    <a:pt x="36" y="96"/>
                  </a:cubicBezTo>
                  <a:lnTo>
                    <a:pt x="203" y="144"/>
                  </a:lnTo>
                  <a:lnTo>
                    <a:pt x="262" y="227"/>
                  </a:lnTo>
                  <a:lnTo>
                    <a:pt x="405" y="287"/>
                  </a:lnTo>
                  <a:lnTo>
                    <a:pt x="477" y="370"/>
                  </a:lnTo>
                  <a:cubicBezTo>
                    <a:pt x="524" y="394"/>
                    <a:pt x="572" y="418"/>
                    <a:pt x="631" y="429"/>
                  </a:cubicBezTo>
                  <a:lnTo>
                    <a:pt x="881" y="465"/>
                  </a:lnTo>
                  <a:lnTo>
                    <a:pt x="965" y="501"/>
                  </a:lnTo>
                  <a:lnTo>
                    <a:pt x="905" y="513"/>
                  </a:lnTo>
                  <a:lnTo>
                    <a:pt x="715" y="513"/>
                  </a:lnTo>
                  <a:lnTo>
                    <a:pt x="548" y="489"/>
                  </a:lnTo>
                  <a:cubicBezTo>
                    <a:pt x="548" y="501"/>
                    <a:pt x="548" y="513"/>
                    <a:pt x="548" y="525"/>
                  </a:cubicBezTo>
                  <a:cubicBezTo>
                    <a:pt x="596" y="549"/>
                    <a:pt x="631" y="572"/>
                    <a:pt x="667" y="596"/>
                  </a:cubicBezTo>
                  <a:lnTo>
                    <a:pt x="822" y="620"/>
                  </a:lnTo>
                  <a:lnTo>
                    <a:pt x="965" y="584"/>
                  </a:lnTo>
                  <a:lnTo>
                    <a:pt x="1131" y="525"/>
                  </a:lnTo>
                  <a:lnTo>
                    <a:pt x="1227" y="513"/>
                  </a:lnTo>
                  <a:lnTo>
                    <a:pt x="1310" y="406"/>
                  </a:lnTo>
                  <a:lnTo>
                    <a:pt x="1405" y="299"/>
                  </a:lnTo>
                  <a:lnTo>
                    <a:pt x="1381" y="239"/>
                  </a:lnTo>
                  <a:lnTo>
                    <a:pt x="1108" y="108"/>
                  </a:lnTo>
                  <a:lnTo>
                    <a:pt x="881" y="48"/>
                  </a:lnTo>
                  <a:lnTo>
                    <a:pt x="667" y="48"/>
                  </a:lnTo>
                  <a:lnTo>
                    <a:pt x="536" y="60"/>
                  </a:lnTo>
                  <a:lnTo>
                    <a:pt x="417" y="13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0"/>
            <p:cNvSpPr/>
            <p:nvPr/>
          </p:nvSpPr>
          <p:spPr>
            <a:xfrm>
              <a:off x="4746425" y="2238200"/>
              <a:ext cx="11325" cy="3600"/>
            </a:xfrm>
            <a:custGeom>
              <a:avLst/>
              <a:gdLst/>
              <a:ahLst/>
              <a:cxnLst/>
              <a:rect l="l" t="t" r="r" b="b"/>
              <a:pathLst>
                <a:path w="453" h="144" extrusionOk="0">
                  <a:moveTo>
                    <a:pt x="83" y="1"/>
                  </a:moveTo>
                  <a:lnTo>
                    <a:pt x="0" y="84"/>
                  </a:lnTo>
                  <a:lnTo>
                    <a:pt x="60" y="108"/>
                  </a:lnTo>
                  <a:lnTo>
                    <a:pt x="214" y="120"/>
                  </a:lnTo>
                  <a:lnTo>
                    <a:pt x="310" y="143"/>
                  </a:lnTo>
                  <a:lnTo>
                    <a:pt x="429" y="132"/>
                  </a:lnTo>
                  <a:lnTo>
                    <a:pt x="453" y="108"/>
                  </a:lnTo>
                  <a:lnTo>
                    <a:pt x="250" y="48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0"/>
            <p:cNvSpPr/>
            <p:nvPr/>
          </p:nvSpPr>
          <p:spPr>
            <a:xfrm>
              <a:off x="4797900" y="2273625"/>
              <a:ext cx="7775" cy="3300"/>
            </a:xfrm>
            <a:custGeom>
              <a:avLst/>
              <a:gdLst/>
              <a:ahLst/>
              <a:cxnLst/>
              <a:rect l="l" t="t" r="r" b="b"/>
              <a:pathLst>
                <a:path w="311" h="132" extrusionOk="0">
                  <a:moveTo>
                    <a:pt x="215" y="0"/>
                  </a:moveTo>
                  <a:lnTo>
                    <a:pt x="108" y="12"/>
                  </a:lnTo>
                  <a:lnTo>
                    <a:pt x="1" y="12"/>
                  </a:lnTo>
                  <a:lnTo>
                    <a:pt x="1" y="36"/>
                  </a:lnTo>
                  <a:cubicBezTo>
                    <a:pt x="48" y="48"/>
                    <a:pt x="96" y="72"/>
                    <a:pt x="144" y="96"/>
                  </a:cubicBezTo>
                  <a:lnTo>
                    <a:pt x="191" y="131"/>
                  </a:lnTo>
                  <a:lnTo>
                    <a:pt x="310" y="72"/>
                  </a:lnTo>
                  <a:lnTo>
                    <a:pt x="299" y="36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0"/>
            <p:cNvSpPr/>
            <p:nvPr/>
          </p:nvSpPr>
          <p:spPr>
            <a:xfrm>
              <a:off x="4805950" y="2281075"/>
              <a:ext cx="4775" cy="3300"/>
            </a:xfrm>
            <a:custGeom>
              <a:avLst/>
              <a:gdLst/>
              <a:ahLst/>
              <a:cxnLst/>
              <a:rect l="l" t="t" r="r" b="b"/>
              <a:pathLst>
                <a:path w="191" h="132" extrusionOk="0">
                  <a:moveTo>
                    <a:pt x="36" y="0"/>
                  </a:moveTo>
                  <a:lnTo>
                    <a:pt x="0" y="36"/>
                  </a:lnTo>
                  <a:lnTo>
                    <a:pt x="12" y="107"/>
                  </a:lnTo>
                  <a:lnTo>
                    <a:pt x="107" y="131"/>
                  </a:lnTo>
                  <a:lnTo>
                    <a:pt x="179" y="107"/>
                  </a:lnTo>
                  <a:lnTo>
                    <a:pt x="191" y="83"/>
                  </a:lnTo>
                  <a:lnTo>
                    <a:pt x="179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0"/>
            <p:cNvSpPr/>
            <p:nvPr/>
          </p:nvSpPr>
          <p:spPr>
            <a:xfrm>
              <a:off x="5948950" y="2502825"/>
              <a:ext cx="21150" cy="15200"/>
            </a:xfrm>
            <a:custGeom>
              <a:avLst/>
              <a:gdLst/>
              <a:ahLst/>
              <a:cxnLst/>
              <a:rect l="l" t="t" r="r" b="b"/>
              <a:pathLst>
                <a:path w="846" h="608" extrusionOk="0">
                  <a:moveTo>
                    <a:pt x="107" y="0"/>
                  </a:moveTo>
                  <a:lnTo>
                    <a:pt x="48" y="48"/>
                  </a:lnTo>
                  <a:cubicBezTo>
                    <a:pt x="24" y="95"/>
                    <a:pt x="12" y="143"/>
                    <a:pt x="0" y="179"/>
                  </a:cubicBezTo>
                  <a:cubicBezTo>
                    <a:pt x="36" y="203"/>
                    <a:pt x="48" y="215"/>
                    <a:pt x="60" y="226"/>
                  </a:cubicBezTo>
                  <a:lnTo>
                    <a:pt x="191" y="262"/>
                  </a:lnTo>
                  <a:lnTo>
                    <a:pt x="334" y="346"/>
                  </a:lnTo>
                  <a:lnTo>
                    <a:pt x="465" y="476"/>
                  </a:lnTo>
                  <a:lnTo>
                    <a:pt x="584" y="572"/>
                  </a:lnTo>
                  <a:lnTo>
                    <a:pt x="739" y="607"/>
                  </a:lnTo>
                  <a:lnTo>
                    <a:pt x="834" y="560"/>
                  </a:lnTo>
                  <a:cubicBezTo>
                    <a:pt x="834" y="524"/>
                    <a:pt x="846" y="500"/>
                    <a:pt x="846" y="465"/>
                  </a:cubicBezTo>
                  <a:cubicBezTo>
                    <a:pt x="822" y="429"/>
                    <a:pt x="798" y="393"/>
                    <a:pt x="774" y="357"/>
                  </a:cubicBezTo>
                  <a:lnTo>
                    <a:pt x="822" y="346"/>
                  </a:lnTo>
                  <a:cubicBezTo>
                    <a:pt x="822" y="322"/>
                    <a:pt x="810" y="286"/>
                    <a:pt x="810" y="262"/>
                  </a:cubicBezTo>
                  <a:lnTo>
                    <a:pt x="691" y="155"/>
                  </a:lnTo>
                  <a:lnTo>
                    <a:pt x="655" y="179"/>
                  </a:lnTo>
                  <a:lnTo>
                    <a:pt x="548" y="131"/>
                  </a:lnTo>
                  <a:lnTo>
                    <a:pt x="453" y="48"/>
                  </a:lnTo>
                  <a:lnTo>
                    <a:pt x="322" y="0"/>
                  </a:lnTo>
                  <a:lnTo>
                    <a:pt x="286" y="24"/>
                  </a:lnTo>
                  <a:lnTo>
                    <a:pt x="215" y="0"/>
                  </a:lnTo>
                  <a:cubicBezTo>
                    <a:pt x="215" y="12"/>
                    <a:pt x="215" y="24"/>
                    <a:pt x="215" y="36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0"/>
            <p:cNvSpPr/>
            <p:nvPr/>
          </p:nvSpPr>
          <p:spPr>
            <a:xfrm>
              <a:off x="4820525" y="2184025"/>
              <a:ext cx="3600" cy="2400"/>
            </a:xfrm>
            <a:custGeom>
              <a:avLst/>
              <a:gdLst/>
              <a:ahLst/>
              <a:cxnLst/>
              <a:rect l="l" t="t" r="r" b="b"/>
              <a:pathLst>
                <a:path w="144" h="96" extrusionOk="0">
                  <a:moveTo>
                    <a:pt x="60" y="1"/>
                  </a:moveTo>
                  <a:lnTo>
                    <a:pt x="1" y="13"/>
                  </a:lnTo>
                  <a:lnTo>
                    <a:pt x="84" y="96"/>
                  </a:lnTo>
                  <a:lnTo>
                    <a:pt x="144" y="96"/>
                  </a:lnTo>
                  <a:cubicBezTo>
                    <a:pt x="144" y="84"/>
                    <a:pt x="144" y="60"/>
                    <a:pt x="144" y="36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0"/>
            <p:cNvSpPr/>
            <p:nvPr/>
          </p:nvSpPr>
          <p:spPr>
            <a:xfrm>
              <a:off x="4794625" y="2295950"/>
              <a:ext cx="7175" cy="2100"/>
            </a:xfrm>
            <a:custGeom>
              <a:avLst/>
              <a:gdLst/>
              <a:ahLst/>
              <a:cxnLst/>
              <a:rect l="l" t="t" r="r" b="b"/>
              <a:pathLst>
                <a:path w="287" h="84" extrusionOk="0">
                  <a:moveTo>
                    <a:pt x="168" y="0"/>
                  </a:moveTo>
                  <a:lnTo>
                    <a:pt x="1" y="12"/>
                  </a:lnTo>
                  <a:lnTo>
                    <a:pt x="49" y="48"/>
                  </a:lnTo>
                  <a:lnTo>
                    <a:pt x="227" y="84"/>
                  </a:lnTo>
                  <a:lnTo>
                    <a:pt x="287" y="60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0"/>
            <p:cNvSpPr/>
            <p:nvPr/>
          </p:nvSpPr>
          <p:spPr>
            <a:xfrm>
              <a:off x="4800300" y="2196525"/>
              <a:ext cx="6850" cy="6275"/>
            </a:xfrm>
            <a:custGeom>
              <a:avLst/>
              <a:gdLst/>
              <a:ahLst/>
              <a:cxnLst/>
              <a:rect l="l" t="t" r="r" b="b"/>
              <a:pathLst>
                <a:path w="274" h="251" extrusionOk="0">
                  <a:moveTo>
                    <a:pt x="107" y="1"/>
                  </a:moveTo>
                  <a:lnTo>
                    <a:pt x="24" y="25"/>
                  </a:lnTo>
                  <a:lnTo>
                    <a:pt x="24" y="96"/>
                  </a:lnTo>
                  <a:cubicBezTo>
                    <a:pt x="24" y="132"/>
                    <a:pt x="12" y="156"/>
                    <a:pt x="0" y="179"/>
                  </a:cubicBezTo>
                  <a:cubicBezTo>
                    <a:pt x="12" y="191"/>
                    <a:pt x="12" y="215"/>
                    <a:pt x="24" y="227"/>
                  </a:cubicBezTo>
                  <a:lnTo>
                    <a:pt x="83" y="251"/>
                  </a:lnTo>
                  <a:lnTo>
                    <a:pt x="214" y="227"/>
                  </a:lnTo>
                  <a:lnTo>
                    <a:pt x="274" y="191"/>
                  </a:lnTo>
                  <a:lnTo>
                    <a:pt x="274" y="84"/>
                  </a:lnTo>
                  <a:lnTo>
                    <a:pt x="191" y="13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0"/>
            <p:cNvSpPr/>
            <p:nvPr/>
          </p:nvSpPr>
          <p:spPr>
            <a:xfrm>
              <a:off x="4811000" y="2268850"/>
              <a:ext cx="11650" cy="5700"/>
            </a:xfrm>
            <a:custGeom>
              <a:avLst/>
              <a:gdLst/>
              <a:ahLst/>
              <a:cxnLst/>
              <a:rect l="l" t="t" r="r" b="b"/>
              <a:pathLst>
                <a:path w="466" h="228" extrusionOk="0">
                  <a:moveTo>
                    <a:pt x="251" y="1"/>
                  </a:moveTo>
                  <a:lnTo>
                    <a:pt x="179" y="25"/>
                  </a:lnTo>
                  <a:lnTo>
                    <a:pt x="179" y="72"/>
                  </a:lnTo>
                  <a:lnTo>
                    <a:pt x="144" y="72"/>
                  </a:lnTo>
                  <a:lnTo>
                    <a:pt x="48" y="25"/>
                  </a:lnTo>
                  <a:lnTo>
                    <a:pt x="1" y="37"/>
                  </a:lnTo>
                  <a:lnTo>
                    <a:pt x="60" y="108"/>
                  </a:lnTo>
                  <a:lnTo>
                    <a:pt x="132" y="156"/>
                  </a:lnTo>
                  <a:lnTo>
                    <a:pt x="251" y="180"/>
                  </a:lnTo>
                  <a:cubicBezTo>
                    <a:pt x="286" y="191"/>
                    <a:pt x="310" y="215"/>
                    <a:pt x="346" y="227"/>
                  </a:cubicBezTo>
                  <a:lnTo>
                    <a:pt x="406" y="227"/>
                  </a:lnTo>
                  <a:lnTo>
                    <a:pt x="406" y="203"/>
                  </a:lnTo>
                  <a:lnTo>
                    <a:pt x="358" y="144"/>
                  </a:lnTo>
                  <a:lnTo>
                    <a:pt x="465" y="144"/>
                  </a:lnTo>
                  <a:cubicBezTo>
                    <a:pt x="465" y="132"/>
                    <a:pt x="465" y="120"/>
                    <a:pt x="465" y="120"/>
                  </a:cubicBezTo>
                  <a:lnTo>
                    <a:pt x="394" y="49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0"/>
            <p:cNvSpPr/>
            <p:nvPr/>
          </p:nvSpPr>
          <p:spPr>
            <a:xfrm>
              <a:off x="5511975" y="2223025"/>
              <a:ext cx="9550" cy="4775"/>
            </a:xfrm>
            <a:custGeom>
              <a:avLst/>
              <a:gdLst/>
              <a:ahLst/>
              <a:cxnLst/>
              <a:rect l="l" t="t" r="r" b="b"/>
              <a:pathLst>
                <a:path w="382" h="191" extrusionOk="0">
                  <a:moveTo>
                    <a:pt x="322" y="0"/>
                  </a:moveTo>
                  <a:lnTo>
                    <a:pt x="108" y="60"/>
                  </a:lnTo>
                  <a:cubicBezTo>
                    <a:pt x="72" y="96"/>
                    <a:pt x="37" y="143"/>
                    <a:pt x="1" y="191"/>
                  </a:cubicBezTo>
                  <a:lnTo>
                    <a:pt x="168" y="191"/>
                  </a:lnTo>
                  <a:lnTo>
                    <a:pt x="263" y="167"/>
                  </a:lnTo>
                  <a:lnTo>
                    <a:pt x="382" y="155"/>
                  </a:lnTo>
                  <a:cubicBezTo>
                    <a:pt x="370" y="131"/>
                    <a:pt x="358" y="119"/>
                    <a:pt x="346" y="108"/>
                  </a:cubicBezTo>
                  <a:cubicBezTo>
                    <a:pt x="334" y="96"/>
                    <a:pt x="346" y="60"/>
                    <a:pt x="358" y="36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0"/>
            <p:cNvSpPr/>
            <p:nvPr/>
          </p:nvSpPr>
          <p:spPr>
            <a:xfrm>
              <a:off x="5403350" y="2239700"/>
              <a:ext cx="104800" cy="58950"/>
            </a:xfrm>
            <a:custGeom>
              <a:avLst/>
              <a:gdLst/>
              <a:ahLst/>
              <a:cxnLst/>
              <a:rect l="l" t="t" r="r" b="b"/>
              <a:pathLst>
                <a:path w="4192" h="2358" extrusionOk="0">
                  <a:moveTo>
                    <a:pt x="476" y="0"/>
                  </a:moveTo>
                  <a:lnTo>
                    <a:pt x="357" y="24"/>
                  </a:lnTo>
                  <a:cubicBezTo>
                    <a:pt x="357" y="60"/>
                    <a:pt x="345" y="107"/>
                    <a:pt x="334" y="143"/>
                  </a:cubicBezTo>
                  <a:lnTo>
                    <a:pt x="286" y="155"/>
                  </a:lnTo>
                  <a:cubicBezTo>
                    <a:pt x="286" y="191"/>
                    <a:pt x="274" y="226"/>
                    <a:pt x="274" y="262"/>
                  </a:cubicBezTo>
                  <a:lnTo>
                    <a:pt x="191" y="345"/>
                  </a:lnTo>
                  <a:lnTo>
                    <a:pt x="24" y="381"/>
                  </a:lnTo>
                  <a:cubicBezTo>
                    <a:pt x="12" y="393"/>
                    <a:pt x="12" y="405"/>
                    <a:pt x="0" y="417"/>
                  </a:cubicBezTo>
                  <a:lnTo>
                    <a:pt x="119" y="595"/>
                  </a:lnTo>
                  <a:lnTo>
                    <a:pt x="191" y="619"/>
                  </a:lnTo>
                  <a:lnTo>
                    <a:pt x="274" y="679"/>
                  </a:lnTo>
                  <a:lnTo>
                    <a:pt x="214" y="691"/>
                  </a:lnTo>
                  <a:lnTo>
                    <a:pt x="119" y="679"/>
                  </a:lnTo>
                  <a:lnTo>
                    <a:pt x="119" y="762"/>
                  </a:lnTo>
                  <a:lnTo>
                    <a:pt x="214" y="810"/>
                  </a:lnTo>
                  <a:lnTo>
                    <a:pt x="262" y="893"/>
                  </a:lnTo>
                  <a:lnTo>
                    <a:pt x="238" y="941"/>
                  </a:lnTo>
                  <a:lnTo>
                    <a:pt x="298" y="1012"/>
                  </a:lnTo>
                  <a:lnTo>
                    <a:pt x="453" y="1084"/>
                  </a:lnTo>
                  <a:cubicBezTo>
                    <a:pt x="465" y="1096"/>
                    <a:pt x="476" y="1119"/>
                    <a:pt x="488" y="1131"/>
                  </a:cubicBezTo>
                  <a:lnTo>
                    <a:pt x="453" y="1155"/>
                  </a:lnTo>
                  <a:lnTo>
                    <a:pt x="500" y="1215"/>
                  </a:lnTo>
                  <a:lnTo>
                    <a:pt x="572" y="1215"/>
                  </a:lnTo>
                  <a:lnTo>
                    <a:pt x="655" y="1250"/>
                  </a:lnTo>
                  <a:lnTo>
                    <a:pt x="691" y="1298"/>
                  </a:lnTo>
                  <a:lnTo>
                    <a:pt x="595" y="1322"/>
                  </a:lnTo>
                  <a:lnTo>
                    <a:pt x="560" y="1286"/>
                  </a:lnTo>
                  <a:lnTo>
                    <a:pt x="465" y="1250"/>
                  </a:lnTo>
                  <a:lnTo>
                    <a:pt x="417" y="1286"/>
                  </a:lnTo>
                  <a:lnTo>
                    <a:pt x="441" y="1369"/>
                  </a:lnTo>
                  <a:lnTo>
                    <a:pt x="798" y="1631"/>
                  </a:lnTo>
                  <a:lnTo>
                    <a:pt x="988" y="1738"/>
                  </a:lnTo>
                  <a:lnTo>
                    <a:pt x="1179" y="1786"/>
                  </a:lnTo>
                  <a:lnTo>
                    <a:pt x="1286" y="1869"/>
                  </a:lnTo>
                  <a:lnTo>
                    <a:pt x="1393" y="1953"/>
                  </a:lnTo>
                  <a:cubicBezTo>
                    <a:pt x="1393" y="1977"/>
                    <a:pt x="1405" y="2012"/>
                    <a:pt x="1405" y="2036"/>
                  </a:cubicBezTo>
                  <a:cubicBezTo>
                    <a:pt x="1441" y="2072"/>
                    <a:pt x="1477" y="2108"/>
                    <a:pt x="1512" y="2143"/>
                  </a:cubicBezTo>
                  <a:lnTo>
                    <a:pt x="1691" y="2191"/>
                  </a:lnTo>
                  <a:lnTo>
                    <a:pt x="1905" y="2203"/>
                  </a:lnTo>
                  <a:lnTo>
                    <a:pt x="2072" y="2250"/>
                  </a:lnTo>
                  <a:lnTo>
                    <a:pt x="2191" y="2334"/>
                  </a:lnTo>
                  <a:lnTo>
                    <a:pt x="2310" y="2358"/>
                  </a:lnTo>
                  <a:lnTo>
                    <a:pt x="2393" y="2298"/>
                  </a:lnTo>
                  <a:cubicBezTo>
                    <a:pt x="2393" y="2286"/>
                    <a:pt x="2405" y="2250"/>
                    <a:pt x="2417" y="2227"/>
                  </a:cubicBezTo>
                  <a:lnTo>
                    <a:pt x="2370" y="2119"/>
                  </a:lnTo>
                  <a:cubicBezTo>
                    <a:pt x="2370" y="2096"/>
                    <a:pt x="2381" y="2084"/>
                    <a:pt x="2393" y="2060"/>
                  </a:cubicBezTo>
                  <a:lnTo>
                    <a:pt x="2310" y="2036"/>
                  </a:lnTo>
                  <a:lnTo>
                    <a:pt x="2239" y="1988"/>
                  </a:lnTo>
                  <a:cubicBezTo>
                    <a:pt x="2239" y="1965"/>
                    <a:pt x="2239" y="1941"/>
                    <a:pt x="2239" y="1917"/>
                  </a:cubicBezTo>
                  <a:lnTo>
                    <a:pt x="2286" y="1893"/>
                  </a:lnTo>
                  <a:lnTo>
                    <a:pt x="2346" y="1941"/>
                  </a:lnTo>
                  <a:lnTo>
                    <a:pt x="2381" y="2000"/>
                  </a:lnTo>
                  <a:lnTo>
                    <a:pt x="2500" y="2060"/>
                  </a:lnTo>
                  <a:lnTo>
                    <a:pt x="2536" y="2131"/>
                  </a:lnTo>
                  <a:lnTo>
                    <a:pt x="2524" y="2167"/>
                  </a:lnTo>
                  <a:lnTo>
                    <a:pt x="2631" y="2191"/>
                  </a:lnTo>
                  <a:lnTo>
                    <a:pt x="2774" y="2119"/>
                  </a:lnTo>
                  <a:lnTo>
                    <a:pt x="2953" y="2000"/>
                  </a:lnTo>
                  <a:lnTo>
                    <a:pt x="3203" y="1929"/>
                  </a:lnTo>
                  <a:lnTo>
                    <a:pt x="3370" y="1965"/>
                  </a:lnTo>
                  <a:lnTo>
                    <a:pt x="3501" y="1941"/>
                  </a:lnTo>
                  <a:lnTo>
                    <a:pt x="3560" y="1977"/>
                  </a:lnTo>
                  <a:lnTo>
                    <a:pt x="3489" y="2012"/>
                  </a:lnTo>
                  <a:lnTo>
                    <a:pt x="3620" y="2072"/>
                  </a:lnTo>
                  <a:lnTo>
                    <a:pt x="3703" y="2131"/>
                  </a:lnTo>
                  <a:lnTo>
                    <a:pt x="3822" y="2131"/>
                  </a:lnTo>
                  <a:cubicBezTo>
                    <a:pt x="3834" y="2108"/>
                    <a:pt x="3834" y="2084"/>
                    <a:pt x="3846" y="2060"/>
                  </a:cubicBezTo>
                  <a:lnTo>
                    <a:pt x="4060" y="2060"/>
                  </a:lnTo>
                  <a:lnTo>
                    <a:pt x="4191" y="2024"/>
                  </a:lnTo>
                  <a:lnTo>
                    <a:pt x="4144" y="1977"/>
                  </a:lnTo>
                  <a:lnTo>
                    <a:pt x="3965" y="1941"/>
                  </a:lnTo>
                  <a:lnTo>
                    <a:pt x="3739" y="1941"/>
                  </a:lnTo>
                  <a:lnTo>
                    <a:pt x="3596" y="1822"/>
                  </a:lnTo>
                  <a:lnTo>
                    <a:pt x="3382" y="1727"/>
                  </a:lnTo>
                  <a:lnTo>
                    <a:pt x="3322" y="1655"/>
                  </a:lnTo>
                  <a:lnTo>
                    <a:pt x="3167" y="1596"/>
                  </a:lnTo>
                  <a:cubicBezTo>
                    <a:pt x="3167" y="1584"/>
                    <a:pt x="3155" y="1560"/>
                    <a:pt x="3155" y="1548"/>
                  </a:cubicBezTo>
                  <a:lnTo>
                    <a:pt x="2977" y="1369"/>
                  </a:lnTo>
                  <a:lnTo>
                    <a:pt x="2893" y="1310"/>
                  </a:lnTo>
                  <a:cubicBezTo>
                    <a:pt x="2893" y="1262"/>
                    <a:pt x="2881" y="1215"/>
                    <a:pt x="2870" y="1155"/>
                  </a:cubicBezTo>
                  <a:lnTo>
                    <a:pt x="2870" y="1096"/>
                  </a:lnTo>
                  <a:lnTo>
                    <a:pt x="2786" y="988"/>
                  </a:lnTo>
                  <a:lnTo>
                    <a:pt x="2786" y="905"/>
                  </a:lnTo>
                  <a:lnTo>
                    <a:pt x="2667" y="822"/>
                  </a:lnTo>
                  <a:cubicBezTo>
                    <a:pt x="2667" y="810"/>
                    <a:pt x="2667" y="798"/>
                    <a:pt x="2679" y="786"/>
                  </a:cubicBezTo>
                  <a:lnTo>
                    <a:pt x="2751" y="786"/>
                  </a:lnTo>
                  <a:cubicBezTo>
                    <a:pt x="2739" y="762"/>
                    <a:pt x="2727" y="738"/>
                    <a:pt x="2703" y="715"/>
                  </a:cubicBezTo>
                  <a:lnTo>
                    <a:pt x="2786" y="703"/>
                  </a:lnTo>
                  <a:lnTo>
                    <a:pt x="2834" y="703"/>
                  </a:lnTo>
                  <a:cubicBezTo>
                    <a:pt x="2834" y="679"/>
                    <a:pt x="2834" y="655"/>
                    <a:pt x="2846" y="643"/>
                  </a:cubicBezTo>
                  <a:lnTo>
                    <a:pt x="2786" y="595"/>
                  </a:lnTo>
                  <a:lnTo>
                    <a:pt x="2691" y="524"/>
                  </a:lnTo>
                  <a:lnTo>
                    <a:pt x="2441" y="453"/>
                  </a:lnTo>
                  <a:lnTo>
                    <a:pt x="2298" y="393"/>
                  </a:lnTo>
                  <a:lnTo>
                    <a:pt x="2191" y="298"/>
                  </a:lnTo>
                  <a:lnTo>
                    <a:pt x="2048" y="250"/>
                  </a:lnTo>
                  <a:lnTo>
                    <a:pt x="1917" y="191"/>
                  </a:lnTo>
                  <a:lnTo>
                    <a:pt x="1869" y="203"/>
                  </a:lnTo>
                  <a:lnTo>
                    <a:pt x="2036" y="357"/>
                  </a:lnTo>
                  <a:lnTo>
                    <a:pt x="2143" y="405"/>
                  </a:lnTo>
                  <a:lnTo>
                    <a:pt x="2179" y="464"/>
                  </a:lnTo>
                  <a:lnTo>
                    <a:pt x="2024" y="417"/>
                  </a:lnTo>
                  <a:lnTo>
                    <a:pt x="1977" y="381"/>
                  </a:lnTo>
                  <a:lnTo>
                    <a:pt x="1869" y="357"/>
                  </a:lnTo>
                  <a:lnTo>
                    <a:pt x="1786" y="393"/>
                  </a:lnTo>
                  <a:lnTo>
                    <a:pt x="1786" y="488"/>
                  </a:lnTo>
                  <a:lnTo>
                    <a:pt x="1834" y="595"/>
                  </a:lnTo>
                  <a:cubicBezTo>
                    <a:pt x="1834" y="631"/>
                    <a:pt x="1834" y="679"/>
                    <a:pt x="1846" y="715"/>
                  </a:cubicBezTo>
                  <a:lnTo>
                    <a:pt x="2024" y="893"/>
                  </a:lnTo>
                  <a:cubicBezTo>
                    <a:pt x="2024" y="917"/>
                    <a:pt x="2036" y="941"/>
                    <a:pt x="2048" y="965"/>
                  </a:cubicBezTo>
                  <a:lnTo>
                    <a:pt x="1977" y="976"/>
                  </a:lnTo>
                  <a:lnTo>
                    <a:pt x="1822" y="941"/>
                  </a:lnTo>
                  <a:cubicBezTo>
                    <a:pt x="1786" y="905"/>
                    <a:pt x="1738" y="857"/>
                    <a:pt x="1703" y="810"/>
                  </a:cubicBezTo>
                  <a:cubicBezTo>
                    <a:pt x="1691" y="762"/>
                    <a:pt x="1679" y="726"/>
                    <a:pt x="1667" y="679"/>
                  </a:cubicBezTo>
                  <a:lnTo>
                    <a:pt x="1572" y="619"/>
                  </a:lnTo>
                  <a:lnTo>
                    <a:pt x="1441" y="595"/>
                  </a:lnTo>
                  <a:lnTo>
                    <a:pt x="1357" y="607"/>
                  </a:lnTo>
                  <a:lnTo>
                    <a:pt x="1310" y="572"/>
                  </a:lnTo>
                  <a:lnTo>
                    <a:pt x="1191" y="524"/>
                  </a:lnTo>
                  <a:cubicBezTo>
                    <a:pt x="1191" y="488"/>
                    <a:pt x="1203" y="464"/>
                    <a:pt x="1215" y="429"/>
                  </a:cubicBezTo>
                  <a:cubicBezTo>
                    <a:pt x="1215" y="405"/>
                    <a:pt x="1191" y="381"/>
                    <a:pt x="1179" y="357"/>
                  </a:cubicBezTo>
                  <a:lnTo>
                    <a:pt x="1048" y="310"/>
                  </a:lnTo>
                  <a:lnTo>
                    <a:pt x="941" y="203"/>
                  </a:lnTo>
                  <a:lnTo>
                    <a:pt x="750" y="143"/>
                  </a:lnTo>
                  <a:lnTo>
                    <a:pt x="679" y="83"/>
                  </a:lnTo>
                  <a:cubicBezTo>
                    <a:pt x="667" y="60"/>
                    <a:pt x="655" y="36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0"/>
            <p:cNvSpPr/>
            <p:nvPr/>
          </p:nvSpPr>
          <p:spPr>
            <a:xfrm>
              <a:off x="5499775" y="2327800"/>
              <a:ext cx="52425" cy="24725"/>
            </a:xfrm>
            <a:custGeom>
              <a:avLst/>
              <a:gdLst/>
              <a:ahLst/>
              <a:cxnLst/>
              <a:rect l="l" t="t" r="r" b="b"/>
              <a:pathLst>
                <a:path w="2097" h="989" extrusionOk="0">
                  <a:moveTo>
                    <a:pt x="691" y="0"/>
                  </a:moveTo>
                  <a:lnTo>
                    <a:pt x="560" y="48"/>
                  </a:lnTo>
                  <a:lnTo>
                    <a:pt x="370" y="131"/>
                  </a:lnTo>
                  <a:cubicBezTo>
                    <a:pt x="370" y="167"/>
                    <a:pt x="382" y="203"/>
                    <a:pt x="382" y="227"/>
                  </a:cubicBezTo>
                  <a:cubicBezTo>
                    <a:pt x="370" y="286"/>
                    <a:pt x="346" y="334"/>
                    <a:pt x="334" y="393"/>
                  </a:cubicBezTo>
                  <a:cubicBezTo>
                    <a:pt x="287" y="441"/>
                    <a:pt x="239" y="500"/>
                    <a:pt x="179" y="548"/>
                  </a:cubicBezTo>
                  <a:lnTo>
                    <a:pt x="37" y="584"/>
                  </a:lnTo>
                  <a:lnTo>
                    <a:pt x="1" y="643"/>
                  </a:lnTo>
                  <a:lnTo>
                    <a:pt x="96" y="679"/>
                  </a:lnTo>
                  <a:lnTo>
                    <a:pt x="191" y="679"/>
                  </a:lnTo>
                  <a:lnTo>
                    <a:pt x="322" y="620"/>
                  </a:lnTo>
                  <a:lnTo>
                    <a:pt x="537" y="608"/>
                  </a:lnTo>
                  <a:lnTo>
                    <a:pt x="727" y="691"/>
                  </a:lnTo>
                  <a:lnTo>
                    <a:pt x="989" y="762"/>
                  </a:lnTo>
                  <a:lnTo>
                    <a:pt x="1180" y="798"/>
                  </a:lnTo>
                  <a:lnTo>
                    <a:pt x="1477" y="893"/>
                  </a:lnTo>
                  <a:lnTo>
                    <a:pt x="1620" y="881"/>
                  </a:lnTo>
                  <a:lnTo>
                    <a:pt x="1834" y="929"/>
                  </a:lnTo>
                  <a:lnTo>
                    <a:pt x="1953" y="989"/>
                  </a:lnTo>
                  <a:lnTo>
                    <a:pt x="2096" y="965"/>
                  </a:lnTo>
                  <a:lnTo>
                    <a:pt x="1989" y="870"/>
                  </a:lnTo>
                  <a:cubicBezTo>
                    <a:pt x="1977" y="834"/>
                    <a:pt x="1965" y="810"/>
                    <a:pt x="1965" y="774"/>
                  </a:cubicBezTo>
                  <a:lnTo>
                    <a:pt x="1846" y="608"/>
                  </a:lnTo>
                  <a:lnTo>
                    <a:pt x="1620" y="405"/>
                  </a:lnTo>
                  <a:lnTo>
                    <a:pt x="1441" y="346"/>
                  </a:lnTo>
                  <a:lnTo>
                    <a:pt x="1275" y="262"/>
                  </a:lnTo>
                  <a:cubicBezTo>
                    <a:pt x="1239" y="227"/>
                    <a:pt x="1203" y="191"/>
                    <a:pt x="1168" y="155"/>
                  </a:cubicBezTo>
                  <a:lnTo>
                    <a:pt x="1049" y="119"/>
                  </a:lnTo>
                  <a:lnTo>
                    <a:pt x="953" y="131"/>
                  </a:lnTo>
                  <a:lnTo>
                    <a:pt x="787" y="24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0"/>
            <p:cNvSpPr/>
            <p:nvPr/>
          </p:nvSpPr>
          <p:spPr>
            <a:xfrm>
              <a:off x="5537575" y="2271250"/>
              <a:ext cx="60450" cy="29475"/>
            </a:xfrm>
            <a:custGeom>
              <a:avLst/>
              <a:gdLst/>
              <a:ahLst/>
              <a:cxnLst/>
              <a:rect l="l" t="t" r="r" b="b"/>
              <a:pathLst>
                <a:path w="2418" h="1179" extrusionOk="0">
                  <a:moveTo>
                    <a:pt x="1" y="0"/>
                  </a:moveTo>
                  <a:cubicBezTo>
                    <a:pt x="1" y="60"/>
                    <a:pt x="1" y="107"/>
                    <a:pt x="13" y="167"/>
                  </a:cubicBezTo>
                  <a:cubicBezTo>
                    <a:pt x="72" y="250"/>
                    <a:pt x="132" y="334"/>
                    <a:pt x="191" y="405"/>
                  </a:cubicBezTo>
                  <a:lnTo>
                    <a:pt x="227" y="500"/>
                  </a:lnTo>
                  <a:lnTo>
                    <a:pt x="656" y="726"/>
                  </a:lnTo>
                  <a:lnTo>
                    <a:pt x="989" y="846"/>
                  </a:lnTo>
                  <a:lnTo>
                    <a:pt x="1203" y="988"/>
                  </a:lnTo>
                  <a:lnTo>
                    <a:pt x="1418" y="1060"/>
                  </a:lnTo>
                  <a:lnTo>
                    <a:pt x="1608" y="1072"/>
                  </a:lnTo>
                  <a:lnTo>
                    <a:pt x="1787" y="1167"/>
                  </a:lnTo>
                  <a:lnTo>
                    <a:pt x="1918" y="1179"/>
                  </a:lnTo>
                  <a:lnTo>
                    <a:pt x="2204" y="1155"/>
                  </a:lnTo>
                  <a:lnTo>
                    <a:pt x="2287" y="1072"/>
                  </a:lnTo>
                  <a:lnTo>
                    <a:pt x="2418" y="1024"/>
                  </a:lnTo>
                  <a:cubicBezTo>
                    <a:pt x="2418" y="977"/>
                    <a:pt x="2406" y="941"/>
                    <a:pt x="2394" y="893"/>
                  </a:cubicBezTo>
                  <a:lnTo>
                    <a:pt x="2299" y="834"/>
                  </a:lnTo>
                  <a:lnTo>
                    <a:pt x="2204" y="810"/>
                  </a:lnTo>
                  <a:lnTo>
                    <a:pt x="2180" y="738"/>
                  </a:lnTo>
                  <a:cubicBezTo>
                    <a:pt x="2180" y="726"/>
                    <a:pt x="2204" y="715"/>
                    <a:pt x="2204" y="703"/>
                  </a:cubicBezTo>
                  <a:lnTo>
                    <a:pt x="2156" y="643"/>
                  </a:lnTo>
                  <a:lnTo>
                    <a:pt x="2037" y="643"/>
                  </a:lnTo>
                  <a:lnTo>
                    <a:pt x="1846" y="548"/>
                  </a:lnTo>
                  <a:lnTo>
                    <a:pt x="1513" y="488"/>
                  </a:lnTo>
                  <a:lnTo>
                    <a:pt x="1287" y="512"/>
                  </a:lnTo>
                  <a:lnTo>
                    <a:pt x="1144" y="488"/>
                  </a:lnTo>
                  <a:lnTo>
                    <a:pt x="1108" y="429"/>
                  </a:lnTo>
                  <a:cubicBezTo>
                    <a:pt x="1108" y="405"/>
                    <a:pt x="1108" y="381"/>
                    <a:pt x="1096" y="357"/>
                  </a:cubicBezTo>
                  <a:lnTo>
                    <a:pt x="1001" y="334"/>
                  </a:lnTo>
                  <a:lnTo>
                    <a:pt x="858" y="310"/>
                  </a:lnTo>
                  <a:lnTo>
                    <a:pt x="644" y="250"/>
                  </a:lnTo>
                  <a:lnTo>
                    <a:pt x="549" y="191"/>
                  </a:lnTo>
                  <a:lnTo>
                    <a:pt x="525" y="262"/>
                  </a:lnTo>
                  <a:lnTo>
                    <a:pt x="418" y="286"/>
                  </a:lnTo>
                  <a:lnTo>
                    <a:pt x="191" y="179"/>
                  </a:lnTo>
                  <a:lnTo>
                    <a:pt x="108" y="107"/>
                  </a:lnTo>
                  <a:lnTo>
                    <a:pt x="108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0"/>
            <p:cNvSpPr/>
            <p:nvPr/>
          </p:nvSpPr>
          <p:spPr>
            <a:xfrm>
              <a:off x="5487875" y="2313500"/>
              <a:ext cx="14600" cy="14325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55" y="1"/>
                  </a:moveTo>
                  <a:lnTo>
                    <a:pt x="1" y="37"/>
                  </a:lnTo>
                  <a:lnTo>
                    <a:pt x="1" y="108"/>
                  </a:lnTo>
                  <a:lnTo>
                    <a:pt x="72" y="227"/>
                  </a:lnTo>
                  <a:lnTo>
                    <a:pt x="36" y="263"/>
                  </a:lnTo>
                  <a:cubicBezTo>
                    <a:pt x="48" y="275"/>
                    <a:pt x="60" y="299"/>
                    <a:pt x="72" y="322"/>
                  </a:cubicBezTo>
                  <a:lnTo>
                    <a:pt x="179" y="370"/>
                  </a:lnTo>
                  <a:cubicBezTo>
                    <a:pt x="203" y="418"/>
                    <a:pt x="227" y="453"/>
                    <a:pt x="262" y="501"/>
                  </a:cubicBezTo>
                  <a:cubicBezTo>
                    <a:pt x="286" y="537"/>
                    <a:pt x="334" y="549"/>
                    <a:pt x="370" y="572"/>
                  </a:cubicBezTo>
                  <a:lnTo>
                    <a:pt x="441" y="560"/>
                  </a:lnTo>
                  <a:lnTo>
                    <a:pt x="429" y="525"/>
                  </a:lnTo>
                  <a:lnTo>
                    <a:pt x="501" y="453"/>
                  </a:lnTo>
                  <a:lnTo>
                    <a:pt x="584" y="418"/>
                  </a:lnTo>
                  <a:lnTo>
                    <a:pt x="584" y="334"/>
                  </a:lnTo>
                  <a:lnTo>
                    <a:pt x="441" y="168"/>
                  </a:lnTo>
                  <a:cubicBezTo>
                    <a:pt x="429" y="132"/>
                    <a:pt x="417" y="96"/>
                    <a:pt x="405" y="60"/>
                  </a:cubicBezTo>
                  <a:lnTo>
                    <a:pt x="310" y="25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0"/>
            <p:cNvSpPr/>
            <p:nvPr/>
          </p:nvSpPr>
          <p:spPr>
            <a:xfrm>
              <a:off x="4732125" y="2330775"/>
              <a:ext cx="17600" cy="8950"/>
            </a:xfrm>
            <a:custGeom>
              <a:avLst/>
              <a:gdLst/>
              <a:ahLst/>
              <a:cxnLst/>
              <a:rect l="l" t="t" r="r" b="b"/>
              <a:pathLst>
                <a:path w="704" h="358" extrusionOk="0">
                  <a:moveTo>
                    <a:pt x="310" y="0"/>
                  </a:moveTo>
                  <a:lnTo>
                    <a:pt x="215" y="60"/>
                  </a:lnTo>
                  <a:lnTo>
                    <a:pt x="215" y="131"/>
                  </a:lnTo>
                  <a:lnTo>
                    <a:pt x="120" y="191"/>
                  </a:lnTo>
                  <a:lnTo>
                    <a:pt x="36" y="215"/>
                  </a:lnTo>
                  <a:cubicBezTo>
                    <a:pt x="24" y="239"/>
                    <a:pt x="12" y="262"/>
                    <a:pt x="1" y="286"/>
                  </a:cubicBezTo>
                  <a:lnTo>
                    <a:pt x="60" y="346"/>
                  </a:lnTo>
                  <a:lnTo>
                    <a:pt x="132" y="358"/>
                  </a:lnTo>
                  <a:lnTo>
                    <a:pt x="274" y="310"/>
                  </a:lnTo>
                  <a:lnTo>
                    <a:pt x="358" y="298"/>
                  </a:lnTo>
                  <a:lnTo>
                    <a:pt x="465" y="215"/>
                  </a:lnTo>
                  <a:lnTo>
                    <a:pt x="572" y="203"/>
                  </a:lnTo>
                  <a:lnTo>
                    <a:pt x="703" y="131"/>
                  </a:lnTo>
                  <a:lnTo>
                    <a:pt x="703" y="60"/>
                  </a:lnTo>
                  <a:lnTo>
                    <a:pt x="632" y="36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0"/>
            <p:cNvSpPr/>
            <p:nvPr/>
          </p:nvSpPr>
          <p:spPr>
            <a:xfrm>
              <a:off x="5827500" y="2453700"/>
              <a:ext cx="4200" cy="3300"/>
            </a:xfrm>
            <a:custGeom>
              <a:avLst/>
              <a:gdLst/>
              <a:ahLst/>
              <a:cxnLst/>
              <a:rect l="l" t="t" r="r" b="b"/>
              <a:pathLst>
                <a:path w="168" h="132" extrusionOk="0">
                  <a:moveTo>
                    <a:pt x="72" y="1"/>
                  </a:moveTo>
                  <a:lnTo>
                    <a:pt x="1" y="36"/>
                  </a:lnTo>
                  <a:lnTo>
                    <a:pt x="60" y="120"/>
                  </a:lnTo>
                  <a:lnTo>
                    <a:pt x="108" y="132"/>
                  </a:lnTo>
                  <a:lnTo>
                    <a:pt x="167" y="132"/>
                  </a:lnTo>
                  <a:lnTo>
                    <a:pt x="167" y="4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0"/>
            <p:cNvSpPr/>
            <p:nvPr/>
          </p:nvSpPr>
          <p:spPr>
            <a:xfrm>
              <a:off x="5475675" y="2253675"/>
              <a:ext cx="43475" cy="34850"/>
            </a:xfrm>
            <a:custGeom>
              <a:avLst/>
              <a:gdLst/>
              <a:ahLst/>
              <a:cxnLst/>
              <a:rect l="l" t="t" r="r" b="b"/>
              <a:pathLst>
                <a:path w="1739" h="1394" extrusionOk="0">
                  <a:moveTo>
                    <a:pt x="0" y="1"/>
                  </a:moveTo>
                  <a:lnTo>
                    <a:pt x="0" y="1"/>
                  </a:lnTo>
                  <a:cubicBezTo>
                    <a:pt x="24" y="36"/>
                    <a:pt x="48" y="72"/>
                    <a:pt x="72" y="108"/>
                  </a:cubicBezTo>
                  <a:lnTo>
                    <a:pt x="143" y="203"/>
                  </a:lnTo>
                  <a:lnTo>
                    <a:pt x="227" y="239"/>
                  </a:lnTo>
                  <a:lnTo>
                    <a:pt x="227" y="334"/>
                  </a:lnTo>
                  <a:lnTo>
                    <a:pt x="286" y="382"/>
                  </a:lnTo>
                  <a:lnTo>
                    <a:pt x="334" y="465"/>
                  </a:lnTo>
                  <a:lnTo>
                    <a:pt x="286" y="501"/>
                  </a:lnTo>
                  <a:cubicBezTo>
                    <a:pt x="274" y="525"/>
                    <a:pt x="262" y="548"/>
                    <a:pt x="250" y="560"/>
                  </a:cubicBezTo>
                  <a:lnTo>
                    <a:pt x="203" y="620"/>
                  </a:lnTo>
                  <a:cubicBezTo>
                    <a:pt x="203" y="667"/>
                    <a:pt x="203" y="703"/>
                    <a:pt x="215" y="739"/>
                  </a:cubicBezTo>
                  <a:lnTo>
                    <a:pt x="465" y="977"/>
                  </a:lnTo>
                  <a:lnTo>
                    <a:pt x="596" y="1096"/>
                  </a:lnTo>
                  <a:lnTo>
                    <a:pt x="870" y="1275"/>
                  </a:lnTo>
                  <a:lnTo>
                    <a:pt x="1001" y="1310"/>
                  </a:lnTo>
                  <a:lnTo>
                    <a:pt x="1167" y="1287"/>
                  </a:lnTo>
                  <a:lnTo>
                    <a:pt x="1239" y="1299"/>
                  </a:lnTo>
                  <a:lnTo>
                    <a:pt x="1346" y="1394"/>
                  </a:lnTo>
                  <a:lnTo>
                    <a:pt x="1405" y="1358"/>
                  </a:lnTo>
                  <a:lnTo>
                    <a:pt x="1536" y="1322"/>
                  </a:lnTo>
                  <a:cubicBezTo>
                    <a:pt x="1560" y="1287"/>
                    <a:pt x="1584" y="1263"/>
                    <a:pt x="1608" y="1227"/>
                  </a:cubicBezTo>
                  <a:lnTo>
                    <a:pt x="1691" y="1179"/>
                  </a:lnTo>
                  <a:lnTo>
                    <a:pt x="1679" y="1108"/>
                  </a:lnTo>
                  <a:cubicBezTo>
                    <a:pt x="1679" y="1084"/>
                    <a:pt x="1703" y="1048"/>
                    <a:pt x="1715" y="1013"/>
                  </a:cubicBezTo>
                  <a:lnTo>
                    <a:pt x="1560" y="941"/>
                  </a:lnTo>
                  <a:lnTo>
                    <a:pt x="1453" y="810"/>
                  </a:lnTo>
                  <a:lnTo>
                    <a:pt x="1477" y="739"/>
                  </a:lnTo>
                  <a:cubicBezTo>
                    <a:pt x="1512" y="727"/>
                    <a:pt x="1548" y="715"/>
                    <a:pt x="1584" y="703"/>
                  </a:cubicBezTo>
                  <a:lnTo>
                    <a:pt x="1727" y="727"/>
                  </a:lnTo>
                  <a:cubicBezTo>
                    <a:pt x="1727" y="715"/>
                    <a:pt x="1727" y="703"/>
                    <a:pt x="1739" y="679"/>
                  </a:cubicBezTo>
                  <a:lnTo>
                    <a:pt x="1417" y="525"/>
                  </a:lnTo>
                  <a:lnTo>
                    <a:pt x="1120" y="417"/>
                  </a:lnTo>
                  <a:lnTo>
                    <a:pt x="989" y="406"/>
                  </a:lnTo>
                  <a:lnTo>
                    <a:pt x="846" y="346"/>
                  </a:lnTo>
                  <a:cubicBezTo>
                    <a:pt x="750" y="286"/>
                    <a:pt x="655" y="227"/>
                    <a:pt x="548" y="167"/>
                  </a:cubicBezTo>
                  <a:lnTo>
                    <a:pt x="417" y="108"/>
                  </a:lnTo>
                  <a:lnTo>
                    <a:pt x="203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0"/>
            <p:cNvSpPr/>
            <p:nvPr/>
          </p:nvSpPr>
          <p:spPr>
            <a:xfrm>
              <a:off x="5511975" y="2403700"/>
              <a:ext cx="11050" cy="5375"/>
            </a:xfrm>
            <a:custGeom>
              <a:avLst/>
              <a:gdLst/>
              <a:ahLst/>
              <a:cxnLst/>
              <a:rect l="l" t="t" r="r" b="b"/>
              <a:pathLst>
                <a:path w="442" h="215" extrusionOk="0">
                  <a:moveTo>
                    <a:pt x="322" y="0"/>
                  </a:moveTo>
                  <a:lnTo>
                    <a:pt x="287" y="60"/>
                  </a:lnTo>
                  <a:lnTo>
                    <a:pt x="144" y="72"/>
                  </a:lnTo>
                  <a:cubicBezTo>
                    <a:pt x="96" y="60"/>
                    <a:pt x="49" y="48"/>
                    <a:pt x="1" y="36"/>
                  </a:cubicBezTo>
                  <a:lnTo>
                    <a:pt x="1" y="36"/>
                  </a:lnTo>
                  <a:cubicBezTo>
                    <a:pt x="25" y="72"/>
                    <a:pt x="60" y="120"/>
                    <a:pt x="84" y="155"/>
                  </a:cubicBezTo>
                  <a:cubicBezTo>
                    <a:pt x="120" y="179"/>
                    <a:pt x="144" y="191"/>
                    <a:pt x="180" y="215"/>
                  </a:cubicBezTo>
                  <a:cubicBezTo>
                    <a:pt x="191" y="203"/>
                    <a:pt x="191" y="179"/>
                    <a:pt x="203" y="167"/>
                  </a:cubicBezTo>
                  <a:lnTo>
                    <a:pt x="394" y="191"/>
                  </a:lnTo>
                  <a:lnTo>
                    <a:pt x="441" y="167"/>
                  </a:lnTo>
                  <a:cubicBezTo>
                    <a:pt x="430" y="143"/>
                    <a:pt x="418" y="120"/>
                    <a:pt x="406" y="108"/>
                  </a:cubicBezTo>
                  <a:lnTo>
                    <a:pt x="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0"/>
            <p:cNvSpPr/>
            <p:nvPr/>
          </p:nvSpPr>
          <p:spPr>
            <a:xfrm>
              <a:off x="5870950" y="2506400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" y="0"/>
                  </a:moveTo>
                  <a:cubicBezTo>
                    <a:pt x="1" y="12"/>
                    <a:pt x="1" y="24"/>
                    <a:pt x="1" y="36"/>
                  </a:cubicBezTo>
                  <a:cubicBezTo>
                    <a:pt x="13" y="72"/>
                    <a:pt x="37" y="107"/>
                    <a:pt x="60" y="155"/>
                  </a:cubicBezTo>
                  <a:lnTo>
                    <a:pt x="96" y="250"/>
                  </a:lnTo>
                  <a:lnTo>
                    <a:pt x="144" y="226"/>
                  </a:lnTo>
                  <a:lnTo>
                    <a:pt x="144" y="119"/>
                  </a:lnTo>
                  <a:lnTo>
                    <a:pt x="49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0"/>
            <p:cNvSpPr/>
            <p:nvPr/>
          </p:nvSpPr>
          <p:spPr>
            <a:xfrm>
              <a:off x="5871850" y="2504000"/>
              <a:ext cx="3600" cy="4200"/>
            </a:xfrm>
            <a:custGeom>
              <a:avLst/>
              <a:gdLst/>
              <a:ahLst/>
              <a:cxnLst/>
              <a:rect l="l" t="t" r="r" b="b"/>
              <a:pathLst>
                <a:path w="144" h="168" extrusionOk="0">
                  <a:moveTo>
                    <a:pt x="24" y="1"/>
                  </a:moveTo>
                  <a:lnTo>
                    <a:pt x="1" y="25"/>
                  </a:lnTo>
                  <a:cubicBezTo>
                    <a:pt x="24" y="60"/>
                    <a:pt x="48" y="96"/>
                    <a:pt x="72" y="132"/>
                  </a:cubicBezTo>
                  <a:lnTo>
                    <a:pt x="132" y="168"/>
                  </a:lnTo>
                  <a:cubicBezTo>
                    <a:pt x="132" y="156"/>
                    <a:pt x="143" y="132"/>
                    <a:pt x="143" y="108"/>
                  </a:cubicBezTo>
                  <a:lnTo>
                    <a:pt x="108" y="25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0"/>
            <p:cNvSpPr/>
            <p:nvPr/>
          </p:nvSpPr>
          <p:spPr>
            <a:xfrm>
              <a:off x="5876325" y="2503125"/>
              <a:ext cx="3300" cy="3875"/>
            </a:xfrm>
            <a:custGeom>
              <a:avLst/>
              <a:gdLst/>
              <a:ahLst/>
              <a:cxnLst/>
              <a:rect l="l" t="t" r="r" b="b"/>
              <a:pathLst>
                <a:path w="132" h="155" extrusionOk="0">
                  <a:moveTo>
                    <a:pt x="36" y="0"/>
                  </a:moveTo>
                  <a:lnTo>
                    <a:pt x="0" y="24"/>
                  </a:lnTo>
                  <a:cubicBezTo>
                    <a:pt x="0" y="60"/>
                    <a:pt x="12" y="95"/>
                    <a:pt x="12" y="143"/>
                  </a:cubicBezTo>
                  <a:lnTo>
                    <a:pt x="60" y="155"/>
                  </a:lnTo>
                  <a:cubicBezTo>
                    <a:pt x="84" y="131"/>
                    <a:pt x="95" y="119"/>
                    <a:pt x="107" y="107"/>
                  </a:cubicBezTo>
                  <a:cubicBezTo>
                    <a:pt x="131" y="83"/>
                    <a:pt x="95" y="48"/>
                    <a:pt x="95" y="24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0"/>
            <p:cNvSpPr/>
            <p:nvPr/>
          </p:nvSpPr>
          <p:spPr>
            <a:xfrm>
              <a:off x="5853100" y="2462325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60" y="1"/>
                  </a:moveTo>
                  <a:lnTo>
                    <a:pt x="1" y="13"/>
                  </a:lnTo>
                  <a:cubicBezTo>
                    <a:pt x="1" y="37"/>
                    <a:pt x="12" y="61"/>
                    <a:pt x="12" y="84"/>
                  </a:cubicBezTo>
                  <a:lnTo>
                    <a:pt x="72" y="84"/>
                  </a:lnTo>
                  <a:cubicBezTo>
                    <a:pt x="84" y="72"/>
                    <a:pt x="96" y="61"/>
                    <a:pt x="120" y="49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0"/>
            <p:cNvSpPr/>
            <p:nvPr/>
          </p:nvSpPr>
          <p:spPr>
            <a:xfrm>
              <a:off x="5863225" y="2502825"/>
              <a:ext cx="4775" cy="4475"/>
            </a:xfrm>
            <a:custGeom>
              <a:avLst/>
              <a:gdLst/>
              <a:ahLst/>
              <a:cxnLst/>
              <a:rect l="l" t="t" r="r" b="b"/>
              <a:pathLst>
                <a:path w="191" h="179" extrusionOk="0">
                  <a:moveTo>
                    <a:pt x="119" y="0"/>
                  </a:moveTo>
                  <a:lnTo>
                    <a:pt x="96" y="1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" y="36"/>
                    <a:pt x="24" y="72"/>
                    <a:pt x="36" y="107"/>
                  </a:cubicBezTo>
                  <a:lnTo>
                    <a:pt x="96" y="179"/>
                  </a:lnTo>
                  <a:lnTo>
                    <a:pt x="155" y="155"/>
                  </a:lnTo>
                  <a:lnTo>
                    <a:pt x="191" y="155"/>
                  </a:lnTo>
                  <a:lnTo>
                    <a:pt x="191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0"/>
            <p:cNvSpPr/>
            <p:nvPr/>
          </p:nvSpPr>
          <p:spPr>
            <a:xfrm>
              <a:off x="4635400" y="2401025"/>
              <a:ext cx="4475" cy="4175"/>
            </a:xfrm>
            <a:custGeom>
              <a:avLst/>
              <a:gdLst/>
              <a:ahLst/>
              <a:cxnLst/>
              <a:rect l="l" t="t" r="r" b="b"/>
              <a:pathLst>
                <a:path w="179" h="167" extrusionOk="0">
                  <a:moveTo>
                    <a:pt x="119" y="0"/>
                  </a:moveTo>
                  <a:lnTo>
                    <a:pt x="36" y="24"/>
                  </a:lnTo>
                  <a:cubicBezTo>
                    <a:pt x="36" y="36"/>
                    <a:pt x="36" y="48"/>
                    <a:pt x="36" y="60"/>
                  </a:cubicBezTo>
                  <a:lnTo>
                    <a:pt x="0" y="96"/>
                  </a:lnTo>
                  <a:cubicBezTo>
                    <a:pt x="12" y="107"/>
                    <a:pt x="24" y="119"/>
                    <a:pt x="24" y="131"/>
                  </a:cubicBezTo>
                  <a:lnTo>
                    <a:pt x="107" y="167"/>
                  </a:lnTo>
                  <a:lnTo>
                    <a:pt x="179" y="119"/>
                  </a:lnTo>
                  <a:lnTo>
                    <a:pt x="179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0"/>
            <p:cNvSpPr/>
            <p:nvPr/>
          </p:nvSpPr>
          <p:spPr>
            <a:xfrm>
              <a:off x="5840600" y="2456375"/>
              <a:ext cx="5075" cy="2725"/>
            </a:xfrm>
            <a:custGeom>
              <a:avLst/>
              <a:gdLst/>
              <a:ahLst/>
              <a:cxnLst/>
              <a:rect l="l" t="t" r="r" b="b"/>
              <a:pathLst>
                <a:path w="203" h="109" extrusionOk="0">
                  <a:moveTo>
                    <a:pt x="48" y="1"/>
                  </a:moveTo>
                  <a:lnTo>
                    <a:pt x="0" y="25"/>
                  </a:lnTo>
                  <a:cubicBezTo>
                    <a:pt x="24" y="37"/>
                    <a:pt x="36" y="60"/>
                    <a:pt x="48" y="84"/>
                  </a:cubicBezTo>
                  <a:lnTo>
                    <a:pt x="131" y="108"/>
                  </a:lnTo>
                  <a:lnTo>
                    <a:pt x="203" y="84"/>
                  </a:lnTo>
                  <a:cubicBezTo>
                    <a:pt x="143" y="48"/>
                    <a:pt x="96" y="25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0"/>
            <p:cNvSpPr/>
            <p:nvPr/>
          </p:nvSpPr>
          <p:spPr>
            <a:xfrm>
              <a:off x="4892850" y="2219450"/>
              <a:ext cx="8375" cy="5675"/>
            </a:xfrm>
            <a:custGeom>
              <a:avLst/>
              <a:gdLst/>
              <a:ahLst/>
              <a:cxnLst/>
              <a:rect l="l" t="t" r="r" b="b"/>
              <a:pathLst>
                <a:path w="335" h="227" extrusionOk="0">
                  <a:moveTo>
                    <a:pt x="239" y="1"/>
                  </a:moveTo>
                  <a:lnTo>
                    <a:pt x="168" y="24"/>
                  </a:lnTo>
                  <a:lnTo>
                    <a:pt x="120" y="72"/>
                  </a:lnTo>
                  <a:lnTo>
                    <a:pt x="1" y="108"/>
                  </a:lnTo>
                  <a:lnTo>
                    <a:pt x="25" y="143"/>
                  </a:lnTo>
                  <a:lnTo>
                    <a:pt x="96" y="143"/>
                  </a:lnTo>
                  <a:lnTo>
                    <a:pt x="191" y="108"/>
                  </a:lnTo>
                  <a:lnTo>
                    <a:pt x="227" y="143"/>
                  </a:lnTo>
                  <a:cubicBezTo>
                    <a:pt x="227" y="167"/>
                    <a:pt x="239" y="191"/>
                    <a:pt x="251" y="227"/>
                  </a:cubicBezTo>
                  <a:lnTo>
                    <a:pt x="311" y="191"/>
                  </a:lnTo>
                  <a:cubicBezTo>
                    <a:pt x="322" y="167"/>
                    <a:pt x="334" y="155"/>
                    <a:pt x="334" y="131"/>
                  </a:cubicBezTo>
                  <a:lnTo>
                    <a:pt x="299" y="96"/>
                  </a:lnTo>
                  <a:lnTo>
                    <a:pt x="322" y="1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0"/>
            <p:cNvSpPr/>
            <p:nvPr/>
          </p:nvSpPr>
          <p:spPr>
            <a:xfrm>
              <a:off x="4892850" y="2126875"/>
              <a:ext cx="64325" cy="52425"/>
            </a:xfrm>
            <a:custGeom>
              <a:avLst/>
              <a:gdLst/>
              <a:ahLst/>
              <a:cxnLst/>
              <a:rect l="l" t="t" r="r" b="b"/>
              <a:pathLst>
                <a:path w="2573" h="2097" extrusionOk="0">
                  <a:moveTo>
                    <a:pt x="215" y="1"/>
                  </a:moveTo>
                  <a:lnTo>
                    <a:pt x="132" y="48"/>
                  </a:lnTo>
                  <a:cubicBezTo>
                    <a:pt x="132" y="84"/>
                    <a:pt x="144" y="108"/>
                    <a:pt x="144" y="132"/>
                  </a:cubicBezTo>
                  <a:cubicBezTo>
                    <a:pt x="191" y="155"/>
                    <a:pt x="227" y="179"/>
                    <a:pt x="275" y="203"/>
                  </a:cubicBezTo>
                  <a:lnTo>
                    <a:pt x="358" y="298"/>
                  </a:lnTo>
                  <a:lnTo>
                    <a:pt x="299" y="322"/>
                  </a:lnTo>
                  <a:lnTo>
                    <a:pt x="191" y="298"/>
                  </a:lnTo>
                  <a:lnTo>
                    <a:pt x="144" y="239"/>
                  </a:lnTo>
                  <a:lnTo>
                    <a:pt x="60" y="179"/>
                  </a:lnTo>
                  <a:lnTo>
                    <a:pt x="13" y="179"/>
                  </a:lnTo>
                  <a:cubicBezTo>
                    <a:pt x="13" y="203"/>
                    <a:pt x="13" y="215"/>
                    <a:pt x="25" y="239"/>
                  </a:cubicBezTo>
                  <a:cubicBezTo>
                    <a:pt x="25" y="263"/>
                    <a:pt x="60" y="263"/>
                    <a:pt x="60" y="286"/>
                  </a:cubicBezTo>
                  <a:lnTo>
                    <a:pt x="25" y="298"/>
                  </a:lnTo>
                  <a:cubicBezTo>
                    <a:pt x="25" y="334"/>
                    <a:pt x="13" y="358"/>
                    <a:pt x="1" y="394"/>
                  </a:cubicBezTo>
                  <a:lnTo>
                    <a:pt x="60" y="453"/>
                  </a:lnTo>
                  <a:lnTo>
                    <a:pt x="168" y="477"/>
                  </a:lnTo>
                  <a:lnTo>
                    <a:pt x="215" y="536"/>
                  </a:lnTo>
                  <a:cubicBezTo>
                    <a:pt x="203" y="560"/>
                    <a:pt x="191" y="572"/>
                    <a:pt x="180" y="596"/>
                  </a:cubicBezTo>
                  <a:cubicBezTo>
                    <a:pt x="215" y="667"/>
                    <a:pt x="251" y="751"/>
                    <a:pt x="287" y="822"/>
                  </a:cubicBezTo>
                  <a:lnTo>
                    <a:pt x="370" y="906"/>
                  </a:lnTo>
                  <a:lnTo>
                    <a:pt x="501" y="929"/>
                  </a:lnTo>
                  <a:lnTo>
                    <a:pt x="406" y="953"/>
                  </a:lnTo>
                  <a:lnTo>
                    <a:pt x="275" y="953"/>
                  </a:lnTo>
                  <a:lnTo>
                    <a:pt x="180" y="1084"/>
                  </a:lnTo>
                  <a:cubicBezTo>
                    <a:pt x="215" y="1132"/>
                    <a:pt x="239" y="1191"/>
                    <a:pt x="275" y="1239"/>
                  </a:cubicBezTo>
                  <a:cubicBezTo>
                    <a:pt x="299" y="1298"/>
                    <a:pt x="287" y="1310"/>
                    <a:pt x="299" y="1346"/>
                  </a:cubicBezTo>
                  <a:cubicBezTo>
                    <a:pt x="311" y="1394"/>
                    <a:pt x="287" y="1418"/>
                    <a:pt x="275" y="1453"/>
                  </a:cubicBezTo>
                  <a:lnTo>
                    <a:pt x="334" y="1501"/>
                  </a:lnTo>
                  <a:lnTo>
                    <a:pt x="334" y="1572"/>
                  </a:lnTo>
                  <a:lnTo>
                    <a:pt x="287" y="1608"/>
                  </a:lnTo>
                  <a:lnTo>
                    <a:pt x="346" y="1739"/>
                  </a:lnTo>
                  <a:cubicBezTo>
                    <a:pt x="358" y="1787"/>
                    <a:pt x="382" y="1834"/>
                    <a:pt x="394" y="1882"/>
                  </a:cubicBezTo>
                  <a:lnTo>
                    <a:pt x="501" y="1965"/>
                  </a:lnTo>
                  <a:cubicBezTo>
                    <a:pt x="501" y="1989"/>
                    <a:pt x="489" y="2013"/>
                    <a:pt x="477" y="2037"/>
                  </a:cubicBezTo>
                  <a:lnTo>
                    <a:pt x="561" y="2096"/>
                  </a:lnTo>
                  <a:lnTo>
                    <a:pt x="739" y="2096"/>
                  </a:lnTo>
                  <a:lnTo>
                    <a:pt x="846" y="2013"/>
                  </a:lnTo>
                  <a:lnTo>
                    <a:pt x="1013" y="1918"/>
                  </a:lnTo>
                  <a:lnTo>
                    <a:pt x="1120" y="1894"/>
                  </a:lnTo>
                  <a:cubicBezTo>
                    <a:pt x="1120" y="1882"/>
                    <a:pt x="1108" y="1858"/>
                    <a:pt x="1108" y="1846"/>
                  </a:cubicBezTo>
                  <a:lnTo>
                    <a:pt x="1132" y="1775"/>
                  </a:lnTo>
                  <a:lnTo>
                    <a:pt x="1454" y="1715"/>
                  </a:lnTo>
                  <a:lnTo>
                    <a:pt x="1573" y="1727"/>
                  </a:lnTo>
                  <a:lnTo>
                    <a:pt x="1644" y="1775"/>
                  </a:lnTo>
                  <a:lnTo>
                    <a:pt x="1739" y="1787"/>
                  </a:lnTo>
                  <a:lnTo>
                    <a:pt x="1811" y="1727"/>
                  </a:lnTo>
                  <a:lnTo>
                    <a:pt x="1882" y="1668"/>
                  </a:lnTo>
                  <a:lnTo>
                    <a:pt x="2037" y="1668"/>
                  </a:lnTo>
                  <a:lnTo>
                    <a:pt x="2275" y="1608"/>
                  </a:lnTo>
                  <a:lnTo>
                    <a:pt x="2323" y="1548"/>
                  </a:lnTo>
                  <a:lnTo>
                    <a:pt x="2418" y="1525"/>
                  </a:lnTo>
                  <a:lnTo>
                    <a:pt x="2573" y="1394"/>
                  </a:lnTo>
                  <a:lnTo>
                    <a:pt x="2549" y="1298"/>
                  </a:lnTo>
                  <a:lnTo>
                    <a:pt x="2394" y="1144"/>
                  </a:lnTo>
                  <a:lnTo>
                    <a:pt x="2335" y="1037"/>
                  </a:lnTo>
                  <a:lnTo>
                    <a:pt x="2335" y="965"/>
                  </a:lnTo>
                  <a:lnTo>
                    <a:pt x="2144" y="846"/>
                  </a:lnTo>
                  <a:lnTo>
                    <a:pt x="2013" y="810"/>
                  </a:lnTo>
                  <a:lnTo>
                    <a:pt x="1954" y="822"/>
                  </a:lnTo>
                  <a:lnTo>
                    <a:pt x="1846" y="763"/>
                  </a:lnTo>
                  <a:lnTo>
                    <a:pt x="1704" y="703"/>
                  </a:lnTo>
                  <a:lnTo>
                    <a:pt x="1549" y="572"/>
                  </a:lnTo>
                  <a:lnTo>
                    <a:pt x="1477" y="548"/>
                  </a:lnTo>
                  <a:lnTo>
                    <a:pt x="1442" y="584"/>
                  </a:lnTo>
                  <a:lnTo>
                    <a:pt x="1346" y="548"/>
                  </a:lnTo>
                  <a:cubicBezTo>
                    <a:pt x="1346" y="525"/>
                    <a:pt x="1334" y="501"/>
                    <a:pt x="1323" y="477"/>
                  </a:cubicBezTo>
                  <a:lnTo>
                    <a:pt x="1239" y="394"/>
                  </a:lnTo>
                  <a:lnTo>
                    <a:pt x="1144" y="382"/>
                  </a:lnTo>
                  <a:lnTo>
                    <a:pt x="1108" y="453"/>
                  </a:lnTo>
                  <a:lnTo>
                    <a:pt x="1049" y="429"/>
                  </a:lnTo>
                  <a:lnTo>
                    <a:pt x="930" y="310"/>
                  </a:lnTo>
                  <a:lnTo>
                    <a:pt x="858" y="263"/>
                  </a:lnTo>
                  <a:lnTo>
                    <a:pt x="846" y="298"/>
                  </a:lnTo>
                  <a:lnTo>
                    <a:pt x="930" y="382"/>
                  </a:lnTo>
                  <a:lnTo>
                    <a:pt x="930" y="441"/>
                  </a:lnTo>
                  <a:lnTo>
                    <a:pt x="834" y="465"/>
                  </a:lnTo>
                  <a:lnTo>
                    <a:pt x="834" y="548"/>
                  </a:lnTo>
                  <a:lnTo>
                    <a:pt x="763" y="525"/>
                  </a:lnTo>
                  <a:lnTo>
                    <a:pt x="715" y="465"/>
                  </a:lnTo>
                  <a:cubicBezTo>
                    <a:pt x="715" y="370"/>
                    <a:pt x="727" y="286"/>
                    <a:pt x="739" y="191"/>
                  </a:cubicBezTo>
                  <a:lnTo>
                    <a:pt x="608" y="132"/>
                  </a:lnTo>
                  <a:lnTo>
                    <a:pt x="477" y="96"/>
                  </a:lnTo>
                  <a:lnTo>
                    <a:pt x="311" y="1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0"/>
            <p:cNvSpPr/>
            <p:nvPr/>
          </p:nvSpPr>
          <p:spPr>
            <a:xfrm>
              <a:off x="4475550" y="2416200"/>
              <a:ext cx="3900" cy="2100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119" y="1"/>
                  </a:moveTo>
                  <a:lnTo>
                    <a:pt x="60" y="12"/>
                  </a:lnTo>
                  <a:cubicBezTo>
                    <a:pt x="36" y="24"/>
                    <a:pt x="24" y="48"/>
                    <a:pt x="0" y="72"/>
                  </a:cubicBezTo>
                  <a:lnTo>
                    <a:pt x="96" y="84"/>
                  </a:lnTo>
                  <a:lnTo>
                    <a:pt x="155" y="48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0"/>
            <p:cNvSpPr/>
            <p:nvPr/>
          </p:nvSpPr>
          <p:spPr>
            <a:xfrm>
              <a:off x="4972625" y="2163500"/>
              <a:ext cx="8950" cy="5375"/>
            </a:xfrm>
            <a:custGeom>
              <a:avLst/>
              <a:gdLst/>
              <a:ahLst/>
              <a:cxnLst/>
              <a:rect l="l" t="t" r="r" b="b"/>
              <a:pathLst>
                <a:path w="358" h="215" extrusionOk="0">
                  <a:moveTo>
                    <a:pt x="227" y="0"/>
                  </a:moveTo>
                  <a:lnTo>
                    <a:pt x="120" y="60"/>
                  </a:lnTo>
                  <a:lnTo>
                    <a:pt x="120" y="107"/>
                  </a:lnTo>
                  <a:lnTo>
                    <a:pt x="37" y="107"/>
                  </a:lnTo>
                  <a:lnTo>
                    <a:pt x="1" y="167"/>
                  </a:lnTo>
                  <a:lnTo>
                    <a:pt x="60" y="214"/>
                  </a:lnTo>
                  <a:lnTo>
                    <a:pt x="144" y="214"/>
                  </a:lnTo>
                  <a:lnTo>
                    <a:pt x="263" y="167"/>
                  </a:lnTo>
                  <a:cubicBezTo>
                    <a:pt x="263" y="155"/>
                    <a:pt x="275" y="143"/>
                    <a:pt x="275" y="131"/>
                  </a:cubicBezTo>
                  <a:lnTo>
                    <a:pt x="227" y="95"/>
                  </a:lnTo>
                  <a:lnTo>
                    <a:pt x="287" y="72"/>
                  </a:lnTo>
                  <a:lnTo>
                    <a:pt x="358" y="72"/>
                  </a:lnTo>
                  <a:lnTo>
                    <a:pt x="334" y="12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0"/>
            <p:cNvSpPr/>
            <p:nvPr/>
          </p:nvSpPr>
          <p:spPr>
            <a:xfrm>
              <a:off x="5302150" y="2320050"/>
              <a:ext cx="5975" cy="3600"/>
            </a:xfrm>
            <a:custGeom>
              <a:avLst/>
              <a:gdLst/>
              <a:ahLst/>
              <a:cxnLst/>
              <a:rect l="l" t="t" r="r" b="b"/>
              <a:pathLst>
                <a:path w="239" h="144" extrusionOk="0">
                  <a:moveTo>
                    <a:pt x="48" y="1"/>
                  </a:moveTo>
                  <a:lnTo>
                    <a:pt x="0" y="13"/>
                  </a:lnTo>
                  <a:cubicBezTo>
                    <a:pt x="0" y="37"/>
                    <a:pt x="0" y="60"/>
                    <a:pt x="12" y="84"/>
                  </a:cubicBezTo>
                  <a:lnTo>
                    <a:pt x="71" y="108"/>
                  </a:lnTo>
                  <a:cubicBezTo>
                    <a:pt x="95" y="120"/>
                    <a:pt x="107" y="132"/>
                    <a:pt x="119" y="144"/>
                  </a:cubicBezTo>
                  <a:lnTo>
                    <a:pt x="191" y="144"/>
                  </a:lnTo>
                  <a:lnTo>
                    <a:pt x="238" y="6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0"/>
            <p:cNvSpPr/>
            <p:nvPr/>
          </p:nvSpPr>
          <p:spPr>
            <a:xfrm>
              <a:off x="5426850" y="2312925"/>
              <a:ext cx="17600" cy="12225"/>
            </a:xfrm>
            <a:custGeom>
              <a:avLst/>
              <a:gdLst/>
              <a:ahLst/>
              <a:cxnLst/>
              <a:rect l="l" t="t" r="r" b="b"/>
              <a:pathLst>
                <a:path w="704" h="489" extrusionOk="0">
                  <a:moveTo>
                    <a:pt x="36" y="0"/>
                  </a:moveTo>
                  <a:lnTo>
                    <a:pt x="1" y="12"/>
                  </a:lnTo>
                  <a:cubicBezTo>
                    <a:pt x="13" y="36"/>
                    <a:pt x="25" y="72"/>
                    <a:pt x="36" y="95"/>
                  </a:cubicBezTo>
                  <a:lnTo>
                    <a:pt x="96" y="179"/>
                  </a:lnTo>
                  <a:lnTo>
                    <a:pt x="227" y="214"/>
                  </a:lnTo>
                  <a:lnTo>
                    <a:pt x="334" y="298"/>
                  </a:lnTo>
                  <a:lnTo>
                    <a:pt x="489" y="357"/>
                  </a:lnTo>
                  <a:lnTo>
                    <a:pt x="596" y="464"/>
                  </a:lnTo>
                  <a:lnTo>
                    <a:pt x="668" y="488"/>
                  </a:lnTo>
                  <a:cubicBezTo>
                    <a:pt x="679" y="476"/>
                    <a:pt x="691" y="453"/>
                    <a:pt x="703" y="441"/>
                  </a:cubicBezTo>
                  <a:cubicBezTo>
                    <a:pt x="644" y="381"/>
                    <a:pt x="596" y="333"/>
                    <a:pt x="548" y="274"/>
                  </a:cubicBezTo>
                  <a:lnTo>
                    <a:pt x="417" y="214"/>
                  </a:lnTo>
                  <a:lnTo>
                    <a:pt x="263" y="167"/>
                  </a:lnTo>
                  <a:lnTo>
                    <a:pt x="132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0"/>
            <p:cNvSpPr/>
            <p:nvPr/>
          </p:nvSpPr>
          <p:spPr>
            <a:xfrm>
              <a:off x="4980375" y="2167950"/>
              <a:ext cx="15800" cy="5400"/>
            </a:xfrm>
            <a:custGeom>
              <a:avLst/>
              <a:gdLst/>
              <a:ahLst/>
              <a:cxnLst/>
              <a:rect l="l" t="t" r="r" b="b"/>
              <a:pathLst>
                <a:path w="632" h="216" extrusionOk="0">
                  <a:moveTo>
                    <a:pt x="334" y="1"/>
                  </a:moveTo>
                  <a:lnTo>
                    <a:pt x="250" y="72"/>
                  </a:lnTo>
                  <a:lnTo>
                    <a:pt x="72" y="25"/>
                  </a:lnTo>
                  <a:lnTo>
                    <a:pt x="0" y="72"/>
                  </a:lnTo>
                  <a:cubicBezTo>
                    <a:pt x="0" y="84"/>
                    <a:pt x="0" y="96"/>
                    <a:pt x="0" y="120"/>
                  </a:cubicBezTo>
                  <a:lnTo>
                    <a:pt x="191" y="156"/>
                  </a:lnTo>
                  <a:lnTo>
                    <a:pt x="369" y="179"/>
                  </a:lnTo>
                  <a:lnTo>
                    <a:pt x="453" y="144"/>
                  </a:lnTo>
                  <a:lnTo>
                    <a:pt x="536" y="215"/>
                  </a:lnTo>
                  <a:lnTo>
                    <a:pt x="631" y="144"/>
                  </a:lnTo>
                  <a:cubicBezTo>
                    <a:pt x="620" y="108"/>
                    <a:pt x="608" y="84"/>
                    <a:pt x="596" y="48"/>
                  </a:cubicBezTo>
                  <a:lnTo>
                    <a:pt x="500" y="13"/>
                  </a:lnTo>
                  <a:lnTo>
                    <a:pt x="453" y="25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0"/>
            <p:cNvSpPr/>
            <p:nvPr/>
          </p:nvSpPr>
          <p:spPr>
            <a:xfrm>
              <a:off x="5255400" y="2336425"/>
              <a:ext cx="8950" cy="5675"/>
            </a:xfrm>
            <a:custGeom>
              <a:avLst/>
              <a:gdLst/>
              <a:ahLst/>
              <a:cxnLst/>
              <a:rect l="l" t="t" r="r" b="b"/>
              <a:pathLst>
                <a:path w="358" h="227" extrusionOk="0">
                  <a:moveTo>
                    <a:pt x="72" y="1"/>
                  </a:moveTo>
                  <a:lnTo>
                    <a:pt x="1" y="24"/>
                  </a:lnTo>
                  <a:lnTo>
                    <a:pt x="1" y="60"/>
                  </a:lnTo>
                  <a:lnTo>
                    <a:pt x="84" y="120"/>
                  </a:lnTo>
                  <a:cubicBezTo>
                    <a:pt x="84" y="120"/>
                    <a:pt x="60" y="179"/>
                    <a:pt x="60" y="179"/>
                  </a:cubicBezTo>
                  <a:lnTo>
                    <a:pt x="239" y="227"/>
                  </a:lnTo>
                  <a:lnTo>
                    <a:pt x="287" y="203"/>
                  </a:lnTo>
                  <a:lnTo>
                    <a:pt x="346" y="227"/>
                  </a:lnTo>
                  <a:lnTo>
                    <a:pt x="358" y="191"/>
                  </a:lnTo>
                  <a:cubicBezTo>
                    <a:pt x="334" y="167"/>
                    <a:pt x="310" y="144"/>
                    <a:pt x="287" y="120"/>
                  </a:cubicBezTo>
                  <a:lnTo>
                    <a:pt x="167" y="36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0"/>
            <p:cNvSpPr/>
            <p:nvPr/>
          </p:nvSpPr>
          <p:spPr>
            <a:xfrm>
              <a:off x="5382800" y="2250700"/>
              <a:ext cx="16700" cy="21150"/>
            </a:xfrm>
            <a:custGeom>
              <a:avLst/>
              <a:gdLst/>
              <a:ahLst/>
              <a:cxnLst/>
              <a:rect l="l" t="t" r="r" b="b"/>
              <a:pathLst>
                <a:path w="668" h="846" extrusionOk="0">
                  <a:moveTo>
                    <a:pt x="1" y="1"/>
                  </a:moveTo>
                  <a:cubicBezTo>
                    <a:pt x="1" y="24"/>
                    <a:pt x="1" y="48"/>
                    <a:pt x="13" y="72"/>
                  </a:cubicBezTo>
                  <a:cubicBezTo>
                    <a:pt x="36" y="132"/>
                    <a:pt x="60" y="179"/>
                    <a:pt x="96" y="227"/>
                  </a:cubicBezTo>
                  <a:lnTo>
                    <a:pt x="251" y="382"/>
                  </a:lnTo>
                  <a:lnTo>
                    <a:pt x="394" y="584"/>
                  </a:lnTo>
                  <a:cubicBezTo>
                    <a:pt x="417" y="656"/>
                    <a:pt x="429" y="715"/>
                    <a:pt x="453" y="775"/>
                  </a:cubicBezTo>
                  <a:lnTo>
                    <a:pt x="560" y="846"/>
                  </a:lnTo>
                  <a:lnTo>
                    <a:pt x="655" y="834"/>
                  </a:lnTo>
                  <a:cubicBezTo>
                    <a:pt x="655" y="810"/>
                    <a:pt x="655" y="775"/>
                    <a:pt x="667" y="739"/>
                  </a:cubicBezTo>
                  <a:cubicBezTo>
                    <a:pt x="632" y="667"/>
                    <a:pt x="608" y="596"/>
                    <a:pt x="584" y="513"/>
                  </a:cubicBezTo>
                  <a:lnTo>
                    <a:pt x="584" y="417"/>
                  </a:lnTo>
                  <a:lnTo>
                    <a:pt x="477" y="334"/>
                  </a:lnTo>
                  <a:lnTo>
                    <a:pt x="251" y="263"/>
                  </a:lnTo>
                  <a:lnTo>
                    <a:pt x="167" y="132"/>
                  </a:lnTo>
                  <a:lnTo>
                    <a:pt x="72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0"/>
            <p:cNvSpPr/>
            <p:nvPr/>
          </p:nvSpPr>
          <p:spPr>
            <a:xfrm>
              <a:off x="5132475" y="2289700"/>
              <a:ext cx="25025" cy="14900"/>
            </a:xfrm>
            <a:custGeom>
              <a:avLst/>
              <a:gdLst/>
              <a:ahLst/>
              <a:cxnLst/>
              <a:rect l="l" t="t" r="r" b="b"/>
              <a:pathLst>
                <a:path w="1001" h="596" extrusionOk="0">
                  <a:moveTo>
                    <a:pt x="131" y="0"/>
                  </a:moveTo>
                  <a:lnTo>
                    <a:pt x="96" y="36"/>
                  </a:lnTo>
                  <a:cubicBezTo>
                    <a:pt x="96" y="60"/>
                    <a:pt x="108" y="96"/>
                    <a:pt x="108" y="119"/>
                  </a:cubicBezTo>
                  <a:lnTo>
                    <a:pt x="215" y="191"/>
                  </a:lnTo>
                  <a:cubicBezTo>
                    <a:pt x="215" y="215"/>
                    <a:pt x="215" y="239"/>
                    <a:pt x="227" y="262"/>
                  </a:cubicBezTo>
                  <a:lnTo>
                    <a:pt x="155" y="286"/>
                  </a:lnTo>
                  <a:lnTo>
                    <a:pt x="36" y="250"/>
                  </a:lnTo>
                  <a:lnTo>
                    <a:pt x="0" y="274"/>
                  </a:lnTo>
                  <a:lnTo>
                    <a:pt x="60" y="334"/>
                  </a:lnTo>
                  <a:lnTo>
                    <a:pt x="239" y="381"/>
                  </a:lnTo>
                  <a:lnTo>
                    <a:pt x="548" y="500"/>
                  </a:lnTo>
                  <a:lnTo>
                    <a:pt x="703" y="548"/>
                  </a:lnTo>
                  <a:lnTo>
                    <a:pt x="762" y="596"/>
                  </a:lnTo>
                  <a:lnTo>
                    <a:pt x="870" y="584"/>
                  </a:lnTo>
                  <a:cubicBezTo>
                    <a:pt x="882" y="560"/>
                    <a:pt x="893" y="548"/>
                    <a:pt x="905" y="524"/>
                  </a:cubicBezTo>
                  <a:lnTo>
                    <a:pt x="989" y="512"/>
                  </a:lnTo>
                  <a:cubicBezTo>
                    <a:pt x="989" y="489"/>
                    <a:pt x="989" y="477"/>
                    <a:pt x="1001" y="465"/>
                  </a:cubicBezTo>
                  <a:lnTo>
                    <a:pt x="941" y="393"/>
                  </a:lnTo>
                  <a:cubicBezTo>
                    <a:pt x="941" y="358"/>
                    <a:pt x="953" y="310"/>
                    <a:pt x="965" y="262"/>
                  </a:cubicBezTo>
                  <a:lnTo>
                    <a:pt x="893" y="191"/>
                  </a:lnTo>
                  <a:cubicBezTo>
                    <a:pt x="882" y="155"/>
                    <a:pt x="870" y="131"/>
                    <a:pt x="858" y="96"/>
                  </a:cubicBezTo>
                  <a:cubicBezTo>
                    <a:pt x="834" y="60"/>
                    <a:pt x="858" y="60"/>
                    <a:pt x="858" y="36"/>
                  </a:cubicBezTo>
                  <a:lnTo>
                    <a:pt x="762" y="0"/>
                  </a:lnTo>
                  <a:lnTo>
                    <a:pt x="512" y="0"/>
                  </a:lnTo>
                  <a:lnTo>
                    <a:pt x="262" y="36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0"/>
            <p:cNvSpPr/>
            <p:nvPr/>
          </p:nvSpPr>
          <p:spPr>
            <a:xfrm>
              <a:off x="5009850" y="2194750"/>
              <a:ext cx="6850" cy="6575"/>
            </a:xfrm>
            <a:custGeom>
              <a:avLst/>
              <a:gdLst/>
              <a:ahLst/>
              <a:cxnLst/>
              <a:rect l="l" t="t" r="r" b="b"/>
              <a:pathLst>
                <a:path w="274" h="263" extrusionOk="0">
                  <a:moveTo>
                    <a:pt x="12" y="0"/>
                  </a:moveTo>
                  <a:lnTo>
                    <a:pt x="0" y="72"/>
                  </a:lnTo>
                  <a:lnTo>
                    <a:pt x="107" y="191"/>
                  </a:lnTo>
                  <a:lnTo>
                    <a:pt x="83" y="227"/>
                  </a:lnTo>
                  <a:lnTo>
                    <a:pt x="83" y="262"/>
                  </a:lnTo>
                  <a:lnTo>
                    <a:pt x="214" y="250"/>
                  </a:lnTo>
                  <a:lnTo>
                    <a:pt x="274" y="179"/>
                  </a:lnTo>
                  <a:cubicBezTo>
                    <a:pt x="250" y="131"/>
                    <a:pt x="226" y="84"/>
                    <a:pt x="203" y="4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0"/>
            <p:cNvSpPr/>
            <p:nvPr/>
          </p:nvSpPr>
          <p:spPr>
            <a:xfrm>
              <a:off x="4795825" y="2281950"/>
              <a:ext cx="6275" cy="3600"/>
            </a:xfrm>
            <a:custGeom>
              <a:avLst/>
              <a:gdLst/>
              <a:ahLst/>
              <a:cxnLst/>
              <a:rect l="l" t="t" r="r" b="b"/>
              <a:pathLst>
                <a:path w="251" h="144" extrusionOk="0">
                  <a:moveTo>
                    <a:pt x="179" y="1"/>
                  </a:moveTo>
                  <a:lnTo>
                    <a:pt x="12" y="48"/>
                  </a:lnTo>
                  <a:lnTo>
                    <a:pt x="1" y="96"/>
                  </a:lnTo>
                  <a:lnTo>
                    <a:pt x="120" y="144"/>
                  </a:lnTo>
                  <a:lnTo>
                    <a:pt x="155" y="120"/>
                  </a:lnTo>
                  <a:lnTo>
                    <a:pt x="131" y="84"/>
                  </a:lnTo>
                  <a:lnTo>
                    <a:pt x="155" y="72"/>
                  </a:lnTo>
                  <a:lnTo>
                    <a:pt x="239" y="48"/>
                  </a:lnTo>
                  <a:lnTo>
                    <a:pt x="251" y="13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0"/>
            <p:cNvSpPr/>
            <p:nvPr/>
          </p:nvSpPr>
          <p:spPr>
            <a:xfrm>
              <a:off x="4367500" y="2108725"/>
              <a:ext cx="5975" cy="2400"/>
            </a:xfrm>
            <a:custGeom>
              <a:avLst/>
              <a:gdLst/>
              <a:ahLst/>
              <a:cxnLst/>
              <a:rect l="l" t="t" r="r" b="b"/>
              <a:pathLst>
                <a:path w="239" h="96" extrusionOk="0">
                  <a:moveTo>
                    <a:pt x="108" y="0"/>
                  </a:moveTo>
                  <a:lnTo>
                    <a:pt x="84" y="24"/>
                  </a:lnTo>
                  <a:lnTo>
                    <a:pt x="0" y="36"/>
                  </a:lnTo>
                  <a:lnTo>
                    <a:pt x="12" y="72"/>
                  </a:lnTo>
                  <a:lnTo>
                    <a:pt x="96" y="96"/>
                  </a:lnTo>
                  <a:lnTo>
                    <a:pt x="191" y="72"/>
                  </a:lnTo>
                  <a:lnTo>
                    <a:pt x="239" y="36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0"/>
            <p:cNvSpPr/>
            <p:nvPr/>
          </p:nvSpPr>
          <p:spPr>
            <a:xfrm>
              <a:off x="4360350" y="2112600"/>
              <a:ext cx="8075" cy="4175"/>
            </a:xfrm>
            <a:custGeom>
              <a:avLst/>
              <a:gdLst/>
              <a:ahLst/>
              <a:cxnLst/>
              <a:rect l="l" t="t" r="r" b="b"/>
              <a:pathLst>
                <a:path w="323" h="167" extrusionOk="0">
                  <a:moveTo>
                    <a:pt x="251" y="0"/>
                  </a:moveTo>
                  <a:lnTo>
                    <a:pt x="179" y="12"/>
                  </a:lnTo>
                  <a:lnTo>
                    <a:pt x="96" y="72"/>
                  </a:lnTo>
                  <a:lnTo>
                    <a:pt x="1" y="72"/>
                  </a:lnTo>
                  <a:lnTo>
                    <a:pt x="36" y="131"/>
                  </a:lnTo>
                  <a:lnTo>
                    <a:pt x="167" y="167"/>
                  </a:lnTo>
                  <a:lnTo>
                    <a:pt x="275" y="167"/>
                  </a:lnTo>
                  <a:lnTo>
                    <a:pt x="322" y="119"/>
                  </a:lnTo>
                  <a:lnTo>
                    <a:pt x="298" y="60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0"/>
            <p:cNvSpPr/>
            <p:nvPr/>
          </p:nvSpPr>
          <p:spPr>
            <a:xfrm>
              <a:off x="4362450" y="210842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119" y="0"/>
                  </a:moveTo>
                  <a:lnTo>
                    <a:pt x="36" y="24"/>
                  </a:lnTo>
                  <a:lnTo>
                    <a:pt x="0" y="96"/>
                  </a:lnTo>
                  <a:lnTo>
                    <a:pt x="48" y="96"/>
                  </a:lnTo>
                  <a:lnTo>
                    <a:pt x="107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0"/>
            <p:cNvSpPr/>
            <p:nvPr/>
          </p:nvSpPr>
          <p:spPr>
            <a:xfrm>
              <a:off x="4377325" y="2081350"/>
              <a:ext cx="9850" cy="5675"/>
            </a:xfrm>
            <a:custGeom>
              <a:avLst/>
              <a:gdLst/>
              <a:ahLst/>
              <a:cxnLst/>
              <a:rect l="l" t="t" r="r" b="b"/>
              <a:pathLst>
                <a:path w="394" h="227" extrusionOk="0">
                  <a:moveTo>
                    <a:pt x="48" y="0"/>
                  </a:moveTo>
                  <a:cubicBezTo>
                    <a:pt x="36" y="24"/>
                    <a:pt x="12" y="36"/>
                    <a:pt x="0" y="60"/>
                  </a:cubicBezTo>
                  <a:lnTo>
                    <a:pt x="36" y="131"/>
                  </a:lnTo>
                  <a:lnTo>
                    <a:pt x="238" y="226"/>
                  </a:lnTo>
                  <a:lnTo>
                    <a:pt x="369" y="214"/>
                  </a:lnTo>
                  <a:lnTo>
                    <a:pt x="393" y="143"/>
                  </a:lnTo>
                  <a:lnTo>
                    <a:pt x="298" y="83"/>
                  </a:lnTo>
                  <a:lnTo>
                    <a:pt x="155" y="71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0"/>
            <p:cNvSpPr/>
            <p:nvPr/>
          </p:nvSpPr>
          <p:spPr>
            <a:xfrm>
              <a:off x="4382675" y="2089075"/>
              <a:ext cx="7775" cy="5975"/>
            </a:xfrm>
            <a:custGeom>
              <a:avLst/>
              <a:gdLst/>
              <a:ahLst/>
              <a:cxnLst/>
              <a:rect l="l" t="t" r="r" b="b"/>
              <a:pathLst>
                <a:path w="311" h="239" extrusionOk="0">
                  <a:moveTo>
                    <a:pt x="179" y="1"/>
                  </a:moveTo>
                  <a:lnTo>
                    <a:pt x="108" y="24"/>
                  </a:lnTo>
                  <a:lnTo>
                    <a:pt x="60" y="108"/>
                  </a:lnTo>
                  <a:lnTo>
                    <a:pt x="13" y="143"/>
                  </a:lnTo>
                  <a:cubicBezTo>
                    <a:pt x="13" y="155"/>
                    <a:pt x="13" y="179"/>
                    <a:pt x="1" y="191"/>
                  </a:cubicBezTo>
                  <a:lnTo>
                    <a:pt x="48" y="227"/>
                  </a:lnTo>
                  <a:lnTo>
                    <a:pt x="167" y="239"/>
                  </a:lnTo>
                  <a:lnTo>
                    <a:pt x="239" y="203"/>
                  </a:lnTo>
                  <a:lnTo>
                    <a:pt x="263" y="155"/>
                  </a:lnTo>
                  <a:lnTo>
                    <a:pt x="310" y="143"/>
                  </a:lnTo>
                  <a:lnTo>
                    <a:pt x="310" y="84"/>
                  </a:lnTo>
                  <a:lnTo>
                    <a:pt x="239" y="12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0"/>
            <p:cNvSpPr/>
            <p:nvPr/>
          </p:nvSpPr>
          <p:spPr>
            <a:xfrm>
              <a:off x="4381775" y="2100400"/>
              <a:ext cx="8075" cy="3275"/>
            </a:xfrm>
            <a:custGeom>
              <a:avLst/>
              <a:gdLst/>
              <a:ahLst/>
              <a:cxnLst/>
              <a:rect l="l" t="t" r="r" b="b"/>
              <a:pathLst>
                <a:path w="323" h="131" extrusionOk="0">
                  <a:moveTo>
                    <a:pt x="263" y="0"/>
                  </a:moveTo>
                  <a:lnTo>
                    <a:pt x="180" y="12"/>
                  </a:lnTo>
                  <a:lnTo>
                    <a:pt x="108" y="60"/>
                  </a:lnTo>
                  <a:lnTo>
                    <a:pt x="1" y="48"/>
                  </a:lnTo>
                  <a:lnTo>
                    <a:pt x="96" y="119"/>
                  </a:lnTo>
                  <a:lnTo>
                    <a:pt x="191" y="131"/>
                  </a:lnTo>
                  <a:lnTo>
                    <a:pt x="299" y="95"/>
                  </a:lnTo>
                  <a:lnTo>
                    <a:pt x="322" y="48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0"/>
            <p:cNvSpPr/>
            <p:nvPr/>
          </p:nvSpPr>
          <p:spPr>
            <a:xfrm>
              <a:off x="4358575" y="2082825"/>
              <a:ext cx="23825" cy="9550"/>
            </a:xfrm>
            <a:custGeom>
              <a:avLst/>
              <a:gdLst/>
              <a:ahLst/>
              <a:cxnLst/>
              <a:rect l="l" t="t" r="r" b="b"/>
              <a:pathLst>
                <a:path w="953" h="382" extrusionOk="0">
                  <a:moveTo>
                    <a:pt x="167" y="1"/>
                  </a:moveTo>
                  <a:lnTo>
                    <a:pt x="36" y="12"/>
                  </a:lnTo>
                  <a:cubicBezTo>
                    <a:pt x="24" y="24"/>
                    <a:pt x="12" y="36"/>
                    <a:pt x="0" y="36"/>
                  </a:cubicBezTo>
                  <a:lnTo>
                    <a:pt x="72" y="84"/>
                  </a:lnTo>
                  <a:lnTo>
                    <a:pt x="203" y="84"/>
                  </a:lnTo>
                  <a:lnTo>
                    <a:pt x="429" y="155"/>
                  </a:lnTo>
                  <a:lnTo>
                    <a:pt x="679" y="298"/>
                  </a:lnTo>
                  <a:lnTo>
                    <a:pt x="774" y="382"/>
                  </a:lnTo>
                  <a:lnTo>
                    <a:pt x="881" y="370"/>
                  </a:lnTo>
                  <a:cubicBezTo>
                    <a:pt x="893" y="334"/>
                    <a:pt x="905" y="310"/>
                    <a:pt x="929" y="274"/>
                  </a:cubicBezTo>
                  <a:cubicBezTo>
                    <a:pt x="941" y="251"/>
                    <a:pt x="953" y="239"/>
                    <a:pt x="953" y="215"/>
                  </a:cubicBezTo>
                  <a:lnTo>
                    <a:pt x="929" y="191"/>
                  </a:lnTo>
                  <a:lnTo>
                    <a:pt x="846" y="227"/>
                  </a:lnTo>
                  <a:lnTo>
                    <a:pt x="762" y="215"/>
                  </a:lnTo>
                  <a:lnTo>
                    <a:pt x="572" y="96"/>
                  </a:lnTo>
                  <a:lnTo>
                    <a:pt x="357" y="1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0"/>
            <p:cNvSpPr/>
            <p:nvPr/>
          </p:nvSpPr>
          <p:spPr>
            <a:xfrm>
              <a:off x="4371375" y="2110200"/>
              <a:ext cx="16675" cy="11650"/>
            </a:xfrm>
            <a:custGeom>
              <a:avLst/>
              <a:gdLst/>
              <a:ahLst/>
              <a:cxnLst/>
              <a:rect l="l" t="t" r="r" b="b"/>
              <a:pathLst>
                <a:path w="667" h="466" extrusionOk="0">
                  <a:moveTo>
                    <a:pt x="417" y="1"/>
                  </a:moveTo>
                  <a:lnTo>
                    <a:pt x="357" y="25"/>
                  </a:lnTo>
                  <a:lnTo>
                    <a:pt x="179" y="25"/>
                  </a:lnTo>
                  <a:lnTo>
                    <a:pt x="36" y="72"/>
                  </a:lnTo>
                  <a:lnTo>
                    <a:pt x="0" y="132"/>
                  </a:lnTo>
                  <a:lnTo>
                    <a:pt x="95" y="239"/>
                  </a:lnTo>
                  <a:cubicBezTo>
                    <a:pt x="107" y="287"/>
                    <a:pt x="107" y="334"/>
                    <a:pt x="119" y="382"/>
                  </a:cubicBezTo>
                  <a:lnTo>
                    <a:pt x="203" y="430"/>
                  </a:lnTo>
                  <a:lnTo>
                    <a:pt x="298" y="465"/>
                  </a:lnTo>
                  <a:lnTo>
                    <a:pt x="488" y="430"/>
                  </a:lnTo>
                  <a:lnTo>
                    <a:pt x="655" y="453"/>
                  </a:lnTo>
                  <a:cubicBezTo>
                    <a:pt x="655" y="430"/>
                    <a:pt x="667" y="418"/>
                    <a:pt x="667" y="394"/>
                  </a:cubicBezTo>
                  <a:lnTo>
                    <a:pt x="596" y="322"/>
                  </a:lnTo>
                  <a:cubicBezTo>
                    <a:pt x="596" y="287"/>
                    <a:pt x="596" y="263"/>
                    <a:pt x="584" y="227"/>
                  </a:cubicBezTo>
                  <a:cubicBezTo>
                    <a:pt x="572" y="191"/>
                    <a:pt x="596" y="180"/>
                    <a:pt x="607" y="156"/>
                  </a:cubicBezTo>
                  <a:lnTo>
                    <a:pt x="512" y="49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0"/>
            <p:cNvSpPr/>
            <p:nvPr/>
          </p:nvSpPr>
          <p:spPr>
            <a:xfrm>
              <a:off x="5838525" y="3073425"/>
              <a:ext cx="13400" cy="12225"/>
            </a:xfrm>
            <a:custGeom>
              <a:avLst/>
              <a:gdLst/>
              <a:ahLst/>
              <a:cxnLst/>
              <a:rect l="l" t="t" r="r" b="b"/>
              <a:pathLst>
                <a:path w="536" h="489" extrusionOk="0">
                  <a:moveTo>
                    <a:pt x="322" y="0"/>
                  </a:moveTo>
                  <a:lnTo>
                    <a:pt x="274" y="12"/>
                  </a:lnTo>
                  <a:lnTo>
                    <a:pt x="214" y="96"/>
                  </a:lnTo>
                  <a:cubicBezTo>
                    <a:pt x="203" y="120"/>
                    <a:pt x="179" y="143"/>
                    <a:pt x="155" y="167"/>
                  </a:cubicBezTo>
                  <a:lnTo>
                    <a:pt x="83" y="262"/>
                  </a:lnTo>
                  <a:lnTo>
                    <a:pt x="0" y="322"/>
                  </a:lnTo>
                  <a:cubicBezTo>
                    <a:pt x="0" y="334"/>
                    <a:pt x="0" y="358"/>
                    <a:pt x="0" y="370"/>
                  </a:cubicBezTo>
                  <a:lnTo>
                    <a:pt x="72" y="489"/>
                  </a:lnTo>
                  <a:cubicBezTo>
                    <a:pt x="83" y="453"/>
                    <a:pt x="95" y="417"/>
                    <a:pt x="119" y="393"/>
                  </a:cubicBezTo>
                  <a:lnTo>
                    <a:pt x="250" y="239"/>
                  </a:lnTo>
                  <a:lnTo>
                    <a:pt x="298" y="239"/>
                  </a:lnTo>
                  <a:lnTo>
                    <a:pt x="476" y="203"/>
                  </a:lnTo>
                  <a:cubicBezTo>
                    <a:pt x="500" y="179"/>
                    <a:pt x="524" y="155"/>
                    <a:pt x="536" y="131"/>
                  </a:cubicBezTo>
                  <a:lnTo>
                    <a:pt x="512" y="120"/>
                  </a:lnTo>
                  <a:lnTo>
                    <a:pt x="417" y="96"/>
                  </a:lnTo>
                  <a:lnTo>
                    <a:pt x="369" y="6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0"/>
            <p:cNvSpPr/>
            <p:nvPr/>
          </p:nvSpPr>
          <p:spPr>
            <a:xfrm>
              <a:off x="4353200" y="2108125"/>
              <a:ext cx="4800" cy="4800"/>
            </a:xfrm>
            <a:custGeom>
              <a:avLst/>
              <a:gdLst/>
              <a:ahLst/>
              <a:cxnLst/>
              <a:rect l="l" t="t" r="r" b="b"/>
              <a:pathLst>
                <a:path w="192" h="192" extrusionOk="0">
                  <a:moveTo>
                    <a:pt x="84" y="1"/>
                  </a:moveTo>
                  <a:lnTo>
                    <a:pt x="49" y="36"/>
                  </a:lnTo>
                  <a:lnTo>
                    <a:pt x="49" y="84"/>
                  </a:lnTo>
                  <a:lnTo>
                    <a:pt x="1" y="132"/>
                  </a:lnTo>
                  <a:lnTo>
                    <a:pt x="84" y="191"/>
                  </a:lnTo>
                  <a:lnTo>
                    <a:pt x="144" y="167"/>
                  </a:lnTo>
                  <a:lnTo>
                    <a:pt x="180" y="84"/>
                  </a:lnTo>
                  <a:lnTo>
                    <a:pt x="191" y="36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0"/>
            <p:cNvSpPr/>
            <p:nvPr/>
          </p:nvSpPr>
          <p:spPr>
            <a:xfrm>
              <a:off x="4362450" y="2097400"/>
              <a:ext cx="14000" cy="5100"/>
            </a:xfrm>
            <a:custGeom>
              <a:avLst/>
              <a:gdLst/>
              <a:ahLst/>
              <a:cxnLst/>
              <a:rect l="l" t="t" r="r" b="b"/>
              <a:pathLst>
                <a:path w="560" h="204" extrusionOk="0">
                  <a:moveTo>
                    <a:pt x="274" y="1"/>
                  </a:moveTo>
                  <a:lnTo>
                    <a:pt x="119" y="13"/>
                  </a:lnTo>
                  <a:cubicBezTo>
                    <a:pt x="83" y="37"/>
                    <a:pt x="48" y="60"/>
                    <a:pt x="0" y="84"/>
                  </a:cubicBezTo>
                  <a:lnTo>
                    <a:pt x="0" y="168"/>
                  </a:lnTo>
                  <a:lnTo>
                    <a:pt x="71" y="203"/>
                  </a:lnTo>
                  <a:lnTo>
                    <a:pt x="179" y="203"/>
                  </a:lnTo>
                  <a:lnTo>
                    <a:pt x="262" y="168"/>
                  </a:lnTo>
                  <a:lnTo>
                    <a:pt x="345" y="191"/>
                  </a:lnTo>
                  <a:lnTo>
                    <a:pt x="488" y="203"/>
                  </a:lnTo>
                  <a:lnTo>
                    <a:pt x="560" y="168"/>
                  </a:lnTo>
                  <a:lnTo>
                    <a:pt x="560" y="108"/>
                  </a:lnTo>
                  <a:lnTo>
                    <a:pt x="441" y="72"/>
                  </a:lnTo>
                  <a:lnTo>
                    <a:pt x="381" y="25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0"/>
            <p:cNvSpPr/>
            <p:nvPr/>
          </p:nvSpPr>
          <p:spPr>
            <a:xfrm>
              <a:off x="5858150" y="2785600"/>
              <a:ext cx="5100" cy="2700"/>
            </a:xfrm>
            <a:custGeom>
              <a:avLst/>
              <a:gdLst/>
              <a:ahLst/>
              <a:cxnLst/>
              <a:rect l="l" t="t" r="r" b="b"/>
              <a:pathLst>
                <a:path w="204" h="108" extrusionOk="0">
                  <a:moveTo>
                    <a:pt x="120" y="0"/>
                  </a:moveTo>
                  <a:lnTo>
                    <a:pt x="37" y="36"/>
                  </a:lnTo>
                  <a:cubicBezTo>
                    <a:pt x="25" y="48"/>
                    <a:pt x="13" y="72"/>
                    <a:pt x="1" y="83"/>
                  </a:cubicBezTo>
                  <a:lnTo>
                    <a:pt x="60" y="107"/>
                  </a:lnTo>
                  <a:lnTo>
                    <a:pt x="168" y="72"/>
                  </a:lnTo>
                  <a:lnTo>
                    <a:pt x="203" y="12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0"/>
            <p:cNvSpPr/>
            <p:nvPr/>
          </p:nvSpPr>
          <p:spPr>
            <a:xfrm>
              <a:off x="4344575" y="2093850"/>
              <a:ext cx="18175" cy="5675"/>
            </a:xfrm>
            <a:custGeom>
              <a:avLst/>
              <a:gdLst/>
              <a:ahLst/>
              <a:cxnLst/>
              <a:rect l="l" t="t" r="r" b="b"/>
              <a:pathLst>
                <a:path w="727" h="227" extrusionOk="0">
                  <a:moveTo>
                    <a:pt x="227" y="0"/>
                  </a:moveTo>
                  <a:lnTo>
                    <a:pt x="84" y="12"/>
                  </a:lnTo>
                  <a:lnTo>
                    <a:pt x="1" y="36"/>
                  </a:lnTo>
                  <a:cubicBezTo>
                    <a:pt x="1" y="60"/>
                    <a:pt x="1" y="72"/>
                    <a:pt x="13" y="83"/>
                  </a:cubicBezTo>
                  <a:lnTo>
                    <a:pt x="96" y="155"/>
                  </a:lnTo>
                  <a:lnTo>
                    <a:pt x="251" y="155"/>
                  </a:lnTo>
                  <a:lnTo>
                    <a:pt x="322" y="191"/>
                  </a:lnTo>
                  <a:cubicBezTo>
                    <a:pt x="358" y="202"/>
                    <a:pt x="382" y="214"/>
                    <a:pt x="405" y="226"/>
                  </a:cubicBezTo>
                  <a:lnTo>
                    <a:pt x="691" y="179"/>
                  </a:lnTo>
                  <a:lnTo>
                    <a:pt x="727" y="143"/>
                  </a:lnTo>
                  <a:cubicBezTo>
                    <a:pt x="727" y="131"/>
                    <a:pt x="715" y="119"/>
                    <a:pt x="703" y="95"/>
                  </a:cubicBezTo>
                  <a:lnTo>
                    <a:pt x="632" y="83"/>
                  </a:lnTo>
                  <a:lnTo>
                    <a:pt x="596" y="95"/>
                  </a:lnTo>
                  <a:lnTo>
                    <a:pt x="513" y="95"/>
                  </a:lnTo>
                  <a:lnTo>
                    <a:pt x="453" y="12"/>
                  </a:lnTo>
                  <a:lnTo>
                    <a:pt x="394" y="24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0"/>
            <p:cNvSpPr/>
            <p:nvPr/>
          </p:nvSpPr>
          <p:spPr>
            <a:xfrm>
              <a:off x="4354700" y="2105450"/>
              <a:ext cx="5975" cy="3300"/>
            </a:xfrm>
            <a:custGeom>
              <a:avLst/>
              <a:gdLst/>
              <a:ahLst/>
              <a:cxnLst/>
              <a:rect l="l" t="t" r="r" b="b"/>
              <a:pathLst>
                <a:path w="239" h="132" extrusionOk="0">
                  <a:moveTo>
                    <a:pt x="48" y="0"/>
                  </a:moveTo>
                  <a:lnTo>
                    <a:pt x="0" y="12"/>
                  </a:lnTo>
                  <a:lnTo>
                    <a:pt x="96" y="96"/>
                  </a:lnTo>
                  <a:cubicBezTo>
                    <a:pt x="84" y="96"/>
                    <a:pt x="227" y="131"/>
                    <a:pt x="227" y="131"/>
                  </a:cubicBezTo>
                  <a:lnTo>
                    <a:pt x="239" y="96"/>
                  </a:lnTo>
                  <a:lnTo>
                    <a:pt x="155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0"/>
            <p:cNvSpPr/>
            <p:nvPr/>
          </p:nvSpPr>
          <p:spPr>
            <a:xfrm>
              <a:off x="4353500" y="2114375"/>
              <a:ext cx="3300" cy="4200"/>
            </a:xfrm>
            <a:custGeom>
              <a:avLst/>
              <a:gdLst/>
              <a:ahLst/>
              <a:cxnLst/>
              <a:rect l="l" t="t" r="r" b="b"/>
              <a:pathLst>
                <a:path w="132" h="168" extrusionOk="0">
                  <a:moveTo>
                    <a:pt x="1" y="1"/>
                  </a:moveTo>
                  <a:lnTo>
                    <a:pt x="1" y="72"/>
                  </a:lnTo>
                  <a:lnTo>
                    <a:pt x="37" y="143"/>
                  </a:lnTo>
                  <a:lnTo>
                    <a:pt x="120" y="167"/>
                  </a:lnTo>
                  <a:cubicBezTo>
                    <a:pt x="120" y="143"/>
                    <a:pt x="120" y="120"/>
                    <a:pt x="132" y="96"/>
                  </a:cubicBezTo>
                  <a:lnTo>
                    <a:pt x="84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0"/>
            <p:cNvSpPr/>
            <p:nvPr/>
          </p:nvSpPr>
          <p:spPr>
            <a:xfrm>
              <a:off x="5765000" y="2867150"/>
              <a:ext cx="56575" cy="167600"/>
            </a:xfrm>
            <a:custGeom>
              <a:avLst/>
              <a:gdLst/>
              <a:ahLst/>
              <a:cxnLst/>
              <a:rect l="l" t="t" r="r" b="b"/>
              <a:pathLst>
                <a:path w="2263" h="6704" extrusionOk="0">
                  <a:moveTo>
                    <a:pt x="381" y="0"/>
                  </a:moveTo>
                  <a:lnTo>
                    <a:pt x="322" y="24"/>
                  </a:lnTo>
                  <a:lnTo>
                    <a:pt x="346" y="72"/>
                  </a:lnTo>
                  <a:lnTo>
                    <a:pt x="334" y="131"/>
                  </a:lnTo>
                  <a:cubicBezTo>
                    <a:pt x="310" y="131"/>
                    <a:pt x="286" y="131"/>
                    <a:pt x="262" y="120"/>
                  </a:cubicBezTo>
                  <a:lnTo>
                    <a:pt x="191" y="48"/>
                  </a:lnTo>
                  <a:lnTo>
                    <a:pt x="84" y="24"/>
                  </a:lnTo>
                  <a:lnTo>
                    <a:pt x="203" y="179"/>
                  </a:lnTo>
                  <a:cubicBezTo>
                    <a:pt x="262" y="227"/>
                    <a:pt x="310" y="286"/>
                    <a:pt x="369" y="334"/>
                  </a:cubicBezTo>
                  <a:cubicBezTo>
                    <a:pt x="381" y="358"/>
                    <a:pt x="393" y="381"/>
                    <a:pt x="405" y="417"/>
                  </a:cubicBezTo>
                  <a:cubicBezTo>
                    <a:pt x="393" y="441"/>
                    <a:pt x="369" y="465"/>
                    <a:pt x="357" y="489"/>
                  </a:cubicBezTo>
                  <a:lnTo>
                    <a:pt x="429" y="477"/>
                  </a:lnTo>
                  <a:lnTo>
                    <a:pt x="488" y="501"/>
                  </a:lnTo>
                  <a:lnTo>
                    <a:pt x="500" y="560"/>
                  </a:lnTo>
                  <a:lnTo>
                    <a:pt x="441" y="584"/>
                  </a:lnTo>
                  <a:lnTo>
                    <a:pt x="357" y="572"/>
                  </a:lnTo>
                  <a:lnTo>
                    <a:pt x="357" y="631"/>
                  </a:lnTo>
                  <a:lnTo>
                    <a:pt x="441" y="667"/>
                  </a:lnTo>
                  <a:lnTo>
                    <a:pt x="441" y="751"/>
                  </a:lnTo>
                  <a:lnTo>
                    <a:pt x="334" y="751"/>
                  </a:lnTo>
                  <a:lnTo>
                    <a:pt x="250" y="703"/>
                  </a:lnTo>
                  <a:cubicBezTo>
                    <a:pt x="238" y="679"/>
                    <a:pt x="215" y="643"/>
                    <a:pt x="203" y="620"/>
                  </a:cubicBezTo>
                  <a:lnTo>
                    <a:pt x="107" y="631"/>
                  </a:lnTo>
                  <a:lnTo>
                    <a:pt x="0" y="715"/>
                  </a:lnTo>
                  <a:cubicBezTo>
                    <a:pt x="24" y="751"/>
                    <a:pt x="48" y="786"/>
                    <a:pt x="72" y="834"/>
                  </a:cubicBezTo>
                  <a:lnTo>
                    <a:pt x="72" y="929"/>
                  </a:lnTo>
                  <a:cubicBezTo>
                    <a:pt x="107" y="977"/>
                    <a:pt x="131" y="1024"/>
                    <a:pt x="155" y="1072"/>
                  </a:cubicBezTo>
                  <a:cubicBezTo>
                    <a:pt x="191" y="1120"/>
                    <a:pt x="191" y="1179"/>
                    <a:pt x="215" y="1227"/>
                  </a:cubicBezTo>
                  <a:cubicBezTo>
                    <a:pt x="191" y="1286"/>
                    <a:pt x="179" y="1334"/>
                    <a:pt x="155" y="1393"/>
                  </a:cubicBezTo>
                  <a:lnTo>
                    <a:pt x="191" y="1441"/>
                  </a:lnTo>
                  <a:lnTo>
                    <a:pt x="167" y="1572"/>
                  </a:lnTo>
                  <a:lnTo>
                    <a:pt x="167" y="1786"/>
                  </a:lnTo>
                  <a:cubicBezTo>
                    <a:pt x="167" y="1858"/>
                    <a:pt x="191" y="1882"/>
                    <a:pt x="203" y="1929"/>
                  </a:cubicBezTo>
                  <a:lnTo>
                    <a:pt x="322" y="2025"/>
                  </a:lnTo>
                  <a:lnTo>
                    <a:pt x="322" y="2060"/>
                  </a:lnTo>
                  <a:lnTo>
                    <a:pt x="250" y="2060"/>
                  </a:lnTo>
                  <a:lnTo>
                    <a:pt x="465" y="2382"/>
                  </a:lnTo>
                  <a:lnTo>
                    <a:pt x="560" y="2429"/>
                  </a:lnTo>
                  <a:lnTo>
                    <a:pt x="631" y="2620"/>
                  </a:lnTo>
                  <a:cubicBezTo>
                    <a:pt x="631" y="2656"/>
                    <a:pt x="631" y="2703"/>
                    <a:pt x="619" y="2751"/>
                  </a:cubicBezTo>
                  <a:cubicBezTo>
                    <a:pt x="619" y="2798"/>
                    <a:pt x="584" y="2822"/>
                    <a:pt x="572" y="2846"/>
                  </a:cubicBezTo>
                  <a:cubicBezTo>
                    <a:pt x="584" y="2894"/>
                    <a:pt x="607" y="2941"/>
                    <a:pt x="619" y="2989"/>
                  </a:cubicBezTo>
                  <a:cubicBezTo>
                    <a:pt x="607" y="3013"/>
                    <a:pt x="596" y="3037"/>
                    <a:pt x="584" y="3060"/>
                  </a:cubicBezTo>
                  <a:lnTo>
                    <a:pt x="667" y="3144"/>
                  </a:lnTo>
                  <a:lnTo>
                    <a:pt x="738" y="3263"/>
                  </a:lnTo>
                  <a:lnTo>
                    <a:pt x="703" y="3275"/>
                  </a:lnTo>
                  <a:cubicBezTo>
                    <a:pt x="703" y="3287"/>
                    <a:pt x="691" y="3310"/>
                    <a:pt x="691" y="3334"/>
                  </a:cubicBezTo>
                  <a:cubicBezTo>
                    <a:pt x="715" y="3394"/>
                    <a:pt x="738" y="3453"/>
                    <a:pt x="762" y="3513"/>
                  </a:cubicBezTo>
                  <a:lnTo>
                    <a:pt x="762" y="3608"/>
                  </a:lnTo>
                  <a:cubicBezTo>
                    <a:pt x="762" y="3644"/>
                    <a:pt x="774" y="3691"/>
                    <a:pt x="774" y="3739"/>
                  </a:cubicBezTo>
                  <a:cubicBezTo>
                    <a:pt x="786" y="3775"/>
                    <a:pt x="750" y="3834"/>
                    <a:pt x="738" y="3882"/>
                  </a:cubicBezTo>
                  <a:cubicBezTo>
                    <a:pt x="750" y="3906"/>
                    <a:pt x="750" y="3930"/>
                    <a:pt x="762" y="3953"/>
                  </a:cubicBezTo>
                  <a:lnTo>
                    <a:pt x="715" y="4025"/>
                  </a:lnTo>
                  <a:cubicBezTo>
                    <a:pt x="703" y="4060"/>
                    <a:pt x="691" y="4108"/>
                    <a:pt x="691" y="4156"/>
                  </a:cubicBezTo>
                  <a:lnTo>
                    <a:pt x="715" y="4334"/>
                  </a:lnTo>
                  <a:lnTo>
                    <a:pt x="667" y="4382"/>
                  </a:lnTo>
                  <a:cubicBezTo>
                    <a:pt x="667" y="4418"/>
                    <a:pt x="655" y="4453"/>
                    <a:pt x="643" y="4489"/>
                  </a:cubicBezTo>
                  <a:lnTo>
                    <a:pt x="727" y="4596"/>
                  </a:lnTo>
                  <a:lnTo>
                    <a:pt x="869" y="4858"/>
                  </a:lnTo>
                  <a:lnTo>
                    <a:pt x="834" y="4930"/>
                  </a:lnTo>
                  <a:cubicBezTo>
                    <a:pt x="858" y="4977"/>
                    <a:pt x="869" y="5025"/>
                    <a:pt x="881" y="5061"/>
                  </a:cubicBezTo>
                  <a:cubicBezTo>
                    <a:pt x="858" y="5120"/>
                    <a:pt x="822" y="5168"/>
                    <a:pt x="798" y="5215"/>
                  </a:cubicBezTo>
                  <a:cubicBezTo>
                    <a:pt x="798" y="5251"/>
                    <a:pt x="774" y="5299"/>
                    <a:pt x="774" y="5346"/>
                  </a:cubicBezTo>
                  <a:lnTo>
                    <a:pt x="810" y="5501"/>
                  </a:lnTo>
                  <a:lnTo>
                    <a:pt x="810" y="5584"/>
                  </a:lnTo>
                  <a:lnTo>
                    <a:pt x="917" y="5775"/>
                  </a:lnTo>
                  <a:lnTo>
                    <a:pt x="917" y="5846"/>
                  </a:lnTo>
                  <a:lnTo>
                    <a:pt x="834" y="5954"/>
                  </a:lnTo>
                  <a:cubicBezTo>
                    <a:pt x="798" y="6001"/>
                    <a:pt x="774" y="6049"/>
                    <a:pt x="750" y="6096"/>
                  </a:cubicBezTo>
                  <a:cubicBezTo>
                    <a:pt x="750" y="6132"/>
                    <a:pt x="750" y="6180"/>
                    <a:pt x="762" y="6216"/>
                  </a:cubicBezTo>
                  <a:lnTo>
                    <a:pt x="858" y="6311"/>
                  </a:lnTo>
                  <a:cubicBezTo>
                    <a:pt x="869" y="6370"/>
                    <a:pt x="881" y="6418"/>
                    <a:pt x="881" y="6466"/>
                  </a:cubicBezTo>
                  <a:lnTo>
                    <a:pt x="1012" y="6573"/>
                  </a:lnTo>
                  <a:cubicBezTo>
                    <a:pt x="1012" y="6549"/>
                    <a:pt x="1024" y="6513"/>
                    <a:pt x="1024" y="6489"/>
                  </a:cubicBezTo>
                  <a:cubicBezTo>
                    <a:pt x="1036" y="6454"/>
                    <a:pt x="1060" y="6442"/>
                    <a:pt x="1084" y="6418"/>
                  </a:cubicBezTo>
                  <a:cubicBezTo>
                    <a:pt x="1084" y="6382"/>
                    <a:pt x="1072" y="6358"/>
                    <a:pt x="1060" y="6323"/>
                  </a:cubicBezTo>
                  <a:lnTo>
                    <a:pt x="1060" y="6227"/>
                  </a:lnTo>
                  <a:lnTo>
                    <a:pt x="1143" y="6108"/>
                  </a:lnTo>
                  <a:lnTo>
                    <a:pt x="1262" y="6096"/>
                  </a:lnTo>
                  <a:lnTo>
                    <a:pt x="1310" y="6132"/>
                  </a:lnTo>
                  <a:lnTo>
                    <a:pt x="1286" y="6180"/>
                  </a:lnTo>
                  <a:cubicBezTo>
                    <a:pt x="1310" y="6204"/>
                    <a:pt x="1322" y="6216"/>
                    <a:pt x="1346" y="6239"/>
                  </a:cubicBezTo>
                  <a:lnTo>
                    <a:pt x="1572" y="6311"/>
                  </a:lnTo>
                  <a:lnTo>
                    <a:pt x="1608" y="6287"/>
                  </a:lnTo>
                  <a:lnTo>
                    <a:pt x="1667" y="6299"/>
                  </a:lnTo>
                  <a:cubicBezTo>
                    <a:pt x="1667" y="6323"/>
                    <a:pt x="1679" y="6335"/>
                    <a:pt x="1691" y="6358"/>
                  </a:cubicBezTo>
                  <a:lnTo>
                    <a:pt x="1643" y="6370"/>
                  </a:lnTo>
                  <a:cubicBezTo>
                    <a:pt x="1643" y="6394"/>
                    <a:pt x="1643" y="6406"/>
                    <a:pt x="1631" y="6430"/>
                  </a:cubicBezTo>
                  <a:cubicBezTo>
                    <a:pt x="1667" y="6477"/>
                    <a:pt x="1691" y="6513"/>
                    <a:pt x="1715" y="6561"/>
                  </a:cubicBezTo>
                  <a:cubicBezTo>
                    <a:pt x="1715" y="6585"/>
                    <a:pt x="1703" y="6608"/>
                    <a:pt x="1703" y="6632"/>
                  </a:cubicBezTo>
                  <a:lnTo>
                    <a:pt x="1750" y="6704"/>
                  </a:lnTo>
                  <a:lnTo>
                    <a:pt x="1774" y="6656"/>
                  </a:lnTo>
                  <a:lnTo>
                    <a:pt x="1774" y="6608"/>
                  </a:lnTo>
                  <a:cubicBezTo>
                    <a:pt x="1774" y="6597"/>
                    <a:pt x="1810" y="6561"/>
                    <a:pt x="1822" y="6537"/>
                  </a:cubicBezTo>
                  <a:lnTo>
                    <a:pt x="1858" y="6442"/>
                  </a:lnTo>
                  <a:lnTo>
                    <a:pt x="1774" y="6346"/>
                  </a:lnTo>
                  <a:cubicBezTo>
                    <a:pt x="1774" y="6311"/>
                    <a:pt x="1774" y="6263"/>
                    <a:pt x="1786" y="6227"/>
                  </a:cubicBezTo>
                  <a:cubicBezTo>
                    <a:pt x="1798" y="6192"/>
                    <a:pt x="1774" y="6180"/>
                    <a:pt x="1774" y="6156"/>
                  </a:cubicBezTo>
                  <a:lnTo>
                    <a:pt x="1679" y="6156"/>
                  </a:lnTo>
                  <a:lnTo>
                    <a:pt x="1608" y="6120"/>
                  </a:lnTo>
                  <a:lnTo>
                    <a:pt x="1477" y="6001"/>
                  </a:lnTo>
                  <a:lnTo>
                    <a:pt x="1500" y="5870"/>
                  </a:lnTo>
                  <a:cubicBezTo>
                    <a:pt x="1489" y="5835"/>
                    <a:pt x="1477" y="5799"/>
                    <a:pt x="1465" y="5763"/>
                  </a:cubicBezTo>
                  <a:lnTo>
                    <a:pt x="1358" y="5620"/>
                  </a:lnTo>
                  <a:lnTo>
                    <a:pt x="1274" y="5573"/>
                  </a:lnTo>
                  <a:cubicBezTo>
                    <a:pt x="1250" y="5537"/>
                    <a:pt x="1239" y="5501"/>
                    <a:pt x="1215" y="5465"/>
                  </a:cubicBezTo>
                  <a:cubicBezTo>
                    <a:pt x="1191" y="5430"/>
                    <a:pt x="1215" y="5370"/>
                    <a:pt x="1215" y="5311"/>
                  </a:cubicBezTo>
                  <a:cubicBezTo>
                    <a:pt x="1215" y="5263"/>
                    <a:pt x="1179" y="5227"/>
                    <a:pt x="1167" y="5180"/>
                  </a:cubicBezTo>
                  <a:cubicBezTo>
                    <a:pt x="1155" y="5144"/>
                    <a:pt x="1167" y="5108"/>
                    <a:pt x="1167" y="5073"/>
                  </a:cubicBezTo>
                  <a:cubicBezTo>
                    <a:pt x="1167" y="5037"/>
                    <a:pt x="1203" y="4989"/>
                    <a:pt x="1227" y="4953"/>
                  </a:cubicBezTo>
                  <a:lnTo>
                    <a:pt x="1262" y="4811"/>
                  </a:lnTo>
                  <a:cubicBezTo>
                    <a:pt x="1250" y="4775"/>
                    <a:pt x="1239" y="4739"/>
                    <a:pt x="1227" y="4703"/>
                  </a:cubicBezTo>
                  <a:lnTo>
                    <a:pt x="1310" y="4584"/>
                  </a:lnTo>
                  <a:cubicBezTo>
                    <a:pt x="1310" y="4561"/>
                    <a:pt x="1322" y="4537"/>
                    <a:pt x="1322" y="4501"/>
                  </a:cubicBezTo>
                  <a:lnTo>
                    <a:pt x="1286" y="4382"/>
                  </a:lnTo>
                  <a:lnTo>
                    <a:pt x="1358" y="4346"/>
                  </a:lnTo>
                  <a:lnTo>
                    <a:pt x="1405" y="4299"/>
                  </a:lnTo>
                  <a:lnTo>
                    <a:pt x="1417" y="4263"/>
                  </a:lnTo>
                  <a:lnTo>
                    <a:pt x="1477" y="4275"/>
                  </a:lnTo>
                  <a:lnTo>
                    <a:pt x="1536" y="4311"/>
                  </a:lnTo>
                  <a:lnTo>
                    <a:pt x="1691" y="4346"/>
                  </a:lnTo>
                  <a:lnTo>
                    <a:pt x="1822" y="4406"/>
                  </a:lnTo>
                  <a:lnTo>
                    <a:pt x="1917" y="4513"/>
                  </a:lnTo>
                  <a:cubicBezTo>
                    <a:pt x="1929" y="4549"/>
                    <a:pt x="1941" y="4596"/>
                    <a:pt x="1953" y="4644"/>
                  </a:cubicBezTo>
                  <a:lnTo>
                    <a:pt x="2060" y="4727"/>
                  </a:lnTo>
                  <a:lnTo>
                    <a:pt x="2143" y="4811"/>
                  </a:lnTo>
                  <a:lnTo>
                    <a:pt x="2203" y="4965"/>
                  </a:lnTo>
                  <a:lnTo>
                    <a:pt x="2262" y="5001"/>
                  </a:lnTo>
                  <a:cubicBezTo>
                    <a:pt x="2262" y="4965"/>
                    <a:pt x="2251" y="4930"/>
                    <a:pt x="2251" y="4882"/>
                  </a:cubicBezTo>
                  <a:cubicBezTo>
                    <a:pt x="2239" y="4846"/>
                    <a:pt x="2203" y="4787"/>
                    <a:pt x="2179" y="4739"/>
                  </a:cubicBezTo>
                  <a:lnTo>
                    <a:pt x="2036" y="4584"/>
                  </a:lnTo>
                  <a:cubicBezTo>
                    <a:pt x="2024" y="4549"/>
                    <a:pt x="2012" y="4501"/>
                    <a:pt x="1989" y="4453"/>
                  </a:cubicBezTo>
                  <a:cubicBezTo>
                    <a:pt x="1977" y="4406"/>
                    <a:pt x="1953" y="4358"/>
                    <a:pt x="1929" y="4322"/>
                  </a:cubicBezTo>
                  <a:cubicBezTo>
                    <a:pt x="1929" y="4299"/>
                    <a:pt x="1941" y="4287"/>
                    <a:pt x="1953" y="4275"/>
                  </a:cubicBezTo>
                  <a:cubicBezTo>
                    <a:pt x="1941" y="4251"/>
                    <a:pt x="1917" y="4227"/>
                    <a:pt x="1905" y="4203"/>
                  </a:cubicBezTo>
                  <a:cubicBezTo>
                    <a:pt x="1881" y="4144"/>
                    <a:pt x="1870" y="4084"/>
                    <a:pt x="1846" y="4037"/>
                  </a:cubicBezTo>
                  <a:cubicBezTo>
                    <a:pt x="1834" y="3977"/>
                    <a:pt x="1846" y="3965"/>
                    <a:pt x="1834" y="3930"/>
                  </a:cubicBezTo>
                  <a:lnTo>
                    <a:pt x="1774" y="3870"/>
                  </a:lnTo>
                  <a:lnTo>
                    <a:pt x="1786" y="3787"/>
                  </a:lnTo>
                  <a:cubicBezTo>
                    <a:pt x="1739" y="3715"/>
                    <a:pt x="1703" y="3656"/>
                    <a:pt x="1667" y="3584"/>
                  </a:cubicBezTo>
                  <a:cubicBezTo>
                    <a:pt x="1631" y="3513"/>
                    <a:pt x="1620" y="3418"/>
                    <a:pt x="1584" y="3334"/>
                  </a:cubicBezTo>
                  <a:lnTo>
                    <a:pt x="1584" y="3227"/>
                  </a:lnTo>
                  <a:lnTo>
                    <a:pt x="1429" y="2977"/>
                  </a:lnTo>
                  <a:cubicBezTo>
                    <a:pt x="1405" y="2917"/>
                    <a:pt x="1393" y="2858"/>
                    <a:pt x="1369" y="2798"/>
                  </a:cubicBezTo>
                  <a:lnTo>
                    <a:pt x="1310" y="2727"/>
                  </a:lnTo>
                  <a:cubicBezTo>
                    <a:pt x="1322" y="2703"/>
                    <a:pt x="1334" y="2679"/>
                    <a:pt x="1334" y="2656"/>
                  </a:cubicBezTo>
                  <a:cubicBezTo>
                    <a:pt x="1322" y="2620"/>
                    <a:pt x="1310" y="2584"/>
                    <a:pt x="1298" y="2560"/>
                  </a:cubicBezTo>
                  <a:lnTo>
                    <a:pt x="1239" y="2501"/>
                  </a:lnTo>
                  <a:lnTo>
                    <a:pt x="1215" y="2536"/>
                  </a:lnTo>
                  <a:lnTo>
                    <a:pt x="1143" y="2501"/>
                  </a:lnTo>
                  <a:cubicBezTo>
                    <a:pt x="1143" y="2489"/>
                    <a:pt x="1131" y="2477"/>
                    <a:pt x="1131" y="2465"/>
                  </a:cubicBezTo>
                  <a:lnTo>
                    <a:pt x="1179" y="2406"/>
                  </a:lnTo>
                  <a:cubicBezTo>
                    <a:pt x="1179" y="2394"/>
                    <a:pt x="1179" y="2370"/>
                    <a:pt x="1179" y="2346"/>
                  </a:cubicBezTo>
                  <a:lnTo>
                    <a:pt x="1084" y="2263"/>
                  </a:lnTo>
                  <a:lnTo>
                    <a:pt x="1012" y="2132"/>
                  </a:lnTo>
                  <a:cubicBezTo>
                    <a:pt x="1012" y="2096"/>
                    <a:pt x="1000" y="2048"/>
                    <a:pt x="988" y="2013"/>
                  </a:cubicBezTo>
                  <a:lnTo>
                    <a:pt x="953" y="1929"/>
                  </a:lnTo>
                  <a:lnTo>
                    <a:pt x="977" y="1846"/>
                  </a:lnTo>
                  <a:lnTo>
                    <a:pt x="1024" y="1786"/>
                  </a:lnTo>
                  <a:lnTo>
                    <a:pt x="1048" y="1810"/>
                  </a:lnTo>
                  <a:cubicBezTo>
                    <a:pt x="1048" y="1774"/>
                    <a:pt x="1060" y="1739"/>
                    <a:pt x="1060" y="1691"/>
                  </a:cubicBezTo>
                  <a:cubicBezTo>
                    <a:pt x="1072" y="1655"/>
                    <a:pt x="1084" y="1608"/>
                    <a:pt x="1096" y="1560"/>
                  </a:cubicBezTo>
                  <a:cubicBezTo>
                    <a:pt x="1096" y="1513"/>
                    <a:pt x="1096" y="1501"/>
                    <a:pt x="1096" y="1465"/>
                  </a:cubicBezTo>
                  <a:lnTo>
                    <a:pt x="988" y="1393"/>
                  </a:lnTo>
                  <a:lnTo>
                    <a:pt x="893" y="1251"/>
                  </a:lnTo>
                  <a:lnTo>
                    <a:pt x="893" y="1203"/>
                  </a:lnTo>
                  <a:cubicBezTo>
                    <a:pt x="893" y="1179"/>
                    <a:pt x="869" y="1155"/>
                    <a:pt x="846" y="1132"/>
                  </a:cubicBezTo>
                  <a:cubicBezTo>
                    <a:pt x="846" y="1120"/>
                    <a:pt x="858" y="1108"/>
                    <a:pt x="869" y="1096"/>
                  </a:cubicBezTo>
                  <a:lnTo>
                    <a:pt x="917" y="1108"/>
                  </a:lnTo>
                  <a:lnTo>
                    <a:pt x="1000" y="1227"/>
                  </a:lnTo>
                  <a:lnTo>
                    <a:pt x="1072" y="1370"/>
                  </a:lnTo>
                  <a:cubicBezTo>
                    <a:pt x="1072" y="1334"/>
                    <a:pt x="1072" y="1298"/>
                    <a:pt x="1060" y="1251"/>
                  </a:cubicBezTo>
                  <a:cubicBezTo>
                    <a:pt x="1036" y="1191"/>
                    <a:pt x="1000" y="1132"/>
                    <a:pt x="977" y="1072"/>
                  </a:cubicBezTo>
                  <a:lnTo>
                    <a:pt x="881" y="929"/>
                  </a:lnTo>
                  <a:lnTo>
                    <a:pt x="834" y="905"/>
                  </a:lnTo>
                  <a:lnTo>
                    <a:pt x="834" y="822"/>
                  </a:lnTo>
                  <a:lnTo>
                    <a:pt x="643" y="608"/>
                  </a:lnTo>
                  <a:cubicBezTo>
                    <a:pt x="619" y="572"/>
                    <a:pt x="607" y="536"/>
                    <a:pt x="596" y="501"/>
                  </a:cubicBezTo>
                  <a:lnTo>
                    <a:pt x="655" y="370"/>
                  </a:lnTo>
                  <a:lnTo>
                    <a:pt x="607" y="298"/>
                  </a:lnTo>
                  <a:lnTo>
                    <a:pt x="441" y="191"/>
                  </a:lnTo>
                  <a:lnTo>
                    <a:pt x="405" y="4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0"/>
            <p:cNvSpPr/>
            <p:nvPr/>
          </p:nvSpPr>
          <p:spPr>
            <a:xfrm>
              <a:off x="4313625" y="2119725"/>
              <a:ext cx="15800" cy="9275"/>
            </a:xfrm>
            <a:custGeom>
              <a:avLst/>
              <a:gdLst/>
              <a:ahLst/>
              <a:cxnLst/>
              <a:rect l="l" t="t" r="r" b="b"/>
              <a:pathLst>
                <a:path w="632" h="371" extrusionOk="0">
                  <a:moveTo>
                    <a:pt x="310" y="1"/>
                  </a:moveTo>
                  <a:lnTo>
                    <a:pt x="274" y="37"/>
                  </a:lnTo>
                  <a:cubicBezTo>
                    <a:pt x="274" y="72"/>
                    <a:pt x="262" y="120"/>
                    <a:pt x="262" y="168"/>
                  </a:cubicBezTo>
                  <a:lnTo>
                    <a:pt x="215" y="215"/>
                  </a:lnTo>
                  <a:lnTo>
                    <a:pt x="48" y="203"/>
                  </a:lnTo>
                  <a:lnTo>
                    <a:pt x="0" y="227"/>
                  </a:lnTo>
                  <a:lnTo>
                    <a:pt x="131" y="299"/>
                  </a:lnTo>
                  <a:cubicBezTo>
                    <a:pt x="131" y="322"/>
                    <a:pt x="143" y="346"/>
                    <a:pt x="155" y="370"/>
                  </a:cubicBezTo>
                  <a:lnTo>
                    <a:pt x="274" y="370"/>
                  </a:lnTo>
                  <a:lnTo>
                    <a:pt x="381" y="346"/>
                  </a:lnTo>
                  <a:lnTo>
                    <a:pt x="572" y="358"/>
                  </a:lnTo>
                  <a:lnTo>
                    <a:pt x="631" y="310"/>
                  </a:lnTo>
                  <a:lnTo>
                    <a:pt x="608" y="251"/>
                  </a:lnTo>
                  <a:lnTo>
                    <a:pt x="453" y="227"/>
                  </a:lnTo>
                  <a:cubicBezTo>
                    <a:pt x="453" y="203"/>
                    <a:pt x="453" y="168"/>
                    <a:pt x="453" y="144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0"/>
            <p:cNvSpPr/>
            <p:nvPr/>
          </p:nvSpPr>
          <p:spPr>
            <a:xfrm>
              <a:off x="4339225" y="2113775"/>
              <a:ext cx="11625" cy="7175"/>
            </a:xfrm>
            <a:custGeom>
              <a:avLst/>
              <a:gdLst/>
              <a:ahLst/>
              <a:cxnLst/>
              <a:rect l="l" t="t" r="r" b="b"/>
              <a:pathLst>
                <a:path w="465" h="287" extrusionOk="0">
                  <a:moveTo>
                    <a:pt x="155" y="1"/>
                  </a:moveTo>
                  <a:lnTo>
                    <a:pt x="60" y="37"/>
                  </a:lnTo>
                  <a:lnTo>
                    <a:pt x="119" y="96"/>
                  </a:lnTo>
                  <a:lnTo>
                    <a:pt x="119" y="156"/>
                  </a:lnTo>
                  <a:lnTo>
                    <a:pt x="0" y="203"/>
                  </a:lnTo>
                  <a:lnTo>
                    <a:pt x="48" y="251"/>
                  </a:lnTo>
                  <a:lnTo>
                    <a:pt x="250" y="287"/>
                  </a:lnTo>
                  <a:lnTo>
                    <a:pt x="393" y="239"/>
                  </a:lnTo>
                  <a:lnTo>
                    <a:pt x="465" y="156"/>
                  </a:lnTo>
                  <a:lnTo>
                    <a:pt x="441" y="84"/>
                  </a:lnTo>
                  <a:lnTo>
                    <a:pt x="334" y="84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0"/>
            <p:cNvSpPr/>
            <p:nvPr/>
          </p:nvSpPr>
          <p:spPr>
            <a:xfrm>
              <a:off x="4307075" y="211587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72" y="0"/>
                  </a:moveTo>
                  <a:lnTo>
                    <a:pt x="36" y="95"/>
                  </a:lnTo>
                  <a:lnTo>
                    <a:pt x="0" y="143"/>
                  </a:lnTo>
                  <a:lnTo>
                    <a:pt x="36" y="214"/>
                  </a:lnTo>
                  <a:lnTo>
                    <a:pt x="227" y="298"/>
                  </a:lnTo>
                  <a:lnTo>
                    <a:pt x="262" y="226"/>
                  </a:lnTo>
                  <a:lnTo>
                    <a:pt x="334" y="167"/>
                  </a:lnTo>
                  <a:lnTo>
                    <a:pt x="334" y="95"/>
                  </a:lnTo>
                  <a:lnTo>
                    <a:pt x="191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0"/>
            <p:cNvSpPr/>
            <p:nvPr/>
          </p:nvSpPr>
          <p:spPr>
            <a:xfrm>
              <a:off x="4340700" y="2104550"/>
              <a:ext cx="5975" cy="5975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48" y="120"/>
                  </a:lnTo>
                  <a:lnTo>
                    <a:pt x="1" y="144"/>
                  </a:lnTo>
                  <a:lnTo>
                    <a:pt x="60" y="191"/>
                  </a:lnTo>
                  <a:lnTo>
                    <a:pt x="179" y="239"/>
                  </a:lnTo>
                  <a:lnTo>
                    <a:pt x="239" y="215"/>
                  </a:lnTo>
                  <a:lnTo>
                    <a:pt x="168" y="132"/>
                  </a:lnTo>
                  <a:lnTo>
                    <a:pt x="168" y="25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0"/>
            <p:cNvSpPr/>
            <p:nvPr/>
          </p:nvSpPr>
          <p:spPr>
            <a:xfrm>
              <a:off x="4378225" y="2068250"/>
              <a:ext cx="5975" cy="4175"/>
            </a:xfrm>
            <a:custGeom>
              <a:avLst/>
              <a:gdLst/>
              <a:ahLst/>
              <a:cxnLst/>
              <a:rect l="l" t="t" r="r" b="b"/>
              <a:pathLst>
                <a:path w="239" h="167" extrusionOk="0">
                  <a:moveTo>
                    <a:pt x="60" y="0"/>
                  </a:moveTo>
                  <a:lnTo>
                    <a:pt x="0" y="36"/>
                  </a:lnTo>
                  <a:cubicBezTo>
                    <a:pt x="0" y="72"/>
                    <a:pt x="12" y="107"/>
                    <a:pt x="12" y="131"/>
                  </a:cubicBezTo>
                  <a:lnTo>
                    <a:pt x="119" y="167"/>
                  </a:lnTo>
                  <a:lnTo>
                    <a:pt x="214" y="143"/>
                  </a:lnTo>
                  <a:lnTo>
                    <a:pt x="238" y="95"/>
                  </a:lnTo>
                  <a:lnTo>
                    <a:pt x="214" y="36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0"/>
            <p:cNvSpPr/>
            <p:nvPr/>
          </p:nvSpPr>
          <p:spPr>
            <a:xfrm>
              <a:off x="4300525" y="2081925"/>
              <a:ext cx="6275" cy="4500"/>
            </a:xfrm>
            <a:custGeom>
              <a:avLst/>
              <a:gdLst/>
              <a:ahLst/>
              <a:cxnLst/>
              <a:rect l="l" t="t" r="r" b="b"/>
              <a:pathLst>
                <a:path w="251" h="180" extrusionOk="0">
                  <a:moveTo>
                    <a:pt x="131" y="1"/>
                  </a:moveTo>
                  <a:lnTo>
                    <a:pt x="36" y="60"/>
                  </a:lnTo>
                  <a:lnTo>
                    <a:pt x="1" y="144"/>
                  </a:lnTo>
                  <a:lnTo>
                    <a:pt x="48" y="168"/>
                  </a:lnTo>
                  <a:lnTo>
                    <a:pt x="227" y="179"/>
                  </a:lnTo>
                  <a:lnTo>
                    <a:pt x="251" y="120"/>
                  </a:lnTo>
                  <a:lnTo>
                    <a:pt x="191" y="72"/>
                  </a:lnTo>
                  <a:cubicBezTo>
                    <a:pt x="191" y="48"/>
                    <a:pt x="191" y="25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0"/>
            <p:cNvSpPr/>
            <p:nvPr/>
          </p:nvSpPr>
          <p:spPr>
            <a:xfrm>
              <a:off x="4273450" y="2089975"/>
              <a:ext cx="47050" cy="35150"/>
            </a:xfrm>
            <a:custGeom>
              <a:avLst/>
              <a:gdLst/>
              <a:ahLst/>
              <a:cxnLst/>
              <a:rect l="l" t="t" r="r" b="b"/>
              <a:pathLst>
                <a:path w="1882" h="1406" extrusionOk="0">
                  <a:moveTo>
                    <a:pt x="1488" y="0"/>
                  </a:moveTo>
                  <a:lnTo>
                    <a:pt x="1334" y="84"/>
                  </a:lnTo>
                  <a:lnTo>
                    <a:pt x="1238" y="191"/>
                  </a:lnTo>
                  <a:lnTo>
                    <a:pt x="1191" y="203"/>
                  </a:lnTo>
                  <a:lnTo>
                    <a:pt x="1191" y="155"/>
                  </a:lnTo>
                  <a:lnTo>
                    <a:pt x="1214" y="84"/>
                  </a:lnTo>
                  <a:lnTo>
                    <a:pt x="1191" y="36"/>
                  </a:lnTo>
                  <a:lnTo>
                    <a:pt x="1143" y="72"/>
                  </a:lnTo>
                  <a:lnTo>
                    <a:pt x="1072" y="155"/>
                  </a:lnTo>
                  <a:lnTo>
                    <a:pt x="953" y="179"/>
                  </a:lnTo>
                  <a:lnTo>
                    <a:pt x="953" y="250"/>
                  </a:lnTo>
                  <a:lnTo>
                    <a:pt x="1000" y="274"/>
                  </a:lnTo>
                  <a:lnTo>
                    <a:pt x="1107" y="274"/>
                  </a:lnTo>
                  <a:lnTo>
                    <a:pt x="1167" y="298"/>
                  </a:lnTo>
                  <a:lnTo>
                    <a:pt x="1167" y="346"/>
                  </a:lnTo>
                  <a:lnTo>
                    <a:pt x="1060" y="369"/>
                  </a:lnTo>
                  <a:lnTo>
                    <a:pt x="953" y="417"/>
                  </a:lnTo>
                  <a:cubicBezTo>
                    <a:pt x="953" y="441"/>
                    <a:pt x="953" y="477"/>
                    <a:pt x="964" y="500"/>
                  </a:cubicBezTo>
                  <a:cubicBezTo>
                    <a:pt x="976" y="524"/>
                    <a:pt x="929" y="536"/>
                    <a:pt x="917" y="548"/>
                  </a:cubicBezTo>
                  <a:lnTo>
                    <a:pt x="822" y="560"/>
                  </a:lnTo>
                  <a:lnTo>
                    <a:pt x="714" y="643"/>
                  </a:lnTo>
                  <a:lnTo>
                    <a:pt x="560" y="691"/>
                  </a:lnTo>
                  <a:lnTo>
                    <a:pt x="441" y="643"/>
                  </a:lnTo>
                  <a:lnTo>
                    <a:pt x="333" y="643"/>
                  </a:lnTo>
                  <a:lnTo>
                    <a:pt x="191" y="596"/>
                  </a:lnTo>
                  <a:lnTo>
                    <a:pt x="119" y="548"/>
                  </a:lnTo>
                  <a:lnTo>
                    <a:pt x="60" y="572"/>
                  </a:lnTo>
                  <a:lnTo>
                    <a:pt x="48" y="631"/>
                  </a:lnTo>
                  <a:lnTo>
                    <a:pt x="12" y="667"/>
                  </a:lnTo>
                  <a:lnTo>
                    <a:pt x="0" y="738"/>
                  </a:lnTo>
                  <a:lnTo>
                    <a:pt x="119" y="762"/>
                  </a:lnTo>
                  <a:lnTo>
                    <a:pt x="214" y="715"/>
                  </a:lnTo>
                  <a:lnTo>
                    <a:pt x="322" y="762"/>
                  </a:lnTo>
                  <a:lnTo>
                    <a:pt x="345" y="858"/>
                  </a:lnTo>
                  <a:lnTo>
                    <a:pt x="452" y="869"/>
                  </a:lnTo>
                  <a:lnTo>
                    <a:pt x="500" y="905"/>
                  </a:lnTo>
                  <a:lnTo>
                    <a:pt x="417" y="929"/>
                  </a:lnTo>
                  <a:lnTo>
                    <a:pt x="262" y="917"/>
                  </a:lnTo>
                  <a:lnTo>
                    <a:pt x="143" y="965"/>
                  </a:lnTo>
                  <a:cubicBezTo>
                    <a:pt x="155" y="1036"/>
                    <a:pt x="167" y="1108"/>
                    <a:pt x="179" y="1167"/>
                  </a:cubicBezTo>
                  <a:cubicBezTo>
                    <a:pt x="202" y="1191"/>
                    <a:pt x="214" y="1215"/>
                    <a:pt x="238" y="1239"/>
                  </a:cubicBezTo>
                  <a:lnTo>
                    <a:pt x="202" y="1286"/>
                  </a:lnTo>
                  <a:lnTo>
                    <a:pt x="238" y="1334"/>
                  </a:lnTo>
                  <a:lnTo>
                    <a:pt x="333" y="1310"/>
                  </a:lnTo>
                  <a:lnTo>
                    <a:pt x="441" y="1322"/>
                  </a:lnTo>
                  <a:lnTo>
                    <a:pt x="500" y="1262"/>
                  </a:lnTo>
                  <a:cubicBezTo>
                    <a:pt x="500" y="1239"/>
                    <a:pt x="512" y="1215"/>
                    <a:pt x="524" y="1179"/>
                  </a:cubicBezTo>
                  <a:lnTo>
                    <a:pt x="595" y="1179"/>
                  </a:lnTo>
                  <a:lnTo>
                    <a:pt x="691" y="1262"/>
                  </a:lnTo>
                  <a:lnTo>
                    <a:pt x="691" y="1405"/>
                  </a:lnTo>
                  <a:lnTo>
                    <a:pt x="750" y="1405"/>
                  </a:lnTo>
                  <a:lnTo>
                    <a:pt x="833" y="1381"/>
                  </a:lnTo>
                  <a:lnTo>
                    <a:pt x="905" y="1322"/>
                  </a:lnTo>
                  <a:lnTo>
                    <a:pt x="905" y="1262"/>
                  </a:lnTo>
                  <a:lnTo>
                    <a:pt x="929" y="1227"/>
                  </a:lnTo>
                  <a:lnTo>
                    <a:pt x="988" y="1250"/>
                  </a:lnTo>
                  <a:lnTo>
                    <a:pt x="1084" y="1227"/>
                  </a:lnTo>
                  <a:cubicBezTo>
                    <a:pt x="1095" y="1191"/>
                    <a:pt x="1107" y="1155"/>
                    <a:pt x="1119" y="1119"/>
                  </a:cubicBezTo>
                  <a:cubicBezTo>
                    <a:pt x="1131" y="1084"/>
                    <a:pt x="1107" y="1048"/>
                    <a:pt x="1107" y="1012"/>
                  </a:cubicBezTo>
                  <a:lnTo>
                    <a:pt x="1000" y="941"/>
                  </a:lnTo>
                  <a:lnTo>
                    <a:pt x="988" y="905"/>
                  </a:lnTo>
                  <a:lnTo>
                    <a:pt x="1131" y="881"/>
                  </a:lnTo>
                  <a:lnTo>
                    <a:pt x="1250" y="893"/>
                  </a:lnTo>
                  <a:lnTo>
                    <a:pt x="1453" y="881"/>
                  </a:lnTo>
                  <a:lnTo>
                    <a:pt x="1512" y="858"/>
                  </a:lnTo>
                  <a:cubicBezTo>
                    <a:pt x="1512" y="846"/>
                    <a:pt x="1512" y="834"/>
                    <a:pt x="1512" y="822"/>
                  </a:cubicBezTo>
                  <a:lnTo>
                    <a:pt x="1465" y="798"/>
                  </a:lnTo>
                  <a:lnTo>
                    <a:pt x="1429" y="750"/>
                  </a:lnTo>
                  <a:lnTo>
                    <a:pt x="1345" y="738"/>
                  </a:lnTo>
                  <a:lnTo>
                    <a:pt x="1322" y="715"/>
                  </a:lnTo>
                  <a:cubicBezTo>
                    <a:pt x="1322" y="679"/>
                    <a:pt x="1322" y="655"/>
                    <a:pt x="1334" y="631"/>
                  </a:cubicBezTo>
                  <a:lnTo>
                    <a:pt x="1393" y="596"/>
                  </a:lnTo>
                  <a:lnTo>
                    <a:pt x="1465" y="608"/>
                  </a:lnTo>
                  <a:cubicBezTo>
                    <a:pt x="1465" y="619"/>
                    <a:pt x="1476" y="631"/>
                    <a:pt x="1476" y="643"/>
                  </a:cubicBezTo>
                  <a:lnTo>
                    <a:pt x="1560" y="667"/>
                  </a:lnTo>
                  <a:lnTo>
                    <a:pt x="1643" y="655"/>
                  </a:lnTo>
                  <a:lnTo>
                    <a:pt x="1774" y="584"/>
                  </a:lnTo>
                  <a:lnTo>
                    <a:pt x="1869" y="548"/>
                  </a:lnTo>
                  <a:lnTo>
                    <a:pt x="1881" y="512"/>
                  </a:lnTo>
                  <a:lnTo>
                    <a:pt x="1810" y="429"/>
                  </a:lnTo>
                  <a:cubicBezTo>
                    <a:pt x="1810" y="417"/>
                    <a:pt x="1810" y="405"/>
                    <a:pt x="1810" y="393"/>
                  </a:cubicBezTo>
                  <a:lnTo>
                    <a:pt x="1679" y="334"/>
                  </a:lnTo>
                  <a:cubicBezTo>
                    <a:pt x="1679" y="310"/>
                    <a:pt x="1667" y="286"/>
                    <a:pt x="1655" y="262"/>
                  </a:cubicBezTo>
                  <a:lnTo>
                    <a:pt x="1595" y="250"/>
                  </a:lnTo>
                  <a:lnTo>
                    <a:pt x="1453" y="286"/>
                  </a:lnTo>
                  <a:lnTo>
                    <a:pt x="1357" y="357"/>
                  </a:lnTo>
                  <a:lnTo>
                    <a:pt x="1274" y="381"/>
                  </a:lnTo>
                  <a:cubicBezTo>
                    <a:pt x="1274" y="369"/>
                    <a:pt x="1274" y="346"/>
                    <a:pt x="1274" y="334"/>
                  </a:cubicBezTo>
                  <a:lnTo>
                    <a:pt x="1322" y="262"/>
                  </a:lnTo>
                  <a:lnTo>
                    <a:pt x="1417" y="215"/>
                  </a:lnTo>
                  <a:lnTo>
                    <a:pt x="1488" y="119"/>
                  </a:lnTo>
                  <a:cubicBezTo>
                    <a:pt x="1488" y="96"/>
                    <a:pt x="1500" y="60"/>
                    <a:pt x="1512" y="24"/>
                  </a:cubicBezTo>
                  <a:lnTo>
                    <a:pt x="14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0"/>
            <p:cNvSpPr/>
            <p:nvPr/>
          </p:nvSpPr>
          <p:spPr>
            <a:xfrm>
              <a:off x="4248150" y="2095325"/>
              <a:ext cx="43475" cy="19675"/>
            </a:xfrm>
            <a:custGeom>
              <a:avLst/>
              <a:gdLst/>
              <a:ahLst/>
              <a:cxnLst/>
              <a:rect l="l" t="t" r="r" b="b"/>
              <a:pathLst>
                <a:path w="1739" h="787" extrusionOk="0">
                  <a:moveTo>
                    <a:pt x="679" y="1"/>
                  </a:moveTo>
                  <a:lnTo>
                    <a:pt x="417" y="120"/>
                  </a:lnTo>
                  <a:lnTo>
                    <a:pt x="321" y="227"/>
                  </a:lnTo>
                  <a:lnTo>
                    <a:pt x="167" y="251"/>
                  </a:lnTo>
                  <a:lnTo>
                    <a:pt x="0" y="322"/>
                  </a:lnTo>
                  <a:lnTo>
                    <a:pt x="0" y="536"/>
                  </a:lnTo>
                  <a:lnTo>
                    <a:pt x="95" y="584"/>
                  </a:lnTo>
                  <a:cubicBezTo>
                    <a:pt x="143" y="572"/>
                    <a:pt x="202" y="548"/>
                    <a:pt x="262" y="536"/>
                  </a:cubicBezTo>
                  <a:lnTo>
                    <a:pt x="381" y="596"/>
                  </a:lnTo>
                  <a:lnTo>
                    <a:pt x="441" y="655"/>
                  </a:lnTo>
                  <a:lnTo>
                    <a:pt x="512" y="691"/>
                  </a:lnTo>
                  <a:lnTo>
                    <a:pt x="583" y="632"/>
                  </a:lnTo>
                  <a:lnTo>
                    <a:pt x="583" y="584"/>
                  </a:lnTo>
                  <a:lnTo>
                    <a:pt x="667" y="548"/>
                  </a:lnTo>
                  <a:lnTo>
                    <a:pt x="750" y="608"/>
                  </a:lnTo>
                  <a:lnTo>
                    <a:pt x="810" y="727"/>
                  </a:lnTo>
                  <a:lnTo>
                    <a:pt x="917" y="786"/>
                  </a:lnTo>
                  <a:lnTo>
                    <a:pt x="941" y="727"/>
                  </a:lnTo>
                  <a:lnTo>
                    <a:pt x="857" y="632"/>
                  </a:lnTo>
                  <a:cubicBezTo>
                    <a:pt x="857" y="596"/>
                    <a:pt x="857" y="560"/>
                    <a:pt x="845" y="513"/>
                  </a:cubicBezTo>
                  <a:lnTo>
                    <a:pt x="774" y="465"/>
                  </a:lnTo>
                  <a:lnTo>
                    <a:pt x="702" y="441"/>
                  </a:lnTo>
                  <a:cubicBezTo>
                    <a:pt x="679" y="405"/>
                    <a:pt x="667" y="382"/>
                    <a:pt x="643" y="358"/>
                  </a:cubicBezTo>
                  <a:lnTo>
                    <a:pt x="798" y="286"/>
                  </a:lnTo>
                  <a:lnTo>
                    <a:pt x="905" y="215"/>
                  </a:lnTo>
                  <a:lnTo>
                    <a:pt x="1107" y="215"/>
                  </a:lnTo>
                  <a:lnTo>
                    <a:pt x="1191" y="167"/>
                  </a:lnTo>
                  <a:lnTo>
                    <a:pt x="1274" y="203"/>
                  </a:lnTo>
                  <a:lnTo>
                    <a:pt x="1345" y="286"/>
                  </a:lnTo>
                  <a:lnTo>
                    <a:pt x="1488" y="346"/>
                  </a:lnTo>
                  <a:lnTo>
                    <a:pt x="1643" y="346"/>
                  </a:lnTo>
                  <a:cubicBezTo>
                    <a:pt x="1643" y="334"/>
                    <a:pt x="1655" y="322"/>
                    <a:pt x="1667" y="310"/>
                  </a:cubicBezTo>
                  <a:lnTo>
                    <a:pt x="1738" y="298"/>
                  </a:lnTo>
                  <a:lnTo>
                    <a:pt x="1667" y="239"/>
                  </a:lnTo>
                  <a:lnTo>
                    <a:pt x="1512" y="203"/>
                  </a:lnTo>
                  <a:lnTo>
                    <a:pt x="1179" y="4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0"/>
            <p:cNvSpPr/>
            <p:nvPr/>
          </p:nvSpPr>
          <p:spPr>
            <a:xfrm>
              <a:off x="4370175" y="2062000"/>
              <a:ext cx="2100" cy="2100"/>
            </a:xfrm>
            <a:custGeom>
              <a:avLst/>
              <a:gdLst/>
              <a:ahLst/>
              <a:cxnLst/>
              <a:rect l="l" t="t" r="r" b="b"/>
              <a:pathLst>
                <a:path w="84" h="84" extrusionOk="0">
                  <a:moveTo>
                    <a:pt x="48" y="0"/>
                  </a:moveTo>
                  <a:lnTo>
                    <a:pt x="1" y="36"/>
                  </a:lnTo>
                  <a:lnTo>
                    <a:pt x="1" y="83"/>
                  </a:lnTo>
                  <a:lnTo>
                    <a:pt x="84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0"/>
            <p:cNvSpPr/>
            <p:nvPr/>
          </p:nvSpPr>
          <p:spPr>
            <a:xfrm>
              <a:off x="4362725" y="2053650"/>
              <a:ext cx="13425" cy="6575"/>
            </a:xfrm>
            <a:custGeom>
              <a:avLst/>
              <a:gdLst/>
              <a:ahLst/>
              <a:cxnLst/>
              <a:rect l="l" t="t" r="r" b="b"/>
              <a:pathLst>
                <a:path w="537" h="263" extrusionOk="0">
                  <a:moveTo>
                    <a:pt x="394" y="1"/>
                  </a:moveTo>
                  <a:lnTo>
                    <a:pt x="299" y="25"/>
                  </a:lnTo>
                  <a:lnTo>
                    <a:pt x="120" y="36"/>
                  </a:lnTo>
                  <a:lnTo>
                    <a:pt x="1" y="72"/>
                  </a:lnTo>
                  <a:lnTo>
                    <a:pt x="1" y="96"/>
                  </a:lnTo>
                  <a:lnTo>
                    <a:pt x="72" y="144"/>
                  </a:lnTo>
                  <a:lnTo>
                    <a:pt x="108" y="215"/>
                  </a:lnTo>
                  <a:cubicBezTo>
                    <a:pt x="132" y="227"/>
                    <a:pt x="156" y="251"/>
                    <a:pt x="180" y="263"/>
                  </a:cubicBezTo>
                  <a:lnTo>
                    <a:pt x="322" y="215"/>
                  </a:lnTo>
                  <a:lnTo>
                    <a:pt x="441" y="227"/>
                  </a:lnTo>
                  <a:lnTo>
                    <a:pt x="489" y="191"/>
                  </a:lnTo>
                  <a:lnTo>
                    <a:pt x="537" y="179"/>
                  </a:lnTo>
                  <a:lnTo>
                    <a:pt x="501" y="132"/>
                  </a:lnTo>
                  <a:cubicBezTo>
                    <a:pt x="489" y="96"/>
                    <a:pt x="489" y="60"/>
                    <a:pt x="477" y="36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0"/>
            <p:cNvSpPr/>
            <p:nvPr/>
          </p:nvSpPr>
          <p:spPr>
            <a:xfrm>
              <a:off x="4366300" y="2077475"/>
              <a:ext cx="8950" cy="5075"/>
            </a:xfrm>
            <a:custGeom>
              <a:avLst/>
              <a:gdLst/>
              <a:ahLst/>
              <a:cxnLst/>
              <a:rect l="l" t="t" r="r" b="b"/>
              <a:pathLst>
                <a:path w="358" h="203" extrusionOk="0">
                  <a:moveTo>
                    <a:pt x="251" y="0"/>
                  </a:moveTo>
                  <a:lnTo>
                    <a:pt x="203" y="60"/>
                  </a:lnTo>
                  <a:lnTo>
                    <a:pt x="72" y="95"/>
                  </a:lnTo>
                  <a:lnTo>
                    <a:pt x="1" y="167"/>
                  </a:lnTo>
                  <a:lnTo>
                    <a:pt x="84" y="203"/>
                  </a:lnTo>
                  <a:cubicBezTo>
                    <a:pt x="108" y="191"/>
                    <a:pt x="132" y="179"/>
                    <a:pt x="156" y="167"/>
                  </a:cubicBezTo>
                  <a:lnTo>
                    <a:pt x="287" y="191"/>
                  </a:lnTo>
                  <a:lnTo>
                    <a:pt x="310" y="119"/>
                  </a:lnTo>
                  <a:lnTo>
                    <a:pt x="358" y="84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0"/>
            <p:cNvSpPr/>
            <p:nvPr/>
          </p:nvSpPr>
          <p:spPr>
            <a:xfrm>
              <a:off x="4357675" y="2064975"/>
              <a:ext cx="17575" cy="6575"/>
            </a:xfrm>
            <a:custGeom>
              <a:avLst/>
              <a:gdLst/>
              <a:ahLst/>
              <a:cxnLst/>
              <a:rect l="l" t="t" r="r" b="b"/>
              <a:pathLst>
                <a:path w="703" h="263" extrusionOk="0">
                  <a:moveTo>
                    <a:pt x="274" y="0"/>
                  </a:moveTo>
                  <a:lnTo>
                    <a:pt x="155" y="36"/>
                  </a:lnTo>
                  <a:lnTo>
                    <a:pt x="24" y="95"/>
                  </a:lnTo>
                  <a:lnTo>
                    <a:pt x="1" y="143"/>
                  </a:lnTo>
                  <a:lnTo>
                    <a:pt x="48" y="191"/>
                  </a:lnTo>
                  <a:cubicBezTo>
                    <a:pt x="84" y="203"/>
                    <a:pt x="120" y="214"/>
                    <a:pt x="155" y="238"/>
                  </a:cubicBezTo>
                  <a:lnTo>
                    <a:pt x="298" y="203"/>
                  </a:lnTo>
                  <a:lnTo>
                    <a:pt x="358" y="250"/>
                  </a:lnTo>
                  <a:lnTo>
                    <a:pt x="441" y="262"/>
                  </a:lnTo>
                  <a:lnTo>
                    <a:pt x="524" y="226"/>
                  </a:lnTo>
                  <a:lnTo>
                    <a:pt x="584" y="167"/>
                  </a:lnTo>
                  <a:lnTo>
                    <a:pt x="667" y="143"/>
                  </a:lnTo>
                  <a:lnTo>
                    <a:pt x="703" y="107"/>
                  </a:lnTo>
                  <a:lnTo>
                    <a:pt x="643" y="72"/>
                  </a:lnTo>
                  <a:lnTo>
                    <a:pt x="584" y="72"/>
                  </a:lnTo>
                  <a:lnTo>
                    <a:pt x="453" y="60"/>
                  </a:lnTo>
                  <a:lnTo>
                    <a:pt x="370" y="12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0"/>
            <p:cNvSpPr/>
            <p:nvPr/>
          </p:nvSpPr>
          <p:spPr>
            <a:xfrm>
              <a:off x="4343100" y="2085500"/>
              <a:ext cx="37825" cy="13125"/>
            </a:xfrm>
            <a:custGeom>
              <a:avLst/>
              <a:gdLst/>
              <a:ahLst/>
              <a:cxnLst/>
              <a:rect l="l" t="t" r="r" b="b"/>
              <a:pathLst>
                <a:path w="1513" h="525" extrusionOk="0">
                  <a:moveTo>
                    <a:pt x="143" y="1"/>
                  </a:moveTo>
                  <a:lnTo>
                    <a:pt x="0" y="13"/>
                  </a:lnTo>
                  <a:lnTo>
                    <a:pt x="24" y="84"/>
                  </a:lnTo>
                  <a:cubicBezTo>
                    <a:pt x="12" y="96"/>
                    <a:pt x="12" y="108"/>
                    <a:pt x="12" y="120"/>
                  </a:cubicBezTo>
                  <a:lnTo>
                    <a:pt x="95" y="155"/>
                  </a:lnTo>
                  <a:lnTo>
                    <a:pt x="274" y="203"/>
                  </a:lnTo>
                  <a:lnTo>
                    <a:pt x="357" y="155"/>
                  </a:lnTo>
                  <a:lnTo>
                    <a:pt x="417" y="155"/>
                  </a:lnTo>
                  <a:lnTo>
                    <a:pt x="524" y="227"/>
                  </a:lnTo>
                  <a:lnTo>
                    <a:pt x="572" y="298"/>
                  </a:lnTo>
                  <a:lnTo>
                    <a:pt x="643" y="310"/>
                  </a:lnTo>
                  <a:lnTo>
                    <a:pt x="726" y="298"/>
                  </a:lnTo>
                  <a:lnTo>
                    <a:pt x="786" y="394"/>
                  </a:lnTo>
                  <a:lnTo>
                    <a:pt x="953" y="429"/>
                  </a:lnTo>
                  <a:lnTo>
                    <a:pt x="1107" y="429"/>
                  </a:lnTo>
                  <a:lnTo>
                    <a:pt x="1274" y="489"/>
                  </a:lnTo>
                  <a:lnTo>
                    <a:pt x="1405" y="525"/>
                  </a:lnTo>
                  <a:lnTo>
                    <a:pt x="1476" y="501"/>
                  </a:lnTo>
                  <a:lnTo>
                    <a:pt x="1512" y="394"/>
                  </a:lnTo>
                  <a:lnTo>
                    <a:pt x="1429" y="310"/>
                  </a:lnTo>
                  <a:lnTo>
                    <a:pt x="1310" y="298"/>
                  </a:lnTo>
                  <a:lnTo>
                    <a:pt x="1095" y="239"/>
                  </a:lnTo>
                  <a:lnTo>
                    <a:pt x="905" y="132"/>
                  </a:lnTo>
                  <a:lnTo>
                    <a:pt x="834" y="120"/>
                  </a:lnTo>
                  <a:lnTo>
                    <a:pt x="750" y="84"/>
                  </a:lnTo>
                  <a:lnTo>
                    <a:pt x="572" y="72"/>
                  </a:lnTo>
                  <a:lnTo>
                    <a:pt x="464" y="25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30"/>
            <p:cNvSpPr/>
            <p:nvPr/>
          </p:nvSpPr>
          <p:spPr>
            <a:xfrm>
              <a:off x="4351125" y="2072100"/>
              <a:ext cx="22050" cy="11050"/>
            </a:xfrm>
            <a:custGeom>
              <a:avLst/>
              <a:gdLst/>
              <a:ahLst/>
              <a:cxnLst/>
              <a:rect l="l" t="t" r="r" b="b"/>
              <a:pathLst>
                <a:path w="882" h="442" extrusionOk="0">
                  <a:moveTo>
                    <a:pt x="322" y="1"/>
                  </a:moveTo>
                  <a:lnTo>
                    <a:pt x="286" y="72"/>
                  </a:lnTo>
                  <a:lnTo>
                    <a:pt x="215" y="132"/>
                  </a:lnTo>
                  <a:lnTo>
                    <a:pt x="263" y="144"/>
                  </a:lnTo>
                  <a:lnTo>
                    <a:pt x="358" y="144"/>
                  </a:lnTo>
                  <a:lnTo>
                    <a:pt x="405" y="251"/>
                  </a:lnTo>
                  <a:lnTo>
                    <a:pt x="441" y="287"/>
                  </a:lnTo>
                  <a:lnTo>
                    <a:pt x="274" y="287"/>
                  </a:lnTo>
                  <a:lnTo>
                    <a:pt x="36" y="322"/>
                  </a:lnTo>
                  <a:lnTo>
                    <a:pt x="1" y="358"/>
                  </a:lnTo>
                  <a:cubicBezTo>
                    <a:pt x="12" y="370"/>
                    <a:pt x="24" y="394"/>
                    <a:pt x="48" y="406"/>
                  </a:cubicBezTo>
                  <a:lnTo>
                    <a:pt x="179" y="441"/>
                  </a:lnTo>
                  <a:lnTo>
                    <a:pt x="334" y="382"/>
                  </a:lnTo>
                  <a:cubicBezTo>
                    <a:pt x="334" y="382"/>
                    <a:pt x="513" y="370"/>
                    <a:pt x="513" y="370"/>
                  </a:cubicBezTo>
                  <a:lnTo>
                    <a:pt x="667" y="251"/>
                  </a:lnTo>
                  <a:lnTo>
                    <a:pt x="751" y="156"/>
                  </a:lnTo>
                  <a:lnTo>
                    <a:pt x="882" y="96"/>
                  </a:lnTo>
                  <a:lnTo>
                    <a:pt x="882" y="72"/>
                  </a:lnTo>
                  <a:lnTo>
                    <a:pt x="774" y="25"/>
                  </a:lnTo>
                  <a:lnTo>
                    <a:pt x="620" y="72"/>
                  </a:lnTo>
                  <a:lnTo>
                    <a:pt x="489" y="2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30"/>
            <p:cNvSpPr/>
            <p:nvPr/>
          </p:nvSpPr>
          <p:spPr>
            <a:xfrm>
              <a:off x="4436850" y="2353100"/>
              <a:ext cx="13125" cy="9250"/>
            </a:xfrm>
            <a:custGeom>
              <a:avLst/>
              <a:gdLst/>
              <a:ahLst/>
              <a:cxnLst/>
              <a:rect l="l" t="t" r="r" b="b"/>
              <a:pathLst>
                <a:path w="525" h="370" extrusionOk="0">
                  <a:moveTo>
                    <a:pt x="96" y="0"/>
                  </a:moveTo>
                  <a:lnTo>
                    <a:pt x="1" y="48"/>
                  </a:lnTo>
                  <a:cubicBezTo>
                    <a:pt x="1" y="72"/>
                    <a:pt x="12" y="84"/>
                    <a:pt x="12" y="96"/>
                  </a:cubicBezTo>
                  <a:lnTo>
                    <a:pt x="96" y="131"/>
                  </a:lnTo>
                  <a:lnTo>
                    <a:pt x="167" y="131"/>
                  </a:lnTo>
                  <a:lnTo>
                    <a:pt x="263" y="167"/>
                  </a:lnTo>
                  <a:lnTo>
                    <a:pt x="263" y="239"/>
                  </a:lnTo>
                  <a:lnTo>
                    <a:pt x="370" y="262"/>
                  </a:lnTo>
                  <a:lnTo>
                    <a:pt x="453" y="358"/>
                  </a:lnTo>
                  <a:lnTo>
                    <a:pt x="501" y="369"/>
                  </a:lnTo>
                  <a:lnTo>
                    <a:pt x="513" y="334"/>
                  </a:lnTo>
                  <a:cubicBezTo>
                    <a:pt x="501" y="310"/>
                    <a:pt x="477" y="286"/>
                    <a:pt x="453" y="274"/>
                  </a:cubicBezTo>
                  <a:lnTo>
                    <a:pt x="524" y="215"/>
                  </a:lnTo>
                  <a:cubicBezTo>
                    <a:pt x="524" y="191"/>
                    <a:pt x="513" y="167"/>
                    <a:pt x="501" y="143"/>
                  </a:cubicBezTo>
                  <a:lnTo>
                    <a:pt x="346" y="96"/>
                  </a:lnTo>
                  <a:lnTo>
                    <a:pt x="322" y="48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30"/>
            <p:cNvSpPr/>
            <p:nvPr/>
          </p:nvSpPr>
          <p:spPr>
            <a:xfrm>
              <a:off x="4606225" y="2129550"/>
              <a:ext cx="13700" cy="3900"/>
            </a:xfrm>
            <a:custGeom>
              <a:avLst/>
              <a:gdLst/>
              <a:ahLst/>
              <a:cxnLst/>
              <a:rect l="l" t="t" r="r" b="b"/>
              <a:pathLst>
                <a:path w="548" h="156" extrusionOk="0">
                  <a:moveTo>
                    <a:pt x="24" y="1"/>
                  </a:moveTo>
                  <a:lnTo>
                    <a:pt x="0" y="37"/>
                  </a:lnTo>
                  <a:lnTo>
                    <a:pt x="36" y="60"/>
                  </a:lnTo>
                  <a:lnTo>
                    <a:pt x="167" y="96"/>
                  </a:lnTo>
                  <a:lnTo>
                    <a:pt x="262" y="156"/>
                  </a:lnTo>
                  <a:lnTo>
                    <a:pt x="334" y="156"/>
                  </a:lnTo>
                  <a:lnTo>
                    <a:pt x="524" y="132"/>
                  </a:lnTo>
                  <a:lnTo>
                    <a:pt x="548" y="96"/>
                  </a:lnTo>
                  <a:lnTo>
                    <a:pt x="476" y="60"/>
                  </a:lnTo>
                  <a:lnTo>
                    <a:pt x="298" y="60"/>
                  </a:lnTo>
                  <a:lnTo>
                    <a:pt x="191" y="37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30"/>
            <p:cNvSpPr/>
            <p:nvPr/>
          </p:nvSpPr>
          <p:spPr>
            <a:xfrm>
              <a:off x="4465125" y="2238800"/>
              <a:ext cx="8650" cy="3900"/>
            </a:xfrm>
            <a:custGeom>
              <a:avLst/>
              <a:gdLst/>
              <a:ahLst/>
              <a:cxnLst/>
              <a:rect l="l" t="t" r="r" b="b"/>
              <a:pathLst>
                <a:path w="346" h="156" extrusionOk="0">
                  <a:moveTo>
                    <a:pt x="310" y="0"/>
                  </a:moveTo>
                  <a:lnTo>
                    <a:pt x="155" y="48"/>
                  </a:lnTo>
                  <a:lnTo>
                    <a:pt x="72" y="60"/>
                  </a:lnTo>
                  <a:cubicBezTo>
                    <a:pt x="48" y="72"/>
                    <a:pt x="24" y="84"/>
                    <a:pt x="1" y="108"/>
                  </a:cubicBezTo>
                  <a:lnTo>
                    <a:pt x="36" y="155"/>
                  </a:lnTo>
                  <a:lnTo>
                    <a:pt x="96" y="143"/>
                  </a:lnTo>
                  <a:lnTo>
                    <a:pt x="132" y="108"/>
                  </a:lnTo>
                  <a:lnTo>
                    <a:pt x="322" y="48"/>
                  </a:lnTo>
                  <a:cubicBezTo>
                    <a:pt x="334" y="36"/>
                    <a:pt x="334" y="12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30"/>
            <p:cNvSpPr/>
            <p:nvPr/>
          </p:nvSpPr>
          <p:spPr>
            <a:xfrm>
              <a:off x="4603250" y="2083125"/>
              <a:ext cx="16375" cy="5675"/>
            </a:xfrm>
            <a:custGeom>
              <a:avLst/>
              <a:gdLst/>
              <a:ahLst/>
              <a:cxnLst/>
              <a:rect l="l" t="t" r="r" b="b"/>
              <a:pathLst>
                <a:path w="655" h="227" extrusionOk="0">
                  <a:moveTo>
                    <a:pt x="203" y="0"/>
                  </a:moveTo>
                  <a:lnTo>
                    <a:pt x="12" y="72"/>
                  </a:lnTo>
                  <a:cubicBezTo>
                    <a:pt x="12" y="84"/>
                    <a:pt x="12" y="108"/>
                    <a:pt x="0" y="131"/>
                  </a:cubicBezTo>
                  <a:lnTo>
                    <a:pt x="48" y="167"/>
                  </a:lnTo>
                  <a:lnTo>
                    <a:pt x="143" y="191"/>
                  </a:lnTo>
                  <a:lnTo>
                    <a:pt x="405" y="227"/>
                  </a:lnTo>
                  <a:lnTo>
                    <a:pt x="572" y="215"/>
                  </a:lnTo>
                  <a:lnTo>
                    <a:pt x="655" y="167"/>
                  </a:lnTo>
                  <a:lnTo>
                    <a:pt x="619" y="72"/>
                  </a:lnTo>
                  <a:lnTo>
                    <a:pt x="429" y="2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30"/>
            <p:cNvSpPr/>
            <p:nvPr/>
          </p:nvSpPr>
          <p:spPr>
            <a:xfrm>
              <a:off x="4430300" y="2209925"/>
              <a:ext cx="150050" cy="98550"/>
            </a:xfrm>
            <a:custGeom>
              <a:avLst/>
              <a:gdLst/>
              <a:ahLst/>
              <a:cxnLst/>
              <a:rect l="l" t="t" r="r" b="b"/>
              <a:pathLst>
                <a:path w="6002" h="3942" extrusionOk="0">
                  <a:moveTo>
                    <a:pt x="5489" y="1"/>
                  </a:moveTo>
                  <a:lnTo>
                    <a:pt x="5335" y="36"/>
                  </a:lnTo>
                  <a:lnTo>
                    <a:pt x="5311" y="72"/>
                  </a:lnTo>
                  <a:lnTo>
                    <a:pt x="5227" y="48"/>
                  </a:lnTo>
                  <a:lnTo>
                    <a:pt x="5120" y="12"/>
                  </a:lnTo>
                  <a:lnTo>
                    <a:pt x="5013" y="12"/>
                  </a:lnTo>
                  <a:lnTo>
                    <a:pt x="4846" y="60"/>
                  </a:lnTo>
                  <a:cubicBezTo>
                    <a:pt x="4823" y="84"/>
                    <a:pt x="4811" y="108"/>
                    <a:pt x="4799" y="131"/>
                  </a:cubicBezTo>
                  <a:lnTo>
                    <a:pt x="4716" y="155"/>
                  </a:lnTo>
                  <a:lnTo>
                    <a:pt x="4620" y="155"/>
                  </a:lnTo>
                  <a:lnTo>
                    <a:pt x="4537" y="191"/>
                  </a:lnTo>
                  <a:lnTo>
                    <a:pt x="4513" y="251"/>
                  </a:lnTo>
                  <a:cubicBezTo>
                    <a:pt x="4477" y="274"/>
                    <a:pt x="4442" y="286"/>
                    <a:pt x="4406" y="310"/>
                  </a:cubicBezTo>
                  <a:cubicBezTo>
                    <a:pt x="4406" y="322"/>
                    <a:pt x="4394" y="334"/>
                    <a:pt x="4394" y="346"/>
                  </a:cubicBezTo>
                  <a:lnTo>
                    <a:pt x="4454" y="441"/>
                  </a:lnTo>
                  <a:lnTo>
                    <a:pt x="4454" y="489"/>
                  </a:lnTo>
                  <a:lnTo>
                    <a:pt x="4346" y="477"/>
                  </a:lnTo>
                  <a:lnTo>
                    <a:pt x="4287" y="512"/>
                  </a:lnTo>
                  <a:cubicBezTo>
                    <a:pt x="4287" y="536"/>
                    <a:pt x="4287" y="548"/>
                    <a:pt x="4275" y="572"/>
                  </a:cubicBezTo>
                  <a:lnTo>
                    <a:pt x="4204" y="596"/>
                  </a:lnTo>
                  <a:lnTo>
                    <a:pt x="4120" y="643"/>
                  </a:lnTo>
                  <a:lnTo>
                    <a:pt x="3882" y="715"/>
                  </a:lnTo>
                  <a:lnTo>
                    <a:pt x="3799" y="739"/>
                  </a:lnTo>
                  <a:lnTo>
                    <a:pt x="3739" y="727"/>
                  </a:lnTo>
                  <a:lnTo>
                    <a:pt x="3632" y="715"/>
                  </a:lnTo>
                  <a:lnTo>
                    <a:pt x="3525" y="739"/>
                  </a:lnTo>
                  <a:lnTo>
                    <a:pt x="3406" y="834"/>
                  </a:lnTo>
                  <a:lnTo>
                    <a:pt x="3311" y="858"/>
                  </a:lnTo>
                  <a:lnTo>
                    <a:pt x="3251" y="834"/>
                  </a:lnTo>
                  <a:lnTo>
                    <a:pt x="3215" y="774"/>
                  </a:lnTo>
                  <a:lnTo>
                    <a:pt x="3168" y="774"/>
                  </a:lnTo>
                  <a:cubicBezTo>
                    <a:pt x="3156" y="786"/>
                    <a:pt x="3156" y="810"/>
                    <a:pt x="3144" y="822"/>
                  </a:cubicBezTo>
                  <a:cubicBezTo>
                    <a:pt x="3132" y="846"/>
                    <a:pt x="3144" y="882"/>
                    <a:pt x="3156" y="917"/>
                  </a:cubicBezTo>
                  <a:lnTo>
                    <a:pt x="3108" y="941"/>
                  </a:lnTo>
                  <a:lnTo>
                    <a:pt x="3072" y="858"/>
                  </a:lnTo>
                  <a:lnTo>
                    <a:pt x="3013" y="786"/>
                  </a:lnTo>
                  <a:lnTo>
                    <a:pt x="2811" y="786"/>
                  </a:lnTo>
                  <a:lnTo>
                    <a:pt x="2560" y="798"/>
                  </a:lnTo>
                  <a:lnTo>
                    <a:pt x="2513" y="822"/>
                  </a:lnTo>
                  <a:lnTo>
                    <a:pt x="2406" y="822"/>
                  </a:lnTo>
                  <a:lnTo>
                    <a:pt x="2370" y="870"/>
                  </a:lnTo>
                  <a:cubicBezTo>
                    <a:pt x="2382" y="905"/>
                    <a:pt x="2406" y="941"/>
                    <a:pt x="2430" y="977"/>
                  </a:cubicBezTo>
                  <a:lnTo>
                    <a:pt x="2477" y="1013"/>
                  </a:lnTo>
                  <a:lnTo>
                    <a:pt x="2465" y="1048"/>
                  </a:lnTo>
                  <a:lnTo>
                    <a:pt x="2394" y="1060"/>
                  </a:lnTo>
                  <a:cubicBezTo>
                    <a:pt x="2370" y="1072"/>
                    <a:pt x="2346" y="1096"/>
                    <a:pt x="2310" y="1120"/>
                  </a:cubicBezTo>
                  <a:lnTo>
                    <a:pt x="2263" y="1096"/>
                  </a:lnTo>
                  <a:cubicBezTo>
                    <a:pt x="2263" y="1084"/>
                    <a:pt x="2263" y="1072"/>
                    <a:pt x="2275" y="1060"/>
                  </a:cubicBezTo>
                  <a:lnTo>
                    <a:pt x="2322" y="1024"/>
                  </a:lnTo>
                  <a:lnTo>
                    <a:pt x="2322" y="977"/>
                  </a:lnTo>
                  <a:lnTo>
                    <a:pt x="2239" y="977"/>
                  </a:lnTo>
                  <a:lnTo>
                    <a:pt x="2120" y="1048"/>
                  </a:lnTo>
                  <a:lnTo>
                    <a:pt x="2025" y="1084"/>
                  </a:lnTo>
                  <a:lnTo>
                    <a:pt x="2025" y="1144"/>
                  </a:lnTo>
                  <a:lnTo>
                    <a:pt x="2096" y="1179"/>
                  </a:lnTo>
                  <a:lnTo>
                    <a:pt x="2025" y="1203"/>
                  </a:lnTo>
                  <a:lnTo>
                    <a:pt x="1977" y="1263"/>
                  </a:lnTo>
                  <a:lnTo>
                    <a:pt x="1822" y="1251"/>
                  </a:lnTo>
                  <a:lnTo>
                    <a:pt x="1739" y="1274"/>
                  </a:lnTo>
                  <a:lnTo>
                    <a:pt x="1715" y="1322"/>
                  </a:lnTo>
                  <a:cubicBezTo>
                    <a:pt x="1668" y="1322"/>
                    <a:pt x="1632" y="1334"/>
                    <a:pt x="1596" y="1346"/>
                  </a:cubicBezTo>
                  <a:lnTo>
                    <a:pt x="1513" y="1382"/>
                  </a:lnTo>
                  <a:lnTo>
                    <a:pt x="1477" y="1489"/>
                  </a:lnTo>
                  <a:lnTo>
                    <a:pt x="1513" y="1525"/>
                  </a:lnTo>
                  <a:lnTo>
                    <a:pt x="1584" y="1536"/>
                  </a:lnTo>
                  <a:lnTo>
                    <a:pt x="1477" y="1584"/>
                  </a:lnTo>
                  <a:lnTo>
                    <a:pt x="1287" y="1560"/>
                  </a:lnTo>
                  <a:lnTo>
                    <a:pt x="1215" y="1596"/>
                  </a:lnTo>
                  <a:cubicBezTo>
                    <a:pt x="1203" y="1632"/>
                    <a:pt x="1191" y="1667"/>
                    <a:pt x="1179" y="1691"/>
                  </a:cubicBezTo>
                  <a:lnTo>
                    <a:pt x="1191" y="1763"/>
                  </a:lnTo>
                  <a:lnTo>
                    <a:pt x="1346" y="1763"/>
                  </a:lnTo>
                  <a:lnTo>
                    <a:pt x="1382" y="1810"/>
                  </a:lnTo>
                  <a:cubicBezTo>
                    <a:pt x="1370" y="1822"/>
                    <a:pt x="1370" y="1834"/>
                    <a:pt x="1358" y="1846"/>
                  </a:cubicBezTo>
                  <a:lnTo>
                    <a:pt x="1358" y="1917"/>
                  </a:lnTo>
                  <a:lnTo>
                    <a:pt x="1263" y="1953"/>
                  </a:lnTo>
                  <a:lnTo>
                    <a:pt x="1179" y="1917"/>
                  </a:lnTo>
                  <a:lnTo>
                    <a:pt x="1036" y="1882"/>
                  </a:lnTo>
                  <a:lnTo>
                    <a:pt x="882" y="1917"/>
                  </a:lnTo>
                  <a:lnTo>
                    <a:pt x="846" y="1965"/>
                  </a:lnTo>
                  <a:lnTo>
                    <a:pt x="846" y="2025"/>
                  </a:lnTo>
                  <a:cubicBezTo>
                    <a:pt x="846" y="2048"/>
                    <a:pt x="798" y="2072"/>
                    <a:pt x="786" y="2096"/>
                  </a:cubicBezTo>
                  <a:lnTo>
                    <a:pt x="655" y="2144"/>
                  </a:lnTo>
                  <a:lnTo>
                    <a:pt x="560" y="2096"/>
                  </a:lnTo>
                  <a:lnTo>
                    <a:pt x="501" y="2036"/>
                  </a:lnTo>
                  <a:lnTo>
                    <a:pt x="477" y="1977"/>
                  </a:lnTo>
                  <a:lnTo>
                    <a:pt x="429" y="1989"/>
                  </a:lnTo>
                  <a:lnTo>
                    <a:pt x="382" y="2096"/>
                  </a:lnTo>
                  <a:lnTo>
                    <a:pt x="394" y="2179"/>
                  </a:lnTo>
                  <a:lnTo>
                    <a:pt x="501" y="2251"/>
                  </a:lnTo>
                  <a:lnTo>
                    <a:pt x="596" y="2239"/>
                  </a:lnTo>
                  <a:lnTo>
                    <a:pt x="632" y="2263"/>
                  </a:lnTo>
                  <a:lnTo>
                    <a:pt x="632" y="2310"/>
                  </a:lnTo>
                  <a:lnTo>
                    <a:pt x="560" y="2394"/>
                  </a:lnTo>
                  <a:lnTo>
                    <a:pt x="572" y="2429"/>
                  </a:lnTo>
                  <a:lnTo>
                    <a:pt x="655" y="2465"/>
                  </a:lnTo>
                  <a:lnTo>
                    <a:pt x="727" y="2417"/>
                  </a:lnTo>
                  <a:lnTo>
                    <a:pt x="786" y="2417"/>
                  </a:lnTo>
                  <a:lnTo>
                    <a:pt x="834" y="2453"/>
                  </a:lnTo>
                  <a:lnTo>
                    <a:pt x="965" y="2465"/>
                  </a:lnTo>
                  <a:lnTo>
                    <a:pt x="1048" y="2441"/>
                  </a:lnTo>
                  <a:lnTo>
                    <a:pt x="1084" y="2465"/>
                  </a:lnTo>
                  <a:lnTo>
                    <a:pt x="1036" y="2513"/>
                  </a:lnTo>
                  <a:lnTo>
                    <a:pt x="929" y="2513"/>
                  </a:lnTo>
                  <a:lnTo>
                    <a:pt x="786" y="2501"/>
                  </a:lnTo>
                  <a:lnTo>
                    <a:pt x="715" y="2537"/>
                  </a:lnTo>
                  <a:lnTo>
                    <a:pt x="644" y="2513"/>
                  </a:lnTo>
                  <a:lnTo>
                    <a:pt x="596" y="2560"/>
                  </a:lnTo>
                  <a:cubicBezTo>
                    <a:pt x="608" y="2584"/>
                    <a:pt x="620" y="2620"/>
                    <a:pt x="632" y="2644"/>
                  </a:cubicBezTo>
                  <a:lnTo>
                    <a:pt x="727" y="2691"/>
                  </a:lnTo>
                  <a:lnTo>
                    <a:pt x="810" y="2715"/>
                  </a:lnTo>
                  <a:lnTo>
                    <a:pt x="894" y="2703"/>
                  </a:lnTo>
                  <a:lnTo>
                    <a:pt x="941" y="2727"/>
                  </a:lnTo>
                  <a:lnTo>
                    <a:pt x="906" y="2763"/>
                  </a:lnTo>
                  <a:lnTo>
                    <a:pt x="751" y="2787"/>
                  </a:lnTo>
                  <a:lnTo>
                    <a:pt x="608" y="2763"/>
                  </a:lnTo>
                  <a:lnTo>
                    <a:pt x="525" y="2787"/>
                  </a:lnTo>
                  <a:cubicBezTo>
                    <a:pt x="525" y="2798"/>
                    <a:pt x="513" y="2822"/>
                    <a:pt x="513" y="2834"/>
                  </a:cubicBezTo>
                  <a:lnTo>
                    <a:pt x="572" y="2870"/>
                  </a:lnTo>
                  <a:lnTo>
                    <a:pt x="679" y="2870"/>
                  </a:lnTo>
                  <a:lnTo>
                    <a:pt x="810" y="2882"/>
                  </a:lnTo>
                  <a:cubicBezTo>
                    <a:pt x="810" y="2894"/>
                    <a:pt x="810" y="2906"/>
                    <a:pt x="810" y="2918"/>
                  </a:cubicBezTo>
                  <a:lnTo>
                    <a:pt x="727" y="2929"/>
                  </a:lnTo>
                  <a:lnTo>
                    <a:pt x="596" y="2929"/>
                  </a:lnTo>
                  <a:lnTo>
                    <a:pt x="596" y="2965"/>
                  </a:lnTo>
                  <a:lnTo>
                    <a:pt x="644" y="2989"/>
                  </a:lnTo>
                  <a:lnTo>
                    <a:pt x="798" y="3013"/>
                  </a:lnTo>
                  <a:lnTo>
                    <a:pt x="977" y="3108"/>
                  </a:lnTo>
                  <a:lnTo>
                    <a:pt x="1072" y="3144"/>
                  </a:lnTo>
                  <a:lnTo>
                    <a:pt x="1072" y="3168"/>
                  </a:lnTo>
                  <a:lnTo>
                    <a:pt x="1072" y="3215"/>
                  </a:lnTo>
                  <a:lnTo>
                    <a:pt x="989" y="3144"/>
                  </a:lnTo>
                  <a:lnTo>
                    <a:pt x="870" y="3096"/>
                  </a:lnTo>
                  <a:lnTo>
                    <a:pt x="751" y="3084"/>
                  </a:lnTo>
                  <a:lnTo>
                    <a:pt x="655" y="3037"/>
                  </a:lnTo>
                  <a:lnTo>
                    <a:pt x="536" y="3025"/>
                  </a:lnTo>
                  <a:lnTo>
                    <a:pt x="453" y="3060"/>
                  </a:lnTo>
                  <a:cubicBezTo>
                    <a:pt x="441" y="3072"/>
                    <a:pt x="441" y="3084"/>
                    <a:pt x="429" y="3108"/>
                  </a:cubicBezTo>
                  <a:lnTo>
                    <a:pt x="370" y="3132"/>
                  </a:lnTo>
                  <a:lnTo>
                    <a:pt x="370" y="3179"/>
                  </a:lnTo>
                  <a:lnTo>
                    <a:pt x="417" y="3215"/>
                  </a:lnTo>
                  <a:cubicBezTo>
                    <a:pt x="417" y="3227"/>
                    <a:pt x="405" y="3239"/>
                    <a:pt x="394" y="3251"/>
                  </a:cubicBezTo>
                  <a:lnTo>
                    <a:pt x="322" y="3251"/>
                  </a:lnTo>
                  <a:lnTo>
                    <a:pt x="263" y="3239"/>
                  </a:lnTo>
                  <a:lnTo>
                    <a:pt x="179" y="3287"/>
                  </a:lnTo>
                  <a:cubicBezTo>
                    <a:pt x="167" y="3310"/>
                    <a:pt x="155" y="3334"/>
                    <a:pt x="144" y="3346"/>
                  </a:cubicBezTo>
                  <a:cubicBezTo>
                    <a:pt x="120" y="3370"/>
                    <a:pt x="155" y="3370"/>
                    <a:pt x="155" y="3382"/>
                  </a:cubicBezTo>
                  <a:lnTo>
                    <a:pt x="120" y="3406"/>
                  </a:lnTo>
                  <a:lnTo>
                    <a:pt x="1" y="3418"/>
                  </a:lnTo>
                  <a:lnTo>
                    <a:pt x="1" y="3441"/>
                  </a:lnTo>
                  <a:lnTo>
                    <a:pt x="132" y="3549"/>
                  </a:lnTo>
                  <a:lnTo>
                    <a:pt x="251" y="3596"/>
                  </a:lnTo>
                  <a:lnTo>
                    <a:pt x="310" y="3572"/>
                  </a:lnTo>
                  <a:lnTo>
                    <a:pt x="346" y="3537"/>
                  </a:lnTo>
                  <a:lnTo>
                    <a:pt x="441" y="3513"/>
                  </a:lnTo>
                  <a:lnTo>
                    <a:pt x="620" y="3441"/>
                  </a:lnTo>
                  <a:lnTo>
                    <a:pt x="751" y="3430"/>
                  </a:lnTo>
                  <a:lnTo>
                    <a:pt x="882" y="3453"/>
                  </a:lnTo>
                  <a:lnTo>
                    <a:pt x="941" y="3489"/>
                  </a:lnTo>
                  <a:cubicBezTo>
                    <a:pt x="941" y="3501"/>
                    <a:pt x="941" y="3513"/>
                    <a:pt x="929" y="3525"/>
                  </a:cubicBezTo>
                  <a:lnTo>
                    <a:pt x="882" y="3525"/>
                  </a:lnTo>
                  <a:lnTo>
                    <a:pt x="798" y="3477"/>
                  </a:lnTo>
                  <a:lnTo>
                    <a:pt x="727" y="3477"/>
                  </a:lnTo>
                  <a:lnTo>
                    <a:pt x="679" y="3525"/>
                  </a:lnTo>
                  <a:lnTo>
                    <a:pt x="501" y="3572"/>
                  </a:lnTo>
                  <a:lnTo>
                    <a:pt x="417" y="3632"/>
                  </a:lnTo>
                  <a:lnTo>
                    <a:pt x="382" y="3691"/>
                  </a:lnTo>
                  <a:cubicBezTo>
                    <a:pt x="394" y="3715"/>
                    <a:pt x="405" y="3739"/>
                    <a:pt x="417" y="3763"/>
                  </a:cubicBezTo>
                  <a:lnTo>
                    <a:pt x="382" y="3799"/>
                  </a:lnTo>
                  <a:cubicBezTo>
                    <a:pt x="382" y="3799"/>
                    <a:pt x="370" y="3834"/>
                    <a:pt x="370" y="3834"/>
                  </a:cubicBezTo>
                  <a:lnTo>
                    <a:pt x="560" y="3858"/>
                  </a:lnTo>
                  <a:lnTo>
                    <a:pt x="751" y="3811"/>
                  </a:lnTo>
                  <a:lnTo>
                    <a:pt x="917" y="3787"/>
                  </a:lnTo>
                  <a:lnTo>
                    <a:pt x="1036" y="3822"/>
                  </a:lnTo>
                  <a:lnTo>
                    <a:pt x="1096" y="3870"/>
                  </a:lnTo>
                  <a:lnTo>
                    <a:pt x="1239" y="3906"/>
                  </a:lnTo>
                  <a:lnTo>
                    <a:pt x="1346" y="3882"/>
                  </a:lnTo>
                  <a:lnTo>
                    <a:pt x="1287" y="3834"/>
                  </a:lnTo>
                  <a:cubicBezTo>
                    <a:pt x="1287" y="3811"/>
                    <a:pt x="1298" y="3787"/>
                    <a:pt x="1310" y="3775"/>
                  </a:cubicBezTo>
                  <a:lnTo>
                    <a:pt x="1358" y="3787"/>
                  </a:lnTo>
                  <a:cubicBezTo>
                    <a:pt x="1382" y="3822"/>
                    <a:pt x="1394" y="3846"/>
                    <a:pt x="1417" y="3870"/>
                  </a:cubicBezTo>
                  <a:lnTo>
                    <a:pt x="1525" y="3918"/>
                  </a:lnTo>
                  <a:lnTo>
                    <a:pt x="1703" y="3941"/>
                  </a:lnTo>
                  <a:cubicBezTo>
                    <a:pt x="1727" y="3930"/>
                    <a:pt x="1739" y="3906"/>
                    <a:pt x="1751" y="3906"/>
                  </a:cubicBezTo>
                  <a:lnTo>
                    <a:pt x="1846" y="3906"/>
                  </a:lnTo>
                  <a:lnTo>
                    <a:pt x="1918" y="3811"/>
                  </a:lnTo>
                  <a:lnTo>
                    <a:pt x="1918" y="3715"/>
                  </a:lnTo>
                  <a:lnTo>
                    <a:pt x="2013" y="3644"/>
                  </a:lnTo>
                  <a:lnTo>
                    <a:pt x="2049" y="3572"/>
                  </a:lnTo>
                  <a:lnTo>
                    <a:pt x="1965" y="3513"/>
                  </a:lnTo>
                  <a:lnTo>
                    <a:pt x="1894" y="3406"/>
                  </a:lnTo>
                  <a:lnTo>
                    <a:pt x="1775" y="3370"/>
                  </a:lnTo>
                  <a:lnTo>
                    <a:pt x="1691" y="3370"/>
                  </a:lnTo>
                  <a:lnTo>
                    <a:pt x="1644" y="3322"/>
                  </a:lnTo>
                  <a:lnTo>
                    <a:pt x="1727" y="3310"/>
                  </a:lnTo>
                  <a:lnTo>
                    <a:pt x="1822" y="3334"/>
                  </a:lnTo>
                  <a:lnTo>
                    <a:pt x="1918" y="3322"/>
                  </a:lnTo>
                  <a:lnTo>
                    <a:pt x="1977" y="3394"/>
                  </a:lnTo>
                  <a:lnTo>
                    <a:pt x="1977" y="3453"/>
                  </a:lnTo>
                  <a:lnTo>
                    <a:pt x="2037" y="3477"/>
                  </a:lnTo>
                  <a:lnTo>
                    <a:pt x="2108" y="3430"/>
                  </a:lnTo>
                  <a:cubicBezTo>
                    <a:pt x="2096" y="3394"/>
                    <a:pt x="2084" y="3346"/>
                    <a:pt x="2072" y="3310"/>
                  </a:cubicBezTo>
                  <a:lnTo>
                    <a:pt x="1941" y="3179"/>
                  </a:lnTo>
                  <a:lnTo>
                    <a:pt x="1834" y="3060"/>
                  </a:lnTo>
                  <a:lnTo>
                    <a:pt x="1870" y="3013"/>
                  </a:lnTo>
                  <a:lnTo>
                    <a:pt x="1953" y="3084"/>
                  </a:lnTo>
                  <a:cubicBezTo>
                    <a:pt x="1953" y="3108"/>
                    <a:pt x="1965" y="3132"/>
                    <a:pt x="1965" y="3144"/>
                  </a:cubicBezTo>
                  <a:lnTo>
                    <a:pt x="2084" y="3191"/>
                  </a:lnTo>
                  <a:cubicBezTo>
                    <a:pt x="2120" y="3203"/>
                    <a:pt x="2156" y="3215"/>
                    <a:pt x="2203" y="3227"/>
                  </a:cubicBezTo>
                  <a:lnTo>
                    <a:pt x="2239" y="3191"/>
                  </a:lnTo>
                  <a:lnTo>
                    <a:pt x="2227" y="3132"/>
                  </a:lnTo>
                  <a:lnTo>
                    <a:pt x="2179" y="3096"/>
                  </a:lnTo>
                  <a:lnTo>
                    <a:pt x="2191" y="3049"/>
                  </a:lnTo>
                  <a:lnTo>
                    <a:pt x="2275" y="2977"/>
                  </a:lnTo>
                  <a:lnTo>
                    <a:pt x="2275" y="2894"/>
                  </a:lnTo>
                  <a:lnTo>
                    <a:pt x="2191" y="2810"/>
                  </a:lnTo>
                  <a:lnTo>
                    <a:pt x="2060" y="2691"/>
                  </a:lnTo>
                  <a:lnTo>
                    <a:pt x="2156" y="2691"/>
                  </a:lnTo>
                  <a:lnTo>
                    <a:pt x="2251" y="2763"/>
                  </a:lnTo>
                  <a:lnTo>
                    <a:pt x="2346" y="2763"/>
                  </a:lnTo>
                  <a:lnTo>
                    <a:pt x="2406" y="2679"/>
                  </a:lnTo>
                  <a:lnTo>
                    <a:pt x="2382" y="2644"/>
                  </a:lnTo>
                  <a:lnTo>
                    <a:pt x="2275" y="2620"/>
                  </a:lnTo>
                  <a:lnTo>
                    <a:pt x="2299" y="2525"/>
                  </a:lnTo>
                  <a:lnTo>
                    <a:pt x="2382" y="2525"/>
                  </a:lnTo>
                  <a:lnTo>
                    <a:pt x="2489" y="2584"/>
                  </a:lnTo>
                  <a:lnTo>
                    <a:pt x="2656" y="2644"/>
                  </a:lnTo>
                  <a:lnTo>
                    <a:pt x="2715" y="2596"/>
                  </a:lnTo>
                  <a:cubicBezTo>
                    <a:pt x="2680" y="2584"/>
                    <a:pt x="2656" y="2560"/>
                    <a:pt x="2620" y="2548"/>
                  </a:cubicBezTo>
                  <a:lnTo>
                    <a:pt x="2608" y="2501"/>
                  </a:lnTo>
                  <a:lnTo>
                    <a:pt x="2608" y="2501"/>
                  </a:lnTo>
                  <a:lnTo>
                    <a:pt x="2715" y="2513"/>
                  </a:lnTo>
                  <a:lnTo>
                    <a:pt x="2787" y="2548"/>
                  </a:lnTo>
                  <a:lnTo>
                    <a:pt x="2894" y="2513"/>
                  </a:lnTo>
                  <a:cubicBezTo>
                    <a:pt x="2894" y="2477"/>
                    <a:pt x="2906" y="2453"/>
                    <a:pt x="2906" y="2429"/>
                  </a:cubicBezTo>
                  <a:lnTo>
                    <a:pt x="2870" y="2394"/>
                  </a:lnTo>
                  <a:lnTo>
                    <a:pt x="2894" y="2358"/>
                  </a:lnTo>
                  <a:lnTo>
                    <a:pt x="3072" y="2334"/>
                  </a:lnTo>
                  <a:lnTo>
                    <a:pt x="3108" y="2275"/>
                  </a:lnTo>
                  <a:lnTo>
                    <a:pt x="3013" y="2227"/>
                  </a:lnTo>
                  <a:cubicBezTo>
                    <a:pt x="2989" y="2203"/>
                    <a:pt x="2977" y="2179"/>
                    <a:pt x="2965" y="2156"/>
                  </a:cubicBezTo>
                  <a:lnTo>
                    <a:pt x="3037" y="2096"/>
                  </a:lnTo>
                  <a:lnTo>
                    <a:pt x="3096" y="2167"/>
                  </a:lnTo>
                  <a:lnTo>
                    <a:pt x="3180" y="2132"/>
                  </a:lnTo>
                  <a:lnTo>
                    <a:pt x="3382" y="2013"/>
                  </a:lnTo>
                  <a:lnTo>
                    <a:pt x="3442" y="1929"/>
                  </a:lnTo>
                  <a:lnTo>
                    <a:pt x="3513" y="1894"/>
                  </a:lnTo>
                  <a:cubicBezTo>
                    <a:pt x="3525" y="1858"/>
                    <a:pt x="3537" y="1822"/>
                    <a:pt x="3549" y="1798"/>
                  </a:cubicBezTo>
                  <a:lnTo>
                    <a:pt x="3751" y="1739"/>
                  </a:lnTo>
                  <a:lnTo>
                    <a:pt x="3870" y="1644"/>
                  </a:lnTo>
                  <a:lnTo>
                    <a:pt x="3954" y="1501"/>
                  </a:lnTo>
                  <a:lnTo>
                    <a:pt x="4061" y="1501"/>
                  </a:lnTo>
                  <a:lnTo>
                    <a:pt x="4323" y="1417"/>
                  </a:lnTo>
                  <a:lnTo>
                    <a:pt x="4620" y="1263"/>
                  </a:lnTo>
                  <a:lnTo>
                    <a:pt x="4846" y="1179"/>
                  </a:lnTo>
                  <a:lnTo>
                    <a:pt x="4918" y="1179"/>
                  </a:lnTo>
                  <a:lnTo>
                    <a:pt x="5108" y="1108"/>
                  </a:lnTo>
                  <a:lnTo>
                    <a:pt x="5323" y="1096"/>
                  </a:lnTo>
                  <a:lnTo>
                    <a:pt x="5454" y="1048"/>
                  </a:lnTo>
                  <a:lnTo>
                    <a:pt x="5656" y="929"/>
                  </a:lnTo>
                  <a:lnTo>
                    <a:pt x="5775" y="905"/>
                  </a:lnTo>
                  <a:lnTo>
                    <a:pt x="5847" y="917"/>
                  </a:lnTo>
                  <a:lnTo>
                    <a:pt x="5942" y="905"/>
                  </a:lnTo>
                  <a:cubicBezTo>
                    <a:pt x="5942" y="882"/>
                    <a:pt x="5954" y="870"/>
                    <a:pt x="5966" y="858"/>
                  </a:cubicBezTo>
                  <a:cubicBezTo>
                    <a:pt x="5966" y="834"/>
                    <a:pt x="5942" y="822"/>
                    <a:pt x="5930" y="810"/>
                  </a:cubicBezTo>
                  <a:lnTo>
                    <a:pt x="6001" y="739"/>
                  </a:lnTo>
                  <a:cubicBezTo>
                    <a:pt x="6001" y="715"/>
                    <a:pt x="6001" y="691"/>
                    <a:pt x="5989" y="679"/>
                  </a:cubicBezTo>
                  <a:lnTo>
                    <a:pt x="6001" y="560"/>
                  </a:lnTo>
                  <a:lnTo>
                    <a:pt x="5966" y="536"/>
                  </a:lnTo>
                  <a:lnTo>
                    <a:pt x="5882" y="512"/>
                  </a:lnTo>
                  <a:lnTo>
                    <a:pt x="5882" y="417"/>
                  </a:lnTo>
                  <a:lnTo>
                    <a:pt x="5954" y="322"/>
                  </a:lnTo>
                  <a:lnTo>
                    <a:pt x="5918" y="286"/>
                  </a:lnTo>
                  <a:lnTo>
                    <a:pt x="5787" y="251"/>
                  </a:lnTo>
                  <a:lnTo>
                    <a:pt x="5728" y="203"/>
                  </a:lnTo>
                  <a:lnTo>
                    <a:pt x="5608" y="179"/>
                  </a:lnTo>
                  <a:cubicBezTo>
                    <a:pt x="5585" y="155"/>
                    <a:pt x="5561" y="131"/>
                    <a:pt x="5537" y="108"/>
                  </a:cubicBezTo>
                  <a:lnTo>
                    <a:pt x="5537" y="48"/>
                  </a:lnTo>
                  <a:lnTo>
                    <a:pt x="54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30"/>
            <p:cNvSpPr/>
            <p:nvPr/>
          </p:nvSpPr>
          <p:spPr>
            <a:xfrm>
              <a:off x="4531500" y="2396250"/>
              <a:ext cx="8075" cy="5975"/>
            </a:xfrm>
            <a:custGeom>
              <a:avLst/>
              <a:gdLst/>
              <a:ahLst/>
              <a:cxnLst/>
              <a:rect l="l" t="t" r="r" b="b"/>
              <a:pathLst>
                <a:path w="323" h="239" extrusionOk="0">
                  <a:moveTo>
                    <a:pt x="36" y="1"/>
                  </a:moveTo>
                  <a:cubicBezTo>
                    <a:pt x="25" y="13"/>
                    <a:pt x="13" y="25"/>
                    <a:pt x="1" y="37"/>
                  </a:cubicBezTo>
                  <a:lnTo>
                    <a:pt x="120" y="132"/>
                  </a:lnTo>
                  <a:lnTo>
                    <a:pt x="322" y="239"/>
                  </a:lnTo>
                  <a:cubicBezTo>
                    <a:pt x="322" y="215"/>
                    <a:pt x="310" y="179"/>
                    <a:pt x="310" y="156"/>
                  </a:cubicBezTo>
                  <a:lnTo>
                    <a:pt x="120" y="6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30"/>
            <p:cNvSpPr/>
            <p:nvPr/>
          </p:nvSpPr>
          <p:spPr>
            <a:xfrm>
              <a:off x="4519300" y="2373350"/>
              <a:ext cx="31575" cy="20250"/>
            </a:xfrm>
            <a:custGeom>
              <a:avLst/>
              <a:gdLst/>
              <a:ahLst/>
              <a:cxnLst/>
              <a:rect l="l" t="t" r="r" b="b"/>
              <a:pathLst>
                <a:path w="1263" h="810" extrusionOk="0">
                  <a:moveTo>
                    <a:pt x="227" y="0"/>
                  </a:moveTo>
                  <a:lnTo>
                    <a:pt x="155" y="36"/>
                  </a:lnTo>
                  <a:lnTo>
                    <a:pt x="155" y="71"/>
                  </a:lnTo>
                  <a:lnTo>
                    <a:pt x="60" y="119"/>
                  </a:lnTo>
                  <a:lnTo>
                    <a:pt x="120" y="191"/>
                  </a:lnTo>
                  <a:lnTo>
                    <a:pt x="227" y="214"/>
                  </a:lnTo>
                  <a:lnTo>
                    <a:pt x="203" y="250"/>
                  </a:lnTo>
                  <a:lnTo>
                    <a:pt x="132" y="250"/>
                  </a:lnTo>
                  <a:lnTo>
                    <a:pt x="48" y="191"/>
                  </a:lnTo>
                  <a:lnTo>
                    <a:pt x="1" y="191"/>
                  </a:lnTo>
                  <a:cubicBezTo>
                    <a:pt x="13" y="214"/>
                    <a:pt x="24" y="238"/>
                    <a:pt x="36" y="262"/>
                  </a:cubicBezTo>
                  <a:lnTo>
                    <a:pt x="239" y="441"/>
                  </a:lnTo>
                  <a:lnTo>
                    <a:pt x="358" y="500"/>
                  </a:lnTo>
                  <a:lnTo>
                    <a:pt x="429" y="583"/>
                  </a:lnTo>
                  <a:lnTo>
                    <a:pt x="489" y="595"/>
                  </a:lnTo>
                  <a:cubicBezTo>
                    <a:pt x="489" y="560"/>
                    <a:pt x="513" y="536"/>
                    <a:pt x="513" y="500"/>
                  </a:cubicBezTo>
                  <a:lnTo>
                    <a:pt x="608" y="536"/>
                  </a:lnTo>
                  <a:lnTo>
                    <a:pt x="715" y="536"/>
                  </a:lnTo>
                  <a:cubicBezTo>
                    <a:pt x="727" y="548"/>
                    <a:pt x="739" y="560"/>
                    <a:pt x="751" y="572"/>
                  </a:cubicBezTo>
                  <a:cubicBezTo>
                    <a:pt x="763" y="607"/>
                    <a:pt x="775" y="643"/>
                    <a:pt x="775" y="679"/>
                  </a:cubicBezTo>
                  <a:lnTo>
                    <a:pt x="751" y="714"/>
                  </a:lnTo>
                  <a:lnTo>
                    <a:pt x="822" y="774"/>
                  </a:lnTo>
                  <a:lnTo>
                    <a:pt x="989" y="810"/>
                  </a:lnTo>
                  <a:lnTo>
                    <a:pt x="1060" y="762"/>
                  </a:lnTo>
                  <a:lnTo>
                    <a:pt x="1191" y="810"/>
                  </a:lnTo>
                  <a:lnTo>
                    <a:pt x="1263" y="738"/>
                  </a:lnTo>
                  <a:cubicBezTo>
                    <a:pt x="1263" y="691"/>
                    <a:pt x="1251" y="655"/>
                    <a:pt x="1251" y="607"/>
                  </a:cubicBezTo>
                  <a:lnTo>
                    <a:pt x="1025" y="488"/>
                  </a:lnTo>
                  <a:lnTo>
                    <a:pt x="882" y="357"/>
                  </a:lnTo>
                  <a:lnTo>
                    <a:pt x="763" y="345"/>
                  </a:lnTo>
                  <a:lnTo>
                    <a:pt x="632" y="238"/>
                  </a:lnTo>
                  <a:lnTo>
                    <a:pt x="501" y="167"/>
                  </a:lnTo>
                  <a:lnTo>
                    <a:pt x="465" y="107"/>
                  </a:lnTo>
                  <a:lnTo>
                    <a:pt x="310" y="12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30"/>
            <p:cNvSpPr/>
            <p:nvPr/>
          </p:nvSpPr>
          <p:spPr>
            <a:xfrm>
              <a:off x="4541625" y="2404300"/>
              <a:ext cx="2400" cy="1500"/>
            </a:xfrm>
            <a:custGeom>
              <a:avLst/>
              <a:gdLst/>
              <a:ahLst/>
              <a:cxnLst/>
              <a:rect l="l" t="t" r="r" b="b"/>
              <a:pathLst>
                <a:path w="96" h="60" extrusionOk="0">
                  <a:moveTo>
                    <a:pt x="1" y="0"/>
                  </a:moveTo>
                  <a:lnTo>
                    <a:pt x="12" y="60"/>
                  </a:lnTo>
                  <a:cubicBezTo>
                    <a:pt x="36" y="36"/>
                    <a:pt x="72" y="12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30"/>
            <p:cNvSpPr/>
            <p:nvPr/>
          </p:nvSpPr>
          <p:spPr>
            <a:xfrm>
              <a:off x="4402925" y="2082225"/>
              <a:ext cx="17275" cy="8075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417" y="1"/>
                  </a:moveTo>
                  <a:lnTo>
                    <a:pt x="226" y="25"/>
                  </a:lnTo>
                  <a:lnTo>
                    <a:pt x="48" y="72"/>
                  </a:lnTo>
                  <a:lnTo>
                    <a:pt x="0" y="120"/>
                  </a:lnTo>
                  <a:lnTo>
                    <a:pt x="12" y="167"/>
                  </a:lnTo>
                  <a:lnTo>
                    <a:pt x="250" y="286"/>
                  </a:lnTo>
                  <a:lnTo>
                    <a:pt x="381" y="322"/>
                  </a:lnTo>
                  <a:lnTo>
                    <a:pt x="536" y="298"/>
                  </a:lnTo>
                  <a:lnTo>
                    <a:pt x="607" y="203"/>
                  </a:lnTo>
                  <a:lnTo>
                    <a:pt x="691" y="179"/>
                  </a:lnTo>
                  <a:cubicBezTo>
                    <a:pt x="691" y="167"/>
                    <a:pt x="691" y="156"/>
                    <a:pt x="691" y="132"/>
                  </a:cubicBezTo>
                  <a:lnTo>
                    <a:pt x="596" y="84"/>
                  </a:lnTo>
                  <a:cubicBezTo>
                    <a:pt x="572" y="60"/>
                    <a:pt x="560" y="36"/>
                    <a:pt x="536" y="13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30"/>
            <p:cNvSpPr/>
            <p:nvPr/>
          </p:nvSpPr>
          <p:spPr>
            <a:xfrm>
              <a:off x="4694325" y="2303975"/>
              <a:ext cx="10150" cy="5100"/>
            </a:xfrm>
            <a:custGeom>
              <a:avLst/>
              <a:gdLst/>
              <a:ahLst/>
              <a:cxnLst/>
              <a:rect l="l" t="t" r="r" b="b"/>
              <a:pathLst>
                <a:path w="406" h="204" extrusionOk="0">
                  <a:moveTo>
                    <a:pt x="274" y="1"/>
                  </a:moveTo>
                  <a:lnTo>
                    <a:pt x="84" y="60"/>
                  </a:lnTo>
                  <a:lnTo>
                    <a:pt x="0" y="144"/>
                  </a:lnTo>
                  <a:lnTo>
                    <a:pt x="0" y="203"/>
                  </a:lnTo>
                  <a:lnTo>
                    <a:pt x="131" y="132"/>
                  </a:lnTo>
                  <a:lnTo>
                    <a:pt x="203" y="168"/>
                  </a:lnTo>
                  <a:lnTo>
                    <a:pt x="322" y="132"/>
                  </a:lnTo>
                  <a:cubicBezTo>
                    <a:pt x="322" y="120"/>
                    <a:pt x="310" y="96"/>
                    <a:pt x="310" y="84"/>
                  </a:cubicBezTo>
                  <a:cubicBezTo>
                    <a:pt x="298" y="72"/>
                    <a:pt x="322" y="60"/>
                    <a:pt x="334" y="49"/>
                  </a:cubicBezTo>
                  <a:lnTo>
                    <a:pt x="405" y="37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30"/>
            <p:cNvSpPr/>
            <p:nvPr/>
          </p:nvSpPr>
          <p:spPr>
            <a:xfrm>
              <a:off x="4708025" y="2312925"/>
              <a:ext cx="9550" cy="3575"/>
            </a:xfrm>
            <a:custGeom>
              <a:avLst/>
              <a:gdLst/>
              <a:ahLst/>
              <a:cxnLst/>
              <a:rect l="l" t="t" r="r" b="b"/>
              <a:pathLst>
                <a:path w="382" h="143" extrusionOk="0">
                  <a:moveTo>
                    <a:pt x="84" y="0"/>
                  </a:moveTo>
                  <a:lnTo>
                    <a:pt x="0" y="12"/>
                  </a:lnTo>
                  <a:lnTo>
                    <a:pt x="119" y="107"/>
                  </a:lnTo>
                  <a:lnTo>
                    <a:pt x="298" y="143"/>
                  </a:lnTo>
                  <a:lnTo>
                    <a:pt x="381" y="143"/>
                  </a:lnTo>
                  <a:lnTo>
                    <a:pt x="381" y="95"/>
                  </a:lnTo>
                  <a:lnTo>
                    <a:pt x="191" y="6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30"/>
            <p:cNvSpPr/>
            <p:nvPr/>
          </p:nvSpPr>
          <p:spPr>
            <a:xfrm>
              <a:off x="4633600" y="2304275"/>
              <a:ext cx="22050" cy="13425"/>
            </a:xfrm>
            <a:custGeom>
              <a:avLst/>
              <a:gdLst/>
              <a:ahLst/>
              <a:cxnLst/>
              <a:rect l="l" t="t" r="r" b="b"/>
              <a:pathLst>
                <a:path w="882" h="537" extrusionOk="0">
                  <a:moveTo>
                    <a:pt x="477" y="1"/>
                  </a:moveTo>
                  <a:lnTo>
                    <a:pt x="370" y="13"/>
                  </a:lnTo>
                  <a:lnTo>
                    <a:pt x="251" y="60"/>
                  </a:lnTo>
                  <a:lnTo>
                    <a:pt x="143" y="60"/>
                  </a:lnTo>
                  <a:lnTo>
                    <a:pt x="1" y="108"/>
                  </a:lnTo>
                  <a:lnTo>
                    <a:pt x="1" y="167"/>
                  </a:lnTo>
                  <a:cubicBezTo>
                    <a:pt x="24" y="203"/>
                    <a:pt x="48" y="227"/>
                    <a:pt x="72" y="263"/>
                  </a:cubicBezTo>
                  <a:cubicBezTo>
                    <a:pt x="72" y="287"/>
                    <a:pt x="72" y="310"/>
                    <a:pt x="84" y="334"/>
                  </a:cubicBezTo>
                  <a:lnTo>
                    <a:pt x="48" y="453"/>
                  </a:lnTo>
                  <a:lnTo>
                    <a:pt x="155" y="525"/>
                  </a:lnTo>
                  <a:lnTo>
                    <a:pt x="203" y="537"/>
                  </a:lnTo>
                  <a:lnTo>
                    <a:pt x="203" y="537"/>
                  </a:lnTo>
                  <a:lnTo>
                    <a:pt x="179" y="489"/>
                  </a:lnTo>
                  <a:lnTo>
                    <a:pt x="191" y="441"/>
                  </a:lnTo>
                  <a:lnTo>
                    <a:pt x="274" y="441"/>
                  </a:lnTo>
                  <a:cubicBezTo>
                    <a:pt x="286" y="477"/>
                    <a:pt x="298" y="501"/>
                    <a:pt x="310" y="525"/>
                  </a:cubicBezTo>
                  <a:lnTo>
                    <a:pt x="382" y="513"/>
                  </a:lnTo>
                  <a:lnTo>
                    <a:pt x="441" y="537"/>
                  </a:lnTo>
                  <a:lnTo>
                    <a:pt x="536" y="537"/>
                  </a:lnTo>
                  <a:lnTo>
                    <a:pt x="596" y="477"/>
                  </a:lnTo>
                  <a:lnTo>
                    <a:pt x="727" y="429"/>
                  </a:lnTo>
                  <a:lnTo>
                    <a:pt x="858" y="418"/>
                  </a:lnTo>
                  <a:lnTo>
                    <a:pt x="882" y="382"/>
                  </a:lnTo>
                  <a:cubicBezTo>
                    <a:pt x="870" y="346"/>
                    <a:pt x="846" y="322"/>
                    <a:pt x="822" y="287"/>
                  </a:cubicBezTo>
                  <a:lnTo>
                    <a:pt x="667" y="203"/>
                  </a:lnTo>
                  <a:cubicBezTo>
                    <a:pt x="667" y="191"/>
                    <a:pt x="655" y="167"/>
                    <a:pt x="644" y="144"/>
                  </a:cubicBezTo>
                  <a:lnTo>
                    <a:pt x="548" y="3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30"/>
            <p:cNvSpPr/>
            <p:nvPr/>
          </p:nvSpPr>
          <p:spPr>
            <a:xfrm>
              <a:off x="4527350" y="2393275"/>
              <a:ext cx="2100" cy="2400"/>
            </a:xfrm>
            <a:custGeom>
              <a:avLst/>
              <a:gdLst/>
              <a:ahLst/>
              <a:cxnLst/>
              <a:rect l="l" t="t" r="r" b="b"/>
              <a:pathLst>
                <a:path w="84" h="96" extrusionOk="0">
                  <a:moveTo>
                    <a:pt x="12" y="1"/>
                  </a:moveTo>
                  <a:cubicBezTo>
                    <a:pt x="12" y="36"/>
                    <a:pt x="0" y="60"/>
                    <a:pt x="0" y="96"/>
                  </a:cubicBezTo>
                  <a:lnTo>
                    <a:pt x="48" y="84"/>
                  </a:lnTo>
                  <a:cubicBezTo>
                    <a:pt x="60" y="72"/>
                    <a:pt x="72" y="48"/>
                    <a:pt x="83" y="25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30"/>
            <p:cNvSpPr/>
            <p:nvPr/>
          </p:nvSpPr>
          <p:spPr>
            <a:xfrm>
              <a:off x="4689850" y="2316475"/>
              <a:ext cx="7775" cy="7775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68" y="1"/>
                  </a:moveTo>
                  <a:lnTo>
                    <a:pt x="60" y="13"/>
                  </a:lnTo>
                  <a:lnTo>
                    <a:pt x="1" y="144"/>
                  </a:lnTo>
                  <a:lnTo>
                    <a:pt x="37" y="215"/>
                  </a:lnTo>
                  <a:lnTo>
                    <a:pt x="144" y="239"/>
                  </a:lnTo>
                  <a:lnTo>
                    <a:pt x="215" y="299"/>
                  </a:lnTo>
                  <a:lnTo>
                    <a:pt x="310" y="311"/>
                  </a:lnTo>
                  <a:cubicBezTo>
                    <a:pt x="310" y="287"/>
                    <a:pt x="299" y="263"/>
                    <a:pt x="287" y="227"/>
                  </a:cubicBezTo>
                  <a:lnTo>
                    <a:pt x="227" y="180"/>
                  </a:lnTo>
                  <a:lnTo>
                    <a:pt x="239" y="120"/>
                  </a:lnTo>
                  <a:lnTo>
                    <a:pt x="310" y="96"/>
                  </a:lnTo>
                  <a:cubicBezTo>
                    <a:pt x="299" y="72"/>
                    <a:pt x="287" y="60"/>
                    <a:pt x="275" y="37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30"/>
            <p:cNvSpPr/>
            <p:nvPr/>
          </p:nvSpPr>
          <p:spPr>
            <a:xfrm>
              <a:off x="4715150" y="2065550"/>
              <a:ext cx="14925" cy="5400"/>
            </a:xfrm>
            <a:custGeom>
              <a:avLst/>
              <a:gdLst/>
              <a:ahLst/>
              <a:cxnLst/>
              <a:rect l="l" t="t" r="r" b="b"/>
              <a:pathLst>
                <a:path w="597" h="216" extrusionOk="0">
                  <a:moveTo>
                    <a:pt x="227" y="1"/>
                  </a:moveTo>
                  <a:lnTo>
                    <a:pt x="144" y="61"/>
                  </a:lnTo>
                  <a:lnTo>
                    <a:pt x="1" y="120"/>
                  </a:lnTo>
                  <a:lnTo>
                    <a:pt x="72" y="168"/>
                  </a:lnTo>
                  <a:lnTo>
                    <a:pt x="203" y="215"/>
                  </a:lnTo>
                  <a:lnTo>
                    <a:pt x="370" y="215"/>
                  </a:lnTo>
                  <a:lnTo>
                    <a:pt x="501" y="156"/>
                  </a:lnTo>
                  <a:lnTo>
                    <a:pt x="525" y="108"/>
                  </a:lnTo>
                  <a:lnTo>
                    <a:pt x="596" y="61"/>
                  </a:lnTo>
                  <a:lnTo>
                    <a:pt x="430" y="13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30"/>
            <p:cNvSpPr/>
            <p:nvPr/>
          </p:nvSpPr>
          <p:spPr>
            <a:xfrm>
              <a:off x="4751175" y="2060800"/>
              <a:ext cx="63425" cy="47350"/>
            </a:xfrm>
            <a:custGeom>
              <a:avLst/>
              <a:gdLst/>
              <a:ahLst/>
              <a:cxnLst/>
              <a:rect l="l" t="t" r="r" b="b"/>
              <a:pathLst>
                <a:path w="2537" h="1894" extrusionOk="0">
                  <a:moveTo>
                    <a:pt x="596" y="0"/>
                  </a:moveTo>
                  <a:lnTo>
                    <a:pt x="548" y="36"/>
                  </a:lnTo>
                  <a:lnTo>
                    <a:pt x="513" y="96"/>
                  </a:lnTo>
                  <a:cubicBezTo>
                    <a:pt x="513" y="120"/>
                    <a:pt x="524" y="143"/>
                    <a:pt x="524" y="155"/>
                  </a:cubicBezTo>
                  <a:cubicBezTo>
                    <a:pt x="536" y="179"/>
                    <a:pt x="513" y="227"/>
                    <a:pt x="513" y="262"/>
                  </a:cubicBezTo>
                  <a:lnTo>
                    <a:pt x="382" y="346"/>
                  </a:lnTo>
                  <a:lnTo>
                    <a:pt x="227" y="453"/>
                  </a:lnTo>
                  <a:lnTo>
                    <a:pt x="72" y="536"/>
                  </a:lnTo>
                  <a:lnTo>
                    <a:pt x="36" y="608"/>
                  </a:lnTo>
                  <a:cubicBezTo>
                    <a:pt x="36" y="715"/>
                    <a:pt x="12" y="822"/>
                    <a:pt x="12" y="929"/>
                  </a:cubicBezTo>
                  <a:cubicBezTo>
                    <a:pt x="48" y="965"/>
                    <a:pt x="84" y="1001"/>
                    <a:pt x="108" y="1024"/>
                  </a:cubicBezTo>
                  <a:lnTo>
                    <a:pt x="227" y="1084"/>
                  </a:lnTo>
                  <a:lnTo>
                    <a:pt x="227" y="1167"/>
                  </a:lnTo>
                  <a:cubicBezTo>
                    <a:pt x="191" y="1239"/>
                    <a:pt x="167" y="1322"/>
                    <a:pt x="143" y="1382"/>
                  </a:cubicBezTo>
                  <a:lnTo>
                    <a:pt x="60" y="1465"/>
                  </a:lnTo>
                  <a:lnTo>
                    <a:pt x="1" y="1524"/>
                  </a:lnTo>
                  <a:lnTo>
                    <a:pt x="36" y="1584"/>
                  </a:lnTo>
                  <a:lnTo>
                    <a:pt x="108" y="1584"/>
                  </a:lnTo>
                  <a:lnTo>
                    <a:pt x="203" y="1513"/>
                  </a:lnTo>
                  <a:lnTo>
                    <a:pt x="382" y="1501"/>
                  </a:lnTo>
                  <a:lnTo>
                    <a:pt x="441" y="1536"/>
                  </a:lnTo>
                  <a:lnTo>
                    <a:pt x="465" y="1620"/>
                  </a:lnTo>
                  <a:lnTo>
                    <a:pt x="655" y="1739"/>
                  </a:lnTo>
                  <a:lnTo>
                    <a:pt x="763" y="1751"/>
                  </a:lnTo>
                  <a:lnTo>
                    <a:pt x="834" y="1727"/>
                  </a:lnTo>
                  <a:lnTo>
                    <a:pt x="941" y="1751"/>
                  </a:lnTo>
                  <a:lnTo>
                    <a:pt x="1108" y="1846"/>
                  </a:lnTo>
                  <a:lnTo>
                    <a:pt x="1275" y="1882"/>
                  </a:lnTo>
                  <a:lnTo>
                    <a:pt x="1429" y="1894"/>
                  </a:lnTo>
                  <a:lnTo>
                    <a:pt x="1667" y="1846"/>
                  </a:lnTo>
                  <a:lnTo>
                    <a:pt x="1775" y="1786"/>
                  </a:lnTo>
                  <a:cubicBezTo>
                    <a:pt x="1787" y="1763"/>
                    <a:pt x="1798" y="1727"/>
                    <a:pt x="1798" y="1703"/>
                  </a:cubicBezTo>
                  <a:lnTo>
                    <a:pt x="1989" y="1632"/>
                  </a:lnTo>
                  <a:lnTo>
                    <a:pt x="2275" y="1560"/>
                  </a:lnTo>
                  <a:lnTo>
                    <a:pt x="2465" y="1536"/>
                  </a:lnTo>
                  <a:cubicBezTo>
                    <a:pt x="2489" y="1513"/>
                    <a:pt x="2513" y="1489"/>
                    <a:pt x="2537" y="1477"/>
                  </a:cubicBezTo>
                  <a:lnTo>
                    <a:pt x="2537" y="1382"/>
                  </a:lnTo>
                  <a:lnTo>
                    <a:pt x="2322" y="1274"/>
                  </a:lnTo>
                  <a:lnTo>
                    <a:pt x="2132" y="1132"/>
                  </a:lnTo>
                  <a:lnTo>
                    <a:pt x="2025" y="977"/>
                  </a:lnTo>
                  <a:cubicBezTo>
                    <a:pt x="2025" y="953"/>
                    <a:pt x="2048" y="917"/>
                    <a:pt x="2048" y="893"/>
                  </a:cubicBezTo>
                  <a:lnTo>
                    <a:pt x="2144" y="822"/>
                  </a:lnTo>
                  <a:cubicBezTo>
                    <a:pt x="2144" y="798"/>
                    <a:pt x="2156" y="774"/>
                    <a:pt x="2156" y="751"/>
                  </a:cubicBezTo>
                  <a:lnTo>
                    <a:pt x="2096" y="715"/>
                  </a:lnTo>
                  <a:lnTo>
                    <a:pt x="1763" y="667"/>
                  </a:lnTo>
                  <a:lnTo>
                    <a:pt x="1513" y="584"/>
                  </a:lnTo>
                  <a:lnTo>
                    <a:pt x="1346" y="489"/>
                  </a:lnTo>
                  <a:cubicBezTo>
                    <a:pt x="1263" y="405"/>
                    <a:pt x="1179" y="322"/>
                    <a:pt x="1096" y="251"/>
                  </a:cubicBezTo>
                  <a:lnTo>
                    <a:pt x="905" y="120"/>
                  </a:lnTo>
                  <a:lnTo>
                    <a:pt x="691" y="24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30"/>
            <p:cNvSpPr/>
            <p:nvPr/>
          </p:nvSpPr>
          <p:spPr>
            <a:xfrm>
              <a:off x="4404700" y="2087000"/>
              <a:ext cx="27700" cy="21750"/>
            </a:xfrm>
            <a:custGeom>
              <a:avLst/>
              <a:gdLst/>
              <a:ahLst/>
              <a:cxnLst/>
              <a:rect l="l" t="t" r="r" b="b"/>
              <a:pathLst>
                <a:path w="1108" h="870" extrusionOk="0">
                  <a:moveTo>
                    <a:pt x="810" y="0"/>
                  </a:moveTo>
                  <a:lnTo>
                    <a:pt x="763" y="48"/>
                  </a:lnTo>
                  <a:cubicBezTo>
                    <a:pt x="763" y="84"/>
                    <a:pt x="763" y="107"/>
                    <a:pt x="751" y="143"/>
                  </a:cubicBezTo>
                  <a:lnTo>
                    <a:pt x="620" y="191"/>
                  </a:lnTo>
                  <a:lnTo>
                    <a:pt x="596" y="167"/>
                  </a:lnTo>
                  <a:lnTo>
                    <a:pt x="501" y="167"/>
                  </a:lnTo>
                  <a:lnTo>
                    <a:pt x="298" y="238"/>
                  </a:lnTo>
                  <a:lnTo>
                    <a:pt x="179" y="226"/>
                  </a:lnTo>
                  <a:lnTo>
                    <a:pt x="96" y="179"/>
                  </a:lnTo>
                  <a:lnTo>
                    <a:pt x="1" y="203"/>
                  </a:lnTo>
                  <a:lnTo>
                    <a:pt x="1" y="274"/>
                  </a:lnTo>
                  <a:cubicBezTo>
                    <a:pt x="1" y="298"/>
                    <a:pt x="36" y="334"/>
                    <a:pt x="48" y="357"/>
                  </a:cubicBezTo>
                  <a:lnTo>
                    <a:pt x="13" y="584"/>
                  </a:lnTo>
                  <a:lnTo>
                    <a:pt x="84" y="715"/>
                  </a:lnTo>
                  <a:lnTo>
                    <a:pt x="239" y="869"/>
                  </a:lnTo>
                  <a:lnTo>
                    <a:pt x="358" y="869"/>
                  </a:lnTo>
                  <a:lnTo>
                    <a:pt x="584" y="846"/>
                  </a:lnTo>
                  <a:lnTo>
                    <a:pt x="751" y="846"/>
                  </a:lnTo>
                  <a:lnTo>
                    <a:pt x="882" y="798"/>
                  </a:lnTo>
                  <a:lnTo>
                    <a:pt x="1084" y="798"/>
                  </a:lnTo>
                  <a:lnTo>
                    <a:pt x="1084" y="738"/>
                  </a:lnTo>
                  <a:lnTo>
                    <a:pt x="977" y="667"/>
                  </a:lnTo>
                  <a:lnTo>
                    <a:pt x="906" y="584"/>
                  </a:lnTo>
                  <a:lnTo>
                    <a:pt x="763" y="536"/>
                  </a:lnTo>
                  <a:lnTo>
                    <a:pt x="679" y="429"/>
                  </a:lnTo>
                  <a:lnTo>
                    <a:pt x="703" y="381"/>
                  </a:lnTo>
                  <a:lnTo>
                    <a:pt x="822" y="346"/>
                  </a:lnTo>
                  <a:lnTo>
                    <a:pt x="977" y="346"/>
                  </a:lnTo>
                  <a:lnTo>
                    <a:pt x="1108" y="322"/>
                  </a:lnTo>
                  <a:lnTo>
                    <a:pt x="1108" y="262"/>
                  </a:lnTo>
                  <a:lnTo>
                    <a:pt x="1001" y="167"/>
                  </a:lnTo>
                  <a:lnTo>
                    <a:pt x="870" y="107"/>
                  </a:lnTo>
                  <a:lnTo>
                    <a:pt x="8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30"/>
            <p:cNvSpPr/>
            <p:nvPr/>
          </p:nvSpPr>
          <p:spPr>
            <a:xfrm>
              <a:off x="4428825" y="2069425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357" y="1"/>
                  </a:moveTo>
                  <a:lnTo>
                    <a:pt x="310" y="60"/>
                  </a:lnTo>
                  <a:lnTo>
                    <a:pt x="310" y="108"/>
                  </a:lnTo>
                  <a:lnTo>
                    <a:pt x="179" y="191"/>
                  </a:lnTo>
                  <a:lnTo>
                    <a:pt x="60" y="227"/>
                  </a:lnTo>
                  <a:lnTo>
                    <a:pt x="0" y="334"/>
                  </a:lnTo>
                  <a:cubicBezTo>
                    <a:pt x="0" y="370"/>
                    <a:pt x="24" y="394"/>
                    <a:pt x="24" y="429"/>
                  </a:cubicBezTo>
                  <a:cubicBezTo>
                    <a:pt x="36" y="465"/>
                    <a:pt x="72" y="513"/>
                    <a:pt x="83" y="548"/>
                  </a:cubicBezTo>
                  <a:lnTo>
                    <a:pt x="24" y="608"/>
                  </a:lnTo>
                  <a:lnTo>
                    <a:pt x="24" y="668"/>
                  </a:lnTo>
                  <a:lnTo>
                    <a:pt x="131" y="739"/>
                  </a:lnTo>
                  <a:lnTo>
                    <a:pt x="274" y="739"/>
                  </a:lnTo>
                  <a:lnTo>
                    <a:pt x="357" y="798"/>
                  </a:lnTo>
                  <a:lnTo>
                    <a:pt x="369" y="870"/>
                  </a:lnTo>
                  <a:cubicBezTo>
                    <a:pt x="405" y="882"/>
                    <a:pt x="441" y="906"/>
                    <a:pt x="476" y="918"/>
                  </a:cubicBezTo>
                  <a:lnTo>
                    <a:pt x="584" y="846"/>
                  </a:lnTo>
                  <a:cubicBezTo>
                    <a:pt x="595" y="810"/>
                    <a:pt x="595" y="775"/>
                    <a:pt x="607" y="751"/>
                  </a:cubicBezTo>
                  <a:cubicBezTo>
                    <a:pt x="595" y="727"/>
                    <a:pt x="584" y="691"/>
                    <a:pt x="584" y="668"/>
                  </a:cubicBezTo>
                  <a:lnTo>
                    <a:pt x="631" y="620"/>
                  </a:lnTo>
                  <a:lnTo>
                    <a:pt x="845" y="584"/>
                  </a:lnTo>
                  <a:lnTo>
                    <a:pt x="1072" y="537"/>
                  </a:lnTo>
                  <a:cubicBezTo>
                    <a:pt x="1072" y="513"/>
                    <a:pt x="1072" y="501"/>
                    <a:pt x="1072" y="489"/>
                  </a:cubicBezTo>
                  <a:lnTo>
                    <a:pt x="988" y="477"/>
                  </a:lnTo>
                  <a:cubicBezTo>
                    <a:pt x="929" y="441"/>
                    <a:pt x="881" y="406"/>
                    <a:pt x="834" y="370"/>
                  </a:cubicBezTo>
                  <a:lnTo>
                    <a:pt x="714" y="334"/>
                  </a:lnTo>
                  <a:lnTo>
                    <a:pt x="679" y="287"/>
                  </a:lnTo>
                  <a:cubicBezTo>
                    <a:pt x="679" y="239"/>
                    <a:pt x="703" y="191"/>
                    <a:pt x="703" y="156"/>
                  </a:cubicBezTo>
                  <a:lnTo>
                    <a:pt x="667" y="72"/>
                  </a:lnTo>
                  <a:lnTo>
                    <a:pt x="548" y="36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30"/>
            <p:cNvSpPr/>
            <p:nvPr/>
          </p:nvSpPr>
          <p:spPr>
            <a:xfrm>
              <a:off x="4499950" y="2407275"/>
              <a:ext cx="3900" cy="2100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60" y="0"/>
                  </a:moveTo>
                  <a:lnTo>
                    <a:pt x="1" y="24"/>
                  </a:lnTo>
                  <a:lnTo>
                    <a:pt x="48" y="72"/>
                  </a:lnTo>
                  <a:lnTo>
                    <a:pt x="132" y="84"/>
                  </a:lnTo>
                  <a:lnTo>
                    <a:pt x="155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30"/>
            <p:cNvSpPr/>
            <p:nvPr/>
          </p:nvSpPr>
          <p:spPr>
            <a:xfrm>
              <a:off x="4412450" y="2059025"/>
              <a:ext cx="13425" cy="4175"/>
            </a:xfrm>
            <a:custGeom>
              <a:avLst/>
              <a:gdLst/>
              <a:ahLst/>
              <a:cxnLst/>
              <a:rect l="l" t="t" r="r" b="b"/>
              <a:pathLst>
                <a:path w="537" h="167" extrusionOk="0">
                  <a:moveTo>
                    <a:pt x="286" y="0"/>
                  </a:moveTo>
                  <a:lnTo>
                    <a:pt x="167" y="48"/>
                  </a:lnTo>
                  <a:lnTo>
                    <a:pt x="72" y="48"/>
                  </a:lnTo>
                  <a:lnTo>
                    <a:pt x="0" y="71"/>
                  </a:lnTo>
                  <a:lnTo>
                    <a:pt x="48" y="107"/>
                  </a:lnTo>
                  <a:lnTo>
                    <a:pt x="238" y="131"/>
                  </a:lnTo>
                  <a:cubicBezTo>
                    <a:pt x="262" y="143"/>
                    <a:pt x="298" y="155"/>
                    <a:pt x="322" y="167"/>
                  </a:cubicBezTo>
                  <a:lnTo>
                    <a:pt x="405" y="167"/>
                  </a:lnTo>
                  <a:lnTo>
                    <a:pt x="536" y="107"/>
                  </a:lnTo>
                  <a:lnTo>
                    <a:pt x="536" y="60"/>
                  </a:lnTo>
                  <a:lnTo>
                    <a:pt x="417" y="48"/>
                  </a:lnTo>
                  <a:lnTo>
                    <a:pt x="381" y="12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30"/>
            <p:cNvSpPr/>
            <p:nvPr/>
          </p:nvSpPr>
          <p:spPr>
            <a:xfrm>
              <a:off x="4407075" y="2119725"/>
              <a:ext cx="13425" cy="7175"/>
            </a:xfrm>
            <a:custGeom>
              <a:avLst/>
              <a:gdLst/>
              <a:ahLst/>
              <a:cxnLst/>
              <a:rect l="l" t="t" r="r" b="b"/>
              <a:pathLst>
                <a:path w="537" h="287" extrusionOk="0">
                  <a:moveTo>
                    <a:pt x="382" y="1"/>
                  </a:moveTo>
                  <a:lnTo>
                    <a:pt x="203" y="13"/>
                  </a:lnTo>
                  <a:lnTo>
                    <a:pt x="13" y="72"/>
                  </a:lnTo>
                  <a:lnTo>
                    <a:pt x="1" y="120"/>
                  </a:lnTo>
                  <a:lnTo>
                    <a:pt x="144" y="180"/>
                  </a:lnTo>
                  <a:lnTo>
                    <a:pt x="251" y="263"/>
                  </a:lnTo>
                  <a:lnTo>
                    <a:pt x="418" y="287"/>
                  </a:lnTo>
                  <a:lnTo>
                    <a:pt x="537" y="180"/>
                  </a:lnTo>
                  <a:cubicBezTo>
                    <a:pt x="525" y="132"/>
                    <a:pt x="501" y="96"/>
                    <a:pt x="489" y="49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30"/>
            <p:cNvSpPr/>
            <p:nvPr/>
          </p:nvSpPr>
          <p:spPr>
            <a:xfrm>
              <a:off x="4397275" y="2391500"/>
              <a:ext cx="25900" cy="17275"/>
            </a:xfrm>
            <a:custGeom>
              <a:avLst/>
              <a:gdLst/>
              <a:ahLst/>
              <a:cxnLst/>
              <a:rect l="l" t="t" r="r" b="b"/>
              <a:pathLst>
                <a:path w="1036" h="691" extrusionOk="0">
                  <a:moveTo>
                    <a:pt x="274" y="0"/>
                  </a:moveTo>
                  <a:lnTo>
                    <a:pt x="119" y="36"/>
                  </a:lnTo>
                  <a:cubicBezTo>
                    <a:pt x="95" y="96"/>
                    <a:pt x="60" y="143"/>
                    <a:pt x="24" y="203"/>
                  </a:cubicBezTo>
                  <a:cubicBezTo>
                    <a:pt x="0" y="250"/>
                    <a:pt x="12" y="334"/>
                    <a:pt x="0" y="405"/>
                  </a:cubicBezTo>
                  <a:lnTo>
                    <a:pt x="71" y="500"/>
                  </a:lnTo>
                  <a:cubicBezTo>
                    <a:pt x="83" y="536"/>
                    <a:pt x="95" y="572"/>
                    <a:pt x="107" y="608"/>
                  </a:cubicBezTo>
                  <a:lnTo>
                    <a:pt x="143" y="584"/>
                  </a:lnTo>
                  <a:lnTo>
                    <a:pt x="238" y="631"/>
                  </a:lnTo>
                  <a:lnTo>
                    <a:pt x="191" y="679"/>
                  </a:lnTo>
                  <a:lnTo>
                    <a:pt x="298" y="691"/>
                  </a:lnTo>
                  <a:lnTo>
                    <a:pt x="393" y="643"/>
                  </a:lnTo>
                  <a:lnTo>
                    <a:pt x="536" y="643"/>
                  </a:lnTo>
                  <a:lnTo>
                    <a:pt x="714" y="572"/>
                  </a:lnTo>
                  <a:lnTo>
                    <a:pt x="833" y="488"/>
                  </a:lnTo>
                  <a:cubicBezTo>
                    <a:pt x="833" y="441"/>
                    <a:pt x="845" y="393"/>
                    <a:pt x="845" y="346"/>
                  </a:cubicBezTo>
                  <a:lnTo>
                    <a:pt x="929" y="310"/>
                  </a:lnTo>
                  <a:cubicBezTo>
                    <a:pt x="941" y="334"/>
                    <a:pt x="953" y="357"/>
                    <a:pt x="964" y="381"/>
                  </a:cubicBezTo>
                  <a:cubicBezTo>
                    <a:pt x="953" y="417"/>
                    <a:pt x="941" y="453"/>
                    <a:pt x="929" y="488"/>
                  </a:cubicBezTo>
                  <a:lnTo>
                    <a:pt x="1036" y="393"/>
                  </a:lnTo>
                  <a:lnTo>
                    <a:pt x="1036" y="310"/>
                  </a:lnTo>
                  <a:lnTo>
                    <a:pt x="929" y="203"/>
                  </a:lnTo>
                  <a:lnTo>
                    <a:pt x="476" y="36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30"/>
            <p:cNvSpPr/>
            <p:nvPr/>
          </p:nvSpPr>
          <p:spPr>
            <a:xfrm>
              <a:off x="4405300" y="2125700"/>
              <a:ext cx="6575" cy="3000"/>
            </a:xfrm>
            <a:custGeom>
              <a:avLst/>
              <a:gdLst/>
              <a:ahLst/>
              <a:cxnLst/>
              <a:rect l="l" t="t" r="r" b="b"/>
              <a:pathLst>
                <a:path w="263" h="120" extrusionOk="0">
                  <a:moveTo>
                    <a:pt x="24" y="0"/>
                  </a:moveTo>
                  <a:cubicBezTo>
                    <a:pt x="24" y="12"/>
                    <a:pt x="12" y="36"/>
                    <a:pt x="1" y="48"/>
                  </a:cubicBezTo>
                  <a:lnTo>
                    <a:pt x="131" y="95"/>
                  </a:lnTo>
                  <a:lnTo>
                    <a:pt x="203" y="119"/>
                  </a:lnTo>
                  <a:lnTo>
                    <a:pt x="262" y="95"/>
                  </a:lnTo>
                  <a:lnTo>
                    <a:pt x="143" y="1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30"/>
            <p:cNvSpPr/>
            <p:nvPr/>
          </p:nvSpPr>
          <p:spPr>
            <a:xfrm>
              <a:off x="4481800" y="2415900"/>
              <a:ext cx="3600" cy="3000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60" y="1"/>
                  </a:moveTo>
                  <a:lnTo>
                    <a:pt x="0" y="48"/>
                  </a:lnTo>
                  <a:cubicBezTo>
                    <a:pt x="0" y="60"/>
                    <a:pt x="0" y="72"/>
                    <a:pt x="0" y="84"/>
                  </a:cubicBezTo>
                  <a:lnTo>
                    <a:pt x="36" y="120"/>
                  </a:lnTo>
                  <a:lnTo>
                    <a:pt x="143" y="60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30"/>
            <p:cNvSpPr/>
            <p:nvPr/>
          </p:nvSpPr>
          <p:spPr>
            <a:xfrm>
              <a:off x="4490125" y="2405775"/>
              <a:ext cx="6275" cy="3000"/>
            </a:xfrm>
            <a:custGeom>
              <a:avLst/>
              <a:gdLst/>
              <a:ahLst/>
              <a:cxnLst/>
              <a:rect l="l" t="t" r="r" b="b"/>
              <a:pathLst>
                <a:path w="251" h="120" extrusionOk="0">
                  <a:moveTo>
                    <a:pt x="96" y="1"/>
                  </a:moveTo>
                  <a:lnTo>
                    <a:pt x="1" y="25"/>
                  </a:lnTo>
                  <a:lnTo>
                    <a:pt x="84" y="48"/>
                  </a:lnTo>
                  <a:lnTo>
                    <a:pt x="132" y="96"/>
                  </a:lnTo>
                  <a:lnTo>
                    <a:pt x="251" y="120"/>
                  </a:lnTo>
                  <a:lnTo>
                    <a:pt x="203" y="3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30"/>
            <p:cNvSpPr/>
            <p:nvPr/>
          </p:nvSpPr>
          <p:spPr>
            <a:xfrm>
              <a:off x="4435650" y="2412325"/>
              <a:ext cx="7475" cy="1825"/>
            </a:xfrm>
            <a:custGeom>
              <a:avLst/>
              <a:gdLst/>
              <a:ahLst/>
              <a:cxnLst/>
              <a:rect l="l" t="t" r="r" b="b"/>
              <a:pathLst>
                <a:path w="299" h="73" extrusionOk="0">
                  <a:moveTo>
                    <a:pt x="132" y="1"/>
                  </a:moveTo>
                  <a:lnTo>
                    <a:pt x="13" y="36"/>
                  </a:lnTo>
                  <a:cubicBezTo>
                    <a:pt x="13" y="48"/>
                    <a:pt x="13" y="60"/>
                    <a:pt x="1" y="72"/>
                  </a:cubicBezTo>
                  <a:lnTo>
                    <a:pt x="49" y="72"/>
                  </a:lnTo>
                  <a:lnTo>
                    <a:pt x="84" y="48"/>
                  </a:lnTo>
                  <a:lnTo>
                    <a:pt x="227" y="48"/>
                  </a:lnTo>
                  <a:lnTo>
                    <a:pt x="299" y="2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30"/>
            <p:cNvSpPr/>
            <p:nvPr/>
          </p:nvSpPr>
          <p:spPr>
            <a:xfrm>
              <a:off x="4485375" y="2405475"/>
              <a:ext cx="3600" cy="1525"/>
            </a:xfrm>
            <a:custGeom>
              <a:avLst/>
              <a:gdLst/>
              <a:ahLst/>
              <a:cxnLst/>
              <a:rect l="l" t="t" r="r" b="b"/>
              <a:pathLst>
                <a:path w="144" h="61" extrusionOk="0">
                  <a:moveTo>
                    <a:pt x="84" y="1"/>
                  </a:moveTo>
                  <a:lnTo>
                    <a:pt x="0" y="25"/>
                  </a:lnTo>
                  <a:lnTo>
                    <a:pt x="12" y="49"/>
                  </a:lnTo>
                  <a:lnTo>
                    <a:pt x="84" y="60"/>
                  </a:lnTo>
                  <a:lnTo>
                    <a:pt x="143" y="2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30"/>
            <p:cNvSpPr/>
            <p:nvPr/>
          </p:nvSpPr>
          <p:spPr>
            <a:xfrm>
              <a:off x="4420175" y="2305475"/>
              <a:ext cx="86050" cy="70575"/>
            </a:xfrm>
            <a:custGeom>
              <a:avLst/>
              <a:gdLst/>
              <a:ahLst/>
              <a:cxnLst/>
              <a:rect l="l" t="t" r="r" b="b"/>
              <a:pathLst>
                <a:path w="3442" h="2823" extrusionOk="0">
                  <a:moveTo>
                    <a:pt x="1227" y="0"/>
                  </a:moveTo>
                  <a:lnTo>
                    <a:pt x="989" y="72"/>
                  </a:lnTo>
                  <a:lnTo>
                    <a:pt x="763" y="48"/>
                  </a:lnTo>
                  <a:lnTo>
                    <a:pt x="679" y="84"/>
                  </a:lnTo>
                  <a:lnTo>
                    <a:pt x="501" y="143"/>
                  </a:lnTo>
                  <a:cubicBezTo>
                    <a:pt x="501" y="167"/>
                    <a:pt x="489" y="203"/>
                    <a:pt x="477" y="239"/>
                  </a:cubicBezTo>
                  <a:lnTo>
                    <a:pt x="429" y="286"/>
                  </a:lnTo>
                  <a:cubicBezTo>
                    <a:pt x="441" y="310"/>
                    <a:pt x="453" y="334"/>
                    <a:pt x="453" y="370"/>
                  </a:cubicBezTo>
                  <a:lnTo>
                    <a:pt x="572" y="381"/>
                  </a:lnTo>
                  <a:lnTo>
                    <a:pt x="620" y="417"/>
                  </a:lnTo>
                  <a:cubicBezTo>
                    <a:pt x="608" y="429"/>
                    <a:pt x="596" y="441"/>
                    <a:pt x="584" y="453"/>
                  </a:cubicBezTo>
                  <a:cubicBezTo>
                    <a:pt x="549" y="453"/>
                    <a:pt x="501" y="453"/>
                    <a:pt x="465" y="441"/>
                  </a:cubicBezTo>
                  <a:cubicBezTo>
                    <a:pt x="429" y="441"/>
                    <a:pt x="370" y="453"/>
                    <a:pt x="322" y="453"/>
                  </a:cubicBezTo>
                  <a:lnTo>
                    <a:pt x="203" y="560"/>
                  </a:lnTo>
                  <a:lnTo>
                    <a:pt x="191" y="655"/>
                  </a:lnTo>
                  <a:lnTo>
                    <a:pt x="251" y="703"/>
                  </a:lnTo>
                  <a:lnTo>
                    <a:pt x="346" y="691"/>
                  </a:lnTo>
                  <a:lnTo>
                    <a:pt x="525" y="655"/>
                  </a:lnTo>
                  <a:lnTo>
                    <a:pt x="549" y="691"/>
                  </a:lnTo>
                  <a:lnTo>
                    <a:pt x="418" y="739"/>
                  </a:lnTo>
                  <a:cubicBezTo>
                    <a:pt x="418" y="762"/>
                    <a:pt x="406" y="786"/>
                    <a:pt x="394" y="810"/>
                  </a:cubicBezTo>
                  <a:lnTo>
                    <a:pt x="465" y="810"/>
                  </a:lnTo>
                  <a:lnTo>
                    <a:pt x="549" y="751"/>
                  </a:lnTo>
                  <a:lnTo>
                    <a:pt x="644" y="751"/>
                  </a:lnTo>
                  <a:lnTo>
                    <a:pt x="668" y="786"/>
                  </a:lnTo>
                  <a:lnTo>
                    <a:pt x="560" y="834"/>
                  </a:lnTo>
                  <a:cubicBezTo>
                    <a:pt x="549" y="846"/>
                    <a:pt x="537" y="870"/>
                    <a:pt x="525" y="893"/>
                  </a:cubicBezTo>
                  <a:lnTo>
                    <a:pt x="608" y="965"/>
                  </a:lnTo>
                  <a:lnTo>
                    <a:pt x="739" y="977"/>
                  </a:lnTo>
                  <a:lnTo>
                    <a:pt x="668" y="989"/>
                  </a:lnTo>
                  <a:lnTo>
                    <a:pt x="572" y="989"/>
                  </a:lnTo>
                  <a:lnTo>
                    <a:pt x="489" y="1036"/>
                  </a:lnTo>
                  <a:lnTo>
                    <a:pt x="489" y="1096"/>
                  </a:lnTo>
                  <a:lnTo>
                    <a:pt x="549" y="1179"/>
                  </a:lnTo>
                  <a:lnTo>
                    <a:pt x="489" y="1203"/>
                  </a:lnTo>
                  <a:lnTo>
                    <a:pt x="429" y="1179"/>
                  </a:lnTo>
                  <a:lnTo>
                    <a:pt x="310" y="1191"/>
                  </a:lnTo>
                  <a:lnTo>
                    <a:pt x="215" y="1143"/>
                  </a:lnTo>
                  <a:lnTo>
                    <a:pt x="132" y="1143"/>
                  </a:lnTo>
                  <a:lnTo>
                    <a:pt x="13" y="1227"/>
                  </a:lnTo>
                  <a:lnTo>
                    <a:pt x="13" y="1310"/>
                  </a:lnTo>
                  <a:cubicBezTo>
                    <a:pt x="13" y="1334"/>
                    <a:pt x="25" y="1382"/>
                    <a:pt x="37" y="1405"/>
                  </a:cubicBezTo>
                  <a:cubicBezTo>
                    <a:pt x="48" y="1441"/>
                    <a:pt x="13" y="1465"/>
                    <a:pt x="1" y="1501"/>
                  </a:cubicBezTo>
                  <a:lnTo>
                    <a:pt x="25" y="1572"/>
                  </a:lnTo>
                  <a:lnTo>
                    <a:pt x="191" y="1679"/>
                  </a:lnTo>
                  <a:lnTo>
                    <a:pt x="191" y="1727"/>
                  </a:lnTo>
                  <a:lnTo>
                    <a:pt x="358" y="1834"/>
                  </a:lnTo>
                  <a:lnTo>
                    <a:pt x="465" y="1870"/>
                  </a:lnTo>
                  <a:lnTo>
                    <a:pt x="537" y="1858"/>
                  </a:lnTo>
                  <a:lnTo>
                    <a:pt x="644" y="1858"/>
                  </a:lnTo>
                  <a:lnTo>
                    <a:pt x="763" y="1763"/>
                  </a:lnTo>
                  <a:lnTo>
                    <a:pt x="727" y="1643"/>
                  </a:lnTo>
                  <a:cubicBezTo>
                    <a:pt x="739" y="1620"/>
                    <a:pt x="751" y="1596"/>
                    <a:pt x="763" y="1572"/>
                  </a:cubicBezTo>
                  <a:lnTo>
                    <a:pt x="846" y="1513"/>
                  </a:lnTo>
                  <a:lnTo>
                    <a:pt x="787" y="1596"/>
                  </a:lnTo>
                  <a:lnTo>
                    <a:pt x="763" y="1655"/>
                  </a:lnTo>
                  <a:lnTo>
                    <a:pt x="822" y="1715"/>
                  </a:lnTo>
                  <a:cubicBezTo>
                    <a:pt x="834" y="1751"/>
                    <a:pt x="846" y="1786"/>
                    <a:pt x="858" y="1822"/>
                  </a:cubicBezTo>
                  <a:lnTo>
                    <a:pt x="930" y="1846"/>
                  </a:lnTo>
                  <a:lnTo>
                    <a:pt x="1025" y="1810"/>
                  </a:lnTo>
                  <a:lnTo>
                    <a:pt x="1025" y="1763"/>
                  </a:lnTo>
                  <a:lnTo>
                    <a:pt x="1096" y="1691"/>
                  </a:lnTo>
                  <a:lnTo>
                    <a:pt x="1132" y="1727"/>
                  </a:lnTo>
                  <a:lnTo>
                    <a:pt x="1108" y="1763"/>
                  </a:lnTo>
                  <a:lnTo>
                    <a:pt x="1108" y="1834"/>
                  </a:lnTo>
                  <a:lnTo>
                    <a:pt x="1215" y="1965"/>
                  </a:lnTo>
                  <a:lnTo>
                    <a:pt x="1370" y="2036"/>
                  </a:lnTo>
                  <a:lnTo>
                    <a:pt x="1465" y="2048"/>
                  </a:lnTo>
                  <a:lnTo>
                    <a:pt x="1561" y="2024"/>
                  </a:lnTo>
                  <a:lnTo>
                    <a:pt x="1620" y="2048"/>
                  </a:lnTo>
                  <a:lnTo>
                    <a:pt x="1584" y="2072"/>
                  </a:lnTo>
                  <a:lnTo>
                    <a:pt x="1513" y="2072"/>
                  </a:lnTo>
                  <a:lnTo>
                    <a:pt x="1465" y="2120"/>
                  </a:lnTo>
                  <a:lnTo>
                    <a:pt x="1382" y="2144"/>
                  </a:lnTo>
                  <a:cubicBezTo>
                    <a:pt x="1370" y="2155"/>
                    <a:pt x="1358" y="2167"/>
                    <a:pt x="1346" y="2191"/>
                  </a:cubicBezTo>
                  <a:lnTo>
                    <a:pt x="1453" y="2263"/>
                  </a:lnTo>
                  <a:lnTo>
                    <a:pt x="1453" y="2322"/>
                  </a:lnTo>
                  <a:lnTo>
                    <a:pt x="1382" y="2322"/>
                  </a:lnTo>
                  <a:lnTo>
                    <a:pt x="1311" y="2298"/>
                  </a:lnTo>
                  <a:lnTo>
                    <a:pt x="1311" y="2346"/>
                  </a:lnTo>
                  <a:lnTo>
                    <a:pt x="1370" y="2394"/>
                  </a:lnTo>
                  <a:lnTo>
                    <a:pt x="1561" y="2429"/>
                  </a:lnTo>
                  <a:lnTo>
                    <a:pt x="1692" y="2477"/>
                  </a:lnTo>
                  <a:lnTo>
                    <a:pt x="1822" y="2465"/>
                  </a:lnTo>
                  <a:cubicBezTo>
                    <a:pt x="1882" y="2489"/>
                    <a:pt x="1930" y="2513"/>
                    <a:pt x="1977" y="2525"/>
                  </a:cubicBezTo>
                  <a:lnTo>
                    <a:pt x="1977" y="2453"/>
                  </a:lnTo>
                  <a:lnTo>
                    <a:pt x="2061" y="2477"/>
                  </a:lnTo>
                  <a:lnTo>
                    <a:pt x="2096" y="2525"/>
                  </a:lnTo>
                  <a:cubicBezTo>
                    <a:pt x="2108" y="2572"/>
                    <a:pt x="2120" y="2608"/>
                    <a:pt x="2132" y="2644"/>
                  </a:cubicBezTo>
                  <a:lnTo>
                    <a:pt x="2227" y="2715"/>
                  </a:lnTo>
                  <a:lnTo>
                    <a:pt x="2311" y="2715"/>
                  </a:lnTo>
                  <a:lnTo>
                    <a:pt x="2406" y="2655"/>
                  </a:lnTo>
                  <a:cubicBezTo>
                    <a:pt x="2406" y="2620"/>
                    <a:pt x="2394" y="2596"/>
                    <a:pt x="2394" y="2572"/>
                  </a:cubicBezTo>
                  <a:lnTo>
                    <a:pt x="2227" y="2501"/>
                  </a:lnTo>
                  <a:lnTo>
                    <a:pt x="2168" y="2477"/>
                  </a:lnTo>
                  <a:lnTo>
                    <a:pt x="2227" y="2465"/>
                  </a:lnTo>
                  <a:cubicBezTo>
                    <a:pt x="2263" y="2465"/>
                    <a:pt x="2287" y="2477"/>
                    <a:pt x="2323" y="2477"/>
                  </a:cubicBezTo>
                  <a:lnTo>
                    <a:pt x="2442" y="2548"/>
                  </a:lnTo>
                  <a:cubicBezTo>
                    <a:pt x="2454" y="2560"/>
                    <a:pt x="2477" y="2584"/>
                    <a:pt x="2489" y="2608"/>
                  </a:cubicBezTo>
                  <a:cubicBezTo>
                    <a:pt x="2501" y="2632"/>
                    <a:pt x="2525" y="2667"/>
                    <a:pt x="2537" y="2691"/>
                  </a:cubicBezTo>
                  <a:lnTo>
                    <a:pt x="2584" y="2691"/>
                  </a:lnTo>
                  <a:lnTo>
                    <a:pt x="2620" y="2632"/>
                  </a:lnTo>
                  <a:lnTo>
                    <a:pt x="2680" y="2620"/>
                  </a:lnTo>
                  <a:lnTo>
                    <a:pt x="2739" y="2691"/>
                  </a:lnTo>
                  <a:lnTo>
                    <a:pt x="2882" y="2751"/>
                  </a:lnTo>
                  <a:lnTo>
                    <a:pt x="2977" y="2751"/>
                  </a:lnTo>
                  <a:lnTo>
                    <a:pt x="2977" y="2703"/>
                  </a:lnTo>
                  <a:lnTo>
                    <a:pt x="2870" y="2632"/>
                  </a:lnTo>
                  <a:cubicBezTo>
                    <a:pt x="2870" y="2620"/>
                    <a:pt x="2870" y="2608"/>
                    <a:pt x="2870" y="2608"/>
                  </a:cubicBezTo>
                  <a:lnTo>
                    <a:pt x="2930" y="2608"/>
                  </a:lnTo>
                  <a:lnTo>
                    <a:pt x="3049" y="2655"/>
                  </a:lnTo>
                  <a:lnTo>
                    <a:pt x="3096" y="2703"/>
                  </a:lnTo>
                  <a:lnTo>
                    <a:pt x="3132" y="2703"/>
                  </a:lnTo>
                  <a:cubicBezTo>
                    <a:pt x="3144" y="2727"/>
                    <a:pt x="3156" y="2751"/>
                    <a:pt x="3168" y="2786"/>
                  </a:cubicBezTo>
                  <a:lnTo>
                    <a:pt x="3239" y="2822"/>
                  </a:lnTo>
                  <a:lnTo>
                    <a:pt x="3299" y="2810"/>
                  </a:lnTo>
                  <a:lnTo>
                    <a:pt x="3335" y="2751"/>
                  </a:lnTo>
                  <a:lnTo>
                    <a:pt x="3287" y="2679"/>
                  </a:lnTo>
                  <a:lnTo>
                    <a:pt x="3216" y="2667"/>
                  </a:lnTo>
                  <a:lnTo>
                    <a:pt x="3144" y="2632"/>
                  </a:lnTo>
                  <a:lnTo>
                    <a:pt x="3180" y="2608"/>
                  </a:lnTo>
                  <a:lnTo>
                    <a:pt x="3239" y="2620"/>
                  </a:lnTo>
                  <a:lnTo>
                    <a:pt x="3311" y="2632"/>
                  </a:lnTo>
                  <a:lnTo>
                    <a:pt x="3406" y="2572"/>
                  </a:lnTo>
                  <a:lnTo>
                    <a:pt x="3442" y="2525"/>
                  </a:lnTo>
                  <a:lnTo>
                    <a:pt x="3442" y="2477"/>
                  </a:lnTo>
                  <a:lnTo>
                    <a:pt x="3311" y="2405"/>
                  </a:lnTo>
                  <a:lnTo>
                    <a:pt x="3239" y="2417"/>
                  </a:lnTo>
                  <a:lnTo>
                    <a:pt x="3132" y="2394"/>
                  </a:lnTo>
                  <a:cubicBezTo>
                    <a:pt x="3108" y="2346"/>
                    <a:pt x="3085" y="2310"/>
                    <a:pt x="3049" y="2274"/>
                  </a:cubicBezTo>
                  <a:lnTo>
                    <a:pt x="2918" y="2263"/>
                  </a:lnTo>
                  <a:lnTo>
                    <a:pt x="2715" y="2132"/>
                  </a:lnTo>
                  <a:lnTo>
                    <a:pt x="2656" y="2048"/>
                  </a:lnTo>
                  <a:lnTo>
                    <a:pt x="2513" y="2024"/>
                  </a:lnTo>
                  <a:lnTo>
                    <a:pt x="2370" y="1834"/>
                  </a:lnTo>
                  <a:lnTo>
                    <a:pt x="2168" y="1643"/>
                  </a:lnTo>
                  <a:cubicBezTo>
                    <a:pt x="2144" y="1584"/>
                    <a:pt x="2120" y="1524"/>
                    <a:pt x="2108" y="1465"/>
                  </a:cubicBezTo>
                  <a:lnTo>
                    <a:pt x="1989" y="1322"/>
                  </a:lnTo>
                  <a:lnTo>
                    <a:pt x="2013" y="1120"/>
                  </a:lnTo>
                  <a:cubicBezTo>
                    <a:pt x="1977" y="1084"/>
                    <a:pt x="1953" y="1036"/>
                    <a:pt x="1930" y="989"/>
                  </a:cubicBezTo>
                  <a:cubicBezTo>
                    <a:pt x="1918" y="917"/>
                    <a:pt x="1906" y="846"/>
                    <a:pt x="1894" y="762"/>
                  </a:cubicBezTo>
                  <a:cubicBezTo>
                    <a:pt x="1882" y="751"/>
                    <a:pt x="1882" y="727"/>
                    <a:pt x="1870" y="715"/>
                  </a:cubicBezTo>
                  <a:lnTo>
                    <a:pt x="1942" y="643"/>
                  </a:lnTo>
                  <a:lnTo>
                    <a:pt x="1930" y="596"/>
                  </a:lnTo>
                  <a:lnTo>
                    <a:pt x="1822" y="572"/>
                  </a:lnTo>
                  <a:lnTo>
                    <a:pt x="1715" y="596"/>
                  </a:lnTo>
                  <a:lnTo>
                    <a:pt x="1644" y="548"/>
                  </a:lnTo>
                  <a:lnTo>
                    <a:pt x="1668" y="524"/>
                  </a:lnTo>
                  <a:lnTo>
                    <a:pt x="1846" y="548"/>
                  </a:lnTo>
                  <a:lnTo>
                    <a:pt x="2001" y="500"/>
                  </a:lnTo>
                  <a:lnTo>
                    <a:pt x="2037" y="358"/>
                  </a:lnTo>
                  <a:cubicBezTo>
                    <a:pt x="2037" y="334"/>
                    <a:pt x="2025" y="310"/>
                    <a:pt x="2013" y="286"/>
                  </a:cubicBezTo>
                  <a:lnTo>
                    <a:pt x="1906" y="286"/>
                  </a:lnTo>
                  <a:lnTo>
                    <a:pt x="1787" y="298"/>
                  </a:lnTo>
                  <a:lnTo>
                    <a:pt x="1787" y="298"/>
                  </a:lnTo>
                  <a:lnTo>
                    <a:pt x="1834" y="262"/>
                  </a:lnTo>
                  <a:lnTo>
                    <a:pt x="2013" y="239"/>
                  </a:lnTo>
                  <a:cubicBezTo>
                    <a:pt x="2025" y="227"/>
                    <a:pt x="2037" y="215"/>
                    <a:pt x="2049" y="191"/>
                  </a:cubicBezTo>
                  <a:lnTo>
                    <a:pt x="2001" y="155"/>
                  </a:lnTo>
                  <a:lnTo>
                    <a:pt x="1763" y="131"/>
                  </a:lnTo>
                  <a:lnTo>
                    <a:pt x="1453" y="72"/>
                  </a:lnTo>
                  <a:lnTo>
                    <a:pt x="1334" y="12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30"/>
            <p:cNvSpPr/>
            <p:nvPr/>
          </p:nvSpPr>
          <p:spPr>
            <a:xfrm>
              <a:off x="4515125" y="2409350"/>
              <a:ext cx="8975" cy="2700"/>
            </a:xfrm>
            <a:custGeom>
              <a:avLst/>
              <a:gdLst/>
              <a:ahLst/>
              <a:cxnLst/>
              <a:rect l="l" t="t" r="r" b="b"/>
              <a:pathLst>
                <a:path w="359" h="108" extrusionOk="0">
                  <a:moveTo>
                    <a:pt x="251" y="1"/>
                  </a:moveTo>
                  <a:lnTo>
                    <a:pt x="72" y="36"/>
                  </a:lnTo>
                  <a:lnTo>
                    <a:pt x="1" y="96"/>
                  </a:lnTo>
                  <a:lnTo>
                    <a:pt x="49" y="108"/>
                  </a:lnTo>
                  <a:lnTo>
                    <a:pt x="120" y="84"/>
                  </a:lnTo>
                  <a:lnTo>
                    <a:pt x="310" y="72"/>
                  </a:lnTo>
                  <a:lnTo>
                    <a:pt x="358" y="36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30"/>
            <p:cNvSpPr/>
            <p:nvPr/>
          </p:nvSpPr>
          <p:spPr>
            <a:xfrm>
              <a:off x="4745225" y="2315900"/>
              <a:ext cx="14025" cy="12525"/>
            </a:xfrm>
            <a:custGeom>
              <a:avLst/>
              <a:gdLst/>
              <a:ahLst/>
              <a:cxnLst/>
              <a:rect l="l" t="t" r="r" b="b"/>
              <a:pathLst>
                <a:path w="561" h="501" extrusionOk="0">
                  <a:moveTo>
                    <a:pt x="274" y="0"/>
                  </a:moveTo>
                  <a:lnTo>
                    <a:pt x="143" y="72"/>
                  </a:lnTo>
                  <a:lnTo>
                    <a:pt x="96" y="203"/>
                  </a:lnTo>
                  <a:lnTo>
                    <a:pt x="0" y="286"/>
                  </a:lnTo>
                  <a:lnTo>
                    <a:pt x="0" y="345"/>
                  </a:lnTo>
                  <a:lnTo>
                    <a:pt x="155" y="381"/>
                  </a:lnTo>
                  <a:lnTo>
                    <a:pt x="203" y="429"/>
                  </a:lnTo>
                  <a:lnTo>
                    <a:pt x="334" y="453"/>
                  </a:lnTo>
                  <a:lnTo>
                    <a:pt x="429" y="500"/>
                  </a:lnTo>
                  <a:lnTo>
                    <a:pt x="548" y="500"/>
                  </a:lnTo>
                  <a:lnTo>
                    <a:pt x="560" y="441"/>
                  </a:lnTo>
                  <a:lnTo>
                    <a:pt x="477" y="310"/>
                  </a:lnTo>
                  <a:cubicBezTo>
                    <a:pt x="477" y="274"/>
                    <a:pt x="477" y="238"/>
                    <a:pt x="465" y="203"/>
                  </a:cubicBezTo>
                  <a:lnTo>
                    <a:pt x="322" y="95"/>
                  </a:lnTo>
                  <a:cubicBezTo>
                    <a:pt x="310" y="60"/>
                    <a:pt x="286" y="36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30"/>
            <p:cNvSpPr/>
            <p:nvPr/>
          </p:nvSpPr>
          <p:spPr>
            <a:xfrm>
              <a:off x="4385350" y="2105450"/>
              <a:ext cx="21475" cy="14900"/>
            </a:xfrm>
            <a:custGeom>
              <a:avLst/>
              <a:gdLst/>
              <a:ahLst/>
              <a:cxnLst/>
              <a:rect l="l" t="t" r="r" b="b"/>
              <a:pathLst>
                <a:path w="859" h="596" extrusionOk="0">
                  <a:moveTo>
                    <a:pt x="251" y="0"/>
                  </a:moveTo>
                  <a:lnTo>
                    <a:pt x="167" y="24"/>
                  </a:lnTo>
                  <a:lnTo>
                    <a:pt x="48" y="36"/>
                  </a:lnTo>
                  <a:lnTo>
                    <a:pt x="13" y="36"/>
                  </a:lnTo>
                  <a:cubicBezTo>
                    <a:pt x="13" y="60"/>
                    <a:pt x="1" y="84"/>
                    <a:pt x="1" y="108"/>
                  </a:cubicBezTo>
                  <a:lnTo>
                    <a:pt x="132" y="286"/>
                  </a:lnTo>
                  <a:cubicBezTo>
                    <a:pt x="132" y="322"/>
                    <a:pt x="120" y="358"/>
                    <a:pt x="108" y="393"/>
                  </a:cubicBezTo>
                  <a:cubicBezTo>
                    <a:pt x="144" y="441"/>
                    <a:pt x="167" y="489"/>
                    <a:pt x="191" y="536"/>
                  </a:cubicBezTo>
                  <a:cubicBezTo>
                    <a:pt x="239" y="560"/>
                    <a:pt x="287" y="572"/>
                    <a:pt x="346" y="596"/>
                  </a:cubicBezTo>
                  <a:lnTo>
                    <a:pt x="453" y="596"/>
                  </a:lnTo>
                  <a:lnTo>
                    <a:pt x="465" y="548"/>
                  </a:lnTo>
                  <a:lnTo>
                    <a:pt x="370" y="500"/>
                  </a:lnTo>
                  <a:lnTo>
                    <a:pt x="370" y="453"/>
                  </a:lnTo>
                  <a:lnTo>
                    <a:pt x="477" y="429"/>
                  </a:lnTo>
                  <a:lnTo>
                    <a:pt x="537" y="358"/>
                  </a:lnTo>
                  <a:lnTo>
                    <a:pt x="560" y="298"/>
                  </a:lnTo>
                  <a:lnTo>
                    <a:pt x="739" y="262"/>
                  </a:lnTo>
                  <a:lnTo>
                    <a:pt x="822" y="262"/>
                  </a:lnTo>
                  <a:lnTo>
                    <a:pt x="858" y="227"/>
                  </a:lnTo>
                  <a:lnTo>
                    <a:pt x="763" y="203"/>
                  </a:lnTo>
                  <a:lnTo>
                    <a:pt x="644" y="215"/>
                  </a:lnTo>
                  <a:lnTo>
                    <a:pt x="406" y="9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30"/>
            <p:cNvSpPr/>
            <p:nvPr/>
          </p:nvSpPr>
          <p:spPr>
            <a:xfrm>
              <a:off x="5505450" y="3183850"/>
              <a:ext cx="5075" cy="4800"/>
            </a:xfrm>
            <a:custGeom>
              <a:avLst/>
              <a:gdLst/>
              <a:ahLst/>
              <a:cxnLst/>
              <a:rect l="l" t="t" r="r" b="b"/>
              <a:pathLst>
                <a:path w="203" h="192" extrusionOk="0">
                  <a:moveTo>
                    <a:pt x="0" y="1"/>
                  </a:moveTo>
                  <a:lnTo>
                    <a:pt x="0" y="60"/>
                  </a:lnTo>
                  <a:lnTo>
                    <a:pt x="107" y="120"/>
                  </a:lnTo>
                  <a:cubicBezTo>
                    <a:pt x="119" y="144"/>
                    <a:pt x="143" y="167"/>
                    <a:pt x="167" y="191"/>
                  </a:cubicBezTo>
                  <a:lnTo>
                    <a:pt x="202" y="132"/>
                  </a:lnTo>
                  <a:lnTo>
                    <a:pt x="107" y="48"/>
                  </a:lnTo>
                  <a:lnTo>
                    <a:pt x="48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30"/>
            <p:cNvSpPr/>
            <p:nvPr/>
          </p:nvSpPr>
          <p:spPr>
            <a:xfrm>
              <a:off x="5465850" y="3242200"/>
              <a:ext cx="30675" cy="40500"/>
            </a:xfrm>
            <a:custGeom>
              <a:avLst/>
              <a:gdLst/>
              <a:ahLst/>
              <a:cxnLst/>
              <a:rect l="l" t="t" r="r" b="b"/>
              <a:pathLst>
                <a:path w="1227" h="1620" extrusionOk="0">
                  <a:moveTo>
                    <a:pt x="905" y="0"/>
                  </a:moveTo>
                  <a:cubicBezTo>
                    <a:pt x="905" y="24"/>
                    <a:pt x="905" y="48"/>
                    <a:pt x="893" y="60"/>
                  </a:cubicBezTo>
                  <a:lnTo>
                    <a:pt x="786" y="48"/>
                  </a:lnTo>
                  <a:lnTo>
                    <a:pt x="632" y="107"/>
                  </a:lnTo>
                  <a:lnTo>
                    <a:pt x="477" y="203"/>
                  </a:lnTo>
                  <a:lnTo>
                    <a:pt x="489" y="250"/>
                  </a:lnTo>
                  <a:lnTo>
                    <a:pt x="453" y="286"/>
                  </a:lnTo>
                  <a:lnTo>
                    <a:pt x="405" y="310"/>
                  </a:lnTo>
                  <a:lnTo>
                    <a:pt x="227" y="417"/>
                  </a:lnTo>
                  <a:lnTo>
                    <a:pt x="120" y="548"/>
                  </a:lnTo>
                  <a:lnTo>
                    <a:pt x="72" y="560"/>
                  </a:lnTo>
                  <a:lnTo>
                    <a:pt x="96" y="608"/>
                  </a:lnTo>
                  <a:cubicBezTo>
                    <a:pt x="72" y="655"/>
                    <a:pt x="60" y="703"/>
                    <a:pt x="36" y="762"/>
                  </a:cubicBezTo>
                  <a:cubicBezTo>
                    <a:pt x="24" y="810"/>
                    <a:pt x="12" y="869"/>
                    <a:pt x="0" y="917"/>
                  </a:cubicBezTo>
                  <a:lnTo>
                    <a:pt x="48" y="965"/>
                  </a:lnTo>
                  <a:lnTo>
                    <a:pt x="48" y="1012"/>
                  </a:lnTo>
                  <a:lnTo>
                    <a:pt x="12" y="1012"/>
                  </a:lnTo>
                  <a:lnTo>
                    <a:pt x="0" y="1060"/>
                  </a:lnTo>
                  <a:lnTo>
                    <a:pt x="24" y="1143"/>
                  </a:lnTo>
                  <a:lnTo>
                    <a:pt x="84" y="1167"/>
                  </a:lnTo>
                  <a:lnTo>
                    <a:pt x="84" y="1227"/>
                  </a:lnTo>
                  <a:lnTo>
                    <a:pt x="227" y="1310"/>
                  </a:lnTo>
                  <a:cubicBezTo>
                    <a:pt x="239" y="1346"/>
                    <a:pt x="251" y="1393"/>
                    <a:pt x="274" y="1429"/>
                  </a:cubicBezTo>
                  <a:cubicBezTo>
                    <a:pt x="251" y="1453"/>
                    <a:pt x="239" y="1477"/>
                    <a:pt x="227" y="1512"/>
                  </a:cubicBezTo>
                  <a:cubicBezTo>
                    <a:pt x="227" y="1536"/>
                    <a:pt x="215" y="1548"/>
                    <a:pt x="215" y="1572"/>
                  </a:cubicBezTo>
                  <a:lnTo>
                    <a:pt x="298" y="1572"/>
                  </a:lnTo>
                  <a:lnTo>
                    <a:pt x="370" y="1620"/>
                  </a:lnTo>
                  <a:lnTo>
                    <a:pt x="370" y="1536"/>
                  </a:lnTo>
                  <a:lnTo>
                    <a:pt x="429" y="1453"/>
                  </a:lnTo>
                  <a:cubicBezTo>
                    <a:pt x="429" y="1417"/>
                    <a:pt x="417" y="1370"/>
                    <a:pt x="417" y="1322"/>
                  </a:cubicBezTo>
                  <a:lnTo>
                    <a:pt x="536" y="1274"/>
                  </a:lnTo>
                  <a:lnTo>
                    <a:pt x="727" y="1167"/>
                  </a:lnTo>
                  <a:cubicBezTo>
                    <a:pt x="739" y="1143"/>
                    <a:pt x="751" y="1108"/>
                    <a:pt x="762" y="1084"/>
                  </a:cubicBezTo>
                  <a:lnTo>
                    <a:pt x="810" y="1060"/>
                  </a:lnTo>
                  <a:lnTo>
                    <a:pt x="774" y="1036"/>
                  </a:lnTo>
                  <a:cubicBezTo>
                    <a:pt x="798" y="989"/>
                    <a:pt x="822" y="941"/>
                    <a:pt x="858" y="893"/>
                  </a:cubicBezTo>
                  <a:cubicBezTo>
                    <a:pt x="882" y="858"/>
                    <a:pt x="893" y="834"/>
                    <a:pt x="905" y="798"/>
                  </a:cubicBezTo>
                  <a:lnTo>
                    <a:pt x="917" y="679"/>
                  </a:lnTo>
                  <a:lnTo>
                    <a:pt x="1013" y="619"/>
                  </a:lnTo>
                  <a:cubicBezTo>
                    <a:pt x="1048" y="560"/>
                    <a:pt x="1084" y="500"/>
                    <a:pt x="1108" y="429"/>
                  </a:cubicBezTo>
                  <a:cubicBezTo>
                    <a:pt x="1132" y="405"/>
                    <a:pt x="1167" y="369"/>
                    <a:pt x="1191" y="346"/>
                  </a:cubicBezTo>
                  <a:lnTo>
                    <a:pt x="1227" y="357"/>
                  </a:lnTo>
                  <a:lnTo>
                    <a:pt x="1227" y="274"/>
                  </a:lnTo>
                  <a:lnTo>
                    <a:pt x="1155" y="191"/>
                  </a:lnTo>
                  <a:lnTo>
                    <a:pt x="1120" y="179"/>
                  </a:lnTo>
                  <a:cubicBezTo>
                    <a:pt x="1120" y="143"/>
                    <a:pt x="1096" y="119"/>
                    <a:pt x="1096" y="84"/>
                  </a:cubicBezTo>
                  <a:cubicBezTo>
                    <a:pt x="1048" y="60"/>
                    <a:pt x="1013" y="36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30"/>
            <p:cNvSpPr/>
            <p:nvPr/>
          </p:nvSpPr>
          <p:spPr>
            <a:xfrm>
              <a:off x="5303925" y="3255300"/>
              <a:ext cx="33650" cy="19950"/>
            </a:xfrm>
            <a:custGeom>
              <a:avLst/>
              <a:gdLst/>
              <a:ahLst/>
              <a:cxnLst/>
              <a:rect l="l" t="t" r="r" b="b"/>
              <a:pathLst>
                <a:path w="1346" h="798" extrusionOk="0">
                  <a:moveTo>
                    <a:pt x="417" y="0"/>
                  </a:moveTo>
                  <a:cubicBezTo>
                    <a:pt x="405" y="24"/>
                    <a:pt x="381" y="48"/>
                    <a:pt x="370" y="60"/>
                  </a:cubicBezTo>
                  <a:lnTo>
                    <a:pt x="179" y="84"/>
                  </a:lnTo>
                  <a:lnTo>
                    <a:pt x="12" y="143"/>
                  </a:lnTo>
                  <a:cubicBezTo>
                    <a:pt x="24" y="167"/>
                    <a:pt x="24" y="203"/>
                    <a:pt x="36" y="226"/>
                  </a:cubicBezTo>
                  <a:cubicBezTo>
                    <a:pt x="24" y="274"/>
                    <a:pt x="12" y="322"/>
                    <a:pt x="0" y="369"/>
                  </a:cubicBezTo>
                  <a:cubicBezTo>
                    <a:pt x="12" y="405"/>
                    <a:pt x="24" y="441"/>
                    <a:pt x="36" y="465"/>
                  </a:cubicBezTo>
                  <a:lnTo>
                    <a:pt x="12" y="512"/>
                  </a:lnTo>
                  <a:lnTo>
                    <a:pt x="84" y="595"/>
                  </a:lnTo>
                  <a:lnTo>
                    <a:pt x="203" y="631"/>
                  </a:lnTo>
                  <a:cubicBezTo>
                    <a:pt x="215" y="655"/>
                    <a:pt x="239" y="679"/>
                    <a:pt x="262" y="703"/>
                  </a:cubicBezTo>
                  <a:cubicBezTo>
                    <a:pt x="274" y="715"/>
                    <a:pt x="310" y="715"/>
                    <a:pt x="334" y="715"/>
                  </a:cubicBezTo>
                  <a:lnTo>
                    <a:pt x="417" y="798"/>
                  </a:lnTo>
                  <a:lnTo>
                    <a:pt x="489" y="798"/>
                  </a:lnTo>
                  <a:lnTo>
                    <a:pt x="548" y="738"/>
                  </a:lnTo>
                  <a:lnTo>
                    <a:pt x="632" y="750"/>
                  </a:lnTo>
                  <a:lnTo>
                    <a:pt x="715" y="798"/>
                  </a:lnTo>
                  <a:lnTo>
                    <a:pt x="798" y="750"/>
                  </a:lnTo>
                  <a:lnTo>
                    <a:pt x="822" y="715"/>
                  </a:lnTo>
                  <a:lnTo>
                    <a:pt x="929" y="726"/>
                  </a:lnTo>
                  <a:lnTo>
                    <a:pt x="1024" y="691"/>
                  </a:lnTo>
                  <a:lnTo>
                    <a:pt x="1024" y="619"/>
                  </a:lnTo>
                  <a:cubicBezTo>
                    <a:pt x="1060" y="584"/>
                    <a:pt x="1096" y="548"/>
                    <a:pt x="1120" y="524"/>
                  </a:cubicBezTo>
                  <a:lnTo>
                    <a:pt x="1191" y="500"/>
                  </a:lnTo>
                  <a:lnTo>
                    <a:pt x="1227" y="453"/>
                  </a:lnTo>
                  <a:cubicBezTo>
                    <a:pt x="1263" y="429"/>
                    <a:pt x="1310" y="417"/>
                    <a:pt x="1346" y="393"/>
                  </a:cubicBezTo>
                  <a:cubicBezTo>
                    <a:pt x="1346" y="345"/>
                    <a:pt x="1334" y="310"/>
                    <a:pt x="1334" y="274"/>
                  </a:cubicBezTo>
                  <a:lnTo>
                    <a:pt x="1239" y="179"/>
                  </a:lnTo>
                  <a:lnTo>
                    <a:pt x="1132" y="119"/>
                  </a:lnTo>
                  <a:lnTo>
                    <a:pt x="1036" y="131"/>
                  </a:lnTo>
                  <a:cubicBezTo>
                    <a:pt x="1036" y="131"/>
                    <a:pt x="989" y="84"/>
                    <a:pt x="989" y="84"/>
                  </a:cubicBezTo>
                  <a:lnTo>
                    <a:pt x="882" y="60"/>
                  </a:lnTo>
                  <a:lnTo>
                    <a:pt x="822" y="36"/>
                  </a:lnTo>
                  <a:lnTo>
                    <a:pt x="739" y="48"/>
                  </a:lnTo>
                  <a:lnTo>
                    <a:pt x="632" y="12"/>
                  </a:lnTo>
                  <a:lnTo>
                    <a:pt x="512" y="12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30"/>
            <p:cNvSpPr/>
            <p:nvPr/>
          </p:nvSpPr>
          <p:spPr>
            <a:xfrm>
              <a:off x="5496800" y="3160050"/>
              <a:ext cx="7175" cy="5375"/>
            </a:xfrm>
            <a:custGeom>
              <a:avLst/>
              <a:gdLst/>
              <a:ahLst/>
              <a:cxnLst/>
              <a:rect l="l" t="t" r="r" b="b"/>
              <a:pathLst>
                <a:path w="287" h="215" extrusionOk="0">
                  <a:moveTo>
                    <a:pt x="25" y="0"/>
                  </a:moveTo>
                  <a:lnTo>
                    <a:pt x="1" y="24"/>
                  </a:lnTo>
                  <a:cubicBezTo>
                    <a:pt x="13" y="48"/>
                    <a:pt x="36" y="72"/>
                    <a:pt x="48" y="95"/>
                  </a:cubicBezTo>
                  <a:lnTo>
                    <a:pt x="167" y="131"/>
                  </a:lnTo>
                  <a:lnTo>
                    <a:pt x="275" y="214"/>
                  </a:lnTo>
                  <a:cubicBezTo>
                    <a:pt x="275" y="179"/>
                    <a:pt x="275" y="155"/>
                    <a:pt x="286" y="131"/>
                  </a:cubicBezTo>
                  <a:lnTo>
                    <a:pt x="191" y="95"/>
                  </a:lnTo>
                  <a:lnTo>
                    <a:pt x="156" y="6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30"/>
            <p:cNvSpPr/>
            <p:nvPr/>
          </p:nvSpPr>
          <p:spPr>
            <a:xfrm>
              <a:off x="5331600" y="3247250"/>
              <a:ext cx="5675" cy="3000"/>
            </a:xfrm>
            <a:custGeom>
              <a:avLst/>
              <a:gdLst/>
              <a:ahLst/>
              <a:cxnLst/>
              <a:rect l="l" t="t" r="r" b="b"/>
              <a:pathLst>
                <a:path w="227" h="120" extrusionOk="0">
                  <a:moveTo>
                    <a:pt x="1" y="1"/>
                  </a:moveTo>
                  <a:lnTo>
                    <a:pt x="36" y="60"/>
                  </a:lnTo>
                  <a:lnTo>
                    <a:pt x="108" y="72"/>
                  </a:lnTo>
                  <a:lnTo>
                    <a:pt x="215" y="120"/>
                  </a:lnTo>
                  <a:cubicBezTo>
                    <a:pt x="215" y="108"/>
                    <a:pt x="215" y="96"/>
                    <a:pt x="227" y="84"/>
                  </a:cubicBezTo>
                  <a:lnTo>
                    <a:pt x="132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30"/>
            <p:cNvSpPr/>
            <p:nvPr/>
          </p:nvSpPr>
          <p:spPr>
            <a:xfrm>
              <a:off x="5463775" y="3231775"/>
              <a:ext cx="2100" cy="2700"/>
            </a:xfrm>
            <a:custGeom>
              <a:avLst/>
              <a:gdLst/>
              <a:ahLst/>
              <a:cxnLst/>
              <a:rect l="l" t="t" r="r" b="b"/>
              <a:pathLst>
                <a:path w="84" h="108" extrusionOk="0">
                  <a:moveTo>
                    <a:pt x="0" y="1"/>
                  </a:moveTo>
                  <a:cubicBezTo>
                    <a:pt x="0" y="36"/>
                    <a:pt x="0" y="72"/>
                    <a:pt x="0" y="96"/>
                  </a:cubicBezTo>
                  <a:lnTo>
                    <a:pt x="60" y="108"/>
                  </a:lnTo>
                  <a:cubicBezTo>
                    <a:pt x="60" y="84"/>
                    <a:pt x="72" y="72"/>
                    <a:pt x="83" y="48"/>
                  </a:cubicBezTo>
                  <a:cubicBezTo>
                    <a:pt x="72" y="36"/>
                    <a:pt x="60" y="24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30"/>
            <p:cNvSpPr/>
            <p:nvPr/>
          </p:nvSpPr>
          <p:spPr>
            <a:xfrm>
              <a:off x="5425975" y="3246950"/>
              <a:ext cx="3575" cy="2125"/>
            </a:xfrm>
            <a:custGeom>
              <a:avLst/>
              <a:gdLst/>
              <a:ahLst/>
              <a:cxnLst/>
              <a:rect l="l" t="t" r="r" b="b"/>
              <a:pathLst>
                <a:path w="143" h="85" extrusionOk="0">
                  <a:moveTo>
                    <a:pt x="0" y="1"/>
                  </a:moveTo>
                  <a:lnTo>
                    <a:pt x="0" y="37"/>
                  </a:lnTo>
                  <a:lnTo>
                    <a:pt x="107" y="84"/>
                  </a:lnTo>
                  <a:lnTo>
                    <a:pt x="143" y="72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30"/>
            <p:cNvSpPr/>
            <p:nvPr/>
          </p:nvSpPr>
          <p:spPr>
            <a:xfrm>
              <a:off x="3897200" y="2167075"/>
              <a:ext cx="17875" cy="18775"/>
            </a:xfrm>
            <a:custGeom>
              <a:avLst/>
              <a:gdLst/>
              <a:ahLst/>
              <a:cxnLst/>
              <a:rect l="l" t="t" r="r" b="b"/>
              <a:pathLst>
                <a:path w="715" h="751" extrusionOk="0">
                  <a:moveTo>
                    <a:pt x="48" y="0"/>
                  </a:moveTo>
                  <a:lnTo>
                    <a:pt x="1" y="48"/>
                  </a:lnTo>
                  <a:cubicBezTo>
                    <a:pt x="1" y="83"/>
                    <a:pt x="1" y="119"/>
                    <a:pt x="12" y="143"/>
                  </a:cubicBezTo>
                  <a:lnTo>
                    <a:pt x="84" y="202"/>
                  </a:lnTo>
                  <a:lnTo>
                    <a:pt x="143" y="286"/>
                  </a:lnTo>
                  <a:cubicBezTo>
                    <a:pt x="143" y="321"/>
                    <a:pt x="155" y="369"/>
                    <a:pt x="155" y="417"/>
                  </a:cubicBezTo>
                  <a:lnTo>
                    <a:pt x="227" y="476"/>
                  </a:lnTo>
                  <a:lnTo>
                    <a:pt x="322" y="488"/>
                  </a:lnTo>
                  <a:lnTo>
                    <a:pt x="441" y="548"/>
                  </a:lnTo>
                  <a:lnTo>
                    <a:pt x="489" y="619"/>
                  </a:lnTo>
                  <a:lnTo>
                    <a:pt x="536" y="631"/>
                  </a:lnTo>
                  <a:lnTo>
                    <a:pt x="596" y="726"/>
                  </a:lnTo>
                  <a:cubicBezTo>
                    <a:pt x="584" y="726"/>
                    <a:pt x="632" y="750"/>
                    <a:pt x="632" y="750"/>
                  </a:cubicBezTo>
                  <a:lnTo>
                    <a:pt x="703" y="738"/>
                  </a:lnTo>
                  <a:lnTo>
                    <a:pt x="715" y="691"/>
                  </a:lnTo>
                  <a:cubicBezTo>
                    <a:pt x="703" y="667"/>
                    <a:pt x="691" y="631"/>
                    <a:pt x="679" y="607"/>
                  </a:cubicBezTo>
                  <a:lnTo>
                    <a:pt x="572" y="512"/>
                  </a:lnTo>
                  <a:cubicBezTo>
                    <a:pt x="560" y="476"/>
                    <a:pt x="536" y="452"/>
                    <a:pt x="524" y="429"/>
                  </a:cubicBezTo>
                  <a:lnTo>
                    <a:pt x="477" y="429"/>
                  </a:lnTo>
                  <a:lnTo>
                    <a:pt x="453" y="405"/>
                  </a:lnTo>
                  <a:lnTo>
                    <a:pt x="405" y="405"/>
                  </a:lnTo>
                  <a:lnTo>
                    <a:pt x="334" y="369"/>
                  </a:lnTo>
                  <a:lnTo>
                    <a:pt x="239" y="274"/>
                  </a:lnTo>
                  <a:cubicBezTo>
                    <a:pt x="239" y="238"/>
                    <a:pt x="239" y="214"/>
                    <a:pt x="251" y="191"/>
                  </a:cubicBezTo>
                  <a:cubicBezTo>
                    <a:pt x="251" y="155"/>
                    <a:pt x="251" y="143"/>
                    <a:pt x="239" y="107"/>
                  </a:cubicBezTo>
                  <a:lnTo>
                    <a:pt x="108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30"/>
            <p:cNvSpPr/>
            <p:nvPr/>
          </p:nvSpPr>
          <p:spPr>
            <a:xfrm>
              <a:off x="3974000" y="2121825"/>
              <a:ext cx="5975" cy="4175"/>
            </a:xfrm>
            <a:custGeom>
              <a:avLst/>
              <a:gdLst/>
              <a:ahLst/>
              <a:cxnLst/>
              <a:rect l="l" t="t" r="r" b="b"/>
              <a:pathLst>
                <a:path w="239" h="167" extrusionOk="0">
                  <a:moveTo>
                    <a:pt x="96" y="0"/>
                  </a:moveTo>
                  <a:lnTo>
                    <a:pt x="24" y="36"/>
                  </a:lnTo>
                  <a:cubicBezTo>
                    <a:pt x="12" y="60"/>
                    <a:pt x="0" y="72"/>
                    <a:pt x="0" y="84"/>
                  </a:cubicBezTo>
                  <a:cubicBezTo>
                    <a:pt x="0" y="107"/>
                    <a:pt x="12" y="119"/>
                    <a:pt x="12" y="131"/>
                  </a:cubicBezTo>
                  <a:lnTo>
                    <a:pt x="131" y="167"/>
                  </a:lnTo>
                  <a:lnTo>
                    <a:pt x="167" y="167"/>
                  </a:lnTo>
                  <a:lnTo>
                    <a:pt x="227" y="131"/>
                  </a:lnTo>
                  <a:cubicBezTo>
                    <a:pt x="227" y="119"/>
                    <a:pt x="227" y="107"/>
                    <a:pt x="238" y="84"/>
                  </a:cubicBezTo>
                  <a:cubicBezTo>
                    <a:pt x="215" y="72"/>
                    <a:pt x="191" y="48"/>
                    <a:pt x="167" y="24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30"/>
            <p:cNvSpPr/>
            <p:nvPr/>
          </p:nvSpPr>
          <p:spPr>
            <a:xfrm>
              <a:off x="4071925" y="2166475"/>
              <a:ext cx="5975" cy="6575"/>
            </a:xfrm>
            <a:custGeom>
              <a:avLst/>
              <a:gdLst/>
              <a:ahLst/>
              <a:cxnLst/>
              <a:rect l="l" t="t" r="r" b="b"/>
              <a:pathLst>
                <a:path w="239" h="263" extrusionOk="0">
                  <a:moveTo>
                    <a:pt x="72" y="0"/>
                  </a:moveTo>
                  <a:lnTo>
                    <a:pt x="36" y="36"/>
                  </a:lnTo>
                  <a:lnTo>
                    <a:pt x="1" y="48"/>
                  </a:lnTo>
                  <a:lnTo>
                    <a:pt x="1" y="119"/>
                  </a:lnTo>
                  <a:cubicBezTo>
                    <a:pt x="1" y="143"/>
                    <a:pt x="48" y="167"/>
                    <a:pt x="72" y="191"/>
                  </a:cubicBezTo>
                  <a:cubicBezTo>
                    <a:pt x="84" y="215"/>
                    <a:pt x="72" y="226"/>
                    <a:pt x="72" y="250"/>
                  </a:cubicBezTo>
                  <a:lnTo>
                    <a:pt x="143" y="262"/>
                  </a:lnTo>
                  <a:lnTo>
                    <a:pt x="239" y="203"/>
                  </a:lnTo>
                  <a:lnTo>
                    <a:pt x="239" y="155"/>
                  </a:lnTo>
                  <a:lnTo>
                    <a:pt x="143" y="95"/>
                  </a:lnTo>
                  <a:cubicBezTo>
                    <a:pt x="143" y="72"/>
                    <a:pt x="120" y="36"/>
                    <a:pt x="120" y="12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30"/>
            <p:cNvSpPr/>
            <p:nvPr/>
          </p:nvSpPr>
          <p:spPr>
            <a:xfrm>
              <a:off x="3970425" y="2115275"/>
              <a:ext cx="102425" cy="42575"/>
            </a:xfrm>
            <a:custGeom>
              <a:avLst/>
              <a:gdLst/>
              <a:ahLst/>
              <a:cxnLst/>
              <a:rect l="l" t="t" r="r" b="b"/>
              <a:pathLst>
                <a:path w="4097" h="1703" extrusionOk="0">
                  <a:moveTo>
                    <a:pt x="679" y="0"/>
                  </a:moveTo>
                  <a:lnTo>
                    <a:pt x="608" y="48"/>
                  </a:lnTo>
                  <a:cubicBezTo>
                    <a:pt x="608" y="84"/>
                    <a:pt x="596" y="119"/>
                    <a:pt x="584" y="155"/>
                  </a:cubicBezTo>
                  <a:cubicBezTo>
                    <a:pt x="572" y="191"/>
                    <a:pt x="596" y="215"/>
                    <a:pt x="608" y="238"/>
                  </a:cubicBezTo>
                  <a:lnTo>
                    <a:pt x="679" y="334"/>
                  </a:lnTo>
                  <a:cubicBezTo>
                    <a:pt x="703" y="369"/>
                    <a:pt x="715" y="405"/>
                    <a:pt x="727" y="429"/>
                  </a:cubicBezTo>
                  <a:lnTo>
                    <a:pt x="667" y="453"/>
                  </a:lnTo>
                  <a:lnTo>
                    <a:pt x="584" y="405"/>
                  </a:lnTo>
                  <a:cubicBezTo>
                    <a:pt x="572" y="381"/>
                    <a:pt x="560" y="358"/>
                    <a:pt x="548" y="334"/>
                  </a:cubicBezTo>
                  <a:lnTo>
                    <a:pt x="501" y="298"/>
                  </a:lnTo>
                  <a:cubicBezTo>
                    <a:pt x="501" y="322"/>
                    <a:pt x="489" y="346"/>
                    <a:pt x="489" y="369"/>
                  </a:cubicBezTo>
                  <a:cubicBezTo>
                    <a:pt x="477" y="393"/>
                    <a:pt x="512" y="429"/>
                    <a:pt x="512" y="453"/>
                  </a:cubicBezTo>
                  <a:lnTo>
                    <a:pt x="584" y="512"/>
                  </a:lnTo>
                  <a:cubicBezTo>
                    <a:pt x="584" y="536"/>
                    <a:pt x="572" y="560"/>
                    <a:pt x="572" y="572"/>
                  </a:cubicBezTo>
                  <a:cubicBezTo>
                    <a:pt x="572" y="596"/>
                    <a:pt x="548" y="619"/>
                    <a:pt x="536" y="631"/>
                  </a:cubicBezTo>
                  <a:lnTo>
                    <a:pt x="501" y="619"/>
                  </a:lnTo>
                  <a:cubicBezTo>
                    <a:pt x="477" y="584"/>
                    <a:pt x="453" y="560"/>
                    <a:pt x="441" y="524"/>
                  </a:cubicBezTo>
                  <a:cubicBezTo>
                    <a:pt x="417" y="512"/>
                    <a:pt x="405" y="500"/>
                    <a:pt x="393" y="488"/>
                  </a:cubicBezTo>
                  <a:lnTo>
                    <a:pt x="155" y="500"/>
                  </a:lnTo>
                  <a:lnTo>
                    <a:pt x="60" y="465"/>
                  </a:lnTo>
                  <a:lnTo>
                    <a:pt x="0" y="500"/>
                  </a:lnTo>
                  <a:cubicBezTo>
                    <a:pt x="24" y="524"/>
                    <a:pt x="36" y="560"/>
                    <a:pt x="48" y="584"/>
                  </a:cubicBezTo>
                  <a:lnTo>
                    <a:pt x="155" y="572"/>
                  </a:lnTo>
                  <a:lnTo>
                    <a:pt x="227" y="619"/>
                  </a:lnTo>
                  <a:lnTo>
                    <a:pt x="179" y="667"/>
                  </a:lnTo>
                  <a:lnTo>
                    <a:pt x="215" y="691"/>
                  </a:lnTo>
                  <a:lnTo>
                    <a:pt x="334" y="691"/>
                  </a:lnTo>
                  <a:lnTo>
                    <a:pt x="358" y="727"/>
                  </a:lnTo>
                  <a:lnTo>
                    <a:pt x="179" y="786"/>
                  </a:lnTo>
                  <a:cubicBezTo>
                    <a:pt x="179" y="810"/>
                    <a:pt x="179" y="822"/>
                    <a:pt x="179" y="834"/>
                  </a:cubicBezTo>
                  <a:lnTo>
                    <a:pt x="310" y="965"/>
                  </a:lnTo>
                  <a:lnTo>
                    <a:pt x="405" y="989"/>
                  </a:lnTo>
                  <a:lnTo>
                    <a:pt x="524" y="1036"/>
                  </a:lnTo>
                  <a:lnTo>
                    <a:pt x="691" y="1048"/>
                  </a:lnTo>
                  <a:lnTo>
                    <a:pt x="798" y="1024"/>
                  </a:lnTo>
                  <a:lnTo>
                    <a:pt x="882" y="1060"/>
                  </a:lnTo>
                  <a:lnTo>
                    <a:pt x="929" y="1060"/>
                  </a:lnTo>
                  <a:lnTo>
                    <a:pt x="1084" y="1000"/>
                  </a:lnTo>
                  <a:lnTo>
                    <a:pt x="1167" y="977"/>
                  </a:lnTo>
                  <a:lnTo>
                    <a:pt x="1584" y="977"/>
                  </a:lnTo>
                  <a:lnTo>
                    <a:pt x="1691" y="929"/>
                  </a:lnTo>
                  <a:lnTo>
                    <a:pt x="1763" y="929"/>
                  </a:lnTo>
                  <a:lnTo>
                    <a:pt x="1822" y="953"/>
                  </a:lnTo>
                  <a:cubicBezTo>
                    <a:pt x="1822" y="965"/>
                    <a:pt x="1822" y="977"/>
                    <a:pt x="1822" y="989"/>
                  </a:cubicBezTo>
                  <a:lnTo>
                    <a:pt x="1775" y="1012"/>
                  </a:lnTo>
                  <a:lnTo>
                    <a:pt x="1727" y="1060"/>
                  </a:lnTo>
                  <a:lnTo>
                    <a:pt x="1655" y="1084"/>
                  </a:lnTo>
                  <a:lnTo>
                    <a:pt x="1513" y="1072"/>
                  </a:lnTo>
                  <a:lnTo>
                    <a:pt x="1346" y="1072"/>
                  </a:lnTo>
                  <a:lnTo>
                    <a:pt x="1227" y="1048"/>
                  </a:lnTo>
                  <a:lnTo>
                    <a:pt x="1203" y="1084"/>
                  </a:lnTo>
                  <a:lnTo>
                    <a:pt x="1251" y="1108"/>
                  </a:lnTo>
                  <a:lnTo>
                    <a:pt x="1453" y="1143"/>
                  </a:lnTo>
                  <a:lnTo>
                    <a:pt x="1524" y="1167"/>
                  </a:lnTo>
                  <a:lnTo>
                    <a:pt x="1524" y="1203"/>
                  </a:lnTo>
                  <a:lnTo>
                    <a:pt x="1453" y="1203"/>
                  </a:lnTo>
                  <a:lnTo>
                    <a:pt x="1322" y="1167"/>
                  </a:lnTo>
                  <a:lnTo>
                    <a:pt x="1286" y="1203"/>
                  </a:lnTo>
                  <a:lnTo>
                    <a:pt x="1215" y="1203"/>
                  </a:lnTo>
                  <a:lnTo>
                    <a:pt x="1084" y="1143"/>
                  </a:lnTo>
                  <a:lnTo>
                    <a:pt x="953" y="1120"/>
                  </a:lnTo>
                  <a:lnTo>
                    <a:pt x="786" y="1143"/>
                  </a:lnTo>
                  <a:cubicBezTo>
                    <a:pt x="786" y="1167"/>
                    <a:pt x="798" y="1179"/>
                    <a:pt x="798" y="1191"/>
                  </a:cubicBezTo>
                  <a:lnTo>
                    <a:pt x="882" y="1215"/>
                  </a:lnTo>
                  <a:lnTo>
                    <a:pt x="1120" y="1358"/>
                  </a:lnTo>
                  <a:lnTo>
                    <a:pt x="1203" y="1370"/>
                  </a:lnTo>
                  <a:lnTo>
                    <a:pt x="1310" y="1334"/>
                  </a:lnTo>
                  <a:lnTo>
                    <a:pt x="1370" y="1346"/>
                  </a:lnTo>
                  <a:cubicBezTo>
                    <a:pt x="1394" y="1370"/>
                    <a:pt x="1405" y="1393"/>
                    <a:pt x="1429" y="1429"/>
                  </a:cubicBezTo>
                  <a:lnTo>
                    <a:pt x="1429" y="1501"/>
                  </a:lnTo>
                  <a:lnTo>
                    <a:pt x="1524" y="1512"/>
                  </a:lnTo>
                  <a:lnTo>
                    <a:pt x="1644" y="1489"/>
                  </a:lnTo>
                  <a:lnTo>
                    <a:pt x="1822" y="1489"/>
                  </a:lnTo>
                  <a:lnTo>
                    <a:pt x="2013" y="1453"/>
                  </a:lnTo>
                  <a:lnTo>
                    <a:pt x="2144" y="1453"/>
                  </a:lnTo>
                  <a:lnTo>
                    <a:pt x="2322" y="1429"/>
                  </a:lnTo>
                  <a:cubicBezTo>
                    <a:pt x="2322" y="1453"/>
                    <a:pt x="2322" y="1465"/>
                    <a:pt x="2334" y="1477"/>
                  </a:cubicBezTo>
                  <a:lnTo>
                    <a:pt x="2310" y="1548"/>
                  </a:lnTo>
                  <a:lnTo>
                    <a:pt x="2334" y="1620"/>
                  </a:lnTo>
                  <a:lnTo>
                    <a:pt x="2477" y="1691"/>
                  </a:lnTo>
                  <a:lnTo>
                    <a:pt x="2620" y="1703"/>
                  </a:lnTo>
                  <a:lnTo>
                    <a:pt x="2822" y="1667"/>
                  </a:lnTo>
                  <a:lnTo>
                    <a:pt x="2870" y="1631"/>
                  </a:lnTo>
                  <a:cubicBezTo>
                    <a:pt x="2870" y="1620"/>
                    <a:pt x="2858" y="1608"/>
                    <a:pt x="2846" y="1596"/>
                  </a:cubicBezTo>
                  <a:cubicBezTo>
                    <a:pt x="2846" y="1584"/>
                    <a:pt x="2846" y="1560"/>
                    <a:pt x="2846" y="1548"/>
                  </a:cubicBezTo>
                  <a:lnTo>
                    <a:pt x="2894" y="1501"/>
                  </a:lnTo>
                  <a:lnTo>
                    <a:pt x="3025" y="1429"/>
                  </a:lnTo>
                  <a:lnTo>
                    <a:pt x="3096" y="1417"/>
                  </a:lnTo>
                  <a:lnTo>
                    <a:pt x="3179" y="1465"/>
                  </a:lnTo>
                  <a:lnTo>
                    <a:pt x="3287" y="1512"/>
                  </a:lnTo>
                  <a:lnTo>
                    <a:pt x="3418" y="1512"/>
                  </a:lnTo>
                  <a:lnTo>
                    <a:pt x="3560" y="1453"/>
                  </a:lnTo>
                  <a:lnTo>
                    <a:pt x="3608" y="1417"/>
                  </a:lnTo>
                  <a:cubicBezTo>
                    <a:pt x="3608" y="1381"/>
                    <a:pt x="3584" y="1346"/>
                    <a:pt x="3572" y="1310"/>
                  </a:cubicBezTo>
                  <a:cubicBezTo>
                    <a:pt x="3572" y="1274"/>
                    <a:pt x="3560" y="1262"/>
                    <a:pt x="3549" y="1239"/>
                  </a:cubicBezTo>
                  <a:lnTo>
                    <a:pt x="3620" y="1191"/>
                  </a:lnTo>
                  <a:lnTo>
                    <a:pt x="3715" y="1143"/>
                  </a:lnTo>
                  <a:lnTo>
                    <a:pt x="3822" y="1024"/>
                  </a:lnTo>
                  <a:lnTo>
                    <a:pt x="3906" y="953"/>
                  </a:lnTo>
                  <a:lnTo>
                    <a:pt x="4061" y="858"/>
                  </a:lnTo>
                  <a:lnTo>
                    <a:pt x="4096" y="798"/>
                  </a:lnTo>
                  <a:lnTo>
                    <a:pt x="4096" y="739"/>
                  </a:lnTo>
                  <a:lnTo>
                    <a:pt x="4061" y="667"/>
                  </a:lnTo>
                  <a:cubicBezTo>
                    <a:pt x="4061" y="655"/>
                    <a:pt x="4049" y="631"/>
                    <a:pt x="4037" y="608"/>
                  </a:cubicBezTo>
                  <a:cubicBezTo>
                    <a:pt x="4037" y="584"/>
                    <a:pt x="4061" y="584"/>
                    <a:pt x="4084" y="572"/>
                  </a:cubicBezTo>
                  <a:cubicBezTo>
                    <a:pt x="4096" y="548"/>
                    <a:pt x="4084" y="536"/>
                    <a:pt x="4084" y="524"/>
                  </a:cubicBezTo>
                  <a:lnTo>
                    <a:pt x="4037" y="500"/>
                  </a:lnTo>
                  <a:lnTo>
                    <a:pt x="3858" y="488"/>
                  </a:lnTo>
                  <a:lnTo>
                    <a:pt x="3751" y="429"/>
                  </a:lnTo>
                  <a:lnTo>
                    <a:pt x="3680" y="417"/>
                  </a:lnTo>
                  <a:lnTo>
                    <a:pt x="3441" y="417"/>
                  </a:lnTo>
                  <a:lnTo>
                    <a:pt x="3322" y="405"/>
                  </a:lnTo>
                  <a:lnTo>
                    <a:pt x="3227" y="369"/>
                  </a:lnTo>
                  <a:lnTo>
                    <a:pt x="3108" y="369"/>
                  </a:lnTo>
                  <a:lnTo>
                    <a:pt x="3013" y="334"/>
                  </a:lnTo>
                  <a:cubicBezTo>
                    <a:pt x="3013" y="322"/>
                    <a:pt x="3001" y="310"/>
                    <a:pt x="3001" y="298"/>
                  </a:cubicBezTo>
                  <a:lnTo>
                    <a:pt x="2953" y="274"/>
                  </a:lnTo>
                  <a:lnTo>
                    <a:pt x="2846" y="310"/>
                  </a:lnTo>
                  <a:cubicBezTo>
                    <a:pt x="2834" y="298"/>
                    <a:pt x="2834" y="286"/>
                    <a:pt x="2834" y="274"/>
                  </a:cubicBezTo>
                  <a:lnTo>
                    <a:pt x="2846" y="215"/>
                  </a:lnTo>
                  <a:lnTo>
                    <a:pt x="2834" y="179"/>
                  </a:lnTo>
                  <a:lnTo>
                    <a:pt x="2763" y="203"/>
                  </a:lnTo>
                  <a:cubicBezTo>
                    <a:pt x="2751" y="227"/>
                    <a:pt x="2727" y="250"/>
                    <a:pt x="2715" y="274"/>
                  </a:cubicBezTo>
                  <a:lnTo>
                    <a:pt x="2656" y="298"/>
                  </a:lnTo>
                  <a:lnTo>
                    <a:pt x="2644" y="203"/>
                  </a:lnTo>
                  <a:lnTo>
                    <a:pt x="2608" y="191"/>
                  </a:lnTo>
                  <a:lnTo>
                    <a:pt x="2548" y="227"/>
                  </a:lnTo>
                  <a:lnTo>
                    <a:pt x="2584" y="262"/>
                  </a:lnTo>
                  <a:lnTo>
                    <a:pt x="2548" y="298"/>
                  </a:lnTo>
                  <a:lnTo>
                    <a:pt x="2465" y="346"/>
                  </a:lnTo>
                  <a:lnTo>
                    <a:pt x="2465" y="417"/>
                  </a:lnTo>
                  <a:cubicBezTo>
                    <a:pt x="2465" y="441"/>
                    <a:pt x="2453" y="453"/>
                    <a:pt x="2441" y="477"/>
                  </a:cubicBezTo>
                  <a:lnTo>
                    <a:pt x="2346" y="441"/>
                  </a:lnTo>
                  <a:cubicBezTo>
                    <a:pt x="2334" y="429"/>
                    <a:pt x="2322" y="417"/>
                    <a:pt x="2310" y="393"/>
                  </a:cubicBezTo>
                  <a:lnTo>
                    <a:pt x="2275" y="393"/>
                  </a:lnTo>
                  <a:lnTo>
                    <a:pt x="2275" y="441"/>
                  </a:lnTo>
                  <a:lnTo>
                    <a:pt x="2251" y="488"/>
                  </a:lnTo>
                  <a:lnTo>
                    <a:pt x="2203" y="441"/>
                  </a:lnTo>
                  <a:lnTo>
                    <a:pt x="2203" y="381"/>
                  </a:lnTo>
                  <a:lnTo>
                    <a:pt x="2239" y="298"/>
                  </a:lnTo>
                  <a:lnTo>
                    <a:pt x="2239" y="179"/>
                  </a:lnTo>
                  <a:lnTo>
                    <a:pt x="2215" y="119"/>
                  </a:lnTo>
                  <a:lnTo>
                    <a:pt x="2072" y="72"/>
                  </a:lnTo>
                  <a:cubicBezTo>
                    <a:pt x="2060" y="48"/>
                    <a:pt x="2036" y="36"/>
                    <a:pt x="2013" y="12"/>
                  </a:cubicBezTo>
                  <a:lnTo>
                    <a:pt x="1965" y="12"/>
                  </a:lnTo>
                  <a:cubicBezTo>
                    <a:pt x="1965" y="36"/>
                    <a:pt x="1953" y="48"/>
                    <a:pt x="1941" y="60"/>
                  </a:cubicBezTo>
                  <a:lnTo>
                    <a:pt x="2013" y="119"/>
                  </a:lnTo>
                  <a:lnTo>
                    <a:pt x="2048" y="167"/>
                  </a:lnTo>
                  <a:lnTo>
                    <a:pt x="1953" y="143"/>
                  </a:lnTo>
                  <a:lnTo>
                    <a:pt x="1894" y="107"/>
                  </a:lnTo>
                  <a:lnTo>
                    <a:pt x="1834" y="131"/>
                  </a:lnTo>
                  <a:lnTo>
                    <a:pt x="1846" y="215"/>
                  </a:lnTo>
                  <a:lnTo>
                    <a:pt x="1941" y="274"/>
                  </a:lnTo>
                  <a:lnTo>
                    <a:pt x="1953" y="358"/>
                  </a:lnTo>
                  <a:cubicBezTo>
                    <a:pt x="1941" y="381"/>
                    <a:pt x="1929" y="405"/>
                    <a:pt x="1929" y="417"/>
                  </a:cubicBezTo>
                  <a:cubicBezTo>
                    <a:pt x="1917" y="441"/>
                    <a:pt x="1929" y="488"/>
                    <a:pt x="1929" y="512"/>
                  </a:cubicBezTo>
                  <a:cubicBezTo>
                    <a:pt x="1929" y="548"/>
                    <a:pt x="1977" y="596"/>
                    <a:pt x="2001" y="631"/>
                  </a:cubicBezTo>
                  <a:lnTo>
                    <a:pt x="1953" y="691"/>
                  </a:lnTo>
                  <a:lnTo>
                    <a:pt x="1894" y="691"/>
                  </a:lnTo>
                  <a:lnTo>
                    <a:pt x="1858" y="619"/>
                  </a:lnTo>
                  <a:lnTo>
                    <a:pt x="1739" y="560"/>
                  </a:lnTo>
                  <a:lnTo>
                    <a:pt x="1620" y="512"/>
                  </a:lnTo>
                  <a:lnTo>
                    <a:pt x="1596" y="453"/>
                  </a:lnTo>
                  <a:lnTo>
                    <a:pt x="1655" y="405"/>
                  </a:lnTo>
                  <a:cubicBezTo>
                    <a:pt x="1655" y="393"/>
                    <a:pt x="1655" y="381"/>
                    <a:pt x="1655" y="369"/>
                  </a:cubicBezTo>
                  <a:lnTo>
                    <a:pt x="1572" y="334"/>
                  </a:lnTo>
                  <a:lnTo>
                    <a:pt x="1453" y="381"/>
                  </a:lnTo>
                  <a:lnTo>
                    <a:pt x="1405" y="369"/>
                  </a:lnTo>
                  <a:lnTo>
                    <a:pt x="1370" y="405"/>
                  </a:lnTo>
                  <a:lnTo>
                    <a:pt x="1263" y="441"/>
                  </a:lnTo>
                  <a:lnTo>
                    <a:pt x="1167" y="417"/>
                  </a:lnTo>
                  <a:cubicBezTo>
                    <a:pt x="1167" y="405"/>
                    <a:pt x="1167" y="381"/>
                    <a:pt x="1167" y="369"/>
                  </a:cubicBezTo>
                  <a:cubicBezTo>
                    <a:pt x="1167" y="358"/>
                    <a:pt x="1155" y="346"/>
                    <a:pt x="1155" y="334"/>
                  </a:cubicBezTo>
                  <a:lnTo>
                    <a:pt x="1084" y="346"/>
                  </a:lnTo>
                  <a:lnTo>
                    <a:pt x="1001" y="286"/>
                  </a:lnTo>
                  <a:cubicBezTo>
                    <a:pt x="989" y="262"/>
                    <a:pt x="977" y="227"/>
                    <a:pt x="965" y="203"/>
                  </a:cubicBezTo>
                  <a:lnTo>
                    <a:pt x="870" y="179"/>
                  </a:lnTo>
                  <a:lnTo>
                    <a:pt x="822" y="191"/>
                  </a:lnTo>
                  <a:lnTo>
                    <a:pt x="739" y="143"/>
                  </a:lnTo>
                  <a:lnTo>
                    <a:pt x="774" y="84"/>
                  </a:lnTo>
                  <a:lnTo>
                    <a:pt x="727" y="12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30"/>
            <p:cNvSpPr/>
            <p:nvPr/>
          </p:nvSpPr>
          <p:spPr>
            <a:xfrm>
              <a:off x="4004650" y="2171525"/>
              <a:ext cx="25625" cy="12825"/>
            </a:xfrm>
            <a:custGeom>
              <a:avLst/>
              <a:gdLst/>
              <a:ahLst/>
              <a:cxnLst/>
              <a:rect l="l" t="t" r="r" b="b"/>
              <a:pathLst>
                <a:path w="1025" h="513" extrusionOk="0">
                  <a:moveTo>
                    <a:pt x="775" y="1"/>
                  </a:moveTo>
                  <a:lnTo>
                    <a:pt x="715" y="36"/>
                  </a:lnTo>
                  <a:lnTo>
                    <a:pt x="525" y="84"/>
                  </a:lnTo>
                  <a:cubicBezTo>
                    <a:pt x="525" y="72"/>
                    <a:pt x="513" y="60"/>
                    <a:pt x="501" y="36"/>
                  </a:cubicBezTo>
                  <a:lnTo>
                    <a:pt x="441" y="24"/>
                  </a:lnTo>
                  <a:lnTo>
                    <a:pt x="346" y="60"/>
                  </a:lnTo>
                  <a:cubicBezTo>
                    <a:pt x="346" y="84"/>
                    <a:pt x="334" y="96"/>
                    <a:pt x="334" y="108"/>
                  </a:cubicBezTo>
                  <a:lnTo>
                    <a:pt x="275" y="132"/>
                  </a:lnTo>
                  <a:lnTo>
                    <a:pt x="179" y="120"/>
                  </a:lnTo>
                  <a:lnTo>
                    <a:pt x="96" y="179"/>
                  </a:lnTo>
                  <a:lnTo>
                    <a:pt x="1" y="215"/>
                  </a:lnTo>
                  <a:lnTo>
                    <a:pt x="120" y="251"/>
                  </a:lnTo>
                  <a:lnTo>
                    <a:pt x="251" y="251"/>
                  </a:lnTo>
                  <a:cubicBezTo>
                    <a:pt x="275" y="274"/>
                    <a:pt x="286" y="298"/>
                    <a:pt x="310" y="322"/>
                  </a:cubicBezTo>
                  <a:lnTo>
                    <a:pt x="346" y="358"/>
                  </a:lnTo>
                  <a:cubicBezTo>
                    <a:pt x="346" y="382"/>
                    <a:pt x="346" y="394"/>
                    <a:pt x="334" y="405"/>
                  </a:cubicBezTo>
                  <a:lnTo>
                    <a:pt x="394" y="429"/>
                  </a:lnTo>
                  <a:cubicBezTo>
                    <a:pt x="382" y="453"/>
                    <a:pt x="358" y="477"/>
                    <a:pt x="334" y="501"/>
                  </a:cubicBezTo>
                  <a:lnTo>
                    <a:pt x="429" y="489"/>
                  </a:lnTo>
                  <a:lnTo>
                    <a:pt x="489" y="513"/>
                  </a:lnTo>
                  <a:lnTo>
                    <a:pt x="548" y="477"/>
                  </a:lnTo>
                  <a:lnTo>
                    <a:pt x="715" y="417"/>
                  </a:lnTo>
                  <a:lnTo>
                    <a:pt x="810" y="417"/>
                  </a:lnTo>
                  <a:lnTo>
                    <a:pt x="894" y="370"/>
                  </a:lnTo>
                  <a:lnTo>
                    <a:pt x="870" y="322"/>
                  </a:lnTo>
                  <a:cubicBezTo>
                    <a:pt x="870" y="286"/>
                    <a:pt x="894" y="251"/>
                    <a:pt x="894" y="227"/>
                  </a:cubicBezTo>
                  <a:lnTo>
                    <a:pt x="977" y="203"/>
                  </a:lnTo>
                  <a:cubicBezTo>
                    <a:pt x="989" y="179"/>
                    <a:pt x="1001" y="155"/>
                    <a:pt x="1025" y="132"/>
                  </a:cubicBezTo>
                  <a:cubicBezTo>
                    <a:pt x="1001" y="108"/>
                    <a:pt x="989" y="96"/>
                    <a:pt x="977" y="72"/>
                  </a:cubicBezTo>
                  <a:lnTo>
                    <a:pt x="870" y="60"/>
                  </a:lnTo>
                  <a:lnTo>
                    <a:pt x="822" y="13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30"/>
            <p:cNvSpPr/>
            <p:nvPr/>
          </p:nvSpPr>
          <p:spPr>
            <a:xfrm>
              <a:off x="4014175" y="2180150"/>
              <a:ext cx="44975" cy="30100"/>
            </a:xfrm>
            <a:custGeom>
              <a:avLst/>
              <a:gdLst/>
              <a:ahLst/>
              <a:cxnLst/>
              <a:rect l="l" t="t" r="r" b="b"/>
              <a:pathLst>
                <a:path w="1799" h="1204" extrusionOk="0">
                  <a:moveTo>
                    <a:pt x="953" y="1"/>
                  </a:moveTo>
                  <a:lnTo>
                    <a:pt x="763" y="72"/>
                  </a:lnTo>
                  <a:lnTo>
                    <a:pt x="596" y="156"/>
                  </a:lnTo>
                  <a:lnTo>
                    <a:pt x="441" y="156"/>
                  </a:lnTo>
                  <a:lnTo>
                    <a:pt x="179" y="191"/>
                  </a:lnTo>
                  <a:lnTo>
                    <a:pt x="60" y="251"/>
                  </a:lnTo>
                  <a:lnTo>
                    <a:pt x="1" y="334"/>
                  </a:lnTo>
                  <a:lnTo>
                    <a:pt x="108" y="370"/>
                  </a:lnTo>
                  <a:lnTo>
                    <a:pt x="215" y="441"/>
                  </a:lnTo>
                  <a:lnTo>
                    <a:pt x="334" y="441"/>
                  </a:lnTo>
                  <a:cubicBezTo>
                    <a:pt x="334" y="453"/>
                    <a:pt x="346" y="465"/>
                    <a:pt x="358" y="489"/>
                  </a:cubicBezTo>
                  <a:cubicBezTo>
                    <a:pt x="358" y="501"/>
                    <a:pt x="334" y="525"/>
                    <a:pt x="322" y="537"/>
                  </a:cubicBezTo>
                  <a:cubicBezTo>
                    <a:pt x="310" y="549"/>
                    <a:pt x="322" y="584"/>
                    <a:pt x="322" y="620"/>
                  </a:cubicBezTo>
                  <a:cubicBezTo>
                    <a:pt x="286" y="644"/>
                    <a:pt x="251" y="680"/>
                    <a:pt x="227" y="715"/>
                  </a:cubicBezTo>
                  <a:cubicBezTo>
                    <a:pt x="215" y="763"/>
                    <a:pt x="203" y="799"/>
                    <a:pt x="191" y="834"/>
                  </a:cubicBezTo>
                  <a:lnTo>
                    <a:pt x="96" y="882"/>
                  </a:lnTo>
                  <a:cubicBezTo>
                    <a:pt x="96" y="906"/>
                    <a:pt x="108" y="930"/>
                    <a:pt x="108" y="953"/>
                  </a:cubicBezTo>
                  <a:cubicBezTo>
                    <a:pt x="120" y="977"/>
                    <a:pt x="84" y="977"/>
                    <a:pt x="72" y="989"/>
                  </a:cubicBezTo>
                  <a:lnTo>
                    <a:pt x="84" y="1061"/>
                  </a:lnTo>
                  <a:lnTo>
                    <a:pt x="132" y="1061"/>
                  </a:lnTo>
                  <a:lnTo>
                    <a:pt x="251" y="1025"/>
                  </a:lnTo>
                  <a:lnTo>
                    <a:pt x="370" y="1025"/>
                  </a:lnTo>
                  <a:cubicBezTo>
                    <a:pt x="417" y="1001"/>
                    <a:pt x="453" y="977"/>
                    <a:pt x="501" y="953"/>
                  </a:cubicBezTo>
                  <a:lnTo>
                    <a:pt x="596" y="953"/>
                  </a:lnTo>
                  <a:lnTo>
                    <a:pt x="679" y="906"/>
                  </a:lnTo>
                  <a:lnTo>
                    <a:pt x="763" y="811"/>
                  </a:lnTo>
                  <a:lnTo>
                    <a:pt x="834" y="787"/>
                  </a:lnTo>
                  <a:lnTo>
                    <a:pt x="929" y="799"/>
                  </a:lnTo>
                  <a:lnTo>
                    <a:pt x="989" y="775"/>
                  </a:lnTo>
                  <a:lnTo>
                    <a:pt x="989" y="858"/>
                  </a:lnTo>
                  <a:cubicBezTo>
                    <a:pt x="989" y="894"/>
                    <a:pt x="941" y="941"/>
                    <a:pt x="917" y="977"/>
                  </a:cubicBezTo>
                  <a:lnTo>
                    <a:pt x="941" y="1072"/>
                  </a:lnTo>
                  <a:lnTo>
                    <a:pt x="870" y="1132"/>
                  </a:lnTo>
                  <a:lnTo>
                    <a:pt x="917" y="1203"/>
                  </a:lnTo>
                  <a:lnTo>
                    <a:pt x="989" y="1203"/>
                  </a:lnTo>
                  <a:lnTo>
                    <a:pt x="1096" y="1156"/>
                  </a:lnTo>
                  <a:lnTo>
                    <a:pt x="1096" y="1084"/>
                  </a:lnTo>
                  <a:lnTo>
                    <a:pt x="1156" y="1025"/>
                  </a:lnTo>
                  <a:lnTo>
                    <a:pt x="1275" y="989"/>
                  </a:lnTo>
                  <a:lnTo>
                    <a:pt x="1382" y="965"/>
                  </a:lnTo>
                  <a:lnTo>
                    <a:pt x="1477" y="811"/>
                  </a:lnTo>
                  <a:cubicBezTo>
                    <a:pt x="1465" y="799"/>
                    <a:pt x="1477" y="775"/>
                    <a:pt x="1477" y="751"/>
                  </a:cubicBezTo>
                  <a:lnTo>
                    <a:pt x="1608" y="644"/>
                  </a:lnTo>
                  <a:lnTo>
                    <a:pt x="1751" y="608"/>
                  </a:lnTo>
                  <a:lnTo>
                    <a:pt x="1799" y="584"/>
                  </a:lnTo>
                  <a:lnTo>
                    <a:pt x="1679" y="537"/>
                  </a:lnTo>
                  <a:cubicBezTo>
                    <a:pt x="1656" y="525"/>
                    <a:pt x="1644" y="513"/>
                    <a:pt x="1620" y="501"/>
                  </a:cubicBezTo>
                  <a:lnTo>
                    <a:pt x="1513" y="453"/>
                  </a:lnTo>
                  <a:lnTo>
                    <a:pt x="1358" y="501"/>
                  </a:lnTo>
                  <a:lnTo>
                    <a:pt x="1275" y="549"/>
                  </a:lnTo>
                  <a:lnTo>
                    <a:pt x="1120" y="489"/>
                  </a:lnTo>
                  <a:lnTo>
                    <a:pt x="977" y="382"/>
                  </a:lnTo>
                  <a:cubicBezTo>
                    <a:pt x="965" y="346"/>
                    <a:pt x="953" y="322"/>
                    <a:pt x="953" y="287"/>
                  </a:cubicBezTo>
                  <a:lnTo>
                    <a:pt x="989" y="251"/>
                  </a:lnTo>
                  <a:lnTo>
                    <a:pt x="1096" y="227"/>
                  </a:lnTo>
                  <a:cubicBezTo>
                    <a:pt x="1096" y="215"/>
                    <a:pt x="1108" y="203"/>
                    <a:pt x="1108" y="191"/>
                  </a:cubicBezTo>
                  <a:lnTo>
                    <a:pt x="1001" y="96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30"/>
            <p:cNvSpPr/>
            <p:nvPr/>
          </p:nvSpPr>
          <p:spPr>
            <a:xfrm>
              <a:off x="3991850" y="2107525"/>
              <a:ext cx="12225" cy="4200"/>
            </a:xfrm>
            <a:custGeom>
              <a:avLst/>
              <a:gdLst/>
              <a:ahLst/>
              <a:cxnLst/>
              <a:rect l="l" t="t" r="r" b="b"/>
              <a:pathLst>
                <a:path w="489" h="168" extrusionOk="0">
                  <a:moveTo>
                    <a:pt x="36" y="1"/>
                  </a:moveTo>
                  <a:cubicBezTo>
                    <a:pt x="25" y="1"/>
                    <a:pt x="13" y="13"/>
                    <a:pt x="1" y="25"/>
                  </a:cubicBezTo>
                  <a:lnTo>
                    <a:pt x="60" y="48"/>
                  </a:lnTo>
                  <a:lnTo>
                    <a:pt x="275" y="156"/>
                  </a:lnTo>
                  <a:lnTo>
                    <a:pt x="382" y="167"/>
                  </a:lnTo>
                  <a:lnTo>
                    <a:pt x="429" y="144"/>
                  </a:lnTo>
                  <a:lnTo>
                    <a:pt x="489" y="96"/>
                  </a:lnTo>
                  <a:lnTo>
                    <a:pt x="429" y="60"/>
                  </a:lnTo>
                  <a:lnTo>
                    <a:pt x="286" y="72"/>
                  </a:lnTo>
                  <a:lnTo>
                    <a:pt x="144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30"/>
            <p:cNvSpPr/>
            <p:nvPr/>
          </p:nvSpPr>
          <p:spPr>
            <a:xfrm>
              <a:off x="4006150" y="2278375"/>
              <a:ext cx="5975" cy="5700"/>
            </a:xfrm>
            <a:custGeom>
              <a:avLst/>
              <a:gdLst/>
              <a:ahLst/>
              <a:cxnLst/>
              <a:rect l="l" t="t" r="r" b="b"/>
              <a:pathLst>
                <a:path w="239" h="228" extrusionOk="0">
                  <a:moveTo>
                    <a:pt x="36" y="1"/>
                  </a:moveTo>
                  <a:lnTo>
                    <a:pt x="0" y="49"/>
                  </a:lnTo>
                  <a:lnTo>
                    <a:pt x="24" y="120"/>
                  </a:lnTo>
                  <a:lnTo>
                    <a:pt x="107" y="156"/>
                  </a:lnTo>
                  <a:lnTo>
                    <a:pt x="119" y="215"/>
                  </a:lnTo>
                  <a:lnTo>
                    <a:pt x="167" y="227"/>
                  </a:lnTo>
                  <a:lnTo>
                    <a:pt x="226" y="180"/>
                  </a:lnTo>
                  <a:cubicBezTo>
                    <a:pt x="226" y="144"/>
                    <a:pt x="238" y="108"/>
                    <a:pt x="238" y="72"/>
                  </a:cubicBezTo>
                  <a:lnTo>
                    <a:pt x="155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30"/>
            <p:cNvSpPr/>
            <p:nvPr/>
          </p:nvSpPr>
          <p:spPr>
            <a:xfrm>
              <a:off x="3999000" y="2157825"/>
              <a:ext cx="8950" cy="4500"/>
            </a:xfrm>
            <a:custGeom>
              <a:avLst/>
              <a:gdLst/>
              <a:ahLst/>
              <a:cxnLst/>
              <a:rect l="l" t="t" r="r" b="b"/>
              <a:pathLst>
                <a:path w="358" h="180" extrusionOk="0">
                  <a:moveTo>
                    <a:pt x="48" y="1"/>
                  </a:moveTo>
                  <a:lnTo>
                    <a:pt x="0" y="13"/>
                  </a:lnTo>
                  <a:cubicBezTo>
                    <a:pt x="0" y="25"/>
                    <a:pt x="0" y="25"/>
                    <a:pt x="0" y="37"/>
                  </a:cubicBezTo>
                  <a:cubicBezTo>
                    <a:pt x="12" y="60"/>
                    <a:pt x="24" y="96"/>
                    <a:pt x="36" y="120"/>
                  </a:cubicBezTo>
                  <a:cubicBezTo>
                    <a:pt x="48" y="144"/>
                    <a:pt x="96" y="156"/>
                    <a:pt x="120" y="180"/>
                  </a:cubicBezTo>
                  <a:lnTo>
                    <a:pt x="239" y="180"/>
                  </a:lnTo>
                  <a:lnTo>
                    <a:pt x="358" y="156"/>
                  </a:lnTo>
                  <a:lnTo>
                    <a:pt x="358" y="84"/>
                  </a:lnTo>
                  <a:lnTo>
                    <a:pt x="274" y="25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30"/>
            <p:cNvSpPr/>
            <p:nvPr/>
          </p:nvSpPr>
          <p:spPr>
            <a:xfrm>
              <a:off x="4074300" y="2124500"/>
              <a:ext cx="5100" cy="3600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72" y="0"/>
                  </a:moveTo>
                  <a:lnTo>
                    <a:pt x="25" y="12"/>
                  </a:lnTo>
                  <a:cubicBezTo>
                    <a:pt x="25" y="36"/>
                    <a:pt x="13" y="48"/>
                    <a:pt x="1" y="60"/>
                  </a:cubicBezTo>
                  <a:lnTo>
                    <a:pt x="72" y="131"/>
                  </a:lnTo>
                  <a:lnTo>
                    <a:pt x="144" y="143"/>
                  </a:lnTo>
                  <a:lnTo>
                    <a:pt x="203" y="96"/>
                  </a:lnTo>
                  <a:lnTo>
                    <a:pt x="156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30"/>
            <p:cNvSpPr/>
            <p:nvPr/>
          </p:nvSpPr>
          <p:spPr>
            <a:xfrm>
              <a:off x="3895125" y="2132225"/>
              <a:ext cx="120275" cy="100050"/>
            </a:xfrm>
            <a:custGeom>
              <a:avLst/>
              <a:gdLst/>
              <a:ahLst/>
              <a:cxnLst/>
              <a:rect l="l" t="t" r="r" b="b"/>
              <a:pathLst>
                <a:path w="4811" h="4002" extrusionOk="0">
                  <a:moveTo>
                    <a:pt x="2358" y="1"/>
                  </a:moveTo>
                  <a:lnTo>
                    <a:pt x="2286" y="13"/>
                  </a:lnTo>
                  <a:lnTo>
                    <a:pt x="2203" y="96"/>
                  </a:lnTo>
                  <a:cubicBezTo>
                    <a:pt x="2203" y="144"/>
                    <a:pt x="2215" y="180"/>
                    <a:pt x="2215" y="227"/>
                  </a:cubicBezTo>
                  <a:lnTo>
                    <a:pt x="2155" y="287"/>
                  </a:lnTo>
                  <a:cubicBezTo>
                    <a:pt x="2155" y="311"/>
                    <a:pt x="2155" y="346"/>
                    <a:pt x="2167" y="370"/>
                  </a:cubicBezTo>
                  <a:cubicBezTo>
                    <a:pt x="2179" y="394"/>
                    <a:pt x="2143" y="418"/>
                    <a:pt x="2143" y="453"/>
                  </a:cubicBezTo>
                  <a:lnTo>
                    <a:pt x="2191" y="477"/>
                  </a:lnTo>
                  <a:lnTo>
                    <a:pt x="2239" y="525"/>
                  </a:lnTo>
                  <a:lnTo>
                    <a:pt x="2239" y="763"/>
                  </a:lnTo>
                  <a:lnTo>
                    <a:pt x="2239" y="882"/>
                  </a:lnTo>
                  <a:lnTo>
                    <a:pt x="2286" y="965"/>
                  </a:lnTo>
                  <a:lnTo>
                    <a:pt x="2393" y="1084"/>
                  </a:lnTo>
                  <a:cubicBezTo>
                    <a:pt x="2405" y="1108"/>
                    <a:pt x="2405" y="1132"/>
                    <a:pt x="2417" y="1168"/>
                  </a:cubicBezTo>
                  <a:lnTo>
                    <a:pt x="2536" y="1251"/>
                  </a:lnTo>
                  <a:cubicBezTo>
                    <a:pt x="2536" y="1275"/>
                    <a:pt x="2524" y="1299"/>
                    <a:pt x="2512" y="1323"/>
                  </a:cubicBezTo>
                  <a:lnTo>
                    <a:pt x="2429" y="1323"/>
                  </a:lnTo>
                  <a:lnTo>
                    <a:pt x="2370" y="1287"/>
                  </a:lnTo>
                  <a:lnTo>
                    <a:pt x="2286" y="1156"/>
                  </a:lnTo>
                  <a:cubicBezTo>
                    <a:pt x="2250" y="1132"/>
                    <a:pt x="2227" y="1108"/>
                    <a:pt x="2203" y="1084"/>
                  </a:cubicBezTo>
                  <a:lnTo>
                    <a:pt x="2131" y="1073"/>
                  </a:lnTo>
                  <a:lnTo>
                    <a:pt x="2036" y="1108"/>
                  </a:lnTo>
                  <a:lnTo>
                    <a:pt x="1989" y="1096"/>
                  </a:lnTo>
                  <a:cubicBezTo>
                    <a:pt x="1989" y="1084"/>
                    <a:pt x="1989" y="1073"/>
                    <a:pt x="1977" y="1061"/>
                  </a:cubicBezTo>
                  <a:lnTo>
                    <a:pt x="2072" y="1013"/>
                  </a:lnTo>
                  <a:lnTo>
                    <a:pt x="2108" y="953"/>
                  </a:lnTo>
                  <a:lnTo>
                    <a:pt x="2108" y="882"/>
                  </a:lnTo>
                  <a:lnTo>
                    <a:pt x="2000" y="715"/>
                  </a:lnTo>
                  <a:lnTo>
                    <a:pt x="2000" y="572"/>
                  </a:lnTo>
                  <a:lnTo>
                    <a:pt x="1989" y="525"/>
                  </a:lnTo>
                  <a:lnTo>
                    <a:pt x="1834" y="465"/>
                  </a:lnTo>
                  <a:lnTo>
                    <a:pt x="1715" y="382"/>
                  </a:lnTo>
                  <a:lnTo>
                    <a:pt x="1655" y="358"/>
                  </a:lnTo>
                  <a:lnTo>
                    <a:pt x="1596" y="394"/>
                  </a:lnTo>
                  <a:cubicBezTo>
                    <a:pt x="1596" y="418"/>
                    <a:pt x="1572" y="453"/>
                    <a:pt x="1572" y="477"/>
                  </a:cubicBezTo>
                  <a:lnTo>
                    <a:pt x="1429" y="596"/>
                  </a:lnTo>
                  <a:cubicBezTo>
                    <a:pt x="1417" y="632"/>
                    <a:pt x="1405" y="668"/>
                    <a:pt x="1393" y="692"/>
                  </a:cubicBezTo>
                  <a:lnTo>
                    <a:pt x="1417" y="787"/>
                  </a:lnTo>
                  <a:cubicBezTo>
                    <a:pt x="1441" y="823"/>
                    <a:pt x="1465" y="846"/>
                    <a:pt x="1488" y="882"/>
                  </a:cubicBezTo>
                  <a:cubicBezTo>
                    <a:pt x="1524" y="906"/>
                    <a:pt x="1512" y="953"/>
                    <a:pt x="1524" y="989"/>
                  </a:cubicBezTo>
                  <a:lnTo>
                    <a:pt x="1465" y="977"/>
                  </a:lnTo>
                  <a:lnTo>
                    <a:pt x="1405" y="930"/>
                  </a:lnTo>
                  <a:cubicBezTo>
                    <a:pt x="1393" y="894"/>
                    <a:pt x="1381" y="870"/>
                    <a:pt x="1369" y="834"/>
                  </a:cubicBezTo>
                  <a:cubicBezTo>
                    <a:pt x="1358" y="811"/>
                    <a:pt x="1369" y="799"/>
                    <a:pt x="1381" y="787"/>
                  </a:cubicBezTo>
                  <a:lnTo>
                    <a:pt x="1322" y="763"/>
                  </a:lnTo>
                  <a:lnTo>
                    <a:pt x="1274" y="703"/>
                  </a:lnTo>
                  <a:lnTo>
                    <a:pt x="1227" y="703"/>
                  </a:lnTo>
                  <a:lnTo>
                    <a:pt x="1191" y="739"/>
                  </a:lnTo>
                  <a:lnTo>
                    <a:pt x="1119" y="715"/>
                  </a:lnTo>
                  <a:cubicBezTo>
                    <a:pt x="1119" y="703"/>
                    <a:pt x="1131" y="692"/>
                    <a:pt x="1131" y="680"/>
                  </a:cubicBezTo>
                  <a:lnTo>
                    <a:pt x="1250" y="620"/>
                  </a:lnTo>
                  <a:lnTo>
                    <a:pt x="1250" y="596"/>
                  </a:lnTo>
                  <a:lnTo>
                    <a:pt x="1191" y="572"/>
                  </a:lnTo>
                  <a:lnTo>
                    <a:pt x="1036" y="608"/>
                  </a:lnTo>
                  <a:lnTo>
                    <a:pt x="929" y="656"/>
                  </a:lnTo>
                  <a:lnTo>
                    <a:pt x="857" y="620"/>
                  </a:lnTo>
                  <a:cubicBezTo>
                    <a:pt x="869" y="608"/>
                    <a:pt x="869" y="584"/>
                    <a:pt x="881" y="572"/>
                  </a:cubicBezTo>
                  <a:lnTo>
                    <a:pt x="941" y="561"/>
                  </a:lnTo>
                  <a:cubicBezTo>
                    <a:pt x="941" y="549"/>
                    <a:pt x="953" y="537"/>
                    <a:pt x="965" y="525"/>
                  </a:cubicBezTo>
                  <a:lnTo>
                    <a:pt x="1096" y="465"/>
                  </a:lnTo>
                  <a:lnTo>
                    <a:pt x="1167" y="465"/>
                  </a:lnTo>
                  <a:lnTo>
                    <a:pt x="1203" y="477"/>
                  </a:lnTo>
                  <a:lnTo>
                    <a:pt x="1286" y="477"/>
                  </a:lnTo>
                  <a:lnTo>
                    <a:pt x="1358" y="430"/>
                  </a:lnTo>
                  <a:cubicBezTo>
                    <a:pt x="1369" y="418"/>
                    <a:pt x="1381" y="394"/>
                    <a:pt x="1381" y="370"/>
                  </a:cubicBezTo>
                  <a:lnTo>
                    <a:pt x="1298" y="287"/>
                  </a:lnTo>
                  <a:lnTo>
                    <a:pt x="1227" y="239"/>
                  </a:lnTo>
                  <a:lnTo>
                    <a:pt x="1096" y="263"/>
                  </a:lnTo>
                  <a:lnTo>
                    <a:pt x="822" y="394"/>
                  </a:lnTo>
                  <a:lnTo>
                    <a:pt x="715" y="418"/>
                  </a:lnTo>
                  <a:lnTo>
                    <a:pt x="667" y="394"/>
                  </a:lnTo>
                  <a:cubicBezTo>
                    <a:pt x="667" y="370"/>
                    <a:pt x="655" y="358"/>
                    <a:pt x="655" y="346"/>
                  </a:cubicBezTo>
                  <a:lnTo>
                    <a:pt x="572" y="311"/>
                  </a:lnTo>
                  <a:lnTo>
                    <a:pt x="524" y="334"/>
                  </a:lnTo>
                  <a:lnTo>
                    <a:pt x="524" y="406"/>
                  </a:lnTo>
                  <a:lnTo>
                    <a:pt x="655" y="513"/>
                  </a:lnTo>
                  <a:lnTo>
                    <a:pt x="631" y="549"/>
                  </a:lnTo>
                  <a:lnTo>
                    <a:pt x="524" y="537"/>
                  </a:lnTo>
                  <a:lnTo>
                    <a:pt x="465" y="465"/>
                  </a:lnTo>
                  <a:cubicBezTo>
                    <a:pt x="441" y="430"/>
                    <a:pt x="417" y="394"/>
                    <a:pt x="393" y="358"/>
                  </a:cubicBezTo>
                  <a:lnTo>
                    <a:pt x="298" y="358"/>
                  </a:lnTo>
                  <a:lnTo>
                    <a:pt x="179" y="442"/>
                  </a:lnTo>
                  <a:lnTo>
                    <a:pt x="179" y="525"/>
                  </a:lnTo>
                  <a:lnTo>
                    <a:pt x="226" y="561"/>
                  </a:lnTo>
                  <a:lnTo>
                    <a:pt x="226" y="632"/>
                  </a:lnTo>
                  <a:lnTo>
                    <a:pt x="179" y="644"/>
                  </a:lnTo>
                  <a:lnTo>
                    <a:pt x="84" y="703"/>
                  </a:lnTo>
                  <a:lnTo>
                    <a:pt x="0" y="715"/>
                  </a:lnTo>
                  <a:lnTo>
                    <a:pt x="0" y="787"/>
                  </a:lnTo>
                  <a:cubicBezTo>
                    <a:pt x="12" y="823"/>
                    <a:pt x="24" y="858"/>
                    <a:pt x="48" y="882"/>
                  </a:cubicBezTo>
                  <a:cubicBezTo>
                    <a:pt x="60" y="918"/>
                    <a:pt x="60" y="918"/>
                    <a:pt x="72" y="942"/>
                  </a:cubicBezTo>
                  <a:lnTo>
                    <a:pt x="203" y="1061"/>
                  </a:lnTo>
                  <a:cubicBezTo>
                    <a:pt x="203" y="1084"/>
                    <a:pt x="215" y="1108"/>
                    <a:pt x="215" y="1132"/>
                  </a:cubicBezTo>
                  <a:lnTo>
                    <a:pt x="298" y="1108"/>
                  </a:lnTo>
                  <a:lnTo>
                    <a:pt x="369" y="1061"/>
                  </a:lnTo>
                  <a:cubicBezTo>
                    <a:pt x="369" y="1037"/>
                    <a:pt x="357" y="1013"/>
                    <a:pt x="345" y="989"/>
                  </a:cubicBezTo>
                  <a:cubicBezTo>
                    <a:pt x="345" y="965"/>
                    <a:pt x="357" y="930"/>
                    <a:pt x="369" y="906"/>
                  </a:cubicBezTo>
                  <a:lnTo>
                    <a:pt x="417" y="906"/>
                  </a:lnTo>
                  <a:lnTo>
                    <a:pt x="488" y="942"/>
                  </a:lnTo>
                  <a:lnTo>
                    <a:pt x="584" y="906"/>
                  </a:lnTo>
                  <a:lnTo>
                    <a:pt x="607" y="930"/>
                  </a:lnTo>
                  <a:lnTo>
                    <a:pt x="548" y="1001"/>
                  </a:lnTo>
                  <a:cubicBezTo>
                    <a:pt x="536" y="1037"/>
                    <a:pt x="512" y="1073"/>
                    <a:pt x="500" y="1108"/>
                  </a:cubicBezTo>
                  <a:lnTo>
                    <a:pt x="476" y="1120"/>
                  </a:lnTo>
                  <a:lnTo>
                    <a:pt x="476" y="1180"/>
                  </a:lnTo>
                  <a:cubicBezTo>
                    <a:pt x="512" y="1192"/>
                    <a:pt x="548" y="1215"/>
                    <a:pt x="596" y="1239"/>
                  </a:cubicBezTo>
                  <a:lnTo>
                    <a:pt x="596" y="1263"/>
                  </a:lnTo>
                  <a:lnTo>
                    <a:pt x="655" y="1287"/>
                  </a:lnTo>
                  <a:lnTo>
                    <a:pt x="738" y="1275"/>
                  </a:lnTo>
                  <a:lnTo>
                    <a:pt x="774" y="1299"/>
                  </a:lnTo>
                  <a:cubicBezTo>
                    <a:pt x="774" y="1311"/>
                    <a:pt x="762" y="1334"/>
                    <a:pt x="762" y="1358"/>
                  </a:cubicBezTo>
                  <a:lnTo>
                    <a:pt x="667" y="1406"/>
                  </a:lnTo>
                  <a:lnTo>
                    <a:pt x="619" y="1406"/>
                  </a:lnTo>
                  <a:lnTo>
                    <a:pt x="619" y="1382"/>
                  </a:lnTo>
                  <a:lnTo>
                    <a:pt x="572" y="1346"/>
                  </a:lnTo>
                  <a:lnTo>
                    <a:pt x="405" y="1263"/>
                  </a:lnTo>
                  <a:lnTo>
                    <a:pt x="357" y="1275"/>
                  </a:lnTo>
                  <a:lnTo>
                    <a:pt x="345" y="1323"/>
                  </a:lnTo>
                  <a:cubicBezTo>
                    <a:pt x="381" y="1346"/>
                    <a:pt x="405" y="1370"/>
                    <a:pt x="429" y="1394"/>
                  </a:cubicBezTo>
                  <a:lnTo>
                    <a:pt x="524" y="1430"/>
                  </a:lnTo>
                  <a:lnTo>
                    <a:pt x="596" y="1465"/>
                  </a:lnTo>
                  <a:lnTo>
                    <a:pt x="596" y="1489"/>
                  </a:lnTo>
                  <a:lnTo>
                    <a:pt x="536" y="1525"/>
                  </a:lnTo>
                  <a:lnTo>
                    <a:pt x="607" y="1585"/>
                  </a:lnTo>
                  <a:lnTo>
                    <a:pt x="726" y="1620"/>
                  </a:lnTo>
                  <a:lnTo>
                    <a:pt x="810" y="1644"/>
                  </a:lnTo>
                  <a:lnTo>
                    <a:pt x="834" y="1704"/>
                  </a:lnTo>
                  <a:lnTo>
                    <a:pt x="929" y="1727"/>
                  </a:lnTo>
                  <a:lnTo>
                    <a:pt x="1000" y="1715"/>
                  </a:lnTo>
                  <a:lnTo>
                    <a:pt x="1096" y="1715"/>
                  </a:lnTo>
                  <a:cubicBezTo>
                    <a:pt x="1107" y="1727"/>
                    <a:pt x="1107" y="1727"/>
                    <a:pt x="1119" y="1739"/>
                  </a:cubicBezTo>
                  <a:lnTo>
                    <a:pt x="1048" y="1775"/>
                  </a:lnTo>
                  <a:lnTo>
                    <a:pt x="893" y="1775"/>
                  </a:lnTo>
                  <a:cubicBezTo>
                    <a:pt x="893" y="1799"/>
                    <a:pt x="905" y="1823"/>
                    <a:pt x="917" y="1846"/>
                  </a:cubicBezTo>
                  <a:lnTo>
                    <a:pt x="988" y="1918"/>
                  </a:lnTo>
                  <a:lnTo>
                    <a:pt x="1024" y="1918"/>
                  </a:lnTo>
                  <a:lnTo>
                    <a:pt x="1119" y="1930"/>
                  </a:lnTo>
                  <a:lnTo>
                    <a:pt x="1262" y="2025"/>
                  </a:lnTo>
                  <a:lnTo>
                    <a:pt x="1322" y="2085"/>
                  </a:lnTo>
                  <a:lnTo>
                    <a:pt x="1286" y="2120"/>
                  </a:lnTo>
                  <a:cubicBezTo>
                    <a:pt x="1286" y="2132"/>
                    <a:pt x="1274" y="2144"/>
                    <a:pt x="1262" y="2156"/>
                  </a:cubicBezTo>
                  <a:lnTo>
                    <a:pt x="1405" y="2168"/>
                  </a:lnTo>
                  <a:lnTo>
                    <a:pt x="1643" y="2156"/>
                  </a:lnTo>
                  <a:lnTo>
                    <a:pt x="1727" y="2108"/>
                  </a:lnTo>
                  <a:lnTo>
                    <a:pt x="1727" y="2061"/>
                  </a:lnTo>
                  <a:lnTo>
                    <a:pt x="1786" y="1966"/>
                  </a:lnTo>
                  <a:lnTo>
                    <a:pt x="1869" y="1954"/>
                  </a:lnTo>
                  <a:lnTo>
                    <a:pt x="1965" y="1954"/>
                  </a:lnTo>
                  <a:lnTo>
                    <a:pt x="1965" y="1894"/>
                  </a:lnTo>
                  <a:lnTo>
                    <a:pt x="1905" y="1823"/>
                  </a:lnTo>
                  <a:cubicBezTo>
                    <a:pt x="1881" y="1799"/>
                    <a:pt x="1858" y="1775"/>
                    <a:pt x="1846" y="1751"/>
                  </a:cubicBezTo>
                  <a:lnTo>
                    <a:pt x="1846" y="1656"/>
                  </a:lnTo>
                  <a:lnTo>
                    <a:pt x="1822" y="1608"/>
                  </a:lnTo>
                  <a:lnTo>
                    <a:pt x="1822" y="1549"/>
                  </a:lnTo>
                  <a:lnTo>
                    <a:pt x="1869" y="1525"/>
                  </a:lnTo>
                  <a:lnTo>
                    <a:pt x="1929" y="1549"/>
                  </a:lnTo>
                  <a:lnTo>
                    <a:pt x="2000" y="1620"/>
                  </a:lnTo>
                  <a:cubicBezTo>
                    <a:pt x="2000" y="1632"/>
                    <a:pt x="1989" y="1644"/>
                    <a:pt x="1977" y="1644"/>
                  </a:cubicBezTo>
                  <a:cubicBezTo>
                    <a:pt x="1989" y="1656"/>
                    <a:pt x="1989" y="1680"/>
                    <a:pt x="2000" y="1692"/>
                  </a:cubicBezTo>
                  <a:lnTo>
                    <a:pt x="2072" y="1644"/>
                  </a:lnTo>
                  <a:cubicBezTo>
                    <a:pt x="2084" y="1620"/>
                    <a:pt x="2096" y="1608"/>
                    <a:pt x="2096" y="1585"/>
                  </a:cubicBezTo>
                  <a:cubicBezTo>
                    <a:pt x="2096" y="1549"/>
                    <a:pt x="2084" y="1501"/>
                    <a:pt x="2072" y="1454"/>
                  </a:cubicBezTo>
                  <a:lnTo>
                    <a:pt x="2120" y="1406"/>
                  </a:lnTo>
                  <a:lnTo>
                    <a:pt x="2167" y="1406"/>
                  </a:lnTo>
                  <a:lnTo>
                    <a:pt x="2203" y="1454"/>
                  </a:lnTo>
                  <a:cubicBezTo>
                    <a:pt x="2203" y="1489"/>
                    <a:pt x="2215" y="1513"/>
                    <a:pt x="2227" y="1549"/>
                  </a:cubicBezTo>
                  <a:lnTo>
                    <a:pt x="2262" y="1596"/>
                  </a:lnTo>
                  <a:lnTo>
                    <a:pt x="2262" y="1644"/>
                  </a:lnTo>
                  <a:cubicBezTo>
                    <a:pt x="2239" y="1656"/>
                    <a:pt x="2215" y="1680"/>
                    <a:pt x="2191" y="1692"/>
                  </a:cubicBezTo>
                  <a:lnTo>
                    <a:pt x="2179" y="1727"/>
                  </a:lnTo>
                  <a:lnTo>
                    <a:pt x="2203" y="1835"/>
                  </a:lnTo>
                  <a:lnTo>
                    <a:pt x="2262" y="1858"/>
                  </a:lnTo>
                  <a:lnTo>
                    <a:pt x="2370" y="1846"/>
                  </a:lnTo>
                  <a:lnTo>
                    <a:pt x="2560" y="1727"/>
                  </a:lnTo>
                  <a:cubicBezTo>
                    <a:pt x="2572" y="1704"/>
                    <a:pt x="2584" y="1680"/>
                    <a:pt x="2596" y="1656"/>
                  </a:cubicBezTo>
                  <a:lnTo>
                    <a:pt x="2596" y="1561"/>
                  </a:lnTo>
                  <a:lnTo>
                    <a:pt x="2631" y="1525"/>
                  </a:lnTo>
                  <a:lnTo>
                    <a:pt x="2691" y="1525"/>
                  </a:lnTo>
                  <a:lnTo>
                    <a:pt x="2751" y="1585"/>
                  </a:lnTo>
                  <a:lnTo>
                    <a:pt x="2751" y="1668"/>
                  </a:lnTo>
                  <a:cubicBezTo>
                    <a:pt x="2727" y="1692"/>
                    <a:pt x="2703" y="1727"/>
                    <a:pt x="2679" y="1751"/>
                  </a:cubicBezTo>
                  <a:cubicBezTo>
                    <a:pt x="2655" y="1775"/>
                    <a:pt x="2679" y="1787"/>
                    <a:pt x="2679" y="1811"/>
                  </a:cubicBezTo>
                  <a:lnTo>
                    <a:pt x="2774" y="1835"/>
                  </a:lnTo>
                  <a:lnTo>
                    <a:pt x="2882" y="1823"/>
                  </a:lnTo>
                  <a:lnTo>
                    <a:pt x="2977" y="1763"/>
                  </a:lnTo>
                  <a:lnTo>
                    <a:pt x="3048" y="1763"/>
                  </a:lnTo>
                  <a:cubicBezTo>
                    <a:pt x="3048" y="1787"/>
                    <a:pt x="3048" y="1799"/>
                    <a:pt x="3048" y="1811"/>
                  </a:cubicBezTo>
                  <a:lnTo>
                    <a:pt x="2977" y="1846"/>
                  </a:lnTo>
                  <a:lnTo>
                    <a:pt x="2858" y="1870"/>
                  </a:lnTo>
                  <a:lnTo>
                    <a:pt x="2762" y="1930"/>
                  </a:lnTo>
                  <a:lnTo>
                    <a:pt x="2548" y="1930"/>
                  </a:lnTo>
                  <a:lnTo>
                    <a:pt x="2381" y="1966"/>
                  </a:lnTo>
                  <a:lnTo>
                    <a:pt x="2334" y="2001"/>
                  </a:lnTo>
                  <a:cubicBezTo>
                    <a:pt x="2334" y="2025"/>
                    <a:pt x="2346" y="2037"/>
                    <a:pt x="2358" y="2061"/>
                  </a:cubicBezTo>
                  <a:lnTo>
                    <a:pt x="2227" y="2085"/>
                  </a:lnTo>
                  <a:cubicBezTo>
                    <a:pt x="2191" y="2108"/>
                    <a:pt x="2155" y="2132"/>
                    <a:pt x="2120" y="2156"/>
                  </a:cubicBezTo>
                  <a:lnTo>
                    <a:pt x="2036" y="2227"/>
                  </a:lnTo>
                  <a:lnTo>
                    <a:pt x="1977" y="2216"/>
                  </a:lnTo>
                  <a:lnTo>
                    <a:pt x="1869" y="2251"/>
                  </a:lnTo>
                  <a:lnTo>
                    <a:pt x="1834" y="2323"/>
                  </a:lnTo>
                  <a:lnTo>
                    <a:pt x="1798" y="2323"/>
                  </a:lnTo>
                  <a:lnTo>
                    <a:pt x="1762" y="2263"/>
                  </a:lnTo>
                  <a:lnTo>
                    <a:pt x="1727" y="2239"/>
                  </a:lnTo>
                  <a:lnTo>
                    <a:pt x="1631" y="2263"/>
                  </a:lnTo>
                  <a:lnTo>
                    <a:pt x="1560" y="2287"/>
                  </a:lnTo>
                  <a:lnTo>
                    <a:pt x="1560" y="2335"/>
                  </a:lnTo>
                  <a:lnTo>
                    <a:pt x="1536" y="2358"/>
                  </a:lnTo>
                  <a:lnTo>
                    <a:pt x="1584" y="2477"/>
                  </a:lnTo>
                  <a:lnTo>
                    <a:pt x="1584" y="2585"/>
                  </a:lnTo>
                  <a:lnTo>
                    <a:pt x="1619" y="2608"/>
                  </a:lnTo>
                  <a:lnTo>
                    <a:pt x="1810" y="2608"/>
                  </a:lnTo>
                  <a:lnTo>
                    <a:pt x="1941" y="2597"/>
                  </a:lnTo>
                  <a:lnTo>
                    <a:pt x="2000" y="2573"/>
                  </a:lnTo>
                  <a:lnTo>
                    <a:pt x="2179" y="2573"/>
                  </a:lnTo>
                  <a:lnTo>
                    <a:pt x="2274" y="2489"/>
                  </a:lnTo>
                  <a:lnTo>
                    <a:pt x="2310" y="2489"/>
                  </a:lnTo>
                  <a:lnTo>
                    <a:pt x="2358" y="2477"/>
                  </a:lnTo>
                  <a:lnTo>
                    <a:pt x="2465" y="2477"/>
                  </a:lnTo>
                  <a:lnTo>
                    <a:pt x="2501" y="2501"/>
                  </a:lnTo>
                  <a:lnTo>
                    <a:pt x="2834" y="2501"/>
                  </a:lnTo>
                  <a:lnTo>
                    <a:pt x="2893" y="2454"/>
                  </a:lnTo>
                  <a:lnTo>
                    <a:pt x="2989" y="2418"/>
                  </a:lnTo>
                  <a:cubicBezTo>
                    <a:pt x="3012" y="2418"/>
                    <a:pt x="3024" y="2430"/>
                    <a:pt x="3048" y="2430"/>
                  </a:cubicBezTo>
                  <a:cubicBezTo>
                    <a:pt x="3060" y="2442"/>
                    <a:pt x="3048" y="2466"/>
                    <a:pt x="3048" y="2477"/>
                  </a:cubicBezTo>
                  <a:lnTo>
                    <a:pt x="2977" y="2501"/>
                  </a:lnTo>
                  <a:cubicBezTo>
                    <a:pt x="2977" y="2525"/>
                    <a:pt x="2977" y="2537"/>
                    <a:pt x="2965" y="2561"/>
                  </a:cubicBezTo>
                  <a:lnTo>
                    <a:pt x="2941" y="2549"/>
                  </a:lnTo>
                  <a:lnTo>
                    <a:pt x="2893" y="2549"/>
                  </a:lnTo>
                  <a:lnTo>
                    <a:pt x="2798" y="2573"/>
                  </a:lnTo>
                  <a:lnTo>
                    <a:pt x="2631" y="2561"/>
                  </a:lnTo>
                  <a:lnTo>
                    <a:pt x="2524" y="2597"/>
                  </a:lnTo>
                  <a:lnTo>
                    <a:pt x="2310" y="2656"/>
                  </a:lnTo>
                  <a:lnTo>
                    <a:pt x="2215" y="2656"/>
                  </a:lnTo>
                  <a:lnTo>
                    <a:pt x="2108" y="2668"/>
                  </a:lnTo>
                  <a:lnTo>
                    <a:pt x="2108" y="2692"/>
                  </a:lnTo>
                  <a:lnTo>
                    <a:pt x="2227" y="2728"/>
                  </a:lnTo>
                  <a:lnTo>
                    <a:pt x="2405" y="2751"/>
                  </a:lnTo>
                  <a:lnTo>
                    <a:pt x="2512" y="2751"/>
                  </a:lnTo>
                  <a:lnTo>
                    <a:pt x="2631" y="2799"/>
                  </a:lnTo>
                  <a:cubicBezTo>
                    <a:pt x="2631" y="2811"/>
                    <a:pt x="2631" y="2823"/>
                    <a:pt x="2620" y="2847"/>
                  </a:cubicBezTo>
                  <a:lnTo>
                    <a:pt x="2393" y="2847"/>
                  </a:lnTo>
                  <a:lnTo>
                    <a:pt x="2298" y="2858"/>
                  </a:lnTo>
                  <a:lnTo>
                    <a:pt x="2239" y="2835"/>
                  </a:lnTo>
                  <a:lnTo>
                    <a:pt x="2120" y="2823"/>
                  </a:lnTo>
                  <a:lnTo>
                    <a:pt x="2084" y="2858"/>
                  </a:lnTo>
                  <a:lnTo>
                    <a:pt x="2048" y="2858"/>
                  </a:lnTo>
                  <a:lnTo>
                    <a:pt x="2000" y="2823"/>
                  </a:lnTo>
                  <a:cubicBezTo>
                    <a:pt x="1977" y="2799"/>
                    <a:pt x="1953" y="2775"/>
                    <a:pt x="1929" y="2763"/>
                  </a:cubicBezTo>
                  <a:lnTo>
                    <a:pt x="1858" y="2763"/>
                  </a:lnTo>
                  <a:lnTo>
                    <a:pt x="1703" y="2823"/>
                  </a:lnTo>
                  <a:lnTo>
                    <a:pt x="1703" y="2847"/>
                  </a:lnTo>
                  <a:lnTo>
                    <a:pt x="1774" y="2894"/>
                  </a:lnTo>
                  <a:cubicBezTo>
                    <a:pt x="1774" y="2906"/>
                    <a:pt x="1774" y="2918"/>
                    <a:pt x="1774" y="2942"/>
                  </a:cubicBezTo>
                  <a:lnTo>
                    <a:pt x="1739" y="2989"/>
                  </a:lnTo>
                  <a:lnTo>
                    <a:pt x="1762" y="3001"/>
                  </a:lnTo>
                  <a:lnTo>
                    <a:pt x="1762" y="3025"/>
                  </a:lnTo>
                  <a:lnTo>
                    <a:pt x="1786" y="3061"/>
                  </a:lnTo>
                  <a:lnTo>
                    <a:pt x="1881" y="3097"/>
                  </a:lnTo>
                  <a:cubicBezTo>
                    <a:pt x="1881" y="3109"/>
                    <a:pt x="1881" y="3132"/>
                    <a:pt x="1893" y="3144"/>
                  </a:cubicBezTo>
                  <a:lnTo>
                    <a:pt x="1905" y="3168"/>
                  </a:lnTo>
                  <a:lnTo>
                    <a:pt x="1953" y="3168"/>
                  </a:lnTo>
                  <a:lnTo>
                    <a:pt x="2024" y="3216"/>
                  </a:lnTo>
                  <a:lnTo>
                    <a:pt x="2024" y="3251"/>
                  </a:lnTo>
                  <a:lnTo>
                    <a:pt x="2084" y="3299"/>
                  </a:lnTo>
                  <a:lnTo>
                    <a:pt x="2120" y="3299"/>
                  </a:lnTo>
                  <a:lnTo>
                    <a:pt x="2203" y="3311"/>
                  </a:lnTo>
                  <a:lnTo>
                    <a:pt x="2274" y="3370"/>
                  </a:lnTo>
                  <a:lnTo>
                    <a:pt x="2322" y="3382"/>
                  </a:lnTo>
                  <a:lnTo>
                    <a:pt x="2322" y="3442"/>
                  </a:lnTo>
                  <a:lnTo>
                    <a:pt x="2477" y="3513"/>
                  </a:lnTo>
                  <a:lnTo>
                    <a:pt x="2608" y="3478"/>
                  </a:lnTo>
                  <a:lnTo>
                    <a:pt x="2655" y="3418"/>
                  </a:lnTo>
                  <a:lnTo>
                    <a:pt x="2715" y="3418"/>
                  </a:lnTo>
                  <a:lnTo>
                    <a:pt x="2751" y="3454"/>
                  </a:lnTo>
                  <a:lnTo>
                    <a:pt x="2834" y="3454"/>
                  </a:lnTo>
                  <a:lnTo>
                    <a:pt x="2870" y="3478"/>
                  </a:lnTo>
                  <a:cubicBezTo>
                    <a:pt x="2870" y="3490"/>
                    <a:pt x="2858" y="3501"/>
                    <a:pt x="2858" y="3525"/>
                  </a:cubicBezTo>
                  <a:lnTo>
                    <a:pt x="2810" y="3561"/>
                  </a:lnTo>
                  <a:lnTo>
                    <a:pt x="2751" y="3561"/>
                  </a:lnTo>
                  <a:lnTo>
                    <a:pt x="2631" y="3609"/>
                  </a:lnTo>
                  <a:lnTo>
                    <a:pt x="2631" y="3656"/>
                  </a:lnTo>
                  <a:lnTo>
                    <a:pt x="2846" y="3775"/>
                  </a:lnTo>
                  <a:lnTo>
                    <a:pt x="2905" y="3799"/>
                  </a:lnTo>
                  <a:lnTo>
                    <a:pt x="2953" y="3835"/>
                  </a:lnTo>
                  <a:lnTo>
                    <a:pt x="2941" y="3942"/>
                  </a:lnTo>
                  <a:cubicBezTo>
                    <a:pt x="2941" y="3966"/>
                    <a:pt x="2953" y="3978"/>
                    <a:pt x="2953" y="4001"/>
                  </a:cubicBezTo>
                  <a:lnTo>
                    <a:pt x="3001" y="4001"/>
                  </a:lnTo>
                  <a:lnTo>
                    <a:pt x="3036" y="3966"/>
                  </a:lnTo>
                  <a:lnTo>
                    <a:pt x="3096" y="3954"/>
                  </a:lnTo>
                  <a:lnTo>
                    <a:pt x="3167" y="4001"/>
                  </a:lnTo>
                  <a:lnTo>
                    <a:pt x="3263" y="3990"/>
                  </a:lnTo>
                  <a:lnTo>
                    <a:pt x="3346" y="3918"/>
                  </a:lnTo>
                  <a:lnTo>
                    <a:pt x="3370" y="3835"/>
                  </a:lnTo>
                  <a:lnTo>
                    <a:pt x="3393" y="3811"/>
                  </a:lnTo>
                  <a:lnTo>
                    <a:pt x="3393" y="3763"/>
                  </a:lnTo>
                  <a:cubicBezTo>
                    <a:pt x="3382" y="3728"/>
                    <a:pt x="3358" y="3692"/>
                    <a:pt x="3334" y="3656"/>
                  </a:cubicBezTo>
                  <a:cubicBezTo>
                    <a:pt x="3322" y="3620"/>
                    <a:pt x="3322" y="3597"/>
                    <a:pt x="3322" y="3573"/>
                  </a:cubicBezTo>
                  <a:lnTo>
                    <a:pt x="3382" y="3525"/>
                  </a:lnTo>
                  <a:lnTo>
                    <a:pt x="3429" y="3454"/>
                  </a:lnTo>
                  <a:cubicBezTo>
                    <a:pt x="3429" y="3370"/>
                    <a:pt x="3441" y="3287"/>
                    <a:pt x="3453" y="3204"/>
                  </a:cubicBezTo>
                  <a:lnTo>
                    <a:pt x="3465" y="3132"/>
                  </a:lnTo>
                  <a:lnTo>
                    <a:pt x="3465" y="3049"/>
                  </a:lnTo>
                  <a:lnTo>
                    <a:pt x="3560" y="3001"/>
                  </a:lnTo>
                  <a:lnTo>
                    <a:pt x="3572" y="2966"/>
                  </a:lnTo>
                  <a:lnTo>
                    <a:pt x="3453" y="2930"/>
                  </a:lnTo>
                  <a:lnTo>
                    <a:pt x="3560" y="2870"/>
                  </a:lnTo>
                  <a:lnTo>
                    <a:pt x="3703" y="2882"/>
                  </a:lnTo>
                  <a:lnTo>
                    <a:pt x="3751" y="2882"/>
                  </a:lnTo>
                  <a:lnTo>
                    <a:pt x="3774" y="2799"/>
                  </a:lnTo>
                  <a:lnTo>
                    <a:pt x="3774" y="2704"/>
                  </a:lnTo>
                  <a:lnTo>
                    <a:pt x="3810" y="2608"/>
                  </a:lnTo>
                  <a:lnTo>
                    <a:pt x="3810" y="2525"/>
                  </a:lnTo>
                  <a:lnTo>
                    <a:pt x="3715" y="2418"/>
                  </a:lnTo>
                  <a:lnTo>
                    <a:pt x="3739" y="2335"/>
                  </a:lnTo>
                  <a:lnTo>
                    <a:pt x="3786" y="2311"/>
                  </a:lnTo>
                  <a:lnTo>
                    <a:pt x="3905" y="2347"/>
                  </a:lnTo>
                  <a:lnTo>
                    <a:pt x="3965" y="2287"/>
                  </a:lnTo>
                  <a:lnTo>
                    <a:pt x="3941" y="2251"/>
                  </a:lnTo>
                  <a:cubicBezTo>
                    <a:pt x="3941" y="2227"/>
                    <a:pt x="3929" y="2192"/>
                    <a:pt x="3929" y="2168"/>
                  </a:cubicBezTo>
                  <a:lnTo>
                    <a:pt x="3953" y="2096"/>
                  </a:lnTo>
                  <a:lnTo>
                    <a:pt x="3953" y="1954"/>
                  </a:lnTo>
                  <a:cubicBezTo>
                    <a:pt x="3941" y="1918"/>
                    <a:pt x="3929" y="1882"/>
                    <a:pt x="3917" y="1858"/>
                  </a:cubicBezTo>
                  <a:lnTo>
                    <a:pt x="3941" y="1811"/>
                  </a:lnTo>
                  <a:lnTo>
                    <a:pt x="4096" y="1739"/>
                  </a:lnTo>
                  <a:cubicBezTo>
                    <a:pt x="4096" y="1727"/>
                    <a:pt x="4096" y="1704"/>
                    <a:pt x="4096" y="1692"/>
                  </a:cubicBezTo>
                  <a:lnTo>
                    <a:pt x="4060" y="1644"/>
                  </a:lnTo>
                  <a:lnTo>
                    <a:pt x="4084" y="1620"/>
                  </a:lnTo>
                  <a:lnTo>
                    <a:pt x="4203" y="1620"/>
                  </a:lnTo>
                  <a:lnTo>
                    <a:pt x="4394" y="1537"/>
                  </a:lnTo>
                  <a:lnTo>
                    <a:pt x="4489" y="1537"/>
                  </a:lnTo>
                  <a:lnTo>
                    <a:pt x="4620" y="1513"/>
                  </a:lnTo>
                  <a:cubicBezTo>
                    <a:pt x="4644" y="1537"/>
                    <a:pt x="4667" y="1561"/>
                    <a:pt x="4691" y="1585"/>
                  </a:cubicBezTo>
                  <a:lnTo>
                    <a:pt x="4751" y="1573"/>
                  </a:lnTo>
                  <a:lnTo>
                    <a:pt x="4775" y="1525"/>
                  </a:lnTo>
                  <a:lnTo>
                    <a:pt x="4810" y="1477"/>
                  </a:lnTo>
                  <a:lnTo>
                    <a:pt x="4810" y="1382"/>
                  </a:lnTo>
                  <a:lnTo>
                    <a:pt x="4715" y="1370"/>
                  </a:lnTo>
                  <a:lnTo>
                    <a:pt x="4429" y="1323"/>
                  </a:lnTo>
                  <a:lnTo>
                    <a:pt x="4275" y="1275"/>
                  </a:lnTo>
                  <a:lnTo>
                    <a:pt x="4108" y="1156"/>
                  </a:lnTo>
                  <a:lnTo>
                    <a:pt x="4025" y="1120"/>
                  </a:lnTo>
                  <a:lnTo>
                    <a:pt x="3870" y="1001"/>
                  </a:lnTo>
                  <a:lnTo>
                    <a:pt x="3810" y="977"/>
                  </a:lnTo>
                  <a:lnTo>
                    <a:pt x="3667" y="977"/>
                  </a:lnTo>
                  <a:lnTo>
                    <a:pt x="3584" y="918"/>
                  </a:lnTo>
                  <a:lnTo>
                    <a:pt x="3584" y="870"/>
                  </a:lnTo>
                  <a:cubicBezTo>
                    <a:pt x="3560" y="811"/>
                    <a:pt x="3536" y="751"/>
                    <a:pt x="3501" y="680"/>
                  </a:cubicBezTo>
                  <a:cubicBezTo>
                    <a:pt x="3477" y="620"/>
                    <a:pt x="3441" y="584"/>
                    <a:pt x="3405" y="537"/>
                  </a:cubicBezTo>
                  <a:lnTo>
                    <a:pt x="3239" y="442"/>
                  </a:lnTo>
                  <a:lnTo>
                    <a:pt x="3155" y="489"/>
                  </a:lnTo>
                  <a:cubicBezTo>
                    <a:pt x="3143" y="513"/>
                    <a:pt x="3132" y="537"/>
                    <a:pt x="3120" y="561"/>
                  </a:cubicBezTo>
                  <a:lnTo>
                    <a:pt x="3143" y="703"/>
                  </a:lnTo>
                  <a:lnTo>
                    <a:pt x="3143" y="811"/>
                  </a:lnTo>
                  <a:cubicBezTo>
                    <a:pt x="3108" y="823"/>
                    <a:pt x="3084" y="834"/>
                    <a:pt x="3060" y="858"/>
                  </a:cubicBezTo>
                  <a:lnTo>
                    <a:pt x="3012" y="834"/>
                  </a:lnTo>
                  <a:lnTo>
                    <a:pt x="3012" y="799"/>
                  </a:lnTo>
                  <a:lnTo>
                    <a:pt x="3012" y="692"/>
                  </a:lnTo>
                  <a:lnTo>
                    <a:pt x="3012" y="525"/>
                  </a:lnTo>
                  <a:lnTo>
                    <a:pt x="3072" y="477"/>
                  </a:lnTo>
                  <a:lnTo>
                    <a:pt x="3072" y="394"/>
                  </a:lnTo>
                  <a:lnTo>
                    <a:pt x="3012" y="299"/>
                  </a:lnTo>
                  <a:lnTo>
                    <a:pt x="2882" y="180"/>
                  </a:lnTo>
                  <a:lnTo>
                    <a:pt x="2786" y="144"/>
                  </a:lnTo>
                  <a:lnTo>
                    <a:pt x="2691" y="180"/>
                  </a:lnTo>
                  <a:cubicBezTo>
                    <a:pt x="2667" y="191"/>
                    <a:pt x="2643" y="215"/>
                    <a:pt x="2631" y="239"/>
                  </a:cubicBezTo>
                  <a:lnTo>
                    <a:pt x="2560" y="215"/>
                  </a:lnTo>
                  <a:lnTo>
                    <a:pt x="2536" y="120"/>
                  </a:lnTo>
                  <a:lnTo>
                    <a:pt x="2417" y="13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30"/>
            <p:cNvSpPr/>
            <p:nvPr/>
          </p:nvSpPr>
          <p:spPr>
            <a:xfrm>
              <a:off x="4116875" y="2119725"/>
              <a:ext cx="18175" cy="6875"/>
            </a:xfrm>
            <a:custGeom>
              <a:avLst/>
              <a:gdLst/>
              <a:ahLst/>
              <a:cxnLst/>
              <a:rect l="l" t="t" r="r" b="b"/>
              <a:pathLst>
                <a:path w="727" h="275" extrusionOk="0">
                  <a:moveTo>
                    <a:pt x="572" y="1"/>
                  </a:moveTo>
                  <a:lnTo>
                    <a:pt x="429" y="49"/>
                  </a:lnTo>
                  <a:lnTo>
                    <a:pt x="310" y="120"/>
                  </a:lnTo>
                  <a:lnTo>
                    <a:pt x="215" y="168"/>
                  </a:lnTo>
                  <a:lnTo>
                    <a:pt x="72" y="180"/>
                  </a:lnTo>
                  <a:lnTo>
                    <a:pt x="0" y="227"/>
                  </a:lnTo>
                  <a:cubicBezTo>
                    <a:pt x="12" y="239"/>
                    <a:pt x="24" y="251"/>
                    <a:pt x="24" y="263"/>
                  </a:cubicBezTo>
                  <a:lnTo>
                    <a:pt x="96" y="275"/>
                  </a:lnTo>
                  <a:lnTo>
                    <a:pt x="238" y="263"/>
                  </a:lnTo>
                  <a:cubicBezTo>
                    <a:pt x="298" y="227"/>
                    <a:pt x="358" y="203"/>
                    <a:pt x="417" y="168"/>
                  </a:cubicBezTo>
                  <a:lnTo>
                    <a:pt x="512" y="144"/>
                  </a:lnTo>
                  <a:lnTo>
                    <a:pt x="715" y="72"/>
                  </a:lnTo>
                  <a:lnTo>
                    <a:pt x="727" y="3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30"/>
            <p:cNvSpPr/>
            <p:nvPr/>
          </p:nvSpPr>
          <p:spPr>
            <a:xfrm>
              <a:off x="4086500" y="2161700"/>
              <a:ext cx="17600" cy="4800"/>
            </a:xfrm>
            <a:custGeom>
              <a:avLst/>
              <a:gdLst/>
              <a:ahLst/>
              <a:cxnLst/>
              <a:rect l="l" t="t" r="r" b="b"/>
              <a:pathLst>
                <a:path w="704" h="192" extrusionOk="0">
                  <a:moveTo>
                    <a:pt x="394" y="1"/>
                  </a:moveTo>
                  <a:lnTo>
                    <a:pt x="310" y="25"/>
                  </a:lnTo>
                  <a:lnTo>
                    <a:pt x="239" y="25"/>
                  </a:lnTo>
                  <a:lnTo>
                    <a:pt x="108" y="72"/>
                  </a:lnTo>
                  <a:lnTo>
                    <a:pt x="1" y="191"/>
                  </a:lnTo>
                  <a:lnTo>
                    <a:pt x="49" y="191"/>
                  </a:lnTo>
                  <a:lnTo>
                    <a:pt x="180" y="120"/>
                  </a:lnTo>
                  <a:lnTo>
                    <a:pt x="239" y="120"/>
                  </a:lnTo>
                  <a:lnTo>
                    <a:pt x="310" y="96"/>
                  </a:lnTo>
                  <a:lnTo>
                    <a:pt x="394" y="96"/>
                  </a:lnTo>
                  <a:lnTo>
                    <a:pt x="549" y="144"/>
                  </a:lnTo>
                  <a:lnTo>
                    <a:pt x="668" y="120"/>
                  </a:lnTo>
                  <a:lnTo>
                    <a:pt x="703" y="60"/>
                  </a:lnTo>
                  <a:lnTo>
                    <a:pt x="620" y="60"/>
                  </a:lnTo>
                  <a:lnTo>
                    <a:pt x="430" y="36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30"/>
            <p:cNvSpPr/>
            <p:nvPr/>
          </p:nvSpPr>
          <p:spPr>
            <a:xfrm>
              <a:off x="5757550" y="3037700"/>
              <a:ext cx="87250" cy="66700"/>
            </a:xfrm>
            <a:custGeom>
              <a:avLst/>
              <a:gdLst/>
              <a:ahLst/>
              <a:cxnLst/>
              <a:rect l="l" t="t" r="r" b="b"/>
              <a:pathLst>
                <a:path w="3490" h="2668" extrusionOk="0">
                  <a:moveTo>
                    <a:pt x="1144" y="1"/>
                  </a:moveTo>
                  <a:cubicBezTo>
                    <a:pt x="1144" y="13"/>
                    <a:pt x="1144" y="25"/>
                    <a:pt x="1144" y="36"/>
                  </a:cubicBezTo>
                  <a:lnTo>
                    <a:pt x="1072" y="60"/>
                  </a:lnTo>
                  <a:lnTo>
                    <a:pt x="1013" y="36"/>
                  </a:lnTo>
                  <a:cubicBezTo>
                    <a:pt x="1001" y="48"/>
                    <a:pt x="989" y="48"/>
                    <a:pt x="977" y="60"/>
                  </a:cubicBezTo>
                  <a:cubicBezTo>
                    <a:pt x="989" y="84"/>
                    <a:pt x="1001" y="96"/>
                    <a:pt x="1001" y="120"/>
                  </a:cubicBezTo>
                  <a:cubicBezTo>
                    <a:pt x="1013" y="144"/>
                    <a:pt x="1001" y="191"/>
                    <a:pt x="1001" y="227"/>
                  </a:cubicBezTo>
                  <a:cubicBezTo>
                    <a:pt x="1036" y="322"/>
                    <a:pt x="1084" y="417"/>
                    <a:pt x="1120" y="501"/>
                  </a:cubicBezTo>
                  <a:lnTo>
                    <a:pt x="1120" y="608"/>
                  </a:lnTo>
                  <a:lnTo>
                    <a:pt x="1072" y="763"/>
                  </a:lnTo>
                  <a:lnTo>
                    <a:pt x="1036" y="798"/>
                  </a:lnTo>
                  <a:lnTo>
                    <a:pt x="1036" y="941"/>
                  </a:lnTo>
                  <a:cubicBezTo>
                    <a:pt x="1036" y="965"/>
                    <a:pt x="1048" y="1001"/>
                    <a:pt x="1048" y="1025"/>
                  </a:cubicBezTo>
                  <a:lnTo>
                    <a:pt x="1025" y="1060"/>
                  </a:lnTo>
                  <a:lnTo>
                    <a:pt x="977" y="1037"/>
                  </a:lnTo>
                  <a:lnTo>
                    <a:pt x="858" y="1072"/>
                  </a:lnTo>
                  <a:lnTo>
                    <a:pt x="858" y="1156"/>
                  </a:lnTo>
                  <a:cubicBezTo>
                    <a:pt x="858" y="1179"/>
                    <a:pt x="882" y="1215"/>
                    <a:pt x="894" y="1251"/>
                  </a:cubicBezTo>
                  <a:cubicBezTo>
                    <a:pt x="905" y="1275"/>
                    <a:pt x="894" y="1275"/>
                    <a:pt x="894" y="1287"/>
                  </a:cubicBezTo>
                  <a:lnTo>
                    <a:pt x="929" y="1334"/>
                  </a:lnTo>
                  <a:lnTo>
                    <a:pt x="953" y="1394"/>
                  </a:lnTo>
                  <a:lnTo>
                    <a:pt x="905" y="1406"/>
                  </a:lnTo>
                  <a:lnTo>
                    <a:pt x="870" y="1465"/>
                  </a:lnTo>
                  <a:lnTo>
                    <a:pt x="786" y="1465"/>
                  </a:lnTo>
                  <a:lnTo>
                    <a:pt x="608" y="1370"/>
                  </a:lnTo>
                  <a:lnTo>
                    <a:pt x="465" y="1239"/>
                  </a:lnTo>
                  <a:lnTo>
                    <a:pt x="370" y="1215"/>
                  </a:lnTo>
                  <a:lnTo>
                    <a:pt x="310" y="1263"/>
                  </a:lnTo>
                  <a:cubicBezTo>
                    <a:pt x="310" y="1275"/>
                    <a:pt x="322" y="1287"/>
                    <a:pt x="334" y="1299"/>
                  </a:cubicBezTo>
                  <a:lnTo>
                    <a:pt x="370" y="1322"/>
                  </a:lnTo>
                  <a:lnTo>
                    <a:pt x="465" y="1429"/>
                  </a:lnTo>
                  <a:lnTo>
                    <a:pt x="465" y="1465"/>
                  </a:lnTo>
                  <a:lnTo>
                    <a:pt x="405" y="1489"/>
                  </a:lnTo>
                  <a:lnTo>
                    <a:pt x="322" y="1537"/>
                  </a:lnTo>
                  <a:lnTo>
                    <a:pt x="239" y="1513"/>
                  </a:lnTo>
                  <a:lnTo>
                    <a:pt x="215" y="1549"/>
                  </a:lnTo>
                  <a:lnTo>
                    <a:pt x="132" y="1549"/>
                  </a:lnTo>
                  <a:lnTo>
                    <a:pt x="72" y="1584"/>
                  </a:lnTo>
                  <a:lnTo>
                    <a:pt x="72" y="1680"/>
                  </a:lnTo>
                  <a:lnTo>
                    <a:pt x="13" y="1775"/>
                  </a:lnTo>
                  <a:cubicBezTo>
                    <a:pt x="13" y="1787"/>
                    <a:pt x="13" y="1810"/>
                    <a:pt x="1" y="1834"/>
                  </a:cubicBezTo>
                  <a:lnTo>
                    <a:pt x="72" y="1858"/>
                  </a:lnTo>
                  <a:lnTo>
                    <a:pt x="155" y="1941"/>
                  </a:lnTo>
                  <a:cubicBezTo>
                    <a:pt x="167" y="1965"/>
                    <a:pt x="191" y="2001"/>
                    <a:pt x="215" y="2025"/>
                  </a:cubicBezTo>
                  <a:cubicBezTo>
                    <a:pt x="239" y="2060"/>
                    <a:pt x="227" y="2132"/>
                    <a:pt x="227" y="2180"/>
                  </a:cubicBezTo>
                  <a:cubicBezTo>
                    <a:pt x="239" y="2215"/>
                    <a:pt x="215" y="2275"/>
                    <a:pt x="203" y="2322"/>
                  </a:cubicBezTo>
                  <a:lnTo>
                    <a:pt x="167" y="2322"/>
                  </a:lnTo>
                  <a:cubicBezTo>
                    <a:pt x="167" y="2346"/>
                    <a:pt x="179" y="2382"/>
                    <a:pt x="179" y="2406"/>
                  </a:cubicBezTo>
                  <a:lnTo>
                    <a:pt x="263" y="2477"/>
                  </a:lnTo>
                  <a:lnTo>
                    <a:pt x="429" y="2430"/>
                  </a:lnTo>
                  <a:lnTo>
                    <a:pt x="501" y="2382"/>
                  </a:lnTo>
                  <a:cubicBezTo>
                    <a:pt x="501" y="2370"/>
                    <a:pt x="501" y="2346"/>
                    <a:pt x="513" y="2322"/>
                  </a:cubicBezTo>
                  <a:lnTo>
                    <a:pt x="584" y="2322"/>
                  </a:lnTo>
                  <a:lnTo>
                    <a:pt x="727" y="2394"/>
                  </a:lnTo>
                  <a:lnTo>
                    <a:pt x="786" y="2465"/>
                  </a:lnTo>
                  <a:lnTo>
                    <a:pt x="846" y="2418"/>
                  </a:lnTo>
                  <a:lnTo>
                    <a:pt x="953" y="2382"/>
                  </a:lnTo>
                  <a:lnTo>
                    <a:pt x="929" y="2311"/>
                  </a:lnTo>
                  <a:lnTo>
                    <a:pt x="798" y="2263"/>
                  </a:lnTo>
                  <a:lnTo>
                    <a:pt x="691" y="2191"/>
                  </a:lnTo>
                  <a:lnTo>
                    <a:pt x="596" y="2037"/>
                  </a:lnTo>
                  <a:lnTo>
                    <a:pt x="465" y="2001"/>
                  </a:lnTo>
                  <a:lnTo>
                    <a:pt x="358" y="1918"/>
                  </a:lnTo>
                  <a:cubicBezTo>
                    <a:pt x="358" y="1894"/>
                    <a:pt x="358" y="1870"/>
                    <a:pt x="346" y="1846"/>
                  </a:cubicBezTo>
                  <a:cubicBezTo>
                    <a:pt x="346" y="1822"/>
                    <a:pt x="370" y="1787"/>
                    <a:pt x="382" y="1763"/>
                  </a:cubicBezTo>
                  <a:lnTo>
                    <a:pt x="477" y="1751"/>
                  </a:lnTo>
                  <a:lnTo>
                    <a:pt x="548" y="1775"/>
                  </a:lnTo>
                  <a:lnTo>
                    <a:pt x="667" y="1894"/>
                  </a:lnTo>
                  <a:lnTo>
                    <a:pt x="715" y="1941"/>
                  </a:lnTo>
                  <a:lnTo>
                    <a:pt x="905" y="1870"/>
                  </a:lnTo>
                  <a:lnTo>
                    <a:pt x="1048" y="1858"/>
                  </a:lnTo>
                  <a:lnTo>
                    <a:pt x="1156" y="1906"/>
                  </a:lnTo>
                  <a:lnTo>
                    <a:pt x="1191" y="1953"/>
                  </a:lnTo>
                  <a:lnTo>
                    <a:pt x="1275" y="2001"/>
                  </a:lnTo>
                  <a:lnTo>
                    <a:pt x="1382" y="2037"/>
                  </a:lnTo>
                  <a:lnTo>
                    <a:pt x="1441" y="2144"/>
                  </a:lnTo>
                  <a:lnTo>
                    <a:pt x="1560" y="2299"/>
                  </a:lnTo>
                  <a:lnTo>
                    <a:pt x="1703" y="2418"/>
                  </a:lnTo>
                  <a:lnTo>
                    <a:pt x="1870" y="2525"/>
                  </a:lnTo>
                  <a:cubicBezTo>
                    <a:pt x="1870" y="2549"/>
                    <a:pt x="1894" y="2572"/>
                    <a:pt x="1894" y="2596"/>
                  </a:cubicBezTo>
                  <a:lnTo>
                    <a:pt x="1989" y="2668"/>
                  </a:lnTo>
                  <a:cubicBezTo>
                    <a:pt x="1989" y="2644"/>
                    <a:pt x="1989" y="2620"/>
                    <a:pt x="2001" y="2596"/>
                  </a:cubicBezTo>
                  <a:lnTo>
                    <a:pt x="2048" y="2549"/>
                  </a:lnTo>
                  <a:lnTo>
                    <a:pt x="2048" y="2453"/>
                  </a:lnTo>
                  <a:cubicBezTo>
                    <a:pt x="2072" y="2418"/>
                    <a:pt x="2096" y="2370"/>
                    <a:pt x="2132" y="2334"/>
                  </a:cubicBezTo>
                  <a:lnTo>
                    <a:pt x="2251" y="2203"/>
                  </a:lnTo>
                  <a:lnTo>
                    <a:pt x="2465" y="2132"/>
                  </a:lnTo>
                  <a:lnTo>
                    <a:pt x="2560" y="2144"/>
                  </a:lnTo>
                  <a:lnTo>
                    <a:pt x="2668" y="2215"/>
                  </a:lnTo>
                  <a:lnTo>
                    <a:pt x="2810" y="2275"/>
                  </a:lnTo>
                  <a:lnTo>
                    <a:pt x="2822" y="2227"/>
                  </a:lnTo>
                  <a:lnTo>
                    <a:pt x="2918" y="2215"/>
                  </a:lnTo>
                  <a:lnTo>
                    <a:pt x="2953" y="2263"/>
                  </a:lnTo>
                  <a:lnTo>
                    <a:pt x="3025" y="2287"/>
                  </a:lnTo>
                  <a:lnTo>
                    <a:pt x="3084" y="2263"/>
                  </a:lnTo>
                  <a:lnTo>
                    <a:pt x="3132" y="2215"/>
                  </a:lnTo>
                  <a:lnTo>
                    <a:pt x="3239" y="2227"/>
                  </a:lnTo>
                  <a:lnTo>
                    <a:pt x="3322" y="2215"/>
                  </a:lnTo>
                  <a:cubicBezTo>
                    <a:pt x="3334" y="2203"/>
                    <a:pt x="3346" y="2180"/>
                    <a:pt x="3370" y="2156"/>
                  </a:cubicBezTo>
                  <a:lnTo>
                    <a:pt x="3430" y="2156"/>
                  </a:lnTo>
                  <a:lnTo>
                    <a:pt x="3489" y="2108"/>
                  </a:lnTo>
                  <a:lnTo>
                    <a:pt x="3418" y="2084"/>
                  </a:lnTo>
                  <a:lnTo>
                    <a:pt x="3311" y="2108"/>
                  </a:lnTo>
                  <a:lnTo>
                    <a:pt x="3239" y="2144"/>
                  </a:lnTo>
                  <a:lnTo>
                    <a:pt x="3156" y="2108"/>
                  </a:lnTo>
                  <a:cubicBezTo>
                    <a:pt x="3156" y="2096"/>
                    <a:pt x="3168" y="2084"/>
                    <a:pt x="3180" y="2072"/>
                  </a:cubicBezTo>
                  <a:cubicBezTo>
                    <a:pt x="3180" y="2049"/>
                    <a:pt x="3191" y="2037"/>
                    <a:pt x="3191" y="2013"/>
                  </a:cubicBezTo>
                  <a:lnTo>
                    <a:pt x="3132" y="1894"/>
                  </a:lnTo>
                  <a:lnTo>
                    <a:pt x="3025" y="1787"/>
                  </a:lnTo>
                  <a:cubicBezTo>
                    <a:pt x="3013" y="1763"/>
                    <a:pt x="3013" y="1751"/>
                    <a:pt x="3001" y="1739"/>
                  </a:cubicBezTo>
                  <a:cubicBezTo>
                    <a:pt x="3013" y="1703"/>
                    <a:pt x="3025" y="1668"/>
                    <a:pt x="3049" y="1632"/>
                  </a:cubicBezTo>
                  <a:lnTo>
                    <a:pt x="3168" y="1549"/>
                  </a:lnTo>
                  <a:cubicBezTo>
                    <a:pt x="3180" y="1525"/>
                    <a:pt x="3191" y="1501"/>
                    <a:pt x="3203" y="1489"/>
                  </a:cubicBezTo>
                  <a:lnTo>
                    <a:pt x="3180" y="1441"/>
                  </a:lnTo>
                  <a:lnTo>
                    <a:pt x="3144" y="1453"/>
                  </a:lnTo>
                  <a:lnTo>
                    <a:pt x="3096" y="1513"/>
                  </a:lnTo>
                  <a:lnTo>
                    <a:pt x="2965" y="1549"/>
                  </a:lnTo>
                  <a:lnTo>
                    <a:pt x="2751" y="1560"/>
                  </a:lnTo>
                  <a:lnTo>
                    <a:pt x="2608" y="1513"/>
                  </a:lnTo>
                  <a:lnTo>
                    <a:pt x="2572" y="1477"/>
                  </a:lnTo>
                  <a:lnTo>
                    <a:pt x="2477" y="1453"/>
                  </a:lnTo>
                  <a:lnTo>
                    <a:pt x="2394" y="1346"/>
                  </a:lnTo>
                  <a:lnTo>
                    <a:pt x="2263" y="1275"/>
                  </a:lnTo>
                  <a:lnTo>
                    <a:pt x="2120" y="1156"/>
                  </a:lnTo>
                  <a:lnTo>
                    <a:pt x="2048" y="1048"/>
                  </a:lnTo>
                  <a:lnTo>
                    <a:pt x="1941" y="977"/>
                  </a:lnTo>
                  <a:lnTo>
                    <a:pt x="1918" y="906"/>
                  </a:lnTo>
                  <a:lnTo>
                    <a:pt x="1810" y="787"/>
                  </a:lnTo>
                  <a:cubicBezTo>
                    <a:pt x="1751" y="691"/>
                    <a:pt x="1691" y="608"/>
                    <a:pt x="1620" y="513"/>
                  </a:cubicBezTo>
                  <a:cubicBezTo>
                    <a:pt x="1608" y="465"/>
                    <a:pt x="1596" y="429"/>
                    <a:pt x="1584" y="382"/>
                  </a:cubicBezTo>
                  <a:lnTo>
                    <a:pt x="1441" y="298"/>
                  </a:lnTo>
                  <a:cubicBezTo>
                    <a:pt x="1394" y="239"/>
                    <a:pt x="1346" y="179"/>
                    <a:pt x="1286" y="120"/>
                  </a:cubicBezTo>
                  <a:cubicBezTo>
                    <a:pt x="1286" y="96"/>
                    <a:pt x="1275" y="72"/>
                    <a:pt x="1275" y="48"/>
                  </a:cubicBezTo>
                  <a:lnTo>
                    <a:pt x="1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30"/>
            <p:cNvSpPr/>
            <p:nvPr/>
          </p:nvSpPr>
          <p:spPr>
            <a:xfrm>
              <a:off x="5750700" y="3080575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120" y="0"/>
                  </a:moveTo>
                  <a:lnTo>
                    <a:pt x="13" y="12"/>
                  </a:lnTo>
                  <a:cubicBezTo>
                    <a:pt x="13" y="36"/>
                    <a:pt x="13" y="60"/>
                    <a:pt x="1" y="72"/>
                  </a:cubicBezTo>
                  <a:lnTo>
                    <a:pt x="36" y="131"/>
                  </a:lnTo>
                  <a:lnTo>
                    <a:pt x="108" y="131"/>
                  </a:lnTo>
                  <a:lnTo>
                    <a:pt x="144" y="72"/>
                  </a:lnTo>
                  <a:cubicBezTo>
                    <a:pt x="156" y="48"/>
                    <a:pt x="179" y="36"/>
                    <a:pt x="191" y="12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30"/>
            <p:cNvSpPr/>
            <p:nvPr/>
          </p:nvSpPr>
          <p:spPr>
            <a:xfrm>
              <a:off x="5737600" y="3142775"/>
              <a:ext cx="4800" cy="7475"/>
            </a:xfrm>
            <a:custGeom>
              <a:avLst/>
              <a:gdLst/>
              <a:ahLst/>
              <a:cxnLst/>
              <a:rect l="l" t="t" r="r" b="b"/>
              <a:pathLst>
                <a:path w="192" h="299" extrusionOk="0">
                  <a:moveTo>
                    <a:pt x="156" y="1"/>
                  </a:moveTo>
                  <a:lnTo>
                    <a:pt x="108" y="13"/>
                  </a:lnTo>
                  <a:lnTo>
                    <a:pt x="13" y="120"/>
                  </a:lnTo>
                  <a:cubicBezTo>
                    <a:pt x="13" y="132"/>
                    <a:pt x="1" y="155"/>
                    <a:pt x="1" y="167"/>
                  </a:cubicBezTo>
                  <a:lnTo>
                    <a:pt x="84" y="167"/>
                  </a:lnTo>
                  <a:lnTo>
                    <a:pt x="96" y="191"/>
                  </a:lnTo>
                  <a:lnTo>
                    <a:pt x="49" y="215"/>
                  </a:lnTo>
                  <a:lnTo>
                    <a:pt x="13" y="298"/>
                  </a:lnTo>
                  <a:lnTo>
                    <a:pt x="60" y="298"/>
                  </a:lnTo>
                  <a:lnTo>
                    <a:pt x="132" y="274"/>
                  </a:lnTo>
                  <a:lnTo>
                    <a:pt x="191" y="203"/>
                  </a:lnTo>
                  <a:lnTo>
                    <a:pt x="191" y="155"/>
                  </a:lnTo>
                  <a:lnTo>
                    <a:pt x="132" y="108"/>
                  </a:lnTo>
                  <a:lnTo>
                    <a:pt x="156" y="60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30"/>
            <p:cNvSpPr/>
            <p:nvPr/>
          </p:nvSpPr>
          <p:spPr>
            <a:xfrm>
              <a:off x="5686425" y="3181775"/>
              <a:ext cx="3575" cy="5075"/>
            </a:xfrm>
            <a:custGeom>
              <a:avLst/>
              <a:gdLst/>
              <a:ahLst/>
              <a:cxnLst/>
              <a:rect l="l" t="t" r="r" b="b"/>
              <a:pathLst>
                <a:path w="143" h="203" extrusionOk="0">
                  <a:moveTo>
                    <a:pt x="71" y="0"/>
                  </a:moveTo>
                  <a:cubicBezTo>
                    <a:pt x="60" y="12"/>
                    <a:pt x="36" y="24"/>
                    <a:pt x="24" y="36"/>
                  </a:cubicBezTo>
                  <a:lnTo>
                    <a:pt x="0" y="96"/>
                  </a:lnTo>
                  <a:cubicBezTo>
                    <a:pt x="0" y="119"/>
                    <a:pt x="12" y="155"/>
                    <a:pt x="12" y="179"/>
                  </a:cubicBezTo>
                  <a:lnTo>
                    <a:pt x="71" y="203"/>
                  </a:lnTo>
                  <a:lnTo>
                    <a:pt x="107" y="167"/>
                  </a:lnTo>
                  <a:lnTo>
                    <a:pt x="107" y="131"/>
                  </a:lnTo>
                  <a:lnTo>
                    <a:pt x="143" y="72"/>
                  </a:lnTo>
                  <a:cubicBezTo>
                    <a:pt x="143" y="60"/>
                    <a:pt x="143" y="36"/>
                    <a:pt x="131" y="24"/>
                  </a:cubicBezTo>
                  <a:lnTo>
                    <a:pt x="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30"/>
            <p:cNvSpPr/>
            <p:nvPr/>
          </p:nvSpPr>
          <p:spPr>
            <a:xfrm>
              <a:off x="5651000" y="3179675"/>
              <a:ext cx="34850" cy="18200"/>
            </a:xfrm>
            <a:custGeom>
              <a:avLst/>
              <a:gdLst/>
              <a:ahLst/>
              <a:cxnLst/>
              <a:rect l="l" t="t" r="r" b="b"/>
              <a:pathLst>
                <a:path w="1394" h="728" extrusionOk="0">
                  <a:moveTo>
                    <a:pt x="393" y="1"/>
                  </a:moveTo>
                  <a:lnTo>
                    <a:pt x="203" y="61"/>
                  </a:lnTo>
                  <a:lnTo>
                    <a:pt x="167" y="132"/>
                  </a:lnTo>
                  <a:lnTo>
                    <a:pt x="48" y="144"/>
                  </a:lnTo>
                  <a:lnTo>
                    <a:pt x="0" y="203"/>
                  </a:lnTo>
                  <a:lnTo>
                    <a:pt x="143" y="299"/>
                  </a:lnTo>
                  <a:lnTo>
                    <a:pt x="143" y="382"/>
                  </a:lnTo>
                  <a:lnTo>
                    <a:pt x="107" y="394"/>
                  </a:lnTo>
                  <a:cubicBezTo>
                    <a:pt x="95" y="406"/>
                    <a:pt x="95" y="418"/>
                    <a:pt x="84" y="430"/>
                  </a:cubicBezTo>
                  <a:cubicBezTo>
                    <a:pt x="107" y="465"/>
                    <a:pt x="119" y="513"/>
                    <a:pt x="143" y="549"/>
                  </a:cubicBezTo>
                  <a:lnTo>
                    <a:pt x="274" y="608"/>
                  </a:lnTo>
                  <a:lnTo>
                    <a:pt x="238" y="656"/>
                  </a:lnTo>
                  <a:lnTo>
                    <a:pt x="286" y="680"/>
                  </a:lnTo>
                  <a:lnTo>
                    <a:pt x="322" y="668"/>
                  </a:lnTo>
                  <a:lnTo>
                    <a:pt x="393" y="715"/>
                  </a:lnTo>
                  <a:lnTo>
                    <a:pt x="441" y="727"/>
                  </a:lnTo>
                  <a:cubicBezTo>
                    <a:pt x="441" y="703"/>
                    <a:pt x="441" y="692"/>
                    <a:pt x="453" y="668"/>
                  </a:cubicBezTo>
                  <a:cubicBezTo>
                    <a:pt x="429" y="632"/>
                    <a:pt x="405" y="596"/>
                    <a:pt x="381" y="561"/>
                  </a:cubicBezTo>
                  <a:lnTo>
                    <a:pt x="465" y="513"/>
                  </a:lnTo>
                  <a:lnTo>
                    <a:pt x="560" y="418"/>
                  </a:lnTo>
                  <a:lnTo>
                    <a:pt x="703" y="418"/>
                  </a:lnTo>
                  <a:lnTo>
                    <a:pt x="750" y="394"/>
                  </a:lnTo>
                  <a:lnTo>
                    <a:pt x="869" y="453"/>
                  </a:lnTo>
                  <a:lnTo>
                    <a:pt x="1000" y="584"/>
                  </a:lnTo>
                  <a:lnTo>
                    <a:pt x="1024" y="644"/>
                  </a:lnTo>
                  <a:lnTo>
                    <a:pt x="1096" y="644"/>
                  </a:lnTo>
                  <a:lnTo>
                    <a:pt x="1203" y="537"/>
                  </a:lnTo>
                  <a:lnTo>
                    <a:pt x="1357" y="501"/>
                  </a:lnTo>
                  <a:lnTo>
                    <a:pt x="1393" y="465"/>
                  </a:lnTo>
                  <a:cubicBezTo>
                    <a:pt x="1381" y="442"/>
                    <a:pt x="1369" y="430"/>
                    <a:pt x="1357" y="418"/>
                  </a:cubicBezTo>
                  <a:lnTo>
                    <a:pt x="1357" y="358"/>
                  </a:lnTo>
                  <a:cubicBezTo>
                    <a:pt x="1334" y="322"/>
                    <a:pt x="1298" y="287"/>
                    <a:pt x="1262" y="251"/>
                  </a:cubicBezTo>
                  <a:lnTo>
                    <a:pt x="1191" y="215"/>
                  </a:lnTo>
                  <a:lnTo>
                    <a:pt x="1119" y="144"/>
                  </a:lnTo>
                  <a:lnTo>
                    <a:pt x="976" y="84"/>
                  </a:lnTo>
                  <a:lnTo>
                    <a:pt x="810" y="108"/>
                  </a:lnTo>
                  <a:cubicBezTo>
                    <a:pt x="810" y="120"/>
                    <a:pt x="798" y="132"/>
                    <a:pt x="798" y="144"/>
                  </a:cubicBezTo>
                  <a:lnTo>
                    <a:pt x="726" y="180"/>
                  </a:lnTo>
                  <a:lnTo>
                    <a:pt x="619" y="168"/>
                  </a:lnTo>
                  <a:lnTo>
                    <a:pt x="512" y="180"/>
                  </a:lnTo>
                  <a:lnTo>
                    <a:pt x="465" y="144"/>
                  </a:lnTo>
                  <a:lnTo>
                    <a:pt x="441" y="25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30"/>
            <p:cNvSpPr/>
            <p:nvPr/>
          </p:nvSpPr>
          <p:spPr>
            <a:xfrm>
              <a:off x="5677475" y="3180275"/>
              <a:ext cx="4500" cy="1825"/>
            </a:xfrm>
            <a:custGeom>
              <a:avLst/>
              <a:gdLst/>
              <a:ahLst/>
              <a:cxnLst/>
              <a:rect l="l" t="t" r="r" b="b"/>
              <a:pathLst>
                <a:path w="180" h="73" extrusionOk="0">
                  <a:moveTo>
                    <a:pt x="120" y="1"/>
                  </a:moveTo>
                  <a:lnTo>
                    <a:pt x="1" y="25"/>
                  </a:lnTo>
                  <a:lnTo>
                    <a:pt x="84" y="72"/>
                  </a:lnTo>
                  <a:lnTo>
                    <a:pt x="168" y="72"/>
                  </a:lnTo>
                  <a:cubicBezTo>
                    <a:pt x="168" y="60"/>
                    <a:pt x="179" y="48"/>
                    <a:pt x="179" y="37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30"/>
            <p:cNvSpPr/>
            <p:nvPr/>
          </p:nvSpPr>
          <p:spPr>
            <a:xfrm>
              <a:off x="5622125" y="3218975"/>
              <a:ext cx="3900" cy="4500"/>
            </a:xfrm>
            <a:custGeom>
              <a:avLst/>
              <a:gdLst/>
              <a:ahLst/>
              <a:cxnLst/>
              <a:rect l="l" t="t" r="r" b="b"/>
              <a:pathLst>
                <a:path w="156" h="180" extrusionOk="0">
                  <a:moveTo>
                    <a:pt x="36" y="1"/>
                  </a:moveTo>
                  <a:lnTo>
                    <a:pt x="0" y="36"/>
                  </a:lnTo>
                  <a:cubicBezTo>
                    <a:pt x="12" y="72"/>
                    <a:pt x="24" y="108"/>
                    <a:pt x="24" y="132"/>
                  </a:cubicBezTo>
                  <a:lnTo>
                    <a:pt x="119" y="179"/>
                  </a:lnTo>
                  <a:lnTo>
                    <a:pt x="155" y="155"/>
                  </a:lnTo>
                  <a:lnTo>
                    <a:pt x="155" y="96"/>
                  </a:lnTo>
                  <a:lnTo>
                    <a:pt x="119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30"/>
            <p:cNvSpPr/>
            <p:nvPr/>
          </p:nvSpPr>
          <p:spPr>
            <a:xfrm>
              <a:off x="5663800" y="3150525"/>
              <a:ext cx="1800" cy="1500"/>
            </a:xfrm>
            <a:custGeom>
              <a:avLst/>
              <a:gdLst/>
              <a:ahLst/>
              <a:cxnLst/>
              <a:rect l="l" t="t" r="r" b="b"/>
              <a:pathLst>
                <a:path w="72" h="60" extrusionOk="0">
                  <a:moveTo>
                    <a:pt x="36" y="0"/>
                  </a:moveTo>
                  <a:lnTo>
                    <a:pt x="0" y="36"/>
                  </a:lnTo>
                  <a:lnTo>
                    <a:pt x="24" y="60"/>
                  </a:lnTo>
                  <a:lnTo>
                    <a:pt x="72" y="60"/>
                  </a:lnTo>
                  <a:cubicBezTo>
                    <a:pt x="60" y="36"/>
                    <a:pt x="48" y="24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30"/>
            <p:cNvSpPr/>
            <p:nvPr/>
          </p:nvSpPr>
          <p:spPr>
            <a:xfrm>
              <a:off x="5604250" y="3177300"/>
              <a:ext cx="1825" cy="925"/>
            </a:xfrm>
            <a:custGeom>
              <a:avLst/>
              <a:gdLst/>
              <a:ahLst/>
              <a:cxnLst/>
              <a:rect l="l" t="t" r="r" b="b"/>
              <a:pathLst>
                <a:path w="73" h="37" extrusionOk="0">
                  <a:moveTo>
                    <a:pt x="1" y="1"/>
                  </a:moveTo>
                  <a:cubicBezTo>
                    <a:pt x="1" y="13"/>
                    <a:pt x="1" y="25"/>
                    <a:pt x="1" y="36"/>
                  </a:cubicBezTo>
                  <a:lnTo>
                    <a:pt x="72" y="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30"/>
            <p:cNvSpPr/>
            <p:nvPr/>
          </p:nvSpPr>
          <p:spPr>
            <a:xfrm>
              <a:off x="5519125" y="3267500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48" y="0"/>
                  </a:moveTo>
                  <a:cubicBezTo>
                    <a:pt x="36" y="24"/>
                    <a:pt x="13" y="48"/>
                    <a:pt x="1" y="60"/>
                  </a:cubicBezTo>
                  <a:lnTo>
                    <a:pt x="72" y="96"/>
                  </a:lnTo>
                  <a:lnTo>
                    <a:pt x="120" y="84"/>
                  </a:lnTo>
                  <a:lnTo>
                    <a:pt x="108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30"/>
            <p:cNvSpPr/>
            <p:nvPr/>
          </p:nvSpPr>
          <p:spPr>
            <a:xfrm>
              <a:off x="5620925" y="3188625"/>
              <a:ext cx="2100" cy="1800"/>
            </a:xfrm>
            <a:custGeom>
              <a:avLst/>
              <a:gdLst/>
              <a:ahLst/>
              <a:cxnLst/>
              <a:rect l="l" t="t" r="r" b="b"/>
              <a:pathLst>
                <a:path w="84" h="72" extrusionOk="0">
                  <a:moveTo>
                    <a:pt x="48" y="0"/>
                  </a:moveTo>
                  <a:lnTo>
                    <a:pt x="1" y="12"/>
                  </a:lnTo>
                  <a:lnTo>
                    <a:pt x="1" y="60"/>
                  </a:lnTo>
                  <a:lnTo>
                    <a:pt x="48" y="72"/>
                  </a:lnTo>
                  <a:lnTo>
                    <a:pt x="84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30"/>
            <p:cNvSpPr/>
            <p:nvPr/>
          </p:nvSpPr>
          <p:spPr>
            <a:xfrm>
              <a:off x="5524500" y="3267800"/>
              <a:ext cx="3000" cy="3000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71" y="0"/>
                  </a:moveTo>
                  <a:lnTo>
                    <a:pt x="0" y="24"/>
                  </a:lnTo>
                  <a:lnTo>
                    <a:pt x="12" y="84"/>
                  </a:lnTo>
                  <a:lnTo>
                    <a:pt x="60" y="119"/>
                  </a:lnTo>
                  <a:lnTo>
                    <a:pt x="119" y="6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30"/>
            <p:cNvSpPr/>
            <p:nvPr/>
          </p:nvSpPr>
          <p:spPr>
            <a:xfrm>
              <a:off x="5606350" y="3177000"/>
              <a:ext cx="1800" cy="625"/>
            </a:xfrm>
            <a:custGeom>
              <a:avLst/>
              <a:gdLst/>
              <a:ahLst/>
              <a:cxnLst/>
              <a:rect l="l" t="t" r="r" b="b"/>
              <a:pathLst>
                <a:path w="72" h="25" extrusionOk="0">
                  <a:moveTo>
                    <a:pt x="0" y="1"/>
                  </a:moveTo>
                  <a:lnTo>
                    <a:pt x="36" y="25"/>
                  </a:lnTo>
                  <a:lnTo>
                    <a:pt x="72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30"/>
            <p:cNvSpPr/>
            <p:nvPr/>
          </p:nvSpPr>
          <p:spPr>
            <a:xfrm>
              <a:off x="5666475" y="3149625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60" y="0"/>
                  </a:moveTo>
                  <a:lnTo>
                    <a:pt x="0" y="36"/>
                  </a:lnTo>
                  <a:cubicBezTo>
                    <a:pt x="0" y="48"/>
                    <a:pt x="12" y="60"/>
                    <a:pt x="24" y="72"/>
                  </a:cubicBezTo>
                  <a:lnTo>
                    <a:pt x="72" y="96"/>
                  </a:lnTo>
                  <a:lnTo>
                    <a:pt x="131" y="84"/>
                  </a:lnTo>
                  <a:lnTo>
                    <a:pt x="131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30"/>
            <p:cNvSpPr/>
            <p:nvPr/>
          </p:nvSpPr>
          <p:spPr>
            <a:xfrm>
              <a:off x="5575375" y="3253800"/>
              <a:ext cx="8675" cy="6575"/>
            </a:xfrm>
            <a:custGeom>
              <a:avLst/>
              <a:gdLst/>
              <a:ahLst/>
              <a:cxnLst/>
              <a:rect l="l" t="t" r="r" b="b"/>
              <a:pathLst>
                <a:path w="347" h="263" extrusionOk="0">
                  <a:moveTo>
                    <a:pt x="334" y="1"/>
                  </a:moveTo>
                  <a:lnTo>
                    <a:pt x="251" y="60"/>
                  </a:lnTo>
                  <a:lnTo>
                    <a:pt x="144" y="60"/>
                  </a:lnTo>
                  <a:lnTo>
                    <a:pt x="156" y="96"/>
                  </a:lnTo>
                  <a:lnTo>
                    <a:pt x="120" y="132"/>
                  </a:lnTo>
                  <a:lnTo>
                    <a:pt x="1" y="144"/>
                  </a:lnTo>
                  <a:cubicBezTo>
                    <a:pt x="13" y="191"/>
                    <a:pt x="13" y="227"/>
                    <a:pt x="13" y="263"/>
                  </a:cubicBezTo>
                  <a:lnTo>
                    <a:pt x="72" y="263"/>
                  </a:lnTo>
                  <a:lnTo>
                    <a:pt x="96" y="203"/>
                  </a:lnTo>
                  <a:lnTo>
                    <a:pt x="251" y="191"/>
                  </a:lnTo>
                  <a:cubicBezTo>
                    <a:pt x="263" y="167"/>
                    <a:pt x="275" y="144"/>
                    <a:pt x="275" y="132"/>
                  </a:cubicBezTo>
                  <a:lnTo>
                    <a:pt x="346" y="96"/>
                  </a:lnTo>
                  <a:cubicBezTo>
                    <a:pt x="346" y="72"/>
                    <a:pt x="334" y="36"/>
                    <a:pt x="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30"/>
            <p:cNvSpPr/>
            <p:nvPr/>
          </p:nvSpPr>
          <p:spPr>
            <a:xfrm>
              <a:off x="5538475" y="3266600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48" y="1"/>
                  </a:moveTo>
                  <a:cubicBezTo>
                    <a:pt x="36" y="24"/>
                    <a:pt x="24" y="48"/>
                    <a:pt x="1" y="72"/>
                  </a:cubicBezTo>
                  <a:lnTo>
                    <a:pt x="36" y="120"/>
                  </a:lnTo>
                  <a:lnTo>
                    <a:pt x="108" y="143"/>
                  </a:lnTo>
                  <a:lnTo>
                    <a:pt x="155" y="8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30"/>
            <p:cNvSpPr/>
            <p:nvPr/>
          </p:nvSpPr>
          <p:spPr>
            <a:xfrm>
              <a:off x="5614075" y="3101700"/>
              <a:ext cx="175350" cy="111350"/>
            </a:xfrm>
            <a:custGeom>
              <a:avLst/>
              <a:gdLst/>
              <a:ahLst/>
              <a:cxnLst/>
              <a:rect l="l" t="t" r="r" b="b"/>
              <a:pathLst>
                <a:path w="7014" h="4454" extrusionOk="0">
                  <a:moveTo>
                    <a:pt x="6442" y="1"/>
                  </a:moveTo>
                  <a:cubicBezTo>
                    <a:pt x="6430" y="12"/>
                    <a:pt x="6430" y="24"/>
                    <a:pt x="6442" y="36"/>
                  </a:cubicBezTo>
                  <a:cubicBezTo>
                    <a:pt x="6406" y="48"/>
                    <a:pt x="6371" y="72"/>
                    <a:pt x="6347" y="96"/>
                  </a:cubicBezTo>
                  <a:lnTo>
                    <a:pt x="6311" y="167"/>
                  </a:lnTo>
                  <a:lnTo>
                    <a:pt x="6347" y="215"/>
                  </a:lnTo>
                  <a:lnTo>
                    <a:pt x="6406" y="215"/>
                  </a:lnTo>
                  <a:lnTo>
                    <a:pt x="6573" y="191"/>
                  </a:lnTo>
                  <a:cubicBezTo>
                    <a:pt x="6573" y="227"/>
                    <a:pt x="6585" y="274"/>
                    <a:pt x="6585" y="310"/>
                  </a:cubicBezTo>
                  <a:lnTo>
                    <a:pt x="6514" y="358"/>
                  </a:lnTo>
                  <a:lnTo>
                    <a:pt x="6430" y="358"/>
                  </a:lnTo>
                  <a:cubicBezTo>
                    <a:pt x="6418" y="334"/>
                    <a:pt x="6394" y="322"/>
                    <a:pt x="6371" y="298"/>
                  </a:cubicBezTo>
                  <a:lnTo>
                    <a:pt x="6347" y="286"/>
                  </a:lnTo>
                  <a:lnTo>
                    <a:pt x="6347" y="382"/>
                  </a:lnTo>
                  <a:lnTo>
                    <a:pt x="6287" y="405"/>
                  </a:lnTo>
                  <a:lnTo>
                    <a:pt x="6216" y="346"/>
                  </a:lnTo>
                  <a:lnTo>
                    <a:pt x="6228" y="274"/>
                  </a:lnTo>
                  <a:cubicBezTo>
                    <a:pt x="6228" y="251"/>
                    <a:pt x="6240" y="227"/>
                    <a:pt x="6240" y="191"/>
                  </a:cubicBezTo>
                  <a:lnTo>
                    <a:pt x="6216" y="143"/>
                  </a:lnTo>
                  <a:lnTo>
                    <a:pt x="6144" y="132"/>
                  </a:lnTo>
                  <a:lnTo>
                    <a:pt x="6097" y="84"/>
                  </a:lnTo>
                  <a:lnTo>
                    <a:pt x="6049" y="132"/>
                  </a:lnTo>
                  <a:lnTo>
                    <a:pt x="6049" y="262"/>
                  </a:lnTo>
                  <a:lnTo>
                    <a:pt x="6025" y="334"/>
                  </a:lnTo>
                  <a:lnTo>
                    <a:pt x="5942" y="334"/>
                  </a:lnTo>
                  <a:cubicBezTo>
                    <a:pt x="5918" y="346"/>
                    <a:pt x="5882" y="358"/>
                    <a:pt x="5847" y="382"/>
                  </a:cubicBezTo>
                  <a:cubicBezTo>
                    <a:pt x="5847" y="393"/>
                    <a:pt x="5835" y="405"/>
                    <a:pt x="5835" y="417"/>
                  </a:cubicBezTo>
                  <a:lnTo>
                    <a:pt x="5930" y="572"/>
                  </a:lnTo>
                  <a:lnTo>
                    <a:pt x="5954" y="643"/>
                  </a:lnTo>
                  <a:lnTo>
                    <a:pt x="5859" y="727"/>
                  </a:lnTo>
                  <a:lnTo>
                    <a:pt x="5775" y="727"/>
                  </a:lnTo>
                  <a:lnTo>
                    <a:pt x="5692" y="679"/>
                  </a:lnTo>
                  <a:lnTo>
                    <a:pt x="5656" y="715"/>
                  </a:lnTo>
                  <a:lnTo>
                    <a:pt x="5704" y="810"/>
                  </a:lnTo>
                  <a:lnTo>
                    <a:pt x="5799" y="834"/>
                  </a:lnTo>
                  <a:lnTo>
                    <a:pt x="5894" y="810"/>
                  </a:lnTo>
                  <a:cubicBezTo>
                    <a:pt x="5906" y="882"/>
                    <a:pt x="5918" y="953"/>
                    <a:pt x="5930" y="1013"/>
                  </a:cubicBezTo>
                  <a:cubicBezTo>
                    <a:pt x="5918" y="1084"/>
                    <a:pt x="5906" y="1144"/>
                    <a:pt x="5894" y="1215"/>
                  </a:cubicBezTo>
                  <a:lnTo>
                    <a:pt x="5835" y="1310"/>
                  </a:lnTo>
                  <a:cubicBezTo>
                    <a:pt x="5811" y="1370"/>
                    <a:pt x="5787" y="1429"/>
                    <a:pt x="5763" y="1489"/>
                  </a:cubicBezTo>
                  <a:lnTo>
                    <a:pt x="5561" y="1715"/>
                  </a:lnTo>
                  <a:cubicBezTo>
                    <a:pt x="5561" y="1751"/>
                    <a:pt x="5549" y="1786"/>
                    <a:pt x="5549" y="1822"/>
                  </a:cubicBezTo>
                  <a:cubicBezTo>
                    <a:pt x="5513" y="1858"/>
                    <a:pt x="5478" y="1894"/>
                    <a:pt x="5454" y="1917"/>
                  </a:cubicBezTo>
                  <a:lnTo>
                    <a:pt x="5287" y="1917"/>
                  </a:lnTo>
                  <a:lnTo>
                    <a:pt x="5180" y="2013"/>
                  </a:lnTo>
                  <a:lnTo>
                    <a:pt x="5144" y="2132"/>
                  </a:lnTo>
                  <a:lnTo>
                    <a:pt x="5037" y="2179"/>
                  </a:lnTo>
                  <a:lnTo>
                    <a:pt x="4990" y="2251"/>
                  </a:lnTo>
                  <a:lnTo>
                    <a:pt x="4823" y="2287"/>
                  </a:lnTo>
                  <a:lnTo>
                    <a:pt x="4513" y="2287"/>
                  </a:lnTo>
                  <a:lnTo>
                    <a:pt x="4394" y="2263"/>
                  </a:lnTo>
                  <a:lnTo>
                    <a:pt x="4311" y="2310"/>
                  </a:lnTo>
                  <a:lnTo>
                    <a:pt x="4204" y="2215"/>
                  </a:lnTo>
                  <a:lnTo>
                    <a:pt x="4120" y="2048"/>
                  </a:lnTo>
                  <a:cubicBezTo>
                    <a:pt x="4120" y="2037"/>
                    <a:pt x="4132" y="2025"/>
                    <a:pt x="4144" y="2001"/>
                  </a:cubicBezTo>
                  <a:lnTo>
                    <a:pt x="4204" y="2001"/>
                  </a:lnTo>
                  <a:lnTo>
                    <a:pt x="4299" y="1953"/>
                  </a:lnTo>
                  <a:lnTo>
                    <a:pt x="4299" y="1917"/>
                  </a:lnTo>
                  <a:lnTo>
                    <a:pt x="4382" y="1894"/>
                  </a:lnTo>
                  <a:lnTo>
                    <a:pt x="4382" y="1870"/>
                  </a:lnTo>
                  <a:lnTo>
                    <a:pt x="4251" y="1846"/>
                  </a:lnTo>
                  <a:lnTo>
                    <a:pt x="4132" y="1870"/>
                  </a:lnTo>
                  <a:lnTo>
                    <a:pt x="3989" y="1858"/>
                  </a:lnTo>
                  <a:cubicBezTo>
                    <a:pt x="3977" y="1882"/>
                    <a:pt x="3954" y="1894"/>
                    <a:pt x="3942" y="1917"/>
                  </a:cubicBezTo>
                  <a:cubicBezTo>
                    <a:pt x="3954" y="1965"/>
                    <a:pt x="3966" y="2001"/>
                    <a:pt x="3989" y="2037"/>
                  </a:cubicBezTo>
                  <a:cubicBezTo>
                    <a:pt x="3966" y="2108"/>
                    <a:pt x="3942" y="2167"/>
                    <a:pt x="3918" y="2227"/>
                  </a:cubicBezTo>
                  <a:cubicBezTo>
                    <a:pt x="3906" y="2251"/>
                    <a:pt x="3894" y="2275"/>
                    <a:pt x="3870" y="2298"/>
                  </a:cubicBezTo>
                  <a:cubicBezTo>
                    <a:pt x="3823" y="2322"/>
                    <a:pt x="3763" y="2334"/>
                    <a:pt x="3704" y="2346"/>
                  </a:cubicBezTo>
                  <a:lnTo>
                    <a:pt x="3680" y="2394"/>
                  </a:lnTo>
                  <a:lnTo>
                    <a:pt x="3620" y="2406"/>
                  </a:lnTo>
                  <a:cubicBezTo>
                    <a:pt x="3596" y="2453"/>
                    <a:pt x="3573" y="2489"/>
                    <a:pt x="3549" y="2537"/>
                  </a:cubicBezTo>
                  <a:cubicBezTo>
                    <a:pt x="3561" y="2560"/>
                    <a:pt x="3573" y="2572"/>
                    <a:pt x="3585" y="2596"/>
                  </a:cubicBezTo>
                  <a:cubicBezTo>
                    <a:pt x="3596" y="2608"/>
                    <a:pt x="3573" y="2632"/>
                    <a:pt x="3573" y="2644"/>
                  </a:cubicBezTo>
                  <a:lnTo>
                    <a:pt x="3525" y="2644"/>
                  </a:lnTo>
                  <a:lnTo>
                    <a:pt x="3537" y="2679"/>
                  </a:lnTo>
                  <a:lnTo>
                    <a:pt x="3489" y="2715"/>
                  </a:lnTo>
                  <a:lnTo>
                    <a:pt x="3442" y="2703"/>
                  </a:lnTo>
                  <a:lnTo>
                    <a:pt x="3442" y="2703"/>
                  </a:lnTo>
                  <a:cubicBezTo>
                    <a:pt x="3442" y="2715"/>
                    <a:pt x="3454" y="2727"/>
                    <a:pt x="3454" y="2751"/>
                  </a:cubicBezTo>
                  <a:lnTo>
                    <a:pt x="3370" y="2739"/>
                  </a:lnTo>
                  <a:lnTo>
                    <a:pt x="3323" y="2679"/>
                  </a:lnTo>
                  <a:lnTo>
                    <a:pt x="3227" y="2691"/>
                  </a:lnTo>
                  <a:lnTo>
                    <a:pt x="3180" y="2668"/>
                  </a:lnTo>
                  <a:cubicBezTo>
                    <a:pt x="3180" y="2632"/>
                    <a:pt x="3192" y="2608"/>
                    <a:pt x="3192" y="2572"/>
                  </a:cubicBezTo>
                  <a:lnTo>
                    <a:pt x="3168" y="2548"/>
                  </a:lnTo>
                  <a:lnTo>
                    <a:pt x="3085" y="2548"/>
                  </a:lnTo>
                  <a:lnTo>
                    <a:pt x="3013" y="2525"/>
                  </a:lnTo>
                  <a:lnTo>
                    <a:pt x="2977" y="2501"/>
                  </a:lnTo>
                  <a:lnTo>
                    <a:pt x="2715" y="2465"/>
                  </a:lnTo>
                  <a:lnTo>
                    <a:pt x="2584" y="2453"/>
                  </a:lnTo>
                  <a:lnTo>
                    <a:pt x="2442" y="2429"/>
                  </a:lnTo>
                  <a:lnTo>
                    <a:pt x="2299" y="2382"/>
                  </a:lnTo>
                  <a:lnTo>
                    <a:pt x="2144" y="2358"/>
                  </a:lnTo>
                  <a:cubicBezTo>
                    <a:pt x="2132" y="2346"/>
                    <a:pt x="2120" y="2334"/>
                    <a:pt x="2108" y="2322"/>
                  </a:cubicBezTo>
                  <a:lnTo>
                    <a:pt x="1989" y="2287"/>
                  </a:lnTo>
                  <a:lnTo>
                    <a:pt x="1739" y="2310"/>
                  </a:lnTo>
                  <a:lnTo>
                    <a:pt x="1668" y="2382"/>
                  </a:lnTo>
                  <a:lnTo>
                    <a:pt x="1572" y="2394"/>
                  </a:lnTo>
                  <a:lnTo>
                    <a:pt x="1537" y="2441"/>
                  </a:lnTo>
                  <a:lnTo>
                    <a:pt x="1334" y="2501"/>
                  </a:lnTo>
                  <a:lnTo>
                    <a:pt x="1227" y="2489"/>
                  </a:lnTo>
                  <a:lnTo>
                    <a:pt x="1120" y="2537"/>
                  </a:lnTo>
                  <a:cubicBezTo>
                    <a:pt x="1108" y="2548"/>
                    <a:pt x="1084" y="2560"/>
                    <a:pt x="1072" y="2572"/>
                  </a:cubicBezTo>
                  <a:cubicBezTo>
                    <a:pt x="1060" y="2584"/>
                    <a:pt x="1001" y="2596"/>
                    <a:pt x="965" y="2596"/>
                  </a:cubicBezTo>
                  <a:lnTo>
                    <a:pt x="810" y="2572"/>
                  </a:lnTo>
                  <a:lnTo>
                    <a:pt x="739" y="2596"/>
                  </a:lnTo>
                  <a:cubicBezTo>
                    <a:pt x="739" y="2644"/>
                    <a:pt x="739" y="2691"/>
                    <a:pt x="727" y="2727"/>
                  </a:cubicBezTo>
                  <a:lnTo>
                    <a:pt x="775" y="2775"/>
                  </a:lnTo>
                  <a:lnTo>
                    <a:pt x="775" y="2822"/>
                  </a:lnTo>
                  <a:lnTo>
                    <a:pt x="727" y="2846"/>
                  </a:lnTo>
                  <a:lnTo>
                    <a:pt x="679" y="2846"/>
                  </a:lnTo>
                  <a:lnTo>
                    <a:pt x="537" y="2870"/>
                  </a:lnTo>
                  <a:lnTo>
                    <a:pt x="489" y="2906"/>
                  </a:lnTo>
                  <a:lnTo>
                    <a:pt x="406" y="2918"/>
                  </a:lnTo>
                  <a:lnTo>
                    <a:pt x="263" y="2953"/>
                  </a:lnTo>
                  <a:lnTo>
                    <a:pt x="203" y="2989"/>
                  </a:lnTo>
                  <a:lnTo>
                    <a:pt x="108" y="2965"/>
                  </a:lnTo>
                  <a:lnTo>
                    <a:pt x="1" y="2965"/>
                  </a:lnTo>
                  <a:lnTo>
                    <a:pt x="48" y="2977"/>
                  </a:lnTo>
                  <a:lnTo>
                    <a:pt x="96" y="3001"/>
                  </a:lnTo>
                  <a:lnTo>
                    <a:pt x="108" y="3084"/>
                  </a:lnTo>
                  <a:cubicBezTo>
                    <a:pt x="108" y="3120"/>
                    <a:pt x="120" y="3156"/>
                    <a:pt x="120" y="3191"/>
                  </a:cubicBezTo>
                  <a:lnTo>
                    <a:pt x="72" y="3203"/>
                  </a:lnTo>
                  <a:lnTo>
                    <a:pt x="72" y="3144"/>
                  </a:lnTo>
                  <a:lnTo>
                    <a:pt x="48" y="3072"/>
                  </a:lnTo>
                  <a:lnTo>
                    <a:pt x="1" y="3132"/>
                  </a:lnTo>
                  <a:lnTo>
                    <a:pt x="1" y="3203"/>
                  </a:lnTo>
                  <a:lnTo>
                    <a:pt x="60" y="3251"/>
                  </a:lnTo>
                  <a:lnTo>
                    <a:pt x="60" y="3299"/>
                  </a:lnTo>
                  <a:lnTo>
                    <a:pt x="1" y="3334"/>
                  </a:lnTo>
                  <a:lnTo>
                    <a:pt x="60" y="3334"/>
                  </a:lnTo>
                  <a:lnTo>
                    <a:pt x="120" y="3299"/>
                  </a:lnTo>
                  <a:lnTo>
                    <a:pt x="215" y="3310"/>
                  </a:lnTo>
                  <a:lnTo>
                    <a:pt x="263" y="3346"/>
                  </a:lnTo>
                  <a:lnTo>
                    <a:pt x="203" y="3358"/>
                  </a:lnTo>
                  <a:lnTo>
                    <a:pt x="239" y="3394"/>
                  </a:lnTo>
                  <a:lnTo>
                    <a:pt x="334" y="3406"/>
                  </a:lnTo>
                  <a:lnTo>
                    <a:pt x="346" y="3334"/>
                  </a:lnTo>
                  <a:cubicBezTo>
                    <a:pt x="334" y="3310"/>
                    <a:pt x="322" y="3287"/>
                    <a:pt x="298" y="3275"/>
                  </a:cubicBezTo>
                  <a:lnTo>
                    <a:pt x="191" y="3251"/>
                  </a:lnTo>
                  <a:lnTo>
                    <a:pt x="215" y="3227"/>
                  </a:lnTo>
                  <a:cubicBezTo>
                    <a:pt x="227" y="3227"/>
                    <a:pt x="239" y="3203"/>
                    <a:pt x="251" y="3203"/>
                  </a:cubicBezTo>
                  <a:lnTo>
                    <a:pt x="251" y="3132"/>
                  </a:lnTo>
                  <a:lnTo>
                    <a:pt x="322" y="3108"/>
                  </a:lnTo>
                  <a:lnTo>
                    <a:pt x="394" y="3168"/>
                  </a:lnTo>
                  <a:cubicBezTo>
                    <a:pt x="418" y="3215"/>
                    <a:pt x="429" y="3263"/>
                    <a:pt x="453" y="3322"/>
                  </a:cubicBezTo>
                  <a:cubicBezTo>
                    <a:pt x="441" y="3346"/>
                    <a:pt x="441" y="3382"/>
                    <a:pt x="429" y="3406"/>
                  </a:cubicBezTo>
                  <a:lnTo>
                    <a:pt x="465" y="3465"/>
                  </a:lnTo>
                  <a:lnTo>
                    <a:pt x="418" y="3596"/>
                  </a:lnTo>
                  <a:lnTo>
                    <a:pt x="287" y="3680"/>
                  </a:lnTo>
                  <a:lnTo>
                    <a:pt x="191" y="3656"/>
                  </a:lnTo>
                  <a:lnTo>
                    <a:pt x="191" y="3703"/>
                  </a:lnTo>
                  <a:cubicBezTo>
                    <a:pt x="203" y="3751"/>
                    <a:pt x="215" y="3799"/>
                    <a:pt x="239" y="3834"/>
                  </a:cubicBezTo>
                  <a:cubicBezTo>
                    <a:pt x="251" y="3882"/>
                    <a:pt x="227" y="3942"/>
                    <a:pt x="215" y="3989"/>
                  </a:cubicBezTo>
                  <a:lnTo>
                    <a:pt x="275" y="4096"/>
                  </a:lnTo>
                  <a:lnTo>
                    <a:pt x="251" y="4156"/>
                  </a:lnTo>
                  <a:lnTo>
                    <a:pt x="191" y="4180"/>
                  </a:lnTo>
                  <a:cubicBezTo>
                    <a:pt x="203" y="4215"/>
                    <a:pt x="215" y="4239"/>
                    <a:pt x="239" y="4263"/>
                  </a:cubicBezTo>
                  <a:lnTo>
                    <a:pt x="322" y="4287"/>
                  </a:lnTo>
                  <a:lnTo>
                    <a:pt x="382" y="4346"/>
                  </a:lnTo>
                  <a:lnTo>
                    <a:pt x="429" y="4334"/>
                  </a:lnTo>
                  <a:cubicBezTo>
                    <a:pt x="429" y="4323"/>
                    <a:pt x="441" y="4311"/>
                    <a:pt x="453" y="4299"/>
                  </a:cubicBezTo>
                  <a:cubicBezTo>
                    <a:pt x="429" y="4251"/>
                    <a:pt x="418" y="4215"/>
                    <a:pt x="406" y="4180"/>
                  </a:cubicBezTo>
                  <a:cubicBezTo>
                    <a:pt x="418" y="4132"/>
                    <a:pt x="429" y="4096"/>
                    <a:pt x="453" y="4061"/>
                  </a:cubicBezTo>
                  <a:lnTo>
                    <a:pt x="513" y="4037"/>
                  </a:lnTo>
                  <a:lnTo>
                    <a:pt x="560" y="4084"/>
                  </a:lnTo>
                  <a:lnTo>
                    <a:pt x="513" y="4108"/>
                  </a:lnTo>
                  <a:cubicBezTo>
                    <a:pt x="513" y="4120"/>
                    <a:pt x="501" y="4132"/>
                    <a:pt x="501" y="4144"/>
                  </a:cubicBezTo>
                  <a:lnTo>
                    <a:pt x="560" y="4239"/>
                  </a:lnTo>
                  <a:lnTo>
                    <a:pt x="560" y="4346"/>
                  </a:lnTo>
                  <a:cubicBezTo>
                    <a:pt x="560" y="4382"/>
                    <a:pt x="525" y="4382"/>
                    <a:pt x="501" y="4394"/>
                  </a:cubicBezTo>
                  <a:cubicBezTo>
                    <a:pt x="489" y="4418"/>
                    <a:pt x="501" y="4442"/>
                    <a:pt x="501" y="4453"/>
                  </a:cubicBezTo>
                  <a:lnTo>
                    <a:pt x="620" y="4453"/>
                  </a:lnTo>
                  <a:lnTo>
                    <a:pt x="775" y="4394"/>
                  </a:lnTo>
                  <a:cubicBezTo>
                    <a:pt x="751" y="4358"/>
                    <a:pt x="727" y="4323"/>
                    <a:pt x="703" y="4287"/>
                  </a:cubicBezTo>
                  <a:cubicBezTo>
                    <a:pt x="703" y="4275"/>
                    <a:pt x="703" y="4263"/>
                    <a:pt x="715" y="4251"/>
                  </a:cubicBezTo>
                  <a:lnTo>
                    <a:pt x="763" y="4251"/>
                  </a:lnTo>
                  <a:lnTo>
                    <a:pt x="846" y="4287"/>
                  </a:lnTo>
                  <a:lnTo>
                    <a:pt x="882" y="4334"/>
                  </a:lnTo>
                  <a:lnTo>
                    <a:pt x="941" y="4263"/>
                  </a:lnTo>
                  <a:cubicBezTo>
                    <a:pt x="953" y="4227"/>
                    <a:pt x="965" y="4192"/>
                    <a:pt x="977" y="4144"/>
                  </a:cubicBezTo>
                  <a:cubicBezTo>
                    <a:pt x="989" y="4108"/>
                    <a:pt x="977" y="4096"/>
                    <a:pt x="977" y="4072"/>
                  </a:cubicBezTo>
                  <a:cubicBezTo>
                    <a:pt x="1013" y="4001"/>
                    <a:pt x="1049" y="3930"/>
                    <a:pt x="1072" y="3858"/>
                  </a:cubicBezTo>
                  <a:cubicBezTo>
                    <a:pt x="1084" y="3822"/>
                    <a:pt x="1096" y="3787"/>
                    <a:pt x="1108" y="3739"/>
                  </a:cubicBezTo>
                  <a:lnTo>
                    <a:pt x="1203" y="3691"/>
                  </a:lnTo>
                  <a:lnTo>
                    <a:pt x="1334" y="3668"/>
                  </a:lnTo>
                  <a:lnTo>
                    <a:pt x="1334" y="3596"/>
                  </a:lnTo>
                  <a:lnTo>
                    <a:pt x="1275" y="3561"/>
                  </a:lnTo>
                  <a:cubicBezTo>
                    <a:pt x="1275" y="3537"/>
                    <a:pt x="1299" y="3513"/>
                    <a:pt x="1310" y="3489"/>
                  </a:cubicBezTo>
                  <a:lnTo>
                    <a:pt x="1251" y="3465"/>
                  </a:lnTo>
                  <a:lnTo>
                    <a:pt x="1287" y="3418"/>
                  </a:lnTo>
                  <a:lnTo>
                    <a:pt x="1108" y="3358"/>
                  </a:lnTo>
                  <a:lnTo>
                    <a:pt x="1096" y="3310"/>
                  </a:lnTo>
                  <a:lnTo>
                    <a:pt x="1191" y="3310"/>
                  </a:lnTo>
                  <a:lnTo>
                    <a:pt x="1239" y="3275"/>
                  </a:lnTo>
                  <a:cubicBezTo>
                    <a:pt x="1239" y="3239"/>
                    <a:pt x="1251" y="3203"/>
                    <a:pt x="1251" y="3168"/>
                  </a:cubicBezTo>
                  <a:lnTo>
                    <a:pt x="1191" y="3108"/>
                  </a:lnTo>
                  <a:lnTo>
                    <a:pt x="1108" y="3096"/>
                  </a:lnTo>
                  <a:cubicBezTo>
                    <a:pt x="1096" y="3096"/>
                    <a:pt x="1096" y="3108"/>
                    <a:pt x="1096" y="3120"/>
                  </a:cubicBezTo>
                  <a:lnTo>
                    <a:pt x="1001" y="3120"/>
                  </a:lnTo>
                  <a:lnTo>
                    <a:pt x="929" y="3084"/>
                  </a:lnTo>
                  <a:lnTo>
                    <a:pt x="846" y="2953"/>
                  </a:lnTo>
                  <a:cubicBezTo>
                    <a:pt x="858" y="2929"/>
                    <a:pt x="870" y="2918"/>
                    <a:pt x="882" y="2906"/>
                  </a:cubicBezTo>
                  <a:lnTo>
                    <a:pt x="1084" y="2906"/>
                  </a:lnTo>
                  <a:lnTo>
                    <a:pt x="1239" y="2941"/>
                  </a:lnTo>
                  <a:lnTo>
                    <a:pt x="1382" y="3049"/>
                  </a:lnTo>
                  <a:lnTo>
                    <a:pt x="1465" y="3096"/>
                  </a:lnTo>
                  <a:lnTo>
                    <a:pt x="1489" y="3072"/>
                  </a:lnTo>
                  <a:cubicBezTo>
                    <a:pt x="1489" y="3060"/>
                    <a:pt x="1501" y="3037"/>
                    <a:pt x="1501" y="3025"/>
                  </a:cubicBezTo>
                  <a:lnTo>
                    <a:pt x="1549" y="2953"/>
                  </a:lnTo>
                  <a:lnTo>
                    <a:pt x="1549" y="2894"/>
                  </a:lnTo>
                  <a:lnTo>
                    <a:pt x="1596" y="2858"/>
                  </a:lnTo>
                  <a:lnTo>
                    <a:pt x="1668" y="2882"/>
                  </a:lnTo>
                  <a:lnTo>
                    <a:pt x="1703" y="2941"/>
                  </a:lnTo>
                  <a:lnTo>
                    <a:pt x="1763" y="2977"/>
                  </a:lnTo>
                  <a:lnTo>
                    <a:pt x="1870" y="2977"/>
                  </a:lnTo>
                  <a:lnTo>
                    <a:pt x="2061" y="3025"/>
                  </a:lnTo>
                  <a:lnTo>
                    <a:pt x="2251" y="3049"/>
                  </a:lnTo>
                  <a:lnTo>
                    <a:pt x="2370" y="3084"/>
                  </a:lnTo>
                  <a:cubicBezTo>
                    <a:pt x="2382" y="3096"/>
                    <a:pt x="2394" y="3108"/>
                    <a:pt x="2406" y="3120"/>
                  </a:cubicBezTo>
                  <a:lnTo>
                    <a:pt x="2477" y="3120"/>
                  </a:lnTo>
                  <a:lnTo>
                    <a:pt x="2489" y="3096"/>
                  </a:lnTo>
                  <a:lnTo>
                    <a:pt x="2620" y="3096"/>
                  </a:lnTo>
                  <a:lnTo>
                    <a:pt x="2668" y="3060"/>
                  </a:lnTo>
                  <a:lnTo>
                    <a:pt x="2823" y="3037"/>
                  </a:lnTo>
                  <a:lnTo>
                    <a:pt x="2965" y="3060"/>
                  </a:lnTo>
                  <a:lnTo>
                    <a:pt x="3120" y="3144"/>
                  </a:lnTo>
                  <a:lnTo>
                    <a:pt x="3227" y="3168"/>
                  </a:lnTo>
                  <a:cubicBezTo>
                    <a:pt x="3227" y="3180"/>
                    <a:pt x="3239" y="3191"/>
                    <a:pt x="3251" y="3203"/>
                  </a:cubicBezTo>
                  <a:lnTo>
                    <a:pt x="3227" y="3275"/>
                  </a:lnTo>
                  <a:lnTo>
                    <a:pt x="3108" y="3322"/>
                  </a:lnTo>
                  <a:lnTo>
                    <a:pt x="3061" y="3370"/>
                  </a:lnTo>
                  <a:cubicBezTo>
                    <a:pt x="3073" y="3394"/>
                    <a:pt x="3085" y="3406"/>
                    <a:pt x="3096" y="3418"/>
                  </a:cubicBezTo>
                  <a:cubicBezTo>
                    <a:pt x="3108" y="3430"/>
                    <a:pt x="3096" y="3465"/>
                    <a:pt x="3085" y="3489"/>
                  </a:cubicBezTo>
                  <a:cubicBezTo>
                    <a:pt x="3085" y="3513"/>
                    <a:pt x="3073" y="3537"/>
                    <a:pt x="3061" y="3561"/>
                  </a:cubicBezTo>
                  <a:cubicBezTo>
                    <a:pt x="3054" y="3582"/>
                    <a:pt x="3051" y="3586"/>
                    <a:pt x="3047" y="3586"/>
                  </a:cubicBezTo>
                  <a:cubicBezTo>
                    <a:pt x="3045" y="3586"/>
                    <a:pt x="3042" y="3584"/>
                    <a:pt x="3037" y="3584"/>
                  </a:cubicBezTo>
                  <a:cubicBezTo>
                    <a:pt x="3025" y="3596"/>
                    <a:pt x="3037" y="3644"/>
                    <a:pt x="3037" y="3668"/>
                  </a:cubicBezTo>
                  <a:lnTo>
                    <a:pt x="3132" y="3751"/>
                  </a:lnTo>
                  <a:lnTo>
                    <a:pt x="3239" y="3906"/>
                  </a:lnTo>
                  <a:lnTo>
                    <a:pt x="3335" y="3965"/>
                  </a:lnTo>
                  <a:lnTo>
                    <a:pt x="3418" y="3965"/>
                  </a:lnTo>
                  <a:lnTo>
                    <a:pt x="3561" y="3894"/>
                  </a:lnTo>
                  <a:cubicBezTo>
                    <a:pt x="3585" y="3870"/>
                    <a:pt x="3596" y="3846"/>
                    <a:pt x="3608" y="3822"/>
                  </a:cubicBezTo>
                  <a:lnTo>
                    <a:pt x="3680" y="3822"/>
                  </a:lnTo>
                  <a:lnTo>
                    <a:pt x="3704" y="3799"/>
                  </a:lnTo>
                  <a:lnTo>
                    <a:pt x="3704" y="3739"/>
                  </a:lnTo>
                  <a:lnTo>
                    <a:pt x="3823" y="3680"/>
                  </a:lnTo>
                  <a:lnTo>
                    <a:pt x="3918" y="3703"/>
                  </a:lnTo>
                  <a:lnTo>
                    <a:pt x="4001" y="3739"/>
                  </a:lnTo>
                  <a:lnTo>
                    <a:pt x="4049" y="3703"/>
                  </a:lnTo>
                  <a:lnTo>
                    <a:pt x="4037" y="3668"/>
                  </a:lnTo>
                  <a:lnTo>
                    <a:pt x="4049" y="3584"/>
                  </a:lnTo>
                  <a:lnTo>
                    <a:pt x="3870" y="3453"/>
                  </a:lnTo>
                  <a:lnTo>
                    <a:pt x="3858" y="3406"/>
                  </a:lnTo>
                  <a:lnTo>
                    <a:pt x="3954" y="3322"/>
                  </a:lnTo>
                  <a:lnTo>
                    <a:pt x="4025" y="3299"/>
                  </a:lnTo>
                  <a:lnTo>
                    <a:pt x="4073" y="3310"/>
                  </a:lnTo>
                  <a:cubicBezTo>
                    <a:pt x="4061" y="3322"/>
                    <a:pt x="4049" y="3322"/>
                    <a:pt x="4037" y="3334"/>
                  </a:cubicBezTo>
                  <a:cubicBezTo>
                    <a:pt x="4025" y="3346"/>
                    <a:pt x="4025" y="3394"/>
                    <a:pt x="4013" y="3418"/>
                  </a:cubicBezTo>
                  <a:lnTo>
                    <a:pt x="4049" y="3453"/>
                  </a:lnTo>
                  <a:lnTo>
                    <a:pt x="4108" y="3453"/>
                  </a:lnTo>
                  <a:lnTo>
                    <a:pt x="4132" y="3441"/>
                  </a:lnTo>
                  <a:lnTo>
                    <a:pt x="4204" y="3489"/>
                  </a:lnTo>
                  <a:lnTo>
                    <a:pt x="4251" y="3537"/>
                  </a:lnTo>
                  <a:lnTo>
                    <a:pt x="4311" y="3549"/>
                  </a:lnTo>
                  <a:lnTo>
                    <a:pt x="4347" y="3561"/>
                  </a:lnTo>
                  <a:cubicBezTo>
                    <a:pt x="4335" y="3572"/>
                    <a:pt x="4323" y="3584"/>
                    <a:pt x="4311" y="3584"/>
                  </a:cubicBezTo>
                  <a:lnTo>
                    <a:pt x="4204" y="3561"/>
                  </a:lnTo>
                  <a:lnTo>
                    <a:pt x="4192" y="3584"/>
                  </a:lnTo>
                  <a:lnTo>
                    <a:pt x="4216" y="3608"/>
                  </a:lnTo>
                  <a:lnTo>
                    <a:pt x="4311" y="3620"/>
                  </a:lnTo>
                  <a:lnTo>
                    <a:pt x="4454" y="3620"/>
                  </a:lnTo>
                  <a:lnTo>
                    <a:pt x="4728" y="3751"/>
                  </a:lnTo>
                  <a:lnTo>
                    <a:pt x="4882" y="3799"/>
                  </a:lnTo>
                  <a:cubicBezTo>
                    <a:pt x="4870" y="3787"/>
                    <a:pt x="4859" y="3763"/>
                    <a:pt x="4847" y="3751"/>
                  </a:cubicBezTo>
                  <a:cubicBezTo>
                    <a:pt x="4835" y="3739"/>
                    <a:pt x="4847" y="3691"/>
                    <a:pt x="4847" y="3668"/>
                  </a:cubicBezTo>
                  <a:lnTo>
                    <a:pt x="4906" y="3596"/>
                  </a:lnTo>
                  <a:lnTo>
                    <a:pt x="5049" y="3596"/>
                  </a:lnTo>
                  <a:cubicBezTo>
                    <a:pt x="5073" y="3608"/>
                    <a:pt x="5109" y="3620"/>
                    <a:pt x="5132" y="3644"/>
                  </a:cubicBezTo>
                  <a:cubicBezTo>
                    <a:pt x="5132" y="3668"/>
                    <a:pt x="5132" y="3691"/>
                    <a:pt x="5120" y="3727"/>
                  </a:cubicBezTo>
                  <a:lnTo>
                    <a:pt x="5061" y="3787"/>
                  </a:lnTo>
                  <a:cubicBezTo>
                    <a:pt x="5061" y="3799"/>
                    <a:pt x="5073" y="3834"/>
                    <a:pt x="5085" y="3858"/>
                  </a:cubicBezTo>
                  <a:lnTo>
                    <a:pt x="5168" y="3882"/>
                  </a:lnTo>
                  <a:lnTo>
                    <a:pt x="5287" y="3834"/>
                  </a:lnTo>
                  <a:cubicBezTo>
                    <a:pt x="5287" y="3787"/>
                    <a:pt x="5287" y="3727"/>
                    <a:pt x="5275" y="3680"/>
                  </a:cubicBezTo>
                  <a:lnTo>
                    <a:pt x="5347" y="3608"/>
                  </a:lnTo>
                  <a:lnTo>
                    <a:pt x="5501" y="3596"/>
                  </a:lnTo>
                  <a:lnTo>
                    <a:pt x="5585" y="3620"/>
                  </a:lnTo>
                  <a:lnTo>
                    <a:pt x="5621" y="3596"/>
                  </a:lnTo>
                  <a:lnTo>
                    <a:pt x="5585" y="3537"/>
                  </a:lnTo>
                  <a:lnTo>
                    <a:pt x="5656" y="3453"/>
                  </a:lnTo>
                  <a:lnTo>
                    <a:pt x="5740" y="3453"/>
                  </a:lnTo>
                  <a:lnTo>
                    <a:pt x="5835" y="3513"/>
                  </a:lnTo>
                  <a:lnTo>
                    <a:pt x="5835" y="3561"/>
                  </a:lnTo>
                  <a:lnTo>
                    <a:pt x="5763" y="3596"/>
                  </a:lnTo>
                  <a:lnTo>
                    <a:pt x="5692" y="3680"/>
                  </a:lnTo>
                  <a:cubicBezTo>
                    <a:pt x="5668" y="3763"/>
                    <a:pt x="5644" y="3834"/>
                    <a:pt x="5621" y="3906"/>
                  </a:cubicBezTo>
                  <a:lnTo>
                    <a:pt x="5668" y="3942"/>
                  </a:lnTo>
                  <a:lnTo>
                    <a:pt x="5752" y="3942"/>
                  </a:lnTo>
                  <a:lnTo>
                    <a:pt x="5835" y="3894"/>
                  </a:lnTo>
                  <a:lnTo>
                    <a:pt x="5930" y="3930"/>
                  </a:lnTo>
                  <a:lnTo>
                    <a:pt x="6061" y="3894"/>
                  </a:lnTo>
                  <a:cubicBezTo>
                    <a:pt x="6097" y="3870"/>
                    <a:pt x="6121" y="3834"/>
                    <a:pt x="6144" y="3811"/>
                  </a:cubicBezTo>
                  <a:lnTo>
                    <a:pt x="6144" y="3739"/>
                  </a:lnTo>
                  <a:lnTo>
                    <a:pt x="6299" y="3715"/>
                  </a:lnTo>
                  <a:lnTo>
                    <a:pt x="6299" y="3656"/>
                  </a:lnTo>
                  <a:lnTo>
                    <a:pt x="6252" y="3596"/>
                  </a:lnTo>
                  <a:lnTo>
                    <a:pt x="6180" y="3418"/>
                  </a:lnTo>
                  <a:lnTo>
                    <a:pt x="6180" y="3310"/>
                  </a:lnTo>
                  <a:cubicBezTo>
                    <a:pt x="6192" y="3251"/>
                    <a:pt x="6204" y="3191"/>
                    <a:pt x="6216" y="3120"/>
                  </a:cubicBezTo>
                  <a:cubicBezTo>
                    <a:pt x="6263" y="3060"/>
                    <a:pt x="6299" y="2989"/>
                    <a:pt x="6347" y="2929"/>
                  </a:cubicBezTo>
                  <a:cubicBezTo>
                    <a:pt x="6371" y="2882"/>
                    <a:pt x="6394" y="2834"/>
                    <a:pt x="6418" y="2787"/>
                  </a:cubicBezTo>
                  <a:lnTo>
                    <a:pt x="6442" y="2489"/>
                  </a:lnTo>
                  <a:cubicBezTo>
                    <a:pt x="6406" y="2429"/>
                    <a:pt x="6383" y="2370"/>
                    <a:pt x="6359" y="2310"/>
                  </a:cubicBezTo>
                  <a:cubicBezTo>
                    <a:pt x="6359" y="2275"/>
                    <a:pt x="6371" y="2239"/>
                    <a:pt x="6383" y="2203"/>
                  </a:cubicBezTo>
                  <a:lnTo>
                    <a:pt x="6466" y="2096"/>
                  </a:lnTo>
                  <a:lnTo>
                    <a:pt x="6668" y="2108"/>
                  </a:lnTo>
                  <a:lnTo>
                    <a:pt x="6752" y="2144"/>
                  </a:lnTo>
                  <a:cubicBezTo>
                    <a:pt x="6752" y="2167"/>
                    <a:pt x="6764" y="2191"/>
                    <a:pt x="6775" y="2215"/>
                  </a:cubicBezTo>
                  <a:lnTo>
                    <a:pt x="6811" y="2203"/>
                  </a:lnTo>
                  <a:cubicBezTo>
                    <a:pt x="6811" y="2167"/>
                    <a:pt x="6811" y="2132"/>
                    <a:pt x="6823" y="2108"/>
                  </a:cubicBezTo>
                  <a:cubicBezTo>
                    <a:pt x="6823" y="2084"/>
                    <a:pt x="6823" y="2060"/>
                    <a:pt x="6823" y="2037"/>
                  </a:cubicBezTo>
                  <a:lnTo>
                    <a:pt x="6799" y="2001"/>
                  </a:lnTo>
                  <a:lnTo>
                    <a:pt x="6799" y="1906"/>
                  </a:lnTo>
                  <a:cubicBezTo>
                    <a:pt x="6811" y="1894"/>
                    <a:pt x="6823" y="1882"/>
                    <a:pt x="6823" y="1870"/>
                  </a:cubicBezTo>
                  <a:cubicBezTo>
                    <a:pt x="6823" y="1858"/>
                    <a:pt x="6847" y="1834"/>
                    <a:pt x="6847" y="1822"/>
                  </a:cubicBezTo>
                  <a:lnTo>
                    <a:pt x="6906" y="1786"/>
                  </a:lnTo>
                  <a:lnTo>
                    <a:pt x="6906" y="1763"/>
                  </a:lnTo>
                  <a:lnTo>
                    <a:pt x="6942" y="1715"/>
                  </a:lnTo>
                  <a:cubicBezTo>
                    <a:pt x="6942" y="1691"/>
                    <a:pt x="6930" y="1679"/>
                    <a:pt x="6930" y="1667"/>
                  </a:cubicBezTo>
                  <a:cubicBezTo>
                    <a:pt x="6942" y="1632"/>
                    <a:pt x="6954" y="1596"/>
                    <a:pt x="6966" y="1572"/>
                  </a:cubicBezTo>
                  <a:lnTo>
                    <a:pt x="7002" y="1536"/>
                  </a:lnTo>
                  <a:cubicBezTo>
                    <a:pt x="7002" y="1513"/>
                    <a:pt x="6990" y="1489"/>
                    <a:pt x="6990" y="1465"/>
                  </a:cubicBezTo>
                  <a:lnTo>
                    <a:pt x="7014" y="1298"/>
                  </a:lnTo>
                  <a:lnTo>
                    <a:pt x="6966" y="1144"/>
                  </a:lnTo>
                  <a:lnTo>
                    <a:pt x="6906" y="1120"/>
                  </a:lnTo>
                  <a:lnTo>
                    <a:pt x="6859" y="1072"/>
                  </a:lnTo>
                  <a:cubicBezTo>
                    <a:pt x="6883" y="1013"/>
                    <a:pt x="6895" y="965"/>
                    <a:pt x="6918" y="905"/>
                  </a:cubicBezTo>
                  <a:lnTo>
                    <a:pt x="6835" y="798"/>
                  </a:lnTo>
                  <a:lnTo>
                    <a:pt x="6692" y="536"/>
                  </a:lnTo>
                  <a:lnTo>
                    <a:pt x="6656" y="441"/>
                  </a:lnTo>
                  <a:lnTo>
                    <a:pt x="6656" y="298"/>
                  </a:lnTo>
                  <a:cubicBezTo>
                    <a:pt x="6656" y="262"/>
                    <a:pt x="6680" y="227"/>
                    <a:pt x="6692" y="179"/>
                  </a:cubicBezTo>
                  <a:lnTo>
                    <a:pt x="6716" y="143"/>
                  </a:lnTo>
                  <a:lnTo>
                    <a:pt x="6644" y="143"/>
                  </a:lnTo>
                  <a:lnTo>
                    <a:pt x="6597" y="132"/>
                  </a:lnTo>
                  <a:lnTo>
                    <a:pt x="6573" y="96"/>
                  </a:lnTo>
                  <a:lnTo>
                    <a:pt x="6490" y="24"/>
                  </a:lnTo>
                  <a:lnTo>
                    <a:pt x="64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30"/>
            <p:cNvSpPr/>
            <p:nvPr/>
          </p:nvSpPr>
          <p:spPr>
            <a:xfrm>
              <a:off x="5608425" y="3176425"/>
              <a:ext cx="925" cy="600"/>
            </a:xfrm>
            <a:custGeom>
              <a:avLst/>
              <a:gdLst/>
              <a:ahLst/>
              <a:cxnLst/>
              <a:rect l="l" t="t" r="r" b="b"/>
              <a:pathLst>
                <a:path w="37" h="24" extrusionOk="0">
                  <a:moveTo>
                    <a:pt x="1" y="0"/>
                  </a:moveTo>
                  <a:cubicBezTo>
                    <a:pt x="1" y="0"/>
                    <a:pt x="1" y="12"/>
                    <a:pt x="12" y="24"/>
                  </a:cubicBezTo>
                  <a:lnTo>
                    <a:pt x="36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30"/>
            <p:cNvSpPr/>
            <p:nvPr/>
          </p:nvSpPr>
          <p:spPr>
            <a:xfrm>
              <a:off x="5609625" y="3174925"/>
              <a:ext cx="2100" cy="1800"/>
            </a:xfrm>
            <a:custGeom>
              <a:avLst/>
              <a:gdLst/>
              <a:ahLst/>
              <a:cxnLst/>
              <a:rect l="l" t="t" r="r" b="b"/>
              <a:pathLst>
                <a:path w="84" h="72" extrusionOk="0">
                  <a:moveTo>
                    <a:pt x="0" y="0"/>
                  </a:moveTo>
                  <a:cubicBezTo>
                    <a:pt x="0" y="0"/>
                    <a:pt x="0" y="12"/>
                    <a:pt x="0" y="12"/>
                  </a:cubicBezTo>
                  <a:lnTo>
                    <a:pt x="48" y="72"/>
                  </a:lnTo>
                  <a:lnTo>
                    <a:pt x="84" y="72"/>
                  </a:lnTo>
                  <a:lnTo>
                    <a:pt x="36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30"/>
            <p:cNvSpPr/>
            <p:nvPr/>
          </p:nvSpPr>
          <p:spPr>
            <a:xfrm>
              <a:off x="5629275" y="3215700"/>
              <a:ext cx="2400" cy="4500"/>
            </a:xfrm>
            <a:custGeom>
              <a:avLst/>
              <a:gdLst/>
              <a:ahLst/>
              <a:cxnLst/>
              <a:rect l="l" t="t" r="r" b="b"/>
              <a:pathLst>
                <a:path w="96" h="180" extrusionOk="0">
                  <a:moveTo>
                    <a:pt x="48" y="1"/>
                  </a:moveTo>
                  <a:lnTo>
                    <a:pt x="24" y="48"/>
                  </a:lnTo>
                  <a:lnTo>
                    <a:pt x="0" y="179"/>
                  </a:lnTo>
                  <a:lnTo>
                    <a:pt x="36" y="167"/>
                  </a:lnTo>
                  <a:lnTo>
                    <a:pt x="83" y="132"/>
                  </a:lnTo>
                  <a:cubicBezTo>
                    <a:pt x="83" y="108"/>
                    <a:pt x="95" y="84"/>
                    <a:pt x="95" y="60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30"/>
            <p:cNvSpPr/>
            <p:nvPr/>
          </p:nvSpPr>
          <p:spPr>
            <a:xfrm>
              <a:off x="5616475" y="3187125"/>
              <a:ext cx="3000" cy="4500"/>
            </a:xfrm>
            <a:custGeom>
              <a:avLst/>
              <a:gdLst/>
              <a:ahLst/>
              <a:cxnLst/>
              <a:rect l="l" t="t" r="r" b="b"/>
              <a:pathLst>
                <a:path w="120" h="180" extrusionOk="0">
                  <a:moveTo>
                    <a:pt x="71" y="1"/>
                  </a:moveTo>
                  <a:lnTo>
                    <a:pt x="12" y="13"/>
                  </a:lnTo>
                  <a:cubicBezTo>
                    <a:pt x="12" y="36"/>
                    <a:pt x="12" y="72"/>
                    <a:pt x="0" y="96"/>
                  </a:cubicBezTo>
                  <a:lnTo>
                    <a:pt x="24" y="155"/>
                  </a:lnTo>
                  <a:lnTo>
                    <a:pt x="71" y="179"/>
                  </a:lnTo>
                  <a:lnTo>
                    <a:pt x="119" y="132"/>
                  </a:lnTo>
                  <a:cubicBezTo>
                    <a:pt x="107" y="96"/>
                    <a:pt x="95" y="60"/>
                    <a:pt x="83" y="36"/>
                  </a:cubicBezTo>
                  <a:cubicBezTo>
                    <a:pt x="83" y="24"/>
                    <a:pt x="95" y="13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30"/>
            <p:cNvSpPr/>
            <p:nvPr/>
          </p:nvSpPr>
          <p:spPr>
            <a:xfrm>
              <a:off x="5594425" y="3246075"/>
              <a:ext cx="2425" cy="3300"/>
            </a:xfrm>
            <a:custGeom>
              <a:avLst/>
              <a:gdLst/>
              <a:ahLst/>
              <a:cxnLst/>
              <a:rect l="l" t="t" r="r" b="b"/>
              <a:pathLst>
                <a:path w="97" h="132" extrusionOk="0">
                  <a:moveTo>
                    <a:pt x="13" y="0"/>
                  </a:moveTo>
                  <a:lnTo>
                    <a:pt x="1" y="60"/>
                  </a:lnTo>
                  <a:lnTo>
                    <a:pt x="61" y="131"/>
                  </a:lnTo>
                  <a:lnTo>
                    <a:pt x="96" y="131"/>
                  </a:lnTo>
                  <a:lnTo>
                    <a:pt x="96" y="6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30"/>
            <p:cNvSpPr/>
            <p:nvPr/>
          </p:nvSpPr>
          <p:spPr>
            <a:xfrm>
              <a:off x="5598900" y="3240700"/>
              <a:ext cx="10450" cy="3900"/>
            </a:xfrm>
            <a:custGeom>
              <a:avLst/>
              <a:gdLst/>
              <a:ahLst/>
              <a:cxnLst/>
              <a:rect l="l" t="t" r="r" b="b"/>
              <a:pathLst>
                <a:path w="418" h="156" extrusionOk="0">
                  <a:moveTo>
                    <a:pt x="227" y="1"/>
                  </a:moveTo>
                  <a:lnTo>
                    <a:pt x="203" y="13"/>
                  </a:lnTo>
                  <a:lnTo>
                    <a:pt x="60" y="13"/>
                  </a:lnTo>
                  <a:lnTo>
                    <a:pt x="1" y="48"/>
                  </a:lnTo>
                  <a:lnTo>
                    <a:pt x="24" y="84"/>
                  </a:lnTo>
                  <a:lnTo>
                    <a:pt x="108" y="120"/>
                  </a:lnTo>
                  <a:lnTo>
                    <a:pt x="143" y="156"/>
                  </a:lnTo>
                  <a:lnTo>
                    <a:pt x="179" y="144"/>
                  </a:lnTo>
                  <a:cubicBezTo>
                    <a:pt x="179" y="132"/>
                    <a:pt x="191" y="120"/>
                    <a:pt x="203" y="96"/>
                  </a:cubicBezTo>
                  <a:lnTo>
                    <a:pt x="322" y="96"/>
                  </a:lnTo>
                  <a:lnTo>
                    <a:pt x="417" y="36"/>
                  </a:lnTo>
                  <a:lnTo>
                    <a:pt x="334" y="13"/>
                  </a:lnTo>
                  <a:lnTo>
                    <a:pt x="286" y="13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30"/>
            <p:cNvSpPr/>
            <p:nvPr/>
          </p:nvSpPr>
          <p:spPr>
            <a:xfrm>
              <a:off x="5600400" y="3177600"/>
              <a:ext cx="3575" cy="4500"/>
            </a:xfrm>
            <a:custGeom>
              <a:avLst/>
              <a:gdLst/>
              <a:ahLst/>
              <a:cxnLst/>
              <a:rect l="l" t="t" r="r" b="b"/>
              <a:pathLst>
                <a:path w="143" h="180" extrusionOk="0">
                  <a:moveTo>
                    <a:pt x="12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60" y="179"/>
                  </a:lnTo>
                  <a:lnTo>
                    <a:pt x="143" y="167"/>
                  </a:lnTo>
                  <a:cubicBezTo>
                    <a:pt x="143" y="144"/>
                    <a:pt x="131" y="120"/>
                    <a:pt x="119" y="96"/>
                  </a:cubicBezTo>
                  <a:cubicBezTo>
                    <a:pt x="119" y="72"/>
                    <a:pt x="83" y="60"/>
                    <a:pt x="72" y="48"/>
                  </a:cubicBezTo>
                  <a:lnTo>
                    <a:pt x="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30"/>
            <p:cNvSpPr/>
            <p:nvPr/>
          </p:nvSpPr>
          <p:spPr>
            <a:xfrm>
              <a:off x="5617350" y="3191900"/>
              <a:ext cx="2125" cy="1200"/>
            </a:xfrm>
            <a:custGeom>
              <a:avLst/>
              <a:gdLst/>
              <a:ahLst/>
              <a:cxnLst/>
              <a:rect l="l" t="t" r="r" b="b"/>
              <a:pathLst>
                <a:path w="85" h="48" extrusionOk="0">
                  <a:moveTo>
                    <a:pt x="60" y="0"/>
                  </a:moveTo>
                  <a:lnTo>
                    <a:pt x="1" y="12"/>
                  </a:lnTo>
                  <a:lnTo>
                    <a:pt x="25" y="48"/>
                  </a:lnTo>
                  <a:lnTo>
                    <a:pt x="84" y="1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30"/>
            <p:cNvSpPr/>
            <p:nvPr/>
          </p:nvSpPr>
          <p:spPr>
            <a:xfrm>
              <a:off x="5567650" y="3143375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119" y="0"/>
                  </a:moveTo>
                  <a:lnTo>
                    <a:pt x="60" y="24"/>
                  </a:lnTo>
                  <a:lnTo>
                    <a:pt x="24" y="12"/>
                  </a:lnTo>
                  <a:lnTo>
                    <a:pt x="0" y="36"/>
                  </a:lnTo>
                  <a:cubicBezTo>
                    <a:pt x="0" y="60"/>
                    <a:pt x="12" y="84"/>
                    <a:pt x="24" y="108"/>
                  </a:cubicBezTo>
                  <a:lnTo>
                    <a:pt x="72" y="96"/>
                  </a:lnTo>
                  <a:lnTo>
                    <a:pt x="119" y="119"/>
                  </a:lnTo>
                  <a:cubicBezTo>
                    <a:pt x="119" y="96"/>
                    <a:pt x="131" y="72"/>
                    <a:pt x="131" y="48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30"/>
            <p:cNvSpPr/>
            <p:nvPr/>
          </p:nvSpPr>
          <p:spPr>
            <a:xfrm>
              <a:off x="5566450" y="3157375"/>
              <a:ext cx="11050" cy="5075"/>
            </a:xfrm>
            <a:custGeom>
              <a:avLst/>
              <a:gdLst/>
              <a:ahLst/>
              <a:cxnLst/>
              <a:rect l="l" t="t" r="r" b="b"/>
              <a:pathLst>
                <a:path w="442" h="203" extrusionOk="0">
                  <a:moveTo>
                    <a:pt x="84" y="0"/>
                  </a:moveTo>
                  <a:lnTo>
                    <a:pt x="1" y="24"/>
                  </a:lnTo>
                  <a:lnTo>
                    <a:pt x="25" y="95"/>
                  </a:lnTo>
                  <a:lnTo>
                    <a:pt x="120" y="155"/>
                  </a:lnTo>
                  <a:lnTo>
                    <a:pt x="334" y="202"/>
                  </a:lnTo>
                  <a:lnTo>
                    <a:pt x="441" y="131"/>
                  </a:lnTo>
                  <a:cubicBezTo>
                    <a:pt x="441" y="119"/>
                    <a:pt x="441" y="95"/>
                    <a:pt x="441" y="83"/>
                  </a:cubicBezTo>
                  <a:lnTo>
                    <a:pt x="346" y="2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30"/>
            <p:cNvSpPr/>
            <p:nvPr/>
          </p:nvSpPr>
          <p:spPr>
            <a:xfrm>
              <a:off x="5590575" y="3146050"/>
              <a:ext cx="2700" cy="1225"/>
            </a:xfrm>
            <a:custGeom>
              <a:avLst/>
              <a:gdLst/>
              <a:ahLst/>
              <a:cxnLst/>
              <a:rect l="l" t="t" r="r" b="b"/>
              <a:pathLst>
                <a:path w="108" h="49" extrusionOk="0">
                  <a:moveTo>
                    <a:pt x="0" y="1"/>
                  </a:moveTo>
                  <a:cubicBezTo>
                    <a:pt x="0" y="12"/>
                    <a:pt x="0" y="36"/>
                    <a:pt x="12" y="48"/>
                  </a:cubicBezTo>
                  <a:lnTo>
                    <a:pt x="107" y="4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30"/>
            <p:cNvSpPr/>
            <p:nvPr/>
          </p:nvSpPr>
          <p:spPr>
            <a:xfrm>
              <a:off x="5610225" y="3156175"/>
              <a:ext cx="3575" cy="3900"/>
            </a:xfrm>
            <a:custGeom>
              <a:avLst/>
              <a:gdLst/>
              <a:ahLst/>
              <a:cxnLst/>
              <a:rect l="l" t="t" r="r" b="b"/>
              <a:pathLst>
                <a:path w="143" h="156" extrusionOk="0">
                  <a:moveTo>
                    <a:pt x="83" y="0"/>
                  </a:moveTo>
                  <a:lnTo>
                    <a:pt x="36" y="36"/>
                  </a:lnTo>
                  <a:cubicBezTo>
                    <a:pt x="24" y="60"/>
                    <a:pt x="12" y="72"/>
                    <a:pt x="12" y="96"/>
                  </a:cubicBezTo>
                  <a:cubicBezTo>
                    <a:pt x="0" y="119"/>
                    <a:pt x="12" y="143"/>
                    <a:pt x="12" y="155"/>
                  </a:cubicBezTo>
                  <a:lnTo>
                    <a:pt x="60" y="143"/>
                  </a:lnTo>
                  <a:lnTo>
                    <a:pt x="143" y="96"/>
                  </a:lnTo>
                  <a:lnTo>
                    <a:pt x="143" y="36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30"/>
            <p:cNvSpPr/>
            <p:nvPr/>
          </p:nvSpPr>
          <p:spPr>
            <a:xfrm>
              <a:off x="5600975" y="3147250"/>
              <a:ext cx="3600" cy="3300"/>
            </a:xfrm>
            <a:custGeom>
              <a:avLst/>
              <a:gdLst/>
              <a:ahLst/>
              <a:cxnLst/>
              <a:rect l="l" t="t" r="r" b="b"/>
              <a:pathLst>
                <a:path w="144" h="132" extrusionOk="0">
                  <a:moveTo>
                    <a:pt x="108" y="0"/>
                  </a:moveTo>
                  <a:lnTo>
                    <a:pt x="13" y="12"/>
                  </a:lnTo>
                  <a:cubicBezTo>
                    <a:pt x="13" y="36"/>
                    <a:pt x="1" y="48"/>
                    <a:pt x="1" y="60"/>
                  </a:cubicBezTo>
                  <a:cubicBezTo>
                    <a:pt x="1" y="84"/>
                    <a:pt x="13" y="107"/>
                    <a:pt x="13" y="131"/>
                  </a:cubicBezTo>
                  <a:lnTo>
                    <a:pt x="72" y="131"/>
                  </a:lnTo>
                  <a:lnTo>
                    <a:pt x="120" y="107"/>
                  </a:lnTo>
                  <a:cubicBezTo>
                    <a:pt x="120" y="84"/>
                    <a:pt x="132" y="60"/>
                    <a:pt x="144" y="36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30"/>
            <p:cNvSpPr/>
            <p:nvPr/>
          </p:nvSpPr>
          <p:spPr>
            <a:xfrm>
              <a:off x="5608125" y="3160925"/>
              <a:ext cx="3900" cy="2425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72" y="1"/>
                  </a:moveTo>
                  <a:lnTo>
                    <a:pt x="1" y="37"/>
                  </a:lnTo>
                  <a:cubicBezTo>
                    <a:pt x="1" y="49"/>
                    <a:pt x="1" y="72"/>
                    <a:pt x="1" y="84"/>
                  </a:cubicBezTo>
                  <a:lnTo>
                    <a:pt x="48" y="96"/>
                  </a:lnTo>
                  <a:lnTo>
                    <a:pt x="108" y="84"/>
                  </a:lnTo>
                  <a:lnTo>
                    <a:pt x="155" y="3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30"/>
            <p:cNvSpPr/>
            <p:nvPr/>
          </p:nvSpPr>
          <p:spPr>
            <a:xfrm>
              <a:off x="6009675" y="3992000"/>
              <a:ext cx="23225" cy="11325"/>
            </a:xfrm>
            <a:custGeom>
              <a:avLst/>
              <a:gdLst/>
              <a:ahLst/>
              <a:cxnLst/>
              <a:rect l="l" t="t" r="r" b="b"/>
              <a:pathLst>
                <a:path w="929" h="453" extrusionOk="0">
                  <a:moveTo>
                    <a:pt x="131" y="0"/>
                  </a:moveTo>
                  <a:lnTo>
                    <a:pt x="0" y="72"/>
                  </a:lnTo>
                  <a:cubicBezTo>
                    <a:pt x="24" y="119"/>
                    <a:pt x="48" y="167"/>
                    <a:pt x="72" y="214"/>
                  </a:cubicBezTo>
                  <a:lnTo>
                    <a:pt x="143" y="179"/>
                  </a:lnTo>
                  <a:lnTo>
                    <a:pt x="250" y="262"/>
                  </a:lnTo>
                  <a:lnTo>
                    <a:pt x="322" y="238"/>
                  </a:lnTo>
                  <a:lnTo>
                    <a:pt x="417" y="298"/>
                  </a:lnTo>
                  <a:lnTo>
                    <a:pt x="393" y="345"/>
                  </a:lnTo>
                  <a:lnTo>
                    <a:pt x="631" y="453"/>
                  </a:lnTo>
                  <a:lnTo>
                    <a:pt x="738" y="405"/>
                  </a:lnTo>
                  <a:lnTo>
                    <a:pt x="738" y="357"/>
                  </a:lnTo>
                  <a:lnTo>
                    <a:pt x="619" y="381"/>
                  </a:lnTo>
                  <a:lnTo>
                    <a:pt x="548" y="333"/>
                  </a:lnTo>
                  <a:cubicBezTo>
                    <a:pt x="607" y="322"/>
                    <a:pt x="667" y="322"/>
                    <a:pt x="738" y="310"/>
                  </a:cubicBezTo>
                  <a:cubicBezTo>
                    <a:pt x="750" y="286"/>
                    <a:pt x="762" y="262"/>
                    <a:pt x="774" y="250"/>
                  </a:cubicBezTo>
                  <a:cubicBezTo>
                    <a:pt x="822" y="250"/>
                    <a:pt x="869" y="238"/>
                    <a:pt x="905" y="226"/>
                  </a:cubicBezTo>
                  <a:cubicBezTo>
                    <a:pt x="917" y="214"/>
                    <a:pt x="917" y="191"/>
                    <a:pt x="929" y="179"/>
                  </a:cubicBezTo>
                  <a:lnTo>
                    <a:pt x="929" y="179"/>
                  </a:lnTo>
                  <a:lnTo>
                    <a:pt x="715" y="191"/>
                  </a:lnTo>
                  <a:lnTo>
                    <a:pt x="631" y="143"/>
                  </a:lnTo>
                  <a:lnTo>
                    <a:pt x="476" y="179"/>
                  </a:lnTo>
                  <a:lnTo>
                    <a:pt x="393" y="72"/>
                  </a:lnTo>
                  <a:lnTo>
                    <a:pt x="250" y="6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30"/>
            <p:cNvSpPr/>
            <p:nvPr/>
          </p:nvSpPr>
          <p:spPr>
            <a:xfrm>
              <a:off x="5986750" y="3994375"/>
              <a:ext cx="18475" cy="12825"/>
            </a:xfrm>
            <a:custGeom>
              <a:avLst/>
              <a:gdLst/>
              <a:ahLst/>
              <a:cxnLst/>
              <a:rect l="l" t="t" r="r" b="b"/>
              <a:pathLst>
                <a:path w="739" h="513" extrusionOk="0">
                  <a:moveTo>
                    <a:pt x="429" y="0"/>
                  </a:moveTo>
                  <a:lnTo>
                    <a:pt x="215" y="24"/>
                  </a:lnTo>
                  <a:cubicBezTo>
                    <a:pt x="191" y="36"/>
                    <a:pt x="167" y="60"/>
                    <a:pt x="155" y="84"/>
                  </a:cubicBezTo>
                  <a:lnTo>
                    <a:pt x="48" y="60"/>
                  </a:lnTo>
                  <a:lnTo>
                    <a:pt x="0" y="143"/>
                  </a:lnTo>
                  <a:lnTo>
                    <a:pt x="108" y="298"/>
                  </a:lnTo>
                  <a:lnTo>
                    <a:pt x="298" y="417"/>
                  </a:lnTo>
                  <a:lnTo>
                    <a:pt x="393" y="417"/>
                  </a:lnTo>
                  <a:lnTo>
                    <a:pt x="500" y="500"/>
                  </a:lnTo>
                  <a:lnTo>
                    <a:pt x="667" y="512"/>
                  </a:lnTo>
                  <a:cubicBezTo>
                    <a:pt x="691" y="441"/>
                    <a:pt x="715" y="369"/>
                    <a:pt x="739" y="298"/>
                  </a:cubicBezTo>
                  <a:lnTo>
                    <a:pt x="643" y="72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30"/>
            <p:cNvSpPr/>
            <p:nvPr/>
          </p:nvSpPr>
          <p:spPr>
            <a:xfrm>
              <a:off x="5884950" y="3960150"/>
              <a:ext cx="1500" cy="3300"/>
            </a:xfrm>
            <a:custGeom>
              <a:avLst/>
              <a:gdLst/>
              <a:ahLst/>
              <a:cxnLst/>
              <a:rect l="l" t="t" r="r" b="b"/>
              <a:pathLst>
                <a:path w="60" h="132" extrusionOk="0">
                  <a:moveTo>
                    <a:pt x="48" y="0"/>
                  </a:moveTo>
                  <a:lnTo>
                    <a:pt x="0" y="48"/>
                  </a:lnTo>
                  <a:cubicBezTo>
                    <a:pt x="12" y="72"/>
                    <a:pt x="12" y="107"/>
                    <a:pt x="12" y="131"/>
                  </a:cubicBezTo>
                  <a:lnTo>
                    <a:pt x="60" y="83"/>
                  </a:lnTo>
                  <a:cubicBezTo>
                    <a:pt x="60" y="48"/>
                    <a:pt x="60" y="24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30"/>
            <p:cNvSpPr/>
            <p:nvPr/>
          </p:nvSpPr>
          <p:spPr>
            <a:xfrm>
              <a:off x="5892400" y="3927400"/>
              <a:ext cx="3575" cy="3300"/>
            </a:xfrm>
            <a:custGeom>
              <a:avLst/>
              <a:gdLst/>
              <a:ahLst/>
              <a:cxnLst/>
              <a:rect l="l" t="t" r="r" b="b"/>
              <a:pathLst>
                <a:path w="143" h="132" extrusionOk="0">
                  <a:moveTo>
                    <a:pt x="83" y="0"/>
                  </a:moveTo>
                  <a:lnTo>
                    <a:pt x="0" y="36"/>
                  </a:lnTo>
                  <a:lnTo>
                    <a:pt x="24" y="72"/>
                  </a:lnTo>
                  <a:lnTo>
                    <a:pt x="143" y="131"/>
                  </a:lnTo>
                  <a:cubicBezTo>
                    <a:pt x="143" y="119"/>
                    <a:pt x="143" y="96"/>
                    <a:pt x="143" y="84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30"/>
            <p:cNvSpPr/>
            <p:nvPr/>
          </p:nvSpPr>
          <p:spPr>
            <a:xfrm>
              <a:off x="5884950" y="3897325"/>
              <a:ext cx="9250" cy="12250"/>
            </a:xfrm>
            <a:custGeom>
              <a:avLst/>
              <a:gdLst/>
              <a:ahLst/>
              <a:cxnLst/>
              <a:rect l="l" t="t" r="r" b="b"/>
              <a:pathLst>
                <a:path w="370" h="490" extrusionOk="0">
                  <a:moveTo>
                    <a:pt x="203" y="1"/>
                  </a:moveTo>
                  <a:lnTo>
                    <a:pt x="72" y="132"/>
                  </a:lnTo>
                  <a:cubicBezTo>
                    <a:pt x="72" y="168"/>
                    <a:pt x="72" y="203"/>
                    <a:pt x="60" y="227"/>
                  </a:cubicBezTo>
                  <a:cubicBezTo>
                    <a:pt x="48" y="263"/>
                    <a:pt x="24" y="287"/>
                    <a:pt x="0" y="310"/>
                  </a:cubicBezTo>
                  <a:lnTo>
                    <a:pt x="0" y="430"/>
                  </a:lnTo>
                  <a:lnTo>
                    <a:pt x="72" y="465"/>
                  </a:lnTo>
                  <a:lnTo>
                    <a:pt x="143" y="430"/>
                  </a:lnTo>
                  <a:lnTo>
                    <a:pt x="203" y="489"/>
                  </a:lnTo>
                  <a:lnTo>
                    <a:pt x="274" y="489"/>
                  </a:lnTo>
                  <a:cubicBezTo>
                    <a:pt x="286" y="465"/>
                    <a:pt x="310" y="441"/>
                    <a:pt x="322" y="406"/>
                  </a:cubicBezTo>
                  <a:lnTo>
                    <a:pt x="310" y="334"/>
                  </a:lnTo>
                  <a:lnTo>
                    <a:pt x="370" y="287"/>
                  </a:lnTo>
                  <a:cubicBezTo>
                    <a:pt x="370" y="263"/>
                    <a:pt x="358" y="239"/>
                    <a:pt x="346" y="215"/>
                  </a:cubicBezTo>
                  <a:lnTo>
                    <a:pt x="310" y="227"/>
                  </a:lnTo>
                  <a:cubicBezTo>
                    <a:pt x="298" y="251"/>
                    <a:pt x="286" y="263"/>
                    <a:pt x="274" y="287"/>
                  </a:cubicBezTo>
                  <a:lnTo>
                    <a:pt x="203" y="263"/>
                  </a:lnTo>
                  <a:lnTo>
                    <a:pt x="167" y="215"/>
                  </a:lnTo>
                  <a:cubicBezTo>
                    <a:pt x="191" y="168"/>
                    <a:pt x="215" y="132"/>
                    <a:pt x="239" y="84"/>
                  </a:cubicBezTo>
                  <a:lnTo>
                    <a:pt x="2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30"/>
            <p:cNvSpPr/>
            <p:nvPr/>
          </p:nvSpPr>
          <p:spPr>
            <a:xfrm>
              <a:off x="5903700" y="3908950"/>
              <a:ext cx="2700" cy="4775"/>
            </a:xfrm>
            <a:custGeom>
              <a:avLst/>
              <a:gdLst/>
              <a:ahLst/>
              <a:cxnLst/>
              <a:rect l="l" t="t" r="r" b="b"/>
              <a:pathLst>
                <a:path w="108" h="191" extrusionOk="0">
                  <a:moveTo>
                    <a:pt x="108" y="0"/>
                  </a:moveTo>
                  <a:lnTo>
                    <a:pt x="60" y="119"/>
                  </a:lnTo>
                  <a:lnTo>
                    <a:pt x="1" y="191"/>
                  </a:lnTo>
                  <a:lnTo>
                    <a:pt x="96" y="143"/>
                  </a:lnTo>
                  <a:cubicBezTo>
                    <a:pt x="96" y="95"/>
                    <a:pt x="108" y="48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30"/>
            <p:cNvSpPr/>
            <p:nvPr/>
          </p:nvSpPr>
          <p:spPr>
            <a:xfrm>
              <a:off x="5885250" y="3913400"/>
              <a:ext cx="5975" cy="9850"/>
            </a:xfrm>
            <a:custGeom>
              <a:avLst/>
              <a:gdLst/>
              <a:ahLst/>
              <a:cxnLst/>
              <a:rect l="l" t="t" r="r" b="b"/>
              <a:pathLst>
                <a:path w="239" h="394" extrusionOk="0">
                  <a:moveTo>
                    <a:pt x="119" y="1"/>
                  </a:moveTo>
                  <a:lnTo>
                    <a:pt x="84" y="37"/>
                  </a:lnTo>
                  <a:lnTo>
                    <a:pt x="84" y="84"/>
                  </a:lnTo>
                  <a:cubicBezTo>
                    <a:pt x="96" y="96"/>
                    <a:pt x="108" y="108"/>
                    <a:pt x="131" y="120"/>
                  </a:cubicBezTo>
                  <a:cubicBezTo>
                    <a:pt x="131" y="132"/>
                    <a:pt x="143" y="156"/>
                    <a:pt x="155" y="168"/>
                  </a:cubicBezTo>
                  <a:lnTo>
                    <a:pt x="96" y="203"/>
                  </a:lnTo>
                  <a:lnTo>
                    <a:pt x="24" y="298"/>
                  </a:lnTo>
                  <a:cubicBezTo>
                    <a:pt x="24" y="322"/>
                    <a:pt x="12" y="334"/>
                    <a:pt x="0" y="358"/>
                  </a:cubicBezTo>
                  <a:lnTo>
                    <a:pt x="155" y="370"/>
                  </a:lnTo>
                  <a:lnTo>
                    <a:pt x="239" y="394"/>
                  </a:lnTo>
                  <a:cubicBezTo>
                    <a:pt x="239" y="370"/>
                    <a:pt x="227" y="346"/>
                    <a:pt x="227" y="322"/>
                  </a:cubicBezTo>
                  <a:cubicBezTo>
                    <a:pt x="215" y="298"/>
                    <a:pt x="215" y="239"/>
                    <a:pt x="203" y="191"/>
                  </a:cubicBezTo>
                  <a:cubicBezTo>
                    <a:pt x="215" y="168"/>
                    <a:pt x="227" y="156"/>
                    <a:pt x="239" y="132"/>
                  </a:cubicBezTo>
                  <a:lnTo>
                    <a:pt x="203" y="48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30"/>
            <p:cNvSpPr/>
            <p:nvPr/>
          </p:nvSpPr>
          <p:spPr>
            <a:xfrm>
              <a:off x="5887325" y="3950925"/>
              <a:ext cx="2700" cy="4775"/>
            </a:xfrm>
            <a:custGeom>
              <a:avLst/>
              <a:gdLst/>
              <a:ahLst/>
              <a:cxnLst/>
              <a:rect l="l" t="t" r="r" b="b"/>
              <a:pathLst>
                <a:path w="108" h="191" extrusionOk="0">
                  <a:moveTo>
                    <a:pt x="25" y="0"/>
                  </a:moveTo>
                  <a:cubicBezTo>
                    <a:pt x="13" y="36"/>
                    <a:pt x="1" y="60"/>
                    <a:pt x="1" y="83"/>
                  </a:cubicBezTo>
                  <a:lnTo>
                    <a:pt x="25" y="191"/>
                  </a:lnTo>
                  <a:lnTo>
                    <a:pt x="108" y="83"/>
                  </a:lnTo>
                  <a:cubicBezTo>
                    <a:pt x="96" y="60"/>
                    <a:pt x="84" y="36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30"/>
            <p:cNvSpPr/>
            <p:nvPr/>
          </p:nvSpPr>
          <p:spPr>
            <a:xfrm>
              <a:off x="5886725" y="3935725"/>
              <a:ext cx="4800" cy="4200"/>
            </a:xfrm>
            <a:custGeom>
              <a:avLst/>
              <a:gdLst/>
              <a:ahLst/>
              <a:cxnLst/>
              <a:rect l="l" t="t" r="r" b="b"/>
              <a:pathLst>
                <a:path w="192" h="168" extrusionOk="0">
                  <a:moveTo>
                    <a:pt x="25" y="1"/>
                  </a:moveTo>
                  <a:lnTo>
                    <a:pt x="1" y="60"/>
                  </a:lnTo>
                  <a:lnTo>
                    <a:pt x="49" y="167"/>
                  </a:lnTo>
                  <a:lnTo>
                    <a:pt x="144" y="167"/>
                  </a:lnTo>
                  <a:cubicBezTo>
                    <a:pt x="156" y="156"/>
                    <a:pt x="180" y="132"/>
                    <a:pt x="191" y="108"/>
                  </a:cubicBezTo>
                  <a:lnTo>
                    <a:pt x="156" y="25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30"/>
            <p:cNvSpPr/>
            <p:nvPr/>
          </p:nvSpPr>
          <p:spPr>
            <a:xfrm>
              <a:off x="5892975" y="3922050"/>
              <a:ext cx="5400" cy="3875"/>
            </a:xfrm>
            <a:custGeom>
              <a:avLst/>
              <a:gdLst/>
              <a:ahLst/>
              <a:cxnLst/>
              <a:rect l="l" t="t" r="r" b="b"/>
              <a:pathLst>
                <a:path w="216" h="155" extrusionOk="0">
                  <a:moveTo>
                    <a:pt x="25" y="0"/>
                  </a:moveTo>
                  <a:lnTo>
                    <a:pt x="1" y="36"/>
                  </a:lnTo>
                  <a:lnTo>
                    <a:pt x="37" y="95"/>
                  </a:lnTo>
                  <a:lnTo>
                    <a:pt x="84" y="131"/>
                  </a:lnTo>
                  <a:lnTo>
                    <a:pt x="120" y="131"/>
                  </a:lnTo>
                  <a:lnTo>
                    <a:pt x="180" y="155"/>
                  </a:lnTo>
                  <a:cubicBezTo>
                    <a:pt x="191" y="131"/>
                    <a:pt x="203" y="119"/>
                    <a:pt x="215" y="95"/>
                  </a:cubicBezTo>
                  <a:lnTo>
                    <a:pt x="180" y="72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30"/>
            <p:cNvSpPr/>
            <p:nvPr/>
          </p:nvSpPr>
          <p:spPr>
            <a:xfrm>
              <a:off x="5897750" y="3911025"/>
              <a:ext cx="4775" cy="1825"/>
            </a:xfrm>
            <a:custGeom>
              <a:avLst/>
              <a:gdLst/>
              <a:ahLst/>
              <a:cxnLst/>
              <a:rect l="l" t="t" r="r" b="b"/>
              <a:pathLst>
                <a:path w="191" h="73" extrusionOk="0">
                  <a:moveTo>
                    <a:pt x="60" y="1"/>
                  </a:moveTo>
                  <a:lnTo>
                    <a:pt x="0" y="24"/>
                  </a:lnTo>
                  <a:lnTo>
                    <a:pt x="48" y="72"/>
                  </a:lnTo>
                  <a:lnTo>
                    <a:pt x="155" y="60"/>
                  </a:lnTo>
                  <a:lnTo>
                    <a:pt x="191" y="36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30"/>
            <p:cNvSpPr/>
            <p:nvPr/>
          </p:nvSpPr>
          <p:spPr>
            <a:xfrm>
              <a:off x="5900125" y="3916075"/>
              <a:ext cx="2400" cy="4500"/>
            </a:xfrm>
            <a:custGeom>
              <a:avLst/>
              <a:gdLst/>
              <a:ahLst/>
              <a:cxnLst/>
              <a:rect l="l" t="t" r="r" b="b"/>
              <a:pathLst>
                <a:path w="96" h="180" extrusionOk="0">
                  <a:moveTo>
                    <a:pt x="84" y="1"/>
                  </a:moveTo>
                  <a:lnTo>
                    <a:pt x="25" y="72"/>
                  </a:lnTo>
                  <a:cubicBezTo>
                    <a:pt x="13" y="96"/>
                    <a:pt x="1" y="132"/>
                    <a:pt x="1" y="156"/>
                  </a:cubicBezTo>
                  <a:lnTo>
                    <a:pt x="36" y="180"/>
                  </a:lnTo>
                  <a:lnTo>
                    <a:pt x="60" y="120"/>
                  </a:lnTo>
                  <a:cubicBezTo>
                    <a:pt x="72" y="96"/>
                    <a:pt x="84" y="72"/>
                    <a:pt x="96" y="49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30"/>
            <p:cNvSpPr/>
            <p:nvPr/>
          </p:nvSpPr>
          <p:spPr>
            <a:xfrm>
              <a:off x="5820350" y="3758625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56" y="1"/>
                  </a:moveTo>
                  <a:lnTo>
                    <a:pt x="1" y="36"/>
                  </a:lnTo>
                  <a:lnTo>
                    <a:pt x="108" y="4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30"/>
            <p:cNvSpPr/>
            <p:nvPr/>
          </p:nvSpPr>
          <p:spPr>
            <a:xfrm>
              <a:off x="5815000" y="3760700"/>
              <a:ext cx="1225" cy="1825"/>
            </a:xfrm>
            <a:custGeom>
              <a:avLst/>
              <a:gdLst/>
              <a:ahLst/>
              <a:cxnLst/>
              <a:rect l="l" t="t" r="r" b="b"/>
              <a:pathLst>
                <a:path w="49" h="73" extrusionOk="0">
                  <a:moveTo>
                    <a:pt x="1" y="1"/>
                  </a:moveTo>
                  <a:lnTo>
                    <a:pt x="48" y="72"/>
                  </a:lnTo>
                  <a:lnTo>
                    <a:pt x="48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30"/>
            <p:cNvSpPr/>
            <p:nvPr/>
          </p:nvSpPr>
          <p:spPr>
            <a:xfrm>
              <a:off x="5826900" y="3787800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25" y="0"/>
                  </a:moveTo>
                  <a:cubicBezTo>
                    <a:pt x="25" y="12"/>
                    <a:pt x="13" y="24"/>
                    <a:pt x="13" y="36"/>
                  </a:cubicBezTo>
                  <a:cubicBezTo>
                    <a:pt x="1" y="48"/>
                    <a:pt x="13" y="84"/>
                    <a:pt x="13" y="96"/>
                  </a:cubicBezTo>
                  <a:lnTo>
                    <a:pt x="84" y="108"/>
                  </a:lnTo>
                  <a:lnTo>
                    <a:pt x="120" y="6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30"/>
            <p:cNvSpPr/>
            <p:nvPr/>
          </p:nvSpPr>
          <p:spPr>
            <a:xfrm>
              <a:off x="5816775" y="3771425"/>
              <a:ext cx="2725" cy="3600"/>
            </a:xfrm>
            <a:custGeom>
              <a:avLst/>
              <a:gdLst/>
              <a:ahLst/>
              <a:cxnLst/>
              <a:rect l="l" t="t" r="r" b="b"/>
              <a:pathLst>
                <a:path w="109" h="144" extrusionOk="0">
                  <a:moveTo>
                    <a:pt x="37" y="1"/>
                  </a:moveTo>
                  <a:lnTo>
                    <a:pt x="1" y="48"/>
                  </a:lnTo>
                  <a:cubicBezTo>
                    <a:pt x="1" y="60"/>
                    <a:pt x="1" y="84"/>
                    <a:pt x="13" y="108"/>
                  </a:cubicBezTo>
                  <a:cubicBezTo>
                    <a:pt x="1" y="120"/>
                    <a:pt x="1" y="120"/>
                    <a:pt x="1" y="132"/>
                  </a:cubicBezTo>
                  <a:lnTo>
                    <a:pt x="60" y="143"/>
                  </a:lnTo>
                  <a:lnTo>
                    <a:pt x="108" y="120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30"/>
            <p:cNvSpPr/>
            <p:nvPr/>
          </p:nvSpPr>
          <p:spPr>
            <a:xfrm>
              <a:off x="5821850" y="3779475"/>
              <a:ext cx="6575" cy="7450"/>
            </a:xfrm>
            <a:custGeom>
              <a:avLst/>
              <a:gdLst/>
              <a:ahLst/>
              <a:cxnLst/>
              <a:rect l="l" t="t" r="r" b="b"/>
              <a:pathLst>
                <a:path w="263" h="298" extrusionOk="0">
                  <a:moveTo>
                    <a:pt x="155" y="0"/>
                  </a:moveTo>
                  <a:lnTo>
                    <a:pt x="72" y="12"/>
                  </a:lnTo>
                  <a:lnTo>
                    <a:pt x="0" y="83"/>
                  </a:lnTo>
                  <a:lnTo>
                    <a:pt x="60" y="107"/>
                  </a:lnTo>
                  <a:lnTo>
                    <a:pt x="119" y="155"/>
                  </a:lnTo>
                  <a:cubicBezTo>
                    <a:pt x="119" y="179"/>
                    <a:pt x="119" y="191"/>
                    <a:pt x="108" y="214"/>
                  </a:cubicBezTo>
                  <a:lnTo>
                    <a:pt x="167" y="274"/>
                  </a:lnTo>
                  <a:cubicBezTo>
                    <a:pt x="179" y="286"/>
                    <a:pt x="203" y="286"/>
                    <a:pt x="215" y="298"/>
                  </a:cubicBezTo>
                  <a:lnTo>
                    <a:pt x="262" y="226"/>
                  </a:lnTo>
                  <a:lnTo>
                    <a:pt x="262" y="167"/>
                  </a:lnTo>
                  <a:cubicBezTo>
                    <a:pt x="262" y="155"/>
                    <a:pt x="215" y="119"/>
                    <a:pt x="191" y="95"/>
                  </a:cubicBezTo>
                  <a:cubicBezTo>
                    <a:pt x="191" y="83"/>
                    <a:pt x="191" y="60"/>
                    <a:pt x="191" y="36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30"/>
            <p:cNvSpPr/>
            <p:nvPr/>
          </p:nvSpPr>
          <p:spPr>
            <a:xfrm>
              <a:off x="5820350" y="378362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48" y="1"/>
                  </a:moveTo>
                  <a:lnTo>
                    <a:pt x="1" y="13"/>
                  </a:lnTo>
                  <a:lnTo>
                    <a:pt x="60" y="60"/>
                  </a:lnTo>
                  <a:lnTo>
                    <a:pt x="84" y="4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30"/>
            <p:cNvSpPr/>
            <p:nvPr/>
          </p:nvSpPr>
          <p:spPr>
            <a:xfrm>
              <a:off x="5905200" y="3855075"/>
              <a:ext cx="4475" cy="2400"/>
            </a:xfrm>
            <a:custGeom>
              <a:avLst/>
              <a:gdLst/>
              <a:ahLst/>
              <a:cxnLst/>
              <a:rect l="l" t="t" r="r" b="b"/>
              <a:pathLst>
                <a:path w="179" h="96" extrusionOk="0">
                  <a:moveTo>
                    <a:pt x="0" y="0"/>
                  </a:moveTo>
                  <a:lnTo>
                    <a:pt x="0" y="36"/>
                  </a:lnTo>
                  <a:lnTo>
                    <a:pt x="83" y="95"/>
                  </a:lnTo>
                  <a:lnTo>
                    <a:pt x="179" y="84"/>
                  </a:lnTo>
                  <a:cubicBezTo>
                    <a:pt x="179" y="72"/>
                    <a:pt x="179" y="48"/>
                    <a:pt x="167" y="36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30"/>
            <p:cNvSpPr/>
            <p:nvPr/>
          </p:nvSpPr>
          <p:spPr>
            <a:xfrm>
              <a:off x="5820650" y="3761000"/>
              <a:ext cx="10150" cy="14025"/>
            </a:xfrm>
            <a:custGeom>
              <a:avLst/>
              <a:gdLst/>
              <a:ahLst/>
              <a:cxnLst/>
              <a:rect l="l" t="t" r="r" b="b"/>
              <a:pathLst>
                <a:path w="406" h="561" extrusionOk="0">
                  <a:moveTo>
                    <a:pt x="72" y="1"/>
                  </a:moveTo>
                  <a:lnTo>
                    <a:pt x="1" y="25"/>
                  </a:lnTo>
                  <a:cubicBezTo>
                    <a:pt x="13" y="72"/>
                    <a:pt x="25" y="120"/>
                    <a:pt x="36" y="156"/>
                  </a:cubicBezTo>
                  <a:lnTo>
                    <a:pt x="144" y="322"/>
                  </a:lnTo>
                  <a:cubicBezTo>
                    <a:pt x="167" y="358"/>
                    <a:pt x="191" y="394"/>
                    <a:pt x="203" y="441"/>
                  </a:cubicBezTo>
                  <a:lnTo>
                    <a:pt x="310" y="513"/>
                  </a:lnTo>
                  <a:lnTo>
                    <a:pt x="406" y="560"/>
                  </a:lnTo>
                  <a:lnTo>
                    <a:pt x="406" y="501"/>
                  </a:lnTo>
                  <a:lnTo>
                    <a:pt x="334" y="382"/>
                  </a:lnTo>
                  <a:lnTo>
                    <a:pt x="275" y="322"/>
                  </a:lnTo>
                  <a:cubicBezTo>
                    <a:pt x="275" y="310"/>
                    <a:pt x="275" y="287"/>
                    <a:pt x="286" y="275"/>
                  </a:cubicBezTo>
                  <a:cubicBezTo>
                    <a:pt x="298" y="263"/>
                    <a:pt x="251" y="227"/>
                    <a:pt x="239" y="203"/>
                  </a:cubicBezTo>
                  <a:lnTo>
                    <a:pt x="96" y="120"/>
                  </a:lnTo>
                  <a:cubicBezTo>
                    <a:pt x="96" y="96"/>
                    <a:pt x="108" y="72"/>
                    <a:pt x="120" y="48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30"/>
            <p:cNvSpPr/>
            <p:nvPr/>
          </p:nvSpPr>
          <p:spPr>
            <a:xfrm>
              <a:off x="5859350" y="3801200"/>
              <a:ext cx="7475" cy="19075"/>
            </a:xfrm>
            <a:custGeom>
              <a:avLst/>
              <a:gdLst/>
              <a:ahLst/>
              <a:cxnLst/>
              <a:rect l="l" t="t" r="r" b="b"/>
              <a:pathLst>
                <a:path w="299" h="763" extrusionOk="0">
                  <a:moveTo>
                    <a:pt x="12" y="0"/>
                  </a:moveTo>
                  <a:cubicBezTo>
                    <a:pt x="12" y="12"/>
                    <a:pt x="1" y="24"/>
                    <a:pt x="1" y="36"/>
                  </a:cubicBezTo>
                  <a:cubicBezTo>
                    <a:pt x="24" y="60"/>
                    <a:pt x="36" y="84"/>
                    <a:pt x="60" y="95"/>
                  </a:cubicBezTo>
                  <a:lnTo>
                    <a:pt x="12" y="143"/>
                  </a:lnTo>
                  <a:lnTo>
                    <a:pt x="36" y="226"/>
                  </a:lnTo>
                  <a:cubicBezTo>
                    <a:pt x="24" y="262"/>
                    <a:pt x="12" y="310"/>
                    <a:pt x="1" y="357"/>
                  </a:cubicBezTo>
                  <a:lnTo>
                    <a:pt x="132" y="572"/>
                  </a:lnTo>
                  <a:lnTo>
                    <a:pt x="191" y="631"/>
                  </a:lnTo>
                  <a:cubicBezTo>
                    <a:pt x="191" y="655"/>
                    <a:pt x="179" y="679"/>
                    <a:pt x="167" y="703"/>
                  </a:cubicBezTo>
                  <a:lnTo>
                    <a:pt x="227" y="762"/>
                  </a:lnTo>
                  <a:lnTo>
                    <a:pt x="298" y="691"/>
                  </a:lnTo>
                  <a:cubicBezTo>
                    <a:pt x="274" y="655"/>
                    <a:pt x="262" y="607"/>
                    <a:pt x="251" y="572"/>
                  </a:cubicBezTo>
                  <a:lnTo>
                    <a:pt x="191" y="500"/>
                  </a:lnTo>
                  <a:cubicBezTo>
                    <a:pt x="191" y="476"/>
                    <a:pt x="179" y="453"/>
                    <a:pt x="179" y="429"/>
                  </a:cubicBezTo>
                  <a:cubicBezTo>
                    <a:pt x="155" y="369"/>
                    <a:pt x="143" y="298"/>
                    <a:pt x="120" y="238"/>
                  </a:cubicBezTo>
                  <a:lnTo>
                    <a:pt x="179" y="191"/>
                  </a:lnTo>
                  <a:lnTo>
                    <a:pt x="120" y="6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30"/>
            <p:cNvSpPr/>
            <p:nvPr/>
          </p:nvSpPr>
          <p:spPr>
            <a:xfrm>
              <a:off x="5840000" y="3780950"/>
              <a:ext cx="11625" cy="17300"/>
            </a:xfrm>
            <a:custGeom>
              <a:avLst/>
              <a:gdLst/>
              <a:ahLst/>
              <a:cxnLst/>
              <a:rect l="l" t="t" r="r" b="b"/>
              <a:pathLst>
                <a:path w="465" h="692" extrusionOk="0">
                  <a:moveTo>
                    <a:pt x="1" y="1"/>
                  </a:moveTo>
                  <a:lnTo>
                    <a:pt x="72" y="132"/>
                  </a:lnTo>
                  <a:cubicBezTo>
                    <a:pt x="120" y="227"/>
                    <a:pt x="167" y="322"/>
                    <a:pt x="215" y="417"/>
                  </a:cubicBezTo>
                  <a:cubicBezTo>
                    <a:pt x="227" y="453"/>
                    <a:pt x="251" y="477"/>
                    <a:pt x="274" y="513"/>
                  </a:cubicBezTo>
                  <a:lnTo>
                    <a:pt x="298" y="584"/>
                  </a:lnTo>
                  <a:lnTo>
                    <a:pt x="298" y="644"/>
                  </a:lnTo>
                  <a:lnTo>
                    <a:pt x="370" y="620"/>
                  </a:lnTo>
                  <a:lnTo>
                    <a:pt x="417" y="691"/>
                  </a:lnTo>
                  <a:cubicBezTo>
                    <a:pt x="417" y="667"/>
                    <a:pt x="417" y="644"/>
                    <a:pt x="405" y="620"/>
                  </a:cubicBezTo>
                  <a:lnTo>
                    <a:pt x="465" y="608"/>
                  </a:lnTo>
                  <a:lnTo>
                    <a:pt x="358" y="382"/>
                  </a:lnTo>
                  <a:lnTo>
                    <a:pt x="239" y="251"/>
                  </a:lnTo>
                  <a:cubicBezTo>
                    <a:pt x="215" y="203"/>
                    <a:pt x="179" y="155"/>
                    <a:pt x="155" y="10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30"/>
            <p:cNvSpPr/>
            <p:nvPr/>
          </p:nvSpPr>
          <p:spPr>
            <a:xfrm>
              <a:off x="5852800" y="3805350"/>
              <a:ext cx="2400" cy="3000"/>
            </a:xfrm>
            <a:custGeom>
              <a:avLst/>
              <a:gdLst/>
              <a:ahLst/>
              <a:cxnLst/>
              <a:rect l="l" t="t" r="r" b="b"/>
              <a:pathLst>
                <a:path w="96" h="120" extrusionOk="0">
                  <a:moveTo>
                    <a:pt x="1" y="1"/>
                  </a:moveTo>
                  <a:cubicBezTo>
                    <a:pt x="1" y="25"/>
                    <a:pt x="1" y="49"/>
                    <a:pt x="1" y="60"/>
                  </a:cubicBezTo>
                  <a:lnTo>
                    <a:pt x="72" y="120"/>
                  </a:lnTo>
                  <a:lnTo>
                    <a:pt x="96" y="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30"/>
            <p:cNvSpPr/>
            <p:nvPr/>
          </p:nvSpPr>
          <p:spPr>
            <a:xfrm>
              <a:off x="5857275" y="3823825"/>
              <a:ext cx="8650" cy="11625"/>
            </a:xfrm>
            <a:custGeom>
              <a:avLst/>
              <a:gdLst/>
              <a:ahLst/>
              <a:cxnLst/>
              <a:rect l="l" t="t" r="r" b="b"/>
              <a:pathLst>
                <a:path w="346" h="465" extrusionOk="0">
                  <a:moveTo>
                    <a:pt x="12" y="0"/>
                  </a:moveTo>
                  <a:lnTo>
                    <a:pt x="24" y="83"/>
                  </a:lnTo>
                  <a:cubicBezTo>
                    <a:pt x="24" y="107"/>
                    <a:pt x="12" y="119"/>
                    <a:pt x="0" y="143"/>
                  </a:cubicBezTo>
                  <a:lnTo>
                    <a:pt x="84" y="286"/>
                  </a:lnTo>
                  <a:lnTo>
                    <a:pt x="215" y="405"/>
                  </a:lnTo>
                  <a:lnTo>
                    <a:pt x="334" y="464"/>
                  </a:lnTo>
                  <a:lnTo>
                    <a:pt x="334" y="464"/>
                  </a:lnTo>
                  <a:lnTo>
                    <a:pt x="310" y="417"/>
                  </a:lnTo>
                  <a:lnTo>
                    <a:pt x="345" y="381"/>
                  </a:lnTo>
                  <a:lnTo>
                    <a:pt x="322" y="286"/>
                  </a:lnTo>
                  <a:lnTo>
                    <a:pt x="167" y="167"/>
                  </a:lnTo>
                  <a:lnTo>
                    <a:pt x="107" y="6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30"/>
            <p:cNvSpPr/>
            <p:nvPr/>
          </p:nvSpPr>
          <p:spPr>
            <a:xfrm>
              <a:off x="5843275" y="3805050"/>
              <a:ext cx="12225" cy="12825"/>
            </a:xfrm>
            <a:custGeom>
              <a:avLst/>
              <a:gdLst/>
              <a:ahLst/>
              <a:cxnLst/>
              <a:rect l="l" t="t" r="r" b="b"/>
              <a:pathLst>
                <a:path w="489" h="513" extrusionOk="0">
                  <a:moveTo>
                    <a:pt x="60" y="1"/>
                  </a:moveTo>
                  <a:cubicBezTo>
                    <a:pt x="36" y="25"/>
                    <a:pt x="13" y="37"/>
                    <a:pt x="1" y="61"/>
                  </a:cubicBezTo>
                  <a:lnTo>
                    <a:pt x="48" y="215"/>
                  </a:lnTo>
                  <a:lnTo>
                    <a:pt x="143" y="311"/>
                  </a:lnTo>
                  <a:lnTo>
                    <a:pt x="263" y="346"/>
                  </a:lnTo>
                  <a:lnTo>
                    <a:pt x="310" y="465"/>
                  </a:lnTo>
                  <a:lnTo>
                    <a:pt x="405" y="513"/>
                  </a:lnTo>
                  <a:lnTo>
                    <a:pt x="477" y="453"/>
                  </a:lnTo>
                  <a:cubicBezTo>
                    <a:pt x="477" y="430"/>
                    <a:pt x="477" y="418"/>
                    <a:pt x="489" y="394"/>
                  </a:cubicBezTo>
                  <a:lnTo>
                    <a:pt x="429" y="370"/>
                  </a:lnTo>
                  <a:lnTo>
                    <a:pt x="394" y="287"/>
                  </a:lnTo>
                  <a:lnTo>
                    <a:pt x="286" y="168"/>
                  </a:lnTo>
                  <a:cubicBezTo>
                    <a:pt x="239" y="144"/>
                    <a:pt x="203" y="120"/>
                    <a:pt x="167" y="108"/>
                  </a:cubicBezTo>
                  <a:cubicBezTo>
                    <a:pt x="143" y="72"/>
                    <a:pt x="132" y="3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30"/>
            <p:cNvSpPr/>
            <p:nvPr/>
          </p:nvSpPr>
          <p:spPr>
            <a:xfrm>
              <a:off x="5834350" y="3827675"/>
              <a:ext cx="6575" cy="5100"/>
            </a:xfrm>
            <a:custGeom>
              <a:avLst/>
              <a:gdLst/>
              <a:ahLst/>
              <a:cxnLst/>
              <a:rect l="l" t="t" r="r" b="b"/>
              <a:pathLst>
                <a:path w="263" h="204" extrusionOk="0">
                  <a:moveTo>
                    <a:pt x="24" y="1"/>
                  </a:moveTo>
                  <a:cubicBezTo>
                    <a:pt x="12" y="13"/>
                    <a:pt x="12" y="37"/>
                    <a:pt x="0" y="48"/>
                  </a:cubicBezTo>
                  <a:lnTo>
                    <a:pt x="36" y="108"/>
                  </a:lnTo>
                  <a:lnTo>
                    <a:pt x="108" y="132"/>
                  </a:lnTo>
                  <a:lnTo>
                    <a:pt x="179" y="203"/>
                  </a:lnTo>
                  <a:lnTo>
                    <a:pt x="262" y="203"/>
                  </a:lnTo>
                  <a:lnTo>
                    <a:pt x="179" y="132"/>
                  </a:lnTo>
                  <a:cubicBezTo>
                    <a:pt x="167" y="108"/>
                    <a:pt x="143" y="84"/>
                    <a:pt x="119" y="4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30"/>
            <p:cNvSpPr/>
            <p:nvPr/>
          </p:nvSpPr>
          <p:spPr>
            <a:xfrm>
              <a:off x="5819775" y="3776200"/>
              <a:ext cx="3875" cy="3000"/>
            </a:xfrm>
            <a:custGeom>
              <a:avLst/>
              <a:gdLst/>
              <a:ahLst/>
              <a:cxnLst/>
              <a:rect l="l" t="t" r="r" b="b"/>
              <a:pathLst>
                <a:path w="155" h="120" extrusionOk="0">
                  <a:moveTo>
                    <a:pt x="12" y="0"/>
                  </a:moveTo>
                  <a:lnTo>
                    <a:pt x="0" y="36"/>
                  </a:lnTo>
                  <a:lnTo>
                    <a:pt x="36" y="83"/>
                  </a:lnTo>
                  <a:lnTo>
                    <a:pt x="119" y="119"/>
                  </a:lnTo>
                  <a:lnTo>
                    <a:pt x="155" y="83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30"/>
            <p:cNvSpPr/>
            <p:nvPr/>
          </p:nvSpPr>
          <p:spPr>
            <a:xfrm>
              <a:off x="5803975" y="3728575"/>
              <a:ext cx="3900" cy="2700"/>
            </a:xfrm>
            <a:custGeom>
              <a:avLst/>
              <a:gdLst/>
              <a:ahLst/>
              <a:cxnLst/>
              <a:rect l="l" t="t" r="r" b="b"/>
              <a:pathLst>
                <a:path w="156" h="108" extrusionOk="0">
                  <a:moveTo>
                    <a:pt x="120" y="0"/>
                  </a:moveTo>
                  <a:lnTo>
                    <a:pt x="72" y="36"/>
                  </a:lnTo>
                  <a:lnTo>
                    <a:pt x="1" y="24"/>
                  </a:lnTo>
                  <a:lnTo>
                    <a:pt x="1" y="72"/>
                  </a:lnTo>
                  <a:lnTo>
                    <a:pt x="72" y="107"/>
                  </a:lnTo>
                  <a:lnTo>
                    <a:pt x="156" y="83"/>
                  </a:lnTo>
                  <a:cubicBezTo>
                    <a:pt x="144" y="48"/>
                    <a:pt x="132" y="24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30"/>
            <p:cNvSpPr/>
            <p:nvPr/>
          </p:nvSpPr>
          <p:spPr>
            <a:xfrm>
              <a:off x="5804575" y="3735125"/>
              <a:ext cx="3000" cy="3875"/>
            </a:xfrm>
            <a:custGeom>
              <a:avLst/>
              <a:gdLst/>
              <a:ahLst/>
              <a:cxnLst/>
              <a:rect l="l" t="t" r="r" b="b"/>
              <a:pathLst>
                <a:path w="120" h="155" extrusionOk="0">
                  <a:moveTo>
                    <a:pt x="60" y="0"/>
                  </a:moveTo>
                  <a:lnTo>
                    <a:pt x="13" y="24"/>
                  </a:lnTo>
                  <a:lnTo>
                    <a:pt x="37" y="83"/>
                  </a:lnTo>
                  <a:lnTo>
                    <a:pt x="1" y="155"/>
                  </a:lnTo>
                  <a:lnTo>
                    <a:pt x="1" y="155"/>
                  </a:lnTo>
                  <a:lnTo>
                    <a:pt x="96" y="131"/>
                  </a:lnTo>
                  <a:lnTo>
                    <a:pt x="120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30"/>
            <p:cNvSpPr/>
            <p:nvPr/>
          </p:nvSpPr>
          <p:spPr>
            <a:xfrm>
              <a:off x="5530750" y="3572300"/>
              <a:ext cx="202725" cy="194100"/>
            </a:xfrm>
            <a:custGeom>
              <a:avLst/>
              <a:gdLst/>
              <a:ahLst/>
              <a:cxnLst/>
              <a:rect l="l" t="t" r="r" b="b"/>
              <a:pathLst>
                <a:path w="8109" h="7764" extrusionOk="0">
                  <a:moveTo>
                    <a:pt x="298" y="0"/>
                  </a:moveTo>
                  <a:lnTo>
                    <a:pt x="202" y="24"/>
                  </a:lnTo>
                  <a:cubicBezTo>
                    <a:pt x="202" y="48"/>
                    <a:pt x="214" y="60"/>
                    <a:pt x="214" y="84"/>
                  </a:cubicBezTo>
                  <a:lnTo>
                    <a:pt x="179" y="131"/>
                  </a:lnTo>
                  <a:lnTo>
                    <a:pt x="36" y="143"/>
                  </a:lnTo>
                  <a:lnTo>
                    <a:pt x="0" y="191"/>
                  </a:lnTo>
                  <a:lnTo>
                    <a:pt x="107" y="250"/>
                  </a:lnTo>
                  <a:lnTo>
                    <a:pt x="202" y="250"/>
                  </a:lnTo>
                  <a:lnTo>
                    <a:pt x="238" y="227"/>
                  </a:lnTo>
                  <a:lnTo>
                    <a:pt x="274" y="286"/>
                  </a:lnTo>
                  <a:lnTo>
                    <a:pt x="393" y="405"/>
                  </a:lnTo>
                  <a:lnTo>
                    <a:pt x="417" y="500"/>
                  </a:lnTo>
                  <a:lnTo>
                    <a:pt x="381" y="512"/>
                  </a:lnTo>
                  <a:cubicBezTo>
                    <a:pt x="381" y="548"/>
                    <a:pt x="381" y="572"/>
                    <a:pt x="381" y="608"/>
                  </a:cubicBezTo>
                  <a:lnTo>
                    <a:pt x="452" y="715"/>
                  </a:lnTo>
                  <a:lnTo>
                    <a:pt x="548" y="762"/>
                  </a:lnTo>
                  <a:lnTo>
                    <a:pt x="643" y="786"/>
                  </a:lnTo>
                  <a:lnTo>
                    <a:pt x="691" y="834"/>
                  </a:lnTo>
                  <a:lnTo>
                    <a:pt x="750" y="834"/>
                  </a:lnTo>
                  <a:lnTo>
                    <a:pt x="810" y="869"/>
                  </a:lnTo>
                  <a:lnTo>
                    <a:pt x="976" y="905"/>
                  </a:lnTo>
                  <a:lnTo>
                    <a:pt x="1024" y="941"/>
                  </a:lnTo>
                  <a:lnTo>
                    <a:pt x="1084" y="953"/>
                  </a:lnTo>
                  <a:cubicBezTo>
                    <a:pt x="1084" y="941"/>
                    <a:pt x="1072" y="917"/>
                    <a:pt x="1060" y="905"/>
                  </a:cubicBezTo>
                  <a:lnTo>
                    <a:pt x="1060" y="905"/>
                  </a:lnTo>
                  <a:lnTo>
                    <a:pt x="1310" y="1024"/>
                  </a:lnTo>
                  <a:lnTo>
                    <a:pt x="1310" y="1084"/>
                  </a:lnTo>
                  <a:lnTo>
                    <a:pt x="1262" y="1155"/>
                  </a:lnTo>
                  <a:cubicBezTo>
                    <a:pt x="1250" y="1143"/>
                    <a:pt x="1238" y="1131"/>
                    <a:pt x="1214" y="1131"/>
                  </a:cubicBezTo>
                  <a:lnTo>
                    <a:pt x="1143" y="1155"/>
                  </a:lnTo>
                  <a:lnTo>
                    <a:pt x="1072" y="1215"/>
                  </a:lnTo>
                  <a:cubicBezTo>
                    <a:pt x="1060" y="1179"/>
                    <a:pt x="1048" y="1155"/>
                    <a:pt x="1036" y="1119"/>
                  </a:cubicBezTo>
                  <a:lnTo>
                    <a:pt x="905" y="1012"/>
                  </a:lnTo>
                  <a:lnTo>
                    <a:pt x="822" y="1000"/>
                  </a:lnTo>
                  <a:lnTo>
                    <a:pt x="750" y="1072"/>
                  </a:lnTo>
                  <a:lnTo>
                    <a:pt x="643" y="1072"/>
                  </a:lnTo>
                  <a:lnTo>
                    <a:pt x="572" y="1012"/>
                  </a:lnTo>
                  <a:lnTo>
                    <a:pt x="476" y="965"/>
                  </a:lnTo>
                  <a:lnTo>
                    <a:pt x="452" y="917"/>
                  </a:lnTo>
                  <a:lnTo>
                    <a:pt x="322" y="881"/>
                  </a:lnTo>
                  <a:lnTo>
                    <a:pt x="238" y="917"/>
                  </a:lnTo>
                  <a:cubicBezTo>
                    <a:pt x="238" y="929"/>
                    <a:pt x="250" y="953"/>
                    <a:pt x="262" y="965"/>
                  </a:cubicBezTo>
                  <a:lnTo>
                    <a:pt x="369" y="1024"/>
                  </a:lnTo>
                  <a:lnTo>
                    <a:pt x="441" y="1096"/>
                  </a:lnTo>
                  <a:cubicBezTo>
                    <a:pt x="441" y="1131"/>
                    <a:pt x="441" y="1167"/>
                    <a:pt x="452" y="1203"/>
                  </a:cubicBezTo>
                  <a:lnTo>
                    <a:pt x="476" y="1250"/>
                  </a:lnTo>
                  <a:lnTo>
                    <a:pt x="548" y="1250"/>
                  </a:lnTo>
                  <a:lnTo>
                    <a:pt x="548" y="1310"/>
                  </a:lnTo>
                  <a:lnTo>
                    <a:pt x="512" y="1358"/>
                  </a:lnTo>
                  <a:lnTo>
                    <a:pt x="464" y="1358"/>
                  </a:lnTo>
                  <a:lnTo>
                    <a:pt x="441" y="1393"/>
                  </a:lnTo>
                  <a:cubicBezTo>
                    <a:pt x="441" y="1453"/>
                    <a:pt x="452" y="1500"/>
                    <a:pt x="464" y="1560"/>
                  </a:cubicBezTo>
                  <a:lnTo>
                    <a:pt x="548" y="1608"/>
                  </a:lnTo>
                  <a:lnTo>
                    <a:pt x="655" y="1631"/>
                  </a:lnTo>
                  <a:lnTo>
                    <a:pt x="798" y="1584"/>
                  </a:lnTo>
                  <a:cubicBezTo>
                    <a:pt x="798" y="1560"/>
                    <a:pt x="798" y="1536"/>
                    <a:pt x="810" y="1512"/>
                  </a:cubicBezTo>
                  <a:lnTo>
                    <a:pt x="929" y="1441"/>
                  </a:lnTo>
                  <a:lnTo>
                    <a:pt x="976" y="1441"/>
                  </a:lnTo>
                  <a:lnTo>
                    <a:pt x="1012" y="1381"/>
                  </a:lnTo>
                  <a:lnTo>
                    <a:pt x="1084" y="1322"/>
                  </a:lnTo>
                  <a:lnTo>
                    <a:pt x="1167" y="1262"/>
                  </a:lnTo>
                  <a:lnTo>
                    <a:pt x="1167" y="1262"/>
                  </a:lnTo>
                  <a:cubicBezTo>
                    <a:pt x="1155" y="1298"/>
                    <a:pt x="1143" y="1322"/>
                    <a:pt x="1131" y="1358"/>
                  </a:cubicBezTo>
                  <a:lnTo>
                    <a:pt x="1048" y="1393"/>
                  </a:lnTo>
                  <a:lnTo>
                    <a:pt x="1060" y="1489"/>
                  </a:lnTo>
                  <a:lnTo>
                    <a:pt x="1048" y="1596"/>
                  </a:lnTo>
                  <a:lnTo>
                    <a:pt x="1084" y="1667"/>
                  </a:lnTo>
                  <a:lnTo>
                    <a:pt x="1119" y="1643"/>
                  </a:lnTo>
                  <a:lnTo>
                    <a:pt x="1167" y="1643"/>
                  </a:lnTo>
                  <a:lnTo>
                    <a:pt x="1191" y="1679"/>
                  </a:lnTo>
                  <a:lnTo>
                    <a:pt x="1179" y="1762"/>
                  </a:lnTo>
                  <a:lnTo>
                    <a:pt x="1179" y="1762"/>
                  </a:lnTo>
                  <a:lnTo>
                    <a:pt x="1238" y="1739"/>
                  </a:lnTo>
                  <a:lnTo>
                    <a:pt x="1262" y="1751"/>
                  </a:lnTo>
                  <a:lnTo>
                    <a:pt x="1286" y="1798"/>
                  </a:lnTo>
                  <a:lnTo>
                    <a:pt x="1345" y="1846"/>
                  </a:lnTo>
                  <a:lnTo>
                    <a:pt x="1441" y="1858"/>
                  </a:lnTo>
                  <a:lnTo>
                    <a:pt x="1512" y="1893"/>
                  </a:lnTo>
                  <a:cubicBezTo>
                    <a:pt x="1512" y="1905"/>
                    <a:pt x="1512" y="1905"/>
                    <a:pt x="1512" y="1917"/>
                  </a:cubicBezTo>
                  <a:lnTo>
                    <a:pt x="1476" y="1893"/>
                  </a:lnTo>
                  <a:lnTo>
                    <a:pt x="1393" y="1870"/>
                  </a:lnTo>
                  <a:cubicBezTo>
                    <a:pt x="1393" y="1881"/>
                    <a:pt x="1381" y="1905"/>
                    <a:pt x="1369" y="1917"/>
                  </a:cubicBezTo>
                  <a:lnTo>
                    <a:pt x="1465" y="1977"/>
                  </a:lnTo>
                  <a:lnTo>
                    <a:pt x="1465" y="2012"/>
                  </a:lnTo>
                  <a:cubicBezTo>
                    <a:pt x="1465" y="2024"/>
                    <a:pt x="1476" y="2048"/>
                    <a:pt x="1476" y="2060"/>
                  </a:cubicBezTo>
                  <a:cubicBezTo>
                    <a:pt x="1512" y="2084"/>
                    <a:pt x="1548" y="2120"/>
                    <a:pt x="1584" y="2143"/>
                  </a:cubicBezTo>
                  <a:lnTo>
                    <a:pt x="1726" y="2215"/>
                  </a:lnTo>
                  <a:lnTo>
                    <a:pt x="2000" y="2405"/>
                  </a:lnTo>
                  <a:lnTo>
                    <a:pt x="2262" y="2596"/>
                  </a:lnTo>
                  <a:lnTo>
                    <a:pt x="2346" y="2620"/>
                  </a:lnTo>
                  <a:lnTo>
                    <a:pt x="2465" y="2703"/>
                  </a:lnTo>
                  <a:lnTo>
                    <a:pt x="2465" y="2798"/>
                  </a:lnTo>
                  <a:lnTo>
                    <a:pt x="2584" y="2894"/>
                  </a:lnTo>
                  <a:lnTo>
                    <a:pt x="2667" y="2917"/>
                  </a:lnTo>
                  <a:lnTo>
                    <a:pt x="2750" y="2917"/>
                  </a:lnTo>
                  <a:lnTo>
                    <a:pt x="2643" y="2965"/>
                  </a:lnTo>
                  <a:lnTo>
                    <a:pt x="2667" y="3001"/>
                  </a:lnTo>
                  <a:lnTo>
                    <a:pt x="2738" y="3001"/>
                  </a:lnTo>
                  <a:cubicBezTo>
                    <a:pt x="2738" y="3013"/>
                    <a:pt x="2750" y="3024"/>
                    <a:pt x="2750" y="3036"/>
                  </a:cubicBezTo>
                  <a:lnTo>
                    <a:pt x="2869" y="3072"/>
                  </a:lnTo>
                  <a:lnTo>
                    <a:pt x="2786" y="3084"/>
                  </a:lnTo>
                  <a:lnTo>
                    <a:pt x="2810" y="3132"/>
                  </a:lnTo>
                  <a:lnTo>
                    <a:pt x="2774" y="3155"/>
                  </a:lnTo>
                  <a:lnTo>
                    <a:pt x="2822" y="3203"/>
                  </a:lnTo>
                  <a:lnTo>
                    <a:pt x="2917" y="3239"/>
                  </a:lnTo>
                  <a:lnTo>
                    <a:pt x="2786" y="3263"/>
                  </a:lnTo>
                  <a:cubicBezTo>
                    <a:pt x="2786" y="3275"/>
                    <a:pt x="2774" y="3286"/>
                    <a:pt x="2774" y="3298"/>
                  </a:cubicBezTo>
                  <a:lnTo>
                    <a:pt x="2846" y="3429"/>
                  </a:lnTo>
                  <a:lnTo>
                    <a:pt x="2786" y="3489"/>
                  </a:lnTo>
                  <a:lnTo>
                    <a:pt x="2786" y="3548"/>
                  </a:lnTo>
                  <a:cubicBezTo>
                    <a:pt x="2786" y="3572"/>
                    <a:pt x="2822" y="3608"/>
                    <a:pt x="2846" y="3632"/>
                  </a:cubicBezTo>
                  <a:cubicBezTo>
                    <a:pt x="2869" y="3656"/>
                    <a:pt x="2917" y="3715"/>
                    <a:pt x="2941" y="3751"/>
                  </a:cubicBezTo>
                  <a:lnTo>
                    <a:pt x="2965" y="3810"/>
                  </a:lnTo>
                  <a:lnTo>
                    <a:pt x="2905" y="3786"/>
                  </a:lnTo>
                  <a:lnTo>
                    <a:pt x="2858" y="3775"/>
                  </a:lnTo>
                  <a:lnTo>
                    <a:pt x="2810" y="3810"/>
                  </a:lnTo>
                  <a:lnTo>
                    <a:pt x="2869" y="3894"/>
                  </a:lnTo>
                  <a:lnTo>
                    <a:pt x="2941" y="3953"/>
                  </a:lnTo>
                  <a:lnTo>
                    <a:pt x="3060" y="3989"/>
                  </a:lnTo>
                  <a:lnTo>
                    <a:pt x="3119" y="4037"/>
                  </a:lnTo>
                  <a:lnTo>
                    <a:pt x="3060" y="4013"/>
                  </a:lnTo>
                  <a:lnTo>
                    <a:pt x="2953" y="4001"/>
                  </a:lnTo>
                  <a:lnTo>
                    <a:pt x="2905" y="3977"/>
                  </a:lnTo>
                  <a:lnTo>
                    <a:pt x="2846" y="3965"/>
                  </a:lnTo>
                  <a:lnTo>
                    <a:pt x="2881" y="4037"/>
                  </a:lnTo>
                  <a:lnTo>
                    <a:pt x="2941" y="4084"/>
                  </a:lnTo>
                  <a:cubicBezTo>
                    <a:pt x="2917" y="4120"/>
                    <a:pt x="2893" y="4144"/>
                    <a:pt x="2869" y="4167"/>
                  </a:cubicBezTo>
                  <a:lnTo>
                    <a:pt x="2846" y="4191"/>
                  </a:lnTo>
                  <a:cubicBezTo>
                    <a:pt x="2834" y="4203"/>
                    <a:pt x="2822" y="4215"/>
                    <a:pt x="2822" y="4227"/>
                  </a:cubicBezTo>
                  <a:lnTo>
                    <a:pt x="2762" y="4275"/>
                  </a:lnTo>
                  <a:lnTo>
                    <a:pt x="2715" y="4275"/>
                  </a:lnTo>
                  <a:cubicBezTo>
                    <a:pt x="2727" y="4298"/>
                    <a:pt x="2738" y="4322"/>
                    <a:pt x="2750" y="4358"/>
                  </a:cubicBezTo>
                  <a:lnTo>
                    <a:pt x="2881" y="4358"/>
                  </a:lnTo>
                  <a:cubicBezTo>
                    <a:pt x="2893" y="4370"/>
                    <a:pt x="2905" y="4382"/>
                    <a:pt x="2917" y="4406"/>
                  </a:cubicBezTo>
                  <a:lnTo>
                    <a:pt x="2977" y="4429"/>
                  </a:lnTo>
                  <a:lnTo>
                    <a:pt x="3072" y="4429"/>
                  </a:lnTo>
                  <a:lnTo>
                    <a:pt x="3227" y="4501"/>
                  </a:lnTo>
                  <a:lnTo>
                    <a:pt x="3298" y="4501"/>
                  </a:lnTo>
                  <a:lnTo>
                    <a:pt x="3358" y="4429"/>
                  </a:lnTo>
                  <a:lnTo>
                    <a:pt x="3358" y="4429"/>
                  </a:lnTo>
                  <a:cubicBezTo>
                    <a:pt x="3358" y="4453"/>
                    <a:pt x="3346" y="4489"/>
                    <a:pt x="3334" y="4513"/>
                  </a:cubicBezTo>
                  <a:lnTo>
                    <a:pt x="3262" y="4548"/>
                  </a:lnTo>
                  <a:cubicBezTo>
                    <a:pt x="3262" y="4572"/>
                    <a:pt x="3262" y="4596"/>
                    <a:pt x="3250" y="4620"/>
                  </a:cubicBezTo>
                  <a:lnTo>
                    <a:pt x="3286" y="4656"/>
                  </a:lnTo>
                  <a:cubicBezTo>
                    <a:pt x="3310" y="4691"/>
                    <a:pt x="3334" y="4727"/>
                    <a:pt x="3358" y="4763"/>
                  </a:cubicBezTo>
                  <a:lnTo>
                    <a:pt x="3346" y="4787"/>
                  </a:lnTo>
                  <a:cubicBezTo>
                    <a:pt x="3346" y="4810"/>
                    <a:pt x="3346" y="4834"/>
                    <a:pt x="3346" y="4858"/>
                  </a:cubicBezTo>
                  <a:lnTo>
                    <a:pt x="3429" y="5025"/>
                  </a:lnTo>
                  <a:lnTo>
                    <a:pt x="3536" y="5108"/>
                  </a:lnTo>
                  <a:lnTo>
                    <a:pt x="3572" y="5120"/>
                  </a:lnTo>
                  <a:lnTo>
                    <a:pt x="3739" y="5191"/>
                  </a:lnTo>
                  <a:lnTo>
                    <a:pt x="3774" y="5239"/>
                  </a:lnTo>
                  <a:lnTo>
                    <a:pt x="3870" y="5251"/>
                  </a:lnTo>
                  <a:lnTo>
                    <a:pt x="4132" y="5370"/>
                  </a:lnTo>
                  <a:lnTo>
                    <a:pt x="4191" y="5382"/>
                  </a:lnTo>
                  <a:lnTo>
                    <a:pt x="4191" y="5441"/>
                  </a:lnTo>
                  <a:lnTo>
                    <a:pt x="4239" y="5513"/>
                  </a:lnTo>
                  <a:lnTo>
                    <a:pt x="4298" y="5572"/>
                  </a:lnTo>
                  <a:lnTo>
                    <a:pt x="4429" y="5572"/>
                  </a:lnTo>
                  <a:lnTo>
                    <a:pt x="4620" y="5608"/>
                  </a:lnTo>
                  <a:lnTo>
                    <a:pt x="4643" y="5572"/>
                  </a:lnTo>
                  <a:lnTo>
                    <a:pt x="4679" y="5620"/>
                  </a:lnTo>
                  <a:lnTo>
                    <a:pt x="4739" y="5596"/>
                  </a:lnTo>
                  <a:cubicBezTo>
                    <a:pt x="4751" y="5561"/>
                    <a:pt x="4763" y="5525"/>
                    <a:pt x="4786" y="5489"/>
                  </a:cubicBezTo>
                  <a:cubicBezTo>
                    <a:pt x="4751" y="5453"/>
                    <a:pt x="4727" y="5406"/>
                    <a:pt x="4691" y="5358"/>
                  </a:cubicBezTo>
                  <a:lnTo>
                    <a:pt x="4572" y="5263"/>
                  </a:lnTo>
                  <a:lnTo>
                    <a:pt x="4465" y="5191"/>
                  </a:lnTo>
                  <a:lnTo>
                    <a:pt x="4429" y="5132"/>
                  </a:lnTo>
                  <a:lnTo>
                    <a:pt x="4358" y="5084"/>
                  </a:lnTo>
                  <a:lnTo>
                    <a:pt x="4334" y="5072"/>
                  </a:lnTo>
                  <a:lnTo>
                    <a:pt x="4286" y="5025"/>
                  </a:lnTo>
                  <a:cubicBezTo>
                    <a:pt x="4286" y="4989"/>
                    <a:pt x="4310" y="4953"/>
                    <a:pt x="4310" y="4918"/>
                  </a:cubicBezTo>
                  <a:cubicBezTo>
                    <a:pt x="4322" y="4894"/>
                    <a:pt x="4286" y="4846"/>
                    <a:pt x="4262" y="4799"/>
                  </a:cubicBezTo>
                  <a:lnTo>
                    <a:pt x="4191" y="4727"/>
                  </a:lnTo>
                  <a:lnTo>
                    <a:pt x="4191" y="4668"/>
                  </a:lnTo>
                  <a:cubicBezTo>
                    <a:pt x="4191" y="4656"/>
                    <a:pt x="4167" y="4632"/>
                    <a:pt x="4155" y="4608"/>
                  </a:cubicBezTo>
                  <a:lnTo>
                    <a:pt x="4155" y="4608"/>
                  </a:lnTo>
                  <a:cubicBezTo>
                    <a:pt x="4167" y="4632"/>
                    <a:pt x="4191" y="4644"/>
                    <a:pt x="4203" y="4668"/>
                  </a:cubicBezTo>
                  <a:lnTo>
                    <a:pt x="4203" y="4727"/>
                  </a:lnTo>
                  <a:lnTo>
                    <a:pt x="4262" y="4763"/>
                  </a:lnTo>
                  <a:lnTo>
                    <a:pt x="4346" y="4870"/>
                  </a:lnTo>
                  <a:cubicBezTo>
                    <a:pt x="4346" y="4894"/>
                    <a:pt x="4346" y="4918"/>
                    <a:pt x="4334" y="4941"/>
                  </a:cubicBezTo>
                  <a:lnTo>
                    <a:pt x="4310" y="5013"/>
                  </a:lnTo>
                  <a:lnTo>
                    <a:pt x="4346" y="5037"/>
                  </a:lnTo>
                  <a:lnTo>
                    <a:pt x="4453" y="5120"/>
                  </a:lnTo>
                  <a:cubicBezTo>
                    <a:pt x="4465" y="5144"/>
                    <a:pt x="4489" y="5168"/>
                    <a:pt x="4501" y="5191"/>
                  </a:cubicBezTo>
                  <a:lnTo>
                    <a:pt x="4560" y="5203"/>
                  </a:lnTo>
                  <a:lnTo>
                    <a:pt x="4667" y="5263"/>
                  </a:lnTo>
                  <a:lnTo>
                    <a:pt x="4822" y="5287"/>
                  </a:lnTo>
                  <a:lnTo>
                    <a:pt x="4917" y="5334"/>
                  </a:lnTo>
                  <a:lnTo>
                    <a:pt x="5001" y="5346"/>
                  </a:lnTo>
                  <a:cubicBezTo>
                    <a:pt x="5001" y="5334"/>
                    <a:pt x="5001" y="5322"/>
                    <a:pt x="4989" y="5310"/>
                  </a:cubicBezTo>
                  <a:lnTo>
                    <a:pt x="4941" y="5239"/>
                  </a:lnTo>
                  <a:cubicBezTo>
                    <a:pt x="4941" y="5227"/>
                    <a:pt x="4941" y="5203"/>
                    <a:pt x="4929" y="5180"/>
                  </a:cubicBezTo>
                  <a:lnTo>
                    <a:pt x="4858" y="5156"/>
                  </a:lnTo>
                  <a:cubicBezTo>
                    <a:pt x="4858" y="5132"/>
                    <a:pt x="4858" y="5108"/>
                    <a:pt x="4846" y="5084"/>
                  </a:cubicBezTo>
                  <a:lnTo>
                    <a:pt x="4846" y="5084"/>
                  </a:lnTo>
                  <a:lnTo>
                    <a:pt x="4882" y="5156"/>
                  </a:lnTo>
                  <a:lnTo>
                    <a:pt x="4989" y="5168"/>
                  </a:lnTo>
                  <a:cubicBezTo>
                    <a:pt x="5001" y="5203"/>
                    <a:pt x="5013" y="5239"/>
                    <a:pt x="5036" y="5263"/>
                  </a:cubicBezTo>
                  <a:lnTo>
                    <a:pt x="5120" y="5322"/>
                  </a:lnTo>
                  <a:cubicBezTo>
                    <a:pt x="5120" y="5299"/>
                    <a:pt x="5096" y="5275"/>
                    <a:pt x="5096" y="5263"/>
                  </a:cubicBezTo>
                  <a:lnTo>
                    <a:pt x="5120" y="5203"/>
                  </a:lnTo>
                  <a:lnTo>
                    <a:pt x="5179" y="5203"/>
                  </a:lnTo>
                  <a:lnTo>
                    <a:pt x="5203" y="5168"/>
                  </a:lnTo>
                  <a:cubicBezTo>
                    <a:pt x="5203" y="5156"/>
                    <a:pt x="5215" y="5132"/>
                    <a:pt x="5215" y="5108"/>
                  </a:cubicBezTo>
                  <a:lnTo>
                    <a:pt x="5167" y="5025"/>
                  </a:lnTo>
                  <a:cubicBezTo>
                    <a:pt x="5179" y="5025"/>
                    <a:pt x="5179" y="5013"/>
                    <a:pt x="5179" y="5001"/>
                  </a:cubicBezTo>
                  <a:lnTo>
                    <a:pt x="5251" y="5072"/>
                  </a:lnTo>
                  <a:lnTo>
                    <a:pt x="5263" y="5132"/>
                  </a:lnTo>
                  <a:lnTo>
                    <a:pt x="5322" y="5239"/>
                  </a:lnTo>
                  <a:lnTo>
                    <a:pt x="5394" y="5275"/>
                  </a:lnTo>
                  <a:lnTo>
                    <a:pt x="5417" y="5251"/>
                  </a:lnTo>
                  <a:lnTo>
                    <a:pt x="5417" y="5191"/>
                  </a:lnTo>
                  <a:cubicBezTo>
                    <a:pt x="5417" y="5203"/>
                    <a:pt x="5429" y="5203"/>
                    <a:pt x="5429" y="5215"/>
                  </a:cubicBezTo>
                  <a:lnTo>
                    <a:pt x="5429" y="5287"/>
                  </a:lnTo>
                  <a:lnTo>
                    <a:pt x="5477" y="5310"/>
                  </a:lnTo>
                  <a:lnTo>
                    <a:pt x="5501" y="5251"/>
                  </a:lnTo>
                  <a:lnTo>
                    <a:pt x="5501" y="5203"/>
                  </a:lnTo>
                  <a:cubicBezTo>
                    <a:pt x="5525" y="5180"/>
                    <a:pt x="5536" y="5156"/>
                    <a:pt x="5560" y="5132"/>
                  </a:cubicBezTo>
                  <a:lnTo>
                    <a:pt x="5584" y="5191"/>
                  </a:lnTo>
                  <a:lnTo>
                    <a:pt x="5691" y="5275"/>
                  </a:lnTo>
                  <a:lnTo>
                    <a:pt x="5691" y="5346"/>
                  </a:lnTo>
                  <a:lnTo>
                    <a:pt x="5751" y="5382"/>
                  </a:lnTo>
                  <a:lnTo>
                    <a:pt x="5810" y="5406"/>
                  </a:lnTo>
                  <a:cubicBezTo>
                    <a:pt x="5822" y="5418"/>
                    <a:pt x="5822" y="5430"/>
                    <a:pt x="5834" y="5430"/>
                  </a:cubicBezTo>
                  <a:lnTo>
                    <a:pt x="5894" y="5418"/>
                  </a:lnTo>
                  <a:lnTo>
                    <a:pt x="5894" y="5418"/>
                  </a:lnTo>
                  <a:cubicBezTo>
                    <a:pt x="5882" y="5430"/>
                    <a:pt x="5882" y="5441"/>
                    <a:pt x="5870" y="5465"/>
                  </a:cubicBezTo>
                  <a:lnTo>
                    <a:pt x="5846" y="5501"/>
                  </a:lnTo>
                  <a:lnTo>
                    <a:pt x="5894" y="5537"/>
                  </a:lnTo>
                  <a:cubicBezTo>
                    <a:pt x="5906" y="5561"/>
                    <a:pt x="5917" y="5584"/>
                    <a:pt x="5929" y="5620"/>
                  </a:cubicBezTo>
                  <a:lnTo>
                    <a:pt x="6179" y="5775"/>
                  </a:lnTo>
                  <a:lnTo>
                    <a:pt x="6239" y="5846"/>
                  </a:lnTo>
                  <a:cubicBezTo>
                    <a:pt x="6251" y="5882"/>
                    <a:pt x="6263" y="5906"/>
                    <a:pt x="6275" y="5942"/>
                  </a:cubicBezTo>
                  <a:lnTo>
                    <a:pt x="6275" y="6061"/>
                  </a:lnTo>
                  <a:cubicBezTo>
                    <a:pt x="6298" y="6120"/>
                    <a:pt x="6322" y="6192"/>
                    <a:pt x="6334" y="6251"/>
                  </a:cubicBezTo>
                  <a:lnTo>
                    <a:pt x="6334" y="6311"/>
                  </a:lnTo>
                  <a:lnTo>
                    <a:pt x="6418" y="6370"/>
                  </a:lnTo>
                  <a:lnTo>
                    <a:pt x="6441" y="6453"/>
                  </a:lnTo>
                  <a:lnTo>
                    <a:pt x="6441" y="6501"/>
                  </a:lnTo>
                  <a:cubicBezTo>
                    <a:pt x="6489" y="6584"/>
                    <a:pt x="6537" y="6680"/>
                    <a:pt x="6584" y="6775"/>
                  </a:cubicBezTo>
                  <a:cubicBezTo>
                    <a:pt x="6584" y="6787"/>
                    <a:pt x="6572" y="6811"/>
                    <a:pt x="6560" y="6834"/>
                  </a:cubicBezTo>
                  <a:lnTo>
                    <a:pt x="6632" y="6918"/>
                  </a:lnTo>
                  <a:lnTo>
                    <a:pt x="6751" y="7013"/>
                  </a:lnTo>
                  <a:lnTo>
                    <a:pt x="6810" y="7013"/>
                  </a:lnTo>
                  <a:lnTo>
                    <a:pt x="6858" y="7037"/>
                  </a:lnTo>
                  <a:lnTo>
                    <a:pt x="6918" y="7096"/>
                  </a:lnTo>
                  <a:lnTo>
                    <a:pt x="7072" y="7144"/>
                  </a:lnTo>
                  <a:lnTo>
                    <a:pt x="7156" y="7215"/>
                  </a:lnTo>
                  <a:lnTo>
                    <a:pt x="7251" y="7251"/>
                  </a:lnTo>
                  <a:lnTo>
                    <a:pt x="7382" y="7335"/>
                  </a:lnTo>
                  <a:lnTo>
                    <a:pt x="7441" y="7394"/>
                  </a:lnTo>
                  <a:lnTo>
                    <a:pt x="7549" y="7430"/>
                  </a:lnTo>
                  <a:lnTo>
                    <a:pt x="7572" y="7501"/>
                  </a:lnTo>
                  <a:lnTo>
                    <a:pt x="7680" y="7537"/>
                  </a:lnTo>
                  <a:lnTo>
                    <a:pt x="7680" y="7573"/>
                  </a:lnTo>
                  <a:lnTo>
                    <a:pt x="7608" y="7573"/>
                  </a:lnTo>
                  <a:lnTo>
                    <a:pt x="7691" y="7632"/>
                  </a:lnTo>
                  <a:lnTo>
                    <a:pt x="7787" y="7739"/>
                  </a:lnTo>
                  <a:lnTo>
                    <a:pt x="7894" y="7763"/>
                  </a:lnTo>
                  <a:lnTo>
                    <a:pt x="7953" y="7727"/>
                  </a:lnTo>
                  <a:lnTo>
                    <a:pt x="7858" y="7620"/>
                  </a:lnTo>
                  <a:lnTo>
                    <a:pt x="7822" y="7608"/>
                  </a:lnTo>
                  <a:lnTo>
                    <a:pt x="7834" y="7573"/>
                  </a:lnTo>
                  <a:lnTo>
                    <a:pt x="7942" y="7585"/>
                  </a:lnTo>
                  <a:lnTo>
                    <a:pt x="8001" y="7644"/>
                  </a:lnTo>
                  <a:lnTo>
                    <a:pt x="8108" y="7644"/>
                  </a:lnTo>
                  <a:lnTo>
                    <a:pt x="7942" y="7537"/>
                  </a:lnTo>
                  <a:lnTo>
                    <a:pt x="7739" y="7430"/>
                  </a:lnTo>
                  <a:lnTo>
                    <a:pt x="7644" y="7311"/>
                  </a:lnTo>
                  <a:lnTo>
                    <a:pt x="7620" y="7251"/>
                  </a:lnTo>
                  <a:lnTo>
                    <a:pt x="7739" y="7263"/>
                  </a:lnTo>
                  <a:lnTo>
                    <a:pt x="7811" y="7299"/>
                  </a:lnTo>
                  <a:lnTo>
                    <a:pt x="7870" y="7299"/>
                  </a:lnTo>
                  <a:lnTo>
                    <a:pt x="7822" y="7239"/>
                  </a:lnTo>
                  <a:lnTo>
                    <a:pt x="7656" y="7156"/>
                  </a:lnTo>
                  <a:lnTo>
                    <a:pt x="7513" y="7073"/>
                  </a:lnTo>
                  <a:cubicBezTo>
                    <a:pt x="7489" y="7049"/>
                    <a:pt x="7477" y="7025"/>
                    <a:pt x="7465" y="7001"/>
                  </a:cubicBezTo>
                  <a:cubicBezTo>
                    <a:pt x="7477" y="6989"/>
                    <a:pt x="7477" y="6965"/>
                    <a:pt x="7489" y="6954"/>
                  </a:cubicBezTo>
                  <a:lnTo>
                    <a:pt x="7572" y="6930"/>
                  </a:lnTo>
                  <a:lnTo>
                    <a:pt x="7608" y="6882"/>
                  </a:lnTo>
                  <a:lnTo>
                    <a:pt x="7572" y="6823"/>
                  </a:lnTo>
                  <a:lnTo>
                    <a:pt x="7513" y="6787"/>
                  </a:lnTo>
                  <a:lnTo>
                    <a:pt x="7465" y="6799"/>
                  </a:lnTo>
                  <a:lnTo>
                    <a:pt x="7394" y="6751"/>
                  </a:lnTo>
                  <a:lnTo>
                    <a:pt x="7346" y="6727"/>
                  </a:lnTo>
                  <a:lnTo>
                    <a:pt x="7287" y="6620"/>
                  </a:lnTo>
                  <a:cubicBezTo>
                    <a:pt x="7299" y="6584"/>
                    <a:pt x="7310" y="6549"/>
                    <a:pt x="7322" y="6513"/>
                  </a:cubicBezTo>
                  <a:cubicBezTo>
                    <a:pt x="7299" y="6489"/>
                    <a:pt x="7287" y="6465"/>
                    <a:pt x="7263" y="6453"/>
                  </a:cubicBezTo>
                  <a:lnTo>
                    <a:pt x="7263" y="6251"/>
                  </a:lnTo>
                  <a:lnTo>
                    <a:pt x="7227" y="6215"/>
                  </a:lnTo>
                  <a:lnTo>
                    <a:pt x="7227" y="6144"/>
                  </a:lnTo>
                  <a:lnTo>
                    <a:pt x="7120" y="6096"/>
                  </a:lnTo>
                  <a:lnTo>
                    <a:pt x="7060" y="6037"/>
                  </a:lnTo>
                  <a:cubicBezTo>
                    <a:pt x="7060" y="6001"/>
                    <a:pt x="7049" y="5965"/>
                    <a:pt x="7049" y="5942"/>
                  </a:cubicBezTo>
                  <a:cubicBezTo>
                    <a:pt x="7037" y="5906"/>
                    <a:pt x="7001" y="5846"/>
                    <a:pt x="6977" y="5811"/>
                  </a:cubicBezTo>
                  <a:cubicBezTo>
                    <a:pt x="6989" y="5775"/>
                    <a:pt x="6989" y="5739"/>
                    <a:pt x="7001" y="5715"/>
                  </a:cubicBezTo>
                  <a:lnTo>
                    <a:pt x="6953" y="5632"/>
                  </a:lnTo>
                  <a:cubicBezTo>
                    <a:pt x="6953" y="5596"/>
                    <a:pt x="6941" y="5561"/>
                    <a:pt x="6929" y="5525"/>
                  </a:cubicBezTo>
                  <a:lnTo>
                    <a:pt x="6953" y="5501"/>
                  </a:lnTo>
                  <a:lnTo>
                    <a:pt x="7144" y="5608"/>
                  </a:lnTo>
                  <a:lnTo>
                    <a:pt x="7358" y="5620"/>
                  </a:lnTo>
                  <a:lnTo>
                    <a:pt x="7441" y="5572"/>
                  </a:lnTo>
                  <a:cubicBezTo>
                    <a:pt x="7441" y="5549"/>
                    <a:pt x="7453" y="5513"/>
                    <a:pt x="7465" y="5489"/>
                  </a:cubicBezTo>
                  <a:lnTo>
                    <a:pt x="7382" y="5322"/>
                  </a:lnTo>
                  <a:lnTo>
                    <a:pt x="7287" y="5263"/>
                  </a:lnTo>
                  <a:lnTo>
                    <a:pt x="7227" y="5263"/>
                  </a:lnTo>
                  <a:lnTo>
                    <a:pt x="7144" y="5168"/>
                  </a:lnTo>
                  <a:lnTo>
                    <a:pt x="6989" y="5037"/>
                  </a:lnTo>
                  <a:lnTo>
                    <a:pt x="6941" y="4929"/>
                  </a:lnTo>
                  <a:lnTo>
                    <a:pt x="6834" y="4894"/>
                  </a:lnTo>
                  <a:lnTo>
                    <a:pt x="6632" y="4727"/>
                  </a:lnTo>
                  <a:lnTo>
                    <a:pt x="6632" y="4668"/>
                  </a:lnTo>
                  <a:lnTo>
                    <a:pt x="6739" y="4608"/>
                  </a:lnTo>
                  <a:lnTo>
                    <a:pt x="6775" y="4548"/>
                  </a:lnTo>
                  <a:lnTo>
                    <a:pt x="6739" y="4465"/>
                  </a:lnTo>
                  <a:cubicBezTo>
                    <a:pt x="6703" y="4394"/>
                    <a:pt x="6668" y="4310"/>
                    <a:pt x="6632" y="4239"/>
                  </a:cubicBezTo>
                  <a:lnTo>
                    <a:pt x="6584" y="4227"/>
                  </a:lnTo>
                  <a:lnTo>
                    <a:pt x="6525" y="4227"/>
                  </a:lnTo>
                  <a:cubicBezTo>
                    <a:pt x="6525" y="4203"/>
                    <a:pt x="6525" y="4179"/>
                    <a:pt x="6513" y="4156"/>
                  </a:cubicBezTo>
                  <a:lnTo>
                    <a:pt x="6441" y="4060"/>
                  </a:lnTo>
                  <a:lnTo>
                    <a:pt x="6441" y="4001"/>
                  </a:lnTo>
                  <a:lnTo>
                    <a:pt x="6346" y="3941"/>
                  </a:lnTo>
                  <a:cubicBezTo>
                    <a:pt x="6334" y="3906"/>
                    <a:pt x="6334" y="3882"/>
                    <a:pt x="6322" y="3858"/>
                  </a:cubicBezTo>
                  <a:lnTo>
                    <a:pt x="6275" y="3858"/>
                  </a:lnTo>
                  <a:lnTo>
                    <a:pt x="6203" y="3786"/>
                  </a:lnTo>
                  <a:lnTo>
                    <a:pt x="6096" y="3727"/>
                  </a:lnTo>
                  <a:lnTo>
                    <a:pt x="6025" y="3632"/>
                  </a:lnTo>
                  <a:lnTo>
                    <a:pt x="5917" y="3560"/>
                  </a:lnTo>
                  <a:lnTo>
                    <a:pt x="5775" y="3394"/>
                  </a:lnTo>
                  <a:lnTo>
                    <a:pt x="5513" y="3263"/>
                  </a:lnTo>
                  <a:lnTo>
                    <a:pt x="5429" y="3191"/>
                  </a:lnTo>
                  <a:lnTo>
                    <a:pt x="5394" y="3120"/>
                  </a:lnTo>
                  <a:lnTo>
                    <a:pt x="5346" y="3096"/>
                  </a:lnTo>
                  <a:lnTo>
                    <a:pt x="5310" y="3096"/>
                  </a:lnTo>
                  <a:lnTo>
                    <a:pt x="5144" y="2953"/>
                  </a:lnTo>
                  <a:cubicBezTo>
                    <a:pt x="5132" y="2941"/>
                    <a:pt x="5120" y="2917"/>
                    <a:pt x="5120" y="2894"/>
                  </a:cubicBezTo>
                  <a:cubicBezTo>
                    <a:pt x="5108" y="2882"/>
                    <a:pt x="5060" y="2858"/>
                    <a:pt x="5036" y="2834"/>
                  </a:cubicBezTo>
                  <a:lnTo>
                    <a:pt x="4894" y="2715"/>
                  </a:lnTo>
                  <a:lnTo>
                    <a:pt x="4810" y="2667"/>
                  </a:lnTo>
                  <a:lnTo>
                    <a:pt x="4715" y="2655"/>
                  </a:lnTo>
                  <a:lnTo>
                    <a:pt x="4655" y="2608"/>
                  </a:lnTo>
                  <a:cubicBezTo>
                    <a:pt x="4655" y="2596"/>
                    <a:pt x="4667" y="2584"/>
                    <a:pt x="4679" y="2572"/>
                  </a:cubicBezTo>
                  <a:lnTo>
                    <a:pt x="4703" y="2536"/>
                  </a:lnTo>
                  <a:cubicBezTo>
                    <a:pt x="4691" y="2524"/>
                    <a:pt x="4667" y="2501"/>
                    <a:pt x="4655" y="2477"/>
                  </a:cubicBezTo>
                  <a:lnTo>
                    <a:pt x="4560" y="2441"/>
                  </a:lnTo>
                  <a:lnTo>
                    <a:pt x="4441" y="2358"/>
                  </a:lnTo>
                  <a:lnTo>
                    <a:pt x="4382" y="2322"/>
                  </a:lnTo>
                  <a:lnTo>
                    <a:pt x="4298" y="2310"/>
                  </a:lnTo>
                  <a:lnTo>
                    <a:pt x="4060" y="2084"/>
                  </a:lnTo>
                  <a:lnTo>
                    <a:pt x="3953" y="2001"/>
                  </a:lnTo>
                  <a:lnTo>
                    <a:pt x="3846" y="1953"/>
                  </a:lnTo>
                  <a:lnTo>
                    <a:pt x="3786" y="1858"/>
                  </a:lnTo>
                  <a:lnTo>
                    <a:pt x="3620" y="1751"/>
                  </a:lnTo>
                  <a:cubicBezTo>
                    <a:pt x="3584" y="1715"/>
                    <a:pt x="3536" y="1679"/>
                    <a:pt x="3489" y="1643"/>
                  </a:cubicBezTo>
                  <a:cubicBezTo>
                    <a:pt x="3453" y="1596"/>
                    <a:pt x="3453" y="1584"/>
                    <a:pt x="3441" y="1548"/>
                  </a:cubicBezTo>
                  <a:lnTo>
                    <a:pt x="3322" y="1489"/>
                  </a:lnTo>
                  <a:lnTo>
                    <a:pt x="3024" y="1500"/>
                  </a:lnTo>
                  <a:lnTo>
                    <a:pt x="2989" y="1524"/>
                  </a:lnTo>
                  <a:lnTo>
                    <a:pt x="3012" y="1620"/>
                  </a:lnTo>
                  <a:lnTo>
                    <a:pt x="2965" y="1655"/>
                  </a:lnTo>
                  <a:lnTo>
                    <a:pt x="2822" y="1620"/>
                  </a:lnTo>
                  <a:lnTo>
                    <a:pt x="2715" y="1608"/>
                  </a:lnTo>
                  <a:cubicBezTo>
                    <a:pt x="2691" y="1596"/>
                    <a:pt x="2667" y="1584"/>
                    <a:pt x="2643" y="1584"/>
                  </a:cubicBezTo>
                  <a:lnTo>
                    <a:pt x="2608" y="1560"/>
                  </a:lnTo>
                  <a:cubicBezTo>
                    <a:pt x="2596" y="1560"/>
                    <a:pt x="2572" y="1572"/>
                    <a:pt x="2560" y="1584"/>
                  </a:cubicBezTo>
                  <a:lnTo>
                    <a:pt x="2512" y="1643"/>
                  </a:lnTo>
                  <a:lnTo>
                    <a:pt x="2405" y="1643"/>
                  </a:lnTo>
                  <a:lnTo>
                    <a:pt x="2298" y="1608"/>
                  </a:lnTo>
                  <a:lnTo>
                    <a:pt x="2203" y="1667"/>
                  </a:lnTo>
                  <a:cubicBezTo>
                    <a:pt x="2191" y="1691"/>
                    <a:pt x="2179" y="1727"/>
                    <a:pt x="2167" y="1762"/>
                  </a:cubicBezTo>
                  <a:lnTo>
                    <a:pt x="2107" y="1751"/>
                  </a:lnTo>
                  <a:lnTo>
                    <a:pt x="2036" y="1762"/>
                  </a:lnTo>
                  <a:lnTo>
                    <a:pt x="1976" y="1822"/>
                  </a:lnTo>
                  <a:lnTo>
                    <a:pt x="1869" y="1822"/>
                  </a:lnTo>
                  <a:lnTo>
                    <a:pt x="1786" y="1786"/>
                  </a:lnTo>
                  <a:lnTo>
                    <a:pt x="1750" y="1715"/>
                  </a:lnTo>
                  <a:lnTo>
                    <a:pt x="1667" y="1608"/>
                  </a:lnTo>
                  <a:lnTo>
                    <a:pt x="1667" y="1524"/>
                  </a:lnTo>
                  <a:lnTo>
                    <a:pt x="1631" y="1524"/>
                  </a:lnTo>
                  <a:lnTo>
                    <a:pt x="1631" y="1441"/>
                  </a:lnTo>
                  <a:cubicBezTo>
                    <a:pt x="1643" y="1417"/>
                    <a:pt x="1655" y="1393"/>
                    <a:pt x="1667" y="1370"/>
                  </a:cubicBezTo>
                  <a:lnTo>
                    <a:pt x="1619" y="1310"/>
                  </a:lnTo>
                  <a:lnTo>
                    <a:pt x="1560" y="1334"/>
                  </a:lnTo>
                  <a:cubicBezTo>
                    <a:pt x="1548" y="1370"/>
                    <a:pt x="1536" y="1405"/>
                    <a:pt x="1524" y="1429"/>
                  </a:cubicBezTo>
                  <a:lnTo>
                    <a:pt x="1488" y="1417"/>
                  </a:lnTo>
                  <a:lnTo>
                    <a:pt x="1453" y="1334"/>
                  </a:lnTo>
                  <a:cubicBezTo>
                    <a:pt x="1441" y="1298"/>
                    <a:pt x="1441" y="1262"/>
                    <a:pt x="1429" y="1227"/>
                  </a:cubicBezTo>
                  <a:lnTo>
                    <a:pt x="1488" y="1048"/>
                  </a:lnTo>
                  <a:lnTo>
                    <a:pt x="1488" y="941"/>
                  </a:lnTo>
                  <a:cubicBezTo>
                    <a:pt x="1524" y="917"/>
                    <a:pt x="1548" y="905"/>
                    <a:pt x="1572" y="881"/>
                  </a:cubicBezTo>
                  <a:lnTo>
                    <a:pt x="1667" y="846"/>
                  </a:lnTo>
                  <a:lnTo>
                    <a:pt x="1667" y="762"/>
                  </a:lnTo>
                  <a:cubicBezTo>
                    <a:pt x="1643" y="738"/>
                    <a:pt x="1619" y="703"/>
                    <a:pt x="1595" y="679"/>
                  </a:cubicBezTo>
                  <a:lnTo>
                    <a:pt x="1643" y="584"/>
                  </a:lnTo>
                  <a:lnTo>
                    <a:pt x="1691" y="560"/>
                  </a:lnTo>
                  <a:lnTo>
                    <a:pt x="1667" y="512"/>
                  </a:lnTo>
                  <a:lnTo>
                    <a:pt x="1500" y="429"/>
                  </a:lnTo>
                  <a:lnTo>
                    <a:pt x="1345" y="369"/>
                  </a:lnTo>
                  <a:lnTo>
                    <a:pt x="1214" y="227"/>
                  </a:lnTo>
                  <a:lnTo>
                    <a:pt x="988" y="48"/>
                  </a:lnTo>
                  <a:lnTo>
                    <a:pt x="822" y="12"/>
                  </a:lnTo>
                  <a:lnTo>
                    <a:pt x="774" y="24"/>
                  </a:lnTo>
                  <a:lnTo>
                    <a:pt x="607" y="48"/>
                  </a:lnTo>
                  <a:lnTo>
                    <a:pt x="524" y="36"/>
                  </a:lnTo>
                  <a:lnTo>
                    <a:pt x="429" y="60"/>
                  </a:lnTo>
                  <a:cubicBezTo>
                    <a:pt x="393" y="36"/>
                    <a:pt x="345" y="24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30"/>
            <p:cNvSpPr/>
            <p:nvPr/>
          </p:nvSpPr>
          <p:spPr>
            <a:xfrm>
              <a:off x="5803400" y="3740475"/>
              <a:ext cx="12525" cy="18475"/>
            </a:xfrm>
            <a:custGeom>
              <a:avLst/>
              <a:gdLst/>
              <a:ahLst/>
              <a:cxnLst/>
              <a:rect l="l" t="t" r="r" b="b"/>
              <a:pathLst>
                <a:path w="501" h="739" extrusionOk="0">
                  <a:moveTo>
                    <a:pt x="119" y="0"/>
                  </a:moveTo>
                  <a:lnTo>
                    <a:pt x="72" y="60"/>
                  </a:lnTo>
                  <a:cubicBezTo>
                    <a:pt x="72" y="84"/>
                    <a:pt x="72" y="107"/>
                    <a:pt x="60" y="131"/>
                  </a:cubicBezTo>
                  <a:cubicBezTo>
                    <a:pt x="48" y="155"/>
                    <a:pt x="24" y="215"/>
                    <a:pt x="0" y="250"/>
                  </a:cubicBezTo>
                  <a:cubicBezTo>
                    <a:pt x="24" y="274"/>
                    <a:pt x="48" y="298"/>
                    <a:pt x="72" y="334"/>
                  </a:cubicBezTo>
                  <a:lnTo>
                    <a:pt x="107" y="500"/>
                  </a:lnTo>
                  <a:lnTo>
                    <a:pt x="60" y="524"/>
                  </a:lnTo>
                  <a:cubicBezTo>
                    <a:pt x="60" y="560"/>
                    <a:pt x="72" y="584"/>
                    <a:pt x="84" y="608"/>
                  </a:cubicBezTo>
                  <a:lnTo>
                    <a:pt x="155" y="643"/>
                  </a:lnTo>
                  <a:lnTo>
                    <a:pt x="214" y="691"/>
                  </a:lnTo>
                  <a:lnTo>
                    <a:pt x="334" y="739"/>
                  </a:lnTo>
                  <a:lnTo>
                    <a:pt x="369" y="715"/>
                  </a:lnTo>
                  <a:lnTo>
                    <a:pt x="441" y="739"/>
                  </a:lnTo>
                  <a:lnTo>
                    <a:pt x="500" y="643"/>
                  </a:lnTo>
                  <a:cubicBezTo>
                    <a:pt x="488" y="596"/>
                    <a:pt x="476" y="548"/>
                    <a:pt x="453" y="500"/>
                  </a:cubicBezTo>
                  <a:lnTo>
                    <a:pt x="345" y="334"/>
                  </a:lnTo>
                  <a:lnTo>
                    <a:pt x="238" y="238"/>
                  </a:lnTo>
                  <a:cubicBezTo>
                    <a:pt x="238" y="203"/>
                    <a:pt x="250" y="167"/>
                    <a:pt x="250" y="119"/>
                  </a:cubicBezTo>
                  <a:lnTo>
                    <a:pt x="226" y="4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30"/>
            <p:cNvSpPr/>
            <p:nvPr/>
          </p:nvSpPr>
          <p:spPr>
            <a:xfrm>
              <a:off x="5765300" y="3791975"/>
              <a:ext cx="4175" cy="2400"/>
            </a:xfrm>
            <a:custGeom>
              <a:avLst/>
              <a:gdLst/>
              <a:ahLst/>
              <a:cxnLst/>
              <a:rect l="l" t="t" r="r" b="b"/>
              <a:pathLst>
                <a:path w="167" h="96" extrusionOk="0">
                  <a:moveTo>
                    <a:pt x="84" y="0"/>
                  </a:moveTo>
                  <a:lnTo>
                    <a:pt x="0" y="12"/>
                  </a:lnTo>
                  <a:lnTo>
                    <a:pt x="0" y="36"/>
                  </a:lnTo>
                  <a:lnTo>
                    <a:pt x="48" y="72"/>
                  </a:lnTo>
                  <a:lnTo>
                    <a:pt x="119" y="95"/>
                  </a:lnTo>
                  <a:lnTo>
                    <a:pt x="167" y="6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30"/>
            <p:cNvSpPr/>
            <p:nvPr/>
          </p:nvSpPr>
          <p:spPr>
            <a:xfrm>
              <a:off x="5772150" y="3691350"/>
              <a:ext cx="20550" cy="33375"/>
            </a:xfrm>
            <a:custGeom>
              <a:avLst/>
              <a:gdLst/>
              <a:ahLst/>
              <a:cxnLst/>
              <a:rect l="l" t="t" r="r" b="b"/>
              <a:pathLst>
                <a:path w="822" h="1335" extrusionOk="0">
                  <a:moveTo>
                    <a:pt x="24" y="1"/>
                  </a:moveTo>
                  <a:cubicBezTo>
                    <a:pt x="24" y="13"/>
                    <a:pt x="24" y="37"/>
                    <a:pt x="12" y="60"/>
                  </a:cubicBezTo>
                  <a:cubicBezTo>
                    <a:pt x="0" y="72"/>
                    <a:pt x="36" y="108"/>
                    <a:pt x="48" y="132"/>
                  </a:cubicBezTo>
                  <a:lnTo>
                    <a:pt x="321" y="429"/>
                  </a:lnTo>
                  <a:cubicBezTo>
                    <a:pt x="357" y="477"/>
                    <a:pt x="405" y="537"/>
                    <a:pt x="452" y="572"/>
                  </a:cubicBezTo>
                  <a:lnTo>
                    <a:pt x="572" y="632"/>
                  </a:lnTo>
                  <a:cubicBezTo>
                    <a:pt x="595" y="715"/>
                    <a:pt x="631" y="787"/>
                    <a:pt x="667" y="858"/>
                  </a:cubicBezTo>
                  <a:cubicBezTo>
                    <a:pt x="667" y="929"/>
                    <a:pt x="655" y="1001"/>
                    <a:pt x="643" y="1072"/>
                  </a:cubicBezTo>
                  <a:lnTo>
                    <a:pt x="583" y="1120"/>
                  </a:lnTo>
                  <a:cubicBezTo>
                    <a:pt x="583" y="1144"/>
                    <a:pt x="572" y="1180"/>
                    <a:pt x="572" y="1203"/>
                  </a:cubicBezTo>
                  <a:cubicBezTo>
                    <a:pt x="572" y="1239"/>
                    <a:pt x="607" y="1299"/>
                    <a:pt x="631" y="1334"/>
                  </a:cubicBezTo>
                  <a:lnTo>
                    <a:pt x="702" y="1275"/>
                  </a:lnTo>
                  <a:lnTo>
                    <a:pt x="786" y="1227"/>
                  </a:lnTo>
                  <a:cubicBezTo>
                    <a:pt x="798" y="1203"/>
                    <a:pt x="810" y="1180"/>
                    <a:pt x="822" y="1168"/>
                  </a:cubicBezTo>
                  <a:lnTo>
                    <a:pt x="774" y="1120"/>
                  </a:lnTo>
                  <a:cubicBezTo>
                    <a:pt x="786" y="1072"/>
                    <a:pt x="798" y="1013"/>
                    <a:pt x="810" y="953"/>
                  </a:cubicBezTo>
                  <a:lnTo>
                    <a:pt x="750" y="918"/>
                  </a:lnTo>
                  <a:lnTo>
                    <a:pt x="714" y="775"/>
                  </a:lnTo>
                  <a:lnTo>
                    <a:pt x="619" y="679"/>
                  </a:lnTo>
                  <a:cubicBezTo>
                    <a:pt x="607" y="644"/>
                    <a:pt x="595" y="608"/>
                    <a:pt x="583" y="584"/>
                  </a:cubicBezTo>
                  <a:lnTo>
                    <a:pt x="452" y="501"/>
                  </a:lnTo>
                  <a:cubicBezTo>
                    <a:pt x="417" y="429"/>
                    <a:pt x="369" y="370"/>
                    <a:pt x="333" y="298"/>
                  </a:cubicBezTo>
                  <a:lnTo>
                    <a:pt x="191" y="20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30"/>
            <p:cNvSpPr/>
            <p:nvPr/>
          </p:nvSpPr>
          <p:spPr>
            <a:xfrm>
              <a:off x="5760225" y="3761300"/>
              <a:ext cx="3300" cy="5100"/>
            </a:xfrm>
            <a:custGeom>
              <a:avLst/>
              <a:gdLst/>
              <a:ahLst/>
              <a:cxnLst/>
              <a:rect l="l" t="t" r="r" b="b"/>
              <a:pathLst>
                <a:path w="132" h="204" extrusionOk="0">
                  <a:moveTo>
                    <a:pt x="60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36" y="96"/>
                  </a:lnTo>
                  <a:lnTo>
                    <a:pt x="120" y="203"/>
                  </a:lnTo>
                  <a:cubicBezTo>
                    <a:pt x="120" y="179"/>
                    <a:pt x="132" y="167"/>
                    <a:pt x="132" y="156"/>
                  </a:cubicBezTo>
                  <a:cubicBezTo>
                    <a:pt x="108" y="108"/>
                    <a:pt x="84" y="48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30"/>
            <p:cNvSpPr/>
            <p:nvPr/>
          </p:nvSpPr>
          <p:spPr>
            <a:xfrm>
              <a:off x="5755175" y="3787800"/>
              <a:ext cx="5375" cy="5675"/>
            </a:xfrm>
            <a:custGeom>
              <a:avLst/>
              <a:gdLst/>
              <a:ahLst/>
              <a:cxnLst/>
              <a:rect l="l" t="t" r="r" b="b"/>
              <a:pathLst>
                <a:path w="215" h="227" extrusionOk="0">
                  <a:moveTo>
                    <a:pt x="0" y="0"/>
                  </a:moveTo>
                  <a:lnTo>
                    <a:pt x="72" y="155"/>
                  </a:lnTo>
                  <a:lnTo>
                    <a:pt x="131" y="179"/>
                  </a:lnTo>
                  <a:lnTo>
                    <a:pt x="179" y="227"/>
                  </a:lnTo>
                  <a:lnTo>
                    <a:pt x="215" y="227"/>
                  </a:lnTo>
                  <a:lnTo>
                    <a:pt x="215" y="167"/>
                  </a:lnTo>
                  <a:lnTo>
                    <a:pt x="131" y="131"/>
                  </a:lnTo>
                  <a:lnTo>
                    <a:pt x="60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30"/>
            <p:cNvSpPr/>
            <p:nvPr/>
          </p:nvSpPr>
          <p:spPr>
            <a:xfrm>
              <a:off x="5762625" y="3686600"/>
              <a:ext cx="5075" cy="3900"/>
            </a:xfrm>
            <a:custGeom>
              <a:avLst/>
              <a:gdLst/>
              <a:ahLst/>
              <a:cxnLst/>
              <a:rect l="l" t="t" r="r" b="b"/>
              <a:pathLst>
                <a:path w="203" h="156" extrusionOk="0">
                  <a:moveTo>
                    <a:pt x="24" y="0"/>
                  </a:moveTo>
                  <a:lnTo>
                    <a:pt x="0" y="72"/>
                  </a:lnTo>
                  <a:lnTo>
                    <a:pt x="60" y="131"/>
                  </a:lnTo>
                  <a:lnTo>
                    <a:pt x="167" y="155"/>
                  </a:lnTo>
                  <a:lnTo>
                    <a:pt x="202" y="84"/>
                  </a:lnTo>
                  <a:lnTo>
                    <a:pt x="155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30"/>
            <p:cNvSpPr/>
            <p:nvPr/>
          </p:nvSpPr>
          <p:spPr>
            <a:xfrm>
              <a:off x="5675700" y="3708325"/>
              <a:ext cx="925" cy="1500"/>
            </a:xfrm>
            <a:custGeom>
              <a:avLst/>
              <a:gdLst/>
              <a:ahLst/>
              <a:cxnLst/>
              <a:rect l="l" t="t" r="r" b="b"/>
              <a:pathLst>
                <a:path w="37" h="60" extrusionOk="0">
                  <a:moveTo>
                    <a:pt x="0" y="0"/>
                  </a:moveTo>
                  <a:cubicBezTo>
                    <a:pt x="0" y="24"/>
                    <a:pt x="0" y="36"/>
                    <a:pt x="12" y="60"/>
                  </a:cubicBezTo>
                  <a:cubicBezTo>
                    <a:pt x="12" y="36"/>
                    <a:pt x="24" y="24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30"/>
            <p:cNvSpPr/>
            <p:nvPr/>
          </p:nvSpPr>
          <p:spPr>
            <a:xfrm>
              <a:off x="5751000" y="3708025"/>
              <a:ext cx="3300" cy="3600"/>
            </a:xfrm>
            <a:custGeom>
              <a:avLst/>
              <a:gdLst/>
              <a:ahLst/>
              <a:cxnLst/>
              <a:rect l="l" t="t" r="r" b="b"/>
              <a:pathLst>
                <a:path w="132" h="144" extrusionOk="0">
                  <a:moveTo>
                    <a:pt x="36" y="1"/>
                  </a:moveTo>
                  <a:lnTo>
                    <a:pt x="1" y="24"/>
                  </a:lnTo>
                  <a:cubicBezTo>
                    <a:pt x="24" y="60"/>
                    <a:pt x="36" y="108"/>
                    <a:pt x="60" y="143"/>
                  </a:cubicBezTo>
                  <a:lnTo>
                    <a:pt x="132" y="120"/>
                  </a:lnTo>
                  <a:lnTo>
                    <a:pt x="108" y="2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30"/>
            <p:cNvSpPr/>
            <p:nvPr/>
          </p:nvSpPr>
          <p:spPr>
            <a:xfrm>
              <a:off x="5745350" y="3747325"/>
              <a:ext cx="2400" cy="4475"/>
            </a:xfrm>
            <a:custGeom>
              <a:avLst/>
              <a:gdLst/>
              <a:ahLst/>
              <a:cxnLst/>
              <a:rect l="l" t="t" r="r" b="b"/>
              <a:pathLst>
                <a:path w="96" h="179" extrusionOk="0">
                  <a:moveTo>
                    <a:pt x="36" y="0"/>
                  </a:moveTo>
                  <a:lnTo>
                    <a:pt x="0" y="24"/>
                  </a:lnTo>
                  <a:cubicBezTo>
                    <a:pt x="0" y="48"/>
                    <a:pt x="0" y="60"/>
                    <a:pt x="12" y="95"/>
                  </a:cubicBezTo>
                  <a:lnTo>
                    <a:pt x="36" y="95"/>
                  </a:lnTo>
                  <a:cubicBezTo>
                    <a:pt x="36" y="107"/>
                    <a:pt x="24" y="131"/>
                    <a:pt x="24" y="143"/>
                  </a:cubicBezTo>
                  <a:lnTo>
                    <a:pt x="0" y="167"/>
                  </a:lnTo>
                  <a:lnTo>
                    <a:pt x="24" y="179"/>
                  </a:lnTo>
                  <a:lnTo>
                    <a:pt x="60" y="119"/>
                  </a:lnTo>
                  <a:cubicBezTo>
                    <a:pt x="72" y="84"/>
                    <a:pt x="84" y="48"/>
                    <a:pt x="96" y="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30"/>
            <p:cNvSpPr/>
            <p:nvPr/>
          </p:nvSpPr>
          <p:spPr>
            <a:xfrm>
              <a:off x="5702200" y="3683925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0" y="0"/>
                  </a:moveTo>
                  <a:lnTo>
                    <a:pt x="0" y="60"/>
                  </a:lnTo>
                  <a:lnTo>
                    <a:pt x="83" y="48"/>
                  </a:lnTo>
                  <a:lnTo>
                    <a:pt x="119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30"/>
            <p:cNvSpPr/>
            <p:nvPr/>
          </p:nvSpPr>
          <p:spPr>
            <a:xfrm>
              <a:off x="5762625" y="3669925"/>
              <a:ext cx="3000" cy="4500"/>
            </a:xfrm>
            <a:custGeom>
              <a:avLst/>
              <a:gdLst/>
              <a:ahLst/>
              <a:cxnLst/>
              <a:rect l="l" t="t" r="r" b="b"/>
              <a:pathLst>
                <a:path w="120" h="180" extrusionOk="0">
                  <a:moveTo>
                    <a:pt x="0" y="1"/>
                  </a:moveTo>
                  <a:lnTo>
                    <a:pt x="0" y="60"/>
                  </a:lnTo>
                  <a:lnTo>
                    <a:pt x="83" y="179"/>
                  </a:lnTo>
                  <a:cubicBezTo>
                    <a:pt x="95" y="167"/>
                    <a:pt x="107" y="155"/>
                    <a:pt x="119" y="132"/>
                  </a:cubicBezTo>
                  <a:cubicBezTo>
                    <a:pt x="119" y="120"/>
                    <a:pt x="95" y="72"/>
                    <a:pt x="83" y="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30"/>
            <p:cNvSpPr/>
            <p:nvPr/>
          </p:nvSpPr>
          <p:spPr>
            <a:xfrm>
              <a:off x="5723625" y="3662175"/>
              <a:ext cx="9250" cy="5100"/>
            </a:xfrm>
            <a:custGeom>
              <a:avLst/>
              <a:gdLst/>
              <a:ahLst/>
              <a:cxnLst/>
              <a:rect l="l" t="t" r="r" b="b"/>
              <a:pathLst>
                <a:path w="370" h="204" extrusionOk="0">
                  <a:moveTo>
                    <a:pt x="0" y="1"/>
                  </a:moveTo>
                  <a:lnTo>
                    <a:pt x="0" y="72"/>
                  </a:lnTo>
                  <a:lnTo>
                    <a:pt x="84" y="108"/>
                  </a:lnTo>
                  <a:lnTo>
                    <a:pt x="107" y="156"/>
                  </a:lnTo>
                  <a:lnTo>
                    <a:pt x="238" y="203"/>
                  </a:lnTo>
                  <a:lnTo>
                    <a:pt x="369" y="191"/>
                  </a:lnTo>
                  <a:lnTo>
                    <a:pt x="334" y="132"/>
                  </a:lnTo>
                  <a:lnTo>
                    <a:pt x="250" y="120"/>
                  </a:lnTo>
                  <a:cubicBezTo>
                    <a:pt x="238" y="96"/>
                    <a:pt x="227" y="72"/>
                    <a:pt x="215" y="61"/>
                  </a:cubicBezTo>
                  <a:lnTo>
                    <a:pt x="119" y="3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30"/>
            <p:cNvSpPr/>
            <p:nvPr/>
          </p:nvSpPr>
          <p:spPr>
            <a:xfrm>
              <a:off x="5734625" y="3758625"/>
              <a:ext cx="6275" cy="5975"/>
            </a:xfrm>
            <a:custGeom>
              <a:avLst/>
              <a:gdLst/>
              <a:ahLst/>
              <a:cxnLst/>
              <a:rect l="l" t="t" r="r" b="b"/>
              <a:pathLst>
                <a:path w="251" h="239" extrusionOk="0">
                  <a:moveTo>
                    <a:pt x="1" y="1"/>
                  </a:moveTo>
                  <a:cubicBezTo>
                    <a:pt x="1" y="1"/>
                    <a:pt x="1" y="13"/>
                    <a:pt x="1" y="13"/>
                  </a:cubicBezTo>
                  <a:lnTo>
                    <a:pt x="37" y="48"/>
                  </a:lnTo>
                  <a:cubicBezTo>
                    <a:pt x="37" y="72"/>
                    <a:pt x="37" y="96"/>
                    <a:pt x="37" y="120"/>
                  </a:cubicBezTo>
                  <a:cubicBezTo>
                    <a:pt x="48" y="132"/>
                    <a:pt x="60" y="132"/>
                    <a:pt x="60" y="143"/>
                  </a:cubicBezTo>
                  <a:lnTo>
                    <a:pt x="37" y="179"/>
                  </a:lnTo>
                  <a:lnTo>
                    <a:pt x="96" y="227"/>
                  </a:lnTo>
                  <a:lnTo>
                    <a:pt x="156" y="239"/>
                  </a:lnTo>
                  <a:lnTo>
                    <a:pt x="179" y="215"/>
                  </a:lnTo>
                  <a:lnTo>
                    <a:pt x="239" y="215"/>
                  </a:lnTo>
                  <a:cubicBezTo>
                    <a:pt x="239" y="203"/>
                    <a:pt x="239" y="191"/>
                    <a:pt x="251" y="179"/>
                  </a:cubicBezTo>
                  <a:lnTo>
                    <a:pt x="203" y="155"/>
                  </a:lnTo>
                  <a:lnTo>
                    <a:pt x="120" y="167"/>
                  </a:lnTo>
                  <a:cubicBezTo>
                    <a:pt x="120" y="155"/>
                    <a:pt x="120" y="143"/>
                    <a:pt x="120" y="132"/>
                  </a:cubicBezTo>
                  <a:lnTo>
                    <a:pt x="84" y="108"/>
                  </a:lnTo>
                  <a:lnTo>
                    <a:pt x="84" y="84"/>
                  </a:lnTo>
                  <a:cubicBezTo>
                    <a:pt x="84" y="72"/>
                    <a:pt x="72" y="48"/>
                    <a:pt x="60" y="3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30"/>
            <p:cNvSpPr/>
            <p:nvPr/>
          </p:nvSpPr>
          <p:spPr>
            <a:xfrm>
              <a:off x="5719750" y="3701475"/>
              <a:ext cx="3300" cy="4800"/>
            </a:xfrm>
            <a:custGeom>
              <a:avLst/>
              <a:gdLst/>
              <a:ahLst/>
              <a:cxnLst/>
              <a:rect l="l" t="t" r="r" b="b"/>
              <a:pathLst>
                <a:path w="132" h="192" extrusionOk="0">
                  <a:moveTo>
                    <a:pt x="84" y="1"/>
                  </a:moveTo>
                  <a:lnTo>
                    <a:pt x="1" y="24"/>
                  </a:lnTo>
                  <a:lnTo>
                    <a:pt x="24" y="108"/>
                  </a:lnTo>
                  <a:lnTo>
                    <a:pt x="84" y="191"/>
                  </a:lnTo>
                  <a:lnTo>
                    <a:pt x="131" y="167"/>
                  </a:lnTo>
                  <a:cubicBezTo>
                    <a:pt x="131" y="143"/>
                    <a:pt x="131" y="120"/>
                    <a:pt x="131" y="84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30"/>
            <p:cNvSpPr/>
            <p:nvPr/>
          </p:nvSpPr>
          <p:spPr>
            <a:xfrm>
              <a:off x="5729575" y="3750600"/>
              <a:ext cx="3300" cy="4475"/>
            </a:xfrm>
            <a:custGeom>
              <a:avLst/>
              <a:gdLst/>
              <a:ahLst/>
              <a:cxnLst/>
              <a:rect l="l" t="t" r="r" b="b"/>
              <a:pathLst>
                <a:path w="132" h="179" extrusionOk="0">
                  <a:moveTo>
                    <a:pt x="0" y="0"/>
                  </a:moveTo>
                  <a:lnTo>
                    <a:pt x="0" y="83"/>
                  </a:lnTo>
                  <a:lnTo>
                    <a:pt x="48" y="95"/>
                  </a:lnTo>
                  <a:lnTo>
                    <a:pt x="72" y="155"/>
                  </a:lnTo>
                  <a:lnTo>
                    <a:pt x="108" y="179"/>
                  </a:lnTo>
                  <a:cubicBezTo>
                    <a:pt x="108" y="167"/>
                    <a:pt x="119" y="143"/>
                    <a:pt x="131" y="131"/>
                  </a:cubicBezTo>
                  <a:cubicBezTo>
                    <a:pt x="119" y="107"/>
                    <a:pt x="119" y="72"/>
                    <a:pt x="108" y="48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30"/>
            <p:cNvSpPr/>
            <p:nvPr/>
          </p:nvSpPr>
          <p:spPr>
            <a:xfrm>
              <a:off x="5733750" y="3754450"/>
              <a:ext cx="3575" cy="4200"/>
            </a:xfrm>
            <a:custGeom>
              <a:avLst/>
              <a:gdLst/>
              <a:ahLst/>
              <a:cxnLst/>
              <a:rect l="l" t="t" r="r" b="b"/>
              <a:pathLst>
                <a:path w="143" h="168" extrusionOk="0">
                  <a:moveTo>
                    <a:pt x="12" y="1"/>
                  </a:moveTo>
                  <a:cubicBezTo>
                    <a:pt x="12" y="25"/>
                    <a:pt x="12" y="49"/>
                    <a:pt x="0" y="72"/>
                  </a:cubicBezTo>
                  <a:lnTo>
                    <a:pt x="36" y="120"/>
                  </a:lnTo>
                  <a:lnTo>
                    <a:pt x="107" y="144"/>
                  </a:lnTo>
                  <a:lnTo>
                    <a:pt x="107" y="168"/>
                  </a:lnTo>
                  <a:lnTo>
                    <a:pt x="143" y="156"/>
                  </a:lnTo>
                  <a:cubicBezTo>
                    <a:pt x="143" y="144"/>
                    <a:pt x="143" y="132"/>
                    <a:pt x="143" y="120"/>
                  </a:cubicBezTo>
                  <a:lnTo>
                    <a:pt x="107" y="96"/>
                  </a:lnTo>
                  <a:lnTo>
                    <a:pt x="131" y="96"/>
                  </a:lnTo>
                  <a:cubicBezTo>
                    <a:pt x="131" y="84"/>
                    <a:pt x="119" y="72"/>
                    <a:pt x="131" y="60"/>
                  </a:cubicBezTo>
                  <a:cubicBezTo>
                    <a:pt x="107" y="49"/>
                    <a:pt x="95" y="49"/>
                    <a:pt x="83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30"/>
            <p:cNvSpPr/>
            <p:nvPr/>
          </p:nvSpPr>
          <p:spPr>
            <a:xfrm>
              <a:off x="5712600" y="3695525"/>
              <a:ext cx="3000" cy="3000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72" y="0"/>
                  </a:moveTo>
                  <a:lnTo>
                    <a:pt x="1" y="36"/>
                  </a:lnTo>
                  <a:cubicBezTo>
                    <a:pt x="13" y="60"/>
                    <a:pt x="13" y="84"/>
                    <a:pt x="25" y="108"/>
                  </a:cubicBezTo>
                  <a:lnTo>
                    <a:pt x="84" y="120"/>
                  </a:lnTo>
                  <a:cubicBezTo>
                    <a:pt x="96" y="96"/>
                    <a:pt x="108" y="72"/>
                    <a:pt x="120" y="6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30"/>
            <p:cNvSpPr/>
            <p:nvPr/>
          </p:nvSpPr>
          <p:spPr>
            <a:xfrm>
              <a:off x="5726000" y="3703850"/>
              <a:ext cx="57775" cy="23250"/>
            </a:xfrm>
            <a:custGeom>
              <a:avLst/>
              <a:gdLst/>
              <a:ahLst/>
              <a:cxnLst/>
              <a:rect l="l" t="t" r="r" b="b"/>
              <a:pathLst>
                <a:path w="2311" h="930" extrusionOk="0">
                  <a:moveTo>
                    <a:pt x="120" y="1"/>
                  </a:moveTo>
                  <a:lnTo>
                    <a:pt x="1" y="60"/>
                  </a:lnTo>
                  <a:lnTo>
                    <a:pt x="48" y="179"/>
                  </a:lnTo>
                  <a:lnTo>
                    <a:pt x="143" y="239"/>
                  </a:lnTo>
                  <a:lnTo>
                    <a:pt x="262" y="406"/>
                  </a:lnTo>
                  <a:lnTo>
                    <a:pt x="262" y="453"/>
                  </a:lnTo>
                  <a:cubicBezTo>
                    <a:pt x="286" y="453"/>
                    <a:pt x="322" y="453"/>
                    <a:pt x="346" y="441"/>
                  </a:cubicBezTo>
                  <a:lnTo>
                    <a:pt x="501" y="525"/>
                  </a:lnTo>
                  <a:lnTo>
                    <a:pt x="524" y="620"/>
                  </a:lnTo>
                  <a:lnTo>
                    <a:pt x="632" y="680"/>
                  </a:lnTo>
                  <a:lnTo>
                    <a:pt x="715" y="703"/>
                  </a:lnTo>
                  <a:lnTo>
                    <a:pt x="905" y="763"/>
                  </a:lnTo>
                  <a:cubicBezTo>
                    <a:pt x="929" y="775"/>
                    <a:pt x="965" y="799"/>
                    <a:pt x="989" y="822"/>
                  </a:cubicBezTo>
                  <a:lnTo>
                    <a:pt x="1084" y="834"/>
                  </a:lnTo>
                  <a:lnTo>
                    <a:pt x="1179" y="930"/>
                  </a:lnTo>
                  <a:cubicBezTo>
                    <a:pt x="1203" y="918"/>
                    <a:pt x="1215" y="906"/>
                    <a:pt x="1239" y="906"/>
                  </a:cubicBezTo>
                  <a:lnTo>
                    <a:pt x="1263" y="846"/>
                  </a:lnTo>
                  <a:lnTo>
                    <a:pt x="1394" y="906"/>
                  </a:lnTo>
                  <a:lnTo>
                    <a:pt x="1644" y="822"/>
                  </a:lnTo>
                  <a:cubicBezTo>
                    <a:pt x="1644" y="799"/>
                    <a:pt x="1656" y="787"/>
                    <a:pt x="1667" y="763"/>
                  </a:cubicBezTo>
                  <a:lnTo>
                    <a:pt x="1739" y="787"/>
                  </a:lnTo>
                  <a:lnTo>
                    <a:pt x="1786" y="858"/>
                  </a:lnTo>
                  <a:lnTo>
                    <a:pt x="1917" y="882"/>
                  </a:lnTo>
                  <a:lnTo>
                    <a:pt x="2013" y="858"/>
                  </a:lnTo>
                  <a:lnTo>
                    <a:pt x="1941" y="739"/>
                  </a:lnTo>
                  <a:cubicBezTo>
                    <a:pt x="1953" y="715"/>
                    <a:pt x="1953" y="703"/>
                    <a:pt x="1965" y="680"/>
                  </a:cubicBezTo>
                  <a:lnTo>
                    <a:pt x="2037" y="680"/>
                  </a:lnTo>
                  <a:lnTo>
                    <a:pt x="2084" y="727"/>
                  </a:lnTo>
                  <a:lnTo>
                    <a:pt x="2227" y="703"/>
                  </a:lnTo>
                  <a:lnTo>
                    <a:pt x="2310" y="537"/>
                  </a:lnTo>
                  <a:lnTo>
                    <a:pt x="2239" y="406"/>
                  </a:lnTo>
                  <a:lnTo>
                    <a:pt x="2167" y="406"/>
                  </a:lnTo>
                  <a:lnTo>
                    <a:pt x="2120" y="429"/>
                  </a:lnTo>
                  <a:lnTo>
                    <a:pt x="2072" y="358"/>
                  </a:lnTo>
                  <a:lnTo>
                    <a:pt x="1953" y="299"/>
                  </a:lnTo>
                  <a:lnTo>
                    <a:pt x="1882" y="334"/>
                  </a:lnTo>
                  <a:cubicBezTo>
                    <a:pt x="1870" y="394"/>
                    <a:pt x="1858" y="453"/>
                    <a:pt x="1846" y="513"/>
                  </a:cubicBezTo>
                  <a:lnTo>
                    <a:pt x="1870" y="560"/>
                  </a:lnTo>
                  <a:lnTo>
                    <a:pt x="1798" y="584"/>
                  </a:lnTo>
                  <a:lnTo>
                    <a:pt x="1703" y="537"/>
                  </a:lnTo>
                  <a:lnTo>
                    <a:pt x="1465" y="560"/>
                  </a:lnTo>
                  <a:cubicBezTo>
                    <a:pt x="1441" y="584"/>
                    <a:pt x="1417" y="596"/>
                    <a:pt x="1394" y="620"/>
                  </a:cubicBezTo>
                  <a:lnTo>
                    <a:pt x="1322" y="620"/>
                  </a:lnTo>
                  <a:cubicBezTo>
                    <a:pt x="1310" y="608"/>
                    <a:pt x="1286" y="596"/>
                    <a:pt x="1275" y="584"/>
                  </a:cubicBezTo>
                  <a:lnTo>
                    <a:pt x="1191" y="584"/>
                  </a:lnTo>
                  <a:lnTo>
                    <a:pt x="1155" y="501"/>
                  </a:lnTo>
                  <a:lnTo>
                    <a:pt x="1096" y="477"/>
                  </a:lnTo>
                  <a:lnTo>
                    <a:pt x="989" y="513"/>
                  </a:lnTo>
                  <a:lnTo>
                    <a:pt x="929" y="465"/>
                  </a:lnTo>
                  <a:cubicBezTo>
                    <a:pt x="929" y="429"/>
                    <a:pt x="941" y="394"/>
                    <a:pt x="953" y="358"/>
                  </a:cubicBezTo>
                  <a:lnTo>
                    <a:pt x="1001" y="310"/>
                  </a:lnTo>
                  <a:lnTo>
                    <a:pt x="941" y="251"/>
                  </a:lnTo>
                  <a:lnTo>
                    <a:pt x="870" y="263"/>
                  </a:lnTo>
                  <a:cubicBezTo>
                    <a:pt x="870" y="287"/>
                    <a:pt x="870" y="299"/>
                    <a:pt x="858" y="322"/>
                  </a:cubicBezTo>
                  <a:lnTo>
                    <a:pt x="774" y="322"/>
                  </a:lnTo>
                  <a:lnTo>
                    <a:pt x="679" y="275"/>
                  </a:lnTo>
                  <a:lnTo>
                    <a:pt x="548" y="251"/>
                  </a:lnTo>
                  <a:lnTo>
                    <a:pt x="465" y="215"/>
                  </a:lnTo>
                  <a:lnTo>
                    <a:pt x="405" y="156"/>
                  </a:lnTo>
                  <a:lnTo>
                    <a:pt x="322" y="120"/>
                  </a:lnTo>
                  <a:lnTo>
                    <a:pt x="191" y="84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30"/>
            <p:cNvSpPr/>
            <p:nvPr/>
          </p:nvSpPr>
          <p:spPr>
            <a:xfrm>
              <a:off x="5650400" y="3706825"/>
              <a:ext cx="3600" cy="4800"/>
            </a:xfrm>
            <a:custGeom>
              <a:avLst/>
              <a:gdLst/>
              <a:ahLst/>
              <a:cxnLst/>
              <a:rect l="l" t="t" r="r" b="b"/>
              <a:pathLst>
                <a:path w="144" h="192" extrusionOk="0">
                  <a:moveTo>
                    <a:pt x="0" y="1"/>
                  </a:moveTo>
                  <a:lnTo>
                    <a:pt x="143" y="191"/>
                  </a:lnTo>
                  <a:cubicBezTo>
                    <a:pt x="131" y="168"/>
                    <a:pt x="119" y="132"/>
                    <a:pt x="108" y="10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30"/>
            <p:cNvSpPr/>
            <p:nvPr/>
          </p:nvSpPr>
          <p:spPr>
            <a:xfrm>
              <a:off x="5662000" y="3702075"/>
              <a:ext cx="1225" cy="2700"/>
            </a:xfrm>
            <a:custGeom>
              <a:avLst/>
              <a:gdLst/>
              <a:ahLst/>
              <a:cxnLst/>
              <a:rect l="l" t="t" r="r" b="b"/>
              <a:pathLst>
                <a:path w="49" h="108" extrusionOk="0">
                  <a:moveTo>
                    <a:pt x="1" y="0"/>
                  </a:moveTo>
                  <a:cubicBezTo>
                    <a:pt x="1" y="36"/>
                    <a:pt x="1" y="60"/>
                    <a:pt x="13" y="84"/>
                  </a:cubicBezTo>
                  <a:lnTo>
                    <a:pt x="48" y="108"/>
                  </a:lnTo>
                  <a:cubicBezTo>
                    <a:pt x="48" y="84"/>
                    <a:pt x="48" y="72"/>
                    <a:pt x="36" y="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30"/>
            <p:cNvSpPr/>
            <p:nvPr/>
          </p:nvSpPr>
          <p:spPr>
            <a:xfrm>
              <a:off x="5651575" y="3706825"/>
              <a:ext cx="2125" cy="925"/>
            </a:xfrm>
            <a:custGeom>
              <a:avLst/>
              <a:gdLst/>
              <a:ahLst/>
              <a:cxnLst/>
              <a:rect l="l" t="t" r="r" b="b"/>
              <a:pathLst>
                <a:path w="85" h="37" extrusionOk="0">
                  <a:moveTo>
                    <a:pt x="1" y="1"/>
                  </a:moveTo>
                  <a:lnTo>
                    <a:pt x="49" y="37"/>
                  </a:lnTo>
                  <a:lnTo>
                    <a:pt x="84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30"/>
            <p:cNvSpPr/>
            <p:nvPr/>
          </p:nvSpPr>
          <p:spPr>
            <a:xfrm>
              <a:off x="5667650" y="3704150"/>
              <a:ext cx="1225" cy="1825"/>
            </a:xfrm>
            <a:custGeom>
              <a:avLst/>
              <a:gdLst/>
              <a:ahLst/>
              <a:cxnLst/>
              <a:rect l="l" t="t" r="r" b="b"/>
              <a:pathLst>
                <a:path w="49" h="73" extrusionOk="0">
                  <a:moveTo>
                    <a:pt x="25" y="1"/>
                  </a:moveTo>
                  <a:lnTo>
                    <a:pt x="1" y="36"/>
                  </a:lnTo>
                  <a:lnTo>
                    <a:pt x="49" y="72"/>
                  </a:lnTo>
                  <a:lnTo>
                    <a:pt x="49" y="48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30"/>
            <p:cNvSpPr/>
            <p:nvPr/>
          </p:nvSpPr>
          <p:spPr>
            <a:xfrm>
              <a:off x="5658425" y="3702375"/>
              <a:ext cx="2425" cy="3000"/>
            </a:xfrm>
            <a:custGeom>
              <a:avLst/>
              <a:gdLst/>
              <a:ahLst/>
              <a:cxnLst/>
              <a:rect l="l" t="t" r="r" b="b"/>
              <a:pathLst>
                <a:path w="97" h="120" extrusionOk="0">
                  <a:moveTo>
                    <a:pt x="96" y="0"/>
                  </a:moveTo>
                  <a:lnTo>
                    <a:pt x="13" y="12"/>
                  </a:lnTo>
                  <a:lnTo>
                    <a:pt x="1" y="48"/>
                  </a:lnTo>
                  <a:lnTo>
                    <a:pt x="25" y="107"/>
                  </a:lnTo>
                  <a:lnTo>
                    <a:pt x="60" y="119"/>
                  </a:lnTo>
                  <a:lnTo>
                    <a:pt x="84" y="96"/>
                  </a:lnTo>
                  <a:cubicBezTo>
                    <a:pt x="84" y="60"/>
                    <a:pt x="84" y="36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30"/>
            <p:cNvSpPr/>
            <p:nvPr/>
          </p:nvSpPr>
          <p:spPr>
            <a:xfrm>
              <a:off x="5653675" y="3708925"/>
              <a:ext cx="925" cy="900"/>
            </a:xfrm>
            <a:custGeom>
              <a:avLst/>
              <a:gdLst/>
              <a:ahLst/>
              <a:cxnLst/>
              <a:rect l="l" t="t" r="r" b="b"/>
              <a:pathLst>
                <a:path w="37" h="36" extrusionOk="0">
                  <a:moveTo>
                    <a:pt x="0" y="0"/>
                  </a:moveTo>
                  <a:cubicBezTo>
                    <a:pt x="12" y="12"/>
                    <a:pt x="24" y="24"/>
                    <a:pt x="36" y="36"/>
                  </a:cubicBezTo>
                  <a:cubicBezTo>
                    <a:pt x="36" y="24"/>
                    <a:pt x="36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30"/>
            <p:cNvSpPr/>
            <p:nvPr/>
          </p:nvSpPr>
          <p:spPr>
            <a:xfrm>
              <a:off x="5655750" y="3704150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1" y="1"/>
                  </a:moveTo>
                  <a:cubicBezTo>
                    <a:pt x="1" y="13"/>
                    <a:pt x="1" y="25"/>
                    <a:pt x="1" y="36"/>
                  </a:cubicBezTo>
                  <a:lnTo>
                    <a:pt x="48" y="60"/>
                  </a:lnTo>
                  <a:lnTo>
                    <a:pt x="72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30"/>
            <p:cNvSpPr/>
            <p:nvPr/>
          </p:nvSpPr>
          <p:spPr>
            <a:xfrm>
              <a:off x="5654575" y="3707425"/>
              <a:ext cx="3575" cy="1525"/>
            </a:xfrm>
            <a:custGeom>
              <a:avLst/>
              <a:gdLst/>
              <a:ahLst/>
              <a:cxnLst/>
              <a:rect l="l" t="t" r="r" b="b"/>
              <a:pathLst>
                <a:path w="143" h="61" extrusionOk="0">
                  <a:moveTo>
                    <a:pt x="71" y="1"/>
                  </a:moveTo>
                  <a:lnTo>
                    <a:pt x="0" y="25"/>
                  </a:lnTo>
                  <a:lnTo>
                    <a:pt x="107" y="60"/>
                  </a:lnTo>
                  <a:lnTo>
                    <a:pt x="143" y="3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30"/>
            <p:cNvSpPr/>
            <p:nvPr/>
          </p:nvSpPr>
          <p:spPr>
            <a:xfrm>
              <a:off x="5669750" y="3703550"/>
              <a:ext cx="2100" cy="2725"/>
            </a:xfrm>
            <a:custGeom>
              <a:avLst/>
              <a:gdLst/>
              <a:ahLst/>
              <a:cxnLst/>
              <a:rect l="l" t="t" r="r" b="b"/>
              <a:pathLst>
                <a:path w="84" h="109" extrusionOk="0">
                  <a:moveTo>
                    <a:pt x="36" y="1"/>
                  </a:moveTo>
                  <a:lnTo>
                    <a:pt x="0" y="37"/>
                  </a:lnTo>
                  <a:cubicBezTo>
                    <a:pt x="12" y="60"/>
                    <a:pt x="24" y="84"/>
                    <a:pt x="36" y="108"/>
                  </a:cubicBezTo>
                  <a:lnTo>
                    <a:pt x="48" y="72"/>
                  </a:lnTo>
                  <a:lnTo>
                    <a:pt x="84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30"/>
            <p:cNvSpPr/>
            <p:nvPr/>
          </p:nvSpPr>
          <p:spPr>
            <a:xfrm>
              <a:off x="5671525" y="3705650"/>
              <a:ext cx="925" cy="900"/>
            </a:xfrm>
            <a:custGeom>
              <a:avLst/>
              <a:gdLst/>
              <a:ahLst/>
              <a:cxnLst/>
              <a:rect l="l" t="t" r="r" b="b"/>
              <a:pathLst>
                <a:path w="37" h="36" extrusionOk="0">
                  <a:moveTo>
                    <a:pt x="1" y="0"/>
                  </a:moveTo>
                  <a:lnTo>
                    <a:pt x="1" y="36"/>
                  </a:lnTo>
                  <a:cubicBezTo>
                    <a:pt x="13" y="24"/>
                    <a:pt x="25" y="24"/>
                    <a:pt x="36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30"/>
            <p:cNvSpPr/>
            <p:nvPr/>
          </p:nvSpPr>
          <p:spPr>
            <a:xfrm>
              <a:off x="5510200" y="3425850"/>
              <a:ext cx="1525" cy="1225"/>
            </a:xfrm>
            <a:custGeom>
              <a:avLst/>
              <a:gdLst/>
              <a:ahLst/>
              <a:cxnLst/>
              <a:rect l="l" t="t" r="r" b="b"/>
              <a:pathLst>
                <a:path w="61" h="49" extrusionOk="0">
                  <a:moveTo>
                    <a:pt x="1" y="0"/>
                  </a:moveTo>
                  <a:cubicBezTo>
                    <a:pt x="1" y="12"/>
                    <a:pt x="12" y="24"/>
                    <a:pt x="12" y="36"/>
                  </a:cubicBezTo>
                  <a:lnTo>
                    <a:pt x="60" y="48"/>
                  </a:lnTo>
                  <a:cubicBezTo>
                    <a:pt x="60" y="36"/>
                    <a:pt x="48" y="24"/>
                    <a:pt x="36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30"/>
            <p:cNvSpPr/>
            <p:nvPr/>
          </p:nvSpPr>
          <p:spPr>
            <a:xfrm>
              <a:off x="5428350" y="3400850"/>
              <a:ext cx="4175" cy="3300"/>
            </a:xfrm>
            <a:custGeom>
              <a:avLst/>
              <a:gdLst/>
              <a:ahLst/>
              <a:cxnLst/>
              <a:rect l="l" t="t" r="r" b="b"/>
              <a:pathLst>
                <a:path w="167" h="132" extrusionOk="0">
                  <a:moveTo>
                    <a:pt x="119" y="0"/>
                  </a:moveTo>
                  <a:lnTo>
                    <a:pt x="84" y="24"/>
                  </a:lnTo>
                  <a:lnTo>
                    <a:pt x="36" y="36"/>
                  </a:lnTo>
                  <a:lnTo>
                    <a:pt x="0" y="72"/>
                  </a:lnTo>
                  <a:lnTo>
                    <a:pt x="72" y="107"/>
                  </a:lnTo>
                  <a:lnTo>
                    <a:pt x="143" y="131"/>
                  </a:lnTo>
                  <a:cubicBezTo>
                    <a:pt x="143" y="119"/>
                    <a:pt x="167" y="107"/>
                    <a:pt x="167" y="84"/>
                  </a:cubicBezTo>
                  <a:lnTo>
                    <a:pt x="131" y="4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30"/>
            <p:cNvSpPr/>
            <p:nvPr/>
          </p:nvSpPr>
          <p:spPr>
            <a:xfrm>
              <a:off x="5446800" y="3437150"/>
              <a:ext cx="64625" cy="42600"/>
            </a:xfrm>
            <a:custGeom>
              <a:avLst/>
              <a:gdLst/>
              <a:ahLst/>
              <a:cxnLst/>
              <a:rect l="l" t="t" r="r" b="b"/>
              <a:pathLst>
                <a:path w="2585" h="1704" extrusionOk="0">
                  <a:moveTo>
                    <a:pt x="2191" y="1"/>
                  </a:moveTo>
                  <a:cubicBezTo>
                    <a:pt x="2179" y="25"/>
                    <a:pt x="2167" y="49"/>
                    <a:pt x="2156" y="84"/>
                  </a:cubicBezTo>
                  <a:cubicBezTo>
                    <a:pt x="2156" y="132"/>
                    <a:pt x="2156" y="191"/>
                    <a:pt x="2144" y="251"/>
                  </a:cubicBezTo>
                  <a:cubicBezTo>
                    <a:pt x="2132" y="263"/>
                    <a:pt x="2120" y="287"/>
                    <a:pt x="2108" y="299"/>
                  </a:cubicBezTo>
                  <a:cubicBezTo>
                    <a:pt x="2108" y="251"/>
                    <a:pt x="2084" y="215"/>
                    <a:pt x="2072" y="179"/>
                  </a:cubicBezTo>
                  <a:lnTo>
                    <a:pt x="2025" y="179"/>
                  </a:lnTo>
                  <a:cubicBezTo>
                    <a:pt x="2013" y="215"/>
                    <a:pt x="2001" y="239"/>
                    <a:pt x="1989" y="275"/>
                  </a:cubicBezTo>
                  <a:lnTo>
                    <a:pt x="1953" y="299"/>
                  </a:lnTo>
                  <a:lnTo>
                    <a:pt x="1905" y="239"/>
                  </a:lnTo>
                  <a:lnTo>
                    <a:pt x="1798" y="168"/>
                  </a:lnTo>
                  <a:lnTo>
                    <a:pt x="1691" y="299"/>
                  </a:lnTo>
                  <a:lnTo>
                    <a:pt x="1727" y="334"/>
                  </a:lnTo>
                  <a:cubicBezTo>
                    <a:pt x="1715" y="358"/>
                    <a:pt x="1703" y="370"/>
                    <a:pt x="1691" y="394"/>
                  </a:cubicBezTo>
                  <a:lnTo>
                    <a:pt x="1620" y="394"/>
                  </a:lnTo>
                  <a:lnTo>
                    <a:pt x="1596" y="287"/>
                  </a:lnTo>
                  <a:lnTo>
                    <a:pt x="1477" y="287"/>
                  </a:lnTo>
                  <a:lnTo>
                    <a:pt x="1370" y="394"/>
                  </a:lnTo>
                  <a:lnTo>
                    <a:pt x="1239" y="394"/>
                  </a:lnTo>
                  <a:lnTo>
                    <a:pt x="1132" y="382"/>
                  </a:lnTo>
                  <a:lnTo>
                    <a:pt x="1013" y="418"/>
                  </a:lnTo>
                  <a:lnTo>
                    <a:pt x="1155" y="334"/>
                  </a:lnTo>
                  <a:lnTo>
                    <a:pt x="1203" y="203"/>
                  </a:lnTo>
                  <a:lnTo>
                    <a:pt x="1096" y="72"/>
                  </a:lnTo>
                  <a:lnTo>
                    <a:pt x="1013" y="37"/>
                  </a:lnTo>
                  <a:cubicBezTo>
                    <a:pt x="989" y="60"/>
                    <a:pt x="953" y="72"/>
                    <a:pt x="929" y="84"/>
                  </a:cubicBezTo>
                  <a:lnTo>
                    <a:pt x="798" y="84"/>
                  </a:lnTo>
                  <a:lnTo>
                    <a:pt x="715" y="144"/>
                  </a:lnTo>
                  <a:lnTo>
                    <a:pt x="739" y="215"/>
                  </a:lnTo>
                  <a:lnTo>
                    <a:pt x="739" y="215"/>
                  </a:lnTo>
                  <a:lnTo>
                    <a:pt x="596" y="191"/>
                  </a:lnTo>
                  <a:lnTo>
                    <a:pt x="501" y="132"/>
                  </a:lnTo>
                  <a:lnTo>
                    <a:pt x="405" y="156"/>
                  </a:lnTo>
                  <a:lnTo>
                    <a:pt x="298" y="144"/>
                  </a:lnTo>
                  <a:lnTo>
                    <a:pt x="179" y="191"/>
                  </a:lnTo>
                  <a:lnTo>
                    <a:pt x="191" y="263"/>
                  </a:lnTo>
                  <a:lnTo>
                    <a:pt x="120" y="358"/>
                  </a:lnTo>
                  <a:lnTo>
                    <a:pt x="0" y="441"/>
                  </a:lnTo>
                  <a:cubicBezTo>
                    <a:pt x="24" y="477"/>
                    <a:pt x="48" y="525"/>
                    <a:pt x="84" y="560"/>
                  </a:cubicBezTo>
                  <a:lnTo>
                    <a:pt x="143" y="525"/>
                  </a:lnTo>
                  <a:lnTo>
                    <a:pt x="274" y="394"/>
                  </a:lnTo>
                  <a:lnTo>
                    <a:pt x="358" y="382"/>
                  </a:lnTo>
                  <a:lnTo>
                    <a:pt x="441" y="310"/>
                  </a:lnTo>
                  <a:lnTo>
                    <a:pt x="512" y="310"/>
                  </a:lnTo>
                  <a:lnTo>
                    <a:pt x="560" y="382"/>
                  </a:lnTo>
                  <a:lnTo>
                    <a:pt x="501" y="453"/>
                  </a:lnTo>
                  <a:lnTo>
                    <a:pt x="524" y="477"/>
                  </a:lnTo>
                  <a:lnTo>
                    <a:pt x="584" y="477"/>
                  </a:lnTo>
                  <a:lnTo>
                    <a:pt x="620" y="525"/>
                  </a:lnTo>
                  <a:lnTo>
                    <a:pt x="655" y="453"/>
                  </a:lnTo>
                  <a:lnTo>
                    <a:pt x="703" y="441"/>
                  </a:lnTo>
                  <a:cubicBezTo>
                    <a:pt x="727" y="453"/>
                    <a:pt x="739" y="465"/>
                    <a:pt x="751" y="477"/>
                  </a:cubicBezTo>
                  <a:lnTo>
                    <a:pt x="715" y="513"/>
                  </a:lnTo>
                  <a:lnTo>
                    <a:pt x="762" y="525"/>
                  </a:lnTo>
                  <a:lnTo>
                    <a:pt x="834" y="608"/>
                  </a:lnTo>
                  <a:lnTo>
                    <a:pt x="870" y="620"/>
                  </a:lnTo>
                  <a:cubicBezTo>
                    <a:pt x="858" y="596"/>
                    <a:pt x="846" y="572"/>
                    <a:pt x="834" y="549"/>
                  </a:cubicBezTo>
                  <a:lnTo>
                    <a:pt x="882" y="525"/>
                  </a:lnTo>
                  <a:lnTo>
                    <a:pt x="882" y="477"/>
                  </a:lnTo>
                  <a:lnTo>
                    <a:pt x="929" y="465"/>
                  </a:lnTo>
                  <a:lnTo>
                    <a:pt x="977" y="477"/>
                  </a:lnTo>
                  <a:cubicBezTo>
                    <a:pt x="1001" y="513"/>
                    <a:pt x="1024" y="549"/>
                    <a:pt x="1048" y="584"/>
                  </a:cubicBezTo>
                  <a:lnTo>
                    <a:pt x="1132" y="632"/>
                  </a:lnTo>
                  <a:lnTo>
                    <a:pt x="1203" y="715"/>
                  </a:lnTo>
                  <a:cubicBezTo>
                    <a:pt x="1203" y="739"/>
                    <a:pt x="1203" y="763"/>
                    <a:pt x="1203" y="799"/>
                  </a:cubicBezTo>
                  <a:lnTo>
                    <a:pt x="1263" y="882"/>
                  </a:lnTo>
                  <a:lnTo>
                    <a:pt x="1191" y="822"/>
                  </a:lnTo>
                  <a:lnTo>
                    <a:pt x="1143" y="822"/>
                  </a:lnTo>
                  <a:cubicBezTo>
                    <a:pt x="1132" y="834"/>
                    <a:pt x="1132" y="846"/>
                    <a:pt x="1132" y="870"/>
                  </a:cubicBezTo>
                  <a:lnTo>
                    <a:pt x="1060" y="894"/>
                  </a:lnTo>
                  <a:lnTo>
                    <a:pt x="1096" y="953"/>
                  </a:lnTo>
                  <a:lnTo>
                    <a:pt x="1084" y="1013"/>
                  </a:lnTo>
                  <a:lnTo>
                    <a:pt x="1048" y="1061"/>
                  </a:lnTo>
                  <a:lnTo>
                    <a:pt x="1084" y="1156"/>
                  </a:lnTo>
                  <a:lnTo>
                    <a:pt x="1084" y="1227"/>
                  </a:lnTo>
                  <a:lnTo>
                    <a:pt x="1143" y="1346"/>
                  </a:lnTo>
                  <a:lnTo>
                    <a:pt x="1263" y="1382"/>
                  </a:lnTo>
                  <a:cubicBezTo>
                    <a:pt x="1286" y="1418"/>
                    <a:pt x="1298" y="1442"/>
                    <a:pt x="1322" y="1477"/>
                  </a:cubicBezTo>
                  <a:lnTo>
                    <a:pt x="1417" y="1549"/>
                  </a:lnTo>
                  <a:lnTo>
                    <a:pt x="1513" y="1549"/>
                  </a:lnTo>
                  <a:lnTo>
                    <a:pt x="1548" y="1513"/>
                  </a:lnTo>
                  <a:lnTo>
                    <a:pt x="1608" y="1501"/>
                  </a:lnTo>
                  <a:cubicBezTo>
                    <a:pt x="1608" y="1513"/>
                    <a:pt x="1620" y="1525"/>
                    <a:pt x="1632" y="1549"/>
                  </a:cubicBezTo>
                  <a:lnTo>
                    <a:pt x="1572" y="1573"/>
                  </a:lnTo>
                  <a:lnTo>
                    <a:pt x="1572" y="1656"/>
                  </a:lnTo>
                  <a:cubicBezTo>
                    <a:pt x="1572" y="1692"/>
                    <a:pt x="1584" y="1692"/>
                    <a:pt x="1596" y="1703"/>
                  </a:cubicBezTo>
                  <a:lnTo>
                    <a:pt x="1679" y="1692"/>
                  </a:lnTo>
                  <a:lnTo>
                    <a:pt x="1870" y="1608"/>
                  </a:lnTo>
                  <a:cubicBezTo>
                    <a:pt x="1882" y="1584"/>
                    <a:pt x="1894" y="1549"/>
                    <a:pt x="1905" y="1525"/>
                  </a:cubicBezTo>
                  <a:lnTo>
                    <a:pt x="1882" y="1465"/>
                  </a:lnTo>
                  <a:cubicBezTo>
                    <a:pt x="1882" y="1430"/>
                    <a:pt x="1870" y="1382"/>
                    <a:pt x="1870" y="1346"/>
                  </a:cubicBezTo>
                  <a:cubicBezTo>
                    <a:pt x="1858" y="1299"/>
                    <a:pt x="1822" y="1287"/>
                    <a:pt x="1798" y="1263"/>
                  </a:cubicBezTo>
                  <a:lnTo>
                    <a:pt x="1846" y="1203"/>
                  </a:lnTo>
                  <a:lnTo>
                    <a:pt x="2036" y="1096"/>
                  </a:lnTo>
                  <a:lnTo>
                    <a:pt x="2108" y="1096"/>
                  </a:lnTo>
                  <a:lnTo>
                    <a:pt x="2156" y="1192"/>
                  </a:lnTo>
                  <a:lnTo>
                    <a:pt x="2156" y="1275"/>
                  </a:lnTo>
                  <a:cubicBezTo>
                    <a:pt x="2156" y="1311"/>
                    <a:pt x="2179" y="1322"/>
                    <a:pt x="2179" y="1358"/>
                  </a:cubicBezTo>
                  <a:cubicBezTo>
                    <a:pt x="2191" y="1382"/>
                    <a:pt x="2167" y="1394"/>
                    <a:pt x="2156" y="1418"/>
                  </a:cubicBezTo>
                  <a:lnTo>
                    <a:pt x="2156" y="1549"/>
                  </a:lnTo>
                  <a:lnTo>
                    <a:pt x="2167" y="1620"/>
                  </a:lnTo>
                  <a:lnTo>
                    <a:pt x="2191" y="1561"/>
                  </a:lnTo>
                  <a:cubicBezTo>
                    <a:pt x="2203" y="1537"/>
                    <a:pt x="2215" y="1513"/>
                    <a:pt x="2239" y="1489"/>
                  </a:cubicBezTo>
                  <a:cubicBezTo>
                    <a:pt x="2251" y="1465"/>
                    <a:pt x="2239" y="1406"/>
                    <a:pt x="2239" y="1358"/>
                  </a:cubicBezTo>
                  <a:lnTo>
                    <a:pt x="2275" y="1322"/>
                  </a:lnTo>
                  <a:lnTo>
                    <a:pt x="2334" y="1334"/>
                  </a:lnTo>
                  <a:cubicBezTo>
                    <a:pt x="2334" y="1358"/>
                    <a:pt x="2346" y="1382"/>
                    <a:pt x="2346" y="1406"/>
                  </a:cubicBezTo>
                  <a:cubicBezTo>
                    <a:pt x="2346" y="1382"/>
                    <a:pt x="2358" y="1370"/>
                    <a:pt x="2358" y="1358"/>
                  </a:cubicBezTo>
                  <a:lnTo>
                    <a:pt x="2406" y="1370"/>
                  </a:lnTo>
                  <a:lnTo>
                    <a:pt x="2501" y="1287"/>
                  </a:lnTo>
                  <a:cubicBezTo>
                    <a:pt x="2501" y="1251"/>
                    <a:pt x="2513" y="1203"/>
                    <a:pt x="2525" y="1156"/>
                  </a:cubicBezTo>
                  <a:cubicBezTo>
                    <a:pt x="2537" y="1120"/>
                    <a:pt x="2501" y="1096"/>
                    <a:pt x="2501" y="1061"/>
                  </a:cubicBezTo>
                  <a:lnTo>
                    <a:pt x="2465" y="977"/>
                  </a:lnTo>
                  <a:lnTo>
                    <a:pt x="2501" y="894"/>
                  </a:lnTo>
                  <a:cubicBezTo>
                    <a:pt x="2501" y="870"/>
                    <a:pt x="2513" y="834"/>
                    <a:pt x="2525" y="799"/>
                  </a:cubicBezTo>
                  <a:lnTo>
                    <a:pt x="2525" y="799"/>
                  </a:lnTo>
                  <a:lnTo>
                    <a:pt x="2465" y="834"/>
                  </a:lnTo>
                  <a:cubicBezTo>
                    <a:pt x="2477" y="799"/>
                    <a:pt x="2489" y="775"/>
                    <a:pt x="2501" y="739"/>
                  </a:cubicBezTo>
                  <a:cubicBezTo>
                    <a:pt x="2513" y="715"/>
                    <a:pt x="2513" y="715"/>
                    <a:pt x="2525" y="703"/>
                  </a:cubicBezTo>
                  <a:lnTo>
                    <a:pt x="2489" y="680"/>
                  </a:lnTo>
                  <a:cubicBezTo>
                    <a:pt x="2465" y="656"/>
                    <a:pt x="2453" y="632"/>
                    <a:pt x="2441" y="608"/>
                  </a:cubicBezTo>
                  <a:lnTo>
                    <a:pt x="2477" y="572"/>
                  </a:lnTo>
                  <a:lnTo>
                    <a:pt x="2548" y="608"/>
                  </a:lnTo>
                  <a:cubicBezTo>
                    <a:pt x="2560" y="572"/>
                    <a:pt x="2572" y="537"/>
                    <a:pt x="2584" y="513"/>
                  </a:cubicBezTo>
                  <a:lnTo>
                    <a:pt x="2537" y="394"/>
                  </a:lnTo>
                  <a:lnTo>
                    <a:pt x="2572" y="346"/>
                  </a:lnTo>
                  <a:lnTo>
                    <a:pt x="2572" y="346"/>
                  </a:lnTo>
                  <a:lnTo>
                    <a:pt x="2477" y="358"/>
                  </a:lnTo>
                  <a:cubicBezTo>
                    <a:pt x="2465" y="322"/>
                    <a:pt x="2441" y="287"/>
                    <a:pt x="2417" y="251"/>
                  </a:cubicBezTo>
                  <a:lnTo>
                    <a:pt x="2298" y="108"/>
                  </a:lnTo>
                  <a:lnTo>
                    <a:pt x="2298" y="37"/>
                  </a:lnTo>
                  <a:lnTo>
                    <a:pt x="2263" y="37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30"/>
            <p:cNvSpPr/>
            <p:nvPr/>
          </p:nvSpPr>
          <p:spPr>
            <a:xfrm>
              <a:off x="5508425" y="3427325"/>
              <a:ext cx="1800" cy="2125"/>
            </a:xfrm>
            <a:custGeom>
              <a:avLst/>
              <a:gdLst/>
              <a:ahLst/>
              <a:cxnLst/>
              <a:rect l="l" t="t" r="r" b="b"/>
              <a:pathLst>
                <a:path w="72" h="85" extrusionOk="0">
                  <a:moveTo>
                    <a:pt x="12" y="1"/>
                  </a:moveTo>
                  <a:lnTo>
                    <a:pt x="0" y="49"/>
                  </a:lnTo>
                  <a:cubicBezTo>
                    <a:pt x="12" y="61"/>
                    <a:pt x="24" y="72"/>
                    <a:pt x="36" y="84"/>
                  </a:cubicBezTo>
                  <a:lnTo>
                    <a:pt x="72" y="61"/>
                  </a:lnTo>
                  <a:cubicBezTo>
                    <a:pt x="48" y="37"/>
                    <a:pt x="36" y="25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30"/>
            <p:cNvSpPr/>
            <p:nvPr/>
          </p:nvSpPr>
          <p:spPr>
            <a:xfrm>
              <a:off x="5432500" y="3386850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25" y="1"/>
                  </a:moveTo>
                  <a:cubicBezTo>
                    <a:pt x="13" y="13"/>
                    <a:pt x="1" y="25"/>
                    <a:pt x="1" y="48"/>
                  </a:cubicBezTo>
                  <a:lnTo>
                    <a:pt x="1" y="144"/>
                  </a:lnTo>
                  <a:lnTo>
                    <a:pt x="37" y="156"/>
                  </a:lnTo>
                  <a:lnTo>
                    <a:pt x="84" y="132"/>
                  </a:lnTo>
                  <a:lnTo>
                    <a:pt x="132" y="132"/>
                  </a:lnTo>
                  <a:cubicBezTo>
                    <a:pt x="132" y="108"/>
                    <a:pt x="132" y="84"/>
                    <a:pt x="120" y="6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30"/>
            <p:cNvSpPr/>
            <p:nvPr/>
          </p:nvSpPr>
          <p:spPr>
            <a:xfrm>
              <a:off x="5470900" y="3313925"/>
              <a:ext cx="2725" cy="2125"/>
            </a:xfrm>
            <a:custGeom>
              <a:avLst/>
              <a:gdLst/>
              <a:ahLst/>
              <a:cxnLst/>
              <a:rect l="l" t="t" r="r" b="b"/>
              <a:pathLst>
                <a:path w="109" h="85" extrusionOk="0">
                  <a:moveTo>
                    <a:pt x="49" y="1"/>
                  </a:moveTo>
                  <a:lnTo>
                    <a:pt x="1" y="60"/>
                  </a:lnTo>
                  <a:lnTo>
                    <a:pt x="108" y="84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30"/>
            <p:cNvSpPr/>
            <p:nvPr/>
          </p:nvSpPr>
          <p:spPr>
            <a:xfrm>
              <a:off x="5459300" y="3397275"/>
              <a:ext cx="19675" cy="15800"/>
            </a:xfrm>
            <a:custGeom>
              <a:avLst/>
              <a:gdLst/>
              <a:ahLst/>
              <a:cxnLst/>
              <a:rect l="l" t="t" r="r" b="b"/>
              <a:pathLst>
                <a:path w="787" h="632" extrusionOk="0">
                  <a:moveTo>
                    <a:pt x="96" y="0"/>
                  </a:moveTo>
                  <a:lnTo>
                    <a:pt x="60" y="48"/>
                  </a:lnTo>
                  <a:lnTo>
                    <a:pt x="155" y="108"/>
                  </a:lnTo>
                  <a:lnTo>
                    <a:pt x="203" y="143"/>
                  </a:lnTo>
                  <a:lnTo>
                    <a:pt x="179" y="215"/>
                  </a:lnTo>
                  <a:lnTo>
                    <a:pt x="120" y="274"/>
                  </a:lnTo>
                  <a:cubicBezTo>
                    <a:pt x="108" y="322"/>
                    <a:pt x="96" y="358"/>
                    <a:pt x="84" y="405"/>
                  </a:cubicBezTo>
                  <a:lnTo>
                    <a:pt x="1" y="489"/>
                  </a:lnTo>
                  <a:lnTo>
                    <a:pt x="1" y="631"/>
                  </a:lnTo>
                  <a:lnTo>
                    <a:pt x="60" y="631"/>
                  </a:lnTo>
                  <a:lnTo>
                    <a:pt x="108" y="608"/>
                  </a:lnTo>
                  <a:lnTo>
                    <a:pt x="239" y="596"/>
                  </a:lnTo>
                  <a:lnTo>
                    <a:pt x="310" y="620"/>
                  </a:lnTo>
                  <a:lnTo>
                    <a:pt x="334" y="608"/>
                  </a:lnTo>
                  <a:lnTo>
                    <a:pt x="382" y="620"/>
                  </a:lnTo>
                  <a:cubicBezTo>
                    <a:pt x="405" y="608"/>
                    <a:pt x="429" y="596"/>
                    <a:pt x="441" y="584"/>
                  </a:cubicBezTo>
                  <a:lnTo>
                    <a:pt x="596" y="560"/>
                  </a:lnTo>
                  <a:lnTo>
                    <a:pt x="679" y="489"/>
                  </a:lnTo>
                  <a:lnTo>
                    <a:pt x="739" y="477"/>
                  </a:lnTo>
                  <a:lnTo>
                    <a:pt x="786" y="429"/>
                  </a:lnTo>
                  <a:lnTo>
                    <a:pt x="763" y="358"/>
                  </a:lnTo>
                  <a:lnTo>
                    <a:pt x="691" y="358"/>
                  </a:lnTo>
                  <a:lnTo>
                    <a:pt x="596" y="393"/>
                  </a:lnTo>
                  <a:lnTo>
                    <a:pt x="560" y="298"/>
                  </a:lnTo>
                  <a:lnTo>
                    <a:pt x="489" y="250"/>
                  </a:lnTo>
                  <a:lnTo>
                    <a:pt x="382" y="227"/>
                  </a:lnTo>
                  <a:lnTo>
                    <a:pt x="322" y="203"/>
                  </a:lnTo>
                  <a:lnTo>
                    <a:pt x="358" y="179"/>
                  </a:lnTo>
                  <a:lnTo>
                    <a:pt x="286" y="131"/>
                  </a:lnTo>
                  <a:lnTo>
                    <a:pt x="215" y="2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30"/>
            <p:cNvSpPr/>
            <p:nvPr/>
          </p:nvSpPr>
          <p:spPr>
            <a:xfrm>
              <a:off x="5471800" y="3394300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1" y="0"/>
                  </a:moveTo>
                  <a:lnTo>
                    <a:pt x="1" y="48"/>
                  </a:lnTo>
                  <a:lnTo>
                    <a:pt x="96" y="84"/>
                  </a:lnTo>
                  <a:lnTo>
                    <a:pt x="120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30"/>
            <p:cNvSpPr/>
            <p:nvPr/>
          </p:nvSpPr>
          <p:spPr>
            <a:xfrm>
              <a:off x="5504550" y="3430600"/>
              <a:ext cx="3300" cy="7175"/>
            </a:xfrm>
            <a:custGeom>
              <a:avLst/>
              <a:gdLst/>
              <a:ahLst/>
              <a:cxnLst/>
              <a:rect l="l" t="t" r="r" b="b"/>
              <a:pathLst>
                <a:path w="132" h="287" extrusionOk="0">
                  <a:moveTo>
                    <a:pt x="72" y="1"/>
                  </a:moveTo>
                  <a:lnTo>
                    <a:pt x="24" y="72"/>
                  </a:lnTo>
                  <a:cubicBezTo>
                    <a:pt x="36" y="108"/>
                    <a:pt x="36" y="144"/>
                    <a:pt x="48" y="180"/>
                  </a:cubicBezTo>
                  <a:cubicBezTo>
                    <a:pt x="36" y="203"/>
                    <a:pt x="24" y="215"/>
                    <a:pt x="12" y="227"/>
                  </a:cubicBezTo>
                  <a:cubicBezTo>
                    <a:pt x="0" y="239"/>
                    <a:pt x="12" y="251"/>
                    <a:pt x="12" y="275"/>
                  </a:cubicBezTo>
                  <a:lnTo>
                    <a:pt x="48" y="287"/>
                  </a:lnTo>
                  <a:lnTo>
                    <a:pt x="107" y="215"/>
                  </a:lnTo>
                  <a:lnTo>
                    <a:pt x="60" y="120"/>
                  </a:lnTo>
                  <a:lnTo>
                    <a:pt x="96" y="49"/>
                  </a:lnTo>
                  <a:lnTo>
                    <a:pt x="131" y="49"/>
                  </a:lnTo>
                  <a:cubicBezTo>
                    <a:pt x="131" y="37"/>
                    <a:pt x="131" y="13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30"/>
            <p:cNvSpPr/>
            <p:nvPr/>
          </p:nvSpPr>
          <p:spPr>
            <a:xfrm>
              <a:off x="5479550" y="3396675"/>
              <a:ext cx="12225" cy="11625"/>
            </a:xfrm>
            <a:custGeom>
              <a:avLst/>
              <a:gdLst/>
              <a:ahLst/>
              <a:cxnLst/>
              <a:rect l="l" t="t" r="r" b="b"/>
              <a:pathLst>
                <a:path w="489" h="465" extrusionOk="0">
                  <a:moveTo>
                    <a:pt x="107" y="1"/>
                  </a:moveTo>
                  <a:cubicBezTo>
                    <a:pt x="95" y="36"/>
                    <a:pt x="84" y="60"/>
                    <a:pt x="72" y="84"/>
                  </a:cubicBezTo>
                  <a:cubicBezTo>
                    <a:pt x="60" y="120"/>
                    <a:pt x="72" y="132"/>
                    <a:pt x="72" y="155"/>
                  </a:cubicBezTo>
                  <a:lnTo>
                    <a:pt x="12" y="167"/>
                  </a:lnTo>
                  <a:lnTo>
                    <a:pt x="0" y="203"/>
                  </a:lnTo>
                  <a:lnTo>
                    <a:pt x="0" y="263"/>
                  </a:lnTo>
                  <a:lnTo>
                    <a:pt x="131" y="191"/>
                  </a:lnTo>
                  <a:lnTo>
                    <a:pt x="203" y="215"/>
                  </a:lnTo>
                  <a:lnTo>
                    <a:pt x="274" y="358"/>
                  </a:lnTo>
                  <a:lnTo>
                    <a:pt x="393" y="441"/>
                  </a:lnTo>
                  <a:lnTo>
                    <a:pt x="476" y="465"/>
                  </a:lnTo>
                  <a:lnTo>
                    <a:pt x="488" y="417"/>
                  </a:lnTo>
                  <a:cubicBezTo>
                    <a:pt x="476" y="394"/>
                    <a:pt x="465" y="370"/>
                    <a:pt x="453" y="346"/>
                  </a:cubicBezTo>
                  <a:lnTo>
                    <a:pt x="322" y="203"/>
                  </a:lnTo>
                  <a:lnTo>
                    <a:pt x="250" y="167"/>
                  </a:lnTo>
                  <a:lnTo>
                    <a:pt x="191" y="84"/>
                  </a:lnTo>
                  <a:lnTo>
                    <a:pt x="155" y="72"/>
                  </a:lnTo>
                  <a:lnTo>
                    <a:pt x="167" y="4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30"/>
            <p:cNvSpPr/>
            <p:nvPr/>
          </p:nvSpPr>
          <p:spPr>
            <a:xfrm>
              <a:off x="5463775" y="3390125"/>
              <a:ext cx="5375" cy="5975"/>
            </a:xfrm>
            <a:custGeom>
              <a:avLst/>
              <a:gdLst/>
              <a:ahLst/>
              <a:cxnLst/>
              <a:rect l="l" t="t" r="r" b="b"/>
              <a:pathLst>
                <a:path w="215" h="239" extrusionOk="0">
                  <a:moveTo>
                    <a:pt x="214" y="1"/>
                  </a:moveTo>
                  <a:lnTo>
                    <a:pt x="155" y="13"/>
                  </a:lnTo>
                  <a:lnTo>
                    <a:pt x="83" y="72"/>
                  </a:lnTo>
                  <a:lnTo>
                    <a:pt x="0" y="120"/>
                  </a:lnTo>
                  <a:cubicBezTo>
                    <a:pt x="0" y="155"/>
                    <a:pt x="12" y="191"/>
                    <a:pt x="12" y="239"/>
                  </a:cubicBezTo>
                  <a:lnTo>
                    <a:pt x="83" y="239"/>
                  </a:lnTo>
                  <a:lnTo>
                    <a:pt x="167" y="167"/>
                  </a:lnTo>
                  <a:cubicBezTo>
                    <a:pt x="167" y="132"/>
                    <a:pt x="167" y="108"/>
                    <a:pt x="155" y="84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30"/>
            <p:cNvSpPr/>
            <p:nvPr/>
          </p:nvSpPr>
          <p:spPr>
            <a:xfrm>
              <a:off x="5486675" y="3397875"/>
              <a:ext cx="3000" cy="3900"/>
            </a:xfrm>
            <a:custGeom>
              <a:avLst/>
              <a:gdLst/>
              <a:ahLst/>
              <a:cxnLst/>
              <a:rect l="l" t="t" r="r" b="b"/>
              <a:pathLst>
                <a:path w="120" h="156" extrusionOk="0">
                  <a:moveTo>
                    <a:pt x="1" y="0"/>
                  </a:moveTo>
                  <a:cubicBezTo>
                    <a:pt x="1" y="12"/>
                    <a:pt x="13" y="36"/>
                    <a:pt x="13" y="48"/>
                  </a:cubicBezTo>
                  <a:lnTo>
                    <a:pt x="72" y="143"/>
                  </a:lnTo>
                  <a:lnTo>
                    <a:pt x="120" y="155"/>
                  </a:lnTo>
                  <a:lnTo>
                    <a:pt x="72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30"/>
            <p:cNvSpPr/>
            <p:nvPr/>
          </p:nvSpPr>
          <p:spPr>
            <a:xfrm>
              <a:off x="5464650" y="3413350"/>
              <a:ext cx="4800" cy="3000"/>
            </a:xfrm>
            <a:custGeom>
              <a:avLst/>
              <a:gdLst/>
              <a:ahLst/>
              <a:cxnLst/>
              <a:rect l="l" t="t" r="r" b="b"/>
              <a:pathLst>
                <a:path w="192" h="120" extrusionOk="0">
                  <a:moveTo>
                    <a:pt x="72" y="0"/>
                  </a:moveTo>
                  <a:lnTo>
                    <a:pt x="1" y="60"/>
                  </a:lnTo>
                  <a:cubicBezTo>
                    <a:pt x="25" y="84"/>
                    <a:pt x="37" y="96"/>
                    <a:pt x="48" y="119"/>
                  </a:cubicBezTo>
                  <a:lnTo>
                    <a:pt x="168" y="84"/>
                  </a:lnTo>
                  <a:cubicBezTo>
                    <a:pt x="179" y="72"/>
                    <a:pt x="179" y="60"/>
                    <a:pt x="191" y="36"/>
                  </a:cubicBezTo>
                  <a:cubicBezTo>
                    <a:pt x="179" y="24"/>
                    <a:pt x="168" y="24"/>
                    <a:pt x="168" y="12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30"/>
            <p:cNvSpPr/>
            <p:nvPr/>
          </p:nvSpPr>
          <p:spPr>
            <a:xfrm>
              <a:off x="5445600" y="3373175"/>
              <a:ext cx="15225" cy="18175"/>
            </a:xfrm>
            <a:custGeom>
              <a:avLst/>
              <a:gdLst/>
              <a:ahLst/>
              <a:cxnLst/>
              <a:rect l="l" t="t" r="r" b="b"/>
              <a:pathLst>
                <a:path w="609" h="727" extrusionOk="0">
                  <a:moveTo>
                    <a:pt x="1" y="0"/>
                  </a:moveTo>
                  <a:lnTo>
                    <a:pt x="13" y="48"/>
                  </a:lnTo>
                  <a:lnTo>
                    <a:pt x="84" y="71"/>
                  </a:lnTo>
                  <a:cubicBezTo>
                    <a:pt x="84" y="95"/>
                    <a:pt x="84" y="131"/>
                    <a:pt x="72" y="167"/>
                  </a:cubicBezTo>
                  <a:lnTo>
                    <a:pt x="132" y="214"/>
                  </a:lnTo>
                  <a:lnTo>
                    <a:pt x="179" y="298"/>
                  </a:lnTo>
                  <a:lnTo>
                    <a:pt x="132" y="417"/>
                  </a:lnTo>
                  <a:lnTo>
                    <a:pt x="203" y="488"/>
                  </a:lnTo>
                  <a:lnTo>
                    <a:pt x="179" y="560"/>
                  </a:lnTo>
                  <a:lnTo>
                    <a:pt x="251" y="679"/>
                  </a:lnTo>
                  <a:lnTo>
                    <a:pt x="334" y="726"/>
                  </a:lnTo>
                  <a:lnTo>
                    <a:pt x="453" y="703"/>
                  </a:lnTo>
                  <a:lnTo>
                    <a:pt x="477" y="643"/>
                  </a:lnTo>
                  <a:lnTo>
                    <a:pt x="525" y="631"/>
                  </a:lnTo>
                  <a:cubicBezTo>
                    <a:pt x="537" y="607"/>
                    <a:pt x="549" y="583"/>
                    <a:pt x="560" y="560"/>
                  </a:cubicBezTo>
                  <a:lnTo>
                    <a:pt x="525" y="488"/>
                  </a:lnTo>
                  <a:lnTo>
                    <a:pt x="584" y="452"/>
                  </a:lnTo>
                  <a:cubicBezTo>
                    <a:pt x="584" y="429"/>
                    <a:pt x="596" y="405"/>
                    <a:pt x="608" y="381"/>
                  </a:cubicBezTo>
                  <a:lnTo>
                    <a:pt x="513" y="310"/>
                  </a:lnTo>
                  <a:lnTo>
                    <a:pt x="346" y="95"/>
                  </a:lnTo>
                  <a:lnTo>
                    <a:pt x="215" y="7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30"/>
            <p:cNvSpPr/>
            <p:nvPr/>
          </p:nvSpPr>
          <p:spPr>
            <a:xfrm>
              <a:off x="5474475" y="3415425"/>
              <a:ext cx="14325" cy="14325"/>
            </a:xfrm>
            <a:custGeom>
              <a:avLst/>
              <a:gdLst/>
              <a:ahLst/>
              <a:cxnLst/>
              <a:rect l="l" t="t" r="r" b="b"/>
              <a:pathLst>
                <a:path w="573" h="573" extrusionOk="0">
                  <a:moveTo>
                    <a:pt x="513" y="1"/>
                  </a:moveTo>
                  <a:lnTo>
                    <a:pt x="417" y="120"/>
                  </a:lnTo>
                  <a:lnTo>
                    <a:pt x="275" y="203"/>
                  </a:lnTo>
                  <a:lnTo>
                    <a:pt x="227" y="286"/>
                  </a:lnTo>
                  <a:lnTo>
                    <a:pt x="144" y="382"/>
                  </a:lnTo>
                  <a:lnTo>
                    <a:pt x="36" y="417"/>
                  </a:lnTo>
                  <a:lnTo>
                    <a:pt x="1" y="501"/>
                  </a:lnTo>
                  <a:lnTo>
                    <a:pt x="1" y="572"/>
                  </a:lnTo>
                  <a:lnTo>
                    <a:pt x="96" y="537"/>
                  </a:lnTo>
                  <a:cubicBezTo>
                    <a:pt x="132" y="477"/>
                    <a:pt x="167" y="429"/>
                    <a:pt x="203" y="382"/>
                  </a:cubicBezTo>
                  <a:lnTo>
                    <a:pt x="394" y="322"/>
                  </a:lnTo>
                  <a:lnTo>
                    <a:pt x="441" y="251"/>
                  </a:lnTo>
                  <a:cubicBezTo>
                    <a:pt x="441" y="227"/>
                    <a:pt x="453" y="203"/>
                    <a:pt x="453" y="179"/>
                  </a:cubicBezTo>
                  <a:lnTo>
                    <a:pt x="513" y="144"/>
                  </a:lnTo>
                  <a:cubicBezTo>
                    <a:pt x="537" y="96"/>
                    <a:pt x="548" y="48"/>
                    <a:pt x="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30"/>
            <p:cNvSpPr/>
            <p:nvPr/>
          </p:nvSpPr>
          <p:spPr>
            <a:xfrm>
              <a:off x="5507825" y="3439550"/>
              <a:ext cx="1800" cy="2100"/>
            </a:xfrm>
            <a:custGeom>
              <a:avLst/>
              <a:gdLst/>
              <a:ahLst/>
              <a:cxnLst/>
              <a:rect l="l" t="t" r="r" b="b"/>
              <a:pathLst>
                <a:path w="72" h="84" extrusionOk="0">
                  <a:moveTo>
                    <a:pt x="36" y="0"/>
                  </a:moveTo>
                  <a:lnTo>
                    <a:pt x="0" y="36"/>
                  </a:lnTo>
                  <a:lnTo>
                    <a:pt x="36" y="83"/>
                  </a:lnTo>
                  <a:lnTo>
                    <a:pt x="7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30"/>
            <p:cNvSpPr/>
            <p:nvPr/>
          </p:nvSpPr>
          <p:spPr>
            <a:xfrm>
              <a:off x="5461675" y="3413950"/>
              <a:ext cx="19075" cy="18775"/>
            </a:xfrm>
            <a:custGeom>
              <a:avLst/>
              <a:gdLst/>
              <a:ahLst/>
              <a:cxnLst/>
              <a:rect l="l" t="t" r="r" b="b"/>
              <a:pathLst>
                <a:path w="763" h="751" extrusionOk="0">
                  <a:moveTo>
                    <a:pt x="584" y="0"/>
                  </a:moveTo>
                  <a:lnTo>
                    <a:pt x="489" y="12"/>
                  </a:lnTo>
                  <a:cubicBezTo>
                    <a:pt x="477" y="36"/>
                    <a:pt x="465" y="60"/>
                    <a:pt x="453" y="84"/>
                  </a:cubicBezTo>
                  <a:lnTo>
                    <a:pt x="370" y="131"/>
                  </a:lnTo>
                  <a:lnTo>
                    <a:pt x="346" y="238"/>
                  </a:lnTo>
                  <a:lnTo>
                    <a:pt x="263" y="298"/>
                  </a:lnTo>
                  <a:lnTo>
                    <a:pt x="84" y="274"/>
                  </a:lnTo>
                  <a:lnTo>
                    <a:pt x="25" y="310"/>
                  </a:lnTo>
                  <a:cubicBezTo>
                    <a:pt x="13" y="334"/>
                    <a:pt x="13" y="381"/>
                    <a:pt x="1" y="429"/>
                  </a:cubicBezTo>
                  <a:lnTo>
                    <a:pt x="72" y="453"/>
                  </a:lnTo>
                  <a:lnTo>
                    <a:pt x="167" y="560"/>
                  </a:lnTo>
                  <a:lnTo>
                    <a:pt x="275" y="596"/>
                  </a:lnTo>
                  <a:cubicBezTo>
                    <a:pt x="263" y="631"/>
                    <a:pt x="251" y="655"/>
                    <a:pt x="239" y="691"/>
                  </a:cubicBezTo>
                  <a:lnTo>
                    <a:pt x="310" y="750"/>
                  </a:lnTo>
                  <a:lnTo>
                    <a:pt x="418" y="750"/>
                  </a:lnTo>
                  <a:lnTo>
                    <a:pt x="453" y="679"/>
                  </a:lnTo>
                  <a:lnTo>
                    <a:pt x="418" y="560"/>
                  </a:lnTo>
                  <a:lnTo>
                    <a:pt x="465" y="405"/>
                  </a:lnTo>
                  <a:lnTo>
                    <a:pt x="608" y="215"/>
                  </a:lnTo>
                  <a:lnTo>
                    <a:pt x="727" y="179"/>
                  </a:lnTo>
                  <a:cubicBezTo>
                    <a:pt x="739" y="155"/>
                    <a:pt x="751" y="143"/>
                    <a:pt x="763" y="119"/>
                  </a:cubicBezTo>
                  <a:lnTo>
                    <a:pt x="703" y="48"/>
                  </a:lnTo>
                  <a:lnTo>
                    <a:pt x="644" y="48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30"/>
            <p:cNvSpPr/>
            <p:nvPr/>
          </p:nvSpPr>
          <p:spPr>
            <a:xfrm>
              <a:off x="5489375" y="3436850"/>
              <a:ext cx="2700" cy="3600"/>
            </a:xfrm>
            <a:custGeom>
              <a:avLst/>
              <a:gdLst/>
              <a:ahLst/>
              <a:cxnLst/>
              <a:rect l="l" t="t" r="r" b="b"/>
              <a:pathLst>
                <a:path w="108" h="144" extrusionOk="0">
                  <a:moveTo>
                    <a:pt x="36" y="1"/>
                  </a:moveTo>
                  <a:lnTo>
                    <a:pt x="0" y="25"/>
                  </a:lnTo>
                  <a:lnTo>
                    <a:pt x="0" y="84"/>
                  </a:lnTo>
                  <a:cubicBezTo>
                    <a:pt x="0" y="96"/>
                    <a:pt x="48" y="120"/>
                    <a:pt x="60" y="144"/>
                  </a:cubicBezTo>
                  <a:cubicBezTo>
                    <a:pt x="83" y="132"/>
                    <a:pt x="95" y="108"/>
                    <a:pt x="107" y="84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30"/>
            <p:cNvSpPr/>
            <p:nvPr/>
          </p:nvSpPr>
          <p:spPr>
            <a:xfrm>
              <a:off x="5473875" y="3432400"/>
              <a:ext cx="4200" cy="2400"/>
            </a:xfrm>
            <a:custGeom>
              <a:avLst/>
              <a:gdLst/>
              <a:ahLst/>
              <a:cxnLst/>
              <a:rect l="l" t="t" r="r" b="b"/>
              <a:pathLst>
                <a:path w="168" h="96" extrusionOk="0">
                  <a:moveTo>
                    <a:pt x="49" y="0"/>
                  </a:moveTo>
                  <a:lnTo>
                    <a:pt x="1" y="36"/>
                  </a:lnTo>
                  <a:lnTo>
                    <a:pt x="49" y="96"/>
                  </a:lnTo>
                  <a:lnTo>
                    <a:pt x="144" y="96"/>
                  </a:lnTo>
                  <a:cubicBezTo>
                    <a:pt x="144" y="84"/>
                    <a:pt x="156" y="72"/>
                    <a:pt x="168" y="60"/>
                  </a:cubicBezTo>
                  <a:lnTo>
                    <a:pt x="144" y="24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30"/>
            <p:cNvSpPr/>
            <p:nvPr/>
          </p:nvSpPr>
          <p:spPr>
            <a:xfrm>
              <a:off x="5509900" y="3435975"/>
              <a:ext cx="3000" cy="4475"/>
            </a:xfrm>
            <a:custGeom>
              <a:avLst/>
              <a:gdLst/>
              <a:ahLst/>
              <a:cxnLst/>
              <a:rect l="l" t="t" r="r" b="b"/>
              <a:pathLst>
                <a:path w="120" h="179" extrusionOk="0">
                  <a:moveTo>
                    <a:pt x="84" y="0"/>
                  </a:moveTo>
                  <a:lnTo>
                    <a:pt x="36" y="72"/>
                  </a:lnTo>
                  <a:lnTo>
                    <a:pt x="1" y="96"/>
                  </a:lnTo>
                  <a:lnTo>
                    <a:pt x="36" y="167"/>
                  </a:lnTo>
                  <a:lnTo>
                    <a:pt x="120" y="179"/>
                  </a:lnTo>
                  <a:lnTo>
                    <a:pt x="108" y="84"/>
                  </a:lnTo>
                  <a:cubicBezTo>
                    <a:pt x="108" y="60"/>
                    <a:pt x="96" y="24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30"/>
            <p:cNvSpPr/>
            <p:nvPr/>
          </p:nvSpPr>
          <p:spPr>
            <a:xfrm>
              <a:off x="5390250" y="3414250"/>
              <a:ext cx="1200" cy="1200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48" y="0"/>
                  </a:moveTo>
                  <a:lnTo>
                    <a:pt x="0" y="12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30"/>
            <p:cNvSpPr/>
            <p:nvPr/>
          </p:nvSpPr>
          <p:spPr>
            <a:xfrm>
              <a:off x="5443225" y="3452050"/>
              <a:ext cx="7175" cy="4175"/>
            </a:xfrm>
            <a:custGeom>
              <a:avLst/>
              <a:gdLst/>
              <a:ahLst/>
              <a:cxnLst/>
              <a:rect l="l" t="t" r="r" b="b"/>
              <a:pathLst>
                <a:path w="287" h="167" extrusionOk="0">
                  <a:moveTo>
                    <a:pt x="24" y="0"/>
                  </a:moveTo>
                  <a:cubicBezTo>
                    <a:pt x="24" y="12"/>
                    <a:pt x="24" y="24"/>
                    <a:pt x="13" y="36"/>
                  </a:cubicBezTo>
                  <a:cubicBezTo>
                    <a:pt x="1" y="48"/>
                    <a:pt x="36" y="95"/>
                    <a:pt x="48" y="131"/>
                  </a:cubicBezTo>
                  <a:lnTo>
                    <a:pt x="108" y="167"/>
                  </a:lnTo>
                  <a:lnTo>
                    <a:pt x="263" y="119"/>
                  </a:lnTo>
                  <a:lnTo>
                    <a:pt x="286" y="95"/>
                  </a:lnTo>
                  <a:lnTo>
                    <a:pt x="239" y="60"/>
                  </a:lnTo>
                  <a:lnTo>
                    <a:pt x="179" y="12"/>
                  </a:lnTo>
                  <a:lnTo>
                    <a:pt x="120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30"/>
            <p:cNvSpPr/>
            <p:nvPr/>
          </p:nvSpPr>
          <p:spPr>
            <a:xfrm>
              <a:off x="5383400" y="3415125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24" y="1"/>
                  </a:moveTo>
                  <a:lnTo>
                    <a:pt x="0" y="48"/>
                  </a:lnTo>
                  <a:cubicBezTo>
                    <a:pt x="0" y="72"/>
                    <a:pt x="24" y="108"/>
                    <a:pt x="24" y="144"/>
                  </a:cubicBezTo>
                  <a:lnTo>
                    <a:pt x="84" y="156"/>
                  </a:lnTo>
                  <a:lnTo>
                    <a:pt x="120" y="60"/>
                  </a:lnTo>
                  <a:lnTo>
                    <a:pt x="143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30"/>
            <p:cNvSpPr/>
            <p:nvPr/>
          </p:nvSpPr>
          <p:spPr>
            <a:xfrm>
              <a:off x="5388150" y="3413350"/>
              <a:ext cx="1825" cy="925"/>
            </a:xfrm>
            <a:custGeom>
              <a:avLst/>
              <a:gdLst/>
              <a:ahLst/>
              <a:cxnLst/>
              <a:rect l="l" t="t" r="r" b="b"/>
              <a:pathLst>
                <a:path w="73" h="37" extrusionOk="0">
                  <a:moveTo>
                    <a:pt x="72" y="0"/>
                  </a:moveTo>
                  <a:lnTo>
                    <a:pt x="1" y="24"/>
                  </a:lnTo>
                  <a:lnTo>
                    <a:pt x="49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30"/>
            <p:cNvSpPr/>
            <p:nvPr/>
          </p:nvSpPr>
          <p:spPr>
            <a:xfrm>
              <a:off x="5445300" y="3320175"/>
              <a:ext cx="51825" cy="81300"/>
            </a:xfrm>
            <a:custGeom>
              <a:avLst/>
              <a:gdLst/>
              <a:ahLst/>
              <a:cxnLst/>
              <a:rect l="l" t="t" r="r" b="b"/>
              <a:pathLst>
                <a:path w="2073" h="3252" extrusionOk="0">
                  <a:moveTo>
                    <a:pt x="739" y="1"/>
                  </a:moveTo>
                  <a:lnTo>
                    <a:pt x="692" y="72"/>
                  </a:lnTo>
                  <a:lnTo>
                    <a:pt x="525" y="191"/>
                  </a:lnTo>
                  <a:lnTo>
                    <a:pt x="525" y="298"/>
                  </a:lnTo>
                  <a:cubicBezTo>
                    <a:pt x="525" y="334"/>
                    <a:pt x="489" y="406"/>
                    <a:pt x="477" y="453"/>
                  </a:cubicBezTo>
                  <a:cubicBezTo>
                    <a:pt x="430" y="513"/>
                    <a:pt x="382" y="572"/>
                    <a:pt x="334" y="632"/>
                  </a:cubicBezTo>
                  <a:lnTo>
                    <a:pt x="251" y="703"/>
                  </a:lnTo>
                  <a:cubicBezTo>
                    <a:pt x="263" y="751"/>
                    <a:pt x="275" y="810"/>
                    <a:pt x="287" y="846"/>
                  </a:cubicBezTo>
                  <a:cubicBezTo>
                    <a:pt x="287" y="870"/>
                    <a:pt x="275" y="882"/>
                    <a:pt x="275" y="894"/>
                  </a:cubicBezTo>
                  <a:lnTo>
                    <a:pt x="180" y="894"/>
                  </a:lnTo>
                  <a:lnTo>
                    <a:pt x="96" y="858"/>
                  </a:lnTo>
                  <a:lnTo>
                    <a:pt x="49" y="763"/>
                  </a:lnTo>
                  <a:lnTo>
                    <a:pt x="1" y="858"/>
                  </a:lnTo>
                  <a:lnTo>
                    <a:pt x="1" y="953"/>
                  </a:lnTo>
                  <a:lnTo>
                    <a:pt x="60" y="977"/>
                  </a:lnTo>
                  <a:lnTo>
                    <a:pt x="72" y="1001"/>
                  </a:lnTo>
                  <a:lnTo>
                    <a:pt x="13" y="1048"/>
                  </a:lnTo>
                  <a:lnTo>
                    <a:pt x="13" y="1168"/>
                  </a:lnTo>
                  <a:cubicBezTo>
                    <a:pt x="13" y="1215"/>
                    <a:pt x="37" y="1263"/>
                    <a:pt x="49" y="1299"/>
                  </a:cubicBezTo>
                  <a:lnTo>
                    <a:pt x="1" y="1441"/>
                  </a:lnTo>
                  <a:lnTo>
                    <a:pt x="37" y="1477"/>
                  </a:lnTo>
                  <a:lnTo>
                    <a:pt x="84" y="1477"/>
                  </a:lnTo>
                  <a:lnTo>
                    <a:pt x="120" y="1501"/>
                  </a:lnTo>
                  <a:cubicBezTo>
                    <a:pt x="120" y="1525"/>
                    <a:pt x="108" y="1549"/>
                    <a:pt x="96" y="1572"/>
                  </a:cubicBezTo>
                  <a:lnTo>
                    <a:pt x="168" y="1703"/>
                  </a:lnTo>
                  <a:lnTo>
                    <a:pt x="227" y="1739"/>
                  </a:lnTo>
                  <a:lnTo>
                    <a:pt x="311" y="1703"/>
                  </a:lnTo>
                  <a:lnTo>
                    <a:pt x="275" y="1632"/>
                  </a:lnTo>
                  <a:cubicBezTo>
                    <a:pt x="275" y="1620"/>
                    <a:pt x="287" y="1608"/>
                    <a:pt x="299" y="1584"/>
                  </a:cubicBezTo>
                  <a:lnTo>
                    <a:pt x="406" y="1632"/>
                  </a:lnTo>
                  <a:lnTo>
                    <a:pt x="477" y="1715"/>
                  </a:lnTo>
                  <a:lnTo>
                    <a:pt x="322" y="1787"/>
                  </a:lnTo>
                  <a:lnTo>
                    <a:pt x="251" y="1810"/>
                  </a:lnTo>
                  <a:lnTo>
                    <a:pt x="251" y="1858"/>
                  </a:lnTo>
                  <a:lnTo>
                    <a:pt x="203" y="1953"/>
                  </a:lnTo>
                  <a:lnTo>
                    <a:pt x="239" y="2061"/>
                  </a:lnTo>
                  <a:cubicBezTo>
                    <a:pt x="263" y="2037"/>
                    <a:pt x="287" y="2013"/>
                    <a:pt x="299" y="1989"/>
                  </a:cubicBezTo>
                  <a:lnTo>
                    <a:pt x="370" y="1989"/>
                  </a:lnTo>
                  <a:cubicBezTo>
                    <a:pt x="370" y="2025"/>
                    <a:pt x="382" y="2049"/>
                    <a:pt x="382" y="2072"/>
                  </a:cubicBezTo>
                  <a:lnTo>
                    <a:pt x="311" y="2120"/>
                  </a:lnTo>
                  <a:lnTo>
                    <a:pt x="394" y="2132"/>
                  </a:lnTo>
                  <a:lnTo>
                    <a:pt x="489" y="2108"/>
                  </a:lnTo>
                  <a:cubicBezTo>
                    <a:pt x="513" y="2156"/>
                    <a:pt x="549" y="2203"/>
                    <a:pt x="572" y="2239"/>
                  </a:cubicBezTo>
                  <a:lnTo>
                    <a:pt x="692" y="2239"/>
                  </a:lnTo>
                  <a:lnTo>
                    <a:pt x="692" y="2180"/>
                  </a:lnTo>
                  <a:lnTo>
                    <a:pt x="763" y="2144"/>
                  </a:lnTo>
                  <a:lnTo>
                    <a:pt x="882" y="2180"/>
                  </a:lnTo>
                  <a:cubicBezTo>
                    <a:pt x="942" y="2227"/>
                    <a:pt x="1013" y="2263"/>
                    <a:pt x="1073" y="2311"/>
                  </a:cubicBezTo>
                  <a:lnTo>
                    <a:pt x="1096" y="2382"/>
                  </a:lnTo>
                  <a:lnTo>
                    <a:pt x="1192" y="2489"/>
                  </a:lnTo>
                  <a:cubicBezTo>
                    <a:pt x="1203" y="2549"/>
                    <a:pt x="1227" y="2596"/>
                    <a:pt x="1239" y="2656"/>
                  </a:cubicBezTo>
                  <a:lnTo>
                    <a:pt x="1287" y="2668"/>
                  </a:lnTo>
                  <a:cubicBezTo>
                    <a:pt x="1287" y="2620"/>
                    <a:pt x="1299" y="2572"/>
                    <a:pt x="1299" y="2525"/>
                  </a:cubicBezTo>
                  <a:cubicBezTo>
                    <a:pt x="1275" y="2465"/>
                    <a:pt x="1263" y="2406"/>
                    <a:pt x="1239" y="2346"/>
                  </a:cubicBezTo>
                  <a:lnTo>
                    <a:pt x="1275" y="2311"/>
                  </a:lnTo>
                  <a:lnTo>
                    <a:pt x="1323" y="2334"/>
                  </a:lnTo>
                  <a:cubicBezTo>
                    <a:pt x="1334" y="2358"/>
                    <a:pt x="1358" y="2382"/>
                    <a:pt x="1370" y="2406"/>
                  </a:cubicBezTo>
                  <a:lnTo>
                    <a:pt x="1430" y="2453"/>
                  </a:lnTo>
                  <a:cubicBezTo>
                    <a:pt x="1442" y="2489"/>
                    <a:pt x="1454" y="2525"/>
                    <a:pt x="1465" y="2561"/>
                  </a:cubicBezTo>
                  <a:lnTo>
                    <a:pt x="1596" y="2656"/>
                  </a:lnTo>
                  <a:lnTo>
                    <a:pt x="1608" y="2751"/>
                  </a:lnTo>
                  <a:lnTo>
                    <a:pt x="1584" y="2834"/>
                  </a:lnTo>
                  <a:lnTo>
                    <a:pt x="1656" y="2882"/>
                  </a:lnTo>
                  <a:lnTo>
                    <a:pt x="1727" y="3025"/>
                  </a:lnTo>
                  <a:lnTo>
                    <a:pt x="1823" y="3037"/>
                  </a:lnTo>
                  <a:cubicBezTo>
                    <a:pt x="1835" y="3025"/>
                    <a:pt x="1835" y="3025"/>
                    <a:pt x="1835" y="3013"/>
                  </a:cubicBezTo>
                  <a:lnTo>
                    <a:pt x="1918" y="3061"/>
                  </a:lnTo>
                  <a:lnTo>
                    <a:pt x="1894" y="3096"/>
                  </a:lnTo>
                  <a:lnTo>
                    <a:pt x="1799" y="3096"/>
                  </a:lnTo>
                  <a:lnTo>
                    <a:pt x="1846" y="3204"/>
                  </a:lnTo>
                  <a:lnTo>
                    <a:pt x="1930" y="3251"/>
                  </a:lnTo>
                  <a:lnTo>
                    <a:pt x="2013" y="3156"/>
                  </a:lnTo>
                  <a:lnTo>
                    <a:pt x="2013" y="3108"/>
                  </a:lnTo>
                  <a:lnTo>
                    <a:pt x="2073" y="3096"/>
                  </a:lnTo>
                  <a:lnTo>
                    <a:pt x="2049" y="3037"/>
                  </a:lnTo>
                  <a:lnTo>
                    <a:pt x="1954" y="3001"/>
                  </a:lnTo>
                  <a:lnTo>
                    <a:pt x="1894" y="2953"/>
                  </a:lnTo>
                  <a:lnTo>
                    <a:pt x="1787" y="2918"/>
                  </a:lnTo>
                  <a:lnTo>
                    <a:pt x="1811" y="2858"/>
                  </a:lnTo>
                  <a:cubicBezTo>
                    <a:pt x="1811" y="2811"/>
                    <a:pt x="1799" y="2751"/>
                    <a:pt x="1787" y="2703"/>
                  </a:cubicBezTo>
                  <a:lnTo>
                    <a:pt x="1787" y="2632"/>
                  </a:lnTo>
                  <a:lnTo>
                    <a:pt x="1858" y="2632"/>
                  </a:lnTo>
                  <a:lnTo>
                    <a:pt x="1894" y="2668"/>
                  </a:lnTo>
                  <a:lnTo>
                    <a:pt x="1977" y="2692"/>
                  </a:lnTo>
                  <a:cubicBezTo>
                    <a:pt x="1977" y="2680"/>
                    <a:pt x="1977" y="2668"/>
                    <a:pt x="1965" y="2656"/>
                  </a:cubicBezTo>
                  <a:cubicBezTo>
                    <a:pt x="1942" y="2632"/>
                    <a:pt x="1906" y="2596"/>
                    <a:pt x="1882" y="2572"/>
                  </a:cubicBezTo>
                  <a:lnTo>
                    <a:pt x="1763" y="2525"/>
                  </a:lnTo>
                  <a:cubicBezTo>
                    <a:pt x="1751" y="2489"/>
                    <a:pt x="1739" y="2453"/>
                    <a:pt x="1727" y="2430"/>
                  </a:cubicBezTo>
                  <a:lnTo>
                    <a:pt x="1668" y="2442"/>
                  </a:lnTo>
                  <a:cubicBezTo>
                    <a:pt x="1668" y="2465"/>
                    <a:pt x="1656" y="2489"/>
                    <a:pt x="1644" y="2513"/>
                  </a:cubicBezTo>
                  <a:lnTo>
                    <a:pt x="1561" y="2525"/>
                  </a:lnTo>
                  <a:cubicBezTo>
                    <a:pt x="1549" y="2501"/>
                    <a:pt x="1549" y="2489"/>
                    <a:pt x="1537" y="2465"/>
                  </a:cubicBezTo>
                  <a:lnTo>
                    <a:pt x="1573" y="2394"/>
                  </a:lnTo>
                  <a:cubicBezTo>
                    <a:pt x="1561" y="2358"/>
                    <a:pt x="1561" y="2311"/>
                    <a:pt x="1549" y="2275"/>
                  </a:cubicBezTo>
                  <a:lnTo>
                    <a:pt x="1418" y="2156"/>
                  </a:lnTo>
                  <a:lnTo>
                    <a:pt x="1311" y="2120"/>
                  </a:lnTo>
                  <a:lnTo>
                    <a:pt x="1144" y="2144"/>
                  </a:lnTo>
                  <a:lnTo>
                    <a:pt x="1096" y="2203"/>
                  </a:lnTo>
                  <a:lnTo>
                    <a:pt x="1013" y="2191"/>
                  </a:lnTo>
                  <a:lnTo>
                    <a:pt x="894" y="2120"/>
                  </a:lnTo>
                  <a:cubicBezTo>
                    <a:pt x="894" y="2084"/>
                    <a:pt x="882" y="2061"/>
                    <a:pt x="882" y="2025"/>
                  </a:cubicBezTo>
                  <a:lnTo>
                    <a:pt x="811" y="1953"/>
                  </a:lnTo>
                  <a:cubicBezTo>
                    <a:pt x="822" y="1918"/>
                    <a:pt x="834" y="1894"/>
                    <a:pt x="846" y="1870"/>
                  </a:cubicBezTo>
                  <a:lnTo>
                    <a:pt x="906" y="1834"/>
                  </a:lnTo>
                  <a:cubicBezTo>
                    <a:pt x="894" y="1810"/>
                    <a:pt x="870" y="1787"/>
                    <a:pt x="858" y="1763"/>
                  </a:cubicBezTo>
                  <a:cubicBezTo>
                    <a:pt x="846" y="1727"/>
                    <a:pt x="846" y="1680"/>
                    <a:pt x="846" y="1644"/>
                  </a:cubicBezTo>
                  <a:cubicBezTo>
                    <a:pt x="822" y="1620"/>
                    <a:pt x="811" y="1608"/>
                    <a:pt x="799" y="1584"/>
                  </a:cubicBezTo>
                  <a:lnTo>
                    <a:pt x="846" y="1501"/>
                  </a:lnTo>
                  <a:lnTo>
                    <a:pt x="930" y="1465"/>
                  </a:lnTo>
                  <a:cubicBezTo>
                    <a:pt x="930" y="1429"/>
                    <a:pt x="942" y="1406"/>
                    <a:pt x="953" y="1370"/>
                  </a:cubicBezTo>
                  <a:lnTo>
                    <a:pt x="1013" y="1322"/>
                  </a:lnTo>
                  <a:lnTo>
                    <a:pt x="1215" y="1263"/>
                  </a:lnTo>
                  <a:lnTo>
                    <a:pt x="1299" y="1263"/>
                  </a:lnTo>
                  <a:lnTo>
                    <a:pt x="1239" y="1310"/>
                  </a:lnTo>
                  <a:lnTo>
                    <a:pt x="1239" y="1346"/>
                  </a:lnTo>
                  <a:cubicBezTo>
                    <a:pt x="1287" y="1322"/>
                    <a:pt x="1323" y="1299"/>
                    <a:pt x="1370" y="1275"/>
                  </a:cubicBezTo>
                  <a:lnTo>
                    <a:pt x="1370" y="1179"/>
                  </a:lnTo>
                  <a:lnTo>
                    <a:pt x="1477" y="1084"/>
                  </a:lnTo>
                  <a:cubicBezTo>
                    <a:pt x="1513" y="1037"/>
                    <a:pt x="1549" y="977"/>
                    <a:pt x="1596" y="929"/>
                  </a:cubicBezTo>
                  <a:lnTo>
                    <a:pt x="1549" y="858"/>
                  </a:lnTo>
                  <a:lnTo>
                    <a:pt x="1549" y="751"/>
                  </a:lnTo>
                  <a:lnTo>
                    <a:pt x="1501" y="715"/>
                  </a:lnTo>
                  <a:cubicBezTo>
                    <a:pt x="1477" y="667"/>
                    <a:pt x="1465" y="608"/>
                    <a:pt x="1454" y="560"/>
                  </a:cubicBezTo>
                  <a:lnTo>
                    <a:pt x="1525" y="429"/>
                  </a:lnTo>
                  <a:lnTo>
                    <a:pt x="1608" y="394"/>
                  </a:lnTo>
                  <a:lnTo>
                    <a:pt x="1644" y="346"/>
                  </a:lnTo>
                  <a:cubicBezTo>
                    <a:pt x="1620" y="310"/>
                    <a:pt x="1608" y="286"/>
                    <a:pt x="1596" y="251"/>
                  </a:cubicBezTo>
                  <a:lnTo>
                    <a:pt x="1537" y="251"/>
                  </a:lnTo>
                  <a:lnTo>
                    <a:pt x="1525" y="286"/>
                  </a:lnTo>
                  <a:lnTo>
                    <a:pt x="1430" y="298"/>
                  </a:lnTo>
                  <a:lnTo>
                    <a:pt x="1275" y="251"/>
                  </a:lnTo>
                  <a:lnTo>
                    <a:pt x="1227" y="275"/>
                  </a:lnTo>
                  <a:lnTo>
                    <a:pt x="1168" y="215"/>
                  </a:lnTo>
                  <a:lnTo>
                    <a:pt x="1096" y="108"/>
                  </a:lnTo>
                  <a:lnTo>
                    <a:pt x="906" y="13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30"/>
            <p:cNvSpPr/>
            <p:nvPr/>
          </p:nvSpPr>
          <p:spPr>
            <a:xfrm>
              <a:off x="5481325" y="3427050"/>
              <a:ext cx="10150" cy="5075"/>
            </a:xfrm>
            <a:custGeom>
              <a:avLst/>
              <a:gdLst/>
              <a:ahLst/>
              <a:cxnLst/>
              <a:rect l="l" t="t" r="r" b="b"/>
              <a:pathLst>
                <a:path w="406" h="203" extrusionOk="0">
                  <a:moveTo>
                    <a:pt x="298" y="0"/>
                  </a:moveTo>
                  <a:lnTo>
                    <a:pt x="96" y="12"/>
                  </a:lnTo>
                  <a:lnTo>
                    <a:pt x="1" y="60"/>
                  </a:lnTo>
                  <a:cubicBezTo>
                    <a:pt x="13" y="83"/>
                    <a:pt x="24" y="107"/>
                    <a:pt x="36" y="131"/>
                  </a:cubicBezTo>
                  <a:cubicBezTo>
                    <a:pt x="48" y="155"/>
                    <a:pt x="24" y="155"/>
                    <a:pt x="13" y="167"/>
                  </a:cubicBezTo>
                  <a:lnTo>
                    <a:pt x="143" y="202"/>
                  </a:lnTo>
                  <a:lnTo>
                    <a:pt x="322" y="202"/>
                  </a:lnTo>
                  <a:lnTo>
                    <a:pt x="382" y="167"/>
                  </a:lnTo>
                  <a:cubicBezTo>
                    <a:pt x="394" y="143"/>
                    <a:pt x="394" y="107"/>
                    <a:pt x="405" y="83"/>
                  </a:cubicBezTo>
                  <a:cubicBezTo>
                    <a:pt x="405" y="48"/>
                    <a:pt x="370" y="48"/>
                    <a:pt x="358" y="24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30"/>
            <p:cNvSpPr/>
            <p:nvPr/>
          </p:nvSpPr>
          <p:spPr>
            <a:xfrm>
              <a:off x="5492650" y="3414825"/>
              <a:ext cx="9550" cy="16400"/>
            </a:xfrm>
            <a:custGeom>
              <a:avLst/>
              <a:gdLst/>
              <a:ahLst/>
              <a:cxnLst/>
              <a:rect l="l" t="t" r="r" b="b"/>
              <a:pathLst>
                <a:path w="382" h="656" extrusionOk="0">
                  <a:moveTo>
                    <a:pt x="12" y="1"/>
                  </a:moveTo>
                  <a:cubicBezTo>
                    <a:pt x="12" y="37"/>
                    <a:pt x="12" y="60"/>
                    <a:pt x="24" y="96"/>
                  </a:cubicBezTo>
                  <a:cubicBezTo>
                    <a:pt x="36" y="120"/>
                    <a:pt x="0" y="144"/>
                    <a:pt x="0" y="168"/>
                  </a:cubicBezTo>
                  <a:lnTo>
                    <a:pt x="36" y="239"/>
                  </a:lnTo>
                  <a:lnTo>
                    <a:pt x="107" y="215"/>
                  </a:lnTo>
                  <a:lnTo>
                    <a:pt x="155" y="287"/>
                  </a:lnTo>
                  <a:cubicBezTo>
                    <a:pt x="131" y="310"/>
                    <a:pt x="119" y="346"/>
                    <a:pt x="107" y="382"/>
                  </a:cubicBezTo>
                  <a:lnTo>
                    <a:pt x="131" y="465"/>
                  </a:lnTo>
                  <a:cubicBezTo>
                    <a:pt x="119" y="501"/>
                    <a:pt x="107" y="549"/>
                    <a:pt x="95" y="584"/>
                  </a:cubicBezTo>
                  <a:lnTo>
                    <a:pt x="167" y="656"/>
                  </a:lnTo>
                  <a:cubicBezTo>
                    <a:pt x="179" y="620"/>
                    <a:pt x="202" y="584"/>
                    <a:pt x="214" y="549"/>
                  </a:cubicBezTo>
                  <a:lnTo>
                    <a:pt x="250" y="632"/>
                  </a:lnTo>
                  <a:lnTo>
                    <a:pt x="345" y="644"/>
                  </a:lnTo>
                  <a:cubicBezTo>
                    <a:pt x="357" y="632"/>
                    <a:pt x="369" y="608"/>
                    <a:pt x="381" y="596"/>
                  </a:cubicBezTo>
                  <a:cubicBezTo>
                    <a:pt x="369" y="537"/>
                    <a:pt x="357" y="489"/>
                    <a:pt x="333" y="441"/>
                  </a:cubicBezTo>
                  <a:lnTo>
                    <a:pt x="274" y="382"/>
                  </a:lnTo>
                  <a:cubicBezTo>
                    <a:pt x="286" y="346"/>
                    <a:pt x="298" y="299"/>
                    <a:pt x="298" y="263"/>
                  </a:cubicBezTo>
                  <a:cubicBezTo>
                    <a:pt x="310" y="215"/>
                    <a:pt x="286" y="180"/>
                    <a:pt x="286" y="144"/>
                  </a:cubicBezTo>
                  <a:cubicBezTo>
                    <a:pt x="286" y="132"/>
                    <a:pt x="286" y="120"/>
                    <a:pt x="286" y="108"/>
                  </a:cubicBezTo>
                  <a:lnTo>
                    <a:pt x="167" y="96"/>
                  </a:lnTo>
                  <a:lnTo>
                    <a:pt x="83" y="2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30"/>
            <p:cNvSpPr/>
            <p:nvPr/>
          </p:nvSpPr>
          <p:spPr>
            <a:xfrm>
              <a:off x="5499475" y="3431800"/>
              <a:ext cx="1825" cy="3600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49" y="1"/>
                  </a:moveTo>
                  <a:lnTo>
                    <a:pt x="1" y="60"/>
                  </a:lnTo>
                  <a:lnTo>
                    <a:pt x="49" y="143"/>
                  </a:lnTo>
                  <a:cubicBezTo>
                    <a:pt x="49" y="132"/>
                    <a:pt x="60" y="108"/>
                    <a:pt x="72" y="84"/>
                  </a:cubicBezTo>
                  <a:cubicBezTo>
                    <a:pt x="72" y="72"/>
                    <a:pt x="49" y="36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30"/>
            <p:cNvSpPr/>
            <p:nvPr/>
          </p:nvSpPr>
          <p:spPr>
            <a:xfrm>
              <a:off x="5489650" y="3421075"/>
              <a:ext cx="1225" cy="1825"/>
            </a:xfrm>
            <a:custGeom>
              <a:avLst/>
              <a:gdLst/>
              <a:ahLst/>
              <a:cxnLst/>
              <a:rect l="l" t="t" r="r" b="b"/>
              <a:pathLst>
                <a:path w="49" h="73" extrusionOk="0">
                  <a:moveTo>
                    <a:pt x="49" y="1"/>
                  </a:moveTo>
                  <a:lnTo>
                    <a:pt x="1" y="25"/>
                  </a:lnTo>
                  <a:cubicBezTo>
                    <a:pt x="1" y="37"/>
                    <a:pt x="13" y="49"/>
                    <a:pt x="13" y="72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30"/>
            <p:cNvSpPr/>
            <p:nvPr/>
          </p:nvSpPr>
          <p:spPr>
            <a:xfrm>
              <a:off x="5389650" y="3391325"/>
              <a:ext cx="38125" cy="20850"/>
            </a:xfrm>
            <a:custGeom>
              <a:avLst/>
              <a:gdLst/>
              <a:ahLst/>
              <a:cxnLst/>
              <a:rect l="l" t="t" r="r" b="b"/>
              <a:pathLst>
                <a:path w="1525" h="834" extrusionOk="0">
                  <a:moveTo>
                    <a:pt x="1465" y="0"/>
                  </a:moveTo>
                  <a:lnTo>
                    <a:pt x="1394" y="107"/>
                  </a:lnTo>
                  <a:lnTo>
                    <a:pt x="1370" y="227"/>
                  </a:lnTo>
                  <a:cubicBezTo>
                    <a:pt x="1346" y="203"/>
                    <a:pt x="1322" y="191"/>
                    <a:pt x="1310" y="167"/>
                  </a:cubicBezTo>
                  <a:lnTo>
                    <a:pt x="1310" y="167"/>
                  </a:lnTo>
                  <a:cubicBezTo>
                    <a:pt x="1322" y="203"/>
                    <a:pt x="1334" y="227"/>
                    <a:pt x="1346" y="262"/>
                  </a:cubicBezTo>
                  <a:lnTo>
                    <a:pt x="1322" y="310"/>
                  </a:lnTo>
                  <a:lnTo>
                    <a:pt x="1203" y="358"/>
                  </a:lnTo>
                  <a:lnTo>
                    <a:pt x="1143" y="334"/>
                  </a:lnTo>
                  <a:lnTo>
                    <a:pt x="1013" y="381"/>
                  </a:lnTo>
                  <a:lnTo>
                    <a:pt x="989" y="429"/>
                  </a:lnTo>
                  <a:lnTo>
                    <a:pt x="858" y="441"/>
                  </a:lnTo>
                  <a:lnTo>
                    <a:pt x="703" y="572"/>
                  </a:lnTo>
                  <a:lnTo>
                    <a:pt x="512" y="631"/>
                  </a:lnTo>
                  <a:lnTo>
                    <a:pt x="417" y="608"/>
                  </a:lnTo>
                  <a:lnTo>
                    <a:pt x="310" y="691"/>
                  </a:lnTo>
                  <a:lnTo>
                    <a:pt x="251" y="679"/>
                  </a:lnTo>
                  <a:lnTo>
                    <a:pt x="48" y="774"/>
                  </a:lnTo>
                  <a:lnTo>
                    <a:pt x="0" y="810"/>
                  </a:lnTo>
                  <a:cubicBezTo>
                    <a:pt x="0" y="810"/>
                    <a:pt x="0" y="822"/>
                    <a:pt x="0" y="834"/>
                  </a:cubicBezTo>
                  <a:lnTo>
                    <a:pt x="120" y="810"/>
                  </a:lnTo>
                  <a:lnTo>
                    <a:pt x="191" y="822"/>
                  </a:lnTo>
                  <a:lnTo>
                    <a:pt x="286" y="798"/>
                  </a:lnTo>
                  <a:lnTo>
                    <a:pt x="405" y="798"/>
                  </a:lnTo>
                  <a:lnTo>
                    <a:pt x="572" y="703"/>
                  </a:lnTo>
                  <a:lnTo>
                    <a:pt x="703" y="715"/>
                  </a:lnTo>
                  <a:lnTo>
                    <a:pt x="798" y="691"/>
                  </a:lnTo>
                  <a:lnTo>
                    <a:pt x="822" y="655"/>
                  </a:lnTo>
                  <a:lnTo>
                    <a:pt x="917" y="619"/>
                  </a:lnTo>
                  <a:cubicBezTo>
                    <a:pt x="929" y="584"/>
                    <a:pt x="953" y="536"/>
                    <a:pt x="965" y="500"/>
                  </a:cubicBezTo>
                  <a:lnTo>
                    <a:pt x="1048" y="477"/>
                  </a:lnTo>
                  <a:lnTo>
                    <a:pt x="1203" y="512"/>
                  </a:lnTo>
                  <a:lnTo>
                    <a:pt x="1274" y="453"/>
                  </a:lnTo>
                  <a:lnTo>
                    <a:pt x="1370" y="429"/>
                  </a:lnTo>
                  <a:lnTo>
                    <a:pt x="1453" y="441"/>
                  </a:lnTo>
                  <a:lnTo>
                    <a:pt x="1524" y="393"/>
                  </a:lnTo>
                  <a:cubicBezTo>
                    <a:pt x="1524" y="358"/>
                    <a:pt x="1501" y="322"/>
                    <a:pt x="1501" y="286"/>
                  </a:cubicBezTo>
                  <a:cubicBezTo>
                    <a:pt x="1489" y="238"/>
                    <a:pt x="1465" y="215"/>
                    <a:pt x="1453" y="191"/>
                  </a:cubicBezTo>
                  <a:lnTo>
                    <a:pt x="1489" y="119"/>
                  </a:lnTo>
                  <a:lnTo>
                    <a:pt x="1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30"/>
            <p:cNvSpPr/>
            <p:nvPr/>
          </p:nvSpPr>
          <p:spPr>
            <a:xfrm>
              <a:off x="5492650" y="3412450"/>
              <a:ext cx="4775" cy="2400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60" y="1"/>
                  </a:moveTo>
                  <a:lnTo>
                    <a:pt x="0" y="13"/>
                  </a:lnTo>
                  <a:cubicBezTo>
                    <a:pt x="24" y="36"/>
                    <a:pt x="36" y="60"/>
                    <a:pt x="60" y="72"/>
                  </a:cubicBezTo>
                  <a:lnTo>
                    <a:pt x="143" y="96"/>
                  </a:lnTo>
                  <a:lnTo>
                    <a:pt x="191" y="36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30"/>
            <p:cNvSpPr/>
            <p:nvPr/>
          </p:nvSpPr>
          <p:spPr>
            <a:xfrm>
              <a:off x="5479850" y="3389225"/>
              <a:ext cx="3300" cy="5100"/>
            </a:xfrm>
            <a:custGeom>
              <a:avLst/>
              <a:gdLst/>
              <a:ahLst/>
              <a:cxnLst/>
              <a:rect l="l" t="t" r="r" b="b"/>
              <a:pathLst>
                <a:path w="132" h="204" extrusionOk="0">
                  <a:moveTo>
                    <a:pt x="12" y="1"/>
                  </a:moveTo>
                  <a:cubicBezTo>
                    <a:pt x="12" y="25"/>
                    <a:pt x="0" y="37"/>
                    <a:pt x="0" y="49"/>
                  </a:cubicBezTo>
                  <a:lnTo>
                    <a:pt x="95" y="203"/>
                  </a:lnTo>
                  <a:lnTo>
                    <a:pt x="131" y="180"/>
                  </a:lnTo>
                  <a:lnTo>
                    <a:pt x="131" y="132"/>
                  </a:lnTo>
                  <a:lnTo>
                    <a:pt x="60" y="1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30"/>
            <p:cNvSpPr/>
            <p:nvPr/>
          </p:nvSpPr>
          <p:spPr>
            <a:xfrm>
              <a:off x="5495925" y="3401750"/>
              <a:ext cx="15200" cy="22325"/>
            </a:xfrm>
            <a:custGeom>
              <a:avLst/>
              <a:gdLst/>
              <a:ahLst/>
              <a:cxnLst/>
              <a:rect l="l" t="t" r="r" b="b"/>
              <a:pathLst>
                <a:path w="608" h="893" extrusionOk="0">
                  <a:moveTo>
                    <a:pt x="24" y="0"/>
                  </a:moveTo>
                  <a:lnTo>
                    <a:pt x="0" y="48"/>
                  </a:lnTo>
                  <a:cubicBezTo>
                    <a:pt x="12" y="95"/>
                    <a:pt x="24" y="155"/>
                    <a:pt x="36" y="202"/>
                  </a:cubicBezTo>
                  <a:lnTo>
                    <a:pt x="143" y="322"/>
                  </a:lnTo>
                  <a:lnTo>
                    <a:pt x="214" y="476"/>
                  </a:lnTo>
                  <a:cubicBezTo>
                    <a:pt x="226" y="488"/>
                    <a:pt x="250" y="500"/>
                    <a:pt x="262" y="512"/>
                  </a:cubicBezTo>
                  <a:lnTo>
                    <a:pt x="226" y="548"/>
                  </a:lnTo>
                  <a:lnTo>
                    <a:pt x="167" y="572"/>
                  </a:lnTo>
                  <a:lnTo>
                    <a:pt x="143" y="583"/>
                  </a:lnTo>
                  <a:lnTo>
                    <a:pt x="191" y="583"/>
                  </a:lnTo>
                  <a:cubicBezTo>
                    <a:pt x="202" y="595"/>
                    <a:pt x="202" y="607"/>
                    <a:pt x="202" y="607"/>
                  </a:cubicBezTo>
                  <a:lnTo>
                    <a:pt x="238" y="643"/>
                  </a:lnTo>
                  <a:lnTo>
                    <a:pt x="310" y="714"/>
                  </a:lnTo>
                  <a:cubicBezTo>
                    <a:pt x="310" y="738"/>
                    <a:pt x="310" y="762"/>
                    <a:pt x="310" y="774"/>
                  </a:cubicBezTo>
                  <a:lnTo>
                    <a:pt x="464" y="845"/>
                  </a:lnTo>
                  <a:lnTo>
                    <a:pt x="488" y="869"/>
                  </a:lnTo>
                  <a:lnTo>
                    <a:pt x="524" y="857"/>
                  </a:lnTo>
                  <a:lnTo>
                    <a:pt x="572" y="893"/>
                  </a:lnTo>
                  <a:cubicBezTo>
                    <a:pt x="560" y="869"/>
                    <a:pt x="548" y="845"/>
                    <a:pt x="536" y="833"/>
                  </a:cubicBezTo>
                  <a:cubicBezTo>
                    <a:pt x="524" y="810"/>
                    <a:pt x="536" y="774"/>
                    <a:pt x="536" y="750"/>
                  </a:cubicBezTo>
                  <a:cubicBezTo>
                    <a:pt x="536" y="726"/>
                    <a:pt x="512" y="714"/>
                    <a:pt x="500" y="691"/>
                  </a:cubicBezTo>
                  <a:lnTo>
                    <a:pt x="548" y="583"/>
                  </a:lnTo>
                  <a:lnTo>
                    <a:pt x="583" y="441"/>
                  </a:lnTo>
                  <a:lnTo>
                    <a:pt x="607" y="405"/>
                  </a:lnTo>
                  <a:cubicBezTo>
                    <a:pt x="595" y="393"/>
                    <a:pt x="583" y="381"/>
                    <a:pt x="572" y="369"/>
                  </a:cubicBezTo>
                  <a:lnTo>
                    <a:pt x="524" y="250"/>
                  </a:lnTo>
                  <a:lnTo>
                    <a:pt x="500" y="155"/>
                  </a:lnTo>
                  <a:lnTo>
                    <a:pt x="429" y="131"/>
                  </a:lnTo>
                  <a:lnTo>
                    <a:pt x="393" y="131"/>
                  </a:lnTo>
                  <a:lnTo>
                    <a:pt x="357" y="95"/>
                  </a:lnTo>
                  <a:lnTo>
                    <a:pt x="298" y="83"/>
                  </a:lnTo>
                  <a:lnTo>
                    <a:pt x="250" y="95"/>
                  </a:lnTo>
                  <a:lnTo>
                    <a:pt x="143" y="60"/>
                  </a:lnTo>
                  <a:lnTo>
                    <a:pt x="60" y="36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30"/>
            <p:cNvSpPr/>
            <p:nvPr/>
          </p:nvSpPr>
          <p:spPr>
            <a:xfrm>
              <a:off x="5495925" y="3385075"/>
              <a:ext cx="5975" cy="6275"/>
            </a:xfrm>
            <a:custGeom>
              <a:avLst/>
              <a:gdLst/>
              <a:ahLst/>
              <a:cxnLst/>
              <a:rect l="l" t="t" r="r" b="b"/>
              <a:pathLst>
                <a:path w="239" h="251" extrusionOk="0">
                  <a:moveTo>
                    <a:pt x="167" y="0"/>
                  </a:moveTo>
                  <a:lnTo>
                    <a:pt x="107" y="12"/>
                  </a:lnTo>
                  <a:cubicBezTo>
                    <a:pt x="107" y="36"/>
                    <a:pt x="95" y="72"/>
                    <a:pt x="95" y="107"/>
                  </a:cubicBezTo>
                  <a:lnTo>
                    <a:pt x="48" y="155"/>
                  </a:lnTo>
                  <a:lnTo>
                    <a:pt x="0" y="155"/>
                  </a:lnTo>
                  <a:lnTo>
                    <a:pt x="24" y="215"/>
                  </a:lnTo>
                  <a:lnTo>
                    <a:pt x="179" y="250"/>
                  </a:lnTo>
                  <a:lnTo>
                    <a:pt x="238" y="179"/>
                  </a:lnTo>
                  <a:lnTo>
                    <a:pt x="226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30"/>
            <p:cNvSpPr/>
            <p:nvPr/>
          </p:nvSpPr>
          <p:spPr>
            <a:xfrm>
              <a:off x="5470025" y="3363350"/>
              <a:ext cx="5375" cy="5375"/>
            </a:xfrm>
            <a:custGeom>
              <a:avLst/>
              <a:gdLst/>
              <a:ahLst/>
              <a:cxnLst/>
              <a:rect l="l" t="t" r="r" b="b"/>
              <a:pathLst>
                <a:path w="215" h="215" extrusionOk="0">
                  <a:moveTo>
                    <a:pt x="167" y="0"/>
                  </a:moveTo>
                  <a:lnTo>
                    <a:pt x="12" y="12"/>
                  </a:lnTo>
                  <a:cubicBezTo>
                    <a:pt x="12" y="48"/>
                    <a:pt x="24" y="83"/>
                    <a:pt x="24" y="131"/>
                  </a:cubicBezTo>
                  <a:lnTo>
                    <a:pt x="0" y="155"/>
                  </a:lnTo>
                  <a:lnTo>
                    <a:pt x="0" y="214"/>
                  </a:lnTo>
                  <a:lnTo>
                    <a:pt x="84" y="191"/>
                  </a:lnTo>
                  <a:cubicBezTo>
                    <a:pt x="107" y="155"/>
                    <a:pt x="119" y="119"/>
                    <a:pt x="143" y="83"/>
                  </a:cubicBezTo>
                  <a:lnTo>
                    <a:pt x="214" y="6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30"/>
            <p:cNvSpPr/>
            <p:nvPr/>
          </p:nvSpPr>
          <p:spPr>
            <a:xfrm>
              <a:off x="5469725" y="3371675"/>
              <a:ext cx="1800" cy="3300"/>
            </a:xfrm>
            <a:custGeom>
              <a:avLst/>
              <a:gdLst/>
              <a:ahLst/>
              <a:cxnLst/>
              <a:rect l="l" t="t" r="r" b="b"/>
              <a:pathLst>
                <a:path w="72" h="132" extrusionOk="0">
                  <a:moveTo>
                    <a:pt x="12" y="1"/>
                  </a:moveTo>
                  <a:cubicBezTo>
                    <a:pt x="12" y="24"/>
                    <a:pt x="0" y="48"/>
                    <a:pt x="0" y="72"/>
                  </a:cubicBezTo>
                  <a:lnTo>
                    <a:pt x="72" y="131"/>
                  </a:lnTo>
                  <a:lnTo>
                    <a:pt x="72" y="60"/>
                  </a:lnTo>
                  <a:cubicBezTo>
                    <a:pt x="72" y="36"/>
                    <a:pt x="24" y="24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30"/>
            <p:cNvSpPr/>
            <p:nvPr/>
          </p:nvSpPr>
          <p:spPr>
            <a:xfrm>
              <a:off x="5480425" y="332017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96" y="1"/>
                  </a:moveTo>
                  <a:cubicBezTo>
                    <a:pt x="60" y="13"/>
                    <a:pt x="37" y="25"/>
                    <a:pt x="1" y="36"/>
                  </a:cubicBezTo>
                  <a:cubicBezTo>
                    <a:pt x="25" y="60"/>
                    <a:pt x="37" y="72"/>
                    <a:pt x="49" y="96"/>
                  </a:cubicBezTo>
                  <a:lnTo>
                    <a:pt x="120" y="48"/>
                  </a:lnTo>
                  <a:cubicBezTo>
                    <a:pt x="108" y="36"/>
                    <a:pt x="96" y="25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30"/>
            <p:cNvSpPr/>
            <p:nvPr/>
          </p:nvSpPr>
          <p:spPr>
            <a:xfrm>
              <a:off x="5465550" y="3379125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72" y="0"/>
                  </a:moveTo>
                  <a:lnTo>
                    <a:pt x="1" y="36"/>
                  </a:lnTo>
                  <a:lnTo>
                    <a:pt x="1" y="95"/>
                  </a:lnTo>
                  <a:cubicBezTo>
                    <a:pt x="36" y="131"/>
                    <a:pt x="72" y="167"/>
                    <a:pt x="96" y="203"/>
                  </a:cubicBezTo>
                  <a:lnTo>
                    <a:pt x="143" y="167"/>
                  </a:lnTo>
                  <a:lnTo>
                    <a:pt x="203" y="143"/>
                  </a:lnTo>
                  <a:cubicBezTo>
                    <a:pt x="191" y="119"/>
                    <a:pt x="179" y="84"/>
                    <a:pt x="167" y="6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30"/>
            <p:cNvSpPr/>
            <p:nvPr/>
          </p:nvSpPr>
          <p:spPr>
            <a:xfrm>
              <a:off x="5476275" y="3313325"/>
              <a:ext cx="2400" cy="2125"/>
            </a:xfrm>
            <a:custGeom>
              <a:avLst/>
              <a:gdLst/>
              <a:ahLst/>
              <a:cxnLst/>
              <a:rect l="l" t="t" r="r" b="b"/>
              <a:pathLst>
                <a:path w="96" h="85" extrusionOk="0">
                  <a:moveTo>
                    <a:pt x="95" y="1"/>
                  </a:moveTo>
                  <a:lnTo>
                    <a:pt x="0" y="13"/>
                  </a:lnTo>
                  <a:lnTo>
                    <a:pt x="48" y="84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30"/>
            <p:cNvSpPr/>
            <p:nvPr/>
          </p:nvSpPr>
          <p:spPr>
            <a:xfrm>
              <a:off x="5442325" y="3367500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13" y="1"/>
                  </a:moveTo>
                  <a:lnTo>
                    <a:pt x="1" y="60"/>
                  </a:lnTo>
                  <a:lnTo>
                    <a:pt x="120" y="144"/>
                  </a:lnTo>
                  <a:lnTo>
                    <a:pt x="156" y="132"/>
                  </a:lnTo>
                  <a:lnTo>
                    <a:pt x="84" y="2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30"/>
            <p:cNvSpPr/>
            <p:nvPr/>
          </p:nvSpPr>
          <p:spPr>
            <a:xfrm>
              <a:off x="5472400" y="3319000"/>
              <a:ext cx="3300" cy="1200"/>
            </a:xfrm>
            <a:custGeom>
              <a:avLst/>
              <a:gdLst/>
              <a:ahLst/>
              <a:cxnLst/>
              <a:rect l="l" t="t" r="r" b="b"/>
              <a:pathLst>
                <a:path w="132" h="48" extrusionOk="0">
                  <a:moveTo>
                    <a:pt x="0" y="0"/>
                  </a:moveTo>
                  <a:lnTo>
                    <a:pt x="36" y="48"/>
                  </a:lnTo>
                  <a:lnTo>
                    <a:pt x="131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30"/>
            <p:cNvSpPr/>
            <p:nvPr/>
          </p:nvSpPr>
          <p:spPr>
            <a:xfrm>
              <a:off x="5434000" y="338270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48" y="0"/>
                  </a:moveTo>
                  <a:lnTo>
                    <a:pt x="1" y="24"/>
                  </a:lnTo>
                  <a:cubicBezTo>
                    <a:pt x="1" y="48"/>
                    <a:pt x="1" y="71"/>
                    <a:pt x="12" y="95"/>
                  </a:cubicBezTo>
                  <a:lnTo>
                    <a:pt x="48" y="155"/>
                  </a:lnTo>
                  <a:lnTo>
                    <a:pt x="155" y="191"/>
                  </a:lnTo>
                  <a:lnTo>
                    <a:pt x="215" y="238"/>
                  </a:lnTo>
                  <a:lnTo>
                    <a:pt x="274" y="214"/>
                  </a:lnTo>
                  <a:lnTo>
                    <a:pt x="274" y="167"/>
                  </a:lnTo>
                  <a:lnTo>
                    <a:pt x="167" y="119"/>
                  </a:lnTo>
                  <a:lnTo>
                    <a:pt x="131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30"/>
            <p:cNvSpPr/>
            <p:nvPr/>
          </p:nvSpPr>
          <p:spPr>
            <a:xfrm>
              <a:off x="5378050" y="3463650"/>
              <a:ext cx="2700" cy="1225"/>
            </a:xfrm>
            <a:custGeom>
              <a:avLst/>
              <a:gdLst/>
              <a:ahLst/>
              <a:cxnLst/>
              <a:rect l="l" t="t" r="r" b="b"/>
              <a:pathLst>
                <a:path w="108" h="49" extrusionOk="0">
                  <a:moveTo>
                    <a:pt x="0" y="1"/>
                  </a:moveTo>
                  <a:lnTo>
                    <a:pt x="72" y="48"/>
                  </a:lnTo>
                  <a:lnTo>
                    <a:pt x="107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30"/>
            <p:cNvSpPr/>
            <p:nvPr/>
          </p:nvSpPr>
          <p:spPr>
            <a:xfrm>
              <a:off x="5380125" y="3459175"/>
              <a:ext cx="1225" cy="1525"/>
            </a:xfrm>
            <a:custGeom>
              <a:avLst/>
              <a:gdLst/>
              <a:ahLst/>
              <a:cxnLst/>
              <a:rect l="l" t="t" r="r" b="b"/>
              <a:pathLst>
                <a:path w="49" h="61" extrusionOk="0">
                  <a:moveTo>
                    <a:pt x="36" y="1"/>
                  </a:moveTo>
                  <a:lnTo>
                    <a:pt x="0" y="25"/>
                  </a:lnTo>
                  <a:cubicBezTo>
                    <a:pt x="12" y="37"/>
                    <a:pt x="36" y="37"/>
                    <a:pt x="48" y="60"/>
                  </a:cubicBezTo>
                  <a:cubicBezTo>
                    <a:pt x="48" y="37"/>
                    <a:pt x="36" y="25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30"/>
            <p:cNvSpPr/>
            <p:nvPr/>
          </p:nvSpPr>
          <p:spPr>
            <a:xfrm>
              <a:off x="5501575" y="3634500"/>
              <a:ext cx="1500" cy="325"/>
            </a:xfrm>
            <a:custGeom>
              <a:avLst/>
              <a:gdLst/>
              <a:ahLst/>
              <a:cxnLst/>
              <a:rect l="l" t="t" r="r" b="b"/>
              <a:pathLst>
                <a:path w="60" h="13" extrusionOk="0">
                  <a:moveTo>
                    <a:pt x="0" y="1"/>
                  </a:moveTo>
                  <a:lnTo>
                    <a:pt x="36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30"/>
            <p:cNvSpPr/>
            <p:nvPr/>
          </p:nvSpPr>
          <p:spPr>
            <a:xfrm>
              <a:off x="5381025" y="3458300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12" y="0"/>
                  </a:moveTo>
                  <a:lnTo>
                    <a:pt x="0" y="12"/>
                  </a:lnTo>
                  <a:cubicBezTo>
                    <a:pt x="0" y="36"/>
                    <a:pt x="12" y="48"/>
                    <a:pt x="12" y="60"/>
                  </a:cubicBezTo>
                  <a:lnTo>
                    <a:pt x="107" y="95"/>
                  </a:lnTo>
                  <a:cubicBezTo>
                    <a:pt x="107" y="84"/>
                    <a:pt x="107" y="72"/>
                    <a:pt x="107" y="72"/>
                  </a:cubicBezTo>
                  <a:cubicBezTo>
                    <a:pt x="72" y="48"/>
                    <a:pt x="36" y="24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30"/>
            <p:cNvSpPr/>
            <p:nvPr/>
          </p:nvSpPr>
          <p:spPr>
            <a:xfrm>
              <a:off x="5498300" y="3497000"/>
              <a:ext cx="3300" cy="4475"/>
            </a:xfrm>
            <a:custGeom>
              <a:avLst/>
              <a:gdLst/>
              <a:ahLst/>
              <a:cxnLst/>
              <a:rect l="l" t="t" r="r" b="b"/>
              <a:pathLst>
                <a:path w="132" h="179" extrusionOk="0">
                  <a:moveTo>
                    <a:pt x="12" y="0"/>
                  </a:moveTo>
                  <a:lnTo>
                    <a:pt x="12" y="107"/>
                  </a:lnTo>
                  <a:cubicBezTo>
                    <a:pt x="12" y="131"/>
                    <a:pt x="0" y="155"/>
                    <a:pt x="0" y="179"/>
                  </a:cubicBezTo>
                  <a:lnTo>
                    <a:pt x="48" y="179"/>
                  </a:lnTo>
                  <a:lnTo>
                    <a:pt x="131" y="143"/>
                  </a:lnTo>
                  <a:lnTo>
                    <a:pt x="131" y="6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30"/>
            <p:cNvSpPr/>
            <p:nvPr/>
          </p:nvSpPr>
          <p:spPr>
            <a:xfrm>
              <a:off x="5405125" y="3458600"/>
              <a:ext cx="1225" cy="3000"/>
            </a:xfrm>
            <a:custGeom>
              <a:avLst/>
              <a:gdLst/>
              <a:ahLst/>
              <a:cxnLst/>
              <a:rect l="l" t="t" r="r" b="b"/>
              <a:pathLst>
                <a:path w="49" h="120" extrusionOk="0">
                  <a:moveTo>
                    <a:pt x="36" y="0"/>
                  </a:moveTo>
                  <a:lnTo>
                    <a:pt x="1" y="36"/>
                  </a:lnTo>
                  <a:lnTo>
                    <a:pt x="13" y="119"/>
                  </a:lnTo>
                  <a:cubicBezTo>
                    <a:pt x="13" y="107"/>
                    <a:pt x="24" y="83"/>
                    <a:pt x="36" y="60"/>
                  </a:cubicBezTo>
                  <a:cubicBezTo>
                    <a:pt x="48" y="48"/>
                    <a:pt x="48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30"/>
            <p:cNvSpPr/>
            <p:nvPr/>
          </p:nvSpPr>
          <p:spPr>
            <a:xfrm>
              <a:off x="5437575" y="3612475"/>
              <a:ext cx="13125" cy="5975"/>
            </a:xfrm>
            <a:custGeom>
              <a:avLst/>
              <a:gdLst/>
              <a:ahLst/>
              <a:cxnLst/>
              <a:rect l="l" t="t" r="r" b="b"/>
              <a:pathLst>
                <a:path w="525" h="239" extrusionOk="0">
                  <a:moveTo>
                    <a:pt x="72" y="1"/>
                  </a:moveTo>
                  <a:lnTo>
                    <a:pt x="0" y="72"/>
                  </a:lnTo>
                  <a:lnTo>
                    <a:pt x="12" y="108"/>
                  </a:lnTo>
                  <a:lnTo>
                    <a:pt x="131" y="96"/>
                  </a:lnTo>
                  <a:lnTo>
                    <a:pt x="274" y="179"/>
                  </a:lnTo>
                  <a:cubicBezTo>
                    <a:pt x="286" y="203"/>
                    <a:pt x="298" y="215"/>
                    <a:pt x="322" y="239"/>
                  </a:cubicBezTo>
                  <a:lnTo>
                    <a:pt x="358" y="203"/>
                  </a:lnTo>
                  <a:lnTo>
                    <a:pt x="441" y="191"/>
                  </a:lnTo>
                  <a:lnTo>
                    <a:pt x="524" y="191"/>
                  </a:lnTo>
                  <a:lnTo>
                    <a:pt x="524" y="144"/>
                  </a:lnTo>
                  <a:lnTo>
                    <a:pt x="453" y="84"/>
                  </a:lnTo>
                  <a:lnTo>
                    <a:pt x="369" y="108"/>
                  </a:lnTo>
                  <a:lnTo>
                    <a:pt x="191" y="48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30"/>
            <p:cNvSpPr/>
            <p:nvPr/>
          </p:nvSpPr>
          <p:spPr>
            <a:xfrm>
              <a:off x="5411375" y="3456800"/>
              <a:ext cx="7175" cy="2700"/>
            </a:xfrm>
            <a:custGeom>
              <a:avLst/>
              <a:gdLst/>
              <a:ahLst/>
              <a:cxnLst/>
              <a:rect l="l" t="t" r="r" b="b"/>
              <a:pathLst>
                <a:path w="287" h="108" extrusionOk="0">
                  <a:moveTo>
                    <a:pt x="203" y="1"/>
                  </a:moveTo>
                  <a:lnTo>
                    <a:pt x="1" y="48"/>
                  </a:lnTo>
                  <a:lnTo>
                    <a:pt x="13" y="84"/>
                  </a:lnTo>
                  <a:lnTo>
                    <a:pt x="132" y="108"/>
                  </a:lnTo>
                  <a:lnTo>
                    <a:pt x="274" y="84"/>
                  </a:lnTo>
                  <a:lnTo>
                    <a:pt x="286" y="2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30"/>
            <p:cNvSpPr/>
            <p:nvPr/>
          </p:nvSpPr>
          <p:spPr>
            <a:xfrm>
              <a:off x="5457525" y="3569625"/>
              <a:ext cx="17275" cy="10725"/>
            </a:xfrm>
            <a:custGeom>
              <a:avLst/>
              <a:gdLst/>
              <a:ahLst/>
              <a:cxnLst/>
              <a:rect l="l" t="t" r="r" b="b"/>
              <a:pathLst>
                <a:path w="691" h="429" extrusionOk="0">
                  <a:moveTo>
                    <a:pt x="155" y="0"/>
                  </a:moveTo>
                  <a:lnTo>
                    <a:pt x="60" y="12"/>
                  </a:lnTo>
                  <a:lnTo>
                    <a:pt x="0" y="107"/>
                  </a:lnTo>
                  <a:cubicBezTo>
                    <a:pt x="12" y="143"/>
                    <a:pt x="36" y="179"/>
                    <a:pt x="48" y="214"/>
                  </a:cubicBezTo>
                  <a:lnTo>
                    <a:pt x="191" y="298"/>
                  </a:lnTo>
                  <a:cubicBezTo>
                    <a:pt x="203" y="310"/>
                    <a:pt x="214" y="322"/>
                    <a:pt x="214" y="345"/>
                  </a:cubicBezTo>
                  <a:lnTo>
                    <a:pt x="345" y="381"/>
                  </a:lnTo>
                  <a:lnTo>
                    <a:pt x="453" y="429"/>
                  </a:lnTo>
                  <a:lnTo>
                    <a:pt x="584" y="405"/>
                  </a:lnTo>
                  <a:lnTo>
                    <a:pt x="655" y="429"/>
                  </a:lnTo>
                  <a:lnTo>
                    <a:pt x="691" y="381"/>
                  </a:lnTo>
                  <a:cubicBezTo>
                    <a:pt x="679" y="345"/>
                    <a:pt x="655" y="310"/>
                    <a:pt x="631" y="274"/>
                  </a:cubicBezTo>
                  <a:cubicBezTo>
                    <a:pt x="631" y="250"/>
                    <a:pt x="631" y="238"/>
                    <a:pt x="643" y="226"/>
                  </a:cubicBezTo>
                  <a:lnTo>
                    <a:pt x="524" y="131"/>
                  </a:lnTo>
                  <a:lnTo>
                    <a:pt x="333" y="48"/>
                  </a:lnTo>
                  <a:lnTo>
                    <a:pt x="238" y="7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30"/>
            <p:cNvSpPr/>
            <p:nvPr/>
          </p:nvSpPr>
          <p:spPr>
            <a:xfrm>
              <a:off x="5478950" y="3498475"/>
              <a:ext cx="3300" cy="5975"/>
            </a:xfrm>
            <a:custGeom>
              <a:avLst/>
              <a:gdLst/>
              <a:ahLst/>
              <a:cxnLst/>
              <a:rect l="l" t="t" r="r" b="b"/>
              <a:pathLst>
                <a:path w="132" h="239" extrusionOk="0">
                  <a:moveTo>
                    <a:pt x="60" y="1"/>
                  </a:moveTo>
                  <a:lnTo>
                    <a:pt x="24" y="48"/>
                  </a:lnTo>
                  <a:cubicBezTo>
                    <a:pt x="24" y="72"/>
                    <a:pt x="12" y="108"/>
                    <a:pt x="0" y="143"/>
                  </a:cubicBezTo>
                  <a:lnTo>
                    <a:pt x="72" y="239"/>
                  </a:lnTo>
                  <a:lnTo>
                    <a:pt x="131" y="215"/>
                  </a:lnTo>
                  <a:lnTo>
                    <a:pt x="131" y="132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30"/>
            <p:cNvSpPr/>
            <p:nvPr/>
          </p:nvSpPr>
          <p:spPr>
            <a:xfrm>
              <a:off x="5497100" y="3501750"/>
              <a:ext cx="1225" cy="3000"/>
            </a:xfrm>
            <a:custGeom>
              <a:avLst/>
              <a:gdLst/>
              <a:ahLst/>
              <a:cxnLst/>
              <a:rect l="l" t="t" r="r" b="b"/>
              <a:pathLst>
                <a:path w="49" h="120" extrusionOk="0">
                  <a:moveTo>
                    <a:pt x="1" y="1"/>
                  </a:moveTo>
                  <a:cubicBezTo>
                    <a:pt x="1" y="36"/>
                    <a:pt x="1" y="72"/>
                    <a:pt x="13" y="108"/>
                  </a:cubicBezTo>
                  <a:lnTo>
                    <a:pt x="48" y="120"/>
                  </a:lnTo>
                  <a:lnTo>
                    <a:pt x="48" y="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30"/>
            <p:cNvSpPr/>
            <p:nvPr/>
          </p:nvSpPr>
          <p:spPr>
            <a:xfrm>
              <a:off x="5484300" y="3547600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60" y="0"/>
                  </a:moveTo>
                  <a:lnTo>
                    <a:pt x="1" y="60"/>
                  </a:lnTo>
                  <a:lnTo>
                    <a:pt x="48" y="107"/>
                  </a:lnTo>
                  <a:lnTo>
                    <a:pt x="96" y="60"/>
                  </a:lnTo>
                  <a:lnTo>
                    <a:pt x="120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30"/>
            <p:cNvSpPr/>
            <p:nvPr/>
          </p:nvSpPr>
          <p:spPr>
            <a:xfrm>
              <a:off x="5581650" y="3670225"/>
              <a:ext cx="20550" cy="8950"/>
            </a:xfrm>
            <a:custGeom>
              <a:avLst/>
              <a:gdLst/>
              <a:ahLst/>
              <a:cxnLst/>
              <a:rect l="l" t="t" r="r" b="b"/>
              <a:pathLst>
                <a:path w="822" h="358" extrusionOk="0">
                  <a:moveTo>
                    <a:pt x="452" y="0"/>
                  </a:moveTo>
                  <a:lnTo>
                    <a:pt x="345" y="84"/>
                  </a:lnTo>
                  <a:lnTo>
                    <a:pt x="262" y="143"/>
                  </a:lnTo>
                  <a:lnTo>
                    <a:pt x="0" y="215"/>
                  </a:lnTo>
                  <a:lnTo>
                    <a:pt x="167" y="274"/>
                  </a:lnTo>
                  <a:lnTo>
                    <a:pt x="238" y="286"/>
                  </a:lnTo>
                  <a:lnTo>
                    <a:pt x="357" y="358"/>
                  </a:lnTo>
                  <a:lnTo>
                    <a:pt x="452" y="358"/>
                  </a:lnTo>
                  <a:lnTo>
                    <a:pt x="560" y="322"/>
                  </a:lnTo>
                  <a:lnTo>
                    <a:pt x="643" y="334"/>
                  </a:lnTo>
                  <a:lnTo>
                    <a:pt x="691" y="310"/>
                  </a:lnTo>
                  <a:lnTo>
                    <a:pt x="714" y="274"/>
                  </a:lnTo>
                  <a:lnTo>
                    <a:pt x="738" y="262"/>
                  </a:lnTo>
                  <a:lnTo>
                    <a:pt x="786" y="215"/>
                  </a:lnTo>
                  <a:lnTo>
                    <a:pt x="822" y="191"/>
                  </a:lnTo>
                  <a:lnTo>
                    <a:pt x="762" y="120"/>
                  </a:lnTo>
                  <a:cubicBezTo>
                    <a:pt x="762" y="108"/>
                    <a:pt x="750" y="96"/>
                    <a:pt x="738" y="84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30"/>
            <p:cNvSpPr/>
            <p:nvPr/>
          </p:nvSpPr>
          <p:spPr>
            <a:xfrm>
              <a:off x="5355125" y="359402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60" y="0"/>
                  </a:moveTo>
                  <a:lnTo>
                    <a:pt x="0" y="60"/>
                  </a:lnTo>
                  <a:lnTo>
                    <a:pt x="60" y="72"/>
                  </a:lnTo>
                  <a:lnTo>
                    <a:pt x="96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30"/>
            <p:cNvSpPr/>
            <p:nvPr/>
          </p:nvSpPr>
          <p:spPr>
            <a:xfrm>
              <a:off x="5426250" y="3447875"/>
              <a:ext cx="2425" cy="1800"/>
            </a:xfrm>
            <a:custGeom>
              <a:avLst/>
              <a:gdLst/>
              <a:ahLst/>
              <a:cxnLst/>
              <a:rect l="l" t="t" r="r" b="b"/>
              <a:pathLst>
                <a:path w="97" h="72" extrusionOk="0">
                  <a:moveTo>
                    <a:pt x="84" y="1"/>
                  </a:moveTo>
                  <a:lnTo>
                    <a:pt x="1" y="36"/>
                  </a:lnTo>
                  <a:lnTo>
                    <a:pt x="49" y="72"/>
                  </a:lnTo>
                  <a:lnTo>
                    <a:pt x="96" y="48"/>
                  </a:lnTo>
                  <a:cubicBezTo>
                    <a:pt x="96" y="36"/>
                    <a:pt x="96" y="12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30"/>
            <p:cNvSpPr/>
            <p:nvPr/>
          </p:nvSpPr>
          <p:spPr>
            <a:xfrm>
              <a:off x="5352150" y="3591350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lnTo>
                    <a:pt x="0" y="72"/>
                  </a:lnTo>
                  <a:lnTo>
                    <a:pt x="36" y="143"/>
                  </a:lnTo>
                  <a:lnTo>
                    <a:pt x="96" y="60"/>
                  </a:lnTo>
                  <a:lnTo>
                    <a:pt x="143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30"/>
            <p:cNvSpPr/>
            <p:nvPr/>
          </p:nvSpPr>
          <p:spPr>
            <a:xfrm>
              <a:off x="5428650" y="3454125"/>
              <a:ext cx="7150" cy="3000"/>
            </a:xfrm>
            <a:custGeom>
              <a:avLst/>
              <a:gdLst/>
              <a:ahLst/>
              <a:cxnLst/>
              <a:rect l="l" t="t" r="r" b="b"/>
              <a:pathLst>
                <a:path w="286" h="120" extrusionOk="0">
                  <a:moveTo>
                    <a:pt x="48" y="1"/>
                  </a:moveTo>
                  <a:lnTo>
                    <a:pt x="0" y="12"/>
                  </a:lnTo>
                  <a:lnTo>
                    <a:pt x="24" y="48"/>
                  </a:lnTo>
                  <a:lnTo>
                    <a:pt x="107" y="84"/>
                  </a:lnTo>
                  <a:lnTo>
                    <a:pt x="155" y="84"/>
                  </a:lnTo>
                  <a:lnTo>
                    <a:pt x="203" y="120"/>
                  </a:lnTo>
                  <a:lnTo>
                    <a:pt x="286" y="120"/>
                  </a:lnTo>
                  <a:lnTo>
                    <a:pt x="286" y="84"/>
                  </a:lnTo>
                  <a:lnTo>
                    <a:pt x="179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30"/>
            <p:cNvSpPr/>
            <p:nvPr/>
          </p:nvSpPr>
          <p:spPr>
            <a:xfrm>
              <a:off x="5376550" y="3569925"/>
              <a:ext cx="3900" cy="6550"/>
            </a:xfrm>
            <a:custGeom>
              <a:avLst/>
              <a:gdLst/>
              <a:ahLst/>
              <a:cxnLst/>
              <a:rect l="l" t="t" r="r" b="b"/>
              <a:pathLst>
                <a:path w="156" h="262" extrusionOk="0">
                  <a:moveTo>
                    <a:pt x="120" y="0"/>
                  </a:moveTo>
                  <a:lnTo>
                    <a:pt x="84" y="36"/>
                  </a:lnTo>
                  <a:lnTo>
                    <a:pt x="60" y="95"/>
                  </a:lnTo>
                  <a:lnTo>
                    <a:pt x="1" y="131"/>
                  </a:lnTo>
                  <a:cubicBezTo>
                    <a:pt x="1" y="155"/>
                    <a:pt x="13" y="167"/>
                    <a:pt x="24" y="191"/>
                  </a:cubicBezTo>
                  <a:lnTo>
                    <a:pt x="24" y="262"/>
                  </a:lnTo>
                  <a:lnTo>
                    <a:pt x="96" y="191"/>
                  </a:lnTo>
                  <a:lnTo>
                    <a:pt x="155" y="155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30"/>
            <p:cNvSpPr/>
            <p:nvPr/>
          </p:nvSpPr>
          <p:spPr>
            <a:xfrm>
              <a:off x="5426250" y="3536875"/>
              <a:ext cx="10750" cy="5675"/>
            </a:xfrm>
            <a:custGeom>
              <a:avLst/>
              <a:gdLst/>
              <a:ahLst/>
              <a:cxnLst/>
              <a:rect l="l" t="t" r="r" b="b"/>
              <a:pathLst>
                <a:path w="430" h="227" extrusionOk="0">
                  <a:moveTo>
                    <a:pt x="156" y="0"/>
                  </a:moveTo>
                  <a:lnTo>
                    <a:pt x="25" y="12"/>
                  </a:lnTo>
                  <a:lnTo>
                    <a:pt x="1" y="84"/>
                  </a:lnTo>
                  <a:lnTo>
                    <a:pt x="60" y="155"/>
                  </a:lnTo>
                  <a:lnTo>
                    <a:pt x="144" y="131"/>
                  </a:lnTo>
                  <a:lnTo>
                    <a:pt x="203" y="203"/>
                  </a:lnTo>
                  <a:lnTo>
                    <a:pt x="275" y="167"/>
                  </a:lnTo>
                  <a:lnTo>
                    <a:pt x="299" y="215"/>
                  </a:lnTo>
                  <a:lnTo>
                    <a:pt x="394" y="227"/>
                  </a:lnTo>
                  <a:cubicBezTo>
                    <a:pt x="406" y="215"/>
                    <a:pt x="418" y="191"/>
                    <a:pt x="430" y="179"/>
                  </a:cubicBezTo>
                  <a:lnTo>
                    <a:pt x="382" y="108"/>
                  </a:lnTo>
                  <a:lnTo>
                    <a:pt x="322" y="143"/>
                  </a:lnTo>
                  <a:lnTo>
                    <a:pt x="239" y="131"/>
                  </a:lnTo>
                  <a:lnTo>
                    <a:pt x="287" y="96"/>
                  </a:lnTo>
                  <a:lnTo>
                    <a:pt x="287" y="6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30"/>
            <p:cNvSpPr/>
            <p:nvPr/>
          </p:nvSpPr>
          <p:spPr>
            <a:xfrm>
              <a:off x="5427450" y="3544025"/>
              <a:ext cx="2100" cy="900"/>
            </a:xfrm>
            <a:custGeom>
              <a:avLst/>
              <a:gdLst/>
              <a:ahLst/>
              <a:cxnLst/>
              <a:rect l="l" t="t" r="r" b="b"/>
              <a:pathLst>
                <a:path w="84" h="36" extrusionOk="0">
                  <a:moveTo>
                    <a:pt x="1" y="0"/>
                  </a:moveTo>
                  <a:lnTo>
                    <a:pt x="48" y="36"/>
                  </a:lnTo>
                  <a:cubicBezTo>
                    <a:pt x="48" y="36"/>
                    <a:pt x="84" y="12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30"/>
            <p:cNvSpPr/>
            <p:nvPr/>
          </p:nvSpPr>
          <p:spPr>
            <a:xfrm>
              <a:off x="5403050" y="3608300"/>
              <a:ext cx="8350" cy="3025"/>
            </a:xfrm>
            <a:custGeom>
              <a:avLst/>
              <a:gdLst/>
              <a:ahLst/>
              <a:cxnLst/>
              <a:rect l="l" t="t" r="r" b="b"/>
              <a:pathLst>
                <a:path w="334" h="121" extrusionOk="0">
                  <a:moveTo>
                    <a:pt x="119" y="1"/>
                  </a:moveTo>
                  <a:cubicBezTo>
                    <a:pt x="119" y="13"/>
                    <a:pt x="119" y="25"/>
                    <a:pt x="119" y="37"/>
                  </a:cubicBezTo>
                  <a:lnTo>
                    <a:pt x="0" y="60"/>
                  </a:lnTo>
                  <a:lnTo>
                    <a:pt x="36" y="108"/>
                  </a:lnTo>
                  <a:lnTo>
                    <a:pt x="143" y="120"/>
                  </a:lnTo>
                  <a:lnTo>
                    <a:pt x="215" y="96"/>
                  </a:lnTo>
                  <a:lnTo>
                    <a:pt x="334" y="60"/>
                  </a:lnTo>
                  <a:lnTo>
                    <a:pt x="310" y="37"/>
                  </a:lnTo>
                  <a:lnTo>
                    <a:pt x="226" y="3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30"/>
            <p:cNvSpPr/>
            <p:nvPr/>
          </p:nvSpPr>
          <p:spPr>
            <a:xfrm>
              <a:off x="5410775" y="3611875"/>
              <a:ext cx="5400" cy="2425"/>
            </a:xfrm>
            <a:custGeom>
              <a:avLst/>
              <a:gdLst/>
              <a:ahLst/>
              <a:cxnLst/>
              <a:rect l="l" t="t" r="r" b="b"/>
              <a:pathLst>
                <a:path w="216" h="97" extrusionOk="0">
                  <a:moveTo>
                    <a:pt x="60" y="1"/>
                  </a:moveTo>
                  <a:lnTo>
                    <a:pt x="1" y="13"/>
                  </a:lnTo>
                  <a:lnTo>
                    <a:pt x="72" y="37"/>
                  </a:lnTo>
                  <a:cubicBezTo>
                    <a:pt x="84" y="60"/>
                    <a:pt x="96" y="72"/>
                    <a:pt x="108" y="96"/>
                  </a:cubicBezTo>
                  <a:lnTo>
                    <a:pt x="215" y="37"/>
                  </a:lnTo>
                  <a:cubicBezTo>
                    <a:pt x="215" y="25"/>
                    <a:pt x="215" y="13"/>
                    <a:pt x="215" y="1"/>
                  </a:cubicBezTo>
                  <a:lnTo>
                    <a:pt x="156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30"/>
            <p:cNvSpPr/>
            <p:nvPr/>
          </p:nvSpPr>
          <p:spPr>
            <a:xfrm>
              <a:off x="5417325" y="352287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1" y="1"/>
                  </a:moveTo>
                  <a:lnTo>
                    <a:pt x="72" y="60"/>
                  </a:lnTo>
                  <a:cubicBezTo>
                    <a:pt x="72" y="48"/>
                    <a:pt x="84" y="37"/>
                    <a:pt x="84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30"/>
            <p:cNvSpPr/>
            <p:nvPr/>
          </p:nvSpPr>
          <p:spPr>
            <a:xfrm>
              <a:off x="5366125" y="3502350"/>
              <a:ext cx="103025" cy="65800"/>
            </a:xfrm>
            <a:custGeom>
              <a:avLst/>
              <a:gdLst/>
              <a:ahLst/>
              <a:cxnLst/>
              <a:rect l="l" t="t" r="r" b="b"/>
              <a:pathLst>
                <a:path w="4121" h="2632" extrusionOk="0">
                  <a:moveTo>
                    <a:pt x="1834" y="0"/>
                  </a:moveTo>
                  <a:cubicBezTo>
                    <a:pt x="1823" y="24"/>
                    <a:pt x="1811" y="48"/>
                    <a:pt x="1799" y="72"/>
                  </a:cubicBezTo>
                  <a:lnTo>
                    <a:pt x="1703" y="84"/>
                  </a:lnTo>
                  <a:lnTo>
                    <a:pt x="1632" y="143"/>
                  </a:lnTo>
                  <a:lnTo>
                    <a:pt x="1549" y="167"/>
                  </a:lnTo>
                  <a:lnTo>
                    <a:pt x="1430" y="84"/>
                  </a:lnTo>
                  <a:lnTo>
                    <a:pt x="1299" y="72"/>
                  </a:lnTo>
                  <a:lnTo>
                    <a:pt x="1239" y="96"/>
                  </a:lnTo>
                  <a:lnTo>
                    <a:pt x="1239" y="119"/>
                  </a:lnTo>
                  <a:lnTo>
                    <a:pt x="1084" y="167"/>
                  </a:lnTo>
                  <a:cubicBezTo>
                    <a:pt x="1061" y="203"/>
                    <a:pt x="1049" y="238"/>
                    <a:pt x="1037" y="274"/>
                  </a:cubicBezTo>
                  <a:cubicBezTo>
                    <a:pt x="1025" y="322"/>
                    <a:pt x="1037" y="322"/>
                    <a:pt x="1037" y="346"/>
                  </a:cubicBezTo>
                  <a:cubicBezTo>
                    <a:pt x="1037" y="369"/>
                    <a:pt x="1001" y="429"/>
                    <a:pt x="977" y="477"/>
                  </a:cubicBezTo>
                  <a:lnTo>
                    <a:pt x="941" y="512"/>
                  </a:lnTo>
                  <a:cubicBezTo>
                    <a:pt x="941" y="548"/>
                    <a:pt x="953" y="584"/>
                    <a:pt x="953" y="619"/>
                  </a:cubicBezTo>
                  <a:cubicBezTo>
                    <a:pt x="965" y="655"/>
                    <a:pt x="953" y="667"/>
                    <a:pt x="941" y="703"/>
                  </a:cubicBezTo>
                  <a:lnTo>
                    <a:pt x="918" y="643"/>
                  </a:lnTo>
                  <a:lnTo>
                    <a:pt x="906" y="572"/>
                  </a:lnTo>
                  <a:lnTo>
                    <a:pt x="846" y="572"/>
                  </a:lnTo>
                  <a:lnTo>
                    <a:pt x="751" y="608"/>
                  </a:lnTo>
                  <a:lnTo>
                    <a:pt x="656" y="608"/>
                  </a:lnTo>
                  <a:cubicBezTo>
                    <a:pt x="644" y="631"/>
                    <a:pt x="632" y="655"/>
                    <a:pt x="620" y="679"/>
                  </a:cubicBezTo>
                  <a:cubicBezTo>
                    <a:pt x="596" y="703"/>
                    <a:pt x="596" y="739"/>
                    <a:pt x="596" y="774"/>
                  </a:cubicBezTo>
                  <a:lnTo>
                    <a:pt x="537" y="810"/>
                  </a:lnTo>
                  <a:cubicBezTo>
                    <a:pt x="525" y="869"/>
                    <a:pt x="513" y="929"/>
                    <a:pt x="501" y="977"/>
                  </a:cubicBezTo>
                  <a:lnTo>
                    <a:pt x="465" y="1012"/>
                  </a:lnTo>
                  <a:cubicBezTo>
                    <a:pt x="453" y="1024"/>
                    <a:pt x="441" y="1048"/>
                    <a:pt x="430" y="1072"/>
                  </a:cubicBezTo>
                  <a:lnTo>
                    <a:pt x="346" y="1072"/>
                  </a:lnTo>
                  <a:cubicBezTo>
                    <a:pt x="346" y="1096"/>
                    <a:pt x="334" y="1131"/>
                    <a:pt x="322" y="1167"/>
                  </a:cubicBezTo>
                  <a:lnTo>
                    <a:pt x="168" y="1191"/>
                  </a:lnTo>
                  <a:cubicBezTo>
                    <a:pt x="144" y="1227"/>
                    <a:pt x="120" y="1250"/>
                    <a:pt x="96" y="1274"/>
                  </a:cubicBezTo>
                  <a:cubicBezTo>
                    <a:pt x="96" y="1298"/>
                    <a:pt x="96" y="1310"/>
                    <a:pt x="96" y="1322"/>
                  </a:cubicBezTo>
                  <a:lnTo>
                    <a:pt x="37" y="1346"/>
                  </a:lnTo>
                  <a:cubicBezTo>
                    <a:pt x="37" y="1393"/>
                    <a:pt x="37" y="1453"/>
                    <a:pt x="49" y="1501"/>
                  </a:cubicBezTo>
                  <a:cubicBezTo>
                    <a:pt x="60" y="1524"/>
                    <a:pt x="60" y="1548"/>
                    <a:pt x="72" y="1572"/>
                  </a:cubicBezTo>
                  <a:lnTo>
                    <a:pt x="120" y="1572"/>
                  </a:lnTo>
                  <a:lnTo>
                    <a:pt x="191" y="1596"/>
                  </a:lnTo>
                  <a:lnTo>
                    <a:pt x="263" y="1584"/>
                  </a:lnTo>
                  <a:lnTo>
                    <a:pt x="299" y="1620"/>
                  </a:lnTo>
                  <a:lnTo>
                    <a:pt x="299" y="1727"/>
                  </a:lnTo>
                  <a:cubicBezTo>
                    <a:pt x="299" y="1798"/>
                    <a:pt x="322" y="1870"/>
                    <a:pt x="322" y="1941"/>
                  </a:cubicBezTo>
                  <a:lnTo>
                    <a:pt x="275" y="1965"/>
                  </a:lnTo>
                  <a:lnTo>
                    <a:pt x="203" y="2060"/>
                  </a:lnTo>
                  <a:lnTo>
                    <a:pt x="108" y="2120"/>
                  </a:lnTo>
                  <a:lnTo>
                    <a:pt x="37" y="2274"/>
                  </a:lnTo>
                  <a:cubicBezTo>
                    <a:pt x="25" y="2322"/>
                    <a:pt x="13" y="2370"/>
                    <a:pt x="1" y="2405"/>
                  </a:cubicBezTo>
                  <a:lnTo>
                    <a:pt x="49" y="2429"/>
                  </a:lnTo>
                  <a:lnTo>
                    <a:pt x="108" y="2489"/>
                  </a:lnTo>
                  <a:lnTo>
                    <a:pt x="215" y="2524"/>
                  </a:lnTo>
                  <a:lnTo>
                    <a:pt x="275" y="2501"/>
                  </a:lnTo>
                  <a:lnTo>
                    <a:pt x="358" y="2548"/>
                  </a:lnTo>
                  <a:lnTo>
                    <a:pt x="453" y="2560"/>
                  </a:lnTo>
                  <a:lnTo>
                    <a:pt x="501" y="2620"/>
                  </a:lnTo>
                  <a:lnTo>
                    <a:pt x="537" y="2572"/>
                  </a:lnTo>
                  <a:lnTo>
                    <a:pt x="560" y="2489"/>
                  </a:lnTo>
                  <a:lnTo>
                    <a:pt x="501" y="2429"/>
                  </a:lnTo>
                  <a:lnTo>
                    <a:pt x="525" y="2322"/>
                  </a:lnTo>
                  <a:lnTo>
                    <a:pt x="608" y="2274"/>
                  </a:lnTo>
                  <a:cubicBezTo>
                    <a:pt x="632" y="2227"/>
                    <a:pt x="656" y="2191"/>
                    <a:pt x="680" y="2155"/>
                  </a:cubicBezTo>
                  <a:cubicBezTo>
                    <a:pt x="703" y="2120"/>
                    <a:pt x="691" y="2072"/>
                    <a:pt x="703" y="2024"/>
                  </a:cubicBezTo>
                  <a:lnTo>
                    <a:pt x="668" y="1977"/>
                  </a:lnTo>
                  <a:lnTo>
                    <a:pt x="811" y="1905"/>
                  </a:lnTo>
                  <a:cubicBezTo>
                    <a:pt x="834" y="1870"/>
                    <a:pt x="858" y="1846"/>
                    <a:pt x="882" y="1810"/>
                  </a:cubicBezTo>
                  <a:cubicBezTo>
                    <a:pt x="906" y="1786"/>
                    <a:pt x="894" y="1727"/>
                    <a:pt x="894" y="1691"/>
                  </a:cubicBezTo>
                  <a:lnTo>
                    <a:pt x="846" y="1620"/>
                  </a:lnTo>
                  <a:cubicBezTo>
                    <a:pt x="846" y="1608"/>
                    <a:pt x="858" y="1596"/>
                    <a:pt x="858" y="1584"/>
                  </a:cubicBezTo>
                  <a:lnTo>
                    <a:pt x="989" y="1572"/>
                  </a:lnTo>
                  <a:lnTo>
                    <a:pt x="1049" y="1536"/>
                  </a:lnTo>
                  <a:lnTo>
                    <a:pt x="1168" y="1548"/>
                  </a:lnTo>
                  <a:lnTo>
                    <a:pt x="1251" y="1620"/>
                  </a:lnTo>
                  <a:cubicBezTo>
                    <a:pt x="1239" y="1631"/>
                    <a:pt x="1239" y="1643"/>
                    <a:pt x="1227" y="1655"/>
                  </a:cubicBezTo>
                  <a:lnTo>
                    <a:pt x="1251" y="1727"/>
                  </a:lnTo>
                  <a:cubicBezTo>
                    <a:pt x="1239" y="1751"/>
                    <a:pt x="1227" y="1786"/>
                    <a:pt x="1227" y="1810"/>
                  </a:cubicBezTo>
                  <a:lnTo>
                    <a:pt x="1120" y="1846"/>
                  </a:lnTo>
                  <a:lnTo>
                    <a:pt x="1072" y="1905"/>
                  </a:lnTo>
                  <a:cubicBezTo>
                    <a:pt x="1072" y="1941"/>
                    <a:pt x="1084" y="1977"/>
                    <a:pt x="1096" y="2001"/>
                  </a:cubicBezTo>
                  <a:lnTo>
                    <a:pt x="1156" y="2036"/>
                  </a:lnTo>
                  <a:cubicBezTo>
                    <a:pt x="1168" y="2060"/>
                    <a:pt x="1180" y="2096"/>
                    <a:pt x="1203" y="2120"/>
                  </a:cubicBezTo>
                  <a:lnTo>
                    <a:pt x="1299" y="2215"/>
                  </a:lnTo>
                  <a:cubicBezTo>
                    <a:pt x="1299" y="2239"/>
                    <a:pt x="1287" y="2263"/>
                    <a:pt x="1287" y="2286"/>
                  </a:cubicBezTo>
                  <a:lnTo>
                    <a:pt x="1251" y="2274"/>
                  </a:lnTo>
                  <a:lnTo>
                    <a:pt x="1168" y="2405"/>
                  </a:lnTo>
                  <a:lnTo>
                    <a:pt x="1168" y="2489"/>
                  </a:lnTo>
                  <a:lnTo>
                    <a:pt x="1239" y="2536"/>
                  </a:lnTo>
                  <a:lnTo>
                    <a:pt x="1287" y="2536"/>
                  </a:lnTo>
                  <a:lnTo>
                    <a:pt x="1394" y="2608"/>
                  </a:lnTo>
                  <a:lnTo>
                    <a:pt x="1477" y="2632"/>
                  </a:lnTo>
                  <a:lnTo>
                    <a:pt x="1477" y="2596"/>
                  </a:lnTo>
                  <a:cubicBezTo>
                    <a:pt x="1477" y="2584"/>
                    <a:pt x="1477" y="2560"/>
                    <a:pt x="1465" y="2536"/>
                  </a:cubicBezTo>
                  <a:lnTo>
                    <a:pt x="1584" y="2501"/>
                  </a:lnTo>
                  <a:lnTo>
                    <a:pt x="1680" y="2513"/>
                  </a:lnTo>
                  <a:lnTo>
                    <a:pt x="1811" y="2513"/>
                  </a:lnTo>
                  <a:lnTo>
                    <a:pt x="1965" y="2572"/>
                  </a:lnTo>
                  <a:lnTo>
                    <a:pt x="2037" y="2548"/>
                  </a:lnTo>
                  <a:lnTo>
                    <a:pt x="2073" y="2572"/>
                  </a:lnTo>
                  <a:lnTo>
                    <a:pt x="2144" y="2596"/>
                  </a:lnTo>
                  <a:cubicBezTo>
                    <a:pt x="2156" y="2584"/>
                    <a:pt x="2180" y="2572"/>
                    <a:pt x="2204" y="2560"/>
                  </a:cubicBezTo>
                  <a:lnTo>
                    <a:pt x="2204" y="2524"/>
                  </a:lnTo>
                  <a:lnTo>
                    <a:pt x="2073" y="2465"/>
                  </a:lnTo>
                  <a:lnTo>
                    <a:pt x="2037" y="2465"/>
                  </a:lnTo>
                  <a:lnTo>
                    <a:pt x="1989" y="2441"/>
                  </a:lnTo>
                  <a:lnTo>
                    <a:pt x="1894" y="2417"/>
                  </a:lnTo>
                  <a:cubicBezTo>
                    <a:pt x="1894" y="2393"/>
                    <a:pt x="1906" y="2382"/>
                    <a:pt x="1906" y="2358"/>
                  </a:cubicBezTo>
                  <a:lnTo>
                    <a:pt x="1858" y="2334"/>
                  </a:lnTo>
                  <a:lnTo>
                    <a:pt x="1882" y="2298"/>
                  </a:lnTo>
                  <a:lnTo>
                    <a:pt x="1846" y="2274"/>
                  </a:lnTo>
                  <a:lnTo>
                    <a:pt x="1787" y="2274"/>
                  </a:lnTo>
                  <a:cubicBezTo>
                    <a:pt x="1787" y="2263"/>
                    <a:pt x="1787" y="2251"/>
                    <a:pt x="1799" y="2239"/>
                  </a:cubicBezTo>
                  <a:lnTo>
                    <a:pt x="1727" y="2179"/>
                  </a:lnTo>
                  <a:cubicBezTo>
                    <a:pt x="1727" y="2167"/>
                    <a:pt x="1727" y="2143"/>
                    <a:pt x="1715" y="2132"/>
                  </a:cubicBezTo>
                  <a:lnTo>
                    <a:pt x="1787" y="2108"/>
                  </a:lnTo>
                  <a:cubicBezTo>
                    <a:pt x="1799" y="2096"/>
                    <a:pt x="1811" y="2084"/>
                    <a:pt x="1823" y="2072"/>
                  </a:cubicBezTo>
                  <a:lnTo>
                    <a:pt x="1858" y="2096"/>
                  </a:lnTo>
                  <a:cubicBezTo>
                    <a:pt x="1858" y="2084"/>
                    <a:pt x="1846" y="2060"/>
                    <a:pt x="1846" y="2048"/>
                  </a:cubicBezTo>
                  <a:lnTo>
                    <a:pt x="1894" y="2048"/>
                  </a:lnTo>
                  <a:lnTo>
                    <a:pt x="1930" y="2024"/>
                  </a:lnTo>
                  <a:lnTo>
                    <a:pt x="1894" y="1965"/>
                  </a:lnTo>
                  <a:lnTo>
                    <a:pt x="1834" y="1929"/>
                  </a:lnTo>
                  <a:lnTo>
                    <a:pt x="1870" y="1905"/>
                  </a:lnTo>
                  <a:lnTo>
                    <a:pt x="1870" y="1858"/>
                  </a:lnTo>
                  <a:lnTo>
                    <a:pt x="1799" y="1786"/>
                  </a:lnTo>
                  <a:lnTo>
                    <a:pt x="1751" y="1762"/>
                  </a:lnTo>
                  <a:lnTo>
                    <a:pt x="1751" y="1679"/>
                  </a:lnTo>
                  <a:lnTo>
                    <a:pt x="1656" y="1512"/>
                  </a:lnTo>
                  <a:lnTo>
                    <a:pt x="1584" y="1441"/>
                  </a:lnTo>
                  <a:cubicBezTo>
                    <a:pt x="1573" y="1405"/>
                    <a:pt x="1573" y="1381"/>
                    <a:pt x="1561" y="1358"/>
                  </a:cubicBezTo>
                  <a:lnTo>
                    <a:pt x="1584" y="1322"/>
                  </a:lnTo>
                  <a:lnTo>
                    <a:pt x="1620" y="1346"/>
                  </a:lnTo>
                  <a:lnTo>
                    <a:pt x="1620" y="1393"/>
                  </a:lnTo>
                  <a:lnTo>
                    <a:pt x="1715" y="1429"/>
                  </a:lnTo>
                  <a:lnTo>
                    <a:pt x="1811" y="1405"/>
                  </a:lnTo>
                  <a:lnTo>
                    <a:pt x="1846" y="1370"/>
                  </a:lnTo>
                  <a:lnTo>
                    <a:pt x="2073" y="1381"/>
                  </a:lnTo>
                  <a:lnTo>
                    <a:pt x="2251" y="1346"/>
                  </a:lnTo>
                  <a:lnTo>
                    <a:pt x="2358" y="1286"/>
                  </a:lnTo>
                  <a:lnTo>
                    <a:pt x="2465" y="1286"/>
                  </a:lnTo>
                  <a:lnTo>
                    <a:pt x="2489" y="1239"/>
                  </a:lnTo>
                  <a:lnTo>
                    <a:pt x="2596" y="1250"/>
                  </a:lnTo>
                  <a:lnTo>
                    <a:pt x="2680" y="1334"/>
                  </a:lnTo>
                  <a:lnTo>
                    <a:pt x="2739" y="1358"/>
                  </a:lnTo>
                  <a:lnTo>
                    <a:pt x="2870" y="1298"/>
                  </a:lnTo>
                  <a:lnTo>
                    <a:pt x="2894" y="1239"/>
                  </a:lnTo>
                  <a:lnTo>
                    <a:pt x="2799" y="1167"/>
                  </a:lnTo>
                  <a:lnTo>
                    <a:pt x="2561" y="1108"/>
                  </a:lnTo>
                  <a:lnTo>
                    <a:pt x="2442" y="1120"/>
                  </a:lnTo>
                  <a:lnTo>
                    <a:pt x="2299" y="1072"/>
                  </a:lnTo>
                  <a:lnTo>
                    <a:pt x="2215" y="1060"/>
                  </a:lnTo>
                  <a:lnTo>
                    <a:pt x="2108" y="1096"/>
                  </a:lnTo>
                  <a:lnTo>
                    <a:pt x="2013" y="1060"/>
                  </a:lnTo>
                  <a:lnTo>
                    <a:pt x="1930" y="1048"/>
                  </a:lnTo>
                  <a:lnTo>
                    <a:pt x="1858" y="965"/>
                  </a:lnTo>
                  <a:lnTo>
                    <a:pt x="1775" y="917"/>
                  </a:lnTo>
                  <a:lnTo>
                    <a:pt x="1632" y="977"/>
                  </a:lnTo>
                  <a:lnTo>
                    <a:pt x="1525" y="1072"/>
                  </a:lnTo>
                  <a:lnTo>
                    <a:pt x="1406" y="1072"/>
                  </a:lnTo>
                  <a:lnTo>
                    <a:pt x="1311" y="1024"/>
                  </a:lnTo>
                  <a:cubicBezTo>
                    <a:pt x="1311" y="1012"/>
                    <a:pt x="1299" y="1000"/>
                    <a:pt x="1299" y="989"/>
                  </a:cubicBezTo>
                  <a:lnTo>
                    <a:pt x="1203" y="834"/>
                  </a:lnTo>
                  <a:lnTo>
                    <a:pt x="1108" y="703"/>
                  </a:lnTo>
                  <a:cubicBezTo>
                    <a:pt x="1108" y="655"/>
                    <a:pt x="1096" y="596"/>
                    <a:pt x="1084" y="548"/>
                  </a:cubicBezTo>
                  <a:cubicBezTo>
                    <a:pt x="1108" y="500"/>
                    <a:pt x="1132" y="453"/>
                    <a:pt x="1156" y="393"/>
                  </a:cubicBezTo>
                  <a:lnTo>
                    <a:pt x="1287" y="286"/>
                  </a:lnTo>
                  <a:lnTo>
                    <a:pt x="1406" y="250"/>
                  </a:lnTo>
                  <a:lnTo>
                    <a:pt x="1537" y="250"/>
                  </a:lnTo>
                  <a:lnTo>
                    <a:pt x="1656" y="358"/>
                  </a:lnTo>
                  <a:lnTo>
                    <a:pt x="1823" y="417"/>
                  </a:lnTo>
                  <a:lnTo>
                    <a:pt x="2025" y="417"/>
                  </a:lnTo>
                  <a:lnTo>
                    <a:pt x="2144" y="465"/>
                  </a:lnTo>
                  <a:lnTo>
                    <a:pt x="2168" y="524"/>
                  </a:lnTo>
                  <a:lnTo>
                    <a:pt x="2275" y="560"/>
                  </a:lnTo>
                  <a:lnTo>
                    <a:pt x="2346" y="560"/>
                  </a:lnTo>
                  <a:lnTo>
                    <a:pt x="2561" y="655"/>
                  </a:lnTo>
                  <a:lnTo>
                    <a:pt x="2680" y="691"/>
                  </a:lnTo>
                  <a:lnTo>
                    <a:pt x="2704" y="679"/>
                  </a:lnTo>
                  <a:lnTo>
                    <a:pt x="2823" y="727"/>
                  </a:lnTo>
                  <a:lnTo>
                    <a:pt x="2894" y="786"/>
                  </a:lnTo>
                  <a:cubicBezTo>
                    <a:pt x="2894" y="798"/>
                    <a:pt x="2894" y="822"/>
                    <a:pt x="2906" y="834"/>
                  </a:cubicBezTo>
                  <a:lnTo>
                    <a:pt x="2989" y="893"/>
                  </a:lnTo>
                  <a:lnTo>
                    <a:pt x="3406" y="965"/>
                  </a:lnTo>
                  <a:lnTo>
                    <a:pt x="3644" y="953"/>
                  </a:lnTo>
                  <a:lnTo>
                    <a:pt x="3716" y="917"/>
                  </a:lnTo>
                  <a:lnTo>
                    <a:pt x="3775" y="929"/>
                  </a:lnTo>
                  <a:lnTo>
                    <a:pt x="3847" y="905"/>
                  </a:lnTo>
                  <a:lnTo>
                    <a:pt x="3930" y="893"/>
                  </a:lnTo>
                  <a:lnTo>
                    <a:pt x="3989" y="834"/>
                  </a:lnTo>
                  <a:lnTo>
                    <a:pt x="4061" y="798"/>
                  </a:lnTo>
                  <a:lnTo>
                    <a:pt x="4120" y="786"/>
                  </a:lnTo>
                  <a:cubicBezTo>
                    <a:pt x="4109" y="774"/>
                    <a:pt x="4097" y="750"/>
                    <a:pt x="4085" y="727"/>
                  </a:cubicBezTo>
                  <a:cubicBezTo>
                    <a:pt x="4073" y="715"/>
                    <a:pt x="4085" y="703"/>
                    <a:pt x="4085" y="679"/>
                  </a:cubicBezTo>
                  <a:cubicBezTo>
                    <a:pt x="4037" y="655"/>
                    <a:pt x="4001" y="631"/>
                    <a:pt x="3954" y="608"/>
                  </a:cubicBezTo>
                  <a:lnTo>
                    <a:pt x="3847" y="596"/>
                  </a:lnTo>
                  <a:lnTo>
                    <a:pt x="3799" y="667"/>
                  </a:lnTo>
                  <a:lnTo>
                    <a:pt x="3704" y="679"/>
                  </a:lnTo>
                  <a:cubicBezTo>
                    <a:pt x="3692" y="691"/>
                    <a:pt x="3692" y="703"/>
                    <a:pt x="3680" y="715"/>
                  </a:cubicBezTo>
                  <a:lnTo>
                    <a:pt x="3549" y="739"/>
                  </a:lnTo>
                  <a:lnTo>
                    <a:pt x="3466" y="715"/>
                  </a:lnTo>
                  <a:lnTo>
                    <a:pt x="3394" y="750"/>
                  </a:lnTo>
                  <a:lnTo>
                    <a:pt x="3263" y="727"/>
                  </a:lnTo>
                  <a:lnTo>
                    <a:pt x="3037" y="608"/>
                  </a:lnTo>
                  <a:lnTo>
                    <a:pt x="2846" y="524"/>
                  </a:lnTo>
                  <a:lnTo>
                    <a:pt x="2787" y="548"/>
                  </a:lnTo>
                  <a:lnTo>
                    <a:pt x="2739" y="536"/>
                  </a:lnTo>
                  <a:lnTo>
                    <a:pt x="2668" y="429"/>
                  </a:lnTo>
                  <a:lnTo>
                    <a:pt x="2596" y="405"/>
                  </a:lnTo>
                  <a:lnTo>
                    <a:pt x="2501" y="369"/>
                  </a:lnTo>
                  <a:cubicBezTo>
                    <a:pt x="2477" y="358"/>
                    <a:pt x="2442" y="346"/>
                    <a:pt x="2418" y="322"/>
                  </a:cubicBezTo>
                  <a:lnTo>
                    <a:pt x="2287" y="262"/>
                  </a:lnTo>
                  <a:lnTo>
                    <a:pt x="2204" y="262"/>
                  </a:lnTo>
                  <a:lnTo>
                    <a:pt x="2144" y="203"/>
                  </a:lnTo>
                  <a:lnTo>
                    <a:pt x="2073" y="96"/>
                  </a:lnTo>
                  <a:lnTo>
                    <a:pt x="1918" y="24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30"/>
            <p:cNvSpPr/>
            <p:nvPr/>
          </p:nvSpPr>
          <p:spPr>
            <a:xfrm>
              <a:off x="5431025" y="3543725"/>
              <a:ext cx="1800" cy="1200"/>
            </a:xfrm>
            <a:custGeom>
              <a:avLst/>
              <a:gdLst/>
              <a:ahLst/>
              <a:cxnLst/>
              <a:rect l="l" t="t" r="r" b="b"/>
              <a:pathLst>
                <a:path w="72" h="48" extrusionOk="0">
                  <a:moveTo>
                    <a:pt x="60" y="0"/>
                  </a:moveTo>
                  <a:lnTo>
                    <a:pt x="0" y="24"/>
                  </a:lnTo>
                  <a:lnTo>
                    <a:pt x="72" y="48"/>
                  </a:lnTo>
                  <a:cubicBezTo>
                    <a:pt x="72" y="36"/>
                    <a:pt x="72" y="24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30"/>
            <p:cNvSpPr/>
            <p:nvPr/>
          </p:nvSpPr>
          <p:spPr>
            <a:xfrm>
              <a:off x="5434600" y="3543125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72" y="0"/>
                  </a:moveTo>
                  <a:lnTo>
                    <a:pt x="0" y="12"/>
                  </a:lnTo>
                  <a:lnTo>
                    <a:pt x="72" y="6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30"/>
            <p:cNvSpPr/>
            <p:nvPr/>
          </p:nvSpPr>
          <p:spPr>
            <a:xfrm>
              <a:off x="5512875" y="3574375"/>
              <a:ext cx="8075" cy="4500"/>
            </a:xfrm>
            <a:custGeom>
              <a:avLst/>
              <a:gdLst/>
              <a:ahLst/>
              <a:cxnLst/>
              <a:rect l="l" t="t" r="r" b="b"/>
              <a:pathLst>
                <a:path w="323" h="180" extrusionOk="0">
                  <a:moveTo>
                    <a:pt x="1" y="1"/>
                  </a:moveTo>
                  <a:lnTo>
                    <a:pt x="24" y="60"/>
                  </a:lnTo>
                  <a:lnTo>
                    <a:pt x="167" y="167"/>
                  </a:lnTo>
                  <a:lnTo>
                    <a:pt x="322" y="179"/>
                  </a:lnTo>
                  <a:lnTo>
                    <a:pt x="286" y="155"/>
                  </a:lnTo>
                  <a:cubicBezTo>
                    <a:pt x="286" y="132"/>
                    <a:pt x="298" y="108"/>
                    <a:pt x="298" y="96"/>
                  </a:cubicBezTo>
                  <a:lnTo>
                    <a:pt x="275" y="36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30"/>
            <p:cNvSpPr/>
            <p:nvPr/>
          </p:nvSpPr>
          <p:spPr>
            <a:xfrm>
              <a:off x="5487575" y="3549975"/>
              <a:ext cx="5375" cy="5675"/>
            </a:xfrm>
            <a:custGeom>
              <a:avLst/>
              <a:gdLst/>
              <a:ahLst/>
              <a:cxnLst/>
              <a:rect l="l" t="t" r="r" b="b"/>
              <a:pathLst>
                <a:path w="215" h="227" extrusionOk="0">
                  <a:moveTo>
                    <a:pt x="48" y="0"/>
                  </a:moveTo>
                  <a:lnTo>
                    <a:pt x="13" y="12"/>
                  </a:lnTo>
                  <a:lnTo>
                    <a:pt x="1" y="60"/>
                  </a:lnTo>
                  <a:cubicBezTo>
                    <a:pt x="13" y="84"/>
                    <a:pt x="13" y="119"/>
                    <a:pt x="24" y="143"/>
                  </a:cubicBezTo>
                  <a:lnTo>
                    <a:pt x="120" y="167"/>
                  </a:lnTo>
                  <a:cubicBezTo>
                    <a:pt x="132" y="191"/>
                    <a:pt x="144" y="215"/>
                    <a:pt x="155" y="227"/>
                  </a:cubicBezTo>
                  <a:lnTo>
                    <a:pt x="215" y="215"/>
                  </a:lnTo>
                  <a:cubicBezTo>
                    <a:pt x="215" y="203"/>
                    <a:pt x="215" y="191"/>
                    <a:pt x="203" y="167"/>
                  </a:cubicBezTo>
                  <a:lnTo>
                    <a:pt x="144" y="119"/>
                  </a:lnTo>
                  <a:lnTo>
                    <a:pt x="167" y="72"/>
                  </a:lnTo>
                  <a:lnTo>
                    <a:pt x="120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30"/>
            <p:cNvSpPr/>
            <p:nvPr/>
          </p:nvSpPr>
          <p:spPr>
            <a:xfrm>
              <a:off x="5397400" y="3568725"/>
              <a:ext cx="3275" cy="4775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71" y="0"/>
                  </a:moveTo>
                  <a:cubicBezTo>
                    <a:pt x="60" y="24"/>
                    <a:pt x="48" y="36"/>
                    <a:pt x="48" y="48"/>
                  </a:cubicBezTo>
                  <a:lnTo>
                    <a:pt x="0" y="60"/>
                  </a:lnTo>
                  <a:lnTo>
                    <a:pt x="0" y="155"/>
                  </a:lnTo>
                  <a:lnTo>
                    <a:pt x="48" y="191"/>
                  </a:lnTo>
                  <a:lnTo>
                    <a:pt x="131" y="179"/>
                  </a:lnTo>
                  <a:lnTo>
                    <a:pt x="131" y="96"/>
                  </a:lnTo>
                  <a:cubicBezTo>
                    <a:pt x="119" y="60"/>
                    <a:pt x="107" y="36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30"/>
            <p:cNvSpPr/>
            <p:nvPr/>
          </p:nvSpPr>
          <p:spPr>
            <a:xfrm>
              <a:off x="5374475" y="3582725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48" y="0"/>
                  </a:moveTo>
                  <a:lnTo>
                    <a:pt x="0" y="24"/>
                  </a:lnTo>
                  <a:lnTo>
                    <a:pt x="48" y="71"/>
                  </a:lnTo>
                  <a:lnTo>
                    <a:pt x="107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30"/>
            <p:cNvSpPr/>
            <p:nvPr/>
          </p:nvSpPr>
          <p:spPr>
            <a:xfrm>
              <a:off x="5418225" y="3611875"/>
              <a:ext cx="8650" cy="3600"/>
            </a:xfrm>
            <a:custGeom>
              <a:avLst/>
              <a:gdLst/>
              <a:ahLst/>
              <a:cxnLst/>
              <a:rect l="l" t="t" r="r" b="b"/>
              <a:pathLst>
                <a:path w="346" h="144" extrusionOk="0">
                  <a:moveTo>
                    <a:pt x="12" y="1"/>
                  </a:moveTo>
                  <a:cubicBezTo>
                    <a:pt x="24" y="13"/>
                    <a:pt x="36" y="25"/>
                    <a:pt x="48" y="37"/>
                  </a:cubicBezTo>
                  <a:lnTo>
                    <a:pt x="0" y="48"/>
                  </a:lnTo>
                  <a:cubicBezTo>
                    <a:pt x="0" y="60"/>
                    <a:pt x="0" y="72"/>
                    <a:pt x="0" y="84"/>
                  </a:cubicBezTo>
                  <a:lnTo>
                    <a:pt x="84" y="132"/>
                  </a:lnTo>
                  <a:lnTo>
                    <a:pt x="262" y="144"/>
                  </a:lnTo>
                  <a:lnTo>
                    <a:pt x="346" y="120"/>
                  </a:lnTo>
                  <a:lnTo>
                    <a:pt x="298" y="72"/>
                  </a:lnTo>
                  <a:lnTo>
                    <a:pt x="167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30"/>
            <p:cNvSpPr/>
            <p:nvPr/>
          </p:nvSpPr>
          <p:spPr>
            <a:xfrm>
              <a:off x="5415250" y="3522875"/>
              <a:ext cx="2700" cy="1825"/>
            </a:xfrm>
            <a:custGeom>
              <a:avLst/>
              <a:gdLst/>
              <a:ahLst/>
              <a:cxnLst/>
              <a:rect l="l" t="t" r="r" b="b"/>
              <a:pathLst>
                <a:path w="108" h="73" extrusionOk="0">
                  <a:moveTo>
                    <a:pt x="0" y="1"/>
                  </a:moveTo>
                  <a:cubicBezTo>
                    <a:pt x="12" y="13"/>
                    <a:pt x="12" y="37"/>
                    <a:pt x="24" y="60"/>
                  </a:cubicBezTo>
                  <a:lnTo>
                    <a:pt x="108" y="72"/>
                  </a:lnTo>
                  <a:cubicBezTo>
                    <a:pt x="84" y="48"/>
                    <a:pt x="60" y="37"/>
                    <a:pt x="48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30"/>
            <p:cNvSpPr/>
            <p:nvPr/>
          </p:nvSpPr>
          <p:spPr>
            <a:xfrm>
              <a:off x="5509900" y="3527050"/>
              <a:ext cx="5975" cy="3600"/>
            </a:xfrm>
            <a:custGeom>
              <a:avLst/>
              <a:gdLst/>
              <a:ahLst/>
              <a:cxnLst/>
              <a:rect l="l" t="t" r="r" b="b"/>
              <a:pathLst>
                <a:path w="239" h="144" extrusionOk="0">
                  <a:moveTo>
                    <a:pt x="13" y="1"/>
                  </a:moveTo>
                  <a:lnTo>
                    <a:pt x="1" y="132"/>
                  </a:lnTo>
                  <a:lnTo>
                    <a:pt x="72" y="120"/>
                  </a:lnTo>
                  <a:lnTo>
                    <a:pt x="143" y="143"/>
                  </a:lnTo>
                  <a:lnTo>
                    <a:pt x="239" y="120"/>
                  </a:lnTo>
                  <a:lnTo>
                    <a:pt x="239" y="48"/>
                  </a:lnTo>
                  <a:lnTo>
                    <a:pt x="179" y="1"/>
                  </a:lnTo>
                  <a:lnTo>
                    <a:pt x="108" y="12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30"/>
            <p:cNvSpPr/>
            <p:nvPr/>
          </p:nvSpPr>
          <p:spPr>
            <a:xfrm>
              <a:off x="5403925" y="3568725"/>
              <a:ext cx="7775" cy="5975"/>
            </a:xfrm>
            <a:custGeom>
              <a:avLst/>
              <a:gdLst/>
              <a:ahLst/>
              <a:cxnLst/>
              <a:rect l="l" t="t" r="r" b="b"/>
              <a:pathLst>
                <a:path w="311" h="239" extrusionOk="0">
                  <a:moveTo>
                    <a:pt x="203" y="0"/>
                  </a:moveTo>
                  <a:lnTo>
                    <a:pt x="108" y="24"/>
                  </a:lnTo>
                  <a:cubicBezTo>
                    <a:pt x="108" y="48"/>
                    <a:pt x="108" y="60"/>
                    <a:pt x="120" y="84"/>
                  </a:cubicBezTo>
                  <a:lnTo>
                    <a:pt x="1" y="131"/>
                  </a:lnTo>
                  <a:lnTo>
                    <a:pt x="1" y="167"/>
                  </a:lnTo>
                  <a:lnTo>
                    <a:pt x="25" y="215"/>
                  </a:lnTo>
                  <a:lnTo>
                    <a:pt x="120" y="239"/>
                  </a:lnTo>
                  <a:lnTo>
                    <a:pt x="144" y="203"/>
                  </a:lnTo>
                  <a:lnTo>
                    <a:pt x="180" y="203"/>
                  </a:lnTo>
                  <a:cubicBezTo>
                    <a:pt x="191" y="191"/>
                    <a:pt x="203" y="167"/>
                    <a:pt x="215" y="143"/>
                  </a:cubicBezTo>
                  <a:lnTo>
                    <a:pt x="299" y="119"/>
                  </a:lnTo>
                  <a:cubicBezTo>
                    <a:pt x="311" y="108"/>
                    <a:pt x="311" y="96"/>
                    <a:pt x="311" y="84"/>
                  </a:cubicBezTo>
                  <a:cubicBezTo>
                    <a:pt x="311" y="48"/>
                    <a:pt x="299" y="24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30"/>
            <p:cNvSpPr/>
            <p:nvPr/>
          </p:nvSpPr>
          <p:spPr>
            <a:xfrm>
              <a:off x="5258375" y="3477950"/>
              <a:ext cx="5700" cy="3875"/>
            </a:xfrm>
            <a:custGeom>
              <a:avLst/>
              <a:gdLst/>
              <a:ahLst/>
              <a:cxnLst/>
              <a:rect l="l" t="t" r="r" b="b"/>
              <a:pathLst>
                <a:path w="228" h="155" extrusionOk="0">
                  <a:moveTo>
                    <a:pt x="37" y="0"/>
                  </a:moveTo>
                  <a:lnTo>
                    <a:pt x="37" y="48"/>
                  </a:lnTo>
                  <a:cubicBezTo>
                    <a:pt x="25" y="71"/>
                    <a:pt x="13" y="83"/>
                    <a:pt x="1" y="95"/>
                  </a:cubicBezTo>
                  <a:lnTo>
                    <a:pt x="25" y="155"/>
                  </a:lnTo>
                  <a:lnTo>
                    <a:pt x="96" y="155"/>
                  </a:lnTo>
                  <a:lnTo>
                    <a:pt x="227" y="107"/>
                  </a:lnTo>
                  <a:lnTo>
                    <a:pt x="156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30"/>
            <p:cNvSpPr/>
            <p:nvPr/>
          </p:nvSpPr>
          <p:spPr>
            <a:xfrm>
              <a:off x="5277425" y="3548175"/>
              <a:ext cx="16400" cy="6875"/>
            </a:xfrm>
            <a:custGeom>
              <a:avLst/>
              <a:gdLst/>
              <a:ahLst/>
              <a:cxnLst/>
              <a:rect l="l" t="t" r="r" b="b"/>
              <a:pathLst>
                <a:path w="656" h="275" extrusionOk="0">
                  <a:moveTo>
                    <a:pt x="96" y="1"/>
                  </a:moveTo>
                  <a:lnTo>
                    <a:pt x="1" y="60"/>
                  </a:lnTo>
                  <a:cubicBezTo>
                    <a:pt x="25" y="96"/>
                    <a:pt x="48" y="132"/>
                    <a:pt x="72" y="168"/>
                  </a:cubicBezTo>
                  <a:cubicBezTo>
                    <a:pt x="96" y="179"/>
                    <a:pt x="120" y="191"/>
                    <a:pt x="144" y="203"/>
                  </a:cubicBezTo>
                  <a:lnTo>
                    <a:pt x="215" y="191"/>
                  </a:lnTo>
                  <a:lnTo>
                    <a:pt x="382" y="251"/>
                  </a:lnTo>
                  <a:lnTo>
                    <a:pt x="489" y="251"/>
                  </a:lnTo>
                  <a:lnTo>
                    <a:pt x="608" y="275"/>
                  </a:lnTo>
                  <a:lnTo>
                    <a:pt x="656" y="251"/>
                  </a:lnTo>
                  <a:lnTo>
                    <a:pt x="620" y="215"/>
                  </a:lnTo>
                  <a:lnTo>
                    <a:pt x="477" y="179"/>
                  </a:lnTo>
                  <a:lnTo>
                    <a:pt x="406" y="144"/>
                  </a:lnTo>
                  <a:lnTo>
                    <a:pt x="144" y="4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30"/>
            <p:cNvSpPr/>
            <p:nvPr/>
          </p:nvSpPr>
          <p:spPr>
            <a:xfrm>
              <a:off x="5307500" y="3557400"/>
              <a:ext cx="5375" cy="3025"/>
            </a:xfrm>
            <a:custGeom>
              <a:avLst/>
              <a:gdLst/>
              <a:ahLst/>
              <a:cxnLst/>
              <a:rect l="l" t="t" r="r" b="b"/>
              <a:pathLst>
                <a:path w="215" h="121" extrusionOk="0">
                  <a:moveTo>
                    <a:pt x="60" y="1"/>
                  </a:moveTo>
                  <a:lnTo>
                    <a:pt x="0" y="25"/>
                  </a:lnTo>
                  <a:lnTo>
                    <a:pt x="0" y="49"/>
                  </a:lnTo>
                  <a:lnTo>
                    <a:pt x="60" y="120"/>
                  </a:lnTo>
                  <a:lnTo>
                    <a:pt x="131" y="84"/>
                  </a:lnTo>
                  <a:lnTo>
                    <a:pt x="179" y="108"/>
                  </a:lnTo>
                  <a:lnTo>
                    <a:pt x="215" y="120"/>
                  </a:lnTo>
                  <a:lnTo>
                    <a:pt x="203" y="84"/>
                  </a:lnTo>
                  <a:lnTo>
                    <a:pt x="143" y="4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30"/>
            <p:cNvSpPr/>
            <p:nvPr/>
          </p:nvSpPr>
          <p:spPr>
            <a:xfrm>
              <a:off x="5308400" y="3576175"/>
              <a:ext cx="11625" cy="6850"/>
            </a:xfrm>
            <a:custGeom>
              <a:avLst/>
              <a:gdLst/>
              <a:ahLst/>
              <a:cxnLst/>
              <a:rect l="l" t="t" r="r" b="b"/>
              <a:pathLst>
                <a:path w="465" h="274" extrusionOk="0">
                  <a:moveTo>
                    <a:pt x="322" y="0"/>
                  </a:moveTo>
                  <a:lnTo>
                    <a:pt x="191" y="24"/>
                  </a:lnTo>
                  <a:cubicBezTo>
                    <a:pt x="167" y="60"/>
                    <a:pt x="155" y="83"/>
                    <a:pt x="131" y="119"/>
                  </a:cubicBezTo>
                  <a:lnTo>
                    <a:pt x="48" y="83"/>
                  </a:lnTo>
                  <a:lnTo>
                    <a:pt x="0" y="95"/>
                  </a:lnTo>
                  <a:lnTo>
                    <a:pt x="12" y="143"/>
                  </a:lnTo>
                  <a:lnTo>
                    <a:pt x="167" y="238"/>
                  </a:lnTo>
                  <a:lnTo>
                    <a:pt x="274" y="238"/>
                  </a:lnTo>
                  <a:lnTo>
                    <a:pt x="333" y="274"/>
                  </a:lnTo>
                  <a:cubicBezTo>
                    <a:pt x="333" y="250"/>
                    <a:pt x="345" y="226"/>
                    <a:pt x="345" y="202"/>
                  </a:cubicBezTo>
                  <a:lnTo>
                    <a:pt x="405" y="179"/>
                  </a:lnTo>
                  <a:lnTo>
                    <a:pt x="464" y="95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30"/>
            <p:cNvSpPr/>
            <p:nvPr/>
          </p:nvSpPr>
          <p:spPr>
            <a:xfrm>
              <a:off x="5257200" y="3469600"/>
              <a:ext cx="3600" cy="2400"/>
            </a:xfrm>
            <a:custGeom>
              <a:avLst/>
              <a:gdLst/>
              <a:ahLst/>
              <a:cxnLst/>
              <a:rect l="l" t="t" r="r" b="b"/>
              <a:pathLst>
                <a:path w="144" h="96" extrusionOk="0">
                  <a:moveTo>
                    <a:pt x="0" y="1"/>
                  </a:moveTo>
                  <a:lnTo>
                    <a:pt x="0" y="48"/>
                  </a:lnTo>
                  <a:lnTo>
                    <a:pt x="84" y="96"/>
                  </a:lnTo>
                  <a:lnTo>
                    <a:pt x="143" y="96"/>
                  </a:lnTo>
                  <a:lnTo>
                    <a:pt x="143" y="72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30"/>
            <p:cNvSpPr/>
            <p:nvPr/>
          </p:nvSpPr>
          <p:spPr>
            <a:xfrm>
              <a:off x="5248550" y="348092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13" y="0"/>
                  </a:moveTo>
                  <a:cubicBezTo>
                    <a:pt x="13" y="12"/>
                    <a:pt x="13" y="36"/>
                    <a:pt x="1" y="48"/>
                  </a:cubicBezTo>
                  <a:lnTo>
                    <a:pt x="72" y="95"/>
                  </a:lnTo>
                  <a:lnTo>
                    <a:pt x="120" y="72"/>
                  </a:lnTo>
                  <a:lnTo>
                    <a:pt x="84" y="2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30"/>
            <p:cNvSpPr/>
            <p:nvPr/>
          </p:nvSpPr>
          <p:spPr>
            <a:xfrm>
              <a:off x="5334575" y="3529125"/>
              <a:ext cx="2125" cy="3000"/>
            </a:xfrm>
            <a:custGeom>
              <a:avLst/>
              <a:gdLst/>
              <a:ahLst/>
              <a:cxnLst/>
              <a:rect l="l" t="t" r="r" b="b"/>
              <a:pathLst>
                <a:path w="85" h="120" extrusionOk="0">
                  <a:moveTo>
                    <a:pt x="60" y="1"/>
                  </a:moveTo>
                  <a:lnTo>
                    <a:pt x="37" y="25"/>
                  </a:lnTo>
                  <a:cubicBezTo>
                    <a:pt x="25" y="49"/>
                    <a:pt x="13" y="84"/>
                    <a:pt x="1" y="120"/>
                  </a:cubicBezTo>
                  <a:lnTo>
                    <a:pt x="37" y="120"/>
                  </a:lnTo>
                  <a:lnTo>
                    <a:pt x="84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30"/>
            <p:cNvSpPr/>
            <p:nvPr/>
          </p:nvSpPr>
          <p:spPr>
            <a:xfrm>
              <a:off x="5329825" y="3527650"/>
              <a:ext cx="5375" cy="6275"/>
            </a:xfrm>
            <a:custGeom>
              <a:avLst/>
              <a:gdLst/>
              <a:ahLst/>
              <a:cxnLst/>
              <a:rect l="l" t="t" r="r" b="b"/>
              <a:pathLst>
                <a:path w="215" h="251" extrusionOk="0">
                  <a:moveTo>
                    <a:pt x="143" y="0"/>
                  </a:moveTo>
                  <a:lnTo>
                    <a:pt x="48" y="96"/>
                  </a:lnTo>
                  <a:cubicBezTo>
                    <a:pt x="36" y="131"/>
                    <a:pt x="12" y="167"/>
                    <a:pt x="0" y="203"/>
                  </a:cubicBezTo>
                  <a:cubicBezTo>
                    <a:pt x="0" y="227"/>
                    <a:pt x="12" y="238"/>
                    <a:pt x="24" y="250"/>
                  </a:cubicBezTo>
                  <a:lnTo>
                    <a:pt x="119" y="238"/>
                  </a:lnTo>
                  <a:lnTo>
                    <a:pt x="167" y="179"/>
                  </a:lnTo>
                  <a:cubicBezTo>
                    <a:pt x="179" y="131"/>
                    <a:pt x="203" y="84"/>
                    <a:pt x="215" y="48"/>
                  </a:cubicBezTo>
                  <a:cubicBezTo>
                    <a:pt x="215" y="36"/>
                    <a:pt x="203" y="24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30"/>
            <p:cNvSpPr/>
            <p:nvPr/>
          </p:nvSpPr>
          <p:spPr>
            <a:xfrm>
              <a:off x="5589375" y="3590150"/>
              <a:ext cx="9850" cy="985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" y="1"/>
                  </a:moveTo>
                  <a:lnTo>
                    <a:pt x="1" y="36"/>
                  </a:lnTo>
                  <a:lnTo>
                    <a:pt x="48" y="132"/>
                  </a:lnTo>
                  <a:cubicBezTo>
                    <a:pt x="48" y="120"/>
                    <a:pt x="60" y="108"/>
                    <a:pt x="72" y="84"/>
                  </a:cubicBezTo>
                  <a:lnTo>
                    <a:pt x="120" y="108"/>
                  </a:lnTo>
                  <a:lnTo>
                    <a:pt x="167" y="227"/>
                  </a:lnTo>
                  <a:cubicBezTo>
                    <a:pt x="155" y="251"/>
                    <a:pt x="143" y="263"/>
                    <a:pt x="132" y="275"/>
                  </a:cubicBezTo>
                  <a:lnTo>
                    <a:pt x="203" y="322"/>
                  </a:lnTo>
                  <a:lnTo>
                    <a:pt x="239" y="334"/>
                  </a:lnTo>
                  <a:lnTo>
                    <a:pt x="274" y="358"/>
                  </a:lnTo>
                  <a:lnTo>
                    <a:pt x="393" y="394"/>
                  </a:lnTo>
                  <a:lnTo>
                    <a:pt x="358" y="346"/>
                  </a:lnTo>
                  <a:lnTo>
                    <a:pt x="298" y="286"/>
                  </a:lnTo>
                  <a:cubicBezTo>
                    <a:pt x="298" y="251"/>
                    <a:pt x="286" y="215"/>
                    <a:pt x="274" y="179"/>
                  </a:cubicBezTo>
                  <a:cubicBezTo>
                    <a:pt x="263" y="144"/>
                    <a:pt x="227" y="132"/>
                    <a:pt x="203" y="108"/>
                  </a:cubicBezTo>
                  <a:lnTo>
                    <a:pt x="132" y="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30"/>
            <p:cNvSpPr/>
            <p:nvPr/>
          </p:nvSpPr>
          <p:spPr>
            <a:xfrm>
              <a:off x="5304225" y="35767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60" y="1"/>
                  </a:moveTo>
                  <a:lnTo>
                    <a:pt x="0" y="25"/>
                  </a:lnTo>
                  <a:cubicBezTo>
                    <a:pt x="0" y="25"/>
                    <a:pt x="12" y="37"/>
                    <a:pt x="24" y="49"/>
                  </a:cubicBezTo>
                  <a:lnTo>
                    <a:pt x="84" y="4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30"/>
            <p:cNvSpPr/>
            <p:nvPr/>
          </p:nvSpPr>
          <p:spPr>
            <a:xfrm>
              <a:off x="5313750" y="3563950"/>
              <a:ext cx="2400" cy="1225"/>
            </a:xfrm>
            <a:custGeom>
              <a:avLst/>
              <a:gdLst/>
              <a:ahLst/>
              <a:cxnLst/>
              <a:rect l="l" t="t" r="r" b="b"/>
              <a:pathLst>
                <a:path w="96" h="49" extrusionOk="0">
                  <a:moveTo>
                    <a:pt x="0" y="1"/>
                  </a:moveTo>
                  <a:lnTo>
                    <a:pt x="12" y="25"/>
                  </a:lnTo>
                  <a:lnTo>
                    <a:pt x="72" y="49"/>
                  </a:lnTo>
                  <a:lnTo>
                    <a:pt x="96" y="25"/>
                  </a:lnTo>
                  <a:lnTo>
                    <a:pt x="72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30"/>
            <p:cNvSpPr/>
            <p:nvPr/>
          </p:nvSpPr>
          <p:spPr>
            <a:xfrm>
              <a:off x="5256000" y="3425550"/>
              <a:ext cx="148850" cy="104200"/>
            </a:xfrm>
            <a:custGeom>
              <a:avLst/>
              <a:gdLst/>
              <a:ahLst/>
              <a:cxnLst/>
              <a:rect l="l" t="t" r="r" b="b"/>
              <a:pathLst>
                <a:path w="5954" h="4168" extrusionOk="0">
                  <a:moveTo>
                    <a:pt x="4823" y="1"/>
                  </a:moveTo>
                  <a:cubicBezTo>
                    <a:pt x="4775" y="60"/>
                    <a:pt x="4727" y="108"/>
                    <a:pt x="4692" y="155"/>
                  </a:cubicBezTo>
                  <a:lnTo>
                    <a:pt x="4608" y="143"/>
                  </a:lnTo>
                  <a:lnTo>
                    <a:pt x="4430" y="298"/>
                  </a:lnTo>
                  <a:cubicBezTo>
                    <a:pt x="4406" y="322"/>
                    <a:pt x="4394" y="358"/>
                    <a:pt x="4382" y="382"/>
                  </a:cubicBezTo>
                  <a:lnTo>
                    <a:pt x="4144" y="477"/>
                  </a:lnTo>
                  <a:lnTo>
                    <a:pt x="4049" y="441"/>
                  </a:lnTo>
                  <a:lnTo>
                    <a:pt x="3882" y="429"/>
                  </a:lnTo>
                  <a:lnTo>
                    <a:pt x="3811" y="465"/>
                  </a:lnTo>
                  <a:lnTo>
                    <a:pt x="3870" y="477"/>
                  </a:lnTo>
                  <a:lnTo>
                    <a:pt x="3822" y="513"/>
                  </a:lnTo>
                  <a:lnTo>
                    <a:pt x="3858" y="536"/>
                  </a:lnTo>
                  <a:lnTo>
                    <a:pt x="3989" y="560"/>
                  </a:lnTo>
                  <a:lnTo>
                    <a:pt x="3918" y="596"/>
                  </a:lnTo>
                  <a:lnTo>
                    <a:pt x="3834" y="596"/>
                  </a:lnTo>
                  <a:lnTo>
                    <a:pt x="3811" y="608"/>
                  </a:lnTo>
                  <a:lnTo>
                    <a:pt x="3775" y="620"/>
                  </a:lnTo>
                  <a:lnTo>
                    <a:pt x="3703" y="620"/>
                  </a:lnTo>
                  <a:cubicBezTo>
                    <a:pt x="3703" y="608"/>
                    <a:pt x="3703" y="608"/>
                    <a:pt x="3703" y="596"/>
                  </a:cubicBezTo>
                  <a:lnTo>
                    <a:pt x="3715" y="572"/>
                  </a:lnTo>
                  <a:cubicBezTo>
                    <a:pt x="3715" y="548"/>
                    <a:pt x="3727" y="524"/>
                    <a:pt x="3739" y="489"/>
                  </a:cubicBezTo>
                  <a:lnTo>
                    <a:pt x="3632" y="489"/>
                  </a:lnTo>
                  <a:lnTo>
                    <a:pt x="3477" y="524"/>
                  </a:lnTo>
                  <a:lnTo>
                    <a:pt x="3275" y="501"/>
                  </a:lnTo>
                  <a:lnTo>
                    <a:pt x="3239" y="513"/>
                  </a:lnTo>
                  <a:lnTo>
                    <a:pt x="3156" y="560"/>
                  </a:lnTo>
                  <a:cubicBezTo>
                    <a:pt x="3144" y="584"/>
                    <a:pt x="3132" y="620"/>
                    <a:pt x="3120" y="643"/>
                  </a:cubicBezTo>
                  <a:lnTo>
                    <a:pt x="2953" y="691"/>
                  </a:lnTo>
                  <a:lnTo>
                    <a:pt x="2882" y="751"/>
                  </a:lnTo>
                  <a:lnTo>
                    <a:pt x="2691" y="810"/>
                  </a:lnTo>
                  <a:lnTo>
                    <a:pt x="2632" y="870"/>
                  </a:lnTo>
                  <a:lnTo>
                    <a:pt x="2465" y="941"/>
                  </a:lnTo>
                  <a:lnTo>
                    <a:pt x="2298" y="989"/>
                  </a:lnTo>
                  <a:lnTo>
                    <a:pt x="1858" y="929"/>
                  </a:lnTo>
                  <a:lnTo>
                    <a:pt x="1798" y="929"/>
                  </a:lnTo>
                  <a:lnTo>
                    <a:pt x="1798" y="1036"/>
                  </a:lnTo>
                  <a:lnTo>
                    <a:pt x="1834" y="1096"/>
                  </a:lnTo>
                  <a:lnTo>
                    <a:pt x="1775" y="1048"/>
                  </a:lnTo>
                  <a:lnTo>
                    <a:pt x="1703" y="1048"/>
                  </a:lnTo>
                  <a:lnTo>
                    <a:pt x="1572" y="1024"/>
                  </a:lnTo>
                  <a:lnTo>
                    <a:pt x="1501" y="1060"/>
                  </a:lnTo>
                  <a:lnTo>
                    <a:pt x="1441" y="1132"/>
                  </a:lnTo>
                  <a:lnTo>
                    <a:pt x="1394" y="1239"/>
                  </a:lnTo>
                  <a:lnTo>
                    <a:pt x="1275" y="1298"/>
                  </a:lnTo>
                  <a:lnTo>
                    <a:pt x="1275" y="1334"/>
                  </a:lnTo>
                  <a:lnTo>
                    <a:pt x="1084" y="1251"/>
                  </a:lnTo>
                  <a:lnTo>
                    <a:pt x="894" y="1120"/>
                  </a:lnTo>
                  <a:lnTo>
                    <a:pt x="739" y="1084"/>
                  </a:lnTo>
                  <a:cubicBezTo>
                    <a:pt x="727" y="1048"/>
                    <a:pt x="715" y="1024"/>
                    <a:pt x="703" y="1001"/>
                  </a:cubicBezTo>
                  <a:cubicBezTo>
                    <a:pt x="691" y="977"/>
                    <a:pt x="667" y="929"/>
                    <a:pt x="644" y="894"/>
                  </a:cubicBezTo>
                  <a:lnTo>
                    <a:pt x="513" y="894"/>
                  </a:lnTo>
                  <a:lnTo>
                    <a:pt x="441" y="941"/>
                  </a:lnTo>
                  <a:lnTo>
                    <a:pt x="274" y="1024"/>
                  </a:lnTo>
                  <a:lnTo>
                    <a:pt x="167" y="1108"/>
                  </a:lnTo>
                  <a:cubicBezTo>
                    <a:pt x="167" y="1120"/>
                    <a:pt x="143" y="1144"/>
                    <a:pt x="143" y="1155"/>
                  </a:cubicBezTo>
                  <a:lnTo>
                    <a:pt x="143" y="1215"/>
                  </a:lnTo>
                  <a:lnTo>
                    <a:pt x="120" y="1263"/>
                  </a:lnTo>
                  <a:lnTo>
                    <a:pt x="36" y="1263"/>
                  </a:lnTo>
                  <a:cubicBezTo>
                    <a:pt x="24" y="1322"/>
                    <a:pt x="12" y="1370"/>
                    <a:pt x="1" y="1417"/>
                  </a:cubicBezTo>
                  <a:lnTo>
                    <a:pt x="108" y="1608"/>
                  </a:lnTo>
                  <a:cubicBezTo>
                    <a:pt x="120" y="1632"/>
                    <a:pt x="132" y="1656"/>
                    <a:pt x="132" y="1679"/>
                  </a:cubicBezTo>
                  <a:cubicBezTo>
                    <a:pt x="120" y="1667"/>
                    <a:pt x="96" y="1656"/>
                    <a:pt x="84" y="1644"/>
                  </a:cubicBezTo>
                  <a:lnTo>
                    <a:pt x="48" y="1656"/>
                  </a:lnTo>
                  <a:cubicBezTo>
                    <a:pt x="60" y="1691"/>
                    <a:pt x="72" y="1727"/>
                    <a:pt x="84" y="1763"/>
                  </a:cubicBezTo>
                  <a:lnTo>
                    <a:pt x="179" y="1822"/>
                  </a:lnTo>
                  <a:lnTo>
                    <a:pt x="251" y="1834"/>
                  </a:lnTo>
                  <a:lnTo>
                    <a:pt x="405" y="1858"/>
                  </a:lnTo>
                  <a:lnTo>
                    <a:pt x="572" y="1846"/>
                  </a:lnTo>
                  <a:lnTo>
                    <a:pt x="655" y="1894"/>
                  </a:lnTo>
                  <a:lnTo>
                    <a:pt x="655" y="1894"/>
                  </a:lnTo>
                  <a:lnTo>
                    <a:pt x="560" y="1858"/>
                  </a:lnTo>
                  <a:lnTo>
                    <a:pt x="405" y="1894"/>
                  </a:lnTo>
                  <a:lnTo>
                    <a:pt x="215" y="1858"/>
                  </a:lnTo>
                  <a:lnTo>
                    <a:pt x="120" y="1894"/>
                  </a:lnTo>
                  <a:lnTo>
                    <a:pt x="24" y="1870"/>
                  </a:lnTo>
                  <a:lnTo>
                    <a:pt x="24" y="1906"/>
                  </a:lnTo>
                  <a:lnTo>
                    <a:pt x="143" y="1965"/>
                  </a:lnTo>
                  <a:lnTo>
                    <a:pt x="251" y="2060"/>
                  </a:lnTo>
                  <a:lnTo>
                    <a:pt x="358" y="2203"/>
                  </a:lnTo>
                  <a:cubicBezTo>
                    <a:pt x="370" y="2239"/>
                    <a:pt x="370" y="2263"/>
                    <a:pt x="382" y="2287"/>
                  </a:cubicBezTo>
                  <a:cubicBezTo>
                    <a:pt x="393" y="2322"/>
                    <a:pt x="382" y="2334"/>
                    <a:pt x="370" y="2358"/>
                  </a:cubicBezTo>
                  <a:lnTo>
                    <a:pt x="274" y="2418"/>
                  </a:lnTo>
                  <a:lnTo>
                    <a:pt x="203" y="2453"/>
                  </a:lnTo>
                  <a:lnTo>
                    <a:pt x="203" y="2501"/>
                  </a:lnTo>
                  <a:lnTo>
                    <a:pt x="274" y="2572"/>
                  </a:lnTo>
                  <a:cubicBezTo>
                    <a:pt x="263" y="2644"/>
                    <a:pt x="251" y="2703"/>
                    <a:pt x="239" y="2763"/>
                  </a:cubicBezTo>
                  <a:cubicBezTo>
                    <a:pt x="239" y="2787"/>
                    <a:pt x="227" y="2822"/>
                    <a:pt x="215" y="2846"/>
                  </a:cubicBezTo>
                  <a:cubicBezTo>
                    <a:pt x="203" y="2882"/>
                    <a:pt x="227" y="2941"/>
                    <a:pt x="239" y="2977"/>
                  </a:cubicBezTo>
                  <a:lnTo>
                    <a:pt x="298" y="3001"/>
                  </a:lnTo>
                  <a:lnTo>
                    <a:pt x="393" y="2965"/>
                  </a:lnTo>
                  <a:lnTo>
                    <a:pt x="405" y="3025"/>
                  </a:lnTo>
                  <a:lnTo>
                    <a:pt x="513" y="3072"/>
                  </a:lnTo>
                  <a:lnTo>
                    <a:pt x="584" y="3120"/>
                  </a:lnTo>
                  <a:lnTo>
                    <a:pt x="715" y="3144"/>
                  </a:lnTo>
                  <a:lnTo>
                    <a:pt x="810" y="3132"/>
                  </a:lnTo>
                  <a:lnTo>
                    <a:pt x="858" y="3179"/>
                  </a:lnTo>
                  <a:lnTo>
                    <a:pt x="941" y="3168"/>
                  </a:lnTo>
                  <a:cubicBezTo>
                    <a:pt x="965" y="3144"/>
                    <a:pt x="989" y="3132"/>
                    <a:pt x="1013" y="3108"/>
                  </a:cubicBezTo>
                  <a:lnTo>
                    <a:pt x="1013" y="3060"/>
                  </a:lnTo>
                  <a:lnTo>
                    <a:pt x="1025" y="3132"/>
                  </a:lnTo>
                  <a:lnTo>
                    <a:pt x="977" y="3191"/>
                  </a:lnTo>
                  <a:cubicBezTo>
                    <a:pt x="977" y="3227"/>
                    <a:pt x="977" y="3263"/>
                    <a:pt x="989" y="3299"/>
                  </a:cubicBezTo>
                  <a:cubicBezTo>
                    <a:pt x="1001" y="3334"/>
                    <a:pt x="965" y="3382"/>
                    <a:pt x="965" y="3430"/>
                  </a:cubicBezTo>
                  <a:lnTo>
                    <a:pt x="929" y="3489"/>
                  </a:lnTo>
                  <a:lnTo>
                    <a:pt x="1001" y="3513"/>
                  </a:lnTo>
                  <a:lnTo>
                    <a:pt x="1144" y="3441"/>
                  </a:lnTo>
                  <a:lnTo>
                    <a:pt x="1215" y="3441"/>
                  </a:lnTo>
                  <a:lnTo>
                    <a:pt x="1251" y="3489"/>
                  </a:lnTo>
                  <a:lnTo>
                    <a:pt x="1334" y="3513"/>
                  </a:lnTo>
                  <a:lnTo>
                    <a:pt x="1370" y="3477"/>
                  </a:lnTo>
                  <a:lnTo>
                    <a:pt x="1489" y="3501"/>
                  </a:lnTo>
                  <a:lnTo>
                    <a:pt x="1596" y="3465"/>
                  </a:lnTo>
                  <a:lnTo>
                    <a:pt x="1644" y="3477"/>
                  </a:lnTo>
                  <a:lnTo>
                    <a:pt x="1727" y="3549"/>
                  </a:lnTo>
                  <a:lnTo>
                    <a:pt x="1798" y="3537"/>
                  </a:lnTo>
                  <a:lnTo>
                    <a:pt x="1834" y="3596"/>
                  </a:lnTo>
                  <a:cubicBezTo>
                    <a:pt x="1834" y="3620"/>
                    <a:pt x="1822" y="3632"/>
                    <a:pt x="1810" y="3656"/>
                  </a:cubicBezTo>
                  <a:lnTo>
                    <a:pt x="1846" y="3715"/>
                  </a:lnTo>
                  <a:lnTo>
                    <a:pt x="1929" y="3763"/>
                  </a:lnTo>
                  <a:lnTo>
                    <a:pt x="1929" y="3763"/>
                  </a:lnTo>
                  <a:lnTo>
                    <a:pt x="1906" y="3703"/>
                  </a:lnTo>
                  <a:lnTo>
                    <a:pt x="1965" y="3644"/>
                  </a:lnTo>
                  <a:lnTo>
                    <a:pt x="1989" y="3727"/>
                  </a:lnTo>
                  <a:lnTo>
                    <a:pt x="2060" y="3763"/>
                  </a:lnTo>
                  <a:lnTo>
                    <a:pt x="2120" y="3763"/>
                  </a:lnTo>
                  <a:cubicBezTo>
                    <a:pt x="2132" y="3787"/>
                    <a:pt x="2144" y="3811"/>
                    <a:pt x="2156" y="3834"/>
                  </a:cubicBezTo>
                  <a:lnTo>
                    <a:pt x="2203" y="3834"/>
                  </a:lnTo>
                  <a:cubicBezTo>
                    <a:pt x="2203" y="3846"/>
                    <a:pt x="2203" y="3858"/>
                    <a:pt x="2203" y="3870"/>
                  </a:cubicBezTo>
                  <a:cubicBezTo>
                    <a:pt x="2215" y="3894"/>
                    <a:pt x="2227" y="3918"/>
                    <a:pt x="2239" y="3953"/>
                  </a:cubicBezTo>
                  <a:lnTo>
                    <a:pt x="2203" y="4001"/>
                  </a:lnTo>
                  <a:lnTo>
                    <a:pt x="2203" y="4120"/>
                  </a:lnTo>
                  <a:lnTo>
                    <a:pt x="2298" y="4132"/>
                  </a:lnTo>
                  <a:lnTo>
                    <a:pt x="2537" y="4132"/>
                  </a:lnTo>
                  <a:lnTo>
                    <a:pt x="2679" y="4168"/>
                  </a:lnTo>
                  <a:lnTo>
                    <a:pt x="2882" y="4132"/>
                  </a:lnTo>
                  <a:lnTo>
                    <a:pt x="3049" y="4025"/>
                  </a:lnTo>
                  <a:cubicBezTo>
                    <a:pt x="3049" y="4001"/>
                    <a:pt x="3060" y="3989"/>
                    <a:pt x="3060" y="3965"/>
                  </a:cubicBezTo>
                  <a:cubicBezTo>
                    <a:pt x="3072" y="3953"/>
                    <a:pt x="3108" y="3918"/>
                    <a:pt x="3132" y="3882"/>
                  </a:cubicBezTo>
                  <a:cubicBezTo>
                    <a:pt x="3132" y="3894"/>
                    <a:pt x="3132" y="3906"/>
                    <a:pt x="3144" y="3918"/>
                  </a:cubicBezTo>
                  <a:lnTo>
                    <a:pt x="3191" y="3941"/>
                  </a:lnTo>
                  <a:lnTo>
                    <a:pt x="3311" y="3846"/>
                  </a:lnTo>
                  <a:lnTo>
                    <a:pt x="3287" y="3811"/>
                  </a:lnTo>
                  <a:lnTo>
                    <a:pt x="3263" y="3763"/>
                  </a:lnTo>
                  <a:lnTo>
                    <a:pt x="3275" y="3727"/>
                  </a:lnTo>
                  <a:cubicBezTo>
                    <a:pt x="3275" y="3727"/>
                    <a:pt x="3334" y="3751"/>
                    <a:pt x="3334" y="3763"/>
                  </a:cubicBezTo>
                  <a:lnTo>
                    <a:pt x="3406" y="3799"/>
                  </a:lnTo>
                  <a:lnTo>
                    <a:pt x="3453" y="3751"/>
                  </a:lnTo>
                  <a:lnTo>
                    <a:pt x="3453" y="3691"/>
                  </a:lnTo>
                  <a:lnTo>
                    <a:pt x="3394" y="3680"/>
                  </a:lnTo>
                  <a:cubicBezTo>
                    <a:pt x="3382" y="3668"/>
                    <a:pt x="3382" y="3656"/>
                    <a:pt x="3370" y="3656"/>
                  </a:cubicBezTo>
                  <a:lnTo>
                    <a:pt x="3441" y="3644"/>
                  </a:lnTo>
                  <a:lnTo>
                    <a:pt x="3477" y="3572"/>
                  </a:lnTo>
                  <a:lnTo>
                    <a:pt x="3465" y="3560"/>
                  </a:lnTo>
                  <a:lnTo>
                    <a:pt x="3334" y="3525"/>
                  </a:lnTo>
                  <a:lnTo>
                    <a:pt x="3394" y="3489"/>
                  </a:lnTo>
                  <a:lnTo>
                    <a:pt x="3394" y="3453"/>
                  </a:lnTo>
                  <a:lnTo>
                    <a:pt x="3465" y="3477"/>
                  </a:lnTo>
                  <a:lnTo>
                    <a:pt x="3561" y="3477"/>
                  </a:lnTo>
                  <a:cubicBezTo>
                    <a:pt x="3572" y="3453"/>
                    <a:pt x="3584" y="3441"/>
                    <a:pt x="3608" y="3418"/>
                  </a:cubicBezTo>
                  <a:lnTo>
                    <a:pt x="3715" y="3370"/>
                  </a:lnTo>
                  <a:lnTo>
                    <a:pt x="3751" y="3299"/>
                  </a:lnTo>
                  <a:cubicBezTo>
                    <a:pt x="3751" y="3275"/>
                    <a:pt x="3751" y="3251"/>
                    <a:pt x="3739" y="3239"/>
                  </a:cubicBezTo>
                  <a:lnTo>
                    <a:pt x="3739" y="3239"/>
                  </a:lnTo>
                  <a:lnTo>
                    <a:pt x="3787" y="3275"/>
                  </a:lnTo>
                  <a:cubicBezTo>
                    <a:pt x="3787" y="3299"/>
                    <a:pt x="3799" y="3322"/>
                    <a:pt x="3799" y="3358"/>
                  </a:cubicBezTo>
                  <a:lnTo>
                    <a:pt x="3918" y="3322"/>
                  </a:lnTo>
                  <a:lnTo>
                    <a:pt x="4001" y="3275"/>
                  </a:lnTo>
                  <a:cubicBezTo>
                    <a:pt x="4001" y="3227"/>
                    <a:pt x="3989" y="3191"/>
                    <a:pt x="3989" y="3156"/>
                  </a:cubicBezTo>
                  <a:lnTo>
                    <a:pt x="4156" y="3120"/>
                  </a:lnTo>
                  <a:lnTo>
                    <a:pt x="4239" y="3001"/>
                  </a:lnTo>
                  <a:lnTo>
                    <a:pt x="4299" y="2965"/>
                  </a:lnTo>
                  <a:cubicBezTo>
                    <a:pt x="4323" y="2918"/>
                    <a:pt x="4346" y="2870"/>
                    <a:pt x="4370" y="2822"/>
                  </a:cubicBezTo>
                  <a:lnTo>
                    <a:pt x="4442" y="2799"/>
                  </a:lnTo>
                  <a:lnTo>
                    <a:pt x="4454" y="2739"/>
                  </a:lnTo>
                  <a:lnTo>
                    <a:pt x="4596" y="2691"/>
                  </a:lnTo>
                  <a:cubicBezTo>
                    <a:pt x="4608" y="2715"/>
                    <a:pt x="4620" y="2739"/>
                    <a:pt x="4620" y="2763"/>
                  </a:cubicBezTo>
                  <a:lnTo>
                    <a:pt x="4668" y="2727"/>
                  </a:lnTo>
                  <a:lnTo>
                    <a:pt x="4668" y="2620"/>
                  </a:lnTo>
                  <a:cubicBezTo>
                    <a:pt x="4704" y="2679"/>
                    <a:pt x="4751" y="2739"/>
                    <a:pt x="4787" y="2799"/>
                  </a:cubicBezTo>
                  <a:lnTo>
                    <a:pt x="4894" y="2846"/>
                  </a:lnTo>
                  <a:lnTo>
                    <a:pt x="4989" y="2834"/>
                  </a:lnTo>
                  <a:lnTo>
                    <a:pt x="5049" y="2870"/>
                  </a:lnTo>
                  <a:lnTo>
                    <a:pt x="5120" y="2870"/>
                  </a:lnTo>
                  <a:cubicBezTo>
                    <a:pt x="5132" y="2858"/>
                    <a:pt x="5156" y="2834"/>
                    <a:pt x="5168" y="2810"/>
                  </a:cubicBezTo>
                  <a:cubicBezTo>
                    <a:pt x="5144" y="2799"/>
                    <a:pt x="5120" y="2787"/>
                    <a:pt x="5096" y="2775"/>
                  </a:cubicBezTo>
                  <a:cubicBezTo>
                    <a:pt x="5073" y="2763"/>
                    <a:pt x="5085" y="2739"/>
                    <a:pt x="5085" y="2715"/>
                  </a:cubicBezTo>
                  <a:lnTo>
                    <a:pt x="5025" y="2620"/>
                  </a:lnTo>
                  <a:lnTo>
                    <a:pt x="4954" y="2584"/>
                  </a:lnTo>
                  <a:lnTo>
                    <a:pt x="4787" y="2358"/>
                  </a:lnTo>
                  <a:lnTo>
                    <a:pt x="4727" y="2298"/>
                  </a:lnTo>
                  <a:lnTo>
                    <a:pt x="4727" y="2227"/>
                  </a:lnTo>
                  <a:lnTo>
                    <a:pt x="4692" y="2191"/>
                  </a:lnTo>
                  <a:lnTo>
                    <a:pt x="4727" y="2144"/>
                  </a:lnTo>
                  <a:lnTo>
                    <a:pt x="4870" y="2167"/>
                  </a:lnTo>
                  <a:lnTo>
                    <a:pt x="4942" y="2120"/>
                  </a:lnTo>
                  <a:lnTo>
                    <a:pt x="4894" y="2037"/>
                  </a:lnTo>
                  <a:lnTo>
                    <a:pt x="4763" y="1846"/>
                  </a:lnTo>
                  <a:lnTo>
                    <a:pt x="4763" y="1751"/>
                  </a:lnTo>
                  <a:lnTo>
                    <a:pt x="4704" y="1667"/>
                  </a:lnTo>
                  <a:lnTo>
                    <a:pt x="4763" y="1620"/>
                  </a:lnTo>
                  <a:lnTo>
                    <a:pt x="4811" y="1620"/>
                  </a:lnTo>
                  <a:lnTo>
                    <a:pt x="4811" y="1584"/>
                  </a:lnTo>
                  <a:lnTo>
                    <a:pt x="4775" y="1548"/>
                  </a:lnTo>
                  <a:cubicBezTo>
                    <a:pt x="4751" y="1513"/>
                    <a:pt x="4739" y="1477"/>
                    <a:pt x="4715" y="1441"/>
                  </a:cubicBezTo>
                  <a:lnTo>
                    <a:pt x="4775" y="1441"/>
                  </a:lnTo>
                  <a:lnTo>
                    <a:pt x="4882" y="1501"/>
                  </a:lnTo>
                  <a:lnTo>
                    <a:pt x="5001" y="1513"/>
                  </a:lnTo>
                  <a:lnTo>
                    <a:pt x="4942" y="1394"/>
                  </a:lnTo>
                  <a:cubicBezTo>
                    <a:pt x="4906" y="1370"/>
                    <a:pt x="4870" y="1346"/>
                    <a:pt x="4846" y="1322"/>
                  </a:cubicBezTo>
                  <a:lnTo>
                    <a:pt x="4894" y="1298"/>
                  </a:lnTo>
                  <a:cubicBezTo>
                    <a:pt x="4894" y="1286"/>
                    <a:pt x="4894" y="1275"/>
                    <a:pt x="4894" y="1263"/>
                  </a:cubicBezTo>
                  <a:lnTo>
                    <a:pt x="4942" y="1275"/>
                  </a:lnTo>
                  <a:lnTo>
                    <a:pt x="4954" y="1251"/>
                  </a:lnTo>
                  <a:lnTo>
                    <a:pt x="4977" y="1215"/>
                  </a:lnTo>
                  <a:lnTo>
                    <a:pt x="5085" y="1322"/>
                  </a:lnTo>
                  <a:cubicBezTo>
                    <a:pt x="5108" y="1334"/>
                    <a:pt x="5132" y="1358"/>
                    <a:pt x="5156" y="1370"/>
                  </a:cubicBezTo>
                  <a:lnTo>
                    <a:pt x="5287" y="1370"/>
                  </a:lnTo>
                  <a:lnTo>
                    <a:pt x="5418" y="1394"/>
                  </a:lnTo>
                  <a:lnTo>
                    <a:pt x="5442" y="1346"/>
                  </a:lnTo>
                  <a:cubicBezTo>
                    <a:pt x="5406" y="1310"/>
                    <a:pt x="5370" y="1263"/>
                    <a:pt x="5335" y="1215"/>
                  </a:cubicBezTo>
                  <a:cubicBezTo>
                    <a:pt x="5346" y="1191"/>
                    <a:pt x="5358" y="1155"/>
                    <a:pt x="5370" y="1120"/>
                  </a:cubicBezTo>
                  <a:lnTo>
                    <a:pt x="5442" y="1108"/>
                  </a:lnTo>
                  <a:lnTo>
                    <a:pt x="5644" y="1191"/>
                  </a:lnTo>
                  <a:lnTo>
                    <a:pt x="5823" y="1227"/>
                  </a:lnTo>
                  <a:lnTo>
                    <a:pt x="5954" y="1203"/>
                  </a:lnTo>
                  <a:lnTo>
                    <a:pt x="5954" y="1132"/>
                  </a:lnTo>
                  <a:lnTo>
                    <a:pt x="5882" y="1096"/>
                  </a:lnTo>
                  <a:lnTo>
                    <a:pt x="5763" y="1048"/>
                  </a:lnTo>
                  <a:lnTo>
                    <a:pt x="5692" y="953"/>
                  </a:lnTo>
                  <a:lnTo>
                    <a:pt x="5608" y="929"/>
                  </a:lnTo>
                  <a:lnTo>
                    <a:pt x="5513" y="798"/>
                  </a:lnTo>
                  <a:lnTo>
                    <a:pt x="5442" y="774"/>
                  </a:lnTo>
                  <a:lnTo>
                    <a:pt x="5346" y="798"/>
                  </a:lnTo>
                  <a:lnTo>
                    <a:pt x="5311" y="751"/>
                  </a:lnTo>
                  <a:lnTo>
                    <a:pt x="5442" y="715"/>
                  </a:lnTo>
                  <a:lnTo>
                    <a:pt x="5406" y="643"/>
                  </a:lnTo>
                  <a:lnTo>
                    <a:pt x="5358" y="643"/>
                  </a:lnTo>
                  <a:lnTo>
                    <a:pt x="5263" y="691"/>
                  </a:lnTo>
                  <a:lnTo>
                    <a:pt x="5227" y="632"/>
                  </a:lnTo>
                  <a:lnTo>
                    <a:pt x="5192" y="608"/>
                  </a:lnTo>
                  <a:lnTo>
                    <a:pt x="5239" y="501"/>
                  </a:lnTo>
                  <a:lnTo>
                    <a:pt x="5335" y="501"/>
                  </a:lnTo>
                  <a:lnTo>
                    <a:pt x="5358" y="441"/>
                  </a:lnTo>
                  <a:lnTo>
                    <a:pt x="5251" y="346"/>
                  </a:lnTo>
                  <a:lnTo>
                    <a:pt x="5204" y="346"/>
                  </a:lnTo>
                  <a:cubicBezTo>
                    <a:pt x="5180" y="322"/>
                    <a:pt x="5156" y="286"/>
                    <a:pt x="5132" y="251"/>
                  </a:cubicBezTo>
                  <a:cubicBezTo>
                    <a:pt x="5144" y="215"/>
                    <a:pt x="5156" y="179"/>
                    <a:pt x="5156" y="143"/>
                  </a:cubicBezTo>
                  <a:lnTo>
                    <a:pt x="5073" y="60"/>
                  </a:lnTo>
                  <a:lnTo>
                    <a:pt x="5013" y="60"/>
                  </a:lnTo>
                  <a:lnTo>
                    <a:pt x="5013" y="143"/>
                  </a:lnTo>
                  <a:lnTo>
                    <a:pt x="4870" y="179"/>
                  </a:lnTo>
                  <a:lnTo>
                    <a:pt x="4823" y="155"/>
                  </a:lnTo>
                  <a:cubicBezTo>
                    <a:pt x="4846" y="143"/>
                    <a:pt x="4870" y="120"/>
                    <a:pt x="4882" y="96"/>
                  </a:cubicBezTo>
                  <a:lnTo>
                    <a:pt x="4882" y="36"/>
                  </a:lnTo>
                  <a:lnTo>
                    <a:pt x="48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30"/>
            <p:cNvSpPr/>
            <p:nvPr/>
          </p:nvSpPr>
          <p:spPr>
            <a:xfrm>
              <a:off x="5293800" y="3567225"/>
              <a:ext cx="14900" cy="8975"/>
            </a:xfrm>
            <a:custGeom>
              <a:avLst/>
              <a:gdLst/>
              <a:ahLst/>
              <a:cxnLst/>
              <a:rect l="l" t="t" r="r" b="b"/>
              <a:pathLst>
                <a:path w="596" h="359" extrusionOk="0">
                  <a:moveTo>
                    <a:pt x="24" y="1"/>
                  </a:moveTo>
                  <a:lnTo>
                    <a:pt x="1" y="60"/>
                  </a:lnTo>
                  <a:lnTo>
                    <a:pt x="36" y="120"/>
                  </a:lnTo>
                  <a:lnTo>
                    <a:pt x="167" y="191"/>
                  </a:lnTo>
                  <a:lnTo>
                    <a:pt x="263" y="310"/>
                  </a:lnTo>
                  <a:cubicBezTo>
                    <a:pt x="263" y="322"/>
                    <a:pt x="263" y="334"/>
                    <a:pt x="275" y="358"/>
                  </a:cubicBezTo>
                  <a:lnTo>
                    <a:pt x="322" y="322"/>
                  </a:lnTo>
                  <a:lnTo>
                    <a:pt x="417" y="322"/>
                  </a:lnTo>
                  <a:lnTo>
                    <a:pt x="465" y="310"/>
                  </a:lnTo>
                  <a:lnTo>
                    <a:pt x="560" y="322"/>
                  </a:lnTo>
                  <a:cubicBezTo>
                    <a:pt x="572" y="310"/>
                    <a:pt x="584" y="299"/>
                    <a:pt x="596" y="287"/>
                  </a:cubicBezTo>
                  <a:lnTo>
                    <a:pt x="525" y="144"/>
                  </a:lnTo>
                  <a:cubicBezTo>
                    <a:pt x="477" y="132"/>
                    <a:pt x="441" y="108"/>
                    <a:pt x="394" y="84"/>
                  </a:cubicBezTo>
                  <a:lnTo>
                    <a:pt x="251" y="72"/>
                  </a:lnTo>
                  <a:lnTo>
                    <a:pt x="144" y="1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30"/>
            <p:cNvSpPr/>
            <p:nvPr/>
          </p:nvSpPr>
          <p:spPr>
            <a:xfrm>
              <a:off x="5256900" y="3474375"/>
              <a:ext cx="5675" cy="4175"/>
            </a:xfrm>
            <a:custGeom>
              <a:avLst/>
              <a:gdLst/>
              <a:ahLst/>
              <a:cxnLst/>
              <a:rect l="l" t="t" r="r" b="b"/>
              <a:pathLst>
                <a:path w="227" h="167" extrusionOk="0">
                  <a:moveTo>
                    <a:pt x="24" y="0"/>
                  </a:moveTo>
                  <a:lnTo>
                    <a:pt x="0" y="24"/>
                  </a:lnTo>
                  <a:cubicBezTo>
                    <a:pt x="24" y="48"/>
                    <a:pt x="36" y="84"/>
                    <a:pt x="60" y="107"/>
                  </a:cubicBezTo>
                  <a:lnTo>
                    <a:pt x="107" y="119"/>
                  </a:lnTo>
                  <a:lnTo>
                    <a:pt x="227" y="167"/>
                  </a:lnTo>
                  <a:cubicBezTo>
                    <a:pt x="227" y="155"/>
                    <a:pt x="227" y="143"/>
                    <a:pt x="227" y="131"/>
                  </a:cubicBezTo>
                  <a:cubicBezTo>
                    <a:pt x="215" y="131"/>
                    <a:pt x="203" y="119"/>
                    <a:pt x="191" y="119"/>
                  </a:cubicBezTo>
                  <a:lnTo>
                    <a:pt x="155" y="6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30"/>
            <p:cNvSpPr/>
            <p:nvPr/>
          </p:nvSpPr>
          <p:spPr>
            <a:xfrm>
              <a:off x="5580750" y="3597300"/>
              <a:ext cx="3300" cy="1225"/>
            </a:xfrm>
            <a:custGeom>
              <a:avLst/>
              <a:gdLst/>
              <a:ahLst/>
              <a:cxnLst/>
              <a:rect l="l" t="t" r="r" b="b"/>
              <a:pathLst>
                <a:path w="132" h="49" extrusionOk="0">
                  <a:moveTo>
                    <a:pt x="0" y="0"/>
                  </a:moveTo>
                  <a:lnTo>
                    <a:pt x="60" y="48"/>
                  </a:lnTo>
                  <a:lnTo>
                    <a:pt x="131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30"/>
            <p:cNvSpPr/>
            <p:nvPr/>
          </p:nvSpPr>
          <p:spPr>
            <a:xfrm>
              <a:off x="5503350" y="3633600"/>
              <a:ext cx="3300" cy="1225"/>
            </a:xfrm>
            <a:custGeom>
              <a:avLst/>
              <a:gdLst/>
              <a:ahLst/>
              <a:cxnLst/>
              <a:rect l="l" t="t" r="r" b="b"/>
              <a:pathLst>
                <a:path w="132" h="49" extrusionOk="0">
                  <a:moveTo>
                    <a:pt x="1" y="1"/>
                  </a:moveTo>
                  <a:lnTo>
                    <a:pt x="48" y="37"/>
                  </a:lnTo>
                  <a:lnTo>
                    <a:pt x="108" y="49"/>
                  </a:lnTo>
                  <a:lnTo>
                    <a:pt x="132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30"/>
            <p:cNvSpPr/>
            <p:nvPr/>
          </p:nvSpPr>
          <p:spPr>
            <a:xfrm>
              <a:off x="5528050" y="3571100"/>
              <a:ext cx="5975" cy="4500"/>
            </a:xfrm>
            <a:custGeom>
              <a:avLst/>
              <a:gdLst/>
              <a:ahLst/>
              <a:cxnLst/>
              <a:rect l="l" t="t" r="r" b="b"/>
              <a:pathLst>
                <a:path w="239" h="180" extrusionOk="0">
                  <a:moveTo>
                    <a:pt x="168" y="1"/>
                  </a:moveTo>
                  <a:lnTo>
                    <a:pt x="37" y="24"/>
                  </a:lnTo>
                  <a:lnTo>
                    <a:pt x="1" y="120"/>
                  </a:lnTo>
                  <a:lnTo>
                    <a:pt x="96" y="179"/>
                  </a:lnTo>
                  <a:lnTo>
                    <a:pt x="156" y="167"/>
                  </a:lnTo>
                  <a:lnTo>
                    <a:pt x="239" y="6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30"/>
            <p:cNvSpPr/>
            <p:nvPr/>
          </p:nvSpPr>
          <p:spPr>
            <a:xfrm>
              <a:off x="5579250" y="3590150"/>
              <a:ext cx="2700" cy="2125"/>
            </a:xfrm>
            <a:custGeom>
              <a:avLst/>
              <a:gdLst/>
              <a:ahLst/>
              <a:cxnLst/>
              <a:rect l="l" t="t" r="r" b="b"/>
              <a:pathLst>
                <a:path w="108" h="85" extrusionOk="0">
                  <a:moveTo>
                    <a:pt x="1" y="1"/>
                  </a:moveTo>
                  <a:lnTo>
                    <a:pt x="36" y="72"/>
                  </a:lnTo>
                  <a:lnTo>
                    <a:pt x="108" y="84"/>
                  </a:lnTo>
                  <a:lnTo>
                    <a:pt x="72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30"/>
            <p:cNvSpPr/>
            <p:nvPr/>
          </p:nvSpPr>
          <p:spPr>
            <a:xfrm>
              <a:off x="5499175" y="3641050"/>
              <a:ext cx="4800" cy="1225"/>
            </a:xfrm>
            <a:custGeom>
              <a:avLst/>
              <a:gdLst/>
              <a:ahLst/>
              <a:cxnLst/>
              <a:rect l="l" t="t" r="r" b="b"/>
              <a:pathLst>
                <a:path w="192" h="49" extrusionOk="0">
                  <a:moveTo>
                    <a:pt x="144" y="1"/>
                  </a:moveTo>
                  <a:lnTo>
                    <a:pt x="37" y="13"/>
                  </a:lnTo>
                  <a:cubicBezTo>
                    <a:pt x="37" y="13"/>
                    <a:pt x="13" y="24"/>
                    <a:pt x="1" y="36"/>
                  </a:cubicBezTo>
                  <a:lnTo>
                    <a:pt x="84" y="48"/>
                  </a:lnTo>
                  <a:lnTo>
                    <a:pt x="156" y="36"/>
                  </a:lnTo>
                  <a:lnTo>
                    <a:pt x="191" y="24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30"/>
            <p:cNvSpPr/>
            <p:nvPr/>
          </p:nvSpPr>
          <p:spPr>
            <a:xfrm>
              <a:off x="5527175" y="3561575"/>
              <a:ext cx="13700" cy="6275"/>
            </a:xfrm>
            <a:custGeom>
              <a:avLst/>
              <a:gdLst/>
              <a:ahLst/>
              <a:cxnLst/>
              <a:rect l="l" t="t" r="r" b="b"/>
              <a:pathLst>
                <a:path w="548" h="251" extrusionOk="0">
                  <a:moveTo>
                    <a:pt x="48" y="1"/>
                  </a:moveTo>
                  <a:cubicBezTo>
                    <a:pt x="60" y="13"/>
                    <a:pt x="72" y="24"/>
                    <a:pt x="72" y="36"/>
                  </a:cubicBezTo>
                  <a:lnTo>
                    <a:pt x="0" y="24"/>
                  </a:lnTo>
                  <a:lnTo>
                    <a:pt x="131" y="96"/>
                  </a:lnTo>
                  <a:lnTo>
                    <a:pt x="214" y="167"/>
                  </a:lnTo>
                  <a:lnTo>
                    <a:pt x="298" y="191"/>
                  </a:lnTo>
                  <a:cubicBezTo>
                    <a:pt x="298" y="179"/>
                    <a:pt x="310" y="167"/>
                    <a:pt x="310" y="155"/>
                  </a:cubicBezTo>
                  <a:lnTo>
                    <a:pt x="238" y="96"/>
                  </a:lnTo>
                  <a:cubicBezTo>
                    <a:pt x="238" y="96"/>
                    <a:pt x="238" y="84"/>
                    <a:pt x="238" y="84"/>
                  </a:cubicBezTo>
                  <a:lnTo>
                    <a:pt x="286" y="84"/>
                  </a:lnTo>
                  <a:lnTo>
                    <a:pt x="405" y="203"/>
                  </a:lnTo>
                  <a:lnTo>
                    <a:pt x="453" y="239"/>
                  </a:lnTo>
                  <a:lnTo>
                    <a:pt x="548" y="251"/>
                  </a:lnTo>
                  <a:lnTo>
                    <a:pt x="548" y="191"/>
                  </a:lnTo>
                  <a:lnTo>
                    <a:pt x="453" y="84"/>
                  </a:lnTo>
                  <a:lnTo>
                    <a:pt x="286" y="24"/>
                  </a:lnTo>
                  <a:lnTo>
                    <a:pt x="191" y="36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30"/>
            <p:cNvSpPr/>
            <p:nvPr/>
          </p:nvSpPr>
          <p:spPr>
            <a:xfrm>
              <a:off x="5513775" y="3552950"/>
              <a:ext cx="3900" cy="4775"/>
            </a:xfrm>
            <a:custGeom>
              <a:avLst/>
              <a:gdLst/>
              <a:ahLst/>
              <a:cxnLst/>
              <a:rect l="l" t="t" r="r" b="b"/>
              <a:pathLst>
                <a:path w="156" h="191" extrusionOk="0">
                  <a:moveTo>
                    <a:pt x="0" y="0"/>
                  </a:moveTo>
                  <a:lnTo>
                    <a:pt x="48" y="84"/>
                  </a:lnTo>
                  <a:lnTo>
                    <a:pt x="155" y="191"/>
                  </a:lnTo>
                  <a:lnTo>
                    <a:pt x="155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30"/>
            <p:cNvSpPr/>
            <p:nvPr/>
          </p:nvSpPr>
          <p:spPr>
            <a:xfrm>
              <a:off x="5492925" y="3526450"/>
              <a:ext cx="22650" cy="33675"/>
            </a:xfrm>
            <a:custGeom>
              <a:avLst/>
              <a:gdLst/>
              <a:ahLst/>
              <a:cxnLst/>
              <a:rect l="l" t="t" r="r" b="b"/>
              <a:pathLst>
                <a:path w="906" h="1347" extrusionOk="0">
                  <a:moveTo>
                    <a:pt x="537" y="1"/>
                  </a:moveTo>
                  <a:lnTo>
                    <a:pt x="334" y="48"/>
                  </a:lnTo>
                  <a:cubicBezTo>
                    <a:pt x="311" y="84"/>
                    <a:pt x="287" y="120"/>
                    <a:pt x="263" y="144"/>
                  </a:cubicBezTo>
                  <a:cubicBezTo>
                    <a:pt x="239" y="179"/>
                    <a:pt x="239" y="215"/>
                    <a:pt x="227" y="251"/>
                  </a:cubicBezTo>
                  <a:lnTo>
                    <a:pt x="156" y="263"/>
                  </a:lnTo>
                  <a:lnTo>
                    <a:pt x="84" y="346"/>
                  </a:lnTo>
                  <a:lnTo>
                    <a:pt x="120" y="417"/>
                  </a:lnTo>
                  <a:cubicBezTo>
                    <a:pt x="120" y="441"/>
                    <a:pt x="132" y="477"/>
                    <a:pt x="144" y="513"/>
                  </a:cubicBezTo>
                  <a:lnTo>
                    <a:pt x="84" y="548"/>
                  </a:lnTo>
                  <a:lnTo>
                    <a:pt x="37" y="620"/>
                  </a:lnTo>
                  <a:lnTo>
                    <a:pt x="108" y="715"/>
                  </a:lnTo>
                  <a:lnTo>
                    <a:pt x="72" y="751"/>
                  </a:lnTo>
                  <a:lnTo>
                    <a:pt x="72" y="810"/>
                  </a:lnTo>
                  <a:lnTo>
                    <a:pt x="1" y="870"/>
                  </a:lnTo>
                  <a:cubicBezTo>
                    <a:pt x="13" y="906"/>
                    <a:pt x="25" y="941"/>
                    <a:pt x="37" y="977"/>
                  </a:cubicBezTo>
                  <a:lnTo>
                    <a:pt x="120" y="1072"/>
                  </a:lnTo>
                  <a:cubicBezTo>
                    <a:pt x="132" y="1120"/>
                    <a:pt x="132" y="1168"/>
                    <a:pt x="144" y="1215"/>
                  </a:cubicBezTo>
                  <a:lnTo>
                    <a:pt x="227" y="1275"/>
                  </a:lnTo>
                  <a:lnTo>
                    <a:pt x="227" y="1346"/>
                  </a:lnTo>
                  <a:cubicBezTo>
                    <a:pt x="227" y="1334"/>
                    <a:pt x="239" y="1322"/>
                    <a:pt x="251" y="1299"/>
                  </a:cubicBezTo>
                  <a:lnTo>
                    <a:pt x="287" y="1299"/>
                  </a:lnTo>
                  <a:cubicBezTo>
                    <a:pt x="287" y="1287"/>
                    <a:pt x="287" y="1275"/>
                    <a:pt x="275" y="1251"/>
                  </a:cubicBezTo>
                  <a:cubicBezTo>
                    <a:pt x="251" y="1215"/>
                    <a:pt x="215" y="1168"/>
                    <a:pt x="180" y="1120"/>
                  </a:cubicBezTo>
                  <a:lnTo>
                    <a:pt x="180" y="1001"/>
                  </a:lnTo>
                  <a:cubicBezTo>
                    <a:pt x="168" y="941"/>
                    <a:pt x="156" y="894"/>
                    <a:pt x="144" y="846"/>
                  </a:cubicBezTo>
                  <a:lnTo>
                    <a:pt x="203" y="703"/>
                  </a:lnTo>
                  <a:lnTo>
                    <a:pt x="287" y="703"/>
                  </a:lnTo>
                  <a:lnTo>
                    <a:pt x="394" y="775"/>
                  </a:lnTo>
                  <a:lnTo>
                    <a:pt x="525" y="834"/>
                  </a:lnTo>
                  <a:lnTo>
                    <a:pt x="572" y="894"/>
                  </a:lnTo>
                  <a:lnTo>
                    <a:pt x="668" y="929"/>
                  </a:lnTo>
                  <a:lnTo>
                    <a:pt x="644" y="882"/>
                  </a:lnTo>
                  <a:lnTo>
                    <a:pt x="644" y="822"/>
                  </a:lnTo>
                  <a:lnTo>
                    <a:pt x="549" y="715"/>
                  </a:lnTo>
                  <a:lnTo>
                    <a:pt x="489" y="679"/>
                  </a:lnTo>
                  <a:cubicBezTo>
                    <a:pt x="489" y="656"/>
                    <a:pt x="477" y="632"/>
                    <a:pt x="465" y="608"/>
                  </a:cubicBezTo>
                  <a:lnTo>
                    <a:pt x="549" y="584"/>
                  </a:lnTo>
                  <a:lnTo>
                    <a:pt x="751" y="608"/>
                  </a:lnTo>
                  <a:lnTo>
                    <a:pt x="882" y="501"/>
                  </a:lnTo>
                  <a:cubicBezTo>
                    <a:pt x="882" y="477"/>
                    <a:pt x="894" y="465"/>
                    <a:pt x="894" y="441"/>
                  </a:cubicBezTo>
                  <a:cubicBezTo>
                    <a:pt x="906" y="417"/>
                    <a:pt x="870" y="394"/>
                    <a:pt x="858" y="370"/>
                  </a:cubicBezTo>
                  <a:lnTo>
                    <a:pt x="680" y="358"/>
                  </a:lnTo>
                  <a:lnTo>
                    <a:pt x="501" y="358"/>
                  </a:lnTo>
                  <a:lnTo>
                    <a:pt x="477" y="406"/>
                  </a:lnTo>
                  <a:lnTo>
                    <a:pt x="525" y="429"/>
                  </a:lnTo>
                  <a:lnTo>
                    <a:pt x="465" y="441"/>
                  </a:lnTo>
                  <a:lnTo>
                    <a:pt x="358" y="441"/>
                  </a:lnTo>
                  <a:lnTo>
                    <a:pt x="311" y="489"/>
                  </a:lnTo>
                  <a:lnTo>
                    <a:pt x="251" y="477"/>
                  </a:lnTo>
                  <a:cubicBezTo>
                    <a:pt x="251" y="453"/>
                    <a:pt x="227" y="429"/>
                    <a:pt x="227" y="406"/>
                  </a:cubicBezTo>
                  <a:cubicBezTo>
                    <a:pt x="263" y="406"/>
                    <a:pt x="287" y="382"/>
                    <a:pt x="322" y="370"/>
                  </a:cubicBezTo>
                  <a:lnTo>
                    <a:pt x="406" y="406"/>
                  </a:lnTo>
                  <a:cubicBezTo>
                    <a:pt x="430" y="370"/>
                    <a:pt x="453" y="346"/>
                    <a:pt x="477" y="322"/>
                  </a:cubicBezTo>
                  <a:lnTo>
                    <a:pt x="525" y="203"/>
                  </a:lnTo>
                  <a:lnTo>
                    <a:pt x="453" y="144"/>
                  </a:lnTo>
                  <a:lnTo>
                    <a:pt x="453" y="96"/>
                  </a:lnTo>
                  <a:lnTo>
                    <a:pt x="549" y="60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30"/>
            <p:cNvSpPr/>
            <p:nvPr/>
          </p:nvSpPr>
          <p:spPr>
            <a:xfrm>
              <a:off x="5585500" y="3600275"/>
              <a:ext cx="16700" cy="8050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" y="0"/>
                  </a:moveTo>
                  <a:lnTo>
                    <a:pt x="25" y="36"/>
                  </a:lnTo>
                  <a:lnTo>
                    <a:pt x="156" y="143"/>
                  </a:lnTo>
                  <a:lnTo>
                    <a:pt x="382" y="262"/>
                  </a:lnTo>
                  <a:lnTo>
                    <a:pt x="596" y="322"/>
                  </a:lnTo>
                  <a:lnTo>
                    <a:pt x="668" y="322"/>
                  </a:lnTo>
                  <a:lnTo>
                    <a:pt x="501" y="227"/>
                  </a:lnTo>
                  <a:lnTo>
                    <a:pt x="418" y="215"/>
                  </a:lnTo>
                  <a:lnTo>
                    <a:pt x="287" y="120"/>
                  </a:lnTo>
                  <a:lnTo>
                    <a:pt x="167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30"/>
            <p:cNvSpPr/>
            <p:nvPr/>
          </p:nvSpPr>
          <p:spPr>
            <a:xfrm>
              <a:off x="5531025" y="3569325"/>
              <a:ext cx="2125" cy="1500"/>
            </a:xfrm>
            <a:custGeom>
              <a:avLst/>
              <a:gdLst/>
              <a:ahLst/>
              <a:cxnLst/>
              <a:rect l="l" t="t" r="r" b="b"/>
              <a:pathLst>
                <a:path w="85" h="60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24"/>
                    <a:pt x="25" y="36"/>
                    <a:pt x="25" y="60"/>
                  </a:cubicBezTo>
                  <a:lnTo>
                    <a:pt x="84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30"/>
            <p:cNvSpPr/>
            <p:nvPr/>
          </p:nvSpPr>
          <p:spPr>
            <a:xfrm>
              <a:off x="5525975" y="3568425"/>
              <a:ext cx="4800" cy="2100"/>
            </a:xfrm>
            <a:custGeom>
              <a:avLst/>
              <a:gdLst/>
              <a:ahLst/>
              <a:cxnLst/>
              <a:rect l="l" t="t" r="r" b="b"/>
              <a:pathLst>
                <a:path w="192" h="84" extrusionOk="0">
                  <a:moveTo>
                    <a:pt x="1" y="1"/>
                  </a:moveTo>
                  <a:lnTo>
                    <a:pt x="72" y="60"/>
                  </a:lnTo>
                  <a:lnTo>
                    <a:pt x="191" y="84"/>
                  </a:lnTo>
                  <a:cubicBezTo>
                    <a:pt x="167" y="60"/>
                    <a:pt x="132" y="36"/>
                    <a:pt x="96" y="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30"/>
            <p:cNvSpPr/>
            <p:nvPr/>
          </p:nvSpPr>
          <p:spPr>
            <a:xfrm>
              <a:off x="5532525" y="3624075"/>
              <a:ext cx="1800" cy="4500"/>
            </a:xfrm>
            <a:custGeom>
              <a:avLst/>
              <a:gdLst/>
              <a:ahLst/>
              <a:cxnLst/>
              <a:rect l="l" t="t" r="r" b="b"/>
              <a:pathLst>
                <a:path w="72" h="180" extrusionOk="0">
                  <a:moveTo>
                    <a:pt x="24" y="1"/>
                  </a:moveTo>
                  <a:cubicBezTo>
                    <a:pt x="24" y="13"/>
                    <a:pt x="24" y="49"/>
                    <a:pt x="24" y="84"/>
                  </a:cubicBezTo>
                  <a:lnTo>
                    <a:pt x="0" y="144"/>
                  </a:lnTo>
                  <a:cubicBezTo>
                    <a:pt x="12" y="156"/>
                    <a:pt x="24" y="168"/>
                    <a:pt x="24" y="180"/>
                  </a:cubicBezTo>
                  <a:lnTo>
                    <a:pt x="72" y="96"/>
                  </a:lnTo>
                  <a:cubicBezTo>
                    <a:pt x="60" y="61"/>
                    <a:pt x="36" y="25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30"/>
            <p:cNvSpPr/>
            <p:nvPr/>
          </p:nvSpPr>
          <p:spPr>
            <a:xfrm>
              <a:off x="5557225" y="3632125"/>
              <a:ext cx="1525" cy="2100"/>
            </a:xfrm>
            <a:custGeom>
              <a:avLst/>
              <a:gdLst/>
              <a:ahLst/>
              <a:cxnLst/>
              <a:rect l="l" t="t" r="r" b="b"/>
              <a:pathLst>
                <a:path w="61" h="84" extrusionOk="0">
                  <a:moveTo>
                    <a:pt x="1" y="0"/>
                  </a:moveTo>
                  <a:cubicBezTo>
                    <a:pt x="1" y="24"/>
                    <a:pt x="13" y="48"/>
                    <a:pt x="25" y="60"/>
                  </a:cubicBezTo>
                  <a:lnTo>
                    <a:pt x="60" y="84"/>
                  </a:lnTo>
                  <a:cubicBezTo>
                    <a:pt x="60" y="60"/>
                    <a:pt x="48" y="36"/>
                    <a:pt x="36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30"/>
            <p:cNvSpPr/>
            <p:nvPr/>
          </p:nvSpPr>
          <p:spPr>
            <a:xfrm>
              <a:off x="5533725" y="3624375"/>
              <a:ext cx="6850" cy="4500"/>
            </a:xfrm>
            <a:custGeom>
              <a:avLst/>
              <a:gdLst/>
              <a:ahLst/>
              <a:cxnLst/>
              <a:rect l="l" t="t" r="r" b="b"/>
              <a:pathLst>
                <a:path w="274" h="180" extrusionOk="0">
                  <a:moveTo>
                    <a:pt x="167" y="1"/>
                  </a:moveTo>
                  <a:lnTo>
                    <a:pt x="48" y="144"/>
                  </a:lnTo>
                  <a:lnTo>
                    <a:pt x="0" y="179"/>
                  </a:lnTo>
                  <a:lnTo>
                    <a:pt x="72" y="179"/>
                  </a:lnTo>
                  <a:lnTo>
                    <a:pt x="203" y="49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30"/>
            <p:cNvSpPr/>
            <p:nvPr/>
          </p:nvSpPr>
          <p:spPr>
            <a:xfrm>
              <a:off x="5551875" y="3641050"/>
              <a:ext cx="2100" cy="2400"/>
            </a:xfrm>
            <a:custGeom>
              <a:avLst/>
              <a:gdLst/>
              <a:ahLst/>
              <a:cxnLst/>
              <a:rect l="l" t="t" r="r" b="b"/>
              <a:pathLst>
                <a:path w="84" h="96" extrusionOk="0">
                  <a:moveTo>
                    <a:pt x="12" y="1"/>
                  </a:moveTo>
                  <a:cubicBezTo>
                    <a:pt x="12" y="1"/>
                    <a:pt x="12" y="24"/>
                    <a:pt x="0" y="36"/>
                  </a:cubicBezTo>
                  <a:lnTo>
                    <a:pt x="24" y="84"/>
                  </a:lnTo>
                  <a:lnTo>
                    <a:pt x="84" y="96"/>
                  </a:lnTo>
                  <a:lnTo>
                    <a:pt x="84" y="4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30"/>
            <p:cNvSpPr/>
            <p:nvPr/>
          </p:nvSpPr>
          <p:spPr>
            <a:xfrm>
              <a:off x="5553350" y="3644925"/>
              <a:ext cx="1225" cy="925"/>
            </a:xfrm>
            <a:custGeom>
              <a:avLst/>
              <a:gdLst/>
              <a:ahLst/>
              <a:cxnLst/>
              <a:rect l="l" t="t" r="r" b="b"/>
              <a:pathLst>
                <a:path w="49" h="37" extrusionOk="0">
                  <a:moveTo>
                    <a:pt x="49" y="0"/>
                  </a:moveTo>
                  <a:lnTo>
                    <a:pt x="1" y="12"/>
                  </a:lnTo>
                  <a:lnTo>
                    <a:pt x="13" y="36"/>
                  </a:lnTo>
                  <a:lnTo>
                    <a:pt x="49" y="36"/>
                  </a:lnTo>
                  <a:cubicBezTo>
                    <a:pt x="49" y="24"/>
                    <a:pt x="49" y="12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30"/>
            <p:cNvSpPr/>
            <p:nvPr/>
          </p:nvSpPr>
          <p:spPr>
            <a:xfrm>
              <a:off x="5551275" y="3637175"/>
              <a:ext cx="5675" cy="4200"/>
            </a:xfrm>
            <a:custGeom>
              <a:avLst/>
              <a:gdLst/>
              <a:ahLst/>
              <a:cxnLst/>
              <a:rect l="l" t="t" r="r" b="b"/>
              <a:pathLst>
                <a:path w="227" h="168" extrusionOk="0">
                  <a:moveTo>
                    <a:pt x="96" y="1"/>
                  </a:moveTo>
                  <a:lnTo>
                    <a:pt x="1" y="13"/>
                  </a:lnTo>
                  <a:lnTo>
                    <a:pt x="12" y="48"/>
                  </a:lnTo>
                  <a:lnTo>
                    <a:pt x="96" y="132"/>
                  </a:lnTo>
                  <a:lnTo>
                    <a:pt x="132" y="168"/>
                  </a:lnTo>
                  <a:lnTo>
                    <a:pt x="203" y="144"/>
                  </a:lnTo>
                  <a:cubicBezTo>
                    <a:pt x="215" y="132"/>
                    <a:pt x="215" y="120"/>
                    <a:pt x="227" y="96"/>
                  </a:cubicBezTo>
                  <a:lnTo>
                    <a:pt x="215" y="84"/>
                  </a:lnTo>
                  <a:lnTo>
                    <a:pt x="227" y="72"/>
                  </a:lnTo>
                  <a:cubicBezTo>
                    <a:pt x="227" y="48"/>
                    <a:pt x="215" y="37"/>
                    <a:pt x="215" y="25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30"/>
            <p:cNvSpPr/>
            <p:nvPr/>
          </p:nvSpPr>
          <p:spPr>
            <a:xfrm>
              <a:off x="5550675" y="3633025"/>
              <a:ext cx="1225" cy="900"/>
            </a:xfrm>
            <a:custGeom>
              <a:avLst/>
              <a:gdLst/>
              <a:ahLst/>
              <a:cxnLst/>
              <a:rect l="l" t="t" r="r" b="b"/>
              <a:pathLst>
                <a:path w="49" h="36" extrusionOk="0">
                  <a:moveTo>
                    <a:pt x="25" y="0"/>
                  </a:moveTo>
                  <a:lnTo>
                    <a:pt x="1" y="24"/>
                  </a:lnTo>
                  <a:lnTo>
                    <a:pt x="36" y="36"/>
                  </a:lnTo>
                  <a:cubicBezTo>
                    <a:pt x="48" y="24"/>
                    <a:pt x="48" y="24"/>
                    <a:pt x="48" y="12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30"/>
            <p:cNvSpPr/>
            <p:nvPr/>
          </p:nvSpPr>
          <p:spPr>
            <a:xfrm>
              <a:off x="5552475" y="3632125"/>
              <a:ext cx="6275" cy="4775"/>
            </a:xfrm>
            <a:custGeom>
              <a:avLst/>
              <a:gdLst/>
              <a:ahLst/>
              <a:cxnLst/>
              <a:rect l="l" t="t" r="r" b="b"/>
              <a:pathLst>
                <a:path w="251" h="191" extrusionOk="0">
                  <a:moveTo>
                    <a:pt x="119" y="0"/>
                  </a:moveTo>
                  <a:lnTo>
                    <a:pt x="48" y="36"/>
                  </a:lnTo>
                  <a:lnTo>
                    <a:pt x="0" y="24"/>
                  </a:lnTo>
                  <a:lnTo>
                    <a:pt x="48" y="60"/>
                  </a:lnTo>
                  <a:lnTo>
                    <a:pt x="48" y="96"/>
                  </a:lnTo>
                  <a:lnTo>
                    <a:pt x="95" y="108"/>
                  </a:lnTo>
                  <a:lnTo>
                    <a:pt x="12" y="120"/>
                  </a:lnTo>
                  <a:lnTo>
                    <a:pt x="12" y="167"/>
                  </a:lnTo>
                  <a:lnTo>
                    <a:pt x="48" y="179"/>
                  </a:lnTo>
                  <a:lnTo>
                    <a:pt x="131" y="167"/>
                  </a:lnTo>
                  <a:lnTo>
                    <a:pt x="191" y="191"/>
                  </a:lnTo>
                  <a:lnTo>
                    <a:pt x="226" y="167"/>
                  </a:lnTo>
                  <a:lnTo>
                    <a:pt x="250" y="96"/>
                  </a:lnTo>
                  <a:lnTo>
                    <a:pt x="215" y="84"/>
                  </a:lnTo>
                  <a:lnTo>
                    <a:pt x="167" y="2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30"/>
            <p:cNvSpPr/>
            <p:nvPr/>
          </p:nvSpPr>
          <p:spPr>
            <a:xfrm>
              <a:off x="5457225" y="3553250"/>
              <a:ext cx="12225" cy="4775"/>
            </a:xfrm>
            <a:custGeom>
              <a:avLst/>
              <a:gdLst/>
              <a:ahLst/>
              <a:cxnLst/>
              <a:rect l="l" t="t" r="r" b="b"/>
              <a:pathLst>
                <a:path w="489" h="191" extrusionOk="0">
                  <a:moveTo>
                    <a:pt x="0" y="0"/>
                  </a:moveTo>
                  <a:cubicBezTo>
                    <a:pt x="12" y="12"/>
                    <a:pt x="24" y="24"/>
                    <a:pt x="36" y="36"/>
                  </a:cubicBezTo>
                  <a:cubicBezTo>
                    <a:pt x="36" y="48"/>
                    <a:pt x="24" y="60"/>
                    <a:pt x="24" y="72"/>
                  </a:cubicBezTo>
                  <a:lnTo>
                    <a:pt x="131" y="131"/>
                  </a:lnTo>
                  <a:lnTo>
                    <a:pt x="357" y="167"/>
                  </a:lnTo>
                  <a:lnTo>
                    <a:pt x="488" y="191"/>
                  </a:lnTo>
                  <a:lnTo>
                    <a:pt x="393" y="143"/>
                  </a:lnTo>
                  <a:lnTo>
                    <a:pt x="215" y="60"/>
                  </a:lnTo>
                  <a:lnTo>
                    <a:pt x="13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30"/>
            <p:cNvSpPr/>
            <p:nvPr/>
          </p:nvSpPr>
          <p:spPr>
            <a:xfrm>
              <a:off x="5431325" y="3616050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48" y="1"/>
                  </a:moveTo>
                  <a:lnTo>
                    <a:pt x="0" y="24"/>
                  </a:lnTo>
                  <a:lnTo>
                    <a:pt x="12" y="48"/>
                  </a:lnTo>
                  <a:lnTo>
                    <a:pt x="60" y="36"/>
                  </a:lnTo>
                  <a:cubicBezTo>
                    <a:pt x="60" y="24"/>
                    <a:pt x="48" y="12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30"/>
            <p:cNvSpPr/>
            <p:nvPr/>
          </p:nvSpPr>
          <p:spPr>
            <a:xfrm>
              <a:off x="5462275" y="3558300"/>
              <a:ext cx="1225" cy="5100"/>
            </a:xfrm>
            <a:custGeom>
              <a:avLst/>
              <a:gdLst/>
              <a:ahLst/>
              <a:cxnLst/>
              <a:rect l="l" t="t" r="r" b="b"/>
              <a:pathLst>
                <a:path w="49" h="204" extrusionOk="0">
                  <a:moveTo>
                    <a:pt x="1" y="1"/>
                  </a:moveTo>
                  <a:lnTo>
                    <a:pt x="1" y="72"/>
                  </a:lnTo>
                  <a:lnTo>
                    <a:pt x="1" y="167"/>
                  </a:lnTo>
                  <a:lnTo>
                    <a:pt x="36" y="203"/>
                  </a:lnTo>
                  <a:lnTo>
                    <a:pt x="48" y="167"/>
                  </a:lnTo>
                  <a:cubicBezTo>
                    <a:pt x="36" y="132"/>
                    <a:pt x="24" y="96"/>
                    <a:pt x="13" y="60"/>
                  </a:cubicBezTo>
                  <a:cubicBezTo>
                    <a:pt x="13" y="25"/>
                    <a:pt x="36" y="13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30"/>
            <p:cNvSpPr/>
            <p:nvPr/>
          </p:nvSpPr>
          <p:spPr>
            <a:xfrm>
              <a:off x="5548900" y="3636300"/>
              <a:ext cx="3300" cy="4175"/>
            </a:xfrm>
            <a:custGeom>
              <a:avLst/>
              <a:gdLst/>
              <a:ahLst/>
              <a:cxnLst/>
              <a:rect l="l" t="t" r="r" b="b"/>
              <a:pathLst>
                <a:path w="132" h="167" extrusionOk="0">
                  <a:moveTo>
                    <a:pt x="24" y="0"/>
                  </a:moveTo>
                  <a:cubicBezTo>
                    <a:pt x="12" y="0"/>
                    <a:pt x="12" y="12"/>
                    <a:pt x="0" y="24"/>
                  </a:cubicBezTo>
                  <a:cubicBezTo>
                    <a:pt x="12" y="60"/>
                    <a:pt x="36" y="83"/>
                    <a:pt x="48" y="119"/>
                  </a:cubicBezTo>
                  <a:lnTo>
                    <a:pt x="96" y="167"/>
                  </a:lnTo>
                  <a:lnTo>
                    <a:pt x="131" y="167"/>
                  </a:lnTo>
                  <a:cubicBezTo>
                    <a:pt x="107" y="131"/>
                    <a:pt x="96" y="107"/>
                    <a:pt x="72" y="72"/>
                  </a:cubicBezTo>
                  <a:cubicBezTo>
                    <a:pt x="60" y="48"/>
                    <a:pt x="72" y="48"/>
                    <a:pt x="72" y="24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30"/>
            <p:cNvSpPr/>
            <p:nvPr/>
          </p:nvSpPr>
          <p:spPr>
            <a:xfrm>
              <a:off x="5444125" y="3548175"/>
              <a:ext cx="12825" cy="6000"/>
            </a:xfrm>
            <a:custGeom>
              <a:avLst/>
              <a:gdLst/>
              <a:ahLst/>
              <a:cxnLst/>
              <a:rect l="l" t="t" r="r" b="b"/>
              <a:pathLst>
                <a:path w="513" h="240" extrusionOk="0">
                  <a:moveTo>
                    <a:pt x="107" y="1"/>
                  </a:moveTo>
                  <a:lnTo>
                    <a:pt x="24" y="37"/>
                  </a:lnTo>
                  <a:lnTo>
                    <a:pt x="0" y="72"/>
                  </a:lnTo>
                  <a:cubicBezTo>
                    <a:pt x="0" y="84"/>
                    <a:pt x="12" y="108"/>
                    <a:pt x="24" y="120"/>
                  </a:cubicBezTo>
                  <a:lnTo>
                    <a:pt x="119" y="168"/>
                  </a:lnTo>
                  <a:lnTo>
                    <a:pt x="238" y="156"/>
                  </a:lnTo>
                  <a:lnTo>
                    <a:pt x="310" y="203"/>
                  </a:lnTo>
                  <a:lnTo>
                    <a:pt x="405" y="203"/>
                  </a:lnTo>
                  <a:lnTo>
                    <a:pt x="488" y="239"/>
                  </a:lnTo>
                  <a:lnTo>
                    <a:pt x="512" y="168"/>
                  </a:lnTo>
                  <a:lnTo>
                    <a:pt x="453" y="132"/>
                  </a:lnTo>
                  <a:lnTo>
                    <a:pt x="369" y="144"/>
                  </a:lnTo>
                  <a:lnTo>
                    <a:pt x="322" y="96"/>
                  </a:lnTo>
                  <a:lnTo>
                    <a:pt x="227" y="37"/>
                  </a:lnTo>
                  <a:lnTo>
                    <a:pt x="155" y="37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30"/>
            <p:cNvSpPr/>
            <p:nvPr/>
          </p:nvSpPr>
          <p:spPr>
            <a:xfrm>
              <a:off x="5545625" y="3637775"/>
              <a:ext cx="5975" cy="717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96" y="36"/>
                  </a:lnTo>
                  <a:cubicBezTo>
                    <a:pt x="96" y="48"/>
                    <a:pt x="84" y="84"/>
                    <a:pt x="72" y="108"/>
                  </a:cubicBezTo>
                  <a:cubicBezTo>
                    <a:pt x="60" y="144"/>
                    <a:pt x="84" y="144"/>
                    <a:pt x="96" y="155"/>
                  </a:cubicBezTo>
                  <a:lnTo>
                    <a:pt x="96" y="203"/>
                  </a:lnTo>
                  <a:lnTo>
                    <a:pt x="72" y="167"/>
                  </a:lnTo>
                  <a:lnTo>
                    <a:pt x="48" y="155"/>
                  </a:lnTo>
                  <a:lnTo>
                    <a:pt x="0" y="215"/>
                  </a:lnTo>
                  <a:lnTo>
                    <a:pt x="36" y="275"/>
                  </a:lnTo>
                  <a:lnTo>
                    <a:pt x="84" y="286"/>
                  </a:lnTo>
                  <a:lnTo>
                    <a:pt x="203" y="263"/>
                  </a:lnTo>
                  <a:lnTo>
                    <a:pt x="238" y="227"/>
                  </a:lnTo>
                  <a:cubicBezTo>
                    <a:pt x="227" y="215"/>
                    <a:pt x="215" y="203"/>
                    <a:pt x="203" y="191"/>
                  </a:cubicBezTo>
                  <a:cubicBezTo>
                    <a:pt x="191" y="179"/>
                    <a:pt x="203" y="144"/>
                    <a:pt x="191" y="132"/>
                  </a:cubicBezTo>
                  <a:lnTo>
                    <a:pt x="131" y="36"/>
                  </a:lnTo>
                  <a:cubicBezTo>
                    <a:pt x="119" y="24"/>
                    <a:pt x="108" y="13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30"/>
            <p:cNvSpPr/>
            <p:nvPr/>
          </p:nvSpPr>
          <p:spPr>
            <a:xfrm>
              <a:off x="5503950" y="3634500"/>
              <a:ext cx="10450" cy="7175"/>
            </a:xfrm>
            <a:custGeom>
              <a:avLst/>
              <a:gdLst/>
              <a:ahLst/>
              <a:cxnLst/>
              <a:rect l="l" t="t" r="r" b="b"/>
              <a:pathLst>
                <a:path w="418" h="287" extrusionOk="0">
                  <a:moveTo>
                    <a:pt x="298" y="1"/>
                  </a:moveTo>
                  <a:cubicBezTo>
                    <a:pt x="298" y="13"/>
                    <a:pt x="298" y="25"/>
                    <a:pt x="286" y="36"/>
                  </a:cubicBezTo>
                  <a:lnTo>
                    <a:pt x="120" y="72"/>
                  </a:lnTo>
                  <a:lnTo>
                    <a:pt x="96" y="108"/>
                  </a:lnTo>
                  <a:cubicBezTo>
                    <a:pt x="96" y="120"/>
                    <a:pt x="96" y="132"/>
                    <a:pt x="96" y="144"/>
                  </a:cubicBezTo>
                  <a:lnTo>
                    <a:pt x="24" y="155"/>
                  </a:lnTo>
                  <a:cubicBezTo>
                    <a:pt x="24" y="167"/>
                    <a:pt x="12" y="191"/>
                    <a:pt x="0" y="203"/>
                  </a:cubicBezTo>
                  <a:lnTo>
                    <a:pt x="60" y="286"/>
                  </a:lnTo>
                  <a:lnTo>
                    <a:pt x="120" y="286"/>
                  </a:lnTo>
                  <a:lnTo>
                    <a:pt x="274" y="227"/>
                  </a:lnTo>
                  <a:lnTo>
                    <a:pt x="346" y="155"/>
                  </a:lnTo>
                  <a:lnTo>
                    <a:pt x="346" y="84"/>
                  </a:lnTo>
                  <a:lnTo>
                    <a:pt x="393" y="60"/>
                  </a:lnTo>
                  <a:cubicBezTo>
                    <a:pt x="393" y="48"/>
                    <a:pt x="405" y="36"/>
                    <a:pt x="417" y="25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30"/>
            <p:cNvSpPr/>
            <p:nvPr/>
          </p:nvSpPr>
          <p:spPr>
            <a:xfrm>
              <a:off x="5593850" y="3678850"/>
              <a:ext cx="3875" cy="3300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0" y="1"/>
                  </a:moveTo>
                  <a:lnTo>
                    <a:pt x="0" y="48"/>
                  </a:lnTo>
                  <a:lnTo>
                    <a:pt x="36" y="72"/>
                  </a:lnTo>
                  <a:lnTo>
                    <a:pt x="119" y="132"/>
                  </a:lnTo>
                  <a:lnTo>
                    <a:pt x="155" y="120"/>
                  </a:lnTo>
                  <a:lnTo>
                    <a:pt x="155" y="25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30"/>
            <p:cNvSpPr/>
            <p:nvPr/>
          </p:nvSpPr>
          <p:spPr>
            <a:xfrm>
              <a:off x="5395600" y="3619325"/>
              <a:ext cx="55100" cy="11325"/>
            </a:xfrm>
            <a:custGeom>
              <a:avLst/>
              <a:gdLst/>
              <a:ahLst/>
              <a:cxnLst/>
              <a:rect l="l" t="t" r="r" b="b"/>
              <a:pathLst>
                <a:path w="2204" h="453" extrusionOk="0">
                  <a:moveTo>
                    <a:pt x="608" y="0"/>
                  </a:moveTo>
                  <a:lnTo>
                    <a:pt x="501" y="36"/>
                  </a:lnTo>
                  <a:lnTo>
                    <a:pt x="465" y="48"/>
                  </a:lnTo>
                  <a:lnTo>
                    <a:pt x="358" y="60"/>
                  </a:lnTo>
                  <a:cubicBezTo>
                    <a:pt x="334" y="72"/>
                    <a:pt x="310" y="96"/>
                    <a:pt x="286" y="120"/>
                  </a:cubicBezTo>
                  <a:lnTo>
                    <a:pt x="155" y="203"/>
                  </a:lnTo>
                  <a:lnTo>
                    <a:pt x="120" y="227"/>
                  </a:lnTo>
                  <a:cubicBezTo>
                    <a:pt x="132" y="251"/>
                    <a:pt x="143" y="262"/>
                    <a:pt x="155" y="274"/>
                  </a:cubicBezTo>
                  <a:lnTo>
                    <a:pt x="155" y="310"/>
                  </a:lnTo>
                  <a:lnTo>
                    <a:pt x="96" y="298"/>
                  </a:lnTo>
                  <a:lnTo>
                    <a:pt x="60" y="262"/>
                  </a:lnTo>
                  <a:lnTo>
                    <a:pt x="1" y="322"/>
                  </a:lnTo>
                  <a:cubicBezTo>
                    <a:pt x="13" y="346"/>
                    <a:pt x="24" y="358"/>
                    <a:pt x="48" y="370"/>
                  </a:cubicBezTo>
                  <a:lnTo>
                    <a:pt x="203" y="429"/>
                  </a:lnTo>
                  <a:lnTo>
                    <a:pt x="370" y="405"/>
                  </a:lnTo>
                  <a:lnTo>
                    <a:pt x="465" y="417"/>
                  </a:lnTo>
                  <a:lnTo>
                    <a:pt x="548" y="453"/>
                  </a:lnTo>
                  <a:lnTo>
                    <a:pt x="655" y="429"/>
                  </a:lnTo>
                  <a:lnTo>
                    <a:pt x="751" y="381"/>
                  </a:lnTo>
                  <a:lnTo>
                    <a:pt x="977" y="346"/>
                  </a:lnTo>
                  <a:lnTo>
                    <a:pt x="1060" y="322"/>
                  </a:lnTo>
                  <a:lnTo>
                    <a:pt x="1132" y="322"/>
                  </a:lnTo>
                  <a:lnTo>
                    <a:pt x="1251" y="286"/>
                  </a:lnTo>
                  <a:lnTo>
                    <a:pt x="1334" y="298"/>
                  </a:lnTo>
                  <a:lnTo>
                    <a:pt x="1429" y="334"/>
                  </a:lnTo>
                  <a:lnTo>
                    <a:pt x="1644" y="381"/>
                  </a:lnTo>
                  <a:lnTo>
                    <a:pt x="1810" y="370"/>
                  </a:lnTo>
                  <a:lnTo>
                    <a:pt x="1953" y="381"/>
                  </a:lnTo>
                  <a:lnTo>
                    <a:pt x="2013" y="358"/>
                  </a:lnTo>
                  <a:lnTo>
                    <a:pt x="2072" y="370"/>
                  </a:lnTo>
                  <a:lnTo>
                    <a:pt x="2179" y="358"/>
                  </a:lnTo>
                  <a:lnTo>
                    <a:pt x="2203" y="322"/>
                  </a:lnTo>
                  <a:lnTo>
                    <a:pt x="2168" y="274"/>
                  </a:lnTo>
                  <a:lnTo>
                    <a:pt x="1965" y="239"/>
                  </a:lnTo>
                  <a:lnTo>
                    <a:pt x="1846" y="191"/>
                  </a:lnTo>
                  <a:lnTo>
                    <a:pt x="1727" y="167"/>
                  </a:lnTo>
                  <a:lnTo>
                    <a:pt x="1632" y="131"/>
                  </a:lnTo>
                  <a:lnTo>
                    <a:pt x="1489" y="96"/>
                  </a:lnTo>
                  <a:lnTo>
                    <a:pt x="1286" y="12"/>
                  </a:lnTo>
                  <a:lnTo>
                    <a:pt x="1084" y="60"/>
                  </a:lnTo>
                  <a:lnTo>
                    <a:pt x="905" y="60"/>
                  </a:lnTo>
                  <a:lnTo>
                    <a:pt x="810" y="48"/>
                  </a:lnTo>
                  <a:lnTo>
                    <a:pt x="739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30"/>
            <p:cNvSpPr/>
            <p:nvPr/>
          </p:nvSpPr>
          <p:spPr>
            <a:xfrm>
              <a:off x="5472700" y="3631825"/>
              <a:ext cx="3300" cy="1800"/>
            </a:xfrm>
            <a:custGeom>
              <a:avLst/>
              <a:gdLst/>
              <a:ahLst/>
              <a:cxnLst/>
              <a:rect l="l" t="t" r="r" b="b"/>
              <a:pathLst>
                <a:path w="132" h="72" extrusionOk="0">
                  <a:moveTo>
                    <a:pt x="0" y="1"/>
                  </a:moveTo>
                  <a:lnTo>
                    <a:pt x="48" y="36"/>
                  </a:lnTo>
                  <a:lnTo>
                    <a:pt x="131" y="72"/>
                  </a:lnTo>
                  <a:lnTo>
                    <a:pt x="96" y="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30"/>
            <p:cNvSpPr/>
            <p:nvPr/>
          </p:nvSpPr>
          <p:spPr>
            <a:xfrm>
              <a:off x="5483400" y="3577050"/>
              <a:ext cx="36050" cy="22050"/>
            </a:xfrm>
            <a:custGeom>
              <a:avLst/>
              <a:gdLst/>
              <a:ahLst/>
              <a:cxnLst/>
              <a:rect l="l" t="t" r="r" b="b"/>
              <a:pathLst>
                <a:path w="1442" h="882" extrusionOk="0">
                  <a:moveTo>
                    <a:pt x="239" y="1"/>
                  </a:moveTo>
                  <a:lnTo>
                    <a:pt x="168" y="25"/>
                  </a:lnTo>
                  <a:cubicBezTo>
                    <a:pt x="168" y="48"/>
                    <a:pt x="156" y="60"/>
                    <a:pt x="144" y="72"/>
                  </a:cubicBezTo>
                  <a:cubicBezTo>
                    <a:pt x="120" y="72"/>
                    <a:pt x="84" y="60"/>
                    <a:pt x="60" y="60"/>
                  </a:cubicBezTo>
                  <a:cubicBezTo>
                    <a:pt x="25" y="60"/>
                    <a:pt x="13" y="96"/>
                    <a:pt x="1" y="120"/>
                  </a:cubicBezTo>
                  <a:lnTo>
                    <a:pt x="1" y="179"/>
                  </a:lnTo>
                  <a:lnTo>
                    <a:pt x="60" y="191"/>
                  </a:lnTo>
                  <a:lnTo>
                    <a:pt x="191" y="120"/>
                  </a:lnTo>
                  <a:cubicBezTo>
                    <a:pt x="203" y="156"/>
                    <a:pt x="227" y="179"/>
                    <a:pt x="239" y="215"/>
                  </a:cubicBezTo>
                  <a:cubicBezTo>
                    <a:pt x="263" y="239"/>
                    <a:pt x="251" y="251"/>
                    <a:pt x="263" y="275"/>
                  </a:cubicBezTo>
                  <a:lnTo>
                    <a:pt x="358" y="310"/>
                  </a:lnTo>
                  <a:lnTo>
                    <a:pt x="477" y="275"/>
                  </a:lnTo>
                  <a:lnTo>
                    <a:pt x="537" y="298"/>
                  </a:lnTo>
                  <a:lnTo>
                    <a:pt x="561" y="382"/>
                  </a:lnTo>
                  <a:lnTo>
                    <a:pt x="775" y="489"/>
                  </a:lnTo>
                  <a:lnTo>
                    <a:pt x="846" y="453"/>
                  </a:lnTo>
                  <a:lnTo>
                    <a:pt x="942" y="489"/>
                  </a:lnTo>
                  <a:lnTo>
                    <a:pt x="1096" y="656"/>
                  </a:lnTo>
                  <a:lnTo>
                    <a:pt x="1180" y="703"/>
                  </a:lnTo>
                  <a:cubicBezTo>
                    <a:pt x="1215" y="751"/>
                    <a:pt x="1227" y="799"/>
                    <a:pt x="1251" y="834"/>
                  </a:cubicBezTo>
                  <a:lnTo>
                    <a:pt x="1358" y="882"/>
                  </a:lnTo>
                  <a:lnTo>
                    <a:pt x="1430" y="822"/>
                  </a:lnTo>
                  <a:cubicBezTo>
                    <a:pt x="1430" y="775"/>
                    <a:pt x="1442" y="715"/>
                    <a:pt x="1442" y="668"/>
                  </a:cubicBezTo>
                  <a:lnTo>
                    <a:pt x="1239" y="465"/>
                  </a:lnTo>
                  <a:lnTo>
                    <a:pt x="1049" y="358"/>
                  </a:lnTo>
                  <a:lnTo>
                    <a:pt x="965" y="251"/>
                  </a:lnTo>
                  <a:lnTo>
                    <a:pt x="870" y="203"/>
                  </a:lnTo>
                  <a:lnTo>
                    <a:pt x="751" y="227"/>
                  </a:lnTo>
                  <a:lnTo>
                    <a:pt x="656" y="179"/>
                  </a:lnTo>
                  <a:lnTo>
                    <a:pt x="584" y="132"/>
                  </a:lnTo>
                  <a:lnTo>
                    <a:pt x="441" y="8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30"/>
            <p:cNvSpPr/>
            <p:nvPr/>
          </p:nvSpPr>
          <p:spPr>
            <a:xfrm>
              <a:off x="5372975" y="3621700"/>
              <a:ext cx="4200" cy="2125"/>
            </a:xfrm>
            <a:custGeom>
              <a:avLst/>
              <a:gdLst/>
              <a:ahLst/>
              <a:cxnLst/>
              <a:rect l="l" t="t" r="r" b="b"/>
              <a:pathLst>
                <a:path w="168" h="85" extrusionOk="0">
                  <a:moveTo>
                    <a:pt x="72" y="1"/>
                  </a:moveTo>
                  <a:lnTo>
                    <a:pt x="1" y="48"/>
                  </a:lnTo>
                  <a:lnTo>
                    <a:pt x="96" y="84"/>
                  </a:lnTo>
                  <a:lnTo>
                    <a:pt x="167" y="84"/>
                  </a:lnTo>
                  <a:lnTo>
                    <a:pt x="167" y="48"/>
                  </a:lnTo>
                  <a:cubicBezTo>
                    <a:pt x="167" y="36"/>
                    <a:pt x="132" y="13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30"/>
            <p:cNvSpPr/>
            <p:nvPr/>
          </p:nvSpPr>
          <p:spPr>
            <a:xfrm>
              <a:off x="5358100" y="3592825"/>
              <a:ext cx="43175" cy="15225"/>
            </a:xfrm>
            <a:custGeom>
              <a:avLst/>
              <a:gdLst/>
              <a:ahLst/>
              <a:cxnLst/>
              <a:rect l="l" t="t" r="r" b="b"/>
              <a:pathLst>
                <a:path w="1727" h="609" extrusionOk="0">
                  <a:moveTo>
                    <a:pt x="227" y="1"/>
                  </a:moveTo>
                  <a:lnTo>
                    <a:pt x="48" y="13"/>
                  </a:lnTo>
                  <a:cubicBezTo>
                    <a:pt x="24" y="37"/>
                    <a:pt x="12" y="48"/>
                    <a:pt x="0" y="72"/>
                  </a:cubicBezTo>
                  <a:cubicBezTo>
                    <a:pt x="0" y="96"/>
                    <a:pt x="0" y="132"/>
                    <a:pt x="0" y="156"/>
                  </a:cubicBezTo>
                  <a:lnTo>
                    <a:pt x="72" y="191"/>
                  </a:lnTo>
                  <a:lnTo>
                    <a:pt x="143" y="215"/>
                  </a:lnTo>
                  <a:lnTo>
                    <a:pt x="215" y="251"/>
                  </a:lnTo>
                  <a:lnTo>
                    <a:pt x="286" y="275"/>
                  </a:lnTo>
                  <a:lnTo>
                    <a:pt x="358" y="310"/>
                  </a:lnTo>
                  <a:cubicBezTo>
                    <a:pt x="370" y="322"/>
                    <a:pt x="393" y="346"/>
                    <a:pt x="405" y="358"/>
                  </a:cubicBezTo>
                  <a:lnTo>
                    <a:pt x="500" y="358"/>
                  </a:lnTo>
                  <a:lnTo>
                    <a:pt x="548" y="406"/>
                  </a:lnTo>
                  <a:lnTo>
                    <a:pt x="620" y="429"/>
                  </a:lnTo>
                  <a:lnTo>
                    <a:pt x="655" y="418"/>
                  </a:lnTo>
                  <a:lnTo>
                    <a:pt x="774" y="418"/>
                  </a:lnTo>
                  <a:lnTo>
                    <a:pt x="917" y="501"/>
                  </a:lnTo>
                  <a:lnTo>
                    <a:pt x="1084" y="501"/>
                  </a:lnTo>
                  <a:lnTo>
                    <a:pt x="1239" y="560"/>
                  </a:lnTo>
                  <a:lnTo>
                    <a:pt x="1298" y="596"/>
                  </a:lnTo>
                  <a:lnTo>
                    <a:pt x="1358" y="572"/>
                  </a:lnTo>
                  <a:lnTo>
                    <a:pt x="1465" y="608"/>
                  </a:lnTo>
                  <a:lnTo>
                    <a:pt x="1572" y="560"/>
                  </a:lnTo>
                  <a:lnTo>
                    <a:pt x="1643" y="560"/>
                  </a:lnTo>
                  <a:lnTo>
                    <a:pt x="1715" y="513"/>
                  </a:lnTo>
                  <a:cubicBezTo>
                    <a:pt x="1715" y="489"/>
                    <a:pt x="1727" y="465"/>
                    <a:pt x="1727" y="429"/>
                  </a:cubicBezTo>
                  <a:cubicBezTo>
                    <a:pt x="1703" y="418"/>
                    <a:pt x="1667" y="394"/>
                    <a:pt x="1643" y="370"/>
                  </a:cubicBezTo>
                  <a:lnTo>
                    <a:pt x="1536" y="382"/>
                  </a:lnTo>
                  <a:lnTo>
                    <a:pt x="1572" y="406"/>
                  </a:lnTo>
                  <a:lnTo>
                    <a:pt x="1489" y="453"/>
                  </a:lnTo>
                  <a:lnTo>
                    <a:pt x="1393" y="441"/>
                  </a:lnTo>
                  <a:lnTo>
                    <a:pt x="1310" y="477"/>
                  </a:lnTo>
                  <a:lnTo>
                    <a:pt x="1203" y="441"/>
                  </a:lnTo>
                  <a:lnTo>
                    <a:pt x="1143" y="382"/>
                  </a:lnTo>
                  <a:lnTo>
                    <a:pt x="1012" y="322"/>
                  </a:lnTo>
                  <a:lnTo>
                    <a:pt x="893" y="322"/>
                  </a:lnTo>
                  <a:lnTo>
                    <a:pt x="786" y="215"/>
                  </a:lnTo>
                  <a:lnTo>
                    <a:pt x="667" y="144"/>
                  </a:lnTo>
                  <a:lnTo>
                    <a:pt x="584" y="144"/>
                  </a:lnTo>
                  <a:lnTo>
                    <a:pt x="477" y="4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30"/>
            <p:cNvSpPr/>
            <p:nvPr/>
          </p:nvSpPr>
          <p:spPr>
            <a:xfrm>
              <a:off x="5490550" y="3585700"/>
              <a:ext cx="1525" cy="1200"/>
            </a:xfrm>
            <a:custGeom>
              <a:avLst/>
              <a:gdLst/>
              <a:ahLst/>
              <a:cxnLst/>
              <a:rect l="l" t="t" r="r" b="b"/>
              <a:pathLst>
                <a:path w="61" h="48" extrusionOk="0">
                  <a:moveTo>
                    <a:pt x="1" y="0"/>
                  </a:moveTo>
                  <a:cubicBezTo>
                    <a:pt x="1" y="12"/>
                    <a:pt x="1" y="24"/>
                    <a:pt x="13" y="36"/>
                  </a:cubicBezTo>
                  <a:lnTo>
                    <a:pt x="48" y="48"/>
                  </a:lnTo>
                  <a:lnTo>
                    <a:pt x="60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30"/>
            <p:cNvSpPr/>
            <p:nvPr/>
          </p:nvSpPr>
          <p:spPr>
            <a:xfrm>
              <a:off x="5517650" y="3634200"/>
              <a:ext cx="2400" cy="625"/>
            </a:xfrm>
            <a:custGeom>
              <a:avLst/>
              <a:gdLst/>
              <a:ahLst/>
              <a:cxnLst/>
              <a:rect l="l" t="t" r="r" b="b"/>
              <a:pathLst>
                <a:path w="96" h="25" extrusionOk="0">
                  <a:moveTo>
                    <a:pt x="72" y="1"/>
                  </a:moveTo>
                  <a:lnTo>
                    <a:pt x="0" y="25"/>
                  </a:lnTo>
                  <a:lnTo>
                    <a:pt x="95" y="25"/>
                  </a:lnTo>
                  <a:cubicBezTo>
                    <a:pt x="95" y="13"/>
                    <a:pt x="84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30"/>
            <p:cNvSpPr/>
            <p:nvPr/>
          </p:nvSpPr>
          <p:spPr>
            <a:xfrm>
              <a:off x="5515250" y="3634800"/>
              <a:ext cx="2725" cy="2400"/>
            </a:xfrm>
            <a:custGeom>
              <a:avLst/>
              <a:gdLst/>
              <a:ahLst/>
              <a:cxnLst/>
              <a:rect l="l" t="t" r="r" b="b"/>
              <a:pathLst>
                <a:path w="109" h="96" extrusionOk="0">
                  <a:moveTo>
                    <a:pt x="1" y="1"/>
                  </a:moveTo>
                  <a:lnTo>
                    <a:pt x="108" y="96"/>
                  </a:lnTo>
                  <a:cubicBezTo>
                    <a:pt x="96" y="84"/>
                    <a:pt x="84" y="60"/>
                    <a:pt x="84" y="4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30"/>
            <p:cNvSpPr/>
            <p:nvPr/>
          </p:nvSpPr>
          <p:spPr>
            <a:xfrm>
              <a:off x="5318500" y="3580625"/>
              <a:ext cx="32175" cy="13125"/>
            </a:xfrm>
            <a:custGeom>
              <a:avLst/>
              <a:gdLst/>
              <a:ahLst/>
              <a:cxnLst/>
              <a:rect l="l" t="t" r="r" b="b"/>
              <a:pathLst>
                <a:path w="1287" h="525" extrusionOk="0">
                  <a:moveTo>
                    <a:pt x="132" y="1"/>
                  </a:moveTo>
                  <a:cubicBezTo>
                    <a:pt x="108" y="13"/>
                    <a:pt x="72" y="24"/>
                    <a:pt x="49" y="48"/>
                  </a:cubicBezTo>
                  <a:lnTo>
                    <a:pt x="25" y="84"/>
                  </a:lnTo>
                  <a:cubicBezTo>
                    <a:pt x="25" y="96"/>
                    <a:pt x="37" y="108"/>
                    <a:pt x="49" y="132"/>
                  </a:cubicBezTo>
                  <a:lnTo>
                    <a:pt x="1" y="155"/>
                  </a:lnTo>
                  <a:lnTo>
                    <a:pt x="37" y="203"/>
                  </a:lnTo>
                  <a:lnTo>
                    <a:pt x="108" y="263"/>
                  </a:lnTo>
                  <a:lnTo>
                    <a:pt x="251" y="286"/>
                  </a:lnTo>
                  <a:lnTo>
                    <a:pt x="310" y="334"/>
                  </a:lnTo>
                  <a:lnTo>
                    <a:pt x="430" y="334"/>
                  </a:lnTo>
                  <a:lnTo>
                    <a:pt x="489" y="310"/>
                  </a:lnTo>
                  <a:lnTo>
                    <a:pt x="572" y="358"/>
                  </a:lnTo>
                  <a:lnTo>
                    <a:pt x="691" y="358"/>
                  </a:lnTo>
                  <a:lnTo>
                    <a:pt x="787" y="405"/>
                  </a:lnTo>
                  <a:lnTo>
                    <a:pt x="918" y="382"/>
                  </a:lnTo>
                  <a:cubicBezTo>
                    <a:pt x="918" y="394"/>
                    <a:pt x="930" y="417"/>
                    <a:pt x="930" y="441"/>
                  </a:cubicBezTo>
                  <a:lnTo>
                    <a:pt x="1025" y="465"/>
                  </a:lnTo>
                  <a:lnTo>
                    <a:pt x="1168" y="525"/>
                  </a:lnTo>
                  <a:lnTo>
                    <a:pt x="1108" y="453"/>
                  </a:lnTo>
                  <a:lnTo>
                    <a:pt x="1239" y="501"/>
                  </a:lnTo>
                  <a:cubicBezTo>
                    <a:pt x="1251" y="477"/>
                    <a:pt x="1275" y="453"/>
                    <a:pt x="1287" y="429"/>
                  </a:cubicBezTo>
                  <a:lnTo>
                    <a:pt x="1287" y="429"/>
                  </a:lnTo>
                  <a:lnTo>
                    <a:pt x="1239" y="441"/>
                  </a:lnTo>
                  <a:lnTo>
                    <a:pt x="1239" y="370"/>
                  </a:lnTo>
                  <a:lnTo>
                    <a:pt x="1263" y="310"/>
                  </a:lnTo>
                  <a:lnTo>
                    <a:pt x="1168" y="251"/>
                  </a:lnTo>
                  <a:lnTo>
                    <a:pt x="1168" y="322"/>
                  </a:lnTo>
                  <a:lnTo>
                    <a:pt x="1120" y="322"/>
                  </a:lnTo>
                  <a:lnTo>
                    <a:pt x="1132" y="251"/>
                  </a:lnTo>
                  <a:lnTo>
                    <a:pt x="1049" y="167"/>
                  </a:lnTo>
                  <a:lnTo>
                    <a:pt x="930" y="167"/>
                  </a:lnTo>
                  <a:lnTo>
                    <a:pt x="858" y="96"/>
                  </a:lnTo>
                  <a:lnTo>
                    <a:pt x="787" y="36"/>
                  </a:lnTo>
                  <a:lnTo>
                    <a:pt x="632" y="48"/>
                  </a:lnTo>
                  <a:cubicBezTo>
                    <a:pt x="632" y="72"/>
                    <a:pt x="632" y="84"/>
                    <a:pt x="632" y="96"/>
                  </a:cubicBezTo>
                  <a:lnTo>
                    <a:pt x="811" y="227"/>
                  </a:lnTo>
                  <a:lnTo>
                    <a:pt x="858" y="310"/>
                  </a:lnTo>
                  <a:lnTo>
                    <a:pt x="727" y="275"/>
                  </a:lnTo>
                  <a:lnTo>
                    <a:pt x="632" y="275"/>
                  </a:lnTo>
                  <a:lnTo>
                    <a:pt x="537" y="179"/>
                  </a:lnTo>
                  <a:lnTo>
                    <a:pt x="537" y="108"/>
                  </a:lnTo>
                  <a:lnTo>
                    <a:pt x="465" y="72"/>
                  </a:lnTo>
                  <a:lnTo>
                    <a:pt x="382" y="60"/>
                  </a:lnTo>
                  <a:lnTo>
                    <a:pt x="299" y="13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30"/>
            <p:cNvSpPr/>
            <p:nvPr/>
          </p:nvSpPr>
          <p:spPr>
            <a:xfrm>
              <a:off x="5474475" y="361932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60" y="0"/>
                  </a:moveTo>
                  <a:lnTo>
                    <a:pt x="1" y="12"/>
                  </a:lnTo>
                  <a:cubicBezTo>
                    <a:pt x="1" y="24"/>
                    <a:pt x="1" y="36"/>
                    <a:pt x="1" y="48"/>
                  </a:cubicBezTo>
                  <a:lnTo>
                    <a:pt x="60" y="72"/>
                  </a:lnTo>
                  <a:lnTo>
                    <a:pt x="96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30"/>
            <p:cNvSpPr/>
            <p:nvPr/>
          </p:nvSpPr>
          <p:spPr>
            <a:xfrm>
              <a:off x="5488175" y="3584800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0" y="0"/>
                  </a:moveTo>
                  <a:lnTo>
                    <a:pt x="0" y="48"/>
                  </a:lnTo>
                  <a:lnTo>
                    <a:pt x="48" y="60"/>
                  </a:lnTo>
                  <a:cubicBezTo>
                    <a:pt x="48" y="48"/>
                    <a:pt x="60" y="36"/>
                    <a:pt x="60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30"/>
            <p:cNvSpPr/>
            <p:nvPr/>
          </p:nvSpPr>
          <p:spPr>
            <a:xfrm>
              <a:off x="5460800" y="3625875"/>
              <a:ext cx="5675" cy="3000"/>
            </a:xfrm>
            <a:custGeom>
              <a:avLst/>
              <a:gdLst/>
              <a:ahLst/>
              <a:cxnLst/>
              <a:rect l="l" t="t" r="r" b="b"/>
              <a:pathLst>
                <a:path w="227" h="120" extrusionOk="0">
                  <a:moveTo>
                    <a:pt x="0" y="0"/>
                  </a:moveTo>
                  <a:cubicBezTo>
                    <a:pt x="0" y="12"/>
                    <a:pt x="0" y="24"/>
                    <a:pt x="0" y="36"/>
                  </a:cubicBezTo>
                  <a:lnTo>
                    <a:pt x="83" y="108"/>
                  </a:lnTo>
                  <a:lnTo>
                    <a:pt x="214" y="119"/>
                  </a:lnTo>
                  <a:cubicBezTo>
                    <a:pt x="214" y="108"/>
                    <a:pt x="226" y="96"/>
                    <a:pt x="226" y="84"/>
                  </a:cubicBezTo>
                  <a:lnTo>
                    <a:pt x="143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30"/>
            <p:cNvSpPr/>
            <p:nvPr/>
          </p:nvSpPr>
          <p:spPr>
            <a:xfrm>
              <a:off x="5151525" y="3491325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0" y="1"/>
                  </a:moveTo>
                  <a:cubicBezTo>
                    <a:pt x="36" y="37"/>
                    <a:pt x="72" y="72"/>
                    <a:pt x="108" y="108"/>
                  </a:cubicBezTo>
                  <a:lnTo>
                    <a:pt x="120" y="4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30"/>
            <p:cNvSpPr/>
            <p:nvPr/>
          </p:nvSpPr>
          <p:spPr>
            <a:xfrm>
              <a:off x="5107175" y="3405900"/>
              <a:ext cx="9250" cy="10450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0" y="1"/>
                  </a:moveTo>
                  <a:lnTo>
                    <a:pt x="96" y="120"/>
                  </a:lnTo>
                  <a:lnTo>
                    <a:pt x="96" y="215"/>
                  </a:lnTo>
                  <a:lnTo>
                    <a:pt x="155" y="251"/>
                  </a:lnTo>
                  <a:lnTo>
                    <a:pt x="215" y="417"/>
                  </a:lnTo>
                  <a:lnTo>
                    <a:pt x="274" y="417"/>
                  </a:lnTo>
                  <a:lnTo>
                    <a:pt x="322" y="322"/>
                  </a:lnTo>
                  <a:lnTo>
                    <a:pt x="370" y="275"/>
                  </a:lnTo>
                  <a:cubicBezTo>
                    <a:pt x="334" y="239"/>
                    <a:pt x="298" y="203"/>
                    <a:pt x="274" y="167"/>
                  </a:cubicBezTo>
                  <a:cubicBezTo>
                    <a:pt x="239" y="132"/>
                    <a:pt x="239" y="84"/>
                    <a:pt x="227" y="36"/>
                  </a:cubicBezTo>
                  <a:lnTo>
                    <a:pt x="167" y="1"/>
                  </a:lnTo>
                  <a:lnTo>
                    <a:pt x="108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30"/>
            <p:cNvSpPr/>
            <p:nvPr/>
          </p:nvSpPr>
          <p:spPr>
            <a:xfrm>
              <a:off x="5127700" y="3449650"/>
              <a:ext cx="3600" cy="4200"/>
            </a:xfrm>
            <a:custGeom>
              <a:avLst/>
              <a:gdLst/>
              <a:ahLst/>
              <a:cxnLst/>
              <a:rect l="l" t="t" r="r" b="b"/>
              <a:pathLst>
                <a:path w="144" h="168" extrusionOk="0">
                  <a:moveTo>
                    <a:pt x="61" y="1"/>
                  </a:moveTo>
                  <a:lnTo>
                    <a:pt x="1" y="25"/>
                  </a:lnTo>
                  <a:lnTo>
                    <a:pt x="37" y="96"/>
                  </a:lnTo>
                  <a:lnTo>
                    <a:pt x="144" y="168"/>
                  </a:lnTo>
                  <a:cubicBezTo>
                    <a:pt x="120" y="108"/>
                    <a:pt x="96" y="49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30"/>
            <p:cNvSpPr/>
            <p:nvPr/>
          </p:nvSpPr>
          <p:spPr>
            <a:xfrm>
              <a:off x="5133075" y="3460075"/>
              <a:ext cx="4475" cy="5975"/>
            </a:xfrm>
            <a:custGeom>
              <a:avLst/>
              <a:gdLst/>
              <a:ahLst/>
              <a:cxnLst/>
              <a:rect l="l" t="t" r="r" b="b"/>
              <a:pathLst>
                <a:path w="179" h="239" extrusionOk="0">
                  <a:moveTo>
                    <a:pt x="84" y="1"/>
                  </a:moveTo>
                  <a:lnTo>
                    <a:pt x="0" y="48"/>
                  </a:lnTo>
                  <a:lnTo>
                    <a:pt x="155" y="239"/>
                  </a:lnTo>
                  <a:lnTo>
                    <a:pt x="155" y="155"/>
                  </a:lnTo>
                  <a:lnTo>
                    <a:pt x="179" y="96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30"/>
            <p:cNvSpPr/>
            <p:nvPr/>
          </p:nvSpPr>
          <p:spPr>
            <a:xfrm>
              <a:off x="5117600" y="3435975"/>
              <a:ext cx="8650" cy="10425"/>
            </a:xfrm>
            <a:custGeom>
              <a:avLst/>
              <a:gdLst/>
              <a:ahLst/>
              <a:cxnLst/>
              <a:rect l="l" t="t" r="r" b="b"/>
              <a:pathLst>
                <a:path w="346" h="417" extrusionOk="0">
                  <a:moveTo>
                    <a:pt x="143" y="0"/>
                  </a:moveTo>
                  <a:lnTo>
                    <a:pt x="12" y="36"/>
                  </a:lnTo>
                  <a:cubicBezTo>
                    <a:pt x="12" y="48"/>
                    <a:pt x="0" y="72"/>
                    <a:pt x="0" y="96"/>
                  </a:cubicBezTo>
                  <a:lnTo>
                    <a:pt x="95" y="155"/>
                  </a:lnTo>
                  <a:cubicBezTo>
                    <a:pt x="131" y="215"/>
                    <a:pt x="155" y="286"/>
                    <a:pt x="191" y="346"/>
                  </a:cubicBezTo>
                  <a:lnTo>
                    <a:pt x="310" y="417"/>
                  </a:lnTo>
                  <a:lnTo>
                    <a:pt x="345" y="262"/>
                  </a:lnTo>
                  <a:cubicBezTo>
                    <a:pt x="322" y="191"/>
                    <a:pt x="286" y="119"/>
                    <a:pt x="250" y="48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30"/>
            <p:cNvSpPr/>
            <p:nvPr/>
          </p:nvSpPr>
          <p:spPr>
            <a:xfrm>
              <a:off x="5109250" y="3398475"/>
              <a:ext cx="2700" cy="1500"/>
            </a:xfrm>
            <a:custGeom>
              <a:avLst/>
              <a:gdLst/>
              <a:ahLst/>
              <a:cxnLst/>
              <a:rect l="l" t="t" r="r" b="b"/>
              <a:pathLst>
                <a:path w="108" h="60" extrusionOk="0">
                  <a:moveTo>
                    <a:pt x="1" y="0"/>
                  </a:moveTo>
                  <a:lnTo>
                    <a:pt x="108" y="60"/>
                  </a:lnTo>
                  <a:cubicBezTo>
                    <a:pt x="108" y="36"/>
                    <a:pt x="96" y="24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30"/>
            <p:cNvSpPr/>
            <p:nvPr/>
          </p:nvSpPr>
          <p:spPr>
            <a:xfrm>
              <a:off x="5121750" y="3423175"/>
              <a:ext cx="4500" cy="2700"/>
            </a:xfrm>
            <a:custGeom>
              <a:avLst/>
              <a:gdLst/>
              <a:ahLst/>
              <a:cxnLst/>
              <a:rect l="l" t="t" r="r" b="b"/>
              <a:pathLst>
                <a:path w="180" h="108" extrusionOk="0">
                  <a:moveTo>
                    <a:pt x="72" y="0"/>
                  </a:moveTo>
                  <a:lnTo>
                    <a:pt x="1" y="36"/>
                  </a:lnTo>
                  <a:lnTo>
                    <a:pt x="120" y="72"/>
                  </a:lnTo>
                  <a:lnTo>
                    <a:pt x="156" y="107"/>
                  </a:lnTo>
                  <a:cubicBezTo>
                    <a:pt x="168" y="96"/>
                    <a:pt x="179" y="84"/>
                    <a:pt x="179" y="6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30"/>
            <p:cNvSpPr/>
            <p:nvPr/>
          </p:nvSpPr>
          <p:spPr>
            <a:xfrm>
              <a:off x="5116400" y="3429125"/>
              <a:ext cx="3900" cy="3300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4" y="0"/>
                  </a:moveTo>
                  <a:lnTo>
                    <a:pt x="1" y="72"/>
                  </a:lnTo>
                  <a:cubicBezTo>
                    <a:pt x="24" y="96"/>
                    <a:pt x="36" y="119"/>
                    <a:pt x="48" y="131"/>
                  </a:cubicBezTo>
                  <a:lnTo>
                    <a:pt x="143" y="108"/>
                  </a:lnTo>
                  <a:cubicBezTo>
                    <a:pt x="143" y="84"/>
                    <a:pt x="143" y="60"/>
                    <a:pt x="155" y="48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30"/>
            <p:cNvSpPr/>
            <p:nvPr/>
          </p:nvSpPr>
          <p:spPr>
            <a:xfrm>
              <a:off x="5131875" y="3457100"/>
              <a:ext cx="2400" cy="2100"/>
            </a:xfrm>
            <a:custGeom>
              <a:avLst/>
              <a:gdLst/>
              <a:ahLst/>
              <a:cxnLst/>
              <a:rect l="l" t="t" r="r" b="b"/>
              <a:pathLst>
                <a:path w="96" h="84" extrusionOk="0">
                  <a:moveTo>
                    <a:pt x="13" y="1"/>
                  </a:moveTo>
                  <a:cubicBezTo>
                    <a:pt x="13" y="24"/>
                    <a:pt x="13" y="60"/>
                    <a:pt x="1" y="84"/>
                  </a:cubicBezTo>
                  <a:lnTo>
                    <a:pt x="96" y="6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30"/>
            <p:cNvSpPr/>
            <p:nvPr/>
          </p:nvSpPr>
          <p:spPr>
            <a:xfrm>
              <a:off x="5487875" y="3619625"/>
              <a:ext cx="1800" cy="925"/>
            </a:xfrm>
            <a:custGeom>
              <a:avLst/>
              <a:gdLst/>
              <a:ahLst/>
              <a:cxnLst/>
              <a:rect l="l" t="t" r="r" b="b"/>
              <a:pathLst>
                <a:path w="72" h="37" extrusionOk="0">
                  <a:moveTo>
                    <a:pt x="60" y="0"/>
                  </a:moveTo>
                  <a:lnTo>
                    <a:pt x="1" y="12"/>
                  </a:lnTo>
                  <a:lnTo>
                    <a:pt x="72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30"/>
            <p:cNvSpPr/>
            <p:nvPr/>
          </p:nvSpPr>
          <p:spPr>
            <a:xfrm>
              <a:off x="5093775" y="3355900"/>
              <a:ext cx="115825" cy="153625"/>
            </a:xfrm>
            <a:custGeom>
              <a:avLst/>
              <a:gdLst/>
              <a:ahLst/>
              <a:cxnLst/>
              <a:rect l="l" t="t" r="r" b="b"/>
              <a:pathLst>
                <a:path w="4633" h="6145" extrusionOk="0">
                  <a:moveTo>
                    <a:pt x="36" y="0"/>
                  </a:moveTo>
                  <a:lnTo>
                    <a:pt x="1" y="36"/>
                  </a:lnTo>
                  <a:lnTo>
                    <a:pt x="1" y="167"/>
                  </a:lnTo>
                  <a:cubicBezTo>
                    <a:pt x="24" y="251"/>
                    <a:pt x="48" y="334"/>
                    <a:pt x="72" y="417"/>
                  </a:cubicBezTo>
                  <a:lnTo>
                    <a:pt x="155" y="465"/>
                  </a:lnTo>
                  <a:lnTo>
                    <a:pt x="322" y="715"/>
                  </a:lnTo>
                  <a:lnTo>
                    <a:pt x="394" y="727"/>
                  </a:lnTo>
                  <a:cubicBezTo>
                    <a:pt x="429" y="786"/>
                    <a:pt x="453" y="834"/>
                    <a:pt x="489" y="893"/>
                  </a:cubicBezTo>
                  <a:lnTo>
                    <a:pt x="560" y="941"/>
                  </a:lnTo>
                  <a:lnTo>
                    <a:pt x="632" y="941"/>
                  </a:lnTo>
                  <a:lnTo>
                    <a:pt x="775" y="1084"/>
                  </a:lnTo>
                  <a:cubicBezTo>
                    <a:pt x="810" y="1179"/>
                    <a:pt x="858" y="1263"/>
                    <a:pt x="894" y="1358"/>
                  </a:cubicBezTo>
                  <a:lnTo>
                    <a:pt x="1037" y="1536"/>
                  </a:lnTo>
                  <a:lnTo>
                    <a:pt x="1096" y="1560"/>
                  </a:lnTo>
                  <a:cubicBezTo>
                    <a:pt x="1084" y="1596"/>
                    <a:pt x="1072" y="1620"/>
                    <a:pt x="1060" y="1655"/>
                  </a:cubicBezTo>
                  <a:lnTo>
                    <a:pt x="1108" y="1703"/>
                  </a:lnTo>
                  <a:cubicBezTo>
                    <a:pt x="1108" y="1739"/>
                    <a:pt x="1108" y="1775"/>
                    <a:pt x="1096" y="1810"/>
                  </a:cubicBezTo>
                  <a:cubicBezTo>
                    <a:pt x="1084" y="1846"/>
                    <a:pt x="1132" y="1846"/>
                    <a:pt x="1144" y="1870"/>
                  </a:cubicBezTo>
                  <a:lnTo>
                    <a:pt x="1251" y="1905"/>
                  </a:lnTo>
                  <a:lnTo>
                    <a:pt x="1358" y="2072"/>
                  </a:lnTo>
                  <a:lnTo>
                    <a:pt x="1418" y="2120"/>
                  </a:lnTo>
                  <a:lnTo>
                    <a:pt x="1477" y="2132"/>
                  </a:lnTo>
                  <a:lnTo>
                    <a:pt x="1477" y="2179"/>
                  </a:lnTo>
                  <a:lnTo>
                    <a:pt x="1418" y="2227"/>
                  </a:lnTo>
                  <a:cubicBezTo>
                    <a:pt x="1441" y="2251"/>
                    <a:pt x="1453" y="2275"/>
                    <a:pt x="1465" y="2298"/>
                  </a:cubicBezTo>
                  <a:cubicBezTo>
                    <a:pt x="1489" y="2322"/>
                    <a:pt x="1489" y="2370"/>
                    <a:pt x="1489" y="2406"/>
                  </a:cubicBezTo>
                  <a:cubicBezTo>
                    <a:pt x="1489" y="2417"/>
                    <a:pt x="1477" y="2417"/>
                    <a:pt x="1477" y="2429"/>
                  </a:cubicBezTo>
                  <a:lnTo>
                    <a:pt x="1525" y="2667"/>
                  </a:lnTo>
                  <a:cubicBezTo>
                    <a:pt x="1525" y="2715"/>
                    <a:pt x="1525" y="2751"/>
                    <a:pt x="1537" y="2798"/>
                  </a:cubicBezTo>
                  <a:lnTo>
                    <a:pt x="1656" y="2858"/>
                  </a:lnTo>
                  <a:cubicBezTo>
                    <a:pt x="1703" y="2906"/>
                    <a:pt x="1739" y="2941"/>
                    <a:pt x="1787" y="2989"/>
                  </a:cubicBezTo>
                  <a:cubicBezTo>
                    <a:pt x="1787" y="3013"/>
                    <a:pt x="1775" y="3025"/>
                    <a:pt x="1763" y="3048"/>
                  </a:cubicBezTo>
                  <a:cubicBezTo>
                    <a:pt x="1787" y="3120"/>
                    <a:pt x="1810" y="3191"/>
                    <a:pt x="1846" y="3251"/>
                  </a:cubicBezTo>
                  <a:lnTo>
                    <a:pt x="1941" y="3358"/>
                  </a:lnTo>
                  <a:lnTo>
                    <a:pt x="1906" y="3560"/>
                  </a:lnTo>
                  <a:cubicBezTo>
                    <a:pt x="1941" y="3668"/>
                    <a:pt x="1977" y="3775"/>
                    <a:pt x="2013" y="3882"/>
                  </a:cubicBezTo>
                  <a:lnTo>
                    <a:pt x="1965" y="3989"/>
                  </a:lnTo>
                  <a:lnTo>
                    <a:pt x="1989" y="4096"/>
                  </a:lnTo>
                  <a:cubicBezTo>
                    <a:pt x="2037" y="4156"/>
                    <a:pt x="2084" y="4203"/>
                    <a:pt x="2132" y="4263"/>
                  </a:cubicBezTo>
                  <a:cubicBezTo>
                    <a:pt x="2180" y="4334"/>
                    <a:pt x="2227" y="4406"/>
                    <a:pt x="2263" y="4489"/>
                  </a:cubicBezTo>
                  <a:cubicBezTo>
                    <a:pt x="2263" y="4525"/>
                    <a:pt x="2287" y="4561"/>
                    <a:pt x="2287" y="4596"/>
                  </a:cubicBezTo>
                  <a:lnTo>
                    <a:pt x="2430" y="4668"/>
                  </a:lnTo>
                  <a:lnTo>
                    <a:pt x="2465" y="4727"/>
                  </a:lnTo>
                  <a:lnTo>
                    <a:pt x="2572" y="4823"/>
                  </a:lnTo>
                  <a:lnTo>
                    <a:pt x="2549" y="4942"/>
                  </a:lnTo>
                  <a:lnTo>
                    <a:pt x="2644" y="5025"/>
                  </a:lnTo>
                  <a:cubicBezTo>
                    <a:pt x="2680" y="5073"/>
                    <a:pt x="2715" y="5120"/>
                    <a:pt x="2739" y="5168"/>
                  </a:cubicBezTo>
                  <a:lnTo>
                    <a:pt x="2930" y="5346"/>
                  </a:lnTo>
                  <a:cubicBezTo>
                    <a:pt x="2942" y="5382"/>
                    <a:pt x="2953" y="5418"/>
                    <a:pt x="2953" y="5454"/>
                  </a:cubicBezTo>
                  <a:lnTo>
                    <a:pt x="3096" y="5525"/>
                  </a:lnTo>
                  <a:lnTo>
                    <a:pt x="3334" y="5823"/>
                  </a:lnTo>
                  <a:lnTo>
                    <a:pt x="3334" y="5906"/>
                  </a:lnTo>
                  <a:lnTo>
                    <a:pt x="3394" y="5954"/>
                  </a:lnTo>
                  <a:lnTo>
                    <a:pt x="3430" y="6061"/>
                  </a:lnTo>
                  <a:lnTo>
                    <a:pt x="3477" y="6037"/>
                  </a:lnTo>
                  <a:cubicBezTo>
                    <a:pt x="3477" y="6013"/>
                    <a:pt x="3489" y="5989"/>
                    <a:pt x="3501" y="5965"/>
                  </a:cubicBezTo>
                  <a:cubicBezTo>
                    <a:pt x="3513" y="5942"/>
                    <a:pt x="3489" y="5930"/>
                    <a:pt x="3489" y="5918"/>
                  </a:cubicBezTo>
                  <a:cubicBezTo>
                    <a:pt x="3477" y="5906"/>
                    <a:pt x="3489" y="5882"/>
                    <a:pt x="3501" y="5870"/>
                  </a:cubicBezTo>
                  <a:lnTo>
                    <a:pt x="3584" y="5918"/>
                  </a:lnTo>
                  <a:lnTo>
                    <a:pt x="3739" y="6108"/>
                  </a:lnTo>
                  <a:lnTo>
                    <a:pt x="3787" y="6096"/>
                  </a:lnTo>
                  <a:cubicBezTo>
                    <a:pt x="3799" y="6073"/>
                    <a:pt x="3811" y="6037"/>
                    <a:pt x="3823" y="6001"/>
                  </a:cubicBezTo>
                  <a:lnTo>
                    <a:pt x="3870" y="5965"/>
                  </a:lnTo>
                  <a:lnTo>
                    <a:pt x="3942" y="5977"/>
                  </a:lnTo>
                  <a:cubicBezTo>
                    <a:pt x="3965" y="6013"/>
                    <a:pt x="3989" y="6061"/>
                    <a:pt x="4001" y="6108"/>
                  </a:cubicBezTo>
                  <a:lnTo>
                    <a:pt x="4049" y="6144"/>
                  </a:lnTo>
                  <a:lnTo>
                    <a:pt x="4144" y="6108"/>
                  </a:lnTo>
                  <a:cubicBezTo>
                    <a:pt x="4156" y="6061"/>
                    <a:pt x="4168" y="6001"/>
                    <a:pt x="4180" y="5942"/>
                  </a:cubicBezTo>
                  <a:lnTo>
                    <a:pt x="4311" y="5751"/>
                  </a:lnTo>
                  <a:lnTo>
                    <a:pt x="4299" y="5585"/>
                  </a:lnTo>
                  <a:lnTo>
                    <a:pt x="4442" y="5454"/>
                  </a:lnTo>
                  <a:lnTo>
                    <a:pt x="4406" y="5382"/>
                  </a:lnTo>
                  <a:cubicBezTo>
                    <a:pt x="4430" y="5346"/>
                    <a:pt x="4442" y="5311"/>
                    <a:pt x="4454" y="5263"/>
                  </a:cubicBezTo>
                  <a:lnTo>
                    <a:pt x="4561" y="5263"/>
                  </a:lnTo>
                  <a:cubicBezTo>
                    <a:pt x="4585" y="5251"/>
                    <a:pt x="4596" y="5239"/>
                    <a:pt x="4620" y="5215"/>
                  </a:cubicBezTo>
                  <a:lnTo>
                    <a:pt x="4632" y="5144"/>
                  </a:lnTo>
                  <a:lnTo>
                    <a:pt x="4561" y="5096"/>
                  </a:lnTo>
                  <a:lnTo>
                    <a:pt x="4489" y="5001"/>
                  </a:lnTo>
                  <a:cubicBezTo>
                    <a:pt x="4489" y="4977"/>
                    <a:pt x="4477" y="4942"/>
                    <a:pt x="4477" y="4906"/>
                  </a:cubicBezTo>
                  <a:lnTo>
                    <a:pt x="4418" y="4858"/>
                  </a:lnTo>
                  <a:cubicBezTo>
                    <a:pt x="4418" y="4834"/>
                    <a:pt x="4418" y="4811"/>
                    <a:pt x="4406" y="4787"/>
                  </a:cubicBezTo>
                  <a:lnTo>
                    <a:pt x="4323" y="4727"/>
                  </a:lnTo>
                  <a:lnTo>
                    <a:pt x="4168" y="4703"/>
                  </a:lnTo>
                  <a:lnTo>
                    <a:pt x="4073" y="4656"/>
                  </a:lnTo>
                  <a:lnTo>
                    <a:pt x="4096" y="4537"/>
                  </a:lnTo>
                  <a:cubicBezTo>
                    <a:pt x="4073" y="4513"/>
                    <a:pt x="4061" y="4477"/>
                    <a:pt x="4049" y="4442"/>
                  </a:cubicBezTo>
                  <a:lnTo>
                    <a:pt x="3965" y="4453"/>
                  </a:lnTo>
                  <a:lnTo>
                    <a:pt x="4037" y="4394"/>
                  </a:lnTo>
                  <a:lnTo>
                    <a:pt x="4025" y="4299"/>
                  </a:lnTo>
                  <a:cubicBezTo>
                    <a:pt x="4037" y="4227"/>
                    <a:pt x="4061" y="4168"/>
                    <a:pt x="4073" y="4096"/>
                  </a:cubicBezTo>
                  <a:lnTo>
                    <a:pt x="3942" y="4096"/>
                  </a:lnTo>
                  <a:lnTo>
                    <a:pt x="3894" y="4049"/>
                  </a:lnTo>
                  <a:lnTo>
                    <a:pt x="3704" y="3989"/>
                  </a:lnTo>
                  <a:lnTo>
                    <a:pt x="3549" y="3846"/>
                  </a:lnTo>
                  <a:cubicBezTo>
                    <a:pt x="3549" y="3822"/>
                    <a:pt x="3573" y="3810"/>
                    <a:pt x="3573" y="3787"/>
                  </a:cubicBezTo>
                  <a:lnTo>
                    <a:pt x="3692" y="3787"/>
                  </a:lnTo>
                  <a:lnTo>
                    <a:pt x="3823" y="3763"/>
                  </a:lnTo>
                  <a:lnTo>
                    <a:pt x="3763" y="3715"/>
                  </a:lnTo>
                  <a:lnTo>
                    <a:pt x="3644" y="3691"/>
                  </a:lnTo>
                  <a:lnTo>
                    <a:pt x="3584" y="3656"/>
                  </a:lnTo>
                  <a:lnTo>
                    <a:pt x="3465" y="3656"/>
                  </a:lnTo>
                  <a:lnTo>
                    <a:pt x="3561" y="3632"/>
                  </a:lnTo>
                  <a:lnTo>
                    <a:pt x="3715" y="3596"/>
                  </a:lnTo>
                  <a:lnTo>
                    <a:pt x="3870" y="3620"/>
                  </a:lnTo>
                  <a:lnTo>
                    <a:pt x="3870" y="3537"/>
                  </a:lnTo>
                  <a:lnTo>
                    <a:pt x="3751" y="3346"/>
                  </a:lnTo>
                  <a:lnTo>
                    <a:pt x="3668" y="3322"/>
                  </a:lnTo>
                  <a:lnTo>
                    <a:pt x="3525" y="3346"/>
                  </a:lnTo>
                  <a:lnTo>
                    <a:pt x="3406" y="3358"/>
                  </a:lnTo>
                  <a:lnTo>
                    <a:pt x="3275" y="3322"/>
                  </a:lnTo>
                  <a:lnTo>
                    <a:pt x="3358" y="3334"/>
                  </a:lnTo>
                  <a:lnTo>
                    <a:pt x="3406" y="3322"/>
                  </a:lnTo>
                  <a:lnTo>
                    <a:pt x="3465" y="3322"/>
                  </a:lnTo>
                  <a:lnTo>
                    <a:pt x="3537" y="3275"/>
                  </a:lnTo>
                  <a:cubicBezTo>
                    <a:pt x="3537" y="3263"/>
                    <a:pt x="3537" y="3239"/>
                    <a:pt x="3525" y="3227"/>
                  </a:cubicBezTo>
                  <a:lnTo>
                    <a:pt x="3418" y="3144"/>
                  </a:lnTo>
                  <a:lnTo>
                    <a:pt x="3239" y="3096"/>
                  </a:lnTo>
                  <a:cubicBezTo>
                    <a:pt x="3203" y="3060"/>
                    <a:pt x="3168" y="3025"/>
                    <a:pt x="3132" y="2977"/>
                  </a:cubicBezTo>
                  <a:cubicBezTo>
                    <a:pt x="3144" y="2965"/>
                    <a:pt x="3144" y="2941"/>
                    <a:pt x="3144" y="2929"/>
                  </a:cubicBezTo>
                  <a:cubicBezTo>
                    <a:pt x="3144" y="2894"/>
                    <a:pt x="3156" y="2858"/>
                    <a:pt x="3168" y="2822"/>
                  </a:cubicBezTo>
                  <a:lnTo>
                    <a:pt x="3001" y="2596"/>
                  </a:lnTo>
                  <a:lnTo>
                    <a:pt x="2930" y="2572"/>
                  </a:lnTo>
                  <a:lnTo>
                    <a:pt x="2858" y="2572"/>
                  </a:lnTo>
                  <a:lnTo>
                    <a:pt x="2787" y="2489"/>
                  </a:lnTo>
                  <a:cubicBezTo>
                    <a:pt x="2787" y="2441"/>
                    <a:pt x="2799" y="2394"/>
                    <a:pt x="2811" y="2346"/>
                  </a:cubicBezTo>
                  <a:cubicBezTo>
                    <a:pt x="2775" y="2298"/>
                    <a:pt x="2739" y="2239"/>
                    <a:pt x="2691" y="2191"/>
                  </a:cubicBezTo>
                  <a:lnTo>
                    <a:pt x="2525" y="2060"/>
                  </a:lnTo>
                  <a:lnTo>
                    <a:pt x="2406" y="2025"/>
                  </a:lnTo>
                  <a:lnTo>
                    <a:pt x="2370" y="2048"/>
                  </a:lnTo>
                  <a:lnTo>
                    <a:pt x="2322" y="2001"/>
                  </a:lnTo>
                  <a:lnTo>
                    <a:pt x="2322" y="1894"/>
                  </a:lnTo>
                  <a:lnTo>
                    <a:pt x="2227" y="1917"/>
                  </a:lnTo>
                  <a:lnTo>
                    <a:pt x="2191" y="1846"/>
                  </a:lnTo>
                  <a:cubicBezTo>
                    <a:pt x="2203" y="1810"/>
                    <a:pt x="2215" y="1775"/>
                    <a:pt x="2227" y="1739"/>
                  </a:cubicBezTo>
                  <a:cubicBezTo>
                    <a:pt x="2203" y="1691"/>
                    <a:pt x="2180" y="1655"/>
                    <a:pt x="2156" y="1620"/>
                  </a:cubicBezTo>
                  <a:lnTo>
                    <a:pt x="2049" y="1572"/>
                  </a:lnTo>
                  <a:cubicBezTo>
                    <a:pt x="2049" y="1548"/>
                    <a:pt x="2037" y="1524"/>
                    <a:pt x="2025" y="1501"/>
                  </a:cubicBezTo>
                  <a:lnTo>
                    <a:pt x="1775" y="1263"/>
                  </a:lnTo>
                  <a:lnTo>
                    <a:pt x="1668" y="1227"/>
                  </a:lnTo>
                  <a:lnTo>
                    <a:pt x="1584" y="1096"/>
                  </a:lnTo>
                  <a:lnTo>
                    <a:pt x="1465" y="1048"/>
                  </a:lnTo>
                  <a:cubicBezTo>
                    <a:pt x="1465" y="1024"/>
                    <a:pt x="1453" y="1001"/>
                    <a:pt x="1441" y="977"/>
                  </a:cubicBezTo>
                  <a:cubicBezTo>
                    <a:pt x="1441" y="953"/>
                    <a:pt x="1441" y="893"/>
                    <a:pt x="1453" y="846"/>
                  </a:cubicBezTo>
                  <a:lnTo>
                    <a:pt x="1358" y="774"/>
                  </a:lnTo>
                  <a:cubicBezTo>
                    <a:pt x="1346" y="739"/>
                    <a:pt x="1346" y="703"/>
                    <a:pt x="1334" y="655"/>
                  </a:cubicBezTo>
                  <a:lnTo>
                    <a:pt x="1287" y="632"/>
                  </a:lnTo>
                  <a:cubicBezTo>
                    <a:pt x="1275" y="596"/>
                    <a:pt x="1263" y="560"/>
                    <a:pt x="1239" y="512"/>
                  </a:cubicBezTo>
                  <a:lnTo>
                    <a:pt x="1132" y="453"/>
                  </a:lnTo>
                  <a:lnTo>
                    <a:pt x="1025" y="417"/>
                  </a:lnTo>
                  <a:lnTo>
                    <a:pt x="941" y="417"/>
                  </a:lnTo>
                  <a:lnTo>
                    <a:pt x="894" y="370"/>
                  </a:lnTo>
                  <a:lnTo>
                    <a:pt x="763" y="334"/>
                  </a:lnTo>
                  <a:lnTo>
                    <a:pt x="608" y="322"/>
                  </a:lnTo>
                  <a:lnTo>
                    <a:pt x="536" y="262"/>
                  </a:lnTo>
                  <a:lnTo>
                    <a:pt x="334" y="8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30"/>
            <p:cNvSpPr/>
            <p:nvPr/>
          </p:nvSpPr>
          <p:spPr>
            <a:xfrm>
              <a:off x="5496200" y="3617550"/>
              <a:ext cx="2125" cy="1200"/>
            </a:xfrm>
            <a:custGeom>
              <a:avLst/>
              <a:gdLst/>
              <a:ahLst/>
              <a:cxnLst/>
              <a:rect l="l" t="t" r="r" b="b"/>
              <a:pathLst>
                <a:path w="85" h="48" extrusionOk="0">
                  <a:moveTo>
                    <a:pt x="49" y="0"/>
                  </a:moveTo>
                  <a:lnTo>
                    <a:pt x="1" y="48"/>
                  </a:lnTo>
                  <a:lnTo>
                    <a:pt x="84" y="48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30"/>
            <p:cNvSpPr/>
            <p:nvPr/>
          </p:nvSpPr>
          <p:spPr>
            <a:xfrm>
              <a:off x="5484600" y="3631225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12" y="1"/>
                  </a:moveTo>
                  <a:lnTo>
                    <a:pt x="1" y="36"/>
                  </a:lnTo>
                  <a:cubicBezTo>
                    <a:pt x="24" y="60"/>
                    <a:pt x="36" y="96"/>
                    <a:pt x="60" y="108"/>
                  </a:cubicBezTo>
                  <a:lnTo>
                    <a:pt x="132" y="120"/>
                  </a:lnTo>
                  <a:lnTo>
                    <a:pt x="132" y="48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30"/>
            <p:cNvSpPr/>
            <p:nvPr/>
          </p:nvSpPr>
          <p:spPr>
            <a:xfrm>
              <a:off x="5186050" y="3515450"/>
              <a:ext cx="1525" cy="1200"/>
            </a:xfrm>
            <a:custGeom>
              <a:avLst/>
              <a:gdLst/>
              <a:ahLst/>
              <a:cxnLst/>
              <a:rect l="l" t="t" r="r" b="b"/>
              <a:pathLst>
                <a:path w="61" h="48" extrusionOk="0">
                  <a:moveTo>
                    <a:pt x="1" y="0"/>
                  </a:moveTo>
                  <a:lnTo>
                    <a:pt x="1" y="36"/>
                  </a:lnTo>
                  <a:lnTo>
                    <a:pt x="48" y="48"/>
                  </a:lnTo>
                  <a:lnTo>
                    <a:pt x="60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30"/>
            <p:cNvSpPr/>
            <p:nvPr/>
          </p:nvSpPr>
          <p:spPr>
            <a:xfrm>
              <a:off x="5485200" y="3635400"/>
              <a:ext cx="3000" cy="625"/>
            </a:xfrm>
            <a:custGeom>
              <a:avLst/>
              <a:gdLst/>
              <a:ahLst/>
              <a:cxnLst/>
              <a:rect l="l" t="t" r="r" b="b"/>
              <a:pathLst>
                <a:path w="120" h="25" extrusionOk="0">
                  <a:moveTo>
                    <a:pt x="0" y="0"/>
                  </a:moveTo>
                  <a:lnTo>
                    <a:pt x="48" y="2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30"/>
            <p:cNvSpPr/>
            <p:nvPr/>
          </p:nvSpPr>
          <p:spPr>
            <a:xfrm>
              <a:off x="5186950" y="35118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extrusionOk="0">
                  <a:moveTo>
                    <a:pt x="536" y="0"/>
                  </a:moveTo>
                  <a:lnTo>
                    <a:pt x="393" y="60"/>
                  </a:lnTo>
                  <a:cubicBezTo>
                    <a:pt x="393" y="84"/>
                    <a:pt x="381" y="119"/>
                    <a:pt x="381" y="143"/>
                  </a:cubicBezTo>
                  <a:lnTo>
                    <a:pt x="310" y="203"/>
                  </a:lnTo>
                  <a:lnTo>
                    <a:pt x="191" y="191"/>
                  </a:lnTo>
                  <a:cubicBezTo>
                    <a:pt x="191" y="215"/>
                    <a:pt x="167" y="238"/>
                    <a:pt x="167" y="262"/>
                  </a:cubicBezTo>
                  <a:lnTo>
                    <a:pt x="84" y="262"/>
                  </a:lnTo>
                  <a:lnTo>
                    <a:pt x="48" y="215"/>
                  </a:lnTo>
                  <a:lnTo>
                    <a:pt x="12" y="215"/>
                  </a:lnTo>
                  <a:cubicBezTo>
                    <a:pt x="12" y="238"/>
                    <a:pt x="12" y="250"/>
                    <a:pt x="0" y="262"/>
                  </a:cubicBezTo>
                  <a:lnTo>
                    <a:pt x="60" y="310"/>
                  </a:lnTo>
                  <a:lnTo>
                    <a:pt x="262" y="381"/>
                  </a:lnTo>
                  <a:lnTo>
                    <a:pt x="381" y="381"/>
                  </a:lnTo>
                  <a:cubicBezTo>
                    <a:pt x="381" y="405"/>
                    <a:pt x="393" y="429"/>
                    <a:pt x="405" y="465"/>
                  </a:cubicBezTo>
                  <a:lnTo>
                    <a:pt x="465" y="512"/>
                  </a:lnTo>
                  <a:lnTo>
                    <a:pt x="524" y="500"/>
                  </a:lnTo>
                  <a:lnTo>
                    <a:pt x="596" y="524"/>
                  </a:lnTo>
                  <a:lnTo>
                    <a:pt x="548" y="548"/>
                  </a:lnTo>
                  <a:lnTo>
                    <a:pt x="441" y="619"/>
                  </a:lnTo>
                  <a:lnTo>
                    <a:pt x="477" y="667"/>
                  </a:lnTo>
                  <a:lnTo>
                    <a:pt x="608" y="727"/>
                  </a:lnTo>
                  <a:lnTo>
                    <a:pt x="715" y="798"/>
                  </a:lnTo>
                  <a:lnTo>
                    <a:pt x="822" y="786"/>
                  </a:lnTo>
                  <a:lnTo>
                    <a:pt x="881" y="834"/>
                  </a:lnTo>
                  <a:lnTo>
                    <a:pt x="1024" y="893"/>
                  </a:lnTo>
                  <a:cubicBezTo>
                    <a:pt x="1072" y="929"/>
                    <a:pt x="1120" y="977"/>
                    <a:pt x="1155" y="1024"/>
                  </a:cubicBezTo>
                  <a:lnTo>
                    <a:pt x="1358" y="1143"/>
                  </a:lnTo>
                  <a:lnTo>
                    <a:pt x="1477" y="1096"/>
                  </a:lnTo>
                  <a:lnTo>
                    <a:pt x="1548" y="1108"/>
                  </a:lnTo>
                  <a:cubicBezTo>
                    <a:pt x="1572" y="1143"/>
                    <a:pt x="1584" y="1167"/>
                    <a:pt x="1608" y="1191"/>
                  </a:cubicBezTo>
                  <a:lnTo>
                    <a:pt x="1691" y="1239"/>
                  </a:lnTo>
                  <a:lnTo>
                    <a:pt x="1774" y="1203"/>
                  </a:lnTo>
                  <a:lnTo>
                    <a:pt x="1846" y="1227"/>
                  </a:lnTo>
                  <a:lnTo>
                    <a:pt x="1953" y="1322"/>
                  </a:lnTo>
                  <a:lnTo>
                    <a:pt x="2108" y="1370"/>
                  </a:lnTo>
                  <a:lnTo>
                    <a:pt x="2310" y="1560"/>
                  </a:lnTo>
                  <a:lnTo>
                    <a:pt x="2548" y="1727"/>
                  </a:lnTo>
                  <a:lnTo>
                    <a:pt x="2667" y="1715"/>
                  </a:lnTo>
                  <a:lnTo>
                    <a:pt x="2822" y="1774"/>
                  </a:lnTo>
                  <a:lnTo>
                    <a:pt x="2917" y="1882"/>
                  </a:lnTo>
                  <a:lnTo>
                    <a:pt x="3060" y="1846"/>
                  </a:lnTo>
                  <a:lnTo>
                    <a:pt x="3191" y="1905"/>
                  </a:lnTo>
                  <a:lnTo>
                    <a:pt x="3298" y="2001"/>
                  </a:lnTo>
                  <a:lnTo>
                    <a:pt x="3453" y="2048"/>
                  </a:lnTo>
                  <a:lnTo>
                    <a:pt x="3608" y="2036"/>
                  </a:lnTo>
                  <a:lnTo>
                    <a:pt x="3691" y="2060"/>
                  </a:lnTo>
                  <a:cubicBezTo>
                    <a:pt x="3703" y="2096"/>
                    <a:pt x="3727" y="2132"/>
                    <a:pt x="3751" y="2167"/>
                  </a:cubicBezTo>
                  <a:lnTo>
                    <a:pt x="3846" y="2227"/>
                  </a:lnTo>
                  <a:cubicBezTo>
                    <a:pt x="3882" y="2274"/>
                    <a:pt x="3917" y="2310"/>
                    <a:pt x="3953" y="2346"/>
                  </a:cubicBezTo>
                  <a:cubicBezTo>
                    <a:pt x="3989" y="2358"/>
                    <a:pt x="4025" y="2370"/>
                    <a:pt x="4060" y="2382"/>
                  </a:cubicBezTo>
                  <a:cubicBezTo>
                    <a:pt x="4108" y="2382"/>
                    <a:pt x="4096" y="2429"/>
                    <a:pt x="4120" y="2465"/>
                  </a:cubicBezTo>
                  <a:lnTo>
                    <a:pt x="4179" y="2465"/>
                  </a:lnTo>
                  <a:lnTo>
                    <a:pt x="4191" y="2334"/>
                  </a:lnTo>
                  <a:lnTo>
                    <a:pt x="4144" y="2286"/>
                  </a:lnTo>
                  <a:lnTo>
                    <a:pt x="4215" y="2251"/>
                  </a:lnTo>
                  <a:cubicBezTo>
                    <a:pt x="4251" y="2203"/>
                    <a:pt x="4275" y="2143"/>
                    <a:pt x="4310" y="2096"/>
                  </a:cubicBezTo>
                  <a:lnTo>
                    <a:pt x="4263" y="2036"/>
                  </a:lnTo>
                  <a:lnTo>
                    <a:pt x="4179" y="1989"/>
                  </a:lnTo>
                  <a:lnTo>
                    <a:pt x="4168" y="1953"/>
                  </a:lnTo>
                  <a:lnTo>
                    <a:pt x="4084" y="1929"/>
                  </a:lnTo>
                  <a:lnTo>
                    <a:pt x="4013" y="1941"/>
                  </a:lnTo>
                  <a:lnTo>
                    <a:pt x="3929" y="1917"/>
                  </a:lnTo>
                  <a:lnTo>
                    <a:pt x="3870" y="1858"/>
                  </a:lnTo>
                  <a:lnTo>
                    <a:pt x="3751" y="1858"/>
                  </a:lnTo>
                  <a:lnTo>
                    <a:pt x="3644" y="1786"/>
                  </a:lnTo>
                  <a:lnTo>
                    <a:pt x="3596" y="1703"/>
                  </a:lnTo>
                  <a:cubicBezTo>
                    <a:pt x="3596" y="1679"/>
                    <a:pt x="3596" y="1655"/>
                    <a:pt x="3608" y="1643"/>
                  </a:cubicBezTo>
                  <a:lnTo>
                    <a:pt x="3548" y="1512"/>
                  </a:lnTo>
                  <a:lnTo>
                    <a:pt x="3584" y="1405"/>
                  </a:lnTo>
                  <a:lnTo>
                    <a:pt x="3453" y="1358"/>
                  </a:lnTo>
                  <a:lnTo>
                    <a:pt x="3370" y="1358"/>
                  </a:lnTo>
                  <a:cubicBezTo>
                    <a:pt x="3358" y="1334"/>
                    <a:pt x="3346" y="1310"/>
                    <a:pt x="3322" y="1286"/>
                  </a:cubicBezTo>
                  <a:lnTo>
                    <a:pt x="3239" y="1262"/>
                  </a:lnTo>
                  <a:cubicBezTo>
                    <a:pt x="3215" y="1227"/>
                    <a:pt x="3179" y="1191"/>
                    <a:pt x="3155" y="1155"/>
                  </a:cubicBezTo>
                  <a:cubicBezTo>
                    <a:pt x="3132" y="1120"/>
                    <a:pt x="3120" y="1120"/>
                    <a:pt x="3096" y="1096"/>
                  </a:cubicBezTo>
                  <a:lnTo>
                    <a:pt x="3001" y="1084"/>
                  </a:lnTo>
                  <a:lnTo>
                    <a:pt x="2917" y="1060"/>
                  </a:lnTo>
                  <a:lnTo>
                    <a:pt x="2834" y="917"/>
                  </a:lnTo>
                  <a:lnTo>
                    <a:pt x="2739" y="893"/>
                  </a:lnTo>
                  <a:lnTo>
                    <a:pt x="2655" y="1036"/>
                  </a:lnTo>
                  <a:lnTo>
                    <a:pt x="2572" y="1084"/>
                  </a:lnTo>
                  <a:cubicBezTo>
                    <a:pt x="2489" y="1072"/>
                    <a:pt x="2417" y="1060"/>
                    <a:pt x="2334" y="1036"/>
                  </a:cubicBezTo>
                  <a:lnTo>
                    <a:pt x="2072" y="917"/>
                  </a:lnTo>
                  <a:lnTo>
                    <a:pt x="1774" y="834"/>
                  </a:lnTo>
                  <a:lnTo>
                    <a:pt x="1631" y="715"/>
                  </a:lnTo>
                  <a:cubicBezTo>
                    <a:pt x="1620" y="703"/>
                    <a:pt x="1608" y="691"/>
                    <a:pt x="1608" y="679"/>
                  </a:cubicBezTo>
                  <a:cubicBezTo>
                    <a:pt x="1596" y="655"/>
                    <a:pt x="1631" y="631"/>
                    <a:pt x="1643" y="608"/>
                  </a:cubicBezTo>
                  <a:cubicBezTo>
                    <a:pt x="1631" y="572"/>
                    <a:pt x="1620" y="536"/>
                    <a:pt x="1620" y="500"/>
                  </a:cubicBezTo>
                  <a:lnTo>
                    <a:pt x="1405" y="417"/>
                  </a:lnTo>
                  <a:lnTo>
                    <a:pt x="1227" y="334"/>
                  </a:lnTo>
                  <a:lnTo>
                    <a:pt x="1155" y="238"/>
                  </a:lnTo>
                  <a:lnTo>
                    <a:pt x="1000" y="179"/>
                  </a:lnTo>
                  <a:lnTo>
                    <a:pt x="941" y="203"/>
                  </a:lnTo>
                  <a:lnTo>
                    <a:pt x="893" y="227"/>
                  </a:lnTo>
                  <a:lnTo>
                    <a:pt x="834" y="155"/>
                  </a:lnTo>
                  <a:lnTo>
                    <a:pt x="679" y="84"/>
                  </a:lnTo>
                  <a:lnTo>
                    <a:pt x="560" y="4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30"/>
            <p:cNvSpPr/>
            <p:nvPr/>
          </p:nvSpPr>
          <p:spPr>
            <a:xfrm>
              <a:off x="5200050" y="3434775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72" y="1"/>
                  </a:moveTo>
                  <a:cubicBezTo>
                    <a:pt x="48" y="13"/>
                    <a:pt x="24" y="36"/>
                    <a:pt x="0" y="60"/>
                  </a:cubicBezTo>
                  <a:lnTo>
                    <a:pt x="107" y="120"/>
                  </a:lnTo>
                  <a:lnTo>
                    <a:pt x="107" y="227"/>
                  </a:lnTo>
                  <a:lnTo>
                    <a:pt x="179" y="227"/>
                  </a:lnTo>
                  <a:lnTo>
                    <a:pt x="250" y="108"/>
                  </a:lnTo>
                  <a:cubicBezTo>
                    <a:pt x="238" y="96"/>
                    <a:pt x="226" y="72"/>
                    <a:pt x="203" y="60"/>
                  </a:cubicBezTo>
                  <a:lnTo>
                    <a:pt x="274" y="13"/>
                  </a:lnTo>
                  <a:lnTo>
                    <a:pt x="215" y="1"/>
                  </a:lnTo>
                  <a:lnTo>
                    <a:pt x="155" y="2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30"/>
            <p:cNvSpPr/>
            <p:nvPr/>
          </p:nvSpPr>
          <p:spPr>
            <a:xfrm>
              <a:off x="5198550" y="3449075"/>
              <a:ext cx="6875" cy="5075"/>
            </a:xfrm>
            <a:custGeom>
              <a:avLst/>
              <a:gdLst/>
              <a:ahLst/>
              <a:cxnLst/>
              <a:rect l="l" t="t" r="r" b="b"/>
              <a:pathLst>
                <a:path w="275" h="203" extrusionOk="0">
                  <a:moveTo>
                    <a:pt x="72" y="0"/>
                  </a:moveTo>
                  <a:lnTo>
                    <a:pt x="1" y="60"/>
                  </a:lnTo>
                  <a:lnTo>
                    <a:pt x="36" y="119"/>
                  </a:lnTo>
                  <a:lnTo>
                    <a:pt x="120" y="119"/>
                  </a:lnTo>
                  <a:lnTo>
                    <a:pt x="227" y="203"/>
                  </a:lnTo>
                  <a:lnTo>
                    <a:pt x="275" y="191"/>
                  </a:lnTo>
                  <a:lnTo>
                    <a:pt x="155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30"/>
            <p:cNvSpPr/>
            <p:nvPr/>
          </p:nvSpPr>
          <p:spPr>
            <a:xfrm>
              <a:off x="5194675" y="3433300"/>
              <a:ext cx="4500" cy="3000"/>
            </a:xfrm>
            <a:custGeom>
              <a:avLst/>
              <a:gdLst/>
              <a:ahLst/>
              <a:cxnLst/>
              <a:rect l="l" t="t" r="r" b="b"/>
              <a:pathLst>
                <a:path w="180" h="120" extrusionOk="0">
                  <a:moveTo>
                    <a:pt x="179" y="0"/>
                  </a:moveTo>
                  <a:lnTo>
                    <a:pt x="1" y="60"/>
                  </a:lnTo>
                  <a:lnTo>
                    <a:pt x="108" y="119"/>
                  </a:lnTo>
                  <a:lnTo>
                    <a:pt x="179" y="6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30"/>
            <p:cNvSpPr/>
            <p:nvPr/>
          </p:nvSpPr>
          <p:spPr>
            <a:xfrm>
              <a:off x="5195275" y="3452350"/>
              <a:ext cx="4200" cy="3000"/>
            </a:xfrm>
            <a:custGeom>
              <a:avLst/>
              <a:gdLst/>
              <a:ahLst/>
              <a:cxnLst/>
              <a:rect l="l" t="t" r="r" b="b"/>
              <a:pathLst>
                <a:path w="168" h="120" extrusionOk="0">
                  <a:moveTo>
                    <a:pt x="72" y="0"/>
                  </a:moveTo>
                  <a:lnTo>
                    <a:pt x="1" y="36"/>
                  </a:lnTo>
                  <a:lnTo>
                    <a:pt x="72" y="119"/>
                  </a:lnTo>
                  <a:lnTo>
                    <a:pt x="167" y="107"/>
                  </a:lnTo>
                  <a:cubicBezTo>
                    <a:pt x="167" y="83"/>
                    <a:pt x="167" y="60"/>
                    <a:pt x="155" y="2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30"/>
            <p:cNvSpPr/>
            <p:nvPr/>
          </p:nvSpPr>
          <p:spPr>
            <a:xfrm>
              <a:off x="5481625" y="3583600"/>
              <a:ext cx="5675" cy="2400"/>
            </a:xfrm>
            <a:custGeom>
              <a:avLst/>
              <a:gdLst/>
              <a:ahLst/>
              <a:cxnLst/>
              <a:rect l="l" t="t" r="r" b="b"/>
              <a:pathLst>
                <a:path w="227" h="96" extrusionOk="0">
                  <a:moveTo>
                    <a:pt x="179" y="1"/>
                  </a:moveTo>
                  <a:lnTo>
                    <a:pt x="120" y="13"/>
                  </a:lnTo>
                  <a:lnTo>
                    <a:pt x="1" y="1"/>
                  </a:lnTo>
                  <a:lnTo>
                    <a:pt x="1" y="1"/>
                  </a:lnTo>
                  <a:cubicBezTo>
                    <a:pt x="12" y="13"/>
                    <a:pt x="24" y="36"/>
                    <a:pt x="48" y="60"/>
                  </a:cubicBezTo>
                  <a:lnTo>
                    <a:pt x="131" y="60"/>
                  </a:lnTo>
                  <a:cubicBezTo>
                    <a:pt x="131" y="72"/>
                    <a:pt x="131" y="84"/>
                    <a:pt x="131" y="96"/>
                  </a:cubicBezTo>
                  <a:lnTo>
                    <a:pt x="227" y="36"/>
                  </a:lnTo>
                  <a:cubicBezTo>
                    <a:pt x="215" y="25"/>
                    <a:pt x="191" y="13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30"/>
            <p:cNvSpPr/>
            <p:nvPr/>
          </p:nvSpPr>
          <p:spPr>
            <a:xfrm>
              <a:off x="5165225" y="3415425"/>
              <a:ext cx="5675" cy="4200"/>
            </a:xfrm>
            <a:custGeom>
              <a:avLst/>
              <a:gdLst/>
              <a:ahLst/>
              <a:cxnLst/>
              <a:rect l="l" t="t" r="r" b="b"/>
              <a:pathLst>
                <a:path w="227" h="168" extrusionOk="0">
                  <a:moveTo>
                    <a:pt x="167" y="1"/>
                  </a:moveTo>
                  <a:lnTo>
                    <a:pt x="84" y="25"/>
                  </a:lnTo>
                  <a:lnTo>
                    <a:pt x="0" y="13"/>
                  </a:lnTo>
                  <a:lnTo>
                    <a:pt x="0" y="13"/>
                  </a:lnTo>
                  <a:cubicBezTo>
                    <a:pt x="0" y="60"/>
                    <a:pt x="12" y="108"/>
                    <a:pt x="12" y="144"/>
                  </a:cubicBezTo>
                  <a:lnTo>
                    <a:pt x="107" y="167"/>
                  </a:lnTo>
                  <a:lnTo>
                    <a:pt x="226" y="108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30"/>
            <p:cNvSpPr/>
            <p:nvPr/>
          </p:nvSpPr>
          <p:spPr>
            <a:xfrm>
              <a:off x="5230700" y="342377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24" y="0"/>
                  </a:moveTo>
                  <a:cubicBezTo>
                    <a:pt x="12" y="12"/>
                    <a:pt x="1" y="36"/>
                    <a:pt x="1" y="60"/>
                  </a:cubicBezTo>
                  <a:lnTo>
                    <a:pt x="60" y="60"/>
                  </a:lnTo>
                  <a:cubicBezTo>
                    <a:pt x="48" y="36"/>
                    <a:pt x="36" y="12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30"/>
            <p:cNvSpPr/>
            <p:nvPr/>
          </p:nvSpPr>
          <p:spPr>
            <a:xfrm>
              <a:off x="5172650" y="3423175"/>
              <a:ext cx="5400" cy="5675"/>
            </a:xfrm>
            <a:custGeom>
              <a:avLst/>
              <a:gdLst/>
              <a:ahLst/>
              <a:cxnLst/>
              <a:rect l="l" t="t" r="r" b="b"/>
              <a:pathLst>
                <a:path w="216" h="227" extrusionOk="0">
                  <a:moveTo>
                    <a:pt x="1" y="0"/>
                  </a:moveTo>
                  <a:lnTo>
                    <a:pt x="1" y="0"/>
                  </a:lnTo>
                  <a:cubicBezTo>
                    <a:pt x="25" y="60"/>
                    <a:pt x="48" y="119"/>
                    <a:pt x="84" y="179"/>
                  </a:cubicBezTo>
                  <a:cubicBezTo>
                    <a:pt x="96" y="191"/>
                    <a:pt x="108" y="215"/>
                    <a:pt x="120" y="227"/>
                  </a:cubicBezTo>
                  <a:lnTo>
                    <a:pt x="215" y="155"/>
                  </a:lnTo>
                  <a:cubicBezTo>
                    <a:pt x="203" y="131"/>
                    <a:pt x="179" y="107"/>
                    <a:pt x="168" y="84"/>
                  </a:cubicBezTo>
                  <a:lnTo>
                    <a:pt x="48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30"/>
            <p:cNvSpPr/>
            <p:nvPr/>
          </p:nvSpPr>
          <p:spPr>
            <a:xfrm>
              <a:off x="5091700" y="3385075"/>
              <a:ext cx="5375" cy="3900"/>
            </a:xfrm>
            <a:custGeom>
              <a:avLst/>
              <a:gdLst/>
              <a:ahLst/>
              <a:cxnLst/>
              <a:rect l="l" t="t" r="r" b="b"/>
              <a:pathLst>
                <a:path w="215" h="156" extrusionOk="0">
                  <a:moveTo>
                    <a:pt x="96" y="0"/>
                  </a:moveTo>
                  <a:lnTo>
                    <a:pt x="48" y="24"/>
                  </a:lnTo>
                  <a:cubicBezTo>
                    <a:pt x="24" y="36"/>
                    <a:pt x="12" y="48"/>
                    <a:pt x="0" y="60"/>
                  </a:cubicBezTo>
                  <a:lnTo>
                    <a:pt x="84" y="131"/>
                  </a:lnTo>
                  <a:lnTo>
                    <a:pt x="215" y="155"/>
                  </a:lnTo>
                  <a:lnTo>
                    <a:pt x="215" y="155"/>
                  </a:lnTo>
                  <a:lnTo>
                    <a:pt x="167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30"/>
            <p:cNvSpPr/>
            <p:nvPr/>
          </p:nvSpPr>
          <p:spPr>
            <a:xfrm>
              <a:off x="5176225" y="3428225"/>
              <a:ext cx="8075" cy="7475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08" y="1"/>
                  </a:moveTo>
                  <a:lnTo>
                    <a:pt x="1" y="72"/>
                  </a:lnTo>
                  <a:lnTo>
                    <a:pt x="1" y="155"/>
                  </a:lnTo>
                  <a:lnTo>
                    <a:pt x="167" y="215"/>
                  </a:lnTo>
                  <a:lnTo>
                    <a:pt x="275" y="298"/>
                  </a:lnTo>
                  <a:lnTo>
                    <a:pt x="322" y="286"/>
                  </a:lnTo>
                  <a:lnTo>
                    <a:pt x="322" y="167"/>
                  </a:lnTo>
                  <a:lnTo>
                    <a:pt x="227" y="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30"/>
            <p:cNvSpPr/>
            <p:nvPr/>
          </p:nvSpPr>
          <p:spPr>
            <a:xfrm>
              <a:off x="5256600" y="3417225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72" y="0"/>
                  </a:moveTo>
                  <a:lnTo>
                    <a:pt x="0" y="48"/>
                  </a:lnTo>
                  <a:cubicBezTo>
                    <a:pt x="24" y="84"/>
                    <a:pt x="48" y="119"/>
                    <a:pt x="72" y="155"/>
                  </a:cubicBezTo>
                  <a:lnTo>
                    <a:pt x="131" y="167"/>
                  </a:lnTo>
                  <a:lnTo>
                    <a:pt x="96" y="226"/>
                  </a:lnTo>
                  <a:lnTo>
                    <a:pt x="167" y="250"/>
                  </a:lnTo>
                  <a:lnTo>
                    <a:pt x="250" y="155"/>
                  </a:lnTo>
                  <a:cubicBezTo>
                    <a:pt x="227" y="95"/>
                    <a:pt x="191" y="48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30"/>
            <p:cNvSpPr/>
            <p:nvPr/>
          </p:nvSpPr>
          <p:spPr>
            <a:xfrm>
              <a:off x="5225050" y="3485075"/>
              <a:ext cx="13700" cy="8675"/>
            </a:xfrm>
            <a:custGeom>
              <a:avLst/>
              <a:gdLst/>
              <a:ahLst/>
              <a:cxnLst/>
              <a:rect l="l" t="t" r="r" b="b"/>
              <a:pathLst>
                <a:path w="548" h="347" extrusionOk="0">
                  <a:moveTo>
                    <a:pt x="155" y="1"/>
                  </a:moveTo>
                  <a:cubicBezTo>
                    <a:pt x="155" y="25"/>
                    <a:pt x="167" y="48"/>
                    <a:pt x="179" y="84"/>
                  </a:cubicBezTo>
                  <a:lnTo>
                    <a:pt x="155" y="120"/>
                  </a:lnTo>
                  <a:lnTo>
                    <a:pt x="48" y="108"/>
                  </a:lnTo>
                  <a:lnTo>
                    <a:pt x="0" y="132"/>
                  </a:lnTo>
                  <a:lnTo>
                    <a:pt x="84" y="156"/>
                  </a:lnTo>
                  <a:lnTo>
                    <a:pt x="84" y="132"/>
                  </a:lnTo>
                  <a:lnTo>
                    <a:pt x="155" y="132"/>
                  </a:lnTo>
                  <a:lnTo>
                    <a:pt x="119" y="239"/>
                  </a:lnTo>
                  <a:lnTo>
                    <a:pt x="191" y="310"/>
                  </a:lnTo>
                  <a:lnTo>
                    <a:pt x="310" y="239"/>
                  </a:lnTo>
                  <a:lnTo>
                    <a:pt x="334" y="310"/>
                  </a:lnTo>
                  <a:lnTo>
                    <a:pt x="417" y="346"/>
                  </a:lnTo>
                  <a:lnTo>
                    <a:pt x="465" y="310"/>
                  </a:lnTo>
                  <a:lnTo>
                    <a:pt x="548" y="310"/>
                  </a:lnTo>
                  <a:cubicBezTo>
                    <a:pt x="548" y="275"/>
                    <a:pt x="536" y="239"/>
                    <a:pt x="524" y="215"/>
                  </a:cubicBezTo>
                  <a:lnTo>
                    <a:pt x="381" y="7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30"/>
            <p:cNvSpPr/>
            <p:nvPr/>
          </p:nvSpPr>
          <p:spPr>
            <a:xfrm>
              <a:off x="5218800" y="3485975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36" y="1"/>
                  </a:moveTo>
                  <a:lnTo>
                    <a:pt x="0" y="60"/>
                  </a:lnTo>
                  <a:lnTo>
                    <a:pt x="72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30"/>
            <p:cNvSpPr/>
            <p:nvPr/>
          </p:nvSpPr>
          <p:spPr>
            <a:xfrm>
              <a:off x="5222950" y="3420200"/>
              <a:ext cx="4500" cy="2700"/>
            </a:xfrm>
            <a:custGeom>
              <a:avLst/>
              <a:gdLst/>
              <a:ahLst/>
              <a:cxnLst/>
              <a:rect l="l" t="t" r="r" b="b"/>
              <a:pathLst>
                <a:path w="180" h="108" extrusionOk="0">
                  <a:moveTo>
                    <a:pt x="37" y="0"/>
                  </a:moveTo>
                  <a:cubicBezTo>
                    <a:pt x="25" y="24"/>
                    <a:pt x="13" y="36"/>
                    <a:pt x="1" y="60"/>
                  </a:cubicBezTo>
                  <a:lnTo>
                    <a:pt x="49" y="107"/>
                  </a:lnTo>
                  <a:lnTo>
                    <a:pt x="180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30"/>
            <p:cNvSpPr/>
            <p:nvPr/>
          </p:nvSpPr>
          <p:spPr>
            <a:xfrm>
              <a:off x="5201825" y="3467825"/>
              <a:ext cx="17000" cy="19375"/>
            </a:xfrm>
            <a:custGeom>
              <a:avLst/>
              <a:gdLst/>
              <a:ahLst/>
              <a:cxnLst/>
              <a:rect l="l" t="t" r="r" b="b"/>
              <a:pathLst>
                <a:path w="680" h="775" extrusionOk="0">
                  <a:moveTo>
                    <a:pt x="144" y="0"/>
                  </a:moveTo>
                  <a:lnTo>
                    <a:pt x="120" y="72"/>
                  </a:lnTo>
                  <a:lnTo>
                    <a:pt x="1" y="95"/>
                  </a:lnTo>
                  <a:lnTo>
                    <a:pt x="48" y="179"/>
                  </a:lnTo>
                  <a:lnTo>
                    <a:pt x="227" y="238"/>
                  </a:lnTo>
                  <a:lnTo>
                    <a:pt x="263" y="298"/>
                  </a:lnTo>
                  <a:lnTo>
                    <a:pt x="251" y="369"/>
                  </a:lnTo>
                  <a:lnTo>
                    <a:pt x="298" y="417"/>
                  </a:lnTo>
                  <a:lnTo>
                    <a:pt x="298" y="536"/>
                  </a:lnTo>
                  <a:lnTo>
                    <a:pt x="394" y="619"/>
                  </a:lnTo>
                  <a:lnTo>
                    <a:pt x="489" y="643"/>
                  </a:lnTo>
                  <a:lnTo>
                    <a:pt x="489" y="727"/>
                  </a:lnTo>
                  <a:lnTo>
                    <a:pt x="525" y="774"/>
                  </a:lnTo>
                  <a:lnTo>
                    <a:pt x="596" y="738"/>
                  </a:lnTo>
                  <a:cubicBezTo>
                    <a:pt x="596" y="703"/>
                    <a:pt x="596" y="679"/>
                    <a:pt x="596" y="643"/>
                  </a:cubicBezTo>
                  <a:lnTo>
                    <a:pt x="679" y="560"/>
                  </a:lnTo>
                  <a:lnTo>
                    <a:pt x="536" y="488"/>
                  </a:lnTo>
                  <a:lnTo>
                    <a:pt x="453" y="369"/>
                  </a:lnTo>
                  <a:cubicBezTo>
                    <a:pt x="453" y="310"/>
                    <a:pt x="465" y="238"/>
                    <a:pt x="465" y="179"/>
                  </a:cubicBezTo>
                  <a:lnTo>
                    <a:pt x="441" y="143"/>
                  </a:lnTo>
                  <a:lnTo>
                    <a:pt x="441" y="72"/>
                  </a:lnTo>
                  <a:lnTo>
                    <a:pt x="370" y="12"/>
                  </a:lnTo>
                  <a:lnTo>
                    <a:pt x="310" y="0"/>
                  </a:lnTo>
                  <a:cubicBezTo>
                    <a:pt x="310" y="24"/>
                    <a:pt x="310" y="48"/>
                    <a:pt x="298" y="72"/>
                  </a:cubicBezTo>
                  <a:cubicBezTo>
                    <a:pt x="286" y="95"/>
                    <a:pt x="310" y="107"/>
                    <a:pt x="322" y="131"/>
                  </a:cubicBezTo>
                  <a:lnTo>
                    <a:pt x="227" y="72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30"/>
            <p:cNvSpPr/>
            <p:nvPr/>
          </p:nvSpPr>
          <p:spPr>
            <a:xfrm>
              <a:off x="5231300" y="3420500"/>
              <a:ext cx="1800" cy="1500"/>
            </a:xfrm>
            <a:custGeom>
              <a:avLst/>
              <a:gdLst/>
              <a:ahLst/>
              <a:cxnLst/>
              <a:rect l="l" t="t" r="r" b="b"/>
              <a:pathLst>
                <a:path w="72" h="60" extrusionOk="0">
                  <a:moveTo>
                    <a:pt x="48" y="0"/>
                  </a:moveTo>
                  <a:lnTo>
                    <a:pt x="0" y="36"/>
                  </a:lnTo>
                  <a:lnTo>
                    <a:pt x="72" y="60"/>
                  </a:lnTo>
                  <a:cubicBezTo>
                    <a:pt x="72" y="48"/>
                    <a:pt x="48" y="24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30"/>
            <p:cNvSpPr/>
            <p:nvPr/>
          </p:nvSpPr>
          <p:spPr>
            <a:xfrm>
              <a:off x="5232475" y="3417800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13" y="1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72" y="3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30"/>
            <p:cNvSpPr/>
            <p:nvPr/>
          </p:nvSpPr>
          <p:spPr>
            <a:xfrm>
              <a:off x="5343800" y="3598775"/>
              <a:ext cx="21775" cy="15225"/>
            </a:xfrm>
            <a:custGeom>
              <a:avLst/>
              <a:gdLst/>
              <a:ahLst/>
              <a:cxnLst/>
              <a:rect l="l" t="t" r="r" b="b"/>
              <a:pathLst>
                <a:path w="871" h="609" extrusionOk="0">
                  <a:moveTo>
                    <a:pt x="275" y="1"/>
                  </a:moveTo>
                  <a:lnTo>
                    <a:pt x="25" y="13"/>
                  </a:lnTo>
                  <a:lnTo>
                    <a:pt x="1" y="60"/>
                  </a:lnTo>
                  <a:lnTo>
                    <a:pt x="60" y="144"/>
                  </a:lnTo>
                  <a:lnTo>
                    <a:pt x="168" y="203"/>
                  </a:lnTo>
                  <a:lnTo>
                    <a:pt x="287" y="239"/>
                  </a:lnTo>
                  <a:cubicBezTo>
                    <a:pt x="299" y="263"/>
                    <a:pt x="322" y="299"/>
                    <a:pt x="334" y="334"/>
                  </a:cubicBezTo>
                  <a:lnTo>
                    <a:pt x="418" y="382"/>
                  </a:lnTo>
                  <a:lnTo>
                    <a:pt x="465" y="501"/>
                  </a:lnTo>
                  <a:lnTo>
                    <a:pt x="561" y="572"/>
                  </a:lnTo>
                  <a:lnTo>
                    <a:pt x="715" y="608"/>
                  </a:lnTo>
                  <a:lnTo>
                    <a:pt x="858" y="608"/>
                  </a:lnTo>
                  <a:cubicBezTo>
                    <a:pt x="858" y="596"/>
                    <a:pt x="870" y="572"/>
                    <a:pt x="870" y="561"/>
                  </a:cubicBezTo>
                  <a:lnTo>
                    <a:pt x="811" y="465"/>
                  </a:lnTo>
                  <a:cubicBezTo>
                    <a:pt x="799" y="430"/>
                    <a:pt x="787" y="382"/>
                    <a:pt x="775" y="346"/>
                  </a:cubicBezTo>
                  <a:lnTo>
                    <a:pt x="668" y="311"/>
                  </a:lnTo>
                  <a:lnTo>
                    <a:pt x="668" y="227"/>
                  </a:lnTo>
                  <a:lnTo>
                    <a:pt x="572" y="144"/>
                  </a:lnTo>
                  <a:lnTo>
                    <a:pt x="465" y="156"/>
                  </a:lnTo>
                  <a:lnTo>
                    <a:pt x="382" y="12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30"/>
            <p:cNvSpPr/>
            <p:nvPr/>
          </p:nvSpPr>
          <p:spPr>
            <a:xfrm>
              <a:off x="5408100" y="3568125"/>
              <a:ext cx="10750" cy="10750"/>
            </a:xfrm>
            <a:custGeom>
              <a:avLst/>
              <a:gdLst/>
              <a:ahLst/>
              <a:cxnLst/>
              <a:rect l="l" t="t" r="r" b="b"/>
              <a:pathLst>
                <a:path w="430" h="430" extrusionOk="0">
                  <a:moveTo>
                    <a:pt x="358" y="1"/>
                  </a:moveTo>
                  <a:lnTo>
                    <a:pt x="310" y="24"/>
                  </a:lnTo>
                  <a:lnTo>
                    <a:pt x="263" y="132"/>
                  </a:lnTo>
                  <a:lnTo>
                    <a:pt x="167" y="239"/>
                  </a:lnTo>
                  <a:cubicBezTo>
                    <a:pt x="120" y="263"/>
                    <a:pt x="84" y="298"/>
                    <a:pt x="36" y="322"/>
                  </a:cubicBezTo>
                  <a:lnTo>
                    <a:pt x="1" y="370"/>
                  </a:lnTo>
                  <a:lnTo>
                    <a:pt x="60" y="429"/>
                  </a:lnTo>
                  <a:lnTo>
                    <a:pt x="132" y="429"/>
                  </a:lnTo>
                  <a:lnTo>
                    <a:pt x="215" y="370"/>
                  </a:lnTo>
                  <a:lnTo>
                    <a:pt x="286" y="382"/>
                  </a:lnTo>
                  <a:lnTo>
                    <a:pt x="334" y="358"/>
                  </a:lnTo>
                  <a:cubicBezTo>
                    <a:pt x="322" y="346"/>
                    <a:pt x="322" y="334"/>
                    <a:pt x="322" y="322"/>
                  </a:cubicBezTo>
                  <a:lnTo>
                    <a:pt x="251" y="274"/>
                  </a:lnTo>
                  <a:lnTo>
                    <a:pt x="251" y="203"/>
                  </a:lnTo>
                  <a:lnTo>
                    <a:pt x="286" y="191"/>
                  </a:lnTo>
                  <a:lnTo>
                    <a:pt x="370" y="179"/>
                  </a:lnTo>
                  <a:lnTo>
                    <a:pt x="394" y="143"/>
                  </a:lnTo>
                  <a:cubicBezTo>
                    <a:pt x="394" y="167"/>
                    <a:pt x="394" y="179"/>
                    <a:pt x="405" y="191"/>
                  </a:cubicBezTo>
                  <a:lnTo>
                    <a:pt x="429" y="155"/>
                  </a:lnTo>
                  <a:cubicBezTo>
                    <a:pt x="429" y="132"/>
                    <a:pt x="429" y="108"/>
                    <a:pt x="417" y="96"/>
                  </a:cubicBezTo>
                  <a:cubicBezTo>
                    <a:pt x="417" y="72"/>
                    <a:pt x="429" y="60"/>
                    <a:pt x="429" y="36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30"/>
            <p:cNvSpPr/>
            <p:nvPr/>
          </p:nvSpPr>
          <p:spPr>
            <a:xfrm>
              <a:off x="5451850" y="3622600"/>
              <a:ext cx="2725" cy="1500"/>
            </a:xfrm>
            <a:custGeom>
              <a:avLst/>
              <a:gdLst/>
              <a:ahLst/>
              <a:cxnLst/>
              <a:rect l="l" t="t" r="r" b="b"/>
              <a:pathLst>
                <a:path w="109" h="60" extrusionOk="0">
                  <a:moveTo>
                    <a:pt x="1" y="0"/>
                  </a:moveTo>
                  <a:cubicBezTo>
                    <a:pt x="13" y="24"/>
                    <a:pt x="25" y="36"/>
                    <a:pt x="37" y="60"/>
                  </a:cubicBezTo>
                  <a:lnTo>
                    <a:pt x="108" y="60"/>
                  </a:lnTo>
                  <a:cubicBezTo>
                    <a:pt x="96" y="36"/>
                    <a:pt x="84" y="24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30"/>
            <p:cNvSpPr/>
            <p:nvPr/>
          </p:nvSpPr>
          <p:spPr>
            <a:xfrm>
              <a:off x="5401550" y="360622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84" y="1"/>
                  </a:moveTo>
                  <a:lnTo>
                    <a:pt x="1" y="24"/>
                  </a:lnTo>
                  <a:lnTo>
                    <a:pt x="48" y="60"/>
                  </a:lnTo>
                  <a:lnTo>
                    <a:pt x="84" y="36"/>
                  </a:lnTo>
                  <a:cubicBezTo>
                    <a:pt x="84" y="24"/>
                    <a:pt x="84" y="13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30"/>
            <p:cNvSpPr/>
            <p:nvPr/>
          </p:nvSpPr>
          <p:spPr>
            <a:xfrm>
              <a:off x="5385475" y="3628550"/>
              <a:ext cx="8950" cy="2700"/>
            </a:xfrm>
            <a:custGeom>
              <a:avLst/>
              <a:gdLst/>
              <a:ahLst/>
              <a:cxnLst/>
              <a:rect l="l" t="t" r="r" b="b"/>
              <a:pathLst>
                <a:path w="358" h="108" extrusionOk="0">
                  <a:moveTo>
                    <a:pt x="251" y="1"/>
                  </a:moveTo>
                  <a:cubicBezTo>
                    <a:pt x="251" y="1"/>
                    <a:pt x="263" y="12"/>
                    <a:pt x="263" y="24"/>
                  </a:cubicBezTo>
                  <a:lnTo>
                    <a:pt x="96" y="24"/>
                  </a:lnTo>
                  <a:lnTo>
                    <a:pt x="1" y="48"/>
                  </a:lnTo>
                  <a:lnTo>
                    <a:pt x="60" y="84"/>
                  </a:lnTo>
                  <a:lnTo>
                    <a:pt x="298" y="108"/>
                  </a:lnTo>
                  <a:lnTo>
                    <a:pt x="358" y="4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30"/>
            <p:cNvSpPr/>
            <p:nvPr/>
          </p:nvSpPr>
          <p:spPr>
            <a:xfrm>
              <a:off x="5393225" y="3625275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84" y="1"/>
                  </a:moveTo>
                  <a:lnTo>
                    <a:pt x="0" y="36"/>
                  </a:lnTo>
                  <a:lnTo>
                    <a:pt x="48" y="72"/>
                  </a:lnTo>
                  <a:lnTo>
                    <a:pt x="119" y="13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30"/>
            <p:cNvSpPr/>
            <p:nvPr/>
          </p:nvSpPr>
          <p:spPr>
            <a:xfrm>
              <a:off x="5397100" y="3608025"/>
              <a:ext cx="4175" cy="1200"/>
            </a:xfrm>
            <a:custGeom>
              <a:avLst/>
              <a:gdLst/>
              <a:ahLst/>
              <a:cxnLst/>
              <a:rect l="l" t="t" r="r" b="b"/>
              <a:pathLst>
                <a:path w="167" h="48" extrusionOk="0">
                  <a:moveTo>
                    <a:pt x="60" y="0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72" y="24"/>
                  </a:lnTo>
                  <a:lnTo>
                    <a:pt x="167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30"/>
            <p:cNvSpPr/>
            <p:nvPr/>
          </p:nvSpPr>
          <p:spPr>
            <a:xfrm>
              <a:off x="5456325" y="3616650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72" y="0"/>
                  </a:moveTo>
                  <a:lnTo>
                    <a:pt x="24" y="12"/>
                  </a:lnTo>
                  <a:lnTo>
                    <a:pt x="0" y="60"/>
                  </a:lnTo>
                  <a:lnTo>
                    <a:pt x="120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30"/>
            <p:cNvSpPr/>
            <p:nvPr/>
          </p:nvSpPr>
          <p:spPr>
            <a:xfrm>
              <a:off x="5377150" y="3465150"/>
              <a:ext cx="1225" cy="2700"/>
            </a:xfrm>
            <a:custGeom>
              <a:avLst/>
              <a:gdLst/>
              <a:ahLst/>
              <a:cxnLst/>
              <a:rect l="l" t="t" r="r" b="b"/>
              <a:pathLst>
                <a:path w="49" h="108" extrusionOk="0">
                  <a:moveTo>
                    <a:pt x="12" y="0"/>
                  </a:moveTo>
                  <a:cubicBezTo>
                    <a:pt x="0" y="36"/>
                    <a:pt x="0" y="60"/>
                    <a:pt x="0" y="83"/>
                  </a:cubicBezTo>
                  <a:lnTo>
                    <a:pt x="24" y="107"/>
                  </a:lnTo>
                  <a:lnTo>
                    <a:pt x="48" y="3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30"/>
            <p:cNvSpPr/>
            <p:nvPr/>
          </p:nvSpPr>
          <p:spPr>
            <a:xfrm>
              <a:off x="5483700" y="3551150"/>
              <a:ext cx="2425" cy="2425"/>
            </a:xfrm>
            <a:custGeom>
              <a:avLst/>
              <a:gdLst/>
              <a:ahLst/>
              <a:cxnLst/>
              <a:rect l="l" t="t" r="r" b="b"/>
              <a:pathLst>
                <a:path w="97" h="97" extrusionOk="0">
                  <a:moveTo>
                    <a:pt x="60" y="1"/>
                  </a:moveTo>
                  <a:lnTo>
                    <a:pt x="1" y="37"/>
                  </a:lnTo>
                  <a:lnTo>
                    <a:pt x="96" y="96"/>
                  </a:lnTo>
                  <a:lnTo>
                    <a:pt x="84" y="3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30"/>
            <p:cNvSpPr/>
            <p:nvPr/>
          </p:nvSpPr>
          <p:spPr>
            <a:xfrm>
              <a:off x="5484000" y="3560100"/>
              <a:ext cx="9550" cy="5675"/>
            </a:xfrm>
            <a:custGeom>
              <a:avLst/>
              <a:gdLst/>
              <a:ahLst/>
              <a:cxnLst/>
              <a:rect l="l" t="t" r="r" b="b"/>
              <a:pathLst>
                <a:path w="382" h="227" extrusionOk="0">
                  <a:moveTo>
                    <a:pt x="167" y="0"/>
                  </a:moveTo>
                  <a:lnTo>
                    <a:pt x="1" y="24"/>
                  </a:lnTo>
                  <a:cubicBezTo>
                    <a:pt x="13" y="48"/>
                    <a:pt x="25" y="72"/>
                    <a:pt x="36" y="95"/>
                  </a:cubicBezTo>
                  <a:lnTo>
                    <a:pt x="108" y="155"/>
                  </a:lnTo>
                  <a:lnTo>
                    <a:pt x="179" y="167"/>
                  </a:lnTo>
                  <a:lnTo>
                    <a:pt x="263" y="203"/>
                  </a:lnTo>
                  <a:lnTo>
                    <a:pt x="322" y="226"/>
                  </a:lnTo>
                  <a:lnTo>
                    <a:pt x="382" y="191"/>
                  </a:lnTo>
                  <a:cubicBezTo>
                    <a:pt x="346" y="143"/>
                    <a:pt x="322" y="95"/>
                    <a:pt x="287" y="48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30"/>
            <p:cNvSpPr/>
            <p:nvPr/>
          </p:nvSpPr>
          <p:spPr>
            <a:xfrm>
              <a:off x="5481025" y="3577350"/>
              <a:ext cx="1825" cy="1225"/>
            </a:xfrm>
            <a:custGeom>
              <a:avLst/>
              <a:gdLst/>
              <a:ahLst/>
              <a:cxnLst/>
              <a:rect l="l" t="t" r="r" b="b"/>
              <a:pathLst>
                <a:path w="73" h="49" extrusionOk="0">
                  <a:moveTo>
                    <a:pt x="72" y="1"/>
                  </a:moveTo>
                  <a:lnTo>
                    <a:pt x="1" y="13"/>
                  </a:lnTo>
                  <a:lnTo>
                    <a:pt x="60" y="48"/>
                  </a:lnTo>
                  <a:cubicBezTo>
                    <a:pt x="60" y="36"/>
                    <a:pt x="72" y="13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30"/>
            <p:cNvSpPr/>
            <p:nvPr/>
          </p:nvSpPr>
          <p:spPr>
            <a:xfrm>
              <a:off x="5484000" y="3575575"/>
              <a:ext cx="2400" cy="1500"/>
            </a:xfrm>
            <a:custGeom>
              <a:avLst/>
              <a:gdLst/>
              <a:ahLst/>
              <a:cxnLst/>
              <a:rect l="l" t="t" r="r" b="b"/>
              <a:pathLst>
                <a:path w="96" h="60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2"/>
                    <a:pt x="13" y="36"/>
                    <a:pt x="13" y="48"/>
                  </a:cubicBezTo>
                  <a:lnTo>
                    <a:pt x="60" y="60"/>
                  </a:lnTo>
                  <a:lnTo>
                    <a:pt x="96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30"/>
            <p:cNvSpPr/>
            <p:nvPr/>
          </p:nvSpPr>
          <p:spPr>
            <a:xfrm>
              <a:off x="5456925" y="3625275"/>
              <a:ext cx="2100" cy="1525"/>
            </a:xfrm>
            <a:custGeom>
              <a:avLst/>
              <a:gdLst/>
              <a:ahLst/>
              <a:cxnLst/>
              <a:rect l="l" t="t" r="r" b="b"/>
              <a:pathLst>
                <a:path w="84" h="61" extrusionOk="0">
                  <a:moveTo>
                    <a:pt x="0" y="1"/>
                  </a:moveTo>
                  <a:lnTo>
                    <a:pt x="60" y="60"/>
                  </a:lnTo>
                  <a:lnTo>
                    <a:pt x="84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30"/>
            <p:cNvSpPr/>
            <p:nvPr/>
          </p:nvSpPr>
          <p:spPr>
            <a:xfrm>
              <a:off x="5298575" y="3448475"/>
              <a:ext cx="3000" cy="3000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24" y="0"/>
                  </a:moveTo>
                  <a:lnTo>
                    <a:pt x="0" y="36"/>
                  </a:lnTo>
                  <a:lnTo>
                    <a:pt x="60" y="119"/>
                  </a:lnTo>
                  <a:lnTo>
                    <a:pt x="119" y="107"/>
                  </a:lnTo>
                  <a:lnTo>
                    <a:pt x="119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30"/>
            <p:cNvSpPr/>
            <p:nvPr/>
          </p:nvSpPr>
          <p:spPr>
            <a:xfrm>
              <a:off x="5383400" y="3424350"/>
              <a:ext cx="4200" cy="1825"/>
            </a:xfrm>
            <a:custGeom>
              <a:avLst/>
              <a:gdLst/>
              <a:ahLst/>
              <a:cxnLst/>
              <a:rect l="l" t="t" r="r" b="b"/>
              <a:pathLst>
                <a:path w="168" h="73" extrusionOk="0">
                  <a:moveTo>
                    <a:pt x="120" y="1"/>
                  </a:moveTo>
                  <a:lnTo>
                    <a:pt x="0" y="25"/>
                  </a:lnTo>
                  <a:lnTo>
                    <a:pt x="24" y="60"/>
                  </a:lnTo>
                  <a:lnTo>
                    <a:pt x="143" y="72"/>
                  </a:lnTo>
                  <a:cubicBezTo>
                    <a:pt x="143" y="60"/>
                    <a:pt x="155" y="37"/>
                    <a:pt x="167" y="25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30"/>
            <p:cNvSpPr/>
            <p:nvPr/>
          </p:nvSpPr>
          <p:spPr>
            <a:xfrm>
              <a:off x="5379525" y="3423175"/>
              <a:ext cx="3600" cy="625"/>
            </a:xfrm>
            <a:custGeom>
              <a:avLst/>
              <a:gdLst/>
              <a:ahLst/>
              <a:cxnLst/>
              <a:rect l="l" t="t" r="r" b="b"/>
              <a:pathLst>
                <a:path w="144" h="25" extrusionOk="0">
                  <a:moveTo>
                    <a:pt x="144" y="0"/>
                  </a:moveTo>
                  <a:lnTo>
                    <a:pt x="1" y="12"/>
                  </a:lnTo>
                  <a:lnTo>
                    <a:pt x="60" y="24"/>
                  </a:lnTo>
                  <a:lnTo>
                    <a:pt x="132" y="24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30"/>
            <p:cNvSpPr/>
            <p:nvPr/>
          </p:nvSpPr>
          <p:spPr>
            <a:xfrm>
              <a:off x="5297075" y="344817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60" y="0"/>
                  </a:moveTo>
                  <a:lnTo>
                    <a:pt x="1" y="36"/>
                  </a:lnTo>
                  <a:lnTo>
                    <a:pt x="13" y="60"/>
                  </a:lnTo>
                  <a:lnTo>
                    <a:pt x="24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30"/>
            <p:cNvSpPr/>
            <p:nvPr/>
          </p:nvSpPr>
          <p:spPr>
            <a:xfrm>
              <a:off x="5297375" y="3449950"/>
              <a:ext cx="1800" cy="1225"/>
            </a:xfrm>
            <a:custGeom>
              <a:avLst/>
              <a:gdLst/>
              <a:ahLst/>
              <a:cxnLst/>
              <a:rect l="l" t="t" r="r" b="b"/>
              <a:pathLst>
                <a:path w="72" h="49" extrusionOk="0">
                  <a:moveTo>
                    <a:pt x="24" y="1"/>
                  </a:moveTo>
                  <a:lnTo>
                    <a:pt x="1" y="13"/>
                  </a:lnTo>
                  <a:cubicBezTo>
                    <a:pt x="1" y="25"/>
                    <a:pt x="1" y="37"/>
                    <a:pt x="12" y="48"/>
                  </a:cubicBezTo>
                  <a:lnTo>
                    <a:pt x="72" y="48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30"/>
            <p:cNvSpPr/>
            <p:nvPr/>
          </p:nvSpPr>
          <p:spPr>
            <a:xfrm>
              <a:off x="5157775" y="3372575"/>
              <a:ext cx="2100" cy="4175"/>
            </a:xfrm>
            <a:custGeom>
              <a:avLst/>
              <a:gdLst/>
              <a:ahLst/>
              <a:cxnLst/>
              <a:rect l="l" t="t" r="r" b="b"/>
              <a:pathLst>
                <a:path w="84" h="167" extrusionOk="0">
                  <a:moveTo>
                    <a:pt x="1" y="0"/>
                  </a:moveTo>
                  <a:lnTo>
                    <a:pt x="1" y="84"/>
                  </a:lnTo>
                  <a:lnTo>
                    <a:pt x="36" y="167"/>
                  </a:lnTo>
                  <a:lnTo>
                    <a:pt x="84" y="155"/>
                  </a:lnTo>
                  <a:lnTo>
                    <a:pt x="84" y="95"/>
                  </a:lnTo>
                  <a:cubicBezTo>
                    <a:pt x="84" y="72"/>
                    <a:pt x="60" y="48"/>
                    <a:pt x="48" y="2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30"/>
            <p:cNvSpPr/>
            <p:nvPr/>
          </p:nvSpPr>
          <p:spPr>
            <a:xfrm>
              <a:off x="5294700" y="3449950"/>
              <a:ext cx="2400" cy="1225"/>
            </a:xfrm>
            <a:custGeom>
              <a:avLst/>
              <a:gdLst/>
              <a:ahLst/>
              <a:cxnLst/>
              <a:rect l="l" t="t" r="r" b="b"/>
              <a:pathLst>
                <a:path w="96" h="49" extrusionOk="0">
                  <a:moveTo>
                    <a:pt x="84" y="1"/>
                  </a:moveTo>
                  <a:lnTo>
                    <a:pt x="0" y="48"/>
                  </a:lnTo>
                  <a:lnTo>
                    <a:pt x="96" y="48"/>
                  </a:lnTo>
                  <a:cubicBezTo>
                    <a:pt x="96" y="37"/>
                    <a:pt x="84" y="13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30"/>
            <p:cNvSpPr/>
            <p:nvPr/>
          </p:nvSpPr>
          <p:spPr>
            <a:xfrm>
              <a:off x="5220275" y="3337150"/>
              <a:ext cx="3900" cy="4775"/>
            </a:xfrm>
            <a:custGeom>
              <a:avLst/>
              <a:gdLst/>
              <a:ahLst/>
              <a:cxnLst/>
              <a:rect l="l" t="t" r="r" b="b"/>
              <a:pathLst>
                <a:path w="156" h="191" extrusionOk="0">
                  <a:moveTo>
                    <a:pt x="120" y="0"/>
                  </a:moveTo>
                  <a:lnTo>
                    <a:pt x="1" y="24"/>
                  </a:lnTo>
                  <a:cubicBezTo>
                    <a:pt x="13" y="48"/>
                    <a:pt x="37" y="60"/>
                    <a:pt x="48" y="84"/>
                  </a:cubicBezTo>
                  <a:lnTo>
                    <a:pt x="13" y="119"/>
                  </a:lnTo>
                  <a:cubicBezTo>
                    <a:pt x="13" y="143"/>
                    <a:pt x="25" y="167"/>
                    <a:pt x="37" y="191"/>
                  </a:cubicBezTo>
                  <a:lnTo>
                    <a:pt x="96" y="191"/>
                  </a:lnTo>
                  <a:lnTo>
                    <a:pt x="156" y="84"/>
                  </a:lnTo>
                  <a:lnTo>
                    <a:pt x="132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30"/>
            <p:cNvSpPr/>
            <p:nvPr/>
          </p:nvSpPr>
          <p:spPr>
            <a:xfrm>
              <a:off x="5166100" y="333030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24"/>
                  </a:lnTo>
                  <a:lnTo>
                    <a:pt x="1" y="72"/>
                  </a:lnTo>
                  <a:lnTo>
                    <a:pt x="49" y="143"/>
                  </a:lnTo>
                  <a:cubicBezTo>
                    <a:pt x="72" y="120"/>
                    <a:pt x="84" y="96"/>
                    <a:pt x="96" y="72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30"/>
            <p:cNvSpPr/>
            <p:nvPr/>
          </p:nvSpPr>
          <p:spPr>
            <a:xfrm>
              <a:off x="5165800" y="3328525"/>
              <a:ext cx="2425" cy="600"/>
            </a:xfrm>
            <a:custGeom>
              <a:avLst/>
              <a:gdLst/>
              <a:ahLst/>
              <a:cxnLst/>
              <a:rect l="l" t="t" r="r" b="b"/>
              <a:pathLst>
                <a:path w="97" h="24" extrusionOk="0">
                  <a:moveTo>
                    <a:pt x="1" y="0"/>
                  </a:moveTo>
                  <a:lnTo>
                    <a:pt x="61" y="2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30"/>
            <p:cNvSpPr/>
            <p:nvPr/>
          </p:nvSpPr>
          <p:spPr>
            <a:xfrm>
              <a:off x="5154200" y="3359175"/>
              <a:ext cx="1525" cy="2100"/>
            </a:xfrm>
            <a:custGeom>
              <a:avLst/>
              <a:gdLst/>
              <a:ahLst/>
              <a:cxnLst/>
              <a:rect l="l" t="t" r="r" b="b"/>
              <a:pathLst>
                <a:path w="61" h="84" extrusionOk="0">
                  <a:moveTo>
                    <a:pt x="24" y="0"/>
                  </a:moveTo>
                  <a:lnTo>
                    <a:pt x="1" y="12"/>
                  </a:lnTo>
                  <a:cubicBezTo>
                    <a:pt x="1" y="36"/>
                    <a:pt x="13" y="60"/>
                    <a:pt x="13" y="84"/>
                  </a:cubicBezTo>
                  <a:lnTo>
                    <a:pt x="60" y="84"/>
                  </a:lnTo>
                  <a:lnTo>
                    <a:pt x="60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30"/>
            <p:cNvSpPr/>
            <p:nvPr/>
          </p:nvSpPr>
          <p:spPr>
            <a:xfrm>
              <a:off x="5148550" y="3347575"/>
              <a:ext cx="925" cy="2100"/>
            </a:xfrm>
            <a:custGeom>
              <a:avLst/>
              <a:gdLst/>
              <a:ahLst/>
              <a:cxnLst/>
              <a:rect l="l" t="t" r="r" b="b"/>
              <a:pathLst>
                <a:path w="37" h="84" extrusionOk="0">
                  <a:moveTo>
                    <a:pt x="0" y="0"/>
                  </a:moveTo>
                  <a:lnTo>
                    <a:pt x="0" y="83"/>
                  </a:lnTo>
                  <a:lnTo>
                    <a:pt x="36" y="48"/>
                  </a:lnTo>
                  <a:cubicBezTo>
                    <a:pt x="24" y="36"/>
                    <a:pt x="24" y="24"/>
                    <a:pt x="36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30"/>
            <p:cNvSpPr/>
            <p:nvPr/>
          </p:nvSpPr>
          <p:spPr>
            <a:xfrm>
              <a:off x="5201525" y="3311550"/>
              <a:ext cx="3000" cy="3600"/>
            </a:xfrm>
            <a:custGeom>
              <a:avLst/>
              <a:gdLst/>
              <a:ahLst/>
              <a:cxnLst/>
              <a:rect l="l" t="t" r="r" b="b"/>
              <a:pathLst>
                <a:path w="120" h="144" extrusionOk="0">
                  <a:moveTo>
                    <a:pt x="13" y="0"/>
                  </a:moveTo>
                  <a:lnTo>
                    <a:pt x="1" y="72"/>
                  </a:lnTo>
                  <a:lnTo>
                    <a:pt x="60" y="143"/>
                  </a:lnTo>
                  <a:lnTo>
                    <a:pt x="120" y="143"/>
                  </a:lnTo>
                  <a:cubicBezTo>
                    <a:pt x="84" y="96"/>
                    <a:pt x="48" y="48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30"/>
            <p:cNvSpPr/>
            <p:nvPr/>
          </p:nvSpPr>
          <p:spPr>
            <a:xfrm>
              <a:off x="5139625" y="3339825"/>
              <a:ext cx="2700" cy="4200"/>
            </a:xfrm>
            <a:custGeom>
              <a:avLst/>
              <a:gdLst/>
              <a:ahLst/>
              <a:cxnLst/>
              <a:rect l="l" t="t" r="r" b="b"/>
              <a:pathLst>
                <a:path w="108" h="168" extrusionOk="0">
                  <a:moveTo>
                    <a:pt x="48" y="1"/>
                  </a:moveTo>
                  <a:cubicBezTo>
                    <a:pt x="36" y="24"/>
                    <a:pt x="24" y="36"/>
                    <a:pt x="12" y="48"/>
                  </a:cubicBezTo>
                  <a:cubicBezTo>
                    <a:pt x="12" y="60"/>
                    <a:pt x="24" y="72"/>
                    <a:pt x="24" y="84"/>
                  </a:cubicBezTo>
                  <a:lnTo>
                    <a:pt x="0" y="167"/>
                  </a:lnTo>
                  <a:lnTo>
                    <a:pt x="84" y="120"/>
                  </a:lnTo>
                  <a:cubicBezTo>
                    <a:pt x="95" y="84"/>
                    <a:pt x="107" y="60"/>
                    <a:pt x="107" y="24"/>
                  </a:cubicBezTo>
                  <a:cubicBezTo>
                    <a:pt x="95" y="12"/>
                    <a:pt x="72" y="12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30"/>
            <p:cNvSpPr/>
            <p:nvPr/>
          </p:nvSpPr>
          <p:spPr>
            <a:xfrm>
              <a:off x="3575425" y="2183425"/>
              <a:ext cx="2724775" cy="1446350"/>
            </a:xfrm>
            <a:custGeom>
              <a:avLst/>
              <a:gdLst/>
              <a:ahLst/>
              <a:cxnLst/>
              <a:rect l="l" t="t" r="r" b="b"/>
              <a:pathLst>
                <a:path w="108991" h="57854" extrusionOk="0">
                  <a:moveTo>
                    <a:pt x="32207" y="25575"/>
                  </a:moveTo>
                  <a:lnTo>
                    <a:pt x="32279" y="25587"/>
                  </a:lnTo>
                  <a:cubicBezTo>
                    <a:pt x="32255" y="25587"/>
                    <a:pt x="32231" y="25587"/>
                    <a:pt x="32207" y="25575"/>
                  </a:cubicBezTo>
                  <a:close/>
                  <a:moveTo>
                    <a:pt x="55639" y="1"/>
                  </a:moveTo>
                  <a:lnTo>
                    <a:pt x="55424" y="60"/>
                  </a:lnTo>
                  <a:cubicBezTo>
                    <a:pt x="55413" y="84"/>
                    <a:pt x="55401" y="96"/>
                    <a:pt x="55389" y="120"/>
                  </a:cubicBezTo>
                  <a:lnTo>
                    <a:pt x="55258" y="120"/>
                  </a:lnTo>
                  <a:lnTo>
                    <a:pt x="55329" y="215"/>
                  </a:lnTo>
                  <a:lnTo>
                    <a:pt x="55186" y="275"/>
                  </a:lnTo>
                  <a:cubicBezTo>
                    <a:pt x="55163" y="310"/>
                    <a:pt x="55151" y="358"/>
                    <a:pt x="55127" y="394"/>
                  </a:cubicBezTo>
                  <a:cubicBezTo>
                    <a:pt x="55139" y="429"/>
                    <a:pt x="55151" y="465"/>
                    <a:pt x="55163" y="501"/>
                  </a:cubicBezTo>
                  <a:lnTo>
                    <a:pt x="54996" y="584"/>
                  </a:lnTo>
                  <a:cubicBezTo>
                    <a:pt x="54972" y="703"/>
                    <a:pt x="54936" y="822"/>
                    <a:pt x="54901" y="941"/>
                  </a:cubicBezTo>
                  <a:lnTo>
                    <a:pt x="55055" y="1061"/>
                  </a:lnTo>
                  <a:cubicBezTo>
                    <a:pt x="55055" y="1096"/>
                    <a:pt x="55043" y="1120"/>
                    <a:pt x="55032" y="1156"/>
                  </a:cubicBezTo>
                  <a:lnTo>
                    <a:pt x="54913" y="1132"/>
                  </a:lnTo>
                  <a:lnTo>
                    <a:pt x="54913" y="1227"/>
                  </a:lnTo>
                  <a:lnTo>
                    <a:pt x="55020" y="1358"/>
                  </a:lnTo>
                  <a:lnTo>
                    <a:pt x="55151" y="1370"/>
                  </a:lnTo>
                  <a:lnTo>
                    <a:pt x="55282" y="1525"/>
                  </a:lnTo>
                  <a:lnTo>
                    <a:pt x="55460" y="1572"/>
                  </a:lnTo>
                  <a:lnTo>
                    <a:pt x="55246" y="1620"/>
                  </a:lnTo>
                  <a:cubicBezTo>
                    <a:pt x="55270" y="1656"/>
                    <a:pt x="55282" y="1692"/>
                    <a:pt x="55294" y="1727"/>
                  </a:cubicBezTo>
                  <a:cubicBezTo>
                    <a:pt x="55305" y="1763"/>
                    <a:pt x="55294" y="1763"/>
                    <a:pt x="55282" y="1787"/>
                  </a:cubicBezTo>
                  <a:lnTo>
                    <a:pt x="55520" y="1846"/>
                  </a:lnTo>
                  <a:lnTo>
                    <a:pt x="55698" y="1834"/>
                  </a:lnTo>
                  <a:lnTo>
                    <a:pt x="55889" y="1930"/>
                  </a:lnTo>
                  <a:lnTo>
                    <a:pt x="56103" y="1977"/>
                  </a:lnTo>
                  <a:lnTo>
                    <a:pt x="56139" y="2037"/>
                  </a:lnTo>
                  <a:lnTo>
                    <a:pt x="56020" y="2061"/>
                  </a:lnTo>
                  <a:lnTo>
                    <a:pt x="55901" y="2025"/>
                  </a:lnTo>
                  <a:lnTo>
                    <a:pt x="55805" y="2013"/>
                  </a:lnTo>
                  <a:lnTo>
                    <a:pt x="55651" y="1930"/>
                  </a:lnTo>
                  <a:lnTo>
                    <a:pt x="55341" y="1953"/>
                  </a:lnTo>
                  <a:lnTo>
                    <a:pt x="55258" y="1906"/>
                  </a:lnTo>
                  <a:lnTo>
                    <a:pt x="55115" y="1906"/>
                  </a:lnTo>
                  <a:lnTo>
                    <a:pt x="54984" y="1870"/>
                  </a:lnTo>
                  <a:lnTo>
                    <a:pt x="54865" y="1846"/>
                  </a:lnTo>
                  <a:lnTo>
                    <a:pt x="54770" y="1894"/>
                  </a:lnTo>
                  <a:lnTo>
                    <a:pt x="54496" y="1834"/>
                  </a:lnTo>
                  <a:lnTo>
                    <a:pt x="54389" y="1882"/>
                  </a:lnTo>
                  <a:cubicBezTo>
                    <a:pt x="54389" y="1894"/>
                    <a:pt x="54401" y="1906"/>
                    <a:pt x="54401" y="1918"/>
                  </a:cubicBezTo>
                  <a:lnTo>
                    <a:pt x="54532" y="1965"/>
                  </a:lnTo>
                  <a:cubicBezTo>
                    <a:pt x="54532" y="1989"/>
                    <a:pt x="54543" y="2013"/>
                    <a:pt x="54555" y="2037"/>
                  </a:cubicBezTo>
                  <a:lnTo>
                    <a:pt x="54710" y="2049"/>
                  </a:lnTo>
                  <a:lnTo>
                    <a:pt x="54782" y="2108"/>
                  </a:lnTo>
                  <a:lnTo>
                    <a:pt x="54936" y="2073"/>
                  </a:lnTo>
                  <a:lnTo>
                    <a:pt x="55043" y="2204"/>
                  </a:lnTo>
                  <a:lnTo>
                    <a:pt x="55198" y="2299"/>
                  </a:lnTo>
                  <a:lnTo>
                    <a:pt x="55317" y="2489"/>
                  </a:lnTo>
                  <a:lnTo>
                    <a:pt x="55151" y="2632"/>
                  </a:lnTo>
                  <a:lnTo>
                    <a:pt x="54960" y="2656"/>
                  </a:lnTo>
                  <a:lnTo>
                    <a:pt x="55103" y="2489"/>
                  </a:lnTo>
                  <a:lnTo>
                    <a:pt x="55043" y="2430"/>
                  </a:lnTo>
                  <a:lnTo>
                    <a:pt x="55067" y="2323"/>
                  </a:lnTo>
                  <a:lnTo>
                    <a:pt x="54853" y="2275"/>
                  </a:lnTo>
                  <a:lnTo>
                    <a:pt x="54817" y="2239"/>
                  </a:lnTo>
                  <a:lnTo>
                    <a:pt x="54817" y="2192"/>
                  </a:lnTo>
                  <a:lnTo>
                    <a:pt x="54746" y="2156"/>
                  </a:lnTo>
                  <a:lnTo>
                    <a:pt x="54603" y="2180"/>
                  </a:lnTo>
                  <a:lnTo>
                    <a:pt x="54436" y="2156"/>
                  </a:lnTo>
                  <a:lnTo>
                    <a:pt x="54270" y="2215"/>
                  </a:lnTo>
                  <a:lnTo>
                    <a:pt x="54401" y="2275"/>
                  </a:lnTo>
                  <a:lnTo>
                    <a:pt x="54317" y="2299"/>
                  </a:lnTo>
                  <a:lnTo>
                    <a:pt x="54162" y="2275"/>
                  </a:lnTo>
                  <a:lnTo>
                    <a:pt x="54246" y="2358"/>
                  </a:lnTo>
                  <a:cubicBezTo>
                    <a:pt x="54234" y="2370"/>
                    <a:pt x="54222" y="2382"/>
                    <a:pt x="54210" y="2406"/>
                  </a:cubicBezTo>
                  <a:lnTo>
                    <a:pt x="53996" y="2454"/>
                  </a:lnTo>
                  <a:lnTo>
                    <a:pt x="53984" y="2370"/>
                  </a:lnTo>
                  <a:lnTo>
                    <a:pt x="53936" y="2346"/>
                  </a:lnTo>
                  <a:lnTo>
                    <a:pt x="53829" y="2370"/>
                  </a:lnTo>
                  <a:cubicBezTo>
                    <a:pt x="53841" y="2406"/>
                    <a:pt x="53853" y="2442"/>
                    <a:pt x="53865" y="2465"/>
                  </a:cubicBezTo>
                  <a:lnTo>
                    <a:pt x="53793" y="2549"/>
                  </a:lnTo>
                  <a:lnTo>
                    <a:pt x="53686" y="2525"/>
                  </a:lnTo>
                  <a:lnTo>
                    <a:pt x="53686" y="2394"/>
                  </a:lnTo>
                  <a:lnTo>
                    <a:pt x="53603" y="2299"/>
                  </a:lnTo>
                  <a:lnTo>
                    <a:pt x="53567" y="2334"/>
                  </a:lnTo>
                  <a:lnTo>
                    <a:pt x="53579" y="2418"/>
                  </a:lnTo>
                  <a:lnTo>
                    <a:pt x="53424" y="2513"/>
                  </a:lnTo>
                  <a:lnTo>
                    <a:pt x="53353" y="2620"/>
                  </a:lnTo>
                  <a:lnTo>
                    <a:pt x="53222" y="2537"/>
                  </a:lnTo>
                  <a:cubicBezTo>
                    <a:pt x="53222" y="2513"/>
                    <a:pt x="53222" y="2501"/>
                    <a:pt x="53234" y="2489"/>
                  </a:cubicBezTo>
                  <a:lnTo>
                    <a:pt x="53412" y="2323"/>
                  </a:lnTo>
                  <a:lnTo>
                    <a:pt x="53365" y="2251"/>
                  </a:lnTo>
                  <a:lnTo>
                    <a:pt x="53210" y="2204"/>
                  </a:lnTo>
                  <a:lnTo>
                    <a:pt x="52853" y="2215"/>
                  </a:lnTo>
                  <a:lnTo>
                    <a:pt x="52722" y="2168"/>
                  </a:lnTo>
                  <a:lnTo>
                    <a:pt x="52519" y="2215"/>
                  </a:lnTo>
                  <a:lnTo>
                    <a:pt x="52400" y="2192"/>
                  </a:lnTo>
                  <a:lnTo>
                    <a:pt x="52293" y="2120"/>
                  </a:lnTo>
                  <a:lnTo>
                    <a:pt x="52126" y="2108"/>
                  </a:lnTo>
                  <a:lnTo>
                    <a:pt x="52257" y="2215"/>
                  </a:lnTo>
                  <a:lnTo>
                    <a:pt x="52150" y="2263"/>
                  </a:lnTo>
                  <a:lnTo>
                    <a:pt x="52103" y="2239"/>
                  </a:lnTo>
                  <a:cubicBezTo>
                    <a:pt x="52103" y="2227"/>
                    <a:pt x="52091" y="2204"/>
                    <a:pt x="52091" y="2192"/>
                  </a:cubicBezTo>
                  <a:lnTo>
                    <a:pt x="52043" y="2180"/>
                  </a:lnTo>
                  <a:lnTo>
                    <a:pt x="51972" y="2239"/>
                  </a:lnTo>
                  <a:lnTo>
                    <a:pt x="51900" y="2251"/>
                  </a:lnTo>
                  <a:cubicBezTo>
                    <a:pt x="51888" y="2311"/>
                    <a:pt x="51865" y="2370"/>
                    <a:pt x="51853" y="2430"/>
                  </a:cubicBezTo>
                  <a:lnTo>
                    <a:pt x="51924" y="2489"/>
                  </a:lnTo>
                  <a:lnTo>
                    <a:pt x="52091" y="2430"/>
                  </a:lnTo>
                  <a:lnTo>
                    <a:pt x="52162" y="2489"/>
                  </a:lnTo>
                  <a:lnTo>
                    <a:pt x="52400" y="2442"/>
                  </a:lnTo>
                  <a:lnTo>
                    <a:pt x="52484" y="2465"/>
                  </a:lnTo>
                  <a:cubicBezTo>
                    <a:pt x="52472" y="2489"/>
                    <a:pt x="52448" y="2513"/>
                    <a:pt x="52436" y="2537"/>
                  </a:cubicBezTo>
                  <a:lnTo>
                    <a:pt x="52055" y="2573"/>
                  </a:lnTo>
                  <a:cubicBezTo>
                    <a:pt x="52019" y="2596"/>
                    <a:pt x="51995" y="2620"/>
                    <a:pt x="51972" y="2644"/>
                  </a:cubicBezTo>
                  <a:lnTo>
                    <a:pt x="51793" y="2668"/>
                  </a:lnTo>
                  <a:lnTo>
                    <a:pt x="51495" y="2656"/>
                  </a:lnTo>
                  <a:cubicBezTo>
                    <a:pt x="51484" y="2668"/>
                    <a:pt x="51484" y="2692"/>
                    <a:pt x="51472" y="2715"/>
                  </a:cubicBezTo>
                  <a:lnTo>
                    <a:pt x="51507" y="2763"/>
                  </a:lnTo>
                  <a:lnTo>
                    <a:pt x="51281" y="2763"/>
                  </a:lnTo>
                  <a:lnTo>
                    <a:pt x="51162" y="2715"/>
                  </a:lnTo>
                  <a:lnTo>
                    <a:pt x="51091" y="2715"/>
                  </a:lnTo>
                  <a:lnTo>
                    <a:pt x="51043" y="2775"/>
                  </a:lnTo>
                  <a:lnTo>
                    <a:pt x="50960" y="2787"/>
                  </a:lnTo>
                  <a:lnTo>
                    <a:pt x="50793" y="2787"/>
                  </a:lnTo>
                  <a:lnTo>
                    <a:pt x="50733" y="2823"/>
                  </a:lnTo>
                  <a:lnTo>
                    <a:pt x="50793" y="2906"/>
                  </a:lnTo>
                  <a:lnTo>
                    <a:pt x="50745" y="2906"/>
                  </a:lnTo>
                  <a:cubicBezTo>
                    <a:pt x="50722" y="2930"/>
                    <a:pt x="50710" y="2954"/>
                    <a:pt x="50686" y="2977"/>
                  </a:cubicBezTo>
                  <a:lnTo>
                    <a:pt x="50614" y="2977"/>
                  </a:lnTo>
                  <a:lnTo>
                    <a:pt x="50567" y="2918"/>
                  </a:lnTo>
                  <a:lnTo>
                    <a:pt x="50519" y="2906"/>
                  </a:lnTo>
                  <a:lnTo>
                    <a:pt x="50364" y="3001"/>
                  </a:lnTo>
                  <a:cubicBezTo>
                    <a:pt x="50364" y="3013"/>
                    <a:pt x="50376" y="3025"/>
                    <a:pt x="50376" y="3037"/>
                  </a:cubicBezTo>
                  <a:lnTo>
                    <a:pt x="50329" y="3061"/>
                  </a:lnTo>
                  <a:cubicBezTo>
                    <a:pt x="50329" y="3085"/>
                    <a:pt x="50317" y="3108"/>
                    <a:pt x="50317" y="3144"/>
                  </a:cubicBezTo>
                  <a:lnTo>
                    <a:pt x="50162" y="3204"/>
                  </a:lnTo>
                  <a:lnTo>
                    <a:pt x="50162" y="3287"/>
                  </a:lnTo>
                  <a:lnTo>
                    <a:pt x="49995" y="3287"/>
                  </a:lnTo>
                  <a:lnTo>
                    <a:pt x="49769" y="3251"/>
                  </a:lnTo>
                  <a:lnTo>
                    <a:pt x="49638" y="3299"/>
                  </a:lnTo>
                  <a:cubicBezTo>
                    <a:pt x="49638" y="3323"/>
                    <a:pt x="49626" y="3347"/>
                    <a:pt x="49614" y="3370"/>
                  </a:cubicBezTo>
                  <a:lnTo>
                    <a:pt x="49709" y="3394"/>
                  </a:lnTo>
                  <a:lnTo>
                    <a:pt x="49793" y="3347"/>
                  </a:lnTo>
                  <a:lnTo>
                    <a:pt x="50090" y="3442"/>
                  </a:lnTo>
                  <a:lnTo>
                    <a:pt x="50007" y="3489"/>
                  </a:lnTo>
                  <a:lnTo>
                    <a:pt x="49876" y="3454"/>
                  </a:lnTo>
                  <a:lnTo>
                    <a:pt x="49840" y="3477"/>
                  </a:lnTo>
                  <a:lnTo>
                    <a:pt x="49936" y="3549"/>
                  </a:lnTo>
                  <a:lnTo>
                    <a:pt x="49876" y="3692"/>
                  </a:lnTo>
                  <a:lnTo>
                    <a:pt x="49745" y="3728"/>
                  </a:lnTo>
                  <a:cubicBezTo>
                    <a:pt x="49745" y="3751"/>
                    <a:pt x="49757" y="3775"/>
                    <a:pt x="49757" y="3787"/>
                  </a:cubicBezTo>
                  <a:cubicBezTo>
                    <a:pt x="49769" y="3811"/>
                    <a:pt x="49745" y="3835"/>
                    <a:pt x="49733" y="3858"/>
                  </a:cubicBezTo>
                  <a:lnTo>
                    <a:pt x="49602" y="3716"/>
                  </a:lnTo>
                  <a:lnTo>
                    <a:pt x="49483" y="3716"/>
                  </a:lnTo>
                  <a:lnTo>
                    <a:pt x="49364" y="3561"/>
                  </a:lnTo>
                  <a:lnTo>
                    <a:pt x="49269" y="3537"/>
                  </a:lnTo>
                  <a:lnTo>
                    <a:pt x="49233" y="3561"/>
                  </a:lnTo>
                  <a:lnTo>
                    <a:pt x="49317" y="3632"/>
                  </a:lnTo>
                  <a:lnTo>
                    <a:pt x="49317" y="3704"/>
                  </a:lnTo>
                  <a:lnTo>
                    <a:pt x="49233" y="3739"/>
                  </a:lnTo>
                  <a:cubicBezTo>
                    <a:pt x="49257" y="3775"/>
                    <a:pt x="49281" y="3799"/>
                    <a:pt x="49305" y="3835"/>
                  </a:cubicBezTo>
                  <a:lnTo>
                    <a:pt x="49436" y="3823"/>
                  </a:lnTo>
                  <a:lnTo>
                    <a:pt x="49638" y="3894"/>
                  </a:lnTo>
                  <a:lnTo>
                    <a:pt x="49793" y="3930"/>
                  </a:lnTo>
                  <a:cubicBezTo>
                    <a:pt x="49793" y="3954"/>
                    <a:pt x="49793" y="3978"/>
                    <a:pt x="49805" y="4013"/>
                  </a:cubicBezTo>
                  <a:lnTo>
                    <a:pt x="49924" y="4097"/>
                  </a:lnTo>
                  <a:lnTo>
                    <a:pt x="50043" y="4097"/>
                  </a:lnTo>
                  <a:lnTo>
                    <a:pt x="50126" y="4085"/>
                  </a:lnTo>
                  <a:lnTo>
                    <a:pt x="50162" y="4144"/>
                  </a:lnTo>
                  <a:lnTo>
                    <a:pt x="50007" y="4156"/>
                  </a:lnTo>
                  <a:lnTo>
                    <a:pt x="49852" y="4132"/>
                  </a:lnTo>
                  <a:lnTo>
                    <a:pt x="49745" y="4049"/>
                  </a:lnTo>
                  <a:lnTo>
                    <a:pt x="49662" y="4061"/>
                  </a:lnTo>
                  <a:cubicBezTo>
                    <a:pt x="49650" y="4085"/>
                    <a:pt x="49638" y="4097"/>
                    <a:pt x="49626" y="4120"/>
                  </a:cubicBezTo>
                  <a:lnTo>
                    <a:pt x="49567" y="4132"/>
                  </a:lnTo>
                  <a:cubicBezTo>
                    <a:pt x="49602" y="4180"/>
                    <a:pt x="49650" y="4228"/>
                    <a:pt x="49698" y="4275"/>
                  </a:cubicBezTo>
                  <a:lnTo>
                    <a:pt x="49805" y="4263"/>
                  </a:lnTo>
                  <a:lnTo>
                    <a:pt x="50019" y="4287"/>
                  </a:lnTo>
                  <a:lnTo>
                    <a:pt x="50067" y="4418"/>
                  </a:lnTo>
                  <a:lnTo>
                    <a:pt x="50138" y="4466"/>
                  </a:lnTo>
                  <a:lnTo>
                    <a:pt x="50210" y="4430"/>
                  </a:lnTo>
                  <a:lnTo>
                    <a:pt x="50424" y="4466"/>
                  </a:lnTo>
                  <a:lnTo>
                    <a:pt x="50364" y="4525"/>
                  </a:lnTo>
                  <a:lnTo>
                    <a:pt x="50543" y="4644"/>
                  </a:lnTo>
                  <a:lnTo>
                    <a:pt x="50698" y="4668"/>
                  </a:lnTo>
                  <a:lnTo>
                    <a:pt x="50769" y="4799"/>
                  </a:lnTo>
                  <a:lnTo>
                    <a:pt x="50650" y="4930"/>
                  </a:lnTo>
                  <a:lnTo>
                    <a:pt x="50376" y="4978"/>
                  </a:lnTo>
                  <a:lnTo>
                    <a:pt x="50257" y="5049"/>
                  </a:lnTo>
                  <a:lnTo>
                    <a:pt x="50257" y="5109"/>
                  </a:lnTo>
                  <a:lnTo>
                    <a:pt x="50460" y="5287"/>
                  </a:lnTo>
                  <a:lnTo>
                    <a:pt x="50591" y="5347"/>
                  </a:lnTo>
                  <a:lnTo>
                    <a:pt x="50591" y="5347"/>
                  </a:lnTo>
                  <a:lnTo>
                    <a:pt x="50352" y="5311"/>
                  </a:lnTo>
                  <a:lnTo>
                    <a:pt x="50102" y="5132"/>
                  </a:lnTo>
                  <a:cubicBezTo>
                    <a:pt x="50102" y="5097"/>
                    <a:pt x="50102" y="5073"/>
                    <a:pt x="50114" y="5049"/>
                  </a:cubicBezTo>
                  <a:lnTo>
                    <a:pt x="50257" y="4894"/>
                  </a:lnTo>
                  <a:lnTo>
                    <a:pt x="50364" y="4871"/>
                  </a:lnTo>
                  <a:lnTo>
                    <a:pt x="50364" y="4811"/>
                  </a:lnTo>
                  <a:lnTo>
                    <a:pt x="50460" y="4740"/>
                  </a:lnTo>
                  <a:cubicBezTo>
                    <a:pt x="50448" y="4716"/>
                    <a:pt x="50436" y="4704"/>
                    <a:pt x="50412" y="4692"/>
                  </a:cubicBezTo>
                  <a:lnTo>
                    <a:pt x="49936" y="4740"/>
                  </a:lnTo>
                  <a:lnTo>
                    <a:pt x="49698" y="4751"/>
                  </a:lnTo>
                  <a:lnTo>
                    <a:pt x="49602" y="4835"/>
                  </a:lnTo>
                  <a:lnTo>
                    <a:pt x="49436" y="4847"/>
                  </a:lnTo>
                  <a:lnTo>
                    <a:pt x="49317" y="4799"/>
                  </a:lnTo>
                  <a:lnTo>
                    <a:pt x="49150" y="4799"/>
                  </a:lnTo>
                  <a:cubicBezTo>
                    <a:pt x="49090" y="4823"/>
                    <a:pt x="49019" y="4847"/>
                    <a:pt x="48947" y="4871"/>
                  </a:cubicBezTo>
                  <a:lnTo>
                    <a:pt x="48424" y="4906"/>
                  </a:lnTo>
                  <a:lnTo>
                    <a:pt x="48066" y="4894"/>
                  </a:lnTo>
                  <a:lnTo>
                    <a:pt x="47900" y="4871"/>
                  </a:lnTo>
                  <a:lnTo>
                    <a:pt x="47721" y="4942"/>
                  </a:lnTo>
                  <a:lnTo>
                    <a:pt x="47543" y="4918"/>
                  </a:lnTo>
                  <a:lnTo>
                    <a:pt x="47435" y="4954"/>
                  </a:lnTo>
                  <a:lnTo>
                    <a:pt x="47578" y="5049"/>
                  </a:lnTo>
                  <a:cubicBezTo>
                    <a:pt x="47578" y="5085"/>
                    <a:pt x="47566" y="5109"/>
                    <a:pt x="47566" y="5144"/>
                  </a:cubicBezTo>
                  <a:lnTo>
                    <a:pt x="47507" y="5216"/>
                  </a:lnTo>
                  <a:lnTo>
                    <a:pt x="47578" y="5275"/>
                  </a:lnTo>
                  <a:lnTo>
                    <a:pt x="47685" y="5299"/>
                  </a:lnTo>
                  <a:cubicBezTo>
                    <a:pt x="47685" y="5311"/>
                    <a:pt x="47697" y="5335"/>
                    <a:pt x="47709" y="5347"/>
                  </a:cubicBezTo>
                  <a:lnTo>
                    <a:pt x="47650" y="5406"/>
                  </a:lnTo>
                  <a:lnTo>
                    <a:pt x="47864" y="5525"/>
                  </a:lnTo>
                  <a:cubicBezTo>
                    <a:pt x="47912" y="5597"/>
                    <a:pt x="47959" y="5668"/>
                    <a:pt x="47995" y="5728"/>
                  </a:cubicBezTo>
                  <a:cubicBezTo>
                    <a:pt x="47983" y="5775"/>
                    <a:pt x="47971" y="5823"/>
                    <a:pt x="47959" y="5871"/>
                  </a:cubicBezTo>
                  <a:cubicBezTo>
                    <a:pt x="47971" y="5894"/>
                    <a:pt x="47995" y="5930"/>
                    <a:pt x="48007" y="5954"/>
                  </a:cubicBezTo>
                  <a:lnTo>
                    <a:pt x="48066" y="5954"/>
                  </a:lnTo>
                  <a:lnTo>
                    <a:pt x="48066" y="6073"/>
                  </a:lnTo>
                  <a:lnTo>
                    <a:pt x="48233" y="6180"/>
                  </a:lnTo>
                  <a:lnTo>
                    <a:pt x="48388" y="6192"/>
                  </a:lnTo>
                  <a:lnTo>
                    <a:pt x="48828" y="6275"/>
                  </a:lnTo>
                  <a:lnTo>
                    <a:pt x="49007" y="6240"/>
                  </a:lnTo>
                  <a:lnTo>
                    <a:pt x="49007" y="6240"/>
                  </a:lnTo>
                  <a:cubicBezTo>
                    <a:pt x="49007" y="6264"/>
                    <a:pt x="49007" y="6275"/>
                    <a:pt x="48995" y="6299"/>
                  </a:cubicBezTo>
                  <a:lnTo>
                    <a:pt x="49043" y="6383"/>
                  </a:lnTo>
                  <a:cubicBezTo>
                    <a:pt x="49043" y="6406"/>
                    <a:pt x="49019" y="6442"/>
                    <a:pt x="49019" y="6478"/>
                  </a:cubicBezTo>
                  <a:lnTo>
                    <a:pt x="49198" y="6573"/>
                  </a:lnTo>
                  <a:cubicBezTo>
                    <a:pt x="49233" y="6621"/>
                    <a:pt x="49257" y="6656"/>
                    <a:pt x="49281" y="6704"/>
                  </a:cubicBezTo>
                  <a:lnTo>
                    <a:pt x="49626" y="6764"/>
                  </a:lnTo>
                  <a:lnTo>
                    <a:pt x="49829" y="6895"/>
                  </a:lnTo>
                  <a:lnTo>
                    <a:pt x="49924" y="6906"/>
                  </a:lnTo>
                  <a:cubicBezTo>
                    <a:pt x="49960" y="6942"/>
                    <a:pt x="49995" y="6990"/>
                    <a:pt x="50031" y="7026"/>
                  </a:cubicBezTo>
                  <a:lnTo>
                    <a:pt x="50031" y="7240"/>
                  </a:lnTo>
                  <a:cubicBezTo>
                    <a:pt x="50043" y="7276"/>
                    <a:pt x="50055" y="7299"/>
                    <a:pt x="50067" y="7335"/>
                  </a:cubicBezTo>
                  <a:lnTo>
                    <a:pt x="50019" y="7418"/>
                  </a:lnTo>
                  <a:lnTo>
                    <a:pt x="50138" y="7549"/>
                  </a:lnTo>
                  <a:lnTo>
                    <a:pt x="50257" y="7633"/>
                  </a:lnTo>
                  <a:lnTo>
                    <a:pt x="50424" y="7847"/>
                  </a:lnTo>
                  <a:lnTo>
                    <a:pt x="50471" y="8038"/>
                  </a:lnTo>
                  <a:lnTo>
                    <a:pt x="50626" y="8169"/>
                  </a:lnTo>
                  <a:cubicBezTo>
                    <a:pt x="50638" y="8192"/>
                    <a:pt x="50650" y="8228"/>
                    <a:pt x="50662" y="8252"/>
                  </a:cubicBezTo>
                  <a:lnTo>
                    <a:pt x="50483" y="8407"/>
                  </a:lnTo>
                  <a:lnTo>
                    <a:pt x="50400" y="8407"/>
                  </a:lnTo>
                  <a:lnTo>
                    <a:pt x="50305" y="8359"/>
                  </a:lnTo>
                  <a:lnTo>
                    <a:pt x="50305" y="8359"/>
                  </a:lnTo>
                  <a:cubicBezTo>
                    <a:pt x="50341" y="8407"/>
                    <a:pt x="50376" y="8454"/>
                    <a:pt x="50412" y="8502"/>
                  </a:cubicBezTo>
                  <a:lnTo>
                    <a:pt x="50626" y="8550"/>
                  </a:lnTo>
                  <a:lnTo>
                    <a:pt x="50745" y="8633"/>
                  </a:lnTo>
                  <a:lnTo>
                    <a:pt x="50948" y="8835"/>
                  </a:lnTo>
                  <a:lnTo>
                    <a:pt x="51162" y="8931"/>
                  </a:lnTo>
                  <a:lnTo>
                    <a:pt x="51186" y="8919"/>
                  </a:lnTo>
                  <a:lnTo>
                    <a:pt x="51281" y="8954"/>
                  </a:lnTo>
                  <a:lnTo>
                    <a:pt x="51507" y="8895"/>
                  </a:lnTo>
                  <a:lnTo>
                    <a:pt x="51722" y="8907"/>
                  </a:lnTo>
                  <a:lnTo>
                    <a:pt x="51948" y="9050"/>
                  </a:lnTo>
                  <a:lnTo>
                    <a:pt x="52115" y="9121"/>
                  </a:lnTo>
                  <a:lnTo>
                    <a:pt x="52234" y="9145"/>
                  </a:lnTo>
                  <a:lnTo>
                    <a:pt x="52293" y="9264"/>
                  </a:lnTo>
                  <a:lnTo>
                    <a:pt x="52293" y="9431"/>
                  </a:lnTo>
                  <a:cubicBezTo>
                    <a:pt x="52281" y="9371"/>
                    <a:pt x="52269" y="9323"/>
                    <a:pt x="52257" y="9264"/>
                  </a:cubicBezTo>
                  <a:cubicBezTo>
                    <a:pt x="52246" y="9216"/>
                    <a:pt x="52198" y="9204"/>
                    <a:pt x="52162" y="9169"/>
                  </a:cubicBezTo>
                  <a:lnTo>
                    <a:pt x="51972" y="9133"/>
                  </a:lnTo>
                  <a:lnTo>
                    <a:pt x="51722" y="8954"/>
                  </a:lnTo>
                  <a:lnTo>
                    <a:pt x="51579" y="8931"/>
                  </a:lnTo>
                  <a:lnTo>
                    <a:pt x="51364" y="9026"/>
                  </a:lnTo>
                  <a:lnTo>
                    <a:pt x="51341" y="9133"/>
                  </a:lnTo>
                  <a:cubicBezTo>
                    <a:pt x="51341" y="9157"/>
                    <a:pt x="51341" y="9181"/>
                    <a:pt x="51353" y="9192"/>
                  </a:cubicBezTo>
                  <a:lnTo>
                    <a:pt x="51126" y="8990"/>
                  </a:lnTo>
                  <a:lnTo>
                    <a:pt x="50864" y="8931"/>
                  </a:lnTo>
                  <a:lnTo>
                    <a:pt x="50733" y="8847"/>
                  </a:lnTo>
                  <a:cubicBezTo>
                    <a:pt x="50745" y="8823"/>
                    <a:pt x="50745" y="8788"/>
                    <a:pt x="50757" y="8764"/>
                  </a:cubicBezTo>
                  <a:lnTo>
                    <a:pt x="50650" y="8633"/>
                  </a:lnTo>
                  <a:lnTo>
                    <a:pt x="50460" y="8573"/>
                  </a:lnTo>
                  <a:lnTo>
                    <a:pt x="50257" y="8550"/>
                  </a:lnTo>
                  <a:lnTo>
                    <a:pt x="50043" y="8407"/>
                  </a:lnTo>
                  <a:lnTo>
                    <a:pt x="50102" y="8395"/>
                  </a:lnTo>
                  <a:cubicBezTo>
                    <a:pt x="50102" y="8359"/>
                    <a:pt x="50114" y="8323"/>
                    <a:pt x="50114" y="8299"/>
                  </a:cubicBezTo>
                  <a:cubicBezTo>
                    <a:pt x="50150" y="8288"/>
                    <a:pt x="50186" y="8288"/>
                    <a:pt x="50210" y="8276"/>
                  </a:cubicBezTo>
                  <a:lnTo>
                    <a:pt x="50198" y="8204"/>
                  </a:lnTo>
                  <a:cubicBezTo>
                    <a:pt x="50198" y="8145"/>
                    <a:pt x="50198" y="8073"/>
                    <a:pt x="50210" y="8014"/>
                  </a:cubicBezTo>
                  <a:cubicBezTo>
                    <a:pt x="50186" y="7966"/>
                    <a:pt x="50174" y="7918"/>
                    <a:pt x="50150" y="7871"/>
                  </a:cubicBezTo>
                  <a:lnTo>
                    <a:pt x="50055" y="7799"/>
                  </a:lnTo>
                  <a:cubicBezTo>
                    <a:pt x="50031" y="7847"/>
                    <a:pt x="49995" y="7883"/>
                    <a:pt x="49960" y="7918"/>
                  </a:cubicBezTo>
                  <a:lnTo>
                    <a:pt x="49864" y="7930"/>
                  </a:lnTo>
                  <a:lnTo>
                    <a:pt x="49864" y="8026"/>
                  </a:lnTo>
                  <a:lnTo>
                    <a:pt x="49769" y="8073"/>
                  </a:lnTo>
                  <a:lnTo>
                    <a:pt x="49805" y="8145"/>
                  </a:lnTo>
                  <a:lnTo>
                    <a:pt x="49745" y="8216"/>
                  </a:lnTo>
                  <a:lnTo>
                    <a:pt x="49662" y="8204"/>
                  </a:lnTo>
                  <a:cubicBezTo>
                    <a:pt x="49662" y="8121"/>
                    <a:pt x="49650" y="8038"/>
                    <a:pt x="49650" y="7942"/>
                  </a:cubicBezTo>
                  <a:lnTo>
                    <a:pt x="49745" y="7895"/>
                  </a:lnTo>
                  <a:lnTo>
                    <a:pt x="49745" y="7799"/>
                  </a:lnTo>
                  <a:lnTo>
                    <a:pt x="49555" y="7657"/>
                  </a:lnTo>
                  <a:lnTo>
                    <a:pt x="49579" y="7526"/>
                  </a:lnTo>
                  <a:lnTo>
                    <a:pt x="49507" y="7418"/>
                  </a:lnTo>
                  <a:cubicBezTo>
                    <a:pt x="49519" y="7383"/>
                    <a:pt x="49531" y="7347"/>
                    <a:pt x="49531" y="7311"/>
                  </a:cubicBezTo>
                  <a:lnTo>
                    <a:pt x="49733" y="7276"/>
                  </a:lnTo>
                  <a:cubicBezTo>
                    <a:pt x="49733" y="7252"/>
                    <a:pt x="49745" y="7240"/>
                    <a:pt x="49757" y="7216"/>
                  </a:cubicBezTo>
                  <a:cubicBezTo>
                    <a:pt x="49757" y="7204"/>
                    <a:pt x="49757" y="7156"/>
                    <a:pt x="49745" y="7133"/>
                  </a:cubicBezTo>
                  <a:cubicBezTo>
                    <a:pt x="49757" y="7085"/>
                    <a:pt x="49781" y="7037"/>
                    <a:pt x="49805" y="7002"/>
                  </a:cubicBezTo>
                  <a:lnTo>
                    <a:pt x="49650" y="6966"/>
                  </a:lnTo>
                  <a:lnTo>
                    <a:pt x="49602" y="6966"/>
                  </a:lnTo>
                  <a:lnTo>
                    <a:pt x="49507" y="6883"/>
                  </a:lnTo>
                  <a:lnTo>
                    <a:pt x="49209" y="6942"/>
                  </a:lnTo>
                  <a:lnTo>
                    <a:pt x="48864" y="6918"/>
                  </a:lnTo>
                  <a:lnTo>
                    <a:pt x="48674" y="6883"/>
                  </a:lnTo>
                  <a:lnTo>
                    <a:pt x="48436" y="6668"/>
                  </a:lnTo>
                  <a:lnTo>
                    <a:pt x="48293" y="6597"/>
                  </a:lnTo>
                  <a:cubicBezTo>
                    <a:pt x="48293" y="6573"/>
                    <a:pt x="48293" y="6537"/>
                    <a:pt x="48281" y="6514"/>
                  </a:cubicBezTo>
                  <a:lnTo>
                    <a:pt x="47912" y="6430"/>
                  </a:lnTo>
                  <a:lnTo>
                    <a:pt x="47757" y="6335"/>
                  </a:lnTo>
                  <a:lnTo>
                    <a:pt x="47614" y="6204"/>
                  </a:lnTo>
                  <a:lnTo>
                    <a:pt x="47162" y="6144"/>
                  </a:lnTo>
                  <a:lnTo>
                    <a:pt x="47042" y="6085"/>
                  </a:lnTo>
                  <a:lnTo>
                    <a:pt x="46888" y="6121"/>
                  </a:lnTo>
                  <a:lnTo>
                    <a:pt x="46709" y="6252"/>
                  </a:lnTo>
                  <a:lnTo>
                    <a:pt x="46673" y="6335"/>
                  </a:lnTo>
                  <a:lnTo>
                    <a:pt x="46590" y="6359"/>
                  </a:lnTo>
                  <a:lnTo>
                    <a:pt x="46531" y="6323"/>
                  </a:lnTo>
                  <a:cubicBezTo>
                    <a:pt x="46519" y="6335"/>
                    <a:pt x="46507" y="6347"/>
                    <a:pt x="46495" y="6359"/>
                  </a:cubicBezTo>
                  <a:lnTo>
                    <a:pt x="46566" y="6430"/>
                  </a:lnTo>
                  <a:lnTo>
                    <a:pt x="46792" y="6383"/>
                  </a:lnTo>
                  <a:lnTo>
                    <a:pt x="47031" y="6454"/>
                  </a:lnTo>
                  <a:lnTo>
                    <a:pt x="47126" y="6621"/>
                  </a:lnTo>
                  <a:lnTo>
                    <a:pt x="46959" y="6752"/>
                  </a:lnTo>
                  <a:lnTo>
                    <a:pt x="46769" y="6752"/>
                  </a:lnTo>
                  <a:lnTo>
                    <a:pt x="46495" y="6633"/>
                  </a:lnTo>
                  <a:cubicBezTo>
                    <a:pt x="46435" y="6585"/>
                    <a:pt x="46388" y="6537"/>
                    <a:pt x="46340" y="6490"/>
                  </a:cubicBezTo>
                  <a:lnTo>
                    <a:pt x="46245" y="6478"/>
                  </a:lnTo>
                  <a:lnTo>
                    <a:pt x="46042" y="6525"/>
                  </a:lnTo>
                  <a:lnTo>
                    <a:pt x="45983" y="6561"/>
                  </a:lnTo>
                  <a:lnTo>
                    <a:pt x="45888" y="6573"/>
                  </a:lnTo>
                  <a:lnTo>
                    <a:pt x="46054" y="6787"/>
                  </a:lnTo>
                  <a:lnTo>
                    <a:pt x="46126" y="6799"/>
                  </a:lnTo>
                  <a:cubicBezTo>
                    <a:pt x="46138" y="6835"/>
                    <a:pt x="46150" y="6871"/>
                    <a:pt x="46161" y="6906"/>
                  </a:cubicBezTo>
                  <a:lnTo>
                    <a:pt x="46364" y="7061"/>
                  </a:lnTo>
                  <a:lnTo>
                    <a:pt x="46578" y="7097"/>
                  </a:lnTo>
                  <a:cubicBezTo>
                    <a:pt x="46614" y="7133"/>
                    <a:pt x="46661" y="7156"/>
                    <a:pt x="46697" y="7180"/>
                  </a:cubicBezTo>
                  <a:lnTo>
                    <a:pt x="47007" y="7240"/>
                  </a:lnTo>
                  <a:lnTo>
                    <a:pt x="47102" y="7204"/>
                  </a:lnTo>
                  <a:lnTo>
                    <a:pt x="47162" y="7216"/>
                  </a:lnTo>
                  <a:lnTo>
                    <a:pt x="47173" y="7287"/>
                  </a:lnTo>
                  <a:lnTo>
                    <a:pt x="47388" y="7323"/>
                  </a:lnTo>
                  <a:lnTo>
                    <a:pt x="47447" y="7442"/>
                  </a:lnTo>
                  <a:lnTo>
                    <a:pt x="47519" y="7478"/>
                  </a:lnTo>
                  <a:lnTo>
                    <a:pt x="47543" y="7561"/>
                  </a:lnTo>
                  <a:lnTo>
                    <a:pt x="47804" y="7621"/>
                  </a:lnTo>
                  <a:cubicBezTo>
                    <a:pt x="47852" y="7609"/>
                    <a:pt x="47888" y="7597"/>
                    <a:pt x="47924" y="7585"/>
                  </a:cubicBezTo>
                  <a:lnTo>
                    <a:pt x="47924" y="7585"/>
                  </a:lnTo>
                  <a:lnTo>
                    <a:pt x="47816" y="7645"/>
                  </a:lnTo>
                  <a:lnTo>
                    <a:pt x="47554" y="7633"/>
                  </a:lnTo>
                  <a:cubicBezTo>
                    <a:pt x="47495" y="7609"/>
                    <a:pt x="47435" y="7573"/>
                    <a:pt x="47388" y="7549"/>
                  </a:cubicBezTo>
                  <a:lnTo>
                    <a:pt x="47269" y="7526"/>
                  </a:lnTo>
                  <a:lnTo>
                    <a:pt x="47114" y="7371"/>
                  </a:lnTo>
                  <a:lnTo>
                    <a:pt x="46995" y="7335"/>
                  </a:lnTo>
                  <a:lnTo>
                    <a:pt x="46876" y="7359"/>
                  </a:lnTo>
                  <a:lnTo>
                    <a:pt x="46721" y="7347"/>
                  </a:lnTo>
                  <a:lnTo>
                    <a:pt x="46590" y="7418"/>
                  </a:lnTo>
                  <a:lnTo>
                    <a:pt x="46554" y="7347"/>
                  </a:lnTo>
                  <a:lnTo>
                    <a:pt x="46447" y="7276"/>
                  </a:lnTo>
                  <a:lnTo>
                    <a:pt x="46316" y="7287"/>
                  </a:lnTo>
                  <a:lnTo>
                    <a:pt x="46150" y="7252"/>
                  </a:lnTo>
                  <a:lnTo>
                    <a:pt x="45983" y="7156"/>
                  </a:lnTo>
                  <a:lnTo>
                    <a:pt x="45816" y="7156"/>
                  </a:lnTo>
                  <a:lnTo>
                    <a:pt x="45769" y="7085"/>
                  </a:lnTo>
                  <a:lnTo>
                    <a:pt x="45888" y="7049"/>
                  </a:lnTo>
                  <a:lnTo>
                    <a:pt x="45899" y="6990"/>
                  </a:lnTo>
                  <a:lnTo>
                    <a:pt x="45792" y="6918"/>
                  </a:lnTo>
                  <a:cubicBezTo>
                    <a:pt x="45792" y="6895"/>
                    <a:pt x="45804" y="6871"/>
                    <a:pt x="45804" y="6847"/>
                  </a:cubicBezTo>
                  <a:lnTo>
                    <a:pt x="45626" y="6716"/>
                  </a:lnTo>
                  <a:lnTo>
                    <a:pt x="45554" y="6621"/>
                  </a:lnTo>
                  <a:lnTo>
                    <a:pt x="45638" y="6525"/>
                  </a:lnTo>
                  <a:lnTo>
                    <a:pt x="45542" y="6395"/>
                  </a:lnTo>
                  <a:cubicBezTo>
                    <a:pt x="45566" y="6347"/>
                    <a:pt x="45578" y="6287"/>
                    <a:pt x="45590" y="6228"/>
                  </a:cubicBezTo>
                  <a:lnTo>
                    <a:pt x="45459" y="6121"/>
                  </a:lnTo>
                  <a:lnTo>
                    <a:pt x="45459" y="5990"/>
                  </a:lnTo>
                  <a:lnTo>
                    <a:pt x="45411" y="5942"/>
                  </a:lnTo>
                  <a:lnTo>
                    <a:pt x="45316" y="5906"/>
                  </a:lnTo>
                  <a:cubicBezTo>
                    <a:pt x="45316" y="5871"/>
                    <a:pt x="45316" y="5835"/>
                    <a:pt x="45304" y="5799"/>
                  </a:cubicBezTo>
                  <a:lnTo>
                    <a:pt x="45137" y="5692"/>
                  </a:lnTo>
                  <a:lnTo>
                    <a:pt x="45042" y="5704"/>
                  </a:lnTo>
                  <a:cubicBezTo>
                    <a:pt x="45126" y="5835"/>
                    <a:pt x="45197" y="5954"/>
                    <a:pt x="45268" y="6073"/>
                  </a:cubicBezTo>
                  <a:cubicBezTo>
                    <a:pt x="45292" y="6144"/>
                    <a:pt x="45304" y="6228"/>
                    <a:pt x="45316" y="6299"/>
                  </a:cubicBezTo>
                  <a:lnTo>
                    <a:pt x="45221" y="6466"/>
                  </a:lnTo>
                  <a:lnTo>
                    <a:pt x="44983" y="6597"/>
                  </a:lnTo>
                  <a:lnTo>
                    <a:pt x="44840" y="6656"/>
                  </a:lnTo>
                  <a:lnTo>
                    <a:pt x="44840" y="6704"/>
                  </a:lnTo>
                  <a:lnTo>
                    <a:pt x="44923" y="6776"/>
                  </a:lnTo>
                  <a:cubicBezTo>
                    <a:pt x="44923" y="6823"/>
                    <a:pt x="44935" y="6859"/>
                    <a:pt x="44947" y="6906"/>
                  </a:cubicBezTo>
                  <a:lnTo>
                    <a:pt x="44828" y="7061"/>
                  </a:lnTo>
                  <a:lnTo>
                    <a:pt x="44828" y="7156"/>
                  </a:lnTo>
                  <a:lnTo>
                    <a:pt x="45054" y="7276"/>
                  </a:lnTo>
                  <a:lnTo>
                    <a:pt x="45328" y="7478"/>
                  </a:lnTo>
                  <a:cubicBezTo>
                    <a:pt x="45340" y="7526"/>
                    <a:pt x="45352" y="7561"/>
                    <a:pt x="45376" y="7597"/>
                  </a:cubicBezTo>
                  <a:lnTo>
                    <a:pt x="45542" y="7621"/>
                  </a:lnTo>
                  <a:lnTo>
                    <a:pt x="45661" y="7740"/>
                  </a:lnTo>
                  <a:lnTo>
                    <a:pt x="45757" y="7918"/>
                  </a:lnTo>
                  <a:lnTo>
                    <a:pt x="45673" y="8180"/>
                  </a:lnTo>
                  <a:lnTo>
                    <a:pt x="45626" y="8276"/>
                  </a:lnTo>
                  <a:cubicBezTo>
                    <a:pt x="45673" y="8323"/>
                    <a:pt x="45709" y="8383"/>
                    <a:pt x="45745" y="8442"/>
                  </a:cubicBezTo>
                  <a:lnTo>
                    <a:pt x="45697" y="8597"/>
                  </a:lnTo>
                  <a:cubicBezTo>
                    <a:pt x="45721" y="8633"/>
                    <a:pt x="45745" y="8669"/>
                    <a:pt x="45757" y="8704"/>
                  </a:cubicBezTo>
                  <a:lnTo>
                    <a:pt x="45983" y="8895"/>
                  </a:lnTo>
                  <a:lnTo>
                    <a:pt x="45983" y="8978"/>
                  </a:lnTo>
                  <a:lnTo>
                    <a:pt x="45947" y="9085"/>
                  </a:lnTo>
                  <a:lnTo>
                    <a:pt x="46007" y="9145"/>
                  </a:lnTo>
                  <a:lnTo>
                    <a:pt x="46173" y="9204"/>
                  </a:lnTo>
                  <a:lnTo>
                    <a:pt x="46376" y="9157"/>
                  </a:lnTo>
                  <a:lnTo>
                    <a:pt x="46602" y="9240"/>
                  </a:lnTo>
                  <a:cubicBezTo>
                    <a:pt x="46626" y="9228"/>
                    <a:pt x="46661" y="9216"/>
                    <a:pt x="46697" y="9204"/>
                  </a:cubicBezTo>
                  <a:lnTo>
                    <a:pt x="46757" y="9109"/>
                  </a:lnTo>
                  <a:lnTo>
                    <a:pt x="46923" y="9026"/>
                  </a:lnTo>
                  <a:lnTo>
                    <a:pt x="47078" y="9085"/>
                  </a:lnTo>
                  <a:lnTo>
                    <a:pt x="47185" y="9073"/>
                  </a:lnTo>
                  <a:lnTo>
                    <a:pt x="47412" y="9204"/>
                  </a:lnTo>
                  <a:lnTo>
                    <a:pt x="47554" y="9192"/>
                  </a:lnTo>
                  <a:lnTo>
                    <a:pt x="47626" y="9300"/>
                  </a:lnTo>
                  <a:lnTo>
                    <a:pt x="47924" y="9419"/>
                  </a:lnTo>
                  <a:lnTo>
                    <a:pt x="48138" y="9454"/>
                  </a:lnTo>
                  <a:lnTo>
                    <a:pt x="48257" y="9597"/>
                  </a:lnTo>
                  <a:lnTo>
                    <a:pt x="48257" y="9669"/>
                  </a:lnTo>
                  <a:lnTo>
                    <a:pt x="48447" y="9764"/>
                  </a:lnTo>
                  <a:cubicBezTo>
                    <a:pt x="48459" y="9788"/>
                    <a:pt x="48471" y="9812"/>
                    <a:pt x="48483" y="9835"/>
                  </a:cubicBezTo>
                  <a:lnTo>
                    <a:pt x="48507" y="9859"/>
                  </a:lnTo>
                  <a:lnTo>
                    <a:pt x="48531" y="9931"/>
                  </a:lnTo>
                  <a:lnTo>
                    <a:pt x="48614" y="9990"/>
                  </a:lnTo>
                  <a:lnTo>
                    <a:pt x="48507" y="10026"/>
                  </a:lnTo>
                  <a:lnTo>
                    <a:pt x="48376" y="10026"/>
                  </a:lnTo>
                  <a:cubicBezTo>
                    <a:pt x="48364" y="10074"/>
                    <a:pt x="48352" y="10109"/>
                    <a:pt x="48340" y="10157"/>
                  </a:cubicBezTo>
                  <a:lnTo>
                    <a:pt x="48412" y="10288"/>
                  </a:lnTo>
                  <a:lnTo>
                    <a:pt x="48483" y="10335"/>
                  </a:lnTo>
                  <a:lnTo>
                    <a:pt x="48424" y="10395"/>
                  </a:lnTo>
                  <a:lnTo>
                    <a:pt x="48495" y="10478"/>
                  </a:lnTo>
                  <a:lnTo>
                    <a:pt x="48638" y="10490"/>
                  </a:lnTo>
                  <a:lnTo>
                    <a:pt x="48709" y="10585"/>
                  </a:lnTo>
                  <a:lnTo>
                    <a:pt x="48888" y="10609"/>
                  </a:lnTo>
                  <a:lnTo>
                    <a:pt x="49007" y="10526"/>
                  </a:lnTo>
                  <a:cubicBezTo>
                    <a:pt x="49019" y="10550"/>
                    <a:pt x="49031" y="10574"/>
                    <a:pt x="49043" y="10597"/>
                  </a:cubicBezTo>
                  <a:lnTo>
                    <a:pt x="49162" y="10597"/>
                  </a:lnTo>
                  <a:lnTo>
                    <a:pt x="49245" y="10633"/>
                  </a:lnTo>
                  <a:lnTo>
                    <a:pt x="49174" y="10645"/>
                  </a:lnTo>
                  <a:lnTo>
                    <a:pt x="49126" y="10681"/>
                  </a:lnTo>
                  <a:lnTo>
                    <a:pt x="48924" y="10657"/>
                  </a:lnTo>
                  <a:lnTo>
                    <a:pt x="48638" y="10657"/>
                  </a:lnTo>
                  <a:lnTo>
                    <a:pt x="48495" y="10562"/>
                  </a:lnTo>
                  <a:lnTo>
                    <a:pt x="48340" y="10526"/>
                  </a:lnTo>
                  <a:lnTo>
                    <a:pt x="48257" y="10419"/>
                  </a:lnTo>
                  <a:lnTo>
                    <a:pt x="48328" y="10395"/>
                  </a:lnTo>
                  <a:lnTo>
                    <a:pt x="48328" y="10288"/>
                  </a:lnTo>
                  <a:lnTo>
                    <a:pt x="48233" y="10181"/>
                  </a:lnTo>
                  <a:cubicBezTo>
                    <a:pt x="48233" y="10145"/>
                    <a:pt x="48209" y="10109"/>
                    <a:pt x="48209" y="10085"/>
                  </a:cubicBezTo>
                  <a:lnTo>
                    <a:pt x="48102" y="10014"/>
                  </a:lnTo>
                  <a:lnTo>
                    <a:pt x="48150" y="9931"/>
                  </a:lnTo>
                  <a:lnTo>
                    <a:pt x="48007" y="9776"/>
                  </a:lnTo>
                  <a:lnTo>
                    <a:pt x="47947" y="9764"/>
                  </a:lnTo>
                  <a:cubicBezTo>
                    <a:pt x="47935" y="9740"/>
                    <a:pt x="47924" y="9716"/>
                    <a:pt x="47912" y="9693"/>
                  </a:cubicBezTo>
                  <a:lnTo>
                    <a:pt x="47709" y="9597"/>
                  </a:lnTo>
                  <a:lnTo>
                    <a:pt x="47733" y="9490"/>
                  </a:lnTo>
                  <a:lnTo>
                    <a:pt x="47543" y="9335"/>
                  </a:lnTo>
                  <a:lnTo>
                    <a:pt x="47376" y="9312"/>
                  </a:lnTo>
                  <a:lnTo>
                    <a:pt x="47078" y="9431"/>
                  </a:lnTo>
                  <a:lnTo>
                    <a:pt x="46912" y="9419"/>
                  </a:lnTo>
                  <a:lnTo>
                    <a:pt x="46792" y="9502"/>
                  </a:lnTo>
                  <a:lnTo>
                    <a:pt x="46578" y="9562"/>
                  </a:lnTo>
                  <a:lnTo>
                    <a:pt x="46554" y="9800"/>
                  </a:lnTo>
                  <a:lnTo>
                    <a:pt x="46626" y="9883"/>
                  </a:lnTo>
                  <a:lnTo>
                    <a:pt x="46876" y="10026"/>
                  </a:lnTo>
                  <a:cubicBezTo>
                    <a:pt x="46923" y="10133"/>
                    <a:pt x="46971" y="10240"/>
                    <a:pt x="47019" y="10347"/>
                  </a:cubicBezTo>
                  <a:lnTo>
                    <a:pt x="46995" y="10419"/>
                  </a:lnTo>
                  <a:lnTo>
                    <a:pt x="46757" y="10609"/>
                  </a:lnTo>
                  <a:cubicBezTo>
                    <a:pt x="46745" y="10645"/>
                    <a:pt x="46721" y="10693"/>
                    <a:pt x="46697" y="10728"/>
                  </a:cubicBezTo>
                  <a:cubicBezTo>
                    <a:pt x="46733" y="10776"/>
                    <a:pt x="46769" y="10824"/>
                    <a:pt x="46792" y="10871"/>
                  </a:cubicBezTo>
                  <a:lnTo>
                    <a:pt x="46650" y="11038"/>
                  </a:lnTo>
                  <a:cubicBezTo>
                    <a:pt x="46638" y="11062"/>
                    <a:pt x="46626" y="11086"/>
                    <a:pt x="46614" y="11109"/>
                  </a:cubicBezTo>
                  <a:lnTo>
                    <a:pt x="46423" y="11193"/>
                  </a:lnTo>
                  <a:cubicBezTo>
                    <a:pt x="46423" y="11217"/>
                    <a:pt x="46411" y="11228"/>
                    <a:pt x="46400" y="11252"/>
                  </a:cubicBezTo>
                  <a:lnTo>
                    <a:pt x="46280" y="11276"/>
                  </a:lnTo>
                  <a:lnTo>
                    <a:pt x="46185" y="11324"/>
                  </a:lnTo>
                  <a:cubicBezTo>
                    <a:pt x="46185" y="11359"/>
                    <a:pt x="46173" y="11395"/>
                    <a:pt x="46161" y="11431"/>
                  </a:cubicBezTo>
                  <a:cubicBezTo>
                    <a:pt x="46197" y="11455"/>
                    <a:pt x="46209" y="11478"/>
                    <a:pt x="46233" y="11502"/>
                  </a:cubicBezTo>
                  <a:lnTo>
                    <a:pt x="46233" y="11574"/>
                  </a:lnTo>
                  <a:lnTo>
                    <a:pt x="46030" y="11621"/>
                  </a:lnTo>
                  <a:lnTo>
                    <a:pt x="45792" y="11550"/>
                  </a:lnTo>
                  <a:lnTo>
                    <a:pt x="45757" y="11502"/>
                  </a:lnTo>
                  <a:lnTo>
                    <a:pt x="45530" y="11467"/>
                  </a:lnTo>
                  <a:lnTo>
                    <a:pt x="45292" y="11455"/>
                  </a:lnTo>
                  <a:lnTo>
                    <a:pt x="45102" y="11395"/>
                  </a:lnTo>
                  <a:lnTo>
                    <a:pt x="44637" y="11276"/>
                  </a:lnTo>
                  <a:lnTo>
                    <a:pt x="44495" y="11145"/>
                  </a:lnTo>
                  <a:cubicBezTo>
                    <a:pt x="44471" y="11121"/>
                    <a:pt x="44459" y="11097"/>
                    <a:pt x="44447" y="11062"/>
                  </a:cubicBezTo>
                  <a:lnTo>
                    <a:pt x="44245" y="11062"/>
                  </a:lnTo>
                  <a:lnTo>
                    <a:pt x="44161" y="11133"/>
                  </a:lnTo>
                  <a:lnTo>
                    <a:pt x="44125" y="11097"/>
                  </a:lnTo>
                  <a:lnTo>
                    <a:pt x="44030" y="11074"/>
                  </a:lnTo>
                  <a:cubicBezTo>
                    <a:pt x="44066" y="11038"/>
                    <a:pt x="44102" y="11014"/>
                    <a:pt x="44137" y="10978"/>
                  </a:cubicBezTo>
                  <a:lnTo>
                    <a:pt x="44328" y="10990"/>
                  </a:lnTo>
                  <a:lnTo>
                    <a:pt x="44697" y="11014"/>
                  </a:lnTo>
                  <a:lnTo>
                    <a:pt x="44768" y="10978"/>
                  </a:lnTo>
                  <a:lnTo>
                    <a:pt x="45042" y="11121"/>
                  </a:lnTo>
                  <a:lnTo>
                    <a:pt x="45137" y="11133"/>
                  </a:lnTo>
                  <a:lnTo>
                    <a:pt x="45173" y="11086"/>
                  </a:lnTo>
                  <a:lnTo>
                    <a:pt x="45304" y="11109"/>
                  </a:lnTo>
                  <a:cubicBezTo>
                    <a:pt x="45304" y="11121"/>
                    <a:pt x="45304" y="11145"/>
                    <a:pt x="45292" y="11169"/>
                  </a:cubicBezTo>
                  <a:lnTo>
                    <a:pt x="45090" y="11205"/>
                  </a:lnTo>
                  <a:lnTo>
                    <a:pt x="45197" y="11288"/>
                  </a:lnTo>
                  <a:lnTo>
                    <a:pt x="45435" y="11312"/>
                  </a:lnTo>
                  <a:lnTo>
                    <a:pt x="45542" y="11240"/>
                  </a:lnTo>
                  <a:lnTo>
                    <a:pt x="45697" y="11228"/>
                  </a:lnTo>
                  <a:lnTo>
                    <a:pt x="45697" y="11157"/>
                  </a:lnTo>
                  <a:lnTo>
                    <a:pt x="45578" y="11050"/>
                  </a:lnTo>
                  <a:lnTo>
                    <a:pt x="45578" y="11002"/>
                  </a:lnTo>
                  <a:lnTo>
                    <a:pt x="45733" y="11074"/>
                  </a:lnTo>
                  <a:lnTo>
                    <a:pt x="45792" y="11026"/>
                  </a:lnTo>
                  <a:cubicBezTo>
                    <a:pt x="45804" y="10966"/>
                    <a:pt x="45828" y="10919"/>
                    <a:pt x="45840" y="10859"/>
                  </a:cubicBezTo>
                  <a:lnTo>
                    <a:pt x="45983" y="10824"/>
                  </a:lnTo>
                  <a:cubicBezTo>
                    <a:pt x="45983" y="10812"/>
                    <a:pt x="45983" y="10800"/>
                    <a:pt x="45971" y="10776"/>
                  </a:cubicBezTo>
                  <a:lnTo>
                    <a:pt x="45852" y="10776"/>
                  </a:lnTo>
                  <a:lnTo>
                    <a:pt x="45816" y="10740"/>
                  </a:lnTo>
                  <a:lnTo>
                    <a:pt x="45971" y="10716"/>
                  </a:lnTo>
                  <a:cubicBezTo>
                    <a:pt x="45983" y="10657"/>
                    <a:pt x="45995" y="10597"/>
                    <a:pt x="46007" y="10550"/>
                  </a:cubicBezTo>
                  <a:lnTo>
                    <a:pt x="45959" y="10490"/>
                  </a:lnTo>
                  <a:lnTo>
                    <a:pt x="46054" y="10443"/>
                  </a:lnTo>
                  <a:cubicBezTo>
                    <a:pt x="46054" y="10419"/>
                    <a:pt x="46054" y="10407"/>
                    <a:pt x="46054" y="10395"/>
                  </a:cubicBezTo>
                  <a:lnTo>
                    <a:pt x="46185" y="10347"/>
                  </a:lnTo>
                  <a:lnTo>
                    <a:pt x="46185" y="10216"/>
                  </a:lnTo>
                  <a:lnTo>
                    <a:pt x="46054" y="10109"/>
                  </a:lnTo>
                  <a:lnTo>
                    <a:pt x="45995" y="9943"/>
                  </a:lnTo>
                  <a:cubicBezTo>
                    <a:pt x="46007" y="9907"/>
                    <a:pt x="46030" y="9871"/>
                    <a:pt x="46042" y="9835"/>
                  </a:cubicBezTo>
                  <a:cubicBezTo>
                    <a:pt x="46066" y="9812"/>
                    <a:pt x="46054" y="9776"/>
                    <a:pt x="46066" y="9752"/>
                  </a:cubicBezTo>
                  <a:lnTo>
                    <a:pt x="46126" y="9776"/>
                  </a:lnTo>
                  <a:cubicBezTo>
                    <a:pt x="46126" y="9752"/>
                    <a:pt x="46126" y="9740"/>
                    <a:pt x="46138" y="9716"/>
                  </a:cubicBezTo>
                  <a:lnTo>
                    <a:pt x="45959" y="9562"/>
                  </a:lnTo>
                  <a:lnTo>
                    <a:pt x="45876" y="9538"/>
                  </a:lnTo>
                  <a:cubicBezTo>
                    <a:pt x="45852" y="9514"/>
                    <a:pt x="45816" y="9490"/>
                    <a:pt x="45792" y="9454"/>
                  </a:cubicBezTo>
                  <a:lnTo>
                    <a:pt x="45602" y="9383"/>
                  </a:lnTo>
                  <a:lnTo>
                    <a:pt x="45376" y="9145"/>
                  </a:lnTo>
                  <a:cubicBezTo>
                    <a:pt x="45364" y="9085"/>
                    <a:pt x="45352" y="9026"/>
                    <a:pt x="45352" y="8966"/>
                  </a:cubicBezTo>
                  <a:lnTo>
                    <a:pt x="45280" y="8907"/>
                  </a:lnTo>
                  <a:lnTo>
                    <a:pt x="45364" y="8847"/>
                  </a:lnTo>
                  <a:lnTo>
                    <a:pt x="45233" y="8776"/>
                  </a:lnTo>
                  <a:cubicBezTo>
                    <a:pt x="45209" y="8740"/>
                    <a:pt x="45185" y="8704"/>
                    <a:pt x="45173" y="8680"/>
                  </a:cubicBezTo>
                  <a:lnTo>
                    <a:pt x="45233" y="8573"/>
                  </a:lnTo>
                  <a:cubicBezTo>
                    <a:pt x="45173" y="8502"/>
                    <a:pt x="45126" y="8430"/>
                    <a:pt x="45066" y="8371"/>
                  </a:cubicBezTo>
                  <a:cubicBezTo>
                    <a:pt x="45066" y="8323"/>
                    <a:pt x="45078" y="8288"/>
                    <a:pt x="45078" y="8240"/>
                  </a:cubicBezTo>
                  <a:lnTo>
                    <a:pt x="44959" y="8133"/>
                  </a:lnTo>
                  <a:lnTo>
                    <a:pt x="45007" y="8073"/>
                  </a:lnTo>
                  <a:lnTo>
                    <a:pt x="45018" y="8026"/>
                  </a:lnTo>
                  <a:lnTo>
                    <a:pt x="44923" y="7942"/>
                  </a:lnTo>
                  <a:cubicBezTo>
                    <a:pt x="44923" y="7859"/>
                    <a:pt x="44923" y="7764"/>
                    <a:pt x="44911" y="7680"/>
                  </a:cubicBezTo>
                  <a:lnTo>
                    <a:pt x="44840" y="7597"/>
                  </a:lnTo>
                  <a:lnTo>
                    <a:pt x="44697" y="7502"/>
                  </a:lnTo>
                  <a:cubicBezTo>
                    <a:pt x="44685" y="7442"/>
                    <a:pt x="44673" y="7395"/>
                    <a:pt x="44661" y="7347"/>
                  </a:cubicBezTo>
                  <a:lnTo>
                    <a:pt x="44602" y="7299"/>
                  </a:lnTo>
                  <a:lnTo>
                    <a:pt x="44495" y="7311"/>
                  </a:lnTo>
                  <a:cubicBezTo>
                    <a:pt x="44495" y="7299"/>
                    <a:pt x="44495" y="7299"/>
                    <a:pt x="44495" y="7287"/>
                  </a:cubicBezTo>
                  <a:lnTo>
                    <a:pt x="44352" y="7240"/>
                  </a:lnTo>
                  <a:lnTo>
                    <a:pt x="44280" y="7121"/>
                  </a:lnTo>
                  <a:lnTo>
                    <a:pt x="44149" y="7026"/>
                  </a:lnTo>
                  <a:lnTo>
                    <a:pt x="44114" y="6918"/>
                  </a:lnTo>
                  <a:lnTo>
                    <a:pt x="44197" y="6906"/>
                  </a:lnTo>
                  <a:cubicBezTo>
                    <a:pt x="44221" y="6883"/>
                    <a:pt x="44233" y="6859"/>
                    <a:pt x="44245" y="6835"/>
                  </a:cubicBezTo>
                  <a:lnTo>
                    <a:pt x="44197" y="6764"/>
                  </a:lnTo>
                  <a:cubicBezTo>
                    <a:pt x="44209" y="6740"/>
                    <a:pt x="44221" y="6728"/>
                    <a:pt x="44233" y="6704"/>
                  </a:cubicBezTo>
                  <a:lnTo>
                    <a:pt x="44173" y="6633"/>
                  </a:lnTo>
                  <a:cubicBezTo>
                    <a:pt x="44209" y="6561"/>
                    <a:pt x="44233" y="6490"/>
                    <a:pt x="44268" y="6430"/>
                  </a:cubicBezTo>
                  <a:cubicBezTo>
                    <a:pt x="44245" y="6383"/>
                    <a:pt x="44221" y="6335"/>
                    <a:pt x="44197" y="6287"/>
                  </a:cubicBezTo>
                  <a:cubicBezTo>
                    <a:pt x="44197" y="6240"/>
                    <a:pt x="44209" y="6192"/>
                    <a:pt x="44221" y="6144"/>
                  </a:cubicBezTo>
                  <a:lnTo>
                    <a:pt x="44161" y="6085"/>
                  </a:lnTo>
                  <a:cubicBezTo>
                    <a:pt x="44161" y="6049"/>
                    <a:pt x="44161" y="6025"/>
                    <a:pt x="44173" y="5990"/>
                  </a:cubicBezTo>
                  <a:lnTo>
                    <a:pt x="44102" y="5883"/>
                  </a:lnTo>
                  <a:lnTo>
                    <a:pt x="44209" y="5871"/>
                  </a:lnTo>
                  <a:lnTo>
                    <a:pt x="44173" y="5787"/>
                  </a:lnTo>
                  <a:lnTo>
                    <a:pt x="44042" y="5752"/>
                  </a:lnTo>
                  <a:lnTo>
                    <a:pt x="43864" y="5728"/>
                  </a:lnTo>
                  <a:lnTo>
                    <a:pt x="43483" y="5573"/>
                  </a:lnTo>
                  <a:lnTo>
                    <a:pt x="43340" y="5561"/>
                  </a:lnTo>
                  <a:lnTo>
                    <a:pt x="43256" y="5585"/>
                  </a:lnTo>
                  <a:lnTo>
                    <a:pt x="43149" y="5537"/>
                  </a:lnTo>
                  <a:lnTo>
                    <a:pt x="43030" y="5513"/>
                  </a:lnTo>
                  <a:lnTo>
                    <a:pt x="42863" y="5549"/>
                  </a:lnTo>
                  <a:lnTo>
                    <a:pt x="42685" y="5525"/>
                  </a:lnTo>
                  <a:lnTo>
                    <a:pt x="42530" y="5549"/>
                  </a:lnTo>
                  <a:lnTo>
                    <a:pt x="42494" y="5513"/>
                  </a:lnTo>
                  <a:lnTo>
                    <a:pt x="42542" y="5478"/>
                  </a:lnTo>
                  <a:lnTo>
                    <a:pt x="42435" y="5430"/>
                  </a:lnTo>
                  <a:lnTo>
                    <a:pt x="42328" y="5430"/>
                  </a:lnTo>
                  <a:lnTo>
                    <a:pt x="42328" y="5597"/>
                  </a:lnTo>
                  <a:cubicBezTo>
                    <a:pt x="42328" y="5656"/>
                    <a:pt x="42292" y="5692"/>
                    <a:pt x="42268" y="5728"/>
                  </a:cubicBezTo>
                  <a:lnTo>
                    <a:pt x="42375" y="5835"/>
                  </a:lnTo>
                  <a:lnTo>
                    <a:pt x="42328" y="5859"/>
                  </a:lnTo>
                  <a:lnTo>
                    <a:pt x="42232" y="6002"/>
                  </a:lnTo>
                  <a:lnTo>
                    <a:pt x="42316" y="6061"/>
                  </a:lnTo>
                  <a:lnTo>
                    <a:pt x="42292" y="6156"/>
                  </a:lnTo>
                  <a:lnTo>
                    <a:pt x="42328" y="6228"/>
                  </a:lnTo>
                  <a:lnTo>
                    <a:pt x="42268" y="6287"/>
                  </a:lnTo>
                  <a:lnTo>
                    <a:pt x="42268" y="6406"/>
                  </a:lnTo>
                  <a:lnTo>
                    <a:pt x="42351" y="6514"/>
                  </a:lnTo>
                  <a:lnTo>
                    <a:pt x="42256" y="6597"/>
                  </a:lnTo>
                  <a:lnTo>
                    <a:pt x="42256" y="6680"/>
                  </a:lnTo>
                  <a:cubicBezTo>
                    <a:pt x="42256" y="6704"/>
                    <a:pt x="42280" y="6752"/>
                    <a:pt x="42292" y="6787"/>
                  </a:cubicBezTo>
                  <a:lnTo>
                    <a:pt x="42244" y="6835"/>
                  </a:lnTo>
                  <a:lnTo>
                    <a:pt x="42101" y="6871"/>
                  </a:lnTo>
                  <a:lnTo>
                    <a:pt x="41839" y="7061"/>
                  </a:lnTo>
                  <a:lnTo>
                    <a:pt x="41756" y="7097"/>
                  </a:lnTo>
                  <a:cubicBezTo>
                    <a:pt x="41756" y="7109"/>
                    <a:pt x="41756" y="7133"/>
                    <a:pt x="41768" y="7168"/>
                  </a:cubicBezTo>
                  <a:lnTo>
                    <a:pt x="41839" y="7252"/>
                  </a:lnTo>
                  <a:lnTo>
                    <a:pt x="41756" y="7311"/>
                  </a:lnTo>
                  <a:cubicBezTo>
                    <a:pt x="41744" y="7359"/>
                    <a:pt x="41732" y="7407"/>
                    <a:pt x="41720" y="7442"/>
                  </a:cubicBezTo>
                  <a:lnTo>
                    <a:pt x="41863" y="7561"/>
                  </a:lnTo>
                  <a:cubicBezTo>
                    <a:pt x="41899" y="7561"/>
                    <a:pt x="41923" y="7537"/>
                    <a:pt x="41959" y="7537"/>
                  </a:cubicBezTo>
                  <a:lnTo>
                    <a:pt x="42030" y="7597"/>
                  </a:lnTo>
                  <a:cubicBezTo>
                    <a:pt x="42054" y="7645"/>
                    <a:pt x="42078" y="7704"/>
                    <a:pt x="42113" y="7752"/>
                  </a:cubicBezTo>
                  <a:lnTo>
                    <a:pt x="42256" y="7776"/>
                  </a:lnTo>
                  <a:lnTo>
                    <a:pt x="42363" y="7859"/>
                  </a:lnTo>
                  <a:lnTo>
                    <a:pt x="42363" y="7859"/>
                  </a:lnTo>
                  <a:lnTo>
                    <a:pt x="42280" y="7835"/>
                  </a:lnTo>
                  <a:lnTo>
                    <a:pt x="42173" y="7895"/>
                  </a:lnTo>
                  <a:lnTo>
                    <a:pt x="42173" y="8002"/>
                  </a:lnTo>
                  <a:lnTo>
                    <a:pt x="42351" y="8109"/>
                  </a:lnTo>
                  <a:lnTo>
                    <a:pt x="42340" y="8204"/>
                  </a:lnTo>
                  <a:lnTo>
                    <a:pt x="42232" y="8252"/>
                  </a:lnTo>
                  <a:lnTo>
                    <a:pt x="42149" y="8192"/>
                  </a:lnTo>
                  <a:lnTo>
                    <a:pt x="42137" y="8252"/>
                  </a:lnTo>
                  <a:lnTo>
                    <a:pt x="42220" y="8442"/>
                  </a:lnTo>
                  <a:lnTo>
                    <a:pt x="42316" y="8514"/>
                  </a:lnTo>
                  <a:cubicBezTo>
                    <a:pt x="42316" y="8561"/>
                    <a:pt x="42328" y="8609"/>
                    <a:pt x="42340" y="8657"/>
                  </a:cubicBezTo>
                  <a:lnTo>
                    <a:pt x="42411" y="8597"/>
                  </a:lnTo>
                  <a:lnTo>
                    <a:pt x="42518" y="8669"/>
                  </a:lnTo>
                  <a:lnTo>
                    <a:pt x="42673" y="8692"/>
                  </a:lnTo>
                  <a:lnTo>
                    <a:pt x="42792" y="8764"/>
                  </a:lnTo>
                  <a:cubicBezTo>
                    <a:pt x="42840" y="8740"/>
                    <a:pt x="42887" y="8704"/>
                    <a:pt x="42935" y="8680"/>
                  </a:cubicBezTo>
                  <a:lnTo>
                    <a:pt x="42994" y="8728"/>
                  </a:lnTo>
                  <a:cubicBezTo>
                    <a:pt x="42994" y="8776"/>
                    <a:pt x="42982" y="8823"/>
                    <a:pt x="42971" y="8871"/>
                  </a:cubicBezTo>
                  <a:lnTo>
                    <a:pt x="43066" y="8966"/>
                  </a:lnTo>
                  <a:lnTo>
                    <a:pt x="43137" y="8978"/>
                  </a:lnTo>
                  <a:lnTo>
                    <a:pt x="43363" y="9216"/>
                  </a:lnTo>
                  <a:lnTo>
                    <a:pt x="43494" y="9252"/>
                  </a:lnTo>
                  <a:lnTo>
                    <a:pt x="43590" y="9228"/>
                  </a:lnTo>
                  <a:lnTo>
                    <a:pt x="43721" y="9240"/>
                  </a:lnTo>
                  <a:cubicBezTo>
                    <a:pt x="43721" y="9252"/>
                    <a:pt x="43733" y="9264"/>
                    <a:pt x="43733" y="9276"/>
                  </a:cubicBezTo>
                  <a:lnTo>
                    <a:pt x="43852" y="9288"/>
                  </a:lnTo>
                  <a:lnTo>
                    <a:pt x="43721" y="9335"/>
                  </a:lnTo>
                  <a:cubicBezTo>
                    <a:pt x="43709" y="9407"/>
                    <a:pt x="43709" y="9478"/>
                    <a:pt x="43697" y="9550"/>
                  </a:cubicBezTo>
                  <a:lnTo>
                    <a:pt x="43649" y="9597"/>
                  </a:lnTo>
                  <a:lnTo>
                    <a:pt x="43721" y="9693"/>
                  </a:lnTo>
                  <a:lnTo>
                    <a:pt x="43685" y="9740"/>
                  </a:lnTo>
                  <a:lnTo>
                    <a:pt x="43613" y="9728"/>
                  </a:lnTo>
                  <a:lnTo>
                    <a:pt x="43613" y="9728"/>
                  </a:lnTo>
                  <a:cubicBezTo>
                    <a:pt x="43613" y="9764"/>
                    <a:pt x="43625" y="9800"/>
                    <a:pt x="43625" y="9847"/>
                  </a:cubicBezTo>
                  <a:cubicBezTo>
                    <a:pt x="43637" y="9883"/>
                    <a:pt x="43613" y="9883"/>
                    <a:pt x="43613" y="9895"/>
                  </a:cubicBezTo>
                  <a:lnTo>
                    <a:pt x="43471" y="9859"/>
                  </a:lnTo>
                  <a:cubicBezTo>
                    <a:pt x="43435" y="9788"/>
                    <a:pt x="43399" y="9728"/>
                    <a:pt x="43352" y="9657"/>
                  </a:cubicBezTo>
                  <a:lnTo>
                    <a:pt x="43185" y="9550"/>
                  </a:lnTo>
                  <a:lnTo>
                    <a:pt x="42994" y="9502"/>
                  </a:lnTo>
                  <a:lnTo>
                    <a:pt x="42935" y="9371"/>
                  </a:lnTo>
                  <a:lnTo>
                    <a:pt x="42804" y="9288"/>
                  </a:lnTo>
                  <a:lnTo>
                    <a:pt x="42470" y="9228"/>
                  </a:lnTo>
                  <a:lnTo>
                    <a:pt x="42137" y="9050"/>
                  </a:lnTo>
                  <a:lnTo>
                    <a:pt x="41923" y="9002"/>
                  </a:lnTo>
                  <a:cubicBezTo>
                    <a:pt x="41923" y="8978"/>
                    <a:pt x="41911" y="8954"/>
                    <a:pt x="41911" y="8931"/>
                  </a:cubicBezTo>
                  <a:lnTo>
                    <a:pt x="41816" y="8907"/>
                  </a:lnTo>
                  <a:cubicBezTo>
                    <a:pt x="41780" y="8883"/>
                    <a:pt x="41744" y="8859"/>
                    <a:pt x="41708" y="8835"/>
                  </a:cubicBezTo>
                  <a:lnTo>
                    <a:pt x="41518" y="8847"/>
                  </a:lnTo>
                  <a:lnTo>
                    <a:pt x="41387" y="8907"/>
                  </a:lnTo>
                  <a:lnTo>
                    <a:pt x="41339" y="8800"/>
                  </a:lnTo>
                  <a:lnTo>
                    <a:pt x="41387" y="8764"/>
                  </a:lnTo>
                  <a:lnTo>
                    <a:pt x="41363" y="8704"/>
                  </a:lnTo>
                  <a:lnTo>
                    <a:pt x="40970" y="8561"/>
                  </a:lnTo>
                  <a:lnTo>
                    <a:pt x="40792" y="8454"/>
                  </a:lnTo>
                  <a:lnTo>
                    <a:pt x="40184" y="8359"/>
                  </a:lnTo>
                  <a:lnTo>
                    <a:pt x="39684" y="8347"/>
                  </a:lnTo>
                  <a:lnTo>
                    <a:pt x="39565" y="8299"/>
                  </a:lnTo>
                  <a:lnTo>
                    <a:pt x="39446" y="8299"/>
                  </a:lnTo>
                  <a:lnTo>
                    <a:pt x="39339" y="8252"/>
                  </a:lnTo>
                  <a:lnTo>
                    <a:pt x="39280" y="8264"/>
                  </a:lnTo>
                  <a:lnTo>
                    <a:pt x="39172" y="8228"/>
                  </a:lnTo>
                  <a:lnTo>
                    <a:pt x="39089" y="8264"/>
                  </a:lnTo>
                  <a:lnTo>
                    <a:pt x="39149" y="8359"/>
                  </a:lnTo>
                  <a:lnTo>
                    <a:pt x="39149" y="8430"/>
                  </a:lnTo>
                  <a:lnTo>
                    <a:pt x="39006" y="8442"/>
                  </a:lnTo>
                  <a:cubicBezTo>
                    <a:pt x="39006" y="8454"/>
                    <a:pt x="39006" y="8466"/>
                    <a:pt x="39006" y="8478"/>
                  </a:cubicBezTo>
                  <a:lnTo>
                    <a:pt x="39089" y="8573"/>
                  </a:lnTo>
                  <a:lnTo>
                    <a:pt x="39172" y="8621"/>
                  </a:lnTo>
                  <a:cubicBezTo>
                    <a:pt x="39184" y="8669"/>
                    <a:pt x="39208" y="8728"/>
                    <a:pt x="39220" y="8764"/>
                  </a:cubicBezTo>
                  <a:lnTo>
                    <a:pt x="39280" y="8847"/>
                  </a:lnTo>
                  <a:cubicBezTo>
                    <a:pt x="39292" y="8823"/>
                    <a:pt x="39292" y="8800"/>
                    <a:pt x="39303" y="8776"/>
                  </a:cubicBezTo>
                  <a:lnTo>
                    <a:pt x="39387" y="8788"/>
                  </a:lnTo>
                  <a:cubicBezTo>
                    <a:pt x="39411" y="8835"/>
                    <a:pt x="39446" y="8883"/>
                    <a:pt x="39470" y="8942"/>
                  </a:cubicBezTo>
                  <a:lnTo>
                    <a:pt x="39470" y="9014"/>
                  </a:lnTo>
                  <a:lnTo>
                    <a:pt x="39625" y="9061"/>
                  </a:lnTo>
                  <a:lnTo>
                    <a:pt x="39780" y="9192"/>
                  </a:lnTo>
                  <a:lnTo>
                    <a:pt x="39613" y="9157"/>
                  </a:lnTo>
                  <a:lnTo>
                    <a:pt x="39565" y="9121"/>
                  </a:lnTo>
                  <a:lnTo>
                    <a:pt x="39458" y="9121"/>
                  </a:lnTo>
                  <a:lnTo>
                    <a:pt x="39399" y="9240"/>
                  </a:lnTo>
                  <a:lnTo>
                    <a:pt x="39268" y="9288"/>
                  </a:lnTo>
                  <a:lnTo>
                    <a:pt x="39101" y="9216"/>
                  </a:lnTo>
                  <a:lnTo>
                    <a:pt x="39006" y="9252"/>
                  </a:lnTo>
                  <a:cubicBezTo>
                    <a:pt x="39006" y="9264"/>
                    <a:pt x="38994" y="9276"/>
                    <a:pt x="38982" y="9288"/>
                  </a:cubicBezTo>
                  <a:lnTo>
                    <a:pt x="39113" y="9407"/>
                  </a:lnTo>
                  <a:lnTo>
                    <a:pt x="39149" y="9442"/>
                  </a:lnTo>
                  <a:cubicBezTo>
                    <a:pt x="39149" y="9466"/>
                    <a:pt x="39149" y="9478"/>
                    <a:pt x="39149" y="9490"/>
                  </a:cubicBezTo>
                  <a:lnTo>
                    <a:pt x="39065" y="9538"/>
                  </a:lnTo>
                  <a:lnTo>
                    <a:pt x="38744" y="9490"/>
                  </a:lnTo>
                  <a:cubicBezTo>
                    <a:pt x="38732" y="9466"/>
                    <a:pt x="38708" y="9442"/>
                    <a:pt x="38684" y="9419"/>
                  </a:cubicBezTo>
                  <a:lnTo>
                    <a:pt x="38720" y="9359"/>
                  </a:lnTo>
                  <a:lnTo>
                    <a:pt x="38660" y="9276"/>
                  </a:lnTo>
                  <a:lnTo>
                    <a:pt x="38780" y="9216"/>
                  </a:lnTo>
                  <a:lnTo>
                    <a:pt x="38780" y="9181"/>
                  </a:lnTo>
                  <a:lnTo>
                    <a:pt x="38660" y="9085"/>
                  </a:lnTo>
                  <a:lnTo>
                    <a:pt x="38565" y="9050"/>
                  </a:lnTo>
                  <a:cubicBezTo>
                    <a:pt x="38601" y="9026"/>
                    <a:pt x="38637" y="9014"/>
                    <a:pt x="38672" y="8990"/>
                  </a:cubicBezTo>
                  <a:lnTo>
                    <a:pt x="38649" y="8954"/>
                  </a:lnTo>
                  <a:lnTo>
                    <a:pt x="38541" y="8978"/>
                  </a:lnTo>
                  <a:lnTo>
                    <a:pt x="38482" y="8978"/>
                  </a:lnTo>
                  <a:lnTo>
                    <a:pt x="38291" y="9061"/>
                  </a:lnTo>
                  <a:lnTo>
                    <a:pt x="38196" y="9061"/>
                  </a:lnTo>
                  <a:lnTo>
                    <a:pt x="38065" y="9121"/>
                  </a:lnTo>
                  <a:cubicBezTo>
                    <a:pt x="38065" y="9133"/>
                    <a:pt x="38053" y="9145"/>
                    <a:pt x="38053" y="9157"/>
                  </a:cubicBezTo>
                  <a:lnTo>
                    <a:pt x="37887" y="9145"/>
                  </a:lnTo>
                  <a:lnTo>
                    <a:pt x="37815" y="9192"/>
                  </a:lnTo>
                  <a:lnTo>
                    <a:pt x="37815" y="9240"/>
                  </a:lnTo>
                  <a:lnTo>
                    <a:pt x="37708" y="9276"/>
                  </a:lnTo>
                  <a:lnTo>
                    <a:pt x="37434" y="9252"/>
                  </a:lnTo>
                  <a:lnTo>
                    <a:pt x="37339" y="9216"/>
                  </a:lnTo>
                  <a:lnTo>
                    <a:pt x="37279" y="9228"/>
                  </a:lnTo>
                  <a:lnTo>
                    <a:pt x="37196" y="9216"/>
                  </a:lnTo>
                  <a:lnTo>
                    <a:pt x="37125" y="9169"/>
                  </a:lnTo>
                  <a:lnTo>
                    <a:pt x="36958" y="9216"/>
                  </a:lnTo>
                  <a:lnTo>
                    <a:pt x="36910" y="9252"/>
                  </a:lnTo>
                  <a:lnTo>
                    <a:pt x="36779" y="9252"/>
                  </a:lnTo>
                  <a:lnTo>
                    <a:pt x="36660" y="9323"/>
                  </a:lnTo>
                  <a:cubicBezTo>
                    <a:pt x="36660" y="9335"/>
                    <a:pt x="36660" y="9347"/>
                    <a:pt x="36660" y="9359"/>
                  </a:cubicBezTo>
                  <a:lnTo>
                    <a:pt x="36755" y="9407"/>
                  </a:lnTo>
                  <a:cubicBezTo>
                    <a:pt x="36744" y="9431"/>
                    <a:pt x="36732" y="9442"/>
                    <a:pt x="36708" y="9454"/>
                  </a:cubicBezTo>
                  <a:cubicBezTo>
                    <a:pt x="36720" y="9478"/>
                    <a:pt x="36732" y="9490"/>
                    <a:pt x="36732" y="9502"/>
                  </a:cubicBezTo>
                  <a:lnTo>
                    <a:pt x="36684" y="9538"/>
                  </a:lnTo>
                  <a:lnTo>
                    <a:pt x="36589" y="9478"/>
                  </a:lnTo>
                  <a:lnTo>
                    <a:pt x="36541" y="9419"/>
                  </a:lnTo>
                  <a:lnTo>
                    <a:pt x="36482" y="9419"/>
                  </a:lnTo>
                  <a:lnTo>
                    <a:pt x="36327" y="9502"/>
                  </a:lnTo>
                  <a:lnTo>
                    <a:pt x="36255" y="9597"/>
                  </a:lnTo>
                  <a:lnTo>
                    <a:pt x="36267" y="9490"/>
                  </a:lnTo>
                  <a:lnTo>
                    <a:pt x="36136" y="9454"/>
                  </a:lnTo>
                  <a:lnTo>
                    <a:pt x="36041" y="9478"/>
                  </a:lnTo>
                  <a:lnTo>
                    <a:pt x="35958" y="9466"/>
                  </a:lnTo>
                  <a:lnTo>
                    <a:pt x="35874" y="9466"/>
                  </a:lnTo>
                  <a:lnTo>
                    <a:pt x="35767" y="9442"/>
                  </a:lnTo>
                  <a:lnTo>
                    <a:pt x="35755" y="9371"/>
                  </a:lnTo>
                  <a:lnTo>
                    <a:pt x="35886" y="9312"/>
                  </a:lnTo>
                  <a:lnTo>
                    <a:pt x="36017" y="9323"/>
                  </a:lnTo>
                  <a:cubicBezTo>
                    <a:pt x="36041" y="9300"/>
                    <a:pt x="36053" y="9288"/>
                    <a:pt x="36077" y="9264"/>
                  </a:cubicBezTo>
                  <a:lnTo>
                    <a:pt x="36005" y="9169"/>
                  </a:lnTo>
                  <a:lnTo>
                    <a:pt x="36029" y="9145"/>
                  </a:lnTo>
                  <a:lnTo>
                    <a:pt x="36113" y="9121"/>
                  </a:lnTo>
                  <a:lnTo>
                    <a:pt x="35982" y="9026"/>
                  </a:lnTo>
                  <a:lnTo>
                    <a:pt x="35910" y="9038"/>
                  </a:lnTo>
                  <a:lnTo>
                    <a:pt x="35815" y="9014"/>
                  </a:lnTo>
                  <a:lnTo>
                    <a:pt x="35779" y="8978"/>
                  </a:lnTo>
                  <a:lnTo>
                    <a:pt x="36029" y="8931"/>
                  </a:lnTo>
                  <a:lnTo>
                    <a:pt x="36124" y="8931"/>
                  </a:lnTo>
                  <a:lnTo>
                    <a:pt x="36255" y="8895"/>
                  </a:lnTo>
                  <a:lnTo>
                    <a:pt x="36232" y="8859"/>
                  </a:lnTo>
                  <a:lnTo>
                    <a:pt x="36005" y="8859"/>
                  </a:lnTo>
                  <a:lnTo>
                    <a:pt x="35648" y="8919"/>
                  </a:lnTo>
                  <a:lnTo>
                    <a:pt x="35541" y="8966"/>
                  </a:lnTo>
                  <a:lnTo>
                    <a:pt x="35589" y="9002"/>
                  </a:lnTo>
                  <a:lnTo>
                    <a:pt x="35624" y="9085"/>
                  </a:lnTo>
                  <a:lnTo>
                    <a:pt x="35660" y="9133"/>
                  </a:lnTo>
                  <a:lnTo>
                    <a:pt x="35589" y="9192"/>
                  </a:lnTo>
                  <a:lnTo>
                    <a:pt x="35505" y="9192"/>
                  </a:lnTo>
                  <a:lnTo>
                    <a:pt x="35398" y="9097"/>
                  </a:lnTo>
                  <a:lnTo>
                    <a:pt x="35446" y="9061"/>
                  </a:lnTo>
                  <a:lnTo>
                    <a:pt x="35482" y="9050"/>
                  </a:lnTo>
                  <a:cubicBezTo>
                    <a:pt x="35482" y="9038"/>
                    <a:pt x="35482" y="9014"/>
                    <a:pt x="35470" y="9002"/>
                  </a:cubicBezTo>
                  <a:lnTo>
                    <a:pt x="35434" y="9002"/>
                  </a:lnTo>
                  <a:lnTo>
                    <a:pt x="35184" y="9121"/>
                  </a:lnTo>
                  <a:lnTo>
                    <a:pt x="35184" y="9157"/>
                  </a:lnTo>
                  <a:lnTo>
                    <a:pt x="35267" y="9228"/>
                  </a:lnTo>
                  <a:lnTo>
                    <a:pt x="35339" y="9264"/>
                  </a:lnTo>
                  <a:lnTo>
                    <a:pt x="35315" y="9312"/>
                  </a:lnTo>
                  <a:lnTo>
                    <a:pt x="35172" y="9395"/>
                  </a:lnTo>
                  <a:lnTo>
                    <a:pt x="35101" y="9359"/>
                  </a:lnTo>
                  <a:lnTo>
                    <a:pt x="35160" y="9312"/>
                  </a:lnTo>
                  <a:cubicBezTo>
                    <a:pt x="35160" y="9288"/>
                    <a:pt x="35148" y="9264"/>
                    <a:pt x="35136" y="9252"/>
                  </a:cubicBezTo>
                  <a:lnTo>
                    <a:pt x="35089" y="9252"/>
                  </a:lnTo>
                  <a:lnTo>
                    <a:pt x="35089" y="9181"/>
                  </a:lnTo>
                  <a:lnTo>
                    <a:pt x="34827" y="9204"/>
                  </a:lnTo>
                  <a:lnTo>
                    <a:pt x="34791" y="9252"/>
                  </a:lnTo>
                  <a:lnTo>
                    <a:pt x="34612" y="9288"/>
                  </a:lnTo>
                  <a:lnTo>
                    <a:pt x="34469" y="9264"/>
                  </a:lnTo>
                  <a:lnTo>
                    <a:pt x="34398" y="9276"/>
                  </a:lnTo>
                  <a:lnTo>
                    <a:pt x="34398" y="9323"/>
                  </a:lnTo>
                  <a:lnTo>
                    <a:pt x="34112" y="9502"/>
                  </a:lnTo>
                  <a:lnTo>
                    <a:pt x="34041" y="9502"/>
                  </a:lnTo>
                  <a:cubicBezTo>
                    <a:pt x="33958" y="9562"/>
                    <a:pt x="33874" y="9609"/>
                    <a:pt x="33791" y="9669"/>
                  </a:cubicBezTo>
                  <a:lnTo>
                    <a:pt x="33672" y="9693"/>
                  </a:lnTo>
                  <a:lnTo>
                    <a:pt x="33588" y="9621"/>
                  </a:lnTo>
                  <a:lnTo>
                    <a:pt x="33517" y="9621"/>
                  </a:lnTo>
                  <a:cubicBezTo>
                    <a:pt x="33541" y="9657"/>
                    <a:pt x="33553" y="9681"/>
                    <a:pt x="33565" y="9716"/>
                  </a:cubicBezTo>
                  <a:lnTo>
                    <a:pt x="33731" y="9812"/>
                  </a:lnTo>
                  <a:lnTo>
                    <a:pt x="33755" y="9871"/>
                  </a:lnTo>
                  <a:lnTo>
                    <a:pt x="33553" y="9800"/>
                  </a:lnTo>
                  <a:lnTo>
                    <a:pt x="33493" y="9847"/>
                  </a:lnTo>
                  <a:lnTo>
                    <a:pt x="33148" y="9847"/>
                  </a:lnTo>
                  <a:lnTo>
                    <a:pt x="33076" y="9871"/>
                  </a:lnTo>
                  <a:lnTo>
                    <a:pt x="33160" y="9954"/>
                  </a:lnTo>
                  <a:lnTo>
                    <a:pt x="33160" y="10026"/>
                  </a:lnTo>
                  <a:lnTo>
                    <a:pt x="33076" y="10109"/>
                  </a:lnTo>
                  <a:lnTo>
                    <a:pt x="33124" y="10240"/>
                  </a:lnTo>
                  <a:lnTo>
                    <a:pt x="33065" y="10324"/>
                  </a:lnTo>
                  <a:lnTo>
                    <a:pt x="32838" y="10359"/>
                  </a:lnTo>
                  <a:lnTo>
                    <a:pt x="32803" y="10407"/>
                  </a:lnTo>
                  <a:lnTo>
                    <a:pt x="32660" y="10395"/>
                  </a:lnTo>
                  <a:lnTo>
                    <a:pt x="32600" y="10431"/>
                  </a:lnTo>
                  <a:cubicBezTo>
                    <a:pt x="32576" y="10407"/>
                    <a:pt x="32553" y="10371"/>
                    <a:pt x="32529" y="10335"/>
                  </a:cubicBezTo>
                  <a:lnTo>
                    <a:pt x="32362" y="10407"/>
                  </a:lnTo>
                  <a:lnTo>
                    <a:pt x="32243" y="10395"/>
                  </a:lnTo>
                  <a:lnTo>
                    <a:pt x="32005" y="10157"/>
                  </a:lnTo>
                  <a:lnTo>
                    <a:pt x="31755" y="9990"/>
                  </a:lnTo>
                  <a:lnTo>
                    <a:pt x="31660" y="9954"/>
                  </a:lnTo>
                  <a:cubicBezTo>
                    <a:pt x="31660" y="9919"/>
                    <a:pt x="31672" y="9883"/>
                    <a:pt x="31683" y="9835"/>
                  </a:cubicBezTo>
                  <a:lnTo>
                    <a:pt x="31719" y="9800"/>
                  </a:lnTo>
                  <a:lnTo>
                    <a:pt x="31791" y="9823"/>
                  </a:lnTo>
                  <a:lnTo>
                    <a:pt x="31850" y="9776"/>
                  </a:lnTo>
                  <a:cubicBezTo>
                    <a:pt x="31850" y="9752"/>
                    <a:pt x="31838" y="9740"/>
                    <a:pt x="31826" y="9728"/>
                  </a:cubicBezTo>
                  <a:lnTo>
                    <a:pt x="31898" y="9693"/>
                  </a:lnTo>
                  <a:lnTo>
                    <a:pt x="32100" y="9704"/>
                  </a:lnTo>
                  <a:lnTo>
                    <a:pt x="32160" y="9645"/>
                  </a:lnTo>
                  <a:lnTo>
                    <a:pt x="32386" y="9669"/>
                  </a:lnTo>
                  <a:lnTo>
                    <a:pt x="32410" y="9609"/>
                  </a:lnTo>
                  <a:lnTo>
                    <a:pt x="32243" y="9454"/>
                  </a:lnTo>
                  <a:lnTo>
                    <a:pt x="32231" y="9383"/>
                  </a:lnTo>
                  <a:lnTo>
                    <a:pt x="32076" y="9359"/>
                  </a:lnTo>
                  <a:lnTo>
                    <a:pt x="31957" y="9252"/>
                  </a:lnTo>
                  <a:lnTo>
                    <a:pt x="31969" y="9181"/>
                  </a:lnTo>
                  <a:cubicBezTo>
                    <a:pt x="31922" y="9157"/>
                    <a:pt x="31862" y="9121"/>
                    <a:pt x="31814" y="9097"/>
                  </a:cubicBezTo>
                  <a:lnTo>
                    <a:pt x="31481" y="9050"/>
                  </a:lnTo>
                  <a:lnTo>
                    <a:pt x="31243" y="9050"/>
                  </a:lnTo>
                  <a:lnTo>
                    <a:pt x="31136" y="9073"/>
                  </a:lnTo>
                  <a:lnTo>
                    <a:pt x="30981" y="9061"/>
                  </a:lnTo>
                  <a:lnTo>
                    <a:pt x="30731" y="8931"/>
                  </a:lnTo>
                  <a:lnTo>
                    <a:pt x="30588" y="8919"/>
                  </a:lnTo>
                  <a:lnTo>
                    <a:pt x="30588" y="8966"/>
                  </a:lnTo>
                  <a:lnTo>
                    <a:pt x="30886" y="9157"/>
                  </a:lnTo>
                  <a:lnTo>
                    <a:pt x="31064" y="9252"/>
                  </a:lnTo>
                  <a:cubicBezTo>
                    <a:pt x="31088" y="9312"/>
                    <a:pt x="31112" y="9371"/>
                    <a:pt x="31136" y="9431"/>
                  </a:cubicBezTo>
                  <a:cubicBezTo>
                    <a:pt x="31136" y="9466"/>
                    <a:pt x="31136" y="9490"/>
                    <a:pt x="31136" y="9526"/>
                  </a:cubicBezTo>
                  <a:lnTo>
                    <a:pt x="31195" y="9585"/>
                  </a:lnTo>
                  <a:lnTo>
                    <a:pt x="31136" y="9609"/>
                  </a:lnTo>
                  <a:cubicBezTo>
                    <a:pt x="31136" y="9633"/>
                    <a:pt x="31136" y="9657"/>
                    <a:pt x="31124" y="9681"/>
                  </a:cubicBezTo>
                  <a:cubicBezTo>
                    <a:pt x="31124" y="9704"/>
                    <a:pt x="31148" y="9728"/>
                    <a:pt x="31148" y="9740"/>
                  </a:cubicBezTo>
                  <a:lnTo>
                    <a:pt x="31100" y="9764"/>
                  </a:lnTo>
                  <a:cubicBezTo>
                    <a:pt x="31100" y="9823"/>
                    <a:pt x="31088" y="9883"/>
                    <a:pt x="31088" y="9943"/>
                  </a:cubicBezTo>
                  <a:cubicBezTo>
                    <a:pt x="31064" y="9978"/>
                    <a:pt x="31052" y="10014"/>
                    <a:pt x="31029" y="10050"/>
                  </a:cubicBezTo>
                  <a:cubicBezTo>
                    <a:pt x="31040" y="10085"/>
                    <a:pt x="31064" y="10121"/>
                    <a:pt x="31076" y="10157"/>
                  </a:cubicBezTo>
                  <a:lnTo>
                    <a:pt x="31267" y="10157"/>
                  </a:lnTo>
                  <a:lnTo>
                    <a:pt x="31398" y="10228"/>
                  </a:lnTo>
                  <a:lnTo>
                    <a:pt x="31481" y="10300"/>
                  </a:lnTo>
                  <a:cubicBezTo>
                    <a:pt x="31469" y="10312"/>
                    <a:pt x="31469" y="10324"/>
                    <a:pt x="31457" y="10335"/>
                  </a:cubicBezTo>
                  <a:lnTo>
                    <a:pt x="31469" y="10395"/>
                  </a:lnTo>
                  <a:lnTo>
                    <a:pt x="31445" y="10431"/>
                  </a:lnTo>
                  <a:lnTo>
                    <a:pt x="31445" y="10478"/>
                  </a:lnTo>
                  <a:lnTo>
                    <a:pt x="31505" y="10514"/>
                  </a:lnTo>
                  <a:cubicBezTo>
                    <a:pt x="31481" y="10526"/>
                    <a:pt x="31469" y="10550"/>
                    <a:pt x="31457" y="10562"/>
                  </a:cubicBezTo>
                  <a:cubicBezTo>
                    <a:pt x="31457" y="10633"/>
                    <a:pt x="31457" y="10693"/>
                    <a:pt x="31445" y="10752"/>
                  </a:cubicBezTo>
                  <a:lnTo>
                    <a:pt x="31386" y="10788"/>
                  </a:lnTo>
                  <a:lnTo>
                    <a:pt x="31457" y="10907"/>
                  </a:lnTo>
                  <a:lnTo>
                    <a:pt x="31457" y="11062"/>
                  </a:lnTo>
                  <a:lnTo>
                    <a:pt x="31386" y="11002"/>
                  </a:lnTo>
                  <a:lnTo>
                    <a:pt x="31350" y="10895"/>
                  </a:lnTo>
                  <a:lnTo>
                    <a:pt x="31195" y="10812"/>
                  </a:lnTo>
                  <a:lnTo>
                    <a:pt x="31040" y="10883"/>
                  </a:lnTo>
                  <a:lnTo>
                    <a:pt x="31064" y="10800"/>
                  </a:lnTo>
                  <a:lnTo>
                    <a:pt x="31005" y="10740"/>
                  </a:lnTo>
                  <a:lnTo>
                    <a:pt x="30802" y="10716"/>
                  </a:lnTo>
                  <a:lnTo>
                    <a:pt x="30624" y="10716"/>
                  </a:lnTo>
                  <a:lnTo>
                    <a:pt x="30505" y="10633"/>
                  </a:lnTo>
                  <a:lnTo>
                    <a:pt x="30350" y="10609"/>
                  </a:lnTo>
                  <a:lnTo>
                    <a:pt x="30255" y="10645"/>
                  </a:lnTo>
                  <a:lnTo>
                    <a:pt x="30100" y="10836"/>
                  </a:lnTo>
                  <a:cubicBezTo>
                    <a:pt x="30028" y="10859"/>
                    <a:pt x="29945" y="10895"/>
                    <a:pt x="29886" y="10919"/>
                  </a:cubicBezTo>
                  <a:lnTo>
                    <a:pt x="29731" y="10931"/>
                  </a:lnTo>
                  <a:lnTo>
                    <a:pt x="29624" y="10990"/>
                  </a:lnTo>
                  <a:cubicBezTo>
                    <a:pt x="29600" y="11026"/>
                    <a:pt x="29588" y="11050"/>
                    <a:pt x="29576" y="11086"/>
                  </a:cubicBezTo>
                  <a:lnTo>
                    <a:pt x="29421" y="11205"/>
                  </a:lnTo>
                  <a:lnTo>
                    <a:pt x="29243" y="11276"/>
                  </a:lnTo>
                  <a:cubicBezTo>
                    <a:pt x="29243" y="11300"/>
                    <a:pt x="29231" y="11324"/>
                    <a:pt x="29231" y="11347"/>
                  </a:cubicBezTo>
                  <a:cubicBezTo>
                    <a:pt x="29243" y="11383"/>
                    <a:pt x="29266" y="11431"/>
                    <a:pt x="29278" y="11467"/>
                  </a:cubicBezTo>
                  <a:lnTo>
                    <a:pt x="29540" y="11669"/>
                  </a:lnTo>
                  <a:cubicBezTo>
                    <a:pt x="29600" y="11728"/>
                    <a:pt x="29647" y="11788"/>
                    <a:pt x="29695" y="11848"/>
                  </a:cubicBezTo>
                  <a:lnTo>
                    <a:pt x="29588" y="11907"/>
                  </a:lnTo>
                  <a:lnTo>
                    <a:pt x="29493" y="11907"/>
                  </a:lnTo>
                  <a:lnTo>
                    <a:pt x="29493" y="11990"/>
                  </a:lnTo>
                  <a:lnTo>
                    <a:pt x="29386" y="12050"/>
                  </a:lnTo>
                  <a:lnTo>
                    <a:pt x="29314" y="12109"/>
                  </a:lnTo>
                  <a:lnTo>
                    <a:pt x="29147" y="11990"/>
                  </a:lnTo>
                  <a:lnTo>
                    <a:pt x="28766" y="11848"/>
                  </a:lnTo>
                  <a:lnTo>
                    <a:pt x="28624" y="11824"/>
                  </a:lnTo>
                  <a:lnTo>
                    <a:pt x="28588" y="11776"/>
                  </a:lnTo>
                  <a:lnTo>
                    <a:pt x="28362" y="11752"/>
                  </a:lnTo>
                  <a:lnTo>
                    <a:pt x="28254" y="11681"/>
                  </a:lnTo>
                  <a:lnTo>
                    <a:pt x="28135" y="11574"/>
                  </a:lnTo>
                  <a:lnTo>
                    <a:pt x="27957" y="11538"/>
                  </a:lnTo>
                  <a:lnTo>
                    <a:pt x="27826" y="11467"/>
                  </a:lnTo>
                  <a:lnTo>
                    <a:pt x="27671" y="11467"/>
                  </a:lnTo>
                  <a:cubicBezTo>
                    <a:pt x="27659" y="11478"/>
                    <a:pt x="27647" y="11502"/>
                    <a:pt x="27635" y="11514"/>
                  </a:cubicBezTo>
                  <a:lnTo>
                    <a:pt x="27671" y="11574"/>
                  </a:lnTo>
                  <a:lnTo>
                    <a:pt x="27647" y="11609"/>
                  </a:lnTo>
                  <a:cubicBezTo>
                    <a:pt x="27659" y="11633"/>
                    <a:pt x="27671" y="11645"/>
                    <a:pt x="27683" y="11657"/>
                  </a:cubicBezTo>
                  <a:lnTo>
                    <a:pt x="27600" y="11705"/>
                  </a:lnTo>
                  <a:lnTo>
                    <a:pt x="27481" y="11693"/>
                  </a:lnTo>
                  <a:lnTo>
                    <a:pt x="27481" y="11693"/>
                  </a:lnTo>
                  <a:lnTo>
                    <a:pt x="27552" y="11812"/>
                  </a:lnTo>
                  <a:cubicBezTo>
                    <a:pt x="27564" y="11836"/>
                    <a:pt x="27576" y="11871"/>
                    <a:pt x="27588" y="11895"/>
                  </a:cubicBezTo>
                  <a:lnTo>
                    <a:pt x="27754" y="11967"/>
                  </a:lnTo>
                  <a:cubicBezTo>
                    <a:pt x="27790" y="12002"/>
                    <a:pt x="27826" y="12026"/>
                    <a:pt x="27862" y="12062"/>
                  </a:cubicBezTo>
                  <a:lnTo>
                    <a:pt x="28004" y="12121"/>
                  </a:lnTo>
                  <a:lnTo>
                    <a:pt x="28123" y="12098"/>
                  </a:lnTo>
                  <a:lnTo>
                    <a:pt x="28195" y="12109"/>
                  </a:lnTo>
                  <a:lnTo>
                    <a:pt x="28302" y="12062"/>
                  </a:lnTo>
                  <a:cubicBezTo>
                    <a:pt x="28302" y="12086"/>
                    <a:pt x="28302" y="12109"/>
                    <a:pt x="28314" y="12133"/>
                  </a:cubicBezTo>
                  <a:lnTo>
                    <a:pt x="28445" y="12181"/>
                  </a:lnTo>
                  <a:cubicBezTo>
                    <a:pt x="28445" y="12193"/>
                    <a:pt x="28445" y="12193"/>
                    <a:pt x="28445" y="12205"/>
                  </a:cubicBezTo>
                  <a:lnTo>
                    <a:pt x="28397" y="12240"/>
                  </a:lnTo>
                  <a:lnTo>
                    <a:pt x="28493" y="12300"/>
                  </a:lnTo>
                  <a:cubicBezTo>
                    <a:pt x="28493" y="12348"/>
                    <a:pt x="28481" y="12395"/>
                    <a:pt x="28469" y="12431"/>
                  </a:cubicBezTo>
                  <a:lnTo>
                    <a:pt x="28397" y="12443"/>
                  </a:lnTo>
                  <a:lnTo>
                    <a:pt x="28290" y="12443"/>
                  </a:lnTo>
                  <a:lnTo>
                    <a:pt x="28147" y="12538"/>
                  </a:lnTo>
                  <a:lnTo>
                    <a:pt x="28076" y="12538"/>
                  </a:lnTo>
                  <a:lnTo>
                    <a:pt x="27969" y="12455"/>
                  </a:lnTo>
                  <a:lnTo>
                    <a:pt x="27790" y="12443"/>
                  </a:lnTo>
                  <a:lnTo>
                    <a:pt x="27707" y="12395"/>
                  </a:lnTo>
                  <a:lnTo>
                    <a:pt x="27516" y="12383"/>
                  </a:lnTo>
                  <a:lnTo>
                    <a:pt x="27457" y="12348"/>
                  </a:lnTo>
                  <a:lnTo>
                    <a:pt x="27457" y="12240"/>
                  </a:lnTo>
                  <a:lnTo>
                    <a:pt x="27350" y="12193"/>
                  </a:lnTo>
                  <a:lnTo>
                    <a:pt x="27266" y="12109"/>
                  </a:lnTo>
                  <a:lnTo>
                    <a:pt x="27219" y="12109"/>
                  </a:lnTo>
                  <a:lnTo>
                    <a:pt x="27100" y="12169"/>
                  </a:lnTo>
                  <a:lnTo>
                    <a:pt x="26849" y="12098"/>
                  </a:lnTo>
                  <a:lnTo>
                    <a:pt x="26802" y="12026"/>
                  </a:lnTo>
                  <a:lnTo>
                    <a:pt x="26742" y="11979"/>
                  </a:lnTo>
                  <a:cubicBezTo>
                    <a:pt x="26766" y="11955"/>
                    <a:pt x="26778" y="11931"/>
                    <a:pt x="26802" y="11919"/>
                  </a:cubicBezTo>
                  <a:lnTo>
                    <a:pt x="26778" y="11824"/>
                  </a:lnTo>
                  <a:lnTo>
                    <a:pt x="26778" y="11740"/>
                  </a:lnTo>
                  <a:lnTo>
                    <a:pt x="26695" y="11693"/>
                  </a:lnTo>
                  <a:cubicBezTo>
                    <a:pt x="26230" y="12371"/>
                    <a:pt x="26207" y="13300"/>
                    <a:pt x="26266" y="14086"/>
                  </a:cubicBezTo>
                  <a:cubicBezTo>
                    <a:pt x="26349" y="15015"/>
                    <a:pt x="26552" y="15919"/>
                    <a:pt x="26885" y="16789"/>
                  </a:cubicBezTo>
                  <a:cubicBezTo>
                    <a:pt x="27183" y="17563"/>
                    <a:pt x="27600" y="18289"/>
                    <a:pt x="27981" y="19039"/>
                  </a:cubicBezTo>
                  <a:cubicBezTo>
                    <a:pt x="28540" y="20122"/>
                    <a:pt x="29183" y="21492"/>
                    <a:pt x="29135" y="22766"/>
                  </a:cubicBezTo>
                  <a:lnTo>
                    <a:pt x="29183" y="22766"/>
                  </a:lnTo>
                  <a:lnTo>
                    <a:pt x="29219" y="22777"/>
                  </a:lnTo>
                  <a:lnTo>
                    <a:pt x="29362" y="22694"/>
                  </a:lnTo>
                  <a:cubicBezTo>
                    <a:pt x="29386" y="22670"/>
                    <a:pt x="29409" y="22658"/>
                    <a:pt x="29421" y="22635"/>
                  </a:cubicBezTo>
                  <a:lnTo>
                    <a:pt x="29564" y="22635"/>
                  </a:lnTo>
                  <a:lnTo>
                    <a:pt x="29612" y="22575"/>
                  </a:lnTo>
                  <a:lnTo>
                    <a:pt x="29695" y="22539"/>
                  </a:lnTo>
                  <a:lnTo>
                    <a:pt x="29838" y="22563"/>
                  </a:lnTo>
                  <a:lnTo>
                    <a:pt x="29993" y="22527"/>
                  </a:lnTo>
                  <a:lnTo>
                    <a:pt x="30052" y="22539"/>
                  </a:lnTo>
                  <a:cubicBezTo>
                    <a:pt x="30052" y="22551"/>
                    <a:pt x="30052" y="22563"/>
                    <a:pt x="30064" y="22587"/>
                  </a:cubicBezTo>
                  <a:lnTo>
                    <a:pt x="30183" y="22563"/>
                  </a:lnTo>
                  <a:lnTo>
                    <a:pt x="30207" y="22563"/>
                  </a:lnTo>
                  <a:lnTo>
                    <a:pt x="30326" y="22587"/>
                  </a:lnTo>
                  <a:lnTo>
                    <a:pt x="30457" y="22539"/>
                  </a:lnTo>
                  <a:lnTo>
                    <a:pt x="30624" y="22539"/>
                  </a:lnTo>
                  <a:lnTo>
                    <a:pt x="30648" y="22587"/>
                  </a:lnTo>
                  <a:lnTo>
                    <a:pt x="30612" y="22646"/>
                  </a:lnTo>
                  <a:lnTo>
                    <a:pt x="30290" y="22730"/>
                  </a:lnTo>
                  <a:lnTo>
                    <a:pt x="30159" y="22777"/>
                  </a:lnTo>
                  <a:lnTo>
                    <a:pt x="30207" y="22825"/>
                  </a:lnTo>
                  <a:lnTo>
                    <a:pt x="30290" y="22825"/>
                  </a:lnTo>
                  <a:cubicBezTo>
                    <a:pt x="30267" y="22849"/>
                    <a:pt x="30231" y="22861"/>
                    <a:pt x="30207" y="22885"/>
                  </a:cubicBezTo>
                  <a:lnTo>
                    <a:pt x="30064" y="22849"/>
                  </a:lnTo>
                  <a:lnTo>
                    <a:pt x="29850" y="22849"/>
                  </a:lnTo>
                  <a:lnTo>
                    <a:pt x="29921" y="22980"/>
                  </a:lnTo>
                  <a:cubicBezTo>
                    <a:pt x="29957" y="22992"/>
                    <a:pt x="29981" y="23016"/>
                    <a:pt x="30005" y="23039"/>
                  </a:cubicBezTo>
                  <a:lnTo>
                    <a:pt x="30076" y="23004"/>
                  </a:lnTo>
                  <a:lnTo>
                    <a:pt x="30100" y="23051"/>
                  </a:lnTo>
                  <a:lnTo>
                    <a:pt x="30219" y="23087"/>
                  </a:lnTo>
                  <a:cubicBezTo>
                    <a:pt x="30219" y="23099"/>
                    <a:pt x="30219" y="23111"/>
                    <a:pt x="30219" y="23123"/>
                  </a:cubicBezTo>
                  <a:lnTo>
                    <a:pt x="30136" y="23123"/>
                  </a:lnTo>
                  <a:lnTo>
                    <a:pt x="30088" y="23170"/>
                  </a:lnTo>
                  <a:lnTo>
                    <a:pt x="30005" y="23147"/>
                  </a:lnTo>
                  <a:lnTo>
                    <a:pt x="29957" y="23182"/>
                  </a:lnTo>
                  <a:lnTo>
                    <a:pt x="29957" y="23206"/>
                  </a:lnTo>
                  <a:lnTo>
                    <a:pt x="29826" y="23289"/>
                  </a:lnTo>
                  <a:lnTo>
                    <a:pt x="29814" y="23361"/>
                  </a:lnTo>
                  <a:lnTo>
                    <a:pt x="29874" y="23397"/>
                  </a:lnTo>
                  <a:cubicBezTo>
                    <a:pt x="29862" y="23432"/>
                    <a:pt x="29850" y="23480"/>
                    <a:pt x="29838" y="23516"/>
                  </a:cubicBezTo>
                  <a:lnTo>
                    <a:pt x="29719" y="23492"/>
                  </a:lnTo>
                  <a:lnTo>
                    <a:pt x="29695" y="23504"/>
                  </a:lnTo>
                  <a:lnTo>
                    <a:pt x="29600" y="23444"/>
                  </a:lnTo>
                  <a:lnTo>
                    <a:pt x="29469" y="23408"/>
                  </a:lnTo>
                  <a:cubicBezTo>
                    <a:pt x="29469" y="23420"/>
                    <a:pt x="29469" y="23444"/>
                    <a:pt x="29469" y="23444"/>
                  </a:cubicBezTo>
                  <a:lnTo>
                    <a:pt x="29505" y="23516"/>
                  </a:lnTo>
                  <a:lnTo>
                    <a:pt x="29421" y="23528"/>
                  </a:lnTo>
                  <a:lnTo>
                    <a:pt x="29338" y="23575"/>
                  </a:lnTo>
                  <a:lnTo>
                    <a:pt x="29469" y="23599"/>
                  </a:lnTo>
                  <a:lnTo>
                    <a:pt x="29540" y="23599"/>
                  </a:lnTo>
                  <a:lnTo>
                    <a:pt x="29683" y="23694"/>
                  </a:lnTo>
                  <a:lnTo>
                    <a:pt x="29683" y="23766"/>
                  </a:lnTo>
                  <a:lnTo>
                    <a:pt x="29814" y="23861"/>
                  </a:lnTo>
                  <a:lnTo>
                    <a:pt x="30028" y="23861"/>
                  </a:lnTo>
                  <a:lnTo>
                    <a:pt x="30255" y="23980"/>
                  </a:lnTo>
                  <a:lnTo>
                    <a:pt x="30398" y="24016"/>
                  </a:lnTo>
                  <a:lnTo>
                    <a:pt x="30767" y="24242"/>
                  </a:lnTo>
                  <a:lnTo>
                    <a:pt x="30838" y="24349"/>
                  </a:lnTo>
                  <a:lnTo>
                    <a:pt x="30933" y="24385"/>
                  </a:lnTo>
                  <a:cubicBezTo>
                    <a:pt x="30945" y="24397"/>
                    <a:pt x="30957" y="24421"/>
                    <a:pt x="30969" y="24432"/>
                  </a:cubicBezTo>
                  <a:lnTo>
                    <a:pt x="31052" y="24492"/>
                  </a:lnTo>
                  <a:lnTo>
                    <a:pt x="31148" y="24504"/>
                  </a:lnTo>
                  <a:lnTo>
                    <a:pt x="31183" y="24563"/>
                  </a:lnTo>
                  <a:lnTo>
                    <a:pt x="31291" y="24611"/>
                  </a:lnTo>
                  <a:lnTo>
                    <a:pt x="31350" y="24611"/>
                  </a:lnTo>
                  <a:lnTo>
                    <a:pt x="31433" y="24706"/>
                  </a:lnTo>
                  <a:lnTo>
                    <a:pt x="31552" y="24730"/>
                  </a:lnTo>
                  <a:lnTo>
                    <a:pt x="31612" y="24754"/>
                  </a:lnTo>
                  <a:lnTo>
                    <a:pt x="31672" y="24730"/>
                  </a:lnTo>
                  <a:lnTo>
                    <a:pt x="31826" y="24837"/>
                  </a:lnTo>
                  <a:lnTo>
                    <a:pt x="31826" y="24897"/>
                  </a:lnTo>
                  <a:lnTo>
                    <a:pt x="31969" y="24921"/>
                  </a:lnTo>
                  <a:cubicBezTo>
                    <a:pt x="32005" y="24968"/>
                    <a:pt x="32041" y="25016"/>
                    <a:pt x="32088" y="25063"/>
                  </a:cubicBezTo>
                  <a:lnTo>
                    <a:pt x="32148" y="25135"/>
                  </a:lnTo>
                  <a:lnTo>
                    <a:pt x="32160" y="25302"/>
                  </a:lnTo>
                  <a:cubicBezTo>
                    <a:pt x="32195" y="25349"/>
                    <a:pt x="32219" y="25397"/>
                    <a:pt x="32255" y="25444"/>
                  </a:cubicBezTo>
                  <a:lnTo>
                    <a:pt x="32207" y="25480"/>
                  </a:lnTo>
                  <a:lnTo>
                    <a:pt x="32219" y="25552"/>
                  </a:lnTo>
                  <a:cubicBezTo>
                    <a:pt x="32219" y="25552"/>
                    <a:pt x="32219" y="25552"/>
                    <a:pt x="32219" y="25564"/>
                  </a:cubicBezTo>
                  <a:lnTo>
                    <a:pt x="32207" y="25575"/>
                  </a:lnTo>
                  <a:lnTo>
                    <a:pt x="32172" y="25599"/>
                  </a:lnTo>
                  <a:cubicBezTo>
                    <a:pt x="32148" y="25635"/>
                    <a:pt x="32124" y="25659"/>
                    <a:pt x="32100" y="25694"/>
                  </a:cubicBezTo>
                  <a:lnTo>
                    <a:pt x="31945" y="25742"/>
                  </a:lnTo>
                  <a:lnTo>
                    <a:pt x="31743" y="25790"/>
                  </a:lnTo>
                  <a:lnTo>
                    <a:pt x="31707" y="25849"/>
                  </a:lnTo>
                  <a:lnTo>
                    <a:pt x="31517" y="25837"/>
                  </a:lnTo>
                  <a:lnTo>
                    <a:pt x="31445" y="25873"/>
                  </a:lnTo>
                  <a:lnTo>
                    <a:pt x="31207" y="25814"/>
                  </a:lnTo>
                  <a:lnTo>
                    <a:pt x="31136" y="25778"/>
                  </a:lnTo>
                  <a:lnTo>
                    <a:pt x="31052" y="25778"/>
                  </a:lnTo>
                  <a:lnTo>
                    <a:pt x="31017" y="25754"/>
                  </a:lnTo>
                  <a:lnTo>
                    <a:pt x="30898" y="25766"/>
                  </a:lnTo>
                  <a:lnTo>
                    <a:pt x="30683" y="25766"/>
                  </a:lnTo>
                  <a:lnTo>
                    <a:pt x="30433" y="25814"/>
                  </a:lnTo>
                  <a:lnTo>
                    <a:pt x="30231" y="25766"/>
                  </a:lnTo>
                  <a:lnTo>
                    <a:pt x="30112" y="25694"/>
                  </a:lnTo>
                  <a:lnTo>
                    <a:pt x="30028" y="25718"/>
                  </a:lnTo>
                  <a:lnTo>
                    <a:pt x="29814" y="25623"/>
                  </a:lnTo>
                  <a:lnTo>
                    <a:pt x="29695" y="25599"/>
                  </a:lnTo>
                  <a:lnTo>
                    <a:pt x="29505" y="25492"/>
                  </a:lnTo>
                  <a:lnTo>
                    <a:pt x="29445" y="25492"/>
                  </a:lnTo>
                  <a:lnTo>
                    <a:pt x="29386" y="25540"/>
                  </a:lnTo>
                  <a:lnTo>
                    <a:pt x="29290" y="25516"/>
                  </a:lnTo>
                  <a:cubicBezTo>
                    <a:pt x="29255" y="25480"/>
                    <a:pt x="29219" y="25444"/>
                    <a:pt x="29195" y="25409"/>
                  </a:cubicBezTo>
                  <a:lnTo>
                    <a:pt x="29171" y="25313"/>
                  </a:lnTo>
                  <a:lnTo>
                    <a:pt x="29088" y="25254"/>
                  </a:lnTo>
                  <a:lnTo>
                    <a:pt x="29016" y="25254"/>
                  </a:lnTo>
                  <a:lnTo>
                    <a:pt x="28874" y="25337"/>
                  </a:lnTo>
                  <a:lnTo>
                    <a:pt x="28826" y="25313"/>
                  </a:lnTo>
                  <a:lnTo>
                    <a:pt x="28766" y="25337"/>
                  </a:lnTo>
                  <a:lnTo>
                    <a:pt x="28564" y="25194"/>
                  </a:lnTo>
                  <a:cubicBezTo>
                    <a:pt x="28564" y="25159"/>
                    <a:pt x="28552" y="25135"/>
                    <a:pt x="28552" y="25111"/>
                  </a:cubicBezTo>
                  <a:lnTo>
                    <a:pt x="28516" y="25099"/>
                  </a:lnTo>
                  <a:lnTo>
                    <a:pt x="28362" y="25135"/>
                  </a:lnTo>
                  <a:lnTo>
                    <a:pt x="28183" y="25123"/>
                  </a:lnTo>
                  <a:lnTo>
                    <a:pt x="28088" y="25087"/>
                  </a:lnTo>
                  <a:lnTo>
                    <a:pt x="27969" y="25111"/>
                  </a:lnTo>
                  <a:lnTo>
                    <a:pt x="27683" y="25075"/>
                  </a:lnTo>
                  <a:lnTo>
                    <a:pt x="27540" y="25087"/>
                  </a:lnTo>
                  <a:lnTo>
                    <a:pt x="27254" y="25147"/>
                  </a:lnTo>
                  <a:lnTo>
                    <a:pt x="27135" y="25147"/>
                  </a:lnTo>
                  <a:lnTo>
                    <a:pt x="26909" y="25171"/>
                  </a:lnTo>
                  <a:lnTo>
                    <a:pt x="26849" y="25218"/>
                  </a:lnTo>
                  <a:lnTo>
                    <a:pt x="26742" y="25230"/>
                  </a:lnTo>
                  <a:lnTo>
                    <a:pt x="26635" y="25302"/>
                  </a:lnTo>
                  <a:lnTo>
                    <a:pt x="26588" y="25313"/>
                  </a:lnTo>
                  <a:lnTo>
                    <a:pt x="26516" y="25409"/>
                  </a:lnTo>
                  <a:lnTo>
                    <a:pt x="26468" y="25433"/>
                  </a:lnTo>
                  <a:cubicBezTo>
                    <a:pt x="26468" y="25444"/>
                    <a:pt x="26468" y="25456"/>
                    <a:pt x="26468" y="25468"/>
                  </a:cubicBezTo>
                  <a:lnTo>
                    <a:pt x="26266" y="25468"/>
                  </a:lnTo>
                  <a:lnTo>
                    <a:pt x="25957" y="25373"/>
                  </a:lnTo>
                  <a:lnTo>
                    <a:pt x="25861" y="25373"/>
                  </a:lnTo>
                  <a:lnTo>
                    <a:pt x="25778" y="25409"/>
                  </a:lnTo>
                  <a:lnTo>
                    <a:pt x="25659" y="25385"/>
                  </a:lnTo>
                  <a:lnTo>
                    <a:pt x="25480" y="25397"/>
                  </a:lnTo>
                  <a:lnTo>
                    <a:pt x="25385" y="25373"/>
                  </a:lnTo>
                  <a:lnTo>
                    <a:pt x="25242" y="25397"/>
                  </a:lnTo>
                  <a:lnTo>
                    <a:pt x="25206" y="25444"/>
                  </a:lnTo>
                  <a:lnTo>
                    <a:pt x="25302" y="25575"/>
                  </a:lnTo>
                  <a:lnTo>
                    <a:pt x="25468" y="25587"/>
                  </a:lnTo>
                  <a:lnTo>
                    <a:pt x="25611" y="25611"/>
                  </a:lnTo>
                  <a:lnTo>
                    <a:pt x="25587" y="25659"/>
                  </a:lnTo>
                  <a:lnTo>
                    <a:pt x="25349" y="25647"/>
                  </a:lnTo>
                  <a:lnTo>
                    <a:pt x="25135" y="25671"/>
                  </a:lnTo>
                  <a:lnTo>
                    <a:pt x="25052" y="25742"/>
                  </a:lnTo>
                  <a:lnTo>
                    <a:pt x="25087" y="25778"/>
                  </a:lnTo>
                  <a:lnTo>
                    <a:pt x="25206" y="25766"/>
                  </a:lnTo>
                  <a:lnTo>
                    <a:pt x="25242" y="25814"/>
                  </a:lnTo>
                  <a:lnTo>
                    <a:pt x="25159" y="25825"/>
                  </a:lnTo>
                  <a:lnTo>
                    <a:pt x="24885" y="25814"/>
                  </a:lnTo>
                  <a:lnTo>
                    <a:pt x="24766" y="25766"/>
                  </a:lnTo>
                  <a:lnTo>
                    <a:pt x="24635" y="25802"/>
                  </a:lnTo>
                  <a:cubicBezTo>
                    <a:pt x="24611" y="25778"/>
                    <a:pt x="24587" y="25754"/>
                    <a:pt x="24563" y="25730"/>
                  </a:cubicBezTo>
                  <a:lnTo>
                    <a:pt x="24492" y="25730"/>
                  </a:lnTo>
                  <a:lnTo>
                    <a:pt x="24385" y="25802"/>
                  </a:lnTo>
                  <a:lnTo>
                    <a:pt x="24290" y="25790"/>
                  </a:lnTo>
                  <a:lnTo>
                    <a:pt x="24147" y="25706"/>
                  </a:lnTo>
                  <a:lnTo>
                    <a:pt x="24016" y="25706"/>
                  </a:lnTo>
                  <a:lnTo>
                    <a:pt x="23742" y="25837"/>
                  </a:lnTo>
                  <a:lnTo>
                    <a:pt x="23694" y="25909"/>
                  </a:lnTo>
                  <a:lnTo>
                    <a:pt x="23647" y="25980"/>
                  </a:lnTo>
                  <a:lnTo>
                    <a:pt x="23682" y="26028"/>
                  </a:lnTo>
                  <a:lnTo>
                    <a:pt x="23682" y="26111"/>
                  </a:lnTo>
                  <a:lnTo>
                    <a:pt x="23635" y="26147"/>
                  </a:lnTo>
                  <a:lnTo>
                    <a:pt x="23671" y="26195"/>
                  </a:lnTo>
                  <a:lnTo>
                    <a:pt x="23825" y="26171"/>
                  </a:lnTo>
                  <a:lnTo>
                    <a:pt x="23873" y="26183"/>
                  </a:lnTo>
                  <a:lnTo>
                    <a:pt x="23992" y="26171"/>
                  </a:lnTo>
                  <a:lnTo>
                    <a:pt x="24135" y="26183"/>
                  </a:lnTo>
                  <a:lnTo>
                    <a:pt x="23992" y="26266"/>
                  </a:lnTo>
                  <a:cubicBezTo>
                    <a:pt x="23992" y="26290"/>
                    <a:pt x="24004" y="26302"/>
                    <a:pt x="24004" y="26326"/>
                  </a:cubicBezTo>
                  <a:lnTo>
                    <a:pt x="24063" y="26397"/>
                  </a:lnTo>
                  <a:lnTo>
                    <a:pt x="24063" y="26445"/>
                  </a:lnTo>
                  <a:lnTo>
                    <a:pt x="24040" y="26480"/>
                  </a:lnTo>
                  <a:lnTo>
                    <a:pt x="24087" y="26492"/>
                  </a:lnTo>
                  <a:lnTo>
                    <a:pt x="24194" y="26456"/>
                  </a:lnTo>
                  <a:cubicBezTo>
                    <a:pt x="24194" y="26468"/>
                    <a:pt x="24194" y="26480"/>
                    <a:pt x="24194" y="26492"/>
                  </a:cubicBezTo>
                  <a:lnTo>
                    <a:pt x="24111" y="26540"/>
                  </a:lnTo>
                  <a:lnTo>
                    <a:pt x="23968" y="26599"/>
                  </a:lnTo>
                  <a:lnTo>
                    <a:pt x="24016" y="26623"/>
                  </a:lnTo>
                  <a:lnTo>
                    <a:pt x="24099" y="26635"/>
                  </a:lnTo>
                  <a:lnTo>
                    <a:pt x="24016" y="26671"/>
                  </a:lnTo>
                  <a:lnTo>
                    <a:pt x="23956" y="26742"/>
                  </a:lnTo>
                  <a:lnTo>
                    <a:pt x="23897" y="26742"/>
                  </a:lnTo>
                  <a:lnTo>
                    <a:pt x="23837" y="26623"/>
                  </a:lnTo>
                  <a:lnTo>
                    <a:pt x="23801" y="26611"/>
                  </a:lnTo>
                  <a:cubicBezTo>
                    <a:pt x="23790" y="26635"/>
                    <a:pt x="23778" y="26659"/>
                    <a:pt x="23778" y="26683"/>
                  </a:cubicBezTo>
                  <a:cubicBezTo>
                    <a:pt x="23790" y="26707"/>
                    <a:pt x="23801" y="26730"/>
                    <a:pt x="23813" y="26754"/>
                  </a:cubicBezTo>
                  <a:lnTo>
                    <a:pt x="23754" y="26790"/>
                  </a:lnTo>
                  <a:lnTo>
                    <a:pt x="23766" y="26849"/>
                  </a:lnTo>
                  <a:lnTo>
                    <a:pt x="23861" y="26897"/>
                  </a:lnTo>
                  <a:lnTo>
                    <a:pt x="23885" y="26861"/>
                  </a:lnTo>
                  <a:lnTo>
                    <a:pt x="24004" y="26945"/>
                  </a:lnTo>
                  <a:lnTo>
                    <a:pt x="24087" y="26933"/>
                  </a:lnTo>
                  <a:lnTo>
                    <a:pt x="24218" y="26992"/>
                  </a:lnTo>
                  <a:lnTo>
                    <a:pt x="24242" y="27088"/>
                  </a:lnTo>
                  <a:lnTo>
                    <a:pt x="24147" y="27147"/>
                  </a:lnTo>
                  <a:lnTo>
                    <a:pt x="24218" y="27207"/>
                  </a:lnTo>
                  <a:lnTo>
                    <a:pt x="24218" y="27254"/>
                  </a:lnTo>
                  <a:lnTo>
                    <a:pt x="24302" y="27254"/>
                  </a:lnTo>
                  <a:lnTo>
                    <a:pt x="24433" y="27361"/>
                  </a:lnTo>
                  <a:cubicBezTo>
                    <a:pt x="24421" y="27385"/>
                    <a:pt x="24397" y="27397"/>
                    <a:pt x="24385" y="27421"/>
                  </a:cubicBezTo>
                  <a:lnTo>
                    <a:pt x="24290" y="27397"/>
                  </a:lnTo>
                  <a:cubicBezTo>
                    <a:pt x="24278" y="27409"/>
                    <a:pt x="24278" y="27433"/>
                    <a:pt x="24266" y="27445"/>
                  </a:cubicBezTo>
                  <a:lnTo>
                    <a:pt x="24337" y="27469"/>
                  </a:lnTo>
                  <a:lnTo>
                    <a:pt x="24516" y="27445"/>
                  </a:lnTo>
                  <a:lnTo>
                    <a:pt x="24766" y="27457"/>
                  </a:lnTo>
                  <a:cubicBezTo>
                    <a:pt x="24754" y="27469"/>
                    <a:pt x="24754" y="27480"/>
                    <a:pt x="24742" y="27492"/>
                  </a:cubicBezTo>
                  <a:lnTo>
                    <a:pt x="24683" y="27528"/>
                  </a:lnTo>
                  <a:lnTo>
                    <a:pt x="24552" y="27564"/>
                  </a:lnTo>
                  <a:lnTo>
                    <a:pt x="24373" y="27552"/>
                  </a:lnTo>
                  <a:lnTo>
                    <a:pt x="24325" y="27588"/>
                  </a:lnTo>
                  <a:lnTo>
                    <a:pt x="24385" y="27611"/>
                  </a:lnTo>
                  <a:lnTo>
                    <a:pt x="24492" y="27588"/>
                  </a:lnTo>
                  <a:lnTo>
                    <a:pt x="24623" y="27588"/>
                  </a:lnTo>
                  <a:lnTo>
                    <a:pt x="24683" y="27576"/>
                  </a:lnTo>
                  <a:lnTo>
                    <a:pt x="24683" y="27635"/>
                  </a:lnTo>
                  <a:lnTo>
                    <a:pt x="24718" y="27659"/>
                  </a:lnTo>
                  <a:lnTo>
                    <a:pt x="24790" y="27599"/>
                  </a:lnTo>
                  <a:lnTo>
                    <a:pt x="24873" y="27540"/>
                  </a:lnTo>
                  <a:lnTo>
                    <a:pt x="24956" y="27540"/>
                  </a:lnTo>
                  <a:lnTo>
                    <a:pt x="25004" y="27588"/>
                  </a:lnTo>
                  <a:lnTo>
                    <a:pt x="25075" y="27588"/>
                  </a:lnTo>
                  <a:lnTo>
                    <a:pt x="25183" y="27647"/>
                  </a:lnTo>
                  <a:lnTo>
                    <a:pt x="25242" y="27588"/>
                  </a:lnTo>
                  <a:lnTo>
                    <a:pt x="25337" y="27611"/>
                  </a:lnTo>
                  <a:cubicBezTo>
                    <a:pt x="25337" y="27623"/>
                    <a:pt x="25325" y="27635"/>
                    <a:pt x="25314" y="27647"/>
                  </a:cubicBezTo>
                  <a:lnTo>
                    <a:pt x="25266" y="27659"/>
                  </a:lnTo>
                  <a:lnTo>
                    <a:pt x="25325" y="27719"/>
                  </a:lnTo>
                  <a:cubicBezTo>
                    <a:pt x="25325" y="27742"/>
                    <a:pt x="25325" y="27754"/>
                    <a:pt x="25325" y="27778"/>
                  </a:cubicBezTo>
                  <a:lnTo>
                    <a:pt x="25445" y="27850"/>
                  </a:lnTo>
                  <a:lnTo>
                    <a:pt x="25492" y="27838"/>
                  </a:lnTo>
                  <a:lnTo>
                    <a:pt x="25623" y="27885"/>
                  </a:lnTo>
                  <a:lnTo>
                    <a:pt x="25766" y="27885"/>
                  </a:lnTo>
                  <a:lnTo>
                    <a:pt x="25837" y="27850"/>
                  </a:lnTo>
                  <a:lnTo>
                    <a:pt x="25957" y="27850"/>
                  </a:lnTo>
                  <a:lnTo>
                    <a:pt x="26028" y="27814"/>
                  </a:lnTo>
                  <a:lnTo>
                    <a:pt x="26123" y="27850"/>
                  </a:lnTo>
                  <a:cubicBezTo>
                    <a:pt x="26147" y="27850"/>
                    <a:pt x="26171" y="27838"/>
                    <a:pt x="26195" y="27838"/>
                  </a:cubicBezTo>
                  <a:lnTo>
                    <a:pt x="26195" y="27730"/>
                  </a:lnTo>
                  <a:cubicBezTo>
                    <a:pt x="26195" y="27707"/>
                    <a:pt x="26207" y="27707"/>
                    <a:pt x="26218" y="27683"/>
                  </a:cubicBezTo>
                  <a:cubicBezTo>
                    <a:pt x="26230" y="27671"/>
                    <a:pt x="26207" y="27623"/>
                    <a:pt x="26207" y="27599"/>
                  </a:cubicBezTo>
                  <a:lnTo>
                    <a:pt x="26445" y="27599"/>
                  </a:lnTo>
                  <a:lnTo>
                    <a:pt x="26659" y="27623"/>
                  </a:lnTo>
                  <a:lnTo>
                    <a:pt x="26933" y="27742"/>
                  </a:lnTo>
                  <a:lnTo>
                    <a:pt x="27040" y="27754"/>
                  </a:lnTo>
                  <a:lnTo>
                    <a:pt x="27207" y="27933"/>
                  </a:lnTo>
                  <a:lnTo>
                    <a:pt x="27350" y="28016"/>
                  </a:lnTo>
                  <a:lnTo>
                    <a:pt x="27885" y="28004"/>
                  </a:lnTo>
                  <a:lnTo>
                    <a:pt x="28040" y="27969"/>
                  </a:lnTo>
                  <a:lnTo>
                    <a:pt x="28100" y="27969"/>
                  </a:lnTo>
                  <a:lnTo>
                    <a:pt x="28123" y="27992"/>
                  </a:lnTo>
                  <a:lnTo>
                    <a:pt x="28207" y="27957"/>
                  </a:lnTo>
                  <a:lnTo>
                    <a:pt x="28231" y="27897"/>
                  </a:lnTo>
                  <a:lnTo>
                    <a:pt x="28504" y="27719"/>
                  </a:lnTo>
                  <a:lnTo>
                    <a:pt x="28564" y="27719"/>
                  </a:lnTo>
                  <a:lnTo>
                    <a:pt x="28790" y="27790"/>
                  </a:lnTo>
                  <a:lnTo>
                    <a:pt x="28933" y="27850"/>
                  </a:lnTo>
                  <a:lnTo>
                    <a:pt x="29124" y="27838"/>
                  </a:lnTo>
                  <a:lnTo>
                    <a:pt x="29135" y="27802"/>
                  </a:lnTo>
                  <a:lnTo>
                    <a:pt x="29266" y="27742"/>
                  </a:lnTo>
                  <a:lnTo>
                    <a:pt x="29362" y="27778"/>
                  </a:lnTo>
                  <a:lnTo>
                    <a:pt x="29374" y="27838"/>
                  </a:lnTo>
                  <a:lnTo>
                    <a:pt x="29278" y="27921"/>
                  </a:lnTo>
                  <a:lnTo>
                    <a:pt x="29159" y="27980"/>
                  </a:lnTo>
                  <a:cubicBezTo>
                    <a:pt x="29159" y="27992"/>
                    <a:pt x="29159" y="28004"/>
                    <a:pt x="29159" y="28028"/>
                  </a:cubicBezTo>
                  <a:lnTo>
                    <a:pt x="29255" y="28111"/>
                  </a:lnTo>
                  <a:cubicBezTo>
                    <a:pt x="29255" y="28135"/>
                    <a:pt x="29231" y="28147"/>
                    <a:pt x="29219" y="28171"/>
                  </a:cubicBezTo>
                  <a:lnTo>
                    <a:pt x="29219" y="28183"/>
                  </a:lnTo>
                  <a:lnTo>
                    <a:pt x="29147" y="28195"/>
                  </a:lnTo>
                  <a:cubicBezTo>
                    <a:pt x="29147" y="28231"/>
                    <a:pt x="29159" y="28278"/>
                    <a:pt x="29159" y="28314"/>
                  </a:cubicBezTo>
                  <a:cubicBezTo>
                    <a:pt x="29183" y="28361"/>
                    <a:pt x="29219" y="28409"/>
                    <a:pt x="29243" y="28469"/>
                  </a:cubicBezTo>
                  <a:cubicBezTo>
                    <a:pt x="29278" y="28516"/>
                    <a:pt x="29266" y="28540"/>
                    <a:pt x="29278" y="28576"/>
                  </a:cubicBezTo>
                  <a:cubicBezTo>
                    <a:pt x="29266" y="28600"/>
                    <a:pt x="29255" y="28635"/>
                    <a:pt x="29243" y="28659"/>
                  </a:cubicBezTo>
                  <a:cubicBezTo>
                    <a:pt x="29231" y="28707"/>
                    <a:pt x="29219" y="28766"/>
                    <a:pt x="29207" y="28814"/>
                  </a:cubicBezTo>
                  <a:lnTo>
                    <a:pt x="29207" y="28826"/>
                  </a:lnTo>
                  <a:lnTo>
                    <a:pt x="29135" y="28826"/>
                  </a:lnTo>
                  <a:cubicBezTo>
                    <a:pt x="29112" y="28921"/>
                    <a:pt x="29100" y="29028"/>
                    <a:pt x="29076" y="29123"/>
                  </a:cubicBezTo>
                  <a:lnTo>
                    <a:pt x="28981" y="29219"/>
                  </a:lnTo>
                  <a:lnTo>
                    <a:pt x="28862" y="29314"/>
                  </a:lnTo>
                  <a:cubicBezTo>
                    <a:pt x="28862" y="29350"/>
                    <a:pt x="28862" y="29385"/>
                    <a:pt x="28850" y="29421"/>
                  </a:cubicBezTo>
                  <a:lnTo>
                    <a:pt x="28838" y="29433"/>
                  </a:lnTo>
                  <a:lnTo>
                    <a:pt x="28707" y="29516"/>
                  </a:lnTo>
                  <a:lnTo>
                    <a:pt x="28635" y="29814"/>
                  </a:lnTo>
                  <a:lnTo>
                    <a:pt x="28457" y="30040"/>
                  </a:lnTo>
                  <a:lnTo>
                    <a:pt x="28254" y="30195"/>
                  </a:lnTo>
                  <a:lnTo>
                    <a:pt x="28183" y="30255"/>
                  </a:lnTo>
                  <a:lnTo>
                    <a:pt x="28016" y="30290"/>
                  </a:lnTo>
                  <a:lnTo>
                    <a:pt x="27659" y="30219"/>
                  </a:lnTo>
                  <a:lnTo>
                    <a:pt x="27361" y="30255"/>
                  </a:lnTo>
                  <a:lnTo>
                    <a:pt x="27159" y="30136"/>
                  </a:lnTo>
                  <a:lnTo>
                    <a:pt x="27135" y="30195"/>
                  </a:lnTo>
                  <a:lnTo>
                    <a:pt x="27207" y="30290"/>
                  </a:lnTo>
                  <a:lnTo>
                    <a:pt x="27195" y="30338"/>
                  </a:lnTo>
                  <a:lnTo>
                    <a:pt x="27123" y="30255"/>
                  </a:lnTo>
                  <a:lnTo>
                    <a:pt x="27004" y="30195"/>
                  </a:lnTo>
                  <a:cubicBezTo>
                    <a:pt x="27004" y="30171"/>
                    <a:pt x="26992" y="30147"/>
                    <a:pt x="26992" y="30124"/>
                  </a:cubicBezTo>
                  <a:lnTo>
                    <a:pt x="27040" y="30112"/>
                  </a:lnTo>
                  <a:lnTo>
                    <a:pt x="27004" y="30076"/>
                  </a:lnTo>
                  <a:lnTo>
                    <a:pt x="26909" y="30076"/>
                  </a:lnTo>
                  <a:lnTo>
                    <a:pt x="26790" y="30040"/>
                  </a:lnTo>
                  <a:lnTo>
                    <a:pt x="26599" y="29993"/>
                  </a:lnTo>
                  <a:lnTo>
                    <a:pt x="26564" y="30016"/>
                  </a:lnTo>
                  <a:lnTo>
                    <a:pt x="26647" y="30028"/>
                  </a:lnTo>
                  <a:lnTo>
                    <a:pt x="26659" y="30052"/>
                  </a:lnTo>
                  <a:lnTo>
                    <a:pt x="26552" y="30052"/>
                  </a:lnTo>
                  <a:lnTo>
                    <a:pt x="26445" y="30040"/>
                  </a:lnTo>
                  <a:lnTo>
                    <a:pt x="26314" y="30064"/>
                  </a:lnTo>
                  <a:lnTo>
                    <a:pt x="26278" y="30040"/>
                  </a:lnTo>
                  <a:lnTo>
                    <a:pt x="26278" y="30016"/>
                  </a:lnTo>
                  <a:lnTo>
                    <a:pt x="26385" y="30016"/>
                  </a:lnTo>
                  <a:lnTo>
                    <a:pt x="26480" y="30005"/>
                  </a:lnTo>
                  <a:lnTo>
                    <a:pt x="26207" y="30005"/>
                  </a:lnTo>
                  <a:lnTo>
                    <a:pt x="26135" y="30028"/>
                  </a:lnTo>
                  <a:lnTo>
                    <a:pt x="25980" y="30076"/>
                  </a:lnTo>
                  <a:lnTo>
                    <a:pt x="25909" y="30100"/>
                  </a:lnTo>
                  <a:lnTo>
                    <a:pt x="25754" y="30124"/>
                  </a:lnTo>
                  <a:lnTo>
                    <a:pt x="25635" y="30207"/>
                  </a:lnTo>
                  <a:lnTo>
                    <a:pt x="25611" y="30243"/>
                  </a:lnTo>
                  <a:lnTo>
                    <a:pt x="25421" y="30231"/>
                  </a:lnTo>
                  <a:lnTo>
                    <a:pt x="25218" y="30124"/>
                  </a:lnTo>
                  <a:lnTo>
                    <a:pt x="25075" y="30100"/>
                  </a:lnTo>
                  <a:lnTo>
                    <a:pt x="24885" y="30100"/>
                  </a:lnTo>
                  <a:lnTo>
                    <a:pt x="24730" y="30016"/>
                  </a:lnTo>
                  <a:lnTo>
                    <a:pt x="24659" y="30016"/>
                  </a:lnTo>
                  <a:lnTo>
                    <a:pt x="24587" y="30052"/>
                  </a:lnTo>
                  <a:lnTo>
                    <a:pt x="24433" y="29957"/>
                  </a:lnTo>
                  <a:lnTo>
                    <a:pt x="24242" y="29921"/>
                  </a:lnTo>
                  <a:lnTo>
                    <a:pt x="23801" y="29874"/>
                  </a:lnTo>
                  <a:lnTo>
                    <a:pt x="23575" y="29802"/>
                  </a:lnTo>
                  <a:lnTo>
                    <a:pt x="23290" y="29802"/>
                  </a:lnTo>
                  <a:lnTo>
                    <a:pt x="23242" y="29814"/>
                  </a:lnTo>
                  <a:cubicBezTo>
                    <a:pt x="23218" y="29778"/>
                    <a:pt x="23206" y="29743"/>
                    <a:pt x="23194" y="29695"/>
                  </a:cubicBezTo>
                  <a:lnTo>
                    <a:pt x="23111" y="29635"/>
                  </a:lnTo>
                  <a:lnTo>
                    <a:pt x="23004" y="29612"/>
                  </a:lnTo>
                  <a:lnTo>
                    <a:pt x="22909" y="29612"/>
                  </a:lnTo>
                  <a:lnTo>
                    <a:pt x="22516" y="29564"/>
                  </a:lnTo>
                  <a:lnTo>
                    <a:pt x="22444" y="29504"/>
                  </a:lnTo>
                  <a:lnTo>
                    <a:pt x="22289" y="29493"/>
                  </a:lnTo>
                  <a:lnTo>
                    <a:pt x="22087" y="29445"/>
                  </a:lnTo>
                  <a:lnTo>
                    <a:pt x="22051" y="29397"/>
                  </a:lnTo>
                  <a:lnTo>
                    <a:pt x="22087" y="29385"/>
                  </a:lnTo>
                  <a:lnTo>
                    <a:pt x="22087" y="29338"/>
                  </a:lnTo>
                  <a:lnTo>
                    <a:pt x="21849" y="29231"/>
                  </a:lnTo>
                  <a:lnTo>
                    <a:pt x="21730" y="29231"/>
                  </a:lnTo>
                  <a:lnTo>
                    <a:pt x="21527" y="29183"/>
                  </a:lnTo>
                  <a:lnTo>
                    <a:pt x="21480" y="29159"/>
                  </a:lnTo>
                  <a:lnTo>
                    <a:pt x="21420" y="29195"/>
                  </a:lnTo>
                  <a:lnTo>
                    <a:pt x="21301" y="29147"/>
                  </a:lnTo>
                  <a:lnTo>
                    <a:pt x="21254" y="29147"/>
                  </a:lnTo>
                  <a:lnTo>
                    <a:pt x="21075" y="29207"/>
                  </a:lnTo>
                  <a:lnTo>
                    <a:pt x="20789" y="29207"/>
                  </a:lnTo>
                  <a:cubicBezTo>
                    <a:pt x="20706" y="29231"/>
                    <a:pt x="20623" y="29254"/>
                    <a:pt x="20539" y="29290"/>
                  </a:cubicBezTo>
                  <a:cubicBezTo>
                    <a:pt x="20492" y="29314"/>
                    <a:pt x="20444" y="29338"/>
                    <a:pt x="20396" y="29374"/>
                  </a:cubicBezTo>
                  <a:cubicBezTo>
                    <a:pt x="20384" y="29409"/>
                    <a:pt x="20372" y="29445"/>
                    <a:pt x="20361" y="29481"/>
                  </a:cubicBezTo>
                  <a:lnTo>
                    <a:pt x="20277" y="29516"/>
                  </a:lnTo>
                  <a:cubicBezTo>
                    <a:pt x="20265" y="29588"/>
                    <a:pt x="20265" y="29659"/>
                    <a:pt x="20253" y="29731"/>
                  </a:cubicBezTo>
                  <a:lnTo>
                    <a:pt x="20349" y="29850"/>
                  </a:lnTo>
                  <a:cubicBezTo>
                    <a:pt x="20372" y="29897"/>
                    <a:pt x="20396" y="29957"/>
                    <a:pt x="20420" y="30016"/>
                  </a:cubicBezTo>
                  <a:cubicBezTo>
                    <a:pt x="20396" y="30040"/>
                    <a:pt x="20384" y="30076"/>
                    <a:pt x="20372" y="30100"/>
                  </a:cubicBezTo>
                  <a:cubicBezTo>
                    <a:pt x="20313" y="30136"/>
                    <a:pt x="20265" y="30171"/>
                    <a:pt x="20218" y="30207"/>
                  </a:cubicBezTo>
                  <a:lnTo>
                    <a:pt x="20194" y="30243"/>
                  </a:lnTo>
                  <a:lnTo>
                    <a:pt x="20003" y="30350"/>
                  </a:lnTo>
                  <a:lnTo>
                    <a:pt x="19884" y="30386"/>
                  </a:lnTo>
                  <a:lnTo>
                    <a:pt x="19634" y="30302"/>
                  </a:lnTo>
                  <a:lnTo>
                    <a:pt x="19420" y="30171"/>
                  </a:lnTo>
                  <a:lnTo>
                    <a:pt x="19241" y="30064"/>
                  </a:lnTo>
                  <a:lnTo>
                    <a:pt x="18979" y="29957"/>
                  </a:lnTo>
                  <a:lnTo>
                    <a:pt x="18563" y="29826"/>
                  </a:lnTo>
                  <a:lnTo>
                    <a:pt x="18372" y="29802"/>
                  </a:lnTo>
                  <a:lnTo>
                    <a:pt x="18313" y="29826"/>
                  </a:lnTo>
                  <a:lnTo>
                    <a:pt x="18086" y="29826"/>
                  </a:lnTo>
                  <a:lnTo>
                    <a:pt x="17908" y="29755"/>
                  </a:lnTo>
                  <a:lnTo>
                    <a:pt x="17729" y="29504"/>
                  </a:lnTo>
                  <a:cubicBezTo>
                    <a:pt x="17729" y="29469"/>
                    <a:pt x="17729" y="29421"/>
                    <a:pt x="17741" y="29385"/>
                  </a:cubicBezTo>
                  <a:lnTo>
                    <a:pt x="17586" y="29243"/>
                  </a:lnTo>
                  <a:lnTo>
                    <a:pt x="17217" y="29195"/>
                  </a:lnTo>
                  <a:lnTo>
                    <a:pt x="17027" y="29112"/>
                  </a:lnTo>
                  <a:lnTo>
                    <a:pt x="16705" y="29100"/>
                  </a:lnTo>
                  <a:lnTo>
                    <a:pt x="16527" y="29040"/>
                  </a:lnTo>
                  <a:lnTo>
                    <a:pt x="16122" y="29088"/>
                  </a:lnTo>
                  <a:lnTo>
                    <a:pt x="15836" y="29040"/>
                  </a:lnTo>
                  <a:lnTo>
                    <a:pt x="15729" y="28969"/>
                  </a:lnTo>
                  <a:lnTo>
                    <a:pt x="15598" y="28945"/>
                  </a:lnTo>
                  <a:lnTo>
                    <a:pt x="15527" y="28933"/>
                  </a:lnTo>
                  <a:lnTo>
                    <a:pt x="15360" y="28862"/>
                  </a:lnTo>
                  <a:cubicBezTo>
                    <a:pt x="15360" y="28850"/>
                    <a:pt x="15348" y="28838"/>
                    <a:pt x="15348" y="28814"/>
                  </a:cubicBezTo>
                  <a:lnTo>
                    <a:pt x="15348" y="28766"/>
                  </a:lnTo>
                  <a:lnTo>
                    <a:pt x="15253" y="28731"/>
                  </a:lnTo>
                  <a:lnTo>
                    <a:pt x="15217" y="28742"/>
                  </a:lnTo>
                  <a:lnTo>
                    <a:pt x="15229" y="28778"/>
                  </a:lnTo>
                  <a:lnTo>
                    <a:pt x="15181" y="28802"/>
                  </a:lnTo>
                  <a:lnTo>
                    <a:pt x="15110" y="28778"/>
                  </a:lnTo>
                  <a:cubicBezTo>
                    <a:pt x="15098" y="28754"/>
                    <a:pt x="15086" y="28731"/>
                    <a:pt x="15086" y="28719"/>
                  </a:cubicBezTo>
                  <a:lnTo>
                    <a:pt x="15003" y="28731"/>
                  </a:lnTo>
                  <a:lnTo>
                    <a:pt x="14812" y="28635"/>
                  </a:lnTo>
                  <a:cubicBezTo>
                    <a:pt x="14788" y="28600"/>
                    <a:pt x="14753" y="28552"/>
                    <a:pt x="14729" y="28516"/>
                  </a:cubicBezTo>
                  <a:cubicBezTo>
                    <a:pt x="14741" y="28481"/>
                    <a:pt x="14765" y="28433"/>
                    <a:pt x="14788" y="28397"/>
                  </a:cubicBezTo>
                  <a:lnTo>
                    <a:pt x="15086" y="28254"/>
                  </a:lnTo>
                  <a:lnTo>
                    <a:pt x="15253" y="28147"/>
                  </a:lnTo>
                  <a:lnTo>
                    <a:pt x="15289" y="28111"/>
                  </a:lnTo>
                  <a:lnTo>
                    <a:pt x="15241" y="28064"/>
                  </a:lnTo>
                  <a:lnTo>
                    <a:pt x="15300" y="28016"/>
                  </a:lnTo>
                  <a:cubicBezTo>
                    <a:pt x="15300" y="27992"/>
                    <a:pt x="15289" y="27969"/>
                    <a:pt x="15289" y="27957"/>
                  </a:cubicBezTo>
                  <a:lnTo>
                    <a:pt x="15241" y="27933"/>
                  </a:lnTo>
                  <a:lnTo>
                    <a:pt x="15241" y="27802"/>
                  </a:lnTo>
                  <a:lnTo>
                    <a:pt x="15074" y="27754"/>
                  </a:lnTo>
                  <a:lnTo>
                    <a:pt x="14931" y="27623"/>
                  </a:lnTo>
                  <a:lnTo>
                    <a:pt x="14955" y="27516"/>
                  </a:lnTo>
                  <a:lnTo>
                    <a:pt x="15110" y="27445"/>
                  </a:lnTo>
                  <a:cubicBezTo>
                    <a:pt x="15110" y="27421"/>
                    <a:pt x="15110" y="27397"/>
                    <a:pt x="15122" y="27373"/>
                  </a:cubicBezTo>
                  <a:lnTo>
                    <a:pt x="15229" y="27254"/>
                  </a:lnTo>
                  <a:lnTo>
                    <a:pt x="15229" y="27171"/>
                  </a:lnTo>
                  <a:lnTo>
                    <a:pt x="15181" y="27147"/>
                  </a:lnTo>
                  <a:lnTo>
                    <a:pt x="14967" y="27278"/>
                  </a:lnTo>
                  <a:lnTo>
                    <a:pt x="14896" y="27326"/>
                  </a:lnTo>
                  <a:lnTo>
                    <a:pt x="14848" y="27302"/>
                  </a:lnTo>
                  <a:lnTo>
                    <a:pt x="14753" y="27159"/>
                  </a:lnTo>
                  <a:lnTo>
                    <a:pt x="14693" y="27147"/>
                  </a:lnTo>
                  <a:cubicBezTo>
                    <a:pt x="14693" y="27123"/>
                    <a:pt x="14705" y="27099"/>
                    <a:pt x="14705" y="27076"/>
                  </a:cubicBezTo>
                  <a:lnTo>
                    <a:pt x="14634" y="27028"/>
                  </a:lnTo>
                  <a:lnTo>
                    <a:pt x="14515" y="27052"/>
                  </a:lnTo>
                  <a:lnTo>
                    <a:pt x="14515" y="27099"/>
                  </a:lnTo>
                  <a:lnTo>
                    <a:pt x="14443" y="27040"/>
                  </a:lnTo>
                  <a:lnTo>
                    <a:pt x="14300" y="27064"/>
                  </a:lnTo>
                  <a:lnTo>
                    <a:pt x="14086" y="27135"/>
                  </a:lnTo>
                  <a:lnTo>
                    <a:pt x="13943" y="27230"/>
                  </a:lnTo>
                  <a:lnTo>
                    <a:pt x="13907" y="27207"/>
                  </a:lnTo>
                  <a:lnTo>
                    <a:pt x="13741" y="27230"/>
                  </a:lnTo>
                  <a:lnTo>
                    <a:pt x="13657" y="27218"/>
                  </a:lnTo>
                  <a:cubicBezTo>
                    <a:pt x="13574" y="27230"/>
                    <a:pt x="13491" y="27242"/>
                    <a:pt x="13407" y="27266"/>
                  </a:cubicBezTo>
                  <a:cubicBezTo>
                    <a:pt x="13372" y="27230"/>
                    <a:pt x="13324" y="27207"/>
                    <a:pt x="13288" y="27183"/>
                  </a:cubicBezTo>
                  <a:lnTo>
                    <a:pt x="13122" y="27147"/>
                  </a:lnTo>
                  <a:cubicBezTo>
                    <a:pt x="13122" y="27159"/>
                    <a:pt x="13122" y="27171"/>
                    <a:pt x="13122" y="27183"/>
                  </a:cubicBezTo>
                  <a:lnTo>
                    <a:pt x="13026" y="27254"/>
                  </a:lnTo>
                  <a:lnTo>
                    <a:pt x="12824" y="27242"/>
                  </a:lnTo>
                  <a:cubicBezTo>
                    <a:pt x="12824" y="27218"/>
                    <a:pt x="12812" y="27195"/>
                    <a:pt x="12812" y="27183"/>
                  </a:cubicBezTo>
                  <a:lnTo>
                    <a:pt x="12729" y="27135"/>
                  </a:lnTo>
                  <a:lnTo>
                    <a:pt x="12586" y="27159"/>
                  </a:lnTo>
                  <a:lnTo>
                    <a:pt x="12586" y="27218"/>
                  </a:lnTo>
                  <a:lnTo>
                    <a:pt x="12467" y="27230"/>
                  </a:lnTo>
                  <a:cubicBezTo>
                    <a:pt x="12455" y="27254"/>
                    <a:pt x="12431" y="27266"/>
                    <a:pt x="12419" y="27290"/>
                  </a:cubicBezTo>
                  <a:lnTo>
                    <a:pt x="12348" y="27266"/>
                  </a:lnTo>
                  <a:lnTo>
                    <a:pt x="12217" y="27266"/>
                  </a:lnTo>
                  <a:lnTo>
                    <a:pt x="12098" y="27338"/>
                  </a:lnTo>
                  <a:lnTo>
                    <a:pt x="11967" y="27338"/>
                  </a:lnTo>
                  <a:lnTo>
                    <a:pt x="11883" y="27254"/>
                  </a:lnTo>
                  <a:lnTo>
                    <a:pt x="11729" y="27254"/>
                  </a:lnTo>
                  <a:lnTo>
                    <a:pt x="11657" y="27242"/>
                  </a:lnTo>
                  <a:lnTo>
                    <a:pt x="11502" y="27254"/>
                  </a:lnTo>
                  <a:lnTo>
                    <a:pt x="11383" y="27242"/>
                  </a:lnTo>
                  <a:lnTo>
                    <a:pt x="11324" y="27254"/>
                  </a:lnTo>
                  <a:lnTo>
                    <a:pt x="11217" y="27230"/>
                  </a:lnTo>
                  <a:lnTo>
                    <a:pt x="11145" y="27242"/>
                  </a:lnTo>
                  <a:lnTo>
                    <a:pt x="11086" y="27326"/>
                  </a:lnTo>
                  <a:lnTo>
                    <a:pt x="10967" y="27326"/>
                  </a:lnTo>
                  <a:lnTo>
                    <a:pt x="10859" y="27302"/>
                  </a:lnTo>
                  <a:lnTo>
                    <a:pt x="10705" y="27409"/>
                  </a:lnTo>
                  <a:lnTo>
                    <a:pt x="10621" y="27409"/>
                  </a:lnTo>
                  <a:lnTo>
                    <a:pt x="10478" y="27349"/>
                  </a:lnTo>
                  <a:lnTo>
                    <a:pt x="10359" y="27385"/>
                  </a:lnTo>
                  <a:lnTo>
                    <a:pt x="10133" y="27397"/>
                  </a:lnTo>
                  <a:lnTo>
                    <a:pt x="10002" y="27385"/>
                  </a:lnTo>
                  <a:lnTo>
                    <a:pt x="9728" y="27540"/>
                  </a:lnTo>
                  <a:lnTo>
                    <a:pt x="9562" y="27552"/>
                  </a:lnTo>
                  <a:lnTo>
                    <a:pt x="9478" y="27552"/>
                  </a:lnTo>
                  <a:lnTo>
                    <a:pt x="9347" y="27623"/>
                  </a:lnTo>
                  <a:lnTo>
                    <a:pt x="9347" y="27683"/>
                  </a:lnTo>
                  <a:lnTo>
                    <a:pt x="9276" y="27754"/>
                  </a:lnTo>
                  <a:lnTo>
                    <a:pt x="9216" y="27754"/>
                  </a:lnTo>
                  <a:lnTo>
                    <a:pt x="9169" y="27730"/>
                  </a:lnTo>
                  <a:lnTo>
                    <a:pt x="9097" y="27730"/>
                  </a:lnTo>
                  <a:lnTo>
                    <a:pt x="9026" y="27754"/>
                  </a:lnTo>
                  <a:lnTo>
                    <a:pt x="9002" y="27790"/>
                  </a:lnTo>
                  <a:lnTo>
                    <a:pt x="8835" y="27802"/>
                  </a:lnTo>
                  <a:lnTo>
                    <a:pt x="8704" y="27850"/>
                  </a:lnTo>
                  <a:lnTo>
                    <a:pt x="8633" y="27897"/>
                  </a:lnTo>
                  <a:cubicBezTo>
                    <a:pt x="8633" y="27921"/>
                    <a:pt x="8609" y="27933"/>
                    <a:pt x="8609" y="27957"/>
                  </a:cubicBezTo>
                  <a:lnTo>
                    <a:pt x="8502" y="28040"/>
                  </a:lnTo>
                  <a:lnTo>
                    <a:pt x="8323" y="28088"/>
                  </a:lnTo>
                  <a:lnTo>
                    <a:pt x="7764" y="28088"/>
                  </a:lnTo>
                  <a:lnTo>
                    <a:pt x="7692" y="28040"/>
                  </a:lnTo>
                  <a:cubicBezTo>
                    <a:pt x="7680" y="28004"/>
                    <a:pt x="7669" y="27980"/>
                    <a:pt x="7657" y="27957"/>
                  </a:cubicBezTo>
                  <a:lnTo>
                    <a:pt x="7621" y="27945"/>
                  </a:lnTo>
                  <a:lnTo>
                    <a:pt x="7514" y="28028"/>
                  </a:lnTo>
                  <a:lnTo>
                    <a:pt x="7335" y="28064"/>
                  </a:lnTo>
                  <a:lnTo>
                    <a:pt x="7145" y="28040"/>
                  </a:lnTo>
                  <a:lnTo>
                    <a:pt x="7049" y="28040"/>
                  </a:lnTo>
                  <a:lnTo>
                    <a:pt x="6930" y="28088"/>
                  </a:lnTo>
                  <a:lnTo>
                    <a:pt x="6752" y="28111"/>
                  </a:lnTo>
                  <a:lnTo>
                    <a:pt x="6621" y="28100"/>
                  </a:lnTo>
                  <a:lnTo>
                    <a:pt x="6466" y="27980"/>
                  </a:lnTo>
                  <a:lnTo>
                    <a:pt x="6395" y="27945"/>
                  </a:lnTo>
                  <a:lnTo>
                    <a:pt x="6371" y="27885"/>
                  </a:lnTo>
                  <a:lnTo>
                    <a:pt x="6371" y="27838"/>
                  </a:lnTo>
                  <a:lnTo>
                    <a:pt x="6383" y="27814"/>
                  </a:lnTo>
                  <a:lnTo>
                    <a:pt x="6347" y="27790"/>
                  </a:lnTo>
                  <a:lnTo>
                    <a:pt x="6240" y="27814"/>
                  </a:lnTo>
                  <a:lnTo>
                    <a:pt x="6192" y="27850"/>
                  </a:lnTo>
                  <a:lnTo>
                    <a:pt x="6097" y="27850"/>
                  </a:lnTo>
                  <a:lnTo>
                    <a:pt x="5990" y="27945"/>
                  </a:lnTo>
                  <a:cubicBezTo>
                    <a:pt x="5990" y="28016"/>
                    <a:pt x="5978" y="28088"/>
                    <a:pt x="5978" y="28159"/>
                  </a:cubicBezTo>
                  <a:lnTo>
                    <a:pt x="5859" y="28278"/>
                  </a:lnTo>
                  <a:cubicBezTo>
                    <a:pt x="5859" y="28338"/>
                    <a:pt x="5847" y="28397"/>
                    <a:pt x="5835" y="28457"/>
                  </a:cubicBezTo>
                  <a:lnTo>
                    <a:pt x="5764" y="28564"/>
                  </a:lnTo>
                  <a:lnTo>
                    <a:pt x="5513" y="28742"/>
                  </a:lnTo>
                  <a:lnTo>
                    <a:pt x="5454" y="28742"/>
                  </a:lnTo>
                  <a:lnTo>
                    <a:pt x="5323" y="28814"/>
                  </a:lnTo>
                  <a:lnTo>
                    <a:pt x="5121" y="28873"/>
                  </a:lnTo>
                  <a:lnTo>
                    <a:pt x="4966" y="28993"/>
                  </a:lnTo>
                  <a:lnTo>
                    <a:pt x="4906" y="28993"/>
                  </a:lnTo>
                  <a:lnTo>
                    <a:pt x="4680" y="29112"/>
                  </a:lnTo>
                  <a:lnTo>
                    <a:pt x="4537" y="29159"/>
                  </a:lnTo>
                  <a:lnTo>
                    <a:pt x="4466" y="29243"/>
                  </a:lnTo>
                  <a:lnTo>
                    <a:pt x="4216" y="29397"/>
                  </a:lnTo>
                  <a:lnTo>
                    <a:pt x="4311" y="29528"/>
                  </a:lnTo>
                  <a:cubicBezTo>
                    <a:pt x="4311" y="29564"/>
                    <a:pt x="4311" y="29600"/>
                    <a:pt x="4299" y="29624"/>
                  </a:cubicBezTo>
                  <a:lnTo>
                    <a:pt x="4073" y="29790"/>
                  </a:lnTo>
                  <a:lnTo>
                    <a:pt x="3942" y="30005"/>
                  </a:lnTo>
                  <a:lnTo>
                    <a:pt x="3942" y="30100"/>
                  </a:lnTo>
                  <a:lnTo>
                    <a:pt x="4037" y="30231"/>
                  </a:lnTo>
                  <a:cubicBezTo>
                    <a:pt x="4025" y="30278"/>
                    <a:pt x="4001" y="30338"/>
                    <a:pt x="3978" y="30374"/>
                  </a:cubicBezTo>
                  <a:lnTo>
                    <a:pt x="4025" y="30409"/>
                  </a:lnTo>
                  <a:lnTo>
                    <a:pt x="4097" y="30469"/>
                  </a:lnTo>
                  <a:lnTo>
                    <a:pt x="4061" y="30588"/>
                  </a:lnTo>
                  <a:lnTo>
                    <a:pt x="3704" y="30921"/>
                  </a:lnTo>
                  <a:cubicBezTo>
                    <a:pt x="3692" y="30957"/>
                    <a:pt x="3680" y="30993"/>
                    <a:pt x="3668" y="31028"/>
                  </a:cubicBezTo>
                  <a:lnTo>
                    <a:pt x="3513" y="31159"/>
                  </a:lnTo>
                  <a:lnTo>
                    <a:pt x="3323" y="31183"/>
                  </a:lnTo>
                  <a:lnTo>
                    <a:pt x="2954" y="31469"/>
                  </a:lnTo>
                  <a:lnTo>
                    <a:pt x="2394" y="31576"/>
                  </a:lnTo>
                  <a:lnTo>
                    <a:pt x="2263" y="31719"/>
                  </a:lnTo>
                  <a:lnTo>
                    <a:pt x="2061" y="31957"/>
                  </a:lnTo>
                  <a:cubicBezTo>
                    <a:pt x="2061" y="32005"/>
                    <a:pt x="2073" y="32064"/>
                    <a:pt x="2073" y="32112"/>
                  </a:cubicBezTo>
                  <a:lnTo>
                    <a:pt x="1965" y="32124"/>
                  </a:lnTo>
                  <a:lnTo>
                    <a:pt x="1584" y="32291"/>
                  </a:lnTo>
                  <a:cubicBezTo>
                    <a:pt x="1573" y="32326"/>
                    <a:pt x="1561" y="32350"/>
                    <a:pt x="1549" y="32374"/>
                  </a:cubicBezTo>
                  <a:lnTo>
                    <a:pt x="1406" y="32445"/>
                  </a:lnTo>
                  <a:lnTo>
                    <a:pt x="1453" y="32552"/>
                  </a:lnTo>
                  <a:lnTo>
                    <a:pt x="1132" y="32933"/>
                  </a:lnTo>
                  <a:lnTo>
                    <a:pt x="1120" y="33053"/>
                  </a:lnTo>
                  <a:lnTo>
                    <a:pt x="870" y="33243"/>
                  </a:lnTo>
                  <a:lnTo>
                    <a:pt x="799" y="33291"/>
                  </a:lnTo>
                  <a:lnTo>
                    <a:pt x="668" y="33517"/>
                  </a:lnTo>
                  <a:lnTo>
                    <a:pt x="691" y="33576"/>
                  </a:lnTo>
                  <a:lnTo>
                    <a:pt x="477" y="33803"/>
                  </a:lnTo>
                  <a:cubicBezTo>
                    <a:pt x="477" y="33815"/>
                    <a:pt x="477" y="33838"/>
                    <a:pt x="477" y="33850"/>
                  </a:cubicBezTo>
                  <a:lnTo>
                    <a:pt x="549" y="33874"/>
                  </a:lnTo>
                  <a:lnTo>
                    <a:pt x="453" y="33910"/>
                  </a:lnTo>
                  <a:lnTo>
                    <a:pt x="287" y="34160"/>
                  </a:lnTo>
                  <a:lnTo>
                    <a:pt x="227" y="34184"/>
                  </a:lnTo>
                  <a:lnTo>
                    <a:pt x="144" y="34243"/>
                  </a:lnTo>
                  <a:cubicBezTo>
                    <a:pt x="144" y="34279"/>
                    <a:pt x="156" y="34315"/>
                    <a:pt x="168" y="34350"/>
                  </a:cubicBezTo>
                  <a:lnTo>
                    <a:pt x="108" y="34434"/>
                  </a:lnTo>
                  <a:lnTo>
                    <a:pt x="132" y="34565"/>
                  </a:lnTo>
                  <a:lnTo>
                    <a:pt x="132" y="34588"/>
                  </a:lnTo>
                  <a:cubicBezTo>
                    <a:pt x="120" y="34612"/>
                    <a:pt x="96" y="34648"/>
                    <a:pt x="84" y="34684"/>
                  </a:cubicBezTo>
                  <a:cubicBezTo>
                    <a:pt x="72" y="34708"/>
                    <a:pt x="96" y="34779"/>
                    <a:pt x="108" y="34827"/>
                  </a:cubicBezTo>
                  <a:lnTo>
                    <a:pt x="215" y="34719"/>
                  </a:lnTo>
                  <a:lnTo>
                    <a:pt x="275" y="34815"/>
                  </a:lnTo>
                  <a:cubicBezTo>
                    <a:pt x="287" y="34815"/>
                    <a:pt x="310" y="34827"/>
                    <a:pt x="322" y="34827"/>
                  </a:cubicBezTo>
                  <a:lnTo>
                    <a:pt x="382" y="34779"/>
                  </a:lnTo>
                  <a:lnTo>
                    <a:pt x="560" y="34946"/>
                  </a:lnTo>
                  <a:lnTo>
                    <a:pt x="489" y="35005"/>
                  </a:lnTo>
                  <a:lnTo>
                    <a:pt x="537" y="35089"/>
                  </a:lnTo>
                  <a:cubicBezTo>
                    <a:pt x="537" y="35136"/>
                    <a:pt x="525" y="35184"/>
                    <a:pt x="513" y="35231"/>
                  </a:cubicBezTo>
                  <a:lnTo>
                    <a:pt x="441" y="35231"/>
                  </a:lnTo>
                  <a:lnTo>
                    <a:pt x="382" y="35267"/>
                  </a:lnTo>
                  <a:lnTo>
                    <a:pt x="549" y="35434"/>
                  </a:lnTo>
                  <a:lnTo>
                    <a:pt x="703" y="35851"/>
                  </a:lnTo>
                  <a:cubicBezTo>
                    <a:pt x="703" y="35946"/>
                    <a:pt x="691" y="36041"/>
                    <a:pt x="680" y="36148"/>
                  </a:cubicBezTo>
                  <a:lnTo>
                    <a:pt x="560" y="36291"/>
                  </a:lnTo>
                  <a:cubicBezTo>
                    <a:pt x="537" y="36374"/>
                    <a:pt x="513" y="36470"/>
                    <a:pt x="489" y="36553"/>
                  </a:cubicBezTo>
                  <a:cubicBezTo>
                    <a:pt x="489" y="36612"/>
                    <a:pt x="477" y="36660"/>
                    <a:pt x="477" y="36720"/>
                  </a:cubicBezTo>
                  <a:cubicBezTo>
                    <a:pt x="465" y="36779"/>
                    <a:pt x="465" y="36803"/>
                    <a:pt x="453" y="36851"/>
                  </a:cubicBezTo>
                  <a:lnTo>
                    <a:pt x="334" y="37053"/>
                  </a:lnTo>
                  <a:lnTo>
                    <a:pt x="1" y="37315"/>
                  </a:lnTo>
                  <a:lnTo>
                    <a:pt x="203" y="37410"/>
                  </a:lnTo>
                  <a:lnTo>
                    <a:pt x="334" y="37553"/>
                  </a:lnTo>
                  <a:lnTo>
                    <a:pt x="441" y="37553"/>
                  </a:lnTo>
                  <a:lnTo>
                    <a:pt x="441" y="37636"/>
                  </a:lnTo>
                  <a:lnTo>
                    <a:pt x="394" y="37648"/>
                  </a:lnTo>
                  <a:lnTo>
                    <a:pt x="537" y="37708"/>
                  </a:lnTo>
                  <a:lnTo>
                    <a:pt x="465" y="37744"/>
                  </a:lnTo>
                  <a:lnTo>
                    <a:pt x="489" y="37779"/>
                  </a:lnTo>
                  <a:cubicBezTo>
                    <a:pt x="501" y="37803"/>
                    <a:pt x="513" y="37815"/>
                    <a:pt x="513" y="37839"/>
                  </a:cubicBezTo>
                  <a:lnTo>
                    <a:pt x="668" y="37886"/>
                  </a:lnTo>
                  <a:lnTo>
                    <a:pt x="787" y="37851"/>
                  </a:lnTo>
                  <a:lnTo>
                    <a:pt x="715" y="37910"/>
                  </a:lnTo>
                  <a:lnTo>
                    <a:pt x="560" y="37922"/>
                  </a:lnTo>
                  <a:lnTo>
                    <a:pt x="441" y="37827"/>
                  </a:lnTo>
                  <a:lnTo>
                    <a:pt x="358" y="37910"/>
                  </a:lnTo>
                  <a:lnTo>
                    <a:pt x="418" y="37958"/>
                  </a:lnTo>
                  <a:lnTo>
                    <a:pt x="418" y="37994"/>
                  </a:lnTo>
                  <a:lnTo>
                    <a:pt x="418" y="38089"/>
                  </a:lnTo>
                  <a:lnTo>
                    <a:pt x="370" y="38136"/>
                  </a:lnTo>
                  <a:lnTo>
                    <a:pt x="406" y="38160"/>
                  </a:lnTo>
                  <a:lnTo>
                    <a:pt x="525" y="38101"/>
                  </a:lnTo>
                  <a:lnTo>
                    <a:pt x="715" y="38136"/>
                  </a:lnTo>
                  <a:lnTo>
                    <a:pt x="596" y="38208"/>
                  </a:lnTo>
                  <a:lnTo>
                    <a:pt x="537" y="38196"/>
                  </a:lnTo>
                  <a:lnTo>
                    <a:pt x="441" y="38184"/>
                  </a:lnTo>
                  <a:lnTo>
                    <a:pt x="489" y="38208"/>
                  </a:lnTo>
                  <a:lnTo>
                    <a:pt x="489" y="38279"/>
                  </a:lnTo>
                  <a:cubicBezTo>
                    <a:pt x="501" y="38303"/>
                    <a:pt x="525" y="38315"/>
                    <a:pt x="537" y="38339"/>
                  </a:cubicBezTo>
                  <a:lnTo>
                    <a:pt x="727" y="38327"/>
                  </a:lnTo>
                  <a:lnTo>
                    <a:pt x="799" y="38327"/>
                  </a:lnTo>
                  <a:lnTo>
                    <a:pt x="703" y="38398"/>
                  </a:lnTo>
                  <a:lnTo>
                    <a:pt x="811" y="38458"/>
                  </a:lnTo>
                  <a:lnTo>
                    <a:pt x="918" y="38458"/>
                  </a:lnTo>
                  <a:lnTo>
                    <a:pt x="953" y="38506"/>
                  </a:lnTo>
                  <a:lnTo>
                    <a:pt x="1013" y="38506"/>
                  </a:lnTo>
                  <a:lnTo>
                    <a:pt x="1156" y="38458"/>
                  </a:lnTo>
                  <a:lnTo>
                    <a:pt x="1287" y="38422"/>
                  </a:lnTo>
                  <a:lnTo>
                    <a:pt x="1430" y="38482"/>
                  </a:lnTo>
                  <a:lnTo>
                    <a:pt x="1382" y="38506"/>
                  </a:lnTo>
                  <a:lnTo>
                    <a:pt x="1120" y="38529"/>
                  </a:lnTo>
                  <a:lnTo>
                    <a:pt x="1144" y="38553"/>
                  </a:lnTo>
                  <a:lnTo>
                    <a:pt x="1239" y="38553"/>
                  </a:lnTo>
                  <a:lnTo>
                    <a:pt x="1299" y="38589"/>
                  </a:lnTo>
                  <a:lnTo>
                    <a:pt x="1263" y="38637"/>
                  </a:lnTo>
                  <a:lnTo>
                    <a:pt x="1322" y="38637"/>
                  </a:lnTo>
                  <a:lnTo>
                    <a:pt x="1203" y="38744"/>
                  </a:lnTo>
                  <a:lnTo>
                    <a:pt x="1430" y="38708"/>
                  </a:lnTo>
                  <a:lnTo>
                    <a:pt x="1430" y="38779"/>
                  </a:lnTo>
                  <a:lnTo>
                    <a:pt x="1465" y="38803"/>
                  </a:lnTo>
                  <a:lnTo>
                    <a:pt x="1584" y="38768"/>
                  </a:lnTo>
                  <a:lnTo>
                    <a:pt x="1596" y="38768"/>
                  </a:lnTo>
                  <a:lnTo>
                    <a:pt x="1692" y="38827"/>
                  </a:lnTo>
                  <a:cubicBezTo>
                    <a:pt x="1680" y="38887"/>
                    <a:pt x="1668" y="38934"/>
                    <a:pt x="1656" y="38982"/>
                  </a:cubicBezTo>
                  <a:lnTo>
                    <a:pt x="1787" y="39101"/>
                  </a:lnTo>
                  <a:lnTo>
                    <a:pt x="1906" y="39101"/>
                  </a:lnTo>
                  <a:lnTo>
                    <a:pt x="1989" y="39113"/>
                  </a:lnTo>
                  <a:cubicBezTo>
                    <a:pt x="2013" y="39101"/>
                    <a:pt x="2025" y="39077"/>
                    <a:pt x="2037" y="39065"/>
                  </a:cubicBezTo>
                  <a:lnTo>
                    <a:pt x="2132" y="39089"/>
                  </a:lnTo>
                  <a:lnTo>
                    <a:pt x="2096" y="39125"/>
                  </a:lnTo>
                  <a:lnTo>
                    <a:pt x="2096" y="39184"/>
                  </a:lnTo>
                  <a:lnTo>
                    <a:pt x="2144" y="39220"/>
                  </a:lnTo>
                  <a:lnTo>
                    <a:pt x="2263" y="39220"/>
                  </a:lnTo>
                  <a:lnTo>
                    <a:pt x="2311" y="39339"/>
                  </a:lnTo>
                  <a:lnTo>
                    <a:pt x="2454" y="39387"/>
                  </a:lnTo>
                  <a:lnTo>
                    <a:pt x="2537" y="39434"/>
                  </a:lnTo>
                  <a:lnTo>
                    <a:pt x="2489" y="39518"/>
                  </a:lnTo>
                  <a:lnTo>
                    <a:pt x="2489" y="39577"/>
                  </a:lnTo>
                  <a:lnTo>
                    <a:pt x="2561" y="39601"/>
                  </a:lnTo>
                  <a:lnTo>
                    <a:pt x="2501" y="39708"/>
                  </a:lnTo>
                  <a:lnTo>
                    <a:pt x="2549" y="39768"/>
                  </a:lnTo>
                  <a:lnTo>
                    <a:pt x="2644" y="39768"/>
                  </a:lnTo>
                  <a:cubicBezTo>
                    <a:pt x="2668" y="39815"/>
                    <a:pt x="2692" y="39851"/>
                    <a:pt x="2716" y="39899"/>
                  </a:cubicBezTo>
                  <a:cubicBezTo>
                    <a:pt x="2727" y="39934"/>
                    <a:pt x="2716" y="39958"/>
                    <a:pt x="2716" y="39994"/>
                  </a:cubicBezTo>
                  <a:lnTo>
                    <a:pt x="2835" y="40077"/>
                  </a:lnTo>
                  <a:lnTo>
                    <a:pt x="2942" y="40041"/>
                  </a:lnTo>
                  <a:lnTo>
                    <a:pt x="2942" y="40065"/>
                  </a:lnTo>
                  <a:lnTo>
                    <a:pt x="2906" y="40137"/>
                  </a:lnTo>
                  <a:lnTo>
                    <a:pt x="2977" y="40184"/>
                  </a:lnTo>
                  <a:lnTo>
                    <a:pt x="3061" y="40244"/>
                  </a:lnTo>
                  <a:lnTo>
                    <a:pt x="3025" y="40292"/>
                  </a:lnTo>
                  <a:lnTo>
                    <a:pt x="3156" y="40303"/>
                  </a:lnTo>
                  <a:lnTo>
                    <a:pt x="3454" y="40399"/>
                  </a:lnTo>
                  <a:lnTo>
                    <a:pt x="3656" y="40399"/>
                  </a:lnTo>
                  <a:lnTo>
                    <a:pt x="3716" y="40422"/>
                  </a:lnTo>
                  <a:lnTo>
                    <a:pt x="3739" y="40422"/>
                  </a:lnTo>
                  <a:lnTo>
                    <a:pt x="3704" y="40482"/>
                  </a:lnTo>
                  <a:lnTo>
                    <a:pt x="3787" y="40518"/>
                  </a:lnTo>
                  <a:lnTo>
                    <a:pt x="3942" y="40649"/>
                  </a:lnTo>
                  <a:lnTo>
                    <a:pt x="4025" y="40649"/>
                  </a:lnTo>
                  <a:lnTo>
                    <a:pt x="4228" y="40744"/>
                  </a:lnTo>
                  <a:lnTo>
                    <a:pt x="4251" y="40756"/>
                  </a:lnTo>
                  <a:lnTo>
                    <a:pt x="4621" y="41006"/>
                  </a:lnTo>
                  <a:lnTo>
                    <a:pt x="4740" y="41006"/>
                  </a:lnTo>
                  <a:lnTo>
                    <a:pt x="5156" y="41220"/>
                  </a:lnTo>
                  <a:lnTo>
                    <a:pt x="5692" y="41339"/>
                  </a:lnTo>
                  <a:lnTo>
                    <a:pt x="5752" y="41351"/>
                  </a:lnTo>
                  <a:cubicBezTo>
                    <a:pt x="5811" y="41304"/>
                    <a:pt x="5871" y="41268"/>
                    <a:pt x="5930" y="41220"/>
                  </a:cubicBezTo>
                  <a:lnTo>
                    <a:pt x="6049" y="41220"/>
                  </a:lnTo>
                  <a:lnTo>
                    <a:pt x="6085" y="41173"/>
                  </a:lnTo>
                  <a:lnTo>
                    <a:pt x="6454" y="41054"/>
                  </a:lnTo>
                  <a:cubicBezTo>
                    <a:pt x="6454" y="41042"/>
                    <a:pt x="6454" y="41030"/>
                    <a:pt x="6454" y="41018"/>
                  </a:cubicBezTo>
                  <a:lnTo>
                    <a:pt x="6656" y="40982"/>
                  </a:lnTo>
                  <a:lnTo>
                    <a:pt x="7371" y="40958"/>
                  </a:lnTo>
                  <a:lnTo>
                    <a:pt x="7633" y="40887"/>
                  </a:lnTo>
                  <a:lnTo>
                    <a:pt x="7883" y="40970"/>
                  </a:lnTo>
                  <a:cubicBezTo>
                    <a:pt x="7895" y="40934"/>
                    <a:pt x="7907" y="40899"/>
                    <a:pt x="7907" y="40863"/>
                  </a:cubicBezTo>
                  <a:lnTo>
                    <a:pt x="8014" y="40839"/>
                  </a:lnTo>
                  <a:lnTo>
                    <a:pt x="8097" y="40946"/>
                  </a:lnTo>
                  <a:cubicBezTo>
                    <a:pt x="8097" y="40958"/>
                    <a:pt x="8109" y="40970"/>
                    <a:pt x="8121" y="40982"/>
                  </a:cubicBezTo>
                  <a:lnTo>
                    <a:pt x="8407" y="41006"/>
                  </a:lnTo>
                  <a:lnTo>
                    <a:pt x="8621" y="41077"/>
                  </a:lnTo>
                  <a:cubicBezTo>
                    <a:pt x="8776" y="41006"/>
                    <a:pt x="8919" y="40946"/>
                    <a:pt x="9085" y="40887"/>
                  </a:cubicBezTo>
                  <a:lnTo>
                    <a:pt x="9407" y="40863"/>
                  </a:lnTo>
                  <a:lnTo>
                    <a:pt x="9693" y="40673"/>
                  </a:lnTo>
                  <a:lnTo>
                    <a:pt x="9943" y="40577"/>
                  </a:lnTo>
                  <a:lnTo>
                    <a:pt x="10240" y="40542"/>
                  </a:lnTo>
                  <a:lnTo>
                    <a:pt x="10288" y="40542"/>
                  </a:lnTo>
                  <a:lnTo>
                    <a:pt x="10574" y="40399"/>
                  </a:lnTo>
                  <a:lnTo>
                    <a:pt x="10633" y="40399"/>
                  </a:lnTo>
                  <a:lnTo>
                    <a:pt x="10824" y="40411"/>
                  </a:lnTo>
                  <a:lnTo>
                    <a:pt x="11193" y="40315"/>
                  </a:lnTo>
                  <a:lnTo>
                    <a:pt x="11217" y="40315"/>
                  </a:lnTo>
                  <a:lnTo>
                    <a:pt x="11419" y="40351"/>
                  </a:lnTo>
                  <a:lnTo>
                    <a:pt x="11598" y="40292"/>
                  </a:lnTo>
                  <a:lnTo>
                    <a:pt x="11990" y="40446"/>
                  </a:lnTo>
                  <a:lnTo>
                    <a:pt x="12217" y="40601"/>
                  </a:lnTo>
                  <a:lnTo>
                    <a:pt x="12348" y="40803"/>
                  </a:lnTo>
                  <a:lnTo>
                    <a:pt x="12348" y="40934"/>
                  </a:lnTo>
                  <a:lnTo>
                    <a:pt x="12431" y="40958"/>
                  </a:lnTo>
                  <a:cubicBezTo>
                    <a:pt x="12443" y="41006"/>
                    <a:pt x="12467" y="41054"/>
                    <a:pt x="12491" y="41101"/>
                  </a:cubicBezTo>
                  <a:lnTo>
                    <a:pt x="12622" y="41196"/>
                  </a:lnTo>
                  <a:lnTo>
                    <a:pt x="12824" y="41232"/>
                  </a:lnTo>
                  <a:lnTo>
                    <a:pt x="13348" y="41208"/>
                  </a:lnTo>
                  <a:lnTo>
                    <a:pt x="13455" y="41161"/>
                  </a:lnTo>
                  <a:lnTo>
                    <a:pt x="13526" y="41184"/>
                  </a:lnTo>
                  <a:lnTo>
                    <a:pt x="13776" y="41125"/>
                  </a:lnTo>
                  <a:lnTo>
                    <a:pt x="13860" y="41149"/>
                  </a:lnTo>
                  <a:lnTo>
                    <a:pt x="13991" y="41125"/>
                  </a:lnTo>
                  <a:cubicBezTo>
                    <a:pt x="14015" y="41089"/>
                    <a:pt x="14026" y="41054"/>
                    <a:pt x="14050" y="41018"/>
                  </a:cubicBezTo>
                  <a:cubicBezTo>
                    <a:pt x="14074" y="41042"/>
                    <a:pt x="14110" y="41065"/>
                    <a:pt x="14146" y="41089"/>
                  </a:cubicBezTo>
                  <a:lnTo>
                    <a:pt x="14181" y="41077"/>
                  </a:lnTo>
                  <a:lnTo>
                    <a:pt x="14265" y="41101"/>
                  </a:lnTo>
                  <a:lnTo>
                    <a:pt x="14348" y="41065"/>
                  </a:lnTo>
                  <a:cubicBezTo>
                    <a:pt x="14372" y="41149"/>
                    <a:pt x="14384" y="41232"/>
                    <a:pt x="14407" y="41315"/>
                  </a:cubicBezTo>
                  <a:lnTo>
                    <a:pt x="14503" y="41327"/>
                  </a:lnTo>
                  <a:lnTo>
                    <a:pt x="14550" y="41375"/>
                  </a:lnTo>
                  <a:lnTo>
                    <a:pt x="14705" y="41315"/>
                  </a:lnTo>
                  <a:cubicBezTo>
                    <a:pt x="14741" y="41351"/>
                    <a:pt x="14765" y="41387"/>
                    <a:pt x="14788" y="41411"/>
                  </a:cubicBezTo>
                  <a:lnTo>
                    <a:pt x="14753" y="41470"/>
                  </a:lnTo>
                  <a:lnTo>
                    <a:pt x="14753" y="41577"/>
                  </a:lnTo>
                  <a:lnTo>
                    <a:pt x="14848" y="41685"/>
                  </a:lnTo>
                  <a:cubicBezTo>
                    <a:pt x="14848" y="41744"/>
                    <a:pt x="14860" y="41792"/>
                    <a:pt x="14872" y="41839"/>
                  </a:cubicBezTo>
                  <a:lnTo>
                    <a:pt x="14800" y="41994"/>
                  </a:lnTo>
                  <a:cubicBezTo>
                    <a:pt x="14824" y="42018"/>
                    <a:pt x="14848" y="42030"/>
                    <a:pt x="14872" y="42054"/>
                  </a:cubicBezTo>
                  <a:lnTo>
                    <a:pt x="14788" y="42113"/>
                  </a:lnTo>
                  <a:lnTo>
                    <a:pt x="14765" y="42137"/>
                  </a:lnTo>
                  <a:lnTo>
                    <a:pt x="14812" y="42208"/>
                  </a:lnTo>
                  <a:lnTo>
                    <a:pt x="14634" y="42351"/>
                  </a:lnTo>
                  <a:lnTo>
                    <a:pt x="14503" y="42554"/>
                  </a:lnTo>
                  <a:lnTo>
                    <a:pt x="14634" y="42601"/>
                  </a:lnTo>
                  <a:lnTo>
                    <a:pt x="14634" y="42625"/>
                  </a:lnTo>
                  <a:cubicBezTo>
                    <a:pt x="14634" y="42661"/>
                    <a:pt x="14634" y="42685"/>
                    <a:pt x="14622" y="42720"/>
                  </a:cubicBezTo>
                  <a:lnTo>
                    <a:pt x="14515" y="42732"/>
                  </a:lnTo>
                  <a:cubicBezTo>
                    <a:pt x="14550" y="42780"/>
                    <a:pt x="14586" y="42816"/>
                    <a:pt x="14622" y="42863"/>
                  </a:cubicBezTo>
                  <a:lnTo>
                    <a:pt x="14788" y="42899"/>
                  </a:lnTo>
                  <a:lnTo>
                    <a:pt x="14550" y="42935"/>
                  </a:lnTo>
                  <a:lnTo>
                    <a:pt x="14491" y="42887"/>
                  </a:lnTo>
                  <a:lnTo>
                    <a:pt x="14467" y="43006"/>
                  </a:lnTo>
                  <a:cubicBezTo>
                    <a:pt x="14467" y="43078"/>
                    <a:pt x="14455" y="43149"/>
                    <a:pt x="14443" y="43232"/>
                  </a:cubicBezTo>
                  <a:lnTo>
                    <a:pt x="14348" y="43292"/>
                  </a:lnTo>
                  <a:lnTo>
                    <a:pt x="14217" y="43256"/>
                  </a:lnTo>
                  <a:cubicBezTo>
                    <a:pt x="14217" y="43268"/>
                    <a:pt x="14217" y="43292"/>
                    <a:pt x="14205" y="43304"/>
                  </a:cubicBezTo>
                  <a:cubicBezTo>
                    <a:pt x="14253" y="43363"/>
                    <a:pt x="14288" y="43423"/>
                    <a:pt x="14324" y="43482"/>
                  </a:cubicBezTo>
                  <a:lnTo>
                    <a:pt x="14384" y="43518"/>
                  </a:lnTo>
                  <a:lnTo>
                    <a:pt x="14384" y="43578"/>
                  </a:lnTo>
                  <a:lnTo>
                    <a:pt x="14479" y="43673"/>
                  </a:lnTo>
                  <a:lnTo>
                    <a:pt x="14479" y="43804"/>
                  </a:lnTo>
                  <a:lnTo>
                    <a:pt x="14562" y="43863"/>
                  </a:lnTo>
                  <a:lnTo>
                    <a:pt x="14610" y="43959"/>
                  </a:lnTo>
                  <a:lnTo>
                    <a:pt x="14753" y="44042"/>
                  </a:lnTo>
                  <a:lnTo>
                    <a:pt x="14705" y="44066"/>
                  </a:lnTo>
                  <a:lnTo>
                    <a:pt x="14860" y="44185"/>
                  </a:lnTo>
                  <a:lnTo>
                    <a:pt x="15098" y="44328"/>
                  </a:lnTo>
                  <a:cubicBezTo>
                    <a:pt x="15110" y="44363"/>
                    <a:pt x="15134" y="44387"/>
                    <a:pt x="15146" y="44423"/>
                  </a:cubicBezTo>
                  <a:lnTo>
                    <a:pt x="15336" y="44494"/>
                  </a:lnTo>
                  <a:cubicBezTo>
                    <a:pt x="15336" y="44518"/>
                    <a:pt x="15348" y="44542"/>
                    <a:pt x="15348" y="44566"/>
                  </a:cubicBezTo>
                  <a:lnTo>
                    <a:pt x="15443" y="44590"/>
                  </a:lnTo>
                  <a:lnTo>
                    <a:pt x="15467" y="44613"/>
                  </a:lnTo>
                  <a:lnTo>
                    <a:pt x="15574" y="44685"/>
                  </a:lnTo>
                  <a:lnTo>
                    <a:pt x="15610" y="44744"/>
                  </a:lnTo>
                  <a:lnTo>
                    <a:pt x="15765" y="44816"/>
                  </a:lnTo>
                  <a:lnTo>
                    <a:pt x="15765" y="44899"/>
                  </a:lnTo>
                  <a:cubicBezTo>
                    <a:pt x="15789" y="44923"/>
                    <a:pt x="15812" y="44935"/>
                    <a:pt x="15848" y="44971"/>
                  </a:cubicBezTo>
                  <a:lnTo>
                    <a:pt x="15848" y="45042"/>
                  </a:lnTo>
                  <a:lnTo>
                    <a:pt x="15908" y="45102"/>
                  </a:lnTo>
                  <a:lnTo>
                    <a:pt x="15967" y="45149"/>
                  </a:lnTo>
                  <a:cubicBezTo>
                    <a:pt x="15979" y="45185"/>
                    <a:pt x="15991" y="45233"/>
                    <a:pt x="16003" y="45268"/>
                  </a:cubicBezTo>
                  <a:lnTo>
                    <a:pt x="15943" y="45352"/>
                  </a:lnTo>
                  <a:cubicBezTo>
                    <a:pt x="15943" y="45375"/>
                    <a:pt x="15955" y="45387"/>
                    <a:pt x="15967" y="45399"/>
                  </a:cubicBezTo>
                  <a:lnTo>
                    <a:pt x="15991" y="45447"/>
                  </a:lnTo>
                  <a:lnTo>
                    <a:pt x="16146" y="45447"/>
                  </a:lnTo>
                  <a:lnTo>
                    <a:pt x="16205" y="45483"/>
                  </a:lnTo>
                  <a:lnTo>
                    <a:pt x="16051" y="45554"/>
                  </a:lnTo>
                  <a:lnTo>
                    <a:pt x="16110" y="45602"/>
                  </a:lnTo>
                  <a:lnTo>
                    <a:pt x="16110" y="45661"/>
                  </a:lnTo>
                  <a:lnTo>
                    <a:pt x="16396" y="45923"/>
                  </a:lnTo>
                  <a:lnTo>
                    <a:pt x="16396" y="46233"/>
                  </a:lnTo>
                  <a:cubicBezTo>
                    <a:pt x="16443" y="46292"/>
                    <a:pt x="16503" y="46352"/>
                    <a:pt x="16551" y="46411"/>
                  </a:cubicBezTo>
                  <a:cubicBezTo>
                    <a:pt x="16539" y="46471"/>
                    <a:pt x="16527" y="46518"/>
                    <a:pt x="16515" y="46566"/>
                  </a:cubicBezTo>
                  <a:lnTo>
                    <a:pt x="16348" y="46733"/>
                  </a:lnTo>
                  <a:lnTo>
                    <a:pt x="16443" y="46769"/>
                  </a:lnTo>
                  <a:lnTo>
                    <a:pt x="16443" y="46923"/>
                  </a:lnTo>
                  <a:lnTo>
                    <a:pt x="16527" y="47019"/>
                  </a:lnTo>
                  <a:lnTo>
                    <a:pt x="16527" y="47126"/>
                  </a:lnTo>
                  <a:lnTo>
                    <a:pt x="16717" y="47388"/>
                  </a:lnTo>
                  <a:lnTo>
                    <a:pt x="16705" y="47447"/>
                  </a:lnTo>
                  <a:lnTo>
                    <a:pt x="16765" y="47519"/>
                  </a:lnTo>
                  <a:lnTo>
                    <a:pt x="16765" y="47876"/>
                  </a:lnTo>
                  <a:lnTo>
                    <a:pt x="16551" y="48173"/>
                  </a:lnTo>
                  <a:lnTo>
                    <a:pt x="16491" y="48173"/>
                  </a:lnTo>
                  <a:lnTo>
                    <a:pt x="16265" y="48304"/>
                  </a:lnTo>
                  <a:cubicBezTo>
                    <a:pt x="16265" y="48328"/>
                    <a:pt x="16253" y="48364"/>
                    <a:pt x="16253" y="48400"/>
                  </a:cubicBezTo>
                  <a:lnTo>
                    <a:pt x="15967" y="48590"/>
                  </a:lnTo>
                  <a:cubicBezTo>
                    <a:pt x="15967" y="48638"/>
                    <a:pt x="15967" y="48685"/>
                    <a:pt x="15967" y="48733"/>
                  </a:cubicBezTo>
                  <a:lnTo>
                    <a:pt x="15920" y="48757"/>
                  </a:lnTo>
                  <a:lnTo>
                    <a:pt x="15920" y="49090"/>
                  </a:lnTo>
                  <a:lnTo>
                    <a:pt x="15789" y="49209"/>
                  </a:lnTo>
                  <a:cubicBezTo>
                    <a:pt x="15777" y="49269"/>
                    <a:pt x="15765" y="49316"/>
                    <a:pt x="15753" y="49364"/>
                  </a:cubicBezTo>
                  <a:lnTo>
                    <a:pt x="15610" y="49495"/>
                  </a:lnTo>
                  <a:lnTo>
                    <a:pt x="15610" y="49650"/>
                  </a:lnTo>
                  <a:cubicBezTo>
                    <a:pt x="15610" y="49697"/>
                    <a:pt x="15586" y="49733"/>
                    <a:pt x="15586" y="49769"/>
                  </a:cubicBezTo>
                  <a:lnTo>
                    <a:pt x="15586" y="49971"/>
                  </a:lnTo>
                  <a:cubicBezTo>
                    <a:pt x="15574" y="50019"/>
                    <a:pt x="15562" y="50055"/>
                    <a:pt x="15562" y="50102"/>
                  </a:cubicBezTo>
                  <a:lnTo>
                    <a:pt x="15562" y="50138"/>
                  </a:lnTo>
                  <a:cubicBezTo>
                    <a:pt x="15562" y="50257"/>
                    <a:pt x="15574" y="50376"/>
                    <a:pt x="15586" y="50495"/>
                  </a:cubicBezTo>
                  <a:lnTo>
                    <a:pt x="15884" y="50745"/>
                  </a:lnTo>
                  <a:lnTo>
                    <a:pt x="16039" y="50960"/>
                  </a:lnTo>
                  <a:lnTo>
                    <a:pt x="16277" y="51424"/>
                  </a:lnTo>
                  <a:lnTo>
                    <a:pt x="16312" y="51602"/>
                  </a:lnTo>
                  <a:lnTo>
                    <a:pt x="16562" y="51900"/>
                  </a:lnTo>
                  <a:lnTo>
                    <a:pt x="16562" y="52007"/>
                  </a:lnTo>
                  <a:lnTo>
                    <a:pt x="16824" y="52329"/>
                  </a:lnTo>
                  <a:lnTo>
                    <a:pt x="16824" y="52495"/>
                  </a:lnTo>
                  <a:lnTo>
                    <a:pt x="16753" y="52519"/>
                  </a:lnTo>
                  <a:cubicBezTo>
                    <a:pt x="16777" y="52591"/>
                    <a:pt x="16801" y="52662"/>
                    <a:pt x="16824" y="52734"/>
                  </a:cubicBezTo>
                  <a:lnTo>
                    <a:pt x="16836" y="53043"/>
                  </a:lnTo>
                  <a:cubicBezTo>
                    <a:pt x="16884" y="53150"/>
                    <a:pt x="16932" y="53257"/>
                    <a:pt x="16979" y="53365"/>
                  </a:cubicBezTo>
                  <a:cubicBezTo>
                    <a:pt x="16979" y="53424"/>
                    <a:pt x="16967" y="53484"/>
                    <a:pt x="16955" y="53531"/>
                  </a:cubicBezTo>
                  <a:cubicBezTo>
                    <a:pt x="16955" y="53591"/>
                    <a:pt x="16991" y="53615"/>
                    <a:pt x="17003" y="53650"/>
                  </a:cubicBezTo>
                  <a:lnTo>
                    <a:pt x="16932" y="53686"/>
                  </a:lnTo>
                  <a:cubicBezTo>
                    <a:pt x="16943" y="53710"/>
                    <a:pt x="16967" y="53734"/>
                    <a:pt x="16991" y="53757"/>
                  </a:cubicBezTo>
                  <a:lnTo>
                    <a:pt x="17015" y="53972"/>
                  </a:lnTo>
                  <a:lnTo>
                    <a:pt x="17086" y="53996"/>
                  </a:lnTo>
                  <a:lnTo>
                    <a:pt x="17134" y="54067"/>
                  </a:lnTo>
                  <a:lnTo>
                    <a:pt x="17074" y="54103"/>
                  </a:lnTo>
                  <a:lnTo>
                    <a:pt x="17074" y="54186"/>
                  </a:lnTo>
                  <a:lnTo>
                    <a:pt x="17158" y="54258"/>
                  </a:lnTo>
                  <a:lnTo>
                    <a:pt x="17158" y="54412"/>
                  </a:lnTo>
                  <a:lnTo>
                    <a:pt x="17241" y="54519"/>
                  </a:lnTo>
                  <a:cubicBezTo>
                    <a:pt x="17277" y="54579"/>
                    <a:pt x="17313" y="54650"/>
                    <a:pt x="17360" y="54710"/>
                  </a:cubicBezTo>
                  <a:lnTo>
                    <a:pt x="17467" y="54817"/>
                  </a:lnTo>
                  <a:cubicBezTo>
                    <a:pt x="17479" y="54841"/>
                    <a:pt x="17491" y="54853"/>
                    <a:pt x="17503" y="54877"/>
                  </a:cubicBezTo>
                  <a:lnTo>
                    <a:pt x="17658" y="54972"/>
                  </a:lnTo>
                  <a:lnTo>
                    <a:pt x="17682" y="55103"/>
                  </a:lnTo>
                  <a:lnTo>
                    <a:pt x="17848" y="55210"/>
                  </a:lnTo>
                  <a:lnTo>
                    <a:pt x="17944" y="55460"/>
                  </a:lnTo>
                  <a:lnTo>
                    <a:pt x="17944" y="55567"/>
                  </a:lnTo>
                  <a:cubicBezTo>
                    <a:pt x="17967" y="55651"/>
                    <a:pt x="18003" y="55722"/>
                    <a:pt x="18039" y="55805"/>
                  </a:cubicBezTo>
                  <a:cubicBezTo>
                    <a:pt x="18075" y="55877"/>
                    <a:pt x="18075" y="55960"/>
                    <a:pt x="18098" y="56043"/>
                  </a:cubicBezTo>
                  <a:lnTo>
                    <a:pt x="18229" y="56186"/>
                  </a:lnTo>
                  <a:lnTo>
                    <a:pt x="18229" y="56282"/>
                  </a:lnTo>
                  <a:cubicBezTo>
                    <a:pt x="18277" y="56341"/>
                    <a:pt x="18313" y="56413"/>
                    <a:pt x="18360" y="56472"/>
                  </a:cubicBezTo>
                  <a:cubicBezTo>
                    <a:pt x="18360" y="56496"/>
                    <a:pt x="18360" y="56520"/>
                    <a:pt x="18348" y="56532"/>
                  </a:cubicBezTo>
                  <a:lnTo>
                    <a:pt x="18396" y="56674"/>
                  </a:lnTo>
                  <a:cubicBezTo>
                    <a:pt x="18384" y="56710"/>
                    <a:pt x="18384" y="56758"/>
                    <a:pt x="18372" y="56794"/>
                  </a:cubicBezTo>
                  <a:lnTo>
                    <a:pt x="18313" y="56853"/>
                  </a:lnTo>
                  <a:lnTo>
                    <a:pt x="18265" y="56853"/>
                  </a:lnTo>
                  <a:lnTo>
                    <a:pt x="18217" y="56805"/>
                  </a:lnTo>
                  <a:lnTo>
                    <a:pt x="18170" y="56841"/>
                  </a:lnTo>
                  <a:lnTo>
                    <a:pt x="18170" y="56948"/>
                  </a:lnTo>
                  <a:cubicBezTo>
                    <a:pt x="18194" y="56984"/>
                    <a:pt x="18217" y="57020"/>
                    <a:pt x="18229" y="57055"/>
                  </a:cubicBezTo>
                  <a:cubicBezTo>
                    <a:pt x="18253" y="57091"/>
                    <a:pt x="18289" y="57103"/>
                    <a:pt x="18325" y="57127"/>
                  </a:cubicBezTo>
                  <a:cubicBezTo>
                    <a:pt x="18348" y="57151"/>
                    <a:pt x="18372" y="57210"/>
                    <a:pt x="18396" y="57258"/>
                  </a:cubicBezTo>
                  <a:cubicBezTo>
                    <a:pt x="18384" y="57282"/>
                    <a:pt x="18360" y="57317"/>
                    <a:pt x="18337" y="57341"/>
                  </a:cubicBezTo>
                  <a:cubicBezTo>
                    <a:pt x="18337" y="57377"/>
                    <a:pt x="18348" y="57413"/>
                    <a:pt x="18348" y="57448"/>
                  </a:cubicBezTo>
                  <a:cubicBezTo>
                    <a:pt x="18360" y="57484"/>
                    <a:pt x="18325" y="57496"/>
                    <a:pt x="18313" y="57520"/>
                  </a:cubicBezTo>
                  <a:cubicBezTo>
                    <a:pt x="18301" y="57544"/>
                    <a:pt x="18313" y="57567"/>
                    <a:pt x="18313" y="57603"/>
                  </a:cubicBezTo>
                  <a:lnTo>
                    <a:pt x="18372" y="57639"/>
                  </a:lnTo>
                  <a:lnTo>
                    <a:pt x="18372" y="57567"/>
                  </a:lnTo>
                  <a:lnTo>
                    <a:pt x="18456" y="57508"/>
                  </a:lnTo>
                  <a:lnTo>
                    <a:pt x="18575" y="57532"/>
                  </a:lnTo>
                  <a:cubicBezTo>
                    <a:pt x="18575" y="57556"/>
                    <a:pt x="18587" y="57579"/>
                    <a:pt x="18598" y="57615"/>
                  </a:cubicBezTo>
                  <a:cubicBezTo>
                    <a:pt x="18587" y="57627"/>
                    <a:pt x="18563" y="57627"/>
                    <a:pt x="18551" y="57639"/>
                  </a:cubicBezTo>
                  <a:lnTo>
                    <a:pt x="18598" y="57663"/>
                  </a:lnTo>
                  <a:lnTo>
                    <a:pt x="18670" y="57627"/>
                  </a:lnTo>
                  <a:lnTo>
                    <a:pt x="18765" y="57675"/>
                  </a:lnTo>
                  <a:lnTo>
                    <a:pt x="18765" y="57770"/>
                  </a:lnTo>
                  <a:lnTo>
                    <a:pt x="18813" y="57746"/>
                  </a:lnTo>
                  <a:lnTo>
                    <a:pt x="19051" y="57853"/>
                  </a:lnTo>
                  <a:lnTo>
                    <a:pt x="19099" y="57829"/>
                  </a:lnTo>
                  <a:lnTo>
                    <a:pt x="19146" y="57853"/>
                  </a:lnTo>
                  <a:cubicBezTo>
                    <a:pt x="19158" y="57829"/>
                    <a:pt x="19170" y="57817"/>
                    <a:pt x="19182" y="57794"/>
                  </a:cubicBezTo>
                  <a:lnTo>
                    <a:pt x="19265" y="57782"/>
                  </a:lnTo>
                  <a:lnTo>
                    <a:pt x="19372" y="57687"/>
                  </a:lnTo>
                  <a:lnTo>
                    <a:pt x="19491" y="57710"/>
                  </a:lnTo>
                  <a:lnTo>
                    <a:pt x="19515" y="57687"/>
                  </a:lnTo>
                  <a:lnTo>
                    <a:pt x="19634" y="57687"/>
                  </a:lnTo>
                  <a:lnTo>
                    <a:pt x="19789" y="57734"/>
                  </a:lnTo>
                  <a:lnTo>
                    <a:pt x="19861" y="57710"/>
                  </a:lnTo>
                  <a:lnTo>
                    <a:pt x="19980" y="57710"/>
                  </a:lnTo>
                  <a:lnTo>
                    <a:pt x="20003" y="57675"/>
                  </a:lnTo>
                  <a:lnTo>
                    <a:pt x="20063" y="57639"/>
                  </a:lnTo>
                  <a:lnTo>
                    <a:pt x="20122" y="57627"/>
                  </a:lnTo>
                  <a:lnTo>
                    <a:pt x="20170" y="57651"/>
                  </a:lnTo>
                  <a:lnTo>
                    <a:pt x="20206" y="57579"/>
                  </a:lnTo>
                  <a:lnTo>
                    <a:pt x="20277" y="57556"/>
                  </a:lnTo>
                  <a:lnTo>
                    <a:pt x="20539" y="57567"/>
                  </a:lnTo>
                  <a:lnTo>
                    <a:pt x="20646" y="57627"/>
                  </a:lnTo>
                  <a:lnTo>
                    <a:pt x="20730" y="57603"/>
                  </a:lnTo>
                  <a:lnTo>
                    <a:pt x="20730" y="57579"/>
                  </a:lnTo>
                  <a:lnTo>
                    <a:pt x="20873" y="57556"/>
                  </a:lnTo>
                  <a:lnTo>
                    <a:pt x="21099" y="57615"/>
                  </a:lnTo>
                  <a:lnTo>
                    <a:pt x="21158" y="57663"/>
                  </a:lnTo>
                  <a:lnTo>
                    <a:pt x="21396" y="57710"/>
                  </a:lnTo>
                  <a:lnTo>
                    <a:pt x="21420" y="57687"/>
                  </a:lnTo>
                  <a:lnTo>
                    <a:pt x="21396" y="57639"/>
                  </a:lnTo>
                  <a:lnTo>
                    <a:pt x="21468" y="57579"/>
                  </a:lnTo>
                  <a:lnTo>
                    <a:pt x="21551" y="57591"/>
                  </a:lnTo>
                  <a:lnTo>
                    <a:pt x="21646" y="57639"/>
                  </a:lnTo>
                  <a:lnTo>
                    <a:pt x="21813" y="57639"/>
                  </a:lnTo>
                  <a:lnTo>
                    <a:pt x="21813" y="57615"/>
                  </a:lnTo>
                  <a:lnTo>
                    <a:pt x="21742" y="57567"/>
                  </a:lnTo>
                  <a:cubicBezTo>
                    <a:pt x="21766" y="57544"/>
                    <a:pt x="21789" y="57520"/>
                    <a:pt x="21801" y="57496"/>
                  </a:cubicBezTo>
                  <a:lnTo>
                    <a:pt x="21932" y="57472"/>
                  </a:lnTo>
                  <a:lnTo>
                    <a:pt x="22075" y="57472"/>
                  </a:lnTo>
                  <a:lnTo>
                    <a:pt x="22123" y="57508"/>
                  </a:lnTo>
                  <a:lnTo>
                    <a:pt x="22242" y="57508"/>
                  </a:lnTo>
                  <a:lnTo>
                    <a:pt x="22349" y="57460"/>
                  </a:lnTo>
                  <a:lnTo>
                    <a:pt x="22539" y="57425"/>
                  </a:lnTo>
                  <a:cubicBezTo>
                    <a:pt x="22539" y="57413"/>
                    <a:pt x="22539" y="57401"/>
                    <a:pt x="22539" y="57401"/>
                  </a:cubicBezTo>
                  <a:lnTo>
                    <a:pt x="22658" y="57377"/>
                  </a:lnTo>
                  <a:lnTo>
                    <a:pt x="22730" y="57317"/>
                  </a:lnTo>
                  <a:lnTo>
                    <a:pt x="23075" y="57151"/>
                  </a:lnTo>
                  <a:lnTo>
                    <a:pt x="23159" y="57079"/>
                  </a:lnTo>
                  <a:lnTo>
                    <a:pt x="23159" y="57055"/>
                  </a:lnTo>
                  <a:lnTo>
                    <a:pt x="23218" y="57055"/>
                  </a:lnTo>
                  <a:lnTo>
                    <a:pt x="23766" y="56674"/>
                  </a:lnTo>
                  <a:lnTo>
                    <a:pt x="23790" y="56639"/>
                  </a:lnTo>
                  <a:lnTo>
                    <a:pt x="23837" y="56639"/>
                  </a:lnTo>
                  <a:lnTo>
                    <a:pt x="23932" y="56555"/>
                  </a:lnTo>
                  <a:lnTo>
                    <a:pt x="24016" y="56532"/>
                  </a:lnTo>
                  <a:cubicBezTo>
                    <a:pt x="24028" y="56496"/>
                    <a:pt x="24040" y="56460"/>
                    <a:pt x="24052" y="56424"/>
                  </a:cubicBezTo>
                  <a:lnTo>
                    <a:pt x="24218" y="56305"/>
                  </a:lnTo>
                  <a:lnTo>
                    <a:pt x="24444" y="56043"/>
                  </a:lnTo>
                  <a:cubicBezTo>
                    <a:pt x="24468" y="55996"/>
                    <a:pt x="24492" y="55960"/>
                    <a:pt x="24528" y="55924"/>
                  </a:cubicBezTo>
                  <a:lnTo>
                    <a:pt x="24623" y="55924"/>
                  </a:lnTo>
                  <a:lnTo>
                    <a:pt x="24683" y="55841"/>
                  </a:lnTo>
                  <a:lnTo>
                    <a:pt x="24683" y="55805"/>
                  </a:lnTo>
                  <a:lnTo>
                    <a:pt x="24790" y="55722"/>
                  </a:lnTo>
                  <a:lnTo>
                    <a:pt x="24849" y="55627"/>
                  </a:lnTo>
                  <a:lnTo>
                    <a:pt x="24980" y="55567"/>
                  </a:lnTo>
                  <a:lnTo>
                    <a:pt x="25028" y="55531"/>
                  </a:lnTo>
                  <a:lnTo>
                    <a:pt x="25123" y="55496"/>
                  </a:lnTo>
                  <a:lnTo>
                    <a:pt x="25159" y="55460"/>
                  </a:lnTo>
                  <a:lnTo>
                    <a:pt x="25206" y="55460"/>
                  </a:lnTo>
                  <a:lnTo>
                    <a:pt x="25349" y="55341"/>
                  </a:lnTo>
                  <a:lnTo>
                    <a:pt x="25385" y="55270"/>
                  </a:lnTo>
                  <a:lnTo>
                    <a:pt x="25456" y="55198"/>
                  </a:lnTo>
                  <a:cubicBezTo>
                    <a:pt x="25480" y="55150"/>
                    <a:pt x="25492" y="55103"/>
                    <a:pt x="25516" y="55055"/>
                  </a:cubicBezTo>
                  <a:lnTo>
                    <a:pt x="25599" y="54936"/>
                  </a:lnTo>
                  <a:cubicBezTo>
                    <a:pt x="25611" y="54900"/>
                    <a:pt x="25611" y="54853"/>
                    <a:pt x="25623" y="54817"/>
                  </a:cubicBezTo>
                  <a:lnTo>
                    <a:pt x="25695" y="54662"/>
                  </a:lnTo>
                  <a:lnTo>
                    <a:pt x="25671" y="54650"/>
                  </a:lnTo>
                  <a:lnTo>
                    <a:pt x="25730" y="54591"/>
                  </a:lnTo>
                  <a:lnTo>
                    <a:pt x="25730" y="54579"/>
                  </a:lnTo>
                  <a:lnTo>
                    <a:pt x="25742" y="54508"/>
                  </a:lnTo>
                  <a:lnTo>
                    <a:pt x="25790" y="54448"/>
                  </a:lnTo>
                  <a:cubicBezTo>
                    <a:pt x="25802" y="54412"/>
                    <a:pt x="25814" y="54377"/>
                    <a:pt x="25826" y="54329"/>
                  </a:cubicBezTo>
                  <a:cubicBezTo>
                    <a:pt x="25826" y="54317"/>
                    <a:pt x="25826" y="54305"/>
                    <a:pt x="25826" y="54293"/>
                  </a:cubicBezTo>
                  <a:lnTo>
                    <a:pt x="25790" y="54293"/>
                  </a:lnTo>
                  <a:lnTo>
                    <a:pt x="25766" y="54365"/>
                  </a:lnTo>
                  <a:lnTo>
                    <a:pt x="25695" y="54341"/>
                  </a:lnTo>
                  <a:lnTo>
                    <a:pt x="25647" y="54388"/>
                  </a:lnTo>
                  <a:cubicBezTo>
                    <a:pt x="25647" y="54365"/>
                    <a:pt x="25647" y="54341"/>
                    <a:pt x="25659" y="54317"/>
                  </a:cubicBezTo>
                  <a:lnTo>
                    <a:pt x="25611" y="54234"/>
                  </a:lnTo>
                  <a:lnTo>
                    <a:pt x="25599" y="54210"/>
                  </a:lnTo>
                  <a:lnTo>
                    <a:pt x="25647" y="54186"/>
                  </a:lnTo>
                  <a:lnTo>
                    <a:pt x="25695" y="54186"/>
                  </a:lnTo>
                  <a:cubicBezTo>
                    <a:pt x="25706" y="54150"/>
                    <a:pt x="25718" y="54127"/>
                    <a:pt x="25742" y="54091"/>
                  </a:cubicBezTo>
                  <a:lnTo>
                    <a:pt x="25802" y="54055"/>
                  </a:lnTo>
                  <a:cubicBezTo>
                    <a:pt x="25814" y="54043"/>
                    <a:pt x="25837" y="54019"/>
                    <a:pt x="25849" y="54007"/>
                  </a:cubicBezTo>
                  <a:lnTo>
                    <a:pt x="25980" y="53996"/>
                  </a:lnTo>
                  <a:lnTo>
                    <a:pt x="26147" y="53877"/>
                  </a:lnTo>
                  <a:lnTo>
                    <a:pt x="26599" y="53841"/>
                  </a:lnTo>
                  <a:lnTo>
                    <a:pt x="26933" y="53746"/>
                  </a:lnTo>
                  <a:lnTo>
                    <a:pt x="27123" y="53591"/>
                  </a:lnTo>
                  <a:lnTo>
                    <a:pt x="27171" y="53496"/>
                  </a:lnTo>
                  <a:lnTo>
                    <a:pt x="27230" y="53424"/>
                  </a:lnTo>
                  <a:lnTo>
                    <a:pt x="27219" y="53376"/>
                  </a:lnTo>
                  <a:lnTo>
                    <a:pt x="27147" y="53400"/>
                  </a:lnTo>
                  <a:cubicBezTo>
                    <a:pt x="27147" y="53376"/>
                    <a:pt x="27147" y="53353"/>
                    <a:pt x="27135" y="53329"/>
                  </a:cubicBezTo>
                  <a:lnTo>
                    <a:pt x="27159" y="53329"/>
                  </a:lnTo>
                  <a:cubicBezTo>
                    <a:pt x="27159" y="53305"/>
                    <a:pt x="27171" y="53281"/>
                    <a:pt x="27171" y="53245"/>
                  </a:cubicBezTo>
                  <a:lnTo>
                    <a:pt x="27219" y="53210"/>
                  </a:lnTo>
                  <a:lnTo>
                    <a:pt x="27219" y="53138"/>
                  </a:lnTo>
                  <a:cubicBezTo>
                    <a:pt x="27242" y="53103"/>
                    <a:pt x="27266" y="53055"/>
                    <a:pt x="27290" y="53019"/>
                  </a:cubicBezTo>
                  <a:lnTo>
                    <a:pt x="27266" y="52995"/>
                  </a:lnTo>
                  <a:cubicBezTo>
                    <a:pt x="27266" y="52960"/>
                    <a:pt x="27278" y="52924"/>
                    <a:pt x="27290" y="52888"/>
                  </a:cubicBezTo>
                  <a:lnTo>
                    <a:pt x="27338" y="52853"/>
                  </a:lnTo>
                  <a:cubicBezTo>
                    <a:pt x="27338" y="52817"/>
                    <a:pt x="27350" y="52781"/>
                    <a:pt x="27350" y="52745"/>
                  </a:cubicBezTo>
                  <a:lnTo>
                    <a:pt x="27326" y="52745"/>
                  </a:lnTo>
                  <a:lnTo>
                    <a:pt x="27326" y="52650"/>
                  </a:lnTo>
                  <a:lnTo>
                    <a:pt x="27254" y="52745"/>
                  </a:lnTo>
                  <a:lnTo>
                    <a:pt x="27254" y="52817"/>
                  </a:lnTo>
                  <a:lnTo>
                    <a:pt x="27219" y="52817"/>
                  </a:lnTo>
                  <a:cubicBezTo>
                    <a:pt x="27219" y="52781"/>
                    <a:pt x="27207" y="52757"/>
                    <a:pt x="27207" y="52722"/>
                  </a:cubicBezTo>
                  <a:cubicBezTo>
                    <a:pt x="27219" y="52638"/>
                    <a:pt x="27230" y="52555"/>
                    <a:pt x="27242" y="52472"/>
                  </a:cubicBezTo>
                  <a:cubicBezTo>
                    <a:pt x="27230" y="52448"/>
                    <a:pt x="27219" y="52412"/>
                    <a:pt x="27195" y="52376"/>
                  </a:cubicBezTo>
                  <a:cubicBezTo>
                    <a:pt x="27183" y="52353"/>
                    <a:pt x="27195" y="52317"/>
                    <a:pt x="27195" y="52281"/>
                  </a:cubicBezTo>
                  <a:cubicBezTo>
                    <a:pt x="27195" y="52257"/>
                    <a:pt x="27171" y="52233"/>
                    <a:pt x="27147" y="52210"/>
                  </a:cubicBezTo>
                  <a:lnTo>
                    <a:pt x="27100" y="52186"/>
                  </a:lnTo>
                  <a:lnTo>
                    <a:pt x="27171" y="52150"/>
                  </a:lnTo>
                  <a:lnTo>
                    <a:pt x="27171" y="52091"/>
                  </a:lnTo>
                  <a:lnTo>
                    <a:pt x="27040" y="51924"/>
                  </a:lnTo>
                  <a:lnTo>
                    <a:pt x="27100" y="51864"/>
                  </a:lnTo>
                  <a:lnTo>
                    <a:pt x="27088" y="51805"/>
                  </a:lnTo>
                  <a:lnTo>
                    <a:pt x="27135" y="51769"/>
                  </a:lnTo>
                  <a:cubicBezTo>
                    <a:pt x="27135" y="51745"/>
                    <a:pt x="27135" y="51722"/>
                    <a:pt x="27135" y="51710"/>
                  </a:cubicBezTo>
                  <a:cubicBezTo>
                    <a:pt x="27147" y="51686"/>
                    <a:pt x="27111" y="51674"/>
                    <a:pt x="27100" y="51650"/>
                  </a:cubicBezTo>
                  <a:cubicBezTo>
                    <a:pt x="27076" y="51638"/>
                    <a:pt x="27100" y="51626"/>
                    <a:pt x="27100" y="51614"/>
                  </a:cubicBezTo>
                  <a:lnTo>
                    <a:pt x="27147" y="51614"/>
                  </a:lnTo>
                  <a:cubicBezTo>
                    <a:pt x="27183" y="51638"/>
                    <a:pt x="27207" y="51662"/>
                    <a:pt x="27242" y="51674"/>
                  </a:cubicBezTo>
                  <a:lnTo>
                    <a:pt x="27290" y="51626"/>
                  </a:lnTo>
                  <a:lnTo>
                    <a:pt x="27421" y="51638"/>
                  </a:lnTo>
                  <a:lnTo>
                    <a:pt x="27504" y="51591"/>
                  </a:lnTo>
                  <a:lnTo>
                    <a:pt x="27504" y="51495"/>
                  </a:lnTo>
                  <a:lnTo>
                    <a:pt x="27790" y="51376"/>
                  </a:lnTo>
                  <a:lnTo>
                    <a:pt x="27909" y="51376"/>
                  </a:lnTo>
                  <a:lnTo>
                    <a:pt x="27909" y="51317"/>
                  </a:lnTo>
                  <a:lnTo>
                    <a:pt x="27957" y="51317"/>
                  </a:lnTo>
                  <a:cubicBezTo>
                    <a:pt x="27981" y="51305"/>
                    <a:pt x="27992" y="51293"/>
                    <a:pt x="28016" y="51281"/>
                  </a:cubicBezTo>
                  <a:cubicBezTo>
                    <a:pt x="28028" y="51281"/>
                    <a:pt x="28016" y="51257"/>
                    <a:pt x="28016" y="51245"/>
                  </a:cubicBezTo>
                  <a:lnTo>
                    <a:pt x="28231" y="51162"/>
                  </a:lnTo>
                  <a:cubicBezTo>
                    <a:pt x="28243" y="51150"/>
                    <a:pt x="28254" y="51126"/>
                    <a:pt x="28254" y="51102"/>
                  </a:cubicBezTo>
                  <a:lnTo>
                    <a:pt x="28314" y="51102"/>
                  </a:lnTo>
                  <a:lnTo>
                    <a:pt x="28350" y="51007"/>
                  </a:lnTo>
                  <a:cubicBezTo>
                    <a:pt x="28362" y="51031"/>
                    <a:pt x="28373" y="51043"/>
                    <a:pt x="28385" y="51067"/>
                  </a:cubicBezTo>
                  <a:lnTo>
                    <a:pt x="28445" y="51055"/>
                  </a:lnTo>
                  <a:lnTo>
                    <a:pt x="28576" y="50948"/>
                  </a:lnTo>
                  <a:lnTo>
                    <a:pt x="28576" y="50888"/>
                  </a:lnTo>
                  <a:lnTo>
                    <a:pt x="28624" y="50924"/>
                  </a:lnTo>
                  <a:lnTo>
                    <a:pt x="28838" y="50829"/>
                  </a:lnTo>
                  <a:cubicBezTo>
                    <a:pt x="28897" y="50817"/>
                    <a:pt x="28945" y="50805"/>
                    <a:pt x="28993" y="50793"/>
                  </a:cubicBezTo>
                  <a:lnTo>
                    <a:pt x="29005" y="50769"/>
                  </a:lnTo>
                  <a:lnTo>
                    <a:pt x="29124" y="50793"/>
                  </a:lnTo>
                  <a:lnTo>
                    <a:pt x="29457" y="50686"/>
                  </a:lnTo>
                  <a:lnTo>
                    <a:pt x="29493" y="50626"/>
                  </a:lnTo>
                  <a:lnTo>
                    <a:pt x="29540" y="50626"/>
                  </a:lnTo>
                  <a:lnTo>
                    <a:pt x="29897" y="50519"/>
                  </a:lnTo>
                  <a:lnTo>
                    <a:pt x="29897" y="50436"/>
                  </a:lnTo>
                  <a:lnTo>
                    <a:pt x="29981" y="50436"/>
                  </a:lnTo>
                  <a:cubicBezTo>
                    <a:pt x="30017" y="50400"/>
                    <a:pt x="30052" y="50376"/>
                    <a:pt x="30088" y="50340"/>
                  </a:cubicBezTo>
                  <a:lnTo>
                    <a:pt x="30088" y="50293"/>
                  </a:lnTo>
                  <a:lnTo>
                    <a:pt x="30219" y="50186"/>
                  </a:lnTo>
                  <a:lnTo>
                    <a:pt x="30278" y="50186"/>
                  </a:lnTo>
                  <a:cubicBezTo>
                    <a:pt x="30278" y="50162"/>
                    <a:pt x="30290" y="50138"/>
                    <a:pt x="30302" y="50102"/>
                  </a:cubicBezTo>
                  <a:lnTo>
                    <a:pt x="30350" y="50055"/>
                  </a:lnTo>
                  <a:lnTo>
                    <a:pt x="30290" y="50043"/>
                  </a:lnTo>
                  <a:lnTo>
                    <a:pt x="30267" y="50055"/>
                  </a:lnTo>
                  <a:lnTo>
                    <a:pt x="30243" y="50031"/>
                  </a:lnTo>
                  <a:lnTo>
                    <a:pt x="30326" y="49983"/>
                  </a:lnTo>
                  <a:lnTo>
                    <a:pt x="30398" y="49995"/>
                  </a:lnTo>
                  <a:cubicBezTo>
                    <a:pt x="30398" y="49983"/>
                    <a:pt x="30409" y="49971"/>
                    <a:pt x="30409" y="49947"/>
                  </a:cubicBezTo>
                  <a:lnTo>
                    <a:pt x="30386" y="49912"/>
                  </a:lnTo>
                  <a:lnTo>
                    <a:pt x="30445" y="49900"/>
                  </a:lnTo>
                  <a:lnTo>
                    <a:pt x="30493" y="49840"/>
                  </a:lnTo>
                  <a:cubicBezTo>
                    <a:pt x="30493" y="49793"/>
                    <a:pt x="30493" y="49733"/>
                    <a:pt x="30493" y="49686"/>
                  </a:cubicBezTo>
                  <a:lnTo>
                    <a:pt x="30469" y="49662"/>
                  </a:lnTo>
                  <a:lnTo>
                    <a:pt x="30362" y="49650"/>
                  </a:lnTo>
                  <a:lnTo>
                    <a:pt x="30338" y="49614"/>
                  </a:lnTo>
                  <a:lnTo>
                    <a:pt x="30338" y="49590"/>
                  </a:lnTo>
                  <a:lnTo>
                    <a:pt x="30421" y="49590"/>
                  </a:lnTo>
                  <a:lnTo>
                    <a:pt x="30433" y="49412"/>
                  </a:lnTo>
                  <a:cubicBezTo>
                    <a:pt x="30421" y="49400"/>
                    <a:pt x="30421" y="49388"/>
                    <a:pt x="30409" y="49376"/>
                  </a:cubicBezTo>
                  <a:lnTo>
                    <a:pt x="30433" y="49376"/>
                  </a:lnTo>
                  <a:lnTo>
                    <a:pt x="30493" y="49174"/>
                  </a:lnTo>
                  <a:lnTo>
                    <a:pt x="30493" y="49066"/>
                  </a:lnTo>
                  <a:lnTo>
                    <a:pt x="30552" y="49031"/>
                  </a:lnTo>
                  <a:lnTo>
                    <a:pt x="30552" y="48935"/>
                  </a:lnTo>
                  <a:lnTo>
                    <a:pt x="30517" y="48900"/>
                  </a:lnTo>
                  <a:cubicBezTo>
                    <a:pt x="30517" y="48864"/>
                    <a:pt x="30517" y="48840"/>
                    <a:pt x="30529" y="48804"/>
                  </a:cubicBezTo>
                  <a:lnTo>
                    <a:pt x="30564" y="48781"/>
                  </a:lnTo>
                  <a:lnTo>
                    <a:pt x="30517" y="48685"/>
                  </a:lnTo>
                  <a:lnTo>
                    <a:pt x="30517" y="48543"/>
                  </a:lnTo>
                  <a:lnTo>
                    <a:pt x="30552" y="48507"/>
                  </a:lnTo>
                  <a:lnTo>
                    <a:pt x="30552" y="48483"/>
                  </a:lnTo>
                  <a:lnTo>
                    <a:pt x="30540" y="48447"/>
                  </a:lnTo>
                  <a:lnTo>
                    <a:pt x="30552" y="48412"/>
                  </a:lnTo>
                  <a:lnTo>
                    <a:pt x="30671" y="48304"/>
                  </a:lnTo>
                  <a:lnTo>
                    <a:pt x="30648" y="48281"/>
                  </a:lnTo>
                  <a:lnTo>
                    <a:pt x="30683" y="48233"/>
                  </a:lnTo>
                  <a:cubicBezTo>
                    <a:pt x="30695" y="48209"/>
                    <a:pt x="30707" y="48173"/>
                    <a:pt x="30707" y="48138"/>
                  </a:cubicBezTo>
                  <a:lnTo>
                    <a:pt x="30671" y="48126"/>
                  </a:lnTo>
                  <a:lnTo>
                    <a:pt x="30659" y="48114"/>
                  </a:lnTo>
                  <a:lnTo>
                    <a:pt x="30659" y="48078"/>
                  </a:lnTo>
                  <a:lnTo>
                    <a:pt x="30564" y="47995"/>
                  </a:lnTo>
                  <a:lnTo>
                    <a:pt x="30421" y="47959"/>
                  </a:lnTo>
                  <a:lnTo>
                    <a:pt x="30255" y="47804"/>
                  </a:lnTo>
                  <a:cubicBezTo>
                    <a:pt x="30255" y="47781"/>
                    <a:pt x="30267" y="47769"/>
                    <a:pt x="30278" y="47745"/>
                  </a:cubicBezTo>
                  <a:lnTo>
                    <a:pt x="30243" y="47614"/>
                  </a:lnTo>
                  <a:lnTo>
                    <a:pt x="30195" y="47566"/>
                  </a:lnTo>
                  <a:lnTo>
                    <a:pt x="30255" y="47507"/>
                  </a:lnTo>
                  <a:lnTo>
                    <a:pt x="30195" y="47459"/>
                  </a:lnTo>
                  <a:cubicBezTo>
                    <a:pt x="30195" y="47435"/>
                    <a:pt x="30183" y="47411"/>
                    <a:pt x="30183" y="47376"/>
                  </a:cubicBezTo>
                  <a:lnTo>
                    <a:pt x="30159" y="47328"/>
                  </a:lnTo>
                  <a:lnTo>
                    <a:pt x="30183" y="47328"/>
                  </a:lnTo>
                  <a:cubicBezTo>
                    <a:pt x="30171" y="47292"/>
                    <a:pt x="30159" y="47257"/>
                    <a:pt x="30136" y="47209"/>
                  </a:cubicBezTo>
                  <a:cubicBezTo>
                    <a:pt x="30124" y="47173"/>
                    <a:pt x="30136" y="47150"/>
                    <a:pt x="30136" y="47126"/>
                  </a:cubicBezTo>
                  <a:lnTo>
                    <a:pt x="30219" y="47090"/>
                  </a:lnTo>
                  <a:cubicBezTo>
                    <a:pt x="30219" y="47054"/>
                    <a:pt x="30231" y="47019"/>
                    <a:pt x="30243" y="46995"/>
                  </a:cubicBezTo>
                  <a:lnTo>
                    <a:pt x="30171" y="46923"/>
                  </a:lnTo>
                  <a:lnTo>
                    <a:pt x="30171" y="46780"/>
                  </a:lnTo>
                  <a:lnTo>
                    <a:pt x="30207" y="46685"/>
                  </a:lnTo>
                  <a:lnTo>
                    <a:pt x="30278" y="46649"/>
                  </a:lnTo>
                  <a:lnTo>
                    <a:pt x="30314" y="46673"/>
                  </a:lnTo>
                  <a:cubicBezTo>
                    <a:pt x="30326" y="46649"/>
                    <a:pt x="30338" y="46638"/>
                    <a:pt x="30350" y="46626"/>
                  </a:cubicBezTo>
                  <a:lnTo>
                    <a:pt x="30290" y="46471"/>
                  </a:lnTo>
                  <a:lnTo>
                    <a:pt x="30219" y="46471"/>
                  </a:lnTo>
                  <a:lnTo>
                    <a:pt x="30124" y="46364"/>
                  </a:lnTo>
                  <a:lnTo>
                    <a:pt x="29981" y="46245"/>
                  </a:lnTo>
                  <a:lnTo>
                    <a:pt x="29981" y="46149"/>
                  </a:lnTo>
                  <a:cubicBezTo>
                    <a:pt x="30017" y="46102"/>
                    <a:pt x="30052" y="46042"/>
                    <a:pt x="30088" y="45995"/>
                  </a:cubicBezTo>
                  <a:lnTo>
                    <a:pt x="30231" y="45733"/>
                  </a:lnTo>
                  <a:lnTo>
                    <a:pt x="30267" y="45697"/>
                  </a:lnTo>
                  <a:lnTo>
                    <a:pt x="30267" y="45637"/>
                  </a:lnTo>
                  <a:cubicBezTo>
                    <a:pt x="30255" y="45626"/>
                    <a:pt x="30243" y="45614"/>
                    <a:pt x="30243" y="45614"/>
                  </a:cubicBezTo>
                  <a:lnTo>
                    <a:pt x="30302" y="45614"/>
                  </a:lnTo>
                  <a:lnTo>
                    <a:pt x="30421" y="45590"/>
                  </a:lnTo>
                  <a:lnTo>
                    <a:pt x="30636" y="45387"/>
                  </a:lnTo>
                  <a:lnTo>
                    <a:pt x="30719" y="45268"/>
                  </a:lnTo>
                  <a:lnTo>
                    <a:pt x="30731" y="45173"/>
                  </a:lnTo>
                  <a:lnTo>
                    <a:pt x="30826" y="45102"/>
                  </a:lnTo>
                  <a:lnTo>
                    <a:pt x="30921" y="45006"/>
                  </a:lnTo>
                  <a:lnTo>
                    <a:pt x="30898" y="44983"/>
                  </a:lnTo>
                  <a:lnTo>
                    <a:pt x="30898" y="44935"/>
                  </a:lnTo>
                  <a:lnTo>
                    <a:pt x="30981" y="44875"/>
                  </a:lnTo>
                  <a:lnTo>
                    <a:pt x="30993" y="44852"/>
                  </a:lnTo>
                  <a:lnTo>
                    <a:pt x="31064" y="44840"/>
                  </a:lnTo>
                  <a:lnTo>
                    <a:pt x="31207" y="44852"/>
                  </a:lnTo>
                  <a:lnTo>
                    <a:pt x="31314" y="44756"/>
                  </a:lnTo>
                  <a:cubicBezTo>
                    <a:pt x="31374" y="44744"/>
                    <a:pt x="31445" y="44744"/>
                    <a:pt x="31505" y="44733"/>
                  </a:cubicBezTo>
                  <a:lnTo>
                    <a:pt x="31481" y="44685"/>
                  </a:lnTo>
                  <a:lnTo>
                    <a:pt x="31541" y="44637"/>
                  </a:lnTo>
                  <a:lnTo>
                    <a:pt x="31588" y="44637"/>
                  </a:lnTo>
                  <a:lnTo>
                    <a:pt x="31779" y="44494"/>
                  </a:lnTo>
                  <a:lnTo>
                    <a:pt x="31791" y="44471"/>
                  </a:lnTo>
                  <a:cubicBezTo>
                    <a:pt x="31791" y="44459"/>
                    <a:pt x="31791" y="44459"/>
                    <a:pt x="31791" y="44447"/>
                  </a:cubicBezTo>
                  <a:lnTo>
                    <a:pt x="32267" y="44125"/>
                  </a:lnTo>
                  <a:lnTo>
                    <a:pt x="32326" y="44042"/>
                  </a:lnTo>
                  <a:lnTo>
                    <a:pt x="32457" y="43971"/>
                  </a:lnTo>
                  <a:lnTo>
                    <a:pt x="32564" y="43959"/>
                  </a:lnTo>
                  <a:lnTo>
                    <a:pt x="32612" y="43899"/>
                  </a:lnTo>
                  <a:lnTo>
                    <a:pt x="32672" y="43899"/>
                  </a:lnTo>
                  <a:lnTo>
                    <a:pt x="32993" y="43673"/>
                  </a:lnTo>
                  <a:lnTo>
                    <a:pt x="33076" y="43661"/>
                  </a:lnTo>
                  <a:lnTo>
                    <a:pt x="33469" y="43411"/>
                  </a:lnTo>
                  <a:lnTo>
                    <a:pt x="33672" y="43328"/>
                  </a:lnTo>
                  <a:lnTo>
                    <a:pt x="33827" y="43256"/>
                  </a:lnTo>
                  <a:lnTo>
                    <a:pt x="34017" y="43256"/>
                  </a:lnTo>
                  <a:lnTo>
                    <a:pt x="34291" y="43125"/>
                  </a:lnTo>
                  <a:lnTo>
                    <a:pt x="34922" y="42792"/>
                  </a:lnTo>
                  <a:lnTo>
                    <a:pt x="35243" y="42566"/>
                  </a:lnTo>
                  <a:lnTo>
                    <a:pt x="35422" y="42470"/>
                  </a:lnTo>
                  <a:lnTo>
                    <a:pt x="35470" y="42387"/>
                  </a:lnTo>
                  <a:lnTo>
                    <a:pt x="35886" y="42054"/>
                  </a:lnTo>
                  <a:cubicBezTo>
                    <a:pt x="35886" y="42030"/>
                    <a:pt x="35898" y="42006"/>
                    <a:pt x="35898" y="41994"/>
                  </a:cubicBezTo>
                  <a:lnTo>
                    <a:pt x="36124" y="41804"/>
                  </a:lnTo>
                  <a:cubicBezTo>
                    <a:pt x="36136" y="41768"/>
                    <a:pt x="36136" y="41720"/>
                    <a:pt x="36148" y="41685"/>
                  </a:cubicBezTo>
                  <a:lnTo>
                    <a:pt x="36517" y="41280"/>
                  </a:lnTo>
                  <a:lnTo>
                    <a:pt x="36589" y="41244"/>
                  </a:lnTo>
                  <a:cubicBezTo>
                    <a:pt x="36577" y="41220"/>
                    <a:pt x="36565" y="41208"/>
                    <a:pt x="36541" y="41184"/>
                  </a:cubicBezTo>
                  <a:cubicBezTo>
                    <a:pt x="36529" y="41161"/>
                    <a:pt x="36553" y="41149"/>
                    <a:pt x="36565" y="41137"/>
                  </a:cubicBezTo>
                  <a:lnTo>
                    <a:pt x="36696" y="41054"/>
                  </a:lnTo>
                  <a:lnTo>
                    <a:pt x="36732" y="41065"/>
                  </a:lnTo>
                  <a:lnTo>
                    <a:pt x="36815" y="41006"/>
                  </a:lnTo>
                  <a:lnTo>
                    <a:pt x="36970" y="40815"/>
                  </a:lnTo>
                  <a:lnTo>
                    <a:pt x="37184" y="40649"/>
                  </a:lnTo>
                  <a:lnTo>
                    <a:pt x="37184" y="40542"/>
                  </a:lnTo>
                  <a:lnTo>
                    <a:pt x="37220" y="40506"/>
                  </a:lnTo>
                  <a:lnTo>
                    <a:pt x="37256" y="40411"/>
                  </a:lnTo>
                  <a:lnTo>
                    <a:pt x="37220" y="40351"/>
                  </a:lnTo>
                  <a:lnTo>
                    <a:pt x="37315" y="40268"/>
                  </a:lnTo>
                  <a:lnTo>
                    <a:pt x="37434" y="40268"/>
                  </a:lnTo>
                  <a:lnTo>
                    <a:pt x="37446" y="40280"/>
                  </a:lnTo>
                  <a:lnTo>
                    <a:pt x="37482" y="40268"/>
                  </a:lnTo>
                  <a:cubicBezTo>
                    <a:pt x="37482" y="40256"/>
                    <a:pt x="37458" y="40232"/>
                    <a:pt x="37458" y="40220"/>
                  </a:cubicBezTo>
                  <a:lnTo>
                    <a:pt x="37422" y="40208"/>
                  </a:lnTo>
                  <a:lnTo>
                    <a:pt x="37422" y="40232"/>
                  </a:lnTo>
                  <a:lnTo>
                    <a:pt x="37351" y="40232"/>
                  </a:lnTo>
                  <a:lnTo>
                    <a:pt x="37398" y="40172"/>
                  </a:lnTo>
                  <a:lnTo>
                    <a:pt x="37398" y="40101"/>
                  </a:lnTo>
                  <a:lnTo>
                    <a:pt x="37351" y="40041"/>
                  </a:lnTo>
                  <a:lnTo>
                    <a:pt x="37410" y="39970"/>
                  </a:lnTo>
                  <a:lnTo>
                    <a:pt x="37470" y="39934"/>
                  </a:lnTo>
                  <a:cubicBezTo>
                    <a:pt x="37470" y="39934"/>
                    <a:pt x="37470" y="39922"/>
                    <a:pt x="37470" y="39911"/>
                  </a:cubicBezTo>
                  <a:lnTo>
                    <a:pt x="37398" y="39899"/>
                  </a:lnTo>
                  <a:lnTo>
                    <a:pt x="37387" y="39863"/>
                  </a:lnTo>
                  <a:lnTo>
                    <a:pt x="37422" y="39827"/>
                  </a:lnTo>
                  <a:cubicBezTo>
                    <a:pt x="37422" y="39803"/>
                    <a:pt x="37422" y="39791"/>
                    <a:pt x="37434" y="39768"/>
                  </a:cubicBezTo>
                  <a:lnTo>
                    <a:pt x="37482" y="39708"/>
                  </a:lnTo>
                  <a:lnTo>
                    <a:pt x="37541" y="39649"/>
                  </a:lnTo>
                  <a:lnTo>
                    <a:pt x="37517" y="39637"/>
                  </a:lnTo>
                  <a:lnTo>
                    <a:pt x="37458" y="39637"/>
                  </a:lnTo>
                  <a:lnTo>
                    <a:pt x="37327" y="39577"/>
                  </a:lnTo>
                  <a:lnTo>
                    <a:pt x="37256" y="39541"/>
                  </a:lnTo>
                  <a:cubicBezTo>
                    <a:pt x="37256" y="39541"/>
                    <a:pt x="37256" y="39553"/>
                    <a:pt x="37256" y="39553"/>
                  </a:cubicBezTo>
                  <a:lnTo>
                    <a:pt x="37220" y="39553"/>
                  </a:lnTo>
                  <a:lnTo>
                    <a:pt x="37136" y="39589"/>
                  </a:lnTo>
                  <a:lnTo>
                    <a:pt x="37148" y="39601"/>
                  </a:lnTo>
                  <a:lnTo>
                    <a:pt x="37101" y="39649"/>
                  </a:lnTo>
                  <a:lnTo>
                    <a:pt x="37089" y="39637"/>
                  </a:lnTo>
                  <a:lnTo>
                    <a:pt x="36982" y="39696"/>
                  </a:lnTo>
                  <a:lnTo>
                    <a:pt x="36815" y="39696"/>
                  </a:lnTo>
                  <a:lnTo>
                    <a:pt x="36791" y="39732"/>
                  </a:lnTo>
                  <a:lnTo>
                    <a:pt x="36755" y="39696"/>
                  </a:lnTo>
                  <a:lnTo>
                    <a:pt x="36625" y="39696"/>
                  </a:lnTo>
                  <a:lnTo>
                    <a:pt x="36517" y="39744"/>
                  </a:lnTo>
                  <a:lnTo>
                    <a:pt x="36184" y="39744"/>
                  </a:lnTo>
                  <a:lnTo>
                    <a:pt x="36136" y="39708"/>
                  </a:lnTo>
                  <a:lnTo>
                    <a:pt x="35970" y="39696"/>
                  </a:lnTo>
                  <a:lnTo>
                    <a:pt x="35803" y="39732"/>
                  </a:lnTo>
                  <a:lnTo>
                    <a:pt x="35660" y="39708"/>
                  </a:lnTo>
                  <a:lnTo>
                    <a:pt x="35577" y="39720"/>
                  </a:lnTo>
                  <a:lnTo>
                    <a:pt x="35470" y="39672"/>
                  </a:lnTo>
                  <a:lnTo>
                    <a:pt x="35362" y="39672"/>
                  </a:lnTo>
                  <a:lnTo>
                    <a:pt x="35017" y="39791"/>
                  </a:lnTo>
                  <a:lnTo>
                    <a:pt x="34850" y="39791"/>
                  </a:lnTo>
                  <a:lnTo>
                    <a:pt x="34743" y="39744"/>
                  </a:lnTo>
                  <a:lnTo>
                    <a:pt x="34696" y="39744"/>
                  </a:lnTo>
                  <a:lnTo>
                    <a:pt x="34541" y="39732"/>
                  </a:lnTo>
                  <a:lnTo>
                    <a:pt x="34517" y="39696"/>
                  </a:lnTo>
                  <a:lnTo>
                    <a:pt x="34458" y="39696"/>
                  </a:lnTo>
                  <a:lnTo>
                    <a:pt x="34267" y="39791"/>
                  </a:lnTo>
                  <a:lnTo>
                    <a:pt x="34184" y="39780"/>
                  </a:lnTo>
                  <a:lnTo>
                    <a:pt x="34029" y="39827"/>
                  </a:lnTo>
                  <a:lnTo>
                    <a:pt x="33969" y="39863"/>
                  </a:lnTo>
                  <a:lnTo>
                    <a:pt x="33815" y="39863"/>
                  </a:lnTo>
                  <a:lnTo>
                    <a:pt x="33684" y="39827"/>
                  </a:lnTo>
                  <a:lnTo>
                    <a:pt x="33565" y="39720"/>
                  </a:lnTo>
                  <a:lnTo>
                    <a:pt x="33505" y="39708"/>
                  </a:lnTo>
                  <a:lnTo>
                    <a:pt x="33481" y="39637"/>
                  </a:lnTo>
                  <a:cubicBezTo>
                    <a:pt x="33374" y="39541"/>
                    <a:pt x="33279" y="39434"/>
                    <a:pt x="33184" y="39339"/>
                  </a:cubicBezTo>
                  <a:lnTo>
                    <a:pt x="33148" y="39327"/>
                  </a:lnTo>
                  <a:cubicBezTo>
                    <a:pt x="33136" y="39315"/>
                    <a:pt x="33124" y="39291"/>
                    <a:pt x="33124" y="39279"/>
                  </a:cubicBezTo>
                  <a:lnTo>
                    <a:pt x="33100" y="39244"/>
                  </a:lnTo>
                  <a:lnTo>
                    <a:pt x="32957" y="39232"/>
                  </a:lnTo>
                  <a:lnTo>
                    <a:pt x="32874" y="39244"/>
                  </a:lnTo>
                  <a:lnTo>
                    <a:pt x="32838" y="39232"/>
                  </a:lnTo>
                  <a:lnTo>
                    <a:pt x="32791" y="39172"/>
                  </a:lnTo>
                  <a:lnTo>
                    <a:pt x="32898" y="39184"/>
                  </a:lnTo>
                  <a:lnTo>
                    <a:pt x="32969" y="39137"/>
                  </a:lnTo>
                  <a:lnTo>
                    <a:pt x="33041" y="39137"/>
                  </a:lnTo>
                  <a:lnTo>
                    <a:pt x="33148" y="39065"/>
                  </a:lnTo>
                  <a:lnTo>
                    <a:pt x="33207" y="39053"/>
                  </a:lnTo>
                  <a:lnTo>
                    <a:pt x="33207" y="38922"/>
                  </a:lnTo>
                  <a:lnTo>
                    <a:pt x="33231" y="38887"/>
                  </a:lnTo>
                  <a:lnTo>
                    <a:pt x="33196" y="38887"/>
                  </a:lnTo>
                  <a:lnTo>
                    <a:pt x="33076" y="38791"/>
                  </a:lnTo>
                  <a:cubicBezTo>
                    <a:pt x="33076" y="38779"/>
                    <a:pt x="33076" y="38768"/>
                    <a:pt x="33076" y="38756"/>
                  </a:cubicBezTo>
                  <a:lnTo>
                    <a:pt x="33053" y="38744"/>
                  </a:lnTo>
                  <a:lnTo>
                    <a:pt x="33041" y="38720"/>
                  </a:lnTo>
                  <a:lnTo>
                    <a:pt x="32993" y="38744"/>
                  </a:lnTo>
                  <a:lnTo>
                    <a:pt x="32934" y="38720"/>
                  </a:lnTo>
                  <a:lnTo>
                    <a:pt x="32874" y="38720"/>
                  </a:lnTo>
                  <a:lnTo>
                    <a:pt x="32838" y="38625"/>
                  </a:lnTo>
                  <a:lnTo>
                    <a:pt x="32850" y="38613"/>
                  </a:lnTo>
                  <a:cubicBezTo>
                    <a:pt x="32838" y="38577"/>
                    <a:pt x="32815" y="38553"/>
                    <a:pt x="32791" y="38529"/>
                  </a:cubicBezTo>
                  <a:lnTo>
                    <a:pt x="32719" y="38506"/>
                  </a:lnTo>
                  <a:cubicBezTo>
                    <a:pt x="32695" y="38446"/>
                    <a:pt x="32672" y="38387"/>
                    <a:pt x="32648" y="38327"/>
                  </a:cubicBezTo>
                  <a:cubicBezTo>
                    <a:pt x="32636" y="38315"/>
                    <a:pt x="32624" y="38303"/>
                    <a:pt x="32612" y="38279"/>
                  </a:cubicBezTo>
                  <a:cubicBezTo>
                    <a:pt x="32612" y="38291"/>
                    <a:pt x="32612" y="38303"/>
                    <a:pt x="32612" y="38303"/>
                  </a:cubicBezTo>
                  <a:lnTo>
                    <a:pt x="32564" y="38303"/>
                  </a:lnTo>
                  <a:lnTo>
                    <a:pt x="32493" y="38232"/>
                  </a:lnTo>
                  <a:lnTo>
                    <a:pt x="32386" y="38184"/>
                  </a:lnTo>
                  <a:lnTo>
                    <a:pt x="32326" y="38077"/>
                  </a:lnTo>
                  <a:lnTo>
                    <a:pt x="32148" y="37898"/>
                  </a:lnTo>
                  <a:lnTo>
                    <a:pt x="32124" y="37851"/>
                  </a:lnTo>
                  <a:lnTo>
                    <a:pt x="31969" y="37815"/>
                  </a:lnTo>
                  <a:lnTo>
                    <a:pt x="31922" y="37755"/>
                  </a:lnTo>
                  <a:lnTo>
                    <a:pt x="31838" y="37672"/>
                  </a:lnTo>
                  <a:lnTo>
                    <a:pt x="31767" y="37684"/>
                  </a:lnTo>
                  <a:lnTo>
                    <a:pt x="31731" y="37660"/>
                  </a:lnTo>
                  <a:lnTo>
                    <a:pt x="31648" y="37660"/>
                  </a:lnTo>
                  <a:lnTo>
                    <a:pt x="31588" y="37684"/>
                  </a:lnTo>
                  <a:lnTo>
                    <a:pt x="31529" y="37625"/>
                  </a:lnTo>
                  <a:lnTo>
                    <a:pt x="31445" y="37517"/>
                  </a:lnTo>
                  <a:lnTo>
                    <a:pt x="31493" y="37494"/>
                  </a:lnTo>
                  <a:cubicBezTo>
                    <a:pt x="31457" y="37458"/>
                    <a:pt x="31433" y="37422"/>
                    <a:pt x="31398" y="37374"/>
                  </a:cubicBezTo>
                  <a:lnTo>
                    <a:pt x="31362" y="37386"/>
                  </a:lnTo>
                  <a:cubicBezTo>
                    <a:pt x="31362" y="37410"/>
                    <a:pt x="31350" y="37446"/>
                    <a:pt x="31338" y="37470"/>
                  </a:cubicBezTo>
                  <a:lnTo>
                    <a:pt x="31362" y="37470"/>
                  </a:lnTo>
                  <a:lnTo>
                    <a:pt x="31362" y="37589"/>
                  </a:lnTo>
                  <a:cubicBezTo>
                    <a:pt x="31338" y="37577"/>
                    <a:pt x="31302" y="37565"/>
                    <a:pt x="31267" y="37553"/>
                  </a:cubicBezTo>
                  <a:cubicBezTo>
                    <a:pt x="31267" y="37517"/>
                    <a:pt x="31267" y="37470"/>
                    <a:pt x="31255" y="37434"/>
                  </a:cubicBezTo>
                  <a:cubicBezTo>
                    <a:pt x="31255" y="37386"/>
                    <a:pt x="31231" y="37363"/>
                    <a:pt x="31219" y="37339"/>
                  </a:cubicBezTo>
                  <a:lnTo>
                    <a:pt x="31148" y="37315"/>
                  </a:lnTo>
                  <a:cubicBezTo>
                    <a:pt x="31148" y="37303"/>
                    <a:pt x="31148" y="37291"/>
                    <a:pt x="31148" y="37279"/>
                  </a:cubicBezTo>
                  <a:lnTo>
                    <a:pt x="31124" y="37160"/>
                  </a:lnTo>
                  <a:lnTo>
                    <a:pt x="31088" y="37148"/>
                  </a:lnTo>
                  <a:lnTo>
                    <a:pt x="31040" y="36851"/>
                  </a:lnTo>
                  <a:cubicBezTo>
                    <a:pt x="30981" y="36708"/>
                    <a:pt x="30921" y="36541"/>
                    <a:pt x="30850" y="36386"/>
                  </a:cubicBezTo>
                  <a:lnTo>
                    <a:pt x="30731" y="36279"/>
                  </a:lnTo>
                  <a:lnTo>
                    <a:pt x="30695" y="36279"/>
                  </a:lnTo>
                  <a:lnTo>
                    <a:pt x="30695" y="36220"/>
                  </a:lnTo>
                  <a:lnTo>
                    <a:pt x="30576" y="36160"/>
                  </a:lnTo>
                  <a:lnTo>
                    <a:pt x="30469" y="36148"/>
                  </a:lnTo>
                  <a:cubicBezTo>
                    <a:pt x="30469" y="36124"/>
                    <a:pt x="30469" y="36101"/>
                    <a:pt x="30481" y="36077"/>
                  </a:cubicBezTo>
                  <a:lnTo>
                    <a:pt x="30243" y="35934"/>
                  </a:lnTo>
                  <a:lnTo>
                    <a:pt x="30148" y="35910"/>
                  </a:lnTo>
                  <a:cubicBezTo>
                    <a:pt x="30124" y="35862"/>
                    <a:pt x="30100" y="35815"/>
                    <a:pt x="30064" y="35767"/>
                  </a:cubicBezTo>
                  <a:lnTo>
                    <a:pt x="30005" y="35577"/>
                  </a:lnTo>
                  <a:cubicBezTo>
                    <a:pt x="30017" y="35529"/>
                    <a:pt x="30040" y="35481"/>
                    <a:pt x="30052" y="35434"/>
                  </a:cubicBezTo>
                  <a:cubicBezTo>
                    <a:pt x="30064" y="35386"/>
                    <a:pt x="30040" y="35327"/>
                    <a:pt x="30040" y="35267"/>
                  </a:cubicBezTo>
                  <a:lnTo>
                    <a:pt x="29933" y="34969"/>
                  </a:lnTo>
                  <a:lnTo>
                    <a:pt x="29921" y="34898"/>
                  </a:lnTo>
                  <a:lnTo>
                    <a:pt x="29945" y="34886"/>
                  </a:lnTo>
                  <a:lnTo>
                    <a:pt x="29981" y="34922"/>
                  </a:lnTo>
                  <a:cubicBezTo>
                    <a:pt x="29993" y="34934"/>
                    <a:pt x="29993" y="34946"/>
                    <a:pt x="29993" y="34958"/>
                  </a:cubicBezTo>
                  <a:lnTo>
                    <a:pt x="30017" y="34958"/>
                  </a:lnTo>
                  <a:lnTo>
                    <a:pt x="30017" y="34922"/>
                  </a:lnTo>
                  <a:cubicBezTo>
                    <a:pt x="29981" y="34886"/>
                    <a:pt x="29957" y="34850"/>
                    <a:pt x="29921" y="34815"/>
                  </a:cubicBezTo>
                  <a:cubicBezTo>
                    <a:pt x="29909" y="34779"/>
                    <a:pt x="29909" y="34731"/>
                    <a:pt x="29897" y="34696"/>
                  </a:cubicBezTo>
                  <a:lnTo>
                    <a:pt x="29874" y="34672"/>
                  </a:lnTo>
                  <a:cubicBezTo>
                    <a:pt x="29874" y="34672"/>
                    <a:pt x="29874" y="34660"/>
                    <a:pt x="29874" y="34660"/>
                  </a:cubicBezTo>
                  <a:lnTo>
                    <a:pt x="29862" y="34636"/>
                  </a:lnTo>
                  <a:cubicBezTo>
                    <a:pt x="29862" y="34636"/>
                    <a:pt x="29862" y="34624"/>
                    <a:pt x="29874" y="34624"/>
                  </a:cubicBezTo>
                  <a:lnTo>
                    <a:pt x="29850" y="34588"/>
                  </a:lnTo>
                  <a:cubicBezTo>
                    <a:pt x="29850" y="34577"/>
                    <a:pt x="29850" y="34565"/>
                    <a:pt x="29862" y="34553"/>
                  </a:cubicBezTo>
                  <a:cubicBezTo>
                    <a:pt x="29862" y="34541"/>
                    <a:pt x="29874" y="34529"/>
                    <a:pt x="29874" y="34517"/>
                  </a:cubicBezTo>
                  <a:cubicBezTo>
                    <a:pt x="29874" y="34517"/>
                    <a:pt x="29874" y="34505"/>
                    <a:pt x="29874" y="34505"/>
                  </a:cubicBezTo>
                  <a:lnTo>
                    <a:pt x="29778" y="34469"/>
                  </a:lnTo>
                  <a:lnTo>
                    <a:pt x="29659" y="34362"/>
                  </a:lnTo>
                  <a:cubicBezTo>
                    <a:pt x="29647" y="34350"/>
                    <a:pt x="29636" y="34327"/>
                    <a:pt x="29624" y="34315"/>
                  </a:cubicBezTo>
                  <a:lnTo>
                    <a:pt x="29516" y="34279"/>
                  </a:lnTo>
                  <a:lnTo>
                    <a:pt x="29445" y="34160"/>
                  </a:lnTo>
                  <a:lnTo>
                    <a:pt x="29386" y="34184"/>
                  </a:lnTo>
                  <a:lnTo>
                    <a:pt x="29278" y="34172"/>
                  </a:lnTo>
                  <a:lnTo>
                    <a:pt x="29112" y="34076"/>
                  </a:lnTo>
                  <a:cubicBezTo>
                    <a:pt x="29088" y="34005"/>
                    <a:pt x="29064" y="33922"/>
                    <a:pt x="29040" y="33850"/>
                  </a:cubicBezTo>
                  <a:cubicBezTo>
                    <a:pt x="29040" y="33838"/>
                    <a:pt x="29052" y="33815"/>
                    <a:pt x="29064" y="33803"/>
                  </a:cubicBezTo>
                  <a:lnTo>
                    <a:pt x="29064" y="33695"/>
                  </a:lnTo>
                  <a:lnTo>
                    <a:pt x="29040" y="33636"/>
                  </a:lnTo>
                  <a:lnTo>
                    <a:pt x="29052" y="33600"/>
                  </a:lnTo>
                  <a:lnTo>
                    <a:pt x="29088" y="33636"/>
                  </a:lnTo>
                  <a:lnTo>
                    <a:pt x="29255" y="33660"/>
                  </a:lnTo>
                  <a:lnTo>
                    <a:pt x="29195" y="33600"/>
                  </a:lnTo>
                  <a:lnTo>
                    <a:pt x="29147" y="33588"/>
                  </a:lnTo>
                  <a:cubicBezTo>
                    <a:pt x="29112" y="33553"/>
                    <a:pt x="29088" y="33517"/>
                    <a:pt x="29064" y="33481"/>
                  </a:cubicBezTo>
                  <a:lnTo>
                    <a:pt x="29028" y="33457"/>
                  </a:lnTo>
                  <a:cubicBezTo>
                    <a:pt x="29028" y="33469"/>
                    <a:pt x="29028" y="33481"/>
                    <a:pt x="29028" y="33481"/>
                  </a:cubicBezTo>
                  <a:cubicBezTo>
                    <a:pt x="29005" y="33469"/>
                    <a:pt x="28981" y="33445"/>
                    <a:pt x="28969" y="33422"/>
                  </a:cubicBezTo>
                  <a:cubicBezTo>
                    <a:pt x="28945" y="33398"/>
                    <a:pt x="28933" y="33350"/>
                    <a:pt x="28921" y="33314"/>
                  </a:cubicBezTo>
                  <a:lnTo>
                    <a:pt x="28719" y="33053"/>
                  </a:lnTo>
                  <a:lnTo>
                    <a:pt x="28635" y="33005"/>
                  </a:lnTo>
                  <a:cubicBezTo>
                    <a:pt x="28635" y="32969"/>
                    <a:pt x="28624" y="32933"/>
                    <a:pt x="28612" y="32886"/>
                  </a:cubicBezTo>
                  <a:cubicBezTo>
                    <a:pt x="28504" y="32755"/>
                    <a:pt x="28397" y="32624"/>
                    <a:pt x="28290" y="32493"/>
                  </a:cubicBezTo>
                  <a:cubicBezTo>
                    <a:pt x="28290" y="32457"/>
                    <a:pt x="28302" y="32433"/>
                    <a:pt x="28302" y="32410"/>
                  </a:cubicBezTo>
                  <a:lnTo>
                    <a:pt x="28243" y="32338"/>
                  </a:lnTo>
                  <a:lnTo>
                    <a:pt x="28243" y="32171"/>
                  </a:lnTo>
                  <a:cubicBezTo>
                    <a:pt x="28231" y="32160"/>
                    <a:pt x="28207" y="32136"/>
                    <a:pt x="28195" y="32112"/>
                  </a:cubicBezTo>
                  <a:lnTo>
                    <a:pt x="28195" y="32076"/>
                  </a:lnTo>
                  <a:lnTo>
                    <a:pt x="28004" y="31910"/>
                  </a:lnTo>
                  <a:lnTo>
                    <a:pt x="28004" y="31850"/>
                  </a:lnTo>
                  <a:lnTo>
                    <a:pt x="28040" y="31790"/>
                  </a:lnTo>
                  <a:cubicBezTo>
                    <a:pt x="28016" y="31767"/>
                    <a:pt x="28004" y="31743"/>
                    <a:pt x="27992" y="31719"/>
                  </a:cubicBezTo>
                  <a:lnTo>
                    <a:pt x="27683" y="31493"/>
                  </a:lnTo>
                  <a:cubicBezTo>
                    <a:pt x="27683" y="31469"/>
                    <a:pt x="27659" y="31445"/>
                    <a:pt x="27659" y="31421"/>
                  </a:cubicBezTo>
                  <a:lnTo>
                    <a:pt x="27457" y="31231"/>
                  </a:lnTo>
                  <a:cubicBezTo>
                    <a:pt x="27457" y="31207"/>
                    <a:pt x="27457" y="31171"/>
                    <a:pt x="27469" y="31136"/>
                  </a:cubicBezTo>
                  <a:cubicBezTo>
                    <a:pt x="27433" y="31100"/>
                    <a:pt x="27385" y="31064"/>
                    <a:pt x="27350" y="31017"/>
                  </a:cubicBezTo>
                  <a:cubicBezTo>
                    <a:pt x="27350" y="31005"/>
                    <a:pt x="27361" y="30981"/>
                    <a:pt x="27373" y="30969"/>
                  </a:cubicBezTo>
                  <a:lnTo>
                    <a:pt x="27373" y="30909"/>
                  </a:lnTo>
                  <a:cubicBezTo>
                    <a:pt x="27385" y="30909"/>
                    <a:pt x="27385" y="30898"/>
                    <a:pt x="27397" y="30886"/>
                  </a:cubicBezTo>
                  <a:lnTo>
                    <a:pt x="27421" y="30909"/>
                  </a:lnTo>
                  <a:lnTo>
                    <a:pt x="27481" y="30909"/>
                  </a:lnTo>
                  <a:lnTo>
                    <a:pt x="27504" y="31017"/>
                  </a:lnTo>
                  <a:lnTo>
                    <a:pt x="27552" y="31064"/>
                  </a:lnTo>
                  <a:lnTo>
                    <a:pt x="27564" y="31124"/>
                  </a:lnTo>
                  <a:lnTo>
                    <a:pt x="27778" y="31267"/>
                  </a:lnTo>
                  <a:lnTo>
                    <a:pt x="27778" y="31350"/>
                  </a:lnTo>
                  <a:lnTo>
                    <a:pt x="27826" y="31433"/>
                  </a:lnTo>
                  <a:lnTo>
                    <a:pt x="27969" y="31493"/>
                  </a:lnTo>
                  <a:cubicBezTo>
                    <a:pt x="27981" y="31517"/>
                    <a:pt x="27992" y="31540"/>
                    <a:pt x="28004" y="31576"/>
                  </a:cubicBezTo>
                  <a:lnTo>
                    <a:pt x="28254" y="31802"/>
                  </a:lnTo>
                  <a:lnTo>
                    <a:pt x="28397" y="31874"/>
                  </a:lnTo>
                  <a:lnTo>
                    <a:pt x="28421" y="31898"/>
                  </a:lnTo>
                  <a:cubicBezTo>
                    <a:pt x="28421" y="31874"/>
                    <a:pt x="28433" y="31862"/>
                    <a:pt x="28445" y="31850"/>
                  </a:cubicBezTo>
                  <a:lnTo>
                    <a:pt x="28528" y="31802"/>
                  </a:lnTo>
                  <a:cubicBezTo>
                    <a:pt x="28540" y="31755"/>
                    <a:pt x="28564" y="31707"/>
                    <a:pt x="28576" y="31660"/>
                  </a:cubicBezTo>
                  <a:lnTo>
                    <a:pt x="28528" y="31624"/>
                  </a:lnTo>
                  <a:lnTo>
                    <a:pt x="28612" y="31505"/>
                  </a:lnTo>
                  <a:cubicBezTo>
                    <a:pt x="28612" y="31469"/>
                    <a:pt x="28624" y="31445"/>
                    <a:pt x="28624" y="31421"/>
                  </a:cubicBezTo>
                  <a:lnTo>
                    <a:pt x="28731" y="31195"/>
                  </a:lnTo>
                  <a:lnTo>
                    <a:pt x="28754" y="31171"/>
                  </a:lnTo>
                  <a:lnTo>
                    <a:pt x="28826" y="31112"/>
                  </a:lnTo>
                  <a:cubicBezTo>
                    <a:pt x="28826" y="31124"/>
                    <a:pt x="28826" y="31136"/>
                    <a:pt x="28826" y="31148"/>
                  </a:cubicBezTo>
                  <a:lnTo>
                    <a:pt x="28766" y="31243"/>
                  </a:lnTo>
                  <a:lnTo>
                    <a:pt x="28766" y="31267"/>
                  </a:lnTo>
                  <a:cubicBezTo>
                    <a:pt x="28766" y="31314"/>
                    <a:pt x="28754" y="31362"/>
                    <a:pt x="28743" y="31409"/>
                  </a:cubicBezTo>
                  <a:cubicBezTo>
                    <a:pt x="28731" y="31457"/>
                    <a:pt x="28743" y="31529"/>
                    <a:pt x="28743" y="31588"/>
                  </a:cubicBezTo>
                  <a:lnTo>
                    <a:pt x="28671" y="31695"/>
                  </a:lnTo>
                  <a:lnTo>
                    <a:pt x="28671" y="31743"/>
                  </a:lnTo>
                  <a:lnTo>
                    <a:pt x="28754" y="31719"/>
                  </a:lnTo>
                  <a:lnTo>
                    <a:pt x="28778" y="31755"/>
                  </a:lnTo>
                  <a:lnTo>
                    <a:pt x="28862" y="31719"/>
                  </a:lnTo>
                  <a:lnTo>
                    <a:pt x="28981" y="31790"/>
                  </a:lnTo>
                  <a:lnTo>
                    <a:pt x="28945" y="31802"/>
                  </a:lnTo>
                  <a:lnTo>
                    <a:pt x="29183" y="32017"/>
                  </a:lnTo>
                  <a:lnTo>
                    <a:pt x="29195" y="32112"/>
                  </a:lnTo>
                  <a:lnTo>
                    <a:pt x="29255" y="32124"/>
                  </a:lnTo>
                  <a:lnTo>
                    <a:pt x="29266" y="32219"/>
                  </a:lnTo>
                  <a:lnTo>
                    <a:pt x="29386" y="32302"/>
                  </a:lnTo>
                  <a:lnTo>
                    <a:pt x="29445" y="32302"/>
                  </a:lnTo>
                  <a:cubicBezTo>
                    <a:pt x="29493" y="32374"/>
                    <a:pt x="29540" y="32457"/>
                    <a:pt x="29588" y="32517"/>
                  </a:cubicBezTo>
                  <a:lnTo>
                    <a:pt x="29588" y="32588"/>
                  </a:lnTo>
                  <a:lnTo>
                    <a:pt x="29624" y="32660"/>
                  </a:lnTo>
                  <a:lnTo>
                    <a:pt x="29719" y="32672"/>
                  </a:lnTo>
                  <a:cubicBezTo>
                    <a:pt x="29719" y="32707"/>
                    <a:pt x="29731" y="32743"/>
                    <a:pt x="29731" y="32779"/>
                  </a:cubicBezTo>
                  <a:cubicBezTo>
                    <a:pt x="29743" y="32814"/>
                    <a:pt x="29767" y="32814"/>
                    <a:pt x="29778" y="32838"/>
                  </a:cubicBezTo>
                  <a:lnTo>
                    <a:pt x="29909" y="32886"/>
                  </a:lnTo>
                  <a:lnTo>
                    <a:pt x="29993" y="33088"/>
                  </a:lnTo>
                  <a:lnTo>
                    <a:pt x="30076" y="33136"/>
                  </a:lnTo>
                  <a:lnTo>
                    <a:pt x="30088" y="33267"/>
                  </a:lnTo>
                  <a:lnTo>
                    <a:pt x="30052" y="33314"/>
                  </a:lnTo>
                  <a:lnTo>
                    <a:pt x="30052" y="33374"/>
                  </a:lnTo>
                  <a:lnTo>
                    <a:pt x="30171" y="33445"/>
                  </a:lnTo>
                  <a:lnTo>
                    <a:pt x="30171" y="33517"/>
                  </a:lnTo>
                  <a:lnTo>
                    <a:pt x="30243" y="33553"/>
                  </a:lnTo>
                  <a:lnTo>
                    <a:pt x="30338" y="33493"/>
                  </a:lnTo>
                  <a:lnTo>
                    <a:pt x="30445" y="33576"/>
                  </a:lnTo>
                  <a:lnTo>
                    <a:pt x="30612" y="33648"/>
                  </a:lnTo>
                  <a:lnTo>
                    <a:pt x="30743" y="33767"/>
                  </a:lnTo>
                  <a:cubicBezTo>
                    <a:pt x="30755" y="33803"/>
                    <a:pt x="30767" y="33826"/>
                    <a:pt x="30779" y="33862"/>
                  </a:cubicBezTo>
                  <a:lnTo>
                    <a:pt x="30826" y="33874"/>
                  </a:lnTo>
                  <a:lnTo>
                    <a:pt x="30826" y="33969"/>
                  </a:lnTo>
                  <a:lnTo>
                    <a:pt x="30874" y="34017"/>
                  </a:lnTo>
                  <a:cubicBezTo>
                    <a:pt x="30886" y="34065"/>
                    <a:pt x="30898" y="34112"/>
                    <a:pt x="30910" y="34160"/>
                  </a:cubicBezTo>
                  <a:lnTo>
                    <a:pt x="31017" y="34243"/>
                  </a:lnTo>
                  <a:cubicBezTo>
                    <a:pt x="31017" y="34291"/>
                    <a:pt x="31029" y="34338"/>
                    <a:pt x="31029" y="34386"/>
                  </a:cubicBezTo>
                  <a:cubicBezTo>
                    <a:pt x="31040" y="34410"/>
                    <a:pt x="31052" y="34422"/>
                    <a:pt x="31064" y="34434"/>
                  </a:cubicBezTo>
                  <a:lnTo>
                    <a:pt x="31005" y="34565"/>
                  </a:lnTo>
                  <a:lnTo>
                    <a:pt x="30957" y="34588"/>
                  </a:lnTo>
                  <a:lnTo>
                    <a:pt x="30993" y="34660"/>
                  </a:lnTo>
                  <a:lnTo>
                    <a:pt x="31040" y="34803"/>
                  </a:lnTo>
                  <a:lnTo>
                    <a:pt x="31052" y="34958"/>
                  </a:lnTo>
                  <a:cubicBezTo>
                    <a:pt x="31076" y="34993"/>
                    <a:pt x="31112" y="35017"/>
                    <a:pt x="31136" y="35041"/>
                  </a:cubicBezTo>
                  <a:cubicBezTo>
                    <a:pt x="31136" y="35053"/>
                    <a:pt x="31136" y="35077"/>
                    <a:pt x="31148" y="35100"/>
                  </a:cubicBezTo>
                  <a:cubicBezTo>
                    <a:pt x="31243" y="35172"/>
                    <a:pt x="31326" y="35255"/>
                    <a:pt x="31410" y="35339"/>
                  </a:cubicBezTo>
                  <a:lnTo>
                    <a:pt x="31505" y="35374"/>
                  </a:lnTo>
                  <a:lnTo>
                    <a:pt x="31612" y="35398"/>
                  </a:lnTo>
                  <a:lnTo>
                    <a:pt x="31683" y="35481"/>
                  </a:lnTo>
                  <a:lnTo>
                    <a:pt x="31743" y="35481"/>
                  </a:lnTo>
                  <a:lnTo>
                    <a:pt x="31886" y="35600"/>
                  </a:lnTo>
                  <a:lnTo>
                    <a:pt x="31886" y="35660"/>
                  </a:lnTo>
                  <a:lnTo>
                    <a:pt x="32029" y="35696"/>
                  </a:lnTo>
                  <a:lnTo>
                    <a:pt x="32005" y="35755"/>
                  </a:lnTo>
                  <a:lnTo>
                    <a:pt x="32076" y="35779"/>
                  </a:lnTo>
                  <a:cubicBezTo>
                    <a:pt x="32100" y="35898"/>
                    <a:pt x="32136" y="36017"/>
                    <a:pt x="32172" y="36136"/>
                  </a:cubicBezTo>
                  <a:lnTo>
                    <a:pt x="32279" y="36208"/>
                  </a:lnTo>
                  <a:lnTo>
                    <a:pt x="32279" y="36315"/>
                  </a:lnTo>
                  <a:lnTo>
                    <a:pt x="32660" y="36660"/>
                  </a:lnTo>
                  <a:lnTo>
                    <a:pt x="32731" y="36660"/>
                  </a:lnTo>
                  <a:lnTo>
                    <a:pt x="32743" y="36839"/>
                  </a:lnTo>
                  <a:lnTo>
                    <a:pt x="32922" y="36898"/>
                  </a:lnTo>
                  <a:cubicBezTo>
                    <a:pt x="32945" y="36970"/>
                    <a:pt x="32969" y="37041"/>
                    <a:pt x="32993" y="37113"/>
                  </a:cubicBezTo>
                  <a:lnTo>
                    <a:pt x="33017" y="37196"/>
                  </a:lnTo>
                  <a:cubicBezTo>
                    <a:pt x="33029" y="37255"/>
                    <a:pt x="33041" y="37327"/>
                    <a:pt x="33041" y="37398"/>
                  </a:cubicBezTo>
                  <a:cubicBezTo>
                    <a:pt x="33041" y="37446"/>
                    <a:pt x="33029" y="37482"/>
                    <a:pt x="33017" y="37517"/>
                  </a:cubicBezTo>
                  <a:lnTo>
                    <a:pt x="32957" y="37517"/>
                  </a:lnTo>
                  <a:lnTo>
                    <a:pt x="32957" y="37565"/>
                  </a:lnTo>
                  <a:lnTo>
                    <a:pt x="32874" y="37541"/>
                  </a:lnTo>
                  <a:lnTo>
                    <a:pt x="32910" y="37601"/>
                  </a:lnTo>
                  <a:lnTo>
                    <a:pt x="32969" y="37601"/>
                  </a:lnTo>
                  <a:lnTo>
                    <a:pt x="32969" y="37660"/>
                  </a:lnTo>
                  <a:cubicBezTo>
                    <a:pt x="33005" y="37708"/>
                    <a:pt x="33041" y="37755"/>
                    <a:pt x="33088" y="37803"/>
                  </a:cubicBezTo>
                  <a:cubicBezTo>
                    <a:pt x="33088" y="37922"/>
                    <a:pt x="33100" y="38053"/>
                    <a:pt x="33112" y="38184"/>
                  </a:cubicBezTo>
                  <a:lnTo>
                    <a:pt x="33243" y="38291"/>
                  </a:lnTo>
                  <a:lnTo>
                    <a:pt x="33243" y="38410"/>
                  </a:lnTo>
                  <a:lnTo>
                    <a:pt x="33184" y="38422"/>
                  </a:lnTo>
                  <a:lnTo>
                    <a:pt x="33231" y="38541"/>
                  </a:lnTo>
                  <a:lnTo>
                    <a:pt x="33338" y="38648"/>
                  </a:lnTo>
                  <a:lnTo>
                    <a:pt x="33338" y="38756"/>
                  </a:lnTo>
                  <a:cubicBezTo>
                    <a:pt x="33350" y="38779"/>
                    <a:pt x="33362" y="38803"/>
                    <a:pt x="33374" y="38827"/>
                  </a:cubicBezTo>
                  <a:lnTo>
                    <a:pt x="33493" y="38827"/>
                  </a:lnTo>
                  <a:cubicBezTo>
                    <a:pt x="33505" y="38815"/>
                    <a:pt x="33517" y="38803"/>
                    <a:pt x="33529" y="38803"/>
                  </a:cubicBezTo>
                  <a:lnTo>
                    <a:pt x="33672" y="38851"/>
                  </a:lnTo>
                  <a:lnTo>
                    <a:pt x="33767" y="38851"/>
                  </a:lnTo>
                  <a:lnTo>
                    <a:pt x="33886" y="38791"/>
                  </a:lnTo>
                  <a:lnTo>
                    <a:pt x="33993" y="38803"/>
                  </a:lnTo>
                  <a:lnTo>
                    <a:pt x="34041" y="38851"/>
                  </a:lnTo>
                  <a:lnTo>
                    <a:pt x="34148" y="38839"/>
                  </a:lnTo>
                  <a:lnTo>
                    <a:pt x="34267" y="38744"/>
                  </a:lnTo>
                  <a:lnTo>
                    <a:pt x="34327" y="38744"/>
                  </a:lnTo>
                  <a:lnTo>
                    <a:pt x="34398" y="38637"/>
                  </a:lnTo>
                  <a:lnTo>
                    <a:pt x="34553" y="38589"/>
                  </a:lnTo>
                  <a:lnTo>
                    <a:pt x="34624" y="38589"/>
                  </a:lnTo>
                  <a:lnTo>
                    <a:pt x="34708" y="38601"/>
                  </a:lnTo>
                  <a:lnTo>
                    <a:pt x="34720" y="38637"/>
                  </a:lnTo>
                  <a:lnTo>
                    <a:pt x="34886" y="38648"/>
                  </a:lnTo>
                  <a:lnTo>
                    <a:pt x="34910" y="38684"/>
                  </a:lnTo>
                  <a:lnTo>
                    <a:pt x="35017" y="38708"/>
                  </a:lnTo>
                  <a:lnTo>
                    <a:pt x="35279" y="38660"/>
                  </a:lnTo>
                  <a:lnTo>
                    <a:pt x="35493" y="38672"/>
                  </a:lnTo>
                  <a:lnTo>
                    <a:pt x="35565" y="38637"/>
                  </a:lnTo>
                  <a:lnTo>
                    <a:pt x="35589" y="38589"/>
                  </a:lnTo>
                  <a:lnTo>
                    <a:pt x="35791" y="38506"/>
                  </a:lnTo>
                  <a:lnTo>
                    <a:pt x="35874" y="38517"/>
                  </a:lnTo>
                  <a:lnTo>
                    <a:pt x="35946" y="38565"/>
                  </a:lnTo>
                  <a:lnTo>
                    <a:pt x="36017" y="38565"/>
                  </a:lnTo>
                  <a:lnTo>
                    <a:pt x="36077" y="38529"/>
                  </a:lnTo>
                  <a:lnTo>
                    <a:pt x="36113" y="38565"/>
                  </a:lnTo>
                  <a:lnTo>
                    <a:pt x="36184" y="38565"/>
                  </a:lnTo>
                  <a:lnTo>
                    <a:pt x="36363" y="38494"/>
                  </a:lnTo>
                  <a:lnTo>
                    <a:pt x="36494" y="38363"/>
                  </a:lnTo>
                  <a:lnTo>
                    <a:pt x="36601" y="38339"/>
                  </a:lnTo>
                  <a:lnTo>
                    <a:pt x="36648" y="38351"/>
                  </a:lnTo>
                  <a:lnTo>
                    <a:pt x="37279" y="38303"/>
                  </a:lnTo>
                  <a:lnTo>
                    <a:pt x="37339" y="38267"/>
                  </a:lnTo>
                  <a:lnTo>
                    <a:pt x="37684" y="38267"/>
                  </a:lnTo>
                  <a:lnTo>
                    <a:pt x="37910" y="38208"/>
                  </a:lnTo>
                  <a:lnTo>
                    <a:pt x="38029" y="38148"/>
                  </a:lnTo>
                  <a:lnTo>
                    <a:pt x="38268" y="38148"/>
                  </a:lnTo>
                  <a:cubicBezTo>
                    <a:pt x="38268" y="38136"/>
                    <a:pt x="38256" y="38125"/>
                    <a:pt x="38256" y="38101"/>
                  </a:cubicBezTo>
                  <a:cubicBezTo>
                    <a:pt x="38256" y="38101"/>
                    <a:pt x="38268" y="38089"/>
                    <a:pt x="38279" y="38077"/>
                  </a:cubicBezTo>
                  <a:lnTo>
                    <a:pt x="38232" y="38041"/>
                  </a:lnTo>
                  <a:lnTo>
                    <a:pt x="38268" y="37946"/>
                  </a:lnTo>
                  <a:lnTo>
                    <a:pt x="38470" y="37791"/>
                  </a:lnTo>
                  <a:lnTo>
                    <a:pt x="38887" y="37791"/>
                  </a:lnTo>
                  <a:lnTo>
                    <a:pt x="38922" y="37815"/>
                  </a:lnTo>
                  <a:lnTo>
                    <a:pt x="39030" y="37827"/>
                  </a:lnTo>
                  <a:lnTo>
                    <a:pt x="39113" y="37755"/>
                  </a:lnTo>
                  <a:lnTo>
                    <a:pt x="39232" y="37779"/>
                  </a:lnTo>
                  <a:lnTo>
                    <a:pt x="39434" y="37720"/>
                  </a:lnTo>
                  <a:lnTo>
                    <a:pt x="39542" y="37744"/>
                  </a:lnTo>
                  <a:lnTo>
                    <a:pt x="39637" y="37744"/>
                  </a:lnTo>
                  <a:lnTo>
                    <a:pt x="39720" y="37791"/>
                  </a:lnTo>
                  <a:lnTo>
                    <a:pt x="39792" y="37791"/>
                  </a:lnTo>
                  <a:lnTo>
                    <a:pt x="39934" y="37672"/>
                  </a:lnTo>
                  <a:lnTo>
                    <a:pt x="39934" y="37648"/>
                  </a:lnTo>
                  <a:lnTo>
                    <a:pt x="39970" y="37648"/>
                  </a:lnTo>
                  <a:lnTo>
                    <a:pt x="39982" y="37601"/>
                  </a:lnTo>
                  <a:lnTo>
                    <a:pt x="39934" y="37577"/>
                  </a:lnTo>
                  <a:lnTo>
                    <a:pt x="39946" y="37529"/>
                  </a:lnTo>
                  <a:cubicBezTo>
                    <a:pt x="39946" y="37517"/>
                    <a:pt x="39946" y="37505"/>
                    <a:pt x="39946" y="37494"/>
                  </a:cubicBezTo>
                  <a:lnTo>
                    <a:pt x="40030" y="37446"/>
                  </a:lnTo>
                  <a:lnTo>
                    <a:pt x="40089" y="37410"/>
                  </a:lnTo>
                  <a:lnTo>
                    <a:pt x="40280" y="37446"/>
                  </a:lnTo>
                  <a:lnTo>
                    <a:pt x="40423" y="37446"/>
                  </a:lnTo>
                  <a:lnTo>
                    <a:pt x="40482" y="37470"/>
                  </a:lnTo>
                  <a:lnTo>
                    <a:pt x="40601" y="37410"/>
                  </a:lnTo>
                  <a:lnTo>
                    <a:pt x="40661" y="37386"/>
                  </a:lnTo>
                  <a:cubicBezTo>
                    <a:pt x="40661" y="37339"/>
                    <a:pt x="40673" y="37303"/>
                    <a:pt x="40673" y="37255"/>
                  </a:cubicBezTo>
                  <a:lnTo>
                    <a:pt x="40911" y="37113"/>
                  </a:lnTo>
                  <a:lnTo>
                    <a:pt x="41030" y="37113"/>
                  </a:lnTo>
                  <a:cubicBezTo>
                    <a:pt x="41054" y="37124"/>
                    <a:pt x="41077" y="37136"/>
                    <a:pt x="41101" y="37148"/>
                  </a:cubicBezTo>
                  <a:lnTo>
                    <a:pt x="41173" y="37124"/>
                  </a:lnTo>
                  <a:lnTo>
                    <a:pt x="41447" y="37148"/>
                  </a:lnTo>
                  <a:lnTo>
                    <a:pt x="41470" y="37113"/>
                  </a:lnTo>
                  <a:lnTo>
                    <a:pt x="41387" y="37017"/>
                  </a:lnTo>
                  <a:lnTo>
                    <a:pt x="41339" y="36874"/>
                  </a:lnTo>
                  <a:lnTo>
                    <a:pt x="41363" y="36874"/>
                  </a:lnTo>
                  <a:cubicBezTo>
                    <a:pt x="41351" y="36839"/>
                    <a:pt x="41339" y="36815"/>
                    <a:pt x="41327" y="36791"/>
                  </a:cubicBezTo>
                  <a:lnTo>
                    <a:pt x="41304" y="36791"/>
                  </a:lnTo>
                  <a:cubicBezTo>
                    <a:pt x="41316" y="36767"/>
                    <a:pt x="41339" y="36743"/>
                    <a:pt x="41351" y="36732"/>
                  </a:cubicBezTo>
                  <a:cubicBezTo>
                    <a:pt x="41363" y="36708"/>
                    <a:pt x="41363" y="36684"/>
                    <a:pt x="41363" y="36660"/>
                  </a:cubicBezTo>
                  <a:lnTo>
                    <a:pt x="41470" y="36541"/>
                  </a:lnTo>
                  <a:lnTo>
                    <a:pt x="41542" y="36541"/>
                  </a:lnTo>
                  <a:lnTo>
                    <a:pt x="41506" y="36482"/>
                  </a:lnTo>
                  <a:lnTo>
                    <a:pt x="41542" y="36482"/>
                  </a:lnTo>
                  <a:lnTo>
                    <a:pt x="41613" y="36410"/>
                  </a:lnTo>
                  <a:lnTo>
                    <a:pt x="41673" y="36386"/>
                  </a:lnTo>
                  <a:lnTo>
                    <a:pt x="41732" y="36410"/>
                  </a:lnTo>
                  <a:lnTo>
                    <a:pt x="41697" y="36446"/>
                  </a:lnTo>
                  <a:cubicBezTo>
                    <a:pt x="41697" y="36458"/>
                    <a:pt x="41685" y="36470"/>
                    <a:pt x="41673" y="36482"/>
                  </a:cubicBezTo>
                  <a:lnTo>
                    <a:pt x="41732" y="36517"/>
                  </a:lnTo>
                  <a:lnTo>
                    <a:pt x="41792" y="36529"/>
                  </a:lnTo>
                  <a:lnTo>
                    <a:pt x="41875" y="36374"/>
                  </a:lnTo>
                  <a:lnTo>
                    <a:pt x="41947" y="36351"/>
                  </a:lnTo>
                  <a:lnTo>
                    <a:pt x="42030" y="36267"/>
                  </a:lnTo>
                  <a:lnTo>
                    <a:pt x="42173" y="36196"/>
                  </a:lnTo>
                  <a:lnTo>
                    <a:pt x="42423" y="35981"/>
                  </a:lnTo>
                  <a:lnTo>
                    <a:pt x="42459" y="35922"/>
                  </a:lnTo>
                  <a:lnTo>
                    <a:pt x="42459" y="35862"/>
                  </a:lnTo>
                  <a:lnTo>
                    <a:pt x="42530" y="35791"/>
                  </a:lnTo>
                  <a:cubicBezTo>
                    <a:pt x="42530" y="35767"/>
                    <a:pt x="42542" y="35731"/>
                    <a:pt x="42554" y="35708"/>
                  </a:cubicBezTo>
                  <a:lnTo>
                    <a:pt x="42518" y="35672"/>
                  </a:lnTo>
                  <a:lnTo>
                    <a:pt x="42423" y="35648"/>
                  </a:lnTo>
                  <a:lnTo>
                    <a:pt x="42232" y="35493"/>
                  </a:lnTo>
                  <a:lnTo>
                    <a:pt x="42197" y="35422"/>
                  </a:lnTo>
                  <a:lnTo>
                    <a:pt x="42113" y="35339"/>
                  </a:lnTo>
                  <a:cubicBezTo>
                    <a:pt x="42113" y="35303"/>
                    <a:pt x="42089" y="35267"/>
                    <a:pt x="42089" y="35231"/>
                  </a:cubicBezTo>
                  <a:lnTo>
                    <a:pt x="41947" y="35053"/>
                  </a:lnTo>
                  <a:lnTo>
                    <a:pt x="41875" y="35041"/>
                  </a:lnTo>
                  <a:lnTo>
                    <a:pt x="41732" y="35041"/>
                  </a:lnTo>
                  <a:lnTo>
                    <a:pt x="41482" y="34969"/>
                  </a:lnTo>
                  <a:lnTo>
                    <a:pt x="41375" y="34958"/>
                  </a:lnTo>
                  <a:lnTo>
                    <a:pt x="41304" y="34969"/>
                  </a:lnTo>
                  <a:lnTo>
                    <a:pt x="41161" y="34922"/>
                  </a:lnTo>
                  <a:cubicBezTo>
                    <a:pt x="41066" y="34850"/>
                    <a:pt x="40970" y="34767"/>
                    <a:pt x="40875" y="34684"/>
                  </a:cubicBezTo>
                  <a:cubicBezTo>
                    <a:pt x="40875" y="34672"/>
                    <a:pt x="40875" y="34648"/>
                    <a:pt x="40875" y="34636"/>
                  </a:cubicBezTo>
                  <a:lnTo>
                    <a:pt x="40708" y="34446"/>
                  </a:lnTo>
                  <a:lnTo>
                    <a:pt x="40720" y="34196"/>
                  </a:lnTo>
                  <a:lnTo>
                    <a:pt x="40720" y="34100"/>
                  </a:lnTo>
                  <a:lnTo>
                    <a:pt x="40720" y="34041"/>
                  </a:lnTo>
                  <a:lnTo>
                    <a:pt x="40661" y="34041"/>
                  </a:lnTo>
                  <a:lnTo>
                    <a:pt x="40637" y="34017"/>
                  </a:lnTo>
                  <a:cubicBezTo>
                    <a:pt x="40637" y="34005"/>
                    <a:pt x="40637" y="34005"/>
                    <a:pt x="40637" y="34005"/>
                  </a:cubicBezTo>
                  <a:cubicBezTo>
                    <a:pt x="40637" y="33981"/>
                    <a:pt x="40637" y="33969"/>
                    <a:pt x="40649" y="33957"/>
                  </a:cubicBezTo>
                  <a:lnTo>
                    <a:pt x="40708" y="33898"/>
                  </a:lnTo>
                  <a:cubicBezTo>
                    <a:pt x="40720" y="33862"/>
                    <a:pt x="40732" y="33826"/>
                    <a:pt x="40744" y="33791"/>
                  </a:cubicBezTo>
                  <a:lnTo>
                    <a:pt x="40708" y="33767"/>
                  </a:lnTo>
                  <a:cubicBezTo>
                    <a:pt x="40720" y="33755"/>
                    <a:pt x="40732" y="33743"/>
                    <a:pt x="40744" y="33731"/>
                  </a:cubicBezTo>
                  <a:cubicBezTo>
                    <a:pt x="40756" y="33719"/>
                    <a:pt x="40720" y="33707"/>
                    <a:pt x="40720" y="33695"/>
                  </a:cubicBezTo>
                  <a:lnTo>
                    <a:pt x="40744" y="33684"/>
                  </a:lnTo>
                  <a:lnTo>
                    <a:pt x="40768" y="33684"/>
                  </a:lnTo>
                  <a:cubicBezTo>
                    <a:pt x="40756" y="33684"/>
                    <a:pt x="40756" y="33672"/>
                    <a:pt x="40744" y="33660"/>
                  </a:cubicBezTo>
                  <a:lnTo>
                    <a:pt x="40708" y="33660"/>
                  </a:lnTo>
                  <a:lnTo>
                    <a:pt x="40661" y="33648"/>
                  </a:lnTo>
                  <a:lnTo>
                    <a:pt x="40613" y="33755"/>
                  </a:lnTo>
                  <a:lnTo>
                    <a:pt x="40577" y="33767"/>
                  </a:lnTo>
                  <a:lnTo>
                    <a:pt x="40554" y="33743"/>
                  </a:lnTo>
                  <a:lnTo>
                    <a:pt x="40530" y="33779"/>
                  </a:lnTo>
                  <a:lnTo>
                    <a:pt x="40530" y="33815"/>
                  </a:lnTo>
                  <a:cubicBezTo>
                    <a:pt x="40530" y="33826"/>
                    <a:pt x="40530" y="33850"/>
                    <a:pt x="40518" y="33874"/>
                  </a:cubicBezTo>
                  <a:lnTo>
                    <a:pt x="40482" y="33910"/>
                  </a:lnTo>
                  <a:lnTo>
                    <a:pt x="40113" y="34005"/>
                  </a:lnTo>
                  <a:cubicBezTo>
                    <a:pt x="40113" y="34041"/>
                    <a:pt x="40101" y="34088"/>
                    <a:pt x="40101" y="34124"/>
                  </a:cubicBezTo>
                  <a:lnTo>
                    <a:pt x="39744" y="34267"/>
                  </a:lnTo>
                  <a:lnTo>
                    <a:pt x="39684" y="34315"/>
                  </a:lnTo>
                  <a:lnTo>
                    <a:pt x="39732" y="34338"/>
                  </a:lnTo>
                  <a:cubicBezTo>
                    <a:pt x="39732" y="34350"/>
                    <a:pt x="39744" y="34374"/>
                    <a:pt x="39756" y="34386"/>
                  </a:cubicBezTo>
                  <a:lnTo>
                    <a:pt x="39589" y="34481"/>
                  </a:lnTo>
                  <a:lnTo>
                    <a:pt x="39553" y="34422"/>
                  </a:lnTo>
                  <a:lnTo>
                    <a:pt x="39494" y="34446"/>
                  </a:lnTo>
                  <a:lnTo>
                    <a:pt x="39422" y="34434"/>
                  </a:lnTo>
                  <a:lnTo>
                    <a:pt x="39422" y="34493"/>
                  </a:lnTo>
                  <a:lnTo>
                    <a:pt x="39387" y="34493"/>
                  </a:lnTo>
                  <a:lnTo>
                    <a:pt x="39363" y="34529"/>
                  </a:lnTo>
                  <a:lnTo>
                    <a:pt x="39077" y="34529"/>
                  </a:lnTo>
                  <a:lnTo>
                    <a:pt x="39030" y="34481"/>
                  </a:lnTo>
                  <a:lnTo>
                    <a:pt x="38922" y="34469"/>
                  </a:lnTo>
                  <a:lnTo>
                    <a:pt x="38875" y="34446"/>
                  </a:lnTo>
                  <a:lnTo>
                    <a:pt x="38791" y="34446"/>
                  </a:lnTo>
                  <a:lnTo>
                    <a:pt x="38601" y="34386"/>
                  </a:lnTo>
                  <a:lnTo>
                    <a:pt x="38351" y="34481"/>
                  </a:lnTo>
                  <a:lnTo>
                    <a:pt x="38268" y="34457"/>
                  </a:lnTo>
                  <a:lnTo>
                    <a:pt x="38184" y="34434"/>
                  </a:lnTo>
                  <a:lnTo>
                    <a:pt x="38089" y="34457"/>
                  </a:lnTo>
                  <a:lnTo>
                    <a:pt x="38089" y="34267"/>
                  </a:lnTo>
                  <a:lnTo>
                    <a:pt x="38041" y="34303"/>
                  </a:lnTo>
                  <a:lnTo>
                    <a:pt x="38006" y="34267"/>
                  </a:lnTo>
                  <a:lnTo>
                    <a:pt x="37970" y="34267"/>
                  </a:lnTo>
                  <a:cubicBezTo>
                    <a:pt x="37958" y="34243"/>
                    <a:pt x="37934" y="34219"/>
                    <a:pt x="37922" y="34207"/>
                  </a:cubicBezTo>
                  <a:cubicBezTo>
                    <a:pt x="37934" y="34184"/>
                    <a:pt x="37934" y="34172"/>
                    <a:pt x="37934" y="34160"/>
                  </a:cubicBezTo>
                  <a:lnTo>
                    <a:pt x="37994" y="34124"/>
                  </a:lnTo>
                  <a:lnTo>
                    <a:pt x="37898" y="34124"/>
                  </a:lnTo>
                  <a:cubicBezTo>
                    <a:pt x="37898" y="34112"/>
                    <a:pt x="37887" y="34112"/>
                    <a:pt x="37887" y="34100"/>
                  </a:cubicBezTo>
                  <a:lnTo>
                    <a:pt x="37946" y="34100"/>
                  </a:lnTo>
                  <a:lnTo>
                    <a:pt x="38018" y="33910"/>
                  </a:lnTo>
                  <a:cubicBezTo>
                    <a:pt x="38006" y="33886"/>
                    <a:pt x="37994" y="33850"/>
                    <a:pt x="37970" y="33826"/>
                  </a:cubicBezTo>
                  <a:lnTo>
                    <a:pt x="37934" y="33826"/>
                  </a:lnTo>
                  <a:lnTo>
                    <a:pt x="37934" y="33684"/>
                  </a:lnTo>
                  <a:lnTo>
                    <a:pt x="37958" y="33684"/>
                  </a:lnTo>
                  <a:cubicBezTo>
                    <a:pt x="37982" y="33636"/>
                    <a:pt x="37994" y="33600"/>
                    <a:pt x="38018" y="33553"/>
                  </a:cubicBezTo>
                  <a:lnTo>
                    <a:pt x="37994" y="33529"/>
                  </a:lnTo>
                  <a:lnTo>
                    <a:pt x="37958" y="33529"/>
                  </a:lnTo>
                  <a:lnTo>
                    <a:pt x="37958" y="33481"/>
                  </a:lnTo>
                  <a:lnTo>
                    <a:pt x="37863" y="33422"/>
                  </a:lnTo>
                  <a:lnTo>
                    <a:pt x="37815" y="33422"/>
                  </a:lnTo>
                  <a:cubicBezTo>
                    <a:pt x="37815" y="33434"/>
                    <a:pt x="37803" y="33434"/>
                    <a:pt x="37803" y="33445"/>
                  </a:cubicBezTo>
                  <a:lnTo>
                    <a:pt x="37756" y="33445"/>
                  </a:lnTo>
                  <a:lnTo>
                    <a:pt x="37756" y="33481"/>
                  </a:lnTo>
                  <a:lnTo>
                    <a:pt x="37708" y="33505"/>
                  </a:lnTo>
                  <a:lnTo>
                    <a:pt x="37732" y="33565"/>
                  </a:lnTo>
                  <a:lnTo>
                    <a:pt x="37696" y="33565"/>
                  </a:lnTo>
                  <a:cubicBezTo>
                    <a:pt x="37696" y="33612"/>
                    <a:pt x="37696" y="33648"/>
                    <a:pt x="37708" y="33695"/>
                  </a:cubicBezTo>
                  <a:lnTo>
                    <a:pt x="37684" y="33672"/>
                  </a:lnTo>
                  <a:lnTo>
                    <a:pt x="37637" y="33672"/>
                  </a:lnTo>
                  <a:cubicBezTo>
                    <a:pt x="37625" y="33719"/>
                    <a:pt x="37613" y="33755"/>
                    <a:pt x="37601" y="33791"/>
                  </a:cubicBezTo>
                  <a:cubicBezTo>
                    <a:pt x="37613" y="33815"/>
                    <a:pt x="37613" y="33838"/>
                    <a:pt x="37625" y="33850"/>
                  </a:cubicBezTo>
                  <a:lnTo>
                    <a:pt x="37660" y="33898"/>
                  </a:lnTo>
                  <a:cubicBezTo>
                    <a:pt x="37660" y="33922"/>
                    <a:pt x="37660" y="33946"/>
                    <a:pt x="37648" y="33981"/>
                  </a:cubicBezTo>
                  <a:lnTo>
                    <a:pt x="37613" y="33981"/>
                  </a:lnTo>
                  <a:lnTo>
                    <a:pt x="37577" y="33993"/>
                  </a:lnTo>
                  <a:lnTo>
                    <a:pt x="37506" y="33886"/>
                  </a:lnTo>
                  <a:cubicBezTo>
                    <a:pt x="37506" y="33850"/>
                    <a:pt x="37494" y="33815"/>
                    <a:pt x="37494" y="33779"/>
                  </a:cubicBezTo>
                  <a:lnTo>
                    <a:pt x="37244" y="33493"/>
                  </a:lnTo>
                  <a:lnTo>
                    <a:pt x="37184" y="33386"/>
                  </a:lnTo>
                  <a:lnTo>
                    <a:pt x="37184" y="33386"/>
                  </a:lnTo>
                  <a:lnTo>
                    <a:pt x="37244" y="33398"/>
                  </a:lnTo>
                  <a:lnTo>
                    <a:pt x="37244" y="33362"/>
                  </a:lnTo>
                  <a:lnTo>
                    <a:pt x="37160" y="33148"/>
                  </a:lnTo>
                  <a:lnTo>
                    <a:pt x="37160" y="33100"/>
                  </a:lnTo>
                  <a:cubicBezTo>
                    <a:pt x="37160" y="33088"/>
                    <a:pt x="37125" y="33041"/>
                    <a:pt x="37101" y="33017"/>
                  </a:cubicBezTo>
                  <a:lnTo>
                    <a:pt x="37053" y="33017"/>
                  </a:lnTo>
                  <a:lnTo>
                    <a:pt x="36898" y="32803"/>
                  </a:lnTo>
                  <a:lnTo>
                    <a:pt x="36827" y="32791"/>
                  </a:lnTo>
                  <a:lnTo>
                    <a:pt x="36755" y="32719"/>
                  </a:lnTo>
                  <a:lnTo>
                    <a:pt x="36767" y="32695"/>
                  </a:lnTo>
                  <a:lnTo>
                    <a:pt x="36803" y="32695"/>
                  </a:lnTo>
                  <a:lnTo>
                    <a:pt x="36839" y="32719"/>
                  </a:lnTo>
                  <a:lnTo>
                    <a:pt x="36803" y="32672"/>
                  </a:lnTo>
                  <a:lnTo>
                    <a:pt x="36708" y="32648"/>
                  </a:lnTo>
                  <a:lnTo>
                    <a:pt x="36517" y="32588"/>
                  </a:lnTo>
                  <a:cubicBezTo>
                    <a:pt x="36494" y="32517"/>
                    <a:pt x="36470" y="32433"/>
                    <a:pt x="36446" y="32374"/>
                  </a:cubicBezTo>
                  <a:lnTo>
                    <a:pt x="36398" y="32267"/>
                  </a:lnTo>
                  <a:lnTo>
                    <a:pt x="36327" y="32231"/>
                  </a:lnTo>
                  <a:cubicBezTo>
                    <a:pt x="36327" y="32207"/>
                    <a:pt x="36327" y="32183"/>
                    <a:pt x="36327" y="32160"/>
                  </a:cubicBezTo>
                  <a:lnTo>
                    <a:pt x="36291" y="32171"/>
                  </a:lnTo>
                  <a:lnTo>
                    <a:pt x="36255" y="32124"/>
                  </a:lnTo>
                  <a:lnTo>
                    <a:pt x="36196" y="32064"/>
                  </a:lnTo>
                  <a:lnTo>
                    <a:pt x="36244" y="32064"/>
                  </a:lnTo>
                  <a:lnTo>
                    <a:pt x="36184" y="32005"/>
                  </a:lnTo>
                  <a:lnTo>
                    <a:pt x="36184" y="31933"/>
                  </a:lnTo>
                  <a:lnTo>
                    <a:pt x="36160" y="31862"/>
                  </a:lnTo>
                  <a:cubicBezTo>
                    <a:pt x="36148" y="31874"/>
                    <a:pt x="36136" y="31886"/>
                    <a:pt x="36124" y="31898"/>
                  </a:cubicBezTo>
                  <a:lnTo>
                    <a:pt x="35910" y="31767"/>
                  </a:lnTo>
                  <a:lnTo>
                    <a:pt x="36244" y="31767"/>
                  </a:lnTo>
                  <a:cubicBezTo>
                    <a:pt x="36232" y="31707"/>
                    <a:pt x="36220" y="31636"/>
                    <a:pt x="36208" y="31576"/>
                  </a:cubicBezTo>
                  <a:lnTo>
                    <a:pt x="36232" y="31552"/>
                  </a:lnTo>
                  <a:lnTo>
                    <a:pt x="36303" y="31469"/>
                  </a:lnTo>
                  <a:lnTo>
                    <a:pt x="36363" y="31457"/>
                  </a:lnTo>
                  <a:lnTo>
                    <a:pt x="36422" y="31445"/>
                  </a:lnTo>
                  <a:lnTo>
                    <a:pt x="36422" y="31445"/>
                  </a:lnTo>
                  <a:cubicBezTo>
                    <a:pt x="36410" y="31457"/>
                    <a:pt x="36410" y="31469"/>
                    <a:pt x="36422" y="31469"/>
                  </a:cubicBezTo>
                  <a:lnTo>
                    <a:pt x="36494" y="31564"/>
                  </a:lnTo>
                  <a:lnTo>
                    <a:pt x="36565" y="31564"/>
                  </a:lnTo>
                  <a:lnTo>
                    <a:pt x="36636" y="31529"/>
                  </a:lnTo>
                  <a:cubicBezTo>
                    <a:pt x="36636" y="31505"/>
                    <a:pt x="36636" y="31481"/>
                    <a:pt x="36648" y="31457"/>
                  </a:cubicBezTo>
                  <a:lnTo>
                    <a:pt x="36565" y="31398"/>
                  </a:lnTo>
                  <a:lnTo>
                    <a:pt x="36636" y="31409"/>
                  </a:lnTo>
                  <a:lnTo>
                    <a:pt x="36708" y="31409"/>
                  </a:lnTo>
                  <a:lnTo>
                    <a:pt x="36744" y="31386"/>
                  </a:lnTo>
                  <a:lnTo>
                    <a:pt x="36720" y="31433"/>
                  </a:lnTo>
                  <a:lnTo>
                    <a:pt x="36696" y="31481"/>
                  </a:lnTo>
                  <a:lnTo>
                    <a:pt x="36815" y="31529"/>
                  </a:lnTo>
                  <a:lnTo>
                    <a:pt x="36875" y="31529"/>
                  </a:lnTo>
                  <a:lnTo>
                    <a:pt x="36922" y="31600"/>
                  </a:lnTo>
                  <a:lnTo>
                    <a:pt x="36970" y="31612"/>
                  </a:lnTo>
                  <a:lnTo>
                    <a:pt x="37160" y="31529"/>
                  </a:lnTo>
                  <a:lnTo>
                    <a:pt x="37220" y="31564"/>
                  </a:lnTo>
                  <a:cubicBezTo>
                    <a:pt x="37256" y="31600"/>
                    <a:pt x="37291" y="31648"/>
                    <a:pt x="37327" y="31683"/>
                  </a:cubicBezTo>
                  <a:lnTo>
                    <a:pt x="37327" y="31767"/>
                  </a:lnTo>
                  <a:lnTo>
                    <a:pt x="37506" y="31969"/>
                  </a:lnTo>
                  <a:lnTo>
                    <a:pt x="37506" y="32100"/>
                  </a:lnTo>
                  <a:lnTo>
                    <a:pt x="37565" y="32136"/>
                  </a:lnTo>
                  <a:lnTo>
                    <a:pt x="37648" y="32136"/>
                  </a:lnTo>
                  <a:cubicBezTo>
                    <a:pt x="37672" y="32160"/>
                    <a:pt x="37684" y="32183"/>
                    <a:pt x="37708" y="32207"/>
                  </a:cubicBezTo>
                  <a:lnTo>
                    <a:pt x="37660" y="32207"/>
                  </a:lnTo>
                  <a:lnTo>
                    <a:pt x="37625" y="32183"/>
                  </a:lnTo>
                  <a:lnTo>
                    <a:pt x="37601" y="32207"/>
                  </a:lnTo>
                  <a:lnTo>
                    <a:pt x="37696" y="32279"/>
                  </a:lnTo>
                  <a:lnTo>
                    <a:pt x="37744" y="32279"/>
                  </a:lnTo>
                  <a:lnTo>
                    <a:pt x="37756" y="32350"/>
                  </a:lnTo>
                  <a:cubicBezTo>
                    <a:pt x="37803" y="32445"/>
                    <a:pt x="37851" y="32541"/>
                    <a:pt x="37887" y="32648"/>
                  </a:cubicBezTo>
                  <a:lnTo>
                    <a:pt x="38006" y="32707"/>
                  </a:lnTo>
                  <a:lnTo>
                    <a:pt x="38208" y="32719"/>
                  </a:lnTo>
                  <a:lnTo>
                    <a:pt x="38351" y="32779"/>
                  </a:lnTo>
                  <a:lnTo>
                    <a:pt x="38410" y="32826"/>
                  </a:lnTo>
                  <a:lnTo>
                    <a:pt x="38589" y="32850"/>
                  </a:lnTo>
                  <a:lnTo>
                    <a:pt x="38613" y="32886"/>
                  </a:lnTo>
                  <a:lnTo>
                    <a:pt x="38720" y="32910"/>
                  </a:lnTo>
                  <a:cubicBezTo>
                    <a:pt x="38720" y="32922"/>
                    <a:pt x="38720" y="32933"/>
                    <a:pt x="38732" y="32945"/>
                  </a:cubicBezTo>
                  <a:lnTo>
                    <a:pt x="38649" y="32981"/>
                  </a:lnTo>
                  <a:lnTo>
                    <a:pt x="38803" y="33124"/>
                  </a:lnTo>
                  <a:lnTo>
                    <a:pt x="38934" y="33172"/>
                  </a:lnTo>
                  <a:lnTo>
                    <a:pt x="39018" y="33219"/>
                  </a:lnTo>
                  <a:lnTo>
                    <a:pt x="39113" y="33243"/>
                  </a:lnTo>
                  <a:lnTo>
                    <a:pt x="39292" y="33386"/>
                  </a:lnTo>
                  <a:lnTo>
                    <a:pt x="39351" y="33374"/>
                  </a:lnTo>
                  <a:lnTo>
                    <a:pt x="39482" y="33374"/>
                  </a:lnTo>
                  <a:lnTo>
                    <a:pt x="39673" y="33434"/>
                  </a:lnTo>
                  <a:lnTo>
                    <a:pt x="39875" y="33576"/>
                  </a:lnTo>
                  <a:lnTo>
                    <a:pt x="40089" y="33481"/>
                  </a:lnTo>
                  <a:lnTo>
                    <a:pt x="40339" y="33410"/>
                  </a:lnTo>
                  <a:cubicBezTo>
                    <a:pt x="40339" y="33398"/>
                    <a:pt x="40339" y="33386"/>
                    <a:pt x="40351" y="33374"/>
                  </a:cubicBezTo>
                  <a:cubicBezTo>
                    <a:pt x="40351" y="33386"/>
                    <a:pt x="40351" y="33398"/>
                    <a:pt x="40351" y="33410"/>
                  </a:cubicBezTo>
                  <a:lnTo>
                    <a:pt x="40470" y="33422"/>
                  </a:lnTo>
                  <a:lnTo>
                    <a:pt x="40625" y="33362"/>
                  </a:lnTo>
                  <a:lnTo>
                    <a:pt x="40744" y="33362"/>
                  </a:lnTo>
                  <a:lnTo>
                    <a:pt x="40935" y="33410"/>
                  </a:lnTo>
                  <a:lnTo>
                    <a:pt x="40935" y="33434"/>
                  </a:lnTo>
                  <a:lnTo>
                    <a:pt x="40982" y="33434"/>
                  </a:lnTo>
                  <a:lnTo>
                    <a:pt x="40982" y="33481"/>
                  </a:lnTo>
                  <a:cubicBezTo>
                    <a:pt x="41018" y="33517"/>
                    <a:pt x="41042" y="33553"/>
                    <a:pt x="41077" y="33600"/>
                  </a:cubicBezTo>
                  <a:cubicBezTo>
                    <a:pt x="41101" y="33636"/>
                    <a:pt x="41101" y="33695"/>
                    <a:pt x="41113" y="33743"/>
                  </a:cubicBezTo>
                  <a:cubicBezTo>
                    <a:pt x="41125" y="33791"/>
                    <a:pt x="41173" y="33850"/>
                    <a:pt x="41197" y="33910"/>
                  </a:cubicBezTo>
                  <a:cubicBezTo>
                    <a:pt x="41197" y="33946"/>
                    <a:pt x="41197" y="33981"/>
                    <a:pt x="41185" y="34017"/>
                  </a:cubicBezTo>
                  <a:lnTo>
                    <a:pt x="41244" y="34065"/>
                  </a:lnTo>
                  <a:lnTo>
                    <a:pt x="41256" y="34100"/>
                  </a:lnTo>
                  <a:lnTo>
                    <a:pt x="41554" y="34148"/>
                  </a:lnTo>
                  <a:lnTo>
                    <a:pt x="41685" y="34160"/>
                  </a:lnTo>
                  <a:lnTo>
                    <a:pt x="41780" y="34231"/>
                  </a:lnTo>
                  <a:lnTo>
                    <a:pt x="41923" y="34172"/>
                  </a:lnTo>
                  <a:lnTo>
                    <a:pt x="41970" y="34184"/>
                  </a:lnTo>
                  <a:lnTo>
                    <a:pt x="42101" y="34303"/>
                  </a:lnTo>
                  <a:lnTo>
                    <a:pt x="42423" y="34338"/>
                  </a:lnTo>
                  <a:lnTo>
                    <a:pt x="42590" y="34422"/>
                  </a:lnTo>
                  <a:lnTo>
                    <a:pt x="42828" y="34469"/>
                  </a:lnTo>
                  <a:lnTo>
                    <a:pt x="42923" y="34505"/>
                  </a:lnTo>
                  <a:lnTo>
                    <a:pt x="42971" y="34505"/>
                  </a:lnTo>
                  <a:lnTo>
                    <a:pt x="43054" y="34565"/>
                  </a:lnTo>
                  <a:lnTo>
                    <a:pt x="43078" y="34565"/>
                  </a:lnTo>
                  <a:lnTo>
                    <a:pt x="43125" y="34493"/>
                  </a:lnTo>
                  <a:lnTo>
                    <a:pt x="43197" y="34493"/>
                  </a:lnTo>
                  <a:lnTo>
                    <a:pt x="43232" y="34577"/>
                  </a:lnTo>
                  <a:lnTo>
                    <a:pt x="43375" y="34636"/>
                  </a:lnTo>
                  <a:lnTo>
                    <a:pt x="43554" y="34708"/>
                  </a:lnTo>
                  <a:lnTo>
                    <a:pt x="43637" y="34696"/>
                  </a:lnTo>
                  <a:lnTo>
                    <a:pt x="43673" y="34660"/>
                  </a:lnTo>
                  <a:lnTo>
                    <a:pt x="43697" y="34660"/>
                  </a:lnTo>
                  <a:lnTo>
                    <a:pt x="43768" y="34672"/>
                  </a:lnTo>
                  <a:lnTo>
                    <a:pt x="43756" y="34731"/>
                  </a:lnTo>
                  <a:lnTo>
                    <a:pt x="43804" y="34755"/>
                  </a:lnTo>
                  <a:lnTo>
                    <a:pt x="43971" y="34708"/>
                  </a:lnTo>
                  <a:lnTo>
                    <a:pt x="44102" y="34719"/>
                  </a:lnTo>
                  <a:lnTo>
                    <a:pt x="44102" y="34767"/>
                  </a:lnTo>
                  <a:lnTo>
                    <a:pt x="44149" y="34767"/>
                  </a:lnTo>
                  <a:lnTo>
                    <a:pt x="44245" y="34731"/>
                  </a:lnTo>
                  <a:lnTo>
                    <a:pt x="44364" y="34755"/>
                  </a:lnTo>
                  <a:lnTo>
                    <a:pt x="44411" y="34779"/>
                  </a:lnTo>
                  <a:lnTo>
                    <a:pt x="44506" y="34779"/>
                  </a:lnTo>
                  <a:lnTo>
                    <a:pt x="44578" y="34791"/>
                  </a:lnTo>
                  <a:lnTo>
                    <a:pt x="44637" y="34803"/>
                  </a:lnTo>
                  <a:lnTo>
                    <a:pt x="44661" y="34755"/>
                  </a:lnTo>
                  <a:lnTo>
                    <a:pt x="44721" y="34731"/>
                  </a:lnTo>
                  <a:lnTo>
                    <a:pt x="44816" y="34791"/>
                  </a:lnTo>
                  <a:lnTo>
                    <a:pt x="44887" y="34815"/>
                  </a:lnTo>
                  <a:lnTo>
                    <a:pt x="44911" y="34779"/>
                  </a:lnTo>
                  <a:lnTo>
                    <a:pt x="44971" y="34791"/>
                  </a:lnTo>
                  <a:cubicBezTo>
                    <a:pt x="44971" y="34815"/>
                    <a:pt x="44983" y="34827"/>
                    <a:pt x="44995" y="34850"/>
                  </a:cubicBezTo>
                  <a:lnTo>
                    <a:pt x="45078" y="34862"/>
                  </a:lnTo>
                  <a:lnTo>
                    <a:pt x="45149" y="34910"/>
                  </a:lnTo>
                  <a:lnTo>
                    <a:pt x="45245" y="34934"/>
                  </a:lnTo>
                  <a:lnTo>
                    <a:pt x="45388" y="34862"/>
                  </a:lnTo>
                  <a:lnTo>
                    <a:pt x="45542" y="34886"/>
                  </a:lnTo>
                  <a:lnTo>
                    <a:pt x="45626" y="34922"/>
                  </a:lnTo>
                  <a:lnTo>
                    <a:pt x="45721" y="34898"/>
                  </a:lnTo>
                  <a:lnTo>
                    <a:pt x="45804" y="34910"/>
                  </a:lnTo>
                  <a:lnTo>
                    <a:pt x="45828" y="34886"/>
                  </a:lnTo>
                  <a:lnTo>
                    <a:pt x="45864" y="34910"/>
                  </a:lnTo>
                  <a:lnTo>
                    <a:pt x="46030" y="34958"/>
                  </a:lnTo>
                  <a:lnTo>
                    <a:pt x="46161" y="34946"/>
                  </a:lnTo>
                  <a:lnTo>
                    <a:pt x="46328" y="34969"/>
                  </a:lnTo>
                  <a:lnTo>
                    <a:pt x="46435" y="35053"/>
                  </a:lnTo>
                  <a:lnTo>
                    <a:pt x="46471" y="35148"/>
                  </a:lnTo>
                  <a:cubicBezTo>
                    <a:pt x="46459" y="35172"/>
                    <a:pt x="46447" y="35196"/>
                    <a:pt x="46435" y="35219"/>
                  </a:cubicBezTo>
                  <a:lnTo>
                    <a:pt x="46459" y="35231"/>
                  </a:lnTo>
                  <a:lnTo>
                    <a:pt x="46423" y="35231"/>
                  </a:lnTo>
                  <a:cubicBezTo>
                    <a:pt x="46423" y="35243"/>
                    <a:pt x="46423" y="35255"/>
                    <a:pt x="46423" y="35267"/>
                  </a:cubicBezTo>
                  <a:lnTo>
                    <a:pt x="46519" y="35279"/>
                  </a:lnTo>
                  <a:lnTo>
                    <a:pt x="46697" y="35255"/>
                  </a:lnTo>
                  <a:lnTo>
                    <a:pt x="46697" y="35255"/>
                  </a:lnTo>
                  <a:cubicBezTo>
                    <a:pt x="46697" y="35279"/>
                    <a:pt x="46685" y="35315"/>
                    <a:pt x="46673" y="35339"/>
                  </a:cubicBezTo>
                  <a:lnTo>
                    <a:pt x="46781" y="35458"/>
                  </a:lnTo>
                  <a:lnTo>
                    <a:pt x="46781" y="35612"/>
                  </a:lnTo>
                  <a:lnTo>
                    <a:pt x="46792" y="35624"/>
                  </a:lnTo>
                  <a:cubicBezTo>
                    <a:pt x="46792" y="35648"/>
                    <a:pt x="46792" y="35660"/>
                    <a:pt x="46781" y="35684"/>
                  </a:cubicBezTo>
                  <a:lnTo>
                    <a:pt x="46733" y="35696"/>
                  </a:lnTo>
                  <a:lnTo>
                    <a:pt x="46769" y="35708"/>
                  </a:lnTo>
                  <a:lnTo>
                    <a:pt x="46816" y="35708"/>
                  </a:lnTo>
                  <a:cubicBezTo>
                    <a:pt x="46828" y="35743"/>
                    <a:pt x="46828" y="35767"/>
                    <a:pt x="46840" y="35803"/>
                  </a:cubicBezTo>
                  <a:lnTo>
                    <a:pt x="46935" y="35815"/>
                  </a:lnTo>
                  <a:lnTo>
                    <a:pt x="47102" y="35839"/>
                  </a:lnTo>
                  <a:lnTo>
                    <a:pt x="47281" y="35946"/>
                  </a:lnTo>
                  <a:cubicBezTo>
                    <a:pt x="47281" y="35958"/>
                    <a:pt x="47269" y="35970"/>
                    <a:pt x="47257" y="35993"/>
                  </a:cubicBezTo>
                  <a:lnTo>
                    <a:pt x="47364" y="35970"/>
                  </a:lnTo>
                  <a:lnTo>
                    <a:pt x="47531" y="35922"/>
                  </a:lnTo>
                  <a:lnTo>
                    <a:pt x="47685" y="35934"/>
                  </a:lnTo>
                  <a:cubicBezTo>
                    <a:pt x="47650" y="35946"/>
                    <a:pt x="47602" y="35946"/>
                    <a:pt x="47554" y="35958"/>
                  </a:cubicBezTo>
                  <a:lnTo>
                    <a:pt x="47423" y="36041"/>
                  </a:lnTo>
                  <a:cubicBezTo>
                    <a:pt x="47423" y="36065"/>
                    <a:pt x="47412" y="36101"/>
                    <a:pt x="47400" y="36124"/>
                  </a:cubicBezTo>
                  <a:lnTo>
                    <a:pt x="47471" y="36160"/>
                  </a:lnTo>
                  <a:lnTo>
                    <a:pt x="47614" y="36315"/>
                  </a:lnTo>
                  <a:lnTo>
                    <a:pt x="47959" y="36470"/>
                  </a:lnTo>
                  <a:lnTo>
                    <a:pt x="48066" y="36470"/>
                  </a:lnTo>
                  <a:lnTo>
                    <a:pt x="48209" y="36493"/>
                  </a:lnTo>
                  <a:lnTo>
                    <a:pt x="48447" y="36470"/>
                  </a:lnTo>
                  <a:lnTo>
                    <a:pt x="48471" y="36434"/>
                  </a:lnTo>
                  <a:lnTo>
                    <a:pt x="48459" y="36398"/>
                  </a:lnTo>
                  <a:lnTo>
                    <a:pt x="48459" y="36398"/>
                  </a:lnTo>
                  <a:lnTo>
                    <a:pt x="48483" y="36422"/>
                  </a:lnTo>
                  <a:lnTo>
                    <a:pt x="48602" y="36446"/>
                  </a:lnTo>
                  <a:lnTo>
                    <a:pt x="48543" y="36517"/>
                  </a:lnTo>
                  <a:lnTo>
                    <a:pt x="48507" y="36505"/>
                  </a:lnTo>
                  <a:lnTo>
                    <a:pt x="48376" y="36601"/>
                  </a:lnTo>
                  <a:lnTo>
                    <a:pt x="48305" y="36589"/>
                  </a:lnTo>
                  <a:lnTo>
                    <a:pt x="48055" y="36684"/>
                  </a:lnTo>
                  <a:lnTo>
                    <a:pt x="48031" y="36708"/>
                  </a:lnTo>
                  <a:lnTo>
                    <a:pt x="47983" y="36672"/>
                  </a:lnTo>
                  <a:lnTo>
                    <a:pt x="47947" y="36672"/>
                  </a:lnTo>
                  <a:lnTo>
                    <a:pt x="47876" y="36696"/>
                  </a:lnTo>
                  <a:lnTo>
                    <a:pt x="47781" y="36672"/>
                  </a:lnTo>
                  <a:cubicBezTo>
                    <a:pt x="47781" y="36648"/>
                    <a:pt x="47793" y="36612"/>
                    <a:pt x="47804" y="36589"/>
                  </a:cubicBezTo>
                  <a:lnTo>
                    <a:pt x="47733" y="36589"/>
                  </a:lnTo>
                  <a:lnTo>
                    <a:pt x="47721" y="36553"/>
                  </a:lnTo>
                  <a:lnTo>
                    <a:pt x="47650" y="36553"/>
                  </a:lnTo>
                  <a:lnTo>
                    <a:pt x="47626" y="36589"/>
                  </a:lnTo>
                  <a:cubicBezTo>
                    <a:pt x="47626" y="36612"/>
                    <a:pt x="47626" y="36624"/>
                    <a:pt x="47626" y="36648"/>
                  </a:cubicBezTo>
                  <a:cubicBezTo>
                    <a:pt x="47697" y="36720"/>
                    <a:pt x="47769" y="36791"/>
                    <a:pt x="47840" y="36863"/>
                  </a:cubicBezTo>
                  <a:lnTo>
                    <a:pt x="47912" y="36910"/>
                  </a:lnTo>
                  <a:lnTo>
                    <a:pt x="47959" y="36910"/>
                  </a:lnTo>
                  <a:cubicBezTo>
                    <a:pt x="47959" y="36922"/>
                    <a:pt x="47959" y="36934"/>
                    <a:pt x="47959" y="36934"/>
                  </a:cubicBezTo>
                  <a:lnTo>
                    <a:pt x="48114" y="37136"/>
                  </a:lnTo>
                  <a:lnTo>
                    <a:pt x="48483" y="37458"/>
                  </a:lnTo>
                  <a:lnTo>
                    <a:pt x="48686" y="37529"/>
                  </a:lnTo>
                  <a:lnTo>
                    <a:pt x="48828" y="37529"/>
                  </a:lnTo>
                  <a:lnTo>
                    <a:pt x="49138" y="37446"/>
                  </a:lnTo>
                  <a:lnTo>
                    <a:pt x="49340" y="37410"/>
                  </a:lnTo>
                  <a:lnTo>
                    <a:pt x="49352" y="37374"/>
                  </a:lnTo>
                  <a:lnTo>
                    <a:pt x="49448" y="37327"/>
                  </a:lnTo>
                  <a:cubicBezTo>
                    <a:pt x="49471" y="37279"/>
                    <a:pt x="49483" y="37232"/>
                    <a:pt x="49495" y="37184"/>
                  </a:cubicBezTo>
                  <a:lnTo>
                    <a:pt x="49436" y="37101"/>
                  </a:lnTo>
                  <a:lnTo>
                    <a:pt x="49543" y="36958"/>
                  </a:lnTo>
                  <a:lnTo>
                    <a:pt x="49567" y="36886"/>
                  </a:lnTo>
                  <a:lnTo>
                    <a:pt x="49590" y="36839"/>
                  </a:lnTo>
                  <a:lnTo>
                    <a:pt x="49614" y="36910"/>
                  </a:lnTo>
                  <a:lnTo>
                    <a:pt x="49757" y="36922"/>
                  </a:lnTo>
                  <a:lnTo>
                    <a:pt x="49817" y="36958"/>
                  </a:lnTo>
                  <a:lnTo>
                    <a:pt x="49924" y="36934"/>
                  </a:lnTo>
                  <a:lnTo>
                    <a:pt x="49876" y="36982"/>
                  </a:lnTo>
                  <a:lnTo>
                    <a:pt x="49769" y="37029"/>
                  </a:lnTo>
                  <a:lnTo>
                    <a:pt x="49698" y="36993"/>
                  </a:lnTo>
                  <a:lnTo>
                    <a:pt x="49662" y="37005"/>
                  </a:lnTo>
                  <a:cubicBezTo>
                    <a:pt x="49650" y="37029"/>
                    <a:pt x="49638" y="37065"/>
                    <a:pt x="49626" y="37089"/>
                  </a:cubicBezTo>
                  <a:lnTo>
                    <a:pt x="49662" y="37160"/>
                  </a:lnTo>
                  <a:cubicBezTo>
                    <a:pt x="49662" y="37184"/>
                    <a:pt x="49650" y="37208"/>
                    <a:pt x="49638" y="37232"/>
                  </a:cubicBezTo>
                  <a:lnTo>
                    <a:pt x="49709" y="37255"/>
                  </a:lnTo>
                  <a:lnTo>
                    <a:pt x="49840" y="37267"/>
                  </a:lnTo>
                  <a:lnTo>
                    <a:pt x="49936" y="37291"/>
                  </a:lnTo>
                  <a:lnTo>
                    <a:pt x="49840" y="37279"/>
                  </a:lnTo>
                  <a:lnTo>
                    <a:pt x="49793" y="37315"/>
                  </a:lnTo>
                  <a:lnTo>
                    <a:pt x="49662" y="37339"/>
                  </a:lnTo>
                  <a:cubicBezTo>
                    <a:pt x="49662" y="37410"/>
                    <a:pt x="49662" y="37482"/>
                    <a:pt x="49674" y="37541"/>
                  </a:cubicBezTo>
                  <a:lnTo>
                    <a:pt x="49721" y="37589"/>
                  </a:lnTo>
                  <a:cubicBezTo>
                    <a:pt x="49733" y="37625"/>
                    <a:pt x="49745" y="37672"/>
                    <a:pt x="49757" y="37708"/>
                  </a:cubicBezTo>
                  <a:lnTo>
                    <a:pt x="49745" y="37827"/>
                  </a:lnTo>
                  <a:cubicBezTo>
                    <a:pt x="49721" y="37851"/>
                    <a:pt x="49686" y="37875"/>
                    <a:pt x="49662" y="37910"/>
                  </a:cubicBezTo>
                  <a:cubicBezTo>
                    <a:pt x="49638" y="37934"/>
                    <a:pt x="49662" y="37958"/>
                    <a:pt x="49650" y="37982"/>
                  </a:cubicBezTo>
                  <a:lnTo>
                    <a:pt x="49733" y="38029"/>
                  </a:lnTo>
                  <a:lnTo>
                    <a:pt x="49626" y="38041"/>
                  </a:lnTo>
                  <a:lnTo>
                    <a:pt x="49626" y="38184"/>
                  </a:lnTo>
                  <a:lnTo>
                    <a:pt x="49745" y="38434"/>
                  </a:lnTo>
                  <a:lnTo>
                    <a:pt x="49745" y="38506"/>
                  </a:lnTo>
                  <a:lnTo>
                    <a:pt x="49793" y="38577"/>
                  </a:lnTo>
                  <a:lnTo>
                    <a:pt x="49721" y="38577"/>
                  </a:lnTo>
                  <a:lnTo>
                    <a:pt x="49698" y="38660"/>
                  </a:lnTo>
                  <a:lnTo>
                    <a:pt x="49829" y="38851"/>
                  </a:lnTo>
                  <a:lnTo>
                    <a:pt x="49709" y="38827"/>
                  </a:lnTo>
                  <a:lnTo>
                    <a:pt x="49709" y="38827"/>
                  </a:lnTo>
                  <a:lnTo>
                    <a:pt x="49781" y="38958"/>
                  </a:lnTo>
                  <a:lnTo>
                    <a:pt x="49757" y="39077"/>
                  </a:lnTo>
                  <a:cubicBezTo>
                    <a:pt x="49817" y="39196"/>
                    <a:pt x="49864" y="39315"/>
                    <a:pt x="49924" y="39446"/>
                  </a:cubicBezTo>
                  <a:cubicBezTo>
                    <a:pt x="49912" y="39518"/>
                    <a:pt x="49888" y="39589"/>
                    <a:pt x="49876" y="39672"/>
                  </a:cubicBezTo>
                  <a:cubicBezTo>
                    <a:pt x="49900" y="39732"/>
                    <a:pt x="49912" y="39791"/>
                    <a:pt x="49924" y="39863"/>
                  </a:cubicBezTo>
                  <a:lnTo>
                    <a:pt x="50007" y="39922"/>
                  </a:lnTo>
                  <a:cubicBezTo>
                    <a:pt x="50007" y="39958"/>
                    <a:pt x="50019" y="40006"/>
                    <a:pt x="50031" y="40041"/>
                  </a:cubicBezTo>
                  <a:lnTo>
                    <a:pt x="50090" y="40089"/>
                  </a:lnTo>
                  <a:cubicBezTo>
                    <a:pt x="50090" y="40101"/>
                    <a:pt x="50090" y="40125"/>
                    <a:pt x="50079" y="40137"/>
                  </a:cubicBezTo>
                  <a:cubicBezTo>
                    <a:pt x="50114" y="40208"/>
                    <a:pt x="50138" y="40268"/>
                    <a:pt x="50174" y="40339"/>
                  </a:cubicBezTo>
                  <a:lnTo>
                    <a:pt x="50210" y="40351"/>
                  </a:lnTo>
                  <a:cubicBezTo>
                    <a:pt x="50210" y="40363"/>
                    <a:pt x="50210" y="40375"/>
                    <a:pt x="50198" y="40399"/>
                  </a:cubicBezTo>
                  <a:cubicBezTo>
                    <a:pt x="50233" y="40446"/>
                    <a:pt x="50281" y="40494"/>
                    <a:pt x="50317" y="40542"/>
                  </a:cubicBezTo>
                  <a:lnTo>
                    <a:pt x="50341" y="40553"/>
                  </a:lnTo>
                  <a:lnTo>
                    <a:pt x="50329" y="40708"/>
                  </a:lnTo>
                  <a:cubicBezTo>
                    <a:pt x="50341" y="40732"/>
                    <a:pt x="50364" y="40756"/>
                    <a:pt x="50376" y="40780"/>
                  </a:cubicBezTo>
                  <a:lnTo>
                    <a:pt x="50412" y="40875"/>
                  </a:lnTo>
                  <a:lnTo>
                    <a:pt x="50412" y="41006"/>
                  </a:lnTo>
                  <a:lnTo>
                    <a:pt x="50460" y="41208"/>
                  </a:lnTo>
                  <a:cubicBezTo>
                    <a:pt x="50483" y="41232"/>
                    <a:pt x="50495" y="41256"/>
                    <a:pt x="50507" y="41292"/>
                  </a:cubicBezTo>
                  <a:cubicBezTo>
                    <a:pt x="50507" y="41339"/>
                    <a:pt x="50495" y="41399"/>
                    <a:pt x="50495" y="41458"/>
                  </a:cubicBezTo>
                  <a:cubicBezTo>
                    <a:pt x="50507" y="41470"/>
                    <a:pt x="50519" y="41482"/>
                    <a:pt x="50531" y="41506"/>
                  </a:cubicBezTo>
                  <a:cubicBezTo>
                    <a:pt x="50543" y="41542"/>
                    <a:pt x="50555" y="41577"/>
                    <a:pt x="50579" y="41613"/>
                  </a:cubicBezTo>
                  <a:lnTo>
                    <a:pt x="50698" y="41768"/>
                  </a:lnTo>
                  <a:lnTo>
                    <a:pt x="50733" y="41780"/>
                  </a:lnTo>
                  <a:cubicBezTo>
                    <a:pt x="50757" y="41816"/>
                    <a:pt x="50781" y="41863"/>
                    <a:pt x="50805" y="41911"/>
                  </a:cubicBezTo>
                  <a:lnTo>
                    <a:pt x="50936" y="42077"/>
                  </a:lnTo>
                  <a:lnTo>
                    <a:pt x="50948" y="42220"/>
                  </a:lnTo>
                  <a:cubicBezTo>
                    <a:pt x="50960" y="42268"/>
                    <a:pt x="50972" y="42304"/>
                    <a:pt x="50983" y="42351"/>
                  </a:cubicBezTo>
                  <a:lnTo>
                    <a:pt x="51031" y="42363"/>
                  </a:lnTo>
                  <a:cubicBezTo>
                    <a:pt x="51031" y="42387"/>
                    <a:pt x="51019" y="42411"/>
                    <a:pt x="51007" y="42435"/>
                  </a:cubicBezTo>
                  <a:lnTo>
                    <a:pt x="51091" y="42625"/>
                  </a:lnTo>
                  <a:cubicBezTo>
                    <a:pt x="51091" y="42685"/>
                    <a:pt x="51114" y="42732"/>
                    <a:pt x="51114" y="42792"/>
                  </a:cubicBezTo>
                  <a:cubicBezTo>
                    <a:pt x="51126" y="42839"/>
                    <a:pt x="51103" y="42899"/>
                    <a:pt x="51091" y="42959"/>
                  </a:cubicBezTo>
                  <a:cubicBezTo>
                    <a:pt x="51138" y="43066"/>
                    <a:pt x="51174" y="43173"/>
                    <a:pt x="51222" y="43292"/>
                  </a:cubicBezTo>
                  <a:cubicBezTo>
                    <a:pt x="51257" y="43351"/>
                    <a:pt x="51305" y="43399"/>
                    <a:pt x="51341" y="43459"/>
                  </a:cubicBezTo>
                  <a:lnTo>
                    <a:pt x="51495" y="43578"/>
                  </a:lnTo>
                  <a:lnTo>
                    <a:pt x="51662" y="43625"/>
                  </a:lnTo>
                  <a:lnTo>
                    <a:pt x="51888" y="43578"/>
                  </a:lnTo>
                  <a:lnTo>
                    <a:pt x="51960" y="43482"/>
                  </a:lnTo>
                  <a:lnTo>
                    <a:pt x="51948" y="43447"/>
                  </a:lnTo>
                  <a:lnTo>
                    <a:pt x="51972" y="43435"/>
                  </a:lnTo>
                  <a:lnTo>
                    <a:pt x="51995" y="43387"/>
                  </a:lnTo>
                  <a:lnTo>
                    <a:pt x="52067" y="43328"/>
                  </a:lnTo>
                  <a:lnTo>
                    <a:pt x="52269" y="43316"/>
                  </a:lnTo>
                  <a:lnTo>
                    <a:pt x="52305" y="43328"/>
                  </a:lnTo>
                  <a:lnTo>
                    <a:pt x="52543" y="43316"/>
                  </a:lnTo>
                  <a:lnTo>
                    <a:pt x="52627" y="43351"/>
                  </a:lnTo>
                  <a:lnTo>
                    <a:pt x="52638" y="43399"/>
                  </a:lnTo>
                  <a:cubicBezTo>
                    <a:pt x="52638" y="43387"/>
                    <a:pt x="52638" y="43375"/>
                    <a:pt x="52638" y="43363"/>
                  </a:cubicBezTo>
                  <a:cubicBezTo>
                    <a:pt x="52638" y="43363"/>
                    <a:pt x="52627" y="43351"/>
                    <a:pt x="52627" y="43340"/>
                  </a:cubicBezTo>
                  <a:lnTo>
                    <a:pt x="52472" y="43232"/>
                  </a:lnTo>
                  <a:lnTo>
                    <a:pt x="52472" y="43185"/>
                  </a:lnTo>
                  <a:cubicBezTo>
                    <a:pt x="52472" y="43161"/>
                    <a:pt x="52507" y="43161"/>
                    <a:pt x="52519" y="43149"/>
                  </a:cubicBezTo>
                  <a:lnTo>
                    <a:pt x="52698" y="43042"/>
                  </a:lnTo>
                  <a:cubicBezTo>
                    <a:pt x="52698" y="43030"/>
                    <a:pt x="52686" y="43018"/>
                    <a:pt x="52674" y="43006"/>
                  </a:cubicBezTo>
                  <a:lnTo>
                    <a:pt x="52757" y="42935"/>
                  </a:lnTo>
                  <a:lnTo>
                    <a:pt x="52900" y="42947"/>
                  </a:lnTo>
                  <a:lnTo>
                    <a:pt x="52948" y="42982"/>
                  </a:lnTo>
                  <a:lnTo>
                    <a:pt x="53067" y="42982"/>
                  </a:lnTo>
                  <a:cubicBezTo>
                    <a:pt x="53067" y="42947"/>
                    <a:pt x="53079" y="42923"/>
                    <a:pt x="53079" y="42887"/>
                  </a:cubicBezTo>
                  <a:lnTo>
                    <a:pt x="53115" y="42554"/>
                  </a:lnTo>
                  <a:lnTo>
                    <a:pt x="53079" y="42482"/>
                  </a:lnTo>
                  <a:lnTo>
                    <a:pt x="53115" y="42327"/>
                  </a:lnTo>
                  <a:lnTo>
                    <a:pt x="53293" y="42185"/>
                  </a:lnTo>
                  <a:lnTo>
                    <a:pt x="53484" y="41946"/>
                  </a:lnTo>
                  <a:lnTo>
                    <a:pt x="53508" y="41744"/>
                  </a:lnTo>
                  <a:lnTo>
                    <a:pt x="53377" y="41685"/>
                  </a:lnTo>
                  <a:cubicBezTo>
                    <a:pt x="53400" y="41577"/>
                    <a:pt x="53424" y="41482"/>
                    <a:pt x="53448" y="41375"/>
                  </a:cubicBezTo>
                  <a:lnTo>
                    <a:pt x="53460" y="41268"/>
                  </a:lnTo>
                  <a:lnTo>
                    <a:pt x="53567" y="41220"/>
                  </a:lnTo>
                  <a:lnTo>
                    <a:pt x="53519" y="40994"/>
                  </a:lnTo>
                  <a:cubicBezTo>
                    <a:pt x="53531" y="40946"/>
                    <a:pt x="53543" y="40911"/>
                    <a:pt x="53555" y="40851"/>
                  </a:cubicBezTo>
                  <a:lnTo>
                    <a:pt x="53615" y="40792"/>
                  </a:lnTo>
                  <a:lnTo>
                    <a:pt x="53829" y="40708"/>
                  </a:lnTo>
                  <a:lnTo>
                    <a:pt x="53877" y="40720"/>
                  </a:lnTo>
                  <a:lnTo>
                    <a:pt x="53924" y="40792"/>
                  </a:lnTo>
                  <a:lnTo>
                    <a:pt x="53996" y="40815"/>
                  </a:lnTo>
                  <a:lnTo>
                    <a:pt x="54186" y="40708"/>
                  </a:lnTo>
                  <a:cubicBezTo>
                    <a:pt x="54186" y="40673"/>
                    <a:pt x="54198" y="40649"/>
                    <a:pt x="54198" y="40625"/>
                  </a:cubicBezTo>
                  <a:lnTo>
                    <a:pt x="54329" y="40577"/>
                  </a:lnTo>
                  <a:lnTo>
                    <a:pt x="54555" y="40661"/>
                  </a:lnTo>
                  <a:lnTo>
                    <a:pt x="54710" y="40625"/>
                  </a:lnTo>
                  <a:lnTo>
                    <a:pt x="54817" y="40553"/>
                  </a:lnTo>
                  <a:lnTo>
                    <a:pt x="54817" y="40458"/>
                  </a:lnTo>
                  <a:lnTo>
                    <a:pt x="54853" y="40375"/>
                  </a:lnTo>
                  <a:lnTo>
                    <a:pt x="55032" y="40315"/>
                  </a:lnTo>
                  <a:lnTo>
                    <a:pt x="55246" y="40315"/>
                  </a:lnTo>
                  <a:lnTo>
                    <a:pt x="55377" y="40256"/>
                  </a:lnTo>
                  <a:lnTo>
                    <a:pt x="55484" y="40172"/>
                  </a:lnTo>
                  <a:lnTo>
                    <a:pt x="56032" y="40006"/>
                  </a:lnTo>
                  <a:lnTo>
                    <a:pt x="56186" y="39839"/>
                  </a:lnTo>
                  <a:lnTo>
                    <a:pt x="56615" y="39684"/>
                  </a:lnTo>
                  <a:lnTo>
                    <a:pt x="56579" y="39660"/>
                  </a:lnTo>
                  <a:lnTo>
                    <a:pt x="56532" y="39672"/>
                  </a:lnTo>
                  <a:lnTo>
                    <a:pt x="56448" y="39672"/>
                  </a:lnTo>
                  <a:lnTo>
                    <a:pt x="56496" y="39577"/>
                  </a:lnTo>
                  <a:lnTo>
                    <a:pt x="56556" y="39577"/>
                  </a:lnTo>
                  <a:lnTo>
                    <a:pt x="56663" y="39541"/>
                  </a:lnTo>
                  <a:lnTo>
                    <a:pt x="56698" y="39553"/>
                  </a:lnTo>
                  <a:lnTo>
                    <a:pt x="56722" y="39577"/>
                  </a:lnTo>
                  <a:cubicBezTo>
                    <a:pt x="56722" y="39589"/>
                    <a:pt x="56722" y="39613"/>
                    <a:pt x="56722" y="39625"/>
                  </a:cubicBezTo>
                  <a:cubicBezTo>
                    <a:pt x="56722" y="39637"/>
                    <a:pt x="56734" y="39649"/>
                    <a:pt x="56746" y="39660"/>
                  </a:cubicBezTo>
                  <a:lnTo>
                    <a:pt x="57068" y="39613"/>
                  </a:lnTo>
                  <a:lnTo>
                    <a:pt x="57091" y="39565"/>
                  </a:lnTo>
                  <a:lnTo>
                    <a:pt x="57318" y="39518"/>
                  </a:lnTo>
                  <a:cubicBezTo>
                    <a:pt x="57318" y="39494"/>
                    <a:pt x="57318" y="39482"/>
                    <a:pt x="57306" y="39458"/>
                  </a:cubicBezTo>
                  <a:lnTo>
                    <a:pt x="57306" y="39458"/>
                  </a:lnTo>
                  <a:lnTo>
                    <a:pt x="57365" y="39470"/>
                  </a:lnTo>
                  <a:lnTo>
                    <a:pt x="57413" y="39399"/>
                  </a:lnTo>
                  <a:lnTo>
                    <a:pt x="57568" y="39351"/>
                  </a:lnTo>
                  <a:lnTo>
                    <a:pt x="57532" y="39339"/>
                  </a:lnTo>
                  <a:lnTo>
                    <a:pt x="57544" y="39315"/>
                  </a:lnTo>
                  <a:cubicBezTo>
                    <a:pt x="57532" y="39279"/>
                    <a:pt x="57520" y="39244"/>
                    <a:pt x="57508" y="39220"/>
                  </a:cubicBezTo>
                  <a:cubicBezTo>
                    <a:pt x="57496" y="39184"/>
                    <a:pt x="57508" y="39184"/>
                    <a:pt x="57508" y="39160"/>
                  </a:cubicBezTo>
                  <a:lnTo>
                    <a:pt x="57580" y="39101"/>
                  </a:lnTo>
                  <a:lnTo>
                    <a:pt x="57615" y="39041"/>
                  </a:lnTo>
                  <a:lnTo>
                    <a:pt x="57687" y="39018"/>
                  </a:lnTo>
                  <a:lnTo>
                    <a:pt x="58044" y="39018"/>
                  </a:lnTo>
                  <a:lnTo>
                    <a:pt x="58151" y="38970"/>
                  </a:lnTo>
                  <a:lnTo>
                    <a:pt x="58175" y="38910"/>
                  </a:lnTo>
                  <a:lnTo>
                    <a:pt x="58222" y="38863"/>
                  </a:lnTo>
                  <a:lnTo>
                    <a:pt x="58258" y="38851"/>
                  </a:lnTo>
                  <a:cubicBezTo>
                    <a:pt x="58246" y="38839"/>
                    <a:pt x="58234" y="38815"/>
                    <a:pt x="58222" y="38803"/>
                  </a:cubicBezTo>
                  <a:lnTo>
                    <a:pt x="58163" y="38779"/>
                  </a:lnTo>
                  <a:lnTo>
                    <a:pt x="58163" y="38756"/>
                  </a:lnTo>
                  <a:lnTo>
                    <a:pt x="58258" y="38779"/>
                  </a:lnTo>
                  <a:lnTo>
                    <a:pt x="58330" y="38851"/>
                  </a:lnTo>
                  <a:lnTo>
                    <a:pt x="58282" y="38898"/>
                  </a:lnTo>
                  <a:lnTo>
                    <a:pt x="58282" y="39006"/>
                  </a:lnTo>
                  <a:lnTo>
                    <a:pt x="58365" y="39053"/>
                  </a:lnTo>
                  <a:lnTo>
                    <a:pt x="58389" y="39041"/>
                  </a:lnTo>
                  <a:lnTo>
                    <a:pt x="58472" y="39065"/>
                  </a:lnTo>
                  <a:lnTo>
                    <a:pt x="58496" y="39041"/>
                  </a:lnTo>
                  <a:lnTo>
                    <a:pt x="58496" y="39065"/>
                  </a:lnTo>
                  <a:lnTo>
                    <a:pt x="58520" y="39018"/>
                  </a:lnTo>
                  <a:lnTo>
                    <a:pt x="58544" y="38994"/>
                  </a:lnTo>
                  <a:cubicBezTo>
                    <a:pt x="58544" y="39006"/>
                    <a:pt x="58544" y="39029"/>
                    <a:pt x="58556" y="39041"/>
                  </a:cubicBezTo>
                  <a:cubicBezTo>
                    <a:pt x="58568" y="39053"/>
                    <a:pt x="58568" y="39113"/>
                    <a:pt x="58580" y="39137"/>
                  </a:cubicBezTo>
                  <a:cubicBezTo>
                    <a:pt x="58592" y="39149"/>
                    <a:pt x="58603" y="39172"/>
                    <a:pt x="58627" y="39184"/>
                  </a:cubicBezTo>
                  <a:cubicBezTo>
                    <a:pt x="58627" y="39160"/>
                    <a:pt x="58639" y="39149"/>
                    <a:pt x="58639" y="39137"/>
                  </a:cubicBezTo>
                  <a:lnTo>
                    <a:pt x="58711" y="39220"/>
                  </a:lnTo>
                  <a:lnTo>
                    <a:pt x="58782" y="39160"/>
                  </a:lnTo>
                  <a:cubicBezTo>
                    <a:pt x="58770" y="39125"/>
                    <a:pt x="58758" y="39101"/>
                    <a:pt x="58746" y="39065"/>
                  </a:cubicBezTo>
                  <a:lnTo>
                    <a:pt x="58830" y="39065"/>
                  </a:lnTo>
                  <a:lnTo>
                    <a:pt x="58853" y="39149"/>
                  </a:lnTo>
                  <a:lnTo>
                    <a:pt x="58865" y="39196"/>
                  </a:lnTo>
                  <a:lnTo>
                    <a:pt x="58925" y="39208"/>
                  </a:lnTo>
                  <a:lnTo>
                    <a:pt x="58973" y="39160"/>
                  </a:lnTo>
                  <a:lnTo>
                    <a:pt x="59020" y="39160"/>
                  </a:lnTo>
                  <a:lnTo>
                    <a:pt x="59080" y="39208"/>
                  </a:lnTo>
                  <a:lnTo>
                    <a:pt x="59080" y="39220"/>
                  </a:lnTo>
                  <a:lnTo>
                    <a:pt x="59139" y="39208"/>
                  </a:lnTo>
                  <a:lnTo>
                    <a:pt x="59175" y="39149"/>
                  </a:lnTo>
                  <a:cubicBezTo>
                    <a:pt x="59163" y="39113"/>
                    <a:pt x="59139" y="39077"/>
                    <a:pt x="59139" y="39041"/>
                  </a:cubicBezTo>
                  <a:lnTo>
                    <a:pt x="59163" y="39041"/>
                  </a:lnTo>
                  <a:cubicBezTo>
                    <a:pt x="59175" y="39006"/>
                    <a:pt x="59187" y="38982"/>
                    <a:pt x="59199" y="38958"/>
                  </a:cubicBezTo>
                  <a:lnTo>
                    <a:pt x="59258" y="38922"/>
                  </a:lnTo>
                  <a:cubicBezTo>
                    <a:pt x="59258" y="38899"/>
                    <a:pt x="59247" y="38887"/>
                    <a:pt x="59246" y="38875"/>
                  </a:cubicBezTo>
                  <a:lnTo>
                    <a:pt x="59246" y="38875"/>
                  </a:lnTo>
                  <a:cubicBezTo>
                    <a:pt x="59247" y="38887"/>
                    <a:pt x="59258" y="38899"/>
                    <a:pt x="59270" y="38922"/>
                  </a:cubicBezTo>
                  <a:cubicBezTo>
                    <a:pt x="59270" y="38922"/>
                    <a:pt x="59270" y="38934"/>
                    <a:pt x="59270" y="38946"/>
                  </a:cubicBezTo>
                  <a:lnTo>
                    <a:pt x="59175" y="39065"/>
                  </a:lnTo>
                  <a:lnTo>
                    <a:pt x="59234" y="39160"/>
                  </a:lnTo>
                  <a:lnTo>
                    <a:pt x="59318" y="39089"/>
                  </a:lnTo>
                  <a:lnTo>
                    <a:pt x="59401" y="39089"/>
                  </a:lnTo>
                  <a:lnTo>
                    <a:pt x="59377" y="39125"/>
                  </a:lnTo>
                  <a:lnTo>
                    <a:pt x="59330" y="39125"/>
                  </a:lnTo>
                  <a:lnTo>
                    <a:pt x="59258" y="39172"/>
                  </a:lnTo>
                  <a:lnTo>
                    <a:pt x="59330" y="39244"/>
                  </a:lnTo>
                  <a:lnTo>
                    <a:pt x="59449" y="39149"/>
                  </a:lnTo>
                  <a:lnTo>
                    <a:pt x="59556" y="39149"/>
                  </a:lnTo>
                  <a:lnTo>
                    <a:pt x="59604" y="39041"/>
                  </a:lnTo>
                  <a:lnTo>
                    <a:pt x="59544" y="38934"/>
                  </a:lnTo>
                  <a:lnTo>
                    <a:pt x="59485" y="38898"/>
                  </a:lnTo>
                  <a:lnTo>
                    <a:pt x="59604" y="38898"/>
                  </a:lnTo>
                  <a:lnTo>
                    <a:pt x="59627" y="38863"/>
                  </a:lnTo>
                  <a:lnTo>
                    <a:pt x="59580" y="38756"/>
                  </a:lnTo>
                  <a:cubicBezTo>
                    <a:pt x="59580" y="38708"/>
                    <a:pt x="59592" y="38660"/>
                    <a:pt x="59592" y="38613"/>
                  </a:cubicBezTo>
                  <a:cubicBezTo>
                    <a:pt x="59592" y="38660"/>
                    <a:pt x="59604" y="38696"/>
                    <a:pt x="59615" y="38744"/>
                  </a:cubicBezTo>
                  <a:cubicBezTo>
                    <a:pt x="59639" y="38768"/>
                    <a:pt x="59663" y="38803"/>
                    <a:pt x="59687" y="38827"/>
                  </a:cubicBezTo>
                  <a:lnTo>
                    <a:pt x="59758" y="38839"/>
                  </a:lnTo>
                  <a:cubicBezTo>
                    <a:pt x="59758" y="38851"/>
                    <a:pt x="59770" y="38863"/>
                    <a:pt x="59770" y="38875"/>
                  </a:cubicBezTo>
                  <a:lnTo>
                    <a:pt x="59949" y="38994"/>
                  </a:lnTo>
                  <a:lnTo>
                    <a:pt x="60068" y="38970"/>
                  </a:lnTo>
                  <a:lnTo>
                    <a:pt x="60092" y="38994"/>
                  </a:lnTo>
                  <a:cubicBezTo>
                    <a:pt x="60092" y="38982"/>
                    <a:pt x="60092" y="38982"/>
                    <a:pt x="60092" y="38970"/>
                  </a:cubicBezTo>
                  <a:lnTo>
                    <a:pt x="60139" y="38982"/>
                  </a:lnTo>
                  <a:lnTo>
                    <a:pt x="60235" y="39291"/>
                  </a:lnTo>
                  <a:lnTo>
                    <a:pt x="60306" y="39351"/>
                  </a:lnTo>
                  <a:cubicBezTo>
                    <a:pt x="60306" y="39363"/>
                    <a:pt x="60282" y="39387"/>
                    <a:pt x="60282" y="39399"/>
                  </a:cubicBezTo>
                  <a:lnTo>
                    <a:pt x="60235" y="39482"/>
                  </a:lnTo>
                  <a:lnTo>
                    <a:pt x="60258" y="39506"/>
                  </a:lnTo>
                  <a:lnTo>
                    <a:pt x="60199" y="39613"/>
                  </a:lnTo>
                  <a:lnTo>
                    <a:pt x="60223" y="39649"/>
                  </a:lnTo>
                  <a:lnTo>
                    <a:pt x="60294" y="39625"/>
                  </a:lnTo>
                  <a:lnTo>
                    <a:pt x="60318" y="39589"/>
                  </a:lnTo>
                  <a:lnTo>
                    <a:pt x="60318" y="39589"/>
                  </a:lnTo>
                  <a:cubicBezTo>
                    <a:pt x="60318" y="39613"/>
                    <a:pt x="60306" y="39637"/>
                    <a:pt x="60306" y="39649"/>
                  </a:cubicBezTo>
                  <a:lnTo>
                    <a:pt x="60258" y="39696"/>
                  </a:lnTo>
                  <a:cubicBezTo>
                    <a:pt x="60270" y="39708"/>
                    <a:pt x="60282" y="39732"/>
                    <a:pt x="60294" y="39744"/>
                  </a:cubicBezTo>
                  <a:lnTo>
                    <a:pt x="60366" y="39875"/>
                  </a:lnTo>
                  <a:cubicBezTo>
                    <a:pt x="60377" y="39922"/>
                    <a:pt x="60389" y="39982"/>
                    <a:pt x="60401" y="40030"/>
                  </a:cubicBezTo>
                  <a:lnTo>
                    <a:pt x="60425" y="40030"/>
                  </a:lnTo>
                  <a:lnTo>
                    <a:pt x="60425" y="39934"/>
                  </a:lnTo>
                  <a:lnTo>
                    <a:pt x="60437" y="39934"/>
                  </a:lnTo>
                  <a:lnTo>
                    <a:pt x="60461" y="40030"/>
                  </a:lnTo>
                  <a:cubicBezTo>
                    <a:pt x="60461" y="40065"/>
                    <a:pt x="60473" y="40101"/>
                    <a:pt x="60485" y="40137"/>
                  </a:cubicBezTo>
                  <a:lnTo>
                    <a:pt x="60675" y="40363"/>
                  </a:lnTo>
                  <a:lnTo>
                    <a:pt x="60639" y="40280"/>
                  </a:lnTo>
                  <a:lnTo>
                    <a:pt x="60651" y="40244"/>
                  </a:lnTo>
                  <a:lnTo>
                    <a:pt x="60723" y="40315"/>
                  </a:lnTo>
                  <a:lnTo>
                    <a:pt x="60830" y="40339"/>
                  </a:lnTo>
                  <a:lnTo>
                    <a:pt x="60723" y="40387"/>
                  </a:lnTo>
                  <a:lnTo>
                    <a:pt x="60723" y="40411"/>
                  </a:lnTo>
                  <a:lnTo>
                    <a:pt x="60830" y="40434"/>
                  </a:lnTo>
                  <a:lnTo>
                    <a:pt x="60854" y="40387"/>
                  </a:lnTo>
                  <a:cubicBezTo>
                    <a:pt x="60854" y="40399"/>
                    <a:pt x="60866" y="40422"/>
                    <a:pt x="60866" y="40446"/>
                  </a:cubicBezTo>
                  <a:lnTo>
                    <a:pt x="60961" y="40482"/>
                  </a:lnTo>
                  <a:lnTo>
                    <a:pt x="60985" y="40542"/>
                  </a:lnTo>
                  <a:lnTo>
                    <a:pt x="61151" y="40613"/>
                  </a:lnTo>
                  <a:lnTo>
                    <a:pt x="61223" y="40744"/>
                  </a:lnTo>
                  <a:lnTo>
                    <a:pt x="61211" y="40815"/>
                  </a:lnTo>
                  <a:lnTo>
                    <a:pt x="61139" y="40815"/>
                  </a:lnTo>
                  <a:cubicBezTo>
                    <a:pt x="61128" y="40792"/>
                    <a:pt x="61104" y="40780"/>
                    <a:pt x="61092" y="40756"/>
                  </a:cubicBezTo>
                  <a:lnTo>
                    <a:pt x="60997" y="40768"/>
                  </a:lnTo>
                  <a:lnTo>
                    <a:pt x="61068" y="40839"/>
                  </a:lnTo>
                  <a:lnTo>
                    <a:pt x="61092" y="40863"/>
                  </a:lnTo>
                  <a:lnTo>
                    <a:pt x="61056" y="40887"/>
                  </a:lnTo>
                  <a:lnTo>
                    <a:pt x="60973" y="40827"/>
                  </a:lnTo>
                  <a:cubicBezTo>
                    <a:pt x="60973" y="40803"/>
                    <a:pt x="60961" y="40780"/>
                    <a:pt x="60961" y="40756"/>
                  </a:cubicBezTo>
                  <a:lnTo>
                    <a:pt x="60866" y="40732"/>
                  </a:lnTo>
                  <a:lnTo>
                    <a:pt x="60866" y="40780"/>
                  </a:lnTo>
                  <a:lnTo>
                    <a:pt x="60949" y="40863"/>
                  </a:lnTo>
                  <a:lnTo>
                    <a:pt x="60949" y="40911"/>
                  </a:lnTo>
                  <a:lnTo>
                    <a:pt x="61020" y="41018"/>
                  </a:lnTo>
                  <a:lnTo>
                    <a:pt x="61211" y="41113"/>
                  </a:lnTo>
                  <a:lnTo>
                    <a:pt x="61223" y="40970"/>
                  </a:lnTo>
                  <a:cubicBezTo>
                    <a:pt x="61223" y="40934"/>
                    <a:pt x="61199" y="40911"/>
                    <a:pt x="61187" y="40887"/>
                  </a:cubicBezTo>
                  <a:lnTo>
                    <a:pt x="61187" y="40887"/>
                  </a:lnTo>
                  <a:lnTo>
                    <a:pt x="61306" y="40982"/>
                  </a:lnTo>
                  <a:lnTo>
                    <a:pt x="61294" y="41054"/>
                  </a:lnTo>
                  <a:lnTo>
                    <a:pt x="61306" y="41125"/>
                  </a:lnTo>
                  <a:cubicBezTo>
                    <a:pt x="61330" y="41149"/>
                    <a:pt x="61342" y="41173"/>
                    <a:pt x="61354" y="41196"/>
                  </a:cubicBezTo>
                  <a:cubicBezTo>
                    <a:pt x="61378" y="41220"/>
                    <a:pt x="61354" y="41280"/>
                    <a:pt x="61354" y="41327"/>
                  </a:cubicBezTo>
                  <a:lnTo>
                    <a:pt x="61425" y="41387"/>
                  </a:lnTo>
                  <a:lnTo>
                    <a:pt x="61390" y="41387"/>
                  </a:lnTo>
                  <a:cubicBezTo>
                    <a:pt x="61390" y="41399"/>
                    <a:pt x="61401" y="41423"/>
                    <a:pt x="61413" y="41435"/>
                  </a:cubicBezTo>
                  <a:lnTo>
                    <a:pt x="61461" y="41470"/>
                  </a:lnTo>
                  <a:lnTo>
                    <a:pt x="61425" y="41625"/>
                  </a:lnTo>
                  <a:cubicBezTo>
                    <a:pt x="61437" y="41696"/>
                    <a:pt x="61461" y="41756"/>
                    <a:pt x="61473" y="41827"/>
                  </a:cubicBezTo>
                  <a:lnTo>
                    <a:pt x="61509" y="41875"/>
                  </a:lnTo>
                  <a:lnTo>
                    <a:pt x="61378" y="41899"/>
                  </a:lnTo>
                  <a:cubicBezTo>
                    <a:pt x="61306" y="42018"/>
                    <a:pt x="61247" y="42137"/>
                    <a:pt x="61175" y="42268"/>
                  </a:cubicBezTo>
                  <a:lnTo>
                    <a:pt x="61187" y="42351"/>
                  </a:lnTo>
                  <a:lnTo>
                    <a:pt x="61163" y="42387"/>
                  </a:lnTo>
                  <a:lnTo>
                    <a:pt x="61163" y="42423"/>
                  </a:lnTo>
                  <a:lnTo>
                    <a:pt x="61270" y="42351"/>
                  </a:lnTo>
                  <a:lnTo>
                    <a:pt x="61401" y="42304"/>
                  </a:lnTo>
                  <a:lnTo>
                    <a:pt x="61497" y="42208"/>
                  </a:lnTo>
                  <a:lnTo>
                    <a:pt x="61497" y="42208"/>
                  </a:lnTo>
                  <a:lnTo>
                    <a:pt x="61449" y="42327"/>
                  </a:lnTo>
                  <a:lnTo>
                    <a:pt x="61282" y="42399"/>
                  </a:lnTo>
                  <a:cubicBezTo>
                    <a:pt x="61270" y="42435"/>
                    <a:pt x="61270" y="42470"/>
                    <a:pt x="61259" y="42506"/>
                  </a:cubicBezTo>
                  <a:lnTo>
                    <a:pt x="61318" y="42518"/>
                  </a:lnTo>
                  <a:cubicBezTo>
                    <a:pt x="61330" y="42494"/>
                    <a:pt x="61342" y="42482"/>
                    <a:pt x="61342" y="42458"/>
                  </a:cubicBezTo>
                  <a:lnTo>
                    <a:pt x="61509" y="42447"/>
                  </a:lnTo>
                  <a:lnTo>
                    <a:pt x="61556" y="42518"/>
                  </a:lnTo>
                  <a:lnTo>
                    <a:pt x="61616" y="42518"/>
                  </a:lnTo>
                  <a:cubicBezTo>
                    <a:pt x="61616" y="42506"/>
                    <a:pt x="61628" y="42494"/>
                    <a:pt x="61640" y="42482"/>
                  </a:cubicBezTo>
                  <a:cubicBezTo>
                    <a:pt x="61640" y="42488"/>
                    <a:pt x="61640" y="42499"/>
                    <a:pt x="61640" y="42506"/>
                  </a:cubicBezTo>
                  <a:lnTo>
                    <a:pt x="61687" y="42518"/>
                  </a:lnTo>
                  <a:cubicBezTo>
                    <a:pt x="61699" y="42518"/>
                    <a:pt x="61711" y="42506"/>
                    <a:pt x="61711" y="42506"/>
                  </a:cubicBezTo>
                  <a:lnTo>
                    <a:pt x="61818" y="42542"/>
                  </a:lnTo>
                  <a:lnTo>
                    <a:pt x="62068" y="42494"/>
                  </a:lnTo>
                  <a:lnTo>
                    <a:pt x="62104" y="42435"/>
                  </a:lnTo>
                  <a:lnTo>
                    <a:pt x="62152" y="42470"/>
                  </a:lnTo>
                  <a:lnTo>
                    <a:pt x="62235" y="42494"/>
                  </a:lnTo>
                  <a:lnTo>
                    <a:pt x="62366" y="42470"/>
                  </a:lnTo>
                  <a:lnTo>
                    <a:pt x="62282" y="42435"/>
                  </a:lnTo>
                  <a:lnTo>
                    <a:pt x="62306" y="42411"/>
                  </a:lnTo>
                  <a:lnTo>
                    <a:pt x="62282" y="42339"/>
                  </a:lnTo>
                  <a:lnTo>
                    <a:pt x="62318" y="42351"/>
                  </a:lnTo>
                  <a:lnTo>
                    <a:pt x="62354" y="42423"/>
                  </a:lnTo>
                  <a:lnTo>
                    <a:pt x="62449" y="42458"/>
                  </a:lnTo>
                  <a:lnTo>
                    <a:pt x="62604" y="42411"/>
                  </a:lnTo>
                  <a:lnTo>
                    <a:pt x="62604" y="42363"/>
                  </a:lnTo>
                  <a:lnTo>
                    <a:pt x="62663" y="42327"/>
                  </a:lnTo>
                  <a:lnTo>
                    <a:pt x="62699" y="42256"/>
                  </a:lnTo>
                  <a:cubicBezTo>
                    <a:pt x="62687" y="42244"/>
                    <a:pt x="62663" y="42220"/>
                    <a:pt x="62652" y="42208"/>
                  </a:cubicBezTo>
                  <a:lnTo>
                    <a:pt x="62675" y="42161"/>
                  </a:lnTo>
                  <a:cubicBezTo>
                    <a:pt x="62687" y="42161"/>
                    <a:pt x="62687" y="42149"/>
                    <a:pt x="62699" y="42149"/>
                  </a:cubicBezTo>
                  <a:lnTo>
                    <a:pt x="62652" y="42077"/>
                  </a:lnTo>
                  <a:lnTo>
                    <a:pt x="62652" y="42077"/>
                  </a:lnTo>
                  <a:lnTo>
                    <a:pt x="62735" y="42149"/>
                  </a:lnTo>
                  <a:lnTo>
                    <a:pt x="62723" y="42185"/>
                  </a:lnTo>
                  <a:lnTo>
                    <a:pt x="62783" y="42208"/>
                  </a:lnTo>
                  <a:lnTo>
                    <a:pt x="62783" y="42256"/>
                  </a:lnTo>
                  <a:cubicBezTo>
                    <a:pt x="62806" y="42316"/>
                    <a:pt x="62830" y="42375"/>
                    <a:pt x="62854" y="42435"/>
                  </a:cubicBezTo>
                  <a:cubicBezTo>
                    <a:pt x="62866" y="42447"/>
                    <a:pt x="62878" y="42470"/>
                    <a:pt x="62878" y="42482"/>
                  </a:cubicBezTo>
                  <a:cubicBezTo>
                    <a:pt x="62890" y="42506"/>
                    <a:pt x="62878" y="42554"/>
                    <a:pt x="62878" y="42589"/>
                  </a:cubicBezTo>
                  <a:lnTo>
                    <a:pt x="62973" y="42613"/>
                  </a:lnTo>
                  <a:lnTo>
                    <a:pt x="63056" y="42613"/>
                  </a:lnTo>
                  <a:lnTo>
                    <a:pt x="63104" y="42578"/>
                  </a:lnTo>
                  <a:lnTo>
                    <a:pt x="63104" y="42578"/>
                  </a:lnTo>
                  <a:cubicBezTo>
                    <a:pt x="63104" y="42589"/>
                    <a:pt x="63092" y="42601"/>
                    <a:pt x="63092" y="42625"/>
                  </a:cubicBezTo>
                  <a:cubicBezTo>
                    <a:pt x="63080" y="42625"/>
                    <a:pt x="63068" y="42637"/>
                    <a:pt x="63056" y="42649"/>
                  </a:cubicBezTo>
                  <a:cubicBezTo>
                    <a:pt x="63056" y="42685"/>
                    <a:pt x="63080" y="42720"/>
                    <a:pt x="63092" y="42756"/>
                  </a:cubicBezTo>
                  <a:lnTo>
                    <a:pt x="63080" y="42804"/>
                  </a:lnTo>
                  <a:lnTo>
                    <a:pt x="63033" y="42804"/>
                  </a:lnTo>
                  <a:lnTo>
                    <a:pt x="63033" y="42887"/>
                  </a:lnTo>
                  <a:lnTo>
                    <a:pt x="63080" y="42935"/>
                  </a:lnTo>
                  <a:cubicBezTo>
                    <a:pt x="63068" y="43042"/>
                    <a:pt x="63056" y="43137"/>
                    <a:pt x="63044" y="43232"/>
                  </a:cubicBezTo>
                  <a:lnTo>
                    <a:pt x="63080" y="43244"/>
                  </a:lnTo>
                  <a:cubicBezTo>
                    <a:pt x="63068" y="43292"/>
                    <a:pt x="63056" y="43340"/>
                    <a:pt x="63044" y="43387"/>
                  </a:cubicBezTo>
                  <a:lnTo>
                    <a:pt x="63164" y="43470"/>
                  </a:lnTo>
                  <a:lnTo>
                    <a:pt x="63116" y="43494"/>
                  </a:lnTo>
                  <a:cubicBezTo>
                    <a:pt x="63116" y="43518"/>
                    <a:pt x="63104" y="43554"/>
                    <a:pt x="63092" y="43578"/>
                  </a:cubicBezTo>
                  <a:cubicBezTo>
                    <a:pt x="63116" y="43601"/>
                    <a:pt x="63140" y="43637"/>
                    <a:pt x="63152" y="43661"/>
                  </a:cubicBezTo>
                  <a:lnTo>
                    <a:pt x="63092" y="43840"/>
                  </a:lnTo>
                  <a:cubicBezTo>
                    <a:pt x="63092" y="43863"/>
                    <a:pt x="63116" y="43887"/>
                    <a:pt x="63116" y="43923"/>
                  </a:cubicBezTo>
                  <a:cubicBezTo>
                    <a:pt x="63128" y="43947"/>
                    <a:pt x="63104" y="43971"/>
                    <a:pt x="63092" y="43982"/>
                  </a:cubicBezTo>
                  <a:lnTo>
                    <a:pt x="63140" y="43982"/>
                  </a:lnTo>
                  <a:cubicBezTo>
                    <a:pt x="63152" y="43935"/>
                    <a:pt x="63175" y="43899"/>
                    <a:pt x="63187" y="43863"/>
                  </a:cubicBezTo>
                  <a:lnTo>
                    <a:pt x="63247" y="43971"/>
                  </a:lnTo>
                  <a:lnTo>
                    <a:pt x="63247" y="44066"/>
                  </a:lnTo>
                  <a:cubicBezTo>
                    <a:pt x="63259" y="44090"/>
                    <a:pt x="63283" y="44113"/>
                    <a:pt x="63295" y="44137"/>
                  </a:cubicBezTo>
                  <a:lnTo>
                    <a:pt x="63259" y="44387"/>
                  </a:lnTo>
                  <a:lnTo>
                    <a:pt x="63306" y="44423"/>
                  </a:lnTo>
                  <a:cubicBezTo>
                    <a:pt x="63306" y="44447"/>
                    <a:pt x="63306" y="44483"/>
                    <a:pt x="63318" y="44506"/>
                  </a:cubicBezTo>
                  <a:lnTo>
                    <a:pt x="63271" y="44530"/>
                  </a:lnTo>
                  <a:cubicBezTo>
                    <a:pt x="63259" y="44566"/>
                    <a:pt x="63259" y="44602"/>
                    <a:pt x="63247" y="44637"/>
                  </a:cubicBezTo>
                  <a:cubicBezTo>
                    <a:pt x="63235" y="44673"/>
                    <a:pt x="63271" y="44685"/>
                    <a:pt x="63283" y="44709"/>
                  </a:cubicBezTo>
                  <a:lnTo>
                    <a:pt x="63342" y="44792"/>
                  </a:lnTo>
                  <a:lnTo>
                    <a:pt x="63259" y="44816"/>
                  </a:lnTo>
                  <a:cubicBezTo>
                    <a:pt x="63259" y="44852"/>
                    <a:pt x="63271" y="44887"/>
                    <a:pt x="63271" y="44935"/>
                  </a:cubicBezTo>
                  <a:cubicBezTo>
                    <a:pt x="63259" y="44947"/>
                    <a:pt x="63247" y="44959"/>
                    <a:pt x="63235" y="44971"/>
                  </a:cubicBezTo>
                  <a:lnTo>
                    <a:pt x="63187" y="44971"/>
                  </a:lnTo>
                  <a:cubicBezTo>
                    <a:pt x="63175" y="45006"/>
                    <a:pt x="63164" y="45042"/>
                    <a:pt x="63140" y="45066"/>
                  </a:cubicBezTo>
                  <a:lnTo>
                    <a:pt x="63175" y="45102"/>
                  </a:lnTo>
                  <a:lnTo>
                    <a:pt x="63152" y="45161"/>
                  </a:lnTo>
                  <a:lnTo>
                    <a:pt x="63068" y="45221"/>
                  </a:lnTo>
                  <a:lnTo>
                    <a:pt x="63021" y="45245"/>
                  </a:lnTo>
                  <a:lnTo>
                    <a:pt x="62985" y="45221"/>
                  </a:lnTo>
                  <a:cubicBezTo>
                    <a:pt x="62973" y="45233"/>
                    <a:pt x="62973" y="45245"/>
                    <a:pt x="62985" y="45256"/>
                  </a:cubicBezTo>
                  <a:cubicBezTo>
                    <a:pt x="62985" y="45280"/>
                    <a:pt x="62997" y="45292"/>
                    <a:pt x="62997" y="45316"/>
                  </a:cubicBezTo>
                  <a:cubicBezTo>
                    <a:pt x="63009" y="45328"/>
                    <a:pt x="62985" y="45387"/>
                    <a:pt x="62973" y="45423"/>
                  </a:cubicBezTo>
                  <a:cubicBezTo>
                    <a:pt x="62961" y="45471"/>
                    <a:pt x="62985" y="45518"/>
                    <a:pt x="62985" y="45566"/>
                  </a:cubicBezTo>
                  <a:cubicBezTo>
                    <a:pt x="62997" y="45530"/>
                    <a:pt x="63021" y="45483"/>
                    <a:pt x="63033" y="45447"/>
                  </a:cubicBezTo>
                  <a:lnTo>
                    <a:pt x="63104" y="45387"/>
                  </a:lnTo>
                  <a:cubicBezTo>
                    <a:pt x="63104" y="45387"/>
                    <a:pt x="63104" y="45387"/>
                    <a:pt x="63104" y="45399"/>
                  </a:cubicBezTo>
                  <a:cubicBezTo>
                    <a:pt x="63080" y="45435"/>
                    <a:pt x="63068" y="45483"/>
                    <a:pt x="63044" y="45518"/>
                  </a:cubicBezTo>
                  <a:lnTo>
                    <a:pt x="63104" y="45542"/>
                  </a:lnTo>
                  <a:lnTo>
                    <a:pt x="63009" y="45602"/>
                  </a:lnTo>
                  <a:cubicBezTo>
                    <a:pt x="63021" y="45614"/>
                    <a:pt x="63021" y="45626"/>
                    <a:pt x="63033" y="45637"/>
                  </a:cubicBezTo>
                  <a:lnTo>
                    <a:pt x="62925" y="45697"/>
                  </a:lnTo>
                  <a:lnTo>
                    <a:pt x="62985" y="45721"/>
                  </a:lnTo>
                  <a:lnTo>
                    <a:pt x="62925" y="45768"/>
                  </a:lnTo>
                  <a:lnTo>
                    <a:pt x="62878" y="45745"/>
                  </a:lnTo>
                  <a:cubicBezTo>
                    <a:pt x="62866" y="45792"/>
                    <a:pt x="62842" y="45840"/>
                    <a:pt x="62830" y="45887"/>
                  </a:cubicBezTo>
                  <a:lnTo>
                    <a:pt x="62759" y="45887"/>
                  </a:lnTo>
                  <a:lnTo>
                    <a:pt x="62735" y="46007"/>
                  </a:lnTo>
                  <a:lnTo>
                    <a:pt x="62711" y="46042"/>
                  </a:lnTo>
                  <a:cubicBezTo>
                    <a:pt x="62711" y="46090"/>
                    <a:pt x="62711" y="46137"/>
                    <a:pt x="62699" y="46185"/>
                  </a:cubicBezTo>
                  <a:cubicBezTo>
                    <a:pt x="62699" y="46209"/>
                    <a:pt x="62711" y="46233"/>
                    <a:pt x="62723" y="46257"/>
                  </a:cubicBezTo>
                  <a:lnTo>
                    <a:pt x="62794" y="46280"/>
                  </a:lnTo>
                  <a:lnTo>
                    <a:pt x="62806" y="46209"/>
                  </a:lnTo>
                  <a:lnTo>
                    <a:pt x="62925" y="46209"/>
                  </a:lnTo>
                  <a:cubicBezTo>
                    <a:pt x="62914" y="46209"/>
                    <a:pt x="62914" y="46221"/>
                    <a:pt x="62902" y="46245"/>
                  </a:cubicBezTo>
                  <a:lnTo>
                    <a:pt x="62949" y="46292"/>
                  </a:lnTo>
                  <a:lnTo>
                    <a:pt x="62937" y="46352"/>
                  </a:lnTo>
                  <a:lnTo>
                    <a:pt x="63033" y="46388"/>
                  </a:lnTo>
                  <a:lnTo>
                    <a:pt x="63044" y="46542"/>
                  </a:lnTo>
                  <a:lnTo>
                    <a:pt x="63116" y="46566"/>
                  </a:lnTo>
                  <a:cubicBezTo>
                    <a:pt x="63152" y="46614"/>
                    <a:pt x="63175" y="46673"/>
                    <a:pt x="63199" y="46721"/>
                  </a:cubicBezTo>
                  <a:cubicBezTo>
                    <a:pt x="63199" y="46733"/>
                    <a:pt x="63199" y="46745"/>
                    <a:pt x="63187" y="46769"/>
                  </a:cubicBezTo>
                  <a:lnTo>
                    <a:pt x="63283" y="46804"/>
                  </a:lnTo>
                  <a:cubicBezTo>
                    <a:pt x="63283" y="46840"/>
                    <a:pt x="63295" y="46864"/>
                    <a:pt x="63306" y="46888"/>
                  </a:cubicBezTo>
                  <a:lnTo>
                    <a:pt x="63354" y="46911"/>
                  </a:lnTo>
                  <a:cubicBezTo>
                    <a:pt x="63354" y="46923"/>
                    <a:pt x="63342" y="46935"/>
                    <a:pt x="63342" y="46947"/>
                  </a:cubicBezTo>
                  <a:lnTo>
                    <a:pt x="63283" y="46971"/>
                  </a:lnTo>
                  <a:cubicBezTo>
                    <a:pt x="63283" y="46983"/>
                    <a:pt x="63283" y="46995"/>
                    <a:pt x="63283" y="47007"/>
                  </a:cubicBezTo>
                  <a:lnTo>
                    <a:pt x="63473" y="47185"/>
                  </a:lnTo>
                  <a:lnTo>
                    <a:pt x="63497" y="47257"/>
                  </a:lnTo>
                  <a:cubicBezTo>
                    <a:pt x="63521" y="47304"/>
                    <a:pt x="63545" y="47364"/>
                    <a:pt x="63568" y="47423"/>
                  </a:cubicBezTo>
                  <a:cubicBezTo>
                    <a:pt x="63556" y="47531"/>
                    <a:pt x="63545" y="47638"/>
                    <a:pt x="63533" y="47757"/>
                  </a:cubicBezTo>
                  <a:lnTo>
                    <a:pt x="63556" y="47876"/>
                  </a:lnTo>
                  <a:cubicBezTo>
                    <a:pt x="63568" y="47912"/>
                    <a:pt x="63580" y="47959"/>
                    <a:pt x="63592" y="47995"/>
                  </a:cubicBezTo>
                  <a:cubicBezTo>
                    <a:pt x="63568" y="48031"/>
                    <a:pt x="63545" y="48078"/>
                    <a:pt x="63533" y="48114"/>
                  </a:cubicBezTo>
                  <a:lnTo>
                    <a:pt x="63485" y="48126"/>
                  </a:lnTo>
                  <a:lnTo>
                    <a:pt x="63473" y="48221"/>
                  </a:lnTo>
                  <a:cubicBezTo>
                    <a:pt x="63497" y="48245"/>
                    <a:pt x="63521" y="48269"/>
                    <a:pt x="63533" y="48293"/>
                  </a:cubicBezTo>
                  <a:lnTo>
                    <a:pt x="63497" y="48316"/>
                  </a:lnTo>
                  <a:cubicBezTo>
                    <a:pt x="63509" y="48352"/>
                    <a:pt x="63533" y="48376"/>
                    <a:pt x="63545" y="48412"/>
                  </a:cubicBezTo>
                  <a:lnTo>
                    <a:pt x="63664" y="48507"/>
                  </a:lnTo>
                  <a:lnTo>
                    <a:pt x="63723" y="48638"/>
                  </a:lnTo>
                  <a:lnTo>
                    <a:pt x="63806" y="48709"/>
                  </a:lnTo>
                  <a:lnTo>
                    <a:pt x="63842" y="48804"/>
                  </a:lnTo>
                  <a:lnTo>
                    <a:pt x="63747" y="48828"/>
                  </a:lnTo>
                  <a:cubicBezTo>
                    <a:pt x="63735" y="48852"/>
                    <a:pt x="63723" y="48864"/>
                    <a:pt x="63723" y="48888"/>
                  </a:cubicBezTo>
                  <a:lnTo>
                    <a:pt x="63771" y="48947"/>
                  </a:lnTo>
                  <a:lnTo>
                    <a:pt x="63937" y="49055"/>
                  </a:lnTo>
                  <a:lnTo>
                    <a:pt x="64068" y="49197"/>
                  </a:lnTo>
                  <a:cubicBezTo>
                    <a:pt x="64057" y="49221"/>
                    <a:pt x="64045" y="49245"/>
                    <a:pt x="64033" y="49257"/>
                  </a:cubicBezTo>
                  <a:cubicBezTo>
                    <a:pt x="64068" y="49305"/>
                    <a:pt x="64092" y="49352"/>
                    <a:pt x="64128" y="49400"/>
                  </a:cubicBezTo>
                  <a:lnTo>
                    <a:pt x="64199" y="49424"/>
                  </a:lnTo>
                  <a:lnTo>
                    <a:pt x="64283" y="49436"/>
                  </a:lnTo>
                  <a:lnTo>
                    <a:pt x="64318" y="49483"/>
                  </a:lnTo>
                  <a:lnTo>
                    <a:pt x="64378" y="49566"/>
                  </a:lnTo>
                  <a:lnTo>
                    <a:pt x="64521" y="49674"/>
                  </a:lnTo>
                  <a:lnTo>
                    <a:pt x="64676" y="49745"/>
                  </a:lnTo>
                  <a:cubicBezTo>
                    <a:pt x="64699" y="49781"/>
                    <a:pt x="64711" y="49805"/>
                    <a:pt x="64723" y="49828"/>
                  </a:cubicBezTo>
                  <a:lnTo>
                    <a:pt x="64819" y="49900"/>
                  </a:lnTo>
                  <a:lnTo>
                    <a:pt x="64854" y="49876"/>
                  </a:lnTo>
                  <a:cubicBezTo>
                    <a:pt x="64854" y="49900"/>
                    <a:pt x="64878" y="49912"/>
                    <a:pt x="64878" y="49936"/>
                  </a:cubicBezTo>
                  <a:lnTo>
                    <a:pt x="64997" y="49912"/>
                  </a:lnTo>
                  <a:cubicBezTo>
                    <a:pt x="64997" y="49912"/>
                    <a:pt x="64997" y="49900"/>
                    <a:pt x="64997" y="49900"/>
                  </a:cubicBezTo>
                  <a:lnTo>
                    <a:pt x="64949" y="49876"/>
                  </a:lnTo>
                  <a:lnTo>
                    <a:pt x="64985" y="49876"/>
                  </a:lnTo>
                  <a:lnTo>
                    <a:pt x="65009" y="49828"/>
                  </a:lnTo>
                  <a:lnTo>
                    <a:pt x="64985" y="49793"/>
                  </a:lnTo>
                  <a:lnTo>
                    <a:pt x="65033" y="49840"/>
                  </a:lnTo>
                  <a:lnTo>
                    <a:pt x="65021" y="49888"/>
                  </a:lnTo>
                  <a:cubicBezTo>
                    <a:pt x="65021" y="49900"/>
                    <a:pt x="65021" y="49912"/>
                    <a:pt x="65033" y="49924"/>
                  </a:cubicBezTo>
                  <a:lnTo>
                    <a:pt x="65104" y="49959"/>
                  </a:lnTo>
                  <a:cubicBezTo>
                    <a:pt x="65116" y="49924"/>
                    <a:pt x="65116" y="49888"/>
                    <a:pt x="65128" y="49852"/>
                  </a:cubicBezTo>
                  <a:cubicBezTo>
                    <a:pt x="65116" y="49793"/>
                    <a:pt x="65092" y="49733"/>
                    <a:pt x="65069" y="49662"/>
                  </a:cubicBezTo>
                  <a:lnTo>
                    <a:pt x="65045" y="49638"/>
                  </a:lnTo>
                  <a:cubicBezTo>
                    <a:pt x="65045" y="49638"/>
                    <a:pt x="65057" y="49626"/>
                    <a:pt x="65057" y="49614"/>
                  </a:cubicBezTo>
                  <a:cubicBezTo>
                    <a:pt x="65045" y="49602"/>
                    <a:pt x="65045" y="49590"/>
                    <a:pt x="65045" y="49578"/>
                  </a:cubicBezTo>
                  <a:lnTo>
                    <a:pt x="65009" y="49555"/>
                  </a:lnTo>
                  <a:cubicBezTo>
                    <a:pt x="65009" y="49507"/>
                    <a:pt x="65033" y="49471"/>
                    <a:pt x="65033" y="49424"/>
                  </a:cubicBezTo>
                  <a:lnTo>
                    <a:pt x="65057" y="49400"/>
                  </a:lnTo>
                  <a:cubicBezTo>
                    <a:pt x="65057" y="49388"/>
                    <a:pt x="65057" y="49376"/>
                    <a:pt x="65045" y="49364"/>
                  </a:cubicBezTo>
                  <a:lnTo>
                    <a:pt x="64961" y="49340"/>
                  </a:lnTo>
                  <a:cubicBezTo>
                    <a:pt x="64926" y="49293"/>
                    <a:pt x="64902" y="49257"/>
                    <a:pt x="64866" y="49221"/>
                  </a:cubicBezTo>
                  <a:cubicBezTo>
                    <a:pt x="64854" y="49185"/>
                    <a:pt x="64842" y="49138"/>
                    <a:pt x="64830" y="49102"/>
                  </a:cubicBezTo>
                  <a:cubicBezTo>
                    <a:pt x="64854" y="49031"/>
                    <a:pt x="64878" y="48971"/>
                    <a:pt x="64890" y="48912"/>
                  </a:cubicBezTo>
                  <a:cubicBezTo>
                    <a:pt x="64890" y="48888"/>
                    <a:pt x="64878" y="48864"/>
                    <a:pt x="64878" y="48840"/>
                  </a:cubicBezTo>
                  <a:lnTo>
                    <a:pt x="64890" y="48781"/>
                  </a:lnTo>
                  <a:lnTo>
                    <a:pt x="64926" y="48745"/>
                  </a:lnTo>
                  <a:cubicBezTo>
                    <a:pt x="64949" y="48685"/>
                    <a:pt x="64961" y="48614"/>
                    <a:pt x="64973" y="48554"/>
                  </a:cubicBezTo>
                  <a:lnTo>
                    <a:pt x="65033" y="48531"/>
                  </a:lnTo>
                  <a:lnTo>
                    <a:pt x="65033" y="48328"/>
                  </a:lnTo>
                  <a:cubicBezTo>
                    <a:pt x="65009" y="48269"/>
                    <a:pt x="64985" y="48221"/>
                    <a:pt x="64961" y="48162"/>
                  </a:cubicBezTo>
                  <a:lnTo>
                    <a:pt x="64676" y="47757"/>
                  </a:lnTo>
                  <a:cubicBezTo>
                    <a:pt x="64664" y="47721"/>
                    <a:pt x="64640" y="47673"/>
                    <a:pt x="64628" y="47638"/>
                  </a:cubicBezTo>
                  <a:lnTo>
                    <a:pt x="64580" y="47638"/>
                  </a:lnTo>
                  <a:lnTo>
                    <a:pt x="64521" y="47661"/>
                  </a:lnTo>
                  <a:lnTo>
                    <a:pt x="64449" y="47638"/>
                  </a:lnTo>
                  <a:lnTo>
                    <a:pt x="64449" y="47602"/>
                  </a:lnTo>
                  <a:lnTo>
                    <a:pt x="64366" y="47519"/>
                  </a:lnTo>
                  <a:lnTo>
                    <a:pt x="64330" y="47447"/>
                  </a:lnTo>
                  <a:cubicBezTo>
                    <a:pt x="64318" y="47411"/>
                    <a:pt x="64307" y="47364"/>
                    <a:pt x="64295" y="47316"/>
                  </a:cubicBezTo>
                  <a:lnTo>
                    <a:pt x="64199" y="47269"/>
                  </a:lnTo>
                  <a:lnTo>
                    <a:pt x="64104" y="47221"/>
                  </a:lnTo>
                  <a:lnTo>
                    <a:pt x="64045" y="47233"/>
                  </a:lnTo>
                  <a:lnTo>
                    <a:pt x="63997" y="47185"/>
                  </a:lnTo>
                  <a:lnTo>
                    <a:pt x="63878" y="47030"/>
                  </a:lnTo>
                  <a:lnTo>
                    <a:pt x="63830" y="46971"/>
                  </a:lnTo>
                  <a:cubicBezTo>
                    <a:pt x="63830" y="46947"/>
                    <a:pt x="63830" y="46923"/>
                    <a:pt x="63842" y="46899"/>
                  </a:cubicBezTo>
                  <a:lnTo>
                    <a:pt x="63806" y="46876"/>
                  </a:lnTo>
                  <a:lnTo>
                    <a:pt x="63771" y="46923"/>
                  </a:lnTo>
                  <a:lnTo>
                    <a:pt x="63556" y="46840"/>
                  </a:lnTo>
                  <a:lnTo>
                    <a:pt x="63592" y="46792"/>
                  </a:lnTo>
                  <a:lnTo>
                    <a:pt x="63687" y="46769"/>
                  </a:lnTo>
                  <a:lnTo>
                    <a:pt x="63699" y="46804"/>
                  </a:lnTo>
                  <a:lnTo>
                    <a:pt x="63723" y="46780"/>
                  </a:lnTo>
                  <a:lnTo>
                    <a:pt x="63759" y="46769"/>
                  </a:lnTo>
                  <a:lnTo>
                    <a:pt x="63759" y="46590"/>
                  </a:lnTo>
                  <a:lnTo>
                    <a:pt x="63723" y="46554"/>
                  </a:lnTo>
                  <a:cubicBezTo>
                    <a:pt x="63723" y="46542"/>
                    <a:pt x="63735" y="46518"/>
                    <a:pt x="63735" y="46495"/>
                  </a:cubicBezTo>
                  <a:cubicBezTo>
                    <a:pt x="63747" y="46471"/>
                    <a:pt x="63711" y="46435"/>
                    <a:pt x="63699" y="46411"/>
                  </a:cubicBezTo>
                  <a:cubicBezTo>
                    <a:pt x="63687" y="46388"/>
                    <a:pt x="63699" y="46364"/>
                    <a:pt x="63699" y="46340"/>
                  </a:cubicBezTo>
                  <a:lnTo>
                    <a:pt x="63699" y="46340"/>
                  </a:lnTo>
                  <a:lnTo>
                    <a:pt x="63676" y="46376"/>
                  </a:lnTo>
                  <a:cubicBezTo>
                    <a:pt x="63676" y="46388"/>
                    <a:pt x="63676" y="46399"/>
                    <a:pt x="63664" y="46411"/>
                  </a:cubicBezTo>
                  <a:lnTo>
                    <a:pt x="63604" y="46399"/>
                  </a:lnTo>
                  <a:lnTo>
                    <a:pt x="63580" y="46304"/>
                  </a:lnTo>
                  <a:lnTo>
                    <a:pt x="63533" y="46268"/>
                  </a:lnTo>
                  <a:cubicBezTo>
                    <a:pt x="63545" y="46245"/>
                    <a:pt x="63556" y="46221"/>
                    <a:pt x="63568" y="46185"/>
                  </a:cubicBezTo>
                  <a:lnTo>
                    <a:pt x="63533" y="46126"/>
                  </a:lnTo>
                  <a:cubicBezTo>
                    <a:pt x="63533" y="46102"/>
                    <a:pt x="63545" y="46066"/>
                    <a:pt x="63545" y="46042"/>
                  </a:cubicBezTo>
                  <a:cubicBezTo>
                    <a:pt x="63533" y="46030"/>
                    <a:pt x="63521" y="46007"/>
                    <a:pt x="63509" y="45995"/>
                  </a:cubicBezTo>
                  <a:lnTo>
                    <a:pt x="63437" y="45959"/>
                  </a:lnTo>
                  <a:lnTo>
                    <a:pt x="63414" y="45947"/>
                  </a:lnTo>
                  <a:lnTo>
                    <a:pt x="63342" y="45971"/>
                  </a:lnTo>
                  <a:cubicBezTo>
                    <a:pt x="63342" y="45983"/>
                    <a:pt x="63330" y="45995"/>
                    <a:pt x="63318" y="45995"/>
                  </a:cubicBezTo>
                  <a:lnTo>
                    <a:pt x="63259" y="45995"/>
                  </a:lnTo>
                  <a:lnTo>
                    <a:pt x="63235" y="45959"/>
                  </a:lnTo>
                  <a:lnTo>
                    <a:pt x="63306" y="45899"/>
                  </a:lnTo>
                  <a:cubicBezTo>
                    <a:pt x="63295" y="45852"/>
                    <a:pt x="63271" y="45804"/>
                    <a:pt x="63247" y="45756"/>
                  </a:cubicBezTo>
                  <a:lnTo>
                    <a:pt x="63259" y="45697"/>
                  </a:lnTo>
                  <a:lnTo>
                    <a:pt x="63259" y="45614"/>
                  </a:lnTo>
                  <a:cubicBezTo>
                    <a:pt x="63259" y="45602"/>
                    <a:pt x="63259" y="45590"/>
                    <a:pt x="63259" y="45578"/>
                  </a:cubicBezTo>
                  <a:lnTo>
                    <a:pt x="63318" y="45542"/>
                  </a:lnTo>
                  <a:lnTo>
                    <a:pt x="63306" y="45518"/>
                  </a:lnTo>
                  <a:lnTo>
                    <a:pt x="63259" y="45506"/>
                  </a:lnTo>
                  <a:lnTo>
                    <a:pt x="63330" y="45435"/>
                  </a:lnTo>
                  <a:cubicBezTo>
                    <a:pt x="63330" y="45411"/>
                    <a:pt x="63354" y="45387"/>
                    <a:pt x="63354" y="45352"/>
                  </a:cubicBezTo>
                  <a:cubicBezTo>
                    <a:pt x="63414" y="45328"/>
                    <a:pt x="63461" y="45304"/>
                    <a:pt x="63521" y="45268"/>
                  </a:cubicBezTo>
                  <a:lnTo>
                    <a:pt x="63640" y="44983"/>
                  </a:lnTo>
                  <a:lnTo>
                    <a:pt x="63735" y="44923"/>
                  </a:lnTo>
                  <a:lnTo>
                    <a:pt x="63783" y="44840"/>
                  </a:lnTo>
                  <a:lnTo>
                    <a:pt x="63878" y="44792"/>
                  </a:lnTo>
                  <a:lnTo>
                    <a:pt x="63926" y="44685"/>
                  </a:lnTo>
                  <a:cubicBezTo>
                    <a:pt x="63914" y="44673"/>
                    <a:pt x="63902" y="44661"/>
                    <a:pt x="63890" y="44661"/>
                  </a:cubicBezTo>
                  <a:lnTo>
                    <a:pt x="63926" y="44613"/>
                  </a:lnTo>
                  <a:cubicBezTo>
                    <a:pt x="63926" y="44590"/>
                    <a:pt x="63937" y="44554"/>
                    <a:pt x="63949" y="44530"/>
                  </a:cubicBezTo>
                  <a:lnTo>
                    <a:pt x="64021" y="44471"/>
                  </a:lnTo>
                  <a:lnTo>
                    <a:pt x="64021" y="44399"/>
                  </a:lnTo>
                  <a:lnTo>
                    <a:pt x="63949" y="44340"/>
                  </a:lnTo>
                  <a:lnTo>
                    <a:pt x="63985" y="44292"/>
                  </a:lnTo>
                  <a:lnTo>
                    <a:pt x="63985" y="44280"/>
                  </a:lnTo>
                  <a:lnTo>
                    <a:pt x="64021" y="44304"/>
                  </a:lnTo>
                  <a:lnTo>
                    <a:pt x="64080" y="44316"/>
                  </a:lnTo>
                  <a:lnTo>
                    <a:pt x="64116" y="44292"/>
                  </a:lnTo>
                  <a:lnTo>
                    <a:pt x="64152" y="44328"/>
                  </a:lnTo>
                  <a:lnTo>
                    <a:pt x="64223" y="44340"/>
                  </a:lnTo>
                  <a:lnTo>
                    <a:pt x="64307" y="44340"/>
                  </a:lnTo>
                  <a:lnTo>
                    <a:pt x="64342" y="44375"/>
                  </a:lnTo>
                  <a:lnTo>
                    <a:pt x="64378" y="44375"/>
                  </a:lnTo>
                  <a:lnTo>
                    <a:pt x="64390" y="44387"/>
                  </a:lnTo>
                  <a:lnTo>
                    <a:pt x="64485" y="44423"/>
                  </a:lnTo>
                  <a:cubicBezTo>
                    <a:pt x="64485" y="44447"/>
                    <a:pt x="64485" y="44471"/>
                    <a:pt x="64497" y="44483"/>
                  </a:cubicBezTo>
                  <a:lnTo>
                    <a:pt x="64449" y="44506"/>
                  </a:lnTo>
                  <a:cubicBezTo>
                    <a:pt x="64438" y="44530"/>
                    <a:pt x="64426" y="44566"/>
                    <a:pt x="64414" y="44602"/>
                  </a:cubicBezTo>
                  <a:cubicBezTo>
                    <a:pt x="64426" y="44625"/>
                    <a:pt x="64438" y="44649"/>
                    <a:pt x="64449" y="44673"/>
                  </a:cubicBezTo>
                  <a:lnTo>
                    <a:pt x="64402" y="44697"/>
                  </a:lnTo>
                  <a:lnTo>
                    <a:pt x="64354" y="44744"/>
                  </a:lnTo>
                  <a:lnTo>
                    <a:pt x="64438" y="44768"/>
                  </a:lnTo>
                  <a:lnTo>
                    <a:pt x="64509" y="44804"/>
                  </a:lnTo>
                  <a:lnTo>
                    <a:pt x="64616" y="44816"/>
                  </a:lnTo>
                  <a:lnTo>
                    <a:pt x="64723" y="44875"/>
                  </a:lnTo>
                  <a:lnTo>
                    <a:pt x="64759" y="44911"/>
                  </a:lnTo>
                  <a:lnTo>
                    <a:pt x="64783" y="44899"/>
                  </a:lnTo>
                  <a:lnTo>
                    <a:pt x="64783" y="44875"/>
                  </a:lnTo>
                  <a:lnTo>
                    <a:pt x="64854" y="44852"/>
                  </a:lnTo>
                  <a:lnTo>
                    <a:pt x="64914" y="44899"/>
                  </a:lnTo>
                  <a:lnTo>
                    <a:pt x="65033" y="45042"/>
                  </a:lnTo>
                  <a:lnTo>
                    <a:pt x="65092" y="45078"/>
                  </a:lnTo>
                  <a:lnTo>
                    <a:pt x="65069" y="45114"/>
                  </a:lnTo>
                  <a:lnTo>
                    <a:pt x="65116" y="45125"/>
                  </a:lnTo>
                  <a:lnTo>
                    <a:pt x="65200" y="45233"/>
                  </a:lnTo>
                  <a:cubicBezTo>
                    <a:pt x="65200" y="45233"/>
                    <a:pt x="65200" y="45245"/>
                    <a:pt x="65211" y="45256"/>
                  </a:cubicBezTo>
                  <a:lnTo>
                    <a:pt x="65235" y="45256"/>
                  </a:lnTo>
                  <a:cubicBezTo>
                    <a:pt x="65235" y="45233"/>
                    <a:pt x="65247" y="45221"/>
                    <a:pt x="65259" y="45197"/>
                  </a:cubicBezTo>
                  <a:lnTo>
                    <a:pt x="65307" y="45221"/>
                  </a:lnTo>
                  <a:lnTo>
                    <a:pt x="65354" y="45304"/>
                  </a:lnTo>
                  <a:cubicBezTo>
                    <a:pt x="65354" y="45328"/>
                    <a:pt x="65342" y="45352"/>
                    <a:pt x="65342" y="45375"/>
                  </a:cubicBezTo>
                  <a:lnTo>
                    <a:pt x="65390" y="45447"/>
                  </a:lnTo>
                  <a:cubicBezTo>
                    <a:pt x="65390" y="45471"/>
                    <a:pt x="65378" y="45495"/>
                    <a:pt x="65378" y="45518"/>
                  </a:cubicBezTo>
                  <a:lnTo>
                    <a:pt x="65426" y="45614"/>
                  </a:lnTo>
                  <a:lnTo>
                    <a:pt x="65473" y="45614"/>
                  </a:lnTo>
                  <a:lnTo>
                    <a:pt x="65485" y="45685"/>
                  </a:lnTo>
                  <a:cubicBezTo>
                    <a:pt x="65485" y="45709"/>
                    <a:pt x="65473" y="45721"/>
                    <a:pt x="65461" y="45745"/>
                  </a:cubicBezTo>
                  <a:lnTo>
                    <a:pt x="65485" y="45804"/>
                  </a:lnTo>
                  <a:lnTo>
                    <a:pt x="65485" y="45864"/>
                  </a:lnTo>
                  <a:lnTo>
                    <a:pt x="65569" y="45899"/>
                  </a:lnTo>
                  <a:lnTo>
                    <a:pt x="65628" y="45911"/>
                  </a:lnTo>
                  <a:cubicBezTo>
                    <a:pt x="65628" y="45887"/>
                    <a:pt x="65652" y="45864"/>
                    <a:pt x="65652" y="45840"/>
                  </a:cubicBezTo>
                  <a:lnTo>
                    <a:pt x="65735" y="45816"/>
                  </a:lnTo>
                  <a:cubicBezTo>
                    <a:pt x="65747" y="45816"/>
                    <a:pt x="65771" y="45816"/>
                    <a:pt x="65783" y="45804"/>
                  </a:cubicBezTo>
                  <a:lnTo>
                    <a:pt x="65783" y="45804"/>
                  </a:lnTo>
                  <a:cubicBezTo>
                    <a:pt x="65783" y="45828"/>
                    <a:pt x="65771" y="45840"/>
                    <a:pt x="65771" y="45852"/>
                  </a:cubicBezTo>
                  <a:lnTo>
                    <a:pt x="65783" y="45923"/>
                  </a:lnTo>
                  <a:cubicBezTo>
                    <a:pt x="65771" y="45947"/>
                    <a:pt x="65771" y="45959"/>
                    <a:pt x="65759" y="45971"/>
                  </a:cubicBezTo>
                  <a:lnTo>
                    <a:pt x="65676" y="46007"/>
                  </a:lnTo>
                  <a:cubicBezTo>
                    <a:pt x="65676" y="46030"/>
                    <a:pt x="65688" y="46042"/>
                    <a:pt x="65700" y="46054"/>
                  </a:cubicBezTo>
                  <a:cubicBezTo>
                    <a:pt x="65700" y="46066"/>
                    <a:pt x="65700" y="46078"/>
                    <a:pt x="65700" y="46090"/>
                  </a:cubicBezTo>
                  <a:lnTo>
                    <a:pt x="65759" y="46114"/>
                  </a:lnTo>
                  <a:lnTo>
                    <a:pt x="65866" y="46078"/>
                  </a:lnTo>
                  <a:lnTo>
                    <a:pt x="65878" y="46054"/>
                  </a:lnTo>
                  <a:lnTo>
                    <a:pt x="65926" y="46102"/>
                  </a:lnTo>
                  <a:lnTo>
                    <a:pt x="66021" y="46161"/>
                  </a:lnTo>
                  <a:lnTo>
                    <a:pt x="66057" y="46161"/>
                  </a:lnTo>
                  <a:lnTo>
                    <a:pt x="66140" y="46245"/>
                  </a:lnTo>
                  <a:lnTo>
                    <a:pt x="66164" y="46268"/>
                  </a:lnTo>
                  <a:cubicBezTo>
                    <a:pt x="66164" y="46280"/>
                    <a:pt x="66152" y="46304"/>
                    <a:pt x="66140" y="46328"/>
                  </a:cubicBezTo>
                  <a:lnTo>
                    <a:pt x="66116" y="46340"/>
                  </a:lnTo>
                  <a:lnTo>
                    <a:pt x="66212" y="46399"/>
                  </a:lnTo>
                  <a:lnTo>
                    <a:pt x="66271" y="46399"/>
                  </a:lnTo>
                  <a:lnTo>
                    <a:pt x="66307" y="46435"/>
                  </a:lnTo>
                  <a:lnTo>
                    <a:pt x="66402" y="46435"/>
                  </a:lnTo>
                  <a:lnTo>
                    <a:pt x="66509" y="46471"/>
                  </a:lnTo>
                  <a:lnTo>
                    <a:pt x="66593" y="46471"/>
                  </a:lnTo>
                  <a:lnTo>
                    <a:pt x="66533" y="46507"/>
                  </a:lnTo>
                  <a:lnTo>
                    <a:pt x="66354" y="46542"/>
                  </a:lnTo>
                  <a:lnTo>
                    <a:pt x="66247" y="46614"/>
                  </a:lnTo>
                  <a:cubicBezTo>
                    <a:pt x="66235" y="46649"/>
                    <a:pt x="66223" y="46697"/>
                    <a:pt x="66212" y="46745"/>
                  </a:cubicBezTo>
                  <a:cubicBezTo>
                    <a:pt x="66200" y="46757"/>
                    <a:pt x="66188" y="46769"/>
                    <a:pt x="66176" y="46780"/>
                  </a:cubicBezTo>
                  <a:lnTo>
                    <a:pt x="66212" y="46804"/>
                  </a:lnTo>
                  <a:lnTo>
                    <a:pt x="66188" y="46804"/>
                  </a:lnTo>
                  <a:cubicBezTo>
                    <a:pt x="66176" y="46852"/>
                    <a:pt x="66164" y="46888"/>
                    <a:pt x="66140" y="46923"/>
                  </a:cubicBezTo>
                  <a:lnTo>
                    <a:pt x="66212" y="46971"/>
                  </a:lnTo>
                  <a:lnTo>
                    <a:pt x="66271" y="46971"/>
                  </a:lnTo>
                  <a:lnTo>
                    <a:pt x="66200" y="47007"/>
                  </a:lnTo>
                  <a:lnTo>
                    <a:pt x="66092" y="47007"/>
                  </a:lnTo>
                  <a:lnTo>
                    <a:pt x="66009" y="47019"/>
                  </a:lnTo>
                  <a:lnTo>
                    <a:pt x="66128" y="47066"/>
                  </a:lnTo>
                  <a:lnTo>
                    <a:pt x="66378" y="47054"/>
                  </a:lnTo>
                  <a:lnTo>
                    <a:pt x="66378" y="47042"/>
                  </a:lnTo>
                  <a:lnTo>
                    <a:pt x="66402" y="47042"/>
                  </a:lnTo>
                  <a:lnTo>
                    <a:pt x="66485" y="47019"/>
                  </a:lnTo>
                  <a:cubicBezTo>
                    <a:pt x="66497" y="46995"/>
                    <a:pt x="66509" y="46971"/>
                    <a:pt x="66521" y="46947"/>
                  </a:cubicBezTo>
                  <a:lnTo>
                    <a:pt x="66569" y="46911"/>
                  </a:lnTo>
                  <a:lnTo>
                    <a:pt x="66628" y="46935"/>
                  </a:lnTo>
                  <a:lnTo>
                    <a:pt x="66688" y="46923"/>
                  </a:lnTo>
                  <a:lnTo>
                    <a:pt x="66807" y="46888"/>
                  </a:lnTo>
                  <a:lnTo>
                    <a:pt x="66854" y="46899"/>
                  </a:lnTo>
                  <a:lnTo>
                    <a:pt x="66890" y="46888"/>
                  </a:lnTo>
                  <a:lnTo>
                    <a:pt x="66950" y="46876"/>
                  </a:lnTo>
                  <a:lnTo>
                    <a:pt x="66926" y="46852"/>
                  </a:lnTo>
                  <a:lnTo>
                    <a:pt x="66938" y="46828"/>
                  </a:lnTo>
                  <a:cubicBezTo>
                    <a:pt x="66938" y="46804"/>
                    <a:pt x="66938" y="46780"/>
                    <a:pt x="66926" y="46769"/>
                  </a:cubicBezTo>
                  <a:lnTo>
                    <a:pt x="66997" y="46769"/>
                  </a:lnTo>
                  <a:cubicBezTo>
                    <a:pt x="66997" y="46792"/>
                    <a:pt x="67009" y="46816"/>
                    <a:pt x="67021" y="46828"/>
                  </a:cubicBezTo>
                  <a:lnTo>
                    <a:pt x="67057" y="46852"/>
                  </a:lnTo>
                  <a:lnTo>
                    <a:pt x="67116" y="46828"/>
                  </a:lnTo>
                  <a:lnTo>
                    <a:pt x="67140" y="46792"/>
                  </a:lnTo>
                  <a:lnTo>
                    <a:pt x="67069" y="46685"/>
                  </a:lnTo>
                  <a:lnTo>
                    <a:pt x="67164" y="46780"/>
                  </a:lnTo>
                  <a:lnTo>
                    <a:pt x="67247" y="46780"/>
                  </a:lnTo>
                  <a:lnTo>
                    <a:pt x="67235" y="46709"/>
                  </a:lnTo>
                  <a:lnTo>
                    <a:pt x="67271" y="46685"/>
                  </a:lnTo>
                  <a:lnTo>
                    <a:pt x="67152" y="46590"/>
                  </a:lnTo>
                  <a:lnTo>
                    <a:pt x="67235" y="46626"/>
                  </a:lnTo>
                  <a:lnTo>
                    <a:pt x="67259" y="46626"/>
                  </a:lnTo>
                  <a:lnTo>
                    <a:pt x="67271" y="46602"/>
                  </a:lnTo>
                  <a:lnTo>
                    <a:pt x="67224" y="46542"/>
                  </a:lnTo>
                  <a:lnTo>
                    <a:pt x="67224" y="46542"/>
                  </a:lnTo>
                  <a:cubicBezTo>
                    <a:pt x="67259" y="46566"/>
                    <a:pt x="67283" y="46578"/>
                    <a:pt x="67307" y="46590"/>
                  </a:cubicBezTo>
                  <a:lnTo>
                    <a:pt x="67331" y="46578"/>
                  </a:lnTo>
                  <a:lnTo>
                    <a:pt x="67366" y="46542"/>
                  </a:lnTo>
                  <a:lnTo>
                    <a:pt x="67366" y="46542"/>
                  </a:lnTo>
                  <a:cubicBezTo>
                    <a:pt x="67366" y="46554"/>
                    <a:pt x="67366" y="46578"/>
                    <a:pt x="67355" y="46590"/>
                  </a:cubicBezTo>
                  <a:lnTo>
                    <a:pt x="67331" y="46638"/>
                  </a:lnTo>
                  <a:cubicBezTo>
                    <a:pt x="67331" y="46638"/>
                    <a:pt x="67343" y="46649"/>
                    <a:pt x="67343" y="46649"/>
                  </a:cubicBezTo>
                  <a:lnTo>
                    <a:pt x="67450" y="46661"/>
                  </a:lnTo>
                  <a:lnTo>
                    <a:pt x="67497" y="46709"/>
                  </a:lnTo>
                  <a:lnTo>
                    <a:pt x="67652" y="46733"/>
                  </a:lnTo>
                  <a:lnTo>
                    <a:pt x="67914" y="46709"/>
                  </a:lnTo>
                  <a:lnTo>
                    <a:pt x="67986" y="46673"/>
                  </a:lnTo>
                  <a:lnTo>
                    <a:pt x="68081" y="46709"/>
                  </a:lnTo>
                  <a:lnTo>
                    <a:pt x="68117" y="46649"/>
                  </a:lnTo>
                  <a:lnTo>
                    <a:pt x="68236" y="46626"/>
                  </a:lnTo>
                  <a:lnTo>
                    <a:pt x="68331" y="46626"/>
                  </a:lnTo>
                  <a:lnTo>
                    <a:pt x="68474" y="46566"/>
                  </a:lnTo>
                  <a:lnTo>
                    <a:pt x="68533" y="46566"/>
                  </a:lnTo>
                  <a:cubicBezTo>
                    <a:pt x="68557" y="46542"/>
                    <a:pt x="68569" y="46507"/>
                    <a:pt x="68581" y="46483"/>
                  </a:cubicBezTo>
                  <a:lnTo>
                    <a:pt x="68652" y="46483"/>
                  </a:lnTo>
                  <a:cubicBezTo>
                    <a:pt x="68676" y="46471"/>
                    <a:pt x="68700" y="46459"/>
                    <a:pt x="68736" y="46459"/>
                  </a:cubicBezTo>
                  <a:lnTo>
                    <a:pt x="68712" y="46411"/>
                  </a:lnTo>
                  <a:lnTo>
                    <a:pt x="68771" y="46352"/>
                  </a:lnTo>
                  <a:cubicBezTo>
                    <a:pt x="68759" y="46316"/>
                    <a:pt x="68748" y="46280"/>
                    <a:pt x="68724" y="46245"/>
                  </a:cubicBezTo>
                  <a:lnTo>
                    <a:pt x="68831" y="46233"/>
                  </a:lnTo>
                  <a:cubicBezTo>
                    <a:pt x="68831" y="46221"/>
                    <a:pt x="68843" y="46197"/>
                    <a:pt x="68843" y="46185"/>
                  </a:cubicBezTo>
                  <a:lnTo>
                    <a:pt x="68914" y="46173"/>
                  </a:lnTo>
                  <a:lnTo>
                    <a:pt x="68938" y="46137"/>
                  </a:lnTo>
                  <a:lnTo>
                    <a:pt x="68890" y="46090"/>
                  </a:lnTo>
                  <a:cubicBezTo>
                    <a:pt x="68890" y="46066"/>
                    <a:pt x="68902" y="46042"/>
                    <a:pt x="68914" y="46030"/>
                  </a:cubicBezTo>
                  <a:lnTo>
                    <a:pt x="68962" y="46030"/>
                  </a:lnTo>
                  <a:cubicBezTo>
                    <a:pt x="68962" y="46042"/>
                    <a:pt x="68974" y="46054"/>
                    <a:pt x="68986" y="46066"/>
                  </a:cubicBezTo>
                  <a:cubicBezTo>
                    <a:pt x="68986" y="46078"/>
                    <a:pt x="68974" y="46090"/>
                    <a:pt x="68974" y="46102"/>
                  </a:cubicBezTo>
                  <a:lnTo>
                    <a:pt x="68998" y="46102"/>
                  </a:lnTo>
                  <a:lnTo>
                    <a:pt x="69033" y="46054"/>
                  </a:lnTo>
                  <a:lnTo>
                    <a:pt x="68998" y="45947"/>
                  </a:lnTo>
                  <a:lnTo>
                    <a:pt x="68998" y="45876"/>
                  </a:lnTo>
                  <a:lnTo>
                    <a:pt x="68962" y="45852"/>
                  </a:lnTo>
                  <a:lnTo>
                    <a:pt x="68962" y="45816"/>
                  </a:lnTo>
                  <a:lnTo>
                    <a:pt x="68962" y="45697"/>
                  </a:lnTo>
                  <a:lnTo>
                    <a:pt x="68998" y="45685"/>
                  </a:lnTo>
                  <a:cubicBezTo>
                    <a:pt x="68998" y="45661"/>
                    <a:pt x="68986" y="45637"/>
                    <a:pt x="68986" y="45602"/>
                  </a:cubicBezTo>
                  <a:lnTo>
                    <a:pt x="69021" y="45566"/>
                  </a:lnTo>
                  <a:cubicBezTo>
                    <a:pt x="69021" y="45542"/>
                    <a:pt x="69033" y="45518"/>
                    <a:pt x="69033" y="45495"/>
                  </a:cubicBezTo>
                  <a:lnTo>
                    <a:pt x="69010" y="45459"/>
                  </a:lnTo>
                  <a:lnTo>
                    <a:pt x="69010" y="45328"/>
                  </a:lnTo>
                  <a:lnTo>
                    <a:pt x="68986" y="45292"/>
                  </a:lnTo>
                  <a:lnTo>
                    <a:pt x="68998" y="45137"/>
                  </a:lnTo>
                  <a:cubicBezTo>
                    <a:pt x="68986" y="45102"/>
                    <a:pt x="68962" y="45066"/>
                    <a:pt x="68938" y="45030"/>
                  </a:cubicBezTo>
                  <a:lnTo>
                    <a:pt x="68974" y="45006"/>
                  </a:lnTo>
                  <a:cubicBezTo>
                    <a:pt x="68974" y="44994"/>
                    <a:pt x="68962" y="44983"/>
                    <a:pt x="68962" y="44959"/>
                  </a:cubicBezTo>
                  <a:lnTo>
                    <a:pt x="68974" y="44923"/>
                  </a:lnTo>
                  <a:lnTo>
                    <a:pt x="68879" y="44792"/>
                  </a:lnTo>
                  <a:lnTo>
                    <a:pt x="68902" y="44744"/>
                  </a:lnTo>
                  <a:lnTo>
                    <a:pt x="68867" y="44733"/>
                  </a:lnTo>
                  <a:lnTo>
                    <a:pt x="68867" y="44661"/>
                  </a:lnTo>
                  <a:cubicBezTo>
                    <a:pt x="68855" y="44625"/>
                    <a:pt x="68843" y="44590"/>
                    <a:pt x="68831" y="44542"/>
                  </a:cubicBezTo>
                  <a:lnTo>
                    <a:pt x="68617" y="44316"/>
                  </a:lnTo>
                  <a:lnTo>
                    <a:pt x="68581" y="44221"/>
                  </a:lnTo>
                  <a:lnTo>
                    <a:pt x="68367" y="44006"/>
                  </a:lnTo>
                  <a:cubicBezTo>
                    <a:pt x="68295" y="43935"/>
                    <a:pt x="68212" y="43863"/>
                    <a:pt x="68117" y="43804"/>
                  </a:cubicBezTo>
                  <a:cubicBezTo>
                    <a:pt x="68117" y="43792"/>
                    <a:pt x="68117" y="43780"/>
                    <a:pt x="68117" y="43768"/>
                  </a:cubicBezTo>
                  <a:lnTo>
                    <a:pt x="68021" y="43685"/>
                  </a:lnTo>
                  <a:lnTo>
                    <a:pt x="67855" y="43494"/>
                  </a:lnTo>
                  <a:lnTo>
                    <a:pt x="67855" y="43447"/>
                  </a:lnTo>
                  <a:cubicBezTo>
                    <a:pt x="67855" y="43411"/>
                    <a:pt x="67843" y="43375"/>
                    <a:pt x="67831" y="43340"/>
                  </a:cubicBezTo>
                  <a:lnTo>
                    <a:pt x="67867" y="43316"/>
                  </a:lnTo>
                  <a:cubicBezTo>
                    <a:pt x="67867" y="43304"/>
                    <a:pt x="67867" y="43292"/>
                    <a:pt x="67878" y="43280"/>
                  </a:cubicBezTo>
                  <a:lnTo>
                    <a:pt x="67831" y="43173"/>
                  </a:lnTo>
                  <a:lnTo>
                    <a:pt x="67783" y="43161"/>
                  </a:lnTo>
                  <a:lnTo>
                    <a:pt x="67676" y="43006"/>
                  </a:lnTo>
                  <a:lnTo>
                    <a:pt x="67533" y="42887"/>
                  </a:lnTo>
                  <a:cubicBezTo>
                    <a:pt x="67509" y="42875"/>
                    <a:pt x="67474" y="42863"/>
                    <a:pt x="67450" y="42839"/>
                  </a:cubicBezTo>
                  <a:lnTo>
                    <a:pt x="67450" y="42839"/>
                  </a:lnTo>
                  <a:lnTo>
                    <a:pt x="67545" y="42851"/>
                  </a:lnTo>
                  <a:lnTo>
                    <a:pt x="67569" y="42816"/>
                  </a:lnTo>
                  <a:lnTo>
                    <a:pt x="67474" y="42708"/>
                  </a:lnTo>
                  <a:lnTo>
                    <a:pt x="67557" y="42661"/>
                  </a:lnTo>
                  <a:lnTo>
                    <a:pt x="67652" y="42554"/>
                  </a:lnTo>
                  <a:cubicBezTo>
                    <a:pt x="67640" y="42530"/>
                    <a:pt x="67640" y="42518"/>
                    <a:pt x="67628" y="42494"/>
                  </a:cubicBezTo>
                  <a:lnTo>
                    <a:pt x="67593" y="42482"/>
                  </a:lnTo>
                  <a:cubicBezTo>
                    <a:pt x="67593" y="42458"/>
                    <a:pt x="67605" y="42435"/>
                    <a:pt x="67616" y="42411"/>
                  </a:cubicBezTo>
                  <a:lnTo>
                    <a:pt x="67664" y="42399"/>
                  </a:lnTo>
                  <a:lnTo>
                    <a:pt x="67724" y="42339"/>
                  </a:lnTo>
                  <a:lnTo>
                    <a:pt x="67783" y="42327"/>
                  </a:lnTo>
                  <a:lnTo>
                    <a:pt x="67795" y="42292"/>
                  </a:lnTo>
                  <a:cubicBezTo>
                    <a:pt x="67795" y="42304"/>
                    <a:pt x="67807" y="42316"/>
                    <a:pt x="67807" y="42327"/>
                  </a:cubicBezTo>
                  <a:lnTo>
                    <a:pt x="67878" y="42351"/>
                  </a:lnTo>
                  <a:cubicBezTo>
                    <a:pt x="67914" y="42327"/>
                    <a:pt x="67950" y="42304"/>
                    <a:pt x="67986" y="42280"/>
                  </a:cubicBezTo>
                  <a:lnTo>
                    <a:pt x="68033" y="42280"/>
                  </a:lnTo>
                  <a:lnTo>
                    <a:pt x="68069" y="42256"/>
                  </a:lnTo>
                  <a:cubicBezTo>
                    <a:pt x="68069" y="42244"/>
                    <a:pt x="68057" y="42220"/>
                    <a:pt x="68057" y="42208"/>
                  </a:cubicBezTo>
                  <a:lnTo>
                    <a:pt x="68081" y="42197"/>
                  </a:lnTo>
                  <a:cubicBezTo>
                    <a:pt x="68081" y="42173"/>
                    <a:pt x="68081" y="42149"/>
                    <a:pt x="68093" y="42125"/>
                  </a:cubicBezTo>
                  <a:cubicBezTo>
                    <a:pt x="68093" y="42113"/>
                    <a:pt x="68117" y="42089"/>
                    <a:pt x="68128" y="42077"/>
                  </a:cubicBezTo>
                  <a:lnTo>
                    <a:pt x="68105" y="42042"/>
                  </a:lnTo>
                  <a:lnTo>
                    <a:pt x="68152" y="42018"/>
                  </a:lnTo>
                  <a:lnTo>
                    <a:pt x="68188" y="41958"/>
                  </a:lnTo>
                  <a:lnTo>
                    <a:pt x="68212" y="41982"/>
                  </a:lnTo>
                  <a:lnTo>
                    <a:pt x="68236" y="42030"/>
                  </a:lnTo>
                  <a:lnTo>
                    <a:pt x="68283" y="42030"/>
                  </a:lnTo>
                  <a:lnTo>
                    <a:pt x="68343" y="42006"/>
                  </a:lnTo>
                  <a:lnTo>
                    <a:pt x="68426" y="42018"/>
                  </a:lnTo>
                  <a:cubicBezTo>
                    <a:pt x="68438" y="42030"/>
                    <a:pt x="68462" y="42042"/>
                    <a:pt x="68474" y="42054"/>
                  </a:cubicBezTo>
                  <a:lnTo>
                    <a:pt x="68498" y="42042"/>
                  </a:lnTo>
                  <a:lnTo>
                    <a:pt x="68557" y="42030"/>
                  </a:lnTo>
                  <a:lnTo>
                    <a:pt x="68557" y="41970"/>
                  </a:lnTo>
                  <a:lnTo>
                    <a:pt x="68605" y="41935"/>
                  </a:lnTo>
                  <a:lnTo>
                    <a:pt x="68700" y="41958"/>
                  </a:lnTo>
                  <a:lnTo>
                    <a:pt x="68795" y="41994"/>
                  </a:lnTo>
                  <a:lnTo>
                    <a:pt x="68902" y="41970"/>
                  </a:lnTo>
                  <a:lnTo>
                    <a:pt x="68950" y="41994"/>
                  </a:lnTo>
                  <a:lnTo>
                    <a:pt x="69010" y="41994"/>
                  </a:lnTo>
                  <a:lnTo>
                    <a:pt x="69069" y="41958"/>
                  </a:lnTo>
                  <a:cubicBezTo>
                    <a:pt x="69057" y="41946"/>
                    <a:pt x="69057" y="41935"/>
                    <a:pt x="69057" y="41923"/>
                  </a:cubicBezTo>
                  <a:lnTo>
                    <a:pt x="69057" y="41923"/>
                  </a:lnTo>
                  <a:lnTo>
                    <a:pt x="69081" y="41935"/>
                  </a:lnTo>
                  <a:lnTo>
                    <a:pt x="69129" y="41935"/>
                  </a:lnTo>
                  <a:lnTo>
                    <a:pt x="69188" y="41982"/>
                  </a:lnTo>
                  <a:lnTo>
                    <a:pt x="69283" y="41982"/>
                  </a:lnTo>
                  <a:lnTo>
                    <a:pt x="69295" y="41935"/>
                  </a:lnTo>
                  <a:lnTo>
                    <a:pt x="69343" y="41863"/>
                  </a:lnTo>
                  <a:lnTo>
                    <a:pt x="69379" y="41958"/>
                  </a:lnTo>
                  <a:lnTo>
                    <a:pt x="69450" y="42054"/>
                  </a:lnTo>
                  <a:lnTo>
                    <a:pt x="69510" y="42054"/>
                  </a:lnTo>
                  <a:lnTo>
                    <a:pt x="69617" y="42173"/>
                  </a:lnTo>
                  <a:lnTo>
                    <a:pt x="69676" y="42173"/>
                  </a:lnTo>
                  <a:lnTo>
                    <a:pt x="69748" y="42208"/>
                  </a:lnTo>
                  <a:lnTo>
                    <a:pt x="69819" y="42149"/>
                  </a:lnTo>
                  <a:lnTo>
                    <a:pt x="69891" y="42232"/>
                  </a:lnTo>
                  <a:lnTo>
                    <a:pt x="69974" y="42232"/>
                  </a:lnTo>
                  <a:lnTo>
                    <a:pt x="70022" y="42268"/>
                  </a:lnTo>
                  <a:cubicBezTo>
                    <a:pt x="70022" y="42280"/>
                    <a:pt x="70022" y="42280"/>
                    <a:pt x="70022" y="42292"/>
                  </a:cubicBezTo>
                  <a:lnTo>
                    <a:pt x="69938" y="42280"/>
                  </a:lnTo>
                  <a:lnTo>
                    <a:pt x="69902" y="42339"/>
                  </a:lnTo>
                  <a:lnTo>
                    <a:pt x="69795" y="42387"/>
                  </a:lnTo>
                  <a:cubicBezTo>
                    <a:pt x="69795" y="42399"/>
                    <a:pt x="69783" y="42411"/>
                    <a:pt x="69783" y="42423"/>
                  </a:cubicBezTo>
                  <a:cubicBezTo>
                    <a:pt x="69807" y="42482"/>
                    <a:pt x="69843" y="42542"/>
                    <a:pt x="69867" y="42589"/>
                  </a:cubicBezTo>
                  <a:cubicBezTo>
                    <a:pt x="69891" y="42613"/>
                    <a:pt x="69914" y="42637"/>
                    <a:pt x="69938" y="42649"/>
                  </a:cubicBezTo>
                  <a:lnTo>
                    <a:pt x="69914" y="42685"/>
                  </a:lnTo>
                  <a:cubicBezTo>
                    <a:pt x="69914" y="42720"/>
                    <a:pt x="69914" y="42744"/>
                    <a:pt x="69902" y="42780"/>
                  </a:cubicBezTo>
                  <a:lnTo>
                    <a:pt x="69938" y="42768"/>
                  </a:lnTo>
                  <a:lnTo>
                    <a:pt x="69998" y="42732"/>
                  </a:lnTo>
                  <a:lnTo>
                    <a:pt x="70105" y="42780"/>
                  </a:lnTo>
                  <a:lnTo>
                    <a:pt x="70105" y="42804"/>
                  </a:lnTo>
                  <a:lnTo>
                    <a:pt x="70164" y="42828"/>
                  </a:lnTo>
                  <a:lnTo>
                    <a:pt x="70283" y="42768"/>
                  </a:lnTo>
                  <a:lnTo>
                    <a:pt x="70272" y="42720"/>
                  </a:lnTo>
                  <a:lnTo>
                    <a:pt x="70236" y="42708"/>
                  </a:lnTo>
                  <a:lnTo>
                    <a:pt x="70236" y="42685"/>
                  </a:lnTo>
                  <a:cubicBezTo>
                    <a:pt x="70224" y="42649"/>
                    <a:pt x="70212" y="42625"/>
                    <a:pt x="70200" y="42589"/>
                  </a:cubicBezTo>
                  <a:lnTo>
                    <a:pt x="70141" y="42566"/>
                  </a:lnTo>
                  <a:cubicBezTo>
                    <a:pt x="70141" y="42542"/>
                    <a:pt x="70129" y="42506"/>
                    <a:pt x="70129" y="42482"/>
                  </a:cubicBezTo>
                  <a:lnTo>
                    <a:pt x="70164" y="42458"/>
                  </a:lnTo>
                  <a:lnTo>
                    <a:pt x="70248" y="42447"/>
                  </a:lnTo>
                  <a:lnTo>
                    <a:pt x="70283" y="42399"/>
                  </a:lnTo>
                  <a:lnTo>
                    <a:pt x="70283" y="42351"/>
                  </a:lnTo>
                  <a:lnTo>
                    <a:pt x="70307" y="42351"/>
                  </a:lnTo>
                  <a:lnTo>
                    <a:pt x="70355" y="42327"/>
                  </a:lnTo>
                  <a:lnTo>
                    <a:pt x="70355" y="42351"/>
                  </a:lnTo>
                  <a:cubicBezTo>
                    <a:pt x="70367" y="42375"/>
                    <a:pt x="70367" y="42387"/>
                    <a:pt x="70379" y="42387"/>
                  </a:cubicBezTo>
                  <a:lnTo>
                    <a:pt x="70403" y="42399"/>
                  </a:lnTo>
                  <a:lnTo>
                    <a:pt x="70379" y="42411"/>
                  </a:lnTo>
                  <a:lnTo>
                    <a:pt x="70379" y="42423"/>
                  </a:lnTo>
                  <a:lnTo>
                    <a:pt x="70426" y="42447"/>
                  </a:lnTo>
                  <a:lnTo>
                    <a:pt x="70403" y="42458"/>
                  </a:lnTo>
                  <a:lnTo>
                    <a:pt x="70426" y="42470"/>
                  </a:lnTo>
                  <a:lnTo>
                    <a:pt x="70498" y="42447"/>
                  </a:lnTo>
                  <a:lnTo>
                    <a:pt x="70605" y="42470"/>
                  </a:lnTo>
                  <a:lnTo>
                    <a:pt x="70664" y="42423"/>
                  </a:lnTo>
                  <a:lnTo>
                    <a:pt x="70748" y="42482"/>
                  </a:lnTo>
                  <a:lnTo>
                    <a:pt x="70855" y="42482"/>
                  </a:lnTo>
                  <a:lnTo>
                    <a:pt x="70986" y="42470"/>
                  </a:lnTo>
                  <a:cubicBezTo>
                    <a:pt x="70986" y="42447"/>
                    <a:pt x="70962" y="42423"/>
                    <a:pt x="70962" y="42399"/>
                  </a:cubicBezTo>
                  <a:lnTo>
                    <a:pt x="70962" y="42399"/>
                  </a:lnTo>
                  <a:cubicBezTo>
                    <a:pt x="70986" y="42411"/>
                    <a:pt x="71022" y="42423"/>
                    <a:pt x="71045" y="42435"/>
                  </a:cubicBezTo>
                  <a:lnTo>
                    <a:pt x="71165" y="42447"/>
                  </a:lnTo>
                  <a:lnTo>
                    <a:pt x="71260" y="42506"/>
                  </a:lnTo>
                  <a:lnTo>
                    <a:pt x="71319" y="42518"/>
                  </a:lnTo>
                  <a:lnTo>
                    <a:pt x="71462" y="42518"/>
                  </a:lnTo>
                  <a:lnTo>
                    <a:pt x="71581" y="42470"/>
                  </a:lnTo>
                  <a:lnTo>
                    <a:pt x="71677" y="42435"/>
                  </a:lnTo>
                  <a:lnTo>
                    <a:pt x="71700" y="42399"/>
                  </a:lnTo>
                  <a:lnTo>
                    <a:pt x="71724" y="42435"/>
                  </a:lnTo>
                  <a:lnTo>
                    <a:pt x="71760" y="42470"/>
                  </a:lnTo>
                  <a:lnTo>
                    <a:pt x="71819" y="42458"/>
                  </a:lnTo>
                  <a:lnTo>
                    <a:pt x="71891" y="42423"/>
                  </a:lnTo>
                  <a:lnTo>
                    <a:pt x="71986" y="42423"/>
                  </a:lnTo>
                  <a:cubicBezTo>
                    <a:pt x="71986" y="42387"/>
                    <a:pt x="71998" y="42351"/>
                    <a:pt x="71998" y="42316"/>
                  </a:cubicBezTo>
                  <a:cubicBezTo>
                    <a:pt x="71998" y="42292"/>
                    <a:pt x="71998" y="42268"/>
                    <a:pt x="71998" y="42244"/>
                  </a:cubicBezTo>
                  <a:cubicBezTo>
                    <a:pt x="71998" y="42220"/>
                    <a:pt x="72022" y="42208"/>
                    <a:pt x="72022" y="42185"/>
                  </a:cubicBezTo>
                  <a:cubicBezTo>
                    <a:pt x="72034" y="42173"/>
                    <a:pt x="72022" y="42161"/>
                    <a:pt x="72022" y="42137"/>
                  </a:cubicBezTo>
                  <a:lnTo>
                    <a:pt x="72022" y="42137"/>
                  </a:lnTo>
                  <a:lnTo>
                    <a:pt x="72058" y="42197"/>
                  </a:lnTo>
                  <a:lnTo>
                    <a:pt x="72177" y="42280"/>
                  </a:lnTo>
                  <a:lnTo>
                    <a:pt x="72177" y="42339"/>
                  </a:lnTo>
                  <a:lnTo>
                    <a:pt x="72260" y="42447"/>
                  </a:lnTo>
                  <a:lnTo>
                    <a:pt x="72331" y="42458"/>
                  </a:lnTo>
                  <a:lnTo>
                    <a:pt x="72260" y="42494"/>
                  </a:lnTo>
                  <a:lnTo>
                    <a:pt x="72188" y="42494"/>
                  </a:lnTo>
                  <a:lnTo>
                    <a:pt x="72188" y="42530"/>
                  </a:lnTo>
                  <a:lnTo>
                    <a:pt x="72403" y="42530"/>
                  </a:lnTo>
                  <a:cubicBezTo>
                    <a:pt x="72415" y="42506"/>
                    <a:pt x="72427" y="42482"/>
                    <a:pt x="72439" y="42458"/>
                  </a:cubicBezTo>
                  <a:lnTo>
                    <a:pt x="72546" y="42458"/>
                  </a:lnTo>
                  <a:lnTo>
                    <a:pt x="72605" y="42447"/>
                  </a:lnTo>
                  <a:lnTo>
                    <a:pt x="72677" y="42506"/>
                  </a:lnTo>
                  <a:lnTo>
                    <a:pt x="72772" y="42530"/>
                  </a:lnTo>
                  <a:cubicBezTo>
                    <a:pt x="72772" y="42506"/>
                    <a:pt x="72784" y="42494"/>
                    <a:pt x="72796" y="42470"/>
                  </a:cubicBezTo>
                  <a:lnTo>
                    <a:pt x="72891" y="42482"/>
                  </a:lnTo>
                  <a:lnTo>
                    <a:pt x="72927" y="42458"/>
                  </a:lnTo>
                  <a:cubicBezTo>
                    <a:pt x="72939" y="42482"/>
                    <a:pt x="72939" y="42494"/>
                    <a:pt x="72950" y="42518"/>
                  </a:cubicBezTo>
                  <a:cubicBezTo>
                    <a:pt x="72962" y="42542"/>
                    <a:pt x="72986" y="42578"/>
                    <a:pt x="73010" y="42613"/>
                  </a:cubicBezTo>
                  <a:lnTo>
                    <a:pt x="73070" y="42589"/>
                  </a:lnTo>
                  <a:lnTo>
                    <a:pt x="73117" y="42530"/>
                  </a:lnTo>
                  <a:lnTo>
                    <a:pt x="73165" y="42554"/>
                  </a:lnTo>
                  <a:lnTo>
                    <a:pt x="73165" y="42578"/>
                  </a:lnTo>
                  <a:lnTo>
                    <a:pt x="73260" y="42613"/>
                  </a:lnTo>
                  <a:lnTo>
                    <a:pt x="73284" y="42578"/>
                  </a:lnTo>
                  <a:lnTo>
                    <a:pt x="73415" y="42601"/>
                  </a:lnTo>
                  <a:lnTo>
                    <a:pt x="73498" y="42578"/>
                  </a:lnTo>
                  <a:lnTo>
                    <a:pt x="73558" y="42566"/>
                  </a:lnTo>
                  <a:lnTo>
                    <a:pt x="73558" y="42613"/>
                  </a:lnTo>
                  <a:lnTo>
                    <a:pt x="73605" y="42589"/>
                  </a:lnTo>
                  <a:lnTo>
                    <a:pt x="73653" y="42613"/>
                  </a:lnTo>
                  <a:lnTo>
                    <a:pt x="73760" y="42613"/>
                  </a:lnTo>
                  <a:cubicBezTo>
                    <a:pt x="73760" y="42601"/>
                    <a:pt x="73736" y="42578"/>
                    <a:pt x="73736" y="42554"/>
                  </a:cubicBezTo>
                  <a:lnTo>
                    <a:pt x="73796" y="42518"/>
                  </a:lnTo>
                  <a:lnTo>
                    <a:pt x="73855" y="42458"/>
                  </a:lnTo>
                  <a:cubicBezTo>
                    <a:pt x="73855" y="42423"/>
                    <a:pt x="73843" y="42387"/>
                    <a:pt x="73843" y="42363"/>
                  </a:cubicBezTo>
                  <a:cubicBezTo>
                    <a:pt x="73855" y="42363"/>
                    <a:pt x="73867" y="42375"/>
                    <a:pt x="73891" y="42387"/>
                  </a:cubicBezTo>
                  <a:lnTo>
                    <a:pt x="73939" y="42363"/>
                  </a:lnTo>
                  <a:lnTo>
                    <a:pt x="74082" y="42387"/>
                  </a:lnTo>
                  <a:lnTo>
                    <a:pt x="74082" y="42423"/>
                  </a:lnTo>
                  <a:lnTo>
                    <a:pt x="74189" y="42458"/>
                  </a:lnTo>
                  <a:lnTo>
                    <a:pt x="74236" y="42375"/>
                  </a:lnTo>
                  <a:lnTo>
                    <a:pt x="74296" y="42399"/>
                  </a:lnTo>
                  <a:lnTo>
                    <a:pt x="74332" y="42339"/>
                  </a:lnTo>
                  <a:lnTo>
                    <a:pt x="74379" y="42351"/>
                  </a:lnTo>
                  <a:cubicBezTo>
                    <a:pt x="74379" y="42363"/>
                    <a:pt x="74379" y="42375"/>
                    <a:pt x="74379" y="42387"/>
                  </a:cubicBezTo>
                  <a:lnTo>
                    <a:pt x="74427" y="42387"/>
                  </a:lnTo>
                  <a:lnTo>
                    <a:pt x="74510" y="42339"/>
                  </a:lnTo>
                  <a:lnTo>
                    <a:pt x="74558" y="42411"/>
                  </a:lnTo>
                  <a:lnTo>
                    <a:pt x="74594" y="42339"/>
                  </a:lnTo>
                  <a:lnTo>
                    <a:pt x="74665" y="42363"/>
                  </a:lnTo>
                  <a:lnTo>
                    <a:pt x="74725" y="42316"/>
                  </a:lnTo>
                  <a:lnTo>
                    <a:pt x="74641" y="42268"/>
                  </a:lnTo>
                  <a:lnTo>
                    <a:pt x="74558" y="42268"/>
                  </a:lnTo>
                  <a:lnTo>
                    <a:pt x="74439" y="42149"/>
                  </a:lnTo>
                  <a:lnTo>
                    <a:pt x="74629" y="42197"/>
                  </a:lnTo>
                  <a:lnTo>
                    <a:pt x="74736" y="42149"/>
                  </a:lnTo>
                  <a:cubicBezTo>
                    <a:pt x="74748" y="42161"/>
                    <a:pt x="74760" y="42173"/>
                    <a:pt x="74772" y="42185"/>
                  </a:cubicBezTo>
                  <a:lnTo>
                    <a:pt x="74844" y="42173"/>
                  </a:lnTo>
                  <a:lnTo>
                    <a:pt x="74963" y="42280"/>
                  </a:lnTo>
                  <a:lnTo>
                    <a:pt x="75034" y="42220"/>
                  </a:lnTo>
                  <a:lnTo>
                    <a:pt x="74951" y="42173"/>
                  </a:lnTo>
                  <a:cubicBezTo>
                    <a:pt x="74939" y="42149"/>
                    <a:pt x="74939" y="42137"/>
                    <a:pt x="74927" y="42113"/>
                  </a:cubicBezTo>
                  <a:lnTo>
                    <a:pt x="74963" y="42077"/>
                  </a:lnTo>
                  <a:lnTo>
                    <a:pt x="75046" y="42161"/>
                  </a:lnTo>
                  <a:lnTo>
                    <a:pt x="75129" y="42137"/>
                  </a:lnTo>
                  <a:lnTo>
                    <a:pt x="75129" y="42113"/>
                  </a:lnTo>
                  <a:lnTo>
                    <a:pt x="75058" y="42089"/>
                  </a:lnTo>
                  <a:lnTo>
                    <a:pt x="75070" y="42006"/>
                  </a:lnTo>
                  <a:lnTo>
                    <a:pt x="75022" y="41958"/>
                  </a:lnTo>
                  <a:lnTo>
                    <a:pt x="75106" y="41970"/>
                  </a:lnTo>
                  <a:lnTo>
                    <a:pt x="75129" y="42018"/>
                  </a:lnTo>
                  <a:lnTo>
                    <a:pt x="75189" y="42042"/>
                  </a:lnTo>
                  <a:lnTo>
                    <a:pt x="75213" y="42089"/>
                  </a:lnTo>
                  <a:lnTo>
                    <a:pt x="75236" y="42030"/>
                  </a:lnTo>
                  <a:cubicBezTo>
                    <a:pt x="75213" y="42006"/>
                    <a:pt x="75189" y="41970"/>
                    <a:pt x="75153" y="41946"/>
                  </a:cubicBezTo>
                  <a:lnTo>
                    <a:pt x="75189" y="41887"/>
                  </a:lnTo>
                  <a:lnTo>
                    <a:pt x="75248" y="41911"/>
                  </a:lnTo>
                  <a:lnTo>
                    <a:pt x="75296" y="41875"/>
                  </a:lnTo>
                  <a:lnTo>
                    <a:pt x="75367" y="41958"/>
                  </a:lnTo>
                  <a:lnTo>
                    <a:pt x="75344" y="42006"/>
                  </a:lnTo>
                  <a:lnTo>
                    <a:pt x="75403" y="42030"/>
                  </a:lnTo>
                  <a:cubicBezTo>
                    <a:pt x="75415" y="42054"/>
                    <a:pt x="75427" y="42077"/>
                    <a:pt x="75439" y="42113"/>
                  </a:cubicBezTo>
                  <a:cubicBezTo>
                    <a:pt x="75451" y="42077"/>
                    <a:pt x="75463" y="42054"/>
                    <a:pt x="75475" y="42018"/>
                  </a:cubicBezTo>
                  <a:lnTo>
                    <a:pt x="75463" y="41946"/>
                  </a:lnTo>
                  <a:lnTo>
                    <a:pt x="75403" y="41935"/>
                  </a:lnTo>
                  <a:lnTo>
                    <a:pt x="75403" y="41875"/>
                  </a:lnTo>
                  <a:lnTo>
                    <a:pt x="75487" y="41887"/>
                  </a:lnTo>
                  <a:cubicBezTo>
                    <a:pt x="75487" y="41875"/>
                    <a:pt x="75498" y="41863"/>
                    <a:pt x="75510" y="41851"/>
                  </a:cubicBezTo>
                  <a:lnTo>
                    <a:pt x="75427" y="41792"/>
                  </a:lnTo>
                  <a:lnTo>
                    <a:pt x="75582" y="41768"/>
                  </a:lnTo>
                  <a:cubicBezTo>
                    <a:pt x="75570" y="41744"/>
                    <a:pt x="75546" y="41720"/>
                    <a:pt x="75534" y="41696"/>
                  </a:cubicBezTo>
                  <a:lnTo>
                    <a:pt x="75451" y="41673"/>
                  </a:lnTo>
                  <a:lnTo>
                    <a:pt x="75403" y="41696"/>
                  </a:lnTo>
                  <a:lnTo>
                    <a:pt x="75403" y="41696"/>
                  </a:lnTo>
                  <a:lnTo>
                    <a:pt x="75439" y="41637"/>
                  </a:lnTo>
                  <a:lnTo>
                    <a:pt x="75570" y="41625"/>
                  </a:lnTo>
                  <a:lnTo>
                    <a:pt x="75772" y="41625"/>
                  </a:lnTo>
                  <a:cubicBezTo>
                    <a:pt x="75760" y="41601"/>
                    <a:pt x="75748" y="41577"/>
                    <a:pt x="75725" y="41554"/>
                  </a:cubicBezTo>
                  <a:lnTo>
                    <a:pt x="75653" y="41577"/>
                  </a:lnTo>
                  <a:lnTo>
                    <a:pt x="75546" y="41446"/>
                  </a:lnTo>
                  <a:lnTo>
                    <a:pt x="75665" y="41494"/>
                  </a:lnTo>
                  <a:lnTo>
                    <a:pt x="75617" y="41399"/>
                  </a:lnTo>
                  <a:cubicBezTo>
                    <a:pt x="75582" y="41387"/>
                    <a:pt x="75558" y="41375"/>
                    <a:pt x="75534" y="41363"/>
                  </a:cubicBezTo>
                  <a:lnTo>
                    <a:pt x="75594" y="41351"/>
                  </a:lnTo>
                  <a:cubicBezTo>
                    <a:pt x="75594" y="41327"/>
                    <a:pt x="75582" y="41304"/>
                    <a:pt x="75570" y="41292"/>
                  </a:cubicBezTo>
                  <a:lnTo>
                    <a:pt x="75570" y="41292"/>
                  </a:lnTo>
                  <a:lnTo>
                    <a:pt x="75629" y="41327"/>
                  </a:lnTo>
                  <a:cubicBezTo>
                    <a:pt x="75653" y="41304"/>
                    <a:pt x="75665" y="41292"/>
                    <a:pt x="75677" y="41268"/>
                  </a:cubicBezTo>
                  <a:lnTo>
                    <a:pt x="75713" y="41280"/>
                  </a:lnTo>
                  <a:lnTo>
                    <a:pt x="75772" y="41304"/>
                  </a:lnTo>
                  <a:lnTo>
                    <a:pt x="75737" y="41375"/>
                  </a:lnTo>
                  <a:lnTo>
                    <a:pt x="75808" y="41399"/>
                  </a:lnTo>
                  <a:lnTo>
                    <a:pt x="75975" y="41339"/>
                  </a:lnTo>
                  <a:cubicBezTo>
                    <a:pt x="75987" y="41327"/>
                    <a:pt x="75987" y="41315"/>
                    <a:pt x="75998" y="41304"/>
                  </a:cubicBezTo>
                  <a:lnTo>
                    <a:pt x="76118" y="41351"/>
                  </a:lnTo>
                  <a:lnTo>
                    <a:pt x="76070" y="41256"/>
                  </a:lnTo>
                  <a:lnTo>
                    <a:pt x="75987" y="41220"/>
                  </a:lnTo>
                  <a:lnTo>
                    <a:pt x="76046" y="41161"/>
                  </a:lnTo>
                  <a:lnTo>
                    <a:pt x="76094" y="41244"/>
                  </a:lnTo>
                  <a:lnTo>
                    <a:pt x="76201" y="41244"/>
                  </a:lnTo>
                  <a:cubicBezTo>
                    <a:pt x="76201" y="41220"/>
                    <a:pt x="76213" y="41196"/>
                    <a:pt x="76213" y="41173"/>
                  </a:cubicBezTo>
                  <a:lnTo>
                    <a:pt x="76260" y="41161"/>
                  </a:lnTo>
                  <a:cubicBezTo>
                    <a:pt x="76260" y="41137"/>
                    <a:pt x="76249" y="41125"/>
                    <a:pt x="76237" y="41101"/>
                  </a:cubicBezTo>
                  <a:lnTo>
                    <a:pt x="76260" y="41054"/>
                  </a:lnTo>
                  <a:lnTo>
                    <a:pt x="76332" y="41054"/>
                  </a:lnTo>
                  <a:cubicBezTo>
                    <a:pt x="76332" y="41030"/>
                    <a:pt x="76320" y="41006"/>
                    <a:pt x="76308" y="40994"/>
                  </a:cubicBezTo>
                  <a:cubicBezTo>
                    <a:pt x="76308" y="40970"/>
                    <a:pt x="76320" y="40958"/>
                    <a:pt x="76332" y="40946"/>
                  </a:cubicBezTo>
                  <a:cubicBezTo>
                    <a:pt x="76296" y="40923"/>
                    <a:pt x="76272" y="40899"/>
                    <a:pt x="76237" y="40875"/>
                  </a:cubicBezTo>
                  <a:lnTo>
                    <a:pt x="76237" y="40875"/>
                  </a:lnTo>
                  <a:lnTo>
                    <a:pt x="76379" y="40958"/>
                  </a:lnTo>
                  <a:lnTo>
                    <a:pt x="76451" y="40946"/>
                  </a:lnTo>
                  <a:cubicBezTo>
                    <a:pt x="76499" y="40911"/>
                    <a:pt x="76534" y="40875"/>
                    <a:pt x="76582" y="40839"/>
                  </a:cubicBezTo>
                  <a:lnTo>
                    <a:pt x="76677" y="40851"/>
                  </a:lnTo>
                  <a:lnTo>
                    <a:pt x="76677" y="40923"/>
                  </a:lnTo>
                  <a:lnTo>
                    <a:pt x="76689" y="40958"/>
                  </a:lnTo>
                  <a:cubicBezTo>
                    <a:pt x="76713" y="40934"/>
                    <a:pt x="76725" y="40911"/>
                    <a:pt x="76749" y="40899"/>
                  </a:cubicBezTo>
                  <a:lnTo>
                    <a:pt x="76832" y="40887"/>
                  </a:lnTo>
                  <a:cubicBezTo>
                    <a:pt x="76820" y="40851"/>
                    <a:pt x="76808" y="40827"/>
                    <a:pt x="76796" y="40792"/>
                  </a:cubicBezTo>
                  <a:lnTo>
                    <a:pt x="76701" y="40756"/>
                  </a:lnTo>
                  <a:cubicBezTo>
                    <a:pt x="76689" y="40732"/>
                    <a:pt x="76677" y="40720"/>
                    <a:pt x="76665" y="40708"/>
                  </a:cubicBezTo>
                  <a:lnTo>
                    <a:pt x="76713" y="40696"/>
                  </a:lnTo>
                  <a:lnTo>
                    <a:pt x="76784" y="40732"/>
                  </a:lnTo>
                  <a:lnTo>
                    <a:pt x="76868" y="40708"/>
                  </a:lnTo>
                  <a:cubicBezTo>
                    <a:pt x="76856" y="40696"/>
                    <a:pt x="76844" y="40673"/>
                    <a:pt x="76832" y="40661"/>
                  </a:cubicBezTo>
                  <a:lnTo>
                    <a:pt x="76772" y="40601"/>
                  </a:lnTo>
                  <a:lnTo>
                    <a:pt x="76868" y="40589"/>
                  </a:lnTo>
                  <a:lnTo>
                    <a:pt x="76903" y="40601"/>
                  </a:lnTo>
                  <a:lnTo>
                    <a:pt x="76927" y="40577"/>
                  </a:lnTo>
                  <a:lnTo>
                    <a:pt x="76880" y="40518"/>
                  </a:lnTo>
                  <a:lnTo>
                    <a:pt x="76701" y="40458"/>
                  </a:lnTo>
                  <a:lnTo>
                    <a:pt x="76725" y="40434"/>
                  </a:lnTo>
                  <a:lnTo>
                    <a:pt x="76868" y="40399"/>
                  </a:lnTo>
                  <a:lnTo>
                    <a:pt x="76963" y="40458"/>
                  </a:lnTo>
                  <a:lnTo>
                    <a:pt x="77011" y="40458"/>
                  </a:lnTo>
                  <a:lnTo>
                    <a:pt x="77034" y="40422"/>
                  </a:lnTo>
                  <a:lnTo>
                    <a:pt x="77094" y="40470"/>
                  </a:lnTo>
                  <a:cubicBezTo>
                    <a:pt x="77094" y="40482"/>
                    <a:pt x="77094" y="40494"/>
                    <a:pt x="77094" y="40494"/>
                  </a:cubicBezTo>
                  <a:lnTo>
                    <a:pt x="77177" y="40482"/>
                  </a:lnTo>
                  <a:cubicBezTo>
                    <a:pt x="77177" y="40470"/>
                    <a:pt x="77165" y="40446"/>
                    <a:pt x="77165" y="40422"/>
                  </a:cubicBezTo>
                  <a:lnTo>
                    <a:pt x="77189" y="40303"/>
                  </a:lnTo>
                  <a:lnTo>
                    <a:pt x="77141" y="40256"/>
                  </a:lnTo>
                  <a:lnTo>
                    <a:pt x="77058" y="40280"/>
                  </a:lnTo>
                  <a:lnTo>
                    <a:pt x="77070" y="40315"/>
                  </a:lnTo>
                  <a:lnTo>
                    <a:pt x="77058" y="40351"/>
                  </a:lnTo>
                  <a:lnTo>
                    <a:pt x="76939" y="40292"/>
                  </a:lnTo>
                  <a:lnTo>
                    <a:pt x="76772" y="40327"/>
                  </a:lnTo>
                  <a:lnTo>
                    <a:pt x="76701" y="40292"/>
                  </a:lnTo>
                  <a:cubicBezTo>
                    <a:pt x="76713" y="40268"/>
                    <a:pt x="76713" y="40244"/>
                    <a:pt x="76725" y="40220"/>
                  </a:cubicBezTo>
                  <a:lnTo>
                    <a:pt x="76880" y="40256"/>
                  </a:lnTo>
                  <a:lnTo>
                    <a:pt x="77177" y="40172"/>
                  </a:lnTo>
                  <a:cubicBezTo>
                    <a:pt x="77177" y="40172"/>
                    <a:pt x="77177" y="40161"/>
                    <a:pt x="77177" y="40149"/>
                  </a:cubicBezTo>
                  <a:lnTo>
                    <a:pt x="77070" y="40113"/>
                  </a:lnTo>
                  <a:lnTo>
                    <a:pt x="77034" y="40053"/>
                  </a:lnTo>
                  <a:lnTo>
                    <a:pt x="76987" y="40077"/>
                  </a:lnTo>
                  <a:cubicBezTo>
                    <a:pt x="76951" y="40006"/>
                    <a:pt x="76915" y="39934"/>
                    <a:pt x="76868" y="39863"/>
                  </a:cubicBezTo>
                  <a:lnTo>
                    <a:pt x="76749" y="39803"/>
                  </a:lnTo>
                  <a:lnTo>
                    <a:pt x="76546" y="39839"/>
                  </a:lnTo>
                  <a:lnTo>
                    <a:pt x="76463" y="39791"/>
                  </a:lnTo>
                  <a:lnTo>
                    <a:pt x="76391" y="39649"/>
                  </a:lnTo>
                  <a:lnTo>
                    <a:pt x="76272" y="39625"/>
                  </a:lnTo>
                  <a:lnTo>
                    <a:pt x="76141" y="39649"/>
                  </a:lnTo>
                  <a:lnTo>
                    <a:pt x="76082" y="39708"/>
                  </a:lnTo>
                  <a:cubicBezTo>
                    <a:pt x="76094" y="39672"/>
                    <a:pt x="76106" y="39649"/>
                    <a:pt x="76129" y="39613"/>
                  </a:cubicBezTo>
                  <a:lnTo>
                    <a:pt x="76272" y="39589"/>
                  </a:lnTo>
                  <a:lnTo>
                    <a:pt x="76344" y="39613"/>
                  </a:lnTo>
                  <a:lnTo>
                    <a:pt x="76427" y="39601"/>
                  </a:lnTo>
                  <a:lnTo>
                    <a:pt x="76546" y="39696"/>
                  </a:lnTo>
                  <a:lnTo>
                    <a:pt x="76653" y="39696"/>
                  </a:lnTo>
                  <a:lnTo>
                    <a:pt x="76689" y="39625"/>
                  </a:lnTo>
                  <a:lnTo>
                    <a:pt x="76749" y="39613"/>
                  </a:lnTo>
                  <a:lnTo>
                    <a:pt x="76820" y="39637"/>
                  </a:lnTo>
                  <a:lnTo>
                    <a:pt x="76987" y="39577"/>
                  </a:lnTo>
                  <a:lnTo>
                    <a:pt x="77141" y="39625"/>
                  </a:lnTo>
                  <a:cubicBezTo>
                    <a:pt x="77141" y="39601"/>
                    <a:pt x="77153" y="39589"/>
                    <a:pt x="77165" y="39565"/>
                  </a:cubicBezTo>
                  <a:cubicBezTo>
                    <a:pt x="77130" y="39506"/>
                    <a:pt x="77106" y="39434"/>
                    <a:pt x="77082" y="39375"/>
                  </a:cubicBezTo>
                  <a:lnTo>
                    <a:pt x="76844" y="39149"/>
                  </a:lnTo>
                  <a:lnTo>
                    <a:pt x="76701" y="39018"/>
                  </a:lnTo>
                  <a:cubicBezTo>
                    <a:pt x="76641" y="38946"/>
                    <a:pt x="76582" y="38875"/>
                    <a:pt x="76534" y="38791"/>
                  </a:cubicBezTo>
                  <a:lnTo>
                    <a:pt x="76427" y="38756"/>
                  </a:lnTo>
                  <a:lnTo>
                    <a:pt x="76213" y="38779"/>
                  </a:lnTo>
                  <a:cubicBezTo>
                    <a:pt x="76177" y="38768"/>
                    <a:pt x="76153" y="38744"/>
                    <a:pt x="76129" y="38732"/>
                  </a:cubicBezTo>
                  <a:lnTo>
                    <a:pt x="76022" y="38601"/>
                  </a:lnTo>
                  <a:cubicBezTo>
                    <a:pt x="76022" y="38577"/>
                    <a:pt x="76022" y="38565"/>
                    <a:pt x="76022" y="38553"/>
                  </a:cubicBezTo>
                  <a:lnTo>
                    <a:pt x="75975" y="38517"/>
                  </a:lnTo>
                  <a:lnTo>
                    <a:pt x="75832" y="38517"/>
                  </a:lnTo>
                  <a:lnTo>
                    <a:pt x="75701" y="38458"/>
                  </a:lnTo>
                  <a:lnTo>
                    <a:pt x="75570" y="38446"/>
                  </a:lnTo>
                  <a:lnTo>
                    <a:pt x="75367" y="38517"/>
                  </a:lnTo>
                  <a:lnTo>
                    <a:pt x="75558" y="38387"/>
                  </a:lnTo>
                  <a:lnTo>
                    <a:pt x="75665" y="38387"/>
                  </a:lnTo>
                  <a:lnTo>
                    <a:pt x="75737" y="38434"/>
                  </a:lnTo>
                  <a:lnTo>
                    <a:pt x="75808" y="38458"/>
                  </a:lnTo>
                  <a:lnTo>
                    <a:pt x="75844" y="38434"/>
                  </a:lnTo>
                  <a:lnTo>
                    <a:pt x="75915" y="38494"/>
                  </a:lnTo>
                  <a:lnTo>
                    <a:pt x="76082" y="38494"/>
                  </a:lnTo>
                  <a:cubicBezTo>
                    <a:pt x="76082" y="38541"/>
                    <a:pt x="76094" y="38589"/>
                    <a:pt x="76106" y="38637"/>
                  </a:cubicBezTo>
                  <a:lnTo>
                    <a:pt x="76165" y="38708"/>
                  </a:lnTo>
                  <a:lnTo>
                    <a:pt x="76272" y="38744"/>
                  </a:lnTo>
                  <a:lnTo>
                    <a:pt x="76368" y="38696"/>
                  </a:lnTo>
                  <a:lnTo>
                    <a:pt x="76534" y="38779"/>
                  </a:lnTo>
                  <a:lnTo>
                    <a:pt x="76630" y="38875"/>
                  </a:lnTo>
                  <a:lnTo>
                    <a:pt x="76713" y="38910"/>
                  </a:lnTo>
                  <a:lnTo>
                    <a:pt x="76796" y="39018"/>
                  </a:lnTo>
                  <a:lnTo>
                    <a:pt x="76975" y="39006"/>
                  </a:lnTo>
                  <a:lnTo>
                    <a:pt x="77177" y="39149"/>
                  </a:lnTo>
                  <a:lnTo>
                    <a:pt x="77249" y="39149"/>
                  </a:lnTo>
                  <a:cubicBezTo>
                    <a:pt x="77237" y="39101"/>
                    <a:pt x="77225" y="39053"/>
                    <a:pt x="77213" y="39006"/>
                  </a:cubicBezTo>
                  <a:cubicBezTo>
                    <a:pt x="77189" y="38994"/>
                    <a:pt x="77177" y="38982"/>
                    <a:pt x="77153" y="38970"/>
                  </a:cubicBezTo>
                  <a:lnTo>
                    <a:pt x="77058" y="38815"/>
                  </a:lnTo>
                  <a:cubicBezTo>
                    <a:pt x="77070" y="38803"/>
                    <a:pt x="77070" y="38791"/>
                    <a:pt x="77070" y="38791"/>
                  </a:cubicBezTo>
                  <a:lnTo>
                    <a:pt x="77022" y="38732"/>
                  </a:lnTo>
                  <a:lnTo>
                    <a:pt x="76915" y="38696"/>
                  </a:lnTo>
                  <a:lnTo>
                    <a:pt x="76820" y="38637"/>
                  </a:lnTo>
                  <a:cubicBezTo>
                    <a:pt x="76784" y="38565"/>
                    <a:pt x="76749" y="38506"/>
                    <a:pt x="76725" y="38434"/>
                  </a:cubicBezTo>
                  <a:cubicBezTo>
                    <a:pt x="76737" y="38398"/>
                    <a:pt x="76749" y="38363"/>
                    <a:pt x="76760" y="38327"/>
                  </a:cubicBezTo>
                  <a:lnTo>
                    <a:pt x="76594" y="38148"/>
                  </a:lnTo>
                  <a:cubicBezTo>
                    <a:pt x="76606" y="38113"/>
                    <a:pt x="76606" y="38065"/>
                    <a:pt x="76618" y="38029"/>
                  </a:cubicBezTo>
                  <a:lnTo>
                    <a:pt x="76522" y="37970"/>
                  </a:lnTo>
                  <a:lnTo>
                    <a:pt x="76606" y="37898"/>
                  </a:lnTo>
                  <a:lnTo>
                    <a:pt x="76570" y="37875"/>
                  </a:lnTo>
                  <a:lnTo>
                    <a:pt x="76487" y="37577"/>
                  </a:lnTo>
                  <a:lnTo>
                    <a:pt x="76225" y="37374"/>
                  </a:lnTo>
                  <a:lnTo>
                    <a:pt x="76129" y="37374"/>
                  </a:lnTo>
                  <a:cubicBezTo>
                    <a:pt x="76129" y="37351"/>
                    <a:pt x="76141" y="37327"/>
                    <a:pt x="76153" y="37315"/>
                  </a:cubicBezTo>
                  <a:lnTo>
                    <a:pt x="75903" y="37124"/>
                  </a:lnTo>
                  <a:lnTo>
                    <a:pt x="75856" y="37113"/>
                  </a:lnTo>
                  <a:cubicBezTo>
                    <a:pt x="75879" y="37053"/>
                    <a:pt x="75903" y="36982"/>
                    <a:pt x="75915" y="36922"/>
                  </a:cubicBezTo>
                  <a:lnTo>
                    <a:pt x="76010" y="36803"/>
                  </a:lnTo>
                  <a:cubicBezTo>
                    <a:pt x="76010" y="36767"/>
                    <a:pt x="75998" y="36732"/>
                    <a:pt x="75998" y="36708"/>
                  </a:cubicBezTo>
                  <a:lnTo>
                    <a:pt x="76070" y="36601"/>
                  </a:lnTo>
                  <a:lnTo>
                    <a:pt x="76094" y="36636"/>
                  </a:lnTo>
                  <a:lnTo>
                    <a:pt x="76189" y="36636"/>
                  </a:lnTo>
                  <a:lnTo>
                    <a:pt x="76332" y="36565"/>
                  </a:lnTo>
                  <a:lnTo>
                    <a:pt x="76379" y="36601"/>
                  </a:lnTo>
                  <a:lnTo>
                    <a:pt x="76510" y="36553"/>
                  </a:lnTo>
                  <a:lnTo>
                    <a:pt x="76415" y="36482"/>
                  </a:lnTo>
                  <a:cubicBezTo>
                    <a:pt x="76403" y="36458"/>
                    <a:pt x="76391" y="36434"/>
                    <a:pt x="76379" y="36410"/>
                  </a:cubicBezTo>
                  <a:lnTo>
                    <a:pt x="76499" y="36374"/>
                  </a:lnTo>
                  <a:lnTo>
                    <a:pt x="76665" y="36434"/>
                  </a:lnTo>
                  <a:cubicBezTo>
                    <a:pt x="76677" y="36410"/>
                    <a:pt x="76689" y="36386"/>
                    <a:pt x="76701" y="36362"/>
                  </a:cubicBezTo>
                  <a:lnTo>
                    <a:pt x="76844" y="36386"/>
                  </a:lnTo>
                  <a:lnTo>
                    <a:pt x="76856" y="36327"/>
                  </a:lnTo>
                  <a:lnTo>
                    <a:pt x="76749" y="36220"/>
                  </a:lnTo>
                  <a:lnTo>
                    <a:pt x="76880" y="36255"/>
                  </a:lnTo>
                  <a:cubicBezTo>
                    <a:pt x="76903" y="36279"/>
                    <a:pt x="76927" y="36315"/>
                    <a:pt x="76951" y="36339"/>
                  </a:cubicBezTo>
                  <a:lnTo>
                    <a:pt x="76999" y="36303"/>
                  </a:lnTo>
                  <a:lnTo>
                    <a:pt x="77094" y="36339"/>
                  </a:lnTo>
                  <a:lnTo>
                    <a:pt x="77225" y="36315"/>
                  </a:lnTo>
                  <a:lnTo>
                    <a:pt x="77296" y="36339"/>
                  </a:lnTo>
                  <a:lnTo>
                    <a:pt x="77451" y="36267"/>
                  </a:lnTo>
                  <a:cubicBezTo>
                    <a:pt x="77463" y="36291"/>
                    <a:pt x="77463" y="36315"/>
                    <a:pt x="77475" y="36327"/>
                  </a:cubicBezTo>
                  <a:lnTo>
                    <a:pt x="77546" y="36303"/>
                  </a:lnTo>
                  <a:lnTo>
                    <a:pt x="77546" y="36351"/>
                  </a:lnTo>
                  <a:lnTo>
                    <a:pt x="77653" y="36458"/>
                  </a:lnTo>
                  <a:lnTo>
                    <a:pt x="77820" y="36422"/>
                  </a:lnTo>
                  <a:lnTo>
                    <a:pt x="77844" y="36398"/>
                  </a:lnTo>
                  <a:lnTo>
                    <a:pt x="77749" y="36351"/>
                  </a:lnTo>
                  <a:lnTo>
                    <a:pt x="77773" y="36267"/>
                  </a:lnTo>
                  <a:lnTo>
                    <a:pt x="77856" y="36267"/>
                  </a:lnTo>
                  <a:lnTo>
                    <a:pt x="77915" y="36279"/>
                  </a:lnTo>
                  <a:cubicBezTo>
                    <a:pt x="77892" y="36243"/>
                    <a:pt x="77868" y="36208"/>
                    <a:pt x="77856" y="36160"/>
                  </a:cubicBezTo>
                  <a:lnTo>
                    <a:pt x="77880" y="36124"/>
                  </a:lnTo>
                  <a:lnTo>
                    <a:pt x="78011" y="36136"/>
                  </a:lnTo>
                  <a:lnTo>
                    <a:pt x="77939" y="36089"/>
                  </a:lnTo>
                  <a:lnTo>
                    <a:pt x="77808" y="36065"/>
                  </a:lnTo>
                  <a:lnTo>
                    <a:pt x="77653" y="36005"/>
                  </a:lnTo>
                  <a:lnTo>
                    <a:pt x="77665" y="35981"/>
                  </a:lnTo>
                  <a:lnTo>
                    <a:pt x="77546" y="35946"/>
                  </a:lnTo>
                  <a:lnTo>
                    <a:pt x="77487" y="35958"/>
                  </a:lnTo>
                  <a:lnTo>
                    <a:pt x="77130" y="35851"/>
                  </a:lnTo>
                  <a:lnTo>
                    <a:pt x="77070" y="35779"/>
                  </a:lnTo>
                  <a:lnTo>
                    <a:pt x="77011" y="35743"/>
                  </a:lnTo>
                  <a:cubicBezTo>
                    <a:pt x="76999" y="35708"/>
                    <a:pt x="76987" y="35684"/>
                    <a:pt x="76963" y="35648"/>
                  </a:cubicBezTo>
                  <a:lnTo>
                    <a:pt x="76915" y="35612"/>
                  </a:lnTo>
                  <a:cubicBezTo>
                    <a:pt x="76915" y="35600"/>
                    <a:pt x="76891" y="35577"/>
                    <a:pt x="76891" y="35565"/>
                  </a:cubicBezTo>
                  <a:lnTo>
                    <a:pt x="76606" y="35565"/>
                  </a:lnTo>
                  <a:lnTo>
                    <a:pt x="76463" y="35529"/>
                  </a:lnTo>
                  <a:lnTo>
                    <a:pt x="76463" y="35529"/>
                  </a:lnTo>
                  <a:cubicBezTo>
                    <a:pt x="76475" y="35541"/>
                    <a:pt x="76487" y="35553"/>
                    <a:pt x="76499" y="35565"/>
                  </a:cubicBezTo>
                  <a:lnTo>
                    <a:pt x="76475" y="35636"/>
                  </a:lnTo>
                  <a:lnTo>
                    <a:pt x="76391" y="35648"/>
                  </a:lnTo>
                  <a:lnTo>
                    <a:pt x="76213" y="35648"/>
                  </a:lnTo>
                  <a:lnTo>
                    <a:pt x="76237" y="35660"/>
                  </a:lnTo>
                  <a:lnTo>
                    <a:pt x="76272" y="35731"/>
                  </a:lnTo>
                  <a:lnTo>
                    <a:pt x="76189" y="35779"/>
                  </a:lnTo>
                  <a:lnTo>
                    <a:pt x="76129" y="35791"/>
                  </a:lnTo>
                  <a:lnTo>
                    <a:pt x="76022" y="35731"/>
                  </a:lnTo>
                  <a:lnTo>
                    <a:pt x="75903" y="35743"/>
                  </a:lnTo>
                  <a:lnTo>
                    <a:pt x="75748" y="35684"/>
                  </a:lnTo>
                  <a:lnTo>
                    <a:pt x="75677" y="35434"/>
                  </a:lnTo>
                  <a:cubicBezTo>
                    <a:pt x="75689" y="35398"/>
                    <a:pt x="75701" y="35362"/>
                    <a:pt x="75713" y="35327"/>
                  </a:cubicBezTo>
                  <a:cubicBezTo>
                    <a:pt x="75725" y="35291"/>
                    <a:pt x="75713" y="35267"/>
                    <a:pt x="75713" y="35243"/>
                  </a:cubicBezTo>
                  <a:lnTo>
                    <a:pt x="75558" y="35196"/>
                  </a:lnTo>
                  <a:lnTo>
                    <a:pt x="75487" y="35196"/>
                  </a:lnTo>
                  <a:cubicBezTo>
                    <a:pt x="75487" y="35184"/>
                    <a:pt x="75487" y="35172"/>
                    <a:pt x="75487" y="35160"/>
                  </a:cubicBezTo>
                  <a:lnTo>
                    <a:pt x="75427" y="35136"/>
                  </a:lnTo>
                  <a:lnTo>
                    <a:pt x="75367" y="35172"/>
                  </a:lnTo>
                  <a:lnTo>
                    <a:pt x="75344" y="35112"/>
                  </a:lnTo>
                  <a:cubicBezTo>
                    <a:pt x="75332" y="35124"/>
                    <a:pt x="75332" y="35136"/>
                    <a:pt x="75320" y="35148"/>
                  </a:cubicBezTo>
                  <a:lnTo>
                    <a:pt x="75272" y="35017"/>
                  </a:lnTo>
                  <a:lnTo>
                    <a:pt x="75272" y="34969"/>
                  </a:lnTo>
                  <a:lnTo>
                    <a:pt x="75117" y="34815"/>
                  </a:lnTo>
                  <a:lnTo>
                    <a:pt x="75010" y="34731"/>
                  </a:lnTo>
                  <a:cubicBezTo>
                    <a:pt x="75010" y="34708"/>
                    <a:pt x="75022" y="34672"/>
                    <a:pt x="75022" y="34648"/>
                  </a:cubicBezTo>
                  <a:cubicBezTo>
                    <a:pt x="75034" y="34612"/>
                    <a:pt x="75010" y="34577"/>
                    <a:pt x="74998" y="34529"/>
                  </a:cubicBezTo>
                  <a:lnTo>
                    <a:pt x="75058" y="34517"/>
                  </a:lnTo>
                  <a:lnTo>
                    <a:pt x="75070" y="34481"/>
                  </a:lnTo>
                  <a:lnTo>
                    <a:pt x="75106" y="34446"/>
                  </a:lnTo>
                  <a:lnTo>
                    <a:pt x="75141" y="34374"/>
                  </a:lnTo>
                  <a:lnTo>
                    <a:pt x="75225" y="34362"/>
                  </a:lnTo>
                  <a:cubicBezTo>
                    <a:pt x="75236" y="34338"/>
                    <a:pt x="75236" y="34327"/>
                    <a:pt x="75248" y="34315"/>
                  </a:cubicBezTo>
                  <a:lnTo>
                    <a:pt x="75451" y="34434"/>
                  </a:lnTo>
                  <a:lnTo>
                    <a:pt x="75629" y="34493"/>
                  </a:lnTo>
                  <a:lnTo>
                    <a:pt x="75784" y="34541"/>
                  </a:lnTo>
                  <a:lnTo>
                    <a:pt x="75868" y="34481"/>
                  </a:lnTo>
                  <a:lnTo>
                    <a:pt x="75844" y="34434"/>
                  </a:lnTo>
                  <a:lnTo>
                    <a:pt x="75844" y="34434"/>
                  </a:lnTo>
                  <a:lnTo>
                    <a:pt x="75927" y="34457"/>
                  </a:lnTo>
                  <a:cubicBezTo>
                    <a:pt x="75927" y="34422"/>
                    <a:pt x="75927" y="34386"/>
                    <a:pt x="75939" y="34350"/>
                  </a:cubicBezTo>
                  <a:lnTo>
                    <a:pt x="75915" y="34327"/>
                  </a:lnTo>
                  <a:lnTo>
                    <a:pt x="75963" y="34291"/>
                  </a:lnTo>
                  <a:lnTo>
                    <a:pt x="76094" y="34124"/>
                  </a:lnTo>
                  <a:lnTo>
                    <a:pt x="76320" y="34112"/>
                  </a:lnTo>
                  <a:lnTo>
                    <a:pt x="76451" y="34148"/>
                  </a:lnTo>
                  <a:lnTo>
                    <a:pt x="76570" y="34076"/>
                  </a:lnTo>
                  <a:lnTo>
                    <a:pt x="76641" y="34076"/>
                  </a:lnTo>
                  <a:lnTo>
                    <a:pt x="76701" y="33934"/>
                  </a:lnTo>
                  <a:lnTo>
                    <a:pt x="76856" y="33886"/>
                  </a:lnTo>
                  <a:lnTo>
                    <a:pt x="76903" y="33803"/>
                  </a:lnTo>
                  <a:lnTo>
                    <a:pt x="76963" y="33803"/>
                  </a:lnTo>
                  <a:lnTo>
                    <a:pt x="77058" y="33743"/>
                  </a:lnTo>
                  <a:lnTo>
                    <a:pt x="77189" y="33779"/>
                  </a:lnTo>
                  <a:lnTo>
                    <a:pt x="77237" y="33826"/>
                  </a:lnTo>
                  <a:lnTo>
                    <a:pt x="77332" y="33862"/>
                  </a:lnTo>
                  <a:lnTo>
                    <a:pt x="77403" y="33791"/>
                  </a:lnTo>
                  <a:lnTo>
                    <a:pt x="77522" y="33993"/>
                  </a:lnTo>
                  <a:lnTo>
                    <a:pt x="77737" y="34184"/>
                  </a:lnTo>
                  <a:cubicBezTo>
                    <a:pt x="77737" y="34207"/>
                    <a:pt x="77737" y="34231"/>
                    <a:pt x="77737" y="34255"/>
                  </a:cubicBezTo>
                  <a:lnTo>
                    <a:pt x="77653" y="34255"/>
                  </a:lnTo>
                  <a:lnTo>
                    <a:pt x="77606" y="34291"/>
                  </a:lnTo>
                  <a:cubicBezTo>
                    <a:pt x="77558" y="34315"/>
                    <a:pt x="77499" y="34338"/>
                    <a:pt x="77451" y="34362"/>
                  </a:cubicBezTo>
                  <a:cubicBezTo>
                    <a:pt x="77439" y="34386"/>
                    <a:pt x="77415" y="34422"/>
                    <a:pt x="77403" y="34446"/>
                  </a:cubicBezTo>
                  <a:lnTo>
                    <a:pt x="77296" y="34422"/>
                  </a:lnTo>
                  <a:lnTo>
                    <a:pt x="77296" y="34446"/>
                  </a:lnTo>
                  <a:lnTo>
                    <a:pt x="77237" y="34541"/>
                  </a:lnTo>
                  <a:cubicBezTo>
                    <a:pt x="77261" y="34588"/>
                    <a:pt x="77296" y="34624"/>
                    <a:pt x="77332" y="34672"/>
                  </a:cubicBezTo>
                  <a:lnTo>
                    <a:pt x="77296" y="34719"/>
                  </a:lnTo>
                  <a:lnTo>
                    <a:pt x="77249" y="34719"/>
                  </a:lnTo>
                  <a:lnTo>
                    <a:pt x="77225" y="34767"/>
                  </a:lnTo>
                  <a:cubicBezTo>
                    <a:pt x="77249" y="34779"/>
                    <a:pt x="77261" y="34803"/>
                    <a:pt x="77272" y="34827"/>
                  </a:cubicBezTo>
                  <a:lnTo>
                    <a:pt x="77403" y="34838"/>
                  </a:lnTo>
                  <a:lnTo>
                    <a:pt x="77558" y="34815"/>
                  </a:lnTo>
                  <a:lnTo>
                    <a:pt x="77558" y="34815"/>
                  </a:lnTo>
                  <a:lnTo>
                    <a:pt x="77487" y="34862"/>
                  </a:lnTo>
                  <a:lnTo>
                    <a:pt x="77356" y="34874"/>
                  </a:lnTo>
                  <a:lnTo>
                    <a:pt x="77356" y="34922"/>
                  </a:lnTo>
                  <a:lnTo>
                    <a:pt x="77415" y="34946"/>
                  </a:lnTo>
                  <a:lnTo>
                    <a:pt x="77392" y="34981"/>
                  </a:lnTo>
                  <a:lnTo>
                    <a:pt x="77332" y="34981"/>
                  </a:lnTo>
                  <a:lnTo>
                    <a:pt x="77213" y="34934"/>
                  </a:lnTo>
                  <a:lnTo>
                    <a:pt x="77130" y="34969"/>
                  </a:lnTo>
                  <a:lnTo>
                    <a:pt x="77046" y="34946"/>
                  </a:lnTo>
                  <a:lnTo>
                    <a:pt x="76975" y="34981"/>
                  </a:lnTo>
                  <a:lnTo>
                    <a:pt x="77046" y="35053"/>
                  </a:lnTo>
                  <a:cubicBezTo>
                    <a:pt x="77046" y="35077"/>
                    <a:pt x="77046" y="35100"/>
                    <a:pt x="77034" y="35124"/>
                  </a:cubicBezTo>
                  <a:lnTo>
                    <a:pt x="77118" y="35136"/>
                  </a:lnTo>
                  <a:lnTo>
                    <a:pt x="77201" y="35100"/>
                  </a:lnTo>
                  <a:lnTo>
                    <a:pt x="77272" y="35124"/>
                  </a:lnTo>
                  <a:lnTo>
                    <a:pt x="77392" y="35053"/>
                  </a:lnTo>
                  <a:lnTo>
                    <a:pt x="77570" y="35065"/>
                  </a:lnTo>
                  <a:lnTo>
                    <a:pt x="77594" y="35041"/>
                  </a:lnTo>
                  <a:cubicBezTo>
                    <a:pt x="77594" y="35005"/>
                    <a:pt x="77582" y="34981"/>
                    <a:pt x="77582" y="34946"/>
                  </a:cubicBezTo>
                  <a:lnTo>
                    <a:pt x="77749" y="34922"/>
                  </a:lnTo>
                  <a:lnTo>
                    <a:pt x="78046" y="34886"/>
                  </a:lnTo>
                  <a:lnTo>
                    <a:pt x="78118" y="34910"/>
                  </a:lnTo>
                  <a:lnTo>
                    <a:pt x="78165" y="34838"/>
                  </a:lnTo>
                  <a:lnTo>
                    <a:pt x="78296" y="34886"/>
                  </a:lnTo>
                  <a:lnTo>
                    <a:pt x="78475" y="34862"/>
                  </a:lnTo>
                  <a:lnTo>
                    <a:pt x="78511" y="34922"/>
                  </a:lnTo>
                  <a:lnTo>
                    <a:pt x="78582" y="34922"/>
                  </a:lnTo>
                  <a:lnTo>
                    <a:pt x="78713" y="34958"/>
                  </a:lnTo>
                  <a:lnTo>
                    <a:pt x="78927" y="34886"/>
                  </a:lnTo>
                  <a:cubicBezTo>
                    <a:pt x="78927" y="34922"/>
                    <a:pt x="78927" y="34946"/>
                    <a:pt x="78939" y="34969"/>
                  </a:cubicBezTo>
                  <a:lnTo>
                    <a:pt x="78939" y="35005"/>
                  </a:lnTo>
                  <a:lnTo>
                    <a:pt x="78963" y="35005"/>
                  </a:lnTo>
                  <a:lnTo>
                    <a:pt x="78963" y="35148"/>
                  </a:lnTo>
                  <a:lnTo>
                    <a:pt x="79058" y="35136"/>
                  </a:lnTo>
                  <a:lnTo>
                    <a:pt x="79094" y="35089"/>
                  </a:lnTo>
                  <a:lnTo>
                    <a:pt x="79201" y="35172"/>
                  </a:lnTo>
                  <a:lnTo>
                    <a:pt x="79225" y="35243"/>
                  </a:lnTo>
                  <a:lnTo>
                    <a:pt x="79416" y="35291"/>
                  </a:lnTo>
                  <a:lnTo>
                    <a:pt x="79499" y="35255"/>
                  </a:lnTo>
                  <a:lnTo>
                    <a:pt x="79570" y="35279"/>
                  </a:lnTo>
                  <a:cubicBezTo>
                    <a:pt x="79558" y="35291"/>
                    <a:pt x="79535" y="35315"/>
                    <a:pt x="79523" y="35339"/>
                  </a:cubicBezTo>
                  <a:lnTo>
                    <a:pt x="79427" y="35339"/>
                  </a:lnTo>
                  <a:cubicBezTo>
                    <a:pt x="79439" y="35374"/>
                    <a:pt x="79463" y="35410"/>
                    <a:pt x="79475" y="35434"/>
                  </a:cubicBezTo>
                  <a:lnTo>
                    <a:pt x="79285" y="35541"/>
                  </a:lnTo>
                  <a:cubicBezTo>
                    <a:pt x="79261" y="35600"/>
                    <a:pt x="79237" y="35660"/>
                    <a:pt x="79225" y="35731"/>
                  </a:cubicBezTo>
                  <a:cubicBezTo>
                    <a:pt x="79225" y="35743"/>
                    <a:pt x="79237" y="35755"/>
                    <a:pt x="79249" y="35767"/>
                  </a:cubicBezTo>
                  <a:lnTo>
                    <a:pt x="79451" y="35851"/>
                  </a:lnTo>
                  <a:lnTo>
                    <a:pt x="79582" y="35851"/>
                  </a:lnTo>
                  <a:lnTo>
                    <a:pt x="79427" y="35886"/>
                  </a:lnTo>
                  <a:lnTo>
                    <a:pt x="79285" y="35839"/>
                  </a:lnTo>
                  <a:lnTo>
                    <a:pt x="79166" y="35922"/>
                  </a:lnTo>
                  <a:cubicBezTo>
                    <a:pt x="79142" y="35970"/>
                    <a:pt x="79118" y="36029"/>
                    <a:pt x="79094" y="36065"/>
                  </a:cubicBezTo>
                  <a:cubicBezTo>
                    <a:pt x="79082" y="36089"/>
                    <a:pt x="79058" y="36112"/>
                    <a:pt x="79046" y="36124"/>
                  </a:cubicBezTo>
                  <a:lnTo>
                    <a:pt x="79094" y="36160"/>
                  </a:lnTo>
                  <a:lnTo>
                    <a:pt x="79201" y="36160"/>
                  </a:lnTo>
                  <a:lnTo>
                    <a:pt x="79308" y="36231"/>
                  </a:lnTo>
                  <a:lnTo>
                    <a:pt x="79166" y="36303"/>
                  </a:lnTo>
                  <a:lnTo>
                    <a:pt x="79189" y="36374"/>
                  </a:lnTo>
                  <a:lnTo>
                    <a:pt x="79320" y="36351"/>
                  </a:lnTo>
                  <a:lnTo>
                    <a:pt x="79380" y="36398"/>
                  </a:lnTo>
                  <a:lnTo>
                    <a:pt x="79523" y="36351"/>
                  </a:lnTo>
                  <a:cubicBezTo>
                    <a:pt x="79523" y="36327"/>
                    <a:pt x="79511" y="36315"/>
                    <a:pt x="79499" y="36303"/>
                  </a:cubicBezTo>
                  <a:lnTo>
                    <a:pt x="79582" y="36303"/>
                  </a:lnTo>
                  <a:cubicBezTo>
                    <a:pt x="79606" y="36339"/>
                    <a:pt x="79642" y="36386"/>
                    <a:pt x="79666" y="36434"/>
                  </a:cubicBezTo>
                  <a:lnTo>
                    <a:pt x="79678" y="36446"/>
                  </a:lnTo>
                  <a:lnTo>
                    <a:pt x="79785" y="36434"/>
                  </a:lnTo>
                  <a:lnTo>
                    <a:pt x="79963" y="36505"/>
                  </a:lnTo>
                  <a:lnTo>
                    <a:pt x="79868" y="36505"/>
                  </a:lnTo>
                  <a:lnTo>
                    <a:pt x="80035" y="36708"/>
                  </a:lnTo>
                  <a:cubicBezTo>
                    <a:pt x="80070" y="36767"/>
                    <a:pt x="80094" y="36839"/>
                    <a:pt x="80130" y="36898"/>
                  </a:cubicBezTo>
                  <a:cubicBezTo>
                    <a:pt x="80154" y="36910"/>
                    <a:pt x="80178" y="36922"/>
                    <a:pt x="80201" y="36934"/>
                  </a:cubicBezTo>
                  <a:lnTo>
                    <a:pt x="80142" y="36958"/>
                  </a:lnTo>
                  <a:lnTo>
                    <a:pt x="80201" y="37065"/>
                  </a:lnTo>
                  <a:lnTo>
                    <a:pt x="80213" y="37148"/>
                  </a:lnTo>
                  <a:lnTo>
                    <a:pt x="80047" y="37041"/>
                  </a:lnTo>
                  <a:lnTo>
                    <a:pt x="80023" y="36993"/>
                  </a:lnTo>
                  <a:lnTo>
                    <a:pt x="79963" y="37041"/>
                  </a:lnTo>
                  <a:lnTo>
                    <a:pt x="79892" y="37005"/>
                  </a:lnTo>
                  <a:lnTo>
                    <a:pt x="79737" y="37077"/>
                  </a:lnTo>
                  <a:lnTo>
                    <a:pt x="79951" y="37232"/>
                  </a:lnTo>
                  <a:lnTo>
                    <a:pt x="80023" y="37244"/>
                  </a:lnTo>
                  <a:lnTo>
                    <a:pt x="80047" y="37351"/>
                  </a:lnTo>
                  <a:cubicBezTo>
                    <a:pt x="80023" y="37398"/>
                    <a:pt x="80011" y="37458"/>
                    <a:pt x="79987" y="37505"/>
                  </a:cubicBezTo>
                  <a:lnTo>
                    <a:pt x="80035" y="37565"/>
                  </a:lnTo>
                  <a:lnTo>
                    <a:pt x="80094" y="37553"/>
                  </a:lnTo>
                  <a:cubicBezTo>
                    <a:pt x="80106" y="37601"/>
                    <a:pt x="80118" y="37660"/>
                    <a:pt x="80142" y="37708"/>
                  </a:cubicBezTo>
                  <a:lnTo>
                    <a:pt x="79928" y="37732"/>
                  </a:lnTo>
                  <a:lnTo>
                    <a:pt x="79904" y="37779"/>
                  </a:lnTo>
                  <a:cubicBezTo>
                    <a:pt x="79928" y="37791"/>
                    <a:pt x="79951" y="37815"/>
                    <a:pt x="79963" y="37839"/>
                  </a:cubicBezTo>
                  <a:cubicBezTo>
                    <a:pt x="79963" y="37863"/>
                    <a:pt x="79951" y="37886"/>
                    <a:pt x="79939" y="37910"/>
                  </a:cubicBezTo>
                  <a:lnTo>
                    <a:pt x="79868" y="37910"/>
                  </a:lnTo>
                  <a:lnTo>
                    <a:pt x="79844" y="37982"/>
                  </a:lnTo>
                  <a:cubicBezTo>
                    <a:pt x="79856" y="38017"/>
                    <a:pt x="79856" y="38041"/>
                    <a:pt x="79868" y="38077"/>
                  </a:cubicBezTo>
                  <a:lnTo>
                    <a:pt x="79797" y="38053"/>
                  </a:lnTo>
                  <a:lnTo>
                    <a:pt x="79797" y="38053"/>
                  </a:lnTo>
                  <a:cubicBezTo>
                    <a:pt x="79820" y="38125"/>
                    <a:pt x="79844" y="38196"/>
                    <a:pt x="79868" y="38279"/>
                  </a:cubicBezTo>
                  <a:lnTo>
                    <a:pt x="79939" y="38315"/>
                  </a:lnTo>
                  <a:lnTo>
                    <a:pt x="79939" y="38410"/>
                  </a:lnTo>
                  <a:lnTo>
                    <a:pt x="79975" y="38446"/>
                  </a:lnTo>
                  <a:cubicBezTo>
                    <a:pt x="79963" y="38470"/>
                    <a:pt x="79951" y="38494"/>
                    <a:pt x="79939" y="38506"/>
                  </a:cubicBezTo>
                  <a:lnTo>
                    <a:pt x="80035" y="38494"/>
                  </a:lnTo>
                  <a:cubicBezTo>
                    <a:pt x="80059" y="38470"/>
                    <a:pt x="80070" y="38434"/>
                    <a:pt x="80082" y="38410"/>
                  </a:cubicBezTo>
                  <a:lnTo>
                    <a:pt x="80118" y="38470"/>
                  </a:lnTo>
                  <a:lnTo>
                    <a:pt x="80225" y="38422"/>
                  </a:lnTo>
                  <a:cubicBezTo>
                    <a:pt x="80332" y="38398"/>
                    <a:pt x="80428" y="38387"/>
                    <a:pt x="80523" y="38363"/>
                  </a:cubicBezTo>
                  <a:lnTo>
                    <a:pt x="80630" y="38387"/>
                  </a:lnTo>
                  <a:lnTo>
                    <a:pt x="80630" y="38434"/>
                  </a:lnTo>
                  <a:lnTo>
                    <a:pt x="80737" y="38398"/>
                  </a:lnTo>
                  <a:lnTo>
                    <a:pt x="80785" y="38422"/>
                  </a:lnTo>
                  <a:lnTo>
                    <a:pt x="80821" y="38517"/>
                  </a:lnTo>
                  <a:lnTo>
                    <a:pt x="80928" y="38529"/>
                  </a:lnTo>
                  <a:cubicBezTo>
                    <a:pt x="80940" y="38541"/>
                    <a:pt x="80951" y="38565"/>
                    <a:pt x="80963" y="38577"/>
                  </a:cubicBezTo>
                  <a:lnTo>
                    <a:pt x="81023" y="38577"/>
                  </a:lnTo>
                  <a:cubicBezTo>
                    <a:pt x="81011" y="38553"/>
                    <a:pt x="81011" y="38529"/>
                    <a:pt x="80999" y="38506"/>
                  </a:cubicBezTo>
                  <a:lnTo>
                    <a:pt x="81166" y="38494"/>
                  </a:lnTo>
                  <a:cubicBezTo>
                    <a:pt x="81202" y="38506"/>
                    <a:pt x="81249" y="38529"/>
                    <a:pt x="81285" y="38541"/>
                  </a:cubicBezTo>
                  <a:lnTo>
                    <a:pt x="81487" y="38470"/>
                  </a:lnTo>
                  <a:lnTo>
                    <a:pt x="81475" y="38410"/>
                  </a:lnTo>
                  <a:lnTo>
                    <a:pt x="81559" y="38398"/>
                  </a:lnTo>
                  <a:cubicBezTo>
                    <a:pt x="81594" y="38303"/>
                    <a:pt x="81618" y="38196"/>
                    <a:pt x="81654" y="38101"/>
                  </a:cubicBezTo>
                  <a:lnTo>
                    <a:pt x="81606" y="38089"/>
                  </a:lnTo>
                  <a:lnTo>
                    <a:pt x="81559" y="38101"/>
                  </a:lnTo>
                  <a:lnTo>
                    <a:pt x="81559" y="38101"/>
                  </a:lnTo>
                  <a:lnTo>
                    <a:pt x="81594" y="38017"/>
                  </a:lnTo>
                  <a:cubicBezTo>
                    <a:pt x="81606" y="37910"/>
                    <a:pt x="81606" y="37815"/>
                    <a:pt x="81618" y="37720"/>
                  </a:cubicBezTo>
                  <a:lnTo>
                    <a:pt x="81559" y="37625"/>
                  </a:lnTo>
                  <a:lnTo>
                    <a:pt x="81618" y="37446"/>
                  </a:lnTo>
                  <a:lnTo>
                    <a:pt x="81404" y="37053"/>
                  </a:lnTo>
                  <a:lnTo>
                    <a:pt x="81178" y="36732"/>
                  </a:lnTo>
                  <a:cubicBezTo>
                    <a:pt x="81142" y="36612"/>
                    <a:pt x="81118" y="36505"/>
                    <a:pt x="81071" y="36398"/>
                  </a:cubicBezTo>
                  <a:cubicBezTo>
                    <a:pt x="81071" y="36362"/>
                    <a:pt x="81059" y="36327"/>
                    <a:pt x="81047" y="36291"/>
                  </a:cubicBezTo>
                  <a:lnTo>
                    <a:pt x="80690" y="35981"/>
                  </a:lnTo>
                  <a:cubicBezTo>
                    <a:pt x="80678" y="35946"/>
                    <a:pt x="80666" y="35922"/>
                    <a:pt x="80654" y="35898"/>
                  </a:cubicBezTo>
                  <a:cubicBezTo>
                    <a:pt x="80594" y="35862"/>
                    <a:pt x="80523" y="35827"/>
                    <a:pt x="80463" y="35791"/>
                  </a:cubicBezTo>
                  <a:lnTo>
                    <a:pt x="80463" y="35684"/>
                  </a:lnTo>
                  <a:lnTo>
                    <a:pt x="80535" y="35660"/>
                  </a:lnTo>
                  <a:cubicBezTo>
                    <a:pt x="80535" y="35624"/>
                    <a:pt x="80535" y="35589"/>
                    <a:pt x="80523" y="35565"/>
                  </a:cubicBezTo>
                  <a:cubicBezTo>
                    <a:pt x="80511" y="35529"/>
                    <a:pt x="80547" y="35493"/>
                    <a:pt x="80559" y="35470"/>
                  </a:cubicBezTo>
                  <a:lnTo>
                    <a:pt x="80737" y="35458"/>
                  </a:lnTo>
                  <a:lnTo>
                    <a:pt x="80809" y="35386"/>
                  </a:lnTo>
                  <a:lnTo>
                    <a:pt x="80940" y="35374"/>
                  </a:lnTo>
                  <a:lnTo>
                    <a:pt x="81059" y="35422"/>
                  </a:lnTo>
                  <a:lnTo>
                    <a:pt x="81094" y="35386"/>
                  </a:lnTo>
                  <a:lnTo>
                    <a:pt x="81202" y="35374"/>
                  </a:lnTo>
                  <a:cubicBezTo>
                    <a:pt x="81202" y="35350"/>
                    <a:pt x="81202" y="35327"/>
                    <a:pt x="81190" y="35303"/>
                  </a:cubicBezTo>
                  <a:lnTo>
                    <a:pt x="81547" y="35208"/>
                  </a:lnTo>
                  <a:cubicBezTo>
                    <a:pt x="81535" y="35196"/>
                    <a:pt x="81535" y="35172"/>
                    <a:pt x="81523" y="35160"/>
                  </a:cubicBezTo>
                  <a:lnTo>
                    <a:pt x="81702" y="35136"/>
                  </a:lnTo>
                  <a:lnTo>
                    <a:pt x="81785" y="35065"/>
                  </a:lnTo>
                  <a:lnTo>
                    <a:pt x="81713" y="34981"/>
                  </a:lnTo>
                  <a:lnTo>
                    <a:pt x="81785" y="34779"/>
                  </a:lnTo>
                  <a:cubicBezTo>
                    <a:pt x="81761" y="34743"/>
                    <a:pt x="81725" y="34708"/>
                    <a:pt x="81690" y="34684"/>
                  </a:cubicBezTo>
                  <a:cubicBezTo>
                    <a:pt x="81702" y="34636"/>
                    <a:pt x="81713" y="34600"/>
                    <a:pt x="81725" y="34565"/>
                  </a:cubicBezTo>
                  <a:lnTo>
                    <a:pt x="81880" y="34398"/>
                  </a:lnTo>
                  <a:lnTo>
                    <a:pt x="81916" y="34315"/>
                  </a:lnTo>
                  <a:lnTo>
                    <a:pt x="81987" y="34350"/>
                  </a:lnTo>
                  <a:lnTo>
                    <a:pt x="82225" y="34279"/>
                  </a:lnTo>
                  <a:lnTo>
                    <a:pt x="82237" y="34279"/>
                  </a:lnTo>
                  <a:lnTo>
                    <a:pt x="82273" y="34291"/>
                  </a:lnTo>
                  <a:lnTo>
                    <a:pt x="82356" y="34196"/>
                  </a:lnTo>
                  <a:lnTo>
                    <a:pt x="82511" y="34231"/>
                  </a:lnTo>
                  <a:lnTo>
                    <a:pt x="82535" y="34291"/>
                  </a:lnTo>
                  <a:lnTo>
                    <a:pt x="82642" y="34172"/>
                  </a:lnTo>
                  <a:lnTo>
                    <a:pt x="82726" y="34172"/>
                  </a:lnTo>
                  <a:lnTo>
                    <a:pt x="82785" y="34041"/>
                  </a:lnTo>
                  <a:lnTo>
                    <a:pt x="82916" y="34029"/>
                  </a:lnTo>
                  <a:cubicBezTo>
                    <a:pt x="82916" y="34005"/>
                    <a:pt x="82928" y="33981"/>
                    <a:pt x="82940" y="33957"/>
                  </a:cubicBezTo>
                  <a:lnTo>
                    <a:pt x="82987" y="33922"/>
                  </a:lnTo>
                  <a:lnTo>
                    <a:pt x="83095" y="34017"/>
                  </a:lnTo>
                  <a:lnTo>
                    <a:pt x="83237" y="34029"/>
                  </a:lnTo>
                  <a:lnTo>
                    <a:pt x="83285" y="34088"/>
                  </a:lnTo>
                  <a:cubicBezTo>
                    <a:pt x="83273" y="34136"/>
                    <a:pt x="83261" y="34184"/>
                    <a:pt x="83249" y="34231"/>
                  </a:cubicBezTo>
                  <a:lnTo>
                    <a:pt x="83416" y="34327"/>
                  </a:lnTo>
                  <a:lnTo>
                    <a:pt x="83559" y="34469"/>
                  </a:lnTo>
                  <a:lnTo>
                    <a:pt x="83642" y="34446"/>
                  </a:lnTo>
                  <a:cubicBezTo>
                    <a:pt x="83654" y="34469"/>
                    <a:pt x="83678" y="34493"/>
                    <a:pt x="83690" y="34529"/>
                  </a:cubicBezTo>
                  <a:lnTo>
                    <a:pt x="83857" y="34481"/>
                  </a:lnTo>
                  <a:lnTo>
                    <a:pt x="84023" y="34529"/>
                  </a:lnTo>
                  <a:lnTo>
                    <a:pt x="84059" y="34481"/>
                  </a:lnTo>
                  <a:cubicBezTo>
                    <a:pt x="84095" y="34481"/>
                    <a:pt x="84119" y="34493"/>
                    <a:pt x="84142" y="34505"/>
                  </a:cubicBezTo>
                  <a:lnTo>
                    <a:pt x="84273" y="34446"/>
                  </a:lnTo>
                  <a:lnTo>
                    <a:pt x="84523" y="34362"/>
                  </a:lnTo>
                  <a:lnTo>
                    <a:pt x="84511" y="34303"/>
                  </a:lnTo>
                  <a:lnTo>
                    <a:pt x="84511" y="34303"/>
                  </a:lnTo>
                  <a:lnTo>
                    <a:pt x="84654" y="34315"/>
                  </a:lnTo>
                  <a:lnTo>
                    <a:pt x="84690" y="34231"/>
                  </a:lnTo>
                  <a:cubicBezTo>
                    <a:pt x="84690" y="34196"/>
                    <a:pt x="84690" y="34160"/>
                    <a:pt x="84678" y="34124"/>
                  </a:cubicBezTo>
                  <a:lnTo>
                    <a:pt x="84678" y="34124"/>
                  </a:lnTo>
                  <a:cubicBezTo>
                    <a:pt x="84702" y="34148"/>
                    <a:pt x="84738" y="34160"/>
                    <a:pt x="84761" y="34184"/>
                  </a:cubicBezTo>
                  <a:lnTo>
                    <a:pt x="84761" y="34207"/>
                  </a:lnTo>
                  <a:lnTo>
                    <a:pt x="84940" y="34124"/>
                  </a:lnTo>
                  <a:cubicBezTo>
                    <a:pt x="84940" y="34100"/>
                    <a:pt x="84928" y="34065"/>
                    <a:pt x="84916" y="34029"/>
                  </a:cubicBezTo>
                  <a:lnTo>
                    <a:pt x="84916" y="34029"/>
                  </a:lnTo>
                  <a:lnTo>
                    <a:pt x="84988" y="34041"/>
                  </a:lnTo>
                  <a:cubicBezTo>
                    <a:pt x="85000" y="34005"/>
                    <a:pt x="85012" y="33957"/>
                    <a:pt x="85012" y="33922"/>
                  </a:cubicBezTo>
                  <a:lnTo>
                    <a:pt x="85131" y="33922"/>
                  </a:lnTo>
                  <a:cubicBezTo>
                    <a:pt x="85142" y="33898"/>
                    <a:pt x="85154" y="33874"/>
                    <a:pt x="85166" y="33850"/>
                  </a:cubicBezTo>
                  <a:lnTo>
                    <a:pt x="85357" y="33838"/>
                  </a:lnTo>
                  <a:lnTo>
                    <a:pt x="85393" y="33803"/>
                  </a:lnTo>
                  <a:lnTo>
                    <a:pt x="85357" y="33755"/>
                  </a:lnTo>
                  <a:lnTo>
                    <a:pt x="85416" y="33684"/>
                  </a:lnTo>
                  <a:lnTo>
                    <a:pt x="85488" y="33684"/>
                  </a:lnTo>
                  <a:lnTo>
                    <a:pt x="85726" y="33398"/>
                  </a:lnTo>
                  <a:lnTo>
                    <a:pt x="85881" y="33338"/>
                  </a:lnTo>
                  <a:cubicBezTo>
                    <a:pt x="85893" y="33314"/>
                    <a:pt x="85904" y="33303"/>
                    <a:pt x="85916" y="33279"/>
                  </a:cubicBezTo>
                  <a:lnTo>
                    <a:pt x="86059" y="33255"/>
                  </a:lnTo>
                  <a:cubicBezTo>
                    <a:pt x="86083" y="33219"/>
                    <a:pt x="86107" y="33195"/>
                    <a:pt x="86131" y="33172"/>
                  </a:cubicBezTo>
                  <a:lnTo>
                    <a:pt x="86309" y="33112"/>
                  </a:lnTo>
                  <a:cubicBezTo>
                    <a:pt x="86321" y="33088"/>
                    <a:pt x="86333" y="33064"/>
                    <a:pt x="86357" y="33041"/>
                  </a:cubicBezTo>
                  <a:lnTo>
                    <a:pt x="86297" y="33005"/>
                  </a:lnTo>
                  <a:lnTo>
                    <a:pt x="86297" y="32886"/>
                  </a:lnTo>
                  <a:lnTo>
                    <a:pt x="86452" y="32862"/>
                  </a:lnTo>
                  <a:lnTo>
                    <a:pt x="86452" y="32660"/>
                  </a:lnTo>
                  <a:lnTo>
                    <a:pt x="86583" y="32624"/>
                  </a:lnTo>
                  <a:cubicBezTo>
                    <a:pt x="86583" y="32600"/>
                    <a:pt x="86595" y="32588"/>
                    <a:pt x="86595" y="32564"/>
                  </a:cubicBezTo>
                  <a:lnTo>
                    <a:pt x="86547" y="32541"/>
                  </a:lnTo>
                  <a:lnTo>
                    <a:pt x="86690" y="32445"/>
                  </a:lnTo>
                  <a:cubicBezTo>
                    <a:pt x="86690" y="32410"/>
                    <a:pt x="86702" y="32386"/>
                    <a:pt x="86714" y="32350"/>
                  </a:cubicBezTo>
                  <a:lnTo>
                    <a:pt x="86857" y="32326"/>
                  </a:lnTo>
                  <a:lnTo>
                    <a:pt x="86917" y="32219"/>
                  </a:lnTo>
                  <a:lnTo>
                    <a:pt x="86893" y="32195"/>
                  </a:lnTo>
                  <a:cubicBezTo>
                    <a:pt x="86905" y="32148"/>
                    <a:pt x="86905" y="32100"/>
                    <a:pt x="86917" y="32052"/>
                  </a:cubicBezTo>
                  <a:lnTo>
                    <a:pt x="87047" y="31969"/>
                  </a:lnTo>
                  <a:cubicBezTo>
                    <a:pt x="87059" y="31933"/>
                    <a:pt x="87083" y="31898"/>
                    <a:pt x="87107" y="31862"/>
                  </a:cubicBezTo>
                  <a:lnTo>
                    <a:pt x="87309" y="31814"/>
                  </a:lnTo>
                  <a:lnTo>
                    <a:pt x="87345" y="31707"/>
                  </a:lnTo>
                  <a:lnTo>
                    <a:pt x="87321" y="31612"/>
                  </a:lnTo>
                  <a:cubicBezTo>
                    <a:pt x="87333" y="31576"/>
                    <a:pt x="87345" y="31540"/>
                    <a:pt x="87357" y="31493"/>
                  </a:cubicBezTo>
                  <a:lnTo>
                    <a:pt x="87405" y="31481"/>
                  </a:lnTo>
                  <a:cubicBezTo>
                    <a:pt x="87428" y="31457"/>
                    <a:pt x="87440" y="31421"/>
                    <a:pt x="87452" y="31398"/>
                  </a:cubicBezTo>
                  <a:lnTo>
                    <a:pt x="87357" y="31362"/>
                  </a:lnTo>
                  <a:cubicBezTo>
                    <a:pt x="87369" y="31302"/>
                    <a:pt x="87381" y="31231"/>
                    <a:pt x="87393" y="31171"/>
                  </a:cubicBezTo>
                  <a:cubicBezTo>
                    <a:pt x="87405" y="31159"/>
                    <a:pt x="87417" y="31136"/>
                    <a:pt x="87428" y="31124"/>
                  </a:cubicBezTo>
                  <a:lnTo>
                    <a:pt x="87417" y="31064"/>
                  </a:lnTo>
                  <a:lnTo>
                    <a:pt x="87476" y="30921"/>
                  </a:lnTo>
                  <a:cubicBezTo>
                    <a:pt x="87440" y="30862"/>
                    <a:pt x="87405" y="30802"/>
                    <a:pt x="87369" y="30743"/>
                  </a:cubicBezTo>
                  <a:lnTo>
                    <a:pt x="87309" y="30719"/>
                  </a:lnTo>
                  <a:cubicBezTo>
                    <a:pt x="87309" y="30695"/>
                    <a:pt x="87298" y="30659"/>
                    <a:pt x="87286" y="30636"/>
                  </a:cubicBezTo>
                  <a:lnTo>
                    <a:pt x="87345" y="30624"/>
                  </a:lnTo>
                  <a:lnTo>
                    <a:pt x="87476" y="30552"/>
                  </a:lnTo>
                  <a:cubicBezTo>
                    <a:pt x="87476" y="30540"/>
                    <a:pt x="87476" y="30528"/>
                    <a:pt x="87476" y="30517"/>
                  </a:cubicBezTo>
                  <a:lnTo>
                    <a:pt x="87345" y="30528"/>
                  </a:lnTo>
                  <a:lnTo>
                    <a:pt x="87262" y="30481"/>
                  </a:lnTo>
                  <a:lnTo>
                    <a:pt x="87250" y="30183"/>
                  </a:lnTo>
                  <a:cubicBezTo>
                    <a:pt x="87250" y="30159"/>
                    <a:pt x="87262" y="30136"/>
                    <a:pt x="87274" y="30124"/>
                  </a:cubicBezTo>
                  <a:cubicBezTo>
                    <a:pt x="87286" y="30100"/>
                    <a:pt x="87274" y="30076"/>
                    <a:pt x="87274" y="30052"/>
                  </a:cubicBezTo>
                  <a:cubicBezTo>
                    <a:pt x="87286" y="30005"/>
                    <a:pt x="87298" y="29957"/>
                    <a:pt x="87309" y="29909"/>
                  </a:cubicBezTo>
                  <a:lnTo>
                    <a:pt x="87369" y="29874"/>
                  </a:lnTo>
                  <a:lnTo>
                    <a:pt x="87357" y="29659"/>
                  </a:lnTo>
                  <a:lnTo>
                    <a:pt x="87440" y="29624"/>
                  </a:lnTo>
                  <a:lnTo>
                    <a:pt x="87393" y="29576"/>
                  </a:lnTo>
                  <a:lnTo>
                    <a:pt x="87440" y="29552"/>
                  </a:lnTo>
                  <a:cubicBezTo>
                    <a:pt x="87440" y="29540"/>
                    <a:pt x="87452" y="29516"/>
                    <a:pt x="87464" y="29504"/>
                  </a:cubicBezTo>
                  <a:lnTo>
                    <a:pt x="87428" y="29457"/>
                  </a:lnTo>
                  <a:lnTo>
                    <a:pt x="87524" y="29409"/>
                  </a:lnTo>
                  <a:cubicBezTo>
                    <a:pt x="87524" y="29374"/>
                    <a:pt x="87500" y="29350"/>
                    <a:pt x="87500" y="29326"/>
                  </a:cubicBezTo>
                  <a:lnTo>
                    <a:pt x="87536" y="29278"/>
                  </a:lnTo>
                  <a:lnTo>
                    <a:pt x="87619" y="29266"/>
                  </a:lnTo>
                  <a:lnTo>
                    <a:pt x="87548" y="29171"/>
                  </a:lnTo>
                  <a:cubicBezTo>
                    <a:pt x="87548" y="29135"/>
                    <a:pt x="87559" y="29100"/>
                    <a:pt x="87571" y="29064"/>
                  </a:cubicBezTo>
                  <a:lnTo>
                    <a:pt x="87631" y="29040"/>
                  </a:lnTo>
                  <a:lnTo>
                    <a:pt x="87631" y="28969"/>
                  </a:lnTo>
                  <a:lnTo>
                    <a:pt x="87548" y="28993"/>
                  </a:lnTo>
                  <a:lnTo>
                    <a:pt x="87452" y="28933"/>
                  </a:lnTo>
                  <a:lnTo>
                    <a:pt x="87369" y="28838"/>
                  </a:lnTo>
                  <a:cubicBezTo>
                    <a:pt x="87381" y="28802"/>
                    <a:pt x="87393" y="28778"/>
                    <a:pt x="87405" y="28754"/>
                  </a:cubicBezTo>
                  <a:lnTo>
                    <a:pt x="87500" y="28719"/>
                  </a:lnTo>
                  <a:cubicBezTo>
                    <a:pt x="87500" y="28695"/>
                    <a:pt x="87512" y="28671"/>
                    <a:pt x="87512" y="28647"/>
                  </a:cubicBezTo>
                  <a:cubicBezTo>
                    <a:pt x="87476" y="28588"/>
                    <a:pt x="87452" y="28528"/>
                    <a:pt x="87417" y="28469"/>
                  </a:cubicBezTo>
                  <a:lnTo>
                    <a:pt x="87321" y="28433"/>
                  </a:lnTo>
                  <a:lnTo>
                    <a:pt x="87250" y="28314"/>
                  </a:lnTo>
                  <a:lnTo>
                    <a:pt x="87333" y="28314"/>
                  </a:lnTo>
                  <a:cubicBezTo>
                    <a:pt x="87345" y="28290"/>
                    <a:pt x="87357" y="28266"/>
                    <a:pt x="87369" y="28242"/>
                  </a:cubicBezTo>
                  <a:lnTo>
                    <a:pt x="87464" y="28207"/>
                  </a:lnTo>
                  <a:lnTo>
                    <a:pt x="87405" y="28052"/>
                  </a:lnTo>
                  <a:lnTo>
                    <a:pt x="87345" y="28028"/>
                  </a:lnTo>
                  <a:lnTo>
                    <a:pt x="87286" y="27945"/>
                  </a:lnTo>
                  <a:lnTo>
                    <a:pt x="87202" y="27897"/>
                  </a:lnTo>
                  <a:cubicBezTo>
                    <a:pt x="87202" y="27873"/>
                    <a:pt x="87202" y="27850"/>
                    <a:pt x="87178" y="27826"/>
                  </a:cubicBezTo>
                  <a:lnTo>
                    <a:pt x="86952" y="27683"/>
                  </a:lnTo>
                  <a:lnTo>
                    <a:pt x="86917" y="27611"/>
                  </a:lnTo>
                  <a:lnTo>
                    <a:pt x="86762" y="27528"/>
                  </a:lnTo>
                  <a:lnTo>
                    <a:pt x="86702" y="27480"/>
                  </a:lnTo>
                  <a:lnTo>
                    <a:pt x="86666" y="27361"/>
                  </a:lnTo>
                  <a:lnTo>
                    <a:pt x="86595" y="27278"/>
                  </a:lnTo>
                  <a:lnTo>
                    <a:pt x="86464" y="27218"/>
                  </a:lnTo>
                  <a:lnTo>
                    <a:pt x="86357" y="27099"/>
                  </a:lnTo>
                  <a:lnTo>
                    <a:pt x="86202" y="27111"/>
                  </a:lnTo>
                  <a:lnTo>
                    <a:pt x="86083" y="27088"/>
                  </a:lnTo>
                  <a:lnTo>
                    <a:pt x="86012" y="27111"/>
                  </a:lnTo>
                  <a:lnTo>
                    <a:pt x="85940" y="27088"/>
                  </a:lnTo>
                  <a:lnTo>
                    <a:pt x="85916" y="27040"/>
                  </a:lnTo>
                  <a:lnTo>
                    <a:pt x="85940" y="27004"/>
                  </a:lnTo>
                  <a:lnTo>
                    <a:pt x="85845" y="26921"/>
                  </a:lnTo>
                  <a:lnTo>
                    <a:pt x="85726" y="26885"/>
                  </a:lnTo>
                  <a:lnTo>
                    <a:pt x="85726" y="27028"/>
                  </a:lnTo>
                  <a:lnTo>
                    <a:pt x="85797" y="27135"/>
                  </a:lnTo>
                  <a:lnTo>
                    <a:pt x="85726" y="27183"/>
                  </a:lnTo>
                  <a:cubicBezTo>
                    <a:pt x="85726" y="27242"/>
                    <a:pt x="85738" y="27290"/>
                    <a:pt x="85738" y="27338"/>
                  </a:cubicBezTo>
                  <a:lnTo>
                    <a:pt x="85654" y="27421"/>
                  </a:lnTo>
                  <a:lnTo>
                    <a:pt x="85559" y="27421"/>
                  </a:lnTo>
                  <a:cubicBezTo>
                    <a:pt x="85571" y="27385"/>
                    <a:pt x="85583" y="27361"/>
                    <a:pt x="85595" y="27326"/>
                  </a:cubicBezTo>
                  <a:lnTo>
                    <a:pt x="85654" y="27242"/>
                  </a:lnTo>
                  <a:lnTo>
                    <a:pt x="85619" y="27111"/>
                  </a:lnTo>
                  <a:lnTo>
                    <a:pt x="85559" y="27147"/>
                  </a:lnTo>
                  <a:lnTo>
                    <a:pt x="85559" y="27230"/>
                  </a:lnTo>
                  <a:lnTo>
                    <a:pt x="85464" y="27326"/>
                  </a:lnTo>
                  <a:lnTo>
                    <a:pt x="85297" y="27326"/>
                  </a:lnTo>
                  <a:lnTo>
                    <a:pt x="85023" y="27254"/>
                  </a:lnTo>
                  <a:lnTo>
                    <a:pt x="85000" y="27207"/>
                  </a:lnTo>
                  <a:lnTo>
                    <a:pt x="85119" y="27183"/>
                  </a:lnTo>
                  <a:lnTo>
                    <a:pt x="85190" y="27207"/>
                  </a:lnTo>
                  <a:cubicBezTo>
                    <a:pt x="85202" y="27171"/>
                    <a:pt x="85202" y="27135"/>
                    <a:pt x="85214" y="27099"/>
                  </a:cubicBezTo>
                  <a:lnTo>
                    <a:pt x="85297" y="27052"/>
                  </a:lnTo>
                  <a:lnTo>
                    <a:pt x="85357" y="27040"/>
                  </a:lnTo>
                  <a:lnTo>
                    <a:pt x="85226" y="26992"/>
                  </a:lnTo>
                  <a:lnTo>
                    <a:pt x="85142" y="27004"/>
                  </a:lnTo>
                  <a:cubicBezTo>
                    <a:pt x="85142" y="26980"/>
                    <a:pt x="85131" y="26968"/>
                    <a:pt x="85119" y="26945"/>
                  </a:cubicBezTo>
                  <a:lnTo>
                    <a:pt x="85035" y="26933"/>
                  </a:lnTo>
                  <a:lnTo>
                    <a:pt x="84952" y="26992"/>
                  </a:lnTo>
                  <a:lnTo>
                    <a:pt x="84869" y="26992"/>
                  </a:lnTo>
                  <a:lnTo>
                    <a:pt x="84833" y="26968"/>
                  </a:lnTo>
                  <a:lnTo>
                    <a:pt x="84726" y="27004"/>
                  </a:lnTo>
                  <a:cubicBezTo>
                    <a:pt x="84690" y="26957"/>
                    <a:pt x="84654" y="26921"/>
                    <a:pt x="84607" y="26873"/>
                  </a:cubicBezTo>
                  <a:lnTo>
                    <a:pt x="84666" y="26778"/>
                  </a:lnTo>
                  <a:lnTo>
                    <a:pt x="84666" y="26647"/>
                  </a:lnTo>
                  <a:lnTo>
                    <a:pt x="84583" y="26480"/>
                  </a:lnTo>
                  <a:lnTo>
                    <a:pt x="84654" y="26278"/>
                  </a:lnTo>
                  <a:lnTo>
                    <a:pt x="84511" y="26254"/>
                  </a:lnTo>
                  <a:lnTo>
                    <a:pt x="84464" y="26230"/>
                  </a:lnTo>
                  <a:lnTo>
                    <a:pt x="84345" y="26242"/>
                  </a:lnTo>
                  <a:lnTo>
                    <a:pt x="84250" y="26230"/>
                  </a:lnTo>
                  <a:lnTo>
                    <a:pt x="84083" y="26242"/>
                  </a:lnTo>
                  <a:lnTo>
                    <a:pt x="83964" y="26195"/>
                  </a:lnTo>
                  <a:lnTo>
                    <a:pt x="83880" y="26099"/>
                  </a:lnTo>
                  <a:lnTo>
                    <a:pt x="83761" y="26087"/>
                  </a:lnTo>
                  <a:lnTo>
                    <a:pt x="83666" y="26004"/>
                  </a:lnTo>
                  <a:cubicBezTo>
                    <a:pt x="83654" y="25968"/>
                    <a:pt x="83642" y="25945"/>
                    <a:pt x="83630" y="25909"/>
                  </a:cubicBezTo>
                  <a:lnTo>
                    <a:pt x="83714" y="25861"/>
                  </a:lnTo>
                  <a:lnTo>
                    <a:pt x="83785" y="25790"/>
                  </a:lnTo>
                  <a:lnTo>
                    <a:pt x="83940" y="25718"/>
                  </a:lnTo>
                  <a:lnTo>
                    <a:pt x="83964" y="25659"/>
                  </a:lnTo>
                  <a:lnTo>
                    <a:pt x="84166" y="25623"/>
                  </a:lnTo>
                  <a:cubicBezTo>
                    <a:pt x="84190" y="25587"/>
                    <a:pt x="84202" y="25540"/>
                    <a:pt x="84226" y="25504"/>
                  </a:cubicBezTo>
                  <a:lnTo>
                    <a:pt x="84440" y="25468"/>
                  </a:lnTo>
                  <a:lnTo>
                    <a:pt x="84488" y="25373"/>
                  </a:lnTo>
                  <a:lnTo>
                    <a:pt x="84547" y="25373"/>
                  </a:lnTo>
                  <a:lnTo>
                    <a:pt x="84547" y="25325"/>
                  </a:lnTo>
                  <a:lnTo>
                    <a:pt x="84690" y="25254"/>
                  </a:lnTo>
                  <a:cubicBezTo>
                    <a:pt x="84714" y="25230"/>
                    <a:pt x="84726" y="25206"/>
                    <a:pt x="84750" y="25183"/>
                  </a:cubicBezTo>
                  <a:lnTo>
                    <a:pt x="84869" y="25123"/>
                  </a:lnTo>
                  <a:lnTo>
                    <a:pt x="84845" y="25016"/>
                  </a:lnTo>
                  <a:lnTo>
                    <a:pt x="84904" y="24992"/>
                  </a:lnTo>
                  <a:cubicBezTo>
                    <a:pt x="84928" y="24944"/>
                    <a:pt x="84940" y="24897"/>
                    <a:pt x="84952" y="24837"/>
                  </a:cubicBezTo>
                  <a:cubicBezTo>
                    <a:pt x="85000" y="24790"/>
                    <a:pt x="85047" y="24730"/>
                    <a:pt x="85095" y="24682"/>
                  </a:cubicBezTo>
                  <a:lnTo>
                    <a:pt x="85142" y="24694"/>
                  </a:lnTo>
                  <a:lnTo>
                    <a:pt x="85226" y="24563"/>
                  </a:lnTo>
                  <a:lnTo>
                    <a:pt x="85333" y="24563"/>
                  </a:lnTo>
                  <a:lnTo>
                    <a:pt x="85333" y="24468"/>
                  </a:lnTo>
                  <a:lnTo>
                    <a:pt x="85547" y="24409"/>
                  </a:lnTo>
                  <a:lnTo>
                    <a:pt x="85607" y="24313"/>
                  </a:lnTo>
                  <a:lnTo>
                    <a:pt x="85738" y="24301"/>
                  </a:lnTo>
                  <a:lnTo>
                    <a:pt x="85726" y="24147"/>
                  </a:lnTo>
                  <a:lnTo>
                    <a:pt x="85797" y="24147"/>
                  </a:lnTo>
                  <a:cubicBezTo>
                    <a:pt x="85809" y="24111"/>
                    <a:pt x="85821" y="24087"/>
                    <a:pt x="85833" y="24051"/>
                  </a:cubicBezTo>
                  <a:lnTo>
                    <a:pt x="85916" y="24051"/>
                  </a:lnTo>
                  <a:lnTo>
                    <a:pt x="85976" y="24075"/>
                  </a:lnTo>
                  <a:lnTo>
                    <a:pt x="86000" y="23992"/>
                  </a:lnTo>
                  <a:cubicBezTo>
                    <a:pt x="85988" y="23968"/>
                    <a:pt x="85976" y="23944"/>
                    <a:pt x="85964" y="23920"/>
                  </a:cubicBezTo>
                  <a:cubicBezTo>
                    <a:pt x="85988" y="23861"/>
                    <a:pt x="86012" y="23813"/>
                    <a:pt x="86035" y="23766"/>
                  </a:cubicBezTo>
                  <a:lnTo>
                    <a:pt x="86035" y="23659"/>
                  </a:lnTo>
                  <a:cubicBezTo>
                    <a:pt x="86083" y="23635"/>
                    <a:pt x="86131" y="23599"/>
                    <a:pt x="86166" y="23563"/>
                  </a:cubicBezTo>
                  <a:lnTo>
                    <a:pt x="86405" y="23504"/>
                  </a:lnTo>
                  <a:cubicBezTo>
                    <a:pt x="86428" y="23456"/>
                    <a:pt x="86464" y="23420"/>
                    <a:pt x="86500" y="23373"/>
                  </a:cubicBezTo>
                  <a:cubicBezTo>
                    <a:pt x="86464" y="23301"/>
                    <a:pt x="86428" y="23230"/>
                    <a:pt x="86405" y="23170"/>
                  </a:cubicBezTo>
                  <a:cubicBezTo>
                    <a:pt x="86416" y="23135"/>
                    <a:pt x="86440" y="23111"/>
                    <a:pt x="86452" y="23087"/>
                  </a:cubicBezTo>
                  <a:lnTo>
                    <a:pt x="86595" y="23063"/>
                  </a:lnTo>
                  <a:lnTo>
                    <a:pt x="86666" y="22992"/>
                  </a:lnTo>
                  <a:lnTo>
                    <a:pt x="86917" y="22968"/>
                  </a:lnTo>
                  <a:cubicBezTo>
                    <a:pt x="86940" y="22944"/>
                    <a:pt x="86964" y="22920"/>
                    <a:pt x="86988" y="22908"/>
                  </a:cubicBezTo>
                  <a:lnTo>
                    <a:pt x="87059" y="22932"/>
                  </a:lnTo>
                  <a:lnTo>
                    <a:pt x="87119" y="23016"/>
                  </a:lnTo>
                  <a:lnTo>
                    <a:pt x="87262" y="23039"/>
                  </a:lnTo>
                  <a:lnTo>
                    <a:pt x="87512" y="23016"/>
                  </a:lnTo>
                  <a:lnTo>
                    <a:pt x="87690" y="23075"/>
                  </a:lnTo>
                  <a:lnTo>
                    <a:pt x="87893" y="23075"/>
                  </a:lnTo>
                  <a:lnTo>
                    <a:pt x="88012" y="23123"/>
                  </a:lnTo>
                  <a:lnTo>
                    <a:pt x="88167" y="23123"/>
                  </a:lnTo>
                  <a:lnTo>
                    <a:pt x="88274" y="23158"/>
                  </a:lnTo>
                  <a:lnTo>
                    <a:pt x="88381" y="23194"/>
                  </a:lnTo>
                  <a:lnTo>
                    <a:pt x="88452" y="23158"/>
                  </a:lnTo>
                  <a:lnTo>
                    <a:pt x="88548" y="23230"/>
                  </a:lnTo>
                  <a:lnTo>
                    <a:pt x="88464" y="23301"/>
                  </a:lnTo>
                  <a:lnTo>
                    <a:pt x="88536" y="23349"/>
                  </a:lnTo>
                  <a:lnTo>
                    <a:pt x="88619" y="23456"/>
                  </a:lnTo>
                  <a:lnTo>
                    <a:pt x="88714" y="23408"/>
                  </a:lnTo>
                  <a:lnTo>
                    <a:pt x="88833" y="23397"/>
                  </a:lnTo>
                  <a:cubicBezTo>
                    <a:pt x="88786" y="23337"/>
                    <a:pt x="88738" y="23289"/>
                    <a:pt x="88691" y="23242"/>
                  </a:cubicBezTo>
                  <a:cubicBezTo>
                    <a:pt x="88691" y="23230"/>
                    <a:pt x="88702" y="23218"/>
                    <a:pt x="88702" y="23206"/>
                  </a:cubicBezTo>
                  <a:lnTo>
                    <a:pt x="88845" y="23206"/>
                  </a:lnTo>
                  <a:lnTo>
                    <a:pt x="89072" y="23313"/>
                  </a:lnTo>
                  <a:lnTo>
                    <a:pt x="89191" y="23313"/>
                  </a:lnTo>
                  <a:lnTo>
                    <a:pt x="89429" y="23408"/>
                  </a:lnTo>
                  <a:cubicBezTo>
                    <a:pt x="89429" y="23432"/>
                    <a:pt x="89453" y="23456"/>
                    <a:pt x="89453" y="23480"/>
                  </a:cubicBezTo>
                  <a:lnTo>
                    <a:pt x="89512" y="23504"/>
                  </a:lnTo>
                  <a:lnTo>
                    <a:pt x="89595" y="23492"/>
                  </a:lnTo>
                  <a:lnTo>
                    <a:pt x="89691" y="23528"/>
                  </a:lnTo>
                  <a:cubicBezTo>
                    <a:pt x="89691" y="23504"/>
                    <a:pt x="89691" y="23480"/>
                    <a:pt x="89679" y="23456"/>
                  </a:cubicBezTo>
                  <a:lnTo>
                    <a:pt x="89774" y="23456"/>
                  </a:lnTo>
                  <a:lnTo>
                    <a:pt x="89965" y="23539"/>
                  </a:lnTo>
                  <a:cubicBezTo>
                    <a:pt x="89976" y="23563"/>
                    <a:pt x="90000" y="23599"/>
                    <a:pt x="90024" y="23623"/>
                  </a:cubicBezTo>
                  <a:lnTo>
                    <a:pt x="90274" y="23659"/>
                  </a:lnTo>
                  <a:cubicBezTo>
                    <a:pt x="90286" y="23635"/>
                    <a:pt x="90286" y="23623"/>
                    <a:pt x="90298" y="23599"/>
                  </a:cubicBezTo>
                  <a:lnTo>
                    <a:pt x="90238" y="23551"/>
                  </a:lnTo>
                  <a:lnTo>
                    <a:pt x="90179" y="23551"/>
                  </a:lnTo>
                  <a:lnTo>
                    <a:pt x="90048" y="23444"/>
                  </a:lnTo>
                  <a:lnTo>
                    <a:pt x="90179" y="23385"/>
                  </a:lnTo>
                  <a:lnTo>
                    <a:pt x="90179" y="23456"/>
                  </a:lnTo>
                  <a:lnTo>
                    <a:pt x="90369" y="23480"/>
                  </a:lnTo>
                  <a:lnTo>
                    <a:pt x="90369" y="23480"/>
                  </a:lnTo>
                  <a:lnTo>
                    <a:pt x="90238" y="23349"/>
                  </a:lnTo>
                  <a:lnTo>
                    <a:pt x="90262" y="23301"/>
                  </a:lnTo>
                  <a:lnTo>
                    <a:pt x="90346" y="23337"/>
                  </a:lnTo>
                  <a:lnTo>
                    <a:pt x="90548" y="23278"/>
                  </a:lnTo>
                  <a:lnTo>
                    <a:pt x="90727" y="23349"/>
                  </a:lnTo>
                  <a:lnTo>
                    <a:pt x="90798" y="23420"/>
                  </a:lnTo>
                  <a:lnTo>
                    <a:pt x="90905" y="23420"/>
                  </a:lnTo>
                  <a:lnTo>
                    <a:pt x="91108" y="23539"/>
                  </a:lnTo>
                  <a:lnTo>
                    <a:pt x="91274" y="23599"/>
                  </a:lnTo>
                  <a:cubicBezTo>
                    <a:pt x="91262" y="23611"/>
                    <a:pt x="91250" y="23623"/>
                    <a:pt x="91238" y="23623"/>
                  </a:cubicBezTo>
                  <a:lnTo>
                    <a:pt x="91310" y="23694"/>
                  </a:lnTo>
                  <a:lnTo>
                    <a:pt x="91393" y="23706"/>
                  </a:lnTo>
                  <a:lnTo>
                    <a:pt x="91358" y="23635"/>
                  </a:lnTo>
                  <a:lnTo>
                    <a:pt x="91548" y="23694"/>
                  </a:lnTo>
                  <a:lnTo>
                    <a:pt x="91703" y="23789"/>
                  </a:lnTo>
                  <a:lnTo>
                    <a:pt x="91810" y="23837"/>
                  </a:lnTo>
                  <a:lnTo>
                    <a:pt x="91905" y="23932"/>
                  </a:lnTo>
                  <a:cubicBezTo>
                    <a:pt x="91905" y="23944"/>
                    <a:pt x="91905" y="23956"/>
                    <a:pt x="91905" y="23968"/>
                  </a:cubicBezTo>
                  <a:lnTo>
                    <a:pt x="92060" y="24051"/>
                  </a:lnTo>
                  <a:lnTo>
                    <a:pt x="92179" y="24028"/>
                  </a:lnTo>
                  <a:lnTo>
                    <a:pt x="92274" y="24075"/>
                  </a:lnTo>
                  <a:lnTo>
                    <a:pt x="92274" y="24135"/>
                  </a:lnTo>
                  <a:lnTo>
                    <a:pt x="92024" y="24147"/>
                  </a:lnTo>
                  <a:lnTo>
                    <a:pt x="91834" y="24075"/>
                  </a:lnTo>
                  <a:lnTo>
                    <a:pt x="91774" y="24099"/>
                  </a:lnTo>
                  <a:lnTo>
                    <a:pt x="91762" y="24182"/>
                  </a:lnTo>
                  <a:lnTo>
                    <a:pt x="91655" y="24135"/>
                  </a:lnTo>
                  <a:lnTo>
                    <a:pt x="91608" y="24159"/>
                  </a:lnTo>
                  <a:lnTo>
                    <a:pt x="91655" y="24206"/>
                  </a:lnTo>
                  <a:lnTo>
                    <a:pt x="91750" y="24242"/>
                  </a:lnTo>
                  <a:cubicBezTo>
                    <a:pt x="91786" y="24301"/>
                    <a:pt x="91810" y="24373"/>
                    <a:pt x="91846" y="24444"/>
                  </a:cubicBezTo>
                  <a:lnTo>
                    <a:pt x="91917" y="24421"/>
                  </a:lnTo>
                  <a:lnTo>
                    <a:pt x="92108" y="24456"/>
                  </a:lnTo>
                  <a:lnTo>
                    <a:pt x="92215" y="24432"/>
                  </a:lnTo>
                  <a:lnTo>
                    <a:pt x="92203" y="24385"/>
                  </a:lnTo>
                  <a:lnTo>
                    <a:pt x="92334" y="24397"/>
                  </a:lnTo>
                  <a:lnTo>
                    <a:pt x="92286" y="24278"/>
                  </a:lnTo>
                  <a:lnTo>
                    <a:pt x="92286" y="24278"/>
                  </a:lnTo>
                  <a:lnTo>
                    <a:pt x="92358" y="24313"/>
                  </a:lnTo>
                  <a:lnTo>
                    <a:pt x="92465" y="24456"/>
                  </a:lnTo>
                  <a:lnTo>
                    <a:pt x="92548" y="24504"/>
                  </a:lnTo>
                  <a:lnTo>
                    <a:pt x="92620" y="24480"/>
                  </a:lnTo>
                  <a:lnTo>
                    <a:pt x="92584" y="24421"/>
                  </a:lnTo>
                  <a:lnTo>
                    <a:pt x="92679" y="24421"/>
                  </a:lnTo>
                  <a:lnTo>
                    <a:pt x="92762" y="24397"/>
                  </a:lnTo>
                  <a:lnTo>
                    <a:pt x="92798" y="24409"/>
                  </a:lnTo>
                  <a:cubicBezTo>
                    <a:pt x="92810" y="24385"/>
                    <a:pt x="92810" y="24373"/>
                    <a:pt x="92834" y="24349"/>
                  </a:cubicBezTo>
                  <a:lnTo>
                    <a:pt x="92834" y="24290"/>
                  </a:lnTo>
                  <a:lnTo>
                    <a:pt x="92917" y="24301"/>
                  </a:lnTo>
                  <a:lnTo>
                    <a:pt x="92977" y="24361"/>
                  </a:lnTo>
                  <a:lnTo>
                    <a:pt x="93072" y="24361"/>
                  </a:lnTo>
                  <a:lnTo>
                    <a:pt x="93120" y="24421"/>
                  </a:lnTo>
                  <a:lnTo>
                    <a:pt x="93108" y="24480"/>
                  </a:lnTo>
                  <a:lnTo>
                    <a:pt x="93179" y="24540"/>
                  </a:lnTo>
                  <a:lnTo>
                    <a:pt x="93382" y="24516"/>
                  </a:lnTo>
                  <a:lnTo>
                    <a:pt x="93322" y="24444"/>
                  </a:lnTo>
                  <a:lnTo>
                    <a:pt x="93346" y="24421"/>
                  </a:lnTo>
                  <a:lnTo>
                    <a:pt x="93453" y="24421"/>
                  </a:lnTo>
                  <a:lnTo>
                    <a:pt x="93536" y="24480"/>
                  </a:lnTo>
                  <a:lnTo>
                    <a:pt x="93620" y="24480"/>
                  </a:lnTo>
                  <a:lnTo>
                    <a:pt x="93691" y="24516"/>
                  </a:lnTo>
                  <a:lnTo>
                    <a:pt x="93739" y="24492"/>
                  </a:lnTo>
                  <a:lnTo>
                    <a:pt x="93667" y="24373"/>
                  </a:lnTo>
                  <a:lnTo>
                    <a:pt x="93691" y="24361"/>
                  </a:lnTo>
                  <a:cubicBezTo>
                    <a:pt x="93691" y="24337"/>
                    <a:pt x="93691" y="24325"/>
                    <a:pt x="93703" y="24313"/>
                  </a:cubicBezTo>
                  <a:lnTo>
                    <a:pt x="93596" y="24230"/>
                  </a:lnTo>
                  <a:lnTo>
                    <a:pt x="93536" y="24182"/>
                  </a:lnTo>
                  <a:lnTo>
                    <a:pt x="93513" y="24194"/>
                  </a:lnTo>
                  <a:cubicBezTo>
                    <a:pt x="93513" y="24194"/>
                    <a:pt x="93513" y="24206"/>
                    <a:pt x="93513" y="24218"/>
                  </a:cubicBezTo>
                  <a:lnTo>
                    <a:pt x="93453" y="24194"/>
                  </a:lnTo>
                  <a:lnTo>
                    <a:pt x="93358" y="24123"/>
                  </a:lnTo>
                  <a:lnTo>
                    <a:pt x="93322" y="24123"/>
                  </a:lnTo>
                  <a:lnTo>
                    <a:pt x="93322" y="24159"/>
                  </a:lnTo>
                  <a:lnTo>
                    <a:pt x="93203" y="24111"/>
                  </a:lnTo>
                  <a:lnTo>
                    <a:pt x="93143" y="24123"/>
                  </a:lnTo>
                  <a:lnTo>
                    <a:pt x="93072" y="24051"/>
                  </a:lnTo>
                  <a:lnTo>
                    <a:pt x="93132" y="24004"/>
                  </a:lnTo>
                  <a:lnTo>
                    <a:pt x="93191" y="24004"/>
                  </a:lnTo>
                  <a:lnTo>
                    <a:pt x="93084" y="23801"/>
                  </a:lnTo>
                  <a:lnTo>
                    <a:pt x="93203" y="23789"/>
                  </a:lnTo>
                  <a:lnTo>
                    <a:pt x="93132" y="23635"/>
                  </a:lnTo>
                  <a:lnTo>
                    <a:pt x="93251" y="23528"/>
                  </a:lnTo>
                  <a:cubicBezTo>
                    <a:pt x="93263" y="23504"/>
                    <a:pt x="93274" y="23480"/>
                    <a:pt x="93286" y="23456"/>
                  </a:cubicBezTo>
                  <a:lnTo>
                    <a:pt x="93405" y="23420"/>
                  </a:lnTo>
                  <a:lnTo>
                    <a:pt x="93465" y="23301"/>
                  </a:lnTo>
                  <a:lnTo>
                    <a:pt x="93620" y="23278"/>
                  </a:lnTo>
                  <a:lnTo>
                    <a:pt x="93644" y="23194"/>
                  </a:lnTo>
                  <a:lnTo>
                    <a:pt x="93620" y="23158"/>
                  </a:lnTo>
                  <a:lnTo>
                    <a:pt x="93751" y="23182"/>
                  </a:lnTo>
                  <a:lnTo>
                    <a:pt x="93751" y="23182"/>
                  </a:lnTo>
                  <a:lnTo>
                    <a:pt x="93644" y="23016"/>
                  </a:lnTo>
                  <a:cubicBezTo>
                    <a:pt x="93703" y="22944"/>
                    <a:pt x="93763" y="22861"/>
                    <a:pt x="93822" y="22777"/>
                  </a:cubicBezTo>
                  <a:lnTo>
                    <a:pt x="93941" y="22766"/>
                  </a:lnTo>
                  <a:lnTo>
                    <a:pt x="93870" y="22611"/>
                  </a:lnTo>
                  <a:cubicBezTo>
                    <a:pt x="93870" y="22575"/>
                    <a:pt x="93882" y="22539"/>
                    <a:pt x="93882" y="22504"/>
                  </a:cubicBezTo>
                  <a:lnTo>
                    <a:pt x="93822" y="22444"/>
                  </a:lnTo>
                  <a:cubicBezTo>
                    <a:pt x="93822" y="22432"/>
                    <a:pt x="93834" y="22420"/>
                    <a:pt x="93846" y="22408"/>
                  </a:cubicBezTo>
                  <a:lnTo>
                    <a:pt x="93977" y="22408"/>
                  </a:lnTo>
                  <a:cubicBezTo>
                    <a:pt x="93977" y="22373"/>
                    <a:pt x="93989" y="22337"/>
                    <a:pt x="94001" y="22301"/>
                  </a:cubicBezTo>
                  <a:lnTo>
                    <a:pt x="94084" y="22301"/>
                  </a:lnTo>
                  <a:lnTo>
                    <a:pt x="94275" y="22218"/>
                  </a:lnTo>
                  <a:lnTo>
                    <a:pt x="94417" y="22289"/>
                  </a:lnTo>
                  <a:lnTo>
                    <a:pt x="94501" y="22289"/>
                  </a:lnTo>
                  <a:cubicBezTo>
                    <a:pt x="94525" y="22301"/>
                    <a:pt x="94548" y="22325"/>
                    <a:pt x="94584" y="22337"/>
                  </a:cubicBezTo>
                  <a:lnTo>
                    <a:pt x="94667" y="22313"/>
                  </a:lnTo>
                  <a:lnTo>
                    <a:pt x="94894" y="22385"/>
                  </a:lnTo>
                  <a:lnTo>
                    <a:pt x="94929" y="22361"/>
                  </a:lnTo>
                  <a:lnTo>
                    <a:pt x="95025" y="22385"/>
                  </a:lnTo>
                  <a:lnTo>
                    <a:pt x="95084" y="22325"/>
                  </a:lnTo>
                  <a:lnTo>
                    <a:pt x="95132" y="22337"/>
                  </a:lnTo>
                  <a:lnTo>
                    <a:pt x="95191" y="22337"/>
                  </a:lnTo>
                  <a:lnTo>
                    <a:pt x="95334" y="22396"/>
                  </a:lnTo>
                  <a:lnTo>
                    <a:pt x="95334" y="22468"/>
                  </a:lnTo>
                  <a:lnTo>
                    <a:pt x="95406" y="22468"/>
                  </a:lnTo>
                  <a:lnTo>
                    <a:pt x="95441" y="22492"/>
                  </a:lnTo>
                  <a:cubicBezTo>
                    <a:pt x="95453" y="22539"/>
                    <a:pt x="95465" y="22575"/>
                    <a:pt x="95477" y="22623"/>
                  </a:cubicBezTo>
                  <a:lnTo>
                    <a:pt x="95525" y="22635"/>
                  </a:lnTo>
                  <a:lnTo>
                    <a:pt x="95656" y="22599"/>
                  </a:lnTo>
                  <a:cubicBezTo>
                    <a:pt x="95668" y="22563"/>
                    <a:pt x="95680" y="22539"/>
                    <a:pt x="95680" y="22504"/>
                  </a:cubicBezTo>
                  <a:lnTo>
                    <a:pt x="95775" y="22516"/>
                  </a:lnTo>
                  <a:lnTo>
                    <a:pt x="95834" y="22444"/>
                  </a:lnTo>
                  <a:lnTo>
                    <a:pt x="95894" y="22456"/>
                  </a:lnTo>
                  <a:lnTo>
                    <a:pt x="95894" y="22527"/>
                  </a:lnTo>
                  <a:lnTo>
                    <a:pt x="96001" y="22635"/>
                  </a:lnTo>
                  <a:cubicBezTo>
                    <a:pt x="95989" y="22670"/>
                    <a:pt x="95977" y="22706"/>
                    <a:pt x="95965" y="22730"/>
                  </a:cubicBezTo>
                  <a:lnTo>
                    <a:pt x="95918" y="22754"/>
                  </a:lnTo>
                  <a:cubicBezTo>
                    <a:pt x="95930" y="22766"/>
                    <a:pt x="95941" y="22789"/>
                    <a:pt x="95953" y="22813"/>
                  </a:cubicBezTo>
                  <a:cubicBezTo>
                    <a:pt x="95965" y="22837"/>
                    <a:pt x="95953" y="22873"/>
                    <a:pt x="95965" y="22897"/>
                  </a:cubicBezTo>
                  <a:lnTo>
                    <a:pt x="95858" y="22920"/>
                  </a:lnTo>
                  <a:lnTo>
                    <a:pt x="95906" y="22956"/>
                  </a:lnTo>
                  <a:lnTo>
                    <a:pt x="95906" y="23051"/>
                  </a:lnTo>
                  <a:cubicBezTo>
                    <a:pt x="95894" y="23051"/>
                    <a:pt x="95882" y="23051"/>
                    <a:pt x="95870" y="23039"/>
                  </a:cubicBezTo>
                  <a:cubicBezTo>
                    <a:pt x="95858" y="23063"/>
                    <a:pt x="95846" y="23087"/>
                    <a:pt x="95834" y="23099"/>
                  </a:cubicBezTo>
                  <a:cubicBezTo>
                    <a:pt x="95834" y="23123"/>
                    <a:pt x="95858" y="23135"/>
                    <a:pt x="95858" y="23147"/>
                  </a:cubicBezTo>
                  <a:lnTo>
                    <a:pt x="95787" y="23170"/>
                  </a:lnTo>
                  <a:lnTo>
                    <a:pt x="95739" y="23194"/>
                  </a:lnTo>
                  <a:cubicBezTo>
                    <a:pt x="95739" y="23206"/>
                    <a:pt x="95751" y="23230"/>
                    <a:pt x="95763" y="23242"/>
                  </a:cubicBezTo>
                  <a:lnTo>
                    <a:pt x="95894" y="23218"/>
                  </a:lnTo>
                  <a:lnTo>
                    <a:pt x="95918" y="23289"/>
                  </a:lnTo>
                  <a:lnTo>
                    <a:pt x="96025" y="23361"/>
                  </a:lnTo>
                  <a:lnTo>
                    <a:pt x="95989" y="23504"/>
                  </a:lnTo>
                  <a:lnTo>
                    <a:pt x="96061" y="23504"/>
                  </a:lnTo>
                  <a:lnTo>
                    <a:pt x="96096" y="23444"/>
                  </a:lnTo>
                  <a:lnTo>
                    <a:pt x="96227" y="23432"/>
                  </a:lnTo>
                  <a:lnTo>
                    <a:pt x="96311" y="23468"/>
                  </a:lnTo>
                  <a:cubicBezTo>
                    <a:pt x="96322" y="23492"/>
                    <a:pt x="96334" y="23516"/>
                    <a:pt x="96334" y="23528"/>
                  </a:cubicBezTo>
                  <a:lnTo>
                    <a:pt x="96191" y="23599"/>
                  </a:lnTo>
                  <a:lnTo>
                    <a:pt x="96275" y="23706"/>
                  </a:lnTo>
                  <a:lnTo>
                    <a:pt x="96275" y="23801"/>
                  </a:lnTo>
                  <a:lnTo>
                    <a:pt x="96394" y="23718"/>
                  </a:lnTo>
                  <a:lnTo>
                    <a:pt x="96501" y="23718"/>
                  </a:lnTo>
                  <a:cubicBezTo>
                    <a:pt x="96501" y="23706"/>
                    <a:pt x="96513" y="23694"/>
                    <a:pt x="96525" y="23682"/>
                  </a:cubicBezTo>
                  <a:lnTo>
                    <a:pt x="96584" y="23647"/>
                  </a:lnTo>
                  <a:lnTo>
                    <a:pt x="96680" y="23468"/>
                  </a:lnTo>
                  <a:lnTo>
                    <a:pt x="96775" y="23444"/>
                  </a:lnTo>
                  <a:lnTo>
                    <a:pt x="96715" y="23361"/>
                  </a:lnTo>
                  <a:lnTo>
                    <a:pt x="96846" y="23349"/>
                  </a:lnTo>
                  <a:lnTo>
                    <a:pt x="96870" y="23289"/>
                  </a:lnTo>
                  <a:lnTo>
                    <a:pt x="96846" y="23254"/>
                  </a:lnTo>
                  <a:cubicBezTo>
                    <a:pt x="96846" y="23242"/>
                    <a:pt x="96846" y="23242"/>
                    <a:pt x="96858" y="23230"/>
                  </a:cubicBezTo>
                  <a:lnTo>
                    <a:pt x="96906" y="23230"/>
                  </a:lnTo>
                  <a:lnTo>
                    <a:pt x="96989" y="23135"/>
                  </a:lnTo>
                  <a:lnTo>
                    <a:pt x="96942" y="23051"/>
                  </a:lnTo>
                  <a:lnTo>
                    <a:pt x="97049" y="22968"/>
                  </a:lnTo>
                  <a:lnTo>
                    <a:pt x="97168" y="22968"/>
                  </a:lnTo>
                  <a:lnTo>
                    <a:pt x="97346" y="23016"/>
                  </a:lnTo>
                  <a:cubicBezTo>
                    <a:pt x="97346" y="23039"/>
                    <a:pt x="97358" y="23063"/>
                    <a:pt x="97358" y="23087"/>
                  </a:cubicBezTo>
                  <a:lnTo>
                    <a:pt x="97430" y="23170"/>
                  </a:lnTo>
                  <a:lnTo>
                    <a:pt x="97501" y="23147"/>
                  </a:lnTo>
                  <a:lnTo>
                    <a:pt x="97442" y="23063"/>
                  </a:lnTo>
                  <a:lnTo>
                    <a:pt x="97501" y="22992"/>
                  </a:lnTo>
                  <a:lnTo>
                    <a:pt x="97346" y="22873"/>
                  </a:lnTo>
                  <a:lnTo>
                    <a:pt x="97346" y="22694"/>
                  </a:lnTo>
                  <a:lnTo>
                    <a:pt x="97287" y="22623"/>
                  </a:lnTo>
                  <a:lnTo>
                    <a:pt x="97299" y="22587"/>
                  </a:lnTo>
                  <a:lnTo>
                    <a:pt x="97204" y="22480"/>
                  </a:lnTo>
                  <a:lnTo>
                    <a:pt x="97215" y="22361"/>
                  </a:lnTo>
                  <a:lnTo>
                    <a:pt x="97275" y="22349"/>
                  </a:lnTo>
                  <a:lnTo>
                    <a:pt x="97275" y="22254"/>
                  </a:lnTo>
                  <a:cubicBezTo>
                    <a:pt x="97239" y="22218"/>
                    <a:pt x="97204" y="22170"/>
                    <a:pt x="97168" y="22135"/>
                  </a:cubicBezTo>
                  <a:lnTo>
                    <a:pt x="97215" y="22075"/>
                  </a:lnTo>
                  <a:lnTo>
                    <a:pt x="97180" y="22015"/>
                  </a:lnTo>
                  <a:lnTo>
                    <a:pt x="97370" y="21992"/>
                  </a:lnTo>
                  <a:lnTo>
                    <a:pt x="97501" y="22039"/>
                  </a:lnTo>
                  <a:lnTo>
                    <a:pt x="97656" y="22004"/>
                  </a:lnTo>
                  <a:lnTo>
                    <a:pt x="97799" y="22075"/>
                  </a:lnTo>
                  <a:lnTo>
                    <a:pt x="97870" y="22063"/>
                  </a:lnTo>
                  <a:lnTo>
                    <a:pt x="98001" y="22230"/>
                  </a:lnTo>
                  <a:lnTo>
                    <a:pt x="98168" y="22289"/>
                  </a:lnTo>
                  <a:lnTo>
                    <a:pt x="98227" y="22337"/>
                  </a:lnTo>
                  <a:lnTo>
                    <a:pt x="98347" y="22408"/>
                  </a:lnTo>
                  <a:lnTo>
                    <a:pt x="98430" y="22420"/>
                  </a:lnTo>
                  <a:lnTo>
                    <a:pt x="98251" y="22408"/>
                  </a:lnTo>
                  <a:lnTo>
                    <a:pt x="98251" y="22408"/>
                  </a:lnTo>
                  <a:lnTo>
                    <a:pt x="98311" y="22480"/>
                  </a:lnTo>
                  <a:lnTo>
                    <a:pt x="98180" y="22456"/>
                  </a:lnTo>
                  <a:lnTo>
                    <a:pt x="98037" y="22373"/>
                  </a:lnTo>
                  <a:lnTo>
                    <a:pt x="97835" y="22408"/>
                  </a:lnTo>
                  <a:cubicBezTo>
                    <a:pt x="97823" y="22432"/>
                    <a:pt x="97811" y="22444"/>
                    <a:pt x="97799" y="22468"/>
                  </a:cubicBezTo>
                  <a:cubicBezTo>
                    <a:pt x="97787" y="22480"/>
                    <a:pt x="97811" y="22539"/>
                    <a:pt x="97823" y="22587"/>
                  </a:cubicBezTo>
                  <a:cubicBezTo>
                    <a:pt x="97823" y="22623"/>
                    <a:pt x="97799" y="22635"/>
                    <a:pt x="97799" y="22670"/>
                  </a:cubicBezTo>
                  <a:cubicBezTo>
                    <a:pt x="97811" y="22694"/>
                    <a:pt x="97835" y="22718"/>
                    <a:pt x="97846" y="22742"/>
                  </a:cubicBezTo>
                  <a:lnTo>
                    <a:pt x="97846" y="22801"/>
                  </a:lnTo>
                  <a:lnTo>
                    <a:pt x="97942" y="22956"/>
                  </a:lnTo>
                  <a:cubicBezTo>
                    <a:pt x="97942" y="22968"/>
                    <a:pt x="97942" y="22980"/>
                    <a:pt x="97930" y="22992"/>
                  </a:cubicBezTo>
                  <a:lnTo>
                    <a:pt x="97942" y="23004"/>
                  </a:lnTo>
                  <a:lnTo>
                    <a:pt x="97906" y="23027"/>
                  </a:lnTo>
                  <a:lnTo>
                    <a:pt x="98013" y="23111"/>
                  </a:lnTo>
                  <a:lnTo>
                    <a:pt x="98013" y="23218"/>
                  </a:lnTo>
                  <a:lnTo>
                    <a:pt x="97989" y="23254"/>
                  </a:lnTo>
                  <a:lnTo>
                    <a:pt x="97918" y="23278"/>
                  </a:lnTo>
                  <a:cubicBezTo>
                    <a:pt x="97906" y="23337"/>
                    <a:pt x="97894" y="23397"/>
                    <a:pt x="97870" y="23456"/>
                  </a:cubicBezTo>
                  <a:lnTo>
                    <a:pt x="97906" y="23492"/>
                  </a:lnTo>
                  <a:lnTo>
                    <a:pt x="97977" y="23456"/>
                  </a:lnTo>
                  <a:lnTo>
                    <a:pt x="98013" y="23480"/>
                  </a:lnTo>
                  <a:lnTo>
                    <a:pt x="98049" y="23587"/>
                  </a:lnTo>
                  <a:cubicBezTo>
                    <a:pt x="98061" y="23611"/>
                    <a:pt x="98073" y="23635"/>
                    <a:pt x="98073" y="23647"/>
                  </a:cubicBezTo>
                  <a:cubicBezTo>
                    <a:pt x="98037" y="23682"/>
                    <a:pt x="97989" y="23706"/>
                    <a:pt x="97954" y="23730"/>
                  </a:cubicBezTo>
                  <a:lnTo>
                    <a:pt x="97882" y="23885"/>
                  </a:lnTo>
                  <a:cubicBezTo>
                    <a:pt x="97906" y="23909"/>
                    <a:pt x="97930" y="23944"/>
                    <a:pt x="97954" y="23968"/>
                  </a:cubicBezTo>
                  <a:lnTo>
                    <a:pt x="98049" y="23968"/>
                  </a:lnTo>
                  <a:lnTo>
                    <a:pt x="98156" y="24028"/>
                  </a:lnTo>
                  <a:cubicBezTo>
                    <a:pt x="98156" y="24040"/>
                    <a:pt x="98168" y="24051"/>
                    <a:pt x="98180" y="24063"/>
                  </a:cubicBezTo>
                  <a:lnTo>
                    <a:pt x="98132" y="24111"/>
                  </a:lnTo>
                  <a:lnTo>
                    <a:pt x="98061" y="24075"/>
                  </a:lnTo>
                  <a:lnTo>
                    <a:pt x="97918" y="24075"/>
                  </a:lnTo>
                  <a:lnTo>
                    <a:pt x="97882" y="24051"/>
                  </a:lnTo>
                  <a:lnTo>
                    <a:pt x="97692" y="24087"/>
                  </a:lnTo>
                  <a:lnTo>
                    <a:pt x="97644" y="24147"/>
                  </a:lnTo>
                  <a:lnTo>
                    <a:pt x="97489" y="24147"/>
                  </a:lnTo>
                  <a:lnTo>
                    <a:pt x="97442" y="24170"/>
                  </a:lnTo>
                  <a:lnTo>
                    <a:pt x="97334" y="24159"/>
                  </a:lnTo>
                  <a:cubicBezTo>
                    <a:pt x="97323" y="24182"/>
                    <a:pt x="97311" y="24194"/>
                    <a:pt x="97299" y="24218"/>
                  </a:cubicBezTo>
                  <a:lnTo>
                    <a:pt x="97204" y="24254"/>
                  </a:lnTo>
                  <a:lnTo>
                    <a:pt x="97204" y="24361"/>
                  </a:lnTo>
                  <a:lnTo>
                    <a:pt x="97299" y="24385"/>
                  </a:lnTo>
                  <a:cubicBezTo>
                    <a:pt x="97275" y="24421"/>
                    <a:pt x="97263" y="24444"/>
                    <a:pt x="97239" y="24480"/>
                  </a:cubicBezTo>
                  <a:lnTo>
                    <a:pt x="97084" y="24551"/>
                  </a:lnTo>
                  <a:lnTo>
                    <a:pt x="97084" y="24611"/>
                  </a:lnTo>
                  <a:lnTo>
                    <a:pt x="97144" y="24659"/>
                  </a:lnTo>
                  <a:lnTo>
                    <a:pt x="97025" y="24813"/>
                  </a:lnTo>
                  <a:cubicBezTo>
                    <a:pt x="97025" y="24861"/>
                    <a:pt x="97013" y="24897"/>
                    <a:pt x="97013" y="24944"/>
                  </a:cubicBezTo>
                  <a:lnTo>
                    <a:pt x="96930" y="24980"/>
                  </a:lnTo>
                  <a:lnTo>
                    <a:pt x="96787" y="24956"/>
                  </a:lnTo>
                  <a:lnTo>
                    <a:pt x="96727" y="25016"/>
                  </a:lnTo>
                  <a:cubicBezTo>
                    <a:pt x="96739" y="25040"/>
                    <a:pt x="96763" y="25052"/>
                    <a:pt x="96775" y="25063"/>
                  </a:cubicBezTo>
                  <a:lnTo>
                    <a:pt x="96680" y="25206"/>
                  </a:lnTo>
                  <a:lnTo>
                    <a:pt x="96620" y="25218"/>
                  </a:lnTo>
                  <a:lnTo>
                    <a:pt x="96620" y="25290"/>
                  </a:lnTo>
                  <a:lnTo>
                    <a:pt x="96703" y="25409"/>
                  </a:lnTo>
                  <a:lnTo>
                    <a:pt x="96608" y="25361"/>
                  </a:lnTo>
                  <a:lnTo>
                    <a:pt x="96513" y="25468"/>
                  </a:lnTo>
                  <a:cubicBezTo>
                    <a:pt x="96513" y="25492"/>
                    <a:pt x="96537" y="25516"/>
                    <a:pt x="96537" y="25528"/>
                  </a:cubicBezTo>
                  <a:cubicBezTo>
                    <a:pt x="96549" y="25552"/>
                    <a:pt x="96513" y="25599"/>
                    <a:pt x="96501" y="25623"/>
                  </a:cubicBezTo>
                  <a:lnTo>
                    <a:pt x="96370" y="25647"/>
                  </a:lnTo>
                  <a:cubicBezTo>
                    <a:pt x="96382" y="25694"/>
                    <a:pt x="96394" y="25730"/>
                    <a:pt x="96406" y="25766"/>
                  </a:cubicBezTo>
                  <a:lnTo>
                    <a:pt x="96334" y="25909"/>
                  </a:lnTo>
                  <a:cubicBezTo>
                    <a:pt x="96334" y="25968"/>
                    <a:pt x="96346" y="26028"/>
                    <a:pt x="96346" y="26075"/>
                  </a:cubicBezTo>
                  <a:lnTo>
                    <a:pt x="96061" y="26230"/>
                  </a:lnTo>
                  <a:cubicBezTo>
                    <a:pt x="96084" y="26278"/>
                    <a:pt x="96108" y="26314"/>
                    <a:pt x="96120" y="26361"/>
                  </a:cubicBezTo>
                  <a:lnTo>
                    <a:pt x="96025" y="26290"/>
                  </a:lnTo>
                  <a:lnTo>
                    <a:pt x="95810" y="26218"/>
                  </a:lnTo>
                  <a:cubicBezTo>
                    <a:pt x="95787" y="26278"/>
                    <a:pt x="95763" y="26326"/>
                    <a:pt x="95751" y="26373"/>
                  </a:cubicBezTo>
                  <a:cubicBezTo>
                    <a:pt x="95739" y="26397"/>
                    <a:pt x="95739" y="26421"/>
                    <a:pt x="95751" y="26445"/>
                  </a:cubicBezTo>
                  <a:lnTo>
                    <a:pt x="95572" y="26480"/>
                  </a:lnTo>
                  <a:lnTo>
                    <a:pt x="95370" y="26314"/>
                  </a:lnTo>
                  <a:lnTo>
                    <a:pt x="95227" y="26337"/>
                  </a:lnTo>
                  <a:cubicBezTo>
                    <a:pt x="95227" y="26349"/>
                    <a:pt x="95215" y="26373"/>
                    <a:pt x="95203" y="26385"/>
                  </a:cubicBezTo>
                  <a:lnTo>
                    <a:pt x="95358" y="26456"/>
                  </a:lnTo>
                  <a:cubicBezTo>
                    <a:pt x="95406" y="26552"/>
                    <a:pt x="95441" y="26647"/>
                    <a:pt x="95489" y="26742"/>
                  </a:cubicBezTo>
                  <a:lnTo>
                    <a:pt x="95394" y="26921"/>
                  </a:lnTo>
                  <a:lnTo>
                    <a:pt x="95322" y="26945"/>
                  </a:lnTo>
                  <a:lnTo>
                    <a:pt x="95370" y="27028"/>
                  </a:lnTo>
                  <a:lnTo>
                    <a:pt x="95263" y="27004"/>
                  </a:lnTo>
                  <a:cubicBezTo>
                    <a:pt x="95239" y="27052"/>
                    <a:pt x="95203" y="27088"/>
                    <a:pt x="95179" y="27123"/>
                  </a:cubicBezTo>
                  <a:lnTo>
                    <a:pt x="95001" y="27171"/>
                  </a:lnTo>
                  <a:lnTo>
                    <a:pt x="94906" y="27314"/>
                  </a:lnTo>
                  <a:cubicBezTo>
                    <a:pt x="94918" y="27373"/>
                    <a:pt x="94929" y="27433"/>
                    <a:pt x="94953" y="27492"/>
                  </a:cubicBezTo>
                  <a:cubicBezTo>
                    <a:pt x="94929" y="27588"/>
                    <a:pt x="94906" y="27683"/>
                    <a:pt x="94882" y="27766"/>
                  </a:cubicBezTo>
                  <a:cubicBezTo>
                    <a:pt x="94918" y="27850"/>
                    <a:pt x="94941" y="27921"/>
                    <a:pt x="94977" y="28004"/>
                  </a:cubicBezTo>
                  <a:lnTo>
                    <a:pt x="94918" y="28135"/>
                  </a:lnTo>
                  <a:lnTo>
                    <a:pt x="95013" y="28612"/>
                  </a:lnTo>
                  <a:lnTo>
                    <a:pt x="95144" y="29135"/>
                  </a:lnTo>
                  <a:cubicBezTo>
                    <a:pt x="95203" y="29290"/>
                    <a:pt x="95263" y="29445"/>
                    <a:pt x="95322" y="29600"/>
                  </a:cubicBezTo>
                  <a:cubicBezTo>
                    <a:pt x="95358" y="29659"/>
                    <a:pt x="95394" y="29719"/>
                    <a:pt x="95418" y="29766"/>
                  </a:cubicBezTo>
                  <a:lnTo>
                    <a:pt x="95382" y="29885"/>
                  </a:lnTo>
                  <a:lnTo>
                    <a:pt x="95656" y="30374"/>
                  </a:lnTo>
                  <a:lnTo>
                    <a:pt x="95870" y="31076"/>
                  </a:lnTo>
                  <a:lnTo>
                    <a:pt x="96037" y="31231"/>
                  </a:lnTo>
                  <a:lnTo>
                    <a:pt x="96191" y="31302"/>
                  </a:lnTo>
                  <a:lnTo>
                    <a:pt x="96299" y="31314"/>
                  </a:lnTo>
                  <a:lnTo>
                    <a:pt x="96227" y="31350"/>
                  </a:lnTo>
                  <a:lnTo>
                    <a:pt x="96108" y="31350"/>
                  </a:lnTo>
                  <a:lnTo>
                    <a:pt x="96025" y="31302"/>
                  </a:lnTo>
                  <a:lnTo>
                    <a:pt x="96025" y="31302"/>
                  </a:lnTo>
                  <a:cubicBezTo>
                    <a:pt x="96061" y="31374"/>
                    <a:pt x="96084" y="31457"/>
                    <a:pt x="96108" y="31517"/>
                  </a:cubicBezTo>
                  <a:cubicBezTo>
                    <a:pt x="96132" y="31660"/>
                    <a:pt x="96156" y="31790"/>
                    <a:pt x="96191" y="31933"/>
                  </a:cubicBezTo>
                  <a:cubicBezTo>
                    <a:pt x="96180" y="31981"/>
                    <a:pt x="96168" y="32029"/>
                    <a:pt x="96156" y="32088"/>
                  </a:cubicBezTo>
                  <a:cubicBezTo>
                    <a:pt x="96180" y="32136"/>
                    <a:pt x="96203" y="32195"/>
                    <a:pt x="96227" y="32255"/>
                  </a:cubicBezTo>
                  <a:lnTo>
                    <a:pt x="96442" y="32362"/>
                  </a:lnTo>
                  <a:cubicBezTo>
                    <a:pt x="96442" y="32386"/>
                    <a:pt x="96442" y="32410"/>
                    <a:pt x="96453" y="32433"/>
                  </a:cubicBezTo>
                  <a:lnTo>
                    <a:pt x="96418" y="32505"/>
                  </a:lnTo>
                  <a:lnTo>
                    <a:pt x="96418" y="32576"/>
                  </a:lnTo>
                  <a:lnTo>
                    <a:pt x="96358" y="32648"/>
                  </a:lnTo>
                  <a:lnTo>
                    <a:pt x="96561" y="32529"/>
                  </a:lnTo>
                  <a:lnTo>
                    <a:pt x="96692" y="32386"/>
                  </a:lnTo>
                  <a:lnTo>
                    <a:pt x="96739" y="32386"/>
                  </a:lnTo>
                  <a:cubicBezTo>
                    <a:pt x="96751" y="32362"/>
                    <a:pt x="96763" y="32338"/>
                    <a:pt x="96787" y="32314"/>
                  </a:cubicBezTo>
                  <a:lnTo>
                    <a:pt x="96965" y="32302"/>
                  </a:lnTo>
                  <a:lnTo>
                    <a:pt x="97013" y="32243"/>
                  </a:lnTo>
                  <a:cubicBezTo>
                    <a:pt x="97013" y="32231"/>
                    <a:pt x="97013" y="32219"/>
                    <a:pt x="97013" y="32195"/>
                  </a:cubicBezTo>
                  <a:lnTo>
                    <a:pt x="97084" y="32160"/>
                  </a:lnTo>
                  <a:lnTo>
                    <a:pt x="97204" y="32017"/>
                  </a:lnTo>
                  <a:cubicBezTo>
                    <a:pt x="97192" y="31981"/>
                    <a:pt x="97180" y="31945"/>
                    <a:pt x="97168" y="31910"/>
                  </a:cubicBezTo>
                  <a:lnTo>
                    <a:pt x="97227" y="31814"/>
                  </a:lnTo>
                  <a:lnTo>
                    <a:pt x="97346" y="31802"/>
                  </a:lnTo>
                  <a:lnTo>
                    <a:pt x="97275" y="31683"/>
                  </a:lnTo>
                  <a:lnTo>
                    <a:pt x="97204" y="31683"/>
                  </a:lnTo>
                  <a:lnTo>
                    <a:pt x="97132" y="31636"/>
                  </a:lnTo>
                  <a:lnTo>
                    <a:pt x="97204" y="31600"/>
                  </a:lnTo>
                  <a:lnTo>
                    <a:pt x="97168" y="31457"/>
                  </a:lnTo>
                  <a:lnTo>
                    <a:pt x="97227" y="31505"/>
                  </a:lnTo>
                  <a:lnTo>
                    <a:pt x="97287" y="31481"/>
                  </a:lnTo>
                  <a:lnTo>
                    <a:pt x="97215" y="31362"/>
                  </a:lnTo>
                  <a:lnTo>
                    <a:pt x="97263" y="31326"/>
                  </a:lnTo>
                  <a:cubicBezTo>
                    <a:pt x="97287" y="31302"/>
                    <a:pt x="97299" y="31279"/>
                    <a:pt x="97323" y="31255"/>
                  </a:cubicBezTo>
                  <a:lnTo>
                    <a:pt x="97204" y="31207"/>
                  </a:lnTo>
                  <a:lnTo>
                    <a:pt x="97144" y="31136"/>
                  </a:lnTo>
                  <a:lnTo>
                    <a:pt x="97239" y="31088"/>
                  </a:lnTo>
                  <a:lnTo>
                    <a:pt x="97334" y="31195"/>
                  </a:lnTo>
                  <a:lnTo>
                    <a:pt x="97549" y="31171"/>
                  </a:lnTo>
                  <a:lnTo>
                    <a:pt x="97632" y="31219"/>
                  </a:lnTo>
                  <a:lnTo>
                    <a:pt x="97763" y="31207"/>
                  </a:lnTo>
                  <a:lnTo>
                    <a:pt x="97894" y="31207"/>
                  </a:lnTo>
                  <a:lnTo>
                    <a:pt x="97918" y="31255"/>
                  </a:lnTo>
                  <a:lnTo>
                    <a:pt x="98049" y="31314"/>
                  </a:lnTo>
                  <a:cubicBezTo>
                    <a:pt x="98025" y="31279"/>
                    <a:pt x="98013" y="31243"/>
                    <a:pt x="97989" y="31207"/>
                  </a:cubicBezTo>
                  <a:cubicBezTo>
                    <a:pt x="97954" y="31159"/>
                    <a:pt x="97906" y="31124"/>
                    <a:pt x="97846" y="31076"/>
                  </a:cubicBezTo>
                  <a:lnTo>
                    <a:pt x="97894" y="30993"/>
                  </a:lnTo>
                  <a:lnTo>
                    <a:pt x="97763" y="30862"/>
                  </a:lnTo>
                  <a:cubicBezTo>
                    <a:pt x="97763" y="30778"/>
                    <a:pt x="97763" y="30695"/>
                    <a:pt x="97751" y="30600"/>
                  </a:cubicBezTo>
                  <a:lnTo>
                    <a:pt x="97918" y="30445"/>
                  </a:lnTo>
                  <a:lnTo>
                    <a:pt x="97846" y="30338"/>
                  </a:lnTo>
                  <a:lnTo>
                    <a:pt x="97942" y="30326"/>
                  </a:lnTo>
                  <a:lnTo>
                    <a:pt x="98013" y="30243"/>
                  </a:lnTo>
                  <a:cubicBezTo>
                    <a:pt x="98073" y="30207"/>
                    <a:pt x="98120" y="30171"/>
                    <a:pt x="98180" y="30147"/>
                  </a:cubicBezTo>
                  <a:lnTo>
                    <a:pt x="98156" y="30088"/>
                  </a:lnTo>
                  <a:lnTo>
                    <a:pt x="98239" y="30136"/>
                  </a:lnTo>
                  <a:lnTo>
                    <a:pt x="98466" y="30147"/>
                  </a:lnTo>
                  <a:lnTo>
                    <a:pt x="98466" y="30195"/>
                  </a:lnTo>
                  <a:lnTo>
                    <a:pt x="98858" y="30266"/>
                  </a:lnTo>
                  <a:lnTo>
                    <a:pt x="98882" y="30159"/>
                  </a:lnTo>
                  <a:lnTo>
                    <a:pt x="98989" y="30136"/>
                  </a:lnTo>
                  <a:lnTo>
                    <a:pt x="98882" y="30028"/>
                  </a:lnTo>
                  <a:cubicBezTo>
                    <a:pt x="98847" y="29945"/>
                    <a:pt x="98811" y="29862"/>
                    <a:pt x="98763" y="29766"/>
                  </a:cubicBezTo>
                  <a:lnTo>
                    <a:pt x="98680" y="29731"/>
                  </a:lnTo>
                  <a:lnTo>
                    <a:pt x="98513" y="29314"/>
                  </a:lnTo>
                  <a:cubicBezTo>
                    <a:pt x="98525" y="29290"/>
                    <a:pt x="98537" y="29278"/>
                    <a:pt x="98549" y="29254"/>
                  </a:cubicBezTo>
                  <a:cubicBezTo>
                    <a:pt x="98525" y="29231"/>
                    <a:pt x="98501" y="29195"/>
                    <a:pt x="98489" y="29171"/>
                  </a:cubicBezTo>
                  <a:cubicBezTo>
                    <a:pt x="98525" y="29076"/>
                    <a:pt x="98561" y="28993"/>
                    <a:pt x="98597" y="28897"/>
                  </a:cubicBezTo>
                  <a:cubicBezTo>
                    <a:pt x="98608" y="28897"/>
                    <a:pt x="98620" y="28885"/>
                    <a:pt x="98632" y="28873"/>
                  </a:cubicBezTo>
                  <a:cubicBezTo>
                    <a:pt x="98632" y="28838"/>
                    <a:pt x="98632" y="28790"/>
                    <a:pt x="98644" y="28742"/>
                  </a:cubicBezTo>
                  <a:lnTo>
                    <a:pt x="98763" y="28695"/>
                  </a:lnTo>
                  <a:cubicBezTo>
                    <a:pt x="98775" y="28671"/>
                    <a:pt x="98787" y="28647"/>
                    <a:pt x="98799" y="28612"/>
                  </a:cubicBezTo>
                  <a:lnTo>
                    <a:pt x="98656" y="28576"/>
                  </a:lnTo>
                  <a:cubicBezTo>
                    <a:pt x="98656" y="28552"/>
                    <a:pt x="98656" y="28540"/>
                    <a:pt x="98644" y="28516"/>
                  </a:cubicBezTo>
                  <a:lnTo>
                    <a:pt x="98799" y="28469"/>
                  </a:lnTo>
                  <a:lnTo>
                    <a:pt x="98930" y="28504"/>
                  </a:lnTo>
                  <a:lnTo>
                    <a:pt x="98954" y="28445"/>
                  </a:lnTo>
                  <a:lnTo>
                    <a:pt x="98930" y="28397"/>
                  </a:lnTo>
                  <a:lnTo>
                    <a:pt x="99025" y="28385"/>
                  </a:lnTo>
                  <a:lnTo>
                    <a:pt x="99025" y="28469"/>
                  </a:lnTo>
                  <a:lnTo>
                    <a:pt x="98966" y="28552"/>
                  </a:lnTo>
                  <a:lnTo>
                    <a:pt x="98882" y="28612"/>
                  </a:lnTo>
                  <a:cubicBezTo>
                    <a:pt x="98870" y="28647"/>
                    <a:pt x="98858" y="28683"/>
                    <a:pt x="98835" y="28719"/>
                  </a:cubicBezTo>
                  <a:lnTo>
                    <a:pt x="99001" y="28838"/>
                  </a:lnTo>
                  <a:lnTo>
                    <a:pt x="99120" y="28981"/>
                  </a:lnTo>
                  <a:lnTo>
                    <a:pt x="99204" y="28993"/>
                  </a:lnTo>
                  <a:cubicBezTo>
                    <a:pt x="99228" y="28957"/>
                    <a:pt x="99251" y="28933"/>
                    <a:pt x="99263" y="28897"/>
                  </a:cubicBezTo>
                  <a:lnTo>
                    <a:pt x="99335" y="28873"/>
                  </a:lnTo>
                  <a:cubicBezTo>
                    <a:pt x="99323" y="28814"/>
                    <a:pt x="99311" y="28766"/>
                    <a:pt x="99299" y="28719"/>
                  </a:cubicBezTo>
                  <a:lnTo>
                    <a:pt x="99109" y="28457"/>
                  </a:lnTo>
                  <a:lnTo>
                    <a:pt x="99192" y="28278"/>
                  </a:lnTo>
                  <a:lnTo>
                    <a:pt x="99085" y="28195"/>
                  </a:lnTo>
                  <a:cubicBezTo>
                    <a:pt x="99085" y="28183"/>
                    <a:pt x="99073" y="28171"/>
                    <a:pt x="99061" y="28159"/>
                  </a:cubicBezTo>
                  <a:lnTo>
                    <a:pt x="99013" y="28171"/>
                  </a:lnTo>
                  <a:lnTo>
                    <a:pt x="98894" y="28171"/>
                  </a:lnTo>
                  <a:cubicBezTo>
                    <a:pt x="98894" y="28183"/>
                    <a:pt x="98882" y="28195"/>
                    <a:pt x="98882" y="28207"/>
                  </a:cubicBezTo>
                  <a:lnTo>
                    <a:pt x="98835" y="28207"/>
                  </a:lnTo>
                  <a:lnTo>
                    <a:pt x="98728" y="28100"/>
                  </a:lnTo>
                  <a:cubicBezTo>
                    <a:pt x="98751" y="28064"/>
                    <a:pt x="98775" y="28016"/>
                    <a:pt x="98799" y="27969"/>
                  </a:cubicBezTo>
                  <a:cubicBezTo>
                    <a:pt x="98787" y="27933"/>
                    <a:pt x="98775" y="27897"/>
                    <a:pt x="98751" y="27850"/>
                  </a:cubicBezTo>
                  <a:lnTo>
                    <a:pt x="98704" y="27671"/>
                  </a:lnTo>
                  <a:lnTo>
                    <a:pt x="98823" y="27647"/>
                  </a:lnTo>
                  <a:lnTo>
                    <a:pt x="98870" y="27647"/>
                  </a:lnTo>
                  <a:lnTo>
                    <a:pt x="98870" y="27564"/>
                  </a:lnTo>
                  <a:lnTo>
                    <a:pt x="98978" y="27528"/>
                  </a:lnTo>
                  <a:lnTo>
                    <a:pt x="98930" y="27445"/>
                  </a:lnTo>
                  <a:lnTo>
                    <a:pt x="98978" y="27409"/>
                  </a:lnTo>
                  <a:cubicBezTo>
                    <a:pt x="98978" y="27385"/>
                    <a:pt x="98989" y="27361"/>
                    <a:pt x="99001" y="27338"/>
                  </a:cubicBezTo>
                  <a:lnTo>
                    <a:pt x="98930" y="27278"/>
                  </a:lnTo>
                  <a:lnTo>
                    <a:pt x="98823" y="27242"/>
                  </a:lnTo>
                  <a:lnTo>
                    <a:pt x="98668" y="27064"/>
                  </a:lnTo>
                  <a:lnTo>
                    <a:pt x="98549" y="27004"/>
                  </a:lnTo>
                  <a:lnTo>
                    <a:pt x="98442" y="27004"/>
                  </a:lnTo>
                  <a:cubicBezTo>
                    <a:pt x="98442" y="27028"/>
                    <a:pt x="98430" y="27040"/>
                    <a:pt x="98430" y="27064"/>
                  </a:cubicBezTo>
                  <a:cubicBezTo>
                    <a:pt x="98466" y="27123"/>
                    <a:pt x="98489" y="27171"/>
                    <a:pt x="98525" y="27230"/>
                  </a:cubicBezTo>
                  <a:lnTo>
                    <a:pt x="98477" y="27290"/>
                  </a:lnTo>
                  <a:lnTo>
                    <a:pt x="98418" y="27290"/>
                  </a:lnTo>
                  <a:lnTo>
                    <a:pt x="98287" y="27183"/>
                  </a:lnTo>
                  <a:cubicBezTo>
                    <a:pt x="98263" y="27111"/>
                    <a:pt x="98227" y="27052"/>
                    <a:pt x="98192" y="26980"/>
                  </a:cubicBezTo>
                  <a:lnTo>
                    <a:pt x="98120" y="26873"/>
                  </a:lnTo>
                  <a:lnTo>
                    <a:pt x="98049" y="26790"/>
                  </a:lnTo>
                  <a:cubicBezTo>
                    <a:pt x="98061" y="26790"/>
                    <a:pt x="98085" y="26778"/>
                    <a:pt x="98108" y="26778"/>
                  </a:cubicBezTo>
                  <a:cubicBezTo>
                    <a:pt x="98096" y="26718"/>
                    <a:pt x="98085" y="26659"/>
                    <a:pt x="98073" y="26599"/>
                  </a:cubicBezTo>
                  <a:cubicBezTo>
                    <a:pt x="98085" y="26576"/>
                    <a:pt x="98096" y="26552"/>
                    <a:pt x="98108" y="26516"/>
                  </a:cubicBezTo>
                  <a:lnTo>
                    <a:pt x="98132" y="26480"/>
                  </a:lnTo>
                  <a:cubicBezTo>
                    <a:pt x="98132" y="26445"/>
                    <a:pt x="98108" y="26409"/>
                    <a:pt x="98108" y="26373"/>
                  </a:cubicBezTo>
                  <a:lnTo>
                    <a:pt x="98168" y="26349"/>
                  </a:lnTo>
                  <a:lnTo>
                    <a:pt x="98156" y="26206"/>
                  </a:lnTo>
                  <a:lnTo>
                    <a:pt x="98263" y="26183"/>
                  </a:lnTo>
                  <a:lnTo>
                    <a:pt x="98275" y="26111"/>
                  </a:lnTo>
                  <a:lnTo>
                    <a:pt x="98358" y="26040"/>
                  </a:lnTo>
                  <a:cubicBezTo>
                    <a:pt x="98370" y="26016"/>
                    <a:pt x="98382" y="25980"/>
                    <a:pt x="98382" y="25956"/>
                  </a:cubicBezTo>
                  <a:lnTo>
                    <a:pt x="98311" y="25956"/>
                  </a:lnTo>
                  <a:cubicBezTo>
                    <a:pt x="98287" y="25921"/>
                    <a:pt x="98263" y="25873"/>
                    <a:pt x="98227" y="25825"/>
                  </a:cubicBezTo>
                  <a:lnTo>
                    <a:pt x="98263" y="25802"/>
                  </a:lnTo>
                  <a:lnTo>
                    <a:pt x="98358" y="25825"/>
                  </a:lnTo>
                  <a:lnTo>
                    <a:pt x="98442" y="25909"/>
                  </a:lnTo>
                  <a:lnTo>
                    <a:pt x="98466" y="25885"/>
                  </a:lnTo>
                  <a:lnTo>
                    <a:pt x="98394" y="25802"/>
                  </a:lnTo>
                  <a:lnTo>
                    <a:pt x="98323" y="25706"/>
                  </a:lnTo>
                  <a:lnTo>
                    <a:pt x="98394" y="25671"/>
                  </a:lnTo>
                  <a:lnTo>
                    <a:pt x="98430" y="25694"/>
                  </a:lnTo>
                  <a:lnTo>
                    <a:pt x="98430" y="25635"/>
                  </a:lnTo>
                  <a:lnTo>
                    <a:pt x="98370" y="25540"/>
                  </a:lnTo>
                  <a:lnTo>
                    <a:pt x="98251" y="25468"/>
                  </a:lnTo>
                  <a:lnTo>
                    <a:pt x="98251" y="25397"/>
                  </a:lnTo>
                  <a:lnTo>
                    <a:pt x="98323" y="25409"/>
                  </a:lnTo>
                  <a:cubicBezTo>
                    <a:pt x="98323" y="25373"/>
                    <a:pt x="98323" y="25349"/>
                    <a:pt x="98335" y="25313"/>
                  </a:cubicBezTo>
                  <a:lnTo>
                    <a:pt x="98263" y="25183"/>
                  </a:lnTo>
                  <a:cubicBezTo>
                    <a:pt x="98275" y="25171"/>
                    <a:pt x="98287" y="25147"/>
                    <a:pt x="98299" y="25135"/>
                  </a:cubicBezTo>
                  <a:lnTo>
                    <a:pt x="98370" y="25087"/>
                  </a:lnTo>
                  <a:lnTo>
                    <a:pt x="98442" y="25087"/>
                  </a:lnTo>
                  <a:cubicBezTo>
                    <a:pt x="98430" y="25052"/>
                    <a:pt x="98418" y="25016"/>
                    <a:pt x="98394" y="24980"/>
                  </a:cubicBezTo>
                  <a:cubicBezTo>
                    <a:pt x="98406" y="24968"/>
                    <a:pt x="98418" y="24944"/>
                    <a:pt x="98442" y="24932"/>
                  </a:cubicBezTo>
                  <a:lnTo>
                    <a:pt x="98525" y="24968"/>
                  </a:lnTo>
                  <a:lnTo>
                    <a:pt x="98620" y="25063"/>
                  </a:lnTo>
                  <a:lnTo>
                    <a:pt x="98704" y="25075"/>
                  </a:lnTo>
                  <a:lnTo>
                    <a:pt x="98799" y="24992"/>
                  </a:lnTo>
                  <a:lnTo>
                    <a:pt x="98894" y="25028"/>
                  </a:lnTo>
                  <a:cubicBezTo>
                    <a:pt x="98906" y="25052"/>
                    <a:pt x="98918" y="25075"/>
                    <a:pt x="98930" y="25099"/>
                  </a:cubicBezTo>
                  <a:lnTo>
                    <a:pt x="98989" y="25135"/>
                  </a:lnTo>
                  <a:lnTo>
                    <a:pt x="99049" y="25254"/>
                  </a:lnTo>
                  <a:lnTo>
                    <a:pt x="99251" y="25147"/>
                  </a:lnTo>
                  <a:lnTo>
                    <a:pt x="99132" y="25052"/>
                  </a:lnTo>
                  <a:cubicBezTo>
                    <a:pt x="99144" y="25040"/>
                    <a:pt x="99168" y="25016"/>
                    <a:pt x="99192" y="24992"/>
                  </a:cubicBezTo>
                  <a:lnTo>
                    <a:pt x="99299" y="24992"/>
                  </a:lnTo>
                  <a:lnTo>
                    <a:pt x="99513" y="24897"/>
                  </a:lnTo>
                  <a:lnTo>
                    <a:pt x="99573" y="24825"/>
                  </a:lnTo>
                  <a:lnTo>
                    <a:pt x="99632" y="24932"/>
                  </a:lnTo>
                  <a:lnTo>
                    <a:pt x="99716" y="25016"/>
                  </a:lnTo>
                  <a:lnTo>
                    <a:pt x="99692" y="25099"/>
                  </a:lnTo>
                  <a:lnTo>
                    <a:pt x="99728" y="25397"/>
                  </a:lnTo>
                  <a:lnTo>
                    <a:pt x="99775" y="25492"/>
                  </a:lnTo>
                  <a:lnTo>
                    <a:pt x="99847" y="25492"/>
                  </a:lnTo>
                  <a:lnTo>
                    <a:pt x="99978" y="25313"/>
                  </a:lnTo>
                  <a:lnTo>
                    <a:pt x="100049" y="25266"/>
                  </a:lnTo>
                  <a:cubicBezTo>
                    <a:pt x="100049" y="25230"/>
                    <a:pt x="100061" y="25206"/>
                    <a:pt x="100061" y="25171"/>
                  </a:cubicBezTo>
                  <a:lnTo>
                    <a:pt x="100168" y="25135"/>
                  </a:lnTo>
                  <a:lnTo>
                    <a:pt x="100121" y="24992"/>
                  </a:lnTo>
                  <a:lnTo>
                    <a:pt x="100216" y="25087"/>
                  </a:lnTo>
                  <a:lnTo>
                    <a:pt x="100323" y="25075"/>
                  </a:lnTo>
                  <a:lnTo>
                    <a:pt x="100442" y="24968"/>
                  </a:lnTo>
                  <a:lnTo>
                    <a:pt x="100561" y="25016"/>
                  </a:lnTo>
                  <a:lnTo>
                    <a:pt x="100740" y="24968"/>
                  </a:lnTo>
                  <a:lnTo>
                    <a:pt x="100883" y="25004"/>
                  </a:lnTo>
                  <a:lnTo>
                    <a:pt x="100930" y="25063"/>
                  </a:lnTo>
                  <a:lnTo>
                    <a:pt x="101168" y="25063"/>
                  </a:lnTo>
                  <a:cubicBezTo>
                    <a:pt x="101216" y="25099"/>
                    <a:pt x="101275" y="25135"/>
                    <a:pt x="101323" y="25159"/>
                  </a:cubicBezTo>
                  <a:lnTo>
                    <a:pt x="101585" y="25421"/>
                  </a:lnTo>
                  <a:lnTo>
                    <a:pt x="101585" y="25492"/>
                  </a:lnTo>
                  <a:lnTo>
                    <a:pt x="101680" y="25540"/>
                  </a:lnTo>
                  <a:lnTo>
                    <a:pt x="101787" y="25575"/>
                  </a:lnTo>
                  <a:lnTo>
                    <a:pt x="101835" y="25623"/>
                  </a:lnTo>
                  <a:lnTo>
                    <a:pt x="101764" y="25623"/>
                  </a:lnTo>
                  <a:lnTo>
                    <a:pt x="101883" y="25814"/>
                  </a:lnTo>
                  <a:lnTo>
                    <a:pt x="101966" y="25814"/>
                  </a:lnTo>
                  <a:lnTo>
                    <a:pt x="102037" y="25921"/>
                  </a:lnTo>
                  <a:lnTo>
                    <a:pt x="102192" y="25968"/>
                  </a:lnTo>
                  <a:cubicBezTo>
                    <a:pt x="102216" y="25992"/>
                    <a:pt x="102252" y="26016"/>
                    <a:pt x="102276" y="26040"/>
                  </a:cubicBezTo>
                  <a:lnTo>
                    <a:pt x="102299" y="25968"/>
                  </a:lnTo>
                  <a:cubicBezTo>
                    <a:pt x="102264" y="25897"/>
                    <a:pt x="102228" y="25825"/>
                    <a:pt x="102192" y="25754"/>
                  </a:cubicBezTo>
                  <a:lnTo>
                    <a:pt x="102264" y="25730"/>
                  </a:lnTo>
                  <a:cubicBezTo>
                    <a:pt x="102264" y="25706"/>
                    <a:pt x="102252" y="25683"/>
                    <a:pt x="102240" y="25671"/>
                  </a:cubicBezTo>
                  <a:lnTo>
                    <a:pt x="102180" y="25611"/>
                  </a:lnTo>
                  <a:cubicBezTo>
                    <a:pt x="102192" y="25599"/>
                    <a:pt x="102204" y="25575"/>
                    <a:pt x="102216" y="25552"/>
                  </a:cubicBezTo>
                  <a:lnTo>
                    <a:pt x="102323" y="25516"/>
                  </a:lnTo>
                  <a:lnTo>
                    <a:pt x="102442" y="25373"/>
                  </a:lnTo>
                  <a:lnTo>
                    <a:pt x="102597" y="25278"/>
                  </a:lnTo>
                  <a:lnTo>
                    <a:pt x="102597" y="25206"/>
                  </a:lnTo>
                  <a:lnTo>
                    <a:pt x="102776" y="25147"/>
                  </a:lnTo>
                  <a:lnTo>
                    <a:pt x="102752" y="25075"/>
                  </a:lnTo>
                  <a:lnTo>
                    <a:pt x="102847" y="25075"/>
                  </a:lnTo>
                  <a:cubicBezTo>
                    <a:pt x="102835" y="25028"/>
                    <a:pt x="102823" y="24968"/>
                    <a:pt x="102823" y="24921"/>
                  </a:cubicBezTo>
                  <a:lnTo>
                    <a:pt x="102752" y="24861"/>
                  </a:lnTo>
                  <a:lnTo>
                    <a:pt x="102764" y="24813"/>
                  </a:lnTo>
                  <a:lnTo>
                    <a:pt x="102942" y="24885"/>
                  </a:lnTo>
                  <a:lnTo>
                    <a:pt x="103038" y="24825"/>
                  </a:lnTo>
                  <a:lnTo>
                    <a:pt x="102895" y="24694"/>
                  </a:lnTo>
                  <a:lnTo>
                    <a:pt x="102859" y="24611"/>
                  </a:lnTo>
                  <a:lnTo>
                    <a:pt x="102859" y="24611"/>
                  </a:lnTo>
                  <a:lnTo>
                    <a:pt x="102942" y="24635"/>
                  </a:lnTo>
                  <a:lnTo>
                    <a:pt x="102990" y="24694"/>
                  </a:lnTo>
                  <a:lnTo>
                    <a:pt x="103073" y="24718"/>
                  </a:lnTo>
                  <a:lnTo>
                    <a:pt x="103133" y="24682"/>
                  </a:lnTo>
                  <a:lnTo>
                    <a:pt x="103097" y="24599"/>
                  </a:lnTo>
                  <a:lnTo>
                    <a:pt x="103240" y="24599"/>
                  </a:lnTo>
                  <a:lnTo>
                    <a:pt x="103264" y="24540"/>
                  </a:lnTo>
                  <a:lnTo>
                    <a:pt x="103216" y="24444"/>
                  </a:lnTo>
                  <a:lnTo>
                    <a:pt x="103323" y="24456"/>
                  </a:lnTo>
                  <a:lnTo>
                    <a:pt x="103383" y="24516"/>
                  </a:lnTo>
                  <a:lnTo>
                    <a:pt x="103454" y="24468"/>
                  </a:lnTo>
                  <a:lnTo>
                    <a:pt x="103502" y="24444"/>
                  </a:lnTo>
                  <a:lnTo>
                    <a:pt x="103466" y="24385"/>
                  </a:lnTo>
                  <a:lnTo>
                    <a:pt x="103573" y="24409"/>
                  </a:lnTo>
                  <a:lnTo>
                    <a:pt x="103752" y="24385"/>
                  </a:lnTo>
                  <a:cubicBezTo>
                    <a:pt x="103740" y="24361"/>
                    <a:pt x="103728" y="24337"/>
                    <a:pt x="103716" y="24313"/>
                  </a:cubicBezTo>
                  <a:lnTo>
                    <a:pt x="103776" y="24242"/>
                  </a:lnTo>
                  <a:cubicBezTo>
                    <a:pt x="103800" y="24266"/>
                    <a:pt x="103811" y="24290"/>
                    <a:pt x="103823" y="24325"/>
                  </a:cubicBezTo>
                  <a:lnTo>
                    <a:pt x="103990" y="24301"/>
                  </a:lnTo>
                  <a:cubicBezTo>
                    <a:pt x="103990" y="24254"/>
                    <a:pt x="103966" y="24206"/>
                    <a:pt x="103954" y="24159"/>
                  </a:cubicBezTo>
                  <a:lnTo>
                    <a:pt x="104014" y="24051"/>
                  </a:lnTo>
                  <a:lnTo>
                    <a:pt x="104109" y="24099"/>
                  </a:lnTo>
                  <a:cubicBezTo>
                    <a:pt x="104109" y="24111"/>
                    <a:pt x="104109" y="24123"/>
                    <a:pt x="104121" y="24135"/>
                  </a:cubicBezTo>
                  <a:lnTo>
                    <a:pt x="104204" y="24123"/>
                  </a:lnTo>
                  <a:lnTo>
                    <a:pt x="104454" y="24063"/>
                  </a:lnTo>
                  <a:lnTo>
                    <a:pt x="104383" y="24016"/>
                  </a:lnTo>
                  <a:lnTo>
                    <a:pt x="104431" y="23944"/>
                  </a:lnTo>
                  <a:lnTo>
                    <a:pt x="104538" y="23992"/>
                  </a:lnTo>
                  <a:lnTo>
                    <a:pt x="104800" y="23968"/>
                  </a:lnTo>
                  <a:lnTo>
                    <a:pt x="104728" y="23897"/>
                  </a:lnTo>
                  <a:cubicBezTo>
                    <a:pt x="104752" y="23897"/>
                    <a:pt x="104764" y="23897"/>
                    <a:pt x="104788" y="23885"/>
                  </a:cubicBezTo>
                  <a:cubicBezTo>
                    <a:pt x="104835" y="23909"/>
                    <a:pt x="104895" y="23932"/>
                    <a:pt x="104943" y="23956"/>
                  </a:cubicBezTo>
                  <a:lnTo>
                    <a:pt x="105169" y="23980"/>
                  </a:lnTo>
                  <a:lnTo>
                    <a:pt x="105133" y="23897"/>
                  </a:lnTo>
                  <a:lnTo>
                    <a:pt x="105193" y="23873"/>
                  </a:lnTo>
                  <a:lnTo>
                    <a:pt x="105240" y="23932"/>
                  </a:lnTo>
                  <a:lnTo>
                    <a:pt x="105228" y="24004"/>
                  </a:lnTo>
                  <a:lnTo>
                    <a:pt x="105335" y="24087"/>
                  </a:lnTo>
                  <a:lnTo>
                    <a:pt x="105443" y="24087"/>
                  </a:lnTo>
                  <a:lnTo>
                    <a:pt x="105550" y="24194"/>
                  </a:lnTo>
                  <a:lnTo>
                    <a:pt x="105990" y="24397"/>
                  </a:lnTo>
                  <a:lnTo>
                    <a:pt x="106050" y="24480"/>
                  </a:lnTo>
                  <a:lnTo>
                    <a:pt x="106121" y="24492"/>
                  </a:lnTo>
                  <a:lnTo>
                    <a:pt x="106097" y="24361"/>
                  </a:lnTo>
                  <a:lnTo>
                    <a:pt x="106002" y="24266"/>
                  </a:lnTo>
                  <a:lnTo>
                    <a:pt x="106014" y="24230"/>
                  </a:lnTo>
                  <a:lnTo>
                    <a:pt x="106109" y="24254"/>
                  </a:lnTo>
                  <a:cubicBezTo>
                    <a:pt x="106145" y="24182"/>
                    <a:pt x="106169" y="24099"/>
                    <a:pt x="106205" y="24028"/>
                  </a:cubicBezTo>
                  <a:lnTo>
                    <a:pt x="106121" y="23801"/>
                  </a:lnTo>
                  <a:lnTo>
                    <a:pt x="105990" y="23718"/>
                  </a:lnTo>
                  <a:lnTo>
                    <a:pt x="105907" y="23516"/>
                  </a:lnTo>
                  <a:lnTo>
                    <a:pt x="106014" y="23504"/>
                  </a:lnTo>
                  <a:lnTo>
                    <a:pt x="105907" y="23337"/>
                  </a:lnTo>
                  <a:cubicBezTo>
                    <a:pt x="105812" y="23289"/>
                    <a:pt x="105728" y="23230"/>
                    <a:pt x="105645" y="23170"/>
                  </a:cubicBezTo>
                  <a:cubicBezTo>
                    <a:pt x="105574" y="23099"/>
                    <a:pt x="105490" y="23016"/>
                    <a:pt x="105431" y="22944"/>
                  </a:cubicBezTo>
                  <a:lnTo>
                    <a:pt x="105371" y="22789"/>
                  </a:lnTo>
                  <a:lnTo>
                    <a:pt x="105312" y="22849"/>
                  </a:lnTo>
                  <a:lnTo>
                    <a:pt x="105228" y="22789"/>
                  </a:lnTo>
                  <a:lnTo>
                    <a:pt x="105181" y="22789"/>
                  </a:lnTo>
                  <a:cubicBezTo>
                    <a:pt x="105157" y="22813"/>
                    <a:pt x="105133" y="22837"/>
                    <a:pt x="105109" y="22861"/>
                  </a:cubicBezTo>
                  <a:lnTo>
                    <a:pt x="104978" y="22825"/>
                  </a:lnTo>
                  <a:lnTo>
                    <a:pt x="104954" y="22754"/>
                  </a:lnTo>
                  <a:cubicBezTo>
                    <a:pt x="104966" y="22730"/>
                    <a:pt x="104990" y="22706"/>
                    <a:pt x="105002" y="22682"/>
                  </a:cubicBezTo>
                  <a:lnTo>
                    <a:pt x="105157" y="22682"/>
                  </a:lnTo>
                  <a:cubicBezTo>
                    <a:pt x="105133" y="22646"/>
                    <a:pt x="105121" y="22611"/>
                    <a:pt x="105097" y="22563"/>
                  </a:cubicBezTo>
                  <a:lnTo>
                    <a:pt x="105145" y="22551"/>
                  </a:lnTo>
                  <a:lnTo>
                    <a:pt x="105216" y="22587"/>
                  </a:lnTo>
                  <a:lnTo>
                    <a:pt x="105288" y="22682"/>
                  </a:lnTo>
                  <a:cubicBezTo>
                    <a:pt x="105240" y="22563"/>
                    <a:pt x="105193" y="22456"/>
                    <a:pt x="105157" y="22337"/>
                  </a:cubicBezTo>
                  <a:cubicBezTo>
                    <a:pt x="105109" y="22289"/>
                    <a:pt x="105062" y="22230"/>
                    <a:pt x="105014" y="22182"/>
                  </a:cubicBezTo>
                  <a:lnTo>
                    <a:pt x="104954" y="22277"/>
                  </a:lnTo>
                  <a:lnTo>
                    <a:pt x="104943" y="22313"/>
                  </a:lnTo>
                  <a:lnTo>
                    <a:pt x="104859" y="22289"/>
                  </a:lnTo>
                  <a:cubicBezTo>
                    <a:pt x="104812" y="22206"/>
                    <a:pt x="104752" y="22135"/>
                    <a:pt x="104704" y="22051"/>
                  </a:cubicBezTo>
                  <a:lnTo>
                    <a:pt x="104752" y="21992"/>
                  </a:lnTo>
                  <a:lnTo>
                    <a:pt x="104859" y="22051"/>
                  </a:lnTo>
                  <a:cubicBezTo>
                    <a:pt x="104859" y="22027"/>
                    <a:pt x="104847" y="21992"/>
                    <a:pt x="104835" y="21968"/>
                  </a:cubicBezTo>
                  <a:lnTo>
                    <a:pt x="104597" y="21670"/>
                  </a:lnTo>
                  <a:lnTo>
                    <a:pt x="104538" y="21634"/>
                  </a:lnTo>
                  <a:lnTo>
                    <a:pt x="104538" y="21706"/>
                  </a:lnTo>
                  <a:lnTo>
                    <a:pt x="104454" y="21742"/>
                  </a:lnTo>
                  <a:lnTo>
                    <a:pt x="104276" y="21682"/>
                  </a:lnTo>
                  <a:cubicBezTo>
                    <a:pt x="104240" y="21634"/>
                    <a:pt x="104204" y="21575"/>
                    <a:pt x="104169" y="21527"/>
                  </a:cubicBezTo>
                  <a:lnTo>
                    <a:pt x="104026" y="21444"/>
                  </a:lnTo>
                  <a:cubicBezTo>
                    <a:pt x="104002" y="21373"/>
                    <a:pt x="103966" y="21301"/>
                    <a:pt x="103942" y="21230"/>
                  </a:cubicBezTo>
                  <a:lnTo>
                    <a:pt x="103966" y="21182"/>
                  </a:lnTo>
                  <a:cubicBezTo>
                    <a:pt x="103942" y="21158"/>
                    <a:pt x="103919" y="21134"/>
                    <a:pt x="103907" y="21111"/>
                  </a:cubicBezTo>
                  <a:lnTo>
                    <a:pt x="103788" y="21075"/>
                  </a:lnTo>
                  <a:lnTo>
                    <a:pt x="103550" y="21099"/>
                  </a:lnTo>
                  <a:cubicBezTo>
                    <a:pt x="103550" y="21111"/>
                    <a:pt x="103538" y="21123"/>
                    <a:pt x="103538" y="21134"/>
                  </a:cubicBezTo>
                  <a:lnTo>
                    <a:pt x="103430" y="21075"/>
                  </a:lnTo>
                  <a:lnTo>
                    <a:pt x="103335" y="21075"/>
                  </a:lnTo>
                  <a:lnTo>
                    <a:pt x="103252" y="21230"/>
                  </a:lnTo>
                  <a:lnTo>
                    <a:pt x="103300" y="21301"/>
                  </a:lnTo>
                  <a:lnTo>
                    <a:pt x="103204" y="21206"/>
                  </a:lnTo>
                  <a:cubicBezTo>
                    <a:pt x="103204" y="21158"/>
                    <a:pt x="103192" y="21099"/>
                    <a:pt x="103180" y="21051"/>
                  </a:cubicBezTo>
                  <a:lnTo>
                    <a:pt x="103288" y="20956"/>
                  </a:lnTo>
                  <a:lnTo>
                    <a:pt x="103121" y="20825"/>
                  </a:lnTo>
                  <a:cubicBezTo>
                    <a:pt x="103121" y="20777"/>
                    <a:pt x="103109" y="20742"/>
                    <a:pt x="103109" y="20694"/>
                  </a:cubicBezTo>
                  <a:lnTo>
                    <a:pt x="103061" y="20670"/>
                  </a:lnTo>
                  <a:lnTo>
                    <a:pt x="103169" y="20706"/>
                  </a:lnTo>
                  <a:cubicBezTo>
                    <a:pt x="103192" y="20753"/>
                    <a:pt x="103228" y="20789"/>
                    <a:pt x="103252" y="20837"/>
                  </a:cubicBezTo>
                  <a:lnTo>
                    <a:pt x="103288" y="20765"/>
                  </a:lnTo>
                  <a:lnTo>
                    <a:pt x="103430" y="20825"/>
                  </a:lnTo>
                  <a:lnTo>
                    <a:pt x="103514" y="20908"/>
                  </a:lnTo>
                  <a:lnTo>
                    <a:pt x="103716" y="20908"/>
                  </a:lnTo>
                  <a:cubicBezTo>
                    <a:pt x="103704" y="20884"/>
                    <a:pt x="103692" y="20849"/>
                    <a:pt x="103681" y="20825"/>
                  </a:cubicBezTo>
                  <a:lnTo>
                    <a:pt x="103395" y="20599"/>
                  </a:lnTo>
                  <a:lnTo>
                    <a:pt x="103276" y="20634"/>
                  </a:lnTo>
                  <a:lnTo>
                    <a:pt x="103109" y="20551"/>
                  </a:lnTo>
                  <a:lnTo>
                    <a:pt x="102990" y="20456"/>
                  </a:lnTo>
                  <a:lnTo>
                    <a:pt x="103121" y="20515"/>
                  </a:lnTo>
                  <a:lnTo>
                    <a:pt x="103276" y="20480"/>
                  </a:lnTo>
                  <a:lnTo>
                    <a:pt x="103395" y="20503"/>
                  </a:lnTo>
                  <a:lnTo>
                    <a:pt x="103478" y="20587"/>
                  </a:lnTo>
                  <a:lnTo>
                    <a:pt x="103621" y="20670"/>
                  </a:lnTo>
                  <a:cubicBezTo>
                    <a:pt x="103657" y="20718"/>
                    <a:pt x="103704" y="20753"/>
                    <a:pt x="103740" y="20801"/>
                  </a:cubicBezTo>
                  <a:lnTo>
                    <a:pt x="103859" y="20992"/>
                  </a:lnTo>
                  <a:lnTo>
                    <a:pt x="103990" y="21051"/>
                  </a:lnTo>
                  <a:cubicBezTo>
                    <a:pt x="104002" y="21087"/>
                    <a:pt x="104014" y="21123"/>
                    <a:pt x="104014" y="21158"/>
                  </a:cubicBezTo>
                  <a:lnTo>
                    <a:pt x="104109" y="21206"/>
                  </a:lnTo>
                  <a:lnTo>
                    <a:pt x="104264" y="21206"/>
                  </a:lnTo>
                  <a:cubicBezTo>
                    <a:pt x="104276" y="21242"/>
                    <a:pt x="104288" y="21265"/>
                    <a:pt x="104312" y="21289"/>
                  </a:cubicBezTo>
                  <a:lnTo>
                    <a:pt x="104657" y="21289"/>
                  </a:lnTo>
                  <a:lnTo>
                    <a:pt x="104669" y="21337"/>
                  </a:lnTo>
                  <a:lnTo>
                    <a:pt x="104609" y="21384"/>
                  </a:lnTo>
                  <a:lnTo>
                    <a:pt x="104740" y="21384"/>
                  </a:lnTo>
                  <a:cubicBezTo>
                    <a:pt x="104752" y="21361"/>
                    <a:pt x="104764" y="21325"/>
                    <a:pt x="104776" y="21301"/>
                  </a:cubicBezTo>
                  <a:lnTo>
                    <a:pt x="104990" y="21230"/>
                  </a:lnTo>
                  <a:cubicBezTo>
                    <a:pt x="104990" y="21206"/>
                    <a:pt x="104990" y="21182"/>
                    <a:pt x="104978" y="21158"/>
                  </a:cubicBezTo>
                  <a:lnTo>
                    <a:pt x="105038" y="21063"/>
                  </a:lnTo>
                  <a:lnTo>
                    <a:pt x="105038" y="20896"/>
                  </a:lnTo>
                  <a:lnTo>
                    <a:pt x="105252" y="20694"/>
                  </a:lnTo>
                  <a:lnTo>
                    <a:pt x="105324" y="20539"/>
                  </a:lnTo>
                  <a:lnTo>
                    <a:pt x="105252" y="20408"/>
                  </a:lnTo>
                  <a:lnTo>
                    <a:pt x="105252" y="20289"/>
                  </a:lnTo>
                  <a:cubicBezTo>
                    <a:pt x="105205" y="20241"/>
                    <a:pt x="105157" y="20182"/>
                    <a:pt x="105109" y="20134"/>
                  </a:cubicBezTo>
                  <a:cubicBezTo>
                    <a:pt x="105109" y="20087"/>
                    <a:pt x="105097" y="20039"/>
                    <a:pt x="105085" y="19980"/>
                  </a:cubicBezTo>
                  <a:lnTo>
                    <a:pt x="105085" y="19980"/>
                  </a:lnTo>
                  <a:lnTo>
                    <a:pt x="105145" y="20015"/>
                  </a:lnTo>
                  <a:cubicBezTo>
                    <a:pt x="105169" y="20063"/>
                    <a:pt x="105193" y="20110"/>
                    <a:pt x="105216" y="20158"/>
                  </a:cubicBezTo>
                  <a:lnTo>
                    <a:pt x="105240" y="20158"/>
                  </a:lnTo>
                  <a:lnTo>
                    <a:pt x="105240" y="20039"/>
                  </a:lnTo>
                  <a:lnTo>
                    <a:pt x="105109" y="19920"/>
                  </a:lnTo>
                  <a:lnTo>
                    <a:pt x="104943" y="19896"/>
                  </a:lnTo>
                  <a:lnTo>
                    <a:pt x="104716" y="19741"/>
                  </a:lnTo>
                  <a:lnTo>
                    <a:pt x="104490" y="19348"/>
                  </a:lnTo>
                  <a:lnTo>
                    <a:pt x="104419" y="19289"/>
                  </a:lnTo>
                  <a:lnTo>
                    <a:pt x="104466" y="19253"/>
                  </a:lnTo>
                  <a:lnTo>
                    <a:pt x="104645" y="19325"/>
                  </a:lnTo>
                  <a:lnTo>
                    <a:pt x="104728" y="19265"/>
                  </a:lnTo>
                  <a:lnTo>
                    <a:pt x="104681" y="19170"/>
                  </a:lnTo>
                  <a:lnTo>
                    <a:pt x="104526" y="19098"/>
                  </a:lnTo>
                  <a:lnTo>
                    <a:pt x="104490" y="19051"/>
                  </a:lnTo>
                  <a:lnTo>
                    <a:pt x="104585" y="19051"/>
                  </a:lnTo>
                  <a:cubicBezTo>
                    <a:pt x="104573" y="19003"/>
                    <a:pt x="104573" y="18967"/>
                    <a:pt x="104562" y="18920"/>
                  </a:cubicBezTo>
                  <a:lnTo>
                    <a:pt x="104585" y="18920"/>
                  </a:lnTo>
                  <a:lnTo>
                    <a:pt x="104681" y="19087"/>
                  </a:lnTo>
                  <a:lnTo>
                    <a:pt x="104847" y="19229"/>
                  </a:lnTo>
                  <a:cubicBezTo>
                    <a:pt x="104859" y="19218"/>
                    <a:pt x="104883" y="19206"/>
                    <a:pt x="104907" y="19194"/>
                  </a:cubicBezTo>
                  <a:cubicBezTo>
                    <a:pt x="104883" y="19170"/>
                    <a:pt x="104871" y="19134"/>
                    <a:pt x="104847" y="19110"/>
                  </a:cubicBezTo>
                  <a:lnTo>
                    <a:pt x="104895" y="19051"/>
                  </a:lnTo>
                  <a:cubicBezTo>
                    <a:pt x="104895" y="19027"/>
                    <a:pt x="104883" y="19003"/>
                    <a:pt x="104871" y="18979"/>
                  </a:cubicBezTo>
                  <a:lnTo>
                    <a:pt x="104954" y="18967"/>
                  </a:lnTo>
                  <a:lnTo>
                    <a:pt x="105002" y="19051"/>
                  </a:lnTo>
                  <a:lnTo>
                    <a:pt x="105026" y="19110"/>
                  </a:lnTo>
                  <a:lnTo>
                    <a:pt x="105121" y="19194"/>
                  </a:lnTo>
                  <a:lnTo>
                    <a:pt x="105085" y="19384"/>
                  </a:lnTo>
                  <a:lnTo>
                    <a:pt x="105038" y="19444"/>
                  </a:lnTo>
                  <a:cubicBezTo>
                    <a:pt x="105121" y="19527"/>
                    <a:pt x="105193" y="19622"/>
                    <a:pt x="105276" y="19718"/>
                  </a:cubicBezTo>
                  <a:lnTo>
                    <a:pt x="105407" y="19718"/>
                  </a:lnTo>
                  <a:lnTo>
                    <a:pt x="105526" y="19813"/>
                  </a:lnTo>
                  <a:cubicBezTo>
                    <a:pt x="105502" y="19860"/>
                    <a:pt x="105490" y="19908"/>
                    <a:pt x="105466" y="19944"/>
                  </a:cubicBezTo>
                  <a:lnTo>
                    <a:pt x="105586" y="20003"/>
                  </a:lnTo>
                  <a:lnTo>
                    <a:pt x="105895" y="19908"/>
                  </a:lnTo>
                  <a:lnTo>
                    <a:pt x="105990" y="19849"/>
                  </a:lnTo>
                  <a:lnTo>
                    <a:pt x="105967" y="19741"/>
                  </a:lnTo>
                  <a:lnTo>
                    <a:pt x="106074" y="19599"/>
                  </a:lnTo>
                  <a:lnTo>
                    <a:pt x="106074" y="19515"/>
                  </a:lnTo>
                  <a:lnTo>
                    <a:pt x="106097" y="19622"/>
                  </a:lnTo>
                  <a:cubicBezTo>
                    <a:pt x="106086" y="19646"/>
                    <a:pt x="106074" y="19682"/>
                    <a:pt x="106074" y="19718"/>
                  </a:cubicBezTo>
                  <a:lnTo>
                    <a:pt x="106145" y="19741"/>
                  </a:lnTo>
                  <a:lnTo>
                    <a:pt x="106276" y="19729"/>
                  </a:lnTo>
                  <a:lnTo>
                    <a:pt x="106502" y="19789"/>
                  </a:lnTo>
                  <a:lnTo>
                    <a:pt x="106574" y="19729"/>
                  </a:lnTo>
                  <a:lnTo>
                    <a:pt x="106764" y="19860"/>
                  </a:lnTo>
                  <a:lnTo>
                    <a:pt x="106717" y="19872"/>
                  </a:lnTo>
                  <a:cubicBezTo>
                    <a:pt x="106717" y="19884"/>
                    <a:pt x="106740" y="19908"/>
                    <a:pt x="106740" y="19920"/>
                  </a:cubicBezTo>
                  <a:lnTo>
                    <a:pt x="106979" y="20182"/>
                  </a:lnTo>
                  <a:lnTo>
                    <a:pt x="107014" y="20230"/>
                  </a:lnTo>
                  <a:lnTo>
                    <a:pt x="107014" y="20337"/>
                  </a:lnTo>
                  <a:lnTo>
                    <a:pt x="106979" y="20372"/>
                  </a:lnTo>
                  <a:lnTo>
                    <a:pt x="107038" y="20432"/>
                  </a:lnTo>
                  <a:lnTo>
                    <a:pt x="107324" y="20515"/>
                  </a:lnTo>
                  <a:cubicBezTo>
                    <a:pt x="107336" y="20527"/>
                    <a:pt x="107348" y="20539"/>
                    <a:pt x="107360" y="20551"/>
                  </a:cubicBezTo>
                  <a:lnTo>
                    <a:pt x="107336" y="20587"/>
                  </a:lnTo>
                  <a:lnTo>
                    <a:pt x="107371" y="20611"/>
                  </a:lnTo>
                  <a:lnTo>
                    <a:pt x="107502" y="20587"/>
                  </a:lnTo>
                  <a:cubicBezTo>
                    <a:pt x="107502" y="20551"/>
                    <a:pt x="107491" y="20527"/>
                    <a:pt x="107479" y="20491"/>
                  </a:cubicBezTo>
                  <a:lnTo>
                    <a:pt x="107514" y="20480"/>
                  </a:lnTo>
                  <a:lnTo>
                    <a:pt x="107586" y="20515"/>
                  </a:lnTo>
                  <a:cubicBezTo>
                    <a:pt x="107586" y="20480"/>
                    <a:pt x="107598" y="20444"/>
                    <a:pt x="107610" y="20408"/>
                  </a:cubicBezTo>
                  <a:lnTo>
                    <a:pt x="107693" y="20468"/>
                  </a:lnTo>
                  <a:cubicBezTo>
                    <a:pt x="107693" y="20491"/>
                    <a:pt x="107705" y="20515"/>
                    <a:pt x="107717" y="20539"/>
                  </a:cubicBezTo>
                  <a:lnTo>
                    <a:pt x="107657" y="20575"/>
                  </a:lnTo>
                  <a:cubicBezTo>
                    <a:pt x="107705" y="20599"/>
                    <a:pt x="107741" y="20611"/>
                    <a:pt x="107776" y="20634"/>
                  </a:cubicBezTo>
                  <a:lnTo>
                    <a:pt x="107907" y="20646"/>
                  </a:lnTo>
                  <a:lnTo>
                    <a:pt x="108181" y="20789"/>
                  </a:lnTo>
                  <a:lnTo>
                    <a:pt x="108253" y="20861"/>
                  </a:lnTo>
                  <a:lnTo>
                    <a:pt x="108348" y="20896"/>
                  </a:lnTo>
                  <a:cubicBezTo>
                    <a:pt x="108348" y="20908"/>
                    <a:pt x="108360" y="20932"/>
                    <a:pt x="108360" y="20944"/>
                  </a:cubicBezTo>
                  <a:cubicBezTo>
                    <a:pt x="108372" y="20956"/>
                    <a:pt x="108407" y="20968"/>
                    <a:pt x="108419" y="20980"/>
                  </a:cubicBezTo>
                  <a:lnTo>
                    <a:pt x="108538" y="20968"/>
                  </a:lnTo>
                  <a:lnTo>
                    <a:pt x="108538" y="20801"/>
                  </a:lnTo>
                  <a:lnTo>
                    <a:pt x="108574" y="20837"/>
                  </a:lnTo>
                  <a:cubicBezTo>
                    <a:pt x="108598" y="20896"/>
                    <a:pt x="108622" y="20956"/>
                    <a:pt x="108657" y="21015"/>
                  </a:cubicBezTo>
                  <a:lnTo>
                    <a:pt x="108848" y="21051"/>
                  </a:lnTo>
                  <a:cubicBezTo>
                    <a:pt x="108860" y="21039"/>
                    <a:pt x="108872" y="21015"/>
                    <a:pt x="108884" y="21003"/>
                  </a:cubicBezTo>
                  <a:cubicBezTo>
                    <a:pt x="108872" y="20956"/>
                    <a:pt x="108860" y="20908"/>
                    <a:pt x="108848" y="20861"/>
                  </a:cubicBezTo>
                  <a:lnTo>
                    <a:pt x="108741" y="20825"/>
                  </a:lnTo>
                  <a:lnTo>
                    <a:pt x="108622" y="20718"/>
                  </a:lnTo>
                  <a:lnTo>
                    <a:pt x="108729" y="20682"/>
                  </a:lnTo>
                  <a:lnTo>
                    <a:pt x="108836" y="20765"/>
                  </a:lnTo>
                  <a:lnTo>
                    <a:pt x="108943" y="20789"/>
                  </a:lnTo>
                  <a:lnTo>
                    <a:pt x="108991" y="20694"/>
                  </a:lnTo>
                  <a:lnTo>
                    <a:pt x="108872" y="20622"/>
                  </a:lnTo>
                  <a:lnTo>
                    <a:pt x="108788" y="20563"/>
                  </a:lnTo>
                  <a:lnTo>
                    <a:pt x="108705" y="20563"/>
                  </a:lnTo>
                  <a:lnTo>
                    <a:pt x="108657" y="20611"/>
                  </a:lnTo>
                  <a:lnTo>
                    <a:pt x="108634" y="20539"/>
                  </a:lnTo>
                  <a:lnTo>
                    <a:pt x="108491" y="20491"/>
                  </a:lnTo>
                  <a:lnTo>
                    <a:pt x="108562" y="20408"/>
                  </a:lnTo>
                  <a:cubicBezTo>
                    <a:pt x="108538" y="20384"/>
                    <a:pt x="108526" y="20349"/>
                    <a:pt x="108514" y="20325"/>
                  </a:cubicBezTo>
                  <a:lnTo>
                    <a:pt x="108395" y="20289"/>
                  </a:lnTo>
                  <a:lnTo>
                    <a:pt x="108360" y="20349"/>
                  </a:lnTo>
                  <a:cubicBezTo>
                    <a:pt x="108348" y="20325"/>
                    <a:pt x="108336" y="20301"/>
                    <a:pt x="108324" y="20277"/>
                  </a:cubicBezTo>
                  <a:lnTo>
                    <a:pt x="108360" y="20230"/>
                  </a:lnTo>
                  <a:lnTo>
                    <a:pt x="108514" y="20253"/>
                  </a:lnTo>
                  <a:lnTo>
                    <a:pt x="108538" y="20122"/>
                  </a:lnTo>
                  <a:lnTo>
                    <a:pt x="108467" y="20075"/>
                  </a:lnTo>
                  <a:lnTo>
                    <a:pt x="108645" y="20075"/>
                  </a:lnTo>
                  <a:cubicBezTo>
                    <a:pt x="108634" y="20027"/>
                    <a:pt x="108610" y="19980"/>
                    <a:pt x="108598" y="19932"/>
                  </a:cubicBezTo>
                  <a:lnTo>
                    <a:pt x="108645" y="19884"/>
                  </a:lnTo>
                  <a:lnTo>
                    <a:pt x="108526" y="19729"/>
                  </a:lnTo>
                  <a:lnTo>
                    <a:pt x="108360" y="19670"/>
                  </a:lnTo>
                  <a:cubicBezTo>
                    <a:pt x="108300" y="19682"/>
                    <a:pt x="108229" y="19682"/>
                    <a:pt x="108169" y="19694"/>
                  </a:cubicBezTo>
                  <a:cubicBezTo>
                    <a:pt x="108193" y="19658"/>
                    <a:pt x="108229" y="19622"/>
                    <a:pt x="108253" y="19587"/>
                  </a:cubicBezTo>
                  <a:lnTo>
                    <a:pt x="108372" y="19587"/>
                  </a:lnTo>
                  <a:cubicBezTo>
                    <a:pt x="108348" y="19539"/>
                    <a:pt x="108324" y="19491"/>
                    <a:pt x="108312" y="19444"/>
                  </a:cubicBezTo>
                  <a:lnTo>
                    <a:pt x="108324" y="19372"/>
                  </a:lnTo>
                  <a:lnTo>
                    <a:pt x="108264" y="19337"/>
                  </a:lnTo>
                  <a:lnTo>
                    <a:pt x="108145" y="19360"/>
                  </a:lnTo>
                  <a:cubicBezTo>
                    <a:pt x="108133" y="19325"/>
                    <a:pt x="108122" y="19301"/>
                    <a:pt x="108110" y="19265"/>
                  </a:cubicBezTo>
                  <a:lnTo>
                    <a:pt x="108026" y="19206"/>
                  </a:lnTo>
                  <a:lnTo>
                    <a:pt x="107848" y="19134"/>
                  </a:lnTo>
                  <a:lnTo>
                    <a:pt x="108002" y="19122"/>
                  </a:lnTo>
                  <a:lnTo>
                    <a:pt x="108169" y="19206"/>
                  </a:lnTo>
                  <a:lnTo>
                    <a:pt x="108360" y="19206"/>
                  </a:lnTo>
                  <a:cubicBezTo>
                    <a:pt x="108372" y="19229"/>
                    <a:pt x="108372" y="19241"/>
                    <a:pt x="108383" y="19265"/>
                  </a:cubicBezTo>
                  <a:lnTo>
                    <a:pt x="108562" y="19194"/>
                  </a:lnTo>
                  <a:lnTo>
                    <a:pt x="108705" y="19241"/>
                  </a:lnTo>
                  <a:lnTo>
                    <a:pt x="108764" y="19194"/>
                  </a:lnTo>
                  <a:cubicBezTo>
                    <a:pt x="108753" y="19158"/>
                    <a:pt x="108741" y="19122"/>
                    <a:pt x="108729" y="19098"/>
                  </a:cubicBezTo>
                  <a:lnTo>
                    <a:pt x="108467" y="18932"/>
                  </a:lnTo>
                  <a:lnTo>
                    <a:pt x="108681" y="19003"/>
                  </a:lnTo>
                  <a:lnTo>
                    <a:pt x="108884" y="19098"/>
                  </a:lnTo>
                  <a:lnTo>
                    <a:pt x="108967" y="19087"/>
                  </a:lnTo>
                  <a:cubicBezTo>
                    <a:pt x="108967" y="19051"/>
                    <a:pt x="108967" y="19015"/>
                    <a:pt x="108955" y="18979"/>
                  </a:cubicBezTo>
                  <a:lnTo>
                    <a:pt x="108848" y="18884"/>
                  </a:lnTo>
                  <a:lnTo>
                    <a:pt x="108800" y="18777"/>
                  </a:lnTo>
                  <a:lnTo>
                    <a:pt x="108681" y="18729"/>
                  </a:lnTo>
                  <a:lnTo>
                    <a:pt x="108681" y="18682"/>
                  </a:lnTo>
                  <a:lnTo>
                    <a:pt x="108776" y="18610"/>
                  </a:lnTo>
                  <a:lnTo>
                    <a:pt x="108764" y="18360"/>
                  </a:lnTo>
                  <a:lnTo>
                    <a:pt x="108812" y="18336"/>
                  </a:lnTo>
                  <a:lnTo>
                    <a:pt x="108907" y="18313"/>
                  </a:lnTo>
                  <a:lnTo>
                    <a:pt x="108943" y="18253"/>
                  </a:lnTo>
                  <a:lnTo>
                    <a:pt x="108836" y="18182"/>
                  </a:lnTo>
                  <a:lnTo>
                    <a:pt x="108669" y="18205"/>
                  </a:lnTo>
                  <a:lnTo>
                    <a:pt x="108550" y="18205"/>
                  </a:lnTo>
                  <a:lnTo>
                    <a:pt x="108586" y="18110"/>
                  </a:lnTo>
                  <a:lnTo>
                    <a:pt x="108479" y="18051"/>
                  </a:lnTo>
                  <a:lnTo>
                    <a:pt x="108443" y="18098"/>
                  </a:lnTo>
                  <a:lnTo>
                    <a:pt x="108360" y="18086"/>
                  </a:lnTo>
                  <a:cubicBezTo>
                    <a:pt x="108360" y="18063"/>
                    <a:pt x="108348" y="18051"/>
                    <a:pt x="108348" y="18027"/>
                  </a:cubicBezTo>
                  <a:lnTo>
                    <a:pt x="108407" y="17967"/>
                  </a:lnTo>
                  <a:lnTo>
                    <a:pt x="108038" y="17753"/>
                  </a:lnTo>
                  <a:lnTo>
                    <a:pt x="107943" y="17741"/>
                  </a:lnTo>
                  <a:lnTo>
                    <a:pt x="107776" y="17634"/>
                  </a:lnTo>
                  <a:lnTo>
                    <a:pt x="107693" y="17527"/>
                  </a:lnTo>
                  <a:lnTo>
                    <a:pt x="107693" y="17479"/>
                  </a:lnTo>
                  <a:lnTo>
                    <a:pt x="107586" y="17420"/>
                  </a:lnTo>
                  <a:lnTo>
                    <a:pt x="107526" y="17396"/>
                  </a:lnTo>
                  <a:cubicBezTo>
                    <a:pt x="107514" y="17384"/>
                    <a:pt x="107502" y="17360"/>
                    <a:pt x="107491" y="17336"/>
                  </a:cubicBezTo>
                  <a:lnTo>
                    <a:pt x="107383" y="17277"/>
                  </a:lnTo>
                  <a:lnTo>
                    <a:pt x="107229" y="17336"/>
                  </a:lnTo>
                  <a:lnTo>
                    <a:pt x="107098" y="17301"/>
                  </a:lnTo>
                  <a:lnTo>
                    <a:pt x="106943" y="17301"/>
                  </a:lnTo>
                  <a:lnTo>
                    <a:pt x="107098" y="17372"/>
                  </a:lnTo>
                  <a:lnTo>
                    <a:pt x="107026" y="17396"/>
                  </a:lnTo>
                  <a:lnTo>
                    <a:pt x="106859" y="17384"/>
                  </a:lnTo>
                  <a:lnTo>
                    <a:pt x="106800" y="17360"/>
                  </a:lnTo>
                  <a:lnTo>
                    <a:pt x="106800" y="17455"/>
                  </a:lnTo>
                  <a:lnTo>
                    <a:pt x="106895" y="17563"/>
                  </a:lnTo>
                  <a:lnTo>
                    <a:pt x="106848" y="17574"/>
                  </a:lnTo>
                  <a:lnTo>
                    <a:pt x="106729" y="17491"/>
                  </a:lnTo>
                  <a:cubicBezTo>
                    <a:pt x="106717" y="17432"/>
                    <a:pt x="106705" y="17372"/>
                    <a:pt x="106693" y="17313"/>
                  </a:cubicBezTo>
                  <a:lnTo>
                    <a:pt x="106729" y="17277"/>
                  </a:lnTo>
                  <a:lnTo>
                    <a:pt x="106645" y="17253"/>
                  </a:lnTo>
                  <a:lnTo>
                    <a:pt x="106419" y="17313"/>
                  </a:lnTo>
                  <a:lnTo>
                    <a:pt x="106264" y="17384"/>
                  </a:lnTo>
                  <a:lnTo>
                    <a:pt x="106109" y="17384"/>
                  </a:lnTo>
                  <a:lnTo>
                    <a:pt x="106109" y="17432"/>
                  </a:lnTo>
                  <a:lnTo>
                    <a:pt x="106312" y="17432"/>
                  </a:lnTo>
                  <a:lnTo>
                    <a:pt x="106395" y="17467"/>
                  </a:lnTo>
                  <a:cubicBezTo>
                    <a:pt x="106395" y="17503"/>
                    <a:pt x="106407" y="17539"/>
                    <a:pt x="106407" y="17574"/>
                  </a:cubicBezTo>
                  <a:cubicBezTo>
                    <a:pt x="106443" y="17610"/>
                    <a:pt x="106467" y="17646"/>
                    <a:pt x="106502" y="17682"/>
                  </a:cubicBezTo>
                  <a:lnTo>
                    <a:pt x="106681" y="17884"/>
                  </a:lnTo>
                  <a:lnTo>
                    <a:pt x="106681" y="17979"/>
                  </a:lnTo>
                  <a:lnTo>
                    <a:pt x="106562" y="18003"/>
                  </a:lnTo>
                  <a:lnTo>
                    <a:pt x="106562" y="18075"/>
                  </a:lnTo>
                  <a:lnTo>
                    <a:pt x="106740" y="18134"/>
                  </a:lnTo>
                  <a:lnTo>
                    <a:pt x="106919" y="18146"/>
                  </a:lnTo>
                  <a:cubicBezTo>
                    <a:pt x="106943" y="18182"/>
                    <a:pt x="106967" y="18217"/>
                    <a:pt x="106979" y="18253"/>
                  </a:cubicBezTo>
                  <a:cubicBezTo>
                    <a:pt x="106979" y="18277"/>
                    <a:pt x="106967" y="18301"/>
                    <a:pt x="106955" y="18325"/>
                  </a:cubicBezTo>
                  <a:cubicBezTo>
                    <a:pt x="106955" y="18372"/>
                    <a:pt x="106979" y="18432"/>
                    <a:pt x="106990" y="18467"/>
                  </a:cubicBezTo>
                  <a:lnTo>
                    <a:pt x="106979" y="18503"/>
                  </a:lnTo>
                  <a:cubicBezTo>
                    <a:pt x="106955" y="18467"/>
                    <a:pt x="106919" y="18432"/>
                    <a:pt x="106895" y="18384"/>
                  </a:cubicBezTo>
                  <a:lnTo>
                    <a:pt x="106871" y="18265"/>
                  </a:lnTo>
                  <a:lnTo>
                    <a:pt x="106800" y="18205"/>
                  </a:lnTo>
                  <a:lnTo>
                    <a:pt x="106705" y="18241"/>
                  </a:lnTo>
                  <a:lnTo>
                    <a:pt x="106705" y="18325"/>
                  </a:lnTo>
                  <a:lnTo>
                    <a:pt x="106752" y="18372"/>
                  </a:lnTo>
                  <a:lnTo>
                    <a:pt x="106717" y="18384"/>
                  </a:lnTo>
                  <a:cubicBezTo>
                    <a:pt x="106681" y="18360"/>
                    <a:pt x="106645" y="18336"/>
                    <a:pt x="106621" y="18325"/>
                  </a:cubicBezTo>
                  <a:cubicBezTo>
                    <a:pt x="106598" y="18265"/>
                    <a:pt x="106586" y="18217"/>
                    <a:pt x="106562" y="18170"/>
                  </a:cubicBezTo>
                  <a:lnTo>
                    <a:pt x="106419" y="18086"/>
                  </a:lnTo>
                  <a:lnTo>
                    <a:pt x="106264" y="18098"/>
                  </a:lnTo>
                  <a:lnTo>
                    <a:pt x="106181" y="18027"/>
                  </a:lnTo>
                  <a:lnTo>
                    <a:pt x="106181" y="17932"/>
                  </a:lnTo>
                  <a:lnTo>
                    <a:pt x="106252" y="17920"/>
                  </a:lnTo>
                  <a:lnTo>
                    <a:pt x="106217" y="17813"/>
                  </a:lnTo>
                  <a:cubicBezTo>
                    <a:pt x="106193" y="17765"/>
                    <a:pt x="106157" y="17729"/>
                    <a:pt x="106133" y="17694"/>
                  </a:cubicBezTo>
                  <a:lnTo>
                    <a:pt x="106133" y="17598"/>
                  </a:lnTo>
                  <a:lnTo>
                    <a:pt x="105931" y="17467"/>
                  </a:lnTo>
                  <a:lnTo>
                    <a:pt x="105836" y="17170"/>
                  </a:lnTo>
                  <a:cubicBezTo>
                    <a:pt x="105812" y="17122"/>
                    <a:pt x="105776" y="17074"/>
                    <a:pt x="105752" y="17027"/>
                  </a:cubicBezTo>
                  <a:lnTo>
                    <a:pt x="105788" y="17003"/>
                  </a:lnTo>
                  <a:cubicBezTo>
                    <a:pt x="105764" y="16979"/>
                    <a:pt x="105752" y="16943"/>
                    <a:pt x="105728" y="16920"/>
                  </a:cubicBezTo>
                  <a:lnTo>
                    <a:pt x="105633" y="16860"/>
                  </a:lnTo>
                  <a:lnTo>
                    <a:pt x="105633" y="16860"/>
                  </a:lnTo>
                  <a:cubicBezTo>
                    <a:pt x="105633" y="16884"/>
                    <a:pt x="105645" y="16896"/>
                    <a:pt x="105657" y="16908"/>
                  </a:cubicBezTo>
                  <a:lnTo>
                    <a:pt x="105586" y="16955"/>
                  </a:lnTo>
                  <a:lnTo>
                    <a:pt x="105538" y="16908"/>
                  </a:lnTo>
                  <a:cubicBezTo>
                    <a:pt x="105538" y="16872"/>
                    <a:pt x="105526" y="16836"/>
                    <a:pt x="105526" y="16801"/>
                  </a:cubicBezTo>
                  <a:lnTo>
                    <a:pt x="105312" y="16610"/>
                  </a:lnTo>
                  <a:lnTo>
                    <a:pt x="105169" y="16539"/>
                  </a:lnTo>
                  <a:lnTo>
                    <a:pt x="105026" y="16491"/>
                  </a:lnTo>
                  <a:lnTo>
                    <a:pt x="105026" y="16551"/>
                  </a:lnTo>
                  <a:lnTo>
                    <a:pt x="105121" y="16634"/>
                  </a:lnTo>
                  <a:lnTo>
                    <a:pt x="105335" y="16789"/>
                  </a:lnTo>
                  <a:lnTo>
                    <a:pt x="105335" y="16789"/>
                  </a:lnTo>
                  <a:lnTo>
                    <a:pt x="105145" y="16753"/>
                  </a:lnTo>
                  <a:lnTo>
                    <a:pt x="104954" y="16598"/>
                  </a:lnTo>
                  <a:lnTo>
                    <a:pt x="104871" y="16491"/>
                  </a:lnTo>
                  <a:lnTo>
                    <a:pt x="104919" y="16443"/>
                  </a:lnTo>
                  <a:cubicBezTo>
                    <a:pt x="104907" y="16431"/>
                    <a:pt x="104883" y="16408"/>
                    <a:pt x="104871" y="16396"/>
                  </a:cubicBezTo>
                  <a:lnTo>
                    <a:pt x="104669" y="16300"/>
                  </a:lnTo>
                  <a:lnTo>
                    <a:pt x="104728" y="16348"/>
                  </a:lnTo>
                  <a:cubicBezTo>
                    <a:pt x="104728" y="16372"/>
                    <a:pt x="104716" y="16384"/>
                    <a:pt x="104704" y="16396"/>
                  </a:cubicBezTo>
                  <a:lnTo>
                    <a:pt x="104514" y="16348"/>
                  </a:lnTo>
                  <a:cubicBezTo>
                    <a:pt x="104502" y="16300"/>
                    <a:pt x="104478" y="16265"/>
                    <a:pt x="104454" y="16229"/>
                  </a:cubicBezTo>
                  <a:lnTo>
                    <a:pt x="104514" y="16205"/>
                  </a:lnTo>
                  <a:lnTo>
                    <a:pt x="104312" y="16098"/>
                  </a:lnTo>
                  <a:lnTo>
                    <a:pt x="104264" y="16086"/>
                  </a:lnTo>
                  <a:lnTo>
                    <a:pt x="104252" y="16170"/>
                  </a:lnTo>
                  <a:lnTo>
                    <a:pt x="104157" y="16098"/>
                  </a:lnTo>
                  <a:lnTo>
                    <a:pt x="104133" y="16015"/>
                  </a:lnTo>
                  <a:lnTo>
                    <a:pt x="103954" y="15943"/>
                  </a:lnTo>
                  <a:lnTo>
                    <a:pt x="103954" y="15943"/>
                  </a:lnTo>
                  <a:cubicBezTo>
                    <a:pt x="103966" y="15967"/>
                    <a:pt x="103966" y="15991"/>
                    <a:pt x="103978" y="16027"/>
                  </a:cubicBezTo>
                  <a:lnTo>
                    <a:pt x="103466" y="15729"/>
                  </a:lnTo>
                  <a:lnTo>
                    <a:pt x="103300" y="15693"/>
                  </a:lnTo>
                  <a:lnTo>
                    <a:pt x="103121" y="15562"/>
                  </a:lnTo>
                  <a:cubicBezTo>
                    <a:pt x="103121" y="15550"/>
                    <a:pt x="103133" y="15538"/>
                    <a:pt x="103133" y="15515"/>
                  </a:cubicBezTo>
                  <a:cubicBezTo>
                    <a:pt x="103085" y="15479"/>
                    <a:pt x="103026" y="15443"/>
                    <a:pt x="102966" y="15408"/>
                  </a:cubicBezTo>
                  <a:lnTo>
                    <a:pt x="102930" y="15419"/>
                  </a:lnTo>
                  <a:cubicBezTo>
                    <a:pt x="102930" y="15431"/>
                    <a:pt x="102919" y="15443"/>
                    <a:pt x="102919" y="15455"/>
                  </a:cubicBezTo>
                  <a:lnTo>
                    <a:pt x="102859" y="15408"/>
                  </a:lnTo>
                  <a:lnTo>
                    <a:pt x="102752" y="15336"/>
                  </a:lnTo>
                  <a:lnTo>
                    <a:pt x="102657" y="15229"/>
                  </a:lnTo>
                  <a:lnTo>
                    <a:pt x="102573" y="15217"/>
                  </a:lnTo>
                  <a:lnTo>
                    <a:pt x="102573" y="15300"/>
                  </a:lnTo>
                  <a:lnTo>
                    <a:pt x="102395" y="15205"/>
                  </a:lnTo>
                  <a:lnTo>
                    <a:pt x="102228" y="15146"/>
                  </a:lnTo>
                  <a:lnTo>
                    <a:pt x="102157" y="15193"/>
                  </a:lnTo>
                  <a:lnTo>
                    <a:pt x="101966" y="15110"/>
                  </a:lnTo>
                  <a:lnTo>
                    <a:pt x="101621" y="14872"/>
                  </a:lnTo>
                  <a:lnTo>
                    <a:pt x="101656" y="14848"/>
                  </a:lnTo>
                  <a:lnTo>
                    <a:pt x="101847" y="14991"/>
                  </a:lnTo>
                  <a:lnTo>
                    <a:pt x="101954" y="15062"/>
                  </a:lnTo>
                  <a:lnTo>
                    <a:pt x="101978" y="15038"/>
                  </a:lnTo>
                  <a:lnTo>
                    <a:pt x="101680" y="14741"/>
                  </a:lnTo>
                  <a:lnTo>
                    <a:pt x="101264" y="14538"/>
                  </a:lnTo>
                  <a:lnTo>
                    <a:pt x="101061" y="14491"/>
                  </a:lnTo>
                  <a:cubicBezTo>
                    <a:pt x="101049" y="14467"/>
                    <a:pt x="101025" y="14455"/>
                    <a:pt x="101014" y="14431"/>
                  </a:cubicBezTo>
                  <a:lnTo>
                    <a:pt x="101097" y="14419"/>
                  </a:lnTo>
                  <a:lnTo>
                    <a:pt x="101014" y="14336"/>
                  </a:lnTo>
                  <a:lnTo>
                    <a:pt x="100871" y="14300"/>
                  </a:lnTo>
                  <a:lnTo>
                    <a:pt x="100871" y="14300"/>
                  </a:lnTo>
                  <a:lnTo>
                    <a:pt x="100906" y="14348"/>
                  </a:lnTo>
                  <a:lnTo>
                    <a:pt x="100799" y="14324"/>
                  </a:lnTo>
                  <a:lnTo>
                    <a:pt x="100680" y="14229"/>
                  </a:lnTo>
                  <a:lnTo>
                    <a:pt x="100311" y="13991"/>
                  </a:lnTo>
                  <a:lnTo>
                    <a:pt x="100097" y="13919"/>
                  </a:lnTo>
                  <a:lnTo>
                    <a:pt x="100001" y="13943"/>
                  </a:lnTo>
                  <a:lnTo>
                    <a:pt x="99930" y="13884"/>
                  </a:lnTo>
                  <a:lnTo>
                    <a:pt x="99882" y="13812"/>
                  </a:lnTo>
                  <a:lnTo>
                    <a:pt x="99751" y="13788"/>
                  </a:lnTo>
                  <a:lnTo>
                    <a:pt x="99513" y="13693"/>
                  </a:lnTo>
                  <a:lnTo>
                    <a:pt x="99430" y="13586"/>
                  </a:lnTo>
                  <a:lnTo>
                    <a:pt x="99335" y="13562"/>
                  </a:lnTo>
                  <a:lnTo>
                    <a:pt x="99156" y="13503"/>
                  </a:lnTo>
                  <a:cubicBezTo>
                    <a:pt x="99144" y="13491"/>
                    <a:pt x="99132" y="13479"/>
                    <a:pt x="99109" y="13467"/>
                  </a:cubicBezTo>
                  <a:lnTo>
                    <a:pt x="99001" y="13491"/>
                  </a:lnTo>
                  <a:lnTo>
                    <a:pt x="98954" y="13538"/>
                  </a:lnTo>
                  <a:lnTo>
                    <a:pt x="98918" y="13443"/>
                  </a:lnTo>
                  <a:lnTo>
                    <a:pt x="98370" y="13324"/>
                  </a:lnTo>
                  <a:lnTo>
                    <a:pt x="98335" y="13395"/>
                  </a:lnTo>
                  <a:lnTo>
                    <a:pt x="98216" y="13312"/>
                  </a:lnTo>
                  <a:lnTo>
                    <a:pt x="98120" y="13372"/>
                  </a:lnTo>
                  <a:lnTo>
                    <a:pt x="98073" y="13360"/>
                  </a:lnTo>
                  <a:lnTo>
                    <a:pt x="98037" y="13288"/>
                  </a:lnTo>
                  <a:lnTo>
                    <a:pt x="97858" y="13229"/>
                  </a:lnTo>
                  <a:cubicBezTo>
                    <a:pt x="97858" y="13252"/>
                    <a:pt x="97846" y="13276"/>
                    <a:pt x="97835" y="13300"/>
                  </a:cubicBezTo>
                  <a:lnTo>
                    <a:pt x="97751" y="13264"/>
                  </a:lnTo>
                  <a:lnTo>
                    <a:pt x="97632" y="13252"/>
                  </a:lnTo>
                  <a:lnTo>
                    <a:pt x="97477" y="13122"/>
                  </a:lnTo>
                  <a:lnTo>
                    <a:pt x="97323" y="13086"/>
                  </a:lnTo>
                  <a:lnTo>
                    <a:pt x="97287" y="13133"/>
                  </a:lnTo>
                  <a:lnTo>
                    <a:pt x="96989" y="13026"/>
                  </a:lnTo>
                  <a:lnTo>
                    <a:pt x="96632" y="12907"/>
                  </a:lnTo>
                  <a:lnTo>
                    <a:pt x="96561" y="12836"/>
                  </a:lnTo>
                  <a:lnTo>
                    <a:pt x="96263" y="12752"/>
                  </a:lnTo>
                  <a:lnTo>
                    <a:pt x="96227" y="12764"/>
                  </a:lnTo>
                  <a:lnTo>
                    <a:pt x="96382" y="12919"/>
                  </a:lnTo>
                  <a:cubicBezTo>
                    <a:pt x="96394" y="12967"/>
                    <a:pt x="96394" y="13014"/>
                    <a:pt x="96406" y="13062"/>
                  </a:cubicBezTo>
                  <a:cubicBezTo>
                    <a:pt x="96430" y="13086"/>
                    <a:pt x="96453" y="13110"/>
                    <a:pt x="96477" y="13133"/>
                  </a:cubicBezTo>
                  <a:cubicBezTo>
                    <a:pt x="96501" y="13145"/>
                    <a:pt x="96477" y="13193"/>
                    <a:pt x="96477" y="13217"/>
                  </a:cubicBezTo>
                  <a:lnTo>
                    <a:pt x="96525" y="13372"/>
                  </a:lnTo>
                  <a:lnTo>
                    <a:pt x="96453" y="13395"/>
                  </a:lnTo>
                  <a:lnTo>
                    <a:pt x="96418" y="13491"/>
                  </a:lnTo>
                  <a:lnTo>
                    <a:pt x="96489" y="13526"/>
                  </a:lnTo>
                  <a:lnTo>
                    <a:pt x="96620" y="13514"/>
                  </a:lnTo>
                  <a:lnTo>
                    <a:pt x="96823" y="13657"/>
                  </a:lnTo>
                  <a:lnTo>
                    <a:pt x="96858" y="13741"/>
                  </a:lnTo>
                  <a:lnTo>
                    <a:pt x="96942" y="13788"/>
                  </a:lnTo>
                  <a:lnTo>
                    <a:pt x="97120" y="14014"/>
                  </a:lnTo>
                  <a:lnTo>
                    <a:pt x="97108" y="14157"/>
                  </a:lnTo>
                  <a:lnTo>
                    <a:pt x="97275" y="14265"/>
                  </a:lnTo>
                  <a:lnTo>
                    <a:pt x="97358" y="14407"/>
                  </a:lnTo>
                  <a:lnTo>
                    <a:pt x="97323" y="14455"/>
                  </a:lnTo>
                  <a:cubicBezTo>
                    <a:pt x="97323" y="14479"/>
                    <a:pt x="97334" y="14491"/>
                    <a:pt x="97346" y="14515"/>
                  </a:cubicBezTo>
                  <a:lnTo>
                    <a:pt x="97275" y="14526"/>
                  </a:lnTo>
                  <a:lnTo>
                    <a:pt x="97323" y="14634"/>
                  </a:lnTo>
                  <a:lnTo>
                    <a:pt x="97263" y="14646"/>
                  </a:lnTo>
                  <a:lnTo>
                    <a:pt x="97180" y="14586"/>
                  </a:lnTo>
                  <a:lnTo>
                    <a:pt x="97013" y="14586"/>
                  </a:lnTo>
                  <a:lnTo>
                    <a:pt x="97013" y="14657"/>
                  </a:lnTo>
                  <a:lnTo>
                    <a:pt x="96846" y="14610"/>
                  </a:lnTo>
                  <a:lnTo>
                    <a:pt x="96727" y="14610"/>
                  </a:lnTo>
                  <a:lnTo>
                    <a:pt x="96525" y="14503"/>
                  </a:lnTo>
                  <a:lnTo>
                    <a:pt x="96465" y="14431"/>
                  </a:lnTo>
                  <a:cubicBezTo>
                    <a:pt x="96477" y="14395"/>
                    <a:pt x="96489" y="14372"/>
                    <a:pt x="96501" y="14348"/>
                  </a:cubicBezTo>
                  <a:cubicBezTo>
                    <a:pt x="96453" y="14265"/>
                    <a:pt x="96406" y="14169"/>
                    <a:pt x="96358" y="14086"/>
                  </a:cubicBezTo>
                  <a:lnTo>
                    <a:pt x="96275" y="14050"/>
                  </a:lnTo>
                  <a:lnTo>
                    <a:pt x="96215" y="14050"/>
                  </a:lnTo>
                  <a:lnTo>
                    <a:pt x="95930" y="13884"/>
                  </a:lnTo>
                  <a:lnTo>
                    <a:pt x="95727" y="13836"/>
                  </a:lnTo>
                  <a:lnTo>
                    <a:pt x="95656" y="13753"/>
                  </a:lnTo>
                  <a:lnTo>
                    <a:pt x="95525" y="13562"/>
                  </a:lnTo>
                  <a:cubicBezTo>
                    <a:pt x="95537" y="13538"/>
                    <a:pt x="95549" y="13503"/>
                    <a:pt x="95572" y="13479"/>
                  </a:cubicBezTo>
                  <a:lnTo>
                    <a:pt x="95477" y="13383"/>
                  </a:lnTo>
                  <a:lnTo>
                    <a:pt x="95310" y="13300"/>
                  </a:lnTo>
                  <a:cubicBezTo>
                    <a:pt x="95310" y="13288"/>
                    <a:pt x="95310" y="13264"/>
                    <a:pt x="95299" y="13252"/>
                  </a:cubicBezTo>
                  <a:cubicBezTo>
                    <a:pt x="95299" y="13229"/>
                    <a:pt x="95287" y="13169"/>
                    <a:pt x="95275" y="13133"/>
                  </a:cubicBezTo>
                  <a:lnTo>
                    <a:pt x="95084" y="13026"/>
                  </a:lnTo>
                  <a:lnTo>
                    <a:pt x="95001" y="13038"/>
                  </a:lnTo>
                  <a:lnTo>
                    <a:pt x="94953" y="13122"/>
                  </a:lnTo>
                  <a:lnTo>
                    <a:pt x="94906" y="13217"/>
                  </a:lnTo>
                  <a:lnTo>
                    <a:pt x="94906" y="13288"/>
                  </a:lnTo>
                  <a:lnTo>
                    <a:pt x="94715" y="13348"/>
                  </a:lnTo>
                  <a:lnTo>
                    <a:pt x="94620" y="13407"/>
                  </a:lnTo>
                  <a:lnTo>
                    <a:pt x="94560" y="13324"/>
                  </a:lnTo>
                  <a:lnTo>
                    <a:pt x="94560" y="13276"/>
                  </a:lnTo>
                  <a:lnTo>
                    <a:pt x="94501" y="13252"/>
                  </a:lnTo>
                  <a:lnTo>
                    <a:pt x="94358" y="13252"/>
                  </a:lnTo>
                  <a:lnTo>
                    <a:pt x="94108" y="13145"/>
                  </a:lnTo>
                  <a:lnTo>
                    <a:pt x="93858" y="13110"/>
                  </a:lnTo>
                  <a:lnTo>
                    <a:pt x="93763" y="13050"/>
                  </a:lnTo>
                  <a:lnTo>
                    <a:pt x="93572" y="13062"/>
                  </a:lnTo>
                  <a:lnTo>
                    <a:pt x="93370" y="13014"/>
                  </a:lnTo>
                  <a:lnTo>
                    <a:pt x="93274" y="12955"/>
                  </a:lnTo>
                  <a:lnTo>
                    <a:pt x="93167" y="12836"/>
                  </a:lnTo>
                  <a:lnTo>
                    <a:pt x="93084" y="12800"/>
                  </a:lnTo>
                  <a:lnTo>
                    <a:pt x="93036" y="12812"/>
                  </a:lnTo>
                  <a:cubicBezTo>
                    <a:pt x="93024" y="12836"/>
                    <a:pt x="93024" y="12860"/>
                    <a:pt x="93024" y="12883"/>
                  </a:cubicBezTo>
                  <a:lnTo>
                    <a:pt x="92786" y="12848"/>
                  </a:lnTo>
                  <a:lnTo>
                    <a:pt x="92643" y="12860"/>
                  </a:lnTo>
                  <a:lnTo>
                    <a:pt x="92381" y="12788"/>
                  </a:lnTo>
                  <a:lnTo>
                    <a:pt x="92191" y="12836"/>
                  </a:lnTo>
                  <a:lnTo>
                    <a:pt x="92131" y="12979"/>
                  </a:lnTo>
                  <a:lnTo>
                    <a:pt x="92048" y="13157"/>
                  </a:lnTo>
                  <a:lnTo>
                    <a:pt x="92203" y="13443"/>
                  </a:lnTo>
                  <a:cubicBezTo>
                    <a:pt x="92203" y="13479"/>
                    <a:pt x="92203" y="13526"/>
                    <a:pt x="92191" y="13574"/>
                  </a:cubicBezTo>
                  <a:lnTo>
                    <a:pt x="92072" y="13360"/>
                  </a:lnTo>
                  <a:cubicBezTo>
                    <a:pt x="92036" y="13324"/>
                    <a:pt x="92012" y="13276"/>
                    <a:pt x="91977" y="13241"/>
                  </a:cubicBezTo>
                  <a:lnTo>
                    <a:pt x="91870" y="13205"/>
                  </a:lnTo>
                  <a:lnTo>
                    <a:pt x="91750" y="13110"/>
                  </a:lnTo>
                  <a:lnTo>
                    <a:pt x="91750" y="13193"/>
                  </a:lnTo>
                  <a:lnTo>
                    <a:pt x="91858" y="13264"/>
                  </a:lnTo>
                  <a:cubicBezTo>
                    <a:pt x="91858" y="13312"/>
                    <a:pt x="91870" y="13360"/>
                    <a:pt x="91870" y="13419"/>
                  </a:cubicBezTo>
                  <a:lnTo>
                    <a:pt x="91858" y="13467"/>
                  </a:lnTo>
                  <a:lnTo>
                    <a:pt x="91727" y="13252"/>
                  </a:lnTo>
                  <a:lnTo>
                    <a:pt x="91619" y="13205"/>
                  </a:lnTo>
                  <a:cubicBezTo>
                    <a:pt x="91619" y="13157"/>
                    <a:pt x="91619" y="13110"/>
                    <a:pt x="91631" y="13062"/>
                  </a:cubicBezTo>
                  <a:lnTo>
                    <a:pt x="91465" y="12860"/>
                  </a:lnTo>
                  <a:cubicBezTo>
                    <a:pt x="91441" y="12812"/>
                    <a:pt x="91429" y="12776"/>
                    <a:pt x="91405" y="12729"/>
                  </a:cubicBezTo>
                  <a:lnTo>
                    <a:pt x="91298" y="12693"/>
                  </a:lnTo>
                  <a:lnTo>
                    <a:pt x="91298" y="12836"/>
                  </a:lnTo>
                  <a:lnTo>
                    <a:pt x="91238" y="12895"/>
                  </a:lnTo>
                  <a:lnTo>
                    <a:pt x="91215" y="12776"/>
                  </a:lnTo>
                  <a:lnTo>
                    <a:pt x="91096" y="12681"/>
                  </a:lnTo>
                  <a:lnTo>
                    <a:pt x="90917" y="12633"/>
                  </a:lnTo>
                  <a:lnTo>
                    <a:pt x="90881" y="12681"/>
                  </a:lnTo>
                  <a:lnTo>
                    <a:pt x="90822" y="12598"/>
                  </a:lnTo>
                  <a:lnTo>
                    <a:pt x="90643" y="12538"/>
                  </a:lnTo>
                  <a:lnTo>
                    <a:pt x="90453" y="12598"/>
                  </a:lnTo>
                  <a:lnTo>
                    <a:pt x="90310" y="12562"/>
                  </a:lnTo>
                  <a:lnTo>
                    <a:pt x="90429" y="12514"/>
                  </a:lnTo>
                  <a:lnTo>
                    <a:pt x="90441" y="12431"/>
                  </a:lnTo>
                  <a:cubicBezTo>
                    <a:pt x="90417" y="12371"/>
                    <a:pt x="90393" y="12300"/>
                    <a:pt x="90369" y="12240"/>
                  </a:cubicBezTo>
                  <a:cubicBezTo>
                    <a:pt x="90381" y="12205"/>
                    <a:pt x="90405" y="12169"/>
                    <a:pt x="90417" y="12133"/>
                  </a:cubicBezTo>
                  <a:cubicBezTo>
                    <a:pt x="90405" y="12109"/>
                    <a:pt x="90393" y="12086"/>
                    <a:pt x="90381" y="12074"/>
                  </a:cubicBezTo>
                  <a:lnTo>
                    <a:pt x="90393" y="11990"/>
                  </a:lnTo>
                  <a:cubicBezTo>
                    <a:pt x="90369" y="11931"/>
                    <a:pt x="90346" y="11871"/>
                    <a:pt x="90322" y="11812"/>
                  </a:cubicBezTo>
                  <a:lnTo>
                    <a:pt x="90155" y="11574"/>
                  </a:lnTo>
                  <a:lnTo>
                    <a:pt x="89917" y="11395"/>
                  </a:lnTo>
                  <a:cubicBezTo>
                    <a:pt x="89845" y="11312"/>
                    <a:pt x="89774" y="11217"/>
                    <a:pt x="89714" y="11133"/>
                  </a:cubicBezTo>
                  <a:lnTo>
                    <a:pt x="89131" y="10788"/>
                  </a:lnTo>
                  <a:lnTo>
                    <a:pt x="88798" y="10669"/>
                  </a:lnTo>
                  <a:lnTo>
                    <a:pt x="88643" y="10633"/>
                  </a:lnTo>
                  <a:lnTo>
                    <a:pt x="88333" y="10645"/>
                  </a:lnTo>
                  <a:lnTo>
                    <a:pt x="88310" y="10669"/>
                  </a:lnTo>
                  <a:lnTo>
                    <a:pt x="88167" y="10609"/>
                  </a:lnTo>
                  <a:lnTo>
                    <a:pt x="87917" y="10574"/>
                  </a:lnTo>
                  <a:lnTo>
                    <a:pt x="87381" y="10550"/>
                  </a:lnTo>
                  <a:lnTo>
                    <a:pt x="87190" y="10514"/>
                  </a:lnTo>
                  <a:lnTo>
                    <a:pt x="86928" y="10574"/>
                  </a:lnTo>
                  <a:lnTo>
                    <a:pt x="86797" y="10550"/>
                  </a:lnTo>
                  <a:lnTo>
                    <a:pt x="86500" y="10597"/>
                  </a:lnTo>
                  <a:lnTo>
                    <a:pt x="86333" y="10585"/>
                  </a:lnTo>
                  <a:lnTo>
                    <a:pt x="86155" y="10621"/>
                  </a:lnTo>
                  <a:lnTo>
                    <a:pt x="85928" y="10574"/>
                  </a:lnTo>
                  <a:lnTo>
                    <a:pt x="85762" y="10478"/>
                  </a:lnTo>
                  <a:lnTo>
                    <a:pt x="85476" y="10419"/>
                  </a:lnTo>
                  <a:lnTo>
                    <a:pt x="85273" y="10419"/>
                  </a:lnTo>
                  <a:lnTo>
                    <a:pt x="85440" y="10371"/>
                  </a:lnTo>
                  <a:lnTo>
                    <a:pt x="85678" y="10371"/>
                  </a:lnTo>
                  <a:lnTo>
                    <a:pt x="85738" y="10312"/>
                  </a:lnTo>
                  <a:lnTo>
                    <a:pt x="85595" y="10133"/>
                  </a:lnTo>
                  <a:lnTo>
                    <a:pt x="85285" y="9978"/>
                  </a:lnTo>
                  <a:lnTo>
                    <a:pt x="85023" y="9752"/>
                  </a:lnTo>
                  <a:cubicBezTo>
                    <a:pt x="85000" y="9728"/>
                    <a:pt x="84976" y="9704"/>
                    <a:pt x="84940" y="9693"/>
                  </a:cubicBezTo>
                  <a:lnTo>
                    <a:pt x="84881" y="9704"/>
                  </a:lnTo>
                  <a:lnTo>
                    <a:pt x="84690" y="9812"/>
                  </a:lnTo>
                  <a:lnTo>
                    <a:pt x="84666" y="9907"/>
                  </a:lnTo>
                  <a:cubicBezTo>
                    <a:pt x="84654" y="9883"/>
                    <a:pt x="84642" y="9859"/>
                    <a:pt x="84631" y="9823"/>
                  </a:cubicBezTo>
                  <a:lnTo>
                    <a:pt x="84559" y="9823"/>
                  </a:lnTo>
                  <a:lnTo>
                    <a:pt x="84452" y="9907"/>
                  </a:lnTo>
                  <a:lnTo>
                    <a:pt x="84357" y="9907"/>
                  </a:lnTo>
                  <a:lnTo>
                    <a:pt x="84333" y="9847"/>
                  </a:lnTo>
                  <a:lnTo>
                    <a:pt x="84416" y="9764"/>
                  </a:lnTo>
                  <a:lnTo>
                    <a:pt x="84488" y="9728"/>
                  </a:lnTo>
                  <a:cubicBezTo>
                    <a:pt x="84488" y="9693"/>
                    <a:pt x="84476" y="9645"/>
                    <a:pt x="84464" y="9609"/>
                  </a:cubicBezTo>
                  <a:lnTo>
                    <a:pt x="84333" y="9514"/>
                  </a:lnTo>
                  <a:lnTo>
                    <a:pt x="84142" y="9550"/>
                  </a:lnTo>
                  <a:lnTo>
                    <a:pt x="84142" y="9609"/>
                  </a:lnTo>
                  <a:lnTo>
                    <a:pt x="84023" y="9669"/>
                  </a:lnTo>
                  <a:lnTo>
                    <a:pt x="83964" y="9597"/>
                  </a:lnTo>
                  <a:cubicBezTo>
                    <a:pt x="83964" y="9562"/>
                    <a:pt x="83976" y="9526"/>
                    <a:pt x="83988" y="9490"/>
                  </a:cubicBezTo>
                  <a:cubicBezTo>
                    <a:pt x="83988" y="9454"/>
                    <a:pt x="83952" y="9419"/>
                    <a:pt x="83940" y="9383"/>
                  </a:cubicBezTo>
                  <a:cubicBezTo>
                    <a:pt x="83928" y="9347"/>
                    <a:pt x="83928" y="9300"/>
                    <a:pt x="83916" y="9252"/>
                  </a:cubicBezTo>
                  <a:lnTo>
                    <a:pt x="83761" y="9288"/>
                  </a:lnTo>
                  <a:lnTo>
                    <a:pt x="83535" y="9228"/>
                  </a:lnTo>
                  <a:lnTo>
                    <a:pt x="83380" y="9228"/>
                  </a:lnTo>
                  <a:lnTo>
                    <a:pt x="83285" y="9169"/>
                  </a:lnTo>
                  <a:lnTo>
                    <a:pt x="83416" y="9157"/>
                  </a:lnTo>
                  <a:lnTo>
                    <a:pt x="83416" y="9073"/>
                  </a:lnTo>
                  <a:lnTo>
                    <a:pt x="83452" y="9002"/>
                  </a:lnTo>
                  <a:cubicBezTo>
                    <a:pt x="83452" y="8966"/>
                    <a:pt x="83452" y="8931"/>
                    <a:pt x="83440" y="8907"/>
                  </a:cubicBezTo>
                  <a:lnTo>
                    <a:pt x="83476" y="8883"/>
                  </a:lnTo>
                  <a:lnTo>
                    <a:pt x="83678" y="9073"/>
                  </a:lnTo>
                  <a:lnTo>
                    <a:pt x="83797" y="9061"/>
                  </a:lnTo>
                  <a:lnTo>
                    <a:pt x="83845" y="8978"/>
                  </a:lnTo>
                  <a:lnTo>
                    <a:pt x="83690" y="8740"/>
                  </a:lnTo>
                  <a:lnTo>
                    <a:pt x="83285" y="8502"/>
                  </a:lnTo>
                  <a:lnTo>
                    <a:pt x="82952" y="8371"/>
                  </a:lnTo>
                  <a:lnTo>
                    <a:pt x="82547" y="8311"/>
                  </a:lnTo>
                  <a:lnTo>
                    <a:pt x="82190" y="8240"/>
                  </a:lnTo>
                  <a:lnTo>
                    <a:pt x="81928" y="8276"/>
                  </a:lnTo>
                  <a:cubicBezTo>
                    <a:pt x="81904" y="8419"/>
                    <a:pt x="81868" y="8550"/>
                    <a:pt x="81844" y="8692"/>
                  </a:cubicBezTo>
                  <a:lnTo>
                    <a:pt x="81797" y="8788"/>
                  </a:lnTo>
                  <a:cubicBezTo>
                    <a:pt x="81809" y="8823"/>
                    <a:pt x="81809" y="8847"/>
                    <a:pt x="81821" y="8883"/>
                  </a:cubicBezTo>
                  <a:lnTo>
                    <a:pt x="81654" y="8954"/>
                  </a:lnTo>
                  <a:cubicBezTo>
                    <a:pt x="81642" y="8990"/>
                    <a:pt x="81630" y="9026"/>
                    <a:pt x="81618" y="9061"/>
                  </a:cubicBezTo>
                  <a:lnTo>
                    <a:pt x="81428" y="9085"/>
                  </a:lnTo>
                  <a:lnTo>
                    <a:pt x="81321" y="9050"/>
                  </a:lnTo>
                  <a:lnTo>
                    <a:pt x="81273" y="8990"/>
                  </a:lnTo>
                  <a:cubicBezTo>
                    <a:pt x="81285" y="8978"/>
                    <a:pt x="81297" y="8954"/>
                    <a:pt x="81297" y="8942"/>
                  </a:cubicBezTo>
                  <a:lnTo>
                    <a:pt x="81166" y="8835"/>
                  </a:lnTo>
                  <a:lnTo>
                    <a:pt x="81273" y="8811"/>
                  </a:lnTo>
                  <a:lnTo>
                    <a:pt x="81356" y="8871"/>
                  </a:lnTo>
                  <a:lnTo>
                    <a:pt x="81487" y="8776"/>
                  </a:lnTo>
                  <a:lnTo>
                    <a:pt x="81487" y="8609"/>
                  </a:lnTo>
                  <a:lnTo>
                    <a:pt x="81368" y="8526"/>
                  </a:lnTo>
                  <a:cubicBezTo>
                    <a:pt x="81356" y="8478"/>
                    <a:pt x="81344" y="8419"/>
                    <a:pt x="81332" y="8359"/>
                  </a:cubicBezTo>
                  <a:lnTo>
                    <a:pt x="81332" y="8359"/>
                  </a:lnTo>
                  <a:lnTo>
                    <a:pt x="81416" y="8407"/>
                  </a:lnTo>
                  <a:lnTo>
                    <a:pt x="81559" y="8383"/>
                  </a:lnTo>
                  <a:lnTo>
                    <a:pt x="81559" y="8383"/>
                  </a:lnTo>
                  <a:cubicBezTo>
                    <a:pt x="81559" y="8407"/>
                    <a:pt x="81547" y="8442"/>
                    <a:pt x="81547" y="8466"/>
                  </a:cubicBezTo>
                  <a:lnTo>
                    <a:pt x="81642" y="8585"/>
                  </a:lnTo>
                  <a:cubicBezTo>
                    <a:pt x="81654" y="8633"/>
                    <a:pt x="81666" y="8680"/>
                    <a:pt x="81678" y="8728"/>
                  </a:cubicBezTo>
                  <a:lnTo>
                    <a:pt x="81737" y="8704"/>
                  </a:lnTo>
                  <a:cubicBezTo>
                    <a:pt x="81749" y="8633"/>
                    <a:pt x="81761" y="8561"/>
                    <a:pt x="81785" y="8490"/>
                  </a:cubicBezTo>
                  <a:cubicBezTo>
                    <a:pt x="81797" y="8430"/>
                    <a:pt x="81773" y="8383"/>
                    <a:pt x="81761" y="8335"/>
                  </a:cubicBezTo>
                  <a:lnTo>
                    <a:pt x="81297" y="8299"/>
                  </a:lnTo>
                  <a:lnTo>
                    <a:pt x="80904" y="8335"/>
                  </a:lnTo>
                  <a:cubicBezTo>
                    <a:pt x="80892" y="8359"/>
                    <a:pt x="80880" y="8383"/>
                    <a:pt x="80868" y="8407"/>
                  </a:cubicBezTo>
                  <a:lnTo>
                    <a:pt x="80654" y="8430"/>
                  </a:lnTo>
                  <a:lnTo>
                    <a:pt x="80535" y="8347"/>
                  </a:lnTo>
                  <a:lnTo>
                    <a:pt x="80594" y="8299"/>
                  </a:lnTo>
                  <a:lnTo>
                    <a:pt x="80701" y="8299"/>
                  </a:lnTo>
                  <a:lnTo>
                    <a:pt x="80606" y="8180"/>
                  </a:lnTo>
                  <a:lnTo>
                    <a:pt x="80737" y="8038"/>
                  </a:lnTo>
                  <a:lnTo>
                    <a:pt x="80868" y="8109"/>
                  </a:lnTo>
                  <a:lnTo>
                    <a:pt x="80940" y="8109"/>
                  </a:lnTo>
                  <a:lnTo>
                    <a:pt x="81071" y="8204"/>
                  </a:lnTo>
                  <a:lnTo>
                    <a:pt x="81535" y="8216"/>
                  </a:lnTo>
                  <a:lnTo>
                    <a:pt x="81713" y="8240"/>
                  </a:lnTo>
                  <a:lnTo>
                    <a:pt x="81404" y="8145"/>
                  </a:lnTo>
                  <a:lnTo>
                    <a:pt x="81213" y="8097"/>
                  </a:lnTo>
                  <a:lnTo>
                    <a:pt x="80963" y="8002"/>
                  </a:lnTo>
                  <a:lnTo>
                    <a:pt x="80404" y="7835"/>
                  </a:lnTo>
                  <a:lnTo>
                    <a:pt x="80273" y="7835"/>
                  </a:lnTo>
                  <a:lnTo>
                    <a:pt x="79511" y="7645"/>
                  </a:lnTo>
                  <a:lnTo>
                    <a:pt x="79058" y="7514"/>
                  </a:lnTo>
                  <a:lnTo>
                    <a:pt x="78785" y="7466"/>
                  </a:lnTo>
                  <a:lnTo>
                    <a:pt x="78511" y="7299"/>
                  </a:lnTo>
                  <a:lnTo>
                    <a:pt x="78249" y="7252"/>
                  </a:lnTo>
                  <a:lnTo>
                    <a:pt x="78046" y="7240"/>
                  </a:lnTo>
                  <a:lnTo>
                    <a:pt x="78154" y="7395"/>
                  </a:lnTo>
                  <a:lnTo>
                    <a:pt x="78380" y="7454"/>
                  </a:lnTo>
                  <a:lnTo>
                    <a:pt x="78487" y="7526"/>
                  </a:lnTo>
                  <a:lnTo>
                    <a:pt x="78618" y="7549"/>
                  </a:lnTo>
                  <a:lnTo>
                    <a:pt x="78725" y="7680"/>
                  </a:lnTo>
                  <a:lnTo>
                    <a:pt x="78689" y="7728"/>
                  </a:lnTo>
                  <a:lnTo>
                    <a:pt x="78427" y="7788"/>
                  </a:lnTo>
                  <a:lnTo>
                    <a:pt x="78284" y="7740"/>
                  </a:lnTo>
                  <a:lnTo>
                    <a:pt x="78046" y="7728"/>
                  </a:lnTo>
                  <a:lnTo>
                    <a:pt x="77987" y="7823"/>
                  </a:lnTo>
                  <a:lnTo>
                    <a:pt x="77892" y="7871"/>
                  </a:lnTo>
                  <a:lnTo>
                    <a:pt x="77987" y="8061"/>
                  </a:lnTo>
                  <a:lnTo>
                    <a:pt x="78201" y="8169"/>
                  </a:lnTo>
                  <a:lnTo>
                    <a:pt x="78261" y="8097"/>
                  </a:lnTo>
                  <a:lnTo>
                    <a:pt x="78415" y="8049"/>
                  </a:lnTo>
                  <a:lnTo>
                    <a:pt x="78677" y="8085"/>
                  </a:lnTo>
                  <a:cubicBezTo>
                    <a:pt x="78642" y="8121"/>
                    <a:pt x="78618" y="8169"/>
                    <a:pt x="78582" y="8204"/>
                  </a:cubicBezTo>
                  <a:lnTo>
                    <a:pt x="78368" y="8145"/>
                  </a:lnTo>
                  <a:lnTo>
                    <a:pt x="78439" y="8276"/>
                  </a:lnTo>
                  <a:lnTo>
                    <a:pt x="78404" y="8288"/>
                  </a:lnTo>
                  <a:cubicBezTo>
                    <a:pt x="78415" y="8311"/>
                    <a:pt x="78427" y="8335"/>
                    <a:pt x="78439" y="8371"/>
                  </a:cubicBezTo>
                  <a:lnTo>
                    <a:pt x="78261" y="8371"/>
                  </a:lnTo>
                  <a:lnTo>
                    <a:pt x="78380" y="8430"/>
                  </a:lnTo>
                  <a:lnTo>
                    <a:pt x="78535" y="8430"/>
                  </a:lnTo>
                  <a:cubicBezTo>
                    <a:pt x="78546" y="8466"/>
                    <a:pt x="78570" y="8490"/>
                    <a:pt x="78582" y="8514"/>
                  </a:cubicBezTo>
                  <a:lnTo>
                    <a:pt x="78523" y="8597"/>
                  </a:lnTo>
                  <a:lnTo>
                    <a:pt x="78654" y="8752"/>
                  </a:lnTo>
                  <a:lnTo>
                    <a:pt x="78796" y="8800"/>
                  </a:lnTo>
                  <a:lnTo>
                    <a:pt x="78951" y="9002"/>
                  </a:lnTo>
                  <a:lnTo>
                    <a:pt x="78892" y="9061"/>
                  </a:lnTo>
                  <a:lnTo>
                    <a:pt x="78808" y="8990"/>
                  </a:lnTo>
                  <a:lnTo>
                    <a:pt x="78654" y="8990"/>
                  </a:lnTo>
                  <a:cubicBezTo>
                    <a:pt x="78654" y="9026"/>
                    <a:pt x="78665" y="9050"/>
                    <a:pt x="78677" y="9085"/>
                  </a:cubicBezTo>
                  <a:lnTo>
                    <a:pt x="78582" y="9085"/>
                  </a:lnTo>
                  <a:lnTo>
                    <a:pt x="78523" y="9026"/>
                  </a:lnTo>
                  <a:lnTo>
                    <a:pt x="78439" y="9026"/>
                  </a:lnTo>
                  <a:cubicBezTo>
                    <a:pt x="78427" y="8990"/>
                    <a:pt x="78415" y="8954"/>
                    <a:pt x="78404" y="8919"/>
                  </a:cubicBezTo>
                  <a:lnTo>
                    <a:pt x="78237" y="8776"/>
                  </a:lnTo>
                  <a:lnTo>
                    <a:pt x="78130" y="8764"/>
                  </a:lnTo>
                  <a:lnTo>
                    <a:pt x="78177" y="8847"/>
                  </a:lnTo>
                  <a:lnTo>
                    <a:pt x="78058" y="8859"/>
                  </a:lnTo>
                  <a:lnTo>
                    <a:pt x="77987" y="8788"/>
                  </a:lnTo>
                  <a:lnTo>
                    <a:pt x="77903" y="8811"/>
                  </a:lnTo>
                  <a:lnTo>
                    <a:pt x="77927" y="8919"/>
                  </a:lnTo>
                  <a:cubicBezTo>
                    <a:pt x="77927" y="8954"/>
                    <a:pt x="77915" y="9002"/>
                    <a:pt x="77903" y="9038"/>
                  </a:cubicBezTo>
                  <a:lnTo>
                    <a:pt x="78046" y="9109"/>
                  </a:lnTo>
                  <a:lnTo>
                    <a:pt x="78237" y="9109"/>
                  </a:lnTo>
                  <a:lnTo>
                    <a:pt x="78320" y="9216"/>
                  </a:lnTo>
                  <a:lnTo>
                    <a:pt x="78201" y="9240"/>
                  </a:lnTo>
                  <a:lnTo>
                    <a:pt x="78332" y="9323"/>
                  </a:lnTo>
                  <a:lnTo>
                    <a:pt x="78189" y="9347"/>
                  </a:lnTo>
                  <a:lnTo>
                    <a:pt x="78023" y="9264"/>
                  </a:lnTo>
                  <a:lnTo>
                    <a:pt x="78023" y="9300"/>
                  </a:lnTo>
                  <a:lnTo>
                    <a:pt x="78189" y="9419"/>
                  </a:lnTo>
                  <a:lnTo>
                    <a:pt x="77903" y="9335"/>
                  </a:lnTo>
                  <a:lnTo>
                    <a:pt x="77856" y="9240"/>
                  </a:lnTo>
                  <a:lnTo>
                    <a:pt x="77701" y="9192"/>
                  </a:lnTo>
                  <a:lnTo>
                    <a:pt x="77642" y="9085"/>
                  </a:lnTo>
                  <a:lnTo>
                    <a:pt x="77487" y="9014"/>
                  </a:lnTo>
                  <a:cubicBezTo>
                    <a:pt x="77451" y="8966"/>
                    <a:pt x="77403" y="8919"/>
                    <a:pt x="77368" y="8871"/>
                  </a:cubicBezTo>
                  <a:lnTo>
                    <a:pt x="77165" y="8811"/>
                  </a:lnTo>
                  <a:lnTo>
                    <a:pt x="77046" y="8728"/>
                  </a:lnTo>
                  <a:lnTo>
                    <a:pt x="76927" y="8704"/>
                  </a:lnTo>
                  <a:lnTo>
                    <a:pt x="76868" y="8669"/>
                  </a:lnTo>
                  <a:lnTo>
                    <a:pt x="76403" y="8645"/>
                  </a:lnTo>
                  <a:lnTo>
                    <a:pt x="76356" y="8716"/>
                  </a:lnTo>
                  <a:lnTo>
                    <a:pt x="76296" y="8740"/>
                  </a:lnTo>
                  <a:lnTo>
                    <a:pt x="76368" y="8823"/>
                  </a:lnTo>
                  <a:lnTo>
                    <a:pt x="76332" y="8871"/>
                  </a:lnTo>
                  <a:cubicBezTo>
                    <a:pt x="76356" y="8907"/>
                    <a:pt x="76379" y="8942"/>
                    <a:pt x="76403" y="8978"/>
                  </a:cubicBezTo>
                  <a:lnTo>
                    <a:pt x="76368" y="9002"/>
                  </a:lnTo>
                  <a:cubicBezTo>
                    <a:pt x="76332" y="8966"/>
                    <a:pt x="76296" y="8931"/>
                    <a:pt x="76260" y="8895"/>
                  </a:cubicBezTo>
                  <a:lnTo>
                    <a:pt x="76153" y="8895"/>
                  </a:lnTo>
                  <a:lnTo>
                    <a:pt x="76046" y="8835"/>
                  </a:lnTo>
                  <a:lnTo>
                    <a:pt x="75522" y="8728"/>
                  </a:lnTo>
                  <a:lnTo>
                    <a:pt x="75296" y="8645"/>
                  </a:lnTo>
                  <a:lnTo>
                    <a:pt x="75189" y="8514"/>
                  </a:lnTo>
                  <a:lnTo>
                    <a:pt x="75034" y="8442"/>
                  </a:lnTo>
                  <a:lnTo>
                    <a:pt x="74927" y="8311"/>
                  </a:lnTo>
                  <a:lnTo>
                    <a:pt x="74879" y="8192"/>
                  </a:lnTo>
                  <a:cubicBezTo>
                    <a:pt x="74832" y="8169"/>
                    <a:pt x="74796" y="8145"/>
                    <a:pt x="74760" y="8121"/>
                  </a:cubicBezTo>
                  <a:lnTo>
                    <a:pt x="74760" y="8192"/>
                  </a:lnTo>
                  <a:lnTo>
                    <a:pt x="74820" y="8335"/>
                  </a:lnTo>
                  <a:lnTo>
                    <a:pt x="74796" y="8550"/>
                  </a:lnTo>
                  <a:lnTo>
                    <a:pt x="74915" y="8835"/>
                  </a:lnTo>
                  <a:lnTo>
                    <a:pt x="74986" y="9061"/>
                  </a:lnTo>
                  <a:lnTo>
                    <a:pt x="74986" y="9514"/>
                  </a:lnTo>
                  <a:lnTo>
                    <a:pt x="74927" y="9585"/>
                  </a:lnTo>
                  <a:lnTo>
                    <a:pt x="74855" y="9573"/>
                  </a:lnTo>
                  <a:lnTo>
                    <a:pt x="74796" y="9478"/>
                  </a:lnTo>
                  <a:cubicBezTo>
                    <a:pt x="74796" y="9454"/>
                    <a:pt x="74796" y="9431"/>
                    <a:pt x="74784" y="9407"/>
                  </a:cubicBezTo>
                  <a:lnTo>
                    <a:pt x="74689" y="9300"/>
                  </a:lnTo>
                  <a:lnTo>
                    <a:pt x="74617" y="9312"/>
                  </a:lnTo>
                  <a:cubicBezTo>
                    <a:pt x="74629" y="9335"/>
                    <a:pt x="74641" y="9359"/>
                    <a:pt x="74653" y="9383"/>
                  </a:cubicBezTo>
                  <a:lnTo>
                    <a:pt x="74594" y="9419"/>
                  </a:lnTo>
                  <a:lnTo>
                    <a:pt x="74403" y="9335"/>
                  </a:lnTo>
                  <a:cubicBezTo>
                    <a:pt x="74355" y="9276"/>
                    <a:pt x="74308" y="9216"/>
                    <a:pt x="74260" y="9157"/>
                  </a:cubicBezTo>
                  <a:lnTo>
                    <a:pt x="73963" y="9050"/>
                  </a:lnTo>
                  <a:lnTo>
                    <a:pt x="73855" y="8907"/>
                  </a:lnTo>
                  <a:lnTo>
                    <a:pt x="73760" y="8859"/>
                  </a:lnTo>
                  <a:lnTo>
                    <a:pt x="73403" y="8502"/>
                  </a:lnTo>
                  <a:lnTo>
                    <a:pt x="73320" y="8478"/>
                  </a:lnTo>
                  <a:lnTo>
                    <a:pt x="73224" y="8502"/>
                  </a:lnTo>
                  <a:lnTo>
                    <a:pt x="73117" y="8454"/>
                  </a:lnTo>
                  <a:lnTo>
                    <a:pt x="73070" y="8395"/>
                  </a:lnTo>
                  <a:lnTo>
                    <a:pt x="73367" y="8323"/>
                  </a:lnTo>
                  <a:lnTo>
                    <a:pt x="73486" y="8359"/>
                  </a:lnTo>
                  <a:lnTo>
                    <a:pt x="73403" y="8299"/>
                  </a:lnTo>
                  <a:lnTo>
                    <a:pt x="73260" y="8216"/>
                  </a:lnTo>
                  <a:cubicBezTo>
                    <a:pt x="73224" y="8169"/>
                    <a:pt x="73189" y="8121"/>
                    <a:pt x="73141" y="8085"/>
                  </a:cubicBezTo>
                  <a:lnTo>
                    <a:pt x="73105" y="8073"/>
                  </a:lnTo>
                  <a:lnTo>
                    <a:pt x="73105" y="8073"/>
                  </a:lnTo>
                  <a:cubicBezTo>
                    <a:pt x="73117" y="8097"/>
                    <a:pt x="73117" y="8109"/>
                    <a:pt x="73129" y="8133"/>
                  </a:cubicBezTo>
                  <a:cubicBezTo>
                    <a:pt x="73165" y="8169"/>
                    <a:pt x="73201" y="8204"/>
                    <a:pt x="73236" y="8240"/>
                  </a:cubicBezTo>
                  <a:cubicBezTo>
                    <a:pt x="73224" y="8264"/>
                    <a:pt x="73212" y="8288"/>
                    <a:pt x="73201" y="8311"/>
                  </a:cubicBezTo>
                  <a:lnTo>
                    <a:pt x="73034" y="8335"/>
                  </a:lnTo>
                  <a:lnTo>
                    <a:pt x="72796" y="8228"/>
                  </a:lnTo>
                  <a:lnTo>
                    <a:pt x="72593" y="8061"/>
                  </a:lnTo>
                  <a:lnTo>
                    <a:pt x="72558" y="7978"/>
                  </a:lnTo>
                  <a:lnTo>
                    <a:pt x="72319" y="7895"/>
                  </a:lnTo>
                  <a:lnTo>
                    <a:pt x="72284" y="7799"/>
                  </a:lnTo>
                  <a:lnTo>
                    <a:pt x="72188" y="7728"/>
                  </a:lnTo>
                  <a:lnTo>
                    <a:pt x="72474" y="7799"/>
                  </a:lnTo>
                  <a:lnTo>
                    <a:pt x="72712" y="7907"/>
                  </a:lnTo>
                  <a:lnTo>
                    <a:pt x="72820" y="7990"/>
                  </a:lnTo>
                  <a:lnTo>
                    <a:pt x="72962" y="7990"/>
                  </a:lnTo>
                  <a:lnTo>
                    <a:pt x="73117" y="7907"/>
                  </a:lnTo>
                  <a:lnTo>
                    <a:pt x="73117" y="7847"/>
                  </a:lnTo>
                  <a:lnTo>
                    <a:pt x="72998" y="7847"/>
                  </a:lnTo>
                  <a:lnTo>
                    <a:pt x="72986" y="7776"/>
                  </a:lnTo>
                  <a:lnTo>
                    <a:pt x="72867" y="7752"/>
                  </a:lnTo>
                  <a:lnTo>
                    <a:pt x="72939" y="7645"/>
                  </a:lnTo>
                  <a:lnTo>
                    <a:pt x="72831" y="7514"/>
                  </a:lnTo>
                  <a:lnTo>
                    <a:pt x="72724" y="7526"/>
                  </a:lnTo>
                  <a:cubicBezTo>
                    <a:pt x="72724" y="7502"/>
                    <a:pt x="72724" y="7478"/>
                    <a:pt x="72712" y="7454"/>
                  </a:cubicBezTo>
                  <a:cubicBezTo>
                    <a:pt x="72712" y="7418"/>
                    <a:pt x="72665" y="7418"/>
                    <a:pt x="72653" y="7407"/>
                  </a:cubicBezTo>
                  <a:lnTo>
                    <a:pt x="72546" y="7418"/>
                  </a:lnTo>
                  <a:cubicBezTo>
                    <a:pt x="72522" y="7418"/>
                    <a:pt x="72498" y="7430"/>
                    <a:pt x="72486" y="7442"/>
                  </a:cubicBezTo>
                  <a:lnTo>
                    <a:pt x="72272" y="7371"/>
                  </a:lnTo>
                  <a:lnTo>
                    <a:pt x="72296" y="7252"/>
                  </a:lnTo>
                  <a:cubicBezTo>
                    <a:pt x="72391" y="7240"/>
                    <a:pt x="72474" y="7216"/>
                    <a:pt x="72569" y="7192"/>
                  </a:cubicBezTo>
                  <a:lnTo>
                    <a:pt x="72569" y="7121"/>
                  </a:lnTo>
                  <a:lnTo>
                    <a:pt x="72462" y="7097"/>
                  </a:lnTo>
                  <a:lnTo>
                    <a:pt x="72260" y="7156"/>
                  </a:lnTo>
                  <a:cubicBezTo>
                    <a:pt x="72260" y="7121"/>
                    <a:pt x="72260" y="7085"/>
                    <a:pt x="72272" y="7061"/>
                  </a:cubicBezTo>
                  <a:lnTo>
                    <a:pt x="72391" y="7014"/>
                  </a:lnTo>
                  <a:cubicBezTo>
                    <a:pt x="72391" y="6990"/>
                    <a:pt x="72379" y="6954"/>
                    <a:pt x="72367" y="6918"/>
                  </a:cubicBezTo>
                  <a:lnTo>
                    <a:pt x="72319" y="6918"/>
                  </a:lnTo>
                  <a:lnTo>
                    <a:pt x="72248" y="6930"/>
                  </a:lnTo>
                  <a:cubicBezTo>
                    <a:pt x="72248" y="6906"/>
                    <a:pt x="72236" y="6883"/>
                    <a:pt x="72236" y="6847"/>
                  </a:cubicBezTo>
                  <a:lnTo>
                    <a:pt x="72117" y="6823"/>
                  </a:lnTo>
                  <a:lnTo>
                    <a:pt x="72081" y="6776"/>
                  </a:lnTo>
                  <a:lnTo>
                    <a:pt x="71998" y="6704"/>
                  </a:lnTo>
                  <a:lnTo>
                    <a:pt x="72105" y="6621"/>
                  </a:lnTo>
                  <a:lnTo>
                    <a:pt x="72046" y="6561"/>
                  </a:lnTo>
                  <a:lnTo>
                    <a:pt x="71962" y="6585"/>
                  </a:lnTo>
                  <a:lnTo>
                    <a:pt x="71843" y="6656"/>
                  </a:lnTo>
                  <a:lnTo>
                    <a:pt x="71843" y="6490"/>
                  </a:lnTo>
                  <a:lnTo>
                    <a:pt x="71736" y="6406"/>
                  </a:lnTo>
                  <a:lnTo>
                    <a:pt x="71605" y="6418"/>
                  </a:lnTo>
                  <a:lnTo>
                    <a:pt x="71534" y="6406"/>
                  </a:lnTo>
                  <a:cubicBezTo>
                    <a:pt x="71534" y="6359"/>
                    <a:pt x="71522" y="6323"/>
                    <a:pt x="71510" y="6275"/>
                  </a:cubicBezTo>
                  <a:lnTo>
                    <a:pt x="71379" y="6311"/>
                  </a:lnTo>
                  <a:lnTo>
                    <a:pt x="71319" y="6299"/>
                  </a:lnTo>
                  <a:lnTo>
                    <a:pt x="71272" y="6347"/>
                  </a:lnTo>
                  <a:cubicBezTo>
                    <a:pt x="71272" y="6311"/>
                    <a:pt x="71272" y="6264"/>
                    <a:pt x="71260" y="6228"/>
                  </a:cubicBezTo>
                  <a:cubicBezTo>
                    <a:pt x="71248" y="6192"/>
                    <a:pt x="71260" y="6192"/>
                    <a:pt x="71272" y="6168"/>
                  </a:cubicBezTo>
                  <a:lnTo>
                    <a:pt x="71093" y="6133"/>
                  </a:lnTo>
                  <a:lnTo>
                    <a:pt x="71010" y="6133"/>
                  </a:lnTo>
                  <a:lnTo>
                    <a:pt x="70962" y="6073"/>
                  </a:lnTo>
                  <a:lnTo>
                    <a:pt x="70748" y="6061"/>
                  </a:lnTo>
                  <a:lnTo>
                    <a:pt x="70641" y="6025"/>
                  </a:lnTo>
                  <a:cubicBezTo>
                    <a:pt x="70629" y="6037"/>
                    <a:pt x="70605" y="6037"/>
                    <a:pt x="70593" y="6049"/>
                  </a:cubicBezTo>
                  <a:lnTo>
                    <a:pt x="70653" y="6109"/>
                  </a:lnTo>
                  <a:lnTo>
                    <a:pt x="70676" y="6204"/>
                  </a:lnTo>
                  <a:lnTo>
                    <a:pt x="70593" y="6168"/>
                  </a:lnTo>
                  <a:lnTo>
                    <a:pt x="70534" y="6168"/>
                  </a:lnTo>
                  <a:cubicBezTo>
                    <a:pt x="70534" y="6180"/>
                    <a:pt x="70522" y="6204"/>
                    <a:pt x="70522" y="6216"/>
                  </a:cubicBezTo>
                  <a:lnTo>
                    <a:pt x="70486" y="6204"/>
                  </a:lnTo>
                  <a:lnTo>
                    <a:pt x="70331" y="6180"/>
                  </a:lnTo>
                  <a:lnTo>
                    <a:pt x="70295" y="6144"/>
                  </a:lnTo>
                  <a:lnTo>
                    <a:pt x="70367" y="6097"/>
                  </a:lnTo>
                  <a:lnTo>
                    <a:pt x="70462" y="6073"/>
                  </a:lnTo>
                  <a:cubicBezTo>
                    <a:pt x="70450" y="6037"/>
                    <a:pt x="70426" y="6014"/>
                    <a:pt x="70414" y="5978"/>
                  </a:cubicBezTo>
                  <a:lnTo>
                    <a:pt x="70295" y="5930"/>
                  </a:lnTo>
                  <a:cubicBezTo>
                    <a:pt x="70295" y="5954"/>
                    <a:pt x="70283" y="5990"/>
                    <a:pt x="70283" y="6014"/>
                  </a:cubicBezTo>
                  <a:lnTo>
                    <a:pt x="70188" y="6025"/>
                  </a:lnTo>
                  <a:lnTo>
                    <a:pt x="70129" y="5942"/>
                  </a:lnTo>
                  <a:lnTo>
                    <a:pt x="70022" y="5894"/>
                  </a:lnTo>
                  <a:lnTo>
                    <a:pt x="69926" y="5787"/>
                  </a:lnTo>
                  <a:lnTo>
                    <a:pt x="69867" y="5823"/>
                  </a:lnTo>
                  <a:lnTo>
                    <a:pt x="69772" y="5811"/>
                  </a:lnTo>
                  <a:lnTo>
                    <a:pt x="69593" y="5775"/>
                  </a:lnTo>
                  <a:lnTo>
                    <a:pt x="69557" y="5716"/>
                  </a:lnTo>
                  <a:lnTo>
                    <a:pt x="69510" y="5775"/>
                  </a:lnTo>
                  <a:lnTo>
                    <a:pt x="69426" y="5787"/>
                  </a:lnTo>
                  <a:lnTo>
                    <a:pt x="69295" y="5668"/>
                  </a:lnTo>
                  <a:lnTo>
                    <a:pt x="69188" y="5656"/>
                  </a:lnTo>
                  <a:lnTo>
                    <a:pt x="69188" y="5656"/>
                  </a:lnTo>
                  <a:cubicBezTo>
                    <a:pt x="69188" y="5680"/>
                    <a:pt x="69200" y="5704"/>
                    <a:pt x="69200" y="5728"/>
                  </a:cubicBezTo>
                  <a:cubicBezTo>
                    <a:pt x="69200" y="5740"/>
                    <a:pt x="69212" y="5752"/>
                    <a:pt x="69224" y="5775"/>
                  </a:cubicBezTo>
                  <a:lnTo>
                    <a:pt x="69057" y="5799"/>
                  </a:lnTo>
                  <a:cubicBezTo>
                    <a:pt x="69033" y="5787"/>
                    <a:pt x="69021" y="5775"/>
                    <a:pt x="68998" y="5763"/>
                  </a:cubicBezTo>
                  <a:lnTo>
                    <a:pt x="68986" y="5716"/>
                  </a:lnTo>
                  <a:lnTo>
                    <a:pt x="68902" y="5775"/>
                  </a:lnTo>
                  <a:lnTo>
                    <a:pt x="68902" y="5871"/>
                  </a:lnTo>
                  <a:cubicBezTo>
                    <a:pt x="68926" y="5906"/>
                    <a:pt x="68950" y="5930"/>
                    <a:pt x="68974" y="5954"/>
                  </a:cubicBezTo>
                  <a:cubicBezTo>
                    <a:pt x="68998" y="5990"/>
                    <a:pt x="68974" y="6014"/>
                    <a:pt x="68986" y="6049"/>
                  </a:cubicBezTo>
                  <a:lnTo>
                    <a:pt x="69045" y="6085"/>
                  </a:lnTo>
                  <a:lnTo>
                    <a:pt x="69045" y="6192"/>
                  </a:lnTo>
                  <a:lnTo>
                    <a:pt x="69188" y="6240"/>
                  </a:lnTo>
                  <a:lnTo>
                    <a:pt x="69236" y="6323"/>
                  </a:lnTo>
                  <a:lnTo>
                    <a:pt x="69200" y="6395"/>
                  </a:lnTo>
                  <a:lnTo>
                    <a:pt x="69295" y="6478"/>
                  </a:lnTo>
                  <a:cubicBezTo>
                    <a:pt x="69295" y="6502"/>
                    <a:pt x="69307" y="6525"/>
                    <a:pt x="69319" y="6549"/>
                  </a:cubicBezTo>
                  <a:lnTo>
                    <a:pt x="69212" y="6609"/>
                  </a:lnTo>
                  <a:lnTo>
                    <a:pt x="69152" y="6585"/>
                  </a:lnTo>
                  <a:lnTo>
                    <a:pt x="69129" y="6514"/>
                  </a:lnTo>
                  <a:lnTo>
                    <a:pt x="68938" y="6490"/>
                  </a:lnTo>
                  <a:lnTo>
                    <a:pt x="68831" y="6442"/>
                  </a:lnTo>
                  <a:lnTo>
                    <a:pt x="68700" y="6430"/>
                  </a:lnTo>
                  <a:lnTo>
                    <a:pt x="68700" y="6430"/>
                  </a:lnTo>
                  <a:cubicBezTo>
                    <a:pt x="68712" y="6454"/>
                    <a:pt x="68724" y="6478"/>
                    <a:pt x="68736" y="6502"/>
                  </a:cubicBezTo>
                  <a:lnTo>
                    <a:pt x="68640" y="6561"/>
                  </a:lnTo>
                  <a:lnTo>
                    <a:pt x="68509" y="6525"/>
                  </a:lnTo>
                  <a:lnTo>
                    <a:pt x="68414" y="6478"/>
                  </a:lnTo>
                  <a:cubicBezTo>
                    <a:pt x="68307" y="6490"/>
                    <a:pt x="68200" y="6502"/>
                    <a:pt x="68093" y="6502"/>
                  </a:cubicBezTo>
                  <a:lnTo>
                    <a:pt x="67688" y="6442"/>
                  </a:lnTo>
                  <a:lnTo>
                    <a:pt x="67533" y="6383"/>
                  </a:lnTo>
                  <a:lnTo>
                    <a:pt x="67331" y="6323"/>
                  </a:lnTo>
                  <a:lnTo>
                    <a:pt x="67283" y="6323"/>
                  </a:lnTo>
                  <a:lnTo>
                    <a:pt x="67176" y="6275"/>
                  </a:lnTo>
                  <a:lnTo>
                    <a:pt x="66593" y="6133"/>
                  </a:lnTo>
                  <a:lnTo>
                    <a:pt x="66450" y="6002"/>
                  </a:lnTo>
                  <a:cubicBezTo>
                    <a:pt x="66438" y="5942"/>
                    <a:pt x="66426" y="5894"/>
                    <a:pt x="66414" y="5835"/>
                  </a:cubicBezTo>
                  <a:lnTo>
                    <a:pt x="66521" y="5763"/>
                  </a:lnTo>
                  <a:lnTo>
                    <a:pt x="66569" y="5763"/>
                  </a:lnTo>
                  <a:cubicBezTo>
                    <a:pt x="66581" y="5740"/>
                    <a:pt x="66593" y="5728"/>
                    <a:pt x="66604" y="5704"/>
                  </a:cubicBezTo>
                  <a:lnTo>
                    <a:pt x="66426" y="5621"/>
                  </a:lnTo>
                  <a:lnTo>
                    <a:pt x="66223" y="5573"/>
                  </a:lnTo>
                  <a:lnTo>
                    <a:pt x="65795" y="5585"/>
                  </a:lnTo>
                  <a:lnTo>
                    <a:pt x="65271" y="5478"/>
                  </a:lnTo>
                  <a:lnTo>
                    <a:pt x="64830" y="5442"/>
                  </a:lnTo>
                  <a:lnTo>
                    <a:pt x="64545" y="5406"/>
                  </a:lnTo>
                  <a:lnTo>
                    <a:pt x="64473" y="5454"/>
                  </a:lnTo>
                  <a:lnTo>
                    <a:pt x="64390" y="5430"/>
                  </a:lnTo>
                  <a:lnTo>
                    <a:pt x="64318" y="5478"/>
                  </a:lnTo>
                  <a:lnTo>
                    <a:pt x="64164" y="5490"/>
                  </a:lnTo>
                  <a:lnTo>
                    <a:pt x="63973" y="5549"/>
                  </a:lnTo>
                  <a:lnTo>
                    <a:pt x="64033" y="5668"/>
                  </a:lnTo>
                  <a:lnTo>
                    <a:pt x="64128" y="5704"/>
                  </a:lnTo>
                  <a:lnTo>
                    <a:pt x="64235" y="5704"/>
                  </a:lnTo>
                  <a:lnTo>
                    <a:pt x="64283" y="5740"/>
                  </a:lnTo>
                  <a:lnTo>
                    <a:pt x="64211" y="5787"/>
                  </a:lnTo>
                  <a:lnTo>
                    <a:pt x="64140" y="5787"/>
                  </a:lnTo>
                  <a:cubicBezTo>
                    <a:pt x="64092" y="5799"/>
                    <a:pt x="64045" y="5823"/>
                    <a:pt x="63997" y="5835"/>
                  </a:cubicBezTo>
                  <a:lnTo>
                    <a:pt x="63997" y="5883"/>
                  </a:lnTo>
                  <a:lnTo>
                    <a:pt x="63949" y="5847"/>
                  </a:lnTo>
                  <a:cubicBezTo>
                    <a:pt x="63949" y="5787"/>
                    <a:pt x="63949" y="5740"/>
                    <a:pt x="63961" y="5692"/>
                  </a:cubicBezTo>
                  <a:lnTo>
                    <a:pt x="63818" y="5573"/>
                  </a:lnTo>
                  <a:cubicBezTo>
                    <a:pt x="63818" y="5549"/>
                    <a:pt x="63806" y="5525"/>
                    <a:pt x="63795" y="5502"/>
                  </a:cubicBezTo>
                  <a:lnTo>
                    <a:pt x="63842" y="5454"/>
                  </a:lnTo>
                  <a:lnTo>
                    <a:pt x="63723" y="5347"/>
                  </a:lnTo>
                  <a:lnTo>
                    <a:pt x="63640" y="5311"/>
                  </a:lnTo>
                  <a:lnTo>
                    <a:pt x="63425" y="5109"/>
                  </a:lnTo>
                  <a:lnTo>
                    <a:pt x="63354" y="5085"/>
                  </a:lnTo>
                  <a:lnTo>
                    <a:pt x="63354" y="5132"/>
                  </a:lnTo>
                  <a:lnTo>
                    <a:pt x="63521" y="5323"/>
                  </a:lnTo>
                  <a:lnTo>
                    <a:pt x="63521" y="5406"/>
                  </a:lnTo>
                  <a:lnTo>
                    <a:pt x="63402" y="5454"/>
                  </a:lnTo>
                  <a:lnTo>
                    <a:pt x="63140" y="5430"/>
                  </a:lnTo>
                  <a:lnTo>
                    <a:pt x="63044" y="5442"/>
                  </a:lnTo>
                  <a:lnTo>
                    <a:pt x="62878" y="5394"/>
                  </a:lnTo>
                  <a:lnTo>
                    <a:pt x="62556" y="5144"/>
                  </a:lnTo>
                  <a:lnTo>
                    <a:pt x="62568" y="5061"/>
                  </a:lnTo>
                  <a:lnTo>
                    <a:pt x="62652" y="5025"/>
                  </a:lnTo>
                  <a:lnTo>
                    <a:pt x="62652" y="4954"/>
                  </a:lnTo>
                  <a:lnTo>
                    <a:pt x="62461" y="4954"/>
                  </a:lnTo>
                  <a:cubicBezTo>
                    <a:pt x="62461" y="4990"/>
                    <a:pt x="62461" y="5025"/>
                    <a:pt x="62449" y="5049"/>
                  </a:cubicBezTo>
                  <a:lnTo>
                    <a:pt x="62354" y="5097"/>
                  </a:lnTo>
                  <a:lnTo>
                    <a:pt x="62152" y="4954"/>
                  </a:lnTo>
                  <a:lnTo>
                    <a:pt x="61961" y="4918"/>
                  </a:lnTo>
                  <a:lnTo>
                    <a:pt x="61806" y="4954"/>
                  </a:lnTo>
                  <a:lnTo>
                    <a:pt x="61806" y="5097"/>
                  </a:lnTo>
                  <a:lnTo>
                    <a:pt x="61687" y="5168"/>
                  </a:lnTo>
                  <a:lnTo>
                    <a:pt x="61759" y="5287"/>
                  </a:lnTo>
                  <a:lnTo>
                    <a:pt x="61890" y="5359"/>
                  </a:lnTo>
                  <a:lnTo>
                    <a:pt x="62104" y="5311"/>
                  </a:lnTo>
                  <a:lnTo>
                    <a:pt x="62140" y="5263"/>
                  </a:lnTo>
                  <a:lnTo>
                    <a:pt x="62402" y="5228"/>
                  </a:lnTo>
                  <a:lnTo>
                    <a:pt x="62437" y="5311"/>
                  </a:lnTo>
                  <a:lnTo>
                    <a:pt x="62402" y="5394"/>
                  </a:lnTo>
                  <a:lnTo>
                    <a:pt x="62128" y="5442"/>
                  </a:lnTo>
                  <a:lnTo>
                    <a:pt x="62199" y="5525"/>
                  </a:lnTo>
                  <a:lnTo>
                    <a:pt x="62080" y="5585"/>
                  </a:lnTo>
                  <a:lnTo>
                    <a:pt x="61913" y="5585"/>
                  </a:lnTo>
                  <a:lnTo>
                    <a:pt x="61782" y="5513"/>
                  </a:lnTo>
                  <a:cubicBezTo>
                    <a:pt x="61782" y="5525"/>
                    <a:pt x="61782" y="5537"/>
                    <a:pt x="61782" y="5537"/>
                  </a:cubicBezTo>
                  <a:lnTo>
                    <a:pt x="61830" y="5644"/>
                  </a:lnTo>
                  <a:lnTo>
                    <a:pt x="61723" y="5716"/>
                  </a:lnTo>
                  <a:lnTo>
                    <a:pt x="61473" y="5763"/>
                  </a:lnTo>
                  <a:cubicBezTo>
                    <a:pt x="61497" y="5787"/>
                    <a:pt x="61509" y="5823"/>
                    <a:pt x="61532" y="5847"/>
                  </a:cubicBezTo>
                  <a:lnTo>
                    <a:pt x="61449" y="5871"/>
                  </a:lnTo>
                  <a:lnTo>
                    <a:pt x="61354" y="5847"/>
                  </a:lnTo>
                  <a:lnTo>
                    <a:pt x="61128" y="5906"/>
                  </a:lnTo>
                  <a:lnTo>
                    <a:pt x="60901" y="5883"/>
                  </a:lnTo>
                  <a:lnTo>
                    <a:pt x="60675" y="5847"/>
                  </a:lnTo>
                  <a:lnTo>
                    <a:pt x="60580" y="5918"/>
                  </a:lnTo>
                  <a:lnTo>
                    <a:pt x="60616" y="6037"/>
                  </a:lnTo>
                  <a:lnTo>
                    <a:pt x="60806" y="6216"/>
                  </a:lnTo>
                  <a:lnTo>
                    <a:pt x="60901" y="6252"/>
                  </a:lnTo>
                  <a:lnTo>
                    <a:pt x="60806" y="6252"/>
                  </a:lnTo>
                  <a:lnTo>
                    <a:pt x="60628" y="6228"/>
                  </a:lnTo>
                  <a:lnTo>
                    <a:pt x="60568" y="6264"/>
                  </a:lnTo>
                  <a:lnTo>
                    <a:pt x="60592" y="6311"/>
                  </a:lnTo>
                  <a:lnTo>
                    <a:pt x="60520" y="6371"/>
                  </a:lnTo>
                  <a:lnTo>
                    <a:pt x="60377" y="6418"/>
                  </a:lnTo>
                  <a:lnTo>
                    <a:pt x="60258" y="6395"/>
                  </a:lnTo>
                  <a:lnTo>
                    <a:pt x="60199" y="6442"/>
                  </a:lnTo>
                  <a:lnTo>
                    <a:pt x="60199" y="6442"/>
                  </a:lnTo>
                  <a:lnTo>
                    <a:pt x="60247" y="6371"/>
                  </a:lnTo>
                  <a:lnTo>
                    <a:pt x="60366" y="6347"/>
                  </a:lnTo>
                  <a:lnTo>
                    <a:pt x="60497" y="6156"/>
                  </a:lnTo>
                  <a:lnTo>
                    <a:pt x="60413" y="6097"/>
                  </a:lnTo>
                  <a:lnTo>
                    <a:pt x="60413" y="6025"/>
                  </a:lnTo>
                  <a:lnTo>
                    <a:pt x="60485" y="6002"/>
                  </a:lnTo>
                  <a:cubicBezTo>
                    <a:pt x="60485" y="5966"/>
                    <a:pt x="60485" y="5930"/>
                    <a:pt x="60497" y="5894"/>
                  </a:cubicBezTo>
                  <a:cubicBezTo>
                    <a:pt x="60508" y="5871"/>
                    <a:pt x="60473" y="5811"/>
                    <a:pt x="60461" y="5775"/>
                  </a:cubicBezTo>
                  <a:lnTo>
                    <a:pt x="60544" y="5680"/>
                  </a:lnTo>
                  <a:lnTo>
                    <a:pt x="60687" y="5656"/>
                  </a:lnTo>
                  <a:lnTo>
                    <a:pt x="60747" y="5597"/>
                  </a:lnTo>
                  <a:cubicBezTo>
                    <a:pt x="60735" y="5549"/>
                    <a:pt x="60723" y="5490"/>
                    <a:pt x="60711" y="5430"/>
                  </a:cubicBezTo>
                  <a:cubicBezTo>
                    <a:pt x="60699" y="5406"/>
                    <a:pt x="60687" y="5394"/>
                    <a:pt x="60687" y="5371"/>
                  </a:cubicBezTo>
                  <a:lnTo>
                    <a:pt x="60735" y="5335"/>
                  </a:lnTo>
                  <a:lnTo>
                    <a:pt x="60830" y="5347"/>
                  </a:lnTo>
                  <a:lnTo>
                    <a:pt x="60878" y="5371"/>
                  </a:lnTo>
                  <a:lnTo>
                    <a:pt x="61068" y="5371"/>
                  </a:lnTo>
                  <a:lnTo>
                    <a:pt x="61211" y="5228"/>
                  </a:lnTo>
                  <a:cubicBezTo>
                    <a:pt x="61211" y="5204"/>
                    <a:pt x="61211" y="5180"/>
                    <a:pt x="61211" y="5156"/>
                  </a:cubicBezTo>
                  <a:cubicBezTo>
                    <a:pt x="61199" y="5121"/>
                    <a:pt x="61175" y="5085"/>
                    <a:pt x="61163" y="5049"/>
                  </a:cubicBezTo>
                  <a:lnTo>
                    <a:pt x="61282" y="4882"/>
                  </a:lnTo>
                  <a:lnTo>
                    <a:pt x="61401" y="4811"/>
                  </a:lnTo>
                  <a:lnTo>
                    <a:pt x="61544" y="4704"/>
                  </a:lnTo>
                  <a:cubicBezTo>
                    <a:pt x="61520" y="4656"/>
                    <a:pt x="61509" y="4620"/>
                    <a:pt x="61497" y="4573"/>
                  </a:cubicBezTo>
                  <a:lnTo>
                    <a:pt x="61461" y="4561"/>
                  </a:lnTo>
                  <a:lnTo>
                    <a:pt x="61366" y="4597"/>
                  </a:lnTo>
                  <a:lnTo>
                    <a:pt x="61259" y="4585"/>
                  </a:lnTo>
                  <a:lnTo>
                    <a:pt x="61116" y="4525"/>
                  </a:lnTo>
                  <a:lnTo>
                    <a:pt x="61247" y="4549"/>
                  </a:lnTo>
                  <a:lnTo>
                    <a:pt x="61425" y="4501"/>
                  </a:lnTo>
                  <a:lnTo>
                    <a:pt x="61544" y="4490"/>
                  </a:lnTo>
                  <a:lnTo>
                    <a:pt x="61628" y="4430"/>
                  </a:lnTo>
                  <a:lnTo>
                    <a:pt x="61616" y="4382"/>
                  </a:lnTo>
                  <a:lnTo>
                    <a:pt x="61699" y="4347"/>
                  </a:lnTo>
                  <a:lnTo>
                    <a:pt x="61830" y="4239"/>
                  </a:lnTo>
                  <a:cubicBezTo>
                    <a:pt x="61818" y="4228"/>
                    <a:pt x="61818" y="4204"/>
                    <a:pt x="61806" y="4192"/>
                  </a:cubicBezTo>
                  <a:lnTo>
                    <a:pt x="61878" y="4120"/>
                  </a:lnTo>
                  <a:lnTo>
                    <a:pt x="62056" y="4109"/>
                  </a:lnTo>
                  <a:lnTo>
                    <a:pt x="62056" y="4049"/>
                  </a:lnTo>
                  <a:lnTo>
                    <a:pt x="61985" y="3978"/>
                  </a:lnTo>
                  <a:cubicBezTo>
                    <a:pt x="61985" y="3966"/>
                    <a:pt x="61985" y="3942"/>
                    <a:pt x="61985" y="3930"/>
                  </a:cubicBezTo>
                  <a:lnTo>
                    <a:pt x="62104" y="3858"/>
                  </a:lnTo>
                  <a:cubicBezTo>
                    <a:pt x="62104" y="3835"/>
                    <a:pt x="62092" y="3799"/>
                    <a:pt x="62092" y="3775"/>
                  </a:cubicBezTo>
                  <a:lnTo>
                    <a:pt x="62163" y="3728"/>
                  </a:lnTo>
                  <a:lnTo>
                    <a:pt x="62211" y="3728"/>
                  </a:lnTo>
                  <a:lnTo>
                    <a:pt x="62342" y="3608"/>
                  </a:lnTo>
                  <a:cubicBezTo>
                    <a:pt x="62354" y="3561"/>
                    <a:pt x="62366" y="3513"/>
                    <a:pt x="62378" y="3466"/>
                  </a:cubicBezTo>
                  <a:lnTo>
                    <a:pt x="62366" y="3311"/>
                  </a:lnTo>
                  <a:lnTo>
                    <a:pt x="62271" y="3168"/>
                  </a:lnTo>
                  <a:cubicBezTo>
                    <a:pt x="62294" y="3156"/>
                    <a:pt x="62306" y="3144"/>
                    <a:pt x="62330" y="3132"/>
                  </a:cubicBezTo>
                  <a:lnTo>
                    <a:pt x="62306" y="3073"/>
                  </a:lnTo>
                  <a:lnTo>
                    <a:pt x="62235" y="3037"/>
                  </a:lnTo>
                  <a:lnTo>
                    <a:pt x="62163" y="3049"/>
                  </a:lnTo>
                  <a:lnTo>
                    <a:pt x="62080" y="3001"/>
                  </a:lnTo>
                  <a:lnTo>
                    <a:pt x="62032" y="2918"/>
                  </a:lnTo>
                  <a:lnTo>
                    <a:pt x="61985" y="2918"/>
                  </a:lnTo>
                  <a:lnTo>
                    <a:pt x="61901" y="2989"/>
                  </a:lnTo>
                  <a:lnTo>
                    <a:pt x="61830" y="3001"/>
                  </a:lnTo>
                  <a:lnTo>
                    <a:pt x="61771" y="2954"/>
                  </a:lnTo>
                  <a:lnTo>
                    <a:pt x="61711" y="2846"/>
                  </a:lnTo>
                  <a:lnTo>
                    <a:pt x="61747" y="2835"/>
                  </a:lnTo>
                  <a:cubicBezTo>
                    <a:pt x="61723" y="2811"/>
                    <a:pt x="61711" y="2799"/>
                    <a:pt x="61687" y="2787"/>
                  </a:cubicBezTo>
                  <a:lnTo>
                    <a:pt x="61520" y="2739"/>
                  </a:lnTo>
                  <a:lnTo>
                    <a:pt x="61449" y="2644"/>
                  </a:lnTo>
                  <a:lnTo>
                    <a:pt x="61473" y="2632"/>
                  </a:lnTo>
                  <a:lnTo>
                    <a:pt x="61651" y="2668"/>
                  </a:lnTo>
                  <a:lnTo>
                    <a:pt x="61878" y="2763"/>
                  </a:lnTo>
                  <a:lnTo>
                    <a:pt x="61961" y="2846"/>
                  </a:lnTo>
                  <a:lnTo>
                    <a:pt x="62032" y="2823"/>
                  </a:lnTo>
                  <a:lnTo>
                    <a:pt x="62080" y="2823"/>
                  </a:lnTo>
                  <a:cubicBezTo>
                    <a:pt x="62092" y="2846"/>
                    <a:pt x="62116" y="2870"/>
                    <a:pt x="62128" y="2882"/>
                  </a:cubicBezTo>
                  <a:lnTo>
                    <a:pt x="62128" y="2930"/>
                  </a:lnTo>
                  <a:lnTo>
                    <a:pt x="62175" y="2954"/>
                  </a:lnTo>
                  <a:cubicBezTo>
                    <a:pt x="62187" y="2930"/>
                    <a:pt x="62199" y="2906"/>
                    <a:pt x="62211" y="2894"/>
                  </a:cubicBezTo>
                  <a:lnTo>
                    <a:pt x="62116" y="2787"/>
                  </a:lnTo>
                  <a:lnTo>
                    <a:pt x="62116" y="2704"/>
                  </a:lnTo>
                  <a:lnTo>
                    <a:pt x="62044" y="2608"/>
                  </a:lnTo>
                  <a:lnTo>
                    <a:pt x="61973" y="2561"/>
                  </a:lnTo>
                  <a:lnTo>
                    <a:pt x="61913" y="2561"/>
                  </a:lnTo>
                  <a:lnTo>
                    <a:pt x="61842" y="2573"/>
                  </a:lnTo>
                  <a:lnTo>
                    <a:pt x="61759" y="2525"/>
                  </a:lnTo>
                  <a:lnTo>
                    <a:pt x="61759" y="2442"/>
                  </a:lnTo>
                  <a:lnTo>
                    <a:pt x="61592" y="2287"/>
                  </a:lnTo>
                  <a:cubicBezTo>
                    <a:pt x="61592" y="2263"/>
                    <a:pt x="61604" y="2239"/>
                    <a:pt x="61604" y="2215"/>
                  </a:cubicBezTo>
                  <a:lnTo>
                    <a:pt x="61520" y="2144"/>
                  </a:lnTo>
                  <a:lnTo>
                    <a:pt x="61461" y="2073"/>
                  </a:lnTo>
                  <a:lnTo>
                    <a:pt x="61366" y="2049"/>
                  </a:lnTo>
                  <a:lnTo>
                    <a:pt x="61247" y="2073"/>
                  </a:lnTo>
                  <a:cubicBezTo>
                    <a:pt x="61247" y="2096"/>
                    <a:pt x="61247" y="2120"/>
                    <a:pt x="61235" y="2144"/>
                  </a:cubicBezTo>
                  <a:lnTo>
                    <a:pt x="61354" y="2180"/>
                  </a:lnTo>
                  <a:lnTo>
                    <a:pt x="61437" y="2227"/>
                  </a:lnTo>
                  <a:lnTo>
                    <a:pt x="61401" y="2263"/>
                  </a:lnTo>
                  <a:lnTo>
                    <a:pt x="61318" y="2287"/>
                  </a:lnTo>
                  <a:lnTo>
                    <a:pt x="61306" y="2334"/>
                  </a:lnTo>
                  <a:lnTo>
                    <a:pt x="61247" y="2334"/>
                  </a:lnTo>
                  <a:lnTo>
                    <a:pt x="61044" y="2132"/>
                  </a:lnTo>
                  <a:lnTo>
                    <a:pt x="61068" y="2073"/>
                  </a:lnTo>
                  <a:cubicBezTo>
                    <a:pt x="61056" y="2037"/>
                    <a:pt x="61032" y="2001"/>
                    <a:pt x="61020" y="1977"/>
                  </a:cubicBezTo>
                  <a:lnTo>
                    <a:pt x="60901" y="1930"/>
                  </a:lnTo>
                  <a:lnTo>
                    <a:pt x="60437" y="1656"/>
                  </a:lnTo>
                  <a:lnTo>
                    <a:pt x="60318" y="1596"/>
                  </a:lnTo>
                  <a:lnTo>
                    <a:pt x="60282" y="1572"/>
                  </a:lnTo>
                  <a:lnTo>
                    <a:pt x="59985" y="1525"/>
                  </a:lnTo>
                  <a:cubicBezTo>
                    <a:pt x="59985" y="1501"/>
                    <a:pt x="59985" y="1477"/>
                    <a:pt x="59973" y="1453"/>
                  </a:cubicBezTo>
                  <a:lnTo>
                    <a:pt x="60032" y="1418"/>
                  </a:lnTo>
                  <a:cubicBezTo>
                    <a:pt x="60032" y="1406"/>
                    <a:pt x="60020" y="1382"/>
                    <a:pt x="60020" y="1370"/>
                  </a:cubicBezTo>
                  <a:lnTo>
                    <a:pt x="59866" y="1358"/>
                  </a:lnTo>
                  <a:cubicBezTo>
                    <a:pt x="59854" y="1346"/>
                    <a:pt x="59842" y="1322"/>
                    <a:pt x="59818" y="1311"/>
                  </a:cubicBezTo>
                  <a:lnTo>
                    <a:pt x="59675" y="1299"/>
                  </a:lnTo>
                  <a:lnTo>
                    <a:pt x="59556" y="1346"/>
                  </a:lnTo>
                  <a:lnTo>
                    <a:pt x="59520" y="1311"/>
                  </a:lnTo>
                  <a:lnTo>
                    <a:pt x="59377" y="1358"/>
                  </a:lnTo>
                  <a:lnTo>
                    <a:pt x="59318" y="1430"/>
                  </a:lnTo>
                  <a:lnTo>
                    <a:pt x="59127" y="1382"/>
                  </a:lnTo>
                  <a:lnTo>
                    <a:pt x="59044" y="1358"/>
                  </a:lnTo>
                  <a:lnTo>
                    <a:pt x="58853" y="1430"/>
                  </a:lnTo>
                  <a:lnTo>
                    <a:pt x="58615" y="1418"/>
                  </a:lnTo>
                  <a:lnTo>
                    <a:pt x="58520" y="1418"/>
                  </a:lnTo>
                  <a:cubicBezTo>
                    <a:pt x="58508" y="1406"/>
                    <a:pt x="58484" y="1394"/>
                    <a:pt x="58461" y="1370"/>
                  </a:cubicBezTo>
                  <a:lnTo>
                    <a:pt x="58365" y="1358"/>
                  </a:lnTo>
                  <a:lnTo>
                    <a:pt x="58306" y="1370"/>
                  </a:lnTo>
                  <a:lnTo>
                    <a:pt x="58306" y="1453"/>
                  </a:lnTo>
                  <a:lnTo>
                    <a:pt x="58401" y="1501"/>
                  </a:lnTo>
                  <a:lnTo>
                    <a:pt x="58472" y="1513"/>
                  </a:lnTo>
                  <a:lnTo>
                    <a:pt x="58520" y="1632"/>
                  </a:lnTo>
                  <a:cubicBezTo>
                    <a:pt x="58520" y="1680"/>
                    <a:pt x="58520" y="1727"/>
                    <a:pt x="58508" y="1775"/>
                  </a:cubicBezTo>
                  <a:lnTo>
                    <a:pt x="58389" y="1870"/>
                  </a:lnTo>
                  <a:lnTo>
                    <a:pt x="58187" y="1834"/>
                  </a:lnTo>
                  <a:lnTo>
                    <a:pt x="58008" y="1906"/>
                  </a:lnTo>
                  <a:lnTo>
                    <a:pt x="57746" y="1882"/>
                  </a:lnTo>
                  <a:lnTo>
                    <a:pt x="57663" y="1858"/>
                  </a:lnTo>
                  <a:lnTo>
                    <a:pt x="57782" y="1823"/>
                  </a:lnTo>
                  <a:lnTo>
                    <a:pt x="57889" y="1823"/>
                  </a:lnTo>
                  <a:cubicBezTo>
                    <a:pt x="57901" y="1799"/>
                    <a:pt x="57913" y="1763"/>
                    <a:pt x="57925" y="1739"/>
                  </a:cubicBezTo>
                  <a:lnTo>
                    <a:pt x="57806" y="1549"/>
                  </a:lnTo>
                  <a:lnTo>
                    <a:pt x="57913" y="1453"/>
                  </a:lnTo>
                  <a:cubicBezTo>
                    <a:pt x="57913" y="1430"/>
                    <a:pt x="57925" y="1406"/>
                    <a:pt x="57937" y="1370"/>
                  </a:cubicBezTo>
                  <a:lnTo>
                    <a:pt x="57996" y="1334"/>
                  </a:lnTo>
                  <a:cubicBezTo>
                    <a:pt x="57984" y="1287"/>
                    <a:pt x="57961" y="1251"/>
                    <a:pt x="57937" y="1203"/>
                  </a:cubicBezTo>
                  <a:cubicBezTo>
                    <a:pt x="57925" y="1156"/>
                    <a:pt x="57949" y="1144"/>
                    <a:pt x="57961" y="1120"/>
                  </a:cubicBezTo>
                  <a:lnTo>
                    <a:pt x="57806" y="977"/>
                  </a:lnTo>
                  <a:lnTo>
                    <a:pt x="57699" y="1001"/>
                  </a:lnTo>
                  <a:cubicBezTo>
                    <a:pt x="57663" y="977"/>
                    <a:pt x="57639" y="965"/>
                    <a:pt x="57615" y="941"/>
                  </a:cubicBezTo>
                  <a:lnTo>
                    <a:pt x="57544" y="930"/>
                  </a:lnTo>
                  <a:lnTo>
                    <a:pt x="57484" y="1013"/>
                  </a:lnTo>
                  <a:lnTo>
                    <a:pt x="57318" y="1001"/>
                  </a:lnTo>
                  <a:lnTo>
                    <a:pt x="57258" y="941"/>
                  </a:lnTo>
                  <a:lnTo>
                    <a:pt x="57115" y="965"/>
                  </a:lnTo>
                  <a:lnTo>
                    <a:pt x="56984" y="1049"/>
                  </a:lnTo>
                  <a:lnTo>
                    <a:pt x="56853" y="1025"/>
                  </a:lnTo>
                  <a:lnTo>
                    <a:pt x="56853" y="965"/>
                  </a:lnTo>
                  <a:lnTo>
                    <a:pt x="56972" y="906"/>
                  </a:lnTo>
                  <a:lnTo>
                    <a:pt x="56972" y="846"/>
                  </a:lnTo>
                  <a:lnTo>
                    <a:pt x="56877" y="810"/>
                  </a:lnTo>
                  <a:lnTo>
                    <a:pt x="56615" y="965"/>
                  </a:lnTo>
                  <a:lnTo>
                    <a:pt x="56294" y="977"/>
                  </a:lnTo>
                  <a:lnTo>
                    <a:pt x="56186" y="941"/>
                  </a:lnTo>
                  <a:cubicBezTo>
                    <a:pt x="56234" y="906"/>
                    <a:pt x="56282" y="882"/>
                    <a:pt x="56317" y="846"/>
                  </a:cubicBezTo>
                  <a:lnTo>
                    <a:pt x="56472" y="858"/>
                  </a:lnTo>
                  <a:lnTo>
                    <a:pt x="56639" y="763"/>
                  </a:lnTo>
                  <a:cubicBezTo>
                    <a:pt x="56627" y="727"/>
                    <a:pt x="56627" y="691"/>
                    <a:pt x="56615" y="668"/>
                  </a:cubicBezTo>
                  <a:lnTo>
                    <a:pt x="56698" y="608"/>
                  </a:lnTo>
                  <a:cubicBezTo>
                    <a:pt x="56698" y="596"/>
                    <a:pt x="56698" y="584"/>
                    <a:pt x="56710" y="572"/>
                  </a:cubicBezTo>
                  <a:lnTo>
                    <a:pt x="56853" y="549"/>
                  </a:lnTo>
                  <a:cubicBezTo>
                    <a:pt x="56853" y="537"/>
                    <a:pt x="56853" y="525"/>
                    <a:pt x="56853" y="513"/>
                  </a:cubicBezTo>
                  <a:lnTo>
                    <a:pt x="56663" y="441"/>
                  </a:lnTo>
                  <a:lnTo>
                    <a:pt x="56615" y="394"/>
                  </a:lnTo>
                  <a:lnTo>
                    <a:pt x="56615" y="287"/>
                  </a:lnTo>
                  <a:lnTo>
                    <a:pt x="56567" y="263"/>
                  </a:lnTo>
                  <a:lnTo>
                    <a:pt x="56365" y="310"/>
                  </a:lnTo>
                  <a:lnTo>
                    <a:pt x="56186" y="263"/>
                  </a:lnTo>
                  <a:cubicBezTo>
                    <a:pt x="56175" y="215"/>
                    <a:pt x="56151" y="179"/>
                    <a:pt x="56139" y="132"/>
                  </a:cubicBezTo>
                  <a:lnTo>
                    <a:pt x="56020" y="120"/>
                  </a:lnTo>
                  <a:lnTo>
                    <a:pt x="55877" y="168"/>
                  </a:lnTo>
                  <a:lnTo>
                    <a:pt x="55722" y="13"/>
                  </a:lnTo>
                  <a:lnTo>
                    <a:pt x="556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30"/>
            <p:cNvSpPr/>
            <p:nvPr/>
          </p:nvSpPr>
          <p:spPr>
            <a:xfrm>
              <a:off x="4426425" y="2830525"/>
              <a:ext cx="3600" cy="272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1" y="1"/>
                  </a:moveTo>
                  <a:lnTo>
                    <a:pt x="144" y="108"/>
                  </a:lnTo>
                  <a:lnTo>
                    <a:pt x="37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30"/>
            <p:cNvSpPr/>
            <p:nvPr/>
          </p:nvSpPr>
          <p:spPr>
            <a:xfrm>
              <a:off x="5095275" y="3208850"/>
              <a:ext cx="4175" cy="3600"/>
            </a:xfrm>
            <a:custGeom>
              <a:avLst/>
              <a:gdLst/>
              <a:ahLst/>
              <a:cxnLst/>
              <a:rect l="l" t="t" r="r" b="b"/>
              <a:pathLst>
                <a:path w="167" h="144" extrusionOk="0">
                  <a:moveTo>
                    <a:pt x="95" y="1"/>
                  </a:moveTo>
                  <a:lnTo>
                    <a:pt x="0" y="13"/>
                  </a:lnTo>
                  <a:cubicBezTo>
                    <a:pt x="0" y="37"/>
                    <a:pt x="12" y="48"/>
                    <a:pt x="24" y="72"/>
                  </a:cubicBezTo>
                  <a:lnTo>
                    <a:pt x="119" y="144"/>
                  </a:lnTo>
                  <a:lnTo>
                    <a:pt x="167" y="84"/>
                  </a:lnTo>
                  <a:cubicBezTo>
                    <a:pt x="143" y="60"/>
                    <a:pt x="119" y="37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30"/>
            <p:cNvSpPr/>
            <p:nvPr/>
          </p:nvSpPr>
          <p:spPr>
            <a:xfrm>
              <a:off x="4892850" y="3277025"/>
              <a:ext cx="2725" cy="4200"/>
            </a:xfrm>
            <a:custGeom>
              <a:avLst/>
              <a:gdLst/>
              <a:ahLst/>
              <a:cxnLst/>
              <a:rect l="l" t="t" r="r" b="b"/>
              <a:pathLst>
                <a:path w="109" h="168" extrusionOk="0">
                  <a:moveTo>
                    <a:pt x="37" y="0"/>
                  </a:moveTo>
                  <a:lnTo>
                    <a:pt x="37" y="72"/>
                  </a:lnTo>
                  <a:lnTo>
                    <a:pt x="1" y="167"/>
                  </a:lnTo>
                  <a:lnTo>
                    <a:pt x="60" y="84"/>
                  </a:lnTo>
                  <a:lnTo>
                    <a:pt x="60" y="24"/>
                  </a:lnTo>
                  <a:lnTo>
                    <a:pt x="96" y="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30"/>
            <p:cNvSpPr/>
            <p:nvPr/>
          </p:nvSpPr>
          <p:spPr>
            <a:xfrm>
              <a:off x="4892575" y="3266300"/>
              <a:ext cx="28000" cy="38725"/>
            </a:xfrm>
            <a:custGeom>
              <a:avLst/>
              <a:gdLst/>
              <a:ahLst/>
              <a:cxnLst/>
              <a:rect l="l" t="t" r="r" b="b"/>
              <a:pathLst>
                <a:path w="1120" h="1549" extrusionOk="0">
                  <a:moveTo>
                    <a:pt x="393" y="1"/>
                  </a:moveTo>
                  <a:cubicBezTo>
                    <a:pt x="393" y="13"/>
                    <a:pt x="381" y="13"/>
                    <a:pt x="381" y="25"/>
                  </a:cubicBezTo>
                  <a:cubicBezTo>
                    <a:pt x="393" y="36"/>
                    <a:pt x="393" y="48"/>
                    <a:pt x="393" y="60"/>
                  </a:cubicBezTo>
                  <a:lnTo>
                    <a:pt x="381" y="72"/>
                  </a:lnTo>
                  <a:lnTo>
                    <a:pt x="345" y="72"/>
                  </a:lnTo>
                  <a:cubicBezTo>
                    <a:pt x="345" y="72"/>
                    <a:pt x="345" y="84"/>
                    <a:pt x="345" y="96"/>
                  </a:cubicBezTo>
                  <a:cubicBezTo>
                    <a:pt x="345" y="120"/>
                    <a:pt x="333" y="132"/>
                    <a:pt x="322" y="155"/>
                  </a:cubicBezTo>
                  <a:lnTo>
                    <a:pt x="250" y="215"/>
                  </a:lnTo>
                  <a:lnTo>
                    <a:pt x="226" y="191"/>
                  </a:lnTo>
                  <a:cubicBezTo>
                    <a:pt x="214" y="179"/>
                    <a:pt x="191" y="155"/>
                    <a:pt x="179" y="144"/>
                  </a:cubicBezTo>
                  <a:lnTo>
                    <a:pt x="119" y="120"/>
                  </a:lnTo>
                  <a:lnTo>
                    <a:pt x="119" y="144"/>
                  </a:lnTo>
                  <a:lnTo>
                    <a:pt x="167" y="179"/>
                  </a:lnTo>
                  <a:lnTo>
                    <a:pt x="191" y="215"/>
                  </a:lnTo>
                  <a:lnTo>
                    <a:pt x="167" y="227"/>
                  </a:lnTo>
                  <a:cubicBezTo>
                    <a:pt x="167" y="263"/>
                    <a:pt x="179" y="286"/>
                    <a:pt x="191" y="310"/>
                  </a:cubicBezTo>
                  <a:cubicBezTo>
                    <a:pt x="202" y="346"/>
                    <a:pt x="179" y="394"/>
                    <a:pt x="167" y="429"/>
                  </a:cubicBezTo>
                  <a:lnTo>
                    <a:pt x="119" y="453"/>
                  </a:lnTo>
                  <a:lnTo>
                    <a:pt x="48" y="632"/>
                  </a:lnTo>
                  <a:lnTo>
                    <a:pt x="48" y="679"/>
                  </a:lnTo>
                  <a:lnTo>
                    <a:pt x="12" y="691"/>
                  </a:lnTo>
                  <a:lnTo>
                    <a:pt x="24" y="858"/>
                  </a:lnTo>
                  <a:lnTo>
                    <a:pt x="0" y="906"/>
                  </a:lnTo>
                  <a:cubicBezTo>
                    <a:pt x="0" y="977"/>
                    <a:pt x="12" y="1037"/>
                    <a:pt x="24" y="1108"/>
                  </a:cubicBezTo>
                  <a:cubicBezTo>
                    <a:pt x="36" y="1179"/>
                    <a:pt x="48" y="1263"/>
                    <a:pt x="60" y="1346"/>
                  </a:cubicBezTo>
                  <a:cubicBezTo>
                    <a:pt x="71" y="1382"/>
                    <a:pt x="95" y="1418"/>
                    <a:pt x="107" y="1453"/>
                  </a:cubicBezTo>
                  <a:lnTo>
                    <a:pt x="226" y="1525"/>
                  </a:lnTo>
                  <a:lnTo>
                    <a:pt x="333" y="1525"/>
                  </a:lnTo>
                  <a:lnTo>
                    <a:pt x="512" y="1549"/>
                  </a:lnTo>
                  <a:lnTo>
                    <a:pt x="691" y="1549"/>
                  </a:lnTo>
                  <a:lnTo>
                    <a:pt x="893" y="1453"/>
                  </a:lnTo>
                  <a:lnTo>
                    <a:pt x="1000" y="1358"/>
                  </a:lnTo>
                  <a:lnTo>
                    <a:pt x="1048" y="1298"/>
                  </a:lnTo>
                  <a:lnTo>
                    <a:pt x="1048" y="1227"/>
                  </a:lnTo>
                  <a:lnTo>
                    <a:pt x="1084" y="1215"/>
                  </a:lnTo>
                  <a:lnTo>
                    <a:pt x="1107" y="1108"/>
                  </a:lnTo>
                  <a:lnTo>
                    <a:pt x="1072" y="1048"/>
                  </a:lnTo>
                  <a:lnTo>
                    <a:pt x="1119" y="989"/>
                  </a:lnTo>
                  <a:lnTo>
                    <a:pt x="1048" y="917"/>
                  </a:lnTo>
                  <a:lnTo>
                    <a:pt x="1000" y="727"/>
                  </a:lnTo>
                  <a:cubicBezTo>
                    <a:pt x="988" y="679"/>
                    <a:pt x="976" y="632"/>
                    <a:pt x="964" y="584"/>
                  </a:cubicBezTo>
                  <a:lnTo>
                    <a:pt x="869" y="572"/>
                  </a:lnTo>
                  <a:lnTo>
                    <a:pt x="869" y="560"/>
                  </a:lnTo>
                  <a:lnTo>
                    <a:pt x="786" y="536"/>
                  </a:lnTo>
                  <a:lnTo>
                    <a:pt x="905" y="513"/>
                  </a:lnTo>
                  <a:cubicBezTo>
                    <a:pt x="905" y="501"/>
                    <a:pt x="905" y="489"/>
                    <a:pt x="905" y="477"/>
                  </a:cubicBezTo>
                  <a:lnTo>
                    <a:pt x="869" y="453"/>
                  </a:lnTo>
                  <a:cubicBezTo>
                    <a:pt x="845" y="417"/>
                    <a:pt x="833" y="382"/>
                    <a:pt x="822" y="346"/>
                  </a:cubicBezTo>
                  <a:lnTo>
                    <a:pt x="762" y="334"/>
                  </a:lnTo>
                  <a:cubicBezTo>
                    <a:pt x="762" y="310"/>
                    <a:pt x="762" y="275"/>
                    <a:pt x="750" y="251"/>
                  </a:cubicBezTo>
                  <a:lnTo>
                    <a:pt x="726" y="215"/>
                  </a:lnTo>
                  <a:cubicBezTo>
                    <a:pt x="726" y="203"/>
                    <a:pt x="726" y="179"/>
                    <a:pt x="738" y="167"/>
                  </a:cubicBezTo>
                  <a:lnTo>
                    <a:pt x="583" y="96"/>
                  </a:lnTo>
                  <a:lnTo>
                    <a:pt x="548" y="120"/>
                  </a:lnTo>
                  <a:lnTo>
                    <a:pt x="488" y="84"/>
                  </a:lnTo>
                  <a:cubicBezTo>
                    <a:pt x="500" y="72"/>
                    <a:pt x="500" y="60"/>
                    <a:pt x="500" y="48"/>
                  </a:cubicBezTo>
                  <a:lnTo>
                    <a:pt x="3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30"/>
            <p:cNvSpPr/>
            <p:nvPr/>
          </p:nvSpPr>
          <p:spPr>
            <a:xfrm>
              <a:off x="4898525" y="3261850"/>
              <a:ext cx="5375" cy="3575"/>
            </a:xfrm>
            <a:custGeom>
              <a:avLst/>
              <a:gdLst/>
              <a:ahLst/>
              <a:cxnLst/>
              <a:rect l="l" t="t" r="r" b="b"/>
              <a:pathLst>
                <a:path w="215" h="143" extrusionOk="0">
                  <a:moveTo>
                    <a:pt x="12" y="0"/>
                  </a:moveTo>
                  <a:cubicBezTo>
                    <a:pt x="12" y="24"/>
                    <a:pt x="12" y="36"/>
                    <a:pt x="0" y="48"/>
                  </a:cubicBezTo>
                  <a:lnTo>
                    <a:pt x="131" y="143"/>
                  </a:lnTo>
                  <a:cubicBezTo>
                    <a:pt x="131" y="131"/>
                    <a:pt x="131" y="119"/>
                    <a:pt x="131" y="107"/>
                  </a:cubicBezTo>
                  <a:lnTo>
                    <a:pt x="155" y="107"/>
                  </a:lnTo>
                  <a:lnTo>
                    <a:pt x="214" y="48"/>
                  </a:lnTo>
                  <a:lnTo>
                    <a:pt x="191" y="3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30"/>
            <p:cNvSpPr/>
            <p:nvPr/>
          </p:nvSpPr>
          <p:spPr>
            <a:xfrm>
              <a:off x="4903275" y="3263925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84" y="0"/>
                  </a:moveTo>
                  <a:lnTo>
                    <a:pt x="60" y="24"/>
                  </a:lnTo>
                  <a:cubicBezTo>
                    <a:pt x="72" y="24"/>
                    <a:pt x="72" y="36"/>
                    <a:pt x="84" y="36"/>
                  </a:cubicBezTo>
                  <a:lnTo>
                    <a:pt x="24" y="36"/>
                  </a:lnTo>
                  <a:cubicBezTo>
                    <a:pt x="13" y="36"/>
                    <a:pt x="13" y="48"/>
                    <a:pt x="1" y="60"/>
                  </a:cubicBezTo>
                  <a:lnTo>
                    <a:pt x="108" y="120"/>
                  </a:lnTo>
                  <a:lnTo>
                    <a:pt x="144" y="167"/>
                  </a:lnTo>
                  <a:lnTo>
                    <a:pt x="239" y="179"/>
                  </a:lnTo>
                  <a:lnTo>
                    <a:pt x="275" y="227"/>
                  </a:lnTo>
                  <a:cubicBezTo>
                    <a:pt x="275" y="203"/>
                    <a:pt x="275" y="191"/>
                    <a:pt x="263" y="179"/>
                  </a:cubicBezTo>
                  <a:lnTo>
                    <a:pt x="155" y="96"/>
                  </a:lnTo>
                  <a:lnTo>
                    <a:pt x="155" y="3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30"/>
            <p:cNvSpPr/>
            <p:nvPr/>
          </p:nvSpPr>
          <p:spPr>
            <a:xfrm>
              <a:off x="5035450" y="3160925"/>
              <a:ext cx="1200" cy="1825"/>
            </a:xfrm>
            <a:custGeom>
              <a:avLst/>
              <a:gdLst/>
              <a:ahLst/>
              <a:cxnLst/>
              <a:rect l="l" t="t" r="r" b="b"/>
              <a:pathLst>
                <a:path w="48" h="73" extrusionOk="0">
                  <a:moveTo>
                    <a:pt x="12" y="1"/>
                  </a:moveTo>
                  <a:lnTo>
                    <a:pt x="0" y="72"/>
                  </a:lnTo>
                  <a:lnTo>
                    <a:pt x="48" y="4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30"/>
            <p:cNvSpPr/>
            <p:nvPr/>
          </p:nvSpPr>
          <p:spPr>
            <a:xfrm>
              <a:off x="5030675" y="3159450"/>
              <a:ext cx="1225" cy="3000"/>
            </a:xfrm>
            <a:custGeom>
              <a:avLst/>
              <a:gdLst/>
              <a:ahLst/>
              <a:cxnLst/>
              <a:rect l="l" t="t" r="r" b="b"/>
              <a:pathLst>
                <a:path w="49" h="120" extrusionOk="0">
                  <a:moveTo>
                    <a:pt x="1" y="0"/>
                  </a:moveTo>
                  <a:cubicBezTo>
                    <a:pt x="1" y="24"/>
                    <a:pt x="1" y="48"/>
                    <a:pt x="1" y="84"/>
                  </a:cubicBezTo>
                  <a:lnTo>
                    <a:pt x="48" y="119"/>
                  </a:lnTo>
                  <a:lnTo>
                    <a:pt x="48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30"/>
            <p:cNvSpPr/>
            <p:nvPr/>
          </p:nvSpPr>
          <p:spPr>
            <a:xfrm>
              <a:off x="5033050" y="3160050"/>
              <a:ext cx="1525" cy="2100"/>
            </a:xfrm>
            <a:custGeom>
              <a:avLst/>
              <a:gdLst/>
              <a:ahLst/>
              <a:cxnLst/>
              <a:rect l="l" t="t" r="r" b="b"/>
              <a:pathLst>
                <a:path w="61" h="84" extrusionOk="0">
                  <a:moveTo>
                    <a:pt x="1" y="0"/>
                  </a:moveTo>
                  <a:cubicBezTo>
                    <a:pt x="1" y="24"/>
                    <a:pt x="1" y="36"/>
                    <a:pt x="13" y="60"/>
                  </a:cubicBezTo>
                  <a:lnTo>
                    <a:pt x="37" y="84"/>
                  </a:lnTo>
                  <a:lnTo>
                    <a:pt x="60" y="36"/>
                  </a:lnTo>
                  <a:cubicBezTo>
                    <a:pt x="60" y="24"/>
                    <a:pt x="60" y="12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30"/>
            <p:cNvSpPr/>
            <p:nvPr/>
          </p:nvSpPr>
          <p:spPr>
            <a:xfrm>
              <a:off x="5026800" y="3156775"/>
              <a:ext cx="3000" cy="3300"/>
            </a:xfrm>
            <a:custGeom>
              <a:avLst/>
              <a:gdLst/>
              <a:ahLst/>
              <a:cxnLst/>
              <a:rect l="l" t="t" r="r" b="b"/>
              <a:pathLst>
                <a:path w="120" h="132" extrusionOk="0">
                  <a:moveTo>
                    <a:pt x="84" y="0"/>
                  </a:moveTo>
                  <a:lnTo>
                    <a:pt x="1" y="95"/>
                  </a:lnTo>
                  <a:lnTo>
                    <a:pt x="1" y="131"/>
                  </a:lnTo>
                  <a:lnTo>
                    <a:pt x="36" y="131"/>
                  </a:lnTo>
                  <a:lnTo>
                    <a:pt x="120" y="4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30"/>
            <p:cNvSpPr/>
            <p:nvPr/>
          </p:nvSpPr>
          <p:spPr>
            <a:xfrm>
              <a:off x="5074125" y="3159750"/>
              <a:ext cx="2125" cy="2100"/>
            </a:xfrm>
            <a:custGeom>
              <a:avLst/>
              <a:gdLst/>
              <a:ahLst/>
              <a:cxnLst/>
              <a:rect l="l" t="t" r="r" b="b"/>
              <a:pathLst>
                <a:path w="85" h="84" extrusionOk="0">
                  <a:moveTo>
                    <a:pt x="1" y="0"/>
                  </a:moveTo>
                  <a:lnTo>
                    <a:pt x="1" y="84"/>
                  </a:lnTo>
                  <a:lnTo>
                    <a:pt x="48" y="84"/>
                  </a:lnTo>
                  <a:lnTo>
                    <a:pt x="84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30"/>
            <p:cNvSpPr/>
            <p:nvPr/>
          </p:nvSpPr>
          <p:spPr>
            <a:xfrm>
              <a:off x="5068775" y="3157375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2" y="0"/>
                  </a:moveTo>
                  <a:cubicBezTo>
                    <a:pt x="12" y="0"/>
                    <a:pt x="12" y="24"/>
                    <a:pt x="12" y="36"/>
                  </a:cubicBezTo>
                  <a:lnTo>
                    <a:pt x="36" y="131"/>
                  </a:lnTo>
                  <a:cubicBezTo>
                    <a:pt x="36" y="155"/>
                    <a:pt x="24" y="167"/>
                    <a:pt x="12" y="191"/>
                  </a:cubicBezTo>
                  <a:cubicBezTo>
                    <a:pt x="1" y="214"/>
                    <a:pt x="36" y="226"/>
                    <a:pt x="48" y="250"/>
                  </a:cubicBezTo>
                  <a:lnTo>
                    <a:pt x="143" y="167"/>
                  </a:lnTo>
                  <a:cubicBezTo>
                    <a:pt x="143" y="143"/>
                    <a:pt x="143" y="119"/>
                    <a:pt x="132" y="95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30"/>
            <p:cNvSpPr/>
            <p:nvPr/>
          </p:nvSpPr>
          <p:spPr>
            <a:xfrm>
              <a:off x="5064025" y="3155875"/>
              <a:ext cx="3875" cy="5375"/>
            </a:xfrm>
            <a:custGeom>
              <a:avLst/>
              <a:gdLst/>
              <a:ahLst/>
              <a:cxnLst/>
              <a:rect l="l" t="t" r="r" b="b"/>
              <a:pathLst>
                <a:path w="155" h="215" extrusionOk="0">
                  <a:moveTo>
                    <a:pt x="107" y="0"/>
                  </a:moveTo>
                  <a:lnTo>
                    <a:pt x="0" y="12"/>
                  </a:lnTo>
                  <a:lnTo>
                    <a:pt x="0" y="48"/>
                  </a:lnTo>
                  <a:cubicBezTo>
                    <a:pt x="12" y="96"/>
                    <a:pt x="24" y="131"/>
                    <a:pt x="36" y="179"/>
                  </a:cubicBezTo>
                  <a:lnTo>
                    <a:pt x="131" y="215"/>
                  </a:lnTo>
                  <a:cubicBezTo>
                    <a:pt x="131" y="167"/>
                    <a:pt x="143" y="131"/>
                    <a:pt x="155" y="84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30"/>
            <p:cNvSpPr/>
            <p:nvPr/>
          </p:nvSpPr>
          <p:spPr>
            <a:xfrm>
              <a:off x="3447150" y="2871900"/>
              <a:ext cx="5375" cy="1525"/>
            </a:xfrm>
            <a:custGeom>
              <a:avLst/>
              <a:gdLst/>
              <a:ahLst/>
              <a:cxnLst/>
              <a:rect l="l" t="t" r="r" b="b"/>
              <a:pathLst>
                <a:path w="215" h="61" extrusionOk="0">
                  <a:moveTo>
                    <a:pt x="96" y="1"/>
                  </a:moveTo>
                  <a:lnTo>
                    <a:pt x="0" y="25"/>
                  </a:lnTo>
                  <a:lnTo>
                    <a:pt x="24" y="60"/>
                  </a:lnTo>
                  <a:lnTo>
                    <a:pt x="167" y="60"/>
                  </a:lnTo>
                  <a:lnTo>
                    <a:pt x="215" y="3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30"/>
            <p:cNvSpPr/>
            <p:nvPr/>
          </p:nvSpPr>
          <p:spPr>
            <a:xfrm>
              <a:off x="3413800" y="2864175"/>
              <a:ext cx="2700" cy="1225"/>
            </a:xfrm>
            <a:custGeom>
              <a:avLst/>
              <a:gdLst/>
              <a:ahLst/>
              <a:cxnLst/>
              <a:rect l="l" t="t" r="r" b="b"/>
              <a:pathLst>
                <a:path w="108" h="49" extrusionOk="0">
                  <a:moveTo>
                    <a:pt x="1" y="0"/>
                  </a:moveTo>
                  <a:lnTo>
                    <a:pt x="108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30"/>
            <p:cNvSpPr/>
            <p:nvPr/>
          </p:nvSpPr>
          <p:spPr>
            <a:xfrm>
              <a:off x="3408750" y="2866550"/>
              <a:ext cx="5075" cy="2100"/>
            </a:xfrm>
            <a:custGeom>
              <a:avLst/>
              <a:gdLst/>
              <a:ahLst/>
              <a:cxnLst/>
              <a:rect l="l" t="t" r="r" b="b"/>
              <a:pathLst>
                <a:path w="203" h="84" extrusionOk="0">
                  <a:moveTo>
                    <a:pt x="0" y="1"/>
                  </a:moveTo>
                  <a:cubicBezTo>
                    <a:pt x="0" y="24"/>
                    <a:pt x="12" y="48"/>
                    <a:pt x="12" y="84"/>
                  </a:cubicBezTo>
                  <a:lnTo>
                    <a:pt x="143" y="84"/>
                  </a:lnTo>
                  <a:lnTo>
                    <a:pt x="203" y="60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30"/>
            <p:cNvSpPr/>
            <p:nvPr/>
          </p:nvSpPr>
          <p:spPr>
            <a:xfrm>
              <a:off x="3426300" y="286237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25" y="1"/>
                  </a:moveTo>
                  <a:lnTo>
                    <a:pt x="1" y="25"/>
                  </a:lnTo>
                  <a:lnTo>
                    <a:pt x="84" y="60"/>
                  </a:lnTo>
                  <a:lnTo>
                    <a:pt x="84" y="25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30"/>
            <p:cNvSpPr/>
            <p:nvPr/>
          </p:nvSpPr>
          <p:spPr>
            <a:xfrm>
              <a:off x="3465900" y="3099625"/>
              <a:ext cx="5675" cy="2700"/>
            </a:xfrm>
            <a:custGeom>
              <a:avLst/>
              <a:gdLst/>
              <a:ahLst/>
              <a:cxnLst/>
              <a:rect l="l" t="t" r="r" b="b"/>
              <a:pathLst>
                <a:path w="227" h="108" extrusionOk="0">
                  <a:moveTo>
                    <a:pt x="119" y="0"/>
                  </a:moveTo>
                  <a:lnTo>
                    <a:pt x="48" y="24"/>
                  </a:lnTo>
                  <a:lnTo>
                    <a:pt x="0" y="48"/>
                  </a:lnTo>
                  <a:lnTo>
                    <a:pt x="36" y="107"/>
                  </a:lnTo>
                  <a:lnTo>
                    <a:pt x="119" y="107"/>
                  </a:lnTo>
                  <a:lnTo>
                    <a:pt x="227" y="36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30"/>
            <p:cNvSpPr/>
            <p:nvPr/>
          </p:nvSpPr>
          <p:spPr>
            <a:xfrm>
              <a:off x="3480175" y="3103475"/>
              <a:ext cx="3900" cy="1525"/>
            </a:xfrm>
            <a:custGeom>
              <a:avLst/>
              <a:gdLst/>
              <a:ahLst/>
              <a:cxnLst/>
              <a:rect l="l" t="t" r="r" b="b"/>
              <a:pathLst>
                <a:path w="156" h="61" extrusionOk="0">
                  <a:moveTo>
                    <a:pt x="25" y="1"/>
                  </a:moveTo>
                  <a:cubicBezTo>
                    <a:pt x="25" y="13"/>
                    <a:pt x="13" y="25"/>
                    <a:pt x="1" y="37"/>
                  </a:cubicBezTo>
                  <a:lnTo>
                    <a:pt x="60" y="61"/>
                  </a:lnTo>
                  <a:lnTo>
                    <a:pt x="84" y="49"/>
                  </a:lnTo>
                  <a:lnTo>
                    <a:pt x="156" y="49"/>
                  </a:lnTo>
                  <a:lnTo>
                    <a:pt x="144" y="2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30"/>
            <p:cNvSpPr/>
            <p:nvPr/>
          </p:nvSpPr>
          <p:spPr>
            <a:xfrm>
              <a:off x="3499225" y="3099625"/>
              <a:ext cx="1525" cy="2700"/>
            </a:xfrm>
            <a:custGeom>
              <a:avLst/>
              <a:gdLst/>
              <a:ahLst/>
              <a:cxnLst/>
              <a:rect l="l" t="t" r="r" b="b"/>
              <a:pathLst>
                <a:path w="61" h="108" extrusionOk="0">
                  <a:moveTo>
                    <a:pt x="60" y="0"/>
                  </a:moveTo>
                  <a:lnTo>
                    <a:pt x="1" y="48"/>
                  </a:lnTo>
                  <a:lnTo>
                    <a:pt x="37" y="107"/>
                  </a:lnTo>
                  <a:lnTo>
                    <a:pt x="60" y="7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30"/>
            <p:cNvSpPr/>
            <p:nvPr/>
          </p:nvSpPr>
          <p:spPr>
            <a:xfrm>
              <a:off x="3498350" y="3106475"/>
              <a:ext cx="3875" cy="3000"/>
            </a:xfrm>
            <a:custGeom>
              <a:avLst/>
              <a:gdLst/>
              <a:ahLst/>
              <a:cxnLst/>
              <a:rect l="l" t="t" r="r" b="b"/>
              <a:pathLst>
                <a:path w="155" h="120" extrusionOk="0">
                  <a:moveTo>
                    <a:pt x="60" y="0"/>
                  </a:moveTo>
                  <a:lnTo>
                    <a:pt x="0" y="60"/>
                  </a:lnTo>
                  <a:lnTo>
                    <a:pt x="48" y="119"/>
                  </a:lnTo>
                  <a:lnTo>
                    <a:pt x="107" y="119"/>
                  </a:lnTo>
                  <a:lnTo>
                    <a:pt x="155" y="83"/>
                  </a:lnTo>
                  <a:cubicBezTo>
                    <a:pt x="143" y="60"/>
                    <a:pt x="143" y="36"/>
                    <a:pt x="131" y="1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30"/>
            <p:cNvSpPr/>
            <p:nvPr/>
          </p:nvSpPr>
          <p:spPr>
            <a:xfrm>
              <a:off x="3471850" y="3101400"/>
              <a:ext cx="2100" cy="2100"/>
            </a:xfrm>
            <a:custGeom>
              <a:avLst/>
              <a:gdLst/>
              <a:ahLst/>
              <a:cxnLst/>
              <a:rect l="l" t="t" r="r" b="b"/>
              <a:pathLst>
                <a:path w="84" h="84" extrusionOk="0">
                  <a:moveTo>
                    <a:pt x="36" y="1"/>
                  </a:moveTo>
                  <a:lnTo>
                    <a:pt x="1" y="36"/>
                  </a:lnTo>
                  <a:lnTo>
                    <a:pt x="36" y="84"/>
                  </a:lnTo>
                  <a:lnTo>
                    <a:pt x="84" y="48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30"/>
            <p:cNvSpPr/>
            <p:nvPr/>
          </p:nvSpPr>
          <p:spPr>
            <a:xfrm>
              <a:off x="3496550" y="3117175"/>
              <a:ext cx="2400" cy="1525"/>
            </a:xfrm>
            <a:custGeom>
              <a:avLst/>
              <a:gdLst/>
              <a:ahLst/>
              <a:cxnLst/>
              <a:rect l="l" t="t" r="r" b="b"/>
              <a:pathLst>
                <a:path w="96" h="61" extrusionOk="0">
                  <a:moveTo>
                    <a:pt x="36" y="1"/>
                  </a:moveTo>
                  <a:lnTo>
                    <a:pt x="1" y="24"/>
                  </a:lnTo>
                  <a:cubicBezTo>
                    <a:pt x="13" y="36"/>
                    <a:pt x="25" y="48"/>
                    <a:pt x="25" y="60"/>
                  </a:cubicBezTo>
                  <a:lnTo>
                    <a:pt x="96" y="4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30"/>
            <p:cNvSpPr/>
            <p:nvPr/>
          </p:nvSpPr>
          <p:spPr>
            <a:xfrm>
              <a:off x="3489125" y="3117775"/>
              <a:ext cx="5075" cy="3900"/>
            </a:xfrm>
            <a:custGeom>
              <a:avLst/>
              <a:gdLst/>
              <a:ahLst/>
              <a:cxnLst/>
              <a:rect l="l" t="t" r="r" b="b"/>
              <a:pathLst>
                <a:path w="203" h="156" extrusionOk="0">
                  <a:moveTo>
                    <a:pt x="0" y="0"/>
                  </a:moveTo>
                  <a:lnTo>
                    <a:pt x="48" y="60"/>
                  </a:lnTo>
                  <a:cubicBezTo>
                    <a:pt x="48" y="84"/>
                    <a:pt x="60" y="120"/>
                    <a:pt x="60" y="155"/>
                  </a:cubicBezTo>
                  <a:lnTo>
                    <a:pt x="191" y="155"/>
                  </a:lnTo>
                  <a:lnTo>
                    <a:pt x="202" y="84"/>
                  </a:lnTo>
                  <a:lnTo>
                    <a:pt x="83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30"/>
            <p:cNvSpPr/>
            <p:nvPr/>
          </p:nvSpPr>
          <p:spPr>
            <a:xfrm>
              <a:off x="3485250" y="3103200"/>
              <a:ext cx="3000" cy="1800"/>
            </a:xfrm>
            <a:custGeom>
              <a:avLst/>
              <a:gdLst/>
              <a:ahLst/>
              <a:cxnLst/>
              <a:rect l="l" t="t" r="r" b="b"/>
              <a:pathLst>
                <a:path w="120" h="72" extrusionOk="0">
                  <a:moveTo>
                    <a:pt x="48" y="0"/>
                  </a:moveTo>
                  <a:lnTo>
                    <a:pt x="0" y="36"/>
                  </a:lnTo>
                  <a:lnTo>
                    <a:pt x="48" y="72"/>
                  </a:lnTo>
                  <a:lnTo>
                    <a:pt x="119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30"/>
            <p:cNvSpPr/>
            <p:nvPr/>
          </p:nvSpPr>
          <p:spPr>
            <a:xfrm>
              <a:off x="4542225" y="3168375"/>
              <a:ext cx="16700" cy="5975"/>
            </a:xfrm>
            <a:custGeom>
              <a:avLst/>
              <a:gdLst/>
              <a:ahLst/>
              <a:cxnLst/>
              <a:rect l="l" t="t" r="r" b="b"/>
              <a:pathLst>
                <a:path w="668" h="239" extrusionOk="0">
                  <a:moveTo>
                    <a:pt x="155" y="1"/>
                  </a:moveTo>
                  <a:lnTo>
                    <a:pt x="84" y="36"/>
                  </a:lnTo>
                  <a:cubicBezTo>
                    <a:pt x="84" y="60"/>
                    <a:pt x="72" y="84"/>
                    <a:pt x="72" y="96"/>
                  </a:cubicBezTo>
                  <a:lnTo>
                    <a:pt x="0" y="120"/>
                  </a:lnTo>
                  <a:lnTo>
                    <a:pt x="60" y="155"/>
                  </a:lnTo>
                  <a:lnTo>
                    <a:pt x="131" y="203"/>
                  </a:lnTo>
                  <a:lnTo>
                    <a:pt x="239" y="239"/>
                  </a:lnTo>
                  <a:lnTo>
                    <a:pt x="405" y="239"/>
                  </a:lnTo>
                  <a:lnTo>
                    <a:pt x="536" y="191"/>
                  </a:lnTo>
                  <a:lnTo>
                    <a:pt x="620" y="191"/>
                  </a:lnTo>
                  <a:lnTo>
                    <a:pt x="667" y="167"/>
                  </a:lnTo>
                  <a:cubicBezTo>
                    <a:pt x="667" y="155"/>
                    <a:pt x="667" y="143"/>
                    <a:pt x="667" y="132"/>
                  </a:cubicBezTo>
                  <a:lnTo>
                    <a:pt x="572" y="132"/>
                  </a:lnTo>
                  <a:lnTo>
                    <a:pt x="512" y="84"/>
                  </a:lnTo>
                  <a:lnTo>
                    <a:pt x="322" y="84"/>
                  </a:lnTo>
                  <a:lnTo>
                    <a:pt x="250" y="72"/>
                  </a:lnTo>
                  <a:cubicBezTo>
                    <a:pt x="239" y="48"/>
                    <a:pt x="239" y="36"/>
                    <a:pt x="227" y="24"/>
                  </a:cubicBez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30"/>
            <p:cNvSpPr/>
            <p:nvPr/>
          </p:nvSpPr>
          <p:spPr>
            <a:xfrm>
              <a:off x="4524950" y="3171950"/>
              <a:ext cx="6575" cy="1225"/>
            </a:xfrm>
            <a:custGeom>
              <a:avLst/>
              <a:gdLst/>
              <a:ahLst/>
              <a:cxnLst/>
              <a:rect l="l" t="t" r="r" b="b"/>
              <a:pathLst>
                <a:path w="263" h="49" extrusionOk="0">
                  <a:moveTo>
                    <a:pt x="108" y="0"/>
                  </a:moveTo>
                  <a:lnTo>
                    <a:pt x="1" y="12"/>
                  </a:lnTo>
                  <a:lnTo>
                    <a:pt x="132" y="48"/>
                  </a:lnTo>
                  <a:lnTo>
                    <a:pt x="263" y="4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30"/>
            <p:cNvSpPr/>
            <p:nvPr/>
          </p:nvSpPr>
          <p:spPr>
            <a:xfrm>
              <a:off x="3645375" y="3188025"/>
              <a:ext cx="3600" cy="2400"/>
            </a:xfrm>
            <a:custGeom>
              <a:avLst/>
              <a:gdLst/>
              <a:ahLst/>
              <a:cxnLst/>
              <a:rect l="l" t="t" r="r" b="b"/>
              <a:pathLst>
                <a:path w="144" h="96" extrusionOk="0">
                  <a:moveTo>
                    <a:pt x="25" y="0"/>
                  </a:moveTo>
                  <a:lnTo>
                    <a:pt x="1" y="24"/>
                  </a:lnTo>
                  <a:lnTo>
                    <a:pt x="25" y="60"/>
                  </a:lnTo>
                  <a:lnTo>
                    <a:pt x="96" y="96"/>
                  </a:lnTo>
                  <a:lnTo>
                    <a:pt x="144" y="96"/>
                  </a:lnTo>
                  <a:lnTo>
                    <a:pt x="132" y="3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30"/>
            <p:cNvSpPr/>
            <p:nvPr/>
          </p:nvSpPr>
          <p:spPr>
            <a:xfrm>
              <a:off x="3900775" y="3253800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60" y="1"/>
                  </a:moveTo>
                  <a:lnTo>
                    <a:pt x="0" y="60"/>
                  </a:lnTo>
                  <a:cubicBezTo>
                    <a:pt x="0" y="84"/>
                    <a:pt x="12" y="108"/>
                    <a:pt x="12" y="144"/>
                  </a:cubicBezTo>
                  <a:lnTo>
                    <a:pt x="60" y="144"/>
                  </a:lnTo>
                  <a:lnTo>
                    <a:pt x="119" y="108"/>
                  </a:lnTo>
                  <a:lnTo>
                    <a:pt x="155" y="48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30"/>
            <p:cNvSpPr/>
            <p:nvPr/>
          </p:nvSpPr>
          <p:spPr>
            <a:xfrm>
              <a:off x="3925775" y="3217775"/>
              <a:ext cx="7175" cy="7775"/>
            </a:xfrm>
            <a:custGeom>
              <a:avLst/>
              <a:gdLst/>
              <a:ahLst/>
              <a:cxnLst/>
              <a:rect l="l" t="t" r="r" b="b"/>
              <a:pathLst>
                <a:path w="287" h="311" extrusionOk="0">
                  <a:moveTo>
                    <a:pt x="239" y="1"/>
                  </a:moveTo>
                  <a:lnTo>
                    <a:pt x="120" y="96"/>
                  </a:lnTo>
                  <a:lnTo>
                    <a:pt x="84" y="191"/>
                  </a:lnTo>
                  <a:lnTo>
                    <a:pt x="12" y="191"/>
                  </a:lnTo>
                  <a:lnTo>
                    <a:pt x="1" y="251"/>
                  </a:lnTo>
                  <a:lnTo>
                    <a:pt x="96" y="299"/>
                  </a:lnTo>
                  <a:lnTo>
                    <a:pt x="203" y="311"/>
                  </a:lnTo>
                  <a:cubicBezTo>
                    <a:pt x="239" y="263"/>
                    <a:pt x="262" y="203"/>
                    <a:pt x="286" y="156"/>
                  </a:cubicBezTo>
                  <a:cubicBezTo>
                    <a:pt x="286" y="108"/>
                    <a:pt x="286" y="72"/>
                    <a:pt x="274" y="37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30"/>
            <p:cNvSpPr/>
            <p:nvPr/>
          </p:nvSpPr>
          <p:spPr>
            <a:xfrm>
              <a:off x="5844475" y="3955075"/>
              <a:ext cx="4475" cy="3000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119" y="1"/>
                  </a:moveTo>
                  <a:lnTo>
                    <a:pt x="84" y="48"/>
                  </a:lnTo>
                  <a:lnTo>
                    <a:pt x="0" y="72"/>
                  </a:lnTo>
                  <a:lnTo>
                    <a:pt x="84" y="120"/>
                  </a:lnTo>
                  <a:lnTo>
                    <a:pt x="179" y="84"/>
                  </a:lnTo>
                  <a:lnTo>
                    <a:pt x="179" y="36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30"/>
            <p:cNvSpPr/>
            <p:nvPr/>
          </p:nvSpPr>
          <p:spPr>
            <a:xfrm>
              <a:off x="5849825" y="3961325"/>
              <a:ext cx="4500" cy="6275"/>
            </a:xfrm>
            <a:custGeom>
              <a:avLst/>
              <a:gdLst/>
              <a:ahLst/>
              <a:cxnLst/>
              <a:rect l="l" t="t" r="r" b="b"/>
              <a:pathLst>
                <a:path w="180" h="251" extrusionOk="0">
                  <a:moveTo>
                    <a:pt x="36" y="1"/>
                  </a:moveTo>
                  <a:lnTo>
                    <a:pt x="36" y="36"/>
                  </a:lnTo>
                  <a:lnTo>
                    <a:pt x="1" y="72"/>
                  </a:lnTo>
                  <a:cubicBezTo>
                    <a:pt x="1" y="108"/>
                    <a:pt x="1" y="132"/>
                    <a:pt x="1" y="167"/>
                  </a:cubicBezTo>
                  <a:lnTo>
                    <a:pt x="84" y="251"/>
                  </a:lnTo>
                  <a:lnTo>
                    <a:pt x="143" y="239"/>
                  </a:lnTo>
                  <a:lnTo>
                    <a:pt x="84" y="144"/>
                  </a:lnTo>
                  <a:lnTo>
                    <a:pt x="143" y="108"/>
                  </a:lnTo>
                  <a:lnTo>
                    <a:pt x="179" y="36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30"/>
            <p:cNvSpPr/>
            <p:nvPr/>
          </p:nvSpPr>
          <p:spPr>
            <a:xfrm>
              <a:off x="5820350" y="3936025"/>
              <a:ext cx="18475" cy="41400"/>
            </a:xfrm>
            <a:custGeom>
              <a:avLst/>
              <a:gdLst/>
              <a:ahLst/>
              <a:cxnLst/>
              <a:rect l="l" t="t" r="r" b="b"/>
              <a:pathLst>
                <a:path w="739" h="1656" extrusionOk="0">
                  <a:moveTo>
                    <a:pt x="60" y="1"/>
                  </a:moveTo>
                  <a:lnTo>
                    <a:pt x="13" y="72"/>
                  </a:lnTo>
                  <a:lnTo>
                    <a:pt x="37" y="132"/>
                  </a:lnTo>
                  <a:lnTo>
                    <a:pt x="1" y="215"/>
                  </a:lnTo>
                  <a:cubicBezTo>
                    <a:pt x="1" y="298"/>
                    <a:pt x="13" y="382"/>
                    <a:pt x="13" y="477"/>
                  </a:cubicBezTo>
                  <a:lnTo>
                    <a:pt x="84" y="560"/>
                  </a:lnTo>
                  <a:cubicBezTo>
                    <a:pt x="84" y="584"/>
                    <a:pt x="60" y="608"/>
                    <a:pt x="60" y="632"/>
                  </a:cubicBezTo>
                  <a:cubicBezTo>
                    <a:pt x="48" y="644"/>
                    <a:pt x="60" y="679"/>
                    <a:pt x="72" y="715"/>
                  </a:cubicBezTo>
                  <a:lnTo>
                    <a:pt x="132" y="751"/>
                  </a:lnTo>
                  <a:lnTo>
                    <a:pt x="120" y="810"/>
                  </a:lnTo>
                  <a:lnTo>
                    <a:pt x="203" y="941"/>
                  </a:lnTo>
                  <a:lnTo>
                    <a:pt x="191" y="1072"/>
                  </a:lnTo>
                  <a:lnTo>
                    <a:pt x="239" y="1072"/>
                  </a:lnTo>
                  <a:lnTo>
                    <a:pt x="298" y="1108"/>
                  </a:lnTo>
                  <a:cubicBezTo>
                    <a:pt x="298" y="1144"/>
                    <a:pt x="287" y="1179"/>
                    <a:pt x="275" y="1215"/>
                  </a:cubicBezTo>
                  <a:lnTo>
                    <a:pt x="382" y="1287"/>
                  </a:lnTo>
                  <a:cubicBezTo>
                    <a:pt x="382" y="1310"/>
                    <a:pt x="370" y="1346"/>
                    <a:pt x="358" y="1370"/>
                  </a:cubicBezTo>
                  <a:cubicBezTo>
                    <a:pt x="382" y="1406"/>
                    <a:pt x="394" y="1429"/>
                    <a:pt x="418" y="1465"/>
                  </a:cubicBezTo>
                  <a:lnTo>
                    <a:pt x="525" y="1489"/>
                  </a:lnTo>
                  <a:lnTo>
                    <a:pt x="572" y="1584"/>
                  </a:lnTo>
                  <a:lnTo>
                    <a:pt x="620" y="1584"/>
                  </a:lnTo>
                  <a:cubicBezTo>
                    <a:pt x="644" y="1608"/>
                    <a:pt x="656" y="1632"/>
                    <a:pt x="679" y="1656"/>
                  </a:cubicBezTo>
                  <a:lnTo>
                    <a:pt x="739" y="1537"/>
                  </a:lnTo>
                  <a:lnTo>
                    <a:pt x="679" y="1489"/>
                  </a:lnTo>
                  <a:lnTo>
                    <a:pt x="572" y="1322"/>
                  </a:lnTo>
                  <a:cubicBezTo>
                    <a:pt x="560" y="1251"/>
                    <a:pt x="549" y="1168"/>
                    <a:pt x="537" y="1108"/>
                  </a:cubicBezTo>
                  <a:lnTo>
                    <a:pt x="489" y="1013"/>
                  </a:lnTo>
                  <a:lnTo>
                    <a:pt x="418" y="1013"/>
                  </a:lnTo>
                  <a:lnTo>
                    <a:pt x="418" y="834"/>
                  </a:lnTo>
                  <a:cubicBezTo>
                    <a:pt x="382" y="739"/>
                    <a:pt x="358" y="644"/>
                    <a:pt x="334" y="560"/>
                  </a:cubicBezTo>
                  <a:lnTo>
                    <a:pt x="287" y="525"/>
                  </a:lnTo>
                  <a:cubicBezTo>
                    <a:pt x="287" y="489"/>
                    <a:pt x="287" y="453"/>
                    <a:pt x="275" y="429"/>
                  </a:cubicBezTo>
                  <a:cubicBezTo>
                    <a:pt x="251" y="382"/>
                    <a:pt x="215" y="346"/>
                    <a:pt x="191" y="298"/>
                  </a:cubicBezTo>
                  <a:cubicBezTo>
                    <a:pt x="191" y="286"/>
                    <a:pt x="191" y="263"/>
                    <a:pt x="203" y="239"/>
                  </a:cubicBezTo>
                  <a:lnTo>
                    <a:pt x="179" y="155"/>
                  </a:lnTo>
                  <a:lnTo>
                    <a:pt x="120" y="203"/>
                  </a:lnTo>
                  <a:cubicBezTo>
                    <a:pt x="96" y="132"/>
                    <a:pt x="84" y="72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30"/>
            <p:cNvSpPr/>
            <p:nvPr/>
          </p:nvSpPr>
          <p:spPr>
            <a:xfrm>
              <a:off x="5852800" y="3972650"/>
              <a:ext cx="5075" cy="4775"/>
            </a:xfrm>
            <a:custGeom>
              <a:avLst/>
              <a:gdLst/>
              <a:ahLst/>
              <a:cxnLst/>
              <a:rect l="l" t="t" r="r" b="b"/>
              <a:pathLst>
                <a:path w="203" h="191" extrusionOk="0">
                  <a:moveTo>
                    <a:pt x="24" y="0"/>
                  </a:moveTo>
                  <a:cubicBezTo>
                    <a:pt x="13" y="24"/>
                    <a:pt x="13" y="48"/>
                    <a:pt x="1" y="72"/>
                  </a:cubicBezTo>
                  <a:lnTo>
                    <a:pt x="36" y="179"/>
                  </a:lnTo>
                  <a:lnTo>
                    <a:pt x="108" y="167"/>
                  </a:lnTo>
                  <a:lnTo>
                    <a:pt x="155" y="191"/>
                  </a:lnTo>
                  <a:cubicBezTo>
                    <a:pt x="167" y="167"/>
                    <a:pt x="179" y="143"/>
                    <a:pt x="203" y="119"/>
                  </a:cubicBezTo>
                  <a:lnTo>
                    <a:pt x="155" y="48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30"/>
            <p:cNvSpPr/>
            <p:nvPr/>
          </p:nvSpPr>
          <p:spPr>
            <a:xfrm>
              <a:off x="4570500" y="3939000"/>
              <a:ext cx="3300" cy="4200"/>
            </a:xfrm>
            <a:custGeom>
              <a:avLst/>
              <a:gdLst/>
              <a:ahLst/>
              <a:cxnLst/>
              <a:rect l="l" t="t" r="r" b="b"/>
              <a:pathLst>
                <a:path w="132" h="168" extrusionOk="0">
                  <a:moveTo>
                    <a:pt x="24" y="1"/>
                  </a:moveTo>
                  <a:lnTo>
                    <a:pt x="0" y="13"/>
                  </a:lnTo>
                  <a:lnTo>
                    <a:pt x="0" y="72"/>
                  </a:lnTo>
                  <a:cubicBezTo>
                    <a:pt x="0" y="84"/>
                    <a:pt x="0" y="96"/>
                    <a:pt x="0" y="108"/>
                  </a:cubicBezTo>
                  <a:lnTo>
                    <a:pt x="72" y="132"/>
                  </a:lnTo>
                  <a:cubicBezTo>
                    <a:pt x="84" y="144"/>
                    <a:pt x="84" y="156"/>
                    <a:pt x="96" y="167"/>
                  </a:cubicBezTo>
                  <a:lnTo>
                    <a:pt x="131" y="167"/>
                  </a:lnTo>
                  <a:lnTo>
                    <a:pt x="72" y="36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30"/>
            <p:cNvSpPr/>
            <p:nvPr/>
          </p:nvSpPr>
          <p:spPr>
            <a:xfrm>
              <a:off x="4554425" y="3874125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36" y="0"/>
                  </a:moveTo>
                  <a:lnTo>
                    <a:pt x="1" y="36"/>
                  </a:lnTo>
                  <a:lnTo>
                    <a:pt x="12" y="60"/>
                  </a:lnTo>
                  <a:lnTo>
                    <a:pt x="48" y="60"/>
                  </a:lnTo>
                  <a:lnTo>
                    <a:pt x="120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30"/>
            <p:cNvSpPr/>
            <p:nvPr/>
          </p:nvSpPr>
          <p:spPr>
            <a:xfrm>
              <a:off x="4547275" y="3871150"/>
              <a:ext cx="18475" cy="14900"/>
            </a:xfrm>
            <a:custGeom>
              <a:avLst/>
              <a:gdLst/>
              <a:ahLst/>
              <a:cxnLst/>
              <a:rect l="l" t="t" r="r" b="b"/>
              <a:pathLst>
                <a:path w="739" h="596" extrusionOk="0">
                  <a:moveTo>
                    <a:pt x="239" y="0"/>
                  </a:moveTo>
                  <a:lnTo>
                    <a:pt x="191" y="36"/>
                  </a:lnTo>
                  <a:lnTo>
                    <a:pt x="144" y="72"/>
                  </a:lnTo>
                  <a:lnTo>
                    <a:pt x="144" y="131"/>
                  </a:lnTo>
                  <a:cubicBezTo>
                    <a:pt x="144" y="155"/>
                    <a:pt x="144" y="179"/>
                    <a:pt x="132" y="214"/>
                  </a:cubicBezTo>
                  <a:lnTo>
                    <a:pt x="167" y="226"/>
                  </a:lnTo>
                  <a:lnTo>
                    <a:pt x="179" y="250"/>
                  </a:lnTo>
                  <a:lnTo>
                    <a:pt x="72" y="310"/>
                  </a:lnTo>
                  <a:lnTo>
                    <a:pt x="1" y="381"/>
                  </a:lnTo>
                  <a:lnTo>
                    <a:pt x="1" y="453"/>
                  </a:lnTo>
                  <a:lnTo>
                    <a:pt x="60" y="453"/>
                  </a:lnTo>
                  <a:lnTo>
                    <a:pt x="156" y="417"/>
                  </a:lnTo>
                  <a:lnTo>
                    <a:pt x="227" y="417"/>
                  </a:lnTo>
                  <a:cubicBezTo>
                    <a:pt x="239" y="429"/>
                    <a:pt x="239" y="441"/>
                    <a:pt x="239" y="453"/>
                  </a:cubicBezTo>
                  <a:lnTo>
                    <a:pt x="298" y="512"/>
                  </a:lnTo>
                  <a:lnTo>
                    <a:pt x="358" y="512"/>
                  </a:lnTo>
                  <a:cubicBezTo>
                    <a:pt x="382" y="488"/>
                    <a:pt x="394" y="464"/>
                    <a:pt x="418" y="441"/>
                  </a:cubicBezTo>
                  <a:cubicBezTo>
                    <a:pt x="418" y="453"/>
                    <a:pt x="429" y="464"/>
                    <a:pt x="429" y="476"/>
                  </a:cubicBezTo>
                  <a:cubicBezTo>
                    <a:pt x="429" y="488"/>
                    <a:pt x="429" y="512"/>
                    <a:pt x="429" y="536"/>
                  </a:cubicBezTo>
                  <a:lnTo>
                    <a:pt x="477" y="572"/>
                  </a:lnTo>
                  <a:lnTo>
                    <a:pt x="560" y="595"/>
                  </a:lnTo>
                  <a:lnTo>
                    <a:pt x="656" y="548"/>
                  </a:lnTo>
                  <a:lnTo>
                    <a:pt x="656" y="524"/>
                  </a:lnTo>
                  <a:lnTo>
                    <a:pt x="525" y="524"/>
                  </a:lnTo>
                  <a:cubicBezTo>
                    <a:pt x="525" y="500"/>
                    <a:pt x="513" y="488"/>
                    <a:pt x="501" y="464"/>
                  </a:cubicBezTo>
                  <a:cubicBezTo>
                    <a:pt x="513" y="453"/>
                    <a:pt x="537" y="429"/>
                    <a:pt x="548" y="417"/>
                  </a:cubicBezTo>
                  <a:lnTo>
                    <a:pt x="608" y="405"/>
                  </a:lnTo>
                  <a:lnTo>
                    <a:pt x="703" y="441"/>
                  </a:lnTo>
                  <a:lnTo>
                    <a:pt x="739" y="405"/>
                  </a:lnTo>
                  <a:cubicBezTo>
                    <a:pt x="739" y="381"/>
                    <a:pt x="739" y="357"/>
                    <a:pt x="727" y="334"/>
                  </a:cubicBezTo>
                  <a:lnTo>
                    <a:pt x="668" y="322"/>
                  </a:lnTo>
                  <a:lnTo>
                    <a:pt x="620" y="298"/>
                  </a:lnTo>
                  <a:lnTo>
                    <a:pt x="525" y="357"/>
                  </a:lnTo>
                  <a:lnTo>
                    <a:pt x="453" y="357"/>
                  </a:lnTo>
                  <a:cubicBezTo>
                    <a:pt x="453" y="334"/>
                    <a:pt x="441" y="298"/>
                    <a:pt x="441" y="274"/>
                  </a:cubicBezTo>
                  <a:lnTo>
                    <a:pt x="477" y="250"/>
                  </a:lnTo>
                  <a:cubicBezTo>
                    <a:pt x="477" y="226"/>
                    <a:pt x="489" y="191"/>
                    <a:pt x="501" y="155"/>
                  </a:cubicBezTo>
                  <a:lnTo>
                    <a:pt x="501" y="155"/>
                  </a:lnTo>
                  <a:lnTo>
                    <a:pt x="441" y="191"/>
                  </a:lnTo>
                  <a:lnTo>
                    <a:pt x="406" y="250"/>
                  </a:lnTo>
                  <a:lnTo>
                    <a:pt x="358" y="274"/>
                  </a:lnTo>
                  <a:lnTo>
                    <a:pt x="298" y="250"/>
                  </a:lnTo>
                  <a:lnTo>
                    <a:pt x="227" y="203"/>
                  </a:lnTo>
                  <a:lnTo>
                    <a:pt x="179" y="167"/>
                  </a:lnTo>
                  <a:cubicBezTo>
                    <a:pt x="191" y="143"/>
                    <a:pt x="203" y="119"/>
                    <a:pt x="215" y="83"/>
                  </a:cubicBezTo>
                  <a:lnTo>
                    <a:pt x="203" y="48"/>
                  </a:lnTo>
                  <a:lnTo>
                    <a:pt x="239" y="24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30"/>
            <p:cNvSpPr/>
            <p:nvPr/>
          </p:nvSpPr>
          <p:spPr>
            <a:xfrm>
              <a:off x="4535975" y="3511875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238" y="0"/>
                  </a:moveTo>
                  <a:lnTo>
                    <a:pt x="167" y="24"/>
                  </a:lnTo>
                  <a:lnTo>
                    <a:pt x="108" y="12"/>
                  </a:lnTo>
                  <a:cubicBezTo>
                    <a:pt x="96" y="48"/>
                    <a:pt x="84" y="72"/>
                    <a:pt x="72" y="107"/>
                  </a:cubicBezTo>
                  <a:lnTo>
                    <a:pt x="0" y="143"/>
                  </a:lnTo>
                  <a:cubicBezTo>
                    <a:pt x="36" y="179"/>
                    <a:pt x="72" y="227"/>
                    <a:pt x="119" y="262"/>
                  </a:cubicBezTo>
                  <a:lnTo>
                    <a:pt x="238" y="215"/>
                  </a:lnTo>
                  <a:lnTo>
                    <a:pt x="238" y="143"/>
                  </a:lnTo>
                  <a:lnTo>
                    <a:pt x="298" y="107"/>
                  </a:lnTo>
                  <a:cubicBezTo>
                    <a:pt x="298" y="84"/>
                    <a:pt x="298" y="60"/>
                    <a:pt x="298" y="48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30"/>
            <p:cNvSpPr/>
            <p:nvPr/>
          </p:nvSpPr>
          <p:spPr>
            <a:xfrm>
              <a:off x="4509475" y="3515750"/>
              <a:ext cx="7175" cy="7150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96" y="0"/>
                  </a:moveTo>
                  <a:lnTo>
                    <a:pt x="36" y="12"/>
                  </a:lnTo>
                  <a:cubicBezTo>
                    <a:pt x="25" y="60"/>
                    <a:pt x="13" y="95"/>
                    <a:pt x="1" y="131"/>
                  </a:cubicBezTo>
                  <a:lnTo>
                    <a:pt x="84" y="250"/>
                  </a:lnTo>
                  <a:lnTo>
                    <a:pt x="144" y="286"/>
                  </a:lnTo>
                  <a:lnTo>
                    <a:pt x="286" y="214"/>
                  </a:lnTo>
                  <a:lnTo>
                    <a:pt x="239" y="179"/>
                  </a:lnTo>
                  <a:cubicBezTo>
                    <a:pt x="227" y="143"/>
                    <a:pt x="215" y="95"/>
                    <a:pt x="191" y="60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30"/>
            <p:cNvSpPr/>
            <p:nvPr/>
          </p:nvSpPr>
          <p:spPr>
            <a:xfrm>
              <a:off x="4439825" y="3425850"/>
              <a:ext cx="925" cy="1500"/>
            </a:xfrm>
            <a:custGeom>
              <a:avLst/>
              <a:gdLst/>
              <a:ahLst/>
              <a:cxnLst/>
              <a:rect l="l" t="t" r="r" b="b"/>
              <a:pathLst>
                <a:path w="37" h="60" extrusionOk="0">
                  <a:moveTo>
                    <a:pt x="13" y="0"/>
                  </a:moveTo>
                  <a:cubicBezTo>
                    <a:pt x="13" y="12"/>
                    <a:pt x="1" y="12"/>
                    <a:pt x="1" y="24"/>
                  </a:cubicBezTo>
                  <a:cubicBezTo>
                    <a:pt x="1" y="36"/>
                    <a:pt x="1" y="48"/>
                    <a:pt x="1" y="60"/>
                  </a:cubicBezTo>
                  <a:lnTo>
                    <a:pt x="36" y="3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30"/>
            <p:cNvSpPr/>
            <p:nvPr/>
          </p:nvSpPr>
          <p:spPr>
            <a:xfrm>
              <a:off x="4447875" y="3463350"/>
              <a:ext cx="3300" cy="4500"/>
            </a:xfrm>
            <a:custGeom>
              <a:avLst/>
              <a:gdLst/>
              <a:ahLst/>
              <a:cxnLst/>
              <a:rect l="l" t="t" r="r" b="b"/>
              <a:pathLst>
                <a:path w="132" h="180" extrusionOk="0">
                  <a:moveTo>
                    <a:pt x="131" y="1"/>
                  </a:moveTo>
                  <a:lnTo>
                    <a:pt x="83" y="48"/>
                  </a:lnTo>
                  <a:lnTo>
                    <a:pt x="48" y="36"/>
                  </a:lnTo>
                  <a:cubicBezTo>
                    <a:pt x="36" y="48"/>
                    <a:pt x="24" y="60"/>
                    <a:pt x="12" y="72"/>
                  </a:cubicBezTo>
                  <a:lnTo>
                    <a:pt x="0" y="132"/>
                  </a:lnTo>
                  <a:lnTo>
                    <a:pt x="0" y="179"/>
                  </a:lnTo>
                  <a:lnTo>
                    <a:pt x="60" y="108"/>
                  </a:lnTo>
                  <a:cubicBezTo>
                    <a:pt x="72" y="96"/>
                    <a:pt x="83" y="84"/>
                    <a:pt x="95" y="7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30"/>
            <p:cNvSpPr/>
            <p:nvPr/>
          </p:nvSpPr>
          <p:spPr>
            <a:xfrm>
              <a:off x="4353200" y="3414250"/>
              <a:ext cx="105700" cy="136050"/>
            </a:xfrm>
            <a:custGeom>
              <a:avLst/>
              <a:gdLst/>
              <a:ahLst/>
              <a:cxnLst/>
              <a:rect l="l" t="t" r="r" b="b"/>
              <a:pathLst>
                <a:path w="4228" h="5442" extrusionOk="0">
                  <a:moveTo>
                    <a:pt x="3978" y="0"/>
                  </a:moveTo>
                  <a:lnTo>
                    <a:pt x="3823" y="83"/>
                  </a:lnTo>
                  <a:lnTo>
                    <a:pt x="3847" y="143"/>
                  </a:lnTo>
                  <a:lnTo>
                    <a:pt x="3751" y="179"/>
                  </a:lnTo>
                  <a:lnTo>
                    <a:pt x="3668" y="119"/>
                  </a:lnTo>
                  <a:lnTo>
                    <a:pt x="3620" y="119"/>
                  </a:lnTo>
                  <a:cubicBezTo>
                    <a:pt x="3644" y="155"/>
                    <a:pt x="3668" y="191"/>
                    <a:pt x="3692" y="214"/>
                  </a:cubicBezTo>
                  <a:lnTo>
                    <a:pt x="3692" y="274"/>
                  </a:lnTo>
                  <a:lnTo>
                    <a:pt x="3739" y="333"/>
                  </a:lnTo>
                  <a:lnTo>
                    <a:pt x="3739" y="357"/>
                  </a:lnTo>
                  <a:cubicBezTo>
                    <a:pt x="3704" y="369"/>
                    <a:pt x="3668" y="393"/>
                    <a:pt x="3632" y="417"/>
                  </a:cubicBezTo>
                  <a:cubicBezTo>
                    <a:pt x="3632" y="453"/>
                    <a:pt x="3620" y="488"/>
                    <a:pt x="3609" y="536"/>
                  </a:cubicBezTo>
                  <a:lnTo>
                    <a:pt x="3537" y="607"/>
                  </a:lnTo>
                  <a:lnTo>
                    <a:pt x="3478" y="584"/>
                  </a:lnTo>
                  <a:lnTo>
                    <a:pt x="3382" y="643"/>
                  </a:lnTo>
                  <a:cubicBezTo>
                    <a:pt x="3382" y="667"/>
                    <a:pt x="3370" y="691"/>
                    <a:pt x="3358" y="714"/>
                  </a:cubicBezTo>
                  <a:lnTo>
                    <a:pt x="3287" y="738"/>
                  </a:lnTo>
                  <a:lnTo>
                    <a:pt x="3239" y="703"/>
                  </a:lnTo>
                  <a:lnTo>
                    <a:pt x="3239" y="619"/>
                  </a:lnTo>
                  <a:lnTo>
                    <a:pt x="3192" y="595"/>
                  </a:lnTo>
                  <a:lnTo>
                    <a:pt x="3120" y="643"/>
                  </a:lnTo>
                  <a:lnTo>
                    <a:pt x="3097" y="738"/>
                  </a:lnTo>
                  <a:lnTo>
                    <a:pt x="3192" y="822"/>
                  </a:lnTo>
                  <a:lnTo>
                    <a:pt x="3216" y="869"/>
                  </a:lnTo>
                  <a:lnTo>
                    <a:pt x="3168" y="893"/>
                  </a:lnTo>
                  <a:lnTo>
                    <a:pt x="3120" y="869"/>
                  </a:lnTo>
                  <a:lnTo>
                    <a:pt x="3001" y="869"/>
                  </a:lnTo>
                  <a:cubicBezTo>
                    <a:pt x="3001" y="893"/>
                    <a:pt x="3013" y="929"/>
                    <a:pt x="3013" y="953"/>
                  </a:cubicBezTo>
                  <a:lnTo>
                    <a:pt x="3108" y="988"/>
                  </a:lnTo>
                  <a:lnTo>
                    <a:pt x="3108" y="1036"/>
                  </a:lnTo>
                  <a:lnTo>
                    <a:pt x="3061" y="1072"/>
                  </a:lnTo>
                  <a:lnTo>
                    <a:pt x="3025" y="1024"/>
                  </a:lnTo>
                  <a:lnTo>
                    <a:pt x="2942" y="1036"/>
                  </a:lnTo>
                  <a:lnTo>
                    <a:pt x="2918" y="1084"/>
                  </a:lnTo>
                  <a:lnTo>
                    <a:pt x="2775" y="1155"/>
                  </a:lnTo>
                  <a:cubicBezTo>
                    <a:pt x="2775" y="1131"/>
                    <a:pt x="2775" y="1095"/>
                    <a:pt x="2775" y="1072"/>
                  </a:cubicBezTo>
                  <a:lnTo>
                    <a:pt x="2811" y="1048"/>
                  </a:lnTo>
                  <a:cubicBezTo>
                    <a:pt x="2799" y="1036"/>
                    <a:pt x="2787" y="1012"/>
                    <a:pt x="2775" y="1000"/>
                  </a:cubicBezTo>
                  <a:lnTo>
                    <a:pt x="2668" y="1060"/>
                  </a:lnTo>
                  <a:lnTo>
                    <a:pt x="2727" y="1084"/>
                  </a:lnTo>
                  <a:lnTo>
                    <a:pt x="2704" y="1119"/>
                  </a:lnTo>
                  <a:lnTo>
                    <a:pt x="2573" y="1167"/>
                  </a:lnTo>
                  <a:lnTo>
                    <a:pt x="2608" y="1250"/>
                  </a:lnTo>
                  <a:lnTo>
                    <a:pt x="2680" y="1274"/>
                  </a:lnTo>
                  <a:cubicBezTo>
                    <a:pt x="2680" y="1286"/>
                    <a:pt x="2680" y="1298"/>
                    <a:pt x="2668" y="1310"/>
                  </a:cubicBezTo>
                  <a:lnTo>
                    <a:pt x="2608" y="1310"/>
                  </a:lnTo>
                  <a:lnTo>
                    <a:pt x="2513" y="1346"/>
                  </a:lnTo>
                  <a:cubicBezTo>
                    <a:pt x="2513" y="1322"/>
                    <a:pt x="2513" y="1310"/>
                    <a:pt x="2513" y="1286"/>
                  </a:cubicBezTo>
                  <a:lnTo>
                    <a:pt x="2466" y="1274"/>
                  </a:lnTo>
                  <a:lnTo>
                    <a:pt x="2525" y="1215"/>
                  </a:lnTo>
                  <a:lnTo>
                    <a:pt x="2477" y="1191"/>
                  </a:lnTo>
                  <a:lnTo>
                    <a:pt x="2287" y="1286"/>
                  </a:lnTo>
                  <a:cubicBezTo>
                    <a:pt x="2263" y="1334"/>
                    <a:pt x="2251" y="1369"/>
                    <a:pt x="2239" y="1405"/>
                  </a:cubicBezTo>
                  <a:lnTo>
                    <a:pt x="2251" y="1453"/>
                  </a:lnTo>
                  <a:cubicBezTo>
                    <a:pt x="2239" y="1465"/>
                    <a:pt x="2227" y="1488"/>
                    <a:pt x="2215" y="1500"/>
                  </a:cubicBezTo>
                  <a:lnTo>
                    <a:pt x="2156" y="1476"/>
                  </a:lnTo>
                  <a:lnTo>
                    <a:pt x="2120" y="1441"/>
                  </a:lnTo>
                  <a:cubicBezTo>
                    <a:pt x="2120" y="1405"/>
                    <a:pt x="2132" y="1369"/>
                    <a:pt x="2132" y="1334"/>
                  </a:cubicBezTo>
                  <a:lnTo>
                    <a:pt x="2085" y="1334"/>
                  </a:lnTo>
                  <a:lnTo>
                    <a:pt x="1954" y="1417"/>
                  </a:lnTo>
                  <a:lnTo>
                    <a:pt x="1834" y="1322"/>
                  </a:lnTo>
                  <a:lnTo>
                    <a:pt x="1799" y="1357"/>
                  </a:lnTo>
                  <a:lnTo>
                    <a:pt x="1751" y="1357"/>
                  </a:lnTo>
                  <a:lnTo>
                    <a:pt x="1751" y="1465"/>
                  </a:lnTo>
                  <a:lnTo>
                    <a:pt x="1715" y="1453"/>
                  </a:lnTo>
                  <a:lnTo>
                    <a:pt x="1680" y="1453"/>
                  </a:lnTo>
                  <a:lnTo>
                    <a:pt x="1680" y="1393"/>
                  </a:lnTo>
                  <a:lnTo>
                    <a:pt x="1632" y="1369"/>
                  </a:lnTo>
                  <a:lnTo>
                    <a:pt x="1573" y="1429"/>
                  </a:lnTo>
                  <a:lnTo>
                    <a:pt x="1525" y="1357"/>
                  </a:lnTo>
                  <a:lnTo>
                    <a:pt x="1311" y="1488"/>
                  </a:lnTo>
                  <a:lnTo>
                    <a:pt x="1251" y="1488"/>
                  </a:lnTo>
                  <a:cubicBezTo>
                    <a:pt x="1239" y="1476"/>
                    <a:pt x="1227" y="1465"/>
                    <a:pt x="1215" y="1453"/>
                  </a:cubicBezTo>
                  <a:lnTo>
                    <a:pt x="1108" y="1441"/>
                  </a:lnTo>
                  <a:cubicBezTo>
                    <a:pt x="1096" y="1453"/>
                    <a:pt x="1072" y="1476"/>
                    <a:pt x="1061" y="1488"/>
                  </a:cubicBezTo>
                  <a:lnTo>
                    <a:pt x="1061" y="1619"/>
                  </a:lnTo>
                  <a:lnTo>
                    <a:pt x="882" y="1786"/>
                  </a:lnTo>
                  <a:cubicBezTo>
                    <a:pt x="882" y="1798"/>
                    <a:pt x="882" y="1810"/>
                    <a:pt x="882" y="1822"/>
                  </a:cubicBezTo>
                  <a:lnTo>
                    <a:pt x="739" y="1929"/>
                  </a:lnTo>
                  <a:lnTo>
                    <a:pt x="739" y="1988"/>
                  </a:lnTo>
                  <a:lnTo>
                    <a:pt x="811" y="2048"/>
                  </a:lnTo>
                  <a:lnTo>
                    <a:pt x="739" y="2119"/>
                  </a:lnTo>
                  <a:cubicBezTo>
                    <a:pt x="751" y="2155"/>
                    <a:pt x="763" y="2203"/>
                    <a:pt x="775" y="2238"/>
                  </a:cubicBezTo>
                  <a:cubicBezTo>
                    <a:pt x="787" y="2274"/>
                    <a:pt x="763" y="2298"/>
                    <a:pt x="751" y="2334"/>
                  </a:cubicBezTo>
                  <a:cubicBezTo>
                    <a:pt x="787" y="2417"/>
                    <a:pt x="834" y="2489"/>
                    <a:pt x="870" y="2572"/>
                  </a:cubicBezTo>
                  <a:lnTo>
                    <a:pt x="846" y="2619"/>
                  </a:lnTo>
                  <a:lnTo>
                    <a:pt x="930" y="2715"/>
                  </a:lnTo>
                  <a:lnTo>
                    <a:pt x="930" y="2750"/>
                  </a:lnTo>
                  <a:lnTo>
                    <a:pt x="858" y="2798"/>
                  </a:lnTo>
                  <a:cubicBezTo>
                    <a:pt x="858" y="2810"/>
                    <a:pt x="870" y="2834"/>
                    <a:pt x="870" y="2858"/>
                  </a:cubicBezTo>
                  <a:cubicBezTo>
                    <a:pt x="846" y="2917"/>
                    <a:pt x="822" y="2977"/>
                    <a:pt x="799" y="3036"/>
                  </a:cubicBezTo>
                  <a:lnTo>
                    <a:pt x="691" y="3072"/>
                  </a:lnTo>
                  <a:cubicBezTo>
                    <a:pt x="680" y="3108"/>
                    <a:pt x="668" y="3143"/>
                    <a:pt x="656" y="3179"/>
                  </a:cubicBezTo>
                  <a:lnTo>
                    <a:pt x="596" y="3179"/>
                  </a:lnTo>
                  <a:lnTo>
                    <a:pt x="561" y="3239"/>
                  </a:lnTo>
                  <a:lnTo>
                    <a:pt x="465" y="3298"/>
                  </a:lnTo>
                  <a:lnTo>
                    <a:pt x="430" y="3441"/>
                  </a:lnTo>
                  <a:lnTo>
                    <a:pt x="370" y="3489"/>
                  </a:lnTo>
                  <a:cubicBezTo>
                    <a:pt x="310" y="3489"/>
                    <a:pt x="263" y="3501"/>
                    <a:pt x="215" y="3501"/>
                  </a:cubicBezTo>
                  <a:lnTo>
                    <a:pt x="180" y="3536"/>
                  </a:lnTo>
                  <a:lnTo>
                    <a:pt x="180" y="3667"/>
                  </a:lnTo>
                  <a:lnTo>
                    <a:pt x="60" y="3751"/>
                  </a:lnTo>
                  <a:lnTo>
                    <a:pt x="60" y="3858"/>
                  </a:lnTo>
                  <a:cubicBezTo>
                    <a:pt x="49" y="3882"/>
                    <a:pt x="25" y="3905"/>
                    <a:pt x="13" y="3917"/>
                  </a:cubicBezTo>
                  <a:cubicBezTo>
                    <a:pt x="1" y="3941"/>
                    <a:pt x="25" y="3953"/>
                    <a:pt x="37" y="3977"/>
                  </a:cubicBezTo>
                  <a:lnTo>
                    <a:pt x="25" y="4096"/>
                  </a:lnTo>
                  <a:lnTo>
                    <a:pt x="144" y="4239"/>
                  </a:lnTo>
                  <a:cubicBezTo>
                    <a:pt x="132" y="4274"/>
                    <a:pt x="120" y="4298"/>
                    <a:pt x="108" y="4334"/>
                  </a:cubicBezTo>
                  <a:cubicBezTo>
                    <a:pt x="120" y="4346"/>
                    <a:pt x="120" y="4370"/>
                    <a:pt x="132" y="4393"/>
                  </a:cubicBezTo>
                  <a:lnTo>
                    <a:pt x="191" y="4429"/>
                  </a:lnTo>
                  <a:lnTo>
                    <a:pt x="227" y="4429"/>
                  </a:lnTo>
                  <a:lnTo>
                    <a:pt x="191" y="4453"/>
                  </a:lnTo>
                  <a:lnTo>
                    <a:pt x="84" y="4465"/>
                  </a:lnTo>
                  <a:lnTo>
                    <a:pt x="84" y="4548"/>
                  </a:lnTo>
                  <a:lnTo>
                    <a:pt x="84" y="4679"/>
                  </a:lnTo>
                  <a:cubicBezTo>
                    <a:pt x="72" y="4739"/>
                    <a:pt x="60" y="4786"/>
                    <a:pt x="49" y="4846"/>
                  </a:cubicBezTo>
                  <a:lnTo>
                    <a:pt x="84" y="4882"/>
                  </a:lnTo>
                  <a:lnTo>
                    <a:pt x="84" y="4941"/>
                  </a:lnTo>
                  <a:lnTo>
                    <a:pt x="132" y="4977"/>
                  </a:lnTo>
                  <a:lnTo>
                    <a:pt x="191" y="5060"/>
                  </a:lnTo>
                  <a:lnTo>
                    <a:pt x="239" y="5096"/>
                  </a:lnTo>
                  <a:cubicBezTo>
                    <a:pt x="251" y="5108"/>
                    <a:pt x="263" y="5132"/>
                    <a:pt x="275" y="5155"/>
                  </a:cubicBezTo>
                  <a:cubicBezTo>
                    <a:pt x="299" y="5167"/>
                    <a:pt x="322" y="5203"/>
                    <a:pt x="334" y="5215"/>
                  </a:cubicBezTo>
                  <a:lnTo>
                    <a:pt x="406" y="5203"/>
                  </a:lnTo>
                  <a:cubicBezTo>
                    <a:pt x="418" y="5215"/>
                    <a:pt x="430" y="5227"/>
                    <a:pt x="430" y="5239"/>
                  </a:cubicBezTo>
                  <a:lnTo>
                    <a:pt x="513" y="5263"/>
                  </a:lnTo>
                  <a:lnTo>
                    <a:pt x="584" y="5358"/>
                  </a:lnTo>
                  <a:lnTo>
                    <a:pt x="644" y="5382"/>
                  </a:lnTo>
                  <a:cubicBezTo>
                    <a:pt x="644" y="5394"/>
                    <a:pt x="644" y="5406"/>
                    <a:pt x="644" y="5417"/>
                  </a:cubicBezTo>
                  <a:lnTo>
                    <a:pt x="668" y="5441"/>
                  </a:lnTo>
                  <a:lnTo>
                    <a:pt x="739" y="5406"/>
                  </a:lnTo>
                  <a:lnTo>
                    <a:pt x="834" y="5429"/>
                  </a:lnTo>
                  <a:lnTo>
                    <a:pt x="965" y="5382"/>
                  </a:lnTo>
                  <a:lnTo>
                    <a:pt x="1072" y="5298"/>
                  </a:lnTo>
                  <a:lnTo>
                    <a:pt x="1382" y="5310"/>
                  </a:lnTo>
                  <a:lnTo>
                    <a:pt x="1477" y="5346"/>
                  </a:lnTo>
                  <a:lnTo>
                    <a:pt x="1644" y="5310"/>
                  </a:lnTo>
                  <a:lnTo>
                    <a:pt x="1704" y="5239"/>
                  </a:lnTo>
                  <a:lnTo>
                    <a:pt x="1775" y="5239"/>
                  </a:lnTo>
                  <a:lnTo>
                    <a:pt x="1846" y="5120"/>
                  </a:lnTo>
                  <a:lnTo>
                    <a:pt x="1942" y="5025"/>
                  </a:lnTo>
                  <a:lnTo>
                    <a:pt x="1954" y="4953"/>
                  </a:lnTo>
                  <a:lnTo>
                    <a:pt x="2061" y="4917"/>
                  </a:lnTo>
                  <a:lnTo>
                    <a:pt x="2061" y="4798"/>
                  </a:lnTo>
                  <a:lnTo>
                    <a:pt x="2037" y="4774"/>
                  </a:lnTo>
                  <a:lnTo>
                    <a:pt x="2108" y="4739"/>
                  </a:lnTo>
                  <a:cubicBezTo>
                    <a:pt x="2132" y="4703"/>
                    <a:pt x="2144" y="4655"/>
                    <a:pt x="2168" y="4608"/>
                  </a:cubicBezTo>
                  <a:cubicBezTo>
                    <a:pt x="2168" y="4608"/>
                    <a:pt x="2168" y="4596"/>
                    <a:pt x="2156" y="4584"/>
                  </a:cubicBezTo>
                  <a:lnTo>
                    <a:pt x="2192" y="4584"/>
                  </a:lnTo>
                  <a:lnTo>
                    <a:pt x="2311" y="4477"/>
                  </a:lnTo>
                  <a:cubicBezTo>
                    <a:pt x="2335" y="4393"/>
                    <a:pt x="2370" y="4310"/>
                    <a:pt x="2406" y="4215"/>
                  </a:cubicBezTo>
                  <a:cubicBezTo>
                    <a:pt x="2430" y="4167"/>
                    <a:pt x="2454" y="4120"/>
                    <a:pt x="2477" y="4072"/>
                  </a:cubicBezTo>
                  <a:lnTo>
                    <a:pt x="2561" y="4012"/>
                  </a:lnTo>
                  <a:cubicBezTo>
                    <a:pt x="2585" y="3965"/>
                    <a:pt x="2608" y="3905"/>
                    <a:pt x="2632" y="3858"/>
                  </a:cubicBezTo>
                  <a:lnTo>
                    <a:pt x="2787" y="3679"/>
                  </a:lnTo>
                  <a:cubicBezTo>
                    <a:pt x="2847" y="3572"/>
                    <a:pt x="2906" y="3465"/>
                    <a:pt x="2966" y="3370"/>
                  </a:cubicBezTo>
                  <a:lnTo>
                    <a:pt x="3073" y="3262"/>
                  </a:lnTo>
                  <a:cubicBezTo>
                    <a:pt x="3073" y="3215"/>
                    <a:pt x="3085" y="3167"/>
                    <a:pt x="3097" y="3120"/>
                  </a:cubicBezTo>
                  <a:lnTo>
                    <a:pt x="3216" y="2977"/>
                  </a:lnTo>
                  <a:lnTo>
                    <a:pt x="3228" y="2929"/>
                  </a:lnTo>
                  <a:lnTo>
                    <a:pt x="3370" y="2798"/>
                  </a:lnTo>
                  <a:lnTo>
                    <a:pt x="3454" y="2572"/>
                  </a:lnTo>
                  <a:cubicBezTo>
                    <a:pt x="3478" y="2524"/>
                    <a:pt x="3501" y="2465"/>
                    <a:pt x="3525" y="2417"/>
                  </a:cubicBezTo>
                  <a:lnTo>
                    <a:pt x="3573" y="2381"/>
                  </a:lnTo>
                  <a:cubicBezTo>
                    <a:pt x="3585" y="2346"/>
                    <a:pt x="3609" y="2298"/>
                    <a:pt x="3620" y="2262"/>
                  </a:cubicBezTo>
                  <a:lnTo>
                    <a:pt x="3585" y="2203"/>
                  </a:lnTo>
                  <a:lnTo>
                    <a:pt x="3620" y="2096"/>
                  </a:lnTo>
                  <a:lnTo>
                    <a:pt x="3739" y="2000"/>
                  </a:lnTo>
                  <a:lnTo>
                    <a:pt x="3739" y="1941"/>
                  </a:lnTo>
                  <a:lnTo>
                    <a:pt x="3823" y="1881"/>
                  </a:lnTo>
                  <a:lnTo>
                    <a:pt x="3823" y="1786"/>
                  </a:lnTo>
                  <a:lnTo>
                    <a:pt x="3787" y="1738"/>
                  </a:lnTo>
                  <a:lnTo>
                    <a:pt x="3847" y="1679"/>
                  </a:lnTo>
                  <a:lnTo>
                    <a:pt x="3847" y="1584"/>
                  </a:lnTo>
                  <a:lnTo>
                    <a:pt x="3811" y="1560"/>
                  </a:lnTo>
                  <a:cubicBezTo>
                    <a:pt x="3811" y="1524"/>
                    <a:pt x="3811" y="1488"/>
                    <a:pt x="3811" y="1465"/>
                  </a:cubicBezTo>
                  <a:lnTo>
                    <a:pt x="3882" y="1441"/>
                  </a:lnTo>
                  <a:lnTo>
                    <a:pt x="3930" y="1476"/>
                  </a:lnTo>
                  <a:cubicBezTo>
                    <a:pt x="3930" y="1512"/>
                    <a:pt x="3930" y="1536"/>
                    <a:pt x="3942" y="1560"/>
                  </a:cubicBezTo>
                  <a:lnTo>
                    <a:pt x="4013" y="1667"/>
                  </a:lnTo>
                  <a:lnTo>
                    <a:pt x="4073" y="1691"/>
                  </a:lnTo>
                  <a:lnTo>
                    <a:pt x="4120" y="1643"/>
                  </a:lnTo>
                  <a:cubicBezTo>
                    <a:pt x="4120" y="1619"/>
                    <a:pt x="4132" y="1596"/>
                    <a:pt x="4132" y="1572"/>
                  </a:cubicBezTo>
                  <a:lnTo>
                    <a:pt x="4168" y="1548"/>
                  </a:lnTo>
                  <a:lnTo>
                    <a:pt x="4192" y="1476"/>
                  </a:lnTo>
                  <a:lnTo>
                    <a:pt x="4228" y="1453"/>
                  </a:lnTo>
                  <a:lnTo>
                    <a:pt x="4228" y="1369"/>
                  </a:lnTo>
                  <a:lnTo>
                    <a:pt x="4144" y="1274"/>
                  </a:lnTo>
                  <a:cubicBezTo>
                    <a:pt x="4144" y="1238"/>
                    <a:pt x="4132" y="1215"/>
                    <a:pt x="4132" y="1191"/>
                  </a:cubicBezTo>
                  <a:cubicBezTo>
                    <a:pt x="4120" y="1167"/>
                    <a:pt x="4156" y="1167"/>
                    <a:pt x="4156" y="1155"/>
                  </a:cubicBezTo>
                  <a:cubicBezTo>
                    <a:pt x="4168" y="1143"/>
                    <a:pt x="4168" y="1107"/>
                    <a:pt x="4168" y="1072"/>
                  </a:cubicBezTo>
                  <a:lnTo>
                    <a:pt x="4156" y="965"/>
                  </a:lnTo>
                  <a:lnTo>
                    <a:pt x="4180" y="917"/>
                  </a:lnTo>
                  <a:cubicBezTo>
                    <a:pt x="4204" y="845"/>
                    <a:pt x="4216" y="786"/>
                    <a:pt x="4228" y="714"/>
                  </a:cubicBezTo>
                  <a:lnTo>
                    <a:pt x="4156" y="619"/>
                  </a:lnTo>
                  <a:cubicBezTo>
                    <a:pt x="4156" y="560"/>
                    <a:pt x="4168" y="500"/>
                    <a:pt x="4168" y="441"/>
                  </a:cubicBezTo>
                  <a:lnTo>
                    <a:pt x="4144" y="369"/>
                  </a:lnTo>
                  <a:lnTo>
                    <a:pt x="4097" y="369"/>
                  </a:lnTo>
                  <a:lnTo>
                    <a:pt x="4025" y="286"/>
                  </a:lnTo>
                  <a:lnTo>
                    <a:pt x="4025" y="203"/>
                  </a:lnTo>
                  <a:lnTo>
                    <a:pt x="3930" y="167"/>
                  </a:lnTo>
                  <a:cubicBezTo>
                    <a:pt x="3954" y="143"/>
                    <a:pt x="3978" y="107"/>
                    <a:pt x="4001" y="83"/>
                  </a:cubicBezTo>
                  <a:cubicBezTo>
                    <a:pt x="3990" y="60"/>
                    <a:pt x="3978" y="36"/>
                    <a:pt x="39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30"/>
            <p:cNvSpPr/>
            <p:nvPr/>
          </p:nvSpPr>
          <p:spPr>
            <a:xfrm>
              <a:off x="4440425" y="3421075"/>
              <a:ext cx="2400" cy="2125"/>
            </a:xfrm>
            <a:custGeom>
              <a:avLst/>
              <a:gdLst/>
              <a:ahLst/>
              <a:cxnLst/>
              <a:rect l="l" t="t" r="r" b="b"/>
              <a:pathLst>
                <a:path w="96" h="85" extrusionOk="0">
                  <a:moveTo>
                    <a:pt x="96" y="1"/>
                  </a:moveTo>
                  <a:lnTo>
                    <a:pt x="0" y="49"/>
                  </a:lnTo>
                  <a:cubicBezTo>
                    <a:pt x="0" y="60"/>
                    <a:pt x="12" y="72"/>
                    <a:pt x="12" y="84"/>
                  </a:cubicBezTo>
                  <a:lnTo>
                    <a:pt x="96" y="25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30"/>
            <p:cNvSpPr/>
            <p:nvPr/>
          </p:nvSpPr>
          <p:spPr>
            <a:xfrm>
              <a:off x="4434175" y="3424950"/>
              <a:ext cx="3900" cy="3300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4" y="1"/>
                  </a:moveTo>
                  <a:lnTo>
                    <a:pt x="60" y="13"/>
                  </a:lnTo>
                  <a:lnTo>
                    <a:pt x="0" y="72"/>
                  </a:lnTo>
                  <a:lnTo>
                    <a:pt x="72" y="84"/>
                  </a:lnTo>
                  <a:lnTo>
                    <a:pt x="119" y="132"/>
                  </a:lnTo>
                  <a:lnTo>
                    <a:pt x="155" y="48"/>
                  </a:lnTo>
                  <a:lnTo>
                    <a:pt x="96" y="2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30"/>
            <p:cNvSpPr/>
            <p:nvPr/>
          </p:nvSpPr>
          <p:spPr>
            <a:xfrm>
              <a:off x="5535800" y="3723800"/>
              <a:ext cx="7750" cy="5975"/>
            </a:xfrm>
            <a:custGeom>
              <a:avLst/>
              <a:gdLst/>
              <a:ahLst/>
              <a:cxnLst/>
              <a:rect l="l" t="t" r="r" b="b"/>
              <a:pathLst>
                <a:path w="310" h="239" extrusionOk="0">
                  <a:moveTo>
                    <a:pt x="72" y="1"/>
                  </a:moveTo>
                  <a:cubicBezTo>
                    <a:pt x="84" y="12"/>
                    <a:pt x="84" y="24"/>
                    <a:pt x="84" y="36"/>
                  </a:cubicBezTo>
                  <a:lnTo>
                    <a:pt x="60" y="36"/>
                  </a:lnTo>
                  <a:lnTo>
                    <a:pt x="60" y="132"/>
                  </a:lnTo>
                  <a:lnTo>
                    <a:pt x="0" y="143"/>
                  </a:lnTo>
                  <a:lnTo>
                    <a:pt x="24" y="167"/>
                  </a:lnTo>
                  <a:lnTo>
                    <a:pt x="108" y="179"/>
                  </a:lnTo>
                  <a:lnTo>
                    <a:pt x="227" y="239"/>
                  </a:lnTo>
                  <a:lnTo>
                    <a:pt x="286" y="191"/>
                  </a:lnTo>
                  <a:lnTo>
                    <a:pt x="250" y="167"/>
                  </a:lnTo>
                  <a:lnTo>
                    <a:pt x="215" y="155"/>
                  </a:lnTo>
                  <a:cubicBezTo>
                    <a:pt x="203" y="155"/>
                    <a:pt x="203" y="143"/>
                    <a:pt x="203" y="132"/>
                  </a:cubicBezTo>
                  <a:lnTo>
                    <a:pt x="310" y="108"/>
                  </a:lnTo>
                  <a:cubicBezTo>
                    <a:pt x="310" y="96"/>
                    <a:pt x="310" y="84"/>
                    <a:pt x="310" y="84"/>
                  </a:cubicBezTo>
                  <a:lnTo>
                    <a:pt x="215" y="72"/>
                  </a:lnTo>
                  <a:lnTo>
                    <a:pt x="239" y="12"/>
                  </a:lnTo>
                  <a:lnTo>
                    <a:pt x="179" y="12"/>
                  </a:lnTo>
                  <a:lnTo>
                    <a:pt x="155" y="36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30"/>
            <p:cNvSpPr/>
            <p:nvPr/>
          </p:nvSpPr>
          <p:spPr>
            <a:xfrm>
              <a:off x="5158075" y="3673800"/>
              <a:ext cx="497400" cy="375075"/>
            </a:xfrm>
            <a:custGeom>
              <a:avLst/>
              <a:gdLst/>
              <a:ahLst/>
              <a:cxnLst/>
              <a:rect l="l" t="t" r="r" b="b"/>
              <a:pathLst>
                <a:path w="19896" h="15003" extrusionOk="0">
                  <a:moveTo>
                    <a:pt x="10145" y="0"/>
                  </a:moveTo>
                  <a:lnTo>
                    <a:pt x="10097" y="60"/>
                  </a:lnTo>
                  <a:cubicBezTo>
                    <a:pt x="10121" y="72"/>
                    <a:pt x="10145" y="96"/>
                    <a:pt x="10156" y="119"/>
                  </a:cubicBezTo>
                  <a:lnTo>
                    <a:pt x="10037" y="131"/>
                  </a:lnTo>
                  <a:lnTo>
                    <a:pt x="9978" y="203"/>
                  </a:lnTo>
                  <a:lnTo>
                    <a:pt x="9990" y="262"/>
                  </a:lnTo>
                  <a:lnTo>
                    <a:pt x="9871" y="262"/>
                  </a:lnTo>
                  <a:cubicBezTo>
                    <a:pt x="9871" y="238"/>
                    <a:pt x="9859" y="215"/>
                    <a:pt x="9847" y="191"/>
                  </a:cubicBezTo>
                  <a:lnTo>
                    <a:pt x="9799" y="179"/>
                  </a:lnTo>
                  <a:lnTo>
                    <a:pt x="9799" y="131"/>
                  </a:lnTo>
                  <a:lnTo>
                    <a:pt x="9895" y="84"/>
                  </a:lnTo>
                  <a:lnTo>
                    <a:pt x="9823" y="60"/>
                  </a:lnTo>
                  <a:lnTo>
                    <a:pt x="9752" y="131"/>
                  </a:lnTo>
                  <a:lnTo>
                    <a:pt x="9633" y="119"/>
                  </a:lnTo>
                  <a:lnTo>
                    <a:pt x="9573" y="143"/>
                  </a:lnTo>
                  <a:lnTo>
                    <a:pt x="9525" y="227"/>
                  </a:lnTo>
                  <a:lnTo>
                    <a:pt x="9656" y="310"/>
                  </a:lnTo>
                  <a:lnTo>
                    <a:pt x="9514" y="346"/>
                  </a:lnTo>
                  <a:lnTo>
                    <a:pt x="9430" y="274"/>
                  </a:lnTo>
                  <a:lnTo>
                    <a:pt x="9299" y="286"/>
                  </a:lnTo>
                  <a:lnTo>
                    <a:pt x="9299" y="358"/>
                  </a:lnTo>
                  <a:lnTo>
                    <a:pt x="9430" y="417"/>
                  </a:lnTo>
                  <a:lnTo>
                    <a:pt x="9359" y="465"/>
                  </a:lnTo>
                  <a:lnTo>
                    <a:pt x="9287" y="441"/>
                  </a:lnTo>
                  <a:cubicBezTo>
                    <a:pt x="9263" y="405"/>
                    <a:pt x="9240" y="369"/>
                    <a:pt x="9228" y="322"/>
                  </a:cubicBezTo>
                  <a:lnTo>
                    <a:pt x="9121" y="369"/>
                  </a:lnTo>
                  <a:lnTo>
                    <a:pt x="9013" y="346"/>
                  </a:lnTo>
                  <a:lnTo>
                    <a:pt x="9013" y="405"/>
                  </a:lnTo>
                  <a:lnTo>
                    <a:pt x="9013" y="465"/>
                  </a:lnTo>
                  <a:cubicBezTo>
                    <a:pt x="9013" y="488"/>
                    <a:pt x="9013" y="500"/>
                    <a:pt x="9002" y="512"/>
                  </a:cubicBezTo>
                  <a:lnTo>
                    <a:pt x="9073" y="512"/>
                  </a:lnTo>
                  <a:lnTo>
                    <a:pt x="8966" y="560"/>
                  </a:lnTo>
                  <a:lnTo>
                    <a:pt x="8990" y="643"/>
                  </a:lnTo>
                  <a:lnTo>
                    <a:pt x="8906" y="643"/>
                  </a:lnTo>
                  <a:lnTo>
                    <a:pt x="8835" y="667"/>
                  </a:lnTo>
                  <a:lnTo>
                    <a:pt x="8990" y="750"/>
                  </a:lnTo>
                  <a:lnTo>
                    <a:pt x="8871" y="750"/>
                  </a:lnTo>
                  <a:lnTo>
                    <a:pt x="8835" y="786"/>
                  </a:lnTo>
                  <a:lnTo>
                    <a:pt x="8752" y="727"/>
                  </a:lnTo>
                  <a:cubicBezTo>
                    <a:pt x="8740" y="703"/>
                    <a:pt x="8728" y="679"/>
                    <a:pt x="8716" y="655"/>
                  </a:cubicBezTo>
                  <a:cubicBezTo>
                    <a:pt x="8704" y="631"/>
                    <a:pt x="8680" y="608"/>
                    <a:pt x="8656" y="584"/>
                  </a:cubicBezTo>
                  <a:cubicBezTo>
                    <a:pt x="8621" y="596"/>
                    <a:pt x="8597" y="608"/>
                    <a:pt x="8561" y="608"/>
                  </a:cubicBezTo>
                  <a:cubicBezTo>
                    <a:pt x="8561" y="596"/>
                    <a:pt x="8561" y="572"/>
                    <a:pt x="8549" y="548"/>
                  </a:cubicBezTo>
                  <a:lnTo>
                    <a:pt x="8478" y="465"/>
                  </a:lnTo>
                  <a:lnTo>
                    <a:pt x="8394" y="488"/>
                  </a:lnTo>
                  <a:lnTo>
                    <a:pt x="8490" y="596"/>
                  </a:lnTo>
                  <a:lnTo>
                    <a:pt x="8442" y="596"/>
                  </a:lnTo>
                  <a:lnTo>
                    <a:pt x="8359" y="655"/>
                  </a:lnTo>
                  <a:lnTo>
                    <a:pt x="8430" y="762"/>
                  </a:lnTo>
                  <a:lnTo>
                    <a:pt x="8525" y="786"/>
                  </a:lnTo>
                  <a:lnTo>
                    <a:pt x="8466" y="834"/>
                  </a:lnTo>
                  <a:cubicBezTo>
                    <a:pt x="8454" y="858"/>
                    <a:pt x="8442" y="881"/>
                    <a:pt x="8430" y="905"/>
                  </a:cubicBezTo>
                  <a:lnTo>
                    <a:pt x="8406" y="858"/>
                  </a:lnTo>
                  <a:lnTo>
                    <a:pt x="8347" y="846"/>
                  </a:lnTo>
                  <a:lnTo>
                    <a:pt x="8335" y="929"/>
                  </a:lnTo>
                  <a:lnTo>
                    <a:pt x="8263" y="1000"/>
                  </a:lnTo>
                  <a:lnTo>
                    <a:pt x="8216" y="1096"/>
                  </a:lnTo>
                  <a:cubicBezTo>
                    <a:pt x="8192" y="989"/>
                    <a:pt x="8180" y="881"/>
                    <a:pt x="8156" y="774"/>
                  </a:cubicBezTo>
                  <a:lnTo>
                    <a:pt x="8120" y="584"/>
                  </a:lnTo>
                  <a:lnTo>
                    <a:pt x="8085" y="500"/>
                  </a:lnTo>
                  <a:cubicBezTo>
                    <a:pt x="8109" y="477"/>
                    <a:pt x="8132" y="453"/>
                    <a:pt x="8144" y="417"/>
                  </a:cubicBezTo>
                  <a:lnTo>
                    <a:pt x="8144" y="417"/>
                  </a:lnTo>
                  <a:lnTo>
                    <a:pt x="8097" y="453"/>
                  </a:lnTo>
                  <a:lnTo>
                    <a:pt x="7966" y="477"/>
                  </a:lnTo>
                  <a:lnTo>
                    <a:pt x="7906" y="560"/>
                  </a:lnTo>
                  <a:lnTo>
                    <a:pt x="7823" y="548"/>
                  </a:lnTo>
                  <a:lnTo>
                    <a:pt x="7799" y="596"/>
                  </a:lnTo>
                  <a:lnTo>
                    <a:pt x="7704" y="548"/>
                  </a:lnTo>
                  <a:lnTo>
                    <a:pt x="7620" y="596"/>
                  </a:lnTo>
                  <a:lnTo>
                    <a:pt x="7525" y="619"/>
                  </a:lnTo>
                  <a:cubicBezTo>
                    <a:pt x="7525" y="655"/>
                    <a:pt x="7513" y="691"/>
                    <a:pt x="7501" y="727"/>
                  </a:cubicBezTo>
                  <a:lnTo>
                    <a:pt x="7430" y="917"/>
                  </a:lnTo>
                  <a:lnTo>
                    <a:pt x="7466" y="953"/>
                  </a:lnTo>
                  <a:lnTo>
                    <a:pt x="7442" y="1024"/>
                  </a:lnTo>
                  <a:lnTo>
                    <a:pt x="7335" y="1024"/>
                  </a:lnTo>
                  <a:lnTo>
                    <a:pt x="7263" y="1084"/>
                  </a:lnTo>
                  <a:lnTo>
                    <a:pt x="7108" y="1072"/>
                  </a:lnTo>
                  <a:cubicBezTo>
                    <a:pt x="7108" y="1084"/>
                    <a:pt x="7108" y="1096"/>
                    <a:pt x="7108" y="1120"/>
                  </a:cubicBezTo>
                  <a:lnTo>
                    <a:pt x="6977" y="1131"/>
                  </a:lnTo>
                  <a:cubicBezTo>
                    <a:pt x="6966" y="1167"/>
                    <a:pt x="6954" y="1203"/>
                    <a:pt x="6942" y="1239"/>
                  </a:cubicBezTo>
                  <a:lnTo>
                    <a:pt x="6858" y="1262"/>
                  </a:lnTo>
                  <a:lnTo>
                    <a:pt x="6656" y="1370"/>
                  </a:lnTo>
                  <a:lnTo>
                    <a:pt x="6311" y="1405"/>
                  </a:lnTo>
                  <a:lnTo>
                    <a:pt x="6061" y="1334"/>
                  </a:lnTo>
                  <a:lnTo>
                    <a:pt x="5942" y="1334"/>
                  </a:lnTo>
                  <a:lnTo>
                    <a:pt x="5799" y="1298"/>
                  </a:lnTo>
                  <a:lnTo>
                    <a:pt x="5668" y="1274"/>
                  </a:lnTo>
                  <a:lnTo>
                    <a:pt x="5561" y="1215"/>
                  </a:lnTo>
                  <a:lnTo>
                    <a:pt x="5394" y="1215"/>
                  </a:lnTo>
                  <a:cubicBezTo>
                    <a:pt x="5382" y="1239"/>
                    <a:pt x="5370" y="1262"/>
                    <a:pt x="5358" y="1274"/>
                  </a:cubicBezTo>
                  <a:lnTo>
                    <a:pt x="5239" y="1274"/>
                  </a:lnTo>
                  <a:lnTo>
                    <a:pt x="4930" y="1167"/>
                  </a:lnTo>
                  <a:lnTo>
                    <a:pt x="4834" y="1179"/>
                  </a:lnTo>
                  <a:cubicBezTo>
                    <a:pt x="4822" y="1191"/>
                    <a:pt x="4799" y="1215"/>
                    <a:pt x="4787" y="1239"/>
                  </a:cubicBezTo>
                  <a:lnTo>
                    <a:pt x="4572" y="1239"/>
                  </a:lnTo>
                  <a:lnTo>
                    <a:pt x="4418" y="1179"/>
                  </a:lnTo>
                  <a:lnTo>
                    <a:pt x="4346" y="1131"/>
                  </a:lnTo>
                  <a:lnTo>
                    <a:pt x="4263" y="1108"/>
                  </a:lnTo>
                  <a:cubicBezTo>
                    <a:pt x="4263" y="1096"/>
                    <a:pt x="4263" y="1072"/>
                    <a:pt x="4251" y="1060"/>
                  </a:cubicBezTo>
                  <a:lnTo>
                    <a:pt x="4168" y="1060"/>
                  </a:lnTo>
                  <a:lnTo>
                    <a:pt x="4049" y="1120"/>
                  </a:lnTo>
                  <a:lnTo>
                    <a:pt x="3834" y="1084"/>
                  </a:lnTo>
                  <a:lnTo>
                    <a:pt x="3810" y="1120"/>
                  </a:lnTo>
                  <a:lnTo>
                    <a:pt x="3751" y="1096"/>
                  </a:lnTo>
                  <a:lnTo>
                    <a:pt x="3548" y="1155"/>
                  </a:lnTo>
                  <a:lnTo>
                    <a:pt x="3322" y="1167"/>
                  </a:lnTo>
                  <a:lnTo>
                    <a:pt x="3025" y="1143"/>
                  </a:lnTo>
                  <a:lnTo>
                    <a:pt x="2858" y="1239"/>
                  </a:lnTo>
                  <a:cubicBezTo>
                    <a:pt x="2834" y="1286"/>
                    <a:pt x="2822" y="1322"/>
                    <a:pt x="2810" y="1358"/>
                  </a:cubicBezTo>
                  <a:lnTo>
                    <a:pt x="2667" y="1405"/>
                  </a:lnTo>
                  <a:lnTo>
                    <a:pt x="2608" y="1334"/>
                  </a:lnTo>
                  <a:lnTo>
                    <a:pt x="2656" y="1310"/>
                  </a:lnTo>
                  <a:lnTo>
                    <a:pt x="2656" y="1239"/>
                  </a:lnTo>
                  <a:lnTo>
                    <a:pt x="2751" y="1155"/>
                  </a:lnTo>
                  <a:cubicBezTo>
                    <a:pt x="2751" y="1131"/>
                    <a:pt x="2763" y="1108"/>
                    <a:pt x="2763" y="1084"/>
                  </a:cubicBezTo>
                  <a:lnTo>
                    <a:pt x="2763" y="1084"/>
                  </a:lnTo>
                  <a:lnTo>
                    <a:pt x="2584" y="1131"/>
                  </a:lnTo>
                  <a:cubicBezTo>
                    <a:pt x="2548" y="1167"/>
                    <a:pt x="2525" y="1203"/>
                    <a:pt x="2501" y="1239"/>
                  </a:cubicBezTo>
                  <a:lnTo>
                    <a:pt x="2334" y="1370"/>
                  </a:lnTo>
                  <a:cubicBezTo>
                    <a:pt x="2346" y="1417"/>
                    <a:pt x="2358" y="1453"/>
                    <a:pt x="2370" y="1512"/>
                  </a:cubicBezTo>
                  <a:lnTo>
                    <a:pt x="2286" y="1596"/>
                  </a:lnTo>
                  <a:cubicBezTo>
                    <a:pt x="2263" y="1655"/>
                    <a:pt x="2251" y="1715"/>
                    <a:pt x="2227" y="1774"/>
                  </a:cubicBezTo>
                  <a:lnTo>
                    <a:pt x="1977" y="1905"/>
                  </a:lnTo>
                  <a:lnTo>
                    <a:pt x="1822" y="2132"/>
                  </a:lnTo>
                  <a:lnTo>
                    <a:pt x="1822" y="2274"/>
                  </a:lnTo>
                  <a:cubicBezTo>
                    <a:pt x="1786" y="2334"/>
                    <a:pt x="1763" y="2393"/>
                    <a:pt x="1727" y="2453"/>
                  </a:cubicBezTo>
                  <a:cubicBezTo>
                    <a:pt x="1763" y="2548"/>
                    <a:pt x="1786" y="2644"/>
                    <a:pt x="1822" y="2739"/>
                  </a:cubicBezTo>
                  <a:cubicBezTo>
                    <a:pt x="1810" y="2763"/>
                    <a:pt x="1798" y="2798"/>
                    <a:pt x="1798" y="2822"/>
                  </a:cubicBezTo>
                  <a:cubicBezTo>
                    <a:pt x="1786" y="2858"/>
                    <a:pt x="1822" y="2882"/>
                    <a:pt x="1846" y="2917"/>
                  </a:cubicBezTo>
                  <a:lnTo>
                    <a:pt x="1739" y="3013"/>
                  </a:lnTo>
                  <a:lnTo>
                    <a:pt x="1739" y="3155"/>
                  </a:lnTo>
                  <a:lnTo>
                    <a:pt x="1596" y="3155"/>
                  </a:lnTo>
                  <a:cubicBezTo>
                    <a:pt x="1596" y="3120"/>
                    <a:pt x="1572" y="3096"/>
                    <a:pt x="1572" y="3072"/>
                  </a:cubicBezTo>
                  <a:lnTo>
                    <a:pt x="1608" y="2941"/>
                  </a:lnTo>
                  <a:lnTo>
                    <a:pt x="1608" y="2941"/>
                  </a:lnTo>
                  <a:cubicBezTo>
                    <a:pt x="1572" y="2953"/>
                    <a:pt x="1548" y="2977"/>
                    <a:pt x="1524" y="2989"/>
                  </a:cubicBezTo>
                  <a:cubicBezTo>
                    <a:pt x="1524" y="2977"/>
                    <a:pt x="1513" y="2965"/>
                    <a:pt x="1501" y="2953"/>
                  </a:cubicBezTo>
                  <a:cubicBezTo>
                    <a:pt x="1513" y="2917"/>
                    <a:pt x="1536" y="2882"/>
                    <a:pt x="1548" y="2834"/>
                  </a:cubicBezTo>
                  <a:cubicBezTo>
                    <a:pt x="1536" y="2774"/>
                    <a:pt x="1524" y="2703"/>
                    <a:pt x="1513" y="2632"/>
                  </a:cubicBezTo>
                  <a:lnTo>
                    <a:pt x="1417" y="2703"/>
                  </a:lnTo>
                  <a:cubicBezTo>
                    <a:pt x="1405" y="2763"/>
                    <a:pt x="1393" y="2822"/>
                    <a:pt x="1382" y="2882"/>
                  </a:cubicBezTo>
                  <a:lnTo>
                    <a:pt x="1477" y="3025"/>
                  </a:lnTo>
                  <a:cubicBezTo>
                    <a:pt x="1489" y="3084"/>
                    <a:pt x="1501" y="3144"/>
                    <a:pt x="1513" y="3203"/>
                  </a:cubicBezTo>
                  <a:lnTo>
                    <a:pt x="1382" y="3179"/>
                  </a:lnTo>
                  <a:cubicBezTo>
                    <a:pt x="1358" y="3120"/>
                    <a:pt x="1334" y="3072"/>
                    <a:pt x="1310" y="3025"/>
                  </a:cubicBezTo>
                  <a:cubicBezTo>
                    <a:pt x="1310" y="2977"/>
                    <a:pt x="1322" y="2929"/>
                    <a:pt x="1334" y="2882"/>
                  </a:cubicBezTo>
                  <a:lnTo>
                    <a:pt x="1334" y="2882"/>
                  </a:lnTo>
                  <a:cubicBezTo>
                    <a:pt x="1310" y="2894"/>
                    <a:pt x="1286" y="2905"/>
                    <a:pt x="1274" y="2917"/>
                  </a:cubicBezTo>
                  <a:lnTo>
                    <a:pt x="1203" y="2917"/>
                  </a:lnTo>
                  <a:lnTo>
                    <a:pt x="1251" y="3072"/>
                  </a:lnTo>
                  <a:cubicBezTo>
                    <a:pt x="1286" y="3144"/>
                    <a:pt x="1322" y="3215"/>
                    <a:pt x="1358" y="3286"/>
                  </a:cubicBezTo>
                  <a:cubicBezTo>
                    <a:pt x="1358" y="3370"/>
                    <a:pt x="1370" y="3453"/>
                    <a:pt x="1382" y="3536"/>
                  </a:cubicBezTo>
                  <a:cubicBezTo>
                    <a:pt x="1322" y="3667"/>
                    <a:pt x="1274" y="3798"/>
                    <a:pt x="1227" y="3929"/>
                  </a:cubicBezTo>
                  <a:cubicBezTo>
                    <a:pt x="1239" y="3953"/>
                    <a:pt x="1251" y="3989"/>
                    <a:pt x="1274" y="4025"/>
                  </a:cubicBezTo>
                  <a:cubicBezTo>
                    <a:pt x="1274" y="4096"/>
                    <a:pt x="1251" y="4168"/>
                    <a:pt x="1239" y="4251"/>
                  </a:cubicBezTo>
                  <a:cubicBezTo>
                    <a:pt x="1251" y="4370"/>
                    <a:pt x="1274" y="4477"/>
                    <a:pt x="1286" y="4584"/>
                  </a:cubicBezTo>
                  <a:lnTo>
                    <a:pt x="1203" y="4679"/>
                  </a:lnTo>
                  <a:cubicBezTo>
                    <a:pt x="1155" y="4822"/>
                    <a:pt x="1108" y="4977"/>
                    <a:pt x="1060" y="5108"/>
                  </a:cubicBezTo>
                  <a:lnTo>
                    <a:pt x="1024" y="5168"/>
                  </a:lnTo>
                  <a:lnTo>
                    <a:pt x="1024" y="5299"/>
                  </a:lnTo>
                  <a:cubicBezTo>
                    <a:pt x="1024" y="5346"/>
                    <a:pt x="989" y="5394"/>
                    <a:pt x="977" y="5430"/>
                  </a:cubicBezTo>
                  <a:cubicBezTo>
                    <a:pt x="989" y="5501"/>
                    <a:pt x="1001" y="5584"/>
                    <a:pt x="1001" y="5656"/>
                  </a:cubicBezTo>
                  <a:cubicBezTo>
                    <a:pt x="1001" y="5692"/>
                    <a:pt x="989" y="5715"/>
                    <a:pt x="977" y="5751"/>
                  </a:cubicBezTo>
                  <a:lnTo>
                    <a:pt x="870" y="5775"/>
                  </a:lnTo>
                  <a:lnTo>
                    <a:pt x="905" y="5834"/>
                  </a:lnTo>
                  <a:cubicBezTo>
                    <a:pt x="881" y="5858"/>
                    <a:pt x="858" y="5894"/>
                    <a:pt x="834" y="5918"/>
                  </a:cubicBezTo>
                  <a:lnTo>
                    <a:pt x="762" y="6084"/>
                  </a:lnTo>
                  <a:lnTo>
                    <a:pt x="655" y="6120"/>
                  </a:lnTo>
                  <a:lnTo>
                    <a:pt x="655" y="6180"/>
                  </a:lnTo>
                  <a:cubicBezTo>
                    <a:pt x="631" y="6203"/>
                    <a:pt x="620" y="6239"/>
                    <a:pt x="596" y="6275"/>
                  </a:cubicBezTo>
                  <a:lnTo>
                    <a:pt x="500" y="6299"/>
                  </a:lnTo>
                  <a:lnTo>
                    <a:pt x="477" y="6394"/>
                  </a:lnTo>
                  <a:lnTo>
                    <a:pt x="298" y="6442"/>
                  </a:lnTo>
                  <a:lnTo>
                    <a:pt x="250" y="6370"/>
                  </a:lnTo>
                  <a:lnTo>
                    <a:pt x="84" y="6489"/>
                  </a:lnTo>
                  <a:lnTo>
                    <a:pt x="0" y="6727"/>
                  </a:lnTo>
                  <a:lnTo>
                    <a:pt x="48" y="6799"/>
                  </a:lnTo>
                  <a:lnTo>
                    <a:pt x="119" y="6823"/>
                  </a:lnTo>
                  <a:cubicBezTo>
                    <a:pt x="167" y="6894"/>
                    <a:pt x="215" y="6965"/>
                    <a:pt x="262" y="7049"/>
                  </a:cubicBezTo>
                  <a:cubicBezTo>
                    <a:pt x="250" y="7073"/>
                    <a:pt x="239" y="7085"/>
                    <a:pt x="239" y="7108"/>
                  </a:cubicBezTo>
                  <a:lnTo>
                    <a:pt x="262" y="7156"/>
                  </a:lnTo>
                  <a:lnTo>
                    <a:pt x="358" y="7204"/>
                  </a:lnTo>
                  <a:cubicBezTo>
                    <a:pt x="370" y="7227"/>
                    <a:pt x="370" y="7239"/>
                    <a:pt x="381" y="7263"/>
                  </a:cubicBezTo>
                  <a:lnTo>
                    <a:pt x="512" y="7323"/>
                  </a:lnTo>
                  <a:lnTo>
                    <a:pt x="560" y="7335"/>
                  </a:lnTo>
                  <a:cubicBezTo>
                    <a:pt x="560" y="7346"/>
                    <a:pt x="572" y="7358"/>
                    <a:pt x="584" y="7370"/>
                  </a:cubicBezTo>
                  <a:lnTo>
                    <a:pt x="679" y="7418"/>
                  </a:lnTo>
                  <a:lnTo>
                    <a:pt x="798" y="7430"/>
                  </a:lnTo>
                  <a:cubicBezTo>
                    <a:pt x="798" y="7454"/>
                    <a:pt x="810" y="7477"/>
                    <a:pt x="810" y="7501"/>
                  </a:cubicBezTo>
                  <a:lnTo>
                    <a:pt x="881" y="7477"/>
                  </a:lnTo>
                  <a:lnTo>
                    <a:pt x="905" y="7513"/>
                  </a:lnTo>
                  <a:lnTo>
                    <a:pt x="1048" y="7537"/>
                  </a:lnTo>
                  <a:lnTo>
                    <a:pt x="1155" y="7561"/>
                  </a:lnTo>
                  <a:lnTo>
                    <a:pt x="1191" y="7525"/>
                  </a:lnTo>
                  <a:lnTo>
                    <a:pt x="1262" y="7537"/>
                  </a:lnTo>
                  <a:lnTo>
                    <a:pt x="1382" y="7466"/>
                  </a:lnTo>
                  <a:lnTo>
                    <a:pt x="1513" y="7525"/>
                  </a:lnTo>
                  <a:lnTo>
                    <a:pt x="1536" y="7454"/>
                  </a:lnTo>
                  <a:lnTo>
                    <a:pt x="1632" y="7442"/>
                  </a:lnTo>
                  <a:lnTo>
                    <a:pt x="1703" y="7466"/>
                  </a:lnTo>
                  <a:lnTo>
                    <a:pt x="1751" y="7549"/>
                  </a:lnTo>
                  <a:lnTo>
                    <a:pt x="1858" y="7489"/>
                  </a:lnTo>
                  <a:lnTo>
                    <a:pt x="1894" y="7513"/>
                  </a:lnTo>
                  <a:lnTo>
                    <a:pt x="1941" y="7513"/>
                  </a:lnTo>
                  <a:lnTo>
                    <a:pt x="2001" y="7430"/>
                  </a:lnTo>
                  <a:lnTo>
                    <a:pt x="2298" y="7382"/>
                  </a:lnTo>
                  <a:cubicBezTo>
                    <a:pt x="2322" y="7406"/>
                    <a:pt x="2358" y="7418"/>
                    <a:pt x="2394" y="7430"/>
                  </a:cubicBezTo>
                  <a:lnTo>
                    <a:pt x="2441" y="7477"/>
                  </a:lnTo>
                  <a:lnTo>
                    <a:pt x="2536" y="7466"/>
                  </a:lnTo>
                  <a:lnTo>
                    <a:pt x="2798" y="7501"/>
                  </a:lnTo>
                  <a:cubicBezTo>
                    <a:pt x="2798" y="7525"/>
                    <a:pt x="2810" y="7537"/>
                    <a:pt x="2822" y="7561"/>
                  </a:cubicBezTo>
                  <a:lnTo>
                    <a:pt x="2989" y="7585"/>
                  </a:lnTo>
                  <a:cubicBezTo>
                    <a:pt x="3001" y="7596"/>
                    <a:pt x="3013" y="7608"/>
                    <a:pt x="3025" y="7620"/>
                  </a:cubicBezTo>
                  <a:lnTo>
                    <a:pt x="3096" y="7656"/>
                  </a:lnTo>
                  <a:lnTo>
                    <a:pt x="3203" y="7656"/>
                  </a:lnTo>
                  <a:lnTo>
                    <a:pt x="3203" y="7751"/>
                  </a:lnTo>
                  <a:lnTo>
                    <a:pt x="3251" y="7763"/>
                  </a:lnTo>
                  <a:lnTo>
                    <a:pt x="3334" y="7763"/>
                  </a:lnTo>
                  <a:cubicBezTo>
                    <a:pt x="3346" y="7787"/>
                    <a:pt x="3358" y="7799"/>
                    <a:pt x="3370" y="7823"/>
                  </a:cubicBezTo>
                  <a:lnTo>
                    <a:pt x="3453" y="7799"/>
                  </a:lnTo>
                  <a:lnTo>
                    <a:pt x="3632" y="7870"/>
                  </a:lnTo>
                  <a:lnTo>
                    <a:pt x="3596" y="7930"/>
                  </a:lnTo>
                  <a:lnTo>
                    <a:pt x="3632" y="7954"/>
                  </a:lnTo>
                  <a:lnTo>
                    <a:pt x="3763" y="7906"/>
                  </a:lnTo>
                  <a:lnTo>
                    <a:pt x="3858" y="7966"/>
                  </a:lnTo>
                  <a:lnTo>
                    <a:pt x="4001" y="7930"/>
                  </a:lnTo>
                  <a:lnTo>
                    <a:pt x="4084" y="7858"/>
                  </a:lnTo>
                  <a:lnTo>
                    <a:pt x="4132" y="7858"/>
                  </a:lnTo>
                  <a:lnTo>
                    <a:pt x="4263" y="7811"/>
                  </a:lnTo>
                  <a:lnTo>
                    <a:pt x="4370" y="7692"/>
                  </a:lnTo>
                  <a:lnTo>
                    <a:pt x="4501" y="7656"/>
                  </a:lnTo>
                  <a:lnTo>
                    <a:pt x="4656" y="7680"/>
                  </a:lnTo>
                  <a:lnTo>
                    <a:pt x="4691" y="7716"/>
                  </a:lnTo>
                  <a:lnTo>
                    <a:pt x="4906" y="7727"/>
                  </a:lnTo>
                  <a:lnTo>
                    <a:pt x="5203" y="7692"/>
                  </a:lnTo>
                  <a:lnTo>
                    <a:pt x="5394" y="7632"/>
                  </a:lnTo>
                  <a:lnTo>
                    <a:pt x="5477" y="7632"/>
                  </a:lnTo>
                  <a:lnTo>
                    <a:pt x="5537" y="7656"/>
                  </a:lnTo>
                  <a:lnTo>
                    <a:pt x="5620" y="7680"/>
                  </a:lnTo>
                  <a:cubicBezTo>
                    <a:pt x="5656" y="7716"/>
                    <a:pt x="5704" y="7751"/>
                    <a:pt x="5739" y="7787"/>
                  </a:cubicBezTo>
                  <a:lnTo>
                    <a:pt x="5858" y="7835"/>
                  </a:lnTo>
                  <a:lnTo>
                    <a:pt x="5965" y="7835"/>
                  </a:lnTo>
                  <a:lnTo>
                    <a:pt x="6144" y="7906"/>
                  </a:lnTo>
                  <a:cubicBezTo>
                    <a:pt x="6239" y="7906"/>
                    <a:pt x="6335" y="7918"/>
                    <a:pt x="6430" y="7930"/>
                  </a:cubicBezTo>
                  <a:lnTo>
                    <a:pt x="6585" y="7954"/>
                  </a:lnTo>
                  <a:lnTo>
                    <a:pt x="6727" y="7930"/>
                  </a:lnTo>
                  <a:lnTo>
                    <a:pt x="6799" y="7954"/>
                  </a:lnTo>
                  <a:lnTo>
                    <a:pt x="6954" y="7918"/>
                  </a:lnTo>
                  <a:lnTo>
                    <a:pt x="7156" y="7977"/>
                  </a:lnTo>
                  <a:lnTo>
                    <a:pt x="7668" y="8144"/>
                  </a:lnTo>
                  <a:lnTo>
                    <a:pt x="7823" y="8239"/>
                  </a:lnTo>
                  <a:lnTo>
                    <a:pt x="7930" y="8287"/>
                  </a:lnTo>
                  <a:lnTo>
                    <a:pt x="8073" y="8299"/>
                  </a:lnTo>
                  <a:lnTo>
                    <a:pt x="8180" y="8347"/>
                  </a:lnTo>
                  <a:lnTo>
                    <a:pt x="8275" y="8513"/>
                  </a:lnTo>
                  <a:cubicBezTo>
                    <a:pt x="8287" y="8573"/>
                    <a:pt x="8311" y="8632"/>
                    <a:pt x="8323" y="8704"/>
                  </a:cubicBezTo>
                  <a:lnTo>
                    <a:pt x="8394" y="8751"/>
                  </a:lnTo>
                  <a:lnTo>
                    <a:pt x="8478" y="8739"/>
                  </a:lnTo>
                  <a:lnTo>
                    <a:pt x="8537" y="8739"/>
                  </a:lnTo>
                  <a:lnTo>
                    <a:pt x="8561" y="8787"/>
                  </a:lnTo>
                  <a:lnTo>
                    <a:pt x="8621" y="8787"/>
                  </a:lnTo>
                  <a:lnTo>
                    <a:pt x="8716" y="8847"/>
                  </a:lnTo>
                  <a:lnTo>
                    <a:pt x="8763" y="8978"/>
                  </a:lnTo>
                  <a:lnTo>
                    <a:pt x="8871" y="9037"/>
                  </a:lnTo>
                  <a:lnTo>
                    <a:pt x="8930" y="9037"/>
                  </a:lnTo>
                  <a:lnTo>
                    <a:pt x="9073" y="9228"/>
                  </a:lnTo>
                  <a:cubicBezTo>
                    <a:pt x="9061" y="9251"/>
                    <a:pt x="9049" y="9275"/>
                    <a:pt x="9025" y="9299"/>
                  </a:cubicBezTo>
                  <a:lnTo>
                    <a:pt x="9085" y="9323"/>
                  </a:lnTo>
                  <a:cubicBezTo>
                    <a:pt x="9109" y="9359"/>
                    <a:pt x="9121" y="9382"/>
                    <a:pt x="9133" y="9406"/>
                  </a:cubicBezTo>
                  <a:lnTo>
                    <a:pt x="9085" y="9454"/>
                  </a:lnTo>
                  <a:lnTo>
                    <a:pt x="9013" y="9430"/>
                  </a:lnTo>
                  <a:lnTo>
                    <a:pt x="8966" y="9466"/>
                  </a:lnTo>
                  <a:lnTo>
                    <a:pt x="8990" y="9644"/>
                  </a:lnTo>
                  <a:lnTo>
                    <a:pt x="9073" y="9680"/>
                  </a:lnTo>
                  <a:cubicBezTo>
                    <a:pt x="9085" y="9728"/>
                    <a:pt x="9109" y="9763"/>
                    <a:pt x="9133" y="9799"/>
                  </a:cubicBezTo>
                  <a:lnTo>
                    <a:pt x="9121" y="9918"/>
                  </a:lnTo>
                  <a:lnTo>
                    <a:pt x="9061" y="9990"/>
                  </a:lnTo>
                  <a:cubicBezTo>
                    <a:pt x="9061" y="10073"/>
                    <a:pt x="9085" y="10144"/>
                    <a:pt x="9085" y="10216"/>
                  </a:cubicBezTo>
                  <a:lnTo>
                    <a:pt x="9013" y="10287"/>
                  </a:lnTo>
                  <a:cubicBezTo>
                    <a:pt x="9025" y="10311"/>
                    <a:pt x="9037" y="10323"/>
                    <a:pt x="9037" y="10347"/>
                  </a:cubicBezTo>
                  <a:cubicBezTo>
                    <a:pt x="9025" y="10383"/>
                    <a:pt x="9002" y="10406"/>
                    <a:pt x="8990" y="10442"/>
                  </a:cubicBezTo>
                  <a:cubicBezTo>
                    <a:pt x="8966" y="10466"/>
                    <a:pt x="8942" y="10466"/>
                    <a:pt x="8918" y="10478"/>
                  </a:cubicBezTo>
                  <a:lnTo>
                    <a:pt x="8882" y="10430"/>
                  </a:lnTo>
                  <a:lnTo>
                    <a:pt x="8847" y="10442"/>
                  </a:lnTo>
                  <a:cubicBezTo>
                    <a:pt x="8859" y="10478"/>
                    <a:pt x="8871" y="10514"/>
                    <a:pt x="8882" y="10549"/>
                  </a:cubicBezTo>
                  <a:lnTo>
                    <a:pt x="8942" y="10609"/>
                  </a:lnTo>
                  <a:lnTo>
                    <a:pt x="8942" y="10692"/>
                  </a:lnTo>
                  <a:lnTo>
                    <a:pt x="9025" y="10692"/>
                  </a:lnTo>
                  <a:cubicBezTo>
                    <a:pt x="9037" y="10728"/>
                    <a:pt x="9061" y="10752"/>
                    <a:pt x="9085" y="10775"/>
                  </a:cubicBezTo>
                  <a:cubicBezTo>
                    <a:pt x="9097" y="10752"/>
                    <a:pt x="9097" y="10740"/>
                    <a:pt x="9109" y="10716"/>
                  </a:cubicBezTo>
                  <a:cubicBezTo>
                    <a:pt x="9121" y="10692"/>
                    <a:pt x="9097" y="10656"/>
                    <a:pt x="9097" y="10633"/>
                  </a:cubicBezTo>
                  <a:lnTo>
                    <a:pt x="9156" y="10609"/>
                  </a:lnTo>
                  <a:cubicBezTo>
                    <a:pt x="9192" y="10597"/>
                    <a:pt x="9216" y="10573"/>
                    <a:pt x="9240" y="10549"/>
                  </a:cubicBezTo>
                  <a:lnTo>
                    <a:pt x="9311" y="10573"/>
                  </a:lnTo>
                  <a:lnTo>
                    <a:pt x="9383" y="10525"/>
                  </a:lnTo>
                  <a:lnTo>
                    <a:pt x="9478" y="10525"/>
                  </a:lnTo>
                  <a:lnTo>
                    <a:pt x="9525" y="10466"/>
                  </a:lnTo>
                  <a:lnTo>
                    <a:pt x="9644" y="10418"/>
                  </a:lnTo>
                  <a:lnTo>
                    <a:pt x="9871" y="10418"/>
                  </a:lnTo>
                  <a:lnTo>
                    <a:pt x="9918" y="10371"/>
                  </a:lnTo>
                  <a:lnTo>
                    <a:pt x="9954" y="10383"/>
                  </a:lnTo>
                  <a:lnTo>
                    <a:pt x="10121" y="10383"/>
                  </a:lnTo>
                  <a:lnTo>
                    <a:pt x="10204" y="10299"/>
                  </a:lnTo>
                  <a:lnTo>
                    <a:pt x="10395" y="10192"/>
                  </a:lnTo>
                  <a:lnTo>
                    <a:pt x="10537" y="10216"/>
                  </a:lnTo>
                  <a:lnTo>
                    <a:pt x="10609" y="10180"/>
                  </a:lnTo>
                  <a:lnTo>
                    <a:pt x="10609" y="10085"/>
                  </a:lnTo>
                  <a:lnTo>
                    <a:pt x="10668" y="10002"/>
                  </a:lnTo>
                  <a:cubicBezTo>
                    <a:pt x="10668" y="10049"/>
                    <a:pt x="10668" y="10085"/>
                    <a:pt x="10680" y="10133"/>
                  </a:cubicBezTo>
                  <a:cubicBezTo>
                    <a:pt x="10692" y="10168"/>
                    <a:pt x="10657" y="10192"/>
                    <a:pt x="10645" y="10228"/>
                  </a:cubicBezTo>
                  <a:lnTo>
                    <a:pt x="10609" y="10323"/>
                  </a:lnTo>
                  <a:lnTo>
                    <a:pt x="10526" y="10359"/>
                  </a:lnTo>
                  <a:lnTo>
                    <a:pt x="10418" y="10537"/>
                  </a:lnTo>
                  <a:lnTo>
                    <a:pt x="10180" y="10561"/>
                  </a:lnTo>
                  <a:lnTo>
                    <a:pt x="10121" y="10644"/>
                  </a:lnTo>
                  <a:lnTo>
                    <a:pt x="10037" y="10680"/>
                  </a:lnTo>
                  <a:cubicBezTo>
                    <a:pt x="10025" y="10704"/>
                    <a:pt x="10025" y="10740"/>
                    <a:pt x="10014" y="10764"/>
                  </a:cubicBezTo>
                  <a:lnTo>
                    <a:pt x="9847" y="10847"/>
                  </a:lnTo>
                  <a:cubicBezTo>
                    <a:pt x="9847" y="10871"/>
                    <a:pt x="9859" y="10883"/>
                    <a:pt x="9871" y="10895"/>
                  </a:cubicBezTo>
                  <a:lnTo>
                    <a:pt x="9716" y="11049"/>
                  </a:lnTo>
                  <a:lnTo>
                    <a:pt x="9514" y="10942"/>
                  </a:lnTo>
                  <a:lnTo>
                    <a:pt x="9418" y="11025"/>
                  </a:lnTo>
                  <a:lnTo>
                    <a:pt x="9335" y="11085"/>
                  </a:lnTo>
                  <a:cubicBezTo>
                    <a:pt x="9335" y="11097"/>
                    <a:pt x="9323" y="11109"/>
                    <a:pt x="9323" y="11109"/>
                  </a:cubicBezTo>
                  <a:lnTo>
                    <a:pt x="9466" y="11133"/>
                  </a:lnTo>
                  <a:lnTo>
                    <a:pt x="9621" y="11133"/>
                  </a:lnTo>
                  <a:lnTo>
                    <a:pt x="9752" y="11240"/>
                  </a:lnTo>
                  <a:lnTo>
                    <a:pt x="9990" y="11097"/>
                  </a:lnTo>
                  <a:lnTo>
                    <a:pt x="10121" y="10918"/>
                  </a:lnTo>
                  <a:lnTo>
                    <a:pt x="10287" y="10859"/>
                  </a:lnTo>
                  <a:cubicBezTo>
                    <a:pt x="10299" y="10871"/>
                    <a:pt x="10299" y="10895"/>
                    <a:pt x="10311" y="10906"/>
                  </a:cubicBezTo>
                  <a:cubicBezTo>
                    <a:pt x="10287" y="10966"/>
                    <a:pt x="10264" y="11025"/>
                    <a:pt x="10240" y="11085"/>
                  </a:cubicBezTo>
                  <a:lnTo>
                    <a:pt x="10240" y="11216"/>
                  </a:lnTo>
                  <a:lnTo>
                    <a:pt x="10192" y="11216"/>
                  </a:lnTo>
                  <a:lnTo>
                    <a:pt x="10133" y="11395"/>
                  </a:lnTo>
                  <a:lnTo>
                    <a:pt x="9966" y="11514"/>
                  </a:lnTo>
                  <a:lnTo>
                    <a:pt x="9775" y="11502"/>
                  </a:lnTo>
                  <a:lnTo>
                    <a:pt x="9775" y="11561"/>
                  </a:lnTo>
                  <a:lnTo>
                    <a:pt x="9883" y="11597"/>
                  </a:lnTo>
                  <a:lnTo>
                    <a:pt x="10002" y="11645"/>
                  </a:lnTo>
                  <a:lnTo>
                    <a:pt x="10073" y="11621"/>
                  </a:lnTo>
                  <a:lnTo>
                    <a:pt x="10156" y="11633"/>
                  </a:lnTo>
                  <a:lnTo>
                    <a:pt x="10276" y="11609"/>
                  </a:lnTo>
                  <a:lnTo>
                    <a:pt x="10347" y="11657"/>
                  </a:lnTo>
                  <a:lnTo>
                    <a:pt x="10406" y="11668"/>
                  </a:lnTo>
                  <a:lnTo>
                    <a:pt x="10335" y="11716"/>
                  </a:lnTo>
                  <a:lnTo>
                    <a:pt x="10264" y="11764"/>
                  </a:lnTo>
                  <a:lnTo>
                    <a:pt x="10180" y="11728"/>
                  </a:lnTo>
                  <a:lnTo>
                    <a:pt x="10145" y="11764"/>
                  </a:lnTo>
                  <a:cubicBezTo>
                    <a:pt x="10156" y="11799"/>
                    <a:pt x="10168" y="11847"/>
                    <a:pt x="10180" y="11883"/>
                  </a:cubicBezTo>
                  <a:cubicBezTo>
                    <a:pt x="10192" y="11930"/>
                    <a:pt x="10180" y="11954"/>
                    <a:pt x="10180" y="11978"/>
                  </a:cubicBezTo>
                  <a:lnTo>
                    <a:pt x="10180" y="12133"/>
                  </a:lnTo>
                  <a:lnTo>
                    <a:pt x="10133" y="12276"/>
                  </a:lnTo>
                  <a:lnTo>
                    <a:pt x="10037" y="12442"/>
                  </a:lnTo>
                  <a:lnTo>
                    <a:pt x="9895" y="12502"/>
                  </a:lnTo>
                  <a:lnTo>
                    <a:pt x="9895" y="12561"/>
                  </a:lnTo>
                  <a:cubicBezTo>
                    <a:pt x="9859" y="12597"/>
                    <a:pt x="9835" y="12645"/>
                    <a:pt x="9811" y="12680"/>
                  </a:cubicBezTo>
                  <a:cubicBezTo>
                    <a:pt x="9835" y="12716"/>
                    <a:pt x="9847" y="12740"/>
                    <a:pt x="9871" y="12776"/>
                  </a:cubicBezTo>
                  <a:cubicBezTo>
                    <a:pt x="9883" y="12800"/>
                    <a:pt x="9883" y="12859"/>
                    <a:pt x="9895" y="12895"/>
                  </a:cubicBezTo>
                  <a:cubicBezTo>
                    <a:pt x="9906" y="12942"/>
                    <a:pt x="9871" y="12978"/>
                    <a:pt x="9859" y="13026"/>
                  </a:cubicBezTo>
                  <a:cubicBezTo>
                    <a:pt x="9883" y="13109"/>
                    <a:pt x="9918" y="13192"/>
                    <a:pt x="9942" y="13276"/>
                  </a:cubicBezTo>
                  <a:lnTo>
                    <a:pt x="10049" y="13347"/>
                  </a:lnTo>
                  <a:lnTo>
                    <a:pt x="10109" y="13431"/>
                  </a:lnTo>
                  <a:lnTo>
                    <a:pt x="10109" y="13538"/>
                  </a:lnTo>
                  <a:lnTo>
                    <a:pt x="10204" y="13573"/>
                  </a:lnTo>
                  <a:lnTo>
                    <a:pt x="10240" y="13550"/>
                  </a:lnTo>
                  <a:lnTo>
                    <a:pt x="10299" y="13550"/>
                  </a:lnTo>
                  <a:lnTo>
                    <a:pt x="10406" y="13633"/>
                  </a:lnTo>
                  <a:cubicBezTo>
                    <a:pt x="10418" y="13681"/>
                    <a:pt x="10442" y="13716"/>
                    <a:pt x="10454" y="13764"/>
                  </a:cubicBezTo>
                  <a:lnTo>
                    <a:pt x="10549" y="13812"/>
                  </a:lnTo>
                  <a:lnTo>
                    <a:pt x="10621" y="13954"/>
                  </a:lnTo>
                  <a:cubicBezTo>
                    <a:pt x="10621" y="13978"/>
                    <a:pt x="10609" y="14002"/>
                    <a:pt x="10609" y="14026"/>
                  </a:cubicBezTo>
                  <a:lnTo>
                    <a:pt x="10680" y="14097"/>
                  </a:lnTo>
                  <a:cubicBezTo>
                    <a:pt x="10692" y="14133"/>
                    <a:pt x="10716" y="14181"/>
                    <a:pt x="10728" y="14216"/>
                  </a:cubicBezTo>
                  <a:lnTo>
                    <a:pt x="10799" y="14252"/>
                  </a:lnTo>
                  <a:lnTo>
                    <a:pt x="10847" y="14204"/>
                  </a:lnTo>
                  <a:lnTo>
                    <a:pt x="11049" y="14204"/>
                  </a:lnTo>
                  <a:lnTo>
                    <a:pt x="11133" y="14169"/>
                  </a:lnTo>
                  <a:lnTo>
                    <a:pt x="11240" y="14204"/>
                  </a:lnTo>
                  <a:lnTo>
                    <a:pt x="11383" y="14157"/>
                  </a:lnTo>
                  <a:lnTo>
                    <a:pt x="11466" y="14204"/>
                  </a:lnTo>
                  <a:lnTo>
                    <a:pt x="11514" y="14181"/>
                  </a:lnTo>
                  <a:lnTo>
                    <a:pt x="11514" y="14133"/>
                  </a:lnTo>
                  <a:cubicBezTo>
                    <a:pt x="11490" y="14121"/>
                    <a:pt x="11454" y="14097"/>
                    <a:pt x="11430" y="14073"/>
                  </a:cubicBezTo>
                  <a:lnTo>
                    <a:pt x="11478" y="14038"/>
                  </a:lnTo>
                  <a:lnTo>
                    <a:pt x="11704" y="14014"/>
                  </a:lnTo>
                  <a:lnTo>
                    <a:pt x="11811" y="14157"/>
                  </a:lnTo>
                  <a:cubicBezTo>
                    <a:pt x="11800" y="14193"/>
                    <a:pt x="11776" y="14216"/>
                    <a:pt x="11764" y="14240"/>
                  </a:cubicBezTo>
                  <a:lnTo>
                    <a:pt x="11549" y="14252"/>
                  </a:lnTo>
                  <a:lnTo>
                    <a:pt x="11561" y="14335"/>
                  </a:lnTo>
                  <a:cubicBezTo>
                    <a:pt x="11573" y="14347"/>
                    <a:pt x="11597" y="14359"/>
                    <a:pt x="11609" y="14371"/>
                  </a:cubicBezTo>
                  <a:lnTo>
                    <a:pt x="11704" y="14335"/>
                  </a:lnTo>
                  <a:lnTo>
                    <a:pt x="11800" y="14324"/>
                  </a:lnTo>
                  <a:lnTo>
                    <a:pt x="11871" y="14407"/>
                  </a:lnTo>
                  <a:lnTo>
                    <a:pt x="11823" y="14478"/>
                  </a:lnTo>
                  <a:lnTo>
                    <a:pt x="11776" y="14454"/>
                  </a:lnTo>
                  <a:lnTo>
                    <a:pt x="11680" y="14478"/>
                  </a:lnTo>
                  <a:lnTo>
                    <a:pt x="11740" y="14645"/>
                  </a:lnTo>
                  <a:cubicBezTo>
                    <a:pt x="11728" y="14693"/>
                    <a:pt x="11716" y="14728"/>
                    <a:pt x="11704" y="14776"/>
                  </a:cubicBezTo>
                  <a:lnTo>
                    <a:pt x="11764" y="14776"/>
                  </a:lnTo>
                  <a:lnTo>
                    <a:pt x="11823" y="14812"/>
                  </a:lnTo>
                  <a:cubicBezTo>
                    <a:pt x="11811" y="14835"/>
                    <a:pt x="11800" y="14859"/>
                    <a:pt x="11788" y="14895"/>
                  </a:cubicBezTo>
                  <a:cubicBezTo>
                    <a:pt x="11788" y="14919"/>
                    <a:pt x="11811" y="14955"/>
                    <a:pt x="11823" y="14990"/>
                  </a:cubicBezTo>
                  <a:lnTo>
                    <a:pt x="11919" y="14931"/>
                  </a:lnTo>
                  <a:lnTo>
                    <a:pt x="11966" y="14824"/>
                  </a:lnTo>
                  <a:lnTo>
                    <a:pt x="11871" y="14835"/>
                  </a:lnTo>
                  <a:lnTo>
                    <a:pt x="11871" y="14788"/>
                  </a:lnTo>
                  <a:lnTo>
                    <a:pt x="11954" y="14764"/>
                  </a:lnTo>
                  <a:lnTo>
                    <a:pt x="12169" y="14859"/>
                  </a:lnTo>
                  <a:cubicBezTo>
                    <a:pt x="12169" y="14871"/>
                    <a:pt x="12169" y="14895"/>
                    <a:pt x="12169" y="14907"/>
                  </a:cubicBezTo>
                  <a:lnTo>
                    <a:pt x="12228" y="14883"/>
                  </a:lnTo>
                  <a:lnTo>
                    <a:pt x="12395" y="14800"/>
                  </a:lnTo>
                  <a:lnTo>
                    <a:pt x="12669" y="14776"/>
                  </a:lnTo>
                  <a:lnTo>
                    <a:pt x="12835" y="14740"/>
                  </a:lnTo>
                  <a:lnTo>
                    <a:pt x="12776" y="14705"/>
                  </a:lnTo>
                  <a:lnTo>
                    <a:pt x="12716" y="14705"/>
                  </a:lnTo>
                  <a:lnTo>
                    <a:pt x="12740" y="14693"/>
                  </a:lnTo>
                  <a:lnTo>
                    <a:pt x="12681" y="14645"/>
                  </a:lnTo>
                  <a:lnTo>
                    <a:pt x="12681" y="14645"/>
                  </a:lnTo>
                  <a:lnTo>
                    <a:pt x="12764" y="14669"/>
                  </a:lnTo>
                  <a:lnTo>
                    <a:pt x="12871" y="14716"/>
                  </a:lnTo>
                  <a:lnTo>
                    <a:pt x="13062" y="14752"/>
                  </a:lnTo>
                  <a:lnTo>
                    <a:pt x="13431" y="14835"/>
                  </a:lnTo>
                  <a:lnTo>
                    <a:pt x="13681" y="15002"/>
                  </a:lnTo>
                  <a:lnTo>
                    <a:pt x="13824" y="14990"/>
                  </a:lnTo>
                  <a:cubicBezTo>
                    <a:pt x="13835" y="14978"/>
                    <a:pt x="13835" y="14955"/>
                    <a:pt x="13847" y="14931"/>
                  </a:cubicBezTo>
                  <a:lnTo>
                    <a:pt x="13931" y="14966"/>
                  </a:lnTo>
                  <a:lnTo>
                    <a:pt x="14038" y="14955"/>
                  </a:lnTo>
                  <a:lnTo>
                    <a:pt x="14169" y="14859"/>
                  </a:lnTo>
                  <a:lnTo>
                    <a:pt x="14205" y="14693"/>
                  </a:lnTo>
                  <a:cubicBezTo>
                    <a:pt x="14216" y="14669"/>
                    <a:pt x="14228" y="14645"/>
                    <a:pt x="14240" y="14621"/>
                  </a:cubicBezTo>
                  <a:lnTo>
                    <a:pt x="14455" y="14562"/>
                  </a:lnTo>
                  <a:lnTo>
                    <a:pt x="14550" y="14335"/>
                  </a:lnTo>
                  <a:lnTo>
                    <a:pt x="14669" y="14288"/>
                  </a:lnTo>
                  <a:cubicBezTo>
                    <a:pt x="14705" y="14240"/>
                    <a:pt x="14728" y="14193"/>
                    <a:pt x="14764" y="14145"/>
                  </a:cubicBezTo>
                  <a:lnTo>
                    <a:pt x="14871" y="14145"/>
                  </a:lnTo>
                  <a:cubicBezTo>
                    <a:pt x="14871" y="14121"/>
                    <a:pt x="14883" y="14097"/>
                    <a:pt x="14895" y="14073"/>
                  </a:cubicBezTo>
                  <a:lnTo>
                    <a:pt x="15300" y="13907"/>
                  </a:lnTo>
                  <a:lnTo>
                    <a:pt x="15383" y="13931"/>
                  </a:lnTo>
                  <a:lnTo>
                    <a:pt x="15502" y="13800"/>
                  </a:lnTo>
                  <a:lnTo>
                    <a:pt x="15657" y="13728"/>
                  </a:lnTo>
                  <a:cubicBezTo>
                    <a:pt x="15705" y="13692"/>
                    <a:pt x="15752" y="13645"/>
                    <a:pt x="15812" y="13609"/>
                  </a:cubicBezTo>
                  <a:lnTo>
                    <a:pt x="15955" y="13562"/>
                  </a:lnTo>
                  <a:cubicBezTo>
                    <a:pt x="15967" y="13538"/>
                    <a:pt x="15979" y="13502"/>
                    <a:pt x="15991" y="13478"/>
                  </a:cubicBezTo>
                  <a:lnTo>
                    <a:pt x="16086" y="13478"/>
                  </a:lnTo>
                  <a:lnTo>
                    <a:pt x="16217" y="13371"/>
                  </a:lnTo>
                  <a:lnTo>
                    <a:pt x="16181" y="13300"/>
                  </a:lnTo>
                  <a:lnTo>
                    <a:pt x="16348" y="13300"/>
                  </a:lnTo>
                  <a:lnTo>
                    <a:pt x="16502" y="13228"/>
                  </a:lnTo>
                  <a:lnTo>
                    <a:pt x="16574" y="13204"/>
                  </a:lnTo>
                  <a:lnTo>
                    <a:pt x="16705" y="13121"/>
                  </a:lnTo>
                  <a:lnTo>
                    <a:pt x="16848" y="13145"/>
                  </a:lnTo>
                  <a:lnTo>
                    <a:pt x="16955" y="13145"/>
                  </a:lnTo>
                  <a:lnTo>
                    <a:pt x="16812" y="13085"/>
                  </a:lnTo>
                  <a:lnTo>
                    <a:pt x="16872" y="13061"/>
                  </a:lnTo>
                  <a:lnTo>
                    <a:pt x="17026" y="13121"/>
                  </a:lnTo>
                  <a:lnTo>
                    <a:pt x="17217" y="13109"/>
                  </a:lnTo>
                  <a:lnTo>
                    <a:pt x="17288" y="13038"/>
                  </a:lnTo>
                  <a:lnTo>
                    <a:pt x="17288" y="12978"/>
                  </a:lnTo>
                  <a:lnTo>
                    <a:pt x="17348" y="12919"/>
                  </a:lnTo>
                  <a:lnTo>
                    <a:pt x="17538" y="12883"/>
                  </a:lnTo>
                  <a:cubicBezTo>
                    <a:pt x="17550" y="12859"/>
                    <a:pt x="17562" y="12835"/>
                    <a:pt x="17574" y="12811"/>
                  </a:cubicBezTo>
                  <a:lnTo>
                    <a:pt x="17693" y="12823"/>
                  </a:lnTo>
                  <a:lnTo>
                    <a:pt x="17860" y="12728"/>
                  </a:lnTo>
                  <a:cubicBezTo>
                    <a:pt x="17860" y="12704"/>
                    <a:pt x="17872" y="12680"/>
                    <a:pt x="17872" y="12657"/>
                  </a:cubicBezTo>
                  <a:lnTo>
                    <a:pt x="17979" y="12573"/>
                  </a:lnTo>
                  <a:cubicBezTo>
                    <a:pt x="17979" y="12549"/>
                    <a:pt x="17967" y="12538"/>
                    <a:pt x="17967" y="12514"/>
                  </a:cubicBezTo>
                  <a:lnTo>
                    <a:pt x="18003" y="12466"/>
                  </a:lnTo>
                  <a:lnTo>
                    <a:pt x="18253" y="12276"/>
                  </a:lnTo>
                  <a:lnTo>
                    <a:pt x="18348" y="12168"/>
                  </a:lnTo>
                  <a:lnTo>
                    <a:pt x="18622" y="12002"/>
                  </a:lnTo>
                  <a:cubicBezTo>
                    <a:pt x="18634" y="11966"/>
                    <a:pt x="18646" y="11942"/>
                    <a:pt x="18658" y="11907"/>
                  </a:cubicBezTo>
                  <a:lnTo>
                    <a:pt x="18836" y="11776"/>
                  </a:lnTo>
                  <a:lnTo>
                    <a:pt x="18991" y="11752"/>
                  </a:lnTo>
                  <a:cubicBezTo>
                    <a:pt x="19027" y="11728"/>
                    <a:pt x="19062" y="11692"/>
                    <a:pt x="19086" y="11668"/>
                  </a:cubicBezTo>
                  <a:lnTo>
                    <a:pt x="19110" y="11549"/>
                  </a:lnTo>
                  <a:lnTo>
                    <a:pt x="19217" y="11502"/>
                  </a:lnTo>
                  <a:cubicBezTo>
                    <a:pt x="19253" y="11466"/>
                    <a:pt x="19253" y="11395"/>
                    <a:pt x="19265" y="11335"/>
                  </a:cubicBezTo>
                  <a:cubicBezTo>
                    <a:pt x="19277" y="11311"/>
                    <a:pt x="19300" y="11276"/>
                    <a:pt x="19312" y="11252"/>
                  </a:cubicBezTo>
                  <a:lnTo>
                    <a:pt x="19312" y="11085"/>
                  </a:lnTo>
                  <a:lnTo>
                    <a:pt x="19312" y="11025"/>
                  </a:lnTo>
                  <a:lnTo>
                    <a:pt x="19348" y="10954"/>
                  </a:lnTo>
                  <a:lnTo>
                    <a:pt x="19396" y="10930"/>
                  </a:lnTo>
                  <a:lnTo>
                    <a:pt x="19443" y="10847"/>
                  </a:lnTo>
                  <a:lnTo>
                    <a:pt x="19574" y="10775"/>
                  </a:lnTo>
                  <a:cubicBezTo>
                    <a:pt x="19574" y="10752"/>
                    <a:pt x="19586" y="10740"/>
                    <a:pt x="19586" y="10728"/>
                  </a:cubicBezTo>
                  <a:cubicBezTo>
                    <a:pt x="19622" y="10656"/>
                    <a:pt x="19646" y="10585"/>
                    <a:pt x="19681" y="10514"/>
                  </a:cubicBezTo>
                  <a:lnTo>
                    <a:pt x="19777" y="10466"/>
                  </a:lnTo>
                  <a:lnTo>
                    <a:pt x="19753" y="10406"/>
                  </a:lnTo>
                  <a:cubicBezTo>
                    <a:pt x="19753" y="10383"/>
                    <a:pt x="19753" y="10347"/>
                    <a:pt x="19765" y="10323"/>
                  </a:cubicBezTo>
                  <a:cubicBezTo>
                    <a:pt x="19777" y="10287"/>
                    <a:pt x="19812" y="10228"/>
                    <a:pt x="19836" y="10168"/>
                  </a:cubicBezTo>
                  <a:cubicBezTo>
                    <a:pt x="19836" y="10156"/>
                    <a:pt x="19824" y="10156"/>
                    <a:pt x="19812" y="10144"/>
                  </a:cubicBezTo>
                  <a:lnTo>
                    <a:pt x="19896" y="10085"/>
                  </a:lnTo>
                  <a:lnTo>
                    <a:pt x="19824" y="10013"/>
                  </a:lnTo>
                  <a:cubicBezTo>
                    <a:pt x="19824" y="9978"/>
                    <a:pt x="19824" y="9954"/>
                    <a:pt x="19812" y="9918"/>
                  </a:cubicBezTo>
                  <a:lnTo>
                    <a:pt x="19860" y="9835"/>
                  </a:lnTo>
                  <a:lnTo>
                    <a:pt x="19789" y="9716"/>
                  </a:lnTo>
                  <a:cubicBezTo>
                    <a:pt x="19789" y="9668"/>
                    <a:pt x="19777" y="9632"/>
                    <a:pt x="19777" y="9585"/>
                  </a:cubicBezTo>
                  <a:cubicBezTo>
                    <a:pt x="19765" y="9537"/>
                    <a:pt x="19789" y="9501"/>
                    <a:pt x="19801" y="9466"/>
                  </a:cubicBezTo>
                  <a:cubicBezTo>
                    <a:pt x="19801" y="9430"/>
                    <a:pt x="19789" y="9394"/>
                    <a:pt x="19789" y="9347"/>
                  </a:cubicBezTo>
                  <a:cubicBezTo>
                    <a:pt x="19765" y="9347"/>
                    <a:pt x="19741" y="9335"/>
                    <a:pt x="19729" y="9323"/>
                  </a:cubicBezTo>
                  <a:lnTo>
                    <a:pt x="19646" y="9323"/>
                  </a:lnTo>
                  <a:cubicBezTo>
                    <a:pt x="19634" y="9299"/>
                    <a:pt x="19622" y="9275"/>
                    <a:pt x="19598" y="9240"/>
                  </a:cubicBezTo>
                  <a:cubicBezTo>
                    <a:pt x="19610" y="9216"/>
                    <a:pt x="19622" y="9180"/>
                    <a:pt x="19634" y="9144"/>
                  </a:cubicBezTo>
                  <a:lnTo>
                    <a:pt x="19598" y="9109"/>
                  </a:lnTo>
                  <a:cubicBezTo>
                    <a:pt x="19598" y="9085"/>
                    <a:pt x="19610" y="9061"/>
                    <a:pt x="19610" y="9049"/>
                  </a:cubicBezTo>
                  <a:lnTo>
                    <a:pt x="19539" y="8918"/>
                  </a:lnTo>
                  <a:lnTo>
                    <a:pt x="19503" y="8859"/>
                  </a:lnTo>
                  <a:lnTo>
                    <a:pt x="19562" y="8811"/>
                  </a:lnTo>
                  <a:cubicBezTo>
                    <a:pt x="19562" y="8775"/>
                    <a:pt x="19550" y="8728"/>
                    <a:pt x="19539" y="8692"/>
                  </a:cubicBezTo>
                  <a:lnTo>
                    <a:pt x="19670" y="8644"/>
                  </a:lnTo>
                  <a:cubicBezTo>
                    <a:pt x="19693" y="8609"/>
                    <a:pt x="19717" y="8573"/>
                    <a:pt x="19741" y="8537"/>
                  </a:cubicBezTo>
                  <a:lnTo>
                    <a:pt x="19741" y="8478"/>
                  </a:lnTo>
                  <a:cubicBezTo>
                    <a:pt x="19741" y="8454"/>
                    <a:pt x="19777" y="8430"/>
                    <a:pt x="19789" y="8406"/>
                  </a:cubicBezTo>
                  <a:lnTo>
                    <a:pt x="19741" y="8347"/>
                  </a:lnTo>
                  <a:lnTo>
                    <a:pt x="19705" y="8382"/>
                  </a:lnTo>
                  <a:cubicBezTo>
                    <a:pt x="19705" y="8394"/>
                    <a:pt x="19717" y="8418"/>
                    <a:pt x="19717" y="8430"/>
                  </a:cubicBezTo>
                  <a:cubicBezTo>
                    <a:pt x="19705" y="8430"/>
                    <a:pt x="19681" y="8442"/>
                    <a:pt x="19670" y="8454"/>
                  </a:cubicBezTo>
                  <a:lnTo>
                    <a:pt x="19527" y="8204"/>
                  </a:lnTo>
                  <a:lnTo>
                    <a:pt x="19527" y="8097"/>
                  </a:lnTo>
                  <a:lnTo>
                    <a:pt x="19479" y="8097"/>
                  </a:lnTo>
                  <a:cubicBezTo>
                    <a:pt x="19479" y="8120"/>
                    <a:pt x="19467" y="8132"/>
                    <a:pt x="19455" y="8156"/>
                  </a:cubicBezTo>
                  <a:lnTo>
                    <a:pt x="19408" y="8192"/>
                  </a:lnTo>
                  <a:lnTo>
                    <a:pt x="19408" y="8335"/>
                  </a:lnTo>
                  <a:cubicBezTo>
                    <a:pt x="19384" y="8287"/>
                    <a:pt x="19372" y="8239"/>
                    <a:pt x="19348" y="8180"/>
                  </a:cubicBezTo>
                  <a:lnTo>
                    <a:pt x="19289" y="8204"/>
                  </a:lnTo>
                  <a:cubicBezTo>
                    <a:pt x="19289" y="8180"/>
                    <a:pt x="19300" y="8156"/>
                    <a:pt x="19312" y="8132"/>
                  </a:cubicBezTo>
                  <a:lnTo>
                    <a:pt x="19300" y="8061"/>
                  </a:lnTo>
                  <a:lnTo>
                    <a:pt x="19384" y="7847"/>
                  </a:lnTo>
                  <a:lnTo>
                    <a:pt x="19431" y="7835"/>
                  </a:lnTo>
                  <a:lnTo>
                    <a:pt x="19455" y="7787"/>
                  </a:lnTo>
                  <a:lnTo>
                    <a:pt x="19384" y="7704"/>
                  </a:lnTo>
                  <a:lnTo>
                    <a:pt x="19455" y="7656"/>
                  </a:lnTo>
                  <a:lnTo>
                    <a:pt x="19408" y="7585"/>
                  </a:lnTo>
                  <a:lnTo>
                    <a:pt x="19455" y="7525"/>
                  </a:lnTo>
                  <a:cubicBezTo>
                    <a:pt x="19420" y="7477"/>
                    <a:pt x="19384" y="7418"/>
                    <a:pt x="19348" y="7358"/>
                  </a:cubicBezTo>
                  <a:lnTo>
                    <a:pt x="19348" y="7263"/>
                  </a:lnTo>
                  <a:lnTo>
                    <a:pt x="19384" y="7180"/>
                  </a:lnTo>
                  <a:lnTo>
                    <a:pt x="19467" y="7227"/>
                  </a:lnTo>
                  <a:cubicBezTo>
                    <a:pt x="19479" y="7204"/>
                    <a:pt x="19491" y="7180"/>
                    <a:pt x="19503" y="7156"/>
                  </a:cubicBezTo>
                  <a:lnTo>
                    <a:pt x="19479" y="7025"/>
                  </a:lnTo>
                  <a:lnTo>
                    <a:pt x="19431" y="7025"/>
                  </a:lnTo>
                  <a:lnTo>
                    <a:pt x="19348" y="6977"/>
                  </a:lnTo>
                  <a:cubicBezTo>
                    <a:pt x="19336" y="6930"/>
                    <a:pt x="19324" y="6882"/>
                    <a:pt x="19312" y="6823"/>
                  </a:cubicBezTo>
                  <a:lnTo>
                    <a:pt x="19241" y="6787"/>
                  </a:lnTo>
                  <a:lnTo>
                    <a:pt x="19181" y="6692"/>
                  </a:lnTo>
                  <a:lnTo>
                    <a:pt x="19110" y="6715"/>
                  </a:lnTo>
                  <a:cubicBezTo>
                    <a:pt x="19110" y="6692"/>
                    <a:pt x="19098" y="6680"/>
                    <a:pt x="19098" y="6656"/>
                  </a:cubicBezTo>
                  <a:lnTo>
                    <a:pt x="19003" y="6584"/>
                  </a:lnTo>
                  <a:lnTo>
                    <a:pt x="18919" y="6596"/>
                  </a:lnTo>
                  <a:lnTo>
                    <a:pt x="19003" y="6561"/>
                  </a:lnTo>
                  <a:lnTo>
                    <a:pt x="19110" y="6584"/>
                  </a:lnTo>
                  <a:lnTo>
                    <a:pt x="19134" y="6525"/>
                  </a:lnTo>
                  <a:lnTo>
                    <a:pt x="19134" y="6477"/>
                  </a:lnTo>
                  <a:lnTo>
                    <a:pt x="19027" y="6442"/>
                  </a:lnTo>
                  <a:lnTo>
                    <a:pt x="18943" y="6394"/>
                  </a:lnTo>
                  <a:lnTo>
                    <a:pt x="18943" y="6334"/>
                  </a:lnTo>
                  <a:lnTo>
                    <a:pt x="18896" y="6323"/>
                  </a:lnTo>
                  <a:cubicBezTo>
                    <a:pt x="18848" y="6263"/>
                    <a:pt x="18800" y="6203"/>
                    <a:pt x="18753" y="6144"/>
                  </a:cubicBezTo>
                  <a:lnTo>
                    <a:pt x="18729" y="5977"/>
                  </a:lnTo>
                  <a:cubicBezTo>
                    <a:pt x="18741" y="5930"/>
                    <a:pt x="18765" y="5882"/>
                    <a:pt x="18777" y="5834"/>
                  </a:cubicBezTo>
                  <a:cubicBezTo>
                    <a:pt x="18788" y="5787"/>
                    <a:pt x="18765" y="5751"/>
                    <a:pt x="18753" y="5715"/>
                  </a:cubicBezTo>
                  <a:cubicBezTo>
                    <a:pt x="18753" y="5680"/>
                    <a:pt x="18777" y="5668"/>
                    <a:pt x="18800" y="5656"/>
                  </a:cubicBezTo>
                  <a:lnTo>
                    <a:pt x="18848" y="5656"/>
                  </a:lnTo>
                  <a:lnTo>
                    <a:pt x="18955" y="5525"/>
                  </a:lnTo>
                  <a:cubicBezTo>
                    <a:pt x="18967" y="5441"/>
                    <a:pt x="18979" y="5370"/>
                    <a:pt x="18991" y="5299"/>
                  </a:cubicBezTo>
                  <a:cubicBezTo>
                    <a:pt x="18991" y="5263"/>
                    <a:pt x="18991" y="5227"/>
                    <a:pt x="18979" y="5191"/>
                  </a:cubicBezTo>
                  <a:lnTo>
                    <a:pt x="19039" y="5191"/>
                  </a:lnTo>
                  <a:lnTo>
                    <a:pt x="19003" y="5120"/>
                  </a:lnTo>
                  <a:lnTo>
                    <a:pt x="18931" y="5084"/>
                  </a:lnTo>
                  <a:cubicBezTo>
                    <a:pt x="18931" y="5025"/>
                    <a:pt x="18919" y="4965"/>
                    <a:pt x="18908" y="4894"/>
                  </a:cubicBezTo>
                  <a:lnTo>
                    <a:pt x="18991" y="4715"/>
                  </a:lnTo>
                  <a:lnTo>
                    <a:pt x="19039" y="4715"/>
                  </a:lnTo>
                  <a:cubicBezTo>
                    <a:pt x="19039" y="4703"/>
                    <a:pt x="19050" y="4691"/>
                    <a:pt x="19062" y="4679"/>
                  </a:cubicBezTo>
                  <a:cubicBezTo>
                    <a:pt x="19062" y="4668"/>
                    <a:pt x="19039" y="4632"/>
                    <a:pt x="19039" y="4620"/>
                  </a:cubicBezTo>
                  <a:cubicBezTo>
                    <a:pt x="19062" y="4537"/>
                    <a:pt x="19098" y="4453"/>
                    <a:pt x="19122" y="4370"/>
                  </a:cubicBezTo>
                  <a:lnTo>
                    <a:pt x="19169" y="4322"/>
                  </a:lnTo>
                  <a:cubicBezTo>
                    <a:pt x="19169" y="4298"/>
                    <a:pt x="19169" y="4275"/>
                    <a:pt x="19181" y="4239"/>
                  </a:cubicBezTo>
                  <a:lnTo>
                    <a:pt x="19229" y="4227"/>
                  </a:lnTo>
                  <a:lnTo>
                    <a:pt x="19265" y="4179"/>
                  </a:lnTo>
                  <a:lnTo>
                    <a:pt x="19158" y="3989"/>
                  </a:lnTo>
                  <a:cubicBezTo>
                    <a:pt x="19134" y="3953"/>
                    <a:pt x="19098" y="3929"/>
                    <a:pt x="19074" y="3894"/>
                  </a:cubicBezTo>
                  <a:lnTo>
                    <a:pt x="19122" y="3882"/>
                  </a:lnTo>
                  <a:lnTo>
                    <a:pt x="19050" y="3751"/>
                  </a:lnTo>
                  <a:lnTo>
                    <a:pt x="18931" y="3751"/>
                  </a:lnTo>
                  <a:lnTo>
                    <a:pt x="18896" y="3703"/>
                  </a:lnTo>
                  <a:lnTo>
                    <a:pt x="18800" y="3763"/>
                  </a:lnTo>
                  <a:lnTo>
                    <a:pt x="18729" y="3727"/>
                  </a:lnTo>
                  <a:cubicBezTo>
                    <a:pt x="18705" y="3679"/>
                    <a:pt x="18693" y="3620"/>
                    <a:pt x="18681" y="3572"/>
                  </a:cubicBezTo>
                  <a:cubicBezTo>
                    <a:pt x="18693" y="3560"/>
                    <a:pt x="18705" y="3536"/>
                    <a:pt x="18717" y="3525"/>
                  </a:cubicBezTo>
                  <a:cubicBezTo>
                    <a:pt x="18717" y="3477"/>
                    <a:pt x="18705" y="3429"/>
                    <a:pt x="18705" y="3394"/>
                  </a:cubicBezTo>
                  <a:cubicBezTo>
                    <a:pt x="18741" y="3346"/>
                    <a:pt x="18777" y="3310"/>
                    <a:pt x="18800" y="3263"/>
                  </a:cubicBezTo>
                  <a:cubicBezTo>
                    <a:pt x="18836" y="3227"/>
                    <a:pt x="18836" y="3155"/>
                    <a:pt x="18860" y="3096"/>
                  </a:cubicBezTo>
                  <a:lnTo>
                    <a:pt x="18812" y="3096"/>
                  </a:lnTo>
                  <a:lnTo>
                    <a:pt x="18812" y="3013"/>
                  </a:lnTo>
                  <a:lnTo>
                    <a:pt x="18884" y="2965"/>
                  </a:lnTo>
                  <a:cubicBezTo>
                    <a:pt x="18872" y="2929"/>
                    <a:pt x="18860" y="2894"/>
                    <a:pt x="18848" y="2858"/>
                  </a:cubicBezTo>
                  <a:lnTo>
                    <a:pt x="18872" y="2786"/>
                  </a:lnTo>
                  <a:lnTo>
                    <a:pt x="18836" y="2739"/>
                  </a:lnTo>
                  <a:lnTo>
                    <a:pt x="18884" y="2655"/>
                  </a:lnTo>
                  <a:lnTo>
                    <a:pt x="18967" y="2632"/>
                  </a:lnTo>
                  <a:lnTo>
                    <a:pt x="18908" y="2572"/>
                  </a:lnTo>
                  <a:lnTo>
                    <a:pt x="18824" y="2560"/>
                  </a:lnTo>
                  <a:lnTo>
                    <a:pt x="18777" y="2489"/>
                  </a:lnTo>
                  <a:cubicBezTo>
                    <a:pt x="18824" y="2429"/>
                    <a:pt x="18860" y="2370"/>
                    <a:pt x="18896" y="2322"/>
                  </a:cubicBezTo>
                  <a:cubicBezTo>
                    <a:pt x="18896" y="2298"/>
                    <a:pt x="18896" y="2286"/>
                    <a:pt x="18896" y="2274"/>
                  </a:cubicBezTo>
                  <a:lnTo>
                    <a:pt x="18908" y="2155"/>
                  </a:lnTo>
                  <a:lnTo>
                    <a:pt x="18812" y="2096"/>
                  </a:lnTo>
                  <a:lnTo>
                    <a:pt x="18836" y="2048"/>
                  </a:lnTo>
                  <a:lnTo>
                    <a:pt x="18717" y="2036"/>
                  </a:lnTo>
                  <a:lnTo>
                    <a:pt x="18634" y="2072"/>
                  </a:lnTo>
                  <a:cubicBezTo>
                    <a:pt x="18610" y="2108"/>
                    <a:pt x="18586" y="2155"/>
                    <a:pt x="18574" y="2203"/>
                  </a:cubicBezTo>
                  <a:lnTo>
                    <a:pt x="18467" y="2286"/>
                  </a:lnTo>
                  <a:lnTo>
                    <a:pt x="18455" y="2322"/>
                  </a:lnTo>
                  <a:lnTo>
                    <a:pt x="18396" y="2393"/>
                  </a:lnTo>
                  <a:lnTo>
                    <a:pt x="18348" y="2358"/>
                  </a:lnTo>
                  <a:lnTo>
                    <a:pt x="18229" y="2453"/>
                  </a:lnTo>
                  <a:lnTo>
                    <a:pt x="18098" y="2513"/>
                  </a:lnTo>
                  <a:lnTo>
                    <a:pt x="18146" y="2596"/>
                  </a:lnTo>
                  <a:lnTo>
                    <a:pt x="18217" y="2691"/>
                  </a:lnTo>
                  <a:lnTo>
                    <a:pt x="18146" y="2691"/>
                  </a:lnTo>
                  <a:lnTo>
                    <a:pt x="18086" y="2655"/>
                  </a:lnTo>
                  <a:lnTo>
                    <a:pt x="18015" y="2715"/>
                  </a:lnTo>
                  <a:lnTo>
                    <a:pt x="17931" y="2763"/>
                  </a:lnTo>
                  <a:cubicBezTo>
                    <a:pt x="17931" y="2798"/>
                    <a:pt x="17943" y="2834"/>
                    <a:pt x="17955" y="2882"/>
                  </a:cubicBezTo>
                  <a:lnTo>
                    <a:pt x="17943" y="2941"/>
                  </a:lnTo>
                  <a:lnTo>
                    <a:pt x="17872" y="2894"/>
                  </a:lnTo>
                  <a:lnTo>
                    <a:pt x="17812" y="2905"/>
                  </a:lnTo>
                  <a:cubicBezTo>
                    <a:pt x="17765" y="2953"/>
                    <a:pt x="17729" y="3013"/>
                    <a:pt x="17681" y="3060"/>
                  </a:cubicBezTo>
                  <a:lnTo>
                    <a:pt x="17669" y="3215"/>
                  </a:lnTo>
                  <a:lnTo>
                    <a:pt x="17574" y="3334"/>
                  </a:lnTo>
                  <a:lnTo>
                    <a:pt x="17574" y="3453"/>
                  </a:lnTo>
                  <a:cubicBezTo>
                    <a:pt x="17574" y="3489"/>
                    <a:pt x="17538" y="3525"/>
                    <a:pt x="17515" y="3560"/>
                  </a:cubicBezTo>
                  <a:lnTo>
                    <a:pt x="17395" y="3584"/>
                  </a:lnTo>
                  <a:cubicBezTo>
                    <a:pt x="17384" y="3608"/>
                    <a:pt x="17372" y="3620"/>
                    <a:pt x="17360" y="3644"/>
                  </a:cubicBezTo>
                  <a:lnTo>
                    <a:pt x="17205" y="3751"/>
                  </a:lnTo>
                  <a:lnTo>
                    <a:pt x="17086" y="3953"/>
                  </a:lnTo>
                  <a:lnTo>
                    <a:pt x="16979" y="3989"/>
                  </a:lnTo>
                  <a:lnTo>
                    <a:pt x="16979" y="4072"/>
                  </a:lnTo>
                  <a:lnTo>
                    <a:pt x="16872" y="4168"/>
                  </a:lnTo>
                  <a:lnTo>
                    <a:pt x="16753" y="4203"/>
                  </a:lnTo>
                  <a:lnTo>
                    <a:pt x="16681" y="4334"/>
                  </a:lnTo>
                  <a:lnTo>
                    <a:pt x="16491" y="4358"/>
                  </a:lnTo>
                  <a:lnTo>
                    <a:pt x="16145" y="4334"/>
                  </a:lnTo>
                  <a:lnTo>
                    <a:pt x="16050" y="4215"/>
                  </a:lnTo>
                  <a:lnTo>
                    <a:pt x="15931" y="4156"/>
                  </a:lnTo>
                  <a:cubicBezTo>
                    <a:pt x="15919" y="4120"/>
                    <a:pt x="15907" y="4084"/>
                    <a:pt x="15895" y="4060"/>
                  </a:cubicBezTo>
                  <a:cubicBezTo>
                    <a:pt x="15883" y="4025"/>
                    <a:pt x="15836" y="3977"/>
                    <a:pt x="15812" y="3941"/>
                  </a:cubicBezTo>
                  <a:cubicBezTo>
                    <a:pt x="15812" y="3917"/>
                    <a:pt x="15824" y="3906"/>
                    <a:pt x="15824" y="3894"/>
                  </a:cubicBezTo>
                  <a:cubicBezTo>
                    <a:pt x="15836" y="3870"/>
                    <a:pt x="15824" y="3858"/>
                    <a:pt x="15812" y="3846"/>
                  </a:cubicBezTo>
                  <a:cubicBezTo>
                    <a:pt x="15812" y="3834"/>
                    <a:pt x="15812" y="3787"/>
                    <a:pt x="15812" y="3751"/>
                  </a:cubicBezTo>
                  <a:lnTo>
                    <a:pt x="15705" y="3691"/>
                  </a:lnTo>
                  <a:lnTo>
                    <a:pt x="15633" y="3620"/>
                  </a:lnTo>
                  <a:lnTo>
                    <a:pt x="15479" y="3548"/>
                  </a:lnTo>
                  <a:cubicBezTo>
                    <a:pt x="15443" y="3513"/>
                    <a:pt x="15407" y="3465"/>
                    <a:pt x="15371" y="3429"/>
                  </a:cubicBezTo>
                  <a:lnTo>
                    <a:pt x="15371" y="3358"/>
                  </a:lnTo>
                  <a:cubicBezTo>
                    <a:pt x="15348" y="3298"/>
                    <a:pt x="15336" y="3251"/>
                    <a:pt x="15312" y="3203"/>
                  </a:cubicBezTo>
                  <a:lnTo>
                    <a:pt x="15193" y="3144"/>
                  </a:lnTo>
                  <a:lnTo>
                    <a:pt x="15098" y="3036"/>
                  </a:lnTo>
                  <a:cubicBezTo>
                    <a:pt x="15098" y="3025"/>
                    <a:pt x="15109" y="3013"/>
                    <a:pt x="15121" y="2989"/>
                  </a:cubicBezTo>
                  <a:lnTo>
                    <a:pt x="15062" y="2965"/>
                  </a:lnTo>
                  <a:lnTo>
                    <a:pt x="15014" y="2905"/>
                  </a:lnTo>
                  <a:lnTo>
                    <a:pt x="14907" y="2858"/>
                  </a:lnTo>
                  <a:lnTo>
                    <a:pt x="14836" y="2810"/>
                  </a:lnTo>
                  <a:lnTo>
                    <a:pt x="14871" y="2786"/>
                  </a:lnTo>
                  <a:lnTo>
                    <a:pt x="14788" y="2667"/>
                  </a:lnTo>
                  <a:cubicBezTo>
                    <a:pt x="14788" y="2632"/>
                    <a:pt x="14788" y="2608"/>
                    <a:pt x="14800" y="2584"/>
                  </a:cubicBezTo>
                  <a:cubicBezTo>
                    <a:pt x="14764" y="2536"/>
                    <a:pt x="14740" y="2489"/>
                    <a:pt x="14717" y="2429"/>
                  </a:cubicBezTo>
                  <a:lnTo>
                    <a:pt x="14645" y="2393"/>
                  </a:lnTo>
                  <a:cubicBezTo>
                    <a:pt x="14621" y="2346"/>
                    <a:pt x="14597" y="2298"/>
                    <a:pt x="14574" y="2251"/>
                  </a:cubicBezTo>
                  <a:cubicBezTo>
                    <a:pt x="14586" y="2227"/>
                    <a:pt x="14597" y="2191"/>
                    <a:pt x="14609" y="2155"/>
                  </a:cubicBezTo>
                  <a:lnTo>
                    <a:pt x="14752" y="2084"/>
                  </a:lnTo>
                  <a:lnTo>
                    <a:pt x="14812" y="2001"/>
                  </a:lnTo>
                  <a:lnTo>
                    <a:pt x="14931" y="1989"/>
                  </a:lnTo>
                  <a:lnTo>
                    <a:pt x="15002" y="1893"/>
                  </a:lnTo>
                  <a:lnTo>
                    <a:pt x="15074" y="1846"/>
                  </a:lnTo>
                  <a:lnTo>
                    <a:pt x="14967" y="1858"/>
                  </a:lnTo>
                  <a:cubicBezTo>
                    <a:pt x="14967" y="1810"/>
                    <a:pt x="14955" y="1774"/>
                    <a:pt x="14943" y="1727"/>
                  </a:cubicBezTo>
                  <a:lnTo>
                    <a:pt x="15062" y="1715"/>
                  </a:lnTo>
                  <a:cubicBezTo>
                    <a:pt x="15062" y="1691"/>
                    <a:pt x="15074" y="1655"/>
                    <a:pt x="15086" y="1631"/>
                  </a:cubicBezTo>
                  <a:lnTo>
                    <a:pt x="15133" y="1655"/>
                  </a:lnTo>
                  <a:lnTo>
                    <a:pt x="15193" y="1655"/>
                  </a:lnTo>
                  <a:cubicBezTo>
                    <a:pt x="15193" y="1667"/>
                    <a:pt x="15193" y="1679"/>
                    <a:pt x="15205" y="1691"/>
                  </a:cubicBezTo>
                  <a:lnTo>
                    <a:pt x="15288" y="1739"/>
                  </a:lnTo>
                  <a:lnTo>
                    <a:pt x="15431" y="1739"/>
                  </a:lnTo>
                  <a:lnTo>
                    <a:pt x="15514" y="1667"/>
                  </a:lnTo>
                  <a:cubicBezTo>
                    <a:pt x="15490" y="1643"/>
                    <a:pt x="15467" y="1608"/>
                    <a:pt x="15443" y="1584"/>
                  </a:cubicBezTo>
                  <a:lnTo>
                    <a:pt x="15526" y="1572"/>
                  </a:lnTo>
                  <a:lnTo>
                    <a:pt x="15598" y="1608"/>
                  </a:lnTo>
                  <a:cubicBezTo>
                    <a:pt x="15633" y="1572"/>
                    <a:pt x="15657" y="1536"/>
                    <a:pt x="15693" y="1501"/>
                  </a:cubicBezTo>
                  <a:lnTo>
                    <a:pt x="15776" y="1501"/>
                  </a:lnTo>
                  <a:lnTo>
                    <a:pt x="15871" y="1465"/>
                  </a:lnTo>
                  <a:cubicBezTo>
                    <a:pt x="15871" y="1453"/>
                    <a:pt x="15883" y="1441"/>
                    <a:pt x="15883" y="1429"/>
                  </a:cubicBezTo>
                  <a:lnTo>
                    <a:pt x="15800" y="1346"/>
                  </a:lnTo>
                  <a:lnTo>
                    <a:pt x="15717" y="1381"/>
                  </a:lnTo>
                  <a:lnTo>
                    <a:pt x="15669" y="1334"/>
                  </a:lnTo>
                  <a:cubicBezTo>
                    <a:pt x="15681" y="1286"/>
                    <a:pt x="15693" y="1250"/>
                    <a:pt x="15705" y="1203"/>
                  </a:cubicBezTo>
                  <a:lnTo>
                    <a:pt x="15610" y="1203"/>
                  </a:lnTo>
                  <a:lnTo>
                    <a:pt x="15455" y="1262"/>
                  </a:lnTo>
                  <a:lnTo>
                    <a:pt x="15502" y="1310"/>
                  </a:lnTo>
                  <a:lnTo>
                    <a:pt x="15479" y="1358"/>
                  </a:lnTo>
                  <a:lnTo>
                    <a:pt x="15383" y="1358"/>
                  </a:lnTo>
                  <a:lnTo>
                    <a:pt x="15324" y="1286"/>
                  </a:lnTo>
                  <a:lnTo>
                    <a:pt x="15324" y="1239"/>
                  </a:lnTo>
                  <a:lnTo>
                    <a:pt x="15300" y="1179"/>
                  </a:lnTo>
                  <a:lnTo>
                    <a:pt x="15252" y="1215"/>
                  </a:lnTo>
                  <a:lnTo>
                    <a:pt x="15181" y="1203"/>
                  </a:lnTo>
                  <a:lnTo>
                    <a:pt x="15205" y="1155"/>
                  </a:lnTo>
                  <a:lnTo>
                    <a:pt x="15276" y="1131"/>
                  </a:lnTo>
                  <a:lnTo>
                    <a:pt x="15312" y="1096"/>
                  </a:lnTo>
                  <a:lnTo>
                    <a:pt x="15229" y="1096"/>
                  </a:lnTo>
                  <a:lnTo>
                    <a:pt x="15169" y="1120"/>
                  </a:lnTo>
                  <a:lnTo>
                    <a:pt x="15038" y="1108"/>
                  </a:lnTo>
                  <a:lnTo>
                    <a:pt x="15014" y="1131"/>
                  </a:lnTo>
                  <a:lnTo>
                    <a:pt x="14955" y="1120"/>
                  </a:lnTo>
                  <a:lnTo>
                    <a:pt x="14931" y="1072"/>
                  </a:lnTo>
                  <a:lnTo>
                    <a:pt x="14848" y="1036"/>
                  </a:lnTo>
                  <a:cubicBezTo>
                    <a:pt x="14848" y="1024"/>
                    <a:pt x="14859" y="1012"/>
                    <a:pt x="14859" y="1000"/>
                  </a:cubicBezTo>
                  <a:lnTo>
                    <a:pt x="14824" y="893"/>
                  </a:lnTo>
                  <a:lnTo>
                    <a:pt x="14788" y="869"/>
                  </a:lnTo>
                  <a:lnTo>
                    <a:pt x="14645" y="869"/>
                  </a:lnTo>
                  <a:lnTo>
                    <a:pt x="14574" y="810"/>
                  </a:lnTo>
                  <a:lnTo>
                    <a:pt x="14514" y="810"/>
                  </a:lnTo>
                  <a:cubicBezTo>
                    <a:pt x="14514" y="786"/>
                    <a:pt x="14514" y="762"/>
                    <a:pt x="14502" y="739"/>
                  </a:cubicBezTo>
                  <a:lnTo>
                    <a:pt x="14467" y="715"/>
                  </a:lnTo>
                  <a:cubicBezTo>
                    <a:pt x="14467" y="679"/>
                    <a:pt x="14455" y="643"/>
                    <a:pt x="14443" y="608"/>
                  </a:cubicBezTo>
                  <a:lnTo>
                    <a:pt x="14312" y="608"/>
                  </a:lnTo>
                  <a:lnTo>
                    <a:pt x="14205" y="548"/>
                  </a:lnTo>
                  <a:lnTo>
                    <a:pt x="14121" y="477"/>
                  </a:lnTo>
                  <a:lnTo>
                    <a:pt x="14145" y="417"/>
                  </a:lnTo>
                  <a:lnTo>
                    <a:pt x="14097" y="322"/>
                  </a:lnTo>
                  <a:cubicBezTo>
                    <a:pt x="14086" y="322"/>
                    <a:pt x="14074" y="322"/>
                    <a:pt x="14050" y="310"/>
                  </a:cubicBezTo>
                  <a:lnTo>
                    <a:pt x="14050" y="346"/>
                  </a:lnTo>
                  <a:lnTo>
                    <a:pt x="13895" y="322"/>
                  </a:lnTo>
                  <a:lnTo>
                    <a:pt x="13895" y="238"/>
                  </a:lnTo>
                  <a:lnTo>
                    <a:pt x="13824" y="191"/>
                  </a:lnTo>
                  <a:lnTo>
                    <a:pt x="13716" y="84"/>
                  </a:lnTo>
                  <a:lnTo>
                    <a:pt x="13681" y="96"/>
                  </a:lnTo>
                  <a:lnTo>
                    <a:pt x="13633" y="36"/>
                  </a:lnTo>
                  <a:lnTo>
                    <a:pt x="13538" y="60"/>
                  </a:lnTo>
                  <a:lnTo>
                    <a:pt x="13609" y="155"/>
                  </a:lnTo>
                  <a:lnTo>
                    <a:pt x="13562" y="155"/>
                  </a:lnTo>
                  <a:cubicBezTo>
                    <a:pt x="13597" y="179"/>
                    <a:pt x="13621" y="191"/>
                    <a:pt x="13657" y="215"/>
                  </a:cubicBezTo>
                  <a:lnTo>
                    <a:pt x="13740" y="215"/>
                  </a:lnTo>
                  <a:cubicBezTo>
                    <a:pt x="13776" y="262"/>
                    <a:pt x="13812" y="310"/>
                    <a:pt x="13847" y="358"/>
                  </a:cubicBezTo>
                  <a:lnTo>
                    <a:pt x="13812" y="405"/>
                  </a:lnTo>
                  <a:cubicBezTo>
                    <a:pt x="13812" y="453"/>
                    <a:pt x="13800" y="500"/>
                    <a:pt x="13788" y="536"/>
                  </a:cubicBezTo>
                  <a:lnTo>
                    <a:pt x="13693" y="500"/>
                  </a:lnTo>
                  <a:lnTo>
                    <a:pt x="13621" y="572"/>
                  </a:lnTo>
                  <a:cubicBezTo>
                    <a:pt x="13621" y="560"/>
                    <a:pt x="13621" y="536"/>
                    <a:pt x="13609" y="512"/>
                  </a:cubicBezTo>
                  <a:lnTo>
                    <a:pt x="13538" y="465"/>
                  </a:lnTo>
                  <a:lnTo>
                    <a:pt x="13443" y="477"/>
                  </a:lnTo>
                  <a:lnTo>
                    <a:pt x="13157" y="381"/>
                  </a:lnTo>
                  <a:lnTo>
                    <a:pt x="13085" y="262"/>
                  </a:lnTo>
                  <a:lnTo>
                    <a:pt x="13062" y="298"/>
                  </a:lnTo>
                  <a:lnTo>
                    <a:pt x="12931" y="286"/>
                  </a:lnTo>
                  <a:lnTo>
                    <a:pt x="12919" y="358"/>
                  </a:lnTo>
                  <a:lnTo>
                    <a:pt x="12835" y="310"/>
                  </a:lnTo>
                  <a:cubicBezTo>
                    <a:pt x="12835" y="346"/>
                    <a:pt x="12835" y="381"/>
                    <a:pt x="12823" y="417"/>
                  </a:cubicBezTo>
                  <a:lnTo>
                    <a:pt x="12800" y="369"/>
                  </a:lnTo>
                  <a:lnTo>
                    <a:pt x="12692" y="298"/>
                  </a:lnTo>
                  <a:lnTo>
                    <a:pt x="12633" y="334"/>
                  </a:lnTo>
                  <a:lnTo>
                    <a:pt x="12657" y="393"/>
                  </a:lnTo>
                  <a:lnTo>
                    <a:pt x="12633" y="429"/>
                  </a:lnTo>
                  <a:lnTo>
                    <a:pt x="12526" y="346"/>
                  </a:lnTo>
                  <a:lnTo>
                    <a:pt x="12442" y="369"/>
                  </a:lnTo>
                  <a:cubicBezTo>
                    <a:pt x="12454" y="393"/>
                    <a:pt x="12466" y="417"/>
                    <a:pt x="12478" y="429"/>
                  </a:cubicBezTo>
                  <a:lnTo>
                    <a:pt x="12323" y="429"/>
                  </a:lnTo>
                  <a:cubicBezTo>
                    <a:pt x="12323" y="453"/>
                    <a:pt x="12323" y="465"/>
                    <a:pt x="12311" y="477"/>
                  </a:cubicBezTo>
                  <a:lnTo>
                    <a:pt x="12359" y="572"/>
                  </a:lnTo>
                  <a:lnTo>
                    <a:pt x="12359" y="619"/>
                  </a:lnTo>
                  <a:lnTo>
                    <a:pt x="12288" y="548"/>
                  </a:lnTo>
                  <a:lnTo>
                    <a:pt x="12192" y="572"/>
                  </a:lnTo>
                  <a:lnTo>
                    <a:pt x="12109" y="536"/>
                  </a:lnTo>
                  <a:lnTo>
                    <a:pt x="11990" y="608"/>
                  </a:lnTo>
                  <a:lnTo>
                    <a:pt x="11859" y="703"/>
                  </a:lnTo>
                  <a:lnTo>
                    <a:pt x="11788" y="691"/>
                  </a:lnTo>
                  <a:lnTo>
                    <a:pt x="11716" y="774"/>
                  </a:lnTo>
                  <a:lnTo>
                    <a:pt x="11633" y="774"/>
                  </a:lnTo>
                  <a:lnTo>
                    <a:pt x="11669" y="858"/>
                  </a:lnTo>
                  <a:lnTo>
                    <a:pt x="11823" y="941"/>
                  </a:lnTo>
                  <a:lnTo>
                    <a:pt x="11752" y="941"/>
                  </a:lnTo>
                  <a:lnTo>
                    <a:pt x="11692" y="977"/>
                  </a:lnTo>
                  <a:lnTo>
                    <a:pt x="11871" y="1108"/>
                  </a:lnTo>
                  <a:lnTo>
                    <a:pt x="11788" y="1108"/>
                  </a:lnTo>
                  <a:lnTo>
                    <a:pt x="11669" y="1048"/>
                  </a:lnTo>
                  <a:cubicBezTo>
                    <a:pt x="11657" y="1024"/>
                    <a:pt x="11645" y="1000"/>
                    <a:pt x="11645" y="977"/>
                  </a:cubicBezTo>
                  <a:cubicBezTo>
                    <a:pt x="11645" y="1000"/>
                    <a:pt x="11633" y="1012"/>
                    <a:pt x="11633" y="1024"/>
                  </a:cubicBezTo>
                  <a:lnTo>
                    <a:pt x="11692" y="1108"/>
                  </a:lnTo>
                  <a:cubicBezTo>
                    <a:pt x="11680" y="1131"/>
                    <a:pt x="11657" y="1167"/>
                    <a:pt x="11645" y="1191"/>
                  </a:cubicBezTo>
                  <a:cubicBezTo>
                    <a:pt x="11669" y="1227"/>
                    <a:pt x="11680" y="1274"/>
                    <a:pt x="11692" y="1310"/>
                  </a:cubicBezTo>
                  <a:lnTo>
                    <a:pt x="11609" y="1191"/>
                  </a:lnTo>
                  <a:lnTo>
                    <a:pt x="11573" y="1036"/>
                  </a:lnTo>
                  <a:lnTo>
                    <a:pt x="11490" y="1000"/>
                  </a:lnTo>
                  <a:lnTo>
                    <a:pt x="11466" y="1036"/>
                  </a:lnTo>
                  <a:lnTo>
                    <a:pt x="11407" y="1072"/>
                  </a:lnTo>
                  <a:cubicBezTo>
                    <a:pt x="11407" y="1060"/>
                    <a:pt x="11419" y="1036"/>
                    <a:pt x="11419" y="1012"/>
                  </a:cubicBezTo>
                  <a:lnTo>
                    <a:pt x="11252" y="834"/>
                  </a:lnTo>
                  <a:lnTo>
                    <a:pt x="11097" y="798"/>
                  </a:lnTo>
                  <a:lnTo>
                    <a:pt x="11133" y="858"/>
                  </a:lnTo>
                  <a:lnTo>
                    <a:pt x="11061" y="881"/>
                  </a:lnTo>
                  <a:lnTo>
                    <a:pt x="11026" y="822"/>
                  </a:lnTo>
                  <a:lnTo>
                    <a:pt x="10978" y="810"/>
                  </a:lnTo>
                  <a:lnTo>
                    <a:pt x="10918" y="846"/>
                  </a:lnTo>
                  <a:cubicBezTo>
                    <a:pt x="10930" y="869"/>
                    <a:pt x="10942" y="905"/>
                    <a:pt x="10966" y="941"/>
                  </a:cubicBezTo>
                  <a:lnTo>
                    <a:pt x="10918" y="977"/>
                  </a:lnTo>
                  <a:cubicBezTo>
                    <a:pt x="10918" y="965"/>
                    <a:pt x="10918" y="953"/>
                    <a:pt x="10918" y="941"/>
                  </a:cubicBezTo>
                  <a:lnTo>
                    <a:pt x="10871" y="929"/>
                  </a:lnTo>
                  <a:lnTo>
                    <a:pt x="10859" y="965"/>
                  </a:lnTo>
                  <a:lnTo>
                    <a:pt x="10740" y="977"/>
                  </a:lnTo>
                  <a:lnTo>
                    <a:pt x="10597" y="941"/>
                  </a:lnTo>
                  <a:lnTo>
                    <a:pt x="10728" y="941"/>
                  </a:lnTo>
                  <a:lnTo>
                    <a:pt x="10823" y="893"/>
                  </a:lnTo>
                  <a:lnTo>
                    <a:pt x="10871" y="774"/>
                  </a:lnTo>
                  <a:lnTo>
                    <a:pt x="10978" y="727"/>
                  </a:lnTo>
                  <a:cubicBezTo>
                    <a:pt x="10966" y="703"/>
                    <a:pt x="10954" y="679"/>
                    <a:pt x="10942" y="655"/>
                  </a:cubicBezTo>
                  <a:lnTo>
                    <a:pt x="10871" y="619"/>
                  </a:lnTo>
                  <a:cubicBezTo>
                    <a:pt x="10847" y="536"/>
                    <a:pt x="10835" y="453"/>
                    <a:pt x="10811" y="369"/>
                  </a:cubicBezTo>
                  <a:cubicBezTo>
                    <a:pt x="10799" y="334"/>
                    <a:pt x="10787" y="298"/>
                    <a:pt x="10776" y="250"/>
                  </a:cubicBezTo>
                  <a:lnTo>
                    <a:pt x="10645" y="179"/>
                  </a:lnTo>
                  <a:cubicBezTo>
                    <a:pt x="10621" y="155"/>
                    <a:pt x="10597" y="131"/>
                    <a:pt x="10573" y="96"/>
                  </a:cubicBezTo>
                  <a:lnTo>
                    <a:pt x="10502" y="96"/>
                  </a:lnTo>
                  <a:cubicBezTo>
                    <a:pt x="10514" y="119"/>
                    <a:pt x="10526" y="131"/>
                    <a:pt x="10537" y="155"/>
                  </a:cubicBezTo>
                  <a:lnTo>
                    <a:pt x="10478" y="155"/>
                  </a:lnTo>
                  <a:lnTo>
                    <a:pt x="10371" y="203"/>
                  </a:lnTo>
                  <a:cubicBezTo>
                    <a:pt x="10359" y="203"/>
                    <a:pt x="10335" y="191"/>
                    <a:pt x="10311" y="179"/>
                  </a:cubicBezTo>
                  <a:lnTo>
                    <a:pt x="10347" y="143"/>
                  </a:lnTo>
                  <a:lnTo>
                    <a:pt x="10252" y="131"/>
                  </a:lnTo>
                  <a:lnTo>
                    <a:pt x="10216" y="167"/>
                  </a:lnTo>
                  <a:cubicBezTo>
                    <a:pt x="10216" y="119"/>
                    <a:pt x="10204" y="72"/>
                    <a:pt x="10192" y="36"/>
                  </a:cubicBezTo>
                  <a:lnTo>
                    <a:pt x="101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30"/>
            <p:cNvSpPr/>
            <p:nvPr/>
          </p:nvSpPr>
          <p:spPr>
            <a:xfrm>
              <a:off x="5450675" y="4033950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0" y="1"/>
                  </a:moveTo>
                  <a:lnTo>
                    <a:pt x="36" y="60"/>
                  </a:lnTo>
                  <a:lnTo>
                    <a:pt x="72" y="37"/>
                  </a:lnTo>
                  <a:cubicBezTo>
                    <a:pt x="72" y="25"/>
                    <a:pt x="60" y="13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30"/>
            <p:cNvSpPr/>
            <p:nvPr/>
          </p:nvSpPr>
          <p:spPr>
            <a:xfrm>
              <a:off x="5456025" y="4071175"/>
              <a:ext cx="5375" cy="4475"/>
            </a:xfrm>
            <a:custGeom>
              <a:avLst/>
              <a:gdLst/>
              <a:ahLst/>
              <a:cxnLst/>
              <a:rect l="l" t="t" r="r" b="b"/>
              <a:pathLst>
                <a:path w="215" h="179" extrusionOk="0">
                  <a:moveTo>
                    <a:pt x="60" y="0"/>
                  </a:moveTo>
                  <a:lnTo>
                    <a:pt x="1" y="12"/>
                  </a:lnTo>
                  <a:lnTo>
                    <a:pt x="1" y="72"/>
                  </a:lnTo>
                  <a:lnTo>
                    <a:pt x="132" y="131"/>
                  </a:lnTo>
                  <a:lnTo>
                    <a:pt x="179" y="179"/>
                  </a:lnTo>
                  <a:cubicBezTo>
                    <a:pt x="191" y="167"/>
                    <a:pt x="203" y="155"/>
                    <a:pt x="215" y="143"/>
                  </a:cubicBezTo>
                  <a:lnTo>
                    <a:pt x="155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30"/>
            <p:cNvSpPr/>
            <p:nvPr/>
          </p:nvSpPr>
          <p:spPr>
            <a:xfrm>
              <a:off x="5551575" y="3697025"/>
              <a:ext cx="5075" cy="3275"/>
            </a:xfrm>
            <a:custGeom>
              <a:avLst/>
              <a:gdLst/>
              <a:ahLst/>
              <a:cxnLst/>
              <a:rect l="l" t="t" r="r" b="b"/>
              <a:pathLst>
                <a:path w="203" h="131" extrusionOk="0">
                  <a:moveTo>
                    <a:pt x="179" y="0"/>
                  </a:moveTo>
                  <a:lnTo>
                    <a:pt x="48" y="48"/>
                  </a:lnTo>
                  <a:cubicBezTo>
                    <a:pt x="36" y="60"/>
                    <a:pt x="12" y="71"/>
                    <a:pt x="0" y="83"/>
                  </a:cubicBezTo>
                  <a:lnTo>
                    <a:pt x="48" y="131"/>
                  </a:lnTo>
                  <a:lnTo>
                    <a:pt x="96" y="83"/>
                  </a:lnTo>
                  <a:lnTo>
                    <a:pt x="203" y="6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30"/>
            <p:cNvSpPr/>
            <p:nvPr/>
          </p:nvSpPr>
          <p:spPr>
            <a:xfrm>
              <a:off x="5555750" y="3771125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0" y="13"/>
                    <a:pt x="0" y="36"/>
                    <a:pt x="12" y="48"/>
                  </a:cubicBezTo>
                  <a:lnTo>
                    <a:pt x="72" y="48"/>
                  </a:lnTo>
                  <a:cubicBezTo>
                    <a:pt x="72" y="36"/>
                    <a:pt x="72" y="24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30"/>
            <p:cNvSpPr/>
            <p:nvPr/>
          </p:nvSpPr>
          <p:spPr>
            <a:xfrm>
              <a:off x="5548300" y="3699700"/>
              <a:ext cx="1525" cy="900"/>
            </a:xfrm>
            <a:custGeom>
              <a:avLst/>
              <a:gdLst/>
              <a:ahLst/>
              <a:cxnLst/>
              <a:rect l="l" t="t" r="r" b="b"/>
              <a:pathLst>
                <a:path w="61" h="36" extrusionOk="0">
                  <a:moveTo>
                    <a:pt x="1" y="0"/>
                  </a:moveTo>
                  <a:cubicBezTo>
                    <a:pt x="12" y="12"/>
                    <a:pt x="24" y="24"/>
                    <a:pt x="48" y="36"/>
                  </a:cubicBezTo>
                  <a:cubicBezTo>
                    <a:pt x="48" y="24"/>
                    <a:pt x="48" y="12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30"/>
            <p:cNvSpPr/>
            <p:nvPr/>
          </p:nvSpPr>
          <p:spPr>
            <a:xfrm>
              <a:off x="5534025" y="3744050"/>
              <a:ext cx="2100" cy="3000"/>
            </a:xfrm>
            <a:custGeom>
              <a:avLst/>
              <a:gdLst/>
              <a:ahLst/>
              <a:cxnLst/>
              <a:rect l="l" t="t" r="r" b="b"/>
              <a:pathLst>
                <a:path w="84" h="120" extrusionOk="0">
                  <a:moveTo>
                    <a:pt x="60" y="0"/>
                  </a:moveTo>
                  <a:lnTo>
                    <a:pt x="0" y="60"/>
                  </a:lnTo>
                  <a:cubicBezTo>
                    <a:pt x="0" y="72"/>
                    <a:pt x="0" y="95"/>
                    <a:pt x="12" y="119"/>
                  </a:cubicBezTo>
                  <a:lnTo>
                    <a:pt x="83" y="84"/>
                  </a:lnTo>
                  <a:cubicBezTo>
                    <a:pt x="71" y="60"/>
                    <a:pt x="60" y="36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30"/>
            <p:cNvSpPr/>
            <p:nvPr/>
          </p:nvSpPr>
          <p:spPr>
            <a:xfrm>
              <a:off x="5554250" y="3764875"/>
              <a:ext cx="7775" cy="2400"/>
            </a:xfrm>
            <a:custGeom>
              <a:avLst/>
              <a:gdLst/>
              <a:ahLst/>
              <a:cxnLst/>
              <a:rect l="l" t="t" r="r" b="b"/>
              <a:pathLst>
                <a:path w="311" h="96" extrusionOk="0">
                  <a:moveTo>
                    <a:pt x="48" y="1"/>
                  </a:moveTo>
                  <a:cubicBezTo>
                    <a:pt x="48" y="1"/>
                    <a:pt x="1" y="36"/>
                    <a:pt x="13" y="36"/>
                  </a:cubicBezTo>
                  <a:lnTo>
                    <a:pt x="36" y="96"/>
                  </a:lnTo>
                  <a:lnTo>
                    <a:pt x="96" y="96"/>
                  </a:lnTo>
                  <a:lnTo>
                    <a:pt x="179" y="60"/>
                  </a:lnTo>
                  <a:lnTo>
                    <a:pt x="298" y="84"/>
                  </a:lnTo>
                  <a:cubicBezTo>
                    <a:pt x="298" y="84"/>
                    <a:pt x="310" y="84"/>
                    <a:pt x="310" y="72"/>
                  </a:cubicBezTo>
                  <a:cubicBezTo>
                    <a:pt x="274" y="48"/>
                    <a:pt x="239" y="24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30"/>
            <p:cNvSpPr/>
            <p:nvPr/>
          </p:nvSpPr>
          <p:spPr>
            <a:xfrm>
              <a:off x="5420300" y="4054500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48" y="0"/>
                  </a:moveTo>
                  <a:lnTo>
                    <a:pt x="1" y="48"/>
                  </a:lnTo>
                  <a:lnTo>
                    <a:pt x="48" y="108"/>
                  </a:lnTo>
                  <a:cubicBezTo>
                    <a:pt x="72" y="96"/>
                    <a:pt x="84" y="84"/>
                    <a:pt x="96" y="72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30"/>
            <p:cNvSpPr/>
            <p:nvPr/>
          </p:nvSpPr>
          <p:spPr>
            <a:xfrm>
              <a:off x="5546225" y="3699400"/>
              <a:ext cx="1500" cy="1200"/>
            </a:xfrm>
            <a:custGeom>
              <a:avLst/>
              <a:gdLst/>
              <a:ahLst/>
              <a:cxnLst/>
              <a:rect l="l" t="t" r="r" b="b"/>
              <a:pathLst>
                <a:path w="60" h="48" extrusionOk="0">
                  <a:moveTo>
                    <a:pt x="0" y="0"/>
                  </a:moveTo>
                  <a:lnTo>
                    <a:pt x="12" y="48"/>
                  </a:lnTo>
                  <a:lnTo>
                    <a:pt x="60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30"/>
            <p:cNvSpPr/>
            <p:nvPr/>
          </p:nvSpPr>
          <p:spPr>
            <a:xfrm>
              <a:off x="5421500" y="4058675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12" y="0"/>
                  </a:moveTo>
                  <a:cubicBezTo>
                    <a:pt x="0" y="24"/>
                    <a:pt x="0" y="48"/>
                    <a:pt x="0" y="60"/>
                  </a:cubicBezTo>
                  <a:lnTo>
                    <a:pt x="48" y="95"/>
                  </a:lnTo>
                  <a:lnTo>
                    <a:pt x="108" y="83"/>
                  </a:lnTo>
                  <a:lnTo>
                    <a:pt x="72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30"/>
            <p:cNvSpPr/>
            <p:nvPr/>
          </p:nvSpPr>
          <p:spPr>
            <a:xfrm>
              <a:off x="5623600" y="3720225"/>
              <a:ext cx="2700" cy="2700"/>
            </a:xfrm>
            <a:custGeom>
              <a:avLst/>
              <a:gdLst/>
              <a:ahLst/>
              <a:cxnLst/>
              <a:rect l="l" t="t" r="r" b="b"/>
              <a:pathLst>
                <a:path w="108" h="108" extrusionOk="0">
                  <a:moveTo>
                    <a:pt x="37" y="1"/>
                  </a:moveTo>
                  <a:cubicBezTo>
                    <a:pt x="25" y="36"/>
                    <a:pt x="13" y="60"/>
                    <a:pt x="1" y="96"/>
                  </a:cubicBezTo>
                  <a:lnTo>
                    <a:pt x="60" y="96"/>
                  </a:lnTo>
                  <a:lnTo>
                    <a:pt x="108" y="108"/>
                  </a:lnTo>
                  <a:lnTo>
                    <a:pt x="108" y="3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30"/>
            <p:cNvSpPr/>
            <p:nvPr/>
          </p:nvSpPr>
          <p:spPr>
            <a:xfrm>
              <a:off x="5459000" y="4044675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24"/>
                    <a:pt x="24" y="36"/>
                    <a:pt x="36" y="48"/>
                  </a:cubicBezTo>
                  <a:lnTo>
                    <a:pt x="84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30"/>
            <p:cNvSpPr/>
            <p:nvPr/>
          </p:nvSpPr>
          <p:spPr>
            <a:xfrm>
              <a:off x="5423575" y="4055700"/>
              <a:ext cx="1825" cy="1800"/>
            </a:xfrm>
            <a:custGeom>
              <a:avLst/>
              <a:gdLst/>
              <a:ahLst/>
              <a:cxnLst/>
              <a:rect l="l" t="t" r="r" b="b"/>
              <a:pathLst>
                <a:path w="73" h="72" extrusionOk="0">
                  <a:moveTo>
                    <a:pt x="25" y="0"/>
                  </a:moveTo>
                  <a:cubicBezTo>
                    <a:pt x="25" y="12"/>
                    <a:pt x="13" y="36"/>
                    <a:pt x="1" y="60"/>
                  </a:cubicBezTo>
                  <a:lnTo>
                    <a:pt x="48" y="7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30"/>
            <p:cNvSpPr/>
            <p:nvPr/>
          </p:nvSpPr>
          <p:spPr>
            <a:xfrm>
              <a:off x="5399475" y="4057175"/>
              <a:ext cx="54500" cy="49150"/>
            </a:xfrm>
            <a:custGeom>
              <a:avLst/>
              <a:gdLst/>
              <a:ahLst/>
              <a:cxnLst/>
              <a:rect l="l" t="t" r="r" b="b"/>
              <a:pathLst>
                <a:path w="2180" h="1966" extrusionOk="0">
                  <a:moveTo>
                    <a:pt x="774" y="1"/>
                  </a:moveTo>
                  <a:lnTo>
                    <a:pt x="727" y="24"/>
                  </a:lnTo>
                  <a:lnTo>
                    <a:pt x="679" y="108"/>
                  </a:lnTo>
                  <a:lnTo>
                    <a:pt x="643" y="108"/>
                  </a:lnTo>
                  <a:cubicBezTo>
                    <a:pt x="631" y="132"/>
                    <a:pt x="620" y="167"/>
                    <a:pt x="608" y="191"/>
                  </a:cubicBezTo>
                  <a:lnTo>
                    <a:pt x="572" y="334"/>
                  </a:lnTo>
                  <a:cubicBezTo>
                    <a:pt x="548" y="370"/>
                    <a:pt x="524" y="393"/>
                    <a:pt x="500" y="417"/>
                  </a:cubicBezTo>
                  <a:lnTo>
                    <a:pt x="441" y="596"/>
                  </a:lnTo>
                  <a:cubicBezTo>
                    <a:pt x="429" y="643"/>
                    <a:pt x="417" y="691"/>
                    <a:pt x="405" y="727"/>
                  </a:cubicBezTo>
                  <a:lnTo>
                    <a:pt x="334" y="822"/>
                  </a:lnTo>
                  <a:lnTo>
                    <a:pt x="358" y="870"/>
                  </a:lnTo>
                  <a:lnTo>
                    <a:pt x="346" y="917"/>
                  </a:lnTo>
                  <a:lnTo>
                    <a:pt x="393" y="1013"/>
                  </a:lnTo>
                  <a:lnTo>
                    <a:pt x="310" y="977"/>
                  </a:lnTo>
                  <a:cubicBezTo>
                    <a:pt x="286" y="941"/>
                    <a:pt x="274" y="905"/>
                    <a:pt x="262" y="870"/>
                  </a:cubicBezTo>
                  <a:lnTo>
                    <a:pt x="191" y="929"/>
                  </a:lnTo>
                  <a:cubicBezTo>
                    <a:pt x="179" y="977"/>
                    <a:pt x="155" y="1024"/>
                    <a:pt x="143" y="1060"/>
                  </a:cubicBezTo>
                  <a:cubicBezTo>
                    <a:pt x="155" y="1084"/>
                    <a:pt x="167" y="1108"/>
                    <a:pt x="179" y="1132"/>
                  </a:cubicBezTo>
                  <a:lnTo>
                    <a:pt x="143" y="1167"/>
                  </a:lnTo>
                  <a:cubicBezTo>
                    <a:pt x="119" y="1227"/>
                    <a:pt x="84" y="1298"/>
                    <a:pt x="60" y="1370"/>
                  </a:cubicBezTo>
                  <a:lnTo>
                    <a:pt x="84" y="1429"/>
                  </a:lnTo>
                  <a:lnTo>
                    <a:pt x="60" y="1441"/>
                  </a:lnTo>
                  <a:lnTo>
                    <a:pt x="36" y="1548"/>
                  </a:lnTo>
                  <a:lnTo>
                    <a:pt x="108" y="1608"/>
                  </a:lnTo>
                  <a:lnTo>
                    <a:pt x="36" y="1644"/>
                  </a:lnTo>
                  <a:lnTo>
                    <a:pt x="0" y="1715"/>
                  </a:lnTo>
                  <a:lnTo>
                    <a:pt x="24" y="1751"/>
                  </a:lnTo>
                  <a:lnTo>
                    <a:pt x="108" y="1763"/>
                  </a:lnTo>
                  <a:lnTo>
                    <a:pt x="143" y="1834"/>
                  </a:lnTo>
                  <a:lnTo>
                    <a:pt x="250" y="1786"/>
                  </a:lnTo>
                  <a:lnTo>
                    <a:pt x="227" y="1846"/>
                  </a:lnTo>
                  <a:cubicBezTo>
                    <a:pt x="227" y="1882"/>
                    <a:pt x="227" y="1906"/>
                    <a:pt x="239" y="1941"/>
                  </a:cubicBezTo>
                  <a:lnTo>
                    <a:pt x="310" y="1965"/>
                  </a:lnTo>
                  <a:lnTo>
                    <a:pt x="441" y="1894"/>
                  </a:lnTo>
                  <a:lnTo>
                    <a:pt x="477" y="1834"/>
                  </a:lnTo>
                  <a:lnTo>
                    <a:pt x="572" y="1727"/>
                  </a:lnTo>
                  <a:cubicBezTo>
                    <a:pt x="584" y="1751"/>
                    <a:pt x="596" y="1775"/>
                    <a:pt x="608" y="1798"/>
                  </a:cubicBezTo>
                  <a:lnTo>
                    <a:pt x="655" y="1763"/>
                  </a:lnTo>
                  <a:lnTo>
                    <a:pt x="750" y="1751"/>
                  </a:lnTo>
                  <a:lnTo>
                    <a:pt x="822" y="1679"/>
                  </a:lnTo>
                  <a:lnTo>
                    <a:pt x="786" y="1763"/>
                  </a:lnTo>
                  <a:lnTo>
                    <a:pt x="834" y="1798"/>
                  </a:lnTo>
                  <a:lnTo>
                    <a:pt x="905" y="1751"/>
                  </a:lnTo>
                  <a:lnTo>
                    <a:pt x="989" y="1775"/>
                  </a:lnTo>
                  <a:lnTo>
                    <a:pt x="1012" y="1834"/>
                  </a:lnTo>
                  <a:lnTo>
                    <a:pt x="977" y="1882"/>
                  </a:lnTo>
                  <a:lnTo>
                    <a:pt x="905" y="1822"/>
                  </a:lnTo>
                  <a:lnTo>
                    <a:pt x="858" y="1929"/>
                  </a:lnTo>
                  <a:lnTo>
                    <a:pt x="953" y="1929"/>
                  </a:lnTo>
                  <a:lnTo>
                    <a:pt x="977" y="1953"/>
                  </a:lnTo>
                  <a:lnTo>
                    <a:pt x="1131" y="1870"/>
                  </a:lnTo>
                  <a:lnTo>
                    <a:pt x="1143" y="1834"/>
                  </a:lnTo>
                  <a:cubicBezTo>
                    <a:pt x="1131" y="1810"/>
                    <a:pt x="1120" y="1786"/>
                    <a:pt x="1096" y="1763"/>
                  </a:cubicBezTo>
                  <a:lnTo>
                    <a:pt x="1191" y="1715"/>
                  </a:lnTo>
                  <a:lnTo>
                    <a:pt x="1227" y="1632"/>
                  </a:lnTo>
                  <a:lnTo>
                    <a:pt x="1298" y="1667"/>
                  </a:lnTo>
                  <a:lnTo>
                    <a:pt x="1346" y="1644"/>
                  </a:lnTo>
                  <a:lnTo>
                    <a:pt x="1429" y="1489"/>
                  </a:lnTo>
                  <a:lnTo>
                    <a:pt x="1501" y="1477"/>
                  </a:lnTo>
                  <a:lnTo>
                    <a:pt x="1572" y="1429"/>
                  </a:lnTo>
                  <a:lnTo>
                    <a:pt x="1572" y="1429"/>
                  </a:lnTo>
                  <a:cubicBezTo>
                    <a:pt x="1572" y="1465"/>
                    <a:pt x="1560" y="1513"/>
                    <a:pt x="1548" y="1548"/>
                  </a:cubicBezTo>
                  <a:lnTo>
                    <a:pt x="1548" y="1608"/>
                  </a:lnTo>
                  <a:lnTo>
                    <a:pt x="1632" y="1548"/>
                  </a:lnTo>
                  <a:lnTo>
                    <a:pt x="1655" y="1477"/>
                  </a:lnTo>
                  <a:lnTo>
                    <a:pt x="1691" y="1453"/>
                  </a:lnTo>
                  <a:cubicBezTo>
                    <a:pt x="1691" y="1417"/>
                    <a:pt x="1703" y="1382"/>
                    <a:pt x="1715" y="1346"/>
                  </a:cubicBezTo>
                  <a:lnTo>
                    <a:pt x="1810" y="1298"/>
                  </a:lnTo>
                  <a:lnTo>
                    <a:pt x="1882" y="1155"/>
                  </a:lnTo>
                  <a:lnTo>
                    <a:pt x="1989" y="1120"/>
                  </a:lnTo>
                  <a:lnTo>
                    <a:pt x="2120" y="941"/>
                  </a:lnTo>
                  <a:lnTo>
                    <a:pt x="2179" y="894"/>
                  </a:lnTo>
                  <a:cubicBezTo>
                    <a:pt x="2155" y="858"/>
                    <a:pt x="2132" y="822"/>
                    <a:pt x="2108" y="786"/>
                  </a:cubicBezTo>
                  <a:lnTo>
                    <a:pt x="2072" y="798"/>
                  </a:lnTo>
                  <a:lnTo>
                    <a:pt x="1989" y="834"/>
                  </a:lnTo>
                  <a:lnTo>
                    <a:pt x="1977" y="822"/>
                  </a:lnTo>
                  <a:lnTo>
                    <a:pt x="1917" y="786"/>
                  </a:lnTo>
                  <a:lnTo>
                    <a:pt x="1846" y="810"/>
                  </a:lnTo>
                  <a:lnTo>
                    <a:pt x="1786" y="810"/>
                  </a:lnTo>
                  <a:lnTo>
                    <a:pt x="1536" y="679"/>
                  </a:lnTo>
                  <a:lnTo>
                    <a:pt x="1465" y="679"/>
                  </a:lnTo>
                  <a:lnTo>
                    <a:pt x="1441" y="751"/>
                  </a:lnTo>
                  <a:lnTo>
                    <a:pt x="1393" y="667"/>
                  </a:lnTo>
                  <a:lnTo>
                    <a:pt x="1310" y="643"/>
                  </a:lnTo>
                  <a:lnTo>
                    <a:pt x="1239" y="655"/>
                  </a:lnTo>
                  <a:lnTo>
                    <a:pt x="1179" y="572"/>
                  </a:lnTo>
                  <a:lnTo>
                    <a:pt x="1096" y="417"/>
                  </a:lnTo>
                  <a:lnTo>
                    <a:pt x="977" y="286"/>
                  </a:lnTo>
                  <a:cubicBezTo>
                    <a:pt x="989" y="251"/>
                    <a:pt x="1012" y="215"/>
                    <a:pt x="1024" y="179"/>
                  </a:cubicBezTo>
                  <a:lnTo>
                    <a:pt x="1024" y="179"/>
                  </a:lnTo>
                  <a:lnTo>
                    <a:pt x="977" y="191"/>
                  </a:lnTo>
                  <a:lnTo>
                    <a:pt x="941" y="227"/>
                  </a:lnTo>
                  <a:lnTo>
                    <a:pt x="893" y="155"/>
                  </a:lnTo>
                  <a:lnTo>
                    <a:pt x="834" y="96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30"/>
            <p:cNvSpPr/>
            <p:nvPr/>
          </p:nvSpPr>
          <p:spPr>
            <a:xfrm>
              <a:off x="5411975" y="4103325"/>
              <a:ext cx="4775" cy="4475"/>
            </a:xfrm>
            <a:custGeom>
              <a:avLst/>
              <a:gdLst/>
              <a:ahLst/>
              <a:cxnLst/>
              <a:rect l="l" t="t" r="r" b="b"/>
              <a:pathLst>
                <a:path w="191" h="179" extrusionOk="0">
                  <a:moveTo>
                    <a:pt x="131" y="0"/>
                  </a:moveTo>
                  <a:cubicBezTo>
                    <a:pt x="120" y="24"/>
                    <a:pt x="120" y="48"/>
                    <a:pt x="108" y="60"/>
                  </a:cubicBezTo>
                  <a:lnTo>
                    <a:pt x="0" y="119"/>
                  </a:lnTo>
                  <a:lnTo>
                    <a:pt x="48" y="179"/>
                  </a:lnTo>
                  <a:lnTo>
                    <a:pt x="120" y="83"/>
                  </a:lnTo>
                  <a:lnTo>
                    <a:pt x="191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30"/>
            <p:cNvSpPr/>
            <p:nvPr/>
          </p:nvSpPr>
          <p:spPr>
            <a:xfrm>
              <a:off x="5417625" y="4040500"/>
              <a:ext cx="8375" cy="8075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298" y="1"/>
                  </a:moveTo>
                  <a:lnTo>
                    <a:pt x="227" y="13"/>
                  </a:lnTo>
                  <a:lnTo>
                    <a:pt x="144" y="48"/>
                  </a:lnTo>
                  <a:cubicBezTo>
                    <a:pt x="144" y="72"/>
                    <a:pt x="132" y="96"/>
                    <a:pt x="132" y="120"/>
                  </a:cubicBezTo>
                  <a:lnTo>
                    <a:pt x="36" y="156"/>
                  </a:lnTo>
                  <a:lnTo>
                    <a:pt x="36" y="227"/>
                  </a:lnTo>
                  <a:lnTo>
                    <a:pt x="1" y="275"/>
                  </a:lnTo>
                  <a:lnTo>
                    <a:pt x="60" y="322"/>
                  </a:lnTo>
                  <a:lnTo>
                    <a:pt x="144" y="310"/>
                  </a:lnTo>
                  <a:lnTo>
                    <a:pt x="167" y="275"/>
                  </a:lnTo>
                  <a:lnTo>
                    <a:pt x="263" y="215"/>
                  </a:lnTo>
                  <a:lnTo>
                    <a:pt x="263" y="156"/>
                  </a:lnTo>
                  <a:lnTo>
                    <a:pt x="334" y="48"/>
                  </a:lnTo>
                  <a:cubicBezTo>
                    <a:pt x="322" y="37"/>
                    <a:pt x="310" y="13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30"/>
            <p:cNvSpPr/>
            <p:nvPr/>
          </p:nvSpPr>
          <p:spPr>
            <a:xfrm>
              <a:off x="5430425" y="41003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36" y="1"/>
                  </a:moveTo>
                  <a:cubicBezTo>
                    <a:pt x="24" y="25"/>
                    <a:pt x="13" y="37"/>
                    <a:pt x="1" y="60"/>
                  </a:cubicBezTo>
                  <a:lnTo>
                    <a:pt x="60" y="60"/>
                  </a:lnTo>
                  <a:cubicBezTo>
                    <a:pt x="48" y="49"/>
                    <a:pt x="48" y="25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30"/>
            <p:cNvSpPr/>
            <p:nvPr/>
          </p:nvSpPr>
          <p:spPr>
            <a:xfrm>
              <a:off x="5650700" y="3880675"/>
              <a:ext cx="1200" cy="1200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48" y="0"/>
                  </a:moveTo>
                  <a:lnTo>
                    <a:pt x="0" y="12"/>
                  </a:lnTo>
                  <a:lnTo>
                    <a:pt x="48" y="48"/>
                  </a:lnTo>
                  <a:cubicBezTo>
                    <a:pt x="48" y="36"/>
                    <a:pt x="48" y="24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30"/>
            <p:cNvSpPr/>
            <p:nvPr/>
          </p:nvSpPr>
          <p:spPr>
            <a:xfrm>
              <a:off x="5540850" y="3699400"/>
              <a:ext cx="1825" cy="900"/>
            </a:xfrm>
            <a:custGeom>
              <a:avLst/>
              <a:gdLst/>
              <a:ahLst/>
              <a:cxnLst/>
              <a:rect l="l" t="t" r="r" b="b"/>
              <a:pathLst>
                <a:path w="73" h="36" extrusionOk="0">
                  <a:moveTo>
                    <a:pt x="1" y="0"/>
                  </a:moveTo>
                  <a:lnTo>
                    <a:pt x="60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30"/>
            <p:cNvSpPr/>
            <p:nvPr/>
          </p:nvSpPr>
          <p:spPr>
            <a:xfrm>
              <a:off x="5653975" y="3920850"/>
              <a:ext cx="10150" cy="12525"/>
            </a:xfrm>
            <a:custGeom>
              <a:avLst/>
              <a:gdLst/>
              <a:ahLst/>
              <a:cxnLst/>
              <a:rect l="l" t="t" r="r" b="b"/>
              <a:pathLst>
                <a:path w="406" h="501" extrusionOk="0">
                  <a:moveTo>
                    <a:pt x="369" y="0"/>
                  </a:moveTo>
                  <a:lnTo>
                    <a:pt x="310" y="48"/>
                  </a:lnTo>
                  <a:lnTo>
                    <a:pt x="310" y="108"/>
                  </a:lnTo>
                  <a:lnTo>
                    <a:pt x="226" y="167"/>
                  </a:lnTo>
                  <a:lnTo>
                    <a:pt x="107" y="203"/>
                  </a:lnTo>
                  <a:lnTo>
                    <a:pt x="72" y="262"/>
                  </a:lnTo>
                  <a:cubicBezTo>
                    <a:pt x="48" y="286"/>
                    <a:pt x="36" y="310"/>
                    <a:pt x="12" y="334"/>
                  </a:cubicBezTo>
                  <a:lnTo>
                    <a:pt x="0" y="465"/>
                  </a:lnTo>
                  <a:lnTo>
                    <a:pt x="48" y="501"/>
                  </a:lnTo>
                  <a:cubicBezTo>
                    <a:pt x="48" y="465"/>
                    <a:pt x="60" y="441"/>
                    <a:pt x="60" y="417"/>
                  </a:cubicBezTo>
                  <a:lnTo>
                    <a:pt x="155" y="274"/>
                  </a:lnTo>
                  <a:lnTo>
                    <a:pt x="310" y="215"/>
                  </a:lnTo>
                  <a:lnTo>
                    <a:pt x="381" y="120"/>
                  </a:lnTo>
                  <a:cubicBezTo>
                    <a:pt x="393" y="84"/>
                    <a:pt x="405" y="60"/>
                    <a:pt x="405" y="24"/>
                  </a:cubicBezTo>
                  <a:cubicBezTo>
                    <a:pt x="393" y="24"/>
                    <a:pt x="381" y="12"/>
                    <a:pt x="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30"/>
            <p:cNvSpPr/>
            <p:nvPr/>
          </p:nvSpPr>
          <p:spPr>
            <a:xfrm>
              <a:off x="5458700" y="4064025"/>
              <a:ext cx="5675" cy="6275"/>
            </a:xfrm>
            <a:custGeom>
              <a:avLst/>
              <a:gdLst/>
              <a:ahLst/>
              <a:cxnLst/>
              <a:rect l="l" t="t" r="r" b="b"/>
              <a:pathLst>
                <a:path w="227" h="251" extrusionOk="0">
                  <a:moveTo>
                    <a:pt x="60" y="0"/>
                  </a:moveTo>
                  <a:lnTo>
                    <a:pt x="60" y="72"/>
                  </a:lnTo>
                  <a:lnTo>
                    <a:pt x="1" y="131"/>
                  </a:lnTo>
                  <a:cubicBezTo>
                    <a:pt x="1" y="143"/>
                    <a:pt x="1" y="167"/>
                    <a:pt x="13" y="191"/>
                  </a:cubicBezTo>
                  <a:cubicBezTo>
                    <a:pt x="25" y="203"/>
                    <a:pt x="13" y="227"/>
                    <a:pt x="13" y="250"/>
                  </a:cubicBezTo>
                  <a:lnTo>
                    <a:pt x="191" y="250"/>
                  </a:lnTo>
                  <a:cubicBezTo>
                    <a:pt x="203" y="227"/>
                    <a:pt x="215" y="203"/>
                    <a:pt x="227" y="179"/>
                  </a:cubicBezTo>
                  <a:cubicBezTo>
                    <a:pt x="191" y="119"/>
                    <a:pt x="167" y="6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30"/>
            <p:cNvSpPr/>
            <p:nvPr/>
          </p:nvSpPr>
          <p:spPr>
            <a:xfrm>
              <a:off x="5536700" y="3699700"/>
              <a:ext cx="5075" cy="1500"/>
            </a:xfrm>
            <a:custGeom>
              <a:avLst/>
              <a:gdLst/>
              <a:ahLst/>
              <a:cxnLst/>
              <a:rect l="l" t="t" r="r" b="b"/>
              <a:pathLst>
                <a:path w="203" h="60" extrusionOk="0">
                  <a:moveTo>
                    <a:pt x="119" y="0"/>
                  </a:moveTo>
                  <a:lnTo>
                    <a:pt x="12" y="12"/>
                  </a:lnTo>
                  <a:cubicBezTo>
                    <a:pt x="12" y="24"/>
                    <a:pt x="0" y="36"/>
                    <a:pt x="0" y="60"/>
                  </a:cubicBezTo>
                  <a:lnTo>
                    <a:pt x="72" y="36"/>
                  </a:lnTo>
                  <a:lnTo>
                    <a:pt x="155" y="60"/>
                  </a:lnTo>
                  <a:lnTo>
                    <a:pt x="203" y="36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30"/>
            <p:cNvSpPr/>
            <p:nvPr/>
          </p:nvSpPr>
          <p:spPr>
            <a:xfrm>
              <a:off x="5532525" y="3700275"/>
              <a:ext cx="3300" cy="925"/>
            </a:xfrm>
            <a:custGeom>
              <a:avLst/>
              <a:gdLst/>
              <a:ahLst/>
              <a:cxnLst/>
              <a:rect l="l" t="t" r="r" b="b"/>
              <a:pathLst>
                <a:path w="132" h="37" extrusionOk="0">
                  <a:moveTo>
                    <a:pt x="0" y="1"/>
                  </a:moveTo>
                  <a:lnTo>
                    <a:pt x="24" y="37"/>
                  </a:lnTo>
                  <a:lnTo>
                    <a:pt x="131" y="37"/>
                  </a:lnTo>
                  <a:cubicBezTo>
                    <a:pt x="131" y="37"/>
                    <a:pt x="131" y="25"/>
                    <a:pt x="131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30"/>
            <p:cNvSpPr/>
            <p:nvPr/>
          </p:nvSpPr>
          <p:spPr>
            <a:xfrm>
              <a:off x="5504250" y="3676775"/>
              <a:ext cx="3000" cy="3600"/>
            </a:xfrm>
            <a:custGeom>
              <a:avLst/>
              <a:gdLst/>
              <a:ahLst/>
              <a:cxnLst/>
              <a:rect l="l" t="t" r="r" b="b"/>
              <a:pathLst>
                <a:path w="120" h="144" extrusionOk="0">
                  <a:moveTo>
                    <a:pt x="48" y="0"/>
                  </a:moveTo>
                  <a:lnTo>
                    <a:pt x="0" y="48"/>
                  </a:lnTo>
                  <a:cubicBezTo>
                    <a:pt x="0" y="72"/>
                    <a:pt x="24" y="108"/>
                    <a:pt x="24" y="143"/>
                  </a:cubicBezTo>
                  <a:lnTo>
                    <a:pt x="60" y="72"/>
                  </a:lnTo>
                  <a:lnTo>
                    <a:pt x="119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30"/>
            <p:cNvSpPr/>
            <p:nvPr/>
          </p:nvSpPr>
          <p:spPr>
            <a:xfrm>
              <a:off x="5641775" y="3951800"/>
              <a:ext cx="2400" cy="3000"/>
            </a:xfrm>
            <a:custGeom>
              <a:avLst/>
              <a:gdLst/>
              <a:ahLst/>
              <a:cxnLst/>
              <a:rect l="l" t="t" r="r" b="b"/>
              <a:pathLst>
                <a:path w="96" h="120" extrusionOk="0">
                  <a:moveTo>
                    <a:pt x="95" y="1"/>
                  </a:moveTo>
                  <a:lnTo>
                    <a:pt x="0" y="120"/>
                  </a:lnTo>
                  <a:lnTo>
                    <a:pt x="72" y="96"/>
                  </a:lnTo>
                  <a:cubicBezTo>
                    <a:pt x="72" y="60"/>
                    <a:pt x="83" y="36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30"/>
            <p:cNvSpPr/>
            <p:nvPr/>
          </p:nvSpPr>
          <p:spPr>
            <a:xfrm>
              <a:off x="5648325" y="3896150"/>
              <a:ext cx="2700" cy="5675"/>
            </a:xfrm>
            <a:custGeom>
              <a:avLst/>
              <a:gdLst/>
              <a:ahLst/>
              <a:cxnLst/>
              <a:rect l="l" t="t" r="r" b="b"/>
              <a:pathLst>
                <a:path w="108" h="227" extrusionOk="0">
                  <a:moveTo>
                    <a:pt x="24" y="0"/>
                  </a:moveTo>
                  <a:lnTo>
                    <a:pt x="0" y="12"/>
                  </a:lnTo>
                  <a:cubicBezTo>
                    <a:pt x="12" y="48"/>
                    <a:pt x="24" y="96"/>
                    <a:pt x="36" y="131"/>
                  </a:cubicBezTo>
                  <a:cubicBezTo>
                    <a:pt x="48" y="179"/>
                    <a:pt x="48" y="191"/>
                    <a:pt x="48" y="226"/>
                  </a:cubicBezTo>
                  <a:lnTo>
                    <a:pt x="95" y="167"/>
                  </a:lnTo>
                  <a:cubicBezTo>
                    <a:pt x="95" y="155"/>
                    <a:pt x="83" y="131"/>
                    <a:pt x="83" y="119"/>
                  </a:cubicBezTo>
                  <a:cubicBezTo>
                    <a:pt x="71" y="96"/>
                    <a:pt x="107" y="84"/>
                    <a:pt x="107" y="72"/>
                  </a:cubicBezTo>
                  <a:lnTo>
                    <a:pt x="60" y="36"/>
                  </a:lnTo>
                  <a:cubicBezTo>
                    <a:pt x="48" y="24"/>
                    <a:pt x="36" y="12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30"/>
            <p:cNvSpPr/>
            <p:nvPr/>
          </p:nvSpPr>
          <p:spPr>
            <a:xfrm>
              <a:off x="5395300" y="367587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48" y="1"/>
                  </a:moveTo>
                  <a:lnTo>
                    <a:pt x="1" y="36"/>
                  </a:lnTo>
                  <a:lnTo>
                    <a:pt x="60" y="60"/>
                  </a:lnTo>
                  <a:lnTo>
                    <a:pt x="84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30"/>
            <p:cNvSpPr/>
            <p:nvPr/>
          </p:nvSpPr>
          <p:spPr>
            <a:xfrm>
              <a:off x="5455425" y="4075325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13"/>
                    <a:pt x="13" y="37"/>
                    <a:pt x="25" y="60"/>
                  </a:cubicBezTo>
                  <a:cubicBezTo>
                    <a:pt x="36" y="37"/>
                    <a:pt x="60" y="25"/>
                    <a:pt x="72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30"/>
            <p:cNvSpPr/>
            <p:nvPr/>
          </p:nvSpPr>
          <p:spPr>
            <a:xfrm>
              <a:off x="5628675" y="371607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0" y="0"/>
                  </a:moveTo>
                  <a:lnTo>
                    <a:pt x="0" y="60"/>
                  </a:lnTo>
                  <a:lnTo>
                    <a:pt x="60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30"/>
            <p:cNvSpPr/>
            <p:nvPr/>
          </p:nvSpPr>
          <p:spPr>
            <a:xfrm>
              <a:off x="5626875" y="3817850"/>
              <a:ext cx="3300" cy="5100"/>
            </a:xfrm>
            <a:custGeom>
              <a:avLst/>
              <a:gdLst/>
              <a:ahLst/>
              <a:cxnLst/>
              <a:rect l="l" t="t" r="r" b="b"/>
              <a:pathLst>
                <a:path w="132" h="204" extrusionOk="0">
                  <a:moveTo>
                    <a:pt x="25" y="1"/>
                  </a:moveTo>
                  <a:lnTo>
                    <a:pt x="60" y="96"/>
                  </a:lnTo>
                  <a:lnTo>
                    <a:pt x="1" y="132"/>
                  </a:lnTo>
                  <a:cubicBezTo>
                    <a:pt x="1" y="156"/>
                    <a:pt x="13" y="180"/>
                    <a:pt x="13" y="203"/>
                  </a:cubicBezTo>
                  <a:lnTo>
                    <a:pt x="96" y="144"/>
                  </a:lnTo>
                  <a:lnTo>
                    <a:pt x="132" y="13"/>
                  </a:lnTo>
                  <a:lnTo>
                    <a:pt x="108" y="13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30"/>
            <p:cNvSpPr/>
            <p:nvPr/>
          </p:nvSpPr>
          <p:spPr>
            <a:xfrm>
              <a:off x="5534600" y="3721425"/>
              <a:ext cx="2425" cy="2400"/>
            </a:xfrm>
            <a:custGeom>
              <a:avLst/>
              <a:gdLst/>
              <a:ahLst/>
              <a:cxnLst/>
              <a:rect l="l" t="t" r="r" b="b"/>
              <a:pathLst>
                <a:path w="97" h="96" extrusionOk="0">
                  <a:moveTo>
                    <a:pt x="72" y="0"/>
                  </a:moveTo>
                  <a:lnTo>
                    <a:pt x="1" y="24"/>
                  </a:lnTo>
                  <a:cubicBezTo>
                    <a:pt x="1" y="24"/>
                    <a:pt x="1" y="36"/>
                    <a:pt x="1" y="60"/>
                  </a:cubicBezTo>
                  <a:lnTo>
                    <a:pt x="25" y="60"/>
                  </a:lnTo>
                  <a:cubicBezTo>
                    <a:pt x="25" y="72"/>
                    <a:pt x="25" y="84"/>
                    <a:pt x="25" y="96"/>
                  </a:cubicBezTo>
                  <a:lnTo>
                    <a:pt x="96" y="72"/>
                  </a:lnTo>
                  <a:cubicBezTo>
                    <a:pt x="96" y="48"/>
                    <a:pt x="84" y="24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30"/>
            <p:cNvSpPr/>
            <p:nvPr/>
          </p:nvSpPr>
          <p:spPr>
            <a:xfrm>
              <a:off x="5187850" y="3738100"/>
              <a:ext cx="1800" cy="6275"/>
            </a:xfrm>
            <a:custGeom>
              <a:avLst/>
              <a:gdLst/>
              <a:ahLst/>
              <a:cxnLst/>
              <a:rect l="l" t="t" r="r" b="b"/>
              <a:pathLst>
                <a:path w="72" h="251" extrusionOk="0">
                  <a:moveTo>
                    <a:pt x="71" y="0"/>
                  </a:moveTo>
                  <a:lnTo>
                    <a:pt x="0" y="83"/>
                  </a:lnTo>
                  <a:lnTo>
                    <a:pt x="0" y="250"/>
                  </a:lnTo>
                  <a:lnTo>
                    <a:pt x="71" y="15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30"/>
            <p:cNvSpPr/>
            <p:nvPr/>
          </p:nvSpPr>
          <p:spPr>
            <a:xfrm>
              <a:off x="5243500" y="3695525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131" y="0"/>
                  </a:moveTo>
                  <a:lnTo>
                    <a:pt x="1" y="72"/>
                  </a:lnTo>
                  <a:lnTo>
                    <a:pt x="12" y="120"/>
                  </a:lnTo>
                  <a:lnTo>
                    <a:pt x="84" y="84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30"/>
            <p:cNvSpPr/>
            <p:nvPr/>
          </p:nvSpPr>
          <p:spPr>
            <a:xfrm>
              <a:off x="5477750" y="3668150"/>
              <a:ext cx="13725" cy="10425"/>
            </a:xfrm>
            <a:custGeom>
              <a:avLst/>
              <a:gdLst/>
              <a:ahLst/>
              <a:cxnLst/>
              <a:rect l="l" t="t" r="r" b="b"/>
              <a:pathLst>
                <a:path w="549" h="417" extrusionOk="0">
                  <a:moveTo>
                    <a:pt x="25" y="0"/>
                  </a:moveTo>
                  <a:lnTo>
                    <a:pt x="25" y="24"/>
                  </a:lnTo>
                  <a:cubicBezTo>
                    <a:pt x="25" y="60"/>
                    <a:pt x="13" y="83"/>
                    <a:pt x="1" y="119"/>
                  </a:cubicBezTo>
                  <a:cubicBezTo>
                    <a:pt x="25" y="155"/>
                    <a:pt x="36" y="191"/>
                    <a:pt x="48" y="226"/>
                  </a:cubicBezTo>
                  <a:lnTo>
                    <a:pt x="96" y="322"/>
                  </a:lnTo>
                  <a:lnTo>
                    <a:pt x="203" y="417"/>
                  </a:lnTo>
                  <a:lnTo>
                    <a:pt x="429" y="345"/>
                  </a:lnTo>
                  <a:lnTo>
                    <a:pt x="465" y="369"/>
                  </a:lnTo>
                  <a:cubicBezTo>
                    <a:pt x="477" y="357"/>
                    <a:pt x="477" y="345"/>
                    <a:pt x="489" y="333"/>
                  </a:cubicBezTo>
                  <a:lnTo>
                    <a:pt x="548" y="322"/>
                  </a:lnTo>
                  <a:lnTo>
                    <a:pt x="525" y="274"/>
                  </a:lnTo>
                  <a:lnTo>
                    <a:pt x="525" y="214"/>
                  </a:lnTo>
                  <a:lnTo>
                    <a:pt x="477" y="203"/>
                  </a:lnTo>
                  <a:lnTo>
                    <a:pt x="406" y="203"/>
                  </a:lnTo>
                  <a:lnTo>
                    <a:pt x="275" y="155"/>
                  </a:lnTo>
                  <a:lnTo>
                    <a:pt x="203" y="179"/>
                  </a:lnTo>
                  <a:cubicBezTo>
                    <a:pt x="179" y="167"/>
                    <a:pt x="167" y="155"/>
                    <a:pt x="156" y="143"/>
                  </a:cubicBezTo>
                  <a:cubicBezTo>
                    <a:pt x="144" y="131"/>
                    <a:pt x="144" y="119"/>
                    <a:pt x="156" y="107"/>
                  </a:cubicBezTo>
                  <a:lnTo>
                    <a:pt x="96" y="83"/>
                  </a:lnTo>
                  <a:cubicBezTo>
                    <a:pt x="84" y="60"/>
                    <a:pt x="72" y="36"/>
                    <a:pt x="60" y="12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30"/>
            <p:cNvSpPr/>
            <p:nvPr/>
          </p:nvSpPr>
          <p:spPr>
            <a:xfrm>
              <a:off x="5383400" y="3957750"/>
              <a:ext cx="17875" cy="7775"/>
            </a:xfrm>
            <a:custGeom>
              <a:avLst/>
              <a:gdLst/>
              <a:ahLst/>
              <a:cxnLst/>
              <a:rect l="l" t="t" r="r" b="b"/>
              <a:pathLst>
                <a:path w="715" h="311" extrusionOk="0">
                  <a:moveTo>
                    <a:pt x="12" y="1"/>
                  </a:moveTo>
                  <a:lnTo>
                    <a:pt x="0" y="37"/>
                  </a:lnTo>
                  <a:lnTo>
                    <a:pt x="48" y="108"/>
                  </a:lnTo>
                  <a:lnTo>
                    <a:pt x="143" y="144"/>
                  </a:lnTo>
                  <a:lnTo>
                    <a:pt x="179" y="144"/>
                  </a:lnTo>
                  <a:lnTo>
                    <a:pt x="250" y="191"/>
                  </a:lnTo>
                  <a:lnTo>
                    <a:pt x="322" y="191"/>
                  </a:lnTo>
                  <a:cubicBezTo>
                    <a:pt x="322" y="203"/>
                    <a:pt x="334" y="227"/>
                    <a:pt x="334" y="239"/>
                  </a:cubicBezTo>
                  <a:lnTo>
                    <a:pt x="381" y="251"/>
                  </a:lnTo>
                  <a:cubicBezTo>
                    <a:pt x="393" y="251"/>
                    <a:pt x="393" y="239"/>
                    <a:pt x="405" y="239"/>
                  </a:cubicBezTo>
                  <a:lnTo>
                    <a:pt x="453" y="251"/>
                  </a:lnTo>
                  <a:lnTo>
                    <a:pt x="489" y="227"/>
                  </a:lnTo>
                  <a:lnTo>
                    <a:pt x="643" y="310"/>
                  </a:lnTo>
                  <a:lnTo>
                    <a:pt x="715" y="299"/>
                  </a:lnTo>
                  <a:lnTo>
                    <a:pt x="667" y="239"/>
                  </a:lnTo>
                  <a:lnTo>
                    <a:pt x="620" y="251"/>
                  </a:lnTo>
                  <a:lnTo>
                    <a:pt x="536" y="215"/>
                  </a:lnTo>
                  <a:lnTo>
                    <a:pt x="584" y="191"/>
                  </a:lnTo>
                  <a:lnTo>
                    <a:pt x="524" y="179"/>
                  </a:lnTo>
                  <a:lnTo>
                    <a:pt x="524" y="132"/>
                  </a:lnTo>
                  <a:cubicBezTo>
                    <a:pt x="536" y="108"/>
                    <a:pt x="548" y="96"/>
                    <a:pt x="560" y="72"/>
                  </a:cubicBezTo>
                  <a:lnTo>
                    <a:pt x="489" y="72"/>
                  </a:lnTo>
                  <a:lnTo>
                    <a:pt x="405" y="3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30"/>
            <p:cNvSpPr/>
            <p:nvPr/>
          </p:nvSpPr>
          <p:spPr>
            <a:xfrm>
              <a:off x="5190525" y="3733025"/>
              <a:ext cx="2400" cy="3900"/>
            </a:xfrm>
            <a:custGeom>
              <a:avLst/>
              <a:gdLst/>
              <a:ahLst/>
              <a:cxnLst/>
              <a:rect l="l" t="t" r="r" b="b"/>
              <a:pathLst>
                <a:path w="96" h="156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60"/>
                    <a:pt x="36" y="108"/>
                    <a:pt x="0" y="155"/>
                  </a:cubicBezTo>
                  <a:lnTo>
                    <a:pt x="72" y="120"/>
                  </a:lnTo>
                  <a:cubicBezTo>
                    <a:pt x="84" y="72"/>
                    <a:pt x="95" y="36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30"/>
            <p:cNvSpPr/>
            <p:nvPr/>
          </p:nvSpPr>
          <p:spPr>
            <a:xfrm>
              <a:off x="5383100" y="3680350"/>
              <a:ext cx="2700" cy="2100"/>
            </a:xfrm>
            <a:custGeom>
              <a:avLst/>
              <a:gdLst/>
              <a:ahLst/>
              <a:cxnLst/>
              <a:rect l="l" t="t" r="r" b="b"/>
              <a:pathLst>
                <a:path w="108" h="84" extrusionOk="0">
                  <a:moveTo>
                    <a:pt x="60" y="0"/>
                  </a:moveTo>
                  <a:lnTo>
                    <a:pt x="1" y="24"/>
                  </a:lnTo>
                  <a:cubicBezTo>
                    <a:pt x="1" y="36"/>
                    <a:pt x="12" y="60"/>
                    <a:pt x="24" y="72"/>
                  </a:cubicBezTo>
                  <a:lnTo>
                    <a:pt x="108" y="84"/>
                  </a:lnTo>
                  <a:cubicBezTo>
                    <a:pt x="84" y="60"/>
                    <a:pt x="72" y="24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30"/>
            <p:cNvSpPr/>
            <p:nvPr/>
          </p:nvSpPr>
          <p:spPr>
            <a:xfrm>
              <a:off x="5380125" y="3683625"/>
              <a:ext cx="1500" cy="3875"/>
            </a:xfrm>
            <a:custGeom>
              <a:avLst/>
              <a:gdLst/>
              <a:ahLst/>
              <a:cxnLst/>
              <a:rect l="l" t="t" r="r" b="b"/>
              <a:pathLst>
                <a:path w="60" h="155" extrusionOk="0">
                  <a:moveTo>
                    <a:pt x="36" y="0"/>
                  </a:moveTo>
                  <a:lnTo>
                    <a:pt x="0" y="119"/>
                  </a:lnTo>
                  <a:cubicBezTo>
                    <a:pt x="12" y="131"/>
                    <a:pt x="24" y="143"/>
                    <a:pt x="36" y="155"/>
                  </a:cubicBezTo>
                  <a:lnTo>
                    <a:pt x="60" y="72"/>
                  </a:lnTo>
                  <a:cubicBezTo>
                    <a:pt x="48" y="48"/>
                    <a:pt x="48" y="24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30"/>
            <p:cNvSpPr/>
            <p:nvPr/>
          </p:nvSpPr>
          <p:spPr>
            <a:xfrm>
              <a:off x="5472700" y="3669025"/>
              <a:ext cx="5975" cy="5700"/>
            </a:xfrm>
            <a:custGeom>
              <a:avLst/>
              <a:gdLst/>
              <a:ahLst/>
              <a:cxnLst/>
              <a:rect l="l" t="t" r="r" b="b"/>
              <a:pathLst>
                <a:path w="239" h="228" extrusionOk="0">
                  <a:moveTo>
                    <a:pt x="107" y="1"/>
                  </a:moveTo>
                  <a:cubicBezTo>
                    <a:pt x="107" y="1"/>
                    <a:pt x="107" y="13"/>
                    <a:pt x="107" y="13"/>
                  </a:cubicBezTo>
                  <a:cubicBezTo>
                    <a:pt x="107" y="25"/>
                    <a:pt x="96" y="37"/>
                    <a:pt x="84" y="60"/>
                  </a:cubicBezTo>
                  <a:lnTo>
                    <a:pt x="107" y="72"/>
                  </a:lnTo>
                  <a:cubicBezTo>
                    <a:pt x="107" y="84"/>
                    <a:pt x="107" y="84"/>
                    <a:pt x="107" y="96"/>
                  </a:cubicBezTo>
                  <a:lnTo>
                    <a:pt x="60" y="60"/>
                  </a:lnTo>
                  <a:lnTo>
                    <a:pt x="24" y="60"/>
                  </a:lnTo>
                  <a:cubicBezTo>
                    <a:pt x="24" y="72"/>
                    <a:pt x="12" y="84"/>
                    <a:pt x="0" y="96"/>
                  </a:cubicBezTo>
                  <a:lnTo>
                    <a:pt x="96" y="156"/>
                  </a:lnTo>
                  <a:lnTo>
                    <a:pt x="143" y="168"/>
                  </a:lnTo>
                  <a:lnTo>
                    <a:pt x="238" y="227"/>
                  </a:lnTo>
                  <a:lnTo>
                    <a:pt x="238" y="203"/>
                  </a:lnTo>
                  <a:lnTo>
                    <a:pt x="167" y="144"/>
                  </a:lnTo>
                  <a:cubicBezTo>
                    <a:pt x="167" y="96"/>
                    <a:pt x="179" y="48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30"/>
            <p:cNvSpPr/>
            <p:nvPr/>
          </p:nvSpPr>
          <p:spPr>
            <a:xfrm>
              <a:off x="3477500" y="2453100"/>
              <a:ext cx="140225" cy="56300"/>
            </a:xfrm>
            <a:custGeom>
              <a:avLst/>
              <a:gdLst/>
              <a:ahLst/>
              <a:cxnLst/>
              <a:rect l="l" t="t" r="r" b="b"/>
              <a:pathLst>
                <a:path w="5609" h="2252" extrusionOk="0">
                  <a:moveTo>
                    <a:pt x="4335" y="1"/>
                  </a:moveTo>
                  <a:lnTo>
                    <a:pt x="4239" y="49"/>
                  </a:lnTo>
                  <a:lnTo>
                    <a:pt x="4168" y="25"/>
                  </a:lnTo>
                  <a:lnTo>
                    <a:pt x="4108" y="96"/>
                  </a:lnTo>
                  <a:lnTo>
                    <a:pt x="4168" y="179"/>
                  </a:lnTo>
                  <a:cubicBezTo>
                    <a:pt x="4156" y="191"/>
                    <a:pt x="4144" y="215"/>
                    <a:pt x="4120" y="239"/>
                  </a:cubicBezTo>
                  <a:lnTo>
                    <a:pt x="4001" y="251"/>
                  </a:lnTo>
                  <a:lnTo>
                    <a:pt x="3882" y="299"/>
                  </a:lnTo>
                  <a:cubicBezTo>
                    <a:pt x="3882" y="275"/>
                    <a:pt x="3882" y="251"/>
                    <a:pt x="3870" y="227"/>
                  </a:cubicBezTo>
                  <a:lnTo>
                    <a:pt x="3799" y="203"/>
                  </a:lnTo>
                  <a:lnTo>
                    <a:pt x="3739" y="275"/>
                  </a:lnTo>
                  <a:lnTo>
                    <a:pt x="3668" y="382"/>
                  </a:lnTo>
                  <a:lnTo>
                    <a:pt x="3549" y="382"/>
                  </a:lnTo>
                  <a:lnTo>
                    <a:pt x="3418" y="251"/>
                  </a:lnTo>
                  <a:lnTo>
                    <a:pt x="3334" y="275"/>
                  </a:lnTo>
                  <a:lnTo>
                    <a:pt x="3287" y="263"/>
                  </a:lnTo>
                  <a:lnTo>
                    <a:pt x="3192" y="275"/>
                  </a:lnTo>
                  <a:lnTo>
                    <a:pt x="3156" y="406"/>
                  </a:lnTo>
                  <a:lnTo>
                    <a:pt x="3287" y="549"/>
                  </a:lnTo>
                  <a:cubicBezTo>
                    <a:pt x="3239" y="620"/>
                    <a:pt x="3204" y="691"/>
                    <a:pt x="3168" y="763"/>
                  </a:cubicBezTo>
                  <a:cubicBezTo>
                    <a:pt x="3180" y="703"/>
                    <a:pt x="3192" y="644"/>
                    <a:pt x="3204" y="584"/>
                  </a:cubicBezTo>
                  <a:lnTo>
                    <a:pt x="3073" y="465"/>
                  </a:lnTo>
                  <a:lnTo>
                    <a:pt x="3073" y="406"/>
                  </a:lnTo>
                  <a:lnTo>
                    <a:pt x="3013" y="370"/>
                  </a:lnTo>
                  <a:cubicBezTo>
                    <a:pt x="3013" y="346"/>
                    <a:pt x="3013" y="322"/>
                    <a:pt x="3025" y="287"/>
                  </a:cubicBezTo>
                  <a:lnTo>
                    <a:pt x="2894" y="251"/>
                  </a:lnTo>
                  <a:lnTo>
                    <a:pt x="2656" y="370"/>
                  </a:lnTo>
                  <a:cubicBezTo>
                    <a:pt x="2644" y="394"/>
                    <a:pt x="2632" y="430"/>
                    <a:pt x="2620" y="465"/>
                  </a:cubicBezTo>
                  <a:cubicBezTo>
                    <a:pt x="2644" y="477"/>
                    <a:pt x="2656" y="501"/>
                    <a:pt x="2680" y="525"/>
                  </a:cubicBezTo>
                  <a:lnTo>
                    <a:pt x="2572" y="644"/>
                  </a:lnTo>
                  <a:lnTo>
                    <a:pt x="2477" y="644"/>
                  </a:lnTo>
                  <a:cubicBezTo>
                    <a:pt x="2465" y="596"/>
                    <a:pt x="2465" y="560"/>
                    <a:pt x="2453" y="525"/>
                  </a:cubicBezTo>
                  <a:lnTo>
                    <a:pt x="2370" y="501"/>
                  </a:lnTo>
                  <a:lnTo>
                    <a:pt x="2334" y="334"/>
                  </a:lnTo>
                  <a:lnTo>
                    <a:pt x="2239" y="299"/>
                  </a:lnTo>
                  <a:lnTo>
                    <a:pt x="2096" y="394"/>
                  </a:lnTo>
                  <a:cubicBezTo>
                    <a:pt x="2108" y="453"/>
                    <a:pt x="2120" y="513"/>
                    <a:pt x="2132" y="584"/>
                  </a:cubicBezTo>
                  <a:lnTo>
                    <a:pt x="2203" y="632"/>
                  </a:lnTo>
                  <a:lnTo>
                    <a:pt x="2203" y="763"/>
                  </a:lnTo>
                  <a:lnTo>
                    <a:pt x="2132" y="834"/>
                  </a:lnTo>
                  <a:lnTo>
                    <a:pt x="2025" y="846"/>
                  </a:lnTo>
                  <a:cubicBezTo>
                    <a:pt x="2025" y="811"/>
                    <a:pt x="2013" y="775"/>
                    <a:pt x="2013" y="739"/>
                  </a:cubicBezTo>
                  <a:lnTo>
                    <a:pt x="1882" y="799"/>
                  </a:lnTo>
                  <a:cubicBezTo>
                    <a:pt x="1870" y="822"/>
                    <a:pt x="1858" y="858"/>
                    <a:pt x="1846" y="894"/>
                  </a:cubicBezTo>
                  <a:lnTo>
                    <a:pt x="1763" y="930"/>
                  </a:lnTo>
                  <a:lnTo>
                    <a:pt x="1763" y="1061"/>
                  </a:lnTo>
                  <a:cubicBezTo>
                    <a:pt x="1739" y="1025"/>
                    <a:pt x="1703" y="977"/>
                    <a:pt x="1668" y="941"/>
                  </a:cubicBezTo>
                  <a:lnTo>
                    <a:pt x="1584" y="941"/>
                  </a:lnTo>
                  <a:lnTo>
                    <a:pt x="1596" y="882"/>
                  </a:lnTo>
                  <a:lnTo>
                    <a:pt x="1680" y="799"/>
                  </a:lnTo>
                  <a:lnTo>
                    <a:pt x="1680" y="739"/>
                  </a:lnTo>
                  <a:lnTo>
                    <a:pt x="1537" y="739"/>
                  </a:lnTo>
                  <a:lnTo>
                    <a:pt x="1596" y="691"/>
                  </a:lnTo>
                  <a:cubicBezTo>
                    <a:pt x="1560" y="656"/>
                    <a:pt x="1537" y="632"/>
                    <a:pt x="1513" y="596"/>
                  </a:cubicBezTo>
                  <a:lnTo>
                    <a:pt x="1513" y="596"/>
                  </a:lnTo>
                  <a:lnTo>
                    <a:pt x="1608" y="632"/>
                  </a:lnTo>
                  <a:lnTo>
                    <a:pt x="1703" y="560"/>
                  </a:lnTo>
                  <a:lnTo>
                    <a:pt x="1668" y="513"/>
                  </a:lnTo>
                  <a:lnTo>
                    <a:pt x="1549" y="489"/>
                  </a:lnTo>
                  <a:lnTo>
                    <a:pt x="1644" y="430"/>
                  </a:lnTo>
                  <a:lnTo>
                    <a:pt x="1549" y="370"/>
                  </a:lnTo>
                  <a:lnTo>
                    <a:pt x="1477" y="406"/>
                  </a:lnTo>
                  <a:cubicBezTo>
                    <a:pt x="1465" y="394"/>
                    <a:pt x="1441" y="370"/>
                    <a:pt x="1418" y="346"/>
                  </a:cubicBezTo>
                  <a:lnTo>
                    <a:pt x="1251" y="310"/>
                  </a:lnTo>
                  <a:cubicBezTo>
                    <a:pt x="1251" y="287"/>
                    <a:pt x="1251" y="263"/>
                    <a:pt x="1251" y="239"/>
                  </a:cubicBezTo>
                  <a:lnTo>
                    <a:pt x="1179" y="168"/>
                  </a:lnTo>
                  <a:lnTo>
                    <a:pt x="1060" y="191"/>
                  </a:lnTo>
                  <a:lnTo>
                    <a:pt x="929" y="179"/>
                  </a:lnTo>
                  <a:lnTo>
                    <a:pt x="751" y="203"/>
                  </a:lnTo>
                  <a:lnTo>
                    <a:pt x="727" y="239"/>
                  </a:lnTo>
                  <a:lnTo>
                    <a:pt x="787" y="275"/>
                  </a:lnTo>
                  <a:lnTo>
                    <a:pt x="858" y="275"/>
                  </a:lnTo>
                  <a:cubicBezTo>
                    <a:pt x="870" y="263"/>
                    <a:pt x="870" y="251"/>
                    <a:pt x="870" y="239"/>
                  </a:cubicBezTo>
                  <a:lnTo>
                    <a:pt x="965" y="239"/>
                  </a:lnTo>
                  <a:lnTo>
                    <a:pt x="1037" y="263"/>
                  </a:lnTo>
                  <a:lnTo>
                    <a:pt x="1144" y="275"/>
                  </a:lnTo>
                  <a:lnTo>
                    <a:pt x="1096" y="322"/>
                  </a:lnTo>
                  <a:lnTo>
                    <a:pt x="977" y="299"/>
                  </a:lnTo>
                  <a:lnTo>
                    <a:pt x="870" y="310"/>
                  </a:lnTo>
                  <a:lnTo>
                    <a:pt x="882" y="334"/>
                  </a:lnTo>
                  <a:lnTo>
                    <a:pt x="1072" y="394"/>
                  </a:lnTo>
                  <a:lnTo>
                    <a:pt x="1191" y="477"/>
                  </a:lnTo>
                  <a:lnTo>
                    <a:pt x="1168" y="537"/>
                  </a:lnTo>
                  <a:lnTo>
                    <a:pt x="1108" y="549"/>
                  </a:lnTo>
                  <a:lnTo>
                    <a:pt x="1108" y="501"/>
                  </a:lnTo>
                  <a:lnTo>
                    <a:pt x="977" y="453"/>
                  </a:lnTo>
                  <a:lnTo>
                    <a:pt x="894" y="513"/>
                  </a:lnTo>
                  <a:lnTo>
                    <a:pt x="810" y="501"/>
                  </a:lnTo>
                  <a:lnTo>
                    <a:pt x="846" y="453"/>
                  </a:lnTo>
                  <a:lnTo>
                    <a:pt x="739" y="370"/>
                  </a:lnTo>
                  <a:lnTo>
                    <a:pt x="620" y="346"/>
                  </a:lnTo>
                  <a:lnTo>
                    <a:pt x="525" y="394"/>
                  </a:lnTo>
                  <a:lnTo>
                    <a:pt x="620" y="465"/>
                  </a:lnTo>
                  <a:lnTo>
                    <a:pt x="596" y="501"/>
                  </a:lnTo>
                  <a:lnTo>
                    <a:pt x="525" y="441"/>
                  </a:lnTo>
                  <a:lnTo>
                    <a:pt x="417" y="430"/>
                  </a:lnTo>
                  <a:cubicBezTo>
                    <a:pt x="406" y="441"/>
                    <a:pt x="394" y="465"/>
                    <a:pt x="394" y="477"/>
                  </a:cubicBezTo>
                  <a:lnTo>
                    <a:pt x="465" y="537"/>
                  </a:lnTo>
                  <a:lnTo>
                    <a:pt x="537" y="549"/>
                  </a:lnTo>
                  <a:lnTo>
                    <a:pt x="584" y="596"/>
                  </a:lnTo>
                  <a:lnTo>
                    <a:pt x="465" y="572"/>
                  </a:lnTo>
                  <a:lnTo>
                    <a:pt x="358" y="608"/>
                  </a:lnTo>
                  <a:lnTo>
                    <a:pt x="429" y="668"/>
                  </a:lnTo>
                  <a:lnTo>
                    <a:pt x="608" y="680"/>
                  </a:lnTo>
                  <a:lnTo>
                    <a:pt x="525" y="703"/>
                  </a:lnTo>
                  <a:lnTo>
                    <a:pt x="489" y="727"/>
                  </a:lnTo>
                  <a:lnTo>
                    <a:pt x="525" y="763"/>
                  </a:lnTo>
                  <a:cubicBezTo>
                    <a:pt x="513" y="775"/>
                    <a:pt x="501" y="775"/>
                    <a:pt x="489" y="775"/>
                  </a:cubicBezTo>
                  <a:lnTo>
                    <a:pt x="298" y="680"/>
                  </a:lnTo>
                  <a:lnTo>
                    <a:pt x="251" y="680"/>
                  </a:lnTo>
                  <a:lnTo>
                    <a:pt x="191" y="727"/>
                  </a:lnTo>
                  <a:lnTo>
                    <a:pt x="275" y="811"/>
                  </a:lnTo>
                  <a:cubicBezTo>
                    <a:pt x="286" y="834"/>
                    <a:pt x="310" y="846"/>
                    <a:pt x="322" y="870"/>
                  </a:cubicBezTo>
                  <a:cubicBezTo>
                    <a:pt x="310" y="870"/>
                    <a:pt x="298" y="882"/>
                    <a:pt x="286" y="882"/>
                  </a:cubicBezTo>
                  <a:lnTo>
                    <a:pt x="167" y="799"/>
                  </a:lnTo>
                  <a:lnTo>
                    <a:pt x="60" y="787"/>
                  </a:lnTo>
                  <a:lnTo>
                    <a:pt x="1" y="870"/>
                  </a:lnTo>
                  <a:lnTo>
                    <a:pt x="132" y="894"/>
                  </a:lnTo>
                  <a:lnTo>
                    <a:pt x="251" y="965"/>
                  </a:lnTo>
                  <a:lnTo>
                    <a:pt x="394" y="965"/>
                  </a:lnTo>
                  <a:lnTo>
                    <a:pt x="465" y="882"/>
                  </a:lnTo>
                  <a:lnTo>
                    <a:pt x="596" y="846"/>
                  </a:lnTo>
                  <a:lnTo>
                    <a:pt x="656" y="763"/>
                  </a:lnTo>
                  <a:lnTo>
                    <a:pt x="691" y="811"/>
                  </a:lnTo>
                  <a:lnTo>
                    <a:pt x="691" y="846"/>
                  </a:lnTo>
                  <a:lnTo>
                    <a:pt x="763" y="846"/>
                  </a:lnTo>
                  <a:lnTo>
                    <a:pt x="846" y="811"/>
                  </a:lnTo>
                  <a:cubicBezTo>
                    <a:pt x="858" y="834"/>
                    <a:pt x="858" y="858"/>
                    <a:pt x="870" y="882"/>
                  </a:cubicBezTo>
                  <a:lnTo>
                    <a:pt x="929" y="882"/>
                  </a:lnTo>
                  <a:lnTo>
                    <a:pt x="1025" y="822"/>
                  </a:lnTo>
                  <a:lnTo>
                    <a:pt x="1048" y="775"/>
                  </a:lnTo>
                  <a:lnTo>
                    <a:pt x="1072" y="858"/>
                  </a:lnTo>
                  <a:lnTo>
                    <a:pt x="1108" y="858"/>
                  </a:lnTo>
                  <a:lnTo>
                    <a:pt x="1227" y="787"/>
                  </a:lnTo>
                  <a:lnTo>
                    <a:pt x="1227" y="822"/>
                  </a:lnTo>
                  <a:cubicBezTo>
                    <a:pt x="1215" y="846"/>
                    <a:pt x="1203" y="858"/>
                    <a:pt x="1191" y="882"/>
                  </a:cubicBezTo>
                  <a:lnTo>
                    <a:pt x="1251" y="906"/>
                  </a:lnTo>
                  <a:lnTo>
                    <a:pt x="1334" y="858"/>
                  </a:lnTo>
                  <a:lnTo>
                    <a:pt x="1465" y="894"/>
                  </a:lnTo>
                  <a:lnTo>
                    <a:pt x="1394" y="918"/>
                  </a:lnTo>
                  <a:lnTo>
                    <a:pt x="1322" y="930"/>
                  </a:lnTo>
                  <a:lnTo>
                    <a:pt x="1239" y="977"/>
                  </a:lnTo>
                  <a:lnTo>
                    <a:pt x="1144" y="989"/>
                  </a:lnTo>
                  <a:lnTo>
                    <a:pt x="977" y="1049"/>
                  </a:lnTo>
                  <a:lnTo>
                    <a:pt x="965" y="1084"/>
                  </a:lnTo>
                  <a:lnTo>
                    <a:pt x="1179" y="1108"/>
                  </a:lnTo>
                  <a:lnTo>
                    <a:pt x="1299" y="1084"/>
                  </a:lnTo>
                  <a:lnTo>
                    <a:pt x="1334" y="1025"/>
                  </a:lnTo>
                  <a:lnTo>
                    <a:pt x="1406" y="1001"/>
                  </a:lnTo>
                  <a:lnTo>
                    <a:pt x="1406" y="1072"/>
                  </a:lnTo>
                  <a:lnTo>
                    <a:pt x="1346" y="1144"/>
                  </a:lnTo>
                  <a:lnTo>
                    <a:pt x="1120" y="1168"/>
                  </a:lnTo>
                  <a:lnTo>
                    <a:pt x="1048" y="1168"/>
                  </a:lnTo>
                  <a:lnTo>
                    <a:pt x="953" y="1239"/>
                  </a:lnTo>
                  <a:lnTo>
                    <a:pt x="906" y="1203"/>
                  </a:lnTo>
                  <a:lnTo>
                    <a:pt x="858" y="1180"/>
                  </a:lnTo>
                  <a:cubicBezTo>
                    <a:pt x="858" y="1168"/>
                    <a:pt x="858" y="1156"/>
                    <a:pt x="858" y="1144"/>
                  </a:cubicBezTo>
                  <a:lnTo>
                    <a:pt x="798" y="1132"/>
                  </a:lnTo>
                  <a:cubicBezTo>
                    <a:pt x="787" y="1144"/>
                    <a:pt x="787" y="1156"/>
                    <a:pt x="775" y="1156"/>
                  </a:cubicBezTo>
                  <a:lnTo>
                    <a:pt x="798" y="1192"/>
                  </a:lnTo>
                  <a:lnTo>
                    <a:pt x="703" y="1239"/>
                  </a:lnTo>
                  <a:lnTo>
                    <a:pt x="632" y="1215"/>
                  </a:lnTo>
                  <a:lnTo>
                    <a:pt x="525" y="1239"/>
                  </a:lnTo>
                  <a:lnTo>
                    <a:pt x="417" y="1275"/>
                  </a:lnTo>
                  <a:lnTo>
                    <a:pt x="298" y="1251"/>
                  </a:lnTo>
                  <a:lnTo>
                    <a:pt x="215" y="1287"/>
                  </a:lnTo>
                  <a:lnTo>
                    <a:pt x="144" y="1287"/>
                  </a:lnTo>
                  <a:lnTo>
                    <a:pt x="239" y="1370"/>
                  </a:lnTo>
                  <a:lnTo>
                    <a:pt x="298" y="1430"/>
                  </a:lnTo>
                  <a:lnTo>
                    <a:pt x="465" y="1430"/>
                  </a:lnTo>
                  <a:lnTo>
                    <a:pt x="465" y="1406"/>
                  </a:lnTo>
                  <a:lnTo>
                    <a:pt x="667" y="1430"/>
                  </a:lnTo>
                  <a:lnTo>
                    <a:pt x="906" y="1394"/>
                  </a:lnTo>
                  <a:lnTo>
                    <a:pt x="1037" y="1394"/>
                  </a:lnTo>
                  <a:cubicBezTo>
                    <a:pt x="1037" y="1406"/>
                    <a:pt x="1037" y="1418"/>
                    <a:pt x="1037" y="1430"/>
                  </a:cubicBezTo>
                  <a:lnTo>
                    <a:pt x="953" y="1477"/>
                  </a:lnTo>
                  <a:lnTo>
                    <a:pt x="953" y="1513"/>
                  </a:lnTo>
                  <a:lnTo>
                    <a:pt x="1072" y="1561"/>
                  </a:lnTo>
                  <a:lnTo>
                    <a:pt x="1108" y="1608"/>
                  </a:lnTo>
                  <a:lnTo>
                    <a:pt x="1179" y="1596"/>
                  </a:lnTo>
                  <a:lnTo>
                    <a:pt x="1334" y="1513"/>
                  </a:lnTo>
                  <a:lnTo>
                    <a:pt x="1334" y="1513"/>
                  </a:lnTo>
                  <a:lnTo>
                    <a:pt x="1310" y="1573"/>
                  </a:lnTo>
                  <a:lnTo>
                    <a:pt x="1203" y="1632"/>
                  </a:lnTo>
                  <a:lnTo>
                    <a:pt x="1144" y="1692"/>
                  </a:lnTo>
                  <a:lnTo>
                    <a:pt x="1239" y="1727"/>
                  </a:lnTo>
                  <a:lnTo>
                    <a:pt x="1406" y="1632"/>
                  </a:lnTo>
                  <a:lnTo>
                    <a:pt x="1537" y="1644"/>
                  </a:lnTo>
                  <a:lnTo>
                    <a:pt x="1572" y="1692"/>
                  </a:lnTo>
                  <a:lnTo>
                    <a:pt x="1489" y="1668"/>
                  </a:lnTo>
                  <a:lnTo>
                    <a:pt x="1370" y="1703"/>
                  </a:lnTo>
                  <a:lnTo>
                    <a:pt x="1287" y="1763"/>
                  </a:lnTo>
                  <a:lnTo>
                    <a:pt x="1168" y="1763"/>
                  </a:lnTo>
                  <a:lnTo>
                    <a:pt x="1168" y="1823"/>
                  </a:lnTo>
                  <a:lnTo>
                    <a:pt x="1120" y="1870"/>
                  </a:lnTo>
                  <a:lnTo>
                    <a:pt x="1048" y="1870"/>
                  </a:lnTo>
                  <a:lnTo>
                    <a:pt x="965" y="1906"/>
                  </a:lnTo>
                  <a:lnTo>
                    <a:pt x="929" y="1858"/>
                  </a:lnTo>
                  <a:lnTo>
                    <a:pt x="822" y="1823"/>
                  </a:lnTo>
                  <a:cubicBezTo>
                    <a:pt x="822" y="1834"/>
                    <a:pt x="822" y="1846"/>
                    <a:pt x="822" y="1858"/>
                  </a:cubicBezTo>
                  <a:lnTo>
                    <a:pt x="775" y="1858"/>
                  </a:lnTo>
                  <a:lnTo>
                    <a:pt x="810" y="1954"/>
                  </a:lnTo>
                  <a:lnTo>
                    <a:pt x="870" y="1965"/>
                  </a:lnTo>
                  <a:lnTo>
                    <a:pt x="822" y="1989"/>
                  </a:lnTo>
                  <a:lnTo>
                    <a:pt x="822" y="2132"/>
                  </a:lnTo>
                  <a:lnTo>
                    <a:pt x="977" y="2108"/>
                  </a:lnTo>
                  <a:lnTo>
                    <a:pt x="1013" y="2084"/>
                  </a:lnTo>
                  <a:lnTo>
                    <a:pt x="1108" y="2108"/>
                  </a:lnTo>
                  <a:lnTo>
                    <a:pt x="1322" y="2108"/>
                  </a:lnTo>
                  <a:lnTo>
                    <a:pt x="1465" y="2025"/>
                  </a:lnTo>
                  <a:lnTo>
                    <a:pt x="1596" y="2061"/>
                  </a:lnTo>
                  <a:lnTo>
                    <a:pt x="1691" y="2013"/>
                  </a:lnTo>
                  <a:cubicBezTo>
                    <a:pt x="1703" y="2025"/>
                    <a:pt x="1703" y="2037"/>
                    <a:pt x="1715" y="2061"/>
                  </a:cubicBezTo>
                  <a:lnTo>
                    <a:pt x="1799" y="2061"/>
                  </a:lnTo>
                  <a:lnTo>
                    <a:pt x="1918" y="2025"/>
                  </a:lnTo>
                  <a:lnTo>
                    <a:pt x="1918" y="2025"/>
                  </a:lnTo>
                  <a:cubicBezTo>
                    <a:pt x="1894" y="2037"/>
                    <a:pt x="1894" y="2073"/>
                    <a:pt x="1894" y="2096"/>
                  </a:cubicBezTo>
                  <a:lnTo>
                    <a:pt x="2049" y="2180"/>
                  </a:lnTo>
                  <a:lnTo>
                    <a:pt x="2144" y="2204"/>
                  </a:lnTo>
                  <a:lnTo>
                    <a:pt x="2239" y="2144"/>
                  </a:lnTo>
                  <a:lnTo>
                    <a:pt x="2358" y="2144"/>
                  </a:lnTo>
                  <a:lnTo>
                    <a:pt x="2572" y="2251"/>
                  </a:lnTo>
                  <a:lnTo>
                    <a:pt x="2834" y="2227"/>
                  </a:lnTo>
                  <a:lnTo>
                    <a:pt x="2930" y="2251"/>
                  </a:lnTo>
                  <a:lnTo>
                    <a:pt x="3096" y="2204"/>
                  </a:lnTo>
                  <a:cubicBezTo>
                    <a:pt x="3084" y="2168"/>
                    <a:pt x="3084" y="2144"/>
                    <a:pt x="3073" y="2108"/>
                  </a:cubicBezTo>
                  <a:cubicBezTo>
                    <a:pt x="3084" y="2096"/>
                    <a:pt x="3096" y="2084"/>
                    <a:pt x="3108" y="2073"/>
                  </a:cubicBezTo>
                  <a:lnTo>
                    <a:pt x="3144" y="2120"/>
                  </a:lnTo>
                  <a:lnTo>
                    <a:pt x="3287" y="2132"/>
                  </a:lnTo>
                  <a:lnTo>
                    <a:pt x="3418" y="2037"/>
                  </a:lnTo>
                  <a:lnTo>
                    <a:pt x="3418" y="1942"/>
                  </a:lnTo>
                  <a:cubicBezTo>
                    <a:pt x="3477" y="1942"/>
                    <a:pt x="3525" y="1930"/>
                    <a:pt x="3585" y="1918"/>
                  </a:cubicBezTo>
                  <a:lnTo>
                    <a:pt x="3585" y="1918"/>
                  </a:lnTo>
                  <a:lnTo>
                    <a:pt x="3525" y="1965"/>
                  </a:lnTo>
                  <a:lnTo>
                    <a:pt x="3573" y="2001"/>
                  </a:lnTo>
                  <a:lnTo>
                    <a:pt x="3620" y="1965"/>
                  </a:lnTo>
                  <a:lnTo>
                    <a:pt x="3715" y="1942"/>
                  </a:lnTo>
                  <a:lnTo>
                    <a:pt x="3823" y="1846"/>
                  </a:lnTo>
                  <a:lnTo>
                    <a:pt x="3882" y="1858"/>
                  </a:lnTo>
                  <a:lnTo>
                    <a:pt x="3930" y="1846"/>
                  </a:lnTo>
                  <a:lnTo>
                    <a:pt x="4037" y="1846"/>
                  </a:lnTo>
                  <a:lnTo>
                    <a:pt x="4037" y="1870"/>
                  </a:lnTo>
                  <a:lnTo>
                    <a:pt x="4085" y="1846"/>
                  </a:lnTo>
                  <a:lnTo>
                    <a:pt x="4335" y="1680"/>
                  </a:lnTo>
                  <a:cubicBezTo>
                    <a:pt x="4370" y="1656"/>
                    <a:pt x="4406" y="1620"/>
                    <a:pt x="4430" y="1584"/>
                  </a:cubicBezTo>
                  <a:lnTo>
                    <a:pt x="4739" y="1525"/>
                  </a:lnTo>
                  <a:lnTo>
                    <a:pt x="4799" y="1477"/>
                  </a:lnTo>
                  <a:lnTo>
                    <a:pt x="4775" y="1442"/>
                  </a:lnTo>
                  <a:lnTo>
                    <a:pt x="4787" y="1382"/>
                  </a:lnTo>
                  <a:lnTo>
                    <a:pt x="4847" y="1382"/>
                  </a:lnTo>
                  <a:cubicBezTo>
                    <a:pt x="4858" y="1406"/>
                    <a:pt x="4858" y="1430"/>
                    <a:pt x="4870" y="1442"/>
                  </a:cubicBezTo>
                  <a:lnTo>
                    <a:pt x="5037" y="1477"/>
                  </a:lnTo>
                  <a:lnTo>
                    <a:pt x="5120" y="1406"/>
                  </a:lnTo>
                  <a:lnTo>
                    <a:pt x="5132" y="1346"/>
                  </a:lnTo>
                  <a:lnTo>
                    <a:pt x="5097" y="1322"/>
                  </a:lnTo>
                  <a:cubicBezTo>
                    <a:pt x="5097" y="1311"/>
                    <a:pt x="5097" y="1287"/>
                    <a:pt x="5097" y="1275"/>
                  </a:cubicBezTo>
                  <a:lnTo>
                    <a:pt x="5168" y="1251"/>
                  </a:lnTo>
                  <a:lnTo>
                    <a:pt x="5109" y="1156"/>
                  </a:lnTo>
                  <a:lnTo>
                    <a:pt x="5156" y="1120"/>
                  </a:lnTo>
                  <a:lnTo>
                    <a:pt x="5275" y="1156"/>
                  </a:lnTo>
                  <a:lnTo>
                    <a:pt x="5299" y="1215"/>
                  </a:lnTo>
                  <a:lnTo>
                    <a:pt x="5394" y="1203"/>
                  </a:lnTo>
                  <a:lnTo>
                    <a:pt x="5466" y="1108"/>
                  </a:lnTo>
                  <a:lnTo>
                    <a:pt x="5418" y="1049"/>
                  </a:lnTo>
                  <a:lnTo>
                    <a:pt x="5311" y="977"/>
                  </a:lnTo>
                  <a:lnTo>
                    <a:pt x="5299" y="894"/>
                  </a:lnTo>
                  <a:lnTo>
                    <a:pt x="5359" y="846"/>
                  </a:lnTo>
                  <a:cubicBezTo>
                    <a:pt x="5359" y="822"/>
                    <a:pt x="5347" y="799"/>
                    <a:pt x="5347" y="775"/>
                  </a:cubicBezTo>
                  <a:lnTo>
                    <a:pt x="5454" y="739"/>
                  </a:lnTo>
                  <a:lnTo>
                    <a:pt x="5549" y="739"/>
                  </a:lnTo>
                  <a:cubicBezTo>
                    <a:pt x="5573" y="715"/>
                    <a:pt x="5597" y="691"/>
                    <a:pt x="5609" y="680"/>
                  </a:cubicBezTo>
                  <a:cubicBezTo>
                    <a:pt x="5573" y="656"/>
                    <a:pt x="5537" y="632"/>
                    <a:pt x="5501" y="620"/>
                  </a:cubicBezTo>
                  <a:lnTo>
                    <a:pt x="5251" y="620"/>
                  </a:lnTo>
                  <a:lnTo>
                    <a:pt x="5168" y="656"/>
                  </a:lnTo>
                  <a:lnTo>
                    <a:pt x="5228" y="584"/>
                  </a:lnTo>
                  <a:cubicBezTo>
                    <a:pt x="5228" y="560"/>
                    <a:pt x="5216" y="549"/>
                    <a:pt x="5216" y="525"/>
                  </a:cubicBezTo>
                  <a:lnTo>
                    <a:pt x="5061" y="525"/>
                  </a:lnTo>
                  <a:lnTo>
                    <a:pt x="5025" y="549"/>
                  </a:lnTo>
                  <a:cubicBezTo>
                    <a:pt x="5013" y="525"/>
                    <a:pt x="5001" y="501"/>
                    <a:pt x="4978" y="477"/>
                  </a:cubicBezTo>
                  <a:lnTo>
                    <a:pt x="5061" y="394"/>
                  </a:lnTo>
                  <a:lnTo>
                    <a:pt x="5156" y="370"/>
                  </a:lnTo>
                  <a:cubicBezTo>
                    <a:pt x="5144" y="334"/>
                    <a:pt x="5144" y="299"/>
                    <a:pt x="5132" y="275"/>
                  </a:cubicBezTo>
                  <a:lnTo>
                    <a:pt x="5061" y="251"/>
                  </a:lnTo>
                  <a:lnTo>
                    <a:pt x="4989" y="299"/>
                  </a:lnTo>
                  <a:lnTo>
                    <a:pt x="4882" y="275"/>
                  </a:lnTo>
                  <a:lnTo>
                    <a:pt x="4823" y="203"/>
                  </a:lnTo>
                  <a:lnTo>
                    <a:pt x="4942" y="168"/>
                  </a:lnTo>
                  <a:lnTo>
                    <a:pt x="4942" y="96"/>
                  </a:lnTo>
                  <a:lnTo>
                    <a:pt x="5001" y="72"/>
                  </a:lnTo>
                  <a:lnTo>
                    <a:pt x="5120" y="37"/>
                  </a:lnTo>
                  <a:lnTo>
                    <a:pt x="4989" y="13"/>
                  </a:lnTo>
                  <a:lnTo>
                    <a:pt x="4882" y="37"/>
                  </a:lnTo>
                  <a:lnTo>
                    <a:pt x="4692" y="168"/>
                  </a:lnTo>
                  <a:cubicBezTo>
                    <a:pt x="4680" y="191"/>
                    <a:pt x="4668" y="215"/>
                    <a:pt x="4656" y="239"/>
                  </a:cubicBezTo>
                  <a:lnTo>
                    <a:pt x="4585" y="251"/>
                  </a:lnTo>
                  <a:lnTo>
                    <a:pt x="4501" y="168"/>
                  </a:lnTo>
                  <a:lnTo>
                    <a:pt x="4549" y="120"/>
                  </a:lnTo>
                  <a:lnTo>
                    <a:pt x="4489" y="84"/>
                  </a:lnTo>
                  <a:cubicBezTo>
                    <a:pt x="4477" y="60"/>
                    <a:pt x="4466" y="37"/>
                    <a:pt x="4454" y="13"/>
                  </a:cubicBezTo>
                  <a:lnTo>
                    <a:pt x="43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30"/>
            <p:cNvSpPr/>
            <p:nvPr/>
          </p:nvSpPr>
          <p:spPr>
            <a:xfrm>
              <a:off x="3528700" y="2509375"/>
              <a:ext cx="3000" cy="3300"/>
            </a:xfrm>
            <a:custGeom>
              <a:avLst/>
              <a:gdLst/>
              <a:ahLst/>
              <a:cxnLst/>
              <a:rect l="l" t="t" r="r" b="b"/>
              <a:pathLst>
                <a:path w="120" h="132" extrusionOk="0">
                  <a:moveTo>
                    <a:pt x="96" y="0"/>
                  </a:moveTo>
                  <a:lnTo>
                    <a:pt x="24" y="24"/>
                  </a:lnTo>
                  <a:lnTo>
                    <a:pt x="1" y="84"/>
                  </a:lnTo>
                  <a:lnTo>
                    <a:pt x="48" y="131"/>
                  </a:lnTo>
                  <a:lnTo>
                    <a:pt x="120" y="8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30"/>
            <p:cNvSpPr/>
            <p:nvPr/>
          </p:nvSpPr>
          <p:spPr>
            <a:xfrm>
              <a:off x="2931000" y="3174625"/>
              <a:ext cx="4200" cy="2100"/>
            </a:xfrm>
            <a:custGeom>
              <a:avLst/>
              <a:gdLst/>
              <a:ahLst/>
              <a:cxnLst/>
              <a:rect l="l" t="t" r="r" b="b"/>
              <a:pathLst>
                <a:path w="168" h="84" extrusionOk="0">
                  <a:moveTo>
                    <a:pt x="108" y="1"/>
                  </a:moveTo>
                  <a:lnTo>
                    <a:pt x="1" y="84"/>
                  </a:lnTo>
                  <a:lnTo>
                    <a:pt x="168" y="36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30"/>
            <p:cNvSpPr/>
            <p:nvPr/>
          </p:nvSpPr>
          <p:spPr>
            <a:xfrm>
              <a:off x="2969700" y="3166900"/>
              <a:ext cx="3000" cy="3275"/>
            </a:xfrm>
            <a:custGeom>
              <a:avLst/>
              <a:gdLst/>
              <a:ahLst/>
              <a:cxnLst/>
              <a:rect l="l" t="t" r="r" b="b"/>
              <a:pathLst>
                <a:path w="120" h="131" extrusionOk="0">
                  <a:moveTo>
                    <a:pt x="72" y="0"/>
                  </a:moveTo>
                  <a:lnTo>
                    <a:pt x="1" y="95"/>
                  </a:lnTo>
                  <a:lnTo>
                    <a:pt x="108" y="131"/>
                  </a:lnTo>
                  <a:cubicBezTo>
                    <a:pt x="108" y="107"/>
                    <a:pt x="120" y="83"/>
                    <a:pt x="120" y="6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30"/>
            <p:cNvSpPr/>
            <p:nvPr/>
          </p:nvSpPr>
          <p:spPr>
            <a:xfrm>
              <a:off x="2956900" y="3172850"/>
              <a:ext cx="4800" cy="2700"/>
            </a:xfrm>
            <a:custGeom>
              <a:avLst/>
              <a:gdLst/>
              <a:ahLst/>
              <a:cxnLst/>
              <a:rect l="l" t="t" r="r" b="b"/>
              <a:pathLst>
                <a:path w="192" h="108" extrusionOk="0">
                  <a:moveTo>
                    <a:pt x="72" y="0"/>
                  </a:moveTo>
                  <a:lnTo>
                    <a:pt x="1" y="60"/>
                  </a:lnTo>
                  <a:lnTo>
                    <a:pt x="72" y="107"/>
                  </a:lnTo>
                  <a:lnTo>
                    <a:pt x="191" y="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30"/>
            <p:cNvSpPr/>
            <p:nvPr/>
          </p:nvSpPr>
          <p:spPr>
            <a:xfrm>
              <a:off x="2970600" y="3173150"/>
              <a:ext cx="4775" cy="2400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0" y="0"/>
                  </a:moveTo>
                  <a:cubicBezTo>
                    <a:pt x="0" y="24"/>
                    <a:pt x="12" y="48"/>
                    <a:pt x="12" y="71"/>
                  </a:cubicBezTo>
                  <a:lnTo>
                    <a:pt x="72" y="95"/>
                  </a:lnTo>
                  <a:lnTo>
                    <a:pt x="191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30"/>
            <p:cNvSpPr/>
            <p:nvPr/>
          </p:nvSpPr>
          <p:spPr>
            <a:xfrm>
              <a:off x="2950950" y="3165400"/>
              <a:ext cx="5675" cy="4200"/>
            </a:xfrm>
            <a:custGeom>
              <a:avLst/>
              <a:gdLst/>
              <a:ahLst/>
              <a:cxnLst/>
              <a:rect l="l" t="t" r="r" b="b"/>
              <a:pathLst>
                <a:path w="227" h="168" extrusionOk="0">
                  <a:moveTo>
                    <a:pt x="227" y="0"/>
                  </a:moveTo>
                  <a:lnTo>
                    <a:pt x="84" y="36"/>
                  </a:lnTo>
                  <a:lnTo>
                    <a:pt x="1" y="96"/>
                  </a:lnTo>
                  <a:lnTo>
                    <a:pt x="24" y="131"/>
                  </a:lnTo>
                  <a:lnTo>
                    <a:pt x="167" y="167"/>
                  </a:lnTo>
                  <a:cubicBezTo>
                    <a:pt x="167" y="143"/>
                    <a:pt x="155" y="120"/>
                    <a:pt x="155" y="84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30"/>
            <p:cNvSpPr/>
            <p:nvPr/>
          </p:nvSpPr>
          <p:spPr>
            <a:xfrm>
              <a:off x="2921175" y="3174325"/>
              <a:ext cx="6000" cy="2125"/>
            </a:xfrm>
            <a:custGeom>
              <a:avLst/>
              <a:gdLst/>
              <a:ahLst/>
              <a:cxnLst/>
              <a:rect l="l" t="t" r="r" b="b"/>
              <a:pathLst>
                <a:path w="240" h="85" extrusionOk="0">
                  <a:moveTo>
                    <a:pt x="84" y="1"/>
                  </a:moveTo>
                  <a:lnTo>
                    <a:pt x="1" y="84"/>
                  </a:lnTo>
                  <a:lnTo>
                    <a:pt x="203" y="3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30"/>
            <p:cNvSpPr/>
            <p:nvPr/>
          </p:nvSpPr>
          <p:spPr>
            <a:xfrm>
              <a:off x="2897075" y="3171650"/>
              <a:ext cx="24125" cy="10150"/>
            </a:xfrm>
            <a:custGeom>
              <a:avLst/>
              <a:gdLst/>
              <a:ahLst/>
              <a:cxnLst/>
              <a:rect l="l" t="t" r="r" b="b"/>
              <a:pathLst>
                <a:path w="965" h="406" extrusionOk="0">
                  <a:moveTo>
                    <a:pt x="739" y="1"/>
                  </a:moveTo>
                  <a:lnTo>
                    <a:pt x="524" y="72"/>
                  </a:lnTo>
                  <a:lnTo>
                    <a:pt x="120" y="131"/>
                  </a:lnTo>
                  <a:cubicBezTo>
                    <a:pt x="108" y="155"/>
                    <a:pt x="96" y="179"/>
                    <a:pt x="84" y="203"/>
                  </a:cubicBezTo>
                  <a:lnTo>
                    <a:pt x="1" y="251"/>
                  </a:lnTo>
                  <a:cubicBezTo>
                    <a:pt x="12" y="274"/>
                    <a:pt x="12" y="286"/>
                    <a:pt x="24" y="298"/>
                  </a:cubicBezTo>
                  <a:cubicBezTo>
                    <a:pt x="36" y="322"/>
                    <a:pt x="24" y="334"/>
                    <a:pt x="24" y="346"/>
                  </a:cubicBezTo>
                  <a:lnTo>
                    <a:pt x="84" y="405"/>
                  </a:lnTo>
                  <a:lnTo>
                    <a:pt x="346" y="358"/>
                  </a:lnTo>
                  <a:lnTo>
                    <a:pt x="417" y="358"/>
                  </a:lnTo>
                  <a:lnTo>
                    <a:pt x="596" y="286"/>
                  </a:lnTo>
                  <a:lnTo>
                    <a:pt x="679" y="298"/>
                  </a:lnTo>
                  <a:cubicBezTo>
                    <a:pt x="739" y="262"/>
                    <a:pt x="786" y="227"/>
                    <a:pt x="846" y="191"/>
                  </a:cubicBezTo>
                  <a:lnTo>
                    <a:pt x="965" y="48"/>
                  </a:lnTo>
                  <a:lnTo>
                    <a:pt x="858" y="48"/>
                  </a:lnTo>
                  <a:cubicBezTo>
                    <a:pt x="834" y="36"/>
                    <a:pt x="822" y="12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30"/>
            <p:cNvSpPr/>
            <p:nvPr/>
          </p:nvSpPr>
          <p:spPr>
            <a:xfrm>
              <a:off x="2878625" y="3182375"/>
              <a:ext cx="4775" cy="1800"/>
            </a:xfrm>
            <a:custGeom>
              <a:avLst/>
              <a:gdLst/>
              <a:ahLst/>
              <a:cxnLst/>
              <a:rect l="l" t="t" r="r" b="b"/>
              <a:pathLst>
                <a:path w="191" h="72" extrusionOk="0">
                  <a:moveTo>
                    <a:pt x="36" y="0"/>
                  </a:moveTo>
                  <a:lnTo>
                    <a:pt x="0" y="24"/>
                  </a:lnTo>
                  <a:lnTo>
                    <a:pt x="60" y="72"/>
                  </a:lnTo>
                  <a:lnTo>
                    <a:pt x="131" y="72"/>
                  </a:lnTo>
                  <a:lnTo>
                    <a:pt x="191" y="12"/>
                  </a:lnTo>
                  <a:lnTo>
                    <a:pt x="108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30"/>
            <p:cNvSpPr/>
            <p:nvPr/>
          </p:nvSpPr>
          <p:spPr>
            <a:xfrm>
              <a:off x="2799450" y="3170450"/>
              <a:ext cx="84850" cy="31000"/>
            </a:xfrm>
            <a:custGeom>
              <a:avLst/>
              <a:gdLst/>
              <a:ahLst/>
              <a:cxnLst/>
              <a:rect l="l" t="t" r="r" b="b"/>
              <a:pathLst>
                <a:path w="3394" h="1240" extrusionOk="0">
                  <a:moveTo>
                    <a:pt x="2465" y="1"/>
                  </a:moveTo>
                  <a:lnTo>
                    <a:pt x="2358" y="25"/>
                  </a:lnTo>
                  <a:lnTo>
                    <a:pt x="2322" y="49"/>
                  </a:lnTo>
                  <a:lnTo>
                    <a:pt x="2239" y="25"/>
                  </a:lnTo>
                  <a:lnTo>
                    <a:pt x="1762" y="60"/>
                  </a:lnTo>
                  <a:lnTo>
                    <a:pt x="1715" y="96"/>
                  </a:lnTo>
                  <a:lnTo>
                    <a:pt x="1608" y="96"/>
                  </a:lnTo>
                  <a:lnTo>
                    <a:pt x="1441" y="156"/>
                  </a:lnTo>
                  <a:lnTo>
                    <a:pt x="1393" y="251"/>
                  </a:lnTo>
                  <a:lnTo>
                    <a:pt x="1298" y="251"/>
                  </a:lnTo>
                  <a:lnTo>
                    <a:pt x="1203" y="287"/>
                  </a:lnTo>
                  <a:lnTo>
                    <a:pt x="1096" y="239"/>
                  </a:lnTo>
                  <a:lnTo>
                    <a:pt x="858" y="275"/>
                  </a:lnTo>
                  <a:lnTo>
                    <a:pt x="798" y="322"/>
                  </a:lnTo>
                  <a:lnTo>
                    <a:pt x="691" y="322"/>
                  </a:lnTo>
                  <a:lnTo>
                    <a:pt x="477" y="370"/>
                  </a:lnTo>
                  <a:cubicBezTo>
                    <a:pt x="477" y="382"/>
                    <a:pt x="465" y="406"/>
                    <a:pt x="465" y="418"/>
                  </a:cubicBezTo>
                  <a:cubicBezTo>
                    <a:pt x="453" y="441"/>
                    <a:pt x="584" y="441"/>
                    <a:pt x="584" y="441"/>
                  </a:cubicBezTo>
                  <a:lnTo>
                    <a:pt x="893" y="441"/>
                  </a:lnTo>
                  <a:cubicBezTo>
                    <a:pt x="893" y="453"/>
                    <a:pt x="881" y="465"/>
                    <a:pt x="869" y="489"/>
                  </a:cubicBezTo>
                  <a:lnTo>
                    <a:pt x="929" y="537"/>
                  </a:lnTo>
                  <a:lnTo>
                    <a:pt x="917" y="644"/>
                  </a:lnTo>
                  <a:lnTo>
                    <a:pt x="977" y="703"/>
                  </a:lnTo>
                  <a:lnTo>
                    <a:pt x="1084" y="703"/>
                  </a:lnTo>
                  <a:lnTo>
                    <a:pt x="1227" y="751"/>
                  </a:lnTo>
                  <a:cubicBezTo>
                    <a:pt x="1227" y="775"/>
                    <a:pt x="1215" y="787"/>
                    <a:pt x="1215" y="811"/>
                  </a:cubicBezTo>
                  <a:lnTo>
                    <a:pt x="989" y="858"/>
                  </a:lnTo>
                  <a:lnTo>
                    <a:pt x="953" y="894"/>
                  </a:lnTo>
                  <a:lnTo>
                    <a:pt x="846" y="894"/>
                  </a:lnTo>
                  <a:lnTo>
                    <a:pt x="727" y="930"/>
                  </a:lnTo>
                  <a:lnTo>
                    <a:pt x="596" y="930"/>
                  </a:lnTo>
                  <a:lnTo>
                    <a:pt x="477" y="1001"/>
                  </a:lnTo>
                  <a:lnTo>
                    <a:pt x="453" y="965"/>
                  </a:lnTo>
                  <a:lnTo>
                    <a:pt x="405" y="965"/>
                  </a:lnTo>
                  <a:lnTo>
                    <a:pt x="250" y="1037"/>
                  </a:lnTo>
                  <a:lnTo>
                    <a:pt x="143" y="989"/>
                  </a:lnTo>
                  <a:lnTo>
                    <a:pt x="36" y="1061"/>
                  </a:lnTo>
                  <a:cubicBezTo>
                    <a:pt x="24" y="1084"/>
                    <a:pt x="12" y="1108"/>
                    <a:pt x="0" y="1120"/>
                  </a:cubicBezTo>
                  <a:lnTo>
                    <a:pt x="60" y="1180"/>
                  </a:lnTo>
                  <a:lnTo>
                    <a:pt x="191" y="1156"/>
                  </a:lnTo>
                  <a:lnTo>
                    <a:pt x="357" y="1239"/>
                  </a:lnTo>
                  <a:lnTo>
                    <a:pt x="417" y="1239"/>
                  </a:lnTo>
                  <a:lnTo>
                    <a:pt x="417" y="1168"/>
                  </a:lnTo>
                  <a:cubicBezTo>
                    <a:pt x="417" y="1144"/>
                    <a:pt x="453" y="1132"/>
                    <a:pt x="465" y="1120"/>
                  </a:cubicBezTo>
                  <a:lnTo>
                    <a:pt x="715" y="1061"/>
                  </a:lnTo>
                  <a:lnTo>
                    <a:pt x="822" y="1072"/>
                  </a:lnTo>
                  <a:lnTo>
                    <a:pt x="1119" y="1013"/>
                  </a:lnTo>
                  <a:lnTo>
                    <a:pt x="1167" y="965"/>
                  </a:lnTo>
                  <a:lnTo>
                    <a:pt x="1262" y="977"/>
                  </a:lnTo>
                  <a:lnTo>
                    <a:pt x="1346" y="965"/>
                  </a:lnTo>
                  <a:lnTo>
                    <a:pt x="1405" y="953"/>
                  </a:lnTo>
                  <a:lnTo>
                    <a:pt x="1489" y="1037"/>
                  </a:lnTo>
                  <a:cubicBezTo>
                    <a:pt x="1489" y="1061"/>
                    <a:pt x="1477" y="1084"/>
                    <a:pt x="1465" y="1108"/>
                  </a:cubicBezTo>
                  <a:lnTo>
                    <a:pt x="1572" y="1108"/>
                  </a:lnTo>
                  <a:lnTo>
                    <a:pt x="1620" y="1132"/>
                  </a:lnTo>
                  <a:lnTo>
                    <a:pt x="1691" y="1144"/>
                  </a:lnTo>
                  <a:cubicBezTo>
                    <a:pt x="1703" y="1108"/>
                    <a:pt x="1715" y="1061"/>
                    <a:pt x="1727" y="1013"/>
                  </a:cubicBezTo>
                  <a:cubicBezTo>
                    <a:pt x="1739" y="965"/>
                    <a:pt x="1798" y="906"/>
                    <a:pt x="1834" y="858"/>
                  </a:cubicBezTo>
                  <a:lnTo>
                    <a:pt x="1798" y="822"/>
                  </a:lnTo>
                  <a:cubicBezTo>
                    <a:pt x="1810" y="799"/>
                    <a:pt x="1822" y="775"/>
                    <a:pt x="1834" y="751"/>
                  </a:cubicBezTo>
                  <a:lnTo>
                    <a:pt x="1905" y="775"/>
                  </a:lnTo>
                  <a:lnTo>
                    <a:pt x="1989" y="763"/>
                  </a:lnTo>
                  <a:lnTo>
                    <a:pt x="2024" y="668"/>
                  </a:lnTo>
                  <a:lnTo>
                    <a:pt x="2108" y="680"/>
                  </a:lnTo>
                  <a:lnTo>
                    <a:pt x="2143" y="751"/>
                  </a:lnTo>
                  <a:lnTo>
                    <a:pt x="2215" y="763"/>
                  </a:lnTo>
                  <a:cubicBezTo>
                    <a:pt x="2251" y="751"/>
                    <a:pt x="2298" y="727"/>
                    <a:pt x="2346" y="703"/>
                  </a:cubicBezTo>
                  <a:lnTo>
                    <a:pt x="2465" y="572"/>
                  </a:lnTo>
                  <a:lnTo>
                    <a:pt x="2620" y="513"/>
                  </a:lnTo>
                  <a:lnTo>
                    <a:pt x="2786" y="501"/>
                  </a:lnTo>
                  <a:lnTo>
                    <a:pt x="2894" y="441"/>
                  </a:lnTo>
                  <a:lnTo>
                    <a:pt x="2977" y="477"/>
                  </a:lnTo>
                  <a:lnTo>
                    <a:pt x="3108" y="453"/>
                  </a:lnTo>
                  <a:lnTo>
                    <a:pt x="3263" y="453"/>
                  </a:lnTo>
                  <a:cubicBezTo>
                    <a:pt x="3263" y="430"/>
                    <a:pt x="3275" y="406"/>
                    <a:pt x="3286" y="382"/>
                  </a:cubicBezTo>
                  <a:lnTo>
                    <a:pt x="3346" y="358"/>
                  </a:lnTo>
                  <a:lnTo>
                    <a:pt x="3394" y="287"/>
                  </a:lnTo>
                  <a:lnTo>
                    <a:pt x="3334" y="239"/>
                  </a:lnTo>
                  <a:lnTo>
                    <a:pt x="3084" y="191"/>
                  </a:lnTo>
                  <a:lnTo>
                    <a:pt x="3001" y="215"/>
                  </a:lnTo>
                  <a:lnTo>
                    <a:pt x="2858" y="215"/>
                  </a:lnTo>
                  <a:lnTo>
                    <a:pt x="2763" y="239"/>
                  </a:lnTo>
                  <a:lnTo>
                    <a:pt x="2620" y="215"/>
                  </a:lnTo>
                  <a:lnTo>
                    <a:pt x="2453" y="179"/>
                  </a:lnTo>
                  <a:lnTo>
                    <a:pt x="2346" y="203"/>
                  </a:lnTo>
                  <a:lnTo>
                    <a:pt x="2417" y="168"/>
                  </a:lnTo>
                  <a:lnTo>
                    <a:pt x="2572" y="168"/>
                  </a:lnTo>
                  <a:lnTo>
                    <a:pt x="2810" y="132"/>
                  </a:lnTo>
                  <a:lnTo>
                    <a:pt x="2905" y="84"/>
                  </a:lnTo>
                  <a:lnTo>
                    <a:pt x="2822" y="60"/>
                  </a:lnTo>
                  <a:lnTo>
                    <a:pt x="2763" y="84"/>
                  </a:lnTo>
                  <a:lnTo>
                    <a:pt x="2584" y="96"/>
                  </a:lnTo>
                  <a:lnTo>
                    <a:pt x="24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30"/>
            <p:cNvSpPr/>
            <p:nvPr/>
          </p:nvSpPr>
          <p:spPr>
            <a:xfrm>
              <a:off x="3307850" y="2086100"/>
              <a:ext cx="7750" cy="7475"/>
            </a:xfrm>
            <a:custGeom>
              <a:avLst/>
              <a:gdLst/>
              <a:ahLst/>
              <a:cxnLst/>
              <a:rect l="l" t="t" r="r" b="b"/>
              <a:pathLst>
                <a:path w="310" h="299" extrusionOk="0">
                  <a:moveTo>
                    <a:pt x="84" y="1"/>
                  </a:moveTo>
                  <a:lnTo>
                    <a:pt x="0" y="36"/>
                  </a:lnTo>
                  <a:lnTo>
                    <a:pt x="0" y="108"/>
                  </a:lnTo>
                  <a:cubicBezTo>
                    <a:pt x="0" y="131"/>
                    <a:pt x="24" y="143"/>
                    <a:pt x="36" y="155"/>
                  </a:cubicBezTo>
                  <a:cubicBezTo>
                    <a:pt x="48" y="167"/>
                    <a:pt x="36" y="215"/>
                    <a:pt x="24" y="239"/>
                  </a:cubicBezTo>
                  <a:lnTo>
                    <a:pt x="238" y="298"/>
                  </a:lnTo>
                  <a:lnTo>
                    <a:pt x="310" y="251"/>
                  </a:lnTo>
                  <a:cubicBezTo>
                    <a:pt x="298" y="191"/>
                    <a:pt x="286" y="131"/>
                    <a:pt x="274" y="72"/>
                  </a:cubicBezTo>
                  <a:lnTo>
                    <a:pt x="179" y="1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30"/>
            <p:cNvSpPr/>
            <p:nvPr/>
          </p:nvSpPr>
          <p:spPr>
            <a:xfrm>
              <a:off x="3303975" y="2078350"/>
              <a:ext cx="9550" cy="6000"/>
            </a:xfrm>
            <a:custGeom>
              <a:avLst/>
              <a:gdLst/>
              <a:ahLst/>
              <a:cxnLst/>
              <a:rect l="l" t="t" r="r" b="b"/>
              <a:pathLst>
                <a:path w="382" h="240" extrusionOk="0">
                  <a:moveTo>
                    <a:pt x="179" y="1"/>
                  </a:moveTo>
                  <a:lnTo>
                    <a:pt x="60" y="25"/>
                  </a:lnTo>
                  <a:lnTo>
                    <a:pt x="0" y="120"/>
                  </a:lnTo>
                  <a:cubicBezTo>
                    <a:pt x="0" y="132"/>
                    <a:pt x="12" y="156"/>
                    <a:pt x="12" y="168"/>
                  </a:cubicBezTo>
                  <a:lnTo>
                    <a:pt x="108" y="239"/>
                  </a:lnTo>
                  <a:lnTo>
                    <a:pt x="155" y="239"/>
                  </a:lnTo>
                  <a:lnTo>
                    <a:pt x="346" y="215"/>
                  </a:lnTo>
                  <a:cubicBezTo>
                    <a:pt x="358" y="203"/>
                    <a:pt x="369" y="180"/>
                    <a:pt x="381" y="168"/>
                  </a:cubicBezTo>
                  <a:lnTo>
                    <a:pt x="358" y="96"/>
                  </a:lnTo>
                  <a:lnTo>
                    <a:pt x="262" y="72"/>
                  </a:lnTo>
                  <a:lnTo>
                    <a:pt x="250" y="13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30"/>
            <p:cNvSpPr/>
            <p:nvPr/>
          </p:nvSpPr>
          <p:spPr>
            <a:xfrm>
              <a:off x="3309025" y="2043525"/>
              <a:ext cx="8950" cy="4200"/>
            </a:xfrm>
            <a:custGeom>
              <a:avLst/>
              <a:gdLst/>
              <a:ahLst/>
              <a:cxnLst/>
              <a:rect l="l" t="t" r="r" b="b"/>
              <a:pathLst>
                <a:path w="358" h="168" extrusionOk="0">
                  <a:moveTo>
                    <a:pt x="96" y="1"/>
                  </a:moveTo>
                  <a:lnTo>
                    <a:pt x="13" y="60"/>
                  </a:lnTo>
                  <a:cubicBezTo>
                    <a:pt x="1" y="72"/>
                    <a:pt x="1" y="84"/>
                    <a:pt x="13" y="96"/>
                  </a:cubicBezTo>
                  <a:cubicBezTo>
                    <a:pt x="13" y="120"/>
                    <a:pt x="25" y="132"/>
                    <a:pt x="37" y="156"/>
                  </a:cubicBezTo>
                  <a:lnTo>
                    <a:pt x="191" y="144"/>
                  </a:lnTo>
                  <a:lnTo>
                    <a:pt x="251" y="168"/>
                  </a:lnTo>
                  <a:lnTo>
                    <a:pt x="358" y="168"/>
                  </a:lnTo>
                  <a:cubicBezTo>
                    <a:pt x="358" y="144"/>
                    <a:pt x="358" y="132"/>
                    <a:pt x="358" y="120"/>
                  </a:cubicBezTo>
                  <a:lnTo>
                    <a:pt x="275" y="84"/>
                  </a:lnTo>
                  <a:lnTo>
                    <a:pt x="203" y="84"/>
                  </a:lnTo>
                  <a:lnTo>
                    <a:pt x="179" y="25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30"/>
            <p:cNvSpPr/>
            <p:nvPr/>
          </p:nvSpPr>
          <p:spPr>
            <a:xfrm>
              <a:off x="3601925" y="2072400"/>
              <a:ext cx="3900" cy="9250"/>
            </a:xfrm>
            <a:custGeom>
              <a:avLst/>
              <a:gdLst/>
              <a:ahLst/>
              <a:cxnLst/>
              <a:rect l="l" t="t" r="r" b="b"/>
              <a:pathLst>
                <a:path w="156" h="370" extrusionOk="0">
                  <a:moveTo>
                    <a:pt x="120" y="1"/>
                  </a:moveTo>
                  <a:lnTo>
                    <a:pt x="12" y="37"/>
                  </a:lnTo>
                  <a:lnTo>
                    <a:pt x="1" y="84"/>
                  </a:lnTo>
                  <a:cubicBezTo>
                    <a:pt x="12" y="96"/>
                    <a:pt x="24" y="96"/>
                    <a:pt x="36" y="108"/>
                  </a:cubicBezTo>
                  <a:cubicBezTo>
                    <a:pt x="36" y="132"/>
                    <a:pt x="36" y="156"/>
                    <a:pt x="36" y="179"/>
                  </a:cubicBezTo>
                  <a:lnTo>
                    <a:pt x="1" y="263"/>
                  </a:lnTo>
                  <a:cubicBezTo>
                    <a:pt x="24" y="298"/>
                    <a:pt x="48" y="334"/>
                    <a:pt x="72" y="370"/>
                  </a:cubicBezTo>
                  <a:lnTo>
                    <a:pt x="132" y="334"/>
                  </a:lnTo>
                  <a:cubicBezTo>
                    <a:pt x="132" y="310"/>
                    <a:pt x="143" y="275"/>
                    <a:pt x="155" y="251"/>
                  </a:cubicBezTo>
                  <a:cubicBezTo>
                    <a:pt x="155" y="215"/>
                    <a:pt x="132" y="168"/>
                    <a:pt x="120" y="120"/>
                  </a:cubicBezTo>
                  <a:cubicBezTo>
                    <a:pt x="120" y="108"/>
                    <a:pt x="132" y="84"/>
                    <a:pt x="143" y="72"/>
                  </a:cubicBezTo>
                  <a:cubicBezTo>
                    <a:pt x="155" y="60"/>
                    <a:pt x="120" y="25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30"/>
            <p:cNvSpPr/>
            <p:nvPr/>
          </p:nvSpPr>
          <p:spPr>
            <a:xfrm>
              <a:off x="3243550" y="2064375"/>
              <a:ext cx="11925" cy="22350"/>
            </a:xfrm>
            <a:custGeom>
              <a:avLst/>
              <a:gdLst/>
              <a:ahLst/>
              <a:cxnLst/>
              <a:rect l="l" t="t" r="r" b="b"/>
              <a:pathLst>
                <a:path w="477" h="894" extrusionOk="0">
                  <a:moveTo>
                    <a:pt x="167" y="0"/>
                  </a:moveTo>
                  <a:lnTo>
                    <a:pt x="24" y="96"/>
                  </a:lnTo>
                  <a:lnTo>
                    <a:pt x="60" y="298"/>
                  </a:lnTo>
                  <a:lnTo>
                    <a:pt x="0" y="381"/>
                  </a:lnTo>
                  <a:cubicBezTo>
                    <a:pt x="0" y="417"/>
                    <a:pt x="12" y="453"/>
                    <a:pt x="12" y="477"/>
                  </a:cubicBezTo>
                  <a:lnTo>
                    <a:pt x="179" y="643"/>
                  </a:lnTo>
                  <a:lnTo>
                    <a:pt x="227" y="762"/>
                  </a:lnTo>
                  <a:lnTo>
                    <a:pt x="370" y="870"/>
                  </a:lnTo>
                  <a:lnTo>
                    <a:pt x="429" y="893"/>
                  </a:lnTo>
                  <a:lnTo>
                    <a:pt x="477" y="798"/>
                  </a:lnTo>
                  <a:cubicBezTo>
                    <a:pt x="465" y="774"/>
                    <a:pt x="453" y="739"/>
                    <a:pt x="453" y="703"/>
                  </a:cubicBezTo>
                  <a:lnTo>
                    <a:pt x="274" y="631"/>
                  </a:lnTo>
                  <a:cubicBezTo>
                    <a:pt x="274" y="584"/>
                    <a:pt x="262" y="536"/>
                    <a:pt x="250" y="500"/>
                  </a:cubicBezTo>
                  <a:cubicBezTo>
                    <a:pt x="274" y="453"/>
                    <a:pt x="286" y="417"/>
                    <a:pt x="298" y="381"/>
                  </a:cubicBezTo>
                  <a:lnTo>
                    <a:pt x="298" y="250"/>
                  </a:lnTo>
                  <a:lnTo>
                    <a:pt x="227" y="179"/>
                  </a:lnTo>
                  <a:cubicBezTo>
                    <a:pt x="227" y="131"/>
                    <a:pt x="215" y="96"/>
                    <a:pt x="203" y="48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30"/>
            <p:cNvSpPr/>
            <p:nvPr/>
          </p:nvSpPr>
          <p:spPr>
            <a:xfrm>
              <a:off x="3071200" y="2125975"/>
              <a:ext cx="5675" cy="3025"/>
            </a:xfrm>
            <a:custGeom>
              <a:avLst/>
              <a:gdLst/>
              <a:ahLst/>
              <a:cxnLst/>
              <a:rect l="l" t="t" r="r" b="b"/>
              <a:pathLst>
                <a:path w="227" h="121" extrusionOk="0">
                  <a:moveTo>
                    <a:pt x="120" y="1"/>
                  </a:moveTo>
                  <a:lnTo>
                    <a:pt x="1" y="25"/>
                  </a:lnTo>
                  <a:lnTo>
                    <a:pt x="84" y="49"/>
                  </a:lnTo>
                  <a:lnTo>
                    <a:pt x="120" y="108"/>
                  </a:lnTo>
                  <a:lnTo>
                    <a:pt x="227" y="120"/>
                  </a:lnTo>
                  <a:lnTo>
                    <a:pt x="227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30"/>
            <p:cNvSpPr/>
            <p:nvPr/>
          </p:nvSpPr>
          <p:spPr>
            <a:xfrm>
              <a:off x="3325700" y="2043825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48" y="1"/>
                  </a:moveTo>
                  <a:cubicBezTo>
                    <a:pt x="24" y="1"/>
                    <a:pt x="12" y="13"/>
                    <a:pt x="1" y="25"/>
                  </a:cubicBezTo>
                  <a:cubicBezTo>
                    <a:pt x="36" y="60"/>
                    <a:pt x="60" y="96"/>
                    <a:pt x="96" y="132"/>
                  </a:cubicBezTo>
                  <a:lnTo>
                    <a:pt x="155" y="144"/>
                  </a:lnTo>
                  <a:lnTo>
                    <a:pt x="155" y="3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30"/>
            <p:cNvSpPr/>
            <p:nvPr/>
          </p:nvSpPr>
          <p:spPr>
            <a:xfrm>
              <a:off x="3328675" y="2038175"/>
              <a:ext cx="13425" cy="8650"/>
            </a:xfrm>
            <a:custGeom>
              <a:avLst/>
              <a:gdLst/>
              <a:ahLst/>
              <a:cxnLst/>
              <a:rect l="l" t="t" r="r" b="b"/>
              <a:pathLst>
                <a:path w="537" h="346" extrusionOk="0">
                  <a:moveTo>
                    <a:pt x="203" y="1"/>
                  </a:moveTo>
                  <a:lnTo>
                    <a:pt x="143" y="48"/>
                  </a:lnTo>
                  <a:lnTo>
                    <a:pt x="167" y="120"/>
                  </a:lnTo>
                  <a:lnTo>
                    <a:pt x="203" y="155"/>
                  </a:lnTo>
                  <a:lnTo>
                    <a:pt x="155" y="203"/>
                  </a:lnTo>
                  <a:lnTo>
                    <a:pt x="84" y="155"/>
                  </a:lnTo>
                  <a:lnTo>
                    <a:pt x="1" y="167"/>
                  </a:lnTo>
                  <a:cubicBezTo>
                    <a:pt x="24" y="191"/>
                    <a:pt x="36" y="215"/>
                    <a:pt x="48" y="239"/>
                  </a:cubicBezTo>
                  <a:lnTo>
                    <a:pt x="179" y="263"/>
                  </a:lnTo>
                  <a:lnTo>
                    <a:pt x="346" y="346"/>
                  </a:lnTo>
                  <a:lnTo>
                    <a:pt x="453" y="346"/>
                  </a:lnTo>
                  <a:cubicBezTo>
                    <a:pt x="477" y="322"/>
                    <a:pt x="489" y="286"/>
                    <a:pt x="501" y="251"/>
                  </a:cubicBezTo>
                  <a:cubicBezTo>
                    <a:pt x="513" y="227"/>
                    <a:pt x="501" y="191"/>
                    <a:pt x="501" y="167"/>
                  </a:cubicBezTo>
                  <a:lnTo>
                    <a:pt x="536" y="143"/>
                  </a:lnTo>
                  <a:lnTo>
                    <a:pt x="524" y="84"/>
                  </a:lnTo>
                  <a:lnTo>
                    <a:pt x="429" y="84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30"/>
            <p:cNvSpPr/>
            <p:nvPr/>
          </p:nvSpPr>
          <p:spPr>
            <a:xfrm>
              <a:off x="3379575" y="2028950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36" y="1"/>
                  </a:moveTo>
                  <a:lnTo>
                    <a:pt x="1" y="24"/>
                  </a:lnTo>
                  <a:cubicBezTo>
                    <a:pt x="1" y="48"/>
                    <a:pt x="1" y="60"/>
                    <a:pt x="12" y="72"/>
                  </a:cubicBezTo>
                  <a:lnTo>
                    <a:pt x="72" y="96"/>
                  </a:lnTo>
                  <a:lnTo>
                    <a:pt x="132" y="72"/>
                  </a:lnTo>
                  <a:lnTo>
                    <a:pt x="132" y="2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30"/>
            <p:cNvSpPr/>
            <p:nvPr/>
          </p:nvSpPr>
          <p:spPr>
            <a:xfrm>
              <a:off x="3400125" y="2017925"/>
              <a:ext cx="4475" cy="3900"/>
            </a:xfrm>
            <a:custGeom>
              <a:avLst/>
              <a:gdLst/>
              <a:ahLst/>
              <a:cxnLst/>
              <a:rect l="l" t="t" r="r" b="b"/>
              <a:pathLst>
                <a:path w="179" h="156" extrusionOk="0">
                  <a:moveTo>
                    <a:pt x="36" y="1"/>
                  </a:moveTo>
                  <a:lnTo>
                    <a:pt x="0" y="72"/>
                  </a:lnTo>
                  <a:lnTo>
                    <a:pt x="72" y="144"/>
                  </a:lnTo>
                  <a:lnTo>
                    <a:pt x="119" y="156"/>
                  </a:lnTo>
                  <a:lnTo>
                    <a:pt x="155" y="120"/>
                  </a:lnTo>
                  <a:cubicBezTo>
                    <a:pt x="155" y="96"/>
                    <a:pt x="167" y="72"/>
                    <a:pt x="179" y="49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30"/>
            <p:cNvSpPr/>
            <p:nvPr/>
          </p:nvSpPr>
          <p:spPr>
            <a:xfrm>
              <a:off x="3402500" y="2022400"/>
              <a:ext cx="4775" cy="3600"/>
            </a:xfrm>
            <a:custGeom>
              <a:avLst/>
              <a:gdLst/>
              <a:ahLst/>
              <a:cxnLst/>
              <a:rect l="l" t="t" r="r" b="b"/>
              <a:pathLst>
                <a:path w="191" h="144" extrusionOk="0">
                  <a:moveTo>
                    <a:pt x="191" y="1"/>
                  </a:moveTo>
                  <a:lnTo>
                    <a:pt x="108" y="12"/>
                  </a:lnTo>
                  <a:lnTo>
                    <a:pt x="12" y="60"/>
                  </a:lnTo>
                  <a:cubicBezTo>
                    <a:pt x="0" y="72"/>
                    <a:pt x="0" y="96"/>
                    <a:pt x="0" y="120"/>
                  </a:cubicBezTo>
                  <a:lnTo>
                    <a:pt x="36" y="143"/>
                  </a:lnTo>
                  <a:lnTo>
                    <a:pt x="131" y="132"/>
                  </a:lnTo>
                  <a:lnTo>
                    <a:pt x="191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30"/>
            <p:cNvSpPr/>
            <p:nvPr/>
          </p:nvSpPr>
          <p:spPr>
            <a:xfrm>
              <a:off x="3387325" y="2023000"/>
              <a:ext cx="9850" cy="7175"/>
            </a:xfrm>
            <a:custGeom>
              <a:avLst/>
              <a:gdLst/>
              <a:ahLst/>
              <a:cxnLst/>
              <a:rect l="l" t="t" r="r" b="b"/>
              <a:pathLst>
                <a:path w="394" h="287" extrusionOk="0">
                  <a:moveTo>
                    <a:pt x="95" y="0"/>
                  </a:moveTo>
                  <a:lnTo>
                    <a:pt x="60" y="24"/>
                  </a:lnTo>
                  <a:cubicBezTo>
                    <a:pt x="60" y="48"/>
                    <a:pt x="48" y="72"/>
                    <a:pt x="36" y="96"/>
                  </a:cubicBezTo>
                  <a:lnTo>
                    <a:pt x="0" y="108"/>
                  </a:lnTo>
                  <a:lnTo>
                    <a:pt x="36" y="155"/>
                  </a:lnTo>
                  <a:lnTo>
                    <a:pt x="131" y="227"/>
                  </a:lnTo>
                  <a:lnTo>
                    <a:pt x="167" y="286"/>
                  </a:lnTo>
                  <a:lnTo>
                    <a:pt x="262" y="274"/>
                  </a:lnTo>
                  <a:lnTo>
                    <a:pt x="322" y="215"/>
                  </a:lnTo>
                  <a:lnTo>
                    <a:pt x="393" y="179"/>
                  </a:lnTo>
                  <a:lnTo>
                    <a:pt x="203" y="96"/>
                  </a:lnTo>
                  <a:cubicBezTo>
                    <a:pt x="191" y="72"/>
                    <a:pt x="179" y="60"/>
                    <a:pt x="167" y="36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30"/>
            <p:cNvSpPr/>
            <p:nvPr/>
          </p:nvSpPr>
          <p:spPr>
            <a:xfrm>
              <a:off x="3586750" y="2076575"/>
              <a:ext cx="5675" cy="7175"/>
            </a:xfrm>
            <a:custGeom>
              <a:avLst/>
              <a:gdLst/>
              <a:ahLst/>
              <a:cxnLst/>
              <a:rect l="l" t="t" r="r" b="b"/>
              <a:pathLst>
                <a:path w="227" h="287" extrusionOk="0">
                  <a:moveTo>
                    <a:pt x="167" y="1"/>
                  </a:moveTo>
                  <a:lnTo>
                    <a:pt x="84" y="24"/>
                  </a:lnTo>
                  <a:lnTo>
                    <a:pt x="0" y="108"/>
                  </a:lnTo>
                  <a:lnTo>
                    <a:pt x="36" y="167"/>
                  </a:lnTo>
                  <a:cubicBezTo>
                    <a:pt x="36" y="203"/>
                    <a:pt x="36" y="239"/>
                    <a:pt x="36" y="262"/>
                  </a:cubicBezTo>
                  <a:lnTo>
                    <a:pt x="84" y="286"/>
                  </a:lnTo>
                  <a:lnTo>
                    <a:pt x="179" y="227"/>
                  </a:lnTo>
                  <a:cubicBezTo>
                    <a:pt x="179" y="203"/>
                    <a:pt x="191" y="167"/>
                    <a:pt x="191" y="143"/>
                  </a:cubicBezTo>
                  <a:lnTo>
                    <a:pt x="227" y="108"/>
                  </a:lnTo>
                  <a:lnTo>
                    <a:pt x="227" y="3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30"/>
            <p:cNvSpPr/>
            <p:nvPr/>
          </p:nvSpPr>
          <p:spPr>
            <a:xfrm>
              <a:off x="3297125" y="2058725"/>
              <a:ext cx="8050" cy="7150"/>
            </a:xfrm>
            <a:custGeom>
              <a:avLst/>
              <a:gdLst/>
              <a:ahLst/>
              <a:cxnLst/>
              <a:rect l="l" t="t" r="r" b="b"/>
              <a:pathLst>
                <a:path w="322" h="286" extrusionOk="0">
                  <a:moveTo>
                    <a:pt x="72" y="0"/>
                  </a:moveTo>
                  <a:lnTo>
                    <a:pt x="1" y="24"/>
                  </a:lnTo>
                  <a:lnTo>
                    <a:pt x="1" y="83"/>
                  </a:lnTo>
                  <a:lnTo>
                    <a:pt x="72" y="143"/>
                  </a:lnTo>
                  <a:lnTo>
                    <a:pt x="84" y="238"/>
                  </a:lnTo>
                  <a:lnTo>
                    <a:pt x="155" y="286"/>
                  </a:lnTo>
                  <a:lnTo>
                    <a:pt x="215" y="286"/>
                  </a:lnTo>
                  <a:lnTo>
                    <a:pt x="298" y="262"/>
                  </a:lnTo>
                  <a:cubicBezTo>
                    <a:pt x="298" y="238"/>
                    <a:pt x="310" y="226"/>
                    <a:pt x="322" y="203"/>
                  </a:cubicBezTo>
                  <a:lnTo>
                    <a:pt x="239" y="143"/>
                  </a:lnTo>
                  <a:lnTo>
                    <a:pt x="179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30"/>
            <p:cNvSpPr/>
            <p:nvPr/>
          </p:nvSpPr>
          <p:spPr>
            <a:xfrm>
              <a:off x="3255750" y="2069125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60" y="1"/>
                  </a:moveTo>
                  <a:lnTo>
                    <a:pt x="1" y="25"/>
                  </a:lnTo>
                  <a:lnTo>
                    <a:pt x="1" y="96"/>
                  </a:lnTo>
                  <a:lnTo>
                    <a:pt x="108" y="156"/>
                  </a:lnTo>
                  <a:cubicBezTo>
                    <a:pt x="108" y="132"/>
                    <a:pt x="120" y="120"/>
                    <a:pt x="132" y="108"/>
                  </a:cubicBezTo>
                  <a:lnTo>
                    <a:pt x="96" y="96"/>
                  </a:lnTo>
                  <a:lnTo>
                    <a:pt x="96" y="3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30"/>
            <p:cNvSpPr/>
            <p:nvPr/>
          </p:nvSpPr>
          <p:spPr>
            <a:xfrm>
              <a:off x="3592100" y="2083125"/>
              <a:ext cx="4200" cy="5675"/>
            </a:xfrm>
            <a:custGeom>
              <a:avLst/>
              <a:gdLst/>
              <a:ahLst/>
              <a:cxnLst/>
              <a:rect l="l" t="t" r="r" b="b"/>
              <a:pathLst>
                <a:path w="168" h="227" extrusionOk="0">
                  <a:moveTo>
                    <a:pt x="120" y="0"/>
                  </a:moveTo>
                  <a:lnTo>
                    <a:pt x="36" y="48"/>
                  </a:lnTo>
                  <a:lnTo>
                    <a:pt x="1" y="131"/>
                  </a:lnTo>
                  <a:lnTo>
                    <a:pt x="84" y="227"/>
                  </a:lnTo>
                  <a:lnTo>
                    <a:pt x="132" y="227"/>
                  </a:lnTo>
                  <a:cubicBezTo>
                    <a:pt x="144" y="203"/>
                    <a:pt x="155" y="191"/>
                    <a:pt x="167" y="167"/>
                  </a:cubicBezTo>
                  <a:lnTo>
                    <a:pt x="167" y="36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30"/>
            <p:cNvSpPr/>
            <p:nvPr/>
          </p:nvSpPr>
          <p:spPr>
            <a:xfrm>
              <a:off x="3104250" y="2476925"/>
              <a:ext cx="5375" cy="1500"/>
            </a:xfrm>
            <a:custGeom>
              <a:avLst/>
              <a:gdLst/>
              <a:ahLst/>
              <a:cxnLst/>
              <a:rect l="l" t="t" r="r" b="b"/>
              <a:pathLst>
                <a:path w="215" h="60" extrusionOk="0">
                  <a:moveTo>
                    <a:pt x="96" y="0"/>
                  </a:moveTo>
                  <a:lnTo>
                    <a:pt x="12" y="24"/>
                  </a:lnTo>
                  <a:lnTo>
                    <a:pt x="0" y="48"/>
                  </a:lnTo>
                  <a:lnTo>
                    <a:pt x="48" y="60"/>
                  </a:lnTo>
                  <a:lnTo>
                    <a:pt x="143" y="36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30"/>
            <p:cNvSpPr/>
            <p:nvPr/>
          </p:nvSpPr>
          <p:spPr>
            <a:xfrm>
              <a:off x="3100975" y="2405475"/>
              <a:ext cx="37225" cy="22050"/>
            </a:xfrm>
            <a:custGeom>
              <a:avLst/>
              <a:gdLst/>
              <a:ahLst/>
              <a:cxnLst/>
              <a:rect l="l" t="t" r="r" b="b"/>
              <a:pathLst>
                <a:path w="1489" h="882" extrusionOk="0">
                  <a:moveTo>
                    <a:pt x="155" y="1"/>
                  </a:moveTo>
                  <a:lnTo>
                    <a:pt x="155" y="60"/>
                  </a:lnTo>
                  <a:lnTo>
                    <a:pt x="24" y="168"/>
                  </a:lnTo>
                  <a:cubicBezTo>
                    <a:pt x="24" y="191"/>
                    <a:pt x="36" y="227"/>
                    <a:pt x="36" y="263"/>
                  </a:cubicBezTo>
                  <a:lnTo>
                    <a:pt x="191" y="287"/>
                  </a:lnTo>
                  <a:cubicBezTo>
                    <a:pt x="203" y="310"/>
                    <a:pt x="227" y="334"/>
                    <a:pt x="250" y="358"/>
                  </a:cubicBezTo>
                  <a:lnTo>
                    <a:pt x="131" y="334"/>
                  </a:lnTo>
                  <a:lnTo>
                    <a:pt x="24" y="370"/>
                  </a:lnTo>
                  <a:cubicBezTo>
                    <a:pt x="24" y="394"/>
                    <a:pt x="24" y="418"/>
                    <a:pt x="36" y="430"/>
                  </a:cubicBezTo>
                  <a:cubicBezTo>
                    <a:pt x="48" y="453"/>
                    <a:pt x="12" y="477"/>
                    <a:pt x="0" y="501"/>
                  </a:cubicBezTo>
                  <a:lnTo>
                    <a:pt x="179" y="537"/>
                  </a:lnTo>
                  <a:lnTo>
                    <a:pt x="72" y="572"/>
                  </a:lnTo>
                  <a:lnTo>
                    <a:pt x="36" y="608"/>
                  </a:lnTo>
                  <a:lnTo>
                    <a:pt x="107" y="668"/>
                  </a:lnTo>
                  <a:lnTo>
                    <a:pt x="417" y="668"/>
                  </a:lnTo>
                  <a:lnTo>
                    <a:pt x="465" y="691"/>
                  </a:lnTo>
                  <a:lnTo>
                    <a:pt x="548" y="691"/>
                  </a:lnTo>
                  <a:lnTo>
                    <a:pt x="739" y="584"/>
                  </a:lnTo>
                  <a:lnTo>
                    <a:pt x="619" y="727"/>
                  </a:lnTo>
                  <a:lnTo>
                    <a:pt x="512" y="739"/>
                  </a:lnTo>
                  <a:lnTo>
                    <a:pt x="322" y="727"/>
                  </a:lnTo>
                  <a:lnTo>
                    <a:pt x="250" y="751"/>
                  </a:lnTo>
                  <a:lnTo>
                    <a:pt x="250" y="822"/>
                  </a:lnTo>
                  <a:lnTo>
                    <a:pt x="322" y="846"/>
                  </a:lnTo>
                  <a:lnTo>
                    <a:pt x="512" y="834"/>
                  </a:lnTo>
                  <a:lnTo>
                    <a:pt x="560" y="882"/>
                  </a:lnTo>
                  <a:lnTo>
                    <a:pt x="679" y="882"/>
                  </a:lnTo>
                  <a:lnTo>
                    <a:pt x="750" y="834"/>
                  </a:lnTo>
                  <a:lnTo>
                    <a:pt x="1084" y="751"/>
                  </a:lnTo>
                  <a:lnTo>
                    <a:pt x="1286" y="715"/>
                  </a:lnTo>
                  <a:lnTo>
                    <a:pt x="1489" y="572"/>
                  </a:lnTo>
                  <a:cubicBezTo>
                    <a:pt x="1465" y="537"/>
                    <a:pt x="1453" y="489"/>
                    <a:pt x="1429" y="453"/>
                  </a:cubicBezTo>
                  <a:lnTo>
                    <a:pt x="1334" y="370"/>
                  </a:lnTo>
                  <a:lnTo>
                    <a:pt x="1215" y="370"/>
                  </a:lnTo>
                  <a:lnTo>
                    <a:pt x="1084" y="358"/>
                  </a:lnTo>
                  <a:cubicBezTo>
                    <a:pt x="1048" y="299"/>
                    <a:pt x="1012" y="239"/>
                    <a:pt x="977" y="179"/>
                  </a:cubicBezTo>
                  <a:lnTo>
                    <a:pt x="834" y="72"/>
                  </a:lnTo>
                  <a:lnTo>
                    <a:pt x="631" y="72"/>
                  </a:lnTo>
                  <a:lnTo>
                    <a:pt x="500" y="1"/>
                  </a:lnTo>
                  <a:lnTo>
                    <a:pt x="298" y="13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30"/>
            <p:cNvSpPr/>
            <p:nvPr/>
          </p:nvSpPr>
          <p:spPr>
            <a:xfrm>
              <a:off x="3102750" y="2457875"/>
              <a:ext cx="4200" cy="3000"/>
            </a:xfrm>
            <a:custGeom>
              <a:avLst/>
              <a:gdLst/>
              <a:ahLst/>
              <a:cxnLst/>
              <a:rect l="l" t="t" r="r" b="b"/>
              <a:pathLst>
                <a:path w="168" h="120" extrusionOk="0">
                  <a:moveTo>
                    <a:pt x="167" y="0"/>
                  </a:moveTo>
                  <a:lnTo>
                    <a:pt x="108" y="12"/>
                  </a:lnTo>
                  <a:cubicBezTo>
                    <a:pt x="72" y="36"/>
                    <a:pt x="48" y="48"/>
                    <a:pt x="25" y="72"/>
                  </a:cubicBezTo>
                  <a:lnTo>
                    <a:pt x="1" y="96"/>
                  </a:lnTo>
                  <a:lnTo>
                    <a:pt x="36" y="119"/>
                  </a:lnTo>
                  <a:lnTo>
                    <a:pt x="96" y="96"/>
                  </a:lnTo>
                  <a:cubicBezTo>
                    <a:pt x="120" y="84"/>
                    <a:pt x="144" y="60"/>
                    <a:pt x="167" y="36"/>
                  </a:cubicBezTo>
                  <a:cubicBezTo>
                    <a:pt x="156" y="24"/>
                    <a:pt x="156" y="12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30"/>
            <p:cNvSpPr/>
            <p:nvPr/>
          </p:nvSpPr>
          <p:spPr>
            <a:xfrm>
              <a:off x="3102750" y="2400125"/>
              <a:ext cx="4500" cy="3000"/>
            </a:xfrm>
            <a:custGeom>
              <a:avLst/>
              <a:gdLst/>
              <a:ahLst/>
              <a:cxnLst/>
              <a:rect l="l" t="t" r="r" b="b"/>
              <a:pathLst>
                <a:path w="180" h="120" extrusionOk="0">
                  <a:moveTo>
                    <a:pt x="96" y="1"/>
                  </a:moveTo>
                  <a:lnTo>
                    <a:pt x="36" y="12"/>
                  </a:lnTo>
                  <a:lnTo>
                    <a:pt x="1" y="60"/>
                  </a:lnTo>
                  <a:lnTo>
                    <a:pt x="72" y="120"/>
                  </a:lnTo>
                  <a:lnTo>
                    <a:pt x="167" y="120"/>
                  </a:lnTo>
                  <a:lnTo>
                    <a:pt x="179" y="72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30"/>
            <p:cNvSpPr/>
            <p:nvPr/>
          </p:nvSpPr>
          <p:spPr>
            <a:xfrm>
              <a:off x="3122700" y="2518600"/>
              <a:ext cx="3600" cy="2700"/>
            </a:xfrm>
            <a:custGeom>
              <a:avLst/>
              <a:gdLst/>
              <a:ahLst/>
              <a:cxnLst/>
              <a:rect l="l" t="t" r="r" b="b"/>
              <a:pathLst>
                <a:path w="144" h="108" extrusionOk="0">
                  <a:moveTo>
                    <a:pt x="96" y="0"/>
                  </a:moveTo>
                  <a:lnTo>
                    <a:pt x="0" y="84"/>
                  </a:lnTo>
                  <a:lnTo>
                    <a:pt x="0" y="107"/>
                  </a:lnTo>
                  <a:lnTo>
                    <a:pt x="48" y="96"/>
                  </a:lnTo>
                  <a:lnTo>
                    <a:pt x="10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30"/>
            <p:cNvSpPr/>
            <p:nvPr/>
          </p:nvSpPr>
          <p:spPr>
            <a:xfrm>
              <a:off x="3116150" y="2440600"/>
              <a:ext cx="5675" cy="2125"/>
            </a:xfrm>
            <a:custGeom>
              <a:avLst/>
              <a:gdLst/>
              <a:ahLst/>
              <a:cxnLst/>
              <a:rect l="l" t="t" r="r" b="b"/>
              <a:pathLst>
                <a:path w="227" h="85" extrusionOk="0">
                  <a:moveTo>
                    <a:pt x="203" y="1"/>
                  </a:moveTo>
                  <a:lnTo>
                    <a:pt x="84" y="13"/>
                  </a:lnTo>
                  <a:lnTo>
                    <a:pt x="12" y="25"/>
                  </a:lnTo>
                  <a:lnTo>
                    <a:pt x="1" y="60"/>
                  </a:lnTo>
                  <a:lnTo>
                    <a:pt x="48" y="84"/>
                  </a:lnTo>
                  <a:lnTo>
                    <a:pt x="227" y="37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30"/>
            <p:cNvSpPr/>
            <p:nvPr/>
          </p:nvSpPr>
          <p:spPr>
            <a:xfrm>
              <a:off x="3129250" y="2437925"/>
              <a:ext cx="5375" cy="1825"/>
            </a:xfrm>
            <a:custGeom>
              <a:avLst/>
              <a:gdLst/>
              <a:ahLst/>
              <a:cxnLst/>
              <a:rect l="l" t="t" r="r" b="b"/>
              <a:pathLst>
                <a:path w="215" h="73" extrusionOk="0">
                  <a:moveTo>
                    <a:pt x="96" y="1"/>
                  </a:moveTo>
                  <a:lnTo>
                    <a:pt x="0" y="36"/>
                  </a:lnTo>
                  <a:lnTo>
                    <a:pt x="36" y="72"/>
                  </a:lnTo>
                  <a:lnTo>
                    <a:pt x="143" y="48"/>
                  </a:lnTo>
                  <a:lnTo>
                    <a:pt x="215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30"/>
            <p:cNvSpPr/>
            <p:nvPr/>
          </p:nvSpPr>
          <p:spPr>
            <a:xfrm>
              <a:off x="3098300" y="2477825"/>
              <a:ext cx="2400" cy="1200"/>
            </a:xfrm>
            <a:custGeom>
              <a:avLst/>
              <a:gdLst/>
              <a:ahLst/>
              <a:cxnLst/>
              <a:rect l="l" t="t" r="r" b="b"/>
              <a:pathLst>
                <a:path w="96" h="48" extrusionOk="0">
                  <a:moveTo>
                    <a:pt x="36" y="0"/>
                  </a:moveTo>
                  <a:lnTo>
                    <a:pt x="0" y="12"/>
                  </a:lnTo>
                  <a:lnTo>
                    <a:pt x="36" y="48"/>
                  </a:lnTo>
                  <a:lnTo>
                    <a:pt x="95" y="24"/>
                  </a:lnTo>
                  <a:cubicBezTo>
                    <a:pt x="84" y="12"/>
                    <a:pt x="72" y="12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30"/>
            <p:cNvSpPr/>
            <p:nvPr/>
          </p:nvSpPr>
          <p:spPr>
            <a:xfrm>
              <a:off x="3239675" y="2547175"/>
              <a:ext cx="925" cy="1800"/>
            </a:xfrm>
            <a:custGeom>
              <a:avLst/>
              <a:gdLst/>
              <a:ahLst/>
              <a:cxnLst/>
              <a:rect l="l" t="t" r="r" b="b"/>
              <a:pathLst>
                <a:path w="37" h="72" extrusionOk="0">
                  <a:moveTo>
                    <a:pt x="24" y="0"/>
                  </a:moveTo>
                  <a:lnTo>
                    <a:pt x="1" y="24"/>
                  </a:lnTo>
                  <a:lnTo>
                    <a:pt x="1" y="72"/>
                  </a:lnTo>
                  <a:lnTo>
                    <a:pt x="36" y="48"/>
                  </a:lnTo>
                  <a:cubicBezTo>
                    <a:pt x="36" y="36"/>
                    <a:pt x="24" y="2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30"/>
            <p:cNvSpPr/>
            <p:nvPr/>
          </p:nvSpPr>
          <p:spPr>
            <a:xfrm>
              <a:off x="3123300" y="2518900"/>
              <a:ext cx="5375" cy="4175"/>
            </a:xfrm>
            <a:custGeom>
              <a:avLst/>
              <a:gdLst/>
              <a:ahLst/>
              <a:cxnLst/>
              <a:rect l="l" t="t" r="r" b="b"/>
              <a:pathLst>
                <a:path w="215" h="167" extrusionOk="0">
                  <a:moveTo>
                    <a:pt x="215" y="0"/>
                  </a:moveTo>
                  <a:lnTo>
                    <a:pt x="167" y="24"/>
                  </a:lnTo>
                  <a:lnTo>
                    <a:pt x="119" y="72"/>
                  </a:lnTo>
                  <a:lnTo>
                    <a:pt x="0" y="167"/>
                  </a:lnTo>
                  <a:lnTo>
                    <a:pt x="48" y="155"/>
                  </a:lnTo>
                  <a:lnTo>
                    <a:pt x="143" y="95"/>
                  </a:lnTo>
                  <a:cubicBezTo>
                    <a:pt x="167" y="60"/>
                    <a:pt x="191" y="24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30"/>
            <p:cNvSpPr/>
            <p:nvPr/>
          </p:nvSpPr>
          <p:spPr>
            <a:xfrm>
              <a:off x="3103050" y="2479000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96" y="1"/>
                  </a:moveTo>
                  <a:lnTo>
                    <a:pt x="1" y="48"/>
                  </a:lnTo>
                  <a:lnTo>
                    <a:pt x="120" y="48"/>
                  </a:lnTo>
                  <a:lnTo>
                    <a:pt x="155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30"/>
            <p:cNvSpPr/>
            <p:nvPr/>
          </p:nvSpPr>
          <p:spPr>
            <a:xfrm>
              <a:off x="3107525" y="2347750"/>
              <a:ext cx="9550" cy="6850"/>
            </a:xfrm>
            <a:custGeom>
              <a:avLst/>
              <a:gdLst/>
              <a:ahLst/>
              <a:cxnLst/>
              <a:rect l="l" t="t" r="r" b="b"/>
              <a:pathLst>
                <a:path w="382" h="274" extrusionOk="0">
                  <a:moveTo>
                    <a:pt x="357" y="0"/>
                  </a:moveTo>
                  <a:lnTo>
                    <a:pt x="262" y="12"/>
                  </a:lnTo>
                  <a:lnTo>
                    <a:pt x="155" y="83"/>
                  </a:lnTo>
                  <a:lnTo>
                    <a:pt x="84" y="107"/>
                  </a:lnTo>
                  <a:lnTo>
                    <a:pt x="36" y="167"/>
                  </a:lnTo>
                  <a:lnTo>
                    <a:pt x="0" y="191"/>
                  </a:lnTo>
                  <a:cubicBezTo>
                    <a:pt x="0" y="203"/>
                    <a:pt x="12" y="214"/>
                    <a:pt x="12" y="238"/>
                  </a:cubicBezTo>
                  <a:lnTo>
                    <a:pt x="12" y="274"/>
                  </a:lnTo>
                  <a:lnTo>
                    <a:pt x="48" y="274"/>
                  </a:lnTo>
                  <a:lnTo>
                    <a:pt x="72" y="250"/>
                  </a:lnTo>
                  <a:lnTo>
                    <a:pt x="274" y="119"/>
                  </a:lnTo>
                  <a:lnTo>
                    <a:pt x="381" y="36"/>
                  </a:lnTo>
                  <a:cubicBezTo>
                    <a:pt x="381" y="24"/>
                    <a:pt x="369" y="12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30"/>
            <p:cNvSpPr/>
            <p:nvPr/>
          </p:nvSpPr>
          <p:spPr>
            <a:xfrm>
              <a:off x="3128050" y="2447450"/>
              <a:ext cx="6575" cy="1825"/>
            </a:xfrm>
            <a:custGeom>
              <a:avLst/>
              <a:gdLst/>
              <a:ahLst/>
              <a:cxnLst/>
              <a:rect l="l" t="t" r="r" b="b"/>
              <a:pathLst>
                <a:path w="263" h="73" extrusionOk="0">
                  <a:moveTo>
                    <a:pt x="96" y="1"/>
                  </a:moveTo>
                  <a:lnTo>
                    <a:pt x="1" y="24"/>
                  </a:lnTo>
                  <a:lnTo>
                    <a:pt x="1" y="60"/>
                  </a:lnTo>
                  <a:lnTo>
                    <a:pt x="96" y="72"/>
                  </a:lnTo>
                  <a:lnTo>
                    <a:pt x="263" y="3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30"/>
            <p:cNvSpPr/>
            <p:nvPr/>
          </p:nvSpPr>
          <p:spPr>
            <a:xfrm>
              <a:off x="3140250" y="2390900"/>
              <a:ext cx="4800" cy="2100"/>
            </a:xfrm>
            <a:custGeom>
              <a:avLst/>
              <a:gdLst/>
              <a:ahLst/>
              <a:cxnLst/>
              <a:rect l="l" t="t" r="r" b="b"/>
              <a:pathLst>
                <a:path w="192" h="84" extrusionOk="0">
                  <a:moveTo>
                    <a:pt x="25" y="0"/>
                  </a:moveTo>
                  <a:lnTo>
                    <a:pt x="1" y="36"/>
                  </a:lnTo>
                  <a:lnTo>
                    <a:pt x="132" y="84"/>
                  </a:lnTo>
                  <a:lnTo>
                    <a:pt x="191" y="6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30"/>
            <p:cNvSpPr/>
            <p:nvPr/>
          </p:nvSpPr>
          <p:spPr>
            <a:xfrm>
              <a:off x="3097400" y="2304575"/>
              <a:ext cx="14600" cy="2700"/>
            </a:xfrm>
            <a:custGeom>
              <a:avLst/>
              <a:gdLst/>
              <a:ahLst/>
              <a:cxnLst/>
              <a:rect l="l" t="t" r="r" b="b"/>
              <a:pathLst>
                <a:path w="584" h="108" extrusionOk="0">
                  <a:moveTo>
                    <a:pt x="310" y="1"/>
                  </a:moveTo>
                  <a:lnTo>
                    <a:pt x="262" y="36"/>
                  </a:lnTo>
                  <a:lnTo>
                    <a:pt x="131" y="13"/>
                  </a:lnTo>
                  <a:lnTo>
                    <a:pt x="60" y="25"/>
                  </a:lnTo>
                  <a:lnTo>
                    <a:pt x="0" y="60"/>
                  </a:lnTo>
                  <a:lnTo>
                    <a:pt x="36" y="96"/>
                  </a:lnTo>
                  <a:lnTo>
                    <a:pt x="131" y="96"/>
                  </a:lnTo>
                  <a:lnTo>
                    <a:pt x="203" y="108"/>
                  </a:lnTo>
                  <a:lnTo>
                    <a:pt x="417" y="72"/>
                  </a:lnTo>
                  <a:lnTo>
                    <a:pt x="512" y="84"/>
                  </a:lnTo>
                  <a:lnTo>
                    <a:pt x="548" y="108"/>
                  </a:lnTo>
                  <a:lnTo>
                    <a:pt x="584" y="48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30"/>
            <p:cNvSpPr/>
            <p:nvPr/>
          </p:nvSpPr>
          <p:spPr>
            <a:xfrm>
              <a:off x="3103050" y="2309050"/>
              <a:ext cx="1825" cy="900"/>
            </a:xfrm>
            <a:custGeom>
              <a:avLst/>
              <a:gdLst/>
              <a:ahLst/>
              <a:cxnLst/>
              <a:rect l="l" t="t" r="r" b="b"/>
              <a:pathLst>
                <a:path w="73" h="36" extrusionOk="0">
                  <a:moveTo>
                    <a:pt x="60" y="0"/>
                  </a:moveTo>
                  <a:lnTo>
                    <a:pt x="1" y="12"/>
                  </a:lnTo>
                  <a:lnTo>
                    <a:pt x="36" y="36"/>
                  </a:lnTo>
                  <a:lnTo>
                    <a:pt x="72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30"/>
            <p:cNvSpPr/>
            <p:nvPr/>
          </p:nvSpPr>
          <p:spPr>
            <a:xfrm>
              <a:off x="2956000" y="2233150"/>
              <a:ext cx="14025" cy="3875"/>
            </a:xfrm>
            <a:custGeom>
              <a:avLst/>
              <a:gdLst/>
              <a:ahLst/>
              <a:cxnLst/>
              <a:rect l="l" t="t" r="r" b="b"/>
              <a:pathLst>
                <a:path w="561" h="155" extrusionOk="0">
                  <a:moveTo>
                    <a:pt x="191" y="0"/>
                  </a:moveTo>
                  <a:lnTo>
                    <a:pt x="37" y="36"/>
                  </a:lnTo>
                  <a:lnTo>
                    <a:pt x="1" y="84"/>
                  </a:lnTo>
                  <a:lnTo>
                    <a:pt x="144" y="155"/>
                  </a:lnTo>
                  <a:lnTo>
                    <a:pt x="299" y="131"/>
                  </a:lnTo>
                  <a:lnTo>
                    <a:pt x="418" y="155"/>
                  </a:lnTo>
                  <a:cubicBezTo>
                    <a:pt x="465" y="119"/>
                    <a:pt x="513" y="95"/>
                    <a:pt x="561" y="72"/>
                  </a:cubicBezTo>
                  <a:lnTo>
                    <a:pt x="382" y="1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30"/>
            <p:cNvSpPr/>
            <p:nvPr/>
          </p:nvSpPr>
          <p:spPr>
            <a:xfrm>
              <a:off x="3144125" y="2411725"/>
              <a:ext cx="7475" cy="6575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263" y="1"/>
                  </a:moveTo>
                  <a:lnTo>
                    <a:pt x="203" y="13"/>
                  </a:lnTo>
                  <a:lnTo>
                    <a:pt x="84" y="25"/>
                  </a:lnTo>
                  <a:lnTo>
                    <a:pt x="1" y="96"/>
                  </a:lnTo>
                  <a:lnTo>
                    <a:pt x="1" y="120"/>
                  </a:lnTo>
                  <a:lnTo>
                    <a:pt x="60" y="108"/>
                  </a:lnTo>
                  <a:cubicBezTo>
                    <a:pt x="72" y="120"/>
                    <a:pt x="72" y="132"/>
                    <a:pt x="84" y="144"/>
                  </a:cubicBezTo>
                  <a:cubicBezTo>
                    <a:pt x="72" y="180"/>
                    <a:pt x="60" y="203"/>
                    <a:pt x="60" y="239"/>
                  </a:cubicBezTo>
                  <a:lnTo>
                    <a:pt x="108" y="263"/>
                  </a:lnTo>
                  <a:lnTo>
                    <a:pt x="191" y="215"/>
                  </a:lnTo>
                  <a:cubicBezTo>
                    <a:pt x="203" y="168"/>
                    <a:pt x="203" y="132"/>
                    <a:pt x="215" y="84"/>
                  </a:cubicBezTo>
                  <a:lnTo>
                    <a:pt x="298" y="25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30"/>
            <p:cNvSpPr/>
            <p:nvPr/>
          </p:nvSpPr>
          <p:spPr>
            <a:xfrm>
              <a:off x="3120925" y="2382575"/>
              <a:ext cx="5075" cy="5975"/>
            </a:xfrm>
            <a:custGeom>
              <a:avLst/>
              <a:gdLst/>
              <a:ahLst/>
              <a:cxnLst/>
              <a:rect l="l" t="t" r="r" b="b"/>
              <a:pathLst>
                <a:path w="203" h="239" extrusionOk="0">
                  <a:moveTo>
                    <a:pt x="202" y="0"/>
                  </a:moveTo>
                  <a:lnTo>
                    <a:pt x="36" y="83"/>
                  </a:lnTo>
                  <a:lnTo>
                    <a:pt x="0" y="143"/>
                  </a:lnTo>
                  <a:cubicBezTo>
                    <a:pt x="0" y="167"/>
                    <a:pt x="12" y="191"/>
                    <a:pt x="12" y="226"/>
                  </a:cubicBezTo>
                  <a:lnTo>
                    <a:pt x="131" y="238"/>
                  </a:lnTo>
                  <a:lnTo>
                    <a:pt x="202" y="167"/>
                  </a:lnTo>
                  <a:cubicBezTo>
                    <a:pt x="191" y="155"/>
                    <a:pt x="191" y="131"/>
                    <a:pt x="179" y="119"/>
                  </a:cubicBezTo>
                  <a:cubicBezTo>
                    <a:pt x="179" y="83"/>
                    <a:pt x="191" y="48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30"/>
            <p:cNvSpPr/>
            <p:nvPr/>
          </p:nvSpPr>
          <p:spPr>
            <a:xfrm>
              <a:off x="3131325" y="2381675"/>
              <a:ext cx="6575" cy="5075"/>
            </a:xfrm>
            <a:custGeom>
              <a:avLst/>
              <a:gdLst/>
              <a:ahLst/>
              <a:cxnLst/>
              <a:rect l="l" t="t" r="r" b="b"/>
              <a:pathLst>
                <a:path w="263" h="203" extrusionOk="0">
                  <a:moveTo>
                    <a:pt x="108" y="0"/>
                  </a:moveTo>
                  <a:lnTo>
                    <a:pt x="25" y="36"/>
                  </a:lnTo>
                  <a:cubicBezTo>
                    <a:pt x="13" y="84"/>
                    <a:pt x="13" y="131"/>
                    <a:pt x="1" y="179"/>
                  </a:cubicBezTo>
                  <a:lnTo>
                    <a:pt x="60" y="203"/>
                  </a:lnTo>
                  <a:lnTo>
                    <a:pt x="167" y="179"/>
                  </a:lnTo>
                  <a:lnTo>
                    <a:pt x="263" y="96"/>
                  </a:lnTo>
                  <a:cubicBezTo>
                    <a:pt x="251" y="72"/>
                    <a:pt x="239" y="48"/>
                    <a:pt x="227" y="12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30"/>
            <p:cNvSpPr/>
            <p:nvPr/>
          </p:nvSpPr>
          <p:spPr>
            <a:xfrm>
              <a:off x="3128950" y="2374525"/>
              <a:ext cx="7775" cy="4200"/>
            </a:xfrm>
            <a:custGeom>
              <a:avLst/>
              <a:gdLst/>
              <a:ahLst/>
              <a:cxnLst/>
              <a:rect l="l" t="t" r="r" b="b"/>
              <a:pathLst>
                <a:path w="311" h="168" extrusionOk="0">
                  <a:moveTo>
                    <a:pt x="108" y="1"/>
                  </a:moveTo>
                  <a:lnTo>
                    <a:pt x="24" y="48"/>
                  </a:lnTo>
                  <a:lnTo>
                    <a:pt x="1" y="108"/>
                  </a:lnTo>
                  <a:cubicBezTo>
                    <a:pt x="12" y="132"/>
                    <a:pt x="24" y="144"/>
                    <a:pt x="36" y="167"/>
                  </a:cubicBezTo>
                  <a:lnTo>
                    <a:pt x="131" y="155"/>
                  </a:lnTo>
                  <a:lnTo>
                    <a:pt x="215" y="84"/>
                  </a:lnTo>
                  <a:lnTo>
                    <a:pt x="310" y="36"/>
                  </a:lnTo>
                  <a:lnTo>
                    <a:pt x="310" y="13"/>
                  </a:lnTo>
                  <a:lnTo>
                    <a:pt x="203" y="24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30"/>
            <p:cNvSpPr/>
            <p:nvPr/>
          </p:nvSpPr>
          <p:spPr>
            <a:xfrm>
              <a:off x="3121800" y="2436750"/>
              <a:ext cx="7775" cy="2100"/>
            </a:xfrm>
            <a:custGeom>
              <a:avLst/>
              <a:gdLst/>
              <a:ahLst/>
              <a:cxnLst/>
              <a:rect l="l" t="t" r="r" b="b"/>
              <a:pathLst>
                <a:path w="311" h="84" extrusionOk="0">
                  <a:moveTo>
                    <a:pt x="96" y="0"/>
                  </a:moveTo>
                  <a:lnTo>
                    <a:pt x="1" y="36"/>
                  </a:lnTo>
                  <a:lnTo>
                    <a:pt x="1" y="71"/>
                  </a:lnTo>
                  <a:lnTo>
                    <a:pt x="144" y="83"/>
                  </a:lnTo>
                  <a:lnTo>
                    <a:pt x="227" y="71"/>
                  </a:lnTo>
                  <a:lnTo>
                    <a:pt x="310" y="12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30"/>
            <p:cNvSpPr/>
            <p:nvPr/>
          </p:nvSpPr>
          <p:spPr>
            <a:xfrm>
              <a:off x="3303075" y="2478700"/>
              <a:ext cx="8650" cy="5700"/>
            </a:xfrm>
            <a:custGeom>
              <a:avLst/>
              <a:gdLst/>
              <a:ahLst/>
              <a:cxnLst/>
              <a:rect l="l" t="t" r="r" b="b"/>
              <a:pathLst>
                <a:path w="346" h="228" extrusionOk="0">
                  <a:moveTo>
                    <a:pt x="167" y="1"/>
                  </a:moveTo>
                  <a:lnTo>
                    <a:pt x="96" y="13"/>
                  </a:lnTo>
                  <a:lnTo>
                    <a:pt x="24" y="72"/>
                  </a:lnTo>
                  <a:lnTo>
                    <a:pt x="24" y="120"/>
                  </a:lnTo>
                  <a:lnTo>
                    <a:pt x="1" y="168"/>
                  </a:lnTo>
                  <a:lnTo>
                    <a:pt x="84" y="203"/>
                  </a:lnTo>
                  <a:lnTo>
                    <a:pt x="108" y="227"/>
                  </a:lnTo>
                  <a:lnTo>
                    <a:pt x="167" y="227"/>
                  </a:lnTo>
                  <a:lnTo>
                    <a:pt x="227" y="179"/>
                  </a:lnTo>
                  <a:lnTo>
                    <a:pt x="334" y="179"/>
                  </a:lnTo>
                  <a:cubicBezTo>
                    <a:pt x="334" y="168"/>
                    <a:pt x="346" y="156"/>
                    <a:pt x="346" y="144"/>
                  </a:cubicBezTo>
                  <a:lnTo>
                    <a:pt x="251" y="60"/>
                  </a:lnTo>
                  <a:lnTo>
                    <a:pt x="203" y="3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30"/>
            <p:cNvSpPr/>
            <p:nvPr/>
          </p:nvSpPr>
          <p:spPr>
            <a:xfrm>
              <a:off x="3314975" y="2480200"/>
              <a:ext cx="1825" cy="2700"/>
            </a:xfrm>
            <a:custGeom>
              <a:avLst/>
              <a:gdLst/>
              <a:ahLst/>
              <a:cxnLst/>
              <a:rect l="l" t="t" r="r" b="b"/>
              <a:pathLst>
                <a:path w="73" h="108" extrusionOk="0">
                  <a:moveTo>
                    <a:pt x="72" y="0"/>
                  </a:moveTo>
                  <a:lnTo>
                    <a:pt x="1" y="36"/>
                  </a:lnTo>
                  <a:lnTo>
                    <a:pt x="1" y="84"/>
                  </a:lnTo>
                  <a:lnTo>
                    <a:pt x="49" y="108"/>
                  </a:lnTo>
                  <a:lnTo>
                    <a:pt x="72" y="84"/>
                  </a:lnTo>
                  <a:lnTo>
                    <a:pt x="37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30"/>
            <p:cNvSpPr/>
            <p:nvPr/>
          </p:nvSpPr>
          <p:spPr>
            <a:xfrm>
              <a:off x="3282250" y="2488225"/>
              <a:ext cx="1200" cy="1225"/>
            </a:xfrm>
            <a:custGeom>
              <a:avLst/>
              <a:gdLst/>
              <a:ahLst/>
              <a:cxnLst/>
              <a:rect l="l" t="t" r="r" b="b"/>
              <a:pathLst>
                <a:path w="48" h="49" extrusionOk="0">
                  <a:moveTo>
                    <a:pt x="0" y="1"/>
                  </a:moveTo>
                  <a:lnTo>
                    <a:pt x="0" y="25"/>
                  </a:lnTo>
                  <a:lnTo>
                    <a:pt x="36" y="48"/>
                  </a:lnTo>
                  <a:cubicBezTo>
                    <a:pt x="36" y="37"/>
                    <a:pt x="48" y="37"/>
                    <a:pt x="48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30"/>
            <p:cNvSpPr/>
            <p:nvPr/>
          </p:nvSpPr>
          <p:spPr>
            <a:xfrm>
              <a:off x="2962275" y="2011975"/>
              <a:ext cx="699200" cy="578375"/>
            </a:xfrm>
            <a:custGeom>
              <a:avLst/>
              <a:gdLst/>
              <a:ahLst/>
              <a:cxnLst/>
              <a:rect l="l" t="t" r="r" b="b"/>
              <a:pathLst>
                <a:path w="27968" h="23135" extrusionOk="0">
                  <a:moveTo>
                    <a:pt x="19455" y="1"/>
                  </a:moveTo>
                  <a:lnTo>
                    <a:pt x="19371" y="48"/>
                  </a:lnTo>
                  <a:lnTo>
                    <a:pt x="19312" y="60"/>
                  </a:lnTo>
                  <a:lnTo>
                    <a:pt x="19288" y="37"/>
                  </a:lnTo>
                  <a:lnTo>
                    <a:pt x="19169" y="13"/>
                  </a:lnTo>
                  <a:lnTo>
                    <a:pt x="18955" y="37"/>
                  </a:lnTo>
                  <a:lnTo>
                    <a:pt x="18812" y="25"/>
                  </a:lnTo>
                  <a:lnTo>
                    <a:pt x="18717" y="48"/>
                  </a:lnTo>
                  <a:lnTo>
                    <a:pt x="18669" y="84"/>
                  </a:lnTo>
                  <a:lnTo>
                    <a:pt x="18669" y="144"/>
                  </a:lnTo>
                  <a:lnTo>
                    <a:pt x="18717" y="203"/>
                  </a:lnTo>
                  <a:cubicBezTo>
                    <a:pt x="18717" y="215"/>
                    <a:pt x="18717" y="239"/>
                    <a:pt x="18729" y="251"/>
                  </a:cubicBezTo>
                  <a:lnTo>
                    <a:pt x="18657" y="287"/>
                  </a:lnTo>
                  <a:lnTo>
                    <a:pt x="18586" y="275"/>
                  </a:lnTo>
                  <a:lnTo>
                    <a:pt x="18526" y="179"/>
                  </a:lnTo>
                  <a:lnTo>
                    <a:pt x="18455" y="132"/>
                  </a:lnTo>
                  <a:lnTo>
                    <a:pt x="18407" y="132"/>
                  </a:lnTo>
                  <a:lnTo>
                    <a:pt x="18348" y="108"/>
                  </a:lnTo>
                  <a:lnTo>
                    <a:pt x="18264" y="96"/>
                  </a:lnTo>
                  <a:lnTo>
                    <a:pt x="18228" y="132"/>
                  </a:lnTo>
                  <a:lnTo>
                    <a:pt x="18205" y="215"/>
                  </a:lnTo>
                  <a:lnTo>
                    <a:pt x="18157" y="263"/>
                  </a:lnTo>
                  <a:lnTo>
                    <a:pt x="18062" y="251"/>
                  </a:lnTo>
                  <a:lnTo>
                    <a:pt x="17990" y="275"/>
                  </a:lnTo>
                  <a:lnTo>
                    <a:pt x="17955" y="346"/>
                  </a:lnTo>
                  <a:lnTo>
                    <a:pt x="18014" y="394"/>
                  </a:lnTo>
                  <a:lnTo>
                    <a:pt x="18050" y="418"/>
                  </a:lnTo>
                  <a:lnTo>
                    <a:pt x="17955" y="489"/>
                  </a:lnTo>
                  <a:lnTo>
                    <a:pt x="17847" y="584"/>
                  </a:lnTo>
                  <a:cubicBezTo>
                    <a:pt x="17847" y="596"/>
                    <a:pt x="17847" y="608"/>
                    <a:pt x="17847" y="620"/>
                  </a:cubicBezTo>
                  <a:lnTo>
                    <a:pt x="17943" y="632"/>
                  </a:lnTo>
                  <a:lnTo>
                    <a:pt x="17990" y="668"/>
                  </a:lnTo>
                  <a:lnTo>
                    <a:pt x="17943" y="703"/>
                  </a:lnTo>
                  <a:lnTo>
                    <a:pt x="17812" y="715"/>
                  </a:lnTo>
                  <a:lnTo>
                    <a:pt x="17621" y="668"/>
                  </a:lnTo>
                  <a:lnTo>
                    <a:pt x="17490" y="680"/>
                  </a:lnTo>
                  <a:lnTo>
                    <a:pt x="17359" y="703"/>
                  </a:lnTo>
                  <a:lnTo>
                    <a:pt x="17336" y="810"/>
                  </a:lnTo>
                  <a:cubicBezTo>
                    <a:pt x="17347" y="846"/>
                    <a:pt x="17359" y="882"/>
                    <a:pt x="17371" y="918"/>
                  </a:cubicBezTo>
                  <a:lnTo>
                    <a:pt x="17490" y="1013"/>
                  </a:lnTo>
                  <a:lnTo>
                    <a:pt x="17633" y="1037"/>
                  </a:lnTo>
                  <a:lnTo>
                    <a:pt x="17717" y="1072"/>
                  </a:lnTo>
                  <a:lnTo>
                    <a:pt x="17717" y="1096"/>
                  </a:lnTo>
                  <a:lnTo>
                    <a:pt x="17562" y="1096"/>
                  </a:lnTo>
                  <a:lnTo>
                    <a:pt x="17395" y="1061"/>
                  </a:lnTo>
                  <a:lnTo>
                    <a:pt x="17240" y="953"/>
                  </a:lnTo>
                  <a:lnTo>
                    <a:pt x="17038" y="882"/>
                  </a:lnTo>
                  <a:lnTo>
                    <a:pt x="16955" y="846"/>
                  </a:lnTo>
                  <a:lnTo>
                    <a:pt x="16919" y="882"/>
                  </a:lnTo>
                  <a:lnTo>
                    <a:pt x="16955" y="918"/>
                  </a:lnTo>
                  <a:cubicBezTo>
                    <a:pt x="16955" y="941"/>
                    <a:pt x="16966" y="965"/>
                    <a:pt x="16966" y="989"/>
                  </a:cubicBezTo>
                  <a:lnTo>
                    <a:pt x="17014" y="1037"/>
                  </a:lnTo>
                  <a:lnTo>
                    <a:pt x="17074" y="1084"/>
                  </a:lnTo>
                  <a:lnTo>
                    <a:pt x="17074" y="1191"/>
                  </a:lnTo>
                  <a:lnTo>
                    <a:pt x="16990" y="1251"/>
                  </a:lnTo>
                  <a:lnTo>
                    <a:pt x="16990" y="1144"/>
                  </a:lnTo>
                  <a:lnTo>
                    <a:pt x="16931" y="1049"/>
                  </a:lnTo>
                  <a:lnTo>
                    <a:pt x="16835" y="953"/>
                  </a:lnTo>
                  <a:lnTo>
                    <a:pt x="16835" y="894"/>
                  </a:lnTo>
                  <a:lnTo>
                    <a:pt x="16728" y="834"/>
                  </a:lnTo>
                  <a:lnTo>
                    <a:pt x="16574" y="810"/>
                  </a:lnTo>
                  <a:lnTo>
                    <a:pt x="16490" y="906"/>
                  </a:lnTo>
                  <a:lnTo>
                    <a:pt x="16443" y="965"/>
                  </a:lnTo>
                  <a:lnTo>
                    <a:pt x="16383" y="918"/>
                  </a:lnTo>
                  <a:lnTo>
                    <a:pt x="16443" y="858"/>
                  </a:lnTo>
                  <a:lnTo>
                    <a:pt x="16443" y="822"/>
                  </a:lnTo>
                  <a:lnTo>
                    <a:pt x="16347" y="787"/>
                  </a:lnTo>
                  <a:cubicBezTo>
                    <a:pt x="16347" y="763"/>
                    <a:pt x="16335" y="739"/>
                    <a:pt x="16323" y="727"/>
                  </a:cubicBezTo>
                  <a:lnTo>
                    <a:pt x="16276" y="691"/>
                  </a:lnTo>
                  <a:lnTo>
                    <a:pt x="16157" y="703"/>
                  </a:lnTo>
                  <a:lnTo>
                    <a:pt x="16050" y="751"/>
                  </a:lnTo>
                  <a:lnTo>
                    <a:pt x="16026" y="727"/>
                  </a:lnTo>
                  <a:cubicBezTo>
                    <a:pt x="16038" y="703"/>
                    <a:pt x="16038" y="691"/>
                    <a:pt x="16050" y="668"/>
                  </a:cubicBezTo>
                  <a:lnTo>
                    <a:pt x="16145" y="608"/>
                  </a:lnTo>
                  <a:lnTo>
                    <a:pt x="16014" y="632"/>
                  </a:lnTo>
                  <a:lnTo>
                    <a:pt x="15907" y="727"/>
                  </a:lnTo>
                  <a:cubicBezTo>
                    <a:pt x="15895" y="739"/>
                    <a:pt x="15895" y="763"/>
                    <a:pt x="15883" y="775"/>
                  </a:cubicBezTo>
                  <a:lnTo>
                    <a:pt x="15764" y="834"/>
                  </a:lnTo>
                  <a:lnTo>
                    <a:pt x="15657" y="858"/>
                  </a:lnTo>
                  <a:lnTo>
                    <a:pt x="15538" y="989"/>
                  </a:lnTo>
                  <a:lnTo>
                    <a:pt x="15502" y="1001"/>
                  </a:lnTo>
                  <a:lnTo>
                    <a:pt x="15419" y="930"/>
                  </a:lnTo>
                  <a:lnTo>
                    <a:pt x="15300" y="882"/>
                  </a:lnTo>
                  <a:lnTo>
                    <a:pt x="15240" y="882"/>
                  </a:lnTo>
                  <a:lnTo>
                    <a:pt x="15216" y="941"/>
                  </a:lnTo>
                  <a:lnTo>
                    <a:pt x="15192" y="1013"/>
                  </a:lnTo>
                  <a:cubicBezTo>
                    <a:pt x="15204" y="1037"/>
                    <a:pt x="15228" y="1072"/>
                    <a:pt x="15240" y="1096"/>
                  </a:cubicBezTo>
                  <a:lnTo>
                    <a:pt x="15431" y="1156"/>
                  </a:lnTo>
                  <a:cubicBezTo>
                    <a:pt x="15431" y="1168"/>
                    <a:pt x="15431" y="1180"/>
                    <a:pt x="15431" y="1191"/>
                  </a:cubicBezTo>
                  <a:lnTo>
                    <a:pt x="15323" y="1215"/>
                  </a:lnTo>
                  <a:cubicBezTo>
                    <a:pt x="15300" y="1251"/>
                    <a:pt x="15288" y="1275"/>
                    <a:pt x="15264" y="1311"/>
                  </a:cubicBezTo>
                  <a:cubicBezTo>
                    <a:pt x="15264" y="1334"/>
                    <a:pt x="15276" y="1370"/>
                    <a:pt x="15276" y="1394"/>
                  </a:cubicBezTo>
                  <a:lnTo>
                    <a:pt x="15431" y="1442"/>
                  </a:lnTo>
                  <a:lnTo>
                    <a:pt x="15514" y="1418"/>
                  </a:lnTo>
                  <a:lnTo>
                    <a:pt x="15609" y="1370"/>
                  </a:lnTo>
                  <a:lnTo>
                    <a:pt x="15823" y="1370"/>
                  </a:lnTo>
                  <a:lnTo>
                    <a:pt x="15990" y="1465"/>
                  </a:lnTo>
                  <a:lnTo>
                    <a:pt x="16097" y="1489"/>
                  </a:lnTo>
                  <a:lnTo>
                    <a:pt x="16169" y="1537"/>
                  </a:lnTo>
                  <a:lnTo>
                    <a:pt x="16145" y="1572"/>
                  </a:lnTo>
                  <a:lnTo>
                    <a:pt x="16145" y="1632"/>
                  </a:lnTo>
                  <a:cubicBezTo>
                    <a:pt x="16145" y="1656"/>
                    <a:pt x="16169" y="1692"/>
                    <a:pt x="16169" y="1715"/>
                  </a:cubicBezTo>
                  <a:lnTo>
                    <a:pt x="16121" y="1834"/>
                  </a:lnTo>
                  <a:lnTo>
                    <a:pt x="16121" y="1894"/>
                  </a:lnTo>
                  <a:lnTo>
                    <a:pt x="16216" y="1965"/>
                  </a:lnTo>
                  <a:lnTo>
                    <a:pt x="16216" y="2049"/>
                  </a:lnTo>
                  <a:cubicBezTo>
                    <a:pt x="16216" y="2073"/>
                    <a:pt x="16228" y="2084"/>
                    <a:pt x="16240" y="2096"/>
                  </a:cubicBezTo>
                  <a:lnTo>
                    <a:pt x="16371" y="2144"/>
                  </a:lnTo>
                  <a:lnTo>
                    <a:pt x="16478" y="2132"/>
                  </a:lnTo>
                  <a:lnTo>
                    <a:pt x="16562" y="2180"/>
                  </a:lnTo>
                  <a:lnTo>
                    <a:pt x="16716" y="2215"/>
                  </a:lnTo>
                  <a:cubicBezTo>
                    <a:pt x="16716" y="2227"/>
                    <a:pt x="16716" y="2239"/>
                    <a:pt x="16716" y="2239"/>
                  </a:cubicBezTo>
                  <a:lnTo>
                    <a:pt x="16752" y="2299"/>
                  </a:lnTo>
                  <a:lnTo>
                    <a:pt x="16585" y="2239"/>
                  </a:lnTo>
                  <a:lnTo>
                    <a:pt x="16407" y="2204"/>
                  </a:lnTo>
                  <a:lnTo>
                    <a:pt x="16228" y="2215"/>
                  </a:lnTo>
                  <a:lnTo>
                    <a:pt x="16121" y="2192"/>
                  </a:lnTo>
                  <a:lnTo>
                    <a:pt x="16073" y="2144"/>
                  </a:lnTo>
                  <a:lnTo>
                    <a:pt x="16073" y="2049"/>
                  </a:lnTo>
                  <a:lnTo>
                    <a:pt x="15978" y="1906"/>
                  </a:lnTo>
                  <a:lnTo>
                    <a:pt x="16026" y="1834"/>
                  </a:lnTo>
                  <a:lnTo>
                    <a:pt x="16026" y="1763"/>
                  </a:lnTo>
                  <a:lnTo>
                    <a:pt x="15895" y="1692"/>
                  </a:lnTo>
                  <a:lnTo>
                    <a:pt x="15883" y="1644"/>
                  </a:lnTo>
                  <a:cubicBezTo>
                    <a:pt x="15859" y="1608"/>
                    <a:pt x="15823" y="1572"/>
                    <a:pt x="15800" y="1525"/>
                  </a:cubicBezTo>
                  <a:lnTo>
                    <a:pt x="15728" y="1501"/>
                  </a:lnTo>
                  <a:lnTo>
                    <a:pt x="15621" y="1489"/>
                  </a:lnTo>
                  <a:lnTo>
                    <a:pt x="15526" y="1465"/>
                  </a:lnTo>
                  <a:lnTo>
                    <a:pt x="15395" y="1465"/>
                  </a:lnTo>
                  <a:lnTo>
                    <a:pt x="15288" y="1513"/>
                  </a:lnTo>
                  <a:lnTo>
                    <a:pt x="15133" y="1549"/>
                  </a:lnTo>
                  <a:lnTo>
                    <a:pt x="15026" y="1537"/>
                  </a:lnTo>
                  <a:lnTo>
                    <a:pt x="14954" y="1549"/>
                  </a:lnTo>
                  <a:lnTo>
                    <a:pt x="14895" y="1668"/>
                  </a:lnTo>
                  <a:lnTo>
                    <a:pt x="14966" y="1703"/>
                  </a:lnTo>
                  <a:lnTo>
                    <a:pt x="14966" y="1787"/>
                  </a:lnTo>
                  <a:lnTo>
                    <a:pt x="14895" y="1823"/>
                  </a:lnTo>
                  <a:lnTo>
                    <a:pt x="14692" y="1787"/>
                  </a:lnTo>
                  <a:lnTo>
                    <a:pt x="14466" y="1668"/>
                  </a:lnTo>
                  <a:lnTo>
                    <a:pt x="14407" y="1668"/>
                  </a:lnTo>
                  <a:lnTo>
                    <a:pt x="14359" y="1715"/>
                  </a:lnTo>
                  <a:lnTo>
                    <a:pt x="14299" y="1715"/>
                  </a:lnTo>
                  <a:lnTo>
                    <a:pt x="14240" y="1668"/>
                  </a:lnTo>
                  <a:lnTo>
                    <a:pt x="14014" y="1668"/>
                  </a:lnTo>
                  <a:lnTo>
                    <a:pt x="13966" y="1715"/>
                  </a:lnTo>
                  <a:cubicBezTo>
                    <a:pt x="13966" y="1739"/>
                    <a:pt x="13978" y="1763"/>
                    <a:pt x="13990" y="1787"/>
                  </a:cubicBezTo>
                  <a:lnTo>
                    <a:pt x="14061" y="1870"/>
                  </a:lnTo>
                  <a:cubicBezTo>
                    <a:pt x="14049" y="1894"/>
                    <a:pt x="14026" y="1906"/>
                    <a:pt x="14014" y="1930"/>
                  </a:cubicBezTo>
                  <a:lnTo>
                    <a:pt x="14085" y="2001"/>
                  </a:lnTo>
                  <a:lnTo>
                    <a:pt x="14168" y="2096"/>
                  </a:lnTo>
                  <a:cubicBezTo>
                    <a:pt x="14168" y="2132"/>
                    <a:pt x="14168" y="2156"/>
                    <a:pt x="14168" y="2192"/>
                  </a:cubicBezTo>
                  <a:lnTo>
                    <a:pt x="14216" y="2215"/>
                  </a:lnTo>
                  <a:cubicBezTo>
                    <a:pt x="14228" y="2251"/>
                    <a:pt x="14240" y="2287"/>
                    <a:pt x="14264" y="2323"/>
                  </a:cubicBezTo>
                  <a:lnTo>
                    <a:pt x="14240" y="2358"/>
                  </a:lnTo>
                  <a:lnTo>
                    <a:pt x="14240" y="2430"/>
                  </a:lnTo>
                  <a:lnTo>
                    <a:pt x="14347" y="2525"/>
                  </a:lnTo>
                  <a:lnTo>
                    <a:pt x="14383" y="2596"/>
                  </a:lnTo>
                  <a:cubicBezTo>
                    <a:pt x="14383" y="2632"/>
                    <a:pt x="14371" y="2668"/>
                    <a:pt x="14371" y="2704"/>
                  </a:cubicBezTo>
                  <a:cubicBezTo>
                    <a:pt x="14359" y="2739"/>
                    <a:pt x="14371" y="2739"/>
                    <a:pt x="14371" y="2751"/>
                  </a:cubicBezTo>
                  <a:cubicBezTo>
                    <a:pt x="14395" y="2775"/>
                    <a:pt x="14418" y="2787"/>
                    <a:pt x="14454" y="2811"/>
                  </a:cubicBezTo>
                  <a:lnTo>
                    <a:pt x="14502" y="2906"/>
                  </a:lnTo>
                  <a:lnTo>
                    <a:pt x="14502" y="2954"/>
                  </a:lnTo>
                  <a:lnTo>
                    <a:pt x="14657" y="3001"/>
                  </a:lnTo>
                  <a:lnTo>
                    <a:pt x="14716" y="3061"/>
                  </a:lnTo>
                  <a:lnTo>
                    <a:pt x="14716" y="3144"/>
                  </a:lnTo>
                  <a:lnTo>
                    <a:pt x="14776" y="3168"/>
                  </a:lnTo>
                  <a:lnTo>
                    <a:pt x="14859" y="3168"/>
                  </a:lnTo>
                  <a:lnTo>
                    <a:pt x="14859" y="3204"/>
                  </a:lnTo>
                  <a:lnTo>
                    <a:pt x="14919" y="3251"/>
                  </a:lnTo>
                  <a:lnTo>
                    <a:pt x="15050" y="3287"/>
                  </a:lnTo>
                  <a:lnTo>
                    <a:pt x="15097" y="3299"/>
                  </a:lnTo>
                  <a:lnTo>
                    <a:pt x="15061" y="3323"/>
                  </a:lnTo>
                  <a:lnTo>
                    <a:pt x="14930" y="3347"/>
                  </a:lnTo>
                  <a:lnTo>
                    <a:pt x="14847" y="3335"/>
                  </a:lnTo>
                  <a:lnTo>
                    <a:pt x="14752" y="3347"/>
                  </a:lnTo>
                  <a:lnTo>
                    <a:pt x="14692" y="3299"/>
                  </a:lnTo>
                  <a:lnTo>
                    <a:pt x="14692" y="3251"/>
                  </a:lnTo>
                  <a:lnTo>
                    <a:pt x="14657" y="3204"/>
                  </a:lnTo>
                  <a:lnTo>
                    <a:pt x="14561" y="3192"/>
                  </a:lnTo>
                  <a:lnTo>
                    <a:pt x="14490" y="3216"/>
                  </a:lnTo>
                  <a:lnTo>
                    <a:pt x="14430" y="3227"/>
                  </a:lnTo>
                  <a:lnTo>
                    <a:pt x="14395" y="3192"/>
                  </a:lnTo>
                  <a:lnTo>
                    <a:pt x="14395" y="3120"/>
                  </a:lnTo>
                  <a:lnTo>
                    <a:pt x="14371" y="3108"/>
                  </a:lnTo>
                  <a:cubicBezTo>
                    <a:pt x="14359" y="3120"/>
                    <a:pt x="14335" y="3144"/>
                    <a:pt x="14323" y="3156"/>
                  </a:cubicBezTo>
                  <a:lnTo>
                    <a:pt x="14240" y="3275"/>
                  </a:lnTo>
                  <a:lnTo>
                    <a:pt x="14085" y="3323"/>
                  </a:lnTo>
                  <a:lnTo>
                    <a:pt x="13978" y="3323"/>
                  </a:lnTo>
                  <a:lnTo>
                    <a:pt x="13823" y="3275"/>
                  </a:lnTo>
                  <a:lnTo>
                    <a:pt x="13716" y="3287"/>
                  </a:lnTo>
                  <a:cubicBezTo>
                    <a:pt x="13692" y="3263"/>
                    <a:pt x="13668" y="3251"/>
                    <a:pt x="13656" y="3227"/>
                  </a:cubicBezTo>
                  <a:cubicBezTo>
                    <a:pt x="13633" y="3216"/>
                    <a:pt x="13633" y="3180"/>
                    <a:pt x="13633" y="3156"/>
                  </a:cubicBezTo>
                  <a:cubicBezTo>
                    <a:pt x="13621" y="3144"/>
                    <a:pt x="13645" y="3096"/>
                    <a:pt x="13645" y="3073"/>
                  </a:cubicBezTo>
                  <a:cubicBezTo>
                    <a:pt x="13609" y="3025"/>
                    <a:pt x="13573" y="2989"/>
                    <a:pt x="13549" y="2942"/>
                  </a:cubicBezTo>
                  <a:lnTo>
                    <a:pt x="13478" y="2918"/>
                  </a:lnTo>
                  <a:cubicBezTo>
                    <a:pt x="13466" y="2894"/>
                    <a:pt x="13454" y="2858"/>
                    <a:pt x="13442" y="2835"/>
                  </a:cubicBezTo>
                  <a:lnTo>
                    <a:pt x="13442" y="2775"/>
                  </a:lnTo>
                  <a:lnTo>
                    <a:pt x="13502" y="2727"/>
                  </a:lnTo>
                  <a:lnTo>
                    <a:pt x="13514" y="2680"/>
                  </a:lnTo>
                  <a:cubicBezTo>
                    <a:pt x="13502" y="2620"/>
                    <a:pt x="13478" y="2561"/>
                    <a:pt x="13466" y="2489"/>
                  </a:cubicBezTo>
                  <a:lnTo>
                    <a:pt x="13383" y="2406"/>
                  </a:lnTo>
                  <a:lnTo>
                    <a:pt x="13228" y="2311"/>
                  </a:lnTo>
                  <a:cubicBezTo>
                    <a:pt x="13228" y="2287"/>
                    <a:pt x="13216" y="2263"/>
                    <a:pt x="13216" y="2239"/>
                  </a:cubicBezTo>
                  <a:cubicBezTo>
                    <a:pt x="13168" y="2192"/>
                    <a:pt x="13133" y="2132"/>
                    <a:pt x="13085" y="2084"/>
                  </a:cubicBezTo>
                  <a:lnTo>
                    <a:pt x="13014" y="2025"/>
                  </a:lnTo>
                  <a:lnTo>
                    <a:pt x="12906" y="2001"/>
                  </a:lnTo>
                  <a:lnTo>
                    <a:pt x="12871" y="1953"/>
                  </a:lnTo>
                  <a:lnTo>
                    <a:pt x="12668" y="1953"/>
                  </a:lnTo>
                  <a:lnTo>
                    <a:pt x="12585" y="1918"/>
                  </a:lnTo>
                  <a:lnTo>
                    <a:pt x="12478" y="1942"/>
                  </a:lnTo>
                  <a:lnTo>
                    <a:pt x="12406" y="2001"/>
                  </a:lnTo>
                  <a:lnTo>
                    <a:pt x="12418" y="2096"/>
                  </a:lnTo>
                  <a:lnTo>
                    <a:pt x="12394" y="2144"/>
                  </a:lnTo>
                  <a:cubicBezTo>
                    <a:pt x="12394" y="2156"/>
                    <a:pt x="12406" y="2168"/>
                    <a:pt x="12418" y="2180"/>
                  </a:cubicBezTo>
                  <a:cubicBezTo>
                    <a:pt x="12418" y="2204"/>
                    <a:pt x="12418" y="2215"/>
                    <a:pt x="12406" y="2239"/>
                  </a:cubicBezTo>
                  <a:lnTo>
                    <a:pt x="12323" y="2382"/>
                  </a:lnTo>
                  <a:lnTo>
                    <a:pt x="12323" y="2477"/>
                  </a:lnTo>
                  <a:cubicBezTo>
                    <a:pt x="12347" y="2513"/>
                    <a:pt x="12359" y="2549"/>
                    <a:pt x="12383" y="2585"/>
                  </a:cubicBezTo>
                  <a:lnTo>
                    <a:pt x="12442" y="2620"/>
                  </a:lnTo>
                  <a:cubicBezTo>
                    <a:pt x="12442" y="2656"/>
                    <a:pt x="12442" y="2692"/>
                    <a:pt x="12430" y="2727"/>
                  </a:cubicBezTo>
                  <a:lnTo>
                    <a:pt x="12394" y="2846"/>
                  </a:lnTo>
                  <a:cubicBezTo>
                    <a:pt x="12406" y="2870"/>
                    <a:pt x="12418" y="2894"/>
                    <a:pt x="12430" y="2918"/>
                  </a:cubicBezTo>
                  <a:cubicBezTo>
                    <a:pt x="12442" y="2954"/>
                    <a:pt x="12442" y="3001"/>
                    <a:pt x="12454" y="3049"/>
                  </a:cubicBezTo>
                  <a:lnTo>
                    <a:pt x="12406" y="3073"/>
                  </a:lnTo>
                  <a:lnTo>
                    <a:pt x="12347" y="3049"/>
                  </a:lnTo>
                  <a:lnTo>
                    <a:pt x="12299" y="3049"/>
                  </a:lnTo>
                  <a:cubicBezTo>
                    <a:pt x="12287" y="3061"/>
                    <a:pt x="12263" y="3073"/>
                    <a:pt x="12252" y="3096"/>
                  </a:cubicBezTo>
                  <a:lnTo>
                    <a:pt x="12156" y="3096"/>
                  </a:lnTo>
                  <a:lnTo>
                    <a:pt x="12132" y="3073"/>
                  </a:lnTo>
                  <a:lnTo>
                    <a:pt x="12049" y="3049"/>
                  </a:lnTo>
                  <a:lnTo>
                    <a:pt x="11894" y="3049"/>
                  </a:lnTo>
                  <a:lnTo>
                    <a:pt x="11799" y="3013"/>
                  </a:lnTo>
                  <a:lnTo>
                    <a:pt x="11740" y="3025"/>
                  </a:lnTo>
                  <a:lnTo>
                    <a:pt x="11716" y="3049"/>
                  </a:lnTo>
                  <a:lnTo>
                    <a:pt x="11751" y="3096"/>
                  </a:lnTo>
                  <a:lnTo>
                    <a:pt x="11835" y="3132"/>
                  </a:lnTo>
                  <a:lnTo>
                    <a:pt x="11859" y="3168"/>
                  </a:lnTo>
                  <a:lnTo>
                    <a:pt x="11835" y="3204"/>
                  </a:lnTo>
                  <a:lnTo>
                    <a:pt x="11811" y="3239"/>
                  </a:lnTo>
                  <a:lnTo>
                    <a:pt x="11763" y="3251"/>
                  </a:lnTo>
                  <a:lnTo>
                    <a:pt x="11716" y="3227"/>
                  </a:lnTo>
                  <a:lnTo>
                    <a:pt x="11621" y="3227"/>
                  </a:lnTo>
                  <a:lnTo>
                    <a:pt x="11549" y="3204"/>
                  </a:lnTo>
                  <a:cubicBezTo>
                    <a:pt x="11537" y="3168"/>
                    <a:pt x="11525" y="3132"/>
                    <a:pt x="11513" y="3096"/>
                  </a:cubicBezTo>
                  <a:lnTo>
                    <a:pt x="11406" y="3025"/>
                  </a:lnTo>
                  <a:lnTo>
                    <a:pt x="11442" y="2954"/>
                  </a:lnTo>
                  <a:cubicBezTo>
                    <a:pt x="11418" y="2930"/>
                    <a:pt x="11406" y="2906"/>
                    <a:pt x="11394" y="2894"/>
                  </a:cubicBezTo>
                  <a:lnTo>
                    <a:pt x="11311" y="2846"/>
                  </a:lnTo>
                  <a:lnTo>
                    <a:pt x="11311" y="2787"/>
                  </a:lnTo>
                  <a:lnTo>
                    <a:pt x="11251" y="2739"/>
                  </a:lnTo>
                  <a:lnTo>
                    <a:pt x="11180" y="2799"/>
                  </a:lnTo>
                  <a:lnTo>
                    <a:pt x="11144" y="2870"/>
                  </a:lnTo>
                  <a:lnTo>
                    <a:pt x="11073" y="2918"/>
                  </a:lnTo>
                  <a:lnTo>
                    <a:pt x="11073" y="2966"/>
                  </a:lnTo>
                  <a:lnTo>
                    <a:pt x="11037" y="3037"/>
                  </a:lnTo>
                  <a:lnTo>
                    <a:pt x="10978" y="3073"/>
                  </a:lnTo>
                  <a:lnTo>
                    <a:pt x="10894" y="3096"/>
                  </a:lnTo>
                  <a:lnTo>
                    <a:pt x="10847" y="3180"/>
                  </a:lnTo>
                  <a:lnTo>
                    <a:pt x="10739" y="3299"/>
                  </a:lnTo>
                  <a:lnTo>
                    <a:pt x="10644" y="3370"/>
                  </a:lnTo>
                  <a:cubicBezTo>
                    <a:pt x="10644" y="3382"/>
                    <a:pt x="10644" y="3406"/>
                    <a:pt x="10644" y="3418"/>
                  </a:cubicBezTo>
                  <a:lnTo>
                    <a:pt x="10573" y="3466"/>
                  </a:lnTo>
                  <a:lnTo>
                    <a:pt x="10501" y="3561"/>
                  </a:lnTo>
                  <a:lnTo>
                    <a:pt x="10418" y="3573"/>
                  </a:lnTo>
                  <a:lnTo>
                    <a:pt x="10394" y="3549"/>
                  </a:lnTo>
                  <a:cubicBezTo>
                    <a:pt x="10394" y="3525"/>
                    <a:pt x="10406" y="3501"/>
                    <a:pt x="10406" y="3477"/>
                  </a:cubicBezTo>
                  <a:lnTo>
                    <a:pt x="10478" y="3382"/>
                  </a:lnTo>
                  <a:lnTo>
                    <a:pt x="10489" y="3311"/>
                  </a:lnTo>
                  <a:lnTo>
                    <a:pt x="10537" y="3251"/>
                  </a:lnTo>
                  <a:lnTo>
                    <a:pt x="10656" y="3204"/>
                  </a:lnTo>
                  <a:cubicBezTo>
                    <a:pt x="10668" y="3168"/>
                    <a:pt x="10692" y="3132"/>
                    <a:pt x="10704" y="3096"/>
                  </a:cubicBezTo>
                  <a:lnTo>
                    <a:pt x="10799" y="3025"/>
                  </a:lnTo>
                  <a:lnTo>
                    <a:pt x="10835" y="2954"/>
                  </a:lnTo>
                  <a:cubicBezTo>
                    <a:pt x="10835" y="2942"/>
                    <a:pt x="10823" y="2930"/>
                    <a:pt x="10811" y="2918"/>
                  </a:cubicBezTo>
                  <a:lnTo>
                    <a:pt x="10739" y="2882"/>
                  </a:lnTo>
                  <a:lnTo>
                    <a:pt x="10775" y="2846"/>
                  </a:lnTo>
                  <a:lnTo>
                    <a:pt x="10859" y="2811"/>
                  </a:lnTo>
                  <a:lnTo>
                    <a:pt x="10894" y="2763"/>
                  </a:lnTo>
                  <a:lnTo>
                    <a:pt x="10894" y="2704"/>
                  </a:lnTo>
                  <a:lnTo>
                    <a:pt x="10942" y="2620"/>
                  </a:lnTo>
                  <a:lnTo>
                    <a:pt x="11013" y="2477"/>
                  </a:lnTo>
                  <a:lnTo>
                    <a:pt x="11013" y="2406"/>
                  </a:lnTo>
                  <a:cubicBezTo>
                    <a:pt x="11025" y="2370"/>
                    <a:pt x="11037" y="2334"/>
                    <a:pt x="11061" y="2299"/>
                  </a:cubicBezTo>
                  <a:lnTo>
                    <a:pt x="11061" y="2108"/>
                  </a:lnTo>
                  <a:lnTo>
                    <a:pt x="11013" y="2061"/>
                  </a:lnTo>
                  <a:lnTo>
                    <a:pt x="10811" y="2061"/>
                  </a:lnTo>
                  <a:lnTo>
                    <a:pt x="10692" y="2096"/>
                  </a:lnTo>
                  <a:lnTo>
                    <a:pt x="10585" y="2156"/>
                  </a:lnTo>
                  <a:lnTo>
                    <a:pt x="10466" y="2144"/>
                  </a:lnTo>
                  <a:lnTo>
                    <a:pt x="10358" y="2144"/>
                  </a:lnTo>
                  <a:lnTo>
                    <a:pt x="10311" y="2180"/>
                  </a:lnTo>
                  <a:lnTo>
                    <a:pt x="10347" y="2227"/>
                  </a:lnTo>
                  <a:lnTo>
                    <a:pt x="10454" y="2263"/>
                  </a:lnTo>
                  <a:cubicBezTo>
                    <a:pt x="10454" y="2299"/>
                    <a:pt x="10454" y="2334"/>
                    <a:pt x="10466" y="2370"/>
                  </a:cubicBezTo>
                  <a:cubicBezTo>
                    <a:pt x="10466" y="2406"/>
                    <a:pt x="10454" y="2418"/>
                    <a:pt x="10454" y="2442"/>
                  </a:cubicBezTo>
                  <a:lnTo>
                    <a:pt x="10382" y="2406"/>
                  </a:lnTo>
                  <a:cubicBezTo>
                    <a:pt x="10370" y="2370"/>
                    <a:pt x="10347" y="2346"/>
                    <a:pt x="10335" y="2311"/>
                  </a:cubicBezTo>
                  <a:lnTo>
                    <a:pt x="10239" y="2275"/>
                  </a:lnTo>
                  <a:lnTo>
                    <a:pt x="10132" y="2263"/>
                  </a:lnTo>
                  <a:lnTo>
                    <a:pt x="9954" y="2382"/>
                  </a:lnTo>
                  <a:lnTo>
                    <a:pt x="9954" y="2454"/>
                  </a:lnTo>
                  <a:lnTo>
                    <a:pt x="10037" y="2489"/>
                  </a:lnTo>
                  <a:lnTo>
                    <a:pt x="9977" y="2561"/>
                  </a:lnTo>
                  <a:lnTo>
                    <a:pt x="9870" y="2573"/>
                  </a:lnTo>
                  <a:lnTo>
                    <a:pt x="9870" y="2549"/>
                  </a:lnTo>
                  <a:lnTo>
                    <a:pt x="9870" y="2477"/>
                  </a:lnTo>
                  <a:cubicBezTo>
                    <a:pt x="9870" y="2454"/>
                    <a:pt x="9846" y="2430"/>
                    <a:pt x="9835" y="2406"/>
                  </a:cubicBezTo>
                  <a:lnTo>
                    <a:pt x="9751" y="2382"/>
                  </a:lnTo>
                  <a:lnTo>
                    <a:pt x="9501" y="2418"/>
                  </a:lnTo>
                  <a:cubicBezTo>
                    <a:pt x="9418" y="2442"/>
                    <a:pt x="9335" y="2477"/>
                    <a:pt x="9251" y="2501"/>
                  </a:cubicBezTo>
                  <a:lnTo>
                    <a:pt x="8977" y="2549"/>
                  </a:lnTo>
                  <a:lnTo>
                    <a:pt x="8799" y="2537"/>
                  </a:lnTo>
                  <a:lnTo>
                    <a:pt x="8692" y="2561"/>
                  </a:lnTo>
                  <a:lnTo>
                    <a:pt x="8596" y="2596"/>
                  </a:lnTo>
                  <a:lnTo>
                    <a:pt x="8501" y="2585"/>
                  </a:lnTo>
                  <a:lnTo>
                    <a:pt x="8370" y="2608"/>
                  </a:lnTo>
                  <a:lnTo>
                    <a:pt x="8263" y="2680"/>
                  </a:lnTo>
                  <a:lnTo>
                    <a:pt x="8239" y="2727"/>
                  </a:lnTo>
                  <a:lnTo>
                    <a:pt x="8299" y="2775"/>
                  </a:lnTo>
                  <a:cubicBezTo>
                    <a:pt x="8299" y="2799"/>
                    <a:pt x="8299" y="2811"/>
                    <a:pt x="8311" y="2835"/>
                  </a:cubicBezTo>
                  <a:lnTo>
                    <a:pt x="8382" y="2906"/>
                  </a:lnTo>
                  <a:lnTo>
                    <a:pt x="8418" y="2930"/>
                  </a:lnTo>
                  <a:cubicBezTo>
                    <a:pt x="8418" y="2954"/>
                    <a:pt x="8418" y="2977"/>
                    <a:pt x="8406" y="3001"/>
                  </a:cubicBezTo>
                  <a:lnTo>
                    <a:pt x="8346" y="3120"/>
                  </a:lnTo>
                  <a:lnTo>
                    <a:pt x="8382" y="3227"/>
                  </a:lnTo>
                  <a:lnTo>
                    <a:pt x="8549" y="3335"/>
                  </a:lnTo>
                  <a:lnTo>
                    <a:pt x="8573" y="3406"/>
                  </a:lnTo>
                  <a:cubicBezTo>
                    <a:pt x="8584" y="3454"/>
                    <a:pt x="8596" y="3501"/>
                    <a:pt x="8620" y="3549"/>
                  </a:cubicBezTo>
                  <a:lnTo>
                    <a:pt x="8596" y="3573"/>
                  </a:lnTo>
                  <a:lnTo>
                    <a:pt x="8537" y="3549"/>
                  </a:lnTo>
                  <a:lnTo>
                    <a:pt x="8453" y="3489"/>
                  </a:lnTo>
                  <a:lnTo>
                    <a:pt x="8287" y="3406"/>
                  </a:lnTo>
                  <a:lnTo>
                    <a:pt x="8203" y="3394"/>
                  </a:lnTo>
                  <a:cubicBezTo>
                    <a:pt x="8203" y="3335"/>
                    <a:pt x="8192" y="3287"/>
                    <a:pt x="8192" y="3239"/>
                  </a:cubicBezTo>
                  <a:cubicBezTo>
                    <a:pt x="8180" y="3192"/>
                    <a:pt x="8192" y="3144"/>
                    <a:pt x="8192" y="3096"/>
                  </a:cubicBezTo>
                  <a:cubicBezTo>
                    <a:pt x="8192" y="3073"/>
                    <a:pt x="8180" y="3049"/>
                    <a:pt x="8168" y="3025"/>
                  </a:cubicBezTo>
                  <a:lnTo>
                    <a:pt x="8025" y="2930"/>
                  </a:lnTo>
                  <a:lnTo>
                    <a:pt x="8025" y="2870"/>
                  </a:lnTo>
                  <a:cubicBezTo>
                    <a:pt x="8013" y="2858"/>
                    <a:pt x="8001" y="2835"/>
                    <a:pt x="8001" y="2823"/>
                  </a:cubicBezTo>
                  <a:lnTo>
                    <a:pt x="7941" y="2811"/>
                  </a:lnTo>
                  <a:lnTo>
                    <a:pt x="7787" y="2870"/>
                  </a:lnTo>
                  <a:lnTo>
                    <a:pt x="7644" y="2942"/>
                  </a:lnTo>
                  <a:lnTo>
                    <a:pt x="7465" y="2977"/>
                  </a:lnTo>
                  <a:lnTo>
                    <a:pt x="7382" y="3037"/>
                  </a:lnTo>
                  <a:cubicBezTo>
                    <a:pt x="7370" y="3073"/>
                    <a:pt x="7358" y="3108"/>
                    <a:pt x="7346" y="3144"/>
                  </a:cubicBezTo>
                  <a:lnTo>
                    <a:pt x="7382" y="3204"/>
                  </a:lnTo>
                  <a:lnTo>
                    <a:pt x="7382" y="3287"/>
                  </a:lnTo>
                  <a:lnTo>
                    <a:pt x="7299" y="3382"/>
                  </a:lnTo>
                  <a:cubicBezTo>
                    <a:pt x="7299" y="3394"/>
                    <a:pt x="7287" y="3406"/>
                    <a:pt x="7287" y="3418"/>
                  </a:cubicBezTo>
                  <a:cubicBezTo>
                    <a:pt x="7287" y="3430"/>
                    <a:pt x="7299" y="3442"/>
                    <a:pt x="7299" y="3454"/>
                  </a:cubicBezTo>
                  <a:lnTo>
                    <a:pt x="7358" y="3442"/>
                  </a:lnTo>
                  <a:lnTo>
                    <a:pt x="7418" y="3442"/>
                  </a:lnTo>
                  <a:lnTo>
                    <a:pt x="7441" y="3537"/>
                  </a:lnTo>
                  <a:lnTo>
                    <a:pt x="7394" y="3608"/>
                  </a:lnTo>
                  <a:lnTo>
                    <a:pt x="7215" y="3704"/>
                  </a:lnTo>
                  <a:lnTo>
                    <a:pt x="7096" y="3728"/>
                  </a:lnTo>
                  <a:lnTo>
                    <a:pt x="7060" y="3751"/>
                  </a:lnTo>
                  <a:cubicBezTo>
                    <a:pt x="7060" y="3775"/>
                    <a:pt x="7049" y="3811"/>
                    <a:pt x="7049" y="3835"/>
                  </a:cubicBezTo>
                  <a:cubicBezTo>
                    <a:pt x="7049" y="3858"/>
                    <a:pt x="7013" y="3858"/>
                    <a:pt x="6989" y="3870"/>
                  </a:cubicBezTo>
                  <a:lnTo>
                    <a:pt x="6953" y="3918"/>
                  </a:lnTo>
                  <a:lnTo>
                    <a:pt x="7001" y="3966"/>
                  </a:lnTo>
                  <a:lnTo>
                    <a:pt x="6989" y="4013"/>
                  </a:lnTo>
                  <a:lnTo>
                    <a:pt x="6882" y="4025"/>
                  </a:lnTo>
                  <a:lnTo>
                    <a:pt x="6846" y="4049"/>
                  </a:lnTo>
                  <a:lnTo>
                    <a:pt x="6656" y="4085"/>
                  </a:lnTo>
                  <a:lnTo>
                    <a:pt x="6537" y="4061"/>
                  </a:lnTo>
                  <a:lnTo>
                    <a:pt x="6513" y="4025"/>
                  </a:lnTo>
                  <a:lnTo>
                    <a:pt x="6513" y="3966"/>
                  </a:lnTo>
                  <a:lnTo>
                    <a:pt x="6453" y="3954"/>
                  </a:lnTo>
                  <a:lnTo>
                    <a:pt x="6394" y="3966"/>
                  </a:lnTo>
                  <a:lnTo>
                    <a:pt x="6346" y="3930"/>
                  </a:lnTo>
                  <a:lnTo>
                    <a:pt x="6322" y="3882"/>
                  </a:lnTo>
                  <a:lnTo>
                    <a:pt x="6275" y="3882"/>
                  </a:lnTo>
                  <a:lnTo>
                    <a:pt x="6215" y="3930"/>
                  </a:lnTo>
                  <a:cubicBezTo>
                    <a:pt x="6215" y="3942"/>
                    <a:pt x="6203" y="3954"/>
                    <a:pt x="6191" y="3966"/>
                  </a:cubicBezTo>
                  <a:lnTo>
                    <a:pt x="6120" y="3978"/>
                  </a:lnTo>
                  <a:lnTo>
                    <a:pt x="6048" y="4013"/>
                  </a:lnTo>
                  <a:lnTo>
                    <a:pt x="6072" y="4120"/>
                  </a:lnTo>
                  <a:lnTo>
                    <a:pt x="6060" y="4180"/>
                  </a:lnTo>
                  <a:cubicBezTo>
                    <a:pt x="6060" y="4204"/>
                    <a:pt x="6072" y="4228"/>
                    <a:pt x="6072" y="4251"/>
                  </a:cubicBezTo>
                  <a:lnTo>
                    <a:pt x="6144" y="4359"/>
                  </a:lnTo>
                  <a:cubicBezTo>
                    <a:pt x="6144" y="4394"/>
                    <a:pt x="6144" y="4442"/>
                    <a:pt x="6132" y="4490"/>
                  </a:cubicBezTo>
                  <a:lnTo>
                    <a:pt x="6084" y="4537"/>
                  </a:lnTo>
                  <a:lnTo>
                    <a:pt x="6036" y="4561"/>
                  </a:lnTo>
                  <a:lnTo>
                    <a:pt x="6036" y="4394"/>
                  </a:lnTo>
                  <a:cubicBezTo>
                    <a:pt x="6036" y="4347"/>
                    <a:pt x="6025" y="4323"/>
                    <a:pt x="6013" y="4287"/>
                  </a:cubicBezTo>
                  <a:lnTo>
                    <a:pt x="5965" y="4239"/>
                  </a:lnTo>
                  <a:lnTo>
                    <a:pt x="5953" y="4097"/>
                  </a:lnTo>
                  <a:lnTo>
                    <a:pt x="5906" y="4025"/>
                  </a:lnTo>
                  <a:lnTo>
                    <a:pt x="5870" y="4001"/>
                  </a:lnTo>
                  <a:lnTo>
                    <a:pt x="5810" y="4025"/>
                  </a:lnTo>
                  <a:lnTo>
                    <a:pt x="5715" y="4049"/>
                  </a:lnTo>
                  <a:lnTo>
                    <a:pt x="5632" y="4132"/>
                  </a:lnTo>
                  <a:lnTo>
                    <a:pt x="5536" y="4156"/>
                  </a:lnTo>
                  <a:lnTo>
                    <a:pt x="5405" y="4228"/>
                  </a:lnTo>
                  <a:lnTo>
                    <a:pt x="5382" y="4299"/>
                  </a:lnTo>
                  <a:lnTo>
                    <a:pt x="5394" y="4347"/>
                  </a:lnTo>
                  <a:lnTo>
                    <a:pt x="5251" y="4466"/>
                  </a:lnTo>
                  <a:lnTo>
                    <a:pt x="5203" y="4490"/>
                  </a:lnTo>
                  <a:lnTo>
                    <a:pt x="5179" y="4466"/>
                  </a:lnTo>
                  <a:lnTo>
                    <a:pt x="5048" y="4478"/>
                  </a:lnTo>
                  <a:lnTo>
                    <a:pt x="4989" y="4501"/>
                  </a:lnTo>
                  <a:cubicBezTo>
                    <a:pt x="4977" y="4513"/>
                    <a:pt x="4977" y="4537"/>
                    <a:pt x="4989" y="4549"/>
                  </a:cubicBezTo>
                  <a:lnTo>
                    <a:pt x="5060" y="4549"/>
                  </a:lnTo>
                  <a:lnTo>
                    <a:pt x="5096" y="4561"/>
                  </a:lnTo>
                  <a:lnTo>
                    <a:pt x="5013" y="4585"/>
                  </a:lnTo>
                  <a:lnTo>
                    <a:pt x="4810" y="4609"/>
                  </a:lnTo>
                  <a:lnTo>
                    <a:pt x="4727" y="4644"/>
                  </a:lnTo>
                  <a:cubicBezTo>
                    <a:pt x="4703" y="4668"/>
                    <a:pt x="4691" y="4692"/>
                    <a:pt x="4667" y="4716"/>
                  </a:cubicBezTo>
                  <a:lnTo>
                    <a:pt x="4465" y="4787"/>
                  </a:lnTo>
                  <a:lnTo>
                    <a:pt x="4465" y="4835"/>
                  </a:lnTo>
                  <a:lnTo>
                    <a:pt x="4405" y="4882"/>
                  </a:lnTo>
                  <a:lnTo>
                    <a:pt x="4286" y="4942"/>
                  </a:lnTo>
                  <a:lnTo>
                    <a:pt x="4191" y="4954"/>
                  </a:lnTo>
                  <a:lnTo>
                    <a:pt x="4155" y="4990"/>
                  </a:lnTo>
                  <a:cubicBezTo>
                    <a:pt x="4155" y="5013"/>
                    <a:pt x="4167" y="5025"/>
                    <a:pt x="4179" y="5037"/>
                  </a:cubicBezTo>
                  <a:lnTo>
                    <a:pt x="4227" y="5061"/>
                  </a:lnTo>
                  <a:lnTo>
                    <a:pt x="4215" y="5109"/>
                  </a:lnTo>
                  <a:lnTo>
                    <a:pt x="4143" y="5132"/>
                  </a:lnTo>
                  <a:lnTo>
                    <a:pt x="4108" y="5180"/>
                  </a:lnTo>
                  <a:cubicBezTo>
                    <a:pt x="4084" y="5204"/>
                    <a:pt x="4060" y="5228"/>
                    <a:pt x="4036" y="5252"/>
                  </a:cubicBezTo>
                  <a:lnTo>
                    <a:pt x="3953" y="5287"/>
                  </a:lnTo>
                  <a:lnTo>
                    <a:pt x="3929" y="5347"/>
                  </a:lnTo>
                  <a:lnTo>
                    <a:pt x="3953" y="5382"/>
                  </a:lnTo>
                  <a:lnTo>
                    <a:pt x="3989" y="5394"/>
                  </a:lnTo>
                  <a:lnTo>
                    <a:pt x="3989" y="5442"/>
                  </a:lnTo>
                  <a:lnTo>
                    <a:pt x="3989" y="5490"/>
                  </a:lnTo>
                  <a:lnTo>
                    <a:pt x="4048" y="5490"/>
                  </a:lnTo>
                  <a:lnTo>
                    <a:pt x="4131" y="5466"/>
                  </a:lnTo>
                  <a:lnTo>
                    <a:pt x="4215" y="5490"/>
                  </a:lnTo>
                  <a:lnTo>
                    <a:pt x="4274" y="5490"/>
                  </a:lnTo>
                  <a:lnTo>
                    <a:pt x="4334" y="5442"/>
                  </a:lnTo>
                  <a:lnTo>
                    <a:pt x="4405" y="5418"/>
                  </a:lnTo>
                  <a:lnTo>
                    <a:pt x="4536" y="5454"/>
                  </a:lnTo>
                  <a:lnTo>
                    <a:pt x="4596" y="5490"/>
                  </a:lnTo>
                  <a:lnTo>
                    <a:pt x="4691" y="5478"/>
                  </a:lnTo>
                  <a:lnTo>
                    <a:pt x="4810" y="5394"/>
                  </a:lnTo>
                  <a:lnTo>
                    <a:pt x="4870" y="5382"/>
                  </a:lnTo>
                  <a:lnTo>
                    <a:pt x="4989" y="5394"/>
                  </a:lnTo>
                  <a:lnTo>
                    <a:pt x="5191" y="5359"/>
                  </a:lnTo>
                  <a:lnTo>
                    <a:pt x="5263" y="5323"/>
                  </a:lnTo>
                  <a:lnTo>
                    <a:pt x="5263" y="5252"/>
                  </a:lnTo>
                  <a:lnTo>
                    <a:pt x="5346" y="5192"/>
                  </a:lnTo>
                  <a:lnTo>
                    <a:pt x="5382" y="5192"/>
                  </a:lnTo>
                  <a:cubicBezTo>
                    <a:pt x="5382" y="5216"/>
                    <a:pt x="5394" y="5240"/>
                    <a:pt x="5394" y="5263"/>
                  </a:cubicBezTo>
                  <a:lnTo>
                    <a:pt x="5417" y="5275"/>
                  </a:lnTo>
                  <a:lnTo>
                    <a:pt x="5405" y="5323"/>
                  </a:lnTo>
                  <a:lnTo>
                    <a:pt x="5251" y="5382"/>
                  </a:lnTo>
                  <a:lnTo>
                    <a:pt x="5120" y="5454"/>
                  </a:lnTo>
                  <a:lnTo>
                    <a:pt x="4941" y="5454"/>
                  </a:lnTo>
                  <a:lnTo>
                    <a:pt x="4834" y="5490"/>
                  </a:lnTo>
                  <a:lnTo>
                    <a:pt x="4822" y="5537"/>
                  </a:lnTo>
                  <a:lnTo>
                    <a:pt x="4846" y="5573"/>
                  </a:lnTo>
                  <a:lnTo>
                    <a:pt x="4965" y="5609"/>
                  </a:lnTo>
                  <a:lnTo>
                    <a:pt x="5108" y="5585"/>
                  </a:lnTo>
                  <a:lnTo>
                    <a:pt x="5144" y="5597"/>
                  </a:lnTo>
                  <a:lnTo>
                    <a:pt x="5120" y="5668"/>
                  </a:lnTo>
                  <a:lnTo>
                    <a:pt x="4989" y="5740"/>
                  </a:lnTo>
                  <a:lnTo>
                    <a:pt x="4834" y="5763"/>
                  </a:lnTo>
                  <a:lnTo>
                    <a:pt x="4703" y="5787"/>
                  </a:lnTo>
                  <a:lnTo>
                    <a:pt x="4620" y="5871"/>
                  </a:lnTo>
                  <a:cubicBezTo>
                    <a:pt x="4620" y="5894"/>
                    <a:pt x="4632" y="5918"/>
                    <a:pt x="4632" y="5942"/>
                  </a:cubicBezTo>
                  <a:lnTo>
                    <a:pt x="4727" y="5954"/>
                  </a:lnTo>
                  <a:lnTo>
                    <a:pt x="4703" y="6037"/>
                  </a:lnTo>
                  <a:lnTo>
                    <a:pt x="4596" y="6073"/>
                  </a:lnTo>
                  <a:lnTo>
                    <a:pt x="4501" y="6204"/>
                  </a:lnTo>
                  <a:cubicBezTo>
                    <a:pt x="4477" y="6216"/>
                    <a:pt x="4465" y="6240"/>
                    <a:pt x="4453" y="6252"/>
                  </a:cubicBezTo>
                  <a:lnTo>
                    <a:pt x="4310" y="6311"/>
                  </a:lnTo>
                  <a:lnTo>
                    <a:pt x="4215" y="6418"/>
                  </a:lnTo>
                  <a:lnTo>
                    <a:pt x="4143" y="6514"/>
                  </a:lnTo>
                  <a:lnTo>
                    <a:pt x="4048" y="6609"/>
                  </a:lnTo>
                  <a:lnTo>
                    <a:pt x="4048" y="6633"/>
                  </a:lnTo>
                  <a:lnTo>
                    <a:pt x="3965" y="6668"/>
                  </a:lnTo>
                  <a:lnTo>
                    <a:pt x="3870" y="6680"/>
                  </a:lnTo>
                  <a:lnTo>
                    <a:pt x="3715" y="6645"/>
                  </a:lnTo>
                  <a:lnTo>
                    <a:pt x="3655" y="6621"/>
                  </a:lnTo>
                  <a:lnTo>
                    <a:pt x="3536" y="6621"/>
                  </a:lnTo>
                  <a:lnTo>
                    <a:pt x="3477" y="6597"/>
                  </a:lnTo>
                  <a:lnTo>
                    <a:pt x="3310" y="6597"/>
                  </a:lnTo>
                  <a:lnTo>
                    <a:pt x="3167" y="6633"/>
                  </a:lnTo>
                  <a:lnTo>
                    <a:pt x="3048" y="6692"/>
                  </a:lnTo>
                  <a:lnTo>
                    <a:pt x="2929" y="6692"/>
                  </a:lnTo>
                  <a:lnTo>
                    <a:pt x="2846" y="6680"/>
                  </a:lnTo>
                  <a:lnTo>
                    <a:pt x="2715" y="6716"/>
                  </a:lnTo>
                  <a:lnTo>
                    <a:pt x="2512" y="6740"/>
                  </a:lnTo>
                  <a:lnTo>
                    <a:pt x="2346" y="6823"/>
                  </a:lnTo>
                  <a:lnTo>
                    <a:pt x="2310" y="6871"/>
                  </a:lnTo>
                  <a:lnTo>
                    <a:pt x="2381" y="6906"/>
                  </a:lnTo>
                  <a:cubicBezTo>
                    <a:pt x="2369" y="6918"/>
                    <a:pt x="2357" y="6930"/>
                    <a:pt x="2346" y="6954"/>
                  </a:cubicBezTo>
                  <a:lnTo>
                    <a:pt x="2298" y="6918"/>
                  </a:lnTo>
                  <a:lnTo>
                    <a:pt x="2191" y="6942"/>
                  </a:lnTo>
                  <a:lnTo>
                    <a:pt x="1715" y="7097"/>
                  </a:lnTo>
                  <a:lnTo>
                    <a:pt x="1607" y="7109"/>
                  </a:lnTo>
                  <a:lnTo>
                    <a:pt x="1572" y="7121"/>
                  </a:lnTo>
                  <a:lnTo>
                    <a:pt x="1500" y="7157"/>
                  </a:lnTo>
                  <a:lnTo>
                    <a:pt x="1369" y="7157"/>
                  </a:lnTo>
                  <a:lnTo>
                    <a:pt x="1286" y="7204"/>
                  </a:lnTo>
                  <a:lnTo>
                    <a:pt x="1262" y="7264"/>
                  </a:lnTo>
                  <a:lnTo>
                    <a:pt x="1179" y="7287"/>
                  </a:lnTo>
                  <a:lnTo>
                    <a:pt x="1131" y="7287"/>
                  </a:lnTo>
                  <a:lnTo>
                    <a:pt x="1131" y="7264"/>
                  </a:lnTo>
                  <a:lnTo>
                    <a:pt x="1036" y="7264"/>
                  </a:lnTo>
                  <a:lnTo>
                    <a:pt x="953" y="7276"/>
                  </a:lnTo>
                  <a:lnTo>
                    <a:pt x="881" y="7323"/>
                  </a:lnTo>
                  <a:lnTo>
                    <a:pt x="786" y="7347"/>
                  </a:lnTo>
                  <a:lnTo>
                    <a:pt x="726" y="7347"/>
                  </a:lnTo>
                  <a:lnTo>
                    <a:pt x="631" y="7359"/>
                  </a:lnTo>
                  <a:lnTo>
                    <a:pt x="560" y="7395"/>
                  </a:lnTo>
                  <a:lnTo>
                    <a:pt x="464" y="7442"/>
                  </a:lnTo>
                  <a:cubicBezTo>
                    <a:pt x="464" y="7454"/>
                    <a:pt x="476" y="7466"/>
                    <a:pt x="488" y="7478"/>
                  </a:cubicBezTo>
                  <a:lnTo>
                    <a:pt x="488" y="7526"/>
                  </a:lnTo>
                  <a:lnTo>
                    <a:pt x="286" y="7609"/>
                  </a:lnTo>
                  <a:lnTo>
                    <a:pt x="179" y="7621"/>
                  </a:lnTo>
                  <a:lnTo>
                    <a:pt x="143" y="7657"/>
                  </a:lnTo>
                  <a:lnTo>
                    <a:pt x="191" y="7692"/>
                  </a:lnTo>
                  <a:lnTo>
                    <a:pt x="298" y="7680"/>
                  </a:lnTo>
                  <a:lnTo>
                    <a:pt x="381" y="7692"/>
                  </a:lnTo>
                  <a:lnTo>
                    <a:pt x="393" y="7728"/>
                  </a:lnTo>
                  <a:lnTo>
                    <a:pt x="310" y="7740"/>
                  </a:lnTo>
                  <a:lnTo>
                    <a:pt x="274" y="7728"/>
                  </a:lnTo>
                  <a:lnTo>
                    <a:pt x="238" y="7764"/>
                  </a:lnTo>
                  <a:lnTo>
                    <a:pt x="179" y="7823"/>
                  </a:lnTo>
                  <a:lnTo>
                    <a:pt x="71" y="7883"/>
                  </a:lnTo>
                  <a:lnTo>
                    <a:pt x="0" y="7919"/>
                  </a:lnTo>
                  <a:lnTo>
                    <a:pt x="60" y="7954"/>
                  </a:lnTo>
                  <a:lnTo>
                    <a:pt x="179" y="7966"/>
                  </a:lnTo>
                  <a:lnTo>
                    <a:pt x="262" y="8002"/>
                  </a:lnTo>
                  <a:lnTo>
                    <a:pt x="417" y="8133"/>
                  </a:lnTo>
                  <a:lnTo>
                    <a:pt x="476" y="8157"/>
                  </a:lnTo>
                  <a:lnTo>
                    <a:pt x="583" y="8145"/>
                  </a:lnTo>
                  <a:lnTo>
                    <a:pt x="643" y="8157"/>
                  </a:lnTo>
                  <a:lnTo>
                    <a:pt x="679" y="8180"/>
                  </a:lnTo>
                  <a:lnTo>
                    <a:pt x="631" y="8216"/>
                  </a:lnTo>
                  <a:lnTo>
                    <a:pt x="560" y="8276"/>
                  </a:lnTo>
                  <a:cubicBezTo>
                    <a:pt x="560" y="8288"/>
                    <a:pt x="548" y="8300"/>
                    <a:pt x="536" y="8323"/>
                  </a:cubicBezTo>
                  <a:lnTo>
                    <a:pt x="607" y="8359"/>
                  </a:lnTo>
                  <a:lnTo>
                    <a:pt x="714" y="8359"/>
                  </a:lnTo>
                  <a:lnTo>
                    <a:pt x="869" y="8311"/>
                  </a:lnTo>
                  <a:lnTo>
                    <a:pt x="976" y="8240"/>
                  </a:lnTo>
                  <a:lnTo>
                    <a:pt x="1024" y="8192"/>
                  </a:lnTo>
                  <a:lnTo>
                    <a:pt x="1060" y="8169"/>
                  </a:lnTo>
                  <a:lnTo>
                    <a:pt x="1131" y="8169"/>
                  </a:lnTo>
                  <a:lnTo>
                    <a:pt x="1167" y="8204"/>
                  </a:lnTo>
                  <a:cubicBezTo>
                    <a:pt x="1143" y="8240"/>
                    <a:pt x="1119" y="8276"/>
                    <a:pt x="1095" y="8300"/>
                  </a:cubicBezTo>
                  <a:lnTo>
                    <a:pt x="988" y="8359"/>
                  </a:lnTo>
                  <a:lnTo>
                    <a:pt x="869" y="8407"/>
                  </a:lnTo>
                  <a:lnTo>
                    <a:pt x="833" y="8442"/>
                  </a:lnTo>
                  <a:cubicBezTo>
                    <a:pt x="845" y="8466"/>
                    <a:pt x="857" y="8478"/>
                    <a:pt x="857" y="8490"/>
                  </a:cubicBezTo>
                  <a:lnTo>
                    <a:pt x="976" y="8490"/>
                  </a:lnTo>
                  <a:lnTo>
                    <a:pt x="1072" y="8442"/>
                  </a:lnTo>
                  <a:lnTo>
                    <a:pt x="1226" y="8383"/>
                  </a:lnTo>
                  <a:lnTo>
                    <a:pt x="1274" y="8383"/>
                  </a:lnTo>
                  <a:lnTo>
                    <a:pt x="1286" y="8407"/>
                  </a:lnTo>
                  <a:lnTo>
                    <a:pt x="1083" y="8502"/>
                  </a:lnTo>
                  <a:lnTo>
                    <a:pt x="953" y="8550"/>
                  </a:lnTo>
                  <a:cubicBezTo>
                    <a:pt x="953" y="8561"/>
                    <a:pt x="941" y="8573"/>
                    <a:pt x="941" y="8585"/>
                  </a:cubicBezTo>
                  <a:lnTo>
                    <a:pt x="1179" y="8681"/>
                  </a:lnTo>
                  <a:lnTo>
                    <a:pt x="1334" y="8681"/>
                  </a:lnTo>
                  <a:lnTo>
                    <a:pt x="1524" y="8645"/>
                  </a:lnTo>
                  <a:lnTo>
                    <a:pt x="1560" y="8597"/>
                  </a:lnTo>
                  <a:cubicBezTo>
                    <a:pt x="1560" y="8573"/>
                    <a:pt x="1560" y="8538"/>
                    <a:pt x="1572" y="8514"/>
                  </a:cubicBezTo>
                  <a:lnTo>
                    <a:pt x="1500" y="8490"/>
                  </a:lnTo>
                  <a:lnTo>
                    <a:pt x="1476" y="8454"/>
                  </a:lnTo>
                  <a:lnTo>
                    <a:pt x="1512" y="8430"/>
                  </a:lnTo>
                  <a:lnTo>
                    <a:pt x="1572" y="8430"/>
                  </a:lnTo>
                  <a:lnTo>
                    <a:pt x="1679" y="8490"/>
                  </a:lnTo>
                  <a:lnTo>
                    <a:pt x="1715" y="8502"/>
                  </a:lnTo>
                  <a:cubicBezTo>
                    <a:pt x="1715" y="8514"/>
                    <a:pt x="1715" y="8526"/>
                    <a:pt x="1715" y="8538"/>
                  </a:cubicBezTo>
                  <a:lnTo>
                    <a:pt x="1834" y="8561"/>
                  </a:lnTo>
                  <a:lnTo>
                    <a:pt x="2036" y="8550"/>
                  </a:lnTo>
                  <a:lnTo>
                    <a:pt x="2167" y="8526"/>
                  </a:lnTo>
                  <a:lnTo>
                    <a:pt x="2274" y="8442"/>
                  </a:lnTo>
                  <a:lnTo>
                    <a:pt x="2346" y="8419"/>
                  </a:lnTo>
                  <a:lnTo>
                    <a:pt x="2441" y="8419"/>
                  </a:lnTo>
                  <a:lnTo>
                    <a:pt x="2441" y="8478"/>
                  </a:lnTo>
                  <a:lnTo>
                    <a:pt x="2500" y="8502"/>
                  </a:lnTo>
                  <a:lnTo>
                    <a:pt x="2560" y="8490"/>
                  </a:lnTo>
                  <a:lnTo>
                    <a:pt x="2643" y="8490"/>
                  </a:lnTo>
                  <a:lnTo>
                    <a:pt x="2679" y="8597"/>
                  </a:lnTo>
                  <a:lnTo>
                    <a:pt x="2631" y="8609"/>
                  </a:lnTo>
                  <a:lnTo>
                    <a:pt x="2500" y="8692"/>
                  </a:lnTo>
                  <a:cubicBezTo>
                    <a:pt x="2500" y="8704"/>
                    <a:pt x="2512" y="8728"/>
                    <a:pt x="2512" y="8740"/>
                  </a:cubicBezTo>
                  <a:lnTo>
                    <a:pt x="2560" y="8776"/>
                  </a:lnTo>
                  <a:lnTo>
                    <a:pt x="2560" y="8811"/>
                  </a:lnTo>
                  <a:lnTo>
                    <a:pt x="2453" y="8800"/>
                  </a:lnTo>
                  <a:lnTo>
                    <a:pt x="2405" y="8776"/>
                  </a:lnTo>
                  <a:lnTo>
                    <a:pt x="2322" y="8776"/>
                  </a:lnTo>
                  <a:lnTo>
                    <a:pt x="2215" y="8728"/>
                  </a:lnTo>
                  <a:lnTo>
                    <a:pt x="2000" y="8716"/>
                  </a:lnTo>
                  <a:lnTo>
                    <a:pt x="1726" y="8752"/>
                  </a:lnTo>
                  <a:lnTo>
                    <a:pt x="1560" y="8764"/>
                  </a:lnTo>
                  <a:lnTo>
                    <a:pt x="1334" y="8835"/>
                  </a:lnTo>
                  <a:lnTo>
                    <a:pt x="1322" y="8871"/>
                  </a:lnTo>
                  <a:lnTo>
                    <a:pt x="1453" y="8919"/>
                  </a:lnTo>
                  <a:cubicBezTo>
                    <a:pt x="1524" y="8919"/>
                    <a:pt x="1584" y="8907"/>
                    <a:pt x="1643" y="8907"/>
                  </a:cubicBezTo>
                  <a:lnTo>
                    <a:pt x="1798" y="8895"/>
                  </a:lnTo>
                  <a:lnTo>
                    <a:pt x="1976" y="8942"/>
                  </a:lnTo>
                  <a:lnTo>
                    <a:pt x="2191" y="8966"/>
                  </a:lnTo>
                  <a:lnTo>
                    <a:pt x="2310" y="8954"/>
                  </a:lnTo>
                  <a:lnTo>
                    <a:pt x="2417" y="8954"/>
                  </a:lnTo>
                  <a:lnTo>
                    <a:pt x="2262" y="9014"/>
                  </a:lnTo>
                  <a:lnTo>
                    <a:pt x="2191" y="9014"/>
                  </a:lnTo>
                  <a:lnTo>
                    <a:pt x="2096" y="9026"/>
                  </a:lnTo>
                  <a:lnTo>
                    <a:pt x="1845" y="8978"/>
                  </a:lnTo>
                  <a:lnTo>
                    <a:pt x="1750" y="8966"/>
                  </a:lnTo>
                  <a:lnTo>
                    <a:pt x="1560" y="8990"/>
                  </a:lnTo>
                  <a:lnTo>
                    <a:pt x="1322" y="8966"/>
                  </a:lnTo>
                  <a:lnTo>
                    <a:pt x="1083" y="8990"/>
                  </a:lnTo>
                  <a:lnTo>
                    <a:pt x="917" y="8954"/>
                  </a:lnTo>
                  <a:lnTo>
                    <a:pt x="691" y="8954"/>
                  </a:lnTo>
                  <a:lnTo>
                    <a:pt x="488" y="9038"/>
                  </a:lnTo>
                  <a:cubicBezTo>
                    <a:pt x="488" y="9073"/>
                    <a:pt x="500" y="9097"/>
                    <a:pt x="512" y="9133"/>
                  </a:cubicBezTo>
                  <a:lnTo>
                    <a:pt x="441" y="9109"/>
                  </a:lnTo>
                  <a:lnTo>
                    <a:pt x="345" y="9109"/>
                  </a:lnTo>
                  <a:lnTo>
                    <a:pt x="310" y="9157"/>
                  </a:lnTo>
                  <a:lnTo>
                    <a:pt x="250" y="9169"/>
                  </a:lnTo>
                  <a:lnTo>
                    <a:pt x="214" y="9228"/>
                  </a:lnTo>
                  <a:cubicBezTo>
                    <a:pt x="214" y="9252"/>
                    <a:pt x="214" y="9264"/>
                    <a:pt x="226" y="9288"/>
                  </a:cubicBezTo>
                  <a:lnTo>
                    <a:pt x="238" y="9347"/>
                  </a:lnTo>
                  <a:lnTo>
                    <a:pt x="274" y="9312"/>
                  </a:lnTo>
                  <a:lnTo>
                    <a:pt x="345" y="9300"/>
                  </a:lnTo>
                  <a:lnTo>
                    <a:pt x="393" y="9323"/>
                  </a:lnTo>
                  <a:lnTo>
                    <a:pt x="321" y="9371"/>
                  </a:lnTo>
                  <a:lnTo>
                    <a:pt x="298" y="9431"/>
                  </a:lnTo>
                  <a:lnTo>
                    <a:pt x="345" y="9502"/>
                  </a:lnTo>
                  <a:lnTo>
                    <a:pt x="500" y="9514"/>
                  </a:lnTo>
                  <a:lnTo>
                    <a:pt x="560" y="9443"/>
                  </a:lnTo>
                  <a:lnTo>
                    <a:pt x="607" y="9407"/>
                  </a:lnTo>
                  <a:lnTo>
                    <a:pt x="679" y="9395"/>
                  </a:lnTo>
                  <a:cubicBezTo>
                    <a:pt x="702" y="9359"/>
                    <a:pt x="726" y="9323"/>
                    <a:pt x="750" y="9288"/>
                  </a:cubicBezTo>
                  <a:cubicBezTo>
                    <a:pt x="774" y="9264"/>
                    <a:pt x="786" y="9264"/>
                    <a:pt x="810" y="9252"/>
                  </a:cubicBezTo>
                  <a:lnTo>
                    <a:pt x="893" y="9240"/>
                  </a:lnTo>
                  <a:lnTo>
                    <a:pt x="893" y="9240"/>
                  </a:lnTo>
                  <a:lnTo>
                    <a:pt x="845" y="9288"/>
                  </a:lnTo>
                  <a:lnTo>
                    <a:pt x="810" y="9395"/>
                  </a:lnTo>
                  <a:lnTo>
                    <a:pt x="714" y="9443"/>
                  </a:lnTo>
                  <a:lnTo>
                    <a:pt x="655" y="9490"/>
                  </a:lnTo>
                  <a:cubicBezTo>
                    <a:pt x="667" y="9526"/>
                    <a:pt x="679" y="9562"/>
                    <a:pt x="691" y="9597"/>
                  </a:cubicBezTo>
                  <a:lnTo>
                    <a:pt x="905" y="9681"/>
                  </a:lnTo>
                  <a:cubicBezTo>
                    <a:pt x="917" y="9657"/>
                    <a:pt x="929" y="9645"/>
                    <a:pt x="941" y="9633"/>
                  </a:cubicBezTo>
                  <a:lnTo>
                    <a:pt x="1012" y="9621"/>
                  </a:lnTo>
                  <a:lnTo>
                    <a:pt x="1191" y="9645"/>
                  </a:lnTo>
                  <a:lnTo>
                    <a:pt x="1322" y="9609"/>
                  </a:lnTo>
                  <a:cubicBezTo>
                    <a:pt x="1322" y="9621"/>
                    <a:pt x="1322" y="9633"/>
                    <a:pt x="1334" y="9645"/>
                  </a:cubicBezTo>
                  <a:lnTo>
                    <a:pt x="1286" y="9704"/>
                  </a:lnTo>
                  <a:lnTo>
                    <a:pt x="1214" y="9764"/>
                  </a:lnTo>
                  <a:lnTo>
                    <a:pt x="1167" y="9740"/>
                  </a:lnTo>
                  <a:lnTo>
                    <a:pt x="988" y="9764"/>
                  </a:lnTo>
                  <a:lnTo>
                    <a:pt x="893" y="9800"/>
                  </a:lnTo>
                  <a:lnTo>
                    <a:pt x="822" y="9859"/>
                  </a:lnTo>
                  <a:lnTo>
                    <a:pt x="655" y="9895"/>
                  </a:lnTo>
                  <a:lnTo>
                    <a:pt x="595" y="9954"/>
                  </a:lnTo>
                  <a:cubicBezTo>
                    <a:pt x="595" y="9978"/>
                    <a:pt x="595" y="10014"/>
                    <a:pt x="607" y="10038"/>
                  </a:cubicBezTo>
                  <a:lnTo>
                    <a:pt x="726" y="10097"/>
                  </a:lnTo>
                  <a:lnTo>
                    <a:pt x="810" y="10133"/>
                  </a:lnTo>
                  <a:lnTo>
                    <a:pt x="917" y="10240"/>
                  </a:lnTo>
                  <a:lnTo>
                    <a:pt x="1072" y="10240"/>
                  </a:lnTo>
                  <a:lnTo>
                    <a:pt x="1024" y="10276"/>
                  </a:lnTo>
                  <a:lnTo>
                    <a:pt x="1024" y="10300"/>
                  </a:lnTo>
                  <a:lnTo>
                    <a:pt x="1107" y="10312"/>
                  </a:lnTo>
                  <a:lnTo>
                    <a:pt x="1226" y="10359"/>
                  </a:lnTo>
                  <a:lnTo>
                    <a:pt x="1357" y="10395"/>
                  </a:lnTo>
                  <a:lnTo>
                    <a:pt x="1500" y="10407"/>
                  </a:lnTo>
                  <a:lnTo>
                    <a:pt x="1619" y="10455"/>
                  </a:lnTo>
                  <a:lnTo>
                    <a:pt x="1715" y="10478"/>
                  </a:lnTo>
                  <a:lnTo>
                    <a:pt x="1738" y="10455"/>
                  </a:lnTo>
                  <a:lnTo>
                    <a:pt x="1738" y="10395"/>
                  </a:lnTo>
                  <a:cubicBezTo>
                    <a:pt x="1726" y="10359"/>
                    <a:pt x="1715" y="10324"/>
                    <a:pt x="1703" y="10300"/>
                  </a:cubicBezTo>
                  <a:cubicBezTo>
                    <a:pt x="1691" y="10264"/>
                    <a:pt x="1691" y="10252"/>
                    <a:pt x="1691" y="10240"/>
                  </a:cubicBezTo>
                  <a:lnTo>
                    <a:pt x="1738" y="10193"/>
                  </a:lnTo>
                  <a:cubicBezTo>
                    <a:pt x="1738" y="10169"/>
                    <a:pt x="1750" y="10133"/>
                    <a:pt x="1762" y="10109"/>
                  </a:cubicBezTo>
                  <a:cubicBezTo>
                    <a:pt x="1762" y="10085"/>
                    <a:pt x="1762" y="10074"/>
                    <a:pt x="1762" y="10062"/>
                  </a:cubicBezTo>
                  <a:lnTo>
                    <a:pt x="1822" y="10038"/>
                  </a:lnTo>
                  <a:lnTo>
                    <a:pt x="1857" y="10026"/>
                  </a:lnTo>
                  <a:lnTo>
                    <a:pt x="1905" y="10085"/>
                  </a:lnTo>
                  <a:lnTo>
                    <a:pt x="1965" y="10157"/>
                  </a:lnTo>
                  <a:cubicBezTo>
                    <a:pt x="1965" y="10169"/>
                    <a:pt x="1965" y="10181"/>
                    <a:pt x="1965" y="10205"/>
                  </a:cubicBezTo>
                  <a:lnTo>
                    <a:pt x="2000" y="10240"/>
                  </a:lnTo>
                  <a:lnTo>
                    <a:pt x="2036" y="10216"/>
                  </a:lnTo>
                  <a:lnTo>
                    <a:pt x="2060" y="10169"/>
                  </a:lnTo>
                  <a:lnTo>
                    <a:pt x="2155" y="10145"/>
                  </a:lnTo>
                  <a:lnTo>
                    <a:pt x="2262" y="10085"/>
                  </a:lnTo>
                  <a:lnTo>
                    <a:pt x="2310" y="10097"/>
                  </a:lnTo>
                  <a:lnTo>
                    <a:pt x="2393" y="10074"/>
                  </a:lnTo>
                  <a:lnTo>
                    <a:pt x="2417" y="10097"/>
                  </a:lnTo>
                  <a:lnTo>
                    <a:pt x="2334" y="10169"/>
                  </a:lnTo>
                  <a:lnTo>
                    <a:pt x="2286" y="10240"/>
                  </a:lnTo>
                  <a:cubicBezTo>
                    <a:pt x="2298" y="10276"/>
                    <a:pt x="2298" y="10300"/>
                    <a:pt x="2310" y="10324"/>
                  </a:cubicBezTo>
                  <a:lnTo>
                    <a:pt x="2405" y="10324"/>
                  </a:lnTo>
                  <a:lnTo>
                    <a:pt x="2453" y="10300"/>
                  </a:lnTo>
                  <a:cubicBezTo>
                    <a:pt x="2465" y="10252"/>
                    <a:pt x="2477" y="10193"/>
                    <a:pt x="2488" y="10145"/>
                  </a:cubicBezTo>
                  <a:cubicBezTo>
                    <a:pt x="2488" y="10133"/>
                    <a:pt x="2500" y="10109"/>
                    <a:pt x="2500" y="10097"/>
                  </a:cubicBezTo>
                  <a:lnTo>
                    <a:pt x="2584" y="10097"/>
                  </a:lnTo>
                  <a:lnTo>
                    <a:pt x="2667" y="10181"/>
                  </a:lnTo>
                  <a:lnTo>
                    <a:pt x="2738" y="10193"/>
                  </a:lnTo>
                  <a:lnTo>
                    <a:pt x="2810" y="10240"/>
                  </a:lnTo>
                  <a:lnTo>
                    <a:pt x="2810" y="10193"/>
                  </a:lnTo>
                  <a:lnTo>
                    <a:pt x="2858" y="10133"/>
                  </a:lnTo>
                  <a:lnTo>
                    <a:pt x="2988" y="10109"/>
                  </a:lnTo>
                  <a:lnTo>
                    <a:pt x="3024" y="10133"/>
                  </a:lnTo>
                  <a:cubicBezTo>
                    <a:pt x="3036" y="10157"/>
                    <a:pt x="3048" y="10181"/>
                    <a:pt x="3060" y="10205"/>
                  </a:cubicBezTo>
                  <a:lnTo>
                    <a:pt x="3000" y="10276"/>
                  </a:lnTo>
                  <a:cubicBezTo>
                    <a:pt x="3000" y="10300"/>
                    <a:pt x="3012" y="10324"/>
                    <a:pt x="3024" y="10347"/>
                  </a:cubicBezTo>
                  <a:lnTo>
                    <a:pt x="3072" y="10300"/>
                  </a:lnTo>
                  <a:lnTo>
                    <a:pt x="3179" y="10228"/>
                  </a:lnTo>
                  <a:lnTo>
                    <a:pt x="3239" y="10133"/>
                  </a:lnTo>
                  <a:lnTo>
                    <a:pt x="3310" y="10074"/>
                  </a:lnTo>
                  <a:lnTo>
                    <a:pt x="3453" y="10038"/>
                  </a:lnTo>
                  <a:lnTo>
                    <a:pt x="3572" y="10050"/>
                  </a:lnTo>
                  <a:lnTo>
                    <a:pt x="3667" y="10097"/>
                  </a:lnTo>
                  <a:lnTo>
                    <a:pt x="3810" y="10097"/>
                  </a:lnTo>
                  <a:lnTo>
                    <a:pt x="4012" y="10157"/>
                  </a:lnTo>
                  <a:lnTo>
                    <a:pt x="4120" y="10169"/>
                  </a:lnTo>
                  <a:lnTo>
                    <a:pt x="4179" y="10121"/>
                  </a:lnTo>
                  <a:lnTo>
                    <a:pt x="4227" y="10109"/>
                  </a:lnTo>
                  <a:lnTo>
                    <a:pt x="4358" y="10169"/>
                  </a:lnTo>
                  <a:lnTo>
                    <a:pt x="4524" y="10216"/>
                  </a:lnTo>
                  <a:cubicBezTo>
                    <a:pt x="4524" y="10240"/>
                    <a:pt x="4512" y="10264"/>
                    <a:pt x="4512" y="10288"/>
                  </a:cubicBezTo>
                  <a:lnTo>
                    <a:pt x="4524" y="10312"/>
                  </a:lnTo>
                  <a:lnTo>
                    <a:pt x="4584" y="10300"/>
                  </a:lnTo>
                  <a:lnTo>
                    <a:pt x="4608" y="10276"/>
                  </a:lnTo>
                  <a:lnTo>
                    <a:pt x="4667" y="10276"/>
                  </a:lnTo>
                  <a:lnTo>
                    <a:pt x="4739" y="10312"/>
                  </a:lnTo>
                  <a:lnTo>
                    <a:pt x="4834" y="10335"/>
                  </a:lnTo>
                  <a:cubicBezTo>
                    <a:pt x="4858" y="10347"/>
                    <a:pt x="4882" y="10359"/>
                    <a:pt x="4905" y="10359"/>
                  </a:cubicBezTo>
                  <a:lnTo>
                    <a:pt x="4941" y="10419"/>
                  </a:lnTo>
                  <a:lnTo>
                    <a:pt x="4977" y="10431"/>
                  </a:lnTo>
                  <a:lnTo>
                    <a:pt x="5024" y="10419"/>
                  </a:lnTo>
                  <a:lnTo>
                    <a:pt x="5036" y="10395"/>
                  </a:lnTo>
                  <a:lnTo>
                    <a:pt x="5084" y="10371"/>
                  </a:lnTo>
                  <a:lnTo>
                    <a:pt x="5144" y="10395"/>
                  </a:lnTo>
                  <a:cubicBezTo>
                    <a:pt x="5155" y="10407"/>
                    <a:pt x="5179" y="10431"/>
                    <a:pt x="5191" y="10443"/>
                  </a:cubicBezTo>
                  <a:lnTo>
                    <a:pt x="5346" y="10490"/>
                  </a:lnTo>
                  <a:lnTo>
                    <a:pt x="5453" y="10550"/>
                  </a:lnTo>
                  <a:lnTo>
                    <a:pt x="5525" y="10550"/>
                  </a:lnTo>
                  <a:lnTo>
                    <a:pt x="5584" y="10586"/>
                  </a:lnTo>
                  <a:lnTo>
                    <a:pt x="5548" y="10645"/>
                  </a:lnTo>
                  <a:lnTo>
                    <a:pt x="5572" y="10657"/>
                  </a:lnTo>
                  <a:cubicBezTo>
                    <a:pt x="5572" y="10669"/>
                    <a:pt x="5572" y="10681"/>
                    <a:pt x="5572" y="10693"/>
                  </a:cubicBezTo>
                  <a:lnTo>
                    <a:pt x="5525" y="10740"/>
                  </a:lnTo>
                  <a:cubicBezTo>
                    <a:pt x="5501" y="10776"/>
                    <a:pt x="5489" y="10800"/>
                    <a:pt x="5477" y="10824"/>
                  </a:cubicBezTo>
                  <a:lnTo>
                    <a:pt x="5405" y="10871"/>
                  </a:lnTo>
                  <a:lnTo>
                    <a:pt x="5405" y="10895"/>
                  </a:lnTo>
                  <a:lnTo>
                    <a:pt x="5513" y="10883"/>
                  </a:lnTo>
                  <a:lnTo>
                    <a:pt x="5536" y="10895"/>
                  </a:lnTo>
                  <a:lnTo>
                    <a:pt x="5513" y="10955"/>
                  </a:lnTo>
                  <a:lnTo>
                    <a:pt x="5441" y="10990"/>
                  </a:lnTo>
                  <a:lnTo>
                    <a:pt x="5322" y="11074"/>
                  </a:lnTo>
                  <a:lnTo>
                    <a:pt x="5274" y="11097"/>
                  </a:lnTo>
                  <a:lnTo>
                    <a:pt x="5274" y="11121"/>
                  </a:lnTo>
                  <a:cubicBezTo>
                    <a:pt x="5298" y="11133"/>
                    <a:pt x="5322" y="11145"/>
                    <a:pt x="5334" y="11145"/>
                  </a:cubicBezTo>
                  <a:lnTo>
                    <a:pt x="5394" y="11193"/>
                  </a:lnTo>
                  <a:lnTo>
                    <a:pt x="5405" y="11217"/>
                  </a:lnTo>
                  <a:lnTo>
                    <a:pt x="5644" y="11300"/>
                  </a:lnTo>
                  <a:lnTo>
                    <a:pt x="5703" y="11359"/>
                  </a:lnTo>
                  <a:lnTo>
                    <a:pt x="5715" y="11431"/>
                  </a:lnTo>
                  <a:lnTo>
                    <a:pt x="5739" y="11467"/>
                  </a:lnTo>
                  <a:lnTo>
                    <a:pt x="5715" y="11490"/>
                  </a:lnTo>
                  <a:lnTo>
                    <a:pt x="5715" y="11550"/>
                  </a:lnTo>
                  <a:lnTo>
                    <a:pt x="5786" y="11598"/>
                  </a:lnTo>
                  <a:lnTo>
                    <a:pt x="5846" y="11586"/>
                  </a:lnTo>
                  <a:lnTo>
                    <a:pt x="5870" y="11598"/>
                  </a:lnTo>
                  <a:lnTo>
                    <a:pt x="5917" y="11657"/>
                  </a:lnTo>
                  <a:lnTo>
                    <a:pt x="6001" y="11717"/>
                  </a:lnTo>
                  <a:lnTo>
                    <a:pt x="6072" y="11752"/>
                  </a:lnTo>
                  <a:lnTo>
                    <a:pt x="6084" y="11800"/>
                  </a:lnTo>
                  <a:lnTo>
                    <a:pt x="6060" y="11859"/>
                  </a:lnTo>
                  <a:lnTo>
                    <a:pt x="5965" y="11907"/>
                  </a:lnTo>
                  <a:lnTo>
                    <a:pt x="5870" y="11967"/>
                  </a:lnTo>
                  <a:lnTo>
                    <a:pt x="5846" y="12038"/>
                  </a:lnTo>
                  <a:lnTo>
                    <a:pt x="5798" y="12098"/>
                  </a:lnTo>
                  <a:lnTo>
                    <a:pt x="5727" y="12110"/>
                  </a:lnTo>
                  <a:lnTo>
                    <a:pt x="5620" y="12181"/>
                  </a:lnTo>
                  <a:lnTo>
                    <a:pt x="5584" y="12217"/>
                  </a:lnTo>
                  <a:lnTo>
                    <a:pt x="5644" y="12229"/>
                  </a:lnTo>
                  <a:lnTo>
                    <a:pt x="5703" y="12205"/>
                  </a:lnTo>
                  <a:lnTo>
                    <a:pt x="5751" y="12157"/>
                  </a:lnTo>
                  <a:lnTo>
                    <a:pt x="5822" y="12145"/>
                  </a:lnTo>
                  <a:lnTo>
                    <a:pt x="5917" y="12062"/>
                  </a:lnTo>
                  <a:lnTo>
                    <a:pt x="5989" y="12050"/>
                  </a:lnTo>
                  <a:lnTo>
                    <a:pt x="6036" y="12050"/>
                  </a:lnTo>
                  <a:cubicBezTo>
                    <a:pt x="6025" y="12074"/>
                    <a:pt x="6013" y="12110"/>
                    <a:pt x="6013" y="12145"/>
                  </a:cubicBezTo>
                  <a:lnTo>
                    <a:pt x="5977" y="12193"/>
                  </a:lnTo>
                  <a:lnTo>
                    <a:pt x="6013" y="12240"/>
                  </a:lnTo>
                  <a:lnTo>
                    <a:pt x="6013" y="12288"/>
                  </a:lnTo>
                  <a:lnTo>
                    <a:pt x="6084" y="12336"/>
                  </a:lnTo>
                  <a:lnTo>
                    <a:pt x="6120" y="12407"/>
                  </a:lnTo>
                  <a:cubicBezTo>
                    <a:pt x="6096" y="12431"/>
                    <a:pt x="6084" y="12455"/>
                    <a:pt x="6072" y="12491"/>
                  </a:cubicBezTo>
                  <a:cubicBezTo>
                    <a:pt x="6060" y="12514"/>
                    <a:pt x="6072" y="12514"/>
                    <a:pt x="6072" y="12526"/>
                  </a:cubicBezTo>
                  <a:lnTo>
                    <a:pt x="6120" y="12562"/>
                  </a:lnTo>
                  <a:cubicBezTo>
                    <a:pt x="6120" y="12574"/>
                    <a:pt x="6120" y="12586"/>
                    <a:pt x="6120" y="12586"/>
                  </a:cubicBezTo>
                  <a:cubicBezTo>
                    <a:pt x="6096" y="12574"/>
                    <a:pt x="6072" y="12562"/>
                    <a:pt x="6048" y="12550"/>
                  </a:cubicBezTo>
                  <a:lnTo>
                    <a:pt x="6001" y="12574"/>
                  </a:lnTo>
                  <a:lnTo>
                    <a:pt x="6036" y="12657"/>
                  </a:lnTo>
                  <a:lnTo>
                    <a:pt x="6120" y="12717"/>
                  </a:lnTo>
                  <a:lnTo>
                    <a:pt x="6120" y="12752"/>
                  </a:lnTo>
                  <a:lnTo>
                    <a:pt x="6096" y="12752"/>
                  </a:lnTo>
                  <a:lnTo>
                    <a:pt x="6036" y="12788"/>
                  </a:lnTo>
                  <a:lnTo>
                    <a:pt x="6060" y="12836"/>
                  </a:lnTo>
                  <a:lnTo>
                    <a:pt x="6108" y="12872"/>
                  </a:lnTo>
                  <a:lnTo>
                    <a:pt x="6191" y="12872"/>
                  </a:lnTo>
                  <a:lnTo>
                    <a:pt x="6239" y="12895"/>
                  </a:lnTo>
                  <a:cubicBezTo>
                    <a:pt x="6239" y="12907"/>
                    <a:pt x="6251" y="12919"/>
                    <a:pt x="6251" y="12943"/>
                  </a:cubicBezTo>
                  <a:lnTo>
                    <a:pt x="6191" y="12991"/>
                  </a:lnTo>
                  <a:lnTo>
                    <a:pt x="6191" y="13050"/>
                  </a:lnTo>
                  <a:lnTo>
                    <a:pt x="6120" y="13110"/>
                  </a:lnTo>
                  <a:lnTo>
                    <a:pt x="6072" y="13145"/>
                  </a:lnTo>
                  <a:lnTo>
                    <a:pt x="5965" y="13145"/>
                  </a:lnTo>
                  <a:lnTo>
                    <a:pt x="5917" y="13169"/>
                  </a:lnTo>
                  <a:lnTo>
                    <a:pt x="5917" y="13205"/>
                  </a:lnTo>
                  <a:lnTo>
                    <a:pt x="6001" y="13205"/>
                  </a:lnTo>
                  <a:lnTo>
                    <a:pt x="6096" y="13193"/>
                  </a:lnTo>
                  <a:lnTo>
                    <a:pt x="6167" y="13229"/>
                  </a:lnTo>
                  <a:lnTo>
                    <a:pt x="6227" y="13217"/>
                  </a:lnTo>
                  <a:lnTo>
                    <a:pt x="6310" y="13217"/>
                  </a:lnTo>
                  <a:lnTo>
                    <a:pt x="6346" y="13253"/>
                  </a:lnTo>
                  <a:lnTo>
                    <a:pt x="6346" y="13336"/>
                  </a:lnTo>
                  <a:cubicBezTo>
                    <a:pt x="6346" y="13360"/>
                    <a:pt x="6370" y="13395"/>
                    <a:pt x="6394" y="13419"/>
                  </a:cubicBezTo>
                  <a:cubicBezTo>
                    <a:pt x="6358" y="13443"/>
                    <a:pt x="6310" y="13479"/>
                    <a:pt x="6275" y="13514"/>
                  </a:cubicBezTo>
                  <a:lnTo>
                    <a:pt x="6275" y="13574"/>
                  </a:lnTo>
                  <a:lnTo>
                    <a:pt x="6322" y="13598"/>
                  </a:lnTo>
                  <a:lnTo>
                    <a:pt x="6263" y="13717"/>
                  </a:lnTo>
                  <a:lnTo>
                    <a:pt x="6144" y="13764"/>
                  </a:lnTo>
                  <a:lnTo>
                    <a:pt x="6060" y="13788"/>
                  </a:lnTo>
                  <a:lnTo>
                    <a:pt x="5989" y="13764"/>
                  </a:lnTo>
                  <a:lnTo>
                    <a:pt x="5917" y="13764"/>
                  </a:lnTo>
                  <a:lnTo>
                    <a:pt x="5798" y="13836"/>
                  </a:lnTo>
                  <a:lnTo>
                    <a:pt x="5775" y="13895"/>
                  </a:lnTo>
                  <a:lnTo>
                    <a:pt x="5810" y="13907"/>
                  </a:lnTo>
                  <a:lnTo>
                    <a:pt x="5858" y="13895"/>
                  </a:lnTo>
                  <a:lnTo>
                    <a:pt x="6025" y="13884"/>
                  </a:lnTo>
                  <a:lnTo>
                    <a:pt x="6084" y="13848"/>
                  </a:lnTo>
                  <a:lnTo>
                    <a:pt x="6120" y="13824"/>
                  </a:lnTo>
                  <a:lnTo>
                    <a:pt x="6144" y="13848"/>
                  </a:lnTo>
                  <a:cubicBezTo>
                    <a:pt x="6144" y="13848"/>
                    <a:pt x="6156" y="13860"/>
                    <a:pt x="6156" y="13872"/>
                  </a:cubicBezTo>
                  <a:lnTo>
                    <a:pt x="6191" y="13895"/>
                  </a:lnTo>
                  <a:lnTo>
                    <a:pt x="6156" y="13931"/>
                  </a:lnTo>
                  <a:lnTo>
                    <a:pt x="6084" y="13943"/>
                  </a:lnTo>
                  <a:lnTo>
                    <a:pt x="6060" y="13979"/>
                  </a:lnTo>
                  <a:cubicBezTo>
                    <a:pt x="6060" y="13991"/>
                    <a:pt x="6060" y="14003"/>
                    <a:pt x="6072" y="14026"/>
                  </a:cubicBezTo>
                  <a:lnTo>
                    <a:pt x="6048" y="14050"/>
                  </a:lnTo>
                  <a:lnTo>
                    <a:pt x="5965" y="14074"/>
                  </a:lnTo>
                  <a:lnTo>
                    <a:pt x="5846" y="14169"/>
                  </a:lnTo>
                  <a:lnTo>
                    <a:pt x="5739" y="14229"/>
                  </a:lnTo>
                  <a:lnTo>
                    <a:pt x="5739" y="14265"/>
                  </a:lnTo>
                  <a:lnTo>
                    <a:pt x="5846" y="14300"/>
                  </a:lnTo>
                  <a:lnTo>
                    <a:pt x="5989" y="14300"/>
                  </a:lnTo>
                  <a:lnTo>
                    <a:pt x="6120" y="14265"/>
                  </a:lnTo>
                  <a:lnTo>
                    <a:pt x="6203" y="14169"/>
                  </a:lnTo>
                  <a:lnTo>
                    <a:pt x="6263" y="14098"/>
                  </a:lnTo>
                  <a:lnTo>
                    <a:pt x="6322" y="14050"/>
                  </a:lnTo>
                  <a:lnTo>
                    <a:pt x="6358" y="14050"/>
                  </a:lnTo>
                  <a:cubicBezTo>
                    <a:pt x="6358" y="14062"/>
                    <a:pt x="6358" y="14074"/>
                    <a:pt x="6358" y="14086"/>
                  </a:cubicBezTo>
                  <a:lnTo>
                    <a:pt x="6275" y="14217"/>
                  </a:lnTo>
                  <a:cubicBezTo>
                    <a:pt x="6227" y="14253"/>
                    <a:pt x="6179" y="14288"/>
                    <a:pt x="6144" y="14336"/>
                  </a:cubicBezTo>
                  <a:lnTo>
                    <a:pt x="6072" y="14336"/>
                  </a:lnTo>
                  <a:lnTo>
                    <a:pt x="5894" y="14372"/>
                  </a:lnTo>
                  <a:cubicBezTo>
                    <a:pt x="5870" y="14384"/>
                    <a:pt x="5858" y="14395"/>
                    <a:pt x="5834" y="14395"/>
                  </a:cubicBezTo>
                  <a:lnTo>
                    <a:pt x="5786" y="14467"/>
                  </a:lnTo>
                  <a:lnTo>
                    <a:pt x="5739" y="14455"/>
                  </a:lnTo>
                  <a:lnTo>
                    <a:pt x="5632" y="14467"/>
                  </a:lnTo>
                  <a:lnTo>
                    <a:pt x="5525" y="14538"/>
                  </a:lnTo>
                  <a:lnTo>
                    <a:pt x="5525" y="14574"/>
                  </a:lnTo>
                  <a:lnTo>
                    <a:pt x="5572" y="14598"/>
                  </a:lnTo>
                  <a:lnTo>
                    <a:pt x="5608" y="14634"/>
                  </a:lnTo>
                  <a:cubicBezTo>
                    <a:pt x="5608" y="14657"/>
                    <a:pt x="5584" y="14681"/>
                    <a:pt x="5584" y="14693"/>
                  </a:cubicBezTo>
                  <a:lnTo>
                    <a:pt x="5644" y="14788"/>
                  </a:lnTo>
                  <a:lnTo>
                    <a:pt x="5679" y="14776"/>
                  </a:lnTo>
                  <a:lnTo>
                    <a:pt x="5691" y="14729"/>
                  </a:lnTo>
                  <a:lnTo>
                    <a:pt x="5751" y="14717"/>
                  </a:lnTo>
                  <a:lnTo>
                    <a:pt x="5798" y="14741"/>
                  </a:lnTo>
                  <a:lnTo>
                    <a:pt x="5834" y="14776"/>
                  </a:lnTo>
                  <a:lnTo>
                    <a:pt x="5834" y="14836"/>
                  </a:lnTo>
                  <a:lnTo>
                    <a:pt x="5906" y="14860"/>
                  </a:lnTo>
                  <a:lnTo>
                    <a:pt x="6060" y="14836"/>
                  </a:lnTo>
                  <a:lnTo>
                    <a:pt x="6144" y="14788"/>
                  </a:lnTo>
                  <a:lnTo>
                    <a:pt x="6179" y="14765"/>
                  </a:lnTo>
                  <a:lnTo>
                    <a:pt x="6239" y="14765"/>
                  </a:lnTo>
                  <a:lnTo>
                    <a:pt x="6334" y="14729"/>
                  </a:lnTo>
                  <a:cubicBezTo>
                    <a:pt x="6358" y="14717"/>
                    <a:pt x="6370" y="14693"/>
                    <a:pt x="6382" y="14681"/>
                  </a:cubicBezTo>
                  <a:cubicBezTo>
                    <a:pt x="6406" y="14669"/>
                    <a:pt x="6394" y="14634"/>
                    <a:pt x="6406" y="14610"/>
                  </a:cubicBezTo>
                  <a:lnTo>
                    <a:pt x="6370" y="14562"/>
                  </a:lnTo>
                  <a:lnTo>
                    <a:pt x="6310" y="14538"/>
                  </a:lnTo>
                  <a:lnTo>
                    <a:pt x="6429" y="14538"/>
                  </a:lnTo>
                  <a:lnTo>
                    <a:pt x="6441" y="14503"/>
                  </a:lnTo>
                  <a:lnTo>
                    <a:pt x="6441" y="14395"/>
                  </a:lnTo>
                  <a:lnTo>
                    <a:pt x="6501" y="14431"/>
                  </a:lnTo>
                  <a:lnTo>
                    <a:pt x="6584" y="14467"/>
                  </a:lnTo>
                  <a:lnTo>
                    <a:pt x="6632" y="14455"/>
                  </a:lnTo>
                  <a:lnTo>
                    <a:pt x="6679" y="14395"/>
                  </a:lnTo>
                  <a:cubicBezTo>
                    <a:pt x="6679" y="14360"/>
                    <a:pt x="6679" y="14324"/>
                    <a:pt x="6668" y="14288"/>
                  </a:cubicBezTo>
                  <a:lnTo>
                    <a:pt x="6668" y="14205"/>
                  </a:lnTo>
                  <a:lnTo>
                    <a:pt x="6608" y="14145"/>
                  </a:lnTo>
                  <a:cubicBezTo>
                    <a:pt x="6596" y="14122"/>
                    <a:pt x="6572" y="14110"/>
                    <a:pt x="6560" y="14086"/>
                  </a:cubicBezTo>
                  <a:lnTo>
                    <a:pt x="6584" y="13943"/>
                  </a:lnTo>
                  <a:lnTo>
                    <a:pt x="6596" y="13907"/>
                  </a:lnTo>
                  <a:lnTo>
                    <a:pt x="6632" y="13895"/>
                  </a:lnTo>
                  <a:lnTo>
                    <a:pt x="6644" y="13955"/>
                  </a:lnTo>
                  <a:cubicBezTo>
                    <a:pt x="6632" y="13967"/>
                    <a:pt x="6632" y="13991"/>
                    <a:pt x="6620" y="14014"/>
                  </a:cubicBezTo>
                  <a:cubicBezTo>
                    <a:pt x="6608" y="14038"/>
                    <a:pt x="6632" y="14062"/>
                    <a:pt x="6644" y="14098"/>
                  </a:cubicBezTo>
                  <a:lnTo>
                    <a:pt x="6715" y="14169"/>
                  </a:lnTo>
                  <a:cubicBezTo>
                    <a:pt x="6715" y="14193"/>
                    <a:pt x="6715" y="14229"/>
                    <a:pt x="6727" y="14265"/>
                  </a:cubicBezTo>
                  <a:lnTo>
                    <a:pt x="6715" y="14360"/>
                  </a:lnTo>
                  <a:lnTo>
                    <a:pt x="6715" y="14431"/>
                  </a:lnTo>
                  <a:lnTo>
                    <a:pt x="6763" y="14431"/>
                  </a:lnTo>
                  <a:lnTo>
                    <a:pt x="6787" y="14407"/>
                  </a:lnTo>
                  <a:lnTo>
                    <a:pt x="6882" y="14348"/>
                  </a:lnTo>
                  <a:cubicBezTo>
                    <a:pt x="6882" y="14336"/>
                    <a:pt x="6882" y="14324"/>
                    <a:pt x="6882" y="14312"/>
                  </a:cubicBezTo>
                  <a:cubicBezTo>
                    <a:pt x="6918" y="14276"/>
                    <a:pt x="6941" y="14241"/>
                    <a:pt x="6977" y="14193"/>
                  </a:cubicBezTo>
                  <a:lnTo>
                    <a:pt x="7084" y="14157"/>
                  </a:lnTo>
                  <a:lnTo>
                    <a:pt x="7120" y="14157"/>
                  </a:lnTo>
                  <a:cubicBezTo>
                    <a:pt x="7132" y="14157"/>
                    <a:pt x="7132" y="14169"/>
                    <a:pt x="7132" y="14169"/>
                  </a:cubicBezTo>
                  <a:lnTo>
                    <a:pt x="7049" y="14217"/>
                  </a:lnTo>
                  <a:lnTo>
                    <a:pt x="6989" y="14265"/>
                  </a:lnTo>
                  <a:lnTo>
                    <a:pt x="6953" y="14348"/>
                  </a:lnTo>
                  <a:lnTo>
                    <a:pt x="6882" y="14419"/>
                  </a:lnTo>
                  <a:lnTo>
                    <a:pt x="6882" y="14443"/>
                  </a:lnTo>
                  <a:lnTo>
                    <a:pt x="6929" y="14455"/>
                  </a:lnTo>
                  <a:lnTo>
                    <a:pt x="7025" y="14431"/>
                  </a:lnTo>
                  <a:lnTo>
                    <a:pt x="7084" y="14443"/>
                  </a:lnTo>
                  <a:lnTo>
                    <a:pt x="7144" y="14491"/>
                  </a:lnTo>
                  <a:lnTo>
                    <a:pt x="7227" y="14491"/>
                  </a:lnTo>
                  <a:lnTo>
                    <a:pt x="7322" y="14455"/>
                  </a:lnTo>
                  <a:lnTo>
                    <a:pt x="7418" y="14407"/>
                  </a:lnTo>
                  <a:lnTo>
                    <a:pt x="7477" y="14395"/>
                  </a:lnTo>
                  <a:lnTo>
                    <a:pt x="7513" y="14407"/>
                  </a:lnTo>
                  <a:lnTo>
                    <a:pt x="7513" y="14443"/>
                  </a:lnTo>
                  <a:lnTo>
                    <a:pt x="7370" y="14515"/>
                  </a:lnTo>
                  <a:lnTo>
                    <a:pt x="7168" y="14574"/>
                  </a:lnTo>
                  <a:lnTo>
                    <a:pt x="7013" y="14598"/>
                  </a:lnTo>
                  <a:lnTo>
                    <a:pt x="6941" y="14646"/>
                  </a:lnTo>
                  <a:lnTo>
                    <a:pt x="6882" y="14693"/>
                  </a:lnTo>
                  <a:lnTo>
                    <a:pt x="6882" y="14729"/>
                  </a:lnTo>
                  <a:lnTo>
                    <a:pt x="6929" y="14753"/>
                  </a:lnTo>
                  <a:lnTo>
                    <a:pt x="7072" y="14717"/>
                  </a:lnTo>
                  <a:lnTo>
                    <a:pt x="7144" y="14717"/>
                  </a:lnTo>
                  <a:lnTo>
                    <a:pt x="7203" y="14693"/>
                  </a:lnTo>
                  <a:lnTo>
                    <a:pt x="7287" y="14646"/>
                  </a:lnTo>
                  <a:lnTo>
                    <a:pt x="7441" y="14622"/>
                  </a:lnTo>
                  <a:lnTo>
                    <a:pt x="7465" y="14634"/>
                  </a:lnTo>
                  <a:lnTo>
                    <a:pt x="7430" y="14669"/>
                  </a:lnTo>
                  <a:lnTo>
                    <a:pt x="7346" y="14693"/>
                  </a:lnTo>
                  <a:cubicBezTo>
                    <a:pt x="7322" y="14717"/>
                    <a:pt x="7287" y="14729"/>
                    <a:pt x="7263" y="14753"/>
                  </a:cubicBezTo>
                  <a:lnTo>
                    <a:pt x="7191" y="14753"/>
                  </a:lnTo>
                  <a:lnTo>
                    <a:pt x="7132" y="14765"/>
                  </a:lnTo>
                  <a:lnTo>
                    <a:pt x="7072" y="14836"/>
                  </a:lnTo>
                  <a:lnTo>
                    <a:pt x="7049" y="14907"/>
                  </a:lnTo>
                  <a:lnTo>
                    <a:pt x="6977" y="14955"/>
                  </a:lnTo>
                  <a:lnTo>
                    <a:pt x="6989" y="14979"/>
                  </a:lnTo>
                  <a:lnTo>
                    <a:pt x="7049" y="14967"/>
                  </a:lnTo>
                  <a:lnTo>
                    <a:pt x="7203" y="14860"/>
                  </a:lnTo>
                  <a:lnTo>
                    <a:pt x="7251" y="14824"/>
                  </a:lnTo>
                  <a:lnTo>
                    <a:pt x="7334" y="14812"/>
                  </a:lnTo>
                  <a:lnTo>
                    <a:pt x="7370" y="14788"/>
                  </a:lnTo>
                  <a:lnTo>
                    <a:pt x="7418" y="14776"/>
                  </a:lnTo>
                  <a:lnTo>
                    <a:pt x="7501" y="14812"/>
                  </a:lnTo>
                  <a:lnTo>
                    <a:pt x="7513" y="14860"/>
                  </a:lnTo>
                  <a:lnTo>
                    <a:pt x="7501" y="14896"/>
                  </a:lnTo>
                  <a:lnTo>
                    <a:pt x="7406" y="14872"/>
                  </a:lnTo>
                  <a:lnTo>
                    <a:pt x="7346" y="14872"/>
                  </a:lnTo>
                  <a:lnTo>
                    <a:pt x="7215" y="14931"/>
                  </a:lnTo>
                  <a:lnTo>
                    <a:pt x="7179" y="14979"/>
                  </a:lnTo>
                  <a:cubicBezTo>
                    <a:pt x="7179" y="14991"/>
                    <a:pt x="7191" y="15003"/>
                    <a:pt x="7203" y="15015"/>
                  </a:cubicBezTo>
                  <a:lnTo>
                    <a:pt x="7334" y="15003"/>
                  </a:lnTo>
                  <a:lnTo>
                    <a:pt x="7418" y="14979"/>
                  </a:lnTo>
                  <a:lnTo>
                    <a:pt x="7489" y="14943"/>
                  </a:lnTo>
                  <a:lnTo>
                    <a:pt x="7549" y="14943"/>
                  </a:lnTo>
                  <a:lnTo>
                    <a:pt x="7656" y="15003"/>
                  </a:lnTo>
                  <a:lnTo>
                    <a:pt x="7656" y="15050"/>
                  </a:lnTo>
                  <a:lnTo>
                    <a:pt x="7584" y="15086"/>
                  </a:lnTo>
                  <a:lnTo>
                    <a:pt x="7346" y="15062"/>
                  </a:lnTo>
                  <a:lnTo>
                    <a:pt x="7215" y="15050"/>
                  </a:lnTo>
                  <a:lnTo>
                    <a:pt x="7191" y="15086"/>
                  </a:lnTo>
                  <a:lnTo>
                    <a:pt x="7227" y="15134"/>
                  </a:lnTo>
                  <a:lnTo>
                    <a:pt x="7346" y="15157"/>
                  </a:lnTo>
                  <a:lnTo>
                    <a:pt x="7489" y="15229"/>
                  </a:lnTo>
                  <a:lnTo>
                    <a:pt x="7549" y="15288"/>
                  </a:lnTo>
                  <a:lnTo>
                    <a:pt x="7477" y="15300"/>
                  </a:lnTo>
                  <a:lnTo>
                    <a:pt x="7382" y="15241"/>
                  </a:lnTo>
                  <a:lnTo>
                    <a:pt x="7346" y="15241"/>
                  </a:lnTo>
                  <a:lnTo>
                    <a:pt x="7322" y="15277"/>
                  </a:lnTo>
                  <a:lnTo>
                    <a:pt x="7370" y="15324"/>
                  </a:lnTo>
                  <a:lnTo>
                    <a:pt x="7513" y="15372"/>
                  </a:lnTo>
                  <a:lnTo>
                    <a:pt x="7680" y="15419"/>
                  </a:lnTo>
                  <a:lnTo>
                    <a:pt x="7680" y="15455"/>
                  </a:lnTo>
                  <a:lnTo>
                    <a:pt x="7620" y="15467"/>
                  </a:lnTo>
                  <a:lnTo>
                    <a:pt x="7620" y="15503"/>
                  </a:lnTo>
                  <a:lnTo>
                    <a:pt x="7549" y="15503"/>
                  </a:lnTo>
                  <a:lnTo>
                    <a:pt x="7430" y="15455"/>
                  </a:lnTo>
                  <a:lnTo>
                    <a:pt x="7406" y="15455"/>
                  </a:lnTo>
                  <a:lnTo>
                    <a:pt x="7406" y="15491"/>
                  </a:lnTo>
                  <a:lnTo>
                    <a:pt x="7549" y="15574"/>
                  </a:lnTo>
                  <a:lnTo>
                    <a:pt x="7632" y="15598"/>
                  </a:lnTo>
                  <a:lnTo>
                    <a:pt x="7680" y="15586"/>
                  </a:lnTo>
                  <a:cubicBezTo>
                    <a:pt x="7703" y="15574"/>
                    <a:pt x="7727" y="15562"/>
                    <a:pt x="7751" y="15550"/>
                  </a:cubicBezTo>
                  <a:lnTo>
                    <a:pt x="7775" y="15562"/>
                  </a:lnTo>
                  <a:cubicBezTo>
                    <a:pt x="7763" y="15586"/>
                    <a:pt x="7739" y="15610"/>
                    <a:pt x="7727" y="15634"/>
                  </a:cubicBezTo>
                  <a:lnTo>
                    <a:pt x="7668" y="15658"/>
                  </a:lnTo>
                  <a:lnTo>
                    <a:pt x="7537" y="15646"/>
                  </a:lnTo>
                  <a:lnTo>
                    <a:pt x="7441" y="15610"/>
                  </a:lnTo>
                  <a:lnTo>
                    <a:pt x="7310" y="15574"/>
                  </a:lnTo>
                  <a:lnTo>
                    <a:pt x="7215" y="15515"/>
                  </a:lnTo>
                  <a:cubicBezTo>
                    <a:pt x="7179" y="15467"/>
                    <a:pt x="7156" y="15419"/>
                    <a:pt x="7120" y="15372"/>
                  </a:cubicBezTo>
                  <a:lnTo>
                    <a:pt x="7049" y="15336"/>
                  </a:lnTo>
                  <a:lnTo>
                    <a:pt x="6965" y="15336"/>
                  </a:lnTo>
                  <a:lnTo>
                    <a:pt x="6882" y="15324"/>
                  </a:lnTo>
                  <a:lnTo>
                    <a:pt x="6787" y="15312"/>
                  </a:lnTo>
                  <a:lnTo>
                    <a:pt x="6668" y="15324"/>
                  </a:lnTo>
                  <a:lnTo>
                    <a:pt x="6608" y="15300"/>
                  </a:lnTo>
                  <a:lnTo>
                    <a:pt x="6394" y="15300"/>
                  </a:lnTo>
                  <a:lnTo>
                    <a:pt x="6275" y="15253"/>
                  </a:lnTo>
                  <a:lnTo>
                    <a:pt x="6156" y="15265"/>
                  </a:lnTo>
                  <a:lnTo>
                    <a:pt x="6072" y="15253"/>
                  </a:lnTo>
                  <a:lnTo>
                    <a:pt x="6013" y="15288"/>
                  </a:lnTo>
                  <a:lnTo>
                    <a:pt x="5894" y="15312"/>
                  </a:lnTo>
                  <a:lnTo>
                    <a:pt x="5775" y="15408"/>
                  </a:lnTo>
                  <a:cubicBezTo>
                    <a:pt x="5775" y="15419"/>
                    <a:pt x="5775" y="15431"/>
                    <a:pt x="5786" y="15443"/>
                  </a:cubicBezTo>
                  <a:lnTo>
                    <a:pt x="5846" y="15467"/>
                  </a:lnTo>
                  <a:lnTo>
                    <a:pt x="5929" y="15515"/>
                  </a:lnTo>
                  <a:lnTo>
                    <a:pt x="6001" y="15598"/>
                  </a:lnTo>
                  <a:lnTo>
                    <a:pt x="6001" y="15646"/>
                  </a:lnTo>
                  <a:lnTo>
                    <a:pt x="6132" y="15705"/>
                  </a:lnTo>
                  <a:lnTo>
                    <a:pt x="6310" y="15717"/>
                  </a:lnTo>
                  <a:lnTo>
                    <a:pt x="6548" y="15753"/>
                  </a:lnTo>
                  <a:lnTo>
                    <a:pt x="6691" y="15789"/>
                  </a:lnTo>
                  <a:lnTo>
                    <a:pt x="6751" y="15848"/>
                  </a:lnTo>
                  <a:cubicBezTo>
                    <a:pt x="6763" y="15860"/>
                    <a:pt x="6763" y="15872"/>
                    <a:pt x="6763" y="15896"/>
                  </a:cubicBezTo>
                  <a:lnTo>
                    <a:pt x="6846" y="15908"/>
                  </a:lnTo>
                  <a:lnTo>
                    <a:pt x="6941" y="15896"/>
                  </a:lnTo>
                  <a:lnTo>
                    <a:pt x="7037" y="15943"/>
                  </a:lnTo>
                  <a:lnTo>
                    <a:pt x="7132" y="15943"/>
                  </a:lnTo>
                  <a:lnTo>
                    <a:pt x="7191" y="15908"/>
                  </a:lnTo>
                  <a:lnTo>
                    <a:pt x="7263" y="15943"/>
                  </a:lnTo>
                  <a:lnTo>
                    <a:pt x="7358" y="15931"/>
                  </a:lnTo>
                  <a:lnTo>
                    <a:pt x="7430" y="15896"/>
                  </a:lnTo>
                  <a:lnTo>
                    <a:pt x="7501" y="15931"/>
                  </a:lnTo>
                  <a:lnTo>
                    <a:pt x="7620" y="15919"/>
                  </a:lnTo>
                  <a:lnTo>
                    <a:pt x="7703" y="15860"/>
                  </a:lnTo>
                  <a:lnTo>
                    <a:pt x="7822" y="15836"/>
                  </a:lnTo>
                  <a:lnTo>
                    <a:pt x="7882" y="15848"/>
                  </a:lnTo>
                  <a:lnTo>
                    <a:pt x="7906" y="15896"/>
                  </a:lnTo>
                  <a:lnTo>
                    <a:pt x="7822" y="15908"/>
                  </a:lnTo>
                  <a:cubicBezTo>
                    <a:pt x="7799" y="15919"/>
                    <a:pt x="7775" y="15931"/>
                    <a:pt x="7739" y="15931"/>
                  </a:cubicBezTo>
                  <a:cubicBezTo>
                    <a:pt x="7739" y="15943"/>
                    <a:pt x="7739" y="15955"/>
                    <a:pt x="7739" y="15967"/>
                  </a:cubicBezTo>
                  <a:lnTo>
                    <a:pt x="7822" y="15967"/>
                  </a:lnTo>
                  <a:lnTo>
                    <a:pt x="7882" y="16003"/>
                  </a:lnTo>
                  <a:lnTo>
                    <a:pt x="7811" y="16039"/>
                  </a:lnTo>
                  <a:cubicBezTo>
                    <a:pt x="7811" y="16050"/>
                    <a:pt x="7811" y="16062"/>
                    <a:pt x="7811" y="16074"/>
                  </a:cubicBezTo>
                  <a:lnTo>
                    <a:pt x="7727" y="16098"/>
                  </a:lnTo>
                  <a:lnTo>
                    <a:pt x="7680" y="16158"/>
                  </a:lnTo>
                  <a:lnTo>
                    <a:pt x="7560" y="16205"/>
                  </a:lnTo>
                  <a:lnTo>
                    <a:pt x="7525" y="16241"/>
                  </a:lnTo>
                  <a:lnTo>
                    <a:pt x="7560" y="16253"/>
                  </a:lnTo>
                  <a:lnTo>
                    <a:pt x="7668" y="16241"/>
                  </a:lnTo>
                  <a:lnTo>
                    <a:pt x="7739" y="16241"/>
                  </a:lnTo>
                  <a:lnTo>
                    <a:pt x="7763" y="16277"/>
                  </a:lnTo>
                  <a:lnTo>
                    <a:pt x="7691" y="16289"/>
                  </a:lnTo>
                  <a:lnTo>
                    <a:pt x="7620" y="16312"/>
                  </a:lnTo>
                  <a:lnTo>
                    <a:pt x="7584" y="16312"/>
                  </a:lnTo>
                  <a:lnTo>
                    <a:pt x="7525" y="16348"/>
                  </a:lnTo>
                  <a:lnTo>
                    <a:pt x="7441" y="16443"/>
                  </a:lnTo>
                  <a:lnTo>
                    <a:pt x="7382" y="16455"/>
                  </a:lnTo>
                  <a:lnTo>
                    <a:pt x="7334" y="16515"/>
                  </a:lnTo>
                  <a:lnTo>
                    <a:pt x="7334" y="16551"/>
                  </a:lnTo>
                  <a:lnTo>
                    <a:pt x="7501" y="16551"/>
                  </a:lnTo>
                  <a:cubicBezTo>
                    <a:pt x="7513" y="16539"/>
                    <a:pt x="7525" y="16527"/>
                    <a:pt x="7549" y="16515"/>
                  </a:cubicBezTo>
                  <a:lnTo>
                    <a:pt x="7584" y="16527"/>
                  </a:lnTo>
                  <a:lnTo>
                    <a:pt x="7620" y="16562"/>
                  </a:lnTo>
                  <a:lnTo>
                    <a:pt x="7691" y="16551"/>
                  </a:lnTo>
                  <a:lnTo>
                    <a:pt x="7751" y="16562"/>
                  </a:lnTo>
                  <a:lnTo>
                    <a:pt x="7763" y="16586"/>
                  </a:lnTo>
                  <a:lnTo>
                    <a:pt x="7632" y="16622"/>
                  </a:lnTo>
                  <a:lnTo>
                    <a:pt x="7572" y="16646"/>
                  </a:lnTo>
                  <a:lnTo>
                    <a:pt x="7572" y="16658"/>
                  </a:lnTo>
                  <a:lnTo>
                    <a:pt x="7727" y="16646"/>
                  </a:lnTo>
                  <a:lnTo>
                    <a:pt x="7799" y="16670"/>
                  </a:lnTo>
                  <a:lnTo>
                    <a:pt x="7822" y="16705"/>
                  </a:lnTo>
                  <a:lnTo>
                    <a:pt x="7763" y="16717"/>
                  </a:lnTo>
                  <a:lnTo>
                    <a:pt x="7703" y="16717"/>
                  </a:lnTo>
                  <a:cubicBezTo>
                    <a:pt x="7703" y="16729"/>
                    <a:pt x="7691" y="16729"/>
                    <a:pt x="7691" y="16741"/>
                  </a:cubicBezTo>
                  <a:lnTo>
                    <a:pt x="7620" y="16753"/>
                  </a:lnTo>
                  <a:lnTo>
                    <a:pt x="7572" y="16717"/>
                  </a:lnTo>
                  <a:lnTo>
                    <a:pt x="7489" y="16741"/>
                  </a:lnTo>
                  <a:lnTo>
                    <a:pt x="7382" y="16741"/>
                  </a:lnTo>
                  <a:lnTo>
                    <a:pt x="7382" y="16693"/>
                  </a:lnTo>
                  <a:lnTo>
                    <a:pt x="7406" y="16670"/>
                  </a:lnTo>
                  <a:lnTo>
                    <a:pt x="7322" y="16610"/>
                  </a:lnTo>
                  <a:lnTo>
                    <a:pt x="7287" y="16598"/>
                  </a:lnTo>
                  <a:lnTo>
                    <a:pt x="7239" y="16622"/>
                  </a:lnTo>
                  <a:cubicBezTo>
                    <a:pt x="7239" y="16646"/>
                    <a:pt x="7251" y="16670"/>
                    <a:pt x="7263" y="16693"/>
                  </a:cubicBezTo>
                  <a:cubicBezTo>
                    <a:pt x="7239" y="16741"/>
                    <a:pt x="7227" y="16801"/>
                    <a:pt x="7203" y="16848"/>
                  </a:cubicBezTo>
                  <a:lnTo>
                    <a:pt x="7156" y="16920"/>
                  </a:lnTo>
                  <a:lnTo>
                    <a:pt x="7191" y="16943"/>
                  </a:lnTo>
                  <a:lnTo>
                    <a:pt x="7239" y="16943"/>
                  </a:lnTo>
                  <a:lnTo>
                    <a:pt x="7334" y="16884"/>
                  </a:lnTo>
                  <a:lnTo>
                    <a:pt x="7358" y="16884"/>
                  </a:lnTo>
                  <a:lnTo>
                    <a:pt x="7334" y="16932"/>
                  </a:lnTo>
                  <a:lnTo>
                    <a:pt x="7263" y="16979"/>
                  </a:lnTo>
                  <a:lnTo>
                    <a:pt x="7215" y="17015"/>
                  </a:lnTo>
                  <a:lnTo>
                    <a:pt x="7156" y="17039"/>
                  </a:lnTo>
                  <a:lnTo>
                    <a:pt x="7156" y="17086"/>
                  </a:lnTo>
                  <a:lnTo>
                    <a:pt x="7013" y="17098"/>
                  </a:lnTo>
                  <a:lnTo>
                    <a:pt x="6906" y="17110"/>
                  </a:lnTo>
                  <a:lnTo>
                    <a:pt x="6798" y="17134"/>
                  </a:lnTo>
                  <a:lnTo>
                    <a:pt x="6763" y="17122"/>
                  </a:lnTo>
                  <a:lnTo>
                    <a:pt x="6608" y="17134"/>
                  </a:lnTo>
                  <a:lnTo>
                    <a:pt x="6537" y="17182"/>
                  </a:lnTo>
                  <a:lnTo>
                    <a:pt x="6382" y="17253"/>
                  </a:lnTo>
                  <a:lnTo>
                    <a:pt x="6227" y="17301"/>
                  </a:lnTo>
                  <a:lnTo>
                    <a:pt x="6263" y="17313"/>
                  </a:lnTo>
                  <a:lnTo>
                    <a:pt x="6382" y="17277"/>
                  </a:lnTo>
                  <a:lnTo>
                    <a:pt x="6441" y="17265"/>
                  </a:lnTo>
                  <a:lnTo>
                    <a:pt x="6406" y="17301"/>
                  </a:lnTo>
                  <a:lnTo>
                    <a:pt x="6346" y="17336"/>
                  </a:lnTo>
                  <a:lnTo>
                    <a:pt x="6370" y="17372"/>
                  </a:lnTo>
                  <a:lnTo>
                    <a:pt x="6465" y="17372"/>
                  </a:lnTo>
                  <a:lnTo>
                    <a:pt x="6537" y="17420"/>
                  </a:lnTo>
                  <a:lnTo>
                    <a:pt x="6644" y="17384"/>
                  </a:lnTo>
                  <a:lnTo>
                    <a:pt x="6739" y="17384"/>
                  </a:lnTo>
                  <a:lnTo>
                    <a:pt x="6787" y="17360"/>
                  </a:lnTo>
                  <a:lnTo>
                    <a:pt x="6941" y="17348"/>
                  </a:lnTo>
                  <a:lnTo>
                    <a:pt x="6977" y="17313"/>
                  </a:lnTo>
                  <a:lnTo>
                    <a:pt x="6870" y="17277"/>
                  </a:lnTo>
                  <a:lnTo>
                    <a:pt x="6846" y="17265"/>
                  </a:lnTo>
                  <a:lnTo>
                    <a:pt x="6882" y="17229"/>
                  </a:lnTo>
                  <a:lnTo>
                    <a:pt x="7049" y="17205"/>
                  </a:lnTo>
                  <a:lnTo>
                    <a:pt x="7132" y="17170"/>
                  </a:lnTo>
                  <a:lnTo>
                    <a:pt x="7215" y="17170"/>
                  </a:lnTo>
                  <a:cubicBezTo>
                    <a:pt x="7215" y="17170"/>
                    <a:pt x="7215" y="17182"/>
                    <a:pt x="7215" y="17182"/>
                  </a:cubicBezTo>
                  <a:lnTo>
                    <a:pt x="7168" y="17217"/>
                  </a:lnTo>
                  <a:lnTo>
                    <a:pt x="7132" y="17265"/>
                  </a:lnTo>
                  <a:lnTo>
                    <a:pt x="7132" y="17313"/>
                  </a:lnTo>
                  <a:lnTo>
                    <a:pt x="6977" y="17372"/>
                  </a:lnTo>
                  <a:cubicBezTo>
                    <a:pt x="6977" y="17384"/>
                    <a:pt x="6977" y="17396"/>
                    <a:pt x="6977" y="17408"/>
                  </a:cubicBezTo>
                  <a:lnTo>
                    <a:pt x="7013" y="17432"/>
                  </a:lnTo>
                  <a:lnTo>
                    <a:pt x="7287" y="17527"/>
                  </a:lnTo>
                  <a:lnTo>
                    <a:pt x="7406" y="17574"/>
                  </a:lnTo>
                  <a:cubicBezTo>
                    <a:pt x="7406" y="17586"/>
                    <a:pt x="7406" y="17586"/>
                    <a:pt x="7406" y="17598"/>
                  </a:cubicBezTo>
                  <a:lnTo>
                    <a:pt x="7310" y="17610"/>
                  </a:lnTo>
                  <a:lnTo>
                    <a:pt x="7287" y="17598"/>
                  </a:lnTo>
                  <a:lnTo>
                    <a:pt x="7179" y="17586"/>
                  </a:lnTo>
                  <a:lnTo>
                    <a:pt x="7037" y="17551"/>
                  </a:lnTo>
                  <a:lnTo>
                    <a:pt x="6977" y="17527"/>
                  </a:lnTo>
                  <a:lnTo>
                    <a:pt x="6858" y="17539"/>
                  </a:lnTo>
                  <a:lnTo>
                    <a:pt x="6810" y="17563"/>
                  </a:lnTo>
                  <a:lnTo>
                    <a:pt x="6727" y="17586"/>
                  </a:lnTo>
                  <a:lnTo>
                    <a:pt x="6501" y="17539"/>
                  </a:lnTo>
                  <a:lnTo>
                    <a:pt x="6453" y="17491"/>
                  </a:lnTo>
                  <a:lnTo>
                    <a:pt x="6382" y="17455"/>
                  </a:lnTo>
                  <a:lnTo>
                    <a:pt x="6346" y="17455"/>
                  </a:lnTo>
                  <a:lnTo>
                    <a:pt x="6382" y="17515"/>
                  </a:lnTo>
                  <a:lnTo>
                    <a:pt x="6429" y="17563"/>
                  </a:lnTo>
                  <a:cubicBezTo>
                    <a:pt x="6429" y="17574"/>
                    <a:pt x="6417" y="17574"/>
                    <a:pt x="6417" y="17586"/>
                  </a:cubicBezTo>
                  <a:lnTo>
                    <a:pt x="6287" y="17539"/>
                  </a:lnTo>
                  <a:lnTo>
                    <a:pt x="6156" y="17455"/>
                  </a:lnTo>
                  <a:lnTo>
                    <a:pt x="6013" y="17455"/>
                  </a:lnTo>
                  <a:lnTo>
                    <a:pt x="5953" y="17479"/>
                  </a:lnTo>
                  <a:cubicBezTo>
                    <a:pt x="5965" y="17479"/>
                    <a:pt x="5977" y="17491"/>
                    <a:pt x="5977" y="17503"/>
                  </a:cubicBezTo>
                  <a:lnTo>
                    <a:pt x="6060" y="17515"/>
                  </a:lnTo>
                  <a:lnTo>
                    <a:pt x="6096" y="17563"/>
                  </a:lnTo>
                  <a:lnTo>
                    <a:pt x="6263" y="17634"/>
                  </a:lnTo>
                  <a:cubicBezTo>
                    <a:pt x="6287" y="17634"/>
                    <a:pt x="6310" y="17646"/>
                    <a:pt x="6334" y="17658"/>
                  </a:cubicBezTo>
                  <a:lnTo>
                    <a:pt x="6394" y="17646"/>
                  </a:lnTo>
                  <a:lnTo>
                    <a:pt x="6477" y="17646"/>
                  </a:lnTo>
                  <a:lnTo>
                    <a:pt x="6501" y="17670"/>
                  </a:lnTo>
                  <a:lnTo>
                    <a:pt x="6322" y="17694"/>
                  </a:lnTo>
                  <a:lnTo>
                    <a:pt x="6191" y="17682"/>
                  </a:lnTo>
                  <a:lnTo>
                    <a:pt x="6096" y="17646"/>
                  </a:lnTo>
                  <a:lnTo>
                    <a:pt x="6036" y="17646"/>
                  </a:lnTo>
                  <a:lnTo>
                    <a:pt x="6013" y="17705"/>
                  </a:lnTo>
                  <a:lnTo>
                    <a:pt x="6013" y="17741"/>
                  </a:lnTo>
                  <a:lnTo>
                    <a:pt x="5953" y="17789"/>
                  </a:lnTo>
                  <a:lnTo>
                    <a:pt x="5906" y="17801"/>
                  </a:lnTo>
                  <a:lnTo>
                    <a:pt x="5906" y="17836"/>
                  </a:lnTo>
                  <a:lnTo>
                    <a:pt x="5870" y="17872"/>
                  </a:lnTo>
                  <a:lnTo>
                    <a:pt x="5822" y="17896"/>
                  </a:lnTo>
                  <a:lnTo>
                    <a:pt x="5691" y="18027"/>
                  </a:lnTo>
                  <a:lnTo>
                    <a:pt x="5691" y="18051"/>
                  </a:lnTo>
                  <a:lnTo>
                    <a:pt x="5739" y="18063"/>
                  </a:lnTo>
                  <a:lnTo>
                    <a:pt x="5822" y="18039"/>
                  </a:lnTo>
                  <a:lnTo>
                    <a:pt x="5929" y="17932"/>
                  </a:lnTo>
                  <a:lnTo>
                    <a:pt x="6013" y="17872"/>
                  </a:lnTo>
                  <a:lnTo>
                    <a:pt x="6108" y="17860"/>
                  </a:lnTo>
                  <a:lnTo>
                    <a:pt x="6251" y="17824"/>
                  </a:lnTo>
                  <a:lnTo>
                    <a:pt x="6298" y="17777"/>
                  </a:lnTo>
                  <a:lnTo>
                    <a:pt x="6346" y="17765"/>
                  </a:lnTo>
                  <a:lnTo>
                    <a:pt x="6358" y="17801"/>
                  </a:lnTo>
                  <a:lnTo>
                    <a:pt x="6429" y="17824"/>
                  </a:lnTo>
                  <a:lnTo>
                    <a:pt x="6525" y="17801"/>
                  </a:lnTo>
                  <a:lnTo>
                    <a:pt x="6668" y="17884"/>
                  </a:lnTo>
                  <a:lnTo>
                    <a:pt x="6727" y="17884"/>
                  </a:lnTo>
                  <a:lnTo>
                    <a:pt x="6822" y="17836"/>
                  </a:lnTo>
                  <a:lnTo>
                    <a:pt x="6882" y="17789"/>
                  </a:lnTo>
                  <a:cubicBezTo>
                    <a:pt x="6882" y="17765"/>
                    <a:pt x="6882" y="17753"/>
                    <a:pt x="6870" y="17729"/>
                  </a:cubicBezTo>
                  <a:lnTo>
                    <a:pt x="6834" y="17694"/>
                  </a:lnTo>
                  <a:cubicBezTo>
                    <a:pt x="6834" y="17682"/>
                    <a:pt x="6834" y="17670"/>
                    <a:pt x="6834" y="17658"/>
                  </a:cubicBezTo>
                  <a:lnTo>
                    <a:pt x="6894" y="17646"/>
                  </a:lnTo>
                  <a:lnTo>
                    <a:pt x="6965" y="17646"/>
                  </a:lnTo>
                  <a:lnTo>
                    <a:pt x="6989" y="17634"/>
                  </a:lnTo>
                  <a:lnTo>
                    <a:pt x="7049" y="17622"/>
                  </a:lnTo>
                  <a:lnTo>
                    <a:pt x="7108" y="17658"/>
                  </a:lnTo>
                  <a:cubicBezTo>
                    <a:pt x="7108" y="17670"/>
                    <a:pt x="7096" y="17682"/>
                    <a:pt x="7084" y="17694"/>
                  </a:cubicBezTo>
                  <a:lnTo>
                    <a:pt x="7025" y="17694"/>
                  </a:lnTo>
                  <a:lnTo>
                    <a:pt x="6965" y="17717"/>
                  </a:lnTo>
                  <a:cubicBezTo>
                    <a:pt x="6977" y="17729"/>
                    <a:pt x="6989" y="17753"/>
                    <a:pt x="6989" y="17765"/>
                  </a:cubicBezTo>
                  <a:lnTo>
                    <a:pt x="7072" y="17777"/>
                  </a:lnTo>
                  <a:lnTo>
                    <a:pt x="7227" y="17753"/>
                  </a:lnTo>
                  <a:lnTo>
                    <a:pt x="7263" y="17741"/>
                  </a:lnTo>
                  <a:lnTo>
                    <a:pt x="7227" y="17717"/>
                  </a:lnTo>
                  <a:cubicBezTo>
                    <a:pt x="7227" y="17705"/>
                    <a:pt x="7227" y="17694"/>
                    <a:pt x="7227" y="17682"/>
                  </a:cubicBezTo>
                  <a:lnTo>
                    <a:pt x="7287" y="17658"/>
                  </a:lnTo>
                  <a:lnTo>
                    <a:pt x="7430" y="17658"/>
                  </a:lnTo>
                  <a:lnTo>
                    <a:pt x="7465" y="17694"/>
                  </a:lnTo>
                  <a:lnTo>
                    <a:pt x="7418" y="17741"/>
                  </a:lnTo>
                  <a:lnTo>
                    <a:pt x="7263" y="17813"/>
                  </a:lnTo>
                  <a:lnTo>
                    <a:pt x="7084" y="17836"/>
                  </a:lnTo>
                  <a:lnTo>
                    <a:pt x="7013" y="17836"/>
                  </a:lnTo>
                  <a:lnTo>
                    <a:pt x="7013" y="17872"/>
                  </a:lnTo>
                  <a:lnTo>
                    <a:pt x="7156" y="17967"/>
                  </a:lnTo>
                  <a:lnTo>
                    <a:pt x="7299" y="18003"/>
                  </a:lnTo>
                  <a:lnTo>
                    <a:pt x="7394" y="18003"/>
                  </a:lnTo>
                  <a:lnTo>
                    <a:pt x="7430" y="17967"/>
                  </a:lnTo>
                  <a:lnTo>
                    <a:pt x="7537" y="17944"/>
                  </a:lnTo>
                  <a:lnTo>
                    <a:pt x="7560" y="17979"/>
                  </a:lnTo>
                  <a:lnTo>
                    <a:pt x="7537" y="18003"/>
                  </a:lnTo>
                  <a:lnTo>
                    <a:pt x="7477" y="18003"/>
                  </a:lnTo>
                  <a:lnTo>
                    <a:pt x="7418" y="18039"/>
                  </a:lnTo>
                  <a:lnTo>
                    <a:pt x="7239" y="18039"/>
                  </a:lnTo>
                  <a:lnTo>
                    <a:pt x="7096" y="18003"/>
                  </a:lnTo>
                  <a:lnTo>
                    <a:pt x="6953" y="17944"/>
                  </a:lnTo>
                  <a:lnTo>
                    <a:pt x="6822" y="17932"/>
                  </a:lnTo>
                  <a:lnTo>
                    <a:pt x="6703" y="17955"/>
                  </a:lnTo>
                  <a:lnTo>
                    <a:pt x="6572" y="17896"/>
                  </a:lnTo>
                  <a:lnTo>
                    <a:pt x="6441" y="17884"/>
                  </a:lnTo>
                  <a:lnTo>
                    <a:pt x="6406" y="17872"/>
                  </a:lnTo>
                  <a:lnTo>
                    <a:pt x="6334" y="17884"/>
                  </a:lnTo>
                  <a:lnTo>
                    <a:pt x="6251" y="17908"/>
                  </a:lnTo>
                  <a:lnTo>
                    <a:pt x="6144" y="17932"/>
                  </a:lnTo>
                  <a:lnTo>
                    <a:pt x="6108" y="17908"/>
                  </a:lnTo>
                  <a:lnTo>
                    <a:pt x="6048" y="17932"/>
                  </a:lnTo>
                  <a:lnTo>
                    <a:pt x="5953" y="17991"/>
                  </a:lnTo>
                  <a:lnTo>
                    <a:pt x="5917" y="18063"/>
                  </a:lnTo>
                  <a:lnTo>
                    <a:pt x="5798" y="18122"/>
                  </a:lnTo>
                  <a:lnTo>
                    <a:pt x="5727" y="18170"/>
                  </a:lnTo>
                  <a:lnTo>
                    <a:pt x="5620" y="18217"/>
                  </a:lnTo>
                  <a:lnTo>
                    <a:pt x="5560" y="18289"/>
                  </a:lnTo>
                  <a:lnTo>
                    <a:pt x="5560" y="18348"/>
                  </a:lnTo>
                  <a:lnTo>
                    <a:pt x="5596" y="18360"/>
                  </a:lnTo>
                  <a:lnTo>
                    <a:pt x="5679" y="18313"/>
                  </a:lnTo>
                  <a:lnTo>
                    <a:pt x="5798" y="18265"/>
                  </a:lnTo>
                  <a:lnTo>
                    <a:pt x="5870" y="18265"/>
                  </a:lnTo>
                  <a:lnTo>
                    <a:pt x="5894" y="18289"/>
                  </a:lnTo>
                  <a:lnTo>
                    <a:pt x="6013" y="18265"/>
                  </a:lnTo>
                  <a:lnTo>
                    <a:pt x="6227" y="18194"/>
                  </a:lnTo>
                  <a:lnTo>
                    <a:pt x="6406" y="18170"/>
                  </a:lnTo>
                  <a:lnTo>
                    <a:pt x="6572" y="18182"/>
                  </a:lnTo>
                  <a:cubicBezTo>
                    <a:pt x="6572" y="18194"/>
                    <a:pt x="6584" y="18205"/>
                    <a:pt x="6584" y="18217"/>
                  </a:cubicBezTo>
                  <a:lnTo>
                    <a:pt x="6525" y="18241"/>
                  </a:lnTo>
                  <a:lnTo>
                    <a:pt x="6382" y="18241"/>
                  </a:lnTo>
                  <a:lnTo>
                    <a:pt x="6298" y="18277"/>
                  </a:lnTo>
                  <a:lnTo>
                    <a:pt x="5882" y="18325"/>
                  </a:lnTo>
                  <a:lnTo>
                    <a:pt x="5763" y="18336"/>
                  </a:lnTo>
                  <a:lnTo>
                    <a:pt x="5727" y="18372"/>
                  </a:lnTo>
                  <a:lnTo>
                    <a:pt x="5560" y="18396"/>
                  </a:lnTo>
                  <a:lnTo>
                    <a:pt x="5560" y="18444"/>
                  </a:lnTo>
                  <a:lnTo>
                    <a:pt x="5596" y="18456"/>
                  </a:lnTo>
                  <a:lnTo>
                    <a:pt x="5703" y="18444"/>
                  </a:lnTo>
                  <a:lnTo>
                    <a:pt x="5739" y="18456"/>
                  </a:lnTo>
                  <a:lnTo>
                    <a:pt x="5691" y="18479"/>
                  </a:lnTo>
                  <a:lnTo>
                    <a:pt x="5608" y="18479"/>
                  </a:lnTo>
                  <a:lnTo>
                    <a:pt x="5489" y="18503"/>
                  </a:lnTo>
                  <a:lnTo>
                    <a:pt x="5489" y="18527"/>
                  </a:lnTo>
                  <a:lnTo>
                    <a:pt x="5560" y="18551"/>
                  </a:lnTo>
                  <a:lnTo>
                    <a:pt x="5679" y="18539"/>
                  </a:lnTo>
                  <a:lnTo>
                    <a:pt x="5965" y="18551"/>
                  </a:lnTo>
                  <a:lnTo>
                    <a:pt x="6060" y="18527"/>
                  </a:lnTo>
                  <a:lnTo>
                    <a:pt x="6096" y="18503"/>
                  </a:lnTo>
                  <a:lnTo>
                    <a:pt x="6167" y="18503"/>
                  </a:lnTo>
                  <a:lnTo>
                    <a:pt x="6191" y="18515"/>
                  </a:lnTo>
                  <a:lnTo>
                    <a:pt x="6191" y="18563"/>
                  </a:lnTo>
                  <a:lnTo>
                    <a:pt x="6227" y="18610"/>
                  </a:lnTo>
                  <a:lnTo>
                    <a:pt x="6179" y="18634"/>
                  </a:lnTo>
                  <a:lnTo>
                    <a:pt x="6084" y="18622"/>
                  </a:lnTo>
                  <a:lnTo>
                    <a:pt x="6036" y="18646"/>
                  </a:lnTo>
                  <a:lnTo>
                    <a:pt x="6001" y="18634"/>
                  </a:lnTo>
                  <a:lnTo>
                    <a:pt x="5894" y="18670"/>
                  </a:lnTo>
                  <a:cubicBezTo>
                    <a:pt x="5906" y="18682"/>
                    <a:pt x="5906" y="18694"/>
                    <a:pt x="5894" y="18717"/>
                  </a:cubicBezTo>
                  <a:lnTo>
                    <a:pt x="5941" y="18717"/>
                  </a:lnTo>
                  <a:lnTo>
                    <a:pt x="5977" y="18706"/>
                  </a:lnTo>
                  <a:lnTo>
                    <a:pt x="6060" y="18706"/>
                  </a:lnTo>
                  <a:lnTo>
                    <a:pt x="6084" y="18729"/>
                  </a:lnTo>
                  <a:lnTo>
                    <a:pt x="5977" y="18777"/>
                  </a:lnTo>
                  <a:lnTo>
                    <a:pt x="5882" y="18789"/>
                  </a:lnTo>
                  <a:lnTo>
                    <a:pt x="5763" y="18765"/>
                  </a:lnTo>
                  <a:lnTo>
                    <a:pt x="5655" y="18789"/>
                  </a:lnTo>
                  <a:cubicBezTo>
                    <a:pt x="5655" y="18801"/>
                    <a:pt x="5655" y="18813"/>
                    <a:pt x="5655" y="18825"/>
                  </a:cubicBezTo>
                  <a:lnTo>
                    <a:pt x="5691" y="18884"/>
                  </a:lnTo>
                  <a:lnTo>
                    <a:pt x="5786" y="18884"/>
                  </a:lnTo>
                  <a:lnTo>
                    <a:pt x="5846" y="18837"/>
                  </a:lnTo>
                  <a:lnTo>
                    <a:pt x="5953" y="18825"/>
                  </a:lnTo>
                  <a:lnTo>
                    <a:pt x="6036" y="18848"/>
                  </a:lnTo>
                  <a:lnTo>
                    <a:pt x="6084" y="18872"/>
                  </a:lnTo>
                  <a:lnTo>
                    <a:pt x="5965" y="18896"/>
                  </a:lnTo>
                  <a:lnTo>
                    <a:pt x="5822" y="18920"/>
                  </a:lnTo>
                  <a:lnTo>
                    <a:pt x="5751" y="18944"/>
                  </a:lnTo>
                  <a:lnTo>
                    <a:pt x="5644" y="18920"/>
                  </a:lnTo>
                  <a:lnTo>
                    <a:pt x="5584" y="18920"/>
                  </a:lnTo>
                  <a:cubicBezTo>
                    <a:pt x="5560" y="18944"/>
                    <a:pt x="5536" y="18967"/>
                    <a:pt x="5525" y="18991"/>
                  </a:cubicBezTo>
                  <a:lnTo>
                    <a:pt x="5548" y="19122"/>
                  </a:lnTo>
                  <a:lnTo>
                    <a:pt x="5513" y="19158"/>
                  </a:lnTo>
                  <a:lnTo>
                    <a:pt x="5548" y="19194"/>
                  </a:lnTo>
                  <a:lnTo>
                    <a:pt x="5632" y="19182"/>
                  </a:lnTo>
                  <a:lnTo>
                    <a:pt x="5870" y="19075"/>
                  </a:lnTo>
                  <a:lnTo>
                    <a:pt x="5929" y="19039"/>
                  </a:lnTo>
                  <a:lnTo>
                    <a:pt x="6132" y="18979"/>
                  </a:lnTo>
                  <a:lnTo>
                    <a:pt x="6251" y="18920"/>
                  </a:lnTo>
                  <a:lnTo>
                    <a:pt x="6334" y="18813"/>
                  </a:lnTo>
                  <a:lnTo>
                    <a:pt x="6453" y="18706"/>
                  </a:lnTo>
                  <a:lnTo>
                    <a:pt x="6763" y="18551"/>
                  </a:lnTo>
                  <a:lnTo>
                    <a:pt x="6906" y="18503"/>
                  </a:lnTo>
                  <a:lnTo>
                    <a:pt x="7001" y="18503"/>
                  </a:lnTo>
                  <a:cubicBezTo>
                    <a:pt x="7001" y="18515"/>
                    <a:pt x="7001" y="18527"/>
                    <a:pt x="7013" y="18539"/>
                  </a:cubicBezTo>
                  <a:lnTo>
                    <a:pt x="6965" y="18563"/>
                  </a:lnTo>
                  <a:lnTo>
                    <a:pt x="6870" y="18586"/>
                  </a:lnTo>
                  <a:lnTo>
                    <a:pt x="6727" y="18646"/>
                  </a:lnTo>
                  <a:lnTo>
                    <a:pt x="6537" y="18729"/>
                  </a:lnTo>
                  <a:lnTo>
                    <a:pt x="6358" y="18908"/>
                  </a:lnTo>
                  <a:lnTo>
                    <a:pt x="6275" y="18991"/>
                  </a:lnTo>
                  <a:lnTo>
                    <a:pt x="6096" y="19039"/>
                  </a:lnTo>
                  <a:lnTo>
                    <a:pt x="6013" y="19075"/>
                  </a:lnTo>
                  <a:lnTo>
                    <a:pt x="5846" y="19170"/>
                  </a:lnTo>
                  <a:lnTo>
                    <a:pt x="5679" y="19229"/>
                  </a:lnTo>
                  <a:lnTo>
                    <a:pt x="5608" y="19265"/>
                  </a:lnTo>
                  <a:lnTo>
                    <a:pt x="5584" y="19289"/>
                  </a:lnTo>
                  <a:lnTo>
                    <a:pt x="5667" y="19289"/>
                  </a:lnTo>
                  <a:lnTo>
                    <a:pt x="5727" y="19265"/>
                  </a:lnTo>
                  <a:lnTo>
                    <a:pt x="5786" y="19265"/>
                  </a:lnTo>
                  <a:lnTo>
                    <a:pt x="5786" y="19301"/>
                  </a:lnTo>
                  <a:lnTo>
                    <a:pt x="5894" y="19229"/>
                  </a:lnTo>
                  <a:lnTo>
                    <a:pt x="5941" y="19182"/>
                  </a:lnTo>
                  <a:lnTo>
                    <a:pt x="5989" y="19182"/>
                  </a:lnTo>
                  <a:lnTo>
                    <a:pt x="6084" y="19229"/>
                  </a:lnTo>
                  <a:lnTo>
                    <a:pt x="6132" y="19229"/>
                  </a:lnTo>
                  <a:lnTo>
                    <a:pt x="6215" y="19182"/>
                  </a:lnTo>
                  <a:lnTo>
                    <a:pt x="6322" y="19110"/>
                  </a:lnTo>
                  <a:lnTo>
                    <a:pt x="6406" y="19110"/>
                  </a:lnTo>
                  <a:lnTo>
                    <a:pt x="6441" y="19134"/>
                  </a:lnTo>
                  <a:lnTo>
                    <a:pt x="6417" y="19182"/>
                  </a:lnTo>
                  <a:lnTo>
                    <a:pt x="6334" y="19194"/>
                  </a:lnTo>
                  <a:lnTo>
                    <a:pt x="6239" y="19253"/>
                  </a:lnTo>
                  <a:lnTo>
                    <a:pt x="6144" y="19289"/>
                  </a:lnTo>
                  <a:lnTo>
                    <a:pt x="6048" y="19301"/>
                  </a:lnTo>
                  <a:lnTo>
                    <a:pt x="6001" y="19277"/>
                  </a:lnTo>
                  <a:lnTo>
                    <a:pt x="5941" y="19289"/>
                  </a:lnTo>
                  <a:lnTo>
                    <a:pt x="5882" y="19348"/>
                  </a:lnTo>
                  <a:lnTo>
                    <a:pt x="5739" y="19408"/>
                  </a:lnTo>
                  <a:lnTo>
                    <a:pt x="5727" y="19432"/>
                  </a:lnTo>
                  <a:lnTo>
                    <a:pt x="5822" y="19468"/>
                  </a:lnTo>
                  <a:lnTo>
                    <a:pt x="5870" y="19456"/>
                  </a:lnTo>
                  <a:lnTo>
                    <a:pt x="5989" y="19479"/>
                  </a:lnTo>
                  <a:lnTo>
                    <a:pt x="5917" y="19551"/>
                  </a:lnTo>
                  <a:cubicBezTo>
                    <a:pt x="5917" y="19563"/>
                    <a:pt x="5917" y="19575"/>
                    <a:pt x="5917" y="19587"/>
                  </a:cubicBezTo>
                  <a:lnTo>
                    <a:pt x="5989" y="19587"/>
                  </a:lnTo>
                  <a:lnTo>
                    <a:pt x="5977" y="19622"/>
                  </a:lnTo>
                  <a:lnTo>
                    <a:pt x="6013" y="19658"/>
                  </a:lnTo>
                  <a:lnTo>
                    <a:pt x="6060" y="19646"/>
                  </a:lnTo>
                  <a:cubicBezTo>
                    <a:pt x="6084" y="19622"/>
                    <a:pt x="6108" y="19599"/>
                    <a:pt x="6132" y="19575"/>
                  </a:cubicBezTo>
                  <a:lnTo>
                    <a:pt x="6239" y="19539"/>
                  </a:lnTo>
                  <a:lnTo>
                    <a:pt x="6298" y="19503"/>
                  </a:lnTo>
                  <a:cubicBezTo>
                    <a:pt x="6298" y="19479"/>
                    <a:pt x="6310" y="19468"/>
                    <a:pt x="6310" y="19444"/>
                  </a:cubicBezTo>
                  <a:lnTo>
                    <a:pt x="6370" y="19408"/>
                  </a:lnTo>
                  <a:lnTo>
                    <a:pt x="6441" y="19396"/>
                  </a:lnTo>
                  <a:lnTo>
                    <a:pt x="6668" y="19277"/>
                  </a:lnTo>
                  <a:lnTo>
                    <a:pt x="6739" y="19277"/>
                  </a:lnTo>
                  <a:lnTo>
                    <a:pt x="6775" y="19325"/>
                  </a:lnTo>
                  <a:lnTo>
                    <a:pt x="6882" y="19325"/>
                  </a:lnTo>
                  <a:lnTo>
                    <a:pt x="6918" y="19360"/>
                  </a:lnTo>
                  <a:lnTo>
                    <a:pt x="6834" y="19372"/>
                  </a:lnTo>
                  <a:lnTo>
                    <a:pt x="6775" y="19360"/>
                  </a:lnTo>
                  <a:lnTo>
                    <a:pt x="6572" y="19396"/>
                  </a:lnTo>
                  <a:lnTo>
                    <a:pt x="6525" y="19444"/>
                  </a:lnTo>
                  <a:lnTo>
                    <a:pt x="6477" y="19420"/>
                  </a:lnTo>
                  <a:lnTo>
                    <a:pt x="6441" y="19432"/>
                  </a:lnTo>
                  <a:lnTo>
                    <a:pt x="6417" y="19503"/>
                  </a:lnTo>
                  <a:lnTo>
                    <a:pt x="6358" y="19539"/>
                  </a:lnTo>
                  <a:lnTo>
                    <a:pt x="6298" y="19587"/>
                  </a:lnTo>
                  <a:lnTo>
                    <a:pt x="6156" y="19622"/>
                  </a:lnTo>
                  <a:lnTo>
                    <a:pt x="6084" y="19682"/>
                  </a:lnTo>
                  <a:lnTo>
                    <a:pt x="5965" y="19706"/>
                  </a:lnTo>
                  <a:lnTo>
                    <a:pt x="5894" y="19765"/>
                  </a:lnTo>
                  <a:lnTo>
                    <a:pt x="5917" y="19813"/>
                  </a:lnTo>
                  <a:lnTo>
                    <a:pt x="5989" y="19813"/>
                  </a:lnTo>
                  <a:lnTo>
                    <a:pt x="6036" y="19765"/>
                  </a:lnTo>
                  <a:lnTo>
                    <a:pt x="6072" y="19765"/>
                  </a:lnTo>
                  <a:lnTo>
                    <a:pt x="6132" y="19825"/>
                  </a:lnTo>
                  <a:lnTo>
                    <a:pt x="6132" y="19872"/>
                  </a:lnTo>
                  <a:lnTo>
                    <a:pt x="6060" y="19920"/>
                  </a:lnTo>
                  <a:cubicBezTo>
                    <a:pt x="6060" y="19956"/>
                    <a:pt x="6072" y="19991"/>
                    <a:pt x="6084" y="20027"/>
                  </a:cubicBezTo>
                  <a:lnTo>
                    <a:pt x="6132" y="20075"/>
                  </a:lnTo>
                  <a:lnTo>
                    <a:pt x="6227" y="20063"/>
                  </a:lnTo>
                  <a:lnTo>
                    <a:pt x="6298" y="20015"/>
                  </a:lnTo>
                  <a:lnTo>
                    <a:pt x="6322" y="19968"/>
                  </a:lnTo>
                  <a:lnTo>
                    <a:pt x="6394" y="19968"/>
                  </a:lnTo>
                  <a:cubicBezTo>
                    <a:pt x="6406" y="19944"/>
                    <a:pt x="6429" y="19932"/>
                    <a:pt x="6441" y="19920"/>
                  </a:cubicBezTo>
                  <a:lnTo>
                    <a:pt x="6513" y="19908"/>
                  </a:lnTo>
                  <a:lnTo>
                    <a:pt x="6560" y="19932"/>
                  </a:lnTo>
                  <a:lnTo>
                    <a:pt x="6525" y="19956"/>
                  </a:lnTo>
                  <a:lnTo>
                    <a:pt x="6441" y="20027"/>
                  </a:lnTo>
                  <a:lnTo>
                    <a:pt x="6358" y="20039"/>
                  </a:lnTo>
                  <a:lnTo>
                    <a:pt x="6179" y="20099"/>
                  </a:lnTo>
                  <a:lnTo>
                    <a:pt x="6096" y="20146"/>
                  </a:lnTo>
                  <a:lnTo>
                    <a:pt x="6096" y="20194"/>
                  </a:lnTo>
                  <a:lnTo>
                    <a:pt x="6096" y="20253"/>
                  </a:lnTo>
                  <a:lnTo>
                    <a:pt x="6167" y="20277"/>
                  </a:lnTo>
                  <a:cubicBezTo>
                    <a:pt x="6156" y="20301"/>
                    <a:pt x="6144" y="20313"/>
                    <a:pt x="6132" y="20325"/>
                  </a:cubicBezTo>
                  <a:cubicBezTo>
                    <a:pt x="6120" y="20349"/>
                    <a:pt x="6132" y="20372"/>
                    <a:pt x="6132" y="20408"/>
                  </a:cubicBezTo>
                  <a:lnTo>
                    <a:pt x="6179" y="20491"/>
                  </a:lnTo>
                  <a:lnTo>
                    <a:pt x="6227" y="20491"/>
                  </a:lnTo>
                  <a:lnTo>
                    <a:pt x="6298" y="20361"/>
                  </a:lnTo>
                  <a:lnTo>
                    <a:pt x="6358" y="20337"/>
                  </a:lnTo>
                  <a:lnTo>
                    <a:pt x="6489" y="20241"/>
                  </a:lnTo>
                  <a:lnTo>
                    <a:pt x="6537" y="20218"/>
                  </a:lnTo>
                  <a:lnTo>
                    <a:pt x="6584" y="20158"/>
                  </a:lnTo>
                  <a:lnTo>
                    <a:pt x="6656" y="20122"/>
                  </a:lnTo>
                  <a:lnTo>
                    <a:pt x="6668" y="20134"/>
                  </a:lnTo>
                  <a:lnTo>
                    <a:pt x="6620" y="20170"/>
                  </a:lnTo>
                  <a:lnTo>
                    <a:pt x="6620" y="20218"/>
                  </a:lnTo>
                  <a:lnTo>
                    <a:pt x="6656" y="20230"/>
                  </a:lnTo>
                  <a:lnTo>
                    <a:pt x="6739" y="20194"/>
                  </a:lnTo>
                  <a:lnTo>
                    <a:pt x="6870" y="20075"/>
                  </a:lnTo>
                  <a:cubicBezTo>
                    <a:pt x="6870" y="20063"/>
                    <a:pt x="6882" y="20051"/>
                    <a:pt x="6894" y="20039"/>
                  </a:cubicBezTo>
                  <a:lnTo>
                    <a:pt x="6965" y="20087"/>
                  </a:lnTo>
                  <a:lnTo>
                    <a:pt x="7025" y="20075"/>
                  </a:lnTo>
                  <a:lnTo>
                    <a:pt x="7084" y="20015"/>
                  </a:lnTo>
                  <a:lnTo>
                    <a:pt x="7156" y="20015"/>
                  </a:lnTo>
                  <a:cubicBezTo>
                    <a:pt x="7156" y="20027"/>
                    <a:pt x="7156" y="20039"/>
                    <a:pt x="7156" y="20051"/>
                  </a:cubicBezTo>
                  <a:lnTo>
                    <a:pt x="7084" y="20099"/>
                  </a:lnTo>
                  <a:lnTo>
                    <a:pt x="7108" y="20230"/>
                  </a:lnTo>
                  <a:lnTo>
                    <a:pt x="7179" y="20253"/>
                  </a:lnTo>
                  <a:lnTo>
                    <a:pt x="7239" y="20301"/>
                  </a:lnTo>
                  <a:lnTo>
                    <a:pt x="7203" y="20313"/>
                  </a:lnTo>
                  <a:lnTo>
                    <a:pt x="7120" y="20301"/>
                  </a:lnTo>
                  <a:lnTo>
                    <a:pt x="7013" y="20241"/>
                  </a:lnTo>
                  <a:lnTo>
                    <a:pt x="6953" y="20194"/>
                  </a:lnTo>
                  <a:lnTo>
                    <a:pt x="6906" y="20194"/>
                  </a:lnTo>
                  <a:cubicBezTo>
                    <a:pt x="6894" y="20206"/>
                    <a:pt x="6882" y="20218"/>
                    <a:pt x="6870" y="20230"/>
                  </a:cubicBezTo>
                  <a:lnTo>
                    <a:pt x="6787" y="20241"/>
                  </a:lnTo>
                  <a:lnTo>
                    <a:pt x="6775" y="20277"/>
                  </a:lnTo>
                  <a:lnTo>
                    <a:pt x="6834" y="20301"/>
                  </a:lnTo>
                  <a:lnTo>
                    <a:pt x="6882" y="20301"/>
                  </a:lnTo>
                  <a:lnTo>
                    <a:pt x="6989" y="20349"/>
                  </a:lnTo>
                  <a:lnTo>
                    <a:pt x="7049" y="20349"/>
                  </a:lnTo>
                  <a:cubicBezTo>
                    <a:pt x="7049" y="20361"/>
                    <a:pt x="7037" y="20372"/>
                    <a:pt x="7025" y="20384"/>
                  </a:cubicBezTo>
                  <a:lnTo>
                    <a:pt x="6965" y="20396"/>
                  </a:lnTo>
                  <a:lnTo>
                    <a:pt x="6870" y="20361"/>
                  </a:lnTo>
                  <a:lnTo>
                    <a:pt x="6822" y="20361"/>
                  </a:lnTo>
                  <a:lnTo>
                    <a:pt x="6727" y="20384"/>
                  </a:lnTo>
                  <a:lnTo>
                    <a:pt x="6632" y="20491"/>
                  </a:lnTo>
                  <a:lnTo>
                    <a:pt x="6525" y="20515"/>
                  </a:lnTo>
                  <a:lnTo>
                    <a:pt x="6322" y="20539"/>
                  </a:lnTo>
                  <a:cubicBezTo>
                    <a:pt x="6322" y="20539"/>
                    <a:pt x="6310" y="20551"/>
                    <a:pt x="6310" y="20563"/>
                  </a:cubicBezTo>
                  <a:lnTo>
                    <a:pt x="6358" y="20575"/>
                  </a:lnTo>
                  <a:lnTo>
                    <a:pt x="6477" y="20563"/>
                  </a:lnTo>
                  <a:lnTo>
                    <a:pt x="6560" y="20527"/>
                  </a:lnTo>
                  <a:lnTo>
                    <a:pt x="6727" y="20480"/>
                  </a:lnTo>
                  <a:lnTo>
                    <a:pt x="6834" y="20420"/>
                  </a:lnTo>
                  <a:lnTo>
                    <a:pt x="6929" y="20420"/>
                  </a:lnTo>
                  <a:lnTo>
                    <a:pt x="7025" y="20408"/>
                  </a:lnTo>
                  <a:lnTo>
                    <a:pt x="7013" y="20420"/>
                  </a:lnTo>
                  <a:lnTo>
                    <a:pt x="6918" y="20491"/>
                  </a:lnTo>
                  <a:lnTo>
                    <a:pt x="6775" y="20515"/>
                  </a:lnTo>
                  <a:lnTo>
                    <a:pt x="6644" y="20563"/>
                  </a:lnTo>
                  <a:lnTo>
                    <a:pt x="6394" y="20587"/>
                  </a:lnTo>
                  <a:lnTo>
                    <a:pt x="6298" y="20622"/>
                  </a:lnTo>
                  <a:cubicBezTo>
                    <a:pt x="6298" y="20634"/>
                    <a:pt x="6287" y="20658"/>
                    <a:pt x="6275" y="20682"/>
                  </a:cubicBezTo>
                  <a:lnTo>
                    <a:pt x="6310" y="20730"/>
                  </a:lnTo>
                  <a:lnTo>
                    <a:pt x="6417" y="20730"/>
                  </a:lnTo>
                  <a:lnTo>
                    <a:pt x="6537" y="20694"/>
                  </a:lnTo>
                  <a:lnTo>
                    <a:pt x="6572" y="20706"/>
                  </a:lnTo>
                  <a:lnTo>
                    <a:pt x="6477" y="20765"/>
                  </a:lnTo>
                  <a:lnTo>
                    <a:pt x="6346" y="20789"/>
                  </a:lnTo>
                  <a:lnTo>
                    <a:pt x="6298" y="20861"/>
                  </a:lnTo>
                  <a:lnTo>
                    <a:pt x="6322" y="20908"/>
                  </a:lnTo>
                  <a:lnTo>
                    <a:pt x="6417" y="20932"/>
                  </a:lnTo>
                  <a:lnTo>
                    <a:pt x="6477" y="20896"/>
                  </a:lnTo>
                  <a:lnTo>
                    <a:pt x="6513" y="20837"/>
                  </a:lnTo>
                  <a:lnTo>
                    <a:pt x="6608" y="20825"/>
                  </a:lnTo>
                  <a:lnTo>
                    <a:pt x="6727" y="20825"/>
                  </a:lnTo>
                  <a:lnTo>
                    <a:pt x="6798" y="20801"/>
                  </a:lnTo>
                  <a:lnTo>
                    <a:pt x="6858" y="20777"/>
                  </a:lnTo>
                  <a:lnTo>
                    <a:pt x="6882" y="20789"/>
                  </a:lnTo>
                  <a:lnTo>
                    <a:pt x="6834" y="20837"/>
                  </a:lnTo>
                  <a:lnTo>
                    <a:pt x="6703" y="20896"/>
                  </a:lnTo>
                  <a:lnTo>
                    <a:pt x="6644" y="20884"/>
                  </a:lnTo>
                  <a:lnTo>
                    <a:pt x="6560" y="20884"/>
                  </a:lnTo>
                  <a:lnTo>
                    <a:pt x="6525" y="20896"/>
                  </a:lnTo>
                  <a:lnTo>
                    <a:pt x="6596" y="20920"/>
                  </a:lnTo>
                  <a:lnTo>
                    <a:pt x="6727" y="20920"/>
                  </a:lnTo>
                  <a:lnTo>
                    <a:pt x="6679" y="20944"/>
                  </a:lnTo>
                  <a:lnTo>
                    <a:pt x="6525" y="20968"/>
                  </a:lnTo>
                  <a:lnTo>
                    <a:pt x="6417" y="21039"/>
                  </a:lnTo>
                  <a:lnTo>
                    <a:pt x="6489" y="21063"/>
                  </a:lnTo>
                  <a:lnTo>
                    <a:pt x="6560" y="21063"/>
                  </a:lnTo>
                  <a:lnTo>
                    <a:pt x="6608" y="21039"/>
                  </a:lnTo>
                  <a:lnTo>
                    <a:pt x="6739" y="21015"/>
                  </a:lnTo>
                  <a:lnTo>
                    <a:pt x="6798" y="21027"/>
                  </a:lnTo>
                  <a:lnTo>
                    <a:pt x="6858" y="21027"/>
                  </a:lnTo>
                  <a:lnTo>
                    <a:pt x="6810" y="21063"/>
                  </a:lnTo>
                  <a:lnTo>
                    <a:pt x="6668" y="21099"/>
                  </a:lnTo>
                  <a:lnTo>
                    <a:pt x="6572" y="21099"/>
                  </a:lnTo>
                  <a:lnTo>
                    <a:pt x="6489" y="21134"/>
                  </a:lnTo>
                  <a:lnTo>
                    <a:pt x="6465" y="21182"/>
                  </a:lnTo>
                  <a:lnTo>
                    <a:pt x="6513" y="21206"/>
                  </a:lnTo>
                  <a:lnTo>
                    <a:pt x="6572" y="21206"/>
                  </a:lnTo>
                  <a:lnTo>
                    <a:pt x="6656" y="21158"/>
                  </a:lnTo>
                  <a:lnTo>
                    <a:pt x="6751" y="21146"/>
                  </a:lnTo>
                  <a:lnTo>
                    <a:pt x="6846" y="21170"/>
                  </a:lnTo>
                  <a:cubicBezTo>
                    <a:pt x="6846" y="21170"/>
                    <a:pt x="6846" y="21182"/>
                    <a:pt x="6846" y="21194"/>
                  </a:cubicBezTo>
                  <a:lnTo>
                    <a:pt x="6691" y="21253"/>
                  </a:lnTo>
                  <a:cubicBezTo>
                    <a:pt x="6691" y="21265"/>
                    <a:pt x="6691" y="21289"/>
                    <a:pt x="6679" y="21301"/>
                  </a:cubicBezTo>
                  <a:cubicBezTo>
                    <a:pt x="6703" y="21325"/>
                    <a:pt x="6727" y="21349"/>
                    <a:pt x="6739" y="21373"/>
                  </a:cubicBezTo>
                  <a:lnTo>
                    <a:pt x="6787" y="21373"/>
                  </a:lnTo>
                  <a:lnTo>
                    <a:pt x="6810" y="21337"/>
                  </a:lnTo>
                  <a:lnTo>
                    <a:pt x="6894" y="21325"/>
                  </a:lnTo>
                  <a:lnTo>
                    <a:pt x="6953" y="21373"/>
                  </a:lnTo>
                  <a:cubicBezTo>
                    <a:pt x="6965" y="21361"/>
                    <a:pt x="6965" y="21349"/>
                    <a:pt x="6977" y="21337"/>
                  </a:cubicBezTo>
                  <a:lnTo>
                    <a:pt x="7013" y="21313"/>
                  </a:lnTo>
                  <a:lnTo>
                    <a:pt x="7060" y="21337"/>
                  </a:lnTo>
                  <a:lnTo>
                    <a:pt x="7025" y="21373"/>
                  </a:lnTo>
                  <a:lnTo>
                    <a:pt x="7013" y="21420"/>
                  </a:lnTo>
                  <a:lnTo>
                    <a:pt x="7072" y="21444"/>
                  </a:lnTo>
                  <a:cubicBezTo>
                    <a:pt x="7037" y="21480"/>
                    <a:pt x="7013" y="21515"/>
                    <a:pt x="6977" y="21551"/>
                  </a:cubicBezTo>
                  <a:lnTo>
                    <a:pt x="6941" y="21563"/>
                  </a:lnTo>
                  <a:lnTo>
                    <a:pt x="6882" y="21623"/>
                  </a:lnTo>
                  <a:lnTo>
                    <a:pt x="6834" y="21694"/>
                  </a:lnTo>
                  <a:lnTo>
                    <a:pt x="6846" y="21718"/>
                  </a:lnTo>
                  <a:lnTo>
                    <a:pt x="6941" y="21694"/>
                  </a:lnTo>
                  <a:lnTo>
                    <a:pt x="6977" y="21658"/>
                  </a:lnTo>
                  <a:lnTo>
                    <a:pt x="7060" y="21658"/>
                  </a:lnTo>
                  <a:lnTo>
                    <a:pt x="7084" y="21706"/>
                  </a:lnTo>
                  <a:lnTo>
                    <a:pt x="7049" y="21754"/>
                  </a:lnTo>
                  <a:lnTo>
                    <a:pt x="7049" y="21765"/>
                  </a:lnTo>
                  <a:lnTo>
                    <a:pt x="7132" y="21754"/>
                  </a:lnTo>
                  <a:lnTo>
                    <a:pt x="7191" y="21765"/>
                  </a:lnTo>
                  <a:cubicBezTo>
                    <a:pt x="7191" y="21777"/>
                    <a:pt x="7191" y="21789"/>
                    <a:pt x="7203" y="21801"/>
                  </a:cubicBezTo>
                  <a:lnTo>
                    <a:pt x="7144" y="21837"/>
                  </a:lnTo>
                  <a:lnTo>
                    <a:pt x="7191" y="21861"/>
                  </a:lnTo>
                  <a:cubicBezTo>
                    <a:pt x="7191" y="21885"/>
                    <a:pt x="7191" y="21896"/>
                    <a:pt x="7191" y="21920"/>
                  </a:cubicBezTo>
                  <a:lnTo>
                    <a:pt x="7108" y="21956"/>
                  </a:lnTo>
                  <a:lnTo>
                    <a:pt x="7084" y="21992"/>
                  </a:lnTo>
                  <a:lnTo>
                    <a:pt x="7191" y="21980"/>
                  </a:lnTo>
                  <a:lnTo>
                    <a:pt x="7227" y="21932"/>
                  </a:lnTo>
                  <a:lnTo>
                    <a:pt x="7263" y="21896"/>
                  </a:lnTo>
                  <a:lnTo>
                    <a:pt x="7406" y="21837"/>
                  </a:lnTo>
                  <a:lnTo>
                    <a:pt x="7453" y="21861"/>
                  </a:lnTo>
                  <a:lnTo>
                    <a:pt x="7406" y="21896"/>
                  </a:lnTo>
                  <a:lnTo>
                    <a:pt x="7430" y="21932"/>
                  </a:lnTo>
                  <a:lnTo>
                    <a:pt x="7358" y="21980"/>
                  </a:lnTo>
                  <a:lnTo>
                    <a:pt x="7322" y="22027"/>
                  </a:lnTo>
                  <a:lnTo>
                    <a:pt x="7239" y="22027"/>
                  </a:lnTo>
                  <a:lnTo>
                    <a:pt x="7168" y="22051"/>
                  </a:lnTo>
                  <a:lnTo>
                    <a:pt x="7120" y="22099"/>
                  </a:lnTo>
                  <a:lnTo>
                    <a:pt x="7191" y="22135"/>
                  </a:lnTo>
                  <a:lnTo>
                    <a:pt x="7275" y="22087"/>
                  </a:lnTo>
                  <a:cubicBezTo>
                    <a:pt x="7299" y="22075"/>
                    <a:pt x="7322" y="22063"/>
                    <a:pt x="7334" y="22051"/>
                  </a:cubicBezTo>
                  <a:lnTo>
                    <a:pt x="7453" y="22051"/>
                  </a:lnTo>
                  <a:lnTo>
                    <a:pt x="7477" y="22063"/>
                  </a:lnTo>
                  <a:lnTo>
                    <a:pt x="7441" y="22111"/>
                  </a:lnTo>
                  <a:lnTo>
                    <a:pt x="7310" y="22158"/>
                  </a:lnTo>
                  <a:cubicBezTo>
                    <a:pt x="7310" y="22182"/>
                    <a:pt x="7322" y="22206"/>
                    <a:pt x="7322" y="22230"/>
                  </a:cubicBezTo>
                  <a:lnTo>
                    <a:pt x="7263" y="22266"/>
                  </a:lnTo>
                  <a:lnTo>
                    <a:pt x="7179" y="22301"/>
                  </a:lnTo>
                  <a:cubicBezTo>
                    <a:pt x="7179" y="22313"/>
                    <a:pt x="7168" y="22325"/>
                    <a:pt x="7168" y="22337"/>
                  </a:cubicBezTo>
                  <a:lnTo>
                    <a:pt x="7263" y="22361"/>
                  </a:lnTo>
                  <a:lnTo>
                    <a:pt x="7406" y="22313"/>
                  </a:lnTo>
                  <a:lnTo>
                    <a:pt x="7477" y="22266"/>
                  </a:lnTo>
                  <a:lnTo>
                    <a:pt x="7596" y="22230"/>
                  </a:lnTo>
                  <a:lnTo>
                    <a:pt x="7668" y="22230"/>
                  </a:lnTo>
                  <a:cubicBezTo>
                    <a:pt x="7680" y="22242"/>
                    <a:pt x="7691" y="22242"/>
                    <a:pt x="7703" y="22254"/>
                  </a:cubicBezTo>
                  <a:lnTo>
                    <a:pt x="7668" y="22301"/>
                  </a:lnTo>
                  <a:lnTo>
                    <a:pt x="7584" y="22313"/>
                  </a:lnTo>
                  <a:lnTo>
                    <a:pt x="7453" y="22373"/>
                  </a:lnTo>
                  <a:lnTo>
                    <a:pt x="7453" y="22396"/>
                  </a:lnTo>
                  <a:lnTo>
                    <a:pt x="7537" y="22385"/>
                  </a:lnTo>
                  <a:lnTo>
                    <a:pt x="7584" y="22408"/>
                  </a:lnTo>
                  <a:lnTo>
                    <a:pt x="7501" y="22480"/>
                  </a:lnTo>
                  <a:lnTo>
                    <a:pt x="7537" y="22527"/>
                  </a:lnTo>
                  <a:lnTo>
                    <a:pt x="7620" y="22539"/>
                  </a:lnTo>
                  <a:lnTo>
                    <a:pt x="7763" y="22444"/>
                  </a:lnTo>
                  <a:lnTo>
                    <a:pt x="7822" y="22420"/>
                  </a:lnTo>
                  <a:lnTo>
                    <a:pt x="7858" y="22444"/>
                  </a:lnTo>
                  <a:lnTo>
                    <a:pt x="7953" y="22480"/>
                  </a:lnTo>
                  <a:cubicBezTo>
                    <a:pt x="7953" y="22504"/>
                    <a:pt x="7965" y="22527"/>
                    <a:pt x="7965" y="22551"/>
                  </a:cubicBezTo>
                  <a:lnTo>
                    <a:pt x="8061" y="22575"/>
                  </a:lnTo>
                  <a:lnTo>
                    <a:pt x="8084" y="22599"/>
                  </a:lnTo>
                  <a:lnTo>
                    <a:pt x="8025" y="22647"/>
                  </a:lnTo>
                  <a:lnTo>
                    <a:pt x="7930" y="22670"/>
                  </a:lnTo>
                  <a:lnTo>
                    <a:pt x="7882" y="22718"/>
                  </a:lnTo>
                  <a:lnTo>
                    <a:pt x="7906" y="22766"/>
                  </a:lnTo>
                  <a:lnTo>
                    <a:pt x="8096" y="22766"/>
                  </a:lnTo>
                  <a:lnTo>
                    <a:pt x="8132" y="22742"/>
                  </a:lnTo>
                  <a:lnTo>
                    <a:pt x="8096" y="22706"/>
                  </a:lnTo>
                  <a:cubicBezTo>
                    <a:pt x="8108" y="22694"/>
                    <a:pt x="8108" y="22682"/>
                    <a:pt x="8096" y="22670"/>
                  </a:cubicBezTo>
                  <a:lnTo>
                    <a:pt x="8156" y="22647"/>
                  </a:lnTo>
                  <a:lnTo>
                    <a:pt x="8227" y="22658"/>
                  </a:lnTo>
                  <a:lnTo>
                    <a:pt x="8299" y="22611"/>
                  </a:lnTo>
                  <a:lnTo>
                    <a:pt x="8382" y="22587"/>
                  </a:lnTo>
                  <a:lnTo>
                    <a:pt x="8442" y="22611"/>
                  </a:lnTo>
                  <a:lnTo>
                    <a:pt x="8513" y="22611"/>
                  </a:lnTo>
                  <a:lnTo>
                    <a:pt x="8573" y="22587"/>
                  </a:lnTo>
                  <a:lnTo>
                    <a:pt x="8620" y="22516"/>
                  </a:lnTo>
                  <a:lnTo>
                    <a:pt x="8680" y="22480"/>
                  </a:lnTo>
                  <a:lnTo>
                    <a:pt x="8751" y="22468"/>
                  </a:lnTo>
                  <a:lnTo>
                    <a:pt x="8834" y="22444"/>
                  </a:lnTo>
                  <a:lnTo>
                    <a:pt x="8918" y="22456"/>
                  </a:lnTo>
                  <a:lnTo>
                    <a:pt x="8977" y="22408"/>
                  </a:lnTo>
                  <a:lnTo>
                    <a:pt x="8977" y="22373"/>
                  </a:lnTo>
                  <a:lnTo>
                    <a:pt x="8930" y="22349"/>
                  </a:lnTo>
                  <a:lnTo>
                    <a:pt x="8930" y="22301"/>
                  </a:lnTo>
                  <a:lnTo>
                    <a:pt x="8977" y="22277"/>
                  </a:lnTo>
                  <a:lnTo>
                    <a:pt x="9037" y="22289"/>
                  </a:lnTo>
                  <a:lnTo>
                    <a:pt x="9096" y="22337"/>
                  </a:lnTo>
                  <a:lnTo>
                    <a:pt x="9096" y="22420"/>
                  </a:lnTo>
                  <a:lnTo>
                    <a:pt x="9013" y="22492"/>
                  </a:lnTo>
                  <a:lnTo>
                    <a:pt x="8942" y="22516"/>
                  </a:lnTo>
                  <a:lnTo>
                    <a:pt x="8894" y="22551"/>
                  </a:lnTo>
                  <a:lnTo>
                    <a:pt x="8918" y="22575"/>
                  </a:lnTo>
                  <a:lnTo>
                    <a:pt x="9037" y="22527"/>
                  </a:lnTo>
                  <a:lnTo>
                    <a:pt x="9215" y="22432"/>
                  </a:lnTo>
                  <a:cubicBezTo>
                    <a:pt x="9251" y="22385"/>
                    <a:pt x="9287" y="22349"/>
                    <a:pt x="9323" y="22313"/>
                  </a:cubicBezTo>
                  <a:lnTo>
                    <a:pt x="9370" y="22313"/>
                  </a:lnTo>
                  <a:lnTo>
                    <a:pt x="9418" y="22349"/>
                  </a:lnTo>
                  <a:lnTo>
                    <a:pt x="9418" y="22420"/>
                  </a:lnTo>
                  <a:lnTo>
                    <a:pt x="9335" y="22456"/>
                  </a:lnTo>
                  <a:lnTo>
                    <a:pt x="9251" y="22504"/>
                  </a:lnTo>
                  <a:lnTo>
                    <a:pt x="9156" y="22563"/>
                  </a:lnTo>
                  <a:lnTo>
                    <a:pt x="9061" y="22599"/>
                  </a:lnTo>
                  <a:lnTo>
                    <a:pt x="9025" y="22623"/>
                  </a:lnTo>
                  <a:lnTo>
                    <a:pt x="9061" y="22635"/>
                  </a:lnTo>
                  <a:lnTo>
                    <a:pt x="9156" y="22599"/>
                  </a:lnTo>
                  <a:lnTo>
                    <a:pt x="9287" y="22516"/>
                  </a:lnTo>
                  <a:lnTo>
                    <a:pt x="9299" y="22539"/>
                  </a:lnTo>
                  <a:lnTo>
                    <a:pt x="9192" y="22623"/>
                  </a:lnTo>
                  <a:lnTo>
                    <a:pt x="9108" y="22647"/>
                  </a:lnTo>
                  <a:lnTo>
                    <a:pt x="9108" y="22718"/>
                  </a:lnTo>
                  <a:lnTo>
                    <a:pt x="8954" y="22813"/>
                  </a:lnTo>
                  <a:cubicBezTo>
                    <a:pt x="8954" y="22825"/>
                    <a:pt x="8942" y="22837"/>
                    <a:pt x="8942" y="22849"/>
                  </a:cubicBezTo>
                  <a:lnTo>
                    <a:pt x="8989" y="22849"/>
                  </a:lnTo>
                  <a:lnTo>
                    <a:pt x="9049" y="22801"/>
                  </a:lnTo>
                  <a:lnTo>
                    <a:pt x="9084" y="22801"/>
                  </a:lnTo>
                  <a:cubicBezTo>
                    <a:pt x="9096" y="22801"/>
                    <a:pt x="9096" y="22813"/>
                    <a:pt x="9096" y="22825"/>
                  </a:cubicBezTo>
                  <a:lnTo>
                    <a:pt x="9144" y="22885"/>
                  </a:lnTo>
                  <a:lnTo>
                    <a:pt x="9168" y="22837"/>
                  </a:lnTo>
                  <a:lnTo>
                    <a:pt x="9239" y="22789"/>
                  </a:lnTo>
                  <a:cubicBezTo>
                    <a:pt x="9251" y="22777"/>
                    <a:pt x="9263" y="22766"/>
                    <a:pt x="9275" y="22742"/>
                  </a:cubicBezTo>
                  <a:lnTo>
                    <a:pt x="9323" y="22730"/>
                  </a:lnTo>
                  <a:lnTo>
                    <a:pt x="9358" y="22742"/>
                  </a:lnTo>
                  <a:lnTo>
                    <a:pt x="9275" y="22801"/>
                  </a:lnTo>
                  <a:cubicBezTo>
                    <a:pt x="9275" y="22825"/>
                    <a:pt x="9263" y="22849"/>
                    <a:pt x="9251" y="22873"/>
                  </a:cubicBezTo>
                  <a:lnTo>
                    <a:pt x="9275" y="22897"/>
                  </a:lnTo>
                  <a:lnTo>
                    <a:pt x="9358" y="22861"/>
                  </a:lnTo>
                  <a:lnTo>
                    <a:pt x="9406" y="22801"/>
                  </a:lnTo>
                  <a:lnTo>
                    <a:pt x="9454" y="22789"/>
                  </a:lnTo>
                  <a:lnTo>
                    <a:pt x="9525" y="22766"/>
                  </a:lnTo>
                  <a:lnTo>
                    <a:pt x="9525" y="22766"/>
                  </a:lnTo>
                  <a:lnTo>
                    <a:pt x="9465" y="22849"/>
                  </a:lnTo>
                  <a:lnTo>
                    <a:pt x="9454" y="22932"/>
                  </a:lnTo>
                  <a:lnTo>
                    <a:pt x="9358" y="23004"/>
                  </a:lnTo>
                  <a:lnTo>
                    <a:pt x="9358" y="23063"/>
                  </a:lnTo>
                  <a:lnTo>
                    <a:pt x="9394" y="23063"/>
                  </a:lnTo>
                  <a:cubicBezTo>
                    <a:pt x="9430" y="23051"/>
                    <a:pt x="9454" y="23028"/>
                    <a:pt x="9489" y="23004"/>
                  </a:cubicBezTo>
                  <a:lnTo>
                    <a:pt x="9549" y="22849"/>
                  </a:lnTo>
                  <a:lnTo>
                    <a:pt x="9632" y="22801"/>
                  </a:lnTo>
                  <a:lnTo>
                    <a:pt x="9644" y="22813"/>
                  </a:lnTo>
                  <a:cubicBezTo>
                    <a:pt x="9620" y="22861"/>
                    <a:pt x="9585" y="22897"/>
                    <a:pt x="9549" y="22932"/>
                  </a:cubicBezTo>
                  <a:lnTo>
                    <a:pt x="9573" y="22992"/>
                  </a:lnTo>
                  <a:cubicBezTo>
                    <a:pt x="9561" y="23016"/>
                    <a:pt x="9549" y="23028"/>
                    <a:pt x="9537" y="23051"/>
                  </a:cubicBezTo>
                  <a:cubicBezTo>
                    <a:pt x="9525" y="23075"/>
                    <a:pt x="9513" y="23099"/>
                    <a:pt x="9513" y="23123"/>
                  </a:cubicBezTo>
                  <a:lnTo>
                    <a:pt x="9585" y="23135"/>
                  </a:lnTo>
                  <a:lnTo>
                    <a:pt x="9620" y="23099"/>
                  </a:lnTo>
                  <a:lnTo>
                    <a:pt x="9608" y="23039"/>
                  </a:lnTo>
                  <a:cubicBezTo>
                    <a:pt x="9608" y="23028"/>
                    <a:pt x="9620" y="23016"/>
                    <a:pt x="9620" y="23004"/>
                  </a:cubicBezTo>
                  <a:lnTo>
                    <a:pt x="9668" y="23004"/>
                  </a:lnTo>
                  <a:lnTo>
                    <a:pt x="9751" y="23016"/>
                  </a:lnTo>
                  <a:cubicBezTo>
                    <a:pt x="9751" y="22980"/>
                    <a:pt x="9739" y="22944"/>
                    <a:pt x="9739" y="22908"/>
                  </a:cubicBezTo>
                  <a:lnTo>
                    <a:pt x="9787" y="22897"/>
                  </a:lnTo>
                  <a:lnTo>
                    <a:pt x="9835" y="22849"/>
                  </a:lnTo>
                  <a:lnTo>
                    <a:pt x="9894" y="22849"/>
                  </a:lnTo>
                  <a:cubicBezTo>
                    <a:pt x="9894" y="22861"/>
                    <a:pt x="9894" y="22873"/>
                    <a:pt x="9906" y="22885"/>
                  </a:cubicBezTo>
                  <a:lnTo>
                    <a:pt x="9870" y="22885"/>
                  </a:lnTo>
                  <a:lnTo>
                    <a:pt x="9858" y="22956"/>
                  </a:lnTo>
                  <a:lnTo>
                    <a:pt x="9870" y="22980"/>
                  </a:lnTo>
                  <a:lnTo>
                    <a:pt x="10037" y="22968"/>
                  </a:lnTo>
                  <a:lnTo>
                    <a:pt x="10335" y="23028"/>
                  </a:lnTo>
                  <a:lnTo>
                    <a:pt x="10370" y="23028"/>
                  </a:lnTo>
                  <a:lnTo>
                    <a:pt x="10370" y="22992"/>
                  </a:lnTo>
                  <a:lnTo>
                    <a:pt x="10430" y="22956"/>
                  </a:lnTo>
                  <a:lnTo>
                    <a:pt x="10489" y="22932"/>
                  </a:lnTo>
                  <a:cubicBezTo>
                    <a:pt x="10489" y="22920"/>
                    <a:pt x="10489" y="22908"/>
                    <a:pt x="10489" y="22908"/>
                  </a:cubicBezTo>
                  <a:lnTo>
                    <a:pt x="10430" y="22897"/>
                  </a:lnTo>
                  <a:lnTo>
                    <a:pt x="10394" y="22885"/>
                  </a:lnTo>
                  <a:lnTo>
                    <a:pt x="10311" y="22897"/>
                  </a:lnTo>
                  <a:lnTo>
                    <a:pt x="10275" y="22908"/>
                  </a:lnTo>
                  <a:lnTo>
                    <a:pt x="10263" y="22873"/>
                  </a:lnTo>
                  <a:lnTo>
                    <a:pt x="10299" y="22849"/>
                  </a:lnTo>
                  <a:lnTo>
                    <a:pt x="10299" y="22813"/>
                  </a:lnTo>
                  <a:lnTo>
                    <a:pt x="10180" y="22777"/>
                  </a:lnTo>
                  <a:lnTo>
                    <a:pt x="9989" y="22754"/>
                  </a:lnTo>
                  <a:lnTo>
                    <a:pt x="9954" y="22730"/>
                  </a:lnTo>
                  <a:lnTo>
                    <a:pt x="9977" y="22706"/>
                  </a:lnTo>
                  <a:lnTo>
                    <a:pt x="10073" y="22706"/>
                  </a:lnTo>
                  <a:lnTo>
                    <a:pt x="10120" y="22682"/>
                  </a:lnTo>
                  <a:lnTo>
                    <a:pt x="10156" y="22682"/>
                  </a:lnTo>
                  <a:cubicBezTo>
                    <a:pt x="10168" y="22694"/>
                    <a:pt x="10180" y="22706"/>
                    <a:pt x="10192" y="22718"/>
                  </a:cubicBezTo>
                  <a:lnTo>
                    <a:pt x="10287" y="22754"/>
                  </a:lnTo>
                  <a:lnTo>
                    <a:pt x="10370" y="22789"/>
                  </a:lnTo>
                  <a:lnTo>
                    <a:pt x="10442" y="22777"/>
                  </a:lnTo>
                  <a:lnTo>
                    <a:pt x="10549" y="22730"/>
                  </a:lnTo>
                  <a:lnTo>
                    <a:pt x="10620" y="22682"/>
                  </a:lnTo>
                  <a:cubicBezTo>
                    <a:pt x="10620" y="22670"/>
                    <a:pt x="10632" y="22658"/>
                    <a:pt x="10632" y="22647"/>
                  </a:cubicBezTo>
                  <a:lnTo>
                    <a:pt x="10549" y="22647"/>
                  </a:lnTo>
                  <a:lnTo>
                    <a:pt x="10442" y="22670"/>
                  </a:lnTo>
                  <a:lnTo>
                    <a:pt x="10370" y="22670"/>
                  </a:lnTo>
                  <a:cubicBezTo>
                    <a:pt x="10382" y="22658"/>
                    <a:pt x="10382" y="22647"/>
                    <a:pt x="10370" y="22635"/>
                  </a:cubicBezTo>
                  <a:lnTo>
                    <a:pt x="10430" y="22635"/>
                  </a:lnTo>
                  <a:lnTo>
                    <a:pt x="10513" y="22623"/>
                  </a:lnTo>
                  <a:lnTo>
                    <a:pt x="10585" y="22587"/>
                  </a:lnTo>
                  <a:lnTo>
                    <a:pt x="10573" y="22563"/>
                  </a:lnTo>
                  <a:lnTo>
                    <a:pt x="10478" y="22551"/>
                  </a:lnTo>
                  <a:lnTo>
                    <a:pt x="10370" y="22551"/>
                  </a:lnTo>
                  <a:cubicBezTo>
                    <a:pt x="10382" y="22539"/>
                    <a:pt x="10382" y="22539"/>
                    <a:pt x="10382" y="22527"/>
                  </a:cubicBezTo>
                  <a:lnTo>
                    <a:pt x="10442" y="22516"/>
                  </a:lnTo>
                  <a:cubicBezTo>
                    <a:pt x="10442" y="22516"/>
                    <a:pt x="10442" y="22504"/>
                    <a:pt x="10454" y="22504"/>
                  </a:cubicBezTo>
                  <a:lnTo>
                    <a:pt x="10418" y="22480"/>
                  </a:lnTo>
                  <a:lnTo>
                    <a:pt x="10299" y="22480"/>
                  </a:lnTo>
                  <a:lnTo>
                    <a:pt x="10239" y="22444"/>
                  </a:lnTo>
                  <a:cubicBezTo>
                    <a:pt x="10251" y="22444"/>
                    <a:pt x="10263" y="22432"/>
                    <a:pt x="10263" y="22432"/>
                  </a:cubicBezTo>
                  <a:lnTo>
                    <a:pt x="10370" y="22444"/>
                  </a:lnTo>
                  <a:lnTo>
                    <a:pt x="10489" y="22444"/>
                  </a:lnTo>
                  <a:lnTo>
                    <a:pt x="10632" y="22396"/>
                  </a:lnTo>
                  <a:cubicBezTo>
                    <a:pt x="10668" y="22385"/>
                    <a:pt x="10692" y="22373"/>
                    <a:pt x="10728" y="22361"/>
                  </a:cubicBezTo>
                  <a:cubicBezTo>
                    <a:pt x="10728" y="22349"/>
                    <a:pt x="10728" y="22337"/>
                    <a:pt x="10739" y="22325"/>
                  </a:cubicBezTo>
                  <a:lnTo>
                    <a:pt x="10704" y="22301"/>
                  </a:lnTo>
                  <a:lnTo>
                    <a:pt x="10608" y="22289"/>
                  </a:lnTo>
                  <a:lnTo>
                    <a:pt x="10394" y="22301"/>
                  </a:lnTo>
                  <a:lnTo>
                    <a:pt x="10299" y="22277"/>
                  </a:lnTo>
                  <a:lnTo>
                    <a:pt x="10299" y="22266"/>
                  </a:lnTo>
                  <a:lnTo>
                    <a:pt x="10347" y="22254"/>
                  </a:lnTo>
                  <a:lnTo>
                    <a:pt x="10418" y="22266"/>
                  </a:lnTo>
                  <a:lnTo>
                    <a:pt x="10573" y="22254"/>
                  </a:lnTo>
                  <a:lnTo>
                    <a:pt x="10644" y="22218"/>
                  </a:lnTo>
                  <a:lnTo>
                    <a:pt x="10644" y="22158"/>
                  </a:lnTo>
                  <a:lnTo>
                    <a:pt x="10561" y="22135"/>
                  </a:lnTo>
                  <a:lnTo>
                    <a:pt x="10489" y="22123"/>
                  </a:lnTo>
                  <a:cubicBezTo>
                    <a:pt x="10478" y="22111"/>
                    <a:pt x="10466" y="22099"/>
                    <a:pt x="10454" y="22087"/>
                  </a:cubicBezTo>
                  <a:lnTo>
                    <a:pt x="10525" y="22075"/>
                  </a:lnTo>
                  <a:lnTo>
                    <a:pt x="10585" y="22099"/>
                  </a:lnTo>
                  <a:lnTo>
                    <a:pt x="10620" y="22123"/>
                  </a:lnTo>
                  <a:lnTo>
                    <a:pt x="10704" y="22087"/>
                  </a:lnTo>
                  <a:cubicBezTo>
                    <a:pt x="10716" y="22075"/>
                    <a:pt x="10739" y="22051"/>
                    <a:pt x="10751" y="22039"/>
                  </a:cubicBezTo>
                  <a:lnTo>
                    <a:pt x="10751" y="22004"/>
                  </a:lnTo>
                  <a:lnTo>
                    <a:pt x="10704" y="21992"/>
                  </a:lnTo>
                  <a:lnTo>
                    <a:pt x="10620" y="21968"/>
                  </a:lnTo>
                  <a:cubicBezTo>
                    <a:pt x="10620" y="21968"/>
                    <a:pt x="10620" y="21956"/>
                    <a:pt x="10632" y="21944"/>
                  </a:cubicBezTo>
                  <a:lnTo>
                    <a:pt x="10668" y="21932"/>
                  </a:lnTo>
                  <a:lnTo>
                    <a:pt x="10716" y="21956"/>
                  </a:lnTo>
                  <a:lnTo>
                    <a:pt x="10787" y="21956"/>
                  </a:lnTo>
                  <a:lnTo>
                    <a:pt x="10847" y="21885"/>
                  </a:lnTo>
                  <a:cubicBezTo>
                    <a:pt x="10847" y="21873"/>
                    <a:pt x="10847" y="21873"/>
                    <a:pt x="10847" y="21861"/>
                  </a:cubicBezTo>
                  <a:lnTo>
                    <a:pt x="10728" y="21861"/>
                  </a:lnTo>
                  <a:lnTo>
                    <a:pt x="10620" y="21837"/>
                  </a:lnTo>
                  <a:lnTo>
                    <a:pt x="10597" y="21813"/>
                  </a:lnTo>
                  <a:lnTo>
                    <a:pt x="10644" y="21801"/>
                  </a:lnTo>
                  <a:lnTo>
                    <a:pt x="10728" y="21825"/>
                  </a:lnTo>
                  <a:lnTo>
                    <a:pt x="10823" y="21825"/>
                  </a:lnTo>
                  <a:lnTo>
                    <a:pt x="10894" y="21849"/>
                  </a:lnTo>
                  <a:lnTo>
                    <a:pt x="10954" y="21837"/>
                  </a:lnTo>
                  <a:cubicBezTo>
                    <a:pt x="10954" y="21813"/>
                    <a:pt x="10978" y="21789"/>
                    <a:pt x="10978" y="21765"/>
                  </a:cubicBezTo>
                  <a:cubicBezTo>
                    <a:pt x="10989" y="21742"/>
                    <a:pt x="10978" y="21742"/>
                    <a:pt x="10978" y="21730"/>
                  </a:cubicBezTo>
                  <a:lnTo>
                    <a:pt x="11037" y="21694"/>
                  </a:lnTo>
                  <a:lnTo>
                    <a:pt x="11037" y="21658"/>
                  </a:lnTo>
                  <a:lnTo>
                    <a:pt x="11001" y="21634"/>
                  </a:lnTo>
                  <a:lnTo>
                    <a:pt x="11025" y="21563"/>
                  </a:lnTo>
                  <a:cubicBezTo>
                    <a:pt x="11025" y="21539"/>
                    <a:pt x="11025" y="21527"/>
                    <a:pt x="11025" y="21515"/>
                  </a:cubicBezTo>
                  <a:lnTo>
                    <a:pt x="10942" y="21456"/>
                  </a:lnTo>
                  <a:lnTo>
                    <a:pt x="10787" y="21408"/>
                  </a:lnTo>
                  <a:lnTo>
                    <a:pt x="10680" y="21408"/>
                  </a:lnTo>
                  <a:lnTo>
                    <a:pt x="10620" y="21373"/>
                  </a:lnTo>
                  <a:cubicBezTo>
                    <a:pt x="10620" y="21373"/>
                    <a:pt x="10620" y="21361"/>
                    <a:pt x="10620" y="21349"/>
                  </a:cubicBezTo>
                  <a:lnTo>
                    <a:pt x="10692" y="21337"/>
                  </a:lnTo>
                  <a:lnTo>
                    <a:pt x="10751" y="21349"/>
                  </a:lnTo>
                  <a:cubicBezTo>
                    <a:pt x="10811" y="21373"/>
                    <a:pt x="10859" y="21396"/>
                    <a:pt x="10906" y="21408"/>
                  </a:cubicBezTo>
                  <a:lnTo>
                    <a:pt x="10989" y="21444"/>
                  </a:lnTo>
                  <a:lnTo>
                    <a:pt x="11073" y="21432"/>
                  </a:lnTo>
                  <a:lnTo>
                    <a:pt x="11109" y="21420"/>
                  </a:lnTo>
                  <a:lnTo>
                    <a:pt x="11049" y="21337"/>
                  </a:lnTo>
                  <a:lnTo>
                    <a:pt x="10989" y="21277"/>
                  </a:lnTo>
                  <a:lnTo>
                    <a:pt x="10835" y="21277"/>
                  </a:lnTo>
                  <a:lnTo>
                    <a:pt x="10656" y="21253"/>
                  </a:lnTo>
                  <a:lnTo>
                    <a:pt x="10597" y="21230"/>
                  </a:lnTo>
                  <a:lnTo>
                    <a:pt x="10597" y="21182"/>
                  </a:lnTo>
                  <a:lnTo>
                    <a:pt x="10656" y="21170"/>
                  </a:lnTo>
                  <a:lnTo>
                    <a:pt x="10728" y="21194"/>
                  </a:lnTo>
                  <a:lnTo>
                    <a:pt x="10787" y="21218"/>
                  </a:lnTo>
                  <a:lnTo>
                    <a:pt x="10882" y="21206"/>
                  </a:lnTo>
                  <a:lnTo>
                    <a:pt x="10930" y="21146"/>
                  </a:lnTo>
                  <a:cubicBezTo>
                    <a:pt x="10930" y="21134"/>
                    <a:pt x="10942" y="21123"/>
                    <a:pt x="10942" y="21099"/>
                  </a:cubicBezTo>
                  <a:cubicBezTo>
                    <a:pt x="10954" y="21087"/>
                    <a:pt x="10942" y="21063"/>
                    <a:pt x="10942" y="21039"/>
                  </a:cubicBezTo>
                  <a:lnTo>
                    <a:pt x="10978" y="21039"/>
                  </a:lnTo>
                  <a:lnTo>
                    <a:pt x="11049" y="21051"/>
                  </a:lnTo>
                  <a:lnTo>
                    <a:pt x="11049" y="21075"/>
                  </a:lnTo>
                  <a:cubicBezTo>
                    <a:pt x="11049" y="21075"/>
                    <a:pt x="11049" y="21099"/>
                    <a:pt x="11061" y="21111"/>
                  </a:cubicBezTo>
                  <a:lnTo>
                    <a:pt x="11180" y="21123"/>
                  </a:lnTo>
                  <a:lnTo>
                    <a:pt x="11240" y="21111"/>
                  </a:lnTo>
                  <a:lnTo>
                    <a:pt x="11311" y="21134"/>
                  </a:lnTo>
                  <a:lnTo>
                    <a:pt x="11370" y="21123"/>
                  </a:lnTo>
                  <a:lnTo>
                    <a:pt x="11406" y="21087"/>
                  </a:lnTo>
                  <a:lnTo>
                    <a:pt x="11454" y="21039"/>
                  </a:lnTo>
                  <a:lnTo>
                    <a:pt x="11478" y="21015"/>
                  </a:lnTo>
                  <a:lnTo>
                    <a:pt x="11454" y="20980"/>
                  </a:lnTo>
                  <a:lnTo>
                    <a:pt x="11382" y="20980"/>
                  </a:lnTo>
                  <a:lnTo>
                    <a:pt x="11204" y="20992"/>
                  </a:lnTo>
                  <a:lnTo>
                    <a:pt x="11168" y="20980"/>
                  </a:lnTo>
                  <a:lnTo>
                    <a:pt x="11168" y="20968"/>
                  </a:lnTo>
                  <a:cubicBezTo>
                    <a:pt x="11168" y="20944"/>
                    <a:pt x="11156" y="20932"/>
                    <a:pt x="11144" y="20920"/>
                  </a:cubicBezTo>
                  <a:lnTo>
                    <a:pt x="11085" y="20884"/>
                  </a:lnTo>
                  <a:lnTo>
                    <a:pt x="11085" y="20849"/>
                  </a:lnTo>
                  <a:lnTo>
                    <a:pt x="11132" y="20801"/>
                  </a:lnTo>
                  <a:lnTo>
                    <a:pt x="11168" y="20801"/>
                  </a:lnTo>
                  <a:lnTo>
                    <a:pt x="11228" y="20837"/>
                  </a:lnTo>
                  <a:lnTo>
                    <a:pt x="11251" y="20884"/>
                  </a:lnTo>
                  <a:lnTo>
                    <a:pt x="11323" y="20920"/>
                  </a:lnTo>
                  <a:lnTo>
                    <a:pt x="11454" y="20908"/>
                  </a:lnTo>
                  <a:lnTo>
                    <a:pt x="11490" y="20884"/>
                  </a:lnTo>
                  <a:lnTo>
                    <a:pt x="11490" y="20849"/>
                  </a:lnTo>
                  <a:lnTo>
                    <a:pt x="11466" y="20825"/>
                  </a:lnTo>
                  <a:lnTo>
                    <a:pt x="11335" y="20801"/>
                  </a:lnTo>
                  <a:lnTo>
                    <a:pt x="11251" y="20765"/>
                  </a:lnTo>
                  <a:cubicBezTo>
                    <a:pt x="11240" y="20742"/>
                    <a:pt x="11228" y="20718"/>
                    <a:pt x="11216" y="20706"/>
                  </a:cubicBezTo>
                  <a:lnTo>
                    <a:pt x="11251" y="20706"/>
                  </a:lnTo>
                  <a:lnTo>
                    <a:pt x="11311" y="20742"/>
                  </a:lnTo>
                  <a:lnTo>
                    <a:pt x="11430" y="20765"/>
                  </a:lnTo>
                  <a:lnTo>
                    <a:pt x="11501" y="20765"/>
                  </a:lnTo>
                  <a:lnTo>
                    <a:pt x="11585" y="20801"/>
                  </a:lnTo>
                  <a:lnTo>
                    <a:pt x="11609" y="20777"/>
                  </a:lnTo>
                  <a:cubicBezTo>
                    <a:pt x="11609" y="20765"/>
                    <a:pt x="11609" y="20753"/>
                    <a:pt x="11609" y="20742"/>
                  </a:cubicBezTo>
                  <a:lnTo>
                    <a:pt x="11585" y="20706"/>
                  </a:lnTo>
                  <a:lnTo>
                    <a:pt x="11454" y="20682"/>
                  </a:lnTo>
                  <a:lnTo>
                    <a:pt x="11370" y="20646"/>
                  </a:lnTo>
                  <a:cubicBezTo>
                    <a:pt x="11370" y="20622"/>
                    <a:pt x="11359" y="20611"/>
                    <a:pt x="11359" y="20587"/>
                  </a:cubicBezTo>
                  <a:lnTo>
                    <a:pt x="11394" y="20551"/>
                  </a:lnTo>
                  <a:lnTo>
                    <a:pt x="11430" y="20515"/>
                  </a:lnTo>
                  <a:lnTo>
                    <a:pt x="11490" y="20515"/>
                  </a:lnTo>
                  <a:lnTo>
                    <a:pt x="11537" y="20551"/>
                  </a:lnTo>
                  <a:lnTo>
                    <a:pt x="11680" y="20611"/>
                  </a:lnTo>
                  <a:lnTo>
                    <a:pt x="11751" y="20611"/>
                  </a:lnTo>
                  <a:lnTo>
                    <a:pt x="11799" y="20575"/>
                  </a:lnTo>
                  <a:lnTo>
                    <a:pt x="11871" y="20575"/>
                  </a:lnTo>
                  <a:lnTo>
                    <a:pt x="11966" y="20539"/>
                  </a:lnTo>
                  <a:cubicBezTo>
                    <a:pt x="11966" y="20515"/>
                    <a:pt x="11978" y="20491"/>
                    <a:pt x="11990" y="20480"/>
                  </a:cubicBezTo>
                  <a:lnTo>
                    <a:pt x="11966" y="20456"/>
                  </a:lnTo>
                  <a:lnTo>
                    <a:pt x="11882" y="20444"/>
                  </a:lnTo>
                  <a:lnTo>
                    <a:pt x="11787" y="20420"/>
                  </a:lnTo>
                  <a:lnTo>
                    <a:pt x="11668" y="20396"/>
                  </a:lnTo>
                  <a:lnTo>
                    <a:pt x="11513" y="20396"/>
                  </a:lnTo>
                  <a:cubicBezTo>
                    <a:pt x="11513" y="20372"/>
                    <a:pt x="11525" y="20361"/>
                    <a:pt x="11525" y="20349"/>
                  </a:cubicBezTo>
                  <a:lnTo>
                    <a:pt x="11549" y="20325"/>
                  </a:lnTo>
                  <a:lnTo>
                    <a:pt x="11621" y="20313"/>
                  </a:lnTo>
                  <a:cubicBezTo>
                    <a:pt x="11644" y="20325"/>
                    <a:pt x="11668" y="20337"/>
                    <a:pt x="11704" y="20349"/>
                  </a:cubicBezTo>
                  <a:lnTo>
                    <a:pt x="11751" y="20361"/>
                  </a:lnTo>
                  <a:lnTo>
                    <a:pt x="11811" y="20361"/>
                  </a:lnTo>
                  <a:lnTo>
                    <a:pt x="11906" y="20420"/>
                  </a:lnTo>
                  <a:lnTo>
                    <a:pt x="11978" y="20432"/>
                  </a:lnTo>
                  <a:lnTo>
                    <a:pt x="12025" y="20420"/>
                  </a:lnTo>
                  <a:lnTo>
                    <a:pt x="12049" y="20384"/>
                  </a:lnTo>
                  <a:lnTo>
                    <a:pt x="12049" y="20349"/>
                  </a:lnTo>
                  <a:lnTo>
                    <a:pt x="12049" y="20277"/>
                  </a:lnTo>
                  <a:lnTo>
                    <a:pt x="12013" y="20241"/>
                  </a:lnTo>
                  <a:lnTo>
                    <a:pt x="11954" y="20230"/>
                  </a:lnTo>
                  <a:cubicBezTo>
                    <a:pt x="11954" y="20218"/>
                    <a:pt x="11954" y="20218"/>
                    <a:pt x="11954" y="20206"/>
                  </a:cubicBezTo>
                  <a:lnTo>
                    <a:pt x="12013" y="20194"/>
                  </a:lnTo>
                  <a:lnTo>
                    <a:pt x="12085" y="20182"/>
                  </a:lnTo>
                  <a:cubicBezTo>
                    <a:pt x="12085" y="20158"/>
                    <a:pt x="12097" y="20146"/>
                    <a:pt x="12097" y="20122"/>
                  </a:cubicBezTo>
                  <a:cubicBezTo>
                    <a:pt x="12097" y="20110"/>
                    <a:pt x="12097" y="20099"/>
                    <a:pt x="12097" y="20087"/>
                  </a:cubicBezTo>
                  <a:lnTo>
                    <a:pt x="12037" y="20087"/>
                  </a:lnTo>
                  <a:lnTo>
                    <a:pt x="11990" y="20110"/>
                  </a:lnTo>
                  <a:lnTo>
                    <a:pt x="11942" y="20087"/>
                  </a:lnTo>
                  <a:lnTo>
                    <a:pt x="11871" y="20063"/>
                  </a:lnTo>
                  <a:lnTo>
                    <a:pt x="11775" y="20063"/>
                  </a:lnTo>
                  <a:lnTo>
                    <a:pt x="11632" y="20027"/>
                  </a:lnTo>
                  <a:lnTo>
                    <a:pt x="11597" y="20003"/>
                  </a:lnTo>
                  <a:lnTo>
                    <a:pt x="11644" y="19956"/>
                  </a:lnTo>
                  <a:lnTo>
                    <a:pt x="11751" y="19932"/>
                  </a:lnTo>
                  <a:lnTo>
                    <a:pt x="11871" y="19932"/>
                  </a:lnTo>
                  <a:lnTo>
                    <a:pt x="11978" y="19920"/>
                  </a:lnTo>
                  <a:lnTo>
                    <a:pt x="12002" y="19872"/>
                  </a:lnTo>
                  <a:lnTo>
                    <a:pt x="12049" y="19872"/>
                  </a:lnTo>
                  <a:lnTo>
                    <a:pt x="12132" y="19896"/>
                  </a:lnTo>
                  <a:cubicBezTo>
                    <a:pt x="12132" y="19872"/>
                    <a:pt x="12144" y="19849"/>
                    <a:pt x="12144" y="19825"/>
                  </a:cubicBezTo>
                  <a:lnTo>
                    <a:pt x="12109" y="19718"/>
                  </a:lnTo>
                  <a:cubicBezTo>
                    <a:pt x="12097" y="19694"/>
                    <a:pt x="12073" y="19670"/>
                    <a:pt x="12061" y="19646"/>
                  </a:cubicBezTo>
                  <a:lnTo>
                    <a:pt x="11990" y="19610"/>
                  </a:lnTo>
                  <a:cubicBezTo>
                    <a:pt x="11978" y="19599"/>
                    <a:pt x="11966" y="19575"/>
                    <a:pt x="11954" y="19563"/>
                  </a:cubicBezTo>
                  <a:lnTo>
                    <a:pt x="11954" y="19527"/>
                  </a:lnTo>
                  <a:lnTo>
                    <a:pt x="12002" y="19479"/>
                  </a:lnTo>
                  <a:lnTo>
                    <a:pt x="11954" y="19420"/>
                  </a:lnTo>
                  <a:lnTo>
                    <a:pt x="11942" y="19384"/>
                  </a:lnTo>
                  <a:lnTo>
                    <a:pt x="11966" y="19360"/>
                  </a:lnTo>
                  <a:lnTo>
                    <a:pt x="12002" y="19360"/>
                  </a:lnTo>
                  <a:lnTo>
                    <a:pt x="12037" y="19408"/>
                  </a:lnTo>
                  <a:cubicBezTo>
                    <a:pt x="12073" y="19408"/>
                    <a:pt x="12109" y="19408"/>
                    <a:pt x="12144" y="19420"/>
                  </a:cubicBezTo>
                  <a:cubicBezTo>
                    <a:pt x="12144" y="19408"/>
                    <a:pt x="12144" y="19396"/>
                    <a:pt x="12144" y="19384"/>
                  </a:cubicBezTo>
                  <a:lnTo>
                    <a:pt x="12192" y="19360"/>
                  </a:lnTo>
                  <a:lnTo>
                    <a:pt x="12263" y="19372"/>
                  </a:lnTo>
                  <a:cubicBezTo>
                    <a:pt x="12275" y="19396"/>
                    <a:pt x="12287" y="19420"/>
                    <a:pt x="12311" y="19456"/>
                  </a:cubicBezTo>
                  <a:lnTo>
                    <a:pt x="12359" y="19468"/>
                  </a:lnTo>
                  <a:lnTo>
                    <a:pt x="12430" y="19456"/>
                  </a:lnTo>
                  <a:lnTo>
                    <a:pt x="12537" y="19360"/>
                  </a:lnTo>
                  <a:cubicBezTo>
                    <a:pt x="12549" y="19325"/>
                    <a:pt x="12573" y="19289"/>
                    <a:pt x="12585" y="19253"/>
                  </a:cubicBezTo>
                  <a:cubicBezTo>
                    <a:pt x="12597" y="19229"/>
                    <a:pt x="12585" y="19194"/>
                    <a:pt x="12573" y="19170"/>
                  </a:cubicBezTo>
                  <a:lnTo>
                    <a:pt x="12537" y="19110"/>
                  </a:lnTo>
                  <a:lnTo>
                    <a:pt x="12478" y="19027"/>
                  </a:lnTo>
                  <a:lnTo>
                    <a:pt x="12525" y="18991"/>
                  </a:lnTo>
                  <a:lnTo>
                    <a:pt x="12597" y="18979"/>
                  </a:lnTo>
                  <a:lnTo>
                    <a:pt x="12621" y="18944"/>
                  </a:lnTo>
                  <a:lnTo>
                    <a:pt x="12656" y="18932"/>
                  </a:lnTo>
                  <a:lnTo>
                    <a:pt x="12704" y="18967"/>
                  </a:lnTo>
                  <a:lnTo>
                    <a:pt x="12752" y="19015"/>
                  </a:lnTo>
                  <a:lnTo>
                    <a:pt x="12835" y="19015"/>
                  </a:lnTo>
                  <a:lnTo>
                    <a:pt x="12883" y="18967"/>
                  </a:lnTo>
                  <a:lnTo>
                    <a:pt x="12883" y="18932"/>
                  </a:lnTo>
                  <a:lnTo>
                    <a:pt x="12883" y="18896"/>
                  </a:lnTo>
                  <a:lnTo>
                    <a:pt x="12930" y="18896"/>
                  </a:lnTo>
                  <a:lnTo>
                    <a:pt x="12966" y="18932"/>
                  </a:lnTo>
                  <a:lnTo>
                    <a:pt x="13014" y="19003"/>
                  </a:lnTo>
                  <a:lnTo>
                    <a:pt x="13061" y="19015"/>
                  </a:lnTo>
                  <a:lnTo>
                    <a:pt x="13156" y="18979"/>
                  </a:lnTo>
                  <a:lnTo>
                    <a:pt x="13204" y="18932"/>
                  </a:lnTo>
                  <a:lnTo>
                    <a:pt x="13252" y="18908"/>
                  </a:lnTo>
                  <a:lnTo>
                    <a:pt x="13299" y="18944"/>
                  </a:lnTo>
                  <a:lnTo>
                    <a:pt x="13383" y="18944"/>
                  </a:lnTo>
                  <a:lnTo>
                    <a:pt x="13466" y="18896"/>
                  </a:lnTo>
                  <a:cubicBezTo>
                    <a:pt x="13466" y="18872"/>
                    <a:pt x="13478" y="18860"/>
                    <a:pt x="13490" y="18837"/>
                  </a:cubicBezTo>
                  <a:lnTo>
                    <a:pt x="13514" y="18825"/>
                  </a:lnTo>
                  <a:lnTo>
                    <a:pt x="13514" y="18789"/>
                  </a:lnTo>
                  <a:lnTo>
                    <a:pt x="13454" y="18753"/>
                  </a:lnTo>
                  <a:lnTo>
                    <a:pt x="13383" y="18670"/>
                  </a:lnTo>
                  <a:cubicBezTo>
                    <a:pt x="13371" y="18658"/>
                    <a:pt x="13359" y="18646"/>
                    <a:pt x="13359" y="18634"/>
                  </a:cubicBezTo>
                  <a:lnTo>
                    <a:pt x="13406" y="18586"/>
                  </a:lnTo>
                  <a:lnTo>
                    <a:pt x="13454" y="18586"/>
                  </a:lnTo>
                  <a:lnTo>
                    <a:pt x="13478" y="18658"/>
                  </a:lnTo>
                  <a:lnTo>
                    <a:pt x="13537" y="18646"/>
                  </a:lnTo>
                  <a:lnTo>
                    <a:pt x="13609" y="18575"/>
                  </a:lnTo>
                  <a:lnTo>
                    <a:pt x="13633" y="18527"/>
                  </a:lnTo>
                  <a:lnTo>
                    <a:pt x="13668" y="18467"/>
                  </a:lnTo>
                  <a:cubicBezTo>
                    <a:pt x="13668" y="18456"/>
                    <a:pt x="13680" y="18432"/>
                    <a:pt x="13680" y="18420"/>
                  </a:cubicBezTo>
                  <a:lnTo>
                    <a:pt x="13597" y="18372"/>
                  </a:lnTo>
                  <a:cubicBezTo>
                    <a:pt x="13597" y="18360"/>
                    <a:pt x="13597" y="18360"/>
                    <a:pt x="13585" y="18348"/>
                  </a:cubicBezTo>
                  <a:lnTo>
                    <a:pt x="13633" y="18301"/>
                  </a:lnTo>
                  <a:lnTo>
                    <a:pt x="13680" y="18277"/>
                  </a:lnTo>
                  <a:lnTo>
                    <a:pt x="13716" y="18277"/>
                  </a:lnTo>
                  <a:cubicBezTo>
                    <a:pt x="13716" y="18289"/>
                    <a:pt x="13716" y="18289"/>
                    <a:pt x="13716" y="18301"/>
                  </a:cubicBezTo>
                  <a:lnTo>
                    <a:pt x="13787" y="18348"/>
                  </a:lnTo>
                  <a:lnTo>
                    <a:pt x="13895" y="18348"/>
                  </a:lnTo>
                  <a:lnTo>
                    <a:pt x="13942" y="18372"/>
                  </a:lnTo>
                  <a:lnTo>
                    <a:pt x="13871" y="18408"/>
                  </a:lnTo>
                  <a:lnTo>
                    <a:pt x="13799" y="18467"/>
                  </a:lnTo>
                  <a:lnTo>
                    <a:pt x="13764" y="18551"/>
                  </a:lnTo>
                  <a:cubicBezTo>
                    <a:pt x="13764" y="18563"/>
                    <a:pt x="13764" y="18586"/>
                    <a:pt x="13764" y="18610"/>
                  </a:cubicBezTo>
                  <a:lnTo>
                    <a:pt x="13918" y="18694"/>
                  </a:lnTo>
                  <a:lnTo>
                    <a:pt x="13966" y="18706"/>
                  </a:lnTo>
                  <a:lnTo>
                    <a:pt x="13990" y="18658"/>
                  </a:lnTo>
                  <a:lnTo>
                    <a:pt x="13990" y="18622"/>
                  </a:lnTo>
                  <a:lnTo>
                    <a:pt x="14014" y="18551"/>
                  </a:lnTo>
                  <a:cubicBezTo>
                    <a:pt x="14014" y="18527"/>
                    <a:pt x="14014" y="18491"/>
                    <a:pt x="14026" y="18467"/>
                  </a:cubicBezTo>
                  <a:lnTo>
                    <a:pt x="14061" y="18467"/>
                  </a:lnTo>
                  <a:lnTo>
                    <a:pt x="14097" y="18503"/>
                  </a:lnTo>
                  <a:lnTo>
                    <a:pt x="14061" y="18563"/>
                  </a:lnTo>
                  <a:lnTo>
                    <a:pt x="14061" y="18610"/>
                  </a:lnTo>
                  <a:lnTo>
                    <a:pt x="14133" y="18670"/>
                  </a:lnTo>
                  <a:lnTo>
                    <a:pt x="14216" y="18682"/>
                  </a:lnTo>
                  <a:lnTo>
                    <a:pt x="14311" y="18634"/>
                  </a:lnTo>
                  <a:lnTo>
                    <a:pt x="14383" y="18634"/>
                  </a:lnTo>
                  <a:lnTo>
                    <a:pt x="14395" y="18598"/>
                  </a:lnTo>
                  <a:lnTo>
                    <a:pt x="14383" y="18563"/>
                  </a:lnTo>
                  <a:lnTo>
                    <a:pt x="14407" y="18515"/>
                  </a:lnTo>
                  <a:lnTo>
                    <a:pt x="14454" y="18515"/>
                  </a:lnTo>
                  <a:lnTo>
                    <a:pt x="14490" y="18527"/>
                  </a:lnTo>
                  <a:cubicBezTo>
                    <a:pt x="14490" y="18539"/>
                    <a:pt x="14478" y="18551"/>
                    <a:pt x="14466" y="18563"/>
                  </a:cubicBezTo>
                  <a:cubicBezTo>
                    <a:pt x="14466" y="18575"/>
                    <a:pt x="14466" y="18586"/>
                    <a:pt x="14466" y="18598"/>
                  </a:cubicBezTo>
                  <a:lnTo>
                    <a:pt x="14538" y="18622"/>
                  </a:lnTo>
                  <a:cubicBezTo>
                    <a:pt x="14561" y="18622"/>
                    <a:pt x="14597" y="18610"/>
                    <a:pt x="14621" y="18610"/>
                  </a:cubicBezTo>
                  <a:lnTo>
                    <a:pt x="14704" y="18539"/>
                  </a:lnTo>
                  <a:lnTo>
                    <a:pt x="14859" y="18456"/>
                  </a:lnTo>
                  <a:lnTo>
                    <a:pt x="14907" y="18456"/>
                  </a:lnTo>
                  <a:lnTo>
                    <a:pt x="14966" y="18420"/>
                  </a:lnTo>
                  <a:lnTo>
                    <a:pt x="14966" y="18360"/>
                  </a:lnTo>
                  <a:lnTo>
                    <a:pt x="14895" y="18313"/>
                  </a:lnTo>
                  <a:lnTo>
                    <a:pt x="14847" y="18301"/>
                  </a:lnTo>
                  <a:lnTo>
                    <a:pt x="14799" y="18265"/>
                  </a:lnTo>
                  <a:lnTo>
                    <a:pt x="14823" y="18241"/>
                  </a:lnTo>
                  <a:lnTo>
                    <a:pt x="14871" y="18241"/>
                  </a:lnTo>
                  <a:lnTo>
                    <a:pt x="14919" y="18277"/>
                  </a:lnTo>
                  <a:lnTo>
                    <a:pt x="15038" y="18301"/>
                  </a:lnTo>
                  <a:lnTo>
                    <a:pt x="15085" y="18301"/>
                  </a:lnTo>
                  <a:lnTo>
                    <a:pt x="15085" y="18253"/>
                  </a:lnTo>
                  <a:lnTo>
                    <a:pt x="15145" y="18241"/>
                  </a:lnTo>
                  <a:lnTo>
                    <a:pt x="15180" y="18265"/>
                  </a:lnTo>
                  <a:lnTo>
                    <a:pt x="15192" y="18313"/>
                  </a:lnTo>
                  <a:lnTo>
                    <a:pt x="15228" y="18325"/>
                  </a:lnTo>
                  <a:lnTo>
                    <a:pt x="15288" y="18301"/>
                  </a:lnTo>
                  <a:lnTo>
                    <a:pt x="15442" y="18182"/>
                  </a:lnTo>
                  <a:lnTo>
                    <a:pt x="15454" y="18134"/>
                  </a:lnTo>
                  <a:lnTo>
                    <a:pt x="15454" y="18110"/>
                  </a:lnTo>
                  <a:lnTo>
                    <a:pt x="15466" y="18051"/>
                  </a:lnTo>
                  <a:lnTo>
                    <a:pt x="15502" y="18015"/>
                  </a:lnTo>
                  <a:lnTo>
                    <a:pt x="15550" y="17991"/>
                  </a:lnTo>
                  <a:lnTo>
                    <a:pt x="15538" y="18027"/>
                  </a:lnTo>
                  <a:lnTo>
                    <a:pt x="15561" y="18051"/>
                  </a:lnTo>
                  <a:lnTo>
                    <a:pt x="15597" y="18063"/>
                  </a:lnTo>
                  <a:cubicBezTo>
                    <a:pt x="15621" y="18063"/>
                    <a:pt x="15645" y="18051"/>
                    <a:pt x="15657" y="18039"/>
                  </a:cubicBezTo>
                  <a:lnTo>
                    <a:pt x="15740" y="17955"/>
                  </a:lnTo>
                  <a:lnTo>
                    <a:pt x="15764" y="17896"/>
                  </a:lnTo>
                  <a:lnTo>
                    <a:pt x="15740" y="17848"/>
                  </a:lnTo>
                  <a:lnTo>
                    <a:pt x="15740" y="17789"/>
                  </a:lnTo>
                  <a:lnTo>
                    <a:pt x="15871" y="17682"/>
                  </a:lnTo>
                  <a:lnTo>
                    <a:pt x="15966" y="17646"/>
                  </a:lnTo>
                  <a:lnTo>
                    <a:pt x="16014" y="17598"/>
                  </a:lnTo>
                  <a:lnTo>
                    <a:pt x="15990" y="17563"/>
                  </a:lnTo>
                  <a:lnTo>
                    <a:pt x="15966" y="17539"/>
                  </a:lnTo>
                  <a:cubicBezTo>
                    <a:pt x="15978" y="17527"/>
                    <a:pt x="15978" y="17527"/>
                    <a:pt x="15978" y="17515"/>
                  </a:cubicBezTo>
                  <a:lnTo>
                    <a:pt x="16038" y="17527"/>
                  </a:lnTo>
                  <a:lnTo>
                    <a:pt x="16097" y="17539"/>
                  </a:lnTo>
                  <a:lnTo>
                    <a:pt x="16145" y="17539"/>
                  </a:lnTo>
                  <a:lnTo>
                    <a:pt x="16157" y="17479"/>
                  </a:lnTo>
                  <a:cubicBezTo>
                    <a:pt x="16145" y="17479"/>
                    <a:pt x="16145" y="17467"/>
                    <a:pt x="16133" y="17455"/>
                  </a:cubicBezTo>
                  <a:cubicBezTo>
                    <a:pt x="16121" y="17443"/>
                    <a:pt x="16097" y="17432"/>
                    <a:pt x="16085" y="17420"/>
                  </a:cubicBezTo>
                  <a:lnTo>
                    <a:pt x="16145" y="17420"/>
                  </a:lnTo>
                  <a:cubicBezTo>
                    <a:pt x="16169" y="17432"/>
                    <a:pt x="16193" y="17443"/>
                    <a:pt x="16216" y="17455"/>
                  </a:cubicBezTo>
                  <a:lnTo>
                    <a:pt x="16216" y="17420"/>
                  </a:lnTo>
                  <a:lnTo>
                    <a:pt x="16216" y="17372"/>
                  </a:lnTo>
                  <a:cubicBezTo>
                    <a:pt x="16216" y="17360"/>
                    <a:pt x="16216" y="17336"/>
                    <a:pt x="16228" y="17324"/>
                  </a:cubicBezTo>
                  <a:lnTo>
                    <a:pt x="16300" y="17313"/>
                  </a:lnTo>
                  <a:lnTo>
                    <a:pt x="16383" y="17265"/>
                  </a:lnTo>
                  <a:lnTo>
                    <a:pt x="16383" y="17217"/>
                  </a:lnTo>
                  <a:lnTo>
                    <a:pt x="16359" y="17205"/>
                  </a:lnTo>
                  <a:cubicBezTo>
                    <a:pt x="16371" y="17193"/>
                    <a:pt x="16383" y="17182"/>
                    <a:pt x="16383" y="17182"/>
                  </a:cubicBezTo>
                  <a:lnTo>
                    <a:pt x="16466" y="17182"/>
                  </a:lnTo>
                  <a:lnTo>
                    <a:pt x="16526" y="17158"/>
                  </a:lnTo>
                  <a:lnTo>
                    <a:pt x="16597" y="17074"/>
                  </a:lnTo>
                  <a:lnTo>
                    <a:pt x="16693" y="17039"/>
                  </a:lnTo>
                  <a:lnTo>
                    <a:pt x="16740" y="17027"/>
                  </a:lnTo>
                  <a:lnTo>
                    <a:pt x="16776" y="17051"/>
                  </a:lnTo>
                  <a:lnTo>
                    <a:pt x="16847" y="17015"/>
                  </a:lnTo>
                  <a:lnTo>
                    <a:pt x="16907" y="16967"/>
                  </a:lnTo>
                  <a:lnTo>
                    <a:pt x="16931" y="16860"/>
                  </a:lnTo>
                  <a:cubicBezTo>
                    <a:pt x="16919" y="16836"/>
                    <a:pt x="16907" y="16812"/>
                    <a:pt x="16895" y="16777"/>
                  </a:cubicBezTo>
                  <a:lnTo>
                    <a:pt x="16824" y="16777"/>
                  </a:lnTo>
                  <a:lnTo>
                    <a:pt x="16800" y="16765"/>
                  </a:lnTo>
                  <a:lnTo>
                    <a:pt x="16824" y="16705"/>
                  </a:lnTo>
                  <a:lnTo>
                    <a:pt x="16824" y="16634"/>
                  </a:lnTo>
                  <a:lnTo>
                    <a:pt x="16788" y="16586"/>
                  </a:lnTo>
                  <a:lnTo>
                    <a:pt x="16728" y="16562"/>
                  </a:lnTo>
                  <a:lnTo>
                    <a:pt x="16681" y="16503"/>
                  </a:lnTo>
                  <a:lnTo>
                    <a:pt x="16645" y="16467"/>
                  </a:lnTo>
                  <a:lnTo>
                    <a:pt x="16645" y="16408"/>
                  </a:lnTo>
                  <a:lnTo>
                    <a:pt x="16693" y="16396"/>
                  </a:lnTo>
                  <a:lnTo>
                    <a:pt x="16752" y="16408"/>
                  </a:lnTo>
                  <a:lnTo>
                    <a:pt x="16788" y="16491"/>
                  </a:lnTo>
                  <a:lnTo>
                    <a:pt x="16847" y="16539"/>
                  </a:lnTo>
                  <a:lnTo>
                    <a:pt x="16847" y="16586"/>
                  </a:lnTo>
                  <a:lnTo>
                    <a:pt x="16919" y="16658"/>
                  </a:lnTo>
                  <a:lnTo>
                    <a:pt x="16990" y="16658"/>
                  </a:lnTo>
                  <a:lnTo>
                    <a:pt x="17050" y="16681"/>
                  </a:lnTo>
                  <a:cubicBezTo>
                    <a:pt x="17038" y="16705"/>
                    <a:pt x="17026" y="16729"/>
                    <a:pt x="17026" y="16741"/>
                  </a:cubicBezTo>
                  <a:cubicBezTo>
                    <a:pt x="17038" y="16765"/>
                    <a:pt x="17050" y="16789"/>
                    <a:pt x="17074" y="16801"/>
                  </a:cubicBezTo>
                  <a:lnTo>
                    <a:pt x="17157" y="16836"/>
                  </a:lnTo>
                  <a:lnTo>
                    <a:pt x="17228" y="16836"/>
                  </a:lnTo>
                  <a:lnTo>
                    <a:pt x="17240" y="16801"/>
                  </a:lnTo>
                  <a:lnTo>
                    <a:pt x="17276" y="16753"/>
                  </a:lnTo>
                  <a:lnTo>
                    <a:pt x="17324" y="16753"/>
                  </a:lnTo>
                  <a:lnTo>
                    <a:pt x="17395" y="16801"/>
                  </a:lnTo>
                  <a:lnTo>
                    <a:pt x="17490" y="16801"/>
                  </a:lnTo>
                  <a:lnTo>
                    <a:pt x="17586" y="16777"/>
                  </a:lnTo>
                  <a:lnTo>
                    <a:pt x="17633" y="16729"/>
                  </a:lnTo>
                  <a:cubicBezTo>
                    <a:pt x="17645" y="16741"/>
                    <a:pt x="17657" y="16741"/>
                    <a:pt x="17669" y="16741"/>
                  </a:cubicBezTo>
                  <a:lnTo>
                    <a:pt x="17740" y="16741"/>
                  </a:lnTo>
                  <a:lnTo>
                    <a:pt x="17812" y="16705"/>
                  </a:lnTo>
                  <a:lnTo>
                    <a:pt x="17836" y="16646"/>
                  </a:lnTo>
                  <a:lnTo>
                    <a:pt x="17895" y="16634"/>
                  </a:lnTo>
                  <a:cubicBezTo>
                    <a:pt x="17895" y="16622"/>
                    <a:pt x="17895" y="16610"/>
                    <a:pt x="17895" y="16598"/>
                  </a:cubicBezTo>
                  <a:lnTo>
                    <a:pt x="17955" y="16574"/>
                  </a:lnTo>
                  <a:lnTo>
                    <a:pt x="18002" y="16586"/>
                  </a:lnTo>
                  <a:lnTo>
                    <a:pt x="18145" y="16670"/>
                  </a:lnTo>
                  <a:lnTo>
                    <a:pt x="18181" y="16705"/>
                  </a:lnTo>
                  <a:lnTo>
                    <a:pt x="18240" y="16693"/>
                  </a:lnTo>
                  <a:lnTo>
                    <a:pt x="18276" y="16658"/>
                  </a:lnTo>
                  <a:lnTo>
                    <a:pt x="18348" y="16634"/>
                  </a:lnTo>
                  <a:cubicBezTo>
                    <a:pt x="18348" y="16610"/>
                    <a:pt x="18348" y="16586"/>
                    <a:pt x="18348" y="16562"/>
                  </a:cubicBezTo>
                  <a:cubicBezTo>
                    <a:pt x="18359" y="16562"/>
                    <a:pt x="18371" y="16562"/>
                    <a:pt x="18383" y="16551"/>
                  </a:cubicBezTo>
                  <a:lnTo>
                    <a:pt x="18419" y="16574"/>
                  </a:lnTo>
                  <a:lnTo>
                    <a:pt x="18467" y="16574"/>
                  </a:lnTo>
                  <a:lnTo>
                    <a:pt x="18467" y="16539"/>
                  </a:lnTo>
                  <a:lnTo>
                    <a:pt x="18514" y="16527"/>
                  </a:lnTo>
                  <a:lnTo>
                    <a:pt x="18550" y="16539"/>
                  </a:lnTo>
                  <a:lnTo>
                    <a:pt x="18633" y="16539"/>
                  </a:lnTo>
                  <a:cubicBezTo>
                    <a:pt x="18633" y="16527"/>
                    <a:pt x="18645" y="16515"/>
                    <a:pt x="18645" y="16503"/>
                  </a:cubicBezTo>
                  <a:cubicBezTo>
                    <a:pt x="18645" y="16491"/>
                    <a:pt x="18633" y="16479"/>
                    <a:pt x="18633" y="16467"/>
                  </a:cubicBezTo>
                  <a:lnTo>
                    <a:pt x="18705" y="16443"/>
                  </a:lnTo>
                  <a:lnTo>
                    <a:pt x="18800" y="16443"/>
                  </a:lnTo>
                  <a:lnTo>
                    <a:pt x="18836" y="16431"/>
                  </a:lnTo>
                  <a:lnTo>
                    <a:pt x="18836" y="16384"/>
                  </a:lnTo>
                  <a:lnTo>
                    <a:pt x="18883" y="16384"/>
                  </a:lnTo>
                  <a:lnTo>
                    <a:pt x="18895" y="16408"/>
                  </a:lnTo>
                  <a:lnTo>
                    <a:pt x="18955" y="16431"/>
                  </a:lnTo>
                  <a:cubicBezTo>
                    <a:pt x="18979" y="16420"/>
                    <a:pt x="18990" y="16408"/>
                    <a:pt x="19014" y="16384"/>
                  </a:cubicBezTo>
                  <a:lnTo>
                    <a:pt x="19038" y="16324"/>
                  </a:lnTo>
                  <a:lnTo>
                    <a:pt x="19074" y="16324"/>
                  </a:lnTo>
                  <a:lnTo>
                    <a:pt x="19133" y="16372"/>
                  </a:lnTo>
                  <a:lnTo>
                    <a:pt x="19181" y="16396"/>
                  </a:lnTo>
                  <a:lnTo>
                    <a:pt x="19241" y="16312"/>
                  </a:lnTo>
                  <a:lnTo>
                    <a:pt x="19276" y="16312"/>
                  </a:lnTo>
                  <a:lnTo>
                    <a:pt x="19312" y="16336"/>
                  </a:lnTo>
                  <a:lnTo>
                    <a:pt x="19383" y="16348"/>
                  </a:lnTo>
                  <a:lnTo>
                    <a:pt x="19455" y="16336"/>
                  </a:lnTo>
                  <a:cubicBezTo>
                    <a:pt x="19467" y="16312"/>
                    <a:pt x="19479" y="16300"/>
                    <a:pt x="19491" y="16289"/>
                  </a:cubicBezTo>
                  <a:cubicBezTo>
                    <a:pt x="19502" y="16265"/>
                    <a:pt x="19514" y="16265"/>
                    <a:pt x="19526" y="16265"/>
                  </a:cubicBezTo>
                  <a:lnTo>
                    <a:pt x="19622" y="16253"/>
                  </a:lnTo>
                  <a:lnTo>
                    <a:pt x="19729" y="16205"/>
                  </a:lnTo>
                  <a:lnTo>
                    <a:pt x="19800" y="16205"/>
                  </a:lnTo>
                  <a:lnTo>
                    <a:pt x="19848" y="16241"/>
                  </a:lnTo>
                  <a:lnTo>
                    <a:pt x="19895" y="16241"/>
                  </a:lnTo>
                  <a:lnTo>
                    <a:pt x="19919" y="16181"/>
                  </a:lnTo>
                  <a:lnTo>
                    <a:pt x="19991" y="16134"/>
                  </a:lnTo>
                  <a:lnTo>
                    <a:pt x="20122" y="16122"/>
                  </a:lnTo>
                  <a:cubicBezTo>
                    <a:pt x="20122" y="16110"/>
                    <a:pt x="20133" y="16086"/>
                    <a:pt x="20145" y="16086"/>
                  </a:cubicBezTo>
                  <a:lnTo>
                    <a:pt x="20253" y="16050"/>
                  </a:lnTo>
                  <a:lnTo>
                    <a:pt x="20312" y="16027"/>
                  </a:lnTo>
                  <a:lnTo>
                    <a:pt x="20312" y="15991"/>
                  </a:lnTo>
                  <a:lnTo>
                    <a:pt x="20264" y="15931"/>
                  </a:lnTo>
                  <a:lnTo>
                    <a:pt x="20264" y="15896"/>
                  </a:lnTo>
                  <a:lnTo>
                    <a:pt x="20312" y="15872"/>
                  </a:lnTo>
                  <a:lnTo>
                    <a:pt x="20395" y="15896"/>
                  </a:lnTo>
                  <a:lnTo>
                    <a:pt x="20419" y="15931"/>
                  </a:lnTo>
                  <a:lnTo>
                    <a:pt x="20479" y="15931"/>
                  </a:lnTo>
                  <a:lnTo>
                    <a:pt x="20598" y="15860"/>
                  </a:lnTo>
                  <a:lnTo>
                    <a:pt x="20598" y="15812"/>
                  </a:lnTo>
                  <a:lnTo>
                    <a:pt x="20550" y="15789"/>
                  </a:lnTo>
                  <a:cubicBezTo>
                    <a:pt x="20550" y="15777"/>
                    <a:pt x="20550" y="15765"/>
                    <a:pt x="20550" y="15753"/>
                  </a:cubicBezTo>
                  <a:lnTo>
                    <a:pt x="20634" y="15729"/>
                  </a:lnTo>
                  <a:lnTo>
                    <a:pt x="20657" y="15765"/>
                  </a:lnTo>
                  <a:lnTo>
                    <a:pt x="20741" y="15789"/>
                  </a:lnTo>
                  <a:lnTo>
                    <a:pt x="20788" y="15717"/>
                  </a:lnTo>
                  <a:cubicBezTo>
                    <a:pt x="20776" y="15693"/>
                    <a:pt x="20765" y="15681"/>
                    <a:pt x="20765" y="15669"/>
                  </a:cubicBezTo>
                  <a:lnTo>
                    <a:pt x="20765" y="15610"/>
                  </a:lnTo>
                  <a:lnTo>
                    <a:pt x="20812" y="15610"/>
                  </a:lnTo>
                  <a:cubicBezTo>
                    <a:pt x="20812" y="15610"/>
                    <a:pt x="20824" y="15622"/>
                    <a:pt x="20824" y="15634"/>
                  </a:cubicBezTo>
                  <a:lnTo>
                    <a:pt x="20919" y="15658"/>
                  </a:lnTo>
                  <a:lnTo>
                    <a:pt x="20979" y="15610"/>
                  </a:lnTo>
                  <a:lnTo>
                    <a:pt x="21026" y="15586"/>
                  </a:lnTo>
                  <a:lnTo>
                    <a:pt x="21098" y="15586"/>
                  </a:lnTo>
                  <a:lnTo>
                    <a:pt x="21098" y="15538"/>
                  </a:lnTo>
                  <a:cubicBezTo>
                    <a:pt x="21098" y="15515"/>
                    <a:pt x="21086" y="15515"/>
                    <a:pt x="21074" y="15503"/>
                  </a:cubicBezTo>
                  <a:lnTo>
                    <a:pt x="21110" y="15479"/>
                  </a:lnTo>
                  <a:lnTo>
                    <a:pt x="21157" y="15491"/>
                  </a:lnTo>
                  <a:lnTo>
                    <a:pt x="21205" y="15515"/>
                  </a:lnTo>
                  <a:lnTo>
                    <a:pt x="21288" y="15491"/>
                  </a:lnTo>
                  <a:lnTo>
                    <a:pt x="21348" y="15455"/>
                  </a:lnTo>
                  <a:cubicBezTo>
                    <a:pt x="21348" y="15443"/>
                    <a:pt x="21348" y="15431"/>
                    <a:pt x="21336" y="15408"/>
                  </a:cubicBezTo>
                  <a:lnTo>
                    <a:pt x="21300" y="15396"/>
                  </a:lnTo>
                  <a:cubicBezTo>
                    <a:pt x="21300" y="15384"/>
                    <a:pt x="21288" y="15372"/>
                    <a:pt x="21288" y="15360"/>
                  </a:cubicBezTo>
                  <a:lnTo>
                    <a:pt x="21312" y="15348"/>
                  </a:lnTo>
                  <a:lnTo>
                    <a:pt x="21419" y="15336"/>
                  </a:lnTo>
                  <a:lnTo>
                    <a:pt x="21479" y="15348"/>
                  </a:lnTo>
                  <a:cubicBezTo>
                    <a:pt x="21491" y="15336"/>
                    <a:pt x="21491" y="15324"/>
                    <a:pt x="21503" y="15312"/>
                  </a:cubicBezTo>
                  <a:cubicBezTo>
                    <a:pt x="21503" y="15300"/>
                    <a:pt x="21515" y="15288"/>
                    <a:pt x="21527" y="15265"/>
                  </a:cubicBezTo>
                  <a:lnTo>
                    <a:pt x="21574" y="15277"/>
                  </a:lnTo>
                  <a:lnTo>
                    <a:pt x="21634" y="15300"/>
                  </a:lnTo>
                  <a:lnTo>
                    <a:pt x="21693" y="15300"/>
                  </a:lnTo>
                  <a:lnTo>
                    <a:pt x="21729" y="15288"/>
                  </a:lnTo>
                  <a:lnTo>
                    <a:pt x="21717" y="15253"/>
                  </a:lnTo>
                  <a:lnTo>
                    <a:pt x="21646" y="15217"/>
                  </a:lnTo>
                  <a:cubicBezTo>
                    <a:pt x="21646" y="15217"/>
                    <a:pt x="21646" y="15205"/>
                    <a:pt x="21646" y="15193"/>
                  </a:cubicBezTo>
                  <a:lnTo>
                    <a:pt x="21741" y="15134"/>
                  </a:lnTo>
                  <a:lnTo>
                    <a:pt x="21800" y="15146"/>
                  </a:lnTo>
                  <a:lnTo>
                    <a:pt x="21931" y="15122"/>
                  </a:lnTo>
                  <a:lnTo>
                    <a:pt x="22050" y="15062"/>
                  </a:lnTo>
                  <a:lnTo>
                    <a:pt x="22098" y="14991"/>
                  </a:lnTo>
                  <a:lnTo>
                    <a:pt x="22098" y="14967"/>
                  </a:lnTo>
                  <a:lnTo>
                    <a:pt x="21943" y="15015"/>
                  </a:lnTo>
                  <a:lnTo>
                    <a:pt x="21800" y="15015"/>
                  </a:lnTo>
                  <a:lnTo>
                    <a:pt x="21753" y="15003"/>
                  </a:lnTo>
                  <a:lnTo>
                    <a:pt x="21574" y="15003"/>
                  </a:lnTo>
                  <a:lnTo>
                    <a:pt x="21479" y="15015"/>
                  </a:lnTo>
                  <a:lnTo>
                    <a:pt x="21324" y="15003"/>
                  </a:lnTo>
                  <a:lnTo>
                    <a:pt x="21169" y="14967"/>
                  </a:lnTo>
                  <a:lnTo>
                    <a:pt x="20991" y="14967"/>
                  </a:lnTo>
                  <a:lnTo>
                    <a:pt x="20812" y="14896"/>
                  </a:lnTo>
                  <a:lnTo>
                    <a:pt x="20765" y="14872"/>
                  </a:lnTo>
                  <a:lnTo>
                    <a:pt x="20717" y="14872"/>
                  </a:lnTo>
                  <a:lnTo>
                    <a:pt x="20645" y="14919"/>
                  </a:lnTo>
                  <a:lnTo>
                    <a:pt x="20622" y="14907"/>
                  </a:lnTo>
                  <a:cubicBezTo>
                    <a:pt x="20622" y="14896"/>
                    <a:pt x="20634" y="14872"/>
                    <a:pt x="20634" y="14860"/>
                  </a:cubicBezTo>
                  <a:lnTo>
                    <a:pt x="20622" y="14836"/>
                  </a:lnTo>
                  <a:lnTo>
                    <a:pt x="20562" y="14884"/>
                  </a:lnTo>
                  <a:lnTo>
                    <a:pt x="20395" y="14979"/>
                  </a:lnTo>
                  <a:lnTo>
                    <a:pt x="20312" y="15015"/>
                  </a:lnTo>
                  <a:lnTo>
                    <a:pt x="20133" y="15027"/>
                  </a:lnTo>
                  <a:lnTo>
                    <a:pt x="20062" y="15050"/>
                  </a:lnTo>
                  <a:lnTo>
                    <a:pt x="20014" y="15038"/>
                  </a:lnTo>
                  <a:lnTo>
                    <a:pt x="19931" y="15027"/>
                  </a:lnTo>
                  <a:cubicBezTo>
                    <a:pt x="19907" y="15038"/>
                    <a:pt x="19883" y="15038"/>
                    <a:pt x="19860" y="15050"/>
                  </a:cubicBezTo>
                  <a:lnTo>
                    <a:pt x="19764" y="15050"/>
                  </a:lnTo>
                  <a:lnTo>
                    <a:pt x="19622" y="15157"/>
                  </a:lnTo>
                  <a:lnTo>
                    <a:pt x="19574" y="15205"/>
                  </a:lnTo>
                  <a:lnTo>
                    <a:pt x="19514" y="15169"/>
                  </a:lnTo>
                  <a:lnTo>
                    <a:pt x="19467" y="15146"/>
                  </a:lnTo>
                  <a:lnTo>
                    <a:pt x="19252" y="15169"/>
                  </a:lnTo>
                  <a:lnTo>
                    <a:pt x="19169" y="15146"/>
                  </a:lnTo>
                  <a:lnTo>
                    <a:pt x="19098" y="15169"/>
                  </a:lnTo>
                  <a:lnTo>
                    <a:pt x="19050" y="15146"/>
                  </a:lnTo>
                  <a:lnTo>
                    <a:pt x="19110" y="15086"/>
                  </a:lnTo>
                  <a:lnTo>
                    <a:pt x="19229" y="15074"/>
                  </a:lnTo>
                  <a:lnTo>
                    <a:pt x="19300" y="15110"/>
                  </a:lnTo>
                  <a:lnTo>
                    <a:pt x="19383" y="15122"/>
                  </a:lnTo>
                  <a:lnTo>
                    <a:pt x="19491" y="15074"/>
                  </a:lnTo>
                  <a:lnTo>
                    <a:pt x="19633" y="15050"/>
                  </a:lnTo>
                  <a:lnTo>
                    <a:pt x="19717" y="14991"/>
                  </a:lnTo>
                  <a:lnTo>
                    <a:pt x="19824" y="14979"/>
                  </a:lnTo>
                  <a:lnTo>
                    <a:pt x="19955" y="14991"/>
                  </a:lnTo>
                  <a:lnTo>
                    <a:pt x="20062" y="14955"/>
                  </a:lnTo>
                  <a:lnTo>
                    <a:pt x="20086" y="14919"/>
                  </a:lnTo>
                  <a:lnTo>
                    <a:pt x="20050" y="14884"/>
                  </a:lnTo>
                  <a:lnTo>
                    <a:pt x="19991" y="14884"/>
                  </a:lnTo>
                  <a:cubicBezTo>
                    <a:pt x="19979" y="14872"/>
                    <a:pt x="19967" y="14872"/>
                    <a:pt x="19955" y="14860"/>
                  </a:cubicBezTo>
                  <a:lnTo>
                    <a:pt x="19907" y="14860"/>
                  </a:lnTo>
                  <a:lnTo>
                    <a:pt x="19800" y="14884"/>
                  </a:lnTo>
                  <a:lnTo>
                    <a:pt x="19705" y="14860"/>
                  </a:lnTo>
                  <a:lnTo>
                    <a:pt x="19514" y="14872"/>
                  </a:lnTo>
                  <a:lnTo>
                    <a:pt x="19395" y="14907"/>
                  </a:lnTo>
                  <a:lnTo>
                    <a:pt x="19288" y="14919"/>
                  </a:lnTo>
                  <a:lnTo>
                    <a:pt x="19145" y="14919"/>
                  </a:lnTo>
                  <a:lnTo>
                    <a:pt x="19098" y="14896"/>
                  </a:lnTo>
                  <a:lnTo>
                    <a:pt x="19038" y="14884"/>
                  </a:lnTo>
                  <a:lnTo>
                    <a:pt x="18931" y="14907"/>
                  </a:lnTo>
                  <a:lnTo>
                    <a:pt x="18788" y="14919"/>
                  </a:lnTo>
                  <a:lnTo>
                    <a:pt x="18574" y="15003"/>
                  </a:lnTo>
                  <a:lnTo>
                    <a:pt x="18550" y="14991"/>
                  </a:lnTo>
                  <a:lnTo>
                    <a:pt x="18586" y="14931"/>
                  </a:lnTo>
                  <a:lnTo>
                    <a:pt x="18681" y="14860"/>
                  </a:lnTo>
                  <a:lnTo>
                    <a:pt x="18871" y="14860"/>
                  </a:lnTo>
                  <a:lnTo>
                    <a:pt x="19086" y="14776"/>
                  </a:lnTo>
                  <a:lnTo>
                    <a:pt x="19157" y="14741"/>
                  </a:lnTo>
                  <a:lnTo>
                    <a:pt x="19157" y="14681"/>
                  </a:lnTo>
                  <a:lnTo>
                    <a:pt x="19193" y="14646"/>
                  </a:lnTo>
                  <a:lnTo>
                    <a:pt x="19264" y="14634"/>
                  </a:lnTo>
                  <a:lnTo>
                    <a:pt x="19324" y="14610"/>
                  </a:lnTo>
                  <a:cubicBezTo>
                    <a:pt x="19336" y="14598"/>
                    <a:pt x="19348" y="14586"/>
                    <a:pt x="19371" y="14562"/>
                  </a:cubicBezTo>
                  <a:lnTo>
                    <a:pt x="19348" y="14526"/>
                  </a:lnTo>
                  <a:lnTo>
                    <a:pt x="19288" y="14491"/>
                  </a:lnTo>
                  <a:lnTo>
                    <a:pt x="19193" y="14479"/>
                  </a:lnTo>
                  <a:lnTo>
                    <a:pt x="19157" y="14455"/>
                  </a:lnTo>
                  <a:lnTo>
                    <a:pt x="19241" y="14419"/>
                  </a:lnTo>
                  <a:lnTo>
                    <a:pt x="19288" y="14419"/>
                  </a:lnTo>
                  <a:cubicBezTo>
                    <a:pt x="19300" y="14419"/>
                    <a:pt x="19300" y="14431"/>
                    <a:pt x="19312" y="14431"/>
                  </a:cubicBezTo>
                  <a:lnTo>
                    <a:pt x="19407" y="14431"/>
                  </a:lnTo>
                  <a:lnTo>
                    <a:pt x="19443" y="14407"/>
                  </a:lnTo>
                  <a:cubicBezTo>
                    <a:pt x="19443" y="14395"/>
                    <a:pt x="19431" y="14384"/>
                    <a:pt x="19419" y="14372"/>
                  </a:cubicBezTo>
                  <a:lnTo>
                    <a:pt x="19383" y="14348"/>
                  </a:lnTo>
                  <a:lnTo>
                    <a:pt x="19383" y="14265"/>
                  </a:lnTo>
                  <a:lnTo>
                    <a:pt x="19455" y="14276"/>
                  </a:lnTo>
                  <a:lnTo>
                    <a:pt x="19502" y="14300"/>
                  </a:lnTo>
                  <a:lnTo>
                    <a:pt x="19502" y="14360"/>
                  </a:lnTo>
                  <a:lnTo>
                    <a:pt x="19574" y="14419"/>
                  </a:lnTo>
                  <a:lnTo>
                    <a:pt x="19657" y="14455"/>
                  </a:lnTo>
                  <a:lnTo>
                    <a:pt x="19764" y="14419"/>
                  </a:lnTo>
                  <a:lnTo>
                    <a:pt x="19919" y="14395"/>
                  </a:lnTo>
                  <a:lnTo>
                    <a:pt x="20217" y="14276"/>
                  </a:lnTo>
                  <a:lnTo>
                    <a:pt x="20312" y="14265"/>
                  </a:lnTo>
                  <a:lnTo>
                    <a:pt x="20372" y="14265"/>
                  </a:lnTo>
                  <a:lnTo>
                    <a:pt x="20431" y="14205"/>
                  </a:lnTo>
                  <a:lnTo>
                    <a:pt x="20514" y="14181"/>
                  </a:lnTo>
                  <a:lnTo>
                    <a:pt x="20550" y="14098"/>
                  </a:lnTo>
                  <a:lnTo>
                    <a:pt x="20479" y="14026"/>
                  </a:lnTo>
                  <a:lnTo>
                    <a:pt x="20443" y="13979"/>
                  </a:lnTo>
                  <a:lnTo>
                    <a:pt x="20384" y="13979"/>
                  </a:lnTo>
                  <a:lnTo>
                    <a:pt x="20276" y="13943"/>
                  </a:lnTo>
                  <a:lnTo>
                    <a:pt x="19979" y="13919"/>
                  </a:lnTo>
                  <a:lnTo>
                    <a:pt x="19931" y="13919"/>
                  </a:lnTo>
                  <a:lnTo>
                    <a:pt x="19800" y="13967"/>
                  </a:lnTo>
                  <a:lnTo>
                    <a:pt x="19752" y="13931"/>
                  </a:lnTo>
                  <a:lnTo>
                    <a:pt x="19752" y="13884"/>
                  </a:lnTo>
                  <a:lnTo>
                    <a:pt x="19717" y="13860"/>
                  </a:lnTo>
                  <a:lnTo>
                    <a:pt x="19586" y="13907"/>
                  </a:lnTo>
                  <a:lnTo>
                    <a:pt x="19514" y="13907"/>
                  </a:lnTo>
                  <a:lnTo>
                    <a:pt x="19407" y="13979"/>
                  </a:lnTo>
                  <a:lnTo>
                    <a:pt x="19324" y="13991"/>
                  </a:lnTo>
                  <a:lnTo>
                    <a:pt x="19241" y="13967"/>
                  </a:lnTo>
                  <a:lnTo>
                    <a:pt x="19217" y="13919"/>
                  </a:lnTo>
                  <a:lnTo>
                    <a:pt x="19217" y="13919"/>
                  </a:lnTo>
                  <a:lnTo>
                    <a:pt x="19300" y="13955"/>
                  </a:lnTo>
                  <a:lnTo>
                    <a:pt x="19383" y="13907"/>
                  </a:lnTo>
                  <a:lnTo>
                    <a:pt x="19443" y="13872"/>
                  </a:lnTo>
                  <a:lnTo>
                    <a:pt x="19574" y="13872"/>
                  </a:lnTo>
                  <a:lnTo>
                    <a:pt x="19610" y="13836"/>
                  </a:lnTo>
                  <a:lnTo>
                    <a:pt x="19538" y="13776"/>
                  </a:lnTo>
                  <a:cubicBezTo>
                    <a:pt x="19502" y="13753"/>
                    <a:pt x="19479" y="13741"/>
                    <a:pt x="19443" y="13717"/>
                  </a:cubicBezTo>
                  <a:lnTo>
                    <a:pt x="19383" y="13693"/>
                  </a:lnTo>
                  <a:lnTo>
                    <a:pt x="19264" y="13693"/>
                  </a:lnTo>
                  <a:lnTo>
                    <a:pt x="19312" y="13669"/>
                  </a:lnTo>
                  <a:lnTo>
                    <a:pt x="19419" y="13610"/>
                  </a:lnTo>
                  <a:cubicBezTo>
                    <a:pt x="19419" y="13598"/>
                    <a:pt x="19419" y="13598"/>
                    <a:pt x="19419" y="13586"/>
                  </a:cubicBezTo>
                  <a:cubicBezTo>
                    <a:pt x="19419" y="13562"/>
                    <a:pt x="19407" y="13538"/>
                    <a:pt x="19407" y="13514"/>
                  </a:cubicBezTo>
                  <a:cubicBezTo>
                    <a:pt x="19395" y="13491"/>
                    <a:pt x="19431" y="13491"/>
                    <a:pt x="19443" y="13479"/>
                  </a:cubicBezTo>
                  <a:lnTo>
                    <a:pt x="19502" y="13514"/>
                  </a:lnTo>
                  <a:lnTo>
                    <a:pt x="19550" y="13598"/>
                  </a:lnTo>
                  <a:lnTo>
                    <a:pt x="19610" y="13645"/>
                  </a:lnTo>
                  <a:cubicBezTo>
                    <a:pt x="19610" y="13657"/>
                    <a:pt x="19610" y="13669"/>
                    <a:pt x="19610" y="13681"/>
                  </a:cubicBezTo>
                  <a:lnTo>
                    <a:pt x="19776" y="13753"/>
                  </a:lnTo>
                  <a:cubicBezTo>
                    <a:pt x="19776" y="13764"/>
                    <a:pt x="19776" y="13776"/>
                    <a:pt x="19776" y="13788"/>
                  </a:cubicBezTo>
                  <a:lnTo>
                    <a:pt x="19860" y="13848"/>
                  </a:lnTo>
                  <a:lnTo>
                    <a:pt x="19919" y="13860"/>
                  </a:lnTo>
                  <a:lnTo>
                    <a:pt x="19991" y="13836"/>
                  </a:lnTo>
                  <a:lnTo>
                    <a:pt x="20038" y="13812"/>
                  </a:lnTo>
                  <a:lnTo>
                    <a:pt x="20145" y="13836"/>
                  </a:lnTo>
                  <a:lnTo>
                    <a:pt x="20264" y="13812"/>
                  </a:lnTo>
                  <a:lnTo>
                    <a:pt x="20336" y="13776"/>
                  </a:lnTo>
                  <a:lnTo>
                    <a:pt x="20384" y="13800"/>
                  </a:lnTo>
                  <a:cubicBezTo>
                    <a:pt x="20384" y="13824"/>
                    <a:pt x="20395" y="13848"/>
                    <a:pt x="20407" y="13860"/>
                  </a:cubicBezTo>
                  <a:lnTo>
                    <a:pt x="20634" y="14014"/>
                  </a:lnTo>
                  <a:lnTo>
                    <a:pt x="20717" y="14050"/>
                  </a:lnTo>
                  <a:lnTo>
                    <a:pt x="20765" y="14014"/>
                  </a:lnTo>
                  <a:lnTo>
                    <a:pt x="20884" y="13979"/>
                  </a:lnTo>
                  <a:lnTo>
                    <a:pt x="20919" y="13979"/>
                  </a:lnTo>
                  <a:lnTo>
                    <a:pt x="20955" y="14014"/>
                  </a:lnTo>
                  <a:lnTo>
                    <a:pt x="20919" y="14074"/>
                  </a:lnTo>
                  <a:cubicBezTo>
                    <a:pt x="20919" y="14098"/>
                    <a:pt x="20907" y="14134"/>
                    <a:pt x="20907" y="14157"/>
                  </a:cubicBezTo>
                  <a:lnTo>
                    <a:pt x="20931" y="14241"/>
                  </a:lnTo>
                  <a:lnTo>
                    <a:pt x="21003" y="14288"/>
                  </a:lnTo>
                  <a:lnTo>
                    <a:pt x="21074" y="14348"/>
                  </a:lnTo>
                  <a:cubicBezTo>
                    <a:pt x="21086" y="14395"/>
                    <a:pt x="21098" y="14443"/>
                    <a:pt x="21110" y="14479"/>
                  </a:cubicBezTo>
                  <a:lnTo>
                    <a:pt x="21181" y="14526"/>
                  </a:lnTo>
                  <a:lnTo>
                    <a:pt x="21265" y="14574"/>
                  </a:lnTo>
                  <a:lnTo>
                    <a:pt x="21384" y="14693"/>
                  </a:lnTo>
                  <a:lnTo>
                    <a:pt x="21538" y="14753"/>
                  </a:lnTo>
                  <a:lnTo>
                    <a:pt x="21610" y="14788"/>
                  </a:lnTo>
                  <a:lnTo>
                    <a:pt x="21693" y="14765"/>
                  </a:lnTo>
                  <a:lnTo>
                    <a:pt x="21765" y="14741"/>
                  </a:lnTo>
                  <a:lnTo>
                    <a:pt x="21848" y="14741"/>
                  </a:lnTo>
                  <a:lnTo>
                    <a:pt x="21884" y="14729"/>
                  </a:lnTo>
                  <a:lnTo>
                    <a:pt x="21884" y="14681"/>
                  </a:lnTo>
                  <a:lnTo>
                    <a:pt x="21884" y="14586"/>
                  </a:lnTo>
                  <a:cubicBezTo>
                    <a:pt x="21884" y="14550"/>
                    <a:pt x="21872" y="14515"/>
                    <a:pt x="21872" y="14479"/>
                  </a:cubicBezTo>
                  <a:cubicBezTo>
                    <a:pt x="21860" y="14443"/>
                    <a:pt x="21884" y="14431"/>
                    <a:pt x="21896" y="14407"/>
                  </a:cubicBezTo>
                  <a:lnTo>
                    <a:pt x="21919" y="14360"/>
                  </a:lnTo>
                  <a:lnTo>
                    <a:pt x="21955" y="14360"/>
                  </a:lnTo>
                  <a:lnTo>
                    <a:pt x="22003" y="14384"/>
                  </a:lnTo>
                  <a:cubicBezTo>
                    <a:pt x="21991" y="14407"/>
                    <a:pt x="21979" y="14431"/>
                    <a:pt x="21967" y="14443"/>
                  </a:cubicBezTo>
                  <a:lnTo>
                    <a:pt x="21967" y="14503"/>
                  </a:lnTo>
                  <a:lnTo>
                    <a:pt x="22027" y="14574"/>
                  </a:lnTo>
                  <a:lnTo>
                    <a:pt x="21967" y="14646"/>
                  </a:lnTo>
                  <a:lnTo>
                    <a:pt x="21967" y="14693"/>
                  </a:lnTo>
                  <a:lnTo>
                    <a:pt x="22038" y="14705"/>
                  </a:lnTo>
                  <a:cubicBezTo>
                    <a:pt x="22050" y="14693"/>
                    <a:pt x="22062" y="14681"/>
                    <a:pt x="22074" y="14681"/>
                  </a:cubicBezTo>
                  <a:lnTo>
                    <a:pt x="22146" y="14657"/>
                  </a:lnTo>
                  <a:lnTo>
                    <a:pt x="22205" y="14669"/>
                  </a:lnTo>
                  <a:lnTo>
                    <a:pt x="22241" y="14705"/>
                  </a:lnTo>
                  <a:lnTo>
                    <a:pt x="22217" y="14753"/>
                  </a:lnTo>
                  <a:lnTo>
                    <a:pt x="22241" y="14765"/>
                  </a:lnTo>
                  <a:lnTo>
                    <a:pt x="22289" y="14753"/>
                  </a:lnTo>
                  <a:lnTo>
                    <a:pt x="22360" y="14753"/>
                  </a:lnTo>
                  <a:lnTo>
                    <a:pt x="22408" y="14729"/>
                  </a:lnTo>
                  <a:lnTo>
                    <a:pt x="22408" y="14669"/>
                  </a:lnTo>
                  <a:cubicBezTo>
                    <a:pt x="22408" y="14646"/>
                    <a:pt x="22396" y="14634"/>
                    <a:pt x="22396" y="14622"/>
                  </a:cubicBezTo>
                  <a:lnTo>
                    <a:pt x="22396" y="14491"/>
                  </a:lnTo>
                  <a:cubicBezTo>
                    <a:pt x="22396" y="14479"/>
                    <a:pt x="22408" y="14455"/>
                    <a:pt x="22419" y="14443"/>
                  </a:cubicBezTo>
                  <a:lnTo>
                    <a:pt x="22419" y="14360"/>
                  </a:lnTo>
                  <a:cubicBezTo>
                    <a:pt x="22419" y="14336"/>
                    <a:pt x="22431" y="14348"/>
                    <a:pt x="22443" y="14336"/>
                  </a:cubicBezTo>
                  <a:lnTo>
                    <a:pt x="22396" y="14288"/>
                  </a:lnTo>
                  <a:lnTo>
                    <a:pt x="22348" y="14288"/>
                  </a:lnTo>
                  <a:lnTo>
                    <a:pt x="22372" y="14241"/>
                  </a:lnTo>
                  <a:lnTo>
                    <a:pt x="22384" y="14205"/>
                  </a:lnTo>
                  <a:lnTo>
                    <a:pt x="22360" y="14181"/>
                  </a:lnTo>
                  <a:lnTo>
                    <a:pt x="22229" y="14217"/>
                  </a:lnTo>
                  <a:cubicBezTo>
                    <a:pt x="22229" y="14205"/>
                    <a:pt x="22229" y="14193"/>
                    <a:pt x="22229" y="14193"/>
                  </a:cubicBezTo>
                  <a:lnTo>
                    <a:pt x="22253" y="14157"/>
                  </a:lnTo>
                  <a:lnTo>
                    <a:pt x="22372" y="14134"/>
                  </a:lnTo>
                  <a:lnTo>
                    <a:pt x="22419" y="14098"/>
                  </a:lnTo>
                  <a:lnTo>
                    <a:pt x="22419" y="14026"/>
                  </a:lnTo>
                  <a:lnTo>
                    <a:pt x="22384" y="13991"/>
                  </a:lnTo>
                  <a:lnTo>
                    <a:pt x="22324" y="14014"/>
                  </a:lnTo>
                  <a:lnTo>
                    <a:pt x="22300" y="13991"/>
                  </a:lnTo>
                  <a:lnTo>
                    <a:pt x="22336" y="13919"/>
                  </a:lnTo>
                  <a:lnTo>
                    <a:pt x="22396" y="13848"/>
                  </a:lnTo>
                  <a:lnTo>
                    <a:pt x="22396" y="13812"/>
                  </a:lnTo>
                  <a:lnTo>
                    <a:pt x="22348" y="13812"/>
                  </a:lnTo>
                  <a:lnTo>
                    <a:pt x="22253" y="13860"/>
                  </a:lnTo>
                  <a:cubicBezTo>
                    <a:pt x="22229" y="13884"/>
                    <a:pt x="22205" y="13919"/>
                    <a:pt x="22181" y="13943"/>
                  </a:cubicBezTo>
                  <a:lnTo>
                    <a:pt x="22158" y="14050"/>
                  </a:lnTo>
                  <a:lnTo>
                    <a:pt x="22098" y="14062"/>
                  </a:lnTo>
                  <a:lnTo>
                    <a:pt x="22086" y="14038"/>
                  </a:lnTo>
                  <a:cubicBezTo>
                    <a:pt x="22098" y="14003"/>
                    <a:pt x="22110" y="13979"/>
                    <a:pt x="22122" y="13943"/>
                  </a:cubicBezTo>
                  <a:lnTo>
                    <a:pt x="22122" y="13907"/>
                  </a:lnTo>
                  <a:lnTo>
                    <a:pt x="22086" y="13884"/>
                  </a:lnTo>
                  <a:lnTo>
                    <a:pt x="22074" y="13836"/>
                  </a:lnTo>
                  <a:lnTo>
                    <a:pt x="22098" y="13776"/>
                  </a:lnTo>
                  <a:lnTo>
                    <a:pt x="22193" y="13729"/>
                  </a:lnTo>
                  <a:lnTo>
                    <a:pt x="22277" y="13681"/>
                  </a:lnTo>
                  <a:lnTo>
                    <a:pt x="22312" y="13622"/>
                  </a:lnTo>
                  <a:lnTo>
                    <a:pt x="22253" y="13586"/>
                  </a:lnTo>
                  <a:lnTo>
                    <a:pt x="22181" y="13586"/>
                  </a:lnTo>
                  <a:lnTo>
                    <a:pt x="22134" y="13622"/>
                  </a:lnTo>
                  <a:lnTo>
                    <a:pt x="22110" y="13669"/>
                  </a:lnTo>
                  <a:lnTo>
                    <a:pt x="22062" y="13693"/>
                  </a:lnTo>
                  <a:lnTo>
                    <a:pt x="22098" y="13622"/>
                  </a:lnTo>
                  <a:lnTo>
                    <a:pt x="22134" y="13574"/>
                  </a:lnTo>
                  <a:lnTo>
                    <a:pt x="22098" y="13562"/>
                  </a:lnTo>
                  <a:lnTo>
                    <a:pt x="22038" y="13586"/>
                  </a:lnTo>
                  <a:lnTo>
                    <a:pt x="21931" y="13657"/>
                  </a:lnTo>
                  <a:lnTo>
                    <a:pt x="21860" y="13717"/>
                  </a:lnTo>
                  <a:cubicBezTo>
                    <a:pt x="21860" y="13717"/>
                    <a:pt x="21860" y="13705"/>
                    <a:pt x="21860" y="13705"/>
                  </a:cubicBezTo>
                  <a:cubicBezTo>
                    <a:pt x="21860" y="13681"/>
                    <a:pt x="21872" y="13669"/>
                    <a:pt x="21872" y="13645"/>
                  </a:cubicBezTo>
                  <a:lnTo>
                    <a:pt x="21919" y="13586"/>
                  </a:lnTo>
                  <a:lnTo>
                    <a:pt x="21991" y="13562"/>
                  </a:lnTo>
                  <a:lnTo>
                    <a:pt x="22038" y="13479"/>
                  </a:lnTo>
                  <a:lnTo>
                    <a:pt x="22038" y="13455"/>
                  </a:lnTo>
                  <a:lnTo>
                    <a:pt x="21991" y="13431"/>
                  </a:lnTo>
                  <a:lnTo>
                    <a:pt x="21943" y="13383"/>
                  </a:lnTo>
                  <a:lnTo>
                    <a:pt x="21896" y="13383"/>
                  </a:lnTo>
                  <a:lnTo>
                    <a:pt x="21860" y="13372"/>
                  </a:lnTo>
                  <a:lnTo>
                    <a:pt x="21824" y="13324"/>
                  </a:lnTo>
                  <a:lnTo>
                    <a:pt x="21753" y="13300"/>
                  </a:lnTo>
                  <a:lnTo>
                    <a:pt x="21657" y="13253"/>
                  </a:lnTo>
                  <a:lnTo>
                    <a:pt x="21610" y="13253"/>
                  </a:lnTo>
                  <a:lnTo>
                    <a:pt x="21562" y="13241"/>
                  </a:lnTo>
                  <a:lnTo>
                    <a:pt x="21491" y="13241"/>
                  </a:lnTo>
                  <a:lnTo>
                    <a:pt x="21479" y="13205"/>
                  </a:lnTo>
                  <a:lnTo>
                    <a:pt x="21443" y="13181"/>
                  </a:lnTo>
                  <a:lnTo>
                    <a:pt x="21241" y="13098"/>
                  </a:lnTo>
                  <a:lnTo>
                    <a:pt x="21205" y="13074"/>
                  </a:lnTo>
                  <a:lnTo>
                    <a:pt x="21098" y="13038"/>
                  </a:lnTo>
                  <a:lnTo>
                    <a:pt x="20967" y="13074"/>
                  </a:lnTo>
                  <a:lnTo>
                    <a:pt x="20860" y="13086"/>
                  </a:lnTo>
                  <a:lnTo>
                    <a:pt x="20765" y="13169"/>
                  </a:lnTo>
                  <a:lnTo>
                    <a:pt x="20765" y="13133"/>
                  </a:lnTo>
                  <a:lnTo>
                    <a:pt x="20741" y="13086"/>
                  </a:lnTo>
                  <a:lnTo>
                    <a:pt x="20550" y="13062"/>
                  </a:lnTo>
                  <a:lnTo>
                    <a:pt x="20431" y="13062"/>
                  </a:lnTo>
                  <a:lnTo>
                    <a:pt x="20300" y="13098"/>
                  </a:lnTo>
                  <a:lnTo>
                    <a:pt x="20264" y="13086"/>
                  </a:lnTo>
                  <a:lnTo>
                    <a:pt x="20348" y="13026"/>
                  </a:lnTo>
                  <a:lnTo>
                    <a:pt x="20395" y="13026"/>
                  </a:lnTo>
                  <a:lnTo>
                    <a:pt x="20610" y="13014"/>
                  </a:lnTo>
                  <a:lnTo>
                    <a:pt x="20705" y="13026"/>
                  </a:lnTo>
                  <a:lnTo>
                    <a:pt x="20812" y="13026"/>
                  </a:lnTo>
                  <a:lnTo>
                    <a:pt x="20943" y="13002"/>
                  </a:lnTo>
                  <a:lnTo>
                    <a:pt x="21003" y="12955"/>
                  </a:lnTo>
                  <a:cubicBezTo>
                    <a:pt x="21003" y="12907"/>
                    <a:pt x="21015" y="12872"/>
                    <a:pt x="21026" y="12824"/>
                  </a:cubicBezTo>
                  <a:lnTo>
                    <a:pt x="21003" y="12776"/>
                  </a:lnTo>
                  <a:lnTo>
                    <a:pt x="20907" y="12776"/>
                  </a:lnTo>
                  <a:lnTo>
                    <a:pt x="20741" y="12717"/>
                  </a:lnTo>
                  <a:lnTo>
                    <a:pt x="20681" y="12705"/>
                  </a:lnTo>
                  <a:lnTo>
                    <a:pt x="20634" y="12705"/>
                  </a:lnTo>
                  <a:lnTo>
                    <a:pt x="20526" y="12764"/>
                  </a:lnTo>
                  <a:lnTo>
                    <a:pt x="20479" y="12776"/>
                  </a:lnTo>
                  <a:lnTo>
                    <a:pt x="20395" y="12788"/>
                  </a:lnTo>
                  <a:lnTo>
                    <a:pt x="20324" y="12860"/>
                  </a:lnTo>
                  <a:lnTo>
                    <a:pt x="20300" y="12860"/>
                  </a:lnTo>
                  <a:lnTo>
                    <a:pt x="20300" y="12812"/>
                  </a:lnTo>
                  <a:lnTo>
                    <a:pt x="20264" y="12776"/>
                  </a:lnTo>
                  <a:lnTo>
                    <a:pt x="20205" y="12776"/>
                  </a:lnTo>
                  <a:lnTo>
                    <a:pt x="20074" y="12812"/>
                  </a:lnTo>
                  <a:lnTo>
                    <a:pt x="20014" y="12836"/>
                  </a:lnTo>
                  <a:lnTo>
                    <a:pt x="19955" y="12836"/>
                  </a:lnTo>
                  <a:lnTo>
                    <a:pt x="19979" y="12812"/>
                  </a:lnTo>
                  <a:lnTo>
                    <a:pt x="20086" y="12776"/>
                  </a:lnTo>
                  <a:cubicBezTo>
                    <a:pt x="20122" y="12776"/>
                    <a:pt x="20157" y="12752"/>
                    <a:pt x="20205" y="12752"/>
                  </a:cubicBezTo>
                  <a:lnTo>
                    <a:pt x="20229" y="12717"/>
                  </a:lnTo>
                  <a:lnTo>
                    <a:pt x="20193" y="12693"/>
                  </a:lnTo>
                  <a:lnTo>
                    <a:pt x="20122" y="12681"/>
                  </a:lnTo>
                  <a:lnTo>
                    <a:pt x="20074" y="12705"/>
                  </a:lnTo>
                  <a:lnTo>
                    <a:pt x="19955" y="12717"/>
                  </a:lnTo>
                  <a:lnTo>
                    <a:pt x="19883" y="12717"/>
                  </a:lnTo>
                  <a:lnTo>
                    <a:pt x="19883" y="12693"/>
                  </a:lnTo>
                  <a:lnTo>
                    <a:pt x="19943" y="12681"/>
                  </a:lnTo>
                  <a:lnTo>
                    <a:pt x="19979" y="12693"/>
                  </a:lnTo>
                  <a:lnTo>
                    <a:pt x="20062" y="12681"/>
                  </a:lnTo>
                  <a:lnTo>
                    <a:pt x="20110" y="12633"/>
                  </a:lnTo>
                  <a:lnTo>
                    <a:pt x="20169" y="12621"/>
                  </a:lnTo>
                  <a:lnTo>
                    <a:pt x="20229" y="12645"/>
                  </a:lnTo>
                  <a:lnTo>
                    <a:pt x="20360" y="12705"/>
                  </a:lnTo>
                  <a:lnTo>
                    <a:pt x="20455" y="12705"/>
                  </a:lnTo>
                  <a:lnTo>
                    <a:pt x="20538" y="12669"/>
                  </a:lnTo>
                  <a:lnTo>
                    <a:pt x="20645" y="12610"/>
                  </a:lnTo>
                  <a:lnTo>
                    <a:pt x="20729" y="12598"/>
                  </a:lnTo>
                  <a:lnTo>
                    <a:pt x="20836" y="12598"/>
                  </a:lnTo>
                  <a:lnTo>
                    <a:pt x="20895" y="12538"/>
                  </a:lnTo>
                  <a:lnTo>
                    <a:pt x="20955" y="12526"/>
                  </a:lnTo>
                  <a:cubicBezTo>
                    <a:pt x="20955" y="12502"/>
                    <a:pt x="20967" y="12491"/>
                    <a:pt x="20979" y="12479"/>
                  </a:cubicBezTo>
                  <a:cubicBezTo>
                    <a:pt x="20967" y="12455"/>
                    <a:pt x="20955" y="12443"/>
                    <a:pt x="20943" y="12431"/>
                  </a:cubicBezTo>
                  <a:lnTo>
                    <a:pt x="20860" y="12407"/>
                  </a:lnTo>
                  <a:lnTo>
                    <a:pt x="20705" y="12395"/>
                  </a:lnTo>
                  <a:lnTo>
                    <a:pt x="20622" y="12360"/>
                  </a:lnTo>
                  <a:lnTo>
                    <a:pt x="20574" y="12336"/>
                  </a:lnTo>
                  <a:lnTo>
                    <a:pt x="20455" y="12348"/>
                  </a:lnTo>
                  <a:lnTo>
                    <a:pt x="20336" y="12348"/>
                  </a:lnTo>
                  <a:lnTo>
                    <a:pt x="20264" y="12371"/>
                  </a:lnTo>
                  <a:cubicBezTo>
                    <a:pt x="20253" y="12383"/>
                    <a:pt x="20253" y="12407"/>
                    <a:pt x="20253" y="12419"/>
                  </a:cubicBezTo>
                  <a:lnTo>
                    <a:pt x="20169" y="12455"/>
                  </a:lnTo>
                  <a:cubicBezTo>
                    <a:pt x="20169" y="12455"/>
                    <a:pt x="20086" y="12443"/>
                    <a:pt x="20074" y="12443"/>
                  </a:cubicBezTo>
                  <a:lnTo>
                    <a:pt x="19979" y="12431"/>
                  </a:lnTo>
                  <a:lnTo>
                    <a:pt x="19860" y="12443"/>
                  </a:lnTo>
                  <a:cubicBezTo>
                    <a:pt x="19860" y="12455"/>
                    <a:pt x="19848" y="12479"/>
                    <a:pt x="19848" y="12491"/>
                  </a:cubicBezTo>
                  <a:lnTo>
                    <a:pt x="19824" y="12526"/>
                  </a:lnTo>
                  <a:cubicBezTo>
                    <a:pt x="19800" y="12526"/>
                    <a:pt x="19788" y="12526"/>
                    <a:pt x="19764" y="12514"/>
                  </a:cubicBezTo>
                  <a:lnTo>
                    <a:pt x="19717" y="12479"/>
                  </a:lnTo>
                  <a:lnTo>
                    <a:pt x="19681" y="12479"/>
                  </a:lnTo>
                  <a:lnTo>
                    <a:pt x="19645" y="12455"/>
                  </a:lnTo>
                  <a:lnTo>
                    <a:pt x="19717" y="12407"/>
                  </a:lnTo>
                  <a:lnTo>
                    <a:pt x="19824" y="12383"/>
                  </a:lnTo>
                  <a:lnTo>
                    <a:pt x="19955" y="12383"/>
                  </a:lnTo>
                  <a:lnTo>
                    <a:pt x="20145" y="12371"/>
                  </a:lnTo>
                  <a:lnTo>
                    <a:pt x="20217" y="12336"/>
                  </a:lnTo>
                  <a:lnTo>
                    <a:pt x="20205" y="12300"/>
                  </a:lnTo>
                  <a:lnTo>
                    <a:pt x="20133" y="12229"/>
                  </a:lnTo>
                  <a:lnTo>
                    <a:pt x="20014" y="12181"/>
                  </a:lnTo>
                  <a:lnTo>
                    <a:pt x="19907" y="12157"/>
                  </a:lnTo>
                  <a:lnTo>
                    <a:pt x="19848" y="12110"/>
                  </a:lnTo>
                  <a:lnTo>
                    <a:pt x="19848" y="12050"/>
                  </a:lnTo>
                  <a:lnTo>
                    <a:pt x="19872" y="12026"/>
                  </a:lnTo>
                  <a:lnTo>
                    <a:pt x="19919" y="12038"/>
                  </a:lnTo>
                  <a:lnTo>
                    <a:pt x="19943" y="12074"/>
                  </a:lnTo>
                  <a:cubicBezTo>
                    <a:pt x="19943" y="12086"/>
                    <a:pt x="19943" y="12098"/>
                    <a:pt x="19943" y="12110"/>
                  </a:cubicBezTo>
                  <a:lnTo>
                    <a:pt x="20026" y="12133"/>
                  </a:lnTo>
                  <a:lnTo>
                    <a:pt x="20169" y="12193"/>
                  </a:lnTo>
                  <a:lnTo>
                    <a:pt x="20193" y="12229"/>
                  </a:lnTo>
                  <a:lnTo>
                    <a:pt x="20264" y="12240"/>
                  </a:lnTo>
                  <a:lnTo>
                    <a:pt x="20324" y="12240"/>
                  </a:lnTo>
                  <a:lnTo>
                    <a:pt x="20419" y="12288"/>
                  </a:lnTo>
                  <a:lnTo>
                    <a:pt x="20514" y="12288"/>
                  </a:lnTo>
                  <a:lnTo>
                    <a:pt x="20622" y="12252"/>
                  </a:lnTo>
                  <a:lnTo>
                    <a:pt x="20693" y="12217"/>
                  </a:lnTo>
                  <a:lnTo>
                    <a:pt x="20788" y="12193"/>
                  </a:lnTo>
                  <a:lnTo>
                    <a:pt x="20836" y="12145"/>
                  </a:lnTo>
                  <a:cubicBezTo>
                    <a:pt x="20860" y="12133"/>
                    <a:pt x="20884" y="12121"/>
                    <a:pt x="20907" y="12098"/>
                  </a:cubicBezTo>
                  <a:lnTo>
                    <a:pt x="21003" y="12062"/>
                  </a:lnTo>
                  <a:lnTo>
                    <a:pt x="21074" y="12062"/>
                  </a:lnTo>
                  <a:cubicBezTo>
                    <a:pt x="21074" y="12050"/>
                    <a:pt x="21074" y="12038"/>
                    <a:pt x="21086" y="12026"/>
                  </a:cubicBezTo>
                  <a:lnTo>
                    <a:pt x="21050" y="11990"/>
                  </a:lnTo>
                  <a:lnTo>
                    <a:pt x="20967" y="11943"/>
                  </a:lnTo>
                  <a:lnTo>
                    <a:pt x="20943" y="11907"/>
                  </a:lnTo>
                  <a:lnTo>
                    <a:pt x="20800" y="11764"/>
                  </a:lnTo>
                  <a:lnTo>
                    <a:pt x="20693" y="11740"/>
                  </a:lnTo>
                  <a:lnTo>
                    <a:pt x="20693" y="11693"/>
                  </a:lnTo>
                  <a:lnTo>
                    <a:pt x="20705" y="11681"/>
                  </a:lnTo>
                  <a:lnTo>
                    <a:pt x="20753" y="11681"/>
                  </a:lnTo>
                  <a:lnTo>
                    <a:pt x="20800" y="11705"/>
                  </a:lnTo>
                  <a:lnTo>
                    <a:pt x="20824" y="11740"/>
                  </a:lnTo>
                  <a:lnTo>
                    <a:pt x="20872" y="11776"/>
                  </a:lnTo>
                  <a:lnTo>
                    <a:pt x="21026" y="11907"/>
                  </a:lnTo>
                  <a:lnTo>
                    <a:pt x="21241" y="12038"/>
                  </a:lnTo>
                  <a:lnTo>
                    <a:pt x="21276" y="12050"/>
                  </a:lnTo>
                  <a:lnTo>
                    <a:pt x="21300" y="12026"/>
                  </a:lnTo>
                  <a:lnTo>
                    <a:pt x="21288" y="11967"/>
                  </a:lnTo>
                  <a:lnTo>
                    <a:pt x="21300" y="11848"/>
                  </a:lnTo>
                  <a:lnTo>
                    <a:pt x="21300" y="11776"/>
                  </a:lnTo>
                  <a:lnTo>
                    <a:pt x="21348" y="11740"/>
                  </a:lnTo>
                  <a:lnTo>
                    <a:pt x="21455" y="11740"/>
                  </a:lnTo>
                  <a:lnTo>
                    <a:pt x="21455" y="11788"/>
                  </a:lnTo>
                  <a:cubicBezTo>
                    <a:pt x="21455" y="11812"/>
                    <a:pt x="21479" y="11812"/>
                    <a:pt x="21491" y="11824"/>
                  </a:cubicBezTo>
                  <a:lnTo>
                    <a:pt x="21562" y="11824"/>
                  </a:lnTo>
                  <a:lnTo>
                    <a:pt x="21777" y="11859"/>
                  </a:lnTo>
                  <a:lnTo>
                    <a:pt x="21979" y="11931"/>
                  </a:lnTo>
                  <a:lnTo>
                    <a:pt x="22074" y="11943"/>
                  </a:lnTo>
                  <a:lnTo>
                    <a:pt x="22146" y="11919"/>
                  </a:lnTo>
                  <a:lnTo>
                    <a:pt x="22193" y="11907"/>
                  </a:lnTo>
                  <a:lnTo>
                    <a:pt x="22241" y="11931"/>
                  </a:lnTo>
                  <a:lnTo>
                    <a:pt x="22241" y="11967"/>
                  </a:lnTo>
                  <a:lnTo>
                    <a:pt x="22062" y="12002"/>
                  </a:lnTo>
                  <a:lnTo>
                    <a:pt x="22027" y="12014"/>
                  </a:lnTo>
                  <a:lnTo>
                    <a:pt x="21896" y="11955"/>
                  </a:lnTo>
                  <a:lnTo>
                    <a:pt x="21669" y="11907"/>
                  </a:lnTo>
                  <a:lnTo>
                    <a:pt x="21598" y="11883"/>
                  </a:lnTo>
                  <a:lnTo>
                    <a:pt x="21574" y="11871"/>
                  </a:lnTo>
                  <a:lnTo>
                    <a:pt x="21503" y="11871"/>
                  </a:lnTo>
                  <a:lnTo>
                    <a:pt x="21467" y="11907"/>
                  </a:lnTo>
                  <a:lnTo>
                    <a:pt x="21467" y="11943"/>
                  </a:lnTo>
                  <a:lnTo>
                    <a:pt x="21515" y="12002"/>
                  </a:lnTo>
                  <a:lnTo>
                    <a:pt x="21788" y="12145"/>
                  </a:lnTo>
                  <a:lnTo>
                    <a:pt x="21908" y="12205"/>
                  </a:lnTo>
                  <a:lnTo>
                    <a:pt x="22086" y="12252"/>
                  </a:lnTo>
                  <a:lnTo>
                    <a:pt x="22193" y="12300"/>
                  </a:lnTo>
                  <a:lnTo>
                    <a:pt x="22265" y="12300"/>
                  </a:lnTo>
                  <a:lnTo>
                    <a:pt x="22348" y="12276"/>
                  </a:lnTo>
                  <a:lnTo>
                    <a:pt x="22360" y="12240"/>
                  </a:lnTo>
                  <a:cubicBezTo>
                    <a:pt x="22372" y="12217"/>
                    <a:pt x="22396" y="12205"/>
                    <a:pt x="22408" y="12181"/>
                  </a:cubicBezTo>
                  <a:lnTo>
                    <a:pt x="22455" y="12181"/>
                  </a:lnTo>
                  <a:lnTo>
                    <a:pt x="22539" y="12169"/>
                  </a:lnTo>
                  <a:lnTo>
                    <a:pt x="22598" y="12133"/>
                  </a:lnTo>
                  <a:lnTo>
                    <a:pt x="22598" y="12086"/>
                  </a:lnTo>
                  <a:lnTo>
                    <a:pt x="22670" y="12050"/>
                  </a:lnTo>
                  <a:lnTo>
                    <a:pt x="22753" y="12026"/>
                  </a:lnTo>
                  <a:lnTo>
                    <a:pt x="22824" y="12038"/>
                  </a:lnTo>
                  <a:lnTo>
                    <a:pt x="22920" y="12050"/>
                  </a:lnTo>
                  <a:lnTo>
                    <a:pt x="23039" y="12026"/>
                  </a:lnTo>
                  <a:lnTo>
                    <a:pt x="23158" y="12026"/>
                  </a:lnTo>
                  <a:lnTo>
                    <a:pt x="23181" y="11990"/>
                  </a:lnTo>
                  <a:cubicBezTo>
                    <a:pt x="23181" y="11955"/>
                    <a:pt x="23181" y="11931"/>
                    <a:pt x="23193" y="11895"/>
                  </a:cubicBezTo>
                  <a:cubicBezTo>
                    <a:pt x="23205" y="11859"/>
                    <a:pt x="23193" y="11848"/>
                    <a:pt x="23193" y="11824"/>
                  </a:cubicBezTo>
                  <a:cubicBezTo>
                    <a:pt x="23193" y="11800"/>
                    <a:pt x="23229" y="11788"/>
                    <a:pt x="23241" y="11764"/>
                  </a:cubicBezTo>
                  <a:lnTo>
                    <a:pt x="23324" y="11669"/>
                  </a:lnTo>
                  <a:lnTo>
                    <a:pt x="23324" y="11609"/>
                  </a:lnTo>
                  <a:lnTo>
                    <a:pt x="23289" y="11574"/>
                  </a:lnTo>
                  <a:lnTo>
                    <a:pt x="23193" y="11574"/>
                  </a:lnTo>
                  <a:lnTo>
                    <a:pt x="23086" y="11609"/>
                  </a:lnTo>
                  <a:lnTo>
                    <a:pt x="23062" y="11633"/>
                  </a:lnTo>
                  <a:lnTo>
                    <a:pt x="23015" y="11621"/>
                  </a:lnTo>
                  <a:lnTo>
                    <a:pt x="22955" y="11621"/>
                  </a:lnTo>
                  <a:lnTo>
                    <a:pt x="22920" y="11633"/>
                  </a:lnTo>
                  <a:lnTo>
                    <a:pt x="22836" y="11609"/>
                  </a:lnTo>
                  <a:lnTo>
                    <a:pt x="22777" y="11550"/>
                  </a:lnTo>
                  <a:lnTo>
                    <a:pt x="22717" y="11526"/>
                  </a:lnTo>
                  <a:cubicBezTo>
                    <a:pt x="22705" y="11514"/>
                    <a:pt x="22681" y="11490"/>
                    <a:pt x="22670" y="11478"/>
                  </a:cubicBezTo>
                  <a:lnTo>
                    <a:pt x="22634" y="11478"/>
                  </a:lnTo>
                  <a:lnTo>
                    <a:pt x="22586" y="11538"/>
                  </a:lnTo>
                  <a:lnTo>
                    <a:pt x="22586" y="11609"/>
                  </a:lnTo>
                  <a:lnTo>
                    <a:pt x="22634" y="11633"/>
                  </a:lnTo>
                  <a:cubicBezTo>
                    <a:pt x="22634" y="11645"/>
                    <a:pt x="22646" y="11669"/>
                    <a:pt x="22658" y="11681"/>
                  </a:cubicBezTo>
                  <a:lnTo>
                    <a:pt x="22610" y="11740"/>
                  </a:lnTo>
                  <a:lnTo>
                    <a:pt x="22574" y="11800"/>
                  </a:lnTo>
                  <a:lnTo>
                    <a:pt x="22562" y="11776"/>
                  </a:lnTo>
                  <a:lnTo>
                    <a:pt x="22586" y="11681"/>
                  </a:lnTo>
                  <a:lnTo>
                    <a:pt x="22550" y="11609"/>
                  </a:lnTo>
                  <a:lnTo>
                    <a:pt x="22479" y="11586"/>
                  </a:lnTo>
                  <a:lnTo>
                    <a:pt x="22431" y="11502"/>
                  </a:lnTo>
                  <a:lnTo>
                    <a:pt x="22360" y="11490"/>
                  </a:lnTo>
                  <a:lnTo>
                    <a:pt x="22324" y="11455"/>
                  </a:lnTo>
                  <a:lnTo>
                    <a:pt x="22336" y="11431"/>
                  </a:lnTo>
                  <a:lnTo>
                    <a:pt x="22408" y="11407"/>
                  </a:lnTo>
                  <a:lnTo>
                    <a:pt x="22491" y="11312"/>
                  </a:lnTo>
                  <a:lnTo>
                    <a:pt x="22491" y="11264"/>
                  </a:lnTo>
                  <a:lnTo>
                    <a:pt x="22455" y="11240"/>
                  </a:lnTo>
                  <a:lnTo>
                    <a:pt x="22384" y="11228"/>
                  </a:lnTo>
                  <a:lnTo>
                    <a:pt x="22431" y="11205"/>
                  </a:lnTo>
                  <a:lnTo>
                    <a:pt x="22527" y="11205"/>
                  </a:lnTo>
                  <a:lnTo>
                    <a:pt x="22598" y="11169"/>
                  </a:lnTo>
                  <a:lnTo>
                    <a:pt x="22646" y="11109"/>
                  </a:lnTo>
                  <a:lnTo>
                    <a:pt x="22622" y="11026"/>
                  </a:lnTo>
                  <a:lnTo>
                    <a:pt x="22586" y="10990"/>
                  </a:lnTo>
                  <a:cubicBezTo>
                    <a:pt x="22586" y="10978"/>
                    <a:pt x="22586" y="10967"/>
                    <a:pt x="22586" y="10955"/>
                  </a:cubicBezTo>
                  <a:lnTo>
                    <a:pt x="22622" y="10955"/>
                  </a:lnTo>
                  <a:lnTo>
                    <a:pt x="22693" y="10990"/>
                  </a:lnTo>
                  <a:cubicBezTo>
                    <a:pt x="22717" y="11014"/>
                    <a:pt x="22729" y="11026"/>
                    <a:pt x="22741" y="11050"/>
                  </a:cubicBezTo>
                  <a:cubicBezTo>
                    <a:pt x="22765" y="11050"/>
                    <a:pt x="22777" y="11062"/>
                    <a:pt x="22789" y="11074"/>
                  </a:cubicBezTo>
                  <a:lnTo>
                    <a:pt x="22884" y="11062"/>
                  </a:lnTo>
                  <a:lnTo>
                    <a:pt x="22967" y="11014"/>
                  </a:lnTo>
                  <a:lnTo>
                    <a:pt x="23051" y="11014"/>
                  </a:lnTo>
                  <a:lnTo>
                    <a:pt x="23158" y="11050"/>
                  </a:lnTo>
                  <a:lnTo>
                    <a:pt x="23265" y="11062"/>
                  </a:lnTo>
                  <a:lnTo>
                    <a:pt x="23420" y="11121"/>
                  </a:lnTo>
                  <a:lnTo>
                    <a:pt x="23420" y="11181"/>
                  </a:lnTo>
                  <a:lnTo>
                    <a:pt x="23467" y="11240"/>
                  </a:lnTo>
                  <a:lnTo>
                    <a:pt x="23539" y="11264"/>
                  </a:lnTo>
                  <a:cubicBezTo>
                    <a:pt x="23551" y="11276"/>
                    <a:pt x="23551" y="11300"/>
                    <a:pt x="23562" y="11312"/>
                  </a:cubicBezTo>
                  <a:lnTo>
                    <a:pt x="23622" y="11324"/>
                  </a:lnTo>
                  <a:lnTo>
                    <a:pt x="23777" y="11264"/>
                  </a:lnTo>
                  <a:lnTo>
                    <a:pt x="23884" y="11145"/>
                  </a:lnTo>
                  <a:lnTo>
                    <a:pt x="23920" y="11074"/>
                  </a:lnTo>
                  <a:lnTo>
                    <a:pt x="23860" y="11038"/>
                  </a:lnTo>
                  <a:cubicBezTo>
                    <a:pt x="23860" y="11014"/>
                    <a:pt x="23848" y="10990"/>
                    <a:pt x="23848" y="10967"/>
                  </a:cubicBezTo>
                  <a:lnTo>
                    <a:pt x="23884" y="10919"/>
                  </a:lnTo>
                  <a:cubicBezTo>
                    <a:pt x="23884" y="10907"/>
                    <a:pt x="23884" y="10895"/>
                    <a:pt x="23872" y="10895"/>
                  </a:cubicBezTo>
                  <a:lnTo>
                    <a:pt x="23753" y="10895"/>
                  </a:lnTo>
                  <a:lnTo>
                    <a:pt x="23670" y="10931"/>
                  </a:lnTo>
                  <a:lnTo>
                    <a:pt x="23634" y="10955"/>
                  </a:lnTo>
                  <a:lnTo>
                    <a:pt x="23479" y="10919"/>
                  </a:lnTo>
                  <a:lnTo>
                    <a:pt x="23372" y="10859"/>
                  </a:lnTo>
                  <a:lnTo>
                    <a:pt x="23241" y="10847"/>
                  </a:lnTo>
                  <a:lnTo>
                    <a:pt x="23170" y="10871"/>
                  </a:lnTo>
                  <a:lnTo>
                    <a:pt x="23122" y="10847"/>
                  </a:lnTo>
                  <a:cubicBezTo>
                    <a:pt x="23122" y="10836"/>
                    <a:pt x="23110" y="10824"/>
                    <a:pt x="23110" y="10812"/>
                  </a:cubicBezTo>
                  <a:lnTo>
                    <a:pt x="23170" y="10812"/>
                  </a:lnTo>
                  <a:lnTo>
                    <a:pt x="23217" y="10764"/>
                  </a:lnTo>
                  <a:cubicBezTo>
                    <a:pt x="23217" y="10716"/>
                    <a:pt x="23229" y="10669"/>
                    <a:pt x="23229" y="10621"/>
                  </a:cubicBezTo>
                  <a:lnTo>
                    <a:pt x="23253" y="10597"/>
                  </a:lnTo>
                  <a:lnTo>
                    <a:pt x="23253" y="10550"/>
                  </a:lnTo>
                  <a:lnTo>
                    <a:pt x="23110" y="10502"/>
                  </a:lnTo>
                  <a:lnTo>
                    <a:pt x="23039" y="10514"/>
                  </a:lnTo>
                  <a:lnTo>
                    <a:pt x="22931" y="10609"/>
                  </a:lnTo>
                  <a:lnTo>
                    <a:pt x="22812" y="10633"/>
                  </a:lnTo>
                  <a:lnTo>
                    <a:pt x="22693" y="10633"/>
                  </a:lnTo>
                  <a:lnTo>
                    <a:pt x="22658" y="10586"/>
                  </a:lnTo>
                  <a:lnTo>
                    <a:pt x="22622" y="10502"/>
                  </a:lnTo>
                  <a:lnTo>
                    <a:pt x="22586" y="10466"/>
                  </a:lnTo>
                  <a:lnTo>
                    <a:pt x="22586" y="10419"/>
                  </a:lnTo>
                  <a:lnTo>
                    <a:pt x="22670" y="10455"/>
                  </a:lnTo>
                  <a:lnTo>
                    <a:pt x="22693" y="10478"/>
                  </a:lnTo>
                  <a:lnTo>
                    <a:pt x="22670" y="10514"/>
                  </a:lnTo>
                  <a:lnTo>
                    <a:pt x="22705" y="10562"/>
                  </a:lnTo>
                  <a:lnTo>
                    <a:pt x="22812" y="10586"/>
                  </a:lnTo>
                  <a:lnTo>
                    <a:pt x="22896" y="10574"/>
                  </a:lnTo>
                  <a:lnTo>
                    <a:pt x="23003" y="10490"/>
                  </a:lnTo>
                  <a:lnTo>
                    <a:pt x="23086" y="10466"/>
                  </a:lnTo>
                  <a:lnTo>
                    <a:pt x="23193" y="10455"/>
                  </a:lnTo>
                  <a:lnTo>
                    <a:pt x="23277" y="10478"/>
                  </a:lnTo>
                  <a:lnTo>
                    <a:pt x="23324" y="10478"/>
                  </a:lnTo>
                  <a:lnTo>
                    <a:pt x="23360" y="10443"/>
                  </a:lnTo>
                  <a:lnTo>
                    <a:pt x="23336" y="10395"/>
                  </a:lnTo>
                  <a:lnTo>
                    <a:pt x="23086" y="10264"/>
                  </a:lnTo>
                  <a:lnTo>
                    <a:pt x="22896" y="10193"/>
                  </a:lnTo>
                  <a:lnTo>
                    <a:pt x="22729" y="10193"/>
                  </a:lnTo>
                  <a:lnTo>
                    <a:pt x="22539" y="10157"/>
                  </a:lnTo>
                  <a:lnTo>
                    <a:pt x="22431" y="10097"/>
                  </a:lnTo>
                  <a:lnTo>
                    <a:pt x="22419" y="10050"/>
                  </a:lnTo>
                  <a:lnTo>
                    <a:pt x="22419" y="10002"/>
                  </a:lnTo>
                  <a:lnTo>
                    <a:pt x="22479" y="10038"/>
                  </a:lnTo>
                  <a:lnTo>
                    <a:pt x="22550" y="10109"/>
                  </a:lnTo>
                  <a:lnTo>
                    <a:pt x="22622" y="10145"/>
                  </a:lnTo>
                  <a:lnTo>
                    <a:pt x="22777" y="10145"/>
                  </a:lnTo>
                  <a:cubicBezTo>
                    <a:pt x="22789" y="10133"/>
                    <a:pt x="22789" y="10121"/>
                    <a:pt x="22800" y="10109"/>
                  </a:cubicBezTo>
                  <a:cubicBezTo>
                    <a:pt x="22800" y="10097"/>
                    <a:pt x="22800" y="10074"/>
                    <a:pt x="22800" y="10062"/>
                  </a:cubicBezTo>
                  <a:lnTo>
                    <a:pt x="22693" y="10002"/>
                  </a:lnTo>
                  <a:lnTo>
                    <a:pt x="22658" y="9966"/>
                  </a:lnTo>
                  <a:lnTo>
                    <a:pt x="22658" y="9943"/>
                  </a:lnTo>
                  <a:lnTo>
                    <a:pt x="22681" y="9943"/>
                  </a:lnTo>
                  <a:lnTo>
                    <a:pt x="22741" y="9966"/>
                  </a:lnTo>
                  <a:lnTo>
                    <a:pt x="22896" y="10050"/>
                  </a:lnTo>
                  <a:lnTo>
                    <a:pt x="22955" y="10121"/>
                  </a:lnTo>
                  <a:lnTo>
                    <a:pt x="22955" y="10157"/>
                  </a:lnTo>
                  <a:lnTo>
                    <a:pt x="23062" y="10216"/>
                  </a:lnTo>
                  <a:lnTo>
                    <a:pt x="23193" y="10264"/>
                  </a:lnTo>
                  <a:lnTo>
                    <a:pt x="23348" y="10359"/>
                  </a:lnTo>
                  <a:lnTo>
                    <a:pt x="23420" y="10359"/>
                  </a:lnTo>
                  <a:lnTo>
                    <a:pt x="23467" y="10335"/>
                  </a:lnTo>
                  <a:lnTo>
                    <a:pt x="23539" y="10335"/>
                  </a:lnTo>
                  <a:lnTo>
                    <a:pt x="23574" y="10371"/>
                  </a:lnTo>
                  <a:lnTo>
                    <a:pt x="23491" y="10419"/>
                  </a:lnTo>
                  <a:lnTo>
                    <a:pt x="23551" y="10478"/>
                  </a:lnTo>
                  <a:lnTo>
                    <a:pt x="23610" y="10514"/>
                  </a:lnTo>
                  <a:lnTo>
                    <a:pt x="23682" y="10502"/>
                  </a:lnTo>
                  <a:lnTo>
                    <a:pt x="23753" y="10455"/>
                  </a:lnTo>
                  <a:cubicBezTo>
                    <a:pt x="23777" y="10407"/>
                    <a:pt x="23789" y="10359"/>
                    <a:pt x="23813" y="10312"/>
                  </a:cubicBezTo>
                  <a:cubicBezTo>
                    <a:pt x="23824" y="10300"/>
                    <a:pt x="23836" y="10288"/>
                    <a:pt x="23848" y="10264"/>
                  </a:cubicBezTo>
                  <a:cubicBezTo>
                    <a:pt x="23860" y="10252"/>
                    <a:pt x="23860" y="10240"/>
                    <a:pt x="23860" y="10216"/>
                  </a:cubicBezTo>
                  <a:lnTo>
                    <a:pt x="23836" y="10157"/>
                  </a:lnTo>
                  <a:cubicBezTo>
                    <a:pt x="23836" y="10145"/>
                    <a:pt x="23848" y="10133"/>
                    <a:pt x="23848" y="10121"/>
                  </a:cubicBezTo>
                  <a:cubicBezTo>
                    <a:pt x="23848" y="10085"/>
                    <a:pt x="23836" y="10050"/>
                    <a:pt x="23836" y="10026"/>
                  </a:cubicBezTo>
                  <a:lnTo>
                    <a:pt x="23777" y="9966"/>
                  </a:lnTo>
                  <a:lnTo>
                    <a:pt x="23777" y="9931"/>
                  </a:lnTo>
                  <a:cubicBezTo>
                    <a:pt x="23777" y="9907"/>
                    <a:pt x="23789" y="9907"/>
                    <a:pt x="23789" y="9895"/>
                  </a:cubicBezTo>
                  <a:lnTo>
                    <a:pt x="23836" y="9907"/>
                  </a:lnTo>
                  <a:lnTo>
                    <a:pt x="23920" y="9919"/>
                  </a:lnTo>
                  <a:lnTo>
                    <a:pt x="23943" y="9919"/>
                  </a:lnTo>
                  <a:cubicBezTo>
                    <a:pt x="23943" y="9907"/>
                    <a:pt x="23932" y="9895"/>
                    <a:pt x="23920" y="9883"/>
                  </a:cubicBezTo>
                  <a:lnTo>
                    <a:pt x="23824" y="9835"/>
                  </a:lnTo>
                  <a:lnTo>
                    <a:pt x="23741" y="9764"/>
                  </a:lnTo>
                  <a:lnTo>
                    <a:pt x="23670" y="9728"/>
                  </a:lnTo>
                  <a:lnTo>
                    <a:pt x="23586" y="9716"/>
                  </a:lnTo>
                  <a:lnTo>
                    <a:pt x="23503" y="9716"/>
                  </a:lnTo>
                  <a:lnTo>
                    <a:pt x="23432" y="9669"/>
                  </a:lnTo>
                  <a:lnTo>
                    <a:pt x="23348" y="9645"/>
                  </a:lnTo>
                  <a:lnTo>
                    <a:pt x="23134" y="9657"/>
                  </a:lnTo>
                  <a:lnTo>
                    <a:pt x="23039" y="9681"/>
                  </a:lnTo>
                  <a:lnTo>
                    <a:pt x="22967" y="9681"/>
                  </a:lnTo>
                  <a:lnTo>
                    <a:pt x="22931" y="9657"/>
                  </a:lnTo>
                  <a:lnTo>
                    <a:pt x="22896" y="9645"/>
                  </a:lnTo>
                  <a:lnTo>
                    <a:pt x="22920" y="9609"/>
                  </a:lnTo>
                  <a:lnTo>
                    <a:pt x="22943" y="9633"/>
                  </a:lnTo>
                  <a:lnTo>
                    <a:pt x="23015" y="9633"/>
                  </a:lnTo>
                  <a:lnTo>
                    <a:pt x="23158" y="9609"/>
                  </a:lnTo>
                  <a:lnTo>
                    <a:pt x="23324" y="9585"/>
                  </a:lnTo>
                  <a:lnTo>
                    <a:pt x="23384" y="9609"/>
                  </a:lnTo>
                  <a:lnTo>
                    <a:pt x="23455" y="9585"/>
                  </a:lnTo>
                  <a:lnTo>
                    <a:pt x="23539" y="9562"/>
                  </a:lnTo>
                  <a:lnTo>
                    <a:pt x="23622" y="9573"/>
                  </a:lnTo>
                  <a:lnTo>
                    <a:pt x="23682" y="9585"/>
                  </a:lnTo>
                  <a:lnTo>
                    <a:pt x="23753" y="9562"/>
                  </a:lnTo>
                  <a:lnTo>
                    <a:pt x="23777" y="9538"/>
                  </a:lnTo>
                  <a:lnTo>
                    <a:pt x="23765" y="9490"/>
                  </a:lnTo>
                  <a:cubicBezTo>
                    <a:pt x="23765" y="9466"/>
                    <a:pt x="23765" y="9443"/>
                    <a:pt x="23753" y="9419"/>
                  </a:cubicBezTo>
                  <a:cubicBezTo>
                    <a:pt x="23741" y="9395"/>
                    <a:pt x="23753" y="9383"/>
                    <a:pt x="23753" y="9371"/>
                  </a:cubicBezTo>
                  <a:lnTo>
                    <a:pt x="23705" y="9359"/>
                  </a:lnTo>
                  <a:lnTo>
                    <a:pt x="23646" y="9395"/>
                  </a:lnTo>
                  <a:lnTo>
                    <a:pt x="23574" y="9407"/>
                  </a:lnTo>
                  <a:lnTo>
                    <a:pt x="23479" y="9395"/>
                  </a:lnTo>
                  <a:lnTo>
                    <a:pt x="23336" y="9395"/>
                  </a:lnTo>
                  <a:cubicBezTo>
                    <a:pt x="23312" y="9395"/>
                    <a:pt x="23301" y="9383"/>
                    <a:pt x="23277" y="9371"/>
                  </a:cubicBezTo>
                  <a:lnTo>
                    <a:pt x="23170" y="9359"/>
                  </a:lnTo>
                  <a:lnTo>
                    <a:pt x="23039" y="9383"/>
                  </a:lnTo>
                  <a:lnTo>
                    <a:pt x="22991" y="9419"/>
                  </a:lnTo>
                  <a:lnTo>
                    <a:pt x="22955" y="9419"/>
                  </a:lnTo>
                  <a:cubicBezTo>
                    <a:pt x="22955" y="9395"/>
                    <a:pt x="22955" y="9371"/>
                    <a:pt x="22943" y="9347"/>
                  </a:cubicBezTo>
                  <a:lnTo>
                    <a:pt x="22955" y="9300"/>
                  </a:lnTo>
                  <a:cubicBezTo>
                    <a:pt x="22955" y="9288"/>
                    <a:pt x="22943" y="9288"/>
                    <a:pt x="22931" y="9276"/>
                  </a:cubicBezTo>
                  <a:lnTo>
                    <a:pt x="22765" y="9288"/>
                  </a:lnTo>
                  <a:lnTo>
                    <a:pt x="22693" y="9288"/>
                  </a:lnTo>
                  <a:lnTo>
                    <a:pt x="22610" y="9264"/>
                  </a:lnTo>
                  <a:lnTo>
                    <a:pt x="22646" y="9216"/>
                  </a:lnTo>
                  <a:lnTo>
                    <a:pt x="22717" y="9216"/>
                  </a:lnTo>
                  <a:lnTo>
                    <a:pt x="22836" y="9240"/>
                  </a:lnTo>
                  <a:lnTo>
                    <a:pt x="22884" y="9216"/>
                  </a:lnTo>
                  <a:lnTo>
                    <a:pt x="22884" y="9181"/>
                  </a:lnTo>
                  <a:lnTo>
                    <a:pt x="22836" y="9157"/>
                  </a:lnTo>
                  <a:lnTo>
                    <a:pt x="22884" y="9109"/>
                  </a:lnTo>
                  <a:lnTo>
                    <a:pt x="22860" y="9073"/>
                  </a:lnTo>
                  <a:lnTo>
                    <a:pt x="22824" y="9038"/>
                  </a:lnTo>
                  <a:lnTo>
                    <a:pt x="22872" y="9002"/>
                  </a:lnTo>
                  <a:cubicBezTo>
                    <a:pt x="22860" y="8990"/>
                    <a:pt x="22848" y="8966"/>
                    <a:pt x="22836" y="8954"/>
                  </a:cubicBezTo>
                  <a:lnTo>
                    <a:pt x="22824" y="8895"/>
                  </a:lnTo>
                  <a:lnTo>
                    <a:pt x="22896" y="8871"/>
                  </a:lnTo>
                  <a:lnTo>
                    <a:pt x="22920" y="8895"/>
                  </a:lnTo>
                  <a:lnTo>
                    <a:pt x="22920" y="8942"/>
                  </a:lnTo>
                  <a:lnTo>
                    <a:pt x="22967" y="8978"/>
                  </a:lnTo>
                  <a:lnTo>
                    <a:pt x="23051" y="8978"/>
                  </a:lnTo>
                  <a:lnTo>
                    <a:pt x="23146" y="8931"/>
                  </a:lnTo>
                  <a:lnTo>
                    <a:pt x="23289" y="8823"/>
                  </a:lnTo>
                  <a:lnTo>
                    <a:pt x="23372" y="8811"/>
                  </a:lnTo>
                  <a:cubicBezTo>
                    <a:pt x="23372" y="8800"/>
                    <a:pt x="23372" y="8788"/>
                    <a:pt x="23372" y="8788"/>
                  </a:cubicBezTo>
                  <a:lnTo>
                    <a:pt x="23336" y="8764"/>
                  </a:lnTo>
                  <a:lnTo>
                    <a:pt x="23229" y="8752"/>
                  </a:lnTo>
                  <a:lnTo>
                    <a:pt x="23146" y="8752"/>
                  </a:lnTo>
                  <a:lnTo>
                    <a:pt x="23110" y="8728"/>
                  </a:lnTo>
                  <a:lnTo>
                    <a:pt x="23193" y="8704"/>
                  </a:lnTo>
                  <a:lnTo>
                    <a:pt x="23312" y="8704"/>
                  </a:lnTo>
                  <a:lnTo>
                    <a:pt x="23372" y="8728"/>
                  </a:lnTo>
                  <a:lnTo>
                    <a:pt x="23432" y="8728"/>
                  </a:lnTo>
                  <a:cubicBezTo>
                    <a:pt x="23432" y="8716"/>
                    <a:pt x="23420" y="8692"/>
                    <a:pt x="23420" y="8681"/>
                  </a:cubicBezTo>
                  <a:lnTo>
                    <a:pt x="23384" y="8657"/>
                  </a:lnTo>
                  <a:lnTo>
                    <a:pt x="23479" y="8633"/>
                  </a:lnTo>
                  <a:lnTo>
                    <a:pt x="23598" y="8633"/>
                  </a:lnTo>
                  <a:lnTo>
                    <a:pt x="23682" y="8681"/>
                  </a:lnTo>
                  <a:lnTo>
                    <a:pt x="23753" y="8692"/>
                  </a:lnTo>
                  <a:lnTo>
                    <a:pt x="23801" y="8669"/>
                  </a:lnTo>
                  <a:lnTo>
                    <a:pt x="23860" y="8669"/>
                  </a:lnTo>
                  <a:lnTo>
                    <a:pt x="23932" y="8716"/>
                  </a:lnTo>
                  <a:lnTo>
                    <a:pt x="23908" y="8776"/>
                  </a:lnTo>
                  <a:lnTo>
                    <a:pt x="23943" y="8800"/>
                  </a:lnTo>
                  <a:lnTo>
                    <a:pt x="24039" y="8811"/>
                  </a:lnTo>
                  <a:lnTo>
                    <a:pt x="24086" y="8800"/>
                  </a:lnTo>
                  <a:lnTo>
                    <a:pt x="24146" y="8811"/>
                  </a:lnTo>
                  <a:lnTo>
                    <a:pt x="24205" y="8859"/>
                  </a:lnTo>
                  <a:lnTo>
                    <a:pt x="24348" y="8883"/>
                  </a:lnTo>
                  <a:lnTo>
                    <a:pt x="24408" y="8931"/>
                  </a:lnTo>
                  <a:lnTo>
                    <a:pt x="24455" y="8954"/>
                  </a:lnTo>
                  <a:lnTo>
                    <a:pt x="24479" y="8919"/>
                  </a:lnTo>
                  <a:cubicBezTo>
                    <a:pt x="24479" y="8895"/>
                    <a:pt x="24491" y="8871"/>
                    <a:pt x="24491" y="8847"/>
                  </a:cubicBezTo>
                  <a:lnTo>
                    <a:pt x="24551" y="8788"/>
                  </a:lnTo>
                  <a:cubicBezTo>
                    <a:pt x="24563" y="8752"/>
                    <a:pt x="24586" y="8716"/>
                    <a:pt x="24598" y="8681"/>
                  </a:cubicBezTo>
                  <a:cubicBezTo>
                    <a:pt x="24598" y="8669"/>
                    <a:pt x="24586" y="8657"/>
                    <a:pt x="24575" y="8645"/>
                  </a:cubicBezTo>
                  <a:lnTo>
                    <a:pt x="24610" y="8550"/>
                  </a:lnTo>
                  <a:cubicBezTo>
                    <a:pt x="24610" y="8514"/>
                    <a:pt x="24610" y="8478"/>
                    <a:pt x="24622" y="8442"/>
                  </a:cubicBezTo>
                  <a:lnTo>
                    <a:pt x="24658" y="8407"/>
                  </a:lnTo>
                  <a:lnTo>
                    <a:pt x="24658" y="8347"/>
                  </a:lnTo>
                  <a:lnTo>
                    <a:pt x="24622" y="8288"/>
                  </a:lnTo>
                  <a:lnTo>
                    <a:pt x="24515" y="8264"/>
                  </a:lnTo>
                  <a:lnTo>
                    <a:pt x="24432" y="8228"/>
                  </a:lnTo>
                  <a:lnTo>
                    <a:pt x="24384" y="8228"/>
                  </a:lnTo>
                  <a:lnTo>
                    <a:pt x="24348" y="8192"/>
                  </a:lnTo>
                  <a:lnTo>
                    <a:pt x="24336" y="8169"/>
                  </a:lnTo>
                  <a:lnTo>
                    <a:pt x="24289" y="8180"/>
                  </a:lnTo>
                  <a:lnTo>
                    <a:pt x="24241" y="8240"/>
                  </a:lnTo>
                  <a:lnTo>
                    <a:pt x="24122" y="8323"/>
                  </a:lnTo>
                  <a:cubicBezTo>
                    <a:pt x="24098" y="8335"/>
                    <a:pt x="24074" y="8335"/>
                    <a:pt x="24051" y="8347"/>
                  </a:cubicBezTo>
                  <a:lnTo>
                    <a:pt x="24003" y="8323"/>
                  </a:lnTo>
                  <a:cubicBezTo>
                    <a:pt x="24003" y="8311"/>
                    <a:pt x="24015" y="8300"/>
                    <a:pt x="24015" y="8288"/>
                  </a:cubicBezTo>
                  <a:lnTo>
                    <a:pt x="24015" y="8228"/>
                  </a:lnTo>
                  <a:lnTo>
                    <a:pt x="23967" y="8204"/>
                  </a:lnTo>
                  <a:lnTo>
                    <a:pt x="23848" y="8180"/>
                  </a:lnTo>
                  <a:lnTo>
                    <a:pt x="23765" y="8192"/>
                  </a:lnTo>
                  <a:lnTo>
                    <a:pt x="23729" y="8169"/>
                  </a:lnTo>
                  <a:lnTo>
                    <a:pt x="23777" y="8157"/>
                  </a:lnTo>
                  <a:lnTo>
                    <a:pt x="23777" y="8121"/>
                  </a:lnTo>
                  <a:lnTo>
                    <a:pt x="23682" y="8097"/>
                  </a:lnTo>
                  <a:lnTo>
                    <a:pt x="23646" y="8061"/>
                  </a:lnTo>
                  <a:cubicBezTo>
                    <a:pt x="23658" y="8061"/>
                    <a:pt x="23670" y="8049"/>
                    <a:pt x="23682" y="8038"/>
                  </a:cubicBezTo>
                  <a:lnTo>
                    <a:pt x="23705" y="8049"/>
                  </a:lnTo>
                  <a:lnTo>
                    <a:pt x="23801" y="8049"/>
                  </a:lnTo>
                  <a:cubicBezTo>
                    <a:pt x="23801" y="8038"/>
                    <a:pt x="23801" y="8026"/>
                    <a:pt x="23801" y="8014"/>
                  </a:cubicBezTo>
                  <a:lnTo>
                    <a:pt x="23741" y="7966"/>
                  </a:lnTo>
                  <a:lnTo>
                    <a:pt x="23705" y="7907"/>
                  </a:lnTo>
                  <a:lnTo>
                    <a:pt x="23729" y="7883"/>
                  </a:lnTo>
                  <a:lnTo>
                    <a:pt x="23777" y="7847"/>
                  </a:lnTo>
                  <a:lnTo>
                    <a:pt x="23813" y="7871"/>
                  </a:lnTo>
                  <a:lnTo>
                    <a:pt x="23896" y="7883"/>
                  </a:lnTo>
                  <a:lnTo>
                    <a:pt x="23908" y="7919"/>
                  </a:lnTo>
                  <a:lnTo>
                    <a:pt x="24063" y="8002"/>
                  </a:lnTo>
                  <a:lnTo>
                    <a:pt x="24158" y="8038"/>
                  </a:lnTo>
                  <a:lnTo>
                    <a:pt x="24241" y="8026"/>
                  </a:lnTo>
                  <a:lnTo>
                    <a:pt x="24277" y="7978"/>
                  </a:lnTo>
                  <a:lnTo>
                    <a:pt x="24217" y="7883"/>
                  </a:lnTo>
                  <a:lnTo>
                    <a:pt x="24074" y="7811"/>
                  </a:lnTo>
                  <a:lnTo>
                    <a:pt x="23967" y="7788"/>
                  </a:lnTo>
                  <a:lnTo>
                    <a:pt x="23848" y="7776"/>
                  </a:lnTo>
                  <a:lnTo>
                    <a:pt x="23801" y="7680"/>
                  </a:lnTo>
                  <a:lnTo>
                    <a:pt x="23729" y="7633"/>
                  </a:lnTo>
                  <a:lnTo>
                    <a:pt x="23658" y="7585"/>
                  </a:lnTo>
                  <a:lnTo>
                    <a:pt x="23574" y="7561"/>
                  </a:lnTo>
                  <a:lnTo>
                    <a:pt x="23491" y="7526"/>
                  </a:lnTo>
                  <a:lnTo>
                    <a:pt x="23491" y="7478"/>
                  </a:lnTo>
                  <a:lnTo>
                    <a:pt x="23539" y="7454"/>
                  </a:lnTo>
                  <a:cubicBezTo>
                    <a:pt x="23539" y="7430"/>
                    <a:pt x="23539" y="7418"/>
                    <a:pt x="23551" y="7407"/>
                  </a:cubicBezTo>
                  <a:lnTo>
                    <a:pt x="23515" y="7395"/>
                  </a:lnTo>
                  <a:cubicBezTo>
                    <a:pt x="23503" y="7383"/>
                    <a:pt x="23503" y="7371"/>
                    <a:pt x="23491" y="7359"/>
                  </a:cubicBezTo>
                  <a:lnTo>
                    <a:pt x="23539" y="7323"/>
                  </a:lnTo>
                  <a:lnTo>
                    <a:pt x="23610" y="7311"/>
                  </a:lnTo>
                  <a:lnTo>
                    <a:pt x="23682" y="7287"/>
                  </a:lnTo>
                  <a:lnTo>
                    <a:pt x="23765" y="7299"/>
                  </a:lnTo>
                  <a:lnTo>
                    <a:pt x="23813" y="7335"/>
                  </a:lnTo>
                  <a:lnTo>
                    <a:pt x="23717" y="7383"/>
                  </a:lnTo>
                  <a:lnTo>
                    <a:pt x="23765" y="7383"/>
                  </a:lnTo>
                  <a:lnTo>
                    <a:pt x="23848" y="7407"/>
                  </a:lnTo>
                  <a:lnTo>
                    <a:pt x="23848" y="7454"/>
                  </a:lnTo>
                  <a:lnTo>
                    <a:pt x="23884" y="7502"/>
                  </a:lnTo>
                  <a:lnTo>
                    <a:pt x="23967" y="7502"/>
                  </a:lnTo>
                  <a:lnTo>
                    <a:pt x="24074" y="7430"/>
                  </a:lnTo>
                  <a:lnTo>
                    <a:pt x="24122" y="7335"/>
                  </a:lnTo>
                  <a:cubicBezTo>
                    <a:pt x="24122" y="7299"/>
                    <a:pt x="24122" y="7276"/>
                    <a:pt x="24134" y="7240"/>
                  </a:cubicBezTo>
                  <a:lnTo>
                    <a:pt x="24194" y="7180"/>
                  </a:lnTo>
                  <a:lnTo>
                    <a:pt x="24217" y="7133"/>
                  </a:lnTo>
                  <a:lnTo>
                    <a:pt x="24182" y="7049"/>
                  </a:lnTo>
                  <a:lnTo>
                    <a:pt x="24253" y="6990"/>
                  </a:lnTo>
                  <a:lnTo>
                    <a:pt x="24348" y="6942"/>
                  </a:lnTo>
                  <a:cubicBezTo>
                    <a:pt x="24360" y="6906"/>
                    <a:pt x="24360" y="6871"/>
                    <a:pt x="24372" y="6823"/>
                  </a:cubicBezTo>
                  <a:cubicBezTo>
                    <a:pt x="24384" y="6787"/>
                    <a:pt x="24360" y="6776"/>
                    <a:pt x="24348" y="6740"/>
                  </a:cubicBezTo>
                  <a:lnTo>
                    <a:pt x="24289" y="6692"/>
                  </a:lnTo>
                  <a:cubicBezTo>
                    <a:pt x="24301" y="6645"/>
                    <a:pt x="24324" y="6597"/>
                    <a:pt x="24336" y="6549"/>
                  </a:cubicBezTo>
                  <a:cubicBezTo>
                    <a:pt x="24360" y="6490"/>
                    <a:pt x="24372" y="6466"/>
                    <a:pt x="24396" y="6430"/>
                  </a:cubicBezTo>
                  <a:cubicBezTo>
                    <a:pt x="24408" y="6395"/>
                    <a:pt x="24396" y="6359"/>
                    <a:pt x="24396" y="6323"/>
                  </a:cubicBezTo>
                  <a:lnTo>
                    <a:pt x="24479" y="6264"/>
                  </a:lnTo>
                  <a:lnTo>
                    <a:pt x="24479" y="6204"/>
                  </a:lnTo>
                  <a:lnTo>
                    <a:pt x="24515" y="6121"/>
                  </a:lnTo>
                  <a:cubicBezTo>
                    <a:pt x="24515" y="6085"/>
                    <a:pt x="24515" y="6049"/>
                    <a:pt x="24503" y="6014"/>
                  </a:cubicBezTo>
                  <a:lnTo>
                    <a:pt x="24586" y="5954"/>
                  </a:lnTo>
                  <a:cubicBezTo>
                    <a:pt x="24622" y="5930"/>
                    <a:pt x="24646" y="5894"/>
                    <a:pt x="24670" y="5871"/>
                  </a:cubicBezTo>
                  <a:lnTo>
                    <a:pt x="24872" y="5668"/>
                  </a:lnTo>
                  <a:lnTo>
                    <a:pt x="24967" y="5561"/>
                  </a:lnTo>
                  <a:lnTo>
                    <a:pt x="25158" y="5466"/>
                  </a:lnTo>
                  <a:lnTo>
                    <a:pt x="25194" y="5394"/>
                  </a:lnTo>
                  <a:lnTo>
                    <a:pt x="25289" y="5323"/>
                  </a:lnTo>
                  <a:lnTo>
                    <a:pt x="25360" y="5228"/>
                  </a:lnTo>
                  <a:lnTo>
                    <a:pt x="25503" y="5144"/>
                  </a:lnTo>
                  <a:lnTo>
                    <a:pt x="25539" y="5109"/>
                  </a:lnTo>
                  <a:cubicBezTo>
                    <a:pt x="25539" y="5097"/>
                    <a:pt x="25527" y="5097"/>
                    <a:pt x="25527" y="5085"/>
                  </a:cubicBezTo>
                  <a:lnTo>
                    <a:pt x="25432" y="5037"/>
                  </a:lnTo>
                  <a:lnTo>
                    <a:pt x="25313" y="5025"/>
                  </a:lnTo>
                  <a:lnTo>
                    <a:pt x="25253" y="5001"/>
                  </a:lnTo>
                  <a:lnTo>
                    <a:pt x="25194" y="4978"/>
                  </a:lnTo>
                  <a:lnTo>
                    <a:pt x="25098" y="4990"/>
                  </a:lnTo>
                  <a:lnTo>
                    <a:pt x="24920" y="5037"/>
                  </a:lnTo>
                  <a:lnTo>
                    <a:pt x="24729" y="5085"/>
                  </a:lnTo>
                  <a:lnTo>
                    <a:pt x="24586" y="5132"/>
                  </a:lnTo>
                  <a:lnTo>
                    <a:pt x="24491" y="5204"/>
                  </a:lnTo>
                  <a:lnTo>
                    <a:pt x="24360" y="5252"/>
                  </a:lnTo>
                  <a:lnTo>
                    <a:pt x="24324" y="5299"/>
                  </a:lnTo>
                  <a:lnTo>
                    <a:pt x="24265" y="5311"/>
                  </a:lnTo>
                  <a:lnTo>
                    <a:pt x="24146" y="5299"/>
                  </a:lnTo>
                  <a:cubicBezTo>
                    <a:pt x="24122" y="5287"/>
                    <a:pt x="24110" y="5263"/>
                    <a:pt x="24086" y="5252"/>
                  </a:cubicBezTo>
                  <a:lnTo>
                    <a:pt x="24086" y="5216"/>
                  </a:lnTo>
                  <a:lnTo>
                    <a:pt x="24170" y="5216"/>
                  </a:lnTo>
                  <a:lnTo>
                    <a:pt x="24217" y="5192"/>
                  </a:lnTo>
                  <a:lnTo>
                    <a:pt x="24217" y="5121"/>
                  </a:lnTo>
                  <a:lnTo>
                    <a:pt x="24194" y="5085"/>
                  </a:lnTo>
                  <a:lnTo>
                    <a:pt x="24086" y="5085"/>
                  </a:lnTo>
                  <a:cubicBezTo>
                    <a:pt x="24063" y="5073"/>
                    <a:pt x="24039" y="5073"/>
                    <a:pt x="24015" y="5061"/>
                  </a:cubicBezTo>
                  <a:lnTo>
                    <a:pt x="24110" y="5049"/>
                  </a:lnTo>
                  <a:lnTo>
                    <a:pt x="24158" y="5001"/>
                  </a:lnTo>
                  <a:lnTo>
                    <a:pt x="24289" y="4942"/>
                  </a:lnTo>
                  <a:lnTo>
                    <a:pt x="24372" y="4847"/>
                  </a:lnTo>
                  <a:lnTo>
                    <a:pt x="24479" y="4775"/>
                  </a:lnTo>
                  <a:lnTo>
                    <a:pt x="24741" y="4775"/>
                  </a:lnTo>
                  <a:lnTo>
                    <a:pt x="25015" y="4882"/>
                  </a:lnTo>
                  <a:lnTo>
                    <a:pt x="25098" y="4930"/>
                  </a:lnTo>
                  <a:lnTo>
                    <a:pt x="25337" y="4930"/>
                  </a:lnTo>
                  <a:lnTo>
                    <a:pt x="25456" y="4894"/>
                  </a:lnTo>
                  <a:lnTo>
                    <a:pt x="25575" y="4906"/>
                  </a:lnTo>
                  <a:lnTo>
                    <a:pt x="25813" y="4859"/>
                  </a:lnTo>
                  <a:lnTo>
                    <a:pt x="25932" y="4811"/>
                  </a:lnTo>
                  <a:lnTo>
                    <a:pt x="25932" y="4751"/>
                  </a:lnTo>
                  <a:lnTo>
                    <a:pt x="25896" y="4704"/>
                  </a:lnTo>
                  <a:lnTo>
                    <a:pt x="25944" y="4704"/>
                  </a:lnTo>
                  <a:lnTo>
                    <a:pt x="26051" y="4692"/>
                  </a:lnTo>
                  <a:lnTo>
                    <a:pt x="26146" y="4632"/>
                  </a:lnTo>
                  <a:lnTo>
                    <a:pt x="26146" y="4573"/>
                  </a:lnTo>
                  <a:lnTo>
                    <a:pt x="26087" y="4525"/>
                  </a:lnTo>
                  <a:lnTo>
                    <a:pt x="25956" y="4501"/>
                  </a:lnTo>
                  <a:lnTo>
                    <a:pt x="25908" y="4466"/>
                  </a:lnTo>
                  <a:lnTo>
                    <a:pt x="25837" y="4454"/>
                  </a:lnTo>
                  <a:lnTo>
                    <a:pt x="25729" y="4466"/>
                  </a:lnTo>
                  <a:lnTo>
                    <a:pt x="25658" y="4513"/>
                  </a:lnTo>
                  <a:lnTo>
                    <a:pt x="25598" y="4513"/>
                  </a:lnTo>
                  <a:lnTo>
                    <a:pt x="25503" y="4478"/>
                  </a:lnTo>
                  <a:lnTo>
                    <a:pt x="25229" y="4490"/>
                  </a:lnTo>
                  <a:lnTo>
                    <a:pt x="25086" y="4478"/>
                  </a:lnTo>
                  <a:lnTo>
                    <a:pt x="24967" y="4454"/>
                  </a:lnTo>
                  <a:lnTo>
                    <a:pt x="24872" y="4454"/>
                  </a:lnTo>
                  <a:lnTo>
                    <a:pt x="24789" y="4478"/>
                  </a:lnTo>
                  <a:lnTo>
                    <a:pt x="24527" y="4501"/>
                  </a:lnTo>
                  <a:lnTo>
                    <a:pt x="24432" y="4501"/>
                  </a:lnTo>
                  <a:lnTo>
                    <a:pt x="24313" y="4478"/>
                  </a:lnTo>
                  <a:lnTo>
                    <a:pt x="24432" y="4466"/>
                  </a:lnTo>
                  <a:lnTo>
                    <a:pt x="24539" y="4478"/>
                  </a:lnTo>
                  <a:lnTo>
                    <a:pt x="24646" y="4430"/>
                  </a:lnTo>
                  <a:lnTo>
                    <a:pt x="24789" y="4394"/>
                  </a:lnTo>
                  <a:lnTo>
                    <a:pt x="24896" y="4418"/>
                  </a:lnTo>
                  <a:lnTo>
                    <a:pt x="25015" y="4418"/>
                  </a:lnTo>
                  <a:lnTo>
                    <a:pt x="25086" y="4394"/>
                  </a:lnTo>
                  <a:lnTo>
                    <a:pt x="25146" y="4370"/>
                  </a:lnTo>
                  <a:lnTo>
                    <a:pt x="25289" y="4370"/>
                  </a:lnTo>
                  <a:lnTo>
                    <a:pt x="25348" y="4323"/>
                  </a:lnTo>
                  <a:lnTo>
                    <a:pt x="25396" y="4299"/>
                  </a:lnTo>
                  <a:lnTo>
                    <a:pt x="25527" y="4299"/>
                  </a:lnTo>
                  <a:lnTo>
                    <a:pt x="25551" y="4263"/>
                  </a:lnTo>
                  <a:lnTo>
                    <a:pt x="25598" y="4251"/>
                  </a:lnTo>
                  <a:lnTo>
                    <a:pt x="25658" y="4251"/>
                  </a:lnTo>
                  <a:lnTo>
                    <a:pt x="25670" y="4275"/>
                  </a:lnTo>
                  <a:lnTo>
                    <a:pt x="25753" y="4275"/>
                  </a:lnTo>
                  <a:lnTo>
                    <a:pt x="25801" y="4287"/>
                  </a:lnTo>
                  <a:lnTo>
                    <a:pt x="25920" y="4287"/>
                  </a:lnTo>
                  <a:lnTo>
                    <a:pt x="26027" y="4311"/>
                  </a:lnTo>
                  <a:lnTo>
                    <a:pt x="26110" y="4335"/>
                  </a:lnTo>
                  <a:lnTo>
                    <a:pt x="26194" y="4323"/>
                  </a:lnTo>
                  <a:lnTo>
                    <a:pt x="26313" y="4323"/>
                  </a:lnTo>
                  <a:lnTo>
                    <a:pt x="26432" y="4263"/>
                  </a:lnTo>
                  <a:lnTo>
                    <a:pt x="26622" y="4192"/>
                  </a:lnTo>
                  <a:lnTo>
                    <a:pt x="26706" y="4180"/>
                  </a:lnTo>
                  <a:lnTo>
                    <a:pt x="26801" y="4180"/>
                  </a:lnTo>
                  <a:lnTo>
                    <a:pt x="26849" y="4132"/>
                  </a:lnTo>
                  <a:lnTo>
                    <a:pt x="26849" y="4085"/>
                  </a:lnTo>
                  <a:lnTo>
                    <a:pt x="26801" y="4061"/>
                  </a:lnTo>
                  <a:lnTo>
                    <a:pt x="26718" y="4001"/>
                  </a:lnTo>
                  <a:lnTo>
                    <a:pt x="26718" y="3966"/>
                  </a:lnTo>
                  <a:lnTo>
                    <a:pt x="26682" y="3942"/>
                  </a:lnTo>
                  <a:lnTo>
                    <a:pt x="26682" y="3906"/>
                  </a:lnTo>
                  <a:lnTo>
                    <a:pt x="26741" y="3835"/>
                  </a:lnTo>
                  <a:lnTo>
                    <a:pt x="26837" y="3787"/>
                  </a:lnTo>
                  <a:lnTo>
                    <a:pt x="26908" y="3787"/>
                  </a:lnTo>
                  <a:lnTo>
                    <a:pt x="27099" y="3847"/>
                  </a:lnTo>
                  <a:lnTo>
                    <a:pt x="27194" y="3858"/>
                  </a:lnTo>
                  <a:lnTo>
                    <a:pt x="27242" y="3847"/>
                  </a:lnTo>
                  <a:lnTo>
                    <a:pt x="27313" y="3787"/>
                  </a:lnTo>
                  <a:lnTo>
                    <a:pt x="27444" y="3668"/>
                  </a:lnTo>
                  <a:lnTo>
                    <a:pt x="27551" y="3608"/>
                  </a:lnTo>
                  <a:lnTo>
                    <a:pt x="27634" y="3585"/>
                  </a:lnTo>
                  <a:lnTo>
                    <a:pt x="27670" y="3549"/>
                  </a:lnTo>
                  <a:lnTo>
                    <a:pt x="27777" y="3489"/>
                  </a:lnTo>
                  <a:lnTo>
                    <a:pt x="27908" y="3454"/>
                  </a:lnTo>
                  <a:lnTo>
                    <a:pt x="27956" y="3406"/>
                  </a:lnTo>
                  <a:cubicBezTo>
                    <a:pt x="27956" y="3370"/>
                    <a:pt x="27956" y="3347"/>
                    <a:pt x="27968" y="3311"/>
                  </a:cubicBezTo>
                  <a:lnTo>
                    <a:pt x="27896" y="3204"/>
                  </a:lnTo>
                  <a:lnTo>
                    <a:pt x="27801" y="3156"/>
                  </a:lnTo>
                  <a:lnTo>
                    <a:pt x="27765" y="3108"/>
                  </a:lnTo>
                  <a:lnTo>
                    <a:pt x="27563" y="3013"/>
                  </a:lnTo>
                  <a:lnTo>
                    <a:pt x="27551" y="2966"/>
                  </a:lnTo>
                  <a:lnTo>
                    <a:pt x="27492" y="2906"/>
                  </a:lnTo>
                  <a:lnTo>
                    <a:pt x="27361" y="2882"/>
                  </a:lnTo>
                  <a:lnTo>
                    <a:pt x="27289" y="2882"/>
                  </a:lnTo>
                  <a:lnTo>
                    <a:pt x="27206" y="2835"/>
                  </a:lnTo>
                  <a:lnTo>
                    <a:pt x="27087" y="2811"/>
                  </a:lnTo>
                  <a:lnTo>
                    <a:pt x="26944" y="2811"/>
                  </a:lnTo>
                  <a:lnTo>
                    <a:pt x="26753" y="2775"/>
                  </a:lnTo>
                  <a:lnTo>
                    <a:pt x="26575" y="2739"/>
                  </a:lnTo>
                  <a:lnTo>
                    <a:pt x="26408" y="2715"/>
                  </a:lnTo>
                  <a:lnTo>
                    <a:pt x="26337" y="2739"/>
                  </a:lnTo>
                  <a:lnTo>
                    <a:pt x="26170" y="2751"/>
                  </a:lnTo>
                  <a:lnTo>
                    <a:pt x="25991" y="2799"/>
                  </a:lnTo>
                  <a:lnTo>
                    <a:pt x="25932" y="2846"/>
                  </a:lnTo>
                  <a:lnTo>
                    <a:pt x="25801" y="2882"/>
                  </a:lnTo>
                  <a:lnTo>
                    <a:pt x="25670" y="2858"/>
                  </a:lnTo>
                  <a:cubicBezTo>
                    <a:pt x="25670" y="2846"/>
                    <a:pt x="25658" y="2835"/>
                    <a:pt x="25646" y="2823"/>
                  </a:cubicBezTo>
                  <a:lnTo>
                    <a:pt x="25563" y="2846"/>
                  </a:lnTo>
                  <a:lnTo>
                    <a:pt x="25527" y="2894"/>
                  </a:lnTo>
                  <a:cubicBezTo>
                    <a:pt x="25539" y="2918"/>
                    <a:pt x="25551" y="2930"/>
                    <a:pt x="25551" y="2954"/>
                  </a:cubicBezTo>
                  <a:cubicBezTo>
                    <a:pt x="25563" y="2977"/>
                    <a:pt x="25551" y="3001"/>
                    <a:pt x="25539" y="3037"/>
                  </a:cubicBezTo>
                  <a:lnTo>
                    <a:pt x="25503" y="3085"/>
                  </a:lnTo>
                  <a:lnTo>
                    <a:pt x="25432" y="3085"/>
                  </a:lnTo>
                  <a:cubicBezTo>
                    <a:pt x="25432" y="3108"/>
                    <a:pt x="25432" y="3120"/>
                    <a:pt x="25432" y="3132"/>
                  </a:cubicBezTo>
                  <a:lnTo>
                    <a:pt x="25467" y="3156"/>
                  </a:lnTo>
                  <a:lnTo>
                    <a:pt x="25432" y="3251"/>
                  </a:lnTo>
                  <a:lnTo>
                    <a:pt x="25301" y="3287"/>
                  </a:lnTo>
                  <a:lnTo>
                    <a:pt x="25182" y="3287"/>
                  </a:lnTo>
                  <a:lnTo>
                    <a:pt x="25098" y="3251"/>
                  </a:lnTo>
                  <a:cubicBezTo>
                    <a:pt x="25098" y="3227"/>
                    <a:pt x="25098" y="3204"/>
                    <a:pt x="25086" y="3192"/>
                  </a:cubicBezTo>
                  <a:lnTo>
                    <a:pt x="25039" y="3180"/>
                  </a:lnTo>
                  <a:lnTo>
                    <a:pt x="24979" y="3216"/>
                  </a:lnTo>
                  <a:lnTo>
                    <a:pt x="24979" y="3275"/>
                  </a:lnTo>
                  <a:lnTo>
                    <a:pt x="25015" y="3311"/>
                  </a:lnTo>
                  <a:lnTo>
                    <a:pt x="24967" y="3358"/>
                  </a:lnTo>
                  <a:lnTo>
                    <a:pt x="24932" y="3430"/>
                  </a:lnTo>
                  <a:lnTo>
                    <a:pt x="24896" y="3477"/>
                  </a:lnTo>
                  <a:lnTo>
                    <a:pt x="24896" y="3430"/>
                  </a:lnTo>
                  <a:lnTo>
                    <a:pt x="24920" y="3394"/>
                  </a:lnTo>
                  <a:cubicBezTo>
                    <a:pt x="24908" y="3358"/>
                    <a:pt x="24896" y="3335"/>
                    <a:pt x="24884" y="3311"/>
                  </a:cubicBezTo>
                  <a:lnTo>
                    <a:pt x="24836" y="3251"/>
                  </a:lnTo>
                  <a:lnTo>
                    <a:pt x="24860" y="3204"/>
                  </a:lnTo>
                  <a:lnTo>
                    <a:pt x="24860" y="3144"/>
                  </a:lnTo>
                  <a:lnTo>
                    <a:pt x="24801" y="3096"/>
                  </a:lnTo>
                  <a:lnTo>
                    <a:pt x="24801" y="3049"/>
                  </a:lnTo>
                  <a:lnTo>
                    <a:pt x="24729" y="3073"/>
                  </a:lnTo>
                  <a:lnTo>
                    <a:pt x="24694" y="3120"/>
                  </a:lnTo>
                  <a:lnTo>
                    <a:pt x="24610" y="3180"/>
                  </a:lnTo>
                  <a:lnTo>
                    <a:pt x="24610" y="3227"/>
                  </a:lnTo>
                  <a:cubicBezTo>
                    <a:pt x="24610" y="3239"/>
                    <a:pt x="24586" y="3287"/>
                    <a:pt x="24575" y="3311"/>
                  </a:cubicBezTo>
                  <a:lnTo>
                    <a:pt x="24408" y="3430"/>
                  </a:lnTo>
                  <a:lnTo>
                    <a:pt x="24313" y="3489"/>
                  </a:lnTo>
                  <a:lnTo>
                    <a:pt x="24217" y="3501"/>
                  </a:lnTo>
                  <a:lnTo>
                    <a:pt x="24146" y="3549"/>
                  </a:lnTo>
                  <a:lnTo>
                    <a:pt x="24039" y="3608"/>
                  </a:lnTo>
                  <a:lnTo>
                    <a:pt x="23932" y="3608"/>
                  </a:lnTo>
                  <a:lnTo>
                    <a:pt x="23813" y="3692"/>
                  </a:lnTo>
                  <a:lnTo>
                    <a:pt x="23634" y="3751"/>
                  </a:lnTo>
                  <a:lnTo>
                    <a:pt x="23455" y="3763"/>
                  </a:lnTo>
                  <a:lnTo>
                    <a:pt x="23312" y="3775"/>
                  </a:lnTo>
                  <a:cubicBezTo>
                    <a:pt x="23312" y="3787"/>
                    <a:pt x="23312" y="3811"/>
                    <a:pt x="23301" y="3823"/>
                  </a:cubicBezTo>
                  <a:lnTo>
                    <a:pt x="23229" y="3870"/>
                  </a:lnTo>
                  <a:lnTo>
                    <a:pt x="23098" y="3882"/>
                  </a:lnTo>
                  <a:lnTo>
                    <a:pt x="23027" y="3882"/>
                  </a:lnTo>
                  <a:cubicBezTo>
                    <a:pt x="22991" y="3894"/>
                    <a:pt x="22955" y="3906"/>
                    <a:pt x="22931" y="3918"/>
                  </a:cubicBezTo>
                  <a:lnTo>
                    <a:pt x="22777" y="4013"/>
                  </a:lnTo>
                  <a:lnTo>
                    <a:pt x="22550" y="4144"/>
                  </a:lnTo>
                  <a:cubicBezTo>
                    <a:pt x="22550" y="4168"/>
                    <a:pt x="22550" y="4192"/>
                    <a:pt x="22539" y="4216"/>
                  </a:cubicBezTo>
                  <a:lnTo>
                    <a:pt x="22467" y="4228"/>
                  </a:lnTo>
                  <a:lnTo>
                    <a:pt x="22241" y="4359"/>
                  </a:lnTo>
                  <a:lnTo>
                    <a:pt x="22146" y="4442"/>
                  </a:lnTo>
                  <a:lnTo>
                    <a:pt x="22110" y="4406"/>
                  </a:lnTo>
                  <a:lnTo>
                    <a:pt x="22062" y="4406"/>
                  </a:lnTo>
                  <a:lnTo>
                    <a:pt x="21931" y="4466"/>
                  </a:lnTo>
                  <a:cubicBezTo>
                    <a:pt x="21908" y="4501"/>
                    <a:pt x="21872" y="4537"/>
                    <a:pt x="21848" y="4561"/>
                  </a:cubicBezTo>
                  <a:lnTo>
                    <a:pt x="21729" y="4656"/>
                  </a:lnTo>
                  <a:cubicBezTo>
                    <a:pt x="21729" y="4680"/>
                    <a:pt x="21717" y="4704"/>
                    <a:pt x="21705" y="4716"/>
                  </a:cubicBezTo>
                  <a:cubicBezTo>
                    <a:pt x="21705" y="4740"/>
                    <a:pt x="21681" y="4751"/>
                    <a:pt x="21669" y="4763"/>
                  </a:cubicBezTo>
                  <a:lnTo>
                    <a:pt x="21634" y="4728"/>
                  </a:lnTo>
                  <a:cubicBezTo>
                    <a:pt x="21657" y="4692"/>
                    <a:pt x="21669" y="4668"/>
                    <a:pt x="21693" y="4632"/>
                  </a:cubicBezTo>
                  <a:cubicBezTo>
                    <a:pt x="21693" y="4609"/>
                    <a:pt x="21681" y="4585"/>
                    <a:pt x="21681" y="4573"/>
                  </a:cubicBezTo>
                  <a:cubicBezTo>
                    <a:pt x="21669" y="4549"/>
                    <a:pt x="21681" y="4525"/>
                    <a:pt x="21681" y="4501"/>
                  </a:cubicBezTo>
                  <a:lnTo>
                    <a:pt x="21788" y="4490"/>
                  </a:lnTo>
                  <a:lnTo>
                    <a:pt x="21812" y="4442"/>
                  </a:lnTo>
                  <a:lnTo>
                    <a:pt x="21967" y="4359"/>
                  </a:lnTo>
                  <a:lnTo>
                    <a:pt x="22062" y="4335"/>
                  </a:lnTo>
                  <a:lnTo>
                    <a:pt x="22193" y="4251"/>
                  </a:lnTo>
                  <a:lnTo>
                    <a:pt x="22360" y="4144"/>
                  </a:lnTo>
                  <a:cubicBezTo>
                    <a:pt x="22384" y="4132"/>
                    <a:pt x="22396" y="4109"/>
                    <a:pt x="22408" y="4097"/>
                  </a:cubicBezTo>
                  <a:lnTo>
                    <a:pt x="22527" y="4049"/>
                  </a:lnTo>
                  <a:lnTo>
                    <a:pt x="22634" y="3930"/>
                  </a:lnTo>
                  <a:lnTo>
                    <a:pt x="22681" y="3870"/>
                  </a:lnTo>
                  <a:lnTo>
                    <a:pt x="22658" y="3823"/>
                  </a:lnTo>
                  <a:lnTo>
                    <a:pt x="22693" y="3787"/>
                  </a:lnTo>
                  <a:lnTo>
                    <a:pt x="22717" y="3811"/>
                  </a:lnTo>
                  <a:lnTo>
                    <a:pt x="22789" y="3811"/>
                  </a:lnTo>
                  <a:lnTo>
                    <a:pt x="22872" y="3739"/>
                  </a:lnTo>
                  <a:lnTo>
                    <a:pt x="22979" y="3704"/>
                  </a:lnTo>
                  <a:cubicBezTo>
                    <a:pt x="22979" y="3692"/>
                    <a:pt x="22979" y="3668"/>
                    <a:pt x="22991" y="3644"/>
                  </a:cubicBezTo>
                  <a:lnTo>
                    <a:pt x="23074" y="3561"/>
                  </a:lnTo>
                  <a:lnTo>
                    <a:pt x="23122" y="3537"/>
                  </a:lnTo>
                  <a:lnTo>
                    <a:pt x="23205" y="3561"/>
                  </a:lnTo>
                  <a:lnTo>
                    <a:pt x="23289" y="3501"/>
                  </a:lnTo>
                  <a:lnTo>
                    <a:pt x="23396" y="3466"/>
                  </a:lnTo>
                  <a:lnTo>
                    <a:pt x="23432" y="3477"/>
                  </a:lnTo>
                  <a:lnTo>
                    <a:pt x="23503" y="3477"/>
                  </a:lnTo>
                  <a:lnTo>
                    <a:pt x="23872" y="3251"/>
                  </a:lnTo>
                  <a:cubicBezTo>
                    <a:pt x="23896" y="3227"/>
                    <a:pt x="23908" y="3204"/>
                    <a:pt x="23932" y="3168"/>
                  </a:cubicBezTo>
                  <a:cubicBezTo>
                    <a:pt x="23943" y="3144"/>
                    <a:pt x="23943" y="3108"/>
                    <a:pt x="23943" y="3073"/>
                  </a:cubicBezTo>
                  <a:lnTo>
                    <a:pt x="24039" y="2942"/>
                  </a:lnTo>
                  <a:lnTo>
                    <a:pt x="24158" y="2846"/>
                  </a:lnTo>
                  <a:cubicBezTo>
                    <a:pt x="24158" y="2811"/>
                    <a:pt x="24146" y="2787"/>
                    <a:pt x="24146" y="2751"/>
                  </a:cubicBezTo>
                  <a:lnTo>
                    <a:pt x="24146" y="2620"/>
                  </a:lnTo>
                  <a:lnTo>
                    <a:pt x="24110" y="2537"/>
                  </a:lnTo>
                  <a:lnTo>
                    <a:pt x="24015" y="2537"/>
                  </a:lnTo>
                  <a:lnTo>
                    <a:pt x="23872" y="2561"/>
                  </a:lnTo>
                  <a:lnTo>
                    <a:pt x="23693" y="2573"/>
                  </a:lnTo>
                  <a:lnTo>
                    <a:pt x="23539" y="2561"/>
                  </a:lnTo>
                  <a:lnTo>
                    <a:pt x="23384" y="2561"/>
                  </a:lnTo>
                  <a:lnTo>
                    <a:pt x="23289" y="2608"/>
                  </a:lnTo>
                  <a:cubicBezTo>
                    <a:pt x="23289" y="2632"/>
                    <a:pt x="23289" y="2644"/>
                    <a:pt x="23277" y="2668"/>
                  </a:cubicBezTo>
                  <a:lnTo>
                    <a:pt x="23301" y="2704"/>
                  </a:lnTo>
                  <a:lnTo>
                    <a:pt x="23277" y="2751"/>
                  </a:lnTo>
                  <a:lnTo>
                    <a:pt x="23277" y="2858"/>
                  </a:lnTo>
                  <a:lnTo>
                    <a:pt x="23229" y="2977"/>
                  </a:lnTo>
                  <a:lnTo>
                    <a:pt x="23122" y="3073"/>
                  </a:lnTo>
                  <a:lnTo>
                    <a:pt x="23051" y="3037"/>
                  </a:lnTo>
                  <a:lnTo>
                    <a:pt x="22931" y="3037"/>
                  </a:lnTo>
                  <a:lnTo>
                    <a:pt x="22884" y="3085"/>
                  </a:lnTo>
                  <a:lnTo>
                    <a:pt x="22824" y="3108"/>
                  </a:lnTo>
                  <a:lnTo>
                    <a:pt x="22729" y="3085"/>
                  </a:lnTo>
                  <a:lnTo>
                    <a:pt x="22646" y="3085"/>
                  </a:lnTo>
                  <a:lnTo>
                    <a:pt x="22419" y="3049"/>
                  </a:lnTo>
                  <a:lnTo>
                    <a:pt x="22181" y="3073"/>
                  </a:lnTo>
                  <a:lnTo>
                    <a:pt x="22062" y="3120"/>
                  </a:lnTo>
                  <a:lnTo>
                    <a:pt x="21872" y="3156"/>
                  </a:lnTo>
                  <a:lnTo>
                    <a:pt x="21717" y="3192"/>
                  </a:lnTo>
                  <a:lnTo>
                    <a:pt x="21669" y="3192"/>
                  </a:lnTo>
                  <a:cubicBezTo>
                    <a:pt x="21669" y="3180"/>
                    <a:pt x="21657" y="3168"/>
                    <a:pt x="21657" y="3156"/>
                  </a:cubicBezTo>
                  <a:lnTo>
                    <a:pt x="21681" y="3085"/>
                  </a:lnTo>
                  <a:lnTo>
                    <a:pt x="21669" y="3037"/>
                  </a:lnTo>
                  <a:cubicBezTo>
                    <a:pt x="21681" y="3013"/>
                    <a:pt x="21681" y="3001"/>
                    <a:pt x="21693" y="2977"/>
                  </a:cubicBezTo>
                  <a:lnTo>
                    <a:pt x="21729" y="2966"/>
                  </a:lnTo>
                  <a:lnTo>
                    <a:pt x="21788" y="2977"/>
                  </a:lnTo>
                  <a:lnTo>
                    <a:pt x="21848" y="2977"/>
                  </a:lnTo>
                  <a:lnTo>
                    <a:pt x="21991" y="2930"/>
                  </a:lnTo>
                  <a:lnTo>
                    <a:pt x="22312" y="2882"/>
                  </a:lnTo>
                  <a:lnTo>
                    <a:pt x="22396" y="2858"/>
                  </a:lnTo>
                  <a:lnTo>
                    <a:pt x="22455" y="2775"/>
                  </a:lnTo>
                  <a:cubicBezTo>
                    <a:pt x="22455" y="2751"/>
                    <a:pt x="22455" y="2727"/>
                    <a:pt x="22467" y="2715"/>
                  </a:cubicBezTo>
                  <a:lnTo>
                    <a:pt x="22562" y="2668"/>
                  </a:lnTo>
                  <a:cubicBezTo>
                    <a:pt x="22562" y="2656"/>
                    <a:pt x="22574" y="2644"/>
                    <a:pt x="22574" y="2620"/>
                  </a:cubicBezTo>
                  <a:lnTo>
                    <a:pt x="22527" y="2596"/>
                  </a:lnTo>
                  <a:cubicBezTo>
                    <a:pt x="22527" y="2585"/>
                    <a:pt x="22515" y="2573"/>
                    <a:pt x="22515" y="2561"/>
                  </a:cubicBezTo>
                  <a:lnTo>
                    <a:pt x="22396" y="2573"/>
                  </a:lnTo>
                  <a:lnTo>
                    <a:pt x="22146" y="2573"/>
                  </a:lnTo>
                  <a:lnTo>
                    <a:pt x="21931" y="2561"/>
                  </a:lnTo>
                  <a:lnTo>
                    <a:pt x="21800" y="2537"/>
                  </a:lnTo>
                  <a:lnTo>
                    <a:pt x="21693" y="2525"/>
                  </a:lnTo>
                  <a:lnTo>
                    <a:pt x="21396" y="2573"/>
                  </a:lnTo>
                  <a:lnTo>
                    <a:pt x="21241" y="2573"/>
                  </a:lnTo>
                  <a:lnTo>
                    <a:pt x="21122" y="2537"/>
                  </a:lnTo>
                  <a:lnTo>
                    <a:pt x="20943" y="2549"/>
                  </a:lnTo>
                  <a:lnTo>
                    <a:pt x="20800" y="2585"/>
                  </a:lnTo>
                  <a:lnTo>
                    <a:pt x="20729" y="2573"/>
                  </a:lnTo>
                  <a:lnTo>
                    <a:pt x="20598" y="2573"/>
                  </a:lnTo>
                  <a:lnTo>
                    <a:pt x="20514" y="2585"/>
                  </a:lnTo>
                  <a:lnTo>
                    <a:pt x="20443" y="2668"/>
                  </a:lnTo>
                  <a:lnTo>
                    <a:pt x="20443" y="2727"/>
                  </a:lnTo>
                  <a:lnTo>
                    <a:pt x="20348" y="2787"/>
                  </a:lnTo>
                  <a:lnTo>
                    <a:pt x="20312" y="2787"/>
                  </a:lnTo>
                  <a:cubicBezTo>
                    <a:pt x="20312" y="2763"/>
                    <a:pt x="20312" y="2739"/>
                    <a:pt x="20324" y="2727"/>
                  </a:cubicBezTo>
                  <a:cubicBezTo>
                    <a:pt x="20324" y="2715"/>
                    <a:pt x="20324" y="2715"/>
                    <a:pt x="20324" y="2704"/>
                  </a:cubicBezTo>
                  <a:lnTo>
                    <a:pt x="20241" y="2704"/>
                  </a:lnTo>
                  <a:lnTo>
                    <a:pt x="19967" y="2787"/>
                  </a:lnTo>
                  <a:lnTo>
                    <a:pt x="19788" y="2835"/>
                  </a:lnTo>
                  <a:lnTo>
                    <a:pt x="19717" y="2882"/>
                  </a:lnTo>
                  <a:lnTo>
                    <a:pt x="19669" y="2930"/>
                  </a:lnTo>
                  <a:lnTo>
                    <a:pt x="19550" y="2930"/>
                  </a:lnTo>
                  <a:lnTo>
                    <a:pt x="19443" y="2942"/>
                  </a:lnTo>
                  <a:lnTo>
                    <a:pt x="19348" y="2989"/>
                  </a:lnTo>
                  <a:lnTo>
                    <a:pt x="19241" y="3013"/>
                  </a:lnTo>
                  <a:lnTo>
                    <a:pt x="19157" y="3061"/>
                  </a:lnTo>
                  <a:lnTo>
                    <a:pt x="19145" y="3120"/>
                  </a:lnTo>
                  <a:lnTo>
                    <a:pt x="19098" y="3180"/>
                  </a:lnTo>
                  <a:lnTo>
                    <a:pt x="19026" y="3180"/>
                  </a:lnTo>
                  <a:lnTo>
                    <a:pt x="18967" y="3132"/>
                  </a:lnTo>
                  <a:lnTo>
                    <a:pt x="18967" y="3061"/>
                  </a:lnTo>
                  <a:cubicBezTo>
                    <a:pt x="18967" y="3049"/>
                    <a:pt x="18943" y="3037"/>
                    <a:pt x="18943" y="3013"/>
                  </a:cubicBezTo>
                  <a:lnTo>
                    <a:pt x="18871" y="2977"/>
                  </a:lnTo>
                  <a:lnTo>
                    <a:pt x="18871" y="2918"/>
                  </a:lnTo>
                  <a:cubicBezTo>
                    <a:pt x="18883" y="2906"/>
                    <a:pt x="18907" y="2882"/>
                    <a:pt x="18931" y="2870"/>
                  </a:cubicBezTo>
                  <a:lnTo>
                    <a:pt x="19026" y="2846"/>
                  </a:lnTo>
                  <a:lnTo>
                    <a:pt x="19157" y="2799"/>
                  </a:lnTo>
                  <a:lnTo>
                    <a:pt x="19276" y="2787"/>
                  </a:lnTo>
                  <a:lnTo>
                    <a:pt x="19371" y="2763"/>
                  </a:lnTo>
                  <a:lnTo>
                    <a:pt x="19419" y="2715"/>
                  </a:lnTo>
                  <a:lnTo>
                    <a:pt x="19514" y="2680"/>
                  </a:lnTo>
                  <a:lnTo>
                    <a:pt x="19705" y="2656"/>
                  </a:lnTo>
                  <a:lnTo>
                    <a:pt x="19824" y="2620"/>
                  </a:lnTo>
                  <a:lnTo>
                    <a:pt x="19931" y="2573"/>
                  </a:lnTo>
                  <a:lnTo>
                    <a:pt x="20038" y="2561"/>
                  </a:lnTo>
                  <a:lnTo>
                    <a:pt x="20098" y="2561"/>
                  </a:lnTo>
                  <a:lnTo>
                    <a:pt x="20181" y="2513"/>
                  </a:lnTo>
                  <a:lnTo>
                    <a:pt x="20217" y="2465"/>
                  </a:lnTo>
                  <a:cubicBezTo>
                    <a:pt x="20205" y="2454"/>
                    <a:pt x="20193" y="2442"/>
                    <a:pt x="20181" y="2430"/>
                  </a:cubicBezTo>
                  <a:lnTo>
                    <a:pt x="20110" y="2406"/>
                  </a:lnTo>
                  <a:lnTo>
                    <a:pt x="19967" y="2418"/>
                  </a:lnTo>
                  <a:lnTo>
                    <a:pt x="19919" y="2418"/>
                  </a:lnTo>
                  <a:cubicBezTo>
                    <a:pt x="19919" y="2406"/>
                    <a:pt x="19919" y="2394"/>
                    <a:pt x="19931" y="2382"/>
                  </a:cubicBezTo>
                  <a:lnTo>
                    <a:pt x="20026" y="2370"/>
                  </a:lnTo>
                  <a:lnTo>
                    <a:pt x="20074" y="2382"/>
                  </a:lnTo>
                  <a:lnTo>
                    <a:pt x="20169" y="2382"/>
                  </a:lnTo>
                  <a:lnTo>
                    <a:pt x="20241" y="2394"/>
                  </a:lnTo>
                  <a:cubicBezTo>
                    <a:pt x="20253" y="2418"/>
                    <a:pt x="20264" y="2442"/>
                    <a:pt x="20276" y="2465"/>
                  </a:cubicBezTo>
                  <a:lnTo>
                    <a:pt x="20312" y="2465"/>
                  </a:lnTo>
                  <a:lnTo>
                    <a:pt x="20336" y="2442"/>
                  </a:lnTo>
                  <a:lnTo>
                    <a:pt x="20443" y="2394"/>
                  </a:lnTo>
                  <a:lnTo>
                    <a:pt x="20598" y="2394"/>
                  </a:lnTo>
                  <a:lnTo>
                    <a:pt x="20705" y="2370"/>
                  </a:lnTo>
                  <a:lnTo>
                    <a:pt x="20776" y="2311"/>
                  </a:lnTo>
                  <a:lnTo>
                    <a:pt x="20860" y="2299"/>
                  </a:lnTo>
                  <a:lnTo>
                    <a:pt x="20991" y="2311"/>
                  </a:lnTo>
                  <a:lnTo>
                    <a:pt x="21098" y="2311"/>
                  </a:lnTo>
                  <a:lnTo>
                    <a:pt x="21229" y="2287"/>
                  </a:lnTo>
                  <a:lnTo>
                    <a:pt x="21312" y="2287"/>
                  </a:lnTo>
                  <a:lnTo>
                    <a:pt x="21419" y="2299"/>
                  </a:lnTo>
                  <a:lnTo>
                    <a:pt x="21598" y="2287"/>
                  </a:lnTo>
                  <a:lnTo>
                    <a:pt x="21646" y="2311"/>
                  </a:lnTo>
                  <a:lnTo>
                    <a:pt x="21705" y="2299"/>
                  </a:lnTo>
                  <a:cubicBezTo>
                    <a:pt x="21765" y="2323"/>
                    <a:pt x="21812" y="2334"/>
                    <a:pt x="21872" y="2358"/>
                  </a:cubicBezTo>
                  <a:lnTo>
                    <a:pt x="21967" y="2370"/>
                  </a:lnTo>
                  <a:lnTo>
                    <a:pt x="22098" y="2346"/>
                  </a:lnTo>
                  <a:lnTo>
                    <a:pt x="22158" y="2311"/>
                  </a:lnTo>
                  <a:lnTo>
                    <a:pt x="22241" y="2311"/>
                  </a:lnTo>
                  <a:lnTo>
                    <a:pt x="22360" y="2323"/>
                  </a:lnTo>
                  <a:lnTo>
                    <a:pt x="22455" y="2323"/>
                  </a:lnTo>
                  <a:lnTo>
                    <a:pt x="22527" y="2346"/>
                  </a:lnTo>
                  <a:lnTo>
                    <a:pt x="22622" y="2346"/>
                  </a:lnTo>
                  <a:lnTo>
                    <a:pt x="22800" y="2287"/>
                  </a:lnTo>
                  <a:lnTo>
                    <a:pt x="22884" y="2239"/>
                  </a:lnTo>
                  <a:lnTo>
                    <a:pt x="23015" y="2227"/>
                  </a:lnTo>
                  <a:lnTo>
                    <a:pt x="23098" y="2263"/>
                  </a:lnTo>
                  <a:lnTo>
                    <a:pt x="23158" y="2263"/>
                  </a:lnTo>
                  <a:cubicBezTo>
                    <a:pt x="23193" y="2251"/>
                    <a:pt x="23229" y="2227"/>
                    <a:pt x="23265" y="2215"/>
                  </a:cubicBezTo>
                  <a:lnTo>
                    <a:pt x="23384" y="2227"/>
                  </a:lnTo>
                  <a:lnTo>
                    <a:pt x="23503" y="2215"/>
                  </a:lnTo>
                  <a:lnTo>
                    <a:pt x="23515" y="2192"/>
                  </a:lnTo>
                  <a:lnTo>
                    <a:pt x="23443" y="2168"/>
                  </a:lnTo>
                  <a:cubicBezTo>
                    <a:pt x="23443" y="2156"/>
                    <a:pt x="23443" y="2144"/>
                    <a:pt x="23443" y="2132"/>
                  </a:cubicBezTo>
                  <a:lnTo>
                    <a:pt x="23491" y="2120"/>
                  </a:lnTo>
                  <a:lnTo>
                    <a:pt x="23551" y="2144"/>
                  </a:lnTo>
                  <a:lnTo>
                    <a:pt x="23622" y="2180"/>
                  </a:lnTo>
                  <a:lnTo>
                    <a:pt x="23717" y="2180"/>
                  </a:lnTo>
                  <a:lnTo>
                    <a:pt x="23777" y="2168"/>
                  </a:lnTo>
                  <a:lnTo>
                    <a:pt x="23943" y="2144"/>
                  </a:lnTo>
                  <a:lnTo>
                    <a:pt x="24182" y="2073"/>
                  </a:lnTo>
                  <a:lnTo>
                    <a:pt x="24289" y="2025"/>
                  </a:lnTo>
                  <a:cubicBezTo>
                    <a:pt x="24301" y="2013"/>
                    <a:pt x="24313" y="2001"/>
                    <a:pt x="24324" y="1989"/>
                  </a:cubicBezTo>
                  <a:lnTo>
                    <a:pt x="24324" y="1953"/>
                  </a:lnTo>
                  <a:lnTo>
                    <a:pt x="24372" y="1942"/>
                  </a:lnTo>
                  <a:lnTo>
                    <a:pt x="24432" y="1942"/>
                  </a:lnTo>
                  <a:lnTo>
                    <a:pt x="24527" y="1930"/>
                  </a:lnTo>
                  <a:lnTo>
                    <a:pt x="24658" y="1858"/>
                  </a:lnTo>
                  <a:lnTo>
                    <a:pt x="24729" y="1834"/>
                  </a:lnTo>
                  <a:lnTo>
                    <a:pt x="24729" y="1775"/>
                  </a:lnTo>
                  <a:lnTo>
                    <a:pt x="24741" y="1727"/>
                  </a:lnTo>
                  <a:lnTo>
                    <a:pt x="24801" y="1703"/>
                  </a:lnTo>
                  <a:lnTo>
                    <a:pt x="24801" y="1632"/>
                  </a:lnTo>
                  <a:cubicBezTo>
                    <a:pt x="24789" y="1620"/>
                    <a:pt x="24777" y="1608"/>
                    <a:pt x="24777" y="1596"/>
                  </a:cubicBezTo>
                  <a:lnTo>
                    <a:pt x="24634" y="1537"/>
                  </a:lnTo>
                  <a:lnTo>
                    <a:pt x="24479" y="1513"/>
                  </a:lnTo>
                  <a:cubicBezTo>
                    <a:pt x="24432" y="1489"/>
                    <a:pt x="24384" y="1477"/>
                    <a:pt x="24336" y="1453"/>
                  </a:cubicBezTo>
                  <a:cubicBezTo>
                    <a:pt x="24336" y="1442"/>
                    <a:pt x="24324" y="1430"/>
                    <a:pt x="24324" y="1406"/>
                  </a:cubicBezTo>
                  <a:lnTo>
                    <a:pt x="24241" y="1370"/>
                  </a:lnTo>
                  <a:lnTo>
                    <a:pt x="24063" y="1370"/>
                  </a:lnTo>
                  <a:lnTo>
                    <a:pt x="23979" y="1322"/>
                  </a:lnTo>
                  <a:lnTo>
                    <a:pt x="23943" y="1275"/>
                  </a:lnTo>
                  <a:lnTo>
                    <a:pt x="23872" y="1263"/>
                  </a:lnTo>
                  <a:lnTo>
                    <a:pt x="23836" y="1287"/>
                  </a:lnTo>
                  <a:lnTo>
                    <a:pt x="23765" y="1299"/>
                  </a:lnTo>
                  <a:lnTo>
                    <a:pt x="23693" y="1287"/>
                  </a:lnTo>
                  <a:cubicBezTo>
                    <a:pt x="23682" y="1263"/>
                    <a:pt x="23682" y="1251"/>
                    <a:pt x="23670" y="1239"/>
                  </a:cubicBezTo>
                  <a:lnTo>
                    <a:pt x="23598" y="1215"/>
                  </a:lnTo>
                  <a:lnTo>
                    <a:pt x="23312" y="1227"/>
                  </a:lnTo>
                  <a:lnTo>
                    <a:pt x="23217" y="1251"/>
                  </a:lnTo>
                  <a:lnTo>
                    <a:pt x="23217" y="1299"/>
                  </a:lnTo>
                  <a:cubicBezTo>
                    <a:pt x="23205" y="1311"/>
                    <a:pt x="23205" y="1322"/>
                    <a:pt x="23217" y="1334"/>
                  </a:cubicBezTo>
                  <a:lnTo>
                    <a:pt x="23158" y="1299"/>
                  </a:lnTo>
                  <a:lnTo>
                    <a:pt x="23086" y="1299"/>
                  </a:lnTo>
                  <a:lnTo>
                    <a:pt x="22884" y="1370"/>
                  </a:lnTo>
                  <a:lnTo>
                    <a:pt x="22777" y="1394"/>
                  </a:lnTo>
                  <a:lnTo>
                    <a:pt x="22634" y="1358"/>
                  </a:lnTo>
                  <a:lnTo>
                    <a:pt x="22503" y="1358"/>
                  </a:lnTo>
                  <a:lnTo>
                    <a:pt x="22396" y="1346"/>
                  </a:lnTo>
                  <a:lnTo>
                    <a:pt x="22336" y="1299"/>
                  </a:lnTo>
                  <a:lnTo>
                    <a:pt x="22336" y="1251"/>
                  </a:lnTo>
                  <a:lnTo>
                    <a:pt x="22419" y="1251"/>
                  </a:lnTo>
                  <a:lnTo>
                    <a:pt x="22491" y="1287"/>
                  </a:lnTo>
                  <a:lnTo>
                    <a:pt x="22622" y="1311"/>
                  </a:lnTo>
                  <a:lnTo>
                    <a:pt x="22634" y="1287"/>
                  </a:lnTo>
                  <a:cubicBezTo>
                    <a:pt x="22634" y="1287"/>
                    <a:pt x="22622" y="1275"/>
                    <a:pt x="22622" y="1263"/>
                  </a:cubicBezTo>
                  <a:lnTo>
                    <a:pt x="22503" y="1203"/>
                  </a:lnTo>
                  <a:cubicBezTo>
                    <a:pt x="22503" y="1191"/>
                    <a:pt x="22503" y="1168"/>
                    <a:pt x="22491" y="1156"/>
                  </a:cubicBezTo>
                  <a:lnTo>
                    <a:pt x="22527" y="1132"/>
                  </a:lnTo>
                  <a:lnTo>
                    <a:pt x="22610" y="1168"/>
                  </a:lnTo>
                  <a:lnTo>
                    <a:pt x="22729" y="1203"/>
                  </a:lnTo>
                  <a:lnTo>
                    <a:pt x="22824" y="1215"/>
                  </a:lnTo>
                  <a:lnTo>
                    <a:pt x="23027" y="1168"/>
                  </a:lnTo>
                  <a:lnTo>
                    <a:pt x="23205" y="1061"/>
                  </a:lnTo>
                  <a:lnTo>
                    <a:pt x="23205" y="1013"/>
                  </a:lnTo>
                  <a:lnTo>
                    <a:pt x="23170" y="977"/>
                  </a:lnTo>
                  <a:lnTo>
                    <a:pt x="23110" y="953"/>
                  </a:lnTo>
                  <a:lnTo>
                    <a:pt x="23110" y="918"/>
                  </a:lnTo>
                  <a:lnTo>
                    <a:pt x="23170" y="870"/>
                  </a:lnTo>
                  <a:cubicBezTo>
                    <a:pt x="23170" y="870"/>
                    <a:pt x="23170" y="858"/>
                    <a:pt x="23170" y="846"/>
                  </a:cubicBezTo>
                  <a:lnTo>
                    <a:pt x="23051" y="810"/>
                  </a:lnTo>
                  <a:lnTo>
                    <a:pt x="22955" y="751"/>
                  </a:lnTo>
                  <a:lnTo>
                    <a:pt x="22896" y="739"/>
                  </a:lnTo>
                  <a:lnTo>
                    <a:pt x="22824" y="751"/>
                  </a:lnTo>
                  <a:lnTo>
                    <a:pt x="22729" y="822"/>
                  </a:lnTo>
                  <a:lnTo>
                    <a:pt x="22550" y="894"/>
                  </a:lnTo>
                  <a:lnTo>
                    <a:pt x="22336" y="894"/>
                  </a:lnTo>
                  <a:lnTo>
                    <a:pt x="22229" y="953"/>
                  </a:lnTo>
                  <a:lnTo>
                    <a:pt x="22158" y="965"/>
                  </a:lnTo>
                  <a:lnTo>
                    <a:pt x="22110" y="930"/>
                  </a:lnTo>
                  <a:lnTo>
                    <a:pt x="22050" y="906"/>
                  </a:lnTo>
                  <a:lnTo>
                    <a:pt x="21943" y="930"/>
                  </a:lnTo>
                  <a:lnTo>
                    <a:pt x="21872" y="953"/>
                  </a:lnTo>
                  <a:lnTo>
                    <a:pt x="21788" y="941"/>
                  </a:lnTo>
                  <a:lnTo>
                    <a:pt x="21693" y="906"/>
                  </a:lnTo>
                  <a:lnTo>
                    <a:pt x="21562" y="894"/>
                  </a:lnTo>
                  <a:lnTo>
                    <a:pt x="21455" y="870"/>
                  </a:lnTo>
                  <a:lnTo>
                    <a:pt x="21336" y="870"/>
                  </a:lnTo>
                  <a:lnTo>
                    <a:pt x="21193" y="834"/>
                  </a:lnTo>
                  <a:lnTo>
                    <a:pt x="21015" y="822"/>
                  </a:lnTo>
                  <a:lnTo>
                    <a:pt x="20765" y="858"/>
                  </a:lnTo>
                  <a:lnTo>
                    <a:pt x="20634" y="882"/>
                  </a:lnTo>
                  <a:lnTo>
                    <a:pt x="20443" y="941"/>
                  </a:lnTo>
                  <a:lnTo>
                    <a:pt x="20276" y="965"/>
                  </a:lnTo>
                  <a:lnTo>
                    <a:pt x="20122" y="1001"/>
                  </a:lnTo>
                  <a:lnTo>
                    <a:pt x="20003" y="1001"/>
                  </a:lnTo>
                  <a:lnTo>
                    <a:pt x="19860" y="1025"/>
                  </a:lnTo>
                  <a:lnTo>
                    <a:pt x="19812" y="1049"/>
                  </a:lnTo>
                  <a:lnTo>
                    <a:pt x="19872" y="1144"/>
                  </a:lnTo>
                  <a:lnTo>
                    <a:pt x="19872" y="1191"/>
                  </a:lnTo>
                  <a:lnTo>
                    <a:pt x="19812" y="1203"/>
                  </a:lnTo>
                  <a:lnTo>
                    <a:pt x="19752" y="1180"/>
                  </a:lnTo>
                  <a:lnTo>
                    <a:pt x="19669" y="1084"/>
                  </a:lnTo>
                  <a:lnTo>
                    <a:pt x="19622" y="1037"/>
                  </a:lnTo>
                  <a:lnTo>
                    <a:pt x="19574" y="1025"/>
                  </a:lnTo>
                  <a:lnTo>
                    <a:pt x="19479" y="1061"/>
                  </a:lnTo>
                  <a:lnTo>
                    <a:pt x="19360" y="1072"/>
                  </a:lnTo>
                  <a:lnTo>
                    <a:pt x="19193" y="1096"/>
                  </a:lnTo>
                  <a:lnTo>
                    <a:pt x="19098" y="1096"/>
                  </a:lnTo>
                  <a:cubicBezTo>
                    <a:pt x="19098" y="1096"/>
                    <a:pt x="18967" y="1144"/>
                    <a:pt x="18967" y="1144"/>
                  </a:cubicBezTo>
                  <a:cubicBezTo>
                    <a:pt x="18955" y="1156"/>
                    <a:pt x="18871" y="1227"/>
                    <a:pt x="18871" y="1227"/>
                  </a:cubicBezTo>
                  <a:cubicBezTo>
                    <a:pt x="18860" y="1275"/>
                    <a:pt x="18848" y="1311"/>
                    <a:pt x="18836" y="1346"/>
                  </a:cubicBezTo>
                  <a:lnTo>
                    <a:pt x="18776" y="1406"/>
                  </a:lnTo>
                  <a:lnTo>
                    <a:pt x="18740" y="1406"/>
                  </a:lnTo>
                  <a:cubicBezTo>
                    <a:pt x="18729" y="1394"/>
                    <a:pt x="18729" y="1382"/>
                    <a:pt x="18717" y="1382"/>
                  </a:cubicBezTo>
                  <a:lnTo>
                    <a:pt x="18764" y="1311"/>
                  </a:lnTo>
                  <a:lnTo>
                    <a:pt x="18788" y="1251"/>
                  </a:lnTo>
                  <a:lnTo>
                    <a:pt x="18764" y="1227"/>
                  </a:lnTo>
                  <a:lnTo>
                    <a:pt x="18681" y="1239"/>
                  </a:lnTo>
                  <a:cubicBezTo>
                    <a:pt x="18633" y="1239"/>
                    <a:pt x="18586" y="1251"/>
                    <a:pt x="18538" y="1263"/>
                  </a:cubicBezTo>
                  <a:lnTo>
                    <a:pt x="18467" y="1299"/>
                  </a:lnTo>
                  <a:lnTo>
                    <a:pt x="18467" y="1334"/>
                  </a:lnTo>
                  <a:lnTo>
                    <a:pt x="18443" y="1382"/>
                  </a:lnTo>
                  <a:lnTo>
                    <a:pt x="18443" y="1453"/>
                  </a:lnTo>
                  <a:lnTo>
                    <a:pt x="18348" y="1489"/>
                  </a:lnTo>
                  <a:lnTo>
                    <a:pt x="18300" y="1465"/>
                  </a:lnTo>
                  <a:cubicBezTo>
                    <a:pt x="18300" y="1453"/>
                    <a:pt x="18300" y="1430"/>
                    <a:pt x="18300" y="1418"/>
                  </a:cubicBezTo>
                  <a:lnTo>
                    <a:pt x="18359" y="1346"/>
                  </a:lnTo>
                  <a:lnTo>
                    <a:pt x="18336" y="1251"/>
                  </a:lnTo>
                  <a:lnTo>
                    <a:pt x="18359" y="1180"/>
                  </a:lnTo>
                  <a:lnTo>
                    <a:pt x="18598" y="1072"/>
                  </a:lnTo>
                  <a:lnTo>
                    <a:pt x="18764" y="1001"/>
                  </a:lnTo>
                  <a:lnTo>
                    <a:pt x="18943" y="989"/>
                  </a:lnTo>
                  <a:lnTo>
                    <a:pt x="19086" y="1001"/>
                  </a:lnTo>
                  <a:lnTo>
                    <a:pt x="19229" y="989"/>
                  </a:lnTo>
                  <a:lnTo>
                    <a:pt x="19264" y="953"/>
                  </a:lnTo>
                  <a:lnTo>
                    <a:pt x="19407" y="941"/>
                  </a:lnTo>
                  <a:lnTo>
                    <a:pt x="19514" y="930"/>
                  </a:lnTo>
                  <a:lnTo>
                    <a:pt x="19586" y="930"/>
                  </a:lnTo>
                  <a:cubicBezTo>
                    <a:pt x="19610" y="918"/>
                    <a:pt x="19645" y="894"/>
                    <a:pt x="19681" y="882"/>
                  </a:cubicBezTo>
                  <a:lnTo>
                    <a:pt x="19705" y="834"/>
                  </a:lnTo>
                  <a:lnTo>
                    <a:pt x="19622" y="834"/>
                  </a:lnTo>
                  <a:lnTo>
                    <a:pt x="19538" y="775"/>
                  </a:lnTo>
                  <a:cubicBezTo>
                    <a:pt x="19538" y="751"/>
                    <a:pt x="19526" y="727"/>
                    <a:pt x="19526" y="703"/>
                  </a:cubicBezTo>
                  <a:lnTo>
                    <a:pt x="19633" y="632"/>
                  </a:lnTo>
                  <a:lnTo>
                    <a:pt x="19741" y="608"/>
                  </a:lnTo>
                  <a:lnTo>
                    <a:pt x="19836" y="608"/>
                  </a:lnTo>
                  <a:lnTo>
                    <a:pt x="19883" y="632"/>
                  </a:lnTo>
                  <a:cubicBezTo>
                    <a:pt x="19872" y="656"/>
                    <a:pt x="19872" y="668"/>
                    <a:pt x="19860" y="680"/>
                  </a:cubicBezTo>
                  <a:lnTo>
                    <a:pt x="19788" y="691"/>
                  </a:lnTo>
                  <a:lnTo>
                    <a:pt x="19729" y="727"/>
                  </a:lnTo>
                  <a:cubicBezTo>
                    <a:pt x="19729" y="751"/>
                    <a:pt x="19741" y="775"/>
                    <a:pt x="19741" y="799"/>
                  </a:cubicBezTo>
                  <a:cubicBezTo>
                    <a:pt x="19752" y="834"/>
                    <a:pt x="19800" y="834"/>
                    <a:pt x="19824" y="858"/>
                  </a:cubicBezTo>
                  <a:lnTo>
                    <a:pt x="20014" y="858"/>
                  </a:lnTo>
                  <a:lnTo>
                    <a:pt x="20169" y="799"/>
                  </a:lnTo>
                  <a:lnTo>
                    <a:pt x="20276" y="787"/>
                  </a:lnTo>
                  <a:lnTo>
                    <a:pt x="20395" y="799"/>
                  </a:lnTo>
                  <a:lnTo>
                    <a:pt x="20479" y="775"/>
                  </a:lnTo>
                  <a:lnTo>
                    <a:pt x="20681" y="703"/>
                  </a:lnTo>
                  <a:lnTo>
                    <a:pt x="20836" y="691"/>
                  </a:lnTo>
                  <a:lnTo>
                    <a:pt x="20884" y="715"/>
                  </a:lnTo>
                  <a:lnTo>
                    <a:pt x="20967" y="715"/>
                  </a:lnTo>
                  <a:lnTo>
                    <a:pt x="21026" y="680"/>
                  </a:lnTo>
                  <a:lnTo>
                    <a:pt x="21169" y="668"/>
                  </a:lnTo>
                  <a:lnTo>
                    <a:pt x="21288" y="691"/>
                  </a:lnTo>
                  <a:lnTo>
                    <a:pt x="21372" y="680"/>
                  </a:lnTo>
                  <a:lnTo>
                    <a:pt x="21503" y="691"/>
                  </a:lnTo>
                  <a:lnTo>
                    <a:pt x="21765" y="751"/>
                  </a:lnTo>
                  <a:lnTo>
                    <a:pt x="21919" y="751"/>
                  </a:lnTo>
                  <a:lnTo>
                    <a:pt x="22050" y="715"/>
                  </a:lnTo>
                  <a:lnTo>
                    <a:pt x="22205" y="715"/>
                  </a:lnTo>
                  <a:lnTo>
                    <a:pt x="22277" y="656"/>
                  </a:lnTo>
                  <a:lnTo>
                    <a:pt x="22372" y="620"/>
                  </a:lnTo>
                  <a:lnTo>
                    <a:pt x="22598" y="620"/>
                  </a:lnTo>
                  <a:lnTo>
                    <a:pt x="22670" y="549"/>
                  </a:lnTo>
                  <a:lnTo>
                    <a:pt x="22670" y="501"/>
                  </a:lnTo>
                  <a:lnTo>
                    <a:pt x="22467" y="441"/>
                  </a:lnTo>
                  <a:cubicBezTo>
                    <a:pt x="22431" y="441"/>
                    <a:pt x="22396" y="429"/>
                    <a:pt x="22360" y="418"/>
                  </a:cubicBezTo>
                  <a:lnTo>
                    <a:pt x="22300" y="346"/>
                  </a:lnTo>
                  <a:lnTo>
                    <a:pt x="22146" y="299"/>
                  </a:lnTo>
                  <a:lnTo>
                    <a:pt x="21931" y="275"/>
                  </a:lnTo>
                  <a:lnTo>
                    <a:pt x="21824" y="227"/>
                  </a:lnTo>
                  <a:lnTo>
                    <a:pt x="21705" y="215"/>
                  </a:lnTo>
                  <a:lnTo>
                    <a:pt x="21574" y="251"/>
                  </a:lnTo>
                  <a:cubicBezTo>
                    <a:pt x="21562" y="239"/>
                    <a:pt x="21538" y="227"/>
                    <a:pt x="21527" y="215"/>
                  </a:cubicBezTo>
                  <a:lnTo>
                    <a:pt x="21467" y="191"/>
                  </a:lnTo>
                  <a:lnTo>
                    <a:pt x="21324" y="215"/>
                  </a:lnTo>
                  <a:lnTo>
                    <a:pt x="21241" y="191"/>
                  </a:lnTo>
                  <a:lnTo>
                    <a:pt x="20979" y="203"/>
                  </a:lnTo>
                  <a:lnTo>
                    <a:pt x="20824" y="132"/>
                  </a:lnTo>
                  <a:lnTo>
                    <a:pt x="20741" y="132"/>
                  </a:lnTo>
                  <a:lnTo>
                    <a:pt x="20514" y="72"/>
                  </a:lnTo>
                  <a:lnTo>
                    <a:pt x="20455" y="84"/>
                  </a:lnTo>
                  <a:cubicBezTo>
                    <a:pt x="20455" y="84"/>
                    <a:pt x="20455" y="96"/>
                    <a:pt x="20455" y="108"/>
                  </a:cubicBezTo>
                  <a:lnTo>
                    <a:pt x="20372" y="132"/>
                  </a:lnTo>
                  <a:lnTo>
                    <a:pt x="20181" y="72"/>
                  </a:lnTo>
                  <a:cubicBezTo>
                    <a:pt x="20169" y="60"/>
                    <a:pt x="20157" y="37"/>
                    <a:pt x="20145" y="25"/>
                  </a:cubicBezTo>
                  <a:lnTo>
                    <a:pt x="20062" y="1"/>
                  </a:lnTo>
                  <a:lnTo>
                    <a:pt x="19979" y="25"/>
                  </a:lnTo>
                  <a:lnTo>
                    <a:pt x="19895" y="37"/>
                  </a:lnTo>
                  <a:lnTo>
                    <a:pt x="19824" y="13"/>
                  </a:lnTo>
                  <a:lnTo>
                    <a:pt x="19586" y="25"/>
                  </a:lnTo>
                  <a:lnTo>
                    <a:pt x="194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30"/>
            <p:cNvSpPr/>
            <p:nvPr/>
          </p:nvSpPr>
          <p:spPr>
            <a:xfrm>
              <a:off x="3237300" y="2539725"/>
              <a:ext cx="7175" cy="2100"/>
            </a:xfrm>
            <a:custGeom>
              <a:avLst/>
              <a:gdLst/>
              <a:ahLst/>
              <a:cxnLst/>
              <a:rect l="l" t="t" r="r" b="b"/>
              <a:pathLst>
                <a:path w="287" h="84" extrusionOk="0">
                  <a:moveTo>
                    <a:pt x="48" y="1"/>
                  </a:moveTo>
                  <a:lnTo>
                    <a:pt x="0" y="24"/>
                  </a:lnTo>
                  <a:lnTo>
                    <a:pt x="36" y="60"/>
                  </a:lnTo>
                  <a:lnTo>
                    <a:pt x="108" y="60"/>
                  </a:lnTo>
                  <a:lnTo>
                    <a:pt x="155" y="84"/>
                  </a:lnTo>
                  <a:lnTo>
                    <a:pt x="274" y="60"/>
                  </a:lnTo>
                  <a:cubicBezTo>
                    <a:pt x="286" y="48"/>
                    <a:pt x="286" y="48"/>
                    <a:pt x="286" y="36"/>
                  </a:cubicBezTo>
                  <a:lnTo>
                    <a:pt x="227" y="13"/>
                  </a:lnTo>
                  <a:lnTo>
                    <a:pt x="119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30"/>
            <p:cNvSpPr/>
            <p:nvPr/>
          </p:nvSpPr>
          <p:spPr>
            <a:xfrm>
              <a:off x="3264075" y="2498650"/>
              <a:ext cx="5100" cy="7475"/>
            </a:xfrm>
            <a:custGeom>
              <a:avLst/>
              <a:gdLst/>
              <a:ahLst/>
              <a:cxnLst/>
              <a:rect l="l" t="t" r="r" b="b"/>
              <a:pathLst>
                <a:path w="204" h="299" extrusionOk="0">
                  <a:moveTo>
                    <a:pt x="13" y="1"/>
                  </a:moveTo>
                  <a:lnTo>
                    <a:pt x="1" y="36"/>
                  </a:lnTo>
                  <a:cubicBezTo>
                    <a:pt x="13" y="60"/>
                    <a:pt x="13" y="72"/>
                    <a:pt x="25" y="96"/>
                  </a:cubicBezTo>
                  <a:lnTo>
                    <a:pt x="84" y="143"/>
                  </a:lnTo>
                  <a:lnTo>
                    <a:pt x="84" y="239"/>
                  </a:lnTo>
                  <a:cubicBezTo>
                    <a:pt x="84" y="274"/>
                    <a:pt x="120" y="274"/>
                    <a:pt x="144" y="298"/>
                  </a:cubicBezTo>
                  <a:lnTo>
                    <a:pt x="203" y="298"/>
                  </a:lnTo>
                  <a:cubicBezTo>
                    <a:pt x="191" y="274"/>
                    <a:pt x="180" y="239"/>
                    <a:pt x="180" y="215"/>
                  </a:cubicBezTo>
                  <a:lnTo>
                    <a:pt x="180" y="132"/>
                  </a:lnTo>
                  <a:lnTo>
                    <a:pt x="120" y="96"/>
                  </a:lnTo>
                  <a:cubicBezTo>
                    <a:pt x="108" y="72"/>
                    <a:pt x="84" y="60"/>
                    <a:pt x="72" y="36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30"/>
            <p:cNvSpPr/>
            <p:nvPr/>
          </p:nvSpPr>
          <p:spPr>
            <a:xfrm>
              <a:off x="3250100" y="2535275"/>
              <a:ext cx="1200" cy="2100"/>
            </a:xfrm>
            <a:custGeom>
              <a:avLst/>
              <a:gdLst/>
              <a:ahLst/>
              <a:cxnLst/>
              <a:rect l="l" t="t" r="r" b="b"/>
              <a:pathLst>
                <a:path w="48" h="84" extrusionOk="0">
                  <a:moveTo>
                    <a:pt x="36" y="0"/>
                  </a:moveTo>
                  <a:lnTo>
                    <a:pt x="0" y="24"/>
                  </a:lnTo>
                  <a:lnTo>
                    <a:pt x="12" y="83"/>
                  </a:lnTo>
                  <a:lnTo>
                    <a:pt x="48" y="48"/>
                  </a:lnTo>
                  <a:cubicBezTo>
                    <a:pt x="48" y="24"/>
                    <a:pt x="36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30"/>
            <p:cNvSpPr/>
            <p:nvPr/>
          </p:nvSpPr>
          <p:spPr>
            <a:xfrm>
              <a:off x="3247125" y="2524850"/>
              <a:ext cx="7450" cy="3300"/>
            </a:xfrm>
            <a:custGeom>
              <a:avLst/>
              <a:gdLst/>
              <a:ahLst/>
              <a:cxnLst/>
              <a:rect l="l" t="t" r="r" b="b"/>
              <a:pathLst>
                <a:path w="298" h="132" extrusionOk="0">
                  <a:moveTo>
                    <a:pt x="0" y="0"/>
                  </a:moveTo>
                  <a:cubicBezTo>
                    <a:pt x="0" y="12"/>
                    <a:pt x="0" y="24"/>
                    <a:pt x="0" y="24"/>
                  </a:cubicBezTo>
                  <a:lnTo>
                    <a:pt x="107" y="84"/>
                  </a:lnTo>
                  <a:lnTo>
                    <a:pt x="238" y="107"/>
                  </a:lnTo>
                  <a:lnTo>
                    <a:pt x="262" y="131"/>
                  </a:lnTo>
                  <a:cubicBezTo>
                    <a:pt x="274" y="119"/>
                    <a:pt x="286" y="119"/>
                    <a:pt x="298" y="107"/>
                  </a:cubicBezTo>
                  <a:lnTo>
                    <a:pt x="250" y="60"/>
                  </a:lnTo>
                  <a:lnTo>
                    <a:pt x="107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30"/>
            <p:cNvSpPr/>
            <p:nvPr/>
          </p:nvSpPr>
          <p:spPr>
            <a:xfrm>
              <a:off x="3278075" y="2491500"/>
              <a:ext cx="2400" cy="1525"/>
            </a:xfrm>
            <a:custGeom>
              <a:avLst/>
              <a:gdLst/>
              <a:ahLst/>
              <a:cxnLst/>
              <a:rect l="l" t="t" r="r" b="b"/>
              <a:pathLst>
                <a:path w="96" h="61" extrusionOk="0">
                  <a:moveTo>
                    <a:pt x="48" y="1"/>
                  </a:moveTo>
                  <a:lnTo>
                    <a:pt x="1" y="13"/>
                  </a:lnTo>
                  <a:lnTo>
                    <a:pt x="24" y="48"/>
                  </a:lnTo>
                  <a:lnTo>
                    <a:pt x="84" y="60"/>
                  </a:lnTo>
                  <a:lnTo>
                    <a:pt x="96" y="25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30"/>
            <p:cNvSpPr/>
            <p:nvPr/>
          </p:nvSpPr>
          <p:spPr>
            <a:xfrm>
              <a:off x="3238200" y="2550450"/>
              <a:ext cx="900" cy="625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0"/>
                  </a:moveTo>
                  <a:lnTo>
                    <a:pt x="24" y="24"/>
                  </a:lnTo>
                  <a:cubicBezTo>
                    <a:pt x="24" y="12"/>
                    <a:pt x="24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30"/>
            <p:cNvSpPr/>
            <p:nvPr/>
          </p:nvSpPr>
          <p:spPr>
            <a:xfrm>
              <a:off x="3240275" y="2543600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24" y="0"/>
                  </a:moveTo>
                  <a:lnTo>
                    <a:pt x="0" y="24"/>
                  </a:lnTo>
                  <a:lnTo>
                    <a:pt x="24" y="48"/>
                  </a:lnTo>
                  <a:lnTo>
                    <a:pt x="48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30"/>
            <p:cNvSpPr/>
            <p:nvPr/>
          </p:nvSpPr>
          <p:spPr>
            <a:xfrm>
              <a:off x="3154550" y="2580800"/>
              <a:ext cx="4775" cy="2400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48" y="1"/>
                  </a:moveTo>
                  <a:lnTo>
                    <a:pt x="0" y="24"/>
                  </a:lnTo>
                  <a:lnTo>
                    <a:pt x="24" y="60"/>
                  </a:lnTo>
                  <a:lnTo>
                    <a:pt x="72" y="48"/>
                  </a:lnTo>
                  <a:lnTo>
                    <a:pt x="108" y="96"/>
                  </a:lnTo>
                  <a:lnTo>
                    <a:pt x="191" y="48"/>
                  </a:lnTo>
                  <a:cubicBezTo>
                    <a:pt x="167" y="36"/>
                    <a:pt x="155" y="24"/>
                    <a:pt x="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30"/>
            <p:cNvSpPr/>
            <p:nvPr/>
          </p:nvSpPr>
          <p:spPr>
            <a:xfrm>
              <a:off x="3105150" y="2502225"/>
              <a:ext cx="3575" cy="1500"/>
            </a:xfrm>
            <a:custGeom>
              <a:avLst/>
              <a:gdLst/>
              <a:ahLst/>
              <a:cxnLst/>
              <a:rect l="l" t="t" r="r" b="b"/>
              <a:pathLst>
                <a:path w="143" h="60" extrusionOk="0">
                  <a:moveTo>
                    <a:pt x="83" y="0"/>
                  </a:moveTo>
                  <a:lnTo>
                    <a:pt x="48" y="12"/>
                  </a:lnTo>
                  <a:lnTo>
                    <a:pt x="0" y="60"/>
                  </a:lnTo>
                  <a:lnTo>
                    <a:pt x="48" y="60"/>
                  </a:lnTo>
                  <a:lnTo>
                    <a:pt x="143" y="2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30"/>
            <p:cNvSpPr/>
            <p:nvPr/>
          </p:nvSpPr>
          <p:spPr>
            <a:xfrm>
              <a:off x="3104250" y="2499550"/>
              <a:ext cx="3600" cy="1500"/>
            </a:xfrm>
            <a:custGeom>
              <a:avLst/>
              <a:gdLst/>
              <a:ahLst/>
              <a:cxnLst/>
              <a:rect l="l" t="t" r="r" b="b"/>
              <a:pathLst>
                <a:path w="144" h="60" extrusionOk="0">
                  <a:moveTo>
                    <a:pt x="72" y="0"/>
                  </a:moveTo>
                  <a:lnTo>
                    <a:pt x="0" y="24"/>
                  </a:lnTo>
                  <a:lnTo>
                    <a:pt x="48" y="60"/>
                  </a:lnTo>
                  <a:lnTo>
                    <a:pt x="143" y="60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30"/>
            <p:cNvSpPr/>
            <p:nvPr/>
          </p:nvSpPr>
          <p:spPr>
            <a:xfrm>
              <a:off x="3171225" y="2577225"/>
              <a:ext cx="2700" cy="1825"/>
            </a:xfrm>
            <a:custGeom>
              <a:avLst/>
              <a:gdLst/>
              <a:ahLst/>
              <a:cxnLst/>
              <a:rect l="l" t="t" r="r" b="b"/>
              <a:pathLst>
                <a:path w="108" h="73" extrusionOk="0">
                  <a:moveTo>
                    <a:pt x="48" y="1"/>
                  </a:moveTo>
                  <a:lnTo>
                    <a:pt x="0" y="25"/>
                  </a:lnTo>
                  <a:lnTo>
                    <a:pt x="24" y="72"/>
                  </a:lnTo>
                  <a:lnTo>
                    <a:pt x="107" y="60"/>
                  </a:lnTo>
                  <a:lnTo>
                    <a:pt x="107" y="13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30"/>
            <p:cNvSpPr/>
            <p:nvPr/>
          </p:nvSpPr>
          <p:spPr>
            <a:xfrm>
              <a:off x="3207825" y="2590625"/>
              <a:ext cx="5375" cy="2700"/>
            </a:xfrm>
            <a:custGeom>
              <a:avLst/>
              <a:gdLst/>
              <a:ahLst/>
              <a:cxnLst/>
              <a:rect l="l" t="t" r="r" b="b"/>
              <a:pathLst>
                <a:path w="215" h="108" extrusionOk="0">
                  <a:moveTo>
                    <a:pt x="167" y="1"/>
                  </a:moveTo>
                  <a:lnTo>
                    <a:pt x="84" y="12"/>
                  </a:lnTo>
                  <a:lnTo>
                    <a:pt x="1" y="108"/>
                  </a:lnTo>
                  <a:lnTo>
                    <a:pt x="48" y="108"/>
                  </a:lnTo>
                  <a:lnTo>
                    <a:pt x="96" y="72"/>
                  </a:lnTo>
                  <a:lnTo>
                    <a:pt x="179" y="60"/>
                  </a:lnTo>
                  <a:lnTo>
                    <a:pt x="215" y="1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30"/>
            <p:cNvSpPr/>
            <p:nvPr/>
          </p:nvSpPr>
          <p:spPr>
            <a:xfrm>
              <a:off x="3225400" y="2571875"/>
              <a:ext cx="3575" cy="1525"/>
            </a:xfrm>
            <a:custGeom>
              <a:avLst/>
              <a:gdLst/>
              <a:ahLst/>
              <a:cxnLst/>
              <a:rect l="l" t="t" r="r" b="b"/>
              <a:pathLst>
                <a:path w="143" h="61" extrusionOk="0">
                  <a:moveTo>
                    <a:pt x="107" y="0"/>
                  </a:moveTo>
                  <a:lnTo>
                    <a:pt x="60" y="12"/>
                  </a:lnTo>
                  <a:lnTo>
                    <a:pt x="0" y="36"/>
                  </a:lnTo>
                  <a:lnTo>
                    <a:pt x="95" y="60"/>
                  </a:lnTo>
                  <a:lnTo>
                    <a:pt x="143" y="36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30"/>
            <p:cNvSpPr/>
            <p:nvPr/>
          </p:nvSpPr>
          <p:spPr>
            <a:xfrm>
              <a:off x="3177175" y="2576050"/>
              <a:ext cx="4175" cy="1800"/>
            </a:xfrm>
            <a:custGeom>
              <a:avLst/>
              <a:gdLst/>
              <a:ahLst/>
              <a:cxnLst/>
              <a:rect l="l" t="t" r="r" b="b"/>
              <a:pathLst>
                <a:path w="167" h="72" extrusionOk="0">
                  <a:moveTo>
                    <a:pt x="155" y="0"/>
                  </a:moveTo>
                  <a:lnTo>
                    <a:pt x="60" y="12"/>
                  </a:lnTo>
                  <a:lnTo>
                    <a:pt x="0" y="60"/>
                  </a:lnTo>
                  <a:lnTo>
                    <a:pt x="24" y="72"/>
                  </a:lnTo>
                  <a:lnTo>
                    <a:pt x="107" y="60"/>
                  </a:lnTo>
                  <a:lnTo>
                    <a:pt x="167" y="24"/>
                  </a:lnTo>
                  <a:cubicBezTo>
                    <a:pt x="167" y="12"/>
                    <a:pt x="155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30"/>
            <p:cNvSpPr/>
            <p:nvPr/>
          </p:nvSpPr>
          <p:spPr>
            <a:xfrm>
              <a:off x="3209325" y="2586450"/>
              <a:ext cx="7450" cy="2125"/>
            </a:xfrm>
            <a:custGeom>
              <a:avLst/>
              <a:gdLst/>
              <a:ahLst/>
              <a:cxnLst/>
              <a:rect l="l" t="t" r="r" b="b"/>
              <a:pathLst>
                <a:path w="298" h="85" extrusionOk="0">
                  <a:moveTo>
                    <a:pt x="0" y="1"/>
                  </a:moveTo>
                  <a:lnTo>
                    <a:pt x="0" y="25"/>
                  </a:lnTo>
                  <a:lnTo>
                    <a:pt x="143" y="84"/>
                  </a:lnTo>
                  <a:lnTo>
                    <a:pt x="215" y="84"/>
                  </a:lnTo>
                  <a:lnTo>
                    <a:pt x="298" y="49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30"/>
            <p:cNvSpPr/>
            <p:nvPr/>
          </p:nvSpPr>
          <p:spPr>
            <a:xfrm>
              <a:off x="3189975" y="2585275"/>
              <a:ext cx="3300" cy="3600"/>
            </a:xfrm>
            <a:custGeom>
              <a:avLst/>
              <a:gdLst/>
              <a:ahLst/>
              <a:cxnLst/>
              <a:rect l="l" t="t" r="r" b="b"/>
              <a:pathLst>
                <a:path w="132" h="144" extrusionOk="0">
                  <a:moveTo>
                    <a:pt x="60" y="0"/>
                  </a:moveTo>
                  <a:lnTo>
                    <a:pt x="48" y="36"/>
                  </a:lnTo>
                  <a:lnTo>
                    <a:pt x="0" y="72"/>
                  </a:lnTo>
                  <a:cubicBezTo>
                    <a:pt x="12" y="96"/>
                    <a:pt x="12" y="119"/>
                    <a:pt x="24" y="143"/>
                  </a:cubicBezTo>
                  <a:lnTo>
                    <a:pt x="72" y="143"/>
                  </a:lnTo>
                  <a:lnTo>
                    <a:pt x="72" y="119"/>
                  </a:lnTo>
                  <a:lnTo>
                    <a:pt x="131" y="48"/>
                  </a:lnTo>
                  <a:cubicBezTo>
                    <a:pt x="131" y="36"/>
                    <a:pt x="131" y="24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30"/>
            <p:cNvSpPr/>
            <p:nvPr/>
          </p:nvSpPr>
          <p:spPr>
            <a:xfrm>
              <a:off x="3143525" y="2395375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1" y="0"/>
                  </a:moveTo>
                  <a:lnTo>
                    <a:pt x="37" y="48"/>
                  </a:lnTo>
                  <a:lnTo>
                    <a:pt x="96" y="83"/>
                  </a:lnTo>
                  <a:lnTo>
                    <a:pt x="120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30"/>
            <p:cNvSpPr/>
            <p:nvPr/>
          </p:nvSpPr>
          <p:spPr>
            <a:xfrm>
              <a:off x="3542400" y="2240575"/>
              <a:ext cx="6575" cy="2725"/>
            </a:xfrm>
            <a:custGeom>
              <a:avLst/>
              <a:gdLst/>
              <a:ahLst/>
              <a:cxnLst/>
              <a:rect l="l" t="t" r="r" b="b"/>
              <a:pathLst>
                <a:path w="263" h="109" extrusionOk="0">
                  <a:moveTo>
                    <a:pt x="84" y="1"/>
                  </a:moveTo>
                  <a:lnTo>
                    <a:pt x="36" y="37"/>
                  </a:lnTo>
                  <a:lnTo>
                    <a:pt x="0" y="96"/>
                  </a:lnTo>
                  <a:lnTo>
                    <a:pt x="60" y="108"/>
                  </a:lnTo>
                  <a:lnTo>
                    <a:pt x="191" y="96"/>
                  </a:lnTo>
                  <a:lnTo>
                    <a:pt x="262" y="48"/>
                  </a:lnTo>
                  <a:cubicBezTo>
                    <a:pt x="238" y="37"/>
                    <a:pt x="215" y="13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30"/>
            <p:cNvSpPr/>
            <p:nvPr/>
          </p:nvSpPr>
          <p:spPr>
            <a:xfrm>
              <a:off x="3529300" y="2319750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119" y="1"/>
                  </a:moveTo>
                  <a:lnTo>
                    <a:pt x="36" y="25"/>
                  </a:lnTo>
                  <a:lnTo>
                    <a:pt x="0" y="60"/>
                  </a:lnTo>
                  <a:lnTo>
                    <a:pt x="60" y="72"/>
                  </a:lnTo>
                  <a:lnTo>
                    <a:pt x="131" y="49"/>
                  </a:lnTo>
                  <a:cubicBezTo>
                    <a:pt x="131" y="25"/>
                    <a:pt x="131" y="13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30"/>
            <p:cNvSpPr/>
            <p:nvPr/>
          </p:nvSpPr>
          <p:spPr>
            <a:xfrm>
              <a:off x="3545075" y="2276300"/>
              <a:ext cx="6875" cy="6575"/>
            </a:xfrm>
            <a:custGeom>
              <a:avLst/>
              <a:gdLst/>
              <a:ahLst/>
              <a:cxnLst/>
              <a:rect l="l" t="t" r="r" b="b"/>
              <a:pathLst>
                <a:path w="275" h="263" extrusionOk="0">
                  <a:moveTo>
                    <a:pt x="48" y="1"/>
                  </a:moveTo>
                  <a:lnTo>
                    <a:pt x="0" y="60"/>
                  </a:lnTo>
                  <a:lnTo>
                    <a:pt x="0" y="167"/>
                  </a:lnTo>
                  <a:lnTo>
                    <a:pt x="48" y="227"/>
                  </a:lnTo>
                  <a:lnTo>
                    <a:pt x="155" y="263"/>
                  </a:lnTo>
                  <a:lnTo>
                    <a:pt x="215" y="239"/>
                  </a:lnTo>
                  <a:lnTo>
                    <a:pt x="215" y="167"/>
                  </a:lnTo>
                  <a:lnTo>
                    <a:pt x="274" y="120"/>
                  </a:lnTo>
                  <a:lnTo>
                    <a:pt x="250" y="48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30"/>
            <p:cNvSpPr/>
            <p:nvPr/>
          </p:nvSpPr>
          <p:spPr>
            <a:xfrm>
              <a:off x="3527500" y="2289100"/>
              <a:ext cx="18200" cy="8950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453" y="1"/>
                  </a:moveTo>
                  <a:lnTo>
                    <a:pt x="275" y="24"/>
                  </a:lnTo>
                  <a:lnTo>
                    <a:pt x="96" y="60"/>
                  </a:lnTo>
                  <a:lnTo>
                    <a:pt x="1" y="179"/>
                  </a:lnTo>
                  <a:lnTo>
                    <a:pt x="13" y="251"/>
                  </a:lnTo>
                  <a:lnTo>
                    <a:pt x="108" y="286"/>
                  </a:lnTo>
                  <a:lnTo>
                    <a:pt x="203" y="298"/>
                  </a:lnTo>
                  <a:lnTo>
                    <a:pt x="334" y="358"/>
                  </a:lnTo>
                  <a:lnTo>
                    <a:pt x="561" y="358"/>
                  </a:lnTo>
                  <a:lnTo>
                    <a:pt x="668" y="310"/>
                  </a:lnTo>
                  <a:cubicBezTo>
                    <a:pt x="668" y="286"/>
                    <a:pt x="680" y="263"/>
                    <a:pt x="692" y="227"/>
                  </a:cubicBezTo>
                  <a:lnTo>
                    <a:pt x="727" y="179"/>
                  </a:lnTo>
                  <a:cubicBezTo>
                    <a:pt x="727" y="143"/>
                    <a:pt x="727" y="108"/>
                    <a:pt x="727" y="72"/>
                  </a:cubicBezTo>
                  <a:lnTo>
                    <a:pt x="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30"/>
            <p:cNvSpPr/>
            <p:nvPr/>
          </p:nvSpPr>
          <p:spPr>
            <a:xfrm>
              <a:off x="3560850" y="2284050"/>
              <a:ext cx="3900" cy="2700"/>
            </a:xfrm>
            <a:custGeom>
              <a:avLst/>
              <a:gdLst/>
              <a:ahLst/>
              <a:cxnLst/>
              <a:rect l="l" t="t" r="r" b="b"/>
              <a:pathLst>
                <a:path w="156" h="108" extrusionOk="0">
                  <a:moveTo>
                    <a:pt x="84" y="0"/>
                  </a:moveTo>
                  <a:lnTo>
                    <a:pt x="0" y="48"/>
                  </a:lnTo>
                  <a:lnTo>
                    <a:pt x="0" y="107"/>
                  </a:lnTo>
                  <a:lnTo>
                    <a:pt x="60" y="107"/>
                  </a:lnTo>
                  <a:lnTo>
                    <a:pt x="155" y="48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30"/>
            <p:cNvSpPr/>
            <p:nvPr/>
          </p:nvSpPr>
          <p:spPr>
            <a:xfrm>
              <a:off x="3539125" y="2237600"/>
              <a:ext cx="3600" cy="2125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24" y="1"/>
                  </a:moveTo>
                  <a:lnTo>
                    <a:pt x="0" y="25"/>
                  </a:lnTo>
                  <a:lnTo>
                    <a:pt x="60" y="84"/>
                  </a:lnTo>
                  <a:lnTo>
                    <a:pt x="143" y="48"/>
                  </a:lnTo>
                  <a:cubicBezTo>
                    <a:pt x="119" y="37"/>
                    <a:pt x="107" y="13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30"/>
            <p:cNvSpPr/>
            <p:nvPr/>
          </p:nvSpPr>
          <p:spPr>
            <a:xfrm>
              <a:off x="3570375" y="2191475"/>
              <a:ext cx="2400" cy="1200"/>
            </a:xfrm>
            <a:custGeom>
              <a:avLst/>
              <a:gdLst/>
              <a:ahLst/>
              <a:cxnLst/>
              <a:rect l="l" t="t" r="r" b="b"/>
              <a:pathLst>
                <a:path w="96" h="48" extrusionOk="0">
                  <a:moveTo>
                    <a:pt x="24" y="0"/>
                  </a:moveTo>
                  <a:lnTo>
                    <a:pt x="0" y="24"/>
                  </a:lnTo>
                  <a:lnTo>
                    <a:pt x="60" y="48"/>
                  </a:lnTo>
                  <a:lnTo>
                    <a:pt x="84" y="24"/>
                  </a:lnTo>
                  <a:cubicBezTo>
                    <a:pt x="84" y="12"/>
                    <a:pt x="8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30"/>
            <p:cNvSpPr/>
            <p:nvPr/>
          </p:nvSpPr>
          <p:spPr>
            <a:xfrm>
              <a:off x="3565025" y="2265000"/>
              <a:ext cx="17875" cy="12225"/>
            </a:xfrm>
            <a:custGeom>
              <a:avLst/>
              <a:gdLst/>
              <a:ahLst/>
              <a:cxnLst/>
              <a:rect l="l" t="t" r="r" b="b"/>
              <a:pathLst>
                <a:path w="715" h="489" extrusionOk="0">
                  <a:moveTo>
                    <a:pt x="381" y="0"/>
                  </a:moveTo>
                  <a:lnTo>
                    <a:pt x="262" y="72"/>
                  </a:lnTo>
                  <a:lnTo>
                    <a:pt x="167" y="60"/>
                  </a:lnTo>
                  <a:lnTo>
                    <a:pt x="119" y="84"/>
                  </a:lnTo>
                  <a:lnTo>
                    <a:pt x="12" y="107"/>
                  </a:lnTo>
                  <a:cubicBezTo>
                    <a:pt x="36" y="143"/>
                    <a:pt x="36" y="203"/>
                    <a:pt x="36" y="274"/>
                  </a:cubicBezTo>
                  <a:cubicBezTo>
                    <a:pt x="24" y="298"/>
                    <a:pt x="12" y="334"/>
                    <a:pt x="0" y="357"/>
                  </a:cubicBezTo>
                  <a:lnTo>
                    <a:pt x="48" y="429"/>
                  </a:lnTo>
                  <a:lnTo>
                    <a:pt x="167" y="476"/>
                  </a:lnTo>
                  <a:cubicBezTo>
                    <a:pt x="214" y="465"/>
                    <a:pt x="250" y="465"/>
                    <a:pt x="298" y="453"/>
                  </a:cubicBezTo>
                  <a:lnTo>
                    <a:pt x="441" y="441"/>
                  </a:lnTo>
                  <a:lnTo>
                    <a:pt x="488" y="417"/>
                  </a:lnTo>
                  <a:cubicBezTo>
                    <a:pt x="500" y="429"/>
                    <a:pt x="512" y="453"/>
                    <a:pt x="512" y="465"/>
                  </a:cubicBezTo>
                  <a:lnTo>
                    <a:pt x="607" y="488"/>
                  </a:lnTo>
                  <a:lnTo>
                    <a:pt x="667" y="405"/>
                  </a:lnTo>
                  <a:lnTo>
                    <a:pt x="715" y="381"/>
                  </a:lnTo>
                  <a:cubicBezTo>
                    <a:pt x="715" y="334"/>
                    <a:pt x="715" y="298"/>
                    <a:pt x="715" y="262"/>
                  </a:cubicBezTo>
                  <a:lnTo>
                    <a:pt x="631" y="226"/>
                  </a:lnTo>
                  <a:cubicBezTo>
                    <a:pt x="619" y="250"/>
                    <a:pt x="607" y="262"/>
                    <a:pt x="595" y="286"/>
                  </a:cubicBezTo>
                  <a:cubicBezTo>
                    <a:pt x="595" y="310"/>
                    <a:pt x="595" y="322"/>
                    <a:pt x="595" y="334"/>
                  </a:cubicBezTo>
                  <a:lnTo>
                    <a:pt x="512" y="310"/>
                  </a:lnTo>
                  <a:lnTo>
                    <a:pt x="429" y="238"/>
                  </a:lnTo>
                  <a:lnTo>
                    <a:pt x="429" y="179"/>
                  </a:lnTo>
                  <a:lnTo>
                    <a:pt x="345" y="119"/>
                  </a:lnTo>
                  <a:lnTo>
                    <a:pt x="405" y="84"/>
                  </a:lnTo>
                  <a:lnTo>
                    <a:pt x="465" y="84"/>
                  </a:lnTo>
                  <a:lnTo>
                    <a:pt x="465" y="24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30"/>
            <p:cNvSpPr/>
            <p:nvPr/>
          </p:nvSpPr>
          <p:spPr>
            <a:xfrm>
              <a:off x="3569475" y="2195350"/>
              <a:ext cx="3300" cy="3875"/>
            </a:xfrm>
            <a:custGeom>
              <a:avLst/>
              <a:gdLst/>
              <a:ahLst/>
              <a:cxnLst/>
              <a:rect l="l" t="t" r="r" b="b"/>
              <a:pathLst>
                <a:path w="132" h="155" extrusionOk="0">
                  <a:moveTo>
                    <a:pt x="108" y="0"/>
                  </a:moveTo>
                  <a:lnTo>
                    <a:pt x="72" y="36"/>
                  </a:lnTo>
                  <a:cubicBezTo>
                    <a:pt x="48" y="72"/>
                    <a:pt x="25" y="107"/>
                    <a:pt x="1" y="143"/>
                  </a:cubicBezTo>
                  <a:lnTo>
                    <a:pt x="36" y="155"/>
                  </a:lnTo>
                  <a:lnTo>
                    <a:pt x="84" y="143"/>
                  </a:lnTo>
                  <a:cubicBezTo>
                    <a:pt x="96" y="107"/>
                    <a:pt x="108" y="83"/>
                    <a:pt x="120" y="48"/>
                  </a:cubicBezTo>
                  <a:cubicBezTo>
                    <a:pt x="132" y="24"/>
                    <a:pt x="120" y="24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30"/>
            <p:cNvSpPr/>
            <p:nvPr/>
          </p:nvSpPr>
          <p:spPr>
            <a:xfrm>
              <a:off x="3558175" y="2202775"/>
              <a:ext cx="7175" cy="3900"/>
            </a:xfrm>
            <a:custGeom>
              <a:avLst/>
              <a:gdLst/>
              <a:ahLst/>
              <a:cxnLst/>
              <a:rect l="l" t="t" r="r" b="b"/>
              <a:pathLst>
                <a:path w="287" h="156" extrusionOk="0">
                  <a:moveTo>
                    <a:pt x="36" y="1"/>
                  </a:moveTo>
                  <a:lnTo>
                    <a:pt x="0" y="25"/>
                  </a:lnTo>
                  <a:lnTo>
                    <a:pt x="107" y="120"/>
                  </a:lnTo>
                  <a:lnTo>
                    <a:pt x="203" y="156"/>
                  </a:lnTo>
                  <a:lnTo>
                    <a:pt x="286" y="156"/>
                  </a:lnTo>
                  <a:lnTo>
                    <a:pt x="274" y="108"/>
                  </a:lnTo>
                  <a:lnTo>
                    <a:pt x="179" y="7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30"/>
            <p:cNvSpPr/>
            <p:nvPr/>
          </p:nvSpPr>
          <p:spPr>
            <a:xfrm>
              <a:off x="3492975" y="2327500"/>
              <a:ext cx="29800" cy="14900"/>
            </a:xfrm>
            <a:custGeom>
              <a:avLst/>
              <a:gdLst/>
              <a:ahLst/>
              <a:cxnLst/>
              <a:rect l="l" t="t" r="r" b="b"/>
              <a:pathLst>
                <a:path w="1192" h="596" extrusionOk="0">
                  <a:moveTo>
                    <a:pt x="48" y="0"/>
                  </a:moveTo>
                  <a:lnTo>
                    <a:pt x="1" y="36"/>
                  </a:lnTo>
                  <a:lnTo>
                    <a:pt x="1" y="84"/>
                  </a:lnTo>
                  <a:lnTo>
                    <a:pt x="25" y="108"/>
                  </a:lnTo>
                  <a:lnTo>
                    <a:pt x="25" y="167"/>
                  </a:lnTo>
                  <a:cubicBezTo>
                    <a:pt x="60" y="203"/>
                    <a:pt x="96" y="227"/>
                    <a:pt x="120" y="262"/>
                  </a:cubicBezTo>
                  <a:cubicBezTo>
                    <a:pt x="156" y="298"/>
                    <a:pt x="168" y="322"/>
                    <a:pt x="191" y="346"/>
                  </a:cubicBezTo>
                  <a:lnTo>
                    <a:pt x="358" y="358"/>
                  </a:lnTo>
                  <a:lnTo>
                    <a:pt x="513" y="429"/>
                  </a:lnTo>
                  <a:lnTo>
                    <a:pt x="608" y="501"/>
                  </a:lnTo>
                  <a:lnTo>
                    <a:pt x="739" y="536"/>
                  </a:lnTo>
                  <a:lnTo>
                    <a:pt x="810" y="536"/>
                  </a:lnTo>
                  <a:lnTo>
                    <a:pt x="846" y="572"/>
                  </a:lnTo>
                  <a:lnTo>
                    <a:pt x="977" y="596"/>
                  </a:lnTo>
                  <a:lnTo>
                    <a:pt x="1013" y="560"/>
                  </a:lnTo>
                  <a:lnTo>
                    <a:pt x="1013" y="512"/>
                  </a:lnTo>
                  <a:lnTo>
                    <a:pt x="1072" y="477"/>
                  </a:lnTo>
                  <a:lnTo>
                    <a:pt x="977" y="405"/>
                  </a:lnTo>
                  <a:lnTo>
                    <a:pt x="846" y="381"/>
                  </a:lnTo>
                  <a:lnTo>
                    <a:pt x="787" y="381"/>
                  </a:lnTo>
                  <a:lnTo>
                    <a:pt x="715" y="334"/>
                  </a:lnTo>
                  <a:lnTo>
                    <a:pt x="763" y="310"/>
                  </a:lnTo>
                  <a:cubicBezTo>
                    <a:pt x="775" y="298"/>
                    <a:pt x="787" y="286"/>
                    <a:pt x="799" y="274"/>
                  </a:cubicBezTo>
                  <a:lnTo>
                    <a:pt x="870" y="274"/>
                  </a:lnTo>
                  <a:lnTo>
                    <a:pt x="977" y="322"/>
                  </a:lnTo>
                  <a:lnTo>
                    <a:pt x="1108" y="322"/>
                  </a:lnTo>
                  <a:lnTo>
                    <a:pt x="1156" y="334"/>
                  </a:lnTo>
                  <a:lnTo>
                    <a:pt x="1191" y="310"/>
                  </a:lnTo>
                  <a:lnTo>
                    <a:pt x="1120" y="239"/>
                  </a:lnTo>
                  <a:lnTo>
                    <a:pt x="810" y="167"/>
                  </a:lnTo>
                  <a:lnTo>
                    <a:pt x="691" y="60"/>
                  </a:lnTo>
                  <a:lnTo>
                    <a:pt x="632" y="48"/>
                  </a:lnTo>
                  <a:lnTo>
                    <a:pt x="525" y="60"/>
                  </a:lnTo>
                  <a:lnTo>
                    <a:pt x="358" y="0"/>
                  </a:lnTo>
                  <a:cubicBezTo>
                    <a:pt x="322" y="0"/>
                    <a:pt x="287" y="0"/>
                    <a:pt x="251" y="12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30"/>
            <p:cNvSpPr/>
            <p:nvPr/>
          </p:nvSpPr>
          <p:spPr>
            <a:xfrm>
              <a:off x="3492400" y="2323025"/>
              <a:ext cx="32450" cy="6875"/>
            </a:xfrm>
            <a:custGeom>
              <a:avLst/>
              <a:gdLst/>
              <a:ahLst/>
              <a:cxnLst/>
              <a:rect l="l" t="t" r="r" b="b"/>
              <a:pathLst>
                <a:path w="1298" h="275" extrusionOk="0">
                  <a:moveTo>
                    <a:pt x="857" y="1"/>
                  </a:moveTo>
                  <a:lnTo>
                    <a:pt x="714" y="13"/>
                  </a:lnTo>
                  <a:lnTo>
                    <a:pt x="488" y="60"/>
                  </a:lnTo>
                  <a:lnTo>
                    <a:pt x="357" y="49"/>
                  </a:lnTo>
                  <a:lnTo>
                    <a:pt x="167" y="72"/>
                  </a:lnTo>
                  <a:lnTo>
                    <a:pt x="48" y="72"/>
                  </a:lnTo>
                  <a:cubicBezTo>
                    <a:pt x="36" y="84"/>
                    <a:pt x="12" y="96"/>
                    <a:pt x="0" y="108"/>
                  </a:cubicBezTo>
                  <a:lnTo>
                    <a:pt x="83" y="144"/>
                  </a:lnTo>
                  <a:lnTo>
                    <a:pt x="286" y="132"/>
                  </a:lnTo>
                  <a:lnTo>
                    <a:pt x="417" y="168"/>
                  </a:lnTo>
                  <a:lnTo>
                    <a:pt x="583" y="168"/>
                  </a:lnTo>
                  <a:lnTo>
                    <a:pt x="738" y="203"/>
                  </a:lnTo>
                  <a:lnTo>
                    <a:pt x="833" y="191"/>
                  </a:lnTo>
                  <a:lnTo>
                    <a:pt x="881" y="203"/>
                  </a:lnTo>
                  <a:lnTo>
                    <a:pt x="881" y="251"/>
                  </a:lnTo>
                  <a:lnTo>
                    <a:pt x="964" y="275"/>
                  </a:lnTo>
                  <a:lnTo>
                    <a:pt x="1084" y="263"/>
                  </a:lnTo>
                  <a:lnTo>
                    <a:pt x="1167" y="275"/>
                  </a:lnTo>
                  <a:lnTo>
                    <a:pt x="1250" y="251"/>
                  </a:lnTo>
                  <a:lnTo>
                    <a:pt x="1250" y="203"/>
                  </a:lnTo>
                  <a:lnTo>
                    <a:pt x="1214" y="179"/>
                  </a:lnTo>
                  <a:lnTo>
                    <a:pt x="1238" y="120"/>
                  </a:lnTo>
                  <a:lnTo>
                    <a:pt x="1298" y="108"/>
                  </a:lnTo>
                  <a:lnTo>
                    <a:pt x="1131" y="49"/>
                  </a:lnTo>
                  <a:lnTo>
                    <a:pt x="1024" y="49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30"/>
            <p:cNvSpPr/>
            <p:nvPr/>
          </p:nvSpPr>
          <p:spPr>
            <a:xfrm>
              <a:off x="3476900" y="2367975"/>
              <a:ext cx="2125" cy="2700"/>
            </a:xfrm>
            <a:custGeom>
              <a:avLst/>
              <a:gdLst/>
              <a:ahLst/>
              <a:cxnLst/>
              <a:rect l="l" t="t" r="r" b="b"/>
              <a:pathLst>
                <a:path w="85" h="108" extrusionOk="0">
                  <a:moveTo>
                    <a:pt x="13" y="1"/>
                  </a:moveTo>
                  <a:cubicBezTo>
                    <a:pt x="13" y="13"/>
                    <a:pt x="1" y="13"/>
                    <a:pt x="1" y="25"/>
                  </a:cubicBezTo>
                  <a:lnTo>
                    <a:pt x="1" y="72"/>
                  </a:lnTo>
                  <a:lnTo>
                    <a:pt x="60" y="108"/>
                  </a:lnTo>
                  <a:lnTo>
                    <a:pt x="84" y="72"/>
                  </a:lnTo>
                  <a:cubicBezTo>
                    <a:pt x="84" y="48"/>
                    <a:pt x="84" y="25"/>
                    <a:pt x="72" y="25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30"/>
            <p:cNvSpPr/>
            <p:nvPr/>
          </p:nvSpPr>
          <p:spPr>
            <a:xfrm>
              <a:off x="3463225" y="2381975"/>
              <a:ext cx="3600" cy="1200"/>
            </a:xfrm>
            <a:custGeom>
              <a:avLst/>
              <a:gdLst/>
              <a:ahLst/>
              <a:cxnLst/>
              <a:rect l="l" t="t" r="r" b="b"/>
              <a:pathLst>
                <a:path w="144" h="48" extrusionOk="0">
                  <a:moveTo>
                    <a:pt x="48" y="0"/>
                  </a:moveTo>
                  <a:cubicBezTo>
                    <a:pt x="36" y="12"/>
                    <a:pt x="12" y="24"/>
                    <a:pt x="0" y="36"/>
                  </a:cubicBezTo>
                  <a:lnTo>
                    <a:pt x="60" y="48"/>
                  </a:lnTo>
                  <a:lnTo>
                    <a:pt x="143" y="36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30"/>
            <p:cNvSpPr/>
            <p:nvPr/>
          </p:nvSpPr>
          <p:spPr>
            <a:xfrm>
              <a:off x="3498350" y="2395950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95" y="1"/>
                  </a:moveTo>
                  <a:lnTo>
                    <a:pt x="0" y="37"/>
                  </a:lnTo>
                  <a:cubicBezTo>
                    <a:pt x="0" y="49"/>
                    <a:pt x="0" y="60"/>
                    <a:pt x="0" y="72"/>
                  </a:cubicBezTo>
                  <a:lnTo>
                    <a:pt x="48" y="72"/>
                  </a:lnTo>
                  <a:lnTo>
                    <a:pt x="119" y="37"/>
                  </a:lnTo>
                  <a:cubicBezTo>
                    <a:pt x="119" y="25"/>
                    <a:pt x="107" y="13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30"/>
            <p:cNvSpPr/>
            <p:nvPr/>
          </p:nvSpPr>
          <p:spPr>
            <a:xfrm>
              <a:off x="3442675" y="2369475"/>
              <a:ext cx="36050" cy="14600"/>
            </a:xfrm>
            <a:custGeom>
              <a:avLst/>
              <a:gdLst/>
              <a:ahLst/>
              <a:cxnLst/>
              <a:rect l="l" t="t" r="r" b="b"/>
              <a:pathLst>
                <a:path w="1442" h="584" extrusionOk="0">
                  <a:moveTo>
                    <a:pt x="1191" y="0"/>
                  </a:moveTo>
                  <a:lnTo>
                    <a:pt x="822" y="143"/>
                  </a:lnTo>
                  <a:lnTo>
                    <a:pt x="477" y="191"/>
                  </a:lnTo>
                  <a:lnTo>
                    <a:pt x="382" y="274"/>
                  </a:lnTo>
                  <a:lnTo>
                    <a:pt x="263" y="322"/>
                  </a:lnTo>
                  <a:cubicBezTo>
                    <a:pt x="239" y="346"/>
                    <a:pt x="215" y="381"/>
                    <a:pt x="191" y="405"/>
                  </a:cubicBezTo>
                  <a:lnTo>
                    <a:pt x="60" y="429"/>
                  </a:lnTo>
                  <a:cubicBezTo>
                    <a:pt x="60" y="453"/>
                    <a:pt x="48" y="465"/>
                    <a:pt x="48" y="488"/>
                  </a:cubicBezTo>
                  <a:lnTo>
                    <a:pt x="1" y="548"/>
                  </a:lnTo>
                  <a:lnTo>
                    <a:pt x="25" y="584"/>
                  </a:lnTo>
                  <a:lnTo>
                    <a:pt x="179" y="548"/>
                  </a:lnTo>
                  <a:lnTo>
                    <a:pt x="453" y="488"/>
                  </a:lnTo>
                  <a:lnTo>
                    <a:pt x="739" y="500"/>
                  </a:lnTo>
                  <a:lnTo>
                    <a:pt x="822" y="441"/>
                  </a:lnTo>
                  <a:lnTo>
                    <a:pt x="941" y="417"/>
                  </a:lnTo>
                  <a:lnTo>
                    <a:pt x="1084" y="453"/>
                  </a:lnTo>
                  <a:lnTo>
                    <a:pt x="1227" y="417"/>
                  </a:lnTo>
                  <a:lnTo>
                    <a:pt x="1298" y="417"/>
                  </a:lnTo>
                  <a:lnTo>
                    <a:pt x="1441" y="334"/>
                  </a:lnTo>
                  <a:lnTo>
                    <a:pt x="1441" y="119"/>
                  </a:lnTo>
                  <a:lnTo>
                    <a:pt x="1346" y="72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30"/>
            <p:cNvSpPr/>
            <p:nvPr/>
          </p:nvSpPr>
          <p:spPr>
            <a:xfrm>
              <a:off x="3484350" y="2326600"/>
              <a:ext cx="4200" cy="3300"/>
            </a:xfrm>
            <a:custGeom>
              <a:avLst/>
              <a:gdLst/>
              <a:ahLst/>
              <a:cxnLst/>
              <a:rect l="l" t="t" r="r" b="b"/>
              <a:pathLst>
                <a:path w="168" h="132" extrusionOk="0">
                  <a:moveTo>
                    <a:pt x="167" y="1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0" y="132"/>
                  </a:lnTo>
                  <a:lnTo>
                    <a:pt x="120" y="108"/>
                  </a:lnTo>
                  <a:lnTo>
                    <a:pt x="108" y="60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30"/>
            <p:cNvSpPr/>
            <p:nvPr/>
          </p:nvSpPr>
          <p:spPr>
            <a:xfrm>
              <a:off x="3565325" y="2234925"/>
              <a:ext cx="7450" cy="18475"/>
            </a:xfrm>
            <a:custGeom>
              <a:avLst/>
              <a:gdLst/>
              <a:ahLst/>
              <a:cxnLst/>
              <a:rect l="l" t="t" r="r" b="b"/>
              <a:pathLst>
                <a:path w="298" h="739" extrusionOk="0">
                  <a:moveTo>
                    <a:pt x="95" y="1"/>
                  </a:moveTo>
                  <a:cubicBezTo>
                    <a:pt x="72" y="13"/>
                    <a:pt x="36" y="36"/>
                    <a:pt x="0" y="48"/>
                  </a:cubicBezTo>
                  <a:lnTo>
                    <a:pt x="24" y="84"/>
                  </a:lnTo>
                  <a:lnTo>
                    <a:pt x="95" y="120"/>
                  </a:lnTo>
                  <a:cubicBezTo>
                    <a:pt x="95" y="132"/>
                    <a:pt x="107" y="144"/>
                    <a:pt x="119" y="167"/>
                  </a:cubicBezTo>
                  <a:cubicBezTo>
                    <a:pt x="95" y="179"/>
                    <a:pt x="83" y="191"/>
                    <a:pt x="60" y="203"/>
                  </a:cubicBezTo>
                  <a:cubicBezTo>
                    <a:pt x="36" y="215"/>
                    <a:pt x="60" y="274"/>
                    <a:pt x="60" y="310"/>
                  </a:cubicBezTo>
                  <a:cubicBezTo>
                    <a:pt x="83" y="346"/>
                    <a:pt x="119" y="370"/>
                    <a:pt x="143" y="394"/>
                  </a:cubicBezTo>
                  <a:lnTo>
                    <a:pt x="167" y="525"/>
                  </a:lnTo>
                  <a:cubicBezTo>
                    <a:pt x="155" y="548"/>
                    <a:pt x="143" y="584"/>
                    <a:pt x="131" y="608"/>
                  </a:cubicBezTo>
                  <a:lnTo>
                    <a:pt x="131" y="703"/>
                  </a:lnTo>
                  <a:lnTo>
                    <a:pt x="179" y="739"/>
                  </a:lnTo>
                  <a:lnTo>
                    <a:pt x="226" y="691"/>
                  </a:lnTo>
                  <a:lnTo>
                    <a:pt x="238" y="584"/>
                  </a:lnTo>
                  <a:lnTo>
                    <a:pt x="298" y="536"/>
                  </a:lnTo>
                  <a:cubicBezTo>
                    <a:pt x="286" y="501"/>
                    <a:pt x="286" y="465"/>
                    <a:pt x="274" y="417"/>
                  </a:cubicBezTo>
                  <a:cubicBezTo>
                    <a:pt x="262" y="382"/>
                    <a:pt x="214" y="370"/>
                    <a:pt x="191" y="346"/>
                  </a:cubicBezTo>
                  <a:lnTo>
                    <a:pt x="155" y="191"/>
                  </a:lnTo>
                  <a:lnTo>
                    <a:pt x="191" y="108"/>
                  </a:lnTo>
                  <a:lnTo>
                    <a:pt x="167" y="36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30"/>
            <p:cNvSpPr/>
            <p:nvPr/>
          </p:nvSpPr>
          <p:spPr>
            <a:xfrm>
              <a:off x="3479000" y="2315300"/>
              <a:ext cx="34550" cy="8350"/>
            </a:xfrm>
            <a:custGeom>
              <a:avLst/>
              <a:gdLst/>
              <a:ahLst/>
              <a:cxnLst/>
              <a:rect l="l" t="t" r="r" b="b"/>
              <a:pathLst>
                <a:path w="1382" h="334" extrusionOk="0">
                  <a:moveTo>
                    <a:pt x="334" y="0"/>
                  </a:moveTo>
                  <a:lnTo>
                    <a:pt x="238" y="36"/>
                  </a:lnTo>
                  <a:lnTo>
                    <a:pt x="238" y="84"/>
                  </a:lnTo>
                  <a:lnTo>
                    <a:pt x="72" y="131"/>
                  </a:lnTo>
                  <a:lnTo>
                    <a:pt x="0" y="179"/>
                  </a:lnTo>
                  <a:lnTo>
                    <a:pt x="84" y="227"/>
                  </a:lnTo>
                  <a:lnTo>
                    <a:pt x="262" y="227"/>
                  </a:lnTo>
                  <a:lnTo>
                    <a:pt x="417" y="310"/>
                  </a:lnTo>
                  <a:lnTo>
                    <a:pt x="596" y="334"/>
                  </a:lnTo>
                  <a:lnTo>
                    <a:pt x="858" y="298"/>
                  </a:lnTo>
                  <a:lnTo>
                    <a:pt x="1227" y="286"/>
                  </a:lnTo>
                  <a:lnTo>
                    <a:pt x="1381" y="250"/>
                  </a:lnTo>
                  <a:lnTo>
                    <a:pt x="1381" y="215"/>
                  </a:lnTo>
                  <a:lnTo>
                    <a:pt x="1227" y="215"/>
                  </a:lnTo>
                  <a:lnTo>
                    <a:pt x="917" y="250"/>
                  </a:lnTo>
                  <a:lnTo>
                    <a:pt x="798" y="227"/>
                  </a:lnTo>
                  <a:lnTo>
                    <a:pt x="619" y="179"/>
                  </a:lnTo>
                  <a:lnTo>
                    <a:pt x="488" y="179"/>
                  </a:lnTo>
                  <a:lnTo>
                    <a:pt x="429" y="143"/>
                  </a:lnTo>
                  <a:lnTo>
                    <a:pt x="477" y="107"/>
                  </a:lnTo>
                  <a:lnTo>
                    <a:pt x="572" y="96"/>
                  </a:lnTo>
                  <a:lnTo>
                    <a:pt x="774" y="179"/>
                  </a:lnTo>
                  <a:lnTo>
                    <a:pt x="1012" y="179"/>
                  </a:lnTo>
                  <a:lnTo>
                    <a:pt x="1084" y="167"/>
                  </a:lnTo>
                  <a:lnTo>
                    <a:pt x="1012" y="119"/>
                  </a:lnTo>
                  <a:lnTo>
                    <a:pt x="727" y="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30"/>
            <p:cNvSpPr/>
            <p:nvPr/>
          </p:nvSpPr>
          <p:spPr>
            <a:xfrm>
              <a:off x="3107825" y="2339100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60" y="1"/>
                  </a:moveTo>
                  <a:lnTo>
                    <a:pt x="12" y="13"/>
                  </a:lnTo>
                  <a:cubicBezTo>
                    <a:pt x="0" y="25"/>
                    <a:pt x="0" y="48"/>
                    <a:pt x="0" y="60"/>
                  </a:cubicBezTo>
                  <a:lnTo>
                    <a:pt x="60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30"/>
            <p:cNvSpPr/>
            <p:nvPr/>
          </p:nvSpPr>
          <p:spPr>
            <a:xfrm>
              <a:off x="3108700" y="2337025"/>
              <a:ext cx="1825" cy="925"/>
            </a:xfrm>
            <a:custGeom>
              <a:avLst/>
              <a:gdLst/>
              <a:ahLst/>
              <a:cxnLst/>
              <a:rect l="l" t="t" r="r" b="b"/>
              <a:pathLst>
                <a:path w="73" h="37" extrusionOk="0">
                  <a:moveTo>
                    <a:pt x="13" y="0"/>
                  </a:moveTo>
                  <a:lnTo>
                    <a:pt x="1" y="24"/>
                  </a:lnTo>
                  <a:lnTo>
                    <a:pt x="37" y="36"/>
                  </a:lnTo>
                  <a:lnTo>
                    <a:pt x="72" y="1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30"/>
            <p:cNvSpPr/>
            <p:nvPr/>
          </p:nvSpPr>
          <p:spPr>
            <a:xfrm>
              <a:off x="3579900" y="2203375"/>
              <a:ext cx="5075" cy="7775"/>
            </a:xfrm>
            <a:custGeom>
              <a:avLst/>
              <a:gdLst/>
              <a:ahLst/>
              <a:cxnLst/>
              <a:rect l="l" t="t" r="r" b="b"/>
              <a:pathLst>
                <a:path w="203" h="311" extrusionOk="0">
                  <a:moveTo>
                    <a:pt x="191" y="1"/>
                  </a:moveTo>
                  <a:cubicBezTo>
                    <a:pt x="155" y="36"/>
                    <a:pt x="108" y="72"/>
                    <a:pt x="72" y="108"/>
                  </a:cubicBezTo>
                  <a:lnTo>
                    <a:pt x="72" y="191"/>
                  </a:lnTo>
                  <a:cubicBezTo>
                    <a:pt x="48" y="215"/>
                    <a:pt x="24" y="239"/>
                    <a:pt x="0" y="263"/>
                  </a:cubicBezTo>
                  <a:cubicBezTo>
                    <a:pt x="12" y="274"/>
                    <a:pt x="24" y="298"/>
                    <a:pt x="36" y="310"/>
                  </a:cubicBezTo>
                  <a:lnTo>
                    <a:pt x="131" y="298"/>
                  </a:lnTo>
                  <a:lnTo>
                    <a:pt x="167" y="251"/>
                  </a:lnTo>
                  <a:cubicBezTo>
                    <a:pt x="155" y="239"/>
                    <a:pt x="155" y="227"/>
                    <a:pt x="143" y="215"/>
                  </a:cubicBezTo>
                  <a:cubicBezTo>
                    <a:pt x="131" y="203"/>
                    <a:pt x="155" y="155"/>
                    <a:pt x="155" y="132"/>
                  </a:cubicBezTo>
                  <a:lnTo>
                    <a:pt x="203" y="84"/>
                  </a:lnTo>
                  <a:cubicBezTo>
                    <a:pt x="203" y="60"/>
                    <a:pt x="203" y="24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30"/>
            <p:cNvSpPr/>
            <p:nvPr/>
          </p:nvSpPr>
          <p:spPr>
            <a:xfrm>
              <a:off x="3105725" y="2320950"/>
              <a:ext cx="6575" cy="2700"/>
            </a:xfrm>
            <a:custGeom>
              <a:avLst/>
              <a:gdLst/>
              <a:ahLst/>
              <a:cxnLst/>
              <a:rect l="l" t="t" r="r" b="b"/>
              <a:pathLst>
                <a:path w="263" h="108" extrusionOk="0">
                  <a:moveTo>
                    <a:pt x="96" y="1"/>
                  </a:moveTo>
                  <a:lnTo>
                    <a:pt x="25" y="12"/>
                  </a:lnTo>
                  <a:lnTo>
                    <a:pt x="1" y="48"/>
                  </a:lnTo>
                  <a:lnTo>
                    <a:pt x="48" y="84"/>
                  </a:lnTo>
                  <a:lnTo>
                    <a:pt x="144" y="72"/>
                  </a:lnTo>
                  <a:lnTo>
                    <a:pt x="203" y="108"/>
                  </a:lnTo>
                  <a:lnTo>
                    <a:pt x="263" y="72"/>
                  </a:lnTo>
                  <a:cubicBezTo>
                    <a:pt x="251" y="60"/>
                    <a:pt x="239" y="48"/>
                    <a:pt x="227" y="24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30"/>
            <p:cNvSpPr/>
            <p:nvPr/>
          </p:nvSpPr>
          <p:spPr>
            <a:xfrm>
              <a:off x="3111675" y="2343275"/>
              <a:ext cx="3600" cy="1525"/>
            </a:xfrm>
            <a:custGeom>
              <a:avLst/>
              <a:gdLst/>
              <a:ahLst/>
              <a:cxnLst/>
              <a:rect l="l" t="t" r="r" b="b"/>
              <a:pathLst>
                <a:path w="144" h="61" extrusionOk="0">
                  <a:moveTo>
                    <a:pt x="84" y="1"/>
                  </a:moveTo>
                  <a:lnTo>
                    <a:pt x="1" y="48"/>
                  </a:lnTo>
                  <a:cubicBezTo>
                    <a:pt x="25" y="60"/>
                    <a:pt x="49" y="60"/>
                    <a:pt x="60" y="60"/>
                  </a:cubicBezTo>
                  <a:lnTo>
                    <a:pt x="120" y="48"/>
                  </a:lnTo>
                  <a:lnTo>
                    <a:pt x="144" y="1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30"/>
            <p:cNvSpPr/>
            <p:nvPr/>
          </p:nvSpPr>
          <p:spPr>
            <a:xfrm>
              <a:off x="3103350" y="2326600"/>
              <a:ext cx="5375" cy="1525"/>
            </a:xfrm>
            <a:custGeom>
              <a:avLst/>
              <a:gdLst/>
              <a:ahLst/>
              <a:cxnLst/>
              <a:rect l="l" t="t" r="r" b="b"/>
              <a:pathLst>
                <a:path w="215" h="61" extrusionOk="0">
                  <a:moveTo>
                    <a:pt x="24" y="1"/>
                  </a:moveTo>
                  <a:lnTo>
                    <a:pt x="1" y="25"/>
                  </a:lnTo>
                  <a:lnTo>
                    <a:pt x="36" y="60"/>
                  </a:lnTo>
                  <a:lnTo>
                    <a:pt x="143" y="60"/>
                  </a:lnTo>
                  <a:lnTo>
                    <a:pt x="215" y="13"/>
                  </a:lnTo>
                  <a:lnTo>
                    <a:pt x="84" y="1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30"/>
            <p:cNvSpPr/>
            <p:nvPr/>
          </p:nvSpPr>
          <p:spPr>
            <a:xfrm>
              <a:off x="3107525" y="2342975"/>
              <a:ext cx="3600" cy="1225"/>
            </a:xfrm>
            <a:custGeom>
              <a:avLst/>
              <a:gdLst/>
              <a:ahLst/>
              <a:cxnLst/>
              <a:rect l="l" t="t" r="r" b="b"/>
              <a:pathLst>
                <a:path w="144" h="49" extrusionOk="0">
                  <a:moveTo>
                    <a:pt x="84" y="1"/>
                  </a:moveTo>
                  <a:lnTo>
                    <a:pt x="0" y="13"/>
                  </a:lnTo>
                  <a:lnTo>
                    <a:pt x="24" y="48"/>
                  </a:lnTo>
                  <a:lnTo>
                    <a:pt x="119" y="24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30"/>
            <p:cNvSpPr/>
            <p:nvPr/>
          </p:nvSpPr>
          <p:spPr>
            <a:xfrm>
              <a:off x="3114675" y="2351025"/>
              <a:ext cx="2100" cy="1500"/>
            </a:xfrm>
            <a:custGeom>
              <a:avLst/>
              <a:gdLst/>
              <a:ahLst/>
              <a:cxnLst/>
              <a:rect l="l" t="t" r="r" b="b"/>
              <a:pathLst>
                <a:path w="84" h="60" extrusionOk="0">
                  <a:moveTo>
                    <a:pt x="83" y="0"/>
                  </a:moveTo>
                  <a:lnTo>
                    <a:pt x="0" y="60"/>
                  </a:lnTo>
                  <a:lnTo>
                    <a:pt x="36" y="60"/>
                  </a:lnTo>
                  <a:lnTo>
                    <a:pt x="83" y="24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30"/>
            <p:cNvSpPr/>
            <p:nvPr/>
          </p:nvSpPr>
          <p:spPr>
            <a:xfrm>
              <a:off x="3112875" y="2353700"/>
              <a:ext cx="1800" cy="1200"/>
            </a:xfrm>
            <a:custGeom>
              <a:avLst/>
              <a:gdLst/>
              <a:ahLst/>
              <a:cxnLst/>
              <a:rect l="l" t="t" r="r" b="b"/>
              <a:pathLst>
                <a:path w="72" h="48" extrusionOk="0">
                  <a:moveTo>
                    <a:pt x="60" y="0"/>
                  </a:moveTo>
                  <a:lnTo>
                    <a:pt x="1" y="24"/>
                  </a:lnTo>
                  <a:lnTo>
                    <a:pt x="1" y="48"/>
                  </a:lnTo>
                  <a:lnTo>
                    <a:pt x="72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30"/>
            <p:cNvSpPr/>
            <p:nvPr/>
          </p:nvSpPr>
          <p:spPr>
            <a:xfrm>
              <a:off x="3107525" y="2354875"/>
              <a:ext cx="2400" cy="1825"/>
            </a:xfrm>
            <a:custGeom>
              <a:avLst/>
              <a:gdLst/>
              <a:ahLst/>
              <a:cxnLst/>
              <a:rect l="l" t="t" r="r" b="b"/>
              <a:pathLst>
                <a:path w="96" h="73" extrusionOk="0">
                  <a:moveTo>
                    <a:pt x="36" y="1"/>
                  </a:moveTo>
                  <a:lnTo>
                    <a:pt x="0" y="37"/>
                  </a:lnTo>
                  <a:lnTo>
                    <a:pt x="0" y="72"/>
                  </a:lnTo>
                  <a:lnTo>
                    <a:pt x="36" y="72"/>
                  </a:lnTo>
                  <a:lnTo>
                    <a:pt x="96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30"/>
            <p:cNvSpPr/>
            <p:nvPr/>
          </p:nvSpPr>
          <p:spPr>
            <a:xfrm>
              <a:off x="3108400" y="2331675"/>
              <a:ext cx="2725" cy="3000"/>
            </a:xfrm>
            <a:custGeom>
              <a:avLst/>
              <a:gdLst/>
              <a:ahLst/>
              <a:cxnLst/>
              <a:rect l="l" t="t" r="r" b="b"/>
              <a:pathLst>
                <a:path w="109" h="120" extrusionOk="0">
                  <a:moveTo>
                    <a:pt x="25" y="0"/>
                  </a:moveTo>
                  <a:cubicBezTo>
                    <a:pt x="25" y="12"/>
                    <a:pt x="13" y="24"/>
                    <a:pt x="13" y="36"/>
                  </a:cubicBezTo>
                  <a:cubicBezTo>
                    <a:pt x="1" y="48"/>
                    <a:pt x="25" y="95"/>
                    <a:pt x="25" y="119"/>
                  </a:cubicBezTo>
                  <a:lnTo>
                    <a:pt x="72" y="119"/>
                  </a:lnTo>
                  <a:lnTo>
                    <a:pt x="108" y="95"/>
                  </a:lnTo>
                  <a:lnTo>
                    <a:pt x="61" y="4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30"/>
            <p:cNvSpPr/>
            <p:nvPr/>
          </p:nvSpPr>
          <p:spPr>
            <a:xfrm>
              <a:off x="3103950" y="23373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36" y="0"/>
                  </a:moveTo>
                  <a:lnTo>
                    <a:pt x="0" y="48"/>
                  </a:lnTo>
                  <a:cubicBezTo>
                    <a:pt x="12" y="48"/>
                    <a:pt x="12" y="60"/>
                    <a:pt x="24" y="60"/>
                  </a:cubicBezTo>
                  <a:lnTo>
                    <a:pt x="60" y="2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30"/>
            <p:cNvSpPr/>
            <p:nvPr/>
          </p:nvSpPr>
          <p:spPr>
            <a:xfrm>
              <a:off x="3571875" y="2133725"/>
              <a:ext cx="9525" cy="5975"/>
            </a:xfrm>
            <a:custGeom>
              <a:avLst/>
              <a:gdLst/>
              <a:ahLst/>
              <a:cxnLst/>
              <a:rect l="l" t="t" r="r" b="b"/>
              <a:pathLst>
                <a:path w="381" h="239" extrusionOk="0">
                  <a:moveTo>
                    <a:pt x="274" y="1"/>
                  </a:moveTo>
                  <a:lnTo>
                    <a:pt x="60" y="60"/>
                  </a:lnTo>
                  <a:cubicBezTo>
                    <a:pt x="48" y="96"/>
                    <a:pt x="36" y="131"/>
                    <a:pt x="12" y="167"/>
                  </a:cubicBezTo>
                  <a:cubicBezTo>
                    <a:pt x="0" y="215"/>
                    <a:pt x="24" y="215"/>
                    <a:pt x="24" y="239"/>
                  </a:cubicBezTo>
                  <a:lnTo>
                    <a:pt x="83" y="239"/>
                  </a:lnTo>
                  <a:lnTo>
                    <a:pt x="119" y="203"/>
                  </a:lnTo>
                  <a:lnTo>
                    <a:pt x="286" y="203"/>
                  </a:lnTo>
                  <a:lnTo>
                    <a:pt x="381" y="143"/>
                  </a:lnTo>
                  <a:lnTo>
                    <a:pt x="381" y="48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30"/>
            <p:cNvSpPr/>
            <p:nvPr/>
          </p:nvSpPr>
          <p:spPr>
            <a:xfrm>
              <a:off x="3584075" y="2163200"/>
              <a:ext cx="6275" cy="8350"/>
            </a:xfrm>
            <a:custGeom>
              <a:avLst/>
              <a:gdLst/>
              <a:ahLst/>
              <a:cxnLst/>
              <a:rect l="l" t="t" r="r" b="b"/>
              <a:pathLst>
                <a:path w="251" h="334" extrusionOk="0">
                  <a:moveTo>
                    <a:pt x="203" y="0"/>
                  </a:moveTo>
                  <a:lnTo>
                    <a:pt x="119" y="36"/>
                  </a:lnTo>
                  <a:cubicBezTo>
                    <a:pt x="107" y="60"/>
                    <a:pt x="95" y="84"/>
                    <a:pt x="84" y="107"/>
                  </a:cubicBezTo>
                  <a:cubicBezTo>
                    <a:pt x="72" y="119"/>
                    <a:pt x="24" y="191"/>
                    <a:pt x="0" y="226"/>
                  </a:cubicBezTo>
                  <a:lnTo>
                    <a:pt x="72" y="286"/>
                  </a:lnTo>
                  <a:lnTo>
                    <a:pt x="72" y="334"/>
                  </a:lnTo>
                  <a:lnTo>
                    <a:pt x="191" y="262"/>
                  </a:lnTo>
                  <a:cubicBezTo>
                    <a:pt x="203" y="226"/>
                    <a:pt x="226" y="191"/>
                    <a:pt x="238" y="167"/>
                  </a:cubicBezTo>
                  <a:cubicBezTo>
                    <a:pt x="250" y="131"/>
                    <a:pt x="226" y="107"/>
                    <a:pt x="226" y="72"/>
                  </a:cubicBezTo>
                  <a:cubicBezTo>
                    <a:pt x="214" y="48"/>
                    <a:pt x="238" y="36"/>
                    <a:pt x="250" y="12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30"/>
            <p:cNvSpPr/>
            <p:nvPr/>
          </p:nvSpPr>
          <p:spPr>
            <a:xfrm>
              <a:off x="3113475" y="2336125"/>
              <a:ext cx="1500" cy="625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0" y="1"/>
                  </a:moveTo>
                  <a:lnTo>
                    <a:pt x="36" y="25"/>
                  </a:lnTo>
                  <a:lnTo>
                    <a:pt x="60" y="25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30"/>
            <p:cNvSpPr/>
            <p:nvPr/>
          </p:nvSpPr>
          <p:spPr>
            <a:xfrm>
              <a:off x="2971800" y="2230475"/>
              <a:ext cx="12525" cy="3300"/>
            </a:xfrm>
            <a:custGeom>
              <a:avLst/>
              <a:gdLst/>
              <a:ahLst/>
              <a:cxnLst/>
              <a:rect l="l" t="t" r="r" b="b"/>
              <a:pathLst>
                <a:path w="501" h="132" extrusionOk="0">
                  <a:moveTo>
                    <a:pt x="214" y="0"/>
                  </a:moveTo>
                  <a:lnTo>
                    <a:pt x="107" y="36"/>
                  </a:lnTo>
                  <a:lnTo>
                    <a:pt x="12" y="36"/>
                  </a:lnTo>
                  <a:lnTo>
                    <a:pt x="0" y="71"/>
                  </a:lnTo>
                  <a:lnTo>
                    <a:pt x="95" y="131"/>
                  </a:lnTo>
                  <a:lnTo>
                    <a:pt x="286" y="107"/>
                  </a:lnTo>
                  <a:lnTo>
                    <a:pt x="393" y="119"/>
                  </a:lnTo>
                  <a:lnTo>
                    <a:pt x="500" y="95"/>
                  </a:lnTo>
                  <a:lnTo>
                    <a:pt x="417" y="48"/>
                  </a:lnTo>
                  <a:lnTo>
                    <a:pt x="333" y="60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30"/>
            <p:cNvSpPr/>
            <p:nvPr/>
          </p:nvSpPr>
          <p:spPr>
            <a:xfrm>
              <a:off x="3102750" y="2349225"/>
              <a:ext cx="4500" cy="2100"/>
            </a:xfrm>
            <a:custGeom>
              <a:avLst/>
              <a:gdLst/>
              <a:ahLst/>
              <a:cxnLst/>
              <a:rect l="l" t="t" r="r" b="b"/>
              <a:pathLst>
                <a:path w="180" h="84" extrusionOk="0">
                  <a:moveTo>
                    <a:pt x="167" y="1"/>
                  </a:moveTo>
                  <a:lnTo>
                    <a:pt x="48" y="24"/>
                  </a:lnTo>
                  <a:lnTo>
                    <a:pt x="1" y="72"/>
                  </a:lnTo>
                  <a:lnTo>
                    <a:pt x="48" y="84"/>
                  </a:lnTo>
                  <a:lnTo>
                    <a:pt x="144" y="48"/>
                  </a:lnTo>
                  <a:lnTo>
                    <a:pt x="179" y="36"/>
                  </a:lnTo>
                  <a:cubicBezTo>
                    <a:pt x="179" y="24"/>
                    <a:pt x="179" y="13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30"/>
            <p:cNvSpPr/>
            <p:nvPr/>
          </p:nvSpPr>
          <p:spPr>
            <a:xfrm>
              <a:off x="3096200" y="2298025"/>
              <a:ext cx="2700" cy="2125"/>
            </a:xfrm>
            <a:custGeom>
              <a:avLst/>
              <a:gdLst/>
              <a:ahLst/>
              <a:cxnLst/>
              <a:rect l="l" t="t" r="r" b="b"/>
              <a:pathLst>
                <a:path w="108" h="85" extrusionOk="0">
                  <a:moveTo>
                    <a:pt x="60" y="1"/>
                  </a:moveTo>
                  <a:lnTo>
                    <a:pt x="13" y="13"/>
                  </a:lnTo>
                  <a:cubicBezTo>
                    <a:pt x="13" y="36"/>
                    <a:pt x="13" y="48"/>
                    <a:pt x="1" y="72"/>
                  </a:cubicBezTo>
                  <a:lnTo>
                    <a:pt x="48" y="84"/>
                  </a:lnTo>
                  <a:lnTo>
                    <a:pt x="108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30"/>
            <p:cNvSpPr/>
            <p:nvPr/>
          </p:nvSpPr>
          <p:spPr>
            <a:xfrm>
              <a:off x="3104250" y="2360550"/>
              <a:ext cx="8050" cy="5075"/>
            </a:xfrm>
            <a:custGeom>
              <a:avLst/>
              <a:gdLst/>
              <a:ahLst/>
              <a:cxnLst/>
              <a:rect l="l" t="t" r="r" b="b"/>
              <a:pathLst>
                <a:path w="322" h="203" extrusionOk="0">
                  <a:moveTo>
                    <a:pt x="262" y="0"/>
                  </a:moveTo>
                  <a:lnTo>
                    <a:pt x="203" y="36"/>
                  </a:lnTo>
                  <a:lnTo>
                    <a:pt x="72" y="60"/>
                  </a:lnTo>
                  <a:lnTo>
                    <a:pt x="48" y="119"/>
                  </a:lnTo>
                  <a:cubicBezTo>
                    <a:pt x="36" y="119"/>
                    <a:pt x="12" y="131"/>
                    <a:pt x="0" y="143"/>
                  </a:cubicBezTo>
                  <a:lnTo>
                    <a:pt x="12" y="202"/>
                  </a:lnTo>
                  <a:lnTo>
                    <a:pt x="96" y="191"/>
                  </a:lnTo>
                  <a:lnTo>
                    <a:pt x="167" y="107"/>
                  </a:lnTo>
                  <a:lnTo>
                    <a:pt x="298" y="60"/>
                  </a:lnTo>
                  <a:cubicBezTo>
                    <a:pt x="298" y="48"/>
                    <a:pt x="310" y="24"/>
                    <a:pt x="322" y="12"/>
                  </a:cubicBezTo>
                  <a:lnTo>
                    <a:pt x="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30"/>
            <p:cNvSpPr/>
            <p:nvPr/>
          </p:nvSpPr>
          <p:spPr>
            <a:xfrm>
              <a:off x="3102750" y="2370075"/>
              <a:ext cx="3900" cy="1800"/>
            </a:xfrm>
            <a:custGeom>
              <a:avLst/>
              <a:gdLst/>
              <a:ahLst/>
              <a:cxnLst/>
              <a:rect l="l" t="t" r="r" b="b"/>
              <a:pathLst>
                <a:path w="156" h="72" extrusionOk="0">
                  <a:moveTo>
                    <a:pt x="60" y="0"/>
                  </a:moveTo>
                  <a:lnTo>
                    <a:pt x="1" y="12"/>
                  </a:lnTo>
                  <a:lnTo>
                    <a:pt x="48" y="71"/>
                  </a:lnTo>
                  <a:lnTo>
                    <a:pt x="120" y="71"/>
                  </a:lnTo>
                  <a:lnTo>
                    <a:pt x="156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30"/>
            <p:cNvSpPr/>
            <p:nvPr/>
          </p:nvSpPr>
          <p:spPr>
            <a:xfrm>
              <a:off x="2663425" y="2347150"/>
              <a:ext cx="339950" cy="240825"/>
            </a:xfrm>
            <a:custGeom>
              <a:avLst/>
              <a:gdLst/>
              <a:ahLst/>
              <a:cxnLst/>
              <a:rect l="l" t="t" r="r" b="b"/>
              <a:pathLst>
                <a:path w="13598" h="9633" extrusionOk="0">
                  <a:moveTo>
                    <a:pt x="5310" y="0"/>
                  </a:moveTo>
                  <a:lnTo>
                    <a:pt x="5108" y="48"/>
                  </a:lnTo>
                  <a:lnTo>
                    <a:pt x="4906" y="48"/>
                  </a:lnTo>
                  <a:lnTo>
                    <a:pt x="4775" y="131"/>
                  </a:lnTo>
                  <a:lnTo>
                    <a:pt x="4620" y="179"/>
                  </a:lnTo>
                  <a:lnTo>
                    <a:pt x="4441" y="274"/>
                  </a:lnTo>
                  <a:lnTo>
                    <a:pt x="4132" y="381"/>
                  </a:lnTo>
                  <a:cubicBezTo>
                    <a:pt x="4120" y="405"/>
                    <a:pt x="4108" y="417"/>
                    <a:pt x="4108" y="441"/>
                  </a:cubicBezTo>
                  <a:lnTo>
                    <a:pt x="4251" y="500"/>
                  </a:lnTo>
                  <a:cubicBezTo>
                    <a:pt x="4251" y="524"/>
                    <a:pt x="4263" y="536"/>
                    <a:pt x="4263" y="560"/>
                  </a:cubicBezTo>
                  <a:lnTo>
                    <a:pt x="4215" y="619"/>
                  </a:lnTo>
                  <a:lnTo>
                    <a:pt x="4144" y="524"/>
                  </a:lnTo>
                  <a:lnTo>
                    <a:pt x="4084" y="512"/>
                  </a:lnTo>
                  <a:lnTo>
                    <a:pt x="3989" y="441"/>
                  </a:lnTo>
                  <a:lnTo>
                    <a:pt x="3846" y="465"/>
                  </a:lnTo>
                  <a:lnTo>
                    <a:pt x="3786" y="536"/>
                  </a:lnTo>
                  <a:lnTo>
                    <a:pt x="3798" y="596"/>
                  </a:lnTo>
                  <a:lnTo>
                    <a:pt x="3751" y="643"/>
                  </a:lnTo>
                  <a:lnTo>
                    <a:pt x="3715" y="584"/>
                  </a:lnTo>
                  <a:lnTo>
                    <a:pt x="3715" y="512"/>
                  </a:lnTo>
                  <a:lnTo>
                    <a:pt x="3643" y="512"/>
                  </a:lnTo>
                  <a:lnTo>
                    <a:pt x="3465" y="584"/>
                  </a:lnTo>
                  <a:lnTo>
                    <a:pt x="3429" y="667"/>
                  </a:lnTo>
                  <a:cubicBezTo>
                    <a:pt x="3441" y="679"/>
                    <a:pt x="3441" y="691"/>
                    <a:pt x="3453" y="715"/>
                  </a:cubicBezTo>
                  <a:lnTo>
                    <a:pt x="3608" y="738"/>
                  </a:lnTo>
                  <a:lnTo>
                    <a:pt x="3751" y="834"/>
                  </a:lnTo>
                  <a:lnTo>
                    <a:pt x="3929" y="858"/>
                  </a:lnTo>
                  <a:lnTo>
                    <a:pt x="3858" y="869"/>
                  </a:lnTo>
                  <a:lnTo>
                    <a:pt x="3679" y="846"/>
                  </a:lnTo>
                  <a:lnTo>
                    <a:pt x="3441" y="762"/>
                  </a:lnTo>
                  <a:lnTo>
                    <a:pt x="3393" y="774"/>
                  </a:lnTo>
                  <a:lnTo>
                    <a:pt x="3358" y="810"/>
                  </a:lnTo>
                  <a:lnTo>
                    <a:pt x="3143" y="869"/>
                  </a:lnTo>
                  <a:lnTo>
                    <a:pt x="3108" y="893"/>
                  </a:lnTo>
                  <a:lnTo>
                    <a:pt x="3167" y="917"/>
                  </a:lnTo>
                  <a:lnTo>
                    <a:pt x="3298" y="893"/>
                  </a:lnTo>
                  <a:lnTo>
                    <a:pt x="3346" y="929"/>
                  </a:lnTo>
                  <a:lnTo>
                    <a:pt x="3393" y="1000"/>
                  </a:lnTo>
                  <a:lnTo>
                    <a:pt x="3596" y="1036"/>
                  </a:lnTo>
                  <a:lnTo>
                    <a:pt x="3632" y="1084"/>
                  </a:lnTo>
                  <a:lnTo>
                    <a:pt x="3739" y="1119"/>
                  </a:lnTo>
                  <a:lnTo>
                    <a:pt x="3620" y="1131"/>
                  </a:lnTo>
                  <a:lnTo>
                    <a:pt x="3524" y="1084"/>
                  </a:lnTo>
                  <a:lnTo>
                    <a:pt x="3334" y="1060"/>
                  </a:lnTo>
                  <a:lnTo>
                    <a:pt x="3310" y="1012"/>
                  </a:lnTo>
                  <a:lnTo>
                    <a:pt x="3191" y="965"/>
                  </a:lnTo>
                  <a:lnTo>
                    <a:pt x="3036" y="988"/>
                  </a:lnTo>
                  <a:lnTo>
                    <a:pt x="2941" y="1072"/>
                  </a:lnTo>
                  <a:lnTo>
                    <a:pt x="2941" y="1131"/>
                  </a:lnTo>
                  <a:cubicBezTo>
                    <a:pt x="2917" y="1179"/>
                    <a:pt x="2905" y="1215"/>
                    <a:pt x="2881" y="1262"/>
                  </a:cubicBezTo>
                  <a:cubicBezTo>
                    <a:pt x="2858" y="1298"/>
                    <a:pt x="2858" y="1334"/>
                    <a:pt x="2858" y="1369"/>
                  </a:cubicBezTo>
                  <a:lnTo>
                    <a:pt x="2953" y="1429"/>
                  </a:lnTo>
                  <a:lnTo>
                    <a:pt x="2822" y="1477"/>
                  </a:lnTo>
                  <a:lnTo>
                    <a:pt x="2822" y="1524"/>
                  </a:lnTo>
                  <a:lnTo>
                    <a:pt x="2905" y="1560"/>
                  </a:lnTo>
                  <a:cubicBezTo>
                    <a:pt x="2917" y="1584"/>
                    <a:pt x="2941" y="1608"/>
                    <a:pt x="2953" y="1631"/>
                  </a:cubicBezTo>
                  <a:lnTo>
                    <a:pt x="3048" y="1608"/>
                  </a:lnTo>
                  <a:lnTo>
                    <a:pt x="3239" y="1477"/>
                  </a:lnTo>
                  <a:lnTo>
                    <a:pt x="3322" y="1465"/>
                  </a:lnTo>
                  <a:lnTo>
                    <a:pt x="3382" y="1500"/>
                  </a:lnTo>
                  <a:lnTo>
                    <a:pt x="3262" y="1548"/>
                  </a:lnTo>
                  <a:lnTo>
                    <a:pt x="3215" y="1584"/>
                  </a:lnTo>
                  <a:lnTo>
                    <a:pt x="3239" y="1620"/>
                  </a:lnTo>
                  <a:lnTo>
                    <a:pt x="3167" y="1643"/>
                  </a:lnTo>
                  <a:lnTo>
                    <a:pt x="3084" y="1727"/>
                  </a:lnTo>
                  <a:cubicBezTo>
                    <a:pt x="3084" y="1750"/>
                    <a:pt x="3096" y="1774"/>
                    <a:pt x="3108" y="1798"/>
                  </a:cubicBezTo>
                  <a:lnTo>
                    <a:pt x="3036" y="1870"/>
                  </a:lnTo>
                  <a:lnTo>
                    <a:pt x="2965" y="1858"/>
                  </a:lnTo>
                  <a:lnTo>
                    <a:pt x="2989" y="1810"/>
                  </a:lnTo>
                  <a:lnTo>
                    <a:pt x="2881" y="1715"/>
                  </a:lnTo>
                  <a:lnTo>
                    <a:pt x="2786" y="1715"/>
                  </a:lnTo>
                  <a:lnTo>
                    <a:pt x="2727" y="1798"/>
                  </a:lnTo>
                  <a:lnTo>
                    <a:pt x="2774" y="1846"/>
                  </a:lnTo>
                  <a:lnTo>
                    <a:pt x="2715" y="1917"/>
                  </a:lnTo>
                  <a:lnTo>
                    <a:pt x="2584" y="1965"/>
                  </a:lnTo>
                  <a:lnTo>
                    <a:pt x="2536" y="2012"/>
                  </a:lnTo>
                  <a:lnTo>
                    <a:pt x="2477" y="1965"/>
                  </a:lnTo>
                  <a:lnTo>
                    <a:pt x="2429" y="2001"/>
                  </a:lnTo>
                  <a:cubicBezTo>
                    <a:pt x="2441" y="2024"/>
                    <a:pt x="2453" y="2048"/>
                    <a:pt x="2465" y="2072"/>
                  </a:cubicBezTo>
                  <a:lnTo>
                    <a:pt x="2548" y="2131"/>
                  </a:lnTo>
                  <a:cubicBezTo>
                    <a:pt x="2560" y="2167"/>
                    <a:pt x="2572" y="2203"/>
                    <a:pt x="2584" y="2239"/>
                  </a:cubicBezTo>
                  <a:lnTo>
                    <a:pt x="2620" y="2251"/>
                  </a:lnTo>
                  <a:cubicBezTo>
                    <a:pt x="2631" y="2286"/>
                    <a:pt x="2631" y="2322"/>
                    <a:pt x="2643" y="2346"/>
                  </a:cubicBezTo>
                  <a:lnTo>
                    <a:pt x="2727" y="2346"/>
                  </a:lnTo>
                  <a:lnTo>
                    <a:pt x="2822" y="2358"/>
                  </a:lnTo>
                  <a:cubicBezTo>
                    <a:pt x="2822" y="2382"/>
                    <a:pt x="2822" y="2393"/>
                    <a:pt x="2810" y="2417"/>
                  </a:cubicBezTo>
                  <a:lnTo>
                    <a:pt x="2858" y="2453"/>
                  </a:lnTo>
                  <a:lnTo>
                    <a:pt x="2870" y="2536"/>
                  </a:lnTo>
                  <a:lnTo>
                    <a:pt x="2774" y="2608"/>
                  </a:lnTo>
                  <a:lnTo>
                    <a:pt x="2727" y="2667"/>
                  </a:lnTo>
                  <a:lnTo>
                    <a:pt x="2727" y="2810"/>
                  </a:lnTo>
                  <a:lnTo>
                    <a:pt x="2679" y="2858"/>
                  </a:lnTo>
                  <a:lnTo>
                    <a:pt x="2572" y="3036"/>
                  </a:lnTo>
                  <a:cubicBezTo>
                    <a:pt x="2572" y="3060"/>
                    <a:pt x="2584" y="3072"/>
                    <a:pt x="2584" y="3096"/>
                  </a:cubicBezTo>
                  <a:lnTo>
                    <a:pt x="2453" y="3215"/>
                  </a:lnTo>
                  <a:cubicBezTo>
                    <a:pt x="2453" y="3203"/>
                    <a:pt x="2465" y="3191"/>
                    <a:pt x="2477" y="3167"/>
                  </a:cubicBezTo>
                  <a:cubicBezTo>
                    <a:pt x="2477" y="3155"/>
                    <a:pt x="2465" y="3120"/>
                    <a:pt x="2453" y="3096"/>
                  </a:cubicBezTo>
                  <a:lnTo>
                    <a:pt x="2477" y="2965"/>
                  </a:lnTo>
                  <a:lnTo>
                    <a:pt x="2560" y="2893"/>
                  </a:lnTo>
                  <a:lnTo>
                    <a:pt x="2512" y="2870"/>
                  </a:lnTo>
                  <a:lnTo>
                    <a:pt x="2489" y="2893"/>
                  </a:lnTo>
                  <a:lnTo>
                    <a:pt x="2405" y="2917"/>
                  </a:lnTo>
                  <a:lnTo>
                    <a:pt x="2310" y="2882"/>
                  </a:lnTo>
                  <a:lnTo>
                    <a:pt x="2262" y="2870"/>
                  </a:lnTo>
                  <a:lnTo>
                    <a:pt x="2322" y="2834"/>
                  </a:lnTo>
                  <a:lnTo>
                    <a:pt x="2393" y="2798"/>
                  </a:lnTo>
                  <a:lnTo>
                    <a:pt x="2477" y="2774"/>
                  </a:lnTo>
                  <a:cubicBezTo>
                    <a:pt x="2477" y="2763"/>
                    <a:pt x="2477" y="2751"/>
                    <a:pt x="2477" y="2739"/>
                  </a:cubicBezTo>
                  <a:lnTo>
                    <a:pt x="2536" y="2727"/>
                  </a:lnTo>
                  <a:lnTo>
                    <a:pt x="2596" y="2786"/>
                  </a:lnTo>
                  <a:cubicBezTo>
                    <a:pt x="2608" y="2751"/>
                    <a:pt x="2620" y="2727"/>
                    <a:pt x="2631" y="2703"/>
                  </a:cubicBezTo>
                  <a:cubicBezTo>
                    <a:pt x="2643" y="2667"/>
                    <a:pt x="2620" y="2643"/>
                    <a:pt x="2608" y="2620"/>
                  </a:cubicBezTo>
                  <a:lnTo>
                    <a:pt x="2477" y="2596"/>
                  </a:lnTo>
                  <a:cubicBezTo>
                    <a:pt x="2465" y="2584"/>
                    <a:pt x="2453" y="2584"/>
                    <a:pt x="2441" y="2572"/>
                  </a:cubicBezTo>
                  <a:lnTo>
                    <a:pt x="2310" y="2501"/>
                  </a:lnTo>
                  <a:cubicBezTo>
                    <a:pt x="2310" y="2465"/>
                    <a:pt x="2298" y="2429"/>
                    <a:pt x="2286" y="2393"/>
                  </a:cubicBezTo>
                  <a:lnTo>
                    <a:pt x="2227" y="2358"/>
                  </a:lnTo>
                  <a:lnTo>
                    <a:pt x="2179" y="2251"/>
                  </a:lnTo>
                  <a:lnTo>
                    <a:pt x="2096" y="2191"/>
                  </a:lnTo>
                  <a:lnTo>
                    <a:pt x="2096" y="2131"/>
                  </a:lnTo>
                  <a:lnTo>
                    <a:pt x="2155" y="2084"/>
                  </a:lnTo>
                  <a:cubicBezTo>
                    <a:pt x="2179" y="2048"/>
                    <a:pt x="2191" y="2012"/>
                    <a:pt x="2215" y="1965"/>
                  </a:cubicBezTo>
                  <a:lnTo>
                    <a:pt x="2203" y="1893"/>
                  </a:lnTo>
                  <a:cubicBezTo>
                    <a:pt x="2239" y="1858"/>
                    <a:pt x="2262" y="1822"/>
                    <a:pt x="2298" y="1786"/>
                  </a:cubicBezTo>
                  <a:lnTo>
                    <a:pt x="2369" y="1679"/>
                  </a:lnTo>
                  <a:lnTo>
                    <a:pt x="2477" y="1631"/>
                  </a:lnTo>
                  <a:cubicBezTo>
                    <a:pt x="2477" y="1608"/>
                    <a:pt x="2465" y="1584"/>
                    <a:pt x="2453" y="1560"/>
                  </a:cubicBezTo>
                  <a:lnTo>
                    <a:pt x="2369" y="1524"/>
                  </a:lnTo>
                  <a:lnTo>
                    <a:pt x="2310" y="1453"/>
                  </a:lnTo>
                  <a:lnTo>
                    <a:pt x="2310" y="1358"/>
                  </a:lnTo>
                  <a:cubicBezTo>
                    <a:pt x="2334" y="1298"/>
                    <a:pt x="2358" y="1239"/>
                    <a:pt x="2393" y="1179"/>
                  </a:cubicBezTo>
                  <a:lnTo>
                    <a:pt x="2465" y="1143"/>
                  </a:lnTo>
                  <a:lnTo>
                    <a:pt x="2631" y="1024"/>
                  </a:lnTo>
                  <a:lnTo>
                    <a:pt x="2822" y="798"/>
                  </a:lnTo>
                  <a:lnTo>
                    <a:pt x="3024" y="607"/>
                  </a:lnTo>
                  <a:lnTo>
                    <a:pt x="3155" y="560"/>
                  </a:lnTo>
                  <a:lnTo>
                    <a:pt x="3239" y="453"/>
                  </a:lnTo>
                  <a:cubicBezTo>
                    <a:pt x="3251" y="429"/>
                    <a:pt x="3274" y="405"/>
                    <a:pt x="3286" y="381"/>
                  </a:cubicBezTo>
                  <a:lnTo>
                    <a:pt x="3417" y="357"/>
                  </a:lnTo>
                  <a:lnTo>
                    <a:pt x="3608" y="250"/>
                  </a:lnTo>
                  <a:lnTo>
                    <a:pt x="3763" y="179"/>
                  </a:lnTo>
                  <a:cubicBezTo>
                    <a:pt x="3774" y="155"/>
                    <a:pt x="3774" y="131"/>
                    <a:pt x="3786" y="107"/>
                  </a:cubicBezTo>
                  <a:lnTo>
                    <a:pt x="3751" y="60"/>
                  </a:lnTo>
                  <a:lnTo>
                    <a:pt x="3453" y="36"/>
                  </a:lnTo>
                  <a:lnTo>
                    <a:pt x="3310" y="12"/>
                  </a:lnTo>
                  <a:lnTo>
                    <a:pt x="3096" y="48"/>
                  </a:lnTo>
                  <a:lnTo>
                    <a:pt x="3024" y="48"/>
                  </a:lnTo>
                  <a:lnTo>
                    <a:pt x="2929" y="96"/>
                  </a:lnTo>
                  <a:lnTo>
                    <a:pt x="2750" y="107"/>
                  </a:lnTo>
                  <a:lnTo>
                    <a:pt x="2667" y="155"/>
                  </a:lnTo>
                  <a:lnTo>
                    <a:pt x="2429" y="215"/>
                  </a:lnTo>
                  <a:lnTo>
                    <a:pt x="2096" y="357"/>
                  </a:lnTo>
                  <a:lnTo>
                    <a:pt x="1905" y="524"/>
                  </a:lnTo>
                  <a:lnTo>
                    <a:pt x="1691" y="643"/>
                  </a:lnTo>
                  <a:cubicBezTo>
                    <a:pt x="1691" y="667"/>
                    <a:pt x="1679" y="691"/>
                    <a:pt x="1679" y="727"/>
                  </a:cubicBezTo>
                  <a:lnTo>
                    <a:pt x="1738" y="786"/>
                  </a:lnTo>
                  <a:lnTo>
                    <a:pt x="1643" y="774"/>
                  </a:lnTo>
                  <a:lnTo>
                    <a:pt x="1548" y="798"/>
                  </a:lnTo>
                  <a:lnTo>
                    <a:pt x="1488" y="881"/>
                  </a:lnTo>
                  <a:lnTo>
                    <a:pt x="1346" y="917"/>
                  </a:lnTo>
                  <a:lnTo>
                    <a:pt x="1262" y="1036"/>
                  </a:lnTo>
                  <a:lnTo>
                    <a:pt x="1286" y="1096"/>
                  </a:lnTo>
                  <a:lnTo>
                    <a:pt x="1191" y="1119"/>
                  </a:lnTo>
                  <a:lnTo>
                    <a:pt x="1072" y="1298"/>
                  </a:lnTo>
                  <a:lnTo>
                    <a:pt x="1131" y="1334"/>
                  </a:lnTo>
                  <a:lnTo>
                    <a:pt x="1084" y="1405"/>
                  </a:lnTo>
                  <a:lnTo>
                    <a:pt x="1012" y="1358"/>
                  </a:lnTo>
                  <a:lnTo>
                    <a:pt x="953" y="1358"/>
                  </a:lnTo>
                  <a:lnTo>
                    <a:pt x="929" y="1500"/>
                  </a:lnTo>
                  <a:lnTo>
                    <a:pt x="881" y="1500"/>
                  </a:lnTo>
                  <a:lnTo>
                    <a:pt x="786" y="1524"/>
                  </a:lnTo>
                  <a:lnTo>
                    <a:pt x="715" y="1620"/>
                  </a:lnTo>
                  <a:lnTo>
                    <a:pt x="667" y="1655"/>
                  </a:lnTo>
                  <a:lnTo>
                    <a:pt x="595" y="1798"/>
                  </a:lnTo>
                  <a:cubicBezTo>
                    <a:pt x="572" y="1846"/>
                    <a:pt x="536" y="1893"/>
                    <a:pt x="500" y="1941"/>
                  </a:cubicBezTo>
                  <a:cubicBezTo>
                    <a:pt x="512" y="1965"/>
                    <a:pt x="524" y="1989"/>
                    <a:pt x="524" y="2001"/>
                  </a:cubicBezTo>
                  <a:lnTo>
                    <a:pt x="584" y="1977"/>
                  </a:lnTo>
                  <a:lnTo>
                    <a:pt x="631" y="1965"/>
                  </a:lnTo>
                  <a:lnTo>
                    <a:pt x="631" y="1965"/>
                  </a:lnTo>
                  <a:cubicBezTo>
                    <a:pt x="631" y="1989"/>
                    <a:pt x="619" y="2001"/>
                    <a:pt x="607" y="2024"/>
                  </a:cubicBezTo>
                  <a:lnTo>
                    <a:pt x="512" y="2048"/>
                  </a:lnTo>
                  <a:lnTo>
                    <a:pt x="357" y="2155"/>
                  </a:lnTo>
                  <a:cubicBezTo>
                    <a:pt x="357" y="2179"/>
                    <a:pt x="345" y="2203"/>
                    <a:pt x="334" y="2227"/>
                  </a:cubicBezTo>
                  <a:lnTo>
                    <a:pt x="250" y="2262"/>
                  </a:lnTo>
                  <a:lnTo>
                    <a:pt x="214" y="2334"/>
                  </a:lnTo>
                  <a:lnTo>
                    <a:pt x="250" y="2465"/>
                  </a:lnTo>
                  <a:cubicBezTo>
                    <a:pt x="238" y="2501"/>
                    <a:pt x="226" y="2536"/>
                    <a:pt x="214" y="2560"/>
                  </a:cubicBezTo>
                  <a:lnTo>
                    <a:pt x="107" y="2584"/>
                  </a:lnTo>
                  <a:cubicBezTo>
                    <a:pt x="107" y="2620"/>
                    <a:pt x="95" y="2655"/>
                    <a:pt x="83" y="2679"/>
                  </a:cubicBezTo>
                  <a:cubicBezTo>
                    <a:pt x="83" y="2715"/>
                    <a:pt x="107" y="2715"/>
                    <a:pt x="107" y="2739"/>
                  </a:cubicBezTo>
                  <a:lnTo>
                    <a:pt x="12" y="2810"/>
                  </a:lnTo>
                  <a:cubicBezTo>
                    <a:pt x="12" y="2858"/>
                    <a:pt x="0" y="2893"/>
                    <a:pt x="0" y="2941"/>
                  </a:cubicBezTo>
                  <a:lnTo>
                    <a:pt x="83" y="3001"/>
                  </a:lnTo>
                  <a:lnTo>
                    <a:pt x="322" y="3024"/>
                  </a:lnTo>
                  <a:lnTo>
                    <a:pt x="453" y="3001"/>
                  </a:lnTo>
                  <a:lnTo>
                    <a:pt x="607" y="3024"/>
                  </a:lnTo>
                  <a:lnTo>
                    <a:pt x="715" y="3001"/>
                  </a:lnTo>
                  <a:lnTo>
                    <a:pt x="857" y="3024"/>
                  </a:lnTo>
                  <a:lnTo>
                    <a:pt x="1024" y="2989"/>
                  </a:lnTo>
                  <a:lnTo>
                    <a:pt x="1072" y="3084"/>
                  </a:lnTo>
                  <a:lnTo>
                    <a:pt x="1250" y="3108"/>
                  </a:lnTo>
                  <a:lnTo>
                    <a:pt x="1286" y="3155"/>
                  </a:lnTo>
                  <a:lnTo>
                    <a:pt x="1369" y="3179"/>
                  </a:lnTo>
                  <a:lnTo>
                    <a:pt x="1191" y="3227"/>
                  </a:lnTo>
                  <a:lnTo>
                    <a:pt x="1131" y="3263"/>
                  </a:lnTo>
                  <a:lnTo>
                    <a:pt x="929" y="3310"/>
                  </a:lnTo>
                  <a:lnTo>
                    <a:pt x="691" y="3310"/>
                  </a:lnTo>
                  <a:lnTo>
                    <a:pt x="643" y="3239"/>
                  </a:lnTo>
                  <a:lnTo>
                    <a:pt x="512" y="3215"/>
                  </a:lnTo>
                  <a:lnTo>
                    <a:pt x="310" y="3251"/>
                  </a:lnTo>
                  <a:lnTo>
                    <a:pt x="250" y="3227"/>
                  </a:lnTo>
                  <a:lnTo>
                    <a:pt x="119" y="3227"/>
                  </a:lnTo>
                  <a:lnTo>
                    <a:pt x="107" y="3263"/>
                  </a:lnTo>
                  <a:lnTo>
                    <a:pt x="179" y="3346"/>
                  </a:lnTo>
                  <a:cubicBezTo>
                    <a:pt x="179" y="3358"/>
                    <a:pt x="179" y="3382"/>
                    <a:pt x="191" y="3394"/>
                  </a:cubicBezTo>
                  <a:lnTo>
                    <a:pt x="119" y="3417"/>
                  </a:lnTo>
                  <a:cubicBezTo>
                    <a:pt x="119" y="3429"/>
                    <a:pt x="95" y="3453"/>
                    <a:pt x="95" y="3477"/>
                  </a:cubicBezTo>
                  <a:lnTo>
                    <a:pt x="179" y="3584"/>
                  </a:lnTo>
                  <a:cubicBezTo>
                    <a:pt x="191" y="3620"/>
                    <a:pt x="203" y="3644"/>
                    <a:pt x="214" y="3679"/>
                  </a:cubicBezTo>
                  <a:cubicBezTo>
                    <a:pt x="226" y="3703"/>
                    <a:pt x="214" y="3739"/>
                    <a:pt x="214" y="3763"/>
                  </a:cubicBezTo>
                  <a:cubicBezTo>
                    <a:pt x="214" y="3798"/>
                    <a:pt x="238" y="3810"/>
                    <a:pt x="250" y="3822"/>
                  </a:cubicBezTo>
                  <a:lnTo>
                    <a:pt x="417" y="3846"/>
                  </a:lnTo>
                  <a:lnTo>
                    <a:pt x="548" y="3894"/>
                  </a:lnTo>
                  <a:cubicBezTo>
                    <a:pt x="560" y="3894"/>
                    <a:pt x="560" y="3906"/>
                    <a:pt x="560" y="3917"/>
                  </a:cubicBezTo>
                  <a:lnTo>
                    <a:pt x="488" y="3906"/>
                  </a:lnTo>
                  <a:lnTo>
                    <a:pt x="453" y="3906"/>
                  </a:lnTo>
                  <a:lnTo>
                    <a:pt x="500" y="3953"/>
                  </a:lnTo>
                  <a:lnTo>
                    <a:pt x="607" y="4001"/>
                  </a:lnTo>
                  <a:lnTo>
                    <a:pt x="667" y="3989"/>
                  </a:lnTo>
                  <a:lnTo>
                    <a:pt x="667" y="3929"/>
                  </a:lnTo>
                  <a:lnTo>
                    <a:pt x="750" y="3894"/>
                  </a:lnTo>
                  <a:lnTo>
                    <a:pt x="857" y="3894"/>
                  </a:lnTo>
                  <a:lnTo>
                    <a:pt x="953" y="3929"/>
                  </a:lnTo>
                  <a:lnTo>
                    <a:pt x="1036" y="3929"/>
                  </a:lnTo>
                  <a:lnTo>
                    <a:pt x="1060" y="3882"/>
                  </a:lnTo>
                  <a:cubicBezTo>
                    <a:pt x="1060" y="3870"/>
                    <a:pt x="1048" y="3858"/>
                    <a:pt x="1036" y="3834"/>
                  </a:cubicBezTo>
                  <a:cubicBezTo>
                    <a:pt x="1024" y="3822"/>
                    <a:pt x="1036" y="3798"/>
                    <a:pt x="1048" y="3786"/>
                  </a:cubicBezTo>
                  <a:lnTo>
                    <a:pt x="1107" y="3763"/>
                  </a:lnTo>
                  <a:lnTo>
                    <a:pt x="1167" y="3775"/>
                  </a:lnTo>
                  <a:cubicBezTo>
                    <a:pt x="1167" y="3798"/>
                    <a:pt x="1167" y="3822"/>
                    <a:pt x="1155" y="3846"/>
                  </a:cubicBezTo>
                  <a:lnTo>
                    <a:pt x="1191" y="3894"/>
                  </a:lnTo>
                  <a:lnTo>
                    <a:pt x="1250" y="3882"/>
                  </a:lnTo>
                  <a:cubicBezTo>
                    <a:pt x="1262" y="3846"/>
                    <a:pt x="1274" y="3810"/>
                    <a:pt x="1286" y="3775"/>
                  </a:cubicBezTo>
                  <a:lnTo>
                    <a:pt x="1429" y="3739"/>
                  </a:lnTo>
                  <a:lnTo>
                    <a:pt x="1524" y="3667"/>
                  </a:lnTo>
                  <a:lnTo>
                    <a:pt x="1560" y="3679"/>
                  </a:lnTo>
                  <a:lnTo>
                    <a:pt x="1524" y="3739"/>
                  </a:lnTo>
                  <a:lnTo>
                    <a:pt x="1322" y="3858"/>
                  </a:lnTo>
                  <a:lnTo>
                    <a:pt x="1322" y="3917"/>
                  </a:lnTo>
                  <a:lnTo>
                    <a:pt x="1453" y="3953"/>
                  </a:lnTo>
                  <a:lnTo>
                    <a:pt x="1500" y="4048"/>
                  </a:lnTo>
                  <a:lnTo>
                    <a:pt x="1679" y="4096"/>
                  </a:lnTo>
                  <a:lnTo>
                    <a:pt x="1846" y="4060"/>
                  </a:lnTo>
                  <a:lnTo>
                    <a:pt x="1893" y="4025"/>
                  </a:lnTo>
                  <a:lnTo>
                    <a:pt x="1774" y="4001"/>
                  </a:lnTo>
                  <a:lnTo>
                    <a:pt x="1822" y="3977"/>
                  </a:lnTo>
                  <a:lnTo>
                    <a:pt x="1953" y="3965"/>
                  </a:lnTo>
                  <a:lnTo>
                    <a:pt x="2060" y="3989"/>
                  </a:lnTo>
                  <a:lnTo>
                    <a:pt x="2119" y="3965"/>
                  </a:lnTo>
                  <a:lnTo>
                    <a:pt x="2191" y="3882"/>
                  </a:lnTo>
                  <a:lnTo>
                    <a:pt x="2286" y="3786"/>
                  </a:lnTo>
                  <a:lnTo>
                    <a:pt x="2369" y="3763"/>
                  </a:lnTo>
                  <a:cubicBezTo>
                    <a:pt x="2369" y="3775"/>
                    <a:pt x="2381" y="3786"/>
                    <a:pt x="2381" y="3798"/>
                  </a:cubicBezTo>
                  <a:lnTo>
                    <a:pt x="2310" y="3834"/>
                  </a:lnTo>
                  <a:cubicBezTo>
                    <a:pt x="2262" y="3882"/>
                    <a:pt x="2215" y="3929"/>
                    <a:pt x="2167" y="3989"/>
                  </a:cubicBezTo>
                  <a:cubicBezTo>
                    <a:pt x="2167" y="4001"/>
                    <a:pt x="2179" y="4013"/>
                    <a:pt x="2179" y="4036"/>
                  </a:cubicBezTo>
                  <a:lnTo>
                    <a:pt x="2346" y="4060"/>
                  </a:lnTo>
                  <a:lnTo>
                    <a:pt x="2417" y="4096"/>
                  </a:lnTo>
                  <a:lnTo>
                    <a:pt x="2536" y="4072"/>
                  </a:lnTo>
                  <a:lnTo>
                    <a:pt x="2679" y="4060"/>
                  </a:lnTo>
                  <a:lnTo>
                    <a:pt x="2786" y="4084"/>
                  </a:lnTo>
                  <a:lnTo>
                    <a:pt x="2881" y="4025"/>
                  </a:lnTo>
                  <a:lnTo>
                    <a:pt x="3084" y="3965"/>
                  </a:lnTo>
                  <a:lnTo>
                    <a:pt x="3155" y="4013"/>
                  </a:lnTo>
                  <a:lnTo>
                    <a:pt x="3274" y="4013"/>
                  </a:lnTo>
                  <a:lnTo>
                    <a:pt x="3346" y="4060"/>
                  </a:lnTo>
                  <a:lnTo>
                    <a:pt x="3405" y="4036"/>
                  </a:lnTo>
                  <a:lnTo>
                    <a:pt x="3608" y="4072"/>
                  </a:lnTo>
                  <a:lnTo>
                    <a:pt x="3667" y="4013"/>
                  </a:lnTo>
                  <a:lnTo>
                    <a:pt x="3715" y="4036"/>
                  </a:lnTo>
                  <a:cubicBezTo>
                    <a:pt x="3727" y="4013"/>
                    <a:pt x="3751" y="3989"/>
                    <a:pt x="3763" y="3965"/>
                  </a:cubicBezTo>
                  <a:lnTo>
                    <a:pt x="3715" y="3917"/>
                  </a:lnTo>
                  <a:lnTo>
                    <a:pt x="3608" y="3894"/>
                  </a:lnTo>
                  <a:lnTo>
                    <a:pt x="3512" y="3846"/>
                  </a:lnTo>
                  <a:lnTo>
                    <a:pt x="3441" y="3798"/>
                  </a:lnTo>
                  <a:lnTo>
                    <a:pt x="3167" y="3739"/>
                  </a:lnTo>
                  <a:cubicBezTo>
                    <a:pt x="3155" y="3715"/>
                    <a:pt x="3143" y="3703"/>
                    <a:pt x="3131" y="3679"/>
                  </a:cubicBezTo>
                  <a:lnTo>
                    <a:pt x="3131" y="3679"/>
                  </a:lnTo>
                  <a:lnTo>
                    <a:pt x="3239" y="3691"/>
                  </a:lnTo>
                  <a:lnTo>
                    <a:pt x="3286" y="3715"/>
                  </a:lnTo>
                  <a:lnTo>
                    <a:pt x="3370" y="3715"/>
                  </a:lnTo>
                  <a:lnTo>
                    <a:pt x="3489" y="3775"/>
                  </a:lnTo>
                  <a:lnTo>
                    <a:pt x="3584" y="3775"/>
                  </a:lnTo>
                  <a:lnTo>
                    <a:pt x="3608" y="3810"/>
                  </a:lnTo>
                  <a:lnTo>
                    <a:pt x="3715" y="3858"/>
                  </a:lnTo>
                  <a:lnTo>
                    <a:pt x="3858" y="3906"/>
                  </a:lnTo>
                  <a:cubicBezTo>
                    <a:pt x="3870" y="3929"/>
                    <a:pt x="3893" y="3941"/>
                    <a:pt x="3905" y="3953"/>
                  </a:cubicBezTo>
                  <a:lnTo>
                    <a:pt x="3953" y="3953"/>
                  </a:lnTo>
                  <a:lnTo>
                    <a:pt x="4072" y="4001"/>
                  </a:lnTo>
                  <a:lnTo>
                    <a:pt x="4144" y="4072"/>
                  </a:lnTo>
                  <a:lnTo>
                    <a:pt x="4251" y="4048"/>
                  </a:lnTo>
                  <a:cubicBezTo>
                    <a:pt x="4251" y="4048"/>
                    <a:pt x="4263" y="4036"/>
                    <a:pt x="4274" y="4025"/>
                  </a:cubicBezTo>
                  <a:lnTo>
                    <a:pt x="4191" y="3953"/>
                  </a:lnTo>
                  <a:lnTo>
                    <a:pt x="4072" y="3834"/>
                  </a:lnTo>
                  <a:lnTo>
                    <a:pt x="4251" y="3810"/>
                  </a:lnTo>
                  <a:lnTo>
                    <a:pt x="4477" y="3822"/>
                  </a:lnTo>
                  <a:lnTo>
                    <a:pt x="4679" y="3786"/>
                  </a:lnTo>
                  <a:cubicBezTo>
                    <a:pt x="4679" y="3810"/>
                    <a:pt x="4691" y="3834"/>
                    <a:pt x="4691" y="3858"/>
                  </a:cubicBezTo>
                  <a:lnTo>
                    <a:pt x="4667" y="3894"/>
                  </a:lnTo>
                  <a:lnTo>
                    <a:pt x="4810" y="3917"/>
                  </a:lnTo>
                  <a:lnTo>
                    <a:pt x="4917" y="3882"/>
                  </a:lnTo>
                  <a:lnTo>
                    <a:pt x="4965" y="3894"/>
                  </a:lnTo>
                  <a:lnTo>
                    <a:pt x="5239" y="3846"/>
                  </a:lnTo>
                  <a:lnTo>
                    <a:pt x="5322" y="3786"/>
                  </a:lnTo>
                  <a:lnTo>
                    <a:pt x="5382" y="3691"/>
                  </a:lnTo>
                  <a:lnTo>
                    <a:pt x="5382" y="3620"/>
                  </a:lnTo>
                  <a:lnTo>
                    <a:pt x="5406" y="3536"/>
                  </a:lnTo>
                  <a:lnTo>
                    <a:pt x="5334" y="3513"/>
                  </a:lnTo>
                  <a:lnTo>
                    <a:pt x="5203" y="3382"/>
                  </a:lnTo>
                  <a:cubicBezTo>
                    <a:pt x="5179" y="3382"/>
                    <a:pt x="5156" y="3405"/>
                    <a:pt x="5132" y="3405"/>
                  </a:cubicBezTo>
                  <a:lnTo>
                    <a:pt x="5013" y="3346"/>
                  </a:lnTo>
                  <a:lnTo>
                    <a:pt x="5013" y="3251"/>
                  </a:lnTo>
                  <a:lnTo>
                    <a:pt x="5072" y="3227"/>
                  </a:lnTo>
                  <a:lnTo>
                    <a:pt x="5072" y="3179"/>
                  </a:lnTo>
                  <a:cubicBezTo>
                    <a:pt x="5084" y="3167"/>
                    <a:pt x="5084" y="3167"/>
                    <a:pt x="5096" y="3155"/>
                  </a:cubicBezTo>
                  <a:lnTo>
                    <a:pt x="5167" y="3179"/>
                  </a:lnTo>
                  <a:lnTo>
                    <a:pt x="5215" y="3239"/>
                  </a:lnTo>
                  <a:lnTo>
                    <a:pt x="5275" y="3155"/>
                  </a:lnTo>
                  <a:cubicBezTo>
                    <a:pt x="5275" y="3120"/>
                    <a:pt x="5251" y="3084"/>
                    <a:pt x="5251" y="3048"/>
                  </a:cubicBezTo>
                  <a:cubicBezTo>
                    <a:pt x="5263" y="3024"/>
                    <a:pt x="5287" y="3001"/>
                    <a:pt x="5310" y="2989"/>
                  </a:cubicBezTo>
                  <a:lnTo>
                    <a:pt x="5382" y="2965"/>
                  </a:lnTo>
                  <a:lnTo>
                    <a:pt x="5406" y="3036"/>
                  </a:lnTo>
                  <a:lnTo>
                    <a:pt x="5453" y="3072"/>
                  </a:lnTo>
                  <a:lnTo>
                    <a:pt x="5441" y="3120"/>
                  </a:lnTo>
                  <a:lnTo>
                    <a:pt x="5322" y="3167"/>
                  </a:lnTo>
                  <a:lnTo>
                    <a:pt x="5322" y="3263"/>
                  </a:lnTo>
                  <a:lnTo>
                    <a:pt x="5382" y="3263"/>
                  </a:lnTo>
                  <a:lnTo>
                    <a:pt x="5453" y="3298"/>
                  </a:lnTo>
                  <a:lnTo>
                    <a:pt x="5477" y="3358"/>
                  </a:lnTo>
                  <a:lnTo>
                    <a:pt x="5656" y="3429"/>
                  </a:lnTo>
                  <a:lnTo>
                    <a:pt x="5727" y="3429"/>
                  </a:lnTo>
                  <a:lnTo>
                    <a:pt x="5727" y="3370"/>
                  </a:lnTo>
                  <a:lnTo>
                    <a:pt x="5763" y="3346"/>
                  </a:lnTo>
                  <a:lnTo>
                    <a:pt x="5846" y="3370"/>
                  </a:lnTo>
                  <a:lnTo>
                    <a:pt x="5953" y="3310"/>
                  </a:lnTo>
                  <a:lnTo>
                    <a:pt x="6001" y="3334"/>
                  </a:lnTo>
                  <a:lnTo>
                    <a:pt x="5977" y="3382"/>
                  </a:lnTo>
                  <a:cubicBezTo>
                    <a:pt x="5977" y="3405"/>
                    <a:pt x="5989" y="3429"/>
                    <a:pt x="5989" y="3465"/>
                  </a:cubicBezTo>
                  <a:lnTo>
                    <a:pt x="5941" y="3572"/>
                  </a:lnTo>
                  <a:lnTo>
                    <a:pt x="5941" y="3608"/>
                  </a:lnTo>
                  <a:lnTo>
                    <a:pt x="5858" y="3739"/>
                  </a:lnTo>
                  <a:lnTo>
                    <a:pt x="5798" y="3882"/>
                  </a:lnTo>
                  <a:cubicBezTo>
                    <a:pt x="5798" y="3906"/>
                    <a:pt x="5798" y="3917"/>
                    <a:pt x="5810" y="3929"/>
                  </a:cubicBezTo>
                  <a:lnTo>
                    <a:pt x="5846" y="3917"/>
                  </a:lnTo>
                  <a:lnTo>
                    <a:pt x="5882" y="3834"/>
                  </a:lnTo>
                  <a:lnTo>
                    <a:pt x="5989" y="3834"/>
                  </a:lnTo>
                  <a:lnTo>
                    <a:pt x="6001" y="3858"/>
                  </a:lnTo>
                  <a:lnTo>
                    <a:pt x="6084" y="3846"/>
                  </a:lnTo>
                  <a:lnTo>
                    <a:pt x="6168" y="3882"/>
                  </a:lnTo>
                  <a:lnTo>
                    <a:pt x="6334" y="3870"/>
                  </a:lnTo>
                  <a:lnTo>
                    <a:pt x="6334" y="3870"/>
                  </a:lnTo>
                  <a:lnTo>
                    <a:pt x="6227" y="3929"/>
                  </a:lnTo>
                  <a:lnTo>
                    <a:pt x="6215" y="3977"/>
                  </a:lnTo>
                  <a:lnTo>
                    <a:pt x="6168" y="4001"/>
                  </a:lnTo>
                  <a:lnTo>
                    <a:pt x="6120" y="3977"/>
                  </a:lnTo>
                  <a:lnTo>
                    <a:pt x="6037" y="4025"/>
                  </a:lnTo>
                  <a:cubicBezTo>
                    <a:pt x="6049" y="4036"/>
                    <a:pt x="6049" y="4048"/>
                    <a:pt x="6060" y="4060"/>
                  </a:cubicBezTo>
                  <a:lnTo>
                    <a:pt x="6144" y="4072"/>
                  </a:lnTo>
                  <a:lnTo>
                    <a:pt x="6168" y="4096"/>
                  </a:lnTo>
                  <a:lnTo>
                    <a:pt x="6287" y="4072"/>
                  </a:lnTo>
                  <a:lnTo>
                    <a:pt x="6299" y="4132"/>
                  </a:lnTo>
                  <a:lnTo>
                    <a:pt x="6346" y="4156"/>
                  </a:lnTo>
                  <a:cubicBezTo>
                    <a:pt x="6346" y="4167"/>
                    <a:pt x="6358" y="4191"/>
                    <a:pt x="6358" y="4203"/>
                  </a:cubicBezTo>
                  <a:cubicBezTo>
                    <a:pt x="6370" y="4215"/>
                    <a:pt x="6406" y="4239"/>
                    <a:pt x="6430" y="4251"/>
                  </a:cubicBezTo>
                  <a:lnTo>
                    <a:pt x="6549" y="4251"/>
                  </a:lnTo>
                  <a:lnTo>
                    <a:pt x="6632" y="4287"/>
                  </a:lnTo>
                  <a:lnTo>
                    <a:pt x="6680" y="4322"/>
                  </a:lnTo>
                  <a:cubicBezTo>
                    <a:pt x="6680" y="4346"/>
                    <a:pt x="6668" y="4370"/>
                    <a:pt x="6668" y="4394"/>
                  </a:cubicBezTo>
                  <a:lnTo>
                    <a:pt x="6572" y="4477"/>
                  </a:lnTo>
                  <a:lnTo>
                    <a:pt x="6501" y="4489"/>
                  </a:lnTo>
                  <a:lnTo>
                    <a:pt x="6441" y="4525"/>
                  </a:lnTo>
                  <a:lnTo>
                    <a:pt x="6370" y="4513"/>
                  </a:lnTo>
                  <a:lnTo>
                    <a:pt x="6287" y="4501"/>
                  </a:lnTo>
                  <a:lnTo>
                    <a:pt x="6227" y="4537"/>
                  </a:lnTo>
                  <a:lnTo>
                    <a:pt x="6156" y="4632"/>
                  </a:lnTo>
                  <a:lnTo>
                    <a:pt x="6215" y="4644"/>
                  </a:lnTo>
                  <a:cubicBezTo>
                    <a:pt x="6215" y="4656"/>
                    <a:pt x="6227" y="4668"/>
                    <a:pt x="6239" y="4668"/>
                  </a:cubicBezTo>
                  <a:lnTo>
                    <a:pt x="6179" y="4739"/>
                  </a:lnTo>
                  <a:lnTo>
                    <a:pt x="6203" y="4775"/>
                  </a:lnTo>
                  <a:lnTo>
                    <a:pt x="6275" y="4763"/>
                  </a:lnTo>
                  <a:lnTo>
                    <a:pt x="6275" y="4727"/>
                  </a:lnTo>
                  <a:lnTo>
                    <a:pt x="6346" y="4679"/>
                  </a:lnTo>
                  <a:lnTo>
                    <a:pt x="6465" y="4668"/>
                  </a:lnTo>
                  <a:lnTo>
                    <a:pt x="6537" y="4620"/>
                  </a:lnTo>
                  <a:lnTo>
                    <a:pt x="6632" y="4596"/>
                  </a:lnTo>
                  <a:lnTo>
                    <a:pt x="6680" y="4513"/>
                  </a:lnTo>
                  <a:lnTo>
                    <a:pt x="6727" y="4477"/>
                  </a:lnTo>
                  <a:lnTo>
                    <a:pt x="6763" y="4560"/>
                  </a:lnTo>
                  <a:lnTo>
                    <a:pt x="6822" y="4572"/>
                  </a:lnTo>
                  <a:lnTo>
                    <a:pt x="6894" y="4525"/>
                  </a:lnTo>
                  <a:cubicBezTo>
                    <a:pt x="6918" y="4489"/>
                    <a:pt x="6941" y="4453"/>
                    <a:pt x="6965" y="4417"/>
                  </a:cubicBezTo>
                  <a:lnTo>
                    <a:pt x="7061" y="4346"/>
                  </a:lnTo>
                  <a:lnTo>
                    <a:pt x="7132" y="4370"/>
                  </a:lnTo>
                  <a:lnTo>
                    <a:pt x="7132" y="4417"/>
                  </a:lnTo>
                  <a:lnTo>
                    <a:pt x="7061" y="4453"/>
                  </a:lnTo>
                  <a:lnTo>
                    <a:pt x="7001" y="4489"/>
                  </a:lnTo>
                  <a:lnTo>
                    <a:pt x="7072" y="4489"/>
                  </a:lnTo>
                  <a:lnTo>
                    <a:pt x="7072" y="4525"/>
                  </a:lnTo>
                  <a:lnTo>
                    <a:pt x="6941" y="4584"/>
                  </a:lnTo>
                  <a:lnTo>
                    <a:pt x="6930" y="4608"/>
                  </a:lnTo>
                  <a:lnTo>
                    <a:pt x="7096" y="4560"/>
                  </a:lnTo>
                  <a:lnTo>
                    <a:pt x="7144" y="4608"/>
                  </a:lnTo>
                  <a:lnTo>
                    <a:pt x="7049" y="4691"/>
                  </a:lnTo>
                  <a:cubicBezTo>
                    <a:pt x="7061" y="4715"/>
                    <a:pt x="7084" y="4751"/>
                    <a:pt x="7096" y="4787"/>
                  </a:cubicBezTo>
                  <a:lnTo>
                    <a:pt x="7156" y="4787"/>
                  </a:lnTo>
                  <a:cubicBezTo>
                    <a:pt x="7168" y="4798"/>
                    <a:pt x="7192" y="4822"/>
                    <a:pt x="7215" y="4846"/>
                  </a:cubicBezTo>
                  <a:lnTo>
                    <a:pt x="7370" y="4787"/>
                  </a:lnTo>
                  <a:cubicBezTo>
                    <a:pt x="7370" y="4775"/>
                    <a:pt x="7382" y="4751"/>
                    <a:pt x="7394" y="4739"/>
                  </a:cubicBezTo>
                  <a:lnTo>
                    <a:pt x="7334" y="4703"/>
                  </a:lnTo>
                  <a:lnTo>
                    <a:pt x="7334" y="4644"/>
                  </a:lnTo>
                  <a:lnTo>
                    <a:pt x="7382" y="4632"/>
                  </a:lnTo>
                  <a:lnTo>
                    <a:pt x="7537" y="4668"/>
                  </a:lnTo>
                  <a:cubicBezTo>
                    <a:pt x="7537" y="4679"/>
                    <a:pt x="7537" y="4703"/>
                    <a:pt x="7549" y="4715"/>
                  </a:cubicBezTo>
                  <a:lnTo>
                    <a:pt x="7501" y="4798"/>
                  </a:lnTo>
                  <a:lnTo>
                    <a:pt x="7596" y="4822"/>
                  </a:lnTo>
                  <a:lnTo>
                    <a:pt x="7620" y="4846"/>
                  </a:lnTo>
                  <a:lnTo>
                    <a:pt x="7453" y="4929"/>
                  </a:lnTo>
                  <a:lnTo>
                    <a:pt x="7430" y="4965"/>
                  </a:lnTo>
                  <a:lnTo>
                    <a:pt x="7525" y="5001"/>
                  </a:lnTo>
                  <a:lnTo>
                    <a:pt x="7775" y="4953"/>
                  </a:lnTo>
                  <a:lnTo>
                    <a:pt x="7834" y="4965"/>
                  </a:lnTo>
                  <a:lnTo>
                    <a:pt x="7834" y="5037"/>
                  </a:lnTo>
                  <a:cubicBezTo>
                    <a:pt x="7834" y="5060"/>
                    <a:pt x="7846" y="5072"/>
                    <a:pt x="7846" y="5084"/>
                  </a:cubicBezTo>
                  <a:lnTo>
                    <a:pt x="7894" y="5060"/>
                  </a:lnTo>
                  <a:cubicBezTo>
                    <a:pt x="7894" y="5049"/>
                    <a:pt x="7894" y="5037"/>
                    <a:pt x="7894" y="5025"/>
                  </a:cubicBezTo>
                  <a:lnTo>
                    <a:pt x="7954" y="4953"/>
                  </a:lnTo>
                  <a:lnTo>
                    <a:pt x="8013" y="4941"/>
                  </a:lnTo>
                  <a:lnTo>
                    <a:pt x="8025" y="4977"/>
                  </a:lnTo>
                  <a:lnTo>
                    <a:pt x="7989" y="5060"/>
                  </a:lnTo>
                  <a:lnTo>
                    <a:pt x="7989" y="5120"/>
                  </a:lnTo>
                  <a:lnTo>
                    <a:pt x="7894" y="5144"/>
                  </a:lnTo>
                  <a:lnTo>
                    <a:pt x="7870" y="5263"/>
                  </a:lnTo>
                  <a:lnTo>
                    <a:pt x="7882" y="5299"/>
                  </a:lnTo>
                  <a:lnTo>
                    <a:pt x="7965" y="5299"/>
                  </a:lnTo>
                  <a:lnTo>
                    <a:pt x="7977" y="5370"/>
                  </a:lnTo>
                  <a:lnTo>
                    <a:pt x="7930" y="5465"/>
                  </a:lnTo>
                  <a:lnTo>
                    <a:pt x="7942" y="5525"/>
                  </a:lnTo>
                  <a:lnTo>
                    <a:pt x="7977" y="5537"/>
                  </a:lnTo>
                  <a:lnTo>
                    <a:pt x="7977" y="5572"/>
                  </a:lnTo>
                  <a:lnTo>
                    <a:pt x="7977" y="5715"/>
                  </a:lnTo>
                  <a:cubicBezTo>
                    <a:pt x="7965" y="5739"/>
                    <a:pt x="7942" y="5763"/>
                    <a:pt x="7930" y="5787"/>
                  </a:cubicBezTo>
                  <a:lnTo>
                    <a:pt x="8013" y="5846"/>
                  </a:lnTo>
                  <a:cubicBezTo>
                    <a:pt x="8013" y="5870"/>
                    <a:pt x="8001" y="5894"/>
                    <a:pt x="8001" y="5906"/>
                  </a:cubicBezTo>
                  <a:lnTo>
                    <a:pt x="7823" y="5989"/>
                  </a:lnTo>
                  <a:lnTo>
                    <a:pt x="7632" y="5989"/>
                  </a:lnTo>
                  <a:lnTo>
                    <a:pt x="7573" y="6037"/>
                  </a:lnTo>
                  <a:cubicBezTo>
                    <a:pt x="7573" y="6061"/>
                    <a:pt x="7561" y="6072"/>
                    <a:pt x="7561" y="6096"/>
                  </a:cubicBezTo>
                  <a:cubicBezTo>
                    <a:pt x="7489" y="6144"/>
                    <a:pt x="7418" y="6203"/>
                    <a:pt x="7358" y="6263"/>
                  </a:cubicBezTo>
                  <a:lnTo>
                    <a:pt x="7370" y="6311"/>
                  </a:lnTo>
                  <a:lnTo>
                    <a:pt x="7549" y="6346"/>
                  </a:lnTo>
                  <a:lnTo>
                    <a:pt x="7489" y="6358"/>
                  </a:lnTo>
                  <a:lnTo>
                    <a:pt x="7406" y="6394"/>
                  </a:lnTo>
                  <a:cubicBezTo>
                    <a:pt x="7370" y="6382"/>
                    <a:pt x="7346" y="6382"/>
                    <a:pt x="7322" y="6370"/>
                  </a:cubicBezTo>
                  <a:lnTo>
                    <a:pt x="7263" y="6382"/>
                  </a:lnTo>
                  <a:lnTo>
                    <a:pt x="7120" y="6513"/>
                  </a:lnTo>
                  <a:cubicBezTo>
                    <a:pt x="7096" y="6537"/>
                    <a:pt x="7072" y="6549"/>
                    <a:pt x="7049" y="6561"/>
                  </a:cubicBezTo>
                  <a:lnTo>
                    <a:pt x="6846" y="6692"/>
                  </a:lnTo>
                  <a:lnTo>
                    <a:pt x="6680" y="6823"/>
                  </a:lnTo>
                  <a:lnTo>
                    <a:pt x="6620" y="6834"/>
                  </a:lnTo>
                  <a:lnTo>
                    <a:pt x="6572" y="6882"/>
                  </a:lnTo>
                  <a:cubicBezTo>
                    <a:pt x="6572" y="6918"/>
                    <a:pt x="6560" y="6954"/>
                    <a:pt x="6549" y="6977"/>
                  </a:cubicBezTo>
                  <a:lnTo>
                    <a:pt x="6644" y="7037"/>
                  </a:lnTo>
                  <a:cubicBezTo>
                    <a:pt x="6656" y="7061"/>
                    <a:pt x="6668" y="7084"/>
                    <a:pt x="6680" y="7108"/>
                  </a:cubicBezTo>
                  <a:lnTo>
                    <a:pt x="6811" y="7180"/>
                  </a:lnTo>
                  <a:lnTo>
                    <a:pt x="6882" y="7370"/>
                  </a:lnTo>
                  <a:lnTo>
                    <a:pt x="6834" y="7418"/>
                  </a:lnTo>
                  <a:lnTo>
                    <a:pt x="6763" y="7418"/>
                  </a:lnTo>
                  <a:lnTo>
                    <a:pt x="6703" y="7465"/>
                  </a:lnTo>
                  <a:lnTo>
                    <a:pt x="6703" y="7549"/>
                  </a:lnTo>
                  <a:lnTo>
                    <a:pt x="6656" y="7489"/>
                  </a:lnTo>
                  <a:cubicBezTo>
                    <a:pt x="6644" y="7454"/>
                    <a:pt x="6632" y="7418"/>
                    <a:pt x="6632" y="7382"/>
                  </a:cubicBezTo>
                  <a:lnTo>
                    <a:pt x="6572" y="7346"/>
                  </a:lnTo>
                  <a:lnTo>
                    <a:pt x="6465" y="7418"/>
                  </a:lnTo>
                  <a:cubicBezTo>
                    <a:pt x="6453" y="7442"/>
                    <a:pt x="6441" y="7465"/>
                    <a:pt x="6430" y="7501"/>
                  </a:cubicBezTo>
                  <a:lnTo>
                    <a:pt x="6322" y="7585"/>
                  </a:lnTo>
                  <a:lnTo>
                    <a:pt x="6227" y="7573"/>
                  </a:lnTo>
                  <a:lnTo>
                    <a:pt x="6263" y="7525"/>
                  </a:lnTo>
                  <a:lnTo>
                    <a:pt x="6263" y="7501"/>
                  </a:lnTo>
                  <a:lnTo>
                    <a:pt x="6096" y="7537"/>
                  </a:lnTo>
                  <a:lnTo>
                    <a:pt x="6060" y="7620"/>
                  </a:lnTo>
                  <a:lnTo>
                    <a:pt x="5989" y="7692"/>
                  </a:lnTo>
                  <a:lnTo>
                    <a:pt x="5834" y="7704"/>
                  </a:lnTo>
                  <a:lnTo>
                    <a:pt x="5751" y="7727"/>
                  </a:lnTo>
                  <a:lnTo>
                    <a:pt x="5679" y="7704"/>
                  </a:lnTo>
                  <a:lnTo>
                    <a:pt x="5584" y="7716"/>
                  </a:lnTo>
                  <a:lnTo>
                    <a:pt x="5513" y="7775"/>
                  </a:lnTo>
                  <a:lnTo>
                    <a:pt x="5370" y="7763"/>
                  </a:lnTo>
                  <a:lnTo>
                    <a:pt x="5298" y="7763"/>
                  </a:lnTo>
                  <a:lnTo>
                    <a:pt x="5191" y="7716"/>
                  </a:lnTo>
                  <a:lnTo>
                    <a:pt x="5048" y="7680"/>
                  </a:lnTo>
                  <a:cubicBezTo>
                    <a:pt x="5001" y="7680"/>
                    <a:pt x="4953" y="7692"/>
                    <a:pt x="4917" y="7692"/>
                  </a:cubicBezTo>
                  <a:lnTo>
                    <a:pt x="4763" y="7596"/>
                  </a:lnTo>
                  <a:lnTo>
                    <a:pt x="4727" y="7644"/>
                  </a:lnTo>
                  <a:lnTo>
                    <a:pt x="4751" y="7680"/>
                  </a:lnTo>
                  <a:cubicBezTo>
                    <a:pt x="4739" y="7704"/>
                    <a:pt x="4739" y="7716"/>
                    <a:pt x="4739" y="7727"/>
                  </a:cubicBezTo>
                  <a:lnTo>
                    <a:pt x="4655" y="7727"/>
                  </a:lnTo>
                  <a:lnTo>
                    <a:pt x="4632" y="7751"/>
                  </a:lnTo>
                  <a:lnTo>
                    <a:pt x="4655" y="7799"/>
                  </a:lnTo>
                  <a:cubicBezTo>
                    <a:pt x="4679" y="7811"/>
                    <a:pt x="4691" y="7823"/>
                    <a:pt x="4715" y="7835"/>
                  </a:cubicBezTo>
                  <a:lnTo>
                    <a:pt x="4715" y="7906"/>
                  </a:lnTo>
                  <a:lnTo>
                    <a:pt x="4667" y="7906"/>
                  </a:lnTo>
                  <a:lnTo>
                    <a:pt x="4548" y="7942"/>
                  </a:lnTo>
                  <a:lnTo>
                    <a:pt x="4489" y="8013"/>
                  </a:lnTo>
                  <a:lnTo>
                    <a:pt x="4358" y="8049"/>
                  </a:lnTo>
                  <a:lnTo>
                    <a:pt x="4274" y="8120"/>
                  </a:lnTo>
                  <a:lnTo>
                    <a:pt x="4298" y="8204"/>
                  </a:lnTo>
                  <a:cubicBezTo>
                    <a:pt x="4274" y="8216"/>
                    <a:pt x="4239" y="8239"/>
                    <a:pt x="4215" y="8263"/>
                  </a:cubicBezTo>
                  <a:cubicBezTo>
                    <a:pt x="4191" y="8287"/>
                    <a:pt x="4191" y="8323"/>
                    <a:pt x="4191" y="8358"/>
                  </a:cubicBezTo>
                  <a:lnTo>
                    <a:pt x="4310" y="8489"/>
                  </a:lnTo>
                  <a:lnTo>
                    <a:pt x="4429" y="8537"/>
                  </a:lnTo>
                  <a:lnTo>
                    <a:pt x="4477" y="8501"/>
                  </a:lnTo>
                  <a:lnTo>
                    <a:pt x="4632" y="8561"/>
                  </a:lnTo>
                  <a:cubicBezTo>
                    <a:pt x="4632" y="8585"/>
                    <a:pt x="4620" y="8597"/>
                    <a:pt x="4620" y="8620"/>
                  </a:cubicBezTo>
                  <a:lnTo>
                    <a:pt x="4798" y="8585"/>
                  </a:lnTo>
                  <a:lnTo>
                    <a:pt x="4917" y="8585"/>
                  </a:lnTo>
                  <a:lnTo>
                    <a:pt x="4965" y="8537"/>
                  </a:lnTo>
                  <a:lnTo>
                    <a:pt x="5096" y="8513"/>
                  </a:lnTo>
                  <a:lnTo>
                    <a:pt x="5132" y="8466"/>
                  </a:lnTo>
                  <a:lnTo>
                    <a:pt x="5251" y="8430"/>
                  </a:lnTo>
                  <a:lnTo>
                    <a:pt x="5334" y="8394"/>
                  </a:lnTo>
                  <a:lnTo>
                    <a:pt x="5429" y="8394"/>
                  </a:lnTo>
                  <a:lnTo>
                    <a:pt x="5489" y="8347"/>
                  </a:lnTo>
                  <a:cubicBezTo>
                    <a:pt x="5489" y="8323"/>
                    <a:pt x="5477" y="8299"/>
                    <a:pt x="5465" y="8275"/>
                  </a:cubicBezTo>
                  <a:cubicBezTo>
                    <a:pt x="5453" y="8251"/>
                    <a:pt x="5477" y="8227"/>
                    <a:pt x="5489" y="8204"/>
                  </a:cubicBezTo>
                  <a:lnTo>
                    <a:pt x="5537" y="8204"/>
                  </a:lnTo>
                  <a:lnTo>
                    <a:pt x="5691" y="8299"/>
                  </a:lnTo>
                  <a:lnTo>
                    <a:pt x="5775" y="8287"/>
                  </a:lnTo>
                  <a:lnTo>
                    <a:pt x="5870" y="8323"/>
                  </a:lnTo>
                  <a:lnTo>
                    <a:pt x="6013" y="8311"/>
                  </a:lnTo>
                  <a:lnTo>
                    <a:pt x="6049" y="8263"/>
                  </a:lnTo>
                  <a:lnTo>
                    <a:pt x="6108" y="8180"/>
                  </a:lnTo>
                  <a:lnTo>
                    <a:pt x="6168" y="8168"/>
                  </a:lnTo>
                  <a:lnTo>
                    <a:pt x="6251" y="8085"/>
                  </a:lnTo>
                  <a:lnTo>
                    <a:pt x="6346" y="8037"/>
                  </a:lnTo>
                  <a:lnTo>
                    <a:pt x="6346" y="8037"/>
                  </a:lnTo>
                  <a:lnTo>
                    <a:pt x="6334" y="8097"/>
                  </a:lnTo>
                  <a:cubicBezTo>
                    <a:pt x="6334" y="8120"/>
                    <a:pt x="6346" y="8144"/>
                    <a:pt x="6358" y="8168"/>
                  </a:cubicBezTo>
                  <a:cubicBezTo>
                    <a:pt x="6334" y="8192"/>
                    <a:pt x="6310" y="8227"/>
                    <a:pt x="6287" y="8251"/>
                  </a:cubicBezTo>
                  <a:lnTo>
                    <a:pt x="6310" y="8335"/>
                  </a:lnTo>
                  <a:lnTo>
                    <a:pt x="6406" y="8275"/>
                  </a:lnTo>
                  <a:cubicBezTo>
                    <a:pt x="6418" y="8227"/>
                    <a:pt x="6430" y="8180"/>
                    <a:pt x="6441" y="8120"/>
                  </a:cubicBezTo>
                  <a:lnTo>
                    <a:pt x="6477" y="8132"/>
                  </a:lnTo>
                  <a:lnTo>
                    <a:pt x="6537" y="8108"/>
                  </a:lnTo>
                  <a:lnTo>
                    <a:pt x="6632" y="8108"/>
                  </a:lnTo>
                  <a:cubicBezTo>
                    <a:pt x="6620" y="8144"/>
                    <a:pt x="6596" y="8180"/>
                    <a:pt x="6584" y="8216"/>
                  </a:cubicBezTo>
                  <a:lnTo>
                    <a:pt x="6632" y="8251"/>
                  </a:lnTo>
                  <a:lnTo>
                    <a:pt x="6632" y="8192"/>
                  </a:lnTo>
                  <a:lnTo>
                    <a:pt x="6822" y="8025"/>
                  </a:lnTo>
                  <a:lnTo>
                    <a:pt x="6858" y="8061"/>
                  </a:lnTo>
                  <a:lnTo>
                    <a:pt x="6751" y="8168"/>
                  </a:lnTo>
                  <a:lnTo>
                    <a:pt x="6751" y="8227"/>
                  </a:lnTo>
                  <a:lnTo>
                    <a:pt x="6858" y="8239"/>
                  </a:lnTo>
                  <a:cubicBezTo>
                    <a:pt x="6882" y="8275"/>
                    <a:pt x="6906" y="8299"/>
                    <a:pt x="6941" y="8335"/>
                  </a:cubicBezTo>
                  <a:lnTo>
                    <a:pt x="6941" y="8406"/>
                  </a:lnTo>
                  <a:cubicBezTo>
                    <a:pt x="6941" y="8430"/>
                    <a:pt x="6965" y="8454"/>
                    <a:pt x="6977" y="8478"/>
                  </a:cubicBezTo>
                  <a:lnTo>
                    <a:pt x="7072" y="8442"/>
                  </a:lnTo>
                  <a:lnTo>
                    <a:pt x="7096" y="8525"/>
                  </a:lnTo>
                  <a:lnTo>
                    <a:pt x="7156" y="8549"/>
                  </a:lnTo>
                  <a:cubicBezTo>
                    <a:pt x="7180" y="8513"/>
                    <a:pt x="7192" y="8478"/>
                    <a:pt x="7215" y="8454"/>
                  </a:cubicBezTo>
                  <a:lnTo>
                    <a:pt x="7215" y="8573"/>
                  </a:lnTo>
                  <a:cubicBezTo>
                    <a:pt x="7192" y="8597"/>
                    <a:pt x="7180" y="8620"/>
                    <a:pt x="7156" y="8644"/>
                  </a:cubicBezTo>
                  <a:lnTo>
                    <a:pt x="7275" y="8692"/>
                  </a:lnTo>
                  <a:lnTo>
                    <a:pt x="7275" y="8632"/>
                  </a:lnTo>
                  <a:cubicBezTo>
                    <a:pt x="7275" y="8608"/>
                    <a:pt x="7299" y="8573"/>
                    <a:pt x="7311" y="8549"/>
                  </a:cubicBezTo>
                  <a:lnTo>
                    <a:pt x="7382" y="8513"/>
                  </a:lnTo>
                  <a:lnTo>
                    <a:pt x="7358" y="8549"/>
                  </a:lnTo>
                  <a:lnTo>
                    <a:pt x="7418" y="8620"/>
                  </a:lnTo>
                  <a:lnTo>
                    <a:pt x="7525" y="8692"/>
                  </a:lnTo>
                  <a:lnTo>
                    <a:pt x="7692" y="8644"/>
                  </a:lnTo>
                  <a:lnTo>
                    <a:pt x="7656" y="8692"/>
                  </a:lnTo>
                  <a:lnTo>
                    <a:pt x="7453" y="8835"/>
                  </a:lnTo>
                  <a:lnTo>
                    <a:pt x="7287" y="8870"/>
                  </a:lnTo>
                  <a:lnTo>
                    <a:pt x="7263" y="8906"/>
                  </a:lnTo>
                  <a:lnTo>
                    <a:pt x="7382" y="8918"/>
                  </a:lnTo>
                  <a:lnTo>
                    <a:pt x="7406" y="9013"/>
                  </a:lnTo>
                  <a:lnTo>
                    <a:pt x="7501" y="9061"/>
                  </a:lnTo>
                  <a:lnTo>
                    <a:pt x="7584" y="9097"/>
                  </a:lnTo>
                  <a:lnTo>
                    <a:pt x="7668" y="9097"/>
                  </a:lnTo>
                  <a:lnTo>
                    <a:pt x="7668" y="9132"/>
                  </a:lnTo>
                  <a:lnTo>
                    <a:pt x="7799" y="9180"/>
                  </a:lnTo>
                  <a:lnTo>
                    <a:pt x="7870" y="9204"/>
                  </a:lnTo>
                  <a:lnTo>
                    <a:pt x="7942" y="9192"/>
                  </a:lnTo>
                  <a:lnTo>
                    <a:pt x="8156" y="9228"/>
                  </a:lnTo>
                  <a:lnTo>
                    <a:pt x="8251" y="9216"/>
                  </a:lnTo>
                  <a:lnTo>
                    <a:pt x="8251" y="9240"/>
                  </a:lnTo>
                  <a:lnTo>
                    <a:pt x="8323" y="9263"/>
                  </a:lnTo>
                  <a:cubicBezTo>
                    <a:pt x="8335" y="9251"/>
                    <a:pt x="8346" y="9240"/>
                    <a:pt x="8346" y="9228"/>
                  </a:cubicBezTo>
                  <a:lnTo>
                    <a:pt x="8382" y="9192"/>
                  </a:lnTo>
                  <a:lnTo>
                    <a:pt x="8501" y="9204"/>
                  </a:lnTo>
                  <a:lnTo>
                    <a:pt x="8454" y="9240"/>
                  </a:lnTo>
                  <a:lnTo>
                    <a:pt x="8406" y="9287"/>
                  </a:lnTo>
                  <a:lnTo>
                    <a:pt x="8477" y="9347"/>
                  </a:lnTo>
                  <a:lnTo>
                    <a:pt x="8549" y="9359"/>
                  </a:lnTo>
                  <a:lnTo>
                    <a:pt x="8608" y="9347"/>
                  </a:lnTo>
                  <a:lnTo>
                    <a:pt x="8620" y="9394"/>
                  </a:lnTo>
                  <a:lnTo>
                    <a:pt x="8775" y="9466"/>
                  </a:lnTo>
                  <a:lnTo>
                    <a:pt x="8858" y="9454"/>
                  </a:lnTo>
                  <a:lnTo>
                    <a:pt x="8930" y="9478"/>
                  </a:lnTo>
                  <a:lnTo>
                    <a:pt x="8966" y="9513"/>
                  </a:lnTo>
                  <a:cubicBezTo>
                    <a:pt x="9025" y="9513"/>
                    <a:pt x="9097" y="9513"/>
                    <a:pt x="9156" y="9525"/>
                  </a:cubicBezTo>
                  <a:lnTo>
                    <a:pt x="9204" y="9490"/>
                  </a:lnTo>
                  <a:lnTo>
                    <a:pt x="9275" y="9490"/>
                  </a:lnTo>
                  <a:lnTo>
                    <a:pt x="9347" y="9478"/>
                  </a:lnTo>
                  <a:lnTo>
                    <a:pt x="9442" y="9490"/>
                  </a:lnTo>
                  <a:lnTo>
                    <a:pt x="9478" y="9525"/>
                  </a:lnTo>
                  <a:lnTo>
                    <a:pt x="9668" y="9585"/>
                  </a:lnTo>
                  <a:lnTo>
                    <a:pt x="9751" y="9585"/>
                  </a:lnTo>
                  <a:lnTo>
                    <a:pt x="9859" y="9609"/>
                  </a:lnTo>
                  <a:lnTo>
                    <a:pt x="10049" y="9609"/>
                  </a:lnTo>
                  <a:lnTo>
                    <a:pt x="10168" y="9632"/>
                  </a:lnTo>
                  <a:lnTo>
                    <a:pt x="10299" y="9632"/>
                  </a:lnTo>
                  <a:cubicBezTo>
                    <a:pt x="10299" y="9621"/>
                    <a:pt x="10311" y="9621"/>
                    <a:pt x="10311" y="9609"/>
                  </a:cubicBezTo>
                  <a:lnTo>
                    <a:pt x="10311" y="9561"/>
                  </a:lnTo>
                  <a:lnTo>
                    <a:pt x="10228" y="9525"/>
                  </a:lnTo>
                  <a:cubicBezTo>
                    <a:pt x="10216" y="9513"/>
                    <a:pt x="10192" y="9490"/>
                    <a:pt x="10168" y="9478"/>
                  </a:cubicBezTo>
                  <a:lnTo>
                    <a:pt x="10216" y="9442"/>
                  </a:lnTo>
                  <a:lnTo>
                    <a:pt x="10311" y="9442"/>
                  </a:lnTo>
                  <a:lnTo>
                    <a:pt x="10335" y="9382"/>
                  </a:lnTo>
                  <a:lnTo>
                    <a:pt x="10287" y="9347"/>
                  </a:lnTo>
                  <a:lnTo>
                    <a:pt x="10240" y="9370"/>
                  </a:lnTo>
                  <a:lnTo>
                    <a:pt x="10204" y="9347"/>
                  </a:lnTo>
                  <a:lnTo>
                    <a:pt x="10204" y="9263"/>
                  </a:lnTo>
                  <a:lnTo>
                    <a:pt x="10168" y="9251"/>
                  </a:lnTo>
                  <a:cubicBezTo>
                    <a:pt x="10132" y="9275"/>
                    <a:pt x="10109" y="9299"/>
                    <a:pt x="10073" y="9335"/>
                  </a:cubicBezTo>
                  <a:cubicBezTo>
                    <a:pt x="10073" y="9323"/>
                    <a:pt x="10073" y="9311"/>
                    <a:pt x="10061" y="9299"/>
                  </a:cubicBezTo>
                  <a:cubicBezTo>
                    <a:pt x="10049" y="9275"/>
                    <a:pt x="10037" y="9263"/>
                    <a:pt x="10025" y="9251"/>
                  </a:cubicBezTo>
                  <a:lnTo>
                    <a:pt x="9966" y="9263"/>
                  </a:lnTo>
                  <a:lnTo>
                    <a:pt x="10049" y="9180"/>
                  </a:lnTo>
                  <a:lnTo>
                    <a:pt x="9989" y="9097"/>
                  </a:lnTo>
                  <a:lnTo>
                    <a:pt x="9930" y="9097"/>
                  </a:lnTo>
                  <a:lnTo>
                    <a:pt x="9823" y="9120"/>
                  </a:lnTo>
                  <a:lnTo>
                    <a:pt x="9835" y="9049"/>
                  </a:lnTo>
                  <a:lnTo>
                    <a:pt x="9763" y="8989"/>
                  </a:lnTo>
                  <a:lnTo>
                    <a:pt x="9704" y="8942"/>
                  </a:lnTo>
                  <a:lnTo>
                    <a:pt x="9597" y="8954"/>
                  </a:lnTo>
                  <a:cubicBezTo>
                    <a:pt x="9608" y="8930"/>
                    <a:pt x="9632" y="8918"/>
                    <a:pt x="9656" y="8894"/>
                  </a:cubicBezTo>
                  <a:lnTo>
                    <a:pt x="9573" y="8894"/>
                  </a:lnTo>
                  <a:lnTo>
                    <a:pt x="9513" y="8906"/>
                  </a:lnTo>
                  <a:lnTo>
                    <a:pt x="9513" y="8906"/>
                  </a:lnTo>
                  <a:lnTo>
                    <a:pt x="9537" y="8859"/>
                  </a:lnTo>
                  <a:lnTo>
                    <a:pt x="9442" y="8799"/>
                  </a:lnTo>
                  <a:lnTo>
                    <a:pt x="9299" y="8811"/>
                  </a:lnTo>
                  <a:lnTo>
                    <a:pt x="9251" y="8835"/>
                  </a:lnTo>
                  <a:cubicBezTo>
                    <a:pt x="9239" y="8799"/>
                    <a:pt x="9227" y="8763"/>
                    <a:pt x="9216" y="8739"/>
                  </a:cubicBezTo>
                  <a:cubicBezTo>
                    <a:pt x="9204" y="8704"/>
                    <a:pt x="9204" y="8704"/>
                    <a:pt x="9192" y="8680"/>
                  </a:cubicBezTo>
                  <a:cubicBezTo>
                    <a:pt x="9192" y="8668"/>
                    <a:pt x="9180" y="8656"/>
                    <a:pt x="9180" y="8644"/>
                  </a:cubicBezTo>
                  <a:lnTo>
                    <a:pt x="8989" y="8585"/>
                  </a:lnTo>
                  <a:lnTo>
                    <a:pt x="8942" y="8501"/>
                  </a:lnTo>
                  <a:lnTo>
                    <a:pt x="8942" y="8430"/>
                  </a:lnTo>
                  <a:lnTo>
                    <a:pt x="9025" y="8442"/>
                  </a:lnTo>
                  <a:cubicBezTo>
                    <a:pt x="9037" y="8418"/>
                    <a:pt x="9049" y="8406"/>
                    <a:pt x="9061" y="8382"/>
                  </a:cubicBezTo>
                  <a:lnTo>
                    <a:pt x="9192" y="8382"/>
                  </a:lnTo>
                  <a:lnTo>
                    <a:pt x="9216" y="8454"/>
                  </a:lnTo>
                  <a:lnTo>
                    <a:pt x="9311" y="8537"/>
                  </a:lnTo>
                  <a:lnTo>
                    <a:pt x="9466" y="8561"/>
                  </a:lnTo>
                  <a:lnTo>
                    <a:pt x="9537" y="8573"/>
                  </a:lnTo>
                  <a:cubicBezTo>
                    <a:pt x="9537" y="8597"/>
                    <a:pt x="9549" y="8608"/>
                    <a:pt x="9561" y="8632"/>
                  </a:cubicBezTo>
                  <a:lnTo>
                    <a:pt x="9620" y="8656"/>
                  </a:lnTo>
                  <a:lnTo>
                    <a:pt x="9597" y="8585"/>
                  </a:lnTo>
                  <a:lnTo>
                    <a:pt x="9513" y="8513"/>
                  </a:lnTo>
                  <a:lnTo>
                    <a:pt x="9513" y="8478"/>
                  </a:lnTo>
                  <a:lnTo>
                    <a:pt x="9573" y="8442"/>
                  </a:lnTo>
                  <a:lnTo>
                    <a:pt x="9644" y="8489"/>
                  </a:lnTo>
                  <a:cubicBezTo>
                    <a:pt x="9644" y="8501"/>
                    <a:pt x="9644" y="8513"/>
                    <a:pt x="9644" y="8525"/>
                  </a:cubicBezTo>
                  <a:lnTo>
                    <a:pt x="9716" y="8549"/>
                  </a:lnTo>
                  <a:lnTo>
                    <a:pt x="9799" y="8656"/>
                  </a:lnTo>
                  <a:lnTo>
                    <a:pt x="9882" y="8656"/>
                  </a:lnTo>
                  <a:lnTo>
                    <a:pt x="9882" y="8692"/>
                  </a:lnTo>
                  <a:lnTo>
                    <a:pt x="9978" y="8739"/>
                  </a:lnTo>
                  <a:lnTo>
                    <a:pt x="10085" y="8847"/>
                  </a:lnTo>
                  <a:lnTo>
                    <a:pt x="10144" y="8787"/>
                  </a:lnTo>
                  <a:lnTo>
                    <a:pt x="10097" y="8716"/>
                  </a:lnTo>
                  <a:cubicBezTo>
                    <a:pt x="10085" y="8680"/>
                    <a:pt x="10085" y="8644"/>
                    <a:pt x="10073" y="8608"/>
                  </a:cubicBezTo>
                  <a:cubicBezTo>
                    <a:pt x="10061" y="8561"/>
                    <a:pt x="10085" y="8561"/>
                    <a:pt x="10085" y="8525"/>
                  </a:cubicBezTo>
                  <a:cubicBezTo>
                    <a:pt x="10085" y="8549"/>
                    <a:pt x="10085" y="8561"/>
                    <a:pt x="10097" y="8585"/>
                  </a:cubicBezTo>
                  <a:lnTo>
                    <a:pt x="10192" y="8692"/>
                  </a:lnTo>
                  <a:lnTo>
                    <a:pt x="10192" y="8739"/>
                  </a:lnTo>
                  <a:lnTo>
                    <a:pt x="10216" y="8799"/>
                  </a:lnTo>
                  <a:lnTo>
                    <a:pt x="10275" y="8799"/>
                  </a:lnTo>
                  <a:lnTo>
                    <a:pt x="10359" y="8823"/>
                  </a:lnTo>
                  <a:lnTo>
                    <a:pt x="10382" y="8763"/>
                  </a:lnTo>
                  <a:lnTo>
                    <a:pt x="10335" y="8739"/>
                  </a:lnTo>
                  <a:lnTo>
                    <a:pt x="10335" y="8704"/>
                  </a:lnTo>
                  <a:lnTo>
                    <a:pt x="10406" y="8704"/>
                  </a:lnTo>
                  <a:lnTo>
                    <a:pt x="10466" y="8775"/>
                  </a:lnTo>
                  <a:lnTo>
                    <a:pt x="10466" y="8823"/>
                  </a:lnTo>
                  <a:lnTo>
                    <a:pt x="10501" y="8847"/>
                  </a:lnTo>
                  <a:lnTo>
                    <a:pt x="10501" y="8787"/>
                  </a:lnTo>
                  <a:lnTo>
                    <a:pt x="10561" y="8739"/>
                  </a:lnTo>
                  <a:cubicBezTo>
                    <a:pt x="10573" y="8787"/>
                    <a:pt x="10573" y="8823"/>
                    <a:pt x="10585" y="8859"/>
                  </a:cubicBezTo>
                  <a:lnTo>
                    <a:pt x="10644" y="8894"/>
                  </a:lnTo>
                  <a:lnTo>
                    <a:pt x="10728" y="8870"/>
                  </a:lnTo>
                  <a:cubicBezTo>
                    <a:pt x="10740" y="8859"/>
                    <a:pt x="10751" y="8835"/>
                    <a:pt x="10775" y="8823"/>
                  </a:cubicBezTo>
                  <a:cubicBezTo>
                    <a:pt x="10775" y="8847"/>
                    <a:pt x="10775" y="8870"/>
                    <a:pt x="10787" y="8894"/>
                  </a:cubicBezTo>
                  <a:lnTo>
                    <a:pt x="10751" y="8942"/>
                  </a:lnTo>
                  <a:cubicBezTo>
                    <a:pt x="10775" y="8978"/>
                    <a:pt x="10799" y="9013"/>
                    <a:pt x="10823" y="9049"/>
                  </a:cubicBezTo>
                  <a:lnTo>
                    <a:pt x="10906" y="9097"/>
                  </a:lnTo>
                  <a:lnTo>
                    <a:pt x="11013" y="9085"/>
                  </a:lnTo>
                  <a:cubicBezTo>
                    <a:pt x="11013" y="9061"/>
                    <a:pt x="11002" y="9049"/>
                    <a:pt x="11002" y="9025"/>
                  </a:cubicBezTo>
                  <a:lnTo>
                    <a:pt x="10966" y="9013"/>
                  </a:lnTo>
                  <a:cubicBezTo>
                    <a:pt x="10966" y="8978"/>
                    <a:pt x="10966" y="8942"/>
                    <a:pt x="10954" y="8918"/>
                  </a:cubicBezTo>
                  <a:lnTo>
                    <a:pt x="10859" y="8775"/>
                  </a:lnTo>
                  <a:lnTo>
                    <a:pt x="10954" y="8763"/>
                  </a:lnTo>
                  <a:lnTo>
                    <a:pt x="11025" y="8811"/>
                  </a:lnTo>
                  <a:lnTo>
                    <a:pt x="11132" y="8811"/>
                  </a:lnTo>
                  <a:lnTo>
                    <a:pt x="11156" y="8775"/>
                  </a:lnTo>
                  <a:cubicBezTo>
                    <a:pt x="11132" y="8751"/>
                    <a:pt x="11109" y="8739"/>
                    <a:pt x="11085" y="8716"/>
                  </a:cubicBezTo>
                  <a:cubicBezTo>
                    <a:pt x="11085" y="8692"/>
                    <a:pt x="11097" y="8668"/>
                    <a:pt x="11109" y="8644"/>
                  </a:cubicBezTo>
                  <a:cubicBezTo>
                    <a:pt x="11121" y="8620"/>
                    <a:pt x="11097" y="8561"/>
                    <a:pt x="11097" y="8513"/>
                  </a:cubicBezTo>
                  <a:lnTo>
                    <a:pt x="10990" y="8394"/>
                  </a:lnTo>
                  <a:lnTo>
                    <a:pt x="10990" y="8287"/>
                  </a:lnTo>
                  <a:cubicBezTo>
                    <a:pt x="10990" y="8251"/>
                    <a:pt x="10990" y="8216"/>
                    <a:pt x="10990" y="8180"/>
                  </a:cubicBezTo>
                  <a:cubicBezTo>
                    <a:pt x="11013" y="8216"/>
                    <a:pt x="11025" y="8251"/>
                    <a:pt x="11049" y="8287"/>
                  </a:cubicBezTo>
                  <a:cubicBezTo>
                    <a:pt x="11073" y="8323"/>
                    <a:pt x="11049" y="8335"/>
                    <a:pt x="11049" y="8370"/>
                  </a:cubicBezTo>
                  <a:lnTo>
                    <a:pt x="11109" y="8454"/>
                  </a:lnTo>
                  <a:lnTo>
                    <a:pt x="11287" y="8537"/>
                  </a:lnTo>
                  <a:lnTo>
                    <a:pt x="11311" y="8501"/>
                  </a:lnTo>
                  <a:lnTo>
                    <a:pt x="11275" y="8418"/>
                  </a:lnTo>
                  <a:cubicBezTo>
                    <a:pt x="11287" y="8394"/>
                    <a:pt x="11299" y="8358"/>
                    <a:pt x="11311" y="8335"/>
                  </a:cubicBezTo>
                  <a:cubicBezTo>
                    <a:pt x="11323" y="8299"/>
                    <a:pt x="11311" y="8251"/>
                    <a:pt x="11311" y="8216"/>
                  </a:cubicBezTo>
                  <a:lnTo>
                    <a:pt x="11383" y="8180"/>
                  </a:lnTo>
                  <a:lnTo>
                    <a:pt x="11335" y="8156"/>
                  </a:lnTo>
                  <a:lnTo>
                    <a:pt x="11168" y="8049"/>
                  </a:lnTo>
                  <a:lnTo>
                    <a:pt x="11132" y="7954"/>
                  </a:lnTo>
                  <a:lnTo>
                    <a:pt x="11073" y="7954"/>
                  </a:lnTo>
                  <a:cubicBezTo>
                    <a:pt x="11073" y="7930"/>
                    <a:pt x="11085" y="7918"/>
                    <a:pt x="11085" y="7894"/>
                  </a:cubicBezTo>
                  <a:lnTo>
                    <a:pt x="11002" y="7823"/>
                  </a:lnTo>
                  <a:lnTo>
                    <a:pt x="10918" y="7787"/>
                  </a:lnTo>
                  <a:lnTo>
                    <a:pt x="11049" y="7739"/>
                  </a:lnTo>
                  <a:cubicBezTo>
                    <a:pt x="11049" y="7727"/>
                    <a:pt x="11061" y="7727"/>
                    <a:pt x="11061" y="7716"/>
                  </a:cubicBezTo>
                  <a:lnTo>
                    <a:pt x="11156" y="7644"/>
                  </a:lnTo>
                  <a:lnTo>
                    <a:pt x="11097" y="7620"/>
                  </a:lnTo>
                  <a:cubicBezTo>
                    <a:pt x="11073" y="7644"/>
                    <a:pt x="11049" y="7656"/>
                    <a:pt x="11025" y="7668"/>
                  </a:cubicBezTo>
                  <a:lnTo>
                    <a:pt x="10871" y="7704"/>
                  </a:lnTo>
                  <a:lnTo>
                    <a:pt x="10811" y="7680"/>
                  </a:lnTo>
                  <a:lnTo>
                    <a:pt x="10835" y="7644"/>
                  </a:lnTo>
                  <a:lnTo>
                    <a:pt x="10835" y="7596"/>
                  </a:lnTo>
                  <a:lnTo>
                    <a:pt x="10894" y="7537"/>
                  </a:lnTo>
                  <a:lnTo>
                    <a:pt x="10906" y="7465"/>
                  </a:lnTo>
                  <a:lnTo>
                    <a:pt x="10847" y="7418"/>
                  </a:lnTo>
                  <a:lnTo>
                    <a:pt x="10775" y="7418"/>
                  </a:lnTo>
                  <a:lnTo>
                    <a:pt x="10775" y="7465"/>
                  </a:lnTo>
                  <a:lnTo>
                    <a:pt x="10728" y="7525"/>
                  </a:lnTo>
                  <a:cubicBezTo>
                    <a:pt x="10728" y="7513"/>
                    <a:pt x="10716" y="7489"/>
                    <a:pt x="10716" y="7477"/>
                  </a:cubicBezTo>
                  <a:lnTo>
                    <a:pt x="10680" y="7501"/>
                  </a:lnTo>
                  <a:lnTo>
                    <a:pt x="10537" y="7549"/>
                  </a:lnTo>
                  <a:lnTo>
                    <a:pt x="10513" y="7525"/>
                  </a:lnTo>
                  <a:lnTo>
                    <a:pt x="10597" y="7465"/>
                  </a:lnTo>
                  <a:lnTo>
                    <a:pt x="10609" y="7430"/>
                  </a:lnTo>
                  <a:lnTo>
                    <a:pt x="10561" y="7406"/>
                  </a:lnTo>
                  <a:lnTo>
                    <a:pt x="10525" y="7335"/>
                  </a:lnTo>
                  <a:lnTo>
                    <a:pt x="10442" y="7299"/>
                  </a:lnTo>
                  <a:lnTo>
                    <a:pt x="10394" y="7335"/>
                  </a:lnTo>
                  <a:lnTo>
                    <a:pt x="10394" y="7406"/>
                  </a:lnTo>
                  <a:lnTo>
                    <a:pt x="10370" y="7454"/>
                  </a:lnTo>
                  <a:lnTo>
                    <a:pt x="10335" y="7454"/>
                  </a:lnTo>
                  <a:cubicBezTo>
                    <a:pt x="10323" y="7418"/>
                    <a:pt x="10323" y="7394"/>
                    <a:pt x="10311" y="7358"/>
                  </a:cubicBezTo>
                  <a:cubicBezTo>
                    <a:pt x="10299" y="7346"/>
                    <a:pt x="10287" y="7323"/>
                    <a:pt x="10275" y="7311"/>
                  </a:cubicBezTo>
                  <a:lnTo>
                    <a:pt x="10216" y="7311"/>
                  </a:lnTo>
                  <a:lnTo>
                    <a:pt x="10216" y="7239"/>
                  </a:lnTo>
                  <a:lnTo>
                    <a:pt x="10180" y="7251"/>
                  </a:lnTo>
                  <a:lnTo>
                    <a:pt x="10156" y="7227"/>
                  </a:lnTo>
                  <a:lnTo>
                    <a:pt x="10168" y="7215"/>
                  </a:lnTo>
                  <a:lnTo>
                    <a:pt x="10144" y="7168"/>
                  </a:lnTo>
                  <a:lnTo>
                    <a:pt x="10073" y="7168"/>
                  </a:lnTo>
                  <a:lnTo>
                    <a:pt x="10109" y="7132"/>
                  </a:lnTo>
                  <a:lnTo>
                    <a:pt x="10216" y="7108"/>
                  </a:lnTo>
                  <a:lnTo>
                    <a:pt x="10275" y="7073"/>
                  </a:lnTo>
                  <a:lnTo>
                    <a:pt x="10192" y="7037"/>
                  </a:lnTo>
                  <a:lnTo>
                    <a:pt x="10085" y="7049"/>
                  </a:lnTo>
                  <a:lnTo>
                    <a:pt x="10037" y="7037"/>
                  </a:lnTo>
                  <a:lnTo>
                    <a:pt x="10085" y="6977"/>
                  </a:lnTo>
                  <a:lnTo>
                    <a:pt x="10180" y="6918"/>
                  </a:lnTo>
                  <a:lnTo>
                    <a:pt x="10180" y="6894"/>
                  </a:lnTo>
                  <a:lnTo>
                    <a:pt x="10120" y="6870"/>
                  </a:lnTo>
                  <a:lnTo>
                    <a:pt x="9954" y="6894"/>
                  </a:lnTo>
                  <a:cubicBezTo>
                    <a:pt x="9954" y="6906"/>
                    <a:pt x="9942" y="6918"/>
                    <a:pt x="9930" y="6930"/>
                  </a:cubicBezTo>
                  <a:lnTo>
                    <a:pt x="9870" y="7001"/>
                  </a:lnTo>
                  <a:lnTo>
                    <a:pt x="9656" y="7073"/>
                  </a:lnTo>
                  <a:lnTo>
                    <a:pt x="9656" y="7073"/>
                  </a:lnTo>
                  <a:lnTo>
                    <a:pt x="9751" y="7001"/>
                  </a:lnTo>
                  <a:lnTo>
                    <a:pt x="9906" y="6882"/>
                  </a:lnTo>
                  <a:lnTo>
                    <a:pt x="9954" y="6799"/>
                  </a:lnTo>
                  <a:cubicBezTo>
                    <a:pt x="9954" y="6787"/>
                    <a:pt x="9954" y="6775"/>
                    <a:pt x="9942" y="6763"/>
                  </a:cubicBezTo>
                  <a:lnTo>
                    <a:pt x="9847" y="6787"/>
                  </a:lnTo>
                  <a:lnTo>
                    <a:pt x="9787" y="6787"/>
                  </a:lnTo>
                  <a:cubicBezTo>
                    <a:pt x="9799" y="6763"/>
                    <a:pt x="9811" y="6751"/>
                    <a:pt x="9823" y="6727"/>
                  </a:cubicBezTo>
                  <a:lnTo>
                    <a:pt x="9775" y="6703"/>
                  </a:lnTo>
                  <a:lnTo>
                    <a:pt x="9716" y="6727"/>
                  </a:lnTo>
                  <a:cubicBezTo>
                    <a:pt x="9716" y="6715"/>
                    <a:pt x="9704" y="6692"/>
                    <a:pt x="9692" y="6680"/>
                  </a:cubicBezTo>
                  <a:lnTo>
                    <a:pt x="9751" y="6620"/>
                  </a:lnTo>
                  <a:lnTo>
                    <a:pt x="9739" y="6537"/>
                  </a:lnTo>
                  <a:lnTo>
                    <a:pt x="9608" y="6537"/>
                  </a:lnTo>
                  <a:lnTo>
                    <a:pt x="9501" y="6525"/>
                  </a:lnTo>
                  <a:lnTo>
                    <a:pt x="9358" y="6549"/>
                  </a:lnTo>
                  <a:lnTo>
                    <a:pt x="9287" y="6525"/>
                  </a:lnTo>
                  <a:lnTo>
                    <a:pt x="9442" y="6501"/>
                  </a:lnTo>
                  <a:lnTo>
                    <a:pt x="9549" y="6465"/>
                  </a:lnTo>
                  <a:lnTo>
                    <a:pt x="9608" y="6418"/>
                  </a:lnTo>
                  <a:lnTo>
                    <a:pt x="9656" y="6465"/>
                  </a:lnTo>
                  <a:lnTo>
                    <a:pt x="9692" y="6501"/>
                  </a:lnTo>
                  <a:lnTo>
                    <a:pt x="9787" y="6477"/>
                  </a:lnTo>
                  <a:lnTo>
                    <a:pt x="9894" y="6501"/>
                  </a:lnTo>
                  <a:lnTo>
                    <a:pt x="9930" y="6549"/>
                  </a:lnTo>
                  <a:lnTo>
                    <a:pt x="9894" y="6596"/>
                  </a:lnTo>
                  <a:cubicBezTo>
                    <a:pt x="9906" y="6620"/>
                    <a:pt x="9918" y="6632"/>
                    <a:pt x="9918" y="6644"/>
                  </a:cubicBezTo>
                  <a:lnTo>
                    <a:pt x="10061" y="6715"/>
                  </a:lnTo>
                  <a:lnTo>
                    <a:pt x="10097" y="6703"/>
                  </a:lnTo>
                  <a:cubicBezTo>
                    <a:pt x="10109" y="6680"/>
                    <a:pt x="10109" y="6656"/>
                    <a:pt x="10120" y="6632"/>
                  </a:cubicBezTo>
                  <a:lnTo>
                    <a:pt x="10180" y="6656"/>
                  </a:lnTo>
                  <a:lnTo>
                    <a:pt x="10311" y="6644"/>
                  </a:lnTo>
                  <a:lnTo>
                    <a:pt x="10382" y="6620"/>
                  </a:lnTo>
                  <a:lnTo>
                    <a:pt x="10382" y="6584"/>
                  </a:lnTo>
                  <a:lnTo>
                    <a:pt x="10323" y="6584"/>
                  </a:lnTo>
                  <a:lnTo>
                    <a:pt x="10323" y="6537"/>
                  </a:lnTo>
                  <a:lnTo>
                    <a:pt x="10275" y="6477"/>
                  </a:lnTo>
                  <a:lnTo>
                    <a:pt x="10180" y="6430"/>
                  </a:lnTo>
                  <a:lnTo>
                    <a:pt x="10109" y="6430"/>
                  </a:lnTo>
                  <a:lnTo>
                    <a:pt x="10132" y="6358"/>
                  </a:lnTo>
                  <a:lnTo>
                    <a:pt x="10109" y="6311"/>
                  </a:lnTo>
                  <a:lnTo>
                    <a:pt x="10037" y="6287"/>
                  </a:lnTo>
                  <a:lnTo>
                    <a:pt x="10061" y="6251"/>
                  </a:lnTo>
                  <a:lnTo>
                    <a:pt x="10120" y="6275"/>
                  </a:lnTo>
                  <a:cubicBezTo>
                    <a:pt x="10132" y="6299"/>
                    <a:pt x="10144" y="6322"/>
                    <a:pt x="10168" y="6346"/>
                  </a:cubicBezTo>
                  <a:cubicBezTo>
                    <a:pt x="10180" y="6370"/>
                    <a:pt x="10204" y="6358"/>
                    <a:pt x="10228" y="6370"/>
                  </a:cubicBezTo>
                  <a:lnTo>
                    <a:pt x="10323" y="6346"/>
                  </a:lnTo>
                  <a:lnTo>
                    <a:pt x="10299" y="6334"/>
                  </a:lnTo>
                  <a:cubicBezTo>
                    <a:pt x="10311" y="6322"/>
                    <a:pt x="10311" y="6311"/>
                    <a:pt x="10323" y="6311"/>
                  </a:cubicBezTo>
                  <a:lnTo>
                    <a:pt x="10394" y="6311"/>
                  </a:lnTo>
                  <a:cubicBezTo>
                    <a:pt x="10394" y="6287"/>
                    <a:pt x="10382" y="6263"/>
                    <a:pt x="10370" y="6239"/>
                  </a:cubicBezTo>
                  <a:lnTo>
                    <a:pt x="10287" y="6180"/>
                  </a:lnTo>
                  <a:lnTo>
                    <a:pt x="10156" y="6156"/>
                  </a:lnTo>
                  <a:lnTo>
                    <a:pt x="10263" y="6132"/>
                  </a:lnTo>
                  <a:lnTo>
                    <a:pt x="10335" y="6168"/>
                  </a:lnTo>
                  <a:lnTo>
                    <a:pt x="10394" y="6180"/>
                  </a:lnTo>
                  <a:lnTo>
                    <a:pt x="10490" y="6144"/>
                  </a:lnTo>
                  <a:lnTo>
                    <a:pt x="10466" y="6108"/>
                  </a:lnTo>
                  <a:lnTo>
                    <a:pt x="10454" y="6049"/>
                  </a:lnTo>
                  <a:lnTo>
                    <a:pt x="10478" y="6049"/>
                  </a:lnTo>
                  <a:lnTo>
                    <a:pt x="10537" y="6072"/>
                  </a:lnTo>
                  <a:lnTo>
                    <a:pt x="10609" y="6084"/>
                  </a:lnTo>
                  <a:lnTo>
                    <a:pt x="10609" y="6132"/>
                  </a:lnTo>
                  <a:lnTo>
                    <a:pt x="10561" y="6156"/>
                  </a:lnTo>
                  <a:lnTo>
                    <a:pt x="10561" y="6227"/>
                  </a:lnTo>
                  <a:lnTo>
                    <a:pt x="10585" y="6251"/>
                  </a:lnTo>
                  <a:lnTo>
                    <a:pt x="10644" y="6239"/>
                  </a:lnTo>
                  <a:lnTo>
                    <a:pt x="10692" y="6251"/>
                  </a:lnTo>
                  <a:lnTo>
                    <a:pt x="10692" y="6287"/>
                  </a:lnTo>
                  <a:lnTo>
                    <a:pt x="10632" y="6311"/>
                  </a:lnTo>
                  <a:lnTo>
                    <a:pt x="10609" y="6346"/>
                  </a:lnTo>
                  <a:lnTo>
                    <a:pt x="10680" y="6358"/>
                  </a:lnTo>
                  <a:lnTo>
                    <a:pt x="10740" y="6334"/>
                  </a:lnTo>
                  <a:lnTo>
                    <a:pt x="10775" y="6358"/>
                  </a:lnTo>
                  <a:lnTo>
                    <a:pt x="10775" y="6418"/>
                  </a:lnTo>
                  <a:lnTo>
                    <a:pt x="10811" y="6442"/>
                  </a:lnTo>
                  <a:lnTo>
                    <a:pt x="10871" y="6442"/>
                  </a:lnTo>
                  <a:lnTo>
                    <a:pt x="10942" y="6394"/>
                  </a:lnTo>
                  <a:lnTo>
                    <a:pt x="11156" y="6263"/>
                  </a:lnTo>
                  <a:lnTo>
                    <a:pt x="11228" y="6168"/>
                  </a:lnTo>
                  <a:cubicBezTo>
                    <a:pt x="11228" y="6180"/>
                    <a:pt x="11252" y="6203"/>
                    <a:pt x="11252" y="6215"/>
                  </a:cubicBezTo>
                  <a:lnTo>
                    <a:pt x="11216" y="6263"/>
                  </a:lnTo>
                  <a:lnTo>
                    <a:pt x="11192" y="6299"/>
                  </a:lnTo>
                  <a:lnTo>
                    <a:pt x="11073" y="6370"/>
                  </a:lnTo>
                  <a:lnTo>
                    <a:pt x="10918" y="6513"/>
                  </a:lnTo>
                  <a:cubicBezTo>
                    <a:pt x="10918" y="6525"/>
                    <a:pt x="10918" y="6537"/>
                    <a:pt x="10918" y="6549"/>
                  </a:cubicBezTo>
                  <a:lnTo>
                    <a:pt x="11002" y="6549"/>
                  </a:lnTo>
                  <a:lnTo>
                    <a:pt x="11121" y="6513"/>
                  </a:lnTo>
                  <a:lnTo>
                    <a:pt x="11263" y="6418"/>
                  </a:lnTo>
                  <a:lnTo>
                    <a:pt x="11347" y="6394"/>
                  </a:lnTo>
                  <a:lnTo>
                    <a:pt x="11490" y="6322"/>
                  </a:lnTo>
                  <a:lnTo>
                    <a:pt x="11525" y="6263"/>
                  </a:lnTo>
                  <a:lnTo>
                    <a:pt x="11585" y="6227"/>
                  </a:lnTo>
                  <a:lnTo>
                    <a:pt x="11692" y="6144"/>
                  </a:lnTo>
                  <a:lnTo>
                    <a:pt x="11740" y="6132"/>
                  </a:lnTo>
                  <a:lnTo>
                    <a:pt x="11752" y="6156"/>
                  </a:lnTo>
                  <a:lnTo>
                    <a:pt x="11704" y="6192"/>
                  </a:lnTo>
                  <a:cubicBezTo>
                    <a:pt x="11680" y="6215"/>
                    <a:pt x="11656" y="6239"/>
                    <a:pt x="11633" y="6263"/>
                  </a:cubicBezTo>
                  <a:cubicBezTo>
                    <a:pt x="11597" y="6287"/>
                    <a:pt x="11609" y="6322"/>
                    <a:pt x="11597" y="6346"/>
                  </a:cubicBezTo>
                  <a:lnTo>
                    <a:pt x="11513" y="6382"/>
                  </a:lnTo>
                  <a:lnTo>
                    <a:pt x="11430" y="6453"/>
                  </a:lnTo>
                  <a:lnTo>
                    <a:pt x="11311" y="6501"/>
                  </a:lnTo>
                  <a:lnTo>
                    <a:pt x="11252" y="6525"/>
                  </a:lnTo>
                  <a:lnTo>
                    <a:pt x="11168" y="6620"/>
                  </a:lnTo>
                  <a:lnTo>
                    <a:pt x="11168" y="6656"/>
                  </a:lnTo>
                  <a:lnTo>
                    <a:pt x="11216" y="6668"/>
                  </a:lnTo>
                  <a:lnTo>
                    <a:pt x="11275" y="6632"/>
                  </a:lnTo>
                  <a:cubicBezTo>
                    <a:pt x="11299" y="6632"/>
                    <a:pt x="11335" y="6620"/>
                    <a:pt x="11359" y="6620"/>
                  </a:cubicBezTo>
                  <a:lnTo>
                    <a:pt x="11442" y="6620"/>
                  </a:lnTo>
                  <a:lnTo>
                    <a:pt x="11359" y="6656"/>
                  </a:lnTo>
                  <a:lnTo>
                    <a:pt x="11275" y="6692"/>
                  </a:lnTo>
                  <a:lnTo>
                    <a:pt x="11216" y="6715"/>
                  </a:lnTo>
                  <a:cubicBezTo>
                    <a:pt x="11228" y="6727"/>
                    <a:pt x="11228" y="6739"/>
                    <a:pt x="11240" y="6751"/>
                  </a:cubicBezTo>
                  <a:lnTo>
                    <a:pt x="11287" y="6751"/>
                  </a:lnTo>
                  <a:lnTo>
                    <a:pt x="11359" y="6727"/>
                  </a:lnTo>
                  <a:lnTo>
                    <a:pt x="11418" y="6703"/>
                  </a:lnTo>
                  <a:lnTo>
                    <a:pt x="11347" y="6787"/>
                  </a:lnTo>
                  <a:lnTo>
                    <a:pt x="11252" y="6811"/>
                  </a:lnTo>
                  <a:lnTo>
                    <a:pt x="11240" y="6858"/>
                  </a:lnTo>
                  <a:lnTo>
                    <a:pt x="11263" y="6882"/>
                  </a:lnTo>
                  <a:lnTo>
                    <a:pt x="11347" y="6882"/>
                  </a:lnTo>
                  <a:lnTo>
                    <a:pt x="11418" y="6846"/>
                  </a:lnTo>
                  <a:lnTo>
                    <a:pt x="11513" y="6834"/>
                  </a:lnTo>
                  <a:lnTo>
                    <a:pt x="11537" y="6858"/>
                  </a:lnTo>
                  <a:lnTo>
                    <a:pt x="11478" y="6882"/>
                  </a:lnTo>
                  <a:cubicBezTo>
                    <a:pt x="11478" y="6882"/>
                    <a:pt x="11478" y="6894"/>
                    <a:pt x="11478" y="6894"/>
                  </a:cubicBezTo>
                  <a:lnTo>
                    <a:pt x="11371" y="6954"/>
                  </a:lnTo>
                  <a:lnTo>
                    <a:pt x="11335" y="6989"/>
                  </a:lnTo>
                  <a:lnTo>
                    <a:pt x="11371" y="7025"/>
                  </a:lnTo>
                  <a:lnTo>
                    <a:pt x="11430" y="7073"/>
                  </a:lnTo>
                  <a:cubicBezTo>
                    <a:pt x="11430" y="7084"/>
                    <a:pt x="11430" y="7096"/>
                    <a:pt x="11442" y="7120"/>
                  </a:cubicBezTo>
                  <a:lnTo>
                    <a:pt x="11466" y="7132"/>
                  </a:lnTo>
                  <a:lnTo>
                    <a:pt x="11525" y="7073"/>
                  </a:lnTo>
                  <a:cubicBezTo>
                    <a:pt x="11537" y="7037"/>
                    <a:pt x="11549" y="7013"/>
                    <a:pt x="11561" y="6977"/>
                  </a:cubicBezTo>
                  <a:lnTo>
                    <a:pt x="11609" y="6930"/>
                  </a:lnTo>
                  <a:lnTo>
                    <a:pt x="11633" y="6930"/>
                  </a:lnTo>
                  <a:lnTo>
                    <a:pt x="11621" y="6965"/>
                  </a:lnTo>
                  <a:cubicBezTo>
                    <a:pt x="11633" y="6977"/>
                    <a:pt x="11633" y="6989"/>
                    <a:pt x="11621" y="7001"/>
                  </a:cubicBezTo>
                  <a:lnTo>
                    <a:pt x="11585" y="7025"/>
                  </a:lnTo>
                  <a:cubicBezTo>
                    <a:pt x="11585" y="7037"/>
                    <a:pt x="11597" y="7049"/>
                    <a:pt x="11597" y="7061"/>
                  </a:cubicBezTo>
                  <a:lnTo>
                    <a:pt x="11644" y="7084"/>
                  </a:lnTo>
                  <a:lnTo>
                    <a:pt x="11609" y="7132"/>
                  </a:lnTo>
                  <a:lnTo>
                    <a:pt x="11680" y="7168"/>
                  </a:lnTo>
                  <a:lnTo>
                    <a:pt x="11716" y="7168"/>
                  </a:lnTo>
                  <a:cubicBezTo>
                    <a:pt x="11716" y="7144"/>
                    <a:pt x="11728" y="7132"/>
                    <a:pt x="11740" y="7120"/>
                  </a:cubicBezTo>
                  <a:lnTo>
                    <a:pt x="11811" y="7073"/>
                  </a:lnTo>
                  <a:lnTo>
                    <a:pt x="11859" y="7061"/>
                  </a:lnTo>
                  <a:cubicBezTo>
                    <a:pt x="11859" y="7073"/>
                    <a:pt x="11859" y="7084"/>
                    <a:pt x="11859" y="7096"/>
                  </a:cubicBezTo>
                  <a:lnTo>
                    <a:pt x="11823" y="7144"/>
                  </a:lnTo>
                  <a:cubicBezTo>
                    <a:pt x="11823" y="7156"/>
                    <a:pt x="11835" y="7168"/>
                    <a:pt x="11835" y="7168"/>
                  </a:cubicBezTo>
                  <a:lnTo>
                    <a:pt x="11906" y="7168"/>
                  </a:lnTo>
                  <a:lnTo>
                    <a:pt x="11906" y="7204"/>
                  </a:lnTo>
                  <a:lnTo>
                    <a:pt x="11930" y="7215"/>
                  </a:lnTo>
                  <a:lnTo>
                    <a:pt x="11954" y="7239"/>
                  </a:lnTo>
                  <a:lnTo>
                    <a:pt x="12002" y="7239"/>
                  </a:lnTo>
                  <a:cubicBezTo>
                    <a:pt x="12002" y="7227"/>
                    <a:pt x="12014" y="7215"/>
                    <a:pt x="12025" y="7204"/>
                  </a:cubicBezTo>
                  <a:lnTo>
                    <a:pt x="12145" y="7156"/>
                  </a:lnTo>
                  <a:lnTo>
                    <a:pt x="12145" y="7096"/>
                  </a:lnTo>
                  <a:lnTo>
                    <a:pt x="12121" y="7061"/>
                  </a:lnTo>
                  <a:lnTo>
                    <a:pt x="12037" y="7013"/>
                  </a:lnTo>
                  <a:lnTo>
                    <a:pt x="12061" y="7001"/>
                  </a:lnTo>
                  <a:lnTo>
                    <a:pt x="12109" y="7025"/>
                  </a:lnTo>
                  <a:lnTo>
                    <a:pt x="12145" y="7013"/>
                  </a:lnTo>
                  <a:lnTo>
                    <a:pt x="12145" y="6965"/>
                  </a:lnTo>
                  <a:lnTo>
                    <a:pt x="12097" y="6918"/>
                  </a:lnTo>
                  <a:lnTo>
                    <a:pt x="12097" y="6882"/>
                  </a:lnTo>
                  <a:lnTo>
                    <a:pt x="12145" y="6858"/>
                  </a:lnTo>
                  <a:lnTo>
                    <a:pt x="12145" y="6811"/>
                  </a:lnTo>
                  <a:cubicBezTo>
                    <a:pt x="12145" y="6799"/>
                    <a:pt x="12133" y="6787"/>
                    <a:pt x="12133" y="6787"/>
                  </a:cubicBezTo>
                  <a:lnTo>
                    <a:pt x="12073" y="6787"/>
                  </a:lnTo>
                  <a:lnTo>
                    <a:pt x="12002" y="6775"/>
                  </a:lnTo>
                  <a:lnTo>
                    <a:pt x="12002" y="6739"/>
                  </a:lnTo>
                  <a:lnTo>
                    <a:pt x="12037" y="6751"/>
                  </a:lnTo>
                  <a:lnTo>
                    <a:pt x="12109" y="6751"/>
                  </a:lnTo>
                  <a:lnTo>
                    <a:pt x="12156" y="6703"/>
                  </a:lnTo>
                  <a:lnTo>
                    <a:pt x="12133" y="6668"/>
                  </a:lnTo>
                  <a:lnTo>
                    <a:pt x="12061" y="6668"/>
                  </a:lnTo>
                  <a:lnTo>
                    <a:pt x="12037" y="6656"/>
                  </a:lnTo>
                  <a:lnTo>
                    <a:pt x="12109" y="6644"/>
                  </a:lnTo>
                  <a:lnTo>
                    <a:pt x="12156" y="6608"/>
                  </a:lnTo>
                  <a:cubicBezTo>
                    <a:pt x="12156" y="6573"/>
                    <a:pt x="12145" y="6537"/>
                    <a:pt x="12145" y="6501"/>
                  </a:cubicBezTo>
                  <a:lnTo>
                    <a:pt x="12145" y="6453"/>
                  </a:lnTo>
                  <a:lnTo>
                    <a:pt x="12192" y="6477"/>
                  </a:lnTo>
                  <a:cubicBezTo>
                    <a:pt x="12192" y="6489"/>
                    <a:pt x="12204" y="6513"/>
                    <a:pt x="12216" y="6537"/>
                  </a:cubicBezTo>
                  <a:lnTo>
                    <a:pt x="12252" y="6584"/>
                  </a:lnTo>
                  <a:lnTo>
                    <a:pt x="12252" y="6632"/>
                  </a:lnTo>
                  <a:lnTo>
                    <a:pt x="12311" y="6632"/>
                  </a:lnTo>
                  <a:lnTo>
                    <a:pt x="12395" y="6608"/>
                  </a:lnTo>
                  <a:cubicBezTo>
                    <a:pt x="12395" y="6596"/>
                    <a:pt x="12395" y="6584"/>
                    <a:pt x="12406" y="6561"/>
                  </a:cubicBezTo>
                  <a:lnTo>
                    <a:pt x="12442" y="6537"/>
                  </a:lnTo>
                  <a:lnTo>
                    <a:pt x="12454" y="6620"/>
                  </a:lnTo>
                  <a:lnTo>
                    <a:pt x="12502" y="6632"/>
                  </a:lnTo>
                  <a:lnTo>
                    <a:pt x="12561" y="6620"/>
                  </a:lnTo>
                  <a:lnTo>
                    <a:pt x="12585" y="6608"/>
                  </a:lnTo>
                  <a:lnTo>
                    <a:pt x="12573" y="6513"/>
                  </a:lnTo>
                  <a:cubicBezTo>
                    <a:pt x="12573" y="6489"/>
                    <a:pt x="12561" y="6465"/>
                    <a:pt x="12561" y="6442"/>
                  </a:cubicBezTo>
                  <a:lnTo>
                    <a:pt x="12514" y="6418"/>
                  </a:lnTo>
                  <a:lnTo>
                    <a:pt x="12490" y="6406"/>
                  </a:lnTo>
                  <a:lnTo>
                    <a:pt x="12585" y="6406"/>
                  </a:lnTo>
                  <a:lnTo>
                    <a:pt x="12656" y="6430"/>
                  </a:lnTo>
                  <a:cubicBezTo>
                    <a:pt x="12680" y="6442"/>
                    <a:pt x="12692" y="6453"/>
                    <a:pt x="12704" y="6477"/>
                  </a:cubicBezTo>
                  <a:lnTo>
                    <a:pt x="12764" y="6477"/>
                  </a:lnTo>
                  <a:lnTo>
                    <a:pt x="12799" y="6418"/>
                  </a:lnTo>
                  <a:lnTo>
                    <a:pt x="12776" y="6334"/>
                  </a:lnTo>
                  <a:lnTo>
                    <a:pt x="12716" y="6287"/>
                  </a:lnTo>
                  <a:lnTo>
                    <a:pt x="12585" y="6251"/>
                  </a:lnTo>
                  <a:lnTo>
                    <a:pt x="12549" y="6215"/>
                  </a:lnTo>
                  <a:lnTo>
                    <a:pt x="12585" y="6215"/>
                  </a:lnTo>
                  <a:lnTo>
                    <a:pt x="12645" y="6251"/>
                  </a:lnTo>
                  <a:lnTo>
                    <a:pt x="12764" y="6275"/>
                  </a:lnTo>
                  <a:cubicBezTo>
                    <a:pt x="12776" y="6287"/>
                    <a:pt x="12799" y="6299"/>
                    <a:pt x="12811" y="6311"/>
                  </a:cubicBezTo>
                  <a:lnTo>
                    <a:pt x="12990" y="6287"/>
                  </a:lnTo>
                  <a:cubicBezTo>
                    <a:pt x="13002" y="6263"/>
                    <a:pt x="13014" y="6239"/>
                    <a:pt x="13014" y="6227"/>
                  </a:cubicBezTo>
                  <a:lnTo>
                    <a:pt x="12990" y="6180"/>
                  </a:lnTo>
                  <a:lnTo>
                    <a:pt x="12918" y="6180"/>
                  </a:lnTo>
                  <a:lnTo>
                    <a:pt x="12847" y="6156"/>
                  </a:lnTo>
                  <a:lnTo>
                    <a:pt x="12728" y="6180"/>
                  </a:lnTo>
                  <a:lnTo>
                    <a:pt x="12656" y="6144"/>
                  </a:lnTo>
                  <a:lnTo>
                    <a:pt x="12656" y="6072"/>
                  </a:lnTo>
                  <a:lnTo>
                    <a:pt x="12680" y="6108"/>
                  </a:lnTo>
                  <a:cubicBezTo>
                    <a:pt x="12716" y="6120"/>
                    <a:pt x="12752" y="6120"/>
                    <a:pt x="12776" y="6132"/>
                  </a:cubicBezTo>
                  <a:lnTo>
                    <a:pt x="12859" y="6108"/>
                  </a:lnTo>
                  <a:cubicBezTo>
                    <a:pt x="12859" y="6096"/>
                    <a:pt x="12859" y="6084"/>
                    <a:pt x="12871" y="6072"/>
                  </a:cubicBezTo>
                  <a:cubicBezTo>
                    <a:pt x="12883" y="6061"/>
                    <a:pt x="12847" y="6037"/>
                    <a:pt x="12835" y="6025"/>
                  </a:cubicBezTo>
                  <a:lnTo>
                    <a:pt x="12776" y="6001"/>
                  </a:lnTo>
                  <a:lnTo>
                    <a:pt x="12752" y="5965"/>
                  </a:lnTo>
                  <a:lnTo>
                    <a:pt x="12811" y="5941"/>
                  </a:lnTo>
                  <a:lnTo>
                    <a:pt x="12847" y="5965"/>
                  </a:lnTo>
                  <a:lnTo>
                    <a:pt x="12930" y="5977"/>
                  </a:lnTo>
                  <a:lnTo>
                    <a:pt x="12954" y="6013"/>
                  </a:lnTo>
                  <a:cubicBezTo>
                    <a:pt x="12954" y="6037"/>
                    <a:pt x="12942" y="6061"/>
                    <a:pt x="12930" y="6072"/>
                  </a:cubicBezTo>
                  <a:lnTo>
                    <a:pt x="13037" y="6072"/>
                  </a:lnTo>
                  <a:lnTo>
                    <a:pt x="13157" y="6061"/>
                  </a:lnTo>
                  <a:lnTo>
                    <a:pt x="13240" y="6037"/>
                  </a:lnTo>
                  <a:lnTo>
                    <a:pt x="13335" y="6025"/>
                  </a:lnTo>
                  <a:lnTo>
                    <a:pt x="13395" y="5965"/>
                  </a:lnTo>
                  <a:cubicBezTo>
                    <a:pt x="13383" y="5953"/>
                    <a:pt x="13383" y="5941"/>
                    <a:pt x="13371" y="5941"/>
                  </a:cubicBezTo>
                  <a:lnTo>
                    <a:pt x="13311" y="5941"/>
                  </a:lnTo>
                  <a:lnTo>
                    <a:pt x="13168" y="5965"/>
                  </a:lnTo>
                  <a:lnTo>
                    <a:pt x="13121" y="5953"/>
                  </a:lnTo>
                  <a:lnTo>
                    <a:pt x="13192" y="5918"/>
                  </a:lnTo>
                  <a:lnTo>
                    <a:pt x="13276" y="5918"/>
                  </a:lnTo>
                  <a:lnTo>
                    <a:pt x="13335" y="5894"/>
                  </a:lnTo>
                  <a:cubicBezTo>
                    <a:pt x="13323" y="5882"/>
                    <a:pt x="13311" y="5870"/>
                    <a:pt x="13299" y="5858"/>
                  </a:cubicBezTo>
                  <a:lnTo>
                    <a:pt x="13240" y="5846"/>
                  </a:lnTo>
                  <a:lnTo>
                    <a:pt x="13276" y="5822"/>
                  </a:lnTo>
                  <a:lnTo>
                    <a:pt x="13228" y="5799"/>
                  </a:lnTo>
                  <a:lnTo>
                    <a:pt x="13168" y="5799"/>
                  </a:lnTo>
                  <a:cubicBezTo>
                    <a:pt x="13145" y="5811"/>
                    <a:pt x="13109" y="5822"/>
                    <a:pt x="13085" y="5834"/>
                  </a:cubicBezTo>
                  <a:lnTo>
                    <a:pt x="13145" y="5775"/>
                  </a:lnTo>
                  <a:lnTo>
                    <a:pt x="13192" y="5727"/>
                  </a:lnTo>
                  <a:lnTo>
                    <a:pt x="13240" y="5751"/>
                  </a:lnTo>
                  <a:lnTo>
                    <a:pt x="13311" y="5751"/>
                  </a:lnTo>
                  <a:lnTo>
                    <a:pt x="13371" y="5799"/>
                  </a:lnTo>
                  <a:lnTo>
                    <a:pt x="13371" y="5846"/>
                  </a:lnTo>
                  <a:lnTo>
                    <a:pt x="13526" y="5822"/>
                  </a:lnTo>
                  <a:lnTo>
                    <a:pt x="13573" y="5787"/>
                  </a:lnTo>
                  <a:lnTo>
                    <a:pt x="13597" y="5751"/>
                  </a:lnTo>
                  <a:lnTo>
                    <a:pt x="13573" y="5715"/>
                  </a:lnTo>
                  <a:lnTo>
                    <a:pt x="13490" y="5680"/>
                  </a:lnTo>
                  <a:lnTo>
                    <a:pt x="13466" y="5632"/>
                  </a:lnTo>
                  <a:lnTo>
                    <a:pt x="13418" y="5608"/>
                  </a:lnTo>
                  <a:lnTo>
                    <a:pt x="13323" y="5632"/>
                  </a:lnTo>
                  <a:cubicBezTo>
                    <a:pt x="13323" y="5596"/>
                    <a:pt x="13335" y="5572"/>
                    <a:pt x="13347" y="5537"/>
                  </a:cubicBezTo>
                  <a:lnTo>
                    <a:pt x="13288" y="5501"/>
                  </a:lnTo>
                  <a:lnTo>
                    <a:pt x="13180" y="5525"/>
                  </a:lnTo>
                  <a:lnTo>
                    <a:pt x="13145" y="5525"/>
                  </a:lnTo>
                  <a:lnTo>
                    <a:pt x="13192" y="5465"/>
                  </a:lnTo>
                  <a:lnTo>
                    <a:pt x="13157" y="5441"/>
                  </a:lnTo>
                  <a:lnTo>
                    <a:pt x="13002" y="5525"/>
                  </a:lnTo>
                  <a:lnTo>
                    <a:pt x="12966" y="5584"/>
                  </a:lnTo>
                  <a:cubicBezTo>
                    <a:pt x="12978" y="5608"/>
                    <a:pt x="12990" y="5632"/>
                    <a:pt x="13002" y="5668"/>
                  </a:cubicBezTo>
                  <a:lnTo>
                    <a:pt x="12966" y="5668"/>
                  </a:lnTo>
                  <a:lnTo>
                    <a:pt x="12895" y="5644"/>
                  </a:lnTo>
                  <a:cubicBezTo>
                    <a:pt x="12883" y="5608"/>
                    <a:pt x="12871" y="5572"/>
                    <a:pt x="12859" y="5537"/>
                  </a:cubicBezTo>
                  <a:lnTo>
                    <a:pt x="12811" y="5525"/>
                  </a:lnTo>
                  <a:lnTo>
                    <a:pt x="12776" y="5549"/>
                  </a:lnTo>
                  <a:lnTo>
                    <a:pt x="12776" y="5596"/>
                  </a:lnTo>
                  <a:lnTo>
                    <a:pt x="12704" y="5715"/>
                  </a:lnTo>
                  <a:lnTo>
                    <a:pt x="12645" y="5763"/>
                  </a:lnTo>
                  <a:lnTo>
                    <a:pt x="12645" y="5763"/>
                  </a:lnTo>
                  <a:lnTo>
                    <a:pt x="12668" y="5703"/>
                  </a:lnTo>
                  <a:lnTo>
                    <a:pt x="12668" y="5620"/>
                  </a:lnTo>
                  <a:lnTo>
                    <a:pt x="12740" y="5513"/>
                  </a:lnTo>
                  <a:lnTo>
                    <a:pt x="12740" y="5453"/>
                  </a:lnTo>
                  <a:lnTo>
                    <a:pt x="12633" y="5501"/>
                  </a:lnTo>
                  <a:cubicBezTo>
                    <a:pt x="12597" y="5537"/>
                    <a:pt x="12561" y="5584"/>
                    <a:pt x="12526" y="5620"/>
                  </a:cubicBezTo>
                  <a:lnTo>
                    <a:pt x="12526" y="5656"/>
                  </a:lnTo>
                  <a:lnTo>
                    <a:pt x="12442" y="5727"/>
                  </a:lnTo>
                  <a:lnTo>
                    <a:pt x="12371" y="5727"/>
                  </a:lnTo>
                  <a:lnTo>
                    <a:pt x="12359" y="5680"/>
                  </a:lnTo>
                  <a:lnTo>
                    <a:pt x="12406" y="5596"/>
                  </a:lnTo>
                  <a:lnTo>
                    <a:pt x="12537" y="5537"/>
                  </a:lnTo>
                  <a:cubicBezTo>
                    <a:pt x="12549" y="5513"/>
                    <a:pt x="12561" y="5477"/>
                    <a:pt x="12585" y="5453"/>
                  </a:cubicBezTo>
                  <a:cubicBezTo>
                    <a:pt x="12597" y="5430"/>
                    <a:pt x="12609" y="5406"/>
                    <a:pt x="12621" y="5382"/>
                  </a:cubicBezTo>
                  <a:lnTo>
                    <a:pt x="12668" y="5370"/>
                  </a:lnTo>
                  <a:lnTo>
                    <a:pt x="12740" y="5310"/>
                  </a:lnTo>
                  <a:cubicBezTo>
                    <a:pt x="12740" y="5299"/>
                    <a:pt x="12740" y="5275"/>
                    <a:pt x="12752" y="5263"/>
                  </a:cubicBezTo>
                  <a:lnTo>
                    <a:pt x="12680" y="5263"/>
                  </a:lnTo>
                  <a:lnTo>
                    <a:pt x="12573" y="5346"/>
                  </a:lnTo>
                  <a:lnTo>
                    <a:pt x="12502" y="5406"/>
                  </a:lnTo>
                  <a:lnTo>
                    <a:pt x="12406" y="5441"/>
                  </a:lnTo>
                  <a:lnTo>
                    <a:pt x="12311" y="5537"/>
                  </a:lnTo>
                  <a:cubicBezTo>
                    <a:pt x="12323" y="5501"/>
                    <a:pt x="12335" y="5477"/>
                    <a:pt x="12347" y="5441"/>
                  </a:cubicBezTo>
                  <a:lnTo>
                    <a:pt x="12430" y="5346"/>
                  </a:lnTo>
                  <a:lnTo>
                    <a:pt x="12395" y="5346"/>
                  </a:lnTo>
                  <a:lnTo>
                    <a:pt x="12287" y="5382"/>
                  </a:lnTo>
                  <a:lnTo>
                    <a:pt x="12240" y="5430"/>
                  </a:lnTo>
                  <a:lnTo>
                    <a:pt x="12073" y="5441"/>
                  </a:lnTo>
                  <a:lnTo>
                    <a:pt x="11954" y="5465"/>
                  </a:lnTo>
                  <a:cubicBezTo>
                    <a:pt x="11930" y="5453"/>
                    <a:pt x="11918" y="5441"/>
                    <a:pt x="11894" y="5441"/>
                  </a:cubicBezTo>
                  <a:lnTo>
                    <a:pt x="12014" y="5418"/>
                  </a:lnTo>
                  <a:lnTo>
                    <a:pt x="12252" y="5346"/>
                  </a:lnTo>
                  <a:lnTo>
                    <a:pt x="12145" y="5334"/>
                  </a:lnTo>
                  <a:lnTo>
                    <a:pt x="12049" y="5310"/>
                  </a:lnTo>
                  <a:lnTo>
                    <a:pt x="12133" y="5310"/>
                  </a:lnTo>
                  <a:lnTo>
                    <a:pt x="12216" y="5275"/>
                  </a:lnTo>
                  <a:lnTo>
                    <a:pt x="12145" y="5227"/>
                  </a:lnTo>
                  <a:lnTo>
                    <a:pt x="12073" y="5227"/>
                  </a:lnTo>
                  <a:lnTo>
                    <a:pt x="12073" y="5203"/>
                  </a:lnTo>
                  <a:lnTo>
                    <a:pt x="12168" y="5156"/>
                  </a:lnTo>
                  <a:lnTo>
                    <a:pt x="12168" y="5108"/>
                  </a:lnTo>
                  <a:lnTo>
                    <a:pt x="12109" y="5025"/>
                  </a:lnTo>
                  <a:lnTo>
                    <a:pt x="12061" y="4989"/>
                  </a:lnTo>
                  <a:lnTo>
                    <a:pt x="11918" y="5049"/>
                  </a:lnTo>
                  <a:lnTo>
                    <a:pt x="11859" y="5084"/>
                  </a:lnTo>
                  <a:lnTo>
                    <a:pt x="11799" y="5072"/>
                  </a:lnTo>
                  <a:lnTo>
                    <a:pt x="11764" y="5108"/>
                  </a:lnTo>
                  <a:lnTo>
                    <a:pt x="11728" y="5096"/>
                  </a:lnTo>
                  <a:cubicBezTo>
                    <a:pt x="11740" y="5072"/>
                    <a:pt x="11752" y="5049"/>
                    <a:pt x="11764" y="5025"/>
                  </a:cubicBezTo>
                  <a:cubicBezTo>
                    <a:pt x="11775" y="5001"/>
                    <a:pt x="11764" y="4977"/>
                    <a:pt x="11764" y="4953"/>
                  </a:cubicBezTo>
                  <a:lnTo>
                    <a:pt x="11894" y="4906"/>
                  </a:lnTo>
                  <a:lnTo>
                    <a:pt x="11942" y="4870"/>
                  </a:lnTo>
                  <a:lnTo>
                    <a:pt x="11930" y="4775"/>
                  </a:lnTo>
                  <a:lnTo>
                    <a:pt x="11894" y="4751"/>
                  </a:lnTo>
                  <a:cubicBezTo>
                    <a:pt x="11871" y="4775"/>
                    <a:pt x="11847" y="4798"/>
                    <a:pt x="11811" y="4822"/>
                  </a:cubicBezTo>
                  <a:lnTo>
                    <a:pt x="11680" y="4918"/>
                  </a:lnTo>
                  <a:lnTo>
                    <a:pt x="11621" y="4989"/>
                  </a:lnTo>
                  <a:lnTo>
                    <a:pt x="11549" y="5049"/>
                  </a:lnTo>
                  <a:lnTo>
                    <a:pt x="11549" y="5120"/>
                  </a:lnTo>
                  <a:lnTo>
                    <a:pt x="11573" y="5168"/>
                  </a:lnTo>
                  <a:lnTo>
                    <a:pt x="11525" y="5203"/>
                  </a:lnTo>
                  <a:cubicBezTo>
                    <a:pt x="11513" y="5179"/>
                    <a:pt x="11513" y="5156"/>
                    <a:pt x="11502" y="5132"/>
                  </a:cubicBezTo>
                  <a:lnTo>
                    <a:pt x="11490" y="5060"/>
                  </a:lnTo>
                  <a:lnTo>
                    <a:pt x="11525" y="4989"/>
                  </a:lnTo>
                  <a:cubicBezTo>
                    <a:pt x="11561" y="4953"/>
                    <a:pt x="11597" y="4906"/>
                    <a:pt x="11633" y="4870"/>
                  </a:cubicBezTo>
                  <a:cubicBezTo>
                    <a:pt x="11633" y="4846"/>
                    <a:pt x="11644" y="4834"/>
                    <a:pt x="11656" y="4810"/>
                  </a:cubicBezTo>
                  <a:lnTo>
                    <a:pt x="11621" y="4798"/>
                  </a:lnTo>
                  <a:lnTo>
                    <a:pt x="11537" y="4858"/>
                  </a:lnTo>
                  <a:lnTo>
                    <a:pt x="11502" y="4918"/>
                  </a:lnTo>
                  <a:lnTo>
                    <a:pt x="11513" y="4929"/>
                  </a:lnTo>
                  <a:lnTo>
                    <a:pt x="11406" y="4989"/>
                  </a:lnTo>
                  <a:lnTo>
                    <a:pt x="11359" y="5049"/>
                  </a:lnTo>
                  <a:lnTo>
                    <a:pt x="11359" y="5096"/>
                  </a:lnTo>
                  <a:cubicBezTo>
                    <a:pt x="11335" y="5132"/>
                    <a:pt x="11323" y="5168"/>
                    <a:pt x="11287" y="5203"/>
                  </a:cubicBezTo>
                  <a:lnTo>
                    <a:pt x="11240" y="5239"/>
                  </a:lnTo>
                  <a:cubicBezTo>
                    <a:pt x="11240" y="5227"/>
                    <a:pt x="11240" y="5203"/>
                    <a:pt x="11228" y="5179"/>
                  </a:cubicBezTo>
                  <a:cubicBezTo>
                    <a:pt x="11228" y="5168"/>
                    <a:pt x="11252" y="5132"/>
                    <a:pt x="11263" y="5108"/>
                  </a:cubicBezTo>
                  <a:lnTo>
                    <a:pt x="11359" y="4953"/>
                  </a:lnTo>
                  <a:lnTo>
                    <a:pt x="11394" y="4906"/>
                  </a:lnTo>
                  <a:cubicBezTo>
                    <a:pt x="11383" y="4882"/>
                    <a:pt x="11371" y="4870"/>
                    <a:pt x="11371" y="4846"/>
                  </a:cubicBezTo>
                  <a:lnTo>
                    <a:pt x="11275" y="4870"/>
                  </a:lnTo>
                  <a:lnTo>
                    <a:pt x="11204" y="4941"/>
                  </a:lnTo>
                  <a:lnTo>
                    <a:pt x="11204" y="5001"/>
                  </a:lnTo>
                  <a:cubicBezTo>
                    <a:pt x="11204" y="5013"/>
                    <a:pt x="11180" y="5013"/>
                    <a:pt x="11168" y="5025"/>
                  </a:cubicBezTo>
                  <a:lnTo>
                    <a:pt x="11144" y="4977"/>
                  </a:lnTo>
                  <a:cubicBezTo>
                    <a:pt x="11156" y="4941"/>
                    <a:pt x="11180" y="4918"/>
                    <a:pt x="11192" y="4882"/>
                  </a:cubicBezTo>
                  <a:lnTo>
                    <a:pt x="11216" y="4834"/>
                  </a:lnTo>
                  <a:lnTo>
                    <a:pt x="11156" y="4787"/>
                  </a:lnTo>
                  <a:lnTo>
                    <a:pt x="11049" y="4787"/>
                  </a:lnTo>
                  <a:lnTo>
                    <a:pt x="11085" y="4763"/>
                  </a:lnTo>
                  <a:lnTo>
                    <a:pt x="11013" y="4739"/>
                  </a:lnTo>
                  <a:lnTo>
                    <a:pt x="10871" y="4763"/>
                  </a:lnTo>
                  <a:lnTo>
                    <a:pt x="10799" y="4798"/>
                  </a:lnTo>
                  <a:lnTo>
                    <a:pt x="10823" y="4739"/>
                  </a:lnTo>
                  <a:lnTo>
                    <a:pt x="10918" y="4715"/>
                  </a:lnTo>
                  <a:lnTo>
                    <a:pt x="10811" y="4715"/>
                  </a:lnTo>
                  <a:lnTo>
                    <a:pt x="10656" y="4739"/>
                  </a:lnTo>
                  <a:lnTo>
                    <a:pt x="10585" y="4810"/>
                  </a:lnTo>
                  <a:cubicBezTo>
                    <a:pt x="10585" y="4787"/>
                    <a:pt x="10585" y="4775"/>
                    <a:pt x="10573" y="4751"/>
                  </a:cubicBezTo>
                  <a:lnTo>
                    <a:pt x="10763" y="4656"/>
                  </a:lnTo>
                  <a:lnTo>
                    <a:pt x="10906" y="4620"/>
                  </a:lnTo>
                  <a:lnTo>
                    <a:pt x="10978" y="4632"/>
                  </a:lnTo>
                  <a:lnTo>
                    <a:pt x="11085" y="4632"/>
                  </a:lnTo>
                  <a:cubicBezTo>
                    <a:pt x="11085" y="4620"/>
                    <a:pt x="11085" y="4608"/>
                    <a:pt x="11097" y="4596"/>
                  </a:cubicBezTo>
                  <a:lnTo>
                    <a:pt x="11132" y="4525"/>
                  </a:lnTo>
                  <a:lnTo>
                    <a:pt x="11132" y="4525"/>
                  </a:lnTo>
                  <a:lnTo>
                    <a:pt x="11037" y="4548"/>
                  </a:lnTo>
                  <a:lnTo>
                    <a:pt x="10894" y="4548"/>
                  </a:lnTo>
                  <a:lnTo>
                    <a:pt x="10763" y="4525"/>
                  </a:lnTo>
                  <a:lnTo>
                    <a:pt x="10668" y="4548"/>
                  </a:lnTo>
                  <a:cubicBezTo>
                    <a:pt x="10668" y="4572"/>
                    <a:pt x="10668" y="4596"/>
                    <a:pt x="10680" y="4620"/>
                  </a:cubicBezTo>
                  <a:lnTo>
                    <a:pt x="10609" y="4632"/>
                  </a:lnTo>
                  <a:lnTo>
                    <a:pt x="10609" y="4596"/>
                  </a:lnTo>
                  <a:cubicBezTo>
                    <a:pt x="10609" y="4596"/>
                    <a:pt x="10632" y="4572"/>
                    <a:pt x="10644" y="4560"/>
                  </a:cubicBezTo>
                  <a:cubicBezTo>
                    <a:pt x="10644" y="4548"/>
                    <a:pt x="10644" y="4537"/>
                    <a:pt x="10644" y="4525"/>
                  </a:cubicBezTo>
                  <a:lnTo>
                    <a:pt x="10537" y="4537"/>
                  </a:lnTo>
                  <a:lnTo>
                    <a:pt x="10537" y="4584"/>
                  </a:lnTo>
                  <a:lnTo>
                    <a:pt x="10501" y="4608"/>
                  </a:lnTo>
                  <a:lnTo>
                    <a:pt x="10442" y="4572"/>
                  </a:lnTo>
                  <a:cubicBezTo>
                    <a:pt x="10442" y="4560"/>
                    <a:pt x="10430" y="4537"/>
                    <a:pt x="10418" y="4525"/>
                  </a:cubicBezTo>
                  <a:lnTo>
                    <a:pt x="10370" y="4525"/>
                  </a:lnTo>
                  <a:lnTo>
                    <a:pt x="10323" y="4548"/>
                  </a:lnTo>
                  <a:lnTo>
                    <a:pt x="10251" y="4525"/>
                  </a:lnTo>
                  <a:lnTo>
                    <a:pt x="10192" y="4513"/>
                  </a:lnTo>
                  <a:lnTo>
                    <a:pt x="10109" y="4537"/>
                  </a:lnTo>
                  <a:lnTo>
                    <a:pt x="10180" y="4453"/>
                  </a:lnTo>
                  <a:lnTo>
                    <a:pt x="10240" y="4429"/>
                  </a:lnTo>
                  <a:lnTo>
                    <a:pt x="10430" y="4465"/>
                  </a:lnTo>
                  <a:lnTo>
                    <a:pt x="10490" y="4453"/>
                  </a:lnTo>
                  <a:lnTo>
                    <a:pt x="10454" y="4417"/>
                  </a:lnTo>
                  <a:lnTo>
                    <a:pt x="10109" y="4370"/>
                  </a:lnTo>
                  <a:lnTo>
                    <a:pt x="9966" y="4370"/>
                  </a:lnTo>
                  <a:lnTo>
                    <a:pt x="9930" y="4358"/>
                  </a:lnTo>
                  <a:lnTo>
                    <a:pt x="10025" y="4322"/>
                  </a:lnTo>
                  <a:lnTo>
                    <a:pt x="10275" y="4334"/>
                  </a:lnTo>
                  <a:lnTo>
                    <a:pt x="10418" y="4310"/>
                  </a:lnTo>
                  <a:lnTo>
                    <a:pt x="10668" y="4310"/>
                  </a:lnTo>
                  <a:lnTo>
                    <a:pt x="10740" y="4298"/>
                  </a:lnTo>
                  <a:lnTo>
                    <a:pt x="10692" y="4263"/>
                  </a:lnTo>
                  <a:cubicBezTo>
                    <a:pt x="10692" y="4251"/>
                    <a:pt x="10692" y="4239"/>
                    <a:pt x="10680" y="4215"/>
                  </a:cubicBezTo>
                  <a:lnTo>
                    <a:pt x="10621" y="4191"/>
                  </a:lnTo>
                  <a:lnTo>
                    <a:pt x="10537" y="4191"/>
                  </a:lnTo>
                  <a:lnTo>
                    <a:pt x="10430" y="4167"/>
                  </a:lnTo>
                  <a:lnTo>
                    <a:pt x="10466" y="4144"/>
                  </a:lnTo>
                  <a:lnTo>
                    <a:pt x="10525" y="4132"/>
                  </a:lnTo>
                  <a:lnTo>
                    <a:pt x="10561" y="4156"/>
                  </a:lnTo>
                  <a:lnTo>
                    <a:pt x="10621" y="4156"/>
                  </a:lnTo>
                  <a:lnTo>
                    <a:pt x="10680" y="4120"/>
                  </a:lnTo>
                  <a:lnTo>
                    <a:pt x="10799" y="4108"/>
                  </a:lnTo>
                  <a:lnTo>
                    <a:pt x="10823" y="4084"/>
                  </a:lnTo>
                  <a:lnTo>
                    <a:pt x="10799" y="4060"/>
                  </a:lnTo>
                  <a:lnTo>
                    <a:pt x="10728" y="4048"/>
                  </a:lnTo>
                  <a:lnTo>
                    <a:pt x="10728" y="4025"/>
                  </a:lnTo>
                  <a:lnTo>
                    <a:pt x="10644" y="3977"/>
                  </a:lnTo>
                  <a:lnTo>
                    <a:pt x="10549" y="4013"/>
                  </a:lnTo>
                  <a:lnTo>
                    <a:pt x="10466" y="4060"/>
                  </a:lnTo>
                  <a:lnTo>
                    <a:pt x="10311" y="4096"/>
                  </a:lnTo>
                  <a:cubicBezTo>
                    <a:pt x="10311" y="4108"/>
                    <a:pt x="10299" y="4120"/>
                    <a:pt x="10287" y="4132"/>
                  </a:cubicBezTo>
                  <a:lnTo>
                    <a:pt x="10228" y="4144"/>
                  </a:lnTo>
                  <a:lnTo>
                    <a:pt x="10204" y="4096"/>
                  </a:lnTo>
                  <a:lnTo>
                    <a:pt x="10299" y="4036"/>
                  </a:lnTo>
                  <a:lnTo>
                    <a:pt x="10442" y="4013"/>
                  </a:lnTo>
                  <a:lnTo>
                    <a:pt x="10501" y="3989"/>
                  </a:lnTo>
                  <a:lnTo>
                    <a:pt x="10644" y="3941"/>
                  </a:lnTo>
                  <a:lnTo>
                    <a:pt x="10668" y="3906"/>
                  </a:lnTo>
                  <a:lnTo>
                    <a:pt x="10442" y="3906"/>
                  </a:lnTo>
                  <a:lnTo>
                    <a:pt x="10394" y="3882"/>
                  </a:lnTo>
                  <a:lnTo>
                    <a:pt x="10501" y="3894"/>
                  </a:lnTo>
                  <a:lnTo>
                    <a:pt x="10609" y="3870"/>
                  </a:lnTo>
                  <a:lnTo>
                    <a:pt x="10680" y="3846"/>
                  </a:lnTo>
                  <a:lnTo>
                    <a:pt x="10740" y="3846"/>
                  </a:lnTo>
                  <a:lnTo>
                    <a:pt x="10906" y="3917"/>
                  </a:lnTo>
                  <a:lnTo>
                    <a:pt x="10990" y="3917"/>
                  </a:lnTo>
                  <a:lnTo>
                    <a:pt x="11049" y="3882"/>
                  </a:lnTo>
                  <a:cubicBezTo>
                    <a:pt x="11073" y="3894"/>
                    <a:pt x="11085" y="3906"/>
                    <a:pt x="11097" y="3917"/>
                  </a:cubicBezTo>
                  <a:lnTo>
                    <a:pt x="11156" y="3917"/>
                  </a:lnTo>
                  <a:lnTo>
                    <a:pt x="11216" y="3870"/>
                  </a:lnTo>
                  <a:lnTo>
                    <a:pt x="11252" y="3858"/>
                  </a:lnTo>
                  <a:lnTo>
                    <a:pt x="11323" y="3906"/>
                  </a:lnTo>
                  <a:lnTo>
                    <a:pt x="11418" y="3894"/>
                  </a:lnTo>
                  <a:lnTo>
                    <a:pt x="11454" y="3858"/>
                  </a:lnTo>
                  <a:cubicBezTo>
                    <a:pt x="11454" y="3834"/>
                    <a:pt x="11442" y="3810"/>
                    <a:pt x="11430" y="3775"/>
                  </a:cubicBezTo>
                  <a:lnTo>
                    <a:pt x="11359" y="3727"/>
                  </a:lnTo>
                  <a:lnTo>
                    <a:pt x="11335" y="3667"/>
                  </a:lnTo>
                  <a:lnTo>
                    <a:pt x="11204" y="3667"/>
                  </a:lnTo>
                  <a:cubicBezTo>
                    <a:pt x="11168" y="3667"/>
                    <a:pt x="11132" y="3644"/>
                    <a:pt x="11097" y="3644"/>
                  </a:cubicBezTo>
                  <a:lnTo>
                    <a:pt x="11025" y="3632"/>
                  </a:lnTo>
                  <a:lnTo>
                    <a:pt x="10954" y="3655"/>
                  </a:lnTo>
                  <a:lnTo>
                    <a:pt x="10894" y="3679"/>
                  </a:lnTo>
                  <a:lnTo>
                    <a:pt x="10799" y="3667"/>
                  </a:lnTo>
                  <a:lnTo>
                    <a:pt x="10609" y="3596"/>
                  </a:lnTo>
                  <a:lnTo>
                    <a:pt x="10490" y="3596"/>
                  </a:lnTo>
                  <a:lnTo>
                    <a:pt x="10275" y="3655"/>
                  </a:lnTo>
                  <a:lnTo>
                    <a:pt x="10180" y="3655"/>
                  </a:lnTo>
                  <a:lnTo>
                    <a:pt x="10370" y="3596"/>
                  </a:lnTo>
                  <a:lnTo>
                    <a:pt x="10442" y="3536"/>
                  </a:lnTo>
                  <a:lnTo>
                    <a:pt x="10537" y="3513"/>
                  </a:lnTo>
                  <a:lnTo>
                    <a:pt x="10585" y="3525"/>
                  </a:lnTo>
                  <a:lnTo>
                    <a:pt x="10656" y="3501"/>
                  </a:lnTo>
                  <a:lnTo>
                    <a:pt x="10751" y="3441"/>
                  </a:lnTo>
                  <a:lnTo>
                    <a:pt x="10835" y="3394"/>
                  </a:lnTo>
                  <a:cubicBezTo>
                    <a:pt x="10894" y="3394"/>
                    <a:pt x="10954" y="3382"/>
                    <a:pt x="11013" y="3382"/>
                  </a:cubicBezTo>
                  <a:lnTo>
                    <a:pt x="11109" y="3394"/>
                  </a:lnTo>
                  <a:lnTo>
                    <a:pt x="11240" y="3382"/>
                  </a:lnTo>
                  <a:lnTo>
                    <a:pt x="11287" y="3310"/>
                  </a:lnTo>
                  <a:cubicBezTo>
                    <a:pt x="11287" y="3286"/>
                    <a:pt x="11287" y="3274"/>
                    <a:pt x="11299" y="3251"/>
                  </a:cubicBezTo>
                  <a:lnTo>
                    <a:pt x="11216" y="3203"/>
                  </a:lnTo>
                  <a:lnTo>
                    <a:pt x="11168" y="3108"/>
                  </a:lnTo>
                  <a:lnTo>
                    <a:pt x="11025" y="2977"/>
                  </a:lnTo>
                  <a:lnTo>
                    <a:pt x="10966" y="2893"/>
                  </a:lnTo>
                  <a:lnTo>
                    <a:pt x="10918" y="2917"/>
                  </a:lnTo>
                  <a:lnTo>
                    <a:pt x="10882" y="2905"/>
                  </a:lnTo>
                  <a:lnTo>
                    <a:pt x="10811" y="2941"/>
                  </a:lnTo>
                  <a:cubicBezTo>
                    <a:pt x="10811" y="2953"/>
                    <a:pt x="10811" y="2965"/>
                    <a:pt x="10811" y="2977"/>
                  </a:cubicBezTo>
                  <a:lnTo>
                    <a:pt x="10751" y="3060"/>
                  </a:lnTo>
                  <a:cubicBezTo>
                    <a:pt x="10763" y="3060"/>
                    <a:pt x="10775" y="3072"/>
                    <a:pt x="10799" y="3072"/>
                  </a:cubicBezTo>
                  <a:lnTo>
                    <a:pt x="10811" y="3120"/>
                  </a:lnTo>
                  <a:lnTo>
                    <a:pt x="10763" y="3155"/>
                  </a:lnTo>
                  <a:lnTo>
                    <a:pt x="10656" y="3203"/>
                  </a:lnTo>
                  <a:lnTo>
                    <a:pt x="10585" y="3286"/>
                  </a:lnTo>
                  <a:lnTo>
                    <a:pt x="10382" y="3286"/>
                  </a:lnTo>
                  <a:lnTo>
                    <a:pt x="10275" y="3334"/>
                  </a:lnTo>
                  <a:lnTo>
                    <a:pt x="10204" y="3417"/>
                  </a:lnTo>
                  <a:lnTo>
                    <a:pt x="10085" y="3513"/>
                  </a:lnTo>
                  <a:lnTo>
                    <a:pt x="10025" y="3501"/>
                  </a:lnTo>
                  <a:lnTo>
                    <a:pt x="9930" y="3501"/>
                  </a:lnTo>
                  <a:lnTo>
                    <a:pt x="9835" y="3548"/>
                  </a:lnTo>
                  <a:lnTo>
                    <a:pt x="9763" y="3560"/>
                  </a:lnTo>
                  <a:lnTo>
                    <a:pt x="9859" y="3477"/>
                  </a:lnTo>
                  <a:lnTo>
                    <a:pt x="9930" y="3453"/>
                  </a:lnTo>
                  <a:lnTo>
                    <a:pt x="10037" y="3465"/>
                  </a:lnTo>
                  <a:lnTo>
                    <a:pt x="10132" y="3417"/>
                  </a:lnTo>
                  <a:lnTo>
                    <a:pt x="10192" y="3334"/>
                  </a:lnTo>
                  <a:lnTo>
                    <a:pt x="10275" y="3286"/>
                  </a:lnTo>
                  <a:lnTo>
                    <a:pt x="10347" y="3274"/>
                  </a:lnTo>
                  <a:lnTo>
                    <a:pt x="10454" y="3215"/>
                  </a:lnTo>
                  <a:lnTo>
                    <a:pt x="10525" y="3155"/>
                  </a:lnTo>
                  <a:lnTo>
                    <a:pt x="10525" y="3072"/>
                  </a:lnTo>
                  <a:lnTo>
                    <a:pt x="10513" y="3048"/>
                  </a:lnTo>
                  <a:lnTo>
                    <a:pt x="10430" y="3060"/>
                  </a:lnTo>
                  <a:lnTo>
                    <a:pt x="10359" y="3096"/>
                  </a:lnTo>
                  <a:lnTo>
                    <a:pt x="10251" y="3096"/>
                  </a:lnTo>
                  <a:lnTo>
                    <a:pt x="10120" y="3132"/>
                  </a:lnTo>
                  <a:lnTo>
                    <a:pt x="9954" y="3274"/>
                  </a:lnTo>
                  <a:cubicBezTo>
                    <a:pt x="9918" y="3310"/>
                    <a:pt x="9882" y="3334"/>
                    <a:pt x="9847" y="3370"/>
                  </a:cubicBezTo>
                  <a:lnTo>
                    <a:pt x="9632" y="3429"/>
                  </a:lnTo>
                  <a:lnTo>
                    <a:pt x="9668" y="3394"/>
                  </a:lnTo>
                  <a:lnTo>
                    <a:pt x="9823" y="3334"/>
                  </a:lnTo>
                  <a:lnTo>
                    <a:pt x="9847" y="3274"/>
                  </a:lnTo>
                  <a:lnTo>
                    <a:pt x="9775" y="3263"/>
                  </a:lnTo>
                  <a:lnTo>
                    <a:pt x="9668" y="3298"/>
                  </a:lnTo>
                  <a:cubicBezTo>
                    <a:pt x="9728" y="3263"/>
                    <a:pt x="9775" y="3239"/>
                    <a:pt x="9835" y="3203"/>
                  </a:cubicBezTo>
                  <a:lnTo>
                    <a:pt x="9942" y="3179"/>
                  </a:lnTo>
                  <a:lnTo>
                    <a:pt x="10097" y="3072"/>
                  </a:lnTo>
                  <a:lnTo>
                    <a:pt x="10228" y="3048"/>
                  </a:lnTo>
                  <a:lnTo>
                    <a:pt x="10311" y="3013"/>
                  </a:lnTo>
                  <a:lnTo>
                    <a:pt x="10513" y="2965"/>
                  </a:lnTo>
                  <a:cubicBezTo>
                    <a:pt x="10537" y="2941"/>
                    <a:pt x="10561" y="2929"/>
                    <a:pt x="10585" y="2905"/>
                  </a:cubicBezTo>
                  <a:lnTo>
                    <a:pt x="10632" y="2846"/>
                  </a:lnTo>
                  <a:cubicBezTo>
                    <a:pt x="10632" y="2834"/>
                    <a:pt x="10644" y="2822"/>
                    <a:pt x="10644" y="2810"/>
                  </a:cubicBezTo>
                  <a:lnTo>
                    <a:pt x="10728" y="2786"/>
                  </a:lnTo>
                  <a:lnTo>
                    <a:pt x="10728" y="2858"/>
                  </a:lnTo>
                  <a:lnTo>
                    <a:pt x="10775" y="2870"/>
                  </a:lnTo>
                  <a:lnTo>
                    <a:pt x="10882" y="2774"/>
                  </a:lnTo>
                  <a:lnTo>
                    <a:pt x="10882" y="2703"/>
                  </a:lnTo>
                  <a:cubicBezTo>
                    <a:pt x="10882" y="2691"/>
                    <a:pt x="10871" y="2679"/>
                    <a:pt x="10859" y="2667"/>
                  </a:cubicBezTo>
                  <a:cubicBezTo>
                    <a:pt x="10823" y="2667"/>
                    <a:pt x="10787" y="2655"/>
                    <a:pt x="10751" y="2655"/>
                  </a:cubicBezTo>
                  <a:lnTo>
                    <a:pt x="10668" y="2596"/>
                  </a:lnTo>
                  <a:lnTo>
                    <a:pt x="10513" y="2524"/>
                  </a:lnTo>
                  <a:lnTo>
                    <a:pt x="10454" y="2465"/>
                  </a:lnTo>
                  <a:lnTo>
                    <a:pt x="10359" y="2477"/>
                  </a:lnTo>
                  <a:lnTo>
                    <a:pt x="10275" y="2524"/>
                  </a:lnTo>
                  <a:lnTo>
                    <a:pt x="10228" y="2572"/>
                  </a:lnTo>
                  <a:lnTo>
                    <a:pt x="10132" y="2608"/>
                  </a:lnTo>
                  <a:lnTo>
                    <a:pt x="10037" y="2691"/>
                  </a:lnTo>
                  <a:lnTo>
                    <a:pt x="9906" y="2715"/>
                  </a:lnTo>
                  <a:lnTo>
                    <a:pt x="9847" y="2786"/>
                  </a:lnTo>
                  <a:lnTo>
                    <a:pt x="9811" y="2774"/>
                  </a:lnTo>
                  <a:lnTo>
                    <a:pt x="9811" y="2703"/>
                  </a:lnTo>
                  <a:lnTo>
                    <a:pt x="9882" y="2655"/>
                  </a:lnTo>
                  <a:cubicBezTo>
                    <a:pt x="9918" y="2643"/>
                    <a:pt x="9966" y="2643"/>
                    <a:pt x="10001" y="2632"/>
                  </a:cubicBezTo>
                  <a:lnTo>
                    <a:pt x="10120" y="2524"/>
                  </a:lnTo>
                  <a:lnTo>
                    <a:pt x="10156" y="2465"/>
                  </a:lnTo>
                  <a:lnTo>
                    <a:pt x="10144" y="2441"/>
                  </a:lnTo>
                  <a:lnTo>
                    <a:pt x="10061" y="2477"/>
                  </a:lnTo>
                  <a:lnTo>
                    <a:pt x="9906" y="2548"/>
                  </a:lnTo>
                  <a:lnTo>
                    <a:pt x="9739" y="2655"/>
                  </a:lnTo>
                  <a:lnTo>
                    <a:pt x="9668" y="2667"/>
                  </a:lnTo>
                  <a:lnTo>
                    <a:pt x="9620" y="2727"/>
                  </a:lnTo>
                  <a:cubicBezTo>
                    <a:pt x="9620" y="2739"/>
                    <a:pt x="9620" y="2763"/>
                    <a:pt x="9608" y="2786"/>
                  </a:cubicBezTo>
                  <a:lnTo>
                    <a:pt x="9549" y="2917"/>
                  </a:lnTo>
                  <a:lnTo>
                    <a:pt x="9370" y="3108"/>
                  </a:lnTo>
                  <a:lnTo>
                    <a:pt x="9180" y="3215"/>
                  </a:lnTo>
                  <a:lnTo>
                    <a:pt x="9180" y="3191"/>
                  </a:lnTo>
                  <a:lnTo>
                    <a:pt x="9263" y="3120"/>
                  </a:lnTo>
                  <a:lnTo>
                    <a:pt x="9394" y="2989"/>
                  </a:lnTo>
                  <a:cubicBezTo>
                    <a:pt x="9418" y="2953"/>
                    <a:pt x="9442" y="2917"/>
                    <a:pt x="9454" y="2882"/>
                  </a:cubicBezTo>
                  <a:lnTo>
                    <a:pt x="9501" y="2834"/>
                  </a:lnTo>
                  <a:lnTo>
                    <a:pt x="9489" y="2810"/>
                  </a:lnTo>
                  <a:lnTo>
                    <a:pt x="9442" y="2810"/>
                  </a:lnTo>
                  <a:lnTo>
                    <a:pt x="9394" y="2786"/>
                  </a:lnTo>
                  <a:lnTo>
                    <a:pt x="9335" y="2822"/>
                  </a:lnTo>
                  <a:lnTo>
                    <a:pt x="9263" y="2941"/>
                  </a:lnTo>
                  <a:lnTo>
                    <a:pt x="9132" y="3060"/>
                  </a:lnTo>
                  <a:lnTo>
                    <a:pt x="9073" y="3084"/>
                  </a:lnTo>
                  <a:lnTo>
                    <a:pt x="9073" y="3084"/>
                  </a:lnTo>
                  <a:lnTo>
                    <a:pt x="9097" y="3036"/>
                  </a:lnTo>
                  <a:lnTo>
                    <a:pt x="9097" y="2977"/>
                  </a:lnTo>
                  <a:lnTo>
                    <a:pt x="9204" y="2893"/>
                  </a:lnTo>
                  <a:lnTo>
                    <a:pt x="9204" y="2834"/>
                  </a:lnTo>
                  <a:lnTo>
                    <a:pt x="9251" y="2774"/>
                  </a:lnTo>
                  <a:lnTo>
                    <a:pt x="9335" y="2751"/>
                  </a:lnTo>
                  <a:lnTo>
                    <a:pt x="9406" y="2751"/>
                  </a:lnTo>
                  <a:lnTo>
                    <a:pt x="9525" y="2739"/>
                  </a:lnTo>
                  <a:cubicBezTo>
                    <a:pt x="9525" y="2727"/>
                    <a:pt x="9537" y="2715"/>
                    <a:pt x="9537" y="2691"/>
                  </a:cubicBezTo>
                  <a:lnTo>
                    <a:pt x="9620" y="2632"/>
                  </a:lnTo>
                  <a:lnTo>
                    <a:pt x="9739" y="2572"/>
                  </a:lnTo>
                  <a:lnTo>
                    <a:pt x="9835" y="2465"/>
                  </a:lnTo>
                  <a:lnTo>
                    <a:pt x="9882" y="2382"/>
                  </a:lnTo>
                  <a:lnTo>
                    <a:pt x="9847" y="2346"/>
                  </a:lnTo>
                  <a:lnTo>
                    <a:pt x="9847" y="2286"/>
                  </a:lnTo>
                  <a:lnTo>
                    <a:pt x="9811" y="2274"/>
                  </a:lnTo>
                  <a:lnTo>
                    <a:pt x="9632" y="2358"/>
                  </a:lnTo>
                  <a:cubicBezTo>
                    <a:pt x="9620" y="2382"/>
                    <a:pt x="9597" y="2405"/>
                    <a:pt x="9573" y="2429"/>
                  </a:cubicBezTo>
                  <a:cubicBezTo>
                    <a:pt x="9585" y="2453"/>
                    <a:pt x="9597" y="2477"/>
                    <a:pt x="9597" y="2501"/>
                  </a:cubicBezTo>
                  <a:cubicBezTo>
                    <a:pt x="9608" y="2512"/>
                    <a:pt x="9585" y="2560"/>
                    <a:pt x="9585" y="2584"/>
                  </a:cubicBezTo>
                  <a:lnTo>
                    <a:pt x="9537" y="2620"/>
                  </a:lnTo>
                  <a:lnTo>
                    <a:pt x="9537" y="2620"/>
                  </a:lnTo>
                  <a:lnTo>
                    <a:pt x="9549" y="2584"/>
                  </a:lnTo>
                  <a:lnTo>
                    <a:pt x="9537" y="2548"/>
                  </a:lnTo>
                  <a:lnTo>
                    <a:pt x="9454" y="2536"/>
                  </a:lnTo>
                  <a:lnTo>
                    <a:pt x="9335" y="2548"/>
                  </a:lnTo>
                  <a:lnTo>
                    <a:pt x="9239" y="2632"/>
                  </a:lnTo>
                  <a:lnTo>
                    <a:pt x="9132" y="2632"/>
                  </a:lnTo>
                  <a:lnTo>
                    <a:pt x="9001" y="2667"/>
                  </a:lnTo>
                  <a:lnTo>
                    <a:pt x="8906" y="2727"/>
                  </a:lnTo>
                  <a:lnTo>
                    <a:pt x="8763" y="2751"/>
                  </a:lnTo>
                  <a:lnTo>
                    <a:pt x="8846" y="2703"/>
                  </a:lnTo>
                  <a:lnTo>
                    <a:pt x="8954" y="2643"/>
                  </a:lnTo>
                  <a:cubicBezTo>
                    <a:pt x="8977" y="2620"/>
                    <a:pt x="9001" y="2596"/>
                    <a:pt x="9037" y="2560"/>
                  </a:cubicBezTo>
                  <a:lnTo>
                    <a:pt x="9001" y="2524"/>
                  </a:lnTo>
                  <a:lnTo>
                    <a:pt x="8930" y="2536"/>
                  </a:lnTo>
                  <a:lnTo>
                    <a:pt x="8799" y="2572"/>
                  </a:lnTo>
                  <a:lnTo>
                    <a:pt x="8799" y="2572"/>
                  </a:lnTo>
                  <a:lnTo>
                    <a:pt x="8858" y="2501"/>
                  </a:lnTo>
                  <a:lnTo>
                    <a:pt x="8930" y="2489"/>
                  </a:lnTo>
                  <a:lnTo>
                    <a:pt x="9013" y="2441"/>
                  </a:lnTo>
                  <a:lnTo>
                    <a:pt x="9061" y="2358"/>
                  </a:lnTo>
                  <a:lnTo>
                    <a:pt x="9132" y="2322"/>
                  </a:lnTo>
                  <a:lnTo>
                    <a:pt x="9180" y="2286"/>
                  </a:lnTo>
                  <a:lnTo>
                    <a:pt x="9239" y="2274"/>
                  </a:lnTo>
                  <a:lnTo>
                    <a:pt x="9358" y="2310"/>
                  </a:lnTo>
                  <a:lnTo>
                    <a:pt x="9454" y="2334"/>
                  </a:lnTo>
                  <a:lnTo>
                    <a:pt x="9525" y="2322"/>
                  </a:lnTo>
                  <a:cubicBezTo>
                    <a:pt x="9561" y="2286"/>
                    <a:pt x="9597" y="2239"/>
                    <a:pt x="9632" y="2203"/>
                  </a:cubicBezTo>
                  <a:lnTo>
                    <a:pt x="9704" y="2131"/>
                  </a:lnTo>
                  <a:cubicBezTo>
                    <a:pt x="9704" y="2120"/>
                    <a:pt x="9692" y="2120"/>
                    <a:pt x="9692" y="2108"/>
                  </a:cubicBezTo>
                  <a:lnTo>
                    <a:pt x="9549" y="2036"/>
                  </a:lnTo>
                  <a:lnTo>
                    <a:pt x="9513" y="1965"/>
                  </a:lnTo>
                  <a:lnTo>
                    <a:pt x="9478" y="1905"/>
                  </a:lnTo>
                  <a:lnTo>
                    <a:pt x="9347" y="1858"/>
                  </a:lnTo>
                  <a:lnTo>
                    <a:pt x="9251" y="1834"/>
                  </a:lnTo>
                  <a:lnTo>
                    <a:pt x="9120" y="1727"/>
                  </a:lnTo>
                  <a:lnTo>
                    <a:pt x="9085" y="1762"/>
                  </a:lnTo>
                  <a:lnTo>
                    <a:pt x="9085" y="1810"/>
                  </a:lnTo>
                  <a:lnTo>
                    <a:pt x="9037" y="1881"/>
                  </a:lnTo>
                  <a:lnTo>
                    <a:pt x="8977" y="1905"/>
                  </a:lnTo>
                  <a:lnTo>
                    <a:pt x="8954" y="1953"/>
                  </a:lnTo>
                  <a:lnTo>
                    <a:pt x="8954" y="2012"/>
                  </a:lnTo>
                  <a:lnTo>
                    <a:pt x="8858" y="2060"/>
                  </a:lnTo>
                  <a:lnTo>
                    <a:pt x="8823" y="2131"/>
                  </a:lnTo>
                  <a:cubicBezTo>
                    <a:pt x="8823" y="2155"/>
                    <a:pt x="8835" y="2191"/>
                    <a:pt x="8835" y="2215"/>
                  </a:cubicBezTo>
                  <a:lnTo>
                    <a:pt x="8716" y="2274"/>
                  </a:lnTo>
                  <a:lnTo>
                    <a:pt x="8644" y="2370"/>
                  </a:lnTo>
                  <a:cubicBezTo>
                    <a:pt x="8644" y="2393"/>
                    <a:pt x="8644" y="2417"/>
                    <a:pt x="8632" y="2429"/>
                  </a:cubicBezTo>
                  <a:lnTo>
                    <a:pt x="8596" y="2501"/>
                  </a:lnTo>
                  <a:lnTo>
                    <a:pt x="8549" y="2501"/>
                  </a:lnTo>
                  <a:lnTo>
                    <a:pt x="8549" y="2393"/>
                  </a:lnTo>
                  <a:lnTo>
                    <a:pt x="8644" y="2262"/>
                  </a:lnTo>
                  <a:lnTo>
                    <a:pt x="8727" y="2227"/>
                  </a:lnTo>
                  <a:lnTo>
                    <a:pt x="8727" y="2191"/>
                  </a:lnTo>
                  <a:lnTo>
                    <a:pt x="8692" y="2179"/>
                  </a:lnTo>
                  <a:lnTo>
                    <a:pt x="8632" y="2143"/>
                  </a:lnTo>
                  <a:lnTo>
                    <a:pt x="8537" y="2191"/>
                  </a:lnTo>
                  <a:lnTo>
                    <a:pt x="8406" y="2346"/>
                  </a:lnTo>
                  <a:lnTo>
                    <a:pt x="8370" y="2417"/>
                  </a:lnTo>
                  <a:lnTo>
                    <a:pt x="8263" y="2465"/>
                  </a:lnTo>
                  <a:lnTo>
                    <a:pt x="8251" y="2441"/>
                  </a:lnTo>
                  <a:lnTo>
                    <a:pt x="8311" y="2393"/>
                  </a:lnTo>
                  <a:cubicBezTo>
                    <a:pt x="8335" y="2346"/>
                    <a:pt x="8358" y="2310"/>
                    <a:pt x="8382" y="2262"/>
                  </a:cubicBezTo>
                  <a:lnTo>
                    <a:pt x="8394" y="2215"/>
                  </a:lnTo>
                  <a:lnTo>
                    <a:pt x="8525" y="2096"/>
                  </a:lnTo>
                  <a:lnTo>
                    <a:pt x="8585" y="2024"/>
                  </a:lnTo>
                  <a:lnTo>
                    <a:pt x="8549" y="1989"/>
                  </a:lnTo>
                  <a:lnTo>
                    <a:pt x="8549" y="1929"/>
                  </a:lnTo>
                  <a:lnTo>
                    <a:pt x="8430" y="2012"/>
                  </a:lnTo>
                  <a:lnTo>
                    <a:pt x="8275" y="2131"/>
                  </a:lnTo>
                  <a:cubicBezTo>
                    <a:pt x="8275" y="2167"/>
                    <a:pt x="8275" y="2191"/>
                    <a:pt x="8263" y="2215"/>
                  </a:cubicBezTo>
                  <a:lnTo>
                    <a:pt x="8204" y="2286"/>
                  </a:lnTo>
                  <a:lnTo>
                    <a:pt x="8168" y="2286"/>
                  </a:lnTo>
                  <a:cubicBezTo>
                    <a:pt x="8168" y="2262"/>
                    <a:pt x="8168" y="2239"/>
                    <a:pt x="8180" y="2215"/>
                  </a:cubicBezTo>
                  <a:lnTo>
                    <a:pt x="8227" y="2131"/>
                  </a:lnTo>
                  <a:lnTo>
                    <a:pt x="8168" y="2131"/>
                  </a:lnTo>
                  <a:cubicBezTo>
                    <a:pt x="8168" y="2120"/>
                    <a:pt x="8168" y="2108"/>
                    <a:pt x="8168" y="2096"/>
                  </a:cubicBezTo>
                  <a:lnTo>
                    <a:pt x="8251" y="2060"/>
                  </a:lnTo>
                  <a:lnTo>
                    <a:pt x="8454" y="1929"/>
                  </a:lnTo>
                  <a:lnTo>
                    <a:pt x="8632" y="1786"/>
                  </a:lnTo>
                  <a:lnTo>
                    <a:pt x="8632" y="1739"/>
                  </a:lnTo>
                  <a:lnTo>
                    <a:pt x="8537" y="1750"/>
                  </a:lnTo>
                  <a:lnTo>
                    <a:pt x="8394" y="1846"/>
                  </a:lnTo>
                  <a:lnTo>
                    <a:pt x="8394" y="1905"/>
                  </a:lnTo>
                  <a:lnTo>
                    <a:pt x="8299" y="1953"/>
                  </a:lnTo>
                  <a:lnTo>
                    <a:pt x="8287" y="1917"/>
                  </a:lnTo>
                  <a:lnTo>
                    <a:pt x="8251" y="1893"/>
                  </a:lnTo>
                  <a:lnTo>
                    <a:pt x="8073" y="2024"/>
                  </a:lnTo>
                  <a:lnTo>
                    <a:pt x="8001" y="2096"/>
                  </a:lnTo>
                  <a:lnTo>
                    <a:pt x="7918" y="2251"/>
                  </a:lnTo>
                  <a:lnTo>
                    <a:pt x="7787" y="2334"/>
                  </a:lnTo>
                  <a:lnTo>
                    <a:pt x="7703" y="2346"/>
                  </a:lnTo>
                  <a:lnTo>
                    <a:pt x="7787" y="2274"/>
                  </a:lnTo>
                  <a:lnTo>
                    <a:pt x="7906" y="2179"/>
                  </a:lnTo>
                  <a:cubicBezTo>
                    <a:pt x="7918" y="2155"/>
                    <a:pt x="7942" y="2120"/>
                    <a:pt x="7954" y="2096"/>
                  </a:cubicBezTo>
                  <a:lnTo>
                    <a:pt x="7918" y="2084"/>
                  </a:lnTo>
                  <a:lnTo>
                    <a:pt x="7823" y="2108"/>
                  </a:lnTo>
                  <a:lnTo>
                    <a:pt x="7823" y="2108"/>
                  </a:lnTo>
                  <a:lnTo>
                    <a:pt x="7930" y="2024"/>
                  </a:lnTo>
                  <a:lnTo>
                    <a:pt x="8073" y="1989"/>
                  </a:lnTo>
                  <a:lnTo>
                    <a:pt x="8108" y="1929"/>
                  </a:lnTo>
                  <a:lnTo>
                    <a:pt x="8084" y="1893"/>
                  </a:lnTo>
                  <a:lnTo>
                    <a:pt x="8013" y="1941"/>
                  </a:lnTo>
                  <a:lnTo>
                    <a:pt x="7882" y="1989"/>
                  </a:lnTo>
                  <a:lnTo>
                    <a:pt x="7811" y="2048"/>
                  </a:lnTo>
                  <a:lnTo>
                    <a:pt x="7727" y="2048"/>
                  </a:lnTo>
                  <a:lnTo>
                    <a:pt x="7942" y="1929"/>
                  </a:lnTo>
                  <a:lnTo>
                    <a:pt x="7894" y="1893"/>
                  </a:lnTo>
                  <a:lnTo>
                    <a:pt x="7775" y="1917"/>
                  </a:lnTo>
                  <a:lnTo>
                    <a:pt x="7775" y="1917"/>
                  </a:lnTo>
                  <a:lnTo>
                    <a:pt x="7823" y="1858"/>
                  </a:lnTo>
                  <a:lnTo>
                    <a:pt x="7942" y="1834"/>
                  </a:lnTo>
                  <a:lnTo>
                    <a:pt x="8001" y="1858"/>
                  </a:lnTo>
                  <a:lnTo>
                    <a:pt x="8144" y="1822"/>
                  </a:lnTo>
                  <a:cubicBezTo>
                    <a:pt x="8156" y="1786"/>
                    <a:pt x="8168" y="1762"/>
                    <a:pt x="8192" y="1727"/>
                  </a:cubicBezTo>
                  <a:lnTo>
                    <a:pt x="8323" y="1667"/>
                  </a:lnTo>
                  <a:lnTo>
                    <a:pt x="8299" y="1608"/>
                  </a:lnTo>
                  <a:cubicBezTo>
                    <a:pt x="8311" y="1584"/>
                    <a:pt x="8323" y="1572"/>
                    <a:pt x="8335" y="1548"/>
                  </a:cubicBezTo>
                  <a:cubicBezTo>
                    <a:pt x="8346" y="1524"/>
                    <a:pt x="8335" y="1500"/>
                    <a:pt x="8323" y="1489"/>
                  </a:cubicBezTo>
                  <a:lnTo>
                    <a:pt x="8239" y="1500"/>
                  </a:lnTo>
                  <a:lnTo>
                    <a:pt x="8180" y="1477"/>
                  </a:lnTo>
                  <a:lnTo>
                    <a:pt x="8037" y="1477"/>
                  </a:lnTo>
                  <a:lnTo>
                    <a:pt x="7918" y="1584"/>
                  </a:lnTo>
                  <a:lnTo>
                    <a:pt x="7763" y="1655"/>
                  </a:lnTo>
                  <a:lnTo>
                    <a:pt x="7680" y="1762"/>
                  </a:lnTo>
                  <a:lnTo>
                    <a:pt x="7477" y="1953"/>
                  </a:lnTo>
                  <a:lnTo>
                    <a:pt x="7418" y="1965"/>
                  </a:lnTo>
                  <a:lnTo>
                    <a:pt x="7418" y="1905"/>
                  </a:lnTo>
                  <a:lnTo>
                    <a:pt x="7489" y="1881"/>
                  </a:lnTo>
                  <a:lnTo>
                    <a:pt x="7573" y="1810"/>
                  </a:lnTo>
                  <a:lnTo>
                    <a:pt x="7692" y="1655"/>
                  </a:lnTo>
                  <a:lnTo>
                    <a:pt x="7823" y="1572"/>
                  </a:lnTo>
                  <a:lnTo>
                    <a:pt x="7894" y="1500"/>
                  </a:lnTo>
                  <a:lnTo>
                    <a:pt x="7846" y="1465"/>
                  </a:lnTo>
                  <a:lnTo>
                    <a:pt x="7644" y="1512"/>
                  </a:lnTo>
                  <a:lnTo>
                    <a:pt x="7442" y="1643"/>
                  </a:lnTo>
                  <a:lnTo>
                    <a:pt x="7442" y="1643"/>
                  </a:lnTo>
                  <a:lnTo>
                    <a:pt x="7608" y="1500"/>
                  </a:lnTo>
                  <a:lnTo>
                    <a:pt x="7787" y="1429"/>
                  </a:lnTo>
                  <a:lnTo>
                    <a:pt x="8013" y="1429"/>
                  </a:lnTo>
                  <a:lnTo>
                    <a:pt x="8108" y="1322"/>
                  </a:lnTo>
                  <a:cubicBezTo>
                    <a:pt x="8096" y="1310"/>
                    <a:pt x="8096" y="1298"/>
                    <a:pt x="8084" y="1274"/>
                  </a:cubicBezTo>
                  <a:lnTo>
                    <a:pt x="8037" y="1239"/>
                  </a:lnTo>
                  <a:lnTo>
                    <a:pt x="8037" y="1191"/>
                  </a:lnTo>
                  <a:lnTo>
                    <a:pt x="8025" y="1131"/>
                  </a:lnTo>
                  <a:lnTo>
                    <a:pt x="7882" y="1119"/>
                  </a:lnTo>
                  <a:lnTo>
                    <a:pt x="7823" y="1072"/>
                  </a:lnTo>
                  <a:lnTo>
                    <a:pt x="7715" y="1084"/>
                  </a:lnTo>
                  <a:lnTo>
                    <a:pt x="7692" y="1119"/>
                  </a:lnTo>
                  <a:lnTo>
                    <a:pt x="7632" y="1131"/>
                  </a:lnTo>
                  <a:lnTo>
                    <a:pt x="7596" y="1072"/>
                  </a:lnTo>
                  <a:lnTo>
                    <a:pt x="7513" y="1072"/>
                  </a:lnTo>
                  <a:lnTo>
                    <a:pt x="7406" y="1036"/>
                  </a:lnTo>
                  <a:cubicBezTo>
                    <a:pt x="7406" y="1024"/>
                    <a:pt x="7394" y="1012"/>
                    <a:pt x="7382" y="988"/>
                  </a:cubicBezTo>
                  <a:lnTo>
                    <a:pt x="7192" y="977"/>
                  </a:lnTo>
                  <a:lnTo>
                    <a:pt x="7132" y="988"/>
                  </a:lnTo>
                  <a:lnTo>
                    <a:pt x="7072" y="965"/>
                  </a:lnTo>
                  <a:lnTo>
                    <a:pt x="6906" y="988"/>
                  </a:lnTo>
                  <a:cubicBezTo>
                    <a:pt x="6846" y="1012"/>
                    <a:pt x="6787" y="1024"/>
                    <a:pt x="6727" y="1048"/>
                  </a:cubicBezTo>
                  <a:lnTo>
                    <a:pt x="6620" y="1143"/>
                  </a:lnTo>
                  <a:lnTo>
                    <a:pt x="6465" y="1167"/>
                  </a:lnTo>
                  <a:lnTo>
                    <a:pt x="6358" y="1322"/>
                  </a:lnTo>
                  <a:lnTo>
                    <a:pt x="6418" y="1346"/>
                  </a:lnTo>
                  <a:lnTo>
                    <a:pt x="6501" y="1346"/>
                  </a:lnTo>
                  <a:lnTo>
                    <a:pt x="6763" y="1429"/>
                  </a:lnTo>
                  <a:lnTo>
                    <a:pt x="6811" y="1453"/>
                  </a:lnTo>
                  <a:lnTo>
                    <a:pt x="6906" y="1453"/>
                  </a:lnTo>
                  <a:lnTo>
                    <a:pt x="6977" y="1524"/>
                  </a:lnTo>
                  <a:lnTo>
                    <a:pt x="6918" y="1536"/>
                  </a:lnTo>
                  <a:lnTo>
                    <a:pt x="6822" y="1524"/>
                  </a:lnTo>
                  <a:lnTo>
                    <a:pt x="6668" y="1548"/>
                  </a:lnTo>
                  <a:cubicBezTo>
                    <a:pt x="6668" y="1536"/>
                    <a:pt x="6668" y="1512"/>
                    <a:pt x="6656" y="1500"/>
                  </a:cubicBezTo>
                  <a:lnTo>
                    <a:pt x="6418" y="1417"/>
                  </a:lnTo>
                  <a:lnTo>
                    <a:pt x="6322" y="1453"/>
                  </a:lnTo>
                  <a:lnTo>
                    <a:pt x="6251" y="1489"/>
                  </a:lnTo>
                  <a:lnTo>
                    <a:pt x="6287" y="1417"/>
                  </a:lnTo>
                  <a:cubicBezTo>
                    <a:pt x="6287" y="1393"/>
                    <a:pt x="6287" y="1358"/>
                    <a:pt x="6299" y="1334"/>
                  </a:cubicBezTo>
                  <a:lnTo>
                    <a:pt x="6144" y="1322"/>
                  </a:lnTo>
                  <a:lnTo>
                    <a:pt x="6096" y="1358"/>
                  </a:lnTo>
                  <a:cubicBezTo>
                    <a:pt x="6108" y="1405"/>
                    <a:pt x="6132" y="1453"/>
                    <a:pt x="6144" y="1500"/>
                  </a:cubicBezTo>
                  <a:lnTo>
                    <a:pt x="6215" y="1560"/>
                  </a:lnTo>
                  <a:lnTo>
                    <a:pt x="6263" y="1655"/>
                  </a:lnTo>
                  <a:cubicBezTo>
                    <a:pt x="6263" y="1679"/>
                    <a:pt x="6251" y="1691"/>
                    <a:pt x="6239" y="1715"/>
                  </a:cubicBezTo>
                  <a:cubicBezTo>
                    <a:pt x="6239" y="1691"/>
                    <a:pt x="6227" y="1667"/>
                    <a:pt x="6215" y="1643"/>
                  </a:cubicBezTo>
                  <a:lnTo>
                    <a:pt x="6108" y="1560"/>
                  </a:lnTo>
                  <a:cubicBezTo>
                    <a:pt x="6084" y="1596"/>
                    <a:pt x="6049" y="1620"/>
                    <a:pt x="6025" y="1655"/>
                  </a:cubicBezTo>
                  <a:cubicBezTo>
                    <a:pt x="5989" y="1691"/>
                    <a:pt x="6001" y="1715"/>
                    <a:pt x="5977" y="1750"/>
                  </a:cubicBezTo>
                  <a:lnTo>
                    <a:pt x="6060" y="1786"/>
                  </a:lnTo>
                  <a:lnTo>
                    <a:pt x="5989" y="1834"/>
                  </a:lnTo>
                  <a:lnTo>
                    <a:pt x="5870" y="1822"/>
                  </a:lnTo>
                  <a:lnTo>
                    <a:pt x="5739" y="1834"/>
                  </a:lnTo>
                  <a:lnTo>
                    <a:pt x="5787" y="1762"/>
                  </a:lnTo>
                  <a:lnTo>
                    <a:pt x="5906" y="1679"/>
                  </a:lnTo>
                  <a:lnTo>
                    <a:pt x="6037" y="1512"/>
                  </a:lnTo>
                  <a:cubicBezTo>
                    <a:pt x="6037" y="1489"/>
                    <a:pt x="6049" y="1465"/>
                    <a:pt x="6060" y="1441"/>
                  </a:cubicBezTo>
                  <a:lnTo>
                    <a:pt x="5965" y="1393"/>
                  </a:lnTo>
                  <a:lnTo>
                    <a:pt x="5906" y="1334"/>
                  </a:lnTo>
                  <a:lnTo>
                    <a:pt x="5787" y="1453"/>
                  </a:lnTo>
                  <a:lnTo>
                    <a:pt x="5739" y="1500"/>
                  </a:lnTo>
                  <a:lnTo>
                    <a:pt x="5691" y="1465"/>
                  </a:lnTo>
                  <a:lnTo>
                    <a:pt x="5691" y="1369"/>
                  </a:lnTo>
                  <a:lnTo>
                    <a:pt x="5560" y="1369"/>
                  </a:lnTo>
                  <a:lnTo>
                    <a:pt x="5513" y="1405"/>
                  </a:lnTo>
                  <a:cubicBezTo>
                    <a:pt x="5513" y="1429"/>
                    <a:pt x="5513" y="1453"/>
                    <a:pt x="5501" y="1477"/>
                  </a:cubicBezTo>
                  <a:cubicBezTo>
                    <a:pt x="5489" y="1489"/>
                    <a:pt x="5525" y="1524"/>
                    <a:pt x="5548" y="1548"/>
                  </a:cubicBezTo>
                  <a:cubicBezTo>
                    <a:pt x="5560" y="1572"/>
                    <a:pt x="5560" y="1608"/>
                    <a:pt x="5572" y="1643"/>
                  </a:cubicBezTo>
                  <a:lnTo>
                    <a:pt x="5489" y="1620"/>
                  </a:lnTo>
                  <a:lnTo>
                    <a:pt x="5465" y="1524"/>
                  </a:lnTo>
                  <a:lnTo>
                    <a:pt x="5429" y="1512"/>
                  </a:lnTo>
                  <a:cubicBezTo>
                    <a:pt x="5417" y="1536"/>
                    <a:pt x="5406" y="1560"/>
                    <a:pt x="5394" y="1584"/>
                  </a:cubicBezTo>
                  <a:lnTo>
                    <a:pt x="5275" y="1631"/>
                  </a:lnTo>
                  <a:cubicBezTo>
                    <a:pt x="5275" y="1655"/>
                    <a:pt x="5275" y="1679"/>
                    <a:pt x="5287" y="1691"/>
                  </a:cubicBezTo>
                  <a:lnTo>
                    <a:pt x="5227" y="1786"/>
                  </a:lnTo>
                  <a:lnTo>
                    <a:pt x="5132" y="1822"/>
                  </a:lnTo>
                  <a:lnTo>
                    <a:pt x="5096" y="1881"/>
                  </a:lnTo>
                  <a:lnTo>
                    <a:pt x="4989" y="1905"/>
                  </a:lnTo>
                  <a:cubicBezTo>
                    <a:pt x="5013" y="1881"/>
                    <a:pt x="5048" y="1858"/>
                    <a:pt x="5084" y="1834"/>
                  </a:cubicBezTo>
                  <a:lnTo>
                    <a:pt x="5084" y="1774"/>
                  </a:lnTo>
                  <a:lnTo>
                    <a:pt x="5025" y="1750"/>
                  </a:lnTo>
                  <a:lnTo>
                    <a:pt x="4965" y="1762"/>
                  </a:lnTo>
                  <a:cubicBezTo>
                    <a:pt x="4965" y="1739"/>
                    <a:pt x="4953" y="1727"/>
                    <a:pt x="4953" y="1715"/>
                  </a:cubicBezTo>
                  <a:lnTo>
                    <a:pt x="5036" y="1691"/>
                  </a:lnTo>
                  <a:lnTo>
                    <a:pt x="5096" y="1703"/>
                  </a:lnTo>
                  <a:cubicBezTo>
                    <a:pt x="5096" y="1691"/>
                    <a:pt x="5096" y="1679"/>
                    <a:pt x="5108" y="1655"/>
                  </a:cubicBezTo>
                  <a:lnTo>
                    <a:pt x="5084" y="1596"/>
                  </a:lnTo>
                  <a:lnTo>
                    <a:pt x="5084" y="1560"/>
                  </a:lnTo>
                  <a:lnTo>
                    <a:pt x="5203" y="1500"/>
                  </a:lnTo>
                  <a:lnTo>
                    <a:pt x="5358" y="1358"/>
                  </a:lnTo>
                  <a:cubicBezTo>
                    <a:pt x="5358" y="1346"/>
                    <a:pt x="5370" y="1322"/>
                    <a:pt x="5370" y="1298"/>
                  </a:cubicBezTo>
                  <a:cubicBezTo>
                    <a:pt x="5382" y="1274"/>
                    <a:pt x="5417" y="1250"/>
                    <a:pt x="5441" y="1227"/>
                  </a:cubicBezTo>
                  <a:lnTo>
                    <a:pt x="5441" y="1227"/>
                  </a:lnTo>
                  <a:lnTo>
                    <a:pt x="5394" y="1239"/>
                  </a:lnTo>
                  <a:lnTo>
                    <a:pt x="5322" y="1250"/>
                  </a:lnTo>
                  <a:lnTo>
                    <a:pt x="5167" y="1369"/>
                  </a:lnTo>
                  <a:lnTo>
                    <a:pt x="5060" y="1477"/>
                  </a:lnTo>
                  <a:lnTo>
                    <a:pt x="4965" y="1500"/>
                  </a:lnTo>
                  <a:lnTo>
                    <a:pt x="5036" y="1417"/>
                  </a:lnTo>
                  <a:cubicBezTo>
                    <a:pt x="5060" y="1393"/>
                    <a:pt x="5084" y="1369"/>
                    <a:pt x="5108" y="1334"/>
                  </a:cubicBezTo>
                  <a:lnTo>
                    <a:pt x="5179" y="1262"/>
                  </a:lnTo>
                  <a:lnTo>
                    <a:pt x="5287" y="1227"/>
                  </a:lnTo>
                  <a:lnTo>
                    <a:pt x="5358" y="1143"/>
                  </a:lnTo>
                  <a:lnTo>
                    <a:pt x="5453" y="1119"/>
                  </a:lnTo>
                  <a:lnTo>
                    <a:pt x="5525" y="1012"/>
                  </a:lnTo>
                  <a:cubicBezTo>
                    <a:pt x="5525" y="1000"/>
                    <a:pt x="5525" y="988"/>
                    <a:pt x="5525" y="977"/>
                  </a:cubicBezTo>
                  <a:lnTo>
                    <a:pt x="5406" y="941"/>
                  </a:lnTo>
                  <a:lnTo>
                    <a:pt x="5406" y="858"/>
                  </a:lnTo>
                  <a:lnTo>
                    <a:pt x="5429" y="810"/>
                  </a:lnTo>
                  <a:lnTo>
                    <a:pt x="5584" y="643"/>
                  </a:lnTo>
                  <a:cubicBezTo>
                    <a:pt x="5584" y="631"/>
                    <a:pt x="5584" y="619"/>
                    <a:pt x="5596" y="596"/>
                  </a:cubicBezTo>
                  <a:lnTo>
                    <a:pt x="5537" y="548"/>
                  </a:lnTo>
                  <a:lnTo>
                    <a:pt x="5406" y="536"/>
                  </a:lnTo>
                  <a:lnTo>
                    <a:pt x="5370" y="500"/>
                  </a:lnTo>
                  <a:lnTo>
                    <a:pt x="5429" y="381"/>
                  </a:lnTo>
                  <a:cubicBezTo>
                    <a:pt x="5453" y="357"/>
                    <a:pt x="5477" y="334"/>
                    <a:pt x="5501" y="310"/>
                  </a:cubicBezTo>
                  <a:cubicBezTo>
                    <a:pt x="5513" y="286"/>
                    <a:pt x="5513" y="274"/>
                    <a:pt x="5525" y="250"/>
                  </a:cubicBezTo>
                  <a:cubicBezTo>
                    <a:pt x="5525" y="191"/>
                    <a:pt x="5513" y="131"/>
                    <a:pt x="5513" y="72"/>
                  </a:cubicBezTo>
                  <a:lnTo>
                    <a:pt x="5548" y="36"/>
                  </a:lnTo>
                  <a:cubicBezTo>
                    <a:pt x="5537" y="24"/>
                    <a:pt x="5525" y="12"/>
                    <a:pt x="5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30"/>
            <p:cNvSpPr/>
            <p:nvPr/>
          </p:nvSpPr>
          <p:spPr>
            <a:xfrm>
              <a:off x="2732475" y="2263500"/>
              <a:ext cx="9550" cy="10450"/>
            </a:xfrm>
            <a:custGeom>
              <a:avLst/>
              <a:gdLst/>
              <a:ahLst/>
              <a:cxnLst/>
              <a:rect l="l" t="t" r="r" b="b"/>
              <a:pathLst>
                <a:path w="382" h="418" extrusionOk="0">
                  <a:moveTo>
                    <a:pt x="119" y="1"/>
                  </a:moveTo>
                  <a:lnTo>
                    <a:pt x="0" y="60"/>
                  </a:lnTo>
                  <a:cubicBezTo>
                    <a:pt x="12" y="72"/>
                    <a:pt x="12" y="72"/>
                    <a:pt x="24" y="84"/>
                  </a:cubicBezTo>
                  <a:lnTo>
                    <a:pt x="48" y="167"/>
                  </a:lnTo>
                  <a:lnTo>
                    <a:pt x="108" y="191"/>
                  </a:lnTo>
                  <a:cubicBezTo>
                    <a:pt x="108" y="251"/>
                    <a:pt x="119" y="298"/>
                    <a:pt x="119" y="346"/>
                  </a:cubicBezTo>
                  <a:lnTo>
                    <a:pt x="155" y="417"/>
                  </a:lnTo>
                  <a:lnTo>
                    <a:pt x="310" y="417"/>
                  </a:lnTo>
                  <a:lnTo>
                    <a:pt x="381" y="405"/>
                  </a:lnTo>
                  <a:cubicBezTo>
                    <a:pt x="369" y="382"/>
                    <a:pt x="358" y="370"/>
                    <a:pt x="346" y="346"/>
                  </a:cubicBezTo>
                  <a:lnTo>
                    <a:pt x="298" y="322"/>
                  </a:lnTo>
                  <a:lnTo>
                    <a:pt x="322" y="274"/>
                  </a:lnTo>
                  <a:cubicBezTo>
                    <a:pt x="334" y="215"/>
                    <a:pt x="358" y="155"/>
                    <a:pt x="369" y="96"/>
                  </a:cubicBezTo>
                  <a:cubicBezTo>
                    <a:pt x="358" y="72"/>
                    <a:pt x="346" y="48"/>
                    <a:pt x="334" y="13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30"/>
            <p:cNvSpPr/>
            <p:nvPr/>
          </p:nvSpPr>
          <p:spPr>
            <a:xfrm>
              <a:off x="2736925" y="2250400"/>
              <a:ext cx="4200" cy="3600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61" y="1"/>
                  </a:moveTo>
                  <a:lnTo>
                    <a:pt x="25" y="25"/>
                  </a:lnTo>
                  <a:cubicBezTo>
                    <a:pt x="25" y="36"/>
                    <a:pt x="25" y="60"/>
                    <a:pt x="13" y="72"/>
                  </a:cubicBezTo>
                  <a:cubicBezTo>
                    <a:pt x="1" y="84"/>
                    <a:pt x="37" y="120"/>
                    <a:pt x="61" y="132"/>
                  </a:cubicBezTo>
                  <a:lnTo>
                    <a:pt x="132" y="144"/>
                  </a:lnTo>
                  <a:lnTo>
                    <a:pt x="168" y="108"/>
                  </a:lnTo>
                  <a:cubicBezTo>
                    <a:pt x="168" y="96"/>
                    <a:pt x="156" y="84"/>
                    <a:pt x="144" y="72"/>
                  </a:cubicBezTo>
                  <a:lnTo>
                    <a:pt x="84" y="60"/>
                  </a:lnTo>
                  <a:cubicBezTo>
                    <a:pt x="84" y="36"/>
                    <a:pt x="72" y="25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30"/>
            <p:cNvSpPr/>
            <p:nvPr/>
          </p:nvSpPr>
          <p:spPr>
            <a:xfrm>
              <a:off x="2684250" y="2234925"/>
              <a:ext cx="42300" cy="11625"/>
            </a:xfrm>
            <a:custGeom>
              <a:avLst/>
              <a:gdLst/>
              <a:ahLst/>
              <a:cxnLst/>
              <a:rect l="l" t="t" r="r" b="b"/>
              <a:pathLst>
                <a:path w="1692" h="465" extrusionOk="0">
                  <a:moveTo>
                    <a:pt x="810" y="1"/>
                  </a:moveTo>
                  <a:lnTo>
                    <a:pt x="763" y="36"/>
                  </a:lnTo>
                  <a:lnTo>
                    <a:pt x="644" y="48"/>
                  </a:lnTo>
                  <a:lnTo>
                    <a:pt x="620" y="13"/>
                  </a:lnTo>
                  <a:lnTo>
                    <a:pt x="548" y="13"/>
                  </a:lnTo>
                  <a:lnTo>
                    <a:pt x="453" y="48"/>
                  </a:lnTo>
                  <a:lnTo>
                    <a:pt x="346" y="48"/>
                  </a:lnTo>
                  <a:lnTo>
                    <a:pt x="263" y="84"/>
                  </a:lnTo>
                  <a:lnTo>
                    <a:pt x="120" y="108"/>
                  </a:lnTo>
                  <a:lnTo>
                    <a:pt x="36" y="191"/>
                  </a:lnTo>
                  <a:cubicBezTo>
                    <a:pt x="24" y="239"/>
                    <a:pt x="12" y="286"/>
                    <a:pt x="1" y="334"/>
                  </a:cubicBezTo>
                  <a:cubicBezTo>
                    <a:pt x="12" y="370"/>
                    <a:pt x="24" y="405"/>
                    <a:pt x="48" y="441"/>
                  </a:cubicBezTo>
                  <a:lnTo>
                    <a:pt x="132" y="441"/>
                  </a:lnTo>
                  <a:lnTo>
                    <a:pt x="263" y="394"/>
                  </a:lnTo>
                  <a:lnTo>
                    <a:pt x="358" y="441"/>
                  </a:lnTo>
                  <a:lnTo>
                    <a:pt x="501" y="453"/>
                  </a:lnTo>
                  <a:lnTo>
                    <a:pt x="655" y="429"/>
                  </a:lnTo>
                  <a:lnTo>
                    <a:pt x="858" y="465"/>
                  </a:lnTo>
                  <a:lnTo>
                    <a:pt x="1048" y="429"/>
                  </a:lnTo>
                  <a:lnTo>
                    <a:pt x="1227" y="453"/>
                  </a:lnTo>
                  <a:lnTo>
                    <a:pt x="1334" y="405"/>
                  </a:lnTo>
                  <a:lnTo>
                    <a:pt x="1489" y="286"/>
                  </a:lnTo>
                  <a:lnTo>
                    <a:pt x="1632" y="274"/>
                  </a:lnTo>
                  <a:lnTo>
                    <a:pt x="1691" y="227"/>
                  </a:lnTo>
                  <a:lnTo>
                    <a:pt x="1656" y="203"/>
                  </a:lnTo>
                  <a:lnTo>
                    <a:pt x="1656" y="144"/>
                  </a:lnTo>
                  <a:lnTo>
                    <a:pt x="1560" y="120"/>
                  </a:lnTo>
                  <a:lnTo>
                    <a:pt x="1465" y="72"/>
                  </a:lnTo>
                  <a:lnTo>
                    <a:pt x="1370" y="132"/>
                  </a:lnTo>
                  <a:lnTo>
                    <a:pt x="1286" y="144"/>
                  </a:lnTo>
                  <a:lnTo>
                    <a:pt x="1239" y="120"/>
                  </a:lnTo>
                  <a:lnTo>
                    <a:pt x="1286" y="72"/>
                  </a:lnTo>
                  <a:lnTo>
                    <a:pt x="1167" y="72"/>
                  </a:lnTo>
                  <a:lnTo>
                    <a:pt x="1025" y="1"/>
                  </a:lnTo>
                  <a:lnTo>
                    <a:pt x="917" y="13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30"/>
            <p:cNvSpPr/>
            <p:nvPr/>
          </p:nvSpPr>
          <p:spPr>
            <a:xfrm>
              <a:off x="2662525" y="2256950"/>
              <a:ext cx="180700" cy="74450"/>
            </a:xfrm>
            <a:custGeom>
              <a:avLst/>
              <a:gdLst/>
              <a:ahLst/>
              <a:cxnLst/>
              <a:rect l="l" t="t" r="r" b="b"/>
              <a:pathLst>
                <a:path w="7228" h="2978" extrusionOk="0">
                  <a:moveTo>
                    <a:pt x="751" y="1"/>
                  </a:moveTo>
                  <a:lnTo>
                    <a:pt x="620" y="36"/>
                  </a:lnTo>
                  <a:lnTo>
                    <a:pt x="465" y="25"/>
                  </a:lnTo>
                  <a:lnTo>
                    <a:pt x="417" y="72"/>
                  </a:lnTo>
                  <a:lnTo>
                    <a:pt x="191" y="144"/>
                  </a:lnTo>
                  <a:lnTo>
                    <a:pt x="167" y="179"/>
                  </a:lnTo>
                  <a:lnTo>
                    <a:pt x="96" y="191"/>
                  </a:lnTo>
                  <a:cubicBezTo>
                    <a:pt x="84" y="227"/>
                    <a:pt x="72" y="251"/>
                    <a:pt x="60" y="275"/>
                  </a:cubicBezTo>
                  <a:lnTo>
                    <a:pt x="167" y="334"/>
                  </a:lnTo>
                  <a:lnTo>
                    <a:pt x="239" y="394"/>
                  </a:lnTo>
                  <a:lnTo>
                    <a:pt x="155" y="417"/>
                  </a:lnTo>
                  <a:lnTo>
                    <a:pt x="0" y="322"/>
                  </a:lnTo>
                  <a:lnTo>
                    <a:pt x="0" y="406"/>
                  </a:lnTo>
                  <a:lnTo>
                    <a:pt x="60" y="477"/>
                  </a:lnTo>
                  <a:lnTo>
                    <a:pt x="215" y="477"/>
                  </a:lnTo>
                  <a:lnTo>
                    <a:pt x="358" y="584"/>
                  </a:lnTo>
                  <a:lnTo>
                    <a:pt x="477" y="560"/>
                  </a:lnTo>
                  <a:lnTo>
                    <a:pt x="417" y="620"/>
                  </a:lnTo>
                  <a:lnTo>
                    <a:pt x="298" y="632"/>
                  </a:lnTo>
                  <a:lnTo>
                    <a:pt x="298" y="715"/>
                  </a:lnTo>
                  <a:lnTo>
                    <a:pt x="500" y="810"/>
                  </a:lnTo>
                  <a:lnTo>
                    <a:pt x="631" y="810"/>
                  </a:lnTo>
                  <a:cubicBezTo>
                    <a:pt x="631" y="834"/>
                    <a:pt x="631" y="846"/>
                    <a:pt x="643" y="870"/>
                  </a:cubicBezTo>
                  <a:lnTo>
                    <a:pt x="584" y="846"/>
                  </a:lnTo>
                  <a:lnTo>
                    <a:pt x="381" y="882"/>
                  </a:lnTo>
                  <a:cubicBezTo>
                    <a:pt x="381" y="894"/>
                    <a:pt x="381" y="906"/>
                    <a:pt x="393" y="917"/>
                  </a:cubicBezTo>
                  <a:lnTo>
                    <a:pt x="322" y="965"/>
                  </a:lnTo>
                  <a:cubicBezTo>
                    <a:pt x="322" y="989"/>
                    <a:pt x="310" y="1013"/>
                    <a:pt x="298" y="1037"/>
                  </a:cubicBezTo>
                  <a:lnTo>
                    <a:pt x="465" y="953"/>
                  </a:lnTo>
                  <a:lnTo>
                    <a:pt x="560" y="977"/>
                  </a:lnTo>
                  <a:lnTo>
                    <a:pt x="762" y="894"/>
                  </a:lnTo>
                  <a:lnTo>
                    <a:pt x="798" y="929"/>
                  </a:lnTo>
                  <a:lnTo>
                    <a:pt x="941" y="917"/>
                  </a:lnTo>
                  <a:lnTo>
                    <a:pt x="977" y="965"/>
                  </a:lnTo>
                  <a:lnTo>
                    <a:pt x="1167" y="1013"/>
                  </a:lnTo>
                  <a:lnTo>
                    <a:pt x="1239" y="1001"/>
                  </a:lnTo>
                  <a:lnTo>
                    <a:pt x="1239" y="941"/>
                  </a:lnTo>
                  <a:lnTo>
                    <a:pt x="1298" y="965"/>
                  </a:lnTo>
                  <a:lnTo>
                    <a:pt x="1405" y="894"/>
                  </a:lnTo>
                  <a:lnTo>
                    <a:pt x="1501" y="882"/>
                  </a:lnTo>
                  <a:lnTo>
                    <a:pt x="1536" y="929"/>
                  </a:lnTo>
                  <a:lnTo>
                    <a:pt x="1501" y="1013"/>
                  </a:lnTo>
                  <a:cubicBezTo>
                    <a:pt x="1513" y="1060"/>
                    <a:pt x="1524" y="1108"/>
                    <a:pt x="1536" y="1156"/>
                  </a:cubicBezTo>
                  <a:cubicBezTo>
                    <a:pt x="1548" y="1203"/>
                    <a:pt x="1524" y="1227"/>
                    <a:pt x="1513" y="1263"/>
                  </a:cubicBezTo>
                  <a:cubicBezTo>
                    <a:pt x="1501" y="1298"/>
                    <a:pt x="1524" y="1310"/>
                    <a:pt x="1524" y="1334"/>
                  </a:cubicBezTo>
                  <a:lnTo>
                    <a:pt x="1632" y="1394"/>
                  </a:lnTo>
                  <a:cubicBezTo>
                    <a:pt x="1620" y="1429"/>
                    <a:pt x="1620" y="1453"/>
                    <a:pt x="1608" y="1489"/>
                  </a:cubicBezTo>
                  <a:lnTo>
                    <a:pt x="1620" y="1549"/>
                  </a:lnTo>
                  <a:lnTo>
                    <a:pt x="1596" y="1656"/>
                  </a:lnTo>
                  <a:lnTo>
                    <a:pt x="1429" y="1763"/>
                  </a:lnTo>
                  <a:lnTo>
                    <a:pt x="1274" y="1822"/>
                  </a:lnTo>
                  <a:lnTo>
                    <a:pt x="1274" y="1894"/>
                  </a:lnTo>
                  <a:lnTo>
                    <a:pt x="1155" y="2025"/>
                  </a:lnTo>
                  <a:cubicBezTo>
                    <a:pt x="1155" y="2049"/>
                    <a:pt x="1167" y="2060"/>
                    <a:pt x="1179" y="2084"/>
                  </a:cubicBezTo>
                  <a:lnTo>
                    <a:pt x="1072" y="2144"/>
                  </a:lnTo>
                  <a:lnTo>
                    <a:pt x="1012" y="2227"/>
                  </a:lnTo>
                  <a:cubicBezTo>
                    <a:pt x="1024" y="2263"/>
                    <a:pt x="1036" y="2287"/>
                    <a:pt x="1048" y="2311"/>
                  </a:cubicBezTo>
                  <a:lnTo>
                    <a:pt x="1143" y="2311"/>
                  </a:lnTo>
                  <a:lnTo>
                    <a:pt x="1155" y="2370"/>
                  </a:lnTo>
                  <a:cubicBezTo>
                    <a:pt x="1120" y="2382"/>
                    <a:pt x="1084" y="2406"/>
                    <a:pt x="1048" y="2430"/>
                  </a:cubicBezTo>
                  <a:cubicBezTo>
                    <a:pt x="1048" y="2441"/>
                    <a:pt x="1048" y="2465"/>
                    <a:pt x="1036" y="2489"/>
                  </a:cubicBezTo>
                  <a:lnTo>
                    <a:pt x="1108" y="2513"/>
                  </a:lnTo>
                  <a:lnTo>
                    <a:pt x="1024" y="2608"/>
                  </a:lnTo>
                  <a:cubicBezTo>
                    <a:pt x="1024" y="2632"/>
                    <a:pt x="1012" y="2656"/>
                    <a:pt x="1012" y="2680"/>
                  </a:cubicBezTo>
                  <a:lnTo>
                    <a:pt x="1084" y="2751"/>
                  </a:lnTo>
                  <a:lnTo>
                    <a:pt x="1167" y="2751"/>
                  </a:lnTo>
                  <a:cubicBezTo>
                    <a:pt x="1167" y="2775"/>
                    <a:pt x="1167" y="2787"/>
                    <a:pt x="1179" y="2811"/>
                  </a:cubicBezTo>
                  <a:lnTo>
                    <a:pt x="1298" y="2846"/>
                  </a:lnTo>
                  <a:lnTo>
                    <a:pt x="1370" y="2811"/>
                  </a:lnTo>
                  <a:lnTo>
                    <a:pt x="1370" y="2739"/>
                  </a:lnTo>
                  <a:cubicBezTo>
                    <a:pt x="1370" y="2715"/>
                    <a:pt x="1393" y="2703"/>
                    <a:pt x="1405" y="2692"/>
                  </a:cubicBezTo>
                  <a:lnTo>
                    <a:pt x="1477" y="2703"/>
                  </a:lnTo>
                  <a:lnTo>
                    <a:pt x="1524" y="2692"/>
                  </a:lnTo>
                  <a:lnTo>
                    <a:pt x="1620" y="2572"/>
                  </a:lnTo>
                  <a:lnTo>
                    <a:pt x="1667" y="2596"/>
                  </a:lnTo>
                  <a:cubicBezTo>
                    <a:pt x="1655" y="2632"/>
                    <a:pt x="1643" y="2668"/>
                    <a:pt x="1632" y="2715"/>
                  </a:cubicBezTo>
                  <a:lnTo>
                    <a:pt x="1524" y="2751"/>
                  </a:lnTo>
                  <a:lnTo>
                    <a:pt x="1513" y="2799"/>
                  </a:lnTo>
                  <a:lnTo>
                    <a:pt x="1572" y="2822"/>
                  </a:lnTo>
                  <a:cubicBezTo>
                    <a:pt x="1572" y="2834"/>
                    <a:pt x="1584" y="2846"/>
                    <a:pt x="1596" y="2858"/>
                  </a:cubicBezTo>
                  <a:lnTo>
                    <a:pt x="1739" y="2930"/>
                  </a:lnTo>
                  <a:lnTo>
                    <a:pt x="1858" y="2870"/>
                  </a:lnTo>
                  <a:lnTo>
                    <a:pt x="1894" y="2906"/>
                  </a:lnTo>
                  <a:lnTo>
                    <a:pt x="2060" y="2870"/>
                  </a:lnTo>
                  <a:lnTo>
                    <a:pt x="2132" y="2822"/>
                  </a:lnTo>
                  <a:lnTo>
                    <a:pt x="2275" y="2751"/>
                  </a:lnTo>
                  <a:lnTo>
                    <a:pt x="2239" y="2656"/>
                  </a:lnTo>
                  <a:lnTo>
                    <a:pt x="2322" y="2644"/>
                  </a:lnTo>
                  <a:lnTo>
                    <a:pt x="2370" y="2596"/>
                  </a:lnTo>
                  <a:lnTo>
                    <a:pt x="2405" y="2632"/>
                  </a:lnTo>
                  <a:lnTo>
                    <a:pt x="2382" y="2668"/>
                  </a:lnTo>
                  <a:cubicBezTo>
                    <a:pt x="2394" y="2692"/>
                    <a:pt x="2394" y="2703"/>
                    <a:pt x="2405" y="2727"/>
                  </a:cubicBezTo>
                  <a:lnTo>
                    <a:pt x="2465" y="2692"/>
                  </a:lnTo>
                  <a:lnTo>
                    <a:pt x="2513" y="2561"/>
                  </a:lnTo>
                  <a:lnTo>
                    <a:pt x="2584" y="2525"/>
                  </a:lnTo>
                  <a:lnTo>
                    <a:pt x="2632" y="2561"/>
                  </a:lnTo>
                  <a:lnTo>
                    <a:pt x="2620" y="2656"/>
                  </a:lnTo>
                  <a:lnTo>
                    <a:pt x="2441" y="2822"/>
                  </a:lnTo>
                  <a:lnTo>
                    <a:pt x="2382" y="2894"/>
                  </a:lnTo>
                  <a:lnTo>
                    <a:pt x="2382" y="2953"/>
                  </a:lnTo>
                  <a:lnTo>
                    <a:pt x="2536" y="2953"/>
                  </a:lnTo>
                  <a:lnTo>
                    <a:pt x="2656" y="2977"/>
                  </a:lnTo>
                  <a:lnTo>
                    <a:pt x="2775" y="2953"/>
                  </a:lnTo>
                  <a:lnTo>
                    <a:pt x="2810" y="2965"/>
                  </a:lnTo>
                  <a:lnTo>
                    <a:pt x="2953" y="2942"/>
                  </a:lnTo>
                  <a:cubicBezTo>
                    <a:pt x="2953" y="2930"/>
                    <a:pt x="2965" y="2906"/>
                    <a:pt x="2977" y="2882"/>
                  </a:cubicBezTo>
                  <a:lnTo>
                    <a:pt x="3108" y="2858"/>
                  </a:lnTo>
                  <a:lnTo>
                    <a:pt x="3072" y="2906"/>
                  </a:lnTo>
                  <a:cubicBezTo>
                    <a:pt x="3084" y="2918"/>
                    <a:pt x="3096" y="2930"/>
                    <a:pt x="3096" y="2942"/>
                  </a:cubicBezTo>
                  <a:lnTo>
                    <a:pt x="3191" y="2942"/>
                  </a:lnTo>
                  <a:lnTo>
                    <a:pt x="3298" y="2965"/>
                  </a:lnTo>
                  <a:lnTo>
                    <a:pt x="3370" y="2918"/>
                  </a:lnTo>
                  <a:lnTo>
                    <a:pt x="3322" y="2882"/>
                  </a:lnTo>
                  <a:lnTo>
                    <a:pt x="3310" y="2822"/>
                  </a:lnTo>
                  <a:cubicBezTo>
                    <a:pt x="3334" y="2787"/>
                    <a:pt x="3346" y="2763"/>
                    <a:pt x="3370" y="2727"/>
                  </a:cubicBezTo>
                  <a:cubicBezTo>
                    <a:pt x="3394" y="2751"/>
                    <a:pt x="3406" y="2763"/>
                    <a:pt x="3418" y="2787"/>
                  </a:cubicBezTo>
                  <a:lnTo>
                    <a:pt x="3406" y="2858"/>
                  </a:lnTo>
                  <a:cubicBezTo>
                    <a:pt x="3418" y="2882"/>
                    <a:pt x="3429" y="2906"/>
                    <a:pt x="3453" y="2930"/>
                  </a:cubicBezTo>
                  <a:lnTo>
                    <a:pt x="3537" y="2918"/>
                  </a:lnTo>
                  <a:cubicBezTo>
                    <a:pt x="3537" y="2882"/>
                    <a:pt x="3548" y="2858"/>
                    <a:pt x="3548" y="2822"/>
                  </a:cubicBezTo>
                  <a:lnTo>
                    <a:pt x="3584" y="2775"/>
                  </a:lnTo>
                  <a:lnTo>
                    <a:pt x="3679" y="2751"/>
                  </a:lnTo>
                  <a:lnTo>
                    <a:pt x="3679" y="2799"/>
                  </a:lnTo>
                  <a:lnTo>
                    <a:pt x="3620" y="2834"/>
                  </a:lnTo>
                  <a:cubicBezTo>
                    <a:pt x="3620" y="2858"/>
                    <a:pt x="3632" y="2882"/>
                    <a:pt x="3644" y="2906"/>
                  </a:cubicBezTo>
                  <a:lnTo>
                    <a:pt x="3810" y="2870"/>
                  </a:lnTo>
                  <a:lnTo>
                    <a:pt x="3906" y="2799"/>
                  </a:lnTo>
                  <a:lnTo>
                    <a:pt x="3965" y="2668"/>
                  </a:lnTo>
                  <a:lnTo>
                    <a:pt x="4001" y="2727"/>
                  </a:lnTo>
                  <a:lnTo>
                    <a:pt x="3953" y="2787"/>
                  </a:lnTo>
                  <a:lnTo>
                    <a:pt x="3965" y="2846"/>
                  </a:lnTo>
                  <a:lnTo>
                    <a:pt x="4120" y="2799"/>
                  </a:lnTo>
                  <a:lnTo>
                    <a:pt x="4144" y="2668"/>
                  </a:lnTo>
                  <a:lnTo>
                    <a:pt x="4180" y="2620"/>
                  </a:lnTo>
                  <a:lnTo>
                    <a:pt x="4180" y="2787"/>
                  </a:lnTo>
                  <a:cubicBezTo>
                    <a:pt x="4191" y="2799"/>
                    <a:pt x="4203" y="2822"/>
                    <a:pt x="4215" y="2834"/>
                  </a:cubicBezTo>
                  <a:lnTo>
                    <a:pt x="4346" y="2811"/>
                  </a:lnTo>
                  <a:lnTo>
                    <a:pt x="4537" y="2834"/>
                  </a:lnTo>
                  <a:lnTo>
                    <a:pt x="4644" y="2787"/>
                  </a:lnTo>
                  <a:lnTo>
                    <a:pt x="4727" y="2751"/>
                  </a:lnTo>
                  <a:lnTo>
                    <a:pt x="4763" y="2799"/>
                  </a:lnTo>
                  <a:lnTo>
                    <a:pt x="4918" y="2739"/>
                  </a:lnTo>
                  <a:lnTo>
                    <a:pt x="5001" y="2692"/>
                  </a:lnTo>
                  <a:cubicBezTo>
                    <a:pt x="5001" y="2656"/>
                    <a:pt x="4989" y="2632"/>
                    <a:pt x="4977" y="2608"/>
                  </a:cubicBezTo>
                  <a:lnTo>
                    <a:pt x="5084" y="2513"/>
                  </a:lnTo>
                  <a:cubicBezTo>
                    <a:pt x="5096" y="2489"/>
                    <a:pt x="5108" y="2465"/>
                    <a:pt x="5120" y="2453"/>
                  </a:cubicBezTo>
                  <a:lnTo>
                    <a:pt x="5049" y="2382"/>
                  </a:lnTo>
                  <a:cubicBezTo>
                    <a:pt x="5061" y="2358"/>
                    <a:pt x="5072" y="2334"/>
                    <a:pt x="5084" y="2311"/>
                  </a:cubicBezTo>
                  <a:lnTo>
                    <a:pt x="5144" y="2311"/>
                  </a:lnTo>
                  <a:cubicBezTo>
                    <a:pt x="5144" y="2334"/>
                    <a:pt x="5156" y="2370"/>
                    <a:pt x="5168" y="2406"/>
                  </a:cubicBezTo>
                  <a:lnTo>
                    <a:pt x="5251" y="2406"/>
                  </a:lnTo>
                  <a:lnTo>
                    <a:pt x="5263" y="2441"/>
                  </a:lnTo>
                  <a:lnTo>
                    <a:pt x="5180" y="2513"/>
                  </a:lnTo>
                  <a:cubicBezTo>
                    <a:pt x="5168" y="2549"/>
                    <a:pt x="5156" y="2584"/>
                    <a:pt x="5144" y="2632"/>
                  </a:cubicBezTo>
                  <a:lnTo>
                    <a:pt x="5203" y="2787"/>
                  </a:lnTo>
                  <a:lnTo>
                    <a:pt x="5334" y="2787"/>
                  </a:lnTo>
                  <a:cubicBezTo>
                    <a:pt x="5382" y="2775"/>
                    <a:pt x="5418" y="2751"/>
                    <a:pt x="5453" y="2727"/>
                  </a:cubicBezTo>
                  <a:cubicBezTo>
                    <a:pt x="5465" y="2751"/>
                    <a:pt x="5489" y="2775"/>
                    <a:pt x="5501" y="2799"/>
                  </a:cubicBezTo>
                  <a:lnTo>
                    <a:pt x="5620" y="2775"/>
                  </a:lnTo>
                  <a:lnTo>
                    <a:pt x="5644" y="2811"/>
                  </a:lnTo>
                  <a:lnTo>
                    <a:pt x="5775" y="2787"/>
                  </a:lnTo>
                  <a:lnTo>
                    <a:pt x="5977" y="2644"/>
                  </a:lnTo>
                  <a:lnTo>
                    <a:pt x="6096" y="2620"/>
                  </a:lnTo>
                  <a:lnTo>
                    <a:pt x="6311" y="2632"/>
                  </a:lnTo>
                  <a:lnTo>
                    <a:pt x="6418" y="2608"/>
                  </a:lnTo>
                  <a:lnTo>
                    <a:pt x="6501" y="2608"/>
                  </a:lnTo>
                  <a:lnTo>
                    <a:pt x="6561" y="2561"/>
                  </a:lnTo>
                  <a:lnTo>
                    <a:pt x="6549" y="2525"/>
                  </a:lnTo>
                  <a:lnTo>
                    <a:pt x="6608" y="2406"/>
                  </a:lnTo>
                  <a:lnTo>
                    <a:pt x="6692" y="2382"/>
                  </a:lnTo>
                  <a:lnTo>
                    <a:pt x="6692" y="2334"/>
                  </a:lnTo>
                  <a:lnTo>
                    <a:pt x="6608" y="2263"/>
                  </a:lnTo>
                  <a:lnTo>
                    <a:pt x="6585" y="2180"/>
                  </a:lnTo>
                  <a:lnTo>
                    <a:pt x="6668" y="2203"/>
                  </a:lnTo>
                  <a:lnTo>
                    <a:pt x="6668" y="2263"/>
                  </a:lnTo>
                  <a:lnTo>
                    <a:pt x="6799" y="2334"/>
                  </a:lnTo>
                  <a:cubicBezTo>
                    <a:pt x="6811" y="2311"/>
                    <a:pt x="6835" y="2287"/>
                    <a:pt x="6847" y="2263"/>
                  </a:cubicBezTo>
                  <a:lnTo>
                    <a:pt x="6930" y="2263"/>
                  </a:lnTo>
                  <a:lnTo>
                    <a:pt x="7013" y="2239"/>
                  </a:lnTo>
                  <a:lnTo>
                    <a:pt x="7073" y="2251"/>
                  </a:lnTo>
                  <a:lnTo>
                    <a:pt x="7097" y="2203"/>
                  </a:lnTo>
                  <a:lnTo>
                    <a:pt x="7037" y="2120"/>
                  </a:lnTo>
                  <a:lnTo>
                    <a:pt x="7037" y="2060"/>
                  </a:lnTo>
                  <a:lnTo>
                    <a:pt x="6954" y="2049"/>
                  </a:lnTo>
                  <a:lnTo>
                    <a:pt x="6811" y="2096"/>
                  </a:lnTo>
                  <a:lnTo>
                    <a:pt x="6668" y="2132"/>
                  </a:lnTo>
                  <a:cubicBezTo>
                    <a:pt x="6644" y="2120"/>
                    <a:pt x="6632" y="2096"/>
                    <a:pt x="6620" y="2072"/>
                  </a:cubicBezTo>
                  <a:lnTo>
                    <a:pt x="6668" y="2037"/>
                  </a:lnTo>
                  <a:lnTo>
                    <a:pt x="6751" y="2037"/>
                  </a:lnTo>
                  <a:lnTo>
                    <a:pt x="6882" y="1989"/>
                  </a:lnTo>
                  <a:lnTo>
                    <a:pt x="6954" y="1906"/>
                  </a:lnTo>
                  <a:lnTo>
                    <a:pt x="7025" y="1930"/>
                  </a:lnTo>
                  <a:lnTo>
                    <a:pt x="7108" y="1906"/>
                  </a:lnTo>
                  <a:lnTo>
                    <a:pt x="7156" y="1810"/>
                  </a:lnTo>
                  <a:lnTo>
                    <a:pt x="7132" y="1775"/>
                  </a:lnTo>
                  <a:cubicBezTo>
                    <a:pt x="7144" y="1739"/>
                    <a:pt x="7168" y="1715"/>
                    <a:pt x="7180" y="1679"/>
                  </a:cubicBezTo>
                  <a:lnTo>
                    <a:pt x="7144" y="1644"/>
                  </a:lnTo>
                  <a:lnTo>
                    <a:pt x="7216" y="1608"/>
                  </a:lnTo>
                  <a:cubicBezTo>
                    <a:pt x="7228" y="1596"/>
                    <a:pt x="7228" y="1584"/>
                    <a:pt x="7228" y="1572"/>
                  </a:cubicBezTo>
                  <a:lnTo>
                    <a:pt x="7073" y="1572"/>
                  </a:lnTo>
                  <a:lnTo>
                    <a:pt x="6954" y="1608"/>
                  </a:lnTo>
                  <a:cubicBezTo>
                    <a:pt x="6966" y="1584"/>
                    <a:pt x="6966" y="1560"/>
                    <a:pt x="6977" y="1537"/>
                  </a:cubicBezTo>
                  <a:lnTo>
                    <a:pt x="7049" y="1513"/>
                  </a:lnTo>
                  <a:lnTo>
                    <a:pt x="7049" y="1429"/>
                  </a:lnTo>
                  <a:lnTo>
                    <a:pt x="6930" y="1406"/>
                  </a:lnTo>
                  <a:lnTo>
                    <a:pt x="6680" y="1465"/>
                  </a:lnTo>
                  <a:lnTo>
                    <a:pt x="6608" y="1418"/>
                  </a:lnTo>
                  <a:lnTo>
                    <a:pt x="6608" y="1370"/>
                  </a:lnTo>
                  <a:lnTo>
                    <a:pt x="6680" y="1346"/>
                  </a:lnTo>
                  <a:lnTo>
                    <a:pt x="6620" y="1275"/>
                  </a:lnTo>
                  <a:lnTo>
                    <a:pt x="6394" y="1215"/>
                  </a:lnTo>
                  <a:lnTo>
                    <a:pt x="6287" y="1239"/>
                  </a:lnTo>
                  <a:lnTo>
                    <a:pt x="6192" y="1298"/>
                  </a:lnTo>
                  <a:lnTo>
                    <a:pt x="6025" y="1334"/>
                  </a:lnTo>
                  <a:lnTo>
                    <a:pt x="5834" y="1406"/>
                  </a:lnTo>
                  <a:lnTo>
                    <a:pt x="5584" y="1358"/>
                  </a:lnTo>
                  <a:cubicBezTo>
                    <a:pt x="5573" y="1334"/>
                    <a:pt x="5561" y="1322"/>
                    <a:pt x="5537" y="1298"/>
                  </a:cubicBezTo>
                  <a:lnTo>
                    <a:pt x="5465" y="1287"/>
                  </a:lnTo>
                  <a:cubicBezTo>
                    <a:pt x="5430" y="1310"/>
                    <a:pt x="5394" y="1334"/>
                    <a:pt x="5358" y="1358"/>
                  </a:cubicBezTo>
                  <a:lnTo>
                    <a:pt x="5263" y="1370"/>
                  </a:lnTo>
                  <a:lnTo>
                    <a:pt x="5192" y="1406"/>
                  </a:lnTo>
                  <a:lnTo>
                    <a:pt x="5049" y="1441"/>
                  </a:lnTo>
                  <a:lnTo>
                    <a:pt x="5013" y="1525"/>
                  </a:lnTo>
                  <a:lnTo>
                    <a:pt x="4930" y="1489"/>
                  </a:lnTo>
                  <a:lnTo>
                    <a:pt x="4822" y="1477"/>
                  </a:lnTo>
                  <a:lnTo>
                    <a:pt x="4703" y="1525"/>
                  </a:lnTo>
                  <a:lnTo>
                    <a:pt x="4561" y="1572"/>
                  </a:lnTo>
                  <a:cubicBezTo>
                    <a:pt x="4561" y="1584"/>
                    <a:pt x="4572" y="1608"/>
                    <a:pt x="4572" y="1620"/>
                  </a:cubicBezTo>
                  <a:lnTo>
                    <a:pt x="4525" y="1656"/>
                  </a:lnTo>
                  <a:cubicBezTo>
                    <a:pt x="4525" y="1644"/>
                    <a:pt x="4513" y="1620"/>
                    <a:pt x="4513" y="1608"/>
                  </a:cubicBezTo>
                  <a:cubicBezTo>
                    <a:pt x="4513" y="1584"/>
                    <a:pt x="4477" y="1596"/>
                    <a:pt x="4453" y="1584"/>
                  </a:cubicBezTo>
                  <a:lnTo>
                    <a:pt x="4334" y="1632"/>
                  </a:lnTo>
                  <a:lnTo>
                    <a:pt x="4037" y="1668"/>
                  </a:lnTo>
                  <a:lnTo>
                    <a:pt x="4013" y="1691"/>
                  </a:lnTo>
                  <a:lnTo>
                    <a:pt x="4108" y="1727"/>
                  </a:lnTo>
                  <a:lnTo>
                    <a:pt x="4120" y="1799"/>
                  </a:lnTo>
                  <a:lnTo>
                    <a:pt x="4239" y="1822"/>
                  </a:lnTo>
                  <a:lnTo>
                    <a:pt x="4096" y="1834"/>
                  </a:lnTo>
                  <a:lnTo>
                    <a:pt x="4037" y="1799"/>
                  </a:lnTo>
                  <a:lnTo>
                    <a:pt x="3941" y="1799"/>
                  </a:lnTo>
                  <a:lnTo>
                    <a:pt x="3775" y="1858"/>
                  </a:lnTo>
                  <a:lnTo>
                    <a:pt x="3691" y="1846"/>
                  </a:lnTo>
                  <a:lnTo>
                    <a:pt x="3822" y="1787"/>
                  </a:lnTo>
                  <a:lnTo>
                    <a:pt x="3810" y="1727"/>
                  </a:lnTo>
                  <a:lnTo>
                    <a:pt x="3656" y="1656"/>
                  </a:lnTo>
                  <a:lnTo>
                    <a:pt x="3656" y="1608"/>
                  </a:lnTo>
                  <a:lnTo>
                    <a:pt x="3596" y="1572"/>
                  </a:lnTo>
                  <a:lnTo>
                    <a:pt x="3453" y="1668"/>
                  </a:lnTo>
                  <a:lnTo>
                    <a:pt x="3489" y="1715"/>
                  </a:lnTo>
                  <a:cubicBezTo>
                    <a:pt x="3489" y="1727"/>
                    <a:pt x="3477" y="1751"/>
                    <a:pt x="3465" y="1763"/>
                  </a:cubicBezTo>
                  <a:lnTo>
                    <a:pt x="3358" y="1763"/>
                  </a:lnTo>
                  <a:lnTo>
                    <a:pt x="3394" y="1703"/>
                  </a:lnTo>
                  <a:lnTo>
                    <a:pt x="3370" y="1656"/>
                  </a:lnTo>
                  <a:lnTo>
                    <a:pt x="3239" y="1656"/>
                  </a:lnTo>
                  <a:lnTo>
                    <a:pt x="3167" y="1715"/>
                  </a:lnTo>
                  <a:lnTo>
                    <a:pt x="3084" y="1727"/>
                  </a:lnTo>
                  <a:lnTo>
                    <a:pt x="3108" y="1644"/>
                  </a:lnTo>
                  <a:lnTo>
                    <a:pt x="3084" y="1620"/>
                  </a:lnTo>
                  <a:cubicBezTo>
                    <a:pt x="3072" y="1584"/>
                    <a:pt x="3060" y="1560"/>
                    <a:pt x="3060" y="1525"/>
                  </a:cubicBezTo>
                  <a:lnTo>
                    <a:pt x="2917" y="1584"/>
                  </a:lnTo>
                  <a:lnTo>
                    <a:pt x="2810" y="1703"/>
                  </a:lnTo>
                  <a:lnTo>
                    <a:pt x="2846" y="1799"/>
                  </a:lnTo>
                  <a:lnTo>
                    <a:pt x="2763" y="1810"/>
                  </a:lnTo>
                  <a:lnTo>
                    <a:pt x="2691" y="1751"/>
                  </a:lnTo>
                  <a:cubicBezTo>
                    <a:pt x="2703" y="1727"/>
                    <a:pt x="2715" y="1703"/>
                    <a:pt x="2727" y="1679"/>
                  </a:cubicBezTo>
                  <a:cubicBezTo>
                    <a:pt x="2739" y="1656"/>
                    <a:pt x="2715" y="1644"/>
                    <a:pt x="2715" y="1632"/>
                  </a:cubicBezTo>
                  <a:lnTo>
                    <a:pt x="2763" y="1501"/>
                  </a:lnTo>
                  <a:lnTo>
                    <a:pt x="2667" y="1453"/>
                  </a:lnTo>
                  <a:lnTo>
                    <a:pt x="2513" y="1525"/>
                  </a:lnTo>
                  <a:cubicBezTo>
                    <a:pt x="2513" y="1513"/>
                    <a:pt x="2501" y="1501"/>
                    <a:pt x="2501" y="1489"/>
                  </a:cubicBezTo>
                  <a:lnTo>
                    <a:pt x="2596" y="1441"/>
                  </a:lnTo>
                  <a:lnTo>
                    <a:pt x="2644" y="1334"/>
                  </a:lnTo>
                  <a:cubicBezTo>
                    <a:pt x="2632" y="1310"/>
                    <a:pt x="2620" y="1298"/>
                    <a:pt x="2620" y="1275"/>
                  </a:cubicBezTo>
                  <a:lnTo>
                    <a:pt x="2525" y="1322"/>
                  </a:lnTo>
                  <a:lnTo>
                    <a:pt x="2405" y="1322"/>
                  </a:lnTo>
                  <a:lnTo>
                    <a:pt x="2370" y="1358"/>
                  </a:lnTo>
                  <a:lnTo>
                    <a:pt x="2251" y="1382"/>
                  </a:lnTo>
                  <a:lnTo>
                    <a:pt x="2322" y="1334"/>
                  </a:lnTo>
                  <a:lnTo>
                    <a:pt x="2286" y="1298"/>
                  </a:lnTo>
                  <a:lnTo>
                    <a:pt x="2191" y="1322"/>
                  </a:lnTo>
                  <a:lnTo>
                    <a:pt x="2120" y="1382"/>
                  </a:lnTo>
                  <a:lnTo>
                    <a:pt x="1965" y="1441"/>
                  </a:lnTo>
                  <a:cubicBezTo>
                    <a:pt x="1965" y="1429"/>
                    <a:pt x="1965" y="1418"/>
                    <a:pt x="1953" y="1394"/>
                  </a:cubicBezTo>
                  <a:lnTo>
                    <a:pt x="2036" y="1358"/>
                  </a:lnTo>
                  <a:lnTo>
                    <a:pt x="2084" y="1275"/>
                  </a:lnTo>
                  <a:lnTo>
                    <a:pt x="2096" y="1215"/>
                  </a:lnTo>
                  <a:lnTo>
                    <a:pt x="2179" y="1191"/>
                  </a:lnTo>
                  <a:lnTo>
                    <a:pt x="2310" y="1239"/>
                  </a:lnTo>
                  <a:lnTo>
                    <a:pt x="2489" y="1203"/>
                  </a:lnTo>
                  <a:lnTo>
                    <a:pt x="2453" y="1156"/>
                  </a:lnTo>
                  <a:lnTo>
                    <a:pt x="2322" y="1108"/>
                  </a:lnTo>
                  <a:lnTo>
                    <a:pt x="2203" y="1120"/>
                  </a:lnTo>
                  <a:lnTo>
                    <a:pt x="2263" y="1084"/>
                  </a:lnTo>
                  <a:lnTo>
                    <a:pt x="2084" y="1025"/>
                  </a:lnTo>
                  <a:lnTo>
                    <a:pt x="1941" y="1001"/>
                  </a:lnTo>
                  <a:lnTo>
                    <a:pt x="2013" y="977"/>
                  </a:lnTo>
                  <a:lnTo>
                    <a:pt x="2013" y="929"/>
                  </a:lnTo>
                  <a:lnTo>
                    <a:pt x="2084" y="906"/>
                  </a:lnTo>
                  <a:lnTo>
                    <a:pt x="2155" y="977"/>
                  </a:lnTo>
                  <a:lnTo>
                    <a:pt x="2310" y="1025"/>
                  </a:lnTo>
                  <a:lnTo>
                    <a:pt x="2477" y="1025"/>
                  </a:lnTo>
                  <a:lnTo>
                    <a:pt x="2596" y="1072"/>
                  </a:lnTo>
                  <a:cubicBezTo>
                    <a:pt x="2620" y="1048"/>
                    <a:pt x="2632" y="1025"/>
                    <a:pt x="2656" y="1013"/>
                  </a:cubicBezTo>
                  <a:lnTo>
                    <a:pt x="2739" y="1048"/>
                  </a:lnTo>
                  <a:lnTo>
                    <a:pt x="2953" y="1037"/>
                  </a:lnTo>
                  <a:lnTo>
                    <a:pt x="3096" y="1001"/>
                  </a:lnTo>
                  <a:cubicBezTo>
                    <a:pt x="3096" y="977"/>
                    <a:pt x="3108" y="953"/>
                    <a:pt x="3120" y="929"/>
                  </a:cubicBezTo>
                  <a:lnTo>
                    <a:pt x="3060" y="846"/>
                  </a:lnTo>
                  <a:lnTo>
                    <a:pt x="2763" y="787"/>
                  </a:lnTo>
                  <a:lnTo>
                    <a:pt x="2632" y="739"/>
                  </a:lnTo>
                  <a:lnTo>
                    <a:pt x="2548" y="763"/>
                  </a:lnTo>
                  <a:lnTo>
                    <a:pt x="2513" y="691"/>
                  </a:lnTo>
                  <a:lnTo>
                    <a:pt x="2370" y="656"/>
                  </a:lnTo>
                  <a:lnTo>
                    <a:pt x="2310" y="656"/>
                  </a:lnTo>
                  <a:lnTo>
                    <a:pt x="2239" y="632"/>
                  </a:lnTo>
                  <a:lnTo>
                    <a:pt x="2275" y="572"/>
                  </a:lnTo>
                  <a:lnTo>
                    <a:pt x="2370" y="572"/>
                  </a:lnTo>
                  <a:lnTo>
                    <a:pt x="2477" y="620"/>
                  </a:lnTo>
                  <a:lnTo>
                    <a:pt x="2572" y="608"/>
                  </a:lnTo>
                  <a:lnTo>
                    <a:pt x="2620" y="667"/>
                  </a:lnTo>
                  <a:lnTo>
                    <a:pt x="2691" y="656"/>
                  </a:lnTo>
                  <a:lnTo>
                    <a:pt x="2727" y="596"/>
                  </a:lnTo>
                  <a:lnTo>
                    <a:pt x="2644" y="477"/>
                  </a:lnTo>
                  <a:lnTo>
                    <a:pt x="2477" y="394"/>
                  </a:lnTo>
                  <a:lnTo>
                    <a:pt x="2358" y="417"/>
                  </a:lnTo>
                  <a:lnTo>
                    <a:pt x="2322" y="406"/>
                  </a:lnTo>
                  <a:lnTo>
                    <a:pt x="2191" y="441"/>
                  </a:lnTo>
                  <a:lnTo>
                    <a:pt x="2060" y="525"/>
                  </a:lnTo>
                  <a:lnTo>
                    <a:pt x="1941" y="548"/>
                  </a:lnTo>
                  <a:lnTo>
                    <a:pt x="1810" y="525"/>
                  </a:lnTo>
                  <a:lnTo>
                    <a:pt x="1727" y="560"/>
                  </a:lnTo>
                  <a:lnTo>
                    <a:pt x="1632" y="513"/>
                  </a:lnTo>
                  <a:cubicBezTo>
                    <a:pt x="1596" y="560"/>
                    <a:pt x="1560" y="608"/>
                    <a:pt x="1524" y="656"/>
                  </a:cubicBezTo>
                  <a:lnTo>
                    <a:pt x="1358" y="751"/>
                  </a:lnTo>
                  <a:cubicBezTo>
                    <a:pt x="1358" y="775"/>
                    <a:pt x="1346" y="798"/>
                    <a:pt x="1334" y="822"/>
                  </a:cubicBezTo>
                  <a:lnTo>
                    <a:pt x="1251" y="882"/>
                  </a:lnTo>
                  <a:lnTo>
                    <a:pt x="1227" y="822"/>
                  </a:lnTo>
                  <a:lnTo>
                    <a:pt x="1310" y="739"/>
                  </a:lnTo>
                  <a:lnTo>
                    <a:pt x="1370" y="703"/>
                  </a:lnTo>
                  <a:lnTo>
                    <a:pt x="1608" y="489"/>
                  </a:lnTo>
                  <a:lnTo>
                    <a:pt x="1620" y="429"/>
                  </a:lnTo>
                  <a:lnTo>
                    <a:pt x="1536" y="370"/>
                  </a:lnTo>
                  <a:lnTo>
                    <a:pt x="1501" y="191"/>
                  </a:lnTo>
                  <a:lnTo>
                    <a:pt x="1536" y="167"/>
                  </a:lnTo>
                  <a:lnTo>
                    <a:pt x="1429" y="120"/>
                  </a:lnTo>
                  <a:cubicBezTo>
                    <a:pt x="1405" y="132"/>
                    <a:pt x="1393" y="155"/>
                    <a:pt x="1382" y="167"/>
                  </a:cubicBezTo>
                  <a:lnTo>
                    <a:pt x="1227" y="191"/>
                  </a:lnTo>
                  <a:lnTo>
                    <a:pt x="1155" y="167"/>
                  </a:lnTo>
                  <a:cubicBezTo>
                    <a:pt x="1143" y="144"/>
                    <a:pt x="1143" y="120"/>
                    <a:pt x="1132" y="96"/>
                  </a:cubicBezTo>
                  <a:lnTo>
                    <a:pt x="1096" y="48"/>
                  </a:lnTo>
                  <a:lnTo>
                    <a:pt x="870" y="48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30"/>
            <p:cNvSpPr/>
            <p:nvPr/>
          </p:nvSpPr>
          <p:spPr>
            <a:xfrm>
              <a:off x="2834875" y="2278375"/>
              <a:ext cx="4175" cy="2125"/>
            </a:xfrm>
            <a:custGeom>
              <a:avLst/>
              <a:gdLst/>
              <a:ahLst/>
              <a:cxnLst/>
              <a:rect l="l" t="t" r="r" b="b"/>
              <a:pathLst>
                <a:path w="167" h="85" extrusionOk="0">
                  <a:moveTo>
                    <a:pt x="119" y="1"/>
                  </a:moveTo>
                  <a:lnTo>
                    <a:pt x="0" y="60"/>
                  </a:lnTo>
                  <a:lnTo>
                    <a:pt x="60" y="84"/>
                  </a:lnTo>
                  <a:lnTo>
                    <a:pt x="131" y="84"/>
                  </a:lnTo>
                  <a:cubicBezTo>
                    <a:pt x="131" y="60"/>
                    <a:pt x="143" y="37"/>
                    <a:pt x="167" y="25"/>
                  </a:cubicBezTo>
                  <a:cubicBezTo>
                    <a:pt x="143" y="13"/>
                    <a:pt x="131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30"/>
            <p:cNvSpPr/>
            <p:nvPr/>
          </p:nvSpPr>
          <p:spPr>
            <a:xfrm>
              <a:off x="2720275" y="2216475"/>
              <a:ext cx="4175" cy="5375"/>
            </a:xfrm>
            <a:custGeom>
              <a:avLst/>
              <a:gdLst/>
              <a:ahLst/>
              <a:cxnLst/>
              <a:rect l="l" t="t" r="r" b="b"/>
              <a:pathLst>
                <a:path w="167" h="215" extrusionOk="0">
                  <a:moveTo>
                    <a:pt x="107" y="0"/>
                  </a:moveTo>
                  <a:lnTo>
                    <a:pt x="36" y="24"/>
                  </a:lnTo>
                  <a:cubicBezTo>
                    <a:pt x="24" y="36"/>
                    <a:pt x="12" y="48"/>
                    <a:pt x="12" y="72"/>
                  </a:cubicBezTo>
                  <a:cubicBezTo>
                    <a:pt x="0" y="84"/>
                    <a:pt x="24" y="131"/>
                    <a:pt x="36" y="167"/>
                  </a:cubicBezTo>
                  <a:lnTo>
                    <a:pt x="84" y="215"/>
                  </a:lnTo>
                  <a:lnTo>
                    <a:pt x="143" y="203"/>
                  </a:lnTo>
                  <a:lnTo>
                    <a:pt x="167" y="131"/>
                  </a:lnTo>
                  <a:cubicBezTo>
                    <a:pt x="143" y="84"/>
                    <a:pt x="119" y="48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30"/>
            <p:cNvSpPr/>
            <p:nvPr/>
          </p:nvSpPr>
          <p:spPr>
            <a:xfrm>
              <a:off x="2632750" y="2306950"/>
              <a:ext cx="7175" cy="5100"/>
            </a:xfrm>
            <a:custGeom>
              <a:avLst/>
              <a:gdLst/>
              <a:ahLst/>
              <a:cxnLst/>
              <a:rect l="l" t="t" r="r" b="b"/>
              <a:pathLst>
                <a:path w="287" h="204" extrusionOk="0">
                  <a:moveTo>
                    <a:pt x="167" y="1"/>
                  </a:moveTo>
                  <a:lnTo>
                    <a:pt x="84" y="25"/>
                  </a:lnTo>
                  <a:lnTo>
                    <a:pt x="37" y="60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32" y="203"/>
                  </a:lnTo>
                  <a:lnTo>
                    <a:pt x="179" y="191"/>
                  </a:lnTo>
                  <a:cubicBezTo>
                    <a:pt x="179" y="168"/>
                    <a:pt x="191" y="156"/>
                    <a:pt x="203" y="144"/>
                  </a:cubicBezTo>
                  <a:lnTo>
                    <a:pt x="275" y="108"/>
                  </a:lnTo>
                  <a:cubicBezTo>
                    <a:pt x="275" y="96"/>
                    <a:pt x="263" y="84"/>
                    <a:pt x="263" y="60"/>
                  </a:cubicBezTo>
                  <a:lnTo>
                    <a:pt x="287" y="25"/>
                  </a:lnTo>
                  <a:lnTo>
                    <a:pt x="239" y="13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30"/>
            <p:cNvSpPr/>
            <p:nvPr/>
          </p:nvSpPr>
          <p:spPr>
            <a:xfrm>
              <a:off x="2635425" y="2303100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132" y="0"/>
                  </a:moveTo>
                  <a:lnTo>
                    <a:pt x="72" y="24"/>
                  </a:lnTo>
                  <a:lnTo>
                    <a:pt x="1" y="72"/>
                  </a:lnTo>
                  <a:lnTo>
                    <a:pt x="37" y="95"/>
                  </a:lnTo>
                  <a:lnTo>
                    <a:pt x="84" y="72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30"/>
            <p:cNvSpPr/>
            <p:nvPr/>
          </p:nvSpPr>
          <p:spPr>
            <a:xfrm>
              <a:off x="2633350" y="2303675"/>
              <a:ext cx="38125" cy="26825"/>
            </a:xfrm>
            <a:custGeom>
              <a:avLst/>
              <a:gdLst/>
              <a:ahLst/>
              <a:cxnLst/>
              <a:rect l="l" t="t" r="r" b="b"/>
              <a:pathLst>
                <a:path w="1525" h="1073" extrusionOk="0">
                  <a:moveTo>
                    <a:pt x="1025" y="1"/>
                  </a:moveTo>
                  <a:lnTo>
                    <a:pt x="905" y="72"/>
                  </a:lnTo>
                  <a:lnTo>
                    <a:pt x="786" y="72"/>
                  </a:lnTo>
                  <a:lnTo>
                    <a:pt x="644" y="108"/>
                  </a:lnTo>
                  <a:lnTo>
                    <a:pt x="608" y="156"/>
                  </a:lnTo>
                  <a:lnTo>
                    <a:pt x="703" y="203"/>
                  </a:lnTo>
                  <a:cubicBezTo>
                    <a:pt x="703" y="215"/>
                    <a:pt x="715" y="227"/>
                    <a:pt x="715" y="239"/>
                  </a:cubicBezTo>
                  <a:lnTo>
                    <a:pt x="667" y="251"/>
                  </a:lnTo>
                  <a:lnTo>
                    <a:pt x="548" y="227"/>
                  </a:lnTo>
                  <a:lnTo>
                    <a:pt x="441" y="239"/>
                  </a:lnTo>
                  <a:lnTo>
                    <a:pt x="405" y="299"/>
                  </a:lnTo>
                  <a:lnTo>
                    <a:pt x="524" y="275"/>
                  </a:lnTo>
                  <a:lnTo>
                    <a:pt x="572" y="287"/>
                  </a:lnTo>
                  <a:lnTo>
                    <a:pt x="560" y="322"/>
                  </a:lnTo>
                  <a:lnTo>
                    <a:pt x="405" y="370"/>
                  </a:lnTo>
                  <a:lnTo>
                    <a:pt x="346" y="406"/>
                  </a:lnTo>
                  <a:lnTo>
                    <a:pt x="429" y="477"/>
                  </a:lnTo>
                  <a:lnTo>
                    <a:pt x="453" y="477"/>
                  </a:lnTo>
                  <a:lnTo>
                    <a:pt x="453" y="501"/>
                  </a:lnTo>
                  <a:lnTo>
                    <a:pt x="310" y="501"/>
                  </a:lnTo>
                  <a:lnTo>
                    <a:pt x="155" y="561"/>
                  </a:lnTo>
                  <a:lnTo>
                    <a:pt x="72" y="644"/>
                  </a:lnTo>
                  <a:lnTo>
                    <a:pt x="36" y="751"/>
                  </a:lnTo>
                  <a:lnTo>
                    <a:pt x="1" y="787"/>
                  </a:lnTo>
                  <a:lnTo>
                    <a:pt x="36" y="799"/>
                  </a:lnTo>
                  <a:lnTo>
                    <a:pt x="96" y="799"/>
                  </a:lnTo>
                  <a:lnTo>
                    <a:pt x="72" y="846"/>
                  </a:lnTo>
                  <a:lnTo>
                    <a:pt x="72" y="894"/>
                  </a:lnTo>
                  <a:lnTo>
                    <a:pt x="108" y="894"/>
                  </a:lnTo>
                  <a:lnTo>
                    <a:pt x="191" y="811"/>
                  </a:lnTo>
                  <a:lnTo>
                    <a:pt x="215" y="811"/>
                  </a:lnTo>
                  <a:lnTo>
                    <a:pt x="191" y="894"/>
                  </a:lnTo>
                  <a:lnTo>
                    <a:pt x="215" y="930"/>
                  </a:lnTo>
                  <a:lnTo>
                    <a:pt x="322" y="942"/>
                  </a:lnTo>
                  <a:lnTo>
                    <a:pt x="370" y="918"/>
                  </a:lnTo>
                  <a:lnTo>
                    <a:pt x="417" y="918"/>
                  </a:lnTo>
                  <a:lnTo>
                    <a:pt x="441" y="989"/>
                  </a:lnTo>
                  <a:lnTo>
                    <a:pt x="489" y="977"/>
                  </a:lnTo>
                  <a:lnTo>
                    <a:pt x="524" y="918"/>
                  </a:lnTo>
                  <a:lnTo>
                    <a:pt x="608" y="918"/>
                  </a:lnTo>
                  <a:lnTo>
                    <a:pt x="620" y="1013"/>
                  </a:lnTo>
                  <a:cubicBezTo>
                    <a:pt x="632" y="1025"/>
                    <a:pt x="644" y="1037"/>
                    <a:pt x="655" y="1049"/>
                  </a:cubicBezTo>
                  <a:lnTo>
                    <a:pt x="775" y="1001"/>
                  </a:lnTo>
                  <a:lnTo>
                    <a:pt x="822" y="1073"/>
                  </a:lnTo>
                  <a:lnTo>
                    <a:pt x="941" y="1049"/>
                  </a:lnTo>
                  <a:lnTo>
                    <a:pt x="1120" y="1073"/>
                  </a:lnTo>
                  <a:lnTo>
                    <a:pt x="1227" y="1037"/>
                  </a:lnTo>
                  <a:lnTo>
                    <a:pt x="1275" y="1061"/>
                  </a:lnTo>
                  <a:lnTo>
                    <a:pt x="1310" y="1025"/>
                  </a:lnTo>
                  <a:lnTo>
                    <a:pt x="1263" y="977"/>
                  </a:lnTo>
                  <a:lnTo>
                    <a:pt x="1370" y="930"/>
                  </a:lnTo>
                  <a:cubicBezTo>
                    <a:pt x="1382" y="894"/>
                    <a:pt x="1394" y="846"/>
                    <a:pt x="1406" y="811"/>
                  </a:cubicBezTo>
                  <a:lnTo>
                    <a:pt x="1358" y="739"/>
                  </a:lnTo>
                  <a:lnTo>
                    <a:pt x="1417" y="608"/>
                  </a:lnTo>
                  <a:lnTo>
                    <a:pt x="1465" y="572"/>
                  </a:lnTo>
                  <a:cubicBezTo>
                    <a:pt x="1477" y="513"/>
                    <a:pt x="1489" y="465"/>
                    <a:pt x="1501" y="418"/>
                  </a:cubicBezTo>
                  <a:cubicBezTo>
                    <a:pt x="1513" y="370"/>
                    <a:pt x="1489" y="358"/>
                    <a:pt x="1477" y="322"/>
                  </a:cubicBezTo>
                  <a:lnTo>
                    <a:pt x="1525" y="275"/>
                  </a:lnTo>
                  <a:cubicBezTo>
                    <a:pt x="1501" y="251"/>
                    <a:pt x="1477" y="239"/>
                    <a:pt x="1465" y="215"/>
                  </a:cubicBezTo>
                  <a:lnTo>
                    <a:pt x="1346" y="180"/>
                  </a:lnTo>
                  <a:lnTo>
                    <a:pt x="1322" y="96"/>
                  </a:lnTo>
                  <a:lnTo>
                    <a:pt x="1263" y="72"/>
                  </a:lnTo>
                  <a:lnTo>
                    <a:pt x="1215" y="13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30"/>
            <p:cNvSpPr/>
            <p:nvPr/>
          </p:nvSpPr>
          <p:spPr>
            <a:xfrm>
              <a:off x="2636625" y="2220350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84" y="0"/>
                  </a:moveTo>
                  <a:lnTo>
                    <a:pt x="24" y="36"/>
                  </a:lnTo>
                  <a:lnTo>
                    <a:pt x="1" y="84"/>
                  </a:lnTo>
                  <a:lnTo>
                    <a:pt x="36" y="95"/>
                  </a:lnTo>
                  <a:lnTo>
                    <a:pt x="108" y="72"/>
                  </a:lnTo>
                  <a:lnTo>
                    <a:pt x="132" y="1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30"/>
            <p:cNvSpPr/>
            <p:nvPr/>
          </p:nvSpPr>
          <p:spPr>
            <a:xfrm>
              <a:off x="2640500" y="2298625"/>
              <a:ext cx="4775" cy="3000"/>
            </a:xfrm>
            <a:custGeom>
              <a:avLst/>
              <a:gdLst/>
              <a:ahLst/>
              <a:cxnLst/>
              <a:rect l="l" t="t" r="r" b="b"/>
              <a:pathLst>
                <a:path w="191" h="120" extrusionOk="0">
                  <a:moveTo>
                    <a:pt x="167" y="1"/>
                  </a:moveTo>
                  <a:lnTo>
                    <a:pt x="36" y="48"/>
                  </a:lnTo>
                  <a:cubicBezTo>
                    <a:pt x="24" y="60"/>
                    <a:pt x="12" y="84"/>
                    <a:pt x="0" y="96"/>
                  </a:cubicBezTo>
                  <a:lnTo>
                    <a:pt x="48" y="120"/>
                  </a:lnTo>
                  <a:lnTo>
                    <a:pt x="108" y="96"/>
                  </a:lnTo>
                  <a:cubicBezTo>
                    <a:pt x="119" y="84"/>
                    <a:pt x="119" y="72"/>
                    <a:pt x="131" y="60"/>
                  </a:cubicBezTo>
                  <a:lnTo>
                    <a:pt x="191" y="1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30"/>
            <p:cNvSpPr/>
            <p:nvPr/>
          </p:nvSpPr>
          <p:spPr>
            <a:xfrm>
              <a:off x="2803325" y="2344175"/>
              <a:ext cx="55375" cy="28300"/>
            </a:xfrm>
            <a:custGeom>
              <a:avLst/>
              <a:gdLst/>
              <a:ahLst/>
              <a:cxnLst/>
              <a:rect l="l" t="t" r="r" b="b"/>
              <a:pathLst>
                <a:path w="2215" h="1132" extrusionOk="0">
                  <a:moveTo>
                    <a:pt x="357" y="0"/>
                  </a:moveTo>
                  <a:lnTo>
                    <a:pt x="250" y="48"/>
                  </a:lnTo>
                  <a:cubicBezTo>
                    <a:pt x="250" y="84"/>
                    <a:pt x="226" y="119"/>
                    <a:pt x="226" y="167"/>
                  </a:cubicBezTo>
                  <a:lnTo>
                    <a:pt x="167" y="238"/>
                  </a:lnTo>
                  <a:lnTo>
                    <a:pt x="202" y="310"/>
                  </a:lnTo>
                  <a:lnTo>
                    <a:pt x="179" y="369"/>
                  </a:lnTo>
                  <a:lnTo>
                    <a:pt x="83" y="381"/>
                  </a:lnTo>
                  <a:lnTo>
                    <a:pt x="0" y="560"/>
                  </a:lnTo>
                  <a:lnTo>
                    <a:pt x="131" y="596"/>
                  </a:lnTo>
                  <a:lnTo>
                    <a:pt x="250" y="584"/>
                  </a:lnTo>
                  <a:cubicBezTo>
                    <a:pt x="262" y="607"/>
                    <a:pt x="274" y="631"/>
                    <a:pt x="286" y="643"/>
                  </a:cubicBezTo>
                  <a:lnTo>
                    <a:pt x="226" y="715"/>
                  </a:lnTo>
                  <a:lnTo>
                    <a:pt x="250" y="774"/>
                  </a:lnTo>
                  <a:lnTo>
                    <a:pt x="131" y="846"/>
                  </a:lnTo>
                  <a:cubicBezTo>
                    <a:pt x="131" y="881"/>
                    <a:pt x="119" y="917"/>
                    <a:pt x="119" y="953"/>
                  </a:cubicBezTo>
                  <a:lnTo>
                    <a:pt x="191" y="1024"/>
                  </a:lnTo>
                  <a:lnTo>
                    <a:pt x="274" y="1024"/>
                  </a:lnTo>
                  <a:lnTo>
                    <a:pt x="345" y="1107"/>
                  </a:lnTo>
                  <a:lnTo>
                    <a:pt x="500" y="1107"/>
                  </a:lnTo>
                  <a:lnTo>
                    <a:pt x="679" y="1131"/>
                  </a:lnTo>
                  <a:lnTo>
                    <a:pt x="738" y="1107"/>
                  </a:lnTo>
                  <a:lnTo>
                    <a:pt x="845" y="1012"/>
                  </a:lnTo>
                  <a:lnTo>
                    <a:pt x="964" y="977"/>
                  </a:lnTo>
                  <a:lnTo>
                    <a:pt x="1131" y="917"/>
                  </a:lnTo>
                  <a:lnTo>
                    <a:pt x="1250" y="929"/>
                  </a:lnTo>
                  <a:lnTo>
                    <a:pt x="1310" y="917"/>
                  </a:lnTo>
                  <a:lnTo>
                    <a:pt x="1488" y="905"/>
                  </a:lnTo>
                  <a:lnTo>
                    <a:pt x="1572" y="929"/>
                  </a:lnTo>
                  <a:lnTo>
                    <a:pt x="1810" y="917"/>
                  </a:lnTo>
                  <a:lnTo>
                    <a:pt x="1857" y="941"/>
                  </a:lnTo>
                  <a:lnTo>
                    <a:pt x="2107" y="929"/>
                  </a:lnTo>
                  <a:lnTo>
                    <a:pt x="2143" y="869"/>
                  </a:lnTo>
                  <a:lnTo>
                    <a:pt x="2215" y="822"/>
                  </a:lnTo>
                  <a:cubicBezTo>
                    <a:pt x="2215" y="810"/>
                    <a:pt x="2215" y="798"/>
                    <a:pt x="2215" y="774"/>
                  </a:cubicBezTo>
                  <a:lnTo>
                    <a:pt x="2048" y="774"/>
                  </a:lnTo>
                  <a:lnTo>
                    <a:pt x="2096" y="715"/>
                  </a:lnTo>
                  <a:cubicBezTo>
                    <a:pt x="2096" y="691"/>
                    <a:pt x="2096" y="667"/>
                    <a:pt x="2107" y="655"/>
                  </a:cubicBezTo>
                  <a:lnTo>
                    <a:pt x="2024" y="572"/>
                  </a:lnTo>
                  <a:lnTo>
                    <a:pt x="2024" y="524"/>
                  </a:lnTo>
                  <a:lnTo>
                    <a:pt x="1977" y="465"/>
                  </a:lnTo>
                  <a:lnTo>
                    <a:pt x="2000" y="417"/>
                  </a:lnTo>
                  <a:lnTo>
                    <a:pt x="1881" y="381"/>
                  </a:lnTo>
                  <a:cubicBezTo>
                    <a:pt x="1881" y="369"/>
                    <a:pt x="1869" y="357"/>
                    <a:pt x="1857" y="334"/>
                  </a:cubicBezTo>
                  <a:cubicBezTo>
                    <a:pt x="1857" y="322"/>
                    <a:pt x="1881" y="274"/>
                    <a:pt x="1893" y="238"/>
                  </a:cubicBezTo>
                  <a:lnTo>
                    <a:pt x="1822" y="167"/>
                  </a:lnTo>
                  <a:lnTo>
                    <a:pt x="1619" y="143"/>
                  </a:lnTo>
                  <a:cubicBezTo>
                    <a:pt x="1607" y="119"/>
                    <a:pt x="1584" y="95"/>
                    <a:pt x="1572" y="72"/>
                  </a:cubicBezTo>
                  <a:lnTo>
                    <a:pt x="1488" y="48"/>
                  </a:lnTo>
                  <a:lnTo>
                    <a:pt x="1298" y="95"/>
                  </a:lnTo>
                  <a:lnTo>
                    <a:pt x="1048" y="95"/>
                  </a:lnTo>
                  <a:lnTo>
                    <a:pt x="1000" y="131"/>
                  </a:lnTo>
                  <a:lnTo>
                    <a:pt x="857" y="131"/>
                  </a:lnTo>
                  <a:lnTo>
                    <a:pt x="750" y="95"/>
                  </a:lnTo>
                  <a:lnTo>
                    <a:pt x="488" y="95"/>
                  </a:lnTo>
                  <a:lnTo>
                    <a:pt x="453" y="36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30"/>
            <p:cNvSpPr/>
            <p:nvPr/>
          </p:nvSpPr>
          <p:spPr>
            <a:xfrm>
              <a:off x="2641100" y="2304875"/>
              <a:ext cx="4775" cy="3900"/>
            </a:xfrm>
            <a:custGeom>
              <a:avLst/>
              <a:gdLst/>
              <a:ahLst/>
              <a:cxnLst/>
              <a:rect l="l" t="t" r="r" b="b"/>
              <a:pathLst>
                <a:path w="191" h="156" extrusionOk="0">
                  <a:moveTo>
                    <a:pt x="60" y="1"/>
                  </a:moveTo>
                  <a:lnTo>
                    <a:pt x="12" y="13"/>
                  </a:lnTo>
                  <a:lnTo>
                    <a:pt x="0" y="84"/>
                  </a:lnTo>
                  <a:lnTo>
                    <a:pt x="48" y="108"/>
                  </a:lnTo>
                  <a:lnTo>
                    <a:pt x="48" y="155"/>
                  </a:lnTo>
                  <a:lnTo>
                    <a:pt x="95" y="143"/>
                  </a:lnTo>
                  <a:lnTo>
                    <a:pt x="191" y="60"/>
                  </a:lnTo>
                  <a:lnTo>
                    <a:pt x="131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30"/>
            <p:cNvSpPr/>
            <p:nvPr/>
          </p:nvSpPr>
          <p:spPr>
            <a:xfrm>
              <a:off x="2472925" y="2506100"/>
              <a:ext cx="6850" cy="5375"/>
            </a:xfrm>
            <a:custGeom>
              <a:avLst/>
              <a:gdLst/>
              <a:ahLst/>
              <a:cxnLst/>
              <a:rect l="l" t="t" r="r" b="b"/>
              <a:pathLst>
                <a:path w="274" h="215" extrusionOk="0">
                  <a:moveTo>
                    <a:pt x="238" y="0"/>
                  </a:moveTo>
                  <a:lnTo>
                    <a:pt x="155" y="60"/>
                  </a:lnTo>
                  <a:cubicBezTo>
                    <a:pt x="155" y="72"/>
                    <a:pt x="155" y="84"/>
                    <a:pt x="143" y="95"/>
                  </a:cubicBezTo>
                  <a:lnTo>
                    <a:pt x="24" y="119"/>
                  </a:lnTo>
                  <a:lnTo>
                    <a:pt x="0" y="167"/>
                  </a:lnTo>
                  <a:lnTo>
                    <a:pt x="107" y="215"/>
                  </a:lnTo>
                  <a:lnTo>
                    <a:pt x="167" y="215"/>
                  </a:lnTo>
                  <a:lnTo>
                    <a:pt x="262" y="143"/>
                  </a:lnTo>
                  <a:cubicBezTo>
                    <a:pt x="262" y="131"/>
                    <a:pt x="274" y="107"/>
                    <a:pt x="274" y="95"/>
                  </a:cubicBezTo>
                  <a:cubicBezTo>
                    <a:pt x="274" y="72"/>
                    <a:pt x="262" y="72"/>
                    <a:pt x="250" y="48"/>
                  </a:cubicBezTo>
                  <a:cubicBezTo>
                    <a:pt x="250" y="36"/>
                    <a:pt x="250" y="24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30"/>
            <p:cNvSpPr/>
            <p:nvPr/>
          </p:nvSpPr>
          <p:spPr>
            <a:xfrm>
              <a:off x="2656275" y="2270650"/>
              <a:ext cx="2700" cy="3600"/>
            </a:xfrm>
            <a:custGeom>
              <a:avLst/>
              <a:gdLst/>
              <a:ahLst/>
              <a:cxnLst/>
              <a:rect l="l" t="t" r="r" b="b"/>
              <a:pathLst>
                <a:path w="108" h="144" extrusionOk="0">
                  <a:moveTo>
                    <a:pt x="96" y="0"/>
                  </a:moveTo>
                  <a:lnTo>
                    <a:pt x="60" y="72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60" y="119"/>
                  </a:lnTo>
                  <a:lnTo>
                    <a:pt x="108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30"/>
            <p:cNvSpPr/>
            <p:nvPr/>
          </p:nvSpPr>
          <p:spPr>
            <a:xfrm>
              <a:off x="2637525" y="2331975"/>
              <a:ext cx="4475" cy="3875"/>
            </a:xfrm>
            <a:custGeom>
              <a:avLst/>
              <a:gdLst/>
              <a:ahLst/>
              <a:cxnLst/>
              <a:rect l="l" t="t" r="r" b="b"/>
              <a:pathLst>
                <a:path w="179" h="155" extrusionOk="0">
                  <a:moveTo>
                    <a:pt x="48" y="0"/>
                  </a:moveTo>
                  <a:cubicBezTo>
                    <a:pt x="36" y="12"/>
                    <a:pt x="24" y="36"/>
                    <a:pt x="0" y="48"/>
                  </a:cubicBezTo>
                  <a:lnTo>
                    <a:pt x="60" y="131"/>
                  </a:lnTo>
                  <a:lnTo>
                    <a:pt x="119" y="155"/>
                  </a:lnTo>
                  <a:lnTo>
                    <a:pt x="155" y="131"/>
                  </a:lnTo>
                  <a:cubicBezTo>
                    <a:pt x="155" y="95"/>
                    <a:pt x="167" y="72"/>
                    <a:pt x="179" y="48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30"/>
            <p:cNvSpPr/>
            <p:nvPr/>
          </p:nvSpPr>
          <p:spPr>
            <a:xfrm>
              <a:off x="2801525" y="2376025"/>
              <a:ext cx="2400" cy="3300"/>
            </a:xfrm>
            <a:custGeom>
              <a:avLst/>
              <a:gdLst/>
              <a:ahLst/>
              <a:cxnLst/>
              <a:rect l="l" t="t" r="r" b="b"/>
              <a:pathLst>
                <a:path w="96" h="132" extrusionOk="0">
                  <a:moveTo>
                    <a:pt x="36" y="0"/>
                  </a:moveTo>
                  <a:lnTo>
                    <a:pt x="1" y="60"/>
                  </a:lnTo>
                  <a:cubicBezTo>
                    <a:pt x="13" y="84"/>
                    <a:pt x="24" y="107"/>
                    <a:pt x="24" y="131"/>
                  </a:cubicBezTo>
                  <a:lnTo>
                    <a:pt x="96" y="72"/>
                  </a:lnTo>
                  <a:cubicBezTo>
                    <a:pt x="96" y="60"/>
                    <a:pt x="84" y="48"/>
                    <a:pt x="84" y="24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30"/>
            <p:cNvSpPr/>
            <p:nvPr/>
          </p:nvSpPr>
          <p:spPr>
            <a:xfrm>
              <a:off x="2812850" y="2376900"/>
              <a:ext cx="3875" cy="1525"/>
            </a:xfrm>
            <a:custGeom>
              <a:avLst/>
              <a:gdLst/>
              <a:ahLst/>
              <a:cxnLst/>
              <a:rect l="l" t="t" r="r" b="b"/>
              <a:pathLst>
                <a:path w="155" h="61" extrusionOk="0">
                  <a:moveTo>
                    <a:pt x="60" y="1"/>
                  </a:moveTo>
                  <a:lnTo>
                    <a:pt x="0" y="25"/>
                  </a:lnTo>
                  <a:lnTo>
                    <a:pt x="24" y="60"/>
                  </a:lnTo>
                  <a:lnTo>
                    <a:pt x="119" y="60"/>
                  </a:lnTo>
                  <a:lnTo>
                    <a:pt x="155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30"/>
            <p:cNvSpPr/>
            <p:nvPr/>
          </p:nvSpPr>
          <p:spPr>
            <a:xfrm>
              <a:off x="2884575" y="2390600"/>
              <a:ext cx="3300" cy="3300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72" y="1"/>
                  </a:moveTo>
                  <a:lnTo>
                    <a:pt x="0" y="36"/>
                  </a:lnTo>
                  <a:cubicBezTo>
                    <a:pt x="0" y="60"/>
                    <a:pt x="12" y="72"/>
                    <a:pt x="12" y="96"/>
                  </a:cubicBezTo>
                  <a:lnTo>
                    <a:pt x="60" y="132"/>
                  </a:lnTo>
                  <a:lnTo>
                    <a:pt x="108" y="120"/>
                  </a:lnTo>
                  <a:cubicBezTo>
                    <a:pt x="108" y="96"/>
                    <a:pt x="120" y="72"/>
                    <a:pt x="131" y="48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30"/>
            <p:cNvSpPr/>
            <p:nvPr/>
          </p:nvSpPr>
          <p:spPr>
            <a:xfrm>
              <a:off x="2879800" y="2394775"/>
              <a:ext cx="5700" cy="5375"/>
            </a:xfrm>
            <a:custGeom>
              <a:avLst/>
              <a:gdLst/>
              <a:ahLst/>
              <a:cxnLst/>
              <a:rect l="l" t="t" r="r" b="b"/>
              <a:pathLst>
                <a:path w="228" h="215" extrusionOk="0">
                  <a:moveTo>
                    <a:pt x="61" y="0"/>
                  </a:moveTo>
                  <a:lnTo>
                    <a:pt x="1" y="48"/>
                  </a:lnTo>
                  <a:cubicBezTo>
                    <a:pt x="13" y="72"/>
                    <a:pt x="25" y="96"/>
                    <a:pt x="37" y="119"/>
                  </a:cubicBezTo>
                  <a:cubicBezTo>
                    <a:pt x="37" y="143"/>
                    <a:pt x="13" y="143"/>
                    <a:pt x="13" y="167"/>
                  </a:cubicBezTo>
                  <a:lnTo>
                    <a:pt x="72" y="215"/>
                  </a:lnTo>
                  <a:lnTo>
                    <a:pt x="108" y="191"/>
                  </a:lnTo>
                  <a:lnTo>
                    <a:pt x="144" y="107"/>
                  </a:lnTo>
                  <a:lnTo>
                    <a:pt x="227" y="48"/>
                  </a:lnTo>
                  <a:lnTo>
                    <a:pt x="156" y="36"/>
                  </a:lnTo>
                  <a:lnTo>
                    <a:pt x="120" y="48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30"/>
            <p:cNvSpPr/>
            <p:nvPr/>
          </p:nvSpPr>
          <p:spPr>
            <a:xfrm>
              <a:off x="2663125" y="2292975"/>
              <a:ext cx="5375" cy="7750"/>
            </a:xfrm>
            <a:custGeom>
              <a:avLst/>
              <a:gdLst/>
              <a:ahLst/>
              <a:cxnLst/>
              <a:rect l="l" t="t" r="r" b="b"/>
              <a:pathLst>
                <a:path w="215" h="310" extrusionOk="0">
                  <a:moveTo>
                    <a:pt x="215" y="0"/>
                  </a:moveTo>
                  <a:lnTo>
                    <a:pt x="36" y="48"/>
                  </a:lnTo>
                  <a:lnTo>
                    <a:pt x="12" y="84"/>
                  </a:lnTo>
                  <a:cubicBezTo>
                    <a:pt x="24" y="108"/>
                    <a:pt x="36" y="143"/>
                    <a:pt x="48" y="167"/>
                  </a:cubicBezTo>
                  <a:lnTo>
                    <a:pt x="0" y="203"/>
                  </a:lnTo>
                  <a:lnTo>
                    <a:pt x="0" y="238"/>
                  </a:lnTo>
                  <a:lnTo>
                    <a:pt x="48" y="250"/>
                  </a:lnTo>
                  <a:lnTo>
                    <a:pt x="95" y="310"/>
                  </a:lnTo>
                  <a:lnTo>
                    <a:pt x="131" y="274"/>
                  </a:lnTo>
                  <a:cubicBezTo>
                    <a:pt x="143" y="250"/>
                    <a:pt x="167" y="215"/>
                    <a:pt x="179" y="191"/>
                  </a:cubicBezTo>
                  <a:cubicBezTo>
                    <a:pt x="191" y="119"/>
                    <a:pt x="203" y="6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30"/>
            <p:cNvSpPr/>
            <p:nvPr/>
          </p:nvSpPr>
          <p:spPr>
            <a:xfrm>
              <a:off x="2806000" y="2378100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48" y="1"/>
                  </a:moveTo>
                  <a:lnTo>
                    <a:pt x="0" y="36"/>
                  </a:lnTo>
                  <a:lnTo>
                    <a:pt x="60" y="84"/>
                  </a:lnTo>
                  <a:lnTo>
                    <a:pt x="119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30"/>
            <p:cNvSpPr/>
            <p:nvPr/>
          </p:nvSpPr>
          <p:spPr>
            <a:xfrm>
              <a:off x="2696150" y="2344475"/>
              <a:ext cx="5700" cy="1800"/>
            </a:xfrm>
            <a:custGeom>
              <a:avLst/>
              <a:gdLst/>
              <a:ahLst/>
              <a:cxnLst/>
              <a:rect l="l" t="t" r="r" b="b"/>
              <a:pathLst>
                <a:path w="228" h="72" extrusionOk="0">
                  <a:moveTo>
                    <a:pt x="25" y="0"/>
                  </a:moveTo>
                  <a:lnTo>
                    <a:pt x="1" y="36"/>
                  </a:lnTo>
                  <a:lnTo>
                    <a:pt x="96" y="72"/>
                  </a:lnTo>
                  <a:lnTo>
                    <a:pt x="156" y="72"/>
                  </a:lnTo>
                  <a:lnTo>
                    <a:pt x="227" y="2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30"/>
            <p:cNvSpPr/>
            <p:nvPr/>
          </p:nvSpPr>
          <p:spPr>
            <a:xfrm>
              <a:off x="2664600" y="2287900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120" y="1"/>
                  </a:moveTo>
                  <a:lnTo>
                    <a:pt x="25" y="25"/>
                  </a:lnTo>
                  <a:lnTo>
                    <a:pt x="1" y="60"/>
                  </a:lnTo>
                  <a:lnTo>
                    <a:pt x="96" y="72"/>
                  </a:lnTo>
                  <a:cubicBezTo>
                    <a:pt x="108" y="49"/>
                    <a:pt x="120" y="25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30"/>
            <p:cNvSpPr/>
            <p:nvPr/>
          </p:nvSpPr>
          <p:spPr>
            <a:xfrm>
              <a:off x="2657750" y="2259050"/>
              <a:ext cx="3900" cy="1800"/>
            </a:xfrm>
            <a:custGeom>
              <a:avLst/>
              <a:gdLst/>
              <a:ahLst/>
              <a:cxnLst/>
              <a:rect l="l" t="t" r="r" b="b"/>
              <a:pathLst>
                <a:path w="156" h="72" extrusionOk="0">
                  <a:moveTo>
                    <a:pt x="60" y="0"/>
                  </a:moveTo>
                  <a:lnTo>
                    <a:pt x="1" y="48"/>
                  </a:lnTo>
                  <a:lnTo>
                    <a:pt x="60" y="71"/>
                  </a:lnTo>
                  <a:lnTo>
                    <a:pt x="156" y="36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30"/>
            <p:cNvSpPr/>
            <p:nvPr/>
          </p:nvSpPr>
          <p:spPr>
            <a:xfrm>
              <a:off x="2561925" y="2293575"/>
              <a:ext cx="20550" cy="5975"/>
            </a:xfrm>
            <a:custGeom>
              <a:avLst/>
              <a:gdLst/>
              <a:ahLst/>
              <a:cxnLst/>
              <a:rect l="l" t="t" r="r" b="b"/>
              <a:pathLst>
                <a:path w="822" h="239" extrusionOk="0">
                  <a:moveTo>
                    <a:pt x="714" y="0"/>
                  </a:moveTo>
                  <a:lnTo>
                    <a:pt x="429" y="95"/>
                  </a:lnTo>
                  <a:lnTo>
                    <a:pt x="310" y="143"/>
                  </a:lnTo>
                  <a:lnTo>
                    <a:pt x="262" y="119"/>
                  </a:lnTo>
                  <a:lnTo>
                    <a:pt x="95" y="155"/>
                  </a:lnTo>
                  <a:lnTo>
                    <a:pt x="0" y="203"/>
                  </a:lnTo>
                  <a:lnTo>
                    <a:pt x="36" y="238"/>
                  </a:lnTo>
                  <a:lnTo>
                    <a:pt x="345" y="214"/>
                  </a:lnTo>
                  <a:lnTo>
                    <a:pt x="453" y="155"/>
                  </a:lnTo>
                  <a:lnTo>
                    <a:pt x="572" y="119"/>
                  </a:lnTo>
                  <a:lnTo>
                    <a:pt x="631" y="131"/>
                  </a:lnTo>
                  <a:lnTo>
                    <a:pt x="703" y="84"/>
                  </a:lnTo>
                  <a:lnTo>
                    <a:pt x="822" y="48"/>
                  </a:lnTo>
                  <a:cubicBezTo>
                    <a:pt x="822" y="36"/>
                    <a:pt x="822" y="12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30"/>
            <p:cNvSpPr/>
            <p:nvPr/>
          </p:nvSpPr>
          <p:spPr>
            <a:xfrm>
              <a:off x="2364575" y="2305475"/>
              <a:ext cx="34550" cy="22650"/>
            </a:xfrm>
            <a:custGeom>
              <a:avLst/>
              <a:gdLst/>
              <a:ahLst/>
              <a:cxnLst/>
              <a:rect l="l" t="t" r="r" b="b"/>
              <a:pathLst>
                <a:path w="1382" h="906" extrusionOk="0">
                  <a:moveTo>
                    <a:pt x="1322" y="0"/>
                  </a:moveTo>
                  <a:lnTo>
                    <a:pt x="1108" y="96"/>
                  </a:lnTo>
                  <a:lnTo>
                    <a:pt x="1036" y="108"/>
                  </a:lnTo>
                  <a:lnTo>
                    <a:pt x="953" y="167"/>
                  </a:lnTo>
                  <a:lnTo>
                    <a:pt x="762" y="239"/>
                  </a:lnTo>
                  <a:lnTo>
                    <a:pt x="607" y="370"/>
                  </a:lnTo>
                  <a:lnTo>
                    <a:pt x="536" y="393"/>
                  </a:lnTo>
                  <a:lnTo>
                    <a:pt x="441" y="477"/>
                  </a:lnTo>
                  <a:cubicBezTo>
                    <a:pt x="381" y="500"/>
                    <a:pt x="322" y="536"/>
                    <a:pt x="274" y="560"/>
                  </a:cubicBezTo>
                  <a:lnTo>
                    <a:pt x="48" y="762"/>
                  </a:lnTo>
                  <a:cubicBezTo>
                    <a:pt x="36" y="798"/>
                    <a:pt x="12" y="834"/>
                    <a:pt x="0" y="870"/>
                  </a:cubicBezTo>
                  <a:lnTo>
                    <a:pt x="72" y="881"/>
                  </a:lnTo>
                  <a:lnTo>
                    <a:pt x="131" y="846"/>
                  </a:lnTo>
                  <a:lnTo>
                    <a:pt x="226" y="846"/>
                  </a:lnTo>
                  <a:lnTo>
                    <a:pt x="298" y="905"/>
                  </a:lnTo>
                  <a:lnTo>
                    <a:pt x="357" y="893"/>
                  </a:lnTo>
                  <a:lnTo>
                    <a:pt x="405" y="822"/>
                  </a:lnTo>
                  <a:lnTo>
                    <a:pt x="477" y="798"/>
                  </a:lnTo>
                  <a:lnTo>
                    <a:pt x="572" y="751"/>
                  </a:lnTo>
                  <a:lnTo>
                    <a:pt x="679" y="620"/>
                  </a:lnTo>
                  <a:lnTo>
                    <a:pt x="1012" y="346"/>
                  </a:lnTo>
                  <a:lnTo>
                    <a:pt x="1191" y="203"/>
                  </a:lnTo>
                  <a:lnTo>
                    <a:pt x="1358" y="60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30"/>
            <p:cNvSpPr/>
            <p:nvPr/>
          </p:nvSpPr>
          <p:spPr>
            <a:xfrm>
              <a:off x="2565775" y="2475425"/>
              <a:ext cx="3300" cy="4500"/>
            </a:xfrm>
            <a:custGeom>
              <a:avLst/>
              <a:gdLst/>
              <a:ahLst/>
              <a:cxnLst/>
              <a:rect l="l" t="t" r="r" b="b"/>
              <a:pathLst>
                <a:path w="132" h="180" extrusionOk="0">
                  <a:moveTo>
                    <a:pt x="37" y="1"/>
                  </a:moveTo>
                  <a:lnTo>
                    <a:pt x="1" y="72"/>
                  </a:lnTo>
                  <a:cubicBezTo>
                    <a:pt x="13" y="108"/>
                    <a:pt x="25" y="144"/>
                    <a:pt x="37" y="179"/>
                  </a:cubicBezTo>
                  <a:lnTo>
                    <a:pt x="96" y="179"/>
                  </a:lnTo>
                  <a:lnTo>
                    <a:pt x="132" y="7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30"/>
            <p:cNvSpPr/>
            <p:nvPr/>
          </p:nvSpPr>
          <p:spPr>
            <a:xfrm>
              <a:off x="2348800" y="2315900"/>
              <a:ext cx="3300" cy="3350"/>
            </a:xfrm>
            <a:custGeom>
              <a:avLst/>
              <a:gdLst/>
              <a:ahLst/>
              <a:cxnLst/>
              <a:rect l="l" t="t" r="r" b="b"/>
              <a:pathLst>
                <a:path w="132" h="134" extrusionOk="0">
                  <a:moveTo>
                    <a:pt x="119" y="0"/>
                  </a:moveTo>
                  <a:lnTo>
                    <a:pt x="0" y="107"/>
                  </a:lnTo>
                  <a:cubicBezTo>
                    <a:pt x="0" y="107"/>
                    <a:pt x="9" y="134"/>
                    <a:pt x="11" y="134"/>
                  </a:cubicBezTo>
                  <a:cubicBezTo>
                    <a:pt x="12" y="134"/>
                    <a:pt x="12" y="133"/>
                    <a:pt x="12" y="131"/>
                  </a:cubicBezTo>
                  <a:lnTo>
                    <a:pt x="131" y="36"/>
                  </a:lnTo>
                  <a:cubicBezTo>
                    <a:pt x="119" y="24"/>
                    <a:pt x="119" y="12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30"/>
            <p:cNvSpPr/>
            <p:nvPr/>
          </p:nvSpPr>
          <p:spPr>
            <a:xfrm>
              <a:off x="2376475" y="2542100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24" y="1"/>
                  </a:moveTo>
                  <a:lnTo>
                    <a:pt x="1" y="25"/>
                  </a:lnTo>
                  <a:cubicBezTo>
                    <a:pt x="12" y="37"/>
                    <a:pt x="24" y="48"/>
                    <a:pt x="36" y="72"/>
                  </a:cubicBezTo>
                  <a:lnTo>
                    <a:pt x="84" y="6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30"/>
            <p:cNvSpPr/>
            <p:nvPr/>
          </p:nvSpPr>
          <p:spPr>
            <a:xfrm>
              <a:off x="2519950" y="2451925"/>
              <a:ext cx="5075" cy="6275"/>
            </a:xfrm>
            <a:custGeom>
              <a:avLst/>
              <a:gdLst/>
              <a:ahLst/>
              <a:cxnLst/>
              <a:rect l="l" t="t" r="r" b="b"/>
              <a:pathLst>
                <a:path w="203" h="251" extrusionOk="0">
                  <a:moveTo>
                    <a:pt x="72" y="0"/>
                  </a:moveTo>
                  <a:lnTo>
                    <a:pt x="0" y="36"/>
                  </a:lnTo>
                  <a:lnTo>
                    <a:pt x="0" y="143"/>
                  </a:lnTo>
                  <a:lnTo>
                    <a:pt x="48" y="155"/>
                  </a:lnTo>
                  <a:lnTo>
                    <a:pt x="107" y="250"/>
                  </a:lnTo>
                  <a:lnTo>
                    <a:pt x="167" y="226"/>
                  </a:lnTo>
                  <a:cubicBezTo>
                    <a:pt x="167" y="203"/>
                    <a:pt x="155" y="179"/>
                    <a:pt x="155" y="143"/>
                  </a:cubicBezTo>
                  <a:cubicBezTo>
                    <a:pt x="143" y="119"/>
                    <a:pt x="191" y="107"/>
                    <a:pt x="203" y="84"/>
                  </a:cubicBezTo>
                  <a:lnTo>
                    <a:pt x="131" y="60"/>
                  </a:lnTo>
                  <a:lnTo>
                    <a:pt x="131" y="24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30"/>
            <p:cNvSpPr/>
            <p:nvPr/>
          </p:nvSpPr>
          <p:spPr>
            <a:xfrm>
              <a:off x="2476775" y="2368875"/>
              <a:ext cx="36950" cy="27700"/>
            </a:xfrm>
            <a:custGeom>
              <a:avLst/>
              <a:gdLst/>
              <a:ahLst/>
              <a:cxnLst/>
              <a:rect l="l" t="t" r="r" b="b"/>
              <a:pathLst>
                <a:path w="1478" h="1108" extrusionOk="0">
                  <a:moveTo>
                    <a:pt x="1227" y="0"/>
                  </a:moveTo>
                  <a:lnTo>
                    <a:pt x="1132" y="24"/>
                  </a:lnTo>
                  <a:lnTo>
                    <a:pt x="1061" y="48"/>
                  </a:lnTo>
                  <a:lnTo>
                    <a:pt x="942" y="48"/>
                  </a:lnTo>
                  <a:lnTo>
                    <a:pt x="870" y="84"/>
                  </a:lnTo>
                  <a:lnTo>
                    <a:pt x="739" y="72"/>
                  </a:lnTo>
                  <a:lnTo>
                    <a:pt x="656" y="96"/>
                  </a:lnTo>
                  <a:lnTo>
                    <a:pt x="549" y="72"/>
                  </a:lnTo>
                  <a:lnTo>
                    <a:pt x="370" y="131"/>
                  </a:lnTo>
                  <a:lnTo>
                    <a:pt x="275" y="227"/>
                  </a:lnTo>
                  <a:lnTo>
                    <a:pt x="180" y="274"/>
                  </a:lnTo>
                  <a:lnTo>
                    <a:pt x="1" y="429"/>
                  </a:lnTo>
                  <a:cubicBezTo>
                    <a:pt x="1" y="441"/>
                    <a:pt x="1" y="453"/>
                    <a:pt x="13" y="465"/>
                  </a:cubicBezTo>
                  <a:lnTo>
                    <a:pt x="144" y="500"/>
                  </a:lnTo>
                  <a:lnTo>
                    <a:pt x="275" y="560"/>
                  </a:lnTo>
                  <a:lnTo>
                    <a:pt x="299" y="655"/>
                  </a:lnTo>
                  <a:cubicBezTo>
                    <a:pt x="322" y="679"/>
                    <a:pt x="334" y="703"/>
                    <a:pt x="358" y="739"/>
                  </a:cubicBezTo>
                  <a:cubicBezTo>
                    <a:pt x="358" y="751"/>
                    <a:pt x="358" y="762"/>
                    <a:pt x="346" y="786"/>
                  </a:cubicBezTo>
                  <a:lnTo>
                    <a:pt x="370" y="846"/>
                  </a:lnTo>
                  <a:lnTo>
                    <a:pt x="465" y="905"/>
                  </a:lnTo>
                  <a:cubicBezTo>
                    <a:pt x="477" y="953"/>
                    <a:pt x="501" y="1012"/>
                    <a:pt x="525" y="1060"/>
                  </a:cubicBezTo>
                  <a:lnTo>
                    <a:pt x="632" y="1108"/>
                  </a:lnTo>
                  <a:lnTo>
                    <a:pt x="668" y="1072"/>
                  </a:lnTo>
                  <a:cubicBezTo>
                    <a:pt x="668" y="1048"/>
                    <a:pt x="656" y="1036"/>
                    <a:pt x="644" y="1012"/>
                  </a:cubicBezTo>
                  <a:cubicBezTo>
                    <a:pt x="668" y="1001"/>
                    <a:pt x="691" y="977"/>
                    <a:pt x="715" y="965"/>
                  </a:cubicBezTo>
                  <a:lnTo>
                    <a:pt x="834" y="929"/>
                  </a:lnTo>
                  <a:lnTo>
                    <a:pt x="953" y="786"/>
                  </a:lnTo>
                  <a:lnTo>
                    <a:pt x="1108" y="679"/>
                  </a:lnTo>
                  <a:lnTo>
                    <a:pt x="1251" y="524"/>
                  </a:lnTo>
                  <a:lnTo>
                    <a:pt x="1323" y="512"/>
                  </a:lnTo>
                  <a:lnTo>
                    <a:pt x="1442" y="381"/>
                  </a:lnTo>
                  <a:cubicBezTo>
                    <a:pt x="1442" y="358"/>
                    <a:pt x="1442" y="346"/>
                    <a:pt x="1430" y="322"/>
                  </a:cubicBezTo>
                  <a:lnTo>
                    <a:pt x="1477" y="274"/>
                  </a:lnTo>
                  <a:lnTo>
                    <a:pt x="1465" y="227"/>
                  </a:lnTo>
                  <a:lnTo>
                    <a:pt x="1370" y="167"/>
                  </a:lnTo>
                  <a:lnTo>
                    <a:pt x="1394" y="119"/>
                  </a:lnTo>
                  <a:cubicBezTo>
                    <a:pt x="1394" y="108"/>
                    <a:pt x="1394" y="84"/>
                    <a:pt x="1382" y="72"/>
                  </a:cubicBezTo>
                  <a:lnTo>
                    <a:pt x="1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30"/>
            <p:cNvSpPr/>
            <p:nvPr/>
          </p:nvSpPr>
          <p:spPr>
            <a:xfrm>
              <a:off x="2464875" y="2376325"/>
              <a:ext cx="6575" cy="2700"/>
            </a:xfrm>
            <a:custGeom>
              <a:avLst/>
              <a:gdLst/>
              <a:ahLst/>
              <a:cxnLst/>
              <a:rect l="l" t="t" r="r" b="b"/>
              <a:pathLst>
                <a:path w="263" h="108" extrusionOk="0">
                  <a:moveTo>
                    <a:pt x="191" y="0"/>
                  </a:moveTo>
                  <a:lnTo>
                    <a:pt x="48" y="24"/>
                  </a:lnTo>
                  <a:lnTo>
                    <a:pt x="1" y="48"/>
                  </a:lnTo>
                  <a:lnTo>
                    <a:pt x="24" y="95"/>
                  </a:lnTo>
                  <a:lnTo>
                    <a:pt x="60" y="107"/>
                  </a:lnTo>
                  <a:lnTo>
                    <a:pt x="132" y="72"/>
                  </a:lnTo>
                  <a:lnTo>
                    <a:pt x="227" y="72"/>
                  </a:lnTo>
                  <a:lnTo>
                    <a:pt x="263" y="24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30"/>
            <p:cNvSpPr/>
            <p:nvPr/>
          </p:nvSpPr>
          <p:spPr>
            <a:xfrm>
              <a:off x="2383925" y="2545375"/>
              <a:ext cx="5075" cy="4500"/>
            </a:xfrm>
            <a:custGeom>
              <a:avLst/>
              <a:gdLst/>
              <a:ahLst/>
              <a:cxnLst/>
              <a:rect l="l" t="t" r="r" b="b"/>
              <a:pathLst>
                <a:path w="203" h="180" extrusionOk="0">
                  <a:moveTo>
                    <a:pt x="203" y="1"/>
                  </a:moveTo>
                  <a:lnTo>
                    <a:pt x="131" y="25"/>
                  </a:lnTo>
                  <a:lnTo>
                    <a:pt x="107" y="72"/>
                  </a:lnTo>
                  <a:lnTo>
                    <a:pt x="60" y="60"/>
                  </a:lnTo>
                  <a:lnTo>
                    <a:pt x="0" y="84"/>
                  </a:lnTo>
                  <a:lnTo>
                    <a:pt x="84" y="179"/>
                  </a:lnTo>
                  <a:lnTo>
                    <a:pt x="143" y="179"/>
                  </a:lnTo>
                  <a:cubicBezTo>
                    <a:pt x="167" y="144"/>
                    <a:pt x="179" y="108"/>
                    <a:pt x="203" y="72"/>
                  </a:cubicBezTo>
                  <a:lnTo>
                    <a:pt x="167" y="60"/>
                  </a:lnTo>
                  <a:cubicBezTo>
                    <a:pt x="179" y="37"/>
                    <a:pt x="191" y="25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30"/>
            <p:cNvSpPr/>
            <p:nvPr/>
          </p:nvSpPr>
          <p:spPr>
            <a:xfrm>
              <a:off x="2380050" y="2530200"/>
              <a:ext cx="3300" cy="2100"/>
            </a:xfrm>
            <a:custGeom>
              <a:avLst/>
              <a:gdLst/>
              <a:ahLst/>
              <a:cxnLst/>
              <a:rect l="l" t="t" r="r" b="b"/>
              <a:pathLst>
                <a:path w="132" h="84" extrusionOk="0">
                  <a:moveTo>
                    <a:pt x="131" y="1"/>
                  </a:moveTo>
                  <a:lnTo>
                    <a:pt x="48" y="24"/>
                  </a:lnTo>
                  <a:lnTo>
                    <a:pt x="0" y="84"/>
                  </a:lnTo>
                  <a:lnTo>
                    <a:pt x="72" y="6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30"/>
            <p:cNvSpPr/>
            <p:nvPr/>
          </p:nvSpPr>
          <p:spPr>
            <a:xfrm>
              <a:off x="2370525" y="2536450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108" y="1"/>
                  </a:moveTo>
                  <a:lnTo>
                    <a:pt x="24" y="13"/>
                  </a:lnTo>
                  <a:lnTo>
                    <a:pt x="0" y="72"/>
                  </a:lnTo>
                  <a:lnTo>
                    <a:pt x="131" y="24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30"/>
            <p:cNvSpPr/>
            <p:nvPr/>
          </p:nvSpPr>
          <p:spPr>
            <a:xfrm>
              <a:off x="2381525" y="2551925"/>
              <a:ext cx="5400" cy="8675"/>
            </a:xfrm>
            <a:custGeom>
              <a:avLst/>
              <a:gdLst/>
              <a:ahLst/>
              <a:cxnLst/>
              <a:rect l="l" t="t" r="r" b="b"/>
              <a:pathLst>
                <a:path w="216" h="347" extrusionOk="0">
                  <a:moveTo>
                    <a:pt x="84" y="1"/>
                  </a:moveTo>
                  <a:lnTo>
                    <a:pt x="37" y="120"/>
                  </a:lnTo>
                  <a:cubicBezTo>
                    <a:pt x="37" y="132"/>
                    <a:pt x="37" y="156"/>
                    <a:pt x="37" y="179"/>
                  </a:cubicBezTo>
                  <a:cubicBezTo>
                    <a:pt x="49" y="191"/>
                    <a:pt x="13" y="215"/>
                    <a:pt x="1" y="239"/>
                  </a:cubicBezTo>
                  <a:lnTo>
                    <a:pt x="72" y="346"/>
                  </a:lnTo>
                  <a:lnTo>
                    <a:pt x="132" y="310"/>
                  </a:lnTo>
                  <a:lnTo>
                    <a:pt x="144" y="251"/>
                  </a:lnTo>
                  <a:lnTo>
                    <a:pt x="215" y="203"/>
                  </a:lnTo>
                  <a:lnTo>
                    <a:pt x="156" y="167"/>
                  </a:lnTo>
                  <a:cubicBezTo>
                    <a:pt x="168" y="144"/>
                    <a:pt x="180" y="132"/>
                    <a:pt x="180" y="108"/>
                  </a:cubicBezTo>
                  <a:lnTo>
                    <a:pt x="120" y="96"/>
                  </a:lnTo>
                  <a:cubicBezTo>
                    <a:pt x="120" y="72"/>
                    <a:pt x="132" y="60"/>
                    <a:pt x="132" y="36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30"/>
            <p:cNvSpPr/>
            <p:nvPr/>
          </p:nvSpPr>
          <p:spPr>
            <a:xfrm>
              <a:off x="2374100" y="2542700"/>
              <a:ext cx="3600" cy="1825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24" y="1"/>
                  </a:moveTo>
                  <a:cubicBezTo>
                    <a:pt x="24" y="13"/>
                    <a:pt x="12" y="24"/>
                    <a:pt x="0" y="48"/>
                  </a:cubicBezTo>
                  <a:lnTo>
                    <a:pt x="60" y="72"/>
                  </a:lnTo>
                  <a:lnTo>
                    <a:pt x="143" y="72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30"/>
            <p:cNvSpPr/>
            <p:nvPr/>
          </p:nvSpPr>
          <p:spPr>
            <a:xfrm>
              <a:off x="2626800" y="2312925"/>
              <a:ext cx="2100" cy="2100"/>
            </a:xfrm>
            <a:custGeom>
              <a:avLst/>
              <a:gdLst/>
              <a:ahLst/>
              <a:cxnLst/>
              <a:rect l="l" t="t" r="r" b="b"/>
              <a:pathLst>
                <a:path w="84" h="84" extrusionOk="0">
                  <a:moveTo>
                    <a:pt x="48" y="0"/>
                  </a:moveTo>
                  <a:lnTo>
                    <a:pt x="1" y="36"/>
                  </a:lnTo>
                  <a:lnTo>
                    <a:pt x="24" y="83"/>
                  </a:lnTo>
                  <a:lnTo>
                    <a:pt x="72" y="72"/>
                  </a:lnTo>
                  <a:cubicBezTo>
                    <a:pt x="72" y="48"/>
                    <a:pt x="84" y="36"/>
                    <a:pt x="84" y="24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30"/>
            <p:cNvSpPr/>
            <p:nvPr/>
          </p:nvSpPr>
          <p:spPr>
            <a:xfrm>
              <a:off x="2597625" y="2384350"/>
              <a:ext cx="4500" cy="3900"/>
            </a:xfrm>
            <a:custGeom>
              <a:avLst/>
              <a:gdLst/>
              <a:ahLst/>
              <a:cxnLst/>
              <a:rect l="l" t="t" r="r" b="b"/>
              <a:pathLst>
                <a:path w="180" h="156" extrusionOk="0">
                  <a:moveTo>
                    <a:pt x="179" y="1"/>
                  </a:moveTo>
                  <a:lnTo>
                    <a:pt x="84" y="24"/>
                  </a:lnTo>
                  <a:lnTo>
                    <a:pt x="1" y="96"/>
                  </a:lnTo>
                  <a:lnTo>
                    <a:pt x="1" y="155"/>
                  </a:lnTo>
                  <a:lnTo>
                    <a:pt x="96" y="155"/>
                  </a:lnTo>
                  <a:lnTo>
                    <a:pt x="144" y="108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30"/>
            <p:cNvSpPr/>
            <p:nvPr/>
          </p:nvSpPr>
          <p:spPr>
            <a:xfrm>
              <a:off x="2606575" y="2335250"/>
              <a:ext cx="7750" cy="4475"/>
            </a:xfrm>
            <a:custGeom>
              <a:avLst/>
              <a:gdLst/>
              <a:ahLst/>
              <a:cxnLst/>
              <a:rect l="l" t="t" r="r" b="b"/>
              <a:pathLst>
                <a:path w="310" h="179" extrusionOk="0">
                  <a:moveTo>
                    <a:pt x="214" y="0"/>
                  </a:moveTo>
                  <a:lnTo>
                    <a:pt x="71" y="71"/>
                  </a:lnTo>
                  <a:lnTo>
                    <a:pt x="0" y="179"/>
                  </a:lnTo>
                  <a:lnTo>
                    <a:pt x="107" y="167"/>
                  </a:lnTo>
                  <a:lnTo>
                    <a:pt x="191" y="95"/>
                  </a:lnTo>
                  <a:lnTo>
                    <a:pt x="286" y="71"/>
                  </a:lnTo>
                  <a:cubicBezTo>
                    <a:pt x="298" y="60"/>
                    <a:pt x="310" y="36"/>
                    <a:pt x="310" y="24"/>
                  </a:cubicBezTo>
                  <a:lnTo>
                    <a:pt x="2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30"/>
            <p:cNvSpPr/>
            <p:nvPr/>
          </p:nvSpPr>
          <p:spPr>
            <a:xfrm>
              <a:off x="2601200" y="2374525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72" y="1"/>
                  </a:moveTo>
                  <a:lnTo>
                    <a:pt x="1" y="13"/>
                  </a:lnTo>
                  <a:lnTo>
                    <a:pt x="1" y="60"/>
                  </a:lnTo>
                  <a:lnTo>
                    <a:pt x="60" y="48"/>
                  </a:lnTo>
                  <a:cubicBezTo>
                    <a:pt x="60" y="24"/>
                    <a:pt x="72" y="13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30"/>
            <p:cNvSpPr/>
            <p:nvPr/>
          </p:nvSpPr>
          <p:spPr>
            <a:xfrm>
              <a:off x="2598225" y="2376600"/>
              <a:ext cx="6275" cy="6875"/>
            </a:xfrm>
            <a:custGeom>
              <a:avLst/>
              <a:gdLst/>
              <a:ahLst/>
              <a:cxnLst/>
              <a:rect l="l" t="t" r="r" b="b"/>
              <a:pathLst>
                <a:path w="251" h="275" extrusionOk="0">
                  <a:moveTo>
                    <a:pt x="155" y="1"/>
                  </a:moveTo>
                  <a:lnTo>
                    <a:pt x="72" y="49"/>
                  </a:lnTo>
                  <a:cubicBezTo>
                    <a:pt x="72" y="72"/>
                    <a:pt x="60" y="96"/>
                    <a:pt x="60" y="120"/>
                  </a:cubicBezTo>
                  <a:lnTo>
                    <a:pt x="1" y="156"/>
                  </a:lnTo>
                  <a:cubicBezTo>
                    <a:pt x="13" y="191"/>
                    <a:pt x="24" y="215"/>
                    <a:pt x="36" y="251"/>
                  </a:cubicBezTo>
                  <a:lnTo>
                    <a:pt x="108" y="275"/>
                  </a:lnTo>
                  <a:lnTo>
                    <a:pt x="167" y="251"/>
                  </a:lnTo>
                  <a:lnTo>
                    <a:pt x="251" y="144"/>
                  </a:lnTo>
                  <a:lnTo>
                    <a:pt x="251" y="84"/>
                  </a:lnTo>
                  <a:lnTo>
                    <a:pt x="203" y="61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30"/>
            <p:cNvSpPr/>
            <p:nvPr/>
          </p:nvSpPr>
          <p:spPr>
            <a:xfrm>
              <a:off x="2534825" y="2315300"/>
              <a:ext cx="14625" cy="11925"/>
            </a:xfrm>
            <a:custGeom>
              <a:avLst/>
              <a:gdLst/>
              <a:ahLst/>
              <a:cxnLst/>
              <a:rect l="l" t="t" r="r" b="b"/>
              <a:pathLst>
                <a:path w="585" h="477" extrusionOk="0">
                  <a:moveTo>
                    <a:pt x="501" y="0"/>
                  </a:moveTo>
                  <a:lnTo>
                    <a:pt x="382" y="36"/>
                  </a:lnTo>
                  <a:lnTo>
                    <a:pt x="358" y="72"/>
                  </a:lnTo>
                  <a:lnTo>
                    <a:pt x="179" y="179"/>
                  </a:lnTo>
                  <a:cubicBezTo>
                    <a:pt x="179" y="191"/>
                    <a:pt x="179" y="203"/>
                    <a:pt x="191" y="215"/>
                  </a:cubicBezTo>
                  <a:lnTo>
                    <a:pt x="155" y="286"/>
                  </a:lnTo>
                  <a:lnTo>
                    <a:pt x="24" y="346"/>
                  </a:lnTo>
                  <a:lnTo>
                    <a:pt x="1" y="381"/>
                  </a:lnTo>
                  <a:lnTo>
                    <a:pt x="48" y="405"/>
                  </a:lnTo>
                  <a:lnTo>
                    <a:pt x="144" y="429"/>
                  </a:lnTo>
                  <a:lnTo>
                    <a:pt x="203" y="477"/>
                  </a:lnTo>
                  <a:lnTo>
                    <a:pt x="298" y="441"/>
                  </a:lnTo>
                  <a:lnTo>
                    <a:pt x="358" y="405"/>
                  </a:lnTo>
                  <a:lnTo>
                    <a:pt x="477" y="381"/>
                  </a:lnTo>
                  <a:lnTo>
                    <a:pt x="572" y="286"/>
                  </a:lnTo>
                  <a:lnTo>
                    <a:pt x="584" y="215"/>
                  </a:lnTo>
                  <a:lnTo>
                    <a:pt x="560" y="107"/>
                  </a:lnTo>
                  <a:lnTo>
                    <a:pt x="525" y="72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30"/>
            <p:cNvSpPr/>
            <p:nvPr/>
          </p:nvSpPr>
          <p:spPr>
            <a:xfrm>
              <a:off x="2880700" y="2390600"/>
              <a:ext cx="1525" cy="2400"/>
            </a:xfrm>
            <a:custGeom>
              <a:avLst/>
              <a:gdLst/>
              <a:ahLst/>
              <a:cxnLst/>
              <a:rect l="l" t="t" r="r" b="b"/>
              <a:pathLst>
                <a:path w="61" h="96" extrusionOk="0">
                  <a:moveTo>
                    <a:pt x="36" y="1"/>
                  </a:moveTo>
                  <a:lnTo>
                    <a:pt x="1" y="48"/>
                  </a:lnTo>
                  <a:cubicBezTo>
                    <a:pt x="1" y="60"/>
                    <a:pt x="13" y="84"/>
                    <a:pt x="13" y="96"/>
                  </a:cubicBezTo>
                  <a:lnTo>
                    <a:pt x="60" y="84"/>
                  </a:lnTo>
                  <a:cubicBezTo>
                    <a:pt x="60" y="48"/>
                    <a:pt x="48" y="24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30"/>
            <p:cNvSpPr/>
            <p:nvPr/>
          </p:nvSpPr>
          <p:spPr>
            <a:xfrm>
              <a:off x="2561325" y="2286125"/>
              <a:ext cx="22650" cy="8350"/>
            </a:xfrm>
            <a:custGeom>
              <a:avLst/>
              <a:gdLst/>
              <a:ahLst/>
              <a:cxnLst/>
              <a:rect l="l" t="t" r="r" b="b"/>
              <a:pathLst>
                <a:path w="906" h="334" extrusionOk="0">
                  <a:moveTo>
                    <a:pt x="798" y="1"/>
                  </a:moveTo>
                  <a:lnTo>
                    <a:pt x="691" y="36"/>
                  </a:lnTo>
                  <a:lnTo>
                    <a:pt x="512" y="36"/>
                  </a:lnTo>
                  <a:lnTo>
                    <a:pt x="357" y="84"/>
                  </a:lnTo>
                  <a:lnTo>
                    <a:pt x="227" y="96"/>
                  </a:lnTo>
                  <a:lnTo>
                    <a:pt x="131" y="120"/>
                  </a:lnTo>
                  <a:lnTo>
                    <a:pt x="72" y="167"/>
                  </a:lnTo>
                  <a:lnTo>
                    <a:pt x="0" y="215"/>
                  </a:lnTo>
                  <a:lnTo>
                    <a:pt x="0" y="274"/>
                  </a:lnTo>
                  <a:cubicBezTo>
                    <a:pt x="12" y="286"/>
                    <a:pt x="24" y="286"/>
                    <a:pt x="24" y="298"/>
                  </a:cubicBezTo>
                  <a:lnTo>
                    <a:pt x="84" y="298"/>
                  </a:lnTo>
                  <a:lnTo>
                    <a:pt x="131" y="334"/>
                  </a:lnTo>
                  <a:lnTo>
                    <a:pt x="238" y="322"/>
                  </a:lnTo>
                  <a:lnTo>
                    <a:pt x="346" y="334"/>
                  </a:lnTo>
                  <a:lnTo>
                    <a:pt x="500" y="298"/>
                  </a:lnTo>
                  <a:lnTo>
                    <a:pt x="762" y="251"/>
                  </a:lnTo>
                  <a:lnTo>
                    <a:pt x="846" y="179"/>
                  </a:lnTo>
                  <a:lnTo>
                    <a:pt x="905" y="4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30"/>
            <p:cNvSpPr/>
            <p:nvPr/>
          </p:nvSpPr>
          <p:spPr>
            <a:xfrm>
              <a:off x="2580975" y="2309650"/>
              <a:ext cx="1800" cy="1800"/>
            </a:xfrm>
            <a:custGeom>
              <a:avLst/>
              <a:gdLst/>
              <a:ahLst/>
              <a:cxnLst/>
              <a:rect l="l" t="t" r="r" b="b"/>
              <a:pathLst>
                <a:path w="72" h="72" extrusionOk="0">
                  <a:moveTo>
                    <a:pt x="12" y="0"/>
                  </a:moveTo>
                  <a:lnTo>
                    <a:pt x="0" y="48"/>
                  </a:lnTo>
                  <a:lnTo>
                    <a:pt x="60" y="72"/>
                  </a:lnTo>
                  <a:lnTo>
                    <a:pt x="72" y="2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30"/>
            <p:cNvSpPr/>
            <p:nvPr/>
          </p:nvSpPr>
          <p:spPr>
            <a:xfrm>
              <a:off x="2562800" y="2296550"/>
              <a:ext cx="21175" cy="9250"/>
            </a:xfrm>
            <a:custGeom>
              <a:avLst/>
              <a:gdLst/>
              <a:ahLst/>
              <a:cxnLst/>
              <a:rect l="l" t="t" r="r" b="b"/>
              <a:pathLst>
                <a:path w="847" h="370" extrusionOk="0">
                  <a:moveTo>
                    <a:pt x="799" y="0"/>
                  </a:moveTo>
                  <a:lnTo>
                    <a:pt x="727" y="24"/>
                  </a:lnTo>
                  <a:lnTo>
                    <a:pt x="656" y="60"/>
                  </a:lnTo>
                  <a:lnTo>
                    <a:pt x="584" y="60"/>
                  </a:lnTo>
                  <a:lnTo>
                    <a:pt x="322" y="155"/>
                  </a:lnTo>
                  <a:lnTo>
                    <a:pt x="191" y="250"/>
                  </a:lnTo>
                  <a:lnTo>
                    <a:pt x="96" y="274"/>
                  </a:lnTo>
                  <a:lnTo>
                    <a:pt x="13" y="322"/>
                  </a:lnTo>
                  <a:lnTo>
                    <a:pt x="1" y="369"/>
                  </a:lnTo>
                  <a:lnTo>
                    <a:pt x="48" y="369"/>
                  </a:lnTo>
                  <a:lnTo>
                    <a:pt x="96" y="334"/>
                  </a:lnTo>
                  <a:lnTo>
                    <a:pt x="215" y="310"/>
                  </a:lnTo>
                  <a:lnTo>
                    <a:pt x="358" y="322"/>
                  </a:lnTo>
                  <a:lnTo>
                    <a:pt x="477" y="226"/>
                  </a:lnTo>
                  <a:cubicBezTo>
                    <a:pt x="489" y="215"/>
                    <a:pt x="501" y="203"/>
                    <a:pt x="501" y="179"/>
                  </a:cubicBezTo>
                  <a:lnTo>
                    <a:pt x="656" y="143"/>
                  </a:lnTo>
                  <a:lnTo>
                    <a:pt x="751" y="107"/>
                  </a:lnTo>
                  <a:lnTo>
                    <a:pt x="846" y="36"/>
                  </a:lnTo>
                  <a:cubicBezTo>
                    <a:pt x="834" y="24"/>
                    <a:pt x="822" y="12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30"/>
            <p:cNvSpPr/>
            <p:nvPr/>
          </p:nvSpPr>
          <p:spPr>
            <a:xfrm>
              <a:off x="2578575" y="2350125"/>
              <a:ext cx="29200" cy="9550"/>
            </a:xfrm>
            <a:custGeom>
              <a:avLst/>
              <a:gdLst/>
              <a:ahLst/>
              <a:cxnLst/>
              <a:rect l="l" t="t" r="r" b="b"/>
              <a:pathLst>
                <a:path w="1168" h="382" extrusionOk="0">
                  <a:moveTo>
                    <a:pt x="930" y="0"/>
                  </a:moveTo>
                  <a:lnTo>
                    <a:pt x="834" y="72"/>
                  </a:lnTo>
                  <a:lnTo>
                    <a:pt x="691" y="119"/>
                  </a:lnTo>
                  <a:lnTo>
                    <a:pt x="620" y="119"/>
                  </a:lnTo>
                  <a:lnTo>
                    <a:pt x="501" y="191"/>
                  </a:lnTo>
                  <a:lnTo>
                    <a:pt x="310" y="179"/>
                  </a:lnTo>
                  <a:lnTo>
                    <a:pt x="191" y="262"/>
                  </a:lnTo>
                  <a:lnTo>
                    <a:pt x="48" y="298"/>
                  </a:lnTo>
                  <a:lnTo>
                    <a:pt x="1" y="322"/>
                  </a:lnTo>
                  <a:lnTo>
                    <a:pt x="72" y="358"/>
                  </a:lnTo>
                  <a:lnTo>
                    <a:pt x="239" y="346"/>
                  </a:lnTo>
                  <a:lnTo>
                    <a:pt x="429" y="381"/>
                  </a:lnTo>
                  <a:lnTo>
                    <a:pt x="477" y="322"/>
                  </a:lnTo>
                  <a:lnTo>
                    <a:pt x="596" y="322"/>
                  </a:lnTo>
                  <a:lnTo>
                    <a:pt x="739" y="238"/>
                  </a:lnTo>
                  <a:lnTo>
                    <a:pt x="846" y="238"/>
                  </a:lnTo>
                  <a:lnTo>
                    <a:pt x="930" y="203"/>
                  </a:lnTo>
                  <a:lnTo>
                    <a:pt x="1001" y="119"/>
                  </a:lnTo>
                  <a:lnTo>
                    <a:pt x="1168" y="84"/>
                  </a:lnTo>
                  <a:cubicBezTo>
                    <a:pt x="1156" y="72"/>
                    <a:pt x="1144" y="48"/>
                    <a:pt x="1132" y="36"/>
                  </a:cubicBezTo>
                  <a:lnTo>
                    <a:pt x="9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30"/>
            <p:cNvSpPr/>
            <p:nvPr/>
          </p:nvSpPr>
          <p:spPr>
            <a:xfrm>
              <a:off x="2852125" y="2275700"/>
              <a:ext cx="12525" cy="10450"/>
            </a:xfrm>
            <a:custGeom>
              <a:avLst/>
              <a:gdLst/>
              <a:ahLst/>
              <a:cxnLst/>
              <a:rect l="l" t="t" r="r" b="b"/>
              <a:pathLst>
                <a:path w="501" h="418" extrusionOk="0">
                  <a:moveTo>
                    <a:pt x="501" y="1"/>
                  </a:moveTo>
                  <a:lnTo>
                    <a:pt x="394" y="37"/>
                  </a:lnTo>
                  <a:lnTo>
                    <a:pt x="120" y="203"/>
                  </a:lnTo>
                  <a:lnTo>
                    <a:pt x="60" y="287"/>
                  </a:lnTo>
                  <a:cubicBezTo>
                    <a:pt x="36" y="298"/>
                    <a:pt x="13" y="310"/>
                    <a:pt x="1" y="322"/>
                  </a:cubicBezTo>
                  <a:cubicBezTo>
                    <a:pt x="13" y="358"/>
                    <a:pt x="13" y="394"/>
                    <a:pt x="25" y="418"/>
                  </a:cubicBezTo>
                  <a:lnTo>
                    <a:pt x="84" y="418"/>
                  </a:lnTo>
                  <a:lnTo>
                    <a:pt x="120" y="370"/>
                  </a:lnTo>
                  <a:lnTo>
                    <a:pt x="179" y="334"/>
                  </a:lnTo>
                  <a:lnTo>
                    <a:pt x="239" y="382"/>
                  </a:lnTo>
                  <a:lnTo>
                    <a:pt x="298" y="382"/>
                  </a:lnTo>
                  <a:lnTo>
                    <a:pt x="298" y="334"/>
                  </a:lnTo>
                  <a:lnTo>
                    <a:pt x="239" y="298"/>
                  </a:lnTo>
                  <a:lnTo>
                    <a:pt x="275" y="227"/>
                  </a:lnTo>
                  <a:lnTo>
                    <a:pt x="441" y="9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30"/>
            <p:cNvSpPr/>
            <p:nvPr/>
          </p:nvSpPr>
          <p:spPr>
            <a:xfrm>
              <a:off x="2030600" y="2946925"/>
              <a:ext cx="4500" cy="4775"/>
            </a:xfrm>
            <a:custGeom>
              <a:avLst/>
              <a:gdLst/>
              <a:ahLst/>
              <a:cxnLst/>
              <a:rect l="l" t="t" r="r" b="b"/>
              <a:pathLst>
                <a:path w="180" h="191" extrusionOk="0">
                  <a:moveTo>
                    <a:pt x="120" y="0"/>
                  </a:moveTo>
                  <a:lnTo>
                    <a:pt x="0" y="107"/>
                  </a:lnTo>
                  <a:lnTo>
                    <a:pt x="0" y="191"/>
                  </a:lnTo>
                  <a:lnTo>
                    <a:pt x="48" y="167"/>
                  </a:lnTo>
                  <a:lnTo>
                    <a:pt x="131" y="131"/>
                  </a:lnTo>
                  <a:cubicBezTo>
                    <a:pt x="155" y="96"/>
                    <a:pt x="167" y="60"/>
                    <a:pt x="179" y="12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30"/>
            <p:cNvSpPr/>
            <p:nvPr/>
          </p:nvSpPr>
          <p:spPr>
            <a:xfrm>
              <a:off x="2077925" y="2975200"/>
              <a:ext cx="7475" cy="3000"/>
            </a:xfrm>
            <a:custGeom>
              <a:avLst/>
              <a:gdLst/>
              <a:ahLst/>
              <a:cxnLst/>
              <a:rect l="l" t="t" r="r" b="b"/>
              <a:pathLst>
                <a:path w="299" h="120" extrusionOk="0">
                  <a:moveTo>
                    <a:pt x="1" y="0"/>
                  </a:moveTo>
                  <a:lnTo>
                    <a:pt x="72" y="84"/>
                  </a:lnTo>
                  <a:lnTo>
                    <a:pt x="274" y="119"/>
                  </a:lnTo>
                  <a:cubicBezTo>
                    <a:pt x="286" y="108"/>
                    <a:pt x="298" y="84"/>
                    <a:pt x="298" y="72"/>
                  </a:cubicBezTo>
                  <a:lnTo>
                    <a:pt x="155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30"/>
            <p:cNvSpPr/>
            <p:nvPr/>
          </p:nvSpPr>
          <p:spPr>
            <a:xfrm>
              <a:off x="2031200" y="2953475"/>
              <a:ext cx="3000" cy="4175"/>
            </a:xfrm>
            <a:custGeom>
              <a:avLst/>
              <a:gdLst/>
              <a:ahLst/>
              <a:cxnLst/>
              <a:rect l="l" t="t" r="r" b="b"/>
              <a:pathLst>
                <a:path w="120" h="167" extrusionOk="0">
                  <a:moveTo>
                    <a:pt x="60" y="0"/>
                  </a:moveTo>
                  <a:lnTo>
                    <a:pt x="0" y="84"/>
                  </a:lnTo>
                  <a:lnTo>
                    <a:pt x="36" y="143"/>
                  </a:lnTo>
                  <a:cubicBezTo>
                    <a:pt x="60" y="143"/>
                    <a:pt x="96" y="167"/>
                    <a:pt x="119" y="167"/>
                  </a:cubicBezTo>
                  <a:lnTo>
                    <a:pt x="107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30"/>
            <p:cNvSpPr/>
            <p:nvPr/>
          </p:nvSpPr>
          <p:spPr>
            <a:xfrm>
              <a:off x="2030000" y="2944825"/>
              <a:ext cx="2100" cy="2425"/>
            </a:xfrm>
            <a:custGeom>
              <a:avLst/>
              <a:gdLst/>
              <a:ahLst/>
              <a:cxnLst/>
              <a:rect l="l" t="t" r="r" b="b"/>
              <a:pathLst>
                <a:path w="84" h="97" extrusionOk="0">
                  <a:moveTo>
                    <a:pt x="36" y="1"/>
                  </a:moveTo>
                  <a:lnTo>
                    <a:pt x="1" y="37"/>
                  </a:lnTo>
                  <a:lnTo>
                    <a:pt x="24" y="96"/>
                  </a:lnTo>
                  <a:lnTo>
                    <a:pt x="60" y="84"/>
                  </a:lnTo>
                  <a:cubicBezTo>
                    <a:pt x="72" y="61"/>
                    <a:pt x="72" y="37"/>
                    <a:pt x="84" y="13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30"/>
            <p:cNvSpPr/>
            <p:nvPr/>
          </p:nvSpPr>
          <p:spPr>
            <a:xfrm>
              <a:off x="2016600" y="2935900"/>
              <a:ext cx="4800" cy="5100"/>
            </a:xfrm>
            <a:custGeom>
              <a:avLst/>
              <a:gdLst/>
              <a:ahLst/>
              <a:cxnLst/>
              <a:rect l="l" t="t" r="r" b="b"/>
              <a:pathLst>
                <a:path w="192" h="204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48"/>
                    <a:pt x="25" y="96"/>
                    <a:pt x="48" y="144"/>
                  </a:cubicBezTo>
                  <a:lnTo>
                    <a:pt x="132" y="144"/>
                  </a:lnTo>
                  <a:lnTo>
                    <a:pt x="156" y="203"/>
                  </a:lnTo>
                  <a:cubicBezTo>
                    <a:pt x="168" y="167"/>
                    <a:pt x="179" y="132"/>
                    <a:pt x="191" y="108"/>
                  </a:cubicBezTo>
                  <a:lnTo>
                    <a:pt x="108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30"/>
            <p:cNvSpPr/>
            <p:nvPr/>
          </p:nvSpPr>
          <p:spPr>
            <a:xfrm>
              <a:off x="2023150" y="2937400"/>
              <a:ext cx="4500" cy="2400"/>
            </a:xfrm>
            <a:custGeom>
              <a:avLst/>
              <a:gdLst/>
              <a:ahLst/>
              <a:cxnLst/>
              <a:rect l="l" t="t" r="r" b="b"/>
              <a:pathLst>
                <a:path w="180" h="96" extrusionOk="0">
                  <a:moveTo>
                    <a:pt x="132" y="0"/>
                  </a:moveTo>
                  <a:lnTo>
                    <a:pt x="1" y="96"/>
                  </a:lnTo>
                  <a:lnTo>
                    <a:pt x="1" y="96"/>
                  </a:lnTo>
                  <a:lnTo>
                    <a:pt x="156" y="84"/>
                  </a:lnTo>
                  <a:lnTo>
                    <a:pt x="179" y="24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30"/>
            <p:cNvSpPr/>
            <p:nvPr/>
          </p:nvSpPr>
          <p:spPr>
            <a:xfrm>
              <a:off x="2564900" y="2274225"/>
              <a:ext cx="14300" cy="11325"/>
            </a:xfrm>
            <a:custGeom>
              <a:avLst/>
              <a:gdLst/>
              <a:ahLst/>
              <a:cxnLst/>
              <a:rect l="l" t="t" r="r" b="b"/>
              <a:pathLst>
                <a:path w="572" h="453" extrusionOk="0">
                  <a:moveTo>
                    <a:pt x="286" y="0"/>
                  </a:moveTo>
                  <a:lnTo>
                    <a:pt x="107" y="48"/>
                  </a:lnTo>
                  <a:lnTo>
                    <a:pt x="48" y="107"/>
                  </a:lnTo>
                  <a:lnTo>
                    <a:pt x="48" y="179"/>
                  </a:lnTo>
                  <a:lnTo>
                    <a:pt x="84" y="215"/>
                  </a:lnTo>
                  <a:lnTo>
                    <a:pt x="84" y="286"/>
                  </a:lnTo>
                  <a:lnTo>
                    <a:pt x="0" y="357"/>
                  </a:lnTo>
                  <a:lnTo>
                    <a:pt x="60" y="453"/>
                  </a:lnTo>
                  <a:lnTo>
                    <a:pt x="191" y="453"/>
                  </a:lnTo>
                  <a:lnTo>
                    <a:pt x="381" y="417"/>
                  </a:lnTo>
                  <a:lnTo>
                    <a:pt x="465" y="441"/>
                  </a:lnTo>
                  <a:lnTo>
                    <a:pt x="548" y="405"/>
                  </a:lnTo>
                  <a:cubicBezTo>
                    <a:pt x="548" y="381"/>
                    <a:pt x="560" y="357"/>
                    <a:pt x="572" y="334"/>
                  </a:cubicBezTo>
                  <a:lnTo>
                    <a:pt x="548" y="250"/>
                  </a:lnTo>
                  <a:lnTo>
                    <a:pt x="488" y="215"/>
                  </a:lnTo>
                  <a:cubicBezTo>
                    <a:pt x="500" y="191"/>
                    <a:pt x="512" y="167"/>
                    <a:pt x="524" y="155"/>
                  </a:cubicBezTo>
                  <a:lnTo>
                    <a:pt x="524" y="119"/>
                  </a:lnTo>
                  <a:lnTo>
                    <a:pt x="405" y="143"/>
                  </a:lnTo>
                  <a:lnTo>
                    <a:pt x="345" y="143"/>
                  </a:lnTo>
                  <a:cubicBezTo>
                    <a:pt x="345" y="131"/>
                    <a:pt x="357" y="119"/>
                    <a:pt x="369" y="96"/>
                  </a:cubicBezTo>
                  <a:cubicBezTo>
                    <a:pt x="381" y="84"/>
                    <a:pt x="417" y="72"/>
                    <a:pt x="441" y="48"/>
                  </a:cubicBezTo>
                  <a:lnTo>
                    <a:pt x="405" y="24"/>
                  </a:lnTo>
                  <a:lnTo>
                    <a:pt x="345" y="12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30"/>
            <p:cNvSpPr/>
            <p:nvPr/>
          </p:nvSpPr>
          <p:spPr>
            <a:xfrm>
              <a:off x="2573525" y="2237900"/>
              <a:ext cx="12225" cy="21750"/>
            </a:xfrm>
            <a:custGeom>
              <a:avLst/>
              <a:gdLst/>
              <a:ahLst/>
              <a:cxnLst/>
              <a:rect l="l" t="t" r="r" b="b"/>
              <a:pathLst>
                <a:path w="489" h="870" extrusionOk="0">
                  <a:moveTo>
                    <a:pt x="274" y="1"/>
                  </a:moveTo>
                  <a:lnTo>
                    <a:pt x="215" y="60"/>
                  </a:lnTo>
                  <a:cubicBezTo>
                    <a:pt x="215" y="84"/>
                    <a:pt x="239" y="108"/>
                    <a:pt x="239" y="132"/>
                  </a:cubicBezTo>
                  <a:lnTo>
                    <a:pt x="167" y="263"/>
                  </a:lnTo>
                  <a:cubicBezTo>
                    <a:pt x="167" y="286"/>
                    <a:pt x="179" y="298"/>
                    <a:pt x="179" y="310"/>
                  </a:cubicBezTo>
                  <a:lnTo>
                    <a:pt x="155" y="346"/>
                  </a:lnTo>
                  <a:lnTo>
                    <a:pt x="167" y="406"/>
                  </a:lnTo>
                  <a:lnTo>
                    <a:pt x="36" y="501"/>
                  </a:lnTo>
                  <a:cubicBezTo>
                    <a:pt x="36" y="525"/>
                    <a:pt x="48" y="560"/>
                    <a:pt x="48" y="584"/>
                  </a:cubicBezTo>
                  <a:cubicBezTo>
                    <a:pt x="60" y="608"/>
                    <a:pt x="48" y="656"/>
                    <a:pt x="36" y="703"/>
                  </a:cubicBezTo>
                  <a:cubicBezTo>
                    <a:pt x="24" y="739"/>
                    <a:pt x="12" y="751"/>
                    <a:pt x="0" y="787"/>
                  </a:cubicBezTo>
                  <a:lnTo>
                    <a:pt x="120" y="870"/>
                  </a:lnTo>
                  <a:lnTo>
                    <a:pt x="274" y="846"/>
                  </a:lnTo>
                  <a:cubicBezTo>
                    <a:pt x="322" y="810"/>
                    <a:pt x="370" y="787"/>
                    <a:pt x="417" y="751"/>
                  </a:cubicBezTo>
                  <a:cubicBezTo>
                    <a:pt x="441" y="679"/>
                    <a:pt x="453" y="608"/>
                    <a:pt x="477" y="536"/>
                  </a:cubicBezTo>
                  <a:lnTo>
                    <a:pt x="393" y="501"/>
                  </a:lnTo>
                  <a:lnTo>
                    <a:pt x="453" y="406"/>
                  </a:lnTo>
                  <a:lnTo>
                    <a:pt x="417" y="334"/>
                  </a:lnTo>
                  <a:lnTo>
                    <a:pt x="489" y="167"/>
                  </a:lnTo>
                  <a:lnTo>
                    <a:pt x="441" y="120"/>
                  </a:lnTo>
                  <a:lnTo>
                    <a:pt x="381" y="25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30"/>
            <p:cNvSpPr/>
            <p:nvPr/>
          </p:nvSpPr>
          <p:spPr>
            <a:xfrm>
              <a:off x="2069300" y="2968950"/>
              <a:ext cx="2100" cy="3900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84" y="0"/>
                  </a:moveTo>
                  <a:lnTo>
                    <a:pt x="0" y="60"/>
                  </a:lnTo>
                  <a:lnTo>
                    <a:pt x="72" y="155"/>
                  </a:lnTo>
                  <a:cubicBezTo>
                    <a:pt x="72" y="108"/>
                    <a:pt x="72" y="6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30"/>
            <p:cNvSpPr/>
            <p:nvPr/>
          </p:nvSpPr>
          <p:spPr>
            <a:xfrm>
              <a:off x="2014825" y="2930850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0" y="0"/>
                  </a:moveTo>
                  <a:lnTo>
                    <a:pt x="48" y="96"/>
                  </a:lnTo>
                  <a:lnTo>
                    <a:pt x="96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30"/>
            <p:cNvSpPr/>
            <p:nvPr/>
          </p:nvSpPr>
          <p:spPr>
            <a:xfrm>
              <a:off x="2579175" y="2258750"/>
              <a:ext cx="6875" cy="3300"/>
            </a:xfrm>
            <a:custGeom>
              <a:avLst/>
              <a:gdLst/>
              <a:ahLst/>
              <a:cxnLst/>
              <a:rect l="l" t="t" r="r" b="b"/>
              <a:pathLst>
                <a:path w="275" h="132" extrusionOk="0">
                  <a:moveTo>
                    <a:pt x="275" y="0"/>
                  </a:moveTo>
                  <a:lnTo>
                    <a:pt x="84" y="48"/>
                  </a:lnTo>
                  <a:lnTo>
                    <a:pt x="1" y="119"/>
                  </a:lnTo>
                  <a:lnTo>
                    <a:pt x="96" y="131"/>
                  </a:lnTo>
                  <a:lnTo>
                    <a:pt x="239" y="72"/>
                  </a:lnTo>
                  <a:cubicBezTo>
                    <a:pt x="251" y="48"/>
                    <a:pt x="263" y="24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30"/>
            <p:cNvSpPr/>
            <p:nvPr/>
          </p:nvSpPr>
          <p:spPr>
            <a:xfrm>
              <a:off x="2506550" y="2203375"/>
              <a:ext cx="49725" cy="21150"/>
            </a:xfrm>
            <a:custGeom>
              <a:avLst/>
              <a:gdLst/>
              <a:ahLst/>
              <a:cxnLst/>
              <a:rect l="l" t="t" r="r" b="b"/>
              <a:pathLst>
                <a:path w="1989" h="846" extrusionOk="0">
                  <a:moveTo>
                    <a:pt x="1751" y="1"/>
                  </a:moveTo>
                  <a:lnTo>
                    <a:pt x="1691" y="60"/>
                  </a:lnTo>
                  <a:lnTo>
                    <a:pt x="1620" y="60"/>
                  </a:lnTo>
                  <a:lnTo>
                    <a:pt x="1394" y="120"/>
                  </a:lnTo>
                  <a:lnTo>
                    <a:pt x="1251" y="227"/>
                  </a:lnTo>
                  <a:lnTo>
                    <a:pt x="1096" y="263"/>
                  </a:lnTo>
                  <a:lnTo>
                    <a:pt x="1024" y="298"/>
                  </a:lnTo>
                  <a:lnTo>
                    <a:pt x="894" y="274"/>
                  </a:lnTo>
                  <a:lnTo>
                    <a:pt x="763" y="286"/>
                  </a:lnTo>
                  <a:cubicBezTo>
                    <a:pt x="643" y="346"/>
                    <a:pt x="524" y="393"/>
                    <a:pt x="393" y="453"/>
                  </a:cubicBezTo>
                  <a:lnTo>
                    <a:pt x="262" y="489"/>
                  </a:lnTo>
                  <a:lnTo>
                    <a:pt x="108" y="524"/>
                  </a:lnTo>
                  <a:cubicBezTo>
                    <a:pt x="108" y="548"/>
                    <a:pt x="96" y="572"/>
                    <a:pt x="96" y="584"/>
                  </a:cubicBezTo>
                  <a:lnTo>
                    <a:pt x="1" y="691"/>
                  </a:lnTo>
                  <a:lnTo>
                    <a:pt x="24" y="763"/>
                  </a:lnTo>
                  <a:lnTo>
                    <a:pt x="143" y="715"/>
                  </a:lnTo>
                  <a:lnTo>
                    <a:pt x="298" y="679"/>
                  </a:lnTo>
                  <a:lnTo>
                    <a:pt x="370" y="644"/>
                  </a:lnTo>
                  <a:lnTo>
                    <a:pt x="465" y="644"/>
                  </a:lnTo>
                  <a:lnTo>
                    <a:pt x="572" y="596"/>
                  </a:lnTo>
                  <a:lnTo>
                    <a:pt x="679" y="620"/>
                  </a:lnTo>
                  <a:lnTo>
                    <a:pt x="632" y="679"/>
                  </a:lnTo>
                  <a:lnTo>
                    <a:pt x="679" y="763"/>
                  </a:lnTo>
                  <a:lnTo>
                    <a:pt x="798" y="810"/>
                  </a:lnTo>
                  <a:lnTo>
                    <a:pt x="894" y="727"/>
                  </a:lnTo>
                  <a:lnTo>
                    <a:pt x="870" y="667"/>
                  </a:lnTo>
                  <a:lnTo>
                    <a:pt x="917" y="608"/>
                  </a:lnTo>
                  <a:lnTo>
                    <a:pt x="1048" y="679"/>
                  </a:lnTo>
                  <a:cubicBezTo>
                    <a:pt x="1048" y="703"/>
                    <a:pt x="1060" y="739"/>
                    <a:pt x="1060" y="774"/>
                  </a:cubicBezTo>
                  <a:lnTo>
                    <a:pt x="1263" y="846"/>
                  </a:lnTo>
                  <a:lnTo>
                    <a:pt x="1394" y="786"/>
                  </a:lnTo>
                  <a:lnTo>
                    <a:pt x="1465" y="822"/>
                  </a:lnTo>
                  <a:lnTo>
                    <a:pt x="1584" y="786"/>
                  </a:lnTo>
                  <a:lnTo>
                    <a:pt x="1691" y="774"/>
                  </a:lnTo>
                  <a:lnTo>
                    <a:pt x="1798" y="679"/>
                  </a:lnTo>
                  <a:lnTo>
                    <a:pt x="1929" y="596"/>
                  </a:lnTo>
                  <a:cubicBezTo>
                    <a:pt x="1953" y="524"/>
                    <a:pt x="1965" y="465"/>
                    <a:pt x="1989" y="405"/>
                  </a:cubicBezTo>
                  <a:lnTo>
                    <a:pt x="1882" y="322"/>
                  </a:lnTo>
                  <a:cubicBezTo>
                    <a:pt x="1906" y="274"/>
                    <a:pt x="1941" y="239"/>
                    <a:pt x="1965" y="191"/>
                  </a:cubicBezTo>
                  <a:cubicBezTo>
                    <a:pt x="1965" y="167"/>
                    <a:pt x="1953" y="143"/>
                    <a:pt x="1953" y="132"/>
                  </a:cubicBezTo>
                  <a:lnTo>
                    <a:pt x="1846" y="60"/>
                  </a:lnTo>
                  <a:lnTo>
                    <a:pt x="1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30"/>
            <p:cNvSpPr/>
            <p:nvPr/>
          </p:nvSpPr>
          <p:spPr>
            <a:xfrm>
              <a:off x="2024350" y="2968950"/>
              <a:ext cx="69975" cy="27100"/>
            </a:xfrm>
            <a:custGeom>
              <a:avLst/>
              <a:gdLst/>
              <a:ahLst/>
              <a:cxnLst/>
              <a:rect l="l" t="t" r="r" b="b"/>
              <a:pathLst>
                <a:path w="2799" h="1084" extrusionOk="0">
                  <a:moveTo>
                    <a:pt x="322" y="0"/>
                  </a:moveTo>
                  <a:lnTo>
                    <a:pt x="215" y="24"/>
                  </a:lnTo>
                  <a:lnTo>
                    <a:pt x="179" y="72"/>
                  </a:lnTo>
                  <a:lnTo>
                    <a:pt x="0" y="131"/>
                  </a:lnTo>
                  <a:lnTo>
                    <a:pt x="96" y="215"/>
                  </a:lnTo>
                  <a:lnTo>
                    <a:pt x="143" y="203"/>
                  </a:lnTo>
                  <a:lnTo>
                    <a:pt x="239" y="274"/>
                  </a:lnTo>
                  <a:lnTo>
                    <a:pt x="536" y="179"/>
                  </a:lnTo>
                  <a:lnTo>
                    <a:pt x="441" y="274"/>
                  </a:lnTo>
                  <a:lnTo>
                    <a:pt x="286" y="322"/>
                  </a:lnTo>
                  <a:cubicBezTo>
                    <a:pt x="274" y="358"/>
                    <a:pt x="250" y="393"/>
                    <a:pt x="239" y="441"/>
                  </a:cubicBezTo>
                  <a:lnTo>
                    <a:pt x="322" y="441"/>
                  </a:lnTo>
                  <a:lnTo>
                    <a:pt x="298" y="548"/>
                  </a:lnTo>
                  <a:lnTo>
                    <a:pt x="334" y="560"/>
                  </a:lnTo>
                  <a:lnTo>
                    <a:pt x="453" y="477"/>
                  </a:lnTo>
                  <a:cubicBezTo>
                    <a:pt x="477" y="500"/>
                    <a:pt x="489" y="524"/>
                    <a:pt x="500" y="548"/>
                  </a:cubicBezTo>
                  <a:lnTo>
                    <a:pt x="631" y="489"/>
                  </a:lnTo>
                  <a:lnTo>
                    <a:pt x="667" y="560"/>
                  </a:lnTo>
                  <a:lnTo>
                    <a:pt x="798" y="572"/>
                  </a:lnTo>
                  <a:cubicBezTo>
                    <a:pt x="834" y="536"/>
                    <a:pt x="858" y="512"/>
                    <a:pt x="893" y="477"/>
                  </a:cubicBezTo>
                  <a:lnTo>
                    <a:pt x="893" y="477"/>
                  </a:lnTo>
                  <a:lnTo>
                    <a:pt x="798" y="655"/>
                  </a:lnTo>
                  <a:lnTo>
                    <a:pt x="905" y="727"/>
                  </a:lnTo>
                  <a:lnTo>
                    <a:pt x="977" y="667"/>
                  </a:lnTo>
                  <a:cubicBezTo>
                    <a:pt x="977" y="643"/>
                    <a:pt x="965" y="620"/>
                    <a:pt x="965" y="596"/>
                  </a:cubicBezTo>
                  <a:lnTo>
                    <a:pt x="1096" y="512"/>
                  </a:lnTo>
                  <a:lnTo>
                    <a:pt x="1096" y="620"/>
                  </a:lnTo>
                  <a:lnTo>
                    <a:pt x="1024" y="715"/>
                  </a:lnTo>
                  <a:lnTo>
                    <a:pt x="1060" y="774"/>
                  </a:lnTo>
                  <a:lnTo>
                    <a:pt x="1120" y="739"/>
                  </a:lnTo>
                  <a:cubicBezTo>
                    <a:pt x="1143" y="762"/>
                    <a:pt x="1167" y="786"/>
                    <a:pt x="1191" y="810"/>
                  </a:cubicBezTo>
                  <a:lnTo>
                    <a:pt x="1382" y="715"/>
                  </a:lnTo>
                  <a:lnTo>
                    <a:pt x="1393" y="786"/>
                  </a:lnTo>
                  <a:lnTo>
                    <a:pt x="1477" y="762"/>
                  </a:lnTo>
                  <a:lnTo>
                    <a:pt x="1548" y="822"/>
                  </a:lnTo>
                  <a:lnTo>
                    <a:pt x="1536" y="905"/>
                  </a:lnTo>
                  <a:lnTo>
                    <a:pt x="1691" y="929"/>
                  </a:lnTo>
                  <a:lnTo>
                    <a:pt x="1763" y="846"/>
                  </a:lnTo>
                  <a:lnTo>
                    <a:pt x="1834" y="870"/>
                  </a:lnTo>
                  <a:cubicBezTo>
                    <a:pt x="1870" y="846"/>
                    <a:pt x="1894" y="834"/>
                    <a:pt x="1929" y="822"/>
                  </a:cubicBezTo>
                  <a:lnTo>
                    <a:pt x="1929" y="822"/>
                  </a:lnTo>
                  <a:lnTo>
                    <a:pt x="1822" y="1001"/>
                  </a:lnTo>
                  <a:lnTo>
                    <a:pt x="2096" y="1060"/>
                  </a:lnTo>
                  <a:lnTo>
                    <a:pt x="2179" y="1048"/>
                  </a:lnTo>
                  <a:lnTo>
                    <a:pt x="2239" y="1084"/>
                  </a:lnTo>
                  <a:lnTo>
                    <a:pt x="2644" y="1084"/>
                  </a:lnTo>
                  <a:lnTo>
                    <a:pt x="2691" y="1036"/>
                  </a:lnTo>
                  <a:lnTo>
                    <a:pt x="2798" y="1001"/>
                  </a:lnTo>
                  <a:cubicBezTo>
                    <a:pt x="2751" y="941"/>
                    <a:pt x="2703" y="893"/>
                    <a:pt x="2644" y="834"/>
                  </a:cubicBezTo>
                  <a:cubicBezTo>
                    <a:pt x="2644" y="798"/>
                    <a:pt x="2632" y="762"/>
                    <a:pt x="2620" y="727"/>
                  </a:cubicBezTo>
                  <a:lnTo>
                    <a:pt x="2560" y="691"/>
                  </a:lnTo>
                  <a:lnTo>
                    <a:pt x="2525" y="536"/>
                  </a:lnTo>
                  <a:lnTo>
                    <a:pt x="2394" y="489"/>
                  </a:lnTo>
                  <a:lnTo>
                    <a:pt x="2084" y="465"/>
                  </a:lnTo>
                  <a:lnTo>
                    <a:pt x="1965" y="262"/>
                  </a:lnTo>
                  <a:lnTo>
                    <a:pt x="1774" y="179"/>
                  </a:lnTo>
                  <a:lnTo>
                    <a:pt x="1715" y="48"/>
                  </a:lnTo>
                  <a:lnTo>
                    <a:pt x="1632" y="24"/>
                  </a:lnTo>
                  <a:lnTo>
                    <a:pt x="1501" y="60"/>
                  </a:lnTo>
                  <a:lnTo>
                    <a:pt x="1274" y="72"/>
                  </a:lnTo>
                  <a:lnTo>
                    <a:pt x="1155" y="119"/>
                  </a:lnTo>
                  <a:lnTo>
                    <a:pt x="1001" y="131"/>
                  </a:lnTo>
                  <a:lnTo>
                    <a:pt x="941" y="96"/>
                  </a:lnTo>
                  <a:lnTo>
                    <a:pt x="727" y="96"/>
                  </a:lnTo>
                  <a:lnTo>
                    <a:pt x="620" y="60"/>
                  </a:lnTo>
                  <a:lnTo>
                    <a:pt x="560" y="0"/>
                  </a:lnTo>
                  <a:lnTo>
                    <a:pt x="429" y="6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30"/>
            <p:cNvSpPr/>
            <p:nvPr/>
          </p:nvSpPr>
          <p:spPr>
            <a:xfrm>
              <a:off x="1966900" y="2920425"/>
              <a:ext cx="25625" cy="36950"/>
            </a:xfrm>
            <a:custGeom>
              <a:avLst/>
              <a:gdLst/>
              <a:ahLst/>
              <a:cxnLst/>
              <a:rect l="l" t="t" r="r" b="b"/>
              <a:pathLst>
                <a:path w="1025" h="1478" extrusionOk="0">
                  <a:moveTo>
                    <a:pt x="870" y="1"/>
                  </a:moveTo>
                  <a:lnTo>
                    <a:pt x="810" y="13"/>
                  </a:lnTo>
                  <a:lnTo>
                    <a:pt x="655" y="144"/>
                  </a:lnTo>
                  <a:lnTo>
                    <a:pt x="560" y="310"/>
                  </a:lnTo>
                  <a:cubicBezTo>
                    <a:pt x="548" y="358"/>
                    <a:pt x="536" y="405"/>
                    <a:pt x="524" y="453"/>
                  </a:cubicBezTo>
                  <a:lnTo>
                    <a:pt x="405" y="525"/>
                  </a:lnTo>
                  <a:lnTo>
                    <a:pt x="370" y="489"/>
                  </a:lnTo>
                  <a:lnTo>
                    <a:pt x="286" y="489"/>
                  </a:lnTo>
                  <a:lnTo>
                    <a:pt x="489" y="334"/>
                  </a:lnTo>
                  <a:lnTo>
                    <a:pt x="560" y="227"/>
                  </a:lnTo>
                  <a:cubicBezTo>
                    <a:pt x="548" y="203"/>
                    <a:pt x="548" y="167"/>
                    <a:pt x="536" y="144"/>
                  </a:cubicBezTo>
                  <a:lnTo>
                    <a:pt x="512" y="96"/>
                  </a:lnTo>
                  <a:lnTo>
                    <a:pt x="417" y="108"/>
                  </a:lnTo>
                  <a:lnTo>
                    <a:pt x="358" y="179"/>
                  </a:lnTo>
                  <a:lnTo>
                    <a:pt x="298" y="215"/>
                  </a:lnTo>
                  <a:cubicBezTo>
                    <a:pt x="298" y="191"/>
                    <a:pt x="298" y="155"/>
                    <a:pt x="298" y="120"/>
                  </a:cubicBezTo>
                  <a:lnTo>
                    <a:pt x="96" y="155"/>
                  </a:lnTo>
                  <a:lnTo>
                    <a:pt x="1" y="429"/>
                  </a:lnTo>
                  <a:lnTo>
                    <a:pt x="84" y="548"/>
                  </a:lnTo>
                  <a:cubicBezTo>
                    <a:pt x="72" y="572"/>
                    <a:pt x="60" y="608"/>
                    <a:pt x="48" y="644"/>
                  </a:cubicBezTo>
                  <a:lnTo>
                    <a:pt x="84" y="703"/>
                  </a:lnTo>
                  <a:lnTo>
                    <a:pt x="191" y="679"/>
                  </a:lnTo>
                  <a:lnTo>
                    <a:pt x="286" y="715"/>
                  </a:lnTo>
                  <a:lnTo>
                    <a:pt x="322" y="775"/>
                  </a:lnTo>
                  <a:lnTo>
                    <a:pt x="251" y="775"/>
                  </a:lnTo>
                  <a:lnTo>
                    <a:pt x="155" y="810"/>
                  </a:lnTo>
                  <a:lnTo>
                    <a:pt x="155" y="858"/>
                  </a:lnTo>
                  <a:lnTo>
                    <a:pt x="274" y="882"/>
                  </a:lnTo>
                  <a:lnTo>
                    <a:pt x="239" y="989"/>
                  </a:lnTo>
                  <a:lnTo>
                    <a:pt x="322" y="977"/>
                  </a:lnTo>
                  <a:lnTo>
                    <a:pt x="453" y="1013"/>
                  </a:lnTo>
                  <a:lnTo>
                    <a:pt x="310" y="1060"/>
                  </a:lnTo>
                  <a:lnTo>
                    <a:pt x="298" y="1132"/>
                  </a:lnTo>
                  <a:lnTo>
                    <a:pt x="358" y="1179"/>
                  </a:lnTo>
                  <a:lnTo>
                    <a:pt x="501" y="1144"/>
                  </a:lnTo>
                  <a:lnTo>
                    <a:pt x="501" y="1144"/>
                  </a:lnTo>
                  <a:cubicBezTo>
                    <a:pt x="501" y="1167"/>
                    <a:pt x="489" y="1191"/>
                    <a:pt x="489" y="1203"/>
                  </a:cubicBezTo>
                  <a:lnTo>
                    <a:pt x="548" y="1310"/>
                  </a:lnTo>
                  <a:lnTo>
                    <a:pt x="822" y="1477"/>
                  </a:lnTo>
                  <a:lnTo>
                    <a:pt x="989" y="1441"/>
                  </a:lnTo>
                  <a:lnTo>
                    <a:pt x="1024" y="1358"/>
                  </a:lnTo>
                  <a:lnTo>
                    <a:pt x="953" y="1322"/>
                  </a:lnTo>
                  <a:lnTo>
                    <a:pt x="870" y="1370"/>
                  </a:lnTo>
                  <a:lnTo>
                    <a:pt x="798" y="1287"/>
                  </a:lnTo>
                  <a:lnTo>
                    <a:pt x="679" y="1179"/>
                  </a:lnTo>
                  <a:cubicBezTo>
                    <a:pt x="679" y="1144"/>
                    <a:pt x="667" y="1108"/>
                    <a:pt x="655" y="1072"/>
                  </a:cubicBezTo>
                  <a:lnTo>
                    <a:pt x="584" y="1013"/>
                  </a:lnTo>
                  <a:lnTo>
                    <a:pt x="620" y="882"/>
                  </a:lnTo>
                  <a:lnTo>
                    <a:pt x="763" y="822"/>
                  </a:lnTo>
                  <a:lnTo>
                    <a:pt x="715" y="739"/>
                  </a:lnTo>
                  <a:lnTo>
                    <a:pt x="584" y="786"/>
                  </a:lnTo>
                  <a:lnTo>
                    <a:pt x="524" y="834"/>
                  </a:lnTo>
                  <a:lnTo>
                    <a:pt x="417" y="870"/>
                  </a:lnTo>
                  <a:lnTo>
                    <a:pt x="477" y="775"/>
                  </a:lnTo>
                  <a:lnTo>
                    <a:pt x="584" y="739"/>
                  </a:lnTo>
                  <a:lnTo>
                    <a:pt x="691" y="620"/>
                  </a:lnTo>
                  <a:cubicBezTo>
                    <a:pt x="667" y="572"/>
                    <a:pt x="655" y="536"/>
                    <a:pt x="643" y="489"/>
                  </a:cubicBezTo>
                  <a:lnTo>
                    <a:pt x="715" y="370"/>
                  </a:lnTo>
                  <a:lnTo>
                    <a:pt x="715" y="227"/>
                  </a:lnTo>
                  <a:cubicBezTo>
                    <a:pt x="763" y="155"/>
                    <a:pt x="810" y="72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30"/>
            <p:cNvSpPr/>
            <p:nvPr/>
          </p:nvSpPr>
          <p:spPr>
            <a:xfrm>
              <a:off x="2005600" y="2920125"/>
              <a:ext cx="9550" cy="7775"/>
            </a:xfrm>
            <a:custGeom>
              <a:avLst/>
              <a:gdLst/>
              <a:ahLst/>
              <a:cxnLst/>
              <a:rect l="l" t="t" r="r" b="b"/>
              <a:pathLst>
                <a:path w="382" h="311" extrusionOk="0">
                  <a:moveTo>
                    <a:pt x="84" y="1"/>
                  </a:moveTo>
                  <a:lnTo>
                    <a:pt x="24" y="13"/>
                  </a:lnTo>
                  <a:cubicBezTo>
                    <a:pt x="12" y="25"/>
                    <a:pt x="0" y="36"/>
                    <a:pt x="0" y="48"/>
                  </a:cubicBezTo>
                  <a:cubicBezTo>
                    <a:pt x="12" y="84"/>
                    <a:pt x="36" y="108"/>
                    <a:pt x="48" y="144"/>
                  </a:cubicBezTo>
                  <a:lnTo>
                    <a:pt x="167" y="191"/>
                  </a:lnTo>
                  <a:lnTo>
                    <a:pt x="238" y="298"/>
                  </a:lnTo>
                  <a:lnTo>
                    <a:pt x="381" y="310"/>
                  </a:lnTo>
                  <a:cubicBezTo>
                    <a:pt x="369" y="275"/>
                    <a:pt x="358" y="227"/>
                    <a:pt x="346" y="191"/>
                  </a:cubicBezTo>
                  <a:lnTo>
                    <a:pt x="179" y="84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30"/>
            <p:cNvSpPr/>
            <p:nvPr/>
          </p:nvSpPr>
          <p:spPr>
            <a:xfrm>
              <a:off x="2890225" y="2405775"/>
              <a:ext cx="11050" cy="5975"/>
            </a:xfrm>
            <a:custGeom>
              <a:avLst/>
              <a:gdLst/>
              <a:ahLst/>
              <a:cxnLst/>
              <a:rect l="l" t="t" r="r" b="b"/>
              <a:pathLst>
                <a:path w="442" h="239" extrusionOk="0">
                  <a:moveTo>
                    <a:pt x="155" y="1"/>
                  </a:moveTo>
                  <a:lnTo>
                    <a:pt x="48" y="60"/>
                  </a:lnTo>
                  <a:lnTo>
                    <a:pt x="1" y="144"/>
                  </a:lnTo>
                  <a:lnTo>
                    <a:pt x="60" y="179"/>
                  </a:lnTo>
                  <a:cubicBezTo>
                    <a:pt x="60" y="191"/>
                    <a:pt x="72" y="215"/>
                    <a:pt x="72" y="239"/>
                  </a:cubicBezTo>
                  <a:lnTo>
                    <a:pt x="120" y="239"/>
                  </a:lnTo>
                  <a:cubicBezTo>
                    <a:pt x="120" y="227"/>
                    <a:pt x="132" y="215"/>
                    <a:pt x="144" y="191"/>
                  </a:cubicBezTo>
                  <a:lnTo>
                    <a:pt x="215" y="156"/>
                  </a:lnTo>
                  <a:lnTo>
                    <a:pt x="275" y="167"/>
                  </a:lnTo>
                  <a:lnTo>
                    <a:pt x="382" y="132"/>
                  </a:lnTo>
                  <a:lnTo>
                    <a:pt x="441" y="60"/>
                  </a:lnTo>
                  <a:lnTo>
                    <a:pt x="370" y="37"/>
                  </a:lnTo>
                  <a:lnTo>
                    <a:pt x="286" y="48"/>
                  </a:lnTo>
                  <a:cubicBezTo>
                    <a:pt x="275" y="37"/>
                    <a:pt x="263" y="13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30"/>
            <p:cNvSpPr/>
            <p:nvPr/>
          </p:nvSpPr>
          <p:spPr>
            <a:xfrm>
              <a:off x="2218725" y="2367675"/>
              <a:ext cx="155100" cy="106900"/>
            </a:xfrm>
            <a:custGeom>
              <a:avLst/>
              <a:gdLst/>
              <a:ahLst/>
              <a:cxnLst/>
              <a:rect l="l" t="t" r="r" b="b"/>
              <a:pathLst>
                <a:path w="6204" h="4276" extrusionOk="0">
                  <a:moveTo>
                    <a:pt x="4072" y="1"/>
                  </a:moveTo>
                  <a:lnTo>
                    <a:pt x="3691" y="37"/>
                  </a:lnTo>
                  <a:lnTo>
                    <a:pt x="3417" y="203"/>
                  </a:lnTo>
                  <a:lnTo>
                    <a:pt x="2989" y="322"/>
                  </a:lnTo>
                  <a:lnTo>
                    <a:pt x="2882" y="322"/>
                  </a:lnTo>
                  <a:lnTo>
                    <a:pt x="2489" y="465"/>
                  </a:lnTo>
                  <a:lnTo>
                    <a:pt x="2381" y="477"/>
                  </a:lnTo>
                  <a:lnTo>
                    <a:pt x="2203" y="572"/>
                  </a:lnTo>
                  <a:lnTo>
                    <a:pt x="2167" y="644"/>
                  </a:lnTo>
                  <a:lnTo>
                    <a:pt x="2239" y="668"/>
                  </a:lnTo>
                  <a:cubicBezTo>
                    <a:pt x="2227" y="703"/>
                    <a:pt x="2215" y="727"/>
                    <a:pt x="2203" y="763"/>
                  </a:cubicBezTo>
                  <a:cubicBezTo>
                    <a:pt x="2215" y="799"/>
                    <a:pt x="2227" y="834"/>
                    <a:pt x="2239" y="870"/>
                  </a:cubicBezTo>
                  <a:lnTo>
                    <a:pt x="2250" y="1037"/>
                  </a:lnTo>
                  <a:cubicBezTo>
                    <a:pt x="2286" y="1049"/>
                    <a:pt x="2322" y="1060"/>
                    <a:pt x="2370" y="1084"/>
                  </a:cubicBezTo>
                  <a:cubicBezTo>
                    <a:pt x="2346" y="1108"/>
                    <a:pt x="2322" y="1132"/>
                    <a:pt x="2298" y="1168"/>
                  </a:cubicBezTo>
                  <a:lnTo>
                    <a:pt x="2155" y="1215"/>
                  </a:lnTo>
                  <a:lnTo>
                    <a:pt x="2012" y="1358"/>
                  </a:lnTo>
                  <a:lnTo>
                    <a:pt x="1989" y="1453"/>
                  </a:lnTo>
                  <a:lnTo>
                    <a:pt x="1739" y="1584"/>
                  </a:lnTo>
                  <a:lnTo>
                    <a:pt x="1655" y="1739"/>
                  </a:lnTo>
                  <a:lnTo>
                    <a:pt x="1405" y="1953"/>
                  </a:lnTo>
                  <a:lnTo>
                    <a:pt x="1286" y="2025"/>
                  </a:lnTo>
                  <a:lnTo>
                    <a:pt x="1298" y="2084"/>
                  </a:lnTo>
                  <a:lnTo>
                    <a:pt x="1405" y="2168"/>
                  </a:lnTo>
                  <a:cubicBezTo>
                    <a:pt x="1417" y="2203"/>
                    <a:pt x="1429" y="2239"/>
                    <a:pt x="1429" y="2275"/>
                  </a:cubicBezTo>
                  <a:lnTo>
                    <a:pt x="1072" y="2358"/>
                  </a:lnTo>
                  <a:lnTo>
                    <a:pt x="1012" y="2323"/>
                  </a:lnTo>
                  <a:lnTo>
                    <a:pt x="1012" y="2323"/>
                  </a:lnTo>
                  <a:cubicBezTo>
                    <a:pt x="1024" y="2370"/>
                    <a:pt x="1036" y="2418"/>
                    <a:pt x="1036" y="2465"/>
                  </a:cubicBezTo>
                  <a:lnTo>
                    <a:pt x="965" y="2596"/>
                  </a:lnTo>
                  <a:lnTo>
                    <a:pt x="893" y="2644"/>
                  </a:lnTo>
                  <a:lnTo>
                    <a:pt x="893" y="2680"/>
                  </a:lnTo>
                  <a:lnTo>
                    <a:pt x="655" y="2799"/>
                  </a:lnTo>
                  <a:lnTo>
                    <a:pt x="631" y="2930"/>
                  </a:lnTo>
                  <a:lnTo>
                    <a:pt x="524" y="2977"/>
                  </a:lnTo>
                  <a:cubicBezTo>
                    <a:pt x="500" y="3001"/>
                    <a:pt x="476" y="3037"/>
                    <a:pt x="441" y="3073"/>
                  </a:cubicBezTo>
                  <a:lnTo>
                    <a:pt x="369" y="3096"/>
                  </a:lnTo>
                  <a:lnTo>
                    <a:pt x="369" y="3168"/>
                  </a:lnTo>
                  <a:lnTo>
                    <a:pt x="226" y="3275"/>
                  </a:lnTo>
                  <a:lnTo>
                    <a:pt x="107" y="3370"/>
                  </a:lnTo>
                  <a:lnTo>
                    <a:pt x="0" y="3382"/>
                  </a:lnTo>
                  <a:cubicBezTo>
                    <a:pt x="12" y="3406"/>
                    <a:pt x="24" y="3430"/>
                    <a:pt x="36" y="3442"/>
                  </a:cubicBezTo>
                  <a:lnTo>
                    <a:pt x="262" y="3418"/>
                  </a:lnTo>
                  <a:lnTo>
                    <a:pt x="488" y="3358"/>
                  </a:lnTo>
                  <a:lnTo>
                    <a:pt x="512" y="3418"/>
                  </a:lnTo>
                  <a:lnTo>
                    <a:pt x="345" y="3442"/>
                  </a:lnTo>
                  <a:lnTo>
                    <a:pt x="524" y="3608"/>
                  </a:lnTo>
                  <a:lnTo>
                    <a:pt x="619" y="3632"/>
                  </a:lnTo>
                  <a:cubicBezTo>
                    <a:pt x="619" y="3668"/>
                    <a:pt x="619" y="3692"/>
                    <a:pt x="631" y="3727"/>
                  </a:cubicBezTo>
                  <a:cubicBezTo>
                    <a:pt x="643" y="3763"/>
                    <a:pt x="631" y="3811"/>
                    <a:pt x="619" y="3847"/>
                  </a:cubicBezTo>
                  <a:lnTo>
                    <a:pt x="703" y="3930"/>
                  </a:lnTo>
                  <a:cubicBezTo>
                    <a:pt x="691" y="3977"/>
                    <a:pt x="667" y="4025"/>
                    <a:pt x="643" y="4085"/>
                  </a:cubicBezTo>
                  <a:lnTo>
                    <a:pt x="691" y="4228"/>
                  </a:lnTo>
                  <a:lnTo>
                    <a:pt x="691" y="4275"/>
                  </a:lnTo>
                  <a:lnTo>
                    <a:pt x="786" y="4239"/>
                  </a:lnTo>
                  <a:lnTo>
                    <a:pt x="857" y="4239"/>
                  </a:lnTo>
                  <a:lnTo>
                    <a:pt x="941" y="4156"/>
                  </a:lnTo>
                  <a:lnTo>
                    <a:pt x="1060" y="4085"/>
                  </a:lnTo>
                  <a:lnTo>
                    <a:pt x="1179" y="4061"/>
                  </a:lnTo>
                  <a:lnTo>
                    <a:pt x="1334" y="3989"/>
                  </a:lnTo>
                  <a:cubicBezTo>
                    <a:pt x="1381" y="3930"/>
                    <a:pt x="1429" y="3882"/>
                    <a:pt x="1477" y="3823"/>
                  </a:cubicBezTo>
                  <a:lnTo>
                    <a:pt x="1548" y="3775"/>
                  </a:lnTo>
                  <a:lnTo>
                    <a:pt x="1536" y="3751"/>
                  </a:lnTo>
                  <a:lnTo>
                    <a:pt x="1619" y="3656"/>
                  </a:lnTo>
                  <a:lnTo>
                    <a:pt x="1703" y="3680"/>
                  </a:lnTo>
                  <a:lnTo>
                    <a:pt x="1750" y="3775"/>
                  </a:lnTo>
                  <a:lnTo>
                    <a:pt x="1667" y="3847"/>
                  </a:lnTo>
                  <a:lnTo>
                    <a:pt x="1762" y="3894"/>
                  </a:lnTo>
                  <a:lnTo>
                    <a:pt x="1869" y="3858"/>
                  </a:lnTo>
                  <a:lnTo>
                    <a:pt x="2012" y="3763"/>
                  </a:lnTo>
                  <a:lnTo>
                    <a:pt x="2203" y="3704"/>
                  </a:lnTo>
                  <a:lnTo>
                    <a:pt x="2298" y="3596"/>
                  </a:lnTo>
                  <a:lnTo>
                    <a:pt x="2441" y="3430"/>
                  </a:lnTo>
                  <a:lnTo>
                    <a:pt x="2405" y="3382"/>
                  </a:lnTo>
                  <a:lnTo>
                    <a:pt x="2524" y="3239"/>
                  </a:lnTo>
                  <a:lnTo>
                    <a:pt x="2536" y="3168"/>
                  </a:lnTo>
                  <a:cubicBezTo>
                    <a:pt x="2572" y="3120"/>
                    <a:pt x="2620" y="3061"/>
                    <a:pt x="2655" y="3013"/>
                  </a:cubicBezTo>
                  <a:lnTo>
                    <a:pt x="2798" y="2942"/>
                  </a:lnTo>
                  <a:cubicBezTo>
                    <a:pt x="2798" y="2906"/>
                    <a:pt x="2798" y="2882"/>
                    <a:pt x="2786" y="2858"/>
                  </a:cubicBezTo>
                  <a:cubicBezTo>
                    <a:pt x="2786" y="2823"/>
                    <a:pt x="2822" y="2775"/>
                    <a:pt x="2834" y="2739"/>
                  </a:cubicBezTo>
                  <a:lnTo>
                    <a:pt x="2977" y="2799"/>
                  </a:lnTo>
                  <a:lnTo>
                    <a:pt x="3155" y="2763"/>
                  </a:lnTo>
                  <a:lnTo>
                    <a:pt x="3274" y="2632"/>
                  </a:lnTo>
                  <a:lnTo>
                    <a:pt x="3441" y="2561"/>
                  </a:lnTo>
                  <a:cubicBezTo>
                    <a:pt x="3441" y="2525"/>
                    <a:pt x="3441" y="2477"/>
                    <a:pt x="3453" y="2442"/>
                  </a:cubicBezTo>
                  <a:lnTo>
                    <a:pt x="3524" y="2418"/>
                  </a:lnTo>
                  <a:cubicBezTo>
                    <a:pt x="3560" y="2382"/>
                    <a:pt x="3584" y="2334"/>
                    <a:pt x="3620" y="2299"/>
                  </a:cubicBezTo>
                  <a:cubicBezTo>
                    <a:pt x="3644" y="2263"/>
                    <a:pt x="3632" y="2227"/>
                    <a:pt x="3644" y="2180"/>
                  </a:cubicBezTo>
                  <a:lnTo>
                    <a:pt x="3858" y="2096"/>
                  </a:lnTo>
                  <a:lnTo>
                    <a:pt x="3929" y="2049"/>
                  </a:lnTo>
                  <a:lnTo>
                    <a:pt x="4001" y="2072"/>
                  </a:lnTo>
                  <a:lnTo>
                    <a:pt x="4084" y="2001"/>
                  </a:lnTo>
                  <a:lnTo>
                    <a:pt x="4298" y="1930"/>
                  </a:lnTo>
                  <a:lnTo>
                    <a:pt x="4429" y="1834"/>
                  </a:lnTo>
                  <a:lnTo>
                    <a:pt x="4536" y="1799"/>
                  </a:lnTo>
                  <a:lnTo>
                    <a:pt x="4787" y="1644"/>
                  </a:lnTo>
                  <a:lnTo>
                    <a:pt x="5013" y="1561"/>
                  </a:lnTo>
                  <a:lnTo>
                    <a:pt x="5346" y="1370"/>
                  </a:lnTo>
                  <a:lnTo>
                    <a:pt x="5537" y="1322"/>
                  </a:lnTo>
                  <a:lnTo>
                    <a:pt x="5810" y="1227"/>
                  </a:lnTo>
                  <a:lnTo>
                    <a:pt x="5894" y="1156"/>
                  </a:lnTo>
                  <a:lnTo>
                    <a:pt x="6120" y="1049"/>
                  </a:lnTo>
                  <a:lnTo>
                    <a:pt x="6203" y="929"/>
                  </a:lnTo>
                  <a:lnTo>
                    <a:pt x="6156" y="870"/>
                  </a:lnTo>
                  <a:cubicBezTo>
                    <a:pt x="6156" y="834"/>
                    <a:pt x="6144" y="810"/>
                    <a:pt x="6132" y="787"/>
                  </a:cubicBezTo>
                  <a:lnTo>
                    <a:pt x="6049" y="751"/>
                  </a:lnTo>
                  <a:lnTo>
                    <a:pt x="6084" y="703"/>
                  </a:lnTo>
                  <a:cubicBezTo>
                    <a:pt x="6072" y="668"/>
                    <a:pt x="6072" y="620"/>
                    <a:pt x="6060" y="584"/>
                  </a:cubicBezTo>
                  <a:lnTo>
                    <a:pt x="5930" y="489"/>
                  </a:lnTo>
                  <a:cubicBezTo>
                    <a:pt x="5941" y="453"/>
                    <a:pt x="5953" y="429"/>
                    <a:pt x="5965" y="394"/>
                  </a:cubicBezTo>
                  <a:lnTo>
                    <a:pt x="5870" y="215"/>
                  </a:lnTo>
                  <a:lnTo>
                    <a:pt x="5572" y="132"/>
                  </a:lnTo>
                  <a:lnTo>
                    <a:pt x="5513" y="60"/>
                  </a:lnTo>
                  <a:lnTo>
                    <a:pt x="5441" y="60"/>
                  </a:lnTo>
                  <a:lnTo>
                    <a:pt x="5275" y="144"/>
                  </a:lnTo>
                  <a:lnTo>
                    <a:pt x="5096" y="191"/>
                  </a:lnTo>
                  <a:lnTo>
                    <a:pt x="5013" y="263"/>
                  </a:lnTo>
                  <a:lnTo>
                    <a:pt x="5048" y="358"/>
                  </a:lnTo>
                  <a:lnTo>
                    <a:pt x="4822" y="525"/>
                  </a:lnTo>
                  <a:cubicBezTo>
                    <a:pt x="4810" y="513"/>
                    <a:pt x="4810" y="501"/>
                    <a:pt x="4798" y="489"/>
                  </a:cubicBezTo>
                  <a:lnTo>
                    <a:pt x="4953" y="322"/>
                  </a:lnTo>
                  <a:cubicBezTo>
                    <a:pt x="4953" y="287"/>
                    <a:pt x="4965" y="251"/>
                    <a:pt x="4965" y="215"/>
                  </a:cubicBezTo>
                  <a:lnTo>
                    <a:pt x="4810" y="203"/>
                  </a:lnTo>
                  <a:lnTo>
                    <a:pt x="4715" y="275"/>
                  </a:lnTo>
                  <a:lnTo>
                    <a:pt x="4608" y="310"/>
                  </a:lnTo>
                  <a:lnTo>
                    <a:pt x="4679" y="227"/>
                  </a:lnTo>
                  <a:cubicBezTo>
                    <a:pt x="4667" y="215"/>
                    <a:pt x="4656" y="191"/>
                    <a:pt x="4644" y="179"/>
                  </a:cubicBezTo>
                  <a:lnTo>
                    <a:pt x="4275" y="167"/>
                  </a:lnTo>
                  <a:cubicBezTo>
                    <a:pt x="4239" y="144"/>
                    <a:pt x="4191" y="132"/>
                    <a:pt x="4155" y="108"/>
                  </a:cubicBezTo>
                  <a:lnTo>
                    <a:pt x="4060" y="96"/>
                  </a:lnTo>
                  <a:cubicBezTo>
                    <a:pt x="4060" y="60"/>
                    <a:pt x="4072" y="25"/>
                    <a:pt x="4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30"/>
            <p:cNvSpPr/>
            <p:nvPr/>
          </p:nvSpPr>
          <p:spPr>
            <a:xfrm>
              <a:off x="2333325" y="2248625"/>
              <a:ext cx="119675" cy="67600"/>
            </a:xfrm>
            <a:custGeom>
              <a:avLst/>
              <a:gdLst/>
              <a:ahLst/>
              <a:cxnLst/>
              <a:rect l="l" t="t" r="r" b="b"/>
              <a:pathLst>
                <a:path w="4787" h="2704" extrusionOk="0">
                  <a:moveTo>
                    <a:pt x="4536" y="0"/>
                  </a:moveTo>
                  <a:lnTo>
                    <a:pt x="4453" y="48"/>
                  </a:lnTo>
                  <a:lnTo>
                    <a:pt x="4310" y="131"/>
                  </a:lnTo>
                  <a:cubicBezTo>
                    <a:pt x="4310" y="167"/>
                    <a:pt x="4322" y="203"/>
                    <a:pt x="4322" y="238"/>
                  </a:cubicBezTo>
                  <a:lnTo>
                    <a:pt x="4322" y="298"/>
                  </a:lnTo>
                  <a:lnTo>
                    <a:pt x="4370" y="346"/>
                  </a:lnTo>
                  <a:lnTo>
                    <a:pt x="4251" y="381"/>
                  </a:lnTo>
                  <a:cubicBezTo>
                    <a:pt x="4239" y="358"/>
                    <a:pt x="4215" y="346"/>
                    <a:pt x="4191" y="322"/>
                  </a:cubicBezTo>
                  <a:lnTo>
                    <a:pt x="4155" y="334"/>
                  </a:lnTo>
                  <a:lnTo>
                    <a:pt x="4155" y="381"/>
                  </a:lnTo>
                  <a:lnTo>
                    <a:pt x="4120" y="429"/>
                  </a:lnTo>
                  <a:lnTo>
                    <a:pt x="4036" y="393"/>
                  </a:lnTo>
                  <a:lnTo>
                    <a:pt x="3977" y="286"/>
                  </a:lnTo>
                  <a:lnTo>
                    <a:pt x="3834" y="238"/>
                  </a:lnTo>
                  <a:lnTo>
                    <a:pt x="3762" y="262"/>
                  </a:lnTo>
                  <a:lnTo>
                    <a:pt x="3703" y="334"/>
                  </a:lnTo>
                  <a:lnTo>
                    <a:pt x="3560" y="369"/>
                  </a:lnTo>
                  <a:lnTo>
                    <a:pt x="3405" y="369"/>
                  </a:lnTo>
                  <a:lnTo>
                    <a:pt x="3322" y="393"/>
                  </a:lnTo>
                  <a:lnTo>
                    <a:pt x="3024" y="453"/>
                  </a:lnTo>
                  <a:lnTo>
                    <a:pt x="2893" y="536"/>
                  </a:lnTo>
                  <a:cubicBezTo>
                    <a:pt x="2893" y="572"/>
                    <a:pt x="2881" y="596"/>
                    <a:pt x="2870" y="631"/>
                  </a:cubicBezTo>
                  <a:lnTo>
                    <a:pt x="2822" y="691"/>
                  </a:lnTo>
                  <a:lnTo>
                    <a:pt x="2762" y="691"/>
                  </a:lnTo>
                  <a:lnTo>
                    <a:pt x="2691" y="715"/>
                  </a:lnTo>
                  <a:lnTo>
                    <a:pt x="2417" y="941"/>
                  </a:lnTo>
                  <a:lnTo>
                    <a:pt x="2334" y="1024"/>
                  </a:lnTo>
                  <a:lnTo>
                    <a:pt x="2227" y="1060"/>
                  </a:lnTo>
                  <a:lnTo>
                    <a:pt x="2072" y="1167"/>
                  </a:lnTo>
                  <a:lnTo>
                    <a:pt x="1965" y="1215"/>
                  </a:lnTo>
                  <a:lnTo>
                    <a:pt x="1881" y="1298"/>
                  </a:lnTo>
                  <a:lnTo>
                    <a:pt x="1881" y="1358"/>
                  </a:lnTo>
                  <a:lnTo>
                    <a:pt x="1655" y="1417"/>
                  </a:lnTo>
                  <a:lnTo>
                    <a:pt x="1607" y="1453"/>
                  </a:lnTo>
                  <a:lnTo>
                    <a:pt x="1476" y="1477"/>
                  </a:lnTo>
                  <a:lnTo>
                    <a:pt x="1417" y="1536"/>
                  </a:lnTo>
                  <a:lnTo>
                    <a:pt x="1322" y="1560"/>
                  </a:lnTo>
                  <a:lnTo>
                    <a:pt x="1131" y="1727"/>
                  </a:lnTo>
                  <a:cubicBezTo>
                    <a:pt x="1095" y="1751"/>
                    <a:pt x="1048" y="1786"/>
                    <a:pt x="1012" y="1810"/>
                  </a:cubicBezTo>
                  <a:lnTo>
                    <a:pt x="845" y="1822"/>
                  </a:lnTo>
                  <a:lnTo>
                    <a:pt x="738" y="1893"/>
                  </a:lnTo>
                  <a:lnTo>
                    <a:pt x="441" y="2012"/>
                  </a:lnTo>
                  <a:cubicBezTo>
                    <a:pt x="405" y="2060"/>
                    <a:pt x="381" y="2120"/>
                    <a:pt x="345" y="2155"/>
                  </a:cubicBezTo>
                  <a:lnTo>
                    <a:pt x="238" y="2191"/>
                  </a:lnTo>
                  <a:lnTo>
                    <a:pt x="72" y="2274"/>
                  </a:lnTo>
                  <a:lnTo>
                    <a:pt x="24" y="2370"/>
                  </a:lnTo>
                  <a:lnTo>
                    <a:pt x="155" y="2334"/>
                  </a:lnTo>
                  <a:lnTo>
                    <a:pt x="214" y="2358"/>
                  </a:lnTo>
                  <a:lnTo>
                    <a:pt x="119" y="2393"/>
                  </a:lnTo>
                  <a:cubicBezTo>
                    <a:pt x="119" y="2417"/>
                    <a:pt x="107" y="2429"/>
                    <a:pt x="95" y="2441"/>
                  </a:cubicBezTo>
                  <a:lnTo>
                    <a:pt x="191" y="2465"/>
                  </a:lnTo>
                  <a:lnTo>
                    <a:pt x="167" y="2524"/>
                  </a:lnTo>
                  <a:lnTo>
                    <a:pt x="0" y="2620"/>
                  </a:lnTo>
                  <a:cubicBezTo>
                    <a:pt x="0" y="2632"/>
                    <a:pt x="0" y="2644"/>
                    <a:pt x="12" y="2655"/>
                  </a:cubicBezTo>
                  <a:lnTo>
                    <a:pt x="155" y="2632"/>
                  </a:lnTo>
                  <a:lnTo>
                    <a:pt x="286" y="2584"/>
                  </a:lnTo>
                  <a:cubicBezTo>
                    <a:pt x="298" y="2560"/>
                    <a:pt x="310" y="2536"/>
                    <a:pt x="322" y="2501"/>
                  </a:cubicBezTo>
                  <a:lnTo>
                    <a:pt x="405" y="2453"/>
                  </a:lnTo>
                  <a:lnTo>
                    <a:pt x="536" y="2453"/>
                  </a:lnTo>
                  <a:lnTo>
                    <a:pt x="667" y="2524"/>
                  </a:lnTo>
                  <a:cubicBezTo>
                    <a:pt x="679" y="2548"/>
                    <a:pt x="691" y="2584"/>
                    <a:pt x="703" y="2608"/>
                  </a:cubicBezTo>
                  <a:lnTo>
                    <a:pt x="834" y="2608"/>
                  </a:lnTo>
                  <a:lnTo>
                    <a:pt x="869" y="2560"/>
                  </a:lnTo>
                  <a:lnTo>
                    <a:pt x="857" y="2477"/>
                  </a:lnTo>
                  <a:lnTo>
                    <a:pt x="893" y="2465"/>
                  </a:lnTo>
                  <a:cubicBezTo>
                    <a:pt x="905" y="2417"/>
                    <a:pt x="905" y="2382"/>
                    <a:pt x="917" y="2346"/>
                  </a:cubicBezTo>
                  <a:lnTo>
                    <a:pt x="988" y="2310"/>
                  </a:lnTo>
                  <a:lnTo>
                    <a:pt x="1119" y="2227"/>
                  </a:lnTo>
                  <a:lnTo>
                    <a:pt x="1203" y="2227"/>
                  </a:lnTo>
                  <a:cubicBezTo>
                    <a:pt x="1203" y="2251"/>
                    <a:pt x="1203" y="2274"/>
                    <a:pt x="1215" y="2298"/>
                  </a:cubicBezTo>
                  <a:lnTo>
                    <a:pt x="1107" y="2370"/>
                  </a:lnTo>
                  <a:cubicBezTo>
                    <a:pt x="1084" y="2405"/>
                    <a:pt x="1072" y="2453"/>
                    <a:pt x="1048" y="2489"/>
                  </a:cubicBezTo>
                  <a:lnTo>
                    <a:pt x="1119" y="2524"/>
                  </a:lnTo>
                  <a:lnTo>
                    <a:pt x="1048" y="2596"/>
                  </a:lnTo>
                  <a:cubicBezTo>
                    <a:pt x="1048" y="2620"/>
                    <a:pt x="1036" y="2644"/>
                    <a:pt x="1024" y="2679"/>
                  </a:cubicBezTo>
                  <a:lnTo>
                    <a:pt x="1095" y="2703"/>
                  </a:lnTo>
                  <a:lnTo>
                    <a:pt x="1155" y="2644"/>
                  </a:lnTo>
                  <a:lnTo>
                    <a:pt x="1238" y="2632"/>
                  </a:lnTo>
                  <a:lnTo>
                    <a:pt x="1262" y="2679"/>
                  </a:lnTo>
                  <a:lnTo>
                    <a:pt x="1310" y="2679"/>
                  </a:lnTo>
                  <a:lnTo>
                    <a:pt x="1500" y="2536"/>
                  </a:lnTo>
                  <a:lnTo>
                    <a:pt x="1560" y="2453"/>
                  </a:lnTo>
                  <a:lnTo>
                    <a:pt x="1643" y="2429"/>
                  </a:lnTo>
                  <a:cubicBezTo>
                    <a:pt x="1667" y="2405"/>
                    <a:pt x="1691" y="2370"/>
                    <a:pt x="1703" y="2346"/>
                  </a:cubicBezTo>
                  <a:lnTo>
                    <a:pt x="1667" y="2263"/>
                  </a:lnTo>
                  <a:lnTo>
                    <a:pt x="1750" y="2239"/>
                  </a:lnTo>
                  <a:lnTo>
                    <a:pt x="1810" y="2143"/>
                  </a:lnTo>
                  <a:cubicBezTo>
                    <a:pt x="1810" y="2108"/>
                    <a:pt x="1798" y="2084"/>
                    <a:pt x="1798" y="2048"/>
                  </a:cubicBezTo>
                  <a:cubicBezTo>
                    <a:pt x="1810" y="2036"/>
                    <a:pt x="1834" y="2024"/>
                    <a:pt x="1846" y="2001"/>
                  </a:cubicBezTo>
                  <a:lnTo>
                    <a:pt x="1905" y="2012"/>
                  </a:lnTo>
                  <a:lnTo>
                    <a:pt x="1881" y="2096"/>
                  </a:lnTo>
                  <a:lnTo>
                    <a:pt x="1929" y="2132"/>
                  </a:lnTo>
                  <a:cubicBezTo>
                    <a:pt x="1929" y="2167"/>
                    <a:pt x="1929" y="2203"/>
                    <a:pt x="1917" y="2239"/>
                  </a:cubicBezTo>
                  <a:lnTo>
                    <a:pt x="1988" y="2298"/>
                  </a:lnTo>
                  <a:lnTo>
                    <a:pt x="2048" y="2286"/>
                  </a:lnTo>
                  <a:lnTo>
                    <a:pt x="2143" y="2167"/>
                  </a:lnTo>
                  <a:lnTo>
                    <a:pt x="2119" y="2084"/>
                  </a:lnTo>
                  <a:lnTo>
                    <a:pt x="2143" y="2036"/>
                  </a:lnTo>
                  <a:lnTo>
                    <a:pt x="2238" y="1989"/>
                  </a:lnTo>
                  <a:lnTo>
                    <a:pt x="2346" y="1846"/>
                  </a:lnTo>
                  <a:lnTo>
                    <a:pt x="2346" y="1751"/>
                  </a:lnTo>
                  <a:cubicBezTo>
                    <a:pt x="2346" y="1727"/>
                    <a:pt x="2322" y="1703"/>
                    <a:pt x="2298" y="1679"/>
                  </a:cubicBezTo>
                  <a:cubicBezTo>
                    <a:pt x="2310" y="1655"/>
                    <a:pt x="2322" y="1631"/>
                    <a:pt x="2334" y="1596"/>
                  </a:cubicBezTo>
                  <a:lnTo>
                    <a:pt x="2441" y="1655"/>
                  </a:lnTo>
                  <a:lnTo>
                    <a:pt x="2643" y="1512"/>
                  </a:lnTo>
                  <a:cubicBezTo>
                    <a:pt x="2655" y="1465"/>
                    <a:pt x="2667" y="1429"/>
                    <a:pt x="2679" y="1381"/>
                  </a:cubicBezTo>
                  <a:lnTo>
                    <a:pt x="2667" y="1310"/>
                  </a:lnTo>
                  <a:lnTo>
                    <a:pt x="2798" y="1262"/>
                  </a:lnTo>
                  <a:lnTo>
                    <a:pt x="2858" y="1215"/>
                  </a:lnTo>
                  <a:lnTo>
                    <a:pt x="2953" y="1239"/>
                  </a:lnTo>
                  <a:lnTo>
                    <a:pt x="3048" y="1143"/>
                  </a:lnTo>
                  <a:lnTo>
                    <a:pt x="3108" y="1155"/>
                  </a:lnTo>
                  <a:cubicBezTo>
                    <a:pt x="3108" y="1203"/>
                    <a:pt x="3096" y="1250"/>
                    <a:pt x="3096" y="1298"/>
                  </a:cubicBezTo>
                  <a:lnTo>
                    <a:pt x="2953" y="1453"/>
                  </a:lnTo>
                  <a:lnTo>
                    <a:pt x="2953" y="1548"/>
                  </a:lnTo>
                  <a:lnTo>
                    <a:pt x="2893" y="1620"/>
                  </a:lnTo>
                  <a:lnTo>
                    <a:pt x="2893" y="1655"/>
                  </a:lnTo>
                  <a:lnTo>
                    <a:pt x="2798" y="1715"/>
                  </a:lnTo>
                  <a:lnTo>
                    <a:pt x="2667" y="1917"/>
                  </a:lnTo>
                  <a:cubicBezTo>
                    <a:pt x="2679" y="1929"/>
                    <a:pt x="2679" y="1953"/>
                    <a:pt x="2691" y="1965"/>
                  </a:cubicBezTo>
                  <a:lnTo>
                    <a:pt x="2762" y="2012"/>
                  </a:lnTo>
                  <a:lnTo>
                    <a:pt x="2762" y="2084"/>
                  </a:lnTo>
                  <a:lnTo>
                    <a:pt x="2870" y="2072"/>
                  </a:lnTo>
                  <a:lnTo>
                    <a:pt x="3000" y="2072"/>
                  </a:lnTo>
                  <a:lnTo>
                    <a:pt x="3060" y="2012"/>
                  </a:lnTo>
                  <a:lnTo>
                    <a:pt x="3179" y="1929"/>
                  </a:lnTo>
                  <a:cubicBezTo>
                    <a:pt x="3179" y="1905"/>
                    <a:pt x="3179" y="1882"/>
                    <a:pt x="3191" y="1858"/>
                  </a:cubicBezTo>
                  <a:lnTo>
                    <a:pt x="3155" y="1786"/>
                  </a:lnTo>
                  <a:lnTo>
                    <a:pt x="3239" y="1715"/>
                  </a:lnTo>
                  <a:lnTo>
                    <a:pt x="3286" y="1631"/>
                  </a:lnTo>
                  <a:lnTo>
                    <a:pt x="3381" y="1608"/>
                  </a:lnTo>
                  <a:lnTo>
                    <a:pt x="3441" y="1560"/>
                  </a:lnTo>
                  <a:lnTo>
                    <a:pt x="3512" y="1584"/>
                  </a:lnTo>
                  <a:lnTo>
                    <a:pt x="3643" y="1548"/>
                  </a:lnTo>
                  <a:lnTo>
                    <a:pt x="3703" y="1489"/>
                  </a:lnTo>
                  <a:lnTo>
                    <a:pt x="3905" y="1429"/>
                  </a:lnTo>
                  <a:lnTo>
                    <a:pt x="3965" y="1346"/>
                  </a:lnTo>
                  <a:cubicBezTo>
                    <a:pt x="3977" y="1286"/>
                    <a:pt x="3977" y="1239"/>
                    <a:pt x="3989" y="1191"/>
                  </a:cubicBezTo>
                  <a:cubicBezTo>
                    <a:pt x="4001" y="1143"/>
                    <a:pt x="4048" y="1096"/>
                    <a:pt x="4072" y="1048"/>
                  </a:cubicBezTo>
                  <a:lnTo>
                    <a:pt x="4060" y="965"/>
                  </a:lnTo>
                  <a:cubicBezTo>
                    <a:pt x="4060" y="953"/>
                    <a:pt x="4060" y="941"/>
                    <a:pt x="4072" y="929"/>
                  </a:cubicBezTo>
                  <a:lnTo>
                    <a:pt x="4203" y="989"/>
                  </a:lnTo>
                  <a:lnTo>
                    <a:pt x="4310" y="977"/>
                  </a:lnTo>
                  <a:cubicBezTo>
                    <a:pt x="4322" y="965"/>
                    <a:pt x="4334" y="941"/>
                    <a:pt x="4346" y="929"/>
                  </a:cubicBezTo>
                  <a:cubicBezTo>
                    <a:pt x="4358" y="917"/>
                    <a:pt x="4334" y="893"/>
                    <a:pt x="4322" y="881"/>
                  </a:cubicBezTo>
                  <a:lnTo>
                    <a:pt x="4167" y="798"/>
                  </a:lnTo>
                  <a:lnTo>
                    <a:pt x="4155" y="750"/>
                  </a:lnTo>
                  <a:cubicBezTo>
                    <a:pt x="4203" y="715"/>
                    <a:pt x="4239" y="667"/>
                    <a:pt x="4274" y="631"/>
                  </a:cubicBezTo>
                  <a:lnTo>
                    <a:pt x="4405" y="596"/>
                  </a:lnTo>
                  <a:lnTo>
                    <a:pt x="4524" y="524"/>
                  </a:lnTo>
                  <a:lnTo>
                    <a:pt x="4620" y="524"/>
                  </a:lnTo>
                  <a:lnTo>
                    <a:pt x="4703" y="488"/>
                  </a:lnTo>
                  <a:cubicBezTo>
                    <a:pt x="4727" y="453"/>
                    <a:pt x="4763" y="417"/>
                    <a:pt x="4786" y="369"/>
                  </a:cubicBezTo>
                  <a:lnTo>
                    <a:pt x="4739" y="322"/>
                  </a:lnTo>
                  <a:lnTo>
                    <a:pt x="4679" y="167"/>
                  </a:lnTo>
                  <a:lnTo>
                    <a:pt x="4703" y="119"/>
                  </a:lnTo>
                  <a:lnTo>
                    <a:pt x="4667" y="84"/>
                  </a:lnTo>
                  <a:lnTo>
                    <a:pt x="46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30"/>
            <p:cNvSpPr/>
            <p:nvPr/>
          </p:nvSpPr>
          <p:spPr>
            <a:xfrm>
              <a:off x="2448500" y="2273625"/>
              <a:ext cx="16400" cy="5975"/>
            </a:xfrm>
            <a:custGeom>
              <a:avLst/>
              <a:gdLst/>
              <a:ahLst/>
              <a:cxnLst/>
              <a:rect l="l" t="t" r="r" b="b"/>
              <a:pathLst>
                <a:path w="656" h="239" extrusionOk="0">
                  <a:moveTo>
                    <a:pt x="465" y="0"/>
                  </a:moveTo>
                  <a:lnTo>
                    <a:pt x="370" y="36"/>
                  </a:lnTo>
                  <a:lnTo>
                    <a:pt x="179" y="36"/>
                  </a:lnTo>
                  <a:lnTo>
                    <a:pt x="108" y="84"/>
                  </a:lnTo>
                  <a:lnTo>
                    <a:pt x="1" y="131"/>
                  </a:lnTo>
                  <a:lnTo>
                    <a:pt x="25" y="143"/>
                  </a:lnTo>
                  <a:lnTo>
                    <a:pt x="108" y="143"/>
                  </a:lnTo>
                  <a:lnTo>
                    <a:pt x="215" y="179"/>
                  </a:lnTo>
                  <a:lnTo>
                    <a:pt x="287" y="239"/>
                  </a:lnTo>
                  <a:lnTo>
                    <a:pt x="370" y="227"/>
                  </a:lnTo>
                  <a:lnTo>
                    <a:pt x="489" y="227"/>
                  </a:lnTo>
                  <a:lnTo>
                    <a:pt x="596" y="155"/>
                  </a:lnTo>
                  <a:cubicBezTo>
                    <a:pt x="620" y="131"/>
                    <a:pt x="632" y="108"/>
                    <a:pt x="656" y="72"/>
                  </a:cubicBezTo>
                  <a:lnTo>
                    <a:pt x="596" y="4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30"/>
            <p:cNvSpPr/>
            <p:nvPr/>
          </p:nvSpPr>
          <p:spPr>
            <a:xfrm>
              <a:off x="2199075" y="2506100"/>
              <a:ext cx="4475" cy="2700"/>
            </a:xfrm>
            <a:custGeom>
              <a:avLst/>
              <a:gdLst/>
              <a:ahLst/>
              <a:cxnLst/>
              <a:rect l="l" t="t" r="r" b="b"/>
              <a:pathLst>
                <a:path w="179" h="108" extrusionOk="0">
                  <a:moveTo>
                    <a:pt x="179" y="0"/>
                  </a:moveTo>
                  <a:lnTo>
                    <a:pt x="36" y="36"/>
                  </a:lnTo>
                  <a:lnTo>
                    <a:pt x="0" y="95"/>
                  </a:lnTo>
                  <a:lnTo>
                    <a:pt x="84" y="107"/>
                  </a:lnTo>
                  <a:lnTo>
                    <a:pt x="143" y="72"/>
                  </a:lnTo>
                  <a:cubicBezTo>
                    <a:pt x="143" y="60"/>
                    <a:pt x="131" y="48"/>
                    <a:pt x="131" y="36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30"/>
            <p:cNvSpPr/>
            <p:nvPr/>
          </p:nvSpPr>
          <p:spPr>
            <a:xfrm>
              <a:off x="2000250" y="2925500"/>
              <a:ext cx="11625" cy="6275"/>
            </a:xfrm>
            <a:custGeom>
              <a:avLst/>
              <a:gdLst/>
              <a:ahLst/>
              <a:cxnLst/>
              <a:rect l="l" t="t" r="r" b="b"/>
              <a:pathLst>
                <a:path w="465" h="251" extrusionOk="0">
                  <a:moveTo>
                    <a:pt x="12" y="0"/>
                  </a:moveTo>
                  <a:cubicBezTo>
                    <a:pt x="0" y="0"/>
                    <a:pt x="0" y="60"/>
                    <a:pt x="0" y="60"/>
                  </a:cubicBezTo>
                  <a:lnTo>
                    <a:pt x="83" y="119"/>
                  </a:lnTo>
                  <a:lnTo>
                    <a:pt x="310" y="167"/>
                  </a:lnTo>
                  <a:cubicBezTo>
                    <a:pt x="321" y="202"/>
                    <a:pt x="333" y="226"/>
                    <a:pt x="345" y="250"/>
                  </a:cubicBezTo>
                  <a:lnTo>
                    <a:pt x="441" y="250"/>
                  </a:lnTo>
                  <a:cubicBezTo>
                    <a:pt x="452" y="214"/>
                    <a:pt x="464" y="191"/>
                    <a:pt x="464" y="167"/>
                  </a:cubicBezTo>
                  <a:lnTo>
                    <a:pt x="333" y="8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30"/>
            <p:cNvSpPr/>
            <p:nvPr/>
          </p:nvSpPr>
          <p:spPr>
            <a:xfrm>
              <a:off x="2484225" y="2229875"/>
              <a:ext cx="54800" cy="29200"/>
            </a:xfrm>
            <a:custGeom>
              <a:avLst/>
              <a:gdLst/>
              <a:ahLst/>
              <a:cxnLst/>
              <a:rect l="l" t="t" r="r" b="b"/>
              <a:pathLst>
                <a:path w="2192" h="1168" extrusionOk="0">
                  <a:moveTo>
                    <a:pt x="1929" y="0"/>
                  </a:moveTo>
                  <a:lnTo>
                    <a:pt x="1775" y="12"/>
                  </a:lnTo>
                  <a:lnTo>
                    <a:pt x="1584" y="72"/>
                  </a:lnTo>
                  <a:lnTo>
                    <a:pt x="1572" y="48"/>
                  </a:lnTo>
                  <a:lnTo>
                    <a:pt x="1358" y="72"/>
                  </a:lnTo>
                  <a:lnTo>
                    <a:pt x="1286" y="107"/>
                  </a:lnTo>
                  <a:lnTo>
                    <a:pt x="1132" y="143"/>
                  </a:lnTo>
                  <a:lnTo>
                    <a:pt x="1036" y="143"/>
                  </a:lnTo>
                  <a:lnTo>
                    <a:pt x="917" y="167"/>
                  </a:lnTo>
                  <a:lnTo>
                    <a:pt x="834" y="155"/>
                  </a:lnTo>
                  <a:lnTo>
                    <a:pt x="524" y="274"/>
                  </a:lnTo>
                  <a:lnTo>
                    <a:pt x="429" y="298"/>
                  </a:lnTo>
                  <a:lnTo>
                    <a:pt x="334" y="381"/>
                  </a:lnTo>
                  <a:lnTo>
                    <a:pt x="191" y="453"/>
                  </a:lnTo>
                  <a:cubicBezTo>
                    <a:pt x="191" y="488"/>
                    <a:pt x="203" y="512"/>
                    <a:pt x="203" y="536"/>
                  </a:cubicBezTo>
                  <a:lnTo>
                    <a:pt x="84" y="667"/>
                  </a:lnTo>
                  <a:lnTo>
                    <a:pt x="84" y="727"/>
                  </a:lnTo>
                  <a:lnTo>
                    <a:pt x="1" y="834"/>
                  </a:lnTo>
                  <a:lnTo>
                    <a:pt x="48" y="905"/>
                  </a:lnTo>
                  <a:cubicBezTo>
                    <a:pt x="72" y="941"/>
                    <a:pt x="84" y="965"/>
                    <a:pt x="108" y="1000"/>
                  </a:cubicBezTo>
                  <a:lnTo>
                    <a:pt x="191" y="977"/>
                  </a:lnTo>
                  <a:lnTo>
                    <a:pt x="346" y="1000"/>
                  </a:lnTo>
                  <a:lnTo>
                    <a:pt x="465" y="1072"/>
                  </a:lnTo>
                  <a:lnTo>
                    <a:pt x="405" y="1143"/>
                  </a:lnTo>
                  <a:lnTo>
                    <a:pt x="453" y="1167"/>
                  </a:lnTo>
                  <a:lnTo>
                    <a:pt x="584" y="1119"/>
                  </a:lnTo>
                  <a:lnTo>
                    <a:pt x="727" y="1108"/>
                  </a:lnTo>
                  <a:lnTo>
                    <a:pt x="798" y="1060"/>
                  </a:lnTo>
                  <a:lnTo>
                    <a:pt x="941" y="1084"/>
                  </a:lnTo>
                  <a:lnTo>
                    <a:pt x="1096" y="1048"/>
                  </a:lnTo>
                  <a:lnTo>
                    <a:pt x="1227" y="977"/>
                  </a:lnTo>
                  <a:lnTo>
                    <a:pt x="1358" y="941"/>
                  </a:lnTo>
                  <a:lnTo>
                    <a:pt x="1417" y="857"/>
                  </a:lnTo>
                  <a:cubicBezTo>
                    <a:pt x="1417" y="846"/>
                    <a:pt x="1406" y="834"/>
                    <a:pt x="1406" y="810"/>
                  </a:cubicBezTo>
                  <a:lnTo>
                    <a:pt x="1513" y="774"/>
                  </a:lnTo>
                  <a:cubicBezTo>
                    <a:pt x="1525" y="750"/>
                    <a:pt x="1536" y="727"/>
                    <a:pt x="1548" y="703"/>
                  </a:cubicBezTo>
                  <a:lnTo>
                    <a:pt x="1679" y="548"/>
                  </a:lnTo>
                  <a:lnTo>
                    <a:pt x="1632" y="500"/>
                  </a:lnTo>
                  <a:lnTo>
                    <a:pt x="1596" y="524"/>
                  </a:lnTo>
                  <a:lnTo>
                    <a:pt x="1441" y="548"/>
                  </a:lnTo>
                  <a:cubicBezTo>
                    <a:pt x="1441" y="536"/>
                    <a:pt x="1429" y="524"/>
                    <a:pt x="1429" y="500"/>
                  </a:cubicBezTo>
                  <a:lnTo>
                    <a:pt x="1560" y="381"/>
                  </a:lnTo>
                  <a:lnTo>
                    <a:pt x="1679" y="346"/>
                  </a:lnTo>
                  <a:lnTo>
                    <a:pt x="1989" y="191"/>
                  </a:lnTo>
                  <a:lnTo>
                    <a:pt x="2096" y="191"/>
                  </a:lnTo>
                  <a:lnTo>
                    <a:pt x="2191" y="24"/>
                  </a:lnTo>
                  <a:cubicBezTo>
                    <a:pt x="2179" y="12"/>
                    <a:pt x="2156" y="0"/>
                    <a:pt x="2144" y="0"/>
                  </a:cubicBezTo>
                  <a:lnTo>
                    <a:pt x="1977" y="24"/>
                  </a:lnTo>
                  <a:lnTo>
                    <a:pt x="19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30"/>
            <p:cNvSpPr/>
            <p:nvPr/>
          </p:nvSpPr>
          <p:spPr>
            <a:xfrm>
              <a:off x="2467550" y="2262325"/>
              <a:ext cx="4500" cy="3000"/>
            </a:xfrm>
            <a:custGeom>
              <a:avLst/>
              <a:gdLst/>
              <a:ahLst/>
              <a:cxnLst/>
              <a:rect l="l" t="t" r="r" b="b"/>
              <a:pathLst>
                <a:path w="180" h="120" extrusionOk="0">
                  <a:moveTo>
                    <a:pt x="179" y="0"/>
                  </a:moveTo>
                  <a:lnTo>
                    <a:pt x="37" y="48"/>
                  </a:lnTo>
                  <a:cubicBezTo>
                    <a:pt x="25" y="71"/>
                    <a:pt x="13" y="95"/>
                    <a:pt x="1" y="119"/>
                  </a:cubicBezTo>
                  <a:lnTo>
                    <a:pt x="60" y="119"/>
                  </a:lnTo>
                  <a:lnTo>
                    <a:pt x="144" y="83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30"/>
            <p:cNvSpPr/>
            <p:nvPr/>
          </p:nvSpPr>
          <p:spPr>
            <a:xfrm>
              <a:off x="2474100" y="2231950"/>
              <a:ext cx="12825" cy="12825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489" y="1"/>
                  </a:moveTo>
                  <a:lnTo>
                    <a:pt x="382" y="48"/>
                  </a:lnTo>
                  <a:lnTo>
                    <a:pt x="310" y="72"/>
                  </a:lnTo>
                  <a:lnTo>
                    <a:pt x="191" y="72"/>
                  </a:lnTo>
                  <a:lnTo>
                    <a:pt x="120" y="132"/>
                  </a:lnTo>
                  <a:lnTo>
                    <a:pt x="36" y="167"/>
                  </a:lnTo>
                  <a:cubicBezTo>
                    <a:pt x="25" y="191"/>
                    <a:pt x="25" y="215"/>
                    <a:pt x="13" y="251"/>
                  </a:cubicBezTo>
                  <a:cubicBezTo>
                    <a:pt x="1" y="274"/>
                    <a:pt x="36" y="298"/>
                    <a:pt x="36" y="334"/>
                  </a:cubicBezTo>
                  <a:cubicBezTo>
                    <a:pt x="48" y="370"/>
                    <a:pt x="36" y="393"/>
                    <a:pt x="36" y="417"/>
                  </a:cubicBezTo>
                  <a:lnTo>
                    <a:pt x="167" y="513"/>
                  </a:lnTo>
                  <a:lnTo>
                    <a:pt x="263" y="513"/>
                  </a:lnTo>
                  <a:lnTo>
                    <a:pt x="429" y="429"/>
                  </a:lnTo>
                  <a:lnTo>
                    <a:pt x="513" y="322"/>
                  </a:lnTo>
                  <a:cubicBezTo>
                    <a:pt x="513" y="286"/>
                    <a:pt x="501" y="263"/>
                    <a:pt x="489" y="227"/>
                  </a:cubicBezTo>
                  <a:lnTo>
                    <a:pt x="501" y="167"/>
                  </a:lnTo>
                  <a:lnTo>
                    <a:pt x="477" y="108"/>
                  </a:lnTo>
                  <a:cubicBezTo>
                    <a:pt x="477" y="72"/>
                    <a:pt x="489" y="36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30"/>
            <p:cNvSpPr/>
            <p:nvPr/>
          </p:nvSpPr>
          <p:spPr>
            <a:xfrm>
              <a:off x="2379750" y="2274525"/>
              <a:ext cx="163425" cy="83650"/>
            </a:xfrm>
            <a:custGeom>
              <a:avLst/>
              <a:gdLst/>
              <a:ahLst/>
              <a:cxnLst/>
              <a:rect l="l" t="t" r="r" b="b"/>
              <a:pathLst>
                <a:path w="6537" h="3346" extrusionOk="0">
                  <a:moveTo>
                    <a:pt x="5275" y="0"/>
                  </a:moveTo>
                  <a:lnTo>
                    <a:pt x="5180" y="12"/>
                  </a:lnTo>
                  <a:lnTo>
                    <a:pt x="4930" y="250"/>
                  </a:lnTo>
                  <a:lnTo>
                    <a:pt x="4787" y="322"/>
                  </a:lnTo>
                  <a:cubicBezTo>
                    <a:pt x="4775" y="345"/>
                    <a:pt x="4763" y="381"/>
                    <a:pt x="4739" y="405"/>
                  </a:cubicBezTo>
                  <a:lnTo>
                    <a:pt x="4787" y="441"/>
                  </a:lnTo>
                  <a:lnTo>
                    <a:pt x="4656" y="476"/>
                  </a:lnTo>
                  <a:lnTo>
                    <a:pt x="4584" y="476"/>
                  </a:lnTo>
                  <a:lnTo>
                    <a:pt x="4489" y="536"/>
                  </a:lnTo>
                  <a:lnTo>
                    <a:pt x="4406" y="667"/>
                  </a:lnTo>
                  <a:lnTo>
                    <a:pt x="4489" y="750"/>
                  </a:lnTo>
                  <a:cubicBezTo>
                    <a:pt x="4489" y="774"/>
                    <a:pt x="4501" y="810"/>
                    <a:pt x="4501" y="834"/>
                  </a:cubicBezTo>
                  <a:lnTo>
                    <a:pt x="4572" y="857"/>
                  </a:lnTo>
                  <a:lnTo>
                    <a:pt x="4692" y="953"/>
                  </a:lnTo>
                  <a:lnTo>
                    <a:pt x="4656" y="1084"/>
                  </a:lnTo>
                  <a:lnTo>
                    <a:pt x="4513" y="1107"/>
                  </a:lnTo>
                  <a:lnTo>
                    <a:pt x="4334" y="1203"/>
                  </a:lnTo>
                  <a:lnTo>
                    <a:pt x="4263" y="1227"/>
                  </a:lnTo>
                  <a:lnTo>
                    <a:pt x="4203" y="1274"/>
                  </a:lnTo>
                  <a:lnTo>
                    <a:pt x="4299" y="1322"/>
                  </a:lnTo>
                  <a:lnTo>
                    <a:pt x="4299" y="1381"/>
                  </a:lnTo>
                  <a:lnTo>
                    <a:pt x="4442" y="1429"/>
                  </a:lnTo>
                  <a:lnTo>
                    <a:pt x="4537" y="1548"/>
                  </a:lnTo>
                  <a:lnTo>
                    <a:pt x="4346" y="1655"/>
                  </a:lnTo>
                  <a:lnTo>
                    <a:pt x="4394" y="1667"/>
                  </a:lnTo>
                  <a:lnTo>
                    <a:pt x="4430" y="1715"/>
                  </a:lnTo>
                  <a:lnTo>
                    <a:pt x="4346" y="1762"/>
                  </a:lnTo>
                  <a:lnTo>
                    <a:pt x="4227" y="1691"/>
                  </a:lnTo>
                  <a:lnTo>
                    <a:pt x="3989" y="1715"/>
                  </a:lnTo>
                  <a:lnTo>
                    <a:pt x="3918" y="1750"/>
                  </a:lnTo>
                  <a:lnTo>
                    <a:pt x="3763" y="1774"/>
                  </a:lnTo>
                  <a:lnTo>
                    <a:pt x="3715" y="1727"/>
                  </a:lnTo>
                  <a:lnTo>
                    <a:pt x="3644" y="1715"/>
                  </a:lnTo>
                  <a:cubicBezTo>
                    <a:pt x="3632" y="1738"/>
                    <a:pt x="3608" y="1762"/>
                    <a:pt x="3584" y="1786"/>
                  </a:cubicBezTo>
                  <a:lnTo>
                    <a:pt x="3441" y="1846"/>
                  </a:lnTo>
                  <a:lnTo>
                    <a:pt x="3370" y="1846"/>
                  </a:lnTo>
                  <a:lnTo>
                    <a:pt x="3334" y="1703"/>
                  </a:lnTo>
                  <a:lnTo>
                    <a:pt x="3418" y="1619"/>
                  </a:lnTo>
                  <a:lnTo>
                    <a:pt x="3465" y="1441"/>
                  </a:lnTo>
                  <a:lnTo>
                    <a:pt x="3465" y="1441"/>
                  </a:lnTo>
                  <a:lnTo>
                    <a:pt x="3382" y="1465"/>
                  </a:lnTo>
                  <a:lnTo>
                    <a:pt x="3215" y="1465"/>
                  </a:lnTo>
                  <a:lnTo>
                    <a:pt x="3108" y="1512"/>
                  </a:lnTo>
                  <a:lnTo>
                    <a:pt x="3060" y="1465"/>
                  </a:lnTo>
                  <a:lnTo>
                    <a:pt x="3168" y="1405"/>
                  </a:lnTo>
                  <a:lnTo>
                    <a:pt x="3310" y="1393"/>
                  </a:lnTo>
                  <a:lnTo>
                    <a:pt x="3346" y="1334"/>
                  </a:lnTo>
                  <a:cubicBezTo>
                    <a:pt x="3322" y="1286"/>
                    <a:pt x="3299" y="1227"/>
                    <a:pt x="3275" y="1179"/>
                  </a:cubicBezTo>
                  <a:lnTo>
                    <a:pt x="3144" y="1119"/>
                  </a:lnTo>
                  <a:lnTo>
                    <a:pt x="3168" y="1048"/>
                  </a:lnTo>
                  <a:lnTo>
                    <a:pt x="3251" y="1000"/>
                  </a:lnTo>
                  <a:lnTo>
                    <a:pt x="3251" y="953"/>
                  </a:lnTo>
                  <a:lnTo>
                    <a:pt x="3156" y="929"/>
                  </a:lnTo>
                  <a:lnTo>
                    <a:pt x="3120" y="881"/>
                  </a:lnTo>
                  <a:lnTo>
                    <a:pt x="3072" y="846"/>
                  </a:lnTo>
                  <a:lnTo>
                    <a:pt x="2989" y="869"/>
                  </a:lnTo>
                  <a:lnTo>
                    <a:pt x="2894" y="857"/>
                  </a:lnTo>
                  <a:cubicBezTo>
                    <a:pt x="2870" y="869"/>
                    <a:pt x="2846" y="893"/>
                    <a:pt x="2822" y="905"/>
                  </a:cubicBezTo>
                  <a:lnTo>
                    <a:pt x="2572" y="988"/>
                  </a:lnTo>
                  <a:lnTo>
                    <a:pt x="2513" y="929"/>
                  </a:lnTo>
                  <a:lnTo>
                    <a:pt x="2596" y="798"/>
                  </a:lnTo>
                  <a:lnTo>
                    <a:pt x="2691" y="738"/>
                  </a:lnTo>
                  <a:lnTo>
                    <a:pt x="2596" y="643"/>
                  </a:lnTo>
                  <a:lnTo>
                    <a:pt x="2453" y="607"/>
                  </a:lnTo>
                  <a:lnTo>
                    <a:pt x="2239" y="667"/>
                  </a:lnTo>
                  <a:lnTo>
                    <a:pt x="2120" y="679"/>
                  </a:lnTo>
                  <a:lnTo>
                    <a:pt x="1786" y="822"/>
                  </a:lnTo>
                  <a:lnTo>
                    <a:pt x="1715" y="881"/>
                  </a:lnTo>
                  <a:lnTo>
                    <a:pt x="1786" y="905"/>
                  </a:lnTo>
                  <a:lnTo>
                    <a:pt x="1822" y="965"/>
                  </a:lnTo>
                  <a:lnTo>
                    <a:pt x="1989" y="988"/>
                  </a:lnTo>
                  <a:lnTo>
                    <a:pt x="2060" y="1048"/>
                  </a:lnTo>
                  <a:lnTo>
                    <a:pt x="1965" y="1048"/>
                  </a:lnTo>
                  <a:lnTo>
                    <a:pt x="1810" y="1012"/>
                  </a:lnTo>
                  <a:lnTo>
                    <a:pt x="1691" y="1036"/>
                  </a:lnTo>
                  <a:lnTo>
                    <a:pt x="1632" y="1012"/>
                  </a:lnTo>
                  <a:lnTo>
                    <a:pt x="1513" y="1048"/>
                  </a:lnTo>
                  <a:lnTo>
                    <a:pt x="1382" y="1131"/>
                  </a:lnTo>
                  <a:lnTo>
                    <a:pt x="1298" y="1155"/>
                  </a:lnTo>
                  <a:lnTo>
                    <a:pt x="1215" y="1215"/>
                  </a:lnTo>
                  <a:lnTo>
                    <a:pt x="1167" y="1310"/>
                  </a:lnTo>
                  <a:lnTo>
                    <a:pt x="1036" y="1417"/>
                  </a:lnTo>
                  <a:lnTo>
                    <a:pt x="1132" y="1465"/>
                  </a:lnTo>
                  <a:lnTo>
                    <a:pt x="1417" y="1429"/>
                  </a:lnTo>
                  <a:lnTo>
                    <a:pt x="1548" y="1393"/>
                  </a:lnTo>
                  <a:lnTo>
                    <a:pt x="1703" y="1393"/>
                  </a:lnTo>
                  <a:lnTo>
                    <a:pt x="1775" y="1369"/>
                  </a:lnTo>
                  <a:lnTo>
                    <a:pt x="1822" y="1405"/>
                  </a:lnTo>
                  <a:lnTo>
                    <a:pt x="1763" y="1441"/>
                  </a:lnTo>
                  <a:lnTo>
                    <a:pt x="1596" y="1465"/>
                  </a:lnTo>
                  <a:lnTo>
                    <a:pt x="1298" y="1524"/>
                  </a:lnTo>
                  <a:lnTo>
                    <a:pt x="1060" y="1619"/>
                  </a:lnTo>
                  <a:lnTo>
                    <a:pt x="965" y="1619"/>
                  </a:lnTo>
                  <a:lnTo>
                    <a:pt x="834" y="1667"/>
                  </a:lnTo>
                  <a:cubicBezTo>
                    <a:pt x="798" y="1715"/>
                    <a:pt x="762" y="1762"/>
                    <a:pt x="715" y="1810"/>
                  </a:cubicBezTo>
                  <a:lnTo>
                    <a:pt x="560" y="1977"/>
                  </a:lnTo>
                  <a:lnTo>
                    <a:pt x="608" y="1989"/>
                  </a:lnTo>
                  <a:lnTo>
                    <a:pt x="751" y="1953"/>
                  </a:lnTo>
                  <a:lnTo>
                    <a:pt x="989" y="1941"/>
                  </a:lnTo>
                  <a:lnTo>
                    <a:pt x="1108" y="1881"/>
                  </a:lnTo>
                  <a:lnTo>
                    <a:pt x="1263" y="1846"/>
                  </a:lnTo>
                  <a:lnTo>
                    <a:pt x="1334" y="1858"/>
                  </a:lnTo>
                  <a:lnTo>
                    <a:pt x="1441" y="1869"/>
                  </a:lnTo>
                  <a:lnTo>
                    <a:pt x="1310" y="1977"/>
                  </a:lnTo>
                  <a:lnTo>
                    <a:pt x="1155" y="2024"/>
                  </a:lnTo>
                  <a:lnTo>
                    <a:pt x="1072" y="2096"/>
                  </a:lnTo>
                  <a:lnTo>
                    <a:pt x="905" y="2131"/>
                  </a:lnTo>
                  <a:lnTo>
                    <a:pt x="727" y="2108"/>
                  </a:lnTo>
                  <a:lnTo>
                    <a:pt x="489" y="2179"/>
                  </a:lnTo>
                  <a:lnTo>
                    <a:pt x="417" y="2179"/>
                  </a:lnTo>
                  <a:lnTo>
                    <a:pt x="286" y="2250"/>
                  </a:lnTo>
                  <a:lnTo>
                    <a:pt x="60" y="2417"/>
                  </a:lnTo>
                  <a:lnTo>
                    <a:pt x="131" y="2453"/>
                  </a:lnTo>
                  <a:cubicBezTo>
                    <a:pt x="131" y="2477"/>
                    <a:pt x="143" y="2500"/>
                    <a:pt x="155" y="2524"/>
                  </a:cubicBezTo>
                  <a:lnTo>
                    <a:pt x="0" y="2572"/>
                  </a:lnTo>
                  <a:cubicBezTo>
                    <a:pt x="0" y="2584"/>
                    <a:pt x="0" y="2596"/>
                    <a:pt x="12" y="2608"/>
                  </a:cubicBezTo>
                  <a:lnTo>
                    <a:pt x="262" y="2631"/>
                  </a:lnTo>
                  <a:lnTo>
                    <a:pt x="429" y="2703"/>
                  </a:lnTo>
                  <a:lnTo>
                    <a:pt x="512" y="2691"/>
                  </a:lnTo>
                  <a:lnTo>
                    <a:pt x="512" y="2608"/>
                  </a:lnTo>
                  <a:lnTo>
                    <a:pt x="584" y="2608"/>
                  </a:lnTo>
                  <a:cubicBezTo>
                    <a:pt x="584" y="2631"/>
                    <a:pt x="572" y="2655"/>
                    <a:pt x="572" y="2679"/>
                  </a:cubicBezTo>
                  <a:lnTo>
                    <a:pt x="727" y="2703"/>
                  </a:lnTo>
                  <a:lnTo>
                    <a:pt x="751" y="2798"/>
                  </a:lnTo>
                  <a:lnTo>
                    <a:pt x="882" y="2798"/>
                  </a:lnTo>
                  <a:lnTo>
                    <a:pt x="953" y="2727"/>
                  </a:lnTo>
                  <a:cubicBezTo>
                    <a:pt x="953" y="2691"/>
                    <a:pt x="953" y="2655"/>
                    <a:pt x="941" y="2620"/>
                  </a:cubicBezTo>
                  <a:lnTo>
                    <a:pt x="941" y="2620"/>
                  </a:lnTo>
                  <a:lnTo>
                    <a:pt x="1013" y="2631"/>
                  </a:lnTo>
                  <a:lnTo>
                    <a:pt x="1120" y="2596"/>
                  </a:lnTo>
                  <a:lnTo>
                    <a:pt x="1072" y="2679"/>
                  </a:lnTo>
                  <a:cubicBezTo>
                    <a:pt x="1072" y="2691"/>
                    <a:pt x="1072" y="2715"/>
                    <a:pt x="1084" y="2739"/>
                  </a:cubicBezTo>
                  <a:lnTo>
                    <a:pt x="1251" y="2762"/>
                  </a:lnTo>
                  <a:lnTo>
                    <a:pt x="1358" y="2715"/>
                  </a:lnTo>
                  <a:cubicBezTo>
                    <a:pt x="1358" y="2691"/>
                    <a:pt x="1370" y="2667"/>
                    <a:pt x="1382" y="2655"/>
                  </a:cubicBezTo>
                  <a:lnTo>
                    <a:pt x="1572" y="2524"/>
                  </a:lnTo>
                  <a:lnTo>
                    <a:pt x="1572" y="2441"/>
                  </a:lnTo>
                  <a:cubicBezTo>
                    <a:pt x="1572" y="2417"/>
                    <a:pt x="1596" y="2417"/>
                    <a:pt x="1620" y="2393"/>
                  </a:cubicBezTo>
                  <a:lnTo>
                    <a:pt x="1703" y="2465"/>
                  </a:lnTo>
                  <a:cubicBezTo>
                    <a:pt x="1727" y="2441"/>
                    <a:pt x="1751" y="2405"/>
                    <a:pt x="1775" y="2381"/>
                  </a:cubicBezTo>
                  <a:lnTo>
                    <a:pt x="1905" y="2322"/>
                  </a:lnTo>
                  <a:lnTo>
                    <a:pt x="2001" y="2310"/>
                  </a:lnTo>
                  <a:lnTo>
                    <a:pt x="1846" y="2417"/>
                  </a:lnTo>
                  <a:lnTo>
                    <a:pt x="1727" y="2512"/>
                  </a:lnTo>
                  <a:cubicBezTo>
                    <a:pt x="1727" y="2536"/>
                    <a:pt x="1739" y="2560"/>
                    <a:pt x="1739" y="2584"/>
                  </a:cubicBezTo>
                  <a:lnTo>
                    <a:pt x="1905" y="2572"/>
                  </a:lnTo>
                  <a:lnTo>
                    <a:pt x="2025" y="2524"/>
                  </a:lnTo>
                  <a:lnTo>
                    <a:pt x="2108" y="2536"/>
                  </a:lnTo>
                  <a:lnTo>
                    <a:pt x="2203" y="2489"/>
                  </a:lnTo>
                  <a:lnTo>
                    <a:pt x="2334" y="2441"/>
                  </a:lnTo>
                  <a:lnTo>
                    <a:pt x="2417" y="2370"/>
                  </a:lnTo>
                  <a:lnTo>
                    <a:pt x="2513" y="2381"/>
                  </a:lnTo>
                  <a:lnTo>
                    <a:pt x="2537" y="2441"/>
                  </a:lnTo>
                  <a:lnTo>
                    <a:pt x="2691" y="2405"/>
                  </a:lnTo>
                  <a:lnTo>
                    <a:pt x="2870" y="2298"/>
                  </a:lnTo>
                  <a:lnTo>
                    <a:pt x="2894" y="2346"/>
                  </a:lnTo>
                  <a:lnTo>
                    <a:pt x="3072" y="2298"/>
                  </a:lnTo>
                  <a:lnTo>
                    <a:pt x="3144" y="2215"/>
                  </a:lnTo>
                  <a:lnTo>
                    <a:pt x="3203" y="2239"/>
                  </a:lnTo>
                  <a:lnTo>
                    <a:pt x="3132" y="2298"/>
                  </a:lnTo>
                  <a:lnTo>
                    <a:pt x="3120" y="2358"/>
                  </a:lnTo>
                  <a:lnTo>
                    <a:pt x="2798" y="2453"/>
                  </a:lnTo>
                  <a:lnTo>
                    <a:pt x="2715" y="2536"/>
                  </a:lnTo>
                  <a:lnTo>
                    <a:pt x="2620" y="2536"/>
                  </a:lnTo>
                  <a:lnTo>
                    <a:pt x="2465" y="2584"/>
                  </a:lnTo>
                  <a:lnTo>
                    <a:pt x="2251" y="2584"/>
                  </a:lnTo>
                  <a:lnTo>
                    <a:pt x="2048" y="2643"/>
                  </a:lnTo>
                  <a:lnTo>
                    <a:pt x="1894" y="2751"/>
                  </a:lnTo>
                  <a:lnTo>
                    <a:pt x="1775" y="2786"/>
                  </a:lnTo>
                  <a:lnTo>
                    <a:pt x="1620" y="2810"/>
                  </a:lnTo>
                  <a:lnTo>
                    <a:pt x="1536" y="2870"/>
                  </a:lnTo>
                  <a:lnTo>
                    <a:pt x="1322" y="2893"/>
                  </a:lnTo>
                  <a:lnTo>
                    <a:pt x="1132" y="2977"/>
                  </a:lnTo>
                  <a:lnTo>
                    <a:pt x="1155" y="3108"/>
                  </a:lnTo>
                  <a:lnTo>
                    <a:pt x="1191" y="3155"/>
                  </a:lnTo>
                  <a:cubicBezTo>
                    <a:pt x="1191" y="3191"/>
                    <a:pt x="1179" y="3227"/>
                    <a:pt x="1179" y="3251"/>
                  </a:cubicBezTo>
                  <a:lnTo>
                    <a:pt x="1322" y="3298"/>
                  </a:lnTo>
                  <a:lnTo>
                    <a:pt x="1429" y="3346"/>
                  </a:lnTo>
                  <a:lnTo>
                    <a:pt x="1608" y="3322"/>
                  </a:lnTo>
                  <a:lnTo>
                    <a:pt x="1810" y="3322"/>
                  </a:lnTo>
                  <a:lnTo>
                    <a:pt x="2013" y="3274"/>
                  </a:lnTo>
                  <a:lnTo>
                    <a:pt x="2167" y="3191"/>
                  </a:lnTo>
                  <a:lnTo>
                    <a:pt x="2346" y="3143"/>
                  </a:lnTo>
                  <a:lnTo>
                    <a:pt x="2406" y="3167"/>
                  </a:lnTo>
                  <a:lnTo>
                    <a:pt x="2548" y="3132"/>
                  </a:lnTo>
                  <a:lnTo>
                    <a:pt x="2679" y="3060"/>
                  </a:lnTo>
                  <a:lnTo>
                    <a:pt x="2727" y="3060"/>
                  </a:lnTo>
                  <a:lnTo>
                    <a:pt x="2846" y="3001"/>
                  </a:lnTo>
                  <a:cubicBezTo>
                    <a:pt x="2858" y="2977"/>
                    <a:pt x="2858" y="2965"/>
                    <a:pt x="2870" y="2953"/>
                  </a:cubicBezTo>
                  <a:lnTo>
                    <a:pt x="3013" y="2905"/>
                  </a:lnTo>
                  <a:lnTo>
                    <a:pt x="3072" y="2858"/>
                  </a:lnTo>
                  <a:lnTo>
                    <a:pt x="3072" y="2786"/>
                  </a:lnTo>
                  <a:lnTo>
                    <a:pt x="3156" y="2739"/>
                  </a:lnTo>
                  <a:lnTo>
                    <a:pt x="3263" y="2715"/>
                  </a:lnTo>
                  <a:cubicBezTo>
                    <a:pt x="3275" y="2691"/>
                    <a:pt x="3287" y="2679"/>
                    <a:pt x="3299" y="2655"/>
                  </a:cubicBezTo>
                  <a:lnTo>
                    <a:pt x="3382" y="2667"/>
                  </a:lnTo>
                  <a:lnTo>
                    <a:pt x="3549" y="2620"/>
                  </a:lnTo>
                  <a:lnTo>
                    <a:pt x="3608" y="2631"/>
                  </a:lnTo>
                  <a:lnTo>
                    <a:pt x="3739" y="2596"/>
                  </a:lnTo>
                  <a:lnTo>
                    <a:pt x="3799" y="2548"/>
                  </a:lnTo>
                  <a:lnTo>
                    <a:pt x="3989" y="2441"/>
                  </a:lnTo>
                  <a:lnTo>
                    <a:pt x="4084" y="2417"/>
                  </a:lnTo>
                  <a:lnTo>
                    <a:pt x="4144" y="2370"/>
                  </a:lnTo>
                  <a:lnTo>
                    <a:pt x="4144" y="2322"/>
                  </a:lnTo>
                  <a:lnTo>
                    <a:pt x="4239" y="2322"/>
                  </a:lnTo>
                  <a:lnTo>
                    <a:pt x="4287" y="2370"/>
                  </a:lnTo>
                  <a:lnTo>
                    <a:pt x="4251" y="2417"/>
                  </a:lnTo>
                  <a:cubicBezTo>
                    <a:pt x="4251" y="2441"/>
                    <a:pt x="4263" y="2453"/>
                    <a:pt x="4263" y="2465"/>
                  </a:cubicBezTo>
                  <a:lnTo>
                    <a:pt x="4430" y="2453"/>
                  </a:lnTo>
                  <a:lnTo>
                    <a:pt x="4525" y="2405"/>
                  </a:lnTo>
                  <a:cubicBezTo>
                    <a:pt x="4525" y="2381"/>
                    <a:pt x="4537" y="2370"/>
                    <a:pt x="4549" y="2346"/>
                  </a:cubicBezTo>
                  <a:lnTo>
                    <a:pt x="4668" y="2274"/>
                  </a:lnTo>
                  <a:lnTo>
                    <a:pt x="4715" y="2274"/>
                  </a:lnTo>
                  <a:lnTo>
                    <a:pt x="4739" y="2322"/>
                  </a:lnTo>
                  <a:lnTo>
                    <a:pt x="4680" y="2405"/>
                  </a:lnTo>
                  <a:lnTo>
                    <a:pt x="4727" y="2453"/>
                  </a:lnTo>
                  <a:lnTo>
                    <a:pt x="4894" y="2453"/>
                  </a:lnTo>
                  <a:lnTo>
                    <a:pt x="5084" y="2381"/>
                  </a:lnTo>
                  <a:lnTo>
                    <a:pt x="5275" y="2262"/>
                  </a:lnTo>
                  <a:lnTo>
                    <a:pt x="5370" y="2250"/>
                  </a:lnTo>
                  <a:lnTo>
                    <a:pt x="5477" y="2191"/>
                  </a:lnTo>
                  <a:lnTo>
                    <a:pt x="5585" y="2215"/>
                  </a:lnTo>
                  <a:lnTo>
                    <a:pt x="5644" y="2179"/>
                  </a:lnTo>
                  <a:cubicBezTo>
                    <a:pt x="5644" y="2167"/>
                    <a:pt x="5632" y="2155"/>
                    <a:pt x="5632" y="2143"/>
                  </a:cubicBezTo>
                  <a:cubicBezTo>
                    <a:pt x="5644" y="2131"/>
                    <a:pt x="5668" y="2108"/>
                    <a:pt x="5680" y="2096"/>
                  </a:cubicBezTo>
                  <a:lnTo>
                    <a:pt x="5751" y="2084"/>
                  </a:lnTo>
                  <a:cubicBezTo>
                    <a:pt x="5763" y="2060"/>
                    <a:pt x="5775" y="2048"/>
                    <a:pt x="5799" y="2024"/>
                  </a:cubicBezTo>
                  <a:cubicBezTo>
                    <a:pt x="5787" y="2000"/>
                    <a:pt x="5775" y="1989"/>
                    <a:pt x="5775" y="1965"/>
                  </a:cubicBezTo>
                  <a:lnTo>
                    <a:pt x="5882" y="1881"/>
                  </a:lnTo>
                  <a:lnTo>
                    <a:pt x="5977" y="1846"/>
                  </a:lnTo>
                  <a:lnTo>
                    <a:pt x="6085" y="1703"/>
                  </a:lnTo>
                  <a:lnTo>
                    <a:pt x="6049" y="1643"/>
                  </a:lnTo>
                  <a:cubicBezTo>
                    <a:pt x="6061" y="1631"/>
                    <a:pt x="6073" y="1619"/>
                    <a:pt x="6073" y="1608"/>
                  </a:cubicBezTo>
                  <a:lnTo>
                    <a:pt x="6168" y="1572"/>
                  </a:lnTo>
                  <a:lnTo>
                    <a:pt x="6275" y="1512"/>
                  </a:lnTo>
                  <a:lnTo>
                    <a:pt x="6406" y="1393"/>
                  </a:lnTo>
                  <a:lnTo>
                    <a:pt x="6525" y="1167"/>
                  </a:lnTo>
                  <a:lnTo>
                    <a:pt x="6537" y="1048"/>
                  </a:lnTo>
                  <a:lnTo>
                    <a:pt x="6466" y="1000"/>
                  </a:lnTo>
                  <a:lnTo>
                    <a:pt x="6358" y="893"/>
                  </a:lnTo>
                  <a:lnTo>
                    <a:pt x="6180" y="869"/>
                  </a:lnTo>
                  <a:lnTo>
                    <a:pt x="6096" y="893"/>
                  </a:lnTo>
                  <a:lnTo>
                    <a:pt x="5918" y="1036"/>
                  </a:lnTo>
                  <a:lnTo>
                    <a:pt x="5918" y="1119"/>
                  </a:lnTo>
                  <a:lnTo>
                    <a:pt x="5858" y="1215"/>
                  </a:lnTo>
                  <a:lnTo>
                    <a:pt x="5894" y="1227"/>
                  </a:lnTo>
                  <a:cubicBezTo>
                    <a:pt x="5894" y="1238"/>
                    <a:pt x="5882" y="1262"/>
                    <a:pt x="5882" y="1274"/>
                  </a:cubicBezTo>
                  <a:lnTo>
                    <a:pt x="5775" y="1298"/>
                  </a:lnTo>
                  <a:lnTo>
                    <a:pt x="5668" y="1405"/>
                  </a:lnTo>
                  <a:lnTo>
                    <a:pt x="5632" y="1369"/>
                  </a:lnTo>
                  <a:lnTo>
                    <a:pt x="5704" y="1227"/>
                  </a:lnTo>
                  <a:lnTo>
                    <a:pt x="5704" y="1131"/>
                  </a:lnTo>
                  <a:lnTo>
                    <a:pt x="5513" y="1131"/>
                  </a:lnTo>
                  <a:lnTo>
                    <a:pt x="5442" y="1167"/>
                  </a:lnTo>
                  <a:lnTo>
                    <a:pt x="5370" y="1238"/>
                  </a:lnTo>
                  <a:lnTo>
                    <a:pt x="5156" y="1357"/>
                  </a:lnTo>
                  <a:cubicBezTo>
                    <a:pt x="5144" y="1393"/>
                    <a:pt x="5120" y="1417"/>
                    <a:pt x="5108" y="1453"/>
                  </a:cubicBezTo>
                  <a:lnTo>
                    <a:pt x="5049" y="1417"/>
                  </a:lnTo>
                  <a:cubicBezTo>
                    <a:pt x="5061" y="1393"/>
                    <a:pt x="5061" y="1369"/>
                    <a:pt x="5073" y="1346"/>
                  </a:cubicBezTo>
                  <a:lnTo>
                    <a:pt x="5227" y="1191"/>
                  </a:lnTo>
                  <a:lnTo>
                    <a:pt x="5418" y="1072"/>
                  </a:lnTo>
                  <a:lnTo>
                    <a:pt x="5477" y="953"/>
                  </a:lnTo>
                  <a:lnTo>
                    <a:pt x="5442" y="929"/>
                  </a:lnTo>
                  <a:lnTo>
                    <a:pt x="5251" y="965"/>
                  </a:lnTo>
                  <a:lnTo>
                    <a:pt x="5144" y="1012"/>
                  </a:lnTo>
                  <a:lnTo>
                    <a:pt x="5073" y="1036"/>
                  </a:lnTo>
                  <a:cubicBezTo>
                    <a:pt x="5073" y="1024"/>
                    <a:pt x="5073" y="1012"/>
                    <a:pt x="5073" y="1000"/>
                  </a:cubicBezTo>
                  <a:lnTo>
                    <a:pt x="5168" y="929"/>
                  </a:lnTo>
                  <a:lnTo>
                    <a:pt x="5323" y="786"/>
                  </a:lnTo>
                  <a:lnTo>
                    <a:pt x="5382" y="762"/>
                  </a:lnTo>
                  <a:lnTo>
                    <a:pt x="5442" y="715"/>
                  </a:lnTo>
                  <a:cubicBezTo>
                    <a:pt x="5418" y="655"/>
                    <a:pt x="5406" y="584"/>
                    <a:pt x="5394" y="524"/>
                  </a:cubicBezTo>
                  <a:lnTo>
                    <a:pt x="5346" y="500"/>
                  </a:lnTo>
                  <a:lnTo>
                    <a:pt x="5323" y="405"/>
                  </a:lnTo>
                  <a:cubicBezTo>
                    <a:pt x="5323" y="381"/>
                    <a:pt x="5323" y="357"/>
                    <a:pt x="5334" y="322"/>
                  </a:cubicBezTo>
                  <a:cubicBezTo>
                    <a:pt x="5334" y="298"/>
                    <a:pt x="5323" y="286"/>
                    <a:pt x="5323" y="262"/>
                  </a:cubicBezTo>
                  <a:lnTo>
                    <a:pt x="5382" y="191"/>
                  </a:lnTo>
                  <a:lnTo>
                    <a:pt x="5501" y="167"/>
                  </a:lnTo>
                  <a:cubicBezTo>
                    <a:pt x="5513" y="143"/>
                    <a:pt x="5513" y="119"/>
                    <a:pt x="5525" y="107"/>
                  </a:cubicBezTo>
                  <a:lnTo>
                    <a:pt x="5454" y="60"/>
                  </a:lnTo>
                  <a:cubicBezTo>
                    <a:pt x="5454" y="36"/>
                    <a:pt x="5465" y="24"/>
                    <a:pt x="5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30"/>
            <p:cNvSpPr/>
            <p:nvPr/>
          </p:nvSpPr>
          <p:spPr>
            <a:xfrm>
              <a:off x="2329450" y="2310825"/>
              <a:ext cx="5375" cy="1825"/>
            </a:xfrm>
            <a:custGeom>
              <a:avLst/>
              <a:gdLst/>
              <a:ahLst/>
              <a:cxnLst/>
              <a:rect l="l" t="t" r="r" b="b"/>
              <a:pathLst>
                <a:path w="215" h="73" extrusionOk="0">
                  <a:moveTo>
                    <a:pt x="179" y="1"/>
                  </a:moveTo>
                  <a:lnTo>
                    <a:pt x="36" y="13"/>
                  </a:lnTo>
                  <a:lnTo>
                    <a:pt x="0" y="48"/>
                  </a:lnTo>
                  <a:lnTo>
                    <a:pt x="36" y="72"/>
                  </a:lnTo>
                  <a:lnTo>
                    <a:pt x="167" y="72"/>
                  </a:lnTo>
                  <a:lnTo>
                    <a:pt x="215" y="36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30"/>
            <p:cNvSpPr/>
            <p:nvPr/>
          </p:nvSpPr>
          <p:spPr>
            <a:xfrm>
              <a:off x="3044725" y="2730525"/>
              <a:ext cx="2700" cy="3600"/>
            </a:xfrm>
            <a:custGeom>
              <a:avLst/>
              <a:gdLst/>
              <a:ahLst/>
              <a:cxnLst/>
              <a:rect l="l" t="t" r="r" b="b"/>
              <a:pathLst>
                <a:path w="108" h="144" extrusionOk="0">
                  <a:moveTo>
                    <a:pt x="107" y="0"/>
                  </a:moveTo>
                  <a:lnTo>
                    <a:pt x="36" y="48"/>
                  </a:lnTo>
                  <a:cubicBezTo>
                    <a:pt x="24" y="84"/>
                    <a:pt x="12" y="108"/>
                    <a:pt x="0" y="131"/>
                  </a:cubicBezTo>
                  <a:cubicBezTo>
                    <a:pt x="12" y="143"/>
                    <a:pt x="12" y="143"/>
                    <a:pt x="24" y="143"/>
                  </a:cubicBezTo>
                  <a:lnTo>
                    <a:pt x="83" y="108"/>
                  </a:lnTo>
                  <a:cubicBezTo>
                    <a:pt x="83" y="96"/>
                    <a:pt x="95" y="72"/>
                    <a:pt x="107" y="48"/>
                  </a:cubicBezTo>
                  <a:cubicBezTo>
                    <a:pt x="107" y="36"/>
                    <a:pt x="107" y="24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30"/>
            <p:cNvSpPr/>
            <p:nvPr/>
          </p:nvSpPr>
          <p:spPr>
            <a:xfrm>
              <a:off x="2790825" y="2211425"/>
              <a:ext cx="5375" cy="6275"/>
            </a:xfrm>
            <a:custGeom>
              <a:avLst/>
              <a:gdLst/>
              <a:ahLst/>
              <a:cxnLst/>
              <a:rect l="l" t="t" r="r" b="b"/>
              <a:pathLst>
                <a:path w="215" h="251" extrusionOk="0">
                  <a:moveTo>
                    <a:pt x="155" y="0"/>
                  </a:moveTo>
                  <a:lnTo>
                    <a:pt x="83" y="48"/>
                  </a:lnTo>
                  <a:lnTo>
                    <a:pt x="83" y="95"/>
                  </a:lnTo>
                  <a:lnTo>
                    <a:pt x="0" y="167"/>
                  </a:lnTo>
                  <a:cubicBezTo>
                    <a:pt x="0" y="191"/>
                    <a:pt x="0" y="214"/>
                    <a:pt x="0" y="250"/>
                  </a:cubicBezTo>
                  <a:lnTo>
                    <a:pt x="48" y="226"/>
                  </a:lnTo>
                  <a:lnTo>
                    <a:pt x="167" y="119"/>
                  </a:lnTo>
                  <a:cubicBezTo>
                    <a:pt x="167" y="107"/>
                    <a:pt x="179" y="95"/>
                    <a:pt x="179" y="71"/>
                  </a:cubicBezTo>
                  <a:lnTo>
                    <a:pt x="214" y="1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30"/>
            <p:cNvSpPr/>
            <p:nvPr/>
          </p:nvSpPr>
          <p:spPr>
            <a:xfrm>
              <a:off x="2984000" y="2479300"/>
              <a:ext cx="4775" cy="4075"/>
            </a:xfrm>
            <a:custGeom>
              <a:avLst/>
              <a:gdLst/>
              <a:ahLst/>
              <a:cxnLst/>
              <a:rect l="l" t="t" r="r" b="b"/>
              <a:pathLst>
                <a:path w="191" h="163" extrusionOk="0">
                  <a:moveTo>
                    <a:pt x="131" y="1"/>
                  </a:moveTo>
                  <a:lnTo>
                    <a:pt x="84" y="24"/>
                  </a:lnTo>
                  <a:lnTo>
                    <a:pt x="0" y="84"/>
                  </a:lnTo>
                  <a:lnTo>
                    <a:pt x="0" y="155"/>
                  </a:lnTo>
                  <a:cubicBezTo>
                    <a:pt x="0" y="160"/>
                    <a:pt x="2" y="162"/>
                    <a:pt x="5" y="162"/>
                  </a:cubicBezTo>
                  <a:cubicBezTo>
                    <a:pt x="17" y="162"/>
                    <a:pt x="48" y="132"/>
                    <a:pt x="48" y="132"/>
                  </a:cubicBezTo>
                  <a:lnTo>
                    <a:pt x="131" y="96"/>
                  </a:lnTo>
                  <a:lnTo>
                    <a:pt x="191" y="13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30"/>
            <p:cNvSpPr/>
            <p:nvPr/>
          </p:nvSpPr>
          <p:spPr>
            <a:xfrm>
              <a:off x="3056025" y="2761775"/>
              <a:ext cx="4200" cy="2400"/>
            </a:xfrm>
            <a:custGeom>
              <a:avLst/>
              <a:gdLst/>
              <a:ahLst/>
              <a:cxnLst/>
              <a:rect l="l" t="t" r="r" b="b"/>
              <a:pathLst>
                <a:path w="168" h="96" extrusionOk="0">
                  <a:moveTo>
                    <a:pt x="0" y="1"/>
                  </a:moveTo>
                  <a:lnTo>
                    <a:pt x="0" y="24"/>
                  </a:lnTo>
                  <a:lnTo>
                    <a:pt x="36" y="96"/>
                  </a:lnTo>
                  <a:lnTo>
                    <a:pt x="108" y="96"/>
                  </a:lnTo>
                  <a:lnTo>
                    <a:pt x="167" y="48"/>
                  </a:lnTo>
                  <a:cubicBezTo>
                    <a:pt x="167" y="36"/>
                    <a:pt x="155" y="24"/>
                    <a:pt x="143" y="13"/>
                  </a:cubicBezTo>
                  <a:lnTo>
                    <a:pt x="96" y="1"/>
                  </a:lnTo>
                  <a:lnTo>
                    <a:pt x="72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30"/>
            <p:cNvSpPr/>
            <p:nvPr/>
          </p:nvSpPr>
          <p:spPr>
            <a:xfrm>
              <a:off x="2968800" y="2472150"/>
              <a:ext cx="4500" cy="3900"/>
            </a:xfrm>
            <a:custGeom>
              <a:avLst/>
              <a:gdLst/>
              <a:ahLst/>
              <a:cxnLst/>
              <a:rect l="l" t="t" r="r" b="b"/>
              <a:pathLst>
                <a:path w="180" h="156" extrusionOk="0">
                  <a:moveTo>
                    <a:pt x="72" y="1"/>
                  </a:moveTo>
                  <a:lnTo>
                    <a:pt x="1" y="60"/>
                  </a:lnTo>
                  <a:lnTo>
                    <a:pt x="49" y="156"/>
                  </a:lnTo>
                  <a:lnTo>
                    <a:pt x="108" y="144"/>
                  </a:lnTo>
                  <a:lnTo>
                    <a:pt x="180" y="108"/>
                  </a:lnTo>
                  <a:cubicBezTo>
                    <a:pt x="180" y="84"/>
                    <a:pt x="156" y="49"/>
                    <a:pt x="156" y="25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30"/>
            <p:cNvSpPr/>
            <p:nvPr/>
          </p:nvSpPr>
          <p:spPr>
            <a:xfrm>
              <a:off x="2956000" y="2190875"/>
              <a:ext cx="4800" cy="2400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96" y="1"/>
                  </a:moveTo>
                  <a:cubicBezTo>
                    <a:pt x="84" y="12"/>
                    <a:pt x="61" y="12"/>
                    <a:pt x="37" y="24"/>
                  </a:cubicBezTo>
                  <a:lnTo>
                    <a:pt x="1" y="60"/>
                  </a:lnTo>
                  <a:lnTo>
                    <a:pt x="61" y="96"/>
                  </a:lnTo>
                  <a:lnTo>
                    <a:pt x="191" y="72"/>
                  </a:lnTo>
                  <a:cubicBezTo>
                    <a:pt x="191" y="60"/>
                    <a:pt x="191" y="36"/>
                    <a:pt x="191" y="12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30"/>
            <p:cNvSpPr/>
            <p:nvPr/>
          </p:nvSpPr>
          <p:spPr>
            <a:xfrm>
              <a:off x="3049175" y="2763275"/>
              <a:ext cx="4500" cy="3600"/>
            </a:xfrm>
            <a:custGeom>
              <a:avLst/>
              <a:gdLst/>
              <a:ahLst/>
              <a:cxnLst/>
              <a:rect l="l" t="t" r="r" b="b"/>
              <a:pathLst>
                <a:path w="180" h="144" extrusionOk="0">
                  <a:moveTo>
                    <a:pt x="132" y="0"/>
                  </a:moveTo>
                  <a:lnTo>
                    <a:pt x="144" y="24"/>
                  </a:lnTo>
                  <a:lnTo>
                    <a:pt x="132" y="72"/>
                  </a:lnTo>
                  <a:lnTo>
                    <a:pt x="84" y="84"/>
                  </a:lnTo>
                  <a:lnTo>
                    <a:pt x="24" y="84"/>
                  </a:lnTo>
                  <a:cubicBezTo>
                    <a:pt x="24" y="95"/>
                    <a:pt x="13" y="95"/>
                    <a:pt x="1" y="107"/>
                  </a:cubicBezTo>
                  <a:cubicBezTo>
                    <a:pt x="1" y="119"/>
                    <a:pt x="1" y="119"/>
                    <a:pt x="13" y="131"/>
                  </a:cubicBezTo>
                  <a:lnTo>
                    <a:pt x="60" y="143"/>
                  </a:lnTo>
                  <a:lnTo>
                    <a:pt x="144" y="107"/>
                  </a:lnTo>
                  <a:lnTo>
                    <a:pt x="179" y="36"/>
                  </a:lnTo>
                  <a:cubicBezTo>
                    <a:pt x="179" y="24"/>
                    <a:pt x="167" y="12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30"/>
            <p:cNvSpPr/>
            <p:nvPr/>
          </p:nvSpPr>
          <p:spPr>
            <a:xfrm>
              <a:off x="2927725" y="2457875"/>
              <a:ext cx="3600" cy="925"/>
            </a:xfrm>
            <a:custGeom>
              <a:avLst/>
              <a:gdLst/>
              <a:ahLst/>
              <a:cxnLst/>
              <a:rect l="l" t="t" r="r" b="b"/>
              <a:pathLst>
                <a:path w="144" h="37" extrusionOk="0">
                  <a:moveTo>
                    <a:pt x="84" y="0"/>
                  </a:moveTo>
                  <a:lnTo>
                    <a:pt x="1" y="12"/>
                  </a:lnTo>
                  <a:lnTo>
                    <a:pt x="84" y="36"/>
                  </a:lnTo>
                  <a:lnTo>
                    <a:pt x="144" y="1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30"/>
            <p:cNvSpPr/>
            <p:nvPr/>
          </p:nvSpPr>
          <p:spPr>
            <a:xfrm>
              <a:off x="2939050" y="2434050"/>
              <a:ext cx="3900" cy="1825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48" y="1"/>
                  </a:moveTo>
                  <a:lnTo>
                    <a:pt x="0" y="60"/>
                  </a:lnTo>
                  <a:lnTo>
                    <a:pt x="24" y="72"/>
                  </a:lnTo>
                  <a:lnTo>
                    <a:pt x="96" y="6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30"/>
            <p:cNvSpPr/>
            <p:nvPr/>
          </p:nvSpPr>
          <p:spPr>
            <a:xfrm>
              <a:off x="2901250" y="2223025"/>
              <a:ext cx="4475" cy="1800"/>
            </a:xfrm>
            <a:custGeom>
              <a:avLst/>
              <a:gdLst/>
              <a:ahLst/>
              <a:cxnLst/>
              <a:rect l="l" t="t" r="r" b="b"/>
              <a:pathLst>
                <a:path w="179" h="72" extrusionOk="0">
                  <a:moveTo>
                    <a:pt x="95" y="0"/>
                  </a:moveTo>
                  <a:lnTo>
                    <a:pt x="0" y="36"/>
                  </a:lnTo>
                  <a:lnTo>
                    <a:pt x="60" y="72"/>
                  </a:lnTo>
                  <a:lnTo>
                    <a:pt x="179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30"/>
            <p:cNvSpPr/>
            <p:nvPr/>
          </p:nvSpPr>
          <p:spPr>
            <a:xfrm>
              <a:off x="2942325" y="2463825"/>
              <a:ext cx="4475" cy="1800"/>
            </a:xfrm>
            <a:custGeom>
              <a:avLst/>
              <a:gdLst/>
              <a:ahLst/>
              <a:cxnLst/>
              <a:rect l="l" t="t" r="r" b="b"/>
              <a:pathLst>
                <a:path w="179" h="72" extrusionOk="0">
                  <a:moveTo>
                    <a:pt x="143" y="1"/>
                  </a:moveTo>
                  <a:lnTo>
                    <a:pt x="72" y="12"/>
                  </a:lnTo>
                  <a:cubicBezTo>
                    <a:pt x="48" y="12"/>
                    <a:pt x="24" y="36"/>
                    <a:pt x="0" y="48"/>
                  </a:cubicBezTo>
                  <a:lnTo>
                    <a:pt x="131" y="72"/>
                  </a:lnTo>
                  <a:lnTo>
                    <a:pt x="179" y="36"/>
                  </a:lnTo>
                  <a:cubicBezTo>
                    <a:pt x="167" y="24"/>
                    <a:pt x="155" y="12"/>
                    <a:pt x="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30"/>
            <p:cNvSpPr/>
            <p:nvPr/>
          </p:nvSpPr>
          <p:spPr>
            <a:xfrm>
              <a:off x="2932800" y="2432875"/>
              <a:ext cx="5075" cy="3600"/>
            </a:xfrm>
            <a:custGeom>
              <a:avLst/>
              <a:gdLst/>
              <a:ahLst/>
              <a:cxnLst/>
              <a:rect l="l" t="t" r="r" b="b"/>
              <a:pathLst>
                <a:path w="203" h="144" extrusionOk="0">
                  <a:moveTo>
                    <a:pt x="155" y="0"/>
                  </a:moveTo>
                  <a:lnTo>
                    <a:pt x="119" y="36"/>
                  </a:lnTo>
                  <a:lnTo>
                    <a:pt x="0" y="72"/>
                  </a:lnTo>
                  <a:lnTo>
                    <a:pt x="0" y="119"/>
                  </a:lnTo>
                  <a:lnTo>
                    <a:pt x="36" y="143"/>
                  </a:lnTo>
                  <a:lnTo>
                    <a:pt x="119" y="131"/>
                  </a:lnTo>
                  <a:lnTo>
                    <a:pt x="203" y="36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30"/>
            <p:cNvSpPr/>
            <p:nvPr/>
          </p:nvSpPr>
          <p:spPr>
            <a:xfrm>
              <a:off x="2814325" y="2235225"/>
              <a:ext cx="4200" cy="3600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72" y="1"/>
                  </a:moveTo>
                  <a:lnTo>
                    <a:pt x="1" y="12"/>
                  </a:lnTo>
                  <a:lnTo>
                    <a:pt x="1" y="60"/>
                  </a:lnTo>
                  <a:lnTo>
                    <a:pt x="84" y="143"/>
                  </a:lnTo>
                  <a:lnTo>
                    <a:pt x="120" y="143"/>
                  </a:lnTo>
                  <a:lnTo>
                    <a:pt x="167" y="108"/>
                  </a:lnTo>
                  <a:cubicBezTo>
                    <a:pt x="167" y="84"/>
                    <a:pt x="155" y="60"/>
                    <a:pt x="143" y="36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30"/>
            <p:cNvSpPr/>
            <p:nvPr/>
          </p:nvSpPr>
          <p:spPr>
            <a:xfrm>
              <a:off x="2616675" y="2231050"/>
              <a:ext cx="18775" cy="9550"/>
            </a:xfrm>
            <a:custGeom>
              <a:avLst/>
              <a:gdLst/>
              <a:ahLst/>
              <a:cxnLst/>
              <a:rect l="l" t="t" r="r" b="b"/>
              <a:pathLst>
                <a:path w="751" h="382" extrusionOk="0">
                  <a:moveTo>
                    <a:pt x="275" y="1"/>
                  </a:moveTo>
                  <a:lnTo>
                    <a:pt x="48" y="72"/>
                  </a:lnTo>
                  <a:cubicBezTo>
                    <a:pt x="37" y="108"/>
                    <a:pt x="25" y="132"/>
                    <a:pt x="13" y="168"/>
                  </a:cubicBezTo>
                  <a:cubicBezTo>
                    <a:pt x="1" y="191"/>
                    <a:pt x="13" y="239"/>
                    <a:pt x="13" y="275"/>
                  </a:cubicBezTo>
                  <a:cubicBezTo>
                    <a:pt x="72" y="287"/>
                    <a:pt x="132" y="299"/>
                    <a:pt x="191" y="310"/>
                  </a:cubicBezTo>
                  <a:lnTo>
                    <a:pt x="310" y="382"/>
                  </a:lnTo>
                  <a:lnTo>
                    <a:pt x="394" y="358"/>
                  </a:lnTo>
                  <a:lnTo>
                    <a:pt x="501" y="310"/>
                  </a:lnTo>
                  <a:lnTo>
                    <a:pt x="656" y="322"/>
                  </a:lnTo>
                  <a:lnTo>
                    <a:pt x="751" y="287"/>
                  </a:lnTo>
                  <a:cubicBezTo>
                    <a:pt x="727" y="251"/>
                    <a:pt x="715" y="203"/>
                    <a:pt x="691" y="168"/>
                  </a:cubicBezTo>
                  <a:cubicBezTo>
                    <a:pt x="680" y="132"/>
                    <a:pt x="691" y="120"/>
                    <a:pt x="691" y="96"/>
                  </a:cubicBezTo>
                  <a:lnTo>
                    <a:pt x="4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30"/>
            <p:cNvSpPr/>
            <p:nvPr/>
          </p:nvSpPr>
          <p:spPr>
            <a:xfrm>
              <a:off x="2570850" y="2269150"/>
              <a:ext cx="76525" cy="56600"/>
            </a:xfrm>
            <a:custGeom>
              <a:avLst/>
              <a:gdLst/>
              <a:ahLst/>
              <a:cxnLst/>
              <a:rect l="l" t="t" r="r" b="b"/>
              <a:pathLst>
                <a:path w="3061" h="2264" extrusionOk="0">
                  <a:moveTo>
                    <a:pt x="2786" y="1"/>
                  </a:moveTo>
                  <a:lnTo>
                    <a:pt x="2691" y="13"/>
                  </a:lnTo>
                  <a:lnTo>
                    <a:pt x="2727" y="37"/>
                  </a:lnTo>
                  <a:lnTo>
                    <a:pt x="2751" y="108"/>
                  </a:lnTo>
                  <a:lnTo>
                    <a:pt x="2667" y="144"/>
                  </a:lnTo>
                  <a:lnTo>
                    <a:pt x="2548" y="120"/>
                  </a:lnTo>
                  <a:lnTo>
                    <a:pt x="2465" y="191"/>
                  </a:lnTo>
                  <a:lnTo>
                    <a:pt x="2489" y="310"/>
                  </a:lnTo>
                  <a:lnTo>
                    <a:pt x="2429" y="370"/>
                  </a:lnTo>
                  <a:lnTo>
                    <a:pt x="2370" y="370"/>
                  </a:lnTo>
                  <a:lnTo>
                    <a:pt x="2334" y="418"/>
                  </a:lnTo>
                  <a:lnTo>
                    <a:pt x="2262" y="441"/>
                  </a:lnTo>
                  <a:lnTo>
                    <a:pt x="2239" y="382"/>
                  </a:lnTo>
                  <a:lnTo>
                    <a:pt x="2310" y="299"/>
                  </a:lnTo>
                  <a:lnTo>
                    <a:pt x="2310" y="132"/>
                  </a:lnTo>
                  <a:lnTo>
                    <a:pt x="2239" y="108"/>
                  </a:lnTo>
                  <a:lnTo>
                    <a:pt x="2143" y="144"/>
                  </a:lnTo>
                  <a:lnTo>
                    <a:pt x="2036" y="144"/>
                  </a:lnTo>
                  <a:lnTo>
                    <a:pt x="1989" y="96"/>
                  </a:lnTo>
                  <a:lnTo>
                    <a:pt x="1905" y="108"/>
                  </a:lnTo>
                  <a:cubicBezTo>
                    <a:pt x="1893" y="108"/>
                    <a:pt x="1774" y="191"/>
                    <a:pt x="1774" y="191"/>
                  </a:cubicBezTo>
                  <a:lnTo>
                    <a:pt x="1667" y="215"/>
                  </a:lnTo>
                  <a:lnTo>
                    <a:pt x="1620" y="263"/>
                  </a:lnTo>
                  <a:lnTo>
                    <a:pt x="1512" y="299"/>
                  </a:lnTo>
                  <a:lnTo>
                    <a:pt x="1453" y="346"/>
                  </a:lnTo>
                  <a:lnTo>
                    <a:pt x="1465" y="453"/>
                  </a:lnTo>
                  <a:cubicBezTo>
                    <a:pt x="1465" y="477"/>
                    <a:pt x="1453" y="489"/>
                    <a:pt x="1441" y="513"/>
                  </a:cubicBezTo>
                  <a:lnTo>
                    <a:pt x="1500" y="596"/>
                  </a:lnTo>
                  <a:lnTo>
                    <a:pt x="1643" y="644"/>
                  </a:lnTo>
                  <a:lnTo>
                    <a:pt x="1679" y="703"/>
                  </a:lnTo>
                  <a:lnTo>
                    <a:pt x="1679" y="703"/>
                  </a:lnTo>
                  <a:lnTo>
                    <a:pt x="1548" y="691"/>
                  </a:lnTo>
                  <a:lnTo>
                    <a:pt x="1453" y="703"/>
                  </a:lnTo>
                  <a:cubicBezTo>
                    <a:pt x="1441" y="715"/>
                    <a:pt x="1441" y="727"/>
                    <a:pt x="1429" y="751"/>
                  </a:cubicBezTo>
                  <a:lnTo>
                    <a:pt x="1655" y="787"/>
                  </a:lnTo>
                  <a:cubicBezTo>
                    <a:pt x="1655" y="799"/>
                    <a:pt x="1667" y="822"/>
                    <a:pt x="1667" y="846"/>
                  </a:cubicBezTo>
                  <a:lnTo>
                    <a:pt x="1572" y="882"/>
                  </a:lnTo>
                  <a:lnTo>
                    <a:pt x="1572" y="1013"/>
                  </a:lnTo>
                  <a:lnTo>
                    <a:pt x="1643" y="1049"/>
                  </a:lnTo>
                  <a:lnTo>
                    <a:pt x="1524" y="1144"/>
                  </a:lnTo>
                  <a:lnTo>
                    <a:pt x="1405" y="1120"/>
                  </a:lnTo>
                  <a:lnTo>
                    <a:pt x="1381" y="1084"/>
                  </a:lnTo>
                  <a:cubicBezTo>
                    <a:pt x="1381" y="1061"/>
                    <a:pt x="1393" y="1037"/>
                    <a:pt x="1393" y="1013"/>
                  </a:cubicBezTo>
                  <a:lnTo>
                    <a:pt x="1298" y="799"/>
                  </a:lnTo>
                  <a:lnTo>
                    <a:pt x="1215" y="763"/>
                  </a:lnTo>
                  <a:lnTo>
                    <a:pt x="1167" y="715"/>
                  </a:lnTo>
                  <a:lnTo>
                    <a:pt x="1191" y="680"/>
                  </a:lnTo>
                  <a:cubicBezTo>
                    <a:pt x="1179" y="656"/>
                    <a:pt x="1167" y="644"/>
                    <a:pt x="1155" y="620"/>
                  </a:cubicBezTo>
                  <a:lnTo>
                    <a:pt x="1084" y="596"/>
                  </a:lnTo>
                  <a:lnTo>
                    <a:pt x="1048" y="537"/>
                  </a:lnTo>
                  <a:lnTo>
                    <a:pt x="989" y="525"/>
                  </a:lnTo>
                  <a:lnTo>
                    <a:pt x="858" y="584"/>
                  </a:lnTo>
                  <a:lnTo>
                    <a:pt x="834" y="632"/>
                  </a:lnTo>
                  <a:lnTo>
                    <a:pt x="738" y="715"/>
                  </a:lnTo>
                  <a:lnTo>
                    <a:pt x="738" y="763"/>
                  </a:lnTo>
                  <a:lnTo>
                    <a:pt x="798" y="763"/>
                  </a:lnTo>
                  <a:lnTo>
                    <a:pt x="869" y="751"/>
                  </a:lnTo>
                  <a:lnTo>
                    <a:pt x="953" y="787"/>
                  </a:lnTo>
                  <a:lnTo>
                    <a:pt x="834" y="846"/>
                  </a:lnTo>
                  <a:cubicBezTo>
                    <a:pt x="834" y="858"/>
                    <a:pt x="822" y="882"/>
                    <a:pt x="810" y="894"/>
                  </a:cubicBezTo>
                  <a:lnTo>
                    <a:pt x="691" y="953"/>
                  </a:lnTo>
                  <a:cubicBezTo>
                    <a:pt x="691" y="989"/>
                    <a:pt x="691" y="1025"/>
                    <a:pt x="679" y="1061"/>
                  </a:cubicBezTo>
                  <a:lnTo>
                    <a:pt x="798" y="1061"/>
                  </a:lnTo>
                  <a:lnTo>
                    <a:pt x="798" y="1108"/>
                  </a:lnTo>
                  <a:lnTo>
                    <a:pt x="667" y="1168"/>
                  </a:lnTo>
                  <a:cubicBezTo>
                    <a:pt x="667" y="1203"/>
                    <a:pt x="643" y="1227"/>
                    <a:pt x="643" y="1251"/>
                  </a:cubicBezTo>
                  <a:lnTo>
                    <a:pt x="715" y="1287"/>
                  </a:lnTo>
                  <a:cubicBezTo>
                    <a:pt x="738" y="1311"/>
                    <a:pt x="750" y="1334"/>
                    <a:pt x="762" y="1358"/>
                  </a:cubicBezTo>
                  <a:cubicBezTo>
                    <a:pt x="738" y="1382"/>
                    <a:pt x="727" y="1394"/>
                    <a:pt x="715" y="1418"/>
                  </a:cubicBezTo>
                  <a:lnTo>
                    <a:pt x="655" y="1418"/>
                  </a:lnTo>
                  <a:cubicBezTo>
                    <a:pt x="655" y="1382"/>
                    <a:pt x="643" y="1346"/>
                    <a:pt x="631" y="1311"/>
                  </a:cubicBezTo>
                  <a:lnTo>
                    <a:pt x="560" y="1299"/>
                  </a:lnTo>
                  <a:cubicBezTo>
                    <a:pt x="548" y="1275"/>
                    <a:pt x="536" y="1251"/>
                    <a:pt x="524" y="1239"/>
                  </a:cubicBezTo>
                  <a:lnTo>
                    <a:pt x="465" y="1263"/>
                  </a:lnTo>
                  <a:lnTo>
                    <a:pt x="334" y="1299"/>
                  </a:lnTo>
                  <a:lnTo>
                    <a:pt x="274" y="1358"/>
                  </a:lnTo>
                  <a:lnTo>
                    <a:pt x="250" y="1418"/>
                  </a:lnTo>
                  <a:lnTo>
                    <a:pt x="310" y="1442"/>
                  </a:lnTo>
                  <a:lnTo>
                    <a:pt x="250" y="1477"/>
                  </a:lnTo>
                  <a:lnTo>
                    <a:pt x="167" y="1465"/>
                  </a:lnTo>
                  <a:lnTo>
                    <a:pt x="96" y="1525"/>
                  </a:lnTo>
                  <a:lnTo>
                    <a:pt x="0" y="1549"/>
                  </a:lnTo>
                  <a:lnTo>
                    <a:pt x="12" y="1632"/>
                  </a:lnTo>
                  <a:lnTo>
                    <a:pt x="72" y="1656"/>
                  </a:lnTo>
                  <a:lnTo>
                    <a:pt x="155" y="1620"/>
                  </a:lnTo>
                  <a:lnTo>
                    <a:pt x="227" y="1620"/>
                  </a:lnTo>
                  <a:lnTo>
                    <a:pt x="274" y="1584"/>
                  </a:lnTo>
                  <a:lnTo>
                    <a:pt x="393" y="1561"/>
                  </a:lnTo>
                  <a:lnTo>
                    <a:pt x="477" y="1561"/>
                  </a:lnTo>
                  <a:lnTo>
                    <a:pt x="560" y="1525"/>
                  </a:lnTo>
                  <a:lnTo>
                    <a:pt x="703" y="1537"/>
                  </a:lnTo>
                  <a:lnTo>
                    <a:pt x="881" y="1477"/>
                  </a:lnTo>
                  <a:lnTo>
                    <a:pt x="989" y="1477"/>
                  </a:lnTo>
                  <a:lnTo>
                    <a:pt x="1119" y="1442"/>
                  </a:lnTo>
                  <a:lnTo>
                    <a:pt x="1667" y="1382"/>
                  </a:lnTo>
                  <a:lnTo>
                    <a:pt x="1739" y="1394"/>
                  </a:lnTo>
                  <a:lnTo>
                    <a:pt x="1655" y="1453"/>
                  </a:lnTo>
                  <a:lnTo>
                    <a:pt x="1512" y="1477"/>
                  </a:lnTo>
                  <a:lnTo>
                    <a:pt x="1346" y="1513"/>
                  </a:lnTo>
                  <a:lnTo>
                    <a:pt x="1227" y="1584"/>
                  </a:lnTo>
                  <a:lnTo>
                    <a:pt x="1036" y="1656"/>
                  </a:lnTo>
                  <a:lnTo>
                    <a:pt x="977" y="1680"/>
                  </a:lnTo>
                  <a:lnTo>
                    <a:pt x="1084" y="1656"/>
                  </a:lnTo>
                  <a:lnTo>
                    <a:pt x="1155" y="1680"/>
                  </a:lnTo>
                  <a:lnTo>
                    <a:pt x="1108" y="1715"/>
                  </a:lnTo>
                  <a:lnTo>
                    <a:pt x="893" y="1739"/>
                  </a:lnTo>
                  <a:lnTo>
                    <a:pt x="786" y="1739"/>
                  </a:lnTo>
                  <a:lnTo>
                    <a:pt x="715" y="1787"/>
                  </a:lnTo>
                  <a:lnTo>
                    <a:pt x="750" y="1811"/>
                  </a:lnTo>
                  <a:lnTo>
                    <a:pt x="715" y="1846"/>
                  </a:lnTo>
                  <a:lnTo>
                    <a:pt x="643" y="1834"/>
                  </a:lnTo>
                  <a:lnTo>
                    <a:pt x="596" y="1846"/>
                  </a:lnTo>
                  <a:lnTo>
                    <a:pt x="619" y="1870"/>
                  </a:lnTo>
                  <a:cubicBezTo>
                    <a:pt x="619" y="1882"/>
                    <a:pt x="631" y="1894"/>
                    <a:pt x="631" y="1906"/>
                  </a:cubicBezTo>
                  <a:lnTo>
                    <a:pt x="715" y="1930"/>
                  </a:lnTo>
                  <a:lnTo>
                    <a:pt x="810" y="1918"/>
                  </a:lnTo>
                  <a:lnTo>
                    <a:pt x="786" y="1977"/>
                  </a:lnTo>
                  <a:lnTo>
                    <a:pt x="869" y="2013"/>
                  </a:lnTo>
                  <a:lnTo>
                    <a:pt x="822" y="2037"/>
                  </a:lnTo>
                  <a:lnTo>
                    <a:pt x="738" y="2001"/>
                  </a:lnTo>
                  <a:lnTo>
                    <a:pt x="691" y="2001"/>
                  </a:lnTo>
                  <a:lnTo>
                    <a:pt x="655" y="2084"/>
                  </a:lnTo>
                  <a:lnTo>
                    <a:pt x="679" y="2120"/>
                  </a:lnTo>
                  <a:lnTo>
                    <a:pt x="655" y="2168"/>
                  </a:lnTo>
                  <a:cubicBezTo>
                    <a:pt x="655" y="2192"/>
                    <a:pt x="667" y="2215"/>
                    <a:pt x="667" y="2239"/>
                  </a:cubicBezTo>
                  <a:lnTo>
                    <a:pt x="762" y="2263"/>
                  </a:lnTo>
                  <a:lnTo>
                    <a:pt x="869" y="2227"/>
                  </a:lnTo>
                  <a:lnTo>
                    <a:pt x="953" y="2251"/>
                  </a:lnTo>
                  <a:lnTo>
                    <a:pt x="1000" y="2239"/>
                  </a:lnTo>
                  <a:cubicBezTo>
                    <a:pt x="1012" y="2215"/>
                    <a:pt x="1024" y="2192"/>
                    <a:pt x="1036" y="2168"/>
                  </a:cubicBezTo>
                  <a:lnTo>
                    <a:pt x="1179" y="2084"/>
                  </a:lnTo>
                  <a:lnTo>
                    <a:pt x="1108" y="2180"/>
                  </a:lnTo>
                  <a:cubicBezTo>
                    <a:pt x="1119" y="2192"/>
                    <a:pt x="1119" y="2215"/>
                    <a:pt x="1131" y="2227"/>
                  </a:cubicBezTo>
                  <a:lnTo>
                    <a:pt x="1239" y="2215"/>
                  </a:lnTo>
                  <a:lnTo>
                    <a:pt x="1310" y="2132"/>
                  </a:lnTo>
                  <a:lnTo>
                    <a:pt x="1358" y="2156"/>
                  </a:lnTo>
                  <a:lnTo>
                    <a:pt x="1393" y="2215"/>
                  </a:lnTo>
                  <a:lnTo>
                    <a:pt x="1739" y="2144"/>
                  </a:lnTo>
                  <a:lnTo>
                    <a:pt x="1810" y="2049"/>
                  </a:lnTo>
                  <a:lnTo>
                    <a:pt x="1774" y="2013"/>
                  </a:lnTo>
                  <a:lnTo>
                    <a:pt x="1774" y="1942"/>
                  </a:lnTo>
                  <a:lnTo>
                    <a:pt x="1798" y="1894"/>
                  </a:lnTo>
                  <a:lnTo>
                    <a:pt x="1846" y="1930"/>
                  </a:lnTo>
                  <a:lnTo>
                    <a:pt x="1881" y="2001"/>
                  </a:lnTo>
                  <a:lnTo>
                    <a:pt x="1965" y="2061"/>
                  </a:lnTo>
                  <a:lnTo>
                    <a:pt x="2001" y="2013"/>
                  </a:lnTo>
                  <a:cubicBezTo>
                    <a:pt x="2001" y="1989"/>
                    <a:pt x="2001" y="1965"/>
                    <a:pt x="1989" y="1942"/>
                  </a:cubicBezTo>
                  <a:lnTo>
                    <a:pt x="1977" y="1906"/>
                  </a:lnTo>
                  <a:cubicBezTo>
                    <a:pt x="1989" y="1894"/>
                    <a:pt x="2012" y="1870"/>
                    <a:pt x="2024" y="1846"/>
                  </a:cubicBezTo>
                  <a:lnTo>
                    <a:pt x="2036" y="1799"/>
                  </a:lnTo>
                  <a:lnTo>
                    <a:pt x="1917" y="1846"/>
                  </a:lnTo>
                  <a:lnTo>
                    <a:pt x="1846" y="1846"/>
                  </a:lnTo>
                  <a:lnTo>
                    <a:pt x="1870" y="1763"/>
                  </a:lnTo>
                  <a:lnTo>
                    <a:pt x="2001" y="1715"/>
                  </a:lnTo>
                  <a:cubicBezTo>
                    <a:pt x="2012" y="1692"/>
                    <a:pt x="2024" y="1668"/>
                    <a:pt x="2048" y="1656"/>
                  </a:cubicBezTo>
                  <a:lnTo>
                    <a:pt x="2120" y="1608"/>
                  </a:lnTo>
                  <a:lnTo>
                    <a:pt x="2120" y="1549"/>
                  </a:lnTo>
                  <a:lnTo>
                    <a:pt x="2179" y="1513"/>
                  </a:lnTo>
                  <a:lnTo>
                    <a:pt x="2262" y="1513"/>
                  </a:lnTo>
                  <a:cubicBezTo>
                    <a:pt x="2262" y="1525"/>
                    <a:pt x="2274" y="1549"/>
                    <a:pt x="2274" y="1561"/>
                  </a:cubicBezTo>
                  <a:lnTo>
                    <a:pt x="2298" y="1608"/>
                  </a:lnTo>
                  <a:lnTo>
                    <a:pt x="2334" y="1561"/>
                  </a:lnTo>
                  <a:cubicBezTo>
                    <a:pt x="2370" y="1501"/>
                    <a:pt x="2417" y="1442"/>
                    <a:pt x="2453" y="1382"/>
                  </a:cubicBezTo>
                  <a:lnTo>
                    <a:pt x="2453" y="1346"/>
                  </a:lnTo>
                  <a:lnTo>
                    <a:pt x="2286" y="1334"/>
                  </a:lnTo>
                  <a:cubicBezTo>
                    <a:pt x="2286" y="1322"/>
                    <a:pt x="2274" y="1311"/>
                    <a:pt x="2274" y="1299"/>
                  </a:cubicBezTo>
                  <a:lnTo>
                    <a:pt x="2334" y="1251"/>
                  </a:lnTo>
                  <a:lnTo>
                    <a:pt x="2405" y="1251"/>
                  </a:lnTo>
                  <a:lnTo>
                    <a:pt x="2489" y="1227"/>
                  </a:lnTo>
                  <a:cubicBezTo>
                    <a:pt x="2501" y="1203"/>
                    <a:pt x="2513" y="1180"/>
                    <a:pt x="2524" y="1156"/>
                  </a:cubicBezTo>
                  <a:lnTo>
                    <a:pt x="2513" y="1108"/>
                  </a:lnTo>
                  <a:lnTo>
                    <a:pt x="2620" y="1001"/>
                  </a:lnTo>
                  <a:lnTo>
                    <a:pt x="2643" y="941"/>
                  </a:lnTo>
                  <a:lnTo>
                    <a:pt x="2763" y="810"/>
                  </a:lnTo>
                  <a:lnTo>
                    <a:pt x="2870" y="751"/>
                  </a:lnTo>
                  <a:lnTo>
                    <a:pt x="2894" y="691"/>
                  </a:lnTo>
                  <a:cubicBezTo>
                    <a:pt x="2882" y="656"/>
                    <a:pt x="2870" y="632"/>
                    <a:pt x="2858" y="608"/>
                  </a:cubicBezTo>
                  <a:lnTo>
                    <a:pt x="2941" y="453"/>
                  </a:lnTo>
                  <a:lnTo>
                    <a:pt x="3048" y="382"/>
                  </a:lnTo>
                  <a:cubicBezTo>
                    <a:pt x="3048" y="346"/>
                    <a:pt x="3060" y="322"/>
                    <a:pt x="3060" y="299"/>
                  </a:cubicBezTo>
                  <a:lnTo>
                    <a:pt x="2989" y="239"/>
                  </a:lnTo>
                  <a:lnTo>
                    <a:pt x="2870" y="239"/>
                  </a:lnTo>
                  <a:lnTo>
                    <a:pt x="2786" y="179"/>
                  </a:lnTo>
                  <a:lnTo>
                    <a:pt x="2858" y="168"/>
                  </a:lnTo>
                  <a:cubicBezTo>
                    <a:pt x="2870" y="156"/>
                    <a:pt x="2870" y="144"/>
                    <a:pt x="2882" y="132"/>
                  </a:cubicBezTo>
                  <a:cubicBezTo>
                    <a:pt x="2882" y="108"/>
                    <a:pt x="2858" y="108"/>
                    <a:pt x="2846" y="96"/>
                  </a:cubicBezTo>
                  <a:cubicBezTo>
                    <a:pt x="2834" y="96"/>
                    <a:pt x="2846" y="60"/>
                    <a:pt x="2846" y="48"/>
                  </a:cubicBezTo>
                  <a:lnTo>
                    <a:pt x="27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30"/>
            <p:cNvSpPr/>
            <p:nvPr/>
          </p:nvSpPr>
          <p:spPr>
            <a:xfrm>
              <a:off x="2621450" y="2217675"/>
              <a:ext cx="6575" cy="5075"/>
            </a:xfrm>
            <a:custGeom>
              <a:avLst/>
              <a:gdLst/>
              <a:ahLst/>
              <a:cxnLst/>
              <a:rect l="l" t="t" r="r" b="b"/>
              <a:pathLst>
                <a:path w="263" h="203" extrusionOk="0">
                  <a:moveTo>
                    <a:pt x="262" y="0"/>
                  </a:moveTo>
                  <a:lnTo>
                    <a:pt x="143" y="24"/>
                  </a:lnTo>
                  <a:cubicBezTo>
                    <a:pt x="96" y="60"/>
                    <a:pt x="36" y="83"/>
                    <a:pt x="0" y="119"/>
                  </a:cubicBezTo>
                  <a:lnTo>
                    <a:pt x="0" y="202"/>
                  </a:lnTo>
                  <a:lnTo>
                    <a:pt x="72" y="202"/>
                  </a:lnTo>
                  <a:lnTo>
                    <a:pt x="179" y="107"/>
                  </a:lnTo>
                  <a:cubicBezTo>
                    <a:pt x="179" y="95"/>
                    <a:pt x="191" y="72"/>
                    <a:pt x="191" y="48"/>
                  </a:cubicBezTo>
                  <a:lnTo>
                    <a:pt x="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30"/>
            <p:cNvSpPr/>
            <p:nvPr/>
          </p:nvSpPr>
          <p:spPr>
            <a:xfrm>
              <a:off x="2605075" y="2176875"/>
              <a:ext cx="72050" cy="60150"/>
            </a:xfrm>
            <a:custGeom>
              <a:avLst/>
              <a:gdLst/>
              <a:ahLst/>
              <a:cxnLst/>
              <a:rect l="l" t="t" r="r" b="b"/>
              <a:pathLst>
                <a:path w="2882" h="2406" extrusionOk="0">
                  <a:moveTo>
                    <a:pt x="1477" y="1"/>
                  </a:moveTo>
                  <a:lnTo>
                    <a:pt x="1358" y="49"/>
                  </a:lnTo>
                  <a:lnTo>
                    <a:pt x="1191" y="49"/>
                  </a:lnTo>
                  <a:lnTo>
                    <a:pt x="1048" y="180"/>
                  </a:lnTo>
                  <a:lnTo>
                    <a:pt x="953" y="180"/>
                  </a:lnTo>
                  <a:cubicBezTo>
                    <a:pt x="929" y="132"/>
                    <a:pt x="917" y="96"/>
                    <a:pt x="905" y="60"/>
                  </a:cubicBezTo>
                  <a:lnTo>
                    <a:pt x="870" y="37"/>
                  </a:lnTo>
                  <a:lnTo>
                    <a:pt x="763" y="120"/>
                  </a:lnTo>
                  <a:cubicBezTo>
                    <a:pt x="763" y="144"/>
                    <a:pt x="751" y="168"/>
                    <a:pt x="751" y="191"/>
                  </a:cubicBezTo>
                  <a:lnTo>
                    <a:pt x="620" y="263"/>
                  </a:lnTo>
                  <a:cubicBezTo>
                    <a:pt x="608" y="299"/>
                    <a:pt x="596" y="334"/>
                    <a:pt x="596" y="358"/>
                  </a:cubicBezTo>
                  <a:lnTo>
                    <a:pt x="477" y="501"/>
                  </a:lnTo>
                  <a:lnTo>
                    <a:pt x="501" y="561"/>
                  </a:lnTo>
                  <a:lnTo>
                    <a:pt x="620" y="584"/>
                  </a:lnTo>
                  <a:lnTo>
                    <a:pt x="679" y="537"/>
                  </a:lnTo>
                  <a:lnTo>
                    <a:pt x="822" y="477"/>
                  </a:lnTo>
                  <a:lnTo>
                    <a:pt x="870" y="501"/>
                  </a:lnTo>
                  <a:lnTo>
                    <a:pt x="739" y="620"/>
                  </a:lnTo>
                  <a:lnTo>
                    <a:pt x="572" y="703"/>
                  </a:lnTo>
                  <a:cubicBezTo>
                    <a:pt x="536" y="763"/>
                    <a:pt x="512" y="811"/>
                    <a:pt x="477" y="858"/>
                  </a:cubicBezTo>
                  <a:lnTo>
                    <a:pt x="512" y="882"/>
                  </a:lnTo>
                  <a:lnTo>
                    <a:pt x="679" y="787"/>
                  </a:lnTo>
                  <a:lnTo>
                    <a:pt x="846" y="656"/>
                  </a:lnTo>
                  <a:lnTo>
                    <a:pt x="905" y="644"/>
                  </a:lnTo>
                  <a:lnTo>
                    <a:pt x="1001" y="584"/>
                  </a:lnTo>
                  <a:lnTo>
                    <a:pt x="1084" y="632"/>
                  </a:lnTo>
                  <a:lnTo>
                    <a:pt x="1060" y="727"/>
                  </a:lnTo>
                  <a:lnTo>
                    <a:pt x="989" y="751"/>
                  </a:lnTo>
                  <a:cubicBezTo>
                    <a:pt x="941" y="787"/>
                    <a:pt x="893" y="822"/>
                    <a:pt x="834" y="858"/>
                  </a:cubicBezTo>
                  <a:cubicBezTo>
                    <a:pt x="834" y="882"/>
                    <a:pt x="822" y="918"/>
                    <a:pt x="810" y="942"/>
                  </a:cubicBezTo>
                  <a:lnTo>
                    <a:pt x="870" y="977"/>
                  </a:lnTo>
                  <a:lnTo>
                    <a:pt x="1048" y="906"/>
                  </a:lnTo>
                  <a:lnTo>
                    <a:pt x="1167" y="930"/>
                  </a:lnTo>
                  <a:lnTo>
                    <a:pt x="1036" y="1013"/>
                  </a:lnTo>
                  <a:lnTo>
                    <a:pt x="858" y="1096"/>
                  </a:lnTo>
                  <a:lnTo>
                    <a:pt x="751" y="1096"/>
                  </a:lnTo>
                  <a:lnTo>
                    <a:pt x="751" y="1144"/>
                  </a:lnTo>
                  <a:lnTo>
                    <a:pt x="893" y="1144"/>
                  </a:lnTo>
                  <a:cubicBezTo>
                    <a:pt x="893" y="1168"/>
                    <a:pt x="893" y="1180"/>
                    <a:pt x="905" y="1203"/>
                  </a:cubicBezTo>
                  <a:lnTo>
                    <a:pt x="739" y="1358"/>
                  </a:lnTo>
                  <a:lnTo>
                    <a:pt x="679" y="1370"/>
                  </a:lnTo>
                  <a:lnTo>
                    <a:pt x="584" y="1287"/>
                  </a:lnTo>
                  <a:lnTo>
                    <a:pt x="453" y="1275"/>
                  </a:lnTo>
                  <a:lnTo>
                    <a:pt x="334" y="1203"/>
                  </a:lnTo>
                  <a:lnTo>
                    <a:pt x="84" y="1346"/>
                  </a:lnTo>
                  <a:cubicBezTo>
                    <a:pt x="84" y="1358"/>
                    <a:pt x="96" y="1370"/>
                    <a:pt x="96" y="1382"/>
                  </a:cubicBezTo>
                  <a:cubicBezTo>
                    <a:pt x="60" y="1442"/>
                    <a:pt x="36" y="1501"/>
                    <a:pt x="1" y="1549"/>
                  </a:cubicBezTo>
                  <a:lnTo>
                    <a:pt x="131" y="1620"/>
                  </a:lnTo>
                  <a:lnTo>
                    <a:pt x="179" y="1704"/>
                  </a:lnTo>
                  <a:lnTo>
                    <a:pt x="286" y="1704"/>
                  </a:lnTo>
                  <a:lnTo>
                    <a:pt x="370" y="1620"/>
                  </a:lnTo>
                  <a:lnTo>
                    <a:pt x="477" y="1596"/>
                  </a:lnTo>
                  <a:lnTo>
                    <a:pt x="691" y="1596"/>
                  </a:lnTo>
                  <a:lnTo>
                    <a:pt x="893" y="1537"/>
                  </a:lnTo>
                  <a:lnTo>
                    <a:pt x="941" y="1561"/>
                  </a:lnTo>
                  <a:lnTo>
                    <a:pt x="1144" y="1477"/>
                  </a:lnTo>
                  <a:lnTo>
                    <a:pt x="1144" y="1549"/>
                  </a:lnTo>
                  <a:lnTo>
                    <a:pt x="1036" y="1584"/>
                  </a:lnTo>
                  <a:cubicBezTo>
                    <a:pt x="1024" y="1608"/>
                    <a:pt x="1013" y="1620"/>
                    <a:pt x="1001" y="1644"/>
                  </a:cubicBezTo>
                  <a:cubicBezTo>
                    <a:pt x="1013" y="1668"/>
                    <a:pt x="1024" y="1692"/>
                    <a:pt x="1036" y="1715"/>
                  </a:cubicBezTo>
                  <a:lnTo>
                    <a:pt x="1227" y="1656"/>
                  </a:lnTo>
                  <a:lnTo>
                    <a:pt x="1382" y="1692"/>
                  </a:lnTo>
                  <a:cubicBezTo>
                    <a:pt x="1417" y="1727"/>
                    <a:pt x="1453" y="1763"/>
                    <a:pt x="1489" y="1799"/>
                  </a:cubicBezTo>
                  <a:lnTo>
                    <a:pt x="1584" y="1787"/>
                  </a:lnTo>
                  <a:lnTo>
                    <a:pt x="1644" y="1799"/>
                  </a:lnTo>
                  <a:lnTo>
                    <a:pt x="1608" y="1870"/>
                  </a:lnTo>
                  <a:lnTo>
                    <a:pt x="1632" y="1954"/>
                  </a:lnTo>
                  <a:lnTo>
                    <a:pt x="1465" y="2251"/>
                  </a:lnTo>
                  <a:cubicBezTo>
                    <a:pt x="1501" y="2287"/>
                    <a:pt x="1525" y="2323"/>
                    <a:pt x="1560" y="2358"/>
                  </a:cubicBezTo>
                  <a:lnTo>
                    <a:pt x="1655" y="2406"/>
                  </a:lnTo>
                  <a:lnTo>
                    <a:pt x="1727" y="2394"/>
                  </a:lnTo>
                  <a:lnTo>
                    <a:pt x="1846" y="2358"/>
                  </a:lnTo>
                  <a:lnTo>
                    <a:pt x="1917" y="2370"/>
                  </a:lnTo>
                  <a:lnTo>
                    <a:pt x="2001" y="2358"/>
                  </a:lnTo>
                  <a:lnTo>
                    <a:pt x="2179" y="2227"/>
                  </a:lnTo>
                  <a:cubicBezTo>
                    <a:pt x="2179" y="2215"/>
                    <a:pt x="2179" y="2204"/>
                    <a:pt x="2179" y="2192"/>
                  </a:cubicBezTo>
                  <a:lnTo>
                    <a:pt x="2263" y="2120"/>
                  </a:lnTo>
                  <a:lnTo>
                    <a:pt x="2358" y="2013"/>
                  </a:lnTo>
                  <a:lnTo>
                    <a:pt x="2346" y="1918"/>
                  </a:lnTo>
                  <a:lnTo>
                    <a:pt x="2370" y="1775"/>
                  </a:lnTo>
                  <a:cubicBezTo>
                    <a:pt x="2394" y="1739"/>
                    <a:pt x="2417" y="1704"/>
                    <a:pt x="2441" y="1656"/>
                  </a:cubicBezTo>
                  <a:lnTo>
                    <a:pt x="2358" y="1644"/>
                  </a:lnTo>
                  <a:cubicBezTo>
                    <a:pt x="2358" y="1632"/>
                    <a:pt x="2358" y="1608"/>
                    <a:pt x="2346" y="1596"/>
                  </a:cubicBezTo>
                  <a:lnTo>
                    <a:pt x="2417" y="1537"/>
                  </a:lnTo>
                  <a:lnTo>
                    <a:pt x="2477" y="1418"/>
                  </a:lnTo>
                  <a:lnTo>
                    <a:pt x="2572" y="1382"/>
                  </a:lnTo>
                  <a:cubicBezTo>
                    <a:pt x="2596" y="1358"/>
                    <a:pt x="2632" y="1334"/>
                    <a:pt x="2656" y="1299"/>
                  </a:cubicBezTo>
                  <a:lnTo>
                    <a:pt x="2798" y="1203"/>
                  </a:lnTo>
                  <a:lnTo>
                    <a:pt x="2798" y="1084"/>
                  </a:lnTo>
                  <a:cubicBezTo>
                    <a:pt x="2798" y="1049"/>
                    <a:pt x="2787" y="1049"/>
                    <a:pt x="2775" y="1037"/>
                  </a:cubicBezTo>
                  <a:lnTo>
                    <a:pt x="2882" y="953"/>
                  </a:lnTo>
                  <a:cubicBezTo>
                    <a:pt x="2882" y="930"/>
                    <a:pt x="2882" y="918"/>
                    <a:pt x="2870" y="894"/>
                  </a:cubicBezTo>
                  <a:lnTo>
                    <a:pt x="2810" y="846"/>
                  </a:lnTo>
                  <a:lnTo>
                    <a:pt x="2751" y="751"/>
                  </a:lnTo>
                  <a:lnTo>
                    <a:pt x="2679" y="775"/>
                  </a:lnTo>
                  <a:lnTo>
                    <a:pt x="2548" y="775"/>
                  </a:lnTo>
                  <a:lnTo>
                    <a:pt x="2406" y="811"/>
                  </a:lnTo>
                  <a:lnTo>
                    <a:pt x="2358" y="775"/>
                  </a:lnTo>
                  <a:lnTo>
                    <a:pt x="2394" y="703"/>
                  </a:lnTo>
                  <a:lnTo>
                    <a:pt x="2572" y="596"/>
                  </a:lnTo>
                  <a:lnTo>
                    <a:pt x="2572" y="549"/>
                  </a:lnTo>
                  <a:lnTo>
                    <a:pt x="2489" y="513"/>
                  </a:lnTo>
                  <a:cubicBezTo>
                    <a:pt x="2477" y="477"/>
                    <a:pt x="2477" y="441"/>
                    <a:pt x="2465" y="418"/>
                  </a:cubicBezTo>
                  <a:cubicBezTo>
                    <a:pt x="2465" y="382"/>
                    <a:pt x="2477" y="358"/>
                    <a:pt x="2489" y="334"/>
                  </a:cubicBezTo>
                  <a:lnTo>
                    <a:pt x="2346" y="287"/>
                  </a:lnTo>
                  <a:lnTo>
                    <a:pt x="2251" y="310"/>
                  </a:lnTo>
                  <a:lnTo>
                    <a:pt x="2108" y="406"/>
                  </a:lnTo>
                  <a:lnTo>
                    <a:pt x="1917" y="477"/>
                  </a:lnTo>
                  <a:lnTo>
                    <a:pt x="1906" y="537"/>
                  </a:lnTo>
                  <a:lnTo>
                    <a:pt x="1822" y="632"/>
                  </a:lnTo>
                  <a:lnTo>
                    <a:pt x="1727" y="644"/>
                  </a:lnTo>
                  <a:lnTo>
                    <a:pt x="1679" y="572"/>
                  </a:lnTo>
                  <a:lnTo>
                    <a:pt x="1810" y="501"/>
                  </a:lnTo>
                  <a:lnTo>
                    <a:pt x="1870" y="430"/>
                  </a:lnTo>
                  <a:cubicBezTo>
                    <a:pt x="1858" y="394"/>
                    <a:pt x="1858" y="358"/>
                    <a:pt x="1846" y="322"/>
                  </a:cubicBezTo>
                  <a:cubicBezTo>
                    <a:pt x="1834" y="287"/>
                    <a:pt x="1858" y="215"/>
                    <a:pt x="1870" y="168"/>
                  </a:cubicBezTo>
                  <a:lnTo>
                    <a:pt x="1798" y="96"/>
                  </a:lnTo>
                  <a:lnTo>
                    <a:pt x="1715" y="72"/>
                  </a:lnTo>
                  <a:lnTo>
                    <a:pt x="1655" y="13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30"/>
            <p:cNvSpPr/>
            <p:nvPr/>
          </p:nvSpPr>
          <p:spPr>
            <a:xfrm>
              <a:off x="2600325" y="2267675"/>
              <a:ext cx="19650" cy="8350"/>
            </a:xfrm>
            <a:custGeom>
              <a:avLst/>
              <a:gdLst/>
              <a:ahLst/>
              <a:cxnLst/>
              <a:rect l="l" t="t" r="r" b="b"/>
              <a:pathLst>
                <a:path w="786" h="334" extrusionOk="0">
                  <a:moveTo>
                    <a:pt x="738" y="0"/>
                  </a:moveTo>
                  <a:cubicBezTo>
                    <a:pt x="667" y="12"/>
                    <a:pt x="607" y="24"/>
                    <a:pt x="536" y="36"/>
                  </a:cubicBezTo>
                  <a:lnTo>
                    <a:pt x="393" y="84"/>
                  </a:lnTo>
                  <a:cubicBezTo>
                    <a:pt x="357" y="107"/>
                    <a:pt x="321" y="131"/>
                    <a:pt x="286" y="155"/>
                  </a:cubicBezTo>
                  <a:cubicBezTo>
                    <a:pt x="262" y="155"/>
                    <a:pt x="191" y="167"/>
                    <a:pt x="191" y="167"/>
                  </a:cubicBezTo>
                  <a:lnTo>
                    <a:pt x="71" y="215"/>
                  </a:lnTo>
                  <a:lnTo>
                    <a:pt x="0" y="262"/>
                  </a:lnTo>
                  <a:cubicBezTo>
                    <a:pt x="0" y="274"/>
                    <a:pt x="0" y="286"/>
                    <a:pt x="12" y="310"/>
                  </a:cubicBezTo>
                  <a:lnTo>
                    <a:pt x="83" y="334"/>
                  </a:lnTo>
                  <a:lnTo>
                    <a:pt x="167" y="274"/>
                  </a:lnTo>
                  <a:lnTo>
                    <a:pt x="298" y="227"/>
                  </a:lnTo>
                  <a:lnTo>
                    <a:pt x="393" y="215"/>
                  </a:lnTo>
                  <a:lnTo>
                    <a:pt x="572" y="107"/>
                  </a:lnTo>
                  <a:lnTo>
                    <a:pt x="679" y="72"/>
                  </a:lnTo>
                  <a:lnTo>
                    <a:pt x="786" y="24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30"/>
            <p:cNvSpPr/>
            <p:nvPr/>
          </p:nvSpPr>
          <p:spPr>
            <a:xfrm>
              <a:off x="2625325" y="2267375"/>
              <a:ext cx="4775" cy="3300"/>
            </a:xfrm>
            <a:custGeom>
              <a:avLst/>
              <a:gdLst/>
              <a:ahLst/>
              <a:cxnLst/>
              <a:rect l="l" t="t" r="r" b="b"/>
              <a:pathLst>
                <a:path w="191" h="132" extrusionOk="0">
                  <a:moveTo>
                    <a:pt x="48" y="0"/>
                  </a:moveTo>
                  <a:lnTo>
                    <a:pt x="0" y="12"/>
                  </a:lnTo>
                  <a:cubicBezTo>
                    <a:pt x="0" y="24"/>
                    <a:pt x="0" y="36"/>
                    <a:pt x="0" y="48"/>
                  </a:cubicBezTo>
                  <a:lnTo>
                    <a:pt x="95" y="96"/>
                  </a:lnTo>
                  <a:lnTo>
                    <a:pt x="131" y="131"/>
                  </a:lnTo>
                  <a:lnTo>
                    <a:pt x="191" y="96"/>
                  </a:lnTo>
                  <a:lnTo>
                    <a:pt x="143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30"/>
            <p:cNvSpPr/>
            <p:nvPr/>
          </p:nvSpPr>
          <p:spPr>
            <a:xfrm>
              <a:off x="2741700" y="2101275"/>
              <a:ext cx="104500" cy="119400"/>
            </a:xfrm>
            <a:custGeom>
              <a:avLst/>
              <a:gdLst/>
              <a:ahLst/>
              <a:cxnLst/>
              <a:rect l="l" t="t" r="r" b="b"/>
              <a:pathLst>
                <a:path w="4180" h="4776" extrusionOk="0">
                  <a:moveTo>
                    <a:pt x="2441" y="1"/>
                  </a:moveTo>
                  <a:lnTo>
                    <a:pt x="2394" y="36"/>
                  </a:lnTo>
                  <a:lnTo>
                    <a:pt x="2406" y="84"/>
                  </a:lnTo>
                  <a:lnTo>
                    <a:pt x="2358" y="108"/>
                  </a:lnTo>
                  <a:lnTo>
                    <a:pt x="2156" y="48"/>
                  </a:lnTo>
                  <a:lnTo>
                    <a:pt x="2001" y="96"/>
                  </a:lnTo>
                  <a:lnTo>
                    <a:pt x="2025" y="179"/>
                  </a:lnTo>
                  <a:lnTo>
                    <a:pt x="1953" y="310"/>
                  </a:lnTo>
                  <a:lnTo>
                    <a:pt x="2048" y="346"/>
                  </a:lnTo>
                  <a:lnTo>
                    <a:pt x="2191" y="310"/>
                  </a:lnTo>
                  <a:lnTo>
                    <a:pt x="2310" y="263"/>
                  </a:lnTo>
                  <a:lnTo>
                    <a:pt x="2477" y="275"/>
                  </a:lnTo>
                  <a:lnTo>
                    <a:pt x="2537" y="334"/>
                  </a:lnTo>
                  <a:lnTo>
                    <a:pt x="2656" y="322"/>
                  </a:lnTo>
                  <a:lnTo>
                    <a:pt x="2656" y="370"/>
                  </a:lnTo>
                  <a:lnTo>
                    <a:pt x="2477" y="537"/>
                  </a:lnTo>
                  <a:lnTo>
                    <a:pt x="2370" y="548"/>
                  </a:lnTo>
                  <a:lnTo>
                    <a:pt x="2227" y="513"/>
                  </a:lnTo>
                  <a:lnTo>
                    <a:pt x="2096" y="548"/>
                  </a:lnTo>
                  <a:lnTo>
                    <a:pt x="1965" y="560"/>
                  </a:lnTo>
                  <a:lnTo>
                    <a:pt x="2048" y="608"/>
                  </a:lnTo>
                  <a:lnTo>
                    <a:pt x="2144" y="596"/>
                  </a:lnTo>
                  <a:lnTo>
                    <a:pt x="2048" y="679"/>
                  </a:lnTo>
                  <a:lnTo>
                    <a:pt x="1941" y="727"/>
                  </a:lnTo>
                  <a:lnTo>
                    <a:pt x="1727" y="644"/>
                  </a:lnTo>
                  <a:lnTo>
                    <a:pt x="1536" y="751"/>
                  </a:lnTo>
                  <a:cubicBezTo>
                    <a:pt x="1524" y="787"/>
                    <a:pt x="1513" y="834"/>
                    <a:pt x="1501" y="870"/>
                  </a:cubicBezTo>
                  <a:lnTo>
                    <a:pt x="1417" y="929"/>
                  </a:lnTo>
                  <a:cubicBezTo>
                    <a:pt x="1417" y="953"/>
                    <a:pt x="1429" y="965"/>
                    <a:pt x="1441" y="977"/>
                  </a:cubicBezTo>
                  <a:lnTo>
                    <a:pt x="1560" y="977"/>
                  </a:lnTo>
                  <a:lnTo>
                    <a:pt x="1608" y="1072"/>
                  </a:lnTo>
                  <a:lnTo>
                    <a:pt x="1775" y="1084"/>
                  </a:lnTo>
                  <a:lnTo>
                    <a:pt x="1786" y="1132"/>
                  </a:lnTo>
                  <a:lnTo>
                    <a:pt x="1679" y="1144"/>
                  </a:lnTo>
                  <a:cubicBezTo>
                    <a:pt x="1679" y="1168"/>
                    <a:pt x="1679" y="1191"/>
                    <a:pt x="1667" y="1215"/>
                  </a:cubicBezTo>
                  <a:lnTo>
                    <a:pt x="1751" y="1239"/>
                  </a:lnTo>
                  <a:lnTo>
                    <a:pt x="1751" y="1299"/>
                  </a:lnTo>
                  <a:lnTo>
                    <a:pt x="1667" y="1310"/>
                  </a:lnTo>
                  <a:lnTo>
                    <a:pt x="1560" y="1287"/>
                  </a:lnTo>
                  <a:lnTo>
                    <a:pt x="1417" y="1299"/>
                  </a:lnTo>
                  <a:lnTo>
                    <a:pt x="1274" y="1263"/>
                  </a:lnTo>
                  <a:lnTo>
                    <a:pt x="1179" y="1263"/>
                  </a:lnTo>
                  <a:lnTo>
                    <a:pt x="1060" y="1334"/>
                  </a:lnTo>
                  <a:lnTo>
                    <a:pt x="1060" y="1406"/>
                  </a:lnTo>
                  <a:lnTo>
                    <a:pt x="1155" y="1465"/>
                  </a:lnTo>
                  <a:lnTo>
                    <a:pt x="1108" y="1537"/>
                  </a:lnTo>
                  <a:lnTo>
                    <a:pt x="1036" y="1525"/>
                  </a:lnTo>
                  <a:cubicBezTo>
                    <a:pt x="1036" y="1513"/>
                    <a:pt x="1036" y="1489"/>
                    <a:pt x="1024" y="1477"/>
                  </a:cubicBezTo>
                  <a:lnTo>
                    <a:pt x="929" y="1453"/>
                  </a:lnTo>
                  <a:lnTo>
                    <a:pt x="762" y="1453"/>
                  </a:lnTo>
                  <a:lnTo>
                    <a:pt x="715" y="1477"/>
                  </a:lnTo>
                  <a:lnTo>
                    <a:pt x="608" y="1429"/>
                  </a:lnTo>
                  <a:lnTo>
                    <a:pt x="524" y="1429"/>
                  </a:lnTo>
                  <a:cubicBezTo>
                    <a:pt x="512" y="1453"/>
                    <a:pt x="501" y="1465"/>
                    <a:pt x="501" y="1477"/>
                  </a:cubicBezTo>
                  <a:lnTo>
                    <a:pt x="596" y="1572"/>
                  </a:lnTo>
                  <a:lnTo>
                    <a:pt x="584" y="1656"/>
                  </a:lnTo>
                  <a:cubicBezTo>
                    <a:pt x="608" y="1691"/>
                    <a:pt x="632" y="1715"/>
                    <a:pt x="667" y="1751"/>
                  </a:cubicBezTo>
                  <a:lnTo>
                    <a:pt x="774" y="1775"/>
                  </a:lnTo>
                  <a:lnTo>
                    <a:pt x="941" y="1751"/>
                  </a:lnTo>
                  <a:lnTo>
                    <a:pt x="1013" y="1787"/>
                  </a:lnTo>
                  <a:lnTo>
                    <a:pt x="977" y="1799"/>
                  </a:lnTo>
                  <a:lnTo>
                    <a:pt x="810" y="1834"/>
                  </a:lnTo>
                  <a:lnTo>
                    <a:pt x="989" y="1858"/>
                  </a:lnTo>
                  <a:lnTo>
                    <a:pt x="1060" y="1906"/>
                  </a:lnTo>
                  <a:lnTo>
                    <a:pt x="1191" y="1930"/>
                  </a:lnTo>
                  <a:lnTo>
                    <a:pt x="1370" y="1894"/>
                  </a:lnTo>
                  <a:lnTo>
                    <a:pt x="1429" y="1834"/>
                  </a:lnTo>
                  <a:lnTo>
                    <a:pt x="1501" y="1822"/>
                  </a:lnTo>
                  <a:lnTo>
                    <a:pt x="1524" y="1870"/>
                  </a:lnTo>
                  <a:lnTo>
                    <a:pt x="1417" y="1941"/>
                  </a:lnTo>
                  <a:lnTo>
                    <a:pt x="1394" y="2072"/>
                  </a:lnTo>
                  <a:lnTo>
                    <a:pt x="1322" y="2096"/>
                  </a:lnTo>
                  <a:lnTo>
                    <a:pt x="1132" y="2061"/>
                  </a:lnTo>
                  <a:lnTo>
                    <a:pt x="751" y="2084"/>
                  </a:lnTo>
                  <a:lnTo>
                    <a:pt x="608" y="2001"/>
                  </a:lnTo>
                  <a:lnTo>
                    <a:pt x="501" y="2001"/>
                  </a:lnTo>
                  <a:lnTo>
                    <a:pt x="453" y="1965"/>
                  </a:lnTo>
                  <a:lnTo>
                    <a:pt x="405" y="1977"/>
                  </a:lnTo>
                  <a:lnTo>
                    <a:pt x="358" y="2072"/>
                  </a:lnTo>
                  <a:lnTo>
                    <a:pt x="393" y="2108"/>
                  </a:lnTo>
                  <a:lnTo>
                    <a:pt x="334" y="2168"/>
                  </a:lnTo>
                  <a:cubicBezTo>
                    <a:pt x="370" y="2203"/>
                    <a:pt x="393" y="2239"/>
                    <a:pt x="429" y="2275"/>
                  </a:cubicBezTo>
                  <a:lnTo>
                    <a:pt x="334" y="2334"/>
                  </a:lnTo>
                  <a:lnTo>
                    <a:pt x="239" y="2322"/>
                  </a:lnTo>
                  <a:lnTo>
                    <a:pt x="239" y="2322"/>
                  </a:lnTo>
                  <a:cubicBezTo>
                    <a:pt x="239" y="2358"/>
                    <a:pt x="262" y="2394"/>
                    <a:pt x="262" y="2430"/>
                  </a:cubicBezTo>
                  <a:lnTo>
                    <a:pt x="191" y="2465"/>
                  </a:lnTo>
                  <a:lnTo>
                    <a:pt x="239" y="2632"/>
                  </a:lnTo>
                  <a:lnTo>
                    <a:pt x="334" y="2668"/>
                  </a:lnTo>
                  <a:lnTo>
                    <a:pt x="536" y="2632"/>
                  </a:lnTo>
                  <a:lnTo>
                    <a:pt x="667" y="2644"/>
                  </a:lnTo>
                  <a:lnTo>
                    <a:pt x="786" y="2596"/>
                  </a:lnTo>
                  <a:lnTo>
                    <a:pt x="786" y="2632"/>
                  </a:lnTo>
                  <a:lnTo>
                    <a:pt x="691" y="2680"/>
                  </a:lnTo>
                  <a:lnTo>
                    <a:pt x="548" y="2680"/>
                  </a:lnTo>
                  <a:lnTo>
                    <a:pt x="346" y="2727"/>
                  </a:lnTo>
                  <a:lnTo>
                    <a:pt x="274" y="2727"/>
                  </a:lnTo>
                  <a:lnTo>
                    <a:pt x="143" y="2763"/>
                  </a:lnTo>
                  <a:lnTo>
                    <a:pt x="0" y="2930"/>
                  </a:lnTo>
                  <a:lnTo>
                    <a:pt x="0" y="3001"/>
                  </a:lnTo>
                  <a:lnTo>
                    <a:pt x="84" y="3037"/>
                  </a:lnTo>
                  <a:cubicBezTo>
                    <a:pt x="84" y="3049"/>
                    <a:pt x="72" y="3073"/>
                    <a:pt x="72" y="3084"/>
                  </a:cubicBezTo>
                  <a:lnTo>
                    <a:pt x="0" y="3120"/>
                  </a:lnTo>
                  <a:lnTo>
                    <a:pt x="0" y="3180"/>
                  </a:lnTo>
                  <a:lnTo>
                    <a:pt x="84" y="3215"/>
                  </a:lnTo>
                  <a:lnTo>
                    <a:pt x="155" y="3156"/>
                  </a:lnTo>
                  <a:lnTo>
                    <a:pt x="322" y="3132"/>
                  </a:lnTo>
                  <a:lnTo>
                    <a:pt x="417" y="3037"/>
                  </a:lnTo>
                  <a:lnTo>
                    <a:pt x="489" y="3073"/>
                  </a:lnTo>
                  <a:lnTo>
                    <a:pt x="489" y="3144"/>
                  </a:lnTo>
                  <a:lnTo>
                    <a:pt x="370" y="3168"/>
                  </a:lnTo>
                  <a:lnTo>
                    <a:pt x="322" y="3263"/>
                  </a:lnTo>
                  <a:lnTo>
                    <a:pt x="381" y="3287"/>
                  </a:lnTo>
                  <a:lnTo>
                    <a:pt x="477" y="3263"/>
                  </a:lnTo>
                  <a:lnTo>
                    <a:pt x="572" y="3180"/>
                  </a:lnTo>
                  <a:lnTo>
                    <a:pt x="655" y="3168"/>
                  </a:lnTo>
                  <a:lnTo>
                    <a:pt x="762" y="3084"/>
                  </a:lnTo>
                  <a:lnTo>
                    <a:pt x="786" y="3132"/>
                  </a:lnTo>
                  <a:lnTo>
                    <a:pt x="727" y="3192"/>
                  </a:lnTo>
                  <a:lnTo>
                    <a:pt x="810" y="3192"/>
                  </a:lnTo>
                  <a:lnTo>
                    <a:pt x="1001" y="3156"/>
                  </a:lnTo>
                  <a:cubicBezTo>
                    <a:pt x="1013" y="3168"/>
                    <a:pt x="1036" y="3168"/>
                    <a:pt x="1060" y="3192"/>
                  </a:cubicBezTo>
                  <a:lnTo>
                    <a:pt x="941" y="3215"/>
                  </a:lnTo>
                  <a:cubicBezTo>
                    <a:pt x="941" y="3239"/>
                    <a:pt x="953" y="3263"/>
                    <a:pt x="953" y="3287"/>
                  </a:cubicBezTo>
                  <a:lnTo>
                    <a:pt x="1060" y="3275"/>
                  </a:lnTo>
                  <a:lnTo>
                    <a:pt x="1203" y="3215"/>
                  </a:lnTo>
                  <a:lnTo>
                    <a:pt x="1370" y="3251"/>
                  </a:lnTo>
                  <a:lnTo>
                    <a:pt x="1703" y="3239"/>
                  </a:lnTo>
                  <a:lnTo>
                    <a:pt x="1751" y="3263"/>
                  </a:lnTo>
                  <a:lnTo>
                    <a:pt x="1477" y="3311"/>
                  </a:lnTo>
                  <a:lnTo>
                    <a:pt x="1334" y="3346"/>
                  </a:lnTo>
                  <a:lnTo>
                    <a:pt x="1143" y="3311"/>
                  </a:lnTo>
                  <a:lnTo>
                    <a:pt x="989" y="3382"/>
                  </a:lnTo>
                  <a:lnTo>
                    <a:pt x="989" y="3430"/>
                  </a:lnTo>
                  <a:lnTo>
                    <a:pt x="1179" y="3442"/>
                  </a:lnTo>
                  <a:lnTo>
                    <a:pt x="1441" y="3418"/>
                  </a:lnTo>
                  <a:lnTo>
                    <a:pt x="1715" y="3358"/>
                  </a:lnTo>
                  <a:lnTo>
                    <a:pt x="1810" y="3382"/>
                  </a:lnTo>
                  <a:lnTo>
                    <a:pt x="1524" y="3465"/>
                  </a:lnTo>
                  <a:lnTo>
                    <a:pt x="1429" y="3454"/>
                  </a:lnTo>
                  <a:lnTo>
                    <a:pt x="1167" y="3489"/>
                  </a:lnTo>
                  <a:lnTo>
                    <a:pt x="989" y="3525"/>
                  </a:lnTo>
                  <a:lnTo>
                    <a:pt x="893" y="3477"/>
                  </a:lnTo>
                  <a:lnTo>
                    <a:pt x="762" y="3477"/>
                  </a:lnTo>
                  <a:lnTo>
                    <a:pt x="560" y="3418"/>
                  </a:lnTo>
                  <a:lnTo>
                    <a:pt x="489" y="3465"/>
                  </a:lnTo>
                  <a:lnTo>
                    <a:pt x="405" y="3549"/>
                  </a:lnTo>
                  <a:lnTo>
                    <a:pt x="203" y="3596"/>
                  </a:lnTo>
                  <a:lnTo>
                    <a:pt x="120" y="3656"/>
                  </a:lnTo>
                  <a:lnTo>
                    <a:pt x="120" y="3811"/>
                  </a:lnTo>
                  <a:lnTo>
                    <a:pt x="298" y="3858"/>
                  </a:lnTo>
                  <a:cubicBezTo>
                    <a:pt x="298" y="3882"/>
                    <a:pt x="298" y="3918"/>
                    <a:pt x="310" y="3954"/>
                  </a:cubicBezTo>
                  <a:lnTo>
                    <a:pt x="262" y="3989"/>
                  </a:lnTo>
                  <a:cubicBezTo>
                    <a:pt x="227" y="3954"/>
                    <a:pt x="203" y="3918"/>
                    <a:pt x="167" y="3882"/>
                  </a:cubicBezTo>
                  <a:lnTo>
                    <a:pt x="84" y="3894"/>
                  </a:lnTo>
                  <a:cubicBezTo>
                    <a:pt x="60" y="3966"/>
                    <a:pt x="48" y="4025"/>
                    <a:pt x="36" y="4085"/>
                  </a:cubicBezTo>
                  <a:lnTo>
                    <a:pt x="84" y="4180"/>
                  </a:lnTo>
                  <a:lnTo>
                    <a:pt x="179" y="4180"/>
                  </a:lnTo>
                  <a:lnTo>
                    <a:pt x="215" y="4144"/>
                  </a:lnTo>
                  <a:lnTo>
                    <a:pt x="298" y="4132"/>
                  </a:lnTo>
                  <a:lnTo>
                    <a:pt x="405" y="4204"/>
                  </a:lnTo>
                  <a:lnTo>
                    <a:pt x="512" y="4204"/>
                  </a:lnTo>
                  <a:lnTo>
                    <a:pt x="405" y="4239"/>
                  </a:lnTo>
                  <a:lnTo>
                    <a:pt x="346" y="4287"/>
                  </a:lnTo>
                  <a:lnTo>
                    <a:pt x="215" y="4239"/>
                  </a:lnTo>
                  <a:lnTo>
                    <a:pt x="48" y="4287"/>
                  </a:lnTo>
                  <a:cubicBezTo>
                    <a:pt x="48" y="4335"/>
                    <a:pt x="48" y="4382"/>
                    <a:pt x="60" y="4430"/>
                  </a:cubicBezTo>
                  <a:lnTo>
                    <a:pt x="120" y="4466"/>
                  </a:lnTo>
                  <a:lnTo>
                    <a:pt x="191" y="4418"/>
                  </a:lnTo>
                  <a:lnTo>
                    <a:pt x="143" y="4489"/>
                  </a:lnTo>
                  <a:cubicBezTo>
                    <a:pt x="155" y="4537"/>
                    <a:pt x="179" y="4597"/>
                    <a:pt x="191" y="4656"/>
                  </a:cubicBezTo>
                  <a:lnTo>
                    <a:pt x="262" y="4597"/>
                  </a:lnTo>
                  <a:lnTo>
                    <a:pt x="370" y="4597"/>
                  </a:lnTo>
                  <a:lnTo>
                    <a:pt x="393" y="4716"/>
                  </a:lnTo>
                  <a:lnTo>
                    <a:pt x="584" y="4716"/>
                  </a:lnTo>
                  <a:lnTo>
                    <a:pt x="882" y="4775"/>
                  </a:lnTo>
                  <a:lnTo>
                    <a:pt x="989" y="4716"/>
                  </a:lnTo>
                  <a:cubicBezTo>
                    <a:pt x="1001" y="4692"/>
                    <a:pt x="1013" y="4668"/>
                    <a:pt x="1024" y="4632"/>
                  </a:cubicBezTo>
                  <a:cubicBezTo>
                    <a:pt x="1013" y="4620"/>
                    <a:pt x="1001" y="4597"/>
                    <a:pt x="989" y="4573"/>
                  </a:cubicBezTo>
                  <a:lnTo>
                    <a:pt x="1167" y="4549"/>
                  </a:lnTo>
                  <a:lnTo>
                    <a:pt x="1215" y="4608"/>
                  </a:lnTo>
                  <a:cubicBezTo>
                    <a:pt x="1215" y="4632"/>
                    <a:pt x="1203" y="4656"/>
                    <a:pt x="1203" y="4680"/>
                  </a:cubicBezTo>
                  <a:lnTo>
                    <a:pt x="1251" y="4763"/>
                  </a:lnTo>
                  <a:lnTo>
                    <a:pt x="1298" y="4728"/>
                  </a:lnTo>
                  <a:cubicBezTo>
                    <a:pt x="1322" y="4656"/>
                    <a:pt x="1346" y="4585"/>
                    <a:pt x="1370" y="4513"/>
                  </a:cubicBezTo>
                  <a:lnTo>
                    <a:pt x="1322" y="4358"/>
                  </a:lnTo>
                  <a:cubicBezTo>
                    <a:pt x="1334" y="4311"/>
                    <a:pt x="1334" y="4275"/>
                    <a:pt x="1346" y="4239"/>
                  </a:cubicBezTo>
                  <a:lnTo>
                    <a:pt x="1477" y="4120"/>
                  </a:lnTo>
                  <a:cubicBezTo>
                    <a:pt x="1489" y="4085"/>
                    <a:pt x="1513" y="4049"/>
                    <a:pt x="1524" y="4013"/>
                  </a:cubicBezTo>
                  <a:cubicBezTo>
                    <a:pt x="1524" y="4049"/>
                    <a:pt x="1536" y="4085"/>
                    <a:pt x="1548" y="4120"/>
                  </a:cubicBezTo>
                  <a:lnTo>
                    <a:pt x="1429" y="4299"/>
                  </a:lnTo>
                  <a:cubicBezTo>
                    <a:pt x="1429" y="4347"/>
                    <a:pt x="1429" y="4382"/>
                    <a:pt x="1417" y="4418"/>
                  </a:cubicBezTo>
                  <a:lnTo>
                    <a:pt x="1465" y="4477"/>
                  </a:lnTo>
                  <a:lnTo>
                    <a:pt x="1441" y="4632"/>
                  </a:lnTo>
                  <a:lnTo>
                    <a:pt x="1524" y="4704"/>
                  </a:lnTo>
                  <a:lnTo>
                    <a:pt x="1513" y="4751"/>
                  </a:lnTo>
                  <a:lnTo>
                    <a:pt x="1560" y="4775"/>
                  </a:lnTo>
                  <a:lnTo>
                    <a:pt x="1632" y="4716"/>
                  </a:lnTo>
                  <a:cubicBezTo>
                    <a:pt x="1655" y="4680"/>
                    <a:pt x="1667" y="4644"/>
                    <a:pt x="1691" y="4608"/>
                  </a:cubicBezTo>
                  <a:lnTo>
                    <a:pt x="1870" y="4430"/>
                  </a:lnTo>
                  <a:lnTo>
                    <a:pt x="1929" y="4216"/>
                  </a:lnTo>
                  <a:lnTo>
                    <a:pt x="2001" y="4168"/>
                  </a:lnTo>
                  <a:lnTo>
                    <a:pt x="2036" y="4227"/>
                  </a:lnTo>
                  <a:lnTo>
                    <a:pt x="2001" y="4335"/>
                  </a:lnTo>
                  <a:cubicBezTo>
                    <a:pt x="2001" y="4358"/>
                    <a:pt x="2001" y="4370"/>
                    <a:pt x="2001" y="4394"/>
                  </a:cubicBezTo>
                  <a:lnTo>
                    <a:pt x="2120" y="4382"/>
                  </a:lnTo>
                  <a:lnTo>
                    <a:pt x="2239" y="4275"/>
                  </a:lnTo>
                  <a:lnTo>
                    <a:pt x="2346" y="4204"/>
                  </a:lnTo>
                  <a:lnTo>
                    <a:pt x="2310" y="4120"/>
                  </a:lnTo>
                  <a:lnTo>
                    <a:pt x="2179" y="4132"/>
                  </a:lnTo>
                  <a:lnTo>
                    <a:pt x="2179" y="4108"/>
                  </a:lnTo>
                  <a:lnTo>
                    <a:pt x="2322" y="4049"/>
                  </a:lnTo>
                  <a:cubicBezTo>
                    <a:pt x="2322" y="4013"/>
                    <a:pt x="2298" y="3977"/>
                    <a:pt x="2298" y="3942"/>
                  </a:cubicBezTo>
                  <a:lnTo>
                    <a:pt x="2239" y="3906"/>
                  </a:lnTo>
                  <a:cubicBezTo>
                    <a:pt x="2239" y="3882"/>
                    <a:pt x="2227" y="3858"/>
                    <a:pt x="2227" y="3823"/>
                  </a:cubicBezTo>
                  <a:lnTo>
                    <a:pt x="2370" y="3715"/>
                  </a:lnTo>
                  <a:lnTo>
                    <a:pt x="2406" y="3561"/>
                  </a:lnTo>
                  <a:lnTo>
                    <a:pt x="2537" y="3513"/>
                  </a:lnTo>
                  <a:lnTo>
                    <a:pt x="2584" y="3442"/>
                  </a:lnTo>
                  <a:lnTo>
                    <a:pt x="2584" y="3513"/>
                  </a:lnTo>
                  <a:lnTo>
                    <a:pt x="2608" y="3549"/>
                  </a:lnTo>
                  <a:lnTo>
                    <a:pt x="2525" y="3585"/>
                  </a:lnTo>
                  <a:lnTo>
                    <a:pt x="2465" y="3739"/>
                  </a:lnTo>
                  <a:lnTo>
                    <a:pt x="2370" y="3846"/>
                  </a:lnTo>
                  <a:lnTo>
                    <a:pt x="2370" y="3966"/>
                  </a:lnTo>
                  <a:lnTo>
                    <a:pt x="2441" y="4025"/>
                  </a:lnTo>
                  <a:lnTo>
                    <a:pt x="2501" y="4108"/>
                  </a:lnTo>
                  <a:lnTo>
                    <a:pt x="2560" y="4049"/>
                  </a:lnTo>
                  <a:cubicBezTo>
                    <a:pt x="2584" y="4001"/>
                    <a:pt x="2608" y="3954"/>
                    <a:pt x="2632" y="3894"/>
                  </a:cubicBezTo>
                  <a:lnTo>
                    <a:pt x="2870" y="3727"/>
                  </a:lnTo>
                  <a:lnTo>
                    <a:pt x="2929" y="3620"/>
                  </a:lnTo>
                  <a:cubicBezTo>
                    <a:pt x="2929" y="3585"/>
                    <a:pt x="2918" y="3549"/>
                    <a:pt x="2918" y="3513"/>
                  </a:cubicBezTo>
                  <a:lnTo>
                    <a:pt x="2977" y="3418"/>
                  </a:lnTo>
                  <a:lnTo>
                    <a:pt x="3060" y="3382"/>
                  </a:lnTo>
                  <a:lnTo>
                    <a:pt x="3084" y="3430"/>
                  </a:lnTo>
                  <a:lnTo>
                    <a:pt x="3048" y="3465"/>
                  </a:lnTo>
                  <a:cubicBezTo>
                    <a:pt x="3048" y="3501"/>
                    <a:pt x="3072" y="3525"/>
                    <a:pt x="3072" y="3561"/>
                  </a:cubicBezTo>
                  <a:lnTo>
                    <a:pt x="3179" y="3513"/>
                  </a:lnTo>
                  <a:lnTo>
                    <a:pt x="3287" y="3370"/>
                  </a:lnTo>
                  <a:lnTo>
                    <a:pt x="3418" y="3346"/>
                  </a:lnTo>
                  <a:lnTo>
                    <a:pt x="3608" y="3323"/>
                  </a:lnTo>
                  <a:lnTo>
                    <a:pt x="3822" y="3239"/>
                  </a:lnTo>
                  <a:lnTo>
                    <a:pt x="3930" y="3215"/>
                  </a:lnTo>
                  <a:lnTo>
                    <a:pt x="4013" y="3132"/>
                  </a:lnTo>
                  <a:lnTo>
                    <a:pt x="4132" y="3084"/>
                  </a:lnTo>
                  <a:lnTo>
                    <a:pt x="4180" y="3001"/>
                  </a:lnTo>
                  <a:cubicBezTo>
                    <a:pt x="4180" y="2989"/>
                    <a:pt x="4168" y="2965"/>
                    <a:pt x="4168" y="2953"/>
                  </a:cubicBezTo>
                  <a:cubicBezTo>
                    <a:pt x="4168" y="2930"/>
                    <a:pt x="4168" y="2906"/>
                    <a:pt x="4180" y="2894"/>
                  </a:cubicBezTo>
                  <a:lnTo>
                    <a:pt x="4084" y="2846"/>
                  </a:lnTo>
                  <a:lnTo>
                    <a:pt x="4120" y="2739"/>
                  </a:lnTo>
                  <a:cubicBezTo>
                    <a:pt x="4096" y="2680"/>
                    <a:pt x="4084" y="2620"/>
                    <a:pt x="4072" y="2549"/>
                  </a:cubicBezTo>
                  <a:lnTo>
                    <a:pt x="4025" y="2572"/>
                  </a:lnTo>
                  <a:cubicBezTo>
                    <a:pt x="4001" y="2608"/>
                    <a:pt x="3977" y="2656"/>
                    <a:pt x="3965" y="2692"/>
                  </a:cubicBezTo>
                  <a:lnTo>
                    <a:pt x="3810" y="2834"/>
                  </a:lnTo>
                  <a:lnTo>
                    <a:pt x="3739" y="2846"/>
                  </a:lnTo>
                  <a:cubicBezTo>
                    <a:pt x="3739" y="2834"/>
                    <a:pt x="3739" y="2811"/>
                    <a:pt x="3727" y="2799"/>
                  </a:cubicBezTo>
                  <a:cubicBezTo>
                    <a:pt x="3751" y="2763"/>
                    <a:pt x="3787" y="2727"/>
                    <a:pt x="3810" y="2703"/>
                  </a:cubicBezTo>
                  <a:lnTo>
                    <a:pt x="3941" y="2632"/>
                  </a:lnTo>
                  <a:lnTo>
                    <a:pt x="3941" y="2561"/>
                  </a:lnTo>
                  <a:lnTo>
                    <a:pt x="3775" y="2513"/>
                  </a:lnTo>
                  <a:lnTo>
                    <a:pt x="3739" y="2453"/>
                  </a:lnTo>
                  <a:lnTo>
                    <a:pt x="3668" y="2465"/>
                  </a:lnTo>
                  <a:lnTo>
                    <a:pt x="3596" y="2501"/>
                  </a:lnTo>
                  <a:cubicBezTo>
                    <a:pt x="3596" y="2525"/>
                    <a:pt x="3584" y="2537"/>
                    <a:pt x="3584" y="2561"/>
                  </a:cubicBezTo>
                  <a:lnTo>
                    <a:pt x="3489" y="2537"/>
                  </a:lnTo>
                  <a:lnTo>
                    <a:pt x="3382" y="2561"/>
                  </a:lnTo>
                  <a:lnTo>
                    <a:pt x="3275" y="2632"/>
                  </a:lnTo>
                  <a:lnTo>
                    <a:pt x="3168" y="2644"/>
                  </a:lnTo>
                  <a:cubicBezTo>
                    <a:pt x="3179" y="2620"/>
                    <a:pt x="3191" y="2608"/>
                    <a:pt x="3203" y="2596"/>
                  </a:cubicBezTo>
                  <a:lnTo>
                    <a:pt x="3501" y="2442"/>
                  </a:lnTo>
                  <a:lnTo>
                    <a:pt x="3644" y="2406"/>
                  </a:lnTo>
                  <a:lnTo>
                    <a:pt x="3834" y="2215"/>
                  </a:lnTo>
                  <a:cubicBezTo>
                    <a:pt x="3846" y="2203"/>
                    <a:pt x="3870" y="2191"/>
                    <a:pt x="3894" y="2180"/>
                  </a:cubicBezTo>
                  <a:cubicBezTo>
                    <a:pt x="3930" y="2108"/>
                    <a:pt x="3965" y="2049"/>
                    <a:pt x="4013" y="1989"/>
                  </a:cubicBezTo>
                  <a:cubicBezTo>
                    <a:pt x="4025" y="1941"/>
                    <a:pt x="4037" y="1894"/>
                    <a:pt x="4049" y="1846"/>
                  </a:cubicBezTo>
                  <a:lnTo>
                    <a:pt x="4001" y="1834"/>
                  </a:lnTo>
                  <a:lnTo>
                    <a:pt x="3894" y="1870"/>
                  </a:lnTo>
                  <a:lnTo>
                    <a:pt x="3834" y="1918"/>
                  </a:lnTo>
                  <a:lnTo>
                    <a:pt x="3775" y="1882"/>
                  </a:lnTo>
                  <a:lnTo>
                    <a:pt x="3810" y="1834"/>
                  </a:lnTo>
                  <a:lnTo>
                    <a:pt x="3882" y="1787"/>
                  </a:lnTo>
                  <a:lnTo>
                    <a:pt x="3977" y="1775"/>
                  </a:lnTo>
                  <a:lnTo>
                    <a:pt x="4025" y="1715"/>
                  </a:lnTo>
                  <a:cubicBezTo>
                    <a:pt x="4025" y="1680"/>
                    <a:pt x="4013" y="1656"/>
                    <a:pt x="4013" y="1632"/>
                  </a:cubicBezTo>
                  <a:lnTo>
                    <a:pt x="4120" y="1525"/>
                  </a:lnTo>
                  <a:cubicBezTo>
                    <a:pt x="4120" y="1501"/>
                    <a:pt x="4108" y="1465"/>
                    <a:pt x="4096" y="1441"/>
                  </a:cubicBezTo>
                  <a:lnTo>
                    <a:pt x="4061" y="1418"/>
                  </a:lnTo>
                  <a:lnTo>
                    <a:pt x="4049" y="1346"/>
                  </a:lnTo>
                  <a:lnTo>
                    <a:pt x="3918" y="1346"/>
                  </a:lnTo>
                  <a:cubicBezTo>
                    <a:pt x="3882" y="1370"/>
                    <a:pt x="3846" y="1382"/>
                    <a:pt x="3810" y="1406"/>
                  </a:cubicBezTo>
                  <a:lnTo>
                    <a:pt x="3691" y="1608"/>
                  </a:lnTo>
                  <a:cubicBezTo>
                    <a:pt x="3691" y="1632"/>
                    <a:pt x="3691" y="1668"/>
                    <a:pt x="3680" y="1691"/>
                  </a:cubicBezTo>
                  <a:lnTo>
                    <a:pt x="3775" y="1739"/>
                  </a:lnTo>
                  <a:lnTo>
                    <a:pt x="3691" y="1822"/>
                  </a:lnTo>
                  <a:lnTo>
                    <a:pt x="3632" y="1870"/>
                  </a:lnTo>
                  <a:lnTo>
                    <a:pt x="3584" y="1858"/>
                  </a:lnTo>
                  <a:lnTo>
                    <a:pt x="3584" y="1810"/>
                  </a:lnTo>
                  <a:lnTo>
                    <a:pt x="3537" y="1787"/>
                  </a:lnTo>
                  <a:lnTo>
                    <a:pt x="3513" y="1715"/>
                  </a:lnTo>
                  <a:cubicBezTo>
                    <a:pt x="3549" y="1656"/>
                    <a:pt x="3584" y="1608"/>
                    <a:pt x="3620" y="1549"/>
                  </a:cubicBezTo>
                  <a:lnTo>
                    <a:pt x="3560" y="1489"/>
                  </a:lnTo>
                  <a:lnTo>
                    <a:pt x="3572" y="1441"/>
                  </a:lnTo>
                  <a:cubicBezTo>
                    <a:pt x="3596" y="1441"/>
                    <a:pt x="3620" y="1453"/>
                    <a:pt x="3632" y="1453"/>
                  </a:cubicBezTo>
                  <a:cubicBezTo>
                    <a:pt x="3668" y="1441"/>
                    <a:pt x="3691" y="1429"/>
                    <a:pt x="3715" y="1406"/>
                  </a:cubicBezTo>
                  <a:lnTo>
                    <a:pt x="3656" y="1322"/>
                  </a:lnTo>
                  <a:lnTo>
                    <a:pt x="3549" y="1251"/>
                  </a:lnTo>
                  <a:lnTo>
                    <a:pt x="3429" y="1275"/>
                  </a:lnTo>
                  <a:lnTo>
                    <a:pt x="3287" y="1334"/>
                  </a:lnTo>
                  <a:cubicBezTo>
                    <a:pt x="3263" y="1358"/>
                    <a:pt x="3251" y="1382"/>
                    <a:pt x="3239" y="1418"/>
                  </a:cubicBezTo>
                  <a:lnTo>
                    <a:pt x="3203" y="1370"/>
                  </a:lnTo>
                  <a:lnTo>
                    <a:pt x="3144" y="1358"/>
                  </a:lnTo>
                  <a:lnTo>
                    <a:pt x="3144" y="1239"/>
                  </a:lnTo>
                  <a:lnTo>
                    <a:pt x="3048" y="1144"/>
                  </a:lnTo>
                  <a:lnTo>
                    <a:pt x="3048" y="977"/>
                  </a:lnTo>
                  <a:lnTo>
                    <a:pt x="3013" y="846"/>
                  </a:lnTo>
                  <a:cubicBezTo>
                    <a:pt x="3037" y="810"/>
                    <a:pt x="3060" y="775"/>
                    <a:pt x="3072" y="739"/>
                  </a:cubicBezTo>
                  <a:cubicBezTo>
                    <a:pt x="3096" y="703"/>
                    <a:pt x="3072" y="656"/>
                    <a:pt x="3072" y="608"/>
                  </a:cubicBezTo>
                  <a:cubicBezTo>
                    <a:pt x="3072" y="560"/>
                    <a:pt x="3048" y="548"/>
                    <a:pt x="3037" y="513"/>
                  </a:cubicBezTo>
                  <a:cubicBezTo>
                    <a:pt x="3060" y="465"/>
                    <a:pt x="3096" y="417"/>
                    <a:pt x="3120" y="370"/>
                  </a:cubicBezTo>
                  <a:cubicBezTo>
                    <a:pt x="3120" y="334"/>
                    <a:pt x="3108" y="298"/>
                    <a:pt x="3108" y="263"/>
                  </a:cubicBezTo>
                  <a:lnTo>
                    <a:pt x="2977" y="191"/>
                  </a:lnTo>
                  <a:lnTo>
                    <a:pt x="2918" y="120"/>
                  </a:lnTo>
                  <a:lnTo>
                    <a:pt x="2703" y="72"/>
                  </a:lnTo>
                  <a:lnTo>
                    <a:pt x="2644" y="13"/>
                  </a:lnTo>
                  <a:lnTo>
                    <a:pt x="24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30"/>
            <p:cNvSpPr/>
            <p:nvPr/>
          </p:nvSpPr>
          <p:spPr>
            <a:xfrm>
              <a:off x="2769675" y="2129550"/>
              <a:ext cx="7775" cy="2125"/>
            </a:xfrm>
            <a:custGeom>
              <a:avLst/>
              <a:gdLst/>
              <a:ahLst/>
              <a:cxnLst/>
              <a:rect l="l" t="t" r="r" b="b"/>
              <a:pathLst>
                <a:path w="311" h="85" extrusionOk="0">
                  <a:moveTo>
                    <a:pt x="286" y="1"/>
                  </a:moveTo>
                  <a:lnTo>
                    <a:pt x="179" y="25"/>
                  </a:lnTo>
                  <a:lnTo>
                    <a:pt x="120" y="13"/>
                  </a:lnTo>
                  <a:lnTo>
                    <a:pt x="36" y="37"/>
                  </a:lnTo>
                  <a:lnTo>
                    <a:pt x="1" y="60"/>
                  </a:lnTo>
                  <a:lnTo>
                    <a:pt x="48" y="84"/>
                  </a:lnTo>
                  <a:cubicBezTo>
                    <a:pt x="96" y="84"/>
                    <a:pt x="132" y="84"/>
                    <a:pt x="179" y="72"/>
                  </a:cubicBezTo>
                  <a:lnTo>
                    <a:pt x="239" y="84"/>
                  </a:lnTo>
                  <a:lnTo>
                    <a:pt x="310" y="72"/>
                  </a:lnTo>
                  <a:cubicBezTo>
                    <a:pt x="310" y="48"/>
                    <a:pt x="298" y="25"/>
                    <a:pt x="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30"/>
            <p:cNvSpPr/>
            <p:nvPr/>
          </p:nvSpPr>
          <p:spPr>
            <a:xfrm>
              <a:off x="2705375" y="2148025"/>
              <a:ext cx="18775" cy="16375"/>
            </a:xfrm>
            <a:custGeom>
              <a:avLst/>
              <a:gdLst/>
              <a:ahLst/>
              <a:cxnLst/>
              <a:rect l="l" t="t" r="r" b="b"/>
              <a:pathLst>
                <a:path w="751" h="655" extrusionOk="0">
                  <a:moveTo>
                    <a:pt x="477" y="0"/>
                  </a:moveTo>
                  <a:lnTo>
                    <a:pt x="430" y="24"/>
                  </a:lnTo>
                  <a:lnTo>
                    <a:pt x="275" y="143"/>
                  </a:lnTo>
                  <a:lnTo>
                    <a:pt x="84" y="214"/>
                  </a:lnTo>
                  <a:cubicBezTo>
                    <a:pt x="84" y="238"/>
                    <a:pt x="84" y="262"/>
                    <a:pt x="72" y="286"/>
                  </a:cubicBezTo>
                  <a:lnTo>
                    <a:pt x="1" y="345"/>
                  </a:lnTo>
                  <a:cubicBezTo>
                    <a:pt x="1" y="369"/>
                    <a:pt x="13" y="381"/>
                    <a:pt x="25" y="405"/>
                  </a:cubicBezTo>
                  <a:lnTo>
                    <a:pt x="203" y="405"/>
                  </a:lnTo>
                  <a:lnTo>
                    <a:pt x="310" y="345"/>
                  </a:lnTo>
                  <a:cubicBezTo>
                    <a:pt x="310" y="369"/>
                    <a:pt x="322" y="393"/>
                    <a:pt x="334" y="417"/>
                  </a:cubicBezTo>
                  <a:lnTo>
                    <a:pt x="227" y="512"/>
                  </a:lnTo>
                  <a:lnTo>
                    <a:pt x="239" y="583"/>
                  </a:lnTo>
                  <a:lnTo>
                    <a:pt x="310" y="595"/>
                  </a:lnTo>
                  <a:cubicBezTo>
                    <a:pt x="322" y="619"/>
                    <a:pt x="346" y="631"/>
                    <a:pt x="358" y="655"/>
                  </a:cubicBezTo>
                  <a:lnTo>
                    <a:pt x="489" y="536"/>
                  </a:lnTo>
                  <a:lnTo>
                    <a:pt x="549" y="417"/>
                  </a:lnTo>
                  <a:lnTo>
                    <a:pt x="549" y="345"/>
                  </a:lnTo>
                  <a:lnTo>
                    <a:pt x="691" y="238"/>
                  </a:lnTo>
                  <a:lnTo>
                    <a:pt x="751" y="119"/>
                  </a:lnTo>
                  <a:lnTo>
                    <a:pt x="703" y="71"/>
                  </a:lnTo>
                  <a:lnTo>
                    <a:pt x="549" y="95"/>
                  </a:lnTo>
                  <a:lnTo>
                    <a:pt x="441" y="95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30"/>
            <p:cNvSpPr/>
            <p:nvPr/>
          </p:nvSpPr>
          <p:spPr>
            <a:xfrm>
              <a:off x="2679775" y="2196225"/>
              <a:ext cx="41125" cy="36950"/>
            </a:xfrm>
            <a:custGeom>
              <a:avLst/>
              <a:gdLst/>
              <a:ahLst/>
              <a:cxnLst/>
              <a:rect l="l" t="t" r="r" b="b"/>
              <a:pathLst>
                <a:path w="1645" h="1478" extrusionOk="0">
                  <a:moveTo>
                    <a:pt x="727" y="1"/>
                  </a:moveTo>
                  <a:lnTo>
                    <a:pt x="584" y="25"/>
                  </a:lnTo>
                  <a:lnTo>
                    <a:pt x="442" y="144"/>
                  </a:lnTo>
                  <a:lnTo>
                    <a:pt x="370" y="227"/>
                  </a:lnTo>
                  <a:lnTo>
                    <a:pt x="382" y="334"/>
                  </a:lnTo>
                  <a:lnTo>
                    <a:pt x="299" y="394"/>
                  </a:lnTo>
                  <a:lnTo>
                    <a:pt x="203" y="406"/>
                  </a:lnTo>
                  <a:cubicBezTo>
                    <a:pt x="191" y="453"/>
                    <a:pt x="168" y="489"/>
                    <a:pt x="156" y="537"/>
                  </a:cubicBezTo>
                  <a:cubicBezTo>
                    <a:pt x="156" y="572"/>
                    <a:pt x="168" y="620"/>
                    <a:pt x="180" y="656"/>
                  </a:cubicBezTo>
                  <a:lnTo>
                    <a:pt x="108" y="751"/>
                  </a:lnTo>
                  <a:lnTo>
                    <a:pt x="203" y="810"/>
                  </a:lnTo>
                  <a:lnTo>
                    <a:pt x="72" y="846"/>
                  </a:lnTo>
                  <a:cubicBezTo>
                    <a:pt x="96" y="858"/>
                    <a:pt x="108" y="870"/>
                    <a:pt x="120" y="882"/>
                  </a:cubicBezTo>
                  <a:lnTo>
                    <a:pt x="263" y="894"/>
                  </a:lnTo>
                  <a:lnTo>
                    <a:pt x="430" y="989"/>
                  </a:lnTo>
                  <a:lnTo>
                    <a:pt x="430" y="1060"/>
                  </a:lnTo>
                  <a:lnTo>
                    <a:pt x="370" y="1072"/>
                  </a:lnTo>
                  <a:lnTo>
                    <a:pt x="227" y="1037"/>
                  </a:lnTo>
                  <a:lnTo>
                    <a:pt x="72" y="1049"/>
                  </a:lnTo>
                  <a:lnTo>
                    <a:pt x="37" y="1120"/>
                  </a:lnTo>
                  <a:lnTo>
                    <a:pt x="1" y="1180"/>
                  </a:lnTo>
                  <a:lnTo>
                    <a:pt x="132" y="1203"/>
                  </a:lnTo>
                  <a:lnTo>
                    <a:pt x="168" y="1287"/>
                  </a:lnTo>
                  <a:lnTo>
                    <a:pt x="251" y="1311"/>
                  </a:lnTo>
                  <a:lnTo>
                    <a:pt x="180" y="1394"/>
                  </a:lnTo>
                  <a:cubicBezTo>
                    <a:pt x="191" y="1418"/>
                    <a:pt x="203" y="1453"/>
                    <a:pt x="203" y="1477"/>
                  </a:cubicBezTo>
                  <a:lnTo>
                    <a:pt x="334" y="1418"/>
                  </a:lnTo>
                  <a:cubicBezTo>
                    <a:pt x="334" y="1394"/>
                    <a:pt x="346" y="1382"/>
                    <a:pt x="346" y="1358"/>
                  </a:cubicBezTo>
                  <a:lnTo>
                    <a:pt x="453" y="1346"/>
                  </a:lnTo>
                  <a:lnTo>
                    <a:pt x="489" y="1430"/>
                  </a:lnTo>
                  <a:lnTo>
                    <a:pt x="596" y="1406"/>
                  </a:lnTo>
                  <a:lnTo>
                    <a:pt x="775" y="1334"/>
                  </a:lnTo>
                  <a:lnTo>
                    <a:pt x="882" y="1334"/>
                  </a:lnTo>
                  <a:lnTo>
                    <a:pt x="1025" y="1239"/>
                  </a:lnTo>
                  <a:lnTo>
                    <a:pt x="1084" y="1251"/>
                  </a:lnTo>
                  <a:cubicBezTo>
                    <a:pt x="1096" y="1275"/>
                    <a:pt x="1108" y="1287"/>
                    <a:pt x="1120" y="1311"/>
                  </a:cubicBezTo>
                  <a:lnTo>
                    <a:pt x="1204" y="1299"/>
                  </a:lnTo>
                  <a:lnTo>
                    <a:pt x="1251" y="1251"/>
                  </a:lnTo>
                  <a:lnTo>
                    <a:pt x="1465" y="1108"/>
                  </a:lnTo>
                  <a:lnTo>
                    <a:pt x="1465" y="1025"/>
                  </a:lnTo>
                  <a:lnTo>
                    <a:pt x="1406" y="918"/>
                  </a:lnTo>
                  <a:lnTo>
                    <a:pt x="1334" y="930"/>
                  </a:lnTo>
                  <a:lnTo>
                    <a:pt x="1263" y="906"/>
                  </a:lnTo>
                  <a:lnTo>
                    <a:pt x="1334" y="870"/>
                  </a:lnTo>
                  <a:lnTo>
                    <a:pt x="1454" y="846"/>
                  </a:lnTo>
                  <a:lnTo>
                    <a:pt x="1525" y="775"/>
                  </a:lnTo>
                  <a:lnTo>
                    <a:pt x="1644" y="691"/>
                  </a:lnTo>
                  <a:lnTo>
                    <a:pt x="1549" y="549"/>
                  </a:lnTo>
                  <a:lnTo>
                    <a:pt x="1477" y="489"/>
                  </a:lnTo>
                  <a:lnTo>
                    <a:pt x="1465" y="453"/>
                  </a:lnTo>
                  <a:lnTo>
                    <a:pt x="1334" y="477"/>
                  </a:lnTo>
                  <a:lnTo>
                    <a:pt x="1251" y="406"/>
                  </a:lnTo>
                  <a:cubicBezTo>
                    <a:pt x="1251" y="382"/>
                    <a:pt x="1239" y="370"/>
                    <a:pt x="1239" y="358"/>
                  </a:cubicBezTo>
                  <a:lnTo>
                    <a:pt x="1156" y="358"/>
                  </a:lnTo>
                  <a:lnTo>
                    <a:pt x="1120" y="275"/>
                  </a:lnTo>
                  <a:lnTo>
                    <a:pt x="1037" y="275"/>
                  </a:lnTo>
                  <a:lnTo>
                    <a:pt x="989" y="227"/>
                  </a:lnTo>
                  <a:lnTo>
                    <a:pt x="989" y="168"/>
                  </a:lnTo>
                  <a:lnTo>
                    <a:pt x="918" y="96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30"/>
            <p:cNvSpPr/>
            <p:nvPr/>
          </p:nvSpPr>
          <p:spPr>
            <a:xfrm>
              <a:off x="2740200" y="2240275"/>
              <a:ext cx="14325" cy="11650"/>
            </a:xfrm>
            <a:custGeom>
              <a:avLst/>
              <a:gdLst/>
              <a:ahLst/>
              <a:cxnLst/>
              <a:rect l="l" t="t" r="r" b="b"/>
              <a:pathLst>
                <a:path w="573" h="466" extrusionOk="0">
                  <a:moveTo>
                    <a:pt x="251" y="1"/>
                  </a:moveTo>
                  <a:lnTo>
                    <a:pt x="156" y="25"/>
                  </a:lnTo>
                  <a:lnTo>
                    <a:pt x="37" y="108"/>
                  </a:lnTo>
                  <a:lnTo>
                    <a:pt x="37" y="203"/>
                  </a:lnTo>
                  <a:lnTo>
                    <a:pt x="1" y="287"/>
                  </a:lnTo>
                  <a:cubicBezTo>
                    <a:pt x="25" y="311"/>
                    <a:pt x="37" y="334"/>
                    <a:pt x="60" y="358"/>
                  </a:cubicBezTo>
                  <a:lnTo>
                    <a:pt x="72" y="430"/>
                  </a:lnTo>
                  <a:lnTo>
                    <a:pt x="180" y="465"/>
                  </a:lnTo>
                  <a:lnTo>
                    <a:pt x="334" y="441"/>
                  </a:lnTo>
                  <a:lnTo>
                    <a:pt x="465" y="370"/>
                  </a:lnTo>
                  <a:lnTo>
                    <a:pt x="572" y="203"/>
                  </a:lnTo>
                  <a:lnTo>
                    <a:pt x="572" y="156"/>
                  </a:lnTo>
                  <a:lnTo>
                    <a:pt x="513" y="144"/>
                  </a:lnTo>
                  <a:cubicBezTo>
                    <a:pt x="513" y="132"/>
                    <a:pt x="513" y="108"/>
                    <a:pt x="525" y="96"/>
                  </a:cubicBezTo>
                  <a:lnTo>
                    <a:pt x="441" y="60"/>
                  </a:lnTo>
                  <a:lnTo>
                    <a:pt x="334" y="72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30"/>
            <p:cNvSpPr/>
            <p:nvPr/>
          </p:nvSpPr>
          <p:spPr>
            <a:xfrm>
              <a:off x="2821475" y="2185525"/>
              <a:ext cx="15500" cy="7150"/>
            </a:xfrm>
            <a:custGeom>
              <a:avLst/>
              <a:gdLst/>
              <a:ahLst/>
              <a:cxnLst/>
              <a:rect l="l" t="t" r="r" b="b"/>
              <a:pathLst>
                <a:path w="620" h="286" extrusionOk="0">
                  <a:moveTo>
                    <a:pt x="346" y="0"/>
                  </a:moveTo>
                  <a:lnTo>
                    <a:pt x="227" y="72"/>
                  </a:lnTo>
                  <a:lnTo>
                    <a:pt x="131" y="95"/>
                  </a:lnTo>
                  <a:lnTo>
                    <a:pt x="0" y="250"/>
                  </a:lnTo>
                  <a:lnTo>
                    <a:pt x="36" y="286"/>
                  </a:lnTo>
                  <a:lnTo>
                    <a:pt x="143" y="286"/>
                  </a:lnTo>
                  <a:lnTo>
                    <a:pt x="310" y="238"/>
                  </a:lnTo>
                  <a:lnTo>
                    <a:pt x="405" y="155"/>
                  </a:lnTo>
                  <a:lnTo>
                    <a:pt x="584" y="119"/>
                  </a:lnTo>
                  <a:lnTo>
                    <a:pt x="619" y="60"/>
                  </a:lnTo>
                  <a:lnTo>
                    <a:pt x="465" y="12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30"/>
            <p:cNvSpPr/>
            <p:nvPr/>
          </p:nvSpPr>
          <p:spPr>
            <a:xfrm>
              <a:off x="2925950" y="2591825"/>
              <a:ext cx="10750" cy="5975"/>
            </a:xfrm>
            <a:custGeom>
              <a:avLst/>
              <a:gdLst/>
              <a:ahLst/>
              <a:cxnLst/>
              <a:rect l="l" t="t" r="r" b="b"/>
              <a:pathLst>
                <a:path w="430" h="239" extrusionOk="0">
                  <a:moveTo>
                    <a:pt x="286" y="0"/>
                  </a:moveTo>
                  <a:lnTo>
                    <a:pt x="108" y="24"/>
                  </a:lnTo>
                  <a:lnTo>
                    <a:pt x="48" y="48"/>
                  </a:lnTo>
                  <a:lnTo>
                    <a:pt x="0" y="72"/>
                  </a:lnTo>
                  <a:cubicBezTo>
                    <a:pt x="0" y="84"/>
                    <a:pt x="0" y="95"/>
                    <a:pt x="12" y="107"/>
                  </a:cubicBezTo>
                  <a:lnTo>
                    <a:pt x="96" y="155"/>
                  </a:lnTo>
                  <a:lnTo>
                    <a:pt x="167" y="155"/>
                  </a:lnTo>
                  <a:lnTo>
                    <a:pt x="227" y="167"/>
                  </a:lnTo>
                  <a:cubicBezTo>
                    <a:pt x="239" y="179"/>
                    <a:pt x="239" y="203"/>
                    <a:pt x="250" y="215"/>
                  </a:cubicBezTo>
                  <a:lnTo>
                    <a:pt x="298" y="238"/>
                  </a:lnTo>
                  <a:lnTo>
                    <a:pt x="322" y="226"/>
                  </a:lnTo>
                  <a:cubicBezTo>
                    <a:pt x="322" y="215"/>
                    <a:pt x="334" y="191"/>
                    <a:pt x="346" y="179"/>
                  </a:cubicBezTo>
                  <a:lnTo>
                    <a:pt x="381" y="143"/>
                  </a:lnTo>
                  <a:lnTo>
                    <a:pt x="381" y="95"/>
                  </a:lnTo>
                  <a:lnTo>
                    <a:pt x="429" y="60"/>
                  </a:lnTo>
                  <a:lnTo>
                    <a:pt x="417" y="24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30"/>
            <p:cNvSpPr/>
            <p:nvPr/>
          </p:nvSpPr>
          <p:spPr>
            <a:xfrm>
              <a:off x="2882800" y="2614725"/>
              <a:ext cx="9250" cy="8375"/>
            </a:xfrm>
            <a:custGeom>
              <a:avLst/>
              <a:gdLst/>
              <a:ahLst/>
              <a:cxnLst/>
              <a:rect l="l" t="t" r="r" b="b"/>
              <a:pathLst>
                <a:path w="370" h="335" extrusionOk="0">
                  <a:moveTo>
                    <a:pt x="322" y="1"/>
                  </a:moveTo>
                  <a:lnTo>
                    <a:pt x="179" y="37"/>
                  </a:lnTo>
                  <a:lnTo>
                    <a:pt x="71" y="132"/>
                  </a:lnTo>
                  <a:cubicBezTo>
                    <a:pt x="71" y="144"/>
                    <a:pt x="71" y="156"/>
                    <a:pt x="71" y="168"/>
                  </a:cubicBezTo>
                  <a:cubicBezTo>
                    <a:pt x="48" y="180"/>
                    <a:pt x="36" y="203"/>
                    <a:pt x="24" y="215"/>
                  </a:cubicBezTo>
                  <a:lnTo>
                    <a:pt x="0" y="287"/>
                  </a:lnTo>
                  <a:lnTo>
                    <a:pt x="24" y="334"/>
                  </a:lnTo>
                  <a:lnTo>
                    <a:pt x="71" y="322"/>
                  </a:lnTo>
                  <a:lnTo>
                    <a:pt x="179" y="239"/>
                  </a:lnTo>
                  <a:lnTo>
                    <a:pt x="250" y="227"/>
                  </a:lnTo>
                  <a:lnTo>
                    <a:pt x="286" y="168"/>
                  </a:lnTo>
                  <a:lnTo>
                    <a:pt x="369" y="108"/>
                  </a:lnTo>
                  <a:lnTo>
                    <a:pt x="369" y="72"/>
                  </a:lnTo>
                  <a:lnTo>
                    <a:pt x="333" y="72"/>
                  </a:lnTo>
                  <a:lnTo>
                    <a:pt x="333" y="2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30"/>
            <p:cNvSpPr/>
            <p:nvPr/>
          </p:nvSpPr>
          <p:spPr>
            <a:xfrm>
              <a:off x="2805400" y="2587050"/>
              <a:ext cx="10750" cy="2125"/>
            </a:xfrm>
            <a:custGeom>
              <a:avLst/>
              <a:gdLst/>
              <a:ahLst/>
              <a:cxnLst/>
              <a:rect l="l" t="t" r="r" b="b"/>
              <a:pathLst>
                <a:path w="430" h="85" extrusionOk="0">
                  <a:moveTo>
                    <a:pt x="48" y="1"/>
                  </a:moveTo>
                  <a:lnTo>
                    <a:pt x="0" y="25"/>
                  </a:lnTo>
                  <a:lnTo>
                    <a:pt x="108" y="48"/>
                  </a:lnTo>
                  <a:lnTo>
                    <a:pt x="203" y="84"/>
                  </a:lnTo>
                  <a:lnTo>
                    <a:pt x="298" y="72"/>
                  </a:lnTo>
                  <a:lnTo>
                    <a:pt x="429" y="72"/>
                  </a:lnTo>
                  <a:lnTo>
                    <a:pt x="381" y="48"/>
                  </a:lnTo>
                  <a:lnTo>
                    <a:pt x="274" y="48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30"/>
            <p:cNvSpPr/>
            <p:nvPr/>
          </p:nvSpPr>
          <p:spPr>
            <a:xfrm>
              <a:off x="2930125" y="2586450"/>
              <a:ext cx="5375" cy="4500"/>
            </a:xfrm>
            <a:custGeom>
              <a:avLst/>
              <a:gdLst/>
              <a:ahLst/>
              <a:cxnLst/>
              <a:rect l="l" t="t" r="r" b="b"/>
              <a:pathLst>
                <a:path w="215" h="180" extrusionOk="0">
                  <a:moveTo>
                    <a:pt x="48" y="1"/>
                  </a:moveTo>
                  <a:lnTo>
                    <a:pt x="0" y="37"/>
                  </a:lnTo>
                  <a:cubicBezTo>
                    <a:pt x="0" y="49"/>
                    <a:pt x="0" y="60"/>
                    <a:pt x="0" y="84"/>
                  </a:cubicBezTo>
                  <a:lnTo>
                    <a:pt x="48" y="96"/>
                  </a:lnTo>
                  <a:cubicBezTo>
                    <a:pt x="48" y="120"/>
                    <a:pt x="48" y="132"/>
                    <a:pt x="60" y="144"/>
                  </a:cubicBezTo>
                  <a:lnTo>
                    <a:pt x="191" y="179"/>
                  </a:lnTo>
                  <a:lnTo>
                    <a:pt x="214" y="168"/>
                  </a:lnTo>
                  <a:lnTo>
                    <a:pt x="203" y="108"/>
                  </a:lnTo>
                  <a:lnTo>
                    <a:pt x="131" y="72"/>
                  </a:lnTo>
                  <a:lnTo>
                    <a:pt x="107" y="3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30"/>
            <p:cNvSpPr/>
            <p:nvPr/>
          </p:nvSpPr>
          <p:spPr>
            <a:xfrm>
              <a:off x="2854500" y="2578725"/>
              <a:ext cx="11350" cy="4475"/>
            </a:xfrm>
            <a:custGeom>
              <a:avLst/>
              <a:gdLst/>
              <a:ahLst/>
              <a:cxnLst/>
              <a:rect l="l" t="t" r="r" b="b"/>
              <a:pathLst>
                <a:path w="454" h="179" extrusionOk="0">
                  <a:moveTo>
                    <a:pt x="108" y="0"/>
                  </a:moveTo>
                  <a:lnTo>
                    <a:pt x="37" y="24"/>
                  </a:lnTo>
                  <a:lnTo>
                    <a:pt x="1" y="36"/>
                  </a:lnTo>
                  <a:lnTo>
                    <a:pt x="25" y="48"/>
                  </a:lnTo>
                  <a:lnTo>
                    <a:pt x="156" y="48"/>
                  </a:lnTo>
                  <a:lnTo>
                    <a:pt x="191" y="84"/>
                  </a:lnTo>
                  <a:lnTo>
                    <a:pt x="191" y="107"/>
                  </a:lnTo>
                  <a:lnTo>
                    <a:pt x="203" y="155"/>
                  </a:lnTo>
                  <a:lnTo>
                    <a:pt x="287" y="167"/>
                  </a:lnTo>
                  <a:lnTo>
                    <a:pt x="346" y="179"/>
                  </a:lnTo>
                  <a:lnTo>
                    <a:pt x="418" y="167"/>
                  </a:lnTo>
                  <a:cubicBezTo>
                    <a:pt x="418" y="155"/>
                    <a:pt x="430" y="143"/>
                    <a:pt x="430" y="131"/>
                  </a:cubicBezTo>
                  <a:lnTo>
                    <a:pt x="453" y="119"/>
                  </a:lnTo>
                  <a:lnTo>
                    <a:pt x="441" y="72"/>
                  </a:lnTo>
                  <a:lnTo>
                    <a:pt x="346" y="48"/>
                  </a:lnTo>
                  <a:lnTo>
                    <a:pt x="263" y="36"/>
                  </a:lnTo>
                  <a:lnTo>
                    <a:pt x="227" y="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30"/>
            <p:cNvSpPr/>
            <p:nvPr/>
          </p:nvSpPr>
          <p:spPr>
            <a:xfrm>
              <a:off x="2051425" y="2968050"/>
              <a:ext cx="4500" cy="1825"/>
            </a:xfrm>
            <a:custGeom>
              <a:avLst/>
              <a:gdLst/>
              <a:ahLst/>
              <a:cxnLst/>
              <a:rect l="l" t="t" r="r" b="b"/>
              <a:pathLst>
                <a:path w="180" h="73" extrusionOk="0">
                  <a:moveTo>
                    <a:pt x="156" y="1"/>
                  </a:moveTo>
                  <a:lnTo>
                    <a:pt x="1" y="72"/>
                  </a:lnTo>
                  <a:lnTo>
                    <a:pt x="179" y="60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30"/>
            <p:cNvSpPr/>
            <p:nvPr/>
          </p:nvSpPr>
          <p:spPr>
            <a:xfrm>
              <a:off x="2052325" y="2964775"/>
              <a:ext cx="4500" cy="3300"/>
            </a:xfrm>
            <a:custGeom>
              <a:avLst/>
              <a:gdLst/>
              <a:ahLst/>
              <a:cxnLst/>
              <a:rect l="l" t="t" r="r" b="b"/>
              <a:pathLst>
                <a:path w="180" h="132" extrusionOk="0">
                  <a:moveTo>
                    <a:pt x="96" y="1"/>
                  </a:moveTo>
                  <a:cubicBezTo>
                    <a:pt x="84" y="13"/>
                    <a:pt x="84" y="25"/>
                    <a:pt x="72" y="36"/>
                  </a:cubicBezTo>
                  <a:lnTo>
                    <a:pt x="1" y="72"/>
                  </a:lnTo>
                  <a:lnTo>
                    <a:pt x="13" y="132"/>
                  </a:lnTo>
                  <a:lnTo>
                    <a:pt x="108" y="84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30"/>
            <p:cNvSpPr/>
            <p:nvPr/>
          </p:nvSpPr>
          <p:spPr>
            <a:xfrm>
              <a:off x="2486900" y="2481375"/>
              <a:ext cx="1825" cy="1825"/>
            </a:xfrm>
            <a:custGeom>
              <a:avLst/>
              <a:gdLst/>
              <a:ahLst/>
              <a:cxnLst/>
              <a:rect l="l" t="t" r="r" b="b"/>
              <a:pathLst>
                <a:path w="73" h="73" extrusionOk="0">
                  <a:moveTo>
                    <a:pt x="36" y="1"/>
                  </a:moveTo>
                  <a:lnTo>
                    <a:pt x="1" y="37"/>
                  </a:lnTo>
                  <a:lnTo>
                    <a:pt x="13" y="72"/>
                  </a:lnTo>
                  <a:lnTo>
                    <a:pt x="60" y="72"/>
                  </a:lnTo>
                  <a:cubicBezTo>
                    <a:pt x="60" y="61"/>
                    <a:pt x="60" y="49"/>
                    <a:pt x="60" y="25"/>
                  </a:cubicBezTo>
                  <a:cubicBezTo>
                    <a:pt x="72" y="13"/>
                    <a:pt x="48" y="13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30"/>
            <p:cNvSpPr/>
            <p:nvPr/>
          </p:nvSpPr>
          <p:spPr>
            <a:xfrm>
              <a:off x="2028525" y="2933525"/>
              <a:ext cx="3000" cy="4500"/>
            </a:xfrm>
            <a:custGeom>
              <a:avLst/>
              <a:gdLst/>
              <a:ahLst/>
              <a:cxnLst/>
              <a:rect l="l" t="t" r="r" b="b"/>
              <a:pathLst>
                <a:path w="120" h="180" extrusionOk="0">
                  <a:moveTo>
                    <a:pt x="48" y="1"/>
                  </a:moveTo>
                  <a:lnTo>
                    <a:pt x="0" y="96"/>
                  </a:lnTo>
                  <a:cubicBezTo>
                    <a:pt x="24" y="132"/>
                    <a:pt x="36" y="155"/>
                    <a:pt x="36" y="179"/>
                  </a:cubicBezTo>
                  <a:lnTo>
                    <a:pt x="83" y="143"/>
                  </a:lnTo>
                  <a:cubicBezTo>
                    <a:pt x="83" y="132"/>
                    <a:pt x="72" y="120"/>
                    <a:pt x="72" y="120"/>
                  </a:cubicBezTo>
                  <a:lnTo>
                    <a:pt x="119" y="60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30"/>
            <p:cNvSpPr/>
            <p:nvPr/>
          </p:nvSpPr>
          <p:spPr>
            <a:xfrm>
              <a:off x="2935475" y="2574250"/>
              <a:ext cx="8350" cy="4500"/>
            </a:xfrm>
            <a:custGeom>
              <a:avLst/>
              <a:gdLst/>
              <a:ahLst/>
              <a:cxnLst/>
              <a:rect l="l" t="t" r="r" b="b"/>
              <a:pathLst>
                <a:path w="334" h="180" extrusionOk="0">
                  <a:moveTo>
                    <a:pt x="262" y="1"/>
                  </a:moveTo>
                  <a:lnTo>
                    <a:pt x="191" y="48"/>
                  </a:lnTo>
                  <a:lnTo>
                    <a:pt x="84" y="84"/>
                  </a:lnTo>
                  <a:lnTo>
                    <a:pt x="0" y="132"/>
                  </a:lnTo>
                  <a:lnTo>
                    <a:pt x="36" y="144"/>
                  </a:lnTo>
                  <a:lnTo>
                    <a:pt x="131" y="132"/>
                  </a:lnTo>
                  <a:lnTo>
                    <a:pt x="250" y="179"/>
                  </a:lnTo>
                  <a:lnTo>
                    <a:pt x="298" y="144"/>
                  </a:lnTo>
                  <a:lnTo>
                    <a:pt x="310" y="84"/>
                  </a:lnTo>
                  <a:lnTo>
                    <a:pt x="334" y="48"/>
                  </a:lnTo>
                  <a:cubicBezTo>
                    <a:pt x="334" y="36"/>
                    <a:pt x="334" y="13"/>
                    <a:pt x="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30"/>
            <p:cNvSpPr/>
            <p:nvPr/>
          </p:nvSpPr>
          <p:spPr>
            <a:xfrm>
              <a:off x="2049050" y="2963875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48" y="1"/>
                  </a:moveTo>
                  <a:lnTo>
                    <a:pt x="1" y="84"/>
                  </a:lnTo>
                  <a:lnTo>
                    <a:pt x="120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30"/>
            <p:cNvSpPr/>
            <p:nvPr/>
          </p:nvSpPr>
          <p:spPr>
            <a:xfrm>
              <a:off x="2936375" y="2533775"/>
              <a:ext cx="4475" cy="3600"/>
            </a:xfrm>
            <a:custGeom>
              <a:avLst/>
              <a:gdLst/>
              <a:ahLst/>
              <a:cxnLst/>
              <a:rect l="l" t="t" r="r" b="b"/>
              <a:pathLst>
                <a:path w="179" h="144" extrusionOk="0">
                  <a:moveTo>
                    <a:pt x="155" y="0"/>
                  </a:moveTo>
                  <a:lnTo>
                    <a:pt x="72" y="48"/>
                  </a:lnTo>
                  <a:lnTo>
                    <a:pt x="0" y="143"/>
                  </a:lnTo>
                  <a:lnTo>
                    <a:pt x="60" y="143"/>
                  </a:lnTo>
                  <a:lnTo>
                    <a:pt x="107" y="108"/>
                  </a:lnTo>
                  <a:lnTo>
                    <a:pt x="179" y="36"/>
                  </a:lnTo>
                  <a:cubicBezTo>
                    <a:pt x="179" y="24"/>
                    <a:pt x="167" y="12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30"/>
            <p:cNvSpPr/>
            <p:nvPr/>
          </p:nvSpPr>
          <p:spPr>
            <a:xfrm>
              <a:off x="2782175" y="2477525"/>
              <a:ext cx="4800" cy="4175"/>
            </a:xfrm>
            <a:custGeom>
              <a:avLst/>
              <a:gdLst/>
              <a:ahLst/>
              <a:cxnLst/>
              <a:rect l="l" t="t" r="r" b="b"/>
              <a:pathLst>
                <a:path w="192" h="167" extrusionOk="0">
                  <a:moveTo>
                    <a:pt x="179" y="0"/>
                  </a:moveTo>
                  <a:lnTo>
                    <a:pt x="72" y="24"/>
                  </a:lnTo>
                  <a:lnTo>
                    <a:pt x="36" y="12"/>
                  </a:lnTo>
                  <a:cubicBezTo>
                    <a:pt x="25" y="36"/>
                    <a:pt x="13" y="60"/>
                    <a:pt x="1" y="84"/>
                  </a:cubicBezTo>
                  <a:lnTo>
                    <a:pt x="60" y="167"/>
                  </a:lnTo>
                  <a:lnTo>
                    <a:pt x="108" y="143"/>
                  </a:lnTo>
                  <a:lnTo>
                    <a:pt x="108" y="84"/>
                  </a:lnTo>
                  <a:cubicBezTo>
                    <a:pt x="132" y="84"/>
                    <a:pt x="167" y="72"/>
                    <a:pt x="191" y="60"/>
                  </a:cubicBezTo>
                  <a:cubicBezTo>
                    <a:pt x="191" y="36"/>
                    <a:pt x="191" y="24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30"/>
            <p:cNvSpPr/>
            <p:nvPr/>
          </p:nvSpPr>
          <p:spPr>
            <a:xfrm>
              <a:off x="2771175" y="2446275"/>
              <a:ext cx="13700" cy="5975"/>
            </a:xfrm>
            <a:custGeom>
              <a:avLst/>
              <a:gdLst/>
              <a:ahLst/>
              <a:cxnLst/>
              <a:rect l="l" t="t" r="r" b="b"/>
              <a:pathLst>
                <a:path w="548" h="239" extrusionOk="0">
                  <a:moveTo>
                    <a:pt x="203" y="0"/>
                  </a:moveTo>
                  <a:lnTo>
                    <a:pt x="84" y="12"/>
                  </a:lnTo>
                  <a:lnTo>
                    <a:pt x="84" y="60"/>
                  </a:lnTo>
                  <a:cubicBezTo>
                    <a:pt x="60" y="71"/>
                    <a:pt x="24" y="95"/>
                    <a:pt x="0" y="119"/>
                  </a:cubicBezTo>
                  <a:lnTo>
                    <a:pt x="95" y="107"/>
                  </a:lnTo>
                  <a:lnTo>
                    <a:pt x="131" y="143"/>
                  </a:lnTo>
                  <a:lnTo>
                    <a:pt x="167" y="167"/>
                  </a:lnTo>
                  <a:cubicBezTo>
                    <a:pt x="143" y="191"/>
                    <a:pt x="155" y="238"/>
                    <a:pt x="191" y="238"/>
                  </a:cubicBezTo>
                  <a:lnTo>
                    <a:pt x="262" y="202"/>
                  </a:lnTo>
                  <a:lnTo>
                    <a:pt x="262" y="143"/>
                  </a:lnTo>
                  <a:lnTo>
                    <a:pt x="345" y="143"/>
                  </a:lnTo>
                  <a:lnTo>
                    <a:pt x="441" y="119"/>
                  </a:lnTo>
                  <a:lnTo>
                    <a:pt x="488" y="119"/>
                  </a:lnTo>
                  <a:lnTo>
                    <a:pt x="548" y="60"/>
                  </a:lnTo>
                  <a:lnTo>
                    <a:pt x="476" y="12"/>
                  </a:lnTo>
                  <a:lnTo>
                    <a:pt x="310" y="36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30"/>
            <p:cNvSpPr/>
            <p:nvPr/>
          </p:nvSpPr>
          <p:spPr>
            <a:xfrm>
              <a:off x="2834275" y="2476325"/>
              <a:ext cx="16100" cy="7775"/>
            </a:xfrm>
            <a:custGeom>
              <a:avLst/>
              <a:gdLst/>
              <a:ahLst/>
              <a:cxnLst/>
              <a:rect l="l" t="t" r="r" b="b"/>
              <a:pathLst>
                <a:path w="644" h="311" extrusionOk="0">
                  <a:moveTo>
                    <a:pt x="227" y="1"/>
                  </a:moveTo>
                  <a:lnTo>
                    <a:pt x="191" y="12"/>
                  </a:lnTo>
                  <a:lnTo>
                    <a:pt x="155" y="72"/>
                  </a:lnTo>
                  <a:lnTo>
                    <a:pt x="96" y="84"/>
                  </a:lnTo>
                  <a:lnTo>
                    <a:pt x="12" y="108"/>
                  </a:lnTo>
                  <a:cubicBezTo>
                    <a:pt x="12" y="120"/>
                    <a:pt x="0" y="120"/>
                    <a:pt x="0" y="132"/>
                  </a:cubicBezTo>
                  <a:lnTo>
                    <a:pt x="48" y="203"/>
                  </a:lnTo>
                  <a:lnTo>
                    <a:pt x="96" y="298"/>
                  </a:lnTo>
                  <a:lnTo>
                    <a:pt x="143" y="310"/>
                  </a:lnTo>
                  <a:lnTo>
                    <a:pt x="215" y="274"/>
                  </a:lnTo>
                  <a:lnTo>
                    <a:pt x="334" y="274"/>
                  </a:lnTo>
                  <a:lnTo>
                    <a:pt x="393" y="286"/>
                  </a:lnTo>
                  <a:lnTo>
                    <a:pt x="500" y="251"/>
                  </a:lnTo>
                  <a:lnTo>
                    <a:pt x="619" y="251"/>
                  </a:lnTo>
                  <a:cubicBezTo>
                    <a:pt x="631" y="227"/>
                    <a:pt x="631" y="203"/>
                    <a:pt x="643" y="191"/>
                  </a:cubicBezTo>
                  <a:lnTo>
                    <a:pt x="608" y="155"/>
                  </a:lnTo>
                  <a:cubicBezTo>
                    <a:pt x="608" y="120"/>
                    <a:pt x="608" y="96"/>
                    <a:pt x="596" y="72"/>
                  </a:cubicBezTo>
                  <a:lnTo>
                    <a:pt x="465" y="84"/>
                  </a:lnTo>
                  <a:lnTo>
                    <a:pt x="393" y="36"/>
                  </a:lnTo>
                  <a:lnTo>
                    <a:pt x="298" y="48"/>
                  </a:lnTo>
                  <a:lnTo>
                    <a:pt x="262" y="84"/>
                  </a:lnTo>
                  <a:cubicBezTo>
                    <a:pt x="250" y="60"/>
                    <a:pt x="250" y="48"/>
                    <a:pt x="250" y="36"/>
                  </a:cubicBezTo>
                  <a:cubicBezTo>
                    <a:pt x="250" y="24"/>
                    <a:pt x="238" y="12"/>
                    <a:pt x="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30"/>
            <p:cNvSpPr/>
            <p:nvPr/>
          </p:nvSpPr>
          <p:spPr>
            <a:xfrm>
              <a:off x="2768775" y="2567100"/>
              <a:ext cx="4500" cy="1825"/>
            </a:xfrm>
            <a:custGeom>
              <a:avLst/>
              <a:gdLst/>
              <a:ahLst/>
              <a:cxnLst/>
              <a:rect l="l" t="t" r="r" b="b"/>
              <a:pathLst>
                <a:path w="180" h="73" extrusionOk="0">
                  <a:moveTo>
                    <a:pt x="108" y="1"/>
                  </a:moveTo>
                  <a:lnTo>
                    <a:pt x="25" y="37"/>
                  </a:lnTo>
                  <a:cubicBezTo>
                    <a:pt x="13" y="49"/>
                    <a:pt x="1" y="61"/>
                    <a:pt x="1" y="72"/>
                  </a:cubicBezTo>
                  <a:lnTo>
                    <a:pt x="132" y="61"/>
                  </a:lnTo>
                  <a:lnTo>
                    <a:pt x="180" y="25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30"/>
            <p:cNvSpPr/>
            <p:nvPr/>
          </p:nvSpPr>
          <p:spPr>
            <a:xfrm>
              <a:off x="2837850" y="2465600"/>
              <a:ext cx="3000" cy="3900"/>
            </a:xfrm>
            <a:custGeom>
              <a:avLst/>
              <a:gdLst/>
              <a:ahLst/>
              <a:cxnLst/>
              <a:rect l="l" t="t" r="r" b="b"/>
              <a:pathLst>
                <a:path w="120" h="156" extrusionOk="0">
                  <a:moveTo>
                    <a:pt x="12" y="1"/>
                  </a:moveTo>
                  <a:cubicBezTo>
                    <a:pt x="12" y="37"/>
                    <a:pt x="0" y="72"/>
                    <a:pt x="0" y="96"/>
                  </a:cubicBezTo>
                  <a:lnTo>
                    <a:pt x="36" y="156"/>
                  </a:lnTo>
                  <a:lnTo>
                    <a:pt x="84" y="144"/>
                  </a:lnTo>
                  <a:cubicBezTo>
                    <a:pt x="95" y="132"/>
                    <a:pt x="107" y="120"/>
                    <a:pt x="119" y="108"/>
                  </a:cubicBezTo>
                  <a:cubicBezTo>
                    <a:pt x="95" y="96"/>
                    <a:pt x="84" y="84"/>
                    <a:pt x="72" y="72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30"/>
            <p:cNvSpPr/>
            <p:nvPr/>
          </p:nvSpPr>
          <p:spPr>
            <a:xfrm>
              <a:off x="2784850" y="2471275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1" y="0"/>
                  </a:moveTo>
                  <a:lnTo>
                    <a:pt x="49" y="72"/>
                  </a:lnTo>
                  <a:lnTo>
                    <a:pt x="13" y="119"/>
                  </a:lnTo>
                  <a:lnTo>
                    <a:pt x="25" y="155"/>
                  </a:lnTo>
                  <a:lnTo>
                    <a:pt x="120" y="131"/>
                  </a:lnTo>
                  <a:cubicBezTo>
                    <a:pt x="120" y="107"/>
                    <a:pt x="120" y="95"/>
                    <a:pt x="120" y="72"/>
                  </a:cubicBezTo>
                  <a:lnTo>
                    <a:pt x="144" y="1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30"/>
            <p:cNvSpPr/>
            <p:nvPr/>
          </p:nvSpPr>
          <p:spPr>
            <a:xfrm>
              <a:off x="2806600" y="2437925"/>
              <a:ext cx="1800" cy="2400"/>
            </a:xfrm>
            <a:custGeom>
              <a:avLst/>
              <a:gdLst/>
              <a:ahLst/>
              <a:cxnLst/>
              <a:rect l="l" t="t" r="r" b="b"/>
              <a:pathLst>
                <a:path w="72" h="96" extrusionOk="0">
                  <a:moveTo>
                    <a:pt x="71" y="1"/>
                  </a:moveTo>
                  <a:lnTo>
                    <a:pt x="12" y="36"/>
                  </a:lnTo>
                  <a:lnTo>
                    <a:pt x="0" y="96"/>
                  </a:lnTo>
                  <a:lnTo>
                    <a:pt x="48" y="72"/>
                  </a:lnTo>
                  <a:cubicBezTo>
                    <a:pt x="60" y="48"/>
                    <a:pt x="71" y="24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30"/>
            <p:cNvSpPr/>
            <p:nvPr/>
          </p:nvSpPr>
          <p:spPr>
            <a:xfrm>
              <a:off x="2799150" y="2473350"/>
              <a:ext cx="31575" cy="25625"/>
            </a:xfrm>
            <a:custGeom>
              <a:avLst/>
              <a:gdLst/>
              <a:ahLst/>
              <a:cxnLst/>
              <a:rect l="l" t="t" r="r" b="b"/>
              <a:pathLst>
                <a:path w="1263" h="1025" extrusionOk="0">
                  <a:moveTo>
                    <a:pt x="822" y="1"/>
                  </a:moveTo>
                  <a:lnTo>
                    <a:pt x="715" y="60"/>
                  </a:lnTo>
                  <a:lnTo>
                    <a:pt x="631" y="60"/>
                  </a:lnTo>
                  <a:lnTo>
                    <a:pt x="596" y="96"/>
                  </a:lnTo>
                  <a:lnTo>
                    <a:pt x="536" y="120"/>
                  </a:lnTo>
                  <a:lnTo>
                    <a:pt x="429" y="191"/>
                  </a:lnTo>
                  <a:lnTo>
                    <a:pt x="274" y="393"/>
                  </a:lnTo>
                  <a:lnTo>
                    <a:pt x="191" y="453"/>
                  </a:lnTo>
                  <a:lnTo>
                    <a:pt x="143" y="560"/>
                  </a:lnTo>
                  <a:lnTo>
                    <a:pt x="0" y="703"/>
                  </a:lnTo>
                  <a:lnTo>
                    <a:pt x="0" y="786"/>
                  </a:lnTo>
                  <a:lnTo>
                    <a:pt x="0" y="882"/>
                  </a:lnTo>
                  <a:lnTo>
                    <a:pt x="36" y="905"/>
                  </a:lnTo>
                  <a:cubicBezTo>
                    <a:pt x="36" y="941"/>
                    <a:pt x="24" y="965"/>
                    <a:pt x="24" y="1001"/>
                  </a:cubicBezTo>
                  <a:lnTo>
                    <a:pt x="48" y="1024"/>
                  </a:lnTo>
                  <a:lnTo>
                    <a:pt x="119" y="1001"/>
                  </a:lnTo>
                  <a:lnTo>
                    <a:pt x="227" y="1001"/>
                  </a:lnTo>
                  <a:lnTo>
                    <a:pt x="393" y="941"/>
                  </a:lnTo>
                  <a:lnTo>
                    <a:pt x="477" y="965"/>
                  </a:lnTo>
                  <a:lnTo>
                    <a:pt x="608" y="893"/>
                  </a:lnTo>
                  <a:lnTo>
                    <a:pt x="691" y="870"/>
                  </a:lnTo>
                  <a:lnTo>
                    <a:pt x="727" y="834"/>
                  </a:lnTo>
                  <a:lnTo>
                    <a:pt x="881" y="751"/>
                  </a:lnTo>
                  <a:lnTo>
                    <a:pt x="977" y="715"/>
                  </a:lnTo>
                  <a:lnTo>
                    <a:pt x="1012" y="643"/>
                  </a:lnTo>
                  <a:lnTo>
                    <a:pt x="1143" y="453"/>
                  </a:lnTo>
                  <a:lnTo>
                    <a:pt x="1131" y="370"/>
                  </a:lnTo>
                  <a:cubicBezTo>
                    <a:pt x="1143" y="334"/>
                    <a:pt x="1155" y="310"/>
                    <a:pt x="1167" y="274"/>
                  </a:cubicBezTo>
                  <a:lnTo>
                    <a:pt x="1262" y="191"/>
                  </a:lnTo>
                  <a:lnTo>
                    <a:pt x="1262" y="131"/>
                  </a:lnTo>
                  <a:cubicBezTo>
                    <a:pt x="1262" y="120"/>
                    <a:pt x="1227" y="96"/>
                    <a:pt x="1203" y="72"/>
                  </a:cubicBezTo>
                  <a:lnTo>
                    <a:pt x="1108" y="24"/>
                  </a:lnTo>
                  <a:lnTo>
                    <a:pt x="1036" y="36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30"/>
            <p:cNvSpPr/>
            <p:nvPr/>
          </p:nvSpPr>
          <p:spPr>
            <a:xfrm>
              <a:off x="2810750" y="2452525"/>
              <a:ext cx="8650" cy="6850"/>
            </a:xfrm>
            <a:custGeom>
              <a:avLst/>
              <a:gdLst/>
              <a:ahLst/>
              <a:cxnLst/>
              <a:rect l="l" t="t" r="r" b="b"/>
              <a:pathLst>
                <a:path w="346" h="274" extrusionOk="0">
                  <a:moveTo>
                    <a:pt x="310" y="0"/>
                  </a:moveTo>
                  <a:lnTo>
                    <a:pt x="156" y="24"/>
                  </a:lnTo>
                  <a:lnTo>
                    <a:pt x="84" y="24"/>
                  </a:lnTo>
                  <a:cubicBezTo>
                    <a:pt x="72" y="48"/>
                    <a:pt x="60" y="83"/>
                    <a:pt x="48" y="119"/>
                  </a:cubicBezTo>
                  <a:lnTo>
                    <a:pt x="1" y="155"/>
                  </a:lnTo>
                  <a:lnTo>
                    <a:pt x="60" y="274"/>
                  </a:lnTo>
                  <a:lnTo>
                    <a:pt x="167" y="262"/>
                  </a:lnTo>
                  <a:lnTo>
                    <a:pt x="239" y="179"/>
                  </a:lnTo>
                  <a:lnTo>
                    <a:pt x="310" y="167"/>
                  </a:lnTo>
                  <a:lnTo>
                    <a:pt x="346" y="83"/>
                  </a:lnTo>
                  <a:cubicBezTo>
                    <a:pt x="334" y="60"/>
                    <a:pt x="322" y="24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30"/>
            <p:cNvSpPr/>
            <p:nvPr/>
          </p:nvSpPr>
          <p:spPr>
            <a:xfrm>
              <a:off x="2779800" y="2454000"/>
              <a:ext cx="19975" cy="14025"/>
            </a:xfrm>
            <a:custGeom>
              <a:avLst/>
              <a:gdLst/>
              <a:ahLst/>
              <a:cxnLst/>
              <a:rect l="l" t="t" r="r" b="b"/>
              <a:pathLst>
                <a:path w="799" h="561" extrusionOk="0">
                  <a:moveTo>
                    <a:pt x="703" y="1"/>
                  </a:moveTo>
                  <a:lnTo>
                    <a:pt x="608" y="36"/>
                  </a:lnTo>
                  <a:cubicBezTo>
                    <a:pt x="608" y="60"/>
                    <a:pt x="608" y="84"/>
                    <a:pt x="608" y="108"/>
                  </a:cubicBezTo>
                  <a:lnTo>
                    <a:pt x="548" y="120"/>
                  </a:lnTo>
                  <a:cubicBezTo>
                    <a:pt x="512" y="143"/>
                    <a:pt x="477" y="179"/>
                    <a:pt x="453" y="215"/>
                  </a:cubicBezTo>
                  <a:lnTo>
                    <a:pt x="358" y="263"/>
                  </a:lnTo>
                  <a:lnTo>
                    <a:pt x="191" y="298"/>
                  </a:lnTo>
                  <a:lnTo>
                    <a:pt x="108" y="346"/>
                  </a:lnTo>
                  <a:lnTo>
                    <a:pt x="72" y="417"/>
                  </a:lnTo>
                  <a:lnTo>
                    <a:pt x="0" y="477"/>
                  </a:lnTo>
                  <a:lnTo>
                    <a:pt x="48" y="560"/>
                  </a:lnTo>
                  <a:lnTo>
                    <a:pt x="96" y="524"/>
                  </a:lnTo>
                  <a:lnTo>
                    <a:pt x="215" y="513"/>
                  </a:lnTo>
                  <a:lnTo>
                    <a:pt x="298" y="501"/>
                  </a:lnTo>
                  <a:lnTo>
                    <a:pt x="512" y="334"/>
                  </a:lnTo>
                  <a:lnTo>
                    <a:pt x="548" y="263"/>
                  </a:lnTo>
                  <a:lnTo>
                    <a:pt x="608" y="251"/>
                  </a:lnTo>
                  <a:lnTo>
                    <a:pt x="703" y="167"/>
                  </a:lnTo>
                  <a:lnTo>
                    <a:pt x="798" y="84"/>
                  </a:lnTo>
                  <a:lnTo>
                    <a:pt x="762" y="13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30"/>
            <p:cNvSpPr/>
            <p:nvPr/>
          </p:nvSpPr>
          <p:spPr>
            <a:xfrm>
              <a:off x="2796175" y="2445675"/>
              <a:ext cx="8950" cy="6275"/>
            </a:xfrm>
            <a:custGeom>
              <a:avLst/>
              <a:gdLst/>
              <a:ahLst/>
              <a:cxnLst/>
              <a:rect l="l" t="t" r="r" b="b"/>
              <a:pathLst>
                <a:path w="358" h="251" extrusionOk="0">
                  <a:moveTo>
                    <a:pt x="298" y="0"/>
                  </a:moveTo>
                  <a:lnTo>
                    <a:pt x="250" y="24"/>
                  </a:lnTo>
                  <a:lnTo>
                    <a:pt x="215" y="84"/>
                  </a:lnTo>
                  <a:lnTo>
                    <a:pt x="119" y="95"/>
                  </a:lnTo>
                  <a:lnTo>
                    <a:pt x="72" y="191"/>
                  </a:lnTo>
                  <a:lnTo>
                    <a:pt x="0" y="250"/>
                  </a:lnTo>
                  <a:lnTo>
                    <a:pt x="60" y="226"/>
                  </a:lnTo>
                  <a:lnTo>
                    <a:pt x="155" y="203"/>
                  </a:lnTo>
                  <a:lnTo>
                    <a:pt x="250" y="131"/>
                  </a:lnTo>
                  <a:lnTo>
                    <a:pt x="358" y="72"/>
                  </a:lnTo>
                  <a:cubicBezTo>
                    <a:pt x="358" y="60"/>
                    <a:pt x="358" y="48"/>
                    <a:pt x="358" y="36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30"/>
            <p:cNvSpPr/>
            <p:nvPr/>
          </p:nvSpPr>
          <p:spPr>
            <a:xfrm>
              <a:off x="3056025" y="2027750"/>
              <a:ext cx="4775" cy="2425"/>
            </a:xfrm>
            <a:custGeom>
              <a:avLst/>
              <a:gdLst/>
              <a:ahLst/>
              <a:cxnLst/>
              <a:rect l="l" t="t" r="r" b="b"/>
              <a:pathLst>
                <a:path w="191" h="97" extrusionOk="0">
                  <a:moveTo>
                    <a:pt x="120" y="1"/>
                  </a:moveTo>
                  <a:lnTo>
                    <a:pt x="36" y="13"/>
                  </a:lnTo>
                  <a:cubicBezTo>
                    <a:pt x="24" y="37"/>
                    <a:pt x="12" y="72"/>
                    <a:pt x="0" y="96"/>
                  </a:cubicBezTo>
                  <a:lnTo>
                    <a:pt x="84" y="96"/>
                  </a:lnTo>
                  <a:lnTo>
                    <a:pt x="191" y="60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30"/>
            <p:cNvSpPr/>
            <p:nvPr/>
          </p:nvSpPr>
          <p:spPr>
            <a:xfrm>
              <a:off x="3038475" y="2749275"/>
              <a:ext cx="2700" cy="1825"/>
            </a:xfrm>
            <a:custGeom>
              <a:avLst/>
              <a:gdLst/>
              <a:ahLst/>
              <a:cxnLst/>
              <a:rect l="l" t="t" r="r" b="b"/>
              <a:pathLst>
                <a:path w="108" h="73" extrusionOk="0">
                  <a:moveTo>
                    <a:pt x="60" y="1"/>
                  </a:moveTo>
                  <a:lnTo>
                    <a:pt x="0" y="24"/>
                  </a:lnTo>
                  <a:cubicBezTo>
                    <a:pt x="0" y="48"/>
                    <a:pt x="12" y="60"/>
                    <a:pt x="12" y="72"/>
                  </a:cubicBezTo>
                  <a:lnTo>
                    <a:pt x="48" y="72"/>
                  </a:lnTo>
                  <a:lnTo>
                    <a:pt x="71" y="48"/>
                  </a:lnTo>
                  <a:lnTo>
                    <a:pt x="107" y="48"/>
                  </a:lnTo>
                  <a:cubicBezTo>
                    <a:pt x="107" y="36"/>
                    <a:pt x="107" y="12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30"/>
            <p:cNvSpPr/>
            <p:nvPr/>
          </p:nvSpPr>
          <p:spPr>
            <a:xfrm>
              <a:off x="3023875" y="2801950"/>
              <a:ext cx="3900" cy="6875"/>
            </a:xfrm>
            <a:custGeom>
              <a:avLst/>
              <a:gdLst/>
              <a:ahLst/>
              <a:cxnLst/>
              <a:rect l="l" t="t" r="r" b="b"/>
              <a:pathLst>
                <a:path w="156" h="275" extrusionOk="0">
                  <a:moveTo>
                    <a:pt x="60" y="1"/>
                  </a:moveTo>
                  <a:lnTo>
                    <a:pt x="24" y="37"/>
                  </a:lnTo>
                  <a:lnTo>
                    <a:pt x="1" y="72"/>
                  </a:lnTo>
                  <a:lnTo>
                    <a:pt x="36" y="120"/>
                  </a:lnTo>
                  <a:lnTo>
                    <a:pt x="72" y="180"/>
                  </a:lnTo>
                  <a:cubicBezTo>
                    <a:pt x="72" y="191"/>
                    <a:pt x="60" y="215"/>
                    <a:pt x="60" y="239"/>
                  </a:cubicBezTo>
                  <a:lnTo>
                    <a:pt x="96" y="275"/>
                  </a:lnTo>
                  <a:lnTo>
                    <a:pt x="120" y="263"/>
                  </a:lnTo>
                  <a:lnTo>
                    <a:pt x="155" y="215"/>
                  </a:lnTo>
                  <a:lnTo>
                    <a:pt x="120" y="180"/>
                  </a:lnTo>
                  <a:lnTo>
                    <a:pt x="84" y="168"/>
                  </a:lnTo>
                  <a:lnTo>
                    <a:pt x="72" y="132"/>
                  </a:lnTo>
                  <a:lnTo>
                    <a:pt x="108" y="96"/>
                  </a:lnTo>
                  <a:lnTo>
                    <a:pt x="108" y="49"/>
                  </a:lnTo>
                  <a:lnTo>
                    <a:pt x="60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30"/>
            <p:cNvSpPr/>
            <p:nvPr/>
          </p:nvSpPr>
          <p:spPr>
            <a:xfrm>
              <a:off x="2941425" y="2541225"/>
              <a:ext cx="2100" cy="1500"/>
            </a:xfrm>
            <a:custGeom>
              <a:avLst/>
              <a:gdLst/>
              <a:ahLst/>
              <a:cxnLst/>
              <a:rect l="l" t="t" r="r" b="b"/>
              <a:pathLst>
                <a:path w="84" h="60" extrusionOk="0">
                  <a:moveTo>
                    <a:pt x="48" y="0"/>
                  </a:moveTo>
                  <a:lnTo>
                    <a:pt x="1" y="36"/>
                  </a:lnTo>
                  <a:lnTo>
                    <a:pt x="48" y="60"/>
                  </a:lnTo>
                  <a:lnTo>
                    <a:pt x="84" y="60"/>
                  </a:lnTo>
                  <a:lnTo>
                    <a:pt x="84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30"/>
            <p:cNvSpPr/>
            <p:nvPr/>
          </p:nvSpPr>
          <p:spPr>
            <a:xfrm>
              <a:off x="3028950" y="2807625"/>
              <a:ext cx="1500" cy="2100"/>
            </a:xfrm>
            <a:custGeom>
              <a:avLst/>
              <a:gdLst/>
              <a:ahLst/>
              <a:cxnLst/>
              <a:rect l="l" t="t" r="r" b="b"/>
              <a:pathLst>
                <a:path w="60" h="84" extrusionOk="0">
                  <a:moveTo>
                    <a:pt x="48" y="0"/>
                  </a:moveTo>
                  <a:lnTo>
                    <a:pt x="12" y="24"/>
                  </a:lnTo>
                  <a:cubicBezTo>
                    <a:pt x="0" y="36"/>
                    <a:pt x="0" y="48"/>
                    <a:pt x="0" y="72"/>
                  </a:cubicBezTo>
                  <a:lnTo>
                    <a:pt x="36" y="84"/>
                  </a:lnTo>
                  <a:lnTo>
                    <a:pt x="60" y="36"/>
                  </a:lnTo>
                  <a:cubicBezTo>
                    <a:pt x="60" y="24"/>
                    <a:pt x="60" y="12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30"/>
            <p:cNvSpPr/>
            <p:nvPr/>
          </p:nvSpPr>
          <p:spPr>
            <a:xfrm>
              <a:off x="2052325" y="2545675"/>
              <a:ext cx="2700" cy="1525"/>
            </a:xfrm>
            <a:custGeom>
              <a:avLst/>
              <a:gdLst/>
              <a:ahLst/>
              <a:cxnLst/>
              <a:rect l="l" t="t" r="r" b="b"/>
              <a:pathLst>
                <a:path w="108" h="61" extrusionOk="0">
                  <a:moveTo>
                    <a:pt x="60" y="1"/>
                  </a:moveTo>
                  <a:lnTo>
                    <a:pt x="1" y="36"/>
                  </a:lnTo>
                  <a:lnTo>
                    <a:pt x="48" y="60"/>
                  </a:lnTo>
                  <a:lnTo>
                    <a:pt x="108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30"/>
            <p:cNvSpPr/>
            <p:nvPr/>
          </p:nvSpPr>
          <p:spPr>
            <a:xfrm>
              <a:off x="2947075" y="2553125"/>
              <a:ext cx="2425" cy="6875"/>
            </a:xfrm>
            <a:custGeom>
              <a:avLst/>
              <a:gdLst/>
              <a:ahLst/>
              <a:cxnLst/>
              <a:rect l="l" t="t" r="r" b="b"/>
              <a:pathLst>
                <a:path w="97" h="275" extrusionOk="0">
                  <a:moveTo>
                    <a:pt x="13" y="0"/>
                  </a:moveTo>
                  <a:lnTo>
                    <a:pt x="13" y="131"/>
                  </a:lnTo>
                  <a:cubicBezTo>
                    <a:pt x="13" y="167"/>
                    <a:pt x="1" y="191"/>
                    <a:pt x="1" y="227"/>
                  </a:cubicBezTo>
                  <a:lnTo>
                    <a:pt x="72" y="274"/>
                  </a:lnTo>
                  <a:cubicBezTo>
                    <a:pt x="72" y="262"/>
                    <a:pt x="84" y="250"/>
                    <a:pt x="96" y="239"/>
                  </a:cubicBezTo>
                  <a:lnTo>
                    <a:pt x="72" y="191"/>
                  </a:lnTo>
                  <a:lnTo>
                    <a:pt x="96" y="84"/>
                  </a:lnTo>
                  <a:lnTo>
                    <a:pt x="60" y="1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30"/>
            <p:cNvSpPr/>
            <p:nvPr/>
          </p:nvSpPr>
          <p:spPr>
            <a:xfrm>
              <a:off x="2743775" y="2029550"/>
              <a:ext cx="427475" cy="250350"/>
            </a:xfrm>
            <a:custGeom>
              <a:avLst/>
              <a:gdLst/>
              <a:ahLst/>
              <a:cxnLst/>
              <a:rect l="l" t="t" r="r" b="b"/>
              <a:pathLst>
                <a:path w="17099" h="10014" extrusionOk="0">
                  <a:moveTo>
                    <a:pt x="13800" y="0"/>
                  </a:moveTo>
                  <a:lnTo>
                    <a:pt x="13669" y="60"/>
                  </a:lnTo>
                  <a:lnTo>
                    <a:pt x="13538" y="143"/>
                  </a:lnTo>
                  <a:lnTo>
                    <a:pt x="13514" y="215"/>
                  </a:lnTo>
                  <a:lnTo>
                    <a:pt x="13455" y="250"/>
                  </a:lnTo>
                  <a:lnTo>
                    <a:pt x="13360" y="191"/>
                  </a:lnTo>
                  <a:lnTo>
                    <a:pt x="13491" y="84"/>
                  </a:lnTo>
                  <a:cubicBezTo>
                    <a:pt x="13491" y="60"/>
                    <a:pt x="13491" y="48"/>
                    <a:pt x="13503" y="24"/>
                  </a:cubicBezTo>
                  <a:lnTo>
                    <a:pt x="13503" y="24"/>
                  </a:lnTo>
                  <a:lnTo>
                    <a:pt x="13336" y="48"/>
                  </a:lnTo>
                  <a:lnTo>
                    <a:pt x="13169" y="12"/>
                  </a:lnTo>
                  <a:lnTo>
                    <a:pt x="13026" y="36"/>
                  </a:lnTo>
                  <a:cubicBezTo>
                    <a:pt x="13002" y="60"/>
                    <a:pt x="12979" y="96"/>
                    <a:pt x="12943" y="119"/>
                  </a:cubicBezTo>
                  <a:lnTo>
                    <a:pt x="12752" y="238"/>
                  </a:lnTo>
                  <a:lnTo>
                    <a:pt x="12621" y="358"/>
                  </a:lnTo>
                  <a:lnTo>
                    <a:pt x="12514" y="393"/>
                  </a:lnTo>
                  <a:lnTo>
                    <a:pt x="12479" y="346"/>
                  </a:lnTo>
                  <a:lnTo>
                    <a:pt x="12526" y="250"/>
                  </a:lnTo>
                  <a:lnTo>
                    <a:pt x="12490" y="155"/>
                  </a:lnTo>
                  <a:lnTo>
                    <a:pt x="12431" y="119"/>
                  </a:lnTo>
                  <a:lnTo>
                    <a:pt x="12395" y="60"/>
                  </a:lnTo>
                  <a:lnTo>
                    <a:pt x="12217" y="12"/>
                  </a:lnTo>
                  <a:lnTo>
                    <a:pt x="12050" y="72"/>
                  </a:lnTo>
                  <a:lnTo>
                    <a:pt x="11871" y="60"/>
                  </a:lnTo>
                  <a:lnTo>
                    <a:pt x="11812" y="12"/>
                  </a:lnTo>
                  <a:lnTo>
                    <a:pt x="11645" y="12"/>
                  </a:lnTo>
                  <a:lnTo>
                    <a:pt x="11478" y="72"/>
                  </a:lnTo>
                  <a:lnTo>
                    <a:pt x="11347" y="72"/>
                  </a:lnTo>
                  <a:cubicBezTo>
                    <a:pt x="11312" y="72"/>
                    <a:pt x="11288" y="84"/>
                    <a:pt x="11252" y="84"/>
                  </a:cubicBezTo>
                  <a:lnTo>
                    <a:pt x="11145" y="60"/>
                  </a:lnTo>
                  <a:lnTo>
                    <a:pt x="11062" y="107"/>
                  </a:lnTo>
                  <a:cubicBezTo>
                    <a:pt x="11062" y="143"/>
                    <a:pt x="11062" y="179"/>
                    <a:pt x="11050" y="215"/>
                  </a:cubicBezTo>
                  <a:lnTo>
                    <a:pt x="11181" y="381"/>
                  </a:lnTo>
                  <a:cubicBezTo>
                    <a:pt x="11169" y="429"/>
                    <a:pt x="11145" y="477"/>
                    <a:pt x="11133" y="524"/>
                  </a:cubicBezTo>
                  <a:cubicBezTo>
                    <a:pt x="11109" y="572"/>
                    <a:pt x="11133" y="608"/>
                    <a:pt x="11145" y="643"/>
                  </a:cubicBezTo>
                  <a:lnTo>
                    <a:pt x="11086" y="679"/>
                  </a:lnTo>
                  <a:lnTo>
                    <a:pt x="10990" y="679"/>
                  </a:lnTo>
                  <a:lnTo>
                    <a:pt x="10847" y="727"/>
                  </a:lnTo>
                  <a:lnTo>
                    <a:pt x="10776" y="703"/>
                  </a:lnTo>
                  <a:lnTo>
                    <a:pt x="10847" y="631"/>
                  </a:lnTo>
                  <a:lnTo>
                    <a:pt x="10776" y="500"/>
                  </a:lnTo>
                  <a:lnTo>
                    <a:pt x="10824" y="429"/>
                  </a:lnTo>
                  <a:lnTo>
                    <a:pt x="10824" y="334"/>
                  </a:lnTo>
                  <a:lnTo>
                    <a:pt x="10764" y="298"/>
                  </a:lnTo>
                  <a:lnTo>
                    <a:pt x="10621" y="417"/>
                  </a:lnTo>
                  <a:cubicBezTo>
                    <a:pt x="10621" y="441"/>
                    <a:pt x="10597" y="453"/>
                    <a:pt x="10597" y="465"/>
                  </a:cubicBezTo>
                  <a:lnTo>
                    <a:pt x="10514" y="488"/>
                  </a:lnTo>
                  <a:lnTo>
                    <a:pt x="10431" y="477"/>
                  </a:lnTo>
                  <a:cubicBezTo>
                    <a:pt x="10455" y="429"/>
                    <a:pt x="10466" y="393"/>
                    <a:pt x="10478" y="346"/>
                  </a:cubicBezTo>
                  <a:lnTo>
                    <a:pt x="10419" y="310"/>
                  </a:lnTo>
                  <a:lnTo>
                    <a:pt x="10359" y="346"/>
                  </a:lnTo>
                  <a:lnTo>
                    <a:pt x="10276" y="465"/>
                  </a:lnTo>
                  <a:lnTo>
                    <a:pt x="10193" y="488"/>
                  </a:lnTo>
                  <a:lnTo>
                    <a:pt x="10157" y="453"/>
                  </a:lnTo>
                  <a:lnTo>
                    <a:pt x="10216" y="369"/>
                  </a:lnTo>
                  <a:lnTo>
                    <a:pt x="10204" y="286"/>
                  </a:lnTo>
                  <a:lnTo>
                    <a:pt x="10145" y="250"/>
                  </a:lnTo>
                  <a:lnTo>
                    <a:pt x="9847" y="262"/>
                  </a:lnTo>
                  <a:lnTo>
                    <a:pt x="9716" y="358"/>
                  </a:lnTo>
                  <a:lnTo>
                    <a:pt x="9597" y="381"/>
                  </a:lnTo>
                  <a:lnTo>
                    <a:pt x="9526" y="417"/>
                  </a:lnTo>
                  <a:lnTo>
                    <a:pt x="9621" y="465"/>
                  </a:lnTo>
                  <a:lnTo>
                    <a:pt x="9728" y="465"/>
                  </a:lnTo>
                  <a:lnTo>
                    <a:pt x="9800" y="488"/>
                  </a:lnTo>
                  <a:lnTo>
                    <a:pt x="9657" y="524"/>
                  </a:lnTo>
                  <a:lnTo>
                    <a:pt x="9621" y="560"/>
                  </a:lnTo>
                  <a:lnTo>
                    <a:pt x="9669" y="619"/>
                  </a:lnTo>
                  <a:lnTo>
                    <a:pt x="9835" y="667"/>
                  </a:lnTo>
                  <a:lnTo>
                    <a:pt x="9835" y="715"/>
                  </a:lnTo>
                  <a:lnTo>
                    <a:pt x="9812" y="750"/>
                  </a:lnTo>
                  <a:lnTo>
                    <a:pt x="9943" y="822"/>
                  </a:lnTo>
                  <a:lnTo>
                    <a:pt x="10038" y="822"/>
                  </a:lnTo>
                  <a:lnTo>
                    <a:pt x="10038" y="858"/>
                  </a:lnTo>
                  <a:lnTo>
                    <a:pt x="9931" y="893"/>
                  </a:lnTo>
                  <a:cubicBezTo>
                    <a:pt x="9931" y="905"/>
                    <a:pt x="9919" y="917"/>
                    <a:pt x="9919" y="929"/>
                  </a:cubicBezTo>
                  <a:lnTo>
                    <a:pt x="9645" y="798"/>
                  </a:lnTo>
                  <a:lnTo>
                    <a:pt x="9597" y="810"/>
                  </a:lnTo>
                  <a:lnTo>
                    <a:pt x="9550" y="881"/>
                  </a:lnTo>
                  <a:cubicBezTo>
                    <a:pt x="9550" y="893"/>
                    <a:pt x="9562" y="917"/>
                    <a:pt x="9573" y="941"/>
                  </a:cubicBezTo>
                  <a:lnTo>
                    <a:pt x="9502" y="941"/>
                  </a:lnTo>
                  <a:cubicBezTo>
                    <a:pt x="9490" y="905"/>
                    <a:pt x="9478" y="858"/>
                    <a:pt x="9454" y="822"/>
                  </a:cubicBezTo>
                  <a:cubicBezTo>
                    <a:pt x="9442" y="774"/>
                    <a:pt x="9454" y="750"/>
                    <a:pt x="9454" y="715"/>
                  </a:cubicBezTo>
                  <a:lnTo>
                    <a:pt x="9371" y="655"/>
                  </a:lnTo>
                  <a:lnTo>
                    <a:pt x="9335" y="536"/>
                  </a:lnTo>
                  <a:lnTo>
                    <a:pt x="9288" y="524"/>
                  </a:lnTo>
                  <a:lnTo>
                    <a:pt x="9192" y="536"/>
                  </a:lnTo>
                  <a:lnTo>
                    <a:pt x="9050" y="488"/>
                  </a:lnTo>
                  <a:lnTo>
                    <a:pt x="8954" y="500"/>
                  </a:lnTo>
                  <a:cubicBezTo>
                    <a:pt x="8942" y="524"/>
                    <a:pt x="8931" y="560"/>
                    <a:pt x="8931" y="596"/>
                  </a:cubicBezTo>
                  <a:cubicBezTo>
                    <a:pt x="8942" y="643"/>
                    <a:pt x="8954" y="691"/>
                    <a:pt x="8966" y="727"/>
                  </a:cubicBezTo>
                  <a:cubicBezTo>
                    <a:pt x="8978" y="774"/>
                    <a:pt x="8966" y="822"/>
                    <a:pt x="8966" y="869"/>
                  </a:cubicBezTo>
                  <a:cubicBezTo>
                    <a:pt x="9002" y="905"/>
                    <a:pt x="9026" y="941"/>
                    <a:pt x="9061" y="977"/>
                  </a:cubicBezTo>
                  <a:lnTo>
                    <a:pt x="9097" y="1072"/>
                  </a:lnTo>
                  <a:lnTo>
                    <a:pt x="9133" y="1131"/>
                  </a:lnTo>
                  <a:cubicBezTo>
                    <a:pt x="9133" y="1167"/>
                    <a:pt x="9133" y="1203"/>
                    <a:pt x="9145" y="1227"/>
                  </a:cubicBezTo>
                  <a:lnTo>
                    <a:pt x="9085" y="1274"/>
                  </a:lnTo>
                  <a:lnTo>
                    <a:pt x="9014" y="1203"/>
                  </a:lnTo>
                  <a:lnTo>
                    <a:pt x="8954" y="1108"/>
                  </a:lnTo>
                  <a:lnTo>
                    <a:pt x="8883" y="1060"/>
                  </a:lnTo>
                  <a:lnTo>
                    <a:pt x="8883" y="953"/>
                  </a:lnTo>
                  <a:lnTo>
                    <a:pt x="8835" y="881"/>
                  </a:lnTo>
                  <a:cubicBezTo>
                    <a:pt x="8823" y="846"/>
                    <a:pt x="8800" y="810"/>
                    <a:pt x="8788" y="762"/>
                  </a:cubicBezTo>
                  <a:lnTo>
                    <a:pt x="8514" y="727"/>
                  </a:lnTo>
                  <a:lnTo>
                    <a:pt x="8419" y="750"/>
                  </a:lnTo>
                  <a:cubicBezTo>
                    <a:pt x="8419" y="774"/>
                    <a:pt x="8407" y="798"/>
                    <a:pt x="8395" y="834"/>
                  </a:cubicBezTo>
                  <a:lnTo>
                    <a:pt x="8359" y="881"/>
                  </a:lnTo>
                  <a:lnTo>
                    <a:pt x="8419" y="977"/>
                  </a:lnTo>
                  <a:lnTo>
                    <a:pt x="8657" y="1024"/>
                  </a:lnTo>
                  <a:lnTo>
                    <a:pt x="8669" y="1084"/>
                  </a:lnTo>
                  <a:lnTo>
                    <a:pt x="8442" y="1108"/>
                  </a:lnTo>
                  <a:lnTo>
                    <a:pt x="8371" y="1096"/>
                  </a:lnTo>
                  <a:lnTo>
                    <a:pt x="8276" y="1108"/>
                  </a:lnTo>
                  <a:cubicBezTo>
                    <a:pt x="8252" y="1131"/>
                    <a:pt x="8228" y="1155"/>
                    <a:pt x="8204" y="1179"/>
                  </a:cubicBezTo>
                  <a:lnTo>
                    <a:pt x="8323" y="1322"/>
                  </a:lnTo>
                  <a:lnTo>
                    <a:pt x="8288" y="1370"/>
                  </a:lnTo>
                  <a:lnTo>
                    <a:pt x="8157" y="1429"/>
                  </a:lnTo>
                  <a:lnTo>
                    <a:pt x="8109" y="1501"/>
                  </a:lnTo>
                  <a:lnTo>
                    <a:pt x="8002" y="1548"/>
                  </a:lnTo>
                  <a:lnTo>
                    <a:pt x="7942" y="1512"/>
                  </a:lnTo>
                  <a:cubicBezTo>
                    <a:pt x="7942" y="1501"/>
                    <a:pt x="7930" y="1477"/>
                    <a:pt x="7918" y="1453"/>
                  </a:cubicBezTo>
                  <a:lnTo>
                    <a:pt x="7871" y="1453"/>
                  </a:lnTo>
                  <a:lnTo>
                    <a:pt x="7811" y="1560"/>
                  </a:lnTo>
                  <a:lnTo>
                    <a:pt x="7704" y="1608"/>
                  </a:lnTo>
                  <a:cubicBezTo>
                    <a:pt x="7680" y="1548"/>
                    <a:pt x="7657" y="1489"/>
                    <a:pt x="7645" y="1441"/>
                  </a:cubicBezTo>
                  <a:cubicBezTo>
                    <a:pt x="7645" y="1393"/>
                    <a:pt x="7657" y="1358"/>
                    <a:pt x="7668" y="1322"/>
                  </a:cubicBezTo>
                  <a:cubicBezTo>
                    <a:pt x="7668" y="1310"/>
                    <a:pt x="7657" y="1286"/>
                    <a:pt x="7645" y="1274"/>
                  </a:cubicBezTo>
                  <a:lnTo>
                    <a:pt x="7383" y="1262"/>
                  </a:lnTo>
                  <a:lnTo>
                    <a:pt x="7347" y="1227"/>
                  </a:lnTo>
                  <a:lnTo>
                    <a:pt x="7430" y="1155"/>
                  </a:lnTo>
                  <a:lnTo>
                    <a:pt x="7430" y="1096"/>
                  </a:lnTo>
                  <a:lnTo>
                    <a:pt x="7323" y="1072"/>
                  </a:lnTo>
                  <a:lnTo>
                    <a:pt x="7073" y="1084"/>
                  </a:lnTo>
                  <a:lnTo>
                    <a:pt x="7014" y="1072"/>
                  </a:lnTo>
                  <a:lnTo>
                    <a:pt x="6859" y="1131"/>
                  </a:lnTo>
                  <a:lnTo>
                    <a:pt x="6823" y="1215"/>
                  </a:lnTo>
                  <a:lnTo>
                    <a:pt x="6930" y="1250"/>
                  </a:lnTo>
                  <a:lnTo>
                    <a:pt x="6954" y="1405"/>
                  </a:lnTo>
                  <a:lnTo>
                    <a:pt x="6906" y="1453"/>
                  </a:lnTo>
                  <a:lnTo>
                    <a:pt x="6775" y="1453"/>
                  </a:lnTo>
                  <a:lnTo>
                    <a:pt x="6645" y="1501"/>
                  </a:lnTo>
                  <a:lnTo>
                    <a:pt x="6537" y="1465"/>
                  </a:lnTo>
                  <a:lnTo>
                    <a:pt x="6406" y="1489"/>
                  </a:lnTo>
                  <a:cubicBezTo>
                    <a:pt x="6406" y="1512"/>
                    <a:pt x="6394" y="1548"/>
                    <a:pt x="6383" y="1584"/>
                  </a:cubicBezTo>
                  <a:lnTo>
                    <a:pt x="6466" y="1608"/>
                  </a:lnTo>
                  <a:lnTo>
                    <a:pt x="6537" y="1667"/>
                  </a:lnTo>
                  <a:lnTo>
                    <a:pt x="6633" y="1715"/>
                  </a:lnTo>
                  <a:cubicBezTo>
                    <a:pt x="6633" y="1739"/>
                    <a:pt x="6645" y="1762"/>
                    <a:pt x="6656" y="1798"/>
                  </a:cubicBezTo>
                  <a:lnTo>
                    <a:pt x="6728" y="1846"/>
                  </a:lnTo>
                  <a:lnTo>
                    <a:pt x="6799" y="1834"/>
                  </a:lnTo>
                  <a:lnTo>
                    <a:pt x="6930" y="1917"/>
                  </a:lnTo>
                  <a:cubicBezTo>
                    <a:pt x="6942" y="1953"/>
                    <a:pt x="6954" y="1989"/>
                    <a:pt x="6954" y="2012"/>
                  </a:cubicBezTo>
                  <a:lnTo>
                    <a:pt x="6895" y="2072"/>
                  </a:lnTo>
                  <a:lnTo>
                    <a:pt x="6895" y="1977"/>
                  </a:lnTo>
                  <a:lnTo>
                    <a:pt x="6823" y="2001"/>
                  </a:lnTo>
                  <a:lnTo>
                    <a:pt x="6740" y="2084"/>
                  </a:lnTo>
                  <a:lnTo>
                    <a:pt x="6680" y="2060"/>
                  </a:lnTo>
                  <a:lnTo>
                    <a:pt x="6645" y="1989"/>
                  </a:lnTo>
                  <a:lnTo>
                    <a:pt x="6680" y="1953"/>
                  </a:lnTo>
                  <a:lnTo>
                    <a:pt x="6645" y="1905"/>
                  </a:lnTo>
                  <a:lnTo>
                    <a:pt x="6573" y="1953"/>
                  </a:lnTo>
                  <a:cubicBezTo>
                    <a:pt x="6549" y="1953"/>
                    <a:pt x="6514" y="1965"/>
                    <a:pt x="6490" y="1977"/>
                  </a:cubicBezTo>
                  <a:cubicBezTo>
                    <a:pt x="6502" y="2012"/>
                    <a:pt x="6514" y="2048"/>
                    <a:pt x="6514" y="2084"/>
                  </a:cubicBezTo>
                  <a:lnTo>
                    <a:pt x="6466" y="2143"/>
                  </a:lnTo>
                  <a:lnTo>
                    <a:pt x="6418" y="2096"/>
                  </a:lnTo>
                  <a:lnTo>
                    <a:pt x="6347" y="2060"/>
                  </a:lnTo>
                  <a:cubicBezTo>
                    <a:pt x="6347" y="2036"/>
                    <a:pt x="6359" y="2001"/>
                    <a:pt x="6371" y="1977"/>
                  </a:cubicBezTo>
                  <a:cubicBezTo>
                    <a:pt x="6371" y="1941"/>
                    <a:pt x="6347" y="1905"/>
                    <a:pt x="6335" y="1882"/>
                  </a:cubicBezTo>
                  <a:lnTo>
                    <a:pt x="6204" y="1786"/>
                  </a:lnTo>
                  <a:lnTo>
                    <a:pt x="6121" y="1810"/>
                  </a:lnTo>
                  <a:lnTo>
                    <a:pt x="6013" y="1953"/>
                  </a:lnTo>
                  <a:lnTo>
                    <a:pt x="5930" y="1989"/>
                  </a:lnTo>
                  <a:cubicBezTo>
                    <a:pt x="5930" y="2024"/>
                    <a:pt x="5954" y="2048"/>
                    <a:pt x="5954" y="2084"/>
                  </a:cubicBezTo>
                  <a:lnTo>
                    <a:pt x="6025" y="2132"/>
                  </a:lnTo>
                  <a:lnTo>
                    <a:pt x="5978" y="2167"/>
                  </a:lnTo>
                  <a:lnTo>
                    <a:pt x="5871" y="2143"/>
                  </a:lnTo>
                  <a:lnTo>
                    <a:pt x="5871" y="2072"/>
                  </a:lnTo>
                  <a:lnTo>
                    <a:pt x="5811" y="2024"/>
                  </a:lnTo>
                  <a:lnTo>
                    <a:pt x="5835" y="1953"/>
                  </a:lnTo>
                  <a:cubicBezTo>
                    <a:pt x="5823" y="1929"/>
                    <a:pt x="5811" y="1893"/>
                    <a:pt x="5787" y="1858"/>
                  </a:cubicBezTo>
                  <a:lnTo>
                    <a:pt x="5668" y="1846"/>
                  </a:lnTo>
                  <a:cubicBezTo>
                    <a:pt x="5668" y="1810"/>
                    <a:pt x="5656" y="1774"/>
                    <a:pt x="5644" y="1751"/>
                  </a:cubicBezTo>
                  <a:lnTo>
                    <a:pt x="5609" y="1679"/>
                  </a:lnTo>
                  <a:lnTo>
                    <a:pt x="5549" y="1679"/>
                  </a:lnTo>
                  <a:lnTo>
                    <a:pt x="5382" y="1798"/>
                  </a:lnTo>
                  <a:lnTo>
                    <a:pt x="5311" y="1822"/>
                  </a:lnTo>
                  <a:lnTo>
                    <a:pt x="5299" y="1929"/>
                  </a:lnTo>
                  <a:cubicBezTo>
                    <a:pt x="5311" y="1941"/>
                    <a:pt x="5323" y="1965"/>
                    <a:pt x="5323" y="1977"/>
                  </a:cubicBezTo>
                  <a:lnTo>
                    <a:pt x="5299" y="2024"/>
                  </a:lnTo>
                  <a:cubicBezTo>
                    <a:pt x="5299" y="2048"/>
                    <a:pt x="5299" y="2060"/>
                    <a:pt x="5311" y="2084"/>
                  </a:cubicBezTo>
                  <a:lnTo>
                    <a:pt x="5240" y="2132"/>
                  </a:lnTo>
                  <a:cubicBezTo>
                    <a:pt x="5228" y="2120"/>
                    <a:pt x="5216" y="2096"/>
                    <a:pt x="5204" y="2072"/>
                  </a:cubicBezTo>
                  <a:lnTo>
                    <a:pt x="5240" y="2036"/>
                  </a:lnTo>
                  <a:lnTo>
                    <a:pt x="5192" y="2012"/>
                  </a:lnTo>
                  <a:lnTo>
                    <a:pt x="5109" y="2072"/>
                  </a:lnTo>
                  <a:cubicBezTo>
                    <a:pt x="5097" y="2108"/>
                    <a:pt x="5085" y="2155"/>
                    <a:pt x="5073" y="2203"/>
                  </a:cubicBezTo>
                  <a:lnTo>
                    <a:pt x="4978" y="2239"/>
                  </a:lnTo>
                  <a:lnTo>
                    <a:pt x="4954" y="2048"/>
                  </a:lnTo>
                  <a:lnTo>
                    <a:pt x="4990" y="2001"/>
                  </a:lnTo>
                  <a:lnTo>
                    <a:pt x="4966" y="1941"/>
                  </a:lnTo>
                  <a:lnTo>
                    <a:pt x="4859" y="1941"/>
                  </a:lnTo>
                  <a:lnTo>
                    <a:pt x="4787" y="1989"/>
                  </a:lnTo>
                  <a:lnTo>
                    <a:pt x="4513" y="2048"/>
                  </a:lnTo>
                  <a:lnTo>
                    <a:pt x="4323" y="2155"/>
                  </a:lnTo>
                  <a:lnTo>
                    <a:pt x="4204" y="2155"/>
                  </a:lnTo>
                  <a:lnTo>
                    <a:pt x="4049" y="2239"/>
                  </a:lnTo>
                  <a:lnTo>
                    <a:pt x="4001" y="2322"/>
                  </a:lnTo>
                  <a:lnTo>
                    <a:pt x="3847" y="2346"/>
                  </a:lnTo>
                  <a:lnTo>
                    <a:pt x="3739" y="2405"/>
                  </a:lnTo>
                  <a:lnTo>
                    <a:pt x="3739" y="2501"/>
                  </a:lnTo>
                  <a:lnTo>
                    <a:pt x="3632" y="2489"/>
                  </a:lnTo>
                  <a:cubicBezTo>
                    <a:pt x="3620" y="2501"/>
                    <a:pt x="3608" y="2513"/>
                    <a:pt x="3597" y="2524"/>
                  </a:cubicBezTo>
                  <a:cubicBezTo>
                    <a:pt x="3608" y="2536"/>
                    <a:pt x="3632" y="2560"/>
                    <a:pt x="3644" y="2584"/>
                  </a:cubicBezTo>
                  <a:lnTo>
                    <a:pt x="3704" y="2572"/>
                  </a:lnTo>
                  <a:lnTo>
                    <a:pt x="3704" y="2667"/>
                  </a:lnTo>
                  <a:cubicBezTo>
                    <a:pt x="3704" y="2691"/>
                    <a:pt x="3716" y="2715"/>
                    <a:pt x="3727" y="2739"/>
                  </a:cubicBezTo>
                  <a:lnTo>
                    <a:pt x="3894" y="2679"/>
                  </a:lnTo>
                  <a:lnTo>
                    <a:pt x="3942" y="2620"/>
                  </a:lnTo>
                  <a:cubicBezTo>
                    <a:pt x="3942" y="2596"/>
                    <a:pt x="3930" y="2572"/>
                    <a:pt x="3930" y="2548"/>
                  </a:cubicBezTo>
                  <a:lnTo>
                    <a:pt x="4061" y="2513"/>
                  </a:lnTo>
                  <a:lnTo>
                    <a:pt x="4120" y="2465"/>
                  </a:lnTo>
                  <a:lnTo>
                    <a:pt x="4192" y="2441"/>
                  </a:lnTo>
                  <a:cubicBezTo>
                    <a:pt x="4216" y="2465"/>
                    <a:pt x="4228" y="2489"/>
                    <a:pt x="4251" y="2513"/>
                  </a:cubicBezTo>
                  <a:lnTo>
                    <a:pt x="4311" y="2465"/>
                  </a:lnTo>
                  <a:lnTo>
                    <a:pt x="4335" y="2382"/>
                  </a:lnTo>
                  <a:lnTo>
                    <a:pt x="4394" y="2358"/>
                  </a:lnTo>
                  <a:lnTo>
                    <a:pt x="4394" y="2477"/>
                  </a:lnTo>
                  <a:lnTo>
                    <a:pt x="4454" y="2501"/>
                  </a:lnTo>
                  <a:lnTo>
                    <a:pt x="4609" y="2477"/>
                  </a:lnTo>
                  <a:lnTo>
                    <a:pt x="4513" y="2524"/>
                  </a:lnTo>
                  <a:lnTo>
                    <a:pt x="4299" y="2572"/>
                  </a:lnTo>
                  <a:lnTo>
                    <a:pt x="4120" y="2703"/>
                  </a:lnTo>
                  <a:lnTo>
                    <a:pt x="3966" y="2774"/>
                  </a:lnTo>
                  <a:lnTo>
                    <a:pt x="4013" y="2846"/>
                  </a:lnTo>
                  <a:cubicBezTo>
                    <a:pt x="4013" y="2858"/>
                    <a:pt x="4025" y="2882"/>
                    <a:pt x="4025" y="2905"/>
                  </a:cubicBezTo>
                  <a:lnTo>
                    <a:pt x="4144" y="2882"/>
                  </a:lnTo>
                  <a:lnTo>
                    <a:pt x="4216" y="2810"/>
                  </a:lnTo>
                  <a:lnTo>
                    <a:pt x="4335" y="2774"/>
                  </a:lnTo>
                  <a:lnTo>
                    <a:pt x="4513" y="2703"/>
                  </a:lnTo>
                  <a:lnTo>
                    <a:pt x="4751" y="2655"/>
                  </a:lnTo>
                  <a:lnTo>
                    <a:pt x="5025" y="2572"/>
                  </a:lnTo>
                  <a:lnTo>
                    <a:pt x="5109" y="2596"/>
                  </a:lnTo>
                  <a:lnTo>
                    <a:pt x="5109" y="2644"/>
                  </a:lnTo>
                  <a:lnTo>
                    <a:pt x="5001" y="2679"/>
                  </a:lnTo>
                  <a:lnTo>
                    <a:pt x="4906" y="2667"/>
                  </a:lnTo>
                  <a:lnTo>
                    <a:pt x="4775" y="2691"/>
                  </a:lnTo>
                  <a:lnTo>
                    <a:pt x="4692" y="2763"/>
                  </a:lnTo>
                  <a:lnTo>
                    <a:pt x="4454" y="2798"/>
                  </a:lnTo>
                  <a:lnTo>
                    <a:pt x="4299" y="2917"/>
                  </a:lnTo>
                  <a:lnTo>
                    <a:pt x="4108" y="2953"/>
                  </a:lnTo>
                  <a:lnTo>
                    <a:pt x="4073" y="3001"/>
                  </a:lnTo>
                  <a:lnTo>
                    <a:pt x="4192" y="3048"/>
                  </a:lnTo>
                  <a:lnTo>
                    <a:pt x="4299" y="3025"/>
                  </a:lnTo>
                  <a:lnTo>
                    <a:pt x="4430" y="3060"/>
                  </a:lnTo>
                  <a:lnTo>
                    <a:pt x="4347" y="3096"/>
                  </a:lnTo>
                  <a:lnTo>
                    <a:pt x="4144" y="3144"/>
                  </a:lnTo>
                  <a:lnTo>
                    <a:pt x="4037" y="3096"/>
                  </a:lnTo>
                  <a:lnTo>
                    <a:pt x="3966" y="3108"/>
                  </a:lnTo>
                  <a:lnTo>
                    <a:pt x="3870" y="3167"/>
                  </a:lnTo>
                  <a:cubicBezTo>
                    <a:pt x="3870" y="3203"/>
                    <a:pt x="3894" y="3239"/>
                    <a:pt x="3894" y="3263"/>
                  </a:cubicBezTo>
                  <a:lnTo>
                    <a:pt x="3847" y="3322"/>
                  </a:lnTo>
                  <a:lnTo>
                    <a:pt x="3894" y="3370"/>
                  </a:lnTo>
                  <a:lnTo>
                    <a:pt x="4037" y="3382"/>
                  </a:lnTo>
                  <a:lnTo>
                    <a:pt x="4192" y="3310"/>
                  </a:lnTo>
                  <a:lnTo>
                    <a:pt x="4418" y="3346"/>
                  </a:lnTo>
                  <a:lnTo>
                    <a:pt x="4585" y="3310"/>
                  </a:lnTo>
                  <a:lnTo>
                    <a:pt x="4644" y="3322"/>
                  </a:lnTo>
                  <a:lnTo>
                    <a:pt x="4740" y="3310"/>
                  </a:lnTo>
                  <a:lnTo>
                    <a:pt x="4906" y="3358"/>
                  </a:lnTo>
                  <a:lnTo>
                    <a:pt x="5025" y="3346"/>
                  </a:lnTo>
                  <a:lnTo>
                    <a:pt x="5097" y="3310"/>
                  </a:lnTo>
                  <a:lnTo>
                    <a:pt x="5275" y="3286"/>
                  </a:lnTo>
                  <a:lnTo>
                    <a:pt x="5371" y="3263"/>
                  </a:lnTo>
                  <a:lnTo>
                    <a:pt x="5573" y="3155"/>
                  </a:lnTo>
                  <a:lnTo>
                    <a:pt x="5847" y="3120"/>
                  </a:lnTo>
                  <a:lnTo>
                    <a:pt x="6013" y="3060"/>
                  </a:lnTo>
                  <a:lnTo>
                    <a:pt x="6097" y="3013"/>
                  </a:lnTo>
                  <a:lnTo>
                    <a:pt x="6168" y="2989"/>
                  </a:lnTo>
                  <a:lnTo>
                    <a:pt x="6240" y="2953"/>
                  </a:lnTo>
                  <a:cubicBezTo>
                    <a:pt x="6240" y="2965"/>
                    <a:pt x="6252" y="2989"/>
                    <a:pt x="6264" y="3001"/>
                  </a:cubicBezTo>
                  <a:lnTo>
                    <a:pt x="6240" y="3048"/>
                  </a:lnTo>
                  <a:lnTo>
                    <a:pt x="5990" y="3120"/>
                  </a:lnTo>
                  <a:lnTo>
                    <a:pt x="5728" y="3215"/>
                  </a:lnTo>
                  <a:lnTo>
                    <a:pt x="5644" y="3251"/>
                  </a:lnTo>
                  <a:lnTo>
                    <a:pt x="5525" y="3298"/>
                  </a:lnTo>
                  <a:lnTo>
                    <a:pt x="5490" y="3334"/>
                  </a:lnTo>
                  <a:lnTo>
                    <a:pt x="5311" y="3334"/>
                  </a:lnTo>
                  <a:lnTo>
                    <a:pt x="5156" y="3406"/>
                  </a:lnTo>
                  <a:lnTo>
                    <a:pt x="5037" y="3429"/>
                  </a:lnTo>
                  <a:lnTo>
                    <a:pt x="4954" y="3417"/>
                  </a:lnTo>
                  <a:lnTo>
                    <a:pt x="4835" y="3429"/>
                  </a:lnTo>
                  <a:lnTo>
                    <a:pt x="4620" y="3394"/>
                  </a:lnTo>
                  <a:lnTo>
                    <a:pt x="4216" y="3465"/>
                  </a:lnTo>
                  <a:lnTo>
                    <a:pt x="4120" y="3441"/>
                  </a:lnTo>
                  <a:lnTo>
                    <a:pt x="3989" y="3489"/>
                  </a:lnTo>
                  <a:lnTo>
                    <a:pt x="3858" y="3501"/>
                  </a:lnTo>
                  <a:lnTo>
                    <a:pt x="3811" y="3536"/>
                  </a:lnTo>
                  <a:cubicBezTo>
                    <a:pt x="3823" y="3572"/>
                    <a:pt x="3835" y="3608"/>
                    <a:pt x="3847" y="3644"/>
                  </a:cubicBezTo>
                  <a:lnTo>
                    <a:pt x="3918" y="3679"/>
                  </a:lnTo>
                  <a:cubicBezTo>
                    <a:pt x="3930" y="3715"/>
                    <a:pt x="3942" y="3751"/>
                    <a:pt x="3954" y="3787"/>
                  </a:cubicBezTo>
                  <a:lnTo>
                    <a:pt x="4025" y="3882"/>
                  </a:lnTo>
                  <a:lnTo>
                    <a:pt x="4108" y="3906"/>
                  </a:lnTo>
                  <a:lnTo>
                    <a:pt x="4204" y="3906"/>
                  </a:lnTo>
                  <a:lnTo>
                    <a:pt x="4406" y="4013"/>
                  </a:lnTo>
                  <a:lnTo>
                    <a:pt x="4525" y="4025"/>
                  </a:lnTo>
                  <a:lnTo>
                    <a:pt x="4573" y="4001"/>
                  </a:lnTo>
                  <a:cubicBezTo>
                    <a:pt x="4620" y="3953"/>
                    <a:pt x="4668" y="3894"/>
                    <a:pt x="4704" y="3846"/>
                  </a:cubicBezTo>
                  <a:lnTo>
                    <a:pt x="4942" y="3739"/>
                  </a:lnTo>
                  <a:lnTo>
                    <a:pt x="5156" y="3608"/>
                  </a:lnTo>
                  <a:lnTo>
                    <a:pt x="5287" y="3489"/>
                  </a:lnTo>
                  <a:lnTo>
                    <a:pt x="5347" y="3429"/>
                  </a:lnTo>
                  <a:lnTo>
                    <a:pt x="5418" y="3417"/>
                  </a:lnTo>
                  <a:lnTo>
                    <a:pt x="5716" y="3406"/>
                  </a:lnTo>
                  <a:lnTo>
                    <a:pt x="5978" y="3334"/>
                  </a:lnTo>
                  <a:lnTo>
                    <a:pt x="6156" y="3310"/>
                  </a:lnTo>
                  <a:lnTo>
                    <a:pt x="6347" y="3334"/>
                  </a:lnTo>
                  <a:lnTo>
                    <a:pt x="6645" y="3322"/>
                  </a:lnTo>
                  <a:lnTo>
                    <a:pt x="6895" y="3263"/>
                  </a:lnTo>
                  <a:lnTo>
                    <a:pt x="7002" y="3286"/>
                  </a:lnTo>
                  <a:lnTo>
                    <a:pt x="6978" y="3310"/>
                  </a:lnTo>
                  <a:lnTo>
                    <a:pt x="6764" y="3370"/>
                  </a:lnTo>
                  <a:lnTo>
                    <a:pt x="6633" y="3370"/>
                  </a:lnTo>
                  <a:lnTo>
                    <a:pt x="6406" y="3406"/>
                  </a:lnTo>
                  <a:lnTo>
                    <a:pt x="6144" y="3370"/>
                  </a:lnTo>
                  <a:lnTo>
                    <a:pt x="6002" y="3382"/>
                  </a:lnTo>
                  <a:cubicBezTo>
                    <a:pt x="5978" y="3394"/>
                    <a:pt x="5954" y="3406"/>
                    <a:pt x="5930" y="3429"/>
                  </a:cubicBezTo>
                  <a:lnTo>
                    <a:pt x="5644" y="3465"/>
                  </a:lnTo>
                  <a:lnTo>
                    <a:pt x="5502" y="3465"/>
                  </a:lnTo>
                  <a:lnTo>
                    <a:pt x="5430" y="3525"/>
                  </a:lnTo>
                  <a:lnTo>
                    <a:pt x="5263" y="3620"/>
                  </a:lnTo>
                  <a:lnTo>
                    <a:pt x="5156" y="3739"/>
                  </a:lnTo>
                  <a:lnTo>
                    <a:pt x="4966" y="3846"/>
                  </a:lnTo>
                  <a:lnTo>
                    <a:pt x="4894" y="3953"/>
                  </a:lnTo>
                  <a:lnTo>
                    <a:pt x="4787" y="4025"/>
                  </a:lnTo>
                  <a:lnTo>
                    <a:pt x="4787" y="4072"/>
                  </a:lnTo>
                  <a:lnTo>
                    <a:pt x="4942" y="4120"/>
                  </a:lnTo>
                  <a:lnTo>
                    <a:pt x="5109" y="4096"/>
                  </a:lnTo>
                  <a:cubicBezTo>
                    <a:pt x="5109" y="4108"/>
                    <a:pt x="5109" y="4120"/>
                    <a:pt x="5109" y="4144"/>
                  </a:cubicBezTo>
                  <a:lnTo>
                    <a:pt x="5251" y="4203"/>
                  </a:lnTo>
                  <a:lnTo>
                    <a:pt x="5502" y="4156"/>
                  </a:lnTo>
                  <a:lnTo>
                    <a:pt x="5799" y="4156"/>
                  </a:lnTo>
                  <a:lnTo>
                    <a:pt x="6013" y="4108"/>
                  </a:lnTo>
                  <a:lnTo>
                    <a:pt x="6180" y="3965"/>
                  </a:lnTo>
                  <a:lnTo>
                    <a:pt x="6180" y="3846"/>
                  </a:lnTo>
                  <a:lnTo>
                    <a:pt x="6394" y="3775"/>
                  </a:lnTo>
                  <a:lnTo>
                    <a:pt x="6514" y="3763"/>
                  </a:lnTo>
                  <a:lnTo>
                    <a:pt x="6514" y="3763"/>
                  </a:lnTo>
                  <a:cubicBezTo>
                    <a:pt x="6466" y="3787"/>
                    <a:pt x="6406" y="3810"/>
                    <a:pt x="6359" y="3834"/>
                  </a:cubicBezTo>
                  <a:cubicBezTo>
                    <a:pt x="6359" y="3858"/>
                    <a:pt x="6371" y="3882"/>
                    <a:pt x="6371" y="3906"/>
                  </a:cubicBezTo>
                  <a:lnTo>
                    <a:pt x="6502" y="3906"/>
                  </a:lnTo>
                  <a:lnTo>
                    <a:pt x="6680" y="3834"/>
                  </a:lnTo>
                  <a:lnTo>
                    <a:pt x="6823" y="3810"/>
                  </a:lnTo>
                  <a:lnTo>
                    <a:pt x="6990" y="3751"/>
                  </a:lnTo>
                  <a:lnTo>
                    <a:pt x="7085" y="3739"/>
                  </a:lnTo>
                  <a:lnTo>
                    <a:pt x="7085" y="3739"/>
                  </a:lnTo>
                  <a:lnTo>
                    <a:pt x="6978" y="3822"/>
                  </a:lnTo>
                  <a:lnTo>
                    <a:pt x="6740" y="3882"/>
                  </a:lnTo>
                  <a:lnTo>
                    <a:pt x="6621" y="3929"/>
                  </a:lnTo>
                  <a:lnTo>
                    <a:pt x="6442" y="3965"/>
                  </a:lnTo>
                  <a:cubicBezTo>
                    <a:pt x="6394" y="4013"/>
                    <a:pt x="6335" y="4048"/>
                    <a:pt x="6287" y="4096"/>
                  </a:cubicBezTo>
                  <a:cubicBezTo>
                    <a:pt x="6299" y="4120"/>
                    <a:pt x="6299" y="4144"/>
                    <a:pt x="6311" y="4156"/>
                  </a:cubicBezTo>
                  <a:lnTo>
                    <a:pt x="6418" y="4156"/>
                  </a:lnTo>
                  <a:lnTo>
                    <a:pt x="6609" y="4108"/>
                  </a:lnTo>
                  <a:lnTo>
                    <a:pt x="6799" y="4179"/>
                  </a:lnTo>
                  <a:lnTo>
                    <a:pt x="7204" y="4108"/>
                  </a:lnTo>
                  <a:lnTo>
                    <a:pt x="7323" y="4096"/>
                  </a:lnTo>
                  <a:lnTo>
                    <a:pt x="7478" y="4048"/>
                  </a:lnTo>
                  <a:lnTo>
                    <a:pt x="7942" y="3858"/>
                  </a:lnTo>
                  <a:lnTo>
                    <a:pt x="8073" y="3810"/>
                  </a:lnTo>
                  <a:cubicBezTo>
                    <a:pt x="8157" y="3763"/>
                    <a:pt x="8228" y="3715"/>
                    <a:pt x="8299" y="3667"/>
                  </a:cubicBezTo>
                  <a:lnTo>
                    <a:pt x="8276" y="3632"/>
                  </a:lnTo>
                  <a:lnTo>
                    <a:pt x="8192" y="3644"/>
                  </a:lnTo>
                  <a:cubicBezTo>
                    <a:pt x="8252" y="3596"/>
                    <a:pt x="8299" y="3536"/>
                    <a:pt x="8347" y="3489"/>
                  </a:cubicBezTo>
                  <a:lnTo>
                    <a:pt x="8466" y="3465"/>
                  </a:lnTo>
                  <a:lnTo>
                    <a:pt x="8538" y="3370"/>
                  </a:lnTo>
                  <a:lnTo>
                    <a:pt x="8597" y="3370"/>
                  </a:lnTo>
                  <a:lnTo>
                    <a:pt x="8657" y="3441"/>
                  </a:lnTo>
                  <a:lnTo>
                    <a:pt x="8728" y="3429"/>
                  </a:lnTo>
                  <a:cubicBezTo>
                    <a:pt x="8728" y="3406"/>
                    <a:pt x="8716" y="3370"/>
                    <a:pt x="8716" y="3346"/>
                  </a:cubicBezTo>
                  <a:cubicBezTo>
                    <a:pt x="8823" y="3275"/>
                    <a:pt x="8942" y="3203"/>
                    <a:pt x="9050" y="3132"/>
                  </a:cubicBezTo>
                  <a:lnTo>
                    <a:pt x="9300" y="3072"/>
                  </a:lnTo>
                  <a:lnTo>
                    <a:pt x="9681" y="2917"/>
                  </a:lnTo>
                  <a:lnTo>
                    <a:pt x="9681" y="2977"/>
                  </a:lnTo>
                  <a:lnTo>
                    <a:pt x="9371" y="3120"/>
                  </a:lnTo>
                  <a:lnTo>
                    <a:pt x="9169" y="3155"/>
                  </a:lnTo>
                  <a:lnTo>
                    <a:pt x="8835" y="3346"/>
                  </a:lnTo>
                  <a:lnTo>
                    <a:pt x="8788" y="3465"/>
                  </a:lnTo>
                  <a:lnTo>
                    <a:pt x="8657" y="3560"/>
                  </a:lnTo>
                  <a:lnTo>
                    <a:pt x="8502" y="3596"/>
                  </a:lnTo>
                  <a:cubicBezTo>
                    <a:pt x="8478" y="3632"/>
                    <a:pt x="8466" y="3679"/>
                    <a:pt x="8442" y="3715"/>
                  </a:cubicBezTo>
                  <a:lnTo>
                    <a:pt x="8383" y="3763"/>
                  </a:lnTo>
                  <a:cubicBezTo>
                    <a:pt x="8383" y="3775"/>
                    <a:pt x="8383" y="3787"/>
                    <a:pt x="8395" y="3798"/>
                  </a:cubicBezTo>
                  <a:lnTo>
                    <a:pt x="8740" y="3715"/>
                  </a:lnTo>
                  <a:lnTo>
                    <a:pt x="8835" y="3739"/>
                  </a:lnTo>
                  <a:lnTo>
                    <a:pt x="9002" y="3715"/>
                  </a:lnTo>
                  <a:lnTo>
                    <a:pt x="9145" y="3739"/>
                  </a:lnTo>
                  <a:lnTo>
                    <a:pt x="9145" y="3775"/>
                  </a:lnTo>
                  <a:lnTo>
                    <a:pt x="9264" y="3798"/>
                  </a:lnTo>
                  <a:lnTo>
                    <a:pt x="9335" y="3775"/>
                  </a:lnTo>
                  <a:lnTo>
                    <a:pt x="9431" y="3810"/>
                  </a:lnTo>
                  <a:lnTo>
                    <a:pt x="9264" y="3858"/>
                  </a:lnTo>
                  <a:lnTo>
                    <a:pt x="9157" y="3917"/>
                  </a:lnTo>
                  <a:lnTo>
                    <a:pt x="8990" y="3870"/>
                  </a:lnTo>
                  <a:lnTo>
                    <a:pt x="8740" y="3858"/>
                  </a:lnTo>
                  <a:lnTo>
                    <a:pt x="8430" y="3917"/>
                  </a:lnTo>
                  <a:lnTo>
                    <a:pt x="7966" y="4025"/>
                  </a:lnTo>
                  <a:lnTo>
                    <a:pt x="7776" y="4108"/>
                  </a:lnTo>
                  <a:lnTo>
                    <a:pt x="7680" y="4132"/>
                  </a:lnTo>
                  <a:cubicBezTo>
                    <a:pt x="7668" y="4144"/>
                    <a:pt x="7668" y="4144"/>
                    <a:pt x="7657" y="4156"/>
                  </a:cubicBezTo>
                  <a:lnTo>
                    <a:pt x="7728" y="4191"/>
                  </a:lnTo>
                  <a:lnTo>
                    <a:pt x="7930" y="4179"/>
                  </a:lnTo>
                  <a:lnTo>
                    <a:pt x="8121" y="4156"/>
                  </a:lnTo>
                  <a:lnTo>
                    <a:pt x="8240" y="4179"/>
                  </a:lnTo>
                  <a:cubicBezTo>
                    <a:pt x="8252" y="4191"/>
                    <a:pt x="8252" y="4203"/>
                    <a:pt x="8252" y="4215"/>
                  </a:cubicBezTo>
                  <a:lnTo>
                    <a:pt x="8121" y="4275"/>
                  </a:lnTo>
                  <a:lnTo>
                    <a:pt x="7978" y="4239"/>
                  </a:lnTo>
                  <a:lnTo>
                    <a:pt x="7716" y="4275"/>
                  </a:lnTo>
                  <a:lnTo>
                    <a:pt x="7573" y="4227"/>
                  </a:lnTo>
                  <a:lnTo>
                    <a:pt x="7454" y="4239"/>
                  </a:lnTo>
                  <a:lnTo>
                    <a:pt x="7252" y="4334"/>
                  </a:lnTo>
                  <a:lnTo>
                    <a:pt x="7002" y="4382"/>
                  </a:lnTo>
                  <a:lnTo>
                    <a:pt x="6775" y="4370"/>
                  </a:lnTo>
                  <a:lnTo>
                    <a:pt x="6585" y="4394"/>
                  </a:lnTo>
                  <a:lnTo>
                    <a:pt x="6383" y="4394"/>
                  </a:lnTo>
                  <a:lnTo>
                    <a:pt x="6287" y="4382"/>
                  </a:lnTo>
                  <a:lnTo>
                    <a:pt x="6037" y="4429"/>
                  </a:lnTo>
                  <a:lnTo>
                    <a:pt x="6013" y="4537"/>
                  </a:lnTo>
                  <a:lnTo>
                    <a:pt x="6073" y="4596"/>
                  </a:lnTo>
                  <a:cubicBezTo>
                    <a:pt x="6097" y="4691"/>
                    <a:pt x="6121" y="4787"/>
                    <a:pt x="6144" y="4882"/>
                  </a:cubicBezTo>
                  <a:lnTo>
                    <a:pt x="6168" y="4930"/>
                  </a:lnTo>
                  <a:lnTo>
                    <a:pt x="6049" y="5037"/>
                  </a:lnTo>
                  <a:cubicBezTo>
                    <a:pt x="6049" y="5060"/>
                    <a:pt x="6061" y="5072"/>
                    <a:pt x="6061" y="5084"/>
                  </a:cubicBezTo>
                  <a:lnTo>
                    <a:pt x="6168" y="5108"/>
                  </a:lnTo>
                  <a:lnTo>
                    <a:pt x="6275" y="5156"/>
                  </a:lnTo>
                  <a:lnTo>
                    <a:pt x="6442" y="5144"/>
                  </a:lnTo>
                  <a:lnTo>
                    <a:pt x="6561" y="5168"/>
                  </a:lnTo>
                  <a:lnTo>
                    <a:pt x="6406" y="5191"/>
                  </a:lnTo>
                  <a:lnTo>
                    <a:pt x="6335" y="5227"/>
                  </a:lnTo>
                  <a:lnTo>
                    <a:pt x="6311" y="5275"/>
                  </a:lnTo>
                  <a:lnTo>
                    <a:pt x="6275" y="5215"/>
                  </a:lnTo>
                  <a:lnTo>
                    <a:pt x="6133" y="5168"/>
                  </a:lnTo>
                  <a:lnTo>
                    <a:pt x="6085" y="5180"/>
                  </a:lnTo>
                  <a:lnTo>
                    <a:pt x="6037" y="5227"/>
                  </a:lnTo>
                  <a:lnTo>
                    <a:pt x="5930" y="5156"/>
                  </a:lnTo>
                  <a:lnTo>
                    <a:pt x="5871" y="5037"/>
                  </a:lnTo>
                  <a:lnTo>
                    <a:pt x="5871" y="4882"/>
                  </a:lnTo>
                  <a:lnTo>
                    <a:pt x="5763" y="4703"/>
                  </a:lnTo>
                  <a:lnTo>
                    <a:pt x="5585" y="4620"/>
                  </a:lnTo>
                  <a:cubicBezTo>
                    <a:pt x="5585" y="4596"/>
                    <a:pt x="5573" y="4572"/>
                    <a:pt x="5561" y="4537"/>
                  </a:cubicBezTo>
                  <a:lnTo>
                    <a:pt x="5251" y="4477"/>
                  </a:lnTo>
                  <a:lnTo>
                    <a:pt x="5132" y="4501"/>
                  </a:lnTo>
                  <a:lnTo>
                    <a:pt x="4966" y="4453"/>
                  </a:lnTo>
                  <a:lnTo>
                    <a:pt x="4894" y="4394"/>
                  </a:lnTo>
                  <a:lnTo>
                    <a:pt x="4763" y="4382"/>
                  </a:lnTo>
                  <a:lnTo>
                    <a:pt x="4585" y="4441"/>
                  </a:lnTo>
                  <a:lnTo>
                    <a:pt x="4216" y="4787"/>
                  </a:lnTo>
                  <a:cubicBezTo>
                    <a:pt x="4204" y="4822"/>
                    <a:pt x="4192" y="4858"/>
                    <a:pt x="4192" y="4894"/>
                  </a:cubicBezTo>
                  <a:lnTo>
                    <a:pt x="4204" y="4965"/>
                  </a:lnTo>
                  <a:lnTo>
                    <a:pt x="4299" y="4989"/>
                  </a:lnTo>
                  <a:lnTo>
                    <a:pt x="4454" y="4989"/>
                  </a:lnTo>
                  <a:lnTo>
                    <a:pt x="4537" y="5072"/>
                  </a:lnTo>
                  <a:cubicBezTo>
                    <a:pt x="4537" y="5096"/>
                    <a:pt x="4549" y="5108"/>
                    <a:pt x="4549" y="5132"/>
                  </a:cubicBezTo>
                  <a:lnTo>
                    <a:pt x="4501" y="5156"/>
                  </a:lnTo>
                  <a:lnTo>
                    <a:pt x="4406" y="5084"/>
                  </a:lnTo>
                  <a:lnTo>
                    <a:pt x="4299" y="5084"/>
                  </a:lnTo>
                  <a:lnTo>
                    <a:pt x="4216" y="5049"/>
                  </a:lnTo>
                  <a:lnTo>
                    <a:pt x="4156" y="5084"/>
                  </a:lnTo>
                  <a:lnTo>
                    <a:pt x="4073" y="5120"/>
                  </a:lnTo>
                  <a:cubicBezTo>
                    <a:pt x="4073" y="5132"/>
                    <a:pt x="4073" y="5156"/>
                    <a:pt x="4061" y="5180"/>
                  </a:cubicBezTo>
                  <a:cubicBezTo>
                    <a:pt x="4085" y="5203"/>
                    <a:pt x="4108" y="5227"/>
                    <a:pt x="4132" y="5251"/>
                  </a:cubicBezTo>
                  <a:lnTo>
                    <a:pt x="4216" y="5275"/>
                  </a:lnTo>
                  <a:lnTo>
                    <a:pt x="4299" y="5370"/>
                  </a:lnTo>
                  <a:cubicBezTo>
                    <a:pt x="4335" y="5441"/>
                    <a:pt x="4359" y="5513"/>
                    <a:pt x="4382" y="5584"/>
                  </a:cubicBezTo>
                  <a:lnTo>
                    <a:pt x="4323" y="5715"/>
                  </a:lnTo>
                  <a:cubicBezTo>
                    <a:pt x="4323" y="5751"/>
                    <a:pt x="4335" y="5787"/>
                    <a:pt x="4347" y="5822"/>
                  </a:cubicBezTo>
                  <a:lnTo>
                    <a:pt x="4251" y="5977"/>
                  </a:lnTo>
                  <a:cubicBezTo>
                    <a:pt x="4251" y="6001"/>
                    <a:pt x="4275" y="6025"/>
                    <a:pt x="4287" y="6049"/>
                  </a:cubicBezTo>
                  <a:lnTo>
                    <a:pt x="4335" y="6073"/>
                  </a:lnTo>
                  <a:lnTo>
                    <a:pt x="4430" y="6037"/>
                  </a:lnTo>
                  <a:lnTo>
                    <a:pt x="4406" y="6156"/>
                  </a:lnTo>
                  <a:lnTo>
                    <a:pt x="4335" y="6263"/>
                  </a:lnTo>
                  <a:lnTo>
                    <a:pt x="4263" y="6215"/>
                  </a:lnTo>
                  <a:lnTo>
                    <a:pt x="4216" y="6144"/>
                  </a:lnTo>
                  <a:lnTo>
                    <a:pt x="4061" y="6120"/>
                  </a:lnTo>
                  <a:lnTo>
                    <a:pt x="4001" y="6180"/>
                  </a:lnTo>
                  <a:cubicBezTo>
                    <a:pt x="4013" y="6227"/>
                    <a:pt x="4025" y="6275"/>
                    <a:pt x="4037" y="6311"/>
                  </a:cubicBezTo>
                  <a:lnTo>
                    <a:pt x="4228" y="6465"/>
                  </a:lnTo>
                  <a:lnTo>
                    <a:pt x="4430" y="6406"/>
                  </a:lnTo>
                  <a:lnTo>
                    <a:pt x="4537" y="6430"/>
                  </a:lnTo>
                  <a:lnTo>
                    <a:pt x="4632" y="6465"/>
                  </a:lnTo>
                  <a:lnTo>
                    <a:pt x="4823" y="6442"/>
                  </a:lnTo>
                  <a:lnTo>
                    <a:pt x="5085" y="6442"/>
                  </a:lnTo>
                  <a:lnTo>
                    <a:pt x="5180" y="6370"/>
                  </a:lnTo>
                  <a:lnTo>
                    <a:pt x="5299" y="6299"/>
                  </a:lnTo>
                  <a:lnTo>
                    <a:pt x="5299" y="6227"/>
                  </a:lnTo>
                  <a:lnTo>
                    <a:pt x="5371" y="6192"/>
                  </a:lnTo>
                  <a:lnTo>
                    <a:pt x="5394" y="6251"/>
                  </a:lnTo>
                  <a:lnTo>
                    <a:pt x="5347" y="6334"/>
                  </a:lnTo>
                  <a:lnTo>
                    <a:pt x="5347" y="6430"/>
                  </a:lnTo>
                  <a:lnTo>
                    <a:pt x="5311" y="6477"/>
                  </a:lnTo>
                  <a:lnTo>
                    <a:pt x="5180" y="6454"/>
                  </a:lnTo>
                  <a:lnTo>
                    <a:pt x="4894" y="6501"/>
                  </a:lnTo>
                  <a:lnTo>
                    <a:pt x="4775" y="6561"/>
                  </a:lnTo>
                  <a:lnTo>
                    <a:pt x="4799" y="6620"/>
                  </a:lnTo>
                  <a:lnTo>
                    <a:pt x="4859" y="6620"/>
                  </a:lnTo>
                  <a:lnTo>
                    <a:pt x="5025" y="6596"/>
                  </a:lnTo>
                  <a:cubicBezTo>
                    <a:pt x="5037" y="6620"/>
                    <a:pt x="5037" y="6632"/>
                    <a:pt x="5061" y="6644"/>
                  </a:cubicBezTo>
                  <a:lnTo>
                    <a:pt x="4930" y="6680"/>
                  </a:lnTo>
                  <a:cubicBezTo>
                    <a:pt x="4930" y="6715"/>
                    <a:pt x="4942" y="6751"/>
                    <a:pt x="4954" y="6787"/>
                  </a:cubicBezTo>
                  <a:lnTo>
                    <a:pt x="4740" y="6656"/>
                  </a:lnTo>
                  <a:lnTo>
                    <a:pt x="4668" y="6680"/>
                  </a:lnTo>
                  <a:lnTo>
                    <a:pt x="4573" y="6632"/>
                  </a:lnTo>
                  <a:lnTo>
                    <a:pt x="4513" y="6573"/>
                  </a:lnTo>
                  <a:lnTo>
                    <a:pt x="4192" y="6513"/>
                  </a:lnTo>
                  <a:lnTo>
                    <a:pt x="4108" y="6525"/>
                  </a:lnTo>
                  <a:lnTo>
                    <a:pt x="3918" y="6454"/>
                  </a:lnTo>
                  <a:lnTo>
                    <a:pt x="3894" y="6430"/>
                  </a:lnTo>
                  <a:lnTo>
                    <a:pt x="3799" y="6454"/>
                  </a:lnTo>
                  <a:lnTo>
                    <a:pt x="3668" y="6537"/>
                  </a:lnTo>
                  <a:lnTo>
                    <a:pt x="3573" y="6549"/>
                  </a:lnTo>
                  <a:lnTo>
                    <a:pt x="3477" y="6608"/>
                  </a:lnTo>
                  <a:lnTo>
                    <a:pt x="3275" y="6620"/>
                  </a:lnTo>
                  <a:lnTo>
                    <a:pt x="3025" y="6704"/>
                  </a:lnTo>
                  <a:lnTo>
                    <a:pt x="2906" y="6704"/>
                  </a:lnTo>
                  <a:cubicBezTo>
                    <a:pt x="2858" y="6751"/>
                    <a:pt x="2811" y="6811"/>
                    <a:pt x="2763" y="6870"/>
                  </a:cubicBezTo>
                  <a:cubicBezTo>
                    <a:pt x="2739" y="6906"/>
                    <a:pt x="2715" y="6954"/>
                    <a:pt x="2692" y="6989"/>
                  </a:cubicBezTo>
                  <a:cubicBezTo>
                    <a:pt x="2692" y="7025"/>
                    <a:pt x="2692" y="7049"/>
                    <a:pt x="2704" y="7085"/>
                  </a:cubicBezTo>
                  <a:lnTo>
                    <a:pt x="2573" y="7120"/>
                  </a:lnTo>
                  <a:lnTo>
                    <a:pt x="2454" y="7204"/>
                  </a:lnTo>
                  <a:lnTo>
                    <a:pt x="2323" y="7263"/>
                  </a:lnTo>
                  <a:lnTo>
                    <a:pt x="2323" y="7323"/>
                  </a:lnTo>
                  <a:lnTo>
                    <a:pt x="2168" y="7430"/>
                  </a:lnTo>
                  <a:lnTo>
                    <a:pt x="2168" y="7525"/>
                  </a:lnTo>
                  <a:lnTo>
                    <a:pt x="2251" y="7513"/>
                  </a:lnTo>
                  <a:lnTo>
                    <a:pt x="2299" y="7549"/>
                  </a:lnTo>
                  <a:lnTo>
                    <a:pt x="2180" y="7573"/>
                  </a:lnTo>
                  <a:lnTo>
                    <a:pt x="2108" y="7632"/>
                  </a:lnTo>
                  <a:lnTo>
                    <a:pt x="2299" y="7692"/>
                  </a:lnTo>
                  <a:lnTo>
                    <a:pt x="2477" y="7668"/>
                  </a:lnTo>
                  <a:lnTo>
                    <a:pt x="2573" y="7597"/>
                  </a:lnTo>
                  <a:cubicBezTo>
                    <a:pt x="2573" y="7585"/>
                    <a:pt x="2561" y="7561"/>
                    <a:pt x="2561" y="7549"/>
                  </a:cubicBezTo>
                  <a:lnTo>
                    <a:pt x="2727" y="7525"/>
                  </a:lnTo>
                  <a:lnTo>
                    <a:pt x="2906" y="7394"/>
                  </a:lnTo>
                  <a:cubicBezTo>
                    <a:pt x="2906" y="7418"/>
                    <a:pt x="2918" y="7454"/>
                    <a:pt x="2930" y="7477"/>
                  </a:cubicBezTo>
                  <a:lnTo>
                    <a:pt x="2799" y="7537"/>
                  </a:lnTo>
                  <a:cubicBezTo>
                    <a:pt x="2763" y="7573"/>
                    <a:pt x="2739" y="7608"/>
                    <a:pt x="2715" y="7644"/>
                  </a:cubicBezTo>
                  <a:cubicBezTo>
                    <a:pt x="2715" y="7656"/>
                    <a:pt x="2727" y="7680"/>
                    <a:pt x="2727" y="7692"/>
                  </a:cubicBezTo>
                  <a:lnTo>
                    <a:pt x="2930" y="7656"/>
                  </a:lnTo>
                  <a:lnTo>
                    <a:pt x="3037" y="7656"/>
                  </a:lnTo>
                  <a:lnTo>
                    <a:pt x="3180" y="7525"/>
                  </a:lnTo>
                  <a:lnTo>
                    <a:pt x="3346" y="7394"/>
                  </a:lnTo>
                  <a:lnTo>
                    <a:pt x="3466" y="7204"/>
                  </a:lnTo>
                  <a:lnTo>
                    <a:pt x="3608" y="7025"/>
                  </a:lnTo>
                  <a:lnTo>
                    <a:pt x="3727" y="7001"/>
                  </a:lnTo>
                  <a:lnTo>
                    <a:pt x="3704" y="7049"/>
                  </a:lnTo>
                  <a:lnTo>
                    <a:pt x="3597" y="7120"/>
                  </a:lnTo>
                  <a:lnTo>
                    <a:pt x="3466" y="7299"/>
                  </a:lnTo>
                  <a:lnTo>
                    <a:pt x="3537" y="7346"/>
                  </a:lnTo>
                  <a:lnTo>
                    <a:pt x="3418" y="7382"/>
                  </a:lnTo>
                  <a:lnTo>
                    <a:pt x="3358" y="7466"/>
                  </a:lnTo>
                  <a:lnTo>
                    <a:pt x="3370" y="7513"/>
                  </a:lnTo>
                  <a:lnTo>
                    <a:pt x="3466" y="7489"/>
                  </a:lnTo>
                  <a:lnTo>
                    <a:pt x="3430" y="7537"/>
                  </a:lnTo>
                  <a:lnTo>
                    <a:pt x="3335" y="7561"/>
                  </a:lnTo>
                  <a:lnTo>
                    <a:pt x="3239" y="7644"/>
                  </a:lnTo>
                  <a:lnTo>
                    <a:pt x="3275" y="7692"/>
                  </a:lnTo>
                  <a:lnTo>
                    <a:pt x="3418" y="7656"/>
                  </a:lnTo>
                  <a:lnTo>
                    <a:pt x="3323" y="7716"/>
                  </a:lnTo>
                  <a:lnTo>
                    <a:pt x="3180" y="7716"/>
                  </a:lnTo>
                  <a:lnTo>
                    <a:pt x="3049" y="7739"/>
                  </a:lnTo>
                  <a:lnTo>
                    <a:pt x="2977" y="7787"/>
                  </a:lnTo>
                  <a:lnTo>
                    <a:pt x="2870" y="7823"/>
                  </a:lnTo>
                  <a:cubicBezTo>
                    <a:pt x="2858" y="7847"/>
                    <a:pt x="2846" y="7858"/>
                    <a:pt x="2835" y="7882"/>
                  </a:cubicBezTo>
                  <a:lnTo>
                    <a:pt x="2894" y="7930"/>
                  </a:lnTo>
                  <a:lnTo>
                    <a:pt x="3001" y="7906"/>
                  </a:lnTo>
                  <a:cubicBezTo>
                    <a:pt x="3013" y="7894"/>
                    <a:pt x="3025" y="7882"/>
                    <a:pt x="3037" y="7858"/>
                  </a:cubicBezTo>
                  <a:lnTo>
                    <a:pt x="3120" y="7870"/>
                  </a:lnTo>
                  <a:lnTo>
                    <a:pt x="3227" y="7858"/>
                  </a:lnTo>
                  <a:lnTo>
                    <a:pt x="3227" y="7906"/>
                  </a:lnTo>
                  <a:lnTo>
                    <a:pt x="3144" y="7930"/>
                  </a:lnTo>
                  <a:lnTo>
                    <a:pt x="3037" y="7930"/>
                  </a:lnTo>
                  <a:lnTo>
                    <a:pt x="2977" y="7966"/>
                  </a:lnTo>
                  <a:cubicBezTo>
                    <a:pt x="2977" y="7978"/>
                    <a:pt x="2989" y="7989"/>
                    <a:pt x="2989" y="8001"/>
                  </a:cubicBezTo>
                  <a:lnTo>
                    <a:pt x="3096" y="7989"/>
                  </a:lnTo>
                  <a:lnTo>
                    <a:pt x="3096" y="8013"/>
                  </a:lnTo>
                  <a:lnTo>
                    <a:pt x="2989" y="8073"/>
                  </a:lnTo>
                  <a:lnTo>
                    <a:pt x="2906" y="8097"/>
                  </a:lnTo>
                  <a:cubicBezTo>
                    <a:pt x="2906" y="8108"/>
                    <a:pt x="2906" y="8120"/>
                    <a:pt x="2918" y="8132"/>
                  </a:cubicBezTo>
                  <a:lnTo>
                    <a:pt x="3013" y="8216"/>
                  </a:lnTo>
                  <a:lnTo>
                    <a:pt x="3120" y="8192"/>
                  </a:lnTo>
                  <a:cubicBezTo>
                    <a:pt x="3132" y="8168"/>
                    <a:pt x="3144" y="8156"/>
                    <a:pt x="3156" y="8132"/>
                  </a:cubicBezTo>
                  <a:cubicBezTo>
                    <a:pt x="3204" y="8097"/>
                    <a:pt x="3251" y="8073"/>
                    <a:pt x="3287" y="8037"/>
                  </a:cubicBezTo>
                  <a:lnTo>
                    <a:pt x="3287" y="8120"/>
                  </a:lnTo>
                  <a:lnTo>
                    <a:pt x="3180" y="8192"/>
                  </a:lnTo>
                  <a:cubicBezTo>
                    <a:pt x="3144" y="8216"/>
                    <a:pt x="3120" y="8239"/>
                    <a:pt x="3085" y="8263"/>
                  </a:cubicBezTo>
                  <a:lnTo>
                    <a:pt x="3085" y="8311"/>
                  </a:lnTo>
                  <a:lnTo>
                    <a:pt x="3275" y="8335"/>
                  </a:lnTo>
                  <a:lnTo>
                    <a:pt x="3418" y="8311"/>
                  </a:lnTo>
                  <a:cubicBezTo>
                    <a:pt x="3430" y="8299"/>
                    <a:pt x="3430" y="8287"/>
                    <a:pt x="3430" y="8275"/>
                  </a:cubicBezTo>
                  <a:lnTo>
                    <a:pt x="3513" y="8263"/>
                  </a:lnTo>
                  <a:lnTo>
                    <a:pt x="3597" y="8287"/>
                  </a:lnTo>
                  <a:lnTo>
                    <a:pt x="3811" y="8192"/>
                  </a:lnTo>
                  <a:lnTo>
                    <a:pt x="3978" y="8049"/>
                  </a:lnTo>
                  <a:lnTo>
                    <a:pt x="3978" y="8025"/>
                  </a:lnTo>
                  <a:lnTo>
                    <a:pt x="4120" y="7942"/>
                  </a:lnTo>
                  <a:cubicBezTo>
                    <a:pt x="4180" y="7894"/>
                    <a:pt x="4239" y="7835"/>
                    <a:pt x="4311" y="7775"/>
                  </a:cubicBezTo>
                  <a:lnTo>
                    <a:pt x="4311" y="7704"/>
                  </a:lnTo>
                  <a:lnTo>
                    <a:pt x="4382" y="7644"/>
                  </a:lnTo>
                  <a:lnTo>
                    <a:pt x="4478" y="7620"/>
                  </a:lnTo>
                  <a:lnTo>
                    <a:pt x="4394" y="7692"/>
                  </a:lnTo>
                  <a:lnTo>
                    <a:pt x="4394" y="7763"/>
                  </a:lnTo>
                  <a:lnTo>
                    <a:pt x="4204" y="7954"/>
                  </a:lnTo>
                  <a:lnTo>
                    <a:pt x="3966" y="8085"/>
                  </a:lnTo>
                  <a:lnTo>
                    <a:pt x="3858" y="8228"/>
                  </a:lnTo>
                  <a:lnTo>
                    <a:pt x="3680" y="8323"/>
                  </a:lnTo>
                  <a:lnTo>
                    <a:pt x="3585" y="8394"/>
                  </a:lnTo>
                  <a:lnTo>
                    <a:pt x="3668" y="8418"/>
                  </a:lnTo>
                  <a:lnTo>
                    <a:pt x="3608" y="8466"/>
                  </a:lnTo>
                  <a:lnTo>
                    <a:pt x="3418" y="8406"/>
                  </a:lnTo>
                  <a:lnTo>
                    <a:pt x="3144" y="8466"/>
                  </a:lnTo>
                  <a:cubicBezTo>
                    <a:pt x="3144" y="8478"/>
                    <a:pt x="3156" y="8501"/>
                    <a:pt x="3156" y="8513"/>
                  </a:cubicBezTo>
                  <a:lnTo>
                    <a:pt x="3073" y="8513"/>
                  </a:lnTo>
                  <a:lnTo>
                    <a:pt x="2965" y="8430"/>
                  </a:lnTo>
                  <a:lnTo>
                    <a:pt x="2715" y="8406"/>
                  </a:lnTo>
                  <a:lnTo>
                    <a:pt x="2644" y="8442"/>
                  </a:lnTo>
                  <a:lnTo>
                    <a:pt x="2573" y="8418"/>
                  </a:lnTo>
                  <a:lnTo>
                    <a:pt x="2608" y="8311"/>
                  </a:lnTo>
                  <a:lnTo>
                    <a:pt x="2549" y="8085"/>
                  </a:lnTo>
                  <a:lnTo>
                    <a:pt x="2454" y="7942"/>
                  </a:lnTo>
                  <a:lnTo>
                    <a:pt x="2311" y="7858"/>
                  </a:lnTo>
                  <a:lnTo>
                    <a:pt x="2192" y="7882"/>
                  </a:lnTo>
                  <a:lnTo>
                    <a:pt x="2061" y="7882"/>
                  </a:lnTo>
                  <a:lnTo>
                    <a:pt x="1965" y="7918"/>
                  </a:lnTo>
                  <a:lnTo>
                    <a:pt x="1822" y="7942"/>
                  </a:lnTo>
                  <a:lnTo>
                    <a:pt x="1703" y="7989"/>
                  </a:lnTo>
                  <a:lnTo>
                    <a:pt x="1608" y="8013"/>
                  </a:lnTo>
                  <a:lnTo>
                    <a:pt x="1608" y="8085"/>
                  </a:lnTo>
                  <a:lnTo>
                    <a:pt x="1656" y="8156"/>
                  </a:lnTo>
                  <a:cubicBezTo>
                    <a:pt x="1644" y="8156"/>
                    <a:pt x="1632" y="8168"/>
                    <a:pt x="1620" y="8180"/>
                  </a:cubicBezTo>
                  <a:cubicBezTo>
                    <a:pt x="1632" y="8228"/>
                    <a:pt x="1632" y="8275"/>
                    <a:pt x="1644" y="8323"/>
                  </a:cubicBezTo>
                  <a:lnTo>
                    <a:pt x="1703" y="8370"/>
                  </a:lnTo>
                  <a:lnTo>
                    <a:pt x="1763" y="8359"/>
                  </a:lnTo>
                  <a:lnTo>
                    <a:pt x="1763" y="8406"/>
                  </a:lnTo>
                  <a:lnTo>
                    <a:pt x="1668" y="8478"/>
                  </a:lnTo>
                  <a:cubicBezTo>
                    <a:pt x="1668" y="8501"/>
                    <a:pt x="1656" y="8513"/>
                    <a:pt x="1644" y="8525"/>
                  </a:cubicBezTo>
                  <a:lnTo>
                    <a:pt x="1739" y="8585"/>
                  </a:lnTo>
                  <a:lnTo>
                    <a:pt x="1834" y="8561"/>
                  </a:lnTo>
                  <a:lnTo>
                    <a:pt x="1858" y="8525"/>
                  </a:lnTo>
                  <a:lnTo>
                    <a:pt x="2001" y="8525"/>
                  </a:lnTo>
                  <a:lnTo>
                    <a:pt x="1977" y="8549"/>
                  </a:lnTo>
                  <a:lnTo>
                    <a:pt x="1846" y="8573"/>
                  </a:lnTo>
                  <a:lnTo>
                    <a:pt x="1834" y="8597"/>
                  </a:lnTo>
                  <a:lnTo>
                    <a:pt x="1942" y="8597"/>
                  </a:lnTo>
                  <a:cubicBezTo>
                    <a:pt x="1942" y="8620"/>
                    <a:pt x="1942" y="8632"/>
                    <a:pt x="1942" y="8644"/>
                  </a:cubicBezTo>
                  <a:lnTo>
                    <a:pt x="1870" y="8692"/>
                  </a:lnTo>
                  <a:cubicBezTo>
                    <a:pt x="1870" y="8704"/>
                    <a:pt x="1870" y="8716"/>
                    <a:pt x="1870" y="8728"/>
                  </a:cubicBezTo>
                  <a:lnTo>
                    <a:pt x="1930" y="8716"/>
                  </a:lnTo>
                  <a:lnTo>
                    <a:pt x="2025" y="8751"/>
                  </a:lnTo>
                  <a:lnTo>
                    <a:pt x="2120" y="8716"/>
                  </a:lnTo>
                  <a:lnTo>
                    <a:pt x="2180" y="8740"/>
                  </a:lnTo>
                  <a:lnTo>
                    <a:pt x="2132" y="8787"/>
                  </a:lnTo>
                  <a:lnTo>
                    <a:pt x="2001" y="8799"/>
                  </a:lnTo>
                  <a:lnTo>
                    <a:pt x="1953" y="8835"/>
                  </a:lnTo>
                  <a:lnTo>
                    <a:pt x="1811" y="8799"/>
                  </a:lnTo>
                  <a:lnTo>
                    <a:pt x="1739" y="8823"/>
                  </a:lnTo>
                  <a:lnTo>
                    <a:pt x="1739" y="8870"/>
                  </a:lnTo>
                  <a:lnTo>
                    <a:pt x="1644" y="8882"/>
                  </a:lnTo>
                  <a:lnTo>
                    <a:pt x="1572" y="8823"/>
                  </a:lnTo>
                  <a:lnTo>
                    <a:pt x="1465" y="8823"/>
                  </a:lnTo>
                  <a:lnTo>
                    <a:pt x="1394" y="8870"/>
                  </a:lnTo>
                  <a:lnTo>
                    <a:pt x="1180" y="8906"/>
                  </a:lnTo>
                  <a:lnTo>
                    <a:pt x="1001" y="8894"/>
                  </a:lnTo>
                  <a:lnTo>
                    <a:pt x="882" y="8930"/>
                  </a:lnTo>
                  <a:lnTo>
                    <a:pt x="834" y="8966"/>
                  </a:lnTo>
                  <a:lnTo>
                    <a:pt x="846" y="9013"/>
                  </a:lnTo>
                  <a:lnTo>
                    <a:pt x="763" y="9049"/>
                  </a:lnTo>
                  <a:lnTo>
                    <a:pt x="644" y="9097"/>
                  </a:lnTo>
                  <a:lnTo>
                    <a:pt x="596" y="9168"/>
                  </a:lnTo>
                  <a:lnTo>
                    <a:pt x="406" y="9216"/>
                  </a:lnTo>
                  <a:lnTo>
                    <a:pt x="346" y="9263"/>
                  </a:lnTo>
                  <a:lnTo>
                    <a:pt x="263" y="9287"/>
                  </a:lnTo>
                  <a:lnTo>
                    <a:pt x="179" y="9371"/>
                  </a:lnTo>
                  <a:cubicBezTo>
                    <a:pt x="168" y="9394"/>
                    <a:pt x="156" y="9418"/>
                    <a:pt x="156" y="9442"/>
                  </a:cubicBezTo>
                  <a:lnTo>
                    <a:pt x="168" y="9478"/>
                  </a:lnTo>
                  <a:cubicBezTo>
                    <a:pt x="168" y="9502"/>
                    <a:pt x="156" y="9513"/>
                    <a:pt x="156" y="9537"/>
                  </a:cubicBezTo>
                  <a:lnTo>
                    <a:pt x="13" y="9621"/>
                  </a:lnTo>
                  <a:cubicBezTo>
                    <a:pt x="13" y="9644"/>
                    <a:pt x="13" y="9668"/>
                    <a:pt x="1" y="9680"/>
                  </a:cubicBezTo>
                  <a:lnTo>
                    <a:pt x="48" y="9716"/>
                  </a:lnTo>
                  <a:lnTo>
                    <a:pt x="72" y="9823"/>
                  </a:lnTo>
                  <a:lnTo>
                    <a:pt x="120" y="9859"/>
                  </a:lnTo>
                  <a:lnTo>
                    <a:pt x="263" y="9823"/>
                  </a:lnTo>
                  <a:lnTo>
                    <a:pt x="322" y="9704"/>
                  </a:lnTo>
                  <a:lnTo>
                    <a:pt x="358" y="9704"/>
                  </a:lnTo>
                  <a:cubicBezTo>
                    <a:pt x="358" y="9716"/>
                    <a:pt x="358" y="9728"/>
                    <a:pt x="358" y="9728"/>
                  </a:cubicBezTo>
                  <a:cubicBezTo>
                    <a:pt x="346" y="9763"/>
                    <a:pt x="322" y="9787"/>
                    <a:pt x="310" y="9811"/>
                  </a:cubicBezTo>
                  <a:lnTo>
                    <a:pt x="358" y="9823"/>
                  </a:lnTo>
                  <a:cubicBezTo>
                    <a:pt x="382" y="9799"/>
                    <a:pt x="406" y="9775"/>
                    <a:pt x="429" y="9752"/>
                  </a:cubicBezTo>
                  <a:lnTo>
                    <a:pt x="418" y="9644"/>
                  </a:lnTo>
                  <a:cubicBezTo>
                    <a:pt x="429" y="9585"/>
                    <a:pt x="429" y="9525"/>
                    <a:pt x="441" y="9478"/>
                  </a:cubicBezTo>
                  <a:lnTo>
                    <a:pt x="525" y="9430"/>
                  </a:lnTo>
                  <a:lnTo>
                    <a:pt x="608" y="9382"/>
                  </a:lnTo>
                  <a:lnTo>
                    <a:pt x="501" y="9561"/>
                  </a:lnTo>
                  <a:lnTo>
                    <a:pt x="513" y="9632"/>
                  </a:lnTo>
                  <a:lnTo>
                    <a:pt x="489" y="9668"/>
                  </a:lnTo>
                  <a:lnTo>
                    <a:pt x="489" y="9763"/>
                  </a:lnTo>
                  <a:cubicBezTo>
                    <a:pt x="489" y="9799"/>
                    <a:pt x="465" y="9823"/>
                    <a:pt x="441" y="9847"/>
                  </a:cubicBezTo>
                  <a:lnTo>
                    <a:pt x="489" y="9871"/>
                  </a:lnTo>
                  <a:lnTo>
                    <a:pt x="560" y="9859"/>
                  </a:lnTo>
                  <a:lnTo>
                    <a:pt x="656" y="9883"/>
                  </a:lnTo>
                  <a:lnTo>
                    <a:pt x="787" y="9871"/>
                  </a:lnTo>
                  <a:lnTo>
                    <a:pt x="787" y="9799"/>
                  </a:lnTo>
                  <a:lnTo>
                    <a:pt x="763" y="9775"/>
                  </a:lnTo>
                  <a:cubicBezTo>
                    <a:pt x="775" y="9740"/>
                    <a:pt x="799" y="9716"/>
                    <a:pt x="810" y="9692"/>
                  </a:cubicBezTo>
                  <a:lnTo>
                    <a:pt x="834" y="9621"/>
                  </a:lnTo>
                  <a:lnTo>
                    <a:pt x="882" y="9573"/>
                  </a:lnTo>
                  <a:lnTo>
                    <a:pt x="882" y="9621"/>
                  </a:lnTo>
                  <a:lnTo>
                    <a:pt x="918" y="9656"/>
                  </a:lnTo>
                  <a:lnTo>
                    <a:pt x="870" y="9763"/>
                  </a:lnTo>
                  <a:lnTo>
                    <a:pt x="906" y="9799"/>
                  </a:lnTo>
                  <a:lnTo>
                    <a:pt x="918" y="9847"/>
                  </a:lnTo>
                  <a:lnTo>
                    <a:pt x="1013" y="9918"/>
                  </a:lnTo>
                  <a:lnTo>
                    <a:pt x="1084" y="9918"/>
                  </a:lnTo>
                  <a:lnTo>
                    <a:pt x="1144" y="9847"/>
                  </a:lnTo>
                  <a:cubicBezTo>
                    <a:pt x="1132" y="9835"/>
                    <a:pt x="1132" y="9823"/>
                    <a:pt x="1120" y="9799"/>
                  </a:cubicBezTo>
                  <a:lnTo>
                    <a:pt x="1096" y="9787"/>
                  </a:lnTo>
                  <a:lnTo>
                    <a:pt x="1132" y="9763"/>
                  </a:lnTo>
                  <a:lnTo>
                    <a:pt x="1227" y="9740"/>
                  </a:lnTo>
                  <a:lnTo>
                    <a:pt x="1263" y="9692"/>
                  </a:lnTo>
                  <a:lnTo>
                    <a:pt x="1239" y="9632"/>
                  </a:lnTo>
                  <a:lnTo>
                    <a:pt x="1180" y="9609"/>
                  </a:lnTo>
                  <a:cubicBezTo>
                    <a:pt x="1180" y="9585"/>
                    <a:pt x="1168" y="9573"/>
                    <a:pt x="1156" y="9549"/>
                  </a:cubicBezTo>
                  <a:lnTo>
                    <a:pt x="1156" y="9549"/>
                  </a:lnTo>
                  <a:lnTo>
                    <a:pt x="1215" y="9561"/>
                  </a:lnTo>
                  <a:lnTo>
                    <a:pt x="1334" y="9644"/>
                  </a:lnTo>
                  <a:lnTo>
                    <a:pt x="1346" y="9704"/>
                  </a:lnTo>
                  <a:cubicBezTo>
                    <a:pt x="1334" y="9728"/>
                    <a:pt x="1322" y="9752"/>
                    <a:pt x="1299" y="9787"/>
                  </a:cubicBezTo>
                  <a:lnTo>
                    <a:pt x="1251" y="9799"/>
                  </a:lnTo>
                  <a:cubicBezTo>
                    <a:pt x="1227" y="9823"/>
                    <a:pt x="1215" y="9847"/>
                    <a:pt x="1191" y="9871"/>
                  </a:cubicBezTo>
                  <a:cubicBezTo>
                    <a:pt x="1203" y="9883"/>
                    <a:pt x="1203" y="9894"/>
                    <a:pt x="1215" y="9918"/>
                  </a:cubicBezTo>
                  <a:lnTo>
                    <a:pt x="1287" y="9894"/>
                  </a:lnTo>
                  <a:lnTo>
                    <a:pt x="1346" y="9918"/>
                  </a:lnTo>
                  <a:cubicBezTo>
                    <a:pt x="1358" y="9918"/>
                    <a:pt x="1370" y="9930"/>
                    <a:pt x="1370" y="9942"/>
                  </a:cubicBezTo>
                  <a:lnTo>
                    <a:pt x="1453" y="9918"/>
                  </a:lnTo>
                  <a:lnTo>
                    <a:pt x="1668" y="9954"/>
                  </a:lnTo>
                  <a:lnTo>
                    <a:pt x="1727" y="9954"/>
                  </a:lnTo>
                  <a:cubicBezTo>
                    <a:pt x="1739" y="9978"/>
                    <a:pt x="1739" y="9990"/>
                    <a:pt x="1751" y="10013"/>
                  </a:cubicBezTo>
                  <a:lnTo>
                    <a:pt x="2001" y="9966"/>
                  </a:lnTo>
                  <a:lnTo>
                    <a:pt x="2096" y="9978"/>
                  </a:lnTo>
                  <a:lnTo>
                    <a:pt x="2156" y="9954"/>
                  </a:lnTo>
                  <a:lnTo>
                    <a:pt x="2180" y="9894"/>
                  </a:lnTo>
                  <a:lnTo>
                    <a:pt x="2073" y="9823"/>
                  </a:lnTo>
                  <a:lnTo>
                    <a:pt x="2013" y="9704"/>
                  </a:lnTo>
                  <a:cubicBezTo>
                    <a:pt x="2013" y="9668"/>
                    <a:pt x="2025" y="9632"/>
                    <a:pt x="2037" y="9597"/>
                  </a:cubicBezTo>
                  <a:lnTo>
                    <a:pt x="2073" y="9561"/>
                  </a:lnTo>
                  <a:lnTo>
                    <a:pt x="2108" y="9573"/>
                  </a:lnTo>
                  <a:lnTo>
                    <a:pt x="2180" y="9668"/>
                  </a:lnTo>
                  <a:cubicBezTo>
                    <a:pt x="2180" y="9692"/>
                    <a:pt x="2180" y="9716"/>
                    <a:pt x="2192" y="9740"/>
                  </a:cubicBezTo>
                  <a:lnTo>
                    <a:pt x="2227" y="9775"/>
                  </a:lnTo>
                  <a:lnTo>
                    <a:pt x="2311" y="9752"/>
                  </a:lnTo>
                  <a:lnTo>
                    <a:pt x="2334" y="9716"/>
                  </a:lnTo>
                  <a:lnTo>
                    <a:pt x="2442" y="9692"/>
                  </a:lnTo>
                  <a:lnTo>
                    <a:pt x="2465" y="9656"/>
                  </a:lnTo>
                  <a:cubicBezTo>
                    <a:pt x="2465" y="9632"/>
                    <a:pt x="2465" y="9609"/>
                    <a:pt x="2465" y="9597"/>
                  </a:cubicBezTo>
                  <a:lnTo>
                    <a:pt x="2525" y="9537"/>
                  </a:lnTo>
                  <a:lnTo>
                    <a:pt x="2525" y="9442"/>
                  </a:lnTo>
                  <a:cubicBezTo>
                    <a:pt x="2525" y="9418"/>
                    <a:pt x="2537" y="9418"/>
                    <a:pt x="2549" y="9406"/>
                  </a:cubicBezTo>
                  <a:lnTo>
                    <a:pt x="2596" y="9406"/>
                  </a:lnTo>
                  <a:cubicBezTo>
                    <a:pt x="2608" y="9430"/>
                    <a:pt x="2632" y="9454"/>
                    <a:pt x="2644" y="9478"/>
                  </a:cubicBezTo>
                  <a:cubicBezTo>
                    <a:pt x="2644" y="9490"/>
                    <a:pt x="2632" y="9513"/>
                    <a:pt x="2632" y="9525"/>
                  </a:cubicBezTo>
                  <a:lnTo>
                    <a:pt x="2596" y="9597"/>
                  </a:lnTo>
                  <a:lnTo>
                    <a:pt x="2596" y="9656"/>
                  </a:lnTo>
                  <a:lnTo>
                    <a:pt x="2644" y="9680"/>
                  </a:lnTo>
                  <a:lnTo>
                    <a:pt x="2656" y="9752"/>
                  </a:lnTo>
                  <a:lnTo>
                    <a:pt x="2775" y="9763"/>
                  </a:lnTo>
                  <a:lnTo>
                    <a:pt x="2882" y="9728"/>
                  </a:lnTo>
                  <a:lnTo>
                    <a:pt x="2965" y="9573"/>
                  </a:lnTo>
                  <a:lnTo>
                    <a:pt x="2906" y="9513"/>
                  </a:lnTo>
                  <a:lnTo>
                    <a:pt x="2918" y="9406"/>
                  </a:lnTo>
                  <a:lnTo>
                    <a:pt x="2989" y="9323"/>
                  </a:lnTo>
                  <a:lnTo>
                    <a:pt x="3120" y="9287"/>
                  </a:lnTo>
                  <a:lnTo>
                    <a:pt x="3013" y="9382"/>
                  </a:lnTo>
                  <a:cubicBezTo>
                    <a:pt x="3013" y="9418"/>
                    <a:pt x="3013" y="9442"/>
                    <a:pt x="3001" y="9466"/>
                  </a:cubicBezTo>
                  <a:lnTo>
                    <a:pt x="3073" y="9525"/>
                  </a:lnTo>
                  <a:cubicBezTo>
                    <a:pt x="3049" y="9585"/>
                    <a:pt x="3025" y="9632"/>
                    <a:pt x="3001" y="9692"/>
                  </a:cubicBezTo>
                  <a:lnTo>
                    <a:pt x="3037" y="9740"/>
                  </a:lnTo>
                  <a:lnTo>
                    <a:pt x="3144" y="9775"/>
                  </a:lnTo>
                  <a:lnTo>
                    <a:pt x="3251" y="9728"/>
                  </a:lnTo>
                  <a:lnTo>
                    <a:pt x="3358" y="9740"/>
                  </a:lnTo>
                  <a:lnTo>
                    <a:pt x="3430" y="9692"/>
                  </a:lnTo>
                  <a:lnTo>
                    <a:pt x="3418" y="9597"/>
                  </a:lnTo>
                  <a:lnTo>
                    <a:pt x="3477" y="9549"/>
                  </a:lnTo>
                  <a:cubicBezTo>
                    <a:pt x="3466" y="9525"/>
                    <a:pt x="3466" y="9513"/>
                    <a:pt x="3454" y="9490"/>
                  </a:cubicBezTo>
                  <a:lnTo>
                    <a:pt x="3323" y="9394"/>
                  </a:lnTo>
                  <a:lnTo>
                    <a:pt x="3382" y="9251"/>
                  </a:lnTo>
                  <a:lnTo>
                    <a:pt x="3370" y="9168"/>
                  </a:lnTo>
                  <a:lnTo>
                    <a:pt x="3442" y="9216"/>
                  </a:lnTo>
                  <a:cubicBezTo>
                    <a:pt x="3442" y="9240"/>
                    <a:pt x="3442" y="9263"/>
                    <a:pt x="3454" y="9287"/>
                  </a:cubicBezTo>
                  <a:cubicBezTo>
                    <a:pt x="3466" y="9311"/>
                    <a:pt x="3430" y="9335"/>
                    <a:pt x="3418" y="9359"/>
                  </a:cubicBezTo>
                  <a:lnTo>
                    <a:pt x="3525" y="9454"/>
                  </a:lnTo>
                  <a:lnTo>
                    <a:pt x="3620" y="9454"/>
                  </a:lnTo>
                  <a:lnTo>
                    <a:pt x="3704" y="9466"/>
                  </a:lnTo>
                  <a:lnTo>
                    <a:pt x="3608" y="9502"/>
                  </a:lnTo>
                  <a:lnTo>
                    <a:pt x="3561" y="9609"/>
                  </a:lnTo>
                  <a:cubicBezTo>
                    <a:pt x="3573" y="9621"/>
                    <a:pt x="3585" y="9632"/>
                    <a:pt x="3597" y="9644"/>
                  </a:cubicBezTo>
                  <a:lnTo>
                    <a:pt x="3787" y="9644"/>
                  </a:lnTo>
                  <a:lnTo>
                    <a:pt x="3858" y="9585"/>
                  </a:lnTo>
                  <a:lnTo>
                    <a:pt x="4025" y="9668"/>
                  </a:lnTo>
                  <a:cubicBezTo>
                    <a:pt x="4025" y="9692"/>
                    <a:pt x="4025" y="9716"/>
                    <a:pt x="4037" y="9740"/>
                  </a:cubicBezTo>
                  <a:lnTo>
                    <a:pt x="3966" y="9823"/>
                  </a:lnTo>
                  <a:lnTo>
                    <a:pt x="3858" y="9906"/>
                  </a:lnTo>
                  <a:lnTo>
                    <a:pt x="3918" y="9918"/>
                  </a:lnTo>
                  <a:lnTo>
                    <a:pt x="3978" y="9966"/>
                  </a:lnTo>
                  <a:lnTo>
                    <a:pt x="4108" y="9942"/>
                  </a:lnTo>
                  <a:lnTo>
                    <a:pt x="4216" y="9894"/>
                  </a:lnTo>
                  <a:lnTo>
                    <a:pt x="4275" y="9894"/>
                  </a:lnTo>
                  <a:lnTo>
                    <a:pt x="4466" y="9763"/>
                  </a:lnTo>
                  <a:lnTo>
                    <a:pt x="4597" y="9740"/>
                  </a:lnTo>
                  <a:lnTo>
                    <a:pt x="4656" y="9752"/>
                  </a:lnTo>
                  <a:lnTo>
                    <a:pt x="4811" y="9621"/>
                  </a:lnTo>
                  <a:lnTo>
                    <a:pt x="4918" y="9573"/>
                  </a:lnTo>
                  <a:lnTo>
                    <a:pt x="4990" y="9454"/>
                  </a:lnTo>
                  <a:lnTo>
                    <a:pt x="5073" y="9406"/>
                  </a:lnTo>
                  <a:lnTo>
                    <a:pt x="5109" y="9406"/>
                  </a:lnTo>
                  <a:lnTo>
                    <a:pt x="5109" y="9513"/>
                  </a:lnTo>
                  <a:cubicBezTo>
                    <a:pt x="5109" y="9549"/>
                    <a:pt x="5097" y="9573"/>
                    <a:pt x="5085" y="9609"/>
                  </a:cubicBezTo>
                  <a:lnTo>
                    <a:pt x="5132" y="9621"/>
                  </a:lnTo>
                  <a:lnTo>
                    <a:pt x="5251" y="9549"/>
                  </a:lnTo>
                  <a:lnTo>
                    <a:pt x="5311" y="9442"/>
                  </a:lnTo>
                  <a:lnTo>
                    <a:pt x="5430" y="9371"/>
                  </a:lnTo>
                  <a:lnTo>
                    <a:pt x="5561" y="9347"/>
                  </a:lnTo>
                  <a:lnTo>
                    <a:pt x="5668" y="9168"/>
                  </a:lnTo>
                  <a:cubicBezTo>
                    <a:pt x="5668" y="9121"/>
                    <a:pt x="5680" y="9073"/>
                    <a:pt x="5692" y="9025"/>
                  </a:cubicBezTo>
                  <a:lnTo>
                    <a:pt x="5644" y="8978"/>
                  </a:lnTo>
                  <a:cubicBezTo>
                    <a:pt x="5644" y="8942"/>
                    <a:pt x="5656" y="8918"/>
                    <a:pt x="5656" y="8894"/>
                  </a:cubicBezTo>
                  <a:lnTo>
                    <a:pt x="5585" y="8882"/>
                  </a:lnTo>
                  <a:lnTo>
                    <a:pt x="5525" y="8918"/>
                  </a:lnTo>
                  <a:lnTo>
                    <a:pt x="5442" y="8942"/>
                  </a:lnTo>
                  <a:lnTo>
                    <a:pt x="5299" y="9025"/>
                  </a:lnTo>
                  <a:lnTo>
                    <a:pt x="5240" y="9097"/>
                  </a:lnTo>
                  <a:lnTo>
                    <a:pt x="5121" y="9121"/>
                  </a:lnTo>
                  <a:lnTo>
                    <a:pt x="5216" y="9025"/>
                  </a:lnTo>
                  <a:lnTo>
                    <a:pt x="5228" y="8966"/>
                  </a:lnTo>
                  <a:lnTo>
                    <a:pt x="5228" y="8966"/>
                  </a:lnTo>
                  <a:lnTo>
                    <a:pt x="5109" y="9001"/>
                  </a:lnTo>
                  <a:lnTo>
                    <a:pt x="5061" y="8978"/>
                  </a:lnTo>
                  <a:lnTo>
                    <a:pt x="5085" y="8918"/>
                  </a:lnTo>
                  <a:lnTo>
                    <a:pt x="5156" y="8894"/>
                  </a:lnTo>
                  <a:lnTo>
                    <a:pt x="5216" y="8751"/>
                  </a:lnTo>
                  <a:lnTo>
                    <a:pt x="5275" y="8692"/>
                  </a:lnTo>
                  <a:lnTo>
                    <a:pt x="5228" y="8620"/>
                  </a:lnTo>
                  <a:lnTo>
                    <a:pt x="5049" y="8597"/>
                  </a:lnTo>
                  <a:lnTo>
                    <a:pt x="4823" y="8680"/>
                  </a:lnTo>
                  <a:lnTo>
                    <a:pt x="4680" y="8775"/>
                  </a:lnTo>
                  <a:cubicBezTo>
                    <a:pt x="4692" y="8751"/>
                    <a:pt x="4716" y="8716"/>
                    <a:pt x="4728" y="8680"/>
                  </a:cubicBezTo>
                  <a:lnTo>
                    <a:pt x="4609" y="8609"/>
                  </a:lnTo>
                  <a:lnTo>
                    <a:pt x="4442" y="8573"/>
                  </a:lnTo>
                  <a:lnTo>
                    <a:pt x="4359" y="8609"/>
                  </a:lnTo>
                  <a:lnTo>
                    <a:pt x="4311" y="8656"/>
                  </a:lnTo>
                  <a:lnTo>
                    <a:pt x="4239" y="8668"/>
                  </a:lnTo>
                  <a:cubicBezTo>
                    <a:pt x="4192" y="8716"/>
                    <a:pt x="4156" y="8763"/>
                    <a:pt x="4108" y="8799"/>
                  </a:cubicBezTo>
                  <a:lnTo>
                    <a:pt x="4013" y="8823"/>
                  </a:lnTo>
                  <a:cubicBezTo>
                    <a:pt x="4037" y="8775"/>
                    <a:pt x="4049" y="8728"/>
                    <a:pt x="4061" y="8692"/>
                  </a:cubicBezTo>
                  <a:lnTo>
                    <a:pt x="3930" y="8644"/>
                  </a:lnTo>
                  <a:lnTo>
                    <a:pt x="4049" y="8609"/>
                  </a:lnTo>
                  <a:lnTo>
                    <a:pt x="4085" y="8609"/>
                  </a:lnTo>
                  <a:lnTo>
                    <a:pt x="4263" y="8561"/>
                  </a:lnTo>
                  <a:lnTo>
                    <a:pt x="4335" y="8561"/>
                  </a:lnTo>
                  <a:cubicBezTo>
                    <a:pt x="4335" y="8549"/>
                    <a:pt x="4335" y="8537"/>
                    <a:pt x="4347" y="8513"/>
                  </a:cubicBezTo>
                  <a:lnTo>
                    <a:pt x="4228" y="8454"/>
                  </a:lnTo>
                  <a:lnTo>
                    <a:pt x="4275" y="8382"/>
                  </a:lnTo>
                  <a:lnTo>
                    <a:pt x="4299" y="8251"/>
                  </a:lnTo>
                  <a:lnTo>
                    <a:pt x="4287" y="8204"/>
                  </a:lnTo>
                  <a:lnTo>
                    <a:pt x="4394" y="8085"/>
                  </a:lnTo>
                  <a:lnTo>
                    <a:pt x="4394" y="8144"/>
                  </a:lnTo>
                  <a:cubicBezTo>
                    <a:pt x="4394" y="8168"/>
                    <a:pt x="4430" y="8168"/>
                    <a:pt x="4442" y="8180"/>
                  </a:cubicBezTo>
                  <a:lnTo>
                    <a:pt x="4430" y="8251"/>
                  </a:lnTo>
                  <a:lnTo>
                    <a:pt x="4370" y="8299"/>
                  </a:lnTo>
                  <a:lnTo>
                    <a:pt x="4466" y="8466"/>
                  </a:lnTo>
                  <a:lnTo>
                    <a:pt x="4787" y="8609"/>
                  </a:lnTo>
                  <a:lnTo>
                    <a:pt x="4954" y="8597"/>
                  </a:lnTo>
                  <a:cubicBezTo>
                    <a:pt x="4954" y="8585"/>
                    <a:pt x="4966" y="8573"/>
                    <a:pt x="4966" y="8561"/>
                  </a:cubicBezTo>
                  <a:lnTo>
                    <a:pt x="5156" y="8525"/>
                  </a:lnTo>
                  <a:lnTo>
                    <a:pt x="5478" y="8573"/>
                  </a:lnTo>
                  <a:lnTo>
                    <a:pt x="5537" y="8537"/>
                  </a:lnTo>
                  <a:lnTo>
                    <a:pt x="5609" y="8406"/>
                  </a:lnTo>
                  <a:lnTo>
                    <a:pt x="5680" y="8347"/>
                  </a:lnTo>
                  <a:lnTo>
                    <a:pt x="5740" y="8347"/>
                  </a:lnTo>
                  <a:cubicBezTo>
                    <a:pt x="5728" y="8370"/>
                    <a:pt x="5704" y="8382"/>
                    <a:pt x="5692" y="8406"/>
                  </a:cubicBezTo>
                  <a:lnTo>
                    <a:pt x="5787" y="8406"/>
                  </a:lnTo>
                  <a:lnTo>
                    <a:pt x="5906" y="8347"/>
                  </a:lnTo>
                  <a:cubicBezTo>
                    <a:pt x="5906" y="8323"/>
                    <a:pt x="5906" y="8311"/>
                    <a:pt x="5918" y="8287"/>
                  </a:cubicBezTo>
                  <a:lnTo>
                    <a:pt x="5954" y="8251"/>
                  </a:lnTo>
                  <a:lnTo>
                    <a:pt x="6013" y="8275"/>
                  </a:lnTo>
                  <a:lnTo>
                    <a:pt x="6156" y="8204"/>
                  </a:lnTo>
                  <a:lnTo>
                    <a:pt x="6156" y="8108"/>
                  </a:lnTo>
                  <a:lnTo>
                    <a:pt x="6323" y="8013"/>
                  </a:lnTo>
                  <a:cubicBezTo>
                    <a:pt x="6323" y="7989"/>
                    <a:pt x="6311" y="7966"/>
                    <a:pt x="6311" y="7942"/>
                  </a:cubicBezTo>
                  <a:lnTo>
                    <a:pt x="6264" y="7930"/>
                  </a:lnTo>
                  <a:lnTo>
                    <a:pt x="6144" y="7954"/>
                  </a:lnTo>
                  <a:lnTo>
                    <a:pt x="6252" y="7858"/>
                  </a:lnTo>
                  <a:lnTo>
                    <a:pt x="6252" y="7704"/>
                  </a:lnTo>
                  <a:lnTo>
                    <a:pt x="6418" y="7656"/>
                  </a:lnTo>
                  <a:lnTo>
                    <a:pt x="6692" y="7644"/>
                  </a:lnTo>
                  <a:lnTo>
                    <a:pt x="6787" y="7680"/>
                  </a:lnTo>
                  <a:lnTo>
                    <a:pt x="7002" y="7656"/>
                  </a:lnTo>
                  <a:lnTo>
                    <a:pt x="7109" y="7573"/>
                  </a:lnTo>
                  <a:lnTo>
                    <a:pt x="7204" y="7549"/>
                  </a:lnTo>
                  <a:lnTo>
                    <a:pt x="7323" y="7608"/>
                  </a:lnTo>
                  <a:lnTo>
                    <a:pt x="7442" y="7573"/>
                  </a:lnTo>
                  <a:lnTo>
                    <a:pt x="7537" y="7477"/>
                  </a:lnTo>
                  <a:lnTo>
                    <a:pt x="7633" y="7418"/>
                  </a:lnTo>
                  <a:lnTo>
                    <a:pt x="7633" y="7370"/>
                  </a:lnTo>
                  <a:lnTo>
                    <a:pt x="7478" y="7394"/>
                  </a:lnTo>
                  <a:lnTo>
                    <a:pt x="7061" y="7335"/>
                  </a:lnTo>
                  <a:cubicBezTo>
                    <a:pt x="7049" y="7323"/>
                    <a:pt x="7037" y="7299"/>
                    <a:pt x="7026" y="7287"/>
                  </a:cubicBezTo>
                  <a:lnTo>
                    <a:pt x="7097" y="7239"/>
                  </a:lnTo>
                  <a:lnTo>
                    <a:pt x="7228" y="7227"/>
                  </a:lnTo>
                  <a:lnTo>
                    <a:pt x="7299" y="7263"/>
                  </a:lnTo>
                  <a:lnTo>
                    <a:pt x="7418" y="7216"/>
                  </a:lnTo>
                  <a:lnTo>
                    <a:pt x="7645" y="7287"/>
                  </a:lnTo>
                  <a:lnTo>
                    <a:pt x="7728" y="7263"/>
                  </a:lnTo>
                  <a:cubicBezTo>
                    <a:pt x="7764" y="7227"/>
                    <a:pt x="7811" y="7192"/>
                    <a:pt x="7859" y="7156"/>
                  </a:cubicBezTo>
                  <a:cubicBezTo>
                    <a:pt x="7907" y="7120"/>
                    <a:pt x="7930" y="7132"/>
                    <a:pt x="7966" y="7120"/>
                  </a:cubicBezTo>
                  <a:lnTo>
                    <a:pt x="8002" y="7073"/>
                  </a:lnTo>
                  <a:cubicBezTo>
                    <a:pt x="7990" y="7037"/>
                    <a:pt x="7978" y="7001"/>
                    <a:pt x="7966" y="6977"/>
                  </a:cubicBezTo>
                  <a:lnTo>
                    <a:pt x="7788" y="6942"/>
                  </a:lnTo>
                  <a:lnTo>
                    <a:pt x="7692" y="6942"/>
                  </a:lnTo>
                  <a:lnTo>
                    <a:pt x="7657" y="6906"/>
                  </a:lnTo>
                  <a:lnTo>
                    <a:pt x="7514" y="6894"/>
                  </a:lnTo>
                  <a:lnTo>
                    <a:pt x="7490" y="6858"/>
                  </a:lnTo>
                  <a:lnTo>
                    <a:pt x="7645" y="6835"/>
                  </a:lnTo>
                  <a:lnTo>
                    <a:pt x="7752" y="6846"/>
                  </a:lnTo>
                  <a:lnTo>
                    <a:pt x="7776" y="6882"/>
                  </a:lnTo>
                  <a:lnTo>
                    <a:pt x="7883" y="6894"/>
                  </a:lnTo>
                  <a:lnTo>
                    <a:pt x="7990" y="6882"/>
                  </a:lnTo>
                  <a:lnTo>
                    <a:pt x="8085" y="6894"/>
                  </a:lnTo>
                  <a:lnTo>
                    <a:pt x="8252" y="6775"/>
                  </a:lnTo>
                  <a:lnTo>
                    <a:pt x="8311" y="6751"/>
                  </a:lnTo>
                  <a:cubicBezTo>
                    <a:pt x="8323" y="6715"/>
                    <a:pt x="8335" y="6668"/>
                    <a:pt x="8347" y="6620"/>
                  </a:cubicBezTo>
                  <a:lnTo>
                    <a:pt x="8478" y="6454"/>
                  </a:lnTo>
                  <a:cubicBezTo>
                    <a:pt x="8478" y="6430"/>
                    <a:pt x="8466" y="6406"/>
                    <a:pt x="8466" y="6382"/>
                  </a:cubicBezTo>
                  <a:lnTo>
                    <a:pt x="8335" y="6358"/>
                  </a:lnTo>
                  <a:lnTo>
                    <a:pt x="8204" y="6311"/>
                  </a:lnTo>
                  <a:lnTo>
                    <a:pt x="8085" y="6334"/>
                  </a:lnTo>
                  <a:lnTo>
                    <a:pt x="7966" y="6358"/>
                  </a:lnTo>
                  <a:lnTo>
                    <a:pt x="7847" y="6406"/>
                  </a:lnTo>
                  <a:cubicBezTo>
                    <a:pt x="7847" y="6382"/>
                    <a:pt x="7859" y="6370"/>
                    <a:pt x="7859" y="6358"/>
                  </a:cubicBezTo>
                  <a:lnTo>
                    <a:pt x="7990" y="6299"/>
                  </a:lnTo>
                  <a:lnTo>
                    <a:pt x="8157" y="6263"/>
                  </a:lnTo>
                  <a:cubicBezTo>
                    <a:pt x="8157" y="6251"/>
                    <a:pt x="8157" y="6239"/>
                    <a:pt x="8157" y="6227"/>
                  </a:cubicBezTo>
                  <a:lnTo>
                    <a:pt x="7942" y="6144"/>
                  </a:lnTo>
                  <a:lnTo>
                    <a:pt x="7835" y="6144"/>
                  </a:lnTo>
                  <a:lnTo>
                    <a:pt x="7728" y="6180"/>
                  </a:lnTo>
                  <a:lnTo>
                    <a:pt x="7645" y="6168"/>
                  </a:lnTo>
                  <a:lnTo>
                    <a:pt x="7621" y="6192"/>
                  </a:lnTo>
                  <a:lnTo>
                    <a:pt x="7514" y="6239"/>
                  </a:lnTo>
                  <a:lnTo>
                    <a:pt x="7466" y="6227"/>
                  </a:lnTo>
                  <a:lnTo>
                    <a:pt x="7442" y="6239"/>
                  </a:lnTo>
                  <a:lnTo>
                    <a:pt x="7323" y="6263"/>
                  </a:lnTo>
                  <a:cubicBezTo>
                    <a:pt x="7323" y="6239"/>
                    <a:pt x="7323" y="6227"/>
                    <a:pt x="7323" y="6203"/>
                  </a:cubicBezTo>
                  <a:cubicBezTo>
                    <a:pt x="7311" y="6180"/>
                    <a:pt x="7335" y="6180"/>
                    <a:pt x="7347" y="6156"/>
                  </a:cubicBezTo>
                  <a:lnTo>
                    <a:pt x="7085" y="6132"/>
                  </a:lnTo>
                  <a:lnTo>
                    <a:pt x="7049" y="6096"/>
                  </a:lnTo>
                  <a:lnTo>
                    <a:pt x="7168" y="6120"/>
                  </a:lnTo>
                  <a:lnTo>
                    <a:pt x="7395" y="6096"/>
                  </a:lnTo>
                  <a:lnTo>
                    <a:pt x="7478" y="6132"/>
                  </a:lnTo>
                  <a:lnTo>
                    <a:pt x="7478" y="6180"/>
                  </a:lnTo>
                  <a:lnTo>
                    <a:pt x="7668" y="6108"/>
                  </a:lnTo>
                  <a:lnTo>
                    <a:pt x="7918" y="6073"/>
                  </a:lnTo>
                  <a:lnTo>
                    <a:pt x="8061" y="6108"/>
                  </a:lnTo>
                  <a:lnTo>
                    <a:pt x="8109" y="6084"/>
                  </a:lnTo>
                  <a:cubicBezTo>
                    <a:pt x="8109" y="6061"/>
                    <a:pt x="8109" y="6025"/>
                    <a:pt x="8109" y="6001"/>
                  </a:cubicBezTo>
                  <a:lnTo>
                    <a:pt x="7811" y="5989"/>
                  </a:lnTo>
                  <a:lnTo>
                    <a:pt x="7537" y="6025"/>
                  </a:lnTo>
                  <a:lnTo>
                    <a:pt x="7359" y="6013"/>
                  </a:lnTo>
                  <a:cubicBezTo>
                    <a:pt x="7359" y="6001"/>
                    <a:pt x="7371" y="5977"/>
                    <a:pt x="7371" y="5965"/>
                  </a:cubicBezTo>
                  <a:lnTo>
                    <a:pt x="7502" y="5942"/>
                  </a:lnTo>
                  <a:lnTo>
                    <a:pt x="7621" y="5965"/>
                  </a:lnTo>
                  <a:lnTo>
                    <a:pt x="7918" y="5942"/>
                  </a:lnTo>
                  <a:lnTo>
                    <a:pt x="8121" y="5918"/>
                  </a:lnTo>
                  <a:lnTo>
                    <a:pt x="8204" y="5965"/>
                  </a:lnTo>
                  <a:lnTo>
                    <a:pt x="8204" y="6073"/>
                  </a:lnTo>
                  <a:lnTo>
                    <a:pt x="8252" y="6120"/>
                  </a:lnTo>
                  <a:lnTo>
                    <a:pt x="8442" y="6168"/>
                  </a:lnTo>
                  <a:lnTo>
                    <a:pt x="8633" y="6168"/>
                  </a:lnTo>
                  <a:lnTo>
                    <a:pt x="8728" y="6203"/>
                  </a:lnTo>
                  <a:lnTo>
                    <a:pt x="8788" y="6203"/>
                  </a:lnTo>
                  <a:lnTo>
                    <a:pt x="8871" y="6144"/>
                  </a:lnTo>
                  <a:cubicBezTo>
                    <a:pt x="8847" y="6120"/>
                    <a:pt x="8835" y="6096"/>
                    <a:pt x="8823" y="6073"/>
                  </a:cubicBezTo>
                  <a:cubicBezTo>
                    <a:pt x="8811" y="6049"/>
                    <a:pt x="8823" y="6013"/>
                    <a:pt x="8823" y="5989"/>
                  </a:cubicBezTo>
                  <a:lnTo>
                    <a:pt x="8776" y="5953"/>
                  </a:lnTo>
                  <a:lnTo>
                    <a:pt x="8883" y="5882"/>
                  </a:lnTo>
                  <a:lnTo>
                    <a:pt x="8811" y="5846"/>
                  </a:lnTo>
                  <a:lnTo>
                    <a:pt x="8430" y="5858"/>
                  </a:lnTo>
                  <a:lnTo>
                    <a:pt x="8323" y="5906"/>
                  </a:lnTo>
                  <a:lnTo>
                    <a:pt x="8240" y="5918"/>
                  </a:lnTo>
                  <a:lnTo>
                    <a:pt x="8109" y="5870"/>
                  </a:lnTo>
                  <a:lnTo>
                    <a:pt x="7966" y="5870"/>
                  </a:lnTo>
                  <a:lnTo>
                    <a:pt x="7847" y="5822"/>
                  </a:lnTo>
                  <a:lnTo>
                    <a:pt x="7752" y="5846"/>
                  </a:lnTo>
                  <a:lnTo>
                    <a:pt x="7704" y="5882"/>
                  </a:lnTo>
                  <a:lnTo>
                    <a:pt x="7621" y="5894"/>
                  </a:lnTo>
                  <a:lnTo>
                    <a:pt x="7621" y="5822"/>
                  </a:lnTo>
                  <a:lnTo>
                    <a:pt x="7442" y="5811"/>
                  </a:lnTo>
                  <a:cubicBezTo>
                    <a:pt x="7430" y="5799"/>
                    <a:pt x="7418" y="5775"/>
                    <a:pt x="7418" y="5763"/>
                  </a:cubicBezTo>
                  <a:lnTo>
                    <a:pt x="7526" y="5727"/>
                  </a:lnTo>
                  <a:lnTo>
                    <a:pt x="7609" y="5751"/>
                  </a:lnTo>
                  <a:lnTo>
                    <a:pt x="7728" y="5751"/>
                  </a:lnTo>
                  <a:lnTo>
                    <a:pt x="7764" y="5692"/>
                  </a:lnTo>
                  <a:lnTo>
                    <a:pt x="7728" y="5656"/>
                  </a:lnTo>
                  <a:cubicBezTo>
                    <a:pt x="7740" y="5644"/>
                    <a:pt x="7752" y="5632"/>
                    <a:pt x="7764" y="5608"/>
                  </a:cubicBezTo>
                  <a:lnTo>
                    <a:pt x="7871" y="5656"/>
                  </a:lnTo>
                  <a:lnTo>
                    <a:pt x="7895" y="5739"/>
                  </a:lnTo>
                  <a:lnTo>
                    <a:pt x="8002" y="5763"/>
                  </a:lnTo>
                  <a:lnTo>
                    <a:pt x="8371" y="5751"/>
                  </a:lnTo>
                  <a:lnTo>
                    <a:pt x="8419" y="5703"/>
                  </a:lnTo>
                  <a:lnTo>
                    <a:pt x="8240" y="5572"/>
                  </a:lnTo>
                  <a:lnTo>
                    <a:pt x="8073" y="5572"/>
                  </a:lnTo>
                  <a:lnTo>
                    <a:pt x="7942" y="5549"/>
                  </a:lnTo>
                  <a:lnTo>
                    <a:pt x="7918" y="5501"/>
                  </a:lnTo>
                  <a:lnTo>
                    <a:pt x="7954" y="5465"/>
                  </a:lnTo>
                  <a:lnTo>
                    <a:pt x="8049" y="5513"/>
                  </a:lnTo>
                  <a:lnTo>
                    <a:pt x="8240" y="5489"/>
                  </a:lnTo>
                  <a:lnTo>
                    <a:pt x="8323" y="5501"/>
                  </a:lnTo>
                  <a:cubicBezTo>
                    <a:pt x="8335" y="5537"/>
                    <a:pt x="8359" y="5561"/>
                    <a:pt x="8371" y="5584"/>
                  </a:cubicBezTo>
                  <a:lnTo>
                    <a:pt x="8442" y="5549"/>
                  </a:lnTo>
                  <a:lnTo>
                    <a:pt x="8538" y="5620"/>
                  </a:lnTo>
                  <a:lnTo>
                    <a:pt x="8680" y="5620"/>
                  </a:lnTo>
                  <a:lnTo>
                    <a:pt x="8752" y="5656"/>
                  </a:lnTo>
                  <a:lnTo>
                    <a:pt x="8811" y="5656"/>
                  </a:lnTo>
                  <a:lnTo>
                    <a:pt x="8895" y="5572"/>
                  </a:lnTo>
                  <a:lnTo>
                    <a:pt x="9002" y="5549"/>
                  </a:lnTo>
                  <a:lnTo>
                    <a:pt x="9145" y="5608"/>
                  </a:lnTo>
                  <a:lnTo>
                    <a:pt x="9192" y="5572"/>
                  </a:lnTo>
                  <a:lnTo>
                    <a:pt x="9192" y="5513"/>
                  </a:lnTo>
                  <a:lnTo>
                    <a:pt x="9264" y="5489"/>
                  </a:lnTo>
                  <a:lnTo>
                    <a:pt x="9395" y="5537"/>
                  </a:lnTo>
                  <a:lnTo>
                    <a:pt x="9538" y="5525"/>
                  </a:lnTo>
                  <a:lnTo>
                    <a:pt x="9585" y="5477"/>
                  </a:lnTo>
                  <a:cubicBezTo>
                    <a:pt x="9573" y="5406"/>
                    <a:pt x="9562" y="5334"/>
                    <a:pt x="9550" y="5251"/>
                  </a:cubicBezTo>
                  <a:lnTo>
                    <a:pt x="9228" y="5132"/>
                  </a:lnTo>
                  <a:lnTo>
                    <a:pt x="9121" y="5144"/>
                  </a:lnTo>
                  <a:lnTo>
                    <a:pt x="9085" y="5168"/>
                  </a:lnTo>
                  <a:lnTo>
                    <a:pt x="8990" y="5156"/>
                  </a:lnTo>
                  <a:lnTo>
                    <a:pt x="8990" y="5120"/>
                  </a:lnTo>
                  <a:lnTo>
                    <a:pt x="9204" y="5060"/>
                  </a:lnTo>
                  <a:lnTo>
                    <a:pt x="9300" y="5060"/>
                  </a:lnTo>
                  <a:lnTo>
                    <a:pt x="9371" y="5025"/>
                  </a:lnTo>
                  <a:lnTo>
                    <a:pt x="9466" y="5060"/>
                  </a:lnTo>
                  <a:lnTo>
                    <a:pt x="9466" y="5132"/>
                  </a:lnTo>
                  <a:lnTo>
                    <a:pt x="9526" y="5156"/>
                  </a:lnTo>
                  <a:lnTo>
                    <a:pt x="9716" y="5144"/>
                  </a:lnTo>
                  <a:lnTo>
                    <a:pt x="9764" y="5275"/>
                  </a:lnTo>
                  <a:lnTo>
                    <a:pt x="9812" y="5311"/>
                  </a:lnTo>
                  <a:lnTo>
                    <a:pt x="9954" y="5299"/>
                  </a:lnTo>
                  <a:lnTo>
                    <a:pt x="10002" y="5334"/>
                  </a:lnTo>
                  <a:lnTo>
                    <a:pt x="10335" y="5287"/>
                  </a:lnTo>
                  <a:lnTo>
                    <a:pt x="10526" y="5263"/>
                  </a:lnTo>
                  <a:lnTo>
                    <a:pt x="10716" y="5096"/>
                  </a:lnTo>
                  <a:lnTo>
                    <a:pt x="10716" y="5037"/>
                  </a:lnTo>
                  <a:lnTo>
                    <a:pt x="10621" y="5013"/>
                  </a:lnTo>
                  <a:lnTo>
                    <a:pt x="10562" y="5049"/>
                  </a:lnTo>
                  <a:lnTo>
                    <a:pt x="10490" y="5025"/>
                  </a:lnTo>
                  <a:lnTo>
                    <a:pt x="10538" y="4989"/>
                  </a:lnTo>
                  <a:lnTo>
                    <a:pt x="10716" y="4941"/>
                  </a:lnTo>
                  <a:lnTo>
                    <a:pt x="10883" y="4930"/>
                  </a:lnTo>
                  <a:lnTo>
                    <a:pt x="11014" y="4858"/>
                  </a:lnTo>
                  <a:lnTo>
                    <a:pt x="11026" y="4787"/>
                  </a:lnTo>
                  <a:lnTo>
                    <a:pt x="10943" y="4727"/>
                  </a:lnTo>
                  <a:lnTo>
                    <a:pt x="10585" y="4787"/>
                  </a:lnTo>
                  <a:lnTo>
                    <a:pt x="10324" y="4799"/>
                  </a:lnTo>
                  <a:cubicBezTo>
                    <a:pt x="10324" y="4775"/>
                    <a:pt x="10335" y="4763"/>
                    <a:pt x="10335" y="4739"/>
                  </a:cubicBezTo>
                  <a:lnTo>
                    <a:pt x="10455" y="4715"/>
                  </a:lnTo>
                  <a:lnTo>
                    <a:pt x="10502" y="4632"/>
                  </a:lnTo>
                  <a:lnTo>
                    <a:pt x="10562" y="4644"/>
                  </a:lnTo>
                  <a:lnTo>
                    <a:pt x="10585" y="4715"/>
                  </a:lnTo>
                  <a:lnTo>
                    <a:pt x="10681" y="4691"/>
                  </a:lnTo>
                  <a:lnTo>
                    <a:pt x="10752" y="4644"/>
                  </a:lnTo>
                  <a:lnTo>
                    <a:pt x="10990" y="4656"/>
                  </a:lnTo>
                  <a:lnTo>
                    <a:pt x="11074" y="4608"/>
                  </a:lnTo>
                  <a:lnTo>
                    <a:pt x="11217" y="4644"/>
                  </a:lnTo>
                  <a:lnTo>
                    <a:pt x="11276" y="4632"/>
                  </a:lnTo>
                  <a:lnTo>
                    <a:pt x="11395" y="4525"/>
                  </a:lnTo>
                  <a:cubicBezTo>
                    <a:pt x="11383" y="4513"/>
                    <a:pt x="11371" y="4489"/>
                    <a:pt x="11359" y="4477"/>
                  </a:cubicBezTo>
                  <a:lnTo>
                    <a:pt x="11193" y="4441"/>
                  </a:lnTo>
                  <a:cubicBezTo>
                    <a:pt x="11205" y="4418"/>
                    <a:pt x="11217" y="4394"/>
                    <a:pt x="11228" y="4370"/>
                  </a:cubicBezTo>
                  <a:lnTo>
                    <a:pt x="11288" y="4322"/>
                  </a:lnTo>
                  <a:lnTo>
                    <a:pt x="11240" y="4215"/>
                  </a:lnTo>
                  <a:lnTo>
                    <a:pt x="11336" y="4239"/>
                  </a:lnTo>
                  <a:cubicBezTo>
                    <a:pt x="11336" y="4263"/>
                    <a:pt x="11336" y="4287"/>
                    <a:pt x="11347" y="4310"/>
                  </a:cubicBezTo>
                  <a:cubicBezTo>
                    <a:pt x="11336" y="4334"/>
                    <a:pt x="11312" y="4346"/>
                    <a:pt x="11300" y="4370"/>
                  </a:cubicBezTo>
                  <a:lnTo>
                    <a:pt x="11336" y="4418"/>
                  </a:lnTo>
                  <a:lnTo>
                    <a:pt x="11443" y="4418"/>
                  </a:lnTo>
                  <a:lnTo>
                    <a:pt x="11514" y="4358"/>
                  </a:lnTo>
                  <a:lnTo>
                    <a:pt x="11836" y="4310"/>
                  </a:lnTo>
                  <a:lnTo>
                    <a:pt x="11907" y="4227"/>
                  </a:lnTo>
                  <a:lnTo>
                    <a:pt x="12038" y="4144"/>
                  </a:lnTo>
                  <a:cubicBezTo>
                    <a:pt x="12038" y="4120"/>
                    <a:pt x="12014" y="4084"/>
                    <a:pt x="12014" y="4060"/>
                  </a:cubicBezTo>
                  <a:lnTo>
                    <a:pt x="12062" y="4013"/>
                  </a:lnTo>
                  <a:lnTo>
                    <a:pt x="12169" y="4001"/>
                  </a:lnTo>
                  <a:lnTo>
                    <a:pt x="12276" y="3929"/>
                  </a:lnTo>
                  <a:lnTo>
                    <a:pt x="12371" y="3929"/>
                  </a:lnTo>
                  <a:lnTo>
                    <a:pt x="12490" y="3870"/>
                  </a:lnTo>
                  <a:lnTo>
                    <a:pt x="12752" y="3798"/>
                  </a:lnTo>
                  <a:cubicBezTo>
                    <a:pt x="12776" y="3763"/>
                    <a:pt x="12800" y="3739"/>
                    <a:pt x="12824" y="3703"/>
                  </a:cubicBezTo>
                  <a:lnTo>
                    <a:pt x="13062" y="3632"/>
                  </a:lnTo>
                  <a:lnTo>
                    <a:pt x="13181" y="3548"/>
                  </a:lnTo>
                  <a:lnTo>
                    <a:pt x="13336" y="3536"/>
                  </a:lnTo>
                  <a:lnTo>
                    <a:pt x="13431" y="3501"/>
                  </a:lnTo>
                  <a:lnTo>
                    <a:pt x="13562" y="3477"/>
                  </a:lnTo>
                  <a:lnTo>
                    <a:pt x="13764" y="3382"/>
                  </a:lnTo>
                  <a:lnTo>
                    <a:pt x="13907" y="3275"/>
                  </a:lnTo>
                  <a:lnTo>
                    <a:pt x="14014" y="3251"/>
                  </a:lnTo>
                  <a:lnTo>
                    <a:pt x="14098" y="3155"/>
                  </a:lnTo>
                  <a:lnTo>
                    <a:pt x="14360" y="3084"/>
                  </a:lnTo>
                  <a:lnTo>
                    <a:pt x="14419" y="3048"/>
                  </a:lnTo>
                  <a:lnTo>
                    <a:pt x="14646" y="2941"/>
                  </a:lnTo>
                  <a:cubicBezTo>
                    <a:pt x="14669" y="2894"/>
                    <a:pt x="14705" y="2858"/>
                    <a:pt x="14729" y="2810"/>
                  </a:cubicBezTo>
                  <a:lnTo>
                    <a:pt x="14800" y="2691"/>
                  </a:lnTo>
                  <a:lnTo>
                    <a:pt x="14586" y="2715"/>
                  </a:lnTo>
                  <a:lnTo>
                    <a:pt x="14419" y="2751"/>
                  </a:lnTo>
                  <a:lnTo>
                    <a:pt x="14312" y="2751"/>
                  </a:lnTo>
                  <a:lnTo>
                    <a:pt x="14169" y="2774"/>
                  </a:lnTo>
                  <a:lnTo>
                    <a:pt x="13967" y="2929"/>
                  </a:lnTo>
                  <a:lnTo>
                    <a:pt x="13633" y="3013"/>
                  </a:lnTo>
                  <a:lnTo>
                    <a:pt x="13122" y="3108"/>
                  </a:lnTo>
                  <a:lnTo>
                    <a:pt x="12943" y="3120"/>
                  </a:lnTo>
                  <a:lnTo>
                    <a:pt x="12574" y="3179"/>
                  </a:lnTo>
                  <a:lnTo>
                    <a:pt x="12383" y="3263"/>
                  </a:lnTo>
                  <a:lnTo>
                    <a:pt x="12348" y="3191"/>
                  </a:lnTo>
                  <a:lnTo>
                    <a:pt x="12217" y="3227"/>
                  </a:lnTo>
                  <a:lnTo>
                    <a:pt x="12276" y="3132"/>
                  </a:lnTo>
                  <a:lnTo>
                    <a:pt x="12407" y="3108"/>
                  </a:lnTo>
                  <a:lnTo>
                    <a:pt x="12514" y="3108"/>
                  </a:lnTo>
                  <a:lnTo>
                    <a:pt x="12633" y="3048"/>
                  </a:lnTo>
                  <a:lnTo>
                    <a:pt x="12669" y="3096"/>
                  </a:lnTo>
                  <a:lnTo>
                    <a:pt x="12848" y="3084"/>
                  </a:lnTo>
                  <a:lnTo>
                    <a:pt x="13050" y="3025"/>
                  </a:lnTo>
                  <a:lnTo>
                    <a:pt x="13205" y="3013"/>
                  </a:lnTo>
                  <a:lnTo>
                    <a:pt x="13574" y="2917"/>
                  </a:lnTo>
                  <a:lnTo>
                    <a:pt x="14157" y="2691"/>
                  </a:lnTo>
                  <a:lnTo>
                    <a:pt x="14229" y="2632"/>
                  </a:lnTo>
                  <a:lnTo>
                    <a:pt x="14145" y="2596"/>
                  </a:lnTo>
                  <a:lnTo>
                    <a:pt x="13884" y="2596"/>
                  </a:lnTo>
                  <a:lnTo>
                    <a:pt x="13431" y="2620"/>
                  </a:lnTo>
                  <a:lnTo>
                    <a:pt x="13348" y="2560"/>
                  </a:lnTo>
                  <a:lnTo>
                    <a:pt x="13550" y="2572"/>
                  </a:lnTo>
                  <a:lnTo>
                    <a:pt x="13669" y="2560"/>
                  </a:lnTo>
                  <a:lnTo>
                    <a:pt x="13633" y="2513"/>
                  </a:lnTo>
                  <a:lnTo>
                    <a:pt x="13467" y="2441"/>
                  </a:lnTo>
                  <a:lnTo>
                    <a:pt x="13431" y="2358"/>
                  </a:lnTo>
                  <a:lnTo>
                    <a:pt x="13574" y="2417"/>
                  </a:lnTo>
                  <a:lnTo>
                    <a:pt x="13800" y="2536"/>
                  </a:lnTo>
                  <a:lnTo>
                    <a:pt x="13884" y="2524"/>
                  </a:lnTo>
                  <a:lnTo>
                    <a:pt x="13955" y="2489"/>
                  </a:lnTo>
                  <a:lnTo>
                    <a:pt x="14038" y="2524"/>
                  </a:lnTo>
                  <a:lnTo>
                    <a:pt x="14288" y="2501"/>
                  </a:lnTo>
                  <a:lnTo>
                    <a:pt x="14384" y="2524"/>
                  </a:lnTo>
                  <a:lnTo>
                    <a:pt x="14467" y="2501"/>
                  </a:lnTo>
                  <a:lnTo>
                    <a:pt x="14657" y="2501"/>
                  </a:lnTo>
                  <a:lnTo>
                    <a:pt x="14753" y="2453"/>
                  </a:lnTo>
                  <a:lnTo>
                    <a:pt x="14657" y="2441"/>
                  </a:lnTo>
                  <a:lnTo>
                    <a:pt x="14491" y="2441"/>
                  </a:lnTo>
                  <a:cubicBezTo>
                    <a:pt x="14491" y="2417"/>
                    <a:pt x="14491" y="2405"/>
                    <a:pt x="14491" y="2382"/>
                  </a:cubicBezTo>
                  <a:lnTo>
                    <a:pt x="14705" y="2382"/>
                  </a:lnTo>
                  <a:lnTo>
                    <a:pt x="14860" y="2405"/>
                  </a:lnTo>
                  <a:lnTo>
                    <a:pt x="15027" y="2453"/>
                  </a:lnTo>
                  <a:lnTo>
                    <a:pt x="15098" y="2417"/>
                  </a:lnTo>
                  <a:cubicBezTo>
                    <a:pt x="15110" y="2382"/>
                    <a:pt x="15134" y="2358"/>
                    <a:pt x="15146" y="2322"/>
                  </a:cubicBezTo>
                  <a:lnTo>
                    <a:pt x="15253" y="2370"/>
                  </a:lnTo>
                  <a:lnTo>
                    <a:pt x="15455" y="2346"/>
                  </a:lnTo>
                  <a:lnTo>
                    <a:pt x="15634" y="2274"/>
                  </a:lnTo>
                  <a:lnTo>
                    <a:pt x="15765" y="2239"/>
                  </a:lnTo>
                  <a:lnTo>
                    <a:pt x="15908" y="2143"/>
                  </a:lnTo>
                  <a:lnTo>
                    <a:pt x="16300" y="1977"/>
                  </a:lnTo>
                  <a:lnTo>
                    <a:pt x="16384" y="1917"/>
                  </a:lnTo>
                  <a:lnTo>
                    <a:pt x="16372" y="1882"/>
                  </a:lnTo>
                  <a:lnTo>
                    <a:pt x="16491" y="1834"/>
                  </a:lnTo>
                  <a:lnTo>
                    <a:pt x="16634" y="1834"/>
                  </a:lnTo>
                  <a:lnTo>
                    <a:pt x="16681" y="1786"/>
                  </a:lnTo>
                  <a:lnTo>
                    <a:pt x="16932" y="1679"/>
                  </a:lnTo>
                  <a:lnTo>
                    <a:pt x="17074" y="1477"/>
                  </a:lnTo>
                  <a:cubicBezTo>
                    <a:pt x="17074" y="1405"/>
                    <a:pt x="17086" y="1346"/>
                    <a:pt x="17098" y="1274"/>
                  </a:cubicBezTo>
                  <a:cubicBezTo>
                    <a:pt x="17086" y="1239"/>
                    <a:pt x="17074" y="1191"/>
                    <a:pt x="17062" y="1155"/>
                  </a:cubicBezTo>
                  <a:lnTo>
                    <a:pt x="16979" y="1072"/>
                  </a:lnTo>
                  <a:lnTo>
                    <a:pt x="16801" y="1036"/>
                  </a:lnTo>
                  <a:lnTo>
                    <a:pt x="16705" y="1048"/>
                  </a:lnTo>
                  <a:lnTo>
                    <a:pt x="16681" y="1072"/>
                  </a:lnTo>
                  <a:lnTo>
                    <a:pt x="16551" y="1084"/>
                  </a:lnTo>
                  <a:lnTo>
                    <a:pt x="16479" y="1179"/>
                  </a:lnTo>
                  <a:lnTo>
                    <a:pt x="16396" y="1215"/>
                  </a:lnTo>
                  <a:cubicBezTo>
                    <a:pt x="16372" y="1203"/>
                    <a:pt x="16360" y="1191"/>
                    <a:pt x="16336" y="1191"/>
                  </a:cubicBezTo>
                  <a:lnTo>
                    <a:pt x="16479" y="1036"/>
                  </a:lnTo>
                  <a:cubicBezTo>
                    <a:pt x="16479" y="1024"/>
                    <a:pt x="16491" y="1000"/>
                    <a:pt x="16503" y="977"/>
                  </a:cubicBezTo>
                  <a:lnTo>
                    <a:pt x="16610" y="917"/>
                  </a:lnTo>
                  <a:lnTo>
                    <a:pt x="16622" y="810"/>
                  </a:lnTo>
                  <a:lnTo>
                    <a:pt x="16562" y="727"/>
                  </a:lnTo>
                  <a:lnTo>
                    <a:pt x="16491" y="715"/>
                  </a:lnTo>
                  <a:lnTo>
                    <a:pt x="16586" y="667"/>
                  </a:lnTo>
                  <a:lnTo>
                    <a:pt x="16634" y="488"/>
                  </a:lnTo>
                  <a:lnTo>
                    <a:pt x="16515" y="488"/>
                  </a:lnTo>
                  <a:lnTo>
                    <a:pt x="16372" y="536"/>
                  </a:lnTo>
                  <a:lnTo>
                    <a:pt x="16360" y="608"/>
                  </a:lnTo>
                  <a:cubicBezTo>
                    <a:pt x="16336" y="619"/>
                    <a:pt x="16312" y="643"/>
                    <a:pt x="16300" y="655"/>
                  </a:cubicBezTo>
                  <a:lnTo>
                    <a:pt x="16193" y="691"/>
                  </a:lnTo>
                  <a:lnTo>
                    <a:pt x="16134" y="655"/>
                  </a:lnTo>
                  <a:lnTo>
                    <a:pt x="16193" y="596"/>
                  </a:lnTo>
                  <a:lnTo>
                    <a:pt x="16193" y="548"/>
                  </a:lnTo>
                  <a:lnTo>
                    <a:pt x="16253" y="477"/>
                  </a:lnTo>
                  <a:lnTo>
                    <a:pt x="16193" y="453"/>
                  </a:lnTo>
                  <a:lnTo>
                    <a:pt x="16062" y="524"/>
                  </a:lnTo>
                  <a:lnTo>
                    <a:pt x="16003" y="619"/>
                  </a:lnTo>
                  <a:lnTo>
                    <a:pt x="15943" y="655"/>
                  </a:lnTo>
                  <a:lnTo>
                    <a:pt x="15884" y="619"/>
                  </a:lnTo>
                  <a:lnTo>
                    <a:pt x="15943" y="524"/>
                  </a:lnTo>
                  <a:lnTo>
                    <a:pt x="15896" y="465"/>
                  </a:lnTo>
                  <a:lnTo>
                    <a:pt x="15753" y="488"/>
                  </a:lnTo>
                  <a:lnTo>
                    <a:pt x="15562" y="572"/>
                  </a:lnTo>
                  <a:cubicBezTo>
                    <a:pt x="15550" y="608"/>
                    <a:pt x="15527" y="631"/>
                    <a:pt x="15503" y="655"/>
                  </a:cubicBezTo>
                  <a:lnTo>
                    <a:pt x="15360" y="679"/>
                  </a:lnTo>
                  <a:lnTo>
                    <a:pt x="15288" y="715"/>
                  </a:lnTo>
                  <a:cubicBezTo>
                    <a:pt x="15277" y="739"/>
                    <a:pt x="15253" y="774"/>
                    <a:pt x="15229" y="798"/>
                  </a:cubicBezTo>
                  <a:lnTo>
                    <a:pt x="15122" y="810"/>
                  </a:lnTo>
                  <a:lnTo>
                    <a:pt x="15015" y="798"/>
                  </a:lnTo>
                  <a:lnTo>
                    <a:pt x="14753" y="810"/>
                  </a:lnTo>
                  <a:lnTo>
                    <a:pt x="14455" y="858"/>
                  </a:lnTo>
                  <a:lnTo>
                    <a:pt x="14455" y="858"/>
                  </a:lnTo>
                  <a:lnTo>
                    <a:pt x="14657" y="798"/>
                  </a:lnTo>
                  <a:lnTo>
                    <a:pt x="14705" y="739"/>
                  </a:lnTo>
                  <a:lnTo>
                    <a:pt x="14824" y="750"/>
                  </a:lnTo>
                  <a:lnTo>
                    <a:pt x="14919" y="739"/>
                  </a:lnTo>
                  <a:lnTo>
                    <a:pt x="15110" y="655"/>
                  </a:lnTo>
                  <a:lnTo>
                    <a:pt x="15253" y="619"/>
                  </a:lnTo>
                  <a:lnTo>
                    <a:pt x="15372" y="500"/>
                  </a:lnTo>
                  <a:lnTo>
                    <a:pt x="15622" y="393"/>
                  </a:lnTo>
                  <a:lnTo>
                    <a:pt x="15681" y="346"/>
                  </a:lnTo>
                  <a:lnTo>
                    <a:pt x="15634" y="310"/>
                  </a:lnTo>
                  <a:lnTo>
                    <a:pt x="15503" y="334"/>
                  </a:lnTo>
                  <a:lnTo>
                    <a:pt x="15253" y="274"/>
                  </a:lnTo>
                  <a:lnTo>
                    <a:pt x="15193" y="215"/>
                  </a:lnTo>
                  <a:lnTo>
                    <a:pt x="15134" y="227"/>
                  </a:lnTo>
                  <a:lnTo>
                    <a:pt x="15027" y="286"/>
                  </a:lnTo>
                  <a:lnTo>
                    <a:pt x="14967" y="334"/>
                  </a:lnTo>
                  <a:lnTo>
                    <a:pt x="14872" y="334"/>
                  </a:lnTo>
                  <a:lnTo>
                    <a:pt x="14836" y="274"/>
                  </a:lnTo>
                  <a:lnTo>
                    <a:pt x="14907" y="215"/>
                  </a:lnTo>
                  <a:cubicBezTo>
                    <a:pt x="14907" y="203"/>
                    <a:pt x="14896" y="179"/>
                    <a:pt x="14884" y="167"/>
                  </a:cubicBezTo>
                  <a:lnTo>
                    <a:pt x="14681" y="203"/>
                  </a:lnTo>
                  <a:lnTo>
                    <a:pt x="14610" y="286"/>
                  </a:lnTo>
                  <a:lnTo>
                    <a:pt x="14526" y="274"/>
                  </a:lnTo>
                  <a:cubicBezTo>
                    <a:pt x="14515" y="250"/>
                    <a:pt x="14503" y="215"/>
                    <a:pt x="14491" y="191"/>
                  </a:cubicBezTo>
                  <a:lnTo>
                    <a:pt x="14360" y="250"/>
                  </a:lnTo>
                  <a:lnTo>
                    <a:pt x="14276" y="298"/>
                  </a:lnTo>
                  <a:lnTo>
                    <a:pt x="14205" y="250"/>
                  </a:lnTo>
                  <a:lnTo>
                    <a:pt x="14300" y="191"/>
                  </a:lnTo>
                  <a:lnTo>
                    <a:pt x="14253" y="131"/>
                  </a:lnTo>
                  <a:lnTo>
                    <a:pt x="14312" y="119"/>
                  </a:lnTo>
                  <a:lnTo>
                    <a:pt x="14384" y="72"/>
                  </a:lnTo>
                  <a:lnTo>
                    <a:pt x="14288" y="24"/>
                  </a:lnTo>
                  <a:lnTo>
                    <a:pt x="14026" y="36"/>
                  </a:lnTo>
                  <a:lnTo>
                    <a:pt x="13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30"/>
            <p:cNvSpPr/>
            <p:nvPr/>
          </p:nvSpPr>
          <p:spPr>
            <a:xfrm>
              <a:off x="2953325" y="2813875"/>
              <a:ext cx="26225" cy="21750"/>
            </a:xfrm>
            <a:custGeom>
              <a:avLst/>
              <a:gdLst/>
              <a:ahLst/>
              <a:cxnLst/>
              <a:rect l="l" t="t" r="r" b="b"/>
              <a:pathLst>
                <a:path w="1049" h="870" extrusionOk="0">
                  <a:moveTo>
                    <a:pt x="608" y="0"/>
                  </a:moveTo>
                  <a:lnTo>
                    <a:pt x="525" y="24"/>
                  </a:lnTo>
                  <a:cubicBezTo>
                    <a:pt x="513" y="48"/>
                    <a:pt x="501" y="84"/>
                    <a:pt x="489" y="107"/>
                  </a:cubicBezTo>
                  <a:lnTo>
                    <a:pt x="370" y="203"/>
                  </a:lnTo>
                  <a:lnTo>
                    <a:pt x="322" y="298"/>
                  </a:lnTo>
                  <a:lnTo>
                    <a:pt x="275" y="346"/>
                  </a:lnTo>
                  <a:lnTo>
                    <a:pt x="179" y="500"/>
                  </a:lnTo>
                  <a:cubicBezTo>
                    <a:pt x="132" y="524"/>
                    <a:pt x="72" y="560"/>
                    <a:pt x="25" y="584"/>
                  </a:cubicBezTo>
                  <a:lnTo>
                    <a:pt x="1" y="655"/>
                  </a:lnTo>
                  <a:lnTo>
                    <a:pt x="48" y="703"/>
                  </a:lnTo>
                  <a:lnTo>
                    <a:pt x="84" y="798"/>
                  </a:lnTo>
                  <a:lnTo>
                    <a:pt x="287" y="810"/>
                  </a:lnTo>
                  <a:lnTo>
                    <a:pt x="334" y="869"/>
                  </a:lnTo>
                  <a:cubicBezTo>
                    <a:pt x="346" y="869"/>
                    <a:pt x="358" y="846"/>
                    <a:pt x="370" y="846"/>
                  </a:cubicBezTo>
                  <a:cubicBezTo>
                    <a:pt x="382" y="834"/>
                    <a:pt x="370" y="786"/>
                    <a:pt x="370" y="762"/>
                  </a:cubicBezTo>
                  <a:lnTo>
                    <a:pt x="406" y="738"/>
                  </a:lnTo>
                  <a:lnTo>
                    <a:pt x="453" y="774"/>
                  </a:lnTo>
                  <a:lnTo>
                    <a:pt x="560" y="762"/>
                  </a:lnTo>
                  <a:lnTo>
                    <a:pt x="727" y="631"/>
                  </a:lnTo>
                  <a:lnTo>
                    <a:pt x="882" y="584"/>
                  </a:lnTo>
                  <a:lnTo>
                    <a:pt x="941" y="536"/>
                  </a:lnTo>
                  <a:lnTo>
                    <a:pt x="1049" y="500"/>
                  </a:lnTo>
                  <a:lnTo>
                    <a:pt x="1013" y="465"/>
                  </a:lnTo>
                  <a:lnTo>
                    <a:pt x="965" y="381"/>
                  </a:lnTo>
                  <a:lnTo>
                    <a:pt x="846" y="381"/>
                  </a:lnTo>
                  <a:lnTo>
                    <a:pt x="775" y="405"/>
                  </a:lnTo>
                  <a:cubicBezTo>
                    <a:pt x="775" y="429"/>
                    <a:pt x="775" y="453"/>
                    <a:pt x="787" y="465"/>
                  </a:cubicBezTo>
                  <a:lnTo>
                    <a:pt x="727" y="512"/>
                  </a:lnTo>
                  <a:lnTo>
                    <a:pt x="679" y="488"/>
                  </a:lnTo>
                  <a:lnTo>
                    <a:pt x="727" y="429"/>
                  </a:lnTo>
                  <a:lnTo>
                    <a:pt x="668" y="381"/>
                  </a:lnTo>
                  <a:lnTo>
                    <a:pt x="537" y="381"/>
                  </a:lnTo>
                  <a:lnTo>
                    <a:pt x="608" y="310"/>
                  </a:lnTo>
                  <a:lnTo>
                    <a:pt x="703" y="143"/>
                  </a:lnTo>
                  <a:lnTo>
                    <a:pt x="691" y="84"/>
                  </a:lnTo>
                  <a:lnTo>
                    <a:pt x="584" y="107"/>
                  </a:lnTo>
                  <a:cubicBezTo>
                    <a:pt x="596" y="84"/>
                    <a:pt x="620" y="60"/>
                    <a:pt x="632" y="36"/>
                  </a:cubicBezTo>
                  <a:cubicBezTo>
                    <a:pt x="620" y="24"/>
                    <a:pt x="620" y="12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30"/>
            <p:cNvSpPr/>
            <p:nvPr/>
          </p:nvSpPr>
          <p:spPr>
            <a:xfrm>
              <a:off x="2984575" y="2738850"/>
              <a:ext cx="93200" cy="67300"/>
            </a:xfrm>
            <a:custGeom>
              <a:avLst/>
              <a:gdLst/>
              <a:ahLst/>
              <a:cxnLst/>
              <a:rect l="l" t="t" r="r" b="b"/>
              <a:pathLst>
                <a:path w="3728" h="2692" extrusionOk="0">
                  <a:moveTo>
                    <a:pt x="358" y="1763"/>
                  </a:moveTo>
                  <a:lnTo>
                    <a:pt x="334" y="1787"/>
                  </a:lnTo>
                  <a:lnTo>
                    <a:pt x="275" y="1858"/>
                  </a:lnTo>
                  <a:lnTo>
                    <a:pt x="334" y="1811"/>
                  </a:lnTo>
                  <a:cubicBezTo>
                    <a:pt x="334" y="1799"/>
                    <a:pt x="346" y="1775"/>
                    <a:pt x="358" y="1763"/>
                  </a:cubicBezTo>
                  <a:close/>
                  <a:moveTo>
                    <a:pt x="346" y="1870"/>
                  </a:moveTo>
                  <a:cubicBezTo>
                    <a:pt x="346" y="1870"/>
                    <a:pt x="346" y="1870"/>
                    <a:pt x="346" y="1870"/>
                  </a:cubicBezTo>
                  <a:lnTo>
                    <a:pt x="346" y="1870"/>
                  </a:lnTo>
                  <a:close/>
                  <a:moveTo>
                    <a:pt x="2251" y="1"/>
                  </a:moveTo>
                  <a:lnTo>
                    <a:pt x="2180" y="13"/>
                  </a:lnTo>
                  <a:lnTo>
                    <a:pt x="2108" y="48"/>
                  </a:lnTo>
                  <a:lnTo>
                    <a:pt x="2132" y="72"/>
                  </a:lnTo>
                  <a:lnTo>
                    <a:pt x="2073" y="72"/>
                  </a:lnTo>
                  <a:lnTo>
                    <a:pt x="2073" y="37"/>
                  </a:lnTo>
                  <a:lnTo>
                    <a:pt x="2061" y="13"/>
                  </a:lnTo>
                  <a:lnTo>
                    <a:pt x="2013" y="37"/>
                  </a:lnTo>
                  <a:lnTo>
                    <a:pt x="1954" y="96"/>
                  </a:lnTo>
                  <a:lnTo>
                    <a:pt x="1882" y="108"/>
                  </a:lnTo>
                  <a:lnTo>
                    <a:pt x="1846" y="144"/>
                  </a:lnTo>
                  <a:lnTo>
                    <a:pt x="1787" y="191"/>
                  </a:lnTo>
                  <a:lnTo>
                    <a:pt x="1692" y="215"/>
                  </a:lnTo>
                  <a:lnTo>
                    <a:pt x="1608" y="275"/>
                  </a:lnTo>
                  <a:lnTo>
                    <a:pt x="1513" y="346"/>
                  </a:lnTo>
                  <a:lnTo>
                    <a:pt x="1513" y="406"/>
                  </a:lnTo>
                  <a:lnTo>
                    <a:pt x="1454" y="429"/>
                  </a:lnTo>
                  <a:lnTo>
                    <a:pt x="1406" y="429"/>
                  </a:lnTo>
                  <a:lnTo>
                    <a:pt x="1394" y="441"/>
                  </a:lnTo>
                  <a:lnTo>
                    <a:pt x="1430" y="465"/>
                  </a:lnTo>
                  <a:lnTo>
                    <a:pt x="1430" y="501"/>
                  </a:lnTo>
                  <a:lnTo>
                    <a:pt x="1382" y="549"/>
                  </a:lnTo>
                  <a:lnTo>
                    <a:pt x="1287" y="620"/>
                  </a:lnTo>
                  <a:lnTo>
                    <a:pt x="1227" y="656"/>
                  </a:lnTo>
                  <a:lnTo>
                    <a:pt x="1251" y="680"/>
                  </a:lnTo>
                  <a:lnTo>
                    <a:pt x="1215" y="703"/>
                  </a:lnTo>
                  <a:lnTo>
                    <a:pt x="1180" y="727"/>
                  </a:lnTo>
                  <a:cubicBezTo>
                    <a:pt x="1180" y="739"/>
                    <a:pt x="1180" y="751"/>
                    <a:pt x="1180" y="763"/>
                  </a:cubicBezTo>
                  <a:lnTo>
                    <a:pt x="1227" y="775"/>
                  </a:lnTo>
                  <a:lnTo>
                    <a:pt x="1192" y="810"/>
                  </a:lnTo>
                  <a:lnTo>
                    <a:pt x="1120" y="822"/>
                  </a:lnTo>
                  <a:lnTo>
                    <a:pt x="1073" y="894"/>
                  </a:lnTo>
                  <a:cubicBezTo>
                    <a:pt x="1073" y="906"/>
                    <a:pt x="1073" y="918"/>
                    <a:pt x="1073" y="930"/>
                  </a:cubicBezTo>
                  <a:lnTo>
                    <a:pt x="1132" y="930"/>
                  </a:lnTo>
                  <a:lnTo>
                    <a:pt x="1084" y="953"/>
                  </a:lnTo>
                  <a:lnTo>
                    <a:pt x="1013" y="977"/>
                  </a:lnTo>
                  <a:lnTo>
                    <a:pt x="965" y="1061"/>
                  </a:lnTo>
                  <a:lnTo>
                    <a:pt x="965" y="1108"/>
                  </a:lnTo>
                  <a:lnTo>
                    <a:pt x="858" y="1251"/>
                  </a:lnTo>
                  <a:cubicBezTo>
                    <a:pt x="858" y="1263"/>
                    <a:pt x="858" y="1275"/>
                    <a:pt x="858" y="1287"/>
                  </a:cubicBezTo>
                  <a:lnTo>
                    <a:pt x="906" y="1311"/>
                  </a:lnTo>
                  <a:cubicBezTo>
                    <a:pt x="906" y="1334"/>
                    <a:pt x="906" y="1346"/>
                    <a:pt x="906" y="1358"/>
                  </a:cubicBezTo>
                  <a:lnTo>
                    <a:pt x="870" y="1370"/>
                  </a:lnTo>
                  <a:lnTo>
                    <a:pt x="846" y="1346"/>
                  </a:lnTo>
                  <a:lnTo>
                    <a:pt x="811" y="1358"/>
                  </a:lnTo>
                  <a:lnTo>
                    <a:pt x="715" y="1418"/>
                  </a:lnTo>
                  <a:lnTo>
                    <a:pt x="680" y="1477"/>
                  </a:lnTo>
                  <a:lnTo>
                    <a:pt x="692" y="1501"/>
                  </a:lnTo>
                  <a:lnTo>
                    <a:pt x="751" y="1501"/>
                  </a:lnTo>
                  <a:lnTo>
                    <a:pt x="799" y="1525"/>
                  </a:lnTo>
                  <a:lnTo>
                    <a:pt x="775" y="1561"/>
                  </a:lnTo>
                  <a:cubicBezTo>
                    <a:pt x="775" y="1572"/>
                    <a:pt x="775" y="1584"/>
                    <a:pt x="775" y="1596"/>
                  </a:cubicBezTo>
                  <a:lnTo>
                    <a:pt x="715" y="1644"/>
                  </a:lnTo>
                  <a:lnTo>
                    <a:pt x="584" y="1644"/>
                  </a:lnTo>
                  <a:lnTo>
                    <a:pt x="561" y="1668"/>
                  </a:lnTo>
                  <a:cubicBezTo>
                    <a:pt x="549" y="1680"/>
                    <a:pt x="549" y="1692"/>
                    <a:pt x="561" y="1715"/>
                  </a:cubicBezTo>
                  <a:lnTo>
                    <a:pt x="501" y="1775"/>
                  </a:lnTo>
                  <a:lnTo>
                    <a:pt x="453" y="1858"/>
                  </a:lnTo>
                  <a:lnTo>
                    <a:pt x="406" y="1930"/>
                  </a:lnTo>
                  <a:lnTo>
                    <a:pt x="370" y="1930"/>
                  </a:lnTo>
                  <a:lnTo>
                    <a:pt x="346" y="1870"/>
                  </a:lnTo>
                  <a:cubicBezTo>
                    <a:pt x="346" y="1894"/>
                    <a:pt x="334" y="1906"/>
                    <a:pt x="322" y="1930"/>
                  </a:cubicBezTo>
                  <a:lnTo>
                    <a:pt x="263" y="1894"/>
                  </a:lnTo>
                  <a:cubicBezTo>
                    <a:pt x="263" y="1882"/>
                    <a:pt x="263" y="1870"/>
                    <a:pt x="275" y="1858"/>
                  </a:cubicBezTo>
                  <a:lnTo>
                    <a:pt x="275" y="1858"/>
                  </a:lnTo>
                  <a:lnTo>
                    <a:pt x="144" y="1930"/>
                  </a:lnTo>
                  <a:cubicBezTo>
                    <a:pt x="132" y="1965"/>
                    <a:pt x="120" y="2001"/>
                    <a:pt x="108" y="2037"/>
                  </a:cubicBezTo>
                  <a:lnTo>
                    <a:pt x="156" y="2037"/>
                  </a:lnTo>
                  <a:lnTo>
                    <a:pt x="227" y="2001"/>
                  </a:lnTo>
                  <a:lnTo>
                    <a:pt x="394" y="1953"/>
                  </a:lnTo>
                  <a:lnTo>
                    <a:pt x="525" y="1930"/>
                  </a:lnTo>
                  <a:lnTo>
                    <a:pt x="453" y="2001"/>
                  </a:lnTo>
                  <a:lnTo>
                    <a:pt x="370" y="2108"/>
                  </a:lnTo>
                  <a:lnTo>
                    <a:pt x="311" y="2192"/>
                  </a:lnTo>
                  <a:lnTo>
                    <a:pt x="191" y="2275"/>
                  </a:lnTo>
                  <a:lnTo>
                    <a:pt x="84" y="2358"/>
                  </a:lnTo>
                  <a:lnTo>
                    <a:pt x="25" y="2370"/>
                  </a:lnTo>
                  <a:cubicBezTo>
                    <a:pt x="13" y="2382"/>
                    <a:pt x="13" y="2406"/>
                    <a:pt x="1" y="2418"/>
                  </a:cubicBezTo>
                  <a:lnTo>
                    <a:pt x="37" y="2454"/>
                  </a:lnTo>
                  <a:cubicBezTo>
                    <a:pt x="37" y="2477"/>
                    <a:pt x="37" y="2501"/>
                    <a:pt x="25" y="2513"/>
                  </a:cubicBezTo>
                  <a:lnTo>
                    <a:pt x="49" y="2549"/>
                  </a:lnTo>
                  <a:lnTo>
                    <a:pt x="239" y="2549"/>
                  </a:lnTo>
                  <a:lnTo>
                    <a:pt x="370" y="2501"/>
                  </a:lnTo>
                  <a:lnTo>
                    <a:pt x="442" y="2454"/>
                  </a:lnTo>
                  <a:lnTo>
                    <a:pt x="537" y="2418"/>
                  </a:lnTo>
                  <a:lnTo>
                    <a:pt x="608" y="2358"/>
                  </a:lnTo>
                  <a:cubicBezTo>
                    <a:pt x="608" y="2346"/>
                    <a:pt x="620" y="2334"/>
                    <a:pt x="620" y="2323"/>
                  </a:cubicBezTo>
                  <a:lnTo>
                    <a:pt x="632" y="2346"/>
                  </a:lnTo>
                  <a:lnTo>
                    <a:pt x="584" y="2418"/>
                  </a:lnTo>
                  <a:lnTo>
                    <a:pt x="715" y="2418"/>
                  </a:lnTo>
                  <a:lnTo>
                    <a:pt x="799" y="2370"/>
                  </a:lnTo>
                  <a:lnTo>
                    <a:pt x="846" y="2406"/>
                  </a:lnTo>
                  <a:lnTo>
                    <a:pt x="1001" y="2382"/>
                  </a:lnTo>
                  <a:lnTo>
                    <a:pt x="1084" y="2346"/>
                  </a:lnTo>
                  <a:lnTo>
                    <a:pt x="1108" y="2370"/>
                  </a:lnTo>
                  <a:lnTo>
                    <a:pt x="1156" y="2394"/>
                  </a:lnTo>
                  <a:lnTo>
                    <a:pt x="1263" y="2382"/>
                  </a:lnTo>
                  <a:lnTo>
                    <a:pt x="1299" y="2370"/>
                  </a:lnTo>
                  <a:cubicBezTo>
                    <a:pt x="1311" y="2370"/>
                    <a:pt x="1323" y="2382"/>
                    <a:pt x="1323" y="2382"/>
                  </a:cubicBezTo>
                  <a:lnTo>
                    <a:pt x="1394" y="2370"/>
                  </a:lnTo>
                  <a:lnTo>
                    <a:pt x="1442" y="2334"/>
                  </a:lnTo>
                  <a:cubicBezTo>
                    <a:pt x="1442" y="2334"/>
                    <a:pt x="1442" y="2323"/>
                    <a:pt x="1430" y="2311"/>
                  </a:cubicBezTo>
                  <a:lnTo>
                    <a:pt x="1525" y="2299"/>
                  </a:lnTo>
                  <a:lnTo>
                    <a:pt x="1561" y="2323"/>
                  </a:lnTo>
                  <a:lnTo>
                    <a:pt x="1608" y="2311"/>
                  </a:lnTo>
                  <a:lnTo>
                    <a:pt x="1644" y="2263"/>
                  </a:lnTo>
                  <a:lnTo>
                    <a:pt x="1751" y="2263"/>
                  </a:lnTo>
                  <a:cubicBezTo>
                    <a:pt x="1763" y="2251"/>
                    <a:pt x="1763" y="2239"/>
                    <a:pt x="1775" y="2227"/>
                  </a:cubicBezTo>
                  <a:cubicBezTo>
                    <a:pt x="1763" y="2215"/>
                    <a:pt x="1763" y="2204"/>
                    <a:pt x="1751" y="2204"/>
                  </a:cubicBezTo>
                  <a:lnTo>
                    <a:pt x="1751" y="2132"/>
                  </a:lnTo>
                  <a:lnTo>
                    <a:pt x="1787" y="2156"/>
                  </a:lnTo>
                  <a:cubicBezTo>
                    <a:pt x="1799" y="2132"/>
                    <a:pt x="1811" y="2120"/>
                    <a:pt x="1823" y="2108"/>
                  </a:cubicBezTo>
                  <a:lnTo>
                    <a:pt x="1858" y="2084"/>
                  </a:lnTo>
                  <a:lnTo>
                    <a:pt x="1858" y="2084"/>
                  </a:lnTo>
                  <a:lnTo>
                    <a:pt x="1835" y="2108"/>
                  </a:lnTo>
                  <a:cubicBezTo>
                    <a:pt x="1835" y="2144"/>
                    <a:pt x="1823" y="2168"/>
                    <a:pt x="1823" y="2192"/>
                  </a:cubicBezTo>
                  <a:lnTo>
                    <a:pt x="1846" y="2204"/>
                  </a:lnTo>
                  <a:lnTo>
                    <a:pt x="1858" y="2168"/>
                  </a:lnTo>
                  <a:cubicBezTo>
                    <a:pt x="1882" y="2144"/>
                    <a:pt x="1894" y="2120"/>
                    <a:pt x="1918" y="2108"/>
                  </a:cubicBezTo>
                  <a:lnTo>
                    <a:pt x="1942" y="2096"/>
                  </a:lnTo>
                  <a:lnTo>
                    <a:pt x="1954" y="2144"/>
                  </a:lnTo>
                  <a:lnTo>
                    <a:pt x="1918" y="2192"/>
                  </a:lnTo>
                  <a:cubicBezTo>
                    <a:pt x="1918" y="2204"/>
                    <a:pt x="1930" y="2215"/>
                    <a:pt x="1930" y="2227"/>
                  </a:cubicBezTo>
                  <a:lnTo>
                    <a:pt x="2001" y="2204"/>
                  </a:lnTo>
                  <a:lnTo>
                    <a:pt x="2037" y="2192"/>
                  </a:lnTo>
                  <a:lnTo>
                    <a:pt x="2037" y="2204"/>
                  </a:lnTo>
                  <a:lnTo>
                    <a:pt x="1930" y="2275"/>
                  </a:lnTo>
                  <a:lnTo>
                    <a:pt x="1823" y="2323"/>
                  </a:lnTo>
                  <a:lnTo>
                    <a:pt x="1858" y="2334"/>
                  </a:lnTo>
                  <a:lnTo>
                    <a:pt x="1882" y="2311"/>
                  </a:lnTo>
                  <a:lnTo>
                    <a:pt x="1954" y="2299"/>
                  </a:lnTo>
                  <a:lnTo>
                    <a:pt x="1977" y="2323"/>
                  </a:lnTo>
                  <a:lnTo>
                    <a:pt x="2049" y="2311"/>
                  </a:lnTo>
                  <a:lnTo>
                    <a:pt x="2073" y="2334"/>
                  </a:lnTo>
                  <a:lnTo>
                    <a:pt x="2120" y="2299"/>
                  </a:lnTo>
                  <a:lnTo>
                    <a:pt x="2180" y="2275"/>
                  </a:lnTo>
                  <a:lnTo>
                    <a:pt x="2204" y="2215"/>
                  </a:lnTo>
                  <a:cubicBezTo>
                    <a:pt x="2204" y="2204"/>
                    <a:pt x="2192" y="2192"/>
                    <a:pt x="2192" y="2180"/>
                  </a:cubicBezTo>
                  <a:lnTo>
                    <a:pt x="2192" y="2180"/>
                  </a:lnTo>
                  <a:lnTo>
                    <a:pt x="2239" y="2192"/>
                  </a:lnTo>
                  <a:lnTo>
                    <a:pt x="2335" y="2192"/>
                  </a:lnTo>
                  <a:lnTo>
                    <a:pt x="2382" y="2215"/>
                  </a:lnTo>
                  <a:lnTo>
                    <a:pt x="2454" y="2192"/>
                  </a:lnTo>
                  <a:lnTo>
                    <a:pt x="2501" y="2156"/>
                  </a:lnTo>
                  <a:lnTo>
                    <a:pt x="2585" y="2156"/>
                  </a:lnTo>
                  <a:cubicBezTo>
                    <a:pt x="2561" y="2168"/>
                    <a:pt x="2537" y="2192"/>
                    <a:pt x="2525" y="2204"/>
                  </a:cubicBezTo>
                  <a:cubicBezTo>
                    <a:pt x="2501" y="2215"/>
                    <a:pt x="2525" y="2215"/>
                    <a:pt x="2525" y="2227"/>
                  </a:cubicBezTo>
                  <a:lnTo>
                    <a:pt x="2430" y="2275"/>
                  </a:lnTo>
                  <a:lnTo>
                    <a:pt x="2335" y="2299"/>
                  </a:lnTo>
                  <a:lnTo>
                    <a:pt x="2275" y="2346"/>
                  </a:lnTo>
                  <a:lnTo>
                    <a:pt x="2275" y="2382"/>
                  </a:lnTo>
                  <a:lnTo>
                    <a:pt x="2251" y="2394"/>
                  </a:lnTo>
                  <a:cubicBezTo>
                    <a:pt x="2239" y="2406"/>
                    <a:pt x="2239" y="2418"/>
                    <a:pt x="2239" y="2430"/>
                  </a:cubicBezTo>
                  <a:lnTo>
                    <a:pt x="2168" y="2442"/>
                  </a:lnTo>
                  <a:lnTo>
                    <a:pt x="2132" y="2465"/>
                  </a:lnTo>
                  <a:lnTo>
                    <a:pt x="2108" y="2489"/>
                  </a:lnTo>
                  <a:lnTo>
                    <a:pt x="2073" y="2525"/>
                  </a:lnTo>
                  <a:lnTo>
                    <a:pt x="1977" y="2561"/>
                  </a:lnTo>
                  <a:lnTo>
                    <a:pt x="1894" y="2620"/>
                  </a:lnTo>
                  <a:lnTo>
                    <a:pt x="1882" y="2656"/>
                  </a:lnTo>
                  <a:lnTo>
                    <a:pt x="1918" y="2668"/>
                  </a:lnTo>
                  <a:lnTo>
                    <a:pt x="1942" y="2692"/>
                  </a:lnTo>
                  <a:lnTo>
                    <a:pt x="2025" y="2680"/>
                  </a:lnTo>
                  <a:lnTo>
                    <a:pt x="2049" y="2644"/>
                  </a:lnTo>
                  <a:cubicBezTo>
                    <a:pt x="2061" y="2632"/>
                    <a:pt x="2073" y="2620"/>
                    <a:pt x="2085" y="2608"/>
                  </a:cubicBezTo>
                  <a:lnTo>
                    <a:pt x="2120" y="2608"/>
                  </a:lnTo>
                  <a:cubicBezTo>
                    <a:pt x="2120" y="2620"/>
                    <a:pt x="2132" y="2632"/>
                    <a:pt x="2132" y="2644"/>
                  </a:cubicBezTo>
                  <a:lnTo>
                    <a:pt x="2180" y="2656"/>
                  </a:lnTo>
                  <a:lnTo>
                    <a:pt x="2263" y="2620"/>
                  </a:lnTo>
                  <a:lnTo>
                    <a:pt x="2299" y="2573"/>
                  </a:lnTo>
                  <a:lnTo>
                    <a:pt x="2323" y="2525"/>
                  </a:lnTo>
                  <a:lnTo>
                    <a:pt x="2358" y="2525"/>
                  </a:lnTo>
                  <a:lnTo>
                    <a:pt x="2358" y="2454"/>
                  </a:lnTo>
                  <a:lnTo>
                    <a:pt x="2358" y="2394"/>
                  </a:lnTo>
                  <a:lnTo>
                    <a:pt x="2406" y="2382"/>
                  </a:lnTo>
                  <a:lnTo>
                    <a:pt x="2489" y="2287"/>
                  </a:lnTo>
                  <a:lnTo>
                    <a:pt x="2537" y="2251"/>
                  </a:lnTo>
                  <a:lnTo>
                    <a:pt x="2585" y="2275"/>
                  </a:lnTo>
                  <a:lnTo>
                    <a:pt x="2668" y="2251"/>
                  </a:lnTo>
                  <a:lnTo>
                    <a:pt x="2597" y="2287"/>
                  </a:lnTo>
                  <a:lnTo>
                    <a:pt x="2668" y="2275"/>
                  </a:lnTo>
                  <a:lnTo>
                    <a:pt x="2704" y="2239"/>
                  </a:lnTo>
                  <a:cubicBezTo>
                    <a:pt x="2716" y="2204"/>
                    <a:pt x="2728" y="2180"/>
                    <a:pt x="2739" y="2144"/>
                  </a:cubicBezTo>
                  <a:cubicBezTo>
                    <a:pt x="2751" y="2108"/>
                    <a:pt x="2763" y="2084"/>
                    <a:pt x="2775" y="2061"/>
                  </a:cubicBezTo>
                  <a:cubicBezTo>
                    <a:pt x="2787" y="2025"/>
                    <a:pt x="2763" y="2001"/>
                    <a:pt x="2763" y="1977"/>
                  </a:cubicBezTo>
                  <a:lnTo>
                    <a:pt x="2787" y="1953"/>
                  </a:lnTo>
                  <a:lnTo>
                    <a:pt x="2823" y="1953"/>
                  </a:lnTo>
                  <a:lnTo>
                    <a:pt x="2870" y="1977"/>
                  </a:lnTo>
                  <a:lnTo>
                    <a:pt x="2906" y="1977"/>
                  </a:lnTo>
                  <a:lnTo>
                    <a:pt x="2954" y="1989"/>
                  </a:lnTo>
                  <a:lnTo>
                    <a:pt x="2978" y="2073"/>
                  </a:lnTo>
                  <a:cubicBezTo>
                    <a:pt x="2978" y="2084"/>
                    <a:pt x="2978" y="2108"/>
                    <a:pt x="2966" y="2120"/>
                  </a:cubicBezTo>
                  <a:cubicBezTo>
                    <a:pt x="2954" y="2132"/>
                    <a:pt x="2966" y="2156"/>
                    <a:pt x="2966" y="2180"/>
                  </a:cubicBezTo>
                  <a:lnTo>
                    <a:pt x="3001" y="2215"/>
                  </a:lnTo>
                  <a:lnTo>
                    <a:pt x="2989" y="2263"/>
                  </a:lnTo>
                  <a:lnTo>
                    <a:pt x="2906" y="2323"/>
                  </a:lnTo>
                  <a:cubicBezTo>
                    <a:pt x="2894" y="2358"/>
                    <a:pt x="2882" y="2406"/>
                    <a:pt x="2870" y="2442"/>
                  </a:cubicBezTo>
                  <a:lnTo>
                    <a:pt x="2870" y="2501"/>
                  </a:lnTo>
                  <a:lnTo>
                    <a:pt x="2835" y="2525"/>
                  </a:lnTo>
                  <a:lnTo>
                    <a:pt x="2847" y="2573"/>
                  </a:lnTo>
                  <a:lnTo>
                    <a:pt x="2906" y="2573"/>
                  </a:lnTo>
                  <a:lnTo>
                    <a:pt x="2989" y="2525"/>
                  </a:lnTo>
                  <a:lnTo>
                    <a:pt x="3049" y="2406"/>
                  </a:lnTo>
                  <a:lnTo>
                    <a:pt x="3085" y="2394"/>
                  </a:lnTo>
                  <a:cubicBezTo>
                    <a:pt x="3109" y="2370"/>
                    <a:pt x="3132" y="2346"/>
                    <a:pt x="3156" y="2323"/>
                  </a:cubicBezTo>
                  <a:lnTo>
                    <a:pt x="3192" y="2263"/>
                  </a:lnTo>
                  <a:lnTo>
                    <a:pt x="3216" y="2287"/>
                  </a:lnTo>
                  <a:lnTo>
                    <a:pt x="3311" y="2275"/>
                  </a:lnTo>
                  <a:lnTo>
                    <a:pt x="3311" y="2299"/>
                  </a:lnTo>
                  <a:lnTo>
                    <a:pt x="3239" y="2323"/>
                  </a:lnTo>
                  <a:lnTo>
                    <a:pt x="3156" y="2406"/>
                  </a:lnTo>
                  <a:cubicBezTo>
                    <a:pt x="3156" y="2430"/>
                    <a:pt x="3156" y="2442"/>
                    <a:pt x="3168" y="2454"/>
                  </a:cubicBezTo>
                  <a:lnTo>
                    <a:pt x="3144" y="2513"/>
                  </a:lnTo>
                  <a:lnTo>
                    <a:pt x="3180" y="2537"/>
                  </a:lnTo>
                  <a:cubicBezTo>
                    <a:pt x="3192" y="2561"/>
                    <a:pt x="3204" y="2585"/>
                    <a:pt x="3204" y="2608"/>
                  </a:cubicBezTo>
                  <a:lnTo>
                    <a:pt x="3275" y="2632"/>
                  </a:lnTo>
                  <a:lnTo>
                    <a:pt x="3275" y="2573"/>
                  </a:lnTo>
                  <a:lnTo>
                    <a:pt x="3311" y="2525"/>
                  </a:lnTo>
                  <a:lnTo>
                    <a:pt x="3370" y="2513"/>
                  </a:lnTo>
                  <a:cubicBezTo>
                    <a:pt x="3382" y="2513"/>
                    <a:pt x="3430" y="2561"/>
                    <a:pt x="3430" y="2561"/>
                  </a:cubicBezTo>
                  <a:lnTo>
                    <a:pt x="3478" y="2561"/>
                  </a:lnTo>
                  <a:lnTo>
                    <a:pt x="3549" y="2513"/>
                  </a:lnTo>
                  <a:lnTo>
                    <a:pt x="3549" y="2477"/>
                  </a:lnTo>
                  <a:lnTo>
                    <a:pt x="3585" y="2465"/>
                  </a:lnTo>
                  <a:lnTo>
                    <a:pt x="3597" y="2418"/>
                  </a:lnTo>
                  <a:cubicBezTo>
                    <a:pt x="3597" y="2406"/>
                    <a:pt x="3597" y="2382"/>
                    <a:pt x="3585" y="2370"/>
                  </a:cubicBezTo>
                  <a:lnTo>
                    <a:pt x="3609" y="2358"/>
                  </a:lnTo>
                  <a:lnTo>
                    <a:pt x="3632" y="2323"/>
                  </a:lnTo>
                  <a:cubicBezTo>
                    <a:pt x="3620" y="2311"/>
                    <a:pt x="3597" y="2299"/>
                    <a:pt x="3585" y="2287"/>
                  </a:cubicBezTo>
                  <a:cubicBezTo>
                    <a:pt x="3573" y="2275"/>
                    <a:pt x="3585" y="2239"/>
                    <a:pt x="3597" y="2215"/>
                  </a:cubicBezTo>
                  <a:cubicBezTo>
                    <a:pt x="3609" y="2192"/>
                    <a:pt x="3656" y="2144"/>
                    <a:pt x="3680" y="2108"/>
                  </a:cubicBezTo>
                  <a:lnTo>
                    <a:pt x="3728" y="2037"/>
                  </a:lnTo>
                  <a:lnTo>
                    <a:pt x="3704" y="1918"/>
                  </a:lnTo>
                  <a:cubicBezTo>
                    <a:pt x="3704" y="1906"/>
                    <a:pt x="3692" y="1894"/>
                    <a:pt x="3680" y="1882"/>
                  </a:cubicBezTo>
                  <a:lnTo>
                    <a:pt x="3656" y="1882"/>
                  </a:lnTo>
                  <a:lnTo>
                    <a:pt x="3656" y="1918"/>
                  </a:lnTo>
                  <a:cubicBezTo>
                    <a:pt x="3644" y="1930"/>
                    <a:pt x="3632" y="1953"/>
                    <a:pt x="3620" y="1977"/>
                  </a:cubicBezTo>
                  <a:lnTo>
                    <a:pt x="3549" y="2025"/>
                  </a:lnTo>
                  <a:lnTo>
                    <a:pt x="3490" y="2096"/>
                  </a:lnTo>
                  <a:lnTo>
                    <a:pt x="3442" y="2120"/>
                  </a:lnTo>
                  <a:lnTo>
                    <a:pt x="3394" y="2073"/>
                  </a:lnTo>
                  <a:lnTo>
                    <a:pt x="3394" y="2013"/>
                  </a:lnTo>
                  <a:cubicBezTo>
                    <a:pt x="3394" y="1989"/>
                    <a:pt x="3382" y="1977"/>
                    <a:pt x="3382" y="1953"/>
                  </a:cubicBezTo>
                  <a:lnTo>
                    <a:pt x="3478" y="1882"/>
                  </a:lnTo>
                  <a:cubicBezTo>
                    <a:pt x="3478" y="1870"/>
                    <a:pt x="3490" y="1858"/>
                    <a:pt x="3490" y="1846"/>
                  </a:cubicBezTo>
                  <a:lnTo>
                    <a:pt x="3573" y="1787"/>
                  </a:lnTo>
                  <a:lnTo>
                    <a:pt x="3597" y="1787"/>
                  </a:lnTo>
                  <a:lnTo>
                    <a:pt x="3644" y="1763"/>
                  </a:lnTo>
                  <a:lnTo>
                    <a:pt x="3609" y="1727"/>
                  </a:lnTo>
                  <a:lnTo>
                    <a:pt x="3561" y="1763"/>
                  </a:lnTo>
                  <a:lnTo>
                    <a:pt x="3525" y="1775"/>
                  </a:lnTo>
                  <a:lnTo>
                    <a:pt x="3454" y="1811"/>
                  </a:lnTo>
                  <a:lnTo>
                    <a:pt x="3394" y="1834"/>
                  </a:lnTo>
                  <a:lnTo>
                    <a:pt x="3323" y="1894"/>
                  </a:lnTo>
                  <a:lnTo>
                    <a:pt x="3323" y="1930"/>
                  </a:lnTo>
                  <a:lnTo>
                    <a:pt x="3216" y="2013"/>
                  </a:lnTo>
                  <a:lnTo>
                    <a:pt x="3216" y="2049"/>
                  </a:lnTo>
                  <a:lnTo>
                    <a:pt x="3168" y="2084"/>
                  </a:lnTo>
                  <a:lnTo>
                    <a:pt x="3073" y="2049"/>
                  </a:lnTo>
                  <a:cubicBezTo>
                    <a:pt x="3073" y="2037"/>
                    <a:pt x="3061" y="2025"/>
                    <a:pt x="3061" y="2013"/>
                  </a:cubicBezTo>
                  <a:lnTo>
                    <a:pt x="3025" y="1965"/>
                  </a:lnTo>
                  <a:lnTo>
                    <a:pt x="3001" y="1930"/>
                  </a:lnTo>
                  <a:lnTo>
                    <a:pt x="3001" y="1930"/>
                  </a:lnTo>
                  <a:lnTo>
                    <a:pt x="3061" y="1965"/>
                  </a:lnTo>
                  <a:lnTo>
                    <a:pt x="3097" y="1953"/>
                  </a:lnTo>
                  <a:lnTo>
                    <a:pt x="3144" y="1870"/>
                  </a:lnTo>
                  <a:lnTo>
                    <a:pt x="3144" y="1870"/>
                  </a:lnTo>
                  <a:lnTo>
                    <a:pt x="3109" y="1882"/>
                  </a:lnTo>
                  <a:lnTo>
                    <a:pt x="3013" y="1870"/>
                  </a:lnTo>
                  <a:lnTo>
                    <a:pt x="3073" y="1870"/>
                  </a:lnTo>
                  <a:lnTo>
                    <a:pt x="3168" y="1858"/>
                  </a:lnTo>
                  <a:lnTo>
                    <a:pt x="3073" y="1858"/>
                  </a:lnTo>
                  <a:lnTo>
                    <a:pt x="3013" y="1834"/>
                  </a:lnTo>
                  <a:cubicBezTo>
                    <a:pt x="3013" y="1823"/>
                    <a:pt x="3013" y="1811"/>
                    <a:pt x="3013" y="1787"/>
                  </a:cubicBezTo>
                  <a:lnTo>
                    <a:pt x="3049" y="1775"/>
                  </a:lnTo>
                  <a:lnTo>
                    <a:pt x="3144" y="1751"/>
                  </a:lnTo>
                  <a:lnTo>
                    <a:pt x="3168" y="1739"/>
                  </a:lnTo>
                  <a:lnTo>
                    <a:pt x="3251" y="1668"/>
                  </a:lnTo>
                  <a:lnTo>
                    <a:pt x="3275" y="1596"/>
                  </a:lnTo>
                  <a:lnTo>
                    <a:pt x="3370" y="1584"/>
                  </a:lnTo>
                  <a:lnTo>
                    <a:pt x="3406" y="1596"/>
                  </a:lnTo>
                  <a:lnTo>
                    <a:pt x="3501" y="1537"/>
                  </a:lnTo>
                  <a:lnTo>
                    <a:pt x="3525" y="1477"/>
                  </a:lnTo>
                  <a:cubicBezTo>
                    <a:pt x="3525" y="1465"/>
                    <a:pt x="3525" y="1442"/>
                    <a:pt x="3513" y="1418"/>
                  </a:cubicBezTo>
                  <a:lnTo>
                    <a:pt x="3478" y="1382"/>
                  </a:lnTo>
                  <a:lnTo>
                    <a:pt x="3406" y="1453"/>
                  </a:lnTo>
                  <a:lnTo>
                    <a:pt x="3359" y="1489"/>
                  </a:lnTo>
                  <a:lnTo>
                    <a:pt x="3335" y="1465"/>
                  </a:lnTo>
                  <a:lnTo>
                    <a:pt x="3263" y="1465"/>
                  </a:lnTo>
                  <a:cubicBezTo>
                    <a:pt x="3275" y="1477"/>
                    <a:pt x="3275" y="1489"/>
                    <a:pt x="3263" y="1501"/>
                  </a:cubicBezTo>
                  <a:lnTo>
                    <a:pt x="3263" y="1561"/>
                  </a:lnTo>
                  <a:cubicBezTo>
                    <a:pt x="3251" y="1561"/>
                    <a:pt x="3239" y="1572"/>
                    <a:pt x="3228" y="1584"/>
                  </a:cubicBezTo>
                  <a:lnTo>
                    <a:pt x="3180" y="1584"/>
                  </a:lnTo>
                  <a:lnTo>
                    <a:pt x="3109" y="1632"/>
                  </a:lnTo>
                  <a:lnTo>
                    <a:pt x="3061" y="1668"/>
                  </a:lnTo>
                  <a:lnTo>
                    <a:pt x="3061" y="1703"/>
                  </a:lnTo>
                  <a:lnTo>
                    <a:pt x="3025" y="1727"/>
                  </a:lnTo>
                  <a:lnTo>
                    <a:pt x="3037" y="1692"/>
                  </a:lnTo>
                  <a:lnTo>
                    <a:pt x="3037" y="1632"/>
                  </a:lnTo>
                  <a:lnTo>
                    <a:pt x="3001" y="1668"/>
                  </a:lnTo>
                  <a:lnTo>
                    <a:pt x="2942" y="1668"/>
                  </a:lnTo>
                  <a:lnTo>
                    <a:pt x="2989" y="1644"/>
                  </a:lnTo>
                  <a:lnTo>
                    <a:pt x="3049" y="1584"/>
                  </a:lnTo>
                  <a:lnTo>
                    <a:pt x="3073" y="1561"/>
                  </a:lnTo>
                  <a:lnTo>
                    <a:pt x="3025" y="1549"/>
                  </a:lnTo>
                  <a:lnTo>
                    <a:pt x="3073" y="1513"/>
                  </a:lnTo>
                  <a:lnTo>
                    <a:pt x="3097" y="1453"/>
                  </a:lnTo>
                  <a:lnTo>
                    <a:pt x="3049" y="1453"/>
                  </a:lnTo>
                  <a:lnTo>
                    <a:pt x="3013" y="1489"/>
                  </a:lnTo>
                  <a:lnTo>
                    <a:pt x="3025" y="1453"/>
                  </a:lnTo>
                  <a:lnTo>
                    <a:pt x="3025" y="1406"/>
                  </a:lnTo>
                  <a:lnTo>
                    <a:pt x="2989" y="1406"/>
                  </a:lnTo>
                  <a:lnTo>
                    <a:pt x="2918" y="1430"/>
                  </a:lnTo>
                  <a:lnTo>
                    <a:pt x="2811" y="1430"/>
                  </a:lnTo>
                  <a:lnTo>
                    <a:pt x="2918" y="1406"/>
                  </a:lnTo>
                  <a:lnTo>
                    <a:pt x="2954" y="1394"/>
                  </a:lnTo>
                  <a:lnTo>
                    <a:pt x="3049" y="1370"/>
                  </a:lnTo>
                  <a:lnTo>
                    <a:pt x="3120" y="1334"/>
                  </a:lnTo>
                  <a:lnTo>
                    <a:pt x="3156" y="1299"/>
                  </a:lnTo>
                  <a:lnTo>
                    <a:pt x="3216" y="1275"/>
                  </a:lnTo>
                  <a:lnTo>
                    <a:pt x="3263" y="1239"/>
                  </a:lnTo>
                  <a:lnTo>
                    <a:pt x="3263" y="1191"/>
                  </a:lnTo>
                  <a:lnTo>
                    <a:pt x="3299" y="1156"/>
                  </a:lnTo>
                  <a:cubicBezTo>
                    <a:pt x="3299" y="1144"/>
                    <a:pt x="3299" y="1120"/>
                    <a:pt x="3299" y="1108"/>
                  </a:cubicBezTo>
                  <a:lnTo>
                    <a:pt x="3228" y="1096"/>
                  </a:lnTo>
                  <a:lnTo>
                    <a:pt x="3120" y="1049"/>
                  </a:lnTo>
                  <a:lnTo>
                    <a:pt x="3013" y="1061"/>
                  </a:lnTo>
                  <a:lnTo>
                    <a:pt x="2918" y="1096"/>
                  </a:lnTo>
                  <a:lnTo>
                    <a:pt x="2870" y="1096"/>
                  </a:lnTo>
                  <a:cubicBezTo>
                    <a:pt x="2870" y="1108"/>
                    <a:pt x="2870" y="1120"/>
                    <a:pt x="2870" y="1132"/>
                  </a:cubicBezTo>
                  <a:cubicBezTo>
                    <a:pt x="2858" y="1156"/>
                    <a:pt x="2847" y="1180"/>
                    <a:pt x="2835" y="1203"/>
                  </a:cubicBezTo>
                  <a:cubicBezTo>
                    <a:pt x="2823" y="1215"/>
                    <a:pt x="2835" y="1239"/>
                    <a:pt x="2823" y="1263"/>
                  </a:cubicBezTo>
                  <a:lnTo>
                    <a:pt x="2775" y="1311"/>
                  </a:lnTo>
                  <a:cubicBezTo>
                    <a:pt x="2775" y="1299"/>
                    <a:pt x="2787" y="1275"/>
                    <a:pt x="2799" y="1263"/>
                  </a:cubicBezTo>
                  <a:lnTo>
                    <a:pt x="2799" y="1203"/>
                  </a:lnTo>
                  <a:lnTo>
                    <a:pt x="2775" y="1180"/>
                  </a:lnTo>
                  <a:cubicBezTo>
                    <a:pt x="2775" y="1168"/>
                    <a:pt x="2787" y="1144"/>
                    <a:pt x="2799" y="1132"/>
                  </a:cubicBezTo>
                  <a:cubicBezTo>
                    <a:pt x="2799" y="1120"/>
                    <a:pt x="2811" y="1096"/>
                    <a:pt x="2823" y="1072"/>
                  </a:cubicBezTo>
                  <a:lnTo>
                    <a:pt x="2787" y="1072"/>
                  </a:lnTo>
                  <a:lnTo>
                    <a:pt x="2716" y="1132"/>
                  </a:lnTo>
                  <a:cubicBezTo>
                    <a:pt x="2704" y="1144"/>
                    <a:pt x="2692" y="1156"/>
                    <a:pt x="2680" y="1180"/>
                  </a:cubicBezTo>
                  <a:lnTo>
                    <a:pt x="2620" y="1215"/>
                  </a:lnTo>
                  <a:lnTo>
                    <a:pt x="2585" y="1203"/>
                  </a:lnTo>
                  <a:lnTo>
                    <a:pt x="2549" y="1227"/>
                  </a:lnTo>
                  <a:lnTo>
                    <a:pt x="2489" y="1251"/>
                  </a:lnTo>
                  <a:lnTo>
                    <a:pt x="2454" y="1239"/>
                  </a:lnTo>
                  <a:lnTo>
                    <a:pt x="2382" y="1287"/>
                  </a:lnTo>
                  <a:lnTo>
                    <a:pt x="2382" y="1370"/>
                  </a:lnTo>
                  <a:lnTo>
                    <a:pt x="2311" y="1418"/>
                  </a:lnTo>
                  <a:lnTo>
                    <a:pt x="2358" y="1358"/>
                  </a:lnTo>
                  <a:lnTo>
                    <a:pt x="2358" y="1263"/>
                  </a:lnTo>
                  <a:lnTo>
                    <a:pt x="2406" y="1180"/>
                  </a:lnTo>
                  <a:lnTo>
                    <a:pt x="2382" y="1180"/>
                  </a:lnTo>
                  <a:lnTo>
                    <a:pt x="2323" y="1203"/>
                  </a:lnTo>
                  <a:lnTo>
                    <a:pt x="2299" y="1251"/>
                  </a:lnTo>
                  <a:lnTo>
                    <a:pt x="2239" y="1311"/>
                  </a:lnTo>
                  <a:lnTo>
                    <a:pt x="2216" y="1287"/>
                  </a:lnTo>
                  <a:lnTo>
                    <a:pt x="2251" y="1251"/>
                  </a:lnTo>
                  <a:lnTo>
                    <a:pt x="2251" y="1203"/>
                  </a:lnTo>
                  <a:lnTo>
                    <a:pt x="2239" y="1191"/>
                  </a:lnTo>
                  <a:lnTo>
                    <a:pt x="2168" y="1215"/>
                  </a:lnTo>
                  <a:lnTo>
                    <a:pt x="2085" y="1287"/>
                  </a:lnTo>
                  <a:lnTo>
                    <a:pt x="2037" y="1287"/>
                  </a:lnTo>
                  <a:cubicBezTo>
                    <a:pt x="2025" y="1275"/>
                    <a:pt x="2001" y="1251"/>
                    <a:pt x="1989" y="1239"/>
                  </a:cubicBezTo>
                  <a:lnTo>
                    <a:pt x="1966" y="1239"/>
                  </a:lnTo>
                  <a:lnTo>
                    <a:pt x="1882" y="1299"/>
                  </a:lnTo>
                  <a:lnTo>
                    <a:pt x="1835" y="1299"/>
                  </a:lnTo>
                  <a:lnTo>
                    <a:pt x="1823" y="1287"/>
                  </a:lnTo>
                  <a:lnTo>
                    <a:pt x="1918" y="1227"/>
                  </a:lnTo>
                  <a:lnTo>
                    <a:pt x="1966" y="1144"/>
                  </a:lnTo>
                  <a:cubicBezTo>
                    <a:pt x="1966" y="1132"/>
                    <a:pt x="1977" y="1108"/>
                    <a:pt x="1977" y="1084"/>
                  </a:cubicBezTo>
                  <a:lnTo>
                    <a:pt x="1977" y="1084"/>
                  </a:lnTo>
                  <a:lnTo>
                    <a:pt x="1942" y="1096"/>
                  </a:lnTo>
                  <a:lnTo>
                    <a:pt x="1918" y="1108"/>
                  </a:lnTo>
                  <a:lnTo>
                    <a:pt x="1835" y="1168"/>
                  </a:lnTo>
                  <a:lnTo>
                    <a:pt x="1870" y="1108"/>
                  </a:lnTo>
                  <a:lnTo>
                    <a:pt x="1954" y="1037"/>
                  </a:lnTo>
                  <a:lnTo>
                    <a:pt x="2049" y="1025"/>
                  </a:lnTo>
                  <a:lnTo>
                    <a:pt x="2096" y="989"/>
                  </a:lnTo>
                  <a:lnTo>
                    <a:pt x="2180" y="965"/>
                  </a:lnTo>
                  <a:lnTo>
                    <a:pt x="2227" y="918"/>
                  </a:lnTo>
                  <a:lnTo>
                    <a:pt x="2227" y="882"/>
                  </a:lnTo>
                  <a:lnTo>
                    <a:pt x="2192" y="906"/>
                  </a:lnTo>
                  <a:lnTo>
                    <a:pt x="2096" y="941"/>
                  </a:lnTo>
                  <a:lnTo>
                    <a:pt x="2037" y="941"/>
                  </a:lnTo>
                  <a:cubicBezTo>
                    <a:pt x="2001" y="930"/>
                    <a:pt x="1966" y="918"/>
                    <a:pt x="1930" y="906"/>
                  </a:cubicBezTo>
                  <a:lnTo>
                    <a:pt x="1894" y="918"/>
                  </a:lnTo>
                  <a:lnTo>
                    <a:pt x="1846" y="953"/>
                  </a:lnTo>
                  <a:cubicBezTo>
                    <a:pt x="1858" y="930"/>
                    <a:pt x="1870" y="906"/>
                    <a:pt x="1882" y="882"/>
                  </a:cubicBezTo>
                  <a:lnTo>
                    <a:pt x="1906" y="858"/>
                  </a:lnTo>
                  <a:lnTo>
                    <a:pt x="1894" y="834"/>
                  </a:lnTo>
                  <a:lnTo>
                    <a:pt x="1835" y="858"/>
                  </a:lnTo>
                  <a:lnTo>
                    <a:pt x="1775" y="906"/>
                  </a:lnTo>
                  <a:lnTo>
                    <a:pt x="1739" y="965"/>
                  </a:lnTo>
                  <a:lnTo>
                    <a:pt x="1668" y="1025"/>
                  </a:lnTo>
                  <a:lnTo>
                    <a:pt x="1620" y="1061"/>
                  </a:lnTo>
                  <a:lnTo>
                    <a:pt x="1608" y="1108"/>
                  </a:lnTo>
                  <a:lnTo>
                    <a:pt x="1525" y="1168"/>
                  </a:lnTo>
                  <a:lnTo>
                    <a:pt x="1465" y="1227"/>
                  </a:lnTo>
                  <a:lnTo>
                    <a:pt x="1454" y="1156"/>
                  </a:lnTo>
                  <a:lnTo>
                    <a:pt x="1454" y="1108"/>
                  </a:lnTo>
                  <a:cubicBezTo>
                    <a:pt x="1454" y="1084"/>
                    <a:pt x="1489" y="1061"/>
                    <a:pt x="1501" y="1037"/>
                  </a:cubicBezTo>
                  <a:cubicBezTo>
                    <a:pt x="1513" y="1013"/>
                    <a:pt x="1501" y="1013"/>
                    <a:pt x="1501" y="1001"/>
                  </a:cubicBezTo>
                  <a:lnTo>
                    <a:pt x="1537" y="930"/>
                  </a:lnTo>
                  <a:lnTo>
                    <a:pt x="1596" y="858"/>
                  </a:lnTo>
                  <a:lnTo>
                    <a:pt x="1596" y="822"/>
                  </a:lnTo>
                  <a:lnTo>
                    <a:pt x="1644" y="787"/>
                  </a:lnTo>
                  <a:lnTo>
                    <a:pt x="1680" y="751"/>
                  </a:lnTo>
                  <a:cubicBezTo>
                    <a:pt x="1692" y="727"/>
                    <a:pt x="1704" y="703"/>
                    <a:pt x="1715" y="680"/>
                  </a:cubicBezTo>
                  <a:lnTo>
                    <a:pt x="1787" y="632"/>
                  </a:lnTo>
                  <a:lnTo>
                    <a:pt x="1823" y="572"/>
                  </a:lnTo>
                  <a:lnTo>
                    <a:pt x="1870" y="549"/>
                  </a:lnTo>
                  <a:cubicBezTo>
                    <a:pt x="1882" y="549"/>
                    <a:pt x="1882" y="537"/>
                    <a:pt x="1882" y="525"/>
                  </a:cubicBezTo>
                  <a:lnTo>
                    <a:pt x="1882" y="489"/>
                  </a:lnTo>
                  <a:lnTo>
                    <a:pt x="1906" y="441"/>
                  </a:lnTo>
                  <a:lnTo>
                    <a:pt x="1930" y="382"/>
                  </a:lnTo>
                  <a:lnTo>
                    <a:pt x="1930" y="429"/>
                  </a:lnTo>
                  <a:lnTo>
                    <a:pt x="1918" y="465"/>
                  </a:lnTo>
                  <a:lnTo>
                    <a:pt x="1966" y="501"/>
                  </a:lnTo>
                  <a:lnTo>
                    <a:pt x="2013" y="406"/>
                  </a:lnTo>
                  <a:lnTo>
                    <a:pt x="2108" y="322"/>
                  </a:lnTo>
                  <a:lnTo>
                    <a:pt x="2132" y="275"/>
                  </a:lnTo>
                  <a:lnTo>
                    <a:pt x="2085" y="239"/>
                  </a:lnTo>
                  <a:lnTo>
                    <a:pt x="2049" y="251"/>
                  </a:lnTo>
                  <a:lnTo>
                    <a:pt x="2001" y="287"/>
                  </a:lnTo>
                  <a:cubicBezTo>
                    <a:pt x="1989" y="263"/>
                    <a:pt x="1977" y="251"/>
                    <a:pt x="1977" y="227"/>
                  </a:cubicBezTo>
                  <a:lnTo>
                    <a:pt x="1930" y="215"/>
                  </a:lnTo>
                  <a:cubicBezTo>
                    <a:pt x="1930" y="203"/>
                    <a:pt x="1942" y="191"/>
                    <a:pt x="1954" y="168"/>
                  </a:cubicBezTo>
                  <a:lnTo>
                    <a:pt x="2013" y="156"/>
                  </a:lnTo>
                  <a:lnTo>
                    <a:pt x="2096" y="156"/>
                  </a:lnTo>
                  <a:lnTo>
                    <a:pt x="2192" y="168"/>
                  </a:lnTo>
                  <a:lnTo>
                    <a:pt x="2239" y="144"/>
                  </a:lnTo>
                  <a:lnTo>
                    <a:pt x="2275" y="96"/>
                  </a:lnTo>
                  <a:cubicBezTo>
                    <a:pt x="2275" y="60"/>
                    <a:pt x="2263" y="25"/>
                    <a:pt x="2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30"/>
            <p:cNvSpPr/>
            <p:nvPr/>
          </p:nvSpPr>
          <p:spPr>
            <a:xfrm>
              <a:off x="3060775" y="2783500"/>
              <a:ext cx="4200" cy="1225"/>
            </a:xfrm>
            <a:custGeom>
              <a:avLst/>
              <a:gdLst/>
              <a:ahLst/>
              <a:cxnLst/>
              <a:rect l="l" t="t" r="r" b="b"/>
              <a:pathLst>
                <a:path w="168" h="49" extrusionOk="0">
                  <a:moveTo>
                    <a:pt x="49" y="1"/>
                  </a:moveTo>
                  <a:lnTo>
                    <a:pt x="1" y="13"/>
                  </a:lnTo>
                  <a:cubicBezTo>
                    <a:pt x="1" y="13"/>
                    <a:pt x="1" y="25"/>
                    <a:pt x="1" y="37"/>
                  </a:cubicBezTo>
                  <a:lnTo>
                    <a:pt x="61" y="48"/>
                  </a:lnTo>
                  <a:lnTo>
                    <a:pt x="156" y="25"/>
                  </a:lnTo>
                  <a:cubicBezTo>
                    <a:pt x="156" y="13"/>
                    <a:pt x="168" y="13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30"/>
            <p:cNvSpPr/>
            <p:nvPr/>
          </p:nvSpPr>
          <p:spPr>
            <a:xfrm>
              <a:off x="3030725" y="2793925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24" y="1"/>
                  </a:moveTo>
                  <a:lnTo>
                    <a:pt x="0" y="48"/>
                  </a:lnTo>
                  <a:lnTo>
                    <a:pt x="36" y="48"/>
                  </a:lnTo>
                  <a:lnTo>
                    <a:pt x="60" y="2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30"/>
            <p:cNvSpPr/>
            <p:nvPr/>
          </p:nvSpPr>
          <p:spPr>
            <a:xfrm>
              <a:off x="2018100" y="2928475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lnTo>
                    <a:pt x="96" y="72"/>
                  </a:lnTo>
                  <a:lnTo>
                    <a:pt x="0" y="191"/>
                  </a:lnTo>
                  <a:lnTo>
                    <a:pt x="108" y="167"/>
                  </a:lnTo>
                  <a:lnTo>
                    <a:pt x="96" y="226"/>
                  </a:lnTo>
                  <a:cubicBezTo>
                    <a:pt x="108" y="250"/>
                    <a:pt x="119" y="262"/>
                    <a:pt x="119" y="286"/>
                  </a:cubicBezTo>
                  <a:lnTo>
                    <a:pt x="215" y="262"/>
                  </a:lnTo>
                  <a:lnTo>
                    <a:pt x="298" y="143"/>
                  </a:lnTo>
                  <a:lnTo>
                    <a:pt x="274" y="250"/>
                  </a:lnTo>
                  <a:cubicBezTo>
                    <a:pt x="298" y="274"/>
                    <a:pt x="310" y="298"/>
                    <a:pt x="322" y="322"/>
                  </a:cubicBezTo>
                  <a:lnTo>
                    <a:pt x="405" y="191"/>
                  </a:lnTo>
                  <a:cubicBezTo>
                    <a:pt x="393" y="131"/>
                    <a:pt x="369" y="72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30"/>
            <p:cNvSpPr/>
            <p:nvPr/>
          </p:nvSpPr>
          <p:spPr>
            <a:xfrm>
              <a:off x="2002025" y="2549850"/>
              <a:ext cx="9250" cy="3600"/>
            </a:xfrm>
            <a:custGeom>
              <a:avLst/>
              <a:gdLst/>
              <a:ahLst/>
              <a:cxnLst/>
              <a:rect l="l" t="t" r="r" b="b"/>
              <a:pathLst>
                <a:path w="370" h="144" extrusionOk="0">
                  <a:moveTo>
                    <a:pt x="203" y="0"/>
                  </a:moveTo>
                  <a:lnTo>
                    <a:pt x="72" y="24"/>
                  </a:lnTo>
                  <a:lnTo>
                    <a:pt x="0" y="96"/>
                  </a:lnTo>
                  <a:lnTo>
                    <a:pt x="131" y="143"/>
                  </a:lnTo>
                  <a:lnTo>
                    <a:pt x="203" y="96"/>
                  </a:lnTo>
                  <a:lnTo>
                    <a:pt x="334" y="96"/>
                  </a:lnTo>
                  <a:lnTo>
                    <a:pt x="370" y="6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30"/>
            <p:cNvSpPr/>
            <p:nvPr/>
          </p:nvSpPr>
          <p:spPr>
            <a:xfrm>
              <a:off x="1999350" y="2916250"/>
              <a:ext cx="7175" cy="4500"/>
            </a:xfrm>
            <a:custGeom>
              <a:avLst/>
              <a:gdLst/>
              <a:ahLst/>
              <a:cxnLst/>
              <a:rect l="l" t="t" r="r" b="b"/>
              <a:pathLst>
                <a:path w="287" h="180" extrusionOk="0">
                  <a:moveTo>
                    <a:pt x="167" y="1"/>
                  </a:moveTo>
                  <a:lnTo>
                    <a:pt x="36" y="96"/>
                  </a:lnTo>
                  <a:cubicBezTo>
                    <a:pt x="24" y="120"/>
                    <a:pt x="12" y="156"/>
                    <a:pt x="0" y="180"/>
                  </a:cubicBezTo>
                  <a:lnTo>
                    <a:pt x="167" y="120"/>
                  </a:lnTo>
                  <a:lnTo>
                    <a:pt x="191" y="156"/>
                  </a:lnTo>
                  <a:lnTo>
                    <a:pt x="274" y="120"/>
                  </a:lnTo>
                  <a:cubicBezTo>
                    <a:pt x="274" y="84"/>
                    <a:pt x="286" y="49"/>
                    <a:pt x="286" y="13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30"/>
            <p:cNvSpPr/>
            <p:nvPr/>
          </p:nvSpPr>
          <p:spPr>
            <a:xfrm>
              <a:off x="1998750" y="2907025"/>
              <a:ext cx="2700" cy="3600"/>
            </a:xfrm>
            <a:custGeom>
              <a:avLst/>
              <a:gdLst/>
              <a:ahLst/>
              <a:cxnLst/>
              <a:rect l="l" t="t" r="r" b="b"/>
              <a:pathLst>
                <a:path w="108" h="144" extrusionOk="0">
                  <a:moveTo>
                    <a:pt x="72" y="1"/>
                  </a:moveTo>
                  <a:lnTo>
                    <a:pt x="0" y="72"/>
                  </a:lnTo>
                  <a:lnTo>
                    <a:pt x="48" y="144"/>
                  </a:lnTo>
                  <a:lnTo>
                    <a:pt x="108" y="72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30"/>
            <p:cNvSpPr/>
            <p:nvPr/>
          </p:nvSpPr>
          <p:spPr>
            <a:xfrm>
              <a:off x="2016600" y="2927875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48" y="0"/>
                  </a:moveTo>
                  <a:lnTo>
                    <a:pt x="1" y="48"/>
                  </a:lnTo>
                  <a:lnTo>
                    <a:pt x="96" y="72"/>
                  </a:lnTo>
                  <a:cubicBezTo>
                    <a:pt x="96" y="60"/>
                    <a:pt x="108" y="36"/>
                    <a:pt x="108" y="24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30"/>
            <p:cNvSpPr/>
            <p:nvPr/>
          </p:nvSpPr>
          <p:spPr>
            <a:xfrm>
              <a:off x="2020775" y="2918650"/>
              <a:ext cx="4200" cy="5375"/>
            </a:xfrm>
            <a:custGeom>
              <a:avLst/>
              <a:gdLst/>
              <a:ahLst/>
              <a:cxnLst/>
              <a:rect l="l" t="t" r="r" b="b"/>
              <a:pathLst>
                <a:path w="168" h="215" extrusionOk="0">
                  <a:moveTo>
                    <a:pt x="167" y="0"/>
                  </a:moveTo>
                  <a:lnTo>
                    <a:pt x="108" y="24"/>
                  </a:lnTo>
                  <a:lnTo>
                    <a:pt x="1" y="107"/>
                  </a:lnTo>
                  <a:lnTo>
                    <a:pt x="1" y="215"/>
                  </a:lnTo>
                  <a:lnTo>
                    <a:pt x="48" y="155"/>
                  </a:lnTo>
                  <a:lnTo>
                    <a:pt x="155" y="84"/>
                  </a:lnTo>
                  <a:cubicBezTo>
                    <a:pt x="155" y="48"/>
                    <a:pt x="155" y="24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30"/>
            <p:cNvSpPr/>
            <p:nvPr/>
          </p:nvSpPr>
          <p:spPr>
            <a:xfrm>
              <a:off x="2036250" y="2559075"/>
              <a:ext cx="5100" cy="6275"/>
            </a:xfrm>
            <a:custGeom>
              <a:avLst/>
              <a:gdLst/>
              <a:ahLst/>
              <a:cxnLst/>
              <a:rect l="l" t="t" r="r" b="b"/>
              <a:pathLst>
                <a:path w="204" h="251" extrusionOk="0">
                  <a:moveTo>
                    <a:pt x="144" y="1"/>
                  </a:moveTo>
                  <a:cubicBezTo>
                    <a:pt x="108" y="48"/>
                    <a:pt x="72" y="84"/>
                    <a:pt x="36" y="120"/>
                  </a:cubicBezTo>
                  <a:lnTo>
                    <a:pt x="36" y="203"/>
                  </a:lnTo>
                  <a:lnTo>
                    <a:pt x="1" y="239"/>
                  </a:lnTo>
                  <a:lnTo>
                    <a:pt x="60" y="251"/>
                  </a:lnTo>
                  <a:cubicBezTo>
                    <a:pt x="60" y="251"/>
                    <a:pt x="167" y="239"/>
                    <a:pt x="191" y="239"/>
                  </a:cubicBezTo>
                  <a:cubicBezTo>
                    <a:pt x="191" y="215"/>
                    <a:pt x="191" y="179"/>
                    <a:pt x="203" y="155"/>
                  </a:cubicBezTo>
                  <a:cubicBezTo>
                    <a:pt x="179" y="108"/>
                    <a:pt x="167" y="48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30"/>
            <p:cNvSpPr/>
            <p:nvPr/>
          </p:nvSpPr>
          <p:spPr>
            <a:xfrm>
              <a:off x="2052625" y="2541800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60" y="1"/>
                  </a:moveTo>
                  <a:lnTo>
                    <a:pt x="1" y="84"/>
                  </a:lnTo>
                  <a:lnTo>
                    <a:pt x="72" y="84"/>
                  </a:lnTo>
                  <a:cubicBezTo>
                    <a:pt x="96" y="60"/>
                    <a:pt x="108" y="25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30"/>
            <p:cNvSpPr/>
            <p:nvPr/>
          </p:nvSpPr>
          <p:spPr>
            <a:xfrm>
              <a:off x="2049950" y="2540625"/>
              <a:ext cx="22650" cy="21450"/>
            </a:xfrm>
            <a:custGeom>
              <a:avLst/>
              <a:gdLst/>
              <a:ahLst/>
              <a:cxnLst/>
              <a:rect l="l" t="t" r="r" b="b"/>
              <a:pathLst>
                <a:path w="906" h="858" extrusionOk="0">
                  <a:moveTo>
                    <a:pt x="679" y="0"/>
                  </a:moveTo>
                  <a:lnTo>
                    <a:pt x="596" y="48"/>
                  </a:lnTo>
                  <a:cubicBezTo>
                    <a:pt x="584" y="84"/>
                    <a:pt x="572" y="119"/>
                    <a:pt x="548" y="167"/>
                  </a:cubicBezTo>
                  <a:lnTo>
                    <a:pt x="441" y="238"/>
                  </a:lnTo>
                  <a:lnTo>
                    <a:pt x="489" y="286"/>
                  </a:lnTo>
                  <a:lnTo>
                    <a:pt x="381" y="322"/>
                  </a:lnTo>
                  <a:cubicBezTo>
                    <a:pt x="369" y="334"/>
                    <a:pt x="358" y="346"/>
                    <a:pt x="346" y="358"/>
                  </a:cubicBezTo>
                  <a:cubicBezTo>
                    <a:pt x="334" y="369"/>
                    <a:pt x="334" y="417"/>
                    <a:pt x="334" y="441"/>
                  </a:cubicBezTo>
                  <a:lnTo>
                    <a:pt x="250" y="393"/>
                  </a:lnTo>
                  <a:lnTo>
                    <a:pt x="286" y="346"/>
                  </a:lnTo>
                  <a:lnTo>
                    <a:pt x="191" y="322"/>
                  </a:lnTo>
                  <a:lnTo>
                    <a:pt x="131" y="405"/>
                  </a:lnTo>
                  <a:lnTo>
                    <a:pt x="84" y="405"/>
                  </a:lnTo>
                  <a:lnTo>
                    <a:pt x="48" y="512"/>
                  </a:lnTo>
                  <a:lnTo>
                    <a:pt x="0" y="584"/>
                  </a:lnTo>
                  <a:lnTo>
                    <a:pt x="60" y="703"/>
                  </a:lnTo>
                  <a:cubicBezTo>
                    <a:pt x="36" y="739"/>
                    <a:pt x="24" y="762"/>
                    <a:pt x="12" y="798"/>
                  </a:cubicBezTo>
                  <a:cubicBezTo>
                    <a:pt x="24" y="810"/>
                    <a:pt x="36" y="834"/>
                    <a:pt x="60" y="858"/>
                  </a:cubicBezTo>
                  <a:lnTo>
                    <a:pt x="179" y="810"/>
                  </a:lnTo>
                  <a:lnTo>
                    <a:pt x="250" y="739"/>
                  </a:lnTo>
                  <a:lnTo>
                    <a:pt x="358" y="691"/>
                  </a:lnTo>
                  <a:cubicBezTo>
                    <a:pt x="465" y="572"/>
                    <a:pt x="584" y="453"/>
                    <a:pt x="703" y="334"/>
                  </a:cubicBezTo>
                  <a:lnTo>
                    <a:pt x="858" y="203"/>
                  </a:lnTo>
                  <a:cubicBezTo>
                    <a:pt x="881" y="167"/>
                    <a:pt x="893" y="119"/>
                    <a:pt x="905" y="84"/>
                  </a:cubicBezTo>
                  <a:lnTo>
                    <a:pt x="905" y="84"/>
                  </a:lnTo>
                  <a:lnTo>
                    <a:pt x="846" y="131"/>
                  </a:lnTo>
                  <a:lnTo>
                    <a:pt x="762" y="131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30"/>
            <p:cNvSpPr/>
            <p:nvPr/>
          </p:nvSpPr>
          <p:spPr>
            <a:xfrm>
              <a:off x="2162175" y="2495675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67" y="0"/>
                  </a:moveTo>
                  <a:lnTo>
                    <a:pt x="48" y="96"/>
                  </a:lnTo>
                  <a:cubicBezTo>
                    <a:pt x="24" y="120"/>
                    <a:pt x="12" y="143"/>
                    <a:pt x="0" y="167"/>
                  </a:cubicBezTo>
                  <a:lnTo>
                    <a:pt x="95" y="167"/>
                  </a:lnTo>
                  <a:lnTo>
                    <a:pt x="202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30"/>
            <p:cNvSpPr/>
            <p:nvPr/>
          </p:nvSpPr>
          <p:spPr>
            <a:xfrm>
              <a:off x="2037150" y="2566225"/>
              <a:ext cx="14300" cy="7750"/>
            </a:xfrm>
            <a:custGeom>
              <a:avLst/>
              <a:gdLst/>
              <a:ahLst/>
              <a:cxnLst/>
              <a:rect l="l" t="t" r="r" b="b"/>
              <a:pathLst>
                <a:path w="572" h="310" extrusionOk="0">
                  <a:moveTo>
                    <a:pt x="417" y="0"/>
                  </a:moveTo>
                  <a:lnTo>
                    <a:pt x="274" y="48"/>
                  </a:lnTo>
                  <a:lnTo>
                    <a:pt x="72" y="12"/>
                  </a:lnTo>
                  <a:lnTo>
                    <a:pt x="0" y="48"/>
                  </a:lnTo>
                  <a:lnTo>
                    <a:pt x="24" y="96"/>
                  </a:lnTo>
                  <a:lnTo>
                    <a:pt x="298" y="131"/>
                  </a:lnTo>
                  <a:lnTo>
                    <a:pt x="131" y="179"/>
                  </a:lnTo>
                  <a:lnTo>
                    <a:pt x="155" y="226"/>
                  </a:lnTo>
                  <a:lnTo>
                    <a:pt x="310" y="238"/>
                  </a:lnTo>
                  <a:lnTo>
                    <a:pt x="536" y="310"/>
                  </a:lnTo>
                  <a:cubicBezTo>
                    <a:pt x="548" y="286"/>
                    <a:pt x="560" y="250"/>
                    <a:pt x="572" y="226"/>
                  </a:cubicBezTo>
                  <a:lnTo>
                    <a:pt x="453" y="119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30"/>
            <p:cNvSpPr/>
            <p:nvPr/>
          </p:nvSpPr>
          <p:spPr>
            <a:xfrm>
              <a:off x="2041025" y="2553725"/>
              <a:ext cx="8950" cy="12225"/>
            </a:xfrm>
            <a:custGeom>
              <a:avLst/>
              <a:gdLst/>
              <a:ahLst/>
              <a:cxnLst/>
              <a:rect l="l" t="t" r="r" b="b"/>
              <a:pathLst>
                <a:path w="358" h="489" extrusionOk="0">
                  <a:moveTo>
                    <a:pt x="191" y="0"/>
                  </a:moveTo>
                  <a:lnTo>
                    <a:pt x="131" y="36"/>
                  </a:lnTo>
                  <a:lnTo>
                    <a:pt x="131" y="95"/>
                  </a:lnTo>
                  <a:lnTo>
                    <a:pt x="48" y="95"/>
                  </a:lnTo>
                  <a:lnTo>
                    <a:pt x="0" y="167"/>
                  </a:lnTo>
                  <a:cubicBezTo>
                    <a:pt x="12" y="215"/>
                    <a:pt x="24" y="262"/>
                    <a:pt x="48" y="322"/>
                  </a:cubicBezTo>
                  <a:cubicBezTo>
                    <a:pt x="72" y="334"/>
                    <a:pt x="107" y="357"/>
                    <a:pt x="131" y="381"/>
                  </a:cubicBezTo>
                  <a:lnTo>
                    <a:pt x="107" y="441"/>
                  </a:lnTo>
                  <a:lnTo>
                    <a:pt x="48" y="488"/>
                  </a:lnTo>
                  <a:lnTo>
                    <a:pt x="214" y="488"/>
                  </a:lnTo>
                  <a:lnTo>
                    <a:pt x="357" y="369"/>
                  </a:lnTo>
                  <a:lnTo>
                    <a:pt x="286" y="334"/>
                  </a:lnTo>
                  <a:cubicBezTo>
                    <a:pt x="298" y="310"/>
                    <a:pt x="310" y="274"/>
                    <a:pt x="322" y="250"/>
                  </a:cubicBezTo>
                  <a:cubicBezTo>
                    <a:pt x="310" y="191"/>
                    <a:pt x="286" y="119"/>
                    <a:pt x="274" y="60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30"/>
            <p:cNvSpPr/>
            <p:nvPr/>
          </p:nvSpPr>
          <p:spPr>
            <a:xfrm>
              <a:off x="2772050" y="2573650"/>
              <a:ext cx="12825" cy="6000"/>
            </a:xfrm>
            <a:custGeom>
              <a:avLst/>
              <a:gdLst/>
              <a:ahLst/>
              <a:cxnLst/>
              <a:rect l="l" t="t" r="r" b="b"/>
              <a:pathLst>
                <a:path w="513" h="240" extrusionOk="0">
                  <a:moveTo>
                    <a:pt x="108" y="1"/>
                  </a:moveTo>
                  <a:lnTo>
                    <a:pt x="25" y="37"/>
                  </a:lnTo>
                  <a:lnTo>
                    <a:pt x="1" y="72"/>
                  </a:lnTo>
                  <a:lnTo>
                    <a:pt x="49" y="108"/>
                  </a:lnTo>
                  <a:lnTo>
                    <a:pt x="144" y="108"/>
                  </a:lnTo>
                  <a:lnTo>
                    <a:pt x="191" y="144"/>
                  </a:lnTo>
                  <a:lnTo>
                    <a:pt x="251" y="168"/>
                  </a:lnTo>
                  <a:cubicBezTo>
                    <a:pt x="251" y="191"/>
                    <a:pt x="263" y="203"/>
                    <a:pt x="275" y="227"/>
                  </a:cubicBezTo>
                  <a:lnTo>
                    <a:pt x="310" y="239"/>
                  </a:lnTo>
                  <a:lnTo>
                    <a:pt x="382" y="227"/>
                  </a:lnTo>
                  <a:lnTo>
                    <a:pt x="430" y="239"/>
                  </a:lnTo>
                  <a:lnTo>
                    <a:pt x="477" y="203"/>
                  </a:lnTo>
                  <a:lnTo>
                    <a:pt x="477" y="180"/>
                  </a:lnTo>
                  <a:lnTo>
                    <a:pt x="513" y="168"/>
                  </a:lnTo>
                  <a:cubicBezTo>
                    <a:pt x="513" y="156"/>
                    <a:pt x="513" y="144"/>
                    <a:pt x="513" y="120"/>
                  </a:cubicBezTo>
                  <a:lnTo>
                    <a:pt x="441" y="108"/>
                  </a:lnTo>
                  <a:lnTo>
                    <a:pt x="489" y="72"/>
                  </a:lnTo>
                  <a:lnTo>
                    <a:pt x="489" y="60"/>
                  </a:lnTo>
                  <a:lnTo>
                    <a:pt x="370" y="25"/>
                  </a:lnTo>
                  <a:lnTo>
                    <a:pt x="287" y="37"/>
                  </a:lnTo>
                  <a:lnTo>
                    <a:pt x="263" y="13"/>
                  </a:lnTo>
                  <a:lnTo>
                    <a:pt x="227" y="1"/>
                  </a:lnTo>
                  <a:lnTo>
                    <a:pt x="168" y="13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30"/>
            <p:cNvSpPr/>
            <p:nvPr/>
          </p:nvSpPr>
          <p:spPr>
            <a:xfrm>
              <a:off x="2748550" y="2456375"/>
              <a:ext cx="2400" cy="1525"/>
            </a:xfrm>
            <a:custGeom>
              <a:avLst/>
              <a:gdLst/>
              <a:ahLst/>
              <a:cxnLst/>
              <a:rect l="l" t="t" r="r" b="b"/>
              <a:pathLst>
                <a:path w="96" h="61" extrusionOk="0">
                  <a:moveTo>
                    <a:pt x="0" y="1"/>
                  </a:moveTo>
                  <a:lnTo>
                    <a:pt x="72" y="60"/>
                  </a:lnTo>
                  <a:lnTo>
                    <a:pt x="96" y="37"/>
                  </a:lnTo>
                  <a:cubicBezTo>
                    <a:pt x="84" y="25"/>
                    <a:pt x="84" y="13"/>
                    <a:pt x="7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30"/>
            <p:cNvSpPr/>
            <p:nvPr/>
          </p:nvSpPr>
          <p:spPr>
            <a:xfrm>
              <a:off x="2751525" y="2457575"/>
              <a:ext cx="5375" cy="2100"/>
            </a:xfrm>
            <a:custGeom>
              <a:avLst/>
              <a:gdLst/>
              <a:ahLst/>
              <a:cxnLst/>
              <a:rect l="l" t="t" r="r" b="b"/>
              <a:pathLst>
                <a:path w="215" h="84" extrusionOk="0">
                  <a:moveTo>
                    <a:pt x="131" y="0"/>
                  </a:moveTo>
                  <a:lnTo>
                    <a:pt x="36" y="24"/>
                  </a:lnTo>
                  <a:cubicBezTo>
                    <a:pt x="24" y="36"/>
                    <a:pt x="12" y="48"/>
                    <a:pt x="0" y="48"/>
                  </a:cubicBezTo>
                  <a:lnTo>
                    <a:pt x="60" y="84"/>
                  </a:lnTo>
                  <a:lnTo>
                    <a:pt x="119" y="60"/>
                  </a:lnTo>
                  <a:lnTo>
                    <a:pt x="215" y="60"/>
                  </a:lnTo>
                  <a:lnTo>
                    <a:pt x="215" y="12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30"/>
            <p:cNvSpPr/>
            <p:nvPr/>
          </p:nvSpPr>
          <p:spPr>
            <a:xfrm>
              <a:off x="2740500" y="2450425"/>
              <a:ext cx="5975" cy="2125"/>
            </a:xfrm>
            <a:custGeom>
              <a:avLst/>
              <a:gdLst/>
              <a:ahLst/>
              <a:cxnLst/>
              <a:rect l="l" t="t" r="r" b="b"/>
              <a:pathLst>
                <a:path w="239" h="85" extrusionOk="0">
                  <a:moveTo>
                    <a:pt x="108" y="1"/>
                  </a:moveTo>
                  <a:lnTo>
                    <a:pt x="13" y="13"/>
                  </a:lnTo>
                  <a:lnTo>
                    <a:pt x="1" y="60"/>
                  </a:lnTo>
                  <a:lnTo>
                    <a:pt x="37" y="72"/>
                  </a:lnTo>
                  <a:lnTo>
                    <a:pt x="120" y="60"/>
                  </a:lnTo>
                  <a:lnTo>
                    <a:pt x="179" y="84"/>
                  </a:lnTo>
                  <a:lnTo>
                    <a:pt x="239" y="60"/>
                  </a:lnTo>
                  <a:lnTo>
                    <a:pt x="227" y="25"/>
                  </a:lnTo>
                  <a:lnTo>
                    <a:pt x="132" y="13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30"/>
            <p:cNvSpPr/>
            <p:nvPr/>
          </p:nvSpPr>
          <p:spPr>
            <a:xfrm>
              <a:off x="2753600" y="2455800"/>
              <a:ext cx="1525" cy="600"/>
            </a:xfrm>
            <a:custGeom>
              <a:avLst/>
              <a:gdLst/>
              <a:ahLst/>
              <a:cxnLst/>
              <a:rect l="l" t="t" r="r" b="b"/>
              <a:pathLst>
                <a:path w="61" h="24" extrusionOk="0">
                  <a:moveTo>
                    <a:pt x="1" y="0"/>
                  </a:moveTo>
                  <a:lnTo>
                    <a:pt x="48" y="24"/>
                  </a:lnTo>
                  <a:cubicBezTo>
                    <a:pt x="48" y="12"/>
                    <a:pt x="48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30"/>
            <p:cNvSpPr/>
            <p:nvPr/>
          </p:nvSpPr>
          <p:spPr>
            <a:xfrm>
              <a:off x="2728600" y="2451025"/>
              <a:ext cx="4500" cy="2100"/>
            </a:xfrm>
            <a:custGeom>
              <a:avLst/>
              <a:gdLst/>
              <a:ahLst/>
              <a:cxnLst/>
              <a:rect l="l" t="t" r="r" b="b"/>
              <a:pathLst>
                <a:path w="180" h="84" extrusionOk="0">
                  <a:moveTo>
                    <a:pt x="155" y="1"/>
                  </a:moveTo>
                  <a:lnTo>
                    <a:pt x="72" y="24"/>
                  </a:lnTo>
                  <a:lnTo>
                    <a:pt x="1" y="12"/>
                  </a:lnTo>
                  <a:lnTo>
                    <a:pt x="72" y="84"/>
                  </a:lnTo>
                  <a:lnTo>
                    <a:pt x="155" y="72"/>
                  </a:lnTo>
                  <a:lnTo>
                    <a:pt x="179" y="36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30"/>
            <p:cNvSpPr/>
            <p:nvPr/>
          </p:nvSpPr>
          <p:spPr>
            <a:xfrm>
              <a:off x="2755100" y="2579025"/>
              <a:ext cx="15200" cy="8650"/>
            </a:xfrm>
            <a:custGeom>
              <a:avLst/>
              <a:gdLst/>
              <a:ahLst/>
              <a:cxnLst/>
              <a:rect l="l" t="t" r="r" b="b"/>
              <a:pathLst>
                <a:path w="608" h="346" extrusionOk="0">
                  <a:moveTo>
                    <a:pt x="215" y="0"/>
                  </a:moveTo>
                  <a:cubicBezTo>
                    <a:pt x="203" y="12"/>
                    <a:pt x="191" y="24"/>
                    <a:pt x="179" y="36"/>
                  </a:cubicBezTo>
                  <a:lnTo>
                    <a:pt x="84" y="60"/>
                  </a:lnTo>
                  <a:lnTo>
                    <a:pt x="12" y="48"/>
                  </a:lnTo>
                  <a:lnTo>
                    <a:pt x="0" y="95"/>
                  </a:lnTo>
                  <a:lnTo>
                    <a:pt x="48" y="155"/>
                  </a:lnTo>
                  <a:lnTo>
                    <a:pt x="143" y="191"/>
                  </a:lnTo>
                  <a:lnTo>
                    <a:pt x="215" y="250"/>
                  </a:lnTo>
                  <a:lnTo>
                    <a:pt x="262" y="262"/>
                  </a:lnTo>
                  <a:cubicBezTo>
                    <a:pt x="274" y="286"/>
                    <a:pt x="286" y="310"/>
                    <a:pt x="298" y="322"/>
                  </a:cubicBezTo>
                  <a:lnTo>
                    <a:pt x="357" y="346"/>
                  </a:lnTo>
                  <a:lnTo>
                    <a:pt x="441" y="310"/>
                  </a:lnTo>
                  <a:lnTo>
                    <a:pt x="500" y="274"/>
                  </a:lnTo>
                  <a:lnTo>
                    <a:pt x="560" y="250"/>
                  </a:lnTo>
                  <a:lnTo>
                    <a:pt x="607" y="215"/>
                  </a:lnTo>
                  <a:cubicBezTo>
                    <a:pt x="607" y="203"/>
                    <a:pt x="607" y="191"/>
                    <a:pt x="596" y="179"/>
                  </a:cubicBezTo>
                  <a:lnTo>
                    <a:pt x="596" y="143"/>
                  </a:lnTo>
                  <a:lnTo>
                    <a:pt x="572" y="48"/>
                  </a:lnTo>
                  <a:lnTo>
                    <a:pt x="512" y="36"/>
                  </a:lnTo>
                  <a:lnTo>
                    <a:pt x="381" y="60"/>
                  </a:lnTo>
                  <a:lnTo>
                    <a:pt x="298" y="36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30"/>
            <p:cNvSpPr/>
            <p:nvPr/>
          </p:nvSpPr>
          <p:spPr>
            <a:xfrm>
              <a:off x="2635150" y="2472150"/>
              <a:ext cx="3575" cy="4200"/>
            </a:xfrm>
            <a:custGeom>
              <a:avLst/>
              <a:gdLst/>
              <a:ahLst/>
              <a:cxnLst/>
              <a:rect l="l" t="t" r="r" b="b"/>
              <a:pathLst>
                <a:path w="143" h="168" extrusionOk="0">
                  <a:moveTo>
                    <a:pt x="48" y="1"/>
                  </a:moveTo>
                  <a:lnTo>
                    <a:pt x="24" y="25"/>
                  </a:lnTo>
                  <a:cubicBezTo>
                    <a:pt x="24" y="49"/>
                    <a:pt x="12" y="72"/>
                    <a:pt x="0" y="84"/>
                  </a:cubicBezTo>
                  <a:lnTo>
                    <a:pt x="71" y="120"/>
                  </a:lnTo>
                  <a:lnTo>
                    <a:pt x="71" y="156"/>
                  </a:lnTo>
                  <a:lnTo>
                    <a:pt x="119" y="168"/>
                  </a:lnTo>
                  <a:lnTo>
                    <a:pt x="143" y="132"/>
                  </a:lnTo>
                  <a:cubicBezTo>
                    <a:pt x="119" y="96"/>
                    <a:pt x="119" y="60"/>
                    <a:pt x="107" y="25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30"/>
            <p:cNvSpPr/>
            <p:nvPr/>
          </p:nvSpPr>
          <p:spPr>
            <a:xfrm>
              <a:off x="2638700" y="2470975"/>
              <a:ext cx="3300" cy="3600"/>
            </a:xfrm>
            <a:custGeom>
              <a:avLst/>
              <a:gdLst/>
              <a:ahLst/>
              <a:cxnLst/>
              <a:rect l="l" t="t" r="r" b="b"/>
              <a:pathLst>
                <a:path w="132" h="144" extrusionOk="0">
                  <a:moveTo>
                    <a:pt x="60" y="0"/>
                  </a:moveTo>
                  <a:cubicBezTo>
                    <a:pt x="37" y="12"/>
                    <a:pt x="25" y="24"/>
                    <a:pt x="1" y="48"/>
                  </a:cubicBezTo>
                  <a:lnTo>
                    <a:pt x="37" y="143"/>
                  </a:lnTo>
                  <a:lnTo>
                    <a:pt x="96" y="84"/>
                  </a:lnTo>
                  <a:lnTo>
                    <a:pt x="132" y="72"/>
                  </a:lnTo>
                  <a:cubicBezTo>
                    <a:pt x="132" y="48"/>
                    <a:pt x="132" y="36"/>
                    <a:pt x="120" y="1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30"/>
            <p:cNvSpPr/>
            <p:nvPr/>
          </p:nvSpPr>
          <p:spPr>
            <a:xfrm>
              <a:off x="2625625" y="2462050"/>
              <a:ext cx="4475" cy="2400"/>
            </a:xfrm>
            <a:custGeom>
              <a:avLst/>
              <a:gdLst/>
              <a:ahLst/>
              <a:cxnLst/>
              <a:rect l="l" t="t" r="r" b="b"/>
              <a:pathLst>
                <a:path w="179" h="96" extrusionOk="0">
                  <a:moveTo>
                    <a:pt x="119" y="0"/>
                  </a:moveTo>
                  <a:lnTo>
                    <a:pt x="36" y="24"/>
                  </a:lnTo>
                  <a:lnTo>
                    <a:pt x="0" y="72"/>
                  </a:lnTo>
                  <a:lnTo>
                    <a:pt x="48" y="95"/>
                  </a:lnTo>
                  <a:lnTo>
                    <a:pt x="107" y="72"/>
                  </a:lnTo>
                  <a:lnTo>
                    <a:pt x="155" y="48"/>
                  </a:lnTo>
                  <a:lnTo>
                    <a:pt x="179" y="1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30"/>
            <p:cNvSpPr/>
            <p:nvPr/>
          </p:nvSpPr>
          <p:spPr>
            <a:xfrm>
              <a:off x="2831000" y="2464725"/>
              <a:ext cx="5675" cy="8350"/>
            </a:xfrm>
            <a:custGeom>
              <a:avLst/>
              <a:gdLst/>
              <a:ahLst/>
              <a:cxnLst/>
              <a:rect l="l" t="t" r="r" b="b"/>
              <a:pathLst>
                <a:path w="227" h="334" extrusionOk="0">
                  <a:moveTo>
                    <a:pt x="108" y="0"/>
                  </a:moveTo>
                  <a:lnTo>
                    <a:pt x="48" y="24"/>
                  </a:lnTo>
                  <a:lnTo>
                    <a:pt x="48" y="95"/>
                  </a:lnTo>
                  <a:cubicBezTo>
                    <a:pt x="48" y="107"/>
                    <a:pt x="12" y="155"/>
                    <a:pt x="0" y="179"/>
                  </a:cubicBezTo>
                  <a:lnTo>
                    <a:pt x="36" y="250"/>
                  </a:lnTo>
                  <a:lnTo>
                    <a:pt x="84" y="286"/>
                  </a:lnTo>
                  <a:lnTo>
                    <a:pt x="119" y="334"/>
                  </a:lnTo>
                  <a:lnTo>
                    <a:pt x="167" y="298"/>
                  </a:lnTo>
                  <a:lnTo>
                    <a:pt x="227" y="262"/>
                  </a:lnTo>
                  <a:lnTo>
                    <a:pt x="179" y="155"/>
                  </a:lnTo>
                  <a:lnTo>
                    <a:pt x="179" y="4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30"/>
            <p:cNvSpPr/>
            <p:nvPr/>
          </p:nvSpPr>
          <p:spPr>
            <a:xfrm>
              <a:off x="2685450" y="2447450"/>
              <a:ext cx="12525" cy="4500"/>
            </a:xfrm>
            <a:custGeom>
              <a:avLst/>
              <a:gdLst/>
              <a:ahLst/>
              <a:cxnLst/>
              <a:rect l="l" t="t" r="r" b="b"/>
              <a:pathLst>
                <a:path w="501" h="180" extrusionOk="0">
                  <a:moveTo>
                    <a:pt x="250" y="1"/>
                  </a:moveTo>
                  <a:lnTo>
                    <a:pt x="143" y="24"/>
                  </a:lnTo>
                  <a:lnTo>
                    <a:pt x="119" y="48"/>
                  </a:lnTo>
                  <a:lnTo>
                    <a:pt x="0" y="96"/>
                  </a:lnTo>
                  <a:lnTo>
                    <a:pt x="60" y="108"/>
                  </a:lnTo>
                  <a:cubicBezTo>
                    <a:pt x="60" y="132"/>
                    <a:pt x="72" y="155"/>
                    <a:pt x="84" y="179"/>
                  </a:cubicBezTo>
                  <a:lnTo>
                    <a:pt x="167" y="179"/>
                  </a:lnTo>
                  <a:lnTo>
                    <a:pt x="179" y="144"/>
                  </a:lnTo>
                  <a:lnTo>
                    <a:pt x="262" y="167"/>
                  </a:lnTo>
                  <a:lnTo>
                    <a:pt x="357" y="155"/>
                  </a:lnTo>
                  <a:lnTo>
                    <a:pt x="393" y="179"/>
                  </a:lnTo>
                  <a:lnTo>
                    <a:pt x="476" y="155"/>
                  </a:lnTo>
                  <a:lnTo>
                    <a:pt x="500" y="96"/>
                  </a:lnTo>
                  <a:cubicBezTo>
                    <a:pt x="488" y="72"/>
                    <a:pt x="476" y="60"/>
                    <a:pt x="465" y="36"/>
                  </a:cubicBezTo>
                  <a:lnTo>
                    <a:pt x="322" y="6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30"/>
            <p:cNvSpPr/>
            <p:nvPr/>
          </p:nvSpPr>
          <p:spPr>
            <a:xfrm>
              <a:off x="2035950" y="2937100"/>
              <a:ext cx="9550" cy="10150"/>
            </a:xfrm>
            <a:custGeom>
              <a:avLst/>
              <a:gdLst/>
              <a:ahLst/>
              <a:cxnLst/>
              <a:rect l="l" t="t" r="r" b="b"/>
              <a:pathLst>
                <a:path w="382" h="406" extrusionOk="0">
                  <a:moveTo>
                    <a:pt x="382" y="0"/>
                  </a:moveTo>
                  <a:lnTo>
                    <a:pt x="227" y="96"/>
                  </a:lnTo>
                  <a:lnTo>
                    <a:pt x="167" y="191"/>
                  </a:lnTo>
                  <a:lnTo>
                    <a:pt x="84" y="227"/>
                  </a:lnTo>
                  <a:lnTo>
                    <a:pt x="1" y="405"/>
                  </a:lnTo>
                  <a:cubicBezTo>
                    <a:pt x="25" y="393"/>
                    <a:pt x="36" y="393"/>
                    <a:pt x="60" y="381"/>
                  </a:cubicBezTo>
                  <a:cubicBezTo>
                    <a:pt x="96" y="334"/>
                    <a:pt x="132" y="298"/>
                    <a:pt x="156" y="250"/>
                  </a:cubicBezTo>
                  <a:lnTo>
                    <a:pt x="251" y="215"/>
                  </a:lnTo>
                  <a:lnTo>
                    <a:pt x="382" y="48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30"/>
            <p:cNvSpPr/>
            <p:nvPr/>
          </p:nvSpPr>
          <p:spPr>
            <a:xfrm>
              <a:off x="2842900" y="2470375"/>
              <a:ext cx="2100" cy="2400"/>
            </a:xfrm>
            <a:custGeom>
              <a:avLst/>
              <a:gdLst/>
              <a:ahLst/>
              <a:cxnLst/>
              <a:rect l="l" t="t" r="r" b="b"/>
              <a:pathLst>
                <a:path w="84" h="96" extrusionOk="0">
                  <a:moveTo>
                    <a:pt x="24" y="0"/>
                  </a:moveTo>
                  <a:cubicBezTo>
                    <a:pt x="13" y="12"/>
                    <a:pt x="1" y="36"/>
                    <a:pt x="1" y="60"/>
                  </a:cubicBezTo>
                  <a:lnTo>
                    <a:pt x="48" y="96"/>
                  </a:lnTo>
                  <a:lnTo>
                    <a:pt x="84" y="60"/>
                  </a:lnTo>
                  <a:cubicBezTo>
                    <a:pt x="84" y="48"/>
                    <a:pt x="72" y="24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30"/>
            <p:cNvSpPr/>
            <p:nvPr/>
          </p:nvSpPr>
          <p:spPr>
            <a:xfrm>
              <a:off x="2736050" y="2451325"/>
              <a:ext cx="2400" cy="925"/>
            </a:xfrm>
            <a:custGeom>
              <a:avLst/>
              <a:gdLst/>
              <a:ahLst/>
              <a:cxnLst/>
              <a:rect l="l" t="t" r="r" b="b"/>
              <a:pathLst>
                <a:path w="96" h="37" extrusionOk="0">
                  <a:moveTo>
                    <a:pt x="48" y="0"/>
                  </a:moveTo>
                  <a:lnTo>
                    <a:pt x="0" y="36"/>
                  </a:lnTo>
                  <a:lnTo>
                    <a:pt x="96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30"/>
            <p:cNvSpPr/>
            <p:nvPr/>
          </p:nvSpPr>
          <p:spPr>
            <a:xfrm>
              <a:off x="2518150" y="2468600"/>
              <a:ext cx="56000" cy="35425"/>
            </a:xfrm>
            <a:custGeom>
              <a:avLst/>
              <a:gdLst/>
              <a:ahLst/>
              <a:cxnLst/>
              <a:rect l="l" t="t" r="r" b="b"/>
              <a:pathLst>
                <a:path w="2240" h="1417" extrusionOk="0">
                  <a:moveTo>
                    <a:pt x="1370" y="0"/>
                  </a:moveTo>
                  <a:lnTo>
                    <a:pt x="1192" y="83"/>
                  </a:lnTo>
                  <a:lnTo>
                    <a:pt x="1037" y="226"/>
                  </a:lnTo>
                  <a:cubicBezTo>
                    <a:pt x="1025" y="274"/>
                    <a:pt x="1001" y="333"/>
                    <a:pt x="989" y="381"/>
                  </a:cubicBezTo>
                  <a:lnTo>
                    <a:pt x="1072" y="488"/>
                  </a:lnTo>
                  <a:lnTo>
                    <a:pt x="965" y="488"/>
                  </a:lnTo>
                  <a:lnTo>
                    <a:pt x="894" y="405"/>
                  </a:lnTo>
                  <a:lnTo>
                    <a:pt x="834" y="405"/>
                  </a:lnTo>
                  <a:lnTo>
                    <a:pt x="834" y="500"/>
                  </a:lnTo>
                  <a:lnTo>
                    <a:pt x="751" y="524"/>
                  </a:lnTo>
                  <a:lnTo>
                    <a:pt x="834" y="583"/>
                  </a:lnTo>
                  <a:lnTo>
                    <a:pt x="787" y="667"/>
                  </a:lnTo>
                  <a:lnTo>
                    <a:pt x="680" y="702"/>
                  </a:lnTo>
                  <a:cubicBezTo>
                    <a:pt x="668" y="726"/>
                    <a:pt x="644" y="762"/>
                    <a:pt x="620" y="786"/>
                  </a:cubicBezTo>
                  <a:lnTo>
                    <a:pt x="418" y="822"/>
                  </a:lnTo>
                  <a:lnTo>
                    <a:pt x="346" y="869"/>
                  </a:lnTo>
                  <a:lnTo>
                    <a:pt x="263" y="881"/>
                  </a:lnTo>
                  <a:lnTo>
                    <a:pt x="1" y="1060"/>
                  </a:lnTo>
                  <a:lnTo>
                    <a:pt x="60" y="1131"/>
                  </a:lnTo>
                  <a:lnTo>
                    <a:pt x="215" y="1203"/>
                  </a:lnTo>
                  <a:lnTo>
                    <a:pt x="310" y="1131"/>
                  </a:lnTo>
                  <a:lnTo>
                    <a:pt x="275" y="1095"/>
                  </a:lnTo>
                  <a:cubicBezTo>
                    <a:pt x="275" y="1072"/>
                    <a:pt x="287" y="1048"/>
                    <a:pt x="287" y="1036"/>
                  </a:cubicBezTo>
                  <a:lnTo>
                    <a:pt x="430" y="1060"/>
                  </a:lnTo>
                  <a:cubicBezTo>
                    <a:pt x="430" y="1107"/>
                    <a:pt x="418" y="1143"/>
                    <a:pt x="418" y="1179"/>
                  </a:cubicBezTo>
                  <a:lnTo>
                    <a:pt x="572" y="1214"/>
                  </a:lnTo>
                  <a:cubicBezTo>
                    <a:pt x="584" y="1179"/>
                    <a:pt x="608" y="1143"/>
                    <a:pt x="620" y="1119"/>
                  </a:cubicBezTo>
                  <a:cubicBezTo>
                    <a:pt x="644" y="1131"/>
                    <a:pt x="656" y="1143"/>
                    <a:pt x="680" y="1155"/>
                  </a:cubicBezTo>
                  <a:lnTo>
                    <a:pt x="656" y="1238"/>
                  </a:lnTo>
                  <a:lnTo>
                    <a:pt x="822" y="1298"/>
                  </a:lnTo>
                  <a:lnTo>
                    <a:pt x="953" y="1286"/>
                  </a:lnTo>
                  <a:lnTo>
                    <a:pt x="1049" y="1381"/>
                  </a:lnTo>
                  <a:lnTo>
                    <a:pt x="1144" y="1417"/>
                  </a:lnTo>
                  <a:cubicBezTo>
                    <a:pt x="1168" y="1381"/>
                    <a:pt x="1192" y="1345"/>
                    <a:pt x="1215" y="1298"/>
                  </a:cubicBezTo>
                  <a:cubicBezTo>
                    <a:pt x="1227" y="1322"/>
                    <a:pt x="1239" y="1345"/>
                    <a:pt x="1251" y="1369"/>
                  </a:cubicBezTo>
                  <a:lnTo>
                    <a:pt x="1442" y="1417"/>
                  </a:lnTo>
                  <a:lnTo>
                    <a:pt x="1525" y="1381"/>
                  </a:lnTo>
                  <a:lnTo>
                    <a:pt x="1644" y="1357"/>
                  </a:lnTo>
                  <a:lnTo>
                    <a:pt x="1751" y="1238"/>
                  </a:lnTo>
                  <a:lnTo>
                    <a:pt x="1834" y="1203"/>
                  </a:lnTo>
                  <a:lnTo>
                    <a:pt x="1965" y="1107"/>
                  </a:lnTo>
                  <a:lnTo>
                    <a:pt x="2037" y="1155"/>
                  </a:lnTo>
                  <a:lnTo>
                    <a:pt x="2084" y="1095"/>
                  </a:lnTo>
                  <a:lnTo>
                    <a:pt x="2239" y="976"/>
                  </a:lnTo>
                  <a:cubicBezTo>
                    <a:pt x="2239" y="964"/>
                    <a:pt x="2239" y="941"/>
                    <a:pt x="2227" y="917"/>
                  </a:cubicBezTo>
                  <a:lnTo>
                    <a:pt x="2096" y="988"/>
                  </a:lnTo>
                  <a:lnTo>
                    <a:pt x="2013" y="941"/>
                  </a:lnTo>
                  <a:lnTo>
                    <a:pt x="2096" y="750"/>
                  </a:lnTo>
                  <a:cubicBezTo>
                    <a:pt x="2096" y="714"/>
                    <a:pt x="2108" y="691"/>
                    <a:pt x="2108" y="667"/>
                  </a:cubicBezTo>
                  <a:lnTo>
                    <a:pt x="2108" y="667"/>
                  </a:lnTo>
                  <a:lnTo>
                    <a:pt x="1989" y="750"/>
                  </a:lnTo>
                  <a:lnTo>
                    <a:pt x="1930" y="893"/>
                  </a:lnTo>
                  <a:lnTo>
                    <a:pt x="1894" y="822"/>
                  </a:lnTo>
                  <a:cubicBezTo>
                    <a:pt x="1918" y="750"/>
                    <a:pt x="1930" y="679"/>
                    <a:pt x="1942" y="607"/>
                  </a:cubicBezTo>
                  <a:cubicBezTo>
                    <a:pt x="1894" y="524"/>
                    <a:pt x="1846" y="452"/>
                    <a:pt x="1811" y="369"/>
                  </a:cubicBezTo>
                  <a:lnTo>
                    <a:pt x="1608" y="333"/>
                  </a:lnTo>
                  <a:lnTo>
                    <a:pt x="1584" y="262"/>
                  </a:lnTo>
                  <a:lnTo>
                    <a:pt x="1489" y="274"/>
                  </a:lnTo>
                  <a:lnTo>
                    <a:pt x="1406" y="381"/>
                  </a:lnTo>
                  <a:cubicBezTo>
                    <a:pt x="1406" y="345"/>
                    <a:pt x="1394" y="321"/>
                    <a:pt x="1394" y="286"/>
                  </a:cubicBezTo>
                  <a:lnTo>
                    <a:pt x="1465" y="214"/>
                  </a:lnTo>
                  <a:cubicBezTo>
                    <a:pt x="1442" y="191"/>
                    <a:pt x="1418" y="167"/>
                    <a:pt x="1394" y="155"/>
                  </a:cubicBezTo>
                  <a:lnTo>
                    <a:pt x="1394" y="83"/>
                  </a:lnTo>
                  <a:cubicBezTo>
                    <a:pt x="1394" y="60"/>
                    <a:pt x="1370" y="24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30"/>
            <p:cNvSpPr/>
            <p:nvPr/>
          </p:nvSpPr>
          <p:spPr>
            <a:xfrm>
              <a:off x="2293125" y="2386425"/>
              <a:ext cx="217925" cy="149450"/>
            </a:xfrm>
            <a:custGeom>
              <a:avLst/>
              <a:gdLst/>
              <a:ahLst/>
              <a:cxnLst/>
              <a:rect l="l" t="t" r="r" b="b"/>
              <a:pathLst>
                <a:path w="8717" h="5978" extrusionOk="0">
                  <a:moveTo>
                    <a:pt x="6716" y="1"/>
                  </a:moveTo>
                  <a:lnTo>
                    <a:pt x="6644" y="60"/>
                  </a:lnTo>
                  <a:cubicBezTo>
                    <a:pt x="6656" y="84"/>
                    <a:pt x="6680" y="120"/>
                    <a:pt x="6692" y="144"/>
                  </a:cubicBezTo>
                  <a:lnTo>
                    <a:pt x="6656" y="179"/>
                  </a:lnTo>
                  <a:lnTo>
                    <a:pt x="6561" y="191"/>
                  </a:lnTo>
                  <a:cubicBezTo>
                    <a:pt x="6549" y="227"/>
                    <a:pt x="6537" y="263"/>
                    <a:pt x="6525" y="299"/>
                  </a:cubicBezTo>
                  <a:cubicBezTo>
                    <a:pt x="6513" y="334"/>
                    <a:pt x="6537" y="334"/>
                    <a:pt x="6537" y="346"/>
                  </a:cubicBezTo>
                  <a:lnTo>
                    <a:pt x="6466" y="394"/>
                  </a:lnTo>
                  <a:cubicBezTo>
                    <a:pt x="6454" y="465"/>
                    <a:pt x="6430" y="549"/>
                    <a:pt x="6418" y="620"/>
                  </a:cubicBezTo>
                  <a:lnTo>
                    <a:pt x="6442" y="691"/>
                  </a:lnTo>
                  <a:cubicBezTo>
                    <a:pt x="6418" y="727"/>
                    <a:pt x="6406" y="751"/>
                    <a:pt x="6383" y="775"/>
                  </a:cubicBezTo>
                  <a:lnTo>
                    <a:pt x="6406" y="870"/>
                  </a:lnTo>
                  <a:cubicBezTo>
                    <a:pt x="6394" y="882"/>
                    <a:pt x="6383" y="894"/>
                    <a:pt x="6371" y="906"/>
                  </a:cubicBezTo>
                  <a:lnTo>
                    <a:pt x="6383" y="977"/>
                  </a:lnTo>
                  <a:lnTo>
                    <a:pt x="6299" y="1037"/>
                  </a:lnTo>
                  <a:lnTo>
                    <a:pt x="6335" y="1192"/>
                  </a:lnTo>
                  <a:lnTo>
                    <a:pt x="6240" y="1263"/>
                  </a:lnTo>
                  <a:lnTo>
                    <a:pt x="6180" y="1263"/>
                  </a:lnTo>
                  <a:cubicBezTo>
                    <a:pt x="6168" y="1311"/>
                    <a:pt x="6144" y="1358"/>
                    <a:pt x="6132" y="1406"/>
                  </a:cubicBezTo>
                  <a:lnTo>
                    <a:pt x="6192" y="1442"/>
                  </a:lnTo>
                  <a:cubicBezTo>
                    <a:pt x="6192" y="1477"/>
                    <a:pt x="6180" y="1501"/>
                    <a:pt x="6168" y="1525"/>
                  </a:cubicBezTo>
                  <a:cubicBezTo>
                    <a:pt x="6168" y="1561"/>
                    <a:pt x="6168" y="1584"/>
                    <a:pt x="6180" y="1608"/>
                  </a:cubicBezTo>
                  <a:lnTo>
                    <a:pt x="6109" y="1715"/>
                  </a:lnTo>
                  <a:lnTo>
                    <a:pt x="6192" y="1751"/>
                  </a:lnTo>
                  <a:lnTo>
                    <a:pt x="6192" y="1811"/>
                  </a:lnTo>
                  <a:lnTo>
                    <a:pt x="6061" y="1846"/>
                  </a:lnTo>
                  <a:lnTo>
                    <a:pt x="6121" y="1870"/>
                  </a:lnTo>
                  <a:lnTo>
                    <a:pt x="6240" y="1870"/>
                  </a:lnTo>
                  <a:cubicBezTo>
                    <a:pt x="6240" y="1894"/>
                    <a:pt x="6252" y="1918"/>
                    <a:pt x="6263" y="1942"/>
                  </a:cubicBezTo>
                  <a:lnTo>
                    <a:pt x="6168" y="1942"/>
                  </a:lnTo>
                  <a:lnTo>
                    <a:pt x="6097" y="1977"/>
                  </a:lnTo>
                  <a:lnTo>
                    <a:pt x="6002" y="2049"/>
                  </a:lnTo>
                  <a:lnTo>
                    <a:pt x="5918" y="2049"/>
                  </a:lnTo>
                  <a:lnTo>
                    <a:pt x="5871" y="2096"/>
                  </a:lnTo>
                  <a:lnTo>
                    <a:pt x="5906" y="2168"/>
                  </a:lnTo>
                  <a:lnTo>
                    <a:pt x="5859" y="2215"/>
                  </a:lnTo>
                  <a:lnTo>
                    <a:pt x="5763" y="2215"/>
                  </a:lnTo>
                  <a:cubicBezTo>
                    <a:pt x="5751" y="2192"/>
                    <a:pt x="5740" y="2168"/>
                    <a:pt x="5728" y="2144"/>
                  </a:cubicBezTo>
                  <a:cubicBezTo>
                    <a:pt x="5716" y="2120"/>
                    <a:pt x="5740" y="2096"/>
                    <a:pt x="5751" y="2073"/>
                  </a:cubicBezTo>
                  <a:cubicBezTo>
                    <a:pt x="5716" y="2061"/>
                    <a:pt x="5692" y="2049"/>
                    <a:pt x="5668" y="2037"/>
                  </a:cubicBezTo>
                  <a:cubicBezTo>
                    <a:pt x="5656" y="2001"/>
                    <a:pt x="5632" y="1965"/>
                    <a:pt x="5621" y="1930"/>
                  </a:cubicBezTo>
                  <a:cubicBezTo>
                    <a:pt x="5644" y="1882"/>
                    <a:pt x="5668" y="1834"/>
                    <a:pt x="5680" y="1787"/>
                  </a:cubicBezTo>
                  <a:cubicBezTo>
                    <a:pt x="5704" y="1739"/>
                    <a:pt x="5680" y="1715"/>
                    <a:pt x="5680" y="1680"/>
                  </a:cubicBezTo>
                  <a:lnTo>
                    <a:pt x="5763" y="1620"/>
                  </a:lnTo>
                  <a:cubicBezTo>
                    <a:pt x="5763" y="1596"/>
                    <a:pt x="5763" y="1573"/>
                    <a:pt x="5751" y="1549"/>
                  </a:cubicBezTo>
                  <a:lnTo>
                    <a:pt x="5763" y="1477"/>
                  </a:lnTo>
                  <a:lnTo>
                    <a:pt x="5787" y="1287"/>
                  </a:lnTo>
                  <a:lnTo>
                    <a:pt x="5918" y="1203"/>
                  </a:lnTo>
                  <a:lnTo>
                    <a:pt x="5906" y="1108"/>
                  </a:lnTo>
                  <a:lnTo>
                    <a:pt x="5835" y="1132"/>
                  </a:lnTo>
                  <a:lnTo>
                    <a:pt x="5763" y="1144"/>
                  </a:lnTo>
                  <a:cubicBezTo>
                    <a:pt x="5763" y="1120"/>
                    <a:pt x="5763" y="1108"/>
                    <a:pt x="5763" y="1084"/>
                  </a:cubicBezTo>
                  <a:lnTo>
                    <a:pt x="5823" y="1013"/>
                  </a:lnTo>
                  <a:cubicBezTo>
                    <a:pt x="5811" y="953"/>
                    <a:pt x="5799" y="894"/>
                    <a:pt x="5787" y="846"/>
                  </a:cubicBezTo>
                  <a:lnTo>
                    <a:pt x="5716" y="834"/>
                  </a:lnTo>
                  <a:lnTo>
                    <a:pt x="5632" y="763"/>
                  </a:lnTo>
                  <a:cubicBezTo>
                    <a:pt x="5644" y="751"/>
                    <a:pt x="5656" y="727"/>
                    <a:pt x="5668" y="715"/>
                  </a:cubicBezTo>
                  <a:cubicBezTo>
                    <a:pt x="5680" y="703"/>
                    <a:pt x="5656" y="656"/>
                    <a:pt x="5644" y="620"/>
                  </a:cubicBezTo>
                  <a:lnTo>
                    <a:pt x="5561" y="632"/>
                  </a:lnTo>
                  <a:lnTo>
                    <a:pt x="5418" y="572"/>
                  </a:lnTo>
                  <a:lnTo>
                    <a:pt x="5251" y="656"/>
                  </a:lnTo>
                  <a:lnTo>
                    <a:pt x="5228" y="751"/>
                  </a:lnTo>
                  <a:lnTo>
                    <a:pt x="5370" y="775"/>
                  </a:lnTo>
                  <a:cubicBezTo>
                    <a:pt x="5370" y="799"/>
                    <a:pt x="5382" y="822"/>
                    <a:pt x="5382" y="846"/>
                  </a:cubicBezTo>
                  <a:lnTo>
                    <a:pt x="5466" y="882"/>
                  </a:lnTo>
                  <a:lnTo>
                    <a:pt x="5478" y="930"/>
                  </a:lnTo>
                  <a:lnTo>
                    <a:pt x="5394" y="965"/>
                  </a:lnTo>
                  <a:lnTo>
                    <a:pt x="5335" y="894"/>
                  </a:lnTo>
                  <a:lnTo>
                    <a:pt x="5240" y="918"/>
                  </a:lnTo>
                  <a:cubicBezTo>
                    <a:pt x="5240" y="953"/>
                    <a:pt x="5228" y="989"/>
                    <a:pt x="5228" y="1025"/>
                  </a:cubicBezTo>
                  <a:lnTo>
                    <a:pt x="5287" y="1025"/>
                  </a:lnTo>
                  <a:lnTo>
                    <a:pt x="5335" y="1072"/>
                  </a:lnTo>
                  <a:lnTo>
                    <a:pt x="5406" y="1156"/>
                  </a:lnTo>
                  <a:cubicBezTo>
                    <a:pt x="5394" y="1168"/>
                    <a:pt x="5370" y="1192"/>
                    <a:pt x="5359" y="1203"/>
                  </a:cubicBezTo>
                  <a:lnTo>
                    <a:pt x="5323" y="1180"/>
                  </a:lnTo>
                  <a:lnTo>
                    <a:pt x="5263" y="1156"/>
                  </a:lnTo>
                  <a:lnTo>
                    <a:pt x="5263" y="1263"/>
                  </a:lnTo>
                  <a:lnTo>
                    <a:pt x="5132" y="1239"/>
                  </a:lnTo>
                  <a:cubicBezTo>
                    <a:pt x="5132" y="1215"/>
                    <a:pt x="5120" y="1192"/>
                    <a:pt x="5120" y="1168"/>
                  </a:cubicBezTo>
                  <a:lnTo>
                    <a:pt x="5037" y="1203"/>
                  </a:lnTo>
                  <a:lnTo>
                    <a:pt x="5001" y="1299"/>
                  </a:lnTo>
                  <a:lnTo>
                    <a:pt x="4942" y="1299"/>
                  </a:lnTo>
                  <a:cubicBezTo>
                    <a:pt x="4942" y="1275"/>
                    <a:pt x="4930" y="1251"/>
                    <a:pt x="4918" y="1215"/>
                  </a:cubicBezTo>
                  <a:lnTo>
                    <a:pt x="4978" y="1144"/>
                  </a:lnTo>
                  <a:lnTo>
                    <a:pt x="4942" y="1144"/>
                  </a:lnTo>
                  <a:lnTo>
                    <a:pt x="4787" y="1227"/>
                  </a:lnTo>
                  <a:lnTo>
                    <a:pt x="4668" y="1346"/>
                  </a:lnTo>
                  <a:lnTo>
                    <a:pt x="4549" y="1287"/>
                  </a:lnTo>
                  <a:lnTo>
                    <a:pt x="4478" y="1311"/>
                  </a:lnTo>
                  <a:cubicBezTo>
                    <a:pt x="4454" y="1334"/>
                    <a:pt x="4430" y="1358"/>
                    <a:pt x="4406" y="1382"/>
                  </a:cubicBezTo>
                  <a:lnTo>
                    <a:pt x="4263" y="1430"/>
                  </a:lnTo>
                  <a:lnTo>
                    <a:pt x="4216" y="1394"/>
                  </a:lnTo>
                  <a:lnTo>
                    <a:pt x="4073" y="1442"/>
                  </a:lnTo>
                  <a:lnTo>
                    <a:pt x="4001" y="1430"/>
                  </a:lnTo>
                  <a:lnTo>
                    <a:pt x="4097" y="1346"/>
                  </a:lnTo>
                  <a:lnTo>
                    <a:pt x="4251" y="1287"/>
                  </a:lnTo>
                  <a:lnTo>
                    <a:pt x="4335" y="1287"/>
                  </a:lnTo>
                  <a:lnTo>
                    <a:pt x="4478" y="1227"/>
                  </a:lnTo>
                  <a:lnTo>
                    <a:pt x="4478" y="1168"/>
                  </a:lnTo>
                  <a:lnTo>
                    <a:pt x="4549" y="1132"/>
                  </a:lnTo>
                  <a:lnTo>
                    <a:pt x="4644" y="1120"/>
                  </a:lnTo>
                  <a:lnTo>
                    <a:pt x="4751" y="1025"/>
                  </a:lnTo>
                  <a:cubicBezTo>
                    <a:pt x="4751" y="1001"/>
                    <a:pt x="4739" y="977"/>
                    <a:pt x="4739" y="953"/>
                  </a:cubicBezTo>
                  <a:lnTo>
                    <a:pt x="4739" y="906"/>
                  </a:lnTo>
                  <a:lnTo>
                    <a:pt x="4644" y="882"/>
                  </a:lnTo>
                  <a:lnTo>
                    <a:pt x="4501" y="787"/>
                  </a:lnTo>
                  <a:lnTo>
                    <a:pt x="4347" y="799"/>
                  </a:lnTo>
                  <a:lnTo>
                    <a:pt x="4311" y="751"/>
                  </a:lnTo>
                  <a:lnTo>
                    <a:pt x="4085" y="691"/>
                  </a:lnTo>
                  <a:lnTo>
                    <a:pt x="4049" y="656"/>
                  </a:lnTo>
                  <a:lnTo>
                    <a:pt x="3942" y="691"/>
                  </a:lnTo>
                  <a:lnTo>
                    <a:pt x="3823" y="787"/>
                  </a:lnTo>
                  <a:lnTo>
                    <a:pt x="3739" y="822"/>
                  </a:lnTo>
                  <a:lnTo>
                    <a:pt x="3573" y="1001"/>
                  </a:lnTo>
                  <a:lnTo>
                    <a:pt x="3632" y="1013"/>
                  </a:lnTo>
                  <a:cubicBezTo>
                    <a:pt x="3632" y="1037"/>
                    <a:pt x="3632" y="1049"/>
                    <a:pt x="3644" y="1072"/>
                  </a:cubicBezTo>
                  <a:lnTo>
                    <a:pt x="3561" y="1108"/>
                  </a:lnTo>
                  <a:lnTo>
                    <a:pt x="3489" y="1156"/>
                  </a:lnTo>
                  <a:cubicBezTo>
                    <a:pt x="3477" y="1144"/>
                    <a:pt x="3477" y="1132"/>
                    <a:pt x="3465" y="1120"/>
                  </a:cubicBezTo>
                  <a:lnTo>
                    <a:pt x="3382" y="1168"/>
                  </a:lnTo>
                  <a:lnTo>
                    <a:pt x="3275" y="1156"/>
                  </a:lnTo>
                  <a:lnTo>
                    <a:pt x="3144" y="1192"/>
                  </a:lnTo>
                  <a:lnTo>
                    <a:pt x="3096" y="1239"/>
                  </a:lnTo>
                  <a:lnTo>
                    <a:pt x="2965" y="1275"/>
                  </a:lnTo>
                  <a:lnTo>
                    <a:pt x="2906" y="1263"/>
                  </a:lnTo>
                  <a:lnTo>
                    <a:pt x="2954" y="1215"/>
                  </a:lnTo>
                  <a:lnTo>
                    <a:pt x="3132" y="1144"/>
                  </a:lnTo>
                  <a:cubicBezTo>
                    <a:pt x="3132" y="1108"/>
                    <a:pt x="3144" y="1084"/>
                    <a:pt x="3156" y="1061"/>
                  </a:cubicBezTo>
                  <a:lnTo>
                    <a:pt x="3251" y="1001"/>
                  </a:lnTo>
                  <a:lnTo>
                    <a:pt x="3335" y="989"/>
                  </a:lnTo>
                  <a:lnTo>
                    <a:pt x="3406" y="894"/>
                  </a:lnTo>
                  <a:lnTo>
                    <a:pt x="3382" y="799"/>
                  </a:lnTo>
                  <a:lnTo>
                    <a:pt x="3430" y="739"/>
                  </a:lnTo>
                  <a:lnTo>
                    <a:pt x="3525" y="715"/>
                  </a:lnTo>
                  <a:lnTo>
                    <a:pt x="3585" y="572"/>
                  </a:lnTo>
                  <a:lnTo>
                    <a:pt x="3537" y="465"/>
                  </a:lnTo>
                  <a:lnTo>
                    <a:pt x="3549" y="394"/>
                  </a:lnTo>
                  <a:lnTo>
                    <a:pt x="3489" y="334"/>
                  </a:lnTo>
                  <a:lnTo>
                    <a:pt x="3382" y="358"/>
                  </a:lnTo>
                  <a:lnTo>
                    <a:pt x="3204" y="453"/>
                  </a:lnTo>
                  <a:lnTo>
                    <a:pt x="2965" y="549"/>
                  </a:lnTo>
                  <a:lnTo>
                    <a:pt x="2739" y="680"/>
                  </a:lnTo>
                  <a:lnTo>
                    <a:pt x="2287" y="858"/>
                  </a:lnTo>
                  <a:lnTo>
                    <a:pt x="1751" y="1156"/>
                  </a:lnTo>
                  <a:lnTo>
                    <a:pt x="1620" y="1287"/>
                  </a:lnTo>
                  <a:lnTo>
                    <a:pt x="1287" y="1430"/>
                  </a:lnTo>
                  <a:lnTo>
                    <a:pt x="846" y="1703"/>
                  </a:lnTo>
                  <a:lnTo>
                    <a:pt x="715" y="1834"/>
                  </a:lnTo>
                  <a:lnTo>
                    <a:pt x="715" y="1894"/>
                  </a:lnTo>
                  <a:lnTo>
                    <a:pt x="822" y="1870"/>
                  </a:lnTo>
                  <a:lnTo>
                    <a:pt x="894" y="1882"/>
                  </a:lnTo>
                  <a:lnTo>
                    <a:pt x="787" y="1977"/>
                  </a:lnTo>
                  <a:lnTo>
                    <a:pt x="668" y="2013"/>
                  </a:lnTo>
                  <a:lnTo>
                    <a:pt x="501" y="2192"/>
                  </a:lnTo>
                  <a:lnTo>
                    <a:pt x="322" y="2251"/>
                  </a:lnTo>
                  <a:lnTo>
                    <a:pt x="251" y="2323"/>
                  </a:lnTo>
                  <a:lnTo>
                    <a:pt x="239" y="2394"/>
                  </a:lnTo>
                  <a:lnTo>
                    <a:pt x="96" y="2525"/>
                  </a:lnTo>
                  <a:lnTo>
                    <a:pt x="36" y="2608"/>
                  </a:lnTo>
                  <a:cubicBezTo>
                    <a:pt x="48" y="2644"/>
                    <a:pt x="60" y="2680"/>
                    <a:pt x="60" y="2704"/>
                  </a:cubicBezTo>
                  <a:lnTo>
                    <a:pt x="144" y="2656"/>
                  </a:lnTo>
                  <a:lnTo>
                    <a:pt x="239" y="2668"/>
                  </a:lnTo>
                  <a:cubicBezTo>
                    <a:pt x="239" y="2692"/>
                    <a:pt x="227" y="2716"/>
                    <a:pt x="215" y="2739"/>
                  </a:cubicBezTo>
                  <a:lnTo>
                    <a:pt x="263" y="2739"/>
                  </a:lnTo>
                  <a:lnTo>
                    <a:pt x="334" y="2716"/>
                  </a:lnTo>
                  <a:lnTo>
                    <a:pt x="429" y="2632"/>
                  </a:lnTo>
                  <a:lnTo>
                    <a:pt x="548" y="2608"/>
                  </a:lnTo>
                  <a:lnTo>
                    <a:pt x="656" y="2620"/>
                  </a:lnTo>
                  <a:cubicBezTo>
                    <a:pt x="656" y="2644"/>
                    <a:pt x="644" y="2668"/>
                    <a:pt x="644" y="2692"/>
                  </a:cubicBezTo>
                  <a:lnTo>
                    <a:pt x="501" y="2775"/>
                  </a:lnTo>
                  <a:lnTo>
                    <a:pt x="358" y="2775"/>
                  </a:lnTo>
                  <a:lnTo>
                    <a:pt x="275" y="2835"/>
                  </a:lnTo>
                  <a:lnTo>
                    <a:pt x="322" y="2894"/>
                  </a:lnTo>
                  <a:lnTo>
                    <a:pt x="560" y="2894"/>
                  </a:lnTo>
                  <a:lnTo>
                    <a:pt x="632" y="2846"/>
                  </a:lnTo>
                  <a:cubicBezTo>
                    <a:pt x="632" y="2823"/>
                    <a:pt x="632" y="2799"/>
                    <a:pt x="632" y="2775"/>
                  </a:cubicBezTo>
                  <a:lnTo>
                    <a:pt x="703" y="2751"/>
                  </a:lnTo>
                  <a:lnTo>
                    <a:pt x="763" y="2775"/>
                  </a:lnTo>
                  <a:lnTo>
                    <a:pt x="727" y="2846"/>
                  </a:lnTo>
                  <a:lnTo>
                    <a:pt x="727" y="2846"/>
                  </a:lnTo>
                  <a:lnTo>
                    <a:pt x="834" y="2811"/>
                  </a:lnTo>
                  <a:lnTo>
                    <a:pt x="1049" y="2775"/>
                  </a:lnTo>
                  <a:lnTo>
                    <a:pt x="1239" y="2680"/>
                  </a:lnTo>
                  <a:lnTo>
                    <a:pt x="1358" y="2644"/>
                  </a:lnTo>
                  <a:lnTo>
                    <a:pt x="1549" y="2644"/>
                  </a:lnTo>
                  <a:lnTo>
                    <a:pt x="1680" y="2585"/>
                  </a:lnTo>
                  <a:lnTo>
                    <a:pt x="1822" y="2585"/>
                  </a:lnTo>
                  <a:lnTo>
                    <a:pt x="1918" y="2632"/>
                  </a:lnTo>
                  <a:lnTo>
                    <a:pt x="2013" y="2608"/>
                  </a:lnTo>
                  <a:lnTo>
                    <a:pt x="2013" y="2608"/>
                  </a:lnTo>
                  <a:cubicBezTo>
                    <a:pt x="2001" y="2620"/>
                    <a:pt x="1989" y="2644"/>
                    <a:pt x="1989" y="2656"/>
                  </a:cubicBezTo>
                  <a:lnTo>
                    <a:pt x="1894" y="2680"/>
                  </a:lnTo>
                  <a:lnTo>
                    <a:pt x="1691" y="2668"/>
                  </a:lnTo>
                  <a:lnTo>
                    <a:pt x="1453" y="2739"/>
                  </a:lnTo>
                  <a:cubicBezTo>
                    <a:pt x="1441" y="2751"/>
                    <a:pt x="1418" y="2763"/>
                    <a:pt x="1406" y="2775"/>
                  </a:cubicBezTo>
                  <a:lnTo>
                    <a:pt x="1572" y="2763"/>
                  </a:lnTo>
                  <a:lnTo>
                    <a:pt x="1632" y="2799"/>
                  </a:lnTo>
                  <a:lnTo>
                    <a:pt x="1418" y="2858"/>
                  </a:lnTo>
                  <a:lnTo>
                    <a:pt x="1310" y="2835"/>
                  </a:lnTo>
                  <a:lnTo>
                    <a:pt x="1037" y="2942"/>
                  </a:lnTo>
                  <a:lnTo>
                    <a:pt x="977" y="3001"/>
                  </a:lnTo>
                  <a:lnTo>
                    <a:pt x="882" y="3001"/>
                  </a:lnTo>
                  <a:lnTo>
                    <a:pt x="810" y="3025"/>
                  </a:lnTo>
                  <a:lnTo>
                    <a:pt x="715" y="3073"/>
                  </a:lnTo>
                  <a:lnTo>
                    <a:pt x="620" y="3097"/>
                  </a:lnTo>
                  <a:lnTo>
                    <a:pt x="322" y="3192"/>
                  </a:lnTo>
                  <a:lnTo>
                    <a:pt x="287" y="3239"/>
                  </a:lnTo>
                  <a:lnTo>
                    <a:pt x="48" y="3335"/>
                  </a:lnTo>
                  <a:cubicBezTo>
                    <a:pt x="48" y="3370"/>
                    <a:pt x="36" y="3406"/>
                    <a:pt x="36" y="3430"/>
                  </a:cubicBezTo>
                  <a:cubicBezTo>
                    <a:pt x="72" y="3501"/>
                    <a:pt x="108" y="3561"/>
                    <a:pt x="144" y="3632"/>
                  </a:cubicBezTo>
                  <a:lnTo>
                    <a:pt x="179" y="3668"/>
                  </a:lnTo>
                  <a:cubicBezTo>
                    <a:pt x="191" y="3692"/>
                    <a:pt x="203" y="3716"/>
                    <a:pt x="203" y="3751"/>
                  </a:cubicBezTo>
                  <a:lnTo>
                    <a:pt x="167" y="3787"/>
                  </a:lnTo>
                  <a:cubicBezTo>
                    <a:pt x="179" y="3799"/>
                    <a:pt x="191" y="3811"/>
                    <a:pt x="203" y="3835"/>
                  </a:cubicBezTo>
                  <a:lnTo>
                    <a:pt x="263" y="3847"/>
                  </a:lnTo>
                  <a:lnTo>
                    <a:pt x="370" y="3799"/>
                  </a:lnTo>
                  <a:lnTo>
                    <a:pt x="441" y="3787"/>
                  </a:lnTo>
                  <a:lnTo>
                    <a:pt x="525" y="3799"/>
                  </a:lnTo>
                  <a:lnTo>
                    <a:pt x="632" y="3763"/>
                  </a:lnTo>
                  <a:lnTo>
                    <a:pt x="656" y="3728"/>
                  </a:lnTo>
                  <a:lnTo>
                    <a:pt x="679" y="3704"/>
                  </a:lnTo>
                  <a:lnTo>
                    <a:pt x="775" y="3704"/>
                  </a:lnTo>
                  <a:lnTo>
                    <a:pt x="834" y="3716"/>
                  </a:lnTo>
                  <a:lnTo>
                    <a:pt x="894" y="3680"/>
                  </a:lnTo>
                  <a:lnTo>
                    <a:pt x="977" y="3704"/>
                  </a:lnTo>
                  <a:cubicBezTo>
                    <a:pt x="977" y="3716"/>
                    <a:pt x="989" y="3728"/>
                    <a:pt x="1001" y="3751"/>
                  </a:cubicBezTo>
                  <a:lnTo>
                    <a:pt x="1084" y="3739"/>
                  </a:lnTo>
                  <a:lnTo>
                    <a:pt x="1179" y="3692"/>
                  </a:lnTo>
                  <a:lnTo>
                    <a:pt x="1251" y="3668"/>
                  </a:lnTo>
                  <a:lnTo>
                    <a:pt x="1310" y="3680"/>
                  </a:lnTo>
                  <a:lnTo>
                    <a:pt x="1453" y="3644"/>
                  </a:lnTo>
                  <a:lnTo>
                    <a:pt x="1537" y="3608"/>
                  </a:lnTo>
                  <a:lnTo>
                    <a:pt x="1668" y="3608"/>
                  </a:lnTo>
                  <a:lnTo>
                    <a:pt x="1763" y="3549"/>
                  </a:lnTo>
                  <a:lnTo>
                    <a:pt x="1834" y="3549"/>
                  </a:lnTo>
                  <a:lnTo>
                    <a:pt x="1989" y="3513"/>
                  </a:lnTo>
                  <a:lnTo>
                    <a:pt x="2108" y="3454"/>
                  </a:lnTo>
                  <a:lnTo>
                    <a:pt x="2227" y="3454"/>
                  </a:lnTo>
                  <a:lnTo>
                    <a:pt x="2287" y="3489"/>
                  </a:lnTo>
                  <a:cubicBezTo>
                    <a:pt x="2299" y="3478"/>
                    <a:pt x="2322" y="3454"/>
                    <a:pt x="2346" y="3442"/>
                  </a:cubicBezTo>
                  <a:lnTo>
                    <a:pt x="2382" y="3501"/>
                  </a:lnTo>
                  <a:lnTo>
                    <a:pt x="2513" y="3525"/>
                  </a:lnTo>
                  <a:lnTo>
                    <a:pt x="2525" y="3549"/>
                  </a:lnTo>
                  <a:lnTo>
                    <a:pt x="2573" y="3573"/>
                  </a:lnTo>
                  <a:lnTo>
                    <a:pt x="2692" y="3537"/>
                  </a:lnTo>
                  <a:lnTo>
                    <a:pt x="2787" y="3537"/>
                  </a:lnTo>
                  <a:lnTo>
                    <a:pt x="2823" y="3585"/>
                  </a:lnTo>
                  <a:lnTo>
                    <a:pt x="2894" y="3573"/>
                  </a:lnTo>
                  <a:lnTo>
                    <a:pt x="2989" y="3608"/>
                  </a:lnTo>
                  <a:lnTo>
                    <a:pt x="2977" y="3632"/>
                  </a:lnTo>
                  <a:lnTo>
                    <a:pt x="2977" y="3692"/>
                  </a:lnTo>
                  <a:lnTo>
                    <a:pt x="3120" y="3739"/>
                  </a:lnTo>
                  <a:lnTo>
                    <a:pt x="3299" y="3751"/>
                  </a:lnTo>
                  <a:cubicBezTo>
                    <a:pt x="3299" y="3763"/>
                    <a:pt x="3311" y="3775"/>
                    <a:pt x="3311" y="3799"/>
                  </a:cubicBezTo>
                  <a:lnTo>
                    <a:pt x="3287" y="3823"/>
                  </a:lnTo>
                  <a:lnTo>
                    <a:pt x="3335" y="3859"/>
                  </a:lnTo>
                  <a:lnTo>
                    <a:pt x="3263" y="3859"/>
                  </a:lnTo>
                  <a:lnTo>
                    <a:pt x="3037" y="3894"/>
                  </a:lnTo>
                  <a:lnTo>
                    <a:pt x="2834" y="3906"/>
                  </a:lnTo>
                  <a:lnTo>
                    <a:pt x="2751" y="3954"/>
                  </a:lnTo>
                  <a:lnTo>
                    <a:pt x="2656" y="3966"/>
                  </a:lnTo>
                  <a:lnTo>
                    <a:pt x="2620" y="3989"/>
                  </a:lnTo>
                  <a:lnTo>
                    <a:pt x="2537" y="4013"/>
                  </a:lnTo>
                  <a:lnTo>
                    <a:pt x="2430" y="3978"/>
                  </a:lnTo>
                  <a:lnTo>
                    <a:pt x="2346" y="4001"/>
                  </a:lnTo>
                  <a:lnTo>
                    <a:pt x="2251" y="3954"/>
                  </a:lnTo>
                  <a:lnTo>
                    <a:pt x="2192" y="3954"/>
                  </a:lnTo>
                  <a:lnTo>
                    <a:pt x="2061" y="4001"/>
                  </a:lnTo>
                  <a:lnTo>
                    <a:pt x="1989" y="4013"/>
                  </a:lnTo>
                  <a:lnTo>
                    <a:pt x="1918" y="4001"/>
                  </a:lnTo>
                  <a:lnTo>
                    <a:pt x="1763" y="4001"/>
                  </a:lnTo>
                  <a:cubicBezTo>
                    <a:pt x="1751" y="3989"/>
                    <a:pt x="1739" y="3978"/>
                    <a:pt x="1727" y="3954"/>
                  </a:cubicBezTo>
                  <a:lnTo>
                    <a:pt x="1680" y="3966"/>
                  </a:lnTo>
                  <a:lnTo>
                    <a:pt x="1596" y="3966"/>
                  </a:lnTo>
                  <a:lnTo>
                    <a:pt x="1465" y="4013"/>
                  </a:lnTo>
                  <a:lnTo>
                    <a:pt x="1394" y="4013"/>
                  </a:lnTo>
                  <a:lnTo>
                    <a:pt x="1120" y="4109"/>
                  </a:lnTo>
                  <a:lnTo>
                    <a:pt x="953" y="4144"/>
                  </a:lnTo>
                  <a:lnTo>
                    <a:pt x="822" y="4156"/>
                  </a:lnTo>
                  <a:lnTo>
                    <a:pt x="322" y="4311"/>
                  </a:lnTo>
                  <a:lnTo>
                    <a:pt x="239" y="4359"/>
                  </a:lnTo>
                  <a:lnTo>
                    <a:pt x="108" y="4418"/>
                  </a:lnTo>
                  <a:lnTo>
                    <a:pt x="48" y="4501"/>
                  </a:lnTo>
                  <a:lnTo>
                    <a:pt x="84" y="4621"/>
                  </a:lnTo>
                  <a:lnTo>
                    <a:pt x="1" y="4763"/>
                  </a:lnTo>
                  <a:lnTo>
                    <a:pt x="84" y="4871"/>
                  </a:lnTo>
                  <a:lnTo>
                    <a:pt x="48" y="4930"/>
                  </a:lnTo>
                  <a:lnTo>
                    <a:pt x="96" y="4966"/>
                  </a:lnTo>
                  <a:lnTo>
                    <a:pt x="191" y="4966"/>
                  </a:lnTo>
                  <a:cubicBezTo>
                    <a:pt x="191" y="4978"/>
                    <a:pt x="191" y="4990"/>
                    <a:pt x="179" y="5013"/>
                  </a:cubicBezTo>
                  <a:lnTo>
                    <a:pt x="144" y="5049"/>
                  </a:lnTo>
                  <a:lnTo>
                    <a:pt x="275" y="5180"/>
                  </a:lnTo>
                  <a:lnTo>
                    <a:pt x="394" y="5204"/>
                  </a:lnTo>
                  <a:lnTo>
                    <a:pt x="429" y="5228"/>
                  </a:lnTo>
                  <a:lnTo>
                    <a:pt x="632" y="5240"/>
                  </a:lnTo>
                  <a:lnTo>
                    <a:pt x="691" y="5263"/>
                  </a:lnTo>
                  <a:lnTo>
                    <a:pt x="798" y="5216"/>
                  </a:lnTo>
                  <a:lnTo>
                    <a:pt x="870" y="5240"/>
                  </a:lnTo>
                  <a:lnTo>
                    <a:pt x="965" y="5228"/>
                  </a:lnTo>
                  <a:lnTo>
                    <a:pt x="1084" y="5144"/>
                  </a:lnTo>
                  <a:lnTo>
                    <a:pt x="1156" y="5132"/>
                  </a:lnTo>
                  <a:lnTo>
                    <a:pt x="1275" y="5156"/>
                  </a:lnTo>
                  <a:lnTo>
                    <a:pt x="1406" y="5121"/>
                  </a:lnTo>
                  <a:lnTo>
                    <a:pt x="1513" y="5180"/>
                  </a:lnTo>
                  <a:lnTo>
                    <a:pt x="1596" y="5180"/>
                  </a:lnTo>
                  <a:lnTo>
                    <a:pt x="1632" y="5216"/>
                  </a:lnTo>
                  <a:lnTo>
                    <a:pt x="1501" y="5275"/>
                  </a:lnTo>
                  <a:lnTo>
                    <a:pt x="1537" y="5323"/>
                  </a:lnTo>
                  <a:lnTo>
                    <a:pt x="1489" y="5383"/>
                  </a:lnTo>
                  <a:cubicBezTo>
                    <a:pt x="1489" y="5394"/>
                    <a:pt x="1501" y="5406"/>
                    <a:pt x="1501" y="5418"/>
                  </a:cubicBezTo>
                  <a:cubicBezTo>
                    <a:pt x="1513" y="5430"/>
                    <a:pt x="1489" y="5454"/>
                    <a:pt x="1477" y="5478"/>
                  </a:cubicBezTo>
                  <a:lnTo>
                    <a:pt x="1334" y="5573"/>
                  </a:lnTo>
                  <a:cubicBezTo>
                    <a:pt x="1334" y="5585"/>
                    <a:pt x="1334" y="5597"/>
                    <a:pt x="1334" y="5609"/>
                  </a:cubicBezTo>
                  <a:cubicBezTo>
                    <a:pt x="1334" y="5633"/>
                    <a:pt x="1322" y="5656"/>
                    <a:pt x="1310" y="5680"/>
                  </a:cubicBezTo>
                  <a:lnTo>
                    <a:pt x="1418" y="5692"/>
                  </a:lnTo>
                  <a:lnTo>
                    <a:pt x="1453" y="5775"/>
                  </a:lnTo>
                  <a:lnTo>
                    <a:pt x="1549" y="5847"/>
                  </a:lnTo>
                  <a:lnTo>
                    <a:pt x="1549" y="5894"/>
                  </a:lnTo>
                  <a:lnTo>
                    <a:pt x="1406" y="5966"/>
                  </a:lnTo>
                  <a:lnTo>
                    <a:pt x="1465" y="5978"/>
                  </a:lnTo>
                  <a:lnTo>
                    <a:pt x="1680" y="5942"/>
                  </a:lnTo>
                  <a:lnTo>
                    <a:pt x="1763" y="5906"/>
                  </a:lnTo>
                  <a:lnTo>
                    <a:pt x="1822" y="5894"/>
                  </a:lnTo>
                  <a:lnTo>
                    <a:pt x="1870" y="5906"/>
                  </a:lnTo>
                  <a:cubicBezTo>
                    <a:pt x="1882" y="5883"/>
                    <a:pt x="1894" y="5871"/>
                    <a:pt x="1906" y="5847"/>
                  </a:cubicBezTo>
                  <a:lnTo>
                    <a:pt x="1977" y="5823"/>
                  </a:lnTo>
                  <a:lnTo>
                    <a:pt x="2037" y="5823"/>
                  </a:lnTo>
                  <a:lnTo>
                    <a:pt x="2192" y="5775"/>
                  </a:lnTo>
                  <a:lnTo>
                    <a:pt x="2406" y="5775"/>
                  </a:lnTo>
                  <a:cubicBezTo>
                    <a:pt x="2430" y="5740"/>
                    <a:pt x="2453" y="5716"/>
                    <a:pt x="2465" y="5692"/>
                  </a:cubicBezTo>
                  <a:lnTo>
                    <a:pt x="2632" y="5644"/>
                  </a:lnTo>
                  <a:lnTo>
                    <a:pt x="2680" y="5680"/>
                  </a:lnTo>
                  <a:lnTo>
                    <a:pt x="2715" y="5680"/>
                  </a:lnTo>
                  <a:lnTo>
                    <a:pt x="2751" y="5644"/>
                  </a:lnTo>
                  <a:lnTo>
                    <a:pt x="2834" y="5597"/>
                  </a:lnTo>
                  <a:lnTo>
                    <a:pt x="2894" y="5597"/>
                  </a:lnTo>
                  <a:cubicBezTo>
                    <a:pt x="2906" y="5621"/>
                    <a:pt x="2918" y="5633"/>
                    <a:pt x="2930" y="5644"/>
                  </a:cubicBezTo>
                  <a:lnTo>
                    <a:pt x="3001" y="5621"/>
                  </a:lnTo>
                  <a:lnTo>
                    <a:pt x="3037" y="5585"/>
                  </a:lnTo>
                  <a:lnTo>
                    <a:pt x="3108" y="5585"/>
                  </a:lnTo>
                  <a:cubicBezTo>
                    <a:pt x="3120" y="5597"/>
                    <a:pt x="3132" y="5621"/>
                    <a:pt x="3144" y="5633"/>
                  </a:cubicBezTo>
                  <a:lnTo>
                    <a:pt x="3204" y="5621"/>
                  </a:lnTo>
                  <a:lnTo>
                    <a:pt x="3251" y="5573"/>
                  </a:lnTo>
                  <a:lnTo>
                    <a:pt x="3394" y="5513"/>
                  </a:lnTo>
                  <a:cubicBezTo>
                    <a:pt x="3418" y="5490"/>
                    <a:pt x="3430" y="5466"/>
                    <a:pt x="3454" y="5442"/>
                  </a:cubicBezTo>
                  <a:lnTo>
                    <a:pt x="3549" y="5394"/>
                  </a:lnTo>
                  <a:lnTo>
                    <a:pt x="3644" y="5371"/>
                  </a:lnTo>
                  <a:cubicBezTo>
                    <a:pt x="3680" y="5323"/>
                    <a:pt x="3716" y="5287"/>
                    <a:pt x="3751" y="5252"/>
                  </a:cubicBezTo>
                  <a:lnTo>
                    <a:pt x="3882" y="5168"/>
                  </a:lnTo>
                  <a:lnTo>
                    <a:pt x="3977" y="5121"/>
                  </a:lnTo>
                  <a:cubicBezTo>
                    <a:pt x="3989" y="5109"/>
                    <a:pt x="4001" y="5097"/>
                    <a:pt x="4001" y="5085"/>
                  </a:cubicBezTo>
                  <a:lnTo>
                    <a:pt x="4085" y="5061"/>
                  </a:lnTo>
                  <a:lnTo>
                    <a:pt x="4216" y="5037"/>
                  </a:lnTo>
                  <a:lnTo>
                    <a:pt x="4299" y="5002"/>
                  </a:lnTo>
                  <a:lnTo>
                    <a:pt x="4394" y="5002"/>
                  </a:lnTo>
                  <a:lnTo>
                    <a:pt x="4644" y="4930"/>
                  </a:lnTo>
                  <a:lnTo>
                    <a:pt x="4859" y="4763"/>
                  </a:lnTo>
                  <a:cubicBezTo>
                    <a:pt x="4870" y="4740"/>
                    <a:pt x="4870" y="4716"/>
                    <a:pt x="4882" y="4704"/>
                  </a:cubicBezTo>
                  <a:lnTo>
                    <a:pt x="4930" y="4680"/>
                  </a:lnTo>
                  <a:lnTo>
                    <a:pt x="4978" y="4704"/>
                  </a:lnTo>
                  <a:cubicBezTo>
                    <a:pt x="4978" y="4680"/>
                    <a:pt x="4989" y="4668"/>
                    <a:pt x="5001" y="4644"/>
                  </a:cubicBezTo>
                  <a:lnTo>
                    <a:pt x="5085" y="4585"/>
                  </a:lnTo>
                  <a:lnTo>
                    <a:pt x="5073" y="4537"/>
                  </a:lnTo>
                  <a:lnTo>
                    <a:pt x="5097" y="4501"/>
                  </a:lnTo>
                  <a:lnTo>
                    <a:pt x="5144" y="4501"/>
                  </a:lnTo>
                  <a:lnTo>
                    <a:pt x="5228" y="4466"/>
                  </a:lnTo>
                  <a:lnTo>
                    <a:pt x="5251" y="4418"/>
                  </a:lnTo>
                  <a:cubicBezTo>
                    <a:pt x="5251" y="4406"/>
                    <a:pt x="5240" y="4394"/>
                    <a:pt x="5240" y="4382"/>
                  </a:cubicBezTo>
                  <a:lnTo>
                    <a:pt x="5287" y="4382"/>
                  </a:lnTo>
                  <a:lnTo>
                    <a:pt x="5347" y="4359"/>
                  </a:lnTo>
                  <a:cubicBezTo>
                    <a:pt x="5370" y="4370"/>
                    <a:pt x="5382" y="4382"/>
                    <a:pt x="5406" y="4394"/>
                  </a:cubicBezTo>
                  <a:cubicBezTo>
                    <a:pt x="5418" y="4406"/>
                    <a:pt x="5406" y="4418"/>
                    <a:pt x="5406" y="4430"/>
                  </a:cubicBezTo>
                  <a:lnTo>
                    <a:pt x="5466" y="4454"/>
                  </a:lnTo>
                  <a:lnTo>
                    <a:pt x="5382" y="4513"/>
                  </a:lnTo>
                  <a:cubicBezTo>
                    <a:pt x="5382" y="4537"/>
                    <a:pt x="5394" y="4549"/>
                    <a:pt x="5406" y="4561"/>
                  </a:cubicBezTo>
                  <a:lnTo>
                    <a:pt x="5359" y="4632"/>
                  </a:lnTo>
                  <a:lnTo>
                    <a:pt x="5311" y="4668"/>
                  </a:lnTo>
                  <a:lnTo>
                    <a:pt x="5323" y="4692"/>
                  </a:lnTo>
                  <a:cubicBezTo>
                    <a:pt x="5359" y="4692"/>
                    <a:pt x="5382" y="4680"/>
                    <a:pt x="5418" y="4680"/>
                  </a:cubicBezTo>
                  <a:lnTo>
                    <a:pt x="5525" y="4704"/>
                  </a:lnTo>
                  <a:lnTo>
                    <a:pt x="5561" y="4680"/>
                  </a:lnTo>
                  <a:lnTo>
                    <a:pt x="5632" y="4644"/>
                  </a:lnTo>
                  <a:lnTo>
                    <a:pt x="5740" y="4644"/>
                  </a:lnTo>
                  <a:lnTo>
                    <a:pt x="5799" y="4704"/>
                  </a:lnTo>
                  <a:lnTo>
                    <a:pt x="5859" y="4728"/>
                  </a:lnTo>
                  <a:lnTo>
                    <a:pt x="5859" y="4692"/>
                  </a:lnTo>
                  <a:cubicBezTo>
                    <a:pt x="5871" y="4680"/>
                    <a:pt x="5882" y="4668"/>
                    <a:pt x="5894" y="4656"/>
                  </a:cubicBezTo>
                  <a:lnTo>
                    <a:pt x="5978" y="4656"/>
                  </a:lnTo>
                  <a:cubicBezTo>
                    <a:pt x="5978" y="4668"/>
                    <a:pt x="5990" y="4680"/>
                    <a:pt x="5990" y="4704"/>
                  </a:cubicBezTo>
                  <a:lnTo>
                    <a:pt x="5930" y="4763"/>
                  </a:lnTo>
                  <a:lnTo>
                    <a:pt x="5835" y="4799"/>
                  </a:lnTo>
                  <a:lnTo>
                    <a:pt x="5787" y="4871"/>
                  </a:lnTo>
                  <a:lnTo>
                    <a:pt x="5811" y="4894"/>
                  </a:lnTo>
                  <a:lnTo>
                    <a:pt x="5871" y="4882"/>
                  </a:lnTo>
                  <a:lnTo>
                    <a:pt x="5954" y="4871"/>
                  </a:lnTo>
                  <a:lnTo>
                    <a:pt x="6073" y="4894"/>
                  </a:lnTo>
                  <a:lnTo>
                    <a:pt x="6144" y="4859"/>
                  </a:lnTo>
                  <a:cubicBezTo>
                    <a:pt x="6168" y="4823"/>
                    <a:pt x="6192" y="4787"/>
                    <a:pt x="6216" y="4751"/>
                  </a:cubicBezTo>
                  <a:lnTo>
                    <a:pt x="6252" y="4740"/>
                  </a:lnTo>
                  <a:cubicBezTo>
                    <a:pt x="6252" y="4763"/>
                    <a:pt x="6252" y="4787"/>
                    <a:pt x="6263" y="4811"/>
                  </a:cubicBezTo>
                  <a:lnTo>
                    <a:pt x="6347" y="4871"/>
                  </a:lnTo>
                  <a:lnTo>
                    <a:pt x="6430" y="4871"/>
                  </a:lnTo>
                  <a:lnTo>
                    <a:pt x="6502" y="4823"/>
                  </a:lnTo>
                  <a:lnTo>
                    <a:pt x="6597" y="4811"/>
                  </a:lnTo>
                  <a:lnTo>
                    <a:pt x="6668" y="4847"/>
                  </a:lnTo>
                  <a:lnTo>
                    <a:pt x="6764" y="4811"/>
                  </a:lnTo>
                  <a:lnTo>
                    <a:pt x="6823" y="4847"/>
                  </a:lnTo>
                  <a:lnTo>
                    <a:pt x="6871" y="4835"/>
                  </a:lnTo>
                  <a:lnTo>
                    <a:pt x="6847" y="4775"/>
                  </a:lnTo>
                  <a:lnTo>
                    <a:pt x="6906" y="4751"/>
                  </a:lnTo>
                  <a:lnTo>
                    <a:pt x="6990" y="4716"/>
                  </a:lnTo>
                  <a:lnTo>
                    <a:pt x="7037" y="4728"/>
                  </a:lnTo>
                  <a:cubicBezTo>
                    <a:pt x="7037" y="4740"/>
                    <a:pt x="7049" y="4763"/>
                    <a:pt x="7049" y="4775"/>
                  </a:cubicBezTo>
                  <a:lnTo>
                    <a:pt x="7097" y="4775"/>
                  </a:lnTo>
                  <a:lnTo>
                    <a:pt x="7192" y="4740"/>
                  </a:lnTo>
                  <a:lnTo>
                    <a:pt x="7240" y="4656"/>
                  </a:lnTo>
                  <a:lnTo>
                    <a:pt x="7299" y="4656"/>
                  </a:lnTo>
                  <a:lnTo>
                    <a:pt x="7335" y="4704"/>
                  </a:lnTo>
                  <a:lnTo>
                    <a:pt x="7383" y="4692"/>
                  </a:lnTo>
                  <a:lnTo>
                    <a:pt x="7418" y="4644"/>
                  </a:lnTo>
                  <a:lnTo>
                    <a:pt x="7442" y="4621"/>
                  </a:lnTo>
                  <a:lnTo>
                    <a:pt x="7502" y="4561"/>
                  </a:lnTo>
                  <a:lnTo>
                    <a:pt x="7585" y="4549"/>
                  </a:lnTo>
                  <a:lnTo>
                    <a:pt x="7621" y="4561"/>
                  </a:lnTo>
                  <a:lnTo>
                    <a:pt x="7692" y="4561"/>
                  </a:lnTo>
                  <a:lnTo>
                    <a:pt x="7740" y="4537"/>
                  </a:lnTo>
                  <a:cubicBezTo>
                    <a:pt x="7740" y="4525"/>
                    <a:pt x="7740" y="4513"/>
                    <a:pt x="7740" y="4501"/>
                  </a:cubicBezTo>
                  <a:lnTo>
                    <a:pt x="7704" y="4466"/>
                  </a:lnTo>
                  <a:lnTo>
                    <a:pt x="7764" y="4394"/>
                  </a:lnTo>
                  <a:lnTo>
                    <a:pt x="7764" y="4359"/>
                  </a:lnTo>
                  <a:lnTo>
                    <a:pt x="7799" y="4299"/>
                  </a:lnTo>
                  <a:cubicBezTo>
                    <a:pt x="7799" y="4275"/>
                    <a:pt x="7787" y="4263"/>
                    <a:pt x="7787" y="4251"/>
                  </a:cubicBezTo>
                  <a:lnTo>
                    <a:pt x="7680" y="4275"/>
                  </a:lnTo>
                  <a:lnTo>
                    <a:pt x="7645" y="4216"/>
                  </a:lnTo>
                  <a:cubicBezTo>
                    <a:pt x="7645" y="4192"/>
                    <a:pt x="7656" y="4168"/>
                    <a:pt x="7668" y="4144"/>
                  </a:cubicBezTo>
                  <a:lnTo>
                    <a:pt x="7764" y="4109"/>
                  </a:lnTo>
                  <a:lnTo>
                    <a:pt x="7764" y="4037"/>
                  </a:lnTo>
                  <a:lnTo>
                    <a:pt x="7609" y="4025"/>
                  </a:lnTo>
                  <a:lnTo>
                    <a:pt x="7549" y="4049"/>
                  </a:lnTo>
                  <a:lnTo>
                    <a:pt x="7549" y="4097"/>
                  </a:lnTo>
                  <a:cubicBezTo>
                    <a:pt x="7526" y="4109"/>
                    <a:pt x="7514" y="4120"/>
                    <a:pt x="7502" y="4132"/>
                  </a:cubicBezTo>
                  <a:lnTo>
                    <a:pt x="7430" y="4120"/>
                  </a:lnTo>
                  <a:lnTo>
                    <a:pt x="7275" y="4168"/>
                  </a:lnTo>
                  <a:lnTo>
                    <a:pt x="7156" y="4299"/>
                  </a:lnTo>
                  <a:lnTo>
                    <a:pt x="7049" y="4382"/>
                  </a:lnTo>
                  <a:lnTo>
                    <a:pt x="7049" y="4347"/>
                  </a:lnTo>
                  <a:lnTo>
                    <a:pt x="7168" y="4263"/>
                  </a:lnTo>
                  <a:lnTo>
                    <a:pt x="7216" y="4192"/>
                  </a:lnTo>
                  <a:cubicBezTo>
                    <a:pt x="7204" y="4156"/>
                    <a:pt x="7204" y="4132"/>
                    <a:pt x="7192" y="4097"/>
                  </a:cubicBezTo>
                  <a:cubicBezTo>
                    <a:pt x="7180" y="4120"/>
                    <a:pt x="7168" y="4144"/>
                    <a:pt x="7156" y="4168"/>
                  </a:cubicBezTo>
                  <a:lnTo>
                    <a:pt x="7097" y="4168"/>
                  </a:lnTo>
                  <a:cubicBezTo>
                    <a:pt x="7097" y="4144"/>
                    <a:pt x="7073" y="4120"/>
                    <a:pt x="7073" y="4109"/>
                  </a:cubicBezTo>
                  <a:lnTo>
                    <a:pt x="7168" y="4025"/>
                  </a:lnTo>
                  <a:lnTo>
                    <a:pt x="7049" y="3954"/>
                  </a:lnTo>
                  <a:lnTo>
                    <a:pt x="7109" y="3870"/>
                  </a:lnTo>
                  <a:lnTo>
                    <a:pt x="7192" y="3859"/>
                  </a:lnTo>
                  <a:lnTo>
                    <a:pt x="7192" y="3906"/>
                  </a:lnTo>
                  <a:lnTo>
                    <a:pt x="7287" y="3989"/>
                  </a:lnTo>
                  <a:lnTo>
                    <a:pt x="7383" y="4025"/>
                  </a:lnTo>
                  <a:lnTo>
                    <a:pt x="7430" y="3989"/>
                  </a:lnTo>
                  <a:lnTo>
                    <a:pt x="7561" y="3954"/>
                  </a:lnTo>
                  <a:cubicBezTo>
                    <a:pt x="7573" y="3918"/>
                    <a:pt x="7585" y="3882"/>
                    <a:pt x="7597" y="3847"/>
                  </a:cubicBezTo>
                  <a:lnTo>
                    <a:pt x="7514" y="3823"/>
                  </a:lnTo>
                  <a:lnTo>
                    <a:pt x="7514" y="3799"/>
                  </a:lnTo>
                  <a:lnTo>
                    <a:pt x="7609" y="3775"/>
                  </a:lnTo>
                  <a:lnTo>
                    <a:pt x="7656" y="3787"/>
                  </a:lnTo>
                  <a:lnTo>
                    <a:pt x="7716" y="3763"/>
                  </a:lnTo>
                  <a:lnTo>
                    <a:pt x="7799" y="3668"/>
                  </a:lnTo>
                  <a:lnTo>
                    <a:pt x="7811" y="3585"/>
                  </a:lnTo>
                  <a:lnTo>
                    <a:pt x="7859" y="3644"/>
                  </a:lnTo>
                  <a:lnTo>
                    <a:pt x="7907" y="3632"/>
                  </a:lnTo>
                  <a:lnTo>
                    <a:pt x="7990" y="3549"/>
                  </a:lnTo>
                  <a:lnTo>
                    <a:pt x="7990" y="3549"/>
                  </a:lnTo>
                  <a:cubicBezTo>
                    <a:pt x="7978" y="3597"/>
                    <a:pt x="7954" y="3644"/>
                    <a:pt x="7942" y="3692"/>
                  </a:cubicBezTo>
                  <a:cubicBezTo>
                    <a:pt x="7954" y="3728"/>
                    <a:pt x="7966" y="3763"/>
                    <a:pt x="7978" y="3787"/>
                  </a:cubicBezTo>
                  <a:lnTo>
                    <a:pt x="8026" y="3763"/>
                  </a:lnTo>
                  <a:lnTo>
                    <a:pt x="8085" y="3763"/>
                  </a:lnTo>
                  <a:lnTo>
                    <a:pt x="8049" y="3835"/>
                  </a:lnTo>
                  <a:lnTo>
                    <a:pt x="8121" y="3811"/>
                  </a:lnTo>
                  <a:lnTo>
                    <a:pt x="8157" y="3716"/>
                  </a:lnTo>
                  <a:lnTo>
                    <a:pt x="8204" y="3668"/>
                  </a:lnTo>
                  <a:lnTo>
                    <a:pt x="8276" y="3525"/>
                  </a:lnTo>
                  <a:lnTo>
                    <a:pt x="8347" y="3478"/>
                  </a:lnTo>
                  <a:lnTo>
                    <a:pt x="8347" y="3573"/>
                  </a:lnTo>
                  <a:lnTo>
                    <a:pt x="8264" y="3668"/>
                  </a:lnTo>
                  <a:lnTo>
                    <a:pt x="8323" y="3787"/>
                  </a:lnTo>
                  <a:lnTo>
                    <a:pt x="8418" y="3763"/>
                  </a:lnTo>
                  <a:lnTo>
                    <a:pt x="8502" y="3775"/>
                  </a:lnTo>
                  <a:lnTo>
                    <a:pt x="8549" y="3704"/>
                  </a:lnTo>
                  <a:lnTo>
                    <a:pt x="8669" y="3597"/>
                  </a:lnTo>
                  <a:lnTo>
                    <a:pt x="8680" y="3466"/>
                  </a:lnTo>
                  <a:lnTo>
                    <a:pt x="8716" y="3370"/>
                  </a:lnTo>
                  <a:lnTo>
                    <a:pt x="8657" y="3287"/>
                  </a:lnTo>
                  <a:cubicBezTo>
                    <a:pt x="8669" y="3275"/>
                    <a:pt x="8680" y="3263"/>
                    <a:pt x="8692" y="3251"/>
                  </a:cubicBezTo>
                  <a:lnTo>
                    <a:pt x="8645" y="3227"/>
                  </a:lnTo>
                  <a:lnTo>
                    <a:pt x="8573" y="3251"/>
                  </a:lnTo>
                  <a:lnTo>
                    <a:pt x="8502" y="3251"/>
                  </a:lnTo>
                  <a:lnTo>
                    <a:pt x="8442" y="3299"/>
                  </a:lnTo>
                  <a:cubicBezTo>
                    <a:pt x="8430" y="3275"/>
                    <a:pt x="8418" y="3239"/>
                    <a:pt x="8418" y="3216"/>
                  </a:cubicBezTo>
                  <a:lnTo>
                    <a:pt x="8466" y="3180"/>
                  </a:lnTo>
                  <a:lnTo>
                    <a:pt x="8418" y="3144"/>
                  </a:lnTo>
                  <a:lnTo>
                    <a:pt x="8299" y="3192"/>
                  </a:lnTo>
                  <a:cubicBezTo>
                    <a:pt x="8288" y="3180"/>
                    <a:pt x="8276" y="3168"/>
                    <a:pt x="8264" y="3156"/>
                  </a:cubicBezTo>
                  <a:lnTo>
                    <a:pt x="8133" y="3132"/>
                  </a:lnTo>
                  <a:lnTo>
                    <a:pt x="8121" y="3073"/>
                  </a:lnTo>
                  <a:lnTo>
                    <a:pt x="7990" y="2977"/>
                  </a:lnTo>
                  <a:lnTo>
                    <a:pt x="7954" y="2882"/>
                  </a:lnTo>
                  <a:cubicBezTo>
                    <a:pt x="7966" y="2858"/>
                    <a:pt x="7978" y="2823"/>
                    <a:pt x="7990" y="2787"/>
                  </a:cubicBezTo>
                  <a:cubicBezTo>
                    <a:pt x="7954" y="2751"/>
                    <a:pt x="7930" y="2727"/>
                    <a:pt x="7895" y="2692"/>
                  </a:cubicBezTo>
                  <a:lnTo>
                    <a:pt x="7847" y="2799"/>
                  </a:lnTo>
                  <a:cubicBezTo>
                    <a:pt x="7859" y="2823"/>
                    <a:pt x="7871" y="2846"/>
                    <a:pt x="7883" y="2870"/>
                  </a:cubicBezTo>
                  <a:lnTo>
                    <a:pt x="7764" y="2811"/>
                  </a:lnTo>
                  <a:lnTo>
                    <a:pt x="7609" y="2811"/>
                  </a:lnTo>
                  <a:lnTo>
                    <a:pt x="7526" y="2656"/>
                  </a:lnTo>
                  <a:lnTo>
                    <a:pt x="7442" y="2656"/>
                  </a:lnTo>
                  <a:cubicBezTo>
                    <a:pt x="7418" y="2620"/>
                    <a:pt x="7395" y="2573"/>
                    <a:pt x="7383" y="2537"/>
                  </a:cubicBezTo>
                  <a:lnTo>
                    <a:pt x="7275" y="2489"/>
                  </a:lnTo>
                  <a:cubicBezTo>
                    <a:pt x="7275" y="2465"/>
                    <a:pt x="7252" y="2442"/>
                    <a:pt x="7252" y="2418"/>
                  </a:cubicBezTo>
                  <a:lnTo>
                    <a:pt x="7180" y="2370"/>
                  </a:lnTo>
                  <a:cubicBezTo>
                    <a:pt x="7180" y="2358"/>
                    <a:pt x="7180" y="2335"/>
                    <a:pt x="7168" y="2323"/>
                  </a:cubicBezTo>
                  <a:lnTo>
                    <a:pt x="7299" y="2275"/>
                  </a:lnTo>
                  <a:lnTo>
                    <a:pt x="7311" y="2180"/>
                  </a:lnTo>
                  <a:lnTo>
                    <a:pt x="7395" y="2168"/>
                  </a:lnTo>
                  <a:lnTo>
                    <a:pt x="7430" y="2180"/>
                  </a:lnTo>
                  <a:lnTo>
                    <a:pt x="7502" y="2120"/>
                  </a:lnTo>
                  <a:cubicBezTo>
                    <a:pt x="7502" y="2096"/>
                    <a:pt x="7490" y="2073"/>
                    <a:pt x="7490" y="2061"/>
                  </a:cubicBezTo>
                  <a:lnTo>
                    <a:pt x="7561" y="1870"/>
                  </a:lnTo>
                  <a:cubicBezTo>
                    <a:pt x="7549" y="1834"/>
                    <a:pt x="7537" y="1799"/>
                    <a:pt x="7526" y="1775"/>
                  </a:cubicBezTo>
                  <a:lnTo>
                    <a:pt x="7549" y="1715"/>
                  </a:lnTo>
                  <a:cubicBezTo>
                    <a:pt x="7502" y="1692"/>
                    <a:pt x="7454" y="1656"/>
                    <a:pt x="7418" y="1620"/>
                  </a:cubicBezTo>
                  <a:cubicBezTo>
                    <a:pt x="7418" y="1584"/>
                    <a:pt x="7430" y="1549"/>
                    <a:pt x="7430" y="1513"/>
                  </a:cubicBezTo>
                  <a:lnTo>
                    <a:pt x="7514" y="1489"/>
                  </a:lnTo>
                  <a:lnTo>
                    <a:pt x="7490" y="1370"/>
                  </a:lnTo>
                  <a:lnTo>
                    <a:pt x="7585" y="1227"/>
                  </a:lnTo>
                  <a:lnTo>
                    <a:pt x="7585" y="1156"/>
                  </a:lnTo>
                  <a:cubicBezTo>
                    <a:pt x="7609" y="1132"/>
                    <a:pt x="7621" y="1108"/>
                    <a:pt x="7645" y="1084"/>
                  </a:cubicBezTo>
                  <a:lnTo>
                    <a:pt x="7597" y="941"/>
                  </a:lnTo>
                  <a:lnTo>
                    <a:pt x="7668" y="906"/>
                  </a:lnTo>
                  <a:cubicBezTo>
                    <a:pt x="7668" y="870"/>
                    <a:pt x="7656" y="846"/>
                    <a:pt x="7656" y="822"/>
                  </a:cubicBezTo>
                  <a:lnTo>
                    <a:pt x="7764" y="691"/>
                  </a:lnTo>
                  <a:lnTo>
                    <a:pt x="7728" y="608"/>
                  </a:lnTo>
                  <a:lnTo>
                    <a:pt x="7728" y="560"/>
                  </a:lnTo>
                  <a:lnTo>
                    <a:pt x="7811" y="525"/>
                  </a:lnTo>
                  <a:cubicBezTo>
                    <a:pt x="7811" y="489"/>
                    <a:pt x="7799" y="465"/>
                    <a:pt x="7799" y="441"/>
                  </a:cubicBezTo>
                  <a:lnTo>
                    <a:pt x="7704" y="370"/>
                  </a:lnTo>
                  <a:lnTo>
                    <a:pt x="7704" y="322"/>
                  </a:lnTo>
                  <a:lnTo>
                    <a:pt x="7692" y="263"/>
                  </a:lnTo>
                  <a:lnTo>
                    <a:pt x="7561" y="263"/>
                  </a:lnTo>
                  <a:lnTo>
                    <a:pt x="7478" y="168"/>
                  </a:lnTo>
                  <a:lnTo>
                    <a:pt x="7514" y="120"/>
                  </a:lnTo>
                  <a:lnTo>
                    <a:pt x="7383" y="1"/>
                  </a:lnTo>
                  <a:lnTo>
                    <a:pt x="7264" y="25"/>
                  </a:lnTo>
                  <a:lnTo>
                    <a:pt x="7204" y="1"/>
                  </a:lnTo>
                  <a:lnTo>
                    <a:pt x="7156" y="25"/>
                  </a:lnTo>
                  <a:lnTo>
                    <a:pt x="7156" y="132"/>
                  </a:lnTo>
                  <a:lnTo>
                    <a:pt x="7085" y="144"/>
                  </a:lnTo>
                  <a:lnTo>
                    <a:pt x="6906" y="25"/>
                  </a:lnTo>
                  <a:lnTo>
                    <a:pt x="6823" y="49"/>
                  </a:lnTo>
                  <a:lnTo>
                    <a:pt x="6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30"/>
            <p:cNvSpPr/>
            <p:nvPr/>
          </p:nvSpPr>
          <p:spPr>
            <a:xfrm>
              <a:off x="2501200" y="2495075"/>
              <a:ext cx="7750" cy="8950"/>
            </a:xfrm>
            <a:custGeom>
              <a:avLst/>
              <a:gdLst/>
              <a:ahLst/>
              <a:cxnLst/>
              <a:rect l="l" t="t" r="r" b="b"/>
              <a:pathLst>
                <a:path w="310" h="358" extrusionOk="0">
                  <a:moveTo>
                    <a:pt x="191" y="1"/>
                  </a:moveTo>
                  <a:lnTo>
                    <a:pt x="107" y="13"/>
                  </a:lnTo>
                  <a:lnTo>
                    <a:pt x="72" y="72"/>
                  </a:lnTo>
                  <a:cubicBezTo>
                    <a:pt x="72" y="84"/>
                    <a:pt x="84" y="108"/>
                    <a:pt x="95" y="120"/>
                  </a:cubicBezTo>
                  <a:lnTo>
                    <a:pt x="0" y="263"/>
                  </a:lnTo>
                  <a:cubicBezTo>
                    <a:pt x="12" y="275"/>
                    <a:pt x="24" y="298"/>
                    <a:pt x="24" y="310"/>
                  </a:cubicBezTo>
                  <a:lnTo>
                    <a:pt x="119" y="358"/>
                  </a:lnTo>
                  <a:lnTo>
                    <a:pt x="155" y="310"/>
                  </a:lnTo>
                  <a:lnTo>
                    <a:pt x="155" y="251"/>
                  </a:lnTo>
                  <a:lnTo>
                    <a:pt x="262" y="179"/>
                  </a:lnTo>
                  <a:lnTo>
                    <a:pt x="310" y="84"/>
                  </a:lnTo>
                  <a:lnTo>
                    <a:pt x="203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30"/>
            <p:cNvSpPr/>
            <p:nvPr/>
          </p:nvSpPr>
          <p:spPr>
            <a:xfrm>
              <a:off x="2498800" y="2483175"/>
              <a:ext cx="5100" cy="5975"/>
            </a:xfrm>
            <a:custGeom>
              <a:avLst/>
              <a:gdLst/>
              <a:ahLst/>
              <a:cxnLst/>
              <a:rect l="l" t="t" r="r" b="b"/>
              <a:pathLst>
                <a:path w="204" h="239" extrusionOk="0">
                  <a:moveTo>
                    <a:pt x="96" y="0"/>
                  </a:moveTo>
                  <a:lnTo>
                    <a:pt x="37" y="24"/>
                  </a:lnTo>
                  <a:cubicBezTo>
                    <a:pt x="37" y="48"/>
                    <a:pt x="25" y="72"/>
                    <a:pt x="13" y="84"/>
                  </a:cubicBezTo>
                  <a:lnTo>
                    <a:pt x="96" y="119"/>
                  </a:lnTo>
                  <a:lnTo>
                    <a:pt x="13" y="167"/>
                  </a:lnTo>
                  <a:cubicBezTo>
                    <a:pt x="13" y="179"/>
                    <a:pt x="13" y="191"/>
                    <a:pt x="1" y="203"/>
                  </a:cubicBezTo>
                  <a:lnTo>
                    <a:pt x="37" y="239"/>
                  </a:lnTo>
                  <a:lnTo>
                    <a:pt x="84" y="239"/>
                  </a:lnTo>
                  <a:lnTo>
                    <a:pt x="108" y="191"/>
                  </a:lnTo>
                  <a:lnTo>
                    <a:pt x="168" y="179"/>
                  </a:lnTo>
                  <a:lnTo>
                    <a:pt x="203" y="119"/>
                  </a:lnTo>
                  <a:lnTo>
                    <a:pt x="191" y="72"/>
                  </a:lnTo>
                  <a:lnTo>
                    <a:pt x="120" y="60"/>
                  </a:lnTo>
                  <a:cubicBezTo>
                    <a:pt x="120" y="36"/>
                    <a:pt x="108" y="24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30"/>
            <p:cNvSpPr/>
            <p:nvPr/>
          </p:nvSpPr>
          <p:spPr>
            <a:xfrm>
              <a:off x="2508925" y="2490625"/>
              <a:ext cx="4800" cy="5675"/>
            </a:xfrm>
            <a:custGeom>
              <a:avLst/>
              <a:gdLst/>
              <a:ahLst/>
              <a:cxnLst/>
              <a:rect l="l" t="t" r="r" b="b"/>
              <a:pathLst>
                <a:path w="192" h="227" extrusionOk="0">
                  <a:moveTo>
                    <a:pt x="108" y="0"/>
                  </a:moveTo>
                  <a:lnTo>
                    <a:pt x="48" y="36"/>
                  </a:lnTo>
                  <a:cubicBezTo>
                    <a:pt x="37" y="72"/>
                    <a:pt x="13" y="119"/>
                    <a:pt x="1" y="155"/>
                  </a:cubicBezTo>
                  <a:lnTo>
                    <a:pt x="48" y="179"/>
                  </a:lnTo>
                  <a:lnTo>
                    <a:pt x="84" y="226"/>
                  </a:lnTo>
                  <a:lnTo>
                    <a:pt x="144" y="191"/>
                  </a:lnTo>
                  <a:cubicBezTo>
                    <a:pt x="144" y="191"/>
                    <a:pt x="144" y="143"/>
                    <a:pt x="144" y="131"/>
                  </a:cubicBezTo>
                  <a:lnTo>
                    <a:pt x="191" y="6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30"/>
            <p:cNvSpPr/>
            <p:nvPr/>
          </p:nvSpPr>
          <p:spPr>
            <a:xfrm>
              <a:off x="2514000" y="2515925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119" y="0"/>
                  </a:moveTo>
                  <a:lnTo>
                    <a:pt x="0" y="36"/>
                  </a:lnTo>
                  <a:lnTo>
                    <a:pt x="24" y="95"/>
                  </a:lnTo>
                  <a:lnTo>
                    <a:pt x="72" y="119"/>
                  </a:lnTo>
                  <a:lnTo>
                    <a:pt x="131" y="72"/>
                  </a:lnTo>
                  <a:cubicBezTo>
                    <a:pt x="131" y="48"/>
                    <a:pt x="119" y="24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30"/>
            <p:cNvSpPr/>
            <p:nvPr/>
          </p:nvSpPr>
          <p:spPr>
            <a:xfrm>
              <a:off x="2569650" y="2475125"/>
              <a:ext cx="8075" cy="6875"/>
            </a:xfrm>
            <a:custGeom>
              <a:avLst/>
              <a:gdLst/>
              <a:ahLst/>
              <a:cxnLst/>
              <a:rect l="l" t="t" r="r" b="b"/>
              <a:pathLst>
                <a:path w="323" h="275" extrusionOk="0">
                  <a:moveTo>
                    <a:pt x="132" y="1"/>
                  </a:moveTo>
                  <a:lnTo>
                    <a:pt x="24" y="108"/>
                  </a:lnTo>
                  <a:cubicBezTo>
                    <a:pt x="13" y="156"/>
                    <a:pt x="1" y="203"/>
                    <a:pt x="1" y="251"/>
                  </a:cubicBezTo>
                  <a:cubicBezTo>
                    <a:pt x="24" y="251"/>
                    <a:pt x="60" y="251"/>
                    <a:pt x="84" y="239"/>
                  </a:cubicBezTo>
                  <a:lnTo>
                    <a:pt x="84" y="191"/>
                  </a:lnTo>
                  <a:lnTo>
                    <a:pt x="120" y="144"/>
                  </a:lnTo>
                  <a:cubicBezTo>
                    <a:pt x="132" y="156"/>
                    <a:pt x="132" y="180"/>
                    <a:pt x="144" y="203"/>
                  </a:cubicBezTo>
                  <a:cubicBezTo>
                    <a:pt x="155" y="227"/>
                    <a:pt x="144" y="251"/>
                    <a:pt x="144" y="275"/>
                  </a:cubicBezTo>
                  <a:lnTo>
                    <a:pt x="227" y="227"/>
                  </a:lnTo>
                  <a:lnTo>
                    <a:pt x="322" y="6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30"/>
            <p:cNvSpPr/>
            <p:nvPr/>
          </p:nvSpPr>
          <p:spPr>
            <a:xfrm>
              <a:off x="2672350" y="2500425"/>
              <a:ext cx="5975" cy="3300"/>
            </a:xfrm>
            <a:custGeom>
              <a:avLst/>
              <a:gdLst/>
              <a:ahLst/>
              <a:cxnLst/>
              <a:rect l="l" t="t" r="r" b="b"/>
              <a:pathLst>
                <a:path w="239" h="132" extrusionOk="0">
                  <a:moveTo>
                    <a:pt x="215" y="1"/>
                  </a:moveTo>
                  <a:lnTo>
                    <a:pt x="84" y="25"/>
                  </a:lnTo>
                  <a:lnTo>
                    <a:pt x="0" y="49"/>
                  </a:lnTo>
                  <a:lnTo>
                    <a:pt x="0" y="120"/>
                  </a:lnTo>
                  <a:lnTo>
                    <a:pt x="36" y="132"/>
                  </a:lnTo>
                  <a:lnTo>
                    <a:pt x="167" y="96"/>
                  </a:lnTo>
                  <a:lnTo>
                    <a:pt x="238" y="37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30"/>
            <p:cNvSpPr/>
            <p:nvPr/>
          </p:nvSpPr>
          <p:spPr>
            <a:xfrm>
              <a:off x="2606275" y="2344175"/>
              <a:ext cx="87825" cy="64025"/>
            </a:xfrm>
            <a:custGeom>
              <a:avLst/>
              <a:gdLst/>
              <a:ahLst/>
              <a:cxnLst/>
              <a:rect l="l" t="t" r="r" b="b"/>
              <a:pathLst>
                <a:path w="3513" h="2561" extrusionOk="0">
                  <a:moveTo>
                    <a:pt x="2119" y="0"/>
                  </a:moveTo>
                  <a:lnTo>
                    <a:pt x="1965" y="36"/>
                  </a:lnTo>
                  <a:lnTo>
                    <a:pt x="1881" y="107"/>
                  </a:lnTo>
                  <a:cubicBezTo>
                    <a:pt x="1869" y="95"/>
                    <a:pt x="1846" y="72"/>
                    <a:pt x="1834" y="60"/>
                  </a:cubicBezTo>
                  <a:lnTo>
                    <a:pt x="1715" y="95"/>
                  </a:lnTo>
                  <a:lnTo>
                    <a:pt x="1655" y="84"/>
                  </a:lnTo>
                  <a:lnTo>
                    <a:pt x="1548" y="131"/>
                  </a:lnTo>
                  <a:lnTo>
                    <a:pt x="1357" y="167"/>
                  </a:lnTo>
                  <a:lnTo>
                    <a:pt x="1084" y="274"/>
                  </a:lnTo>
                  <a:lnTo>
                    <a:pt x="988" y="405"/>
                  </a:lnTo>
                  <a:lnTo>
                    <a:pt x="1119" y="465"/>
                  </a:lnTo>
                  <a:lnTo>
                    <a:pt x="1024" y="500"/>
                  </a:lnTo>
                  <a:cubicBezTo>
                    <a:pt x="1024" y="512"/>
                    <a:pt x="1024" y="536"/>
                    <a:pt x="1012" y="548"/>
                  </a:cubicBezTo>
                  <a:lnTo>
                    <a:pt x="1131" y="584"/>
                  </a:lnTo>
                  <a:lnTo>
                    <a:pt x="1179" y="667"/>
                  </a:lnTo>
                  <a:lnTo>
                    <a:pt x="1036" y="691"/>
                  </a:lnTo>
                  <a:lnTo>
                    <a:pt x="988" y="619"/>
                  </a:lnTo>
                  <a:lnTo>
                    <a:pt x="857" y="560"/>
                  </a:lnTo>
                  <a:lnTo>
                    <a:pt x="774" y="560"/>
                  </a:lnTo>
                  <a:cubicBezTo>
                    <a:pt x="750" y="596"/>
                    <a:pt x="726" y="631"/>
                    <a:pt x="703" y="679"/>
                  </a:cubicBezTo>
                  <a:lnTo>
                    <a:pt x="750" y="703"/>
                  </a:lnTo>
                  <a:lnTo>
                    <a:pt x="750" y="750"/>
                  </a:lnTo>
                  <a:lnTo>
                    <a:pt x="643" y="786"/>
                  </a:lnTo>
                  <a:lnTo>
                    <a:pt x="631" y="905"/>
                  </a:lnTo>
                  <a:lnTo>
                    <a:pt x="500" y="1060"/>
                  </a:lnTo>
                  <a:lnTo>
                    <a:pt x="500" y="1143"/>
                  </a:lnTo>
                  <a:cubicBezTo>
                    <a:pt x="488" y="1167"/>
                    <a:pt x="476" y="1191"/>
                    <a:pt x="464" y="1203"/>
                  </a:cubicBezTo>
                  <a:cubicBezTo>
                    <a:pt x="453" y="1227"/>
                    <a:pt x="441" y="1274"/>
                    <a:pt x="429" y="1310"/>
                  </a:cubicBezTo>
                  <a:lnTo>
                    <a:pt x="334" y="1381"/>
                  </a:lnTo>
                  <a:lnTo>
                    <a:pt x="357" y="1453"/>
                  </a:lnTo>
                  <a:lnTo>
                    <a:pt x="274" y="1512"/>
                  </a:lnTo>
                  <a:cubicBezTo>
                    <a:pt x="250" y="1572"/>
                    <a:pt x="226" y="1631"/>
                    <a:pt x="203" y="1691"/>
                  </a:cubicBezTo>
                  <a:cubicBezTo>
                    <a:pt x="203" y="1727"/>
                    <a:pt x="214" y="1750"/>
                    <a:pt x="214" y="1786"/>
                  </a:cubicBezTo>
                  <a:lnTo>
                    <a:pt x="167" y="1858"/>
                  </a:lnTo>
                  <a:lnTo>
                    <a:pt x="274" y="1881"/>
                  </a:lnTo>
                  <a:cubicBezTo>
                    <a:pt x="286" y="1893"/>
                    <a:pt x="286" y="1905"/>
                    <a:pt x="286" y="1929"/>
                  </a:cubicBezTo>
                  <a:lnTo>
                    <a:pt x="226" y="1965"/>
                  </a:lnTo>
                  <a:cubicBezTo>
                    <a:pt x="238" y="1989"/>
                    <a:pt x="250" y="2012"/>
                    <a:pt x="250" y="2036"/>
                  </a:cubicBezTo>
                  <a:lnTo>
                    <a:pt x="214" y="2179"/>
                  </a:lnTo>
                  <a:lnTo>
                    <a:pt x="95" y="2346"/>
                  </a:lnTo>
                  <a:lnTo>
                    <a:pt x="131" y="2370"/>
                  </a:lnTo>
                  <a:lnTo>
                    <a:pt x="250" y="2346"/>
                  </a:lnTo>
                  <a:lnTo>
                    <a:pt x="274" y="2370"/>
                  </a:lnTo>
                  <a:lnTo>
                    <a:pt x="238" y="2405"/>
                  </a:lnTo>
                  <a:lnTo>
                    <a:pt x="155" y="2405"/>
                  </a:lnTo>
                  <a:lnTo>
                    <a:pt x="60" y="2465"/>
                  </a:lnTo>
                  <a:lnTo>
                    <a:pt x="0" y="2560"/>
                  </a:lnTo>
                  <a:lnTo>
                    <a:pt x="226" y="2524"/>
                  </a:lnTo>
                  <a:lnTo>
                    <a:pt x="310" y="2477"/>
                  </a:lnTo>
                  <a:lnTo>
                    <a:pt x="536" y="2536"/>
                  </a:lnTo>
                  <a:lnTo>
                    <a:pt x="560" y="2501"/>
                  </a:lnTo>
                  <a:cubicBezTo>
                    <a:pt x="560" y="2477"/>
                    <a:pt x="560" y="2453"/>
                    <a:pt x="548" y="2429"/>
                  </a:cubicBezTo>
                  <a:lnTo>
                    <a:pt x="643" y="2405"/>
                  </a:lnTo>
                  <a:lnTo>
                    <a:pt x="726" y="2334"/>
                  </a:lnTo>
                  <a:lnTo>
                    <a:pt x="774" y="2239"/>
                  </a:lnTo>
                  <a:lnTo>
                    <a:pt x="834" y="2179"/>
                  </a:lnTo>
                  <a:lnTo>
                    <a:pt x="965" y="2155"/>
                  </a:lnTo>
                  <a:lnTo>
                    <a:pt x="1024" y="2084"/>
                  </a:lnTo>
                  <a:lnTo>
                    <a:pt x="1107" y="2024"/>
                  </a:lnTo>
                  <a:cubicBezTo>
                    <a:pt x="1119" y="2000"/>
                    <a:pt x="1131" y="1977"/>
                    <a:pt x="1143" y="1941"/>
                  </a:cubicBezTo>
                  <a:cubicBezTo>
                    <a:pt x="1131" y="1917"/>
                    <a:pt x="1119" y="1881"/>
                    <a:pt x="1119" y="1858"/>
                  </a:cubicBezTo>
                  <a:lnTo>
                    <a:pt x="1036" y="1834"/>
                  </a:lnTo>
                  <a:cubicBezTo>
                    <a:pt x="1060" y="1810"/>
                    <a:pt x="1084" y="1786"/>
                    <a:pt x="1107" y="1750"/>
                  </a:cubicBezTo>
                  <a:lnTo>
                    <a:pt x="1143" y="1691"/>
                  </a:lnTo>
                  <a:lnTo>
                    <a:pt x="1143" y="1691"/>
                  </a:lnTo>
                  <a:lnTo>
                    <a:pt x="893" y="1739"/>
                  </a:lnTo>
                  <a:lnTo>
                    <a:pt x="834" y="1715"/>
                  </a:lnTo>
                  <a:lnTo>
                    <a:pt x="834" y="1655"/>
                  </a:lnTo>
                  <a:lnTo>
                    <a:pt x="929" y="1643"/>
                  </a:lnTo>
                  <a:lnTo>
                    <a:pt x="1024" y="1655"/>
                  </a:lnTo>
                  <a:lnTo>
                    <a:pt x="1131" y="1619"/>
                  </a:lnTo>
                  <a:lnTo>
                    <a:pt x="1262" y="1608"/>
                  </a:lnTo>
                  <a:lnTo>
                    <a:pt x="1346" y="1560"/>
                  </a:lnTo>
                  <a:lnTo>
                    <a:pt x="1441" y="1560"/>
                  </a:lnTo>
                  <a:lnTo>
                    <a:pt x="1477" y="1619"/>
                  </a:lnTo>
                  <a:lnTo>
                    <a:pt x="1667" y="1667"/>
                  </a:lnTo>
                  <a:lnTo>
                    <a:pt x="1750" y="1643"/>
                  </a:lnTo>
                  <a:lnTo>
                    <a:pt x="1786" y="1667"/>
                  </a:lnTo>
                  <a:lnTo>
                    <a:pt x="1869" y="1667"/>
                  </a:lnTo>
                  <a:lnTo>
                    <a:pt x="2000" y="1619"/>
                  </a:lnTo>
                  <a:lnTo>
                    <a:pt x="2203" y="1465"/>
                  </a:lnTo>
                  <a:lnTo>
                    <a:pt x="2346" y="1334"/>
                  </a:lnTo>
                  <a:lnTo>
                    <a:pt x="2512" y="1191"/>
                  </a:lnTo>
                  <a:lnTo>
                    <a:pt x="2572" y="1119"/>
                  </a:lnTo>
                  <a:lnTo>
                    <a:pt x="2512" y="1107"/>
                  </a:lnTo>
                  <a:lnTo>
                    <a:pt x="2524" y="1072"/>
                  </a:lnTo>
                  <a:lnTo>
                    <a:pt x="2679" y="1036"/>
                  </a:lnTo>
                  <a:lnTo>
                    <a:pt x="2786" y="881"/>
                  </a:lnTo>
                  <a:lnTo>
                    <a:pt x="3024" y="703"/>
                  </a:lnTo>
                  <a:cubicBezTo>
                    <a:pt x="3024" y="691"/>
                    <a:pt x="3024" y="679"/>
                    <a:pt x="3024" y="667"/>
                  </a:cubicBezTo>
                  <a:lnTo>
                    <a:pt x="3131" y="619"/>
                  </a:lnTo>
                  <a:cubicBezTo>
                    <a:pt x="3155" y="584"/>
                    <a:pt x="3179" y="548"/>
                    <a:pt x="3203" y="512"/>
                  </a:cubicBezTo>
                  <a:lnTo>
                    <a:pt x="3370" y="369"/>
                  </a:lnTo>
                  <a:lnTo>
                    <a:pt x="3405" y="262"/>
                  </a:lnTo>
                  <a:lnTo>
                    <a:pt x="3465" y="238"/>
                  </a:lnTo>
                  <a:lnTo>
                    <a:pt x="3512" y="250"/>
                  </a:lnTo>
                  <a:lnTo>
                    <a:pt x="3512" y="250"/>
                  </a:lnTo>
                  <a:lnTo>
                    <a:pt x="3465" y="203"/>
                  </a:lnTo>
                  <a:lnTo>
                    <a:pt x="3382" y="179"/>
                  </a:lnTo>
                  <a:cubicBezTo>
                    <a:pt x="3382" y="155"/>
                    <a:pt x="3370" y="143"/>
                    <a:pt x="3358" y="119"/>
                  </a:cubicBezTo>
                  <a:lnTo>
                    <a:pt x="3167" y="95"/>
                  </a:lnTo>
                  <a:lnTo>
                    <a:pt x="2870" y="131"/>
                  </a:lnTo>
                  <a:lnTo>
                    <a:pt x="2691" y="167"/>
                  </a:lnTo>
                  <a:lnTo>
                    <a:pt x="2608" y="215"/>
                  </a:lnTo>
                  <a:lnTo>
                    <a:pt x="2548" y="203"/>
                  </a:lnTo>
                  <a:lnTo>
                    <a:pt x="2548" y="131"/>
                  </a:lnTo>
                  <a:lnTo>
                    <a:pt x="2453" y="72"/>
                  </a:lnTo>
                  <a:lnTo>
                    <a:pt x="2393" y="84"/>
                  </a:lnTo>
                  <a:lnTo>
                    <a:pt x="2369" y="72"/>
                  </a:lnTo>
                  <a:lnTo>
                    <a:pt x="2227" y="72"/>
                  </a:lnTo>
                  <a:lnTo>
                    <a:pt x="2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30"/>
            <p:cNvSpPr/>
            <p:nvPr/>
          </p:nvSpPr>
          <p:spPr>
            <a:xfrm>
              <a:off x="2523825" y="2357550"/>
              <a:ext cx="85750" cy="76225"/>
            </a:xfrm>
            <a:custGeom>
              <a:avLst/>
              <a:gdLst/>
              <a:ahLst/>
              <a:cxnLst/>
              <a:rect l="l" t="t" r="r" b="b"/>
              <a:pathLst>
                <a:path w="3430" h="3049" extrusionOk="0">
                  <a:moveTo>
                    <a:pt x="3155" y="1"/>
                  </a:moveTo>
                  <a:lnTo>
                    <a:pt x="2846" y="72"/>
                  </a:lnTo>
                  <a:lnTo>
                    <a:pt x="2750" y="84"/>
                  </a:lnTo>
                  <a:lnTo>
                    <a:pt x="2691" y="132"/>
                  </a:lnTo>
                  <a:lnTo>
                    <a:pt x="2536" y="168"/>
                  </a:lnTo>
                  <a:lnTo>
                    <a:pt x="2393" y="168"/>
                  </a:lnTo>
                  <a:lnTo>
                    <a:pt x="2298" y="215"/>
                  </a:lnTo>
                  <a:lnTo>
                    <a:pt x="2191" y="168"/>
                  </a:lnTo>
                  <a:lnTo>
                    <a:pt x="2084" y="144"/>
                  </a:lnTo>
                  <a:cubicBezTo>
                    <a:pt x="2084" y="132"/>
                    <a:pt x="2072" y="120"/>
                    <a:pt x="2072" y="96"/>
                  </a:cubicBezTo>
                  <a:lnTo>
                    <a:pt x="2119" y="61"/>
                  </a:lnTo>
                  <a:lnTo>
                    <a:pt x="2072" y="37"/>
                  </a:lnTo>
                  <a:lnTo>
                    <a:pt x="1893" y="61"/>
                  </a:lnTo>
                  <a:lnTo>
                    <a:pt x="1810" y="108"/>
                  </a:lnTo>
                  <a:lnTo>
                    <a:pt x="1750" y="156"/>
                  </a:lnTo>
                  <a:lnTo>
                    <a:pt x="1822" y="180"/>
                  </a:lnTo>
                  <a:lnTo>
                    <a:pt x="1941" y="156"/>
                  </a:lnTo>
                  <a:lnTo>
                    <a:pt x="1905" y="239"/>
                  </a:lnTo>
                  <a:lnTo>
                    <a:pt x="1738" y="251"/>
                  </a:lnTo>
                  <a:lnTo>
                    <a:pt x="1619" y="191"/>
                  </a:lnTo>
                  <a:lnTo>
                    <a:pt x="1560" y="215"/>
                  </a:lnTo>
                  <a:lnTo>
                    <a:pt x="1500" y="215"/>
                  </a:lnTo>
                  <a:lnTo>
                    <a:pt x="1393" y="275"/>
                  </a:lnTo>
                  <a:cubicBezTo>
                    <a:pt x="1393" y="299"/>
                    <a:pt x="1381" y="334"/>
                    <a:pt x="1369" y="358"/>
                  </a:cubicBezTo>
                  <a:lnTo>
                    <a:pt x="1322" y="394"/>
                  </a:lnTo>
                  <a:lnTo>
                    <a:pt x="1369" y="465"/>
                  </a:lnTo>
                  <a:cubicBezTo>
                    <a:pt x="1381" y="489"/>
                    <a:pt x="1393" y="513"/>
                    <a:pt x="1405" y="537"/>
                  </a:cubicBezTo>
                  <a:lnTo>
                    <a:pt x="1512" y="549"/>
                  </a:lnTo>
                  <a:cubicBezTo>
                    <a:pt x="1512" y="572"/>
                    <a:pt x="1524" y="596"/>
                    <a:pt x="1536" y="620"/>
                  </a:cubicBezTo>
                  <a:lnTo>
                    <a:pt x="1500" y="680"/>
                  </a:lnTo>
                  <a:lnTo>
                    <a:pt x="1500" y="763"/>
                  </a:lnTo>
                  <a:lnTo>
                    <a:pt x="1465" y="763"/>
                  </a:lnTo>
                  <a:lnTo>
                    <a:pt x="1381" y="620"/>
                  </a:lnTo>
                  <a:lnTo>
                    <a:pt x="1298" y="561"/>
                  </a:lnTo>
                  <a:lnTo>
                    <a:pt x="1191" y="549"/>
                  </a:lnTo>
                  <a:cubicBezTo>
                    <a:pt x="1191" y="572"/>
                    <a:pt x="1191" y="596"/>
                    <a:pt x="1179" y="620"/>
                  </a:cubicBezTo>
                  <a:lnTo>
                    <a:pt x="1084" y="644"/>
                  </a:lnTo>
                  <a:lnTo>
                    <a:pt x="1012" y="703"/>
                  </a:lnTo>
                  <a:cubicBezTo>
                    <a:pt x="1024" y="739"/>
                    <a:pt x="1036" y="763"/>
                    <a:pt x="1048" y="799"/>
                  </a:cubicBezTo>
                  <a:lnTo>
                    <a:pt x="1167" y="846"/>
                  </a:lnTo>
                  <a:lnTo>
                    <a:pt x="1179" y="906"/>
                  </a:lnTo>
                  <a:lnTo>
                    <a:pt x="1322" y="965"/>
                  </a:lnTo>
                  <a:lnTo>
                    <a:pt x="1465" y="930"/>
                  </a:lnTo>
                  <a:lnTo>
                    <a:pt x="1512" y="834"/>
                  </a:lnTo>
                  <a:lnTo>
                    <a:pt x="1548" y="834"/>
                  </a:lnTo>
                  <a:lnTo>
                    <a:pt x="1596" y="894"/>
                  </a:lnTo>
                  <a:lnTo>
                    <a:pt x="1715" y="965"/>
                  </a:lnTo>
                  <a:lnTo>
                    <a:pt x="1738" y="1013"/>
                  </a:lnTo>
                  <a:lnTo>
                    <a:pt x="1655" y="1037"/>
                  </a:lnTo>
                  <a:lnTo>
                    <a:pt x="1572" y="965"/>
                  </a:lnTo>
                  <a:lnTo>
                    <a:pt x="1476" y="965"/>
                  </a:lnTo>
                  <a:lnTo>
                    <a:pt x="1369" y="1013"/>
                  </a:lnTo>
                  <a:cubicBezTo>
                    <a:pt x="1357" y="1037"/>
                    <a:pt x="1346" y="1049"/>
                    <a:pt x="1334" y="1061"/>
                  </a:cubicBezTo>
                  <a:lnTo>
                    <a:pt x="1393" y="1120"/>
                  </a:lnTo>
                  <a:lnTo>
                    <a:pt x="1393" y="1180"/>
                  </a:lnTo>
                  <a:lnTo>
                    <a:pt x="1322" y="1251"/>
                  </a:lnTo>
                  <a:lnTo>
                    <a:pt x="1357" y="1299"/>
                  </a:lnTo>
                  <a:lnTo>
                    <a:pt x="1298" y="1406"/>
                  </a:lnTo>
                  <a:lnTo>
                    <a:pt x="1238" y="1454"/>
                  </a:lnTo>
                  <a:lnTo>
                    <a:pt x="1274" y="1513"/>
                  </a:lnTo>
                  <a:lnTo>
                    <a:pt x="1226" y="1561"/>
                  </a:lnTo>
                  <a:lnTo>
                    <a:pt x="1107" y="1573"/>
                  </a:lnTo>
                  <a:lnTo>
                    <a:pt x="1012" y="1525"/>
                  </a:lnTo>
                  <a:lnTo>
                    <a:pt x="988" y="1465"/>
                  </a:lnTo>
                  <a:lnTo>
                    <a:pt x="798" y="1394"/>
                  </a:lnTo>
                  <a:lnTo>
                    <a:pt x="798" y="1323"/>
                  </a:lnTo>
                  <a:cubicBezTo>
                    <a:pt x="786" y="1311"/>
                    <a:pt x="774" y="1299"/>
                    <a:pt x="762" y="1287"/>
                  </a:cubicBezTo>
                  <a:lnTo>
                    <a:pt x="655" y="1299"/>
                  </a:lnTo>
                  <a:lnTo>
                    <a:pt x="655" y="1263"/>
                  </a:lnTo>
                  <a:lnTo>
                    <a:pt x="714" y="1239"/>
                  </a:lnTo>
                  <a:lnTo>
                    <a:pt x="750" y="1180"/>
                  </a:lnTo>
                  <a:lnTo>
                    <a:pt x="679" y="1156"/>
                  </a:lnTo>
                  <a:lnTo>
                    <a:pt x="560" y="1156"/>
                  </a:lnTo>
                  <a:lnTo>
                    <a:pt x="381" y="1239"/>
                  </a:lnTo>
                  <a:lnTo>
                    <a:pt x="333" y="1215"/>
                  </a:lnTo>
                  <a:lnTo>
                    <a:pt x="274" y="1251"/>
                  </a:lnTo>
                  <a:cubicBezTo>
                    <a:pt x="262" y="1263"/>
                    <a:pt x="250" y="1287"/>
                    <a:pt x="238" y="1311"/>
                  </a:cubicBezTo>
                  <a:lnTo>
                    <a:pt x="119" y="1370"/>
                  </a:lnTo>
                  <a:lnTo>
                    <a:pt x="0" y="1525"/>
                  </a:lnTo>
                  <a:lnTo>
                    <a:pt x="60" y="1573"/>
                  </a:lnTo>
                  <a:lnTo>
                    <a:pt x="95" y="1704"/>
                  </a:lnTo>
                  <a:cubicBezTo>
                    <a:pt x="95" y="1727"/>
                    <a:pt x="83" y="1739"/>
                    <a:pt x="72" y="1763"/>
                  </a:cubicBezTo>
                  <a:lnTo>
                    <a:pt x="155" y="1799"/>
                  </a:lnTo>
                  <a:lnTo>
                    <a:pt x="155" y="1918"/>
                  </a:lnTo>
                  <a:lnTo>
                    <a:pt x="36" y="1989"/>
                  </a:lnTo>
                  <a:lnTo>
                    <a:pt x="72" y="2073"/>
                  </a:lnTo>
                  <a:lnTo>
                    <a:pt x="143" y="2096"/>
                  </a:lnTo>
                  <a:lnTo>
                    <a:pt x="226" y="2061"/>
                  </a:lnTo>
                  <a:lnTo>
                    <a:pt x="286" y="2073"/>
                  </a:lnTo>
                  <a:lnTo>
                    <a:pt x="381" y="2013"/>
                  </a:lnTo>
                  <a:lnTo>
                    <a:pt x="453" y="2013"/>
                  </a:lnTo>
                  <a:cubicBezTo>
                    <a:pt x="453" y="2037"/>
                    <a:pt x="464" y="2073"/>
                    <a:pt x="464" y="2096"/>
                  </a:cubicBezTo>
                  <a:lnTo>
                    <a:pt x="524" y="2132"/>
                  </a:lnTo>
                  <a:lnTo>
                    <a:pt x="584" y="2108"/>
                  </a:lnTo>
                  <a:lnTo>
                    <a:pt x="691" y="2180"/>
                  </a:lnTo>
                  <a:cubicBezTo>
                    <a:pt x="703" y="2227"/>
                    <a:pt x="703" y="2263"/>
                    <a:pt x="714" y="2311"/>
                  </a:cubicBezTo>
                  <a:lnTo>
                    <a:pt x="845" y="2358"/>
                  </a:lnTo>
                  <a:cubicBezTo>
                    <a:pt x="845" y="2382"/>
                    <a:pt x="857" y="2406"/>
                    <a:pt x="857" y="2430"/>
                  </a:cubicBezTo>
                  <a:lnTo>
                    <a:pt x="941" y="2477"/>
                  </a:lnTo>
                  <a:lnTo>
                    <a:pt x="1036" y="2477"/>
                  </a:lnTo>
                  <a:lnTo>
                    <a:pt x="1012" y="2537"/>
                  </a:lnTo>
                  <a:lnTo>
                    <a:pt x="1060" y="2644"/>
                  </a:lnTo>
                  <a:lnTo>
                    <a:pt x="1012" y="2751"/>
                  </a:lnTo>
                  <a:lnTo>
                    <a:pt x="1119" y="2787"/>
                  </a:lnTo>
                  <a:lnTo>
                    <a:pt x="1167" y="2858"/>
                  </a:lnTo>
                  <a:cubicBezTo>
                    <a:pt x="1167" y="2894"/>
                    <a:pt x="1155" y="2918"/>
                    <a:pt x="1155" y="2942"/>
                  </a:cubicBezTo>
                  <a:lnTo>
                    <a:pt x="1191" y="2978"/>
                  </a:lnTo>
                  <a:lnTo>
                    <a:pt x="1262" y="2918"/>
                  </a:lnTo>
                  <a:lnTo>
                    <a:pt x="1322" y="2942"/>
                  </a:lnTo>
                  <a:lnTo>
                    <a:pt x="1357" y="3025"/>
                  </a:lnTo>
                  <a:lnTo>
                    <a:pt x="1441" y="3049"/>
                  </a:lnTo>
                  <a:lnTo>
                    <a:pt x="1607" y="2978"/>
                  </a:lnTo>
                  <a:lnTo>
                    <a:pt x="1643" y="2870"/>
                  </a:lnTo>
                  <a:lnTo>
                    <a:pt x="1774" y="2775"/>
                  </a:lnTo>
                  <a:cubicBezTo>
                    <a:pt x="1774" y="2751"/>
                    <a:pt x="1786" y="2728"/>
                    <a:pt x="1786" y="2704"/>
                  </a:cubicBezTo>
                  <a:lnTo>
                    <a:pt x="1715" y="2680"/>
                  </a:lnTo>
                  <a:lnTo>
                    <a:pt x="1584" y="2549"/>
                  </a:lnTo>
                  <a:lnTo>
                    <a:pt x="1584" y="2477"/>
                  </a:lnTo>
                  <a:lnTo>
                    <a:pt x="1762" y="2299"/>
                  </a:lnTo>
                  <a:lnTo>
                    <a:pt x="1762" y="2358"/>
                  </a:lnTo>
                  <a:lnTo>
                    <a:pt x="1679" y="2477"/>
                  </a:lnTo>
                  <a:cubicBezTo>
                    <a:pt x="1703" y="2525"/>
                    <a:pt x="1738" y="2573"/>
                    <a:pt x="1774" y="2620"/>
                  </a:cubicBezTo>
                  <a:lnTo>
                    <a:pt x="1857" y="2620"/>
                  </a:lnTo>
                  <a:lnTo>
                    <a:pt x="1977" y="2549"/>
                  </a:lnTo>
                  <a:lnTo>
                    <a:pt x="2131" y="2573"/>
                  </a:lnTo>
                  <a:lnTo>
                    <a:pt x="2298" y="2489"/>
                  </a:lnTo>
                  <a:cubicBezTo>
                    <a:pt x="2298" y="2477"/>
                    <a:pt x="2298" y="2454"/>
                    <a:pt x="2286" y="2430"/>
                  </a:cubicBezTo>
                  <a:lnTo>
                    <a:pt x="2429" y="2358"/>
                  </a:lnTo>
                  <a:lnTo>
                    <a:pt x="2548" y="2323"/>
                  </a:lnTo>
                  <a:lnTo>
                    <a:pt x="2619" y="2263"/>
                  </a:lnTo>
                  <a:lnTo>
                    <a:pt x="2679" y="2287"/>
                  </a:lnTo>
                  <a:lnTo>
                    <a:pt x="2798" y="2180"/>
                  </a:lnTo>
                  <a:lnTo>
                    <a:pt x="2715" y="2120"/>
                  </a:lnTo>
                  <a:lnTo>
                    <a:pt x="2834" y="2085"/>
                  </a:lnTo>
                  <a:lnTo>
                    <a:pt x="2858" y="2037"/>
                  </a:lnTo>
                  <a:lnTo>
                    <a:pt x="2679" y="2025"/>
                  </a:lnTo>
                  <a:lnTo>
                    <a:pt x="2667" y="1989"/>
                  </a:lnTo>
                  <a:lnTo>
                    <a:pt x="2739" y="1942"/>
                  </a:lnTo>
                  <a:lnTo>
                    <a:pt x="2786" y="1966"/>
                  </a:lnTo>
                  <a:lnTo>
                    <a:pt x="2846" y="1942"/>
                  </a:lnTo>
                  <a:cubicBezTo>
                    <a:pt x="2858" y="1906"/>
                    <a:pt x="2870" y="1858"/>
                    <a:pt x="2881" y="1823"/>
                  </a:cubicBezTo>
                  <a:lnTo>
                    <a:pt x="2822" y="1787"/>
                  </a:lnTo>
                  <a:lnTo>
                    <a:pt x="2858" y="1751"/>
                  </a:lnTo>
                  <a:lnTo>
                    <a:pt x="2929" y="1727"/>
                  </a:lnTo>
                  <a:cubicBezTo>
                    <a:pt x="3000" y="1692"/>
                    <a:pt x="3060" y="1644"/>
                    <a:pt x="3120" y="1596"/>
                  </a:cubicBezTo>
                  <a:cubicBezTo>
                    <a:pt x="3120" y="1573"/>
                    <a:pt x="3108" y="1549"/>
                    <a:pt x="3108" y="1525"/>
                  </a:cubicBezTo>
                  <a:cubicBezTo>
                    <a:pt x="3096" y="1501"/>
                    <a:pt x="3131" y="1442"/>
                    <a:pt x="3143" y="1394"/>
                  </a:cubicBezTo>
                  <a:cubicBezTo>
                    <a:pt x="3131" y="1358"/>
                    <a:pt x="3120" y="1311"/>
                    <a:pt x="3108" y="1275"/>
                  </a:cubicBezTo>
                  <a:cubicBezTo>
                    <a:pt x="3120" y="1251"/>
                    <a:pt x="3143" y="1239"/>
                    <a:pt x="3155" y="1215"/>
                  </a:cubicBezTo>
                  <a:lnTo>
                    <a:pt x="3155" y="1215"/>
                  </a:lnTo>
                  <a:lnTo>
                    <a:pt x="3084" y="1227"/>
                  </a:lnTo>
                  <a:lnTo>
                    <a:pt x="3048" y="1275"/>
                  </a:lnTo>
                  <a:lnTo>
                    <a:pt x="2917" y="1334"/>
                  </a:lnTo>
                  <a:cubicBezTo>
                    <a:pt x="2893" y="1370"/>
                    <a:pt x="2881" y="1406"/>
                    <a:pt x="2870" y="1442"/>
                  </a:cubicBezTo>
                  <a:lnTo>
                    <a:pt x="2822" y="1418"/>
                  </a:lnTo>
                  <a:cubicBezTo>
                    <a:pt x="2822" y="1394"/>
                    <a:pt x="2810" y="1370"/>
                    <a:pt x="2798" y="1334"/>
                  </a:cubicBezTo>
                  <a:lnTo>
                    <a:pt x="2881" y="1275"/>
                  </a:lnTo>
                  <a:lnTo>
                    <a:pt x="2881" y="1204"/>
                  </a:lnTo>
                  <a:lnTo>
                    <a:pt x="2846" y="1144"/>
                  </a:lnTo>
                  <a:lnTo>
                    <a:pt x="2750" y="1144"/>
                  </a:lnTo>
                  <a:lnTo>
                    <a:pt x="2834" y="1108"/>
                  </a:lnTo>
                  <a:lnTo>
                    <a:pt x="2881" y="1073"/>
                  </a:lnTo>
                  <a:lnTo>
                    <a:pt x="2822" y="1001"/>
                  </a:lnTo>
                  <a:lnTo>
                    <a:pt x="2608" y="977"/>
                  </a:lnTo>
                  <a:lnTo>
                    <a:pt x="2536" y="1013"/>
                  </a:lnTo>
                  <a:lnTo>
                    <a:pt x="2358" y="1084"/>
                  </a:lnTo>
                  <a:lnTo>
                    <a:pt x="2334" y="1132"/>
                  </a:lnTo>
                  <a:lnTo>
                    <a:pt x="2250" y="1156"/>
                  </a:lnTo>
                  <a:cubicBezTo>
                    <a:pt x="2250" y="1144"/>
                    <a:pt x="2238" y="1120"/>
                    <a:pt x="2227" y="1108"/>
                  </a:cubicBezTo>
                  <a:cubicBezTo>
                    <a:pt x="2262" y="1073"/>
                    <a:pt x="2286" y="1025"/>
                    <a:pt x="2310" y="989"/>
                  </a:cubicBezTo>
                  <a:lnTo>
                    <a:pt x="2381" y="965"/>
                  </a:lnTo>
                  <a:lnTo>
                    <a:pt x="2512" y="858"/>
                  </a:lnTo>
                  <a:lnTo>
                    <a:pt x="2750" y="763"/>
                  </a:lnTo>
                  <a:lnTo>
                    <a:pt x="2786" y="703"/>
                  </a:lnTo>
                  <a:lnTo>
                    <a:pt x="2917" y="656"/>
                  </a:lnTo>
                  <a:lnTo>
                    <a:pt x="3012" y="620"/>
                  </a:lnTo>
                  <a:lnTo>
                    <a:pt x="3060" y="644"/>
                  </a:lnTo>
                  <a:lnTo>
                    <a:pt x="3120" y="608"/>
                  </a:lnTo>
                  <a:lnTo>
                    <a:pt x="3120" y="501"/>
                  </a:lnTo>
                  <a:lnTo>
                    <a:pt x="3155" y="442"/>
                  </a:lnTo>
                  <a:lnTo>
                    <a:pt x="3012" y="418"/>
                  </a:lnTo>
                  <a:lnTo>
                    <a:pt x="2965" y="382"/>
                  </a:lnTo>
                  <a:lnTo>
                    <a:pt x="3048" y="346"/>
                  </a:lnTo>
                  <a:lnTo>
                    <a:pt x="3096" y="299"/>
                  </a:lnTo>
                  <a:lnTo>
                    <a:pt x="3131" y="322"/>
                  </a:lnTo>
                  <a:lnTo>
                    <a:pt x="3239" y="322"/>
                  </a:lnTo>
                  <a:lnTo>
                    <a:pt x="3381" y="227"/>
                  </a:lnTo>
                  <a:lnTo>
                    <a:pt x="3429" y="144"/>
                  </a:lnTo>
                  <a:lnTo>
                    <a:pt x="3381" y="96"/>
                  </a:lnTo>
                  <a:cubicBezTo>
                    <a:pt x="3381" y="84"/>
                    <a:pt x="3381" y="61"/>
                    <a:pt x="3381" y="49"/>
                  </a:cubicBezTo>
                  <a:lnTo>
                    <a:pt x="3346" y="13"/>
                  </a:lnTo>
                  <a:lnTo>
                    <a:pt x="3274" y="37"/>
                  </a:lnTo>
                  <a:lnTo>
                    <a:pt x="3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30"/>
            <p:cNvSpPr/>
            <p:nvPr/>
          </p:nvSpPr>
          <p:spPr>
            <a:xfrm>
              <a:off x="2577700" y="2428700"/>
              <a:ext cx="2100" cy="2400"/>
            </a:xfrm>
            <a:custGeom>
              <a:avLst/>
              <a:gdLst/>
              <a:ahLst/>
              <a:cxnLst/>
              <a:rect l="l" t="t" r="r" b="b"/>
              <a:pathLst>
                <a:path w="84" h="96" extrusionOk="0">
                  <a:moveTo>
                    <a:pt x="72" y="1"/>
                  </a:moveTo>
                  <a:lnTo>
                    <a:pt x="12" y="24"/>
                  </a:lnTo>
                  <a:lnTo>
                    <a:pt x="0" y="84"/>
                  </a:lnTo>
                  <a:lnTo>
                    <a:pt x="48" y="96"/>
                  </a:lnTo>
                  <a:lnTo>
                    <a:pt x="83" y="72"/>
                  </a:lnTo>
                  <a:cubicBezTo>
                    <a:pt x="83" y="48"/>
                    <a:pt x="72" y="24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30"/>
            <p:cNvSpPr/>
            <p:nvPr/>
          </p:nvSpPr>
          <p:spPr>
            <a:xfrm>
              <a:off x="2672650" y="24921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215" y="1"/>
                  </a:moveTo>
                  <a:cubicBezTo>
                    <a:pt x="191" y="24"/>
                    <a:pt x="167" y="48"/>
                    <a:pt x="143" y="72"/>
                  </a:cubicBezTo>
                  <a:lnTo>
                    <a:pt x="12" y="179"/>
                  </a:lnTo>
                  <a:cubicBezTo>
                    <a:pt x="12" y="203"/>
                    <a:pt x="36" y="239"/>
                    <a:pt x="48" y="263"/>
                  </a:cubicBezTo>
                  <a:lnTo>
                    <a:pt x="0" y="346"/>
                  </a:lnTo>
                  <a:lnTo>
                    <a:pt x="167" y="310"/>
                  </a:lnTo>
                  <a:lnTo>
                    <a:pt x="274" y="263"/>
                  </a:lnTo>
                  <a:cubicBezTo>
                    <a:pt x="274" y="239"/>
                    <a:pt x="262" y="215"/>
                    <a:pt x="250" y="191"/>
                  </a:cubicBezTo>
                  <a:cubicBezTo>
                    <a:pt x="250" y="155"/>
                    <a:pt x="250" y="132"/>
                    <a:pt x="262" y="96"/>
                  </a:cubicBezTo>
                  <a:cubicBezTo>
                    <a:pt x="262" y="72"/>
                    <a:pt x="250" y="48"/>
                    <a:pt x="238" y="24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30"/>
            <p:cNvSpPr/>
            <p:nvPr/>
          </p:nvSpPr>
          <p:spPr>
            <a:xfrm>
              <a:off x="2865525" y="2642125"/>
              <a:ext cx="2400" cy="3600"/>
            </a:xfrm>
            <a:custGeom>
              <a:avLst/>
              <a:gdLst/>
              <a:ahLst/>
              <a:cxnLst/>
              <a:rect l="l" t="t" r="r" b="b"/>
              <a:pathLst>
                <a:path w="96" h="144" extrusionOk="0">
                  <a:moveTo>
                    <a:pt x="36" y="0"/>
                  </a:moveTo>
                  <a:cubicBezTo>
                    <a:pt x="36" y="12"/>
                    <a:pt x="24" y="24"/>
                    <a:pt x="12" y="48"/>
                  </a:cubicBezTo>
                  <a:cubicBezTo>
                    <a:pt x="0" y="60"/>
                    <a:pt x="36" y="84"/>
                    <a:pt x="48" y="108"/>
                  </a:cubicBezTo>
                  <a:cubicBezTo>
                    <a:pt x="48" y="119"/>
                    <a:pt x="48" y="131"/>
                    <a:pt x="48" y="143"/>
                  </a:cubicBezTo>
                  <a:lnTo>
                    <a:pt x="96" y="119"/>
                  </a:lnTo>
                  <a:lnTo>
                    <a:pt x="96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30"/>
            <p:cNvSpPr/>
            <p:nvPr/>
          </p:nvSpPr>
          <p:spPr>
            <a:xfrm>
              <a:off x="2703900" y="2764450"/>
              <a:ext cx="2100" cy="3300"/>
            </a:xfrm>
            <a:custGeom>
              <a:avLst/>
              <a:gdLst/>
              <a:ahLst/>
              <a:cxnLst/>
              <a:rect l="l" t="t" r="r" b="b"/>
              <a:pathLst>
                <a:path w="84" h="132" extrusionOk="0">
                  <a:moveTo>
                    <a:pt x="60" y="1"/>
                  </a:moveTo>
                  <a:lnTo>
                    <a:pt x="24" y="25"/>
                  </a:lnTo>
                  <a:lnTo>
                    <a:pt x="0" y="37"/>
                  </a:lnTo>
                  <a:cubicBezTo>
                    <a:pt x="0" y="60"/>
                    <a:pt x="12" y="96"/>
                    <a:pt x="24" y="120"/>
                  </a:cubicBezTo>
                  <a:lnTo>
                    <a:pt x="60" y="132"/>
                  </a:lnTo>
                  <a:lnTo>
                    <a:pt x="84" y="96"/>
                  </a:lnTo>
                  <a:cubicBezTo>
                    <a:pt x="84" y="60"/>
                    <a:pt x="72" y="37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30"/>
            <p:cNvSpPr/>
            <p:nvPr/>
          </p:nvSpPr>
          <p:spPr>
            <a:xfrm>
              <a:off x="2683650" y="2539125"/>
              <a:ext cx="4800" cy="8950"/>
            </a:xfrm>
            <a:custGeom>
              <a:avLst/>
              <a:gdLst/>
              <a:ahLst/>
              <a:cxnLst/>
              <a:rect l="l" t="t" r="r" b="b"/>
              <a:pathLst>
                <a:path w="192" h="358" extrusionOk="0">
                  <a:moveTo>
                    <a:pt x="108" y="1"/>
                  </a:moveTo>
                  <a:lnTo>
                    <a:pt x="36" y="13"/>
                  </a:lnTo>
                  <a:cubicBezTo>
                    <a:pt x="25" y="37"/>
                    <a:pt x="13" y="60"/>
                    <a:pt x="1" y="84"/>
                  </a:cubicBezTo>
                  <a:lnTo>
                    <a:pt x="36" y="191"/>
                  </a:lnTo>
                  <a:lnTo>
                    <a:pt x="25" y="251"/>
                  </a:lnTo>
                  <a:lnTo>
                    <a:pt x="60" y="287"/>
                  </a:lnTo>
                  <a:lnTo>
                    <a:pt x="72" y="358"/>
                  </a:lnTo>
                  <a:lnTo>
                    <a:pt x="144" y="322"/>
                  </a:lnTo>
                  <a:lnTo>
                    <a:pt x="191" y="179"/>
                  </a:lnTo>
                  <a:lnTo>
                    <a:pt x="120" y="132"/>
                  </a:lnTo>
                  <a:lnTo>
                    <a:pt x="108" y="96"/>
                  </a:lnTo>
                  <a:lnTo>
                    <a:pt x="144" y="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30"/>
            <p:cNvSpPr/>
            <p:nvPr/>
          </p:nvSpPr>
          <p:spPr>
            <a:xfrm>
              <a:off x="2708950" y="2784400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144" y="1"/>
                  </a:moveTo>
                  <a:lnTo>
                    <a:pt x="108" y="36"/>
                  </a:lnTo>
                  <a:lnTo>
                    <a:pt x="25" y="60"/>
                  </a:lnTo>
                  <a:lnTo>
                    <a:pt x="1" y="131"/>
                  </a:lnTo>
                  <a:lnTo>
                    <a:pt x="72" y="131"/>
                  </a:lnTo>
                  <a:lnTo>
                    <a:pt x="191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30"/>
            <p:cNvSpPr/>
            <p:nvPr/>
          </p:nvSpPr>
          <p:spPr>
            <a:xfrm>
              <a:off x="2726525" y="2713550"/>
              <a:ext cx="3300" cy="4200"/>
            </a:xfrm>
            <a:custGeom>
              <a:avLst/>
              <a:gdLst/>
              <a:ahLst/>
              <a:cxnLst/>
              <a:rect l="l" t="t" r="r" b="b"/>
              <a:pathLst>
                <a:path w="132" h="168" extrusionOk="0">
                  <a:moveTo>
                    <a:pt x="107" y="1"/>
                  </a:moveTo>
                  <a:lnTo>
                    <a:pt x="72" y="13"/>
                  </a:lnTo>
                  <a:cubicBezTo>
                    <a:pt x="72" y="37"/>
                    <a:pt x="72" y="60"/>
                    <a:pt x="60" y="84"/>
                  </a:cubicBezTo>
                  <a:cubicBezTo>
                    <a:pt x="48" y="96"/>
                    <a:pt x="24" y="132"/>
                    <a:pt x="0" y="168"/>
                  </a:cubicBezTo>
                  <a:lnTo>
                    <a:pt x="48" y="168"/>
                  </a:lnTo>
                  <a:lnTo>
                    <a:pt x="131" y="96"/>
                  </a:lnTo>
                  <a:cubicBezTo>
                    <a:pt x="131" y="60"/>
                    <a:pt x="119" y="25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30"/>
            <p:cNvSpPr/>
            <p:nvPr/>
          </p:nvSpPr>
          <p:spPr>
            <a:xfrm>
              <a:off x="2722650" y="2709400"/>
              <a:ext cx="1500" cy="900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36" y="0"/>
                  </a:moveTo>
                  <a:lnTo>
                    <a:pt x="0" y="12"/>
                  </a:lnTo>
                  <a:lnTo>
                    <a:pt x="36" y="36"/>
                  </a:lnTo>
                  <a:lnTo>
                    <a:pt x="60" y="1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30"/>
            <p:cNvSpPr/>
            <p:nvPr/>
          </p:nvSpPr>
          <p:spPr>
            <a:xfrm>
              <a:off x="2694375" y="2534975"/>
              <a:ext cx="14900" cy="9550"/>
            </a:xfrm>
            <a:custGeom>
              <a:avLst/>
              <a:gdLst/>
              <a:ahLst/>
              <a:cxnLst/>
              <a:rect l="l" t="t" r="r" b="b"/>
              <a:pathLst>
                <a:path w="596" h="382" extrusionOk="0">
                  <a:moveTo>
                    <a:pt x="36" y="0"/>
                  </a:moveTo>
                  <a:lnTo>
                    <a:pt x="0" y="48"/>
                  </a:lnTo>
                  <a:cubicBezTo>
                    <a:pt x="0" y="83"/>
                    <a:pt x="12" y="119"/>
                    <a:pt x="24" y="143"/>
                  </a:cubicBezTo>
                  <a:lnTo>
                    <a:pt x="108" y="167"/>
                  </a:lnTo>
                  <a:lnTo>
                    <a:pt x="167" y="226"/>
                  </a:lnTo>
                  <a:lnTo>
                    <a:pt x="167" y="286"/>
                  </a:lnTo>
                  <a:lnTo>
                    <a:pt x="286" y="298"/>
                  </a:lnTo>
                  <a:lnTo>
                    <a:pt x="369" y="322"/>
                  </a:lnTo>
                  <a:lnTo>
                    <a:pt x="381" y="381"/>
                  </a:lnTo>
                  <a:lnTo>
                    <a:pt x="465" y="345"/>
                  </a:lnTo>
                  <a:lnTo>
                    <a:pt x="596" y="333"/>
                  </a:lnTo>
                  <a:lnTo>
                    <a:pt x="596" y="250"/>
                  </a:lnTo>
                  <a:lnTo>
                    <a:pt x="500" y="262"/>
                  </a:lnTo>
                  <a:lnTo>
                    <a:pt x="369" y="262"/>
                  </a:lnTo>
                  <a:cubicBezTo>
                    <a:pt x="358" y="214"/>
                    <a:pt x="346" y="179"/>
                    <a:pt x="334" y="143"/>
                  </a:cubicBezTo>
                  <a:lnTo>
                    <a:pt x="250" y="119"/>
                  </a:lnTo>
                  <a:cubicBezTo>
                    <a:pt x="239" y="107"/>
                    <a:pt x="227" y="95"/>
                    <a:pt x="215" y="83"/>
                  </a:cubicBezTo>
                  <a:lnTo>
                    <a:pt x="96" y="83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30"/>
            <p:cNvSpPr/>
            <p:nvPr/>
          </p:nvSpPr>
          <p:spPr>
            <a:xfrm>
              <a:off x="2679775" y="2598375"/>
              <a:ext cx="31000" cy="19950"/>
            </a:xfrm>
            <a:custGeom>
              <a:avLst/>
              <a:gdLst/>
              <a:ahLst/>
              <a:cxnLst/>
              <a:rect l="l" t="t" r="r" b="b"/>
              <a:pathLst>
                <a:path w="1240" h="798" extrusionOk="0">
                  <a:moveTo>
                    <a:pt x="1192" y="0"/>
                  </a:moveTo>
                  <a:lnTo>
                    <a:pt x="1073" y="24"/>
                  </a:lnTo>
                  <a:lnTo>
                    <a:pt x="1013" y="24"/>
                  </a:lnTo>
                  <a:lnTo>
                    <a:pt x="930" y="36"/>
                  </a:lnTo>
                  <a:lnTo>
                    <a:pt x="846" y="95"/>
                  </a:lnTo>
                  <a:lnTo>
                    <a:pt x="787" y="72"/>
                  </a:lnTo>
                  <a:lnTo>
                    <a:pt x="727" y="107"/>
                  </a:lnTo>
                  <a:cubicBezTo>
                    <a:pt x="715" y="131"/>
                    <a:pt x="692" y="155"/>
                    <a:pt x="668" y="179"/>
                  </a:cubicBezTo>
                  <a:lnTo>
                    <a:pt x="561" y="179"/>
                  </a:lnTo>
                  <a:lnTo>
                    <a:pt x="513" y="119"/>
                  </a:lnTo>
                  <a:lnTo>
                    <a:pt x="465" y="143"/>
                  </a:lnTo>
                  <a:lnTo>
                    <a:pt x="358" y="191"/>
                  </a:lnTo>
                  <a:lnTo>
                    <a:pt x="251" y="322"/>
                  </a:lnTo>
                  <a:lnTo>
                    <a:pt x="251" y="357"/>
                  </a:lnTo>
                  <a:lnTo>
                    <a:pt x="215" y="417"/>
                  </a:lnTo>
                  <a:lnTo>
                    <a:pt x="13" y="500"/>
                  </a:lnTo>
                  <a:lnTo>
                    <a:pt x="1" y="560"/>
                  </a:lnTo>
                  <a:lnTo>
                    <a:pt x="61" y="572"/>
                  </a:lnTo>
                  <a:lnTo>
                    <a:pt x="120" y="643"/>
                  </a:lnTo>
                  <a:cubicBezTo>
                    <a:pt x="120" y="667"/>
                    <a:pt x="108" y="691"/>
                    <a:pt x="96" y="703"/>
                  </a:cubicBezTo>
                  <a:lnTo>
                    <a:pt x="108" y="774"/>
                  </a:lnTo>
                  <a:lnTo>
                    <a:pt x="144" y="798"/>
                  </a:lnTo>
                  <a:lnTo>
                    <a:pt x="191" y="774"/>
                  </a:lnTo>
                  <a:lnTo>
                    <a:pt x="275" y="655"/>
                  </a:lnTo>
                  <a:lnTo>
                    <a:pt x="358" y="631"/>
                  </a:lnTo>
                  <a:lnTo>
                    <a:pt x="418" y="631"/>
                  </a:lnTo>
                  <a:cubicBezTo>
                    <a:pt x="418" y="643"/>
                    <a:pt x="430" y="655"/>
                    <a:pt x="442" y="667"/>
                  </a:cubicBezTo>
                  <a:lnTo>
                    <a:pt x="525" y="655"/>
                  </a:lnTo>
                  <a:lnTo>
                    <a:pt x="680" y="524"/>
                  </a:lnTo>
                  <a:lnTo>
                    <a:pt x="763" y="488"/>
                  </a:lnTo>
                  <a:lnTo>
                    <a:pt x="858" y="405"/>
                  </a:lnTo>
                  <a:cubicBezTo>
                    <a:pt x="882" y="369"/>
                    <a:pt x="906" y="334"/>
                    <a:pt x="930" y="298"/>
                  </a:cubicBezTo>
                  <a:lnTo>
                    <a:pt x="1037" y="262"/>
                  </a:lnTo>
                  <a:lnTo>
                    <a:pt x="1168" y="167"/>
                  </a:lnTo>
                  <a:lnTo>
                    <a:pt x="1156" y="107"/>
                  </a:lnTo>
                  <a:lnTo>
                    <a:pt x="1239" y="12"/>
                  </a:lnTo>
                  <a:cubicBezTo>
                    <a:pt x="1215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30"/>
            <p:cNvSpPr/>
            <p:nvPr/>
          </p:nvSpPr>
          <p:spPr>
            <a:xfrm>
              <a:off x="2862850" y="2642725"/>
              <a:ext cx="925" cy="1200"/>
            </a:xfrm>
            <a:custGeom>
              <a:avLst/>
              <a:gdLst/>
              <a:ahLst/>
              <a:cxnLst/>
              <a:rect l="l" t="t" r="r" b="b"/>
              <a:pathLst>
                <a:path w="37" h="48" extrusionOk="0">
                  <a:moveTo>
                    <a:pt x="12" y="0"/>
                  </a:moveTo>
                  <a:lnTo>
                    <a:pt x="0" y="48"/>
                  </a:lnTo>
                  <a:lnTo>
                    <a:pt x="36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30"/>
            <p:cNvSpPr/>
            <p:nvPr/>
          </p:nvSpPr>
          <p:spPr>
            <a:xfrm>
              <a:off x="2708350" y="2712975"/>
              <a:ext cx="7775" cy="6550"/>
            </a:xfrm>
            <a:custGeom>
              <a:avLst/>
              <a:gdLst/>
              <a:ahLst/>
              <a:cxnLst/>
              <a:rect l="l" t="t" r="r" b="b"/>
              <a:pathLst>
                <a:path w="311" h="262" extrusionOk="0">
                  <a:moveTo>
                    <a:pt x="311" y="0"/>
                  </a:moveTo>
                  <a:lnTo>
                    <a:pt x="263" y="36"/>
                  </a:lnTo>
                  <a:lnTo>
                    <a:pt x="191" y="95"/>
                  </a:lnTo>
                  <a:lnTo>
                    <a:pt x="144" y="107"/>
                  </a:lnTo>
                  <a:lnTo>
                    <a:pt x="120" y="131"/>
                  </a:lnTo>
                  <a:lnTo>
                    <a:pt x="37" y="155"/>
                  </a:lnTo>
                  <a:cubicBezTo>
                    <a:pt x="25" y="191"/>
                    <a:pt x="13" y="214"/>
                    <a:pt x="1" y="250"/>
                  </a:cubicBezTo>
                  <a:lnTo>
                    <a:pt x="37" y="262"/>
                  </a:lnTo>
                  <a:lnTo>
                    <a:pt x="120" y="214"/>
                  </a:lnTo>
                  <a:lnTo>
                    <a:pt x="263" y="107"/>
                  </a:lnTo>
                  <a:cubicBezTo>
                    <a:pt x="275" y="71"/>
                    <a:pt x="287" y="36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30"/>
            <p:cNvSpPr/>
            <p:nvPr/>
          </p:nvSpPr>
          <p:spPr>
            <a:xfrm>
              <a:off x="2864025" y="2642725"/>
              <a:ext cx="925" cy="1200"/>
            </a:xfrm>
            <a:custGeom>
              <a:avLst/>
              <a:gdLst/>
              <a:ahLst/>
              <a:cxnLst/>
              <a:rect l="l" t="t" r="r" b="b"/>
              <a:pathLst>
                <a:path w="37" h="48" extrusionOk="0">
                  <a:moveTo>
                    <a:pt x="25" y="0"/>
                  </a:moveTo>
                  <a:cubicBezTo>
                    <a:pt x="25" y="12"/>
                    <a:pt x="13" y="24"/>
                    <a:pt x="1" y="48"/>
                  </a:cubicBezTo>
                  <a:lnTo>
                    <a:pt x="37" y="36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30"/>
            <p:cNvSpPr/>
            <p:nvPr/>
          </p:nvSpPr>
          <p:spPr>
            <a:xfrm>
              <a:off x="2915825" y="2780225"/>
              <a:ext cx="38125" cy="9250"/>
            </a:xfrm>
            <a:custGeom>
              <a:avLst/>
              <a:gdLst/>
              <a:ahLst/>
              <a:cxnLst/>
              <a:rect l="l" t="t" r="r" b="b"/>
              <a:pathLst>
                <a:path w="1525" h="370" extrusionOk="0">
                  <a:moveTo>
                    <a:pt x="108" y="1"/>
                  </a:moveTo>
                  <a:lnTo>
                    <a:pt x="1" y="72"/>
                  </a:lnTo>
                  <a:cubicBezTo>
                    <a:pt x="24" y="96"/>
                    <a:pt x="48" y="120"/>
                    <a:pt x="72" y="132"/>
                  </a:cubicBezTo>
                  <a:lnTo>
                    <a:pt x="191" y="144"/>
                  </a:lnTo>
                  <a:lnTo>
                    <a:pt x="417" y="203"/>
                  </a:lnTo>
                  <a:lnTo>
                    <a:pt x="453" y="275"/>
                  </a:lnTo>
                  <a:lnTo>
                    <a:pt x="489" y="298"/>
                  </a:lnTo>
                  <a:lnTo>
                    <a:pt x="560" y="298"/>
                  </a:lnTo>
                  <a:lnTo>
                    <a:pt x="810" y="370"/>
                  </a:lnTo>
                  <a:lnTo>
                    <a:pt x="977" y="334"/>
                  </a:lnTo>
                  <a:lnTo>
                    <a:pt x="1096" y="322"/>
                  </a:lnTo>
                  <a:lnTo>
                    <a:pt x="1203" y="346"/>
                  </a:lnTo>
                  <a:lnTo>
                    <a:pt x="1287" y="346"/>
                  </a:lnTo>
                  <a:lnTo>
                    <a:pt x="1394" y="358"/>
                  </a:lnTo>
                  <a:lnTo>
                    <a:pt x="1525" y="298"/>
                  </a:lnTo>
                  <a:lnTo>
                    <a:pt x="1525" y="251"/>
                  </a:lnTo>
                  <a:lnTo>
                    <a:pt x="1453" y="227"/>
                  </a:lnTo>
                  <a:lnTo>
                    <a:pt x="1417" y="191"/>
                  </a:lnTo>
                  <a:lnTo>
                    <a:pt x="1346" y="168"/>
                  </a:lnTo>
                  <a:lnTo>
                    <a:pt x="1263" y="168"/>
                  </a:lnTo>
                  <a:lnTo>
                    <a:pt x="1156" y="108"/>
                  </a:lnTo>
                  <a:lnTo>
                    <a:pt x="1013" y="72"/>
                  </a:lnTo>
                  <a:lnTo>
                    <a:pt x="953" y="72"/>
                  </a:lnTo>
                  <a:lnTo>
                    <a:pt x="822" y="13"/>
                  </a:lnTo>
                  <a:lnTo>
                    <a:pt x="679" y="1"/>
                  </a:lnTo>
                  <a:lnTo>
                    <a:pt x="513" y="25"/>
                  </a:lnTo>
                  <a:lnTo>
                    <a:pt x="227" y="13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30"/>
            <p:cNvSpPr/>
            <p:nvPr/>
          </p:nvSpPr>
          <p:spPr>
            <a:xfrm>
              <a:off x="2677100" y="2772200"/>
              <a:ext cx="18475" cy="8050"/>
            </a:xfrm>
            <a:custGeom>
              <a:avLst/>
              <a:gdLst/>
              <a:ahLst/>
              <a:cxnLst/>
              <a:rect l="l" t="t" r="r" b="b"/>
              <a:pathLst>
                <a:path w="739" h="322" extrusionOk="0">
                  <a:moveTo>
                    <a:pt x="358" y="0"/>
                  </a:moveTo>
                  <a:lnTo>
                    <a:pt x="251" y="24"/>
                  </a:lnTo>
                  <a:lnTo>
                    <a:pt x="191" y="72"/>
                  </a:lnTo>
                  <a:lnTo>
                    <a:pt x="191" y="131"/>
                  </a:lnTo>
                  <a:lnTo>
                    <a:pt x="96" y="143"/>
                  </a:lnTo>
                  <a:lnTo>
                    <a:pt x="1" y="274"/>
                  </a:lnTo>
                  <a:lnTo>
                    <a:pt x="48" y="298"/>
                  </a:lnTo>
                  <a:lnTo>
                    <a:pt x="144" y="262"/>
                  </a:lnTo>
                  <a:lnTo>
                    <a:pt x="168" y="298"/>
                  </a:lnTo>
                  <a:lnTo>
                    <a:pt x="239" y="322"/>
                  </a:lnTo>
                  <a:lnTo>
                    <a:pt x="227" y="298"/>
                  </a:lnTo>
                  <a:lnTo>
                    <a:pt x="215" y="250"/>
                  </a:lnTo>
                  <a:lnTo>
                    <a:pt x="334" y="227"/>
                  </a:lnTo>
                  <a:lnTo>
                    <a:pt x="441" y="238"/>
                  </a:lnTo>
                  <a:lnTo>
                    <a:pt x="727" y="203"/>
                  </a:lnTo>
                  <a:cubicBezTo>
                    <a:pt x="727" y="191"/>
                    <a:pt x="739" y="167"/>
                    <a:pt x="739" y="143"/>
                  </a:cubicBezTo>
                  <a:lnTo>
                    <a:pt x="703" y="119"/>
                  </a:lnTo>
                  <a:lnTo>
                    <a:pt x="656" y="36"/>
                  </a:lnTo>
                  <a:lnTo>
                    <a:pt x="501" y="0"/>
                  </a:lnTo>
                  <a:lnTo>
                    <a:pt x="394" y="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30"/>
            <p:cNvSpPr/>
            <p:nvPr/>
          </p:nvSpPr>
          <p:spPr>
            <a:xfrm>
              <a:off x="2711350" y="2530500"/>
              <a:ext cx="4175" cy="1225"/>
            </a:xfrm>
            <a:custGeom>
              <a:avLst/>
              <a:gdLst/>
              <a:ahLst/>
              <a:cxnLst/>
              <a:rect l="l" t="t" r="r" b="b"/>
              <a:pathLst>
                <a:path w="167" h="49" extrusionOk="0">
                  <a:moveTo>
                    <a:pt x="24" y="1"/>
                  </a:moveTo>
                  <a:lnTo>
                    <a:pt x="0" y="24"/>
                  </a:lnTo>
                  <a:lnTo>
                    <a:pt x="107" y="48"/>
                  </a:lnTo>
                  <a:lnTo>
                    <a:pt x="167" y="48"/>
                  </a:lnTo>
                  <a:lnTo>
                    <a:pt x="167" y="1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30"/>
            <p:cNvSpPr/>
            <p:nvPr/>
          </p:nvSpPr>
          <p:spPr>
            <a:xfrm>
              <a:off x="2948575" y="2809100"/>
              <a:ext cx="4175" cy="4800"/>
            </a:xfrm>
            <a:custGeom>
              <a:avLst/>
              <a:gdLst/>
              <a:ahLst/>
              <a:cxnLst/>
              <a:rect l="l" t="t" r="r" b="b"/>
              <a:pathLst>
                <a:path w="167" h="192" extrusionOk="0">
                  <a:moveTo>
                    <a:pt x="143" y="1"/>
                  </a:moveTo>
                  <a:lnTo>
                    <a:pt x="60" y="72"/>
                  </a:lnTo>
                  <a:lnTo>
                    <a:pt x="0" y="156"/>
                  </a:lnTo>
                  <a:lnTo>
                    <a:pt x="48" y="179"/>
                  </a:lnTo>
                  <a:lnTo>
                    <a:pt x="96" y="191"/>
                  </a:lnTo>
                  <a:lnTo>
                    <a:pt x="119" y="179"/>
                  </a:lnTo>
                  <a:lnTo>
                    <a:pt x="72" y="179"/>
                  </a:lnTo>
                  <a:lnTo>
                    <a:pt x="36" y="156"/>
                  </a:lnTo>
                  <a:lnTo>
                    <a:pt x="72" y="132"/>
                  </a:lnTo>
                  <a:cubicBezTo>
                    <a:pt x="72" y="108"/>
                    <a:pt x="84" y="96"/>
                    <a:pt x="96" y="72"/>
                  </a:cubicBezTo>
                  <a:lnTo>
                    <a:pt x="167" y="13"/>
                  </a:lnTo>
                  <a:cubicBezTo>
                    <a:pt x="167" y="13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30"/>
            <p:cNvSpPr/>
            <p:nvPr/>
          </p:nvSpPr>
          <p:spPr>
            <a:xfrm>
              <a:off x="2914925" y="2821000"/>
              <a:ext cx="30700" cy="12250"/>
            </a:xfrm>
            <a:custGeom>
              <a:avLst/>
              <a:gdLst/>
              <a:ahLst/>
              <a:cxnLst/>
              <a:rect l="l" t="t" r="r" b="b"/>
              <a:pathLst>
                <a:path w="1228" h="490" extrusionOk="0">
                  <a:moveTo>
                    <a:pt x="227" y="1"/>
                  </a:moveTo>
                  <a:lnTo>
                    <a:pt x="25" y="156"/>
                  </a:lnTo>
                  <a:cubicBezTo>
                    <a:pt x="13" y="180"/>
                    <a:pt x="13" y="203"/>
                    <a:pt x="1" y="227"/>
                  </a:cubicBezTo>
                  <a:lnTo>
                    <a:pt x="37" y="239"/>
                  </a:lnTo>
                  <a:lnTo>
                    <a:pt x="96" y="227"/>
                  </a:lnTo>
                  <a:lnTo>
                    <a:pt x="156" y="251"/>
                  </a:lnTo>
                  <a:cubicBezTo>
                    <a:pt x="156" y="263"/>
                    <a:pt x="156" y="287"/>
                    <a:pt x="168" y="311"/>
                  </a:cubicBezTo>
                  <a:lnTo>
                    <a:pt x="239" y="311"/>
                  </a:lnTo>
                  <a:lnTo>
                    <a:pt x="287" y="346"/>
                  </a:lnTo>
                  <a:lnTo>
                    <a:pt x="334" y="346"/>
                  </a:lnTo>
                  <a:lnTo>
                    <a:pt x="394" y="382"/>
                  </a:lnTo>
                  <a:cubicBezTo>
                    <a:pt x="394" y="394"/>
                    <a:pt x="406" y="406"/>
                    <a:pt x="418" y="418"/>
                  </a:cubicBezTo>
                  <a:lnTo>
                    <a:pt x="501" y="430"/>
                  </a:lnTo>
                  <a:lnTo>
                    <a:pt x="763" y="394"/>
                  </a:lnTo>
                  <a:lnTo>
                    <a:pt x="811" y="477"/>
                  </a:lnTo>
                  <a:lnTo>
                    <a:pt x="965" y="489"/>
                  </a:lnTo>
                  <a:cubicBezTo>
                    <a:pt x="989" y="477"/>
                    <a:pt x="1013" y="465"/>
                    <a:pt x="1049" y="453"/>
                  </a:cubicBezTo>
                  <a:cubicBezTo>
                    <a:pt x="1072" y="442"/>
                    <a:pt x="1061" y="394"/>
                    <a:pt x="1072" y="370"/>
                  </a:cubicBezTo>
                  <a:lnTo>
                    <a:pt x="1049" y="322"/>
                  </a:lnTo>
                  <a:cubicBezTo>
                    <a:pt x="1049" y="287"/>
                    <a:pt x="1061" y="263"/>
                    <a:pt x="1061" y="239"/>
                  </a:cubicBezTo>
                  <a:lnTo>
                    <a:pt x="1192" y="191"/>
                  </a:lnTo>
                  <a:lnTo>
                    <a:pt x="1227" y="156"/>
                  </a:lnTo>
                  <a:lnTo>
                    <a:pt x="1061" y="180"/>
                  </a:lnTo>
                  <a:lnTo>
                    <a:pt x="953" y="180"/>
                  </a:lnTo>
                  <a:lnTo>
                    <a:pt x="918" y="227"/>
                  </a:lnTo>
                  <a:lnTo>
                    <a:pt x="751" y="263"/>
                  </a:lnTo>
                  <a:lnTo>
                    <a:pt x="691" y="239"/>
                  </a:lnTo>
                  <a:lnTo>
                    <a:pt x="620" y="251"/>
                  </a:lnTo>
                  <a:lnTo>
                    <a:pt x="453" y="203"/>
                  </a:lnTo>
                  <a:lnTo>
                    <a:pt x="370" y="227"/>
                  </a:lnTo>
                  <a:lnTo>
                    <a:pt x="370" y="275"/>
                  </a:lnTo>
                  <a:lnTo>
                    <a:pt x="275" y="263"/>
                  </a:lnTo>
                  <a:cubicBezTo>
                    <a:pt x="275" y="239"/>
                    <a:pt x="263" y="215"/>
                    <a:pt x="251" y="191"/>
                  </a:cubicBezTo>
                  <a:lnTo>
                    <a:pt x="203" y="156"/>
                  </a:lnTo>
                  <a:cubicBezTo>
                    <a:pt x="203" y="156"/>
                    <a:pt x="203" y="144"/>
                    <a:pt x="203" y="132"/>
                  </a:cubicBezTo>
                  <a:lnTo>
                    <a:pt x="263" y="61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30"/>
            <p:cNvSpPr/>
            <p:nvPr/>
          </p:nvSpPr>
          <p:spPr>
            <a:xfrm>
              <a:off x="2759850" y="2595975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56" y="1"/>
                  </a:moveTo>
                  <a:lnTo>
                    <a:pt x="25" y="13"/>
                  </a:lnTo>
                  <a:lnTo>
                    <a:pt x="1" y="25"/>
                  </a:lnTo>
                  <a:lnTo>
                    <a:pt x="36" y="49"/>
                  </a:lnTo>
                  <a:lnTo>
                    <a:pt x="144" y="37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30"/>
            <p:cNvSpPr/>
            <p:nvPr/>
          </p:nvSpPr>
          <p:spPr>
            <a:xfrm>
              <a:off x="2726225" y="2602225"/>
              <a:ext cx="15500" cy="17600"/>
            </a:xfrm>
            <a:custGeom>
              <a:avLst/>
              <a:gdLst/>
              <a:ahLst/>
              <a:cxnLst/>
              <a:rect l="l" t="t" r="r" b="b"/>
              <a:pathLst>
                <a:path w="620" h="704" extrusionOk="0">
                  <a:moveTo>
                    <a:pt x="524" y="1"/>
                  </a:moveTo>
                  <a:lnTo>
                    <a:pt x="477" y="25"/>
                  </a:lnTo>
                  <a:lnTo>
                    <a:pt x="417" y="37"/>
                  </a:lnTo>
                  <a:lnTo>
                    <a:pt x="346" y="13"/>
                  </a:lnTo>
                  <a:lnTo>
                    <a:pt x="298" y="13"/>
                  </a:lnTo>
                  <a:cubicBezTo>
                    <a:pt x="286" y="25"/>
                    <a:pt x="274" y="49"/>
                    <a:pt x="262" y="60"/>
                  </a:cubicBezTo>
                  <a:cubicBezTo>
                    <a:pt x="250" y="84"/>
                    <a:pt x="203" y="132"/>
                    <a:pt x="167" y="168"/>
                  </a:cubicBezTo>
                  <a:lnTo>
                    <a:pt x="119" y="180"/>
                  </a:lnTo>
                  <a:lnTo>
                    <a:pt x="60" y="239"/>
                  </a:lnTo>
                  <a:lnTo>
                    <a:pt x="60" y="322"/>
                  </a:lnTo>
                  <a:lnTo>
                    <a:pt x="96" y="370"/>
                  </a:lnTo>
                  <a:lnTo>
                    <a:pt x="36" y="418"/>
                  </a:lnTo>
                  <a:cubicBezTo>
                    <a:pt x="36" y="430"/>
                    <a:pt x="24" y="453"/>
                    <a:pt x="12" y="465"/>
                  </a:cubicBezTo>
                  <a:lnTo>
                    <a:pt x="48" y="537"/>
                  </a:lnTo>
                  <a:lnTo>
                    <a:pt x="0" y="596"/>
                  </a:lnTo>
                  <a:lnTo>
                    <a:pt x="48" y="608"/>
                  </a:lnTo>
                  <a:lnTo>
                    <a:pt x="131" y="608"/>
                  </a:lnTo>
                  <a:lnTo>
                    <a:pt x="179" y="644"/>
                  </a:lnTo>
                  <a:lnTo>
                    <a:pt x="227" y="644"/>
                  </a:lnTo>
                  <a:cubicBezTo>
                    <a:pt x="238" y="668"/>
                    <a:pt x="250" y="680"/>
                    <a:pt x="262" y="703"/>
                  </a:cubicBezTo>
                  <a:lnTo>
                    <a:pt x="298" y="703"/>
                  </a:lnTo>
                  <a:cubicBezTo>
                    <a:pt x="298" y="691"/>
                    <a:pt x="310" y="680"/>
                    <a:pt x="322" y="656"/>
                  </a:cubicBezTo>
                  <a:cubicBezTo>
                    <a:pt x="322" y="644"/>
                    <a:pt x="322" y="632"/>
                    <a:pt x="322" y="632"/>
                  </a:cubicBezTo>
                  <a:lnTo>
                    <a:pt x="358" y="584"/>
                  </a:lnTo>
                  <a:lnTo>
                    <a:pt x="358" y="549"/>
                  </a:lnTo>
                  <a:lnTo>
                    <a:pt x="322" y="537"/>
                  </a:lnTo>
                  <a:lnTo>
                    <a:pt x="334" y="489"/>
                  </a:lnTo>
                  <a:lnTo>
                    <a:pt x="429" y="418"/>
                  </a:lnTo>
                  <a:lnTo>
                    <a:pt x="489" y="322"/>
                  </a:lnTo>
                  <a:lnTo>
                    <a:pt x="548" y="299"/>
                  </a:lnTo>
                  <a:lnTo>
                    <a:pt x="572" y="275"/>
                  </a:lnTo>
                  <a:lnTo>
                    <a:pt x="560" y="251"/>
                  </a:lnTo>
                  <a:lnTo>
                    <a:pt x="536" y="203"/>
                  </a:lnTo>
                  <a:lnTo>
                    <a:pt x="584" y="156"/>
                  </a:lnTo>
                  <a:lnTo>
                    <a:pt x="619" y="96"/>
                  </a:lnTo>
                  <a:lnTo>
                    <a:pt x="584" y="60"/>
                  </a:lnTo>
                  <a:cubicBezTo>
                    <a:pt x="584" y="49"/>
                    <a:pt x="572" y="25"/>
                    <a:pt x="572" y="13"/>
                  </a:cubicBezTo>
                  <a:lnTo>
                    <a:pt x="5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30"/>
            <p:cNvSpPr/>
            <p:nvPr/>
          </p:nvSpPr>
          <p:spPr>
            <a:xfrm>
              <a:off x="2649125" y="2543300"/>
              <a:ext cx="86350" cy="58375"/>
            </a:xfrm>
            <a:custGeom>
              <a:avLst/>
              <a:gdLst/>
              <a:ahLst/>
              <a:cxnLst/>
              <a:rect l="l" t="t" r="r" b="b"/>
              <a:pathLst>
                <a:path w="3454" h="2335" extrusionOk="0">
                  <a:moveTo>
                    <a:pt x="1156" y="0"/>
                  </a:moveTo>
                  <a:lnTo>
                    <a:pt x="929" y="120"/>
                  </a:lnTo>
                  <a:lnTo>
                    <a:pt x="822" y="215"/>
                  </a:lnTo>
                  <a:cubicBezTo>
                    <a:pt x="810" y="274"/>
                    <a:pt x="786" y="334"/>
                    <a:pt x="763" y="393"/>
                  </a:cubicBezTo>
                  <a:lnTo>
                    <a:pt x="679" y="524"/>
                  </a:lnTo>
                  <a:lnTo>
                    <a:pt x="691" y="584"/>
                  </a:lnTo>
                  <a:lnTo>
                    <a:pt x="632" y="667"/>
                  </a:lnTo>
                  <a:lnTo>
                    <a:pt x="632" y="715"/>
                  </a:lnTo>
                  <a:lnTo>
                    <a:pt x="536" y="870"/>
                  </a:lnTo>
                  <a:lnTo>
                    <a:pt x="596" y="905"/>
                  </a:lnTo>
                  <a:lnTo>
                    <a:pt x="536" y="941"/>
                  </a:lnTo>
                  <a:lnTo>
                    <a:pt x="525" y="1024"/>
                  </a:lnTo>
                  <a:cubicBezTo>
                    <a:pt x="525" y="1048"/>
                    <a:pt x="525" y="1072"/>
                    <a:pt x="536" y="1084"/>
                  </a:cubicBezTo>
                  <a:lnTo>
                    <a:pt x="394" y="1215"/>
                  </a:lnTo>
                  <a:cubicBezTo>
                    <a:pt x="382" y="1239"/>
                    <a:pt x="370" y="1274"/>
                    <a:pt x="358" y="1298"/>
                  </a:cubicBezTo>
                  <a:cubicBezTo>
                    <a:pt x="370" y="1334"/>
                    <a:pt x="382" y="1370"/>
                    <a:pt x="394" y="1405"/>
                  </a:cubicBezTo>
                  <a:lnTo>
                    <a:pt x="370" y="1453"/>
                  </a:lnTo>
                  <a:cubicBezTo>
                    <a:pt x="382" y="1489"/>
                    <a:pt x="394" y="1524"/>
                    <a:pt x="405" y="1560"/>
                  </a:cubicBezTo>
                  <a:lnTo>
                    <a:pt x="346" y="1632"/>
                  </a:lnTo>
                  <a:lnTo>
                    <a:pt x="191" y="1679"/>
                  </a:lnTo>
                  <a:lnTo>
                    <a:pt x="13" y="1775"/>
                  </a:lnTo>
                  <a:lnTo>
                    <a:pt x="24" y="1846"/>
                  </a:lnTo>
                  <a:lnTo>
                    <a:pt x="1" y="2001"/>
                  </a:lnTo>
                  <a:cubicBezTo>
                    <a:pt x="13" y="2025"/>
                    <a:pt x="24" y="2048"/>
                    <a:pt x="36" y="2072"/>
                  </a:cubicBezTo>
                  <a:cubicBezTo>
                    <a:pt x="60" y="2072"/>
                    <a:pt x="72" y="2060"/>
                    <a:pt x="96" y="2060"/>
                  </a:cubicBezTo>
                  <a:lnTo>
                    <a:pt x="96" y="1989"/>
                  </a:lnTo>
                  <a:lnTo>
                    <a:pt x="155" y="1953"/>
                  </a:lnTo>
                  <a:lnTo>
                    <a:pt x="203" y="1965"/>
                  </a:lnTo>
                  <a:lnTo>
                    <a:pt x="286" y="1977"/>
                  </a:lnTo>
                  <a:lnTo>
                    <a:pt x="382" y="1953"/>
                  </a:lnTo>
                  <a:lnTo>
                    <a:pt x="417" y="1929"/>
                  </a:lnTo>
                  <a:lnTo>
                    <a:pt x="477" y="1917"/>
                  </a:lnTo>
                  <a:lnTo>
                    <a:pt x="560" y="1929"/>
                  </a:lnTo>
                  <a:lnTo>
                    <a:pt x="584" y="1965"/>
                  </a:lnTo>
                  <a:lnTo>
                    <a:pt x="513" y="2060"/>
                  </a:lnTo>
                  <a:lnTo>
                    <a:pt x="548" y="2120"/>
                  </a:lnTo>
                  <a:lnTo>
                    <a:pt x="501" y="2203"/>
                  </a:lnTo>
                  <a:cubicBezTo>
                    <a:pt x="501" y="2239"/>
                    <a:pt x="513" y="2275"/>
                    <a:pt x="525" y="2310"/>
                  </a:cubicBezTo>
                  <a:lnTo>
                    <a:pt x="560" y="2334"/>
                  </a:lnTo>
                  <a:lnTo>
                    <a:pt x="620" y="2298"/>
                  </a:lnTo>
                  <a:lnTo>
                    <a:pt x="667" y="2310"/>
                  </a:lnTo>
                  <a:lnTo>
                    <a:pt x="763" y="2286"/>
                  </a:lnTo>
                  <a:lnTo>
                    <a:pt x="822" y="2239"/>
                  </a:lnTo>
                  <a:lnTo>
                    <a:pt x="917" y="2215"/>
                  </a:lnTo>
                  <a:cubicBezTo>
                    <a:pt x="917" y="2203"/>
                    <a:pt x="941" y="2191"/>
                    <a:pt x="941" y="2179"/>
                  </a:cubicBezTo>
                  <a:lnTo>
                    <a:pt x="1025" y="2132"/>
                  </a:lnTo>
                  <a:lnTo>
                    <a:pt x="1108" y="2108"/>
                  </a:lnTo>
                  <a:lnTo>
                    <a:pt x="1191" y="2025"/>
                  </a:lnTo>
                  <a:cubicBezTo>
                    <a:pt x="1191" y="1989"/>
                    <a:pt x="1191" y="1965"/>
                    <a:pt x="1203" y="1929"/>
                  </a:cubicBezTo>
                  <a:lnTo>
                    <a:pt x="1275" y="1870"/>
                  </a:lnTo>
                  <a:lnTo>
                    <a:pt x="1322" y="1798"/>
                  </a:lnTo>
                  <a:lnTo>
                    <a:pt x="1370" y="1775"/>
                  </a:lnTo>
                  <a:lnTo>
                    <a:pt x="1441" y="1798"/>
                  </a:lnTo>
                  <a:lnTo>
                    <a:pt x="1525" y="1739"/>
                  </a:lnTo>
                  <a:lnTo>
                    <a:pt x="1572" y="1703"/>
                  </a:lnTo>
                  <a:lnTo>
                    <a:pt x="1656" y="1691"/>
                  </a:lnTo>
                  <a:cubicBezTo>
                    <a:pt x="1656" y="1655"/>
                    <a:pt x="1668" y="1620"/>
                    <a:pt x="1668" y="1572"/>
                  </a:cubicBezTo>
                  <a:lnTo>
                    <a:pt x="1632" y="1489"/>
                  </a:lnTo>
                  <a:lnTo>
                    <a:pt x="1727" y="1417"/>
                  </a:lnTo>
                  <a:lnTo>
                    <a:pt x="1751" y="1358"/>
                  </a:lnTo>
                  <a:lnTo>
                    <a:pt x="1834" y="1334"/>
                  </a:lnTo>
                  <a:lnTo>
                    <a:pt x="1894" y="1358"/>
                  </a:lnTo>
                  <a:lnTo>
                    <a:pt x="1941" y="1298"/>
                  </a:lnTo>
                  <a:lnTo>
                    <a:pt x="2013" y="1263"/>
                  </a:lnTo>
                  <a:lnTo>
                    <a:pt x="2072" y="1263"/>
                  </a:lnTo>
                  <a:lnTo>
                    <a:pt x="2108" y="1322"/>
                  </a:lnTo>
                  <a:lnTo>
                    <a:pt x="2037" y="1382"/>
                  </a:lnTo>
                  <a:cubicBezTo>
                    <a:pt x="2025" y="1405"/>
                    <a:pt x="2013" y="1417"/>
                    <a:pt x="2001" y="1441"/>
                  </a:cubicBezTo>
                  <a:lnTo>
                    <a:pt x="2108" y="1453"/>
                  </a:lnTo>
                  <a:lnTo>
                    <a:pt x="2275" y="1417"/>
                  </a:lnTo>
                  <a:lnTo>
                    <a:pt x="2370" y="1417"/>
                  </a:lnTo>
                  <a:lnTo>
                    <a:pt x="2406" y="1465"/>
                  </a:lnTo>
                  <a:lnTo>
                    <a:pt x="2358" y="1560"/>
                  </a:lnTo>
                  <a:lnTo>
                    <a:pt x="2275" y="1584"/>
                  </a:lnTo>
                  <a:cubicBezTo>
                    <a:pt x="2275" y="1620"/>
                    <a:pt x="2287" y="1655"/>
                    <a:pt x="2299" y="1679"/>
                  </a:cubicBezTo>
                  <a:lnTo>
                    <a:pt x="2382" y="1679"/>
                  </a:lnTo>
                  <a:lnTo>
                    <a:pt x="2418" y="1644"/>
                  </a:lnTo>
                  <a:lnTo>
                    <a:pt x="2501" y="1632"/>
                  </a:lnTo>
                  <a:cubicBezTo>
                    <a:pt x="2525" y="1632"/>
                    <a:pt x="2537" y="1644"/>
                    <a:pt x="2549" y="1644"/>
                  </a:cubicBezTo>
                  <a:lnTo>
                    <a:pt x="2620" y="1620"/>
                  </a:lnTo>
                  <a:lnTo>
                    <a:pt x="2668" y="1655"/>
                  </a:lnTo>
                  <a:lnTo>
                    <a:pt x="2775" y="1644"/>
                  </a:lnTo>
                  <a:lnTo>
                    <a:pt x="2858" y="1667"/>
                  </a:lnTo>
                  <a:lnTo>
                    <a:pt x="2930" y="1644"/>
                  </a:lnTo>
                  <a:lnTo>
                    <a:pt x="3096" y="1667"/>
                  </a:lnTo>
                  <a:lnTo>
                    <a:pt x="3144" y="1632"/>
                  </a:lnTo>
                  <a:lnTo>
                    <a:pt x="3180" y="1536"/>
                  </a:lnTo>
                  <a:lnTo>
                    <a:pt x="3251" y="1501"/>
                  </a:lnTo>
                  <a:lnTo>
                    <a:pt x="3334" y="1417"/>
                  </a:lnTo>
                  <a:lnTo>
                    <a:pt x="3430" y="1394"/>
                  </a:lnTo>
                  <a:lnTo>
                    <a:pt x="3453" y="1346"/>
                  </a:lnTo>
                  <a:lnTo>
                    <a:pt x="3370" y="1346"/>
                  </a:lnTo>
                  <a:lnTo>
                    <a:pt x="3299" y="1310"/>
                  </a:lnTo>
                  <a:lnTo>
                    <a:pt x="3370" y="1274"/>
                  </a:lnTo>
                  <a:cubicBezTo>
                    <a:pt x="3382" y="1251"/>
                    <a:pt x="3394" y="1239"/>
                    <a:pt x="3406" y="1215"/>
                  </a:cubicBezTo>
                  <a:lnTo>
                    <a:pt x="3322" y="1215"/>
                  </a:lnTo>
                  <a:cubicBezTo>
                    <a:pt x="3299" y="1203"/>
                    <a:pt x="3275" y="1179"/>
                    <a:pt x="3263" y="1167"/>
                  </a:cubicBezTo>
                  <a:lnTo>
                    <a:pt x="3215" y="1191"/>
                  </a:lnTo>
                  <a:lnTo>
                    <a:pt x="3227" y="1239"/>
                  </a:lnTo>
                  <a:lnTo>
                    <a:pt x="3192" y="1274"/>
                  </a:lnTo>
                  <a:lnTo>
                    <a:pt x="3132" y="1263"/>
                  </a:lnTo>
                  <a:lnTo>
                    <a:pt x="3025" y="1251"/>
                  </a:lnTo>
                  <a:lnTo>
                    <a:pt x="3001" y="1203"/>
                  </a:lnTo>
                  <a:lnTo>
                    <a:pt x="2965" y="1227"/>
                  </a:lnTo>
                  <a:lnTo>
                    <a:pt x="2894" y="1298"/>
                  </a:lnTo>
                  <a:lnTo>
                    <a:pt x="2703" y="1346"/>
                  </a:lnTo>
                  <a:lnTo>
                    <a:pt x="2608" y="1322"/>
                  </a:lnTo>
                  <a:lnTo>
                    <a:pt x="2715" y="1251"/>
                  </a:lnTo>
                  <a:lnTo>
                    <a:pt x="2787" y="1239"/>
                  </a:lnTo>
                  <a:lnTo>
                    <a:pt x="2870" y="1167"/>
                  </a:lnTo>
                  <a:cubicBezTo>
                    <a:pt x="2870" y="1155"/>
                    <a:pt x="2858" y="1132"/>
                    <a:pt x="2858" y="1120"/>
                  </a:cubicBezTo>
                  <a:lnTo>
                    <a:pt x="2811" y="1096"/>
                  </a:lnTo>
                  <a:lnTo>
                    <a:pt x="2787" y="1013"/>
                  </a:lnTo>
                  <a:cubicBezTo>
                    <a:pt x="2799" y="1001"/>
                    <a:pt x="2799" y="977"/>
                    <a:pt x="2811" y="965"/>
                  </a:cubicBezTo>
                  <a:lnTo>
                    <a:pt x="2799" y="917"/>
                  </a:lnTo>
                  <a:lnTo>
                    <a:pt x="2727" y="905"/>
                  </a:lnTo>
                  <a:lnTo>
                    <a:pt x="2715" y="846"/>
                  </a:lnTo>
                  <a:lnTo>
                    <a:pt x="2525" y="774"/>
                  </a:lnTo>
                  <a:lnTo>
                    <a:pt x="2358" y="774"/>
                  </a:lnTo>
                  <a:lnTo>
                    <a:pt x="2334" y="739"/>
                  </a:lnTo>
                  <a:lnTo>
                    <a:pt x="2275" y="655"/>
                  </a:lnTo>
                  <a:lnTo>
                    <a:pt x="2191" y="679"/>
                  </a:lnTo>
                  <a:lnTo>
                    <a:pt x="2144" y="632"/>
                  </a:lnTo>
                  <a:lnTo>
                    <a:pt x="2144" y="536"/>
                  </a:lnTo>
                  <a:lnTo>
                    <a:pt x="2084" y="489"/>
                  </a:lnTo>
                  <a:lnTo>
                    <a:pt x="1941" y="524"/>
                  </a:lnTo>
                  <a:lnTo>
                    <a:pt x="1727" y="524"/>
                  </a:lnTo>
                  <a:lnTo>
                    <a:pt x="1644" y="465"/>
                  </a:lnTo>
                  <a:cubicBezTo>
                    <a:pt x="1656" y="441"/>
                    <a:pt x="1679" y="429"/>
                    <a:pt x="1691" y="405"/>
                  </a:cubicBezTo>
                  <a:lnTo>
                    <a:pt x="1691" y="370"/>
                  </a:lnTo>
                  <a:lnTo>
                    <a:pt x="1584" y="346"/>
                  </a:lnTo>
                  <a:lnTo>
                    <a:pt x="1537" y="298"/>
                  </a:lnTo>
                  <a:lnTo>
                    <a:pt x="1501" y="298"/>
                  </a:lnTo>
                  <a:cubicBezTo>
                    <a:pt x="1465" y="334"/>
                    <a:pt x="1441" y="370"/>
                    <a:pt x="1406" y="405"/>
                  </a:cubicBezTo>
                  <a:lnTo>
                    <a:pt x="1406" y="477"/>
                  </a:lnTo>
                  <a:lnTo>
                    <a:pt x="1346" y="536"/>
                  </a:lnTo>
                  <a:lnTo>
                    <a:pt x="1287" y="512"/>
                  </a:lnTo>
                  <a:cubicBezTo>
                    <a:pt x="1287" y="477"/>
                    <a:pt x="1275" y="453"/>
                    <a:pt x="1275" y="417"/>
                  </a:cubicBezTo>
                  <a:lnTo>
                    <a:pt x="1203" y="358"/>
                  </a:lnTo>
                  <a:lnTo>
                    <a:pt x="1203" y="310"/>
                  </a:lnTo>
                  <a:lnTo>
                    <a:pt x="1263" y="310"/>
                  </a:lnTo>
                  <a:lnTo>
                    <a:pt x="1346" y="286"/>
                  </a:lnTo>
                  <a:lnTo>
                    <a:pt x="1310" y="239"/>
                  </a:lnTo>
                  <a:lnTo>
                    <a:pt x="1310" y="179"/>
                  </a:lnTo>
                  <a:lnTo>
                    <a:pt x="1251" y="108"/>
                  </a:lnTo>
                  <a:lnTo>
                    <a:pt x="1156" y="155"/>
                  </a:lnTo>
                  <a:lnTo>
                    <a:pt x="1144" y="96"/>
                  </a:lnTo>
                  <a:cubicBezTo>
                    <a:pt x="1167" y="72"/>
                    <a:pt x="1191" y="36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30"/>
            <p:cNvSpPr/>
            <p:nvPr/>
          </p:nvSpPr>
          <p:spPr>
            <a:xfrm>
              <a:off x="2711350" y="2710875"/>
              <a:ext cx="15800" cy="13725"/>
            </a:xfrm>
            <a:custGeom>
              <a:avLst/>
              <a:gdLst/>
              <a:ahLst/>
              <a:cxnLst/>
              <a:rect l="l" t="t" r="r" b="b"/>
              <a:pathLst>
                <a:path w="632" h="549" extrusionOk="0">
                  <a:moveTo>
                    <a:pt x="429" y="1"/>
                  </a:moveTo>
                  <a:lnTo>
                    <a:pt x="393" y="48"/>
                  </a:lnTo>
                  <a:cubicBezTo>
                    <a:pt x="393" y="96"/>
                    <a:pt x="381" y="132"/>
                    <a:pt x="369" y="179"/>
                  </a:cubicBezTo>
                  <a:lnTo>
                    <a:pt x="298" y="251"/>
                  </a:lnTo>
                  <a:lnTo>
                    <a:pt x="214" y="310"/>
                  </a:lnTo>
                  <a:lnTo>
                    <a:pt x="226" y="251"/>
                  </a:lnTo>
                  <a:lnTo>
                    <a:pt x="310" y="179"/>
                  </a:lnTo>
                  <a:lnTo>
                    <a:pt x="322" y="96"/>
                  </a:lnTo>
                  <a:lnTo>
                    <a:pt x="298" y="84"/>
                  </a:lnTo>
                  <a:lnTo>
                    <a:pt x="226" y="132"/>
                  </a:lnTo>
                  <a:lnTo>
                    <a:pt x="179" y="251"/>
                  </a:lnTo>
                  <a:lnTo>
                    <a:pt x="71" y="370"/>
                  </a:lnTo>
                  <a:lnTo>
                    <a:pt x="71" y="405"/>
                  </a:lnTo>
                  <a:lnTo>
                    <a:pt x="0" y="501"/>
                  </a:lnTo>
                  <a:lnTo>
                    <a:pt x="36" y="548"/>
                  </a:lnTo>
                  <a:lnTo>
                    <a:pt x="83" y="525"/>
                  </a:lnTo>
                  <a:cubicBezTo>
                    <a:pt x="107" y="477"/>
                    <a:pt x="143" y="441"/>
                    <a:pt x="179" y="394"/>
                  </a:cubicBezTo>
                  <a:lnTo>
                    <a:pt x="226" y="370"/>
                  </a:lnTo>
                  <a:lnTo>
                    <a:pt x="214" y="429"/>
                  </a:lnTo>
                  <a:lnTo>
                    <a:pt x="155" y="525"/>
                  </a:lnTo>
                  <a:lnTo>
                    <a:pt x="191" y="525"/>
                  </a:lnTo>
                  <a:lnTo>
                    <a:pt x="262" y="477"/>
                  </a:lnTo>
                  <a:lnTo>
                    <a:pt x="322" y="453"/>
                  </a:lnTo>
                  <a:cubicBezTo>
                    <a:pt x="322" y="453"/>
                    <a:pt x="393" y="358"/>
                    <a:pt x="393" y="358"/>
                  </a:cubicBezTo>
                  <a:lnTo>
                    <a:pt x="500" y="203"/>
                  </a:lnTo>
                  <a:lnTo>
                    <a:pt x="524" y="144"/>
                  </a:lnTo>
                  <a:lnTo>
                    <a:pt x="560" y="132"/>
                  </a:lnTo>
                  <a:lnTo>
                    <a:pt x="560" y="179"/>
                  </a:lnTo>
                  <a:lnTo>
                    <a:pt x="441" y="334"/>
                  </a:lnTo>
                  <a:lnTo>
                    <a:pt x="417" y="405"/>
                  </a:lnTo>
                  <a:lnTo>
                    <a:pt x="417" y="405"/>
                  </a:lnTo>
                  <a:lnTo>
                    <a:pt x="476" y="358"/>
                  </a:lnTo>
                  <a:lnTo>
                    <a:pt x="583" y="215"/>
                  </a:lnTo>
                  <a:lnTo>
                    <a:pt x="631" y="179"/>
                  </a:lnTo>
                  <a:lnTo>
                    <a:pt x="631" y="84"/>
                  </a:lnTo>
                  <a:lnTo>
                    <a:pt x="572" y="60"/>
                  </a:lnTo>
                  <a:lnTo>
                    <a:pt x="536" y="72"/>
                  </a:lnTo>
                  <a:lnTo>
                    <a:pt x="524" y="13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30"/>
            <p:cNvSpPr/>
            <p:nvPr/>
          </p:nvSpPr>
          <p:spPr>
            <a:xfrm>
              <a:off x="2703300" y="3212725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132" y="1"/>
                  </a:moveTo>
                  <a:lnTo>
                    <a:pt x="24" y="24"/>
                  </a:lnTo>
                  <a:cubicBezTo>
                    <a:pt x="24" y="48"/>
                    <a:pt x="12" y="72"/>
                    <a:pt x="1" y="96"/>
                  </a:cubicBezTo>
                  <a:lnTo>
                    <a:pt x="108" y="60"/>
                  </a:lnTo>
                  <a:cubicBezTo>
                    <a:pt x="120" y="36"/>
                    <a:pt x="120" y="12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30"/>
            <p:cNvSpPr/>
            <p:nvPr/>
          </p:nvSpPr>
          <p:spPr>
            <a:xfrm>
              <a:off x="2746750" y="3206475"/>
              <a:ext cx="31300" cy="10450"/>
            </a:xfrm>
            <a:custGeom>
              <a:avLst/>
              <a:gdLst/>
              <a:ahLst/>
              <a:cxnLst/>
              <a:rect l="l" t="t" r="r" b="b"/>
              <a:pathLst>
                <a:path w="1252" h="418" extrusionOk="0">
                  <a:moveTo>
                    <a:pt x="870" y="1"/>
                  </a:moveTo>
                  <a:lnTo>
                    <a:pt x="453" y="84"/>
                  </a:lnTo>
                  <a:lnTo>
                    <a:pt x="263" y="167"/>
                  </a:lnTo>
                  <a:lnTo>
                    <a:pt x="132" y="191"/>
                  </a:lnTo>
                  <a:lnTo>
                    <a:pt x="49" y="227"/>
                  </a:lnTo>
                  <a:lnTo>
                    <a:pt x="1" y="310"/>
                  </a:lnTo>
                  <a:lnTo>
                    <a:pt x="120" y="346"/>
                  </a:lnTo>
                  <a:lnTo>
                    <a:pt x="191" y="310"/>
                  </a:lnTo>
                  <a:lnTo>
                    <a:pt x="263" y="310"/>
                  </a:lnTo>
                  <a:lnTo>
                    <a:pt x="346" y="393"/>
                  </a:lnTo>
                  <a:lnTo>
                    <a:pt x="441" y="417"/>
                  </a:lnTo>
                  <a:lnTo>
                    <a:pt x="560" y="382"/>
                  </a:lnTo>
                  <a:lnTo>
                    <a:pt x="656" y="405"/>
                  </a:lnTo>
                  <a:lnTo>
                    <a:pt x="787" y="382"/>
                  </a:lnTo>
                  <a:cubicBezTo>
                    <a:pt x="787" y="346"/>
                    <a:pt x="775" y="322"/>
                    <a:pt x="775" y="298"/>
                  </a:cubicBezTo>
                  <a:lnTo>
                    <a:pt x="870" y="274"/>
                  </a:lnTo>
                  <a:lnTo>
                    <a:pt x="918" y="298"/>
                  </a:lnTo>
                  <a:lnTo>
                    <a:pt x="965" y="274"/>
                  </a:lnTo>
                  <a:cubicBezTo>
                    <a:pt x="965" y="251"/>
                    <a:pt x="989" y="215"/>
                    <a:pt x="1001" y="191"/>
                  </a:cubicBezTo>
                  <a:lnTo>
                    <a:pt x="1072" y="203"/>
                  </a:lnTo>
                  <a:lnTo>
                    <a:pt x="1251" y="155"/>
                  </a:lnTo>
                  <a:lnTo>
                    <a:pt x="1251" y="120"/>
                  </a:lnTo>
                  <a:lnTo>
                    <a:pt x="1144" y="72"/>
                  </a:lnTo>
                  <a:lnTo>
                    <a:pt x="1013" y="96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30"/>
            <p:cNvSpPr/>
            <p:nvPr/>
          </p:nvSpPr>
          <p:spPr>
            <a:xfrm>
              <a:off x="2815225" y="3188325"/>
              <a:ext cx="5975" cy="2100"/>
            </a:xfrm>
            <a:custGeom>
              <a:avLst/>
              <a:gdLst/>
              <a:ahLst/>
              <a:cxnLst/>
              <a:rect l="l" t="t" r="r" b="b"/>
              <a:pathLst>
                <a:path w="239" h="84" extrusionOk="0">
                  <a:moveTo>
                    <a:pt x="84" y="0"/>
                  </a:moveTo>
                  <a:cubicBezTo>
                    <a:pt x="60" y="12"/>
                    <a:pt x="24" y="36"/>
                    <a:pt x="0" y="48"/>
                  </a:cubicBezTo>
                  <a:lnTo>
                    <a:pt x="84" y="84"/>
                  </a:lnTo>
                  <a:lnTo>
                    <a:pt x="238" y="84"/>
                  </a:lnTo>
                  <a:lnTo>
                    <a:pt x="203" y="2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30"/>
            <p:cNvSpPr/>
            <p:nvPr/>
          </p:nvSpPr>
          <p:spPr>
            <a:xfrm>
              <a:off x="2817000" y="3174625"/>
              <a:ext cx="7475" cy="2100"/>
            </a:xfrm>
            <a:custGeom>
              <a:avLst/>
              <a:gdLst/>
              <a:ahLst/>
              <a:cxnLst/>
              <a:rect l="l" t="t" r="r" b="b"/>
              <a:pathLst>
                <a:path w="299" h="84" extrusionOk="0">
                  <a:moveTo>
                    <a:pt x="96" y="1"/>
                  </a:moveTo>
                  <a:lnTo>
                    <a:pt x="1" y="60"/>
                  </a:lnTo>
                  <a:lnTo>
                    <a:pt x="96" y="84"/>
                  </a:lnTo>
                  <a:lnTo>
                    <a:pt x="298" y="36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30"/>
            <p:cNvSpPr/>
            <p:nvPr/>
          </p:nvSpPr>
          <p:spPr>
            <a:xfrm>
              <a:off x="2649725" y="3169275"/>
              <a:ext cx="150050" cy="30375"/>
            </a:xfrm>
            <a:custGeom>
              <a:avLst/>
              <a:gdLst/>
              <a:ahLst/>
              <a:cxnLst/>
              <a:rect l="l" t="t" r="r" b="b"/>
              <a:pathLst>
                <a:path w="6002" h="1215" extrusionOk="0">
                  <a:moveTo>
                    <a:pt x="2798" y="0"/>
                  </a:moveTo>
                  <a:lnTo>
                    <a:pt x="2703" y="48"/>
                  </a:lnTo>
                  <a:lnTo>
                    <a:pt x="2632" y="12"/>
                  </a:lnTo>
                  <a:lnTo>
                    <a:pt x="2215" y="84"/>
                  </a:lnTo>
                  <a:lnTo>
                    <a:pt x="2096" y="155"/>
                  </a:lnTo>
                  <a:lnTo>
                    <a:pt x="1917" y="167"/>
                  </a:lnTo>
                  <a:lnTo>
                    <a:pt x="1798" y="107"/>
                  </a:lnTo>
                  <a:lnTo>
                    <a:pt x="1536" y="143"/>
                  </a:lnTo>
                  <a:lnTo>
                    <a:pt x="1310" y="215"/>
                  </a:lnTo>
                  <a:cubicBezTo>
                    <a:pt x="1286" y="250"/>
                    <a:pt x="1251" y="274"/>
                    <a:pt x="1227" y="310"/>
                  </a:cubicBezTo>
                  <a:lnTo>
                    <a:pt x="929" y="405"/>
                  </a:lnTo>
                  <a:lnTo>
                    <a:pt x="703" y="500"/>
                  </a:lnTo>
                  <a:lnTo>
                    <a:pt x="643" y="572"/>
                  </a:lnTo>
                  <a:lnTo>
                    <a:pt x="417" y="691"/>
                  </a:lnTo>
                  <a:lnTo>
                    <a:pt x="370" y="774"/>
                  </a:lnTo>
                  <a:lnTo>
                    <a:pt x="274" y="846"/>
                  </a:lnTo>
                  <a:cubicBezTo>
                    <a:pt x="274" y="881"/>
                    <a:pt x="274" y="905"/>
                    <a:pt x="286" y="941"/>
                  </a:cubicBezTo>
                  <a:lnTo>
                    <a:pt x="370" y="977"/>
                  </a:lnTo>
                  <a:lnTo>
                    <a:pt x="358" y="1024"/>
                  </a:lnTo>
                  <a:lnTo>
                    <a:pt x="250" y="1012"/>
                  </a:lnTo>
                  <a:lnTo>
                    <a:pt x="84" y="1143"/>
                  </a:lnTo>
                  <a:lnTo>
                    <a:pt x="0" y="1143"/>
                  </a:lnTo>
                  <a:cubicBezTo>
                    <a:pt x="0" y="1167"/>
                    <a:pt x="0" y="1179"/>
                    <a:pt x="12" y="1203"/>
                  </a:cubicBezTo>
                  <a:lnTo>
                    <a:pt x="120" y="1215"/>
                  </a:lnTo>
                  <a:cubicBezTo>
                    <a:pt x="155" y="1167"/>
                    <a:pt x="179" y="1131"/>
                    <a:pt x="203" y="1084"/>
                  </a:cubicBezTo>
                  <a:lnTo>
                    <a:pt x="250" y="1084"/>
                  </a:lnTo>
                  <a:cubicBezTo>
                    <a:pt x="262" y="1108"/>
                    <a:pt x="262" y="1131"/>
                    <a:pt x="274" y="1155"/>
                  </a:cubicBezTo>
                  <a:lnTo>
                    <a:pt x="393" y="1060"/>
                  </a:lnTo>
                  <a:lnTo>
                    <a:pt x="477" y="1024"/>
                  </a:lnTo>
                  <a:lnTo>
                    <a:pt x="560" y="881"/>
                  </a:lnTo>
                  <a:lnTo>
                    <a:pt x="703" y="858"/>
                  </a:lnTo>
                  <a:cubicBezTo>
                    <a:pt x="715" y="846"/>
                    <a:pt x="739" y="822"/>
                    <a:pt x="751" y="810"/>
                  </a:cubicBezTo>
                  <a:lnTo>
                    <a:pt x="834" y="834"/>
                  </a:lnTo>
                  <a:lnTo>
                    <a:pt x="941" y="786"/>
                  </a:lnTo>
                  <a:lnTo>
                    <a:pt x="1060" y="596"/>
                  </a:lnTo>
                  <a:lnTo>
                    <a:pt x="1143" y="560"/>
                  </a:lnTo>
                  <a:lnTo>
                    <a:pt x="1203" y="488"/>
                  </a:lnTo>
                  <a:lnTo>
                    <a:pt x="1346" y="465"/>
                  </a:lnTo>
                  <a:lnTo>
                    <a:pt x="1453" y="429"/>
                  </a:lnTo>
                  <a:lnTo>
                    <a:pt x="1703" y="393"/>
                  </a:lnTo>
                  <a:lnTo>
                    <a:pt x="1774" y="417"/>
                  </a:lnTo>
                  <a:lnTo>
                    <a:pt x="1715" y="465"/>
                  </a:lnTo>
                  <a:lnTo>
                    <a:pt x="1596" y="488"/>
                  </a:lnTo>
                  <a:cubicBezTo>
                    <a:pt x="1572" y="512"/>
                    <a:pt x="1548" y="536"/>
                    <a:pt x="1524" y="560"/>
                  </a:cubicBezTo>
                  <a:lnTo>
                    <a:pt x="1620" y="584"/>
                  </a:lnTo>
                  <a:lnTo>
                    <a:pt x="1953" y="536"/>
                  </a:lnTo>
                  <a:lnTo>
                    <a:pt x="2013" y="500"/>
                  </a:lnTo>
                  <a:lnTo>
                    <a:pt x="2120" y="477"/>
                  </a:lnTo>
                  <a:lnTo>
                    <a:pt x="2215" y="500"/>
                  </a:lnTo>
                  <a:lnTo>
                    <a:pt x="2370" y="477"/>
                  </a:lnTo>
                  <a:lnTo>
                    <a:pt x="2453" y="453"/>
                  </a:lnTo>
                  <a:lnTo>
                    <a:pt x="2477" y="405"/>
                  </a:lnTo>
                  <a:lnTo>
                    <a:pt x="2560" y="417"/>
                  </a:lnTo>
                  <a:lnTo>
                    <a:pt x="2584" y="465"/>
                  </a:lnTo>
                  <a:lnTo>
                    <a:pt x="2787" y="512"/>
                  </a:lnTo>
                  <a:lnTo>
                    <a:pt x="2929" y="488"/>
                  </a:lnTo>
                  <a:lnTo>
                    <a:pt x="2989" y="453"/>
                  </a:lnTo>
                  <a:lnTo>
                    <a:pt x="3096" y="477"/>
                  </a:lnTo>
                  <a:lnTo>
                    <a:pt x="3191" y="441"/>
                  </a:lnTo>
                  <a:lnTo>
                    <a:pt x="3287" y="441"/>
                  </a:lnTo>
                  <a:lnTo>
                    <a:pt x="3429" y="369"/>
                  </a:lnTo>
                  <a:lnTo>
                    <a:pt x="3489" y="369"/>
                  </a:lnTo>
                  <a:lnTo>
                    <a:pt x="3644" y="584"/>
                  </a:lnTo>
                  <a:lnTo>
                    <a:pt x="3870" y="691"/>
                  </a:lnTo>
                  <a:lnTo>
                    <a:pt x="3953" y="667"/>
                  </a:lnTo>
                  <a:lnTo>
                    <a:pt x="3989" y="631"/>
                  </a:lnTo>
                  <a:cubicBezTo>
                    <a:pt x="4037" y="631"/>
                    <a:pt x="4084" y="643"/>
                    <a:pt x="4120" y="655"/>
                  </a:cubicBezTo>
                  <a:lnTo>
                    <a:pt x="4322" y="607"/>
                  </a:lnTo>
                  <a:lnTo>
                    <a:pt x="4358" y="631"/>
                  </a:lnTo>
                  <a:lnTo>
                    <a:pt x="4453" y="631"/>
                  </a:lnTo>
                  <a:lnTo>
                    <a:pt x="4453" y="715"/>
                  </a:lnTo>
                  <a:lnTo>
                    <a:pt x="4322" y="774"/>
                  </a:lnTo>
                  <a:cubicBezTo>
                    <a:pt x="4275" y="834"/>
                    <a:pt x="4227" y="881"/>
                    <a:pt x="4168" y="941"/>
                  </a:cubicBezTo>
                  <a:cubicBezTo>
                    <a:pt x="4168" y="965"/>
                    <a:pt x="4180" y="988"/>
                    <a:pt x="4191" y="1012"/>
                  </a:cubicBezTo>
                  <a:lnTo>
                    <a:pt x="4382" y="988"/>
                  </a:lnTo>
                  <a:lnTo>
                    <a:pt x="4501" y="905"/>
                  </a:lnTo>
                  <a:lnTo>
                    <a:pt x="4596" y="905"/>
                  </a:lnTo>
                  <a:lnTo>
                    <a:pt x="4858" y="798"/>
                  </a:lnTo>
                  <a:lnTo>
                    <a:pt x="5001" y="774"/>
                  </a:lnTo>
                  <a:lnTo>
                    <a:pt x="5215" y="798"/>
                  </a:lnTo>
                  <a:lnTo>
                    <a:pt x="5489" y="679"/>
                  </a:lnTo>
                  <a:cubicBezTo>
                    <a:pt x="5489" y="655"/>
                    <a:pt x="5501" y="643"/>
                    <a:pt x="5513" y="619"/>
                  </a:cubicBezTo>
                  <a:lnTo>
                    <a:pt x="5584" y="619"/>
                  </a:lnTo>
                  <a:lnTo>
                    <a:pt x="5644" y="548"/>
                  </a:lnTo>
                  <a:lnTo>
                    <a:pt x="5835" y="524"/>
                  </a:lnTo>
                  <a:lnTo>
                    <a:pt x="5965" y="465"/>
                  </a:lnTo>
                  <a:lnTo>
                    <a:pt x="6001" y="369"/>
                  </a:lnTo>
                  <a:lnTo>
                    <a:pt x="5954" y="346"/>
                  </a:lnTo>
                  <a:lnTo>
                    <a:pt x="5846" y="357"/>
                  </a:lnTo>
                  <a:lnTo>
                    <a:pt x="5751" y="274"/>
                  </a:lnTo>
                  <a:lnTo>
                    <a:pt x="5489" y="262"/>
                  </a:lnTo>
                  <a:lnTo>
                    <a:pt x="5215" y="322"/>
                  </a:lnTo>
                  <a:lnTo>
                    <a:pt x="5132" y="322"/>
                  </a:lnTo>
                  <a:lnTo>
                    <a:pt x="5180" y="274"/>
                  </a:lnTo>
                  <a:lnTo>
                    <a:pt x="5192" y="167"/>
                  </a:lnTo>
                  <a:lnTo>
                    <a:pt x="5120" y="167"/>
                  </a:lnTo>
                  <a:lnTo>
                    <a:pt x="5037" y="215"/>
                  </a:lnTo>
                  <a:lnTo>
                    <a:pt x="4930" y="226"/>
                  </a:lnTo>
                  <a:lnTo>
                    <a:pt x="4703" y="179"/>
                  </a:lnTo>
                  <a:lnTo>
                    <a:pt x="4668" y="226"/>
                  </a:lnTo>
                  <a:lnTo>
                    <a:pt x="4561" y="191"/>
                  </a:lnTo>
                  <a:lnTo>
                    <a:pt x="4394" y="143"/>
                  </a:lnTo>
                  <a:lnTo>
                    <a:pt x="4322" y="238"/>
                  </a:lnTo>
                  <a:lnTo>
                    <a:pt x="4275" y="215"/>
                  </a:lnTo>
                  <a:cubicBezTo>
                    <a:pt x="4275" y="191"/>
                    <a:pt x="4275" y="179"/>
                    <a:pt x="4287" y="155"/>
                  </a:cubicBezTo>
                  <a:lnTo>
                    <a:pt x="4215" y="155"/>
                  </a:lnTo>
                  <a:cubicBezTo>
                    <a:pt x="4191" y="155"/>
                    <a:pt x="4203" y="191"/>
                    <a:pt x="4191" y="215"/>
                  </a:cubicBezTo>
                  <a:lnTo>
                    <a:pt x="4108" y="179"/>
                  </a:lnTo>
                  <a:lnTo>
                    <a:pt x="3894" y="191"/>
                  </a:lnTo>
                  <a:lnTo>
                    <a:pt x="3727" y="143"/>
                  </a:lnTo>
                  <a:lnTo>
                    <a:pt x="3596" y="119"/>
                  </a:lnTo>
                  <a:lnTo>
                    <a:pt x="3429" y="84"/>
                  </a:lnTo>
                  <a:lnTo>
                    <a:pt x="3120" y="143"/>
                  </a:lnTo>
                  <a:lnTo>
                    <a:pt x="3001" y="143"/>
                  </a:lnTo>
                  <a:lnTo>
                    <a:pt x="2941" y="72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30"/>
            <p:cNvSpPr/>
            <p:nvPr/>
          </p:nvSpPr>
          <p:spPr>
            <a:xfrm>
              <a:off x="2675925" y="3189800"/>
              <a:ext cx="7750" cy="5400"/>
            </a:xfrm>
            <a:custGeom>
              <a:avLst/>
              <a:gdLst/>
              <a:ahLst/>
              <a:cxnLst/>
              <a:rect l="l" t="t" r="r" b="b"/>
              <a:pathLst>
                <a:path w="310" h="216" extrusionOk="0">
                  <a:moveTo>
                    <a:pt x="191" y="1"/>
                  </a:moveTo>
                  <a:lnTo>
                    <a:pt x="95" y="13"/>
                  </a:lnTo>
                  <a:lnTo>
                    <a:pt x="72" y="84"/>
                  </a:lnTo>
                  <a:lnTo>
                    <a:pt x="107" y="120"/>
                  </a:lnTo>
                  <a:lnTo>
                    <a:pt x="167" y="132"/>
                  </a:lnTo>
                  <a:lnTo>
                    <a:pt x="119" y="191"/>
                  </a:lnTo>
                  <a:lnTo>
                    <a:pt x="60" y="19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67" y="215"/>
                  </a:lnTo>
                  <a:lnTo>
                    <a:pt x="310" y="132"/>
                  </a:lnTo>
                  <a:lnTo>
                    <a:pt x="310" y="60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30"/>
            <p:cNvSpPr/>
            <p:nvPr/>
          </p:nvSpPr>
          <p:spPr>
            <a:xfrm>
              <a:off x="2794975" y="3149325"/>
              <a:ext cx="6575" cy="7175"/>
            </a:xfrm>
            <a:custGeom>
              <a:avLst/>
              <a:gdLst/>
              <a:ahLst/>
              <a:cxnLst/>
              <a:rect l="l" t="t" r="r" b="b"/>
              <a:pathLst>
                <a:path w="263" h="287" extrusionOk="0">
                  <a:moveTo>
                    <a:pt x="215" y="1"/>
                  </a:moveTo>
                  <a:lnTo>
                    <a:pt x="120" y="48"/>
                  </a:lnTo>
                  <a:lnTo>
                    <a:pt x="144" y="108"/>
                  </a:lnTo>
                  <a:lnTo>
                    <a:pt x="48" y="227"/>
                  </a:lnTo>
                  <a:lnTo>
                    <a:pt x="1" y="239"/>
                  </a:lnTo>
                  <a:lnTo>
                    <a:pt x="1" y="286"/>
                  </a:lnTo>
                  <a:lnTo>
                    <a:pt x="48" y="274"/>
                  </a:lnTo>
                  <a:lnTo>
                    <a:pt x="263" y="132"/>
                  </a:lnTo>
                  <a:cubicBezTo>
                    <a:pt x="263" y="96"/>
                    <a:pt x="251" y="60"/>
                    <a:pt x="251" y="36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30"/>
            <p:cNvSpPr/>
            <p:nvPr/>
          </p:nvSpPr>
          <p:spPr>
            <a:xfrm>
              <a:off x="2813125" y="3160050"/>
              <a:ext cx="1525" cy="1800"/>
            </a:xfrm>
            <a:custGeom>
              <a:avLst/>
              <a:gdLst/>
              <a:ahLst/>
              <a:cxnLst/>
              <a:rect l="l" t="t" r="r" b="b"/>
              <a:pathLst>
                <a:path w="61" h="72" extrusionOk="0">
                  <a:moveTo>
                    <a:pt x="49" y="0"/>
                  </a:moveTo>
                  <a:lnTo>
                    <a:pt x="1" y="60"/>
                  </a:lnTo>
                  <a:lnTo>
                    <a:pt x="61" y="72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30"/>
            <p:cNvSpPr/>
            <p:nvPr/>
          </p:nvSpPr>
          <p:spPr>
            <a:xfrm>
              <a:off x="2779200" y="3144275"/>
              <a:ext cx="8075" cy="7750"/>
            </a:xfrm>
            <a:custGeom>
              <a:avLst/>
              <a:gdLst/>
              <a:ahLst/>
              <a:cxnLst/>
              <a:rect l="l" t="t" r="r" b="b"/>
              <a:pathLst>
                <a:path w="323" h="310" extrusionOk="0">
                  <a:moveTo>
                    <a:pt x="1" y="0"/>
                  </a:moveTo>
                  <a:lnTo>
                    <a:pt x="1" y="60"/>
                  </a:lnTo>
                  <a:lnTo>
                    <a:pt x="96" y="131"/>
                  </a:lnTo>
                  <a:lnTo>
                    <a:pt x="48" y="179"/>
                  </a:lnTo>
                  <a:lnTo>
                    <a:pt x="167" y="262"/>
                  </a:lnTo>
                  <a:lnTo>
                    <a:pt x="251" y="310"/>
                  </a:lnTo>
                  <a:lnTo>
                    <a:pt x="322" y="298"/>
                  </a:lnTo>
                  <a:lnTo>
                    <a:pt x="191" y="191"/>
                  </a:lnTo>
                  <a:lnTo>
                    <a:pt x="132" y="1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30"/>
            <p:cNvSpPr/>
            <p:nvPr/>
          </p:nvSpPr>
          <p:spPr>
            <a:xfrm>
              <a:off x="2772950" y="3134750"/>
              <a:ext cx="7775" cy="7150"/>
            </a:xfrm>
            <a:custGeom>
              <a:avLst/>
              <a:gdLst/>
              <a:ahLst/>
              <a:cxnLst/>
              <a:rect l="l" t="t" r="r" b="b"/>
              <a:pathLst>
                <a:path w="311" h="286" extrusionOk="0">
                  <a:moveTo>
                    <a:pt x="1" y="0"/>
                  </a:moveTo>
                  <a:lnTo>
                    <a:pt x="1" y="60"/>
                  </a:lnTo>
                  <a:lnTo>
                    <a:pt x="108" y="107"/>
                  </a:lnTo>
                  <a:cubicBezTo>
                    <a:pt x="120" y="131"/>
                    <a:pt x="144" y="167"/>
                    <a:pt x="155" y="203"/>
                  </a:cubicBezTo>
                  <a:lnTo>
                    <a:pt x="120" y="250"/>
                  </a:lnTo>
                  <a:lnTo>
                    <a:pt x="179" y="286"/>
                  </a:lnTo>
                  <a:lnTo>
                    <a:pt x="310" y="250"/>
                  </a:lnTo>
                  <a:lnTo>
                    <a:pt x="310" y="203"/>
                  </a:lnTo>
                  <a:cubicBezTo>
                    <a:pt x="274" y="167"/>
                    <a:pt x="227" y="143"/>
                    <a:pt x="191" y="107"/>
                  </a:cubicBezTo>
                  <a:lnTo>
                    <a:pt x="132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30"/>
            <p:cNvSpPr/>
            <p:nvPr/>
          </p:nvSpPr>
          <p:spPr>
            <a:xfrm>
              <a:off x="2769075" y="3145750"/>
              <a:ext cx="2425" cy="1825"/>
            </a:xfrm>
            <a:custGeom>
              <a:avLst/>
              <a:gdLst/>
              <a:ahLst/>
              <a:cxnLst/>
              <a:rect l="l" t="t" r="r" b="b"/>
              <a:pathLst>
                <a:path w="97" h="73" extrusionOk="0">
                  <a:moveTo>
                    <a:pt x="13" y="1"/>
                  </a:moveTo>
                  <a:cubicBezTo>
                    <a:pt x="1" y="24"/>
                    <a:pt x="1" y="48"/>
                    <a:pt x="1" y="72"/>
                  </a:cubicBezTo>
                  <a:lnTo>
                    <a:pt x="96" y="48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30"/>
            <p:cNvSpPr/>
            <p:nvPr/>
          </p:nvSpPr>
          <p:spPr>
            <a:xfrm>
              <a:off x="2809275" y="3150825"/>
              <a:ext cx="6575" cy="2100"/>
            </a:xfrm>
            <a:custGeom>
              <a:avLst/>
              <a:gdLst/>
              <a:ahLst/>
              <a:cxnLst/>
              <a:rect l="l" t="t" r="r" b="b"/>
              <a:pathLst>
                <a:path w="263" h="84" extrusionOk="0">
                  <a:moveTo>
                    <a:pt x="84" y="0"/>
                  </a:moveTo>
                  <a:lnTo>
                    <a:pt x="0" y="60"/>
                  </a:lnTo>
                  <a:lnTo>
                    <a:pt x="48" y="83"/>
                  </a:lnTo>
                  <a:lnTo>
                    <a:pt x="155" y="60"/>
                  </a:lnTo>
                  <a:lnTo>
                    <a:pt x="262" y="60"/>
                  </a:lnTo>
                  <a:lnTo>
                    <a:pt x="262" y="3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30"/>
            <p:cNvSpPr/>
            <p:nvPr/>
          </p:nvSpPr>
          <p:spPr>
            <a:xfrm>
              <a:off x="2788425" y="3136525"/>
              <a:ext cx="2400" cy="3000"/>
            </a:xfrm>
            <a:custGeom>
              <a:avLst/>
              <a:gdLst/>
              <a:ahLst/>
              <a:cxnLst/>
              <a:rect l="l" t="t" r="r" b="b"/>
              <a:pathLst>
                <a:path w="96" h="120" extrusionOk="0">
                  <a:moveTo>
                    <a:pt x="48" y="1"/>
                  </a:moveTo>
                  <a:cubicBezTo>
                    <a:pt x="36" y="36"/>
                    <a:pt x="13" y="60"/>
                    <a:pt x="1" y="96"/>
                  </a:cubicBezTo>
                  <a:lnTo>
                    <a:pt x="72" y="120"/>
                  </a:lnTo>
                  <a:cubicBezTo>
                    <a:pt x="72" y="96"/>
                    <a:pt x="84" y="72"/>
                    <a:pt x="96" y="48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30"/>
            <p:cNvSpPr/>
            <p:nvPr/>
          </p:nvSpPr>
          <p:spPr>
            <a:xfrm>
              <a:off x="2792000" y="3149325"/>
              <a:ext cx="4200" cy="2400"/>
            </a:xfrm>
            <a:custGeom>
              <a:avLst/>
              <a:gdLst/>
              <a:ahLst/>
              <a:cxnLst/>
              <a:rect l="l" t="t" r="r" b="b"/>
              <a:pathLst>
                <a:path w="168" h="96" extrusionOk="0">
                  <a:moveTo>
                    <a:pt x="1" y="1"/>
                  </a:moveTo>
                  <a:lnTo>
                    <a:pt x="1" y="60"/>
                  </a:lnTo>
                  <a:lnTo>
                    <a:pt x="84" y="96"/>
                  </a:lnTo>
                  <a:lnTo>
                    <a:pt x="167" y="84"/>
                  </a:lnTo>
                  <a:cubicBezTo>
                    <a:pt x="155" y="72"/>
                    <a:pt x="155" y="48"/>
                    <a:pt x="144" y="2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30"/>
            <p:cNvSpPr/>
            <p:nvPr/>
          </p:nvSpPr>
          <p:spPr>
            <a:xfrm>
              <a:off x="2805400" y="3163025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22" y="0"/>
                  </a:moveTo>
                  <a:lnTo>
                    <a:pt x="286" y="36"/>
                  </a:lnTo>
                  <a:lnTo>
                    <a:pt x="239" y="107"/>
                  </a:lnTo>
                  <a:lnTo>
                    <a:pt x="119" y="84"/>
                  </a:lnTo>
                  <a:lnTo>
                    <a:pt x="0" y="179"/>
                  </a:lnTo>
                  <a:lnTo>
                    <a:pt x="0" y="298"/>
                  </a:lnTo>
                  <a:lnTo>
                    <a:pt x="274" y="203"/>
                  </a:lnTo>
                  <a:lnTo>
                    <a:pt x="346" y="95"/>
                  </a:lnTo>
                  <a:cubicBezTo>
                    <a:pt x="334" y="72"/>
                    <a:pt x="334" y="36"/>
                    <a:pt x="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30"/>
            <p:cNvSpPr/>
            <p:nvPr/>
          </p:nvSpPr>
          <p:spPr>
            <a:xfrm>
              <a:off x="2759550" y="3129075"/>
              <a:ext cx="7775" cy="6575"/>
            </a:xfrm>
            <a:custGeom>
              <a:avLst/>
              <a:gdLst/>
              <a:ahLst/>
              <a:cxnLst/>
              <a:rect l="l" t="t" r="r" b="b"/>
              <a:pathLst>
                <a:path w="311" h="263" extrusionOk="0">
                  <a:moveTo>
                    <a:pt x="1" y="1"/>
                  </a:moveTo>
                  <a:lnTo>
                    <a:pt x="1" y="60"/>
                  </a:lnTo>
                  <a:lnTo>
                    <a:pt x="156" y="60"/>
                  </a:lnTo>
                  <a:lnTo>
                    <a:pt x="263" y="120"/>
                  </a:lnTo>
                  <a:cubicBezTo>
                    <a:pt x="263" y="144"/>
                    <a:pt x="239" y="168"/>
                    <a:pt x="239" y="191"/>
                  </a:cubicBezTo>
                  <a:lnTo>
                    <a:pt x="179" y="239"/>
                  </a:lnTo>
                  <a:lnTo>
                    <a:pt x="239" y="263"/>
                  </a:lnTo>
                  <a:lnTo>
                    <a:pt x="299" y="239"/>
                  </a:lnTo>
                  <a:cubicBezTo>
                    <a:pt x="299" y="191"/>
                    <a:pt x="299" y="144"/>
                    <a:pt x="310" y="96"/>
                  </a:cubicBezTo>
                  <a:lnTo>
                    <a:pt x="179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30"/>
            <p:cNvSpPr/>
            <p:nvPr/>
          </p:nvSpPr>
          <p:spPr>
            <a:xfrm>
              <a:off x="2744375" y="3144850"/>
              <a:ext cx="2400" cy="1825"/>
            </a:xfrm>
            <a:custGeom>
              <a:avLst/>
              <a:gdLst/>
              <a:ahLst/>
              <a:cxnLst/>
              <a:rect l="l" t="t" r="r" b="b"/>
              <a:pathLst>
                <a:path w="96" h="73" extrusionOk="0">
                  <a:moveTo>
                    <a:pt x="96" y="1"/>
                  </a:moveTo>
                  <a:lnTo>
                    <a:pt x="1" y="49"/>
                  </a:lnTo>
                  <a:lnTo>
                    <a:pt x="48" y="72"/>
                  </a:lnTo>
                  <a:cubicBezTo>
                    <a:pt x="60" y="49"/>
                    <a:pt x="72" y="25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30"/>
            <p:cNvSpPr/>
            <p:nvPr/>
          </p:nvSpPr>
          <p:spPr>
            <a:xfrm>
              <a:off x="2742900" y="3146950"/>
              <a:ext cx="1800" cy="925"/>
            </a:xfrm>
            <a:custGeom>
              <a:avLst/>
              <a:gdLst/>
              <a:ahLst/>
              <a:cxnLst/>
              <a:rect l="l" t="t" r="r" b="b"/>
              <a:pathLst>
                <a:path w="72" h="37" extrusionOk="0">
                  <a:moveTo>
                    <a:pt x="48" y="0"/>
                  </a:moveTo>
                  <a:lnTo>
                    <a:pt x="0" y="36"/>
                  </a:lnTo>
                  <a:lnTo>
                    <a:pt x="7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30"/>
            <p:cNvSpPr/>
            <p:nvPr/>
          </p:nvSpPr>
          <p:spPr>
            <a:xfrm>
              <a:off x="2737525" y="3138025"/>
              <a:ext cx="8075" cy="7150"/>
            </a:xfrm>
            <a:custGeom>
              <a:avLst/>
              <a:gdLst/>
              <a:ahLst/>
              <a:cxnLst/>
              <a:rect l="l" t="t" r="r" b="b"/>
              <a:pathLst>
                <a:path w="323" h="286" extrusionOk="0">
                  <a:moveTo>
                    <a:pt x="60" y="0"/>
                  </a:moveTo>
                  <a:lnTo>
                    <a:pt x="48" y="107"/>
                  </a:lnTo>
                  <a:lnTo>
                    <a:pt x="1" y="238"/>
                  </a:lnTo>
                  <a:lnTo>
                    <a:pt x="84" y="274"/>
                  </a:lnTo>
                  <a:lnTo>
                    <a:pt x="167" y="214"/>
                  </a:lnTo>
                  <a:lnTo>
                    <a:pt x="215" y="286"/>
                  </a:lnTo>
                  <a:lnTo>
                    <a:pt x="322" y="179"/>
                  </a:lnTo>
                  <a:lnTo>
                    <a:pt x="191" y="83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30"/>
            <p:cNvSpPr/>
            <p:nvPr/>
          </p:nvSpPr>
          <p:spPr>
            <a:xfrm>
              <a:off x="2744375" y="3146650"/>
              <a:ext cx="5375" cy="5975"/>
            </a:xfrm>
            <a:custGeom>
              <a:avLst/>
              <a:gdLst/>
              <a:ahLst/>
              <a:cxnLst/>
              <a:rect l="l" t="t" r="r" b="b"/>
              <a:pathLst>
                <a:path w="215" h="239" extrusionOk="0">
                  <a:moveTo>
                    <a:pt x="120" y="0"/>
                  </a:moveTo>
                  <a:lnTo>
                    <a:pt x="1" y="96"/>
                  </a:lnTo>
                  <a:lnTo>
                    <a:pt x="24" y="155"/>
                  </a:lnTo>
                  <a:lnTo>
                    <a:pt x="96" y="239"/>
                  </a:lnTo>
                  <a:lnTo>
                    <a:pt x="191" y="203"/>
                  </a:lnTo>
                  <a:lnTo>
                    <a:pt x="215" y="119"/>
                  </a:lnTo>
                  <a:lnTo>
                    <a:pt x="179" y="84"/>
                  </a:lnTo>
                  <a:lnTo>
                    <a:pt x="179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30"/>
            <p:cNvSpPr/>
            <p:nvPr/>
          </p:nvSpPr>
          <p:spPr>
            <a:xfrm>
              <a:off x="2746750" y="3133550"/>
              <a:ext cx="6575" cy="2700"/>
            </a:xfrm>
            <a:custGeom>
              <a:avLst/>
              <a:gdLst/>
              <a:ahLst/>
              <a:cxnLst/>
              <a:rect l="l" t="t" r="r" b="b"/>
              <a:pathLst>
                <a:path w="263" h="108" extrusionOk="0">
                  <a:moveTo>
                    <a:pt x="263" y="1"/>
                  </a:moveTo>
                  <a:lnTo>
                    <a:pt x="120" y="12"/>
                  </a:lnTo>
                  <a:lnTo>
                    <a:pt x="1" y="108"/>
                  </a:lnTo>
                  <a:lnTo>
                    <a:pt x="84" y="108"/>
                  </a:lnTo>
                  <a:lnTo>
                    <a:pt x="227" y="72"/>
                  </a:lnTo>
                  <a:cubicBezTo>
                    <a:pt x="239" y="48"/>
                    <a:pt x="251" y="24"/>
                    <a:pt x="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30"/>
            <p:cNvSpPr/>
            <p:nvPr/>
          </p:nvSpPr>
          <p:spPr>
            <a:xfrm>
              <a:off x="2740800" y="3114500"/>
              <a:ext cx="12525" cy="12225"/>
            </a:xfrm>
            <a:custGeom>
              <a:avLst/>
              <a:gdLst/>
              <a:ahLst/>
              <a:cxnLst/>
              <a:rect l="l" t="t" r="r" b="b"/>
              <a:pathLst>
                <a:path w="501" h="489" extrusionOk="0">
                  <a:moveTo>
                    <a:pt x="156" y="1"/>
                  </a:moveTo>
                  <a:lnTo>
                    <a:pt x="1" y="48"/>
                  </a:lnTo>
                  <a:lnTo>
                    <a:pt x="179" y="48"/>
                  </a:lnTo>
                  <a:lnTo>
                    <a:pt x="227" y="120"/>
                  </a:lnTo>
                  <a:cubicBezTo>
                    <a:pt x="275" y="155"/>
                    <a:pt x="322" y="179"/>
                    <a:pt x="370" y="203"/>
                  </a:cubicBezTo>
                  <a:lnTo>
                    <a:pt x="310" y="274"/>
                  </a:lnTo>
                  <a:lnTo>
                    <a:pt x="370" y="334"/>
                  </a:lnTo>
                  <a:lnTo>
                    <a:pt x="370" y="489"/>
                  </a:lnTo>
                  <a:lnTo>
                    <a:pt x="441" y="393"/>
                  </a:lnTo>
                  <a:lnTo>
                    <a:pt x="406" y="322"/>
                  </a:lnTo>
                  <a:lnTo>
                    <a:pt x="501" y="251"/>
                  </a:lnTo>
                  <a:cubicBezTo>
                    <a:pt x="489" y="203"/>
                    <a:pt x="477" y="167"/>
                    <a:pt x="477" y="131"/>
                  </a:cubicBezTo>
                  <a:lnTo>
                    <a:pt x="382" y="120"/>
                  </a:lnTo>
                  <a:lnTo>
                    <a:pt x="346" y="4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30"/>
            <p:cNvSpPr/>
            <p:nvPr/>
          </p:nvSpPr>
          <p:spPr>
            <a:xfrm>
              <a:off x="2724725" y="3117775"/>
              <a:ext cx="16700" cy="5975"/>
            </a:xfrm>
            <a:custGeom>
              <a:avLst/>
              <a:gdLst/>
              <a:ahLst/>
              <a:cxnLst/>
              <a:rect l="l" t="t" r="r" b="b"/>
              <a:pathLst>
                <a:path w="668" h="239" extrusionOk="0">
                  <a:moveTo>
                    <a:pt x="513" y="0"/>
                  </a:moveTo>
                  <a:lnTo>
                    <a:pt x="346" y="36"/>
                  </a:lnTo>
                  <a:lnTo>
                    <a:pt x="215" y="143"/>
                  </a:lnTo>
                  <a:lnTo>
                    <a:pt x="132" y="131"/>
                  </a:lnTo>
                  <a:lnTo>
                    <a:pt x="1" y="167"/>
                  </a:lnTo>
                  <a:lnTo>
                    <a:pt x="168" y="239"/>
                  </a:lnTo>
                  <a:lnTo>
                    <a:pt x="275" y="227"/>
                  </a:lnTo>
                  <a:lnTo>
                    <a:pt x="465" y="72"/>
                  </a:lnTo>
                  <a:lnTo>
                    <a:pt x="572" y="60"/>
                  </a:lnTo>
                  <a:lnTo>
                    <a:pt x="668" y="48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30"/>
            <p:cNvSpPr/>
            <p:nvPr/>
          </p:nvSpPr>
          <p:spPr>
            <a:xfrm>
              <a:off x="2781575" y="2922800"/>
              <a:ext cx="28300" cy="11650"/>
            </a:xfrm>
            <a:custGeom>
              <a:avLst/>
              <a:gdLst/>
              <a:ahLst/>
              <a:cxnLst/>
              <a:rect l="l" t="t" r="r" b="b"/>
              <a:pathLst>
                <a:path w="1132" h="466" extrusionOk="0">
                  <a:moveTo>
                    <a:pt x="918" y="1"/>
                  </a:moveTo>
                  <a:lnTo>
                    <a:pt x="775" y="96"/>
                  </a:lnTo>
                  <a:lnTo>
                    <a:pt x="596" y="132"/>
                  </a:lnTo>
                  <a:lnTo>
                    <a:pt x="453" y="203"/>
                  </a:lnTo>
                  <a:lnTo>
                    <a:pt x="322" y="215"/>
                  </a:lnTo>
                  <a:lnTo>
                    <a:pt x="180" y="299"/>
                  </a:lnTo>
                  <a:lnTo>
                    <a:pt x="49" y="334"/>
                  </a:lnTo>
                  <a:lnTo>
                    <a:pt x="1" y="406"/>
                  </a:lnTo>
                  <a:lnTo>
                    <a:pt x="25" y="441"/>
                  </a:lnTo>
                  <a:lnTo>
                    <a:pt x="96" y="430"/>
                  </a:lnTo>
                  <a:lnTo>
                    <a:pt x="96" y="430"/>
                  </a:lnTo>
                  <a:cubicBezTo>
                    <a:pt x="84" y="441"/>
                    <a:pt x="72" y="453"/>
                    <a:pt x="60" y="465"/>
                  </a:cubicBezTo>
                  <a:lnTo>
                    <a:pt x="132" y="430"/>
                  </a:lnTo>
                  <a:lnTo>
                    <a:pt x="168" y="394"/>
                  </a:lnTo>
                  <a:lnTo>
                    <a:pt x="299" y="358"/>
                  </a:lnTo>
                  <a:lnTo>
                    <a:pt x="406" y="310"/>
                  </a:lnTo>
                  <a:lnTo>
                    <a:pt x="596" y="263"/>
                  </a:lnTo>
                  <a:lnTo>
                    <a:pt x="680" y="203"/>
                  </a:lnTo>
                  <a:lnTo>
                    <a:pt x="834" y="180"/>
                  </a:lnTo>
                  <a:lnTo>
                    <a:pt x="870" y="144"/>
                  </a:lnTo>
                  <a:lnTo>
                    <a:pt x="930" y="144"/>
                  </a:lnTo>
                  <a:lnTo>
                    <a:pt x="1072" y="72"/>
                  </a:lnTo>
                  <a:lnTo>
                    <a:pt x="1132" y="13"/>
                  </a:lnTo>
                  <a:lnTo>
                    <a:pt x="1037" y="60"/>
                  </a:lnTo>
                  <a:lnTo>
                    <a:pt x="965" y="60"/>
                  </a:lnTo>
                  <a:lnTo>
                    <a:pt x="870" y="120"/>
                  </a:lnTo>
                  <a:cubicBezTo>
                    <a:pt x="882" y="108"/>
                    <a:pt x="894" y="84"/>
                    <a:pt x="894" y="72"/>
                  </a:cubicBezTo>
                  <a:lnTo>
                    <a:pt x="930" y="13"/>
                  </a:lnTo>
                  <a:lnTo>
                    <a:pt x="9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30"/>
            <p:cNvSpPr/>
            <p:nvPr/>
          </p:nvSpPr>
          <p:spPr>
            <a:xfrm>
              <a:off x="2474100" y="3179100"/>
              <a:ext cx="1225" cy="4475"/>
            </a:xfrm>
            <a:custGeom>
              <a:avLst/>
              <a:gdLst/>
              <a:ahLst/>
              <a:cxnLst/>
              <a:rect l="l" t="t" r="r" b="b"/>
              <a:pathLst>
                <a:path w="49" h="179" extrusionOk="0">
                  <a:moveTo>
                    <a:pt x="36" y="0"/>
                  </a:moveTo>
                  <a:cubicBezTo>
                    <a:pt x="25" y="60"/>
                    <a:pt x="13" y="119"/>
                    <a:pt x="1" y="179"/>
                  </a:cubicBezTo>
                  <a:lnTo>
                    <a:pt x="25" y="155"/>
                  </a:lnTo>
                  <a:cubicBezTo>
                    <a:pt x="25" y="119"/>
                    <a:pt x="48" y="84"/>
                    <a:pt x="48" y="48"/>
                  </a:cubicBezTo>
                  <a:cubicBezTo>
                    <a:pt x="36" y="36"/>
                    <a:pt x="36" y="24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30"/>
            <p:cNvSpPr/>
            <p:nvPr/>
          </p:nvSpPr>
          <p:spPr>
            <a:xfrm>
              <a:off x="2472925" y="3184750"/>
              <a:ext cx="4475" cy="12525"/>
            </a:xfrm>
            <a:custGeom>
              <a:avLst/>
              <a:gdLst/>
              <a:ahLst/>
              <a:cxnLst/>
              <a:rect l="l" t="t" r="r" b="b"/>
              <a:pathLst>
                <a:path w="179" h="501" extrusionOk="0">
                  <a:moveTo>
                    <a:pt x="36" y="0"/>
                  </a:moveTo>
                  <a:lnTo>
                    <a:pt x="0" y="203"/>
                  </a:lnTo>
                  <a:lnTo>
                    <a:pt x="60" y="393"/>
                  </a:lnTo>
                  <a:cubicBezTo>
                    <a:pt x="60" y="393"/>
                    <a:pt x="155" y="477"/>
                    <a:pt x="179" y="500"/>
                  </a:cubicBezTo>
                  <a:lnTo>
                    <a:pt x="83" y="393"/>
                  </a:lnTo>
                  <a:cubicBezTo>
                    <a:pt x="72" y="334"/>
                    <a:pt x="60" y="274"/>
                    <a:pt x="36" y="203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30"/>
            <p:cNvSpPr/>
            <p:nvPr/>
          </p:nvSpPr>
          <p:spPr>
            <a:xfrm>
              <a:off x="2475600" y="3170750"/>
              <a:ext cx="4175" cy="6875"/>
            </a:xfrm>
            <a:custGeom>
              <a:avLst/>
              <a:gdLst/>
              <a:ahLst/>
              <a:cxnLst/>
              <a:rect l="l" t="t" r="r" b="b"/>
              <a:pathLst>
                <a:path w="167" h="275" extrusionOk="0">
                  <a:moveTo>
                    <a:pt x="167" y="1"/>
                  </a:moveTo>
                  <a:lnTo>
                    <a:pt x="72" y="96"/>
                  </a:lnTo>
                  <a:lnTo>
                    <a:pt x="0" y="275"/>
                  </a:lnTo>
                  <a:lnTo>
                    <a:pt x="36" y="239"/>
                  </a:lnTo>
                  <a:lnTo>
                    <a:pt x="119" y="108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30"/>
            <p:cNvSpPr/>
            <p:nvPr/>
          </p:nvSpPr>
          <p:spPr>
            <a:xfrm>
              <a:off x="2825925" y="2913275"/>
              <a:ext cx="5400" cy="2725"/>
            </a:xfrm>
            <a:custGeom>
              <a:avLst/>
              <a:gdLst/>
              <a:ahLst/>
              <a:cxnLst/>
              <a:rect l="l" t="t" r="r" b="b"/>
              <a:pathLst>
                <a:path w="216" h="109" extrusionOk="0">
                  <a:moveTo>
                    <a:pt x="156" y="1"/>
                  </a:moveTo>
                  <a:lnTo>
                    <a:pt x="60" y="25"/>
                  </a:lnTo>
                  <a:lnTo>
                    <a:pt x="37" y="49"/>
                  </a:lnTo>
                  <a:cubicBezTo>
                    <a:pt x="25" y="60"/>
                    <a:pt x="13" y="72"/>
                    <a:pt x="1" y="84"/>
                  </a:cubicBezTo>
                  <a:lnTo>
                    <a:pt x="25" y="108"/>
                  </a:lnTo>
                  <a:lnTo>
                    <a:pt x="96" y="84"/>
                  </a:lnTo>
                  <a:cubicBezTo>
                    <a:pt x="108" y="72"/>
                    <a:pt x="120" y="60"/>
                    <a:pt x="132" y="49"/>
                  </a:cubicBezTo>
                  <a:lnTo>
                    <a:pt x="215" y="25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30"/>
            <p:cNvSpPr/>
            <p:nvPr/>
          </p:nvSpPr>
          <p:spPr>
            <a:xfrm>
              <a:off x="2102625" y="2990675"/>
              <a:ext cx="5100" cy="7175"/>
            </a:xfrm>
            <a:custGeom>
              <a:avLst/>
              <a:gdLst/>
              <a:ahLst/>
              <a:cxnLst/>
              <a:rect l="l" t="t" r="r" b="b"/>
              <a:pathLst>
                <a:path w="204" h="287" extrusionOk="0">
                  <a:moveTo>
                    <a:pt x="84" y="1"/>
                  </a:moveTo>
                  <a:lnTo>
                    <a:pt x="1" y="96"/>
                  </a:lnTo>
                  <a:lnTo>
                    <a:pt x="36" y="203"/>
                  </a:lnTo>
                  <a:lnTo>
                    <a:pt x="167" y="286"/>
                  </a:lnTo>
                  <a:lnTo>
                    <a:pt x="203" y="251"/>
                  </a:lnTo>
                  <a:lnTo>
                    <a:pt x="84" y="132"/>
                  </a:lnTo>
                  <a:lnTo>
                    <a:pt x="84" y="60"/>
                  </a:lnTo>
                  <a:lnTo>
                    <a:pt x="132" y="1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30"/>
            <p:cNvSpPr/>
            <p:nvPr/>
          </p:nvSpPr>
          <p:spPr>
            <a:xfrm>
              <a:off x="3206350" y="3924125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36" y="0"/>
                  </a:moveTo>
                  <a:cubicBezTo>
                    <a:pt x="24" y="12"/>
                    <a:pt x="12" y="24"/>
                    <a:pt x="0" y="48"/>
                  </a:cubicBezTo>
                  <a:lnTo>
                    <a:pt x="48" y="84"/>
                  </a:lnTo>
                  <a:lnTo>
                    <a:pt x="155" y="24"/>
                  </a:lnTo>
                  <a:lnTo>
                    <a:pt x="107" y="2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30"/>
            <p:cNvSpPr/>
            <p:nvPr/>
          </p:nvSpPr>
          <p:spPr>
            <a:xfrm>
              <a:off x="3216175" y="3912525"/>
              <a:ext cx="4475" cy="1200"/>
            </a:xfrm>
            <a:custGeom>
              <a:avLst/>
              <a:gdLst/>
              <a:ahLst/>
              <a:cxnLst/>
              <a:rect l="l" t="t" r="r" b="b"/>
              <a:pathLst>
                <a:path w="179" h="48" extrusionOk="0">
                  <a:moveTo>
                    <a:pt x="119" y="0"/>
                  </a:moveTo>
                  <a:lnTo>
                    <a:pt x="0" y="36"/>
                  </a:lnTo>
                  <a:lnTo>
                    <a:pt x="179" y="4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30"/>
            <p:cNvSpPr/>
            <p:nvPr/>
          </p:nvSpPr>
          <p:spPr>
            <a:xfrm>
              <a:off x="3209925" y="3914600"/>
              <a:ext cx="14600" cy="14300"/>
            </a:xfrm>
            <a:custGeom>
              <a:avLst/>
              <a:gdLst/>
              <a:ahLst/>
              <a:cxnLst/>
              <a:rect l="l" t="t" r="r" b="b"/>
              <a:pathLst>
                <a:path w="584" h="572" extrusionOk="0">
                  <a:moveTo>
                    <a:pt x="536" y="0"/>
                  </a:moveTo>
                  <a:lnTo>
                    <a:pt x="476" y="24"/>
                  </a:lnTo>
                  <a:lnTo>
                    <a:pt x="452" y="84"/>
                  </a:lnTo>
                  <a:lnTo>
                    <a:pt x="405" y="96"/>
                  </a:lnTo>
                  <a:lnTo>
                    <a:pt x="333" y="48"/>
                  </a:lnTo>
                  <a:lnTo>
                    <a:pt x="250" y="72"/>
                  </a:lnTo>
                  <a:cubicBezTo>
                    <a:pt x="250" y="96"/>
                    <a:pt x="238" y="131"/>
                    <a:pt x="238" y="155"/>
                  </a:cubicBezTo>
                  <a:lnTo>
                    <a:pt x="143" y="155"/>
                  </a:lnTo>
                  <a:lnTo>
                    <a:pt x="48" y="108"/>
                  </a:lnTo>
                  <a:lnTo>
                    <a:pt x="24" y="143"/>
                  </a:lnTo>
                  <a:lnTo>
                    <a:pt x="155" y="262"/>
                  </a:lnTo>
                  <a:lnTo>
                    <a:pt x="250" y="250"/>
                  </a:lnTo>
                  <a:cubicBezTo>
                    <a:pt x="262" y="262"/>
                    <a:pt x="262" y="274"/>
                    <a:pt x="262" y="286"/>
                  </a:cubicBezTo>
                  <a:lnTo>
                    <a:pt x="167" y="310"/>
                  </a:lnTo>
                  <a:lnTo>
                    <a:pt x="107" y="358"/>
                  </a:lnTo>
                  <a:lnTo>
                    <a:pt x="131" y="405"/>
                  </a:lnTo>
                  <a:lnTo>
                    <a:pt x="60" y="501"/>
                  </a:lnTo>
                  <a:lnTo>
                    <a:pt x="0" y="501"/>
                  </a:lnTo>
                  <a:lnTo>
                    <a:pt x="0" y="548"/>
                  </a:lnTo>
                  <a:lnTo>
                    <a:pt x="107" y="572"/>
                  </a:lnTo>
                  <a:lnTo>
                    <a:pt x="143" y="512"/>
                  </a:lnTo>
                  <a:lnTo>
                    <a:pt x="238" y="560"/>
                  </a:lnTo>
                  <a:cubicBezTo>
                    <a:pt x="262" y="524"/>
                    <a:pt x="274" y="501"/>
                    <a:pt x="286" y="477"/>
                  </a:cubicBezTo>
                  <a:lnTo>
                    <a:pt x="179" y="453"/>
                  </a:lnTo>
                  <a:lnTo>
                    <a:pt x="250" y="393"/>
                  </a:lnTo>
                  <a:lnTo>
                    <a:pt x="381" y="381"/>
                  </a:lnTo>
                  <a:lnTo>
                    <a:pt x="464" y="322"/>
                  </a:lnTo>
                  <a:lnTo>
                    <a:pt x="452" y="239"/>
                  </a:lnTo>
                  <a:lnTo>
                    <a:pt x="560" y="143"/>
                  </a:lnTo>
                  <a:cubicBezTo>
                    <a:pt x="572" y="108"/>
                    <a:pt x="572" y="84"/>
                    <a:pt x="583" y="48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30"/>
            <p:cNvSpPr/>
            <p:nvPr/>
          </p:nvSpPr>
          <p:spPr>
            <a:xfrm>
              <a:off x="3212600" y="3914900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0" y="0"/>
                  </a:moveTo>
                  <a:lnTo>
                    <a:pt x="48" y="60"/>
                  </a:lnTo>
                  <a:lnTo>
                    <a:pt x="119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30"/>
            <p:cNvSpPr/>
            <p:nvPr/>
          </p:nvSpPr>
          <p:spPr>
            <a:xfrm>
              <a:off x="3456375" y="3910425"/>
              <a:ext cx="14000" cy="8075"/>
            </a:xfrm>
            <a:custGeom>
              <a:avLst/>
              <a:gdLst/>
              <a:ahLst/>
              <a:cxnLst/>
              <a:rect l="l" t="t" r="r" b="b"/>
              <a:pathLst>
                <a:path w="560" h="323" extrusionOk="0">
                  <a:moveTo>
                    <a:pt x="108" y="1"/>
                  </a:moveTo>
                  <a:lnTo>
                    <a:pt x="0" y="13"/>
                  </a:lnTo>
                  <a:lnTo>
                    <a:pt x="0" y="36"/>
                  </a:lnTo>
                  <a:lnTo>
                    <a:pt x="96" y="48"/>
                  </a:lnTo>
                  <a:lnTo>
                    <a:pt x="143" y="96"/>
                  </a:lnTo>
                  <a:lnTo>
                    <a:pt x="215" y="108"/>
                  </a:lnTo>
                  <a:lnTo>
                    <a:pt x="239" y="179"/>
                  </a:lnTo>
                  <a:lnTo>
                    <a:pt x="310" y="203"/>
                  </a:lnTo>
                  <a:cubicBezTo>
                    <a:pt x="322" y="239"/>
                    <a:pt x="346" y="275"/>
                    <a:pt x="358" y="298"/>
                  </a:cubicBezTo>
                  <a:lnTo>
                    <a:pt x="381" y="322"/>
                  </a:lnTo>
                  <a:lnTo>
                    <a:pt x="429" y="298"/>
                  </a:lnTo>
                  <a:lnTo>
                    <a:pt x="465" y="263"/>
                  </a:lnTo>
                  <a:lnTo>
                    <a:pt x="524" y="263"/>
                  </a:lnTo>
                  <a:lnTo>
                    <a:pt x="560" y="215"/>
                  </a:lnTo>
                  <a:lnTo>
                    <a:pt x="500" y="215"/>
                  </a:lnTo>
                  <a:lnTo>
                    <a:pt x="441" y="191"/>
                  </a:lnTo>
                  <a:cubicBezTo>
                    <a:pt x="429" y="167"/>
                    <a:pt x="417" y="132"/>
                    <a:pt x="405" y="108"/>
                  </a:cubicBezTo>
                  <a:lnTo>
                    <a:pt x="369" y="108"/>
                  </a:lnTo>
                  <a:lnTo>
                    <a:pt x="274" y="60"/>
                  </a:lnTo>
                  <a:cubicBezTo>
                    <a:pt x="262" y="48"/>
                    <a:pt x="239" y="48"/>
                    <a:pt x="227" y="48"/>
                  </a:cubicBezTo>
                  <a:cubicBezTo>
                    <a:pt x="227" y="36"/>
                    <a:pt x="215" y="25"/>
                    <a:pt x="215" y="2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30"/>
            <p:cNvSpPr/>
            <p:nvPr/>
          </p:nvSpPr>
          <p:spPr>
            <a:xfrm>
              <a:off x="3223000" y="3912225"/>
              <a:ext cx="16100" cy="15200"/>
            </a:xfrm>
            <a:custGeom>
              <a:avLst/>
              <a:gdLst/>
              <a:ahLst/>
              <a:cxnLst/>
              <a:rect l="l" t="t" r="r" b="b"/>
              <a:pathLst>
                <a:path w="644" h="608" extrusionOk="0">
                  <a:moveTo>
                    <a:pt x="191" y="0"/>
                  </a:moveTo>
                  <a:lnTo>
                    <a:pt x="191" y="60"/>
                  </a:lnTo>
                  <a:lnTo>
                    <a:pt x="132" y="95"/>
                  </a:lnTo>
                  <a:lnTo>
                    <a:pt x="168" y="143"/>
                  </a:lnTo>
                  <a:lnTo>
                    <a:pt x="144" y="191"/>
                  </a:lnTo>
                  <a:lnTo>
                    <a:pt x="251" y="274"/>
                  </a:lnTo>
                  <a:cubicBezTo>
                    <a:pt x="239" y="286"/>
                    <a:pt x="239" y="298"/>
                    <a:pt x="239" y="310"/>
                  </a:cubicBezTo>
                  <a:lnTo>
                    <a:pt x="179" y="286"/>
                  </a:lnTo>
                  <a:lnTo>
                    <a:pt x="120" y="310"/>
                  </a:lnTo>
                  <a:lnTo>
                    <a:pt x="1" y="524"/>
                  </a:lnTo>
                  <a:lnTo>
                    <a:pt x="72" y="524"/>
                  </a:lnTo>
                  <a:lnTo>
                    <a:pt x="156" y="607"/>
                  </a:lnTo>
                  <a:lnTo>
                    <a:pt x="215" y="607"/>
                  </a:lnTo>
                  <a:cubicBezTo>
                    <a:pt x="215" y="596"/>
                    <a:pt x="215" y="584"/>
                    <a:pt x="215" y="572"/>
                  </a:cubicBezTo>
                  <a:lnTo>
                    <a:pt x="144" y="512"/>
                  </a:lnTo>
                  <a:lnTo>
                    <a:pt x="168" y="476"/>
                  </a:lnTo>
                  <a:lnTo>
                    <a:pt x="251" y="512"/>
                  </a:lnTo>
                  <a:lnTo>
                    <a:pt x="299" y="488"/>
                  </a:lnTo>
                  <a:lnTo>
                    <a:pt x="251" y="453"/>
                  </a:lnTo>
                  <a:cubicBezTo>
                    <a:pt x="251" y="429"/>
                    <a:pt x="239" y="417"/>
                    <a:pt x="227" y="405"/>
                  </a:cubicBezTo>
                  <a:lnTo>
                    <a:pt x="322" y="405"/>
                  </a:lnTo>
                  <a:lnTo>
                    <a:pt x="406" y="369"/>
                  </a:lnTo>
                  <a:cubicBezTo>
                    <a:pt x="406" y="357"/>
                    <a:pt x="406" y="357"/>
                    <a:pt x="406" y="345"/>
                  </a:cubicBezTo>
                  <a:lnTo>
                    <a:pt x="334" y="357"/>
                  </a:lnTo>
                  <a:lnTo>
                    <a:pt x="287" y="334"/>
                  </a:lnTo>
                  <a:lnTo>
                    <a:pt x="322" y="298"/>
                  </a:lnTo>
                  <a:lnTo>
                    <a:pt x="394" y="310"/>
                  </a:lnTo>
                  <a:lnTo>
                    <a:pt x="501" y="274"/>
                  </a:lnTo>
                  <a:lnTo>
                    <a:pt x="572" y="191"/>
                  </a:lnTo>
                  <a:lnTo>
                    <a:pt x="644" y="155"/>
                  </a:lnTo>
                  <a:lnTo>
                    <a:pt x="632" y="119"/>
                  </a:lnTo>
                  <a:lnTo>
                    <a:pt x="572" y="107"/>
                  </a:lnTo>
                  <a:lnTo>
                    <a:pt x="560" y="95"/>
                  </a:lnTo>
                  <a:lnTo>
                    <a:pt x="596" y="60"/>
                  </a:lnTo>
                  <a:lnTo>
                    <a:pt x="644" y="48"/>
                  </a:lnTo>
                  <a:lnTo>
                    <a:pt x="608" y="12"/>
                  </a:lnTo>
                  <a:lnTo>
                    <a:pt x="489" y="12"/>
                  </a:lnTo>
                  <a:lnTo>
                    <a:pt x="430" y="48"/>
                  </a:lnTo>
                  <a:cubicBezTo>
                    <a:pt x="441" y="60"/>
                    <a:pt x="453" y="72"/>
                    <a:pt x="465" y="84"/>
                  </a:cubicBezTo>
                  <a:lnTo>
                    <a:pt x="418" y="119"/>
                  </a:lnTo>
                  <a:lnTo>
                    <a:pt x="334" y="60"/>
                  </a:lnTo>
                  <a:cubicBezTo>
                    <a:pt x="334" y="36"/>
                    <a:pt x="334" y="12"/>
                    <a:pt x="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30"/>
            <p:cNvSpPr/>
            <p:nvPr/>
          </p:nvSpPr>
          <p:spPr>
            <a:xfrm>
              <a:off x="2295800" y="3268100"/>
              <a:ext cx="3300" cy="3600"/>
            </a:xfrm>
            <a:custGeom>
              <a:avLst/>
              <a:gdLst/>
              <a:ahLst/>
              <a:cxnLst/>
              <a:rect l="l" t="t" r="r" b="b"/>
              <a:pathLst>
                <a:path w="132" h="144" extrusionOk="0">
                  <a:moveTo>
                    <a:pt x="13" y="0"/>
                  </a:moveTo>
                  <a:cubicBezTo>
                    <a:pt x="1" y="12"/>
                    <a:pt x="1" y="36"/>
                    <a:pt x="1" y="48"/>
                  </a:cubicBezTo>
                  <a:lnTo>
                    <a:pt x="37" y="72"/>
                  </a:lnTo>
                  <a:lnTo>
                    <a:pt x="84" y="143"/>
                  </a:lnTo>
                  <a:lnTo>
                    <a:pt x="132" y="83"/>
                  </a:lnTo>
                  <a:lnTo>
                    <a:pt x="96" y="3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30"/>
            <p:cNvSpPr/>
            <p:nvPr/>
          </p:nvSpPr>
          <p:spPr>
            <a:xfrm>
              <a:off x="2473800" y="3211825"/>
              <a:ext cx="1225" cy="1525"/>
            </a:xfrm>
            <a:custGeom>
              <a:avLst/>
              <a:gdLst/>
              <a:ahLst/>
              <a:cxnLst/>
              <a:rect l="l" t="t" r="r" b="b"/>
              <a:pathLst>
                <a:path w="49" h="61" extrusionOk="0">
                  <a:moveTo>
                    <a:pt x="48" y="1"/>
                  </a:moveTo>
                  <a:lnTo>
                    <a:pt x="1" y="13"/>
                  </a:lnTo>
                  <a:lnTo>
                    <a:pt x="1" y="60"/>
                  </a:lnTo>
                  <a:lnTo>
                    <a:pt x="37" y="48"/>
                  </a:lnTo>
                  <a:cubicBezTo>
                    <a:pt x="37" y="25"/>
                    <a:pt x="37" y="13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30"/>
            <p:cNvSpPr/>
            <p:nvPr/>
          </p:nvSpPr>
          <p:spPr>
            <a:xfrm>
              <a:off x="2474400" y="3217200"/>
              <a:ext cx="625" cy="3875"/>
            </a:xfrm>
            <a:custGeom>
              <a:avLst/>
              <a:gdLst/>
              <a:ahLst/>
              <a:cxnLst/>
              <a:rect l="l" t="t" r="r" b="b"/>
              <a:pathLst>
                <a:path w="25" h="155" extrusionOk="0">
                  <a:moveTo>
                    <a:pt x="1" y="0"/>
                  </a:moveTo>
                  <a:lnTo>
                    <a:pt x="1" y="155"/>
                  </a:lnTo>
                  <a:cubicBezTo>
                    <a:pt x="1" y="119"/>
                    <a:pt x="13" y="84"/>
                    <a:pt x="24" y="60"/>
                  </a:cubicBezTo>
                  <a:cubicBezTo>
                    <a:pt x="13" y="36"/>
                    <a:pt x="1" y="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30"/>
            <p:cNvSpPr/>
            <p:nvPr/>
          </p:nvSpPr>
          <p:spPr>
            <a:xfrm>
              <a:off x="2473800" y="3214225"/>
              <a:ext cx="925" cy="1800"/>
            </a:xfrm>
            <a:custGeom>
              <a:avLst/>
              <a:gdLst/>
              <a:ahLst/>
              <a:cxnLst/>
              <a:rect l="l" t="t" r="r" b="b"/>
              <a:pathLst>
                <a:path w="37" h="72" extrusionOk="0">
                  <a:moveTo>
                    <a:pt x="37" y="0"/>
                  </a:moveTo>
                  <a:lnTo>
                    <a:pt x="1" y="12"/>
                  </a:lnTo>
                  <a:cubicBezTo>
                    <a:pt x="25" y="36"/>
                    <a:pt x="25" y="48"/>
                    <a:pt x="25" y="72"/>
                  </a:cubicBezTo>
                  <a:lnTo>
                    <a:pt x="37" y="7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30"/>
            <p:cNvSpPr/>
            <p:nvPr/>
          </p:nvSpPr>
          <p:spPr>
            <a:xfrm>
              <a:off x="2302050" y="3274650"/>
              <a:ext cx="1525" cy="1800"/>
            </a:xfrm>
            <a:custGeom>
              <a:avLst/>
              <a:gdLst/>
              <a:ahLst/>
              <a:cxnLst/>
              <a:rect l="l" t="t" r="r" b="b"/>
              <a:pathLst>
                <a:path w="61" h="72" extrusionOk="0">
                  <a:moveTo>
                    <a:pt x="60" y="0"/>
                  </a:moveTo>
                  <a:lnTo>
                    <a:pt x="1" y="12"/>
                  </a:lnTo>
                  <a:cubicBezTo>
                    <a:pt x="1" y="24"/>
                    <a:pt x="1" y="48"/>
                    <a:pt x="13" y="72"/>
                  </a:cubicBezTo>
                  <a:lnTo>
                    <a:pt x="60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30"/>
            <p:cNvSpPr/>
            <p:nvPr/>
          </p:nvSpPr>
          <p:spPr>
            <a:xfrm>
              <a:off x="3152475" y="3298750"/>
              <a:ext cx="4775" cy="4200"/>
            </a:xfrm>
            <a:custGeom>
              <a:avLst/>
              <a:gdLst/>
              <a:ahLst/>
              <a:cxnLst/>
              <a:rect l="l" t="t" r="r" b="b"/>
              <a:pathLst>
                <a:path w="191" h="168" extrusionOk="0">
                  <a:moveTo>
                    <a:pt x="12" y="0"/>
                  </a:moveTo>
                  <a:cubicBezTo>
                    <a:pt x="12" y="0"/>
                    <a:pt x="12" y="12"/>
                    <a:pt x="0" y="24"/>
                  </a:cubicBezTo>
                  <a:lnTo>
                    <a:pt x="60" y="120"/>
                  </a:lnTo>
                  <a:lnTo>
                    <a:pt x="131" y="167"/>
                  </a:lnTo>
                  <a:lnTo>
                    <a:pt x="191" y="167"/>
                  </a:lnTo>
                  <a:lnTo>
                    <a:pt x="191" y="120"/>
                  </a:lnTo>
                  <a:lnTo>
                    <a:pt x="95" y="2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30"/>
            <p:cNvSpPr/>
            <p:nvPr/>
          </p:nvSpPr>
          <p:spPr>
            <a:xfrm>
              <a:off x="3149200" y="3324350"/>
              <a:ext cx="6850" cy="6575"/>
            </a:xfrm>
            <a:custGeom>
              <a:avLst/>
              <a:gdLst/>
              <a:ahLst/>
              <a:cxnLst/>
              <a:rect l="l" t="t" r="r" b="b"/>
              <a:pathLst>
                <a:path w="274" h="263" extrusionOk="0">
                  <a:moveTo>
                    <a:pt x="250" y="0"/>
                  </a:moveTo>
                  <a:lnTo>
                    <a:pt x="214" y="12"/>
                  </a:lnTo>
                  <a:lnTo>
                    <a:pt x="167" y="12"/>
                  </a:lnTo>
                  <a:lnTo>
                    <a:pt x="119" y="36"/>
                  </a:lnTo>
                  <a:lnTo>
                    <a:pt x="36" y="131"/>
                  </a:lnTo>
                  <a:lnTo>
                    <a:pt x="0" y="262"/>
                  </a:lnTo>
                  <a:lnTo>
                    <a:pt x="36" y="250"/>
                  </a:lnTo>
                  <a:cubicBezTo>
                    <a:pt x="36" y="239"/>
                    <a:pt x="36" y="227"/>
                    <a:pt x="48" y="227"/>
                  </a:cubicBezTo>
                  <a:lnTo>
                    <a:pt x="143" y="119"/>
                  </a:lnTo>
                  <a:lnTo>
                    <a:pt x="203" y="96"/>
                  </a:lnTo>
                  <a:lnTo>
                    <a:pt x="274" y="12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30"/>
            <p:cNvSpPr/>
            <p:nvPr/>
          </p:nvSpPr>
          <p:spPr>
            <a:xfrm>
              <a:off x="3167650" y="3319875"/>
              <a:ext cx="5675" cy="2425"/>
            </a:xfrm>
            <a:custGeom>
              <a:avLst/>
              <a:gdLst/>
              <a:ahLst/>
              <a:cxnLst/>
              <a:rect l="l" t="t" r="r" b="b"/>
              <a:pathLst>
                <a:path w="227" h="97" extrusionOk="0">
                  <a:moveTo>
                    <a:pt x="167" y="1"/>
                  </a:moveTo>
                  <a:lnTo>
                    <a:pt x="96" y="25"/>
                  </a:lnTo>
                  <a:lnTo>
                    <a:pt x="84" y="60"/>
                  </a:lnTo>
                  <a:lnTo>
                    <a:pt x="0" y="96"/>
                  </a:lnTo>
                  <a:lnTo>
                    <a:pt x="84" y="96"/>
                  </a:lnTo>
                  <a:lnTo>
                    <a:pt x="203" y="84"/>
                  </a:lnTo>
                  <a:cubicBezTo>
                    <a:pt x="215" y="60"/>
                    <a:pt x="227" y="48"/>
                    <a:pt x="227" y="25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30"/>
            <p:cNvSpPr/>
            <p:nvPr/>
          </p:nvSpPr>
          <p:spPr>
            <a:xfrm>
              <a:off x="3151575" y="332852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96" y="0"/>
                  </a:moveTo>
                  <a:lnTo>
                    <a:pt x="24" y="48"/>
                  </a:lnTo>
                  <a:lnTo>
                    <a:pt x="0" y="95"/>
                  </a:lnTo>
                  <a:lnTo>
                    <a:pt x="24" y="95"/>
                  </a:lnTo>
                  <a:lnTo>
                    <a:pt x="108" y="72"/>
                  </a:lnTo>
                  <a:cubicBezTo>
                    <a:pt x="108" y="48"/>
                    <a:pt x="119" y="36"/>
                    <a:pt x="119" y="12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30"/>
            <p:cNvSpPr/>
            <p:nvPr/>
          </p:nvSpPr>
          <p:spPr>
            <a:xfrm>
              <a:off x="3159900" y="3318400"/>
              <a:ext cx="7475" cy="3000"/>
            </a:xfrm>
            <a:custGeom>
              <a:avLst/>
              <a:gdLst/>
              <a:ahLst/>
              <a:cxnLst/>
              <a:rect l="l" t="t" r="r" b="b"/>
              <a:pathLst>
                <a:path w="299" h="120" extrusionOk="0">
                  <a:moveTo>
                    <a:pt x="239" y="0"/>
                  </a:moveTo>
                  <a:lnTo>
                    <a:pt x="84" y="48"/>
                  </a:lnTo>
                  <a:lnTo>
                    <a:pt x="13" y="72"/>
                  </a:lnTo>
                  <a:cubicBezTo>
                    <a:pt x="13" y="84"/>
                    <a:pt x="1" y="96"/>
                    <a:pt x="1" y="107"/>
                  </a:cubicBezTo>
                  <a:lnTo>
                    <a:pt x="48" y="119"/>
                  </a:lnTo>
                  <a:lnTo>
                    <a:pt x="179" y="107"/>
                  </a:lnTo>
                  <a:lnTo>
                    <a:pt x="227" y="119"/>
                  </a:lnTo>
                  <a:lnTo>
                    <a:pt x="287" y="72"/>
                  </a:lnTo>
                  <a:cubicBezTo>
                    <a:pt x="287" y="60"/>
                    <a:pt x="287" y="36"/>
                    <a:pt x="298" y="24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30"/>
            <p:cNvSpPr/>
            <p:nvPr/>
          </p:nvSpPr>
          <p:spPr>
            <a:xfrm>
              <a:off x="3157825" y="3314825"/>
              <a:ext cx="5375" cy="5075"/>
            </a:xfrm>
            <a:custGeom>
              <a:avLst/>
              <a:gdLst/>
              <a:ahLst/>
              <a:cxnLst/>
              <a:rect l="l" t="t" r="r" b="b"/>
              <a:pathLst>
                <a:path w="215" h="203" extrusionOk="0">
                  <a:moveTo>
                    <a:pt x="167" y="0"/>
                  </a:moveTo>
                  <a:cubicBezTo>
                    <a:pt x="143" y="12"/>
                    <a:pt x="119" y="36"/>
                    <a:pt x="108" y="48"/>
                  </a:cubicBezTo>
                  <a:lnTo>
                    <a:pt x="60" y="84"/>
                  </a:lnTo>
                  <a:lnTo>
                    <a:pt x="0" y="143"/>
                  </a:lnTo>
                  <a:cubicBezTo>
                    <a:pt x="12" y="167"/>
                    <a:pt x="24" y="179"/>
                    <a:pt x="36" y="203"/>
                  </a:cubicBezTo>
                  <a:lnTo>
                    <a:pt x="84" y="155"/>
                  </a:lnTo>
                  <a:lnTo>
                    <a:pt x="131" y="84"/>
                  </a:lnTo>
                  <a:lnTo>
                    <a:pt x="179" y="60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30"/>
            <p:cNvSpPr/>
            <p:nvPr/>
          </p:nvSpPr>
          <p:spPr>
            <a:xfrm>
              <a:off x="1541250" y="2409050"/>
              <a:ext cx="1834475" cy="1573450"/>
            </a:xfrm>
            <a:custGeom>
              <a:avLst/>
              <a:gdLst/>
              <a:ahLst/>
              <a:cxnLst/>
              <a:rect l="l" t="t" r="r" b="b"/>
              <a:pathLst>
                <a:path w="73379" h="62938" extrusionOk="0">
                  <a:moveTo>
                    <a:pt x="42887" y="1"/>
                  </a:moveTo>
                  <a:lnTo>
                    <a:pt x="42661" y="25"/>
                  </a:lnTo>
                  <a:lnTo>
                    <a:pt x="42518" y="25"/>
                  </a:lnTo>
                  <a:lnTo>
                    <a:pt x="42434" y="72"/>
                  </a:lnTo>
                  <a:cubicBezTo>
                    <a:pt x="42434" y="96"/>
                    <a:pt x="42446" y="120"/>
                    <a:pt x="42446" y="144"/>
                  </a:cubicBezTo>
                  <a:lnTo>
                    <a:pt x="42292" y="251"/>
                  </a:lnTo>
                  <a:cubicBezTo>
                    <a:pt x="42280" y="275"/>
                    <a:pt x="42268" y="287"/>
                    <a:pt x="42256" y="310"/>
                  </a:cubicBezTo>
                  <a:lnTo>
                    <a:pt x="42089" y="358"/>
                  </a:lnTo>
                  <a:lnTo>
                    <a:pt x="41994" y="441"/>
                  </a:lnTo>
                  <a:lnTo>
                    <a:pt x="42101" y="489"/>
                  </a:lnTo>
                  <a:lnTo>
                    <a:pt x="42208" y="489"/>
                  </a:lnTo>
                  <a:lnTo>
                    <a:pt x="42315" y="477"/>
                  </a:lnTo>
                  <a:lnTo>
                    <a:pt x="42327" y="513"/>
                  </a:lnTo>
                  <a:lnTo>
                    <a:pt x="42208" y="679"/>
                  </a:lnTo>
                  <a:lnTo>
                    <a:pt x="42208" y="739"/>
                  </a:lnTo>
                  <a:lnTo>
                    <a:pt x="42089" y="810"/>
                  </a:lnTo>
                  <a:lnTo>
                    <a:pt x="42101" y="751"/>
                  </a:lnTo>
                  <a:lnTo>
                    <a:pt x="42030" y="727"/>
                  </a:lnTo>
                  <a:lnTo>
                    <a:pt x="42042" y="632"/>
                  </a:lnTo>
                  <a:lnTo>
                    <a:pt x="41946" y="608"/>
                  </a:lnTo>
                  <a:lnTo>
                    <a:pt x="41803" y="679"/>
                  </a:lnTo>
                  <a:lnTo>
                    <a:pt x="41732" y="787"/>
                  </a:lnTo>
                  <a:lnTo>
                    <a:pt x="41649" y="810"/>
                  </a:lnTo>
                  <a:cubicBezTo>
                    <a:pt x="41637" y="858"/>
                    <a:pt x="41613" y="894"/>
                    <a:pt x="41589" y="941"/>
                  </a:cubicBezTo>
                  <a:lnTo>
                    <a:pt x="41518" y="977"/>
                  </a:lnTo>
                  <a:cubicBezTo>
                    <a:pt x="41494" y="1037"/>
                    <a:pt x="41482" y="1084"/>
                    <a:pt x="41458" y="1144"/>
                  </a:cubicBezTo>
                  <a:cubicBezTo>
                    <a:pt x="41411" y="1191"/>
                    <a:pt x="41363" y="1239"/>
                    <a:pt x="41327" y="1287"/>
                  </a:cubicBezTo>
                  <a:lnTo>
                    <a:pt x="41327" y="1382"/>
                  </a:lnTo>
                  <a:cubicBezTo>
                    <a:pt x="41351" y="1406"/>
                    <a:pt x="41375" y="1430"/>
                    <a:pt x="41387" y="1453"/>
                  </a:cubicBezTo>
                  <a:cubicBezTo>
                    <a:pt x="41411" y="1477"/>
                    <a:pt x="41387" y="1477"/>
                    <a:pt x="41399" y="1501"/>
                  </a:cubicBezTo>
                  <a:lnTo>
                    <a:pt x="41470" y="1501"/>
                  </a:lnTo>
                  <a:lnTo>
                    <a:pt x="41565" y="1430"/>
                  </a:lnTo>
                  <a:lnTo>
                    <a:pt x="41637" y="1418"/>
                  </a:lnTo>
                  <a:lnTo>
                    <a:pt x="41637" y="1465"/>
                  </a:lnTo>
                  <a:lnTo>
                    <a:pt x="41541" y="1537"/>
                  </a:lnTo>
                  <a:lnTo>
                    <a:pt x="41541" y="1572"/>
                  </a:lnTo>
                  <a:lnTo>
                    <a:pt x="41446" y="1596"/>
                  </a:lnTo>
                  <a:lnTo>
                    <a:pt x="41327" y="1656"/>
                  </a:lnTo>
                  <a:lnTo>
                    <a:pt x="41149" y="1822"/>
                  </a:lnTo>
                  <a:lnTo>
                    <a:pt x="41041" y="1953"/>
                  </a:lnTo>
                  <a:cubicBezTo>
                    <a:pt x="41053" y="2013"/>
                    <a:pt x="41065" y="2084"/>
                    <a:pt x="41077" y="2144"/>
                  </a:cubicBezTo>
                  <a:lnTo>
                    <a:pt x="41149" y="2203"/>
                  </a:lnTo>
                  <a:lnTo>
                    <a:pt x="41172" y="2263"/>
                  </a:lnTo>
                  <a:lnTo>
                    <a:pt x="41125" y="2346"/>
                  </a:lnTo>
                  <a:lnTo>
                    <a:pt x="41172" y="2370"/>
                  </a:lnTo>
                  <a:lnTo>
                    <a:pt x="41220" y="2430"/>
                  </a:lnTo>
                  <a:lnTo>
                    <a:pt x="41303" y="2394"/>
                  </a:lnTo>
                  <a:lnTo>
                    <a:pt x="41363" y="2394"/>
                  </a:lnTo>
                  <a:lnTo>
                    <a:pt x="41422" y="2477"/>
                  </a:lnTo>
                  <a:lnTo>
                    <a:pt x="41553" y="2489"/>
                  </a:lnTo>
                  <a:lnTo>
                    <a:pt x="41637" y="2549"/>
                  </a:lnTo>
                  <a:lnTo>
                    <a:pt x="41708" y="2525"/>
                  </a:lnTo>
                  <a:lnTo>
                    <a:pt x="41768" y="2418"/>
                  </a:lnTo>
                  <a:lnTo>
                    <a:pt x="41768" y="2513"/>
                  </a:lnTo>
                  <a:lnTo>
                    <a:pt x="41863" y="2608"/>
                  </a:lnTo>
                  <a:lnTo>
                    <a:pt x="42053" y="2596"/>
                  </a:lnTo>
                  <a:lnTo>
                    <a:pt x="42137" y="2608"/>
                  </a:lnTo>
                  <a:lnTo>
                    <a:pt x="42256" y="2584"/>
                  </a:lnTo>
                  <a:lnTo>
                    <a:pt x="42387" y="2573"/>
                  </a:lnTo>
                  <a:cubicBezTo>
                    <a:pt x="42387" y="2584"/>
                    <a:pt x="42399" y="2608"/>
                    <a:pt x="42399" y="2632"/>
                  </a:cubicBezTo>
                  <a:cubicBezTo>
                    <a:pt x="42375" y="2692"/>
                    <a:pt x="42351" y="2751"/>
                    <a:pt x="42327" y="2811"/>
                  </a:cubicBezTo>
                  <a:lnTo>
                    <a:pt x="42208" y="2882"/>
                  </a:lnTo>
                  <a:lnTo>
                    <a:pt x="42161" y="2870"/>
                  </a:lnTo>
                  <a:lnTo>
                    <a:pt x="42161" y="2787"/>
                  </a:lnTo>
                  <a:lnTo>
                    <a:pt x="42256" y="2715"/>
                  </a:lnTo>
                  <a:lnTo>
                    <a:pt x="42113" y="2727"/>
                  </a:lnTo>
                  <a:lnTo>
                    <a:pt x="41970" y="2775"/>
                  </a:lnTo>
                  <a:lnTo>
                    <a:pt x="41887" y="2894"/>
                  </a:lnTo>
                  <a:lnTo>
                    <a:pt x="41970" y="2906"/>
                  </a:lnTo>
                  <a:lnTo>
                    <a:pt x="41970" y="2965"/>
                  </a:lnTo>
                  <a:lnTo>
                    <a:pt x="41815" y="3049"/>
                  </a:lnTo>
                  <a:lnTo>
                    <a:pt x="41756" y="3120"/>
                  </a:lnTo>
                  <a:lnTo>
                    <a:pt x="41684" y="3144"/>
                  </a:lnTo>
                  <a:lnTo>
                    <a:pt x="41625" y="3263"/>
                  </a:lnTo>
                  <a:lnTo>
                    <a:pt x="41661" y="3287"/>
                  </a:lnTo>
                  <a:lnTo>
                    <a:pt x="41732" y="3275"/>
                  </a:lnTo>
                  <a:lnTo>
                    <a:pt x="41815" y="3287"/>
                  </a:lnTo>
                  <a:lnTo>
                    <a:pt x="41922" y="3239"/>
                  </a:lnTo>
                  <a:cubicBezTo>
                    <a:pt x="41934" y="3215"/>
                    <a:pt x="41958" y="3192"/>
                    <a:pt x="41970" y="3156"/>
                  </a:cubicBezTo>
                  <a:lnTo>
                    <a:pt x="41934" y="3144"/>
                  </a:lnTo>
                  <a:lnTo>
                    <a:pt x="42030" y="3096"/>
                  </a:lnTo>
                  <a:lnTo>
                    <a:pt x="42089" y="3049"/>
                  </a:lnTo>
                  <a:lnTo>
                    <a:pt x="42149" y="3073"/>
                  </a:lnTo>
                  <a:lnTo>
                    <a:pt x="42149" y="3156"/>
                  </a:lnTo>
                  <a:lnTo>
                    <a:pt x="42089" y="3263"/>
                  </a:lnTo>
                  <a:lnTo>
                    <a:pt x="42089" y="3382"/>
                  </a:lnTo>
                  <a:lnTo>
                    <a:pt x="42113" y="3418"/>
                  </a:lnTo>
                  <a:lnTo>
                    <a:pt x="42042" y="3501"/>
                  </a:lnTo>
                  <a:lnTo>
                    <a:pt x="41863" y="3561"/>
                  </a:lnTo>
                  <a:lnTo>
                    <a:pt x="41768" y="3668"/>
                  </a:lnTo>
                  <a:lnTo>
                    <a:pt x="41696" y="3704"/>
                  </a:lnTo>
                  <a:cubicBezTo>
                    <a:pt x="41696" y="3716"/>
                    <a:pt x="41708" y="3727"/>
                    <a:pt x="41708" y="3739"/>
                  </a:cubicBezTo>
                  <a:lnTo>
                    <a:pt x="41672" y="3823"/>
                  </a:lnTo>
                  <a:lnTo>
                    <a:pt x="41399" y="3977"/>
                  </a:lnTo>
                  <a:lnTo>
                    <a:pt x="41351" y="4061"/>
                  </a:lnTo>
                  <a:lnTo>
                    <a:pt x="41232" y="4108"/>
                  </a:lnTo>
                  <a:lnTo>
                    <a:pt x="41184" y="4073"/>
                  </a:lnTo>
                  <a:lnTo>
                    <a:pt x="41137" y="4085"/>
                  </a:lnTo>
                  <a:lnTo>
                    <a:pt x="41101" y="4049"/>
                  </a:lnTo>
                  <a:lnTo>
                    <a:pt x="41041" y="4132"/>
                  </a:lnTo>
                  <a:lnTo>
                    <a:pt x="40970" y="4168"/>
                  </a:lnTo>
                  <a:lnTo>
                    <a:pt x="40994" y="4120"/>
                  </a:lnTo>
                  <a:lnTo>
                    <a:pt x="40958" y="4097"/>
                  </a:lnTo>
                  <a:lnTo>
                    <a:pt x="40839" y="4204"/>
                  </a:lnTo>
                  <a:lnTo>
                    <a:pt x="40827" y="4311"/>
                  </a:lnTo>
                  <a:lnTo>
                    <a:pt x="40744" y="4442"/>
                  </a:lnTo>
                  <a:lnTo>
                    <a:pt x="40720" y="4478"/>
                  </a:lnTo>
                  <a:lnTo>
                    <a:pt x="40791" y="4513"/>
                  </a:lnTo>
                  <a:lnTo>
                    <a:pt x="40815" y="4561"/>
                  </a:lnTo>
                  <a:cubicBezTo>
                    <a:pt x="40803" y="4608"/>
                    <a:pt x="40791" y="4656"/>
                    <a:pt x="40779" y="4692"/>
                  </a:cubicBezTo>
                  <a:cubicBezTo>
                    <a:pt x="40779" y="4716"/>
                    <a:pt x="40779" y="4728"/>
                    <a:pt x="40791" y="4751"/>
                  </a:cubicBezTo>
                  <a:lnTo>
                    <a:pt x="40851" y="4787"/>
                  </a:lnTo>
                  <a:lnTo>
                    <a:pt x="40779" y="4847"/>
                  </a:lnTo>
                  <a:lnTo>
                    <a:pt x="40744" y="4954"/>
                  </a:lnTo>
                  <a:lnTo>
                    <a:pt x="40779" y="4942"/>
                  </a:lnTo>
                  <a:lnTo>
                    <a:pt x="40863" y="4894"/>
                  </a:lnTo>
                  <a:cubicBezTo>
                    <a:pt x="40875" y="4870"/>
                    <a:pt x="40887" y="4847"/>
                    <a:pt x="40899" y="4823"/>
                  </a:cubicBezTo>
                  <a:lnTo>
                    <a:pt x="41030" y="4799"/>
                  </a:lnTo>
                  <a:lnTo>
                    <a:pt x="41125" y="4728"/>
                  </a:lnTo>
                  <a:lnTo>
                    <a:pt x="41053" y="4823"/>
                  </a:lnTo>
                  <a:lnTo>
                    <a:pt x="40934" y="4859"/>
                  </a:lnTo>
                  <a:lnTo>
                    <a:pt x="40839" y="4966"/>
                  </a:lnTo>
                  <a:lnTo>
                    <a:pt x="40696" y="5037"/>
                  </a:lnTo>
                  <a:cubicBezTo>
                    <a:pt x="40696" y="5073"/>
                    <a:pt x="40696" y="5097"/>
                    <a:pt x="40708" y="5132"/>
                  </a:cubicBezTo>
                  <a:lnTo>
                    <a:pt x="40637" y="5192"/>
                  </a:lnTo>
                  <a:lnTo>
                    <a:pt x="40518" y="5180"/>
                  </a:lnTo>
                  <a:lnTo>
                    <a:pt x="40375" y="5204"/>
                  </a:lnTo>
                  <a:lnTo>
                    <a:pt x="40291" y="5180"/>
                  </a:lnTo>
                  <a:lnTo>
                    <a:pt x="40220" y="5240"/>
                  </a:lnTo>
                  <a:lnTo>
                    <a:pt x="40291" y="5347"/>
                  </a:lnTo>
                  <a:cubicBezTo>
                    <a:pt x="40268" y="5406"/>
                    <a:pt x="40244" y="5478"/>
                    <a:pt x="40232" y="5537"/>
                  </a:cubicBezTo>
                  <a:lnTo>
                    <a:pt x="40232" y="5359"/>
                  </a:lnTo>
                  <a:lnTo>
                    <a:pt x="40148" y="5263"/>
                  </a:lnTo>
                  <a:lnTo>
                    <a:pt x="40041" y="5204"/>
                  </a:lnTo>
                  <a:cubicBezTo>
                    <a:pt x="40041" y="5168"/>
                    <a:pt x="40041" y="5132"/>
                    <a:pt x="40053" y="5085"/>
                  </a:cubicBezTo>
                  <a:lnTo>
                    <a:pt x="40101" y="5073"/>
                  </a:lnTo>
                  <a:lnTo>
                    <a:pt x="40196" y="5168"/>
                  </a:lnTo>
                  <a:lnTo>
                    <a:pt x="40327" y="5085"/>
                  </a:lnTo>
                  <a:lnTo>
                    <a:pt x="40410" y="5144"/>
                  </a:lnTo>
                  <a:lnTo>
                    <a:pt x="40553" y="5144"/>
                  </a:lnTo>
                  <a:lnTo>
                    <a:pt x="40625" y="5073"/>
                  </a:lnTo>
                  <a:lnTo>
                    <a:pt x="40625" y="5001"/>
                  </a:lnTo>
                  <a:lnTo>
                    <a:pt x="40660" y="4894"/>
                  </a:lnTo>
                  <a:lnTo>
                    <a:pt x="40565" y="4942"/>
                  </a:lnTo>
                  <a:lnTo>
                    <a:pt x="40482" y="4942"/>
                  </a:lnTo>
                  <a:lnTo>
                    <a:pt x="40553" y="4882"/>
                  </a:lnTo>
                  <a:cubicBezTo>
                    <a:pt x="40577" y="4847"/>
                    <a:pt x="40601" y="4811"/>
                    <a:pt x="40613" y="4787"/>
                  </a:cubicBezTo>
                  <a:lnTo>
                    <a:pt x="40613" y="4787"/>
                  </a:lnTo>
                  <a:lnTo>
                    <a:pt x="40518" y="4799"/>
                  </a:lnTo>
                  <a:lnTo>
                    <a:pt x="40446" y="4870"/>
                  </a:lnTo>
                  <a:lnTo>
                    <a:pt x="40291" y="4942"/>
                  </a:lnTo>
                  <a:lnTo>
                    <a:pt x="40291" y="4894"/>
                  </a:lnTo>
                  <a:lnTo>
                    <a:pt x="40410" y="4811"/>
                  </a:lnTo>
                  <a:cubicBezTo>
                    <a:pt x="40410" y="4787"/>
                    <a:pt x="40398" y="4763"/>
                    <a:pt x="40398" y="4739"/>
                  </a:cubicBezTo>
                  <a:lnTo>
                    <a:pt x="40327" y="4763"/>
                  </a:lnTo>
                  <a:lnTo>
                    <a:pt x="40232" y="4811"/>
                  </a:lnTo>
                  <a:lnTo>
                    <a:pt x="40208" y="4775"/>
                  </a:lnTo>
                  <a:lnTo>
                    <a:pt x="40220" y="4620"/>
                  </a:lnTo>
                  <a:lnTo>
                    <a:pt x="40279" y="4537"/>
                  </a:lnTo>
                  <a:lnTo>
                    <a:pt x="40315" y="4597"/>
                  </a:lnTo>
                  <a:lnTo>
                    <a:pt x="40363" y="4537"/>
                  </a:lnTo>
                  <a:cubicBezTo>
                    <a:pt x="40363" y="4513"/>
                    <a:pt x="40351" y="4501"/>
                    <a:pt x="40339" y="4489"/>
                  </a:cubicBezTo>
                  <a:lnTo>
                    <a:pt x="40494" y="4335"/>
                  </a:lnTo>
                  <a:lnTo>
                    <a:pt x="40494" y="4275"/>
                  </a:lnTo>
                  <a:lnTo>
                    <a:pt x="40660" y="4168"/>
                  </a:lnTo>
                  <a:cubicBezTo>
                    <a:pt x="40660" y="4132"/>
                    <a:pt x="40660" y="4097"/>
                    <a:pt x="40649" y="4061"/>
                  </a:cubicBezTo>
                  <a:lnTo>
                    <a:pt x="40708" y="4001"/>
                  </a:lnTo>
                  <a:lnTo>
                    <a:pt x="40791" y="3966"/>
                  </a:lnTo>
                  <a:cubicBezTo>
                    <a:pt x="40791" y="3954"/>
                    <a:pt x="40791" y="3942"/>
                    <a:pt x="40791" y="3930"/>
                  </a:cubicBezTo>
                  <a:lnTo>
                    <a:pt x="40660" y="3954"/>
                  </a:lnTo>
                  <a:lnTo>
                    <a:pt x="40518" y="4025"/>
                  </a:lnTo>
                  <a:cubicBezTo>
                    <a:pt x="40494" y="4061"/>
                    <a:pt x="40482" y="4085"/>
                    <a:pt x="40458" y="4120"/>
                  </a:cubicBezTo>
                  <a:lnTo>
                    <a:pt x="40339" y="4216"/>
                  </a:lnTo>
                  <a:lnTo>
                    <a:pt x="40244" y="4216"/>
                  </a:lnTo>
                  <a:lnTo>
                    <a:pt x="40256" y="4180"/>
                  </a:lnTo>
                  <a:lnTo>
                    <a:pt x="40387" y="4108"/>
                  </a:lnTo>
                  <a:cubicBezTo>
                    <a:pt x="40387" y="4085"/>
                    <a:pt x="40398" y="4061"/>
                    <a:pt x="40410" y="4037"/>
                  </a:cubicBezTo>
                  <a:lnTo>
                    <a:pt x="40315" y="4037"/>
                  </a:lnTo>
                  <a:lnTo>
                    <a:pt x="40220" y="4073"/>
                  </a:lnTo>
                  <a:lnTo>
                    <a:pt x="40137" y="4037"/>
                  </a:lnTo>
                  <a:cubicBezTo>
                    <a:pt x="40137" y="4025"/>
                    <a:pt x="40148" y="4001"/>
                    <a:pt x="40160" y="3977"/>
                  </a:cubicBezTo>
                  <a:cubicBezTo>
                    <a:pt x="40172" y="3954"/>
                    <a:pt x="40160" y="3918"/>
                    <a:pt x="40148" y="3882"/>
                  </a:cubicBezTo>
                  <a:lnTo>
                    <a:pt x="40041" y="3858"/>
                  </a:lnTo>
                  <a:lnTo>
                    <a:pt x="39982" y="3894"/>
                  </a:lnTo>
                  <a:lnTo>
                    <a:pt x="39970" y="3942"/>
                  </a:lnTo>
                  <a:lnTo>
                    <a:pt x="39958" y="3906"/>
                  </a:lnTo>
                  <a:lnTo>
                    <a:pt x="39982" y="3846"/>
                  </a:lnTo>
                  <a:lnTo>
                    <a:pt x="39898" y="3799"/>
                  </a:lnTo>
                  <a:lnTo>
                    <a:pt x="39791" y="3823"/>
                  </a:lnTo>
                  <a:cubicBezTo>
                    <a:pt x="39791" y="3858"/>
                    <a:pt x="39779" y="3882"/>
                    <a:pt x="39767" y="3918"/>
                  </a:cubicBezTo>
                  <a:lnTo>
                    <a:pt x="39660" y="3989"/>
                  </a:lnTo>
                  <a:cubicBezTo>
                    <a:pt x="39648" y="4013"/>
                    <a:pt x="39648" y="4025"/>
                    <a:pt x="39636" y="4037"/>
                  </a:cubicBezTo>
                  <a:lnTo>
                    <a:pt x="39577" y="4037"/>
                  </a:lnTo>
                  <a:lnTo>
                    <a:pt x="39577" y="3977"/>
                  </a:lnTo>
                  <a:lnTo>
                    <a:pt x="39482" y="3942"/>
                  </a:lnTo>
                  <a:lnTo>
                    <a:pt x="39386" y="3966"/>
                  </a:lnTo>
                  <a:lnTo>
                    <a:pt x="39386" y="4013"/>
                  </a:lnTo>
                  <a:lnTo>
                    <a:pt x="39434" y="4049"/>
                  </a:lnTo>
                  <a:cubicBezTo>
                    <a:pt x="39422" y="4061"/>
                    <a:pt x="39410" y="4085"/>
                    <a:pt x="39398" y="4097"/>
                  </a:cubicBezTo>
                  <a:lnTo>
                    <a:pt x="39470" y="4156"/>
                  </a:lnTo>
                  <a:cubicBezTo>
                    <a:pt x="39470" y="4168"/>
                    <a:pt x="39482" y="4192"/>
                    <a:pt x="39494" y="4204"/>
                  </a:cubicBezTo>
                  <a:lnTo>
                    <a:pt x="39434" y="4251"/>
                  </a:lnTo>
                  <a:lnTo>
                    <a:pt x="39375" y="4239"/>
                  </a:lnTo>
                  <a:lnTo>
                    <a:pt x="39351" y="4192"/>
                  </a:lnTo>
                  <a:lnTo>
                    <a:pt x="39303" y="4192"/>
                  </a:lnTo>
                  <a:cubicBezTo>
                    <a:pt x="39303" y="4216"/>
                    <a:pt x="39291" y="4227"/>
                    <a:pt x="39279" y="4251"/>
                  </a:cubicBezTo>
                  <a:lnTo>
                    <a:pt x="39386" y="4394"/>
                  </a:lnTo>
                  <a:lnTo>
                    <a:pt x="39470" y="4489"/>
                  </a:lnTo>
                  <a:lnTo>
                    <a:pt x="39648" y="4489"/>
                  </a:lnTo>
                  <a:lnTo>
                    <a:pt x="39732" y="4525"/>
                  </a:lnTo>
                  <a:lnTo>
                    <a:pt x="39767" y="4692"/>
                  </a:lnTo>
                  <a:lnTo>
                    <a:pt x="39696" y="4620"/>
                  </a:lnTo>
                  <a:lnTo>
                    <a:pt x="39601" y="4597"/>
                  </a:lnTo>
                  <a:lnTo>
                    <a:pt x="39386" y="4513"/>
                  </a:lnTo>
                  <a:lnTo>
                    <a:pt x="39327" y="4418"/>
                  </a:lnTo>
                  <a:lnTo>
                    <a:pt x="39232" y="4311"/>
                  </a:lnTo>
                  <a:lnTo>
                    <a:pt x="39148" y="4323"/>
                  </a:lnTo>
                  <a:lnTo>
                    <a:pt x="39113" y="4370"/>
                  </a:lnTo>
                  <a:lnTo>
                    <a:pt x="39184" y="4466"/>
                  </a:lnTo>
                  <a:lnTo>
                    <a:pt x="39303" y="4513"/>
                  </a:lnTo>
                  <a:cubicBezTo>
                    <a:pt x="39315" y="4537"/>
                    <a:pt x="39327" y="4561"/>
                    <a:pt x="39339" y="4585"/>
                  </a:cubicBezTo>
                  <a:lnTo>
                    <a:pt x="39255" y="4632"/>
                  </a:lnTo>
                  <a:lnTo>
                    <a:pt x="39160" y="4585"/>
                  </a:lnTo>
                  <a:lnTo>
                    <a:pt x="38934" y="4668"/>
                  </a:lnTo>
                  <a:lnTo>
                    <a:pt x="38886" y="4716"/>
                  </a:lnTo>
                  <a:lnTo>
                    <a:pt x="38779" y="4680"/>
                  </a:lnTo>
                  <a:lnTo>
                    <a:pt x="38684" y="4692"/>
                  </a:lnTo>
                  <a:lnTo>
                    <a:pt x="38446" y="4644"/>
                  </a:lnTo>
                  <a:lnTo>
                    <a:pt x="38196" y="4716"/>
                  </a:lnTo>
                  <a:lnTo>
                    <a:pt x="38148" y="4680"/>
                  </a:lnTo>
                  <a:lnTo>
                    <a:pt x="38112" y="4692"/>
                  </a:lnTo>
                  <a:lnTo>
                    <a:pt x="37958" y="4799"/>
                  </a:lnTo>
                  <a:lnTo>
                    <a:pt x="37922" y="4870"/>
                  </a:lnTo>
                  <a:lnTo>
                    <a:pt x="37708" y="4930"/>
                  </a:lnTo>
                  <a:lnTo>
                    <a:pt x="37577" y="5013"/>
                  </a:lnTo>
                  <a:lnTo>
                    <a:pt x="37434" y="4978"/>
                  </a:lnTo>
                  <a:lnTo>
                    <a:pt x="37398" y="4978"/>
                  </a:lnTo>
                  <a:lnTo>
                    <a:pt x="37362" y="4918"/>
                  </a:lnTo>
                  <a:lnTo>
                    <a:pt x="37303" y="4906"/>
                  </a:lnTo>
                  <a:lnTo>
                    <a:pt x="37184" y="5001"/>
                  </a:lnTo>
                  <a:cubicBezTo>
                    <a:pt x="37184" y="4989"/>
                    <a:pt x="37172" y="4966"/>
                    <a:pt x="37172" y="4942"/>
                  </a:cubicBezTo>
                  <a:lnTo>
                    <a:pt x="36969" y="4894"/>
                  </a:lnTo>
                  <a:lnTo>
                    <a:pt x="36934" y="4847"/>
                  </a:lnTo>
                  <a:lnTo>
                    <a:pt x="36874" y="4847"/>
                  </a:lnTo>
                  <a:cubicBezTo>
                    <a:pt x="36874" y="4835"/>
                    <a:pt x="36862" y="4823"/>
                    <a:pt x="36862" y="4799"/>
                  </a:cubicBezTo>
                  <a:cubicBezTo>
                    <a:pt x="36850" y="4787"/>
                    <a:pt x="36874" y="4775"/>
                    <a:pt x="36886" y="4763"/>
                  </a:cubicBezTo>
                  <a:lnTo>
                    <a:pt x="36803" y="4728"/>
                  </a:lnTo>
                  <a:lnTo>
                    <a:pt x="36743" y="4763"/>
                  </a:lnTo>
                  <a:lnTo>
                    <a:pt x="36708" y="4739"/>
                  </a:lnTo>
                  <a:lnTo>
                    <a:pt x="36708" y="4692"/>
                  </a:lnTo>
                  <a:lnTo>
                    <a:pt x="36660" y="4692"/>
                  </a:lnTo>
                  <a:lnTo>
                    <a:pt x="36565" y="4763"/>
                  </a:lnTo>
                  <a:lnTo>
                    <a:pt x="36434" y="4787"/>
                  </a:lnTo>
                  <a:lnTo>
                    <a:pt x="36327" y="4751"/>
                  </a:lnTo>
                  <a:cubicBezTo>
                    <a:pt x="36303" y="4763"/>
                    <a:pt x="36291" y="4775"/>
                    <a:pt x="36279" y="4775"/>
                  </a:cubicBezTo>
                  <a:lnTo>
                    <a:pt x="36243" y="4751"/>
                  </a:lnTo>
                  <a:lnTo>
                    <a:pt x="36124" y="4751"/>
                  </a:lnTo>
                  <a:lnTo>
                    <a:pt x="36005" y="4799"/>
                  </a:lnTo>
                  <a:lnTo>
                    <a:pt x="36005" y="4799"/>
                  </a:lnTo>
                  <a:lnTo>
                    <a:pt x="36029" y="4728"/>
                  </a:lnTo>
                  <a:lnTo>
                    <a:pt x="36029" y="4668"/>
                  </a:lnTo>
                  <a:lnTo>
                    <a:pt x="36124" y="4597"/>
                  </a:lnTo>
                  <a:cubicBezTo>
                    <a:pt x="36112" y="4585"/>
                    <a:pt x="36112" y="4573"/>
                    <a:pt x="36112" y="4561"/>
                  </a:cubicBezTo>
                  <a:lnTo>
                    <a:pt x="36029" y="4561"/>
                  </a:lnTo>
                  <a:lnTo>
                    <a:pt x="35934" y="4585"/>
                  </a:lnTo>
                  <a:cubicBezTo>
                    <a:pt x="35898" y="4537"/>
                    <a:pt x="35874" y="4489"/>
                    <a:pt x="35850" y="4430"/>
                  </a:cubicBezTo>
                  <a:lnTo>
                    <a:pt x="35803" y="4418"/>
                  </a:lnTo>
                  <a:lnTo>
                    <a:pt x="35779" y="4394"/>
                  </a:lnTo>
                  <a:cubicBezTo>
                    <a:pt x="35803" y="4370"/>
                    <a:pt x="35838" y="4347"/>
                    <a:pt x="35862" y="4335"/>
                  </a:cubicBezTo>
                  <a:lnTo>
                    <a:pt x="35874" y="4287"/>
                  </a:lnTo>
                  <a:lnTo>
                    <a:pt x="35803" y="4287"/>
                  </a:lnTo>
                  <a:cubicBezTo>
                    <a:pt x="35803" y="4275"/>
                    <a:pt x="35815" y="4251"/>
                    <a:pt x="35826" y="4227"/>
                  </a:cubicBezTo>
                  <a:cubicBezTo>
                    <a:pt x="35815" y="4180"/>
                    <a:pt x="35803" y="4120"/>
                    <a:pt x="35803" y="4073"/>
                  </a:cubicBezTo>
                  <a:lnTo>
                    <a:pt x="35743" y="4013"/>
                  </a:lnTo>
                  <a:lnTo>
                    <a:pt x="35684" y="4025"/>
                  </a:lnTo>
                  <a:lnTo>
                    <a:pt x="35588" y="4013"/>
                  </a:lnTo>
                  <a:lnTo>
                    <a:pt x="35517" y="3966"/>
                  </a:lnTo>
                  <a:lnTo>
                    <a:pt x="35374" y="4049"/>
                  </a:lnTo>
                  <a:lnTo>
                    <a:pt x="35279" y="4061"/>
                  </a:lnTo>
                  <a:lnTo>
                    <a:pt x="34981" y="4216"/>
                  </a:lnTo>
                  <a:lnTo>
                    <a:pt x="34529" y="4358"/>
                  </a:lnTo>
                  <a:lnTo>
                    <a:pt x="34374" y="4370"/>
                  </a:lnTo>
                  <a:lnTo>
                    <a:pt x="34267" y="4406"/>
                  </a:lnTo>
                  <a:lnTo>
                    <a:pt x="34148" y="4597"/>
                  </a:lnTo>
                  <a:lnTo>
                    <a:pt x="34041" y="4668"/>
                  </a:lnTo>
                  <a:cubicBezTo>
                    <a:pt x="34041" y="4692"/>
                    <a:pt x="34029" y="4716"/>
                    <a:pt x="34017" y="4751"/>
                  </a:cubicBezTo>
                  <a:lnTo>
                    <a:pt x="34124" y="4751"/>
                  </a:lnTo>
                  <a:lnTo>
                    <a:pt x="34183" y="4692"/>
                  </a:lnTo>
                  <a:lnTo>
                    <a:pt x="34231" y="4680"/>
                  </a:lnTo>
                  <a:lnTo>
                    <a:pt x="34231" y="4680"/>
                  </a:lnTo>
                  <a:cubicBezTo>
                    <a:pt x="34231" y="4716"/>
                    <a:pt x="34219" y="4739"/>
                    <a:pt x="34219" y="4763"/>
                  </a:cubicBezTo>
                  <a:lnTo>
                    <a:pt x="34160" y="4835"/>
                  </a:lnTo>
                  <a:lnTo>
                    <a:pt x="34195" y="4859"/>
                  </a:lnTo>
                  <a:lnTo>
                    <a:pt x="34362" y="4823"/>
                  </a:lnTo>
                  <a:lnTo>
                    <a:pt x="34410" y="4859"/>
                  </a:lnTo>
                  <a:lnTo>
                    <a:pt x="34541" y="4787"/>
                  </a:lnTo>
                  <a:cubicBezTo>
                    <a:pt x="34541" y="4775"/>
                    <a:pt x="34529" y="4763"/>
                    <a:pt x="34517" y="4751"/>
                  </a:cubicBezTo>
                  <a:lnTo>
                    <a:pt x="34422" y="4716"/>
                  </a:lnTo>
                  <a:lnTo>
                    <a:pt x="34422" y="4668"/>
                  </a:lnTo>
                  <a:lnTo>
                    <a:pt x="34493" y="4632"/>
                  </a:lnTo>
                  <a:lnTo>
                    <a:pt x="34529" y="4668"/>
                  </a:lnTo>
                  <a:lnTo>
                    <a:pt x="34624" y="4632"/>
                  </a:lnTo>
                  <a:lnTo>
                    <a:pt x="34755" y="4644"/>
                  </a:lnTo>
                  <a:lnTo>
                    <a:pt x="34838" y="4608"/>
                  </a:lnTo>
                  <a:lnTo>
                    <a:pt x="34838" y="4525"/>
                  </a:lnTo>
                  <a:lnTo>
                    <a:pt x="34898" y="4466"/>
                  </a:lnTo>
                  <a:lnTo>
                    <a:pt x="34898" y="4537"/>
                  </a:lnTo>
                  <a:lnTo>
                    <a:pt x="35029" y="4585"/>
                  </a:lnTo>
                  <a:cubicBezTo>
                    <a:pt x="35029" y="4573"/>
                    <a:pt x="35029" y="4549"/>
                    <a:pt x="35041" y="4537"/>
                  </a:cubicBezTo>
                  <a:cubicBezTo>
                    <a:pt x="35041" y="4525"/>
                    <a:pt x="35029" y="4501"/>
                    <a:pt x="35029" y="4489"/>
                  </a:cubicBezTo>
                  <a:lnTo>
                    <a:pt x="35136" y="4454"/>
                  </a:lnTo>
                  <a:lnTo>
                    <a:pt x="35148" y="4394"/>
                  </a:lnTo>
                  <a:lnTo>
                    <a:pt x="35231" y="4370"/>
                  </a:lnTo>
                  <a:lnTo>
                    <a:pt x="35469" y="4251"/>
                  </a:lnTo>
                  <a:lnTo>
                    <a:pt x="35565" y="4216"/>
                  </a:lnTo>
                  <a:lnTo>
                    <a:pt x="35576" y="4239"/>
                  </a:lnTo>
                  <a:lnTo>
                    <a:pt x="35696" y="4204"/>
                  </a:lnTo>
                  <a:lnTo>
                    <a:pt x="35636" y="4287"/>
                  </a:lnTo>
                  <a:lnTo>
                    <a:pt x="35696" y="4323"/>
                  </a:lnTo>
                  <a:cubicBezTo>
                    <a:pt x="35660" y="4370"/>
                    <a:pt x="35612" y="4418"/>
                    <a:pt x="35576" y="4466"/>
                  </a:cubicBezTo>
                  <a:lnTo>
                    <a:pt x="35493" y="4442"/>
                  </a:lnTo>
                  <a:lnTo>
                    <a:pt x="35434" y="4489"/>
                  </a:lnTo>
                  <a:lnTo>
                    <a:pt x="35326" y="4525"/>
                  </a:lnTo>
                  <a:lnTo>
                    <a:pt x="35255" y="4513"/>
                  </a:lnTo>
                  <a:lnTo>
                    <a:pt x="35172" y="4537"/>
                  </a:lnTo>
                  <a:lnTo>
                    <a:pt x="35112" y="4692"/>
                  </a:lnTo>
                  <a:lnTo>
                    <a:pt x="35172" y="4763"/>
                  </a:lnTo>
                  <a:cubicBezTo>
                    <a:pt x="35184" y="4799"/>
                    <a:pt x="35195" y="4823"/>
                    <a:pt x="35207" y="4859"/>
                  </a:cubicBezTo>
                  <a:lnTo>
                    <a:pt x="35148" y="4763"/>
                  </a:lnTo>
                  <a:lnTo>
                    <a:pt x="35088" y="4775"/>
                  </a:lnTo>
                  <a:lnTo>
                    <a:pt x="35029" y="4728"/>
                  </a:lnTo>
                  <a:lnTo>
                    <a:pt x="34957" y="4751"/>
                  </a:lnTo>
                  <a:lnTo>
                    <a:pt x="34922" y="4847"/>
                  </a:lnTo>
                  <a:lnTo>
                    <a:pt x="34791" y="4894"/>
                  </a:lnTo>
                  <a:lnTo>
                    <a:pt x="34731" y="4930"/>
                  </a:lnTo>
                  <a:cubicBezTo>
                    <a:pt x="34719" y="4918"/>
                    <a:pt x="34719" y="4894"/>
                    <a:pt x="34707" y="4882"/>
                  </a:cubicBezTo>
                  <a:lnTo>
                    <a:pt x="34648" y="4906"/>
                  </a:lnTo>
                  <a:lnTo>
                    <a:pt x="34600" y="4989"/>
                  </a:lnTo>
                  <a:lnTo>
                    <a:pt x="34517" y="5037"/>
                  </a:lnTo>
                  <a:lnTo>
                    <a:pt x="34445" y="5013"/>
                  </a:lnTo>
                  <a:lnTo>
                    <a:pt x="34362" y="5049"/>
                  </a:lnTo>
                  <a:lnTo>
                    <a:pt x="34326" y="5109"/>
                  </a:lnTo>
                  <a:cubicBezTo>
                    <a:pt x="34326" y="5120"/>
                    <a:pt x="34326" y="5132"/>
                    <a:pt x="34326" y="5132"/>
                  </a:cubicBezTo>
                  <a:lnTo>
                    <a:pt x="34148" y="5204"/>
                  </a:lnTo>
                  <a:lnTo>
                    <a:pt x="34076" y="5263"/>
                  </a:lnTo>
                  <a:cubicBezTo>
                    <a:pt x="34076" y="5287"/>
                    <a:pt x="34088" y="5299"/>
                    <a:pt x="34100" y="5323"/>
                  </a:cubicBezTo>
                  <a:cubicBezTo>
                    <a:pt x="34100" y="5347"/>
                    <a:pt x="34124" y="5359"/>
                    <a:pt x="34148" y="5382"/>
                  </a:cubicBezTo>
                  <a:cubicBezTo>
                    <a:pt x="34124" y="5454"/>
                    <a:pt x="34112" y="5525"/>
                    <a:pt x="34100" y="5609"/>
                  </a:cubicBezTo>
                  <a:lnTo>
                    <a:pt x="34088" y="5775"/>
                  </a:lnTo>
                  <a:lnTo>
                    <a:pt x="34088" y="5823"/>
                  </a:lnTo>
                  <a:lnTo>
                    <a:pt x="34219" y="5847"/>
                  </a:lnTo>
                  <a:lnTo>
                    <a:pt x="34195" y="5894"/>
                  </a:lnTo>
                  <a:lnTo>
                    <a:pt x="34088" y="5954"/>
                  </a:lnTo>
                  <a:lnTo>
                    <a:pt x="34100" y="6002"/>
                  </a:lnTo>
                  <a:lnTo>
                    <a:pt x="34195" y="6049"/>
                  </a:lnTo>
                  <a:cubicBezTo>
                    <a:pt x="34207" y="6073"/>
                    <a:pt x="34207" y="6097"/>
                    <a:pt x="34219" y="6121"/>
                  </a:cubicBezTo>
                  <a:cubicBezTo>
                    <a:pt x="34207" y="6144"/>
                    <a:pt x="34195" y="6156"/>
                    <a:pt x="34183" y="6180"/>
                  </a:cubicBezTo>
                  <a:lnTo>
                    <a:pt x="34136" y="6156"/>
                  </a:lnTo>
                  <a:lnTo>
                    <a:pt x="34064" y="6216"/>
                  </a:lnTo>
                  <a:lnTo>
                    <a:pt x="34017" y="6216"/>
                  </a:lnTo>
                  <a:lnTo>
                    <a:pt x="34017" y="6144"/>
                  </a:lnTo>
                  <a:lnTo>
                    <a:pt x="34052" y="6121"/>
                  </a:lnTo>
                  <a:lnTo>
                    <a:pt x="34029" y="6049"/>
                  </a:lnTo>
                  <a:lnTo>
                    <a:pt x="33945" y="6073"/>
                  </a:lnTo>
                  <a:lnTo>
                    <a:pt x="33850" y="6275"/>
                  </a:lnTo>
                  <a:lnTo>
                    <a:pt x="33874" y="6454"/>
                  </a:lnTo>
                  <a:lnTo>
                    <a:pt x="33993" y="6633"/>
                  </a:lnTo>
                  <a:lnTo>
                    <a:pt x="34064" y="6871"/>
                  </a:lnTo>
                  <a:lnTo>
                    <a:pt x="34064" y="6871"/>
                  </a:lnTo>
                  <a:lnTo>
                    <a:pt x="33969" y="6633"/>
                  </a:lnTo>
                  <a:lnTo>
                    <a:pt x="33862" y="6537"/>
                  </a:lnTo>
                  <a:lnTo>
                    <a:pt x="33791" y="6513"/>
                  </a:lnTo>
                  <a:cubicBezTo>
                    <a:pt x="33802" y="6490"/>
                    <a:pt x="33814" y="6466"/>
                    <a:pt x="33826" y="6442"/>
                  </a:cubicBezTo>
                  <a:lnTo>
                    <a:pt x="33814" y="6394"/>
                  </a:lnTo>
                  <a:lnTo>
                    <a:pt x="33660" y="6371"/>
                  </a:lnTo>
                  <a:cubicBezTo>
                    <a:pt x="33660" y="6335"/>
                    <a:pt x="33671" y="6299"/>
                    <a:pt x="33683" y="6263"/>
                  </a:cubicBezTo>
                  <a:cubicBezTo>
                    <a:pt x="33683" y="6228"/>
                    <a:pt x="33648" y="6168"/>
                    <a:pt x="33636" y="6132"/>
                  </a:cubicBezTo>
                  <a:lnTo>
                    <a:pt x="33517" y="6073"/>
                  </a:lnTo>
                  <a:cubicBezTo>
                    <a:pt x="33505" y="6025"/>
                    <a:pt x="33493" y="5978"/>
                    <a:pt x="33493" y="5930"/>
                  </a:cubicBezTo>
                  <a:lnTo>
                    <a:pt x="33552" y="5811"/>
                  </a:lnTo>
                  <a:cubicBezTo>
                    <a:pt x="33564" y="5763"/>
                    <a:pt x="33576" y="5716"/>
                    <a:pt x="33600" y="5668"/>
                  </a:cubicBezTo>
                  <a:cubicBezTo>
                    <a:pt x="33588" y="5632"/>
                    <a:pt x="33588" y="5597"/>
                    <a:pt x="33576" y="5561"/>
                  </a:cubicBezTo>
                  <a:lnTo>
                    <a:pt x="33540" y="5573"/>
                  </a:lnTo>
                  <a:cubicBezTo>
                    <a:pt x="33529" y="5585"/>
                    <a:pt x="33517" y="5609"/>
                    <a:pt x="33517" y="5632"/>
                  </a:cubicBezTo>
                  <a:cubicBezTo>
                    <a:pt x="33505" y="5656"/>
                    <a:pt x="33517" y="5704"/>
                    <a:pt x="33529" y="5728"/>
                  </a:cubicBezTo>
                  <a:lnTo>
                    <a:pt x="33445" y="5811"/>
                  </a:lnTo>
                  <a:lnTo>
                    <a:pt x="33410" y="5811"/>
                  </a:lnTo>
                  <a:cubicBezTo>
                    <a:pt x="33386" y="5787"/>
                    <a:pt x="33374" y="5763"/>
                    <a:pt x="33362" y="5740"/>
                  </a:cubicBezTo>
                  <a:cubicBezTo>
                    <a:pt x="33374" y="5680"/>
                    <a:pt x="33386" y="5632"/>
                    <a:pt x="33398" y="5585"/>
                  </a:cubicBezTo>
                  <a:lnTo>
                    <a:pt x="33398" y="5513"/>
                  </a:lnTo>
                  <a:lnTo>
                    <a:pt x="33314" y="5490"/>
                  </a:lnTo>
                  <a:lnTo>
                    <a:pt x="33255" y="5561"/>
                  </a:lnTo>
                  <a:lnTo>
                    <a:pt x="33207" y="5561"/>
                  </a:lnTo>
                  <a:lnTo>
                    <a:pt x="33159" y="5525"/>
                  </a:lnTo>
                  <a:lnTo>
                    <a:pt x="33159" y="5466"/>
                  </a:lnTo>
                  <a:lnTo>
                    <a:pt x="33124" y="5382"/>
                  </a:lnTo>
                  <a:lnTo>
                    <a:pt x="33064" y="5406"/>
                  </a:lnTo>
                  <a:lnTo>
                    <a:pt x="33052" y="5370"/>
                  </a:lnTo>
                  <a:lnTo>
                    <a:pt x="33076" y="5323"/>
                  </a:lnTo>
                  <a:lnTo>
                    <a:pt x="33064" y="5251"/>
                  </a:lnTo>
                  <a:lnTo>
                    <a:pt x="32957" y="5299"/>
                  </a:lnTo>
                  <a:lnTo>
                    <a:pt x="32636" y="5478"/>
                  </a:lnTo>
                  <a:lnTo>
                    <a:pt x="32457" y="5597"/>
                  </a:lnTo>
                  <a:lnTo>
                    <a:pt x="32386" y="5597"/>
                  </a:lnTo>
                  <a:lnTo>
                    <a:pt x="32386" y="5561"/>
                  </a:lnTo>
                  <a:lnTo>
                    <a:pt x="32326" y="5573"/>
                  </a:lnTo>
                  <a:cubicBezTo>
                    <a:pt x="32302" y="5609"/>
                    <a:pt x="32290" y="5632"/>
                    <a:pt x="32267" y="5656"/>
                  </a:cubicBezTo>
                  <a:lnTo>
                    <a:pt x="32183" y="5692"/>
                  </a:lnTo>
                  <a:lnTo>
                    <a:pt x="32112" y="5668"/>
                  </a:lnTo>
                  <a:lnTo>
                    <a:pt x="31957" y="5811"/>
                  </a:lnTo>
                  <a:cubicBezTo>
                    <a:pt x="31957" y="5787"/>
                    <a:pt x="31957" y="5775"/>
                    <a:pt x="31945" y="5751"/>
                  </a:cubicBezTo>
                  <a:lnTo>
                    <a:pt x="31826" y="5751"/>
                  </a:lnTo>
                  <a:lnTo>
                    <a:pt x="31766" y="5775"/>
                  </a:lnTo>
                  <a:lnTo>
                    <a:pt x="31778" y="5811"/>
                  </a:lnTo>
                  <a:lnTo>
                    <a:pt x="31612" y="5859"/>
                  </a:lnTo>
                  <a:lnTo>
                    <a:pt x="31338" y="5859"/>
                  </a:lnTo>
                  <a:lnTo>
                    <a:pt x="31124" y="5918"/>
                  </a:lnTo>
                  <a:lnTo>
                    <a:pt x="30897" y="5894"/>
                  </a:lnTo>
                  <a:lnTo>
                    <a:pt x="30731" y="5954"/>
                  </a:lnTo>
                  <a:cubicBezTo>
                    <a:pt x="30719" y="5930"/>
                    <a:pt x="30707" y="5906"/>
                    <a:pt x="30695" y="5882"/>
                  </a:cubicBezTo>
                  <a:lnTo>
                    <a:pt x="30528" y="5859"/>
                  </a:lnTo>
                  <a:lnTo>
                    <a:pt x="30457" y="5918"/>
                  </a:lnTo>
                  <a:lnTo>
                    <a:pt x="30338" y="5894"/>
                  </a:lnTo>
                  <a:lnTo>
                    <a:pt x="30278" y="5811"/>
                  </a:lnTo>
                  <a:lnTo>
                    <a:pt x="30147" y="5811"/>
                  </a:lnTo>
                  <a:lnTo>
                    <a:pt x="30088" y="5787"/>
                  </a:lnTo>
                  <a:lnTo>
                    <a:pt x="30195" y="5728"/>
                  </a:lnTo>
                  <a:lnTo>
                    <a:pt x="30326" y="5704"/>
                  </a:lnTo>
                  <a:lnTo>
                    <a:pt x="30314" y="5609"/>
                  </a:lnTo>
                  <a:lnTo>
                    <a:pt x="30397" y="5537"/>
                  </a:lnTo>
                  <a:lnTo>
                    <a:pt x="30350" y="5490"/>
                  </a:lnTo>
                  <a:lnTo>
                    <a:pt x="30457" y="5454"/>
                  </a:lnTo>
                  <a:lnTo>
                    <a:pt x="30623" y="5454"/>
                  </a:lnTo>
                  <a:lnTo>
                    <a:pt x="30671" y="5406"/>
                  </a:lnTo>
                  <a:cubicBezTo>
                    <a:pt x="30671" y="5394"/>
                    <a:pt x="30659" y="5382"/>
                    <a:pt x="30659" y="5382"/>
                  </a:cubicBezTo>
                  <a:lnTo>
                    <a:pt x="30802" y="5335"/>
                  </a:lnTo>
                  <a:lnTo>
                    <a:pt x="31100" y="5323"/>
                  </a:lnTo>
                  <a:lnTo>
                    <a:pt x="31195" y="5204"/>
                  </a:lnTo>
                  <a:cubicBezTo>
                    <a:pt x="31195" y="5180"/>
                    <a:pt x="31183" y="5144"/>
                    <a:pt x="31171" y="5109"/>
                  </a:cubicBezTo>
                  <a:lnTo>
                    <a:pt x="31207" y="5025"/>
                  </a:lnTo>
                  <a:lnTo>
                    <a:pt x="31124" y="4954"/>
                  </a:lnTo>
                  <a:cubicBezTo>
                    <a:pt x="31112" y="4918"/>
                    <a:pt x="31088" y="4882"/>
                    <a:pt x="31076" y="4859"/>
                  </a:cubicBezTo>
                  <a:lnTo>
                    <a:pt x="30993" y="4811"/>
                  </a:lnTo>
                  <a:lnTo>
                    <a:pt x="30897" y="4728"/>
                  </a:lnTo>
                  <a:lnTo>
                    <a:pt x="30802" y="4728"/>
                  </a:lnTo>
                  <a:lnTo>
                    <a:pt x="30754" y="4692"/>
                  </a:lnTo>
                  <a:lnTo>
                    <a:pt x="30552" y="4632"/>
                  </a:lnTo>
                  <a:lnTo>
                    <a:pt x="30504" y="4656"/>
                  </a:lnTo>
                  <a:lnTo>
                    <a:pt x="30481" y="4716"/>
                  </a:lnTo>
                  <a:lnTo>
                    <a:pt x="30433" y="4739"/>
                  </a:lnTo>
                  <a:lnTo>
                    <a:pt x="30373" y="4692"/>
                  </a:lnTo>
                  <a:lnTo>
                    <a:pt x="30171" y="4692"/>
                  </a:lnTo>
                  <a:lnTo>
                    <a:pt x="30183" y="4739"/>
                  </a:lnTo>
                  <a:lnTo>
                    <a:pt x="30314" y="4763"/>
                  </a:lnTo>
                  <a:cubicBezTo>
                    <a:pt x="30314" y="4775"/>
                    <a:pt x="30314" y="4799"/>
                    <a:pt x="30302" y="4811"/>
                  </a:cubicBezTo>
                  <a:lnTo>
                    <a:pt x="30373" y="4847"/>
                  </a:lnTo>
                  <a:lnTo>
                    <a:pt x="30350" y="4930"/>
                  </a:lnTo>
                  <a:lnTo>
                    <a:pt x="30242" y="4882"/>
                  </a:lnTo>
                  <a:cubicBezTo>
                    <a:pt x="30242" y="4859"/>
                    <a:pt x="30231" y="4835"/>
                    <a:pt x="30219" y="4811"/>
                  </a:cubicBezTo>
                  <a:lnTo>
                    <a:pt x="30111" y="4835"/>
                  </a:lnTo>
                  <a:lnTo>
                    <a:pt x="29897" y="4823"/>
                  </a:lnTo>
                  <a:lnTo>
                    <a:pt x="29850" y="4787"/>
                  </a:lnTo>
                  <a:lnTo>
                    <a:pt x="29790" y="4847"/>
                  </a:lnTo>
                  <a:lnTo>
                    <a:pt x="29707" y="4835"/>
                  </a:lnTo>
                  <a:lnTo>
                    <a:pt x="29635" y="4787"/>
                  </a:lnTo>
                  <a:lnTo>
                    <a:pt x="29492" y="4763"/>
                  </a:lnTo>
                  <a:lnTo>
                    <a:pt x="29421" y="4787"/>
                  </a:lnTo>
                  <a:lnTo>
                    <a:pt x="29195" y="4728"/>
                  </a:lnTo>
                  <a:lnTo>
                    <a:pt x="29004" y="4728"/>
                  </a:lnTo>
                  <a:lnTo>
                    <a:pt x="28945" y="4656"/>
                  </a:lnTo>
                  <a:lnTo>
                    <a:pt x="28373" y="4620"/>
                  </a:lnTo>
                  <a:lnTo>
                    <a:pt x="28171" y="4537"/>
                  </a:lnTo>
                  <a:cubicBezTo>
                    <a:pt x="28171" y="4501"/>
                    <a:pt x="28159" y="4466"/>
                    <a:pt x="28147" y="4442"/>
                  </a:cubicBezTo>
                  <a:lnTo>
                    <a:pt x="27968" y="4287"/>
                  </a:lnTo>
                  <a:cubicBezTo>
                    <a:pt x="27968" y="4263"/>
                    <a:pt x="27956" y="4239"/>
                    <a:pt x="27945" y="4216"/>
                  </a:cubicBezTo>
                  <a:lnTo>
                    <a:pt x="27837" y="4251"/>
                  </a:lnTo>
                  <a:lnTo>
                    <a:pt x="27659" y="4227"/>
                  </a:lnTo>
                  <a:lnTo>
                    <a:pt x="27540" y="4251"/>
                  </a:lnTo>
                  <a:lnTo>
                    <a:pt x="27421" y="4239"/>
                  </a:lnTo>
                  <a:lnTo>
                    <a:pt x="27290" y="4263"/>
                  </a:lnTo>
                  <a:lnTo>
                    <a:pt x="27194" y="4251"/>
                  </a:lnTo>
                  <a:lnTo>
                    <a:pt x="27063" y="4323"/>
                  </a:lnTo>
                  <a:lnTo>
                    <a:pt x="26956" y="4454"/>
                  </a:lnTo>
                  <a:cubicBezTo>
                    <a:pt x="26921" y="4513"/>
                    <a:pt x="26897" y="4573"/>
                    <a:pt x="26873" y="4632"/>
                  </a:cubicBezTo>
                  <a:lnTo>
                    <a:pt x="26754" y="4692"/>
                  </a:lnTo>
                  <a:cubicBezTo>
                    <a:pt x="26718" y="4728"/>
                    <a:pt x="26694" y="4763"/>
                    <a:pt x="26659" y="4787"/>
                  </a:cubicBezTo>
                  <a:lnTo>
                    <a:pt x="26552" y="4835"/>
                  </a:lnTo>
                  <a:lnTo>
                    <a:pt x="26432" y="4823"/>
                  </a:lnTo>
                  <a:lnTo>
                    <a:pt x="26242" y="4870"/>
                  </a:lnTo>
                  <a:lnTo>
                    <a:pt x="26159" y="4847"/>
                  </a:lnTo>
                  <a:cubicBezTo>
                    <a:pt x="26171" y="4811"/>
                    <a:pt x="26194" y="4775"/>
                    <a:pt x="26218" y="4739"/>
                  </a:cubicBezTo>
                  <a:cubicBezTo>
                    <a:pt x="26242" y="4704"/>
                    <a:pt x="26242" y="4704"/>
                    <a:pt x="26254" y="4692"/>
                  </a:cubicBezTo>
                  <a:lnTo>
                    <a:pt x="26325" y="4668"/>
                  </a:lnTo>
                  <a:lnTo>
                    <a:pt x="26421" y="4573"/>
                  </a:lnTo>
                  <a:lnTo>
                    <a:pt x="26504" y="4513"/>
                  </a:lnTo>
                  <a:lnTo>
                    <a:pt x="26516" y="4466"/>
                  </a:lnTo>
                  <a:lnTo>
                    <a:pt x="26468" y="4442"/>
                  </a:lnTo>
                  <a:lnTo>
                    <a:pt x="26385" y="4489"/>
                  </a:lnTo>
                  <a:lnTo>
                    <a:pt x="26325" y="4466"/>
                  </a:lnTo>
                  <a:lnTo>
                    <a:pt x="26325" y="4418"/>
                  </a:lnTo>
                  <a:lnTo>
                    <a:pt x="26432" y="4311"/>
                  </a:lnTo>
                  <a:lnTo>
                    <a:pt x="26397" y="4275"/>
                  </a:lnTo>
                  <a:cubicBezTo>
                    <a:pt x="26432" y="4239"/>
                    <a:pt x="26456" y="4204"/>
                    <a:pt x="26492" y="4168"/>
                  </a:cubicBezTo>
                  <a:cubicBezTo>
                    <a:pt x="26492" y="4156"/>
                    <a:pt x="26480" y="4132"/>
                    <a:pt x="26480" y="4108"/>
                  </a:cubicBezTo>
                  <a:lnTo>
                    <a:pt x="26421" y="4037"/>
                  </a:lnTo>
                  <a:lnTo>
                    <a:pt x="26278" y="4108"/>
                  </a:lnTo>
                  <a:cubicBezTo>
                    <a:pt x="26278" y="4120"/>
                    <a:pt x="26290" y="4144"/>
                    <a:pt x="26301" y="4168"/>
                  </a:cubicBezTo>
                  <a:lnTo>
                    <a:pt x="26099" y="4335"/>
                  </a:lnTo>
                  <a:lnTo>
                    <a:pt x="25980" y="4358"/>
                  </a:lnTo>
                  <a:lnTo>
                    <a:pt x="26159" y="4454"/>
                  </a:lnTo>
                  <a:lnTo>
                    <a:pt x="26075" y="4549"/>
                  </a:lnTo>
                  <a:lnTo>
                    <a:pt x="26028" y="4489"/>
                  </a:lnTo>
                  <a:lnTo>
                    <a:pt x="25861" y="4537"/>
                  </a:lnTo>
                  <a:lnTo>
                    <a:pt x="25766" y="4644"/>
                  </a:lnTo>
                  <a:lnTo>
                    <a:pt x="25837" y="4644"/>
                  </a:lnTo>
                  <a:cubicBezTo>
                    <a:pt x="25837" y="4680"/>
                    <a:pt x="25837" y="4704"/>
                    <a:pt x="25837" y="4739"/>
                  </a:cubicBezTo>
                  <a:lnTo>
                    <a:pt x="25706" y="4751"/>
                  </a:lnTo>
                  <a:lnTo>
                    <a:pt x="25599" y="4835"/>
                  </a:lnTo>
                  <a:lnTo>
                    <a:pt x="25659" y="4870"/>
                  </a:lnTo>
                  <a:lnTo>
                    <a:pt x="25778" y="4835"/>
                  </a:lnTo>
                  <a:lnTo>
                    <a:pt x="25861" y="4870"/>
                  </a:lnTo>
                  <a:lnTo>
                    <a:pt x="25682" y="5001"/>
                  </a:lnTo>
                  <a:lnTo>
                    <a:pt x="25563" y="4918"/>
                  </a:lnTo>
                  <a:lnTo>
                    <a:pt x="25409" y="4930"/>
                  </a:lnTo>
                  <a:lnTo>
                    <a:pt x="25325" y="4859"/>
                  </a:lnTo>
                  <a:cubicBezTo>
                    <a:pt x="25289" y="4739"/>
                    <a:pt x="25242" y="4620"/>
                    <a:pt x="25206" y="4501"/>
                  </a:cubicBezTo>
                  <a:lnTo>
                    <a:pt x="25266" y="4335"/>
                  </a:lnTo>
                  <a:lnTo>
                    <a:pt x="25158" y="4097"/>
                  </a:lnTo>
                  <a:cubicBezTo>
                    <a:pt x="25182" y="4061"/>
                    <a:pt x="25194" y="4025"/>
                    <a:pt x="25206" y="3989"/>
                  </a:cubicBezTo>
                  <a:cubicBezTo>
                    <a:pt x="25158" y="3894"/>
                    <a:pt x="25111" y="3799"/>
                    <a:pt x="25063" y="3704"/>
                  </a:cubicBezTo>
                  <a:lnTo>
                    <a:pt x="25028" y="3608"/>
                  </a:lnTo>
                  <a:lnTo>
                    <a:pt x="24861" y="3716"/>
                  </a:lnTo>
                  <a:lnTo>
                    <a:pt x="24789" y="3846"/>
                  </a:lnTo>
                  <a:lnTo>
                    <a:pt x="24873" y="3870"/>
                  </a:lnTo>
                  <a:cubicBezTo>
                    <a:pt x="24861" y="3894"/>
                    <a:pt x="24849" y="3918"/>
                    <a:pt x="24825" y="3942"/>
                  </a:cubicBezTo>
                  <a:lnTo>
                    <a:pt x="24920" y="4001"/>
                  </a:lnTo>
                  <a:lnTo>
                    <a:pt x="24932" y="4132"/>
                  </a:lnTo>
                  <a:lnTo>
                    <a:pt x="24825" y="4144"/>
                  </a:lnTo>
                  <a:lnTo>
                    <a:pt x="24718" y="4120"/>
                  </a:lnTo>
                  <a:cubicBezTo>
                    <a:pt x="24718" y="4144"/>
                    <a:pt x="24706" y="4156"/>
                    <a:pt x="24706" y="4180"/>
                  </a:cubicBezTo>
                  <a:cubicBezTo>
                    <a:pt x="24694" y="4204"/>
                    <a:pt x="24706" y="4227"/>
                    <a:pt x="24718" y="4239"/>
                  </a:cubicBezTo>
                  <a:lnTo>
                    <a:pt x="24599" y="4239"/>
                  </a:lnTo>
                  <a:lnTo>
                    <a:pt x="24504" y="4335"/>
                  </a:lnTo>
                  <a:cubicBezTo>
                    <a:pt x="24516" y="4358"/>
                    <a:pt x="24527" y="4370"/>
                    <a:pt x="24527" y="4382"/>
                  </a:cubicBezTo>
                  <a:lnTo>
                    <a:pt x="24468" y="4406"/>
                  </a:lnTo>
                  <a:lnTo>
                    <a:pt x="24206" y="4585"/>
                  </a:lnTo>
                  <a:lnTo>
                    <a:pt x="24087" y="4739"/>
                  </a:lnTo>
                  <a:lnTo>
                    <a:pt x="23968" y="4728"/>
                  </a:lnTo>
                  <a:cubicBezTo>
                    <a:pt x="23956" y="4716"/>
                    <a:pt x="23956" y="4692"/>
                    <a:pt x="23944" y="4668"/>
                  </a:cubicBezTo>
                  <a:lnTo>
                    <a:pt x="24099" y="4585"/>
                  </a:lnTo>
                  <a:lnTo>
                    <a:pt x="24099" y="4489"/>
                  </a:lnTo>
                  <a:lnTo>
                    <a:pt x="23992" y="4525"/>
                  </a:lnTo>
                  <a:lnTo>
                    <a:pt x="23896" y="4608"/>
                  </a:lnTo>
                  <a:lnTo>
                    <a:pt x="23670" y="4692"/>
                  </a:lnTo>
                  <a:lnTo>
                    <a:pt x="23551" y="4787"/>
                  </a:lnTo>
                  <a:lnTo>
                    <a:pt x="23349" y="4859"/>
                  </a:lnTo>
                  <a:lnTo>
                    <a:pt x="23051" y="5144"/>
                  </a:lnTo>
                  <a:lnTo>
                    <a:pt x="22861" y="5240"/>
                  </a:lnTo>
                  <a:cubicBezTo>
                    <a:pt x="22825" y="5299"/>
                    <a:pt x="22801" y="5359"/>
                    <a:pt x="22765" y="5418"/>
                  </a:cubicBezTo>
                  <a:lnTo>
                    <a:pt x="22742" y="5370"/>
                  </a:lnTo>
                  <a:cubicBezTo>
                    <a:pt x="22777" y="5311"/>
                    <a:pt x="22813" y="5251"/>
                    <a:pt x="22849" y="5192"/>
                  </a:cubicBezTo>
                  <a:lnTo>
                    <a:pt x="22789" y="5168"/>
                  </a:lnTo>
                  <a:lnTo>
                    <a:pt x="22622" y="5323"/>
                  </a:lnTo>
                  <a:lnTo>
                    <a:pt x="22587" y="5287"/>
                  </a:lnTo>
                  <a:lnTo>
                    <a:pt x="22503" y="5335"/>
                  </a:lnTo>
                  <a:lnTo>
                    <a:pt x="22432" y="5394"/>
                  </a:lnTo>
                  <a:lnTo>
                    <a:pt x="22337" y="5370"/>
                  </a:lnTo>
                  <a:cubicBezTo>
                    <a:pt x="22301" y="5382"/>
                    <a:pt x="22265" y="5406"/>
                    <a:pt x="22241" y="5418"/>
                  </a:cubicBezTo>
                  <a:lnTo>
                    <a:pt x="22241" y="5490"/>
                  </a:lnTo>
                  <a:lnTo>
                    <a:pt x="21956" y="5740"/>
                  </a:lnTo>
                  <a:lnTo>
                    <a:pt x="21837" y="5775"/>
                  </a:lnTo>
                  <a:lnTo>
                    <a:pt x="21646" y="5882"/>
                  </a:lnTo>
                  <a:cubicBezTo>
                    <a:pt x="21599" y="5930"/>
                    <a:pt x="21563" y="5978"/>
                    <a:pt x="21527" y="6025"/>
                  </a:cubicBezTo>
                  <a:lnTo>
                    <a:pt x="21599" y="6085"/>
                  </a:lnTo>
                  <a:lnTo>
                    <a:pt x="21479" y="6097"/>
                  </a:lnTo>
                  <a:lnTo>
                    <a:pt x="21432" y="6144"/>
                  </a:lnTo>
                  <a:lnTo>
                    <a:pt x="21301" y="6168"/>
                  </a:lnTo>
                  <a:lnTo>
                    <a:pt x="21289" y="6204"/>
                  </a:lnTo>
                  <a:lnTo>
                    <a:pt x="21456" y="6240"/>
                  </a:lnTo>
                  <a:lnTo>
                    <a:pt x="21313" y="6240"/>
                  </a:lnTo>
                  <a:lnTo>
                    <a:pt x="21170" y="6192"/>
                  </a:lnTo>
                  <a:lnTo>
                    <a:pt x="21218" y="6109"/>
                  </a:lnTo>
                  <a:lnTo>
                    <a:pt x="21301" y="6073"/>
                  </a:lnTo>
                  <a:lnTo>
                    <a:pt x="21348" y="5978"/>
                  </a:lnTo>
                  <a:lnTo>
                    <a:pt x="21444" y="5871"/>
                  </a:lnTo>
                  <a:lnTo>
                    <a:pt x="21515" y="5894"/>
                  </a:lnTo>
                  <a:lnTo>
                    <a:pt x="21599" y="5835"/>
                  </a:lnTo>
                  <a:lnTo>
                    <a:pt x="21599" y="5763"/>
                  </a:lnTo>
                  <a:lnTo>
                    <a:pt x="21729" y="5644"/>
                  </a:lnTo>
                  <a:lnTo>
                    <a:pt x="21765" y="5680"/>
                  </a:lnTo>
                  <a:lnTo>
                    <a:pt x="22027" y="5501"/>
                  </a:lnTo>
                  <a:lnTo>
                    <a:pt x="22087" y="5370"/>
                  </a:lnTo>
                  <a:cubicBezTo>
                    <a:pt x="22122" y="5347"/>
                    <a:pt x="22170" y="5323"/>
                    <a:pt x="22206" y="5299"/>
                  </a:cubicBezTo>
                  <a:lnTo>
                    <a:pt x="22432" y="5228"/>
                  </a:lnTo>
                  <a:cubicBezTo>
                    <a:pt x="22444" y="5216"/>
                    <a:pt x="22456" y="5204"/>
                    <a:pt x="22456" y="5192"/>
                  </a:cubicBezTo>
                  <a:lnTo>
                    <a:pt x="22658" y="5132"/>
                  </a:lnTo>
                  <a:lnTo>
                    <a:pt x="22825" y="5001"/>
                  </a:lnTo>
                  <a:lnTo>
                    <a:pt x="22896" y="5037"/>
                  </a:lnTo>
                  <a:lnTo>
                    <a:pt x="22956" y="5025"/>
                  </a:lnTo>
                  <a:lnTo>
                    <a:pt x="23039" y="4954"/>
                  </a:lnTo>
                  <a:lnTo>
                    <a:pt x="23134" y="4918"/>
                  </a:lnTo>
                  <a:lnTo>
                    <a:pt x="23277" y="4847"/>
                  </a:lnTo>
                  <a:lnTo>
                    <a:pt x="23337" y="4751"/>
                  </a:lnTo>
                  <a:lnTo>
                    <a:pt x="23563" y="4620"/>
                  </a:lnTo>
                  <a:lnTo>
                    <a:pt x="23837" y="4478"/>
                  </a:lnTo>
                  <a:lnTo>
                    <a:pt x="23837" y="4394"/>
                  </a:lnTo>
                  <a:lnTo>
                    <a:pt x="23896" y="4370"/>
                  </a:lnTo>
                  <a:lnTo>
                    <a:pt x="23932" y="4323"/>
                  </a:lnTo>
                  <a:lnTo>
                    <a:pt x="23849" y="4311"/>
                  </a:lnTo>
                  <a:cubicBezTo>
                    <a:pt x="23849" y="4287"/>
                    <a:pt x="23837" y="4263"/>
                    <a:pt x="23825" y="4239"/>
                  </a:cubicBezTo>
                  <a:lnTo>
                    <a:pt x="23730" y="4239"/>
                  </a:lnTo>
                  <a:cubicBezTo>
                    <a:pt x="23718" y="4251"/>
                    <a:pt x="23706" y="4263"/>
                    <a:pt x="23694" y="4287"/>
                  </a:cubicBezTo>
                  <a:cubicBezTo>
                    <a:pt x="23694" y="4299"/>
                    <a:pt x="23706" y="4323"/>
                    <a:pt x="23718" y="4335"/>
                  </a:cubicBezTo>
                  <a:lnTo>
                    <a:pt x="23611" y="4394"/>
                  </a:lnTo>
                  <a:lnTo>
                    <a:pt x="23563" y="4358"/>
                  </a:lnTo>
                  <a:lnTo>
                    <a:pt x="23504" y="4382"/>
                  </a:lnTo>
                  <a:lnTo>
                    <a:pt x="23456" y="4358"/>
                  </a:lnTo>
                  <a:lnTo>
                    <a:pt x="23325" y="4406"/>
                  </a:lnTo>
                  <a:lnTo>
                    <a:pt x="23134" y="4537"/>
                  </a:lnTo>
                  <a:cubicBezTo>
                    <a:pt x="23134" y="4561"/>
                    <a:pt x="23123" y="4597"/>
                    <a:pt x="23111" y="4632"/>
                  </a:cubicBezTo>
                  <a:lnTo>
                    <a:pt x="23039" y="4680"/>
                  </a:lnTo>
                  <a:lnTo>
                    <a:pt x="22956" y="4644"/>
                  </a:lnTo>
                  <a:lnTo>
                    <a:pt x="22896" y="4668"/>
                  </a:lnTo>
                  <a:lnTo>
                    <a:pt x="22801" y="4751"/>
                  </a:lnTo>
                  <a:lnTo>
                    <a:pt x="22539" y="4930"/>
                  </a:lnTo>
                  <a:lnTo>
                    <a:pt x="22182" y="5073"/>
                  </a:lnTo>
                  <a:lnTo>
                    <a:pt x="22110" y="5049"/>
                  </a:lnTo>
                  <a:lnTo>
                    <a:pt x="22015" y="5085"/>
                  </a:lnTo>
                  <a:lnTo>
                    <a:pt x="22051" y="5109"/>
                  </a:lnTo>
                  <a:lnTo>
                    <a:pt x="21991" y="5168"/>
                  </a:lnTo>
                  <a:lnTo>
                    <a:pt x="21872" y="5180"/>
                  </a:lnTo>
                  <a:lnTo>
                    <a:pt x="21801" y="5216"/>
                  </a:lnTo>
                  <a:lnTo>
                    <a:pt x="21765" y="5323"/>
                  </a:lnTo>
                  <a:lnTo>
                    <a:pt x="21646" y="5490"/>
                  </a:lnTo>
                  <a:lnTo>
                    <a:pt x="21587" y="5478"/>
                  </a:lnTo>
                  <a:lnTo>
                    <a:pt x="21456" y="5525"/>
                  </a:lnTo>
                  <a:lnTo>
                    <a:pt x="21420" y="5525"/>
                  </a:lnTo>
                  <a:lnTo>
                    <a:pt x="21277" y="5573"/>
                  </a:lnTo>
                  <a:lnTo>
                    <a:pt x="21194" y="5632"/>
                  </a:lnTo>
                  <a:lnTo>
                    <a:pt x="21110" y="5668"/>
                  </a:lnTo>
                  <a:lnTo>
                    <a:pt x="21063" y="5740"/>
                  </a:lnTo>
                  <a:lnTo>
                    <a:pt x="20956" y="5799"/>
                  </a:lnTo>
                  <a:lnTo>
                    <a:pt x="20872" y="5894"/>
                  </a:lnTo>
                  <a:lnTo>
                    <a:pt x="20729" y="6002"/>
                  </a:lnTo>
                  <a:lnTo>
                    <a:pt x="20539" y="6121"/>
                  </a:lnTo>
                  <a:lnTo>
                    <a:pt x="20503" y="6216"/>
                  </a:lnTo>
                  <a:cubicBezTo>
                    <a:pt x="20515" y="6263"/>
                    <a:pt x="20527" y="6299"/>
                    <a:pt x="20539" y="6347"/>
                  </a:cubicBezTo>
                  <a:cubicBezTo>
                    <a:pt x="20575" y="6418"/>
                    <a:pt x="20598" y="6478"/>
                    <a:pt x="20634" y="6549"/>
                  </a:cubicBezTo>
                  <a:lnTo>
                    <a:pt x="20634" y="6656"/>
                  </a:lnTo>
                  <a:lnTo>
                    <a:pt x="20575" y="6656"/>
                  </a:lnTo>
                  <a:cubicBezTo>
                    <a:pt x="20551" y="6680"/>
                    <a:pt x="20515" y="6704"/>
                    <a:pt x="20491" y="6728"/>
                  </a:cubicBezTo>
                  <a:lnTo>
                    <a:pt x="20289" y="6954"/>
                  </a:lnTo>
                  <a:cubicBezTo>
                    <a:pt x="20301" y="6930"/>
                    <a:pt x="20313" y="6894"/>
                    <a:pt x="20336" y="6859"/>
                  </a:cubicBezTo>
                  <a:lnTo>
                    <a:pt x="20420" y="6728"/>
                  </a:lnTo>
                  <a:lnTo>
                    <a:pt x="20420" y="6668"/>
                  </a:lnTo>
                  <a:lnTo>
                    <a:pt x="20348" y="6668"/>
                  </a:lnTo>
                  <a:cubicBezTo>
                    <a:pt x="20348" y="6644"/>
                    <a:pt x="20336" y="6633"/>
                    <a:pt x="20336" y="6609"/>
                  </a:cubicBezTo>
                  <a:lnTo>
                    <a:pt x="20146" y="6549"/>
                  </a:lnTo>
                  <a:lnTo>
                    <a:pt x="20051" y="6573"/>
                  </a:lnTo>
                  <a:lnTo>
                    <a:pt x="19979" y="6537"/>
                  </a:lnTo>
                  <a:lnTo>
                    <a:pt x="19896" y="6537"/>
                  </a:lnTo>
                  <a:cubicBezTo>
                    <a:pt x="19884" y="6502"/>
                    <a:pt x="19860" y="6478"/>
                    <a:pt x="19848" y="6442"/>
                  </a:cubicBezTo>
                  <a:lnTo>
                    <a:pt x="19670" y="6371"/>
                  </a:lnTo>
                  <a:lnTo>
                    <a:pt x="19646" y="6394"/>
                  </a:lnTo>
                  <a:lnTo>
                    <a:pt x="19551" y="6394"/>
                  </a:lnTo>
                  <a:lnTo>
                    <a:pt x="19503" y="6335"/>
                  </a:lnTo>
                  <a:lnTo>
                    <a:pt x="19408" y="6335"/>
                  </a:lnTo>
                  <a:lnTo>
                    <a:pt x="19372" y="6371"/>
                  </a:lnTo>
                  <a:lnTo>
                    <a:pt x="19253" y="6359"/>
                  </a:lnTo>
                  <a:lnTo>
                    <a:pt x="18991" y="6299"/>
                  </a:lnTo>
                  <a:lnTo>
                    <a:pt x="18896" y="6204"/>
                  </a:lnTo>
                  <a:cubicBezTo>
                    <a:pt x="18884" y="6168"/>
                    <a:pt x="18860" y="6132"/>
                    <a:pt x="18848" y="6085"/>
                  </a:cubicBezTo>
                  <a:lnTo>
                    <a:pt x="18801" y="6085"/>
                  </a:lnTo>
                  <a:lnTo>
                    <a:pt x="18777" y="6144"/>
                  </a:lnTo>
                  <a:lnTo>
                    <a:pt x="18705" y="6144"/>
                  </a:lnTo>
                  <a:lnTo>
                    <a:pt x="18622" y="6085"/>
                  </a:lnTo>
                  <a:lnTo>
                    <a:pt x="18658" y="5978"/>
                  </a:lnTo>
                  <a:lnTo>
                    <a:pt x="18622" y="5954"/>
                  </a:lnTo>
                  <a:cubicBezTo>
                    <a:pt x="18622" y="5942"/>
                    <a:pt x="18634" y="5918"/>
                    <a:pt x="18634" y="5906"/>
                  </a:cubicBezTo>
                  <a:lnTo>
                    <a:pt x="18455" y="5859"/>
                  </a:lnTo>
                  <a:cubicBezTo>
                    <a:pt x="18455" y="5835"/>
                    <a:pt x="18443" y="5823"/>
                    <a:pt x="18431" y="5799"/>
                  </a:cubicBezTo>
                  <a:lnTo>
                    <a:pt x="18289" y="5787"/>
                  </a:lnTo>
                  <a:lnTo>
                    <a:pt x="18241" y="5799"/>
                  </a:lnTo>
                  <a:lnTo>
                    <a:pt x="18170" y="5763"/>
                  </a:lnTo>
                  <a:lnTo>
                    <a:pt x="18027" y="5751"/>
                  </a:lnTo>
                  <a:lnTo>
                    <a:pt x="17919" y="5787"/>
                  </a:lnTo>
                  <a:lnTo>
                    <a:pt x="17503" y="5763"/>
                  </a:lnTo>
                  <a:lnTo>
                    <a:pt x="17431" y="5787"/>
                  </a:lnTo>
                  <a:lnTo>
                    <a:pt x="17384" y="5751"/>
                  </a:lnTo>
                  <a:lnTo>
                    <a:pt x="17348" y="5716"/>
                  </a:lnTo>
                  <a:lnTo>
                    <a:pt x="17205" y="5751"/>
                  </a:lnTo>
                  <a:lnTo>
                    <a:pt x="17110" y="5799"/>
                  </a:lnTo>
                  <a:lnTo>
                    <a:pt x="17015" y="5775"/>
                  </a:lnTo>
                  <a:lnTo>
                    <a:pt x="16919" y="5644"/>
                  </a:lnTo>
                  <a:lnTo>
                    <a:pt x="16812" y="5585"/>
                  </a:lnTo>
                  <a:lnTo>
                    <a:pt x="16717" y="5585"/>
                  </a:lnTo>
                  <a:cubicBezTo>
                    <a:pt x="16705" y="5561"/>
                    <a:pt x="16681" y="5537"/>
                    <a:pt x="16657" y="5513"/>
                  </a:cubicBezTo>
                  <a:lnTo>
                    <a:pt x="16538" y="5442"/>
                  </a:lnTo>
                  <a:lnTo>
                    <a:pt x="16467" y="5430"/>
                  </a:lnTo>
                  <a:lnTo>
                    <a:pt x="16253" y="5513"/>
                  </a:lnTo>
                  <a:cubicBezTo>
                    <a:pt x="16241" y="5525"/>
                    <a:pt x="16229" y="5537"/>
                    <a:pt x="16217" y="5549"/>
                  </a:cubicBezTo>
                  <a:lnTo>
                    <a:pt x="16026" y="5597"/>
                  </a:lnTo>
                  <a:lnTo>
                    <a:pt x="15884" y="5680"/>
                  </a:lnTo>
                  <a:lnTo>
                    <a:pt x="15800" y="5680"/>
                  </a:lnTo>
                  <a:lnTo>
                    <a:pt x="15753" y="5716"/>
                  </a:lnTo>
                  <a:lnTo>
                    <a:pt x="15693" y="5716"/>
                  </a:lnTo>
                  <a:lnTo>
                    <a:pt x="15657" y="5751"/>
                  </a:lnTo>
                  <a:lnTo>
                    <a:pt x="15574" y="5775"/>
                  </a:lnTo>
                  <a:lnTo>
                    <a:pt x="15562" y="5751"/>
                  </a:lnTo>
                  <a:lnTo>
                    <a:pt x="15622" y="5728"/>
                  </a:lnTo>
                  <a:lnTo>
                    <a:pt x="15622" y="5680"/>
                  </a:lnTo>
                  <a:lnTo>
                    <a:pt x="15491" y="5680"/>
                  </a:lnTo>
                  <a:lnTo>
                    <a:pt x="15431" y="5740"/>
                  </a:lnTo>
                  <a:lnTo>
                    <a:pt x="15336" y="5751"/>
                  </a:lnTo>
                  <a:cubicBezTo>
                    <a:pt x="15336" y="5740"/>
                    <a:pt x="15348" y="5728"/>
                    <a:pt x="15348" y="5716"/>
                  </a:cubicBezTo>
                  <a:lnTo>
                    <a:pt x="15395" y="5668"/>
                  </a:lnTo>
                  <a:lnTo>
                    <a:pt x="15336" y="5656"/>
                  </a:lnTo>
                  <a:lnTo>
                    <a:pt x="15264" y="5692"/>
                  </a:lnTo>
                  <a:lnTo>
                    <a:pt x="15157" y="5716"/>
                  </a:lnTo>
                  <a:cubicBezTo>
                    <a:pt x="15157" y="5704"/>
                    <a:pt x="15157" y="5692"/>
                    <a:pt x="15157" y="5680"/>
                  </a:cubicBezTo>
                  <a:lnTo>
                    <a:pt x="15038" y="5656"/>
                  </a:lnTo>
                  <a:lnTo>
                    <a:pt x="14824" y="5644"/>
                  </a:lnTo>
                  <a:lnTo>
                    <a:pt x="14788" y="5668"/>
                  </a:lnTo>
                  <a:lnTo>
                    <a:pt x="14729" y="5668"/>
                  </a:lnTo>
                  <a:lnTo>
                    <a:pt x="14669" y="5692"/>
                  </a:lnTo>
                  <a:cubicBezTo>
                    <a:pt x="14657" y="5704"/>
                    <a:pt x="14645" y="5728"/>
                    <a:pt x="14621" y="5751"/>
                  </a:cubicBezTo>
                  <a:lnTo>
                    <a:pt x="14621" y="5716"/>
                  </a:lnTo>
                  <a:lnTo>
                    <a:pt x="14598" y="5692"/>
                  </a:lnTo>
                  <a:lnTo>
                    <a:pt x="14490" y="5692"/>
                  </a:lnTo>
                  <a:lnTo>
                    <a:pt x="14443" y="5787"/>
                  </a:lnTo>
                  <a:lnTo>
                    <a:pt x="14371" y="5787"/>
                  </a:lnTo>
                  <a:lnTo>
                    <a:pt x="14360" y="5740"/>
                  </a:lnTo>
                  <a:lnTo>
                    <a:pt x="14395" y="5704"/>
                  </a:lnTo>
                  <a:lnTo>
                    <a:pt x="14348" y="5680"/>
                  </a:lnTo>
                  <a:lnTo>
                    <a:pt x="14229" y="5704"/>
                  </a:lnTo>
                  <a:lnTo>
                    <a:pt x="14145" y="5751"/>
                  </a:lnTo>
                  <a:lnTo>
                    <a:pt x="14169" y="5704"/>
                  </a:lnTo>
                  <a:lnTo>
                    <a:pt x="14145" y="5680"/>
                  </a:lnTo>
                  <a:lnTo>
                    <a:pt x="14026" y="5680"/>
                  </a:lnTo>
                  <a:lnTo>
                    <a:pt x="13907" y="5644"/>
                  </a:lnTo>
                  <a:cubicBezTo>
                    <a:pt x="13907" y="5632"/>
                    <a:pt x="13919" y="5621"/>
                    <a:pt x="13919" y="5621"/>
                  </a:cubicBezTo>
                  <a:lnTo>
                    <a:pt x="13871" y="5609"/>
                  </a:lnTo>
                  <a:lnTo>
                    <a:pt x="13788" y="5621"/>
                  </a:lnTo>
                  <a:lnTo>
                    <a:pt x="13740" y="5668"/>
                  </a:lnTo>
                  <a:lnTo>
                    <a:pt x="13550" y="5906"/>
                  </a:lnTo>
                  <a:lnTo>
                    <a:pt x="13324" y="6085"/>
                  </a:lnTo>
                  <a:lnTo>
                    <a:pt x="13514" y="5894"/>
                  </a:lnTo>
                  <a:lnTo>
                    <a:pt x="13598" y="5716"/>
                  </a:lnTo>
                  <a:lnTo>
                    <a:pt x="13705" y="5573"/>
                  </a:lnTo>
                  <a:lnTo>
                    <a:pt x="13705" y="5466"/>
                  </a:lnTo>
                  <a:lnTo>
                    <a:pt x="13419" y="5466"/>
                  </a:lnTo>
                  <a:lnTo>
                    <a:pt x="13252" y="5525"/>
                  </a:lnTo>
                  <a:lnTo>
                    <a:pt x="13109" y="5632"/>
                  </a:lnTo>
                  <a:lnTo>
                    <a:pt x="13002" y="5668"/>
                  </a:lnTo>
                  <a:lnTo>
                    <a:pt x="12966" y="5716"/>
                  </a:lnTo>
                  <a:lnTo>
                    <a:pt x="12800" y="5799"/>
                  </a:lnTo>
                  <a:lnTo>
                    <a:pt x="12669" y="5978"/>
                  </a:lnTo>
                  <a:lnTo>
                    <a:pt x="12550" y="6097"/>
                  </a:lnTo>
                  <a:lnTo>
                    <a:pt x="12645" y="5966"/>
                  </a:lnTo>
                  <a:lnTo>
                    <a:pt x="12585" y="5882"/>
                  </a:lnTo>
                  <a:cubicBezTo>
                    <a:pt x="12585" y="5847"/>
                    <a:pt x="12574" y="5811"/>
                    <a:pt x="12574" y="5775"/>
                  </a:cubicBezTo>
                  <a:cubicBezTo>
                    <a:pt x="12562" y="5751"/>
                    <a:pt x="12550" y="5740"/>
                    <a:pt x="12538" y="5716"/>
                  </a:cubicBezTo>
                  <a:lnTo>
                    <a:pt x="12312" y="5716"/>
                  </a:lnTo>
                  <a:lnTo>
                    <a:pt x="12288" y="5692"/>
                  </a:lnTo>
                  <a:lnTo>
                    <a:pt x="12395" y="5621"/>
                  </a:lnTo>
                  <a:lnTo>
                    <a:pt x="12502" y="5573"/>
                  </a:lnTo>
                  <a:lnTo>
                    <a:pt x="12478" y="5549"/>
                  </a:lnTo>
                  <a:lnTo>
                    <a:pt x="12121" y="5561"/>
                  </a:lnTo>
                  <a:lnTo>
                    <a:pt x="12074" y="5537"/>
                  </a:lnTo>
                  <a:lnTo>
                    <a:pt x="12109" y="5442"/>
                  </a:lnTo>
                  <a:lnTo>
                    <a:pt x="12264" y="5335"/>
                  </a:lnTo>
                  <a:lnTo>
                    <a:pt x="12324" y="5240"/>
                  </a:lnTo>
                  <a:lnTo>
                    <a:pt x="12240" y="5216"/>
                  </a:lnTo>
                  <a:lnTo>
                    <a:pt x="12145" y="5168"/>
                  </a:lnTo>
                  <a:lnTo>
                    <a:pt x="12085" y="5192"/>
                  </a:lnTo>
                  <a:lnTo>
                    <a:pt x="12026" y="5228"/>
                  </a:lnTo>
                  <a:lnTo>
                    <a:pt x="11954" y="5204"/>
                  </a:lnTo>
                  <a:lnTo>
                    <a:pt x="11847" y="5216"/>
                  </a:lnTo>
                  <a:lnTo>
                    <a:pt x="11728" y="5263"/>
                  </a:lnTo>
                  <a:lnTo>
                    <a:pt x="11573" y="5287"/>
                  </a:lnTo>
                  <a:lnTo>
                    <a:pt x="11490" y="5299"/>
                  </a:lnTo>
                  <a:lnTo>
                    <a:pt x="11431" y="5370"/>
                  </a:lnTo>
                  <a:lnTo>
                    <a:pt x="11276" y="5430"/>
                  </a:lnTo>
                  <a:lnTo>
                    <a:pt x="11240" y="5513"/>
                  </a:lnTo>
                  <a:lnTo>
                    <a:pt x="11252" y="5549"/>
                  </a:lnTo>
                  <a:lnTo>
                    <a:pt x="11145" y="5513"/>
                  </a:lnTo>
                  <a:cubicBezTo>
                    <a:pt x="11145" y="5490"/>
                    <a:pt x="11157" y="5466"/>
                    <a:pt x="11169" y="5442"/>
                  </a:cubicBezTo>
                  <a:lnTo>
                    <a:pt x="11216" y="5394"/>
                  </a:lnTo>
                  <a:lnTo>
                    <a:pt x="11181" y="5335"/>
                  </a:lnTo>
                  <a:lnTo>
                    <a:pt x="11204" y="5263"/>
                  </a:lnTo>
                  <a:lnTo>
                    <a:pt x="11252" y="5216"/>
                  </a:lnTo>
                  <a:cubicBezTo>
                    <a:pt x="11252" y="5192"/>
                    <a:pt x="11240" y="5168"/>
                    <a:pt x="11240" y="5144"/>
                  </a:cubicBezTo>
                  <a:cubicBezTo>
                    <a:pt x="11228" y="5120"/>
                    <a:pt x="11240" y="5097"/>
                    <a:pt x="11240" y="5061"/>
                  </a:cubicBezTo>
                  <a:lnTo>
                    <a:pt x="11192" y="5037"/>
                  </a:lnTo>
                  <a:lnTo>
                    <a:pt x="11145" y="5049"/>
                  </a:lnTo>
                  <a:lnTo>
                    <a:pt x="11038" y="5204"/>
                  </a:lnTo>
                  <a:lnTo>
                    <a:pt x="11038" y="5275"/>
                  </a:lnTo>
                  <a:lnTo>
                    <a:pt x="11002" y="5299"/>
                  </a:lnTo>
                  <a:lnTo>
                    <a:pt x="10895" y="5299"/>
                  </a:lnTo>
                  <a:lnTo>
                    <a:pt x="10788" y="5370"/>
                  </a:lnTo>
                  <a:lnTo>
                    <a:pt x="10776" y="5418"/>
                  </a:lnTo>
                  <a:lnTo>
                    <a:pt x="10835" y="5490"/>
                  </a:lnTo>
                  <a:lnTo>
                    <a:pt x="10776" y="5573"/>
                  </a:lnTo>
                  <a:cubicBezTo>
                    <a:pt x="10752" y="5585"/>
                    <a:pt x="10740" y="5585"/>
                    <a:pt x="10716" y="5597"/>
                  </a:cubicBezTo>
                  <a:lnTo>
                    <a:pt x="10669" y="5585"/>
                  </a:lnTo>
                  <a:cubicBezTo>
                    <a:pt x="10657" y="5621"/>
                    <a:pt x="10645" y="5668"/>
                    <a:pt x="10645" y="5704"/>
                  </a:cubicBezTo>
                  <a:lnTo>
                    <a:pt x="10669" y="5787"/>
                  </a:lnTo>
                  <a:lnTo>
                    <a:pt x="10585" y="5728"/>
                  </a:lnTo>
                  <a:lnTo>
                    <a:pt x="10550" y="5644"/>
                  </a:lnTo>
                  <a:lnTo>
                    <a:pt x="10585" y="5561"/>
                  </a:lnTo>
                  <a:lnTo>
                    <a:pt x="10526" y="5573"/>
                  </a:lnTo>
                  <a:lnTo>
                    <a:pt x="10466" y="5656"/>
                  </a:lnTo>
                  <a:lnTo>
                    <a:pt x="10454" y="5716"/>
                  </a:lnTo>
                  <a:lnTo>
                    <a:pt x="10371" y="5775"/>
                  </a:lnTo>
                  <a:lnTo>
                    <a:pt x="10383" y="5632"/>
                  </a:lnTo>
                  <a:lnTo>
                    <a:pt x="10288" y="5585"/>
                  </a:lnTo>
                  <a:lnTo>
                    <a:pt x="10180" y="5644"/>
                  </a:lnTo>
                  <a:lnTo>
                    <a:pt x="10180" y="5585"/>
                  </a:lnTo>
                  <a:cubicBezTo>
                    <a:pt x="10216" y="5549"/>
                    <a:pt x="10252" y="5501"/>
                    <a:pt x="10288" y="5466"/>
                  </a:cubicBezTo>
                  <a:cubicBezTo>
                    <a:pt x="10335" y="5418"/>
                    <a:pt x="10371" y="5418"/>
                    <a:pt x="10407" y="5394"/>
                  </a:cubicBezTo>
                  <a:cubicBezTo>
                    <a:pt x="10466" y="5394"/>
                    <a:pt x="10514" y="5394"/>
                    <a:pt x="10573" y="5406"/>
                  </a:cubicBezTo>
                  <a:lnTo>
                    <a:pt x="10728" y="5287"/>
                  </a:lnTo>
                  <a:lnTo>
                    <a:pt x="10823" y="5228"/>
                  </a:lnTo>
                  <a:lnTo>
                    <a:pt x="10919" y="5097"/>
                  </a:lnTo>
                  <a:lnTo>
                    <a:pt x="10919" y="5061"/>
                  </a:lnTo>
                  <a:cubicBezTo>
                    <a:pt x="10931" y="5037"/>
                    <a:pt x="10931" y="5025"/>
                    <a:pt x="10942" y="5013"/>
                  </a:cubicBezTo>
                  <a:lnTo>
                    <a:pt x="10895" y="4989"/>
                  </a:lnTo>
                  <a:lnTo>
                    <a:pt x="10740" y="5013"/>
                  </a:lnTo>
                  <a:lnTo>
                    <a:pt x="10680" y="5037"/>
                  </a:lnTo>
                  <a:lnTo>
                    <a:pt x="10657" y="4978"/>
                  </a:lnTo>
                  <a:lnTo>
                    <a:pt x="10585" y="4966"/>
                  </a:lnTo>
                  <a:lnTo>
                    <a:pt x="10538" y="4966"/>
                  </a:lnTo>
                  <a:lnTo>
                    <a:pt x="10550" y="4930"/>
                  </a:lnTo>
                  <a:lnTo>
                    <a:pt x="10609" y="4894"/>
                  </a:lnTo>
                  <a:lnTo>
                    <a:pt x="10621" y="4847"/>
                  </a:lnTo>
                  <a:lnTo>
                    <a:pt x="10561" y="4870"/>
                  </a:lnTo>
                  <a:lnTo>
                    <a:pt x="10347" y="5037"/>
                  </a:lnTo>
                  <a:cubicBezTo>
                    <a:pt x="10335" y="5049"/>
                    <a:pt x="10323" y="5073"/>
                    <a:pt x="10311" y="5085"/>
                  </a:cubicBezTo>
                  <a:lnTo>
                    <a:pt x="10145" y="5156"/>
                  </a:lnTo>
                  <a:lnTo>
                    <a:pt x="10038" y="5263"/>
                  </a:lnTo>
                  <a:lnTo>
                    <a:pt x="9823" y="5501"/>
                  </a:lnTo>
                  <a:lnTo>
                    <a:pt x="9668" y="5597"/>
                  </a:lnTo>
                  <a:lnTo>
                    <a:pt x="9371" y="5716"/>
                  </a:lnTo>
                  <a:lnTo>
                    <a:pt x="9097" y="5716"/>
                  </a:lnTo>
                  <a:lnTo>
                    <a:pt x="9097" y="5763"/>
                  </a:lnTo>
                  <a:lnTo>
                    <a:pt x="9002" y="5799"/>
                  </a:lnTo>
                  <a:lnTo>
                    <a:pt x="8847" y="5787"/>
                  </a:lnTo>
                  <a:lnTo>
                    <a:pt x="8764" y="5859"/>
                  </a:lnTo>
                  <a:cubicBezTo>
                    <a:pt x="8764" y="5882"/>
                    <a:pt x="8752" y="5906"/>
                    <a:pt x="8752" y="5930"/>
                  </a:cubicBezTo>
                  <a:lnTo>
                    <a:pt x="8680" y="5954"/>
                  </a:lnTo>
                  <a:lnTo>
                    <a:pt x="8633" y="5930"/>
                  </a:lnTo>
                  <a:lnTo>
                    <a:pt x="8633" y="5871"/>
                  </a:lnTo>
                  <a:lnTo>
                    <a:pt x="8728" y="5799"/>
                  </a:lnTo>
                  <a:lnTo>
                    <a:pt x="8656" y="5787"/>
                  </a:lnTo>
                  <a:lnTo>
                    <a:pt x="8514" y="5871"/>
                  </a:lnTo>
                  <a:lnTo>
                    <a:pt x="8311" y="6049"/>
                  </a:lnTo>
                  <a:lnTo>
                    <a:pt x="8156" y="6168"/>
                  </a:lnTo>
                  <a:cubicBezTo>
                    <a:pt x="8156" y="6204"/>
                    <a:pt x="8144" y="6240"/>
                    <a:pt x="8133" y="6275"/>
                  </a:cubicBezTo>
                  <a:lnTo>
                    <a:pt x="8192" y="6335"/>
                  </a:lnTo>
                  <a:lnTo>
                    <a:pt x="8347" y="6287"/>
                  </a:lnTo>
                  <a:lnTo>
                    <a:pt x="8347" y="6287"/>
                  </a:lnTo>
                  <a:lnTo>
                    <a:pt x="8275" y="6371"/>
                  </a:lnTo>
                  <a:lnTo>
                    <a:pt x="8121" y="6430"/>
                  </a:lnTo>
                  <a:lnTo>
                    <a:pt x="7990" y="6585"/>
                  </a:lnTo>
                  <a:lnTo>
                    <a:pt x="7942" y="6799"/>
                  </a:lnTo>
                  <a:cubicBezTo>
                    <a:pt x="7942" y="6847"/>
                    <a:pt x="7942" y="6906"/>
                    <a:pt x="7930" y="6954"/>
                  </a:cubicBezTo>
                  <a:lnTo>
                    <a:pt x="7883" y="6978"/>
                  </a:lnTo>
                  <a:lnTo>
                    <a:pt x="7835" y="6966"/>
                  </a:lnTo>
                  <a:cubicBezTo>
                    <a:pt x="7835" y="6918"/>
                    <a:pt x="7823" y="6871"/>
                    <a:pt x="7823" y="6811"/>
                  </a:cubicBezTo>
                  <a:lnTo>
                    <a:pt x="7930" y="6573"/>
                  </a:lnTo>
                  <a:lnTo>
                    <a:pt x="7918" y="6513"/>
                  </a:lnTo>
                  <a:lnTo>
                    <a:pt x="7859" y="6537"/>
                  </a:lnTo>
                  <a:lnTo>
                    <a:pt x="7573" y="6752"/>
                  </a:lnTo>
                  <a:lnTo>
                    <a:pt x="7442" y="6811"/>
                  </a:lnTo>
                  <a:lnTo>
                    <a:pt x="7347" y="6823"/>
                  </a:lnTo>
                  <a:lnTo>
                    <a:pt x="7216" y="6787"/>
                  </a:lnTo>
                  <a:lnTo>
                    <a:pt x="7061" y="6823"/>
                  </a:lnTo>
                  <a:lnTo>
                    <a:pt x="6990" y="6859"/>
                  </a:lnTo>
                  <a:lnTo>
                    <a:pt x="7013" y="6883"/>
                  </a:lnTo>
                  <a:lnTo>
                    <a:pt x="7216" y="6847"/>
                  </a:lnTo>
                  <a:lnTo>
                    <a:pt x="7311" y="6871"/>
                  </a:lnTo>
                  <a:lnTo>
                    <a:pt x="7251" y="6918"/>
                  </a:lnTo>
                  <a:lnTo>
                    <a:pt x="7061" y="6966"/>
                  </a:lnTo>
                  <a:lnTo>
                    <a:pt x="6835" y="7037"/>
                  </a:lnTo>
                  <a:lnTo>
                    <a:pt x="6609" y="7228"/>
                  </a:lnTo>
                  <a:lnTo>
                    <a:pt x="6359" y="7526"/>
                  </a:lnTo>
                  <a:lnTo>
                    <a:pt x="6073" y="7776"/>
                  </a:lnTo>
                  <a:lnTo>
                    <a:pt x="5870" y="7990"/>
                  </a:lnTo>
                  <a:cubicBezTo>
                    <a:pt x="5799" y="8073"/>
                    <a:pt x="5739" y="8168"/>
                    <a:pt x="5668" y="8252"/>
                  </a:cubicBezTo>
                  <a:lnTo>
                    <a:pt x="5430" y="8549"/>
                  </a:lnTo>
                  <a:lnTo>
                    <a:pt x="5251" y="8692"/>
                  </a:lnTo>
                  <a:lnTo>
                    <a:pt x="5144" y="8752"/>
                  </a:lnTo>
                  <a:lnTo>
                    <a:pt x="5001" y="8883"/>
                  </a:lnTo>
                  <a:lnTo>
                    <a:pt x="4858" y="8954"/>
                  </a:lnTo>
                  <a:lnTo>
                    <a:pt x="4680" y="9121"/>
                  </a:lnTo>
                  <a:lnTo>
                    <a:pt x="4501" y="9204"/>
                  </a:lnTo>
                  <a:lnTo>
                    <a:pt x="4382" y="9204"/>
                  </a:lnTo>
                  <a:lnTo>
                    <a:pt x="4203" y="9276"/>
                  </a:lnTo>
                  <a:lnTo>
                    <a:pt x="4001" y="9288"/>
                  </a:lnTo>
                  <a:lnTo>
                    <a:pt x="3846" y="9311"/>
                  </a:lnTo>
                  <a:lnTo>
                    <a:pt x="3632" y="9335"/>
                  </a:lnTo>
                  <a:lnTo>
                    <a:pt x="3572" y="9371"/>
                  </a:lnTo>
                  <a:lnTo>
                    <a:pt x="3465" y="9526"/>
                  </a:lnTo>
                  <a:lnTo>
                    <a:pt x="3311" y="9764"/>
                  </a:lnTo>
                  <a:cubicBezTo>
                    <a:pt x="3311" y="9800"/>
                    <a:pt x="3299" y="9835"/>
                    <a:pt x="3299" y="9871"/>
                  </a:cubicBezTo>
                  <a:cubicBezTo>
                    <a:pt x="3263" y="9919"/>
                    <a:pt x="3239" y="9954"/>
                    <a:pt x="3203" y="10002"/>
                  </a:cubicBezTo>
                  <a:cubicBezTo>
                    <a:pt x="3203" y="10038"/>
                    <a:pt x="3191" y="10073"/>
                    <a:pt x="3191" y="10121"/>
                  </a:cubicBezTo>
                  <a:lnTo>
                    <a:pt x="3084" y="10145"/>
                  </a:lnTo>
                  <a:lnTo>
                    <a:pt x="2989" y="10145"/>
                  </a:lnTo>
                  <a:lnTo>
                    <a:pt x="2930" y="10216"/>
                  </a:lnTo>
                  <a:lnTo>
                    <a:pt x="3120" y="10312"/>
                  </a:lnTo>
                  <a:lnTo>
                    <a:pt x="3430" y="10574"/>
                  </a:lnTo>
                  <a:lnTo>
                    <a:pt x="3703" y="10752"/>
                  </a:lnTo>
                  <a:lnTo>
                    <a:pt x="3870" y="10955"/>
                  </a:lnTo>
                  <a:lnTo>
                    <a:pt x="3930" y="11169"/>
                  </a:lnTo>
                  <a:cubicBezTo>
                    <a:pt x="3906" y="11240"/>
                    <a:pt x="3882" y="11324"/>
                    <a:pt x="3870" y="11383"/>
                  </a:cubicBezTo>
                  <a:cubicBezTo>
                    <a:pt x="3846" y="11431"/>
                    <a:pt x="3822" y="11478"/>
                    <a:pt x="3799" y="11526"/>
                  </a:cubicBezTo>
                  <a:cubicBezTo>
                    <a:pt x="3799" y="11538"/>
                    <a:pt x="3811" y="11562"/>
                    <a:pt x="3822" y="11574"/>
                  </a:cubicBezTo>
                  <a:lnTo>
                    <a:pt x="4132" y="11633"/>
                  </a:lnTo>
                  <a:lnTo>
                    <a:pt x="4287" y="11609"/>
                  </a:lnTo>
                  <a:lnTo>
                    <a:pt x="4239" y="11538"/>
                  </a:lnTo>
                  <a:lnTo>
                    <a:pt x="4311" y="11538"/>
                  </a:lnTo>
                  <a:lnTo>
                    <a:pt x="4394" y="11455"/>
                  </a:lnTo>
                  <a:lnTo>
                    <a:pt x="4489" y="11419"/>
                  </a:lnTo>
                  <a:lnTo>
                    <a:pt x="4418" y="11502"/>
                  </a:lnTo>
                  <a:cubicBezTo>
                    <a:pt x="4418" y="11526"/>
                    <a:pt x="4430" y="11538"/>
                    <a:pt x="4430" y="11562"/>
                  </a:cubicBezTo>
                  <a:lnTo>
                    <a:pt x="4799" y="11574"/>
                  </a:lnTo>
                  <a:cubicBezTo>
                    <a:pt x="4787" y="11586"/>
                    <a:pt x="4763" y="11609"/>
                    <a:pt x="4739" y="11633"/>
                  </a:cubicBezTo>
                  <a:lnTo>
                    <a:pt x="4608" y="11681"/>
                  </a:lnTo>
                  <a:cubicBezTo>
                    <a:pt x="4608" y="11705"/>
                    <a:pt x="4608" y="11728"/>
                    <a:pt x="4596" y="11740"/>
                  </a:cubicBezTo>
                  <a:lnTo>
                    <a:pt x="4680" y="11943"/>
                  </a:lnTo>
                  <a:lnTo>
                    <a:pt x="4727" y="12026"/>
                  </a:lnTo>
                  <a:lnTo>
                    <a:pt x="4811" y="12026"/>
                  </a:lnTo>
                  <a:lnTo>
                    <a:pt x="4870" y="11943"/>
                  </a:lnTo>
                  <a:lnTo>
                    <a:pt x="5001" y="11847"/>
                  </a:lnTo>
                  <a:lnTo>
                    <a:pt x="5108" y="11836"/>
                  </a:lnTo>
                  <a:lnTo>
                    <a:pt x="5180" y="11859"/>
                  </a:lnTo>
                  <a:lnTo>
                    <a:pt x="5323" y="11764"/>
                  </a:lnTo>
                  <a:lnTo>
                    <a:pt x="5537" y="11717"/>
                  </a:lnTo>
                  <a:lnTo>
                    <a:pt x="5716" y="11693"/>
                  </a:lnTo>
                  <a:lnTo>
                    <a:pt x="5585" y="11812"/>
                  </a:lnTo>
                  <a:cubicBezTo>
                    <a:pt x="5608" y="11836"/>
                    <a:pt x="5632" y="11859"/>
                    <a:pt x="5656" y="11883"/>
                  </a:cubicBezTo>
                  <a:lnTo>
                    <a:pt x="5656" y="11978"/>
                  </a:lnTo>
                  <a:lnTo>
                    <a:pt x="5466" y="12086"/>
                  </a:lnTo>
                  <a:lnTo>
                    <a:pt x="5466" y="12026"/>
                  </a:lnTo>
                  <a:lnTo>
                    <a:pt x="5311" y="12038"/>
                  </a:lnTo>
                  <a:lnTo>
                    <a:pt x="5251" y="12098"/>
                  </a:lnTo>
                  <a:lnTo>
                    <a:pt x="5085" y="12157"/>
                  </a:lnTo>
                  <a:lnTo>
                    <a:pt x="5001" y="12145"/>
                  </a:lnTo>
                  <a:lnTo>
                    <a:pt x="4894" y="12062"/>
                  </a:lnTo>
                  <a:lnTo>
                    <a:pt x="4775" y="12086"/>
                  </a:lnTo>
                  <a:lnTo>
                    <a:pt x="4715" y="12121"/>
                  </a:lnTo>
                  <a:lnTo>
                    <a:pt x="4537" y="12121"/>
                  </a:lnTo>
                  <a:cubicBezTo>
                    <a:pt x="4525" y="12074"/>
                    <a:pt x="4513" y="12038"/>
                    <a:pt x="4501" y="12002"/>
                  </a:cubicBezTo>
                  <a:cubicBezTo>
                    <a:pt x="4513" y="11907"/>
                    <a:pt x="4525" y="11812"/>
                    <a:pt x="4537" y="11717"/>
                  </a:cubicBezTo>
                  <a:lnTo>
                    <a:pt x="4477" y="11657"/>
                  </a:lnTo>
                  <a:lnTo>
                    <a:pt x="4430" y="11681"/>
                  </a:lnTo>
                  <a:cubicBezTo>
                    <a:pt x="4406" y="11717"/>
                    <a:pt x="4382" y="11752"/>
                    <a:pt x="4358" y="11788"/>
                  </a:cubicBezTo>
                  <a:lnTo>
                    <a:pt x="4442" y="12014"/>
                  </a:lnTo>
                  <a:cubicBezTo>
                    <a:pt x="4442" y="12074"/>
                    <a:pt x="4454" y="12121"/>
                    <a:pt x="4454" y="12181"/>
                  </a:cubicBezTo>
                  <a:lnTo>
                    <a:pt x="4382" y="12300"/>
                  </a:lnTo>
                  <a:cubicBezTo>
                    <a:pt x="4394" y="12324"/>
                    <a:pt x="4406" y="12348"/>
                    <a:pt x="4406" y="12359"/>
                  </a:cubicBezTo>
                  <a:lnTo>
                    <a:pt x="4454" y="12252"/>
                  </a:lnTo>
                  <a:lnTo>
                    <a:pt x="4537" y="12217"/>
                  </a:lnTo>
                  <a:lnTo>
                    <a:pt x="4608" y="12228"/>
                  </a:lnTo>
                  <a:lnTo>
                    <a:pt x="4763" y="12157"/>
                  </a:lnTo>
                  <a:lnTo>
                    <a:pt x="4858" y="12217"/>
                  </a:lnTo>
                  <a:lnTo>
                    <a:pt x="4918" y="12348"/>
                  </a:lnTo>
                  <a:lnTo>
                    <a:pt x="4835" y="12490"/>
                  </a:lnTo>
                  <a:lnTo>
                    <a:pt x="4680" y="12609"/>
                  </a:lnTo>
                  <a:lnTo>
                    <a:pt x="4680" y="12609"/>
                  </a:lnTo>
                  <a:lnTo>
                    <a:pt x="4775" y="12407"/>
                  </a:lnTo>
                  <a:cubicBezTo>
                    <a:pt x="4763" y="12395"/>
                    <a:pt x="4751" y="12383"/>
                    <a:pt x="4751" y="12371"/>
                  </a:cubicBezTo>
                  <a:lnTo>
                    <a:pt x="4656" y="12383"/>
                  </a:lnTo>
                  <a:lnTo>
                    <a:pt x="4596" y="12383"/>
                  </a:lnTo>
                  <a:lnTo>
                    <a:pt x="4537" y="12455"/>
                  </a:lnTo>
                  <a:lnTo>
                    <a:pt x="4394" y="12621"/>
                  </a:lnTo>
                  <a:lnTo>
                    <a:pt x="4406" y="12693"/>
                  </a:lnTo>
                  <a:lnTo>
                    <a:pt x="4311" y="12764"/>
                  </a:lnTo>
                  <a:lnTo>
                    <a:pt x="4215" y="12848"/>
                  </a:lnTo>
                  <a:lnTo>
                    <a:pt x="4156" y="12788"/>
                  </a:lnTo>
                  <a:lnTo>
                    <a:pt x="4096" y="12788"/>
                  </a:lnTo>
                  <a:lnTo>
                    <a:pt x="3942" y="12871"/>
                  </a:lnTo>
                  <a:lnTo>
                    <a:pt x="3858" y="12883"/>
                  </a:lnTo>
                  <a:lnTo>
                    <a:pt x="3799" y="12812"/>
                  </a:lnTo>
                  <a:lnTo>
                    <a:pt x="3715" y="12836"/>
                  </a:lnTo>
                  <a:lnTo>
                    <a:pt x="3656" y="12883"/>
                  </a:lnTo>
                  <a:lnTo>
                    <a:pt x="3549" y="12931"/>
                  </a:lnTo>
                  <a:lnTo>
                    <a:pt x="3501" y="12871"/>
                  </a:lnTo>
                  <a:lnTo>
                    <a:pt x="3406" y="12871"/>
                  </a:lnTo>
                  <a:lnTo>
                    <a:pt x="3334" y="12943"/>
                  </a:lnTo>
                  <a:lnTo>
                    <a:pt x="3275" y="12967"/>
                  </a:lnTo>
                  <a:cubicBezTo>
                    <a:pt x="3263" y="12931"/>
                    <a:pt x="3251" y="12907"/>
                    <a:pt x="3227" y="12883"/>
                  </a:cubicBezTo>
                  <a:lnTo>
                    <a:pt x="3156" y="12848"/>
                  </a:lnTo>
                  <a:cubicBezTo>
                    <a:pt x="3156" y="12836"/>
                    <a:pt x="3144" y="12824"/>
                    <a:pt x="3132" y="12800"/>
                  </a:cubicBezTo>
                  <a:lnTo>
                    <a:pt x="3239" y="12729"/>
                  </a:lnTo>
                  <a:cubicBezTo>
                    <a:pt x="3263" y="12669"/>
                    <a:pt x="3287" y="12621"/>
                    <a:pt x="3311" y="12562"/>
                  </a:cubicBezTo>
                  <a:lnTo>
                    <a:pt x="3382" y="12526"/>
                  </a:lnTo>
                  <a:lnTo>
                    <a:pt x="3430" y="12431"/>
                  </a:lnTo>
                  <a:lnTo>
                    <a:pt x="3394" y="12395"/>
                  </a:lnTo>
                  <a:lnTo>
                    <a:pt x="3191" y="12371"/>
                  </a:lnTo>
                  <a:lnTo>
                    <a:pt x="3072" y="12383"/>
                  </a:lnTo>
                  <a:lnTo>
                    <a:pt x="2953" y="12431"/>
                  </a:lnTo>
                  <a:lnTo>
                    <a:pt x="2787" y="12586"/>
                  </a:lnTo>
                  <a:lnTo>
                    <a:pt x="2679" y="12633"/>
                  </a:lnTo>
                  <a:lnTo>
                    <a:pt x="2560" y="12633"/>
                  </a:lnTo>
                  <a:lnTo>
                    <a:pt x="2453" y="12693"/>
                  </a:lnTo>
                  <a:cubicBezTo>
                    <a:pt x="2346" y="12776"/>
                    <a:pt x="2239" y="12859"/>
                    <a:pt x="2132" y="12943"/>
                  </a:cubicBezTo>
                  <a:lnTo>
                    <a:pt x="2120" y="12990"/>
                  </a:lnTo>
                  <a:lnTo>
                    <a:pt x="2203" y="13002"/>
                  </a:lnTo>
                  <a:lnTo>
                    <a:pt x="2370" y="13014"/>
                  </a:lnTo>
                  <a:cubicBezTo>
                    <a:pt x="2370" y="13026"/>
                    <a:pt x="2370" y="13038"/>
                    <a:pt x="2358" y="13050"/>
                  </a:cubicBezTo>
                  <a:lnTo>
                    <a:pt x="2251" y="13086"/>
                  </a:lnTo>
                  <a:lnTo>
                    <a:pt x="2156" y="13133"/>
                  </a:lnTo>
                  <a:lnTo>
                    <a:pt x="2084" y="13121"/>
                  </a:lnTo>
                  <a:lnTo>
                    <a:pt x="1965" y="13145"/>
                  </a:lnTo>
                  <a:lnTo>
                    <a:pt x="1739" y="13229"/>
                  </a:lnTo>
                  <a:lnTo>
                    <a:pt x="1513" y="13360"/>
                  </a:lnTo>
                  <a:lnTo>
                    <a:pt x="1453" y="13431"/>
                  </a:lnTo>
                  <a:cubicBezTo>
                    <a:pt x="1453" y="13443"/>
                    <a:pt x="1453" y="13455"/>
                    <a:pt x="1465" y="13479"/>
                  </a:cubicBezTo>
                  <a:lnTo>
                    <a:pt x="1334" y="13538"/>
                  </a:lnTo>
                  <a:lnTo>
                    <a:pt x="1298" y="13526"/>
                  </a:lnTo>
                  <a:lnTo>
                    <a:pt x="1203" y="13562"/>
                  </a:lnTo>
                  <a:lnTo>
                    <a:pt x="1072" y="13717"/>
                  </a:lnTo>
                  <a:cubicBezTo>
                    <a:pt x="1072" y="13729"/>
                    <a:pt x="1084" y="13741"/>
                    <a:pt x="1084" y="13752"/>
                  </a:cubicBezTo>
                  <a:lnTo>
                    <a:pt x="1001" y="13812"/>
                  </a:lnTo>
                  <a:lnTo>
                    <a:pt x="846" y="13955"/>
                  </a:lnTo>
                  <a:lnTo>
                    <a:pt x="739" y="14062"/>
                  </a:lnTo>
                  <a:lnTo>
                    <a:pt x="667" y="14110"/>
                  </a:lnTo>
                  <a:cubicBezTo>
                    <a:pt x="667" y="14086"/>
                    <a:pt x="679" y="14074"/>
                    <a:pt x="691" y="14062"/>
                  </a:cubicBezTo>
                  <a:lnTo>
                    <a:pt x="703" y="14002"/>
                  </a:lnTo>
                  <a:lnTo>
                    <a:pt x="703" y="14002"/>
                  </a:lnTo>
                  <a:lnTo>
                    <a:pt x="608" y="14074"/>
                  </a:lnTo>
                  <a:lnTo>
                    <a:pt x="560" y="14205"/>
                  </a:lnTo>
                  <a:lnTo>
                    <a:pt x="560" y="14241"/>
                  </a:lnTo>
                  <a:lnTo>
                    <a:pt x="798" y="14288"/>
                  </a:lnTo>
                  <a:lnTo>
                    <a:pt x="1025" y="14360"/>
                  </a:lnTo>
                  <a:lnTo>
                    <a:pt x="1215" y="14300"/>
                  </a:lnTo>
                  <a:lnTo>
                    <a:pt x="1394" y="14348"/>
                  </a:lnTo>
                  <a:lnTo>
                    <a:pt x="1536" y="14336"/>
                  </a:lnTo>
                  <a:lnTo>
                    <a:pt x="1632" y="14395"/>
                  </a:lnTo>
                  <a:lnTo>
                    <a:pt x="1763" y="14360"/>
                  </a:lnTo>
                  <a:lnTo>
                    <a:pt x="1929" y="14336"/>
                  </a:lnTo>
                  <a:lnTo>
                    <a:pt x="1894" y="14372"/>
                  </a:lnTo>
                  <a:lnTo>
                    <a:pt x="1691" y="14479"/>
                  </a:lnTo>
                  <a:lnTo>
                    <a:pt x="1632" y="14407"/>
                  </a:lnTo>
                  <a:lnTo>
                    <a:pt x="1358" y="14407"/>
                  </a:lnTo>
                  <a:lnTo>
                    <a:pt x="1310" y="14455"/>
                  </a:lnTo>
                  <a:cubicBezTo>
                    <a:pt x="1275" y="14503"/>
                    <a:pt x="1239" y="14550"/>
                    <a:pt x="1215" y="14598"/>
                  </a:cubicBezTo>
                  <a:lnTo>
                    <a:pt x="1132" y="14634"/>
                  </a:lnTo>
                  <a:lnTo>
                    <a:pt x="1013" y="14598"/>
                  </a:lnTo>
                  <a:lnTo>
                    <a:pt x="1084" y="14479"/>
                  </a:lnTo>
                  <a:lnTo>
                    <a:pt x="1072" y="14455"/>
                  </a:lnTo>
                  <a:lnTo>
                    <a:pt x="977" y="14503"/>
                  </a:lnTo>
                  <a:lnTo>
                    <a:pt x="929" y="14622"/>
                  </a:lnTo>
                  <a:cubicBezTo>
                    <a:pt x="965" y="14669"/>
                    <a:pt x="989" y="14717"/>
                    <a:pt x="1025" y="14764"/>
                  </a:cubicBezTo>
                  <a:lnTo>
                    <a:pt x="1072" y="14764"/>
                  </a:lnTo>
                  <a:lnTo>
                    <a:pt x="1108" y="14824"/>
                  </a:lnTo>
                  <a:lnTo>
                    <a:pt x="1013" y="14955"/>
                  </a:lnTo>
                  <a:cubicBezTo>
                    <a:pt x="1001" y="15003"/>
                    <a:pt x="977" y="15050"/>
                    <a:pt x="965" y="15098"/>
                  </a:cubicBezTo>
                  <a:lnTo>
                    <a:pt x="989" y="15217"/>
                  </a:lnTo>
                  <a:lnTo>
                    <a:pt x="1048" y="15300"/>
                  </a:lnTo>
                  <a:lnTo>
                    <a:pt x="1334" y="15348"/>
                  </a:lnTo>
                  <a:lnTo>
                    <a:pt x="1560" y="15300"/>
                  </a:lnTo>
                  <a:lnTo>
                    <a:pt x="1727" y="15324"/>
                  </a:lnTo>
                  <a:lnTo>
                    <a:pt x="1810" y="15288"/>
                  </a:lnTo>
                  <a:lnTo>
                    <a:pt x="1929" y="15145"/>
                  </a:lnTo>
                  <a:lnTo>
                    <a:pt x="2084" y="15026"/>
                  </a:lnTo>
                  <a:lnTo>
                    <a:pt x="2251" y="15015"/>
                  </a:lnTo>
                  <a:lnTo>
                    <a:pt x="2525" y="14907"/>
                  </a:lnTo>
                  <a:lnTo>
                    <a:pt x="2656" y="14907"/>
                  </a:lnTo>
                  <a:lnTo>
                    <a:pt x="2739" y="14979"/>
                  </a:lnTo>
                  <a:lnTo>
                    <a:pt x="2810" y="14967"/>
                  </a:lnTo>
                  <a:lnTo>
                    <a:pt x="2846" y="14907"/>
                  </a:lnTo>
                  <a:lnTo>
                    <a:pt x="2787" y="14812"/>
                  </a:lnTo>
                  <a:cubicBezTo>
                    <a:pt x="2799" y="14788"/>
                    <a:pt x="2799" y="14776"/>
                    <a:pt x="2810" y="14764"/>
                  </a:cubicBezTo>
                  <a:lnTo>
                    <a:pt x="2941" y="14729"/>
                  </a:lnTo>
                  <a:lnTo>
                    <a:pt x="2965" y="14776"/>
                  </a:lnTo>
                  <a:cubicBezTo>
                    <a:pt x="2930" y="14824"/>
                    <a:pt x="2906" y="14872"/>
                    <a:pt x="2882" y="14919"/>
                  </a:cubicBezTo>
                  <a:lnTo>
                    <a:pt x="2918" y="14991"/>
                  </a:lnTo>
                  <a:lnTo>
                    <a:pt x="2989" y="14967"/>
                  </a:lnTo>
                  <a:lnTo>
                    <a:pt x="3096" y="14812"/>
                  </a:lnTo>
                  <a:lnTo>
                    <a:pt x="3120" y="14753"/>
                  </a:lnTo>
                  <a:lnTo>
                    <a:pt x="3311" y="14634"/>
                  </a:lnTo>
                  <a:lnTo>
                    <a:pt x="3513" y="14431"/>
                  </a:lnTo>
                  <a:lnTo>
                    <a:pt x="3680" y="14336"/>
                  </a:lnTo>
                  <a:cubicBezTo>
                    <a:pt x="3692" y="14300"/>
                    <a:pt x="3715" y="14264"/>
                    <a:pt x="3727" y="14229"/>
                  </a:cubicBezTo>
                  <a:lnTo>
                    <a:pt x="3775" y="14205"/>
                  </a:lnTo>
                  <a:lnTo>
                    <a:pt x="3822" y="14241"/>
                  </a:lnTo>
                  <a:lnTo>
                    <a:pt x="3894" y="14229"/>
                  </a:lnTo>
                  <a:lnTo>
                    <a:pt x="4061" y="14062"/>
                  </a:lnTo>
                  <a:lnTo>
                    <a:pt x="4203" y="13979"/>
                  </a:lnTo>
                  <a:lnTo>
                    <a:pt x="4251" y="13931"/>
                  </a:lnTo>
                  <a:lnTo>
                    <a:pt x="4227" y="14002"/>
                  </a:lnTo>
                  <a:cubicBezTo>
                    <a:pt x="4192" y="14038"/>
                    <a:pt x="4156" y="14086"/>
                    <a:pt x="4120" y="14122"/>
                  </a:cubicBezTo>
                  <a:lnTo>
                    <a:pt x="4144" y="14145"/>
                  </a:lnTo>
                  <a:lnTo>
                    <a:pt x="4215" y="14145"/>
                  </a:lnTo>
                  <a:lnTo>
                    <a:pt x="4168" y="14324"/>
                  </a:lnTo>
                  <a:lnTo>
                    <a:pt x="4001" y="14419"/>
                  </a:lnTo>
                  <a:lnTo>
                    <a:pt x="3930" y="14407"/>
                  </a:lnTo>
                  <a:lnTo>
                    <a:pt x="3846" y="14431"/>
                  </a:lnTo>
                  <a:cubicBezTo>
                    <a:pt x="3811" y="14491"/>
                    <a:pt x="3763" y="14538"/>
                    <a:pt x="3727" y="14586"/>
                  </a:cubicBezTo>
                  <a:lnTo>
                    <a:pt x="3739" y="14598"/>
                  </a:lnTo>
                  <a:lnTo>
                    <a:pt x="3882" y="14550"/>
                  </a:lnTo>
                  <a:lnTo>
                    <a:pt x="3977" y="14562"/>
                  </a:lnTo>
                  <a:lnTo>
                    <a:pt x="4013" y="14669"/>
                  </a:lnTo>
                  <a:lnTo>
                    <a:pt x="3882" y="14884"/>
                  </a:lnTo>
                  <a:cubicBezTo>
                    <a:pt x="3882" y="14919"/>
                    <a:pt x="3894" y="14955"/>
                    <a:pt x="3894" y="14991"/>
                  </a:cubicBezTo>
                  <a:cubicBezTo>
                    <a:pt x="3906" y="15026"/>
                    <a:pt x="3882" y="15038"/>
                    <a:pt x="3870" y="15074"/>
                  </a:cubicBezTo>
                  <a:cubicBezTo>
                    <a:pt x="3858" y="15098"/>
                    <a:pt x="3870" y="15110"/>
                    <a:pt x="3858" y="15134"/>
                  </a:cubicBezTo>
                  <a:lnTo>
                    <a:pt x="3906" y="15145"/>
                  </a:lnTo>
                  <a:lnTo>
                    <a:pt x="3953" y="15193"/>
                  </a:lnTo>
                  <a:lnTo>
                    <a:pt x="3953" y="15288"/>
                  </a:lnTo>
                  <a:cubicBezTo>
                    <a:pt x="3930" y="15336"/>
                    <a:pt x="3906" y="15384"/>
                    <a:pt x="3882" y="15431"/>
                  </a:cubicBezTo>
                  <a:lnTo>
                    <a:pt x="3799" y="15515"/>
                  </a:lnTo>
                  <a:lnTo>
                    <a:pt x="3680" y="15562"/>
                  </a:lnTo>
                  <a:lnTo>
                    <a:pt x="3620" y="15622"/>
                  </a:lnTo>
                  <a:cubicBezTo>
                    <a:pt x="3584" y="15669"/>
                    <a:pt x="3561" y="15705"/>
                    <a:pt x="3525" y="15753"/>
                  </a:cubicBezTo>
                  <a:lnTo>
                    <a:pt x="3441" y="15812"/>
                  </a:lnTo>
                  <a:lnTo>
                    <a:pt x="3311" y="15860"/>
                  </a:lnTo>
                  <a:lnTo>
                    <a:pt x="3108" y="15884"/>
                  </a:lnTo>
                  <a:lnTo>
                    <a:pt x="3060" y="15919"/>
                  </a:lnTo>
                  <a:lnTo>
                    <a:pt x="2989" y="15907"/>
                  </a:lnTo>
                  <a:lnTo>
                    <a:pt x="2870" y="15884"/>
                  </a:lnTo>
                  <a:lnTo>
                    <a:pt x="2834" y="15907"/>
                  </a:lnTo>
                  <a:cubicBezTo>
                    <a:pt x="2810" y="15967"/>
                    <a:pt x="2787" y="16015"/>
                    <a:pt x="2763" y="16062"/>
                  </a:cubicBezTo>
                  <a:lnTo>
                    <a:pt x="2656" y="16181"/>
                  </a:lnTo>
                  <a:lnTo>
                    <a:pt x="2596" y="16288"/>
                  </a:lnTo>
                  <a:lnTo>
                    <a:pt x="2382" y="16455"/>
                  </a:lnTo>
                  <a:lnTo>
                    <a:pt x="2334" y="16527"/>
                  </a:lnTo>
                  <a:lnTo>
                    <a:pt x="2227" y="16586"/>
                  </a:lnTo>
                  <a:lnTo>
                    <a:pt x="2108" y="16610"/>
                  </a:lnTo>
                  <a:lnTo>
                    <a:pt x="1917" y="16705"/>
                  </a:lnTo>
                  <a:lnTo>
                    <a:pt x="1798" y="16836"/>
                  </a:lnTo>
                  <a:lnTo>
                    <a:pt x="1667" y="16908"/>
                  </a:lnTo>
                  <a:lnTo>
                    <a:pt x="1608" y="16979"/>
                  </a:lnTo>
                  <a:lnTo>
                    <a:pt x="1656" y="17074"/>
                  </a:lnTo>
                  <a:cubicBezTo>
                    <a:pt x="1644" y="17134"/>
                    <a:pt x="1644" y="17181"/>
                    <a:pt x="1632" y="17241"/>
                  </a:cubicBezTo>
                  <a:lnTo>
                    <a:pt x="1572" y="17336"/>
                  </a:lnTo>
                  <a:lnTo>
                    <a:pt x="1536" y="17289"/>
                  </a:lnTo>
                  <a:lnTo>
                    <a:pt x="1346" y="17265"/>
                  </a:lnTo>
                  <a:lnTo>
                    <a:pt x="1179" y="17348"/>
                  </a:lnTo>
                  <a:lnTo>
                    <a:pt x="1108" y="17408"/>
                  </a:lnTo>
                  <a:lnTo>
                    <a:pt x="1167" y="17443"/>
                  </a:lnTo>
                  <a:lnTo>
                    <a:pt x="1263" y="17443"/>
                  </a:lnTo>
                  <a:cubicBezTo>
                    <a:pt x="1251" y="17467"/>
                    <a:pt x="1239" y="17503"/>
                    <a:pt x="1227" y="17527"/>
                  </a:cubicBezTo>
                  <a:cubicBezTo>
                    <a:pt x="1227" y="17562"/>
                    <a:pt x="1191" y="17551"/>
                    <a:pt x="1179" y="17562"/>
                  </a:cubicBezTo>
                  <a:lnTo>
                    <a:pt x="1096" y="17515"/>
                  </a:lnTo>
                  <a:lnTo>
                    <a:pt x="953" y="17491"/>
                  </a:lnTo>
                  <a:lnTo>
                    <a:pt x="905" y="17515"/>
                  </a:lnTo>
                  <a:lnTo>
                    <a:pt x="786" y="17693"/>
                  </a:lnTo>
                  <a:cubicBezTo>
                    <a:pt x="786" y="17741"/>
                    <a:pt x="774" y="17777"/>
                    <a:pt x="763" y="17824"/>
                  </a:cubicBezTo>
                  <a:lnTo>
                    <a:pt x="703" y="17872"/>
                  </a:lnTo>
                  <a:lnTo>
                    <a:pt x="632" y="17908"/>
                  </a:lnTo>
                  <a:lnTo>
                    <a:pt x="453" y="18182"/>
                  </a:lnTo>
                  <a:cubicBezTo>
                    <a:pt x="453" y="18229"/>
                    <a:pt x="453" y="18277"/>
                    <a:pt x="465" y="18313"/>
                  </a:cubicBezTo>
                  <a:lnTo>
                    <a:pt x="417" y="18360"/>
                  </a:lnTo>
                  <a:lnTo>
                    <a:pt x="298" y="18444"/>
                  </a:lnTo>
                  <a:lnTo>
                    <a:pt x="167" y="18479"/>
                  </a:lnTo>
                  <a:lnTo>
                    <a:pt x="155" y="18503"/>
                  </a:lnTo>
                  <a:lnTo>
                    <a:pt x="322" y="18527"/>
                  </a:lnTo>
                  <a:lnTo>
                    <a:pt x="322" y="18598"/>
                  </a:lnTo>
                  <a:lnTo>
                    <a:pt x="251" y="18634"/>
                  </a:lnTo>
                  <a:lnTo>
                    <a:pt x="155" y="18598"/>
                  </a:lnTo>
                  <a:lnTo>
                    <a:pt x="108" y="18634"/>
                  </a:lnTo>
                  <a:cubicBezTo>
                    <a:pt x="108" y="18658"/>
                    <a:pt x="96" y="18694"/>
                    <a:pt x="84" y="18729"/>
                  </a:cubicBezTo>
                  <a:lnTo>
                    <a:pt x="1" y="18896"/>
                  </a:lnTo>
                  <a:cubicBezTo>
                    <a:pt x="1" y="18908"/>
                    <a:pt x="12" y="18932"/>
                    <a:pt x="24" y="18944"/>
                  </a:cubicBezTo>
                  <a:lnTo>
                    <a:pt x="167" y="18979"/>
                  </a:lnTo>
                  <a:lnTo>
                    <a:pt x="239" y="19063"/>
                  </a:lnTo>
                  <a:lnTo>
                    <a:pt x="239" y="19134"/>
                  </a:lnTo>
                  <a:lnTo>
                    <a:pt x="215" y="19229"/>
                  </a:lnTo>
                  <a:lnTo>
                    <a:pt x="274" y="19277"/>
                  </a:lnTo>
                  <a:lnTo>
                    <a:pt x="334" y="19229"/>
                  </a:lnTo>
                  <a:cubicBezTo>
                    <a:pt x="346" y="19206"/>
                    <a:pt x="370" y="19170"/>
                    <a:pt x="382" y="19146"/>
                  </a:cubicBezTo>
                  <a:lnTo>
                    <a:pt x="417" y="19170"/>
                  </a:lnTo>
                  <a:lnTo>
                    <a:pt x="501" y="19265"/>
                  </a:lnTo>
                  <a:lnTo>
                    <a:pt x="453" y="19313"/>
                  </a:lnTo>
                  <a:cubicBezTo>
                    <a:pt x="441" y="19325"/>
                    <a:pt x="429" y="19348"/>
                    <a:pt x="417" y="19360"/>
                  </a:cubicBezTo>
                  <a:lnTo>
                    <a:pt x="477" y="19372"/>
                  </a:lnTo>
                  <a:lnTo>
                    <a:pt x="548" y="19325"/>
                  </a:lnTo>
                  <a:cubicBezTo>
                    <a:pt x="560" y="19313"/>
                    <a:pt x="572" y="19289"/>
                    <a:pt x="584" y="19277"/>
                  </a:cubicBezTo>
                  <a:lnTo>
                    <a:pt x="655" y="19241"/>
                  </a:lnTo>
                  <a:lnTo>
                    <a:pt x="703" y="19241"/>
                  </a:lnTo>
                  <a:lnTo>
                    <a:pt x="739" y="19277"/>
                  </a:lnTo>
                  <a:lnTo>
                    <a:pt x="870" y="19229"/>
                  </a:lnTo>
                  <a:lnTo>
                    <a:pt x="989" y="19229"/>
                  </a:lnTo>
                  <a:lnTo>
                    <a:pt x="1108" y="19170"/>
                  </a:lnTo>
                  <a:cubicBezTo>
                    <a:pt x="1132" y="19134"/>
                    <a:pt x="1155" y="19098"/>
                    <a:pt x="1179" y="19063"/>
                  </a:cubicBezTo>
                  <a:cubicBezTo>
                    <a:pt x="1179" y="19015"/>
                    <a:pt x="1167" y="18967"/>
                    <a:pt x="1155" y="18920"/>
                  </a:cubicBezTo>
                  <a:lnTo>
                    <a:pt x="1203" y="18836"/>
                  </a:lnTo>
                  <a:lnTo>
                    <a:pt x="1417" y="18729"/>
                  </a:lnTo>
                  <a:lnTo>
                    <a:pt x="1489" y="18646"/>
                  </a:lnTo>
                  <a:lnTo>
                    <a:pt x="1489" y="18646"/>
                  </a:lnTo>
                  <a:lnTo>
                    <a:pt x="1429" y="18765"/>
                  </a:lnTo>
                  <a:cubicBezTo>
                    <a:pt x="1394" y="18789"/>
                    <a:pt x="1370" y="18801"/>
                    <a:pt x="1334" y="18825"/>
                  </a:cubicBezTo>
                  <a:cubicBezTo>
                    <a:pt x="1286" y="18896"/>
                    <a:pt x="1251" y="18955"/>
                    <a:pt x="1203" y="19027"/>
                  </a:cubicBezTo>
                  <a:lnTo>
                    <a:pt x="1215" y="19110"/>
                  </a:lnTo>
                  <a:lnTo>
                    <a:pt x="1167" y="19194"/>
                  </a:lnTo>
                  <a:lnTo>
                    <a:pt x="1310" y="19217"/>
                  </a:lnTo>
                  <a:lnTo>
                    <a:pt x="1346" y="19265"/>
                  </a:lnTo>
                  <a:lnTo>
                    <a:pt x="1203" y="19360"/>
                  </a:lnTo>
                  <a:lnTo>
                    <a:pt x="1144" y="19360"/>
                  </a:lnTo>
                  <a:cubicBezTo>
                    <a:pt x="1132" y="19348"/>
                    <a:pt x="1120" y="19325"/>
                    <a:pt x="1120" y="19313"/>
                  </a:cubicBezTo>
                  <a:lnTo>
                    <a:pt x="1048" y="19301"/>
                  </a:lnTo>
                  <a:lnTo>
                    <a:pt x="941" y="19360"/>
                  </a:lnTo>
                  <a:lnTo>
                    <a:pt x="846" y="19325"/>
                  </a:lnTo>
                  <a:lnTo>
                    <a:pt x="679" y="19384"/>
                  </a:lnTo>
                  <a:lnTo>
                    <a:pt x="596" y="19360"/>
                  </a:lnTo>
                  <a:cubicBezTo>
                    <a:pt x="572" y="19396"/>
                    <a:pt x="548" y="19420"/>
                    <a:pt x="524" y="19456"/>
                  </a:cubicBezTo>
                  <a:lnTo>
                    <a:pt x="429" y="19515"/>
                  </a:lnTo>
                  <a:lnTo>
                    <a:pt x="429" y="19587"/>
                  </a:lnTo>
                  <a:lnTo>
                    <a:pt x="370" y="19670"/>
                  </a:lnTo>
                  <a:lnTo>
                    <a:pt x="227" y="19706"/>
                  </a:lnTo>
                  <a:lnTo>
                    <a:pt x="227" y="19765"/>
                  </a:lnTo>
                  <a:lnTo>
                    <a:pt x="322" y="19801"/>
                  </a:lnTo>
                  <a:lnTo>
                    <a:pt x="382" y="19777"/>
                  </a:lnTo>
                  <a:lnTo>
                    <a:pt x="346" y="19860"/>
                  </a:lnTo>
                  <a:lnTo>
                    <a:pt x="370" y="19968"/>
                  </a:lnTo>
                  <a:lnTo>
                    <a:pt x="441" y="20015"/>
                  </a:lnTo>
                  <a:cubicBezTo>
                    <a:pt x="465" y="20015"/>
                    <a:pt x="489" y="20003"/>
                    <a:pt x="513" y="19979"/>
                  </a:cubicBezTo>
                  <a:lnTo>
                    <a:pt x="596" y="20098"/>
                  </a:lnTo>
                  <a:lnTo>
                    <a:pt x="632" y="20134"/>
                  </a:lnTo>
                  <a:lnTo>
                    <a:pt x="655" y="20194"/>
                  </a:lnTo>
                  <a:lnTo>
                    <a:pt x="798" y="20194"/>
                  </a:lnTo>
                  <a:cubicBezTo>
                    <a:pt x="798" y="20206"/>
                    <a:pt x="810" y="20206"/>
                    <a:pt x="810" y="20218"/>
                  </a:cubicBezTo>
                  <a:lnTo>
                    <a:pt x="691" y="20289"/>
                  </a:lnTo>
                  <a:cubicBezTo>
                    <a:pt x="691" y="20313"/>
                    <a:pt x="679" y="20325"/>
                    <a:pt x="679" y="20349"/>
                  </a:cubicBezTo>
                  <a:lnTo>
                    <a:pt x="1120" y="20265"/>
                  </a:lnTo>
                  <a:lnTo>
                    <a:pt x="1275" y="20194"/>
                  </a:lnTo>
                  <a:lnTo>
                    <a:pt x="1417" y="20075"/>
                  </a:lnTo>
                  <a:lnTo>
                    <a:pt x="1501" y="20003"/>
                  </a:lnTo>
                  <a:lnTo>
                    <a:pt x="1584" y="20003"/>
                  </a:lnTo>
                  <a:lnTo>
                    <a:pt x="1656" y="19968"/>
                  </a:lnTo>
                  <a:cubicBezTo>
                    <a:pt x="1679" y="19896"/>
                    <a:pt x="1715" y="19825"/>
                    <a:pt x="1739" y="19753"/>
                  </a:cubicBezTo>
                  <a:lnTo>
                    <a:pt x="1715" y="19694"/>
                  </a:lnTo>
                  <a:lnTo>
                    <a:pt x="1620" y="19670"/>
                  </a:lnTo>
                  <a:lnTo>
                    <a:pt x="1608" y="19634"/>
                  </a:lnTo>
                  <a:lnTo>
                    <a:pt x="1739" y="19515"/>
                  </a:lnTo>
                  <a:lnTo>
                    <a:pt x="1870" y="19348"/>
                  </a:lnTo>
                  <a:lnTo>
                    <a:pt x="2084" y="19122"/>
                  </a:lnTo>
                  <a:lnTo>
                    <a:pt x="2203" y="19075"/>
                  </a:lnTo>
                  <a:lnTo>
                    <a:pt x="2084" y="19146"/>
                  </a:lnTo>
                  <a:lnTo>
                    <a:pt x="1917" y="19408"/>
                  </a:lnTo>
                  <a:cubicBezTo>
                    <a:pt x="1870" y="19456"/>
                    <a:pt x="1834" y="19503"/>
                    <a:pt x="1787" y="19539"/>
                  </a:cubicBezTo>
                  <a:cubicBezTo>
                    <a:pt x="1787" y="19551"/>
                    <a:pt x="1798" y="19575"/>
                    <a:pt x="1798" y="19587"/>
                  </a:cubicBezTo>
                  <a:lnTo>
                    <a:pt x="1929" y="19587"/>
                  </a:lnTo>
                  <a:cubicBezTo>
                    <a:pt x="1929" y="19598"/>
                    <a:pt x="1941" y="19610"/>
                    <a:pt x="1941" y="19634"/>
                  </a:cubicBezTo>
                  <a:cubicBezTo>
                    <a:pt x="1929" y="19682"/>
                    <a:pt x="1917" y="19729"/>
                    <a:pt x="1906" y="19777"/>
                  </a:cubicBezTo>
                  <a:lnTo>
                    <a:pt x="1798" y="19884"/>
                  </a:lnTo>
                  <a:cubicBezTo>
                    <a:pt x="1810" y="19920"/>
                    <a:pt x="1810" y="19944"/>
                    <a:pt x="1822" y="19979"/>
                  </a:cubicBezTo>
                  <a:lnTo>
                    <a:pt x="1894" y="20051"/>
                  </a:lnTo>
                  <a:lnTo>
                    <a:pt x="1894" y="20134"/>
                  </a:lnTo>
                  <a:lnTo>
                    <a:pt x="1929" y="20170"/>
                  </a:lnTo>
                  <a:lnTo>
                    <a:pt x="1953" y="20241"/>
                  </a:lnTo>
                  <a:lnTo>
                    <a:pt x="2013" y="20313"/>
                  </a:lnTo>
                  <a:lnTo>
                    <a:pt x="1858" y="20420"/>
                  </a:lnTo>
                  <a:cubicBezTo>
                    <a:pt x="1846" y="20444"/>
                    <a:pt x="1822" y="20468"/>
                    <a:pt x="1810" y="20491"/>
                  </a:cubicBezTo>
                  <a:lnTo>
                    <a:pt x="1810" y="20551"/>
                  </a:lnTo>
                  <a:lnTo>
                    <a:pt x="1751" y="20563"/>
                  </a:lnTo>
                  <a:lnTo>
                    <a:pt x="1715" y="20610"/>
                  </a:lnTo>
                  <a:lnTo>
                    <a:pt x="1787" y="20658"/>
                  </a:lnTo>
                  <a:lnTo>
                    <a:pt x="1834" y="20730"/>
                  </a:lnTo>
                  <a:lnTo>
                    <a:pt x="1894" y="20718"/>
                  </a:lnTo>
                  <a:lnTo>
                    <a:pt x="1989" y="20646"/>
                  </a:lnTo>
                  <a:lnTo>
                    <a:pt x="2072" y="20610"/>
                  </a:lnTo>
                  <a:lnTo>
                    <a:pt x="2108" y="20634"/>
                  </a:lnTo>
                  <a:cubicBezTo>
                    <a:pt x="2096" y="20670"/>
                    <a:pt x="2084" y="20694"/>
                    <a:pt x="2072" y="20718"/>
                  </a:cubicBezTo>
                  <a:lnTo>
                    <a:pt x="1929" y="20777"/>
                  </a:lnTo>
                  <a:lnTo>
                    <a:pt x="1906" y="20837"/>
                  </a:lnTo>
                  <a:lnTo>
                    <a:pt x="1953" y="20860"/>
                  </a:lnTo>
                  <a:cubicBezTo>
                    <a:pt x="1953" y="20872"/>
                    <a:pt x="1953" y="20884"/>
                    <a:pt x="1953" y="20896"/>
                  </a:cubicBezTo>
                  <a:lnTo>
                    <a:pt x="2013" y="20932"/>
                  </a:lnTo>
                  <a:cubicBezTo>
                    <a:pt x="1989" y="20956"/>
                    <a:pt x="1977" y="20980"/>
                    <a:pt x="1953" y="21003"/>
                  </a:cubicBezTo>
                  <a:lnTo>
                    <a:pt x="1870" y="21051"/>
                  </a:lnTo>
                  <a:lnTo>
                    <a:pt x="1787" y="21146"/>
                  </a:lnTo>
                  <a:lnTo>
                    <a:pt x="1703" y="21170"/>
                  </a:lnTo>
                  <a:cubicBezTo>
                    <a:pt x="1691" y="21182"/>
                    <a:pt x="1679" y="21194"/>
                    <a:pt x="1667" y="21206"/>
                  </a:cubicBezTo>
                  <a:lnTo>
                    <a:pt x="1751" y="21206"/>
                  </a:lnTo>
                  <a:lnTo>
                    <a:pt x="1870" y="21170"/>
                  </a:lnTo>
                  <a:lnTo>
                    <a:pt x="1953" y="21170"/>
                  </a:lnTo>
                  <a:lnTo>
                    <a:pt x="2048" y="21027"/>
                  </a:lnTo>
                  <a:lnTo>
                    <a:pt x="2239" y="20813"/>
                  </a:lnTo>
                  <a:lnTo>
                    <a:pt x="2287" y="20801"/>
                  </a:lnTo>
                  <a:lnTo>
                    <a:pt x="2382" y="20765"/>
                  </a:lnTo>
                  <a:lnTo>
                    <a:pt x="2441" y="20670"/>
                  </a:lnTo>
                  <a:lnTo>
                    <a:pt x="2608" y="20539"/>
                  </a:lnTo>
                  <a:lnTo>
                    <a:pt x="2608" y="20599"/>
                  </a:lnTo>
                  <a:lnTo>
                    <a:pt x="2537" y="20670"/>
                  </a:lnTo>
                  <a:lnTo>
                    <a:pt x="2560" y="20694"/>
                  </a:lnTo>
                  <a:lnTo>
                    <a:pt x="2656" y="20670"/>
                  </a:lnTo>
                  <a:lnTo>
                    <a:pt x="2715" y="20730"/>
                  </a:lnTo>
                  <a:lnTo>
                    <a:pt x="2715" y="20777"/>
                  </a:lnTo>
                  <a:lnTo>
                    <a:pt x="2810" y="20765"/>
                  </a:lnTo>
                  <a:cubicBezTo>
                    <a:pt x="2834" y="20741"/>
                    <a:pt x="2870" y="20706"/>
                    <a:pt x="2894" y="20682"/>
                  </a:cubicBezTo>
                  <a:lnTo>
                    <a:pt x="2918" y="20599"/>
                  </a:lnTo>
                  <a:lnTo>
                    <a:pt x="2977" y="20610"/>
                  </a:lnTo>
                  <a:lnTo>
                    <a:pt x="2953" y="20658"/>
                  </a:lnTo>
                  <a:lnTo>
                    <a:pt x="3072" y="20718"/>
                  </a:lnTo>
                  <a:lnTo>
                    <a:pt x="3168" y="20813"/>
                  </a:lnTo>
                  <a:cubicBezTo>
                    <a:pt x="3168" y="20837"/>
                    <a:pt x="3168" y="20860"/>
                    <a:pt x="3180" y="20884"/>
                  </a:cubicBezTo>
                  <a:lnTo>
                    <a:pt x="3275" y="20956"/>
                  </a:lnTo>
                  <a:lnTo>
                    <a:pt x="3346" y="20932"/>
                  </a:lnTo>
                  <a:lnTo>
                    <a:pt x="3358" y="20813"/>
                  </a:lnTo>
                  <a:lnTo>
                    <a:pt x="3311" y="20753"/>
                  </a:lnTo>
                  <a:cubicBezTo>
                    <a:pt x="3322" y="20694"/>
                    <a:pt x="3346" y="20646"/>
                    <a:pt x="3358" y="20599"/>
                  </a:cubicBezTo>
                  <a:cubicBezTo>
                    <a:pt x="3358" y="20575"/>
                    <a:pt x="3358" y="20551"/>
                    <a:pt x="3346" y="20527"/>
                  </a:cubicBezTo>
                  <a:lnTo>
                    <a:pt x="3441" y="20396"/>
                  </a:lnTo>
                  <a:lnTo>
                    <a:pt x="3477" y="20384"/>
                  </a:lnTo>
                  <a:lnTo>
                    <a:pt x="3572" y="20265"/>
                  </a:lnTo>
                  <a:lnTo>
                    <a:pt x="3739" y="20182"/>
                  </a:lnTo>
                  <a:lnTo>
                    <a:pt x="3739" y="20182"/>
                  </a:lnTo>
                  <a:lnTo>
                    <a:pt x="3608" y="20301"/>
                  </a:lnTo>
                  <a:lnTo>
                    <a:pt x="3501" y="20491"/>
                  </a:lnTo>
                  <a:cubicBezTo>
                    <a:pt x="3501" y="20503"/>
                    <a:pt x="3513" y="20515"/>
                    <a:pt x="3525" y="20527"/>
                  </a:cubicBezTo>
                  <a:lnTo>
                    <a:pt x="3715" y="20563"/>
                  </a:lnTo>
                  <a:lnTo>
                    <a:pt x="3799" y="20539"/>
                  </a:lnTo>
                  <a:lnTo>
                    <a:pt x="3942" y="20408"/>
                  </a:lnTo>
                  <a:lnTo>
                    <a:pt x="4156" y="20277"/>
                  </a:lnTo>
                  <a:lnTo>
                    <a:pt x="4251" y="20170"/>
                  </a:lnTo>
                  <a:lnTo>
                    <a:pt x="4311" y="20134"/>
                  </a:lnTo>
                  <a:lnTo>
                    <a:pt x="4489" y="19979"/>
                  </a:lnTo>
                  <a:lnTo>
                    <a:pt x="4561" y="19944"/>
                  </a:lnTo>
                  <a:lnTo>
                    <a:pt x="4501" y="20003"/>
                  </a:lnTo>
                  <a:cubicBezTo>
                    <a:pt x="4465" y="20051"/>
                    <a:pt x="4442" y="20110"/>
                    <a:pt x="4418" y="20158"/>
                  </a:cubicBezTo>
                  <a:lnTo>
                    <a:pt x="4442" y="20194"/>
                  </a:lnTo>
                  <a:lnTo>
                    <a:pt x="4382" y="20277"/>
                  </a:lnTo>
                  <a:cubicBezTo>
                    <a:pt x="4287" y="20372"/>
                    <a:pt x="4203" y="20456"/>
                    <a:pt x="4108" y="20539"/>
                  </a:cubicBezTo>
                  <a:lnTo>
                    <a:pt x="4001" y="20694"/>
                  </a:lnTo>
                  <a:cubicBezTo>
                    <a:pt x="3989" y="20741"/>
                    <a:pt x="3977" y="20789"/>
                    <a:pt x="3965" y="20849"/>
                  </a:cubicBezTo>
                  <a:cubicBezTo>
                    <a:pt x="3965" y="20872"/>
                    <a:pt x="3977" y="20896"/>
                    <a:pt x="3977" y="20920"/>
                  </a:cubicBezTo>
                  <a:lnTo>
                    <a:pt x="4049" y="20968"/>
                  </a:lnTo>
                  <a:lnTo>
                    <a:pt x="4192" y="20968"/>
                  </a:lnTo>
                  <a:lnTo>
                    <a:pt x="3977" y="21039"/>
                  </a:lnTo>
                  <a:lnTo>
                    <a:pt x="3918" y="21087"/>
                  </a:lnTo>
                  <a:lnTo>
                    <a:pt x="3858" y="21218"/>
                  </a:lnTo>
                  <a:lnTo>
                    <a:pt x="3858" y="21325"/>
                  </a:lnTo>
                  <a:lnTo>
                    <a:pt x="3763" y="21503"/>
                  </a:lnTo>
                  <a:cubicBezTo>
                    <a:pt x="3751" y="21539"/>
                    <a:pt x="3739" y="21575"/>
                    <a:pt x="3727" y="21611"/>
                  </a:cubicBezTo>
                  <a:lnTo>
                    <a:pt x="3775" y="21634"/>
                  </a:lnTo>
                  <a:lnTo>
                    <a:pt x="3834" y="21634"/>
                  </a:lnTo>
                  <a:cubicBezTo>
                    <a:pt x="3834" y="21658"/>
                    <a:pt x="3834" y="21682"/>
                    <a:pt x="3846" y="21706"/>
                  </a:cubicBezTo>
                  <a:lnTo>
                    <a:pt x="3763" y="21718"/>
                  </a:lnTo>
                  <a:lnTo>
                    <a:pt x="3703" y="21682"/>
                  </a:lnTo>
                  <a:lnTo>
                    <a:pt x="3620" y="21718"/>
                  </a:lnTo>
                  <a:lnTo>
                    <a:pt x="3572" y="21825"/>
                  </a:lnTo>
                  <a:lnTo>
                    <a:pt x="3441" y="21956"/>
                  </a:lnTo>
                  <a:lnTo>
                    <a:pt x="3513" y="21980"/>
                  </a:lnTo>
                  <a:cubicBezTo>
                    <a:pt x="3513" y="22003"/>
                    <a:pt x="3501" y="22027"/>
                    <a:pt x="3489" y="22051"/>
                  </a:cubicBezTo>
                  <a:lnTo>
                    <a:pt x="3406" y="22087"/>
                  </a:lnTo>
                  <a:lnTo>
                    <a:pt x="3358" y="22051"/>
                  </a:lnTo>
                  <a:lnTo>
                    <a:pt x="3311" y="22111"/>
                  </a:lnTo>
                  <a:lnTo>
                    <a:pt x="3108" y="22361"/>
                  </a:lnTo>
                  <a:cubicBezTo>
                    <a:pt x="3108" y="22396"/>
                    <a:pt x="3096" y="22432"/>
                    <a:pt x="3084" y="22468"/>
                  </a:cubicBezTo>
                  <a:lnTo>
                    <a:pt x="3120" y="22504"/>
                  </a:lnTo>
                  <a:lnTo>
                    <a:pt x="3096" y="22551"/>
                  </a:lnTo>
                  <a:lnTo>
                    <a:pt x="3001" y="22575"/>
                  </a:lnTo>
                  <a:cubicBezTo>
                    <a:pt x="2989" y="22551"/>
                    <a:pt x="2977" y="22527"/>
                    <a:pt x="2965" y="22504"/>
                  </a:cubicBezTo>
                  <a:lnTo>
                    <a:pt x="2810" y="22635"/>
                  </a:lnTo>
                  <a:lnTo>
                    <a:pt x="2715" y="22754"/>
                  </a:lnTo>
                  <a:lnTo>
                    <a:pt x="2620" y="22825"/>
                  </a:lnTo>
                  <a:lnTo>
                    <a:pt x="2632" y="22885"/>
                  </a:lnTo>
                  <a:lnTo>
                    <a:pt x="2549" y="22956"/>
                  </a:lnTo>
                  <a:lnTo>
                    <a:pt x="2382" y="23039"/>
                  </a:lnTo>
                  <a:lnTo>
                    <a:pt x="2275" y="23206"/>
                  </a:lnTo>
                  <a:lnTo>
                    <a:pt x="2037" y="23397"/>
                  </a:lnTo>
                  <a:lnTo>
                    <a:pt x="1906" y="23587"/>
                  </a:lnTo>
                  <a:lnTo>
                    <a:pt x="1882" y="23718"/>
                  </a:lnTo>
                  <a:lnTo>
                    <a:pt x="1894" y="23754"/>
                  </a:lnTo>
                  <a:lnTo>
                    <a:pt x="1965" y="23789"/>
                  </a:lnTo>
                  <a:cubicBezTo>
                    <a:pt x="1965" y="23813"/>
                    <a:pt x="1977" y="23837"/>
                    <a:pt x="1989" y="23849"/>
                  </a:cubicBezTo>
                  <a:cubicBezTo>
                    <a:pt x="2001" y="23873"/>
                    <a:pt x="1965" y="23873"/>
                    <a:pt x="1965" y="23885"/>
                  </a:cubicBezTo>
                  <a:lnTo>
                    <a:pt x="1858" y="23849"/>
                  </a:lnTo>
                  <a:lnTo>
                    <a:pt x="1798" y="23885"/>
                  </a:lnTo>
                  <a:lnTo>
                    <a:pt x="1798" y="23932"/>
                  </a:lnTo>
                  <a:lnTo>
                    <a:pt x="1846" y="23968"/>
                  </a:lnTo>
                  <a:lnTo>
                    <a:pt x="1798" y="24016"/>
                  </a:lnTo>
                  <a:lnTo>
                    <a:pt x="1715" y="24004"/>
                  </a:lnTo>
                  <a:lnTo>
                    <a:pt x="1679" y="23932"/>
                  </a:lnTo>
                  <a:lnTo>
                    <a:pt x="1691" y="23861"/>
                  </a:lnTo>
                  <a:lnTo>
                    <a:pt x="1691" y="23861"/>
                  </a:lnTo>
                  <a:lnTo>
                    <a:pt x="1596" y="23885"/>
                  </a:lnTo>
                  <a:lnTo>
                    <a:pt x="1489" y="23944"/>
                  </a:lnTo>
                  <a:lnTo>
                    <a:pt x="1429" y="23956"/>
                  </a:lnTo>
                  <a:lnTo>
                    <a:pt x="1322" y="24028"/>
                  </a:lnTo>
                  <a:lnTo>
                    <a:pt x="1155" y="24123"/>
                  </a:lnTo>
                  <a:lnTo>
                    <a:pt x="1072" y="24206"/>
                  </a:lnTo>
                  <a:cubicBezTo>
                    <a:pt x="1060" y="24242"/>
                    <a:pt x="1048" y="24266"/>
                    <a:pt x="1025" y="24301"/>
                  </a:cubicBezTo>
                  <a:lnTo>
                    <a:pt x="905" y="24409"/>
                  </a:lnTo>
                  <a:cubicBezTo>
                    <a:pt x="870" y="24456"/>
                    <a:pt x="834" y="24492"/>
                    <a:pt x="798" y="24528"/>
                  </a:cubicBezTo>
                  <a:lnTo>
                    <a:pt x="703" y="24694"/>
                  </a:lnTo>
                  <a:lnTo>
                    <a:pt x="751" y="24706"/>
                  </a:lnTo>
                  <a:lnTo>
                    <a:pt x="727" y="24766"/>
                  </a:lnTo>
                  <a:lnTo>
                    <a:pt x="667" y="24790"/>
                  </a:lnTo>
                  <a:lnTo>
                    <a:pt x="548" y="24885"/>
                  </a:lnTo>
                  <a:lnTo>
                    <a:pt x="489" y="24956"/>
                  </a:lnTo>
                  <a:cubicBezTo>
                    <a:pt x="489" y="24980"/>
                    <a:pt x="489" y="24992"/>
                    <a:pt x="501" y="25004"/>
                  </a:cubicBezTo>
                  <a:lnTo>
                    <a:pt x="453" y="25040"/>
                  </a:lnTo>
                  <a:cubicBezTo>
                    <a:pt x="417" y="25051"/>
                    <a:pt x="382" y="25063"/>
                    <a:pt x="346" y="25075"/>
                  </a:cubicBezTo>
                  <a:lnTo>
                    <a:pt x="239" y="25147"/>
                  </a:lnTo>
                  <a:lnTo>
                    <a:pt x="227" y="25206"/>
                  </a:lnTo>
                  <a:cubicBezTo>
                    <a:pt x="227" y="25242"/>
                    <a:pt x="239" y="25266"/>
                    <a:pt x="251" y="25302"/>
                  </a:cubicBezTo>
                  <a:lnTo>
                    <a:pt x="298" y="25337"/>
                  </a:lnTo>
                  <a:lnTo>
                    <a:pt x="358" y="25278"/>
                  </a:lnTo>
                  <a:lnTo>
                    <a:pt x="370" y="25218"/>
                  </a:lnTo>
                  <a:lnTo>
                    <a:pt x="334" y="25171"/>
                  </a:lnTo>
                  <a:lnTo>
                    <a:pt x="393" y="25111"/>
                  </a:lnTo>
                  <a:lnTo>
                    <a:pt x="441" y="25123"/>
                  </a:lnTo>
                  <a:lnTo>
                    <a:pt x="465" y="25171"/>
                  </a:lnTo>
                  <a:lnTo>
                    <a:pt x="477" y="25194"/>
                  </a:lnTo>
                  <a:lnTo>
                    <a:pt x="584" y="25135"/>
                  </a:lnTo>
                  <a:cubicBezTo>
                    <a:pt x="596" y="25087"/>
                    <a:pt x="608" y="25028"/>
                    <a:pt x="620" y="24980"/>
                  </a:cubicBezTo>
                  <a:lnTo>
                    <a:pt x="655" y="24932"/>
                  </a:lnTo>
                  <a:lnTo>
                    <a:pt x="727" y="24968"/>
                  </a:lnTo>
                  <a:lnTo>
                    <a:pt x="727" y="25016"/>
                  </a:lnTo>
                  <a:lnTo>
                    <a:pt x="763" y="25040"/>
                  </a:lnTo>
                  <a:lnTo>
                    <a:pt x="858" y="24980"/>
                  </a:lnTo>
                  <a:lnTo>
                    <a:pt x="882" y="24885"/>
                  </a:lnTo>
                  <a:lnTo>
                    <a:pt x="917" y="24921"/>
                  </a:lnTo>
                  <a:lnTo>
                    <a:pt x="965" y="24909"/>
                  </a:lnTo>
                  <a:lnTo>
                    <a:pt x="965" y="24849"/>
                  </a:lnTo>
                  <a:lnTo>
                    <a:pt x="1013" y="24790"/>
                  </a:lnTo>
                  <a:lnTo>
                    <a:pt x="1132" y="24742"/>
                  </a:lnTo>
                  <a:cubicBezTo>
                    <a:pt x="1155" y="24706"/>
                    <a:pt x="1179" y="24670"/>
                    <a:pt x="1215" y="24647"/>
                  </a:cubicBezTo>
                  <a:lnTo>
                    <a:pt x="1239" y="24528"/>
                  </a:lnTo>
                  <a:cubicBezTo>
                    <a:pt x="1215" y="24516"/>
                    <a:pt x="1203" y="24492"/>
                    <a:pt x="1191" y="24480"/>
                  </a:cubicBezTo>
                  <a:lnTo>
                    <a:pt x="1263" y="24397"/>
                  </a:lnTo>
                  <a:lnTo>
                    <a:pt x="1322" y="24278"/>
                  </a:lnTo>
                  <a:lnTo>
                    <a:pt x="1382" y="24254"/>
                  </a:lnTo>
                  <a:lnTo>
                    <a:pt x="1525" y="24254"/>
                  </a:lnTo>
                  <a:cubicBezTo>
                    <a:pt x="1525" y="24266"/>
                    <a:pt x="1513" y="24278"/>
                    <a:pt x="1513" y="24301"/>
                  </a:cubicBezTo>
                  <a:lnTo>
                    <a:pt x="1429" y="24349"/>
                  </a:lnTo>
                  <a:lnTo>
                    <a:pt x="1394" y="24444"/>
                  </a:lnTo>
                  <a:cubicBezTo>
                    <a:pt x="1406" y="24468"/>
                    <a:pt x="1417" y="24492"/>
                    <a:pt x="1429" y="24504"/>
                  </a:cubicBezTo>
                  <a:lnTo>
                    <a:pt x="1477" y="24504"/>
                  </a:lnTo>
                  <a:lnTo>
                    <a:pt x="1608" y="24361"/>
                  </a:lnTo>
                  <a:lnTo>
                    <a:pt x="1608" y="24289"/>
                  </a:lnTo>
                  <a:lnTo>
                    <a:pt x="1656" y="24242"/>
                  </a:lnTo>
                  <a:lnTo>
                    <a:pt x="1703" y="24266"/>
                  </a:lnTo>
                  <a:lnTo>
                    <a:pt x="1703" y="24206"/>
                  </a:lnTo>
                  <a:lnTo>
                    <a:pt x="1763" y="24182"/>
                  </a:lnTo>
                  <a:lnTo>
                    <a:pt x="1810" y="24218"/>
                  </a:lnTo>
                  <a:cubicBezTo>
                    <a:pt x="1810" y="24242"/>
                    <a:pt x="1810" y="24266"/>
                    <a:pt x="1798" y="24278"/>
                  </a:cubicBezTo>
                  <a:lnTo>
                    <a:pt x="1846" y="24266"/>
                  </a:lnTo>
                  <a:lnTo>
                    <a:pt x="1894" y="24159"/>
                  </a:lnTo>
                  <a:lnTo>
                    <a:pt x="1977" y="24123"/>
                  </a:lnTo>
                  <a:cubicBezTo>
                    <a:pt x="2001" y="24087"/>
                    <a:pt x="2025" y="24063"/>
                    <a:pt x="2048" y="24039"/>
                  </a:cubicBezTo>
                  <a:lnTo>
                    <a:pt x="2144" y="23980"/>
                  </a:lnTo>
                  <a:cubicBezTo>
                    <a:pt x="2168" y="23932"/>
                    <a:pt x="2179" y="23885"/>
                    <a:pt x="2203" y="23837"/>
                  </a:cubicBezTo>
                  <a:lnTo>
                    <a:pt x="2287" y="23754"/>
                  </a:lnTo>
                  <a:lnTo>
                    <a:pt x="2370" y="23730"/>
                  </a:lnTo>
                  <a:lnTo>
                    <a:pt x="2394" y="23778"/>
                  </a:lnTo>
                  <a:lnTo>
                    <a:pt x="2346" y="23873"/>
                  </a:lnTo>
                  <a:cubicBezTo>
                    <a:pt x="2334" y="23920"/>
                    <a:pt x="2322" y="23956"/>
                    <a:pt x="2322" y="23992"/>
                  </a:cubicBezTo>
                  <a:lnTo>
                    <a:pt x="2334" y="24016"/>
                  </a:lnTo>
                  <a:lnTo>
                    <a:pt x="2394" y="23992"/>
                  </a:lnTo>
                  <a:lnTo>
                    <a:pt x="2501" y="23813"/>
                  </a:lnTo>
                  <a:lnTo>
                    <a:pt x="2453" y="23694"/>
                  </a:lnTo>
                  <a:lnTo>
                    <a:pt x="2453" y="23670"/>
                  </a:lnTo>
                  <a:lnTo>
                    <a:pt x="2537" y="23682"/>
                  </a:lnTo>
                  <a:lnTo>
                    <a:pt x="2596" y="23623"/>
                  </a:lnTo>
                  <a:lnTo>
                    <a:pt x="2679" y="23587"/>
                  </a:lnTo>
                  <a:lnTo>
                    <a:pt x="2799" y="23527"/>
                  </a:lnTo>
                  <a:lnTo>
                    <a:pt x="2858" y="23408"/>
                  </a:lnTo>
                  <a:lnTo>
                    <a:pt x="2894" y="23385"/>
                  </a:lnTo>
                  <a:lnTo>
                    <a:pt x="2930" y="23385"/>
                  </a:lnTo>
                  <a:cubicBezTo>
                    <a:pt x="2930" y="23349"/>
                    <a:pt x="2941" y="23313"/>
                    <a:pt x="2941" y="23277"/>
                  </a:cubicBezTo>
                  <a:lnTo>
                    <a:pt x="2989" y="23206"/>
                  </a:lnTo>
                  <a:lnTo>
                    <a:pt x="3025" y="23218"/>
                  </a:lnTo>
                  <a:lnTo>
                    <a:pt x="3025" y="23277"/>
                  </a:lnTo>
                  <a:lnTo>
                    <a:pt x="3072" y="23337"/>
                  </a:lnTo>
                  <a:lnTo>
                    <a:pt x="3120" y="23289"/>
                  </a:lnTo>
                  <a:cubicBezTo>
                    <a:pt x="3144" y="23254"/>
                    <a:pt x="3156" y="23218"/>
                    <a:pt x="3180" y="23182"/>
                  </a:cubicBezTo>
                  <a:lnTo>
                    <a:pt x="3120" y="23182"/>
                  </a:lnTo>
                  <a:lnTo>
                    <a:pt x="3191" y="23099"/>
                  </a:lnTo>
                  <a:cubicBezTo>
                    <a:pt x="3191" y="23087"/>
                    <a:pt x="3180" y="23075"/>
                    <a:pt x="3168" y="23063"/>
                  </a:cubicBezTo>
                  <a:lnTo>
                    <a:pt x="2989" y="23158"/>
                  </a:lnTo>
                  <a:lnTo>
                    <a:pt x="2941" y="23158"/>
                  </a:lnTo>
                  <a:lnTo>
                    <a:pt x="3072" y="23051"/>
                  </a:lnTo>
                  <a:lnTo>
                    <a:pt x="3227" y="22908"/>
                  </a:lnTo>
                  <a:lnTo>
                    <a:pt x="3453" y="22789"/>
                  </a:lnTo>
                  <a:cubicBezTo>
                    <a:pt x="3465" y="22777"/>
                    <a:pt x="3477" y="22754"/>
                    <a:pt x="3489" y="22742"/>
                  </a:cubicBezTo>
                  <a:cubicBezTo>
                    <a:pt x="3477" y="22718"/>
                    <a:pt x="3465" y="22706"/>
                    <a:pt x="3453" y="22694"/>
                  </a:cubicBezTo>
                  <a:lnTo>
                    <a:pt x="3406" y="22706"/>
                  </a:lnTo>
                  <a:lnTo>
                    <a:pt x="3441" y="22658"/>
                  </a:lnTo>
                  <a:lnTo>
                    <a:pt x="3525" y="22611"/>
                  </a:lnTo>
                  <a:lnTo>
                    <a:pt x="3584" y="22551"/>
                  </a:lnTo>
                  <a:lnTo>
                    <a:pt x="3644" y="22515"/>
                  </a:lnTo>
                  <a:lnTo>
                    <a:pt x="3703" y="22563"/>
                  </a:lnTo>
                  <a:lnTo>
                    <a:pt x="3763" y="22539"/>
                  </a:lnTo>
                  <a:cubicBezTo>
                    <a:pt x="3763" y="22515"/>
                    <a:pt x="3775" y="22492"/>
                    <a:pt x="3775" y="22468"/>
                  </a:cubicBezTo>
                  <a:lnTo>
                    <a:pt x="3739" y="22456"/>
                  </a:lnTo>
                  <a:lnTo>
                    <a:pt x="3811" y="22373"/>
                  </a:lnTo>
                  <a:lnTo>
                    <a:pt x="3775" y="22313"/>
                  </a:lnTo>
                  <a:lnTo>
                    <a:pt x="3811" y="22265"/>
                  </a:lnTo>
                  <a:lnTo>
                    <a:pt x="3870" y="22277"/>
                  </a:lnTo>
                  <a:lnTo>
                    <a:pt x="3894" y="22325"/>
                  </a:lnTo>
                  <a:lnTo>
                    <a:pt x="3965" y="22325"/>
                  </a:lnTo>
                  <a:lnTo>
                    <a:pt x="4084" y="22194"/>
                  </a:lnTo>
                  <a:cubicBezTo>
                    <a:pt x="4084" y="22170"/>
                    <a:pt x="4096" y="22146"/>
                    <a:pt x="4108" y="22123"/>
                  </a:cubicBezTo>
                  <a:lnTo>
                    <a:pt x="4192" y="22087"/>
                  </a:lnTo>
                  <a:cubicBezTo>
                    <a:pt x="4203" y="22051"/>
                    <a:pt x="4215" y="22027"/>
                    <a:pt x="4215" y="21992"/>
                  </a:cubicBezTo>
                  <a:lnTo>
                    <a:pt x="4251" y="21956"/>
                  </a:lnTo>
                  <a:lnTo>
                    <a:pt x="4323" y="21968"/>
                  </a:lnTo>
                  <a:lnTo>
                    <a:pt x="4418" y="21908"/>
                  </a:lnTo>
                  <a:lnTo>
                    <a:pt x="4489" y="21765"/>
                  </a:lnTo>
                  <a:cubicBezTo>
                    <a:pt x="4477" y="21742"/>
                    <a:pt x="4477" y="21718"/>
                    <a:pt x="4465" y="21706"/>
                  </a:cubicBezTo>
                  <a:lnTo>
                    <a:pt x="4430" y="21718"/>
                  </a:lnTo>
                  <a:lnTo>
                    <a:pt x="4346" y="21753"/>
                  </a:lnTo>
                  <a:lnTo>
                    <a:pt x="4323" y="21753"/>
                  </a:lnTo>
                  <a:lnTo>
                    <a:pt x="4454" y="21611"/>
                  </a:lnTo>
                  <a:lnTo>
                    <a:pt x="4537" y="21539"/>
                  </a:lnTo>
                  <a:lnTo>
                    <a:pt x="4596" y="21432"/>
                  </a:lnTo>
                  <a:lnTo>
                    <a:pt x="4644" y="21420"/>
                  </a:lnTo>
                  <a:lnTo>
                    <a:pt x="4692" y="21432"/>
                  </a:lnTo>
                  <a:cubicBezTo>
                    <a:pt x="4715" y="21384"/>
                    <a:pt x="4751" y="21337"/>
                    <a:pt x="4775" y="21289"/>
                  </a:cubicBezTo>
                  <a:lnTo>
                    <a:pt x="4870" y="21218"/>
                  </a:lnTo>
                  <a:lnTo>
                    <a:pt x="4870" y="21146"/>
                  </a:lnTo>
                  <a:lnTo>
                    <a:pt x="4930" y="21099"/>
                  </a:lnTo>
                  <a:lnTo>
                    <a:pt x="4942" y="21039"/>
                  </a:lnTo>
                  <a:lnTo>
                    <a:pt x="5025" y="21003"/>
                  </a:lnTo>
                  <a:lnTo>
                    <a:pt x="5085" y="21027"/>
                  </a:lnTo>
                  <a:lnTo>
                    <a:pt x="5144" y="21027"/>
                  </a:lnTo>
                  <a:lnTo>
                    <a:pt x="5144" y="20956"/>
                  </a:lnTo>
                  <a:lnTo>
                    <a:pt x="5239" y="20908"/>
                  </a:lnTo>
                  <a:lnTo>
                    <a:pt x="5275" y="20872"/>
                  </a:lnTo>
                  <a:lnTo>
                    <a:pt x="5251" y="20825"/>
                  </a:lnTo>
                  <a:lnTo>
                    <a:pt x="5346" y="20765"/>
                  </a:lnTo>
                  <a:cubicBezTo>
                    <a:pt x="5346" y="20741"/>
                    <a:pt x="5358" y="20730"/>
                    <a:pt x="5358" y="20718"/>
                  </a:cubicBezTo>
                  <a:lnTo>
                    <a:pt x="5406" y="20718"/>
                  </a:lnTo>
                  <a:lnTo>
                    <a:pt x="5573" y="20646"/>
                  </a:lnTo>
                  <a:lnTo>
                    <a:pt x="5573" y="20575"/>
                  </a:lnTo>
                  <a:lnTo>
                    <a:pt x="5620" y="20539"/>
                  </a:lnTo>
                  <a:lnTo>
                    <a:pt x="5656" y="20575"/>
                  </a:lnTo>
                  <a:lnTo>
                    <a:pt x="5692" y="20551"/>
                  </a:lnTo>
                  <a:lnTo>
                    <a:pt x="5739" y="20491"/>
                  </a:lnTo>
                  <a:lnTo>
                    <a:pt x="5799" y="20491"/>
                  </a:lnTo>
                  <a:lnTo>
                    <a:pt x="5835" y="20456"/>
                  </a:lnTo>
                  <a:lnTo>
                    <a:pt x="5835" y="20325"/>
                  </a:lnTo>
                  <a:lnTo>
                    <a:pt x="5787" y="20349"/>
                  </a:lnTo>
                  <a:lnTo>
                    <a:pt x="5727" y="20396"/>
                  </a:lnTo>
                  <a:cubicBezTo>
                    <a:pt x="5727" y="20372"/>
                    <a:pt x="5739" y="20349"/>
                    <a:pt x="5739" y="20325"/>
                  </a:cubicBezTo>
                  <a:lnTo>
                    <a:pt x="5835" y="20218"/>
                  </a:lnTo>
                  <a:lnTo>
                    <a:pt x="5894" y="20182"/>
                  </a:lnTo>
                  <a:lnTo>
                    <a:pt x="5942" y="20182"/>
                  </a:lnTo>
                  <a:cubicBezTo>
                    <a:pt x="5942" y="20182"/>
                    <a:pt x="5954" y="20170"/>
                    <a:pt x="5954" y="20158"/>
                  </a:cubicBezTo>
                  <a:lnTo>
                    <a:pt x="5894" y="20134"/>
                  </a:lnTo>
                  <a:lnTo>
                    <a:pt x="5811" y="20146"/>
                  </a:lnTo>
                  <a:lnTo>
                    <a:pt x="5918" y="20110"/>
                  </a:lnTo>
                  <a:lnTo>
                    <a:pt x="6037" y="20087"/>
                  </a:lnTo>
                  <a:lnTo>
                    <a:pt x="6120" y="19944"/>
                  </a:lnTo>
                  <a:lnTo>
                    <a:pt x="6263" y="19884"/>
                  </a:lnTo>
                  <a:lnTo>
                    <a:pt x="6359" y="19765"/>
                  </a:lnTo>
                  <a:lnTo>
                    <a:pt x="6430" y="19717"/>
                  </a:lnTo>
                  <a:lnTo>
                    <a:pt x="6537" y="19575"/>
                  </a:lnTo>
                  <a:lnTo>
                    <a:pt x="6478" y="19467"/>
                  </a:lnTo>
                  <a:lnTo>
                    <a:pt x="6418" y="19467"/>
                  </a:lnTo>
                  <a:lnTo>
                    <a:pt x="6382" y="19479"/>
                  </a:lnTo>
                  <a:lnTo>
                    <a:pt x="6311" y="19420"/>
                  </a:lnTo>
                  <a:lnTo>
                    <a:pt x="6228" y="19420"/>
                  </a:lnTo>
                  <a:lnTo>
                    <a:pt x="6073" y="19491"/>
                  </a:lnTo>
                  <a:lnTo>
                    <a:pt x="6073" y="19408"/>
                  </a:lnTo>
                  <a:lnTo>
                    <a:pt x="6025" y="19348"/>
                  </a:lnTo>
                  <a:lnTo>
                    <a:pt x="6168" y="19229"/>
                  </a:lnTo>
                  <a:cubicBezTo>
                    <a:pt x="6168" y="19217"/>
                    <a:pt x="6168" y="19206"/>
                    <a:pt x="6180" y="19182"/>
                  </a:cubicBezTo>
                  <a:lnTo>
                    <a:pt x="6251" y="19134"/>
                  </a:lnTo>
                  <a:cubicBezTo>
                    <a:pt x="6251" y="19122"/>
                    <a:pt x="6251" y="19098"/>
                    <a:pt x="6263" y="19075"/>
                  </a:cubicBezTo>
                  <a:lnTo>
                    <a:pt x="6228" y="19075"/>
                  </a:lnTo>
                  <a:lnTo>
                    <a:pt x="6275" y="19015"/>
                  </a:lnTo>
                  <a:lnTo>
                    <a:pt x="6406" y="18979"/>
                  </a:lnTo>
                  <a:lnTo>
                    <a:pt x="6525" y="18848"/>
                  </a:lnTo>
                  <a:lnTo>
                    <a:pt x="6656" y="18860"/>
                  </a:lnTo>
                  <a:lnTo>
                    <a:pt x="6775" y="18741"/>
                  </a:lnTo>
                  <a:cubicBezTo>
                    <a:pt x="6775" y="18765"/>
                    <a:pt x="6775" y="18777"/>
                    <a:pt x="6787" y="18801"/>
                  </a:cubicBezTo>
                  <a:lnTo>
                    <a:pt x="6835" y="18825"/>
                  </a:lnTo>
                  <a:cubicBezTo>
                    <a:pt x="6859" y="18813"/>
                    <a:pt x="6882" y="18801"/>
                    <a:pt x="6906" y="18789"/>
                  </a:cubicBezTo>
                  <a:cubicBezTo>
                    <a:pt x="6930" y="18741"/>
                    <a:pt x="6954" y="18694"/>
                    <a:pt x="6990" y="18646"/>
                  </a:cubicBezTo>
                  <a:lnTo>
                    <a:pt x="6942" y="18622"/>
                  </a:lnTo>
                  <a:lnTo>
                    <a:pt x="6870" y="18646"/>
                  </a:lnTo>
                  <a:lnTo>
                    <a:pt x="6835" y="18610"/>
                  </a:lnTo>
                  <a:lnTo>
                    <a:pt x="6882" y="18574"/>
                  </a:lnTo>
                  <a:lnTo>
                    <a:pt x="7013" y="18551"/>
                  </a:lnTo>
                  <a:lnTo>
                    <a:pt x="7192" y="18420"/>
                  </a:lnTo>
                  <a:lnTo>
                    <a:pt x="7192" y="18301"/>
                  </a:lnTo>
                  <a:lnTo>
                    <a:pt x="7109" y="18241"/>
                  </a:lnTo>
                  <a:lnTo>
                    <a:pt x="6906" y="18241"/>
                  </a:lnTo>
                  <a:lnTo>
                    <a:pt x="6835" y="18277"/>
                  </a:lnTo>
                  <a:lnTo>
                    <a:pt x="6787" y="18336"/>
                  </a:lnTo>
                  <a:cubicBezTo>
                    <a:pt x="6787" y="18324"/>
                    <a:pt x="6787" y="18324"/>
                    <a:pt x="6775" y="18313"/>
                  </a:cubicBezTo>
                  <a:lnTo>
                    <a:pt x="6847" y="18241"/>
                  </a:lnTo>
                  <a:lnTo>
                    <a:pt x="6990" y="18170"/>
                  </a:lnTo>
                  <a:lnTo>
                    <a:pt x="7097" y="18170"/>
                  </a:lnTo>
                  <a:lnTo>
                    <a:pt x="7251" y="18098"/>
                  </a:lnTo>
                  <a:lnTo>
                    <a:pt x="7335" y="17979"/>
                  </a:lnTo>
                  <a:cubicBezTo>
                    <a:pt x="7323" y="17967"/>
                    <a:pt x="7323" y="17943"/>
                    <a:pt x="7311" y="17932"/>
                  </a:cubicBezTo>
                  <a:lnTo>
                    <a:pt x="7537" y="17729"/>
                  </a:lnTo>
                  <a:lnTo>
                    <a:pt x="7644" y="17586"/>
                  </a:lnTo>
                  <a:lnTo>
                    <a:pt x="7775" y="17527"/>
                  </a:lnTo>
                  <a:cubicBezTo>
                    <a:pt x="7787" y="17515"/>
                    <a:pt x="7799" y="17491"/>
                    <a:pt x="7811" y="17467"/>
                  </a:cubicBezTo>
                  <a:cubicBezTo>
                    <a:pt x="7823" y="17455"/>
                    <a:pt x="7799" y="17443"/>
                    <a:pt x="7787" y="17431"/>
                  </a:cubicBezTo>
                  <a:lnTo>
                    <a:pt x="7990" y="17205"/>
                  </a:lnTo>
                  <a:lnTo>
                    <a:pt x="8192" y="17098"/>
                  </a:lnTo>
                  <a:cubicBezTo>
                    <a:pt x="8252" y="17015"/>
                    <a:pt x="8311" y="16931"/>
                    <a:pt x="8371" y="16848"/>
                  </a:cubicBezTo>
                  <a:lnTo>
                    <a:pt x="8549" y="16765"/>
                  </a:lnTo>
                  <a:lnTo>
                    <a:pt x="8680" y="16515"/>
                  </a:lnTo>
                  <a:lnTo>
                    <a:pt x="8680" y="16515"/>
                  </a:lnTo>
                  <a:cubicBezTo>
                    <a:pt x="8680" y="16562"/>
                    <a:pt x="8668" y="16598"/>
                    <a:pt x="8656" y="16646"/>
                  </a:cubicBezTo>
                  <a:lnTo>
                    <a:pt x="8704" y="16717"/>
                  </a:lnTo>
                  <a:lnTo>
                    <a:pt x="8775" y="16717"/>
                  </a:lnTo>
                  <a:lnTo>
                    <a:pt x="8871" y="16693"/>
                  </a:lnTo>
                  <a:lnTo>
                    <a:pt x="8918" y="16705"/>
                  </a:lnTo>
                  <a:lnTo>
                    <a:pt x="9014" y="16539"/>
                  </a:lnTo>
                  <a:lnTo>
                    <a:pt x="9121" y="16455"/>
                  </a:lnTo>
                  <a:lnTo>
                    <a:pt x="9347" y="16312"/>
                  </a:lnTo>
                  <a:cubicBezTo>
                    <a:pt x="9371" y="16277"/>
                    <a:pt x="9383" y="16253"/>
                    <a:pt x="9407" y="16217"/>
                  </a:cubicBezTo>
                  <a:lnTo>
                    <a:pt x="9407" y="16217"/>
                  </a:lnTo>
                  <a:cubicBezTo>
                    <a:pt x="9407" y="16253"/>
                    <a:pt x="9395" y="16288"/>
                    <a:pt x="9395" y="16324"/>
                  </a:cubicBezTo>
                  <a:lnTo>
                    <a:pt x="9240" y="16467"/>
                  </a:lnTo>
                  <a:lnTo>
                    <a:pt x="9109" y="16539"/>
                  </a:lnTo>
                  <a:lnTo>
                    <a:pt x="8918" y="16836"/>
                  </a:lnTo>
                  <a:cubicBezTo>
                    <a:pt x="8918" y="16860"/>
                    <a:pt x="8918" y="16884"/>
                    <a:pt x="8918" y="16908"/>
                  </a:cubicBezTo>
                  <a:lnTo>
                    <a:pt x="9109" y="16967"/>
                  </a:lnTo>
                  <a:lnTo>
                    <a:pt x="9180" y="17039"/>
                  </a:lnTo>
                  <a:lnTo>
                    <a:pt x="9026" y="17039"/>
                  </a:lnTo>
                  <a:lnTo>
                    <a:pt x="8930" y="17074"/>
                  </a:lnTo>
                  <a:cubicBezTo>
                    <a:pt x="8918" y="17086"/>
                    <a:pt x="8895" y="17098"/>
                    <a:pt x="8883" y="17110"/>
                  </a:cubicBezTo>
                  <a:lnTo>
                    <a:pt x="8787" y="17146"/>
                  </a:lnTo>
                  <a:lnTo>
                    <a:pt x="8645" y="17146"/>
                  </a:lnTo>
                  <a:lnTo>
                    <a:pt x="8573" y="17074"/>
                  </a:lnTo>
                  <a:lnTo>
                    <a:pt x="8406" y="17205"/>
                  </a:lnTo>
                  <a:lnTo>
                    <a:pt x="8311" y="17253"/>
                  </a:lnTo>
                  <a:cubicBezTo>
                    <a:pt x="8264" y="17301"/>
                    <a:pt x="8216" y="17348"/>
                    <a:pt x="8180" y="17396"/>
                  </a:cubicBezTo>
                  <a:lnTo>
                    <a:pt x="8013" y="17467"/>
                  </a:lnTo>
                  <a:cubicBezTo>
                    <a:pt x="7990" y="17515"/>
                    <a:pt x="7954" y="17551"/>
                    <a:pt x="7930" y="17598"/>
                  </a:cubicBezTo>
                  <a:cubicBezTo>
                    <a:pt x="7942" y="17622"/>
                    <a:pt x="7942" y="17646"/>
                    <a:pt x="7954" y="17670"/>
                  </a:cubicBezTo>
                  <a:lnTo>
                    <a:pt x="7990" y="17693"/>
                  </a:lnTo>
                  <a:lnTo>
                    <a:pt x="7954" y="17848"/>
                  </a:lnTo>
                  <a:lnTo>
                    <a:pt x="7835" y="17955"/>
                  </a:lnTo>
                  <a:cubicBezTo>
                    <a:pt x="7835" y="18003"/>
                    <a:pt x="7835" y="18039"/>
                    <a:pt x="7835" y="18086"/>
                  </a:cubicBezTo>
                  <a:lnTo>
                    <a:pt x="7573" y="18420"/>
                  </a:lnTo>
                  <a:cubicBezTo>
                    <a:pt x="7561" y="18455"/>
                    <a:pt x="7537" y="18491"/>
                    <a:pt x="7525" y="18539"/>
                  </a:cubicBezTo>
                  <a:cubicBezTo>
                    <a:pt x="7537" y="18551"/>
                    <a:pt x="7549" y="18563"/>
                    <a:pt x="7561" y="18586"/>
                  </a:cubicBezTo>
                  <a:lnTo>
                    <a:pt x="7728" y="18634"/>
                  </a:lnTo>
                  <a:lnTo>
                    <a:pt x="7763" y="18551"/>
                  </a:lnTo>
                  <a:lnTo>
                    <a:pt x="7823" y="18515"/>
                  </a:lnTo>
                  <a:lnTo>
                    <a:pt x="7906" y="18420"/>
                  </a:lnTo>
                  <a:lnTo>
                    <a:pt x="8002" y="18396"/>
                  </a:lnTo>
                  <a:lnTo>
                    <a:pt x="8025" y="18432"/>
                  </a:lnTo>
                  <a:cubicBezTo>
                    <a:pt x="7966" y="18503"/>
                    <a:pt x="7918" y="18563"/>
                    <a:pt x="7859" y="18634"/>
                  </a:cubicBezTo>
                  <a:cubicBezTo>
                    <a:pt x="7835" y="18646"/>
                    <a:pt x="7799" y="18658"/>
                    <a:pt x="7763" y="18670"/>
                  </a:cubicBezTo>
                  <a:lnTo>
                    <a:pt x="7752" y="18765"/>
                  </a:lnTo>
                  <a:lnTo>
                    <a:pt x="7621" y="18777"/>
                  </a:lnTo>
                  <a:lnTo>
                    <a:pt x="7525" y="18825"/>
                  </a:lnTo>
                  <a:lnTo>
                    <a:pt x="7454" y="18884"/>
                  </a:lnTo>
                  <a:lnTo>
                    <a:pt x="7478" y="18944"/>
                  </a:lnTo>
                  <a:lnTo>
                    <a:pt x="7394" y="18967"/>
                  </a:lnTo>
                  <a:lnTo>
                    <a:pt x="7311" y="19027"/>
                  </a:lnTo>
                  <a:lnTo>
                    <a:pt x="7359" y="19110"/>
                  </a:lnTo>
                  <a:lnTo>
                    <a:pt x="7573" y="19158"/>
                  </a:lnTo>
                  <a:lnTo>
                    <a:pt x="7621" y="19110"/>
                  </a:lnTo>
                  <a:lnTo>
                    <a:pt x="7644" y="19039"/>
                  </a:lnTo>
                  <a:lnTo>
                    <a:pt x="7728" y="19051"/>
                  </a:lnTo>
                  <a:lnTo>
                    <a:pt x="7728" y="18955"/>
                  </a:lnTo>
                  <a:lnTo>
                    <a:pt x="7823" y="18920"/>
                  </a:lnTo>
                  <a:cubicBezTo>
                    <a:pt x="7823" y="18932"/>
                    <a:pt x="7835" y="18955"/>
                    <a:pt x="7847" y="18979"/>
                  </a:cubicBezTo>
                  <a:lnTo>
                    <a:pt x="7906" y="18920"/>
                  </a:lnTo>
                  <a:lnTo>
                    <a:pt x="7906" y="18860"/>
                  </a:lnTo>
                  <a:cubicBezTo>
                    <a:pt x="7930" y="18848"/>
                    <a:pt x="7954" y="18825"/>
                    <a:pt x="7978" y="18801"/>
                  </a:cubicBezTo>
                  <a:lnTo>
                    <a:pt x="8073" y="18694"/>
                  </a:lnTo>
                  <a:cubicBezTo>
                    <a:pt x="8061" y="18670"/>
                    <a:pt x="8049" y="18634"/>
                    <a:pt x="8049" y="18610"/>
                  </a:cubicBezTo>
                  <a:lnTo>
                    <a:pt x="8109" y="18527"/>
                  </a:lnTo>
                  <a:lnTo>
                    <a:pt x="8133" y="18563"/>
                  </a:lnTo>
                  <a:lnTo>
                    <a:pt x="8109" y="18610"/>
                  </a:lnTo>
                  <a:lnTo>
                    <a:pt x="8180" y="18634"/>
                  </a:lnTo>
                  <a:lnTo>
                    <a:pt x="8311" y="18574"/>
                  </a:lnTo>
                  <a:lnTo>
                    <a:pt x="8454" y="18408"/>
                  </a:lnTo>
                  <a:lnTo>
                    <a:pt x="8573" y="18348"/>
                  </a:lnTo>
                  <a:lnTo>
                    <a:pt x="8621" y="18372"/>
                  </a:lnTo>
                  <a:lnTo>
                    <a:pt x="8680" y="18313"/>
                  </a:lnTo>
                  <a:cubicBezTo>
                    <a:pt x="8680" y="18253"/>
                    <a:pt x="8680" y="18205"/>
                    <a:pt x="8668" y="18158"/>
                  </a:cubicBezTo>
                  <a:lnTo>
                    <a:pt x="8775" y="18051"/>
                  </a:lnTo>
                  <a:lnTo>
                    <a:pt x="8847" y="18027"/>
                  </a:lnTo>
                  <a:lnTo>
                    <a:pt x="8847" y="18027"/>
                  </a:lnTo>
                  <a:cubicBezTo>
                    <a:pt x="8811" y="18074"/>
                    <a:pt x="8775" y="18134"/>
                    <a:pt x="8740" y="18182"/>
                  </a:cubicBezTo>
                  <a:cubicBezTo>
                    <a:pt x="8752" y="18193"/>
                    <a:pt x="8764" y="18217"/>
                    <a:pt x="8775" y="18229"/>
                  </a:cubicBezTo>
                  <a:lnTo>
                    <a:pt x="8835" y="18170"/>
                  </a:lnTo>
                  <a:lnTo>
                    <a:pt x="8906" y="18015"/>
                  </a:lnTo>
                  <a:cubicBezTo>
                    <a:pt x="8906" y="17955"/>
                    <a:pt x="8918" y="17908"/>
                    <a:pt x="8930" y="17860"/>
                  </a:cubicBezTo>
                  <a:lnTo>
                    <a:pt x="9002" y="17789"/>
                  </a:lnTo>
                  <a:cubicBezTo>
                    <a:pt x="9002" y="17812"/>
                    <a:pt x="9014" y="17836"/>
                    <a:pt x="9026" y="17848"/>
                  </a:cubicBezTo>
                  <a:lnTo>
                    <a:pt x="8978" y="17967"/>
                  </a:lnTo>
                  <a:lnTo>
                    <a:pt x="9002" y="18003"/>
                  </a:lnTo>
                  <a:cubicBezTo>
                    <a:pt x="9037" y="17943"/>
                    <a:pt x="9073" y="17896"/>
                    <a:pt x="9109" y="17848"/>
                  </a:cubicBezTo>
                  <a:lnTo>
                    <a:pt x="9168" y="17872"/>
                  </a:lnTo>
                  <a:cubicBezTo>
                    <a:pt x="9168" y="17896"/>
                    <a:pt x="9180" y="17908"/>
                    <a:pt x="9192" y="17932"/>
                  </a:cubicBezTo>
                  <a:lnTo>
                    <a:pt x="9323" y="17884"/>
                  </a:lnTo>
                  <a:lnTo>
                    <a:pt x="9383" y="17884"/>
                  </a:lnTo>
                  <a:lnTo>
                    <a:pt x="9454" y="17789"/>
                  </a:lnTo>
                  <a:cubicBezTo>
                    <a:pt x="9454" y="17753"/>
                    <a:pt x="9466" y="17717"/>
                    <a:pt x="9466" y="17682"/>
                  </a:cubicBezTo>
                  <a:lnTo>
                    <a:pt x="9621" y="17610"/>
                  </a:lnTo>
                  <a:lnTo>
                    <a:pt x="9692" y="17527"/>
                  </a:lnTo>
                  <a:lnTo>
                    <a:pt x="9609" y="17527"/>
                  </a:lnTo>
                  <a:lnTo>
                    <a:pt x="9609" y="17431"/>
                  </a:lnTo>
                  <a:lnTo>
                    <a:pt x="9811" y="17289"/>
                  </a:lnTo>
                  <a:cubicBezTo>
                    <a:pt x="9811" y="17265"/>
                    <a:pt x="9823" y="17241"/>
                    <a:pt x="9823" y="17217"/>
                  </a:cubicBezTo>
                  <a:cubicBezTo>
                    <a:pt x="9835" y="17193"/>
                    <a:pt x="9811" y="17170"/>
                    <a:pt x="9799" y="17146"/>
                  </a:cubicBezTo>
                  <a:lnTo>
                    <a:pt x="9692" y="17205"/>
                  </a:lnTo>
                  <a:lnTo>
                    <a:pt x="9597" y="17205"/>
                  </a:lnTo>
                  <a:lnTo>
                    <a:pt x="9466" y="17253"/>
                  </a:lnTo>
                  <a:cubicBezTo>
                    <a:pt x="9466" y="17229"/>
                    <a:pt x="9478" y="17205"/>
                    <a:pt x="9490" y="17181"/>
                  </a:cubicBezTo>
                  <a:lnTo>
                    <a:pt x="9585" y="17134"/>
                  </a:lnTo>
                  <a:lnTo>
                    <a:pt x="9692" y="17122"/>
                  </a:lnTo>
                  <a:lnTo>
                    <a:pt x="9728" y="17050"/>
                  </a:lnTo>
                  <a:cubicBezTo>
                    <a:pt x="9716" y="17039"/>
                    <a:pt x="9704" y="17015"/>
                    <a:pt x="9692" y="16991"/>
                  </a:cubicBezTo>
                  <a:lnTo>
                    <a:pt x="9609" y="17062"/>
                  </a:lnTo>
                  <a:lnTo>
                    <a:pt x="9454" y="17050"/>
                  </a:lnTo>
                  <a:lnTo>
                    <a:pt x="9418" y="17003"/>
                  </a:lnTo>
                  <a:cubicBezTo>
                    <a:pt x="9478" y="16967"/>
                    <a:pt x="9526" y="16943"/>
                    <a:pt x="9573" y="16920"/>
                  </a:cubicBezTo>
                  <a:lnTo>
                    <a:pt x="9633" y="16872"/>
                  </a:lnTo>
                  <a:lnTo>
                    <a:pt x="9692" y="16872"/>
                  </a:lnTo>
                  <a:lnTo>
                    <a:pt x="9692" y="16836"/>
                  </a:lnTo>
                  <a:lnTo>
                    <a:pt x="9609" y="16765"/>
                  </a:lnTo>
                  <a:lnTo>
                    <a:pt x="9788" y="16634"/>
                  </a:lnTo>
                  <a:lnTo>
                    <a:pt x="9918" y="16634"/>
                  </a:lnTo>
                  <a:lnTo>
                    <a:pt x="9990" y="16574"/>
                  </a:lnTo>
                  <a:lnTo>
                    <a:pt x="10145" y="16515"/>
                  </a:lnTo>
                  <a:lnTo>
                    <a:pt x="10145" y="16515"/>
                  </a:lnTo>
                  <a:cubicBezTo>
                    <a:pt x="10085" y="16574"/>
                    <a:pt x="10026" y="16646"/>
                    <a:pt x="9966" y="16705"/>
                  </a:cubicBezTo>
                  <a:lnTo>
                    <a:pt x="10002" y="16765"/>
                  </a:lnTo>
                  <a:lnTo>
                    <a:pt x="10097" y="16872"/>
                  </a:lnTo>
                  <a:lnTo>
                    <a:pt x="10145" y="16836"/>
                  </a:lnTo>
                  <a:cubicBezTo>
                    <a:pt x="10145" y="16777"/>
                    <a:pt x="10145" y="16717"/>
                    <a:pt x="10157" y="16669"/>
                  </a:cubicBezTo>
                  <a:lnTo>
                    <a:pt x="10228" y="16586"/>
                  </a:lnTo>
                  <a:lnTo>
                    <a:pt x="10288" y="16562"/>
                  </a:lnTo>
                  <a:lnTo>
                    <a:pt x="10288" y="16562"/>
                  </a:lnTo>
                  <a:lnTo>
                    <a:pt x="10276" y="16622"/>
                  </a:lnTo>
                  <a:lnTo>
                    <a:pt x="10240" y="16705"/>
                  </a:lnTo>
                  <a:lnTo>
                    <a:pt x="10276" y="16741"/>
                  </a:lnTo>
                  <a:lnTo>
                    <a:pt x="10395" y="16622"/>
                  </a:lnTo>
                  <a:cubicBezTo>
                    <a:pt x="10395" y="16598"/>
                    <a:pt x="10395" y="16586"/>
                    <a:pt x="10407" y="16562"/>
                  </a:cubicBezTo>
                  <a:lnTo>
                    <a:pt x="10514" y="16562"/>
                  </a:lnTo>
                  <a:cubicBezTo>
                    <a:pt x="10538" y="16527"/>
                    <a:pt x="10573" y="16491"/>
                    <a:pt x="10609" y="16467"/>
                  </a:cubicBezTo>
                  <a:lnTo>
                    <a:pt x="10657" y="16443"/>
                  </a:lnTo>
                  <a:lnTo>
                    <a:pt x="10740" y="16336"/>
                  </a:lnTo>
                  <a:lnTo>
                    <a:pt x="10871" y="16265"/>
                  </a:lnTo>
                  <a:lnTo>
                    <a:pt x="10978" y="16241"/>
                  </a:lnTo>
                  <a:lnTo>
                    <a:pt x="10966" y="16277"/>
                  </a:lnTo>
                  <a:lnTo>
                    <a:pt x="10847" y="16336"/>
                  </a:lnTo>
                  <a:cubicBezTo>
                    <a:pt x="10811" y="16384"/>
                    <a:pt x="10788" y="16431"/>
                    <a:pt x="10752" y="16467"/>
                  </a:cubicBezTo>
                  <a:lnTo>
                    <a:pt x="10680" y="16503"/>
                  </a:lnTo>
                  <a:cubicBezTo>
                    <a:pt x="10669" y="16527"/>
                    <a:pt x="10657" y="16562"/>
                    <a:pt x="10633" y="16586"/>
                  </a:cubicBezTo>
                  <a:lnTo>
                    <a:pt x="10704" y="16598"/>
                  </a:lnTo>
                  <a:lnTo>
                    <a:pt x="10942" y="16539"/>
                  </a:lnTo>
                  <a:lnTo>
                    <a:pt x="11038" y="16550"/>
                  </a:lnTo>
                  <a:lnTo>
                    <a:pt x="11038" y="16598"/>
                  </a:lnTo>
                  <a:lnTo>
                    <a:pt x="10883" y="16586"/>
                  </a:lnTo>
                  <a:lnTo>
                    <a:pt x="10716" y="16634"/>
                  </a:lnTo>
                  <a:lnTo>
                    <a:pt x="10633" y="16717"/>
                  </a:lnTo>
                  <a:cubicBezTo>
                    <a:pt x="10633" y="16729"/>
                    <a:pt x="10645" y="16753"/>
                    <a:pt x="10645" y="16777"/>
                  </a:cubicBezTo>
                  <a:lnTo>
                    <a:pt x="10740" y="16765"/>
                  </a:lnTo>
                  <a:cubicBezTo>
                    <a:pt x="10776" y="16729"/>
                    <a:pt x="10800" y="16705"/>
                    <a:pt x="10823" y="16681"/>
                  </a:cubicBezTo>
                  <a:lnTo>
                    <a:pt x="10942" y="16681"/>
                  </a:lnTo>
                  <a:lnTo>
                    <a:pt x="10895" y="16729"/>
                  </a:lnTo>
                  <a:lnTo>
                    <a:pt x="10764" y="16777"/>
                  </a:lnTo>
                  <a:cubicBezTo>
                    <a:pt x="10776" y="16800"/>
                    <a:pt x="10800" y="16812"/>
                    <a:pt x="10811" y="16824"/>
                  </a:cubicBezTo>
                  <a:lnTo>
                    <a:pt x="10978" y="16789"/>
                  </a:lnTo>
                  <a:lnTo>
                    <a:pt x="11061" y="16812"/>
                  </a:lnTo>
                  <a:lnTo>
                    <a:pt x="10978" y="16872"/>
                  </a:lnTo>
                  <a:cubicBezTo>
                    <a:pt x="10954" y="16896"/>
                    <a:pt x="10919" y="16908"/>
                    <a:pt x="10895" y="16931"/>
                  </a:cubicBezTo>
                  <a:lnTo>
                    <a:pt x="10919" y="16967"/>
                  </a:lnTo>
                  <a:lnTo>
                    <a:pt x="11038" y="16920"/>
                  </a:lnTo>
                  <a:lnTo>
                    <a:pt x="11145" y="16836"/>
                  </a:lnTo>
                  <a:lnTo>
                    <a:pt x="11276" y="16848"/>
                  </a:lnTo>
                  <a:lnTo>
                    <a:pt x="11395" y="16836"/>
                  </a:lnTo>
                  <a:lnTo>
                    <a:pt x="11538" y="16717"/>
                  </a:lnTo>
                  <a:lnTo>
                    <a:pt x="11609" y="16741"/>
                  </a:lnTo>
                  <a:cubicBezTo>
                    <a:pt x="11621" y="16753"/>
                    <a:pt x="11621" y="16765"/>
                    <a:pt x="11633" y="16777"/>
                  </a:cubicBezTo>
                  <a:cubicBezTo>
                    <a:pt x="11609" y="16800"/>
                    <a:pt x="11585" y="16824"/>
                    <a:pt x="11573" y="16836"/>
                  </a:cubicBezTo>
                  <a:lnTo>
                    <a:pt x="11609" y="16872"/>
                  </a:lnTo>
                  <a:lnTo>
                    <a:pt x="11669" y="16872"/>
                  </a:lnTo>
                  <a:lnTo>
                    <a:pt x="11704" y="16908"/>
                  </a:lnTo>
                  <a:lnTo>
                    <a:pt x="11812" y="16884"/>
                  </a:lnTo>
                  <a:lnTo>
                    <a:pt x="11847" y="16777"/>
                  </a:lnTo>
                  <a:lnTo>
                    <a:pt x="11800" y="16765"/>
                  </a:lnTo>
                  <a:cubicBezTo>
                    <a:pt x="11800" y="16741"/>
                    <a:pt x="11812" y="16729"/>
                    <a:pt x="11823" y="16717"/>
                  </a:cubicBezTo>
                  <a:lnTo>
                    <a:pt x="11966" y="16658"/>
                  </a:lnTo>
                  <a:lnTo>
                    <a:pt x="11966" y="16658"/>
                  </a:lnTo>
                  <a:lnTo>
                    <a:pt x="11907" y="16765"/>
                  </a:lnTo>
                  <a:cubicBezTo>
                    <a:pt x="11919" y="16777"/>
                    <a:pt x="11931" y="16789"/>
                    <a:pt x="11943" y="16812"/>
                  </a:cubicBezTo>
                  <a:lnTo>
                    <a:pt x="11835" y="16967"/>
                  </a:lnTo>
                  <a:lnTo>
                    <a:pt x="11978" y="16979"/>
                  </a:lnTo>
                  <a:lnTo>
                    <a:pt x="11931" y="17027"/>
                  </a:lnTo>
                  <a:lnTo>
                    <a:pt x="11871" y="17039"/>
                  </a:lnTo>
                  <a:lnTo>
                    <a:pt x="11800" y="17086"/>
                  </a:lnTo>
                  <a:lnTo>
                    <a:pt x="11859" y="17110"/>
                  </a:lnTo>
                  <a:lnTo>
                    <a:pt x="12157" y="17027"/>
                  </a:lnTo>
                  <a:lnTo>
                    <a:pt x="12228" y="16967"/>
                  </a:lnTo>
                  <a:lnTo>
                    <a:pt x="12324" y="16943"/>
                  </a:lnTo>
                  <a:lnTo>
                    <a:pt x="12443" y="16884"/>
                  </a:lnTo>
                  <a:lnTo>
                    <a:pt x="12585" y="16836"/>
                  </a:lnTo>
                  <a:lnTo>
                    <a:pt x="12716" y="16765"/>
                  </a:lnTo>
                  <a:lnTo>
                    <a:pt x="12776" y="16753"/>
                  </a:lnTo>
                  <a:cubicBezTo>
                    <a:pt x="12776" y="16765"/>
                    <a:pt x="12800" y="16789"/>
                    <a:pt x="12800" y="16812"/>
                  </a:cubicBezTo>
                  <a:lnTo>
                    <a:pt x="12883" y="16777"/>
                  </a:lnTo>
                  <a:lnTo>
                    <a:pt x="12990" y="16800"/>
                  </a:lnTo>
                  <a:lnTo>
                    <a:pt x="13086" y="16800"/>
                  </a:lnTo>
                  <a:cubicBezTo>
                    <a:pt x="13097" y="16812"/>
                    <a:pt x="13121" y="16824"/>
                    <a:pt x="13133" y="16848"/>
                  </a:cubicBezTo>
                  <a:lnTo>
                    <a:pt x="13240" y="16800"/>
                  </a:lnTo>
                  <a:lnTo>
                    <a:pt x="13383" y="16681"/>
                  </a:lnTo>
                  <a:lnTo>
                    <a:pt x="13407" y="16646"/>
                  </a:lnTo>
                  <a:lnTo>
                    <a:pt x="13467" y="16646"/>
                  </a:lnTo>
                  <a:cubicBezTo>
                    <a:pt x="13467" y="16658"/>
                    <a:pt x="13478" y="16681"/>
                    <a:pt x="13490" y="16705"/>
                  </a:cubicBezTo>
                  <a:lnTo>
                    <a:pt x="13419" y="16777"/>
                  </a:lnTo>
                  <a:lnTo>
                    <a:pt x="13312" y="16848"/>
                  </a:lnTo>
                  <a:lnTo>
                    <a:pt x="13359" y="16872"/>
                  </a:lnTo>
                  <a:lnTo>
                    <a:pt x="13538" y="16824"/>
                  </a:lnTo>
                  <a:lnTo>
                    <a:pt x="13598" y="16884"/>
                  </a:lnTo>
                  <a:lnTo>
                    <a:pt x="13693" y="16896"/>
                  </a:lnTo>
                  <a:lnTo>
                    <a:pt x="13883" y="16860"/>
                  </a:lnTo>
                  <a:lnTo>
                    <a:pt x="14086" y="16729"/>
                  </a:lnTo>
                  <a:lnTo>
                    <a:pt x="14169" y="16669"/>
                  </a:lnTo>
                  <a:lnTo>
                    <a:pt x="14217" y="16705"/>
                  </a:lnTo>
                  <a:lnTo>
                    <a:pt x="14264" y="16610"/>
                  </a:lnTo>
                  <a:lnTo>
                    <a:pt x="14395" y="16479"/>
                  </a:lnTo>
                  <a:lnTo>
                    <a:pt x="14455" y="16455"/>
                  </a:lnTo>
                  <a:lnTo>
                    <a:pt x="14419" y="16527"/>
                  </a:lnTo>
                  <a:lnTo>
                    <a:pt x="14336" y="16622"/>
                  </a:lnTo>
                  <a:lnTo>
                    <a:pt x="14371" y="16765"/>
                  </a:lnTo>
                  <a:cubicBezTo>
                    <a:pt x="14371" y="16800"/>
                    <a:pt x="14360" y="16836"/>
                    <a:pt x="14348" y="16860"/>
                  </a:cubicBezTo>
                  <a:lnTo>
                    <a:pt x="14276" y="16908"/>
                  </a:lnTo>
                  <a:lnTo>
                    <a:pt x="14133" y="16908"/>
                  </a:lnTo>
                  <a:lnTo>
                    <a:pt x="14086" y="16943"/>
                  </a:lnTo>
                  <a:lnTo>
                    <a:pt x="14205" y="16991"/>
                  </a:lnTo>
                  <a:lnTo>
                    <a:pt x="14276" y="17050"/>
                  </a:lnTo>
                  <a:lnTo>
                    <a:pt x="14360" y="17062"/>
                  </a:lnTo>
                  <a:lnTo>
                    <a:pt x="14455" y="17003"/>
                  </a:lnTo>
                  <a:lnTo>
                    <a:pt x="14526" y="17003"/>
                  </a:lnTo>
                  <a:lnTo>
                    <a:pt x="14514" y="17062"/>
                  </a:lnTo>
                  <a:lnTo>
                    <a:pt x="14455" y="17086"/>
                  </a:lnTo>
                  <a:lnTo>
                    <a:pt x="14467" y="17110"/>
                  </a:lnTo>
                  <a:lnTo>
                    <a:pt x="14681" y="17146"/>
                  </a:lnTo>
                  <a:lnTo>
                    <a:pt x="14729" y="17110"/>
                  </a:lnTo>
                  <a:lnTo>
                    <a:pt x="14860" y="17062"/>
                  </a:lnTo>
                  <a:cubicBezTo>
                    <a:pt x="14871" y="17027"/>
                    <a:pt x="14883" y="17003"/>
                    <a:pt x="14883" y="16967"/>
                  </a:cubicBezTo>
                  <a:cubicBezTo>
                    <a:pt x="14907" y="16896"/>
                    <a:pt x="14931" y="16824"/>
                    <a:pt x="14955" y="16753"/>
                  </a:cubicBezTo>
                  <a:lnTo>
                    <a:pt x="14955" y="16753"/>
                  </a:lnTo>
                  <a:cubicBezTo>
                    <a:pt x="14955" y="16800"/>
                    <a:pt x="14955" y="16860"/>
                    <a:pt x="14943" y="16908"/>
                  </a:cubicBezTo>
                  <a:cubicBezTo>
                    <a:pt x="14943" y="16955"/>
                    <a:pt x="14967" y="16955"/>
                    <a:pt x="14979" y="16991"/>
                  </a:cubicBezTo>
                  <a:cubicBezTo>
                    <a:pt x="15002" y="17015"/>
                    <a:pt x="14979" y="17027"/>
                    <a:pt x="14979" y="17050"/>
                  </a:cubicBezTo>
                  <a:lnTo>
                    <a:pt x="14919" y="17098"/>
                  </a:lnTo>
                  <a:lnTo>
                    <a:pt x="14860" y="17193"/>
                  </a:lnTo>
                  <a:lnTo>
                    <a:pt x="14907" y="17229"/>
                  </a:lnTo>
                  <a:lnTo>
                    <a:pt x="15014" y="17229"/>
                  </a:lnTo>
                  <a:lnTo>
                    <a:pt x="14979" y="17289"/>
                  </a:lnTo>
                  <a:cubicBezTo>
                    <a:pt x="15002" y="17348"/>
                    <a:pt x="15026" y="17408"/>
                    <a:pt x="15050" y="17467"/>
                  </a:cubicBezTo>
                  <a:lnTo>
                    <a:pt x="15133" y="17479"/>
                  </a:lnTo>
                  <a:lnTo>
                    <a:pt x="15217" y="17443"/>
                  </a:lnTo>
                  <a:lnTo>
                    <a:pt x="15217" y="17515"/>
                  </a:lnTo>
                  <a:lnTo>
                    <a:pt x="15276" y="17574"/>
                  </a:lnTo>
                  <a:lnTo>
                    <a:pt x="15503" y="17622"/>
                  </a:lnTo>
                  <a:lnTo>
                    <a:pt x="15574" y="17622"/>
                  </a:lnTo>
                  <a:lnTo>
                    <a:pt x="15610" y="17658"/>
                  </a:lnTo>
                  <a:lnTo>
                    <a:pt x="15657" y="17598"/>
                  </a:lnTo>
                  <a:lnTo>
                    <a:pt x="15741" y="17634"/>
                  </a:lnTo>
                  <a:lnTo>
                    <a:pt x="15824" y="17574"/>
                  </a:lnTo>
                  <a:lnTo>
                    <a:pt x="15776" y="17562"/>
                  </a:lnTo>
                  <a:cubicBezTo>
                    <a:pt x="15776" y="17539"/>
                    <a:pt x="15788" y="17527"/>
                    <a:pt x="15788" y="17515"/>
                  </a:cubicBezTo>
                  <a:lnTo>
                    <a:pt x="15848" y="17527"/>
                  </a:lnTo>
                  <a:lnTo>
                    <a:pt x="15931" y="17515"/>
                  </a:lnTo>
                  <a:cubicBezTo>
                    <a:pt x="15931" y="17491"/>
                    <a:pt x="15943" y="17455"/>
                    <a:pt x="15943" y="17431"/>
                  </a:cubicBezTo>
                  <a:lnTo>
                    <a:pt x="15824" y="17360"/>
                  </a:lnTo>
                  <a:lnTo>
                    <a:pt x="15764" y="17384"/>
                  </a:lnTo>
                  <a:lnTo>
                    <a:pt x="15729" y="17420"/>
                  </a:lnTo>
                  <a:lnTo>
                    <a:pt x="15681" y="17408"/>
                  </a:lnTo>
                  <a:cubicBezTo>
                    <a:pt x="15705" y="17372"/>
                    <a:pt x="15717" y="17348"/>
                    <a:pt x="15729" y="17312"/>
                  </a:cubicBezTo>
                  <a:lnTo>
                    <a:pt x="15705" y="17265"/>
                  </a:lnTo>
                  <a:lnTo>
                    <a:pt x="15645" y="17229"/>
                  </a:lnTo>
                  <a:lnTo>
                    <a:pt x="15562" y="17241"/>
                  </a:lnTo>
                  <a:lnTo>
                    <a:pt x="15538" y="17205"/>
                  </a:lnTo>
                  <a:lnTo>
                    <a:pt x="15562" y="17146"/>
                  </a:lnTo>
                  <a:cubicBezTo>
                    <a:pt x="15562" y="17122"/>
                    <a:pt x="15550" y="17086"/>
                    <a:pt x="15550" y="17062"/>
                  </a:cubicBezTo>
                  <a:lnTo>
                    <a:pt x="15622" y="17039"/>
                  </a:lnTo>
                  <a:cubicBezTo>
                    <a:pt x="15633" y="17062"/>
                    <a:pt x="15645" y="17086"/>
                    <a:pt x="15657" y="17110"/>
                  </a:cubicBezTo>
                  <a:lnTo>
                    <a:pt x="15717" y="17146"/>
                  </a:lnTo>
                  <a:lnTo>
                    <a:pt x="15753" y="17039"/>
                  </a:lnTo>
                  <a:lnTo>
                    <a:pt x="15812" y="17074"/>
                  </a:lnTo>
                  <a:lnTo>
                    <a:pt x="15872" y="17110"/>
                  </a:lnTo>
                  <a:lnTo>
                    <a:pt x="15860" y="17193"/>
                  </a:lnTo>
                  <a:lnTo>
                    <a:pt x="15907" y="17241"/>
                  </a:lnTo>
                  <a:lnTo>
                    <a:pt x="15979" y="17229"/>
                  </a:lnTo>
                  <a:lnTo>
                    <a:pt x="16062" y="17122"/>
                  </a:lnTo>
                  <a:lnTo>
                    <a:pt x="16110" y="17098"/>
                  </a:lnTo>
                  <a:lnTo>
                    <a:pt x="16098" y="17170"/>
                  </a:lnTo>
                  <a:lnTo>
                    <a:pt x="16038" y="17253"/>
                  </a:lnTo>
                  <a:cubicBezTo>
                    <a:pt x="16038" y="17277"/>
                    <a:pt x="16050" y="17289"/>
                    <a:pt x="16062" y="17312"/>
                  </a:cubicBezTo>
                  <a:lnTo>
                    <a:pt x="16122" y="17372"/>
                  </a:lnTo>
                  <a:cubicBezTo>
                    <a:pt x="16122" y="17396"/>
                    <a:pt x="16110" y="17431"/>
                    <a:pt x="16110" y="17467"/>
                  </a:cubicBezTo>
                  <a:lnTo>
                    <a:pt x="16157" y="17491"/>
                  </a:lnTo>
                  <a:lnTo>
                    <a:pt x="16300" y="17455"/>
                  </a:lnTo>
                  <a:cubicBezTo>
                    <a:pt x="16300" y="17443"/>
                    <a:pt x="16300" y="17431"/>
                    <a:pt x="16300" y="17420"/>
                  </a:cubicBezTo>
                  <a:lnTo>
                    <a:pt x="16336" y="17336"/>
                  </a:lnTo>
                  <a:lnTo>
                    <a:pt x="16372" y="17384"/>
                  </a:lnTo>
                  <a:cubicBezTo>
                    <a:pt x="16360" y="17396"/>
                    <a:pt x="16348" y="17408"/>
                    <a:pt x="16348" y="17420"/>
                  </a:cubicBezTo>
                  <a:lnTo>
                    <a:pt x="16419" y="17503"/>
                  </a:lnTo>
                  <a:lnTo>
                    <a:pt x="16515" y="17503"/>
                  </a:lnTo>
                  <a:cubicBezTo>
                    <a:pt x="16526" y="17455"/>
                    <a:pt x="16550" y="17396"/>
                    <a:pt x="16562" y="17336"/>
                  </a:cubicBezTo>
                  <a:lnTo>
                    <a:pt x="16538" y="17241"/>
                  </a:lnTo>
                  <a:cubicBezTo>
                    <a:pt x="16538" y="17217"/>
                    <a:pt x="16550" y="17193"/>
                    <a:pt x="16562" y="17170"/>
                  </a:cubicBezTo>
                  <a:cubicBezTo>
                    <a:pt x="16538" y="17110"/>
                    <a:pt x="16515" y="17039"/>
                    <a:pt x="16503" y="16979"/>
                  </a:cubicBezTo>
                  <a:lnTo>
                    <a:pt x="16515" y="16789"/>
                  </a:lnTo>
                  <a:lnTo>
                    <a:pt x="16455" y="16622"/>
                  </a:lnTo>
                  <a:lnTo>
                    <a:pt x="16372" y="16527"/>
                  </a:lnTo>
                  <a:lnTo>
                    <a:pt x="16312" y="16491"/>
                  </a:lnTo>
                  <a:cubicBezTo>
                    <a:pt x="16312" y="16491"/>
                    <a:pt x="16312" y="16479"/>
                    <a:pt x="16312" y="16479"/>
                  </a:cubicBezTo>
                  <a:lnTo>
                    <a:pt x="16360" y="16479"/>
                  </a:lnTo>
                  <a:lnTo>
                    <a:pt x="16455" y="16550"/>
                  </a:lnTo>
                  <a:lnTo>
                    <a:pt x="16526" y="16539"/>
                  </a:lnTo>
                  <a:cubicBezTo>
                    <a:pt x="16526" y="16503"/>
                    <a:pt x="16538" y="16455"/>
                    <a:pt x="16550" y="16419"/>
                  </a:cubicBezTo>
                  <a:lnTo>
                    <a:pt x="16646" y="16312"/>
                  </a:lnTo>
                  <a:lnTo>
                    <a:pt x="16646" y="16312"/>
                  </a:lnTo>
                  <a:cubicBezTo>
                    <a:pt x="16634" y="16360"/>
                    <a:pt x="16622" y="16408"/>
                    <a:pt x="16610" y="16443"/>
                  </a:cubicBezTo>
                  <a:cubicBezTo>
                    <a:pt x="16598" y="16491"/>
                    <a:pt x="16610" y="16550"/>
                    <a:pt x="16622" y="16598"/>
                  </a:cubicBezTo>
                  <a:lnTo>
                    <a:pt x="16693" y="16693"/>
                  </a:lnTo>
                  <a:lnTo>
                    <a:pt x="16646" y="16872"/>
                  </a:lnTo>
                  <a:lnTo>
                    <a:pt x="16669" y="16967"/>
                  </a:lnTo>
                  <a:lnTo>
                    <a:pt x="16729" y="17003"/>
                  </a:lnTo>
                  <a:cubicBezTo>
                    <a:pt x="16705" y="17027"/>
                    <a:pt x="16681" y="17050"/>
                    <a:pt x="16669" y="17074"/>
                  </a:cubicBezTo>
                  <a:lnTo>
                    <a:pt x="16705" y="17181"/>
                  </a:lnTo>
                  <a:cubicBezTo>
                    <a:pt x="16717" y="17205"/>
                    <a:pt x="16741" y="17217"/>
                    <a:pt x="16753" y="17241"/>
                  </a:cubicBezTo>
                  <a:lnTo>
                    <a:pt x="16812" y="17301"/>
                  </a:lnTo>
                  <a:lnTo>
                    <a:pt x="16943" y="17324"/>
                  </a:lnTo>
                  <a:lnTo>
                    <a:pt x="16991" y="17408"/>
                  </a:lnTo>
                  <a:lnTo>
                    <a:pt x="17050" y="17384"/>
                  </a:lnTo>
                  <a:lnTo>
                    <a:pt x="17098" y="17467"/>
                  </a:lnTo>
                  <a:lnTo>
                    <a:pt x="17205" y="17479"/>
                  </a:lnTo>
                  <a:lnTo>
                    <a:pt x="17253" y="17420"/>
                  </a:lnTo>
                  <a:lnTo>
                    <a:pt x="17324" y="17420"/>
                  </a:lnTo>
                  <a:lnTo>
                    <a:pt x="17408" y="17348"/>
                  </a:lnTo>
                  <a:lnTo>
                    <a:pt x="17562" y="17289"/>
                  </a:lnTo>
                  <a:lnTo>
                    <a:pt x="17562" y="17312"/>
                  </a:lnTo>
                  <a:lnTo>
                    <a:pt x="17431" y="17443"/>
                  </a:lnTo>
                  <a:lnTo>
                    <a:pt x="17372" y="17479"/>
                  </a:lnTo>
                  <a:lnTo>
                    <a:pt x="17396" y="17515"/>
                  </a:lnTo>
                  <a:lnTo>
                    <a:pt x="17479" y="17527"/>
                  </a:lnTo>
                  <a:lnTo>
                    <a:pt x="17443" y="17574"/>
                  </a:lnTo>
                  <a:lnTo>
                    <a:pt x="17360" y="17610"/>
                  </a:lnTo>
                  <a:cubicBezTo>
                    <a:pt x="17372" y="17622"/>
                    <a:pt x="17372" y="17634"/>
                    <a:pt x="17384" y="17646"/>
                  </a:cubicBezTo>
                  <a:lnTo>
                    <a:pt x="17503" y="17705"/>
                  </a:lnTo>
                  <a:lnTo>
                    <a:pt x="17527" y="17777"/>
                  </a:lnTo>
                  <a:lnTo>
                    <a:pt x="17491" y="17812"/>
                  </a:lnTo>
                  <a:lnTo>
                    <a:pt x="17384" y="17801"/>
                  </a:lnTo>
                  <a:lnTo>
                    <a:pt x="17312" y="17753"/>
                  </a:lnTo>
                  <a:lnTo>
                    <a:pt x="17300" y="17801"/>
                  </a:lnTo>
                  <a:lnTo>
                    <a:pt x="17348" y="17836"/>
                  </a:lnTo>
                  <a:lnTo>
                    <a:pt x="17312" y="17908"/>
                  </a:lnTo>
                  <a:cubicBezTo>
                    <a:pt x="17324" y="17943"/>
                    <a:pt x="17336" y="17967"/>
                    <a:pt x="17348" y="17991"/>
                  </a:cubicBezTo>
                  <a:cubicBezTo>
                    <a:pt x="17354" y="18003"/>
                    <a:pt x="17360" y="18006"/>
                    <a:pt x="17367" y="18006"/>
                  </a:cubicBezTo>
                  <a:cubicBezTo>
                    <a:pt x="17375" y="18006"/>
                    <a:pt x="17384" y="18003"/>
                    <a:pt x="17396" y="18003"/>
                  </a:cubicBezTo>
                  <a:lnTo>
                    <a:pt x="17372" y="18063"/>
                  </a:lnTo>
                  <a:lnTo>
                    <a:pt x="17288" y="18098"/>
                  </a:lnTo>
                  <a:cubicBezTo>
                    <a:pt x="17277" y="18122"/>
                    <a:pt x="17265" y="18146"/>
                    <a:pt x="17265" y="18182"/>
                  </a:cubicBezTo>
                  <a:lnTo>
                    <a:pt x="17288" y="18193"/>
                  </a:lnTo>
                  <a:lnTo>
                    <a:pt x="17360" y="18182"/>
                  </a:lnTo>
                  <a:lnTo>
                    <a:pt x="17431" y="18146"/>
                  </a:lnTo>
                  <a:lnTo>
                    <a:pt x="17491" y="18193"/>
                  </a:lnTo>
                  <a:lnTo>
                    <a:pt x="17586" y="18217"/>
                  </a:lnTo>
                  <a:lnTo>
                    <a:pt x="17646" y="18182"/>
                  </a:lnTo>
                  <a:lnTo>
                    <a:pt x="17729" y="18182"/>
                  </a:lnTo>
                  <a:lnTo>
                    <a:pt x="17741" y="18205"/>
                  </a:lnTo>
                  <a:lnTo>
                    <a:pt x="17646" y="18241"/>
                  </a:lnTo>
                  <a:cubicBezTo>
                    <a:pt x="17634" y="18253"/>
                    <a:pt x="17622" y="18265"/>
                    <a:pt x="17610" y="18277"/>
                  </a:cubicBezTo>
                  <a:lnTo>
                    <a:pt x="17646" y="18313"/>
                  </a:lnTo>
                  <a:lnTo>
                    <a:pt x="17753" y="18313"/>
                  </a:lnTo>
                  <a:lnTo>
                    <a:pt x="17812" y="18360"/>
                  </a:lnTo>
                  <a:lnTo>
                    <a:pt x="17931" y="18372"/>
                  </a:lnTo>
                  <a:lnTo>
                    <a:pt x="17991" y="18348"/>
                  </a:lnTo>
                  <a:lnTo>
                    <a:pt x="17931" y="18396"/>
                  </a:lnTo>
                  <a:lnTo>
                    <a:pt x="17860" y="18432"/>
                  </a:lnTo>
                  <a:cubicBezTo>
                    <a:pt x="17848" y="18467"/>
                    <a:pt x="17836" y="18491"/>
                    <a:pt x="17812" y="18515"/>
                  </a:cubicBezTo>
                  <a:cubicBezTo>
                    <a:pt x="17836" y="18539"/>
                    <a:pt x="17848" y="18574"/>
                    <a:pt x="17860" y="18598"/>
                  </a:cubicBezTo>
                  <a:lnTo>
                    <a:pt x="18015" y="18670"/>
                  </a:lnTo>
                  <a:lnTo>
                    <a:pt x="18122" y="18670"/>
                  </a:lnTo>
                  <a:lnTo>
                    <a:pt x="18241" y="18610"/>
                  </a:lnTo>
                  <a:lnTo>
                    <a:pt x="18324" y="18598"/>
                  </a:lnTo>
                  <a:lnTo>
                    <a:pt x="18217" y="18694"/>
                  </a:lnTo>
                  <a:lnTo>
                    <a:pt x="18086" y="18729"/>
                  </a:lnTo>
                  <a:lnTo>
                    <a:pt x="18003" y="18777"/>
                  </a:lnTo>
                  <a:cubicBezTo>
                    <a:pt x="17991" y="18813"/>
                    <a:pt x="17991" y="18860"/>
                    <a:pt x="17979" y="18896"/>
                  </a:cubicBezTo>
                  <a:lnTo>
                    <a:pt x="17848" y="19086"/>
                  </a:lnTo>
                  <a:lnTo>
                    <a:pt x="17741" y="19206"/>
                  </a:lnTo>
                  <a:lnTo>
                    <a:pt x="17777" y="19289"/>
                  </a:lnTo>
                  <a:lnTo>
                    <a:pt x="17848" y="19336"/>
                  </a:lnTo>
                  <a:lnTo>
                    <a:pt x="17943" y="19217"/>
                  </a:lnTo>
                  <a:lnTo>
                    <a:pt x="17979" y="19086"/>
                  </a:lnTo>
                  <a:lnTo>
                    <a:pt x="17979" y="19051"/>
                  </a:lnTo>
                  <a:lnTo>
                    <a:pt x="18062" y="19003"/>
                  </a:lnTo>
                  <a:lnTo>
                    <a:pt x="18158" y="18860"/>
                  </a:lnTo>
                  <a:lnTo>
                    <a:pt x="18193" y="18884"/>
                  </a:lnTo>
                  <a:lnTo>
                    <a:pt x="18289" y="18836"/>
                  </a:lnTo>
                  <a:lnTo>
                    <a:pt x="18431" y="18777"/>
                  </a:lnTo>
                  <a:lnTo>
                    <a:pt x="18372" y="18872"/>
                  </a:lnTo>
                  <a:lnTo>
                    <a:pt x="18396" y="18896"/>
                  </a:lnTo>
                  <a:lnTo>
                    <a:pt x="18539" y="18848"/>
                  </a:lnTo>
                  <a:cubicBezTo>
                    <a:pt x="18539" y="18848"/>
                    <a:pt x="18539" y="18860"/>
                    <a:pt x="18551" y="18872"/>
                  </a:cubicBezTo>
                  <a:lnTo>
                    <a:pt x="18455" y="18991"/>
                  </a:lnTo>
                  <a:lnTo>
                    <a:pt x="18491" y="19051"/>
                  </a:lnTo>
                  <a:lnTo>
                    <a:pt x="18527" y="19098"/>
                  </a:lnTo>
                  <a:cubicBezTo>
                    <a:pt x="18515" y="19134"/>
                    <a:pt x="18503" y="19170"/>
                    <a:pt x="18479" y="19217"/>
                  </a:cubicBezTo>
                  <a:cubicBezTo>
                    <a:pt x="18467" y="19253"/>
                    <a:pt x="18467" y="19265"/>
                    <a:pt x="18467" y="19277"/>
                  </a:cubicBezTo>
                  <a:lnTo>
                    <a:pt x="18515" y="19313"/>
                  </a:lnTo>
                  <a:cubicBezTo>
                    <a:pt x="18527" y="19313"/>
                    <a:pt x="18539" y="19325"/>
                    <a:pt x="18551" y="19336"/>
                  </a:cubicBezTo>
                  <a:lnTo>
                    <a:pt x="18467" y="19360"/>
                  </a:lnTo>
                  <a:lnTo>
                    <a:pt x="18360" y="19408"/>
                  </a:lnTo>
                  <a:lnTo>
                    <a:pt x="18312" y="19491"/>
                  </a:lnTo>
                  <a:lnTo>
                    <a:pt x="18324" y="19527"/>
                  </a:lnTo>
                  <a:lnTo>
                    <a:pt x="18420" y="19503"/>
                  </a:lnTo>
                  <a:lnTo>
                    <a:pt x="18467" y="19456"/>
                  </a:lnTo>
                  <a:lnTo>
                    <a:pt x="18574" y="19420"/>
                  </a:lnTo>
                  <a:lnTo>
                    <a:pt x="18598" y="19432"/>
                  </a:lnTo>
                  <a:lnTo>
                    <a:pt x="18527" y="19527"/>
                  </a:lnTo>
                  <a:lnTo>
                    <a:pt x="18443" y="19551"/>
                  </a:lnTo>
                  <a:lnTo>
                    <a:pt x="18384" y="19575"/>
                  </a:lnTo>
                  <a:lnTo>
                    <a:pt x="18336" y="19634"/>
                  </a:lnTo>
                  <a:lnTo>
                    <a:pt x="18348" y="19729"/>
                  </a:lnTo>
                  <a:lnTo>
                    <a:pt x="18431" y="19777"/>
                  </a:lnTo>
                  <a:lnTo>
                    <a:pt x="18503" y="19729"/>
                  </a:lnTo>
                  <a:lnTo>
                    <a:pt x="18503" y="19670"/>
                  </a:lnTo>
                  <a:lnTo>
                    <a:pt x="18574" y="19646"/>
                  </a:lnTo>
                  <a:lnTo>
                    <a:pt x="18670" y="19575"/>
                  </a:lnTo>
                  <a:lnTo>
                    <a:pt x="18777" y="19408"/>
                  </a:lnTo>
                  <a:lnTo>
                    <a:pt x="18848" y="19253"/>
                  </a:lnTo>
                  <a:cubicBezTo>
                    <a:pt x="18848" y="19194"/>
                    <a:pt x="18836" y="19134"/>
                    <a:pt x="18824" y="19075"/>
                  </a:cubicBezTo>
                  <a:lnTo>
                    <a:pt x="18884" y="18848"/>
                  </a:lnTo>
                  <a:lnTo>
                    <a:pt x="18920" y="18801"/>
                  </a:lnTo>
                  <a:lnTo>
                    <a:pt x="18967" y="18801"/>
                  </a:lnTo>
                  <a:lnTo>
                    <a:pt x="18943" y="18908"/>
                  </a:lnTo>
                  <a:lnTo>
                    <a:pt x="18860" y="19158"/>
                  </a:lnTo>
                  <a:cubicBezTo>
                    <a:pt x="18872" y="19194"/>
                    <a:pt x="18884" y="19241"/>
                    <a:pt x="18896" y="19277"/>
                  </a:cubicBezTo>
                  <a:cubicBezTo>
                    <a:pt x="18872" y="19336"/>
                    <a:pt x="18836" y="19384"/>
                    <a:pt x="18812" y="19432"/>
                  </a:cubicBezTo>
                  <a:cubicBezTo>
                    <a:pt x="18812" y="19444"/>
                    <a:pt x="18812" y="19467"/>
                    <a:pt x="18824" y="19491"/>
                  </a:cubicBezTo>
                  <a:lnTo>
                    <a:pt x="18860" y="19467"/>
                  </a:lnTo>
                  <a:cubicBezTo>
                    <a:pt x="18908" y="19396"/>
                    <a:pt x="18955" y="19325"/>
                    <a:pt x="19003" y="19253"/>
                  </a:cubicBezTo>
                  <a:lnTo>
                    <a:pt x="18991" y="19170"/>
                  </a:lnTo>
                  <a:lnTo>
                    <a:pt x="19098" y="19039"/>
                  </a:lnTo>
                  <a:lnTo>
                    <a:pt x="19134" y="19063"/>
                  </a:lnTo>
                  <a:lnTo>
                    <a:pt x="19217" y="19039"/>
                  </a:lnTo>
                  <a:lnTo>
                    <a:pt x="19217" y="19086"/>
                  </a:lnTo>
                  <a:cubicBezTo>
                    <a:pt x="19170" y="19122"/>
                    <a:pt x="19122" y="19170"/>
                    <a:pt x="19074" y="19206"/>
                  </a:cubicBezTo>
                  <a:lnTo>
                    <a:pt x="19039" y="19301"/>
                  </a:lnTo>
                  <a:lnTo>
                    <a:pt x="18932" y="19479"/>
                  </a:lnTo>
                  <a:lnTo>
                    <a:pt x="18955" y="19491"/>
                  </a:lnTo>
                  <a:lnTo>
                    <a:pt x="19027" y="19467"/>
                  </a:lnTo>
                  <a:lnTo>
                    <a:pt x="19027" y="19467"/>
                  </a:lnTo>
                  <a:lnTo>
                    <a:pt x="18979" y="19527"/>
                  </a:lnTo>
                  <a:lnTo>
                    <a:pt x="18848" y="19563"/>
                  </a:lnTo>
                  <a:lnTo>
                    <a:pt x="18765" y="19622"/>
                  </a:lnTo>
                  <a:lnTo>
                    <a:pt x="18741" y="19741"/>
                  </a:lnTo>
                  <a:cubicBezTo>
                    <a:pt x="18717" y="19777"/>
                    <a:pt x="18681" y="19813"/>
                    <a:pt x="18658" y="19848"/>
                  </a:cubicBezTo>
                  <a:lnTo>
                    <a:pt x="18717" y="19920"/>
                  </a:lnTo>
                  <a:lnTo>
                    <a:pt x="18646" y="19920"/>
                  </a:lnTo>
                  <a:lnTo>
                    <a:pt x="18574" y="19908"/>
                  </a:lnTo>
                  <a:lnTo>
                    <a:pt x="18503" y="19979"/>
                  </a:lnTo>
                  <a:lnTo>
                    <a:pt x="18551" y="20087"/>
                  </a:lnTo>
                  <a:lnTo>
                    <a:pt x="18658" y="20051"/>
                  </a:lnTo>
                  <a:lnTo>
                    <a:pt x="18693" y="20098"/>
                  </a:lnTo>
                  <a:lnTo>
                    <a:pt x="18705" y="20229"/>
                  </a:lnTo>
                  <a:cubicBezTo>
                    <a:pt x="18729" y="20301"/>
                    <a:pt x="18741" y="20372"/>
                    <a:pt x="18765" y="20432"/>
                  </a:cubicBezTo>
                  <a:lnTo>
                    <a:pt x="18860" y="20527"/>
                  </a:lnTo>
                  <a:lnTo>
                    <a:pt x="18991" y="20610"/>
                  </a:lnTo>
                  <a:lnTo>
                    <a:pt x="19062" y="20587"/>
                  </a:lnTo>
                  <a:lnTo>
                    <a:pt x="19062" y="20527"/>
                  </a:lnTo>
                  <a:lnTo>
                    <a:pt x="19122" y="20432"/>
                  </a:lnTo>
                  <a:lnTo>
                    <a:pt x="19289" y="20325"/>
                  </a:lnTo>
                  <a:cubicBezTo>
                    <a:pt x="19313" y="20301"/>
                    <a:pt x="19336" y="20265"/>
                    <a:pt x="19372" y="20241"/>
                  </a:cubicBezTo>
                  <a:lnTo>
                    <a:pt x="19443" y="20122"/>
                  </a:lnTo>
                  <a:lnTo>
                    <a:pt x="19479" y="20087"/>
                  </a:lnTo>
                  <a:lnTo>
                    <a:pt x="19527" y="20170"/>
                  </a:lnTo>
                  <a:lnTo>
                    <a:pt x="19503" y="20253"/>
                  </a:lnTo>
                  <a:lnTo>
                    <a:pt x="19443" y="20301"/>
                  </a:lnTo>
                  <a:lnTo>
                    <a:pt x="19408" y="20396"/>
                  </a:lnTo>
                  <a:lnTo>
                    <a:pt x="19420" y="20432"/>
                  </a:lnTo>
                  <a:lnTo>
                    <a:pt x="19539" y="20444"/>
                  </a:lnTo>
                  <a:lnTo>
                    <a:pt x="19646" y="20468"/>
                  </a:lnTo>
                  <a:lnTo>
                    <a:pt x="19753" y="20432"/>
                  </a:lnTo>
                  <a:cubicBezTo>
                    <a:pt x="19789" y="20432"/>
                    <a:pt x="19824" y="20420"/>
                    <a:pt x="19848" y="20408"/>
                  </a:cubicBezTo>
                  <a:lnTo>
                    <a:pt x="19908" y="20432"/>
                  </a:lnTo>
                  <a:lnTo>
                    <a:pt x="19765" y="20432"/>
                  </a:lnTo>
                  <a:lnTo>
                    <a:pt x="19622" y="20503"/>
                  </a:lnTo>
                  <a:lnTo>
                    <a:pt x="19503" y="20503"/>
                  </a:lnTo>
                  <a:lnTo>
                    <a:pt x="19348" y="20551"/>
                  </a:lnTo>
                  <a:cubicBezTo>
                    <a:pt x="19336" y="20575"/>
                    <a:pt x="19336" y="20599"/>
                    <a:pt x="19324" y="20622"/>
                  </a:cubicBezTo>
                  <a:cubicBezTo>
                    <a:pt x="19324" y="20646"/>
                    <a:pt x="19348" y="20670"/>
                    <a:pt x="19360" y="20682"/>
                  </a:cubicBezTo>
                  <a:cubicBezTo>
                    <a:pt x="19372" y="20706"/>
                    <a:pt x="19408" y="20706"/>
                    <a:pt x="19443" y="20718"/>
                  </a:cubicBezTo>
                  <a:lnTo>
                    <a:pt x="19527" y="20860"/>
                  </a:lnTo>
                  <a:lnTo>
                    <a:pt x="19586" y="20908"/>
                  </a:lnTo>
                  <a:lnTo>
                    <a:pt x="19646" y="20884"/>
                  </a:lnTo>
                  <a:cubicBezTo>
                    <a:pt x="19670" y="20860"/>
                    <a:pt x="19694" y="20837"/>
                    <a:pt x="19717" y="20813"/>
                  </a:cubicBezTo>
                  <a:lnTo>
                    <a:pt x="19777" y="20825"/>
                  </a:lnTo>
                  <a:lnTo>
                    <a:pt x="19741" y="20884"/>
                  </a:lnTo>
                  <a:lnTo>
                    <a:pt x="19729" y="20920"/>
                  </a:lnTo>
                  <a:lnTo>
                    <a:pt x="19813" y="20920"/>
                  </a:lnTo>
                  <a:cubicBezTo>
                    <a:pt x="19813" y="20932"/>
                    <a:pt x="19824" y="20944"/>
                    <a:pt x="19824" y="20956"/>
                  </a:cubicBezTo>
                  <a:cubicBezTo>
                    <a:pt x="19813" y="20968"/>
                    <a:pt x="19801" y="20991"/>
                    <a:pt x="19801" y="21003"/>
                  </a:cubicBezTo>
                  <a:lnTo>
                    <a:pt x="19694" y="21027"/>
                  </a:lnTo>
                  <a:lnTo>
                    <a:pt x="19610" y="21099"/>
                  </a:lnTo>
                  <a:lnTo>
                    <a:pt x="19491" y="21218"/>
                  </a:lnTo>
                  <a:cubicBezTo>
                    <a:pt x="19491" y="21230"/>
                    <a:pt x="19491" y="21241"/>
                    <a:pt x="19479" y="21265"/>
                  </a:cubicBezTo>
                  <a:lnTo>
                    <a:pt x="19563" y="21277"/>
                  </a:lnTo>
                  <a:lnTo>
                    <a:pt x="19705" y="21170"/>
                  </a:lnTo>
                  <a:lnTo>
                    <a:pt x="19801" y="21146"/>
                  </a:lnTo>
                  <a:lnTo>
                    <a:pt x="19717" y="21206"/>
                  </a:lnTo>
                  <a:cubicBezTo>
                    <a:pt x="19717" y="21218"/>
                    <a:pt x="19705" y="21230"/>
                    <a:pt x="19705" y="21241"/>
                  </a:cubicBezTo>
                  <a:lnTo>
                    <a:pt x="19813" y="21277"/>
                  </a:lnTo>
                  <a:lnTo>
                    <a:pt x="19967" y="21182"/>
                  </a:lnTo>
                  <a:lnTo>
                    <a:pt x="20098" y="21027"/>
                  </a:lnTo>
                  <a:cubicBezTo>
                    <a:pt x="20122" y="20991"/>
                    <a:pt x="20134" y="20944"/>
                    <a:pt x="20158" y="20896"/>
                  </a:cubicBezTo>
                  <a:lnTo>
                    <a:pt x="20277" y="20849"/>
                  </a:lnTo>
                  <a:lnTo>
                    <a:pt x="20348" y="20753"/>
                  </a:lnTo>
                  <a:lnTo>
                    <a:pt x="20348" y="20670"/>
                  </a:lnTo>
                  <a:lnTo>
                    <a:pt x="20384" y="20646"/>
                  </a:lnTo>
                  <a:lnTo>
                    <a:pt x="20432" y="20682"/>
                  </a:lnTo>
                  <a:lnTo>
                    <a:pt x="20384" y="20813"/>
                  </a:lnTo>
                  <a:lnTo>
                    <a:pt x="20289" y="20920"/>
                  </a:lnTo>
                  <a:lnTo>
                    <a:pt x="20182" y="20991"/>
                  </a:lnTo>
                  <a:lnTo>
                    <a:pt x="20182" y="21051"/>
                  </a:lnTo>
                  <a:lnTo>
                    <a:pt x="20253" y="21075"/>
                  </a:lnTo>
                  <a:lnTo>
                    <a:pt x="20325" y="21027"/>
                  </a:lnTo>
                  <a:lnTo>
                    <a:pt x="20456" y="20980"/>
                  </a:lnTo>
                  <a:lnTo>
                    <a:pt x="20575" y="20956"/>
                  </a:lnTo>
                  <a:lnTo>
                    <a:pt x="20444" y="21003"/>
                  </a:lnTo>
                  <a:lnTo>
                    <a:pt x="20348" y="21075"/>
                  </a:lnTo>
                  <a:cubicBezTo>
                    <a:pt x="20360" y="21111"/>
                    <a:pt x="20372" y="21146"/>
                    <a:pt x="20396" y="21194"/>
                  </a:cubicBezTo>
                  <a:lnTo>
                    <a:pt x="20467" y="21265"/>
                  </a:lnTo>
                  <a:lnTo>
                    <a:pt x="20432" y="21301"/>
                  </a:lnTo>
                  <a:lnTo>
                    <a:pt x="20348" y="21265"/>
                  </a:lnTo>
                  <a:lnTo>
                    <a:pt x="20301" y="21158"/>
                  </a:lnTo>
                  <a:lnTo>
                    <a:pt x="20241" y="21134"/>
                  </a:lnTo>
                  <a:lnTo>
                    <a:pt x="20170" y="21194"/>
                  </a:lnTo>
                  <a:lnTo>
                    <a:pt x="19944" y="21420"/>
                  </a:lnTo>
                  <a:cubicBezTo>
                    <a:pt x="19932" y="21456"/>
                    <a:pt x="19920" y="21480"/>
                    <a:pt x="19908" y="21503"/>
                  </a:cubicBezTo>
                  <a:lnTo>
                    <a:pt x="19777" y="21599"/>
                  </a:lnTo>
                  <a:cubicBezTo>
                    <a:pt x="19777" y="21634"/>
                    <a:pt x="19765" y="21658"/>
                    <a:pt x="19765" y="21682"/>
                  </a:cubicBezTo>
                  <a:lnTo>
                    <a:pt x="19801" y="21730"/>
                  </a:lnTo>
                  <a:lnTo>
                    <a:pt x="19813" y="21789"/>
                  </a:lnTo>
                  <a:lnTo>
                    <a:pt x="19860" y="21789"/>
                  </a:lnTo>
                  <a:cubicBezTo>
                    <a:pt x="19884" y="21765"/>
                    <a:pt x="19908" y="21742"/>
                    <a:pt x="19920" y="21718"/>
                  </a:cubicBezTo>
                  <a:lnTo>
                    <a:pt x="20015" y="21646"/>
                  </a:lnTo>
                  <a:lnTo>
                    <a:pt x="20051" y="21563"/>
                  </a:lnTo>
                  <a:lnTo>
                    <a:pt x="20110" y="21551"/>
                  </a:lnTo>
                  <a:lnTo>
                    <a:pt x="20182" y="21575"/>
                  </a:lnTo>
                  <a:lnTo>
                    <a:pt x="20360" y="21515"/>
                  </a:lnTo>
                  <a:lnTo>
                    <a:pt x="20336" y="21551"/>
                  </a:lnTo>
                  <a:lnTo>
                    <a:pt x="20229" y="21575"/>
                  </a:lnTo>
                  <a:lnTo>
                    <a:pt x="20086" y="21634"/>
                  </a:lnTo>
                  <a:lnTo>
                    <a:pt x="20063" y="21742"/>
                  </a:lnTo>
                  <a:cubicBezTo>
                    <a:pt x="20063" y="21753"/>
                    <a:pt x="20063" y="21765"/>
                    <a:pt x="20075" y="21777"/>
                  </a:cubicBezTo>
                  <a:cubicBezTo>
                    <a:pt x="20086" y="21789"/>
                    <a:pt x="20098" y="21801"/>
                    <a:pt x="20110" y="21813"/>
                  </a:cubicBezTo>
                  <a:lnTo>
                    <a:pt x="20039" y="21849"/>
                  </a:lnTo>
                  <a:lnTo>
                    <a:pt x="19967" y="21849"/>
                  </a:lnTo>
                  <a:lnTo>
                    <a:pt x="19824" y="21944"/>
                  </a:lnTo>
                  <a:cubicBezTo>
                    <a:pt x="19824" y="21944"/>
                    <a:pt x="19824" y="21956"/>
                    <a:pt x="19824" y="21968"/>
                  </a:cubicBezTo>
                  <a:lnTo>
                    <a:pt x="19967" y="21920"/>
                  </a:lnTo>
                  <a:lnTo>
                    <a:pt x="20063" y="21920"/>
                  </a:lnTo>
                  <a:lnTo>
                    <a:pt x="20170" y="21873"/>
                  </a:lnTo>
                  <a:lnTo>
                    <a:pt x="20122" y="21944"/>
                  </a:lnTo>
                  <a:lnTo>
                    <a:pt x="20003" y="21980"/>
                  </a:lnTo>
                  <a:lnTo>
                    <a:pt x="19920" y="21980"/>
                  </a:lnTo>
                  <a:lnTo>
                    <a:pt x="19824" y="22039"/>
                  </a:lnTo>
                  <a:lnTo>
                    <a:pt x="19824" y="22111"/>
                  </a:lnTo>
                  <a:lnTo>
                    <a:pt x="19896" y="22123"/>
                  </a:lnTo>
                  <a:lnTo>
                    <a:pt x="19967" y="22087"/>
                  </a:lnTo>
                  <a:lnTo>
                    <a:pt x="20086" y="22027"/>
                  </a:lnTo>
                  <a:lnTo>
                    <a:pt x="20170" y="22027"/>
                  </a:lnTo>
                  <a:lnTo>
                    <a:pt x="20325" y="21968"/>
                  </a:lnTo>
                  <a:lnTo>
                    <a:pt x="20325" y="22003"/>
                  </a:lnTo>
                  <a:lnTo>
                    <a:pt x="20217" y="22063"/>
                  </a:lnTo>
                  <a:lnTo>
                    <a:pt x="20110" y="22087"/>
                  </a:lnTo>
                  <a:lnTo>
                    <a:pt x="20098" y="22111"/>
                  </a:lnTo>
                  <a:lnTo>
                    <a:pt x="20146" y="22111"/>
                  </a:lnTo>
                  <a:lnTo>
                    <a:pt x="20301" y="22051"/>
                  </a:lnTo>
                  <a:lnTo>
                    <a:pt x="20360" y="22027"/>
                  </a:lnTo>
                  <a:cubicBezTo>
                    <a:pt x="20360" y="22039"/>
                    <a:pt x="20360" y="22051"/>
                    <a:pt x="20372" y="22063"/>
                  </a:cubicBezTo>
                  <a:lnTo>
                    <a:pt x="20241" y="22134"/>
                  </a:lnTo>
                  <a:lnTo>
                    <a:pt x="20098" y="22158"/>
                  </a:lnTo>
                  <a:lnTo>
                    <a:pt x="20015" y="22158"/>
                  </a:lnTo>
                  <a:lnTo>
                    <a:pt x="19979" y="22194"/>
                  </a:lnTo>
                  <a:lnTo>
                    <a:pt x="20063" y="22254"/>
                  </a:lnTo>
                  <a:lnTo>
                    <a:pt x="20229" y="22254"/>
                  </a:lnTo>
                  <a:lnTo>
                    <a:pt x="20229" y="22182"/>
                  </a:lnTo>
                  <a:lnTo>
                    <a:pt x="20301" y="22146"/>
                  </a:lnTo>
                  <a:lnTo>
                    <a:pt x="20408" y="22146"/>
                  </a:lnTo>
                  <a:cubicBezTo>
                    <a:pt x="20456" y="22123"/>
                    <a:pt x="20503" y="22099"/>
                    <a:pt x="20551" y="22075"/>
                  </a:cubicBezTo>
                  <a:lnTo>
                    <a:pt x="20598" y="22087"/>
                  </a:lnTo>
                  <a:lnTo>
                    <a:pt x="20527" y="22134"/>
                  </a:lnTo>
                  <a:lnTo>
                    <a:pt x="20539" y="22170"/>
                  </a:lnTo>
                  <a:lnTo>
                    <a:pt x="20646" y="22134"/>
                  </a:lnTo>
                  <a:lnTo>
                    <a:pt x="20694" y="22170"/>
                  </a:lnTo>
                  <a:lnTo>
                    <a:pt x="20872" y="22146"/>
                  </a:lnTo>
                  <a:lnTo>
                    <a:pt x="20920" y="22099"/>
                  </a:lnTo>
                  <a:cubicBezTo>
                    <a:pt x="20932" y="22063"/>
                    <a:pt x="20944" y="22027"/>
                    <a:pt x="20956" y="21992"/>
                  </a:cubicBezTo>
                  <a:lnTo>
                    <a:pt x="21039" y="21908"/>
                  </a:lnTo>
                  <a:cubicBezTo>
                    <a:pt x="21039" y="21884"/>
                    <a:pt x="21039" y="21861"/>
                    <a:pt x="21027" y="21837"/>
                  </a:cubicBezTo>
                  <a:lnTo>
                    <a:pt x="21027" y="21837"/>
                  </a:lnTo>
                  <a:lnTo>
                    <a:pt x="21063" y="21908"/>
                  </a:lnTo>
                  <a:cubicBezTo>
                    <a:pt x="21063" y="21944"/>
                    <a:pt x="21051" y="21968"/>
                    <a:pt x="21039" y="22003"/>
                  </a:cubicBezTo>
                  <a:lnTo>
                    <a:pt x="20920" y="22134"/>
                  </a:lnTo>
                  <a:lnTo>
                    <a:pt x="20801" y="22206"/>
                  </a:lnTo>
                  <a:lnTo>
                    <a:pt x="20706" y="22254"/>
                  </a:lnTo>
                  <a:lnTo>
                    <a:pt x="20646" y="22337"/>
                  </a:lnTo>
                  <a:lnTo>
                    <a:pt x="20658" y="22361"/>
                  </a:lnTo>
                  <a:lnTo>
                    <a:pt x="20753" y="22361"/>
                  </a:lnTo>
                  <a:lnTo>
                    <a:pt x="20801" y="22313"/>
                  </a:lnTo>
                  <a:lnTo>
                    <a:pt x="20860" y="22277"/>
                  </a:lnTo>
                  <a:lnTo>
                    <a:pt x="20896" y="22301"/>
                  </a:lnTo>
                  <a:lnTo>
                    <a:pt x="20932" y="22289"/>
                  </a:lnTo>
                  <a:lnTo>
                    <a:pt x="20967" y="22218"/>
                  </a:lnTo>
                  <a:lnTo>
                    <a:pt x="21051" y="22146"/>
                  </a:lnTo>
                  <a:cubicBezTo>
                    <a:pt x="21051" y="22158"/>
                    <a:pt x="21063" y="22170"/>
                    <a:pt x="21063" y="22182"/>
                  </a:cubicBezTo>
                  <a:lnTo>
                    <a:pt x="21039" y="22230"/>
                  </a:lnTo>
                  <a:cubicBezTo>
                    <a:pt x="21039" y="22242"/>
                    <a:pt x="21051" y="22254"/>
                    <a:pt x="21051" y="22265"/>
                  </a:cubicBezTo>
                  <a:lnTo>
                    <a:pt x="21122" y="22254"/>
                  </a:lnTo>
                  <a:lnTo>
                    <a:pt x="21206" y="22254"/>
                  </a:lnTo>
                  <a:lnTo>
                    <a:pt x="21265" y="22218"/>
                  </a:lnTo>
                  <a:cubicBezTo>
                    <a:pt x="21301" y="22170"/>
                    <a:pt x="21325" y="22111"/>
                    <a:pt x="21348" y="22063"/>
                  </a:cubicBezTo>
                  <a:cubicBezTo>
                    <a:pt x="21337" y="22015"/>
                    <a:pt x="21325" y="21968"/>
                    <a:pt x="21313" y="21920"/>
                  </a:cubicBezTo>
                  <a:cubicBezTo>
                    <a:pt x="21301" y="21873"/>
                    <a:pt x="21325" y="21873"/>
                    <a:pt x="21337" y="21837"/>
                  </a:cubicBezTo>
                  <a:lnTo>
                    <a:pt x="21396" y="21801"/>
                  </a:lnTo>
                  <a:lnTo>
                    <a:pt x="21420" y="21849"/>
                  </a:lnTo>
                  <a:cubicBezTo>
                    <a:pt x="21408" y="21861"/>
                    <a:pt x="21396" y="21884"/>
                    <a:pt x="21384" y="21908"/>
                  </a:cubicBezTo>
                  <a:lnTo>
                    <a:pt x="21420" y="22015"/>
                  </a:lnTo>
                  <a:cubicBezTo>
                    <a:pt x="21408" y="22063"/>
                    <a:pt x="21384" y="22099"/>
                    <a:pt x="21360" y="22146"/>
                  </a:cubicBezTo>
                  <a:cubicBezTo>
                    <a:pt x="21348" y="22194"/>
                    <a:pt x="21325" y="22206"/>
                    <a:pt x="21301" y="22242"/>
                  </a:cubicBezTo>
                  <a:lnTo>
                    <a:pt x="21348" y="22254"/>
                  </a:lnTo>
                  <a:lnTo>
                    <a:pt x="21468" y="22206"/>
                  </a:lnTo>
                  <a:lnTo>
                    <a:pt x="21575" y="22146"/>
                  </a:lnTo>
                  <a:lnTo>
                    <a:pt x="21610" y="22158"/>
                  </a:lnTo>
                  <a:lnTo>
                    <a:pt x="21563" y="22230"/>
                  </a:lnTo>
                  <a:lnTo>
                    <a:pt x="21539" y="22349"/>
                  </a:lnTo>
                  <a:lnTo>
                    <a:pt x="21420" y="22468"/>
                  </a:lnTo>
                  <a:cubicBezTo>
                    <a:pt x="21420" y="22480"/>
                    <a:pt x="21420" y="22492"/>
                    <a:pt x="21420" y="22504"/>
                  </a:cubicBezTo>
                  <a:lnTo>
                    <a:pt x="21551" y="22575"/>
                  </a:lnTo>
                  <a:lnTo>
                    <a:pt x="21682" y="22575"/>
                  </a:lnTo>
                  <a:lnTo>
                    <a:pt x="21753" y="22515"/>
                  </a:lnTo>
                  <a:lnTo>
                    <a:pt x="21825" y="22480"/>
                  </a:lnTo>
                  <a:lnTo>
                    <a:pt x="21884" y="22527"/>
                  </a:lnTo>
                  <a:lnTo>
                    <a:pt x="21968" y="22575"/>
                  </a:lnTo>
                  <a:lnTo>
                    <a:pt x="21980" y="22623"/>
                  </a:lnTo>
                  <a:lnTo>
                    <a:pt x="21920" y="22635"/>
                  </a:lnTo>
                  <a:lnTo>
                    <a:pt x="21849" y="22587"/>
                  </a:lnTo>
                  <a:lnTo>
                    <a:pt x="21789" y="22599"/>
                  </a:lnTo>
                  <a:cubicBezTo>
                    <a:pt x="21789" y="22623"/>
                    <a:pt x="21801" y="22658"/>
                    <a:pt x="21813" y="22682"/>
                  </a:cubicBezTo>
                  <a:lnTo>
                    <a:pt x="21956" y="22742"/>
                  </a:lnTo>
                  <a:lnTo>
                    <a:pt x="22075" y="22635"/>
                  </a:lnTo>
                  <a:lnTo>
                    <a:pt x="22206" y="22551"/>
                  </a:lnTo>
                  <a:lnTo>
                    <a:pt x="22253" y="22480"/>
                  </a:lnTo>
                  <a:lnTo>
                    <a:pt x="22253" y="22587"/>
                  </a:lnTo>
                  <a:cubicBezTo>
                    <a:pt x="22241" y="22658"/>
                    <a:pt x="22218" y="22718"/>
                    <a:pt x="22206" y="22777"/>
                  </a:cubicBezTo>
                  <a:lnTo>
                    <a:pt x="22301" y="22896"/>
                  </a:lnTo>
                  <a:lnTo>
                    <a:pt x="22384" y="22873"/>
                  </a:lnTo>
                  <a:lnTo>
                    <a:pt x="22491" y="22992"/>
                  </a:lnTo>
                  <a:lnTo>
                    <a:pt x="22634" y="23004"/>
                  </a:lnTo>
                  <a:lnTo>
                    <a:pt x="22646" y="23063"/>
                  </a:lnTo>
                  <a:lnTo>
                    <a:pt x="22563" y="23146"/>
                  </a:lnTo>
                  <a:lnTo>
                    <a:pt x="22611" y="23206"/>
                  </a:lnTo>
                  <a:lnTo>
                    <a:pt x="22706" y="23206"/>
                  </a:lnTo>
                  <a:lnTo>
                    <a:pt x="22682" y="23242"/>
                  </a:lnTo>
                  <a:lnTo>
                    <a:pt x="22646" y="23337"/>
                  </a:lnTo>
                  <a:lnTo>
                    <a:pt x="22682" y="23337"/>
                  </a:lnTo>
                  <a:lnTo>
                    <a:pt x="22718" y="23385"/>
                  </a:lnTo>
                  <a:lnTo>
                    <a:pt x="22789" y="23408"/>
                  </a:lnTo>
                  <a:lnTo>
                    <a:pt x="22718" y="23527"/>
                  </a:lnTo>
                  <a:cubicBezTo>
                    <a:pt x="22694" y="23551"/>
                    <a:pt x="22670" y="23575"/>
                    <a:pt x="22646" y="23599"/>
                  </a:cubicBezTo>
                  <a:lnTo>
                    <a:pt x="22646" y="23706"/>
                  </a:lnTo>
                  <a:lnTo>
                    <a:pt x="22599" y="23778"/>
                  </a:lnTo>
                  <a:cubicBezTo>
                    <a:pt x="22599" y="23801"/>
                    <a:pt x="22611" y="23837"/>
                    <a:pt x="22622" y="23861"/>
                  </a:cubicBezTo>
                  <a:lnTo>
                    <a:pt x="22587" y="23932"/>
                  </a:lnTo>
                  <a:cubicBezTo>
                    <a:pt x="22587" y="23956"/>
                    <a:pt x="22575" y="23980"/>
                    <a:pt x="22575" y="24004"/>
                  </a:cubicBezTo>
                  <a:lnTo>
                    <a:pt x="22468" y="24111"/>
                  </a:lnTo>
                  <a:lnTo>
                    <a:pt x="22361" y="24111"/>
                  </a:lnTo>
                  <a:lnTo>
                    <a:pt x="22313" y="24087"/>
                  </a:lnTo>
                  <a:cubicBezTo>
                    <a:pt x="22325" y="24051"/>
                    <a:pt x="22349" y="24016"/>
                    <a:pt x="22372" y="23980"/>
                  </a:cubicBezTo>
                  <a:lnTo>
                    <a:pt x="22408" y="24004"/>
                  </a:lnTo>
                  <a:cubicBezTo>
                    <a:pt x="22420" y="23980"/>
                    <a:pt x="22444" y="23956"/>
                    <a:pt x="22456" y="23932"/>
                  </a:cubicBezTo>
                  <a:lnTo>
                    <a:pt x="22503" y="23992"/>
                  </a:lnTo>
                  <a:lnTo>
                    <a:pt x="22527" y="23944"/>
                  </a:lnTo>
                  <a:lnTo>
                    <a:pt x="22491" y="23849"/>
                  </a:lnTo>
                  <a:lnTo>
                    <a:pt x="22527" y="23742"/>
                  </a:lnTo>
                  <a:lnTo>
                    <a:pt x="22587" y="23658"/>
                  </a:lnTo>
                  <a:lnTo>
                    <a:pt x="22551" y="23599"/>
                  </a:lnTo>
                  <a:lnTo>
                    <a:pt x="22503" y="23635"/>
                  </a:lnTo>
                  <a:lnTo>
                    <a:pt x="22408" y="23742"/>
                  </a:lnTo>
                  <a:lnTo>
                    <a:pt x="22384" y="23801"/>
                  </a:lnTo>
                  <a:lnTo>
                    <a:pt x="22289" y="23837"/>
                  </a:lnTo>
                  <a:cubicBezTo>
                    <a:pt x="22289" y="23825"/>
                    <a:pt x="22289" y="23813"/>
                    <a:pt x="22277" y="23801"/>
                  </a:cubicBezTo>
                  <a:lnTo>
                    <a:pt x="22361" y="23682"/>
                  </a:lnTo>
                  <a:lnTo>
                    <a:pt x="22468" y="23611"/>
                  </a:lnTo>
                  <a:lnTo>
                    <a:pt x="22480" y="23551"/>
                  </a:lnTo>
                  <a:lnTo>
                    <a:pt x="22420" y="23516"/>
                  </a:lnTo>
                  <a:lnTo>
                    <a:pt x="22372" y="23539"/>
                  </a:lnTo>
                  <a:lnTo>
                    <a:pt x="22325" y="23575"/>
                  </a:lnTo>
                  <a:lnTo>
                    <a:pt x="22241" y="23527"/>
                  </a:lnTo>
                  <a:lnTo>
                    <a:pt x="22134" y="23527"/>
                  </a:lnTo>
                  <a:lnTo>
                    <a:pt x="21872" y="23611"/>
                  </a:lnTo>
                  <a:lnTo>
                    <a:pt x="21718" y="23611"/>
                  </a:lnTo>
                  <a:lnTo>
                    <a:pt x="21384" y="23563"/>
                  </a:lnTo>
                  <a:lnTo>
                    <a:pt x="21348" y="23587"/>
                  </a:lnTo>
                  <a:cubicBezTo>
                    <a:pt x="21348" y="23611"/>
                    <a:pt x="21360" y="23647"/>
                    <a:pt x="21360" y="23670"/>
                  </a:cubicBezTo>
                  <a:cubicBezTo>
                    <a:pt x="21348" y="23730"/>
                    <a:pt x="21337" y="23789"/>
                    <a:pt x="21325" y="23849"/>
                  </a:cubicBezTo>
                  <a:lnTo>
                    <a:pt x="21360" y="23908"/>
                  </a:lnTo>
                  <a:lnTo>
                    <a:pt x="21479" y="24028"/>
                  </a:lnTo>
                  <a:cubicBezTo>
                    <a:pt x="21491" y="24099"/>
                    <a:pt x="21491" y="24170"/>
                    <a:pt x="21503" y="24242"/>
                  </a:cubicBezTo>
                  <a:cubicBezTo>
                    <a:pt x="21527" y="24266"/>
                    <a:pt x="21551" y="24301"/>
                    <a:pt x="21575" y="24325"/>
                  </a:cubicBezTo>
                  <a:cubicBezTo>
                    <a:pt x="21599" y="24361"/>
                    <a:pt x="21587" y="24397"/>
                    <a:pt x="21587" y="24432"/>
                  </a:cubicBezTo>
                  <a:lnTo>
                    <a:pt x="21610" y="24480"/>
                  </a:lnTo>
                  <a:lnTo>
                    <a:pt x="21694" y="24468"/>
                  </a:lnTo>
                  <a:lnTo>
                    <a:pt x="21718" y="24492"/>
                  </a:lnTo>
                  <a:lnTo>
                    <a:pt x="21694" y="24575"/>
                  </a:lnTo>
                  <a:lnTo>
                    <a:pt x="21634" y="24587"/>
                  </a:lnTo>
                  <a:lnTo>
                    <a:pt x="21634" y="24659"/>
                  </a:lnTo>
                  <a:lnTo>
                    <a:pt x="21694" y="24682"/>
                  </a:lnTo>
                  <a:lnTo>
                    <a:pt x="21789" y="24670"/>
                  </a:lnTo>
                  <a:lnTo>
                    <a:pt x="21789" y="24742"/>
                  </a:lnTo>
                  <a:cubicBezTo>
                    <a:pt x="21789" y="24766"/>
                    <a:pt x="21801" y="24790"/>
                    <a:pt x="21813" y="24813"/>
                  </a:cubicBezTo>
                  <a:cubicBezTo>
                    <a:pt x="21789" y="24837"/>
                    <a:pt x="21777" y="24861"/>
                    <a:pt x="21765" y="24897"/>
                  </a:cubicBezTo>
                  <a:lnTo>
                    <a:pt x="21729" y="24897"/>
                  </a:lnTo>
                  <a:lnTo>
                    <a:pt x="21694" y="24932"/>
                  </a:lnTo>
                  <a:lnTo>
                    <a:pt x="21729" y="24968"/>
                  </a:lnTo>
                  <a:lnTo>
                    <a:pt x="21896" y="24944"/>
                  </a:lnTo>
                  <a:lnTo>
                    <a:pt x="22051" y="24885"/>
                  </a:lnTo>
                  <a:lnTo>
                    <a:pt x="22170" y="24897"/>
                  </a:lnTo>
                  <a:lnTo>
                    <a:pt x="22289" y="24873"/>
                  </a:lnTo>
                  <a:lnTo>
                    <a:pt x="22372" y="24897"/>
                  </a:lnTo>
                  <a:lnTo>
                    <a:pt x="22432" y="24980"/>
                  </a:lnTo>
                  <a:lnTo>
                    <a:pt x="22432" y="24980"/>
                  </a:lnTo>
                  <a:lnTo>
                    <a:pt x="22337" y="24921"/>
                  </a:lnTo>
                  <a:lnTo>
                    <a:pt x="22218" y="24921"/>
                  </a:lnTo>
                  <a:lnTo>
                    <a:pt x="22146" y="24944"/>
                  </a:lnTo>
                  <a:lnTo>
                    <a:pt x="22051" y="24944"/>
                  </a:lnTo>
                  <a:lnTo>
                    <a:pt x="21860" y="25016"/>
                  </a:lnTo>
                  <a:lnTo>
                    <a:pt x="21777" y="25016"/>
                  </a:lnTo>
                  <a:lnTo>
                    <a:pt x="21753" y="25051"/>
                  </a:lnTo>
                  <a:cubicBezTo>
                    <a:pt x="21765" y="25075"/>
                    <a:pt x="21765" y="25087"/>
                    <a:pt x="21777" y="25111"/>
                  </a:cubicBezTo>
                  <a:lnTo>
                    <a:pt x="21706" y="25254"/>
                  </a:lnTo>
                  <a:cubicBezTo>
                    <a:pt x="21706" y="25266"/>
                    <a:pt x="21718" y="25290"/>
                    <a:pt x="21729" y="25313"/>
                  </a:cubicBezTo>
                  <a:lnTo>
                    <a:pt x="21765" y="25361"/>
                  </a:lnTo>
                  <a:cubicBezTo>
                    <a:pt x="21753" y="25409"/>
                    <a:pt x="21729" y="25456"/>
                    <a:pt x="21718" y="25492"/>
                  </a:cubicBezTo>
                  <a:cubicBezTo>
                    <a:pt x="21706" y="25540"/>
                    <a:pt x="21706" y="25563"/>
                    <a:pt x="21694" y="25599"/>
                  </a:cubicBezTo>
                  <a:cubicBezTo>
                    <a:pt x="21670" y="25694"/>
                    <a:pt x="21658" y="25790"/>
                    <a:pt x="21634" y="25885"/>
                  </a:cubicBezTo>
                  <a:cubicBezTo>
                    <a:pt x="21646" y="25944"/>
                    <a:pt x="21670" y="26004"/>
                    <a:pt x="21682" y="26064"/>
                  </a:cubicBezTo>
                  <a:cubicBezTo>
                    <a:pt x="21658" y="26147"/>
                    <a:pt x="21634" y="26230"/>
                    <a:pt x="21610" y="26302"/>
                  </a:cubicBezTo>
                  <a:cubicBezTo>
                    <a:pt x="21634" y="26373"/>
                    <a:pt x="21646" y="26456"/>
                    <a:pt x="21658" y="26516"/>
                  </a:cubicBezTo>
                  <a:cubicBezTo>
                    <a:pt x="21646" y="26564"/>
                    <a:pt x="21634" y="26599"/>
                    <a:pt x="21622" y="26647"/>
                  </a:cubicBezTo>
                  <a:lnTo>
                    <a:pt x="21551" y="26766"/>
                  </a:lnTo>
                  <a:cubicBezTo>
                    <a:pt x="21551" y="26826"/>
                    <a:pt x="21551" y="26873"/>
                    <a:pt x="21539" y="26921"/>
                  </a:cubicBezTo>
                  <a:lnTo>
                    <a:pt x="21503" y="26980"/>
                  </a:lnTo>
                  <a:lnTo>
                    <a:pt x="21503" y="27064"/>
                  </a:lnTo>
                  <a:lnTo>
                    <a:pt x="21396" y="27254"/>
                  </a:lnTo>
                  <a:cubicBezTo>
                    <a:pt x="21396" y="27278"/>
                    <a:pt x="21384" y="27302"/>
                    <a:pt x="21384" y="27326"/>
                  </a:cubicBezTo>
                  <a:cubicBezTo>
                    <a:pt x="21408" y="27373"/>
                    <a:pt x="21432" y="27421"/>
                    <a:pt x="21468" y="27468"/>
                  </a:cubicBezTo>
                  <a:lnTo>
                    <a:pt x="21468" y="27635"/>
                  </a:lnTo>
                  <a:lnTo>
                    <a:pt x="21491" y="27730"/>
                  </a:lnTo>
                  <a:lnTo>
                    <a:pt x="21610" y="27790"/>
                  </a:lnTo>
                  <a:lnTo>
                    <a:pt x="21575" y="27849"/>
                  </a:lnTo>
                  <a:cubicBezTo>
                    <a:pt x="21587" y="27873"/>
                    <a:pt x="21587" y="27885"/>
                    <a:pt x="21599" y="27909"/>
                  </a:cubicBezTo>
                  <a:lnTo>
                    <a:pt x="21682" y="27980"/>
                  </a:lnTo>
                  <a:cubicBezTo>
                    <a:pt x="21694" y="28040"/>
                    <a:pt x="21706" y="28099"/>
                    <a:pt x="21718" y="28147"/>
                  </a:cubicBezTo>
                  <a:cubicBezTo>
                    <a:pt x="21706" y="28183"/>
                    <a:pt x="21706" y="28219"/>
                    <a:pt x="21694" y="28254"/>
                  </a:cubicBezTo>
                  <a:lnTo>
                    <a:pt x="21646" y="28326"/>
                  </a:lnTo>
                  <a:lnTo>
                    <a:pt x="21682" y="28361"/>
                  </a:lnTo>
                  <a:lnTo>
                    <a:pt x="21729" y="28361"/>
                  </a:lnTo>
                  <a:cubicBezTo>
                    <a:pt x="21729" y="28409"/>
                    <a:pt x="21718" y="28445"/>
                    <a:pt x="21718" y="28492"/>
                  </a:cubicBezTo>
                  <a:lnTo>
                    <a:pt x="21587" y="28623"/>
                  </a:lnTo>
                  <a:cubicBezTo>
                    <a:pt x="21575" y="28671"/>
                    <a:pt x="21563" y="28707"/>
                    <a:pt x="21563" y="28742"/>
                  </a:cubicBezTo>
                  <a:lnTo>
                    <a:pt x="21599" y="28826"/>
                  </a:lnTo>
                  <a:lnTo>
                    <a:pt x="21729" y="28873"/>
                  </a:lnTo>
                  <a:lnTo>
                    <a:pt x="21884" y="28981"/>
                  </a:lnTo>
                  <a:cubicBezTo>
                    <a:pt x="21908" y="29028"/>
                    <a:pt x="21932" y="29076"/>
                    <a:pt x="21956" y="29123"/>
                  </a:cubicBezTo>
                  <a:cubicBezTo>
                    <a:pt x="21980" y="29183"/>
                    <a:pt x="21968" y="29195"/>
                    <a:pt x="21968" y="29219"/>
                  </a:cubicBezTo>
                  <a:cubicBezTo>
                    <a:pt x="21968" y="29254"/>
                    <a:pt x="21944" y="29278"/>
                    <a:pt x="21932" y="29314"/>
                  </a:cubicBezTo>
                  <a:cubicBezTo>
                    <a:pt x="21932" y="29326"/>
                    <a:pt x="21944" y="29338"/>
                    <a:pt x="21944" y="29350"/>
                  </a:cubicBezTo>
                  <a:lnTo>
                    <a:pt x="22027" y="29397"/>
                  </a:lnTo>
                  <a:lnTo>
                    <a:pt x="22075" y="29469"/>
                  </a:lnTo>
                  <a:cubicBezTo>
                    <a:pt x="22063" y="29492"/>
                    <a:pt x="22051" y="29516"/>
                    <a:pt x="22051" y="29540"/>
                  </a:cubicBezTo>
                  <a:lnTo>
                    <a:pt x="22051" y="29600"/>
                  </a:lnTo>
                  <a:lnTo>
                    <a:pt x="22087" y="29635"/>
                  </a:lnTo>
                  <a:lnTo>
                    <a:pt x="22420" y="29778"/>
                  </a:lnTo>
                  <a:lnTo>
                    <a:pt x="22468" y="29850"/>
                  </a:lnTo>
                  <a:lnTo>
                    <a:pt x="22456" y="29909"/>
                  </a:lnTo>
                  <a:cubicBezTo>
                    <a:pt x="22480" y="29921"/>
                    <a:pt x="22491" y="29933"/>
                    <a:pt x="22503" y="29957"/>
                  </a:cubicBezTo>
                  <a:lnTo>
                    <a:pt x="22670" y="29981"/>
                  </a:lnTo>
                  <a:lnTo>
                    <a:pt x="22706" y="30016"/>
                  </a:lnTo>
                  <a:lnTo>
                    <a:pt x="22753" y="29993"/>
                  </a:lnTo>
                  <a:lnTo>
                    <a:pt x="22777" y="29993"/>
                  </a:lnTo>
                  <a:lnTo>
                    <a:pt x="22742" y="29909"/>
                  </a:lnTo>
                  <a:lnTo>
                    <a:pt x="22718" y="29826"/>
                  </a:lnTo>
                  <a:lnTo>
                    <a:pt x="22801" y="29826"/>
                  </a:lnTo>
                  <a:lnTo>
                    <a:pt x="22825" y="29802"/>
                  </a:lnTo>
                  <a:lnTo>
                    <a:pt x="22849" y="29826"/>
                  </a:lnTo>
                  <a:lnTo>
                    <a:pt x="22932" y="29790"/>
                  </a:lnTo>
                  <a:lnTo>
                    <a:pt x="22980" y="29802"/>
                  </a:lnTo>
                  <a:lnTo>
                    <a:pt x="23123" y="29766"/>
                  </a:lnTo>
                  <a:lnTo>
                    <a:pt x="23027" y="29814"/>
                  </a:lnTo>
                  <a:lnTo>
                    <a:pt x="22944" y="29873"/>
                  </a:lnTo>
                  <a:lnTo>
                    <a:pt x="22896" y="29873"/>
                  </a:lnTo>
                  <a:lnTo>
                    <a:pt x="22849" y="29897"/>
                  </a:lnTo>
                  <a:lnTo>
                    <a:pt x="22861" y="29945"/>
                  </a:lnTo>
                  <a:lnTo>
                    <a:pt x="22908" y="29945"/>
                  </a:lnTo>
                  <a:lnTo>
                    <a:pt x="22968" y="30040"/>
                  </a:lnTo>
                  <a:lnTo>
                    <a:pt x="23027" y="30088"/>
                  </a:lnTo>
                  <a:lnTo>
                    <a:pt x="23075" y="30100"/>
                  </a:lnTo>
                  <a:lnTo>
                    <a:pt x="22968" y="30100"/>
                  </a:lnTo>
                  <a:lnTo>
                    <a:pt x="22896" y="30052"/>
                  </a:lnTo>
                  <a:lnTo>
                    <a:pt x="22837" y="30052"/>
                  </a:lnTo>
                  <a:cubicBezTo>
                    <a:pt x="22825" y="30064"/>
                    <a:pt x="22825" y="30088"/>
                    <a:pt x="22813" y="30100"/>
                  </a:cubicBezTo>
                  <a:lnTo>
                    <a:pt x="22849" y="30147"/>
                  </a:lnTo>
                  <a:cubicBezTo>
                    <a:pt x="22837" y="30171"/>
                    <a:pt x="22825" y="30183"/>
                    <a:pt x="22813" y="30207"/>
                  </a:cubicBezTo>
                  <a:lnTo>
                    <a:pt x="22837" y="30231"/>
                  </a:lnTo>
                  <a:lnTo>
                    <a:pt x="22837" y="30314"/>
                  </a:lnTo>
                  <a:cubicBezTo>
                    <a:pt x="22849" y="30326"/>
                    <a:pt x="22861" y="30350"/>
                    <a:pt x="22872" y="30362"/>
                  </a:cubicBezTo>
                  <a:lnTo>
                    <a:pt x="22932" y="30362"/>
                  </a:lnTo>
                  <a:cubicBezTo>
                    <a:pt x="22956" y="30385"/>
                    <a:pt x="22968" y="30409"/>
                    <a:pt x="22992" y="30433"/>
                  </a:cubicBezTo>
                  <a:lnTo>
                    <a:pt x="23087" y="30433"/>
                  </a:lnTo>
                  <a:lnTo>
                    <a:pt x="23158" y="30445"/>
                  </a:lnTo>
                  <a:lnTo>
                    <a:pt x="23194" y="30505"/>
                  </a:lnTo>
                  <a:lnTo>
                    <a:pt x="23146" y="30588"/>
                  </a:lnTo>
                  <a:lnTo>
                    <a:pt x="23099" y="30600"/>
                  </a:lnTo>
                  <a:lnTo>
                    <a:pt x="23099" y="30635"/>
                  </a:lnTo>
                  <a:lnTo>
                    <a:pt x="23170" y="30707"/>
                  </a:lnTo>
                  <a:lnTo>
                    <a:pt x="23182" y="30778"/>
                  </a:lnTo>
                  <a:lnTo>
                    <a:pt x="23218" y="30814"/>
                  </a:lnTo>
                  <a:lnTo>
                    <a:pt x="23325" y="30826"/>
                  </a:lnTo>
                  <a:cubicBezTo>
                    <a:pt x="23349" y="30862"/>
                    <a:pt x="23384" y="30909"/>
                    <a:pt x="23408" y="30945"/>
                  </a:cubicBezTo>
                  <a:lnTo>
                    <a:pt x="23587" y="31076"/>
                  </a:lnTo>
                  <a:lnTo>
                    <a:pt x="23706" y="31112"/>
                  </a:lnTo>
                  <a:lnTo>
                    <a:pt x="23765" y="31112"/>
                  </a:lnTo>
                  <a:lnTo>
                    <a:pt x="23754" y="31147"/>
                  </a:lnTo>
                  <a:lnTo>
                    <a:pt x="23765" y="31171"/>
                  </a:lnTo>
                  <a:lnTo>
                    <a:pt x="23885" y="31207"/>
                  </a:lnTo>
                  <a:lnTo>
                    <a:pt x="23956" y="31267"/>
                  </a:lnTo>
                  <a:lnTo>
                    <a:pt x="23968" y="31397"/>
                  </a:lnTo>
                  <a:lnTo>
                    <a:pt x="23968" y="31469"/>
                  </a:lnTo>
                  <a:lnTo>
                    <a:pt x="23944" y="31493"/>
                  </a:lnTo>
                  <a:lnTo>
                    <a:pt x="24004" y="31540"/>
                  </a:lnTo>
                  <a:lnTo>
                    <a:pt x="24063" y="31540"/>
                  </a:lnTo>
                  <a:lnTo>
                    <a:pt x="24254" y="31469"/>
                  </a:lnTo>
                  <a:lnTo>
                    <a:pt x="24373" y="31445"/>
                  </a:lnTo>
                  <a:lnTo>
                    <a:pt x="24480" y="31445"/>
                  </a:lnTo>
                  <a:lnTo>
                    <a:pt x="24563" y="31421"/>
                  </a:lnTo>
                  <a:lnTo>
                    <a:pt x="24706" y="31374"/>
                  </a:lnTo>
                  <a:lnTo>
                    <a:pt x="24801" y="31397"/>
                  </a:lnTo>
                  <a:cubicBezTo>
                    <a:pt x="24801" y="31421"/>
                    <a:pt x="24813" y="31433"/>
                    <a:pt x="24825" y="31457"/>
                  </a:cubicBezTo>
                  <a:lnTo>
                    <a:pt x="24992" y="31457"/>
                  </a:lnTo>
                  <a:lnTo>
                    <a:pt x="25087" y="31433"/>
                  </a:lnTo>
                  <a:lnTo>
                    <a:pt x="25230" y="31409"/>
                  </a:lnTo>
                  <a:lnTo>
                    <a:pt x="25278" y="31433"/>
                  </a:lnTo>
                  <a:cubicBezTo>
                    <a:pt x="25289" y="31457"/>
                    <a:pt x="25289" y="31481"/>
                    <a:pt x="25301" y="31505"/>
                  </a:cubicBezTo>
                  <a:lnTo>
                    <a:pt x="25337" y="31505"/>
                  </a:lnTo>
                  <a:lnTo>
                    <a:pt x="25397" y="31481"/>
                  </a:lnTo>
                  <a:lnTo>
                    <a:pt x="25456" y="31445"/>
                  </a:lnTo>
                  <a:lnTo>
                    <a:pt x="25623" y="31481"/>
                  </a:lnTo>
                  <a:lnTo>
                    <a:pt x="25885" y="31612"/>
                  </a:lnTo>
                  <a:cubicBezTo>
                    <a:pt x="25909" y="31648"/>
                    <a:pt x="25932" y="31683"/>
                    <a:pt x="25956" y="31719"/>
                  </a:cubicBezTo>
                  <a:lnTo>
                    <a:pt x="25968" y="31814"/>
                  </a:lnTo>
                  <a:lnTo>
                    <a:pt x="26004" y="31874"/>
                  </a:lnTo>
                  <a:cubicBezTo>
                    <a:pt x="26028" y="31909"/>
                    <a:pt x="26040" y="31933"/>
                    <a:pt x="26063" y="31957"/>
                  </a:cubicBezTo>
                  <a:lnTo>
                    <a:pt x="26206" y="32124"/>
                  </a:lnTo>
                  <a:lnTo>
                    <a:pt x="26313" y="32183"/>
                  </a:lnTo>
                  <a:lnTo>
                    <a:pt x="26385" y="32219"/>
                  </a:lnTo>
                  <a:lnTo>
                    <a:pt x="26349" y="32255"/>
                  </a:lnTo>
                  <a:lnTo>
                    <a:pt x="26361" y="32326"/>
                  </a:lnTo>
                  <a:lnTo>
                    <a:pt x="26421" y="32374"/>
                  </a:lnTo>
                  <a:lnTo>
                    <a:pt x="26623" y="32445"/>
                  </a:lnTo>
                  <a:lnTo>
                    <a:pt x="26635" y="32493"/>
                  </a:lnTo>
                  <a:lnTo>
                    <a:pt x="26611" y="32529"/>
                  </a:lnTo>
                  <a:lnTo>
                    <a:pt x="26647" y="32564"/>
                  </a:lnTo>
                  <a:lnTo>
                    <a:pt x="26802" y="32588"/>
                  </a:lnTo>
                  <a:cubicBezTo>
                    <a:pt x="26813" y="32612"/>
                    <a:pt x="26825" y="32636"/>
                    <a:pt x="26849" y="32660"/>
                  </a:cubicBezTo>
                  <a:cubicBezTo>
                    <a:pt x="26837" y="32671"/>
                    <a:pt x="26837" y="32695"/>
                    <a:pt x="26825" y="32707"/>
                  </a:cubicBezTo>
                  <a:cubicBezTo>
                    <a:pt x="26837" y="32731"/>
                    <a:pt x="26837" y="32767"/>
                    <a:pt x="26849" y="32791"/>
                  </a:cubicBezTo>
                  <a:lnTo>
                    <a:pt x="26933" y="32802"/>
                  </a:lnTo>
                  <a:lnTo>
                    <a:pt x="26980" y="32838"/>
                  </a:lnTo>
                  <a:cubicBezTo>
                    <a:pt x="26992" y="32886"/>
                    <a:pt x="27016" y="32921"/>
                    <a:pt x="27040" y="32969"/>
                  </a:cubicBezTo>
                  <a:cubicBezTo>
                    <a:pt x="27052" y="33005"/>
                    <a:pt x="27099" y="33017"/>
                    <a:pt x="27123" y="33052"/>
                  </a:cubicBezTo>
                  <a:lnTo>
                    <a:pt x="27242" y="33076"/>
                  </a:lnTo>
                  <a:lnTo>
                    <a:pt x="27314" y="33052"/>
                  </a:lnTo>
                  <a:lnTo>
                    <a:pt x="27504" y="33100"/>
                  </a:lnTo>
                  <a:lnTo>
                    <a:pt x="27611" y="33148"/>
                  </a:lnTo>
                  <a:lnTo>
                    <a:pt x="27659" y="33195"/>
                  </a:lnTo>
                  <a:lnTo>
                    <a:pt x="27825" y="33243"/>
                  </a:lnTo>
                  <a:lnTo>
                    <a:pt x="27933" y="33338"/>
                  </a:lnTo>
                  <a:lnTo>
                    <a:pt x="27980" y="33338"/>
                  </a:lnTo>
                  <a:cubicBezTo>
                    <a:pt x="28016" y="33362"/>
                    <a:pt x="28052" y="33374"/>
                    <a:pt x="28087" y="33398"/>
                  </a:cubicBezTo>
                  <a:lnTo>
                    <a:pt x="28052" y="33469"/>
                  </a:lnTo>
                  <a:lnTo>
                    <a:pt x="28064" y="33517"/>
                  </a:lnTo>
                  <a:lnTo>
                    <a:pt x="28111" y="33553"/>
                  </a:lnTo>
                  <a:lnTo>
                    <a:pt x="28111" y="33612"/>
                  </a:lnTo>
                  <a:lnTo>
                    <a:pt x="28052" y="33612"/>
                  </a:lnTo>
                  <a:lnTo>
                    <a:pt x="28004" y="33683"/>
                  </a:lnTo>
                  <a:lnTo>
                    <a:pt x="28028" y="33695"/>
                  </a:lnTo>
                  <a:lnTo>
                    <a:pt x="28123" y="33672"/>
                  </a:lnTo>
                  <a:lnTo>
                    <a:pt x="28123" y="33719"/>
                  </a:lnTo>
                  <a:lnTo>
                    <a:pt x="28099" y="33803"/>
                  </a:lnTo>
                  <a:lnTo>
                    <a:pt x="28004" y="33803"/>
                  </a:lnTo>
                  <a:lnTo>
                    <a:pt x="27861" y="33826"/>
                  </a:lnTo>
                  <a:lnTo>
                    <a:pt x="27778" y="33838"/>
                  </a:lnTo>
                  <a:lnTo>
                    <a:pt x="27635" y="33898"/>
                  </a:lnTo>
                  <a:lnTo>
                    <a:pt x="27623" y="33934"/>
                  </a:lnTo>
                  <a:lnTo>
                    <a:pt x="27766" y="33993"/>
                  </a:lnTo>
                  <a:lnTo>
                    <a:pt x="27873" y="33993"/>
                  </a:lnTo>
                  <a:lnTo>
                    <a:pt x="27921" y="34064"/>
                  </a:lnTo>
                  <a:lnTo>
                    <a:pt x="27992" y="34112"/>
                  </a:lnTo>
                  <a:lnTo>
                    <a:pt x="28099" y="34100"/>
                  </a:lnTo>
                  <a:lnTo>
                    <a:pt x="28254" y="34100"/>
                  </a:lnTo>
                  <a:cubicBezTo>
                    <a:pt x="28254" y="34112"/>
                    <a:pt x="28254" y="34124"/>
                    <a:pt x="28266" y="34136"/>
                  </a:cubicBezTo>
                  <a:lnTo>
                    <a:pt x="28337" y="34100"/>
                  </a:lnTo>
                  <a:lnTo>
                    <a:pt x="28409" y="34100"/>
                  </a:lnTo>
                  <a:lnTo>
                    <a:pt x="28409" y="34136"/>
                  </a:lnTo>
                  <a:lnTo>
                    <a:pt x="28468" y="34184"/>
                  </a:lnTo>
                  <a:lnTo>
                    <a:pt x="28528" y="34136"/>
                  </a:lnTo>
                  <a:lnTo>
                    <a:pt x="28599" y="34100"/>
                  </a:lnTo>
                  <a:lnTo>
                    <a:pt x="28659" y="33993"/>
                  </a:lnTo>
                  <a:lnTo>
                    <a:pt x="28707" y="33981"/>
                  </a:lnTo>
                  <a:lnTo>
                    <a:pt x="28707" y="33981"/>
                  </a:lnTo>
                  <a:cubicBezTo>
                    <a:pt x="28707" y="34005"/>
                    <a:pt x="28707" y="34041"/>
                    <a:pt x="28695" y="34064"/>
                  </a:cubicBezTo>
                  <a:lnTo>
                    <a:pt x="28778" y="34172"/>
                  </a:lnTo>
                  <a:lnTo>
                    <a:pt x="29016" y="34231"/>
                  </a:lnTo>
                  <a:lnTo>
                    <a:pt x="29099" y="34231"/>
                  </a:lnTo>
                  <a:lnTo>
                    <a:pt x="29147" y="34195"/>
                  </a:lnTo>
                  <a:lnTo>
                    <a:pt x="29230" y="34231"/>
                  </a:lnTo>
                  <a:lnTo>
                    <a:pt x="29349" y="34350"/>
                  </a:lnTo>
                  <a:cubicBezTo>
                    <a:pt x="29373" y="34410"/>
                    <a:pt x="29397" y="34457"/>
                    <a:pt x="29421" y="34505"/>
                  </a:cubicBezTo>
                  <a:lnTo>
                    <a:pt x="29445" y="34636"/>
                  </a:lnTo>
                  <a:lnTo>
                    <a:pt x="29397" y="34779"/>
                  </a:lnTo>
                  <a:lnTo>
                    <a:pt x="29433" y="34838"/>
                  </a:lnTo>
                  <a:lnTo>
                    <a:pt x="29564" y="34850"/>
                  </a:lnTo>
                  <a:lnTo>
                    <a:pt x="29600" y="34826"/>
                  </a:lnTo>
                  <a:cubicBezTo>
                    <a:pt x="29623" y="34850"/>
                    <a:pt x="29635" y="34862"/>
                    <a:pt x="29647" y="34874"/>
                  </a:cubicBezTo>
                  <a:lnTo>
                    <a:pt x="29766" y="34850"/>
                  </a:lnTo>
                  <a:lnTo>
                    <a:pt x="29838" y="34910"/>
                  </a:lnTo>
                  <a:lnTo>
                    <a:pt x="30135" y="35005"/>
                  </a:lnTo>
                  <a:lnTo>
                    <a:pt x="30231" y="35005"/>
                  </a:lnTo>
                  <a:lnTo>
                    <a:pt x="30290" y="35041"/>
                  </a:lnTo>
                  <a:lnTo>
                    <a:pt x="30397" y="35077"/>
                  </a:lnTo>
                  <a:lnTo>
                    <a:pt x="30516" y="35041"/>
                  </a:lnTo>
                  <a:lnTo>
                    <a:pt x="30588" y="35077"/>
                  </a:lnTo>
                  <a:lnTo>
                    <a:pt x="30635" y="35172"/>
                  </a:lnTo>
                  <a:lnTo>
                    <a:pt x="30707" y="35184"/>
                  </a:lnTo>
                  <a:cubicBezTo>
                    <a:pt x="30719" y="35207"/>
                    <a:pt x="30731" y="35219"/>
                    <a:pt x="30743" y="35243"/>
                  </a:cubicBezTo>
                  <a:lnTo>
                    <a:pt x="30814" y="35303"/>
                  </a:lnTo>
                  <a:lnTo>
                    <a:pt x="30885" y="35291"/>
                  </a:lnTo>
                  <a:lnTo>
                    <a:pt x="31028" y="35184"/>
                  </a:lnTo>
                  <a:cubicBezTo>
                    <a:pt x="31052" y="35136"/>
                    <a:pt x="31064" y="35088"/>
                    <a:pt x="31088" y="35041"/>
                  </a:cubicBezTo>
                  <a:cubicBezTo>
                    <a:pt x="31076" y="35017"/>
                    <a:pt x="31064" y="34981"/>
                    <a:pt x="31052" y="34946"/>
                  </a:cubicBezTo>
                  <a:lnTo>
                    <a:pt x="30981" y="34946"/>
                  </a:lnTo>
                  <a:lnTo>
                    <a:pt x="30921" y="34886"/>
                  </a:lnTo>
                  <a:lnTo>
                    <a:pt x="30862" y="34874"/>
                  </a:lnTo>
                  <a:lnTo>
                    <a:pt x="30802" y="34815"/>
                  </a:lnTo>
                  <a:lnTo>
                    <a:pt x="30707" y="34815"/>
                  </a:lnTo>
                  <a:cubicBezTo>
                    <a:pt x="30683" y="34803"/>
                    <a:pt x="30671" y="34791"/>
                    <a:pt x="30647" y="34779"/>
                  </a:cubicBezTo>
                  <a:lnTo>
                    <a:pt x="30576" y="34743"/>
                  </a:lnTo>
                  <a:lnTo>
                    <a:pt x="30516" y="34743"/>
                  </a:lnTo>
                  <a:lnTo>
                    <a:pt x="30492" y="34767"/>
                  </a:lnTo>
                  <a:cubicBezTo>
                    <a:pt x="30504" y="34791"/>
                    <a:pt x="30516" y="34803"/>
                    <a:pt x="30516" y="34826"/>
                  </a:cubicBezTo>
                  <a:lnTo>
                    <a:pt x="30481" y="34850"/>
                  </a:lnTo>
                  <a:cubicBezTo>
                    <a:pt x="30469" y="34838"/>
                    <a:pt x="30457" y="34826"/>
                    <a:pt x="30445" y="34815"/>
                  </a:cubicBezTo>
                  <a:lnTo>
                    <a:pt x="30350" y="34803"/>
                  </a:lnTo>
                  <a:lnTo>
                    <a:pt x="30219" y="34755"/>
                  </a:lnTo>
                  <a:lnTo>
                    <a:pt x="30195" y="34707"/>
                  </a:lnTo>
                  <a:cubicBezTo>
                    <a:pt x="30207" y="34684"/>
                    <a:pt x="30207" y="34648"/>
                    <a:pt x="30219" y="34612"/>
                  </a:cubicBezTo>
                  <a:cubicBezTo>
                    <a:pt x="30219" y="34576"/>
                    <a:pt x="30195" y="34565"/>
                    <a:pt x="30183" y="34541"/>
                  </a:cubicBezTo>
                  <a:lnTo>
                    <a:pt x="30064" y="34481"/>
                  </a:lnTo>
                  <a:lnTo>
                    <a:pt x="30064" y="34422"/>
                  </a:lnTo>
                  <a:cubicBezTo>
                    <a:pt x="30064" y="34410"/>
                    <a:pt x="30052" y="34398"/>
                    <a:pt x="30052" y="34374"/>
                  </a:cubicBezTo>
                  <a:lnTo>
                    <a:pt x="29981" y="34350"/>
                  </a:lnTo>
                  <a:cubicBezTo>
                    <a:pt x="29981" y="34338"/>
                    <a:pt x="29969" y="34315"/>
                    <a:pt x="29969" y="34303"/>
                  </a:cubicBezTo>
                  <a:lnTo>
                    <a:pt x="29885" y="34267"/>
                  </a:lnTo>
                  <a:cubicBezTo>
                    <a:pt x="29873" y="34243"/>
                    <a:pt x="29861" y="34219"/>
                    <a:pt x="29850" y="34195"/>
                  </a:cubicBezTo>
                  <a:lnTo>
                    <a:pt x="29802" y="34172"/>
                  </a:lnTo>
                  <a:cubicBezTo>
                    <a:pt x="29790" y="34148"/>
                    <a:pt x="29778" y="34112"/>
                    <a:pt x="29754" y="34076"/>
                  </a:cubicBezTo>
                  <a:cubicBezTo>
                    <a:pt x="29742" y="34053"/>
                    <a:pt x="29754" y="34041"/>
                    <a:pt x="29754" y="34017"/>
                  </a:cubicBezTo>
                  <a:lnTo>
                    <a:pt x="29671" y="33886"/>
                  </a:lnTo>
                  <a:lnTo>
                    <a:pt x="29576" y="33838"/>
                  </a:lnTo>
                  <a:cubicBezTo>
                    <a:pt x="29552" y="33814"/>
                    <a:pt x="29540" y="33803"/>
                    <a:pt x="29528" y="33791"/>
                  </a:cubicBezTo>
                  <a:lnTo>
                    <a:pt x="29480" y="33803"/>
                  </a:lnTo>
                  <a:lnTo>
                    <a:pt x="29492" y="33838"/>
                  </a:lnTo>
                  <a:cubicBezTo>
                    <a:pt x="29492" y="33850"/>
                    <a:pt x="29504" y="33862"/>
                    <a:pt x="29516" y="33874"/>
                  </a:cubicBezTo>
                  <a:lnTo>
                    <a:pt x="29480" y="33910"/>
                  </a:lnTo>
                  <a:lnTo>
                    <a:pt x="29338" y="33850"/>
                  </a:lnTo>
                  <a:lnTo>
                    <a:pt x="29314" y="33803"/>
                  </a:lnTo>
                  <a:lnTo>
                    <a:pt x="29326" y="33731"/>
                  </a:lnTo>
                  <a:cubicBezTo>
                    <a:pt x="29314" y="33707"/>
                    <a:pt x="29290" y="33672"/>
                    <a:pt x="29290" y="33648"/>
                  </a:cubicBezTo>
                  <a:lnTo>
                    <a:pt x="29230" y="33660"/>
                  </a:lnTo>
                  <a:lnTo>
                    <a:pt x="29147" y="33517"/>
                  </a:lnTo>
                  <a:lnTo>
                    <a:pt x="29016" y="33445"/>
                  </a:lnTo>
                  <a:lnTo>
                    <a:pt x="28968" y="33445"/>
                  </a:lnTo>
                  <a:lnTo>
                    <a:pt x="28838" y="33422"/>
                  </a:lnTo>
                  <a:cubicBezTo>
                    <a:pt x="28826" y="33386"/>
                    <a:pt x="28814" y="33362"/>
                    <a:pt x="28802" y="33326"/>
                  </a:cubicBezTo>
                  <a:cubicBezTo>
                    <a:pt x="28790" y="33302"/>
                    <a:pt x="28790" y="33267"/>
                    <a:pt x="28778" y="33243"/>
                  </a:cubicBezTo>
                  <a:lnTo>
                    <a:pt x="28647" y="33183"/>
                  </a:lnTo>
                  <a:lnTo>
                    <a:pt x="28576" y="33195"/>
                  </a:lnTo>
                  <a:lnTo>
                    <a:pt x="28516" y="33172"/>
                  </a:lnTo>
                  <a:lnTo>
                    <a:pt x="28480" y="33100"/>
                  </a:lnTo>
                  <a:lnTo>
                    <a:pt x="28385" y="33076"/>
                  </a:lnTo>
                  <a:lnTo>
                    <a:pt x="28278" y="33076"/>
                  </a:lnTo>
                  <a:lnTo>
                    <a:pt x="28230" y="33017"/>
                  </a:lnTo>
                  <a:lnTo>
                    <a:pt x="28230" y="32957"/>
                  </a:lnTo>
                  <a:lnTo>
                    <a:pt x="28159" y="32874"/>
                  </a:lnTo>
                  <a:lnTo>
                    <a:pt x="27980" y="32850"/>
                  </a:lnTo>
                  <a:lnTo>
                    <a:pt x="27909" y="32814"/>
                  </a:lnTo>
                  <a:lnTo>
                    <a:pt x="27849" y="32838"/>
                  </a:lnTo>
                  <a:cubicBezTo>
                    <a:pt x="27849" y="32814"/>
                    <a:pt x="27825" y="32779"/>
                    <a:pt x="27825" y="32755"/>
                  </a:cubicBezTo>
                  <a:lnTo>
                    <a:pt x="27706" y="32683"/>
                  </a:lnTo>
                  <a:lnTo>
                    <a:pt x="27623" y="32660"/>
                  </a:lnTo>
                  <a:cubicBezTo>
                    <a:pt x="27623" y="32624"/>
                    <a:pt x="27647" y="32600"/>
                    <a:pt x="27647" y="32576"/>
                  </a:cubicBezTo>
                  <a:lnTo>
                    <a:pt x="27528" y="32314"/>
                  </a:lnTo>
                  <a:lnTo>
                    <a:pt x="27433" y="32171"/>
                  </a:lnTo>
                  <a:lnTo>
                    <a:pt x="27444" y="32064"/>
                  </a:lnTo>
                  <a:lnTo>
                    <a:pt x="27444" y="31921"/>
                  </a:lnTo>
                  <a:lnTo>
                    <a:pt x="27397" y="31850"/>
                  </a:lnTo>
                  <a:lnTo>
                    <a:pt x="27325" y="31778"/>
                  </a:lnTo>
                  <a:lnTo>
                    <a:pt x="27433" y="31838"/>
                  </a:lnTo>
                  <a:lnTo>
                    <a:pt x="27599" y="31838"/>
                  </a:lnTo>
                  <a:lnTo>
                    <a:pt x="27742" y="31909"/>
                  </a:lnTo>
                  <a:lnTo>
                    <a:pt x="27814" y="31921"/>
                  </a:lnTo>
                  <a:lnTo>
                    <a:pt x="27909" y="31874"/>
                  </a:lnTo>
                  <a:lnTo>
                    <a:pt x="27945" y="31826"/>
                  </a:lnTo>
                  <a:lnTo>
                    <a:pt x="28064" y="31850"/>
                  </a:lnTo>
                  <a:lnTo>
                    <a:pt x="28111" y="31886"/>
                  </a:lnTo>
                  <a:lnTo>
                    <a:pt x="28218" y="31850"/>
                  </a:lnTo>
                  <a:lnTo>
                    <a:pt x="28349" y="31850"/>
                  </a:lnTo>
                  <a:cubicBezTo>
                    <a:pt x="28349" y="31862"/>
                    <a:pt x="28361" y="31874"/>
                    <a:pt x="28361" y="31886"/>
                  </a:cubicBezTo>
                  <a:cubicBezTo>
                    <a:pt x="28349" y="31921"/>
                    <a:pt x="28326" y="31945"/>
                    <a:pt x="28314" y="31981"/>
                  </a:cubicBezTo>
                  <a:lnTo>
                    <a:pt x="28349" y="32040"/>
                  </a:lnTo>
                  <a:lnTo>
                    <a:pt x="28433" y="32112"/>
                  </a:lnTo>
                  <a:lnTo>
                    <a:pt x="28516" y="32231"/>
                  </a:lnTo>
                  <a:lnTo>
                    <a:pt x="28587" y="32279"/>
                  </a:lnTo>
                  <a:lnTo>
                    <a:pt x="28635" y="32362"/>
                  </a:lnTo>
                  <a:lnTo>
                    <a:pt x="28635" y="32421"/>
                  </a:lnTo>
                  <a:lnTo>
                    <a:pt x="28707" y="32469"/>
                  </a:lnTo>
                  <a:lnTo>
                    <a:pt x="28885" y="32552"/>
                  </a:lnTo>
                  <a:lnTo>
                    <a:pt x="28885" y="32588"/>
                  </a:lnTo>
                  <a:cubicBezTo>
                    <a:pt x="28885" y="32612"/>
                    <a:pt x="28873" y="32624"/>
                    <a:pt x="28873" y="32636"/>
                  </a:cubicBezTo>
                  <a:lnTo>
                    <a:pt x="28933" y="32683"/>
                  </a:lnTo>
                  <a:lnTo>
                    <a:pt x="28968" y="32660"/>
                  </a:lnTo>
                  <a:lnTo>
                    <a:pt x="29028" y="32683"/>
                  </a:lnTo>
                  <a:lnTo>
                    <a:pt x="29135" y="32791"/>
                  </a:lnTo>
                  <a:lnTo>
                    <a:pt x="29219" y="32791"/>
                  </a:lnTo>
                  <a:lnTo>
                    <a:pt x="29278" y="32838"/>
                  </a:lnTo>
                  <a:cubicBezTo>
                    <a:pt x="29290" y="32874"/>
                    <a:pt x="29302" y="32898"/>
                    <a:pt x="29314" y="32921"/>
                  </a:cubicBezTo>
                  <a:lnTo>
                    <a:pt x="29373" y="32945"/>
                  </a:lnTo>
                  <a:lnTo>
                    <a:pt x="29445" y="32933"/>
                  </a:lnTo>
                  <a:lnTo>
                    <a:pt x="29540" y="32993"/>
                  </a:lnTo>
                  <a:lnTo>
                    <a:pt x="29600" y="33052"/>
                  </a:lnTo>
                  <a:lnTo>
                    <a:pt x="29683" y="33064"/>
                  </a:lnTo>
                  <a:lnTo>
                    <a:pt x="29719" y="33100"/>
                  </a:lnTo>
                  <a:lnTo>
                    <a:pt x="29790" y="33076"/>
                  </a:lnTo>
                  <a:lnTo>
                    <a:pt x="29838" y="33076"/>
                  </a:lnTo>
                  <a:lnTo>
                    <a:pt x="29909" y="33029"/>
                  </a:lnTo>
                  <a:lnTo>
                    <a:pt x="29981" y="33041"/>
                  </a:lnTo>
                  <a:lnTo>
                    <a:pt x="30016" y="33136"/>
                  </a:lnTo>
                  <a:cubicBezTo>
                    <a:pt x="30004" y="33148"/>
                    <a:pt x="29992" y="33172"/>
                    <a:pt x="29981" y="33195"/>
                  </a:cubicBezTo>
                  <a:lnTo>
                    <a:pt x="30040" y="33291"/>
                  </a:lnTo>
                  <a:lnTo>
                    <a:pt x="30278" y="33338"/>
                  </a:lnTo>
                  <a:lnTo>
                    <a:pt x="30338" y="33314"/>
                  </a:lnTo>
                  <a:lnTo>
                    <a:pt x="30421" y="33302"/>
                  </a:lnTo>
                  <a:lnTo>
                    <a:pt x="30421" y="33386"/>
                  </a:lnTo>
                  <a:lnTo>
                    <a:pt x="30492" y="33433"/>
                  </a:lnTo>
                  <a:lnTo>
                    <a:pt x="30588" y="33410"/>
                  </a:lnTo>
                  <a:lnTo>
                    <a:pt x="30671" y="33374"/>
                  </a:lnTo>
                  <a:lnTo>
                    <a:pt x="30790" y="33422"/>
                  </a:lnTo>
                  <a:cubicBezTo>
                    <a:pt x="30802" y="33445"/>
                    <a:pt x="30814" y="33457"/>
                    <a:pt x="30838" y="33469"/>
                  </a:cubicBezTo>
                  <a:lnTo>
                    <a:pt x="30921" y="33469"/>
                  </a:lnTo>
                  <a:lnTo>
                    <a:pt x="30945" y="33433"/>
                  </a:lnTo>
                  <a:lnTo>
                    <a:pt x="30981" y="33457"/>
                  </a:lnTo>
                  <a:lnTo>
                    <a:pt x="31016" y="33493"/>
                  </a:lnTo>
                  <a:lnTo>
                    <a:pt x="30981" y="33553"/>
                  </a:lnTo>
                  <a:lnTo>
                    <a:pt x="30909" y="33529"/>
                  </a:lnTo>
                  <a:lnTo>
                    <a:pt x="30850" y="33564"/>
                  </a:lnTo>
                  <a:lnTo>
                    <a:pt x="30778" y="33672"/>
                  </a:lnTo>
                  <a:cubicBezTo>
                    <a:pt x="30778" y="33719"/>
                    <a:pt x="30778" y="33755"/>
                    <a:pt x="30766" y="33803"/>
                  </a:cubicBezTo>
                  <a:cubicBezTo>
                    <a:pt x="30766" y="33838"/>
                    <a:pt x="30802" y="33850"/>
                    <a:pt x="30814" y="33874"/>
                  </a:cubicBezTo>
                  <a:lnTo>
                    <a:pt x="30921" y="33886"/>
                  </a:lnTo>
                  <a:lnTo>
                    <a:pt x="31016" y="33850"/>
                  </a:lnTo>
                  <a:lnTo>
                    <a:pt x="31100" y="33874"/>
                  </a:lnTo>
                  <a:lnTo>
                    <a:pt x="31362" y="33910"/>
                  </a:lnTo>
                  <a:lnTo>
                    <a:pt x="31493" y="33886"/>
                  </a:lnTo>
                  <a:lnTo>
                    <a:pt x="31552" y="33874"/>
                  </a:lnTo>
                  <a:lnTo>
                    <a:pt x="31600" y="33898"/>
                  </a:lnTo>
                  <a:lnTo>
                    <a:pt x="31671" y="33957"/>
                  </a:lnTo>
                  <a:lnTo>
                    <a:pt x="31731" y="33993"/>
                  </a:lnTo>
                  <a:lnTo>
                    <a:pt x="31707" y="34076"/>
                  </a:lnTo>
                  <a:lnTo>
                    <a:pt x="31647" y="34112"/>
                  </a:lnTo>
                  <a:lnTo>
                    <a:pt x="31671" y="34136"/>
                  </a:lnTo>
                  <a:lnTo>
                    <a:pt x="31945" y="34136"/>
                  </a:lnTo>
                  <a:lnTo>
                    <a:pt x="31969" y="34172"/>
                  </a:lnTo>
                  <a:lnTo>
                    <a:pt x="32028" y="34172"/>
                  </a:lnTo>
                  <a:lnTo>
                    <a:pt x="32207" y="34219"/>
                  </a:lnTo>
                  <a:lnTo>
                    <a:pt x="32433" y="34315"/>
                  </a:lnTo>
                  <a:lnTo>
                    <a:pt x="32612" y="34422"/>
                  </a:lnTo>
                  <a:lnTo>
                    <a:pt x="32826" y="34493"/>
                  </a:lnTo>
                  <a:cubicBezTo>
                    <a:pt x="32838" y="34517"/>
                    <a:pt x="32850" y="34541"/>
                    <a:pt x="32862" y="34565"/>
                  </a:cubicBezTo>
                  <a:lnTo>
                    <a:pt x="33124" y="34672"/>
                  </a:lnTo>
                  <a:cubicBezTo>
                    <a:pt x="33148" y="34696"/>
                    <a:pt x="33159" y="34719"/>
                    <a:pt x="33171" y="34743"/>
                  </a:cubicBezTo>
                  <a:cubicBezTo>
                    <a:pt x="33183" y="34767"/>
                    <a:pt x="33171" y="34803"/>
                    <a:pt x="33159" y="34826"/>
                  </a:cubicBezTo>
                  <a:lnTo>
                    <a:pt x="33219" y="34862"/>
                  </a:lnTo>
                  <a:lnTo>
                    <a:pt x="33314" y="34957"/>
                  </a:lnTo>
                  <a:lnTo>
                    <a:pt x="33517" y="35124"/>
                  </a:lnTo>
                  <a:lnTo>
                    <a:pt x="33552" y="35207"/>
                  </a:lnTo>
                  <a:cubicBezTo>
                    <a:pt x="33540" y="35243"/>
                    <a:pt x="33529" y="35267"/>
                    <a:pt x="33517" y="35303"/>
                  </a:cubicBezTo>
                  <a:lnTo>
                    <a:pt x="33421" y="35422"/>
                  </a:lnTo>
                  <a:lnTo>
                    <a:pt x="33421" y="35469"/>
                  </a:lnTo>
                  <a:lnTo>
                    <a:pt x="33481" y="35458"/>
                  </a:lnTo>
                  <a:lnTo>
                    <a:pt x="33552" y="35481"/>
                  </a:lnTo>
                  <a:lnTo>
                    <a:pt x="33529" y="35529"/>
                  </a:lnTo>
                  <a:lnTo>
                    <a:pt x="33398" y="35577"/>
                  </a:lnTo>
                  <a:lnTo>
                    <a:pt x="33350" y="35624"/>
                  </a:lnTo>
                  <a:lnTo>
                    <a:pt x="33362" y="35660"/>
                  </a:lnTo>
                  <a:lnTo>
                    <a:pt x="33481" y="35767"/>
                  </a:lnTo>
                  <a:lnTo>
                    <a:pt x="33576" y="35791"/>
                  </a:lnTo>
                  <a:cubicBezTo>
                    <a:pt x="33576" y="35815"/>
                    <a:pt x="33588" y="35827"/>
                    <a:pt x="33588" y="35850"/>
                  </a:cubicBezTo>
                  <a:lnTo>
                    <a:pt x="33731" y="35910"/>
                  </a:lnTo>
                  <a:lnTo>
                    <a:pt x="33802" y="35981"/>
                  </a:lnTo>
                  <a:lnTo>
                    <a:pt x="33862" y="36005"/>
                  </a:lnTo>
                  <a:lnTo>
                    <a:pt x="33945" y="35969"/>
                  </a:lnTo>
                  <a:lnTo>
                    <a:pt x="33993" y="36005"/>
                  </a:lnTo>
                  <a:lnTo>
                    <a:pt x="34172" y="35981"/>
                  </a:lnTo>
                  <a:lnTo>
                    <a:pt x="34279" y="35922"/>
                  </a:lnTo>
                  <a:lnTo>
                    <a:pt x="34350" y="35910"/>
                  </a:lnTo>
                  <a:lnTo>
                    <a:pt x="34350" y="35910"/>
                  </a:lnTo>
                  <a:lnTo>
                    <a:pt x="34314" y="35969"/>
                  </a:lnTo>
                  <a:lnTo>
                    <a:pt x="34326" y="36005"/>
                  </a:lnTo>
                  <a:lnTo>
                    <a:pt x="34469" y="35993"/>
                  </a:lnTo>
                  <a:lnTo>
                    <a:pt x="34636" y="36041"/>
                  </a:lnTo>
                  <a:lnTo>
                    <a:pt x="34767" y="36112"/>
                  </a:lnTo>
                  <a:lnTo>
                    <a:pt x="34874" y="36172"/>
                  </a:lnTo>
                  <a:lnTo>
                    <a:pt x="34993" y="36172"/>
                  </a:lnTo>
                  <a:lnTo>
                    <a:pt x="35041" y="36148"/>
                  </a:lnTo>
                  <a:lnTo>
                    <a:pt x="35160" y="36148"/>
                  </a:lnTo>
                  <a:lnTo>
                    <a:pt x="35219" y="36136"/>
                  </a:lnTo>
                  <a:lnTo>
                    <a:pt x="35445" y="36124"/>
                  </a:lnTo>
                  <a:lnTo>
                    <a:pt x="35529" y="36100"/>
                  </a:lnTo>
                  <a:cubicBezTo>
                    <a:pt x="35541" y="36089"/>
                    <a:pt x="35541" y="36077"/>
                    <a:pt x="35553" y="36065"/>
                  </a:cubicBezTo>
                  <a:lnTo>
                    <a:pt x="35612" y="36041"/>
                  </a:lnTo>
                  <a:lnTo>
                    <a:pt x="35672" y="36065"/>
                  </a:lnTo>
                  <a:lnTo>
                    <a:pt x="35981" y="36184"/>
                  </a:lnTo>
                  <a:lnTo>
                    <a:pt x="36053" y="36160"/>
                  </a:lnTo>
                  <a:lnTo>
                    <a:pt x="36243" y="36231"/>
                  </a:lnTo>
                  <a:lnTo>
                    <a:pt x="36505" y="36220"/>
                  </a:lnTo>
                  <a:lnTo>
                    <a:pt x="36779" y="36160"/>
                  </a:lnTo>
                  <a:lnTo>
                    <a:pt x="36922" y="36160"/>
                  </a:lnTo>
                  <a:lnTo>
                    <a:pt x="37017" y="36220"/>
                  </a:lnTo>
                  <a:lnTo>
                    <a:pt x="37160" y="36172"/>
                  </a:lnTo>
                  <a:lnTo>
                    <a:pt x="37315" y="36172"/>
                  </a:lnTo>
                  <a:lnTo>
                    <a:pt x="37386" y="36124"/>
                  </a:lnTo>
                  <a:lnTo>
                    <a:pt x="37422" y="36124"/>
                  </a:lnTo>
                  <a:lnTo>
                    <a:pt x="37517" y="36196"/>
                  </a:lnTo>
                  <a:lnTo>
                    <a:pt x="37672" y="36196"/>
                  </a:lnTo>
                  <a:lnTo>
                    <a:pt x="37767" y="36184"/>
                  </a:lnTo>
                  <a:lnTo>
                    <a:pt x="37803" y="36160"/>
                  </a:lnTo>
                  <a:lnTo>
                    <a:pt x="37922" y="36172"/>
                  </a:lnTo>
                  <a:lnTo>
                    <a:pt x="38136" y="36160"/>
                  </a:lnTo>
                  <a:lnTo>
                    <a:pt x="38315" y="36100"/>
                  </a:lnTo>
                  <a:lnTo>
                    <a:pt x="38482" y="36112"/>
                  </a:lnTo>
                  <a:lnTo>
                    <a:pt x="38767" y="36100"/>
                  </a:lnTo>
                  <a:lnTo>
                    <a:pt x="38874" y="36065"/>
                  </a:lnTo>
                  <a:lnTo>
                    <a:pt x="39113" y="35886"/>
                  </a:lnTo>
                  <a:lnTo>
                    <a:pt x="39232" y="35850"/>
                  </a:lnTo>
                  <a:lnTo>
                    <a:pt x="39351" y="35731"/>
                  </a:lnTo>
                  <a:lnTo>
                    <a:pt x="39458" y="35684"/>
                  </a:lnTo>
                  <a:lnTo>
                    <a:pt x="39589" y="35636"/>
                  </a:lnTo>
                  <a:lnTo>
                    <a:pt x="39648" y="35624"/>
                  </a:lnTo>
                  <a:lnTo>
                    <a:pt x="39648" y="35600"/>
                  </a:lnTo>
                  <a:lnTo>
                    <a:pt x="39541" y="35624"/>
                  </a:lnTo>
                  <a:lnTo>
                    <a:pt x="39446" y="35648"/>
                  </a:lnTo>
                  <a:lnTo>
                    <a:pt x="39434" y="35612"/>
                  </a:lnTo>
                  <a:lnTo>
                    <a:pt x="39541" y="35529"/>
                  </a:lnTo>
                  <a:lnTo>
                    <a:pt x="39589" y="35529"/>
                  </a:lnTo>
                  <a:lnTo>
                    <a:pt x="39601" y="35565"/>
                  </a:lnTo>
                  <a:lnTo>
                    <a:pt x="39660" y="35529"/>
                  </a:lnTo>
                  <a:lnTo>
                    <a:pt x="39720" y="35505"/>
                  </a:lnTo>
                  <a:lnTo>
                    <a:pt x="39732" y="35541"/>
                  </a:lnTo>
                  <a:lnTo>
                    <a:pt x="39684" y="35553"/>
                  </a:lnTo>
                  <a:lnTo>
                    <a:pt x="39660" y="35577"/>
                  </a:lnTo>
                  <a:lnTo>
                    <a:pt x="39708" y="35577"/>
                  </a:lnTo>
                  <a:lnTo>
                    <a:pt x="39779" y="35553"/>
                  </a:lnTo>
                  <a:lnTo>
                    <a:pt x="39887" y="35553"/>
                  </a:lnTo>
                  <a:lnTo>
                    <a:pt x="40077" y="35577"/>
                  </a:lnTo>
                  <a:lnTo>
                    <a:pt x="40160" y="35600"/>
                  </a:lnTo>
                  <a:cubicBezTo>
                    <a:pt x="40160" y="35600"/>
                    <a:pt x="40160" y="35588"/>
                    <a:pt x="40160" y="35577"/>
                  </a:cubicBezTo>
                  <a:lnTo>
                    <a:pt x="40006" y="35529"/>
                  </a:lnTo>
                  <a:lnTo>
                    <a:pt x="39815" y="35529"/>
                  </a:lnTo>
                  <a:lnTo>
                    <a:pt x="39803" y="35505"/>
                  </a:lnTo>
                  <a:lnTo>
                    <a:pt x="39839" y="35493"/>
                  </a:lnTo>
                  <a:lnTo>
                    <a:pt x="39863" y="35505"/>
                  </a:lnTo>
                  <a:lnTo>
                    <a:pt x="39970" y="35481"/>
                  </a:lnTo>
                  <a:lnTo>
                    <a:pt x="40077" y="35517"/>
                  </a:lnTo>
                  <a:lnTo>
                    <a:pt x="40196" y="35565"/>
                  </a:lnTo>
                  <a:lnTo>
                    <a:pt x="40208" y="35600"/>
                  </a:lnTo>
                  <a:lnTo>
                    <a:pt x="40279" y="35636"/>
                  </a:lnTo>
                  <a:lnTo>
                    <a:pt x="40720" y="35743"/>
                  </a:lnTo>
                  <a:lnTo>
                    <a:pt x="40839" y="35731"/>
                  </a:lnTo>
                  <a:lnTo>
                    <a:pt x="40875" y="35779"/>
                  </a:lnTo>
                  <a:lnTo>
                    <a:pt x="41053" y="35815"/>
                  </a:lnTo>
                  <a:lnTo>
                    <a:pt x="41160" y="35862"/>
                  </a:lnTo>
                  <a:lnTo>
                    <a:pt x="41268" y="35910"/>
                  </a:lnTo>
                  <a:lnTo>
                    <a:pt x="41363" y="35969"/>
                  </a:lnTo>
                  <a:lnTo>
                    <a:pt x="41446" y="35958"/>
                  </a:lnTo>
                  <a:lnTo>
                    <a:pt x="41530" y="35993"/>
                  </a:lnTo>
                  <a:lnTo>
                    <a:pt x="41827" y="35993"/>
                  </a:lnTo>
                  <a:lnTo>
                    <a:pt x="41994" y="35946"/>
                  </a:lnTo>
                  <a:lnTo>
                    <a:pt x="42125" y="35898"/>
                  </a:lnTo>
                  <a:cubicBezTo>
                    <a:pt x="42196" y="35898"/>
                    <a:pt x="42268" y="35898"/>
                    <a:pt x="42339" y="35886"/>
                  </a:cubicBezTo>
                  <a:lnTo>
                    <a:pt x="42399" y="35886"/>
                  </a:lnTo>
                  <a:lnTo>
                    <a:pt x="42494" y="35862"/>
                  </a:lnTo>
                  <a:lnTo>
                    <a:pt x="42601" y="35898"/>
                  </a:lnTo>
                  <a:lnTo>
                    <a:pt x="42732" y="35874"/>
                  </a:lnTo>
                  <a:lnTo>
                    <a:pt x="42744" y="35874"/>
                  </a:lnTo>
                  <a:lnTo>
                    <a:pt x="42792" y="35862"/>
                  </a:lnTo>
                  <a:lnTo>
                    <a:pt x="42994" y="35862"/>
                  </a:lnTo>
                  <a:lnTo>
                    <a:pt x="43173" y="35886"/>
                  </a:lnTo>
                  <a:lnTo>
                    <a:pt x="43196" y="35839"/>
                  </a:lnTo>
                  <a:lnTo>
                    <a:pt x="43101" y="35839"/>
                  </a:lnTo>
                  <a:cubicBezTo>
                    <a:pt x="43113" y="35827"/>
                    <a:pt x="43125" y="35815"/>
                    <a:pt x="43137" y="35803"/>
                  </a:cubicBezTo>
                  <a:lnTo>
                    <a:pt x="43232" y="35779"/>
                  </a:lnTo>
                  <a:lnTo>
                    <a:pt x="43339" y="35839"/>
                  </a:lnTo>
                  <a:lnTo>
                    <a:pt x="43411" y="35850"/>
                  </a:lnTo>
                  <a:lnTo>
                    <a:pt x="43649" y="35791"/>
                  </a:lnTo>
                  <a:lnTo>
                    <a:pt x="43697" y="35696"/>
                  </a:lnTo>
                  <a:lnTo>
                    <a:pt x="43661" y="35672"/>
                  </a:lnTo>
                  <a:lnTo>
                    <a:pt x="43685" y="35636"/>
                  </a:lnTo>
                  <a:lnTo>
                    <a:pt x="43744" y="35648"/>
                  </a:lnTo>
                  <a:lnTo>
                    <a:pt x="43780" y="35660"/>
                  </a:lnTo>
                  <a:lnTo>
                    <a:pt x="43827" y="35648"/>
                  </a:lnTo>
                  <a:cubicBezTo>
                    <a:pt x="43827" y="35636"/>
                    <a:pt x="43839" y="35624"/>
                    <a:pt x="43839" y="35612"/>
                  </a:cubicBezTo>
                  <a:lnTo>
                    <a:pt x="43887" y="35612"/>
                  </a:lnTo>
                  <a:cubicBezTo>
                    <a:pt x="43899" y="35636"/>
                    <a:pt x="43899" y="35648"/>
                    <a:pt x="43911" y="35660"/>
                  </a:cubicBezTo>
                  <a:cubicBezTo>
                    <a:pt x="43923" y="35684"/>
                    <a:pt x="43935" y="35684"/>
                    <a:pt x="43947" y="35696"/>
                  </a:cubicBezTo>
                  <a:cubicBezTo>
                    <a:pt x="43947" y="35719"/>
                    <a:pt x="43947" y="35731"/>
                    <a:pt x="43958" y="35743"/>
                  </a:cubicBezTo>
                  <a:lnTo>
                    <a:pt x="43911" y="35767"/>
                  </a:lnTo>
                  <a:lnTo>
                    <a:pt x="43804" y="35767"/>
                  </a:lnTo>
                  <a:lnTo>
                    <a:pt x="43792" y="35791"/>
                  </a:lnTo>
                  <a:lnTo>
                    <a:pt x="44042" y="35910"/>
                  </a:lnTo>
                  <a:lnTo>
                    <a:pt x="44149" y="35934"/>
                  </a:lnTo>
                  <a:cubicBezTo>
                    <a:pt x="44149" y="35946"/>
                    <a:pt x="44161" y="35958"/>
                    <a:pt x="44161" y="35981"/>
                  </a:cubicBezTo>
                  <a:lnTo>
                    <a:pt x="44351" y="36029"/>
                  </a:lnTo>
                  <a:lnTo>
                    <a:pt x="44518" y="36136"/>
                  </a:lnTo>
                  <a:lnTo>
                    <a:pt x="44816" y="36255"/>
                  </a:lnTo>
                  <a:lnTo>
                    <a:pt x="44887" y="36243"/>
                  </a:lnTo>
                  <a:lnTo>
                    <a:pt x="44947" y="36243"/>
                  </a:lnTo>
                  <a:lnTo>
                    <a:pt x="44947" y="36339"/>
                  </a:lnTo>
                  <a:lnTo>
                    <a:pt x="44911" y="36374"/>
                  </a:lnTo>
                  <a:lnTo>
                    <a:pt x="44947" y="36386"/>
                  </a:lnTo>
                  <a:lnTo>
                    <a:pt x="45030" y="36374"/>
                  </a:lnTo>
                  <a:lnTo>
                    <a:pt x="45078" y="36446"/>
                  </a:lnTo>
                  <a:lnTo>
                    <a:pt x="45006" y="36517"/>
                  </a:lnTo>
                  <a:cubicBezTo>
                    <a:pt x="44994" y="36553"/>
                    <a:pt x="44982" y="36589"/>
                    <a:pt x="44982" y="36624"/>
                  </a:cubicBezTo>
                  <a:lnTo>
                    <a:pt x="45030" y="36684"/>
                  </a:lnTo>
                  <a:lnTo>
                    <a:pt x="45197" y="36743"/>
                  </a:lnTo>
                  <a:lnTo>
                    <a:pt x="45340" y="36708"/>
                  </a:lnTo>
                  <a:lnTo>
                    <a:pt x="45435" y="36720"/>
                  </a:lnTo>
                  <a:lnTo>
                    <a:pt x="45506" y="36767"/>
                  </a:lnTo>
                  <a:lnTo>
                    <a:pt x="45554" y="36755"/>
                  </a:lnTo>
                  <a:cubicBezTo>
                    <a:pt x="45566" y="36720"/>
                    <a:pt x="45578" y="36696"/>
                    <a:pt x="45590" y="36660"/>
                  </a:cubicBezTo>
                  <a:cubicBezTo>
                    <a:pt x="45578" y="36636"/>
                    <a:pt x="45566" y="36624"/>
                    <a:pt x="45554" y="36601"/>
                  </a:cubicBezTo>
                  <a:lnTo>
                    <a:pt x="45387" y="36565"/>
                  </a:lnTo>
                  <a:lnTo>
                    <a:pt x="45340" y="36529"/>
                  </a:lnTo>
                  <a:cubicBezTo>
                    <a:pt x="45351" y="36517"/>
                    <a:pt x="45363" y="36505"/>
                    <a:pt x="45375" y="36493"/>
                  </a:cubicBezTo>
                  <a:lnTo>
                    <a:pt x="45482" y="36517"/>
                  </a:lnTo>
                  <a:lnTo>
                    <a:pt x="45590" y="36529"/>
                  </a:lnTo>
                  <a:lnTo>
                    <a:pt x="45613" y="36589"/>
                  </a:lnTo>
                  <a:lnTo>
                    <a:pt x="45732" y="36612"/>
                  </a:lnTo>
                  <a:lnTo>
                    <a:pt x="45792" y="36684"/>
                  </a:lnTo>
                  <a:lnTo>
                    <a:pt x="45935" y="36696"/>
                  </a:lnTo>
                  <a:lnTo>
                    <a:pt x="46042" y="36731"/>
                  </a:lnTo>
                  <a:lnTo>
                    <a:pt x="46125" y="36743"/>
                  </a:lnTo>
                  <a:lnTo>
                    <a:pt x="46268" y="36815"/>
                  </a:lnTo>
                  <a:lnTo>
                    <a:pt x="46304" y="36851"/>
                  </a:lnTo>
                  <a:lnTo>
                    <a:pt x="46244" y="36934"/>
                  </a:lnTo>
                  <a:cubicBezTo>
                    <a:pt x="46244" y="36946"/>
                    <a:pt x="46256" y="36970"/>
                    <a:pt x="46268" y="36982"/>
                  </a:cubicBezTo>
                  <a:lnTo>
                    <a:pt x="46328" y="37029"/>
                  </a:lnTo>
                  <a:lnTo>
                    <a:pt x="46459" y="37029"/>
                  </a:lnTo>
                  <a:lnTo>
                    <a:pt x="46554" y="37041"/>
                  </a:lnTo>
                  <a:lnTo>
                    <a:pt x="46590" y="37017"/>
                  </a:lnTo>
                  <a:cubicBezTo>
                    <a:pt x="46590" y="36993"/>
                    <a:pt x="46590" y="36970"/>
                    <a:pt x="46590" y="36946"/>
                  </a:cubicBezTo>
                  <a:lnTo>
                    <a:pt x="46518" y="36910"/>
                  </a:lnTo>
                  <a:lnTo>
                    <a:pt x="46423" y="36898"/>
                  </a:lnTo>
                  <a:cubicBezTo>
                    <a:pt x="46423" y="36898"/>
                    <a:pt x="46423" y="36886"/>
                    <a:pt x="46423" y="36886"/>
                  </a:cubicBezTo>
                  <a:lnTo>
                    <a:pt x="46447" y="36862"/>
                  </a:lnTo>
                  <a:lnTo>
                    <a:pt x="46518" y="36874"/>
                  </a:lnTo>
                  <a:lnTo>
                    <a:pt x="46637" y="36934"/>
                  </a:lnTo>
                  <a:lnTo>
                    <a:pt x="46649" y="37005"/>
                  </a:lnTo>
                  <a:lnTo>
                    <a:pt x="46721" y="37005"/>
                  </a:lnTo>
                  <a:lnTo>
                    <a:pt x="46768" y="37029"/>
                  </a:lnTo>
                  <a:lnTo>
                    <a:pt x="46840" y="37005"/>
                  </a:lnTo>
                  <a:lnTo>
                    <a:pt x="46840" y="36970"/>
                  </a:lnTo>
                  <a:cubicBezTo>
                    <a:pt x="46840" y="36946"/>
                    <a:pt x="46828" y="36934"/>
                    <a:pt x="46816" y="36922"/>
                  </a:cubicBezTo>
                  <a:lnTo>
                    <a:pt x="46828" y="36922"/>
                  </a:lnTo>
                  <a:lnTo>
                    <a:pt x="46911" y="36898"/>
                  </a:lnTo>
                  <a:lnTo>
                    <a:pt x="46995" y="36886"/>
                  </a:lnTo>
                  <a:lnTo>
                    <a:pt x="47090" y="36839"/>
                  </a:lnTo>
                  <a:lnTo>
                    <a:pt x="47137" y="36803"/>
                  </a:lnTo>
                  <a:lnTo>
                    <a:pt x="47185" y="36827"/>
                  </a:lnTo>
                  <a:lnTo>
                    <a:pt x="47185" y="36862"/>
                  </a:lnTo>
                  <a:lnTo>
                    <a:pt x="47256" y="36862"/>
                  </a:lnTo>
                  <a:lnTo>
                    <a:pt x="47447" y="36827"/>
                  </a:lnTo>
                  <a:cubicBezTo>
                    <a:pt x="47471" y="36862"/>
                    <a:pt x="47483" y="36886"/>
                    <a:pt x="47507" y="36922"/>
                  </a:cubicBezTo>
                  <a:lnTo>
                    <a:pt x="47602" y="37005"/>
                  </a:lnTo>
                  <a:lnTo>
                    <a:pt x="47697" y="37017"/>
                  </a:lnTo>
                  <a:lnTo>
                    <a:pt x="47780" y="36993"/>
                  </a:lnTo>
                  <a:cubicBezTo>
                    <a:pt x="47780" y="36970"/>
                    <a:pt x="47792" y="36958"/>
                    <a:pt x="47804" y="36934"/>
                  </a:cubicBezTo>
                  <a:lnTo>
                    <a:pt x="47757" y="36910"/>
                  </a:lnTo>
                  <a:lnTo>
                    <a:pt x="47780" y="36862"/>
                  </a:lnTo>
                  <a:lnTo>
                    <a:pt x="47852" y="36851"/>
                  </a:lnTo>
                  <a:lnTo>
                    <a:pt x="47888" y="36874"/>
                  </a:lnTo>
                  <a:lnTo>
                    <a:pt x="47888" y="36922"/>
                  </a:lnTo>
                  <a:lnTo>
                    <a:pt x="47947" y="36993"/>
                  </a:lnTo>
                  <a:lnTo>
                    <a:pt x="47947" y="37065"/>
                  </a:lnTo>
                  <a:lnTo>
                    <a:pt x="47983" y="37101"/>
                  </a:lnTo>
                  <a:lnTo>
                    <a:pt x="48138" y="37077"/>
                  </a:lnTo>
                  <a:cubicBezTo>
                    <a:pt x="48149" y="37041"/>
                    <a:pt x="48161" y="37017"/>
                    <a:pt x="48173" y="36982"/>
                  </a:cubicBezTo>
                  <a:lnTo>
                    <a:pt x="48233" y="36910"/>
                  </a:lnTo>
                  <a:lnTo>
                    <a:pt x="48328" y="36898"/>
                  </a:lnTo>
                  <a:lnTo>
                    <a:pt x="48388" y="36862"/>
                  </a:lnTo>
                  <a:cubicBezTo>
                    <a:pt x="48388" y="36839"/>
                    <a:pt x="48376" y="36815"/>
                    <a:pt x="48364" y="36791"/>
                  </a:cubicBezTo>
                  <a:lnTo>
                    <a:pt x="48269" y="36755"/>
                  </a:lnTo>
                  <a:lnTo>
                    <a:pt x="48173" y="36731"/>
                  </a:lnTo>
                  <a:lnTo>
                    <a:pt x="48114" y="36672"/>
                  </a:lnTo>
                  <a:lnTo>
                    <a:pt x="48114" y="36624"/>
                  </a:lnTo>
                  <a:lnTo>
                    <a:pt x="48185" y="36577"/>
                  </a:lnTo>
                  <a:lnTo>
                    <a:pt x="48352" y="36505"/>
                  </a:lnTo>
                  <a:lnTo>
                    <a:pt x="48471" y="36362"/>
                  </a:lnTo>
                  <a:lnTo>
                    <a:pt x="48447" y="36327"/>
                  </a:lnTo>
                  <a:lnTo>
                    <a:pt x="48411" y="36315"/>
                  </a:lnTo>
                  <a:cubicBezTo>
                    <a:pt x="48411" y="36291"/>
                    <a:pt x="48411" y="36267"/>
                    <a:pt x="48411" y="36231"/>
                  </a:cubicBezTo>
                  <a:lnTo>
                    <a:pt x="48554" y="36136"/>
                  </a:lnTo>
                  <a:lnTo>
                    <a:pt x="48685" y="36089"/>
                  </a:lnTo>
                  <a:cubicBezTo>
                    <a:pt x="48709" y="36089"/>
                    <a:pt x="48733" y="36089"/>
                    <a:pt x="48757" y="36100"/>
                  </a:cubicBezTo>
                  <a:lnTo>
                    <a:pt x="48876" y="36148"/>
                  </a:lnTo>
                  <a:lnTo>
                    <a:pt x="48947" y="36136"/>
                  </a:lnTo>
                  <a:lnTo>
                    <a:pt x="49066" y="36208"/>
                  </a:lnTo>
                  <a:lnTo>
                    <a:pt x="49114" y="36267"/>
                  </a:lnTo>
                  <a:lnTo>
                    <a:pt x="49185" y="36279"/>
                  </a:lnTo>
                  <a:lnTo>
                    <a:pt x="49209" y="36255"/>
                  </a:lnTo>
                  <a:lnTo>
                    <a:pt x="49257" y="36184"/>
                  </a:lnTo>
                  <a:lnTo>
                    <a:pt x="49316" y="36160"/>
                  </a:lnTo>
                  <a:lnTo>
                    <a:pt x="49352" y="36208"/>
                  </a:lnTo>
                  <a:lnTo>
                    <a:pt x="49328" y="36255"/>
                  </a:lnTo>
                  <a:lnTo>
                    <a:pt x="49269" y="36279"/>
                  </a:lnTo>
                  <a:lnTo>
                    <a:pt x="49209" y="36398"/>
                  </a:lnTo>
                  <a:cubicBezTo>
                    <a:pt x="49197" y="36410"/>
                    <a:pt x="49185" y="36422"/>
                    <a:pt x="49173" y="36434"/>
                  </a:cubicBezTo>
                  <a:lnTo>
                    <a:pt x="49245" y="36529"/>
                  </a:lnTo>
                  <a:lnTo>
                    <a:pt x="49400" y="36624"/>
                  </a:lnTo>
                  <a:cubicBezTo>
                    <a:pt x="49435" y="36636"/>
                    <a:pt x="49483" y="36648"/>
                    <a:pt x="49531" y="36660"/>
                  </a:cubicBezTo>
                  <a:lnTo>
                    <a:pt x="49554" y="36672"/>
                  </a:lnTo>
                  <a:lnTo>
                    <a:pt x="49602" y="36755"/>
                  </a:lnTo>
                  <a:cubicBezTo>
                    <a:pt x="49614" y="36791"/>
                    <a:pt x="49626" y="36815"/>
                    <a:pt x="49638" y="36851"/>
                  </a:cubicBezTo>
                  <a:lnTo>
                    <a:pt x="49769" y="36910"/>
                  </a:lnTo>
                  <a:lnTo>
                    <a:pt x="49804" y="36898"/>
                  </a:lnTo>
                  <a:lnTo>
                    <a:pt x="49852" y="36874"/>
                  </a:lnTo>
                  <a:lnTo>
                    <a:pt x="49888" y="36898"/>
                  </a:lnTo>
                  <a:cubicBezTo>
                    <a:pt x="49900" y="36922"/>
                    <a:pt x="49912" y="36958"/>
                    <a:pt x="49923" y="36982"/>
                  </a:cubicBezTo>
                  <a:lnTo>
                    <a:pt x="49876" y="37053"/>
                  </a:lnTo>
                  <a:cubicBezTo>
                    <a:pt x="49876" y="37065"/>
                    <a:pt x="49876" y="37077"/>
                    <a:pt x="49888" y="37089"/>
                  </a:cubicBezTo>
                  <a:lnTo>
                    <a:pt x="49959" y="37124"/>
                  </a:lnTo>
                  <a:cubicBezTo>
                    <a:pt x="49971" y="37160"/>
                    <a:pt x="49983" y="37196"/>
                    <a:pt x="49995" y="37232"/>
                  </a:cubicBezTo>
                  <a:lnTo>
                    <a:pt x="49935" y="37291"/>
                  </a:lnTo>
                  <a:cubicBezTo>
                    <a:pt x="49935" y="37315"/>
                    <a:pt x="49912" y="37327"/>
                    <a:pt x="49912" y="37351"/>
                  </a:cubicBezTo>
                  <a:lnTo>
                    <a:pt x="49947" y="37351"/>
                  </a:lnTo>
                  <a:lnTo>
                    <a:pt x="50019" y="37410"/>
                  </a:lnTo>
                  <a:cubicBezTo>
                    <a:pt x="50019" y="37458"/>
                    <a:pt x="50031" y="37505"/>
                    <a:pt x="50043" y="37553"/>
                  </a:cubicBezTo>
                  <a:lnTo>
                    <a:pt x="50090" y="37732"/>
                  </a:lnTo>
                  <a:lnTo>
                    <a:pt x="50043" y="37815"/>
                  </a:lnTo>
                  <a:lnTo>
                    <a:pt x="50043" y="37874"/>
                  </a:lnTo>
                  <a:lnTo>
                    <a:pt x="50126" y="37922"/>
                  </a:lnTo>
                  <a:lnTo>
                    <a:pt x="50209" y="37874"/>
                  </a:lnTo>
                  <a:lnTo>
                    <a:pt x="50209" y="37922"/>
                  </a:lnTo>
                  <a:cubicBezTo>
                    <a:pt x="50233" y="37934"/>
                    <a:pt x="50257" y="37946"/>
                    <a:pt x="50281" y="37958"/>
                  </a:cubicBezTo>
                  <a:lnTo>
                    <a:pt x="50328" y="37946"/>
                  </a:lnTo>
                  <a:cubicBezTo>
                    <a:pt x="50340" y="37958"/>
                    <a:pt x="50340" y="37970"/>
                    <a:pt x="50340" y="37982"/>
                  </a:cubicBezTo>
                  <a:lnTo>
                    <a:pt x="50304" y="38041"/>
                  </a:lnTo>
                  <a:cubicBezTo>
                    <a:pt x="50304" y="38077"/>
                    <a:pt x="50293" y="38113"/>
                    <a:pt x="50281" y="38136"/>
                  </a:cubicBezTo>
                  <a:lnTo>
                    <a:pt x="50138" y="38339"/>
                  </a:lnTo>
                  <a:cubicBezTo>
                    <a:pt x="50126" y="38375"/>
                    <a:pt x="50114" y="38398"/>
                    <a:pt x="50102" y="38434"/>
                  </a:cubicBezTo>
                  <a:lnTo>
                    <a:pt x="49983" y="38589"/>
                  </a:lnTo>
                  <a:lnTo>
                    <a:pt x="49804" y="38672"/>
                  </a:lnTo>
                  <a:lnTo>
                    <a:pt x="49673" y="38791"/>
                  </a:lnTo>
                  <a:cubicBezTo>
                    <a:pt x="49650" y="38863"/>
                    <a:pt x="49614" y="38922"/>
                    <a:pt x="49578" y="38994"/>
                  </a:cubicBezTo>
                  <a:cubicBezTo>
                    <a:pt x="49578" y="39041"/>
                    <a:pt x="49590" y="39077"/>
                    <a:pt x="49590" y="39125"/>
                  </a:cubicBezTo>
                  <a:cubicBezTo>
                    <a:pt x="49602" y="39172"/>
                    <a:pt x="49590" y="39184"/>
                    <a:pt x="49590" y="39208"/>
                  </a:cubicBezTo>
                  <a:lnTo>
                    <a:pt x="49590" y="39303"/>
                  </a:lnTo>
                  <a:lnTo>
                    <a:pt x="49447" y="39351"/>
                  </a:lnTo>
                  <a:lnTo>
                    <a:pt x="49233" y="39541"/>
                  </a:lnTo>
                  <a:lnTo>
                    <a:pt x="49078" y="39601"/>
                  </a:lnTo>
                  <a:lnTo>
                    <a:pt x="48959" y="39684"/>
                  </a:lnTo>
                  <a:lnTo>
                    <a:pt x="49054" y="39756"/>
                  </a:lnTo>
                  <a:cubicBezTo>
                    <a:pt x="49054" y="39779"/>
                    <a:pt x="49066" y="39803"/>
                    <a:pt x="49078" y="39815"/>
                  </a:cubicBezTo>
                  <a:lnTo>
                    <a:pt x="49138" y="39863"/>
                  </a:lnTo>
                  <a:lnTo>
                    <a:pt x="49138" y="39970"/>
                  </a:lnTo>
                  <a:cubicBezTo>
                    <a:pt x="49090" y="40041"/>
                    <a:pt x="49042" y="40113"/>
                    <a:pt x="48983" y="40184"/>
                  </a:cubicBezTo>
                  <a:lnTo>
                    <a:pt x="48983" y="40256"/>
                  </a:lnTo>
                  <a:lnTo>
                    <a:pt x="49042" y="40291"/>
                  </a:lnTo>
                  <a:lnTo>
                    <a:pt x="48983" y="40422"/>
                  </a:lnTo>
                  <a:cubicBezTo>
                    <a:pt x="48947" y="40434"/>
                    <a:pt x="48911" y="40458"/>
                    <a:pt x="48864" y="40470"/>
                  </a:cubicBezTo>
                  <a:lnTo>
                    <a:pt x="48804" y="40589"/>
                  </a:lnTo>
                  <a:lnTo>
                    <a:pt x="48864" y="40637"/>
                  </a:lnTo>
                  <a:lnTo>
                    <a:pt x="48923" y="40708"/>
                  </a:lnTo>
                  <a:lnTo>
                    <a:pt x="48923" y="40780"/>
                  </a:lnTo>
                  <a:cubicBezTo>
                    <a:pt x="48923" y="40792"/>
                    <a:pt x="48959" y="40851"/>
                    <a:pt x="48983" y="40887"/>
                  </a:cubicBezTo>
                  <a:lnTo>
                    <a:pt x="48947" y="40970"/>
                  </a:lnTo>
                  <a:cubicBezTo>
                    <a:pt x="48923" y="40994"/>
                    <a:pt x="48911" y="41006"/>
                    <a:pt x="48900" y="41030"/>
                  </a:cubicBezTo>
                  <a:lnTo>
                    <a:pt x="48983" y="41065"/>
                  </a:lnTo>
                  <a:lnTo>
                    <a:pt x="49102" y="41065"/>
                  </a:lnTo>
                  <a:lnTo>
                    <a:pt x="49221" y="41125"/>
                  </a:lnTo>
                  <a:lnTo>
                    <a:pt x="49328" y="41137"/>
                  </a:lnTo>
                  <a:lnTo>
                    <a:pt x="49352" y="41101"/>
                  </a:lnTo>
                  <a:lnTo>
                    <a:pt x="49376" y="41006"/>
                  </a:lnTo>
                  <a:cubicBezTo>
                    <a:pt x="49376" y="40982"/>
                    <a:pt x="49388" y="40958"/>
                    <a:pt x="49400" y="40946"/>
                  </a:cubicBezTo>
                  <a:lnTo>
                    <a:pt x="49447" y="40863"/>
                  </a:lnTo>
                  <a:cubicBezTo>
                    <a:pt x="49459" y="40887"/>
                    <a:pt x="49471" y="40911"/>
                    <a:pt x="49471" y="40934"/>
                  </a:cubicBezTo>
                  <a:cubicBezTo>
                    <a:pt x="49483" y="40958"/>
                    <a:pt x="49495" y="40970"/>
                    <a:pt x="49507" y="40994"/>
                  </a:cubicBezTo>
                  <a:lnTo>
                    <a:pt x="49507" y="40946"/>
                  </a:lnTo>
                  <a:cubicBezTo>
                    <a:pt x="49507" y="40934"/>
                    <a:pt x="49483" y="40911"/>
                    <a:pt x="49483" y="40887"/>
                  </a:cubicBezTo>
                  <a:lnTo>
                    <a:pt x="49519" y="40887"/>
                  </a:lnTo>
                  <a:lnTo>
                    <a:pt x="49578" y="40982"/>
                  </a:lnTo>
                  <a:lnTo>
                    <a:pt x="49578" y="41101"/>
                  </a:lnTo>
                  <a:lnTo>
                    <a:pt x="49614" y="41161"/>
                  </a:lnTo>
                  <a:lnTo>
                    <a:pt x="49590" y="41268"/>
                  </a:lnTo>
                  <a:lnTo>
                    <a:pt x="49483" y="41387"/>
                  </a:lnTo>
                  <a:lnTo>
                    <a:pt x="49257" y="41542"/>
                  </a:lnTo>
                  <a:lnTo>
                    <a:pt x="49173" y="41625"/>
                  </a:lnTo>
                  <a:lnTo>
                    <a:pt x="49042" y="41804"/>
                  </a:lnTo>
                  <a:lnTo>
                    <a:pt x="49031" y="41923"/>
                  </a:lnTo>
                  <a:lnTo>
                    <a:pt x="49007" y="42006"/>
                  </a:lnTo>
                  <a:cubicBezTo>
                    <a:pt x="49019" y="42018"/>
                    <a:pt x="49031" y="42030"/>
                    <a:pt x="49031" y="42042"/>
                  </a:cubicBezTo>
                  <a:lnTo>
                    <a:pt x="49126" y="42065"/>
                  </a:lnTo>
                  <a:lnTo>
                    <a:pt x="49161" y="42125"/>
                  </a:lnTo>
                  <a:lnTo>
                    <a:pt x="49102" y="42173"/>
                  </a:lnTo>
                  <a:cubicBezTo>
                    <a:pt x="49102" y="42185"/>
                    <a:pt x="49102" y="42196"/>
                    <a:pt x="49114" y="42220"/>
                  </a:cubicBezTo>
                  <a:lnTo>
                    <a:pt x="49233" y="42256"/>
                  </a:lnTo>
                  <a:lnTo>
                    <a:pt x="49340" y="42339"/>
                  </a:lnTo>
                  <a:cubicBezTo>
                    <a:pt x="49340" y="42375"/>
                    <a:pt x="49340" y="42399"/>
                    <a:pt x="49352" y="42423"/>
                  </a:cubicBezTo>
                  <a:lnTo>
                    <a:pt x="49281" y="42446"/>
                  </a:lnTo>
                  <a:lnTo>
                    <a:pt x="49209" y="42494"/>
                  </a:lnTo>
                  <a:cubicBezTo>
                    <a:pt x="49209" y="42518"/>
                    <a:pt x="49209" y="42542"/>
                    <a:pt x="49197" y="42566"/>
                  </a:cubicBezTo>
                  <a:lnTo>
                    <a:pt x="49292" y="42601"/>
                  </a:lnTo>
                  <a:lnTo>
                    <a:pt x="49412" y="42601"/>
                  </a:lnTo>
                  <a:lnTo>
                    <a:pt x="49590" y="42661"/>
                  </a:lnTo>
                  <a:lnTo>
                    <a:pt x="49733" y="42637"/>
                  </a:lnTo>
                  <a:lnTo>
                    <a:pt x="49971" y="42697"/>
                  </a:lnTo>
                  <a:lnTo>
                    <a:pt x="50078" y="42685"/>
                  </a:lnTo>
                  <a:lnTo>
                    <a:pt x="50126" y="42744"/>
                  </a:lnTo>
                  <a:lnTo>
                    <a:pt x="50269" y="42839"/>
                  </a:lnTo>
                  <a:lnTo>
                    <a:pt x="50316" y="42947"/>
                  </a:lnTo>
                  <a:lnTo>
                    <a:pt x="50400" y="43006"/>
                  </a:lnTo>
                  <a:lnTo>
                    <a:pt x="50626" y="43030"/>
                  </a:lnTo>
                  <a:lnTo>
                    <a:pt x="50745" y="43125"/>
                  </a:lnTo>
                  <a:cubicBezTo>
                    <a:pt x="50769" y="43161"/>
                    <a:pt x="50793" y="43197"/>
                    <a:pt x="50816" y="43232"/>
                  </a:cubicBezTo>
                  <a:lnTo>
                    <a:pt x="50888" y="43292"/>
                  </a:lnTo>
                  <a:lnTo>
                    <a:pt x="50947" y="43423"/>
                  </a:lnTo>
                  <a:lnTo>
                    <a:pt x="51043" y="43482"/>
                  </a:lnTo>
                  <a:lnTo>
                    <a:pt x="51126" y="43506"/>
                  </a:lnTo>
                  <a:lnTo>
                    <a:pt x="51257" y="43601"/>
                  </a:lnTo>
                  <a:lnTo>
                    <a:pt x="51305" y="43697"/>
                  </a:lnTo>
                  <a:cubicBezTo>
                    <a:pt x="51305" y="43709"/>
                    <a:pt x="51281" y="43720"/>
                    <a:pt x="51281" y="43732"/>
                  </a:cubicBezTo>
                  <a:lnTo>
                    <a:pt x="51400" y="43851"/>
                  </a:lnTo>
                  <a:lnTo>
                    <a:pt x="51602" y="43970"/>
                  </a:lnTo>
                  <a:lnTo>
                    <a:pt x="51686" y="44030"/>
                  </a:lnTo>
                  <a:lnTo>
                    <a:pt x="51686" y="44101"/>
                  </a:lnTo>
                  <a:lnTo>
                    <a:pt x="51721" y="44149"/>
                  </a:lnTo>
                  <a:lnTo>
                    <a:pt x="51793" y="44149"/>
                  </a:lnTo>
                  <a:lnTo>
                    <a:pt x="51995" y="44232"/>
                  </a:lnTo>
                  <a:lnTo>
                    <a:pt x="52055" y="44292"/>
                  </a:lnTo>
                  <a:lnTo>
                    <a:pt x="52102" y="44399"/>
                  </a:lnTo>
                  <a:lnTo>
                    <a:pt x="52162" y="44435"/>
                  </a:lnTo>
                  <a:lnTo>
                    <a:pt x="52305" y="44435"/>
                  </a:lnTo>
                  <a:cubicBezTo>
                    <a:pt x="52317" y="44459"/>
                    <a:pt x="52340" y="44494"/>
                    <a:pt x="52352" y="44518"/>
                  </a:cubicBezTo>
                  <a:lnTo>
                    <a:pt x="52543" y="44673"/>
                  </a:lnTo>
                  <a:cubicBezTo>
                    <a:pt x="52567" y="44697"/>
                    <a:pt x="52590" y="44721"/>
                    <a:pt x="52602" y="44744"/>
                  </a:cubicBezTo>
                  <a:lnTo>
                    <a:pt x="52829" y="44899"/>
                  </a:lnTo>
                  <a:cubicBezTo>
                    <a:pt x="52829" y="44923"/>
                    <a:pt x="52841" y="44947"/>
                    <a:pt x="52852" y="44971"/>
                  </a:cubicBezTo>
                  <a:lnTo>
                    <a:pt x="52805" y="44994"/>
                  </a:lnTo>
                  <a:lnTo>
                    <a:pt x="52757" y="44982"/>
                  </a:lnTo>
                  <a:cubicBezTo>
                    <a:pt x="52757" y="44994"/>
                    <a:pt x="52757" y="45006"/>
                    <a:pt x="52757" y="45018"/>
                  </a:cubicBezTo>
                  <a:lnTo>
                    <a:pt x="52793" y="45090"/>
                  </a:lnTo>
                  <a:cubicBezTo>
                    <a:pt x="52793" y="45102"/>
                    <a:pt x="52805" y="45125"/>
                    <a:pt x="52817" y="45137"/>
                  </a:cubicBezTo>
                  <a:cubicBezTo>
                    <a:pt x="52829" y="45137"/>
                    <a:pt x="52852" y="45125"/>
                    <a:pt x="52864" y="45125"/>
                  </a:cubicBezTo>
                  <a:lnTo>
                    <a:pt x="52936" y="45137"/>
                  </a:lnTo>
                  <a:lnTo>
                    <a:pt x="52971" y="45185"/>
                  </a:lnTo>
                  <a:cubicBezTo>
                    <a:pt x="52971" y="45197"/>
                    <a:pt x="52971" y="45221"/>
                    <a:pt x="52960" y="45233"/>
                  </a:cubicBezTo>
                  <a:cubicBezTo>
                    <a:pt x="53019" y="45244"/>
                    <a:pt x="53091" y="45268"/>
                    <a:pt x="53150" y="45280"/>
                  </a:cubicBezTo>
                  <a:lnTo>
                    <a:pt x="53329" y="45304"/>
                  </a:lnTo>
                  <a:lnTo>
                    <a:pt x="53341" y="45352"/>
                  </a:lnTo>
                  <a:lnTo>
                    <a:pt x="53436" y="45411"/>
                  </a:lnTo>
                  <a:lnTo>
                    <a:pt x="53531" y="45399"/>
                  </a:lnTo>
                  <a:lnTo>
                    <a:pt x="53579" y="45423"/>
                  </a:lnTo>
                  <a:lnTo>
                    <a:pt x="53638" y="45483"/>
                  </a:lnTo>
                  <a:lnTo>
                    <a:pt x="53710" y="45494"/>
                  </a:lnTo>
                  <a:lnTo>
                    <a:pt x="53864" y="45459"/>
                  </a:lnTo>
                  <a:cubicBezTo>
                    <a:pt x="53876" y="45435"/>
                    <a:pt x="53888" y="45411"/>
                    <a:pt x="53900" y="45399"/>
                  </a:cubicBezTo>
                  <a:lnTo>
                    <a:pt x="53900" y="45399"/>
                  </a:lnTo>
                  <a:lnTo>
                    <a:pt x="53888" y="45471"/>
                  </a:lnTo>
                  <a:lnTo>
                    <a:pt x="53995" y="45530"/>
                  </a:lnTo>
                  <a:lnTo>
                    <a:pt x="54174" y="45554"/>
                  </a:lnTo>
                  <a:lnTo>
                    <a:pt x="54257" y="45590"/>
                  </a:lnTo>
                  <a:lnTo>
                    <a:pt x="54281" y="45649"/>
                  </a:lnTo>
                  <a:lnTo>
                    <a:pt x="54365" y="45673"/>
                  </a:lnTo>
                  <a:lnTo>
                    <a:pt x="54495" y="45673"/>
                  </a:lnTo>
                  <a:cubicBezTo>
                    <a:pt x="54507" y="45661"/>
                    <a:pt x="54519" y="45649"/>
                    <a:pt x="54543" y="45649"/>
                  </a:cubicBezTo>
                  <a:lnTo>
                    <a:pt x="54626" y="45649"/>
                  </a:lnTo>
                  <a:lnTo>
                    <a:pt x="54841" y="45697"/>
                  </a:lnTo>
                  <a:lnTo>
                    <a:pt x="54996" y="45697"/>
                  </a:lnTo>
                  <a:lnTo>
                    <a:pt x="55091" y="45685"/>
                  </a:lnTo>
                  <a:lnTo>
                    <a:pt x="55138" y="45697"/>
                  </a:lnTo>
                  <a:lnTo>
                    <a:pt x="55174" y="45733"/>
                  </a:lnTo>
                  <a:lnTo>
                    <a:pt x="55329" y="45780"/>
                  </a:lnTo>
                  <a:lnTo>
                    <a:pt x="55412" y="45804"/>
                  </a:lnTo>
                  <a:lnTo>
                    <a:pt x="55543" y="45852"/>
                  </a:lnTo>
                  <a:lnTo>
                    <a:pt x="55615" y="45852"/>
                  </a:lnTo>
                  <a:lnTo>
                    <a:pt x="55662" y="45899"/>
                  </a:lnTo>
                  <a:lnTo>
                    <a:pt x="55662" y="45947"/>
                  </a:lnTo>
                  <a:cubicBezTo>
                    <a:pt x="55662" y="45959"/>
                    <a:pt x="55662" y="45983"/>
                    <a:pt x="55674" y="45995"/>
                  </a:cubicBezTo>
                  <a:lnTo>
                    <a:pt x="55793" y="45995"/>
                  </a:lnTo>
                  <a:lnTo>
                    <a:pt x="55912" y="46006"/>
                  </a:lnTo>
                  <a:lnTo>
                    <a:pt x="56079" y="46090"/>
                  </a:lnTo>
                  <a:lnTo>
                    <a:pt x="56222" y="46149"/>
                  </a:lnTo>
                  <a:lnTo>
                    <a:pt x="56317" y="46149"/>
                  </a:lnTo>
                  <a:lnTo>
                    <a:pt x="56341" y="46161"/>
                  </a:lnTo>
                  <a:lnTo>
                    <a:pt x="56389" y="46185"/>
                  </a:lnTo>
                  <a:cubicBezTo>
                    <a:pt x="56400" y="46221"/>
                    <a:pt x="56412" y="46256"/>
                    <a:pt x="56424" y="46292"/>
                  </a:cubicBezTo>
                  <a:lnTo>
                    <a:pt x="56436" y="46376"/>
                  </a:lnTo>
                  <a:cubicBezTo>
                    <a:pt x="56448" y="46411"/>
                    <a:pt x="56472" y="46447"/>
                    <a:pt x="56484" y="46483"/>
                  </a:cubicBezTo>
                  <a:cubicBezTo>
                    <a:pt x="56543" y="46578"/>
                    <a:pt x="56591" y="46673"/>
                    <a:pt x="56639" y="46768"/>
                  </a:cubicBezTo>
                  <a:lnTo>
                    <a:pt x="56662" y="46876"/>
                  </a:lnTo>
                  <a:lnTo>
                    <a:pt x="56651" y="46959"/>
                  </a:lnTo>
                  <a:lnTo>
                    <a:pt x="56615" y="47018"/>
                  </a:lnTo>
                  <a:lnTo>
                    <a:pt x="56686" y="47161"/>
                  </a:lnTo>
                  <a:lnTo>
                    <a:pt x="56781" y="47292"/>
                  </a:lnTo>
                  <a:lnTo>
                    <a:pt x="56877" y="47411"/>
                  </a:lnTo>
                  <a:cubicBezTo>
                    <a:pt x="56901" y="47471"/>
                    <a:pt x="56912" y="47542"/>
                    <a:pt x="56936" y="47614"/>
                  </a:cubicBezTo>
                  <a:lnTo>
                    <a:pt x="56912" y="47673"/>
                  </a:lnTo>
                  <a:cubicBezTo>
                    <a:pt x="56912" y="47685"/>
                    <a:pt x="56912" y="47709"/>
                    <a:pt x="56901" y="47721"/>
                  </a:cubicBezTo>
                  <a:cubicBezTo>
                    <a:pt x="56936" y="47804"/>
                    <a:pt x="56960" y="47900"/>
                    <a:pt x="56996" y="47995"/>
                  </a:cubicBezTo>
                  <a:lnTo>
                    <a:pt x="57008" y="48066"/>
                  </a:lnTo>
                  <a:lnTo>
                    <a:pt x="56948" y="48114"/>
                  </a:lnTo>
                  <a:lnTo>
                    <a:pt x="56889" y="48161"/>
                  </a:lnTo>
                  <a:cubicBezTo>
                    <a:pt x="56901" y="48221"/>
                    <a:pt x="56924" y="48269"/>
                    <a:pt x="56936" y="48316"/>
                  </a:cubicBezTo>
                  <a:lnTo>
                    <a:pt x="56984" y="48340"/>
                  </a:lnTo>
                  <a:lnTo>
                    <a:pt x="57032" y="48292"/>
                  </a:lnTo>
                  <a:lnTo>
                    <a:pt x="57079" y="48316"/>
                  </a:lnTo>
                  <a:lnTo>
                    <a:pt x="57032" y="48376"/>
                  </a:lnTo>
                  <a:cubicBezTo>
                    <a:pt x="57067" y="48507"/>
                    <a:pt x="57103" y="48650"/>
                    <a:pt x="57139" y="48781"/>
                  </a:cubicBezTo>
                  <a:lnTo>
                    <a:pt x="57246" y="48935"/>
                  </a:lnTo>
                  <a:cubicBezTo>
                    <a:pt x="57258" y="48971"/>
                    <a:pt x="57282" y="49007"/>
                    <a:pt x="57293" y="49054"/>
                  </a:cubicBezTo>
                  <a:lnTo>
                    <a:pt x="57305" y="49162"/>
                  </a:lnTo>
                  <a:cubicBezTo>
                    <a:pt x="57282" y="49197"/>
                    <a:pt x="57258" y="49245"/>
                    <a:pt x="57246" y="49281"/>
                  </a:cubicBezTo>
                  <a:cubicBezTo>
                    <a:pt x="57258" y="49316"/>
                    <a:pt x="57258" y="49352"/>
                    <a:pt x="57270" y="49388"/>
                  </a:cubicBezTo>
                  <a:lnTo>
                    <a:pt x="57401" y="49495"/>
                  </a:lnTo>
                  <a:lnTo>
                    <a:pt x="57401" y="49590"/>
                  </a:lnTo>
                  <a:lnTo>
                    <a:pt x="57436" y="49793"/>
                  </a:lnTo>
                  <a:cubicBezTo>
                    <a:pt x="57424" y="49816"/>
                    <a:pt x="57413" y="49852"/>
                    <a:pt x="57401" y="49876"/>
                  </a:cubicBezTo>
                  <a:lnTo>
                    <a:pt x="57424" y="49983"/>
                  </a:lnTo>
                  <a:cubicBezTo>
                    <a:pt x="57436" y="49995"/>
                    <a:pt x="57448" y="50019"/>
                    <a:pt x="57472" y="50031"/>
                  </a:cubicBezTo>
                  <a:cubicBezTo>
                    <a:pt x="57484" y="50055"/>
                    <a:pt x="57472" y="50066"/>
                    <a:pt x="57484" y="50078"/>
                  </a:cubicBezTo>
                  <a:cubicBezTo>
                    <a:pt x="57460" y="50126"/>
                    <a:pt x="57436" y="50162"/>
                    <a:pt x="57424" y="50197"/>
                  </a:cubicBezTo>
                  <a:lnTo>
                    <a:pt x="57436" y="50305"/>
                  </a:lnTo>
                  <a:cubicBezTo>
                    <a:pt x="57436" y="50328"/>
                    <a:pt x="57424" y="50352"/>
                    <a:pt x="57413" y="50388"/>
                  </a:cubicBezTo>
                  <a:lnTo>
                    <a:pt x="57472" y="50507"/>
                  </a:lnTo>
                  <a:lnTo>
                    <a:pt x="57472" y="50555"/>
                  </a:lnTo>
                  <a:cubicBezTo>
                    <a:pt x="57460" y="50614"/>
                    <a:pt x="57436" y="50674"/>
                    <a:pt x="57424" y="50721"/>
                  </a:cubicBezTo>
                  <a:cubicBezTo>
                    <a:pt x="57424" y="50745"/>
                    <a:pt x="57436" y="50769"/>
                    <a:pt x="57436" y="50793"/>
                  </a:cubicBezTo>
                  <a:lnTo>
                    <a:pt x="57555" y="50876"/>
                  </a:lnTo>
                  <a:cubicBezTo>
                    <a:pt x="57567" y="50912"/>
                    <a:pt x="57591" y="50959"/>
                    <a:pt x="57603" y="50995"/>
                  </a:cubicBezTo>
                  <a:lnTo>
                    <a:pt x="57674" y="51055"/>
                  </a:lnTo>
                  <a:lnTo>
                    <a:pt x="57615" y="51102"/>
                  </a:lnTo>
                  <a:cubicBezTo>
                    <a:pt x="57603" y="51138"/>
                    <a:pt x="57603" y="51174"/>
                    <a:pt x="57591" y="51198"/>
                  </a:cubicBezTo>
                  <a:lnTo>
                    <a:pt x="57674" y="51257"/>
                  </a:lnTo>
                  <a:cubicBezTo>
                    <a:pt x="57663" y="51281"/>
                    <a:pt x="57639" y="51317"/>
                    <a:pt x="57627" y="51340"/>
                  </a:cubicBezTo>
                  <a:lnTo>
                    <a:pt x="57567" y="51376"/>
                  </a:lnTo>
                  <a:lnTo>
                    <a:pt x="57591" y="51483"/>
                  </a:lnTo>
                  <a:cubicBezTo>
                    <a:pt x="57603" y="51507"/>
                    <a:pt x="57615" y="51543"/>
                    <a:pt x="57627" y="51567"/>
                  </a:cubicBezTo>
                  <a:lnTo>
                    <a:pt x="57663" y="51650"/>
                  </a:lnTo>
                  <a:lnTo>
                    <a:pt x="57829" y="51852"/>
                  </a:lnTo>
                  <a:cubicBezTo>
                    <a:pt x="57841" y="51900"/>
                    <a:pt x="57853" y="51948"/>
                    <a:pt x="57865" y="51983"/>
                  </a:cubicBezTo>
                  <a:cubicBezTo>
                    <a:pt x="57853" y="52007"/>
                    <a:pt x="57841" y="52019"/>
                    <a:pt x="57829" y="52043"/>
                  </a:cubicBezTo>
                  <a:cubicBezTo>
                    <a:pt x="57817" y="52055"/>
                    <a:pt x="57853" y="52091"/>
                    <a:pt x="57853" y="52114"/>
                  </a:cubicBezTo>
                  <a:lnTo>
                    <a:pt x="57984" y="52210"/>
                  </a:lnTo>
                  <a:cubicBezTo>
                    <a:pt x="57996" y="52257"/>
                    <a:pt x="58020" y="52293"/>
                    <a:pt x="58032" y="52341"/>
                  </a:cubicBezTo>
                  <a:cubicBezTo>
                    <a:pt x="58044" y="52388"/>
                    <a:pt x="58032" y="52412"/>
                    <a:pt x="58032" y="52448"/>
                  </a:cubicBezTo>
                  <a:lnTo>
                    <a:pt x="58044" y="52483"/>
                  </a:lnTo>
                  <a:cubicBezTo>
                    <a:pt x="58055" y="52507"/>
                    <a:pt x="58067" y="52531"/>
                    <a:pt x="58079" y="52555"/>
                  </a:cubicBezTo>
                  <a:lnTo>
                    <a:pt x="58079" y="52614"/>
                  </a:lnTo>
                  <a:lnTo>
                    <a:pt x="58079" y="52686"/>
                  </a:lnTo>
                  <a:lnTo>
                    <a:pt x="58127" y="52722"/>
                  </a:lnTo>
                  <a:lnTo>
                    <a:pt x="58258" y="52817"/>
                  </a:lnTo>
                  <a:lnTo>
                    <a:pt x="58294" y="52888"/>
                  </a:lnTo>
                  <a:cubicBezTo>
                    <a:pt x="58282" y="52912"/>
                    <a:pt x="58270" y="52936"/>
                    <a:pt x="58258" y="52960"/>
                  </a:cubicBezTo>
                  <a:lnTo>
                    <a:pt x="58186" y="53019"/>
                  </a:lnTo>
                  <a:cubicBezTo>
                    <a:pt x="58175" y="53067"/>
                    <a:pt x="58163" y="53103"/>
                    <a:pt x="58151" y="53150"/>
                  </a:cubicBezTo>
                  <a:lnTo>
                    <a:pt x="58163" y="53174"/>
                  </a:lnTo>
                  <a:lnTo>
                    <a:pt x="58210" y="53210"/>
                  </a:lnTo>
                  <a:cubicBezTo>
                    <a:pt x="58210" y="53245"/>
                    <a:pt x="58198" y="53281"/>
                    <a:pt x="58198" y="53305"/>
                  </a:cubicBezTo>
                  <a:cubicBezTo>
                    <a:pt x="58198" y="53341"/>
                    <a:pt x="58175" y="53353"/>
                    <a:pt x="58151" y="53376"/>
                  </a:cubicBezTo>
                  <a:cubicBezTo>
                    <a:pt x="58139" y="53400"/>
                    <a:pt x="58163" y="53412"/>
                    <a:pt x="58175" y="53436"/>
                  </a:cubicBezTo>
                  <a:lnTo>
                    <a:pt x="58186" y="53567"/>
                  </a:lnTo>
                  <a:cubicBezTo>
                    <a:pt x="58186" y="53591"/>
                    <a:pt x="58175" y="53615"/>
                    <a:pt x="58163" y="53638"/>
                  </a:cubicBezTo>
                  <a:cubicBezTo>
                    <a:pt x="58163" y="53662"/>
                    <a:pt x="58186" y="53686"/>
                    <a:pt x="58186" y="53710"/>
                  </a:cubicBezTo>
                  <a:cubicBezTo>
                    <a:pt x="58198" y="53734"/>
                    <a:pt x="58175" y="53734"/>
                    <a:pt x="58175" y="53745"/>
                  </a:cubicBezTo>
                  <a:lnTo>
                    <a:pt x="58186" y="53841"/>
                  </a:lnTo>
                  <a:lnTo>
                    <a:pt x="58151" y="53912"/>
                  </a:lnTo>
                  <a:lnTo>
                    <a:pt x="58163" y="53948"/>
                  </a:lnTo>
                  <a:lnTo>
                    <a:pt x="58210" y="53984"/>
                  </a:lnTo>
                  <a:cubicBezTo>
                    <a:pt x="58198" y="54019"/>
                    <a:pt x="58186" y="54043"/>
                    <a:pt x="58175" y="54067"/>
                  </a:cubicBezTo>
                  <a:cubicBezTo>
                    <a:pt x="58151" y="54103"/>
                    <a:pt x="58186" y="54138"/>
                    <a:pt x="58186" y="54174"/>
                  </a:cubicBezTo>
                  <a:lnTo>
                    <a:pt x="58186" y="54246"/>
                  </a:lnTo>
                  <a:lnTo>
                    <a:pt x="58139" y="54305"/>
                  </a:lnTo>
                  <a:lnTo>
                    <a:pt x="58151" y="54377"/>
                  </a:lnTo>
                  <a:lnTo>
                    <a:pt x="58139" y="54424"/>
                  </a:lnTo>
                  <a:cubicBezTo>
                    <a:pt x="58139" y="54448"/>
                    <a:pt x="58139" y="54472"/>
                    <a:pt x="58151" y="54484"/>
                  </a:cubicBezTo>
                  <a:lnTo>
                    <a:pt x="58186" y="54543"/>
                  </a:lnTo>
                  <a:cubicBezTo>
                    <a:pt x="58198" y="54567"/>
                    <a:pt x="58210" y="54603"/>
                    <a:pt x="58210" y="54627"/>
                  </a:cubicBezTo>
                  <a:lnTo>
                    <a:pt x="58175" y="54698"/>
                  </a:lnTo>
                  <a:lnTo>
                    <a:pt x="58127" y="54722"/>
                  </a:lnTo>
                  <a:lnTo>
                    <a:pt x="58055" y="54698"/>
                  </a:lnTo>
                  <a:lnTo>
                    <a:pt x="57996" y="54734"/>
                  </a:lnTo>
                  <a:lnTo>
                    <a:pt x="57996" y="54781"/>
                  </a:lnTo>
                  <a:lnTo>
                    <a:pt x="58032" y="54865"/>
                  </a:lnTo>
                  <a:cubicBezTo>
                    <a:pt x="58044" y="54900"/>
                    <a:pt x="58055" y="54936"/>
                    <a:pt x="58067" y="54984"/>
                  </a:cubicBezTo>
                  <a:lnTo>
                    <a:pt x="58151" y="55043"/>
                  </a:lnTo>
                  <a:lnTo>
                    <a:pt x="58270" y="55091"/>
                  </a:lnTo>
                  <a:lnTo>
                    <a:pt x="58305" y="55174"/>
                  </a:lnTo>
                  <a:lnTo>
                    <a:pt x="58317" y="55281"/>
                  </a:lnTo>
                  <a:lnTo>
                    <a:pt x="58508" y="55460"/>
                  </a:lnTo>
                  <a:lnTo>
                    <a:pt x="58544" y="55508"/>
                  </a:lnTo>
                  <a:lnTo>
                    <a:pt x="58615" y="55543"/>
                  </a:lnTo>
                  <a:cubicBezTo>
                    <a:pt x="58627" y="55579"/>
                    <a:pt x="58639" y="55627"/>
                    <a:pt x="58651" y="55674"/>
                  </a:cubicBezTo>
                  <a:lnTo>
                    <a:pt x="58651" y="55853"/>
                  </a:lnTo>
                  <a:lnTo>
                    <a:pt x="58615" y="55889"/>
                  </a:lnTo>
                  <a:lnTo>
                    <a:pt x="58651" y="55936"/>
                  </a:lnTo>
                  <a:lnTo>
                    <a:pt x="58651" y="55996"/>
                  </a:lnTo>
                  <a:lnTo>
                    <a:pt x="58603" y="55984"/>
                  </a:lnTo>
                  <a:lnTo>
                    <a:pt x="58556" y="56008"/>
                  </a:lnTo>
                  <a:lnTo>
                    <a:pt x="58544" y="56079"/>
                  </a:lnTo>
                  <a:cubicBezTo>
                    <a:pt x="58567" y="56103"/>
                    <a:pt x="58579" y="56127"/>
                    <a:pt x="58591" y="56151"/>
                  </a:cubicBezTo>
                  <a:lnTo>
                    <a:pt x="58663" y="56174"/>
                  </a:lnTo>
                  <a:lnTo>
                    <a:pt x="58651" y="56353"/>
                  </a:lnTo>
                  <a:lnTo>
                    <a:pt x="58686" y="56424"/>
                  </a:lnTo>
                  <a:lnTo>
                    <a:pt x="58651" y="56472"/>
                  </a:lnTo>
                  <a:lnTo>
                    <a:pt x="58710" y="56508"/>
                  </a:lnTo>
                  <a:lnTo>
                    <a:pt x="58710" y="56555"/>
                  </a:lnTo>
                  <a:lnTo>
                    <a:pt x="58698" y="56591"/>
                  </a:lnTo>
                  <a:lnTo>
                    <a:pt x="58734" y="56627"/>
                  </a:lnTo>
                  <a:lnTo>
                    <a:pt x="58925" y="56782"/>
                  </a:lnTo>
                  <a:lnTo>
                    <a:pt x="58984" y="56805"/>
                  </a:lnTo>
                  <a:lnTo>
                    <a:pt x="59032" y="56865"/>
                  </a:lnTo>
                  <a:lnTo>
                    <a:pt x="59175" y="56877"/>
                  </a:lnTo>
                  <a:lnTo>
                    <a:pt x="59306" y="56817"/>
                  </a:lnTo>
                  <a:cubicBezTo>
                    <a:pt x="59294" y="56782"/>
                    <a:pt x="59294" y="56746"/>
                    <a:pt x="59282" y="56710"/>
                  </a:cubicBezTo>
                  <a:cubicBezTo>
                    <a:pt x="59282" y="56698"/>
                    <a:pt x="59294" y="56686"/>
                    <a:pt x="59294" y="56686"/>
                  </a:cubicBezTo>
                  <a:lnTo>
                    <a:pt x="59377" y="56663"/>
                  </a:lnTo>
                  <a:lnTo>
                    <a:pt x="59472" y="56722"/>
                  </a:lnTo>
                  <a:lnTo>
                    <a:pt x="59496" y="56698"/>
                  </a:lnTo>
                  <a:lnTo>
                    <a:pt x="59556" y="56674"/>
                  </a:lnTo>
                  <a:lnTo>
                    <a:pt x="59520" y="56746"/>
                  </a:lnTo>
                  <a:lnTo>
                    <a:pt x="59437" y="56841"/>
                  </a:lnTo>
                  <a:cubicBezTo>
                    <a:pt x="59437" y="56865"/>
                    <a:pt x="59437" y="56877"/>
                    <a:pt x="59448" y="56901"/>
                  </a:cubicBezTo>
                  <a:lnTo>
                    <a:pt x="59532" y="56913"/>
                  </a:lnTo>
                  <a:lnTo>
                    <a:pt x="59579" y="56865"/>
                  </a:lnTo>
                  <a:lnTo>
                    <a:pt x="59603" y="56924"/>
                  </a:lnTo>
                  <a:cubicBezTo>
                    <a:pt x="59615" y="56972"/>
                    <a:pt x="59639" y="57008"/>
                    <a:pt x="59651" y="57055"/>
                  </a:cubicBezTo>
                  <a:lnTo>
                    <a:pt x="59699" y="57091"/>
                  </a:lnTo>
                  <a:lnTo>
                    <a:pt x="59687" y="57115"/>
                  </a:lnTo>
                  <a:lnTo>
                    <a:pt x="59627" y="57091"/>
                  </a:lnTo>
                  <a:lnTo>
                    <a:pt x="59579" y="57032"/>
                  </a:lnTo>
                  <a:lnTo>
                    <a:pt x="59520" y="57020"/>
                  </a:lnTo>
                  <a:cubicBezTo>
                    <a:pt x="59520" y="57044"/>
                    <a:pt x="59508" y="57055"/>
                    <a:pt x="59508" y="57067"/>
                  </a:cubicBezTo>
                  <a:cubicBezTo>
                    <a:pt x="59520" y="57079"/>
                    <a:pt x="59520" y="57091"/>
                    <a:pt x="59520" y="57103"/>
                  </a:cubicBezTo>
                  <a:lnTo>
                    <a:pt x="59627" y="57139"/>
                  </a:lnTo>
                  <a:lnTo>
                    <a:pt x="59651" y="57174"/>
                  </a:lnTo>
                  <a:lnTo>
                    <a:pt x="59591" y="57210"/>
                  </a:lnTo>
                  <a:cubicBezTo>
                    <a:pt x="59579" y="57222"/>
                    <a:pt x="59568" y="57234"/>
                    <a:pt x="59568" y="57246"/>
                  </a:cubicBezTo>
                  <a:cubicBezTo>
                    <a:pt x="59556" y="57258"/>
                    <a:pt x="59579" y="57305"/>
                    <a:pt x="59591" y="57341"/>
                  </a:cubicBezTo>
                  <a:lnTo>
                    <a:pt x="59687" y="57389"/>
                  </a:lnTo>
                  <a:lnTo>
                    <a:pt x="59627" y="57472"/>
                  </a:lnTo>
                  <a:cubicBezTo>
                    <a:pt x="59627" y="57496"/>
                    <a:pt x="59627" y="57508"/>
                    <a:pt x="59639" y="57532"/>
                  </a:cubicBezTo>
                  <a:lnTo>
                    <a:pt x="59675" y="57544"/>
                  </a:lnTo>
                  <a:lnTo>
                    <a:pt x="59615" y="57639"/>
                  </a:lnTo>
                  <a:cubicBezTo>
                    <a:pt x="59627" y="57651"/>
                    <a:pt x="59627" y="57663"/>
                    <a:pt x="59639" y="57675"/>
                  </a:cubicBezTo>
                  <a:lnTo>
                    <a:pt x="59746" y="57698"/>
                  </a:lnTo>
                  <a:cubicBezTo>
                    <a:pt x="59746" y="57722"/>
                    <a:pt x="59746" y="57746"/>
                    <a:pt x="59746" y="57770"/>
                  </a:cubicBezTo>
                  <a:cubicBezTo>
                    <a:pt x="59734" y="57794"/>
                    <a:pt x="59746" y="57841"/>
                    <a:pt x="59746" y="57877"/>
                  </a:cubicBezTo>
                  <a:cubicBezTo>
                    <a:pt x="59758" y="57913"/>
                    <a:pt x="59722" y="57925"/>
                    <a:pt x="59710" y="57948"/>
                  </a:cubicBezTo>
                  <a:lnTo>
                    <a:pt x="59710" y="57996"/>
                  </a:lnTo>
                  <a:lnTo>
                    <a:pt x="59770" y="58032"/>
                  </a:lnTo>
                  <a:lnTo>
                    <a:pt x="59865" y="58008"/>
                  </a:lnTo>
                  <a:lnTo>
                    <a:pt x="59925" y="58044"/>
                  </a:lnTo>
                  <a:cubicBezTo>
                    <a:pt x="59937" y="58067"/>
                    <a:pt x="59949" y="58079"/>
                    <a:pt x="59949" y="58103"/>
                  </a:cubicBezTo>
                  <a:lnTo>
                    <a:pt x="60032" y="58103"/>
                  </a:lnTo>
                  <a:lnTo>
                    <a:pt x="60080" y="58139"/>
                  </a:lnTo>
                  <a:cubicBezTo>
                    <a:pt x="60080" y="58186"/>
                    <a:pt x="60103" y="58222"/>
                    <a:pt x="60103" y="58270"/>
                  </a:cubicBezTo>
                  <a:lnTo>
                    <a:pt x="60056" y="58377"/>
                  </a:lnTo>
                  <a:lnTo>
                    <a:pt x="59960" y="58460"/>
                  </a:lnTo>
                  <a:lnTo>
                    <a:pt x="59901" y="58472"/>
                  </a:lnTo>
                  <a:lnTo>
                    <a:pt x="59913" y="58556"/>
                  </a:lnTo>
                  <a:lnTo>
                    <a:pt x="59972" y="58627"/>
                  </a:lnTo>
                  <a:cubicBezTo>
                    <a:pt x="59960" y="58639"/>
                    <a:pt x="59949" y="58663"/>
                    <a:pt x="59949" y="58675"/>
                  </a:cubicBezTo>
                  <a:cubicBezTo>
                    <a:pt x="59937" y="58687"/>
                    <a:pt x="59960" y="58710"/>
                    <a:pt x="59960" y="58722"/>
                  </a:cubicBezTo>
                  <a:lnTo>
                    <a:pt x="60008" y="58734"/>
                  </a:lnTo>
                  <a:lnTo>
                    <a:pt x="59949" y="58818"/>
                  </a:lnTo>
                  <a:cubicBezTo>
                    <a:pt x="59949" y="58865"/>
                    <a:pt x="59937" y="58913"/>
                    <a:pt x="59937" y="58948"/>
                  </a:cubicBezTo>
                  <a:cubicBezTo>
                    <a:pt x="59925" y="58996"/>
                    <a:pt x="59949" y="59008"/>
                    <a:pt x="59949" y="59044"/>
                  </a:cubicBezTo>
                  <a:lnTo>
                    <a:pt x="60008" y="59044"/>
                  </a:lnTo>
                  <a:cubicBezTo>
                    <a:pt x="60008" y="59068"/>
                    <a:pt x="59996" y="59079"/>
                    <a:pt x="59996" y="59103"/>
                  </a:cubicBezTo>
                  <a:cubicBezTo>
                    <a:pt x="60008" y="59151"/>
                    <a:pt x="60020" y="59199"/>
                    <a:pt x="60020" y="59246"/>
                  </a:cubicBezTo>
                  <a:lnTo>
                    <a:pt x="59972" y="59294"/>
                  </a:lnTo>
                  <a:lnTo>
                    <a:pt x="59972" y="59377"/>
                  </a:lnTo>
                  <a:lnTo>
                    <a:pt x="59925" y="59341"/>
                  </a:lnTo>
                  <a:cubicBezTo>
                    <a:pt x="59937" y="59318"/>
                    <a:pt x="59937" y="59306"/>
                    <a:pt x="59949" y="59294"/>
                  </a:cubicBezTo>
                  <a:lnTo>
                    <a:pt x="59949" y="59163"/>
                  </a:lnTo>
                  <a:cubicBezTo>
                    <a:pt x="59937" y="59139"/>
                    <a:pt x="59925" y="59115"/>
                    <a:pt x="59925" y="59091"/>
                  </a:cubicBezTo>
                  <a:cubicBezTo>
                    <a:pt x="59913" y="59079"/>
                    <a:pt x="59925" y="59068"/>
                    <a:pt x="59925" y="59056"/>
                  </a:cubicBezTo>
                  <a:lnTo>
                    <a:pt x="59877" y="59056"/>
                  </a:lnTo>
                  <a:lnTo>
                    <a:pt x="59770" y="59115"/>
                  </a:lnTo>
                  <a:lnTo>
                    <a:pt x="59699" y="59187"/>
                  </a:lnTo>
                  <a:lnTo>
                    <a:pt x="59651" y="59187"/>
                  </a:lnTo>
                  <a:cubicBezTo>
                    <a:pt x="59651" y="59175"/>
                    <a:pt x="59651" y="59163"/>
                    <a:pt x="59651" y="59151"/>
                  </a:cubicBezTo>
                  <a:lnTo>
                    <a:pt x="59722" y="59103"/>
                  </a:lnTo>
                  <a:lnTo>
                    <a:pt x="59770" y="59056"/>
                  </a:lnTo>
                  <a:cubicBezTo>
                    <a:pt x="59758" y="59020"/>
                    <a:pt x="59746" y="58984"/>
                    <a:pt x="59734" y="58948"/>
                  </a:cubicBezTo>
                  <a:lnTo>
                    <a:pt x="59699" y="58937"/>
                  </a:lnTo>
                  <a:lnTo>
                    <a:pt x="59615" y="58984"/>
                  </a:lnTo>
                  <a:lnTo>
                    <a:pt x="59460" y="59032"/>
                  </a:lnTo>
                  <a:lnTo>
                    <a:pt x="59401" y="59032"/>
                  </a:lnTo>
                  <a:lnTo>
                    <a:pt x="59341" y="59056"/>
                  </a:lnTo>
                  <a:lnTo>
                    <a:pt x="59341" y="59103"/>
                  </a:lnTo>
                  <a:lnTo>
                    <a:pt x="59413" y="59175"/>
                  </a:lnTo>
                  <a:lnTo>
                    <a:pt x="59437" y="59175"/>
                  </a:lnTo>
                  <a:lnTo>
                    <a:pt x="59472" y="59234"/>
                  </a:lnTo>
                  <a:lnTo>
                    <a:pt x="59425" y="59258"/>
                  </a:lnTo>
                  <a:cubicBezTo>
                    <a:pt x="59425" y="59282"/>
                    <a:pt x="59413" y="59306"/>
                    <a:pt x="59413" y="59341"/>
                  </a:cubicBezTo>
                  <a:lnTo>
                    <a:pt x="59365" y="59389"/>
                  </a:lnTo>
                  <a:cubicBezTo>
                    <a:pt x="59365" y="59413"/>
                    <a:pt x="59353" y="59437"/>
                    <a:pt x="59341" y="59460"/>
                  </a:cubicBezTo>
                  <a:lnTo>
                    <a:pt x="59246" y="59556"/>
                  </a:lnTo>
                  <a:lnTo>
                    <a:pt x="59246" y="59615"/>
                  </a:lnTo>
                  <a:lnTo>
                    <a:pt x="59401" y="59699"/>
                  </a:lnTo>
                  <a:lnTo>
                    <a:pt x="59472" y="59699"/>
                  </a:lnTo>
                  <a:cubicBezTo>
                    <a:pt x="59484" y="59687"/>
                    <a:pt x="59496" y="59675"/>
                    <a:pt x="59496" y="59651"/>
                  </a:cubicBezTo>
                  <a:lnTo>
                    <a:pt x="59484" y="59603"/>
                  </a:lnTo>
                  <a:lnTo>
                    <a:pt x="59401" y="59603"/>
                  </a:lnTo>
                  <a:cubicBezTo>
                    <a:pt x="59389" y="59591"/>
                    <a:pt x="59389" y="59580"/>
                    <a:pt x="59377" y="59568"/>
                  </a:cubicBezTo>
                  <a:cubicBezTo>
                    <a:pt x="59389" y="59544"/>
                    <a:pt x="59389" y="59508"/>
                    <a:pt x="59401" y="59484"/>
                  </a:cubicBezTo>
                  <a:lnTo>
                    <a:pt x="59508" y="59449"/>
                  </a:lnTo>
                  <a:cubicBezTo>
                    <a:pt x="59520" y="59437"/>
                    <a:pt x="59520" y="59425"/>
                    <a:pt x="59532" y="59413"/>
                  </a:cubicBezTo>
                  <a:lnTo>
                    <a:pt x="59568" y="59508"/>
                  </a:lnTo>
                  <a:lnTo>
                    <a:pt x="59663" y="59532"/>
                  </a:lnTo>
                  <a:lnTo>
                    <a:pt x="59770" y="59508"/>
                  </a:lnTo>
                  <a:lnTo>
                    <a:pt x="59806" y="59460"/>
                  </a:lnTo>
                  <a:lnTo>
                    <a:pt x="59865" y="59460"/>
                  </a:lnTo>
                  <a:lnTo>
                    <a:pt x="59901" y="59508"/>
                  </a:lnTo>
                  <a:lnTo>
                    <a:pt x="60032" y="59532"/>
                  </a:lnTo>
                  <a:lnTo>
                    <a:pt x="60091" y="59568"/>
                  </a:lnTo>
                  <a:lnTo>
                    <a:pt x="60044" y="59580"/>
                  </a:lnTo>
                  <a:cubicBezTo>
                    <a:pt x="60044" y="59603"/>
                    <a:pt x="60044" y="59615"/>
                    <a:pt x="60032" y="59627"/>
                  </a:cubicBezTo>
                  <a:lnTo>
                    <a:pt x="60080" y="59663"/>
                  </a:lnTo>
                  <a:lnTo>
                    <a:pt x="60044" y="59710"/>
                  </a:lnTo>
                  <a:lnTo>
                    <a:pt x="60020" y="59770"/>
                  </a:lnTo>
                  <a:lnTo>
                    <a:pt x="60068" y="59806"/>
                  </a:lnTo>
                  <a:lnTo>
                    <a:pt x="60151" y="59841"/>
                  </a:lnTo>
                  <a:lnTo>
                    <a:pt x="60151" y="59865"/>
                  </a:lnTo>
                  <a:lnTo>
                    <a:pt x="60068" y="59853"/>
                  </a:lnTo>
                  <a:lnTo>
                    <a:pt x="60032" y="59818"/>
                  </a:lnTo>
                  <a:lnTo>
                    <a:pt x="59984" y="59841"/>
                  </a:lnTo>
                  <a:lnTo>
                    <a:pt x="59984" y="59901"/>
                  </a:lnTo>
                  <a:lnTo>
                    <a:pt x="60068" y="59937"/>
                  </a:lnTo>
                  <a:lnTo>
                    <a:pt x="60115" y="59984"/>
                  </a:lnTo>
                  <a:lnTo>
                    <a:pt x="60234" y="59972"/>
                  </a:lnTo>
                  <a:lnTo>
                    <a:pt x="60341" y="59901"/>
                  </a:lnTo>
                  <a:lnTo>
                    <a:pt x="60401" y="59925"/>
                  </a:lnTo>
                  <a:lnTo>
                    <a:pt x="60449" y="59913"/>
                  </a:lnTo>
                  <a:lnTo>
                    <a:pt x="60520" y="59865"/>
                  </a:lnTo>
                  <a:lnTo>
                    <a:pt x="60496" y="59925"/>
                  </a:lnTo>
                  <a:lnTo>
                    <a:pt x="60520" y="59949"/>
                  </a:lnTo>
                  <a:lnTo>
                    <a:pt x="60496" y="59972"/>
                  </a:lnTo>
                  <a:lnTo>
                    <a:pt x="60413" y="59996"/>
                  </a:lnTo>
                  <a:lnTo>
                    <a:pt x="60401" y="60032"/>
                  </a:lnTo>
                  <a:lnTo>
                    <a:pt x="60330" y="60008"/>
                  </a:lnTo>
                  <a:lnTo>
                    <a:pt x="60199" y="60068"/>
                  </a:lnTo>
                  <a:cubicBezTo>
                    <a:pt x="60199" y="60091"/>
                    <a:pt x="60187" y="60103"/>
                    <a:pt x="60175" y="60127"/>
                  </a:cubicBezTo>
                  <a:lnTo>
                    <a:pt x="60210" y="60163"/>
                  </a:lnTo>
                  <a:lnTo>
                    <a:pt x="60306" y="60199"/>
                  </a:lnTo>
                  <a:lnTo>
                    <a:pt x="60341" y="60258"/>
                  </a:lnTo>
                  <a:lnTo>
                    <a:pt x="60425" y="60258"/>
                  </a:lnTo>
                  <a:lnTo>
                    <a:pt x="60472" y="60211"/>
                  </a:lnTo>
                  <a:lnTo>
                    <a:pt x="60472" y="60258"/>
                  </a:lnTo>
                  <a:cubicBezTo>
                    <a:pt x="60472" y="60270"/>
                    <a:pt x="60437" y="60306"/>
                    <a:pt x="60425" y="60330"/>
                  </a:cubicBezTo>
                  <a:lnTo>
                    <a:pt x="60437" y="60365"/>
                  </a:lnTo>
                  <a:lnTo>
                    <a:pt x="60461" y="60401"/>
                  </a:lnTo>
                  <a:cubicBezTo>
                    <a:pt x="60461" y="60413"/>
                    <a:pt x="60449" y="60437"/>
                    <a:pt x="60437" y="60449"/>
                  </a:cubicBezTo>
                  <a:lnTo>
                    <a:pt x="60389" y="60461"/>
                  </a:lnTo>
                  <a:lnTo>
                    <a:pt x="60389" y="60520"/>
                  </a:lnTo>
                  <a:lnTo>
                    <a:pt x="60496" y="60699"/>
                  </a:lnTo>
                  <a:lnTo>
                    <a:pt x="60556" y="60734"/>
                  </a:lnTo>
                  <a:lnTo>
                    <a:pt x="60568" y="60830"/>
                  </a:lnTo>
                  <a:lnTo>
                    <a:pt x="60639" y="60889"/>
                  </a:lnTo>
                  <a:lnTo>
                    <a:pt x="60722" y="60901"/>
                  </a:lnTo>
                  <a:cubicBezTo>
                    <a:pt x="60711" y="60853"/>
                    <a:pt x="60699" y="60818"/>
                    <a:pt x="60687" y="60770"/>
                  </a:cubicBezTo>
                  <a:lnTo>
                    <a:pt x="60699" y="60615"/>
                  </a:lnTo>
                  <a:lnTo>
                    <a:pt x="60746" y="60556"/>
                  </a:lnTo>
                  <a:lnTo>
                    <a:pt x="60782" y="60592"/>
                  </a:lnTo>
                  <a:lnTo>
                    <a:pt x="60746" y="60603"/>
                  </a:lnTo>
                  <a:cubicBezTo>
                    <a:pt x="60746" y="60663"/>
                    <a:pt x="60734" y="60723"/>
                    <a:pt x="60734" y="60782"/>
                  </a:cubicBezTo>
                  <a:cubicBezTo>
                    <a:pt x="60734" y="60794"/>
                    <a:pt x="60734" y="60806"/>
                    <a:pt x="60746" y="60818"/>
                  </a:cubicBezTo>
                  <a:lnTo>
                    <a:pt x="60818" y="60842"/>
                  </a:lnTo>
                  <a:lnTo>
                    <a:pt x="60877" y="60830"/>
                  </a:lnTo>
                  <a:lnTo>
                    <a:pt x="60865" y="60853"/>
                  </a:lnTo>
                  <a:lnTo>
                    <a:pt x="60770" y="60901"/>
                  </a:lnTo>
                  <a:lnTo>
                    <a:pt x="60699" y="60984"/>
                  </a:lnTo>
                  <a:lnTo>
                    <a:pt x="60722" y="61020"/>
                  </a:lnTo>
                  <a:lnTo>
                    <a:pt x="60722" y="61092"/>
                  </a:lnTo>
                  <a:cubicBezTo>
                    <a:pt x="60722" y="61115"/>
                    <a:pt x="60734" y="61139"/>
                    <a:pt x="60746" y="61163"/>
                  </a:cubicBezTo>
                  <a:lnTo>
                    <a:pt x="60699" y="61199"/>
                  </a:lnTo>
                  <a:cubicBezTo>
                    <a:pt x="60699" y="61223"/>
                    <a:pt x="60687" y="61246"/>
                    <a:pt x="60687" y="61270"/>
                  </a:cubicBezTo>
                  <a:cubicBezTo>
                    <a:pt x="60675" y="61306"/>
                    <a:pt x="60699" y="61306"/>
                    <a:pt x="60699" y="61330"/>
                  </a:cubicBezTo>
                  <a:lnTo>
                    <a:pt x="60853" y="61377"/>
                  </a:lnTo>
                  <a:lnTo>
                    <a:pt x="61032" y="61377"/>
                  </a:lnTo>
                  <a:lnTo>
                    <a:pt x="61103" y="61401"/>
                  </a:lnTo>
                  <a:lnTo>
                    <a:pt x="61103" y="61449"/>
                  </a:lnTo>
                  <a:lnTo>
                    <a:pt x="61068" y="61461"/>
                  </a:lnTo>
                  <a:lnTo>
                    <a:pt x="61115" y="61532"/>
                  </a:lnTo>
                  <a:lnTo>
                    <a:pt x="61151" y="61556"/>
                  </a:lnTo>
                  <a:lnTo>
                    <a:pt x="61211" y="61473"/>
                  </a:lnTo>
                  <a:cubicBezTo>
                    <a:pt x="61211" y="61496"/>
                    <a:pt x="61223" y="61508"/>
                    <a:pt x="61223" y="61532"/>
                  </a:cubicBezTo>
                  <a:cubicBezTo>
                    <a:pt x="61223" y="61556"/>
                    <a:pt x="61223" y="61568"/>
                    <a:pt x="61211" y="61592"/>
                  </a:cubicBezTo>
                  <a:lnTo>
                    <a:pt x="61151" y="61627"/>
                  </a:lnTo>
                  <a:lnTo>
                    <a:pt x="61115" y="61699"/>
                  </a:lnTo>
                  <a:lnTo>
                    <a:pt x="61163" y="61711"/>
                  </a:lnTo>
                  <a:lnTo>
                    <a:pt x="61223" y="61699"/>
                  </a:lnTo>
                  <a:cubicBezTo>
                    <a:pt x="61223" y="61711"/>
                    <a:pt x="61234" y="61735"/>
                    <a:pt x="61234" y="61746"/>
                  </a:cubicBezTo>
                  <a:lnTo>
                    <a:pt x="61330" y="61806"/>
                  </a:lnTo>
                  <a:lnTo>
                    <a:pt x="61365" y="61794"/>
                  </a:lnTo>
                  <a:cubicBezTo>
                    <a:pt x="61377" y="61770"/>
                    <a:pt x="61389" y="61758"/>
                    <a:pt x="61401" y="61735"/>
                  </a:cubicBezTo>
                  <a:cubicBezTo>
                    <a:pt x="61401" y="61758"/>
                    <a:pt x="61401" y="61794"/>
                    <a:pt x="61413" y="61818"/>
                  </a:cubicBezTo>
                  <a:lnTo>
                    <a:pt x="61461" y="61889"/>
                  </a:lnTo>
                  <a:lnTo>
                    <a:pt x="61413" y="61889"/>
                  </a:lnTo>
                  <a:lnTo>
                    <a:pt x="61377" y="61877"/>
                  </a:lnTo>
                  <a:lnTo>
                    <a:pt x="61330" y="61889"/>
                  </a:lnTo>
                  <a:lnTo>
                    <a:pt x="61318" y="61937"/>
                  </a:lnTo>
                  <a:lnTo>
                    <a:pt x="61425" y="62008"/>
                  </a:lnTo>
                  <a:lnTo>
                    <a:pt x="61461" y="62008"/>
                  </a:lnTo>
                  <a:lnTo>
                    <a:pt x="61508" y="62080"/>
                  </a:lnTo>
                  <a:lnTo>
                    <a:pt x="61556" y="62116"/>
                  </a:lnTo>
                  <a:lnTo>
                    <a:pt x="61651" y="62163"/>
                  </a:lnTo>
                  <a:lnTo>
                    <a:pt x="61711" y="62139"/>
                  </a:lnTo>
                  <a:lnTo>
                    <a:pt x="61639" y="62044"/>
                  </a:lnTo>
                  <a:cubicBezTo>
                    <a:pt x="61639" y="62032"/>
                    <a:pt x="61639" y="62008"/>
                    <a:pt x="61651" y="61996"/>
                  </a:cubicBezTo>
                  <a:lnTo>
                    <a:pt x="61604" y="61937"/>
                  </a:lnTo>
                  <a:lnTo>
                    <a:pt x="61604" y="61937"/>
                  </a:lnTo>
                  <a:lnTo>
                    <a:pt x="61699" y="61973"/>
                  </a:lnTo>
                  <a:lnTo>
                    <a:pt x="61723" y="62032"/>
                  </a:lnTo>
                  <a:lnTo>
                    <a:pt x="61794" y="62080"/>
                  </a:lnTo>
                  <a:lnTo>
                    <a:pt x="61806" y="61996"/>
                  </a:lnTo>
                  <a:cubicBezTo>
                    <a:pt x="61818" y="61985"/>
                    <a:pt x="61830" y="61961"/>
                    <a:pt x="61842" y="61937"/>
                  </a:cubicBezTo>
                  <a:cubicBezTo>
                    <a:pt x="61865" y="61925"/>
                    <a:pt x="61830" y="61901"/>
                    <a:pt x="61830" y="61889"/>
                  </a:cubicBezTo>
                  <a:lnTo>
                    <a:pt x="61770" y="61889"/>
                  </a:lnTo>
                  <a:lnTo>
                    <a:pt x="61663" y="61901"/>
                  </a:lnTo>
                  <a:cubicBezTo>
                    <a:pt x="61663" y="61889"/>
                    <a:pt x="61663" y="61877"/>
                    <a:pt x="61663" y="61866"/>
                  </a:cubicBezTo>
                  <a:lnTo>
                    <a:pt x="61723" y="61854"/>
                  </a:lnTo>
                  <a:lnTo>
                    <a:pt x="61877" y="61854"/>
                  </a:lnTo>
                  <a:lnTo>
                    <a:pt x="61901" y="61877"/>
                  </a:lnTo>
                  <a:lnTo>
                    <a:pt x="61996" y="61854"/>
                  </a:lnTo>
                  <a:lnTo>
                    <a:pt x="61961" y="61794"/>
                  </a:lnTo>
                  <a:lnTo>
                    <a:pt x="61865" y="61770"/>
                  </a:lnTo>
                  <a:lnTo>
                    <a:pt x="61699" y="61806"/>
                  </a:lnTo>
                  <a:cubicBezTo>
                    <a:pt x="61699" y="61794"/>
                    <a:pt x="61687" y="61782"/>
                    <a:pt x="61687" y="61770"/>
                  </a:cubicBezTo>
                  <a:lnTo>
                    <a:pt x="61734" y="61735"/>
                  </a:lnTo>
                  <a:lnTo>
                    <a:pt x="61877" y="61758"/>
                  </a:lnTo>
                  <a:lnTo>
                    <a:pt x="62032" y="61794"/>
                  </a:lnTo>
                  <a:lnTo>
                    <a:pt x="62080" y="61889"/>
                  </a:lnTo>
                  <a:lnTo>
                    <a:pt x="62032" y="61961"/>
                  </a:lnTo>
                  <a:cubicBezTo>
                    <a:pt x="62032" y="61973"/>
                    <a:pt x="62044" y="61996"/>
                    <a:pt x="62044" y="62020"/>
                  </a:cubicBezTo>
                  <a:cubicBezTo>
                    <a:pt x="62080" y="62044"/>
                    <a:pt x="62104" y="62080"/>
                    <a:pt x="62127" y="62104"/>
                  </a:cubicBezTo>
                  <a:lnTo>
                    <a:pt x="62127" y="62163"/>
                  </a:lnTo>
                  <a:lnTo>
                    <a:pt x="62080" y="62223"/>
                  </a:lnTo>
                  <a:cubicBezTo>
                    <a:pt x="62080" y="62187"/>
                    <a:pt x="62080" y="62163"/>
                    <a:pt x="62092" y="62127"/>
                  </a:cubicBezTo>
                  <a:lnTo>
                    <a:pt x="61996" y="62008"/>
                  </a:lnTo>
                  <a:lnTo>
                    <a:pt x="61925" y="61973"/>
                  </a:lnTo>
                  <a:cubicBezTo>
                    <a:pt x="61913" y="61996"/>
                    <a:pt x="61913" y="62020"/>
                    <a:pt x="61901" y="62032"/>
                  </a:cubicBezTo>
                  <a:lnTo>
                    <a:pt x="61913" y="62104"/>
                  </a:lnTo>
                  <a:lnTo>
                    <a:pt x="61961" y="62139"/>
                  </a:lnTo>
                  <a:cubicBezTo>
                    <a:pt x="61949" y="62163"/>
                    <a:pt x="61949" y="62187"/>
                    <a:pt x="61937" y="62211"/>
                  </a:cubicBezTo>
                  <a:lnTo>
                    <a:pt x="61901" y="62187"/>
                  </a:lnTo>
                  <a:lnTo>
                    <a:pt x="61865" y="62116"/>
                  </a:lnTo>
                  <a:lnTo>
                    <a:pt x="61818" y="62127"/>
                  </a:lnTo>
                  <a:lnTo>
                    <a:pt x="61758" y="62187"/>
                  </a:lnTo>
                  <a:lnTo>
                    <a:pt x="61663" y="62211"/>
                  </a:lnTo>
                  <a:lnTo>
                    <a:pt x="61592" y="62258"/>
                  </a:lnTo>
                  <a:lnTo>
                    <a:pt x="61675" y="62294"/>
                  </a:lnTo>
                  <a:cubicBezTo>
                    <a:pt x="61687" y="62318"/>
                    <a:pt x="61699" y="62354"/>
                    <a:pt x="61711" y="62389"/>
                  </a:cubicBezTo>
                  <a:lnTo>
                    <a:pt x="61758" y="62437"/>
                  </a:lnTo>
                  <a:lnTo>
                    <a:pt x="61782" y="62485"/>
                  </a:lnTo>
                  <a:cubicBezTo>
                    <a:pt x="61782" y="62497"/>
                    <a:pt x="61770" y="62508"/>
                    <a:pt x="61770" y="62532"/>
                  </a:cubicBezTo>
                  <a:lnTo>
                    <a:pt x="61782" y="62556"/>
                  </a:lnTo>
                  <a:lnTo>
                    <a:pt x="61854" y="62556"/>
                  </a:lnTo>
                  <a:cubicBezTo>
                    <a:pt x="61854" y="62532"/>
                    <a:pt x="61865" y="62508"/>
                    <a:pt x="61865" y="62485"/>
                  </a:cubicBezTo>
                  <a:lnTo>
                    <a:pt x="61913" y="62497"/>
                  </a:lnTo>
                  <a:lnTo>
                    <a:pt x="61985" y="62497"/>
                  </a:lnTo>
                  <a:lnTo>
                    <a:pt x="61985" y="62520"/>
                  </a:lnTo>
                  <a:lnTo>
                    <a:pt x="61925" y="62556"/>
                  </a:lnTo>
                  <a:cubicBezTo>
                    <a:pt x="61913" y="62580"/>
                    <a:pt x="61889" y="62592"/>
                    <a:pt x="61877" y="62616"/>
                  </a:cubicBezTo>
                  <a:lnTo>
                    <a:pt x="61901" y="62651"/>
                  </a:lnTo>
                  <a:lnTo>
                    <a:pt x="62008" y="62639"/>
                  </a:lnTo>
                  <a:lnTo>
                    <a:pt x="62151" y="62675"/>
                  </a:lnTo>
                  <a:lnTo>
                    <a:pt x="62187" y="62651"/>
                  </a:lnTo>
                  <a:cubicBezTo>
                    <a:pt x="62199" y="62628"/>
                    <a:pt x="62211" y="62616"/>
                    <a:pt x="62211" y="62592"/>
                  </a:cubicBezTo>
                  <a:lnTo>
                    <a:pt x="62163" y="62520"/>
                  </a:lnTo>
                  <a:lnTo>
                    <a:pt x="62163" y="62461"/>
                  </a:lnTo>
                  <a:lnTo>
                    <a:pt x="62127" y="62401"/>
                  </a:lnTo>
                  <a:lnTo>
                    <a:pt x="62104" y="62425"/>
                  </a:lnTo>
                  <a:lnTo>
                    <a:pt x="62032" y="62425"/>
                  </a:lnTo>
                  <a:lnTo>
                    <a:pt x="62044" y="62401"/>
                  </a:lnTo>
                  <a:lnTo>
                    <a:pt x="62092" y="62354"/>
                  </a:lnTo>
                  <a:cubicBezTo>
                    <a:pt x="62092" y="62342"/>
                    <a:pt x="62080" y="62330"/>
                    <a:pt x="62080" y="62306"/>
                  </a:cubicBezTo>
                  <a:lnTo>
                    <a:pt x="62115" y="62282"/>
                  </a:lnTo>
                  <a:lnTo>
                    <a:pt x="62223" y="62294"/>
                  </a:lnTo>
                  <a:lnTo>
                    <a:pt x="62258" y="62258"/>
                  </a:lnTo>
                  <a:lnTo>
                    <a:pt x="62282" y="62294"/>
                  </a:lnTo>
                  <a:lnTo>
                    <a:pt x="62330" y="62306"/>
                  </a:lnTo>
                  <a:cubicBezTo>
                    <a:pt x="62330" y="62294"/>
                    <a:pt x="62330" y="62270"/>
                    <a:pt x="62342" y="62258"/>
                  </a:cubicBezTo>
                  <a:lnTo>
                    <a:pt x="62425" y="62223"/>
                  </a:lnTo>
                  <a:lnTo>
                    <a:pt x="62508" y="62223"/>
                  </a:lnTo>
                  <a:lnTo>
                    <a:pt x="62592" y="62199"/>
                  </a:lnTo>
                  <a:lnTo>
                    <a:pt x="62663" y="62187"/>
                  </a:lnTo>
                  <a:cubicBezTo>
                    <a:pt x="62675" y="62199"/>
                    <a:pt x="62675" y="62199"/>
                    <a:pt x="62687" y="62211"/>
                  </a:cubicBezTo>
                  <a:lnTo>
                    <a:pt x="62639" y="62247"/>
                  </a:lnTo>
                  <a:lnTo>
                    <a:pt x="62616" y="62306"/>
                  </a:lnTo>
                  <a:lnTo>
                    <a:pt x="62556" y="62306"/>
                  </a:lnTo>
                  <a:lnTo>
                    <a:pt x="62496" y="62270"/>
                  </a:lnTo>
                  <a:lnTo>
                    <a:pt x="62437" y="62306"/>
                  </a:lnTo>
                  <a:lnTo>
                    <a:pt x="62330" y="62437"/>
                  </a:lnTo>
                  <a:lnTo>
                    <a:pt x="62294" y="62449"/>
                  </a:lnTo>
                  <a:lnTo>
                    <a:pt x="62258" y="62449"/>
                  </a:lnTo>
                  <a:lnTo>
                    <a:pt x="62211" y="62520"/>
                  </a:lnTo>
                  <a:lnTo>
                    <a:pt x="62235" y="62556"/>
                  </a:lnTo>
                  <a:lnTo>
                    <a:pt x="62223" y="62616"/>
                  </a:lnTo>
                  <a:lnTo>
                    <a:pt x="62211" y="62651"/>
                  </a:lnTo>
                  <a:cubicBezTo>
                    <a:pt x="62211" y="62663"/>
                    <a:pt x="62211" y="62675"/>
                    <a:pt x="62211" y="62687"/>
                  </a:cubicBezTo>
                  <a:lnTo>
                    <a:pt x="62258" y="62699"/>
                  </a:lnTo>
                  <a:lnTo>
                    <a:pt x="62235" y="62735"/>
                  </a:lnTo>
                  <a:cubicBezTo>
                    <a:pt x="62235" y="62747"/>
                    <a:pt x="62235" y="62758"/>
                    <a:pt x="62235" y="62770"/>
                  </a:cubicBezTo>
                  <a:lnTo>
                    <a:pt x="62377" y="62782"/>
                  </a:lnTo>
                  <a:lnTo>
                    <a:pt x="62485" y="62830"/>
                  </a:lnTo>
                  <a:lnTo>
                    <a:pt x="62508" y="62830"/>
                  </a:lnTo>
                  <a:lnTo>
                    <a:pt x="62520" y="62794"/>
                  </a:lnTo>
                  <a:lnTo>
                    <a:pt x="62485" y="62735"/>
                  </a:lnTo>
                  <a:lnTo>
                    <a:pt x="62520" y="62675"/>
                  </a:lnTo>
                  <a:lnTo>
                    <a:pt x="62580" y="62651"/>
                  </a:lnTo>
                  <a:cubicBezTo>
                    <a:pt x="62580" y="62639"/>
                    <a:pt x="62580" y="62628"/>
                    <a:pt x="62580" y="62616"/>
                  </a:cubicBezTo>
                  <a:lnTo>
                    <a:pt x="62496" y="62556"/>
                  </a:lnTo>
                  <a:lnTo>
                    <a:pt x="62604" y="62508"/>
                  </a:lnTo>
                  <a:lnTo>
                    <a:pt x="62663" y="62437"/>
                  </a:lnTo>
                  <a:cubicBezTo>
                    <a:pt x="62687" y="62401"/>
                    <a:pt x="62699" y="62366"/>
                    <a:pt x="62723" y="62330"/>
                  </a:cubicBezTo>
                  <a:lnTo>
                    <a:pt x="62770" y="62282"/>
                  </a:lnTo>
                  <a:lnTo>
                    <a:pt x="62782" y="62294"/>
                  </a:lnTo>
                  <a:lnTo>
                    <a:pt x="62854" y="62318"/>
                  </a:lnTo>
                  <a:lnTo>
                    <a:pt x="62901" y="62306"/>
                  </a:lnTo>
                  <a:cubicBezTo>
                    <a:pt x="62913" y="62306"/>
                    <a:pt x="62913" y="62318"/>
                    <a:pt x="62913" y="62318"/>
                  </a:cubicBezTo>
                  <a:lnTo>
                    <a:pt x="62866" y="62354"/>
                  </a:lnTo>
                  <a:lnTo>
                    <a:pt x="62830" y="62437"/>
                  </a:lnTo>
                  <a:lnTo>
                    <a:pt x="62830" y="62485"/>
                  </a:lnTo>
                  <a:lnTo>
                    <a:pt x="62770" y="62568"/>
                  </a:lnTo>
                  <a:cubicBezTo>
                    <a:pt x="62770" y="62592"/>
                    <a:pt x="62782" y="62628"/>
                    <a:pt x="62794" y="62651"/>
                  </a:cubicBezTo>
                  <a:lnTo>
                    <a:pt x="62830" y="62699"/>
                  </a:lnTo>
                  <a:lnTo>
                    <a:pt x="62794" y="62747"/>
                  </a:lnTo>
                  <a:lnTo>
                    <a:pt x="62735" y="62794"/>
                  </a:lnTo>
                  <a:lnTo>
                    <a:pt x="62735" y="62758"/>
                  </a:lnTo>
                  <a:lnTo>
                    <a:pt x="62758" y="62723"/>
                  </a:lnTo>
                  <a:cubicBezTo>
                    <a:pt x="62758" y="62699"/>
                    <a:pt x="62747" y="62663"/>
                    <a:pt x="62747" y="62628"/>
                  </a:cubicBezTo>
                  <a:lnTo>
                    <a:pt x="62711" y="62616"/>
                  </a:lnTo>
                  <a:lnTo>
                    <a:pt x="62675" y="62651"/>
                  </a:lnTo>
                  <a:lnTo>
                    <a:pt x="62675" y="62711"/>
                  </a:lnTo>
                  <a:lnTo>
                    <a:pt x="62639" y="62711"/>
                  </a:lnTo>
                  <a:lnTo>
                    <a:pt x="62592" y="62723"/>
                  </a:lnTo>
                  <a:cubicBezTo>
                    <a:pt x="62580" y="62747"/>
                    <a:pt x="62568" y="62758"/>
                    <a:pt x="62568" y="62770"/>
                  </a:cubicBezTo>
                  <a:lnTo>
                    <a:pt x="62627" y="62830"/>
                  </a:lnTo>
                  <a:lnTo>
                    <a:pt x="62794" y="62925"/>
                  </a:lnTo>
                  <a:lnTo>
                    <a:pt x="62925" y="62913"/>
                  </a:lnTo>
                  <a:lnTo>
                    <a:pt x="63020" y="62937"/>
                  </a:lnTo>
                  <a:lnTo>
                    <a:pt x="63068" y="62925"/>
                  </a:lnTo>
                  <a:lnTo>
                    <a:pt x="63139" y="62937"/>
                  </a:lnTo>
                  <a:lnTo>
                    <a:pt x="63163" y="62889"/>
                  </a:lnTo>
                  <a:lnTo>
                    <a:pt x="63199" y="62794"/>
                  </a:lnTo>
                  <a:lnTo>
                    <a:pt x="63128" y="62675"/>
                  </a:lnTo>
                  <a:lnTo>
                    <a:pt x="63128" y="62616"/>
                  </a:lnTo>
                  <a:lnTo>
                    <a:pt x="63116" y="62568"/>
                  </a:lnTo>
                  <a:lnTo>
                    <a:pt x="63104" y="62461"/>
                  </a:lnTo>
                  <a:cubicBezTo>
                    <a:pt x="63104" y="62413"/>
                    <a:pt x="63092" y="62377"/>
                    <a:pt x="63080" y="62342"/>
                  </a:cubicBezTo>
                  <a:cubicBezTo>
                    <a:pt x="63080" y="62294"/>
                    <a:pt x="63056" y="62282"/>
                    <a:pt x="63044" y="62258"/>
                  </a:cubicBezTo>
                  <a:lnTo>
                    <a:pt x="63044" y="62211"/>
                  </a:lnTo>
                  <a:lnTo>
                    <a:pt x="63139" y="62127"/>
                  </a:lnTo>
                  <a:cubicBezTo>
                    <a:pt x="63163" y="62080"/>
                    <a:pt x="63187" y="62044"/>
                    <a:pt x="63211" y="61996"/>
                  </a:cubicBezTo>
                  <a:lnTo>
                    <a:pt x="63270" y="61961"/>
                  </a:lnTo>
                  <a:lnTo>
                    <a:pt x="63366" y="61937"/>
                  </a:lnTo>
                  <a:lnTo>
                    <a:pt x="63389" y="61901"/>
                  </a:lnTo>
                  <a:cubicBezTo>
                    <a:pt x="63378" y="61866"/>
                    <a:pt x="63366" y="61830"/>
                    <a:pt x="63354" y="61806"/>
                  </a:cubicBezTo>
                  <a:lnTo>
                    <a:pt x="63401" y="61746"/>
                  </a:lnTo>
                  <a:lnTo>
                    <a:pt x="63497" y="61711"/>
                  </a:lnTo>
                  <a:lnTo>
                    <a:pt x="63628" y="61746"/>
                  </a:lnTo>
                  <a:lnTo>
                    <a:pt x="63675" y="61699"/>
                  </a:lnTo>
                  <a:lnTo>
                    <a:pt x="63687" y="61699"/>
                  </a:lnTo>
                  <a:lnTo>
                    <a:pt x="63806" y="61723"/>
                  </a:lnTo>
                  <a:lnTo>
                    <a:pt x="63842" y="61723"/>
                  </a:lnTo>
                  <a:lnTo>
                    <a:pt x="63818" y="61651"/>
                  </a:lnTo>
                  <a:lnTo>
                    <a:pt x="63711" y="61604"/>
                  </a:lnTo>
                  <a:lnTo>
                    <a:pt x="63544" y="61556"/>
                  </a:lnTo>
                  <a:cubicBezTo>
                    <a:pt x="63532" y="61532"/>
                    <a:pt x="63520" y="61508"/>
                    <a:pt x="63509" y="61473"/>
                  </a:cubicBezTo>
                  <a:cubicBezTo>
                    <a:pt x="63497" y="61449"/>
                    <a:pt x="63449" y="61449"/>
                    <a:pt x="63413" y="61425"/>
                  </a:cubicBezTo>
                  <a:lnTo>
                    <a:pt x="63366" y="61449"/>
                  </a:lnTo>
                  <a:lnTo>
                    <a:pt x="63306" y="61425"/>
                  </a:lnTo>
                  <a:lnTo>
                    <a:pt x="63366" y="61377"/>
                  </a:lnTo>
                  <a:lnTo>
                    <a:pt x="63366" y="61318"/>
                  </a:lnTo>
                  <a:lnTo>
                    <a:pt x="63342" y="61318"/>
                  </a:lnTo>
                  <a:cubicBezTo>
                    <a:pt x="63342" y="61294"/>
                    <a:pt x="63342" y="61282"/>
                    <a:pt x="63330" y="61258"/>
                  </a:cubicBezTo>
                  <a:lnTo>
                    <a:pt x="63211" y="61092"/>
                  </a:lnTo>
                  <a:lnTo>
                    <a:pt x="63092" y="60996"/>
                  </a:lnTo>
                  <a:lnTo>
                    <a:pt x="63056" y="60877"/>
                  </a:lnTo>
                  <a:cubicBezTo>
                    <a:pt x="63056" y="60830"/>
                    <a:pt x="63068" y="60782"/>
                    <a:pt x="63068" y="60723"/>
                  </a:cubicBezTo>
                  <a:lnTo>
                    <a:pt x="63163" y="60627"/>
                  </a:lnTo>
                  <a:cubicBezTo>
                    <a:pt x="63163" y="60603"/>
                    <a:pt x="63187" y="60580"/>
                    <a:pt x="63187" y="60556"/>
                  </a:cubicBezTo>
                  <a:lnTo>
                    <a:pt x="63151" y="60532"/>
                  </a:lnTo>
                  <a:cubicBezTo>
                    <a:pt x="63151" y="60508"/>
                    <a:pt x="63139" y="60484"/>
                    <a:pt x="63139" y="60461"/>
                  </a:cubicBezTo>
                  <a:lnTo>
                    <a:pt x="63080" y="60413"/>
                  </a:lnTo>
                  <a:lnTo>
                    <a:pt x="63151" y="60437"/>
                  </a:lnTo>
                  <a:lnTo>
                    <a:pt x="63223" y="60484"/>
                  </a:lnTo>
                  <a:lnTo>
                    <a:pt x="63294" y="60484"/>
                  </a:lnTo>
                  <a:lnTo>
                    <a:pt x="63366" y="60389"/>
                  </a:lnTo>
                  <a:lnTo>
                    <a:pt x="63366" y="60330"/>
                  </a:lnTo>
                  <a:cubicBezTo>
                    <a:pt x="63366" y="60306"/>
                    <a:pt x="63413" y="60258"/>
                    <a:pt x="63437" y="60222"/>
                  </a:cubicBezTo>
                  <a:cubicBezTo>
                    <a:pt x="63449" y="60187"/>
                    <a:pt x="63437" y="60175"/>
                    <a:pt x="63449" y="60151"/>
                  </a:cubicBezTo>
                  <a:cubicBezTo>
                    <a:pt x="63425" y="60115"/>
                    <a:pt x="63401" y="60080"/>
                    <a:pt x="63389" y="60044"/>
                  </a:cubicBezTo>
                  <a:lnTo>
                    <a:pt x="63318" y="60044"/>
                  </a:lnTo>
                  <a:lnTo>
                    <a:pt x="63282" y="60080"/>
                  </a:lnTo>
                  <a:lnTo>
                    <a:pt x="63282" y="60020"/>
                  </a:lnTo>
                  <a:lnTo>
                    <a:pt x="63342" y="59937"/>
                  </a:lnTo>
                  <a:cubicBezTo>
                    <a:pt x="63342" y="59913"/>
                    <a:pt x="63354" y="59877"/>
                    <a:pt x="63354" y="59853"/>
                  </a:cubicBezTo>
                  <a:lnTo>
                    <a:pt x="63354" y="59758"/>
                  </a:lnTo>
                  <a:lnTo>
                    <a:pt x="63437" y="59651"/>
                  </a:lnTo>
                  <a:lnTo>
                    <a:pt x="63532" y="59627"/>
                  </a:lnTo>
                  <a:cubicBezTo>
                    <a:pt x="63532" y="59591"/>
                    <a:pt x="63532" y="59556"/>
                    <a:pt x="63544" y="59520"/>
                  </a:cubicBezTo>
                  <a:lnTo>
                    <a:pt x="63592" y="59437"/>
                  </a:lnTo>
                  <a:lnTo>
                    <a:pt x="63628" y="59413"/>
                  </a:lnTo>
                  <a:lnTo>
                    <a:pt x="63628" y="59341"/>
                  </a:lnTo>
                  <a:lnTo>
                    <a:pt x="63699" y="59294"/>
                  </a:lnTo>
                  <a:lnTo>
                    <a:pt x="63759" y="59210"/>
                  </a:lnTo>
                  <a:lnTo>
                    <a:pt x="63735" y="59187"/>
                  </a:lnTo>
                  <a:lnTo>
                    <a:pt x="63735" y="59127"/>
                  </a:lnTo>
                  <a:lnTo>
                    <a:pt x="63782" y="59079"/>
                  </a:lnTo>
                  <a:lnTo>
                    <a:pt x="63687" y="59032"/>
                  </a:lnTo>
                  <a:lnTo>
                    <a:pt x="63628" y="59044"/>
                  </a:lnTo>
                  <a:lnTo>
                    <a:pt x="63628" y="59044"/>
                  </a:lnTo>
                  <a:lnTo>
                    <a:pt x="63699" y="58960"/>
                  </a:lnTo>
                  <a:lnTo>
                    <a:pt x="63675" y="58901"/>
                  </a:lnTo>
                  <a:lnTo>
                    <a:pt x="63604" y="58818"/>
                  </a:lnTo>
                  <a:cubicBezTo>
                    <a:pt x="63604" y="58806"/>
                    <a:pt x="63604" y="58794"/>
                    <a:pt x="63592" y="58770"/>
                  </a:cubicBezTo>
                  <a:lnTo>
                    <a:pt x="63628" y="58734"/>
                  </a:lnTo>
                  <a:lnTo>
                    <a:pt x="63580" y="58698"/>
                  </a:lnTo>
                  <a:lnTo>
                    <a:pt x="63509" y="58698"/>
                  </a:lnTo>
                  <a:lnTo>
                    <a:pt x="63473" y="58722"/>
                  </a:lnTo>
                  <a:lnTo>
                    <a:pt x="63389" y="58734"/>
                  </a:lnTo>
                  <a:lnTo>
                    <a:pt x="63235" y="58782"/>
                  </a:lnTo>
                  <a:lnTo>
                    <a:pt x="63020" y="58675"/>
                  </a:lnTo>
                  <a:lnTo>
                    <a:pt x="62877" y="58603"/>
                  </a:lnTo>
                  <a:lnTo>
                    <a:pt x="62806" y="58603"/>
                  </a:lnTo>
                  <a:lnTo>
                    <a:pt x="62699" y="58556"/>
                  </a:lnTo>
                  <a:lnTo>
                    <a:pt x="62568" y="58437"/>
                  </a:lnTo>
                  <a:cubicBezTo>
                    <a:pt x="62568" y="58413"/>
                    <a:pt x="62556" y="58377"/>
                    <a:pt x="62556" y="58353"/>
                  </a:cubicBezTo>
                  <a:lnTo>
                    <a:pt x="62485" y="58294"/>
                  </a:lnTo>
                  <a:lnTo>
                    <a:pt x="62485" y="58246"/>
                  </a:lnTo>
                  <a:lnTo>
                    <a:pt x="62568" y="58163"/>
                  </a:lnTo>
                  <a:cubicBezTo>
                    <a:pt x="62580" y="58139"/>
                    <a:pt x="62580" y="58115"/>
                    <a:pt x="62592" y="58079"/>
                  </a:cubicBezTo>
                  <a:cubicBezTo>
                    <a:pt x="62592" y="58056"/>
                    <a:pt x="62604" y="58020"/>
                    <a:pt x="62604" y="57984"/>
                  </a:cubicBezTo>
                  <a:lnTo>
                    <a:pt x="62663" y="57960"/>
                  </a:lnTo>
                  <a:lnTo>
                    <a:pt x="62723" y="57865"/>
                  </a:lnTo>
                  <a:lnTo>
                    <a:pt x="62818" y="57829"/>
                  </a:lnTo>
                  <a:lnTo>
                    <a:pt x="62889" y="57734"/>
                  </a:lnTo>
                  <a:lnTo>
                    <a:pt x="63008" y="57686"/>
                  </a:lnTo>
                  <a:lnTo>
                    <a:pt x="63104" y="57686"/>
                  </a:lnTo>
                  <a:lnTo>
                    <a:pt x="63235" y="57639"/>
                  </a:lnTo>
                  <a:lnTo>
                    <a:pt x="63235" y="57603"/>
                  </a:lnTo>
                  <a:lnTo>
                    <a:pt x="63187" y="57579"/>
                  </a:lnTo>
                  <a:lnTo>
                    <a:pt x="63092" y="57567"/>
                  </a:lnTo>
                  <a:cubicBezTo>
                    <a:pt x="63092" y="57555"/>
                    <a:pt x="63092" y="57532"/>
                    <a:pt x="63092" y="57520"/>
                  </a:cubicBezTo>
                  <a:lnTo>
                    <a:pt x="63092" y="57460"/>
                  </a:lnTo>
                  <a:lnTo>
                    <a:pt x="63199" y="57365"/>
                  </a:lnTo>
                  <a:lnTo>
                    <a:pt x="63175" y="57341"/>
                  </a:lnTo>
                  <a:lnTo>
                    <a:pt x="63211" y="57282"/>
                  </a:lnTo>
                  <a:lnTo>
                    <a:pt x="63211" y="57246"/>
                  </a:lnTo>
                  <a:lnTo>
                    <a:pt x="63068" y="57163"/>
                  </a:lnTo>
                  <a:lnTo>
                    <a:pt x="63068" y="57115"/>
                  </a:lnTo>
                  <a:cubicBezTo>
                    <a:pt x="63068" y="57091"/>
                    <a:pt x="63068" y="57079"/>
                    <a:pt x="63056" y="57055"/>
                  </a:cubicBezTo>
                  <a:lnTo>
                    <a:pt x="63020" y="57020"/>
                  </a:lnTo>
                  <a:lnTo>
                    <a:pt x="62961" y="56924"/>
                  </a:lnTo>
                  <a:lnTo>
                    <a:pt x="63020" y="56853"/>
                  </a:lnTo>
                  <a:cubicBezTo>
                    <a:pt x="63032" y="56817"/>
                    <a:pt x="63032" y="56793"/>
                    <a:pt x="63044" y="56758"/>
                  </a:cubicBezTo>
                  <a:lnTo>
                    <a:pt x="63008" y="56734"/>
                  </a:lnTo>
                  <a:cubicBezTo>
                    <a:pt x="63020" y="56722"/>
                    <a:pt x="63032" y="56698"/>
                    <a:pt x="63044" y="56674"/>
                  </a:cubicBezTo>
                  <a:lnTo>
                    <a:pt x="63175" y="56603"/>
                  </a:lnTo>
                  <a:lnTo>
                    <a:pt x="63258" y="56496"/>
                  </a:lnTo>
                  <a:cubicBezTo>
                    <a:pt x="63258" y="56484"/>
                    <a:pt x="63258" y="56472"/>
                    <a:pt x="63247" y="56460"/>
                  </a:cubicBezTo>
                  <a:lnTo>
                    <a:pt x="63104" y="56448"/>
                  </a:lnTo>
                  <a:lnTo>
                    <a:pt x="63008" y="56472"/>
                  </a:lnTo>
                  <a:lnTo>
                    <a:pt x="62949" y="56424"/>
                  </a:lnTo>
                  <a:lnTo>
                    <a:pt x="62949" y="56377"/>
                  </a:lnTo>
                  <a:lnTo>
                    <a:pt x="63020" y="56305"/>
                  </a:lnTo>
                  <a:lnTo>
                    <a:pt x="63139" y="56234"/>
                  </a:lnTo>
                  <a:lnTo>
                    <a:pt x="63258" y="56270"/>
                  </a:lnTo>
                  <a:cubicBezTo>
                    <a:pt x="63258" y="56282"/>
                    <a:pt x="63258" y="56293"/>
                    <a:pt x="63270" y="56305"/>
                  </a:cubicBezTo>
                  <a:lnTo>
                    <a:pt x="63270" y="56353"/>
                  </a:lnTo>
                  <a:lnTo>
                    <a:pt x="63318" y="56412"/>
                  </a:lnTo>
                  <a:lnTo>
                    <a:pt x="63389" y="56412"/>
                  </a:lnTo>
                  <a:lnTo>
                    <a:pt x="63556" y="56293"/>
                  </a:lnTo>
                  <a:cubicBezTo>
                    <a:pt x="63556" y="56270"/>
                    <a:pt x="63556" y="56234"/>
                    <a:pt x="63556" y="56210"/>
                  </a:cubicBezTo>
                  <a:lnTo>
                    <a:pt x="63497" y="56139"/>
                  </a:lnTo>
                  <a:lnTo>
                    <a:pt x="63425" y="56079"/>
                  </a:lnTo>
                  <a:lnTo>
                    <a:pt x="63461" y="56067"/>
                  </a:lnTo>
                  <a:lnTo>
                    <a:pt x="63461" y="55984"/>
                  </a:lnTo>
                  <a:lnTo>
                    <a:pt x="63378" y="55912"/>
                  </a:lnTo>
                  <a:lnTo>
                    <a:pt x="63306" y="55912"/>
                  </a:lnTo>
                  <a:lnTo>
                    <a:pt x="63223" y="55984"/>
                  </a:lnTo>
                  <a:lnTo>
                    <a:pt x="63163" y="56008"/>
                  </a:lnTo>
                  <a:cubicBezTo>
                    <a:pt x="63151" y="56020"/>
                    <a:pt x="63128" y="56031"/>
                    <a:pt x="63116" y="56043"/>
                  </a:cubicBezTo>
                  <a:lnTo>
                    <a:pt x="63151" y="56055"/>
                  </a:lnTo>
                  <a:lnTo>
                    <a:pt x="63235" y="56055"/>
                  </a:lnTo>
                  <a:lnTo>
                    <a:pt x="63235" y="56103"/>
                  </a:lnTo>
                  <a:lnTo>
                    <a:pt x="63080" y="56174"/>
                  </a:lnTo>
                  <a:lnTo>
                    <a:pt x="63008" y="56162"/>
                  </a:lnTo>
                  <a:lnTo>
                    <a:pt x="63044" y="56115"/>
                  </a:lnTo>
                  <a:cubicBezTo>
                    <a:pt x="63056" y="56103"/>
                    <a:pt x="63080" y="56091"/>
                    <a:pt x="63092" y="56079"/>
                  </a:cubicBezTo>
                  <a:lnTo>
                    <a:pt x="63032" y="56067"/>
                  </a:lnTo>
                  <a:lnTo>
                    <a:pt x="62901" y="56103"/>
                  </a:lnTo>
                  <a:lnTo>
                    <a:pt x="62782" y="56079"/>
                  </a:lnTo>
                  <a:lnTo>
                    <a:pt x="62735" y="56008"/>
                  </a:lnTo>
                  <a:cubicBezTo>
                    <a:pt x="62723" y="55948"/>
                    <a:pt x="62711" y="55889"/>
                    <a:pt x="62699" y="55817"/>
                  </a:cubicBezTo>
                  <a:lnTo>
                    <a:pt x="62627" y="55686"/>
                  </a:lnTo>
                  <a:lnTo>
                    <a:pt x="62508" y="55627"/>
                  </a:lnTo>
                  <a:cubicBezTo>
                    <a:pt x="62496" y="55579"/>
                    <a:pt x="62485" y="55531"/>
                    <a:pt x="62485" y="55484"/>
                  </a:cubicBezTo>
                  <a:lnTo>
                    <a:pt x="62556" y="55377"/>
                  </a:lnTo>
                  <a:lnTo>
                    <a:pt x="62627" y="55365"/>
                  </a:lnTo>
                  <a:lnTo>
                    <a:pt x="62604" y="55412"/>
                  </a:lnTo>
                  <a:lnTo>
                    <a:pt x="62639" y="55424"/>
                  </a:lnTo>
                  <a:lnTo>
                    <a:pt x="62735" y="55389"/>
                  </a:lnTo>
                  <a:lnTo>
                    <a:pt x="62925" y="55400"/>
                  </a:lnTo>
                  <a:cubicBezTo>
                    <a:pt x="62985" y="55436"/>
                    <a:pt x="63056" y="55460"/>
                    <a:pt x="63116" y="55484"/>
                  </a:cubicBezTo>
                  <a:lnTo>
                    <a:pt x="63270" y="55484"/>
                  </a:lnTo>
                  <a:lnTo>
                    <a:pt x="63520" y="55436"/>
                  </a:lnTo>
                  <a:lnTo>
                    <a:pt x="63663" y="55305"/>
                  </a:lnTo>
                  <a:lnTo>
                    <a:pt x="63639" y="55281"/>
                  </a:lnTo>
                  <a:lnTo>
                    <a:pt x="63735" y="55198"/>
                  </a:lnTo>
                  <a:lnTo>
                    <a:pt x="63735" y="55127"/>
                  </a:lnTo>
                  <a:lnTo>
                    <a:pt x="63699" y="55067"/>
                  </a:lnTo>
                  <a:lnTo>
                    <a:pt x="63723" y="55019"/>
                  </a:lnTo>
                  <a:lnTo>
                    <a:pt x="63735" y="54948"/>
                  </a:lnTo>
                  <a:lnTo>
                    <a:pt x="63651" y="54948"/>
                  </a:lnTo>
                  <a:lnTo>
                    <a:pt x="63568" y="54877"/>
                  </a:lnTo>
                  <a:cubicBezTo>
                    <a:pt x="63568" y="54853"/>
                    <a:pt x="63568" y="54829"/>
                    <a:pt x="63556" y="54805"/>
                  </a:cubicBezTo>
                  <a:cubicBezTo>
                    <a:pt x="63556" y="54781"/>
                    <a:pt x="63568" y="54769"/>
                    <a:pt x="63580" y="54746"/>
                  </a:cubicBezTo>
                  <a:lnTo>
                    <a:pt x="63556" y="54710"/>
                  </a:lnTo>
                  <a:cubicBezTo>
                    <a:pt x="63580" y="54686"/>
                    <a:pt x="63592" y="54650"/>
                    <a:pt x="63616" y="54627"/>
                  </a:cubicBezTo>
                  <a:lnTo>
                    <a:pt x="63616" y="54591"/>
                  </a:lnTo>
                  <a:lnTo>
                    <a:pt x="63639" y="54579"/>
                  </a:lnTo>
                  <a:lnTo>
                    <a:pt x="63639" y="54531"/>
                  </a:lnTo>
                  <a:lnTo>
                    <a:pt x="63616" y="54460"/>
                  </a:lnTo>
                  <a:lnTo>
                    <a:pt x="63532" y="54472"/>
                  </a:lnTo>
                  <a:lnTo>
                    <a:pt x="63532" y="54424"/>
                  </a:lnTo>
                  <a:lnTo>
                    <a:pt x="63473" y="54377"/>
                  </a:lnTo>
                  <a:cubicBezTo>
                    <a:pt x="63473" y="54329"/>
                    <a:pt x="63461" y="54281"/>
                    <a:pt x="63449" y="54234"/>
                  </a:cubicBezTo>
                  <a:lnTo>
                    <a:pt x="63413" y="54186"/>
                  </a:lnTo>
                  <a:lnTo>
                    <a:pt x="63401" y="54126"/>
                  </a:lnTo>
                  <a:cubicBezTo>
                    <a:pt x="63401" y="54115"/>
                    <a:pt x="63413" y="54103"/>
                    <a:pt x="63425" y="54091"/>
                  </a:cubicBezTo>
                  <a:lnTo>
                    <a:pt x="63473" y="54126"/>
                  </a:lnTo>
                  <a:lnTo>
                    <a:pt x="63544" y="54115"/>
                  </a:lnTo>
                  <a:lnTo>
                    <a:pt x="63687" y="54126"/>
                  </a:lnTo>
                  <a:lnTo>
                    <a:pt x="63806" y="54162"/>
                  </a:lnTo>
                  <a:lnTo>
                    <a:pt x="63901" y="54150"/>
                  </a:lnTo>
                  <a:lnTo>
                    <a:pt x="64032" y="54091"/>
                  </a:lnTo>
                  <a:lnTo>
                    <a:pt x="64199" y="54091"/>
                  </a:lnTo>
                  <a:lnTo>
                    <a:pt x="64390" y="54043"/>
                  </a:lnTo>
                  <a:lnTo>
                    <a:pt x="64711" y="53900"/>
                  </a:lnTo>
                  <a:lnTo>
                    <a:pt x="64973" y="53745"/>
                  </a:lnTo>
                  <a:lnTo>
                    <a:pt x="64973" y="53698"/>
                  </a:lnTo>
                  <a:lnTo>
                    <a:pt x="65021" y="53734"/>
                  </a:lnTo>
                  <a:lnTo>
                    <a:pt x="65211" y="53638"/>
                  </a:lnTo>
                  <a:lnTo>
                    <a:pt x="65437" y="53448"/>
                  </a:lnTo>
                  <a:cubicBezTo>
                    <a:pt x="65449" y="53424"/>
                    <a:pt x="65449" y="53400"/>
                    <a:pt x="65461" y="53364"/>
                  </a:cubicBezTo>
                  <a:lnTo>
                    <a:pt x="65414" y="53281"/>
                  </a:lnTo>
                  <a:lnTo>
                    <a:pt x="65437" y="53150"/>
                  </a:lnTo>
                  <a:lnTo>
                    <a:pt x="65473" y="53114"/>
                  </a:lnTo>
                  <a:lnTo>
                    <a:pt x="65497" y="53162"/>
                  </a:lnTo>
                  <a:lnTo>
                    <a:pt x="65521" y="53114"/>
                  </a:lnTo>
                  <a:lnTo>
                    <a:pt x="65521" y="52972"/>
                  </a:lnTo>
                  <a:lnTo>
                    <a:pt x="65592" y="52829"/>
                  </a:lnTo>
                  <a:lnTo>
                    <a:pt x="65592" y="52745"/>
                  </a:lnTo>
                  <a:cubicBezTo>
                    <a:pt x="65580" y="52686"/>
                    <a:pt x="65568" y="52638"/>
                    <a:pt x="65556" y="52579"/>
                  </a:cubicBezTo>
                  <a:lnTo>
                    <a:pt x="65521" y="52519"/>
                  </a:lnTo>
                  <a:lnTo>
                    <a:pt x="65497" y="52519"/>
                  </a:lnTo>
                  <a:lnTo>
                    <a:pt x="65449" y="52579"/>
                  </a:lnTo>
                  <a:lnTo>
                    <a:pt x="65342" y="52591"/>
                  </a:lnTo>
                  <a:lnTo>
                    <a:pt x="65211" y="52555"/>
                  </a:lnTo>
                  <a:lnTo>
                    <a:pt x="65116" y="52448"/>
                  </a:lnTo>
                  <a:lnTo>
                    <a:pt x="65116" y="52388"/>
                  </a:lnTo>
                  <a:cubicBezTo>
                    <a:pt x="65140" y="52317"/>
                    <a:pt x="65163" y="52245"/>
                    <a:pt x="65187" y="52174"/>
                  </a:cubicBezTo>
                  <a:lnTo>
                    <a:pt x="65187" y="52091"/>
                  </a:lnTo>
                  <a:lnTo>
                    <a:pt x="65116" y="52043"/>
                  </a:lnTo>
                  <a:lnTo>
                    <a:pt x="64842" y="51924"/>
                  </a:lnTo>
                  <a:lnTo>
                    <a:pt x="64628" y="51900"/>
                  </a:lnTo>
                  <a:lnTo>
                    <a:pt x="64401" y="51805"/>
                  </a:lnTo>
                  <a:lnTo>
                    <a:pt x="64330" y="51745"/>
                  </a:lnTo>
                  <a:lnTo>
                    <a:pt x="64366" y="51710"/>
                  </a:lnTo>
                  <a:cubicBezTo>
                    <a:pt x="64366" y="51698"/>
                    <a:pt x="64354" y="51674"/>
                    <a:pt x="64342" y="51650"/>
                  </a:cubicBezTo>
                  <a:lnTo>
                    <a:pt x="64271" y="51602"/>
                  </a:lnTo>
                  <a:lnTo>
                    <a:pt x="64282" y="51555"/>
                  </a:lnTo>
                  <a:cubicBezTo>
                    <a:pt x="64259" y="51507"/>
                    <a:pt x="64235" y="51471"/>
                    <a:pt x="64223" y="51424"/>
                  </a:cubicBezTo>
                  <a:lnTo>
                    <a:pt x="64259" y="51257"/>
                  </a:lnTo>
                  <a:lnTo>
                    <a:pt x="64294" y="51424"/>
                  </a:lnTo>
                  <a:lnTo>
                    <a:pt x="64390" y="51555"/>
                  </a:lnTo>
                  <a:lnTo>
                    <a:pt x="64568" y="51698"/>
                  </a:lnTo>
                  <a:lnTo>
                    <a:pt x="64616" y="51698"/>
                  </a:lnTo>
                  <a:cubicBezTo>
                    <a:pt x="64663" y="51721"/>
                    <a:pt x="64723" y="51757"/>
                    <a:pt x="64771" y="51781"/>
                  </a:cubicBezTo>
                  <a:lnTo>
                    <a:pt x="64854" y="51781"/>
                  </a:lnTo>
                  <a:lnTo>
                    <a:pt x="65056" y="51721"/>
                  </a:lnTo>
                  <a:lnTo>
                    <a:pt x="65187" y="51710"/>
                  </a:lnTo>
                  <a:lnTo>
                    <a:pt x="65318" y="51757"/>
                  </a:lnTo>
                  <a:lnTo>
                    <a:pt x="65390" y="51757"/>
                  </a:lnTo>
                  <a:lnTo>
                    <a:pt x="65461" y="51745"/>
                  </a:lnTo>
                  <a:lnTo>
                    <a:pt x="65497" y="51757"/>
                  </a:lnTo>
                  <a:lnTo>
                    <a:pt x="65497" y="51793"/>
                  </a:lnTo>
                  <a:cubicBezTo>
                    <a:pt x="65485" y="51805"/>
                    <a:pt x="65485" y="51817"/>
                    <a:pt x="65497" y="51829"/>
                  </a:cubicBezTo>
                  <a:lnTo>
                    <a:pt x="65592" y="51817"/>
                  </a:lnTo>
                  <a:lnTo>
                    <a:pt x="65675" y="51745"/>
                  </a:lnTo>
                  <a:lnTo>
                    <a:pt x="65806" y="51698"/>
                  </a:lnTo>
                  <a:lnTo>
                    <a:pt x="65914" y="51710"/>
                  </a:lnTo>
                  <a:lnTo>
                    <a:pt x="65973" y="51733"/>
                  </a:lnTo>
                  <a:lnTo>
                    <a:pt x="66021" y="51710"/>
                  </a:lnTo>
                  <a:lnTo>
                    <a:pt x="66104" y="51721"/>
                  </a:lnTo>
                  <a:lnTo>
                    <a:pt x="66176" y="51721"/>
                  </a:lnTo>
                  <a:lnTo>
                    <a:pt x="66211" y="51686"/>
                  </a:lnTo>
                  <a:lnTo>
                    <a:pt x="66211" y="51626"/>
                  </a:lnTo>
                  <a:lnTo>
                    <a:pt x="66235" y="51614"/>
                  </a:lnTo>
                  <a:lnTo>
                    <a:pt x="66283" y="51638"/>
                  </a:lnTo>
                  <a:lnTo>
                    <a:pt x="66449" y="51543"/>
                  </a:lnTo>
                  <a:lnTo>
                    <a:pt x="66545" y="51412"/>
                  </a:lnTo>
                  <a:lnTo>
                    <a:pt x="66568" y="51364"/>
                  </a:lnTo>
                  <a:lnTo>
                    <a:pt x="66545" y="51364"/>
                  </a:lnTo>
                  <a:lnTo>
                    <a:pt x="66580" y="51293"/>
                  </a:lnTo>
                  <a:cubicBezTo>
                    <a:pt x="66604" y="51257"/>
                    <a:pt x="66628" y="51233"/>
                    <a:pt x="66664" y="51198"/>
                  </a:cubicBezTo>
                  <a:lnTo>
                    <a:pt x="66640" y="51090"/>
                  </a:lnTo>
                  <a:lnTo>
                    <a:pt x="66699" y="50995"/>
                  </a:lnTo>
                  <a:lnTo>
                    <a:pt x="66735" y="50959"/>
                  </a:lnTo>
                  <a:lnTo>
                    <a:pt x="66890" y="50805"/>
                  </a:lnTo>
                  <a:lnTo>
                    <a:pt x="66926" y="50674"/>
                  </a:lnTo>
                  <a:cubicBezTo>
                    <a:pt x="66938" y="50578"/>
                    <a:pt x="66949" y="50483"/>
                    <a:pt x="66961" y="50376"/>
                  </a:cubicBezTo>
                  <a:cubicBezTo>
                    <a:pt x="66973" y="50305"/>
                    <a:pt x="66985" y="50245"/>
                    <a:pt x="66997" y="50174"/>
                  </a:cubicBezTo>
                  <a:cubicBezTo>
                    <a:pt x="67009" y="50162"/>
                    <a:pt x="67009" y="50150"/>
                    <a:pt x="67021" y="50126"/>
                  </a:cubicBezTo>
                  <a:lnTo>
                    <a:pt x="66973" y="50090"/>
                  </a:lnTo>
                  <a:lnTo>
                    <a:pt x="66878" y="50007"/>
                  </a:lnTo>
                  <a:cubicBezTo>
                    <a:pt x="66878" y="49983"/>
                    <a:pt x="66902" y="49959"/>
                    <a:pt x="66902" y="49924"/>
                  </a:cubicBezTo>
                  <a:lnTo>
                    <a:pt x="66973" y="49888"/>
                  </a:lnTo>
                  <a:lnTo>
                    <a:pt x="66973" y="49828"/>
                  </a:lnTo>
                  <a:lnTo>
                    <a:pt x="67033" y="49745"/>
                  </a:lnTo>
                  <a:cubicBezTo>
                    <a:pt x="67033" y="49721"/>
                    <a:pt x="67033" y="49709"/>
                    <a:pt x="67021" y="49685"/>
                  </a:cubicBezTo>
                  <a:lnTo>
                    <a:pt x="67021" y="49685"/>
                  </a:lnTo>
                  <a:lnTo>
                    <a:pt x="67080" y="49709"/>
                  </a:lnTo>
                  <a:lnTo>
                    <a:pt x="67152" y="49709"/>
                  </a:lnTo>
                  <a:lnTo>
                    <a:pt x="67211" y="49614"/>
                  </a:lnTo>
                  <a:lnTo>
                    <a:pt x="67211" y="49531"/>
                  </a:lnTo>
                  <a:lnTo>
                    <a:pt x="67235" y="49507"/>
                  </a:lnTo>
                  <a:cubicBezTo>
                    <a:pt x="67235" y="49471"/>
                    <a:pt x="67235" y="49435"/>
                    <a:pt x="67223" y="49412"/>
                  </a:cubicBezTo>
                  <a:lnTo>
                    <a:pt x="67259" y="49364"/>
                  </a:lnTo>
                  <a:lnTo>
                    <a:pt x="67307" y="49364"/>
                  </a:lnTo>
                  <a:cubicBezTo>
                    <a:pt x="67307" y="49328"/>
                    <a:pt x="67319" y="49304"/>
                    <a:pt x="67330" y="49281"/>
                  </a:cubicBezTo>
                  <a:lnTo>
                    <a:pt x="67295" y="49221"/>
                  </a:lnTo>
                  <a:lnTo>
                    <a:pt x="67235" y="49185"/>
                  </a:lnTo>
                  <a:cubicBezTo>
                    <a:pt x="67235" y="49138"/>
                    <a:pt x="67223" y="49102"/>
                    <a:pt x="67211" y="49066"/>
                  </a:cubicBezTo>
                  <a:lnTo>
                    <a:pt x="67164" y="49043"/>
                  </a:lnTo>
                  <a:lnTo>
                    <a:pt x="67223" y="49043"/>
                  </a:lnTo>
                  <a:lnTo>
                    <a:pt x="67295" y="49126"/>
                  </a:lnTo>
                  <a:lnTo>
                    <a:pt x="67426" y="49209"/>
                  </a:lnTo>
                  <a:lnTo>
                    <a:pt x="67473" y="49197"/>
                  </a:lnTo>
                  <a:lnTo>
                    <a:pt x="67521" y="49173"/>
                  </a:lnTo>
                  <a:lnTo>
                    <a:pt x="67557" y="49185"/>
                  </a:lnTo>
                  <a:lnTo>
                    <a:pt x="67580" y="49257"/>
                  </a:lnTo>
                  <a:lnTo>
                    <a:pt x="67545" y="49269"/>
                  </a:lnTo>
                  <a:cubicBezTo>
                    <a:pt x="67533" y="49316"/>
                    <a:pt x="67521" y="49364"/>
                    <a:pt x="67521" y="49424"/>
                  </a:cubicBezTo>
                  <a:cubicBezTo>
                    <a:pt x="67485" y="49483"/>
                    <a:pt x="67461" y="49543"/>
                    <a:pt x="67438" y="49602"/>
                  </a:cubicBezTo>
                  <a:lnTo>
                    <a:pt x="67330" y="49614"/>
                  </a:lnTo>
                  <a:lnTo>
                    <a:pt x="67330" y="49721"/>
                  </a:lnTo>
                  <a:cubicBezTo>
                    <a:pt x="67330" y="49745"/>
                    <a:pt x="67319" y="49757"/>
                    <a:pt x="67307" y="49781"/>
                  </a:cubicBezTo>
                  <a:lnTo>
                    <a:pt x="67283" y="49781"/>
                  </a:lnTo>
                  <a:lnTo>
                    <a:pt x="67188" y="49852"/>
                  </a:lnTo>
                  <a:lnTo>
                    <a:pt x="67116" y="49912"/>
                  </a:lnTo>
                  <a:lnTo>
                    <a:pt x="67116" y="49959"/>
                  </a:lnTo>
                  <a:lnTo>
                    <a:pt x="67045" y="49983"/>
                  </a:lnTo>
                  <a:cubicBezTo>
                    <a:pt x="67033" y="49995"/>
                    <a:pt x="67021" y="50007"/>
                    <a:pt x="67009" y="50019"/>
                  </a:cubicBezTo>
                  <a:cubicBezTo>
                    <a:pt x="66997" y="50031"/>
                    <a:pt x="67021" y="50043"/>
                    <a:pt x="67021" y="50066"/>
                  </a:cubicBezTo>
                  <a:lnTo>
                    <a:pt x="67116" y="50066"/>
                  </a:lnTo>
                  <a:lnTo>
                    <a:pt x="67390" y="49816"/>
                  </a:lnTo>
                  <a:lnTo>
                    <a:pt x="67521" y="49638"/>
                  </a:lnTo>
                  <a:cubicBezTo>
                    <a:pt x="67580" y="49519"/>
                    <a:pt x="67628" y="49400"/>
                    <a:pt x="67688" y="49281"/>
                  </a:cubicBezTo>
                  <a:cubicBezTo>
                    <a:pt x="67711" y="49221"/>
                    <a:pt x="67723" y="49162"/>
                    <a:pt x="67747" y="49114"/>
                  </a:cubicBezTo>
                  <a:cubicBezTo>
                    <a:pt x="67771" y="49054"/>
                    <a:pt x="67783" y="48959"/>
                    <a:pt x="67795" y="48888"/>
                  </a:cubicBezTo>
                  <a:lnTo>
                    <a:pt x="67961" y="48507"/>
                  </a:lnTo>
                  <a:lnTo>
                    <a:pt x="68140" y="48257"/>
                  </a:lnTo>
                  <a:cubicBezTo>
                    <a:pt x="68152" y="48233"/>
                    <a:pt x="68152" y="48209"/>
                    <a:pt x="68164" y="48185"/>
                  </a:cubicBezTo>
                  <a:lnTo>
                    <a:pt x="68140" y="48161"/>
                  </a:lnTo>
                  <a:lnTo>
                    <a:pt x="68140" y="48102"/>
                  </a:lnTo>
                  <a:lnTo>
                    <a:pt x="68176" y="48090"/>
                  </a:lnTo>
                  <a:cubicBezTo>
                    <a:pt x="68176" y="48054"/>
                    <a:pt x="68200" y="48030"/>
                    <a:pt x="68200" y="47995"/>
                  </a:cubicBezTo>
                  <a:lnTo>
                    <a:pt x="68259" y="47947"/>
                  </a:lnTo>
                  <a:cubicBezTo>
                    <a:pt x="68247" y="47923"/>
                    <a:pt x="68235" y="47900"/>
                    <a:pt x="68223" y="47888"/>
                  </a:cubicBezTo>
                  <a:lnTo>
                    <a:pt x="68235" y="47828"/>
                  </a:lnTo>
                  <a:cubicBezTo>
                    <a:pt x="68223" y="47816"/>
                    <a:pt x="68223" y="47816"/>
                    <a:pt x="68211" y="47804"/>
                  </a:cubicBezTo>
                  <a:lnTo>
                    <a:pt x="68164" y="47792"/>
                  </a:lnTo>
                  <a:lnTo>
                    <a:pt x="68164" y="47709"/>
                  </a:lnTo>
                  <a:lnTo>
                    <a:pt x="68057" y="47614"/>
                  </a:lnTo>
                  <a:lnTo>
                    <a:pt x="68045" y="47566"/>
                  </a:lnTo>
                  <a:lnTo>
                    <a:pt x="68057" y="47507"/>
                  </a:lnTo>
                  <a:lnTo>
                    <a:pt x="68033" y="47459"/>
                  </a:lnTo>
                  <a:cubicBezTo>
                    <a:pt x="68009" y="47423"/>
                    <a:pt x="67997" y="47388"/>
                    <a:pt x="67973" y="47352"/>
                  </a:cubicBezTo>
                  <a:lnTo>
                    <a:pt x="67902" y="47233"/>
                  </a:lnTo>
                  <a:lnTo>
                    <a:pt x="67938" y="47197"/>
                  </a:lnTo>
                  <a:lnTo>
                    <a:pt x="68057" y="47161"/>
                  </a:lnTo>
                  <a:cubicBezTo>
                    <a:pt x="68045" y="47138"/>
                    <a:pt x="68033" y="47126"/>
                    <a:pt x="68021" y="47102"/>
                  </a:cubicBezTo>
                  <a:lnTo>
                    <a:pt x="67950" y="47078"/>
                  </a:lnTo>
                  <a:lnTo>
                    <a:pt x="68069" y="47042"/>
                  </a:lnTo>
                  <a:lnTo>
                    <a:pt x="68057" y="46959"/>
                  </a:lnTo>
                  <a:lnTo>
                    <a:pt x="67926" y="46935"/>
                  </a:lnTo>
                  <a:lnTo>
                    <a:pt x="68021" y="46899"/>
                  </a:lnTo>
                  <a:cubicBezTo>
                    <a:pt x="68033" y="46864"/>
                    <a:pt x="68057" y="46840"/>
                    <a:pt x="68069" y="46816"/>
                  </a:cubicBezTo>
                  <a:lnTo>
                    <a:pt x="68128" y="46840"/>
                  </a:lnTo>
                  <a:lnTo>
                    <a:pt x="68259" y="46685"/>
                  </a:lnTo>
                  <a:lnTo>
                    <a:pt x="68342" y="46626"/>
                  </a:lnTo>
                  <a:cubicBezTo>
                    <a:pt x="68342" y="46602"/>
                    <a:pt x="68342" y="46590"/>
                    <a:pt x="68331" y="46578"/>
                  </a:cubicBezTo>
                  <a:lnTo>
                    <a:pt x="68450" y="46471"/>
                  </a:lnTo>
                  <a:lnTo>
                    <a:pt x="68592" y="46364"/>
                  </a:lnTo>
                  <a:cubicBezTo>
                    <a:pt x="68640" y="46292"/>
                    <a:pt x="68700" y="46209"/>
                    <a:pt x="68759" y="46137"/>
                  </a:cubicBezTo>
                  <a:lnTo>
                    <a:pt x="68938" y="46102"/>
                  </a:lnTo>
                  <a:lnTo>
                    <a:pt x="69021" y="46006"/>
                  </a:lnTo>
                  <a:lnTo>
                    <a:pt x="69116" y="45923"/>
                  </a:lnTo>
                  <a:lnTo>
                    <a:pt x="69212" y="45899"/>
                  </a:lnTo>
                  <a:lnTo>
                    <a:pt x="69283" y="45935"/>
                  </a:lnTo>
                  <a:lnTo>
                    <a:pt x="69366" y="45935"/>
                  </a:lnTo>
                  <a:lnTo>
                    <a:pt x="69366" y="45875"/>
                  </a:lnTo>
                  <a:cubicBezTo>
                    <a:pt x="69366" y="45864"/>
                    <a:pt x="69402" y="45804"/>
                    <a:pt x="69426" y="45756"/>
                  </a:cubicBezTo>
                  <a:lnTo>
                    <a:pt x="69616" y="45625"/>
                  </a:lnTo>
                  <a:lnTo>
                    <a:pt x="69688" y="45590"/>
                  </a:lnTo>
                  <a:lnTo>
                    <a:pt x="69688" y="45554"/>
                  </a:lnTo>
                  <a:lnTo>
                    <a:pt x="69640" y="45542"/>
                  </a:lnTo>
                  <a:lnTo>
                    <a:pt x="69569" y="45542"/>
                  </a:lnTo>
                  <a:lnTo>
                    <a:pt x="69533" y="45494"/>
                  </a:lnTo>
                  <a:lnTo>
                    <a:pt x="69605" y="45471"/>
                  </a:lnTo>
                  <a:lnTo>
                    <a:pt x="69724" y="45387"/>
                  </a:lnTo>
                  <a:lnTo>
                    <a:pt x="69795" y="45387"/>
                  </a:lnTo>
                  <a:lnTo>
                    <a:pt x="69878" y="45375"/>
                  </a:lnTo>
                  <a:cubicBezTo>
                    <a:pt x="69902" y="45352"/>
                    <a:pt x="69914" y="45340"/>
                    <a:pt x="69938" y="45328"/>
                  </a:cubicBezTo>
                  <a:lnTo>
                    <a:pt x="70021" y="45316"/>
                  </a:lnTo>
                  <a:lnTo>
                    <a:pt x="70021" y="45352"/>
                  </a:lnTo>
                  <a:lnTo>
                    <a:pt x="69914" y="45423"/>
                  </a:lnTo>
                  <a:lnTo>
                    <a:pt x="69783" y="45459"/>
                  </a:lnTo>
                  <a:lnTo>
                    <a:pt x="69771" y="45483"/>
                  </a:lnTo>
                  <a:lnTo>
                    <a:pt x="69807" y="45506"/>
                  </a:lnTo>
                  <a:lnTo>
                    <a:pt x="69997" y="45423"/>
                  </a:lnTo>
                  <a:lnTo>
                    <a:pt x="70212" y="45316"/>
                  </a:lnTo>
                  <a:lnTo>
                    <a:pt x="70188" y="45280"/>
                  </a:lnTo>
                  <a:lnTo>
                    <a:pt x="70247" y="45233"/>
                  </a:lnTo>
                  <a:lnTo>
                    <a:pt x="70307" y="45233"/>
                  </a:lnTo>
                  <a:cubicBezTo>
                    <a:pt x="70295" y="45244"/>
                    <a:pt x="70295" y="45268"/>
                    <a:pt x="70295" y="45280"/>
                  </a:cubicBezTo>
                  <a:cubicBezTo>
                    <a:pt x="70295" y="45280"/>
                    <a:pt x="70307" y="45352"/>
                    <a:pt x="70319" y="45352"/>
                  </a:cubicBezTo>
                  <a:lnTo>
                    <a:pt x="70462" y="45352"/>
                  </a:lnTo>
                  <a:lnTo>
                    <a:pt x="70545" y="45304"/>
                  </a:lnTo>
                  <a:lnTo>
                    <a:pt x="70676" y="45280"/>
                  </a:lnTo>
                  <a:lnTo>
                    <a:pt x="70843" y="45268"/>
                  </a:lnTo>
                  <a:lnTo>
                    <a:pt x="70938" y="45197"/>
                  </a:lnTo>
                  <a:lnTo>
                    <a:pt x="70938" y="45161"/>
                  </a:lnTo>
                  <a:lnTo>
                    <a:pt x="70902" y="45137"/>
                  </a:lnTo>
                  <a:cubicBezTo>
                    <a:pt x="70902" y="45125"/>
                    <a:pt x="70902" y="45113"/>
                    <a:pt x="70902" y="45102"/>
                  </a:cubicBezTo>
                  <a:lnTo>
                    <a:pt x="71117" y="44947"/>
                  </a:lnTo>
                  <a:lnTo>
                    <a:pt x="71295" y="44863"/>
                  </a:lnTo>
                  <a:lnTo>
                    <a:pt x="71379" y="44804"/>
                  </a:lnTo>
                  <a:lnTo>
                    <a:pt x="71402" y="44756"/>
                  </a:lnTo>
                  <a:lnTo>
                    <a:pt x="71379" y="44732"/>
                  </a:lnTo>
                  <a:cubicBezTo>
                    <a:pt x="71343" y="44685"/>
                    <a:pt x="71307" y="44637"/>
                    <a:pt x="71271" y="44590"/>
                  </a:cubicBezTo>
                  <a:cubicBezTo>
                    <a:pt x="71283" y="44554"/>
                    <a:pt x="71295" y="44506"/>
                    <a:pt x="71319" y="44471"/>
                  </a:cubicBezTo>
                  <a:lnTo>
                    <a:pt x="71379" y="44399"/>
                  </a:lnTo>
                  <a:lnTo>
                    <a:pt x="71379" y="44316"/>
                  </a:lnTo>
                  <a:lnTo>
                    <a:pt x="71414" y="44280"/>
                  </a:lnTo>
                  <a:lnTo>
                    <a:pt x="71486" y="44220"/>
                  </a:lnTo>
                  <a:lnTo>
                    <a:pt x="71486" y="44137"/>
                  </a:lnTo>
                  <a:lnTo>
                    <a:pt x="71462" y="44125"/>
                  </a:lnTo>
                  <a:cubicBezTo>
                    <a:pt x="71498" y="44054"/>
                    <a:pt x="71545" y="43994"/>
                    <a:pt x="71581" y="43923"/>
                  </a:cubicBezTo>
                  <a:lnTo>
                    <a:pt x="71748" y="43720"/>
                  </a:lnTo>
                  <a:lnTo>
                    <a:pt x="71748" y="43637"/>
                  </a:lnTo>
                  <a:cubicBezTo>
                    <a:pt x="71712" y="43554"/>
                    <a:pt x="71688" y="43470"/>
                    <a:pt x="71664" y="43387"/>
                  </a:cubicBezTo>
                  <a:lnTo>
                    <a:pt x="71629" y="43339"/>
                  </a:lnTo>
                  <a:lnTo>
                    <a:pt x="71664" y="43185"/>
                  </a:lnTo>
                  <a:lnTo>
                    <a:pt x="71700" y="43113"/>
                  </a:lnTo>
                  <a:lnTo>
                    <a:pt x="71700" y="43054"/>
                  </a:lnTo>
                  <a:lnTo>
                    <a:pt x="71843" y="42947"/>
                  </a:lnTo>
                  <a:cubicBezTo>
                    <a:pt x="71843" y="42923"/>
                    <a:pt x="71855" y="42911"/>
                    <a:pt x="71855" y="42887"/>
                  </a:cubicBezTo>
                  <a:lnTo>
                    <a:pt x="71795" y="42744"/>
                  </a:lnTo>
                  <a:cubicBezTo>
                    <a:pt x="71807" y="42685"/>
                    <a:pt x="71831" y="42613"/>
                    <a:pt x="71843" y="42554"/>
                  </a:cubicBezTo>
                  <a:lnTo>
                    <a:pt x="71807" y="42411"/>
                  </a:lnTo>
                  <a:cubicBezTo>
                    <a:pt x="71807" y="42375"/>
                    <a:pt x="71819" y="42339"/>
                    <a:pt x="71819" y="42304"/>
                  </a:cubicBezTo>
                  <a:cubicBezTo>
                    <a:pt x="71831" y="42268"/>
                    <a:pt x="71807" y="42268"/>
                    <a:pt x="71807" y="42244"/>
                  </a:cubicBezTo>
                  <a:lnTo>
                    <a:pt x="71831" y="42101"/>
                  </a:lnTo>
                  <a:cubicBezTo>
                    <a:pt x="71783" y="41923"/>
                    <a:pt x="71736" y="41744"/>
                    <a:pt x="71700" y="41565"/>
                  </a:cubicBezTo>
                  <a:cubicBezTo>
                    <a:pt x="71700" y="41530"/>
                    <a:pt x="71688" y="41494"/>
                    <a:pt x="71676" y="41458"/>
                  </a:cubicBezTo>
                  <a:lnTo>
                    <a:pt x="71712" y="41375"/>
                  </a:lnTo>
                  <a:lnTo>
                    <a:pt x="71700" y="41303"/>
                  </a:lnTo>
                  <a:lnTo>
                    <a:pt x="71664" y="41351"/>
                  </a:lnTo>
                  <a:lnTo>
                    <a:pt x="71569" y="41315"/>
                  </a:lnTo>
                  <a:lnTo>
                    <a:pt x="71569" y="41268"/>
                  </a:lnTo>
                  <a:cubicBezTo>
                    <a:pt x="71569" y="41256"/>
                    <a:pt x="71605" y="41196"/>
                    <a:pt x="71629" y="41173"/>
                  </a:cubicBezTo>
                  <a:lnTo>
                    <a:pt x="71605" y="41077"/>
                  </a:lnTo>
                  <a:lnTo>
                    <a:pt x="71605" y="41018"/>
                  </a:lnTo>
                  <a:lnTo>
                    <a:pt x="71676" y="40994"/>
                  </a:lnTo>
                  <a:lnTo>
                    <a:pt x="71676" y="40899"/>
                  </a:lnTo>
                  <a:lnTo>
                    <a:pt x="71593" y="40815"/>
                  </a:lnTo>
                  <a:lnTo>
                    <a:pt x="71438" y="40780"/>
                  </a:lnTo>
                  <a:lnTo>
                    <a:pt x="71474" y="40768"/>
                  </a:lnTo>
                  <a:lnTo>
                    <a:pt x="71486" y="40732"/>
                  </a:lnTo>
                  <a:lnTo>
                    <a:pt x="71521" y="40768"/>
                  </a:lnTo>
                  <a:lnTo>
                    <a:pt x="71605" y="40792"/>
                  </a:lnTo>
                  <a:lnTo>
                    <a:pt x="71688" y="40803"/>
                  </a:lnTo>
                  <a:cubicBezTo>
                    <a:pt x="71688" y="40780"/>
                    <a:pt x="71700" y="40744"/>
                    <a:pt x="71700" y="40720"/>
                  </a:cubicBezTo>
                  <a:lnTo>
                    <a:pt x="71771" y="40720"/>
                  </a:lnTo>
                  <a:lnTo>
                    <a:pt x="71807" y="40756"/>
                  </a:lnTo>
                  <a:lnTo>
                    <a:pt x="71867" y="40780"/>
                  </a:lnTo>
                  <a:lnTo>
                    <a:pt x="71819" y="40839"/>
                  </a:lnTo>
                  <a:lnTo>
                    <a:pt x="71748" y="40899"/>
                  </a:lnTo>
                  <a:cubicBezTo>
                    <a:pt x="71748" y="40911"/>
                    <a:pt x="71748" y="40934"/>
                    <a:pt x="71736" y="40946"/>
                  </a:cubicBezTo>
                  <a:lnTo>
                    <a:pt x="71795" y="40946"/>
                  </a:lnTo>
                  <a:lnTo>
                    <a:pt x="71879" y="40863"/>
                  </a:lnTo>
                  <a:lnTo>
                    <a:pt x="72010" y="40792"/>
                  </a:lnTo>
                  <a:lnTo>
                    <a:pt x="72152" y="40553"/>
                  </a:lnTo>
                  <a:lnTo>
                    <a:pt x="72212" y="40387"/>
                  </a:lnTo>
                  <a:lnTo>
                    <a:pt x="72224" y="40291"/>
                  </a:lnTo>
                  <a:lnTo>
                    <a:pt x="72283" y="40244"/>
                  </a:lnTo>
                  <a:cubicBezTo>
                    <a:pt x="72295" y="40184"/>
                    <a:pt x="72319" y="40137"/>
                    <a:pt x="72331" y="40089"/>
                  </a:cubicBezTo>
                  <a:lnTo>
                    <a:pt x="72391" y="39958"/>
                  </a:lnTo>
                  <a:lnTo>
                    <a:pt x="72641" y="39779"/>
                  </a:lnTo>
                  <a:cubicBezTo>
                    <a:pt x="72653" y="39756"/>
                    <a:pt x="72653" y="39732"/>
                    <a:pt x="72664" y="39708"/>
                  </a:cubicBezTo>
                  <a:lnTo>
                    <a:pt x="72748" y="39672"/>
                  </a:lnTo>
                  <a:cubicBezTo>
                    <a:pt x="72760" y="39649"/>
                    <a:pt x="72772" y="39625"/>
                    <a:pt x="72795" y="39589"/>
                  </a:cubicBezTo>
                  <a:lnTo>
                    <a:pt x="72998" y="39398"/>
                  </a:lnTo>
                  <a:lnTo>
                    <a:pt x="73141" y="39160"/>
                  </a:lnTo>
                  <a:lnTo>
                    <a:pt x="73188" y="39089"/>
                  </a:lnTo>
                  <a:cubicBezTo>
                    <a:pt x="73224" y="39017"/>
                    <a:pt x="73248" y="38946"/>
                    <a:pt x="73284" y="38851"/>
                  </a:cubicBezTo>
                  <a:cubicBezTo>
                    <a:pt x="73295" y="38827"/>
                    <a:pt x="73295" y="38791"/>
                    <a:pt x="73307" y="38756"/>
                  </a:cubicBezTo>
                  <a:cubicBezTo>
                    <a:pt x="73307" y="38720"/>
                    <a:pt x="73343" y="38708"/>
                    <a:pt x="73367" y="38684"/>
                  </a:cubicBezTo>
                  <a:cubicBezTo>
                    <a:pt x="73379" y="38648"/>
                    <a:pt x="73367" y="38636"/>
                    <a:pt x="73355" y="38613"/>
                  </a:cubicBezTo>
                  <a:cubicBezTo>
                    <a:pt x="73343" y="38589"/>
                    <a:pt x="73295" y="38565"/>
                    <a:pt x="73272" y="38541"/>
                  </a:cubicBezTo>
                  <a:cubicBezTo>
                    <a:pt x="73272" y="38506"/>
                    <a:pt x="73284" y="38482"/>
                    <a:pt x="73284" y="38458"/>
                  </a:cubicBezTo>
                  <a:lnTo>
                    <a:pt x="73343" y="38398"/>
                  </a:lnTo>
                  <a:cubicBezTo>
                    <a:pt x="73319" y="38327"/>
                    <a:pt x="73307" y="38267"/>
                    <a:pt x="73295" y="38196"/>
                  </a:cubicBezTo>
                  <a:lnTo>
                    <a:pt x="73236" y="38172"/>
                  </a:lnTo>
                  <a:lnTo>
                    <a:pt x="73200" y="38077"/>
                  </a:lnTo>
                  <a:lnTo>
                    <a:pt x="72974" y="37791"/>
                  </a:lnTo>
                  <a:cubicBezTo>
                    <a:pt x="72974" y="37755"/>
                    <a:pt x="72962" y="37720"/>
                    <a:pt x="72962" y="37684"/>
                  </a:cubicBezTo>
                  <a:lnTo>
                    <a:pt x="72914" y="37565"/>
                  </a:lnTo>
                  <a:lnTo>
                    <a:pt x="72557" y="37493"/>
                  </a:lnTo>
                  <a:cubicBezTo>
                    <a:pt x="72498" y="37493"/>
                    <a:pt x="72426" y="37505"/>
                    <a:pt x="72367" y="37517"/>
                  </a:cubicBezTo>
                  <a:lnTo>
                    <a:pt x="72224" y="37589"/>
                  </a:lnTo>
                  <a:lnTo>
                    <a:pt x="72117" y="37493"/>
                  </a:lnTo>
                  <a:lnTo>
                    <a:pt x="71998" y="37493"/>
                  </a:lnTo>
                  <a:lnTo>
                    <a:pt x="71867" y="37410"/>
                  </a:lnTo>
                  <a:lnTo>
                    <a:pt x="71712" y="37374"/>
                  </a:lnTo>
                  <a:lnTo>
                    <a:pt x="71605" y="37374"/>
                  </a:lnTo>
                  <a:lnTo>
                    <a:pt x="71343" y="37208"/>
                  </a:lnTo>
                  <a:lnTo>
                    <a:pt x="71129" y="37029"/>
                  </a:lnTo>
                  <a:lnTo>
                    <a:pt x="71033" y="37029"/>
                  </a:lnTo>
                  <a:lnTo>
                    <a:pt x="70878" y="36958"/>
                  </a:lnTo>
                  <a:lnTo>
                    <a:pt x="70771" y="36982"/>
                  </a:lnTo>
                  <a:lnTo>
                    <a:pt x="70426" y="36851"/>
                  </a:lnTo>
                  <a:lnTo>
                    <a:pt x="70283" y="36862"/>
                  </a:lnTo>
                  <a:lnTo>
                    <a:pt x="70116" y="36839"/>
                  </a:lnTo>
                  <a:cubicBezTo>
                    <a:pt x="70081" y="36851"/>
                    <a:pt x="70057" y="36874"/>
                    <a:pt x="70021" y="36886"/>
                  </a:cubicBezTo>
                  <a:lnTo>
                    <a:pt x="69866" y="36910"/>
                  </a:lnTo>
                  <a:lnTo>
                    <a:pt x="69771" y="36886"/>
                  </a:lnTo>
                  <a:lnTo>
                    <a:pt x="69688" y="36934"/>
                  </a:lnTo>
                  <a:lnTo>
                    <a:pt x="69640" y="36993"/>
                  </a:lnTo>
                  <a:lnTo>
                    <a:pt x="69581" y="36958"/>
                  </a:lnTo>
                  <a:lnTo>
                    <a:pt x="69426" y="36898"/>
                  </a:lnTo>
                  <a:lnTo>
                    <a:pt x="69402" y="36934"/>
                  </a:lnTo>
                  <a:lnTo>
                    <a:pt x="69331" y="36910"/>
                  </a:lnTo>
                  <a:cubicBezTo>
                    <a:pt x="69331" y="36922"/>
                    <a:pt x="69331" y="36946"/>
                    <a:pt x="69319" y="36958"/>
                  </a:cubicBezTo>
                  <a:cubicBezTo>
                    <a:pt x="69319" y="36982"/>
                    <a:pt x="69319" y="36993"/>
                    <a:pt x="69319" y="37005"/>
                  </a:cubicBezTo>
                  <a:lnTo>
                    <a:pt x="69224" y="36958"/>
                  </a:lnTo>
                  <a:lnTo>
                    <a:pt x="69212" y="36922"/>
                  </a:lnTo>
                  <a:lnTo>
                    <a:pt x="69140" y="36922"/>
                  </a:lnTo>
                  <a:lnTo>
                    <a:pt x="69164" y="36958"/>
                  </a:lnTo>
                  <a:lnTo>
                    <a:pt x="69140" y="36982"/>
                  </a:lnTo>
                  <a:lnTo>
                    <a:pt x="68973" y="36958"/>
                  </a:lnTo>
                  <a:lnTo>
                    <a:pt x="68926" y="36970"/>
                  </a:lnTo>
                  <a:lnTo>
                    <a:pt x="68795" y="36970"/>
                  </a:lnTo>
                  <a:lnTo>
                    <a:pt x="68497" y="36910"/>
                  </a:lnTo>
                  <a:lnTo>
                    <a:pt x="68390" y="36934"/>
                  </a:lnTo>
                  <a:lnTo>
                    <a:pt x="68390" y="36958"/>
                  </a:lnTo>
                  <a:lnTo>
                    <a:pt x="68414" y="36993"/>
                  </a:lnTo>
                  <a:cubicBezTo>
                    <a:pt x="68414" y="37005"/>
                    <a:pt x="68402" y="37017"/>
                    <a:pt x="68402" y="37029"/>
                  </a:cubicBezTo>
                  <a:lnTo>
                    <a:pt x="68331" y="37005"/>
                  </a:lnTo>
                  <a:lnTo>
                    <a:pt x="68307" y="37029"/>
                  </a:lnTo>
                  <a:cubicBezTo>
                    <a:pt x="68307" y="37041"/>
                    <a:pt x="68307" y="37041"/>
                    <a:pt x="68295" y="37065"/>
                  </a:cubicBezTo>
                  <a:lnTo>
                    <a:pt x="68200" y="37112"/>
                  </a:lnTo>
                  <a:lnTo>
                    <a:pt x="68176" y="37160"/>
                  </a:lnTo>
                  <a:lnTo>
                    <a:pt x="68176" y="37255"/>
                  </a:lnTo>
                  <a:lnTo>
                    <a:pt x="68104" y="37196"/>
                  </a:lnTo>
                  <a:lnTo>
                    <a:pt x="68069" y="37136"/>
                  </a:lnTo>
                  <a:lnTo>
                    <a:pt x="68021" y="37160"/>
                  </a:lnTo>
                  <a:cubicBezTo>
                    <a:pt x="68021" y="37184"/>
                    <a:pt x="68033" y="37208"/>
                    <a:pt x="68033" y="37232"/>
                  </a:cubicBezTo>
                  <a:cubicBezTo>
                    <a:pt x="68021" y="37279"/>
                    <a:pt x="67997" y="37327"/>
                    <a:pt x="67973" y="37386"/>
                  </a:cubicBezTo>
                  <a:cubicBezTo>
                    <a:pt x="67973" y="37422"/>
                    <a:pt x="67985" y="37458"/>
                    <a:pt x="67997" y="37493"/>
                  </a:cubicBezTo>
                  <a:cubicBezTo>
                    <a:pt x="67973" y="37458"/>
                    <a:pt x="67961" y="37422"/>
                    <a:pt x="67950" y="37398"/>
                  </a:cubicBezTo>
                  <a:cubicBezTo>
                    <a:pt x="67926" y="37363"/>
                    <a:pt x="67961" y="37327"/>
                    <a:pt x="67961" y="37291"/>
                  </a:cubicBezTo>
                  <a:lnTo>
                    <a:pt x="67926" y="37196"/>
                  </a:lnTo>
                  <a:cubicBezTo>
                    <a:pt x="67938" y="37160"/>
                    <a:pt x="67950" y="37112"/>
                    <a:pt x="67961" y="37065"/>
                  </a:cubicBezTo>
                  <a:lnTo>
                    <a:pt x="67997" y="37029"/>
                  </a:lnTo>
                  <a:lnTo>
                    <a:pt x="67961" y="37005"/>
                  </a:lnTo>
                  <a:lnTo>
                    <a:pt x="67878" y="37017"/>
                  </a:lnTo>
                  <a:lnTo>
                    <a:pt x="67973" y="36898"/>
                  </a:lnTo>
                  <a:lnTo>
                    <a:pt x="67807" y="36803"/>
                  </a:lnTo>
                  <a:lnTo>
                    <a:pt x="67700" y="36720"/>
                  </a:lnTo>
                  <a:lnTo>
                    <a:pt x="67628" y="36731"/>
                  </a:lnTo>
                  <a:lnTo>
                    <a:pt x="67509" y="36731"/>
                  </a:lnTo>
                  <a:lnTo>
                    <a:pt x="67449" y="36815"/>
                  </a:lnTo>
                  <a:lnTo>
                    <a:pt x="67390" y="36851"/>
                  </a:lnTo>
                  <a:lnTo>
                    <a:pt x="67342" y="36791"/>
                  </a:lnTo>
                  <a:lnTo>
                    <a:pt x="67295" y="36779"/>
                  </a:lnTo>
                  <a:cubicBezTo>
                    <a:pt x="67283" y="36755"/>
                    <a:pt x="67271" y="36743"/>
                    <a:pt x="67259" y="36720"/>
                  </a:cubicBezTo>
                  <a:lnTo>
                    <a:pt x="67188" y="36696"/>
                  </a:lnTo>
                  <a:lnTo>
                    <a:pt x="67104" y="36708"/>
                  </a:lnTo>
                  <a:lnTo>
                    <a:pt x="67057" y="36672"/>
                  </a:lnTo>
                  <a:lnTo>
                    <a:pt x="66985" y="36672"/>
                  </a:lnTo>
                  <a:cubicBezTo>
                    <a:pt x="66973" y="36684"/>
                    <a:pt x="66961" y="36696"/>
                    <a:pt x="66949" y="36720"/>
                  </a:cubicBezTo>
                  <a:lnTo>
                    <a:pt x="66949" y="36684"/>
                  </a:lnTo>
                  <a:lnTo>
                    <a:pt x="66890" y="36660"/>
                  </a:lnTo>
                  <a:lnTo>
                    <a:pt x="66842" y="36612"/>
                  </a:lnTo>
                  <a:lnTo>
                    <a:pt x="66783" y="36648"/>
                  </a:lnTo>
                  <a:lnTo>
                    <a:pt x="66664" y="36648"/>
                  </a:lnTo>
                  <a:lnTo>
                    <a:pt x="66497" y="36601"/>
                  </a:lnTo>
                  <a:lnTo>
                    <a:pt x="66449" y="36601"/>
                  </a:lnTo>
                  <a:lnTo>
                    <a:pt x="66426" y="36636"/>
                  </a:lnTo>
                  <a:lnTo>
                    <a:pt x="66318" y="36601"/>
                  </a:lnTo>
                  <a:lnTo>
                    <a:pt x="66259" y="36624"/>
                  </a:lnTo>
                  <a:lnTo>
                    <a:pt x="66259" y="36672"/>
                  </a:lnTo>
                  <a:lnTo>
                    <a:pt x="66211" y="36684"/>
                  </a:lnTo>
                  <a:lnTo>
                    <a:pt x="66176" y="36636"/>
                  </a:lnTo>
                  <a:lnTo>
                    <a:pt x="66056" y="36648"/>
                  </a:lnTo>
                  <a:lnTo>
                    <a:pt x="65961" y="36708"/>
                  </a:lnTo>
                  <a:cubicBezTo>
                    <a:pt x="65937" y="36743"/>
                    <a:pt x="65925" y="36767"/>
                    <a:pt x="65914" y="36803"/>
                  </a:cubicBezTo>
                  <a:cubicBezTo>
                    <a:pt x="65902" y="36827"/>
                    <a:pt x="65925" y="36827"/>
                    <a:pt x="65925" y="36839"/>
                  </a:cubicBezTo>
                  <a:lnTo>
                    <a:pt x="65830" y="36946"/>
                  </a:lnTo>
                  <a:lnTo>
                    <a:pt x="65699" y="37041"/>
                  </a:lnTo>
                  <a:lnTo>
                    <a:pt x="65521" y="37148"/>
                  </a:lnTo>
                  <a:cubicBezTo>
                    <a:pt x="65497" y="37184"/>
                    <a:pt x="65473" y="37220"/>
                    <a:pt x="65449" y="37255"/>
                  </a:cubicBezTo>
                  <a:lnTo>
                    <a:pt x="65414" y="37374"/>
                  </a:lnTo>
                  <a:lnTo>
                    <a:pt x="65414" y="37493"/>
                  </a:lnTo>
                  <a:cubicBezTo>
                    <a:pt x="65414" y="37529"/>
                    <a:pt x="65390" y="37541"/>
                    <a:pt x="65378" y="37553"/>
                  </a:cubicBezTo>
                  <a:lnTo>
                    <a:pt x="65294" y="37636"/>
                  </a:lnTo>
                  <a:cubicBezTo>
                    <a:pt x="65294" y="37660"/>
                    <a:pt x="65306" y="37672"/>
                    <a:pt x="65318" y="37684"/>
                  </a:cubicBezTo>
                  <a:lnTo>
                    <a:pt x="65342" y="37767"/>
                  </a:lnTo>
                  <a:lnTo>
                    <a:pt x="65354" y="37910"/>
                  </a:lnTo>
                  <a:lnTo>
                    <a:pt x="65306" y="37815"/>
                  </a:lnTo>
                  <a:lnTo>
                    <a:pt x="65211" y="37744"/>
                  </a:lnTo>
                  <a:lnTo>
                    <a:pt x="65199" y="37672"/>
                  </a:lnTo>
                  <a:cubicBezTo>
                    <a:pt x="65223" y="37648"/>
                    <a:pt x="65247" y="37613"/>
                    <a:pt x="65259" y="37589"/>
                  </a:cubicBezTo>
                  <a:lnTo>
                    <a:pt x="65342" y="37517"/>
                  </a:lnTo>
                  <a:cubicBezTo>
                    <a:pt x="65330" y="37482"/>
                    <a:pt x="65318" y="37446"/>
                    <a:pt x="65306" y="37410"/>
                  </a:cubicBezTo>
                  <a:lnTo>
                    <a:pt x="65330" y="37315"/>
                  </a:lnTo>
                  <a:lnTo>
                    <a:pt x="65318" y="37267"/>
                  </a:lnTo>
                  <a:lnTo>
                    <a:pt x="65247" y="37279"/>
                  </a:lnTo>
                  <a:lnTo>
                    <a:pt x="65140" y="37327"/>
                  </a:lnTo>
                  <a:lnTo>
                    <a:pt x="64997" y="37327"/>
                  </a:lnTo>
                  <a:lnTo>
                    <a:pt x="64878" y="37351"/>
                  </a:lnTo>
                  <a:lnTo>
                    <a:pt x="64782" y="37386"/>
                  </a:lnTo>
                  <a:lnTo>
                    <a:pt x="64711" y="37363"/>
                  </a:lnTo>
                  <a:lnTo>
                    <a:pt x="64794" y="37363"/>
                  </a:lnTo>
                  <a:lnTo>
                    <a:pt x="64866" y="37291"/>
                  </a:lnTo>
                  <a:lnTo>
                    <a:pt x="64961" y="37255"/>
                  </a:lnTo>
                  <a:lnTo>
                    <a:pt x="65116" y="37255"/>
                  </a:lnTo>
                  <a:cubicBezTo>
                    <a:pt x="65152" y="37243"/>
                    <a:pt x="65175" y="37232"/>
                    <a:pt x="65211" y="37232"/>
                  </a:cubicBezTo>
                  <a:cubicBezTo>
                    <a:pt x="65235" y="37196"/>
                    <a:pt x="65247" y="37160"/>
                    <a:pt x="65271" y="37136"/>
                  </a:cubicBezTo>
                  <a:lnTo>
                    <a:pt x="65318" y="37124"/>
                  </a:lnTo>
                  <a:lnTo>
                    <a:pt x="65366" y="37148"/>
                  </a:lnTo>
                  <a:lnTo>
                    <a:pt x="65414" y="37124"/>
                  </a:lnTo>
                  <a:lnTo>
                    <a:pt x="65497" y="37065"/>
                  </a:lnTo>
                  <a:lnTo>
                    <a:pt x="65652" y="37005"/>
                  </a:lnTo>
                  <a:cubicBezTo>
                    <a:pt x="65652" y="36970"/>
                    <a:pt x="65640" y="36934"/>
                    <a:pt x="65640" y="36910"/>
                  </a:cubicBezTo>
                  <a:cubicBezTo>
                    <a:pt x="65675" y="36862"/>
                    <a:pt x="65711" y="36815"/>
                    <a:pt x="65747" y="36755"/>
                  </a:cubicBezTo>
                  <a:cubicBezTo>
                    <a:pt x="65747" y="36731"/>
                    <a:pt x="65735" y="36708"/>
                    <a:pt x="65735" y="36672"/>
                  </a:cubicBezTo>
                  <a:lnTo>
                    <a:pt x="65771" y="36612"/>
                  </a:lnTo>
                  <a:lnTo>
                    <a:pt x="65771" y="36541"/>
                  </a:lnTo>
                  <a:lnTo>
                    <a:pt x="65628" y="36541"/>
                  </a:lnTo>
                  <a:lnTo>
                    <a:pt x="65497" y="36481"/>
                  </a:lnTo>
                  <a:cubicBezTo>
                    <a:pt x="65461" y="36481"/>
                    <a:pt x="65425" y="36493"/>
                    <a:pt x="65390" y="36505"/>
                  </a:cubicBezTo>
                  <a:lnTo>
                    <a:pt x="65259" y="36601"/>
                  </a:lnTo>
                  <a:lnTo>
                    <a:pt x="65128" y="36624"/>
                  </a:lnTo>
                  <a:lnTo>
                    <a:pt x="64937" y="36601"/>
                  </a:lnTo>
                  <a:lnTo>
                    <a:pt x="64735" y="36624"/>
                  </a:lnTo>
                  <a:lnTo>
                    <a:pt x="64616" y="36767"/>
                  </a:lnTo>
                  <a:cubicBezTo>
                    <a:pt x="64616" y="36779"/>
                    <a:pt x="64628" y="36803"/>
                    <a:pt x="64628" y="36815"/>
                  </a:cubicBezTo>
                  <a:lnTo>
                    <a:pt x="64675" y="36827"/>
                  </a:lnTo>
                  <a:lnTo>
                    <a:pt x="64723" y="36862"/>
                  </a:lnTo>
                  <a:lnTo>
                    <a:pt x="64652" y="36886"/>
                  </a:lnTo>
                  <a:lnTo>
                    <a:pt x="64616" y="36910"/>
                  </a:lnTo>
                  <a:cubicBezTo>
                    <a:pt x="64604" y="36934"/>
                    <a:pt x="64592" y="36958"/>
                    <a:pt x="64592" y="36982"/>
                  </a:cubicBezTo>
                  <a:cubicBezTo>
                    <a:pt x="64568" y="36970"/>
                    <a:pt x="64568" y="36946"/>
                    <a:pt x="64544" y="36922"/>
                  </a:cubicBezTo>
                  <a:lnTo>
                    <a:pt x="64497" y="36922"/>
                  </a:lnTo>
                  <a:lnTo>
                    <a:pt x="64390" y="36982"/>
                  </a:lnTo>
                  <a:cubicBezTo>
                    <a:pt x="64354" y="37029"/>
                    <a:pt x="64330" y="37077"/>
                    <a:pt x="64294" y="37124"/>
                  </a:cubicBezTo>
                  <a:lnTo>
                    <a:pt x="64163" y="37303"/>
                  </a:lnTo>
                  <a:lnTo>
                    <a:pt x="64259" y="37148"/>
                  </a:lnTo>
                  <a:cubicBezTo>
                    <a:pt x="64259" y="37124"/>
                    <a:pt x="64247" y="37101"/>
                    <a:pt x="64235" y="37065"/>
                  </a:cubicBezTo>
                  <a:lnTo>
                    <a:pt x="64247" y="37017"/>
                  </a:lnTo>
                  <a:lnTo>
                    <a:pt x="64247" y="36958"/>
                  </a:lnTo>
                  <a:lnTo>
                    <a:pt x="64199" y="36970"/>
                  </a:lnTo>
                  <a:lnTo>
                    <a:pt x="64104" y="37053"/>
                  </a:lnTo>
                  <a:cubicBezTo>
                    <a:pt x="64092" y="37089"/>
                    <a:pt x="64080" y="37112"/>
                    <a:pt x="64068" y="37148"/>
                  </a:cubicBezTo>
                  <a:cubicBezTo>
                    <a:pt x="64056" y="37184"/>
                    <a:pt x="64044" y="37232"/>
                    <a:pt x="64032" y="37267"/>
                  </a:cubicBezTo>
                  <a:lnTo>
                    <a:pt x="63961" y="37327"/>
                  </a:lnTo>
                  <a:cubicBezTo>
                    <a:pt x="63985" y="37279"/>
                    <a:pt x="63997" y="37232"/>
                    <a:pt x="64020" y="37184"/>
                  </a:cubicBezTo>
                  <a:cubicBezTo>
                    <a:pt x="64044" y="37136"/>
                    <a:pt x="64020" y="37124"/>
                    <a:pt x="64020" y="37089"/>
                  </a:cubicBezTo>
                  <a:lnTo>
                    <a:pt x="64163" y="36886"/>
                  </a:lnTo>
                  <a:cubicBezTo>
                    <a:pt x="64163" y="36839"/>
                    <a:pt x="64187" y="36803"/>
                    <a:pt x="64187" y="36755"/>
                  </a:cubicBezTo>
                  <a:lnTo>
                    <a:pt x="64247" y="36672"/>
                  </a:lnTo>
                  <a:lnTo>
                    <a:pt x="64342" y="36612"/>
                  </a:lnTo>
                  <a:lnTo>
                    <a:pt x="64437" y="36529"/>
                  </a:lnTo>
                  <a:lnTo>
                    <a:pt x="64509" y="36493"/>
                  </a:lnTo>
                  <a:cubicBezTo>
                    <a:pt x="64544" y="36446"/>
                    <a:pt x="64568" y="36410"/>
                    <a:pt x="64592" y="36362"/>
                  </a:cubicBezTo>
                  <a:lnTo>
                    <a:pt x="64806" y="36124"/>
                  </a:lnTo>
                  <a:lnTo>
                    <a:pt x="64806" y="36077"/>
                  </a:lnTo>
                  <a:lnTo>
                    <a:pt x="64854" y="36041"/>
                  </a:lnTo>
                  <a:lnTo>
                    <a:pt x="64782" y="36005"/>
                  </a:lnTo>
                  <a:lnTo>
                    <a:pt x="64794" y="35946"/>
                  </a:lnTo>
                  <a:lnTo>
                    <a:pt x="64830" y="35910"/>
                  </a:lnTo>
                  <a:cubicBezTo>
                    <a:pt x="64830" y="35886"/>
                    <a:pt x="64830" y="35862"/>
                    <a:pt x="64818" y="35839"/>
                  </a:cubicBezTo>
                  <a:lnTo>
                    <a:pt x="64711" y="35803"/>
                  </a:lnTo>
                  <a:lnTo>
                    <a:pt x="64592" y="35827"/>
                  </a:lnTo>
                  <a:lnTo>
                    <a:pt x="64568" y="35850"/>
                  </a:lnTo>
                  <a:cubicBezTo>
                    <a:pt x="64544" y="35839"/>
                    <a:pt x="64521" y="35815"/>
                    <a:pt x="64509" y="35803"/>
                  </a:cubicBezTo>
                  <a:lnTo>
                    <a:pt x="64413" y="35660"/>
                  </a:lnTo>
                  <a:lnTo>
                    <a:pt x="64247" y="35458"/>
                  </a:lnTo>
                  <a:lnTo>
                    <a:pt x="64128" y="35362"/>
                  </a:lnTo>
                  <a:lnTo>
                    <a:pt x="64020" y="35219"/>
                  </a:lnTo>
                  <a:cubicBezTo>
                    <a:pt x="64020" y="35196"/>
                    <a:pt x="64009" y="35172"/>
                    <a:pt x="64009" y="35136"/>
                  </a:cubicBezTo>
                  <a:lnTo>
                    <a:pt x="63961" y="35065"/>
                  </a:lnTo>
                  <a:lnTo>
                    <a:pt x="63913" y="35041"/>
                  </a:lnTo>
                  <a:cubicBezTo>
                    <a:pt x="63901" y="35017"/>
                    <a:pt x="63890" y="34981"/>
                    <a:pt x="63878" y="34957"/>
                  </a:cubicBezTo>
                  <a:lnTo>
                    <a:pt x="63794" y="34874"/>
                  </a:lnTo>
                  <a:lnTo>
                    <a:pt x="63770" y="34898"/>
                  </a:lnTo>
                  <a:cubicBezTo>
                    <a:pt x="63770" y="34910"/>
                    <a:pt x="63782" y="34934"/>
                    <a:pt x="63794" y="34957"/>
                  </a:cubicBezTo>
                  <a:lnTo>
                    <a:pt x="63759" y="35017"/>
                  </a:lnTo>
                  <a:lnTo>
                    <a:pt x="63651" y="35088"/>
                  </a:lnTo>
                  <a:cubicBezTo>
                    <a:pt x="63675" y="35053"/>
                    <a:pt x="63699" y="35017"/>
                    <a:pt x="63723" y="34981"/>
                  </a:cubicBezTo>
                  <a:cubicBezTo>
                    <a:pt x="63711" y="34957"/>
                    <a:pt x="63711" y="34922"/>
                    <a:pt x="63699" y="34886"/>
                  </a:cubicBezTo>
                  <a:lnTo>
                    <a:pt x="63580" y="34826"/>
                  </a:lnTo>
                  <a:lnTo>
                    <a:pt x="63544" y="34862"/>
                  </a:lnTo>
                  <a:lnTo>
                    <a:pt x="63473" y="34838"/>
                  </a:lnTo>
                  <a:cubicBezTo>
                    <a:pt x="63461" y="34815"/>
                    <a:pt x="63461" y="34791"/>
                    <a:pt x="63449" y="34779"/>
                  </a:cubicBezTo>
                  <a:lnTo>
                    <a:pt x="63235" y="34660"/>
                  </a:lnTo>
                  <a:lnTo>
                    <a:pt x="63187" y="34660"/>
                  </a:lnTo>
                  <a:lnTo>
                    <a:pt x="63044" y="34588"/>
                  </a:lnTo>
                  <a:lnTo>
                    <a:pt x="62735" y="34588"/>
                  </a:lnTo>
                  <a:lnTo>
                    <a:pt x="62580" y="34553"/>
                  </a:lnTo>
                  <a:lnTo>
                    <a:pt x="62425" y="34576"/>
                  </a:lnTo>
                  <a:lnTo>
                    <a:pt x="62342" y="34648"/>
                  </a:lnTo>
                  <a:cubicBezTo>
                    <a:pt x="62306" y="34660"/>
                    <a:pt x="62282" y="34684"/>
                    <a:pt x="62246" y="34696"/>
                  </a:cubicBezTo>
                  <a:lnTo>
                    <a:pt x="62330" y="34588"/>
                  </a:lnTo>
                  <a:lnTo>
                    <a:pt x="62318" y="34529"/>
                  </a:lnTo>
                  <a:lnTo>
                    <a:pt x="62199" y="34517"/>
                  </a:lnTo>
                  <a:lnTo>
                    <a:pt x="62008" y="34529"/>
                  </a:lnTo>
                  <a:lnTo>
                    <a:pt x="61782" y="34505"/>
                  </a:lnTo>
                  <a:lnTo>
                    <a:pt x="61723" y="34529"/>
                  </a:lnTo>
                  <a:lnTo>
                    <a:pt x="61627" y="34576"/>
                  </a:lnTo>
                  <a:lnTo>
                    <a:pt x="61461" y="34588"/>
                  </a:lnTo>
                  <a:lnTo>
                    <a:pt x="61258" y="34660"/>
                  </a:lnTo>
                  <a:lnTo>
                    <a:pt x="61080" y="34660"/>
                  </a:lnTo>
                  <a:lnTo>
                    <a:pt x="60842" y="34707"/>
                  </a:lnTo>
                  <a:lnTo>
                    <a:pt x="60722" y="34779"/>
                  </a:lnTo>
                  <a:lnTo>
                    <a:pt x="60722" y="34874"/>
                  </a:lnTo>
                  <a:lnTo>
                    <a:pt x="60675" y="34791"/>
                  </a:lnTo>
                  <a:cubicBezTo>
                    <a:pt x="60675" y="34767"/>
                    <a:pt x="60663" y="34731"/>
                    <a:pt x="60651" y="34696"/>
                  </a:cubicBezTo>
                  <a:lnTo>
                    <a:pt x="60603" y="34648"/>
                  </a:lnTo>
                  <a:lnTo>
                    <a:pt x="60401" y="34648"/>
                  </a:lnTo>
                  <a:lnTo>
                    <a:pt x="60199" y="34541"/>
                  </a:lnTo>
                  <a:lnTo>
                    <a:pt x="60091" y="34505"/>
                  </a:lnTo>
                  <a:lnTo>
                    <a:pt x="60032" y="34541"/>
                  </a:lnTo>
                  <a:lnTo>
                    <a:pt x="59925" y="34588"/>
                  </a:lnTo>
                  <a:lnTo>
                    <a:pt x="59865" y="34672"/>
                  </a:lnTo>
                  <a:cubicBezTo>
                    <a:pt x="59865" y="34696"/>
                    <a:pt x="59865" y="34719"/>
                    <a:pt x="59853" y="34743"/>
                  </a:cubicBezTo>
                  <a:cubicBezTo>
                    <a:pt x="59841" y="34719"/>
                    <a:pt x="59829" y="34684"/>
                    <a:pt x="59818" y="34660"/>
                  </a:cubicBezTo>
                  <a:cubicBezTo>
                    <a:pt x="59806" y="34624"/>
                    <a:pt x="59818" y="34565"/>
                    <a:pt x="59818" y="34529"/>
                  </a:cubicBezTo>
                  <a:cubicBezTo>
                    <a:pt x="59818" y="34481"/>
                    <a:pt x="59829" y="34469"/>
                    <a:pt x="59841" y="34445"/>
                  </a:cubicBezTo>
                  <a:cubicBezTo>
                    <a:pt x="59806" y="34410"/>
                    <a:pt x="59782" y="34362"/>
                    <a:pt x="59758" y="34326"/>
                  </a:cubicBezTo>
                  <a:lnTo>
                    <a:pt x="59663" y="34291"/>
                  </a:lnTo>
                  <a:lnTo>
                    <a:pt x="59437" y="34243"/>
                  </a:lnTo>
                  <a:lnTo>
                    <a:pt x="59270" y="34148"/>
                  </a:lnTo>
                  <a:lnTo>
                    <a:pt x="59246" y="34088"/>
                  </a:lnTo>
                  <a:lnTo>
                    <a:pt x="59127" y="34041"/>
                  </a:lnTo>
                  <a:lnTo>
                    <a:pt x="59020" y="34041"/>
                  </a:lnTo>
                  <a:lnTo>
                    <a:pt x="58984" y="34029"/>
                  </a:lnTo>
                  <a:lnTo>
                    <a:pt x="58960" y="34017"/>
                  </a:lnTo>
                  <a:lnTo>
                    <a:pt x="58734" y="33993"/>
                  </a:lnTo>
                  <a:lnTo>
                    <a:pt x="58663" y="34005"/>
                  </a:lnTo>
                  <a:lnTo>
                    <a:pt x="58603" y="34041"/>
                  </a:lnTo>
                  <a:lnTo>
                    <a:pt x="58484" y="34041"/>
                  </a:lnTo>
                  <a:lnTo>
                    <a:pt x="58425" y="34053"/>
                  </a:lnTo>
                  <a:lnTo>
                    <a:pt x="58341" y="34100"/>
                  </a:lnTo>
                  <a:lnTo>
                    <a:pt x="58175" y="34160"/>
                  </a:lnTo>
                  <a:lnTo>
                    <a:pt x="58055" y="34172"/>
                  </a:lnTo>
                  <a:lnTo>
                    <a:pt x="57984" y="34172"/>
                  </a:lnTo>
                  <a:lnTo>
                    <a:pt x="58091" y="34136"/>
                  </a:lnTo>
                  <a:lnTo>
                    <a:pt x="58163" y="34136"/>
                  </a:lnTo>
                  <a:lnTo>
                    <a:pt x="58222" y="34076"/>
                  </a:lnTo>
                  <a:lnTo>
                    <a:pt x="58258" y="34005"/>
                  </a:lnTo>
                  <a:lnTo>
                    <a:pt x="58353" y="33922"/>
                  </a:lnTo>
                  <a:lnTo>
                    <a:pt x="58365" y="33874"/>
                  </a:lnTo>
                  <a:lnTo>
                    <a:pt x="58294" y="33862"/>
                  </a:lnTo>
                  <a:lnTo>
                    <a:pt x="58294" y="33826"/>
                  </a:lnTo>
                  <a:lnTo>
                    <a:pt x="58246" y="33767"/>
                  </a:lnTo>
                  <a:lnTo>
                    <a:pt x="58091" y="33743"/>
                  </a:lnTo>
                  <a:lnTo>
                    <a:pt x="57901" y="33743"/>
                  </a:lnTo>
                  <a:lnTo>
                    <a:pt x="57841" y="33719"/>
                  </a:lnTo>
                  <a:cubicBezTo>
                    <a:pt x="57817" y="33707"/>
                    <a:pt x="57794" y="33707"/>
                    <a:pt x="57770" y="33695"/>
                  </a:cubicBezTo>
                  <a:lnTo>
                    <a:pt x="57663" y="33719"/>
                  </a:lnTo>
                  <a:lnTo>
                    <a:pt x="57615" y="33683"/>
                  </a:lnTo>
                  <a:lnTo>
                    <a:pt x="57496" y="33672"/>
                  </a:lnTo>
                  <a:lnTo>
                    <a:pt x="57448" y="33695"/>
                  </a:lnTo>
                  <a:cubicBezTo>
                    <a:pt x="57448" y="33707"/>
                    <a:pt x="57460" y="33731"/>
                    <a:pt x="57460" y="33755"/>
                  </a:cubicBezTo>
                  <a:lnTo>
                    <a:pt x="57377" y="33695"/>
                  </a:lnTo>
                  <a:cubicBezTo>
                    <a:pt x="57353" y="33683"/>
                    <a:pt x="57341" y="33660"/>
                    <a:pt x="57317" y="33636"/>
                  </a:cubicBezTo>
                  <a:lnTo>
                    <a:pt x="57198" y="33612"/>
                  </a:lnTo>
                  <a:lnTo>
                    <a:pt x="57162" y="33576"/>
                  </a:lnTo>
                  <a:lnTo>
                    <a:pt x="57210" y="33529"/>
                  </a:lnTo>
                  <a:lnTo>
                    <a:pt x="57448" y="33493"/>
                  </a:lnTo>
                  <a:lnTo>
                    <a:pt x="57532" y="33422"/>
                  </a:lnTo>
                  <a:lnTo>
                    <a:pt x="57674" y="33386"/>
                  </a:lnTo>
                  <a:lnTo>
                    <a:pt x="57674" y="33314"/>
                  </a:lnTo>
                  <a:lnTo>
                    <a:pt x="57543" y="33362"/>
                  </a:lnTo>
                  <a:lnTo>
                    <a:pt x="57293" y="33374"/>
                  </a:lnTo>
                  <a:lnTo>
                    <a:pt x="57127" y="33433"/>
                  </a:lnTo>
                  <a:lnTo>
                    <a:pt x="57008" y="33445"/>
                  </a:lnTo>
                  <a:lnTo>
                    <a:pt x="56793" y="33564"/>
                  </a:lnTo>
                  <a:lnTo>
                    <a:pt x="56698" y="33553"/>
                  </a:lnTo>
                  <a:lnTo>
                    <a:pt x="56603" y="33588"/>
                  </a:lnTo>
                  <a:lnTo>
                    <a:pt x="56436" y="33731"/>
                  </a:lnTo>
                  <a:lnTo>
                    <a:pt x="56341" y="33767"/>
                  </a:lnTo>
                  <a:lnTo>
                    <a:pt x="56222" y="33838"/>
                  </a:lnTo>
                  <a:lnTo>
                    <a:pt x="56186" y="33898"/>
                  </a:lnTo>
                  <a:lnTo>
                    <a:pt x="56043" y="33945"/>
                  </a:lnTo>
                  <a:lnTo>
                    <a:pt x="55996" y="33981"/>
                  </a:lnTo>
                  <a:lnTo>
                    <a:pt x="55912" y="33981"/>
                  </a:lnTo>
                  <a:lnTo>
                    <a:pt x="55650" y="33910"/>
                  </a:lnTo>
                  <a:lnTo>
                    <a:pt x="55591" y="33850"/>
                  </a:lnTo>
                  <a:lnTo>
                    <a:pt x="55519" y="33850"/>
                  </a:lnTo>
                  <a:lnTo>
                    <a:pt x="55257" y="33922"/>
                  </a:lnTo>
                  <a:lnTo>
                    <a:pt x="54769" y="34100"/>
                  </a:lnTo>
                  <a:lnTo>
                    <a:pt x="54519" y="34148"/>
                  </a:lnTo>
                  <a:lnTo>
                    <a:pt x="54412" y="34136"/>
                  </a:lnTo>
                  <a:lnTo>
                    <a:pt x="54365" y="34088"/>
                  </a:lnTo>
                  <a:lnTo>
                    <a:pt x="54341" y="34017"/>
                  </a:lnTo>
                  <a:lnTo>
                    <a:pt x="54400" y="34005"/>
                  </a:lnTo>
                  <a:lnTo>
                    <a:pt x="54376" y="33922"/>
                  </a:lnTo>
                  <a:lnTo>
                    <a:pt x="54234" y="33838"/>
                  </a:lnTo>
                  <a:lnTo>
                    <a:pt x="54138" y="33838"/>
                  </a:lnTo>
                  <a:lnTo>
                    <a:pt x="53888" y="33910"/>
                  </a:lnTo>
                  <a:lnTo>
                    <a:pt x="53757" y="33886"/>
                  </a:lnTo>
                  <a:lnTo>
                    <a:pt x="53674" y="33910"/>
                  </a:lnTo>
                  <a:lnTo>
                    <a:pt x="53603" y="33945"/>
                  </a:lnTo>
                  <a:lnTo>
                    <a:pt x="53483" y="33850"/>
                  </a:lnTo>
                  <a:cubicBezTo>
                    <a:pt x="53483" y="33826"/>
                    <a:pt x="53472" y="33779"/>
                    <a:pt x="53460" y="33743"/>
                  </a:cubicBezTo>
                  <a:lnTo>
                    <a:pt x="53388" y="33624"/>
                  </a:lnTo>
                  <a:lnTo>
                    <a:pt x="53341" y="33624"/>
                  </a:lnTo>
                  <a:lnTo>
                    <a:pt x="53198" y="33707"/>
                  </a:lnTo>
                  <a:cubicBezTo>
                    <a:pt x="53162" y="33767"/>
                    <a:pt x="53126" y="33814"/>
                    <a:pt x="53079" y="33874"/>
                  </a:cubicBezTo>
                  <a:lnTo>
                    <a:pt x="53138" y="33945"/>
                  </a:lnTo>
                  <a:cubicBezTo>
                    <a:pt x="53162" y="33945"/>
                    <a:pt x="53174" y="33957"/>
                    <a:pt x="53198" y="33969"/>
                  </a:cubicBezTo>
                  <a:lnTo>
                    <a:pt x="53293" y="33910"/>
                  </a:lnTo>
                  <a:lnTo>
                    <a:pt x="53388" y="33886"/>
                  </a:lnTo>
                  <a:lnTo>
                    <a:pt x="53483" y="33934"/>
                  </a:lnTo>
                  <a:lnTo>
                    <a:pt x="53483" y="33993"/>
                  </a:lnTo>
                  <a:lnTo>
                    <a:pt x="53400" y="34029"/>
                  </a:lnTo>
                  <a:lnTo>
                    <a:pt x="53281" y="34017"/>
                  </a:lnTo>
                  <a:lnTo>
                    <a:pt x="53222" y="34005"/>
                  </a:lnTo>
                  <a:lnTo>
                    <a:pt x="53210" y="34029"/>
                  </a:lnTo>
                  <a:lnTo>
                    <a:pt x="53210" y="34064"/>
                  </a:lnTo>
                  <a:lnTo>
                    <a:pt x="53102" y="34148"/>
                  </a:lnTo>
                  <a:lnTo>
                    <a:pt x="52876" y="34231"/>
                  </a:lnTo>
                  <a:lnTo>
                    <a:pt x="52650" y="34362"/>
                  </a:lnTo>
                  <a:lnTo>
                    <a:pt x="52602" y="34445"/>
                  </a:lnTo>
                  <a:cubicBezTo>
                    <a:pt x="52602" y="34469"/>
                    <a:pt x="52614" y="34493"/>
                    <a:pt x="52614" y="34517"/>
                  </a:cubicBezTo>
                  <a:lnTo>
                    <a:pt x="52698" y="34576"/>
                  </a:lnTo>
                  <a:lnTo>
                    <a:pt x="52733" y="34743"/>
                  </a:lnTo>
                  <a:cubicBezTo>
                    <a:pt x="52757" y="34779"/>
                    <a:pt x="52769" y="34803"/>
                    <a:pt x="52781" y="34838"/>
                  </a:cubicBezTo>
                  <a:lnTo>
                    <a:pt x="52852" y="34922"/>
                  </a:lnTo>
                  <a:lnTo>
                    <a:pt x="52805" y="35065"/>
                  </a:lnTo>
                  <a:lnTo>
                    <a:pt x="52650" y="35184"/>
                  </a:lnTo>
                  <a:lnTo>
                    <a:pt x="52555" y="35196"/>
                  </a:lnTo>
                  <a:cubicBezTo>
                    <a:pt x="52543" y="35160"/>
                    <a:pt x="52531" y="35124"/>
                    <a:pt x="52519" y="35077"/>
                  </a:cubicBezTo>
                  <a:lnTo>
                    <a:pt x="52388" y="35017"/>
                  </a:lnTo>
                  <a:lnTo>
                    <a:pt x="52340" y="34946"/>
                  </a:lnTo>
                  <a:lnTo>
                    <a:pt x="52424" y="34850"/>
                  </a:lnTo>
                  <a:lnTo>
                    <a:pt x="52424" y="34803"/>
                  </a:lnTo>
                  <a:lnTo>
                    <a:pt x="52590" y="34612"/>
                  </a:lnTo>
                  <a:cubicBezTo>
                    <a:pt x="52579" y="34576"/>
                    <a:pt x="52567" y="34529"/>
                    <a:pt x="52555" y="34481"/>
                  </a:cubicBezTo>
                  <a:lnTo>
                    <a:pt x="52471" y="34422"/>
                  </a:lnTo>
                  <a:lnTo>
                    <a:pt x="52471" y="34386"/>
                  </a:lnTo>
                  <a:cubicBezTo>
                    <a:pt x="52471" y="34362"/>
                    <a:pt x="52460" y="34350"/>
                    <a:pt x="52448" y="34338"/>
                  </a:cubicBezTo>
                  <a:lnTo>
                    <a:pt x="52352" y="34303"/>
                  </a:lnTo>
                  <a:lnTo>
                    <a:pt x="52293" y="34255"/>
                  </a:lnTo>
                  <a:lnTo>
                    <a:pt x="52317" y="34195"/>
                  </a:lnTo>
                  <a:cubicBezTo>
                    <a:pt x="52352" y="34172"/>
                    <a:pt x="52388" y="34148"/>
                    <a:pt x="52424" y="34124"/>
                  </a:cubicBezTo>
                  <a:lnTo>
                    <a:pt x="52543" y="34064"/>
                  </a:lnTo>
                  <a:lnTo>
                    <a:pt x="52638" y="33945"/>
                  </a:lnTo>
                  <a:lnTo>
                    <a:pt x="52650" y="33934"/>
                  </a:lnTo>
                  <a:lnTo>
                    <a:pt x="52698" y="33886"/>
                  </a:lnTo>
                  <a:cubicBezTo>
                    <a:pt x="52698" y="33862"/>
                    <a:pt x="52698" y="33850"/>
                    <a:pt x="52710" y="33826"/>
                  </a:cubicBezTo>
                  <a:cubicBezTo>
                    <a:pt x="52686" y="33814"/>
                    <a:pt x="52662" y="33803"/>
                    <a:pt x="52638" y="33791"/>
                  </a:cubicBezTo>
                  <a:lnTo>
                    <a:pt x="52424" y="33755"/>
                  </a:lnTo>
                  <a:lnTo>
                    <a:pt x="52340" y="33767"/>
                  </a:lnTo>
                  <a:lnTo>
                    <a:pt x="52329" y="33814"/>
                  </a:lnTo>
                  <a:cubicBezTo>
                    <a:pt x="52329" y="33826"/>
                    <a:pt x="52329" y="33838"/>
                    <a:pt x="52329" y="33850"/>
                  </a:cubicBezTo>
                  <a:lnTo>
                    <a:pt x="52245" y="33874"/>
                  </a:lnTo>
                  <a:lnTo>
                    <a:pt x="52209" y="33910"/>
                  </a:lnTo>
                  <a:lnTo>
                    <a:pt x="52114" y="33922"/>
                  </a:lnTo>
                  <a:cubicBezTo>
                    <a:pt x="52090" y="33945"/>
                    <a:pt x="52067" y="33957"/>
                    <a:pt x="52043" y="33969"/>
                  </a:cubicBezTo>
                  <a:lnTo>
                    <a:pt x="52019" y="34017"/>
                  </a:lnTo>
                  <a:lnTo>
                    <a:pt x="52067" y="34041"/>
                  </a:lnTo>
                  <a:lnTo>
                    <a:pt x="52043" y="34088"/>
                  </a:lnTo>
                  <a:lnTo>
                    <a:pt x="51924" y="34172"/>
                  </a:lnTo>
                  <a:lnTo>
                    <a:pt x="51757" y="34303"/>
                  </a:lnTo>
                  <a:lnTo>
                    <a:pt x="51650" y="34398"/>
                  </a:lnTo>
                  <a:lnTo>
                    <a:pt x="51519" y="34457"/>
                  </a:lnTo>
                  <a:lnTo>
                    <a:pt x="51364" y="34505"/>
                  </a:lnTo>
                  <a:lnTo>
                    <a:pt x="51186" y="34529"/>
                  </a:lnTo>
                  <a:lnTo>
                    <a:pt x="51090" y="34600"/>
                  </a:lnTo>
                  <a:cubicBezTo>
                    <a:pt x="51102" y="34612"/>
                    <a:pt x="51102" y="34624"/>
                    <a:pt x="51114" y="34648"/>
                  </a:cubicBezTo>
                  <a:lnTo>
                    <a:pt x="51162" y="34696"/>
                  </a:lnTo>
                  <a:lnTo>
                    <a:pt x="51162" y="34767"/>
                  </a:lnTo>
                  <a:lnTo>
                    <a:pt x="51090" y="34838"/>
                  </a:lnTo>
                  <a:lnTo>
                    <a:pt x="51043" y="34838"/>
                  </a:lnTo>
                  <a:lnTo>
                    <a:pt x="51043" y="34767"/>
                  </a:lnTo>
                  <a:lnTo>
                    <a:pt x="51019" y="34755"/>
                  </a:lnTo>
                  <a:lnTo>
                    <a:pt x="51090" y="34719"/>
                  </a:lnTo>
                  <a:lnTo>
                    <a:pt x="50983" y="34731"/>
                  </a:lnTo>
                  <a:lnTo>
                    <a:pt x="50828" y="34719"/>
                  </a:lnTo>
                  <a:lnTo>
                    <a:pt x="50757" y="34743"/>
                  </a:lnTo>
                  <a:lnTo>
                    <a:pt x="50614" y="34862"/>
                  </a:lnTo>
                  <a:lnTo>
                    <a:pt x="50590" y="34934"/>
                  </a:lnTo>
                  <a:lnTo>
                    <a:pt x="50495" y="35065"/>
                  </a:lnTo>
                  <a:cubicBezTo>
                    <a:pt x="50459" y="35136"/>
                    <a:pt x="50435" y="35219"/>
                    <a:pt x="50400" y="35291"/>
                  </a:cubicBezTo>
                  <a:lnTo>
                    <a:pt x="50400" y="35362"/>
                  </a:lnTo>
                  <a:lnTo>
                    <a:pt x="50447" y="35338"/>
                  </a:lnTo>
                  <a:lnTo>
                    <a:pt x="50495" y="35350"/>
                  </a:lnTo>
                  <a:lnTo>
                    <a:pt x="50519" y="35422"/>
                  </a:lnTo>
                  <a:cubicBezTo>
                    <a:pt x="50519" y="35446"/>
                    <a:pt x="50519" y="35469"/>
                    <a:pt x="50507" y="35493"/>
                  </a:cubicBezTo>
                  <a:lnTo>
                    <a:pt x="50447" y="35541"/>
                  </a:lnTo>
                  <a:lnTo>
                    <a:pt x="50340" y="35577"/>
                  </a:lnTo>
                  <a:lnTo>
                    <a:pt x="50281" y="35624"/>
                  </a:lnTo>
                  <a:cubicBezTo>
                    <a:pt x="50233" y="35672"/>
                    <a:pt x="50197" y="35708"/>
                    <a:pt x="50162" y="35755"/>
                  </a:cubicBezTo>
                  <a:lnTo>
                    <a:pt x="50114" y="35791"/>
                  </a:lnTo>
                  <a:cubicBezTo>
                    <a:pt x="50090" y="35839"/>
                    <a:pt x="50066" y="35886"/>
                    <a:pt x="50043" y="35934"/>
                  </a:cubicBezTo>
                  <a:lnTo>
                    <a:pt x="49983" y="35958"/>
                  </a:lnTo>
                  <a:lnTo>
                    <a:pt x="49900" y="35981"/>
                  </a:lnTo>
                  <a:cubicBezTo>
                    <a:pt x="49912" y="36005"/>
                    <a:pt x="49923" y="36029"/>
                    <a:pt x="49947" y="36041"/>
                  </a:cubicBezTo>
                  <a:lnTo>
                    <a:pt x="50054" y="36100"/>
                  </a:lnTo>
                  <a:lnTo>
                    <a:pt x="50090" y="36196"/>
                  </a:lnTo>
                  <a:lnTo>
                    <a:pt x="50054" y="36291"/>
                  </a:lnTo>
                  <a:lnTo>
                    <a:pt x="49995" y="36303"/>
                  </a:lnTo>
                  <a:lnTo>
                    <a:pt x="49888" y="36267"/>
                  </a:lnTo>
                  <a:lnTo>
                    <a:pt x="49888" y="36243"/>
                  </a:lnTo>
                  <a:lnTo>
                    <a:pt x="49912" y="36184"/>
                  </a:lnTo>
                  <a:lnTo>
                    <a:pt x="49816" y="36184"/>
                  </a:lnTo>
                  <a:lnTo>
                    <a:pt x="49769" y="36124"/>
                  </a:lnTo>
                  <a:lnTo>
                    <a:pt x="49626" y="36077"/>
                  </a:lnTo>
                  <a:lnTo>
                    <a:pt x="49578" y="36053"/>
                  </a:lnTo>
                  <a:lnTo>
                    <a:pt x="49495" y="36041"/>
                  </a:lnTo>
                  <a:lnTo>
                    <a:pt x="49459" y="36005"/>
                  </a:lnTo>
                  <a:lnTo>
                    <a:pt x="49340" y="35946"/>
                  </a:lnTo>
                  <a:lnTo>
                    <a:pt x="49102" y="35910"/>
                  </a:lnTo>
                  <a:lnTo>
                    <a:pt x="48959" y="35922"/>
                  </a:lnTo>
                  <a:lnTo>
                    <a:pt x="48733" y="35981"/>
                  </a:lnTo>
                  <a:lnTo>
                    <a:pt x="48650" y="35981"/>
                  </a:lnTo>
                  <a:lnTo>
                    <a:pt x="48602" y="35958"/>
                  </a:lnTo>
                  <a:lnTo>
                    <a:pt x="48519" y="35958"/>
                  </a:lnTo>
                  <a:lnTo>
                    <a:pt x="48471" y="35969"/>
                  </a:lnTo>
                  <a:lnTo>
                    <a:pt x="48340" y="36089"/>
                  </a:lnTo>
                  <a:lnTo>
                    <a:pt x="48197" y="36160"/>
                  </a:lnTo>
                  <a:lnTo>
                    <a:pt x="47888" y="36327"/>
                  </a:lnTo>
                  <a:lnTo>
                    <a:pt x="47816" y="36422"/>
                  </a:lnTo>
                  <a:lnTo>
                    <a:pt x="47721" y="36458"/>
                  </a:lnTo>
                  <a:lnTo>
                    <a:pt x="47554" y="36493"/>
                  </a:lnTo>
                  <a:lnTo>
                    <a:pt x="47340" y="36446"/>
                  </a:lnTo>
                  <a:lnTo>
                    <a:pt x="47209" y="36434"/>
                  </a:lnTo>
                  <a:lnTo>
                    <a:pt x="47185" y="36470"/>
                  </a:lnTo>
                  <a:lnTo>
                    <a:pt x="47256" y="36481"/>
                  </a:lnTo>
                  <a:cubicBezTo>
                    <a:pt x="47256" y="36493"/>
                    <a:pt x="47256" y="36505"/>
                    <a:pt x="47256" y="36517"/>
                  </a:cubicBezTo>
                  <a:lnTo>
                    <a:pt x="47185" y="36553"/>
                  </a:lnTo>
                  <a:lnTo>
                    <a:pt x="47090" y="36541"/>
                  </a:lnTo>
                  <a:lnTo>
                    <a:pt x="47054" y="36517"/>
                  </a:lnTo>
                  <a:cubicBezTo>
                    <a:pt x="47054" y="36505"/>
                    <a:pt x="47054" y="36505"/>
                    <a:pt x="47066" y="36493"/>
                  </a:cubicBezTo>
                  <a:lnTo>
                    <a:pt x="47102" y="36481"/>
                  </a:lnTo>
                  <a:lnTo>
                    <a:pt x="47066" y="36458"/>
                  </a:lnTo>
                  <a:lnTo>
                    <a:pt x="47018" y="36481"/>
                  </a:lnTo>
                  <a:lnTo>
                    <a:pt x="46947" y="36481"/>
                  </a:lnTo>
                  <a:lnTo>
                    <a:pt x="46887" y="36446"/>
                  </a:lnTo>
                  <a:cubicBezTo>
                    <a:pt x="46875" y="36434"/>
                    <a:pt x="46864" y="36422"/>
                    <a:pt x="46852" y="36410"/>
                  </a:cubicBezTo>
                  <a:lnTo>
                    <a:pt x="46828" y="36398"/>
                  </a:lnTo>
                  <a:lnTo>
                    <a:pt x="46745" y="36374"/>
                  </a:lnTo>
                  <a:lnTo>
                    <a:pt x="46649" y="36374"/>
                  </a:lnTo>
                  <a:lnTo>
                    <a:pt x="46578" y="36339"/>
                  </a:lnTo>
                  <a:lnTo>
                    <a:pt x="46530" y="36279"/>
                  </a:lnTo>
                  <a:lnTo>
                    <a:pt x="46399" y="36231"/>
                  </a:lnTo>
                  <a:lnTo>
                    <a:pt x="46316" y="36172"/>
                  </a:lnTo>
                  <a:lnTo>
                    <a:pt x="46268" y="36089"/>
                  </a:lnTo>
                  <a:lnTo>
                    <a:pt x="46221" y="36029"/>
                  </a:lnTo>
                  <a:lnTo>
                    <a:pt x="46173" y="36053"/>
                  </a:lnTo>
                  <a:cubicBezTo>
                    <a:pt x="46173" y="36065"/>
                    <a:pt x="46173" y="36077"/>
                    <a:pt x="46173" y="36089"/>
                  </a:cubicBezTo>
                  <a:lnTo>
                    <a:pt x="46054" y="36124"/>
                  </a:lnTo>
                  <a:cubicBezTo>
                    <a:pt x="46066" y="36112"/>
                    <a:pt x="46066" y="36100"/>
                    <a:pt x="46078" y="36089"/>
                  </a:cubicBezTo>
                  <a:lnTo>
                    <a:pt x="46078" y="36077"/>
                  </a:lnTo>
                  <a:lnTo>
                    <a:pt x="46113" y="36041"/>
                  </a:lnTo>
                  <a:cubicBezTo>
                    <a:pt x="46102" y="36029"/>
                    <a:pt x="46090" y="36005"/>
                    <a:pt x="46078" y="35993"/>
                  </a:cubicBezTo>
                  <a:lnTo>
                    <a:pt x="46006" y="35958"/>
                  </a:lnTo>
                  <a:lnTo>
                    <a:pt x="45959" y="35874"/>
                  </a:lnTo>
                  <a:lnTo>
                    <a:pt x="45994" y="35767"/>
                  </a:lnTo>
                  <a:cubicBezTo>
                    <a:pt x="45994" y="35743"/>
                    <a:pt x="46006" y="35719"/>
                    <a:pt x="46018" y="35696"/>
                  </a:cubicBezTo>
                  <a:cubicBezTo>
                    <a:pt x="46018" y="35672"/>
                    <a:pt x="45994" y="35636"/>
                    <a:pt x="45994" y="35612"/>
                  </a:cubicBezTo>
                  <a:lnTo>
                    <a:pt x="45971" y="35672"/>
                  </a:lnTo>
                  <a:lnTo>
                    <a:pt x="45971" y="35708"/>
                  </a:lnTo>
                  <a:lnTo>
                    <a:pt x="45923" y="35743"/>
                  </a:lnTo>
                  <a:cubicBezTo>
                    <a:pt x="45923" y="35731"/>
                    <a:pt x="45923" y="35708"/>
                    <a:pt x="45911" y="35684"/>
                  </a:cubicBezTo>
                  <a:cubicBezTo>
                    <a:pt x="45911" y="35672"/>
                    <a:pt x="45911" y="35648"/>
                    <a:pt x="45923" y="35624"/>
                  </a:cubicBezTo>
                  <a:cubicBezTo>
                    <a:pt x="45923" y="35600"/>
                    <a:pt x="45935" y="35553"/>
                    <a:pt x="45947" y="35517"/>
                  </a:cubicBezTo>
                  <a:lnTo>
                    <a:pt x="45911" y="35469"/>
                  </a:lnTo>
                  <a:cubicBezTo>
                    <a:pt x="45911" y="35458"/>
                    <a:pt x="45911" y="35434"/>
                    <a:pt x="45899" y="35422"/>
                  </a:cubicBezTo>
                  <a:cubicBezTo>
                    <a:pt x="45911" y="35374"/>
                    <a:pt x="45923" y="35327"/>
                    <a:pt x="45935" y="35291"/>
                  </a:cubicBezTo>
                  <a:lnTo>
                    <a:pt x="45983" y="35291"/>
                  </a:lnTo>
                  <a:cubicBezTo>
                    <a:pt x="45971" y="35303"/>
                    <a:pt x="45971" y="35315"/>
                    <a:pt x="45971" y="35327"/>
                  </a:cubicBezTo>
                  <a:cubicBezTo>
                    <a:pt x="45971" y="35327"/>
                    <a:pt x="45983" y="35374"/>
                    <a:pt x="45983" y="35386"/>
                  </a:cubicBezTo>
                  <a:lnTo>
                    <a:pt x="46006" y="35469"/>
                  </a:lnTo>
                  <a:lnTo>
                    <a:pt x="46042" y="35469"/>
                  </a:lnTo>
                  <a:lnTo>
                    <a:pt x="46066" y="35398"/>
                  </a:lnTo>
                  <a:cubicBezTo>
                    <a:pt x="46066" y="35350"/>
                    <a:pt x="46054" y="35303"/>
                    <a:pt x="46042" y="35243"/>
                  </a:cubicBezTo>
                  <a:cubicBezTo>
                    <a:pt x="46042" y="35196"/>
                    <a:pt x="46006" y="35124"/>
                    <a:pt x="45983" y="35065"/>
                  </a:cubicBezTo>
                  <a:lnTo>
                    <a:pt x="45983" y="35017"/>
                  </a:lnTo>
                  <a:lnTo>
                    <a:pt x="45935" y="34981"/>
                  </a:lnTo>
                  <a:lnTo>
                    <a:pt x="45899" y="34981"/>
                  </a:lnTo>
                  <a:cubicBezTo>
                    <a:pt x="45899" y="34969"/>
                    <a:pt x="45899" y="34957"/>
                    <a:pt x="45887" y="34946"/>
                  </a:cubicBezTo>
                  <a:cubicBezTo>
                    <a:pt x="45899" y="34934"/>
                    <a:pt x="45911" y="34922"/>
                    <a:pt x="45911" y="34910"/>
                  </a:cubicBezTo>
                  <a:lnTo>
                    <a:pt x="45947" y="34910"/>
                  </a:lnTo>
                  <a:lnTo>
                    <a:pt x="45971" y="34922"/>
                  </a:lnTo>
                  <a:lnTo>
                    <a:pt x="45971" y="34815"/>
                  </a:lnTo>
                  <a:cubicBezTo>
                    <a:pt x="45994" y="34791"/>
                    <a:pt x="46018" y="34755"/>
                    <a:pt x="46042" y="34719"/>
                  </a:cubicBezTo>
                  <a:cubicBezTo>
                    <a:pt x="46066" y="34684"/>
                    <a:pt x="46054" y="34672"/>
                    <a:pt x="46066" y="34648"/>
                  </a:cubicBezTo>
                  <a:cubicBezTo>
                    <a:pt x="46078" y="34624"/>
                    <a:pt x="46066" y="34624"/>
                    <a:pt x="46066" y="34612"/>
                  </a:cubicBezTo>
                  <a:lnTo>
                    <a:pt x="46006" y="34600"/>
                  </a:lnTo>
                  <a:lnTo>
                    <a:pt x="45983" y="34565"/>
                  </a:lnTo>
                  <a:lnTo>
                    <a:pt x="46006" y="34505"/>
                  </a:lnTo>
                  <a:cubicBezTo>
                    <a:pt x="45994" y="34481"/>
                    <a:pt x="45983" y="34469"/>
                    <a:pt x="45971" y="34445"/>
                  </a:cubicBezTo>
                  <a:cubicBezTo>
                    <a:pt x="45959" y="34422"/>
                    <a:pt x="45959" y="34374"/>
                    <a:pt x="45947" y="34338"/>
                  </a:cubicBezTo>
                  <a:cubicBezTo>
                    <a:pt x="45935" y="34303"/>
                    <a:pt x="45959" y="34303"/>
                    <a:pt x="45971" y="34291"/>
                  </a:cubicBezTo>
                  <a:cubicBezTo>
                    <a:pt x="45971" y="34267"/>
                    <a:pt x="45983" y="34267"/>
                    <a:pt x="45994" y="34255"/>
                  </a:cubicBezTo>
                  <a:cubicBezTo>
                    <a:pt x="46006" y="34243"/>
                    <a:pt x="46006" y="34231"/>
                    <a:pt x="46018" y="34219"/>
                  </a:cubicBezTo>
                  <a:lnTo>
                    <a:pt x="45971" y="34184"/>
                  </a:lnTo>
                  <a:lnTo>
                    <a:pt x="45828" y="34148"/>
                  </a:lnTo>
                  <a:lnTo>
                    <a:pt x="45697" y="34148"/>
                  </a:lnTo>
                  <a:cubicBezTo>
                    <a:pt x="45697" y="34148"/>
                    <a:pt x="45697" y="34160"/>
                    <a:pt x="45697" y="34160"/>
                  </a:cubicBezTo>
                  <a:lnTo>
                    <a:pt x="45768" y="34219"/>
                  </a:lnTo>
                  <a:lnTo>
                    <a:pt x="45649" y="34243"/>
                  </a:lnTo>
                  <a:lnTo>
                    <a:pt x="45494" y="34267"/>
                  </a:lnTo>
                  <a:lnTo>
                    <a:pt x="45435" y="34255"/>
                  </a:lnTo>
                  <a:lnTo>
                    <a:pt x="45328" y="34279"/>
                  </a:lnTo>
                  <a:lnTo>
                    <a:pt x="45244" y="34303"/>
                  </a:lnTo>
                  <a:lnTo>
                    <a:pt x="45256" y="34267"/>
                  </a:lnTo>
                  <a:lnTo>
                    <a:pt x="45328" y="34231"/>
                  </a:lnTo>
                  <a:lnTo>
                    <a:pt x="45304" y="34195"/>
                  </a:lnTo>
                  <a:lnTo>
                    <a:pt x="45351" y="34172"/>
                  </a:lnTo>
                  <a:lnTo>
                    <a:pt x="45435" y="34160"/>
                  </a:lnTo>
                  <a:lnTo>
                    <a:pt x="45590" y="34160"/>
                  </a:lnTo>
                  <a:lnTo>
                    <a:pt x="45602" y="34136"/>
                  </a:lnTo>
                  <a:lnTo>
                    <a:pt x="45506" y="34100"/>
                  </a:lnTo>
                  <a:lnTo>
                    <a:pt x="45363" y="34076"/>
                  </a:lnTo>
                  <a:lnTo>
                    <a:pt x="45268" y="34100"/>
                  </a:lnTo>
                  <a:lnTo>
                    <a:pt x="45185" y="34136"/>
                  </a:lnTo>
                  <a:lnTo>
                    <a:pt x="45113" y="34136"/>
                  </a:lnTo>
                  <a:lnTo>
                    <a:pt x="45101" y="34195"/>
                  </a:lnTo>
                  <a:lnTo>
                    <a:pt x="45030" y="34172"/>
                  </a:lnTo>
                  <a:lnTo>
                    <a:pt x="44780" y="34219"/>
                  </a:lnTo>
                  <a:lnTo>
                    <a:pt x="44554" y="34279"/>
                  </a:lnTo>
                  <a:lnTo>
                    <a:pt x="44411" y="34231"/>
                  </a:lnTo>
                  <a:lnTo>
                    <a:pt x="44280" y="34231"/>
                  </a:lnTo>
                  <a:lnTo>
                    <a:pt x="44268" y="34279"/>
                  </a:lnTo>
                  <a:lnTo>
                    <a:pt x="44328" y="34291"/>
                  </a:lnTo>
                  <a:lnTo>
                    <a:pt x="44244" y="34338"/>
                  </a:lnTo>
                  <a:lnTo>
                    <a:pt x="44197" y="34386"/>
                  </a:lnTo>
                  <a:lnTo>
                    <a:pt x="44101" y="34386"/>
                  </a:lnTo>
                  <a:lnTo>
                    <a:pt x="43935" y="34469"/>
                  </a:lnTo>
                  <a:lnTo>
                    <a:pt x="43708" y="34517"/>
                  </a:lnTo>
                  <a:lnTo>
                    <a:pt x="43387" y="34612"/>
                  </a:lnTo>
                  <a:cubicBezTo>
                    <a:pt x="43351" y="34648"/>
                    <a:pt x="43304" y="34684"/>
                    <a:pt x="43268" y="34707"/>
                  </a:cubicBezTo>
                  <a:lnTo>
                    <a:pt x="43196" y="34696"/>
                  </a:lnTo>
                  <a:lnTo>
                    <a:pt x="43137" y="34684"/>
                  </a:lnTo>
                  <a:lnTo>
                    <a:pt x="43042" y="34696"/>
                  </a:lnTo>
                  <a:lnTo>
                    <a:pt x="43030" y="34755"/>
                  </a:lnTo>
                  <a:lnTo>
                    <a:pt x="42935" y="34731"/>
                  </a:lnTo>
                  <a:lnTo>
                    <a:pt x="42851" y="34755"/>
                  </a:lnTo>
                  <a:lnTo>
                    <a:pt x="42804" y="34719"/>
                  </a:lnTo>
                  <a:lnTo>
                    <a:pt x="42827" y="34648"/>
                  </a:lnTo>
                  <a:lnTo>
                    <a:pt x="42911" y="34541"/>
                  </a:lnTo>
                  <a:lnTo>
                    <a:pt x="42970" y="34565"/>
                  </a:lnTo>
                  <a:lnTo>
                    <a:pt x="43077" y="34362"/>
                  </a:lnTo>
                  <a:lnTo>
                    <a:pt x="43101" y="34243"/>
                  </a:lnTo>
                  <a:cubicBezTo>
                    <a:pt x="43089" y="34207"/>
                    <a:pt x="43077" y="34160"/>
                    <a:pt x="43065" y="34112"/>
                  </a:cubicBezTo>
                  <a:lnTo>
                    <a:pt x="42994" y="34088"/>
                  </a:lnTo>
                  <a:cubicBezTo>
                    <a:pt x="42994" y="34053"/>
                    <a:pt x="42982" y="34005"/>
                    <a:pt x="42982" y="33969"/>
                  </a:cubicBezTo>
                  <a:lnTo>
                    <a:pt x="43018" y="33874"/>
                  </a:lnTo>
                  <a:cubicBezTo>
                    <a:pt x="43006" y="33814"/>
                    <a:pt x="42982" y="33755"/>
                    <a:pt x="42970" y="33683"/>
                  </a:cubicBezTo>
                  <a:lnTo>
                    <a:pt x="42970" y="33636"/>
                  </a:lnTo>
                  <a:lnTo>
                    <a:pt x="42946" y="33600"/>
                  </a:lnTo>
                  <a:lnTo>
                    <a:pt x="42875" y="33624"/>
                  </a:lnTo>
                  <a:lnTo>
                    <a:pt x="42839" y="33672"/>
                  </a:lnTo>
                  <a:lnTo>
                    <a:pt x="42804" y="33648"/>
                  </a:lnTo>
                  <a:lnTo>
                    <a:pt x="42875" y="33553"/>
                  </a:lnTo>
                  <a:lnTo>
                    <a:pt x="42958" y="33422"/>
                  </a:lnTo>
                  <a:lnTo>
                    <a:pt x="43018" y="33398"/>
                  </a:lnTo>
                  <a:lnTo>
                    <a:pt x="43030" y="33469"/>
                  </a:lnTo>
                  <a:cubicBezTo>
                    <a:pt x="43018" y="33493"/>
                    <a:pt x="43006" y="33505"/>
                    <a:pt x="42994" y="33529"/>
                  </a:cubicBezTo>
                  <a:lnTo>
                    <a:pt x="43006" y="33553"/>
                  </a:lnTo>
                  <a:lnTo>
                    <a:pt x="43137" y="33564"/>
                  </a:lnTo>
                  <a:lnTo>
                    <a:pt x="43208" y="33624"/>
                  </a:lnTo>
                  <a:cubicBezTo>
                    <a:pt x="43208" y="33624"/>
                    <a:pt x="43220" y="33612"/>
                    <a:pt x="43220" y="33600"/>
                  </a:cubicBezTo>
                  <a:cubicBezTo>
                    <a:pt x="43244" y="33553"/>
                    <a:pt x="43268" y="33505"/>
                    <a:pt x="43280" y="33457"/>
                  </a:cubicBezTo>
                  <a:cubicBezTo>
                    <a:pt x="43280" y="33362"/>
                    <a:pt x="43292" y="33279"/>
                    <a:pt x="43292" y="33183"/>
                  </a:cubicBezTo>
                  <a:lnTo>
                    <a:pt x="43327" y="33100"/>
                  </a:lnTo>
                  <a:lnTo>
                    <a:pt x="43327" y="33100"/>
                  </a:lnTo>
                  <a:lnTo>
                    <a:pt x="43280" y="33124"/>
                  </a:lnTo>
                  <a:lnTo>
                    <a:pt x="43232" y="33183"/>
                  </a:lnTo>
                  <a:lnTo>
                    <a:pt x="43185" y="33183"/>
                  </a:lnTo>
                  <a:lnTo>
                    <a:pt x="43173" y="33148"/>
                  </a:lnTo>
                  <a:cubicBezTo>
                    <a:pt x="43208" y="33112"/>
                    <a:pt x="43232" y="33064"/>
                    <a:pt x="43268" y="33017"/>
                  </a:cubicBezTo>
                  <a:lnTo>
                    <a:pt x="43268" y="32957"/>
                  </a:lnTo>
                  <a:lnTo>
                    <a:pt x="43185" y="32981"/>
                  </a:lnTo>
                  <a:lnTo>
                    <a:pt x="43101" y="32969"/>
                  </a:lnTo>
                  <a:lnTo>
                    <a:pt x="43125" y="32921"/>
                  </a:lnTo>
                  <a:lnTo>
                    <a:pt x="43208" y="32850"/>
                  </a:lnTo>
                  <a:cubicBezTo>
                    <a:pt x="43208" y="32814"/>
                    <a:pt x="43196" y="32779"/>
                    <a:pt x="43196" y="32743"/>
                  </a:cubicBezTo>
                  <a:lnTo>
                    <a:pt x="43220" y="32671"/>
                  </a:lnTo>
                  <a:lnTo>
                    <a:pt x="43411" y="32445"/>
                  </a:lnTo>
                  <a:lnTo>
                    <a:pt x="43494" y="32267"/>
                  </a:lnTo>
                  <a:cubicBezTo>
                    <a:pt x="43506" y="32231"/>
                    <a:pt x="43530" y="32183"/>
                    <a:pt x="43542" y="32148"/>
                  </a:cubicBezTo>
                  <a:cubicBezTo>
                    <a:pt x="43530" y="32112"/>
                    <a:pt x="43518" y="32088"/>
                    <a:pt x="43506" y="32064"/>
                  </a:cubicBezTo>
                  <a:lnTo>
                    <a:pt x="43316" y="31957"/>
                  </a:lnTo>
                  <a:lnTo>
                    <a:pt x="43208" y="31993"/>
                  </a:lnTo>
                  <a:lnTo>
                    <a:pt x="43244" y="32040"/>
                  </a:lnTo>
                  <a:lnTo>
                    <a:pt x="43185" y="32076"/>
                  </a:lnTo>
                  <a:lnTo>
                    <a:pt x="42923" y="32100"/>
                  </a:lnTo>
                  <a:lnTo>
                    <a:pt x="42708" y="32159"/>
                  </a:lnTo>
                  <a:lnTo>
                    <a:pt x="42732" y="32195"/>
                  </a:lnTo>
                  <a:lnTo>
                    <a:pt x="42613" y="32279"/>
                  </a:lnTo>
                  <a:lnTo>
                    <a:pt x="42554" y="32267"/>
                  </a:lnTo>
                  <a:lnTo>
                    <a:pt x="42423" y="32314"/>
                  </a:lnTo>
                  <a:lnTo>
                    <a:pt x="42375" y="32410"/>
                  </a:lnTo>
                  <a:lnTo>
                    <a:pt x="41911" y="32540"/>
                  </a:lnTo>
                  <a:lnTo>
                    <a:pt x="41577" y="32707"/>
                  </a:lnTo>
                  <a:lnTo>
                    <a:pt x="41601" y="32767"/>
                  </a:lnTo>
                  <a:lnTo>
                    <a:pt x="41684" y="32743"/>
                  </a:lnTo>
                  <a:lnTo>
                    <a:pt x="41530" y="32969"/>
                  </a:lnTo>
                  <a:cubicBezTo>
                    <a:pt x="41553" y="33052"/>
                    <a:pt x="41577" y="33136"/>
                    <a:pt x="41601" y="33207"/>
                  </a:cubicBezTo>
                  <a:lnTo>
                    <a:pt x="41625" y="33231"/>
                  </a:lnTo>
                  <a:lnTo>
                    <a:pt x="41470" y="33445"/>
                  </a:lnTo>
                  <a:cubicBezTo>
                    <a:pt x="41482" y="33493"/>
                    <a:pt x="41506" y="33541"/>
                    <a:pt x="41518" y="33576"/>
                  </a:cubicBezTo>
                  <a:cubicBezTo>
                    <a:pt x="41494" y="33624"/>
                    <a:pt x="41470" y="33660"/>
                    <a:pt x="41446" y="33695"/>
                  </a:cubicBezTo>
                  <a:lnTo>
                    <a:pt x="41363" y="33743"/>
                  </a:lnTo>
                  <a:cubicBezTo>
                    <a:pt x="41291" y="33791"/>
                    <a:pt x="41220" y="33850"/>
                    <a:pt x="41149" y="33898"/>
                  </a:cubicBezTo>
                  <a:lnTo>
                    <a:pt x="41172" y="33910"/>
                  </a:lnTo>
                  <a:lnTo>
                    <a:pt x="41268" y="33826"/>
                  </a:lnTo>
                  <a:lnTo>
                    <a:pt x="41268" y="33910"/>
                  </a:lnTo>
                  <a:cubicBezTo>
                    <a:pt x="41268" y="33934"/>
                    <a:pt x="41291" y="33981"/>
                    <a:pt x="41303" y="34017"/>
                  </a:cubicBezTo>
                  <a:lnTo>
                    <a:pt x="41220" y="34136"/>
                  </a:lnTo>
                  <a:lnTo>
                    <a:pt x="41160" y="34160"/>
                  </a:lnTo>
                  <a:cubicBezTo>
                    <a:pt x="41160" y="34172"/>
                    <a:pt x="41160" y="34195"/>
                    <a:pt x="41149" y="34207"/>
                  </a:cubicBezTo>
                  <a:lnTo>
                    <a:pt x="41077" y="34184"/>
                  </a:lnTo>
                  <a:lnTo>
                    <a:pt x="40934" y="34184"/>
                  </a:lnTo>
                  <a:cubicBezTo>
                    <a:pt x="40934" y="34160"/>
                    <a:pt x="40934" y="34148"/>
                    <a:pt x="40946" y="34124"/>
                  </a:cubicBezTo>
                  <a:lnTo>
                    <a:pt x="41041" y="34053"/>
                  </a:lnTo>
                  <a:lnTo>
                    <a:pt x="40887" y="34076"/>
                  </a:lnTo>
                  <a:cubicBezTo>
                    <a:pt x="40875" y="34088"/>
                    <a:pt x="40863" y="34112"/>
                    <a:pt x="40851" y="34124"/>
                  </a:cubicBezTo>
                  <a:lnTo>
                    <a:pt x="40720" y="34136"/>
                  </a:lnTo>
                  <a:lnTo>
                    <a:pt x="40577" y="34184"/>
                  </a:lnTo>
                  <a:lnTo>
                    <a:pt x="40494" y="34279"/>
                  </a:lnTo>
                  <a:lnTo>
                    <a:pt x="40375" y="34315"/>
                  </a:lnTo>
                  <a:lnTo>
                    <a:pt x="40196" y="34386"/>
                  </a:lnTo>
                  <a:cubicBezTo>
                    <a:pt x="40196" y="34398"/>
                    <a:pt x="40172" y="34410"/>
                    <a:pt x="40172" y="34422"/>
                  </a:cubicBezTo>
                  <a:cubicBezTo>
                    <a:pt x="40101" y="34481"/>
                    <a:pt x="40041" y="34529"/>
                    <a:pt x="39982" y="34588"/>
                  </a:cubicBezTo>
                  <a:lnTo>
                    <a:pt x="39910" y="34600"/>
                  </a:lnTo>
                  <a:lnTo>
                    <a:pt x="39851" y="34576"/>
                  </a:lnTo>
                  <a:lnTo>
                    <a:pt x="39684" y="34660"/>
                  </a:lnTo>
                  <a:lnTo>
                    <a:pt x="39565" y="34743"/>
                  </a:lnTo>
                  <a:lnTo>
                    <a:pt x="39494" y="34660"/>
                  </a:lnTo>
                  <a:lnTo>
                    <a:pt x="39339" y="34576"/>
                  </a:lnTo>
                  <a:lnTo>
                    <a:pt x="39160" y="34576"/>
                  </a:lnTo>
                  <a:lnTo>
                    <a:pt x="39113" y="34565"/>
                  </a:lnTo>
                  <a:lnTo>
                    <a:pt x="38970" y="34600"/>
                  </a:lnTo>
                  <a:lnTo>
                    <a:pt x="38922" y="34624"/>
                  </a:lnTo>
                  <a:lnTo>
                    <a:pt x="38827" y="34588"/>
                  </a:lnTo>
                  <a:lnTo>
                    <a:pt x="38541" y="34469"/>
                  </a:lnTo>
                  <a:lnTo>
                    <a:pt x="38493" y="34422"/>
                  </a:lnTo>
                  <a:cubicBezTo>
                    <a:pt x="38493" y="34398"/>
                    <a:pt x="38482" y="34374"/>
                    <a:pt x="38482" y="34362"/>
                  </a:cubicBezTo>
                  <a:lnTo>
                    <a:pt x="38339" y="34279"/>
                  </a:lnTo>
                  <a:lnTo>
                    <a:pt x="38267" y="34219"/>
                  </a:lnTo>
                  <a:lnTo>
                    <a:pt x="37898" y="34076"/>
                  </a:lnTo>
                  <a:lnTo>
                    <a:pt x="37839" y="34017"/>
                  </a:lnTo>
                  <a:lnTo>
                    <a:pt x="37755" y="33969"/>
                  </a:lnTo>
                  <a:cubicBezTo>
                    <a:pt x="37755" y="33945"/>
                    <a:pt x="37779" y="33922"/>
                    <a:pt x="37779" y="33898"/>
                  </a:cubicBezTo>
                  <a:lnTo>
                    <a:pt x="37731" y="33850"/>
                  </a:lnTo>
                  <a:lnTo>
                    <a:pt x="37624" y="33719"/>
                  </a:lnTo>
                  <a:lnTo>
                    <a:pt x="37517" y="33683"/>
                  </a:lnTo>
                  <a:lnTo>
                    <a:pt x="37505" y="33600"/>
                  </a:lnTo>
                  <a:lnTo>
                    <a:pt x="37505" y="33600"/>
                  </a:lnTo>
                  <a:lnTo>
                    <a:pt x="37660" y="33672"/>
                  </a:lnTo>
                  <a:cubicBezTo>
                    <a:pt x="37684" y="33719"/>
                    <a:pt x="37708" y="33755"/>
                    <a:pt x="37731" y="33803"/>
                  </a:cubicBezTo>
                  <a:lnTo>
                    <a:pt x="37755" y="33767"/>
                  </a:lnTo>
                  <a:cubicBezTo>
                    <a:pt x="37743" y="33731"/>
                    <a:pt x="37731" y="33695"/>
                    <a:pt x="37708" y="33660"/>
                  </a:cubicBezTo>
                  <a:lnTo>
                    <a:pt x="37517" y="33541"/>
                  </a:lnTo>
                  <a:cubicBezTo>
                    <a:pt x="37517" y="33517"/>
                    <a:pt x="37517" y="33481"/>
                    <a:pt x="37505" y="33457"/>
                  </a:cubicBezTo>
                  <a:cubicBezTo>
                    <a:pt x="37470" y="33410"/>
                    <a:pt x="37446" y="33362"/>
                    <a:pt x="37422" y="33314"/>
                  </a:cubicBezTo>
                  <a:lnTo>
                    <a:pt x="37374" y="33267"/>
                  </a:lnTo>
                  <a:lnTo>
                    <a:pt x="37434" y="33160"/>
                  </a:lnTo>
                  <a:lnTo>
                    <a:pt x="37398" y="32969"/>
                  </a:lnTo>
                  <a:lnTo>
                    <a:pt x="37327" y="32850"/>
                  </a:lnTo>
                  <a:lnTo>
                    <a:pt x="37327" y="32648"/>
                  </a:lnTo>
                  <a:cubicBezTo>
                    <a:pt x="37315" y="32624"/>
                    <a:pt x="37303" y="32612"/>
                    <a:pt x="37291" y="32588"/>
                  </a:cubicBezTo>
                  <a:cubicBezTo>
                    <a:pt x="37291" y="32576"/>
                    <a:pt x="37315" y="32552"/>
                    <a:pt x="37315" y="32529"/>
                  </a:cubicBezTo>
                  <a:lnTo>
                    <a:pt x="37267" y="32505"/>
                  </a:lnTo>
                  <a:lnTo>
                    <a:pt x="37243" y="32410"/>
                  </a:lnTo>
                  <a:lnTo>
                    <a:pt x="37279" y="32350"/>
                  </a:lnTo>
                  <a:lnTo>
                    <a:pt x="37279" y="32231"/>
                  </a:lnTo>
                  <a:cubicBezTo>
                    <a:pt x="37291" y="32219"/>
                    <a:pt x="37291" y="32207"/>
                    <a:pt x="37291" y="32195"/>
                  </a:cubicBezTo>
                  <a:lnTo>
                    <a:pt x="37208" y="32171"/>
                  </a:lnTo>
                  <a:lnTo>
                    <a:pt x="37255" y="32100"/>
                  </a:lnTo>
                  <a:cubicBezTo>
                    <a:pt x="37243" y="32064"/>
                    <a:pt x="37231" y="32029"/>
                    <a:pt x="37220" y="31981"/>
                  </a:cubicBezTo>
                  <a:lnTo>
                    <a:pt x="37315" y="31957"/>
                  </a:lnTo>
                  <a:cubicBezTo>
                    <a:pt x="37315" y="31993"/>
                    <a:pt x="37315" y="32017"/>
                    <a:pt x="37327" y="32040"/>
                  </a:cubicBezTo>
                  <a:cubicBezTo>
                    <a:pt x="37327" y="32064"/>
                    <a:pt x="37327" y="32064"/>
                    <a:pt x="37327" y="32088"/>
                  </a:cubicBezTo>
                  <a:lnTo>
                    <a:pt x="37386" y="32052"/>
                  </a:lnTo>
                  <a:lnTo>
                    <a:pt x="37386" y="31981"/>
                  </a:lnTo>
                  <a:lnTo>
                    <a:pt x="37434" y="31874"/>
                  </a:lnTo>
                  <a:lnTo>
                    <a:pt x="37434" y="31778"/>
                  </a:lnTo>
                  <a:lnTo>
                    <a:pt x="37470" y="31731"/>
                  </a:lnTo>
                  <a:lnTo>
                    <a:pt x="37446" y="31624"/>
                  </a:lnTo>
                  <a:lnTo>
                    <a:pt x="37446" y="31588"/>
                  </a:lnTo>
                  <a:cubicBezTo>
                    <a:pt x="37434" y="31600"/>
                    <a:pt x="37410" y="31624"/>
                    <a:pt x="37386" y="31648"/>
                  </a:cubicBezTo>
                  <a:cubicBezTo>
                    <a:pt x="37374" y="31671"/>
                    <a:pt x="37386" y="31731"/>
                    <a:pt x="37386" y="31767"/>
                  </a:cubicBezTo>
                  <a:lnTo>
                    <a:pt x="37315" y="31850"/>
                  </a:lnTo>
                  <a:lnTo>
                    <a:pt x="37315" y="31778"/>
                  </a:lnTo>
                  <a:lnTo>
                    <a:pt x="37327" y="31648"/>
                  </a:lnTo>
                  <a:lnTo>
                    <a:pt x="37327" y="31552"/>
                  </a:lnTo>
                  <a:lnTo>
                    <a:pt x="37279" y="31517"/>
                  </a:lnTo>
                  <a:lnTo>
                    <a:pt x="37243" y="31338"/>
                  </a:lnTo>
                  <a:lnTo>
                    <a:pt x="37172" y="31302"/>
                  </a:lnTo>
                  <a:lnTo>
                    <a:pt x="37208" y="31183"/>
                  </a:lnTo>
                  <a:lnTo>
                    <a:pt x="37208" y="31052"/>
                  </a:lnTo>
                  <a:cubicBezTo>
                    <a:pt x="37231" y="31028"/>
                    <a:pt x="37243" y="30993"/>
                    <a:pt x="37267" y="30957"/>
                  </a:cubicBezTo>
                  <a:cubicBezTo>
                    <a:pt x="37231" y="30909"/>
                    <a:pt x="37208" y="30862"/>
                    <a:pt x="37172" y="30826"/>
                  </a:cubicBezTo>
                  <a:lnTo>
                    <a:pt x="37243" y="30766"/>
                  </a:lnTo>
                  <a:lnTo>
                    <a:pt x="37339" y="30671"/>
                  </a:lnTo>
                  <a:lnTo>
                    <a:pt x="37255" y="30647"/>
                  </a:lnTo>
                  <a:lnTo>
                    <a:pt x="37327" y="30528"/>
                  </a:lnTo>
                  <a:lnTo>
                    <a:pt x="37386" y="30528"/>
                  </a:lnTo>
                  <a:lnTo>
                    <a:pt x="37481" y="30457"/>
                  </a:lnTo>
                  <a:lnTo>
                    <a:pt x="37434" y="30362"/>
                  </a:lnTo>
                  <a:lnTo>
                    <a:pt x="37505" y="30385"/>
                  </a:lnTo>
                  <a:lnTo>
                    <a:pt x="37612" y="30314"/>
                  </a:lnTo>
                  <a:lnTo>
                    <a:pt x="37541" y="30290"/>
                  </a:lnTo>
                  <a:lnTo>
                    <a:pt x="37624" y="30219"/>
                  </a:lnTo>
                  <a:lnTo>
                    <a:pt x="37672" y="30219"/>
                  </a:lnTo>
                  <a:lnTo>
                    <a:pt x="37720" y="30183"/>
                  </a:lnTo>
                  <a:lnTo>
                    <a:pt x="37815" y="30207"/>
                  </a:lnTo>
                  <a:lnTo>
                    <a:pt x="37743" y="30290"/>
                  </a:lnTo>
                  <a:lnTo>
                    <a:pt x="37743" y="30290"/>
                  </a:lnTo>
                  <a:lnTo>
                    <a:pt x="37815" y="30254"/>
                  </a:lnTo>
                  <a:lnTo>
                    <a:pt x="37898" y="30171"/>
                  </a:lnTo>
                  <a:lnTo>
                    <a:pt x="37970" y="30147"/>
                  </a:lnTo>
                  <a:lnTo>
                    <a:pt x="38184" y="30004"/>
                  </a:lnTo>
                  <a:lnTo>
                    <a:pt x="38315" y="29838"/>
                  </a:lnTo>
                  <a:lnTo>
                    <a:pt x="38386" y="29814"/>
                  </a:lnTo>
                  <a:lnTo>
                    <a:pt x="38446" y="29743"/>
                  </a:lnTo>
                  <a:lnTo>
                    <a:pt x="38398" y="29671"/>
                  </a:lnTo>
                  <a:lnTo>
                    <a:pt x="38374" y="29600"/>
                  </a:lnTo>
                  <a:lnTo>
                    <a:pt x="38267" y="29504"/>
                  </a:lnTo>
                  <a:lnTo>
                    <a:pt x="38351" y="29540"/>
                  </a:lnTo>
                  <a:lnTo>
                    <a:pt x="38410" y="29528"/>
                  </a:lnTo>
                  <a:lnTo>
                    <a:pt x="38493" y="29421"/>
                  </a:lnTo>
                  <a:lnTo>
                    <a:pt x="38493" y="29373"/>
                  </a:lnTo>
                  <a:lnTo>
                    <a:pt x="38553" y="29445"/>
                  </a:lnTo>
                  <a:lnTo>
                    <a:pt x="38517" y="29528"/>
                  </a:lnTo>
                  <a:lnTo>
                    <a:pt x="38565" y="29576"/>
                  </a:lnTo>
                  <a:lnTo>
                    <a:pt x="38565" y="29647"/>
                  </a:lnTo>
                  <a:lnTo>
                    <a:pt x="38684" y="29600"/>
                  </a:lnTo>
                  <a:cubicBezTo>
                    <a:pt x="38708" y="29564"/>
                    <a:pt x="38720" y="29528"/>
                    <a:pt x="38744" y="29481"/>
                  </a:cubicBezTo>
                  <a:lnTo>
                    <a:pt x="38827" y="29457"/>
                  </a:lnTo>
                  <a:lnTo>
                    <a:pt x="38886" y="29397"/>
                  </a:lnTo>
                  <a:lnTo>
                    <a:pt x="39065" y="29314"/>
                  </a:lnTo>
                  <a:lnTo>
                    <a:pt x="39208" y="29266"/>
                  </a:lnTo>
                  <a:lnTo>
                    <a:pt x="39482" y="29231"/>
                  </a:lnTo>
                  <a:lnTo>
                    <a:pt x="39541" y="29254"/>
                  </a:lnTo>
                  <a:lnTo>
                    <a:pt x="39851" y="29183"/>
                  </a:lnTo>
                  <a:lnTo>
                    <a:pt x="39946" y="29147"/>
                  </a:lnTo>
                  <a:lnTo>
                    <a:pt x="39910" y="29100"/>
                  </a:lnTo>
                  <a:cubicBezTo>
                    <a:pt x="39910" y="29088"/>
                    <a:pt x="39910" y="29076"/>
                    <a:pt x="39910" y="29064"/>
                  </a:cubicBezTo>
                  <a:lnTo>
                    <a:pt x="40017" y="28992"/>
                  </a:lnTo>
                  <a:lnTo>
                    <a:pt x="40077" y="28992"/>
                  </a:lnTo>
                  <a:lnTo>
                    <a:pt x="40053" y="29052"/>
                  </a:lnTo>
                  <a:lnTo>
                    <a:pt x="40125" y="29052"/>
                  </a:lnTo>
                  <a:lnTo>
                    <a:pt x="40184" y="29016"/>
                  </a:lnTo>
                  <a:lnTo>
                    <a:pt x="40232" y="29028"/>
                  </a:lnTo>
                  <a:lnTo>
                    <a:pt x="40256" y="29088"/>
                  </a:lnTo>
                  <a:lnTo>
                    <a:pt x="40291" y="29111"/>
                  </a:lnTo>
                  <a:lnTo>
                    <a:pt x="40410" y="29064"/>
                  </a:lnTo>
                  <a:cubicBezTo>
                    <a:pt x="40422" y="29076"/>
                    <a:pt x="40434" y="29088"/>
                    <a:pt x="40458" y="29100"/>
                  </a:cubicBezTo>
                  <a:lnTo>
                    <a:pt x="40398" y="29159"/>
                  </a:lnTo>
                  <a:lnTo>
                    <a:pt x="40363" y="29219"/>
                  </a:lnTo>
                  <a:lnTo>
                    <a:pt x="40422" y="29219"/>
                  </a:lnTo>
                  <a:lnTo>
                    <a:pt x="40518" y="29171"/>
                  </a:lnTo>
                  <a:lnTo>
                    <a:pt x="40601" y="29183"/>
                  </a:lnTo>
                  <a:lnTo>
                    <a:pt x="40756" y="29171"/>
                  </a:lnTo>
                  <a:lnTo>
                    <a:pt x="40791" y="29111"/>
                  </a:lnTo>
                  <a:lnTo>
                    <a:pt x="40863" y="29052"/>
                  </a:lnTo>
                  <a:lnTo>
                    <a:pt x="40970" y="29064"/>
                  </a:lnTo>
                  <a:lnTo>
                    <a:pt x="41030" y="29100"/>
                  </a:lnTo>
                  <a:lnTo>
                    <a:pt x="41101" y="29040"/>
                  </a:lnTo>
                  <a:cubicBezTo>
                    <a:pt x="41089" y="29016"/>
                    <a:pt x="41077" y="28981"/>
                    <a:pt x="41077" y="28945"/>
                  </a:cubicBezTo>
                  <a:lnTo>
                    <a:pt x="41006" y="28897"/>
                  </a:lnTo>
                  <a:lnTo>
                    <a:pt x="41101" y="28861"/>
                  </a:lnTo>
                  <a:lnTo>
                    <a:pt x="41208" y="28921"/>
                  </a:lnTo>
                  <a:lnTo>
                    <a:pt x="41291" y="28921"/>
                  </a:lnTo>
                  <a:lnTo>
                    <a:pt x="41363" y="28957"/>
                  </a:lnTo>
                  <a:lnTo>
                    <a:pt x="41434" y="28933"/>
                  </a:lnTo>
                  <a:lnTo>
                    <a:pt x="41494" y="28945"/>
                  </a:lnTo>
                  <a:lnTo>
                    <a:pt x="41518" y="29028"/>
                  </a:lnTo>
                  <a:lnTo>
                    <a:pt x="41541" y="28969"/>
                  </a:lnTo>
                  <a:lnTo>
                    <a:pt x="41625" y="28921"/>
                  </a:lnTo>
                  <a:lnTo>
                    <a:pt x="41625" y="28897"/>
                  </a:lnTo>
                  <a:lnTo>
                    <a:pt x="41470" y="28861"/>
                  </a:lnTo>
                  <a:lnTo>
                    <a:pt x="41280" y="28861"/>
                  </a:lnTo>
                  <a:lnTo>
                    <a:pt x="41232" y="28814"/>
                  </a:lnTo>
                  <a:cubicBezTo>
                    <a:pt x="41232" y="28790"/>
                    <a:pt x="41220" y="28778"/>
                    <a:pt x="41208" y="28754"/>
                  </a:cubicBezTo>
                  <a:lnTo>
                    <a:pt x="41375" y="28647"/>
                  </a:lnTo>
                  <a:lnTo>
                    <a:pt x="41399" y="28611"/>
                  </a:lnTo>
                  <a:lnTo>
                    <a:pt x="41291" y="28611"/>
                  </a:lnTo>
                  <a:lnTo>
                    <a:pt x="41244" y="28588"/>
                  </a:lnTo>
                  <a:lnTo>
                    <a:pt x="41208" y="28588"/>
                  </a:lnTo>
                  <a:cubicBezTo>
                    <a:pt x="41184" y="28611"/>
                    <a:pt x="41172" y="28635"/>
                    <a:pt x="41149" y="28647"/>
                  </a:cubicBezTo>
                  <a:cubicBezTo>
                    <a:pt x="41137" y="28671"/>
                    <a:pt x="41113" y="28683"/>
                    <a:pt x="41089" y="28695"/>
                  </a:cubicBezTo>
                  <a:cubicBezTo>
                    <a:pt x="41089" y="28671"/>
                    <a:pt x="41077" y="28659"/>
                    <a:pt x="41065" y="28635"/>
                  </a:cubicBezTo>
                  <a:lnTo>
                    <a:pt x="41149" y="28540"/>
                  </a:lnTo>
                  <a:lnTo>
                    <a:pt x="41315" y="28433"/>
                  </a:lnTo>
                  <a:lnTo>
                    <a:pt x="41387" y="28349"/>
                  </a:lnTo>
                  <a:lnTo>
                    <a:pt x="41708" y="28207"/>
                  </a:lnTo>
                  <a:lnTo>
                    <a:pt x="41827" y="28195"/>
                  </a:lnTo>
                  <a:lnTo>
                    <a:pt x="41899" y="28159"/>
                  </a:lnTo>
                  <a:lnTo>
                    <a:pt x="41982" y="28147"/>
                  </a:lnTo>
                  <a:lnTo>
                    <a:pt x="42018" y="28064"/>
                  </a:lnTo>
                  <a:cubicBezTo>
                    <a:pt x="42018" y="28040"/>
                    <a:pt x="42030" y="28016"/>
                    <a:pt x="42042" y="27980"/>
                  </a:cubicBezTo>
                  <a:lnTo>
                    <a:pt x="42113" y="27968"/>
                  </a:lnTo>
                  <a:lnTo>
                    <a:pt x="42113" y="28028"/>
                  </a:lnTo>
                  <a:cubicBezTo>
                    <a:pt x="42113" y="28040"/>
                    <a:pt x="42125" y="28064"/>
                    <a:pt x="42125" y="28076"/>
                  </a:cubicBezTo>
                  <a:lnTo>
                    <a:pt x="42256" y="28111"/>
                  </a:lnTo>
                  <a:lnTo>
                    <a:pt x="42339" y="28052"/>
                  </a:lnTo>
                  <a:lnTo>
                    <a:pt x="42494" y="28016"/>
                  </a:lnTo>
                  <a:lnTo>
                    <a:pt x="42565" y="27968"/>
                  </a:lnTo>
                  <a:lnTo>
                    <a:pt x="42637" y="27992"/>
                  </a:lnTo>
                  <a:lnTo>
                    <a:pt x="42804" y="27921"/>
                  </a:lnTo>
                  <a:lnTo>
                    <a:pt x="42863" y="27921"/>
                  </a:lnTo>
                  <a:lnTo>
                    <a:pt x="42958" y="27826"/>
                  </a:lnTo>
                  <a:lnTo>
                    <a:pt x="43089" y="27802"/>
                  </a:lnTo>
                  <a:lnTo>
                    <a:pt x="43125" y="27814"/>
                  </a:lnTo>
                  <a:lnTo>
                    <a:pt x="43054" y="27849"/>
                  </a:lnTo>
                  <a:lnTo>
                    <a:pt x="42923" y="27885"/>
                  </a:lnTo>
                  <a:lnTo>
                    <a:pt x="42911" y="27909"/>
                  </a:lnTo>
                  <a:lnTo>
                    <a:pt x="43065" y="27885"/>
                  </a:lnTo>
                  <a:lnTo>
                    <a:pt x="43208" y="27838"/>
                  </a:lnTo>
                  <a:lnTo>
                    <a:pt x="43316" y="27873"/>
                  </a:lnTo>
                  <a:lnTo>
                    <a:pt x="43411" y="27885"/>
                  </a:lnTo>
                  <a:cubicBezTo>
                    <a:pt x="43387" y="27873"/>
                    <a:pt x="43363" y="27861"/>
                    <a:pt x="43339" y="27849"/>
                  </a:cubicBezTo>
                  <a:cubicBezTo>
                    <a:pt x="43339" y="27826"/>
                    <a:pt x="43339" y="27814"/>
                    <a:pt x="43339" y="27802"/>
                  </a:cubicBezTo>
                  <a:lnTo>
                    <a:pt x="43387" y="27802"/>
                  </a:lnTo>
                  <a:cubicBezTo>
                    <a:pt x="43399" y="27802"/>
                    <a:pt x="43411" y="27814"/>
                    <a:pt x="43423" y="27826"/>
                  </a:cubicBezTo>
                  <a:lnTo>
                    <a:pt x="43542" y="27849"/>
                  </a:lnTo>
                  <a:cubicBezTo>
                    <a:pt x="43542" y="27861"/>
                    <a:pt x="43530" y="27873"/>
                    <a:pt x="43530" y="27885"/>
                  </a:cubicBezTo>
                  <a:lnTo>
                    <a:pt x="43446" y="27885"/>
                  </a:lnTo>
                  <a:lnTo>
                    <a:pt x="43435" y="27897"/>
                  </a:lnTo>
                  <a:lnTo>
                    <a:pt x="43577" y="27921"/>
                  </a:lnTo>
                  <a:lnTo>
                    <a:pt x="43649" y="27968"/>
                  </a:lnTo>
                  <a:lnTo>
                    <a:pt x="43697" y="27992"/>
                  </a:lnTo>
                  <a:lnTo>
                    <a:pt x="43673" y="28004"/>
                  </a:lnTo>
                  <a:lnTo>
                    <a:pt x="43649" y="27992"/>
                  </a:lnTo>
                  <a:lnTo>
                    <a:pt x="43649" y="28016"/>
                  </a:lnTo>
                  <a:lnTo>
                    <a:pt x="43685" y="28040"/>
                  </a:lnTo>
                  <a:lnTo>
                    <a:pt x="43839" y="27980"/>
                  </a:lnTo>
                  <a:lnTo>
                    <a:pt x="43935" y="27945"/>
                  </a:lnTo>
                  <a:lnTo>
                    <a:pt x="44042" y="27802"/>
                  </a:lnTo>
                  <a:lnTo>
                    <a:pt x="44101" y="27802"/>
                  </a:lnTo>
                  <a:lnTo>
                    <a:pt x="44113" y="27790"/>
                  </a:lnTo>
                  <a:lnTo>
                    <a:pt x="44113" y="27766"/>
                  </a:lnTo>
                  <a:lnTo>
                    <a:pt x="44173" y="27707"/>
                  </a:lnTo>
                  <a:lnTo>
                    <a:pt x="44280" y="27659"/>
                  </a:lnTo>
                  <a:lnTo>
                    <a:pt x="44363" y="27671"/>
                  </a:lnTo>
                  <a:lnTo>
                    <a:pt x="44494" y="27671"/>
                  </a:lnTo>
                  <a:lnTo>
                    <a:pt x="44589" y="27790"/>
                  </a:lnTo>
                  <a:lnTo>
                    <a:pt x="44661" y="27814"/>
                  </a:lnTo>
                  <a:lnTo>
                    <a:pt x="44709" y="27814"/>
                  </a:lnTo>
                  <a:cubicBezTo>
                    <a:pt x="44720" y="27849"/>
                    <a:pt x="44732" y="27873"/>
                    <a:pt x="44744" y="27897"/>
                  </a:cubicBezTo>
                  <a:lnTo>
                    <a:pt x="44828" y="27921"/>
                  </a:lnTo>
                  <a:cubicBezTo>
                    <a:pt x="44851" y="27909"/>
                    <a:pt x="44863" y="27909"/>
                    <a:pt x="44875" y="27897"/>
                  </a:cubicBezTo>
                  <a:lnTo>
                    <a:pt x="44875" y="27933"/>
                  </a:lnTo>
                  <a:lnTo>
                    <a:pt x="44947" y="27980"/>
                  </a:lnTo>
                  <a:lnTo>
                    <a:pt x="45030" y="27968"/>
                  </a:lnTo>
                  <a:lnTo>
                    <a:pt x="45137" y="28040"/>
                  </a:lnTo>
                  <a:cubicBezTo>
                    <a:pt x="45137" y="28076"/>
                    <a:pt x="45149" y="28099"/>
                    <a:pt x="45149" y="28135"/>
                  </a:cubicBezTo>
                  <a:cubicBezTo>
                    <a:pt x="45149" y="28207"/>
                    <a:pt x="45137" y="28266"/>
                    <a:pt x="45125" y="28338"/>
                  </a:cubicBezTo>
                  <a:lnTo>
                    <a:pt x="45066" y="28504"/>
                  </a:lnTo>
                  <a:cubicBezTo>
                    <a:pt x="45066" y="28528"/>
                    <a:pt x="45066" y="28552"/>
                    <a:pt x="45078" y="28564"/>
                  </a:cubicBezTo>
                  <a:lnTo>
                    <a:pt x="45161" y="28635"/>
                  </a:lnTo>
                  <a:lnTo>
                    <a:pt x="45185" y="28600"/>
                  </a:lnTo>
                  <a:lnTo>
                    <a:pt x="45232" y="28516"/>
                  </a:lnTo>
                  <a:lnTo>
                    <a:pt x="45197" y="28492"/>
                  </a:lnTo>
                  <a:lnTo>
                    <a:pt x="45232" y="28457"/>
                  </a:lnTo>
                  <a:lnTo>
                    <a:pt x="45328" y="28457"/>
                  </a:lnTo>
                  <a:cubicBezTo>
                    <a:pt x="45328" y="28480"/>
                    <a:pt x="45340" y="28504"/>
                    <a:pt x="45351" y="28528"/>
                  </a:cubicBezTo>
                  <a:lnTo>
                    <a:pt x="45256" y="28707"/>
                  </a:lnTo>
                  <a:lnTo>
                    <a:pt x="45304" y="28742"/>
                  </a:lnTo>
                  <a:cubicBezTo>
                    <a:pt x="45304" y="28766"/>
                    <a:pt x="45316" y="28790"/>
                    <a:pt x="45328" y="28814"/>
                  </a:cubicBezTo>
                  <a:lnTo>
                    <a:pt x="45411" y="28850"/>
                  </a:lnTo>
                  <a:lnTo>
                    <a:pt x="45447" y="28885"/>
                  </a:lnTo>
                  <a:lnTo>
                    <a:pt x="45482" y="28861"/>
                  </a:lnTo>
                  <a:lnTo>
                    <a:pt x="45542" y="28933"/>
                  </a:lnTo>
                  <a:cubicBezTo>
                    <a:pt x="45542" y="28921"/>
                    <a:pt x="45554" y="28897"/>
                    <a:pt x="45566" y="28885"/>
                  </a:cubicBezTo>
                  <a:lnTo>
                    <a:pt x="45554" y="28850"/>
                  </a:lnTo>
                  <a:lnTo>
                    <a:pt x="45602" y="28861"/>
                  </a:lnTo>
                  <a:lnTo>
                    <a:pt x="45697" y="28814"/>
                  </a:lnTo>
                  <a:lnTo>
                    <a:pt x="45697" y="28814"/>
                  </a:lnTo>
                  <a:cubicBezTo>
                    <a:pt x="45685" y="28850"/>
                    <a:pt x="45661" y="28873"/>
                    <a:pt x="45637" y="28897"/>
                  </a:cubicBezTo>
                  <a:cubicBezTo>
                    <a:pt x="45613" y="28921"/>
                    <a:pt x="45637" y="28945"/>
                    <a:pt x="45637" y="28969"/>
                  </a:cubicBezTo>
                  <a:lnTo>
                    <a:pt x="45602" y="29016"/>
                  </a:lnTo>
                  <a:cubicBezTo>
                    <a:pt x="45602" y="29028"/>
                    <a:pt x="45613" y="29040"/>
                    <a:pt x="45625" y="29064"/>
                  </a:cubicBezTo>
                  <a:lnTo>
                    <a:pt x="45780" y="29100"/>
                  </a:lnTo>
                  <a:cubicBezTo>
                    <a:pt x="45792" y="29123"/>
                    <a:pt x="45804" y="29147"/>
                    <a:pt x="45816" y="29171"/>
                  </a:cubicBezTo>
                  <a:cubicBezTo>
                    <a:pt x="45828" y="29195"/>
                    <a:pt x="45840" y="29242"/>
                    <a:pt x="45840" y="29278"/>
                  </a:cubicBezTo>
                  <a:lnTo>
                    <a:pt x="45899" y="29290"/>
                  </a:lnTo>
                  <a:lnTo>
                    <a:pt x="45983" y="29266"/>
                  </a:lnTo>
                  <a:lnTo>
                    <a:pt x="46042" y="29314"/>
                  </a:lnTo>
                  <a:lnTo>
                    <a:pt x="46042" y="29385"/>
                  </a:lnTo>
                  <a:lnTo>
                    <a:pt x="46197" y="29421"/>
                  </a:lnTo>
                  <a:lnTo>
                    <a:pt x="46137" y="29457"/>
                  </a:lnTo>
                  <a:lnTo>
                    <a:pt x="46256" y="29457"/>
                  </a:lnTo>
                  <a:lnTo>
                    <a:pt x="46316" y="29492"/>
                  </a:lnTo>
                  <a:lnTo>
                    <a:pt x="46435" y="29492"/>
                  </a:lnTo>
                  <a:lnTo>
                    <a:pt x="46530" y="29433"/>
                  </a:lnTo>
                  <a:lnTo>
                    <a:pt x="46614" y="29385"/>
                  </a:lnTo>
                  <a:cubicBezTo>
                    <a:pt x="46614" y="29350"/>
                    <a:pt x="46602" y="29326"/>
                    <a:pt x="46602" y="29290"/>
                  </a:cubicBezTo>
                  <a:cubicBezTo>
                    <a:pt x="46602" y="29254"/>
                    <a:pt x="46625" y="29231"/>
                    <a:pt x="46649" y="29195"/>
                  </a:cubicBezTo>
                  <a:cubicBezTo>
                    <a:pt x="46661" y="29171"/>
                    <a:pt x="46661" y="29123"/>
                    <a:pt x="46673" y="29088"/>
                  </a:cubicBezTo>
                  <a:cubicBezTo>
                    <a:pt x="46685" y="29052"/>
                    <a:pt x="46709" y="28981"/>
                    <a:pt x="46733" y="28933"/>
                  </a:cubicBezTo>
                  <a:lnTo>
                    <a:pt x="46697" y="28861"/>
                  </a:lnTo>
                  <a:lnTo>
                    <a:pt x="46721" y="28814"/>
                  </a:lnTo>
                  <a:lnTo>
                    <a:pt x="46697" y="28671"/>
                  </a:lnTo>
                  <a:lnTo>
                    <a:pt x="46661" y="28647"/>
                  </a:lnTo>
                  <a:lnTo>
                    <a:pt x="46709" y="28588"/>
                  </a:lnTo>
                  <a:lnTo>
                    <a:pt x="46649" y="28480"/>
                  </a:lnTo>
                  <a:lnTo>
                    <a:pt x="46518" y="28457"/>
                  </a:lnTo>
                  <a:lnTo>
                    <a:pt x="46387" y="28219"/>
                  </a:lnTo>
                  <a:lnTo>
                    <a:pt x="46340" y="28195"/>
                  </a:lnTo>
                  <a:lnTo>
                    <a:pt x="46316" y="28076"/>
                  </a:lnTo>
                  <a:lnTo>
                    <a:pt x="46340" y="27968"/>
                  </a:lnTo>
                  <a:lnTo>
                    <a:pt x="46280" y="27909"/>
                  </a:lnTo>
                  <a:lnTo>
                    <a:pt x="46185" y="27861"/>
                  </a:lnTo>
                  <a:lnTo>
                    <a:pt x="46078" y="27683"/>
                  </a:lnTo>
                  <a:lnTo>
                    <a:pt x="46006" y="27623"/>
                  </a:lnTo>
                  <a:cubicBezTo>
                    <a:pt x="45994" y="27576"/>
                    <a:pt x="45959" y="27516"/>
                    <a:pt x="45947" y="27457"/>
                  </a:cubicBezTo>
                  <a:lnTo>
                    <a:pt x="45852" y="27373"/>
                  </a:lnTo>
                  <a:cubicBezTo>
                    <a:pt x="45852" y="27314"/>
                    <a:pt x="45840" y="27254"/>
                    <a:pt x="45840" y="27195"/>
                  </a:cubicBezTo>
                  <a:cubicBezTo>
                    <a:pt x="45816" y="27159"/>
                    <a:pt x="45804" y="27123"/>
                    <a:pt x="45792" y="27087"/>
                  </a:cubicBezTo>
                  <a:lnTo>
                    <a:pt x="45744" y="26837"/>
                  </a:lnTo>
                  <a:cubicBezTo>
                    <a:pt x="45732" y="26790"/>
                    <a:pt x="45721" y="26742"/>
                    <a:pt x="45709" y="26706"/>
                  </a:cubicBezTo>
                  <a:lnTo>
                    <a:pt x="45756" y="26564"/>
                  </a:lnTo>
                  <a:cubicBezTo>
                    <a:pt x="45780" y="26516"/>
                    <a:pt x="45804" y="26480"/>
                    <a:pt x="45828" y="26433"/>
                  </a:cubicBezTo>
                  <a:lnTo>
                    <a:pt x="45911" y="26385"/>
                  </a:lnTo>
                  <a:cubicBezTo>
                    <a:pt x="45923" y="26373"/>
                    <a:pt x="45935" y="26349"/>
                    <a:pt x="45947" y="26325"/>
                  </a:cubicBezTo>
                  <a:lnTo>
                    <a:pt x="45994" y="26314"/>
                  </a:lnTo>
                  <a:lnTo>
                    <a:pt x="46054" y="26218"/>
                  </a:lnTo>
                  <a:lnTo>
                    <a:pt x="46054" y="26147"/>
                  </a:lnTo>
                  <a:lnTo>
                    <a:pt x="46006" y="26135"/>
                  </a:lnTo>
                  <a:lnTo>
                    <a:pt x="46030" y="26111"/>
                  </a:lnTo>
                  <a:lnTo>
                    <a:pt x="46161" y="26075"/>
                  </a:lnTo>
                  <a:cubicBezTo>
                    <a:pt x="46161" y="26052"/>
                    <a:pt x="46161" y="26040"/>
                    <a:pt x="46173" y="26016"/>
                  </a:cubicBezTo>
                  <a:lnTo>
                    <a:pt x="46280" y="26004"/>
                  </a:lnTo>
                  <a:cubicBezTo>
                    <a:pt x="46280" y="25980"/>
                    <a:pt x="46292" y="25968"/>
                    <a:pt x="46292" y="25944"/>
                  </a:cubicBezTo>
                  <a:lnTo>
                    <a:pt x="46459" y="25885"/>
                  </a:lnTo>
                  <a:lnTo>
                    <a:pt x="46506" y="25813"/>
                  </a:lnTo>
                  <a:lnTo>
                    <a:pt x="46625" y="25802"/>
                  </a:lnTo>
                  <a:lnTo>
                    <a:pt x="46649" y="25754"/>
                  </a:lnTo>
                  <a:lnTo>
                    <a:pt x="46709" y="25730"/>
                  </a:lnTo>
                  <a:lnTo>
                    <a:pt x="46780" y="25730"/>
                  </a:lnTo>
                  <a:lnTo>
                    <a:pt x="46852" y="25623"/>
                  </a:lnTo>
                  <a:lnTo>
                    <a:pt x="46852" y="25575"/>
                  </a:lnTo>
                  <a:lnTo>
                    <a:pt x="46911" y="25563"/>
                  </a:lnTo>
                  <a:lnTo>
                    <a:pt x="46983" y="25480"/>
                  </a:lnTo>
                  <a:cubicBezTo>
                    <a:pt x="46983" y="25468"/>
                    <a:pt x="46983" y="25456"/>
                    <a:pt x="46971" y="25432"/>
                  </a:cubicBezTo>
                  <a:lnTo>
                    <a:pt x="47126" y="25182"/>
                  </a:lnTo>
                  <a:lnTo>
                    <a:pt x="47221" y="25087"/>
                  </a:lnTo>
                  <a:lnTo>
                    <a:pt x="47376" y="25040"/>
                  </a:lnTo>
                  <a:lnTo>
                    <a:pt x="47447" y="25051"/>
                  </a:lnTo>
                  <a:lnTo>
                    <a:pt x="47495" y="25028"/>
                  </a:lnTo>
                  <a:lnTo>
                    <a:pt x="47554" y="24885"/>
                  </a:lnTo>
                  <a:lnTo>
                    <a:pt x="47792" y="24647"/>
                  </a:lnTo>
                  <a:lnTo>
                    <a:pt x="48030" y="24468"/>
                  </a:lnTo>
                  <a:lnTo>
                    <a:pt x="48161" y="24432"/>
                  </a:lnTo>
                  <a:lnTo>
                    <a:pt x="48197" y="24397"/>
                  </a:lnTo>
                  <a:lnTo>
                    <a:pt x="48269" y="24373"/>
                  </a:lnTo>
                  <a:lnTo>
                    <a:pt x="48280" y="24397"/>
                  </a:lnTo>
                  <a:lnTo>
                    <a:pt x="48376" y="24373"/>
                  </a:lnTo>
                  <a:lnTo>
                    <a:pt x="48459" y="24266"/>
                  </a:lnTo>
                  <a:lnTo>
                    <a:pt x="48423" y="24266"/>
                  </a:lnTo>
                  <a:lnTo>
                    <a:pt x="48388" y="24242"/>
                  </a:lnTo>
                  <a:lnTo>
                    <a:pt x="48304" y="24325"/>
                  </a:lnTo>
                  <a:lnTo>
                    <a:pt x="48149" y="24361"/>
                  </a:lnTo>
                  <a:lnTo>
                    <a:pt x="48054" y="24325"/>
                  </a:lnTo>
                  <a:lnTo>
                    <a:pt x="48161" y="24325"/>
                  </a:lnTo>
                  <a:lnTo>
                    <a:pt x="48304" y="24242"/>
                  </a:lnTo>
                  <a:lnTo>
                    <a:pt x="48269" y="24218"/>
                  </a:lnTo>
                  <a:lnTo>
                    <a:pt x="48316" y="24170"/>
                  </a:lnTo>
                  <a:lnTo>
                    <a:pt x="48269" y="24135"/>
                  </a:lnTo>
                  <a:lnTo>
                    <a:pt x="48138" y="24159"/>
                  </a:lnTo>
                  <a:lnTo>
                    <a:pt x="48054" y="24123"/>
                  </a:lnTo>
                  <a:lnTo>
                    <a:pt x="48138" y="24099"/>
                  </a:lnTo>
                  <a:lnTo>
                    <a:pt x="48221" y="24099"/>
                  </a:lnTo>
                  <a:lnTo>
                    <a:pt x="48292" y="24063"/>
                  </a:lnTo>
                  <a:lnTo>
                    <a:pt x="48292" y="24004"/>
                  </a:lnTo>
                  <a:lnTo>
                    <a:pt x="48364" y="24075"/>
                  </a:lnTo>
                  <a:lnTo>
                    <a:pt x="48435" y="24051"/>
                  </a:lnTo>
                  <a:lnTo>
                    <a:pt x="48519" y="24063"/>
                  </a:lnTo>
                  <a:lnTo>
                    <a:pt x="48566" y="24028"/>
                  </a:lnTo>
                  <a:lnTo>
                    <a:pt x="48590" y="23956"/>
                  </a:lnTo>
                  <a:lnTo>
                    <a:pt x="48685" y="23861"/>
                  </a:lnTo>
                  <a:lnTo>
                    <a:pt x="48721" y="23849"/>
                  </a:lnTo>
                  <a:lnTo>
                    <a:pt x="48721" y="23754"/>
                  </a:lnTo>
                  <a:lnTo>
                    <a:pt x="48661" y="23706"/>
                  </a:lnTo>
                  <a:lnTo>
                    <a:pt x="48638" y="23718"/>
                  </a:lnTo>
                  <a:cubicBezTo>
                    <a:pt x="48626" y="23742"/>
                    <a:pt x="48614" y="23778"/>
                    <a:pt x="48602" y="23801"/>
                  </a:cubicBezTo>
                  <a:cubicBezTo>
                    <a:pt x="48590" y="23837"/>
                    <a:pt x="48602" y="23837"/>
                    <a:pt x="48602" y="23861"/>
                  </a:cubicBezTo>
                  <a:lnTo>
                    <a:pt x="48542" y="23861"/>
                  </a:lnTo>
                  <a:lnTo>
                    <a:pt x="48495" y="23742"/>
                  </a:lnTo>
                  <a:lnTo>
                    <a:pt x="48447" y="23742"/>
                  </a:lnTo>
                  <a:lnTo>
                    <a:pt x="48221" y="23825"/>
                  </a:lnTo>
                  <a:lnTo>
                    <a:pt x="48114" y="23885"/>
                  </a:lnTo>
                  <a:lnTo>
                    <a:pt x="48126" y="23825"/>
                  </a:lnTo>
                  <a:lnTo>
                    <a:pt x="48090" y="23706"/>
                  </a:lnTo>
                  <a:lnTo>
                    <a:pt x="48126" y="23682"/>
                  </a:lnTo>
                  <a:lnTo>
                    <a:pt x="48209" y="23754"/>
                  </a:lnTo>
                  <a:lnTo>
                    <a:pt x="48280" y="23754"/>
                  </a:lnTo>
                  <a:lnTo>
                    <a:pt x="48328" y="23706"/>
                  </a:lnTo>
                  <a:lnTo>
                    <a:pt x="48483" y="23635"/>
                  </a:lnTo>
                  <a:lnTo>
                    <a:pt x="48495" y="23611"/>
                  </a:lnTo>
                  <a:lnTo>
                    <a:pt x="48578" y="23587"/>
                  </a:lnTo>
                  <a:cubicBezTo>
                    <a:pt x="48578" y="23575"/>
                    <a:pt x="48590" y="23551"/>
                    <a:pt x="48602" y="23539"/>
                  </a:cubicBezTo>
                  <a:cubicBezTo>
                    <a:pt x="48602" y="23516"/>
                    <a:pt x="48566" y="23480"/>
                    <a:pt x="48554" y="23456"/>
                  </a:cubicBezTo>
                  <a:lnTo>
                    <a:pt x="48495" y="23432"/>
                  </a:lnTo>
                  <a:lnTo>
                    <a:pt x="48495" y="23397"/>
                  </a:lnTo>
                  <a:lnTo>
                    <a:pt x="48566" y="23397"/>
                  </a:lnTo>
                  <a:cubicBezTo>
                    <a:pt x="48578" y="23373"/>
                    <a:pt x="48578" y="23337"/>
                    <a:pt x="48590" y="23313"/>
                  </a:cubicBezTo>
                  <a:lnTo>
                    <a:pt x="48542" y="23242"/>
                  </a:lnTo>
                  <a:lnTo>
                    <a:pt x="48483" y="23230"/>
                  </a:lnTo>
                  <a:lnTo>
                    <a:pt x="48399" y="23254"/>
                  </a:lnTo>
                  <a:lnTo>
                    <a:pt x="48304" y="23254"/>
                  </a:lnTo>
                  <a:lnTo>
                    <a:pt x="48233" y="23170"/>
                  </a:lnTo>
                  <a:lnTo>
                    <a:pt x="48161" y="23194"/>
                  </a:lnTo>
                  <a:lnTo>
                    <a:pt x="48066" y="23194"/>
                  </a:lnTo>
                  <a:lnTo>
                    <a:pt x="47971" y="23146"/>
                  </a:lnTo>
                  <a:lnTo>
                    <a:pt x="48066" y="23158"/>
                  </a:lnTo>
                  <a:lnTo>
                    <a:pt x="48209" y="23123"/>
                  </a:lnTo>
                  <a:lnTo>
                    <a:pt x="48292" y="23182"/>
                  </a:lnTo>
                  <a:lnTo>
                    <a:pt x="48364" y="23182"/>
                  </a:lnTo>
                  <a:lnTo>
                    <a:pt x="48399" y="23111"/>
                  </a:lnTo>
                  <a:lnTo>
                    <a:pt x="48233" y="23063"/>
                  </a:lnTo>
                  <a:lnTo>
                    <a:pt x="48352" y="23051"/>
                  </a:lnTo>
                  <a:cubicBezTo>
                    <a:pt x="48352" y="23039"/>
                    <a:pt x="48352" y="23027"/>
                    <a:pt x="48352" y="23016"/>
                  </a:cubicBezTo>
                  <a:lnTo>
                    <a:pt x="48388" y="22980"/>
                  </a:lnTo>
                  <a:lnTo>
                    <a:pt x="48340" y="22932"/>
                  </a:lnTo>
                  <a:lnTo>
                    <a:pt x="48197" y="22908"/>
                  </a:lnTo>
                  <a:lnTo>
                    <a:pt x="48126" y="22825"/>
                  </a:lnTo>
                  <a:lnTo>
                    <a:pt x="48185" y="22825"/>
                  </a:lnTo>
                  <a:lnTo>
                    <a:pt x="48233" y="22885"/>
                  </a:lnTo>
                  <a:lnTo>
                    <a:pt x="48316" y="22873"/>
                  </a:lnTo>
                  <a:cubicBezTo>
                    <a:pt x="48316" y="22837"/>
                    <a:pt x="48316" y="22813"/>
                    <a:pt x="48328" y="22777"/>
                  </a:cubicBezTo>
                  <a:lnTo>
                    <a:pt x="48304" y="22718"/>
                  </a:lnTo>
                  <a:lnTo>
                    <a:pt x="48209" y="22694"/>
                  </a:lnTo>
                  <a:lnTo>
                    <a:pt x="48054" y="22623"/>
                  </a:lnTo>
                  <a:lnTo>
                    <a:pt x="47911" y="22623"/>
                  </a:lnTo>
                  <a:lnTo>
                    <a:pt x="47828" y="22563"/>
                  </a:lnTo>
                  <a:lnTo>
                    <a:pt x="47745" y="22563"/>
                  </a:lnTo>
                  <a:lnTo>
                    <a:pt x="47721" y="22492"/>
                  </a:lnTo>
                  <a:lnTo>
                    <a:pt x="47780" y="22396"/>
                  </a:lnTo>
                  <a:lnTo>
                    <a:pt x="47780" y="22396"/>
                  </a:lnTo>
                  <a:cubicBezTo>
                    <a:pt x="47780" y="22432"/>
                    <a:pt x="47768" y="22468"/>
                    <a:pt x="47757" y="22492"/>
                  </a:cubicBezTo>
                  <a:lnTo>
                    <a:pt x="47792" y="22527"/>
                  </a:lnTo>
                  <a:lnTo>
                    <a:pt x="47840" y="22515"/>
                  </a:lnTo>
                  <a:lnTo>
                    <a:pt x="47935" y="22587"/>
                  </a:lnTo>
                  <a:lnTo>
                    <a:pt x="48054" y="22575"/>
                  </a:lnTo>
                  <a:lnTo>
                    <a:pt x="48209" y="22646"/>
                  </a:lnTo>
                  <a:lnTo>
                    <a:pt x="48245" y="22635"/>
                  </a:lnTo>
                  <a:lnTo>
                    <a:pt x="48221" y="22480"/>
                  </a:lnTo>
                  <a:cubicBezTo>
                    <a:pt x="48209" y="22456"/>
                    <a:pt x="48197" y="22432"/>
                    <a:pt x="48185" y="22408"/>
                  </a:cubicBezTo>
                  <a:cubicBezTo>
                    <a:pt x="48185" y="22384"/>
                    <a:pt x="48185" y="22373"/>
                    <a:pt x="48185" y="22349"/>
                  </a:cubicBezTo>
                  <a:lnTo>
                    <a:pt x="48149" y="22313"/>
                  </a:lnTo>
                  <a:lnTo>
                    <a:pt x="48138" y="22194"/>
                  </a:lnTo>
                  <a:cubicBezTo>
                    <a:pt x="48149" y="22170"/>
                    <a:pt x="48149" y="22158"/>
                    <a:pt x="48149" y="22134"/>
                  </a:cubicBezTo>
                  <a:lnTo>
                    <a:pt x="48078" y="22099"/>
                  </a:lnTo>
                  <a:lnTo>
                    <a:pt x="48126" y="22087"/>
                  </a:lnTo>
                  <a:lnTo>
                    <a:pt x="48197" y="22039"/>
                  </a:lnTo>
                  <a:cubicBezTo>
                    <a:pt x="48233" y="22003"/>
                    <a:pt x="48257" y="21980"/>
                    <a:pt x="48292" y="21944"/>
                  </a:cubicBezTo>
                  <a:cubicBezTo>
                    <a:pt x="48292" y="21920"/>
                    <a:pt x="48304" y="21884"/>
                    <a:pt x="48304" y="21861"/>
                  </a:cubicBezTo>
                  <a:lnTo>
                    <a:pt x="48292" y="21837"/>
                  </a:lnTo>
                  <a:lnTo>
                    <a:pt x="48292" y="21837"/>
                  </a:lnTo>
                  <a:lnTo>
                    <a:pt x="48328" y="21861"/>
                  </a:lnTo>
                  <a:lnTo>
                    <a:pt x="48328" y="21944"/>
                  </a:lnTo>
                  <a:lnTo>
                    <a:pt x="48364" y="21968"/>
                  </a:lnTo>
                  <a:lnTo>
                    <a:pt x="48280" y="22027"/>
                  </a:lnTo>
                  <a:cubicBezTo>
                    <a:pt x="48269" y="22063"/>
                    <a:pt x="48257" y="22087"/>
                    <a:pt x="48245" y="22123"/>
                  </a:cubicBezTo>
                  <a:lnTo>
                    <a:pt x="48364" y="22206"/>
                  </a:lnTo>
                  <a:lnTo>
                    <a:pt x="48364" y="22325"/>
                  </a:lnTo>
                  <a:lnTo>
                    <a:pt x="48304" y="22432"/>
                  </a:lnTo>
                  <a:cubicBezTo>
                    <a:pt x="48304" y="22456"/>
                    <a:pt x="48316" y="22480"/>
                    <a:pt x="48316" y="22504"/>
                  </a:cubicBezTo>
                  <a:lnTo>
                    <a:pt x="48435" y="22563"/>
                  </a:lnTo>
                  <a:lnTo>
                    <a:pt x="48459" y="22515"/>
                  </a:lnTo>
                  <a:lnTo>
                    <a:pt x="48483" y="22551"/>
                  </a:lnTo>
                  <a:lnTo>
                    <a:pt x="48542" y="22527"/>
                  </a:lnTo>
                  <a:lnTo>
                    <a:pt x="48542" y="22551"/>
                  </a:lnTo>
                  <a:lnTo>
                    <a:pt x="48519" y="22599"/>
                  </a:lnTo>
                  <a:lnTo>
                    <a:pt x="48578" y="22646"/>
                  </a:lnTo>
                  <a:lnTo>
                    <a:pt x="48709" y="22611"/>
                  </a:lnTo>
                  <a:lnTo>
                    <a:pt x="48709" y="22611"/>
                  </a:lnTo>
                  <a:lnTo>
                    <a:pt x="48626" y="22670"/>
                  </a:lnTo>
                  <a:lnTo>
                    <a:pt x="48650" y="22682"/>
                  </a:lnTo>
                  <a:lnTo>
                    <a:pt x="48590" y="22765"/>
                  </a:lnTo>
                  <a:cubicBezTo>
                    <a:pt x="48602" y="22777"/>
                    <a:pt x="48614" y="22789"/>
                    <a:pt x="48626" y="22801"/>
                  </a:cubicBezTo>
                  <a:lnTo>
                    <a:pt x="48578" y="22896"/>
                  </a:lnTo>
                  <a:lnTo>
                    <a:pt x="48578" y="22992"/>
                  </a:lnTo>
                  <a:lnTo>
                    <a:pt x="48602" y="23063"/>
                  </a:lnTo>
                  <a:lnTo>
                    <a:pt x="48626" y="23027"/>
                  </a:lnTo>
                  <a:cubicBezTo>
                    <a:pt x="48626" y="23016"/>
                    <a:pt x="48626" y="23004"/>
                    <a:pt x="48626" y="22992"/>
                  </a:cubicBezTo>
                  <a:cubicBezTo>
                    <a:pt x="48661" y="22932"/>
                    <a:pt x="48685" y="22873"/>
                    <a:pt x="48709" y="22813"/>
                  </a:cubicBezTo>
                  <a:lnTo>
                    <a:pt x="48733" y="22837"/>
                  </a:lnTo>
                  <a:cubicBezTo>
                    <a:pt x="48733" y="22849"/>
                    <a:pt x="48733" y="22861"/>
                    <a:pt x="48745" y="22873"/>
                  </a:cubicBezTo>
                  <a:cubicBezTo>
                    <a:pt x="48745" y="22874"/>
                    <a:pt x="48745" y="22875"/>
                    <a:pt x="48745" y="22875"/>
                  </a:cubicBezTo>
                  <a:cubicBezTo>
                    <a:pt x="48748" y="22875"/>
                    <a:pt x="48758" y="22847"/>
                    <a:pt x="48769" y="22837"/>
                  </a:cubicBezTo>
                  <a:lnTo>
                    <a:pt x="48757" y="22789"/>
                  </a:lnTo>
                  <a:cubicBezTo>
                    <a:pt x="48769" y="22754"/>
                    <a:pt x="48792" y="22718"/>
                    <a:pt x="48804" y="22694"/>
                  </a:cubicBezTo>
                  <a:lnTo>
                    <a:pt x="48852" y="22515"/>
                  </a:lnTo>
                  <a:lnTo>
                    <a:pt x="48971" y="22432"/>
                  </a:lnTo>
                  <a:cubicBezTo>
                    <a:pt x="48983" y="22373"/>
                    <a:pt x="49007" y="22313"/>
                    <a:pt x="49019" y="22254"/>
                  </a:cubicBezTo>
                  <a:lnTo>
                    <a:pt x="49007" y="22158"/>
                  </a:lnTo>
                  <a:lnTo>
                    <a:pt x="48900" y="22039"/>
                  </a:lnTo>
                  <a:lnTo>
                    <a:pt x="48828" y="22015"/>
                  </a:lnTo>
                  <a:lnTo>
                    <a:pt x="48780" y="21908"/>
                  </a:lnTo>
                  <a:lnTo>
                    <a:pt x="48721" y="21884"/>
                  </a:lnTo>
                  <a:cubicBezTo>
                    <a:pt x="48709" y="21861"/>
                    <a:pt x="48697" y="21837"/>
                    <a:pt x="48685" y="21813"/>
                  </a:cubicBezTo>
                  <a:cubicBezTo>
                    <a:pt x="48697" y="21777"/>
                    <a:pt x="48709" y="21753"/>
                    <a:pt x="48721" y="21718"/>
                  </a:cubicBezTo>
                  <a:lnTo>
                    <a:pt x="48804" y="21634"/>
                  </a:lnTo>
                  <a:lnTo>
                    <a:pt x="48923" y="21563"/>
                  </a:lnTo>
                  <a:lnTo>
                    <a:pt x="48923" y="21563"/>
                  </a:lnTo>
                  <a:lnTo>
                    <a:pt x="48780" y="21742"/>
                  </a:lnTo>
                  <a:lnTo>
                    <a:pt x="48757" y="21813"/>
                  </a:lnTo>
                  <a:lnTo>
                    <a:pt x="48816" y="21849"/>
                  </a:lnTo>
                  <a:lnTo>
                    <a:pt x="48971" y="21908"/>
                  </a:lnTo>
                  <a:lnTo>
                    <a:pt x="49054" y="21884"/>
                  </a:lnTo>
                  <a:lnTo>
                    <a:pt x="49114" y="21908"/>
                  </a:lnTo>
                  <a:cubicBezTo>
                    <a:pt x="49102" y="21944"/>
                    <a:pt x="49090" y="21980"/>
                    <a:pt x="49078" y="22027"/>
                  </a:cubicBezTo>
                  <a:lnTo>
                    <a:pt x="49150" y="21956"/>
                  </a:lnTo>
                  <a:lnTo>
                    <a:pt x="49161" y="21980"/>
                  </a:lnTo>
                  <a:lnTo>
                    <a:pt x="49233" y="21884"/>
                  </a:lnTo>
                  <a:lnTo>
                    <a:pt x="49233" y="21825"/>
                  </a:lnTo>
                  <a:lnTo>
                    <a:pt x="49281" y="21813"/>
                  </a:lnTo>
                  <a:lnTo>
                    <a:pt x="49316" y="21765"/>
                  </a:lnTo>
                  <a:lnTo>
                    <a:pt x="49400" y="21730"/>
                  </a:lnTo>
                  <a:cubicBezTo>
                    <a:pt x="49400" y="21682"/>
                    <a:pt x="49412" y="21634"/>
                    <a:pt x="49412" y="21599"/>
                  </a:cubicBezTo>
                  <a:lnTo>
                    <a:pt x="49459" y="21539"/>
                  </a:lnTo>
                  <a:lnTo>
                    <a:pt x="49507" y="21527"/>
                  </a:lnTo>
                  <a:cubicBezTo>
                    <a:pt x="49519" y="21492"/>
                    <a:pt x="49531" y="21468"/>
                    <a:pt x="49531" y="21432"/>
                  </a:cubicBezTo>
                  <a:lnTo>
                    <a:pt x="49566" y="21372"/>
                  </a:lnTo>
                  <a:lnTo>
                    <a:pt x="49542" y="21337"/>
                  </a:lnTo>
                  <a:lnTo>
                    <a:pt x="49566" y="21253"/>
                  </a:lnTo>
                  <a:cubicBezTo>
                    <a:pt x="49566" y="21241"/>
                    <a:pt x="49566" y="21230"/>
                    <a:pt x="49554" y="21230"/>
                  </a:cubicBezTo>
                  <a:cubicBezTo>
                    <a:pt x="49542" y="21218"/>
                    <a:pt x="49590" y="21182"/>
                    <a:pt x="49614" y="21158"/>
                  </a:cubicBezTo>
                  <a:lnTo>
                    <a:pt x="49578" y="21111"/>
                  </a:lnTo>
                  <a:lnTo>
                    <a:pt x="49495" y="21087"/>
                  </a:lnTo>
                  <a:lnTo>
                    <a:pt x="49435" y="21051"/>
                  </a:lnTo>
                  <a:lnTo>
                    <a:pt x="49578" y="20944"/>
                  </a:lnTo>
                  <a:lnTo>
                    <a:pt x="49566" y="20896"/>
                  </a:lnTo>
                  <a:lnTo>
                    <a:pt x="49650" y="20825"/>
                  </a:lnTo>
                  <a:lnTo>
                    <a:pt x="49745" y="20777"/>
                  </a:lnTo>
                  <a:lnTo>
                    <a:pt x="49912" y="20670"/>
                  </a:lnTo>
                  <a:lnTo>
                    <a:pt x="50031" y="20634"/>
                  </a:lnTo>
                  <a:lnTo>
                    <a:pt x="50197" y="20503"/>
                  </a:lnTo>
                  <a:lnTo>
                    <a:pt x="50257" y="20479"/>
                  </a:lnTo>
                  <a:lnTo>
                    <a:pt x="50304" y="20503"/>
                  </a:lnTo>
                  <a:lnTo>
                    <a:pt x="50543" y="20432"/>
                  </a:lnTo>
                  <a:lnTo>
                    <a:pt x="50650" y="20432"/>
                  </a:lnTo>
                  <a:lnTo>
                    <a:pt x="50793" y="20384"/>
                  </a:lnTo>
                  <a:lnTo>
                    <a:pt x="51031" y="20313"/>
                  </a:lnTo>
                  <a:lnTo>
                    <a:pt x="51090" y="20289"/>
                  </a:lnTo>
                  <a:lnTo>
                    <a:pt x="51031" y="20253"/>
                  </a:lnTo>
                  <a:lnTo>
                    <a:pt x="51019" y="20146"/>
                  </a:lnTo>
                  <a:lnTo>
                    <a:pt x="51007" y="20051"/>
                  </a:lnTo>
                  <a:lnTo>
                    <a:pt x="51138" y="20110"/>
                  </a:lnTo>
                  <a:lnTo>
                    <a:pt x="51162" y="20194"/>
                  </a:lnTo>
                  <a:lnTo>
                    <a:pt x="51162" y="20253"/>
                  </a:lnTo>
                  <a:lnTo>
                    <a:pt x="51233" y="20241"/>
                  </a:lnTo>
                  <a:lnTo>
                    <a:pt x="51328" y="20146"/>
                  </a:lnTo>
                  <a:cubicBezTo>
                    <a:pt x="51352" y="20087"/>
                    <a:pt x="51376" y="20039"/>
                    <a:pt x="51400" y="19979"/>
                  </a:cubicBezTo>
                  <a:lnTo>
                    <a:pt x="51471" y="20051"/>
                  </a:lnTo>
                  <a:lnTo>
                    <a:pt x="51483" y="20098"/>
                  </a:lnTo>
                  <a:lnTo>
                    <a:pt x="51555" y="20098"/>
                  </a:lnTo>
                  <a:lnTo>
                    <a:pt x="51805" y="19956"/>
                  </a:lnTo>
                  <a:cubicBezTo>
                    <a:pt x="51817" y="19920"/>
                    <a:pt x="51840" y="19884"/>
                    <a:pt x="51852" y="19848"/>
                  </a:cubicBezTo>
                  <a:cubicBezTo>
                    <a:pt x="51828" y="19813"/>
                    <a:pt x="51793" y="19777"/>
                    <a:pt x="51769" y="19729"/>
                  </a:cubicBezTo>
                  <a:lnTo>
                    <a:pt x="51721" y="19753"/>
                  </a:lnTo>
                  <a:cubicBezTo>
                    <a:pt x="51721" y="19777"/>
                    <a:pt x="51733" y="19801"/>
                    <a:pt x="51745" y="19825"/>
                  </a:cubicBezTo>
                  <a:cubicBezTo>
                    <a:pt x="51757" y="19848"/>
                    <a:pt x="51733" y="19884"/>
                    <a:pt x="51721" y="19920"/>
                  </a:cubicBezTo>
                  <a:lnTo>
                    <a:pt x="51555" y="19956"/>
                  </a:lnTo>
                  <a:cubicBezTo>
                    <a:pt x="51543" y="19944"/>
                    <a:pt x="51531" y="19920"/>
                    <a:pt x="51519" y="19896"/>
                  </a:cubicBezTo>
                  <a:lnTo>
                    <a:pt x="51424" y="19789"/>
                  </a:lnTo>
                  <a:lnTo>
                    <a:pt x="51269" y="19753"/>
                  </a:lnTo>
                  <a:lnTo>
                    <a:pt x="51257" y="19717"/>
                  </a:lnTo>
                  <a:lnTo>
                    <a:pt x="51436" y="19551"/>
                  </a:lnTo>
                  <a:lnTo>
                    <a:pt x="51412" y="19491"/>
                  </a:lnTo>
                  <a:lnTo>
                    <a:pt x="51340" y="19515"/>
                  </a:lnTo>
                  <a:lnTo>
                    <a:pt x="51340" y="19456"/>
                  </a:lnTo>
                  <a:lnTo>
                    <a:pt x="51388" y="19408"/>
                  </a:lnTo>
                  <a:cubicBezTo>
                    <a:pt x="51388" y="19396"/>
                    <a:pt x="51400" y="19372"/>
                    <a:pt x="51400" y="19348"/>
                  </a:cubicBezTo>
                  <a:lnTo>
                    <a:pt x="51459" y="19277"/>
                  </a:lnTo>
                  <a:cubicBezTo>
                    <a:pt x="51471" y="19217"/>
                    <a:pt x="51483" y="19170"/>
                    <a:pt x="51495" y="19122"/>
                  </a:cubicBezTo>
                  <a:lnTo>
                    <a:pt x="51686" y="18955"/>
                  </a:lnTo>
                  <a:cubicBezTo>
                    <a:pt x="51698" y="18920"/>
                    <a:pt x="51721" y="18872"/>
                    <a:pt x="51733" y="18836"/>
                  </a:cubicBezTo>
                  <a:lnTo>
                    <a:pt x="51793" y="18825"/>
                  </a:lnTo>
                  <a:lnTo>
                    <a:pt x="51840" y="18729"/>
                  </a:lnTo>
                  <a:lnTo>
                    <a:pt x="51864" y="18789"/>
                  </a:lnTo>
                  <a:lnTo>
                    <a:pt x="51948" y="18789"/>
                  </a:lnTo>
                  <a:lnTo>
                    <a:pt x="51995" y="18717"/>
                  </a:lnTo>
                  <a:lnTo>
                    <a:pt x="52043" y="18634"/>
                  </a:lnTo>
                  <a:cubicBezTo>
                    <a:pt x="52055" y="18658"/>
                    <a:pt x="52067" y="18682"/>
                    <a:pt x="52079" y="18705"/>
                  </a:cubicBezTo>
                  <a:lnTo>
                    <a:pt x="52138" y="18694"/>
                  </a:lnTo>
                  <a:lnTo>
                    <a:pt x="52186" y="18586"/>
                  </a:lnTo>
                  <a:lnTo>
                    <a:pt x="52233" y="18622"/>
                  </a:lnTo>
                  <a:lnTo>
                    <a:pt x="52293" y="18574"/>
                  </a:lnTo>
                  <a:lnTo>
                    <a:pt x="52376" y="18420"/>
                  </a:lnTo>
                  <a:cubicBezTo>
                    <a:pt x="52412" y="18372"/>
                    <a:pt x="52448" y="18313"/>
                    <a:pt x="52495" y="18265"/>
                  </a:cubicBezTo>
                  <a:lnTo>
                    <a:pt x="52495" y="18265"/>
                  </a:lnTo>
                  <a:cubicBezTo>
                    <a:pt x="52495" y="18289"/>
                    <a:pt x="52483" y="18324"/>
                    <a:pt x="52471" y="18348"/>
                  </a:cubicBezTo>
                  <a:lnTo>
                    <a:pt x="52519" y="18408"/>
                  </a:lnTo>
                  <a:lnTo>
                    <a:pt x="52626" y="18372"/>
                  </a:lnTo>
                  <a:lnTo>
                    <a:pt x="52710" y="18277"/>
                  </a:lnTo>
                  <a:lnTo>
                    <a:pt x="52841" y="18241"/>
                  </a:lnTo>
                  <a:lnTo>
                    <a:pt x="52900" y="18324"/>
                  </a:lnTo>
                  <a:lnTo>
                    <a:pt x="52971" y="18313"/>
                  </a:lnTo>
                  <a:lnTo>
                    <a:pt x="53055" y="18205"/>
                  </a:lnTo>
                  <a:lnTo>
                    <a:pt x="53150" y="18205"/>
                  </a:lnTo>
                  <a:lnTo>
                    <a:pt x="53210" y="18170"/>
                  </a:lnTo>
                  <a:lnTo>
                    <a:pt x="53305" y="18098"/>
                  </a:lnTo>
                  <a:lnTo>
                    <a:pt x="53388" y="18074"/>
                  </a:lnTo>
                  <a:lnTo>
                    <a:pt x="53519" y="17991"/>
                  </a:lnTo>
                  <a:cubicBezTo>
                    <a:pt x="53531" y="18003"/>
                    <a:pt x="53555" y="18027"/>
                    <a:pt x="53567" y="18039"/>
                  </a:cubicBezTo>
                  <a:lnTo>
                    <a:pt x="53674" y="18003"/>
                  </a:lnTo>
                  <a:lnTo>
                    <a:pt x="53733" y="17920"/>
                  </a:lnTo>
                  <a:lnTo>
                    <a:pt x="53614" y="17896"/>
                  </a:lnTo>
                  <a:lnTo>
                    <a:pt x="53579" y="17967"/>
                  </a:lnTo>
                  <a:lnTo>
                    <a:pt x="53483" y="17920"/>
                  </a:lnTo>
                  <a:cubicBezTo>
                    <a:pt x="53483" y="17884"/>
                    <a:pt x="53495" y="17860"/>
                    <a:pt x="53495" y="17824"/>
                  </a:cubicBezTo>
                  <a:lnTo>
                    <a:pt x="53257" y="17789"/>
                  </a:lnTo>
                  <a:lnTo>
                    <a:pt x="53436" y="17777"/>
                  </a:lnTo>
                  <a:lnTo>
                    <a:pt x="53567" y="17729"/>
                  </a:lnTo>
                  <a:lnTo>
                    <a:pt x="53603" y="17789"/>
                  </a:lnTo>
                  <a:lnTo>
                    <a:pt x="53674" y="17789"/>
                  </a:lnTo>
                  <a:cubicBezTo>
                    <a:pt x="53686" y="17765"/>
                    <a:pt x="53710" y="17741"/>
                    <a:pt x="53722" y="17717"/>
                  </a:cubicBezTo>
                  <a:lnTo>
                    <a:pt x="53817" y="17729"/>
                  </a:lnTo>
                  <a:lnTo>
                    <a:pt x="53948" y="17682"/>
                  </a:lnTo>
                  <a:cubicBezTo>
                    <a:pt x="53960" y="17646"/>
                    <a:pt x="53984" y="17622"/>
                    <a:pt x="53995" y="17586"/>
                  </a:cubicBezTo>
                  <a:cubicBezTo>
                    <a:pt x="54007" y="17562"/>
                    <a:pt x="54055" y="17527"/>
                    <a:pt x="54079" y="17491"/>
                  </a:cubicBezTo>
                  <a:lnTo>
                    <a:pt x="54079" y="17491"/>
                  </a:lnTo>
                  <a:cubicBezTo>
                    <a:pt x="54055" y="17527"/>
                    <a:pt x="54043" y="17562"/>
                    <a:pt x="54019" y="17586"/>
                  </a:cubicBezTo>
                  <a:lnTo>
                    <a:pt x="54067" y="17586"/>
                  </a:lnTo>
                  <a:cubicBezTo>
                    <a:pt x="54067" y="17610"/>
                    <a:pt x="54055" y="17622"/>
                    <a:pt x="54043" y="17634"/>
                  </a:cubicBezTo>
                  <a:lnTo>
                    <a:pt x="54103" y="17646"/>
                  </a:lnTo>
                  <a:lnTo>
                    <a:pt x="54353" y="17551"/>
                  </a:lnTo>
                  <a:lnTo>
                    <a:pt x="54376" y="17491"/>
                  </a:lnTo>
                  <a:lnTo>
                    <a:pt x="54531" y="17455"/>
                  </a:lnTo>
                  <a:lnTo>
                    <a:pt x="54638" y="17336"/>
                  </a:lnTo>
                  <a:lnTo>
                    <a:pt x="54734" y="17301"/>
                  </a:lnTo>
                  <a:lnTo>
                    <a:pt x="54829" y="17158"/>
                  </a:lnTo>
                  <a:lnTo>
                    <a:pt x="54853" y="17193"/>
                  </a:lnTo>
                  <a:lnTo>
                    <a:pt x="54924" y="17158"/>
                  </a:lnTo>
                  <a:lnTo>
                    <a:pt x="54924" y="17193"/>
                  </a:lnTo>
                  <a:lnTo>
                    <a:pt x="54817" y="17312"/>
                  </a:lnTo>
                  <a:lnTo>
                    <a:pt x="54710" y="17348"/>
                  </a:lnTo>
                  <a:lnTo>
                    <a:pt x="54615" y="17479"/>
                  </a:lnTo>
                  <a:lnTo>
                    <a:pt x="54757" y="17479"/>
                  </a:lnTo>
                  <a:lnTo>
                    <a:pt x="54817" y="17396"/>
                  </a:lnTo>
                  <a:lnTo>
                    <a:pt x="54924" y="17372"/>
                  </a:lnTo>
                  <a:lnTo>
                    <a:pt x="55019" y="17396"/>
                  </a:lnTo>
                  <a:lnTo>
                    <a:pt x="55269" y="17360"/>
                  </a:lnTo>
                  <a:lnTo>
                    <a:pt x="55448" y="17312"/>
                  </a:lnTo>
                  <a:lnTo>
                    <a:pt x="55317" y="17384"/>
                  </a:lnTo>
                  <a:lnTo>
                    <a:pt x="55174" y="17431"/>
                  </a:lnTo>
                  <a:lnTo>
                    <a:pt x="55055" y="17467"/>
                  </a:lnTo>
                  <a:cubicBezTo>
                    <a:pt x="55055" y="17479"/>
                    <a:pt x="55055" y="17503"/>
                    <a:pt x="55055" y="17515"/>
                  </a:cubicBezTo>
                  <a:lnTo>
                    <a:pt x="55079" y="17551"/>
                  </a:lnTo>
                  <a:lnTo>
                    <a:pt x="54996" y="17527"/>
                  </a:lnTo>
                  <a:cubicBezTo>
                    <a:pt x="54984" y="17503"/>
                    <a:pt x="54972" y="17479"/>
                    <a:pt x="54960" y="17455"/>
                  </a:cubicBezTo>
                  <a:lnTo>
                    <a:pt x="54876" y="17455"/>
                  </a:lnTo>
                  <a:lnTo>
                    <a:pt x="54698" y="17527"/>
                  </a:lnTo>
                  <a:cubicBezTo>
                    <a:pt x="54638" y="17574"/>
                    <a:pt x="54579" y="17622"/>
                    <a:pt x="54519" y="17658"/>
                  </a:cubicBezTo>
                  <a:lnTo>
                    <a:pt x="54281" y="17753"/>
                  </a:lnTo>
                  <a:lnTo>
                    <a:pt x="54079" y="17884"/>
                  </a:lnTo>
                  <a:lnTo>
                    <a:pt x="54079" y="17955"/>
                  </a:lnTo>
                  <a:lnTo>
                    <a:pt x="53960" y="18063"/>
                  </a:lnTo>
                  <a:lnTo>
                    <a:pt x="53900" y="18193"/>
                  </a:lnTo>
                  <a:cubicBezTo>
                    <a:pt x="53900" y="18229"/>
                    <a:pt x="53900" y="18265"/>
                    <a:pt x="53912" y="18289"/>
                  </a:cubicBezTo>
                  <a:cubicBezTo>
                    <a:pt x="53924" y="18324"/>
                    <a:pt x="53948" y="18336"/>
                    <a:pt x="53972" y="18360"/>
                  </a:cubicBezTo>
                  <a:cubicBezTo>
                    <a:pt x="53984" y="18384"/>
                    <a:pt x="53984" y="18408"/>
                    <a:pt x="53995" y="18432"/>
                  </a:cubicBezTo>
                  <a:cubicBezTo>
                    <a:pt x="54019" y="18420"/>
                    <a:pt x="54031" y="18408"/>
                    <a:pt x="54055" y="18396"/>
                  </a:cubicBezTo>
                  <a:lnTo>
                    <a:pt x="54114" y="18408"/>
                  </a:lnTo>
                  <a:cubicBezTo>
                    <a:pt x="54126" y="18444"/>
                    <a:pt x="54138" y="18467"/>
                    <a:pt x="54150" y="18503"/>
                  </a:cubicBezTo>
                  <a:cubicBezTo>
                    <a:pt x="54186" y="18503"/>
                    <a:pt x="54222" y="18515"/>
                    <a:pt x="54257" y="18527"/>
                  </a:cubicBezTo>
                  <a:cubicBezTo>
                    <a:pt x="54269" y="18515"/>
                    <a:pt x="54293" y="18491"/>
                    <a:pt x="54305" y="18479"/>
                  </a:cubicBezTo>
                  <a:lnTo>
                    <a:pt x="54376" y="18503"/>
                  </a:lnTo>
                  <a:lnTo>
                    <a:pt x="54424" y="18467"/>
                  </a:lnTo>
                  <a:lnTo>
                    <a:pt x="54424" y="18396"/>
                  </a:lnTo>
                  <a:lnTo>
                    <a:pt x="54460" y="18360"/>
                  </a:lnTo>
                  <a:lnTo>
                    <a:pt x="54531" y="18360"/>
                  </a:lnTo>
                  <a:lnTo>
                    <a:pt x="54650" y="18265"/>
                  </a:lnTo>
                  <a:lnTo>
                    <a:pt x="54757" y="18229"/>
                  </a:lnTo>
                  <a:lnTo>
                    <a:pt x="54888" y="18051"/>
                  </a:lnTo>
                  <a:lnTo>
                    <a:pt x="55043" y="17920"/>
                  </a:lnTo>
                  <a:lnTo>
                    <a:pt x="54984" y="17896"/>
                  </a:lnTo>
                  <a:cubicBezTo>
                    <a:pt x="55007" y="17860"/>
                    <a:pt x="55031" y="17812"/>
                    <a:pt x="55055" y="17777"/>
                  </a:cubicBezTo>
                  <a:lnTo>
                    <a:pt x="55127" y="17777"/>
                  </a:lnTo>
                  <a:lnTo>
                    <a:pt x="55162" y="17717"/>
                  </a:lnTo>
                  <a:lnTo>
                    <a:pt x="55210" y="17717"/>
                  </a:lnTo>
                  <a:cubicBezTo>
                    <a:pt x="55234" y="17741"/>
                    <a:pt x="55257" y="17765"/>
                    <a:pt x="55281" y="17789"/>
                  </a:cubicBezTo>
                  <a:lnTo>
                    <a:pt x="55436" y="17777"/>
                  </a:lnTo>
                  <a:cubicBezTo>
                    <a:pt x="55436" y="17765"/>
                    <a:pt x="55424" y="17753"/>
                    <a:pt x="55424" y="17741"/>
                  </a:cubicBezTo>
                  <a:lnTo>
                    <a:pt x="55519" y="17717"/>
                  </a:lnTo>
                  <a:lnTo>
                    <a:pt x="55686" y="17610"/>
                  </a:lnTo>
                  <a:lnTo>
                    <a:pt x="55853" y="17551"/>
                  </a:lnTo>
                  <a:lnTo>
                    <a:pt x="56055" y="17467"/>
                  </a:lnTo>
                  <a:lnTo>
                    <a:pt x="56150" y="17443"/>
                  </a:lnTo>
                  <a:lnTo>
                    <a:pt x="56400" y="17301"/>
                  </a:lnTo>
                  <a:lnTo>
                    <a:pt x="56567" y="17241"/>
                  </a:lnTo>
                  <a:lnTo>
                    <a:pt x="56674" y="17205"/>
                  </a:lnTo>
                  <a:lnTo>
                    <a:pt x="56746" y="17205"/>
                  </a:lnTo>
                  <a:lnTo>
                    <a:pt x="56841" y="17158"/>
                  </a:lnTo>
                  <a:lnTo>
                    <a:pt x="56770" y="17122"/>
                  </a:lnTo>
                  <a:lnTo>
                    <a:pt x="56662" y="17158"/>
                  </a:lnTo>
                  <a:lnTo>
                    <a:pt x="56543" y="17134"/>
                  </a:lnTo>
                  <a:lnTo>
                    <a:pt x="56591" y="17110"/>
                  </a:lnTo>
                  <a:lnTo>
                    <a:pt x="56662" y="17086"/>
                  </a:lnTo>
                  <a:lnTo>
                    <a:pt x="56651" y="17050"/>
                  </a:lnTo>
                  <a:lnTo>
                    <a:pt x="56436" y="17015"/>
                  </a:lnTo>
                  <a:lnTo>
                    <a:pt x="56293" y="17027"/>
                  </a:lnTo>
                  <a:lnTo>
                    <a:pt x="56293" y="17027"/>
                  </a:lnTo>
                  <a:lnTo>
                    <a:pt x="56317" y="16991"/>
                  </a:lnTo>
                  <a:lnTo>
                    <a:pt x="56281" y="16931"/>
                  </a:lnTo>
                  <a:lnTo>
                    <a:pt x="56139" y="17039"/>
                  </a:lnTo>
                  <a:lnTo>
                    <a:pt x="56103" y="17086"/>
                  </a:lnTo>
                  <a:lnTo>
                    <a:pt x="55900" y="17098"/>
                  </a:lnTo>
                  <a:cubicBezTo>
                    <a:pt x="55889" y="17086"/>
                    <a:pt x="55877" y="17074"/>
                    <a:pt x="55865" y="17062"/>
                  </a:cubicBezTo>
                  <a:lnTo>
                    <a:pt x="55686" y="17062"/>
                  </a:lnTo>
                  <a:lnTo>
                    <a:pt x="55638" y="17086"/>
                  </a:lnTo>
                  <a:lnTo>
                    <a:pt x="55531" y="17074"/>
                  </a:lnTo>
                  <a:lnTo>
                    <a:pt x="55341" y="17110"/>
                  </a:lnTo>
                  <a:lnTo>
                    <a:pt x="55162" y="17074"/>
                  </a:lnTo>
                  <a:lnTo>
                    <a:pt x="55293" y="17015"/>
                  </a:lnTo>
                  <a:cubicBezTo>
                    <a:pt x="55293" y="16991"/>
                    <a:pt x="55305" y="16979"/>
                    <a:pt x="55305" y="16955"/>
                  </a:cubicBezTo>
                  <a:lnTo>
                    <a:pt x="55305" y="16955"/>
                  </a:lnTo>
                  <a:lnTo>
                    <a:pt x="55138" y="16979"/>
                  </a:lnTo>
                  <a:lnTo>
                    <a:pt x="55079" y="16955"/>
                  </a:lnTo>
                  <a:lnTo>
                    <a:pt x="54960" y="16979"/>
                  </a:lnTo>
                  <a:cubicBezTo>
                    <a:pt x="54936" y="16955"/>
                    <a:pt x="54900" y="16920"/>
                    <a:pt x="54876" y="16896"/>
                  </a:cubicBezTo>
                  <a:lnTo>
                    <a:pt x="54817" y="16884"/>
                  </a:lnTo>
                  <a:cubicBezTo>
                    <a:pt x="54805" y="16848"/>
                    <a:pt x="54793" y="16812"/>
                    <a:pt x="54781" y="16777"/>
                  </a:cubicBezTo>
                  <a:cubicBezTo>
                    <a:pt x="54769" y="16741"/>
                    <a:pt x="54781" y="16717"/>
                    <a:pt x="54781" y="16693"/>
                  </a:cubicBezTo>
                  <a:lnTo>
                    <a:pt x="54686" y="16658"/>
                  </a:lnTo>
                  <a:lnTo>
                    <a:pt x="54734" y="16574"/>
                  </a:lnTo>
                  <a:cubicBezTo>
                    <a:pt x="54734" y="16562"/>
                    <a:pt x="54734" y="16550"/>
                    <a:pt x="54734" y="16539"/>
                  </a:cubicBezTo>
                  <a:lnTo>
                    <a:pt x="54507" y="16574"/>
                  </a:lnTo>
                  <a:lnTo>
                    <a:pt x="54579" y="16515"/>
                  </a:lnTo>
                  <a:lnTo>
                    <a:pt x="54638" y="16491"/>
                  </a:lnTo>
                  <a:lnTo>
                    <a:pt x="54746" y="16253"/>
                  </a:lnTo>
                  <a:lnTo>
                    <a:pt x="54841" y="16169"/>
                  </a:lnTo>
                  <a:lnTo>
                    <a:pt x="54805" y="16122"/>
                  </a:lnTo>
                  <a:lnTo>
                    <a:pt x="54722" y="16146"/>
                  </a:lnTo>
                  <a:lnTo>
                    <a:pt x="54686" y="16122"/>
                  </a:lnTo>
                  <a:lnTo>
                    <a:pt x="54567" y="16146"/>
                  </a:lnTo>
                  <a:lnTo>
                    <a:pt x="54460" y="16217"/>
                  </a:lnTo>
                  <a:lnTo>
                    <a:pt x="54341" y="16288"/>
                  </a:lnTo>
                  <a:lnTo>
                    <a:pt x="54293" y="16241"/>
                  </a:lnTo>
                  <a:lnTo>
                    <a:pt x="54234" y="16181"/>
                  </a:lnTo>
                  <a:lnTo>
                    <a:pt x="53995" y="16181"/>
                  </a:lnTo>
                  <a:lnTo>
                    <a:pt x="53829" y="16205"/>
                  </a:lnTo>
                  <a:lnTo>
                    <a:pt x="53674" y="16253"/>
                  </a:lnTo>
                  <a:lnTo>
                    <a:pt x="53817" y="16169"/>
                  </a:lnTo>
                  <a:lnTo>
                    <a:pt x="53948" y="16158"/>
                  </a:lnTo>
                  <a:lnTo>
                    <a:pt x="54079" y="16122"/>
                  </a:lnTo>
                  <a:lnTo>
                    <a:pt x="54150" y="16062"/>
                  </a:lnTo>
                  <a:lnTo>
                    <a:pt x="54281" y="16062"/>
                  </a:lnTo>
                  <a:lnTo>
                    <a:pt x="54400" y="16098"/>
                  </a:lnTo>
                  <a:cubicBezTo>
                    <a:pt x="54436" y="16098"/>
                    <a:pt x="54484" y="16086"/>
                    <a:pt x="54519" y="16074"/>
                  </a:cubicBezTo>
                  <a:lnTo>
                    <a:pt x="54674" y="15967"/>
                  </a:lnTo>
                  <a:lnTo>
                    <a:pt x="54769" y="15931"/>
                  </a:lnTo>
                  <a:lnTo>
                    <a:pt x="54865" y="15848"/>
                  </a:lnTo>
                  <a:lnTo>
                    <a:pt x="54996" y="15800"/>
                  </a:lnTo>
                  <a:lnTo>
                    <a:pt x="55055" y="15657"/>
                  </a:lnTo>
                  <a:lnTo>
                    <a:pt x="54996" y="15634"/>
                  </a:lnTo>
                  <a:lnTo>
                    <a:pt x="55055" y="15598"/>
                  </a:lnTo>
                  <a:lnTo>
                    <a:pt x="55007" y="15562"/>
                  </a:lnTo>
                  <a:lnTo>
                    <a:pt x="54865" y="15562"/>
                  </a:lnTo>
                  <a:lnTo>
                    <a:pt x="54769" y="15586"/>
                  </a:lnTo>
                  <a:cubicBezTo>
                    <a:pt x="54769" y="15574"/>
                    <a:pt x="54781" y="15562"/>
                    <a:pt x="54781" y="15550"/>
                  </a:cubicBezTo>
                  <a:lnTo>
                    <a:pt x="54769" y="15538"/>
                  </a:lnTo>
                  <a:lnTo>
                    <a:pt x="54960" y="15526"/>
                  </a:lnTo>
                  <a:lnTo>
                    <a:pt x="54948" y="15491"/>
                  </a:lnTo>
                  <a:lnTo>
                    <a:pt x="54686" y="15443"/>
                  </a:lnTo>
                  <a:lnTo>
                    <a:pt x="54460" y="15431"/>
                  </a:lnTo>
                  <a:lnTo>
                    <a:pt x="54055" y="15503"/>
                  </a:lnTo>
                  <a:lnTo>
                    <a:pt x="53960" y="15574"/>
                  </a:lnTo>
                  <a:lnTo>
                    <a:pt x="53829" y="15610"/>
                  </a:lnTo>
                  <a:lnTo>
                    <a:pt x="53483" y="15765"/>
                  </a:lnTo>
                  <a:lnTo>
                    <a:pt x="53186" y="15872"/>
                  </a:lnTo>
                  <a:lnTo>
                    <a:pt x="53043" y="15955"/>
                  </a:lnTo>
                  <a:lnTo>
                    <a:pt x="52876" y="16003"/>
                  </a:lnTo>
                  <a:lnTo>
                    <a:pt x="52638" y="16181"/>
                  </a:lnTo>
                  <a:lnTo>
                    <a:pt x="52281" y="16455"/>
                  </a:lnTo>
                  <a:lnTo>
                    <a:pt x="52031" y="16693"/>
                  </a:lnTo>
                  <a:cubicBezTo>
                    <a:pt x="51995" y="16717"/>
                    <a:pt x="51971" y="16729"/>
                    <a:pt x="51936" y="16753"/>
                  </a:cubicBezTo>
                  <a:lnTo>
                    <a:pt x="51828" y="16872"/>
                  </a:lnTo>
                  <a:lnTo>
                    <a:pt x="51698" y="17039"/>
                  </a:lnTo>
                  <a:lnTo>
                    <a:pt x="51519" y="17170"/>
                  </a:lnTo>
                  <a:lnTo>
                    <a:pt x="51281" y="17312"/>
                  </a:lnTo>
                  <a:lnTo>
                    <a:pt x="50995" y="17479"/>
                  </a:lnTo>
                  <a:lnTo>
                    <a:pt x="50852" y="17503"/>
                  </a:lnTo>
                  <a:lnTo>
                    <a:pt x="51019" y="17431"/>
                  </a:lnTo>
                  <a:lnTo>
                    <a:pt x="51317" y="17277"/>
                  </a:lnTo>
                  <a:lnTo>
                    <a:pt x="51317" y="17205"/>
                  </a:lnTo>
                  <a:lnTo>
                    <a:pt x="51555" y="17039"/>
                  </a:lnTo>
                  <a:lnTo>
                    <a:pt x="51626" y="16943"/>
                  </a:lnTo>
                  <a:lnTo>
                    <a:pt x="51614" y="16836"/>
                  </a:lnTo>
                  <a:lnTo>
                    <a:pt x="51721" y="16789"/>
                  </a:lnTo>
                  <a:lnTo>
                    <a:pt x="51828" y="16669"/>
                  </a:lnTo>
                  <a:lnTo>
                    <a:pt x="51983" y="16574"/>
                  </a:lnTo>
                  <a:cubicBezTo>
                    <a:pt x="51995" y="16527"/>
                    <a:pt x="52007" y="16479"/>
                    <a:pt x="52007" y="16431"/>
                  </a:cubicBezTo>
                  <a:lnTo>
                    <a:pt x="52221" y="16300"/>
                  </a:lnTo>
                  <a:lnTo>
                    <a:pt x="52329" y="16122"/>
                  </a:lnTo>
                  <a:lnTo>
                    <a:pt x="52400" y="16098"/>
                  </a:lnTo>
                  <a:cubicBezTo>
                    <a:pt x="52400" y="16074"/>
                    <a:pt x="52412" y="16062"/>
                    <a:pt x="52412" y="16050"/>
                  </a:cubicBezTo>
                  <a:lnTo>
                    <a:pt x="52519" y="15955"/>
                  </a:lnTo>
                  <a:lnTo>
                    <a:pt x="52638" y="15919"/>
                  </a:lnTo>
                  <a:cubicBezTo>
                    <a:pt x="52650" y="15884"/>
                    <a:pt x="52650" y="15860"/>
                    <a:pt x="52662" y="15824"/>
                  </a:cubicBezTo>
                  <a:lnTo>
                    <a:pt x="52757" y="15765"/>
                  </a:lnTo>
                  <a:lnTo>
                    <a:pt x="52805" y="15788"/>
                  </a:lnTo>
                  <a:lnTo>
                    <a:pt x="52876" y="15765"/>
                  </a:lnTo>
                  <a:lnTo>
                    <a:pt x="52948" y="15657"/>
                  </a:lnTo>
                  <a:lnTo>
                    <a:pt x="53150" y="15598"/>
                  </a:lnTo>
                  <a:lnTo>
                    <a:pt x="53233" y="15550"/>
                  </a:lnTo>
                  <a:lnTo>
                    <a:pt x="53412" y="15515"/>
                  </a:lnTo>
                  <a:cubicBezTo>
                    <a:pt x="53436" y="15491"/>
                    <a:pt x="53460" y="15455"/>
                    <a:pt x="53472" y="15431"/>
                  </a:cubicBezTo>
                  <a:lnTo>
                    <a:pt x="53472" y="15336"/>
                  </a:lnTo>
                  <a:lnTo>
                    <a:pt x="53519" y="15276"/>
                  </a:lnTo>
                  <a:lnTo>
                    <a:pt x="53519" y="15217"/>
                  </a:lnTo>
                  <a:lnTo>
                    <a:pt x="53650" y="15145"/>
                  </a:lnTo>
                  <a:lnTo>
                    <a:pt x="53829" y="14967"/>
                  </a:lnTo>
                  <a:lnTo>
                    <a:pt x="53936" y="14931"/>
                  </a:lnTo>
                  <a:lnTo>
                    <a:pt x="53984" y="14884"/>
                  </a:lnTo>
                  <a:lnTo>
                    <a:pt x="53912" y="14860"/>
                  </a:lnTo>
                  <a:cubicBezTo>
                    <a:pt x="53936" y="14836"/>
                    <a:pt x="53948" y="14824"/>
                    <a:pt x="53972" y="14800"/>
                  </a:cubicBezTo>
                  <a:lnTo>
                    <a:pt x="54055" y="14753"/>
                  </a:lnTo>
                  <a:lnTo>
                    <a:pt x="54174" y="14800"/>
                  </a:lnTo>
                  <a:lnTo>
                    <a:pt x="54329" y="14800"/>
                  </a:lnTo>
                  <a:cubicBezTo>
                    <a:pt x="54400" y="14776"/>
                    <a:pt x="54484" y="14753"/>
                    <a:pt x="54567" y="14729"/>
                  </a:cubicBezTo>
                  <a:cubicBezTo>
                    <a:pt x="54626" y="14729"/>
                    <a:pt x="54686" y="14741"/>
                    <a:pt x="54757" y="14741"/>
                  </a:cubicBezTo>
                  <a:lnTo>
                    <a:pt x="54829" y="14717"/>
                  </a:lnTo>
                  <a:lnTo>
                    <a:pt x="54900" y="14717"/>
                  </a:lnTo>
                  <a:lnTo>
                    <a:pt x="55031" y="14645"/>
                  </a:lnTo>
                  <a:cubicBezTo>
                    <a:pt x="55055" y="14657"/>
                    <a:pt x="55091" y="14669"/>
                    <a:pt x="55127" y="14681"/>
                  </a:cubicBezTo>
                  <a:lnTo>
                    <a:pt x="55234" y="14657"/>
                  </a:lnTo>
                  <a:lnTo>
                    <a:pt x="55317" y="14598"/>
                  </a:lnTo>
                  <a:lnTo>
                    <a:pt x="55472" y="14622"/>
                  </a:lnTo>
                  <a:lnTo>
                    <a:pt x="55650" y="14610"/>
                  </a:lnTo>
                  <a:lnTo>
                    <a:pt x="55722" y="14550"/>
                  </a:lnTo>
                  <a:lnTo>
                    <a:pt x="55781" y="14538"/>
                  </a:lnTo>
                  <a:lnTo>
                    <a:pt x="55889" y="14562"/>
                  </a:lnTo>
                  <a:lnTo>
                    <a:pt x="56031" y="14550"/>
                  </a:lnTo>
                  <a:lnTo>
                    <a:pt x="56079" y="14526"/>
                  </a:lnTo>
                  <a:lnTo>
                    <a:pt x="56270" y="14538"/>
                  </a:lnTo>
                  <a:lnTo>
                    <a:pt x="56353" y="14526"/>
                  </a:lnTo>
                  <a:lnTo>
                    <a:pt x="56460" y="14479"/>
                  </a:lnTo>
                  <a:lnTo>
                    <a:pt x="56543" y="14479"/>
                  </a:lnTo>
                  <a:cubicBezTo>
                    <a:pt x="56543" y="14491"/>
                    <a:pt x="56531" y="14503"/>
                    <a:pt x="56531" y="14526"/>
                  </a:cubicBezTo>
                  <a:lnTo>
                    <a:pt x="56639" y="14526"/>
                  </a:lnTo>
                  <a:lnTo>
                    <a:pt x="56901" y="14407"/>
                  </a:lnTo>
                  <a:lnTo>
                    <a:pt x="56972" y="14395"/>
                  </a:lnTo>
                  <a:lnTo>
                    <a:pt x="57091" y="14348"/>
                  </a:lnTo>
                  <a:lnTo>
                    <a:pt x="57151" y="14360"/>
                  </a:lnTo>
                  <a:lnTo>
                    <a:pt x="57341" y="14336"/>
                  </a:lnTo>
                  <a:lnTo>
                    <a:pt x="57424" y="14348"/>
                  </a:lnTo>
                  <a:lnTo>
                    <a:pt x="57520" y="14300"/>
                  </a:lnTo>
                  <a:cubicBezTo>
                    <a:pt x="57520" y="14276"/>
                    <a:pt x="57532" y="14253"/>
                    <a:pt x="57532" y="14241"/>
                  </a:cubicBezTo>
                  <a:lnTo>
                    <a:pt x="57663" y="14217"/>
                  </a:lnTo>
                  <a:lnTo>
                    <a:pt x="57722" y="14181"/>
                  </a:lnTo>
                  <a:lnTo>
                    <a:pt x="57770" y="14181"/>
                  </a:lnTo>
                  <a:lnTo>
                    <a:pt x="57841" y="14086"/>
                  </a:lnTo>
                  <a:lnTo>
                    <a:pt x="57936" y="14026"/>
                  </a:lnTo>
                  <a:lnTo>
                    <a:pt x="57960" y="13991"/>
                  </a:lnTo>
                  <a:lnTo>
                    <a:pt x="58055" y="13979"/>
                  </a:lnTo>
                  <a:lnTo>
                    <a:pt x="58115" y="13860"/>
                  </a:lnTo>
                  <a:cubicBezTo>
                    <a:pt x="58115" y="13836"/>
                    <a:pt x="58115" y="13812"/>
                    <a:pt x="58103" y="13788"/>
                  </a:cubicBezTo>
                  <a:lnTo>
                    <a:pt x="58186" y="13788"/>
                  </a:lnTo>
                  <a:lnTo>
                    <a:pt x="58258" y="13717"/>
                  </a:lnTo>
                  <a:cubicBezTo>
                    <a:pt x="58258" y="13693"/>
                    <a:pt x="58258" y="13681"/>
                    <a:pt x="58270" y="13669"/>
                  </a:cubicBezTo>
                  <a:lnTo>
                    <a:pt x="58222" y="13669"/>
                  </a:lnTo>
                  <a:lnTo>
                    <a:pt x="58246" y="13621"/>
                  </a:lnTo>
                  <a:lnTo>
                    <a:pt x="58377" y="13610"/>
                  </a:lnTo>
                  <a:lnTo>
                    <a:pt x="58484" y="13574"/>
                  </a:lnTo>
                  <a:lnTo>
                    <a:pt x="58460" y="13526"/>
                  </a:lnTo>
                  <a:lnTo>
                    <a:pt x="58496" y="13491"/>
                  </a:lnTo>
                  <a:cubicBezTo>
                    <a:pt x="58520" y="13514"/>
                    <a:pt x="58544" y="13526"/>
                    <a:pt x="58556" y="13538"/>
                  </a:cubicBezTo>
                  <a:lnTo>
                    <a:pt x="58698" y="13526"/>
                  </a:lnTo>
                  <a:lnTo>
                    <a:pt x="58806" y="13455"/>
                  </a:lnTo>
                  <a:lnTo>
                    <a:pt x="58841" y="13479"/>
                  </a:lnTo>
                  <a:lnTo>
                    <a:pt x="58937" y="13467"/>
                  </a:lnTo>
                  <a:lnTo>
                    <a:pt x="59020" y="13419"/>
                  </a:lnTo>
                  <a:lnTo>
                    <a:pt x="59091" y="13443"/>
                  </a:lnTo>
                  <a:lnTo>
                    <a:pt x="59198" y="13419"/>
                  </a:lnTo>
                  <a:lnTo>
                    <a:pt x="59210" y="13371"/>
                  </a:lnTo>
                  <a:lnTo>
                    <a:pt x="59282" y="13348"/>
                  </a:lnTo>
                  <a:lnTo>
                    <a:pt x="59353" y="13264"/>
                  </a:lnTo>
                  <a:lnTo>
                    <a:pt x="59401" y="13252"/>
                  </a:lnTo>
                  <a:lnTo>
                    <a:pt x="59508" y="13169"/>
                  </a:lnTo>
                  <a:lnTo>
                    <a:pt x="59639" y="13133"/>
                  </a:lnTo>
                  <a:lnTo>
                    <a:pt x="59782" y="13026"/>
                  </a:lnTo>
                  <a:cubicBezTo>
                    <a:pt x="59794" y="13002"/>
                    <a:pt x="59806" y="12979"/>
                    <a:pt x="59818" y="12955"/>
                  </a:cubicBezTo>
                  <a:cubicBezTo>
                    <a:pt x="59829" y="12931"/>
                    <a:pt x="59877" y="12943"/>
                    <a:pt x="59901" y="12931"/>
                  </a:cubicBezTo>
                  <a:lnTo>
                    <a:pt x="59901" y="12859"/>
                  </a:lnTo>
                  <a:cubicBezTo>
                    <a:pt x="59901" y="12836"/>
                    <a:pt x="59937" y="12800"/>
                    <a:pt x="59949" y="12776"/>
                  </a:cubicBezTo>
                  <a:lnTo>
                    <a:pt x="59877" y="12764"/>
                  </a:lnTo>
                  <a:lnTo>
                    <a:pt x="59782" y="12800"/>
                  </a:lnTo>
                  <a:cubicBezTo>
                    <a:pt x="59746" y="12788"/>
                    <a:pt x="59722" y="12776"/>
                    <a:pt x="59687" y="12764"/>
                  </a:cubicBezTo>
                  <a:lnTo>
                    <a:pt x="59746" y="12752"/>
                  </a:lnTo>
                  <a:lnTo>
                    <a:pt x="59853" y="12740"/>
                  </a:lnTo>
                  <a:lnTo>
                    <a:pt x="59937" y="12717"/>
                  </a:lnTo>
                  <a:lnTo>
                    <a:pt x="59841" y="12669"/>
                  </a:lnTo>
                  <a:cubicBezTo>
                    <a:pt x="59806" y="12669"/>
                    <a:pt x="59782" y="12681"/>
                    <a:pt x="59746" y="12681"/>
                  </a:cubicBezTo>
                  <a:lnTo>
                    <a:pt x="59568" y="12669"/>
                  </a:lnTo>
                  <a:lnTo>
                    <a:pt x="59496" y="12609"/>
                  </a:lnTo>
                  <a:lnTo>
                    <a:pt x="59496" y="12609"/>
                  </a:lnTo>
                  <a:lnTo>
                    <a:pt x="59639" y="12645"/>
                  </a:lnTo>
                  <a:lnTo>
                    <a:pt x="59734" y="12598"/>
                  </a:lnTo>
                  <a:cubicBezTo>
                    <a:pt x="59734" y="12574"/>
                    <a:pt x="59746" y="12550"/>
                    <a:pt x="59758" y="12526"/>
                  </a:cubicBezTo>
                  <a:lnTo>
                    <a:pt x="59829" y="12490"/>
                  </a:lnTo>
                  <a:cubicBezTo>
                    <a:pt x="59841" y="12467"/>
                    <a:pt x="59853" y="12443"/>
                    <a:pt x="59865" y="12407"/>
                  </a:cubicBezTo>
                  <a:lnTo>
                    <a:pt x="59687" y="12407"/>
                  </a:lnTo>
                  <a:lnTo>
                    <a:pt x="59770" y="12336"/>
                  </a:lnTo>
                  <a:lnTo>
                    <a:pt x="59865" y="12336"/>
                  </a:lnTo>
                  <a:lnTo>
                    <a:pt x="59949" y="12264"/>
                  </a:lnTo>
                  <a:lnTo>
                    <a:pt x="59913" y="12217"/>
                  </a:lnTo>
                  <a:lnTo>
                    <a:pt x="59734" y="12193"/>
                  </a:lnTo>
                  <a:lnTo>
                    <a:pt x="59699" y="12133"/>
                  </a:lnTo>
                  <a:lnTo>
                    <a:pt x="59746" y="12109"/>
                  </a:lnTo>
                  <a:lnTo>
                    <a:pt x="59865" y="12121"/>
                  </a:lnTo>
                  <a:lnTo>
                    <a:pt x="59829" y="12086"/>
                  </a:lnTo>
                  <a:lnTo>
                    <a:pt x="59663" y="12062"/>
                  </a:lnTo>
                  <a:lnTo>
                    <a:pt x="59496" y="12086"/>
                  </a:lnTo>
                  <a:lnTo>
                    <a:pt x="59508" y="12038"/>
                  </a:lnTo>
                  <a:lnTo>
                    <a:pt x="59556" y="12014"/>
                  </a:lnTo>
                  <a:lnTo>
                    <a:pt x="59520" y="11990"/>
                  </a:lnTo>
                  <a:lnTo>
                    <a:pt x="59389" y="12014"/>
                  </a:lnTo>
                  <a:lnTo>
                    <a:pt x="59234" y="12098"/>
                  </a:lnTo>
                  <a:lnTo>
                    <a:pt x="59198" y="12181"/>
                  </a:lnTo>
                  <a:lnTo>
                    <a:pt x="59151" y="12228"/>
                  </a:lnTo>
                  <a:lnTo>
                    <a:pt x="59091" y="12169"/>
                  </a:lnTo>
                  <a:lnTo>
                    <a:pt x="58948" y="12193"/>
                  </a:lnTo>
                  <a:lnTo>
                    <a:pt x="59020" y="12109"/>
                  </a:lnTo>
                  <a:lnTo>
                    <a:pt x="59079" y="12098"/>
                  </a:lnTo>
                  <a:lnTo>
                    <a:pt x="59198" y="11990"/>
                  </a:lnTo>
                  <a:lnTo>
                    <a:pt x="59198" y="11919"/>
                  </a:lnTo>
                  <a:cubicBezTo>
                    <a:pt x="59163" y="11883"/>
                    <a:pt x="59127" y="11847"/>
                    <a:pt x="59091" y="11800"/>
                  </a:cubicBezTo>
                  <a:lnTo>
                    <a:pt x="58901" y="11800"/>
                  </a:lnTo>
                  <a:lnTo>
                    <a:pt x="58651" y="11871"/>
                  </a:lnTo>
                  <a:lnTo>
                    <a:pt x="58567" y="11907"/>
                  </a:lnTo>
                  <a:lnTo>
                    <a:pt x="58615" y="11931"/>
                  </a:lnTo>
                  <a:lnTo>
                    <a:pt x="58746" y="11895"/>
                  </a:lnTo>
                  <a:lnTo>
                    <a:pt x="58806" y="11919"/>
                  </a:lnTo>
                  <a:lnTo>
                    <a:pt x="58686" y="11943"/>
                  </a:lnTo>
                  <a:lnTo>
                    <a:pt x="58520" y="11955"/>
                  </a:lnTo>
                  <a:lnTo>
                    <a:pt x="58341" y="12050"/>
                  </a:lnTo>
                  <a:lnTo>
                    <a:pt x="58210" y="12086"/>
                  </a:lnTo>
                  <a:lnTo>
                    <a:pt x="58103" y="12193"/>
                  </a:lnTo>
                  <a:cubicBezTo>
                    <a:pt x="58091" y="12217"/>
                    <a:pt x="58079" y="12252"/>
                    <a:pt x="58067" y="12276"/>
                  </a:cubicBezTo>
                  <a:lnTo>
                    <a:pt x="57984" y="12300"/>
                  </a:lnTo>
                  <a:lnTo>
                    <a:pt x="57865" y="12395"/>
                  </a:lnTo>
                  <a:lnTo>
                    <a:pt x="57686" y="12419"/>
                  </a:lnTo>
                  <a:lnTo>
                    <a:pt x="57615" y="12574"/>
                  </a:lnTo>
                  <a:lnTo>
                    <a:pt x="57543" y="12586"/>
                  </a:lnTo>
                  <a:lnTo>
                    <a:pt x="57508" y="12633"/>
                  </a:lnTo>
                  <a:lnTo>
                    <a:pt x="57436" y="12633"/>
                  </a:lnTo>
                  <a:lnTo>
                    <a:pt x="57377" y="12574"/>
                  </a:lnTo>
                  <a:lnTo>
                    <a:pt x="57448" y="12514"/>
                  </a:lnTo>
                  <a:lnTo>
                    <a:pt x="57520" y="12514"/>
                  </a:lnTo>
                  <a:cubicBezTo>
                    <a:pt x="57532" y="12502"/>
                    <a:pt x="57543" y="12478"/>
                    <a:pt x="57543" y="12467"/>
                  </a:cubicBezTo>
                  <a:lnTo>
                    <a:pt x="57282" y="12371"/>
                  </a:lnTo>
                  <a:lnTo>
                    <a:pt x="57258" y="12348"/>
                  </a:lnTo>
                  <a:lnTo>
                    <a:pt x="57162" y="12336"/>
                  </a:lnTo>
                  <a:cubicBezTo>
                    <a:pt x="57162" y="12324"/>
                    <a:pt x="57174" y="12300"/>
                    <a:pt x="57186" y="12288"/>
                  </a:cubicBezTo>
                  <a:lnTo>
                    <a:pt x="57162" y="12217"/>
                  </a:lnTo>
                  <a:lnTo>
                    <a:pt x="57162" y="12217"/>
                  </a:lnTo>
                  <a:cubicBezTo>
                    <a:pt x="57210" y="12264"/>
                    <a:pt x="57270" y="12300"/>
                    <a:pt x="57305" y="12348"/>
                  </a:cubicBezTo>
                  <a:lnTo>
                    <a:pt x="57543" y="12395"/>
                  </a:lnTo>
                  <a:lnTo>
                    <a:pt x="57579" y="12348"/>
                  </a:lnTo>
                  <a:lnTo>
                    <a:pt x="57579" y="12276"/>
                  </a:lnTo>
                  <a:lnTo>
                    <a:pt x="57722" y="12240"/>
                  </a:lnTo>
                  <a:lnTo>
                    <a:pt x="57794" y="12181"/>
                  </a:lnTo>
                  <a:lnTo>
                    <a:pt x="57972" y="12074"/>
                  </a:lnTo>
                  <a:lnTo>
                    <a:pt x="58186" y="12014"/>
                  </a:lnTo>
                  <a:lnTo>
                    <a:pt x="58413" y="11943"/>
                  </a:lnTo>
                  <a:lnTo>
                    <a:pt x="58389" y="11907"/>
                  </a:lnTo>
                  <a:lnTo>
                    <a:pt x="58317" y="11907"/>
                  </a:lnTo>
                  <a:lnTo>
                    <a:pt x="58091" y="12002"/>
                  </a:lnTo>
                  <a:lnTo>
                    <a:pt x="57865" y="12074"/>
                  </a:lnTo>
                  <a:lnTo>
                    <a:pt x="57865" y="12014"/>
                  </a:lnTo>
                  <a:lnTo>
                    <a:pt x="58175" y="11919"/>
                  </a:lnTo>
                  <a:lnTo>
                    <a:pt x="58401" y="11871"/>
                  </a:lnTo>
                  <a:lnTo>
                    <a:pt x="58496" y="11788"/>
                  </a:lnTo>
                  <a:lnTo>
                    <a:pt x="58675" y="11705"/>
                  </a:lnTo>
                  <a:lnTo>
                    <a:pt x="58722" y="11728"/>
                  </a:lnTo>
                  <a:lnTo>
                    <a:pt x="58948" y="11657"/>
                  </a:lnTo>
                  <a:lnTo>
                    <a:pt x="58948" y="11621"/>
                  </a:lnTo>
                  <a:lnTo>
                    <a:pt x="59139" y="11574"/>
                  </a:lnTo>
                  <a:lnTo>
                    <a:pt x="59008" y="11526"/>
                  </a:lnTo>
                  <a:lnTo>
                    <a:pt x="58710" y="11526"/>
                  </a:lnTo>
                  <a:lnTo>
                    <a:pt x="58758" y="11490"/>
                  </a:lnTo>
                  <a:lnTo>
                    <a:pt x="58829" y="11478"/>
                  </a:lnTo>
                  <a:lnTo>
                    <a:pt x="58865" y="11395"/>
                  </a:lnTo>
                  <a:lnTo>
                    <a:pt x="58794" y="11383"/>
                  </a:lnTo>
                  <a:lnTo>
                    <a:pt x="58627" y="11443"/>
                  </a:lnTo>
                  <a:lnTo>
                    <a:pt x="58544" y="11526"/>
                  </a:lnTo>
                  <a:lnTo>
                    <a:pt x="58401" y="11502"/>
                  </a:lnTo>
                  <a:lnTo>
                    <a:pt x="58270" y="11538"/>
                  </a:lnTo>
                  <a:lnTo>
                    <a:pt x="58246" y="11490"/>
                  </a:lnTo>
                  <a:lnTo>
                    <a:pt x="58305" y="11466"/>
                  </a:lnTo>
                  <a:cubicBezTo>
                    <a:pt x="58305" y="11419"/>
                    <a:pt x="58294" y="11383"/>
                    <a:pt x="58294" y="11336"/>
                  </a:cubicBezTo>
                  <a:cubicBezTo>
                    <a:pt x="58294" y="11324"/>
                    <a:pt x="58294" y="11312"/>
                    <a:pt x="58294" y="11288"/>
                  </a:cubicBezTo>
                  <a:lnTo>
                    <a:pt x="58151" y="11395"/>
                  </a:lnTo>
                  <a:lnTo>
                    <a:pt x="58151" y="11359"/>
                  </a:lnTo>
                  <a:lnTo>
                    <a:pt x="58210" y="11312"/>
                  </a:lnTo>
                  <a:lnTo>
                    <a:pt x="58163" y="11312"/>
                  </a:lnTo>
                  <a:lnTo>
                    <a:pt x="57960" y="11478"/>
                  </a:lnTo>
                  <a:cubicBezTo>
                    <a:pt x="57936" y="11502"/>
                    <a:pt x="57901" y="11526"/>
                    <a:pt x="57877" y="11538"/>
                  </a:cubicBezTo>
                  <a:lnTo>
                    <a:pt x="57817" y="11538"/>
                  </a:lnTo>
                  <a:lnTo>
                    <a:pt x="57877" y="11466"/>
                  </a:lnTo>
                  <a:lnTo>
                    <a:pt x="58044" y="11347"/>
                  </a:lnTo>
                  <a:lnTo>
                    <a:pt x="57984" y="11324"/>
                  </a:lnTo>
                  <a:lnTo>
                    <a:pt x="57829" y="11407"/>
                  </a:lnTo>
                  <a:lnTo>
                    <a:pt x="57794" y="11395"/>
                  </a:lnTo>
                  <a:cubicBezTo>
                    <a:pt x="57805" y="11383"/>
                    <a:pt x="57817" y="11359"/>
                    <a:pt x="57829" y="11347"/>
                  </a:cubicBezTo>
                  <a:lnTo>
                    <a:pt x="57924" y="11300"/>
                  </a:lnTo>
                  <a:lnTo>
                    <a:pt x="57924" y="11264"/>
                  </a:lnTo>
                  <a:lnTo>
                    <a:pt x="57794" y="11300"/>
                  </a:lnTo>
                  <a:cubicBezTo>
                    <a:pt x="57758" y="11336"/>
                    <a:pt x="57734" y="11371"/>
                    <a:pt x="57698" y="11407"/>
                  </a:cubicBezTo>
                  <a:lnTo>
                    <a:pt x="57591" y="11514"/>
                  </a:lnTo>
                  <a:lnTo>
                    <a:pt x="57532" y="11514"/>
                  </a:lnTo>
                  <a:lnTo>
                    <a:pt x="57579" y="11431"/>
                  </a:lnTo>
                  <a:lnTo>
                    <a:pt x="57663" y="11371"/>
                  </a:lnTo>
                  <a:lnTo>
                    <a:pt x="57651" y="11324"/>
                  </a:lnTo>
                  <a:lnTo>
                    <a:pt x="57567" y="11336"/>
                  </a:lnTo>
                  <a:lnTo>
                    <a:pt x="57365" y="11526"/>
                  </a:lnTo>
                  <a:lnTo>
                    <a:pt x="57270" y="11562"/>
                  </a:lnTo>
                  <a:lnTo>
                    <a:pt x="57139" y="11538"/>
                  </a:lnTo>
                  <a:lnTo>
                    <a:pt x="57270" y="11538"/>
                  </a:lnTo>
                  <a:lnTo>
                    <a:pt x="57353" y="11466"/>
                  </a:lnTo>
                  <a:lnTo>
                    <a:pt x="57508" y="11276"/>
                  </a:lnTo>
                  <a:lnTo>
                    <a:pt x="57639" y="11181"/>
                  </a:lnTo>
                  <a:lnTo>
                    <a:pt x="57555" y="11145"/>
                  </a:lnTo>
                  <a:lnTo>
                    <a:pt x="57555" y="11074"/>
                  </a:lnTo>
                  <a:lnTo>
                    <a:pt x="57532" y="11074"/>
                  </a:lnTo>
                  <a:cubicBezTo>
                    <a:pt x="57496" y="11109"/>
                    <a:pt x="57472" y="11157"/>
                    <a:pt x="57436" y="11193"/>
                  </a:cubicBezTo>
                  <a:lnTo>
                    <a:pt x="57377" y="11216"/>
                  </a:lnTo>
                  <a:cubicBezTo>
                    <a:pt x="57377" y="11205"/>
                    <a:pt x="57377" y="11193"/>
                    <a:pt x="57377" y="11181"/>
                  </a:cubicBezTo>
                  <a:cubicBezTo>
                    <a:pt x="57377" y="11157"/>
                    <a:pt x="57389" y="11145"/>
                    <a:pt x="57401" y="11121"/>
                  </a:cubicBezTo>
                  <a:cubicBezTo>
                    <a:pt x="57413" y="11109"/>
                    <a:pt x="57401" y="11050"/>
                    <a:pt x="57389" y="11014"/>
                  </a:cubicBezTo>
                  <a:lnTo>
                    <a:pt x="57270" y="11014"/>
                  </a:lnTo>
                  <a:lnTo>
                    <a:pt x="57162" y="11085"/>
                  </a:lnTo>
                  <a:lnTo>
                    <a:pt x="57127" y="11062"/>
                  </a:lnTo>
                  <a:lnTo>
                    <a:pt x="57139" y="10990"/>
                  </a:lnTo>
                  <a:cubicBezTo>
                    <a:pt x="57127" y="10990"/>
                    <a:pt x="57115" y="10978"/>
                    <a:pt x="57115" y="10978"/>
                  </a:cubicBezTo>
                  <a:lnTo>
                    <a:pt x="57032" y="10978"/>
                  </a:lnTo>
                  <a:lnTo>
                    <a:pt x="57079" y="10943"/>
                  </a:lnTo>
                  <a:lnTo>
                    <a:pt x="57032" y="10907"/>
                  </a:lnTo>
                  <a:cubicBezTo>
                    <a:pt x="57032" y="10895"/>
                    <a:pt x="57020" y="10871"/>
                    <a:pt x="57020" y="10859"/>
                  </a:cubicBezTo>
                  <a:lnTo>
                    <a:pt x="56948" y="10859"/>
                  </a:lnTo>
                  <a:lnTo>
                    <a:pt x="56793" y="10907"/>
                  </a:lnTo>
                  <a:cubicBezTo>
                    <a:pt x="56793" y="10919"/>
                    <a:pt x="56793" y="10931"/>
                    <a:pt x="56781" y="10943"/>
                  </a:cubicBezTo>
                  <a:cubicBezTo>
                    <a:pt x="56758" y="10943"/>
                    <a:pt x="56734" y="10955"/>
                    <a:pt x="56698" y="10966"/>
                  </a:cubicBezTo>
                  <a:lnTo>
                    <a:pt x="56484" y="10966"/>
                  </a:lnTo>
                  <a:lnTo>
                    <a:pt x="56651" y="10943"/>
                  </a:lnTo>
                  <a:cubicBezTo>
                    <a:pt x="56662" y="10931"/>
                    <a:pt x="56674" y="10907"/>
                    <a:pt x="56686" y="10883"/>
                  </a:cubicBezTo>
                  <a:lnTo>
                    <a:pt x="56817" y="10847"/>
                  </a:lnTo>
                  <a:cubicBezTo>
                    <a:pt x="56817" y="10835"/>
                    <a:pt x="56829" y="10824"/>
                    <a:pt x="56829" y="10812"/>
                  </a:cubicBezTo>
                  <a:lnTo>
                    <a:pt x="56770" y="10776"/>
                  </a:lnTo>
                  <a:lnTo>
                    <a:pt x="56627" y="10728"/>
                  </a:lnTo>
                  <a:cubicBezTo>
                    <a:pt x="56627" y="10693"/>
                    <a:pt x="56615" y="10669"/>
                    <a:pt x="56615" y="10645"/>
                  </a:cubicBezTo>
                  <a:lnTo>
                    <a:pt x="56448" y="10621"/>
                  </a:lnTo>
                  <a:lnTo>
                    <a:pt x="56615" y="10585"/>
                  </a:lnTo>
                  <a:lnTo>
                    <a:pt x="56781" y="10621"/>
                  </a:lnTo>
                  <a:lnTo>
                    <a:pt x="56912" y="10585"/>
                  </a:lnTo>
                  <a:lnTo>
                    <a:pt x="56889" y="10538"/>
                  </a:lnTo>
                  <a:lnTo>
                    <a:pt x="56770" y="10526"/>
                  </a:lnTo>
                  <a:cubicBezTo>
                    <a:pt x="56781" y="10514"/>
                    <a:pt x="56793" y="10502"/>
                    <a:pt x="56805" y="10490"/>
                  </a:cubicBezTo>
                  <a:lnTo>
                    <a:pt x="56901" y="10490"/>
                  </a:lnTo>
                  <a:cubicBezTo>
                    <a:pt x="56948" y="10454"/>
                    <a:pt x="56984" y="10419"/>
                    <a:pt x="57032" y="10371"/>
                  </a:cubicBezTo>
                  <a:cubicBezTo>
                    <a:pt x="57079" y="10335"/>
                    <a:pt x="57091" y="10347"/>
                    <a:pt x="57115" y="10323"/>
                  </a:cubicBezTo>
                  <a:lnTo>
                    <a:pt x="57127" y="10252"/>
                  </a:lnTo>
                  <a:lnTo>
                    <a:pt x="57008" y="10204"/>
                  </a:lnTo>
                  <a:lnTo>
                    <a:pt x="56924" y="10240"/>
                  </a:lnTo>
                  <a:lnTo>
                    <a:pt x="56805" y="10240"/>
                  </a:lnTo>
                  <a:lnTo>
                    <a:pt x="56877" y="10181"/>
                  </a:lnTo>
                  <a:lnTo>
                    <a:pt x="56901" y="10109"/>
                  </a:lnTo>
                  <a:lnTo>
                    <a:pt x="56841" y="10085"/>
                  </a:lnTo>
                  <a:lnTo>
                    <a:pt x="56710" y="10109"/>
                  </a:lnTo>
                  <a:lnTo>
                    <a:pt x="56651" y="10097"/>
                  </a:lnTo>
                  <a:lnTo>
                    <a:pt x="56567" y="10121"/>
                  </a:lnTo>
                  <a:lnTo>
                    <a:pt x="56472" y="10085"/>
                  </a:lnTo>
                  <a:lnTo>
                    <a:pt x="56591" y="10073"/>
                  </a:lnTo>
                  <a:lnTo>
                    <a:pt x="56651" y="10026"/>
                  </a:lnTo>
                  <a:lnTo>
                    <a:pt x="56734" y="10026"/>
                  </a:lnTo>
                  <a:lnTo>
                    <a:pt x="56841" y="9931"/>
                  </a:lnTo>
                  <a:lnTo>
                    <a:pt x="56758" y="9812"/>
                  </a:lnTo>
                  <a:lnTo>
                    <a:pt x="56627" y="9764"/>
                  </a:lnTo>
                  <a:lnTo>
                    <a:pt x="56579" y="9823"/>
                  </a:lnTo>
                  <a:lnTo>
                    <a:pt x="56460" y="9823"/>
                  </a:lnTo>
                  <a:lnTo>
                    <a:pt x="56389" y="9883"/>
                  </a:lnTo>
                  <a:cubicBezTo>
                    <a:pt x="56400" y="9859"/>
                    <a:pt x="56400" y="9823"/>
                    <a:pt x="56412" y="9800"/>
                  </a:cubicBezTo>
                  <a:lnTo>
                    <a:pt x="56531" y="9728"/>
                  </a:lnTo>
                  <a:lnTo>
                    <a:pt x="56627" y="9692"/>
                  </a:lnTo>
                  <a:cubicBezTo>
                    <a:pt x="56627" y="9669"/>
                    <a:pt x="56615" y="9645"/>
                    <a:pt x="56603" y="9621"/>
                  </a:cubicBezTo>
                  <a:lnTo>
                    <a:pt x="56496" y="9621"/>
                  </a:lnTo>
                  <a:lnTo>
                    <a:pt x="56412" y="9657"/>
                  </a:lnTo>
                  <a:lnTo>
                    <a:pt x="56281" y="9681"/>
                  </a:lnTo>
                  <a:lnTo>
                    <a:pt x="56091" y="9776"/>
                  </a:lnTo>
                  <a:lnTo>
                    <a:pt x="56091" y="9776"/>
                  </a:lnTo>
                  <a:lnTo>
                    <a:pt x="56246" y="9609"/>
                  </a:lnTo>
                  <a:lnTo>
                    <a:pt x="56365" y="9585"/>
                  </a:lnTo>
                  <a:lnTo>
                    <a:pt x="56460" y="9514"/>
                  </a:lnTo>
                  <a:lnTo>
                    <a:pt x="56460" y="9478"/>
                  </a:lnTo>
                  <a:cubicBezTo>
                    <a:pt x="56460" y="9466"/>
                    <a:pt x="56496" y="9442"/>
                    <a:pt x="56520" y="9419"/>
                  </a:cubicBezTo>
                  <a:lnTo>
                    <a:pt x="56472" y="9395"/>
                  </a:lnTo>
                  <a:lnTo>
                    <a:pt x="56353" y="9466"/>
                  </a:lnTo>
                  <a:lnTo>
                    <a:pt x="56162" y="9490"/>
                  </a:lnTo>
                  <a:lnTo>
                    <a:pt x="56008" y="9573"/>
                  </a:lnTo>
                  <a:lnTo>
                    <a:pt x="56031" y="9502"/>
                  </a:lnTo>
                  <a:lnTo>
                    <a:pt x="55996" y="9454"/>
                  </a:lnTo>
                  <a:cubicBezTo>
                    <a:pt x="56008" y="9431"/>
                    <a:pt x="56019" y="9407"/>
                    <a:pt x="56031" y="9395"/>
                  </a:cubicBezTo>
                  <a:lnTo>
                    <a:pt x="56127" y="9419"/>
                  </a:lnTo>
                  <a:lnTo>
                    <a:pt x="56317" y="9383"/>
                  </a:lnTo>
                  <a:lnTo>
                    <a:pt x="56400" y="9264"/>
                  </a:lnTo>
                  <a:lnTo>
                    <a:pt x="56389" y="9180"/>
                  </a:lnTo>
                  <a:lnTo>
                    <a:pt x="56293" y="9240"/>
                  </a:lnTo>
                  <a:lnTo>
                    <a:pt x="56198" y="9228"/>
                  </a:lnTo>
                  <a:cubicBezTo>
                    <a:pt x="56234" y="9192"/>
                    <a:pt x="56258" y="9157"/>
                    <a:pt x="56293" y="9133"/>
                  </a:cubicBezTo>
                  <a:cubicBezTo>
                    <a:pt x="56293" y="9097"/>
                    <a:pt x="56305" y="9073"/>
                    <a:pt x="56305" y="9050"/>
                  </a:cubicBezTo>
                  <a:lnTo>
                    <a:pt x="56210" y="9050"/>
                  </a:lnTo>
                  <a:lnTo>
                    <a:pt x="55948" y="9157"/>
                  </a:lnTo>
                  <a:lnTo>
                    <a:pt x="55841" y="9133"/>
                  </a:lnTo>
                  <a:lnTo>
                    <a:pt x="55900" y="9073"/>
                  </a:lnTo>
                  <a:lnTo>
                    <a:pt x="56031" y="9061"/>
                  </a:lnTo>
                  <a:lnTo>
                    <a:pt x="56127" y="9026"/>
                  </a:lnTo>
                  <a:lnTo>
                    <a:pt x="56198" y="8907"/>
                  </a:lnTo>
                  <a:lnTo>
                    <a:pt x="56115" y="8895"/>
                  </a:lnTo>
                  <a:lnTo>
                    <a:pt x="56091" y="8835"/>
                  </a:lnTo>
                  <a:lnTo>
                    <a:pt x="56019" y="8907"/>
                  </a:lnTo>
                  <a:lnTo>
                    <a:pt x="55972" y="8919"/>
                  </a:lnTo>
                  <a:lnTo>
                    <a:pt x="55936" y="8871"/>
                  </a:lnTo>
                  <a:lnTo>
                    <a:pt x="55841" y="8835"/>
                  </a:lnTo>
                  <a:lnTo>
                    <a:pt x="55924" y="8799"/>
                  </a:lnTo>
                  <a:lnTo>
                    <a:pt x="55984" y="8823"/>
                  </a:lnTo>
                  <a:lnTo>
                    <a:pt x="56031" y="8788"/>
                  </a:lnTo>
                  <a:cubicBezTo>
                    <a:pt x="56019" y="8752"/>
                    <a:pt x="56008" y="8716"/>
                    <a:pt x="55996" y="8692"/>
                  </a:cubicBezTo>
                  <a:lnTo>
                    <a:pt x="55865" y="8645"/>
                  </a:lnTo>
                  <a:lnTo>
                    <a:pt x="55829" y="8561"/>
                  </a:lnTo>
                  <a:lnTo>
                    <a:pt x="55900" y="8514"/>
                  </a:lnTo>
                  <a:lnTo>
                    <a:pt x="55877" y="8454"/>
                  </a:lnTo>
                  <a:lnTo>
                    <a:pt x="55793" y="8466"/>
                  </a:lnTo>
                  <a:cubicBezTo>
                    <a:pt x="55793" y="8454"/>
                    <a:pt x="55805" y="8442"/>
                    <a:pt x="55817" y="8430"/>
                  </a:cubicBezTo>
                  <a:lnTo>
                    <a:pt x="55841" y="8359"/>
                  </a:lnTo>
                  <a:lnTo>
                    <a:pt x="55686" y="8359"/>
                  </a:lnTo>
                  <a:lnTo>
                    <a:pt x="55686" y="8335"/>
                  </a:lnTo>
                  <a:lnTo>
                    <a:pt x="55746" y="8323"/>
                  </a:lnTo>
                  <a:lnTo>
                    <a:pt x="55805" y="8240"/>
                  </a:lnTo>
                  <a:lnTo>
                    <a:pt x="55722" y="8228"/>
                  </a:lnTo>
                  <a:lnTo>
                    <a:pt x="55722" y="8168"/>
                  </a:lnTo>
                  <a:lnTo>
                    <a:pt x="55793" y="8121"/>
                  </a:lnTo>
                  <a:lnTo>
                    <a:pt x="55746" y="8085"/>
                  </a:lnTo>
                  <a:lnTo>
                    <a:pt x="55638" y="8145"/>
                  </a:lnTo>
                  <a:lnTo>
                    <a:pt x="55638" y="8145"/>
                  </a:lnTo>
                  <a:lnTo>
                    <a:pt x="55734" y="8061"/>
                  </a:lnTo>
                  <a:lnTo>
                    <a:pt x="55674" y="8049"/>
                  </a:lnTo>
                  <a:lnTo>
                    <a:pt x="55555" y="8097"/>
                  </a:lnTo>
                  <a:lnTo>
                    <a:pt x="55472" y="8204"/>
                  </a:lnTo>
                  <a:cubicBezTo>
                    <a:pt x="55484" y="8216"/>
                    <a:pt x="55496" y="8240"/>
                    <a:pt x="55508" y="8252"/>
                  </a:cubicBezTo>
                  <a:lnTo>
                    <a:pt x="55460" y="8335"/>
                  </a:lnTo>
                  <a:lnTo>
                    <a:pt x="55341" y="8454"/>
                  </a:lnTo>
                  <a:lnTo>
                    <a:pt x="55341" y="8514"/>
                  </a:lnTo>
                  <a:lnTo>
                    <a:pt x="55281" y="8561"/>
                  </a:lnTo>
                  <a:cubicBezTo>
                    <a:pt x="55281" y="8585"/>
                    <a:pt x="55293" y="8609"/>
                    <a:pt x="55305" y="8633"/>
                  </a:cubicBezTo>
                  <a:lnTo>
                    <a:pt x="55222" y="8597"/>
                  </a:lnTo>
                  <a:lnTo>
                    <a:pt x="55162" y="8633"/>
                  </a:lnTo>
                  <a:lnTo>
                    <a:pt x="55103" y="8776"/>
                  </a:lnTo>
                  <a:lnTo>
                    <a:pt x="55127" y="8823"/>
                  </a:lnTo>
                  <a:lnTo>
                    <a:pt x="55222" y="8799"/>
                  </a:lnTo>
                  <a:lnTo>
                    <a:pt x="55293" y="8847"/>
                  </a:lnTo>
                  <a:lnTo>
                    <a:pt x="55293" y="8895"/>
                  </a:lnTo>
                  <a:lnTo>
                    <a:pt x="55174" y="8847"/>
                  </a:lnTo>
                  <a:lnTo>
                    <a:pt x="55103" y="8871"/>
                  </a:lnTo>
                  <a:cubicBezTo>
                    <a:pt x="55103" y="8883"/>
                    <a:pt x="55091" y="8907"/>
                    <a:pt x="55079" y="8930"/>
                  </a:cubicBezTo>
                  <a:lnTo>
                    <a:pt x="55019" y="9014"/>
                  </a:lnTo>
                  <a:lnTo>
                    <a:pt x="54936" y="9073"/>
                  </a:lnTo>
                  <a:cubicBezTo>
                    <a:pt x="54936" y="9109"/>
                    <a:pt x="54936" y="9145"/>
                    <a:pt x="54924" y="9180"/>
                  </a:cubicBezTo>
                  <a:lnTo>
                    <a:pt x="54829" y="9216"/>
                  </a:lnTo>
                  <a:lnTo>
                    <a:pt x="54769" y="9300"/>
                  </a:lnTo>
                  <a:cubicBezTo>
                    <a:pt x="54781" y="9311"/>
                    <a:pt x="54781" y="9323"/>
                    <a:pt x="54793" y="9335"/>
                  </a:cubicBezTo>
                  <a:lnTo>
                    <a:pt x="54746" y="9359"/>
                  </a:lnTo>
                  <a:cubicBezTo>
                    <a:pt x="54757" y="9395"/>
                    <a:pt x="54757" y="9431"/>
                    <a:pt x="54769" y="9466"/>
                  </a:cubicBezTo>
                  <a:lnTo>
                    <a:pt x="54722" y="9609"/>
                  </a:lnTo>
                  <a:lnTo>
                    <a:pt x="54722" y="9514"/>
                  </a:lnTo>
                  <a:cubicBezTo>
                    <a:pt x="54722" y="9478"/>
                    <a:pt x="54674" y="9442"/>
                    <a:pt x="54662" y="9407"/>
                  </a:cubicBezTo>
                  <a:lnTo>
                    <a:pt x="54567" y="9371"/>
                  </a:lnTo>
                  <a:lnTo>
                    <a:pt x="54412" y="9478"/>
                  </a:lnTo>
                  <a:lnTo>
                    <a:pt x="54353" y="9573"/>
                  </a:lnTo>
                  <a:lnTo>
                    <a:pt x="54353" y="9645"/>
                  </a:lnTo>
                  <a:lnTo>
                    <a:pt x="54245" y="9681"/>
                  </a:lnTo>
                  <a:lnTo>
                    <a:pt x="54198" y="9740"/>
                  </a:lnTo>
                  <a:cubicBezTo>
                    <a:pt x="54198" y="9728"/>
                    <a:pt x="54186" y="9716"/>
                    <a:pt x="54174" y="9704"/>
                  </a:cubicBezTo>
                  <a:lnTo>
                    <a:pt x="54091" y="9716"/>
                  </a:lnTo>
                  <a:lnTo>
                    <a:pt x="53995" y="9800"/>
                  </a:lnTo>
                  <a:lnTo>
                    <a:pt x="53888" y="9823"/>
                  </a:lnTo>
                  <a:lnTo>
                    <a:pt x="53769" y="9919"/>
                  </a:lnTo>
                  <a:lnTo>
                    <a:pt x="53769" y="10014"/>
                  </a:lnTo>
                  <a:cubicBezTo>
                    <a:pt x="53733" y="10062"/>
                    <a:pt x="53698" y="10097"/>
                    <a:pt x="53650" y="10145"/>
                  </a:cubicBezTo>
                  <a:lnTo>
                    <a:pt x="53686" y="10062"/>
                  </a:lnTo>
                  <a:lnTo>
                    <a:pt x="53662" y="9990"/>
                  </a:lnTo>
                  <a:lnTo>
                    <a:pt x="53686" y="9954"/>
                  </a:lnTo>
                  <a:lnTo>
                    <a:pt x="53638" y="9800"/>
                  </a:lnTo>
                  <a:lnTo>
                    <a:pt x="53638" y="9716"/>
                  </a:lnTo>
                  <a:lnTo>
                    <a:pt x="53603" y="9716"/>
                  </a:lnTo>
                  <a:lnTo>
                    <a:pt x="53472" y="9847"/>
                  </a:lnTo>
                  <a:lnTo>
                    <a:pt x="53352" y="10097"/>
                  </a:lnTo>
                  <a:lnTo>
                    <a:pt x="53233" y="10157"/>
                  </a:lnTo>
                  <a:lnTo>
                    <a:pt x="53233" y="10157"/>
                  </a:lnTo>
                  <a:lnTo>
                    <a:pt x="53305" y="10073"/>
                  </a:lnTo>
                  <a:cubicBezTo>
                    <a:pt x="53305" y="10038"/>
                    <a:pt x="53305" y="10002"/>
                    <a:pt x="53317" y="9978"/>
                  </a:cubicBezTo>
                  <a:lnTo>
                    <a:pt x="53424" y="9812"/>
                  </a:lnTo>
                  <a:cubicBezTo>
                    <a:pt x="53412" y="9788"/>
                    <a:pt x="53400" y="9752"/>
                    <a:pt x="53388" y="9728"/>
                  </a:cubicBezTo>
                  <a:cubicBezTo>
                    <a:pt x="53376" y="9704"/>
                    <a:pt x="53388" y="9669"/>
                    <a:pt x="53388" y="9633"/>
                  </a:cubicBezTo>
                  <a:lnTo>
                    <a:pt x="53305" y="9573"/>
                  </a:lnTo>
                  <a:lnTo>
                    <a:pt x="53174" y="9526"/>
                  </a:lnTo>
                  <a:lnTo>
                    <a:pt x="53055" y="9550"/>
                  </a:lnTo>
                  <a:lnTo>
                    <a:pt x="53114" y="9621"/>
                  </a:lnTo>
                  <a:lnTo>
                    <a:pt x="53079" y="9633"/>
                  </a:lnTo>
                  <a:lnTo>
                    <a:pt x="52960" y="9609"/>
                  </a:lnTo>
                  <a:lnTo>
                    <a:pt x="52781" y="9502"/>
                  </a:lnTo>
                  <a:lnTo>
                    <a:pt x="52781" y="9502"/>
                  </a:lnTo>
                  <a:lnTo>
                    <a:pt x="53007" y="9526"/>
                  </a:lnTo>
                  <a:lnTo>
                    <a:pt x="53067" y="9490"/>
                  </a:lnTo>
                  <a:lnTo>
                    <a:pt x="52971" y="9490"/>
                  </a:lnTo>
                  <a:cubicBezTo>
                    <a:pt x="52900" y="9454"/>
                    <a:pt x="52841" y="9407"/>
                    <a:pt x="52781" y="9371"/>
                  </a:cubicBezTo>
                  <a:lnTo>
                    <a:pt x="52745" y="9371"/>
                  </a:lnTo>
                  <a:lnTo>
                    <a:pt x="52852" y="9240"/>
                  </a:lnTo>
                  <a:lnTo>
                    <a:pt x="52852" y="9180"/>
                  </a:lnTo>
                  <a:lnTo>
                    <a:pt x="52936" y="9061"/>
                  </a:lnTo>
                  <a:cubicBezTo>
                    <a:pt x="52936" y="9014"/>
                    <a:pt x="52924" y="8966"/>
                    <a:pt x="52912" y="8919"/>
                  </a:cubicBezTo>
                  <a:lnTo>
                    <a:pt x="52733" y="8871"/>
                  </a:lnTo>
                  <a:lnTo>
                    <a:pt x="52495" y="8883"/>
                  </a:lnTo>
                  <a:lnTo>
                    <a:pt x="52198" y="8847"/>
                  </a:lnTo>
                  <a:lnTo>
                    <a:pt x="52531" y="8847"/>
                  </a:lnTo>
                  <a:lnTo>
                    <a:pt x="52793" y="8811"/>
                  </a:lnTo>
                  <a:lnTo>
                    <a:pt x="52805" y="8680"/>
                  </a:lnTo>
                  <a:lnTo>
                    <a:pt x="52852" y="8633"/>
                  </a:lnTo>
                  <a:cubicBezTo>
                    <a:pt x="52864" y="8657"/>
                    <a:pt x="52888" y="8692"/>
                    <a:pt x="52900" y="8728"/>
                  </a:cubicBezTo>
                  <a:cubicBezTo>
                    <a:pt x="52912" y="8704"/>
                    <a:pt x="52924" y="8669"/>
                    <a:pt x="52936" y="8645"/>
                  </a:cubicBezTo>
                  <a:cubicBezTo>
                    <a:pt x="52912" y="8585"/>
                    <a:pt x="52888" y="8526"/>
                    <a:pt x="52864" y="8454"/>
                  </a:cubicBezTo>
                  <a:lnTo>
                    <a:pt x="52960" y="8323"/>
                  </a:lnTo>
                  <a:lnTo>
                    <a:pt x="53102" y="8264"/>
                  </a:lnTo>
                  <a:cubicBezTo>
                    <a:pt x="53102" y="8216"/>
                    <a:pt x="53102" y="8168"/>
                    <a:pt x="53114" y="8121"/>
                  </a:cubicBezTo>
                  <a:lnTo>
                    <a:pt x="53079" y="7990"/>
                  </a:lnTo>
                  <a:lnTo>
                    <a:pt x="52983" y="8014"/>
                  </a:lnTo>
                  <a:lnTo>
                    <a:pt x="52983" y="8145"/>
                  </a:lnTo>
                  <a:lnTo>
                    <a:pt x="52852" y="8240"/>
                  </a:lnTo>
                  <a:lnTo>
                    <a:pt x="52805" y="8204"/>
                  </a:lnTo>
                  <a:lnTo>
                    <a:pt x="52805" y="8049"/>
                  </a:lnTo>
                  <a:lnTo>
                    <a:pt x="52626" y="8049"/>
                  </a:lnTo>
                  <a:lnTo>
                    <a:pt x="52507" y="8121"/>
                  </a:lnTo>
                  <a:lnTo>
                    <a:pt x="52448" y="8085"/>
                  </a:lnTo>
                  <a:lnTo>
                    <a:pt x="52388" y="8121"/>
                  </a:lnTo>
                  <a:lnTo>
                    <a:pt x="52162" y="8049"/>
                  </a:lnTo>
                  <a:lnTo>
                    <a:pt x="52079" y="8109"/>
                  </a:lnTo>
                  <a:lnTo>
                    <a:pt x="52067" y="8049"/>
                  </a:lnTo>
                  <a:lnTo>
                    <a:pt x="51971" y="8133"/>
                  </a:lnTo>
                  <a:cubicBezTo>
                    <a:pt x="51971" y="8109"/>
                    <a:pt x="51959" y="8085"/>
                    <a:pt x="51948" y="8061"/>
                  </a:cubicBezTo>
                  <a:lnTo>
                    <a:pt x="51781" y="7990"/>
                  </a:lnTo>
                  <a:lnTo>
                    <a:pt x="51888" y="7966"/>
                  </a:lnTo>
                  <a:cubicBezTo>
                    <a:pt x="51900" y="7942"/>
                    <a:pt x="51912" y="7907"/>
                    <a:pt x="51924" y="7883"/>
                  </a:cubicBezTo>
                  <a:lnTo>
                    <a:pt x="52043" y="7918"/>
                  </a:lnTo>
                  <a:cubicBezTo>
                    <a:pt x="52043" y="7895"/>
                    <a:pt x="52043" y="7883"/>
                    <a:pt x="52043" y="7859"/>
                  </a:cubicBezTo>
                  <a:lnTo>
                    <a:pt x="51924" y="7787"/>
                  </a:lnTo>
                  <a:lnTo>
                    <a:pt x="51840" y="7859"/>
                  </a:lnTo>
                  <a:lnTo>
                    <a:pt x="51721" y="7823"/>
                  </a:lnTo>
                  <a:lnTo>
                    <a:pt x="51817" y="7787"/>
                  </a:lnTo>
                  <a:lnTo>
                    <a:pt x="51733" y="7716"/>
                  </a:lnTo>
                  <a:lnTo>
                    <a:pt x="51590" y="7668"/>
                  </a:lnTo>
                  <a:lnTo>
                    <a:pt x="51519" y="7716"/>
                  </a:lnTo>
                  <a:cubicBezTo>
                    <a:pt x="51519" y="7692"/>
                    <a:pt x="51507" y="7680"/>
                    <a:pt x="51507" y="7656"/>
                  </a:cubicBezTo>
                  <a:cubicBezTo>
                    <a:pt x="51495" y="7645"/>
                    <a:pt x="51543" y="7609"/>
                    <a:pt x="51555" y="7585"/>
                  </a:cubicBezTo>
                  <a:cubicBezTo>
                    <a:pt x="51555" y="7537"/>
                    <a:pt x="51543" y="7502"/>
                    <a:pt x="51531" y="7454"/>
                  </a:cubicBezTo>
                  <a:lnTo>
                    <a:pt x="51424" y="7478"/>
                  </a:lnTo>
                  <a:lnTo>
                    <a:pt x="51269" y="7430"/>
                  </a:lnTo>
                  <a:lnTo>
                    <a:pt x="51245" y="7347"/>
                  </a:lnTo>
                  <a:lnTo>
                    <a:pt x="51007" y="7287"/>
                  </a:lnTo>
                  <a:lnTo>
                    <a:pt x="50852" y="7383"/>
                  </a:lnTo>
                  <a:lnTo>
                    <a:pt x="50757" y="7406"/>
                  </a:lnTo>
                  <a:lnTo>
                    <a:pt x="50709" y="7466"/>
                  </a:lnTo>
                  <a:lnTo>
                    <a:pt x="50555" y="7466"/>
                  </a:lnTo>
                  <a:cubicBezTo>
                    <a:pt x="50566" y="7490"/>
                    <a:pt x="50578" y="7514"/>
                    <a:pt x="50578" y="7549"/>
                  </a:cubicBezTo>
                  <a:lnTo>
                    <a:pt x="50471" y="7490"/>
                  </a:lnTo>
                  <a:lnTo>
                    <a:pt x="50388" y="7502"/>
                  </a:lnTo>
                  <a:lnTo>
                    <a:pt x="50304" y="7478"/>
                  </a:lnTo>
                  <a:lnTo>
                    <a:pt x="50197" y="7490"/>
                  </a:lnTo>
                  <a:lnTo>
                    <a:pt x="50043" y="7609"/>
                  </a:lnTo>
                  <a:lnTo>
                    <a:pt x="49840" y="7656"/>
                  </a:lnTo>
                  <a:lnTo>
                    <a:pt x="49983" y="7585"/>
                  </a:lnTo>
                  <a:lnTo>
                    <a:pt x="50007" y="7502"/>
                  </a:lnTo>
                  <a:lnTo>
                    <a:pt x="49852" y="7537"/>
                  </a:lnTo>
                  <a:lnTo>
                    <a:pt x="49554" y="7502"/>
                  </a:lnTo>
                  <a:lnTo>
                    <a:pt x="49328" y="7466"/>
                  </a:lnTo>
                  <a:lnTo>
                    <a:pt x="49126" y="7502"/>
                  </a:lnTo>
                  <a:lnTo>
                    <a:pt x="49042" y="7490"/>
                  </a:lnTo>
                  <a:lnTo>
                    <a:pt x="48971" y="7526"/>
                  </a:lnTo>
                  <a:lnTo>
                    <a:pt x="48900" y="7549"/>
                  </a:lnTo>
                  <a:lnTo>
                    <a:pt x="48828" y="7621"/>
                  </a:lnTo>
                  <a:lnTo>
                    <a:pt x="48840" y="7668"/>
                  </a:lnTo>
                  <a:lnTo>
                    <a:pt x="48769" y="7692"/>
                  </a:lnTo>
                  <a:lnTo>
                    <a:pt x="48709" y="7680"/>
                  </a:lnTo>
                  <a:lnTo>
                    <a:pt x="48626" y="7740"/>
                  </a:lnTo>
                  <a:cubicBezTo>
                    <a:pt x="48626" y="7764"/>
                    <a:pt x="48638" y="7799"/>
                    <a:pt x="48638" y="7835"/>
                  </a:cubicBezTo>
                  <a:cubicBezTo>
                    <a:pt x="48626" y="7883"/>
                    <a:pt x="48602" y="7930"/>
                    <a:pt x="48590" y="7966"/>
                  </a:cubicBezTo>
                  <a:lnTo>
                    <a:pt x="48614" y="8121"/>
                  </a:lnTo>
                  <a:lnTo>
                    <a:pt x="48709" y="8180"/>
                  </a:lnTo>
                  <a:lnTo>
                    <a:pt x="48780" y="8180"/>
                  </a:lnTo>
                  <a:lnTo>
                    <a:pt x="48792" y="8216"/>
                  </a:lnTo>
                  <a:lnTo>
                    <a:pt x="48864" y="8216"/>
                  </a:lnTo>
                  <a:cubicBezTo>
                    <a:pt x="48864" y="8240"/>
                    <a:pt x="48876" y="8276"/>
                    <a:pt x="48888" y="8311"/>
                  </a:cubicBezTo>
                  <a:lnTo>
                    <a:pt x="48840" y="8359"/>
                  </a:lnTo>
                  <a:lnTo>
                    <a:pt x="48757" y="8371"/>
                  </a:lnTo>
                  <a:lnTo>
                    <a:pt x="48757" y="8466"/>
                  </a:lnTo>
                  <a:lnTo>
                    <a:pt x="48626" y="8657"/>
                  </a:lnTo>
                  <a:lnTo>
                    <a:pt x="48399" y="8847"/>
                  </a:lnTo>
                  <a:lnTo>
                    <a:pt x="48399" y="8907"/>
                  </a:lnTo>
                  <a:lnTo>
                    <a:pt x="48459" y="8907"/>
                  </a:lnTo>
                  <a:lnTo>
                    <a:pt x="48661" y="8847"/>
                  </a:lnTo>
                  <a:lnTo>
                    <a:pt x="48733" y="8847"/>
                  </a:lnTo>
                  <a:lnTo>
                    <a:pt x="48650" y="8907"/>
                  </a:lnTo>
                  <a:lnTo>
                    <a:pt x="48626" y="9026"/>
                  </a:lnTo>
                  <a:cubicBezTo>
                    <a:pt x="48638" y="9038"/>
                    <a:pt x="48638" y="9050"/>
                    <a:pt x="48650" y="9061"/>
                  </a:cubicBezTo>
                  <a:lnTo>
                    <a:pt x="48780" y="9050"/>
                  </a:lnTo>
                  <a:lnTo>
                    <a:pt x="48780" y="9050"/>
                  </a:lnTo>
                  <a:lnTo>
                    <a:pt x="48673" y="9109"/>
                  </a:lnTo>
                  <a:cubicBezTo>
                    <a:pt x="48650" y="9133"/>
                    <a:pt x="48626" y="9157"/>
                    <a:pt x="48602" y="9180"/>
                  </a:cubicBezTo>
                  <a:lnTo>
                    <a:pt x="48650" y="9228"/>
                  </a:lnTo>
                  <a:lnTo>
                    <a:pt x="48733" y="9252"/>
                  </a:lnTo>
                  <a:lnTo>
                    <a:pt x="48638" y="9371"/>
                  </a:lnTo>
                  <a:cubicBezTo>
                    <a:pt x="48638" y="9383"/>
                    <a:pt x="48661" y="9395"/>
                    <a:pt x="48661" y="9407"/>
                  </a:cubicBezTo>
                  <a:lnTo>
                    <a:pt x="48828" y="9359"/>
                  </a:lnTo>
                  <a:lnTo>
                    <a:pt x="48864" y="9407"/>
                  </a:lnTo>
                  <a:cubicBezTo>
                    <a:pt x="48828" y="9466"/>
                    <a:pt x="48804" y="9526"/>
                    <a:pt x="48769" y="9585"/>
                  </a:cubicBezTo>
                  <a:lnTo>
                    <a:pt x="48650" y="9657"/>
                  </a:lnTo>
                  <a:lnTo>
                    <a:pt x="48661" y="9752"/>
                  </a:lnTo>
                  <a:lnTo>
                    <a:pt x="48721" y="9788"/>
                  </a:lnTo>
                  <a:lnTo>
                    <a:pt x="48626" y="9776"/>
                  </a:lnTo>
                  <a:lnTo>
                    <a:pt x="48530" y="9692"/>
                  </a:lnTo>
                  <a:lnTo>
                    <a:pt x="48471" y="9716"/>
                  </a:lnTo>
                  <a:cubicBezTo>
                    <a:pt x="48435" y="9764"/>
                    <a:pt x="48399" y="9800"/>
                    <a:pt x="48364" y="9847"/>
                  </a:cubicBezTo>
                  <a:lnTo>
                    <a:pt x="48376" y="9883"/>
                  </a:lnTo>
                  <a:lnTo>
                    <a:pt x="48423" y="9883"/>
                  </a:lnTo>
                  <a:lnTo>
                    <a:pt x="48447" y="9931"/>
                  </a:lnTo>
                  <a:cubicBezTo>
                    <a:pt x="48423" y="9954"/>
                    <a:pt x="48399" y="9990"/>
                    <a:pt x="48376" y="10014"/>
                  </a:cubicBezTo>
                  <a:lnTo>
                    <a:pt x="48280" y="10038"/>
                  </a:lnTo>
                  <a:lnTo>
                    <a:pt x="48007" y="10335"/>
                  </a:lnTo>
                  <a:lnTo>
                    <a:pt x="47899" y="10395"/>
                  </a:lnTo>
                  <a:lnTo>
                    <a:pt x="47864" y="10562"/>
                  </a:lnTo>
                  <a:lnTo>
                    <a:pt x="47923" y="10621"/>
                  </a:lnTo>
                  <a:lnTo>
                    <a:pt x="48042" y="10621"/>
                  </a:lnTo>
                  <a:lnTo>
                    <a:pt x="48102" y="10693"/>
                  </a:lnTo>
                  <a:lnTo>
                    <a:pt x="48257" y="10716"/>
                  </a:lnTo>
                  <a:lnTo>
                    <a:pt x="48483" y="10871"/>
                  </a:lnTo>
                  <a:cubicBezTo>
                    <a:pt x="48519" y="10943"/>
                    <a:pt x="48542" y="11002"/>
                    <a:pt x="48578" y="11074"/>
                  </a:cubicBezTo>
                  <a:cubicBezTo>
                    <a:pt x="48602" y="11133"/>
                    <a:pt x="48602" y="11228"/>
                    <a:pt x="48614" y="11312"/>
                  </a:cubicBezTo>
                  <a:lnTo>
                    <a:pt x="48745" y="11419"/>
                  </a:lnTo>
                  <a:lnTo>
                    <a:pt x="48745" y="11514"/>
                  </a:lnTo>
                  <a:cubicBezTo>
                    <a:pt x="48745" y="11550"/>
                    <a:pt x="48757" y="11609"/>
                    <a:pt x="48769" y="11657"/>
                  </a:cubicBezTo>
                  <a:lnTo>
                    <a:pt x="48733" y="11693"/>
                  </a:lnTo>
                  <a:lnTo>
                    <a:pt x="48673" y="11907"/>
                  </a:lnTo>
                  <a:cubicBezTo>
                    <a:pt x="48673" y="11943"/>
                    <a:pt x="48661" y="11990"/>
                    <a:pt x="48661" y="12026"/>
                  </a:cubicBezTo>
                  <a:lnTo>
                    <a:pt x="48709" y="12002"/>
                  </a:lnTo>
                  <a:lnTo>
                    <a:pt x="48709" y="11919"/>
                  </a:lnTo>
                  <a:lnTo>
                    <a:pt x="48769" y="11859"/>
                  </a:lnTo>
                  <a:lnTo>
                    <a:pt x="48804" y="11955"/>
                  </a:lnTo>
                  <a:lnTo>
                    <a:pt x="48935" y="12026"/>
                  </a:lnTo>
                  <a:lnTo>
                    <a:pt x="48864" y="12109"/>
                  </a:lnTo>
                  <a:lnTo>
                    <a:pt x="48745" y="12145"/>
                  </a:lnTo>
                  <a:lnTo>
                    <a:pt x="48673" y="12121"/>
                  </a:lnTo>
                  <a:lnTo>
                    <a:pt x="48602" y="12121"/>
                  </a:lnTo>
                  <a:lnTo>
                    <a:pt x="48471" y="12336"/>
                  </a:lnTo>
                  <a:lnTo>
                    <a:pt x="48340" y="12407"/>
                  </a:lnTo>
                  <a:lnTo>
                    <a:pt x="48340" y="12478"/>
                  </a:lnTo>
                  <a:lnTo>
                    <a:pt x="48078" y="12633"/>
                  </a:lnTo>
                  <a:lnTo>
                    <a:pt x="48018" y="12705"/>
                  </a:lnTo>
                  <a:cubicBezTo>
                    <a:pt x="48018" y="12705"/>
                    <a:pt x="48018" y="12717"/>
                    <a:pt x="48018" y="12729"/>
                  </a:cubicBezTo>
                  <a:lnTo>
                    <a:pt x="47661" y="12907"/>
                  </a:lnTo>
                  <a:lnTo>
                    <a:pt x="47447" y="13038"/>
                  </a:lnTo>
                  <a:lnTo>
                    <a:pt x="47387" y="13086"/>
                  </a:lnTo>
                  <a:lnTo>
                    <a:pt x="47256" y="13121"/>
                  </a:lnTo>
                  <a:lnTo>
                    <a:pt x="47149" y="13205"/>
                  </a:lnTo>
                  <a:lnTo>
                    <a:pt x="46923" y="13288"/>
                  </a:lnTo>
                  <a:lnTo>
                    <a:pt x="46768" y="13371"/>
                  </a:lnTo>
                  <a:lnTo>
                    <a:pt x="46816" y="13407"/>
                  </a:lnTo>
                  <a:cubicBezTo>
                    <a:pt x="46828" y="13431"/>
                    <a:pt x="46840" y="13455"/>
                    <a:pt x="46852" y="13479"/>
                  </a:cubicBezTo>
                  <a:lnTo>
                    <a:pt x="46923" y="13538"/>
                  </a:lnTo>
                  <a:cubicBezTo>
                    <a:pt x="46923" y="13562"/>
                    <a:pt x="46935" y="13586"/>
                    <a:pt x="46935" y="13610"/>
                  </a:cubicBezTo>
                  <a:lnTo>
                    <a:pt x="46995" y="13657"/>
                  </a:lnTo>
                  <a:lnTo>
                    <a:pt x="46947" y="13693"/>
                  </a:lnTo>
                  <a:lnTo>
                    <a:pt x="46995" y="13729"/>
                  </a:lnTo>
                  <a:lnTo>
                    <a:pt x="47066" y="13729"/>
                  </a:lnTo>
                  <a:lnTo>
                    <a:pt x="47006" y="13788"/>
                  </a:lnTo>
                  <a:lnTo>
                    <a:pt x="47066" y="13836"/>
                  </a:lnTo>
                  <a:lnTo>
                    <a:pt x="47018" y="13883"/>
                  </a:lnTo>
                  <a:lnTo>
                    <a:pt x="47054" y="13943"/>
                  </a:lnTo>
                  <a:lnTo>
                    <a:pt x="47006" y="14002"/>
                  </a:lnTo>
                  <a:lnTo>
                    <a:pt x="47006" y="14145"/>
                  </a:lnTo>
                  <a:lnTo>
                    <a:pt x="47054" y="14217"/>
                  </a:lnTo>
                  <a:cubicBezTo>
                    <a:pt x="47042" y="14288"/>
                    <a:pt x="47030" y="14360"/>
                    <a:pt x="47006" y="14431"/>
                  </a:cubicBezTo>
                  <a:cubicBezTo>
                    <a:pt x="47018" y="14443"/>
                    <a:pt x="47030" y="14455"/>
                    <a:pt x="47042" y="14479"/>
                  </a:cubicBezTo>
                  <a:lnTo>
                    <a:pt x="47102" y="14479"/>
                  </a:lnTo>
                  <a:lnTo>
                    <a:pt x="47114" y="14526"/>
                  </a:lnTo>
                  <a:lnTo>
                    <a:pt x="47173" y="14550"/>
                  </a:lnTo>
                  <a:lnTo>
                    <a:pt x="47078" y="14669"/>
                  </a:lnTo>
                  <a:cubicBezTo>
                    <a:pt x="47078" y="14693"/>
                    <a:pt x="47090" y="14729"/>
                    <a:pt x="47102" y="14753"/>
                  </a:cubicBezTo>
                  <a:lnTo>
                    <a:pt x="47173" y="14764"/>
                  </a:lnTo>
                  <a:cubicBezTo>
                    <a:pt x="47185" y="14800"/>
                    <a:pt x="47209" y="14836"/>
                    <a:pt x="47221" y="14872"/>
                  </a:cubicBezTo>
                  <a:lnTo>
                    <a:pt x="47268" y="14895"/>
                  </a:lnTo>
                  <a:lnTo>
                    <a:pt x="47149" y="15026"/>
                  </a:lnTo>
                  <a:cubicBezTo>
                    <a:pt x="47149" y="15062"/>
                    <a:pt x="47137" y="15110"/>
                    <a:pt x="47126" y="15145"/>
                  </a:cubicBezTo>
                  <a:lnTo>
                    <a:pt x="47066" y="15181"/>
                  </a:lnTo>
                  <a:lnTo>
                    <a:pt x="47018" y="15181"/>
                  </a:lnTo>
                  <a:cubicBezTo>
                    <a:pt x="47018" y="15205"/>
                    <a:pt x="47030" y="15229"/>
                    <a:pt x="47042" y="15253"/>
                  </a:cubicBezTo>
                  <a:lnTo>
                    <a:pt x="47114" y="15288"/>
                  </a:lnTo>
                  <a:cubicBezTo>
                    <a:pt x="47102" y="15312"/>
                    <a:pt x="47090" y="15336"/>
                    <a:pt x="47066" y="15360"/>
                  </a:cubicBezTo>
                  <a:lnTo>
                    <a:pt x="47066" y="15491"/>
                  </a:lnTo>
                  <a:cubicBezTo>
                    <a:pt x="47090" y="15515"/>
                    <a:pt x="47102" y="15550"/>
                    <a:pt x="47114" y="15574"/>
                  </a:cubicBezTo>
                  <a:lnTo>
                    <a:pt x="47256" y="15634"/>
                  </a:lnTo>
                  <a:lnTo>
                    <a:pt x="47376" y="15634"/>
                  </a:lnTo>
                  <a:lnTo>
                    <a:pt x="47173" y="15669"/>
                  </a:lnTo>
                  <a:lnTo>
                    <a:pt x="47018" y="15634"/>
                  </a:lnTo>
                  <a:lnTo>
                    <a:pt x="47018" y="15515"/>
                  </a:lnTo>
                  <a:lnTo>
                    <a:pt x="46935" y="15384"/>
                  </a:lnTo>
                  <a:lnTo>
                    <a:pt x="46864" y="15384"/>
                  </a:lnTo>
                  <a:lnTo>
                    <a:pt x="46840" y="15348"/>
                  </a:lnTo>
                  <a:lnTo>
                    <a:pt x="46852" y="15276"/>
                  </a:lnTo>
                  <a:lnTo>
                    <a:pt x="46804" y="15288"/>
                  </a:lnTo>
                  <a:cubicBezTo>
                    <a:pt x="46745" y="15360"/>
                    <a:pt x="46697" y="15443"/>
                    <a:pt x="46649" y="15503"/>
                  </a:cubicBezTo>
                  <a:lnTo>
                    <a:pt x="46661" y="15574"/>
                  </a:lnTo>
                  <a:cubicBezTo>
                    <a:pt x="46661" y="15598"/>
                    <a:pt x="46649" y="15622"/>
                    <a:pt x="46649" y="15646"/>
                  </a:cubicBezTo>
                  <a:lnTo>
                    <a:pt x="46542" y="15669"/>
                  </a:lnTo>
                  <a:lnTo>
                    <a:pt x="46423" y="15622"/>
                  </a:lnTo>
                  <a:lnTo>
                    <a:pt x="46256" y="15622"/>
                  </a:lnTo>
                  <a:lnTo>
                    <a:pt x="46125" y="15729"/>
                  </a:lnTo>
                  <a:lnTo>
                    <a:pt x="45971" y="15824"/>
                  </a:lnTo>
                  <a:lnTo>
                    <a:pt x="46161" y="15646"/>
                  </a:lnTo>
                  <a:lnTo>
                    <a:pt x="46185" y="15515"/>
                  </a:lnTo>
                  <a:lnTo>
                    <a:pt x="46137" y="15479"/>
                  </a:lnTo>
                  <a:lnTo>
                    <a:pt x="46090" y="15360"/>
                  </a:lnTo>
                  <a:lnTo>
                    <a:pt x="45994" y="15312"/>
                  </a:lnTo>
                  <a:lnTo>
                    <a:pt x="45971" y="15253"/>
                  </a:lnTo>
                  <a:lnTo>
                    <a:pt x="45935" y="15253"/>
                  </a:lnTo>
                  <a:lnTo>
                    <a:pt x="45780" y="15241"/>
                  </a:lnTo>
                  <a:lnTo>
                    <a:pt x="45661" y="15241"/>
                  </a:lnTo>
                  <a:lnTo>
                    <a:pt x="45661" y="15181"/>
                  </a:lnTo>
                  <a:lnTo>
                    <a:pt x="45625" y="15157"/>
                  </a:lnTo>
                  <a:lnTo>
                    <a:pt x="45637" y="15086"/>
                  </a:lnTo>
                  <a:lnTo>
                    <a:pt x="45554" y="15026"/>
                  </a:lnTo>
                  <a:lnTo>
                    <a:pt x="45459" y="15026"/>
                  </a:lnTo>
                  <a:lnTo>
                    <a:pt x="45423" y="14931"/>
                  </a:lnTo>
                  <a:lnTo>
                    <a:pt x="45292" y="14895"/>
                  </a:lnTo>
                  <a:lnTo>
                    <a:pt x="45221" y="14848"/>
                  </a:lnTo>
                  <a:lnTo>
                    <a:pt x="45244" y="14669"/>
                  </a:lnTo>
                  <a:lnTo>
                    <a:pt x="45340" y="14574"/>
                  </a:lnTo>
                  <a:cubicBezTo>
                    <a:pt x="45340" y="14538"/>
                    <a:pt x="45351" y="14503"/>
                    <a:pt x="45363" y="14467"/>
                  </a:cubicBezTo>
                  <a:lnTo>
                    <a:pt x="45340" y="14395"/>
                  </a:lnTo>
                  <a:cubicBezTo>
                    <a:pt x="45387" y="14324"/>
                    <a:pt x="45423" y="14264"/>
                    <a:pt x="45459" y="14193"/>
                  </a:cubicBezTo>
                  <a:lnTo>
                    <a:pt x="45399" y="14026"/>
                  </a:lnTo>
                  <a:lnTo>
                    <a:pt x="45363" y="14014"/>
                  </a:lnTo>
                  <a:cubicBezTo>
                    <a:pt x="45340" y="13991"/>
                    <a:pt x="45328" y="13955"/>
                    <a:pt x="45316" y="13931"/>
                  </a:cubicBezTo>
                  <a:lnTo>
                    <a:pt x="45375" y="13800"/>
                  </a:lnTo>
                  <a:lnTo>
                    <a:pt x="45435" y="13717"/>
                  </a:lnTo>
                  <a:lnTo>
                    <a:pt x="45423" y="13645"/>
                  </a:lnTo>
                  <a:cubicBezTo>
                    <a:pt x="45459" y="13562"/>
                    <a:pt x="45494" y="13491"/>
                    <a:pt x="45530" y="13407"/>
                  </a:cubicBezTo>
                  <a:cubicBezTo>
                    <a:pt x="45518" y="13371"/>
                    <a:pt x="45494" y="13336"/>
                    <a:pt x="45482" y="13300"/>
                  </a:cubicBezTo>
                  <a:lnTo>
                    <a:pt x="45423" y="13312"/>
                  </a:lnTo>
                  <a:lnTo>
                    <a:pt x="45387" y="13336"/>
                  </a:lnTo>
                  <a:lnTo>
                    <a:pt x="45387" y="13312"/>
                  </a:lnTo>
                  <a:lnTo>
                    <a:pt x="45292" y="13324"/>
                  </a:lnTo>
                  <a:lnTo>
                    <a:pt x="45161" y="13395"/>
                  </a:lnTo>
                  <a:lnTo>
                    <a:pt x="44947" y="13419"/>
                  </a:lnTo>
                  <a:lnTo>
                    <a:pt x="44744" y="13431"/>
                  </a:lnTo>
                  <a:lnTo>
                    <a:pt x="44709" y="13443"/>
                  </a:lnTo>
                  <a:lnTo>
                    <a:pt x="44637" y="13419"/>
                  </a:lnTo>
                  <a:lnTo>
                    <a:pt x="44375" y="13479"/>
                  </a:lnTo>
                  <a:lnTo>
                    <a:pt x="44244" y="13538"/>
                  </a:lnTo>
                  <a:lnTo>
                    <a:pt x="44185" y="13538"/>
                  </a:lnTo>
                  <a:lnTo>
                    <a:pt x="43994" y="13574"/>
                  </a:lnTo>
                  <a:lnTo>
                    <a:pt x="43947" y="13562"/>
                  </a:lnTo>
                  <a:cubicBezTo>
                    <a:pt x="43947" y="13550"/>
                    <a:pt x="43947" y="13538"/>
                    <a:pt x="43958" y="13514"/>
                  </a:cubicBezTo>
                  <a:lnTo>
                    <a:pt x="43780" y="13455"/>
                  </a:lnTo>
                  <a:cubicBezTo>
                    <a:pt x="43768" y="13443"/>
                    <a:pt x="43756" y="13431"/>
                    <a:pt x="43744" y="13407"/>
                  </a:cubicBezTo>
                  <a:lnTo>
                    <a:pt x="43506" y="13348"/>
                  </a:lnTo>
                  <a:lnTo>
                    <a:pt x="43411" y="13348"/>
                  </a:lnTo>
                  <a:lnTo>
                    <a:pt x="43208" y="13312"/>
                  </a:lnTo>
                  <a:lnTo>
                    <a:pt x="43125" y="13312"/>
                  </a:lnTo>
                  <a:lnTo>
                    <a:pt x="42839" y="13276"/>
                  </a:lnTo>
                  <a:lnTo>
                    <a:pt x="42780" y="13240"/>
                  </a:lnTo>
                  <a:lnTo>
                    <a:pt x="42696" y="13288"/>
                  </a:lnTo>
                  <a:cubicBezTo>
                    <a:pt x="42696" y="13276"/>
                    <a:pt x="42696" y="13264"/>
                    <a:pt x="42696" y="13252"/>
                  </a:cubicBezTo>
                  <a:cubicBezTo>
                    <a:pt x="42661" y="13217"/>
                    <a:pt x="42613" y="13169"/>
                    <a:pt x="42577" y="13133"/>
                  </a:cubicBezTo>
                  <a:lnTo>
                    <a:pt x="42482" y="13098"/>
                  </a:lnTo>
                  <a:cubicBezTo>
                    <a:pt x="42482" y="13074"/>
                    <a:pt x="42470" y="13050"/>
                    <a:pt x="42470" y="13038"/>
                  </a:cubicBezTo>
                  <a:lnTo>
                    <a:pt x="42351" y="13014"/>
                  </a:lnTo>
                  <a:lnTo>
                    <a:pt x="42220" y="12931"/>
                  </a:lnTo>
                  <a:lnTo>
                    <a:pt x="42125" y="12931"/>
                  </a:lnTo>
                  <a:lnTo>
                    <a:pt x="41899" y="12848"/>
                  </a:lnTo>
                  <a:lnTo>
                    <a:pt x="41768" y="12859"/>
                  </a:lnTo>
                  <a:lnTo>
                    <a:pt x="41696" y="12836"/>
                  </a:lnTo>
                  <a:lnTo>
                    <a:pt x="41411" y="12859"/>
                  </a:lnTo>
                  <a:lnTo>
                    <a:pt x="41196" y="12812"/>
                  </a:lnTo>
                  <a:lnTo>
                    <a:pt x="40899" y="12764"/>
                  </a:lnTo>
                  <a:lnTo>
                    <a:pt x="40684" y="12836"/>
                  </a:lnTo>
                  <a:lnTo>
                    <a:pt x="40279" y="13050"/>
                  </a:lnTo>
                  <a:lnTo>
                    <a:pt x="39863" y="13264"/>
                  </a:lnTo>
                  <a:lnTo>
                    <a:pt x="39684" y="13300"/>
                  </a:lnTo>
                  <a:lnTo>
                    <a:pt x="39541" y="13300"/>
                  </a:lnTo>
                  <a:lnTo>
                    <a:pt x="39672" y="13288"/>
                  </a:lnTo>
                  <a:cubicBezTo>
                    <a:pt x="39732" y="13252"/>
                    <a:pt x="39779" y="13229"/>
                    <a:pt x="39839" y="13193"/>
                  </a:cubicBezTo>
                  <a:lnTo>
                    <a:pt x="40137" y="12871"/>
                  </a:lnTo>
                  <a:cubicBezTo>
                    <a:pt x="40148" y="12836"/>
                    <a:pt x="40160" y="12800"/>
                    <a:pt x="40160" y="12776"/>
                  </a:cubicBezTo>
                  <a:cubicBezTo>
                    <a:pt x="40137" y="12729"/>
                    <a:pt x="40101" y="12681"/>
                    <a:pt x="40077" y="12621"/>
                  </a:cubicBezTo>
                  <a:lnTo>
                    <a:pt x="39982" y="12574"/>
                  </a:lnTo>
                  <a:cubicBezTo>
                    <a:pt x="39994" y="12514"/>
                    <a:pt x="40017" y="12467"/>
                    <a:pt x="40029" y="12407"/>
                  </a:cubicBezTo>
                  <a:cubicBezTo>
                    <a:pt x="40017" y="12348"/>
                    <a:pt x="39994" y="12300"/>
                    <a:pt x="39982" y="12240"/>
                  </a:cubicBezTo>
                  <a:lnTo>
                    <a:pt x="39887" y="12157"/>
                  </a:lnTo>
                  <a:lnTo>
                    <a:pt x="39851" y="12062"/>
                  </a:lnTo>
                  <a:lnTo>
                    <a:pt x="39875" y="11967"/>
                  </a:lnTo>
                  <a:cubicBezTo>
                    <a:pt x="39875" y="11943"/>
                    <a:pt x="39863" y="11919"/>
                    <a:pt x="39863" y="11895"/>
                  </a:cubicBezTo>
                  <a:lnTo>
                    <a:pt x="39744" y="11895"/>
                  </a:lnTo>
                  <a:lnTo>
                    <a:pt x="39398" y="12002"/>
                  </a:lnTo>
                  <a:cubicBezTo>
                    <a:pt x="39363" y="12074"/>
                    <a:pt x="39327" y="12157"/>
                    <a:pt x="39303" y="12240"/>
                  </a:cubicBezTo>
                  <a:lnTo>
                    <a:pt x="39136" y="12455"/>
                  </a:lnTo>
                  <a:lnTo>
                    <a:pt x="38863" y="12562"/>
                  </a:lnTo>
                  <a:lnTo>
                    <a:pt x="38732" y="12693"/>
                  </a:lnTo>
                  <a:cubicBezTo>
                    <a:pt x="38744" y="12657"/>
                    <a:pt x="38744" y="12633"/>
                    <a:pt x="38755" y="12598"/>
                  </a:cubicBezTo>
                  <a:lnTo>
                    <a:pt x="39065" y="12455"/>
                  </a:lnTo>
                  <a:lnTo>
                    <a:pt x="39196" y="12324"/>
                  </a:lnTo>
                  <a:cubicBezTo>
                    <a:pt x="39220" y="12240"/>
                    <a:pt x="39232" y="12169"/>
                    <a:pt x="39255" y="12098"/>
                  </a:cubicBezTo>
                  <a:lnTo>
                    <a:pt x="39208" y="12098"/>
                  </a:lnTo>
                  <a:cubicBezTo>
                    <a:pt x="39196" y="12074"/>
                    <a:pt x="39184" y="12038"/>
                    <a:pt x="39184" y="12002"/>
                  </a:cubicBezTo>
                  <a:lnTo>
                    <a:pt x="39101" y="11967"/>
                  </a:lnTo>
                  <a:cubicBezTo>
                    <a:pt x="39101" y="11943"/>
                    <a:pt x="39113" y="11919"/>
                    <a:pt x="39113" y="11883"/>
                  </a:cubicBezTo>
                  <a:lnTo>
                    <a:pt x="39065" y="11836"/>
                  </a:lnTo>
                  <a:lnTo>
                    <a:pt x="38934" y="11859"/>
                  </a:lnTo>
                  <a:cubicBezTo>
                    <a:pt x="38946" y="11836"/>
                    <a:pt x="38970" y="11824"/>
                    <a:pt x="38982" y="11800"/>
                  </a:cubicBezTo>
                  <a:lnTo>
                    <a:pt x="39077" y="11752"/>
                  </a:lnTo>
                  <a:cubicBezTo>
                    <a:pt x="39077" y="11728"/>
                    <a:pt x="39101" y="11705"/>
                    <a:pt x="39101" y="11669"/>
                  </a:cubicBezTo>
                  <a:cubicBezTo>
                    <a:pt x="39125" y="11621"/>
                    <a:pt x="39148" y="11574"/>
                    <a:pt x="39172" y="11526"/>
                  </a:cubicBezTo>
                  <a:cubicBezTo>
                    <a:pt x="39160" y="11490"/>
                    <a:pt x="39148" y="11443"/>
                    <a:pt x="39136" y="11407"/>
                  </a:cubicBezTo>
                  <a:lnTo>
                    <a:pt x="39089" y="11395"/>
                  </a:lnTo>
                  <a:cubicBezTo>
                    <a:pt x="39101" y="11324"/>
                    <a:pt x="39113" y="11264"/>
                    <a:pt x="39125" y="11205"/>
                  </a:cubicBezTo>
                  <a:lnTo>
                    <a:pt x="39208" y="11145"/>
                  </a:lnTo>
                  <a:lnTo>
                    <a:pt x="39232" y="11026"/>
                  </a:lnTo>
                  <a:lnTo>
                    <a:pt x="39279" y="10943"/>
                  </a:lnTo>
                  <a:lnTo>
                    <a:pt x="39279" y="10788"/>
                  </a:lnTo>
                  <a:cubicBezTo>
                    <a:pt x="39315" y="10752"/>
                    <a:pt x="39351" y="10716"/>
                    <a:pt x="39375" y="10681"/>
                  </a:cubicBezTo>
                  <a:lnTo>
                    <a:pt x="39291" y="10609"/>
                  </a:lnTo>
                  <a:lnTo>
                    <a:pt x="39291" y="10562"/>
                  </a:lnTo>
                  <a:lnTo>
                    <a:pt x="39434" y="10585"/>
                  </a:lnTo>
                  <a:lnTo>
                    <a:pt x="39541" y="10478"/>
                  </a:lnTo>
                  <a:cubicBezTo>
                    <a:pt x="39541" y="10454"/>
                    <a:pt x="39529" y="10431"/>
                    <a:pt x="39529" y="10407"/>
                  </a:cubicBezTo>
                  <a:lnTo>
                    <a:pt x="39660" y="10347"/>
                  </a:lnTo>
                  <a:lnTo>
                    <a:pt x="39803" y="10169"/>
                  </a:lnTo>
                  <a:lnTo>
                    <a:pt x="39898" y="10109"/>
                  </a:lnTo>
                  <a:lnTo>
                    <a:pt x="39863" y="10062"/>
                  </a:lnTo>
                  <a:lnTo>
                    <a:pt x="39910" y="9978"/>
                  </a:lnTo>
                  <a:lnTo>
                    <a:pt x="39994" y="9954"/>
                  </a:lnTo>
                  <a:lnTo>
                    <a:pt x="40017" y="9907"/>
                  </a:lnTo>
                  <a:lnTo>
                    <a:pt x="39934" y="9871"/>
                  </a:lnTo>
                  <a:lnTo>
                    <a:pt x="40077" y="9776"/>
                  </a:lnTo>
                  <a:lnTo>
                    <a:pt x="40137" y="9645"/>
                  </a:lnTo>
                  <a:lnTo>
                    <a:pt x="40256" y="9621"/>
                  </a:lnTo>
                  <a:cubicBezTo>
                    <a:pt x="40256" y="9609"/>
                    <a:pt x="40256" y="9597"/>
                    <a:pt x="40244" y="9573"/>
                  </a:cubicBezTo>
                  <a:cubicBezTo>
                    <a:pt x="40232" y="9561"/>
                    <a:pt x="40279" y="9538"/>
                    <a:pt x="40291" y="9526"/>
                  </a:cubicBezTo>
                  <a:cubicBezTo>
                    <a:pt x="40232" y="9514"/>
                    <a:pt x="40172" y="9502"/>
                    <a:pt x="40113" y="9490"/>
                  </a:cubicBezTo>
                  <a:lnTo>
                    <a:pt x="40172" y="9454"/>
                  </a:lnTo>
                  <a:lnTo>
                    <a:pt x="40172" y="9407"/>
                  </a:lnTo>
                  <a:lnTo>
                    <a:pt x="40279" y="9383"/>
                  </a:lnTo>
                  <a:lnTo>
                    <a:pt x="40434" y="9419"/>
                  </a:lnTo>
                  <a:lnTo>
                    <a:pt x="40458" y="9442"/>
                  </a:lnTo>
                  <a:lnTo>
                    <a:pt x="40506" y="9419"/>
                  </a:lnTo>
                  <a:lnTo>
                    <a:pt x="40470" y="9371"/>
                  </a:lnTo>
                  <a:lnTo>
                    <a:pt x="40363" y="9347"/>
                  </a:lnTo>
                  <a:lnTo>
                    <a:pt x="40529" y="9264"/>
                  </a:lnTo>
                  <a:lnTo>
                    <a:pt x="40577" y="9192"/>
                  </a:lnTo>
                  <a:lnTo>
                    <a:pt x="40732" y="9157"/>
                  </a:lnTo>
                  <a:lnTo>
                    <a:pt x="40768" y="9169"/>
                  </a:lnTo>
                  <a:lnTo>
                    <a:pt x="40768" y="9109"/>
                  </a:lnTo>
                  <a:lnTo>
                    <a:pt x="40720" y="9085"/>
                  </a:lnTo>
                  <a:lnTo>
                    <a:pt x="40803" y="9073"/>
                  </a:lnTo>
                  <a:cubicBezTo>
                    <a:pt x="40815" y="9097"/>
                    <a:pt x="40839" y="9121"/>
                    <a:pt x="40851" y="9157"/>
                  </a:cubicBezTo>
                  <a:lnTo>
                    <a:pt x="40922" y="9050"/>
                  </a:lnTo>
                  <a:cubicBezTo>
                    <a:pt x="40922" y="9038"/>
                    <a:pt x="40910" y="9014"/>
                    <a:pt x="40899" y="8990"/>
                  </a:cubicBezTo>
                  <a:lnTo>
                    <a:pt x="40827" y="8978"/>
                  </a:lnTo>
                  <a:cubicBezTo>
                    <a:pt x="40827" y="8954"/>
                    <a:pt x="40827" y="8930"/>
                    <a:pt x="40815" y="8907"/>
                  </a:cubicBezTo>
                  <a:lnTo>
                    <a:pt x="40815" y="8907"/>
                  </a:lnTo>
                  <a:lnTo>
                    <a:pt x="40875" y="8919"/>
                  </a:lnTo>
                  <a:lnTo>
                    <a:pt x="41101" y="8895"/>
                  </a:lnTo>
                  <a:lnTo>
                    <a:pt x="41053" y="8859"/>
                  </a:lnTo>
                  <a:lnTo>
                    <a:pt x="40946" y="8859"/>
                  </a:lnTo>
                  <a:lnTo>
                    <a:pt x="40887" y="8823"/>
                  </a:lnTo>
                  <a:lnTo>
                    <a:pt x="40934" y="8788"/>
                  </a:lnTo>
                  <a:cubicBezTo>
                    <a:pt x="40934" y="8764"/>
                    <a:pt x="40934" y="8740"/>
                    <a:pt x="40934" y="8728"/>
                  </a:cubicBezTo>
                  <a:cubicBezTo>
                    <a:pt x="40958" y="8752"/>
                    <a:pt x="40982" y="8788"/>
                    <a:pt x="41006" y="8823"/>
                  </a:cubicBezTo>
                  <a:lnTo>
                    <a:pt x="41125" y="8776"/>
                  </a:lnTo>
                  <a:lnTo>
                    <a:pt x="41196" y="8776"/>
                  </a:lnTo>
                  <a:lnTo>
                    <a:pt x="41256" y="8716"/>
                  </a:lnTo>
                  <a:lnTo>
                    <a:pt x="41089" y="8609"/>
                  </a:lnTo>
                  <a:lnTo>
                    <a:pt x="40958" y="8478"/>
                  </a:lnTo>
                  <a:lnTo>
                    <a:pt x="40827" y="8418"/>
                  </a:lnTo>
                  <a:lnTo>
                    <a:pt x="40815" y="8347"/>
                  </a:lnTo>
                  <a:lnTo>
                    <a:pt x="40779" y="8299"/>
                  </a:lnTo>
                  <a:lnTo>
                    <a:pt x="40803" y="8252"/>
                  </a:lnTo>
                  <a:lnTo>
                    <a:pt x="40910" y="8288"/>
                  </a:lnTo>
                  <a:lnTo>
                    <a:pt x="41006" y="8395"/>
                  </a:lnTo>
                  <a:lnTo>
                    <a:pt x="41196" y="8490"/>
                  </a:lnTo>
                  <a:lnTo>
                    <a:pt x="41482" y="8454"/>
                  </a:lnTo>
                  <a:lnTo>
                    <a:pt x="41601" y="8478"/>
                  </a:lnTo>
                  <a:lnTo>
                    <a:pt x="41744" y="8442"/>
                  </a:lnTo>
                  <a:cubicBezTo>
                    <a:pt x="41768" y="8418"/>
                    <a:pt x="41792" y="8407"/>
                    <a:pt x="41803" y="8383"/>
                  </a:cubicBezTo>
                  <a:lnTo>
                    <a:pt x="41911" y="8359"/>
                  </a:lnTo>
                  <a:cubicBezTo>
                    <a:pt x="41958" y="8299"/>
                    <a:pt x="41994" y="8252"/>
                    <a:pt x="42042" y="8204"/>
                  </a:cubicBezTo>
                  <a:cubicBezTo>
                    <a:pt x="42030" y="8145"/>
                    <a:pt x="42018" y="8085"/>
                    <a:pt x="42018" y="8026"/>
                  </a:cubicBezTo>
                  <a:lnTo>
                    <a:pt x="41732" y="7907"/>
                  </a:lnTo>
                  <a:lnTo>
                    <a:pt x="41684" y="7811"/>
                  </a:lnTo>
                  <a:lnTo>
                    <a:pt x="41589" y="7776"/>
                  </a:lnTo>
                  <a:lnTo>
                    <a:pt x="41530" y="7799"/>
                  </a:lnTo>
                  <a:lnTo>
                    <a:pt x="41422" y="7918"/>
                  </a:lnTo>
                  <a:lnTo>
                    <a:pt x="41184" y="7990"/>
                  </a:lnTo>
                  <a:lnTo>
                    <a:pt x="41125" y="8026"/>
                  </a:lnTo>
                  <a:lnTo>
                    <a:pt x="41125" y="8002"/>
                  </a:lnTo>
                  <a:lnTo>
                    <a:pt x="41089" y="7954"/>
                  </a:lnTo>
                  <a:lnTo>
                    <a:pt x="41172" y="7954"/>
                  </a:lnTo>
                  <a:lnTo>
                    <a:pt x="41327" y="7907"/>
                  </a:lnTo>
                  <a:lnTo>
                    <a:pt x="41458" y="7811"/>
                  </a:lnTo>
                  <a:lnTo>
                    <a:pt x="41422" y="7776"/>
                  </a:lnTo>
                  <a:lnTo>
                    <a:pt x="41172" y="7752"/>
                  </a:lnTo>
                  <a:lnTo>
                    <a:pt x="40875" y="7645"/>
                  </a:lnTo>
                  <a:lnTo>
                    <a:pt x="40827" y="7656"/>
                  </a:lnTo>
                  <a:lnTo>
                    <a:pt x="40815" y="7704"/>
                  </a:lnTo>
                  <a:lnTo>
                    <a:pt x="40875" y="7740"/>
                  </a:lnTo>
                  <a:lnTo>
                    <a:pt x="40851" y="7787"/>
                  </a:lnTo>
                  <a:lnTo>
                    <a:pt x="40720" y="7752"/>
                  </a:lnTo>
                  <a:lnTo>
                    <a:pt x="40625" y="7656"/>
                  </a:lnTo>
                  <a:lnTo>
                    <a:pt x="40732" y="7645"/>
                  </a:lnTo>
                  <a:cubicBezTo>
                    <a:pt x="40732" y="7609"/>
                    <a:pt x="40720" y="7561"/>
                    <a:pt x="40708" y="7526"/>
                  </a:cubicBezTo>
                  <a:lnTo>
                    <a:pt x="40708" y="7526"/>
                  </a:lnTo>
                  <a:lnTo>
                    <a:pt x="40791" y="7573"/>
                  </a:lnTo>
                  <a:lnTo>
                    <a:pt x="40982" y="7609"/>
                  </a:lnTo>
                  <a:lnTo>
                    <a:pt x="41089" y="7609"/>
                  </a:lnTo>
                  <a:lnTo>
                    <a:pt x="41196" y="7704"/>
                  </a:lnTo>
                  <a:lnTo>
                    <a:pt x="41446" y="7740"/>
                  </a:lnTo>
                  <a:lnTo>
                    <a:pt x="41708" y="7728"/>
                  </a:lnTo>
                  <a:lnTo>
                    <a:pt x="41863" y="7799"/>
                  </a:lnTo>
                  <a:lnTo>
                    <a:pt x="41970" y="7811"/>
                  </a:lnTo>
                  <a:cubicBezTo>
                    <a:pt x="41982" y="7835"/>
                    <a:pt x="41994" y="7847"/>
                    <a:pt x="42006" y="7871"/>
                  </a:cubicBezTo>
                  <a:lnTo>
                    <a:pt x="42161" y="7871"/>
                  </a:lnTo>
                  <a:lnTo>
                    <a:pt x="42208" y="7883"/>
                  </a:lnTo>
                  <a:cubicBezTo>
                    <a:pt x="42208" y="7859"/>
                    <a:pt x="42208" y="7823"/>
                    <a:pt x="42196" y="7799"/>
                  </a:cubicBezTo>
                  <a:lnTo>
                    <a:pt x="42315" y="7716"/>
                  </a:lnTo>
                  <a:lnTo>
                    <a:pt x="42220" y="7704"/>
                  </a:lnTo>
                  <a:cubicBezTo>
                    <a:pt x="42220" y="7668"/>
                    <a:pt x="42220" y="7645"/>
                    <a:pt x="42232" y="7621"/>
                  </a:cubicBezTo>
                  <a:lnTo>
                    <a:pt x="42339" y="7692"/>
                  </a:lnTo>
                  <a:lnTo>
                    <a:pt x="42387" y="7728"/>
                  </a:lnTo>
                  <a:lnTo>
                    <a:pt x="42470" y="7728"/>
                  </a:lnTo>
                  <a:lnTo>
                    <a:pt x="42577" y="7561"/>
                  </a:lnTo>
                  <a:cubicBezTo>
                    <a:pt x="42565" y="7514"/>
                    <a:pt x="42565" y="7466"/>
                    <a:pt x="42554" y="7418"/>
                  </a:cubicBezTo>
                  <a:lnTo>
                    <a:pt x="42482" y="7383"/>
                  </a:lnTo>
                  <a:cubicBezTo>
                    <a:pt x="42482" y="7347"/>
                    <a:pt x="42494" y="7299"/>
                    <a:pt x="42506" y="7264"/>
                  </a:cubicBezTo>
                  <a:cubicBezTo>
                    <a:pt x="42530" y="7299"/>
                    <a:pt x="42565" y="7335"/>
                    <a:pt x="42601" y="7371"/>
                  </a:cubicBezTo>
                  <a:lnTo>
                    <a:pt x="42625" y="7430"/>
                  </a:lnTo>
                  <a:cubicBezTo>
                    <a:pt x="42649" y="7371"/>
                    <a:pt x="42661" y="7311"/>
                    <a:pt x="42684" y="7252"/>
                  </a:cubicBezTo>
                  <a:lnTo>
                    <a:pt x="42792" y="7180"/>
                  </a:lnTo>
                  <a:lnTo>
                    <a:pt x="42827" y="7216"/>
                  </a:lnTo>
                  <a:lnTo>
                    <a:pt x="42875" y="7228"/>
                  </a:lnTo>
                  <a:lnTo>
                    <a:pt x="42804" y="7323"/>
                  </a:lnTo>
                  <a:lnTo>
                    <a:pt x="42863" y="7323"/>
                  </a:lnTo>
                  <a:cubicBezTo>
                    <a:pt x="42875" y="7335"/>
                    <a:pt x="42887" y="7359"/>
                    <a:pt x="42911" y="7371"/>
                  </a:cubicBezTo>
                  <a:cubicBezTo>
                    <a:pt x="42923" y="7347"/>
                    <a:pt x="42946" y="7323"/>
                    <a:pt x="42958" y="7299"/>
                  </a:cubicBezTo>
                  <a:lnTo>
                    <a:pt x="43065" y="7299"/>
                  </a:lnTo>
                  <a:lnTo>
                    <a:pt x="43244" y="7371"/>
                  </a:lnTo>
                  <a:cubicBezTo>
                    <a:pt x="43256" y="7359"/>
                    <a:pt x="43256" y="7335"/>
                    <a:pt x="43256" y="7323"/>
                  </a:cubicBezTo>
                  <a:lnTo>
                    <a:pt x="43327" y="7311"/>
                  </a:lnTo>
                  <a:lnTo>
                    <a:pt x="43399" y="7323"/>
                  </a:lnTo>
                  <a:cubicBezTo>
                    <a:pt x="43435" y="7311"/>
                    <a:pt x="43470" y="7287"/>
                    <a:pt x="43506" y="7275"/>
                  </a:cubicBezTo>
                  <a:cubicBezTo>
                    <a:pt x="43530" y="7228"/>
                    <a:pt x="43554" y="7180"/>
                    <a:pt x="43577" y="7133"/>
                  </a:cubicBezTo>
                  <a:cubicBezTo>
                    <a:pt x="43625" y="7109"/>
                    <a:pt x="43673" y="7073"/>
                    <a:pt x="43720" y="7049"/>
                  </a:cubicBezTo>
                  <a:cubicBezTo>
                    <a:pt x="43839" y="6930"/>
                    <a:pt x="43947" y="6811"/>
                    <a:pt x="44054" y="6692"/>
                  </a:cubicBezTo>
                  <a:lnTo>
                    <a:pt x="44054" y="6633"/>
                  </a:lnTo>
                  <a:lnTo>
                    <a:pt x="44101" y="6597"/>
                  </a:lnTo>
                  <a:lnTo>
                    <a:pt x="44137" y="6621"/>
                  </a:lnTo>
                  <a:lnTo>
                    <a:pt x="44280" y="6430"/>
                  </a:lnTo>
                  <a:lnTo>
                    <a:pt x="44375" y="6359"/>
                  </a:lnTo>
                  <a:lnTo>
                    <a:pt x="44506" y="6263"/>
                  </a:lnTo>
                  <a:lnTo>
                    <a:pt x="44542" y="6228"/>
                  </a:lnTo>
                  <a:lnTo>
                    <a:pt x="44506" y="6144"/>
                  </a:lnTo>
                  <a:lnTo>
                    <a:pt x="44042" y="6168"/>
                  </a:lnTo>
                  <a:lnTo>
                    <a:pt x="43792" y="6204"/>
                  </a:lnTo>
                  <a:lnTo>
                    <a:pt x="43542" y="6204"/>
                  </a:lnTo>
                  <a:lnTo>
                    <a:pt x="43435" y="6109"/>
                  </a:lnTo>
                  <a:lnTo>
                    <a:pt x="43256" y="5978"/>
                  </a:lnTo>
                  <a:lnTo>
                    <a:pt x="43196" y="5990"/>
                  </a:lnTo>
                  <a:cubicBezTo>
                    <a:pt x="43185" y="5942"/>
                    <a:pt x="43161" y="5906"/>
                    <a:pt x="43149" y="5859"/>
                  </a:cubicBezTo>
                  <a:lnTo>
                    <a:pt x="43101" y="5847"/>
                  </a:lnTo>
                  <a:cubicBezTo>
                    <a:pt x="43113" y="5835"/>
                    <a:pt x="43125" y="5823"/>
                    <a:pt x="43137" y="5811"/>
                  </a:cubicBezTo>
                  <a:lnTo>
                    <a:pt x="43185" y="5799"/>
                  </a:lnTo>
                  <a:cubicBezTo>
                    <a:pt x="43185" y="5775"/>
                    <a:pt x="43196" y="5763"/>
                    <a:pt x="43208" y="5751"/>
                  </a:cubicBezTo>
                  <a:lnTo>
                    <a:pt x="43113" y="5728"/>
                  </a:lnTo>
                  <a:lnTo>
                    <a:pt x="42863" y="5799"/>
                  </a:lnTo>
                  <a:lnTo>
                    <a:pt x="42565" y="5799"/>
                  </a:lnTo>
                  <a:lnTo>
                    <a:pt x="42482" y="5823"/>
                  </a:lnTo>
                  <a:lnTo>
                    <a:pt x="42446" y="5871"/>
                  </a:lnTo>
                  <a:lnTo>
                    <a:pt x="42363" y="5835"/>
                  </a:lnTo>
                  <a:cubicBezTo>
                    <a:pt x="42363" y="5823"/>
                    <a:pt x="42363" y="5799"/>
                    <a:pt x="42351" y="5787"/>
                  </a:cubicBezTo>
                  <a:lnTo>
                    <a:pt x="42470" y="5775"/>
                  </a:lnTo>
                  <a:lnTo>
                    <a:pt x="42768" y="5716"/>
                  </a:lnTo>
                  <a:lnTo>
                    <a:pt x="42958" y="5740"/>
                  </a:lnTo>
                  <a:lnTo>
                    <a:pt x="43220" y="5680"/>
                  </a:lnTo>
                  <a:lnTo>
                    <a:pt x="43387" y="5716"/>
                  </a:lnTo>
                  <a:lnTo>
                    <a:pt x="43566" y="5847"/>
                  </a:lnTo>
                  <a:lnTo>
                    <a:pt x="43685" y="5835"/>
                  </a:lnTo>
                  <a:lnTo>
                    <a:pt x="43756" y="5859"/>
                  </a:lnTo>
                  <a:lnTo>
                    <a:pt x="43720" y="5894"/>
                  </a:lnTo>
                  <a:lnTo>
                    <a:pt x="43649" y="5918"/>
                  </a:lnTo>
                  <a:lnTo>
                    <a:pt x="43649" y="5954"/>
                  </a:lnTo>
                  <a:lnTo>
                    <a:pt x="43863" y="5966"/>
                  </a:lnTo>
                  <a:lnTo>
                    <a:pt x="43935" y="6037"/>
                  </a:lnTo>
                  <a:lnTo>
                    <a:pt x="44042" y="6085"/>
                  </a:lnTo>
                  <a:lnTo>
                    <a:pt x="44447" y="6049"/>
                  </a:lnTo>
                  <a:lnTo>
                    <a:pt x="44554" y="5990"/>
                  </a:lnTo>
                  <a:cubicBezTo>
                    <a:pt x="44566" y="5954"/>
                    <a:pt x="44566" y="5918"/>
                    <a:pt x="44578" y="5882"/>
                  </a:cubicBezTo>
                  <a:lnTo>
                    <a:pt x="44661" y="5823"/>
                  </a:lnTo>
                  <a:lnTo>
                    <a:pt x="44756" y="5823"/>
                  </a:lnTo>
                  <a:lnTo>
                    <a:pt x="44875" y="5680"/>
                  </a:lnTo>
                  <a:lnTo>
                    <a:pt x="44970" y="5549"/>
                  </a:lnTo>
                  <a:lnTo>
                    <a:pt x="45232" y="5347"/>
                  </a:lnTo>
                  <a:lnTo>
                    <a:pt x="45316" y="5299"/>
                  </a:lnTo>
                  <a:cubicBezTo>
                    <a:pt x="45340" y="5263"/>
                    <a:pt x="45363" y="5216"/>
                    <a:pt x="45387" y="5168"/>
                  </a:cubicBezTo>
                  <a:lnTo>
                    <a:pt x="45304" y="5120"/>
                  </a:lnTo>
                  <a:lnTo>
                    <a:pt x="45137" y="5132"/>
                  </a:lnTo>
                  <a:lnTo>
                    <a:pt x="45066" y="5097"/>
                  </a:lnTo>
                  <a:lnTo>
                    <a:pt x="45042" y="5013"/>
                  </a:lnTo>
                  <a:lnTo>
                    <a:pt x="45090" y="4978"/>
                  </a:lnTo>
                  <a:lnTo>
                    <a:pt x="45042" y="4942"/>
                  </a:lnTo>
                  <a:cubicBezTo>
                    <a:pt x="45042" y="4918"/>
                    <a:pt x="45042" y="4894"/>
                    <a:pt x="45054" y="4870"/>
                  </a:cubicBezTo>
                  <a:lnTo>
                    <a:pt x="45197" y="4894"/>
                  </a:lnTo>
                  <a:lnTo>
                    <a:pt x="45304" y="4859"/>
                  </a:lnTo>
                  <a:lnTo>
                    <a:pt x="45411" y="4882"/>
                  </a:lnTo>
                  <a:lnTo>
                    <a:pt x="45566" y="4859"/>
                  </a:lnTo>
                  <a:lnTo>
                    <a:pt x="45732" y="4763"/>
                  </a:lnTo>
                  <a:lnTo>
                    <a:pt x="45744" y="4799"/>
                  </a:lnTo>
                  <a:lnTo>
                    <a:pt x="45816" y="4799"/>
                  </a:lnTo>
                  <a:lnTo>
                    <a:pt x="45804" y="4835"/>
                  </a:lnTo>
                  <a:cubicBezTo>
                    <a:pt x="45792" y="4870"/>
                    <a:pt x="45780" y="4918"/>
                    <a:pt x="45768" y="4954"/>
                  </a:cubicBezTo>
                  <a:lnTo>
                    <a:pt x="45792" y="5013"/>
                  </a:lnTo>
                  <a:lnTo>
                    <a:pt x="45863" y="4966"/>
                  </a:lnTo>
                  <a:lnTo>
                    <a:pt x="45899" y="5001"/>
                  </a:lnTo>
                  <a:lnTo>
                    <a:pt x="45994" y="4989"/>
                  </a:lnTo>
                  <a:lnTo>
                    <a:pt x="46149" y="5001"/>
                  </a:lnTo>
                  <a:cubicBezTo>
                    <a:pt x="46149" y="4978"/>
                    <a:pt x="46149" y="4954"/>
                    <a:pt x="46161" y="4930"/>
                  </a:cubicBezTo>
                  <a:lnTo>
                    <a:pt x="46030" y="4894"/>
                  </a:lnTo>
                  <a:lnTo>
                    <a:pt x="46090" y="4811"/>
                  </a:lnTo>
                  <a:lnTo>
                    <a:pt x="46125" y="4870"/>
                  </a:lnTo>
                  <a:lnTo>
                    <a:pt x="46221" y="4870"/>
                  </a:lnTo>
                  <a:cubicBezTo>
                    <a:pt x="46233" y="4882"/>
                    <a:pt x="46244" y="4906"/>
                    <a:pt x="46256" y="4930"/>
                  </a:cubicBezTo>
                  <a:lnTo>
                    <a:pt x="46483" y="4989"/>
                  </a:lnTo>
                  <a:lnTo>
                    <a:pt x="46542" y="4978"/>
                  </a:lnTo>
                  <a:lnTo>
                    <a:pt x="46542" y="4906"/>
                  </a:lnTo>
                  <a:lnTo>
                    <a:pt x="46494" y="4894"/>
                  </a:lnTo>
                  <a:lnTo>
                    <a:pt x="46530" y="4835"/>
                  </a:lnTo>
                  <a:cubicBezTo>
                    <a:pt x="46518" y="4799"/>
                    <a:pt x="46494" y="4763"/>
                    <a:pt x="46483" y="4728"/>
                  </a:cubicBezTo>
                  <a:lnTo>
                    <a:pt x="46411" y="4716"/>
                  </a:lnTo>
                  <a:lnTo>
                    <a:pt x="46411" y="4597"/>
                  </a:lnTo>
                  <a:lnTo>
                    <a:pt x="46304" y="4489"/>
                  </a:lnTo>
                  <a:lnTo>
                    <a:pt x="46197" y="4489"/>
                  </a:lnTo>
                  <a:lnTo>
                    <a:pt x="46197" y="4430"/>
                  </a:lnTo>
                  <a:lnTo>
                    <a:pt x="46125" y="4430"/>
                  </a:lnTo>
                  <a:lnTo>
                    <a:pt x="45971" y="4525"/>
                  </a:lnTo>
                  <a:lnTo>
                    <a:pt x="45911" y="4525"/>
                  </a:lnTo>
                  <a:lnTo>
                    <a:pt x="45994" y="4394"/>
                  </a:lnTo>
                  <a:lnTo>
                    <a:pt x="46102" y="4358"/>
                  </a:lnTo>
                  <a:lnTo>
                    <a:pt x="46149" y="4382"/>
                  </a:lnTo>
                  <a:lnTo>
                    <a:pt x="46256" y="4311"/>
                  </a:lnTo>
                  <a:lnTo>
                    <a:pt x="46352" y="4370"/>
                  </a:lnTo>
                  <a:lnTo>
                    <a:pt x="46399" y="4370"/>
                  </a:lnTo>
                  <a:lnTo>
                    <a:pt x="46459" y="4525"/>
                  </a:lnTo>
                  <a:lnTo>
                    <a:pt x="46494" y="4513"/>
                  </a:lnTo>
                  <a:lnTo>
                    <a:pt x="46614" y="4406"/>
                  </a:lnTo>
                  <a:lnTo>
                    <a:pt x="46614" y="4406"/>
                  </a:lnTo>
                  <a:cubicBezTo>
                    <a:pt x="46590" y="4442"/>
                    <a:pt x="46566" y="4489"/>
                    <a:pt x="46542" y="4537"/>
                  </a:cubicBezTo>
                  <a:cubicBezTo>
                    <a:pt x="46542" y="4549"/>
                    <a:pt x="46542" y="4573"/>
                    <a:pt x="46542" y="4597"/>
                  </a:cubicBezTo>
                  <a:lnTo>
                    <a:pt x="46483" y="4632"/>
                  </a:lnTo>
                  <a:cubicBezTo>
                    <a:pt x="46483" y="4644"/>
                    <a:pt x="46483" y="4656"/>
                    <a:pt x="46494" y="4668"/>
                  </a:cubicBezTo>
                  <a:lnTo>
                    <a:pt x="46590" y="4716"/>
                  </a:lnTo>
                  <a:lnTo>
                    <a:pt x="46649" y="4799"/>
                  </a:lnTo>
                  <a:lnTo>
                    <a:pt x="46625" y="4859"/>
                  </a:lnTo>
                  <a:lnTo>
                    <a:pt x="46685" y="4882"/>
                  </a:lnTo>
                  <a:lnTo>
                    <a:pt x="46983" y="4751"/>
                  </a:lnTo>
                  <a:lnTo>
                    <a:pt x="47030" y="4668"/>
                  </a:lnTo>
                  <a:lnTo>
                    <a:pt x="47137" y="4632"/>
                  </a:lnTo>
                  <a:lnTo>
                    <a:pt x="47197" y="4632"/>
                  </a:lnTo>
                  <a:lnTo>
                    <a:pt x="47352" y="4478"/>
                  </a:lnTo>
                  <a:lnTo>
                    <a:pt x="47447" y="4454"/>
                  </a:lnTo>
                  <a:lnTo>
                    <a:pt x="47495" y="4382"/>
                  </a:lnTo>
                  <a:lnTo>
                    <a:pt x="47602" y="4311"/>
                  </a:lnTo>
                  <a:lnTo>
                    <a:pt x="47614" y="4216"/>
                  </a:lnTo>
                  <a:lnTo>
                    <a:pt x="47697" y="4156"/>
                  </a:lnTo>
                  <a:lnTo>
                    <a:pt x="47888" y="4108"/>
                  </a:lnTo>
                  <a:lnTo>
                    <a:pt x="48007" y="4108"/>
                  </a:lnTo>
                  <a:cubicBezTo>
                    <a:pt x="48018" y="4085"/>
                    <a:pt x="48030" y="4073"/>
                    <a:pt x="48054" y="4049"/>
                  </a:cubicBezTo>
                  <a:cubicBezTo>
                    <a:pt x="48030" y="4025"/>
                    <a:pt x="48018" y="4001"/>
                    <a:pt x="48007" y="3977"/>
                  </a:cubicBezTo>
                  <a:lnTo>
                    <a:pt x="48149" y="3858"/>
                  </a:lnTo>
                  <a:lnTo>
                    <a:pt x="48149" y="3799"/>
                  </a:lnTo>
                  <a:lnTo>
                    <a:pt x="48197" y="3763"/>
                  </a:lnTo>
                  <a:lnTo>
                    <a:pt x="48197" y="3668"/>
                  </a:lnTo>
                  <a:cubicBezTo>
                    <a:pt x="48138" y="3620"/>
                    <a:pt x="48078" y="3573"/>
                    <a:pt x="48018" y="3525"/>
                  </a:cubicBezTo>
                  <a:lnTo>
                    <a:pt x="48030" y="3465"/>
                  </a:lnTo>
                  <a:lnTo>
                    <a:pt x="47864" y="3430"/>
                  </a:lnTo>
                  <a:lnTo>
                    <a:pt x="47816" y="3346"/>
                  </a:lnTo>
                  <a:lnTo>
                    <a:pt x="47864" y="3263"/>
                  </a:lnTo>
                  <a:lnTo>
                    <a:pt x="47995" y="3192"/>
                  </a:lnTo>
                  <a:lnTo>
                    <a:pt x="48018" y="3132"/>
                  </a:lnTo>
                  <a:lnTo>
                    <a:pt x="47971" y="3132"/>
                  </a:lnTo>
                  <a:cubicBezTo>
                    <a:pt x="47959" y="3156"/>
                    <a:pt x="47935" y="3168"/>
                    <a:pt x="47911" y="3192"/>
                  </a:cubicBezTo>
                  <a:lnTo>
                    <a:pt x="47864" y="3192"/>
                  </a:lnTo>
                  <a:cubicBezTo>
                    <a:pt x="47864" y="3180"/>
                    <a:pt x="47852" y="3168"/>
                    <a:pt x="47852" y="3144"/>
                  </a:cubicBezTo>
                  <a:lnTo>
                    <a:pt x="47899" y="3061"/>
                  </a:lnTo>
                  <a:lnTo>
                    <a:pt x="47792" y="3084"/>
                  </a:lnTo>
                  <a:lnTo>
                    <a:pt x="47864" y="3013"/>
                  </a:lnTo>
                  <a:lnTo>
                    <a:pt x="47888" y="2954"/>
                  </a:lnTo>
                  <a:lnTo>
                    <a:pt x="47792" y="2930"/>
                  </a:lnTo>
                  <a:lnTo>
                    <a:pt x="47685" y="2942"/>
                  </a:lnTo>
                  <a:lnTo>
                    <a:pt x="47733" y="2906"/>
                  </a:lnTo>
                  <a:cubicBezTo>
                    <a:pt x="47733" y="2882"/>
                    <a:pt x="47733" y="2858"/>
                    <a:pt x="47721" y="2846"/>
                  </a:cubicBezTo>
                  <a:lnTo>
                    <a:pt x="47804" y="2823"/>
                  </a:lnTo>
                  <a:lnTo>
                    <a:pt x="47852" y="2846"/>
                  </a:lnTo>
                  <a:lnTo>
                    <a:pt x="47959" y="2823"/>
                  </a:lnTo>
                  <a:lnTo>
                    <a:pt x="48078" y="2882"/>
                  </a:lnTo>
                  <a:lnTo>
                    <a:pt x="48185" y="2882"/>
                  </a:lnTo>
                  <a:lnTo>
                    <a:pt x="48233" y="2823"/>
                  </a:lnTo>
                  <a:lnTo>
                    <a:pt x="48328" y="2823"/>
                  </a:lnTo>
                  <a:lnTo>
                    <a:pt x="48495" y="2739"/>
                  </a:lnTo>
                  <a:lnTo>
                    <a:pt x="48626" y="2644"/>
                  </a:lnTo>
                  <a:lnTo>
                    <a:pt x="48578" y="2632"/>
                  </a:lnTo>
                  <a:lnTo>
                    <a:pt x="48638" y="2537"/>
                  </a:lnTo>
                  <a:lnTo>
                    <a:pt x="48590" y="2513"/>
                  </a:lnTo>
                  <a:lnTo>
                    <a:pt x="48542" y="2537"/>
                  </a:lnTo>
                  <a:cubicBezTo>
                    <a:pt x="48530" y="2513"/>
                    <a:pt x="48519" y="2489"/>
                    <a:pt x="48519" y="2477"/>
                  </a:cubicBezTo>
                  <a:lnTo>
                    <a:pt x="48447" y="2465"/>
                  </a:lnTo>
                  <a:lnTo>
                    <a:pt x="48269" y="2501"/>
                  </a:lnTo>
                  <a:lnTo>
                    <a:pt x="48269" y="2501"/>
                  </a:lnTo>
                  <a:lnTo>
                    <a:pt x="48352" y="2453"/>
                  </a:lnTo>
                  <a:cubicBezTo>
                    <a:pt x="48399" y="2442"/>
                    <a:pt x="48435" y="2430"/>
                    <a:pt x="48471" y="2418"/>
                  </a:cubicBezTo>
                  <a:cubicBezTo>
                    <a:pt x="48530" y="2370"/>
                    <a:pt x="48590" y="2322"/>
                    <a:pt x="48650" y="2275"/>
                  </a:cubicBezTo>
                  <a:cubicBezTo>
                    <a:pt x="48673" y="2239"/>
                    <a:pt x="48685" y="2215"/>
                    <a:pt x="48709" y="2180"/>
                  </a:cubicBezTo>
                  <a:lnTo>
                    <a:pt x="48673" y="2144"/>
                  </a:lnTo>
                  <a:lnTo>
                    <a:pt x="48602" y="2144"/>
                  </a:lnTo>
                  <a:lnTo>
                    <a:pt x="48554" y="2108"/>
                  </a:lnTo>
                  <a:lnTo>
                    <a:pt x="48364" y="2120"/>
                  </a:lnTo>
                  <a:lnTo>
                    <a:pt x="48257" y="2168"/>
                  </a:lnTo>
                  <a:cubicBezTo>
                    <a:pt x="48233" y="2168"/>
                    <a:pt x="48209" y="2168"/>
                    <a:pt x="48185" y="2156"/>
                  </a:cubicBezTo>
                  <a:lnTo>
                    <a:pt x="48280" y="2108"/>
                  </a:lnTo>
                  <a:lnTo>
                    <a:pt x="48257" y="2037"/>
                  </a:lnTo>
                  <a:lnTo>
                    <a:pt x="47959" y="1989"/>
                  </a:lnTo>
                  <a:lnTo>
                    <a:pt x="47935" y="1941"/>
                  </a:lnTo>
                  <a:lnTo>
                    <a:pt x="48018" y="1930"/>
                  </a:lnTo>
                  <a:lnTo>
                    <a:pt x="48114" y="1965"/>
                  </a:lnTo>
                  <a:lnTo>
                    <a:pt x="48185" y="1918"/>
                  </a:lnTo>
                  <a:lnTo>
                    <a:pt x="48102" y="1882"/>
                  </a:lnTo>
                  <a:lnTo>
                    <a:pt x="48161" y="1846"/>
                  </a:lnTo>
                  <a:lnTo>
                    <a:pt x="48149" y="1799"/>
                  </a:lnTo>
                  <a:lnTo>
                    <a:pt x="47983" y="1799"/>
                  </a:lnTo>
                  <a:lnTo>
                    <a:pt x="47852" y="1775"/>
                  </a:lnTo>
                  <a:lnTo>
                    <a:pt x="47745" y="1846"/>
                  </a:lnTo>
                  <a:lnTo>
                    <a:pt x="47495" y="1822"/>
                  </a:lnTo>
                  <a:lnTo>
                    <a:pt x="47423" y="1787"/>
                  </a:lnTo>
                  <a:cubicBezTo>
                    <a:pt x="47423" y="1775"/>
                    <a:pt x="47411" y="1763"/>
                    <a:pt x="47399" y="1751"/>
                  </a:cubicBezTo>
                  <a:lnTo>
                    <a:pt x="47209" y="1715"/>
                  </a:lnTo>
                  <a:lnTo>
                    <a:pt x="47006" y="1751"/>
                  </a:lnTo>
                  <a:lnTo>
                    <a:pt x="46935" y="1799"/>
                  </a:lnTo>
                  <a:lnTo>
                    <a:pt x="46840" y="1811"/>
                  </a:lnTo>
                  <a:lnTo>
                    <a:pt x="46768" y="1775"/>
                  </a:lnTo>
                  <a:lnTo>
                    <a:pt x="46637" y="1787"/>
                  </a:lnTo>
                  <a:lnTo>
                    <a:pt x="46673" y="1822"/>
                  </a:lnTo>
                  <a:lnTo>
                    <a:pt x="46780" y="1834"/>
                  </a:lnTo>
                  <a:cubicBezTo>
                    <a:pt x="46780" y="1858"/>
                    <a:pt x="46768" y="1882"/>
                    <a:pt x="46756" y="1918"/>
                  </a:cubicBezTo>
                  <a:lnTo>
                    <a:pt x="46637" y="1941"/>
                  </a:lnTo>
                  <a:cubicBezTo>
                    <a:pt x="46637" y="1953"/>
                    <a:pt x="46649" y="1953"/>
                    <a:pt x="46649" y="1965"/>
                  </a:cubicBezTo>
                  <a:lnTo>
                    <a:pt x="46697" y="1977"/>
                  </a:lnTo>
                  <a:lnTo>
                    <a:pt x="46625" y="2061"/>
                  </a:lnTo>
                  <a:lnTo>
                    <a:pt x="46625" y="2120"/>
                  </a:lnTo>
                  <a:lnTo>
                    <a:pt x="46697" y="2168"/>
                  </a:lnTo>
                  <a:lnTo>
                    <a:pt x="46614" y="2192"/>
                  </a:lnTo>
                  <a:lnTo>
                    <a:pt x="46614" y="2263"/>
                  </a:lnTo>
                  <a:lnTo>
                    <a:pt x="46554" y="2334"/>
                  </a:lnTo>
                  <a:cubicBezTo>
                    <a:pt x="46554" y="2370"/>
                    <a:pt x="46566" y="2406"/>
                    <a:pt x="46578" y="2453"/>
                  </a:cubicBezTo>
                  <a:lnTo>
                    <a:pt x="46637" y="2442"/>
                  </a:lnTo>
                  <a:lnTo>
                    <a:pt x="46721" y="2489"/>
                  </a:lnTo>
                  <a:lnTo>
                    <a:pt x="46780" y="2489"/>
                  </a:lnTo>
                  <a:cubicBezTo>
                    <a:pt x="46804" y="2513"/>
                    <a:pt x="46828" y="2537"/>
                    <a:pt x="46852" y="2549"/>
                  </a:cubicBezTo>
                  <a:lnTo>
                    <a:pt x="46804" y="2584"/>
                  </a:lnTo>
                  <a:lnTo>
                    <a:pt x="46721" y="2596"/>
                  </a:lnTo>
                  <a:lnTo>
                    <a:pt x="46673" y="2644"/>
                  </a:lnTo>
                  <a:lnTo>
                    <a:pt x="46590" y="2620"/>
                  </a:lnTo>
                  <a:lnTo>
                    <a:pt x="46459" y="2656"/>
                  </a:lnTo>
                  <a:lnTo>
                    <a:pt x="46423" y="2715"/>
                  </a:lnTo>
                  <a:lnTo>
                    <a:pt x="46542" y="2763"/>
                  </a:lnTo>
                  <a:lnTo>
                    <a:pt x="46614" y="2751"/>
                  </a:lnTo>
                  <a:lnTo>
                    <a:pt x="46614" y="2799"/>
                  </a:lnTo>
                  <a:lnTo>
                    <a:pt x="46494" y="2834"/>
                  </a:lnTo>
                  <a:lnTo>
                    <a:pt x="46423" y="2811"/>
                  </a:lnTo>
                  <a:lnTo>
                    <a:pt x="46352" y="2882"/>
                  </a:lnTo>
                  <a:lnTo>
                    <a:pt x="46244" y="2823"/>
                  </a:lnTo>
                  <a:lnTo>
                    <a:pt x="46137" y="2894"/>
                  </a:lnTo>
                  <a:lnTo>
                    <a:pt x="46066" y="3061"/>
                  </a:lnTo>
                  <a:lnTo>
                    <a:pt x="45994" y="3251"/>
                  </a:lnTo>
                  <a:lnTo>
                    <a:pt x="45887" y="3454"/>
                  </a:lnTo>
                  <a:lnTo>
                    <a:pt x="45685" y="3596"/>
                  </a:lnTo>
                  <a:lnTo>
                    <a:pt x="45637" y="3680"/>
                  </a:lnTo>
                  <a:lnTo>
                    <a:pt x="45590" y="3704"/>
                  </a:lnTo>
                  <a:lnTo>
                    <a:pt x="45494" y="3835"/>
                  </a:lnTo>
                  <a:lnTo>
                    <a:pt x="45411" y="3882"/>
                  </a:lnTo>
                  <a:cubicBezTo>
                    <a:pt x="45411" y="3930"/>
                    <a:pt x="45411" y="3966"/>
                    <a:pt x="45423" y="4013"/>
                  </a:cubicBezTo>
                  <a:cubicBezTo>
                    <a:pt x="45399" y="4037"/>
                    <a:pt x="45363" y="4061"/>
                    <a:pt x="45340" y="4097"/>
                  </a:cubicBezTo>
                  <a:lnTo>
                    <a:pt x="45340" y="4192"/>
                  </a:lnTo>
                  <a:lnTo>
                    <a:pt x="45280" y="4216"/>
                  </a:lnTo>
                  <a:lnTo>
                    <a:pt x="45197" y="4132"/>
                  </a:lnTo>
                  <a:lnTo>
                    <a:pt x="45113" y="4156"/>
                  </a:lnTo>
                  <a:lnTo>
                    <a:pt x="45042" y="4239"/>
                  </a:lnTo>
                  <a:lnTo>
                    <a:pt x="45090" y="4251"/>
                  </a:lnTo>
                  <a:lnTo>
                    <a:pt x="45137" y="4347"/>
                  </a:lnTo>
                  <a:lnTo>
                    <a:pt x="45042" y="4370"/>
                  </a:lnTo>
                  <a:lnTo>
                    <a:pt x="44935" y="4335"/>
                  </a:lnTo>
                  <a:cubicBezTo>
                    <a:pt x="44935" y="4299"/>
                    <a:pt x="44947" y="4275"/>
                    <a:pt x="44959" y="4239"/>
                  </a:cubicBezTo>
                  <a:lnTo>
                    <a:pt x="44828" y="4156"/>
                  </a:lnTo>
                  <a:lnTo>
                    <a:pt x="44649" y="3882"/>
                  </a:lnTo>
                  <a:cubicBezTo>
                    <a:pt x="44637" y="3835"/>
                    <a:pt x="44625" y="3799"/>
                    <a:pt x="44613" y="3751"/>
                  </a:cubicBezTo>
                  <a:lnTo>
                    <a:pt x="44554" y="3716"/>
                  </a:lnTo>
                  <a:cubicBezTo>
                    <a:pt x="44566" y="3680"/>
                    <a:pt x="44578" y="3644"/>
                    <a:pt x="44589" y="3596"/>
                  </a:cubicBezTo>
                  <a:lnTo>
                    <a:pt x="44661" y="3513"/>
                  </a:lnTo>
                  <a:lnTo>
                    <a:pt x="44613" y="3442"/>
                  </a:lnTo>
                  <a:cubicBezTo>
                    <a:pt x="44625" y="3406"/>
                    <a:pt x="44637" y="3382"/>
                    <a:pt x="44649" y="3358"/>
                  </a:cubicBezTo>
                  <a:lnTo>
                    <a:pt x="44709" y="3299"/>
                  </a:lnTo>
                  <a:cubicBezTo>
                    <a:pt x="44744" y="3311"/>
                    <a:pt x="44768" y="3311"/>
                    <a:pt x="44792" y="3323"/>
                  </a:cubicBezTo>
                  <a:lnTo>
                    <a:pt x="44875" y="3275"/>
                  </a:lnTo>
                  <a:cubicBezTo>
                    <a:pt x="44899" y="3239"/>
                    <a:pt x="44923" y="3204"/>
                    <a:pt x="44935" y="3180"/>
                  </a:cubicBezTo>
                  <a:lnTo>
                    <a:pt x="44863" y="3025"/>
                  </a:lnTo>
                  <a:cubicBezTo>
                    <a:pt x="44863" y="3001"/>
                    <a:pt x="44875" y="2965"/>
                    <a:pt x="44887" y="2942"/>
                  </a:cubicBezTo>
                  <a:lnTo>
                    <a:pt x="44863" y="2858"/>
                  </a:lnTo>
                  <a:lnTo>
                    <a:pt x="44720" y="2799"/>
                  </a:lnTo>
                  <a:cubicBezTo>
                    <a:pt x="44709" y="2763"/>
                    <a:pt x="44697" y="2727"/>
                    <a:pt x="44673" y="2703"/>
                  </a:cubicBezTo>
                  <a:cubicBezTo>
                    <a:pt x="44637" y="2656"/>
                    <a:pt x="44589" y="2620"/>
                    <a:pt x="44542" y="2584"/>
                  </a:cubicBezTo>
                  <a:lnTo>
                    <a:pt x="44506" y="2525"/>
                  </a:lnTo>
                  <a:lnTo>
                    <a:pt x="44447" y="2501"/>
                  </a:lnTo>
                  <a:lnTo>
                    <a:pt x="44387" y="2513"/>
                  </a:lnTo>
                  <a:cubicBezTo>
                    <a:pt x="44375" y="2549"/>
                    <a:pt x="44375" y="2584"/>
                    <a:pt x="44363" y="2608"/>
                  </a:cubicBezTo>
                  <a:lnTo>
                    <a:pt x="44256" y="2787"/>
                  </a:lnTo>
                  <a:lnTo>
                    <a:pt x="44113" y="2906"/>
                  </a:lnTo>
                  <a:cubicBezTo>
                    <a:pt x="44113" y="2930"/>
                    <a:pt x="44113" y="2965"/>
                    <a:pt x="44101" y="2989"/>
                  </a:cubicBezTo>
                  <a:lnTo>
                    <a:pt x="44137" y="3120"/>
                  </a:lnTo>
                  <a:cubicBezTo>
                    <a:pt x="44125" y="3144"/>
                    <a:pt x="44101" y="3156"/>
                    <a:pt x="44089" y="3180"/>
                  </a:cubicBezTo>
                  <a:lnTo>
                    <a:pt x="44006" y="3156"/>
                  </a:lnTo>
                  <a:lnTo>
                    <a:pt x="43947" y="3227"/>
                  </a:lnTo>
                  <a:lnTo>
                    <a:pt x="43982" y="3239"/>
                  </a:lnTo>
                  <a:lnTo>
                    <a:pt x="43958" y="3287"/>
                  </a:lnTo>
                  <a:lnTo>
                    <a:pt x="43816" y="3370"/>
                  </a:lnTo>
                  <a:lnTo>
                    <a:pt x="43780" y="3442"/>
                  </a:lnTo>
                  <a:cubicBezTo>
                    <a:pt x="43756" y="3477"/>
                    <a:pt x="43720" y="3501"/>
                    <a:pt x="43697" y="3537"/>
                  </a:cubicBezTo>
                  <a:lnTo>
                    <a:pt x="43625" y="3561"/>
                  </a:lnTo>
                  <a:cubicBezTo>
                    <a:pt x="43625" y="3537"/>
                    <a:pt x="43601" y="3525"/>
                    <a:pt x="43601" y="3501"/>
                  </a:cubicBezTo>
                  <a:lnTo>
                    <a:pt x="43673" y="3465"/>
                  </a:lnTo>
                  <a:lnTo>
                    <a:pt x="43637" y="3382"/>
                  </a:lnTo>
                  <a:lnTo>
                    <a:pt x="43589" y="3346"/>
                  </a:lnTo>
                  <a:lnTo>
                    <a:pt x="43697" y="3227"/>
                  </a:lnTo>
                  <a:lnTo>
                    <a:pt x="43697" y="3144"/>
                  </a:lnTo>
                  <a:cubicBezTo>
                    <a:pt x="43697" y="3108"/>
                    <a:pt x="43697" y="3084"/>
                    <a:pt x="43685" y="3061"/>
                  </a:cubicBezTo>
                  <a:lnTo>
                    <a:pt x="43756" y="3013"/>
                  </a:lnTo>
                  <a:cubicBezTo>
                    <a:pt x="43756" y="2977"/>
                    <a:pt x="43756" y="2954"/>
                    <a:pt x="43756" y="2930"/>
                  </a:cubicBezTo>
                  <a:lnTo>
                    <a:pt x="43732" y="2918"/>
                  </a:lnTo>
                  <a:lnTo>
                    <a:pt x="43732" y="2811"/>
                  </a:lnTo>
                  <a:lnTo>
                    <a:pt x="43577" y="2727"/>
                  </a:lnTo>
                  <a:cubicBezTo>
                    <a:pt x="43577" y="2703"/>
                    <a:pt x="43566" y="2692"/>
                    <a:pt x="43566" y="2668"/>
                  </a:cubicBezTo>
                  <a:lnTo>
                    <a:pt x="43470" y="2620"/>
                  </a:lnTo>
                  <a:cubicBezTo>
                    <a:pt x="43470" y="2596"/>
                    <a:pt x="43470" y="2584"/>
                    <a:pt x="43470" y="2573"/>
                  </a:cubicBezTo>
                  <a:lnTo>
                    <a:pt x="43518" y="2573"/>
                  </a:lnTo>
                  <a:lnTo>
                    <a:pt x="43577" y="2561"/>
                  </a:lnTo>
                  <a:cubicBezTo>
                    <a:pt x="43601" y="2584"/>
                    <a:pt x="43613" y="2620"/>
                    <a:pt x="43625" y="2644"/>
                  </a:cubicBezTo>
                  <a:lnTo>
                    <a:pt x="43673" y="2608"/>
                  </a:lnTo>
                  <a:lnTo>
                    <a:pt x="43780" y="2489"/>
                  </a:lnTo>
                  <a:lnTo>
                    <a:pt x="43899" y="2453"/>
                  </a:lnTo>
                  <a:lnTo>
                    <a:pt x="43958" y="2382"/>
                  </a:lnTo>
                  <a:lnTo>
                    <a:pt x="43863" y="2370"/>
                  </a:lnTo>
                  <a:lnTo>
                    <a:pt x="43768" y="2453"/>
                  </a:lnTo>
                  <a:cubicBezTo>
                    <a:pt x="43732" y="2442"/>
                    <a:pt x="43708" y="2430"/>
                    <a:pt x="43673" y="2418"/>
                  </a:cubicBezTo>
                  <a:lnTo>
                    <a:pt x="43554" y="2418"/>
                  </a:lnTo>
                  <a:cubicBezTo>
                    <a:pt x="43554" y="2406"/>
                    <a:pt x="43554" y="2406"/>
                    <a:pt x="43554" y="2394"/>
                  </a:cubicBezTo>
                  <a:cubicBezTo>
                    <a:pt x="43577" y="2382"/>
                    <a:pt x="43589" y="2358"/>
                    <a:pt x="43613" y="2346"/>
                  </a:cubicBezTo>
                  <a:lnTo>
                    <a:pt x="43554" y="2322"/>
                  </a:lnTo>
                  <a:lnTo>
                    <a:pt x="43470" y="2370"/>
                  </a:lnTo>
                  <a:lnTo>
                    <a:pt x="43470" y="2430"/>
                  </a:lnTo>
                  <a:lnTo>
                    <a:pt x="43316" y="2501"/>
                  </a:lnTo>
                  <a:lnTo>
                    <a:pt x="43185" y="2453"/>
                  </a:lnTo>
                  <a:cubicBezTo>
                    <a:pt x="43173" y="2430"/>
                    <a:pt x="43161" y="2406"/>
                    <a:pt x="43149" y="2382"/>
                  </a:cubicBezTo>
                  <a:lnTo>
                    <a:pt x="43065" y="2382"/>
                  </a:lnTo>
                  <a:lnTo>
                    <a:pt x="42946" y="2442"/>
                  </a:lnTo>
                  <a:lnTo>
                    <a:pt x="42875" y="2406"/>
                  </a:lnTo>
                  <a:cubicBezTo>
                    <a:pt x="42875" y="2382"/>
                    <a:pt x="42887" y="2358"/>
                    <a:pt x="42887" y="2322"/>
                  </a:cubicBezTo>
                  <a:lnTo>
                    <a:pt x="42958" y="2287"/>
                  </a:lnTo>
                  <a:lnTo>
                    <a:pt x="42958" y="2239"/>
                  </a:lnTo>
                  <a:lnTo>
                    <a:pt x="43042" y="2203"/>
                  </a:lnTo>
                  <a:lnTo>
                    <a:pt x="43339" y="1977"/>
                  </a:lnTo>
                  <a:lnTo>
                    <a:pt x="43339" y="1930"/>
                  </a:lnTo>
                  <a:lnTo>
                    <a:pt x="43244" y="1906"/>
                  </a:lnTo>
                  <a:lnTo>
                    <a:pt x="43101" y="1965"/>
                  </a:lnTo>
                  <a:lnTo>
                    <a:pt x="43089" y="1930"/>
                  </a:lnTo>
                  <a:lnTo>
                    <a:pt x="43185" y="1870"/>
                  </a:lnTo>
                  <a:lnTo>
                    <a:pt x="43232" y="1775"/>
                  </a:lnTo>
                  <a:lnTo>
                    <a:pt x="43363" y="1703"/>
                  </a:lnTo>
                  <a:lnTo>
                    <a:pt x="43363" y="1703"/>
                  </a:lnTo>
                  <a:cubicBezTo>
                    <a:pt x="43363" y="1739"/>
                    <a:pt x="43351" y="1763"/>
                    <a:pt x="43351" y="1799"/>
                  </a:cubicBezTo>
                  <a:lnTo>
                    <a:pt x="43435" y="1858"/>
                  </a:lnTo>
                  <a:lnTo>
                    <a:pt x="43542" y="1822"/>
                  </a:lnTo>
                  <a:lnTo>
                    <a:pt x="43625" y="1822"/>
                  </a:lnTo>
                  <a:lnTo>
                    <a:pt x="43697" y="1739"/>
                  </a:lnTo>
                  <a:lnTo>
                    <a:pt x="43697" y="1680"/>
                  </a:lnTo>
                  <a:lnTo>
                    <a:pt x="43601" y="1620"/>
                  </a:lnTo>
                  <a:lnTo>
                    <a:pt x="43518" y="1620"/>
                  </a:lnTo>
                  <a:lnTo>
                    <a:pt x="43494" y="1572"/>
                  </a:lnTo>
                  <a:cubicBezTo>
                    <a:pt x="43494" y="1549"/>
                    <a:pt x="43506" y="1513"/>
                    <a:pt x="43518" y="1489"/>
                  </a:cubicBezTo>
                  <a:cubicBezTo>
                    <a:pt x="43494" y="1465"/>
                    <a:pt x="43482" y="1453"/>
                    <a:pt x="43458" y="1430"/>
                  </a:cubicBezTo>
                  <a:lnTo>
                    <a:pt x="43494" y="1394"/>
                  </a:lnTo>
                  <a:cubicBezTo>
                    <a:pt x="43494" y="1370"/>
                    <a:pt x="43482" y="1346"/>
                    <a:pt x="43482" y="1334"/>
                  </a:cubicBezTo>
                  <a:lnTo>
                    <a:pt x="43327" y="1263"/>
                  </a:lnTo>
                  <a:cubicBezTo>
                    <a:pt x="43339" y="1239"/>
                    <a:pt x="43351" y="1203"/>
                    <a:pt x="43351" y="1179"/>
                  </a:cubicBezTo>
                  <a:lnTo>
                    <a:pt x="43280" y="1120"/>
                  </a:lnTo>
                  <a:lnTo>
                    <a:pt x="43339" y="1084"/>
                  </a:lnTo>
                  <a:lnTo>
                    <a:pt x="43316" y="977"/>
                  </a:lnTo>
                  <a:cubicBezTo>
                    <a:pt x="43339" y="941"/>
                    <a:pt x="43363" y="906"/>
                    <a:pt x="43387" y="870"/>
                  </a:cubicBezTo>
                  <a:cubicBezTo>
                    <a:pt x="43387" y="846"/>
                    <a:pt x="43375" y="822"/>
                    <a:pt x="43375" y="810"/>
                  </a:cubicBezTo>
                  <a:cubicBezTo>
                    <a:pt x="43399" y="775"/>
                    <a:pt x="43423" y="739"/>
                    <a:pt x="43446" y="703"/>
                  </a:cubicBezTo>
                  <a:lnTo>
                    <a:pt x="43435" y="668"/>
                  </a:lnTo>
                  <a:lnTo>
                    <a:pt x="43351" y="656"/>
                  </a:lnTo>
                  <a:cubicBezTo>
                    <a:pt x="43351" y="608"/>
                    <a:pt x="43351" y="560"/>
                    <a:pt x="43339" y="501"/>
                  </a:cubicBezTo>
                  <a:lnTo>
                    <a:pt x="43292" y="453"/>
                  </a:lnTo>
                  <a:lnTo>
                    <a:pt x="43161" y="417"/>
                  </a:lnTo>
                  <a:lnTo>
                    <a:pt x="43161" y="346"/>
                  </a:lnTo>
                  <a:cubicBezTo>
                    <a:pt x="43161" y="334"/>
                    <a:pt x="43137" y="310"/>
                    <a:pt x="43125" y="287"/>
                  </a:cubicBezTo>
                  <a:lnTo>
                    <a:pt x="43173" y="263"/>
                  </a:lnTo>
                  <a:lnTo>
                    <a:pt x="43208" y="167"/>
                  </a:lnTo>
                  <a:lnTo>
                    <a:pt x="43101" y="156"/>
                  </a:lnTo>
                  <a:lnTo>
                    <a:pt x="42982" y="120"/>
                  </a:lnTo>
                  <a:lnTo>
                    <a:pt x="42899" y="120"/>
                  </a:lnTo>
                  <a:lnTo>
                    <a:pt x="42911" y="72"/>
                  </a:lnTo>
                  <a:cubicBezTo>
                    <a:pt x="42899" y="48"/>
                    <a:pt x="42887" y="25"/>
                    <a:pt x="42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30"/>
            <p:cNvSpPr/>
            <p:nvPr/>
          </p:nvSpPr>
          <p:spPr>
            <a:xfrm>
              <a:off x="3156925" y="3320775"/>
              <a:ext cx="2125" cy="2100"/>
            </a:xfrm>
            <a:custGeom>
              <a:avLst/>
              <a:gdLst/>
              <a:ahLst/>
              <a:cxnLst/>
              <a:rect l="l" t="t" r="r" b="b"/>
              <a:pathLst>
                <a:path w="85" h="84" extrusionOk="0">
                  <a:moveTo>
                    <a:pt x="1" y="1"/>
                  </a:moveTo>
                  <a:lnTo>
                    <a:pt x="1" y="60"/>
                  </a:lnTo>
                  <a:cubicBezTo>
                    <a:pt x="13" y="72"/>
                    <a:pt x="25" y="72"/>
                    <a:pt x="36" y="84"/>
                  </a:cubicBezTo>
                  <a:lnTo>
                    <a:pt x="84" y="84"/>
                  </a:lnTo>
                  <a:lnTo>
                    <a:pt x="84" y="48"/>
                  </a:lnTo>
                  <a:lnTo>
                    <a:pt x="72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30"/>
            <p:cNvSpPr/>
            <p:nvPr/>
          </p:nvSpPr>
          <p:spPr>
            <a:xfrm>
              <a:off x="2892600" y="3243675"/>
              <a:ext cx="5100" cy="3000"/>
            </a:xfrm>
            <a:custGeom>
              <a:avLst/>
              <a:gdLst/>
              <a:ahLst/>
              <a:cxnLst/>
              <a:rect l="l" t="t" r="r" b="b"/>
              <a:pathLst>
                <a:path w="204" h="120" extrusionOk="0">
                  <a:moveTo>
                    <a:pt x="96" y="1"/>
                  </a:moveTo>
                  <a:lnTo>
                    <a:pt x="1" y="25"/>
                  </a:lnTo>
                  <a:lnTo>
                    <a:pt x="60" y="84"/>
                  </a:lnTo>
                  <a:lnTo>
                    <a:pt x="132" y="72"/>
                  </a:lnTo>
                  <a:lnTo>
                    <a:pt x="203" y="120"/>
                  </a:lnTo>
                  <a:lnTo>
                    <a:pt x="203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30"/>
            <p:cNvSpPr/>
            <p:nvPr/>
          </p:nvSpPr>
          <p:spPr>
            <a:xfrm>
              <a:off x="2870000" y="3246075"/>
              <a:ext cx="4775" cy="1800"/>
            </a:xfrm>
            <a:custGeom>
              <a:avLst/>
              <a:gdLst/>
              <a:ahLst/>
              <a:cxnLst/>
              <a:rect l="l" t="t" r="r" b="b"/>
              <a:pathLst>
                <a:path w="191" h="72" extrusionOk="0">
                  <a:moveTo>
                    <a:pt x="83" y="0"/>
                  </a:moveTo>
                  <a:lnTo>
                    <a:pt x="0" y="12"/>
                  </a:lnTo>
                  <a:lnTo>
                    <a:pt x="95" y="72"/>
                  </a:lnTo>
                  <a:lnTo>
                    <a:pt x="191" y="36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30"/>
            <p:cNvSpPr/>
            <p:nvPr/>
          </p:nvSpPr>
          <p:spPr>
            <a:xfrm>
              <a:off x="2949750" y="3242200"/>
              <a:ext cx="8975" cy="4775"/>
            </a:xfrm>
            <a:custGeom>
              <a:avLst/>
              <a:gdLst/>
              <a:ahLst/>
              <a:cxnLst/>
              <a:rect l="l" t="t" r="r" b="b"/>
              <a:pathLst>
                <a:path w="359" h="191" extrusionOk="0">
                  <a:moveTo>
                    <a:pt x="299" y="0"/>
                  </a:moveTo>
                  <a:lnTo>
                    <a:pt x="168" y="119"/>
                  </a:lnTo>
                  <a:lnTo>
                    <a:pt x="96" y="84"/>
                  </a:lnTo>
                  <a:lnTo>
                    <a:pt x="1" y="167"/>
                  </a:lnTo>
                  <a:cubicBezTo>
                    <a:pt x="1" y="167"/>
                    <a:pt x="60" y="191"/>
                    <a:pt x="72" y="191"/>
                  </a:cubicBezTo>
                  <a:lnTo>
                    <a:pt x="180" y="143"/>
                  </a:lnTo>
                  <a:lnTo>
                    <a:pt x="299" y="143"/>
                  </a:lnTo>
                  <a:lnTo>
                    <a:pt x="358" y="48"/>
                  </a:lnTo>
                  <a:cubicBezTo>
                    <a:pt x="346" y="36"/>
                    <a:pt x="322" y="12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30"/>
            <p:cNvSpPr/>
            <p:nvPr/>
          </p:nvSpPr>
          <p:spPr>
            <a:xfrm>
              <a:off x="2883075" y="3245475"/>
              <a:ext cx="6000" cy="3000"/>
            </a:xfrm>
            <a:custGeom>
              <a:avLst/>
              <a:gdLst/>
              <a:ahLst/>
              <a:cxnLst/>
              <a:rect l="l" t="t" r="r" b="b"/>
              <a:pathLst>
                <a:path w="240" h="120" extrusionOk="0">
                  <a:moveTo>
                    <a:pt x="25" y="0"/>
                  </a:moveTo>
                  <a:lnTo>
                    <a:pt x="1" y="48"/>
                  </a:lnTo>
                  <a:lnTo>
                    <a:pt x="72" y="119"/>
                  </a:lnTo>
                  <a:lnTo>
                    <a:pt x="191" y="119"/>
                  </a:lnTo>
                  <a:lnTo>
                    <a:pt x="239" y="60"/>
                  </a:lnTo>
                  <a:lnTo>
                    <a:pt x="144" y="72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30"/>
            <p:cNvSpPr/>
            <p:nvPr/>
          </p:nvSpPr>
          <p:spPr>
            <a:xfrm>
              <a:off x="2775325" y="3435375"/>
              <a:ext cx="3300" cy="5675"/>
            </a:xfrm>
            <a:custGeom>
              <a:avLst/>
              <a:gdLst/>
              <a:ahLst/>
              <a:cxnLst/>
              <a:rect l="l" t="t" r="r" b="b"/>
              <a:pathLst>
                <a:path w="132" h="227" extrusionOk="0">
                  <a:moveTo>
                    <a:pt x="108" y="0"/>
                  </a:moveTo>
                  <a:cubicBezTo>
                    <a:pt x="84" y="36"/>
                    <a:pt x="60" y="60"/>
                    <a:pt x="37" y="96"/>
                  </a:cubicBezTo>
                  <a:lnTo>
                    <a:pt x="1" y="179"/>
                  </a:lnTo>
                  <a:lnTo>
                    <a:pt x="13" y="203"/>
                  </a:lnTo>
                  <a:lnTo>
                    <a:pt x="49" y="227"/>
                  </a:lnTo>
                  <a:lnTo>
                    <a:pt x="108" y="203"/>
                  </a:lnTo>
                  <a:lnTo>
                    <a:pt x="132" y="131"/>
                  </a:lnTo>
                  <a:cubicBezTo>
                    <a:pt x="120" y="108"/>
                    <a:pt x="120" y="96"/>
                    <a:pt x="108" y="84"/>
                  </a:cubicBezTo>
                  <a:lnTo>
                    <a:pt x="120" y="24"/>
                  </a:lnTo>
                  <a:cubicBezTo>
                    <a:pt x="120" y="12"/>
                    <a:pt x="108" y="12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30"/>
            <p:cNvSpPr/>
            <p:nvPr/>
          </p:nvSpPr>
          <p:spPr>
            <a:xfrm>
              <a:off x="3025950" y="3868175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191" y="0"/>
                  </a:moveTo>
                  <a:lnTo>
                    <a:pt x="1" y="36"/>
                  </a:lnTo>
                  <a:lnTo>
                    <a:pt x="1" y="107"/>
                  </a:lnTo>
                  <a:cubicBezTo>
                    <a:pt x="1" y="131"/>
                    <a:pt x="37" y="131"/>
                    <a:pt x="37" y="131"/>
                  </a:cubicBezTo>
                  <a:lnTo>
                    <a:pt x="49" y="95"/>
                  </a:lnTo>
                  <a:lnTo>
                    <a:pt x="156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30"/>
            <p:cNvSpPr/>
            <p:nvPr/>
          </p:nvSpPr>
          <p:spPr>
            <a:xfrm>
              <a:off x="3039950" y="3924125"/>
              <a:ext cx="5675" cy="6275"/>
            </a:xfrm>
            <a:custGeom>
              <a:avLst/>
              <a:gdLst/>
              <a:ahLst/>
              <a:cxnLst/>
              <a:rect l="l" t="t" r="r" b="b"/>
              <a:pathLst>
                <a:path w="227" h="251" extrusionOk="0">
                  <a:moveTo>
                    <a:pt x="36" y="0"/>
                  </a:moveTo>
                  <a:lnTo>
                    <a:pt x="1" y="48"/>
                  </a:lnTo>
                  <a:cubicBezTo>
                    <a:pt x="24" y="84"/>
                    <a:pt x="60" y="131"/>
                    <a:pt x="84" y="179"/>
                  </a:cubicBezTo>
                  <a:cubicBezTo>
                    <a:pt x="108" y="215"/>
                    <a:pt x="84" y="215"/>
                    <a:pt x="96" y="239"/>
                  </a:cubicBezTo>
                  <a:lnTo>
                    <a:pt x="132" y="250"/>
                  </a:lnTo>
                  <a:cubicBezTo>
                    <a:pt x="143" y="203"/>
                    <a:pt x="167" y="167"/>
                    <a:pt x="179" y="120"/>
                  </a:cubicBezTo>
                  <a:lnTo>
                    <a:pt x="227" y="96"/>
                  </a:lnTo>
                  <a:cubicBezTo>
                    <a:pt x="215" y="72"/>
                    <a:pt x="191" y="48"/>
                    <a:pt x="179" y="36"/>
                  </a:cubicBezTo>
                  <a:lnTo>
                    <a:pt x="60" y="1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30"/>
            <p:cNvSpPr/>
            <p:nvPr/>
          </p:nvSpPr>
          <p:spPr>
            <a:xfrm>
              <a:off x="3036075" y="3919350"/>
              <a:ext cx="3900" cy="4200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1" y="1"/>
                  </a:moveTo>
                  <a:cubicBezTo>
                    <a:pt x="13" y="37"/>
                    <a:pt x="25" y="72"/>
                    <a:pt x="36" y="108"/>
                  </a:cubicBezTo>
                  <a:lnTo>
                    <a:pt x="84" y="132"/>
                  </a:lnTo>
                  <a:lnTo>
                    <a:pt x="108" y="168"/>
                  </a:lnTo>
                  <a:lnTo>
                    <a:pt x="156" y="144"/>
                  </a:lnTo>
                  <a:cubicBezTo>
                    <a:pt x="156" y="132"/>
                    <a:pt x="156" y="108"/>
                    <a:pt x="156" y="84"/>
                  </a:cubicBezTo>
                  <a:cubicBezTo>
                    <a:pt x="132" y="60"/>
                    <a:pt x="120" y="37"/>
                    <a:pt x="108" y="13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30"/>
            <p:cNvSpPr/>
            <p:nvPr/>
          </p:nvSpPr>
          <p:spPr>
            <a:xfrm>
              <a:off x="3044125" y="3933650"/>
              <a:ext cx="4175" cy="4775"/>
            </a:xfrm>
            <a:custGeom>
              <a:avLst/>
              <a:gdLst/>
              <a:ahLst/>
              <a:cxnLst/>
              <a:rect l="l" t="t" r="r" b="b"/>
              <a:pathLst>
                <a:path w="167" h="191" extrusionOk="0">
                  <a:moveTo>
                    <a:pt x="95" y="0"/>
                  </a:moveTo>
                  <a:lnTo>
                    <a:pt x="0" y="72"/>
                  </a:lnTo>
                  <a:lnTo>
                    <a:pt x="60" y="108"/>
                  </a:lnTo>
                  <a:lnTo>
                    <a:pt x="60" y="155"/>
                  </a:lnTo>
                  <a:lnTo>
                    <a:pt x="119" y="191"/>
                  </a:lnTo>
                  <a:lnTo>
                    <a:pt x="167" y="131"/>
                  </a:lnTo>
                  <a:lnTo>
                    <a:pt x="167" y="6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30"/>
            <p:cNvSpPr/>
            <p:nvPr/>
          </p:nvSpPr>
          <p:spPr>
            <a:xfrm>
              <a:off x="3022100" y="3862500"/>
              <a:ext cx="3300" cy="2725"/>
            </a:xfrm>
            <a:custGeom>
              <a:avLst/>
              <a:gdLst/>
              <a:ahLst/>
              <a:cxnLst/>
              <a:rect l="l" t="t" r="r" b="b"/>
              <a:pathLst>
                <a:path w="132" h="109" extrusionOk="0">
                  <a:moveTo>
                    <a:pt x="84" y="1"/>
                  </a:moveTo>
                  <a:cubicBezTo>
                    <a:pt x="60" y="1"/>
                    <a:pt x="36" y="13"/>
                    <a:pt x="12" y="13"/>
                  </a:cubicBezTo>
                  <a:lnTo>
                    <a:pt x="0" y="72"/>
                  </a:lnTo>
                  <a:lnTo>
                    <a:pt x="24" y="108"/>
                  </a:lnTo>
                  <a:lnTo>
                    <a:pt x="72" y="108"/>
                  </a:lnTo>
                  <a:lnTo>
                    <a:pt x="131" y="72"/>
                  </a:lnTo>
                  <a:lnTo>
                    <a:pt x="131" y="3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30"/>
            <p:cNvSpPr/>
            <p:nvPr/>
          </p:nvSpPr>
          <p:spPr>
            <a:xfrm>
              <a:off x="3031325" y="3864900"/>
              <a:ext cx="1500" cy="2400"/>
            </a:xfrm>
            <a:custGeom>
              <a:avLst/>
              <a:gdLst/>
              <a:ahLst/>
              <a:cxnLst/>
              <a:rect l="l" t="t" r="r" b="b"/>
              <a:pathLst>
                <a:path w="60" h="96" extrusionOk="0">
                  <a:moveTo>
                    <a:pt x="12" y="0"/>
                  </a:moveTo>
                  <a:cubicBezTo>
                    <a:pt x="12" y="36"/>
                    <a:pt x="0" y="60"/>
                    <a:pt x="0" y="95"/>
                  </a:cubicBezTo>
                  <a:lnTo>
                    <a:pt x="60" y="83"/>
                  </a:lnTo>
                  <a:cubicBezTo>
                    <a:pt x="48" y="60"/>
                    <a:pt x="36" y="36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30"/>
            <p:cNvSpPr/>
            <p:nvPr/>
          </p:nvSpPr>
          <p:spPr>
            <a:xfrm>
              <a:off x="3028650" y="3879775"/>
              <a:ext cx="4775" cy="2700"/>
            </a:xfrm>
            <a:custGeom>
              <a:avLst/>
              <a:gdLst/>
              <a:ahLst/>
              <a:cxnLst/>
              <a:rect l="l" t="t" r="r" b="b"/>
              <a:pathLst>
                <a:path w="191" h="108" extrusionOk="0">
                  <a:moveTo>
                    <a:pt x="24" y="0"/>
                  </a:moveTo>
                  <a:lnTo>
                    <a:pt x="0" y="48"/>
                  </a:lnTo>
                  <a:cubicBezTo>
                    <a:pt x="36" y="72"/>
                    <a:pt x="72" y="96"/>
                    <a:pt x="107" y="108"/>
                  </a:cubicBezTo>
                  <a:lnTo>
                    <a:pt x="191" y="84"/>
                  </a:lnTo>
                  <a:lnTo>
                    <a:pt x="143" y="24"/>
                  </a:lnTo>
                  <a:lnTo>
                    <a:pt x="60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30"/>
            <p:cNvSpPr/>
            <p:nvPr/>
          </p:nvSpPr>
          <p:spPr>
            <a:xfrm>
              <a:off x="3053050" y="3946150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108" y="1"/>
                  </a:moveTo>
                  <a:lnTo>
                    <a:pt x="0" y="24"/>
                  </a:lnTo>
                  <a:cubicBezTo>
                    <a:pt x="12" y="48"/>
                    <a:pt x="12" y="72"/>
                    <a:pt x="24" y="96"/>
                  </a:cubicBezTo>
                  <a:cubicBezTo>
                    <a:pt x="36" y="84"/>
                    <a:pt x="48" y="72"/>
                    <a:pt x="60" y="60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30"/>
            <p:cNvSpPr/>
            <p:nvPr/>
          </p:nvSpPr>
          <p:spPr>
            <a:xfrm>
              <a:off x="3024175" y="386072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12" y="0"/>
                  </a:moveTo>
                  <a:cubicBezTo>
                    <a:pt x="12" y="0"/>
                    <a:pt x="1" y="12"/>
                    <a:pt x="1" y="24"/>
                  </a:cubicBezTo>
                  <a:lnTo>
                    <a:pt x="60" y="60"/>
                  </a:lnTo>
                  <a:lnTo>
                    <a:pt x="6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30"/>
            <p:cNvSpPr/>
            <p:nvPr/>
          </p:nvSpPr>
          <p:spPr>
            <a:xfrm>
              <a:off x="3059300" y="3944075"/>
              <a:ext cx="7750" cy="4775"/>
            </a:xfrm>
            <a:custGeom>
              <a:avLst/>
              <a:gdLst/>
              <a:ahLst/>
              <a:cxnLst/>
              <a:rect l="l" t="t" r="r" b="b"/>
              <a:pathLst>
                <a:path w="310" h="191" extrusionOk="0">
                  <a:moveTo>
                    <a:pt x="36" y="0"/>
                  </a:moveTo>
                  <a:lnTo>
                    <a:pt x="0" y="12"/>
                  </a:lnTo>
                  <a:lnTo>
                    <a:pt x="0" y="36"/>
                  </a:lnTo>
                  <a:lnTo>
                    <a:pt x="96" y="119"/>
                  </a:lnTo>
                  <a:lnTo>
                    <a:pt x="179" y="131"/>
                  </a:lnTo>
                  <a:cubicBezTo>
                    <a:pt x="227" y="143"/>
                    <a:pt x="274" y="167"/>
                    <a:pt x="310" y="191"/>
                  </a:cubicBezTo>
                  <a:cubicBezTo>
                    <a:pt x="286" y="167"/>
                    <a:pt x="274" y="131"/>
                    <a:pt x="262" y="107"/>
                  </a:cubicBezTo>
                  <a:cubicBezTo>
                    <a:pt x="227" y="84"/>
                    <a:pt x="191" y="48"/>
                    <a:pt x="167" y="24"/>
                  </a:cubicBezTo>
                  <a:lnTo>
                    <a:pt x="108" y="2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30"/>
            <p:cNvSpPr/>
            <p:nvPr/>
          </p:nvSpPr>
          <p:spPr>
            <a:xfrm>
              <a:off x="3028050" y="3871725"/>
              <a:ext cx="4175" cy="2425"/>
            </a:xfrm>
            <a:custGeom>
              <a:avLst/>
              <a:gdLst/>
              <a:ahLst/>
              <a:cxnLst/>
              <a:rect l="l" t="t" r="r" b="b"/>
              <a:pathLst>
                <a:path w="167" h="97" extrusionOk="0">
                  <a:moveTo>
                    <a:pt x="155" y="1"/>
                  </a:moveTo>
                  <a:lnTo>
                    <a:pt x="96" y="13"/>
                  </a:lnTo>
                  <a:lnTo>
                    <a:pt x="0" y="72"/>
                  </a:lnTo>
                  <a:lnTo>
                    <a:pt x="48" y="96"/>
                  </a:lnTo>
                  <a:lnTo>
                    <a:pt x="167" y="6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30"/>
            <p:cNvSpPr/>
            <p:nvPr/>
          </p:nvSpPr>
          <p:spPr>
            <a:xfrm>
              <a:off x="3044725" y="3920850"/>
              <a:ext cx="13400" cy="17875"/>
            </a:xfrm>
            <a:custGeom>
              <a:avLst/>
              <a:gdLst/>
              <a:ahLst/>
              <a:cxnLst/>
              <a:rect l="l" t="t" r="r" b="b"/>
              <a:pathLst>
                <a:path w="536" h="715" extrusionOk="0">
                  <a:moveTo>
                    <a:pt x="167" y="0"/>
                  </a:moveTo>
                  <a:lnTo>
                    <a:pt x="36" y="24"/>
                  </a:lnTo>
                  <a:lnTo>
                    <a:pt x="0" y="84"/>
                  </a:lnTo>
                  <a:cubicBezTo>
                    <a:pt x="12" y="108"/>
                    <a:pt x="12" y="131"/>
                    <a:pt x="24" y="167"/>
                  </a:cubicBezTo>
                  <a:lnTo>
                    <a:pt x="83" y="203"/>
                  </a:lnTo>
                  <a:lnTo>
                    <a:pt x="83" y="274"/>
                  </a:lnTo>
                  <a:lnTo>
                    <a:pt x="107" y="322"/>
                  </a:lnTo>
                  <a:lnTo>
                    <a:pt x="143" y="310"/>
                  </a:lnTo>
                  <a:lnTo>
                    <a:pt x="167" y="251"/>
                  </a:lnTo>
                  <a:lnTo>
                    <a:pt x="167" y="310"/>
                  </a:lnTo>
                  <a:cubicBezTo>
                    <a:pt x="167" y="322"/>
                    <a:pt x="131" y="346"/>
                    <a:pt x="107" y="370"/>
                  </a:cubicBezTo>
                  <a:lnTo>
                    <a:pt x="24" y="405"/>
                  </a:lnTo>
                  <a:lnTo>
                    <a:pt x="155" y="536"/>
                  </a:lnTo>
                  <a:lnTo>
                    <a:pt x="202" y="632"/>
                  </a:lnTo>
                  <a:lnTo>
                    <a:pt x="310" y="679"/>
                  </a:lnTo>
                  <a:lnTo>
                    <a:pt x="345" y="643"/>
                  </a:lnTo>
                  <a:lnTo>
                    <a:pt x="345" y="560"/>
                  </a:lnTo>
                  <a:lnTo>
                    <a:pt x="393" y="620"/>
                  </a:lnTo>
                  <a:cubicBezTo>
                    <a:pt x="405" y="643"/>
                    <a:pt x="417" y="679"/>
                    <a:pt x="429" y="703"/>
                  </a:cubicBezTo>
                  <a:lnTo>
                    <a:pt x="476" y="715"/>
                  </a:lnTo>
                  <a:lnTo>
                    <a:pt x="536" y="655"/>
                  </a:lnTo>
                  <a:lnTo>
                    <a:pt x="500" y="536"/>
                  </a:lnTo>
                  <a:lnTo>
                    <a:pt x="429" y="441"/>
                  </a:lnTo>
                  <a:cubicBezTo>
                    <a:pt x="429" y="429"/>
                    <a:pt x="441" y="417"/>
                    <a:pt x="441" y="405"/>
                  </a:cubicBezTo>
                  <a:lnTo>
                    <a:pt x="393" y="262"/>
                  </a:lnTo>
                  <a:lnTo>
                    <a:pt x="322" y="191"/>
                  </a:lnTo>
                  <a:lnTo>
                    <a:pt x="238" y="2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30"/>
            <p:cNvSpPr/>
            <p:nvPr/>
          </p:nvSpPr>
          <p:spPr>
            <a:xfrm>
              <a:off x="3059900" y="3947925"/>
              <a:ext cx="6575" cy="4800"/>
            </a:xfrm>
            <a:custGeom>
              <a:avLst/>
              <a:gdLst/>
              <a:ahLst/>
              <a:cxnLst/>
              <a:rect l="l" t="t" r="r" b="b"/>
              <a:pathLst>
                <a:path w="263" h="192" extrusionOk="0">
                  <a:moveTo>
                    <a:pt x="36" y="1"/>
                  </a:moveTo>
                  <a:lnTo>
                    <a:pt x="0" y="25"/>
                  </a:lnTo>
                  <a:lnTo>
                    <a:pt x="48" y="120"/>
                  </a:lnTo>
                  <a:lnTo>
                    <a:pt x="167" y="191"/>
                  </a:lnTo>
                  <a:lnTo>
                    <a:pt x="238" y="180"/>
                  </a:lnTo>
                  <a:cubicBezTo>
                    <a:pt x="250" y="156"/>
                    <a:pt x="250" y="144"/>
                    <a:pt x="262" y="120"/>
                  </a:cubicBezTo>
                  <a:lnTo>
                    <a:pt x="143" y="25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30"/>
            <p:cNvSpPr/>
            <p:nvPr/>
          </p:nvSpPr>
          <p:spPr>
            <a:xfrm>
              <a:off x="3033100" y="3878875"/>
              <a:ext cx="2400" cy="1525"/>
            </a:xfrm>
            <a:custGeom>
              <a:avLst/>
              <a:gdLst/>
              <a:ahLst/>
              <a:cxnLst/>
              <a:rect l="l" t="t" r="r" b="b"/>
              <a:pathLst>
                <a:path w="96" h="61" extrusionOk="0">
                  <a:moveTo>
                    <a:pt x="96" y="1"/>
                  </a:moveTo>
                  <a:lnTo>
                    <a:pt x="1" y="25"/>
                  </a:lnTo>
                  <a:lnTo>
                    <a:pt x="48" y="60"/>
                  </a:lnTo>
                  <a:cubicBezTo>
                    <a:pt x="72" y="48"/>
                    <a:pt x="72" y="25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30"/>
            <p:cNvSpPr/>
            <p:nvPr/>
          </p:nvSpPr>
          <p:spPr>
            <a:xfrm>
              <a:off x="3026550" y="3881550"/>
              <a:ext cx="1825" cy="1825"/>
            </a:xfrm>
            <a:custGeom>
              <a:avLst/>
              <a:gdLst/>
              <a:ahLst/>
              <a:cxnLst/>
              <a:rect l="l" t="t" r="r" b="b"/>
              <a:pathLst>
                <a:path w="73" h="73" extrusionOk="0">
                  <a:moveTo>
                    <a:pt x="48" y="1"/>
                  </a:moveTo>
                  <a:lnTo>
                    <a:pt x="1" y="13"/>
                  </a:lnTo>
                  <a:cubicBezTo>
                    <a:pt x="13" y="25"/>
                    <a:pt x="13" y="48"/>
                    <a:pt x="25" y="72"/>
                  </a:cubicBezTo>
                  <a:lnTo>
                    <a:pt x="72" y="72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30"/>
            <p:cNvSpPr/>
            <p:nvPr/>
          </p:nvSpPr>
          <p:spPr>
            <a:xfrm>
              <a:off x="3022675" y="3865775"/>
              <a:ext cx="3900" cy="3000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96" y="1"/>
                  </a:moveTo>
                  <a:lnTo>
                    <a:pt x="1" y="13"/>
                  </a:lnTo>
                  <a:lnTo>
                    <a:pt x="25" y="60"/>
                  </a:lnTo>
                  <a:lnTo>
                    <a:pt x="37" y="120"/>
                  </a:lnTo>
                  <a:lnTo>
                    <a:pt x="96" y="84"/>
                  </a:lnTo>
                  <a:lnTo>
                    <a:pt x="156" y="60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30"/>
            <p:cNvSpPr/>
            <p:nvPr/>
          </p:nvSpPr>
          <p:spPr>
            <a:xfrm>
              <a:off x="3014950" y="3856850"/>
              <a:ext cx="4200" cy="1825"/>
            </a:xfrm>
            <a:custGeom>
              <a:avLst/>
              <a:gdLst/>
              <a:ahLst/>
              <a:cxnLst/>
              <a:rect l="l" t="t" r="r" b="b"/>
              <a:pathLst>
                <a:path w="168" h="73" extrusionOk="0">
                  <a:moveTo>
                    <a:pt x="108" y="1"/>
                  </a:moveTo>
                  <a:lnTo>
                    <a:pt x="36" y="13"/>
                  </a:lnTo>
                  <a:lnTo>
                    <a:pt x="0" y="48"/>
                  </a:lnTo>
                  <a:lnTo>
                    <a:pt x="60" y="72"/>
                  </a:lnTo>
                  <a:lnTo>
                    <a:pt x="167" y="13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30"/>
            <p:cNvSpPr/>
            <p:nvPr/>
          </p:nvSpPr>
          <p:spPr>
            <a:xfrm>
              <a:off x="3022675" y="3856850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13" y="1"/>
                  </a:moveTo>
                  <a:lnTo>
                    <a:pt x="1" y="36"/>
                  </a:lnTo>
                  <a:lnTo>
                    <a:pt x="61" y="72"/>
                  </a:lnTo>
                  <a:cubicBezTo>
                    <a:pt x="84" y="48"/>
                    <a:pt x="108" y="24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30"/>
            <p:cNvSpPr/>
            <p:nvPr/>
          </p:nvSpPr>
          <p:spPr>
            <a:xfrm>
              <a:off x="3016425" y="3870850"/>
              <a:ext cx="3900" cy="2400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96" y="0"/>
                  </a:moveTo>
                  <a:lnTo>
                    <a:pt x="1" y="24"/>
                  </a:lnTo>
                  <a:cubicBezTo>
                    <a:pt x="1" y="48"/>
                    <a:pt x="1" y="60"/>
                    <a:pt x="13" y="72"/>
                  </a:cubicBezTo>
                  <a:lnTo>
                    <a:pt x="132" y="95"/>
                  </a:lnTo>
                  <a:lnTo>
                    <a:pt x="156" y="3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30"/>
            <p:cNvSpPr/>
            <p:nvPr/>
          </p:nvSpPr>
          <p:spPr>
            <a:xfrm>
              <a:off x="3020300" y="3868175"/>
              <a:ext cx="2125" cy="2100"/>
            </a:xfrm>
            <a:custGeom>
              <a:avLst/>
              <a:gdLst/>
              <a:ahLst/>
              <a:cxnLst/>
              <a:rect l="l" t="t" r="r" b="b"/>
              <a:pathLst>
                <a:path w="85" h="84" extrusionOk="0">
                  <a:moveTo>
                    <a:pt x="25" y="0"/>
                  </a:moveTo>
                  <a:cubicBezTo>
                    <a:pt x="13" y="12"/>
                    <a:pt x="1" y="36"/>
                    <a:pt x="1" y="60"/>
                  </a:cubicBezTo>
                  <a:lnTo>
                    <a:pt x="36" y="83"/>
                  </a:lnTo>
                  <a:lnTo>
                    <a:pt x="84" y="24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30"/>
            <p:cNvSpPr/>
            <p:nvPr/>
          </p:nvSpPr>
          <p:spPr>
            <a:xfrm>
              <a:off x="3026850" y="3857150"/>
              <a:ext cx="3600" cy="3000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48" y="1"/>
                  </a:moveTo>
                  <a:lnTo>
                    <a:pt x="1" y="36"/>
                  </a:lnTo>
                  <a:lnTo>
                    <a:pt x="72" y="72"/>
                  </a:lnTo>
                  <a:lnTo>
                    <a:pt x="96" y="120"/>
                  </a:lnTo>
                  <a:lnTo>
                    <a:pt x="144" y="72"/>
                  </a:lnTo>
                  <a:cubicBezTo>
                    <a:pt x="132" y="48"/>
                    <a:pt x="132" y="24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30"/>
            <p:cNvSpPr/>
            <p:nvPr/>
          </p:nvSpPr>
          <p:spPr>
            <a:xfrm>
              <a:off x="3027450" y="3864000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84" y="0"/>
                  </a:moveTo>
                  <a:lnTo>
                    <a:pt x="0" y="48"/>
                  </a:lnTo>
                  <a:lnTo>
                    <a:pt x="120" y="96"/>
                  </a:lnTo>
                  <a:cubicBezTo>
                    <a:pt x="108" y="72"/>
                    <a:pt x="96" y="36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30"/>
            <p:cNvSpPr/>
            <p:nvPr/>
          </p:nvSpPr>
          <p:spPr>
            <a:xfrm>
              <a:off x="3029525" y="3877400"/>
              <a:ext cx="2125" cy="1800"/>
            </a:xfrm>
            <a:custGeom>
              <a:avLst/>
              <a:gdLst/>
              <a:ahLst/>
              <a:cxnLst/>
              <a:rect l="l" t="t" r="r" b="b"/>
              <a:pathLst>
                <a:path w="85" h="72" extrusionOk="0">
                  <a:moveTo>
                    <a:pt x="72" y="0"/>
                  </a:moveTo>
                  <a:lnTo>
                    <a:pt x="1" y="24"/>
                  </a:lnTo>
                  <a:lnTo>
                    <a:pt x="84" y="72"/>
                  </a:lnTo>
                  <a:cubicBezTo>
                    <a:pt x="84" y="48"/>
                    <a:pt x="84" y="24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30"/>
            <p:cNvSpPr/>
            <p:nvPr/>
          </p:nvSpPr>
          <p:spPr>
            <a:xfrm>
              <a:off x="3037575" y="3909550"/>
              <a:ext cx="12225" cy="10725"/>
            </a:xfrm>
            <a:custGeom>
              <a:avLst/>
              <a:gdLst/>
              <a:ahLst/>
              <a:cxnLst/>
              <a:rect l="l" t="t" r="r" b="b"/>
              <a:pathLst>
                <a:path w="489" h="429" extrusionOk="0">
                  <a:moveTo>
                    <a:pt x="167" y="0"/>
                  </a:moveTo>
                  <a:lnTo>
                    <a:pt x="96" y="60"/>
                  </a:lnTo>
                  <a:lnTo>
                    <a:pt x="24" y="83"/>
                  </a:lnTo>
                  <a:lnTo>
                    <a:pt x="0" y="131"/>
                  </a:lnTo>
                  <a:lnTo>
                    <a:pt x="96" y="179"/>
                  </a:lnTo>
                  <a:lnTo>
                    <a:pt x="250" y="298"/>
                  </a:lnTo>
                  <a:cubicBezTo>
                    <a:pt x="250" y="286"/>
                    <a:pt x="262" y="274"/>
                    <a:pt x="262" y="262"/>
                  </a:cubicBezTo>
                  <a:lnTo>
                    <a:pt x="310" y="286"/>
                  </a:lnTo>
                  <a:lnTo>
                    <a:pt x="262" y="345"/>
                  </a:lnTo>
                  <a:lnTo>
                    <a:pt x="310" y="429"/>
                  </a:lnTo>
                  <a:lnTo>
                    <a:pt x="393" y="393"/>
                  </a:lnTo>
                  <a:lnTo>
                    <a:pt x="488" y="381"/>
                  </a:lnTo>
                  <a:lnTo>
                    <a:pt x="405" y="262"/>
                  </a:lnTo>
                  <a:lnTo>
                    <a:pt x="322" y="226"/>
                  </a:lnTo>
                  <a:lnTo>
                    <a:pt x="298" y="143"/>
                  </a:lnTo>
                  <a:lnTo>
                    <a:pt x="203" y="131"/>
                  </a:lnTo>
                  <a:cubicBezTo>
                    <a:pt x="191" y="83"/>
                    <a:pt x="179" y="48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30"/>
            <p:cNvSpPr/>
            <p:nvPr/>
          </p:nvSpPr>
          <p:spPr>
            <a:xfrm>
              <a:off x="3034600" y="3914300"/>
              <a:ext cx="9250" cy="8950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24" y="1"/>
                  </a:moveTo>
                  <a:cubicBezTo>
                    <a:pt x="24" y="12"/>
                    <a:pt x="12" y="24"/>
                    <a:pt x="0" y="36"/>
                  </a:cubicBezTo>
                  <a:cubicBezTo>
                    <a:pt x="0" y="48"/>
                    <a:pt x="0" y="60"/>
                    <a:pt x="0" y="84"/>
                  </a:cubicBezTo>
                  <a:lnTo>
                    <a:pt x="48" y="167"/>
                  </a:lnTo>
                  <a:lnTo>
                    <a:pt x="143" y="167"/>
                  </a:lnTo>
                  <a:lnTo>
                    <a:pt x="215" y="191"/>
                  </a:lnTo>
                  <a:cubicBezTo>
                    <a:pt x="203" y="203"/>
                    <a:pt x="203" y="215"/>
                    <a:pt x="215" y="227"/>
                  </a:cubicBezTo>
                  <a:lnTo>
                    <a:pt x="274" y="334"/>
                  </a:lnTo>
                  <a:lnTo>
                    <a:pt x="357" y="358"/>
                  </a:lnTo>
                  <a:lnTo>
                    <a:pt x="369" y="310"/>
                  </a:lnTo>
                  <a:cubicBezTo>
                    <a:pt x="369" y="274"/>
                    <a:pt x="357" y="251"/>
                    <a:pt x="357" y="215"/>
                  </a:cubicBezTo>
                  <a:lnTo>
                    <a:pt x="250" y="132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30"/>
            <p:cNvSpPr/>
            <p:nvPr/>
          </p:nvSpPr>
          <p:spPr>
            <a:xfrm>
              <a:off x="3057525" y="3946450"/>
              <a:ext cx="1500" cy="3600"/>
            </a:xfrm>
            <a:custGeom>
              <a:avLst/>
              <a:gdLst/>
              <a:ahLst/>
              <a:cxnLst/>
              <a:rect l="l" t="t" r="r" b="b"/>
              <a:pathLst>
                <a:path w="60" h="144" extrusionOk="0">
                  <a:moveTo>
                    <a:pt x="12" y="0"/>
                  </a:moveTo>
                  <a:cubicBezTo>
                    <a:pt x="12" y="24"/>
                    <a:pt x="12" y="36"/>
                    <a:pt x="0" y="60"/>
                  </a:cubicBezTo>
                  <a:lnTo>
                    <a:pt x="48" y="143"/>
                  </a:lnTo>
                  <a:cubicBezTo>
                    <a:pt x="48" y="131"/>
                    <a:pt x="48" y="119"/>
                    <a:pt x="60" y="108"/>
                  </a:cubicBezTo>
                  <a:cubicBezTo>
                    <a:pt x="60" y="84"/>
                    <a:pt x="48" y="60"/>
                    <a:pt x="48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30"/>
            <p:cNvSpPr/>
            <p:nvPr/>
          </p:nvSpPr>
          <p:spPr>
            <a:xfrm>
              <a:off x="3085800" y="3983950"/>
              <a:ext cx="2400" cy="925"/>
            </a:xfrm>
            <a:custGeom>
              <a:avLst/>
              <a:gdLst/>
              <a:ahLst/>
              <a:cxnLst/>
              <a:rect l="l" t="t" r="r" b="b"/>
              <a:pathLst>
                <a:path w="96" h="37" extrusionOk="0">
                  <a:moveTo>
                    <a:pt x="24" y="1"/>
                  </a:moveTo>
                  <a:lnTo>
                    <a:pt x="0" y="36"/>
                  </a:lnTo>
                  <a:lnTo>
                    <a:pt x="95" y="36"/>
                  </a:lnTo>
                  <a:cubicBezTo>
                    <a:pt x="72" y="24"/>
                    <a:pt x="48" y="13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30"/>
            <p:cNvSpPr/>
            <p:nvPr/>
          </p:nvSpPr>
          <p:spPr>
            <a:xfrm>
              <a:off x="3073300" y="3957750"/>
              <a:ext cx="5975" cy="4800"/>
            </a:xfrm>
            <a:custGeom>
              <a:avLst/>
              <a:gdLst/>
              <a:ahLst/>
              <a:cxnLst/>
              <a:rect l="l" t="t" r="r" b="b"/>
              <a:pathLst>
                <a:path w="239" h="192" extrusionOk="0">
                  <a:moveTo>
                    <a:pt x="36" y="1"/>
                  </a:moveTo>
                  <a:lnTo>
                    <a:pt x="0" y="13"/>
                  </a:lnTo>
                  <a:lnTo>
                    <a:pt x="36" y="132"/>
                  </a:lnTo>
                  <a:lnTo>
                    <a:pt x="95" y="168"/>
                  </a:lnTo>
                  <a:lnTo>
                    <a:pt x="214" y="191"/>
                  </a:lnTo>
                  <a:lnTo>
                    <a:pt x="238" y="179"/>
                  </a:lnTo>
                  <a:lnTo>
                    <a:pt x="202" y="144"/>
                  </a:lnTo>
                  <a:lnTo>
                    <a:pt x="107" y="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30"/>
            <p:cNvSpPr/>
            <p:nvPr/>
          </p:nvSpPr>
          <p:spPr>
            <a:xfrm>
              <a:off x="3076850" y="3963700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25" y="1"/>
                  </a:moveTo>
                  <a:lnTo>
                    <a:pt x="1" y="25"/>
                  </a:lnTo>
                  <a:lnTo>
                    <a:pt x="84" y="72"/>
                  </a:lnTo>
                  <a:lnTo>
                    <a:pt x="120" y="61"/>
                  </a:lnTo>
                  <a:cubicBezTo>
                    <a:pt x="108" y="37"/>
                    <a:pt x="96" y="25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30"/>
            <p:cNvSpPr/>
            <p:nvPr/>
          </p:nvSpPr>
          <p:spPr>
            <a:xfrm>
              <a:off x="3077750" y="3975625"/>
              <a:ext cx="20275" cy="6575"/>
            </a:xfrm>
            <a:custGeom>
              <a:avLst/>
              <a:gdLst/>
              <a:ahLst/>
              <a:cxnLst/>
              <a:rect l="l" t="t" r="r" b="b"/>
              <a:pathLst>
                <a:path w="811" h="263" extrusionOk="0">
                  <a:moveTo>
                    <a:pt x="13" y="0"/>
                  </a:moveTo>
                  <a:cubicBezTo>
                    <a:pt x="13" y="12"/>
                    <a:pt x="1" y="36"/>
                    <a:pt x="1" y="48"/>
                  </a:cubicBezTo>
                  <a:lnTo>
                    <a:pt x="36" y="119"/>
                  </a:lnTo>
                  <a:cubicBezTo>
                    <a:pt x="60" y="143"/>
                    <a:pt x="96" y="167"/>
                    <a:pt x="120" y="203"/>
                  </a:cubicBezTo>
                  <a:lnTo>
                    <a:pt x="215" y="191"/>
                  </a:lnTo>
                  <a:lnTo>
                    <a:pt x="346" y="215"/>
                  </a:lnTo>
                  <a:lnTo>
                    <a:pt x="405" y="262"/>
                  </a:lnTo>
                  <a:lnTo>
                    <a:pt x="465" y="238"/>
                  </a:lnTo>
                  <a:lnTo>
                    <a:pt x="501" y="215"/>
                  </a:lnTo>
                  <a:lnTo>
                    <a:pt x="632" y="226"/>
                  </a:lnTo>
                  <a:lnTo>
                    <a:pt x="715" y="250"/>
                  </a:lnTo>
                  <a:lnTo>
                    <a:pt x="798" y="226"/>
                  </a:lnTo>
                  <a:lnTo>
                    <a:pt x="810" y="203"/>
                  </a:lnTo>
                  <a:lnTo>
                    <a:pt x="775" y="179"/>
                  </a:lnTo>
                  <a:lnTo>
                    <a:pt x="739" y="179"/>
                  </a:lnTo>
                  <a:lnTo>
                    <a:pt x="644" y="143"/>
                  </a:lnTo>
                  <a:lnTo>
                    <a:pt x="596" y="107"/>
                  </a:lnTo>
                  <a:lnTo>
                    <a:pt x="489" y="131"/>
                  </a:lnTo>
                  <a:lnTo>
                    <a:pt x="417" y="107"/>
                  </a:lnTo>
                  <a:lnTo>
                    <a:pt x="334" y="107"/>
                  </a:lnTo>
                  <a:lnTo>
                    <a:pt x="263" y="119"/>
                  </a:lnTo>
                  <a:lnTo>
                    <a:pt x="191" y="95"/>
                  </a:lnTo>
                  <a:lnTo>
                    <a:pt x="72" y="2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30"/>
            <p:cNvSpPr/>
            <p:nvPr/>
          </p:nvSpPr>
          <p:spPr>
            <a:xfrm>
              <a:off x="3072100" y="3965500"/>
              <a:ext cx="1800" cy="4200"/>
            </a:xfrm>
            <a:custGeom>
              <a:avLst/>
              <a:gdLst/>
              <a:ahLst/>
              <a:cxnLst/>
              <a:rect l="l" t="t" r="r" b="b"/>
              <a:pathLst>
                <a:path w="72" h="168" extrusionOk="0">
                  <a:moveTo>
                    <a:pt x="36" y="0"/>
                  </a:moveTo>
                  <a:lnTo>
                    <a:pt x="0" y="24"/>
                  </a:lnTo>
                  <a:lnTo>
                    <a:pt x="24" y="108"/>
                  </a:lnTo>
                  <a:cubicBezTo>
                    <a:pt x="12" y="119"/>
                    <a:pt x="0" y="131"/>
                    <a:pt x="0" y="143"/>
                  </a:cubicBezTo>
                  <a:lnTo>
                    <a:pt x="12" y="167"/>
                  </a:lnTo>
                  <a:lnTo>
                    <a:pt x="48" y="131"/>
                  </a:lnTo>
                  <a:cubicBezTo>
                    <a:pt x="60" y="108"/>
                    <a:pt x="60" y="72"/>
                    <a:pt x="72" y="36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30"/>
            <p:cNvSpPr/>
            <p:nvPr/>
          </p:nvSpPr>
          <p:spPr>
            <a:xfrm>
              <a:off x="3072700" y="3962225"/>
              <a:ext cx="3300" cy="1500"/>
            </a:xfrm>
            <a:custGeom>
              <a:avLst/>
              <a:gdLst/>
              <a:ahLst/>
              <a:cxnLst/>
              <a:rect l="l" t="t" r="r" b="b"/>
              <a:pathLst>
                <a:path w="132" h="60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2"/>
                    <a:pt x="24" y="24"/>
                    <a:pt x="24" y="36"/>
                  </a:cubicBezTo>
                  <a:lnTo>
                    <a:pt x="107" y="60"/>
                  </a:lnTo>
                  <a:lnTo>
                    <a:pt x="131" y="60"/>
                  </a:lnTo>
                  <a:lnTo>
                    <a:pt x="9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30"/>
            <p:cNvSpPr/>
            <p:nvPr/>
          </p:nvSpPr>
          <p:spPr>
            <a:xfrm>
              <a:off x="3076850" y="3965500"/>
              <a:ext cx="4800" cy="3600"/>
            </a:xfrm>
            <a:custGeom>
              <a:avLst/>
              <a:gdLst/>
              <a:ahLst/>
              <a:cxnLst/>
              <a:rect l="l" t="t" r="r" b="b"/>
              <a:pathLst>
                <a:path w="192" h="144" extrusionOk="0">
                  <a:moveTo>
                    <a:pt x="13" y="0"/>
                  </a:moveTo>
                  <a:lnTo>
                    <a:pt x="1" y="24"/>
                  </a:lnTo>
                  <a:lnTo>
                    <a:pt x="37" y="72"/>
                  </a:lnTo>
                  <a:lnTo>
                    <a:pt x="168" y="143"/>
                  </a:lnTo>
                  <a:lnTo>
                    <a:pt x="191" y="119"/>
                  </a:lnTo>
                  <a:cubicBezTo>
                    <a:pt x="191" y="108"/>
                    <a:pt x="191" y="84"/>
                    <a:pt x="180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30"/>
            <p:cNvSpPr/>
            <p:nvPr/>
          </p:nvSpPr>
          <p:spPr>
            <a:xfrm>
              <a:off x="3078350" y="3969375"/>
              <a:ext cx="6875" cy="3600"/>
            </a:xfrm>
            <a:custGeom>
              <a:avLst/>
              <a:gdLst/>
              <a:ahLst/>
              <a:cxnLst/>
              <a:rect l="l" t="t" r="r" b="b"/>
              <a:pathLst>
                <a:path w="275" h="144" extrusionOk="0">
                  <a:moveTo>
                    <a:pt x="227" y="0"/>
                  </a:moveTo>
                  <a:lnTo>
                    <a:pt x="120" y="36"/>
                  </a:lnTo>
                  <a:lnTo>
                    <a:pt x="60" y="36"/>
                  </a:lnTo>
                  <a:lnTo>
                    <a:pt x="0" y="84"/>
                  </a:lnTo>
                  <a:lnTo>
                    <a:pt x="36" y="95"/>
                  </a:lnTo>
                  <a:cubicBezTo>
                    <a:pt x="72" y="95"/>
                    <a:pt x="96" y="84"/>
                    <a:pt x="120" y="72"/>
                  </a:cubicBezTo>
                  <a:cubicBezTo>
                    <a:pt x="155" y="72"/>
                    <a:pt x="143" y="95"/>
                    <a:pt x="143" y="107"/>
                  </a:cubicBezTo>
                  <a:lnTo>
                    <a:pt x="203" y="131"/>
                  </a:lnTo>
                  <a:lnTo>
                    <a:pt x="239" y="143"/>
                  </a:lnTo>
                  <a:cubicBezTo>
                    <a:pt x="250" y="119"/>
                    <a:pt x="262" y="95"/>
                    <a:pt x="274" y="72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30"/>
            <p:cNvSpPr/>
            <p:nvPr/>
          </p:nvSpPr>
          <p:spPr>
            <a:xfrm>
              <a:off x="3068825" y="3960450"/>
              <a:ext cx="3600" cy="4175"/>
            </a:xfrm>
            <a:custGeom>
              <a:avLst/>
              <a:gdLst/>
              <a:ahLst/>
              <a:cxnLst/>
              <a:rect l="l" t="t" r="r" b="b"/>
              <a:pathLst>
                <a:path w="144" h="167" extrusionOk="0">
                  <a:moveTo>
                    <a:pt x="24" y="0"/>
                  </a:moveTo>
                  <a:lnTo>
                    <a:pt x="0" y="24"/>
                  </a:lnTo>
                  <a:cubicBezTo>
                    <a:pt x="0" y="36"/>
                    <a:pt x="0" y="48"/>
                    <a:pt x="0" y="60"/>
                  </a:cubicBezTo>
                  <a:lnTo>
                    <a:pt x="24" y="119"/>
                  </a:lnTo>
                  <a:lnTo>
                    <a:pt x="48" y="131"/>
                  </a:lnTo>
                  <a:lnTo>
                    <a:pt x="60" y="167"/>
                  </a:lnTo>
                  <a:lnTo>
                    <a:pt x="108" y="167"/>
                  </a:lnTo>
                  <a:lnTo>
                    <a:pt x="143" y="119"/>
                  </a:lnTo>
                  <a:cubicBezTo>
                    <a:pt x="143" y="107"/>
                    <a:pt x="131" y="83"/>
                    <a:pt x="131" y="60"/>
                  </a:cubicBezTo>
                  <a:lnTo>
                    <a:pt x="72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30"/>
            <p:cNvSpPr/>
            <p:nvPr/>
          </p:nvSpPr>
          <p:spPr>
            <a:xfrm>
              <a:off x="3011675" y="3831550"/>
              <a:ext cx="14025" cy="21150"/>
            </a:xfrm>
            <a:custGeom>
              <a:avLst/>
              <a:gdLst/>
              <a:ahLst/>
              <a:cxnLst/>
              <a:rect l="l" t="t" r="r" b="b"/>
              <a:pathLst>
                <a:path w="561" h="846" extrusionOk="0">
                  <a:moveTo>
                    <a:pt x="167" y="1"/>
                  </a:moveTo>
                  <a:lnTo>
                    <a:pt x="60" y="24"/>
                  </a:lnTo>
                  <a:lnTo>
                    <a:pt x="0" y="96"/>
                  </a:lnTo>
                  <a:cubicBezTo>
                    <a:pt x="12" y="108"/>
                    <a:pt x="12" y="120"/>
                    <a:pt x="12" y="132"/>
                  </a:cubicBezTo>
                  <a:lnTo>
                    <a:pt x="60" y="167"/>
                  </a:lnTo>
                  <a:lnTo>
                    <a:pt x="60" y="227"/>
                  </a:lnTo>
                  <a:lnTo>
                    <a:pt x="12" y="286"/>
                  </a:lnTo>
                  <a:lnTo>
                    <a:pt x="12" y="346"/>
                  </a:lnTo>
                  <a:cubicBezTo>
                    <a:pt x="24" y="358"/>
                    <a:pt x="36" y="370"/>
                    <a:pt x="48" y="394"/>
                  </a:cubicBezTo>
                  <a:lnTo>
                    <a:pt x="72" y="405"/>
                  </a:lnTo>
                  <a:lnTo>
                    <a:pt x="143" y="501"/>
                  </a:lnTo>
                  <a:cubicBezTo>
                    <a:pt x="167" y="572"/>
                    <a:pt x="191" y="655"/>
                    <a:pt x="215" y="739"/>
                  </a:cubicBezTo>
                  <a:cubicBezTo>
                    <a:pt x="215" y="763"/>
                    <a:pt x="203" y="798"/>
                    <a:pt x="191" y="834"/>
                  </a:cubicBezTo>
                  <a:lnTo>
                    <a:pt x="310" y="846"/>
                  </a:lnTo>
                  <a:lnTo>
                    <a:pt x="465" y="798"/>
                  </a:lnTo>
                  <a:cubicBezTo>
                    <a:pt x="465" y="786"/>
                    <a:pt x="465" y="775"/>
                    <a:pt x="465" y="763"/>
                  </a:cubicBezTo>
                  <a:cubicBezTo>
                    <a:pt x="453" y="739"/>
                    <a:pt x="441" y="715"/>
                    <a:pt x="429" y="679"/>
                  </a:cubicBezTo>
                  <a:cubicBezTo>
                    <a:pt x="417" y="655"/>
                    <a:pt x="441" y="644"/>
                    <a:pt x="453" y="620"/>
                  </a:cubicBezTo>
                  <a:lnTo>
                    <a:pt x="548" y="620"/>
                  </a:lnTo>
                  <a:lnTo>
                    <a:pt x="560" y="596"/>
                  </a:lnTo>
                  <a:lnTo>
                    <a:pt x="453" y="536"/>
                  </a:lnTo>
                  <a:lnTo>
                    <a:pt x="477" y="501"/>
                  </a:lnTo>
                  <a:lnTo>
                    <a:pt x="358" y="429"/>
                  </a:lnTo>
                  <a:lnTo>
                    <a:pt x="334" y="394"/>
                  </a:lnTo>
                  <a:lnTo>
                    <a:pt x="393" y="370"/>
                  </a:lnTo>
                  <a:lnTo>
                    <a:pt x="489" y="394"/>
                  </a:lnTo>
                  <a:lnTo>
                    <a:pt x="489" y="382"/>
                  </a:lnTo>
                  <a:lnTo>
                    <a:pt x="441" y="346"/>
                  </a:lnTo>
                  <a:lnTo>
                    <a:pt x="322" y="310"/>
                  </a:lnTo>
                  <a:lnTo>
                    <a:pt x="429" y="310"/>
                  </a:lnTo>
                  <a:cubicBezTo>
                    <a:pt x="429" y="274"/>
                    <a:pt x="417" y="251"/>
                    <a:pt x="405" y="227"/>
                  </a:cubicBezTo>
                  <a:lnTo>
                    <a:pt x="381" y="203"/>
                  </a:lnTo>
                  <a:cubicBezTo>
                    <a:pt x="381" y="167"/>
                    <a:pt x="370" y="132"/>
                    <a:pt x="358" y="96"/>
                  </a:cubicBezTo>
                  <a:lnTo>
                    <a:pt x="250" y="13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30"/>
            <p:cNvSpPr/>
            <p:nvPr/>
          </p:nvSpPr>
          <p:spPr>
            <a:xfrm>
              <a:off x="3065250" y="3960150"/>
              <a:ext cx="3900" cy="5375"/>
            </a:xfrm>
            <a:custGeom>
              <a:avLst/>
              <a:gdLst/>
              <a:ahLst/>
              <a:cxnLst/>
              <a:rect l="l" t="t" r="r" b="b"/>
              <a:pathLst>
                <a:path w="156" h="215" extrusionOk="0">
                  <a:moveTo>
                    <a:pt x="72" y="0"/>
                  </a:moveTo>
                  <a:lnTo>
                    <a:pt x="1" y="24"/>
                  </a:lnTo>
                  <a:lnTo>
                    <a:pt x="24" y="48"/>
                  </a:lnTo>
                  <a:lnTo>
                    <a:pt x="60" y="60"/>
                  </a:lnTo>
                  <a:lnTo>
                    <a:pt x="24" y="95"/>
                  </a:lnTo>
                  <a:lnTo>
                    <a:pt x="12" y="143"/>
                  </a:lnTo>
                  <a:cubicBezTo>
                    <a:pt x="24" y="167"/>
                    <a:pt x="36" y="179"/>
                    <a:pt x="48" y="191"/>
                  </a:cubicBezTo>
                  <a:lnTo>
                    <a:pt x="96" y="214"/>
                  </a:lnTo>
                  <a:lnTo>
                    <a:pt x="155" y="214"/>
                  </a:lnTo>
                  <a:lnTo>
                    <a:pt x="96" y="155"/>
                  </a:lnTo>
                  <a:lnTo>
                    <a:pt x="132" y="119"/>
                  </a:lnTo>
                  <a:cubicBezTo>
                    <a:pt x="132" y="95"/>
                    <a:pt x="120" y="72"/>
                    <a:pt x="120" y="4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30"/>
            <p:cNvSpPr/>
            <p:nvPr/>
          </p:nvSpPr>
          <p:spPr>
            <a:xfrm>
              <a:off x="3030425" y="3873225"/>
              <a:ext cx="5375" cy="4775"/>
            </a:xfrm>
            <a:custGeom>
              <a:avLst/>
              <a:gdLst/>
              <a:ahLst/>
              <a:cxnLst/>
              <a:rect l="l" t="t" r="r" b="b"/>
              <a:pathLst>
                <a:path w="215" h="191" extrusionOk="0">
                  <a:moveTo>
                    <a:pt x="167" y="0"/>
                  </a:moveTo>
                  <a:lnTo>
                    <a:pt x="72" y="24"/>
                  </a:lnTo>
                  <a:lnTo>
                    <a:pt x="1" y="72"/>
                  </a:lnTo>
                  <a:lnTo>
                    <a:pt x="60" y="96"/>
                  </a:lnTo>
                  <a:lnTo>
                    <a:pt x="108" y="179"/>
                  </a:lnTo>
                  <a:lnTo>
                    <a:pt x="179" y="191"/>
                  </a:lnTo>
                  <a:lnTo>
                    <a:pt x="215" y="120"/>
                  </a:lnTo>
                  <a:cubicBezTo>
                    <a:pt x="203" y="84"/>
                    <a:pt x="191" y="36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30"/>
            <p:cNvSpPr/>
            <p:nvPr/>
          </p:nvSpPr>
          <p:spPr>
            <a:xfrm>
              <a:off x="3032800" y="3860425"/>
              <a:ext cx="3300" cy="1800"/>
            </a:xfrm>
            <a:custGeom>
              <a:avLst/>
              <a:gdLst/>
              <a:ahLst/>
              <a:cxnLst/>
              <a:rect l="l" t="t" r="r" b="b"/>
              <a:pathLst>
                <a:path w="132" h="72" extrusionOk="0">
                  <a:moveTo>
                    <a:pt x="37" y="1"/>
                  </a:moveTo>
                  <a:lnTo>
                    <a:pt x="1" y="36"/>
                  </a:lnTo>
                  <a:lnTo>
                    <a:pt x="37" y="72"/>
                  </a:lnTo>
                  <a:lnTo>
                    <a:pt x="132" y="3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30"/>
            <p:cNvSpPr/>
            <p:nvPr/>
          </p:nvSpPr>
          <p:spPr>
            <a:xfrm>
              <a:off x="3034600" y="3861925"/>
              <a:ext cx="7750" cy="8050"/>
            </a:xfrm>
            <a:custGeom>
              <a:avLst/>
              <a:gdLst/>
              <a:ahLst/>
              <a:cxnLst/>
              <a:rect l="l" t="t" r="r" b="b"/>
              <a:pathLst>
                <a:path w="310" h="322" extrusionOk="0">
                  <a:moveTo>
                    <a:pt x="95" y="0"/>
                  </a:moveTo>
                  <a:lnTo>
                    <a:pt x="12" y="48"/>
                  </a:lnTo>
                  <a:lnTo>
                    <a:pt x="0" y="179"/>
                  </a:lnTo>
                  <a:lnTo>
                    <a:pt x="24" y="238"/>
                  </a:lnTo>
                  <a:cubicBezTo>
                    <a:pt x="36" y="262"/>
                    <a:pt x="48" y="298"/>
                    <a:pt x="60" y="322"/>
                  </a:cubicBezTo>
                  <a:cubicBezTo>
                    <a:pt x="72" y="298"/>
                    <a:pt x="95" y="274"/>
                    <a:pt x="107" y="250"/>
                  </a:cubicBezTo>
                  <a:lnTo>
                    <a:pt x="155" y="250"/>
                  </a:lnTo>
                  <a:lnTo>
                    <a:pt x="203" y="262"/>
                  </a:lnTo>
                  <a:lnTo>
                    <a:pt x="262" y="238"/>
                  </a:lnTo>
                  <a:cubicBezTo>
                    <a:pt x="262" y="214"/>
                    <a:pt x="262" y="191"/>
                    <a:pt x="274" y="179"/>
                  </a:cubicBezTo>
                  <a:cubicBezTo>
                    <a:pt x="286" y="155"/>
                    <a:pt x="298" y="131"/>
                    <a:pt x="310" y="95"/>
                  </a:cubicBezTo>
                  <a:lnTo>
                    <a:pt x="215" y="48"/>
                  </a:lnTo>
                  <a:cubicBezTo>
                    <a:pt x="203" y="36"/>
                    <a:pt x="203" y="12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30"/>
            <p:cNvSpPr/>
            <p:nvPr/>
          </p:nvSpPr>
          <p:spPr>
            <a:xfrm>
              <a:off x="3023875" y="3835425"/>
              <a:ext cx="3000" cy="1800"/>
            </a:xfrm>
            <a:custGeom>
              <a:avLst/>
              <a:gdLst/>
              <a:ahLst/>
              <a:cxnLst/>
              <a:rect l="l" t="t" r="r" b="b"/>
              <a:pathLst>
                <a:path w="120" h="72" extrusionOk="0">
                  <a:moveTo>
                    <a:pt x="60" y="0"/>
                  </a:moveTo>
                  <a:lnTo>
                    <a:pt x="1" y="36"/>
                  </a:lnTo>
                  <a:lnTo>
                    <a:pt x="96" y="72"/>
                  </a:lnTo>
                  <a:lnTo>
                    <a:pt x="120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30"/>
            <p:cNvSpPr/>
            <p:nvPr/>
          </p:nvSpPr>
          <p:spPr>
            <a:xfrm>
              <a:off x="3031625" y="3854775"/>
              <a:ext cx="1800" cy="2700"/>
            </a:xfrm>
            <a:custGeom>
              <a:avLst/>
              <a:gdLst/>
              <a:ahLst/>
              <a:cxnLst/>
              <a:rect l="l" t="t" r="r" b="b"/>
              <a:pathLst>
                <a:path w="72" h="108" extrusionOk="0">
                  <a:moveTo>
                    <a:pt x="60" y="0"/>
                  </a:moveTo>
                  <a:lnTo>
                    <a:pt x="0" y="72"/>
                  </a:lnTo>
                  <a:lnTo>
                    <a:pt x="36" y="107"/>
                  </a:lnTo>
                  <a:lnTo>
                    <a:pt x="72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30"/>
            <p:cNvSpPr/>
            <p:nvPr/>
          </p:nvSpPr>
          <p:spPr>
            <a:xfrm>
              <a:off x="3060200" y="3953300"/>
              <a:ext cx="8050" cy="5975"/>
            </a:xfrm>
            <a:custGeom>
              <a:avLst/>
              <a:gdLst/>
              <a:ahLst/>
              <a:cxnLst/>
              <a:rect l="l" t="t" r="r" b="b"/>
              <a:pathLst>
                <a:path w="322" h="239" extrusionOk="0">
                  <a:moveTo>
                    <a:pt x="48" y="0"/>
                  </a:moveTo>
                  <a:lnTo>
                    <a:pt x="0" y="24"/>
                  </a:lnTo>
                  <a:lnTo>
                    <a:pt x="60" y="84"/>
                  </a:lnTo>
                  <a:cubicBezTo>
                    <a:pt x="48" y="107"/>
                    <a:pt x="36" y="143"/>
                    <a:pt x="36" y="179"/>
                  </a:cubicBezTo>
                  <a:cubicBezTo>
                    <a:pt x="24" y="203"/>
                    <a:pt x="12" y="203"/>
                    <a:pt x="0" y="215"/>
                  </a:cubicBezTo>
                  <a:lnTo>
                    <a:pt x="48" y="238"/>
                  </a:lnTo>
                  <a:lnTo>
                    <a:pt x="167" y="179"/>
                  </a:lnTo>
                  <a:lnTo>
                    <a:pt x="262" y="155"/>
                  </a:lnTo>
                  <a:cubicBezTo>
                    <a:pt x="250" y="143"/>
                    <a:pt x="250" y="131"/>
                    <a:pt x="262" y="131"/>
                  </a:cubicBezTo>
                  <a:lnTo>
                    <a:pt x="322" y="107"/>
                  </a:lnTo>
                  <a:lnTo>
                    <a:pt x="322" y="72"/>
                  </a:lnTo>
                  <a:lnTo>
                    <a:pt x="179" y="24"/>
                  </a:lnTo>
                  <a:lnTo>
                    <a:pt x="119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30"/>
            <p:cNvSpPr/>
            <p:nvPr/>
          </p:nvSpPr>
          <p:spPr>
            <a:xfrm>
              <a:off x="3118825" y="3954475"/>
              <a:ext cx="65800" cy="45275"/>
            </a:xfrm>
            <a:custGeom>
              <a:avLst/>
              <a:gdLst/>
              <a:ahLst/>
              <a:cxnLst/>
              <a:rect l="l" t="t" r="r" b="b"/>
              <a:pathLst>
                <a:path w="2632" h="1811" extrusionOk="0">
                  <a:moveTo>
                    <a:pt x="632" y="1"/>
                  </a:moveTo>
                  <a:lnTo>
                    <a:pt x="525" y="72"/>
                  </a:lnTo>
                  <a:lnTo>
                    <a:pt x="489" y="108"/>
                  </a:lnTo>
                  <a:lnTo>
                    <a:pt x="406" y="72"/>
                  </a:lnTo>
                  <a:lnTo>
                    <a:pt x="346" y="72"/>
                  </a:lnTo>
                  <a:cubicBezTo>
                    <a:pt x="334" y="96"/>
                    <a:pt x="322" y="120"/>
                    <a:pt x="322" y="144"/>
                  </a:cubicBezTo>
                  <a:cubicBezTo>
                    <a:pt x="310" y="156"/>
                    <a:pt x="346" y="179"/>
                    <a:pt x="346" y="203"/>
                  </a:cubicBezTo>
                  <a:cubicBezTo>
                    <a:pt x="358" y="215"/>
                    <a:pt x="346" y="239"/>
                    <a:pt x="346" y="251"/>
                  </a:cubicBezTo>
                  <a:lnTo>
                    <a:pt x="286" y="334"/>
                  </a:lnTo>
                  <a:cubicBezTo>
                    <a:pt x="286" y="346"/>
                    <a:pt x="275" y="358"/>
                    <a:pt x="275" y="370"/>
                  </a:cubicBezTo>
                  <a:lnTo>
                    <a:pt x="179" y="346"/>
                  </a:lnTo>
                  <a:lnTo>
                    <a:pt x="120" y="346"/>
                  </a:lnTo>
                  <a:cubicBezTo>
                    <a:pt x="108" y="370"/>
                    <a:pt x="96" y="406"/>
                    <a:pt x="84" y="430"/>
                  </a:cubicBezTo>
                  <a:lnTo>
                    <a:pt x="144" y="453"/>
                  </a:lnTo>
                  <a:lnTo>
                    <a:pt x="203" y="430"/>
                  </a:lnTo>
                  <a:lnTo>
                    <a:pt x="203" y="489"/>
                  </a:lnTo>
                  <a:lnTo>
                    <a:pt x="144" y="572"/>
                  </a:lnTo>
                  <a:lnTo>
                    <a:pt x="179" y="608"/>
                  </a:lnTo>
                  <a:cubicBezTo>
                    <a:pt x="191" y="644"/>
                    <a:pt x="203" y="668"/>
                    <a:pt x="215" y="703"/>
                  </a:cubicBezTo>
                  <a:cubicBezTo>
                    <a:pt x="251" y="727"/>
                    <a:pt x="286" y="751"/>
                    <a:pt x="322" y="787"/>
                  </a:cubicBezTo>
                  <a:lnTo>
                    <a:pt x="382" y="763"/>
                  </a:lnTo>
                  <a:lnTo>
                    <a:pt x="429" y="691"/>
                  </a:lnTo>
                  <a:lnTo>
                    <a:pt x="548" y="596"/>
                  </a:lnTo>
                  <a:lnTo>
                    <a:pt x="644" y="584"/>
                  </a:lnTo>
                  <a:cubicBezTo>
                    <a:pt x="656" y="596"/>
                    <a:pt x="667" y="620"/>
                    <a:pt x="679" y="644"/>
                  </a:cubicBezTo>
                  <a:lnTo>
                    <a:pt x="644" y="739"/>
                  </a:lnTo>
                  <a:lnTo>
                    <a:pt x="560" y="787"/>
                  </a:lnTo>
                  <a:lnTo>
                    <a:pt x="560" y="834"/>
                  </a:lnTo>
                  <a:lnTo>
                    <a:pt x="441" y="918"/>
                  </a:lnTo>
                  <a:lnTo>
                    <a:pt x="441" y="953"/>
                  </a:lnTo>
                  <a:lnTo>
                    <a:pt x="465" y="989"/>
                  </a:lnTo>
                  <a:lnTo>
                    <a:pt x="560" y="1037"/>
                  </a:lnTo>
                  <a:lnTo>
                    <a:pt x="667" y="1072"/>
                  </a:lnTo>
                  <a:lnTo>
                    <a:pt x="739" y="1049"/>
                  </a:lnTo>
                  <a:lnTo>
                    <a:pt x="906" y="1072"/>
                  </a:lnTo>
                  <a:lnTo>
                    <a:pt x="1144" y="1156"/>
                  </a:lnTo>
                  <a:lnTo>
                    <a:pt x="1287" y="1156"/>
                  </a:lnTo>
                  <a:lnTo>
                    <a:pt x="1429" y="1084"/>
                  </a:lnTo>
                  <a:lnTo>
                    <a:pt x="1549" y="1072"/>
                  </a:lnTo>
                  <a:lnTo>
                    <a:pt x="1668" y="1025"/>
                  </a:lnTo>
                  <a:lnTo>
                    <a:pt x="1668" y="1025"/>
                  </a:lnTo>
                  <a:cubicBezTo>
                    <a:pt x="1668" y="1037"/>
                    <a:pt x="1668" y="1037"/>
                    <a:pt x="1656" y="1049"/>
                  </a:cubicBezTo>
                  <a:lnTo>
                    <a:pt x="1584" y="1084"/>
                  </a:lnTo>
                  <a:lnTo>
                    <a:pt x="1477" y="1144"/>
                  </a:lnTo>
                  <a:lnTo>
                    <a:pt x="1263" y="1192"/>
                  </a:lnTo>
                  <a:lnTo>
                    <a:pt x="1215" y="1203"/>
                  </a:lnTo>
                  <a:lnTo>
                    <a:pt x="1120" y="1168"/>
                  </a:lnTo>
                  <a:lnTo>
                    <a:pt x="953" y="1156"/>
                  </a:lnTo>
                  <a:lnTo>
                    <a:pt x="727" y="1144"/>
                  </a:lnTo>
                  <a:lnTo>
                    <a:pt x="608" y="1132"/>
                  </a:lnTo>
                  <a:cubicBezTo>
                    <a:pt x="608" y="1144"/>
                    <a:pt x="608" y="1144"/>
                    <a:pt x="608" y="1156"/>
                  </a:cubicBezTo>
                  <a:lnTo>
                    <a:pt x="644" y="1192"/>
                  </a:lnTo>
                  <a:cubicBezTo>
                    <a:pt x="644" y="1203"/>
                    <a:pt x="632" y="1215"/>
                    <a:pt x="620" y="1227"/>
                  </a:cubicBezTo>
                  <a:lnTo>
                    <a:pt x="584" y="1227"/>
                  </a:lnTo>
                  <a:lnTo>
                    <a:pt x="417" y="1203"/>
                  </a:lnTo>
                  <a:lnTo>
                    <a:pt x="322" y="1180"/>
                  </a:lnTo>
                  <a:cubicBezTo>
                    <a:pt x="322" y="1180"/>
                    <a:pt x="322" y="1192"/>
                    <a:pt x="310" y="1203"/>
                  </a:cubicBezTo>
                  <a:lnTo>
                    <a:pt x="358" y="1227"/>
                  </a:lnTo>
                  <a:lnTo>
                    <a:pt x="560" y="1275"/>
                  </a:lnTo>
                  <a:lnTo>
                    <a:pt x="584" y="1299"/>
                  </a:lnTo>
                  <a:lnTo>
                    <a:pt x="525" y="1311"/>
                  </a:lnTo>
                  <a:lnTo>
                    <a:pt x="513" y="1322"/>
                  </a:lnTo>
                  <a:cubicBezTo>
                    <a:pt x="513" y="1334"/>
                    <a:pt x="513" y="1346"/>
                    <a:pt x="513" y="1358"/>
                  </a:cubicBezTo>
                  <a:cubicBezTo>
                    <a:pt x="501" y="1358"/>
                    <a:pt x="489" y="1370"/>
                    <a:pt x="477" y="1370"/>
                  </a:cubicBezTo>
                  <a:lnTo>
                    <a:pt x="441" y="1322"/>
                  </a:lnTo>
                  <a:lnTo>
                    <a:pt x="346" y="1299"/>
                  </a:lnTo>
                  <a:cubicBezTo>
                    <a:pt x="334" y="1299"/>
                    <a:pt x="322" y="1311"/>
                    <a:pt x="322" y="1322"/>
                  </a:cubicBezTo>
                  <a:cubicBezTo>
                    <a:pt x="322" y="1346"/>
                    <a:pt x="334" y="1358"/>
                    <a:pt x="334" y="1370"/>
                  </a:cubicBezTo>
                  <a:lnTo>
                    <a:pt x="286" y="1394"/>
                  </a:lnTo>
                  <a:lnTo>
                    <a:pt x="132" y="1430"/>
                  </a:lnTo>
                  <a:lnTo>
                    <a:pt x="120" y="1453"/>
                  </a:lnTo>
                  <a:lnTo>
                    <a:pt x="155" y="1465"/>
                  </a:lnTo>
                  <a:cubicBezTo>
                    <a:pt x="155" y="1477"/>
                    <a:pt x="155" y="1489"/>
                    <a:pt x="155" y="1501"/>
                  </a:cubicBezTo>
                  <a:lnTo>
                    <a:pt x="72" y="1501"/>
                  </a:lnTo>
                  <a:lnTo>
                    <a:pt x="1" y="1537"/>
                  </a:lnTo>
                  <a:cubicBezTo>
                    <a:pt x="1" y="1549"/>
                    <a:pt x="13" y="1561"/>
                    <a:pt x="25" y="1573"/>
                  </a:cubicBezTo>
                  <a:lnTo>
                    <a:pt x="120" y="1573"/>
                  </a:lnTo>
                  <a:lnTo>
                    <a:pt x="203" y="1561"/>
                  </a:lnTo>
                  <a:cubicBezTo>
                    <a:pt x="203" y="1537"/>
                    <a:pt x="215" y="1525"/>
                    <a:pt x="215" y="1513"/>
                  </a:cubicBezTo>
                  <a:lnTo>
                    <a:pt x="239" y="1489"/>
                  </a:lnTo>
                  <a:lnTo>
                    <a:pt x="298" y="1501"/>
                  </a:lnTo>
                  <a:lnTo>
                    <a:pt x="394" y="1537"/>
                  </a:lnTo>
                  <a:lnTo>
                    <a:pt x="429" y="1513"/>
                  </a:lnTo>
                  <a:cubicBezTo>
                    <a:pt x="441" y="1513"/>
                    <a:pt x="453" y="1525"/>
                    <a:pt x="465" y="1537"/>
                  </a:cubicBezTo>
                  <a:cubicBezTo>
                    <a:pt x="465" y="1549"/>
                    <a:pt x="465" y="1561"/>
                    <a:pt x="477" y="1573"/>
                  </a:cubicBezTo>
                  <a:lnTo>
                    <a:pt x="536" y="1596"/>
                  </a:lnTo>
                  <a:lnTo>
                    <a:pt x="477" y="1644"/>
                  </a:lnTo>
                  <a:lnTo>
                    <a:pt x="453" y="1715"/>
                  </a:lnTo>
                  <a:lnTo>
                    <a:pt x="513" y="1763"/>
                  </a:lnTo>
                  <a:lnTo>
                    <a:pt x="560" y="1751"/>
                  </a:lnTo>
                  <a:lnTo>
                    <a:pt x="620" y="1751"/>
                  </a:lnTo>
                  <a:lnTo>
                    <a:pt x="703" y="1811"/>
                  </a:lnTo>
                  <a:lnTo>
                    <a:pt x="751" y="1799"/>
                  </a:lnTo>
                  <a:lnTo>
                    <a:pt x="751" y="1763"/>
                  </a:lnTo>
                  <a:lnTo>
                    <a:pt x="691" y="1739"/>
                  </a:lnTo>
                  <a:lnTo>
                    <a:pt x="596" y="1715"/>
                  </a:lnTo>
                  <a:cubicBezTo>
                    <a:pt x="596" y="1703"/>
                    <a:pt x="584" y="1692"/>
                    <a:pt x="584" y="1680"/>
                  </a:cubicBezTo>
                  <a:lnTo>
                    <a:pt x="596" y="1668"/>
                  </a:lnTo>
                  <a:lnTo>
                    <a:pt x="667" y="1680"/>
                  </a:lnTo>
                  <a:lnTo>
                    <a:pt x="715" y="1632"/>
                  </a:lnTo>
                  <a:lnTo>
                    <a:pt x="715" y="1596"/>
                  </a:lnTo>
                  <a:lnTo>
                    <a:pt x="656" y="1596"/>
                  </a:lnTo>
                  <a:lnTo>
                    <a:pt x="596" y="1584"/>
                  </a:lnTo>
                  <a:lnTo>
                    <a:pt x="775" y="1477"/>
                  </a:lnTo>
                  <a:lnTo>
                    <a:pt x="834" y="1430"/>
                  </a:lnTo>
                  <a:lnTo>
                    <a:pt x="1203" y="1430"/>
                  </a:lnTo>
                  <a:lnTo>
                    <a:pt x="1251" y="1394"/>
                  </a:lnTo>
                  <a:lnTo>
                    <a:pt x="1227" y="1358"/>
                  </a:lnTo>
                  <a:lnTo>
                    <a:pt x="1322" y="1334"/>
                  </a:lnTo>
                  <a:lnTo>
                    <a:pt x="1370" y="1322"/>
                  </a:lnTo>
                  <a:lnTo>
                    <a:pt x="1513" y="1251"/>
                  </a:lnTo>
                  <a:lnTo>
                    <a:pt x="1703" y="1227"/>
                  </a:lnTo>
                  <a:lnTo>
                    <a:pt x="1834" y="1192"/>
                  </a:lnTo>
                  <a:lnTo>
                    <a:pt x="2013" y="1168"/>
                  </a:lnTo>
                  <a:lnTo>
                    <a:pt x="2120" y="1203"/>
                  </a:lnTo>
                  <a:lnTo>
                    <a:pt x="2227" y="1215"/>
                  </a:lnTo>
                  <a:lnTo>
                    <a:pt x="2322" y="1168"/>
                  </a:lnTo>
                  <a:lnTo>
                    <a:pt x="2394" y="1084"/>
                  </a:lnTo>
                  <a:lnTo>
                    <a:pt x="2394" y="1013"/>
                  </a:lnTo>
                  <a:lnTo>
                    <a:pt x="2477" y="965"/>
                  </a:lnTo>
                  <a:lnTo>
                    <a:pt x="2525" y="989"/>
                  </a:lnTo>
                  <a:lnTo>
                    <a:pt x="2632" y="906"/>
                  </a:lnTo>
                  <a:lnTo>
                    <a:pt x="2596" y="846"/>
                  </a:lnTo>
                  <a:lnTo>
                    <a:pt x="2525" y="822"/>
                  </a:lnTo>
                  <a:lnTo>
                    <a:pt x="2382" y="894"/>
                  </a:lnTo>
                  <a:lnTo>
                    <a:pt x="2287" y="906"/>
                  </a:lnTo>
                  <a:lnTo>
                    <a:pt x="2156" y="834"/>
                  </a:lnTo>
                  <a:lnTo>
                    <a:pt x="2025" y="822"/>
                  </a:lnTo>
                  <a:lnTo>
                    <a:pt x="1977" y="787"/>
                  </a:lnTo>
                  <a:lnTo>
                    <a:pt x="1608" y="763"/>
                  </a:lnTo>
                  <a:lnTo>
                    <a:pt x="1501" y="751"/>
                  </a:lnTo>
                  <a:lnTo>
                    <a:pt x="1477" y="656"/>
                  </a:lnTo>
                  <a:lnTo>
                    <a:pt x="1346" y="596"/>
                  </a:lnTo>
                  <a:lnTo>
                    <a:pt x="1227" y="608"/>
                  </a:lnTo>
                  <a:lnTo>
                    <a:pt x="1144" y="489"/>
                  </a:lnTo>
                  <a:lnTo>
                    <a:pt x="1084" y="418"/>
                  </a:lnTo>
                  <a:lnTo>
                    <a:pt x="977" y="465"/>
                  </a:lnTo>
                  <a:lnTo>
                    <a:pt x="870" y="453"/>
                  </a:lnTo>
                  <a:lnTo>
                    <a:pt x="858" y="453"/>
                  </a:lnTo>
                  <a:lnTo>
                    <a:pt x="858" y="430"/>
                  </a:lnTo>
                  <a:lnTo>
                    <a:pt x="882" y="358"/>
                  </a:lnTo>
                  <a:lnTo>
                    <a:pt x="941" y="322"/>
                  </a:lnTo>
                  <a:lnTo>
                    <a:pt x="1001" y="358"/>
                  </a:lnTo>
                  <a:lnTo>
                    <a:pt x="906" y="168"/>
                  </a:lnTo>
                  <a:lnTo>
                    <a:pt x="739" y="72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30"/>
            <p:cNvSpPr/>
            <p:nvPr/>
          </p:nvSpPr>
          <p:spPr>
            <a:xfrm>
              <a:off x="3191150" y="3972350"/>
              <a:ext cx="8075" cy="5075"/>
            </a:xfrm>
            <a:custGeom>
              <a:avLst/>
              <a:gdLst/>
              <a:ahLst/>
              <a:cxnLst/>
              <a:rect l="l" t="t" r="r" b="b"/>
              <a:pathLst>
                <a:path w="323" h="203" extrusionOk="0">
                  <a:moveTo>
                    <a:pt x="322" y="0"/>
                  </a:moveTo>
                  <a:lnTo>
                    <a:pt x="215" y="12"/>
                  </a:lnTo>
                  <a:cubicBezTo>
                    <a:pt x="203" y="36"/>
                    <a:pt x="191" y="60"/>
                    <a:pt x="168" y="84"/>
                  </a:cubicBezTo>
                  <a:lnTo>
                    <a:pt x="49" y="119"/>
                  </a:lnTo>
                  <a:cubicBezTo>
                    <a:pt x="37" y="131"/>
                    <a:pt x="25" y="143"/>
                    <a:pt x="1" y="155"/>
                  </a:cubicBezTo>
                  <a:lnTo>
                    <a:pt x="84" y="203"/>
                  </a:lnTo>
                  <a:lnTo>
                    <a:pt x="168" y="119"/>
                  </a:lnTo>
                  <a:lnTo>
                    <a:pt x="251" y="8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30"/>
            <p:cNvSpPr/>
            <p:nvPr/>
          </p:nvSpPr>
          <p:spPr>
            <a:xfrm>
              <a:off x="3091450" y="3981275"/>
              <a:ext cx="19975" cy="8950"/>
            </a:xfrm>
            <a:custGeom>
              <a:avLst/>
              <a:gdLst/>
              <a:ahLst/>
              <a:cxnLst/>
              <a:rect l="l" t="t" r="r" b="b"/>
              <a:pathLst>
                <a:path w="799" h="358" extrusionOk="0">
                  <a:moveTo>
                    <a:pt x="369" y="0"/>
                  </a:moveTo>
                  <a:lnTo>
                    <a:pt x="274" y="24"/>
                  </a:lnTo>
                  <a:lnTo>
                    <a:pt x="203" y="72"/>
                  </a:lnTo>
                  <a:lnTo>
                    <a:pt x="155" y="60"/>
                  </a:lnTo>
                  <a:lnTo>
                    <a:pt x="96" y="36"/>
                  </a:lnTo>
                  <a:lnTo>
                    <a:pt x="36" y="60"/>
                  </a:lnTo>
                  <a:cubicBezTo>
                    <a:pt x="36" y="72"/>
                    <a:pt x="12" y="84"/>
                    <a:pt x="12" y="96"/>
                  </a:cubicBezTo>
                  <a:cubicBezTo>
                    <a:pt x="0" y="108"/>
                    <a:pt x="24" y="120"/>
                    <a:pt x="24" y="131"/>
                  </a:cubicBezTo>
                  <a:lnTo>
                    <a:pt x="119" y="155"/>
                  </a:lnTo>
                  <a:lnTo>
                    <a:pt x="167" y="215"/>
                  </a:lnTo>
                  <a:lnTo>
                    <a:pt x="250" y="215"/>
                  </a:lnTo>
                  <a:lnTo>
                    <a:pt x="369" y="286"/>
                  </a:lnTo>
                  <a:lnTo>
                    <a:pt x="429" y="286"/>
                  </a:lnTo>
                  <a:lnTo>
                    <a:pt x="524" y="250"/>
                  </a:lnTo>
                  <a:lnTo>
                    <a:pt x="584" y="262"/>
                  </a:lnTo>
                  <a:lnTo>
                    <a:pt x="596" y="322"/>
                  </a:lnTo>
                  <a:lnTo>
                    <a:pt x="667" y="358"/>
                  </a:lnTo>
                  <a:lnTo>
                    <a:pt x="727" y="322"/>
                  </a:lnTo>
                  <a:lnTo>
                    <a:pt x="691" y="286"/>
                  </a:lnTo>
                  <a:lnTo>
                    <a:pt x="739" y="215"/>
                  </a:lnTo>
                  <a:lnTo>
                    <a:pt x="727" y="179"/>
                  </a:lnTo>
                  <a:lnTo>
                    <a:pt x="691" y="155"/>
                  </a:lnTo>
                  <a:lnTo>
                    <a:pt x="727" y="131"/>
                  </a:lnTo>
                  <a:lnTo>
                    <a:pt x="798" y="120"/>
                  </a:lnTo>
                  <a:lnTo>
                    <a:pt x="762" y="72"/>
                  </a:lnTo>
                  <a:lnTo>
                    <a:pt x="691" y="60"/>
                  </a:lnTo>
                  <a:lnTo>
                    <a:pt x="608" y="108"/>
                  </a:lnTo>
                  <a:lnTo>
                    <a:pt x="572" y="60"/>
                  </a:lnTo>
                  <a:lnTo>
                    <a:pt x="512" y="4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30"/>
            <p:cNvSpPr/>
            <p:nvPr/>
          </p:nvSpPr>
          <p:spPr>
            <a:xfrm>
              <a:off x="3103050" y="3988425"/>
              <a:ext cx="2400" cy="1500"/>
            </a:xfrm>
            <a:custGeom>
              <a:avLst/>
              <a:gdLst/>
              <a:ahLst/>
              <a:cxnLst/>
              <a:rect l="l" t="t" r="r" b="b"/>
              <a:pathLst>
                <a:path w="96" h="60" extrusionOk="0">
                  <a:moveTo>
                    <a:pt x="36" y="0"/>
                  </a:moveTo>
                  <a:lnTo>
                    <a:pt x="1" y="36"/>
                  </a:lnTo>
                  <a:lnTo>
                    <a:pt x="24" y="48"/>
                  </a:lnTo>
                  <a:lnTo>
                    <a:pt x="72" y="60"/>
                  </a:lnTo>
                  <a:lnTo>
                    <a:pt x="96" y="2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30"/>
            <p:cNvSpPr/>
            <p:nvPr/>
          </p:nvSpPr>
          <p:spPr>
            <a:xfrm>
              <a:off x="3167350" y="3998550"/>
              <a:ext cx="2400" cy="1500"/>
            </a:xfrm>
            <a:custGeom>
              <a:avLst/>
              <a:gdLst/>
              <a:ahLst/>
              <a:cxnLst/>
              <a:rect l="l" t="t" r="r" b="b"/>
              <a:pathLst>
                <a:path w="96" h="60" extrusionOk="0">
                  <a:moveTo>
                    <a:pt x="48" y="0"/>
                  </a:moveTo>
                  <a:cubicBezTo>
                    <a:pt x="48" y="0"/>
                    <a:pt x="0" y="48"/>
                    <a:pt x="0" y="48"/>
                  </a:cubicBezTo>
                  <a:lnTo>
                    <a:pt x="48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30"/>
            <p:cNvSpPr/>
            <p:nvPr/>
          </p:nvSpPr>
          <p:spPr>
            <a:xfrm>
              <a:off x="3111100" y="3987525"/>
              <a:ext cx="2700" cy="3300"/>
            </a:xfrm>
            <a:custGeom>
              <a:avLst/>
              <a:gdLst/>
              <a:ahLst/>
              <a:cxnLst/>
              <a:rect l="l" t="t" r="r" b="b"/>
              <a:pathLst>
                <a:path w="108" h="132" extrusionOk="0">
                  <a:moveTo>
                    <a:pt x="72" y="0"/>
                  </a:moveTo>
                  <a:lnTo>
                    <a:pt x="48" y="24"/>
                  </a:lnTo>
                  <a:cubicBezTo>
                    <a:pt x="36" y="36"/>
                    <a:pt x="24" y="60"/>
                    <a:pt x="0" y="84"/>
                  </a:cubicBezTo>
                  <a:lnTo>
                    <a:pt x="24" y="131"/>
                  </a:lnTo>
                  <a:lnTo>
                    <a:pt x="72" y="108"/>
                  </a:lnTo>
                  <a:cubicBezTo>
                    <a:pt x="83" y="84"/>
                    <a:pt x="95" y="60"/>
                    <a:pt x="95" y="36"/>
                  </a:cubicBezTo>
                  <a:lnTo>
                    <a:pt x="107" y="12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30"/>
            <p:cNvSpPr/>
            <p:nvPr/>
          </p:nvSpPr>
          <p:spPr>
            <a:xfrm>
              <a:off x="3170025" y="3994375"/>
              <a:ext cx="2400" cy="3600"/>
            </a:xfrm>
            <a:custGeom>
              <a:avLst/>
              <a:gdLst/>
              <a:ahLst/>
              <a:cxnLst/>
              <a:rect l="l" t="t" r="r" b="b"/>
              <a:pathLst>
                <a:path w="96" h="144" extrusionOk="0">
                  <a:moveTo>
                    <a:pt x="1" y="0"/>
                  </a:moveTo>
                  <a:lnTo>
                    <a:pt x="36" y="36"/>
                  </a:lnTo>
                  <a:lnTo>
                    <a:pt x="1" y="107"/>
                  </a:lnTo>
                  <a:lnTo>
                    <a:pt x="48" y="143"/>
                  </a:lnTo>
                  <a:lnTo>
                    <a:pt x="96" y="143"/>
                  </a:lnTo>
                  <a:cubicBezTo>
                    <a:pt x="96" y="119"/>
                    <a:pt x="96" y="96"/>
                    <a:pt x="84" y="72"/>
                  </a:cubicBezTo>
                  <a:lnTo>
                    <a:pt x="60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30"/>
            <p:cNvSpPr/>
            <p:nvPr/>
          </p:nvSpPr>
          <p:spPr>
            <a:xfrm>
              <a:off x="3123000" y="3973225"/>
              <a:ext cx="7175" cy="9550"/>
            </a:xfrm>
            <a:custGeom>
              <a:avLst/>
              <a:gdLst/>
              <a:ahLst/>
              <a:cxnLst/>
              <a:rect l="l" t="t" r="r" b="b"/>
              <a:pathLst>
                <a:path w="287" h="382" extrusionOk="0">
                  <a:moveTo>
                    <a:pt x="12" y="1"/>
                  </a:moveTo>
                  <a:lnTo>
                    <a:pt x="12" y="84"/>
                  </a:lnTo>
                  <a:lnTo>
                    <a:pt x="0" y="168"/>
                  </a:lnTo>
                  <a:cubicBezTo>
                    <a:pt x="12" y="191"/>
                    <a:pt x="36" y="203"/>
                    <a:pt x="48" y="227"/>
                  </a:cubicBezTo>
                  <a:cubicBezTo>
                    <a:pt x="48" y="239"/>
                    <a:pt x="36" y="263"/>
                    <a:pt x="36" y="287"/>
                  </a:cubicBezTo>
                  <a:lnTo>
                    <a:pt x="48" y="334"/>
                  </a:lnTo>
                  <a:lnTo>
                    <a:pt x="131" y="358"/>
                  </a:lnTo>
                  <a:lnTo>
                    <a:pt x="227" y="358"/>
                  </a:lnTo>
                  <a:lnTo>
                    <a:pt x="262" y="382"/>
                  </a:lnTo>
                  <a:cubicBezTo>
                    <a:pt x="274" y="370"/>
                    <a:pt x="274" y="346"/>
                    <a:pt x="286" y="334"/>
                  </a:cubicBezTo>
                  <a:lnTo>
                    <a:pt x="179" y="299"/>
                  </a:lnTo>
                  <a:cubicBezTo>
                    <a:pt x="191" y="275"/>
                    <a:pt x="203" y="251"/>
                    <a:pt x="215" y="227"/>
                  </a:cubicBezTo>
                  <a:lnTo>
                    <a:pt x="167" y="191"/>
                  </a:lnTo>
                  <a:lnTo>
                    <a:pt x="167" y="168"/>
                  </a:lnTo>
                  <a:lnTo>
                    <a:pt x="108" y="108"/>
                  </a:lnTo>
                  <a:lnTo>
                    <a:pt x="72" y="2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30"/>
            <p:cNvSpPr/>
            <p:nvPr/>
          </p:nvSpPr>
          <p:spPr>
            <a:xfrm>
              <a:off x="3141450" y="3985750"/>
              <a:ext cx="28300" cy="13400"/>
            </a:xfrm>
            <a:custGeom>
              <a:avLst/>
              <a:gdLst/>
              <a:ahLst/>
              <a:cxnLst/>
              <a:rect l="l" t="t" r="r" b="b"/>
              <a:pathLst>
                <a:path w="1132" h="536" extrusionOk="0">
                  <a:moveTo>
                    <a:pt x="953" y="0"/>
                  </a:moveTo>
                  <a:lnTo>
                    <a:pt x="834" y="24"/>
                  </a:lnTo>
                  <a:lnTo>
                    <a:pt x="727" y="60"/>
                  </a:lnTo>
                  <a:lnTo>
                    <a:pt x="584" y="71"/>
                  </a:lnTo>
                  <a:lnTo>
                    <a:pt x="477" y="143"/>
                  </a:lnTo>
                  <a:lnTo>
                    <a:pt x="274" y="226"/>
                  </a:lnTo>
                  <a:lnTo>
                    <a:pt x="179" y="226"/>
                  </a:lnTo>
                  <a:lnTo>
                    <a:pt x="132" y="250"/>
                  </a:lnTo>
                  <a:lnTo>
                    <a:pt x="60" y="262"/>
                  </a:lnTo>
                  <a:lnTo>
                    <a:pt x="1" y="310"/>
                  </a:lnTo>
                  <a:lnTo>
                    <a:pt x="60" y="333"/>
                  </a:lnTo>
                  <a:lnTo>
                    <a:pt x="108" y="298"/>
                  </a:lnTo>
                  <a:lnTo>
                    <a:pt x="191" y="322"/>
                  </a:lnTo>
                  <a:lnTo>
                    <a:pt x="72" y="393"/>
                  </a:lnTo>
                  <a:lnTo>
                    <a:pt x="1" y="441"/>
                  </a:lnTo>
                  <a:lnTo>
                    <a:pt x="1" y="464"/>
                  </a:lnTo>
                  <a:lnTo>
                    <a:pt x="84" y="500"/>
                  </a:lnTo>
                  <a:lnTo>
                    <a:pt x="143" y="441"/>
                  </a:lnTo>
                  <a:lnTo>
                    <a:pt x="143" y="441"/>
                  </a:lnTo>
                  <a:cubicBezTo>
                    <a:pt x="143" y="464"/>
                    <a:pt x="132" y="488"/>
                    <a:pt x="120" y="500"/>
                  </a:cubicBezTo>
                  <a:lnTo>
                    <a:pt x="191" y="500"/>
                  </a:lnTo>
                  <a:lnTo>
                    <a:pt x="215" y="536"/>
                  </a:lnTo>
                  <a:lnTo>
                    <a:pt x="274" y="512"/>
                  </a:lnTo>
                  <a:lnTo>
                    <a:pt x="382" y="524"/>
                  </a:lnTo>
                  <a:lnTo>
                    <a:pt x="417" y="512"/>
                  </a:lnTo>
                  <a:lnTo>
                    <a:pt x="417" y="452"/>
                  </a:lnTo>
                  <a:lnTo>
                    <a:pt x="346" y="441"/>
                  </a:lnTo>
                  <a:lnTo>
                    <a:pt x="346" y="393"/>
                  </a:lnTo>
                  <a:lnTo>
                    <a:pt x="429" y="369"/>
                  </a:lnTo>
                  <a:lnTo>
                    <a:pt x="477" y="429"/>
                  </a:lnTo>
                  <a:lnTo>
                    <a:pt x="548" y="464"/>
                  </a:lnTo>
                  <a:lnTo>
                    <a:pt x="608" y="417"/>
                  </a:lnTo>
                  <a:lnTo>
                    <a:pt x="679" y="417"/>
                  </a:lnTo>
                  <a:lnTo>
                    <a:pt x="798" y="476"/>
                  </a:lnTo>
                  <a:lnTo>
                    <a:pt x="834" y="476"/>
                  </a:lnTo>
                  <a:cubicBezTo>
                    <a:pt x="834" y="452"/>
                    <a:pt x="822" y="429"/>
                    <a:pt x="810" y="405"/>
                  </a:cubicBezTo>
                  <a:lnTo>
                    <a:pt x="703" y="345"/>
                  </a:lnTo>
                  <a:lnTo>
                    <a:pt x="632" y="333"/>
                  </a:lnTo>
                  <a:lnTo>
                    <a:pt x="655" y="310"/>
                  </a:lnTo>
                  <a:lnTo>
                    <a:pt x="608" y="286"/>
                  </a:lnTo>
                  <a:lnTo>
                    <a:pt x="501" y="286"/>
                  </a:lnTo>
                  <a:cubicBezTo>
                    <a:pt x="489" y="286"/>
                    <a:pt x="489" y="286"/>
                    <a:pt x="477" y="298"/>
                  </a:cubicBezTo>
                  <a:lnTo>
                    <a:pt x="382" y="262"/>
                  </a:lnTo>
                  <a:lnTo>
                    <a:pt x="477" y="214"/>
                  </a:lnTo>
                  <a:lnTo>
                    <a:pt x="536" y="214"/>
                  </a:lnTo>
                  <a:lnTo>
                    <a:pt x="584" y="131"/>
                  </a:lnTo>
                  <a:lnTo>
                    <a:pt x="655" y="119"/>
                  </a:lnTo>
                  <a:cubicBezTo>
                    <a:pt x="667" y="143"/>
                    <a:pt x="691" y="167"/>
                    <a:pt x="715" y="191"/>
                  </a:cubicBezTo>
                  <a:lnTo>
                    <a:pt x="763" y="226"/>
                  </a:lnTo>
                  <a:lnTo>
                    <a:pt x="858" y="202"/>
                  </a:lnTo>
                  <a:lnTo>
                    <a:pt x="929" y="131"/>
                  </a:lnTo>
                  <a:lnTo>
                    <a:pt x="977" y="143"/>
                  </a:lnTo>
                  <a:lnTo>
                    <a:pt x="1036" y="202"/>
                  </a:lnTo>
                  <a:lnTo>
                    <a:pt x="1096" y="143"/>
                  </a:lnTo>
                  <a:lnTo>
                    <a:pt x="1132" y="95"/>
                  </a:lnTo>
                  <a:lnTo>
                    <a:pt x="1084" y="60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30"/>
            <p:cNvSpPr/>
            <p:nvPr/>
          </p:nvSpPr>
          <p:spPr>
            <a:xfrm>
              <a:off x="3125375" y="3997050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72" y="0"/>
                  </a:moveTo>
                  <a:lnTo>
                    <a:pt x="1" y="48"/>
                  </a:lnTo>
                  <a:lnTo>
                    <a:pt x="72" y="72"/>
                  </a:lnTo>
                  <a:cubicBezTo>
                    <a:pt x="84" y="60"/>
                    <a:pt x="96" y="36"/>
                    <a:pt x="108" y="12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30"/>
            <p:cNvSpPr/>
            <p:nvPr/>
          </p:nvSpPr>
          <p:spPr>
            <a:xfrm>
              <a:off x="3112575" y="3983350"/>
              <a:ext cx="11925" cy="4800"/>
            </a:xfrm>
            <a:custGeom>
              <a:avLst/>
              <a:gdLst/>
              <a:ahLst/>
              <a:cxnLst/>
              <a:rect l="l" t="t" r="r" b="b"/>
              <a:pathLst>
                <a:path w="477" h="192" extrusionOk="0">
                  <a:moveTo>
                    <a:pt x="429" y="1"/>
                  </a:moveTo>
                  <a:lnTo>
                    <a:pt x="382" y="13"/>
                  </a:lnTo>
                  <a:lnTo>
                    <a:pt x="358" y="60"/>
                  </a:lnTo>
                  <a:lnTo>
                    <a:pt x="298" y="13"/>
                  </a:lnTo>
                  <a:lnTo>
                    <a:pt x="144" y="13"/>
                  </a:lnTo>
                  <a:lnTo>
                    <a:pt x="120" y="48"/>
                  </a:lnTo>
                  <a:cubicBezTo>
                    <a:pt x="72" y="60"/>
                    <a:pt x="36" y="72"/>
                    <a:pt x="1" y="84"/>
                  </a:cubicBezTo>
                  <a:cubicBezTo>
                    <a:pt x="1" y="96"/>
                    <a:pt x="1" y="108"/>
                    <a:pt x="13" y="120"/>
                  </a:cubicBezTo>
                  <a:lnTo>
                    <a:pt x="60" y="132"/>
                  </a:lnTo>
                  <a:lnTo>
                    <a:pt x="120" y="191"/>
                  </a:lnTo>
                  <a:lnTo>
                    <a:pt x="144" y="144"/>
                  </a:lnTo>
                  <a:lnTo>
                    <a:pt x="227" y="144"/>
                  </a:lnTo>
                  <a:lnTo>
                    <a:pt x="286" y="167"/>
                  </a:lnTo>
                  <a:lnTo>
                    <a:pt x="322" y="132"/>
                  </a:lnTo>
                  <a:lnTo>
                    <a:pt x="358" y="167"/>
                  </a:lnTo>
                  <a:lnTo>
                    <a:pt x="429" y="167"/>
                  </a:lnTo>
                  <a:lnTo>
                    <a:pt x="477" y="120"/>
                  </a:lnTo>
                  <a:lnTo>
                    <a:pt x="441" y="72"/>
                  </a:lnTo>
                  <a:cubicBezTo>
                    <a:pt x="441" y="60"/>
                    <a:pt x="453" y="37"/>
                    <a:pt x="465" y="13"/>
                  </a:cubicBezTo>
                  <a:lnTo>
                    <a:pt x="4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30"/>
            <p:cNvSpPr/>
            <p:nvPr/>
          </p:nvSpPr>
          <p:spPr>
            <a:xfrm>
              <a:off x="3124775" y="3994375"/>
              <a:ext cx="2125" cy="1800"/>
            </a:xfrm>
            <a:custGeom>
              <a:avLst/>
              <a:gdLst/>
              <a:ahLst/>
              <a:cxnLst/>
              <a:rect l="l" t="t" r="r" b="b"/>
              <a:pathLst>
                <a:path w="85" h="72" extrusionOk="0">
                  <a:moveTo>
                    <a:pt x="13" y="0"/>
                  </a:moveTo>
                  <a:cubicBezTo>
                    <a:pt x="13" y="24"/>
                    <a:pt x="13" y="36"/>
                    <a:pt x="1" y="60"/>
                  </a:cubicBezTo>
                  <a:lnTo>
                    <a:pt x="37" y="72"/>
                  </a:lnTo>
                  <a:lnTo>
                    <a:pt x="84" y="60"/>
                  </a:lnTo>
                  <a:cubicBezTo>
                    <a:pt x="84" y="48"/>
                    <a:pt x="84" y="36"/>
                    <a:pt x="84" y="12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30"/>
            <p:cNvSpPr/>
            <p:nvPr/>
          </p:nvSpPr>
          <p:spPr>
            <a:xfrm>
              <a:off x="3051550" y="3940500"/>
              <a:ext cx="4800" cy="4775"/>
            </a:xfrm>
            <a:custGeom>
              <a:avLst/>
              <a:gdLst/>
              <a:ahLst/>
              <a:cxnLst/>
              <a:rect l="l" t="t" r="r" b="b"/>
              <a:pathLst>
                <a:path w="192" h="191" extrusionOk="0">
                  <a:moveTo>
                    <a:pt x="37" y="0"/>
                  </a:moveTo>
                  <a:lnTo>
                    <a:pt x="25" y="24"/>
                  </a:lnTo>
                  <a:cubicBezTo>
                    <a:pt x="25" y="36"/>
                    <a:pt x="25" y="48"/>
                    <a:pt x="25" y="72"/>
                  </a:cubicBezTo>
                  <a:cubicBezTo>
                    <a:pt x="25" y="84"/>
                    <a:pt x="13" y="96"/>
                    <a:pt x="1" y="119"/>
                  </a:cubicBezTo>
                  <a:lnTo>
                    <a:pt x="60" y="143"/>
                  </a:lnTo>
                  <a:lnTo>
                    <a:pt x="108" y="191"/>
                  </a:lnTo>
                  <a:lnTo>
                    <a:pt x="144" y="191"/>
                  </a:lnTo>
                  <a:lnTo>
                    <a:pt x="179" y="143"/>
                  </a:lnTo>
                  <a:cubicBezTo>
                    <a:pt x="179" y="119"/>
                    <a:pt x="168" y="107"/>
                    <a:pt x="168" y="84"/>
                  </a:cubicBezTo>
                  <a:cubicBezTo>
                    <a:pt x="156" y="60"/>
                    <a:pt x="179" y="24"/>
                    <a:pt x="191" y="0"/>
                  </a:cubicBezTo>
                  <a:lnTo>
                    <a:pt x="191" y="0"/>
                  </a:lnTo>
                  <a:lnTo>
                    <a:pt x="84" y="1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30"/>
            <p:cNvSpPr/>
            <p:nvPr/>
          </p:nvSpPr>
          <p:spPr>
            <a:xfrm>
              <a:off x="2967325" y="3178800"/>
              <a:ext cx="2100" cy="2100"/>
            </a:xfrm>
            <a:custGeom>
              <a:avLst/>
              <a:gdLst/>
              <a:ahLst/>
              <a:cxnLst/>
              <a:rect l="l" t="t" r="r" b="b"/>
              <a:pathLst>
                <a:path w="84" h="84" extrusionOk="0">
                  <a:moveTo>
                    <a:pt x="24" y="0"/>
                  </a:moveTo>
                  <a:lnTo>
                    <a:pt x="0" y="84"/>
                  </a:lnTo>
                  <a:lnTo>
                    <a:pt x="84" y="6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30"/>
            <p:cNvSpPr/>
            <p:nvPr/>
          </p:nvSpPr>
          <p:spPr>
            <a:xfrm>
              <a:off x="2974175" y="3181475"/>
              <a:ext cx="5375" cy="5675"/>
            </a:xfrm>
            <a:custGeom>
              <a:avLst/>
              <a:gdLst/>
              <a:ahLst/>
              <a:cxnLst/>
              <a:rect l="l" t="t" r="r" b="b"/>
              <a:pathLst>
                <a:path w="215" h="227" extrusionOk="0">
                  <a:moveTo>
                    <a:pt x="96" y="0"/>
                  </a:moveTo>
                  <a:lnTo>
                    <a:pt x="24" y="12"/>
                  </a:lnTo>
                  <a:lnTo>
                    <a:pt x="0" y="96"/>
                  </a:lnTo>
                  <a:lnTo>
                    <a:pt x="179" y="227"/>
                  </a:lnTo>
                  <a:cubicBezTo>
                    <a:pt x="191" y="167"/>
                    <a:pt x="203" y="119"/>
                    <a:pt x="215" y="60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30"/>
            <p:cNvSpPr/>
            <p:nvPr/>
          </p:nvSpPr>
          <p:spPr>
            <a:xfrm>
              <a:off x="2981900" y="3184750"/>
              <a:ext cx="2125" cy="1800"/>
            </a:xfrm>
            <a:custGeom>
              <a:avLst/>
              <a:gdLst/>
              <a:ahLst/>
              <a:cxnLst/>
              <a:rect l="l" t="t" r="r" b="b"/>
              <a:pathLst>
                <a:path w="85" h="72" extrusionOk="0">
                  <a:moveTo>
                    <a:pt x="84" y="0"/>
                  </a:moveTo>
                  <a:lnTo>
                    <a:pt x="1" y="60"/>
                  </a:lnTo>
                  <a:lnTo>
                    <a:pt x="84" y="7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30"/>
            <p:cNvSpPr/>
            <p:nvPr/>
          </p:nvSpPr>
          <p:spPr>
            <a:xfrm>
              <a:off x="2978925" y="3178200"/>
              <a:ext cx="5100" cy="4200"/>
            </a:xfrm>
            <a:custGeom>
              <a:avLst/>
              <a:gdLst/>
              <a:ahLst/>
              <a:cxnLst/>
              <a:rect l="l" t="t" r="r" b="b"/>
              <a:pathLst>
                <a:path w="204" h="168" extrusionOk="0">
                  <a:moveTo>
                    <a:pt x="96" y="0"/>
                  </a:moveTo>
                  <a:lnTo>
                    <a:pt x="1" y="96"/>
                  </a:lnTo>
                  <a:lnTo>
                    <a:pt x="84" y="167"/>
                  </a:lnTo>
                  <a:lnTo>
                    <a:pt x="203" y="155"/>
                  </a:lnTo>
                  <a:cubicBezTo>
                    <a:pt x="167" y="108"/>
                    <a:pt x="132" y="48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30"/>
            <p:cNvSpPr/>
            <p:nvPr/>
          </p:nvSpPr>
          <p:spPr>
            <a:xfrm>
              <a:off x="2980725" y="3189200"/>
              <a:ext cx="4175" cy="4800"/>
            </a:xfrm>
            <a:custGeom>
              <a:avLst/>
              <a:gdLst/>
              <a:ahLst/>
              <a:cxnLst/>
              <a:rect l="l" t="t" r="r" b="b"/>
              <a:pathLst>
                <a:path w="167" h="192" extrusionOk="0">
                  <a:moveTo>
                    <a:pt x="36" y="1"/>
                  </a:moveTo>
                  <a:lnTo>
                    <a:pt x="0" y="84"/>
                  </a:lnTo>
                  <a:lnTo>
                    <a:pt x="72" y="191"/>
                  </a:lnTo>
                  <a:lnTo>
                    <a:pt x="167" y="156"/>
                  </a:lnTo>
                  <a:cubicBezTo>
                    <a:pt x="155" y="120"/>
                    <a:pt x="143" y="84"/>
                    <a:pt x="131" y="49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30"/>
            <p:cNvSpPr/>
            <p:nvPr/>
          </p:nvSpPr>
          <p:spPr>
            <a:xfrm>
              <a:off x="2983100" y="3196650"/>
              <a:ext cx="8050" cy="5375"/>
            </a:xfrm>
            <a:custGeom>
              <a:avLst/>
              <a:gdLst/>
              <a:ahLst/>
              <a:cxnLst/>
              <a:rect l="l" t="t" r="r" b="b"/>
              <a:pathLst>
                <a:path w="322" h="215" extrusionOk="0">
                  <a:moveTo>
                    <a:pt x="0" y="1"/>
                  </a:moveTo>
                  <a:lnTo>
                    <a:pt x="12" y="72"/>
                  </a:lnTo>
                  <a:lnTo>
                    <a:pt x="179" y="144"/>
                  </a:lnTo>
                  <a:cubicBezTo>
                    <a:pt x="179" y="155"/>
                    <a:pt x="179" y="179"/>
                    <a:pt x="167" y="203"/>
                  </a:cubicBezTo>
                  <a:lnTo>
                    <a:pt x="227" y="191"/>
                  </a:lnTo>
                  <a:lnTo>
                    <a:pt x="322" y="215"/>
                  </a:lnTo>
                  <a:lnTo>
                    <a:pt x="322" y="13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30"/>
            <p:cNvSpPr/>
            <p:nvPr/>
          </p:nvSpPr>
          <p:spPr>
            <a:xfrm>
              <a:off x="2987850" y="3204100"/>
              <a:ext cx="4200" cy="5975"/>
            </a:xfrm>
            <a:custGeom>
              <a:avLst/>
              <a:gdLst/>
              <a:ahLst/>
              <a:cxnLst/>
              <a:rect l="l" t="t" r="r" b="b"/>
              <a:pathLst>
                <a:path w="168" h="239" extrusionOk="0">
                  <a:moveTo>
                    <a:pt x="108" y="0"/>
                  </a:moveTo>
                  <a:lnTo>
                    <a:pt x="1" y="155"/>
                  </a:lnTo>
                  <a:lnTo>
                    <a:pt x="37" y="227"/>
                  </a:lnTo>
                  <a:lnTo>
                    <a:pt x="132" y="238"/>
                  </a:lnTo>
                  <a:lnTo>
                    <a:pt x="168" y="11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30"/>
            <p:cNvSpPr/>
            <p:nvPr/>
          </p:nvSpPr>
          <p:spPr>
            <a:xfrm>
              <a:off x="3009600" y="3207675"/>
              <a:ext cx="5375" cy="3875"/>
            </a:xfrm>
            <a:custGeom>
              <a:avLst/>
              <a:gdLst/>
              <a:ahLst/>
              <a:cxnLst/>
              <a:rect l="l" t="t" r="r" b="b"/>
              <a:pathLst>
                <a:path w="215" h="155" extrusionOk="0">
                  <a:moveTo>
                    <a:pt x="83" y="0"/>
                  </a:moveTo>
                  <a:lnTo>
                    <a:pt x="0" y="107"/>
                  </a:lnTo>
                  <a:lnTo>
                    <a:pt x="83" y="155"/>
                  </a:lnTo>
                  <a:lnTo>
                    <a:pt x="214" y="131"/>
                  </a:lnTo>
                  <a:lnTo>
                    <a:pt x="203" y="4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30"/>
            <p:cNvSpPr/>
            <p:nvPr/>
          </p:nvSpPr>
          <p:spPr>
            <a:xfrm>
              <a:off x="2988150" y="3211825"/>
              <a:ext cx="1825" cy="5400"/>
            </a:xfrm>
            <a:custGeom>
              <a:avLst/>
              <a:gdLst/>
              <a:ahLst/>
              <a:cxnLst/>
              <a:rect l="l" t="t" r="r" b="b"/>
              <a:pathLst>
                <a:path w="73" h="216" extrusionOk="0">
                  <a:moveTo>
                    <a:pt x="1" y="1"/>
                  </a:moveTo>
                  <a:cubicBezTo>
                    <a:pt x="1" y="72"/>
                    <a:pt x="1" y="156"/>
                    <a:pt x="13" y="215"/>
                  </a:cubicBezTo>
                  <a:lnTo>
                    <a:pt x="72" y="84"/>
                  </a:lnTo>
                  <a:cubicBezTo>
                    <a:pt x="48" y="60"/>
                    <a:pt x="25" y="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30"/>
            <p:cNvSpPr/>
            <p:nvPr/>
          </p:nvSpPr>
          <p:spPr>
            <a:xfrm>
              <a:off x="2983400" y="3224925"/>
              <a:ext cx="4475" cy="3600"/>
            </a:xfrm>
            <a:custGeom>
              <a:avLst/>
              <a:gdLst/>
              <a:ahLst/>
              <a:cxnLst/>
              <a:rect l="l" t="t" r="r" b="b"/>
              <a:pathLst>
                <a:path w="179" h="144" extrusionOk="0">
                  <a:moveTo>
                    <a:pt x="119" y="1"/>
                  </a:moveTo>
                  <a:lnTo>
                    <a:pt x="12" y="48"/>
                  </a:lnTo>
                  <a:cubicBezTo>
                    <a:pt x="0" y="72"/>
                    <a:pt x="0" y="108"/>
                    <a:pt x="0" y="144"/>
                  </a:cubicBezTo>
                  <a:lnTo>
                    <a:pt x="119" y="120"/>
                  </a:lnTo>
                  <a:cubicBezTo>
                    <a:pt x="143" y="96"/>
                    <a:pt x="155" y="72"/>
                    <a:pt x="179" y="48"/>
                  </a:cubicBezTo>
                  <a:cubicBezTo>
                    <a:pt x="155" y="25"/>
                    <a:pt x="143" y="13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30"/>
            <p:cNvSpPr/>
            <p:nvPr/>
          </p:nvSpPr>
          <p:spPr>
            <a:xfrm>
              <a:off x="2987575" y="3221350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12" y="1"/>
                  </a:moveTo>
                  <a:lnTo>
                    <a:pt x="0" y="72"/>
                  </a:lnTo>
                  <a:lnTo>
                    <a:pt x="83" y="60"/>
                  </a:lnTo>
                  <a:cubicBezTo>
                    <a:pt x="60" y="37"/>
                    <a:pt x="36" y="25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30"/>
            <p:cNvSpPr/>
            <p:nvPr/>
          </p:nvSpPr>
          <p:spPr>
            <a:xfrm>
              <a:off x="2985175" y="3237125"/>
              <a:ext cx="12225" cy="11650"/>
            </a:xfrm>
            <a:custGeom>
              <a:avLst/>
              <a:gdLst/>
              <a:ahLst/>
              <a:cxnLst/>
              <a:rect l="l" t="t" r="r" b="b"/>
              <a:pathLst>
                <a:path w="489" h="466" extrusionOk="0">
                  <a:moveTo>
                    <a:pt x="477" y="1"/>
                  </a:moveTo>
                  <a:lnTo>
                    <a:pt x="298" y="96"/>
                  </a:lnTo>
                  <a:lnTo>
                    <a:pt x="191" y="96"/>
                  </a:lnTo>
                  <a:lnTo>
                    <a:pt x="72" y="144"/>
                  </a:lnTo>
                  <a:lnTo>
                    <a:pt x="60" y="191"/>
                  </a:lnTo>
                  <a:lnTo>
                    <a:pt x="167" y="239"/>
                  </a:lnTo>
                  <a:cubicBezTo>
                    <a:pt x="167" y="263"/>
                    <a:pt x="191" y="287"/>
                    <a:pt x="191" y="310"/>
                  </a:cubicBezTo>
                  <a:lnTo>
                    <a:pt x="108" y="406"/>
                  </a:lnTo>
                  <a:lnTo>
                    <a:pt x="1" y="453"/>
                  </a:lnTo>
                  <a:lnTo>
                    <a:pt x="132" y="465"/>
                  </a:lnTo>
                  <a:lnTo>
                    <a:pt x="394" y="382"/>
                  </a:lnTo>
                  <a:lnTo>
                    <a:pt x="489" y="287"/>
                  </a:lnTo>
                  <a:cubicBezTo>
                    <a:pt x="477" y="263"/>
                    <a:pt x="465" y="227"/>
                    <a:pt x="465" y="203"/>
                  </a:cubicBezTo>
                  <a:lnTo>
                    <a:pt x="394" y="144"/>
                  </a:lnTo>
                  <a:lnTo>
                    <a:pt x="489" y="2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30"/>
            <p:cNvSpPr/>
            <p:nvPr/>
          </p:nvSpPr>
          <p:spPr>
            <a:xfrm>
              <a:off x="2997975" y="3233575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108" y="0"/>
                  </a:moveTo>
                  <a:lnTo>
                    <a:pt x="1" y="60"/>
                  </a:lnTo>
                  <a:lnTo>
                    <a:pt x="108" y="7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0" name="Google Shape;9070;p30"/>
          <p:cNvGrpSpPr/>
          <p:nvPr/>
        </p:nvGrpSpPr>
        <p:grpSpPr>
          <a:xfrm>
            <a:off x="2507841" y="1467501"/>
            <a:ext cx="430229" cy="558481"/>
            <a:chOff x="1156197" y="1146952"/>
            <a:chExt cx="378823" cy="491750"/>
          </a:xfrm>
        </p:grpSpPr>
        <p:sp>
          <p:nvSpPr>
            <p:cNvPr id="9071" name="Google Shape;9071;p30"/>
            <p:cNvSpPr/>
            <p:nvPr/>
          </p:nvSpPr>
          <p:spPr>
            <a:xfrm>
              <a:off x="1174350" y="1162550"/>
              <a:ext cx="328500" cy="328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30"/>
            <p:cNvSpPr/>
            <p:nvPr/>
          </p:nvSpPr>
          <p:spPr>
            <a:xfrm>
              <a:off x="1156197" y="1146952"/>
              <a:ext cx="378823" cy="491750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3" name="Google Shape;9073;p30"/>
          <p:cNvGrpSpPr/>
          <p:nvPr/>
        </p:nvGrpSpPr>
        <p:grpSpPr>
          <a:xfrm>
            <a:off x="3229443" y="1524867"/>
            <a:ext cx="430229" cy="558481"/>
            <a:chOff x="1156197" y="1146952"/>
            <a:chExt cx="378823" cy="491750"/>
          </a:xfrm>
        </p:grpSpPr>
        <p:sp>
          <p:nvSpPr>
            <p:cNvPr id="9074" name="Google Shape;9074;p30"/>
            <p:cNvSpPr/>
            <p:nvPr/>
          </p:nvSpPr>
          <p:spPr>
            <a:xfrm>
              <a:off x="1174350" y="1162550"/>
              <a:ext cx="328500" cy="328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30"/>
            <p:cNvSpPr/>
            <p:nvPr/>
          </p:nvSpPr>
          <p:spPr>
            <a:xfrm>
              <a:off x="1156197" y="1146952"/>
              <a:ext cx="378823" cy="491750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6" name="Google Shape;9076;p30"/>
          <p:cNvGrpSpPr/>
          <p:nvPr/>
        </p:nvGrpSpPr>
        <p:grpSpPr>
          <a:xfrm>
            <a:off x="3640750" y="2083355"/>
            <a:ext cx="430229" cy="558481"/>
            <a:chOff x="1156197" y="1146952"/>
            <a:chExt cx="378823" cy="491750"/>
          </a:xfrm>
        </p:grpSpPr>
        <p:sp>
          <p:nvSpPr>
            <p:cNvPr id="9077" name="Google Shape;9077;p30"/>
            <p:cNvSpPr/>
            <p:nvPr/>
          </p:nvSpPr>
          <p:spPr>
            <a:xfrm>
              <a:off x="1174350" y="1162550"/>
              <a:ext cx="328500" cy="328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30"/>
            <p:cNvSpPr/>
            <p:nvPr/>
          </p:nvSpPr>
          <p:spPr>
            <a:xfrm>
              <a:off x="1156197" y="1146952"/>
              <a:ext cx="378823" cy="491750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9" name="Google Shape;9079;p30"/>
          <p:cNvGrpSpPr/>
          <p:nvPr/>
        </p:nvGrpSpPr>
        <p:grpSpPr>
          <a:xfrm>
            <a:off x="6116320" y="2463604"/>
            <a:ext cx="430229" cy="558481"/>
            <a:chOff x="1156197" y="1146952"/>
            <a:chExt cx="378823" cy="491750"/>
          </a:xfrm>
        </p:grpSpPr>
        <p:sp>
          <p:nvSpPr>
            <p:cNvPr id="9080" name="Google Shape;9080;p30"/>
            <p:cNvSpPr/>
            <p:nvPr/>
          </p:nvSpPr>
          <p:spPr>
            <a:xfrm>
              <a:off x="1174350" y="1162550"/>
              <a:ext cx="328500" cy="328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30"/>
            <p:cNvSpPr/>
            <p:nvPr/>
          </p:nvSpPr>
          <p:spPr>
            <a:xfrm>
              <a:off x="1156197" y="1146952"/>
              <a:ext cx="378823" cy="491750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2" name="Google Shape;9082;p30"/>
          <p:cNvGrpSpPr/>
          <p:nvPr/>
        </p:nvGrpSpPr>
        <p:grpSpPr>
          <a:xfrm>
            <a:off x="4710809" y="2083360"/>
            <a:ext cx="430229" cy="558481"/>
            <a:chOff x="1156197" y="1146952"/>
            <a:chExt cx="378823" cy="491750"/>
          </a:xfrm>
        </p:grpSpPr>
        <p:sp>
          <p:nvSpPr>
            <p:cNvPr id="9083" name="Google Shape;9083;p30"/>
            <p:cNvSpPr/>
            <p:nvPr/>
          </p:nvSpPr>
          <p:spPr>
            <a:xfrm>
              <a:off x="1174350" y="1162550"/>
              <a:ext cx="328500" cy="328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30"/>
            <p:cNvSpPr/>
            <p:nvPr/>
          </p:nvSpPr>
          <p:spPr>
            <a:xfrm>
              <a:off x="1156197" y="1146952"/>
              <a:ext cx="378823" cy="491750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5" name="Google Shape;9085;p30"/>
          <p:cNvGrpSpPr/>
          <p:nvPr/>
        </p:nvGrpSpPr>
        <p:grpSpPr>
          <a:xfrm>
            <a:off x="4571938" y="1214608"/>
            <a:ext cx="430229" cy="558481"/>
            <a:chOff x="1156197" y="1146952"/>
            <a:chExt cx="378823" cy="491750"/>
          </a:xfrm>
        </p:grpSpPr>
        <p:sp>
          <p:nvSpPr>
            <p:cNvPr id="9086" name="Google Shape;9086;p30"/>
            <p:cNvSpPr/>
            <p:nvPr/>
          </p:nvSpPr>
          <p:spPr>
            <a:xfrm>
              <a:off x="1174350" y="1162550"/>
              <a:ext cx="328500" cy="328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30"/>
            <p:cNvSpPr/>
            <p:nvPr/>
          </p:nvSpPr>
          <p:spPr>
            <a:xfrm>
              <a:off x="1156197" y="1146952"/>
              <a:ext cx="378823" cy="491750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088" name="Google Shape;9088;p30"/>
          <p:cNvCxnSpPr/>
          <p:nvPr/>
        </p:nvCxnSpPr>
        <p:spPr>
          <a:xfrm>
            <a:off x="478875" y="3789650"/>
            <a:ext cx="8200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089" name="Google Shape;9089;p30"/>
          <p:cNvGrpSpPr/>
          <p:nvPr/>
        </p:nvGrpSpPr>
        <p:grpSpPr>
          <a:xfrm>
            <a:off x="457202" y="3498722"/>
            <a:ext cx="1219248" cy="1112265"/>
            <a:chOff x="457202" y="3498722"/>
            <a:chExt cx="1219248" cy="1112265"/>
          </a:xfrm>
        </p:grpSpPr>
        <p:grpSp>
          <p:nvGrpSpPr>
            <p:cNvPr id="9090" name="Google Shape;9090;p30"/>
            <p:cNvGrpSpPr/>
            <p:nvPr/>
          </p:nvGrpSpPr>
          <p:grpSpPr>
            <a:xfrm>
              <a:off x="954787" y="3498722"/>
              <a:ext cx="224074" cy="290870"/>
              <a:chOff x="1156197" y="1146952"/>
              <a:chExt cx="378823" cy="491750"/>
            </a:xfrm>
          </p:grpSpPr>
          <p:sp>
            <p:nvSpPr>
              <p:cNvPr id="9091" name="Google Shape;9091;p30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30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93" name="Google Shape;9093;p30"/>
            <p:cNvGrpSpPr/>
            <p:nvPr/>
          </p:nvGrpSpPr>
          <p:grpSpPr>
            <a:xfrm>
              <a:off x="457202" y="3873062"/>
              <a:ext cx="1219248" cy="737925"/>
              <a:chOff x="457202" y="3943350"/>
              <a:chExt cx="1219248" cy="737925"/>
            </a:xfrm>
          </p:grpSpPr>
          <p:sp>
            <p:nvSpPr>
              <p:cNvPr id="9094" name="Google Shape;9094;p30"/>
              <p:cNvSpPr txBox="1"/>
              <p:nvPr/>
            </p:nvSpPr>
            <p:spPr>
              <a:xfrm>
                <a:off x="457202" y="4085475"/>
                <a:ext cx="1219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Despite being red, Mars is actually a cold place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095" name="Google Shape;9095;p30"/>
              <p:cNvSpPr txBox="1"/>
              <p:nvPr/>
            </p:nvSpPr>
            <p:spPr>
              <a:xfrm>
                <a:off x="457250" y="3943350"/>
                <a:ext cx="1219200" cy="19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Mars</a:t>
                </a:r>
                <a:endParaRPr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9096" name="Google Shape;9096;p30"/>
          <p:cNvGrpSpPr/>
          <p:nvPr/>
        </p:nvGrpSpPr>
        <p:grpSpPr>
          <a:xfrm>
            <a:off x="1859272" y="3498722"/>
            <a:ext cx="1219248" cy="1112265"/>
            <a:chOff x="1859272" y="3498722"/>
            <a:chExt cx="1219248" cy="1112265"/>
          </a:xfrm>
        </p:grpSpPr>
        <p:grpSp>
          <p:nvGrpSpPr>
            <p:cNvPr id="9097" name="Google Shape;9097;p30"/>
            <p:cNvGrpSpPr/>
            <p:nvPr/>
          </p:nvGrpSpPr>
          <p:grpSpPr>
            <a:xfrm>
              <a:off x="2356859" y="3498722"/>
              <a:ext cx="224074" cy="290870"/>
              <a:chOff x="1156197" y="1146952"/>
              <a:chExt cx="378823" cy="491750"/>
            </a:xfrm>
          </p:grpSpPr>
          <p:sp>
            <p:nvSpPr>
              <p:cNvPr id="9098" name="Google Shape;9098;p30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9" name="Google Shape;9099;p30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0" name="Google Shape;9100;p30"/>
            <p:cNvGrpSpPr/>
            <p:nvPr/>
          </p:nvGrpSpPr>
          <p:grpSpPr>
            <a:xfrm>
              <a:off x="1859272" y="3873062"/>
              <a:ext cx="1219248" cy="737925"/>
              <a:chOff x="1891877" y="3943350"/>
              <a:chExt cx="1219248" cy="737925"/>
            </a:xfrm>
          </p:grpSpPr>
          <p:sp>
            <p:nvSpPr>
              <p:cNvPr id="9101" name="Google Shape;9101;p30"/>
              <p:cNvSpPr txBox="1"/>
              <p:nvPr/>
            </p:nvSpPr>
            <p:spPr>
              <a:xfrm>
                <a:off x="1891877" y="4085475"/>
                <a:ext cx="1219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02" name="Google Shape;9102;p30"/>
              <p:cNvSpPr txBox="1"/>
              <p:nvPr/>
            </p:nvSpPr>
            <p:spPr>
              <a:xfrm>
                <a:off x="1891925" y="3943350"/>
                <a:ext cx="1219200" cy="19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accen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Neptune</a:t>
                </a:r>
                <a:endParaRPr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9103" name="Google Shape;9103;p30"/>
          <p:cNvGrpSpPr/>
          <p:nvPr/>
        </p:nvGrpSpPr>
        <p:grpSpPr>
          <a:xfrm>
            <a:off x="3261342" y="3498722"/>
            <a:ext cx="1219248" cy="1112265"/>
            <a:chOff x="3261342" y="3498722"/>
            <a:chExt cx="1219248" cy="1112265"/>
          </a:xfrm>
        </p:grpSpPr>
        <p:grpSp>
          <p:nvGrpSpPr>
            <p:cNvPr id="9104" name="Google Shape;9104;p30"/>
            <p:cNvGrpSpPr/>
            <p:nvPr/>
          </p:nvGrpSpPr>
          <p:grpSpPr>
            <a:xfrm>
              <a:off x="3758931" y="3498722"/>
              <a:ext cx="224074" cy="290870"/>
              <a:chOff x="1156197" y="1146952"/>
              <a:chExt cx="378823" cy="491750"/>
            </a:xfrm>
          </p:grpSpPr>
          <p:sp>
            <p:nvSpPr>
              <p:cNvPr id="9105" name="Google Shape;9105;p30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30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7" name="Google Shape;9107;p30"/>
            <p:cNvGrpSpPr/>
            <p:nvPr/>
          </p:nvGrpSpPr>
          <p:grpSpPr>
            <a:xfrm>
              <a:off x="3261342" y="3873062"/>
              <a:ext cx="1219248" cy="737925"/>
              <a:chOff x="3205252" y="3943350"/>
              <a:chExt cx="1219248" cy="737925"/>
            </a:xfrm>
          </p:grpSpPr>
          <p:sp>
            <p:nvSpPr>
              <p:cNvPr id="9108" name="Google Shape;9108;p30"/>
              <p:cNvSpPr txBox="1"/>
              <p:nvPr/>
            </p:nvSpPr>
            <p:spPr>
              <a:xfrm>
                <a:off x="3205252" y="4085475"/>
                <a:ext cx="1219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09" name="Google Shape;9109;p30"/>
              <p:cNvSpPr txBox="1"/>
              <p:nvPr/>
            </p:nvSpPr>
            <p:spPr>
              <a:xfrm>
                <a:off x="3205300" y="3943350"/>
                <a:ext cx="1219200" cy="19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Mercury</a:t>
                </a:r>
                <a:endParaRPr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9110" name="Google Shape;9110;p30"/>
          <p:cNvGrpSpPr/>
          <p:nvPr/>
        </p:nvGrpSpPr>
        <p:grpSpPr>
          <a:xfrm>
            <a:off x="4663412" y="3498722"/>
            <a:ext cx="1219248" cy="1112265"/>
            <a:chOff x="4663412" y="3498722"/>
            <a:chExt cx="1219248" cy="1112265"/>
          </a:xfrm>
        </p:grpSpPr>
        <p:grpSp>
          <p:nvGrpSpPr>
            <p:cNvPr id="9111" name="Google Shape;9111;p30"/>
            <p:cNvGrpSpPr/>
            <p:nvPr/>
          </p:nvGrpSpPr>
          <p:grpSpPr>
            <a:xfrm>
              <a:off x="5161003" y="3498722"/>
              <a:ext cx="224074" cy="290870"/>
              <a:chOff x="1156197" y="1146952"/>
              <a:chExt cx="378823" cy="491750"/>
            </a:xfrm>
          </p:grpSpPr>
          <p:sp>
            <p:nvSpPr>
              <p:cNvPr id="9112" name="Google Shape;9112;p30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113;p30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14" name="Google Shape;9114;p30"/>
            <p:cNvGrpSpPr/>
            <p:nvPr/>
          </p:nvGrpSpPr>
          <p:grpSpPr>
            <a:xfrm>
              <a:off x="4663412" y="3873062"/>
              <a:ext cx="1219248" cy="737925"/>
              <a:chOff x="4516827" y="3943350"/>
              <a:chExt cx="1219248" cy="737925"/>
            </a:xfrm>
          </p:grpSpPr>
          <p:sp>
            <p:nvSpPr>
              <p:cNvPr id="9115" name="Google Shape;9115;p30"/>
              <p:cNvSpPr txBox="1"/>
              <p:nvPr/>
            </p:nvSpPr>
            <p:spPr>
              <a:xfrm>
                <a:off x="4516827" y="4085475"/>
                <a:ext cx="1219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It’s the biggest planet in the Solar System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16" name="Google Shape;9116;p30"/>
              <p:cNvSpPr txBox="1"/>
              <p:nvPr/>
            </p:nvSpPr>
            <p:spPr>
              <a:xfrm>
                <a:off x="4516875" y="3943350"/>
                <a:ext cx="1219200" cy="19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accent4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Jupiter</a:t>
                </a:r>
                <a:endParaRPr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9117" name="Google Shape;9117;p30"/>
          <p:cNvGrpSpPr/>
          <p:nvPr/>
        </p:nvGrpSpPr>
        <p:grpSpPr>
          <a:xfrm>
            <a:off x="6065482" y="3498722"/>
            <a:ext cx="1219248" cy="1112265"/>
            <a:chOff x="6065482" y="3498722"/>
            <a:chExt cx="1219248" cy="1112265"/>
          </a:xfrm>
        </p:grpSpPr>
        <p:grpSp>
          <p:nvGrpSpPr>
            <p:cNvPr id="9118" name="Google Shape;9118;p30"/>
            <p:cNvGrpSpPr/>
            <p:nvPr/>
          </p:nvGrpSpPr>
          <p:grpSpPr>
            <a:xfrm>
              <a:off x="6563075" y="3498722"/>
              <a:ext cx="224074" cy="290870"/>
              <a:chOff x="1156197" y="1146952"/>
              <a:chExt cx="378823" cy="491750"/>
            </a:xfrm>
          </p:grpSpPr>
          <p:sp>
            <p:nvSpPr>
              <p:cNvPr id="9119" name="Google Shape;9119;p30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30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21" name="Google Shape;9121;p30"/>
            <p:cNvGrpSpPr/>
            <p:nvPr/>
          </p:nvGrpSpPr>
          <p:grpSpPr>
            <a:xfrm>
              <a:off x="6065482" y="3873062"/>
              <a:ext cx="1219248" cy="737925"/>
              <a:chOff x="5929827" y="3943350"/>
              <a:chExt cx="1219248" cy="737925"/>
            </a:xfrm>
          </p:grpSpPr>
          <p:sp>
            <p:nvSpPr>
              <p:cNvPr id="9122" name="Google Shape;9122;p30"/>
              <p:cNvSpPr txBox="1"/>
              <p:nvPr/>
            </p:nvSpPr>
            <p:spPr>
              <a:xfrm>
                <a:off x="5929827" y="4085475"/>
                <a:ext cx="1219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Saturn is the ringed one and a gas giant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23" name="Google Shape;9123;p30"/>
              <p:cNvSpPr txBox="1"/>
              <p:nvPr/>
            </p:nvSpPr>
            <p:spPr>
              <a:xfrm>
                <a:off x="5929875" y="3943350"/>
                <a:ext cx="1219200" cy="19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accent5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Saturn</a:t>
                </a:r>
                <a:endParaRPr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9124" name="Google Shape;9124;p30"/>
          <p:cNvGrpSpPr/>
          <p:nvPr/>
        </p:nvGrpSpPr>
        <p:grpSpPr>
          <a:xfrm>
            <a:off x="7467552" y="3498722"/>
            <a:ext cx="1219248" cy="1112265"/>
            <a:chOff x="7467552" y="3498722"/>
            <a:chExt cx="1219248" cy="1112265"/>
          </a:xfrm>
        </p:grpSpPr>
        <p:grpSp>
          <p:nvGrpSpPr>
            <p:cNvPr id="9125" name="Google Shape;9125;p30"/>
            <p:cNvGrpSpPr/>
            <p:nvPr/>
          </p:nvGrpSpPr>
          <p:grpSpPr>
            <a:xfrm>
              <a:off x="7965147" y="3498722"/>
              <a:ext cx="224074" cy="290870"/>
              <a:chOff x="1156197" y="1146952"/>
              <a:chExt cx="378823" cy="491750"/>
            </a:xfrm>
          </p:grpSpPr>
          <p:sp>
            <p:nvSpPr>
              <p:cNvPr id="9126" name="Google Shape;9126;p30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30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28" name="Google Shape;9128;p30"/>
            <p:cNvGrpSpPr/>
            <p:nvPr/>
          </p:nvGrpSpPr>
          <p:grpSpPr>
            <a:xfrm>
              <a:off x="7467552" y="3873062"/>
              <a:ext cx="1219248" cy="737925"/>
              <a:chOff x="7467552" y="3943350"/>
              <a:chExt cx="1219248" cy="737925"/>
            </a:xfrm>
          </p:grpSpPr>
          <p:sp>
            <p:nvSpPr>
              <p:cNvPr id="9129" name="Google Shape;9129;p30"/>
              <p:cNvSpPr txBox="1"/>
              <p:nvPr/>
            </p:nvSpPr>
            <p:spPr>
              <a:xfrm>
                <a:off x="7467552" y="4085475"/>
                <a:ext cx="1219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Sirius is the brightest star in the night sky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130" name="Google Shape;9130;p30"/>
              <p:cNvSpPr txBox="1"/>
              <p:nvPr/>
            </p:nvSpPr>
            <p:spPr>
              <a:xfrm>
                <a:off x="7467600" y="3943350"/>
                <a:ext cx="1219200" cy="19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accent6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Sirius</a:t>
                </a:r>
                <a:endParaRPr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sp>
        <p:nvSpPr>
          <p:cNvPr id="9131" name="Google Shape;9131;p30"/>
          <p:cNvSpPr/>
          <p:nvPr/>
        </p:nvSpPr>
        <p:spPr>
          <a:xfrm>
            <a:off x="3751888" y="2185290"/>
            <a:ext cx="200665" cy="186282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9132" name="Google Shape;9132;p30"/>
          <p:cNvGrpSpPr/>
          <p:nvPr/>
        </p:nvGrpSpPr>
        <p:grpSpPr>
          <a:xfrm>
            <a:off x="6235309" y="2571747"/>
            <a:ext cx="184971" cy="197307"/>
            <a:chOff x="914900" y="3806450"/>
            <a:chExt cx="451700" cy="481825"/>
          </a:xfrm>
        </p:grpSpPr>
        <p:sp>
          <p:nvSpPr>
            <p:cNvPr id="9133" name="Google Shape;9133;p30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34" name="Google Shape;9134;p30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35" name="Google Shape;9135;p30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36" name="Google Shape;9136;p30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37" name="Google Shape;9137;p30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38" name="Google Shape;9138;p30"/>
          <p:cNvGrpSpPr/>
          <p:nvPr/>
        </p:nvGrpSpPr>
        <p:grpSpPr>
          <a:xfrm>
            <a:off x="4692733" y="1327572"/>
            <a:ext cx="181398" cy="197307"/>
            <a:chOff x="2104275" y="3806450"/>
            <a:chExt cx="442975" cy="481825"/>
          </a:xfrm>
        </p:grpSpPr>
        <p:sp>
          <p:nvSpPr>
            <p:cNvPr id="9139" name="Google Shape;9139;p30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0" name="Google Shape;9140;p30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41" name="Google Shape;9141;p30"/>
          <p:cNvGrpSpPr/>
          <p:nvPr/>
        </p:nvGrpSpPr>
        <p:grpSpPr>
          <a:xfrm>
            <a:off x="2619373" y="1575793"/>
            <a:ext cx="198075" cy="197318"/>
            <a:chOff x="898875" y="4399275"/>
            <a:chExt cx="483700" cy="481850"/>
          </a:xfrm>
        </p:grpSpPr>
        <p:sp>
          <p:nvSpPr>
            <p:cNvPr id="9142" name="Google Shape;9142;p30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3" name="Google Shape;9143;p30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4" name="Google Shape;9144;p30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5" name="Google Shape;9145;p30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6" name="Google Shape;9146;p30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7" name="Google Shape;9147;p30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8" name="Google Shape;9148;p30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9" name="Google Shape;9149;p30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50" name="Google Shape;9150;p30"/>
          <p:cNvGrpSpPr/>
          <p:nvPr/>
        </p:nvGrpSpPr>
        <p:grpSpPr>
          <a:xfrm>
            <a:off x="3339550" y="1636023"/>
            <a:ext cx="197307" cy="179576"/>
            <a:chOff x="1492675" y="4420975"/>
            <a:chExt cx="481825" cy="438525"/>
          </a:xfrm>
        </p:grpSpPr>
        <p:sp>
          <p:nvSpPr>
            <p:cNvPr id="9151" name="Google Shape;9151;p30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52" name="Google Shape;9152;p30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53" name="Google Shape;9153;p30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54" name="Google Shape;9154;p30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55" name="Google Shape;9155;p30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56" name="Google Shape;9156;p30"/>
          <p:cNvGrpSpPr/>
          <p:nvPr/>
        </p:nvGrpSpPr>
        <p:grpSpPr>
          <a:xfrm>
            <a:off x="4812660" y="2193800"/>
            <a:ext cx="199242" cy="196529"/>
            <a:chOff x="2084100" y="4400250"/>
            <a:chExt cx="486550" cy="479925"/>
          </a:xfrm>
        </p:grpSpPr>
        <p:sp>
          <p:nvSpPr>
            <p:cNvPr id="9157" name="Google Shape;9157;p30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58" name="Google Shape;9158;p30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59" name="Google Shape;9159;p30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60" name="Google Shape;9160;p30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61" name="Google Shape;9161;p30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62" name="Google Shape;9162;p30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67" name="Google Shape;9167;p31"/>
          <p:cNvGrpSpPr/>
          <p:nvPr/>
        </p:nvGrpSpPr>
        <p:grpSpPr>
          <a:xfrm>
            <a:off x="360451" y="964061"/>
            <a:ext cx="4095301" cy="3615872"/>
            <a:chOff x="360451" y="964061"/>
            <a:chExt cx="4095301" cy="3615872"/>
          </a:xfrm>
        </p:grpSpPr>
        <p:grpSp>
          <p:nvGrpSpPr>
            <p:cNvPr id="9168" name="Google Shape;9168;p31"/>
            <p:cNvGrpSpPr/>
            <p:nvPr/>
          </p:nvGrpSpPr>
          <p:grpSpPr>
            <a:xfrm>
              <a:off x="629152" y="964061"/>
              <a:ext cx="3826600" cy="3615872"/>
              <a:chOff x="-5119523" y="904673"/>
              <a:chExt cx="3826600" cy="3615872"/>
            </a:xfrm>
          </p:grpSpPr>
          <p:grpSp>
            <p:nvGrpSpPr>
              <p:cNvPr id="9169" name="Google Shape;9169;p31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9170" name="Google Shape;9170;p31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9171" name="Google Shape;9171;p31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172" name="Google Shape;9172;p31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173" name="Google Shape;9173;p31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9174" name="Google Shape;9174;p31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175" name="Google Shape;9175;p31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6" name="Google Shape;9176;p31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7" name="Google Shape;9177;p31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8" name="Google Shape;9178;p31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9" name="Google Shape;9179;p31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180" name="Google Shape;9180;p31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9181" name="Google Shape;9181;p31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2" name="Google Shape;9182;p31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183" name="Google Shape;9183;p31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9184" name="Google Shape;9184;p31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5" name="Google Shape;9185;p31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186" name="Google Shape;9186;p31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187" name="Google Shape;9187;p31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9188" name="Google Shape;9188;p31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89" name="Google Shape;9189;p31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190" name="Google Shape;9190;p31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9191" name="Google Shape;9191;p31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192" name="Google Shape;9192;p31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193" name="Google Shape;9193;p31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4" name="Google Shape;9194;p31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5" name="Google Shape;9195;p31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6" name="Google Shape;9196;p31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7" name="Google Shape;9197;p31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8" name="Google Shape;9198;p31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9" name="Google Shape;9199;p31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0" name="Google Shape;9200;p31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1" name="Google Shape;9201;p31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2" name="Google Shape;9202;p31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3" name="Google Shape;9203;p31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4" name="Google Shape;9204;p31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5" name="Google Shape;9205;p31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6" name="Google Shape;9206;p31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7" name="Google Shape;9207;p31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8" name="Google Shape;9208;p31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9" name="Google Shape;9209;p31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0" name="Google Shape;9210;p31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1" name="Google Shape;9211;p31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2" name="Google Shape;9212;p31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3" name="Google Shape;9213;p31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214" name="Google Shape;9214;p31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9215" name="Google Shape;9215;p31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16" name="Google Shape;9216;p31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217" name="Google Shape;9217;p31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8" name="Google Shape;9218;p31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9" name="Google Shape;9219;p31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0" name="Google Shape;9220;p31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221" name="Google Shape;9221;p31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9222" name="Google Shape;9222;p31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3" name="Google Shape;9223;p31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4" name="Google Shape;9224;p31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25" name="Google Shape;9225;p31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226" name="Google Shape;9226;p31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7" name="Google Shape;9227;p31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8" name="Google Shape;9228;p31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9" name="Google Shape;9229;p31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0" name="Google Shape;9230;p31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1" name="Google Shape;9231;p31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232" name="Google Shape;9232;p31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233" name="Google Shape;9233;p31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9234" name="Google Shape;9234;p31"/>
            <p:cNvSpPr/>
            <p:nvPr/>
          </p:nvSpPr>
          <p:spPr>
            <a:xfrm>
              <a:off x="360451" y="1325551"/>
              <a:ext cx="495172" cy="401558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35" name="Google Shape;9235;p31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cxnSp>
        <p:nvCxnSpPr>
          <p:cNvPr id="9236" name="Google Shape;9236;p31"/>
          <p:cNvCxnSpPr/>
          <p:nvPr/>
        </p:nvCxnSpPr>
        <p:spPr>
          <a:xfrm rot="10800000">
            <a:off x="6590000" y="1095125"/>
            <a:ext cx="0" cy="332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237" name="Google Shape;9237;p31"/>
          <p:cNvGrpSpPr/>
          <p:nvPr/>
        </p:nvGrpSpPr>
        <p:grpSpPr>
          <a:xfrm>
            <a:off x="5434551" y="1496775"/>
            <a:ext cx="3099849" cy="299100"/>
            <a:chOff x="5434551" y="1496775"/>
            <a:chExt cx="3099849" cy="299100"/>
          </a:xfrm>
        </p:grpSpPr>
        <p:sp>
          <p:nvSpPr>
            <p:cNvPr id="9238" name="Google Shape;9238;p31"/>
            <p:cNvSpPr txBox="1"/>
            <p:nvPr/>
          </p:nvSpPr>
          <p:spPr>
            <a:xfrm>
              <a:off x="6751800" y="1496775"/>
              <a:ext cx="1782600" cy="29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Saturn is not solid like Earth, but is a gas giant</a:t>
              </a:r>
              <a:endParaRPr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39" name="Google Shape;9239;p31"/>
            <p:cNvSpPr txBox="1"/>
            <p:nvPr/>
          </p:nvSpPr>
          <p:spPr>
            <a:xfrm>
              <a:off x="5434551" y="1547650"/>
              <a:ext cx="1011900" cy="19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240" name="Google Shape;9240;p31"/>
            <p:cNvSpPr/>
            <p:nvPr/>
          </p:nvSpPr>
          <p:spPr>
            <a:xfrm>
              <a:off x="6522650" y="1579000"/>
              <a:ext cx="134700" cy="1347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1" name="Google Shape;9241;p31"/>
          <p:cNvGrpSpPr/>
          <p:nvPr/>
        </p:nvGrpSpPr>
        <p:grpSpPr>
          <a:xfrm>
            <a:off x="4645625" y="1922825"/>
            <a:ext cx="3099826" cy="299100"/>
            <a:chOff x="4645625" y="1922825"/>
            <a:chExt cx="3099826" cy="299100"/>
          </a:xfrm>
        </p:grpSpPr>
        <p:sp>
          <p:nvSpPr>
            <p:cNvPr id="9242" name="Google Shape;9242;p31"/>
            <p:cNvSpPr txBox="1"/>
            <p:nvPr/>
          </p:nvSpPr>
          <p:spPr>
            <a:xfrm>
              <a:off x="4645625" y="1922825"/>
              <a:ext cx="1782600" cy="29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Venus has a beautiful name, but it’s terribly hot</a:t>
              </a:r>
              <a:endParaRPr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43" name="Google Shape;9243;p31"/>
            <p:cNvSpPr/>
            <p:nvPr/>
          </p:nvSpPr>
          <p:spPr>
            <a:xfrm>
              <a:off x="6522650" y="2005025"/>
              <a:ext cx="134700" cy="134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31"/>
            <p:cNvSpPr txBox="1"/>
            <p:nvPr/>
          </p:nvSpPr>
          <p:spPr>
            <a:xfrm>
              <a:off x="6733551" y="1973675"/>
              <a:ext cx="1011900" cy="19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Venus</a:t>
              </a:r>
              <a:endParaRPr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245" name="Google Shape;9245;p31"/>
          <p:cNvGrpSpPr/>
          <p:nvPr/>
        </p:nvGrpSpPr>
        <p:grpSpPr>
          <a:xfrm>
            <a:off x="5434551" y="2348825"/>
            <a:ext cx="3099849" cy="299100"/>
            <a:chOff x="5434551" y="2348825"/>
            <a:chExt cx="3099849" cy="299100"/>
          </a:xfrm>
        </p:grpSpPr>
        <p:sp>
          <p:nvSpPr>
            <p:cNvPr id="9246" name="Google Shape;9246;p31"/>
            <p:cNvSpPr txBox="1"/>
            <p:nvPr/>
          </p:nvSpPr>
          <p:spPr>
            <a:xfrm>
              <a:off x="6751800" y="2348825"/>
              <a:ext cx="1782600" cy="29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Ceres was the first asteroid to be discovered</a:t>
              </a:r>
              <a:endParaRPr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47" name="Google Shape;9247;p31"/>
            <p:cNvSpPr txBox="1"/>
            <p:nvPr/>
          </p:nvSpPr>
          <p:spPr>
            <a:xfrm>
              <a:off x="5434551" y="2399700"/>
              <a:ext cx="1011900" cy="19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Ceres</a:t>
              </a:r>
              <a:endParaRPr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248" name="Google Shape;9248;p31"/>
            <p:cNvSpPr/>
            <p:nvPr/>
          </p:nvSpPr>
          <p:spPr>
            <a:xfrm>
              <a:off x="6522650" y="2431050"/>
              <a:ext cx="134700" cy="134700"/>
            </a:xfrm>
            <a:prstGeom prst="ellipse">
              <a:avLst/>
            </a:pr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9" name="Google Shape;9249;p31"/>
          <p:cNvGrpSpPr/>
          <p:nvPr/>
        </p:nvGrpSpPr>
        <p:grpSpPr>
          <a:xfrm>
            <a:off x="4645625" y="2774850"/>
            <a:ext cx="3099826" cy="299100"/>
            <a:chOff x="4645625" y="2774850"/>
            <a:chExt cx="3099826" cy="299100"/>
          </a:xfrm>
        </p:grpSpPr>
        <p:sp>
          <p:nvSpPr>
            <p:cNvPr id="9250" name="Google Shape;9250;p31"/>
            <p:cNvSpPr txBox="1"/>
            <p:nvPr/>
          </p:nvSpPr>
          <p:spPr>
            <a:xfrm>
              <a:off x="4645625" y="2774850"/>
              <a:ext cx="1782600" cy="29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51" name="Google Shape;9251;p31"/>
            <p:cNvSpPr/>
            <p:nvPr/>
          </p:nvSpPr>
          <p:spPr>
            <a:xfrm>
              <a:off x="6522650" y="2857075"/>
              <a:ext cx="134700" cy="134700"/>
            </a:xfrm>
            <a:prstGeom prst="ellipse">
              <a:avLst/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1"/>
            <p:cNvSpPr txBox="1"/>
            <p:nvPr/>
          </p:nvSpPr>
          <p:spPr>
            <a:xfrm>
              <a:off x="6733551" y="2825725"/>
              <a:ext cx="1011900" cy="19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253" name="Google Shape;9253;p31"/>
          <p:cNvGrpSpPr/>
          <p:nvPr/>
        </p:nvGrpSpPr>
        <p:grpSpPr>
          <a:xfrm>
            <a:off x="5434551" y="3200925"/>
            <a:ext cx="3099849" cy="299100"/>
            <a:chOff x="5434551" y="3200925"/>
            <a:chExt cx="3099849" cy="299100"/>
          </a:xfrm>
        </p:grpSpPr>
        <p:sp>
          <p:nvSpPr>
            <p:cNvPr id="9254" name="Google Shape;9254;p31"/>
            <p:cNvSpPr txBox="1"/>
            <p:nvPr/>
          </p:nvSpPr>
          <p:spPr>
            <a:xfrm>
              <a:off x="6751800" y="3200925"/>
              <a:ext cx="1782600" cy="29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55" name="Google Shape;9255;p31"/>
            <p:cNvSpPr txBox="1"/>
            <p:nvPr/>
          </p:nvSpPr>
          <p:spPr>
            <a:xfrm>
              <a:off x="5434551" y="3251750"/>
              <a:ext cx="1011900" cy="19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256" name="Google Shape;9256;p31"/>
            <p:cNvSpPr/>
            <p:nvPr/>
          </p:nvSpPr>
          <p:spPr>
            <a:xfrm>
              <a:off x="6522650" y="3283100"/>
              <a:ext cx="134700" cy="134700"/>
            </a:xfrm>
            <a:prstGeom prst="ellipse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7" name="Google Shape;9257;p31"/>
          <p:cNvGrpSpPr/>
          <p:nvPr/>
        </p:nvGrpSpPr>
        <p:grpSpPr>
          <a:xfrm>
            <a:off x="4645625" y="3626900"/>
            <a:ext cx="3099826" cy="299100"/>
            <a:chOff x="4645625" y="3626900"/>
            <a:chExt cx="3099826" cy="299100"/>
          </a:xfrm>
        </p:grpSpPr>
        <p:sp>
          <p:nvSpPr>
            <p:cNvPr id="9258" name="Google Shape;9258;p31"/>
            <p:cNvSpPr txBox="1"/>
            <p:nvPr/>
          </p:nvSpPr>
          <p:spPr>
            <a:xfrm>
              <a:off x="4645625" y="3626900"/>
              <a:ext cx="1782600" cy="29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59" name="Google Shape;9259;p31"/>
            <p:cNvSpPr/>
            <p:nvPr/>
          </p:nvSpPr>
          <p:spPr>
            <a:xfrm>
              <a:off x="6522650" y="3709125"/>
              <a:ext cx="134700" cy="134700"/>
            </a:xfrm>
            <a:prstGeom prst="ellipse">
              <a:avLst/>
            </a:pr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31"/>
            <p:cNvSpPr txBox="1"/>
            <p:nvPr/>
          </p:nvSpPr>
          <p:spPr>
            <a:xfrm>
              <a:off x="6733551" y="3677775"/>
              <a:ext cx="1011900" cy="19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261" name="Google Shape;9261;p31"/>
          <p:cNvGrpSpPr/>
          <p:nvPr/>
        </p:nvGrpSpPr>
        <p:grpSpPr>
          <a:xfrm>
            <a:off x="1323525" y="3071242"/>
            <a:ext cx="430229" cy="558481"/>
            <a:chOff x="1589075" y="3200930"/>
            <a:chExt cx="430229" cy="558481"/>
          </a:xfrm>
        </p:grpSpPr>
        <p:grpSp>
          <p:nvGrpSpPr>
            <p:cNvPr id="9262" name="Google Shape;9262;p31"/>
            <p:cNvGrpSpPr/>
            <p:nvPr/>
          </p:nvGrpSpPr>
          <p:grpSpPr>
            <a:xfrm>
              <a:off x="1589075" y="3200930"/>
              <a:ext cx="430229" cy="558481"/>
              <a:chOff x="1156197" y="1146952"/>
              <a:chExt cx="378823" cy="491750"/>
            </a:xfrm>
          </p:grpSpPr>
          <p:sp>
            <p:nvSpPr>
              <p:cNvPr id="9263" name="Google Shape;9263;p31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4" name="Google Shape;9264;p31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65" name="Google Shape;9265;p31"/>
            <p:cNvSpPr/>
            <p:nvPr/>
          </p:nvSpPr>
          <p:spPr>
            <a:xfrm>
              <a:off x="1700213" y="3302865"/>
              <a:ext cx="200665" cy="186282"/>
            </a:xfrm>
            <a:custGeom>
              <a:avLst/>
              <a:gdLst/>
              <a:ahLst/>
              <a:cxnLst/>
              <a:rect l="l" t="t" r="r" b="b"/>
              <a:pathLst>
                <a:path w="19601" h="18196" extrusionOk="0">
                  <a:moveTo>
                    <a:pt x="9798" y="0"/>
                  </a:moveTo>
                  <a:cubicBezTo>
                    <a:pt x="9597" y="0"/>
                    <a:pt x="9397" y="104"/>
                    <a:pt x="9293" y="312"/>
                  </a:cubicBezTo>
                  <a:lnTo>
                    <a:pt x="6619" y="5666"/>
                  </a:lnTo>
                  <a:lnTo>
                    <a:pt x="648" y="6524"/>
                  </a:lnTo>
                  <a:cubicBezTo>
                    <a:pt x="184" y="6590"/>
                    <a:pt x="1" y="7163"/>
                    <a:pt x="338" y="7488"/>
                  </a:cubicBezTo>
                  <a:lnTo>
                    <a:pt x="4659" y="11652"/>
                  </a:lnTo>
                  <a:lnTo>
                    <a:pt x="3638" y="17530"/>
                  </a:lnTo>
                  <a:cubicBezTo>
                    <a:pt x="3574" y="17898"/>
                    <a:pt x="3865" y="18195"/>
                    <a:pt x="4195" y="18195"/>
                  </a:cubicBezTo>
                  <a:cubicBezTo>
                    <a:pt x="4281" y="18195"/>
                    <a:pt x="4371" y="18175"/>
                    <a:pt x="4457" y="18129"/>
                  </a:cubicBezTo>
                  <a:lnTo>
                    <a:pt x="9802" y="15350"/>
                  </a:lnTo>
                  <a:lnTo>
                    <a:pt x="15147" y="18129"/>
                  </a:lnTo>
                  <a:cubicBezTo>
                    <a:pt x="15233" y="18175"/>
                    <a:pt x="15322" y="18195"/>
                    <a:pt x="15408" y="18195"/>
                  </a:cubicBezTo>
                  <a:cubicBezTo>
                    <a:pt x="15736" y="18195"/>
                    <a:pt x="16025" y="17898"/>
                    <a:pt x="15963" y="17533"/>
                  </a:cubicBezTo>
                  <a:lnTo>
                    <a:pt x="14942" y="11652"/>
                  </a:lnTo>
                  <a:lnTo>
                    <a:pt x="19263" y="7491"/>
                  </a:lnTo>
                  <a:cubicBezTo>
                    <a:pt x="19601" y="7163"/>
                    <a:pt x="19417" y="6590"/>
                    <a:pt x="18950" y="6524"/>
                  </a:cubicBezTo>
                  <a:lnTo>
                    <a:pt x="12976" y="5666"/>
                  </a:lnTo>
                  <a:lnTo>
                    <a:pt x="10302" y="312"/>
                  </a:lnTo>
                  <a:cubicBezTo>
                    <a:pt x="10198" y="104"/>
                    <a:pt x="9998" y="0"/>
                    <a:pt x="97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266" name="Google Shape;9266;p31"/>
          <p:cNvGrpSpPr/>
          <p:nvPr/>
        </p:nvGrpSpPr>
        <p:grpSpPr>
          <a:xfrm>
            <a:off x="2751820" y="2458067"/>
            <a:ext cx="430229" cy="558481"/>
            <a:chOff x="2877620" y="2481367"/>
            <a:chExt cx="430229" cy="558481"/>
          </a:xfrm>
        </p:grpSpPr>
        <p:grpSp>
          <p:nvGrpSpPr>
            <p:cNvPr id="9267" name="Google Shape;9267;p31"/>
            <p:cNvGrpSpPr/>
            <p:nvPr/>
          </p:nvGrpSpPr>
          <p:grpSpPr>
            <a:xfrm>
              <a:off x="2877620" y="2481367"/>
              <a:ext cx="430229" cy="558481"/>
              <a:chOff x="1156197" y="1146952"/>
              <a:chExt cx="378823" cy="491750"/>
            </a:xfrm>
          </p:grpSpPr>
          <p:sp>
            <p:nvSpPr>
              <p:cNvPr id="9268" name="Google Shape;9268;p31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9" name="Google Shape;9269;p31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70" name="Google Shape;9270;p31"/>
            <p:cNvGrpSpPr/>
            <p:nvPr/>
          </p:nvGrpSpPr>
          <p:grpSpPr>
            <a:xfrm>
              <a:off x="2996609" y="2589510"/>
              <a:ext cx="184971" cy="197307"/>
              <a:chOff x="914900" y="3806450"/>
              <a:chExt cx="451700" cy="481825"/>
            </a:xfrm>
          </p:grpSpPr>
          <p:sp>
            <p:nvSpPr>
              <p:cNvPr id="9271" name="Google Shape;9271;p31"/>
              <p:cNvSpPr/>
              <p:nvPr/>
            </p:nvSpPr>
            <p:spPr>
              <a:xfrm>
                <a:off x="914900" y="4174425"/>
                <a:ext cx="423400" cy="113850"/>
              </a:xfrm>
              <a:custGeom>
                <a:avLst/>
                <a:gdLst/>
                <a:ahLst/>
                <a:cxnLst/>
                <a:rect l="l" t="t" r="r" b="b"/>
                <a:pathLst>
                  <a:path w="16936" h="4554" extrusionOk="0">
                    <a:moveTo>
                      <a:pt x="564" y="0"/>
                    </a:moveTo>
                    <a:cubicBezTo>
                      <a:pt x="250" y="0"/>
                      <a:pt x="0" y="250"/>
                      <a:pt x="0" y="563"/>
                    </a:cubicBezTo>
                    <a:cubicBezTo>
                      <a:pt x="0" y="877"/>
                      <a:pt x="250" y="1130"/>
                      <a:pt x="564" y="1130"/>
                    </a:cubicBezTo>
                    <a:lnTo>
                      <a:pt x="2259" y="1130"/>
                    </a:lnTo>
                    <a:lnTo>
                      <a:pt x="2259" y="2861"/>
                    </a:lnTo>
                    <a:cubicBezTo>
                      <a:pt x="2259" y="3795"/>
                      <a:pt x="3015" y="4553"/>
                      <a:pt x="3951" y="4553"/>
                    </a:cubicBezTo>
                    <a:cubicBezTo>
                      <a:pt x="4264" y="4553"/>
                      <a:pt x="4517" y="4300"/>
                      <a:pt x="4517" y="3990"/>
                    </a:cubicBezTo>
                    <a:lnTo>
                      <a:pt x="4517" y="1130"/>
                    </a:lnTo>
                    <a:lnTo>
                      <a:pt x="5646" y="1130"/>
                    </a:lnTo>
                    <a:lnTo>
                      <a:pt x="5646" y="1693"/>
                    </a:lnTo>
                    <a:cubicBezTo>
                      <a:pt x="5646" y="2629"/>
                      <a:pt x="6402" y="3424"/>
                      <a:pt x="7339" y="3424"/>
                    </a:cubicBezTo>
                    <a:cubicBezTo>
                      <a:pt x="7652" y="3424"/>
                      <a:pt x="7905" y="3171"/>
                      <a:pt x="7905" y="2861"/>
                    </a:cubicBezTo>
                    <a:lnTo>
                      <a:pt x="7905" y="1130"/>
                    </a:lnTo>
                    <a:lnTo>
                      <a:pt x="9034" y="1130"/>
                    </a:lnTo>
                    <a:lnTo>
                      <a:pt x="9034" y="3990"/>
                    </a:lnTo>
                    <a:cubicBezTo>
                      <a:pt x="9034" y="4300"/>
                      <a:pt x="9284" y="4553"/>
                      <a:pt x="9597" y="4553"/>
                    </a:cubicBezTo>
                    <a:cubicBezTo>
                      <a:pt x="9910" y="4553"/>
                      <a:pt x="10163" y="4300"/>
                      <a:pt x="10163" y="3990"/>
                    </a:cubicBezTo>
                    <a:lnTo>
                      <a:pt x="10163" y="1130"/>
                    </a:lnTo>
                    <a:lnTo>
                      <a:pt x="16373" y="1130"/>
                    </a:lnTo>
                    <a:cubicBezTo>
                      <a:pt x="16686" y="1130"/>
                      <a:pt x="16936" y="877"/>
                      <a:pt x="16936" y="563"/>
                    </a:cubicBezTo>
                    <a:cubicBezTo>
                      <a:pt x="16936" y="250"/>
                      <a:pt x="16686" y="0"/>
                      <a:pt x="16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72" name="Google Shape;9272;p31"/>
              <p:cNvSpPr/>
              <p:nvPr/>
            </p:nvSpPr>
            <p:spPr>
              <a:xfrm>
                <a:off x="971350" y="3806450"/>
                <a:ext cx="254100" cy="339775"/>
              </a:xfrm>
              <a:custGeom>
                <a:avLst/>
                <a:gdLst/>
                <a:ahLst/>
                <a:cxnLst/>
                <a:rect l="l" t="t" r="r" b="b"/>
                <a:pathLst>
                  <a:path w="10164" h="13591" extrusionOk="0">
                    <a:moveTo>
                      <a:pt x="7563" y="2032"/>
                    </a:moveTo>
                    <a:cubicBezTo>
                      <a:pt x="7853" y="2032"/>
                      <a:pt x="8131" y="2256"/>
                      <a:pt x="8131" y="2596"/>
                    </a:cubicBezTo>
                    <a:cubicBezTo>
                      <a:pt x="8131" y="2937"/>
                      <a:pt x="7852" y="3163"/>
                      <a:pt x="7562" y="3163"/>
                    </a:cubicBezTo>
                    <a:cubicBezTo>
                      <a:pt x="7423" y="3163"/>
                      <a:pt x="7282" y="3111"/>
                      <a:pt x="7168" y="2997"/>
                    </a:cubicBezTo>
                    <a:cubicBezTo>
                      <a:pt x="6945" y="2777"/>
                      <a:pt x="6945" y="2418"/>
                      <a:pt x="7168" y="2199"/>
                    </a:cubicBezTo>
                    <a:cubicBezTo>
                      <a:pt x="7283" y="2083"/>
                      <a:pt x="7425" y="2032"/>
                      <a:pt x="7563" y="2032"/>
                    </a:cubicBezTo>
                    <a:close/>
                    <a:moveTo>
                      <a:pt x="7339" y="0"/>
                    </a:moveTo>
                    <a:cubicBezTo>
                      <a:pt x="5412" y="0"/>
                      <a:pt x="3759" y="1087"/>
                      <a:pt x="2901" y="2668"/>
                    </a:cubicBezTo>
                    <a:cubicBezTo>
                      <a:pt x="2852" y="2674"/>
                      <a:pt x="2804" y="2686"/>
                      <a:pt x="2762" y="2704"/>
                    </a:cubicBezTo>
                    <a:cubicBezTo>
                      <a:pt x="2602" y="2782"/>
                      <a:pt x="2431" y="2819"/>
                      <a:pt x="2260" y="2819"/>
                    </a:cubicBezTo>
                    <a:cubicBezTo>
                      <a:pt x="1967" y="2819"/>
                      <a:pt x="1678" y="2707"/>
                      <a:pt x="1458" y="2494"/>
                    </a:cubicBezTo>
                    <a:cubicBezTo>
                      <a:pt x="1247" y="2280"/>
                      <a:pt x="1127" y="1994"/>
                      <a:pt x="1130" y="1696"/>
                    </a:cubicBezTo>
                    <a:cubicBezTo>
                      <a:pt x="1130" y="1395"/>
                      <a:pt x="1247" y="1178"/>
                      <a:pt x="1458" y="964"/>
                    </a:cubicBezTo>
                    <a:cubicBezTo>
                      <a:pt x="1681" y="744"/>
                      <a:pt x="1681" y="386"/>
                      <a:pt x="1458" y="166"/>
                    </a:cubicBezTo>
                    <a:cubicBezTo>
                      <a:pt x="1348" y="56"/>
                      <a:pt x="1204" y="1"/>
                      <a:pt x="1059" y="1"/>
                    </a:cubicBezTo>
                    <a:cubicBezTo>
                      <a:pt x="915" y="1"/>
                      <a:pt x="770" y="56"/>
                      <a:pt x="660" y="166"/>
                    </a:cubicBezTo>
                    <a:cubicBezTo>
                      <a:pt x="236" y="594"/>
                      <a:pt x="1" y="1093"/>
                      <a:pt x="1" y="1696"/>
                    </a:cubicBezTo>
                    <a:cubicBezTo>
                      <a:pt x="1" y="2942"/>
                      <a:pt x="1010" y="3954"/>
                      <a:pt x="2259" y="3954"/>
                    </a:cubicBezTo>
                    <a:cubicBezTo>
                      <a:pt x="2307" y="3954"/>
                      <a:pt x="2353" y="3939"/>
                      <a:pt x="2401" y="3936"/>
                    </a:cubicBezTo>
                    <a:lnTo>
                      <a:pt x="2401" y="3936"/>
                    </a:lnTo>
                    <a:cubicBezTo>
                      <a:pt x="2319" y="4282"/>
                      <a:pt x="2274" y="4635"/>
                      <a:pt x="2265" y="4990"/>
                    </a:cubicBezTo>
                    <a:cubicBezTo>
                      <a:pt x="2976" y="4680"/>
                      <a:pt x="3741" y="4517"/>
                      <a:pt x="4518" y="4517"/>
                    </a:cubicBezTo>
                    <a:lnTo>
                      <a:pt x="5081" y="4517"/>
                    </a:lnTo>
                    <a:cubicBezTo>
                      <a:pt x="6017" y="4517"/>
                      <a:pt x="6773" y="5276"/>
                      <a:pt x="6776" y="6213"/>
                    </a:cubicBezTo>
                    <a:lnTo>
                      <a:pt x="6776" y="9073"/>
                    </a:lnTo>
                    <a:cubicBezTo>
                      <a:pt x="6776" y="10925"/>
                      <a:pt x="5864" y="12557"/>
                      <a:pt x="4482" y="13590"/>
                    </a:cubicBezTo>
                    <a:lnTo>
                      <a:pt x="6210" y="13590"/>
                    </a:lnTo>
                    <a:cubicBezTo>
                      <a:pt x="8393" y="13590"/>
                      <a:pt x="10164" y="11820"/>
                      <a:pt x="10164" y="9636"/>
                    </a:cubicBezTo>
                    <a:lnTo>
                      <a:pt x="101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73" name="Google Shape;9273;p31"/>
              <p:cNvSpPr/>
              <p:nvPr/>
            </p:nvSpPr>
            <p:spPr>
              <a:xfrm>
                <a:off x="971350" y="3947600"/>
                <a:ext cx="141175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7945" extrusionOk="0">
                    <a:moveTo>
                      <a:pt x="4518" y="0"/>
                    </a:moveTo>
                    <a:cubicBezTo>
                      <a:pt x="2021" y="0"/>
                      <a:pt x="1" y="2060"/>
                      <a:pt x="1" y="4556"/>
                    </a:cubicBezTo>
                    <a:lnTo>
                      <a:pt x="1" y="6815"/>
                    </a:lnTo>
                    <a:cubicBezTo>
                      <a:pt x="934" y="6812"/>
                      <a:pt x="1693" y="6056"/>
                      <a:pt x="1693" y="5120"/>
                    </a:cubicBezTo>
                    <a:cubicBezTo>
                      <a:pt x="1693" y="4806"/>
                      <a:pt x="1946" y="4556"/>
                      <a:pt x="2259" y="4556"/>
                    </a:cubicBezTo>
                    <a:cubicBezTo>
                      <a:pt x="2569" y="4556"/>
                      <a:pt x="2822" y="4806"/>
                      <a:pt x="2822" y="5120"/>
                    </a:cubicBezTo>
                    <a:cubicBezTo>
                      <a:pt x="2822" y="6547"/>
                      <a:pt x="1753" y="7718"/>
                      <a:pt x="377" y="7905"/>
                    </a:cubicBezTo>
                    <a:cubicBezTo>
                      <a:pt x="434" y="7929"/>
                      <a:pt x="501" y="7941"/>
                      <a:pt x="564" y="7944"/>
                    </a:cubicBezTo>
                    <a:lnTo>
                      <a:pt x="1130" y="7944"/>
                    </a:lnTo>
                    <a:cubicBezTo>
                      <a:pt x="3623" y="7944"/>
                      <a:pt x="5647" y="5921"/>
                      <a:pt x="5647" y="3427"/>
                    </a:cubicBezTo>
                    <a:lnTo>
                      <a:pt x="5647" y="567"/>
                    </a:lnTo>
                    <a:cubicBezTo>
                      <a:pt x="5647" y="253"/>
                      <a:pt x="5394" y="0"/>
                      <a:pt x="50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74" name="Google Shape;9274;p31"/>
              <p:cNvSpPr/>
              <p:nvPr/>
            </p:nvSpPr>
            <p:spPr>
              <a:xfrm>
                <a:off x="1253675" y="3806450"/>
                <a:ext cx="112925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3614" extrusionOk="0">
                    <a:moveTo>
                      <a:pt x="0" y="0"/>
                    </a:moveTo>
                    <a:lnTo>
                      <a:pt x="0" y="1696"/>
                    </a:lnTo>
                    <a:cubicBezTo>
                      <a:pt x="142" y="1685"/>
                      <a:pt x="428" y="1669"/>
                      <a:pt x="771" y="1669"/>
                    </a:cubicBezTo>
                    <a:cubicBezTo>
                      <a:pt x="1415" y="1669"/>
                      <a:pt x="2264" y="1726"/>
                      <a:pt x="2749" y="1988"/>
                    </a:cubicBezTo>
                    <a:cubicBezTo>
                      <a:pt x="3355" y="2313"/>
                      <a:pt x="4062" y="3078"/>
                      <a:pt x="4517" y="3614"/>
                    </a:cubicBezTo>
                    <a:lnTo>
                      <a:pt x="4517" y="2259"/>
                    </a:lnTo>
                    <a:cubicBezTo>
                      <a:pt x="4517" y="1012"/>
                      <a:pt x="3505" y="0"/>
                      <a:pt x="2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75" name="Google Shape;9275;p31"/>
              <p:cNvSpPr/>
              <p:nvPr/>
            </p:nvSpPr>
            <p:spPr>
              <a:xfrm>
                <a:off x="1253600" y="3876425"/>
                <a:ext cx="9502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1719" extrusionOk="0">
                    <a:moveTo>
                      <a:pt x="726" y="0"/>
                    </a:moveTo>
                    <a:cubicBezTo>
                      <a:pt x="478" y="0"/>
                      <a:pt x="239" y="9"/>
                      <a:pt x="42" y="23"/>
                    </a:cubicBezTo>
                    <a:lnTo>
                      <a:pt x="0" y="23"/>
                    </a:lnTo>
                    <a:lnTo>
                      <a:pt x="3" y="1718"/>
                    </a:lnTo>
                    <a:lnTo>
                      <a:pt x="3800" y="1718"/>
                    </a:lnTo>
                    <a:cubicBezTo>
                      <a:pt x="3379" y="1203"/>
                      <a:pt x="2692" y="438"/>
                      <a:pt x="2219" y="182"/>
                    </a:cubicBezTo>
                    <a:cubicBezTo>
                      <a:pt x="1969" y="49"/>
                      <a:pt x="1321" y="0"/>
                      <a:pt x="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9276" name="Google Shape;9276;p31"/>
          <p:cNvGrpSpPr/>
          <p:nvPr/>
        </p:nvGrpSpPr>
        <p:grpSpPr>
          <a:xfrm>
            <a:off x="2073563" y="1659370"/>
            <a:ext cx="430229" cy="558481"/>
            <a:chOff x="2148138" y="1547658"/>
            <a:chExt cx="430229" cy="558481"/>
          </a:xfrm>
        </p:grpSpPr>
        <p:grpSp>
          <p:nvGrpSpPr>
            <p:cNvPr id="9277" name="Google Shape;9277;p31"/>
            <p:cNvGrpSpPr/>
            <p:nvPr/>
          </p:nvGrpSpPr>
          <p:grpSpPr>
            <a:xfrm>
              <a:off x="2148138" y="1547658"/>
              <a:ext cx="430229" cy="558481"/>
              <a:chOff x="1156197" y="1146952"/>
              <a:chExt cx="378823" cy="491750"/>
            </a:xfrm>
          </p:grpSpPr>
          <p:sp>
            <p:nvSpPr>
              <p:cNvPr id="9278" name="Google Shape;9278;p31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9" name="Google Shape;9279;p31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80" name="Google Shape;9280;p31"/>
            <p:cNvGrpSpPr/>
            <p:nvPr/>
          </p:nvGrpSpPr>
          <p:grpSpPr>
            <a:xfrm>
              <a:off x="2268933" y="1660622"/>
              <a:ext cx="181398" cy="197307"/>
              <a:chOff x="2104275" y="3806450"/>
              <a:chExt cx="442975" cy="481825"/>
            </a:xfrm>
          </p:grpSpPr>
          <p:sp>
            <p:nvSpPr>
              <p:cNvPr id="9281" name="Google Shape;9281;p31"/>
              <p:cNvSpPr/>
              <p:nvPr/>
            </p:nvSpPr>
            <p:spPr>
              <a:xfrm>
                <a:off x="2104275" y="3806450"/>
                <a:ext cx="44297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7719" h="19273" extrusionOk="0">
                    <a:moveTo>
                      <a:pt x="8889" y="1130"/>
                    </a:moveTo>
                    <a:cubicBezTo>
                      <a:pt x="9660" y="1130"/>
                      <a:pt x="10482" y="2382"/>
                      <a:pt x="11039" y="4343"/>
                    </a:cubicBezTo>
                    <a:cubicBezTo>
                      <a:pt x="10308" y="4586"/>
                      <a:pt x="9594" y="4870"/>
                      <a:pt x="8895" y="5192"/>
                    </a:cubicBezTo>
                    <a:cubicBezTo>
                      <a:pt x="8194" y="4864"/>
                      <a:pt x="7474" y="4577"/>
                      <a:pt x="6742" y="4331"/>
                    </a:cubicBezTo>
                    <a:cubicBezTo>
                      <a:pt x="7302" y="2379"/>
                      <a:pt x="8121" y="1130"/>
                      <a:pt x="8889" y="1130"/>
                    </a:cubicBezTo>
                    <a:close/>
                    <a:moveTo>
                      <a:pt x="6471" y="5445"/>
                    </a:moveTo>
                    <a:cubicBezTo>
                      <a:pt x="6830" y="5565"/>
                      <a:pt x="7200" y="5704"/>
                      <a:pt x="7570" y="5854"/>
                    </a:cubicBezTo>
                    <a:cubicBezTo>
                      <a:pt x="6571" y="6393"/>
                      <a:pt x="6878" y="6243"/>
                      <a:pt x="6273" y="6616"/>
                    </a:cubicBezTo>
                    <a:cubicBezTo>
                      <a:pt x="6330" y="6210"/>
                      <a:pt x="6396" y="5815"/>
                      <a:pt x="6471" y="5445"/>
                    </a:cubicBezTo>
                    <a:close/>
                    <a:moveTo>
                      <a:pt x="11307" y="5445"/>
                    </a:moveTo>
                    <a:cubicBezTo>
                      <a:pt x="11386" y="5815"/>
                      <a:pt x="11449" y="6210"/>
                      <a:pt x="11506" y="6616"/>
                    </a:cubicBezTo>
                    <a:cubicBezTo>
                      <a:pt x="10895" y="6240"/>
                      <a:pt x="11220" y="6399"/>
                      <a:pt x="10208" y="5854"/>
                    </a:cubicBezTo>
                    <a:cubicBezTo>
                      <a:pt x="10582" y="5704"/>
                      <a:pt x="10949" y="5565"/>
                      <a:pt x="11307" y="5445"/>
                    </a:cubicBezTo>
                    <a:close/>
                    <a:moveTo>
                      <a:pt x="13999" y="4845"/>
                    </a:moveTo>
                    <a:cubicBezTo>
                      <a:pt x="14142" y="5686"/>
                      <a:pt x="14870" y="6249"/>
                      <a:pt x="15661" y="6249"/>
                    </a:cubicBezTo>
                    <a:cubicBezTo>
                      <a:pt x="15873" y="6249"/>
                      <a:pt x="16089" y="6209"/>
                      <a:pt x="16300" y="6122"/>
                    </a:cubicBezTo>
                    <a:lnTo>
                      <a:pt x="16300" y="6122"/>
                    </a:lnTo>
                    <a:cubicBezTo>
                      <a:pt x="16201" y="6676"/>
                      <a:pt x="15821" y="7384"/>
                      <a:pt x="15183" y="8158"/>
                    </a:cubicBezTo>
                    <a:cubicBezTo>
                      <a:pt x="14993" y="8390"/>
                      <a:pt x="14761" y="8625"/>
                      <a:pt x="14535" y="8856"/>
                    </a:cubicBezTo>
                    <a:cubicBezTo>
                      <a:pt x="13963" y="8345"/>
                      <a:pt x="13361" y="7866"/>
                      <a:pt x="12735" y="7423"/>
                    </a:cubicBezTo>
                    <a:cubicBezTo>
                      <a:pt x="12662" y="6652"/>
                      <a:pt x="12551" y="5884"/>
                      <a:pt x="12394" y="5125"/>
                    </a:cubicBezTo>
                    <a:cubicBezTo>
                      <a:pt x="12921" y="4990"/>
                      <a:pt x="13457" y="4897"/>
                      <a:pt x="13999" y="4845"/>
                    </a:cubicBezTo>
                    <a:close/>
                    <a:moveTo>
                      <a:pt x="3779" y="4845"/>
                    </a:moveTo>
                    <a:cubicBezTo>
                      <a:pt x="4321" y="4897"/>
                      <a:pt x="4857" y="4990"/>
                      <a:pt x="5384" y="5129"/>
                    </a:cubicBezTo>
                    <a:cubicBezTo>
                      <a:pt x="5231" y="5887"/>
                      <a:pt x="5116" y="6652"/>
                      <a:pt x="5047" y="7423"/>
                    </a:cubicBezTo>
                    <a:cubicBezTo>
                      <a:pt x="4421" y="7869"/>
                      <a:pt x="3818" y="8348"/>
                      <a:pt x="3246" y="8859"/>
                    </a:cubicBezTo>
                    <a:cubicBezTo>
                      <a:pt x="3020" y="8625"/>
                      <a:pt x="2789" y="8393"/>
                      <a:pt x="2599" y="8161"/>
                    </a:cubicBezTo>
                    <a:cubicBezTo>
                      <a:pt x="1963" y="7387"/>
                      <a:pt x="1584" y="6685"/>
                      <a:pt x="1485" y="6125"/>
                    </a:cubicBezTo>
                    <a:lnTo>
                      <a:pt x="1485" y="6125"/>
                    </a:lnTo>
                    <a:cubicBezTo>
                      <a:pt x="1683" y="6207"/>
                      <a:pt x="1897" y="6249"/>
                      <a:pt x="2114" y="6249"/>
                    </a:cubicBezTo>
                    <a:cubicBezTo>
                      <a:pt x="2936" y="6246"/>
                      <a:pt x="3638" y="5655"/>
                      <a:pt x="3779" y="4845"/>
                    </a:cubicBezTo>
                    <a:close/>
                    <a:moveTo>
                      <a:pt x="4951" y="8893"/>
                    </a:moveTo>
                    <a:lnTo>
                      <a:pt x="4951" y="8893"/>
                    </a:lnTo>
                    <a:cubicBezTo>
                      <a:pt x="4945" y="9143"/>
                      <a:pt x="4939" y="9389"/>
                      <a:pt x="4939" y="9636"/>
                    </a:cubicBezTo>
                    <a:cubicBezTo>
                      <a:pt x="4939" y="9882"/>
                      <a:pt x="4945" y="10128"/>
                      <a:pt x="4951" y="10377"/>
                    </a:cubicBezTo>
                    <a:lnTo>
                      <a:pt x="4951" y="10377"/>
                    </a:lnTo>
                    <a:cubicBezTo>
                      <a:pt x="4637" y="10133"/>
                      <a:pt x="4348" y="9886"/>
                      <a:pt x="4065" y="9636"/>
                    </a:cubicBezTo>
                    <a:cubicBezTo>
                      <a:pt x="4348" y="9386"/>
                      <a:pt x="4637" y="9139"/>
                      <a:pt x="4951" y="8893"/>
                    </a:cubicBezTo>
                    <a:close/>
                    <a:moveTo>
                      <a:pt x="12828" y="8896"/>
                    </a:moveTo>
                    <a:lnTo>
                      <a:pt x="12828" y="8896"/>
                    </a:lnTo>
                    <a:cubicBezTo>
                      <a:pt x="13144" y="9139"/>
                      <a:pt x="13430" y="9386"/>
                      <a:pt x="13713" y="9636"/>
                    </a:cubicBezTo>
                    <a:cubicBezTo>
                      <a:pt x="13433" y="9886"/>
                      <a:pt x="13144" y="10133"/>
                      <a:pt x="12828" y="10380"/>
                    </a:cubicBezTo>
                    <a:cubicBezTo>
                      <a:pt x="12837" y="10130"/>
                      <a:pt x="12843" y="9883"/>
                      <a:pt x="12843" y="9636"/>
                    </a:cubicBezTo>
                    <a:cubicBezTo>
                      <a:pt x="12843" y="9389"/>
                      <a:pt x="12837" y="9143"/>
                      <a:pt x="12828" y="8896"/>
                    </a:cubicBezTo>
                    <a:close/>
                    <a:moveTo>
                      <a:pt x="8889" y="6447"/>
                    </a:moveTo>
                    <a:cubicBezTo>
                      <a:pt x="9850" y="6908"/>
                      <a:pt x="10774" y="7441"/>
                      <a:pt x="11657" y="8040"/>
                    </a:cubicBezTo>
                    <a:cubicBezTo>
                      <a:pt x="11693" y="8555"/>
                      <a:pt x="11714" y="9088"/>
                      <a:pt x="11714" y="9636"/>
                    </a:cubicBezTo>
                    <a:cubicBezTo>
                      <a:pt x="11714" y="10187"/>
                      <a:pt x="11693" y="10717"/>
                      <a:pt x="11657" y="11232"/>
                    </a:cubicBezTo>
                    <a:cubicBezTo>
                      <a:pt x="10774" y="11832"/>
                      <a:pt x="9853" y="12365"/>
                      <a:pt x="8895" y="12828"/>
                    </a:cubicBezTo>
                    <a:cubicBezTo>
                      <a:pt x="7932" y="12368"/>
                      <a:pt x="7007" y="11832"/>
                      <a:pt x="6125" y="11232"/>
                    </a:cubicBezTo>
                    <a:cubicBezTo>
                      <a:pt x="6086" y="10717"/>
                      <a:pt x="6068" y="10187"/>
                      <a:pt x="6068" y="9636"/>
                    </a:cubicBezTo>
                    <a:cubicBezTo>
                      <a:pt x="6068" y="9088"/>
                      <a:pt x="6089" y="8555"/>
                      <a:pt x="6125" y="8040"/>
                    </a:cubicBezTo>
                    <a:cubicBezTo>
                      <a:pt x="7004" y="7441"/>
                      <a:pt x="7929" y="6908"/>
                      <a:pt x="8889" y="6447"/>
                    </a:cubicBezTo>
                    <a:close/>
                    <a:moveTo>
                      <a:pt x="6273" y="12657"/>
                    </a:moveTo>
                    <a:lnTo>
                      <a:pt x="6273" y="12657"/>
                    </a:lnTo>
                    <a:cubicBezTo>
                      <a:pt x="6878" y="13033"/>
                      <a:pt x="6571" y="12879"/>
                      <a:pt x="7570" y="13418"/>
                    </a:cubicBezTo>
                    <a:cubicBezTo>
                      <a:pt x="7194" y="13569"/>
                      <a:pt x="6827" y="13708"/>
                      <a:pt x="6471" y="13828"/>
                    </a:cubicBezTo>
                    <a:cubicBezTo>
                      <a:pt x="6393" y="13455"/>
                      <a:pt x="6330" y="13063"/>
                      <a:pt x="6273" y="12657"/>
                    </a:cubicBezTo>
                    <a:close/>
                    <a:moveTo>
                      <a:pt x="11506" y="12657"/>
                    </a:moveTo>
                    <a:cubicBezTo>
                      <a:pt x="11449" y="13063"/>
                      <a:pt x="11386" y="13458"/>
                      <a:pt x="11307" y="13828"/>
                    </a:cubicBezTo>
                    <a:cubicBezTo>
                      <a:pt x="10949" y="13711"/>
                      <a:pt x="10582" y="13569"/>
                      <a:pt x="10208" y="13418"/>
                    </a:cubicBezTo>
                    <a:cubicBezTo>
                      <a:pt x="11181" y="12898"/>
                      <a:pt x="10937" y="13009"/>
                      <a:pt x="11506" y="12657"/>
                    </a:cubicBezTo>
                    <a:close/>
                    <a:moveTo>
                      <a:pt x="14535" y="10416"/>
                    </a:moveTo>
                    <a:cubicBezTo>
                      <a:pt x="14761" y="10648"/>
                      <a:pt x="14993" y="10883"/>
                      <a:pt x="15183" y="11115"/>
                    </a:cubicBezTo>
                    <a:cubicBezTo>
                      <a:pt x="15818" y="11886"/>
                      <a:pt x="16198" y="12590"/>
                      <a:pt x="16294" y="13147"/>
                    </a:cubicBezTo>
                    <a:cubicBezTo>
                      <a:pt x="16095" y="13066"/>
                      <a:pt x="15881" y="13024"/>
                      <a:pt x="15665" y="13024"/>
                    </a:cubicBezTo>
                    <a:cubicBezTo>
                      <a:pt x="14843" y="13024"/>
                      <a:pt x="14141" y="13617"/>
                      <a:pt x="13999" y="14424"/>
                    </a:cubicBezTo>
                    <a:cubicBezTo>
                      <a:pt x="13457" y="14376"/>
                      <a:pt x="12921" y="14280"/>
                      <a:pt x="12394" y="14144"/>
                    </a:cubicBezTo>
                    <a:cubicBezTo>
                      <a:pt x="12551" y="13385"/>
                      <a:pt x="12662" y="12620"/>
                      <a:pt x="12735" y="11850"/>
                    </a:cubicBezTo>
                    <a:cubicBezTo>
                      <a:pt x="13361" y="11407"/>
                      <a:pt x="13963" y="10928"/>
                      <a:pt x="14535" y="10416"/>
                    </a:cubicBezTo>
                    <a:close/>
                    <a:moveTo>
                      <a:pt x="3243" y="10416"/>
                    </a:moveTo>
                    <a:cubicBezTo>
                      <a:pt x="3815" y="10928"/>
                      <a:pt x="4418" y="11407"/>
                      <a:pt x="5044" y="11850"/>
                    </a:cubicBezTo>
                    <a:cubicBezTo>
                      <a:pt x="5116" y="12620"/>
                      <a:pt x="5228" y="13385"/>
                      <a:pt x="5384" y="14144"/>
                    </a:cubicBezTo>
                    <a:cubicBezTo>
                      <a:pt x="4554" y="14353"/>
                      <a:pt x="3815" y="14456"/>
                      <a:pt x="3207" y="14456"/>
                    </a:cubicBezTo>
                    <a:cubicBezTo>
                      <a:pt x="2366" y="14456"/>
                      <a:pt x="1778" y="14258"/>
                      <a:pt x="1554" y="13870"/>
                    </a:cubicBezTo>
                    <a:cubicBezTo>
                      <a:pt x="1238" y="13322"/>
                      <a:pt x="1626" y="12292"/>
                      <a:pt x="2596" y="11115"/>
                    </a:cubicBezTo>
                    <a:cubicBezTo>
                      <a:pt x="2786" y="10883"/>
                      <a:pt x="3020" y="10648"/>
                      <a:pt x="3243" y="10416"/>
                    </a:cubicBezTo>
                    <a:close/>
                    <a:moveTo>
                      <a:pt x="8889" y="14081"/>
                    </a:moveTo>
                    <a:cubicBezTo>
                      <a:pt x="9588" y="14403"/>
                      <a:pt x="10308" y="14689"/>
                      <a:pt x="11039" y="14933"/>
                    </a:cubicBezTo>
                    <a:cubicBezTo>
                      <a:pt x="10482" y="16890"/>
                      <a:pt x="9660" y="18143"/>
                      <a:pt x="8889" y="18143"/>
                    </a:cubicBezTo>
                    <a:cubicBezTo>
                      <a:pt x="8118" y="18143"/>
                      <a:pt x="7296" y="16887"/>
                      <a:pt x="6739" y="14924"/>
                    </a:cubicBezTo>
                    <a:cubicBezTo>
                      <a:pt x="7471" y="14683"/>
                      <a:pt x="8188" y="14400"/>
                      <a:pt x="8889" y="14081"/>
                    </a:cubicBezTo>
                    <a:close/>
                    <a:moveTo>
                      <a:pt x="8889" y="0"/>
                    </a:moveTo>
                    <a:cubicBezTo>
                      <a:pt x="7396" y="0"/>
                      <a:pt x="6312" y="1708"/>
                      <a:pt x="5658" y="4014"/>
                    </a:cubicBezTo>
                    <a:cubicBezTo>
                      <a:pt x="4902" y="3825"/>
                      <a:pt x="4201" y="3719"/>
                      <a:pt x="3568" y="3698"/>
                    </a:cubicBezTo>
                    <a:cubicBezTo>
                      <a:pt x="3260" y="3171"/>
                      <a:pt x="2700" y="2861"/>
                      <a:pt x="2111" y="2861"/>
                    </a:cubicBezTo>
                    <a:cubicBezTo>
                      <a:pt x="1963" y="2861"/>
                      <a:pt x="1813" y="2881"/>
                      <a:pt x="1665" y="2921"/>
                    </a:cubicBezTo>
                    <a:cubicBezTo>
                      <a:pt x="928" y="3123"/>
                      <a:pt x="419" y="3792"/>
                      <a:pt x="422" y="4556"/>
                    </a:cubicBezTo>
                    <a:cubicBezTo>
                      <a:pt x="422" y="4716"/>
                      <a:pt x="449" y="4876"/>
                      <a:pt x="497" y="5026"/>
                    </a:cubicBezTo>
                    <a:cubicBezTo>
                      <a:pt x="63" y="6017"/>
                      <a:pt x="485" y="7372"/>
                      <a:pt x="1726" y="8878"/>
                    </a:cubicBezTo>
                    <a:cubicBezTo>
                      <a:pt x="1933" y="9130"/>
                      <a:pt x="2183" y="9383"/>
                      <a:pt x="2430" y="9636"/>
                    </a:cubicBezTo>
                    <a:cubicBezTo>
                      <a:pt x="2183" y="9892"/>
                      <a:pt x="1933" y="10145"/>
                      <a:pt x="1726" y="10398"/>
                    </a:cubicBezTo>
                    <a:cubicBezTo>
                      <a:pt x="407" y="12000"/>
                      <a:pt x="0" y="13434"/>
                      <a:pt x="578" y="14436"/>
                    </a:cubicBezTo>
                    <a:cubicBezTo>
                      <a:pt x="1045" y="15246"/>
                      <a:pt x="2003" y="15593"/>
                      <a:pt x="3225" y="15593"/>
                    </a:cubicBezTo>
                    <a:cubicBezTo>
                      <a:pt x="3954" y="15593"/>
                      <a:pt x="4782" y="15460"/>
                      <a:pt x="5652" y="15240"/>
                    </a:cubicBezTo>
                    <a:cubicBezTo>
                      <a:pt x="6306" y="17556"/>
                      <a:pt x="7396" y="19272"/>
                      <a:pt x="8889" y="19272"/>
                    </a:cubicBezTo>
                    <a:cubicBezTo>
                      <a:pt x="10383" y="19272"/>
                      <a:pt x="11473" y="17559"/>
                      <a:pt x="12126" y="15246"/>
                    </a:cubicBezTo>
                    <a:cubicBezTo>
                      <a:pt x="12810" y="15424"/>
                      <a:pt x="13509" y="15532"/>
                      <a:pt x="14210" y="15572"/>
                    </a:cubicBezTo>
                    <a:cubicBezTo>
                      <a:pt x="14519" y="16101"/>
                      <a:pt x="15083" y="16413"/>
                      <a:pt x="15674" y="16413"/>
                    </a:cubicBezTo>
                    <a:cubicBezTo>
                      <a:pt x="15820" y="16413"/>
                      <a:pt x="15968" y="16394"/>
                      <a:pt x="16113" y="16354"/>
                    </a:cubicBezTo>
                    <a:cubicBezTo>
                      <a:pt x="16851" y="16153"/>
                      <a:pt x="17363" y="15484"/>
                      <a:pt x="17360" y="14719"/>
                    </a:cubicBezTo>
                    <a:cubicBezTo>
                      <a:pt x="17357" y="14560"/>
                      <a:pt x="17333" y="14400"/>
                      <a:pt x="17285" y="14247"/>
                    </a:cubicBezTo>
                    <a:cubicBezTo>
                      <a:pt x="17718" y="13256"/>
                      <a:pt x="17297" y="11904"/>
                      <a:pt x="16056" y="10398"/>
                    </a:cubicBezTo>
                    <a:cubicBezTo>
                      <a:pt x="15848" y="10142"/>
                      <a:pt x="15595" y="9889"/>
                      <a:pt x="15351" y="9636"/>
                    </a:cubicBezTo>
                    <a:cubicBezTo>
                      <a:pt x="15595" y="9383"/>
                      <a:pt x="15848" y="9130"/>
                      <a:pt x="16056" y="8878"/>
                    </a:cubicBezTo>
                    <a:cubicBezTo>
                      <a:pt x="17261" y="7414"/>
                      <a:pt x="17694" y="6095"/>
                      <a:pt x="17279" y="5044"/>
                    </a:cubicBezTo>
                    <a:cubicBezTo>
                      <a:pt x="17330" y="4885"/>
                      <a:pt x="17357" y="4722"/>
                      <a:pt x="17360" y="4556"/>
                    </a:cubicBezTo>
                    <a:cubicBezTo>
                      <a:pt x="17363" y="3792"/>
                      <a:pt x="16851" y="3120"/>
                      <a:pt x="16113" y="2918"/>
                    </a:cubicBezTo>
                    <a:cubicBezTo>
                      <a:pt x="15967" y="2879"/>
                      <a:pt x="15819" y="2860"/>
                      <a:pt x="15673" y="2860"/>
                    </a:cubicBezTo>
                    <a:cubicBezTo>
                      <a:pt x="15080" y="2860"/>
                      <a:pt x="14517" y="3173"/>
                      <a:pt x="14210" y="3704"/>
                    </a:cubicBezTo>
                    <a:cubicBezTo>
                      <a:pt x="13506" y="3743"/>
                      <a:pt x="12810" y="3852"/>
                      <a:pt x="12126" y="4029"/>
                    </a:cubicBezTo>
                    <a:cubicBezTo>
                      <a:pt x="11473" y="1714"/>
                      <a:pt x="10383" y="0"/>
                      <a:pt x="88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82" name="Google Shape;9282;p31"/>
              <p:cNvSpPr/>
              <p:nvPr/>
            </p:nvSpPr>
            <p:spPr>
              <a:xfrm>
                <a:off x="2284200" y="4005050"/>
                <a:ext cx="84700" cy="8470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3388" extrusionOk="0">
                    <a:moveTo>
                      <a:pt x="1692" y="0"/>
                    </a:moveTo>
                    <a:cubicBezTo>
                      <a:pt x="756" y="0"/>
                      <a:pt x="0" y="756"/>
                      <a:pt x="0" y="1692"/>
                    </a:cubicBezTo>
                    <a:cubicBezTo>
                      <a:pt x="0" y="2629"/>
                      <a:pt x="756" y="3388"/>
                      <a:pt x="1692" y="3388"/>
                    </a:cubicBezTo>
                    <a:cubicBezTo>
                      <a:pt x="2629" y="3388"/>
                      <a:pt x="3388" y="2629"/>
                      <a:pt x="3388" y="1692"/>
                    </a:cubicBezTo>
                    <a:cubicBezTo>
                      <a:pt x="3388" y="756"/>
                      <a:pt x="2629" y="0"/>
                      <a:pt x="16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9283" name="Google Shape;9283;p31"/>
          <p:cNvGrpSpPr/>
          <p:nvPr/>
        </p:nvGrpSpPr>
        <p:grpSpPr>
          <a:xfrm>
            <a:off x="893291" y="3724651"/>
            <a:ext cx="430229" cy="558481"/>
            <a:chOff x="1158841" y="3709126"/>
            <a:chExt cx="430229" cy="558481"/>
          </a:xfrm>
        </p:grpSpPr>
        <p:grpSp>
          <p:nvGrpSpPr>
            <p:cNvPr id="9284" name="Google Shape;9284;p31"/>
            <p:cNvGrpSpPr/>
            <p:nvPr/>
          </p:nvGrpSpPr>
          <p:grpSpPr>
            <a:xfrm>
              <a:off x="1158841" y="3709126"/>
              <a:ext cx="430229" cy="558481"/>
              <a:chOff x="1156197" y="1146952"/>
              <a:chExt cx="378823" cy="491750"/>
            </a:xfrm>
          </p:grpSpPr>
          <p:sp>
            <p:nvSpPr>
              <p:cNvPr id="9285" name="Google Shape;9285;p31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31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87" name="Google Shape;9287;p31"/>
            <p:cNvGrpSpPr/>
            <p:nvPr/>
          </p:nvGrpSpPr>
          <p:grpSpPr>
            <a:xfrm>
              <a:off x="1270373" y="3817418"/>
              <a:ext cx="198075" cy="197318"/>
              <a:chOff x="898875" y="4399275"/>
              <a:chExt cx="483700" cy="481850"/>
            </a:xfrm>
          </p:grpSpPr>
          <p:sp>
            <p:nvSpPr>
              <p:cNvPr id="9288" name="Google Shape;9288;p31"/>
              <p:cNvSpPr/>
              <p:nvPr/>
            </p:nvSpPr>
            <p:spPr>
              <a:xfrm>
                <a:off x="992750" y="4642900"/>
                <a:ext cx="145300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5812" h="5764" extrusionOk="0">
                    <a:moveTo>
                      <a:pt x="994" y="0"/>
                    </a:moveTo>
                    <a:lnTo>
                      <a:pt x="988" y="12"/>
                    </a:lnTo>
                    <a:cubicBezTo>
                      <a:pt x="988" y="9"/>
                      <a:pt x="991" y="6"/>
                      <a:pt x="991" y="3"/>
                    </a:cubicBezTo>
                    <a:lnTo>
                      <a:pt x="991" y="3"/>
                    </a:lnTo>
                    <a:lnTo>
                      <a:pt x="979" y="27"/>
                    </a:lnTo>
                    <a:lnTo>
                      <a:pt x="108" y="1759"/>
                    </a:lnTo>
                    <a:cubicBezTo>
                      <a:pt x="0" y="1976"/>
                      <a:pt x="42" y="2241"/>
                      <a:pt x="214" y="2415"/>
                    </a:cubicBezTo>
                    <a:lnTo>
                      <a:pt x="3397" y="5598"/>
                    </a:lnTo>
                    <a:cubicBezTo>
                      <a:pt x="3506" y="5707"/>
                      <a:pt x="3649" y="5763"/>
                      <a:pt x="3795" y="5763"/>
                    </a:cubicBezTo>
                    <a:cubicBezTo>
                      <a:pt x="3883" y="5763"/>
                      <a:pt x="3971" y="5743"/>
                      <a:pt x="4053" y="5701"/>
                    </a:cubicBezTo>
                    <a:lnTo>
                      <a:pt x="5797" y="4827"/>
                    </a:lnTo>
                    <a:lnTo>
                      <a:pt x="5800" y="4824"/>
                    </a:lnTo>
                    <a:lnTo>
                      <a:pt x="5812" y="4818"/>
                    </a:lnTo>
                    <a:lnTo>
                      <a:pt x="9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89" name="Google Shape;9289;p31"/>
              <p:cNvSpPr/>
              <p:nvPr/>
            </p:nvSpPr>
            <p:spPr>
              <a:xfrm>
                <a:off x="1138025" y="4763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90" name="Google Shape;9290;p31"/>
              <p:cNvSpPr/>
              <p:nvPr/>
            </p:nvSpPr>
            <p:spPr>
              <a:xfrm>
                <a:off x="1269550" y="4399275"/>
                <a:ext cx="113025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4485" extrusionOk="0">
                    <a:moveTo>
                      <a:pt x="3066" y="1"/>
                    </a:moveTo>
                    <a:cubicBezTo>
                      <a:pt x="1947" y="1"/>
                      <a:pt x="938" y="82"/>
                      <a:pt x="0" y="239"/>
                    </a:cubicBezTo>
                    <a:lnTo>
                      <a:pt x="9" y="895"/>
                    </a:lnTo>
                    <a:cubicBezTo>
                      <a:pt x="34" y="2862"/>
                      <a:pt x="1623" y="4452"/>
                      <a:pt x="3590" y="4476"/>
                    </a:cubicBezTo>
                    <a:lnTo>
                      <a:pt x="4243" y="4485"/>
                    </a:lnTo>
                    <a:cubicBezTo>
                      <a:pt x="4439" y="3313"/>
                      <a:pt x="4520" y="2028"/>
                      <a:pt x="4469" y="561"/>
                    </a:cubicBezTo>
                    <a:cubicBezTo>
                      <a:pt x="4457" y="266"/>
                      <a:pt x="4219" y="28"/>
                      <a:pt x="3924" y="16"/>
                    </a:cubicBezTo>
                    <a:cubicBezTo>
                      <a:pt x="3631" y="6"/>
                      <a:pt x="3345" y="1"/>
                      <a:pt x="3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91" name="Google Shape;9291;p31"/>
              <p:cNvSpPr/>
              <p:nvPr/>
            </p:nvSpPr>
            <p:spPr>
              <a:xfrm>
                <a:off x="1161975" y="4531175"/>
                <a:ext cx="91400" cy="8435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3374" extrusionOk="0">
                    <a:moveTo>
                      <a:pt x="1821" y="1"/>
                    </a:moveTo>
                    <a:cubicBezTo>
                      <a:pt x="1137" y="1"/>
                      <a:pt x="523" y="415"/>
                      <a:pt x="262" y="1046"/>
                    </a:cubicBezTo>
                    <a:cubicBezTo>
                      <a:pt x="0" y="1678"/>
                      <a:pt x="145" y="2410"/>
                      <a:pt x="633" y="2894"/>
                    </a:cubicBezTo>
                    <a:cubicBezTo>
                      <a:pt x="952" y="3214"/>
                      <a:pt x="1391" y="3373"/>
                      <a:pt x="1830" y="3373"/>
                    </a:cubicBezTo>
                    <a:cubicBezTo>
                      <a:pt x="2269" y="3373"/>
                      <a:pt x="2707" y="3214"/>
                      <a:pt x="3027" y="2894"/>
                    </a:cubicBezTo>
                    <a:cubicBezTo>
                      <a:pt x="3511" y="2410"/>
                      <a:pt x="3656" y="1681"/>
                      <a:pt x="3394" y="1046"/>
                    </a:cubicBezTo>
                    <a:cubicBezTo>
                      <a:pt x="3132" y="413"/>
                      <a:pt x="2515" y="1"/>
                      <a:pt x="1828" y="1"/>
                    </a:cubicBezTo>
                    <a:cubicBezTo>
                      <a:pt x="1826" y="1"/>
                      <a:pt x="1823" y="1"/>
                      <a:pt x="1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92" name="Google Shape;9292;p31"/>
              <p:cNvSpPr/>
              <p:nvPr/>
            </p:nvSpPr>
            <p:spPr>
              <a:xfrm>
                <a:off x="1031050" y="4411100"/>
                <a:ext cx="338650" cy="338725"/>
              </a:xfrm>
              <a:custGeom>
                <a:avLst/>
                <a:gdLst/>
                <a:ahLst/>
                <a:cxnLst/>
                <a:rect l="l" t="t" r="r" b="b"/>
                <a:pathLst>
                  <a:path w="13546" h="13549" extrusionOk="0">
                    <a:moveTo>
                      <a:pt x="7066" y="3673"/>
                    </a:moveTo>
                    <a:cubicBezTo>
                      <a:pt x="7800" y="3673"/>
                      <a:pt x="8522" y="3960"/>
                      <a:pt x="9062" y="4500"/>
                    </a:cubicBezTo>
                    <a:cubicBezTo>
                      <a:pt x="10170" y="5602"/>
                      <a:pt x="10170" y="7393"/>
                      <a:pt x="9062" y="8492"/>
                    </a:cubicBezTo>
                    <a:cubicBezTo>
                      <a:pt x="8522" y="9032"/>
                      <a:pt x="7800" y="9319"/>
                      <a:pt x="7066" y="9319"/>
                    </a:cubicBezTo>
                    <a:cubicBezTo>
                      <a:pt x="6702" y="9319"/>
                      <a:pt x="6334" y="9248"/>
                      <a:pt x="5984" y="9104"/>
                    </a:cubicBezTo>
                    <a:cubicBezTo>
                      <a:pt x="4930" y="8667"/>
                      <a:pt x="4244" y="7637"/>
                      <a:pt x="4244" y="6496"/>
                    </a:cubicBezTo>
                    <a:cubicBezTo>
                      <a:pt x="4244" y="5355"/>
                      <a:pt x="4930" y="4325"/>
                      <a:pt x="5984" y="3888"/>
                    </a:cubicBezTo>
                    <a:cubicBezTo>
                      <a:pt x="6334" y="3744"/>
                      <a:pt x="6702" y="3673"/>
                      <a:pt x="7066" y="3673"/>
                    </a:cubicBezTo>
                    <a:close/>
                    <a:moveTo>
                      <a:pt x="3868" y="9124"/>
                    </a:moveTo>
                    <a:cubicBezTo>
                      <a:pt x="4006" y="9124"/>
                      <a:pt x="4147" y="9176"/>
                      <a:pt x="4262" y="9290"/>
                    </a:cubicBezTo>
                    <a:cubicBezTo>
                      <a:pt x="4481" y="9510"/>
                      <a:pt x="4481" y="9869"/>
                      <a:pt x="4262" y="10088"/>
                    </a:cubicBezTo>
                    <a:cubicBezTo>
                      <a:pt x="4147" y="10204"/>
                      <a:pt x="4005" y="10255"/>
                      <a:pt x="3866" y="10255"/>
                    </a:cubicBezTo>
                    <a:cubicBezTo>
                      <a:pt x="3576" y="10255"/>
                      <a:pt x="3298" y="10031"/>
                      <a:pt x="3298" y="9691"/>
                    </a:cubicBezTo>
                    <a:cubicBezTo>
                      <a:pt x="3298" y="9350"/>
                      <a:pt x="3577" y="9124"/>
                      <a:pt x="3868" y="9124"/>
                    </a:cubicBezTo>
                    <a:close/>
                    <a:moveTo>
                      <a:pt x="8414" y="1"/>
                    </a:moveTo>
                    <a:cubicBezTo>
                      <a:pt x="6466" y="507"/>
                      <a:pt x="4888" y="1425"/>
                      <a:pt x="3518" y="2846"/>
                    </a:cubicBezTo>
                    <a:cubicBezTo>
                      <a:pt x="2169" y="4244"/>
                      <a:pt x="1000" y="6282"/>
                      <a:pt x="1" y="8212"/>
                    </a:cubicBezTo>
                    <a:lnTo>
                      <a:pt x="5337" y="13548"/>
                    </a:lnTo>
                    <a:cubicBezTo>
                      <a:pt x="7267" y="12549"/>
                      <a:pt x="9309" y="11380"/>
                      <a:pt x="10706" y="10031"/>
                    </a:cubicBezTo>
                    <a:cubicBezTo>
                      <a:pt x="12124" y="8664"/>
                      <a:pt x="13039" y="7086"/>
                      <a:pt x="13545" y="5138"/>
                    </a:cubicBezTo>
                    <a:lnTo>
                      <a:pt x="13112" y="5129"/>
                    </a:lnTo>
                    <a:cubicBezTo>
                      <a:pt x="10534" y="5099"/>
                      <a:pt x="8453" y="3015"/>
                      <a:pt x="8420" y="440"/>
                    </a:cubicBezTo>
                    <a:lnTo>
                      <a:pt x="84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93" name="Google Shape;9293;p31"/>
              <p:cNvSpPr/>
              <p:nvPr/>
            </p:nvSpPr>
            <p:spPr>
              <a:xfrm>
                <a:off x="1130500" y="4740450"/>
                <a:ext cx="108950" cy="11125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4450" extrusionOk="0">
                    <a:moveTo>
                      <a:pt x="4358" y="1"/>
                    </a:moveTo>
                    <a:lnTo>
                      <a:pt x="4358" y="1"/>
                    </a:lnTo>
                    <a:cubicBezTo>
                      <a:pt x="2906" y="877"/>
                      <a:pt x="1437" y="1609"/>
                      <a:pt x="1" y="2332"/>
                    </a:cubicBezTo>
                    <a:cubicBezTo>
                      <a:pt x="58" y="3090"/>
                      <a:pt x="112" y="3789"/>
                      <a:pt x="118" y="3882"/>
                    </a:cubicBezTo>
                    <a:cubicBezTo>
                      <a:pt x="118" y="4211"/>
                      <a:pt x="387" y="4450"/>
                      <a:pt x="683" y="4450"/>
                    </a:cubicBezTo>
                    <a:cubicBezTo>
                      <a:pt x="767" y="4450"/>
                      <a:pt x="854" y="4430"/>
                      <a:pt x="937" y="4388"/>
                    </a:cubicBezTo>
                    <a:cubicBezTo>
                      <a:pt x="1039" y="4295"/>
                      <a:pt x="3858" y="3208"/>
                      <a:pt x="43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94" name="Google Shape;9294;p31"/>
              <p:cNvSpPr/>
              <p:nvPr/>
            </p:nvSpPr>
            <p:spPr>
              <a:xfrm>
                <a:off x="927325" y="4539825"/>
                <a:ext cx="114150" cy="109800"/>
              </a:xfrm>
              <a:custGeom>
                <a:avLst/>
                <a:gdLst/>
                <a:ahLst/>
                <a:cxnLst/>
                <a:rect l="l" t="t" r="r" b="b"/>
                <a:pathLst>
                  <a:path w="4566" h="4392" extrusionOk="0">
                    <a:moveTo>
                      <a:pt x="4565" y="1"/>
                    </a:moveTo>
                    <a:lnTo>
                      <a:pt x="4565" y="1"/>
                    </a:lnTo>
                    <a:cubicBezTo>
                      <a:pt x="1268" y="459"/>
                      <a:pt x="184" y="3334"/>
                      <a:pt x="91" y="3437"/>
                    </a:cubicBezTo>
                    <a:cubicBezTo>
                      <a:pt x="0" y="3611"/>
                      <a:pt x="9" y="3822"/>
                      <a:pt x="112" y="3988"/>
                    </a:cubicBezTo>
                    <a:cubicBezTo>
                      <a:pt x="295" y="4286"/>
                      <a:pt x="606" y="4232"/>
                      <a:pt x="723" y="4256"/>
                    </a:cubicBezTo>
                    <a:lnTo>
                      <a:pt x="2214" y="4391"/>
                    </a:lnTo>
                    <a:cubicBezTo>
                      <a:pt x="2945" y="2928"/>
                      <a:pt x="3680" y="1458"/>
                      <a:pt x="45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295" name="Google Shape;9295;p31"/>
              <p:cNvSpPr/>
              <p:nvPr/>
            </p:nvSpPr>
            <p:spPr>
              <a:xfrm>
                <a:off x="898875" y="4711550"/>
                <a:ext cx="170825" cy="169575"/>
              </a:xfrm>
              <a:custGeom>
                <a:avLst/>
                <a:gdLst/>
                <a:ahLst/>
                <a:cxnLst/>
                <a:rect l="l" t="t" r="r" b="b"/>
                <a:pathLst>
                  <a:path w="6833" h="6783" extrusionOk="0">
                    <a:moveTo>
                      <a:pt x="2846" y="1"/>
                    </a:moveTo>
                    <a:cubicBezTo>
                      <a:pt x="1747" y="1052"/>
                      <a:pt x="503" y="4602"/>
                      <a:pt x="63" y="6050"/>
                    </a:cubicBezTo>
                    <a:cubicBezTo>
                      <a:pt x="0" y="6252"/>
                      <a:pt x="54" y="6469"/>
                      <a:pt x="202" y="6616"/>
                    </a:cubicBezTo>
                    <a:cubicBezTo>
                      <a:pt x="309" y="6724"/>
                      <a:pt x="454" y="6782"/>
                      <a:pt x="602" y="6782"/>
                    </a:cubicBezTo>
                    <a:cubicBezTo>
                      <a:pt x="656" y="6782"/>
                      <a:pt x="711" y="6774"/>
                      <a:pt x="765" y="6758"/>
                    </a:cubicBezTo>
                    <a:cubicBezTo>
                      <a:pt x="2225" y="6318"/>
                      <a:pt x="5782" y="5084"/>
                      <a:pt x="6833" y="3981"/>
                    </a:cubicBezTo>
                    <a:cubicBezTo>
                      <a:pt x="6655" y="3900"/>
                      <a:pt x="6492" y="3789"/>
                      <a:pt x="6354" y="3650"/>
                    </a:cubicBezTo>
                    <a:lnTo>
                      <a:pt x="5167" y="2464"/>
                    </a:lnTo>
                    <a:lnTo>
                      <a:pt x="4767" y="2861"/>
                    </a:lnTo>
                    <a:cubicBezTo>
                      <a:pt x="4658" y="2967"/>
                      <a:pt x="4517" y="3020"/>
                      <a:pt x="4375" y="3020"/>
                    </a:cubicBezTo>
                    <a:cubicBezTo>
                      <a:pt x="4231" y="3020"/>
                      <a:pt x="4086" y="2965"/>
                      <a:pt x="3975" y="2855"/>
                    </a:cubicBezTo>
                    <a:cubicBezTo>
                      <a:pt x="3758" y="2638"/>
                      <a:pt x="3755" y="2286"/>
                      <a:pt x="3969" y="2063"/>
                    </a:cubicBezTo>
                    <a:lnTo>
                      <a:pt x="4369" y="1663"/>
                    </a:lnTo>
                    <a:lnTo>
                      <a:pt x="3171" y="464"/>
                    </a:lnTo>
                    <a:cubicBezTo>
                      <a:pt x="3035" y="329"/>
                      <a:pt x="2927" y="172"/>
                      <a:pt x="2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9296" name="Google Shape;9296;p31"/>
          <p:cNvGrpSpPr/>
          <p:nvPr/>
        </p:nvGrpSpPr>
        <p:grpSpPr>
          <a:xfrm>
            <a:off x="1030793" y="2645154"/>
            <a:ext cx="430229" cy="558481"/>
            <a:chOff x="728618" y="2515467"/>
            <a:chExt cx="430229" cy="558481"/>
          </a:xfrm>
        </p:grpSpPr>
        <p:grpSp>
          <p:nvGrpSpPr>
            <p:cNvPr id="9297" name="Google Shape;9297;p31"/>
            <p:cNvGrpSpPr/>
            <p:nvPr/>
          </p:nvGrpSpPr>
          <p:grpSpPr>
            <a:xfrm>
              <a:off x="728618" y="2515467"/>
              <a:ext cx="430229" cy="558481"/>
              <a:chOff x="1156197" y="1146952"/>
              <a:chExt cx="378823" cy="491750"/>
            </a:xfrm>
          </p:grpSpPr>
          <p:sp>
            <p:nvSpPr>
              <p:cNvPr id="9298" name="Google Shape;9298;p31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31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00" name="Google Shape;9300;p31"/>
            <p:cNvGrpSpPr/>
            <p:nvPr/>
          </p:nvGrpSpPr>
          <p:grpSpPr>
            <a:xfrm>
              <a:off x="838725" y="2626623"/>
              <a:ext cx="197307" cy="179576"/>
              <a:chOff x="1492675" y="4420975"/>
              <a:chExt cx="481825" cy="438525"/>
            </a:xfrm>
          </p:grpSpPr>
          <p:sp>
            <p:nvSpPr>
              <p:cNvPr id="9301" name="Google Shape;9301;p31"/>
              <p:cNvSpPr/>
              <p:nvPr/>
            </p:nvSpPr>
            <p:spPr>
              <a:xfrm>
                <a:off x="1841375" y="4649825"/>
                <a:ext cx="43325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1732" extrusionOk="0">
                    <a:moveTo>
                      <a:pt x="868" y="0"/>
                    </a:moveTo>
                    <a:cubicBezTo>
                      <a:pt x="389" y="0"/>
                      <a:pt x="1" y="386"/>
                      <a:pt x="1" y="865"/>
                    </a:cubicBezTo>
                    <a:cubicBezTo>
                      <a:pt x="1" y="1343"/>
                      <a:pt x="389" y="1732"/>
                      <a:pt x="868" y="1732"/>
                    </a:cubicBezTo>
                    <a:cubicBezTo>
                      <a:pt x="1347" y="1732"/>
                      <a:pt x="1732" y="1343"/>
                      <a:pt x="1732" y="865"/>
                    </a:cubicBezTo>
                    <a:cubicBezTo>
                      <a:pt x="1732" y="386"/>
                      <a:pt x="1347" y="0"/>
                      <a:pt x="8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02" name="Google Shape;9302;p31"/>
              <p:cNvSpPr/>
              <p:nvPr/>
            </p:nvSpPr>
            <p:spPr>
              <a:xfrm>
                <a:off x="1582425" y="4649825"/>
                <a:ext cx="43300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732" extrusionOk="0">
                    <a:moveTo>
                      <a:pt x="864" y="0"/>
                    </a:moveTo>
                    <a:cubicBezTo>
                      <a:pt x="386" y="0"/>
                      <a:pt x="0" y="386"/>
                      <a:pt x="0" y="865"/>
                    </a:cubicBezTo>
                    <a:cubicBezTo>
                      <a:pt x="0" y="1343"/>
                      <a:pt x="386" y="1732"/>
                      <a:pt x="864" y="1732"/>
                    </a:cubicBezTo>
                    <a:cubicBezTo>
                      <a:pt x="1343" y="1732"/>
                      <a:pt x="1732" y="1343"/>
                      <a:pt x="1732" y="865"/>
                    </a:cubicBezTo>
                    <a:cubicBezTo>
                      <a:pt x="1732" y="386"/>
                      <a:pt x="1343" y="0"/>
                      <a:pt x="8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03" name="Google Shape;9303;p31"/>
              <p:cNvSpPr/>
              <p:nvPr/>
            </p:nvSpPr>
            <p:spPr>
              <a:xfrm>
                <a:off x="1492675" y="4420975"/>
                <a:ext cx="481825" cy="35647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4259" extrusionOk="0">
                    <a:moveTo>
                      <a:pt x="12783" y="1126"/>
                    </a:moveTo>
                    <a:cubicBezTo>
                      <a:pt x="14322" y="1126"/>
                      <a:pt x="15629" y="2382"/>
                      <a:pt x="15822" y="4047"/>
                    </a:cubicBezTo>
                    <a:cubicBezTo>
                      <a:pt x="15825" y="4065"/>
                      <a:pt x="15828" y="4083"/>
                      <a:pt x="15831" y="4099"/>
                    </a:cubicBezTo>
                    <a:lnTo>
                      <a:pt x="16198" y="5854"/>
                    </a:lnTo>
                    <a:lnTo>
                      <a:pt x="9381" y="5854"/>
                    </a:lnTo>
                    <a:lnTo>
                      <a:pt x="11672" y="4099"/>
                    </a:lnTo>
                    <a:cubicBezTo>
                      <a:pt x="11925" y="3909"/>
                      <a:pt x="11973" y="3550"/>
                      <a:pt x="11784" y="3301"/>
                    </a:cubicBezTo>
                    <a:cubicBezTo>
                      <a:pt x="11672" y="3157"/>
                      <a:pt x="11504" y="3082"/>
                      <a:pt x="11334" y="3082"/>
                    </a:cubicBezTo>
                    <a:cubicBezTo>
                      <a:pt x="11212" y="3082"/>
                      <a:pt x="11089" y="3121"/>
                      <a:pt x="10986" y="3201"/>
                    </a:cubicBezTo>
                    <a:lnTo>
                      <a:pt x="7598" y="5800"/>
                    </a:lnTo>
                    <a:cubicBezTo>
                      <a:pt x="7577" y="5818"/>
                      <a:pt x="7556" y="5836"/>
                      <a:pt x="7535" y="5854"/>
                    </a:cubicBezTo>
                    <a:lnTo>
                      <a:pt x="3072" y="5854"/>
                    </a:lnTo>
                    <a:lnTo>
                      <a:pt x="3440" y="4099"/>
                    </a:lnTo>
                    <a:cubicBezTo>
                      <a:pt x="3446" y="4083"/>
                      <a:pt x="3446" y="4065"/>
                      <a:pt x="3449" y="4047"/>
                    </a:cubicBezTo>
                    <a:cubicBezTo>
                      <a:pt x="3641" y="2382"/>
                      <a:pt x="4948" y="1126"/>
                      <a:pt x="6490" y="1126"/>
                    </a:cubicBezTo>
                    <a:close/>
                    <a:moveTo>
                      <a:pt x="11404" y="9606"/>
                    </a:moveTo>
                    <a:cubicBezTo>
                      <a:pt x="11718" y="9606"/>
                      <a:pt x="11967" y="9856"/>
                      <a:pt x="11967" y="10169"/>
                    </a:cubicBezTo>
                    <a:cubicBezTo>
                      <a:pt x="11967" y="10482"/>
                      <a:pt x="11718" y="10735"/>
                      <a:pt x="11404" y="10735"/>
                    </a:cubicBezTo>
                    <a:lnTo>
                      <a:pt x="7755" y="10735"/>
                    </a:lnTo>
                    <a:cubicBezTo>
                      <a:pt x="7442" y="10735"/>
                      <a:pt x="7189" y="10482"/>
                      <a:pt x="7189" y="10169"/>
                    </a:cubicBezTo>
                    <a:cubicBezTo>
                      <a:pt x="7189" y="9856"/>
                      <a:pt x="7442" y="9606"/>
                      <a:pt x="7755" y="9606"/>
                    </a:cubicBezTo>
                    <a:close/>
                    <a:moveTo>
                      <a:pt x="4457" y="8025"/>
                    </a:moveTo>
                    <a:cubicBezTo>
                      <a:pt x="5264" y="8025"/>
                      <a:pt x="5990" y="8510"/>
                      <a:pt x="6300" y="9254"/>
                    </a:cubicBezTo>
                    <a:cubicBezTo>
                      <a:pt x="6607" y="10001"/>
                      <a:pt x="6439" y="10859"/>
                      <a:pt x="5867" y="11428"/>
                    </a:cubicBezTo>
                    <a:cubicBezTo>
                      <a:pt x="5486" y="11811"/>
                      <a:pt x="4976" y="12014"/>
                      <a:pt x="4456" y="12014"/>
                    </a:cubicBezTo>
                    <a:cubicBezTo>
                      <a:pt x="4199" y="12014"/>
                      <a:pt x="3940" y="11964"/>
                      <a:pt x="3693" y="11862"/>
                    </a:cubicBezTo>
                    <a:cubicBezTo>
                      <a:pt x="2949" y="11554"/>
                      <a:pt x="2461" y="10826"/>
                      <a:pt x="2461" y="10019"/>
                    </a:cubicBezTo>
                    <a:cubicBezTo>
                      <a:pt x="2464" y="8920"/>
                      <a:pt x="3355" y="8025"/>
                      <a:pt x="4454" y="8025"/>
                    </a:cubicBezTo>
                    <a:close/>
                    <a:moveTo>
                      <a:pt x="14816" y="8025"/>
                    </a:moveTo>
                    <a:cubicBezTo>
                      <a:pt x="15915" y="8025"/>
                      <a:pt x="16810" y="8917"/>
                      <a:pt x="16810" y="10019"/>
                    </a:cubicBezTo>
                    <a:cubicBezTo>
                      <a:pt x="16810" y="10826"/>
                      <a:pt x="16325" y="11554"/>
                      <a:pt x="15578" y="11862"/>
                    </a:cubicBezTo>
                    <a:cubicBezTo>
                      <a:pt x="15332" y="11964"/>
                      <a:pt x="15073" y="12014"/>
                      <a:pt x="14816" y="12014"/>
                    </a:cubicBezTo>
                    <a:cubicBezTo>
                      <a:pt x="14297" y="12014"/>
                      <a:pt x="13786" y="11811"/>
                      <a:pt x="13404" y="11428"/>
                    </a:cubicBezTo>
                    <a:cubicBezTo>
                      <a:pt x="12835" y="10859"/>
                      <a:pt x="12663" y="10001"/>
                      <a:pt x="12973" y="9254"/>
                    </a:cubicBezTo>
                    <a:cubicBezTo>
                      <a:pt x="13280" y="8510"/>
                      <a:pt x="14009" y="8025"/>
                      <a:pt x="14816" y="8025"/>
                    </a:cubicBezTo>
                    <a:close/>
                    <a:moveTo>
                      <a:pt x="6490" y="0"/>
                    </a:moveTo>
                    <a:cubicBezTo>
                      <a:pt x="4385" y="0"/>
                      <a:pt x="2599" y="1671"/>
                      <a:pt x="2331" y="3894"/>
                    </a:cubicBezTo>
                    <a:lnTo>
                      <a:pt x="1907" y="5917"/>
                    </a:lnTo>
                    <a:cubicBezTo>
                      <a:pt x="799" y="6143"/>
                      <a:pt x="1" y="7119"/>
                      <a:pt x="1" y="8251"/>
                    </a:cubicBezTo>
                    <a:lnTo>
                      <a:pt x="1" y="11877"/>
                    </a:lnTo>
                    <a:cubicBezTo>
                      <a:pt x="1" y="13192"/>
                      <a:pt x="1064" y="14255"/>
                      <a:pt x="2380" y="14258"/>
                    </a:cubicBezTo>
                    <a:lnTo>
                      <a:pt x="16894" y="14258"/>
                    </a:lnTo>
                    <a:cubicBezTo>
                      <a:pt x="18207" y="14255"/>
                      <a:pt x="19270" y="13192"/>
                      <a:pt x="19273" y="11880"/>
                    </a:cubicBezTo>
                    <a:lnTo>
                      <a:pt x="19273" y="8251"/>
                    </a:lnTo>
                    <a:cubicBezTo>
                      <a:pt x="19270" y="7119"/>
                      <a:pt x="18472" y="6143"/>
                      <a:pt x="17364" y="5917"/>
                    </a:cubicBezTo>
                    <a:lnTo>
                      <a:pt x="16939" y="3894"/>
                    </a:lnTo>
                    <a:cubicBezTo>
                      <a:pt x="16671" y="1671"/>
                      <a:pt x="14885" y="0"/>
                      <a:pt x="12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04" name="Google Shape;9304;p31"/>
              <p:cNvSpPr/>
              <p:nvPr/>
            </p:nvSpPr>
            <p:spPr>
              <a:xfrm>
                <a:off x="1546875" y="4805650"/>
                <a:ext cx="11897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4759" h="2154" extrusionOk="0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05" name="Google Shape;9305;p31"/>
              <p:cNvSpPr/>
              <p:nvPr/>
            </p:nvSpPr>
            <p:spPr>
              <a:xfrm>
                <a:off x="1801325" y="4805650"/>
                <a:ext cx="11897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4759" h="2154" extrusionOk="0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9306" name="Google Shape;9306;p31"/>
          <p:cNvGrpSpPr/>
          <p:nvPr/>
        </p:nvGrpSpPr>
        <p:grpSpPr>
          <a:xfrm>
            <a:off x="2148147" y="3166160"/>
            <a:ext cx="430229" cy="558481"/>
            <a:chOff x="2277284" y="3543510"/>
            <a:chExt cx="430229" cy="558481"/>
          </a:xfrm>
        </p:grpSpPr>
        <p:grpSp>
          <p:nvGrpSpPr>
            <p:cNvPr id="9307" name="Google Shape;9307;p31"/>
            <p:cNvGrpSpPr/>
            <p:nvPr/>
          </p:nvGrpSpPr>
          <p:grpSpPr>
            <a:xfrm>
              <a:off x="2277284" y="3543510"/>
              <a:ext cx="430229" cy="558481"/>
              <a:chOff x="1156197" y="1146952"/>
              <a:chExt cx="378823" cy="491750"/>
            </a:xfrm>
          </p:grpSpPr>
          <p:sp>
            <p:nvSpPr>
              <p:cNvPr id="9308" name="Google Shape;9308;p31"/>
              <p:cNvSpPr/>
              <p:nvPr/>
            </p:nvSpPr>
            <p:spPr>
              <a:xfrm>
                <a:off x="1174350" y="1162550"/>
                <a:ext cx="328500" cy="328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9" name="Google Shape;9309;p31"/>
              <p:cNvSpPr/>
              <p:nvPr/>
            </p:nvSpPr>
            <p:spPr>
              <a:xfrm>
                <a:off x="1156197" y="1146952"/>
                <a:ext cx="378823" cy="491750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3648" extrusionOk="0">
                    <a:moveTo>
                      <a:pt x="1365" y="241"/>
                    </a:moveTo>
                    <a:cubicBezTo>
                      <a:pt x="1630" y="241"/>
                      <a:pt x="1899" y="338"/>
                      <a:pt x="2120" y="555"/>
                    </a:cubicBezTo>
                    <a:cubicBezTo>
                      <a:pt x="2810" y="1245"/>
                      <a:pt x="2329" y="2416"/>
                      <a:pt x="1356" y="2416"/>
                    </a:cubicBezTo>
                    <a:cubicBezTo>
                      <a:pt x="764" y="2416"/>
                      <a:pt x="272" y="1935"/>
                      <a:pt x="272" y="1344"/>
                    </a:cubicBezTo>
                    <a:cubicBezTo>
                      <a:pt x="263" y="681"/>
                      <a:pt x="802" y="241"/>
                      <a:pt x="1365" y="241"/>
                    </a:cubicBezTo>
                    <a:close/>
                    <a:moveTo>
                      <a:pt x="1356" y="1"/>
                    </a:moveTo>
                    <a:cubicBezTo>
                      <a:pt x="604" y="1"/>
                      <a:pt x="0" y="604"/>
                      <a:pt x="0" y="1356"/>
                    </a:cubicBezTo>
                    <a:cubicBezTo>
                      <a:pt x="0" y="2391"/>
                      <a:pt x="1183" y="3512"/>
                      <a:pt x="1331" y="3648"/>
                    </a:cubicBezTo>
                    <a:lnTo>
                      <a:pt x="1368" y="3648"/>
                    </a:lnTo>
                    <a:cubicBezTo>
                      <a:pt x="1528" y="3512"/>
                      <a:pt x="2711" y="2453"/>
                      <a:pt x="2711" y="1356"/>
                    </a:cubicBezTo>
                    <a:cubicBezTo>
                      <a:pt x="2711" y="604"/>
                      <a:pt x="2095" y="1"/>
                      <a:pt x="13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10" name="Google Shape;9310;p31"/>
            <p:cNvGrpSpPr/>
            <p:nvPr/>
          </p:nvGrpSpPr>
          <p:grpSpPr>
            <a:xfrm>
              <a:off x="2379135" y="3653950"/>
              <a:ext cx="199242" cy="196529"/>
              <a:chOff x="2084100" y="4400250"/>
              <a:chExt cx="486550" cy="479925"/>
            </a:xfrm>
          </p:grpSpPr>
          <p:sp>
            <p:nvSpPr>
              <p:cNvPr id="9311" name="Google Shape;9311;p31"/>
              <p:cNvSpPr/>
              <p:nvPr/>
            </p:nvSpPr>
            <p:spPr>
              <a:xfrm>
                <a:off x="2084100" y="4652250"/>
                <a:ext cx="105325" cy="900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3602" extrusionOk="0">
                    <a:moveTo>
                      <a:pt x="2260" y="1"/>
                    </a:moveTo>
                    <a:cubicBezTo>
                      <a:pt x="2109" y="1"/>
                      <a:pt x="1966" y="60"/>
                      <a:pt x="1858" y="168"/>
                    </a:cubicBezTo>
                    <a:lnTo>
                      <a:pt x="259" y="1764"/>
                    </a:lnTo>
                    <a:cubicBezTo>
                      <a:pt x="0" y="2023"/>
                      <a:pt x="54" y="2457"/>
                      <a:pt x="367" y="2647"/>
                    </a:cubicBezTo>
                    <a:lnTo>
                      <a:pt x="1957" y="3601"/>
                    </a:lnTo>
                    <a:cubicBezTo>
                      <a:pt x="2078" y="3228"/>
                      <a:pt x="2274" y="2885"/>
                      <a:pt x="2533" y="2592"/>
                    </a:cubicBezTo>
                    <a:lnTo>
                      <a:pt x="4213" y="274"/>
                    </a:lnTo>
                    <a:lnTo>
                      <a:pt x="2337" y="6"/>
                    </a:lnTo>
                    <a:cubicBezTo>
                      <a:pt x="2311" y="2"/>
                      <a:pt x="2285" y="1"/>
                      <a:pt x="2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12" name="Google Shape;9312;p31"/>
              <p:cNvSpPr/>
              <p:nvPr/>
            </p:nvSpPr>
            <p:spPr>
              <a:xfrm>
                <a:off x="2372575" y="4644175"/>
                <a:ext cx="175875" cy="226275"/>
              </a:xfrm>
              <a:custGeom>
                <a:avLst/>
                <a:gdLst/>
                <a:ahLst/>
                <a:cxnLst/>
                <a:rect l="l" t="t" r="r" b="b"/>
                <a:pathLst>
                  <a:path w="7035" h="9051" extrusionOk="0">
                    <a:moveTo>
                      <a:pt x="4469" y="1"/>
                    </a:moveTo>
                    <a:cubicBezTo>
                      <a:pt x="3981" y="467"/>
                      <a:pt x="3466" y="901"/>
                      <a:pt x="2927" y="1304"/>
                    </a:cubicBezTo>
                    <a:lnTo>
                      <a:pt x="0" y="3436"/>
                    </a:lnTo>
                    <a:lnTo>
                      <a:pt x="3406" y="8787"/>
                    </a:lnTo>
                    <a:cubicBezTo>
                      <a:pt x="3514" y="8960"/>
                      <a:pt x="3697" y="9050"/>
                      <a:pt x="3882" y="9050"/>
                    </a:cubicBezTo>
                    <a:cubicBezTo>
                      <a:pt x="4025" y="9050"/>
                      <a:pt x="4170" y="8996"/>
                      <a:pt x="4282" y="8884"/>
                    </a:cubicBezTo>
                    <a:cubicBezTo>
                      <a:pt x="5818" y="7348"/>
                      <a:pt x="5990" y="7173"/>
                      <a:pt x="6821" y="6345"/>
                    </a:cubicBezTo>
                    <a:cubicBezTo>
                      <a:pt x="7034" y="6125"/>
                      <a:pt x="7031" y="5773"/>
                      <a:pt x="6812" y="5553"/>
                    </a:cubicBezTo>
                    <a:cubicBezTo>
                      <a:pt x="6702" y="5444"/>
                      <a:pt x="6558" y="5389"/>
                      <a:pt x="6413" y="5389"/>
                    </a:cubicBezTo>
                    <a:cubicBezTo>
                      <a:pt x="6272" y="5389"/>
                      <a:pt x="6130" y="5441"/>
                      <a:pt x="6020" y="5547"/>
                    </a:cubicBezTo>
                    <a:lnTo>
                      <a:pt x="5800" y="5767"/>
                    </a:lnTo>
                    <a:lnTo>
                      <a:pt x="5201" y="3174"/>
                    </a:lnTo>
                    <a:lnTo>
                      <a:pt x="5920" y="2455"/>
                    </a:lnTo>
                    <a:cubicBezTo>
                      <a:pt x="6134" y="2232"/>
                      <a:pt x="6131" y="1880"/>
                      <a:pt x="5914" y="1663"/>
                    </a:cubicBezTo>
                    <a:cubicBezTo>
                      <a:pt x="5804" y="1551"/>
                      <a:pt x="5660" y="1496"/>
                      <a:pt x="5515" y="1496"/>
                    </a:cubicBezTo>
                    <a:cubicBezTo>
                      <a:pt x="5374" y="1496"/>
                      <a:pt x="5232" y="1548"/>
                      <a:pt x="5122" y="1654"/>
                    </a:cubicBezTo>
                    <a:lnTo>
                      <a:pt x="4903" y="1877"/>
                    </a:lnTo>
                    <a:lnTo>
                      <a:pt x="44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13" name="Google Shape;9313;p31"/>
              <p:cNvSpPr/>
              <p:nvPr/>
            </p:nvSpPr>
            <p:spPr>
              <a:xfrm>
                <a:off x="2093950" y="4419400"/>
                <a:ext cx="228500" cy="174750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6990" extrusionOk="0">
                    <a:moveTo>
                      <a:pt x="3194" y="1"/>
                    </a:moveTo>
                    <a:cubicBezTo>
                      <a:pt x="3049" y="1"/>
                      <a:pt x="2905" y="56"/>
                      <a:pt x="2795" y="166"/>
                    </a:cubicBezTo>
                    <a:lnTo>
                      <a:pt x="257" y="2704"/>
                    </a:lnTo>
                    <a:cubicBezTo>
                      <a:pt x="1" y="2960"/>
                      <a:pt x="46" y="3385"/>
                      <a:pt x="350" y="3580"/>
                    </a:cubicBezTo>
                    <a:lnTo>
                      <a:pt x="5707" y="6989"/>
                    </a:lnTo>
                    <a:lnTo>
                      <a:pt x="7824" y="4071"/>
                    </a:lnTo>
                    <a:cubicBezTo>
                      <a:pt x="8230" y="3526"/>
                      <a:pt x="8670" y="3008"/>
                      <a:pt x="9140" y="2517"/>
                    </a:cubicBezTo>
                    <a:lnTo>
                      <a:pt x="7264" y="2084"/>
                    </a:lnTo>
                    <a:lnTo>
                      <a:pt x="7484" y="1864"/>
                    </a:lnTo>
                    <a:cubicBezTo>
                      <a:pt x="7697" y="1641"/>
                      <a:pt x="7694" y="1289"/>
                      <a:pt x="7478" y="1072"/>
                    </a:cubicBezTo>
                    <a:cubicBezTo>
                      <a:pt x="7368" y="961"/>
                      <a:pt x="7223" y="905"/>
                      <a:pt x="7078" y="905"/>
                    </a:cubicBezTo>
                    <a:cubicBezTo>
                      <a:pt x="6937" y="905"/>
                      <a:pt x="6795" y="958"/>
                      <a:pt x="6686" y="1063"/>
                    </a:cubicBezTo>
                    <a:lnTo>
                      <a:pt x="5966" y="1786"/>
                    </a:lnTo>
                    <a:lnTo>
                      <a:pt x="3370" y="1186"/>
                    </a:lnTo>
                    <a:lnTo>
                      <a:pt x="3593" y="964"/>
                    </a:lnTo>
                    <a:cubicBezTo>
                      <a:pt x="3813" y="744"/>
                      <a:pt x="3813" y="385"/>
                      <a:pt x="3593" y="166"/>
                    </a:cubicBezTo>
                    <a:cubicBezTo>
                      <a:pt x="3483" y="56"/>
                      <a:pt x="3339" y="1"/>
                      <a:pt x="3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14" name="Google Shape;9314;p31"/>
              <p:cNvSpPr/>
              <p:nvPr/>
            </p:nvSpPr>
            <p:spPr>
              <a:xfrm>
                <a:off x="2224425" y="4777500"/>
                <a:ext cx="90425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107" extrusionOk="0">
                    <a:moveTo>
                      <a:pt x="3324" y="0"/>
                    </a:moveTo>
                    <a:lnTo>
                      <a:pt x="846" y="1804"/>
                    </a:lnTo>
                    <a:cubicBezTo>
                      <a:pt x="638" y="1994"/>
                      <a:pt x="340" y="2144"/>
                      <a:pt x="0" y="2250"/>
                    </a:cubicBezTo>
                    <a:lnTo>
                      <a:pt x="949" y="3831"/>
                    </a:lnTo>
                    <a:cubicBezTo>
                      <a:pt x="1057" y="4011"/>
                      <a:pt x="1245" y="4106"/>
                      <a:pt x="1435" y="4106"/>
                    </a:cubicBezTo>
                    <a:cubicBezTo>
                      <a:pt x="1578" y="4106"/>
                      <a:pt x="1723" y="4052"/>
                      <a:pt x="1834" y="3939"/>
                    </a:cubicBezTo>
                    <a:lnTo>
                      <a:pt x="3430" y="2343"/>
                    </a:lnTo>
                    <a:cubicBezTo>
                      <a:pt x="3556" y="2217"/>
                      <a:pt x="3617" y="2039"/>
                      <a:pt x="3589" y="1864"/>
                    </a:cubicBezTo>
                    <a:lnTo>
                      <a:pt x="33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15" name="Google Shape;9315;p31"/>
              <p:cNvSpPr/>
              <p:nvPr/>
            </p:nvSpPr>
            <p:spPr>
              <a:xfrm>
                <a:off x="2454100" y="4400250"/>
                <a:ext cx="116550" cy="107300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4292" extrusionOk="0">
                    <a:moveTo>
                      <a:pt x="2188" y="0"/>
                    </a:moveTo>
                    <a:cubicBezTo>
                      <a:pt x="1911" y="0"/>
                      <a:pt x="1630" y="51"/>
                      <a:pt x="1361" y="155"/>
                    </a:cubicBezTo>
                    <a:cubicBezTo>
                      <a:pt x="1015" y="287"/>
                      <a:pt x="675" y="432"/>
                      <a:pt x="341" y="588"/>
                    </a:cubicBezTo>
                    <a:cubicBezTo>
                      <a:pt x="0" y="1600"/>
                      <a:pt x="265" y="2717"/>
                      <a:pt x="1021" y="3470"/>
                    </a:cubicBezTo>
                    <a:cubicBezTo>
                      <a:pt x="1558" y="4004"/>
                      <a:pt x="2275" y="4291"/>
                      <a:pt x="3007" y="4291"/>
                    </a:cubicBezTo>
                    <a:cubicBezTo>
                      <a:pt x="3307" y="4291"/>
                      <a:pt x="3609" y="4243"/>
                      <a:pt x="3903" y="4145"/>
                    </a:cubicBezTo>
                    <a:cubicBezTo>
                      <a:pt x="4060" y="3813"/>
                      <a:pt x="4204" y="3473"/>
                      <a:pt x="4337" y="3130"/>
                    </a:cubicBezTo>
                    <a:cubicBezTo>
                      <a:pt x="4662" y="2281"/>
                      <a:pt x="4457" y="1320"/>
                      <a:pt x="3816" y="676"/>
                    </a:cubicBezTo>
                    <a:cubicBezTo>
                      <a:pt x="3375" y="235"/>
                      <a:pt x="2787" y="0"/>
                      <a:pt x="2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16" name="Google Shape;9316;p31"/>
              <p:cNvSpPr/>
              <p:nvPr/>
            </p:nvSpPr>
            <p:spPr>
              <a:xfrm>
                <a:off x="2152975" y="4431500"/>
                <a:ext cx="381925" cy="377725"/>
              </a:xfrm>
              <a:custGeom>
                <a:avLst/>
                <a:gdLst/>
                <a:ahLst/>
                <a:cxnLst/>
                <a:rect l="l" t="t" r="r" b="b"/>
                <a:pathLst>
                  <a:path w="15277" h="15109" extrusionOk="0">
                    <a:moveTo>
                      <a:pt x="11062" y="3658"/>
                    </a:moveTo>
                    <a:cubicBezTo>
                      <a:pt x="11207" y="3658"/>
                      <a:pt x="11353" y="3714"/>
                      <a:pt x="11464" y="3825"/>
                    </a:cubicBezTo>
                    <a:cubicBezTo>
                      <a:pt x="11681" y="4042"/>
                      <a:pt x="11684" y="4394"/>
                      <a:pt x="11470" y="4617"/>
                    </a:cubicBezTo>
                    <a:lnTo>
                      <a:pt x="9076" y="7011"/>
                    </a:lnTo>
                    <a:cubicBezTo>
                      <a:pt x="8965" y="7122"/>
                      <a:pt x="8820" y="7178"/>
                      <a:pt x="8675" y="7178"/>
                    </a:cubicBezTo>
                    <a:cubicBezTo>
                      <a:pt x="8530" y="7178"/>
                      <a:pt x="8385" y="7122"/>
                      <a:pt x="8275" y="7011"/>
                    </a:cubicBezTo>
                    <a:cubicBezTo>
                      <a:pt x="8055" y="6791"/>
                      <a:pt x="8055" y="6433"/>
                      <a:pt x="8275" y="6213"/>
                    </a:cubicBezTo>
                    <a:lnTo>
                      <a:pt x="10672" y="3816"/>
                    </a:lnTo>
                    <a:cubicBezTo>
                      <a:pt x="10781" y="3711"/>
                      <a:pt x="10921" y="3658"/>
                      <a:pt x="11062" y="3658"/>
                    </a:cubicBezTo>
                    <a:close/>
                    <a:moveTo>
                      <a:pt x="11136" y="1"/>
                    </a:moveTo>
                    <a:lnTo>
                      <a:pt x="11136" y="1"/>
                    </a:lnTo>
                    <a:cubicBezTo>
                      <a:pt x="9278" y="1079"/>
                      <a:pt x="7658" y="2524"/>
                      <a:pt x="6378" y="4253"/>
                    </a:cubicBezTo>
                    <a:lnTo>
                      <a:pt x="624" y="12169"/>
                    </a:lnTo>
                    <a:cubicBezTo>
                      <a:pt x="0" y="12877"/>
                      <a:pt x="15" y="13979"/>
                      <a:pt x="660" y="14623"/>
                    </a:cubicBezTo>
                    <a:cubicBezTo>
                      <a:pt x="992" y="14957"/>
                      <a:pt x="1464" y="15108"/>
                      <a:pt x="1921" y="15108"/>
                    </a:cubicBezTo>
                    <a:cubicBezTo>
                      <a:pt x="2351" y="15108"/>
                      <a:pt x="2767" y="14974"/>
                      <a:pt x="3039" y="14732"/>
                    </a:cubicBezTo>
                    <a:lnTo>
                      <a:pt x="11037" y="8905"/>
                    </a:lnTo>
                    <a:cubicBezTo>
                      <a:pt x="12759" y="7628"/>
                      <a:pt x="14201" y="6014"/>
                      <a:pt x="15276" y="4162"/>
                    </a:cubicBezTo>
                    <a:lnTo>
                      <a:pt x="15276" y="4162"/>
                    </a:lnTo>
                    <a:cubicBezTo>
                      <a:pt x="15201" y="4166"/>
                      <a:pt x="15126" y="4168"/>
                      <a:pt x="15052" y="4168"/>
                    </a:cubicBezTo>
                    <a:cubicBezTo>
                      <a:pt x="13942" y="4168"/>
                      <a:pt x="12979" y="3729"/>
                      <a:pt x="12265" y="3018"/>
                    </a:cubicBezTo>
                    <a:cubicBezTo>
                      <a:pt x="11446" y="2199"/>
                      <a:pt x="11076" y="1091"/>
                      <a:pt x="11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1" name="Google Shape;9321;p32"/>
          <p:cNvSpPr/>
          <p:nvPr/>
        </p:nvSpPr>
        <p:spPr>
          <a:xfrm>
            <a:off x="3608225" y="1977175"/>
            <a:ext cx="1919700" cy="1919700"/>
          </a:xfrm>
          <a:prstGeom prst="pie">
            <a:avLst>
              <a:gd name="adj1" fmla="val 0"/>
              <a:gd name="adj2" fmla="val 5377331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2" name="Google Shape;9322;p32"/>
          <p:cNvSpPr/>
          <p:nvPr/>
        </p:nvSpPr>
        <p:spPr>
          <a:xfrm flipH="1">
            <a:off x="3388025" y="1756975"/>
            <a:ext cx="2360100" cy="2360100"/>
          </a:xfrm>
          <a:prstGeom prst="pie">
            <a:avLst>
              <a:gd name="adj1" fmla="val 0"/>
              <a:gd name="adj2" fmla="val 5422669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3" name="Google Shape;9323;p32"/>
          <p:cNvSpPr/>
          <p:nvPr/>
        </p:nvSpPr>
        <p:spPr>
          <a:xfrm rot="10800000">
            <a:off x="3196525" y="1565475"/>
            <a:ext cx="2743200" cy="2743200"/>
          </a:xfrm>
          <a:prstGeom prst="pie">
            <a:avLst>
              <a:gd name="adj1" fmla="val 0"/>
              <a:gd name="adj2" fmla="val 54047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4" name="Google Shape;9324;p32"/>
          <p:cNvSpPr/>
          <p:nvPr/>
        </p:nvSpPr>
        <p:spPr>
          <a:xfrm rot="10800000" flipH="1">
            <a:off x="3388025" y="1756975"/>
            <a:ext cx="2360100" cy="2360100"/>
          </a:xfrm>
          <a:prstGeom prst="pie">
            <a:avLst>
              <a:gd name="adj1" fmla="val 0"/>
              <a:gd name="adj2" fmla="val 537733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5" name="Google Shape;9325;p32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sp>
        <p:nvSpPr>
          <p:cNvPr id="9326" name="Google Shape;9326;p32"/>
          <p:cNvSpPr/>
          <p:nvPr/>
        </p:nvSpPr>
        <p:spPr>
          <a:xfrm flipH="1">
            <a:off x="5028816" y="1702262"/>
            <a:ext cx="3292800" cy="724071"/>
          </a:xfrm>
          <a:custGeom>
            <a:avLst/>
            <a:gdLst/>
            <a:ahLst/>
            <a:cxnLst/>
            <a:rect l="l" t="t" r="r" b="b"/>
            <a:pathLst>
              <a:path w="131712" h="26438" extrusionOk="0">
                <a:moveTo>
                  <a:pt x="131712" y="26438"/>
                </a:moveTo>
                <a:lnTo>
                  <a:pt x="0" y="26438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9327" name="Google Shape;9327;p32"/>
          <p:cNvSpPr/>
          <p:nvPr/>
        </p:nvSpPr>
        <p:spPr>
          <a:xfrm>
            <a:off x="817191" y="1702262"/>
            <a:ext cx="3292800" cy="724071"/>
          </a:xfrm>
          <a:custGeom>
            <a:avLst/>
            <a:gdLst/>
            <a:ahLst/>
            <a:cxnLst/>
            <a:rect l="l" t="t" r="r" b="b"/>
            <a:pathLst>
              <a:path w="131712" h="26438" extrusionOk="0">
                <a:moveTo>
                  <a:pt x="131712" y="26438"/>
                </a:moveTo>
                <a:lnTo>
                  <a:pt x="0" y="26438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9328" name="Google Shape;9328;p32"/>
          <p:cNvSpPr/>
          <p:nvPr/>
        </p:nvSpPr>
        <p:spPr>
          <a:xfrm flipH="1">
            <a:off x="4572115" y="3333700"/>
            <a:ext cx="3749511" cy="724071"/>
          </a:xfrm>
          <a:custGeom>
            <a:avLst/>
            <a:gdLst/>
            <a:ahLst/>
            <a:cxnLst/>
            <a:rect l="l" t="t" r="r" b="b"/>
            <a:pathLst>
              <a:path w="131712" h="26438" extrusionOk="0">
                <a:moveTo>
                  <a:pt x="131712" y="26438"/>
                </a:moveTo>
                <a:lnTo>
                  <a:pt x="0" y="26438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9329" name="Google Shape;9329;p32"/>
          <p:cNvSpPr/>
          <p:nvPr/>
        </p:nvSpPr>
        <p:spPr>
          <a:xfrm>
            <a:off x="3930550" y="2295563"/>
            <a:ext cx="1283100" cy="12828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30" name="Google Shape;9330;p32"/>
          <p:cNvGrpSpPr/>
          <p:nvPr/>
        </p:nvGrpSpPr>
        <p:grpSpPr>
          <a:xfrm>
            <a:off x="890725" y="1569820"/>
            <a:ext cx="1979100" cy="720200"/>
            <a:chOff x="814525" y="1677500"/>
            <a:chExt cx="1979100" cy="720200"/>
          </a:xfrm>
        </p:grpSpPr>
        <p:sp>
          <p:nvSpPr>
            <p:cNvPr id="9331" name="Google Shape;9331;p32"/>
            <p:cNvSpPr txBox="1"/>
            <p:nvPr/>
          </p:nvSpPr>
          <p:spPr>
            <a:xfrm>
              <a:off x="814525" y="1968100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the ringed one and a gas giant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32" name="Google Shape;9332;p32"/>
            <p:cNvSpPr txBox="1"/>
            <p:nvPr/>
          </p:nvSpPr>
          <p:spPr>
            <a:xfrm>
              <a:off x="814525" y="1677500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333" name="Google Shape;9333;p32"/>
          <p:cNvGrpSpPr/>
          <p:nvPr/>
        </p:nvGrpSpPr>
        <p:grpSpPr>
          <a:xfrm>
            <a:off x="890725" y="3201271"/>
            <a:ext cx="1979100" cy="720200"/>
            <a:chOff x="924625" y="3325707"/>
            <a:chExt cx="1979100" cy="720200"/>
          </a:xfrm>
        </p:grpSpPr>
        <p:sp>
          <p:nvSpPr>
            <p:cNvPr id="9334" name="Google Shape;9334;p32"/>
            <p:cNvSpPr txBox="1"/>
            <p:nvPr/>
          </p:nvSpPr>
          <p:spPr>
            <a:xfrm>
              <a:off x="924625" y="3616307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35" name="Google Shape;9335;p32"/>
            <p:cNvSpPr txBox="1"/>
            <p:nvPr/>
          </p:nvSpPr>
          <p:spPr>
            <a:xfrm>
              <a:off x="924625" y="3325707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1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336" name="Google Shape;9336;p32"/>
          <p:cNvGrpSpPr/>
          <p:nvPr/>
        </p:nvGrpSpPr>
        <p:grpSpPr>
          <a:xfrm>
            <a:off x="6266325" y="1569820"/>
            <a:ext cx="1979100" cy="720200"/>
            <a:chOff x="6342525" y="1689863"/>
            <a:chExt cx="1979100" cy="720200"/>
          </a:xfrm>
        </p:grpSpPr>
        <p:sp>
          <p:nvSpPr>
            <p:cNvPr id="9337" name="Google Shape;9337;p32"/>
            <p:cNvSpPr txBox="1"/>
            <p:nvPr/>
          </p:nvSpPr>
          <p:spPr>
            <a:xfrm>
              <a:off x="6342525" y="1980463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the ringed one and a gas giant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38" name="Google Shape;9338;p32"/>
            <p:cNvSpPr txBox="1"/>
            <p:nvPr/>
          </p:nvSpPr>
          <p:spPr>
            <a:xfrm>
              <a:off x="6764625" y="1689863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339" name="Google Shape;9339;p32"/>
          <p:cNvGrpSpPr/>
          <p:nvPr/>
        </p:nvGrpSpPr>
        <p:grpSpPr>
          <a:xfrm>
            <a:off x="6266325" y="3201264"/>
            <a:ext cx="1979100" cy="720200"/>
            <a:chOff x="6784200" y="3047125"/>
            <a:chExt cx="1979100" cy="720200"/>
          </a:xfrm>
        </p:grpSpPr>
        <p:sp>
          <p:nvSpPr>
            <p:cNvPr id="9340" name="Google Shape;9340;p32"/>
            <p:cNvSpPr txBox="1"/>
            <p:nvPr/>
          </p:nvSpPr>
          <p:spPr>
            <a:xfrm>
              <a:off x="6784200" y="3337725"/>
              <a:ext cx="19791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41" name="Google Shape;9341;p32"/>
            <p:cNvSpPr txBox="1"/>
            <p:nvPr/>
          </p:nvSpPr>
          <p:spPr>
            <a:xfrm>
              <a:off x="7206300" y="30471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18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9342" name="Google Shape;9342;p32"/>
          <p:cNvSpPr/>
          <p:nvPr/>
        </p:nvSpPr>
        <p:spPr>
          <a:xfrm>
            <a:off x="817200" y="3333700"/>
            <a:ext cx="3479172" cy="724071"/>
          </a:xfrm>
          <a:custGeom>
            <a:avLst/>
            <a:gdLst/>
            <a:ahLst/>
            <a:cxnLst/>
            <a:rect l="l" t="t" r="r" b="b"/>
            <a:pathLst>
              <a:path w="131712" h="26438" extrusionOk="0">
                <a:moveTo>
                  <a:pt x="131712" y="26438"/>
                </a:moveTo>
                <a:lnTo>
                  <a:pt x="0" y="26438"/>
                </a:lnTo>
                <a:lnTo>
                  <a:pt x="0" y="0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  <p:txBody>
          <a:bodyPr/>
          <a:lstStyle/>
          <a:p>
            <a:endParaRPr lang="es-ES"/>
          </a:p>
        </p:txBody>
      </p:sp>
      <p:grpSp>
        <p:nvGrpSpPr>
          <p:cNvPr id="9343" name="Google Shape;9343;p32"/>
          <p:cNvGrpSpPr/>
          <p:nvPr/>
        </p:nvGrpSpPr>
        <p:grpSpPr>
          <a:xfrm>
            <a:off x="4092075" y="2540561"/>
            <a:ext cx="957333" cy="792843"/>
            <a:chOff x="2794375" y="974350"/>
            <a:chExt cx="1924675" cy="1593975"/>
          </a:xfrm>
        </p:grpSpPr>
        <p:sp>
          <p:nvSpPr>
            <p:cNvPr id="9344" name="Google Shape;9344;p32"/>
            <p:cNvSpPr/>
            <p:nvPr/>
          </p:nvSpPr>
          <p:spPr>
            <a:xfrm>
              <a:off x="2794375" y="974350"/>
              <a:ext cx="1924675" cy="1593975"/>
            </a:xfrm>
            <a:custGeom>
              <a:avLst/>
              <a:gdLst/>
              <a:ahLst/>
              <a:cxnLst/>
              <a:rect l="l" t="t" r="r" b="b"/>
              <a:pathLst>
                <a:path w="76987" h="63759" extrusionOk="0">
                  <a:moveTo>
                    <a:pt x="57151" y="1"/>
                  </a:moveTo>
                  <a:cubicBezTo>
                    <a:pt x="54710" y="13"/>
                    <a:pt x="53758" y="1906"/>
                    <a:pt x="53127" y="3156"/>
                  </a:cubicBezTo>
                  <a:cubicBezTo>
                    <a:pt x="52293" y="4823"/>
                    <a:pt x="51484" y="6513"/>
                    <a:pt x="50686" y="8145"/>
                  </a:cubicBezTo>
                  <a:cubicBezTo>
                    <a:pt x="50293" y="8978"/>
                    <a:pt x="49888" y="9800"/>
                    <a:pt x="49495" y="10633"/>
                  </a:cubicBezTo>
                  <a:cubicBezTo>
                    <a:pt x="49317" y="10990"/>
                    <a:pt x="49138" y="11431"/>
                    <a:pt x="48924" y="11955"/>
                  </a:cubicBezTo>
                  <a:cubicBezTo>
                    <a:pt x="48578" y="12836"/>
                    <a:pt x="48150" y="13919"/>
                    <a:pt x="47650" y="14764"/>
                  </a:cubicBezTo>
                  <a:cubicBezTo>
                    <a:pt x="47042" y="15800"/>
                    <a:pt x="46685" y="15884"/>
                    <a:pt x="46685" y="15884"/>
                  </a:cubicBezTo>
                  <a:cubicBezTo>
                    <a:pt x="46665" y="15886"/>
                    <a:pt x="46644" y="15887"/>
                    <a:pt x="46624" y="15887"/>
                  </a:cubicBezTo>
                  <a:cubicBezTo>
                    <a:pt x="46525" y="15887"/>
                    <a:pt x="46427" y="15864"/>
                    <a:pt x="46328" y="15824"/>
                  </a:cubicBezTo>
                  <a:cubicBezTo>
                    <a:pt x="46126" y="15610"/>
                    <a:pt x="46161" y="14372"/>
                    <a:pt x="46173" y="13848"/>
                  </a:cubicBezTo>
                  <a:cubicBezTo>
                    <a:pt x="46197" y="12776"/>
                    <a:pt x="46233" y="11669"/>
                    <a:pt x="45733" y="10776"/>
                  </a:cubicBezTo>
                  <a:cubicBezTo>
                    <a:pt x="44792" y="9073"/>
                    <a:pt x="42363" y="8526"/>
                    <a:pt x="40577" y="8133"/>
                  </a:cubicBezTo>
                  <a:cubicBezTo>
                    <a:pt x="40280" y="8061"/>
                    <a:pt x="39994" y="8002"/>
                    <a:pt x="39780" y="7942"/>
                  </a:cubicBezTo>
                  <a:cubicBezTo>
                    <a:pt x="39294" y="7817"/>
                    <a:pt x="38903" y="7715"/>
                    <a:pt x="38519" y="7715"/>
                  </a:cubicBezTo>
                  <a:cubicBezTo>
                    <a:pt x="38357" y="7715"/>
                    <a:pt x="38196" y="7733"/>
                    <a:pt x="38029" y="7776"/>
                  </a:cubicBezTo>
                  <a:cubicBezTo>
                    <a:pt x="37291" y="7966"/>
                    <a:pt x="36934" y="8478"/>
                    <a:pt x="36625" y="8930"/>
                  </a:cubicBezTo>
                  <a:cubicBezTo>
                    <a:pt x="36553" y="9026"/>
                    <a:pt x="36470" y="9145"/>
                    <a:pt x="36374" y="9276"/>
                  </a:cubicBezTo>
                  <a:lnTo>
                    <a:pt x="33029" y="13872"/>
                  </a:lnTo>
                  <a:cubicBezTo>
                    <a:pt x="32600" y="14455"/>
                    <a:pt x="32195" y="15086"/>
                    <a:pt x="31767" y="15753"/>
                  </a:cubicBezTo>
                  <a:cubicBezTo>
                    <a:pt x="30659" y="17479"/>
                    <a:pt x="29528" y="19253"/>
                    <a:pt x="28123" y="19991"/>
                  </a:cubicBezTo>
                  <a:cubicBezTo>
                    <a:pt x="27969" y="20063"/>
                    <a:pt x="27826" y="20134"/>
                    <a:pt x="27695" y="20206"/>
                  </a:cubicBezTo>
                  <a:cubicBezTo>
                    <a:pt x="25766" y="21206"/>
                    <a:pt x="25266" y="21694"/>
                    <a:pt x="24909" y="24194"/>
                  </a:cubicBezTo>
                  <a:lnTo>
                    <a:pt x="24873" y="24397"/>
                  </a:lnTo>
                  <a:cubicBezTo>
                    <a:pt x="24671" y="25742"/>
                    <a:pt x="24373" y="27790"/>
                    <a:pt x="25623" y="29040"/>
                  </a:cubicBezTo>
                  <a:cubicBezTo>
                    <a:pt x="26018" y="29445"/>
                    <a:pt x="26706" y="29894"/>
                    <a:pt x="27820" y="29894"/>
                  </a:cubicBezTo>
                  <a:cubicBezTo>
                    <a:pt x="28015" y="29894"/>
                    <a:pt x="28223" y="29880"/>
                    <a:pt x="28445" y="29850"/>
                  </a:cubicBezTo>
                  <a:cubicBezTo>
                    <a:pt x="28802" y="29802"/>
                    <a:pt x="29147" y="29683"/>
                    <a:pt x="29469" y="29504"/>
                  </a:cubicBezTo>
                  <a:cubicBezTo>
                    <a:pt x="29576" y="29766"/>
                    <a:pt x="29743" y="30004"/>
                    <a:pt x="29945" y="30207"/>
                  </a:cubicBezTo>
                  <a:cubicBezTo>
                    <a:pt x="30570" y="30832"/>
                    <a:pt x="31423" y="31186"/>
                    <a:pt x="32306" y="31186"/>
                  </a:cubicBezTo>
                  <a:cubicBezTo>
                    <a:pt x="32349" y="31186"/>
                    <a:pt x="32391" y="31185"/>
                    <a:pt x="32434" y="31183"/>
                  </a:cubicBezTo>
                  <a:cubicBezTo>
                    <a:pt x="33553" y="31124"/>
                    <a:pt x="34612" y="30612"/>
                    <a:pt x="35339" y="29754"/>
                  </a:cubicBezTo>
                  <a:cubicBezTo>
                    <a:pt x="36279" y="28695"/>
                    <a:pt x="37089" y="26802"/>
                    <a:pt x="36827" y="25218"/>
                  </a:cubicBezTo>
                  <a:cubicBezTo>
                    <a:pt x="36744" y="24647"/>
                    <a:pt x="36541" y="24099"/>
                    <a:pt x="36255" y="23599"/>
                  </a:cubicBezTo>
                  <a:lnTo>
                    <a:pt x="36208" y="23516"/>
                  </a:lnTo>
                  <a:cubicBezTo>
                    <a:pt x="36208" y="23480"/>
                    <a:pt x="36220" y="23456"/>
                    <a:pt x="36232" y="23432"/>
                  </a:cubicBezTo>
                  <a:cubicBezTo>
                    <a:pt x="36672" y="22206"/>
                    <a:pt x="37887" y="20706"/>
                    <a:pt x="38387" y="20587"/>
                  </a:cubicBezTo>
                  <a:cubicBezTo>
                    <a:pt x="38720" y="20789"/>
                    <a:pt x="39125" y="21861"/>
                    <a:pt x="39339" y="22456"/>
                  </a:cubicBezTo>
                  <a:cubicBezTo>
                    <a:pt x="39553" y="23075"/>
                    <a:pt x="39815" y="23670"/>
                    <a:pt x="40137" y="24242"/>
                  </a:cubicBezTo>
                  <a:cubicBezTo>
                    <a:pt x="40161" y="24266"/>
                    <a:pt x="40196" y="24337"/>
                    <a:pt x="40220" y="24385"/>
                  </a:cubicBezTo>
                  <a:cubicBezTo>
                    <a:pt x="40399" y="24766"/>
                    <a:pt x="40649" y="25111"/>
                    <a:pt x="40958" y="25397"/>
                  </a:cubicBezTo>
                  <a:cubicBezTo>
                    <a:pt x="40673" y="25528"/>
                    <a:pt x="40387" y="25682"/>
                    <a:pt x="40125" y="25873"/>
                  </a:cubicBezTo>
                  <a:cubicBezTo>
                    <a:pt x="38827" y="26790"/>
                    <a:pt x="37815" y="28064"/>
                    <a:pt x="37339" y="29362"/>
                  </a:cubicBezTo>
                  <a:cubicBezTo>
                    <a:pt x="37184" y="29802"/>
                    <a:pt x="37077" y="30254"/>
                    <a:pt x="37006" y="30719"/>
                  </a:cubicBezTo>
                  <a:cubicBezTo>
                    <a:pt x="36970" y="31064"/>
                    <a:pt x="36886" y="31409"/>
                    <a:pt x="36744" y="31731"/>
                  </a:cubicBezTo>
                  <a:cubicBezTo>
                    <a:pt x="36458" y="32290"/>
                    <a:pt x="36005" y="32743"/>
                    <a:pt x="35446" y="33041"/>
                  </a:cubicBezTo>
                  <a:cubicBezTo>
                    <a:pt x="35184" y="33172"/>
                    <a:pt x="34922" y="33279"/>
                    <a:pt x="34648" y="33362"/>
                  </a:cubicBezTo>
                  <a:cubicBezTo>
                    <a:pt x="33874" y="33612"/>
                    <a:pt x="33434" y="34445"/>
                    <a:pt x="33684" y="35231"/>
                  </a:cubicBezTo>
                  <a:cubicBezTo>
                    <a:pt x="33877" y="35868"/>
                    <a:pt x="34468" y="36278"/>
                    <a:pt x="35097" y="36278"/>
                  </a:cubicBezTo>
                  <a:cubicBezTo>
                    <a:pt x="35244" y="36278"/>
                    <a:pt x="35394" y="36255"/>
                    <a:pt x="35541" y="36208"/>
                  </a:cubicBezTo>
                  <a:cubicBezTo>
                    <a:pt x="35993" y="36065"/>
                    <a:pt x="36434" y="35886"/>
                    <a:pt x="36851" y="35660"/>
                  </a:cubicBezTo>
                  <a:cubicBezTo>
                    <a:pt x="38553" y="34791"/>
                    <a:pt x="39720" y="33124"/>
                    <a:pt x="39946" y="31219"/>
                  </a:cubicBezTo>
                  <a:cubicBezTo>
                    <a:pt x="39982" y="30945"/>
                    <a:pt x="40042" y="30671"/>
                    <a:pt x="40137" y="30397"/>
                  </a:cubicBezTo>
                  <a:cubicBezTo>
                    <a:pt x="40399" y="29671"/>
                    <a:pt x="41066" y="28861"/>
                    <a:pt x="41851" y="28290"/>
                  </a:cubicBezTo>
                  <a:cubicBezTo>
                    <a:pt x="42066" y="28171"/>
                    <a:pt x="42292" y="28064"/>
                    <a:pt x="42518" y="27968"/>
                  </a:cubicBezTo>
                  <a:cubicBezTo>
                    <a:pt x="43340" y="27623"/>
                    <a:pt x="44876" y="26980"/>
                    <a:pt x="44923" y="25171"/>
                  </a:cubicBezTo>
                  <a:cubicBezTo>
                    <a:pt x="44935" y="24551"/>
                    <a:pt x="44173" y="22718"/>
                    <a:pt x="43530" y="22230"/>
                  </a:cubicBezTo>
                  <a:cubicBezTo>
                    <a:pt x="43259" y="22034"/>
                    <a:pt x="42937" y="21933"/>
                    <a:pt x="42610" y="21933"/>
                  </a:cubicBezTo>
                  <a:cubicBezTo>
                    <a:pt x="42520" y="21933"/>
                    <a:pt x="42429" y="21940"/>
                    <a:pt x="42340" y="21956"/>
                  </a:cubicBezTo>
                  <a:cubicBezTo>
                    <a:pt x="42268" y="21777"/>
                    <a:pt x="42197" y="21599"/>
                    <a:pt x="42137" y="21420"/>
                  </a:cubicBezTo>
                  <a:cubicBezTo>
                    <a:pt x="41637" y="20098"/>
                    <a:pt x="41030" y="18455"/>
                    <a:pt x="39482" y="17824"/>
                  </a:cubicBezTo>
                  <a:cubicBezTo>
                    <a:pt x="39123" y="17681"/>
                    <a:pt x="38745" y="17609"/>
                    <a:pt x="38370" y="17609"/>
                  </a:cubicBezTo>
                  <a:cubicBezTo>
                    <a:pt x="37938" y="17609"/>
                    <a:pt x="37508" y="17704"/>
                    <a:pt x="37113" y="17896"/>
                  </a:cubicBezTo>
                  <a:cubicBezTo>
                    <a:pt x="35101" y="18789"/>
                    <a:pt x="33731" y="21539"/>
                    <a:pt x="33410" y="22432"/>
                  </a:cubicBezTo>
                  <a:cubicBezTo>
                    <a:pt x="32969" y="23670"/>
                    <a:pt x="33291" y="24432"/>
                    <a:pt x="33636" y="25051"/>
                  </a:cubicBezTo>
                  <a:cubicBezTo>
                    <a:pt x="33755" y="25242"/>
                    <a:pt x="33838" y="25468"/>
                    <a:pt x="33874" y="25694"/>
                  </a:cubicBezTo>
                  <a:cubicBezTo>
                    <a:pt x="33958" y="26218"/>
                    <a:pt x="33577" y="27242"/>
                    <a:pt x="33088" y="27802"/>
                  </a:cubicBezTo>
                  <a:cubicBezTo>
                    <a:pt x="32898" y="28028"/>
                    <a:pt x="32624" y="28183"/>
                    <a:pt x="32326" y="28207"/>
                  </a:cubicBezTo>
                  <a:cubicBezTo>
                    <a:pt x="32310" y="28210"/>
                    <a:pt x="32294" y="28211"/>
                    <a:pt x="32278" y="28211"/>
                  </a:cubicBezTo>
                  <a:cubicBezTo>
                    <a:pt x="32235" y="28211"/>
                    <a:pt x="32191" y="28200"/>
                    <a:pt x="32148" y="28183"/>
                  </a:cubicBezTo>
                  <a:cubicBezTo>
                    <a:pt x="31981" y="27468"/>
                    <a:pt x="31505" y="26861"/>
                    <a:pt x="30838" y="26540"/>
                  </a:cubicBezTo>
                  <a:cubicBezTo>
                    <a:pt x="30471" y="26367"/>
                    <a:pt x="30123" y="26302"/>
                    <a:pt x="29805" y="26302"/>
                  </a:cubicBezTo>
                  <a:cubicBezTo>
                    <a:pt x="29114" y="26302"/>
                    <a:pt x="28561" y="26610"/>
                    <a:pt x="28243" y="26790"/>
                  </a:cubicBezTo>
                  <a:cubicBezTo>
                    <a:pt x="28171" y="26825"/>
                    <a:pt x="28064" y="26885"/>
                    <a:pt x="28004" y="26909"/>
                  </a:cubicBezTo>
                  <a:cubicBezTo>
                    <a:pt x="27937" y="26917"/>
                    <a:pt x="27876" y="26926"/>
                    <a:pt x="27812" y="26926"/>
                  </a:cubicBezTo>
                  <a:cubicBezTo>
                    <a:pt x="27785" y="26926"/>
                    <a:pt x="27758" y="26924"/>
                    <a:pt x="27731" y="26921"/>
                  </a:cubicBezTo>
                  <a:cubicBezTo>
                    <a:pt x="27576" y="26492"/>
                    <a:pt x="27766" y="25266"/>
                    <a:pt x="27826" y="24837"/>
                  </a:cubicBezTo>
                  <a:lnTo>
                    <a:pt x="27850" y="24623"/>
                  </a:lnTo>
                  <a:cubicBezTo>
                    <a:pt x="27897" y="24361"/>
                    <a:pt x="28004" y="23563"/>
                    <a:pt x="28100" y="23420"/>
                  </a:cubicBezTo>
                  <a:cubicBezTo>
                    <a:pt x="28195" y="23313"/>
                    <a:pt x="28659" y="23075"/>
                    <a:pt x="29064" y="22861"/>
                  </a:cubicBezTo>
                  <a:lnTo>
                    <a:pt x="29516" y="22635"/>
                  </a:lnTo>
                  <a:cubicBezTo>
                    <a:pt x="31624" y="21527"/>
                    <a:pt x="33029" y="19325"/>
                    <a:pt x="34279" y="17372"/>
                  </a:cubicBezTo>
                  <a:cubicBezTo>
                    <a:pt x="34672" y="16741"/>
                    <a:pt x="35053" y="16146"/>
                    <a:pt x="35434" y="15634"/>
                  </a:cubicBezTo>
                  <a:lnTo>
                    <a:pt x="38791" y="11050"/>
                  </a:lnTo>
                  <a:cubicBezTo>
                    <a:pt x="38851" y="10966"/>
                    <a:pt x="38899" y="10895"/>
                    <a:pt x="38946" y="10824"/>
                  </a:cubicBezTo>
                  <a:lnTo>
                    <a:pt x="39018" y="10835"/>
                  </a:lnTo>
                  <a:cubicBezTo>
                    <a:pt x="39292" y="10907"/>
                    <a:pt x="39601" y="10990"/>
                    <a:pt x="39934" y="11050"/>
                  </a:cubicBezTo>
                  <a:cubicBezTo>
                    <a:pt x="40649" y="11216"/>
                    <a:pt x="42840" y="11705"/>
                    <a:pt x="43125" y="12228"/>
                  </a:cubicBezTo>
                  <a:cubicBezTo>
                    <a:pt x="43232" y="12455"/>
                    <a:pt x="43209" y="13288"/>
                    <a:pt x="43197" y="13776"/>
                  </a:cubicBezTo>
                  <a:cubicBezTo>
                    <a:pt x="43161" y="15122"/>
                    <a:pt x="43113" y="16777"/>
                    <a:pt x="44173" y="17896"/>
                  </a:cubicBezTo>
                  <a:cubicBezTo>
                    <a:pt x="44768" y="18527"/>
                    <a:pt x="45602" y="18860"/>
                    <a:pt x="46626" y="18884"/>
                  </a:cubicBezTo>
                  <a:lnTo>
                    <a:pt x="46697" y="18884"/>
                  </a:lnTo>
                  <a:cubicBezTo>
                    <a:pt x="49388" y="18884"/>
                    <a:pt x="50781" y="15396"/>
                    <a:pt x="51710" y="13074"/>
                  </a:cubicBezTo>
                  <a:cubicBezTo>
                    <a:pt x="51888" y="12633"/>
                    <a:pt x="52055" y="12205"/>
                    <a:pt x="52186" y="11955"/>
                  </a:cubicBezTo>
                  <a:cubicBezTo>
                    <a:pt x="52579" y="11121"/>
                    <a:pt x="52984" y="10288"/>
                    <a:pt x="53389" y="9454"/>
                  </a:cubicBezTo>
                  <a:cubicBezTo>
                    <a:pt x="54174" y="7835"/>
                    <a:pt x="54984" y="6144"/>
                    <a:pt x="55805" y="4513"/>
                  </a:cubicBezTo>
                  <a:cubicBezTo>
                    <a:pt x="56437" y="3251"/>
                    <a:pt x="56663" y="3001"/>
                    <a:pt x="57163" y="3001"/>
                  </a:cubicBezTo>
                  <a:cubicBezTo>
                    <a:pt x="57615" y="3013"/>
                    <a:pt x="58008" y="3323"/>
                    <a:pt x="58103" y="3763"/>
                  </a:cubicBezTo>
                  <a:cubicBezTo>
                    <a:pt x="58234" y="4216"/>
                    <a:pt x="58151" y="4859"/>
                    <a:pt x="58080" y="5549"/>
                  </a:cubicBezTo>
                  <a:cubicBezTo>
                    <a:pt x="57961" y="6502"/>
                    <a:pt x="57841" y="7573"/>
                    <a:pt x="58187" y="8633"/>
                  </a:cubicBezTo>
                  <a:cubicBezTo>
                    <a:pt x="58568" y="9752"/>
                    <a:pt x="59461" y="10776"/>
                    <a:pt x="60258" y="11669"/>
                  </a:cubicBezTo>
                  <a:cubicBezTo>
                    <a:pt x="60556" y="12014"/>
                    <a:pt x="60854" y="12348"/>
                    <a:pt x="61056" y="12609"/>
                  </a:cubicBezTo>
                  <a:cubicBezTo>
                    <a:pt x="61247" y="12883"/>
                    <a:pt x="61437" y="13110"/>
                    <a:pt x="61640" y="13360"/>
                  </a:cubicBezTo>
                  <a:cubicBezTo>
                    <a:pt x="62449" y="14407"/>
                    <a:pt x="63223" y="15407"/>
                    <a:pt x="63497" y="16527"/>
                  </a:cubicBezTo>
                  <a:cubicBezTo>
                    <a:pt x="63521" y="16646"/>
                    <a:pt x="63533" y="16777"/>
                    <a:pt x="63545" y="16896"/>
                  </a:cubicBezTo>
                  <a:cubicBezTo>
                    <a:pt x="63556" y="17670"/>
                    <a:pt x="63914" y="18408"/>
                    <a:pt x="64509" y="18920"/>
                  </a:cubicBezTo>
                  <a:cubicBezTo>
                    <a:pt x="64759" y="19146"/>
                    <a:pt x="65069" y="19313"/>
                    <a:pt x="65402" y="19396"/>
                  </a:cubicBezTo>
                  <a:cubicBezTo>
                    <a:pt x="65271" y="19932"/>
                    <a:pt x="65176" y="20813"/>
                    <a:pt x="65842" y="21658"/>
                  </a:cubicBezTo>
                  <a:cubicBezTo>
                    <a:pt x="66759" y="22825"/>
                    <a:pt x="68640" y="22992"/>
                    <a:pt x="70153" y="23111"/>
                  </a:cubicBezTo>
                  <a:cubicBezTo>
                    <a:pt x="70462" y="23146"/>
                    <a:pt x="70772" y="23170"/>
                    <a:pt x="70962" y="23194"/>
                  </a:cubicBezTo>
                  <a:cubicBezTo>
                    <a:pt x="70926" y="23313"/>
                    <a:pt x="70855" y="23420"/>
                    <a:pt x="70772" y="23504"/>
                  </a:cubicBezTo>
                  <a:cubicBezTo>
                    <a:pt x="70617" y="23623"/>
                    <a:pt x="70450" y="23730"/>
                    <a:pt x="70283" y="23825"/>
                  </a:cubicBezTo>
                  <a:cubicBezTo>
                    <a:pt x="70093" y="23944"/>
                    <a:pt x="69879" y="24075"/>
                    <a:pt x="69688" y="24218"/>
                  </a:cubicBezTo>
                  <a:cubicBezTo>
                    <a:pt x="68759" y="24909"/>
                    <a:pt x="67867" y="25659"/>
                    <a:pt x="67009" y="26385"/>
                  </a:cubicBezTo>
                  <a:cubicBezTo>
                    <a:pt x="66581" y="26730"/>
                    <a:pt x="66152" y="27099"/>
                    <a:pt x="65723" y="27445"/>
                  </a:cubicBezTo>
                  <a:cubicBezTo>
                    <a:pt x="65080" y="27968"/>
                    <a:pt x="64985" y="28921"/>
                    <a:pt x="65521" y="29552"/>
                  </a:cubicBezTo>
                  <a:cubicBezTo>
                    <a:pt x="65878" y="29981"/>
                    <a:pt x="66283" y="30409"/>
                    <a:pt x="66724" y="30862"/>
                  </a:cubicBezTo>
                  <a:cubicBezTo>
                    <a:pt x="67486" y="31636"/>
                    <a:pt x="68331" y="32517"/>
                    <a:pt x="68640" y="33219"/>
                  </a:cubicBezTo>
                  <a:cubicBezTo>
                    <a:pt x="68724" y="33433"/>
                    <a:pt x="68378" y="34195"/>
                    <a:pt x="68176" y="34648"/>
                  </a:cubicBezTo>
                  <a:cubicBezTo>
                    <a:pt x="67962" y="35100"/>
                    <a:pt x="67771" y="35553"/>
                    <a:pt x="67628" y="36029"/>
                  </a:cubicBezTo>
                  <a:cubicBezTo>
                    <a:pt x="67105" y="37720"/>
                    <a:pt x="67235" y="39339"/>
                    <a:pt x="67986" y="40720"/>
                  </a:cubicBezTo>
                  <a:cubicBezTo>
                    <a:pt x="68783" y="42149"/>
                    <a:pt x="70236" y="43220"/>
                    <a:pt x="72081" y="43732"/>
                  </a:cubicBezTo>
                  <a:cubicBezTo>
                    <a:pt x="72224" y="43768"/>
                    <a:pt x="72379" y="43804"/>
                    <a:pt x="72522" y="43828"/>
                  </a:cubicBezTo>
                  <a:cubicBezTo>
                    <a:pt x="72046" y="43875"/>
                    <a:pt x="71534" y="43899"/>
                    <a:pt x="71034" y="43923"/>
                  </a:cubicBezTo>
                  <a:cubicBezTo>
                    <a:pt x="70510" y="43947"/>
                    <a:pt x="69962" y="43970"/>
                    <a:pt x="69450" y="44018"/>
                  </a:cubicBezTo>
                  <a:cubicBezTo>
                    <a:pt x="68938" y="44078"/>
                    <a:pt x="68402" y="44161"/>
                    <a:pt x="67890" y="44244"/>
                  </a:cubicBezTo>
                  <a:cubicBezTo>
                    <a:pt x="67041" y="44370"/>
                    <a:pt x="66182" y="44515"/>
                    <a:pt x="65428" y="44515"/>
                  </a:cubicBezTo>
                  <a:cubicBezTo>
                    <a:pt x="65326" y="44515"/>
                    <a:pt x="65226" y="44512"/>
                    <a:pt x="65128" y="44506"/>
                  </a:cubicBezTo>
                  <a:cubicBezTo>
                    <a:pt x="64461" y="44459"/>
                    <a:pt x="63556" y="44090"/>
                    <a:pt x="62675" y="43720"/>
                  </a:cubicBezTo>
                  <a:cubicBezTo>
                    <a:pt x="61496" y="43234"/>
                    <a:pt x="60195" y="42701"/>
                    <a:pt x="58889" y="42701"/>
                  </a:cubicBezTo>
                  <a:cubicBezTo>
                    <a:pt x="58467" y="42701"/>
                    <a:pt x="58045" y="42756"/>
                    <a:pt x="57627" y="42887"/>
                  </a:cubicBezTo>
                  <a:cubicBezTo>
                    <a:pt x="57008" y="43089"/>
                    <a:pt x="56401" y="43363"/>
                    <a:pt x="55841" y="43685"/>
                  </a:cubicBezTo>
                  <a:cubicBezTo>
                    <a:pt x="55402" y="43926"/>
                    <a:pt x="55157" y="44060"/>
                    <a:pt x="54902" y="44060"/>
                  </a:cubicBezTo>
                  <a:cubicBezTo>
                    <a:pt x="54654" y="44060"/>
                    <a:pt x="54395" y="43931"/>
                    <a:pt x="53936" y="43649"/>
                  </a:cubicBezTo>
                  <a:cubicBezTo>
                    <a:pt x="53426" y="43344"/>
                    <a:pt x="52713" y="42979"/>
                    <a:pt x="51930" y="42979"/>
                  </a:cubicBezTo>
                  <a:cubicBezTo>
                    <a:pt x="51672" y="42979"/>
                    <a:pt x="51407" y="43019"/>
                    <a:pt x="51138" y="43113"/>
                  </a:cubicBezTo>
                  <a:cubicBezTo>
                    <a:pt x="49948" y="43530"/>
                    <a:pt x="49531" y="44673"/>
                    <a:pt x="49126" y="45780"/>
                  </a:cubicBezTo>
                  <a:cubicBezTo>
                    <a:pt x="49078" y="45899"/>
                    <a:pt x="49031" y="46030"/>
                    <a:pt x="48983" y="46161"/>
                  </a:cubicBezTo>
                  <a:cubicBezTo>
                    <a:pt x="48888" y="46411"/>
                    <a:pt x="48769" y="46697"/>
                    <a:pt x="48626" y="46995"/>
                  </a:cubicBezTo>
                  <a:cubicBezTo>
                    <a:pt x="48019" y="48376"/>
                    <a:pt x="47185" y="50281"/>
                    <a:pt x="48007" y="52067"/>
                  </a:cubicBezTo>
                  <a:cubicBezTo>
                    <a:pt x="48126" y="52341"/>
                    <a:pt x="48269" y="52602"/>
                    <a:pt x="48436" y="52853"/>
                  </a:cubicBezTo>
                  <a:cubicBezTo>
                    <a:pt x="48007" y="53150"/>
                    <a:pt x="47209" y="53305"/>
                    <a:pt x="46435" y="53460"/>
                  </a:cubicBezTo>
                  <a:cubicBezTo>
                    <a:pt x="45852" y="53555"/>
                    <a:pt x="45292" y="53698"/>
                    <a:pt x="44733" y="53876"/>
                  </a:cubicBezTo>
                  <a:cubicBezTo>
                    <a:pt x="44316" y="54019"/>
                    <a:pt x="43042" y="54460"/>
                    <a:pt x="42697" y="55674"/>
                  </a:cubicBezTo>
                  <a:cubicBezTo>
                    <a:pt x="42363" y="56901"/>
                    <a:pt x="43149" y="57829"/>
                    <a:pt x="43709" y="58520"/>
                  </a:cubicBezTo>
                  <a:cubicBezTo>
                    <a:pt x="43923" y="58758"/>
                    <a:pt x="44114" y="59020"/>
                    <a:pt x="44268" y="59294"/>
                  </a:cubicBezTo>
                  <a:cubicBezTo>
                    <a:pt x="44411" y="59615"/>
                    <a:pt x="44173" y="60472"/>
                    <a:pt x="43899" y="60758"/>
                  </a:cubicBezTo>
                  <a:cubicBezTo>
                    <a:pt x="43399" y="60413"/>
                    <a:pt x="42840" y="59460"/>
                    <a:pt x="42375" y="58698"/>
                  </a:cubicBezTo>
                  <a:cubicBezTo>
                    <a:pt x="42113" y="58258"/>
                    <a:pt x="41863" y="57841"/>
                    <a:pt x="41601" y="57472"/>
                  </a:cubicBezTo>
                  <a:cubicBezTo>
                    <a:pt x="41470" y="57282"/>
                    <a:pt x="41304" y="57091"/>
                    <a:pt x="41161" y="56901"/>
                  </a:cubicBezTo>
                  <a:cubicBezTo>
                    <a:pt x="40970" y="56686"/>
                    <a:pt x="40804" y="56472"/>
                    <a:pt x="40649" y="56222"/>
                  </a:cubicBezTo>
                  <a:cubicBezTo>
                    <a:pt x="40637" y="56055"/>
                    <a:pt x="40649" y="55889"/>
                    <a:pt x="40661" y="55710"/>
                  </a:cubicBezTo>
                  <a:cubicBezTo>
                    <a:pt x="40708" y="55281"/>
                    <a:pt x="40685" y="54853"/>
                    <a:pt x="40613" y="54436"/>
                  </a:cubicBezTo>
                  <a:cubicBezTo>
                    <a:pt x="40244" y="52495"/>
                    <a:pt x="35672" y="47685"/>
                    <a:pt x="32862" y="47245"/>
                  </a:cubicBezTo>
                  <a:cubicBezTo>
                    <a:pt x="32699" y="47219"/>
                    <a:pt x="32540" y="47206"/>
                    <a:pt x="32384" y="47206"/>
                  </a:cubicBezTo>
                  <a:cubicBezTo>
                    <a:pt x="31456" y="47206"/>
                    <a:pt x="30667" y="47654"/>
                    <a:pt x="30219" y="48459"/>
                  </a:cubicBezTo>
                  <a:cubicBezTo>
                    <a:pt x="29802" y="49233"/>
                    <a:pt x="29921" y="50197"/>
                    <a:pt x="30779" y="52614"/>
                  </a:cubicBezTo>
                  <a:lnTo>
                    <a:pt x="30683" y="52519"/>
                  </a:lnTo>
                  <a:cubicBezTo>
                    <a:pt x="30338" y="52210"/>
                    <a:pt x="30100" y="51686"/>
                    <a:pt x="29838" y="51138"/>
                  </a:cubicBezTo>
                  <a:cubicBezTo>
                    <a:pt x="29516" y="50424"/>
                    <a:pt x="29135" y="49602"/>
                    <a:pt x="28385" y="49066"/>
                  </a:cubicBezTo>
                  <a:cubicBezTo>
                    <a:pt x="27910" y="48727"/>
                    <a:pt x="27367" y="48557"/>
                    <a:pt x="26766" y="48557"/>
                  </a:cubicBezTo>
                  <a:cubicBezTo>
                    <a:pt x="26210" y="48557"/>
                    <a:pt x="25604" y="48703"/>
                    <a:pt x="24956" y="48995"/>
                  </a:cubicBezTo>
                  <a:cubicBezTo>
                    <a:pt x="24802" y="49066"/>
                    <a:pt x="24659" y="49138"/>
                    <a:pt x="24516" y="49197"/>
                  </a:cubicBezTo>
                  <a:cubicBezTo>
                    <a:pt x="23941" y="49465"/>
                    <a:pt x="23678" y="49587"/>
                    <a:pt x="23373" y="49587"/>
                  </a:cubicBezTo>
                  <a:cubicBezTo>
                    <a:pt x="23217" y="49587"/>
                    <a:pt x="23051" y="49555"/>
                    <a:pt x="22825" y="49495"/>
                  </a:cubicBezTo>
                  <a:cubicBezTo>
                    <a:pt x="22100" y="49294"/>
                    <a:pt x="21450" y="49141"/>
                    <a:pt x="20846" y="49141"/>
                  </a:cubicBezTo>
                  <a:cubicBezTo>
                    <a:pt x="19805" y="49141"/>
                    <a:pt x="18903" y="49596"/>
                    <a:pt x="17991" y="51043"/>
                  </a:cubicBezTo>
                  <a:cubicBezTo>
                    <a:pt x="17705" y="51495"/>
                    <a:pt x="17694" y="51495"/>
                    <a:pt x="17182" y="51686"/>
                  </a:cubicBezTo>
                  <a:cubicBezTo>
                    <a:pt x="16801" y="51829"/>
                    <a:pt x="16420" y="51995"/>
                    <a:pt x="16062" y="52174"/>
                  </a:cubicBezTo>
                  <a:cubicBezTo>
                    <a:pt x="14967" y="52722"/>
                    <a:pt x="14217" y="53531"/>
                    <a:pt x="13550" y="54246"/>
                  </a:cubicBezTo>
                  <a:lnTo>
                    <a:pt x="13395" y="54400"/>
                  </a:lnTo>
                  <a:cubicBezTo>
                    <a:pt x="13122" y="54698"/>
                    <a:pt x="12848" y="55031"/>
                    <a:pt x="12562" y="55389"/>
                  </a:cubicBezTo>
                  <a:cubicBezTo>
                    <a:pt x="11848" y="56258"/>
                    <a:pt x="10871" y="57448"/>
                    <a:pt x="10121" y="57448"/>
                  </a:cubicBezTo>
                  <a:lnTo>
                    <a:pt x="10109" y="57448"/>
                  </a:lnTo>
                  <a:cubicBezTo>
                    <a:pt x="9728" y="57436"/>
                    <a:pt x="9347" y="57389"/>
                    <a:pt x="8966" y="57317"/>
                  </a:cubicBezTo>
                  <a:cubicBezTo>
                    <a:pt x="8429" y="57221"/>
                    <a:pt x="7877" y="57164"/>
                    <a:pt x="7321" y="57164"/>
                  </a:cubicBezTo>
                  <a:cubicBezTo>
                    <a:pt x="7187" y="57164"/>
                    <a:pt x="7053" y="57168"/>
                    <a:pt x="6918" y="57174"/>
                  </a:cubicBezTo>
                  <a:cubicBezTo>
                    <a:pt x="6835" y="57180"/>
                    <a:pt x="6755" y="57183"/>
                    <a:pt x="6674" y="57183"/>
                  </a:cubicBezTo>
                  <a:cubicBezTo>
                    <a:pt x="6594" y="57183"/>
                    <a:pt x="6514" y="57180"/>
                    <a:pt x="6430" y="57174"/>
                  </a:cubicBezTo>
                  <a:cubicBezTo>
                    <a:pt x="6383" y="57103"/>
                    <a:pt x="6299" y="57008"/>
                    <a:pt x="6228" y="56913"/>
                  </a:cubicBezTo>
                  <a:cubicBezTo>
                    <a:pt x="6014" y="56615"/>
                    <a:pt x="5775" y="56329"/>
                    <a:pt x="5537" y="56067"/>
                  </a:cubicBezTo>
                  <a:cubicBezTo>
                    <a:pt x="5144" y="55662"/>
                    <a:pt x="4704" y="55293"/>
                    <a:pt x="4240" y="54972"/>
                  </a:cubicBezTo>
                  <a:cubicBezTo>
                    <a:pt x="4037" y="54841"/>
                    <a:pt x="3835" y="54674"/>
                    <a:pt x="3644" y="54507"/>
                  </a:cubicBezTo>
                  <a:cubicBezTo>
                    <a:pt x="3668" y="54400"/>
                    <a:pt x="3692" y="54305"/>
                    <a:pt x="3728" y="54210"/>
                  </a:cubicBezTo>
                  <a:cubicBezTo>
                    <a:pt x="4216" y="52936"/>
                    <a:pt x="4966" y="51614"/>
                    <a:pt x="5692" y="50340"/>
                  </a:cubicBezTo>
                  <a:cubicBezTo>
                    <a:pt x="5966" y="49852"/>
                    <a:pt x="6252" y="49352"/>
                    <a:pt x="6514" y="48852"/>
                  </a:cubicBezTo>
                  <a:cubicBezTo>
                    <a:pt x="6930" y="48066"/>
                    <a:pt x="7228" y="47864"/>
                    <a:pt x="7371" y="47804"/>
                  </a:cubicBezTo>
                  <a:cubicBezTo>
                    <a:pt x="7425" y="47783"/>
                    <a:pt x="7493" y="47773"/>
                    <a:pt x="7572" y="47773"/>
                  </a:cubicBezTo>
                  <a:cubicBezTo>
                    <a:pt x="7809" y="47773"/>
                    <a:pt x="8152" y="47864"/>
                    <a:pt x="8561" y="48042"/>
                  </a:cubicBezTo>
                  <a:cubicBezTo>
                    <a:pt x="9621" y="48519"/>
                    <a:pt x="10693" y="49043"/>
                    <a:pt x="11740" y="49531"/>
                  </a:cubicBezTo>
                  <a:cubicBezTo>
                    <a:pt x="12276" y="49793"/>
                    <a:pt x="12812" y="50055"/>
                    <a:pt x="13360" y="50305"/>
                  </a:cubicBezTo>
                  <a:cubicBezTo>
                    <a:pt x="13568" y="50404"/>
                    <a:pt x="13787" y="50450"/>
                    <a:pt x="14002" y="50450"/>
                  </a:cubicBezTo>
                  <a:cubicBezTo>
                    <a:pt x="14563" y="50450"/>
                    <a:pt x="15099" y="50132"/>
                    <a:pt x="15348" y="49590"/>
                  </a:cubicBezTo>
                  <a:cubicBezTo>
                    <a:pt x="15503" y="49245"/>
                    <a:pt x="15705" y="48864"/>
                    <a:pt x="15931" y="48471"/>
                  </a:cubicBezTo>
                  <a:cubicBezTo>
                    <a:pt x="16420" y="47566"/>
                    <a:pt x="16967" y="46530"/>
                    <a:pt x="17205" y="45471"/>
                  </a:cubicBezTo>
                  <a:cubicBezTo>
                    <a:pt x="17289" y="45054"/>
                    <a:pt x="17313" y="44625"/>
                    <a:pt x="17277" y="44197"/>
                  </a:cubicBezTo>
                  <a:cubicBezTo>
                    <a:pt x="17253" y="44018"/>
                    <a:pt x="17253" y="43828"/>
                    <a:pt x="17277" y="43649"/>
                  </a:cubicBezTo>
                  <a:cubicBezTo>
                    <a:pt x="17444" y="43101"/>
                    <a:pt x="18027" y="42661"/>
                    <a:pt x="18682" y="42149"/>
                  </a:cubicBezTo>
                  <a:lnTo>
                    <a:pt x="18896" y="41970"/>
                  </a:lnTo>
                  <a:cubicBezTo>
                    <a:pt x="20361" y="40803"/>
                    <a:pt x="21908" y="39744"/>
                    <a:pt x="23528" y="38791"/>
                  </a:cubicBezTo>
                  <a:cubicBezTo>
                    <a:pt x="24242" y="38386"/>
                    <a:pt x="24492" y="37482"/>
                    <a:pt x="24087" y="36767"/>
                  </a:cubicBezTo>
                  <a:cubicBezTo>
                    <a:pt x="23815" y="36279"/>
                    <a:pt x="23312" y="36006"/>
                    <a:pt x="22794" y="36006"/>
                  </a:cubicBezTo>
                  <a:cubicBezTo>
                    <a:pt x="22541" y="36006"/>
                    <a:pt x="22285" y="36071"/>
                    <a:pt x="22051" y="36208"/>
                  </a:cubicBezTo>
                  <a:cubicBezTo>
                    <a:pt x="20313" y="37220"/>
                    <a:pt x="18646" y="38375"/>
                    <a:pt x="17063" y="39625"/>
                  </a:cubicBezTo>
                  <a:lnTo>
                    <a:pt x="16860" y="39779"/>
                  </a:lnTo>
                  <a:cubicBezTo>
                    <a:pt x="15967" y="40470"/>
                    <a:pt x="14860" y="41327"/>
                    <a:pt x="14419" y="42804"/>
                  </a:cubicBezTo>
                  <a:cubicBezTo>
                    <a:pt x="14288" y="43316"/>
                    <a:pt x="14241" y="43839"/>
                    <a:pt x="14288" y="44375"/>
                  </a:cubicBezTo>
                  <a:cubicBezTo>
                    <a:pt x="14312" y="44530"/>
                    <a:pt x="14312" y="44685"/>
                    <a:pt x="14288" y="44828"/>
                  </a:cubicBezTo>
                  <a:cubicBezTo>
                    <a:pt x="14157" y="45471"/>
                    <a:pt x="13741" y="46245"/>
                    <a:pt x="13336" y="46995"/>
                  </a:cubicBezTo>
                  <a:lnTo>
                    <a:pt x="13038" y="46840"/>
                  </a:lnTo>
                  <a:cubicBezTo>
                    <a:pt x="11967" y="46328"/>
                    <a:pt x="10871" y="45804"/>
                    <a:pt x="9764" y="45304"/>
                  </a:cubicBezTo>
                  <a:cubicBezTo>
                    <a:pt x="8965" y="44949"/>
                    <a:pt x="8229" y="44771"/>
                    <a:pt x="7553" y="44771"/>
                  </a:cubicBezTo>
                  <a:cubicBezTo>
                    <a:pt x="6053" y="44771"/>
                    <a:pt x="4846" y="45647"/>
                    <a:pt x="3894" y="47411"/>
                  </a:cubicBezTo>
                  <a:cubicBezTo>
                    <a:pt x="3632" y="47876"/>
                    <a:pt x="3370" y="48352"/>
                    <a:pt x="3085" y="48840"/>
                  </a:cubicBezTo>
                  <a:cubicBezTo>
                    <a:pt x="2311" y="50221"/>
                    <a:pt x="1501" y="51638"/>
                    <a:pt x="941" y="53126"/>
                  </a:cubicBezTo>
                  <a:cubicBezTo>
                    <a:pt x="1" y="55579"/>
                    <a:pt x="1620" y="56746"/>
                    <a:pt x="2501" y="57377"/>
                  </a:cubicBezTo>
                  <a:cubicBezTo>
                    <a:pt x="2799" y="57579"/>
                    <a:pt x="3085" y="57805"/>
                    <a:pt x="3347" y="58067"/>
                  </a:cubicBezTo>
                  <a:cubicBezTo>
                    <a:pt x="3525" y="58270"/>
                    <a:pt x="3692" y="58472"/>
                    <a:pt x="3847" y="58687"/>
                  </a:cubicBezTo>
                  <a:cubicBezTo>
                    <a:pt x="4461" y="59510"/>
                    <a:pt x="5076" y="60141"/>
                    <a:pt x="6680" y="60141"/>
                  </a:cubicBezTo>
                  <a:cubicBezTo>
                    <a:pt x="6816" y="60141"/>
                    <a:pt x="6959" y="60136"/>
                    <a:pt x="7109" y="60127"/>
                  </a:cubicBezTo>
                  <a:cubicBezTo>
                    <a:pt x="7166" y="60126"/>
                    <a:pt x="7223" y="60125"/>
                    <a:pt x="7281" y="60125"/>
                  </a:cubicBezTo>
                  <a:cubicBezTo>
                    <a:pt x="7690" y="60125"/>
                    <a:pt x="8105" y="60163"/>
                    <a:pt x="8502" y="60246"/>
                  </a:cubicBezTo>
                  <a:cubicBezTo>
                    <a:pt x="9014" y="60330"/>
                    <a:pt x="9526" y="60389"/>
                    <a:pt x="10038" y="60401"/>
                  </a:cubicBezTo>
                  <a:cubicBezTo>
                    <a:pt x="10072" y="60402"/>
                    <a:pt x="10107" y="60402"/>
                    <a:pt x="10141" y="60402"/>
                  </a:cubicBezTo>
                  <a:cubicBezTo>
                    <a:pt x="12288" y="60402"/>
                    <a:pt x="13770" y="58582"/>
                    <a:pt x="14872" y="57246"/>
                  </a:cubicBezTo>
                  <a:cubicBezTo>
                    <a:pt x="15122" y="56936"/>
                    <a:pt x="15360" y="56639"/>
                    <a:pt x="15574" y="56412"/>
                  </a:cubicBezTo>
                  <a:lnTo>
                    <a:pt x="15729" y="56246"/>
                  </a:lnTo>
                  <a:cubicBezTo>
                    <a:pt x="16301" y="55639"/>
                    <a:pt x="16789" y="55115"/>
                    <a:pt x="17396" y="54805"/>
                  </a:cubicBezTo>
                  <a:cubicBezTo>
                    <a:pt x="17670" y="54674"/>
                    <a:pt x="17956" y="54555"/>
                    <a:pt x="18241" y="54448"/>
                  </a:cubicBezTo>
                  <a:cubicBezTo>
                    <a:pt x="19110" y="54115"/>
                    <a:pt x="19741" y="53805"/>
                    <a:pt x="20503" y="52602"/>
                  </a:cubicBezTo>
                  <a:cubicBezTo>
                    <a:pt x="20611" y="52412"/>
                    <a:pt x="20742" y="52245"/>
                    <a:pt x="20896" y="52079"/>
                  </a:cubicBezTo>
                  <a:cubicBezTo>
                    <a:pt x="21277" y="52138"/>
                    <a:pt x="21658" y="52221"/>
                    <a:pt x="22027" y="52329"/>
                  </a:cubicBezTo>
                  <a:cubicBezTo>
                    <a:pt x="22545" y="52471"/>
                    <a:pt x="22994" y="52531"/>
                    <a:pt x="23399" y="52531"/>
                  </a:cubicBezTo>
                  <a:cubicBezTo>
                    <a:pt x="24345" y="52531"/>
                    <a:pt x="25044" y="52206"/>
                    <a:pt x="25778" y="51864"/>
                  </a:cubicBezTo>
                  <a:lnTo>
                    <a:pt x="26171" y="51686"/>
                  </a:lnTo>
                  <a:cubicBezTo>
                    <a:pt x="26338" y="51602"/>
                    <a:pt x="26516" y="51543"/>
                    <a:pt x="26695" y="51507"/>
                  </a:cubicBezTo>
                  <a:cubicBezTo>
                    <a:pt x="26861" y="51781"/>
                    <a:pt x="27004" y="52067"/>
                    <a:pt x="27123" y="52352"/>
                  </a:cubicBezTo>
                  <a:cubicBezTo>
                    <a:pt x="27457" y="53079"/>
                    <a:pt x="27873" y="53972"/>
                    <a:pt x="28671" y="54698"/>
                  </a:cubicBezTo>
                  <a:cubicBezTo>
                    <a:pt x="28743" y="54758"/>
                    <a:pt x="28957" y="54972"/>
                    <a:pt x="29183" y="55198"/>
                  </a:cubicBezTo>
                  <a:cubicBezTo>
                    <a:pt x="29743" y="55758"/>
                    <a:pt x="30600" y="56603"/>
                    <a:pt x="31386" y="57305"/>
                  </a:cubicBezTo>
                  <a:cubicBezTo>
                    <a:pt x="32385" y="58206"/>
                    <a:pt x="33154" y="58826"/>
                    <a:pt x="33966" y="58826"/>
                  </a:cubicBezTo>
                  <a:cubicBezTo>
                    <a:pt x="34131" y="58826"/>
                    <a:pt x="34298" y="58800"/>
                    <a:pt x="34469" y="58746"/>
                  </a:cubicBezTo>
                  <a:cubicBezTo>
                    <a:pt x="34874" y="58615"/>
                    <a:pt x="35196" y="58329"/>
                    <a:pt x="35374" y="57960"/>
                  </a:cubicBezTo>
                  <a:cubicBezTo>
                    <a:pt x="35720" y="57246"/>
                    <a:pt x="35565" y="56841"/>
                    <a:pt x="34553" y="54210"/>
                  </a:cubicBezTo>
                  <a:cubicBezTo>
                    <a:pt x="34208" y="53281"/>
                    <a:pt x="33577" y="51650"/>
                    <a:pt x="33231" y="50519"/>
                  </a:cubicBezTo>
                  <a:lnTo>
                    <a:pt x="33231" y="50519"/>
                  </a:lnTo>
                  <a:cubicBezTo>
                    <a:pt x="33981" y="50995"/>
                    <a:pt x="34684" y="51543"/>
                    <a:pt x="35315" y="52162"/>
                  </a:cubicBezTo>
                  <a:cubicBezTo>
                    <a:pt x="36720" y="53484"/>
                    <a:pt x="37541" y="54662"/>
                    <a:pt x="37696" y="55008"/>
                  </a:cubicBezTo>
                  <a:cubicBezTo>
                    <a:pt x="37696" y="55174"/>
                    <a:pt x="37696" y="55329"/>
                    <a:pt x="37684" y="55496"/>
                  </a:cubicBezTo>
                  <a:cubicBezTo>
                    <a:pt x="37648" y="55960"/>
                    <a:pt x="37613" y="56543"/>
                    <a:pt x="37827" y="57151"/>
                  </a:cubicBezTo>
                  <a:cubicBezTo>
                    <a:pt x="38041" y="57794"/>
                    <a:pt x="38482" y="58317"/>
                    <a:pt x="38875" y="58794"/>
                  </a:cubicBezTo>
                  <a:cubicBezTo>
                    <a:pt x="38994" y="58937"/>
                    <a:pt x="39113" y="59079"/>
                    <a:pt x="39184" y="59175"/>
                  </a:cubicBezTo>
                  <a:cubicBezTo>
                    <a:pt x="39375" y="59449"/>
                    <a:pt x="39589" y="59818"/>
                    <a:pt x="39827" y="60199"/>
                  </a:cubicBezTo>
                  <a:cubicBezTo>
                    <a:pt x="40470" y="61294"/>
                    <a:pt x="41208" y="62520"/>
                    <a:pt x="42280" y="63235"/>
                  </a:cubicBezTo>
                  <a:cubicBezTo>
                    <a:pt x="42768" y="63568"/>
                    <a:pt x="43352" y="63747"/>
                    <a:pt x="43935" y="63759"/>
                  </a:cubicBezTo>
                  <a:cubicBezTo>
                    <a:pt x="44614" y="63759"/>
                    <a:pt x="45268" y="63509"/>
                    <a:pt x="45769" y="63056"/>
                  </a:cubicBezTo>
                  <a:cubicBezTo>
                    <a:pt x="47114" y="61925"/>
                    <a:pt x="47685" y="59580"/>
                    <a:pt x="47007" y="58044"/>
                  </a:cubicBezTo>
                  <a:cubicBezTo>
                    <a:pt x="46745" y="57520"/>
                    <a:pt x="46411" y="57043"/>
                    <a:pt x="46030" y="56603"/>
                  </a:cubicBezTo>
                  <a:lnTo>
                    <a:pt x="46007" y="56579"/>
                  </a:lnTo>
                  <a:cubicBezTo>
                    <a:pt x="46304" y="56496"/>
                    <a:pt x="46650" y="56424"/>
                    <a:pt x="47007" y="56365"/>
                  </a:cubicBezTo>
                  <a:cubicBezTo>
                    <a:pt x="48138" y="56139"/>
                    <a:pt x="49424" y="55900"/>
                    <a:pt x="50424" y="55055"/>
                  </a:cubicBezTo>
                  <a:cubicBezTo>
                    <a:pt x="52353" y="53448"/>
                    <a:pt x="51412" y="51948"/>
                    <a:pt x="51007" y="51305"/>
                  </a:cubicBezTo>
                  <a:cubicBezTo>
                    <a:pt x="50912" y="51150"/>
                    <a:pt x="50817" y="50983"/>
                    <a:pt x="50733" y="50817"/>
                  </a:cubicBezTo>
                  <a:cubicBezTo>
                    <a:pt x="50471" y="50233"/>
                    <a:pt x="50972" y="49090"/>
                    <a:pt x="51376" y="48161"/>
                  </a:cubicBezTo>
                  <a:cubicBezTo>
                    <a:pt x="51531" y="47840"/>
                    <a:pt x="51662" y="47507"/>
                    <a:pt x="51781" y="47185"/>
                  </a:cubicBezTo>
                  <a:cubicBezTo>
                    <a:pt x="51841" y="47054"/>
                    <a:pt x="51888" y="46911"/>
                    <a:pt x="51936" y="46780"/>
                  </a:cubicBezTo>
                  <a:cubicBezTo>
                    <a:pt x="52019" y="46566"/>
                    <a:pt x="52115" y="46280"/>
                    <a:pt x="52210" y="46078"/>
                  </a:cubicBezTo>
                  <a:cubicBezTo>
                    <a:pt x="52257" y="46102"/>
                    <a:pt x="52329" y="46137"/>
                    <a:pt x="52400" y="46185"/>
                  </a:cubicBezTo>
                  <a:cubicBezTo>
                    <a:pt x="53421" y="46805"/>
                    <a:pt x="54258" y="47024"/>
                    <a:pt x="54968" y="47024"/>
                  </a:cubicBezTo>
                  <a:cubicBezTo>
                    <a:pt x="55922" y="47024"/>
                    <a:pt x="56647" y="46628"/>
                    <a:pt x="57282" y="46280"/>
                  </a:cubicBezTo>
                  <a:cubicBezTo>
                    <a:pt x="57675" y="46054"/>
                    <a:pt x="58103" y="45852"/>
                    <a:pt x="58532" y="45709"/>
                  </a:cubicBezTo>
                  <a:cubicBezTo>
                    <a:pt x="58644" y="45674"/>
                    <a:pt x="58770" y="45658"/>
                    <a:pt x="58908" y="45658"/>
                  </a:cubicBezTo>
                  <a:cubicBezTo>
                    <a:pt x="59620" y="45658"/>
                    <a:pt x="60636" y="46078"/>
                    <a:pt x="61544" y="46447"/>
                  </a:cubicBezTo>
                  <a:cubicBezTo>
                    <a:pt x="62640" y="46899"/>
                    <a:pt x="63795" y="47388"/>
                    <a:pt x="64961" y="47459"/>
                  </a:cubicBezTo>
                  <a:cubicBezTo>
                    <a:pt x="65132" y="47470"/>
                    <a:pt x="65302" y="47474"/>
                    <a:pt x="65473" y="47474"/>
                  </a:cubicBezTo>
                  <a:cubicBezTo>
                    <a:pt x="66454" y="47474"/>
                    <a:pt x="67425" y="47314"/>
                    <a:pt x="68378" y="47161"/>
                  </a:cubicBezTo>
                  <a:cubicBezTo>
                    <a:pt x="68879" y="47078"/>
                    <a:pt x="69343" y="47007"/>
                    <a:pt x="69783" y="46959"/>
                  </a:cubicBezTo>
                  <a:cubicBezTo>
                    <a:pt x="70200" y="46911"/>
                    <a:pt x="70676" y="46887"/>
                    <a:pt x="71188" y="46864"/>
                  </a:cubicBezTo>
                  <a:cubicBezTo>
                    <a:pt x="72319" y="46816"/>
                    <a:pt x="73617" y="46768"/>
                    <a:pt x="74736" y="46387"/>
                  </a:cubicBezTo>
                  <a:cubicBezTo>
                    <a:pt x="75772" y="46042"/>
                    <a:pt x="76510" y="45352"/>
                    <a:pt x="76772" y="44482"/>
                  </a:cubicBezTo>
                  <a:cubicBezTo>
                    <a:pt x="76987" y="43744"/>
                    <a:pt x="76820" y="42935"/>
                    <a:pt x="76272" y="42232"/>
                  </a:cubicBezTo>
                  <a:cubicBezTo>
                    <a:pt x="75534" y="41268"/>
                    <a:pt x="74332" y="41077"/>
                    <a:pt x="73451" y="40946"/>
                  </a:cubicBezTo>
                  <a:cubicBezTo>
                    <a:pt x="73224" y="40911"/>
                    <a:pt x="72998" y="40875"/>
                    <a:pt x="72867" y="40839"/>
                  </a:cubicBezTo>
                  <a:cubicBezTo>
                    <a:pt x="71784" y="40541"/>
                    <a:pt x="70998" y="39994"/>
                    <a:pt x="70593" y="39268"/>
                  </a:cubicBezTo>
                  <a:cubicBezTo>
                    <a:pt x="70236" y="38601"/>
                    <a:pt x="70188" y="37803"/>
                    <a:pt x="70474" y="36886"/>
                  </a:cubicBezTo>
                  <a:cubicBezTo>
                    <a:pt x="70593" y="36541"/>
                    <a:pt x="70724" y="36208"/>
                    <a:pt x="70891" y="35874"/>
                  </a:cubicBezTo>
                  <a:cubicBezTo>
                    <a:pt x="71379" y="34803"/>
                    <a:pt x="71986" y="33457"/>
                    <a:pt x="71379" y="32029"/>
                  </a:cubicBezTo>
                  <a:cubicBezTo>
                    <a:pt x="70855" y="30814"/>
                    <a:pt x="69795" y="29731"/>
                    <a:pt x="68855" y="28766"/>
                  </a:cubicBezTo>
                  <a:lnTo>
                    <a:pt x="68819" y="28730"/>
                  </a:lnTo>
                  <a:lnTo>
                    <a:pt x="68914" y="28659"/>
                  </a:lnTo>
                  <a:cubicBezTo>
                    <a:pt x="69748" y="27968"/>
                    <a:pt x="70605" y="27242"/>
                    <a:pt x="71474" y="26599"/>
                  </a:cubicBezTo>
                  <a:cubicBezTo>
                    <a:pt x="71557" y="26528"/>
                    <a:pt x="71712" y="26444"/>
                    <a:pt x="71855" y="26349"/>
                  </a:cubicBezTo>
                  <a:cubicBezTo>
                    <a:pt x="72212" y="26147"/>
                    <a:pt x="72546" y="25909"/>
                    <a:pt x="72843" y="25635"/>
                  </a:cubicBezTo>
                  <a:cubicBezTo>
                    <a:pt x="73796" y="24694"/>
                    <a:pt x="74201" y="23301"/>
                    <a:pt x="73843" y="22170"/>
                  </a:cubicBezTo>
                  <a:cubicBezTo>
                    <a:pt x="73534" y="21158"/>
                    <a:pt x="72689" y="20456"/>
                    <a:pt x="71534" y="20253"/>
                  </a:cubicBezTo>
                  <a:cubicBezTo>
                    <a:pt x="71212" y="20206"/>
                    <a:pt x="70831" y="20170"/>
                    <a:pt x="70391" y="20134"/>
                  </a:cubicBezTo>
                  <a:cubicBezTo>
                    <a:pt x="69902" y="20087"/>
                    <a:pt x="68879" y="20003"/>
                    <a:pt x="68355" y="19837"/>
                  </a:cubicBezTo>
                  <a:cubicBezTo>
                    <a:pt x="68486" y="19301"/>
                    <a:pt x="68736" y="18241"/>
                    <a:pt x="67867" y="17241"/>
                  </a:cubicBezTo>
                  <a:cubicBezTo>
                    <a:pt x="67521" y="16848"/>
                    <a:pt x="67033" y="16586"/>
                    <a:pt x="66509" y="16527"/>
                  </a:cubicBezTo>
                  <a:cubicBezTo>
                    <a:pt x="66485" y="16288"/>
                    <a:pt x="66450" y="16050"/>
                    <a:pt x="66402" y="15824"/>
                  </a:cubicBezTo>
                  <a:cubicBezTo>
                    <a:pt x="65973" y="14062"/>
                    <a:pt x="64926" y="12705"/>
                    <a:pt x="63985" y="11514"/>
                  </a:cubicBezTo>
                  <a:cubicBezTo>
                    <a:pt x="63806" y="11276"/>
                    <a:pt x="63616" y="11038"/>
                    <a:pt x="63449" y="10800"/>
                  </a:cubicBezTo>
                  <a:cubicBezTo>
                    <a:pt x="63164" y="10443"/>
                    <a:pt x="62854" y="10073"/>
                    <a:pt x="62497" y="9681"/>
                  </a:cubicBezTo>
                  <a:cubicBezTo>
                    <a:pt x="61925" y="9026"/>
                    <a:pt x="61199" y="8216"/>
                    <a:pt x="61020" y="7668"/>
                  </a:cubicBezTo>
                  <a:cubicBezTo>
                    <a:pt x="60866" y="7240"/>
                    <a:pt x="60961" y="6585"/>
                    <a:pt x="61032" y="5882"/>
                  </a:cubicBezTo>
                  <a:cubicBezTo>
                    <a:pt x="61139" y="4978"/>
                    <a:pt x="61270" y="3954"/>
                    <a:pt x="60973" y="2942"/>
                  </a:cubicBezTo>
                  <a:cubicBezTo>
                    <a:pt x="60520" y="1215"/>
                    <a:pt x="58961" y="1"/>
                    <a:pt x="571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32"/>
            <p:cNvSpPr/>
            <p:nvPr/>
          </p:nvSpPr>
          <p:spPr>
            <a:xfrm>
              <a:off x="3477200" y="1821350"/>
              <a:ext cx="78900" cy="74600"/>
            </a:xfrm>
            <a:custGeom>
              <a:avLst/>
              <a:gdLst/>
              <a:ahLst/>
              <a:cxnLst/>
              <a:rect l="l" t="t" r="r" b="b"/>
              <a:pathLst>
                <a:path w="3156" h="2984" extrusionOk="0">
                  <a:moveTo>
                    <a:pt x="1618" y="0"/>
                  </a:moveTo>
                  <a:cubicBezTo>
                    <a:pt x="1575" y="0"/>
                    <a:pt x="1532" y="2"/>
                    <a:pt x="1489" y="6"/>
                  </a:cubicBezTo>
                  <a:lnTo>
                    <a:pt x="1465" y="6"/>
                  </a:lnTo>
                  <a:cubicBezTo>
                    <a:pt x="644" y="42"/>
                    <a:pt x="1" y="732"/>
                    <a:pt x="37" y="1554"/>
                  </a:cubicBezTo>
                  <a:cubicBezTo>
                    <a:pt x="71" y="2353"/>
                    <a:pt x="727" y="2984"/>
                    <a:pt x="1519" y="2984"/>
                  </a:cubicBezTo>
                  <a:cubicBezTo>
                    <a:pt x="1541" y="2984"/>
                    <a:pt x="1563" y="2983"/>
                    <a:pt x="1584" y="2982"/>
                  </a:cubicBezTo>
                  <a:lnTo>
                    <a:pt x="1727" y="2982"/>
                  </a:lnTo>
                  <a:cubicBezTo>
                    <a:pt x="2549" y="2911"/>
                    <a:pt x="3156" y="2197"/>
                    <a:pt x="3096" y="1375"/>
                  </a:cubicBezTo>
                  <a:cubicBezTo>
                    <a:pt x="3029" y="597"/>
                    <a:pt x="2384" y="0"/>
                    <a:pt x="16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32"/>
            <p:cNvSpPr/>
            <p:nvPr/>
          </p:nvSpPr>
          <p:spPr>
            <a:xfrm>
              <a:off x="3042625" y="1482600"/>
              <a:ext cx="319125" cy="446650"/>
            </a:xfrm>
            <a:custGeom>
              <a:avLst/>
              <a:gdLst/>
              <a:ahLst/>
              <a:cxnLst/>
              <a:rect l="l" t="t" r="r" b="b"/>
              <a:pathLst>
                <a:path w="12765" h="17866" extrusionOk="0">
                  <a:moveTo>
                    <a:pt x="7406" y="2981"/>
                  </a:moveTo>
                  <a:cubicBezTo>
                    <a:pt x="7961" y="2981"/>
                    <a:pt x="8549" y="3086"/>
                    <a:pt x="8788" y="3293"/>
                  </a:cubicBezTo>
                  <a:cubicBezTo>
                    <a:pt x="8871" y="3519"/>
                    <a:pt x="8645" y="4317"/>
                    <a:pt x="8537" y="4745"/>
                  </a:cubicBezTo>
                  <a:cubicBezTo>
                    <a:pt x="8359" y="5364"/>
                    <a:pt x="8192" y="6007"/>
                    <a:pt x="8204" y="6650"/>
                  </a:cubicBezTo>
                  <a:cubicBezTo>
                    <a:pt x="8228" y="7865"/>
                    <a:pt x="8597" y="9032"/>
                    <a:pt x="8966" y="10163"/>
                  </a:cubicBezTo>
                  <a:cubicBezTo>
                    <a:pt x="9180" y="10770"/>
                    <a:pt x="9359" y="11401"/>
                    <a:pt x="9490" y="12044"/>
                  </a:cubicBezTo>
                  <a:cubicBezTo>
                    <a:pt x="9657" y="12984"/>
                    <a:pt x="9585" y="13651"/>
                    <a:pt x="9252" y="14032"/>
                  </a:cubicBezTo>
                  <a:cubicBezTo>
                    <a:pt x="8633" y="14763"/>
                    <a:pt x="6938" y="14882"/>
                    <a:pt x="5350" y="14882"/>
                  </a:cubicBezTo>
                  <a:cubicBezTo>
                    <a:pt x="4920" y="14882"/>
                    <a:pt x="4499" y="14873"/>
                    <a:pt x="4108" y="14866"/>
                  </a:cubicBezTo>
                  <a:lnTo>
                    <a:pt x="3561" y="14854"/>
                  </a:lnTo>
                  <a:cubicBezTo>
                    <a:pt x="3751" y="14330"/>
                    <a:pt x="3965" y="13818"/>
                    <a:pt x="4227" y="13318"/>
                  </a:cubicBezTo>
                  <a:cubicBezTo>
                    <a:pt x="4323" y="13115"/>
                    <a:pt x="4406" y="12949"/>
                    <a:pt x="4454" y="12818"/>
                  </a:cubicBezTo>
                  <a:cubicBezTo>
                    <a:pt x="4656" y="12341"/>
                    <a:pt x="4882" y="11865"/>
                    <a:pt x="5108" y="11365"/>
                  </a:cubicBezTo>
                  <a:cubicBezTo>
                    <a:pt x="5597" y="10317"/>
                    <a:pt x="6097" y="9234"/>
                    <a:pt x="6442" y="8103"/>
                  </a:cubicBezTo>
                  <a:cubicBezTo>
                    <a:pt x="6799" y="6900"/>
                    <a:pt x="6585" y="5757"/>
                    <a:pt x="6430" y="4841"/>
                  </a:cubicBezTo>
                  <a:cubicBezTo>
                    <a:pt x="6311" y="4198"/>
                    <a:pt x="6204" y="3638"/>
                    <a:pt x="6299" y="3209"/>
                  </a:cubicBezTo>
                  <a:cubicBezTo>
                    <a:pt x="6490" y="3057"/>
                    <a:pt x="6936" y="2981"/>
                    <a:pt x="7406" y="2981"/>
                  </a:cubicBezTo>
                  <a:close/>
                  <a:moveTo>
                    <a:pt x="7460" y="0"/>
                  </a:moveTo>
                  <a:cubicBezTo>
                    <a:pt x="6893" y="0"/>
                    <a:pt x="6345" y="70"/>
                    <a:pt x="5870" y="197"/>
                  </a:cubicBezTo>
                  <a:cubicBezTo>
                    <a:pt x="4608" y="530"/>
                    <a:pt x="3751" y="1281"/>
                    <a:pt x="3454" y="2316"/>
                  </a:cubicBezTo>
                  <a:cubicBezTo>
                    <a:pt x="3132" y="3424"/>
                    <a:pt x="3323" y="4460"/>
                    <a:pt x="3489" y="5376"/>
                  </a:cubicBezTo>
                  <a:cubicBezTo>
                    <a:pt x="3620" y="6103"/>
                    <a:pt x="3739" y="6722"/>
                    <a:pt x="3584" y="7234"/>
                  </a:cubicBezTo>
                  <a:cubicBezTo>
                    <a:pt x="3299" y="8174"/>
                    <a:pt x="2870" y="9115"/>
                    <a:pt x="2406" y="10103"/>
                  </a:cubicBezTo>
                  <a:cubicBezTo>
                    <a:pt x="2168" y="10615"/>
                    <a:pt x="1930" y="11127"/>
                    <a:pt x="1715" y="11651"/>
                  </a:cubicBezTo>
                  <a:cubicBezTo>
                    <a:pt x="1679" y="11710"/>
                    <a:pt x="1608" y="11865"/>
                    <a:pt x="1537" y="12008"/>
                  </a:cubicBezTo>
                  <a:cubicBezTo>
                    <a:pt x="727" y="13687"/>
                    <a:pt x="1" y="15437"/>
                    <a:pt x="822" y="16771"/>
                  </a:cubicBezTo>
                  <a:cubicBezTo>
                    <a:pt x="1072" y="17163"/>
                    <a:pt x="1679" y="17830"/>
                    <a:pt x="2918" y="17830"/>
                  </a:cubicBezTo>
                  <a:cubicBezTo>
                    <a:pt x="3275" y="17830"/>
                    <a:pt x="3644" y="17842"/>
                    <a:pt x="4049" y="17842"/>
                  </a:cubicBezTo>
                  <a:cubicBezTo>
                    <a:pt x="4477" y="17854"/>
                    <a:pt x="4930" y="17866"/>
                    <a:pt x="5382" y="17866"/>
                  </a:cubicBezTo>
                  <a:cubicBezTo>
                    <a:pt x="7645" y="17866"/>
                    <a:pt x="10109" y="17628"/>
                    <a:pt x="11526" y="15973"/>
                  </a:cubicBezTo>
                  <a:cubicBezTo>
                    <a:pt x="12455" y="14877"/>
                    <a:pt x="12764" y="13377"/>
                    <a:pt x="12431" y="11508"/>
                  </a:cubicBezTo>
                  <a:cubicBezTo>
                    <a:pt x="12276" y="10746"/>
                    <a:pt x="12062" y="9984"/>
                    <a:pt x="11800" y="9246"/>
                  </a:cubicBezTo>
                  <a:cubicBezTo>
                    <a:pt x="11490" y="8281"/>
                    <a:pt x="11204" y="7365"/>
                    <a:pt x="11181" y="6591"/>
                  </a:cubicBezTo>
                  <a:cubicBezTo>
                    <a:pt x="11181" y="6376"/>
                    <a:pt x="11312" y="5912"/>
                    <a:pt x="11407" y="5531"/>
                  </a:cubicBezTo>
                  <a:cubicBezTo>
                    <a:pt x="11740" y="4317"/>
                    <a:pt x="12252" y="2471"/>
                    <a:pt x="10847" y="1126"/>
                  </a:cubicBezTo>
                  <a:cubicBezTo>
                    <a:pt x="10022" y="333"/>
                    <a:pt x="8698" y="0"/>
                    <a:pt x="74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7" name="Google Shape;9347;p32"/>
          <p:cNvGrpSpPr/>
          <p:nvPr/>
        </p:nvGrpSpPr>
        <p:grpSpPr>
          <a:xfrm>
            <a:off x="7802164" y="1204101"/>
            <a:ext cx="342580" cy="339271"/>
            <a:chOff x="5049725" y="1435050"/>
            <a:chExt cx="486550" cy="481850"/>
          </a:xfrm>
        </p:grpSpPr>
        <p:sp>
          <p:nvSpPr>
            <p:cNvPr id="9348" name="Google Shape;9348;p32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349" name="Google Shape;9349;p32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350" name="Google Shape;9350;p32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351" name="Google Shape;9351;p32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352" name="Google Shape;9352;p32"/>
          <p:cNvSpPr/>
          <p:nvPr/>
        </p:nvSpPr>
        <p:spPr>
          <a:xfrm>
            <a:off x="981094" y="1227529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9353" name="Google Shape;9353;p32"/>
          <p:cNvGrpSpPr/>
          <p:nvPr/>
        </p:nvGrpSpPr>
        <p:grpSpPr>
          <a:xfrm>
            <a:off x="7840559" y="2833902"/>
            <a:ext cx="311899" cy="339253"/>
            <a:chOff x="2104275" y="3806450"/>
            <a:chExt cx="442975" cy="481825"/>
          </a:xfrm>
        </p:grpSpPr>
        <p:sp>
          <p:nvSpPr>
            <p:cNvPr id="9354" name="Google Shape;9354;p32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355" name="Google Shape;9355;p32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356" name="Google Shape;9356;p32"/>
          <p:cNvGrpSpPr/>
          <p:nvPr/>
        </p:nvGrpSpPr>
        <p:grpSpPr>
          <a:xfrm>
            <a:off x="1000177" y="2834131"/>
            <a:ext cx="295528" cy="338795"/>
            <a:chOff x="3895050" y="3806775"/>
            <a:chExt cx="419725" cy="481175"/>
          </a:xfrm>
        </p:grpSpPr>
        <p:sp>
          <p:nvSpPr>
            <p:cNvPr id="9357" name="Google Shape;9357;p32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358" name="Google Shape;9358;p32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3" name="Google Shape;9363;p33"/>
          <p:cNvSpPr/>
          <p:nvPr/>
        </p:nvSpPr>
        <p:spPr>
          <a:xfrm>
            <a:off x="4918850" y="1188325"/>
            <a:ext cx="3482100" cy="336600"/>
          </a:xfrm>
          <a:prstGeom prst="roundRect">
            <a:avLst>
              <a:gd name="adj" fmla="val 2809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Earth is full of life</a:t>
            </a:r>
            <a:endParaRPr sz="1200"/>
          </a:p>
        </p:txBody>
      </p:sp>
      <p:sp>
        <p:nvSpPr>
          <p:cNvPr id="9364" name="Google Shape;9364;p33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9365" name="Google Shape;9365;p33"/>
          <p:cNvGrpSpPr/>
          <p:nvPr/>
        </p:nvGrpSpPr>
        <p:grpSpPr>
          <a:xfrm>
            <a:off x="4889217" y="1704695"/>
            <a:ext cx="3493074" cy="1705271"/>
            <a:chOff x="5065374" y="1896525"/>
            <a:chExt cx="3336906" cy="1629032"/>
          </a:xfrm>
        </p:grpSpPr>
        <p:sp>
          <p:nvSpPr>
            <p:cNvPr id="9366" name="Google Shape;9366;p33"/>
            <p:cNvSpPr/>
            <p:nvPr/>
          </p:nvSpPr>
          <p:spPr>
            <a:xfrm>
              <a:off x="5606483" y="2544107"/>
              <a:ext cx="450900" cy="7056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33"/>
            <p:cNvSpPr/>
            <p:nvPr/>
          </p:nvSpPr>
          <p:spPr>
            <a:xfrm>
              <a:off x="6346698" y="2203608"/>
              <a:ext cx="450900" cy="10461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33"/>
            <p:cNvSpPr/>
            <p:nvPr/>
          </p:nvSpPr>
          <p:spPr>
            <a:xfrm>
              <a:off x="7086883" y="2510665"/>
              <a:ext cx="450900" cy="7389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33"/>
            <p:cNvSpPr/>
            <p:nvPr/>
          </p:nvSpPr>
          <p:spPr>
            <a:xfrm>
              <a:off x="7816583" y="2400043"/>
              <a:ext cx="450900" cy="84990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33"/>
            <p:cNvSpPr txBox="1"/>
            <p:nvPr/>
          </p:nvSpPr>
          <p:spPr>
            <a:xfrm>
              <a:off x="5483305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Case 1</a:t>
              </a:r>
              <a:endParaRPr sz="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371" name="Google Shape;9371;p33"/>
            <p:cNvSpPr txBox="1"/>
            <p:nvPr/>
          </p:nvSpPr>
          <p:spPr>
            <a:xfrm>
              <a:off x="6218272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Case 2</a:t>
              </a:r>
              <a:endParaRPr sz="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372" name="Google Shape;9372;p33"/>
            <p:cNvSpPr txBox="1"/>
            <p:nvPr/>
          </p:nvSpPr>
          <p:spPr>
            <a:xfrm>
              <a:off x="6953238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Case 3</a:t>
              </a:r>
              <a:endParaRPr sz="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373" name="Google Shape;9373;p33"/>
            <p:cNvSpPr txBox="1"/>
            <p:nvPr/>
          </p:nvSpPr>
          <p:spPr>
            <a:xfrm>
              <a:off x="7688205" y="3281657"/>
              <a:ext cx="7077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Case 4</a:t>
              </a:r>
              <a:endParaRPr sz="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9374" name="Google Shape;9374;p33"/>
            <p:cNvGrpSpPr/>
            <p:nvPr/>
          </p:nvGrpSpPr>
          <p:grpSpPr>
            <a:xfrm>
              <a:off x="5471580" y="1896533"/>
              <a:ext cx="2930700" cy="1406100"/>
              <a:chOff x="824775" y="1045525"/>
              <a:chExt cx="2930700" cy="1406100"/>
            </a:xfrm>
          </p:grpSpPr>
          <p:cxnSp>
            <p:nvCxnSpPr>
              <p:cNvPr id="9375" name="Google Shape;9375;p33"/>
              <p:cNvCxnSpPr/>
              <p:nvPr/>
            </p:nvCxnSpPr>
            <p:spPr>
              <a:xfrm>
                <a:off x="829200" y="1045525"/>
                <a:ext cx="0" cy="1406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2E2E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76" name="Google Shape;9376;p33"/>
              <p:cNvCxnSpPr/>
              <p:nvPr/>
            </p:nvCxnSpPr>
            <p:spPr>
              <a:xfrm rot="10800000">
                <a:off x="824775" y="2451625"/>
                <a:ext cx="2930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2E2E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9377" name="Google Shape;9377;p33"/>
            <p:cNvSpPr txBox="1"/>
            <p:nvPr/>
          </p:nvSpPr>
          <p:spPr>
            <a:xfrm>
              <a:off x="5065374" y="2817749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10</a:t>
              </a:r>
              <a:endParaRPr sz="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378" name="Google Shape;9378;p33"/>
            <p:cNvSpPr txBox="1"/>
            <p:nvPr/>
          </p:nvSpPr>
          <p:spPr>
            <a:xfrm>
              <a:off x="5065374" y="2510674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20</a:t>
              </a:r>
              <a:endParaRPr sz="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379" name="Google Shape;9379;p33"/>
            <p:cNvSpPr txBox="1"/>
            <p:nvPr/>
          </p:nvSpPr>
          <p:spPr>
            <a:xfrm>
              <a:off x="5065374" y="2203600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30</a:t>
              </a:r>
              <a:endParaRPr sz="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380" name="Google Shape;9380;p33"/>
            <p:cNvSpPr txBox="1"/>
            <p:nvPr/>
          </p:nvSpPr>
          <p:spPr>
            <a:xfrm>
              <a:off x="5065374" y="1896525"/>
              <a:ext cx="3666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000000"/>
                  </a:solidFill>
                  <a:latin typeface="Fira Sans"/>
                  <a:ea typeface="Fira Sans"/>
                  <a:cs typeface="Fira Sans"/>
                  <a:sym typeface="Fira Sans"/>
                </a:rPr>
                <a:t>40</a:t>
              </a:r>
              <a:endParaRPr sz="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9381" name="Google Shape;9381;p33"/>
          <p:cNvGrpSpPr/>
          <p:nvPr/>
        </p:nvGrpSpPr>
        <p:grpSpPr>
          <a:xfrm>
            <a:off x="5705089" y="3665950"/>
            <a:ext cx="2062007" cy="803375"/>
            <a:chOff x="5810589" y="3589750"/>
            <a:chExt cx="2062007" cy="803375"/>
          </a:xfrm>
        </p:grpSpPr>
        <p:sp>
          <p:nvSpPr>
            <p:cNvPr id="9382" name="Google Shape;9382;p33"/>
            <p:cNvSpPr txBox="1"/>
            <p:nvPr/>
          </p:nvSpPr>
          <p:spPr>
            <a:xfrm>
              <a:off x="6084922" y="3589750"/>
              <a:ext cx="599700" cy="3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21%</a:t>
              </a:r>
              <a:endParaRPr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9383" name="Google Shape;9383;p33"/>
            <p:cNvGrpSpPr/>
            <p:nvPr/>
          </p:nvGrpSpPr>
          <p:grpSpPr>
            <a:xfrm>
              <a:off x="5810596" y="3625032"/>
              <a:ext cx="274332" cy="266078"/>
              <a:chOff x="3270675" y="841800"/>
              <a:chExt cx="497700" cy="482725"/>
            </a:xfrm>
          </p:grpSpPr>
          <p:sp>
            <p:nvSpPr>
              <p:cNvPr id="9384" name="Google Shape;9384;p33"/>
              <p:cNvSpPr/>
              <p:nvPr/>
            </p:nvSpPr>
            <p:spPr>
              <a:xfrm>
                <a:off x="3270675" y="902000"/>
                <a:ext cx="44712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7885" h="16901" extrusionOk="0">
                    <a:moveTo>
                      <a:pt x="3454" y="0"/>
                    </a:moveTo>
                    <a:cubicBezTo>
                      <a:pt x="3343" y="0"/>
                      <a:pt x="3231" y="40"/>
                      <a:pt x="3141" y="122"/>
                    </a:cubicBezTo>
                    <a:cubicBezTo>
                      <a:pt x="1160" y="1940"/>
                      <a:pt x="0" y="4548"/>
                      <a:pt x="0" y="7246"/>
                    </a:cubicBezTo>
                    <a:cubicBezTo>
                      <a:pt x="0" y="12579"/>
                      <a:pt x="4325" y="16900"/>
                      <a:pt x="9657" y="16900"/>
                    </a:cubicBezTo>
                    <a:cubicBezTo>
                      <a:pt x="10907" y="16900"/>
                      <a:pt x="12175" y="16662"/>
                      <a:pt x="13331" y="16178"/>
                    </a:cubicBezTo>
                    <a:cubicBezTo>
                      <a:pt x="15126" y="15434"/>
                      <a:pt x="16659" y="14169"/>
                      <a:pt x="17728" y="12546"/>
                    </a:cubicBezTo>
                    <a:cubicBezTo>
                      <a:pt x="17884" y="12305"/>
                      <a:pt x="17788" y="11983"/>
                      <a:pt x="17526" y="11866"/>
                    </a:cubicBezTo>
                    <a:lnTo>
                      <a:pt x="9158" y="8171"/>
                    </a:lnTo>
                    <a:cubicBezTo>
                      <a:pt x="9016" y="8108"/>
                      <a:pt x="8896" y="8005"/>
                      <a:pt x="8811" y="7876"/>
                    </a:cubicBezTo>
                    <a:lnTo>
                      <a:pt x="8405" y="7246"/>
                    </a:lnTo>
                    <a:lnTo>
                      <a:pt x="3846" y="212"/>
                    </a:lnTo>
                    <a:cubicBezTo>
                      <a:pt x="3756" y="73"/>
                      <a:pt x="3606" y="0"/>
                      <a:pt x="34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85" name="Google Shape;9385;p33"/>
              <p:cNvSpPr/>
              <p:nvPr/>
            </p:nvSpPr>
            <p:spPr>
              <a:xfrm>
                <a:off x="3385250" y="841800"/>
                <a:ext cx="279700" cy="220925"/>
              </a:xfrm>
              <a:custGeom>
                <a:avLst/>
                <a:gdLst/>
                <a:ahLst/>
                <a:cxnLst/>
                <a:rect l="l" t="t" r="r" b="b"/>
                <a:pathLst>
                  <a:path w="11188" h="8837" extrusionOk="0">
                    <a:moveTo>
                      <a:pt x="5070" y="0"/>
                    </a:moveTo>
                    <a:cubicBezTo>
                      <a:pt x="3434" y="0"/>
                      <a:pt x="1792" y="415"/>
                      <a:pt x="308" y="1256"/>
                    </a:cubicBezTo>
                    <a:cubicBezTo>
                      <a:pt x="76" y="1388"/>
                      <a:pt x="1" y="1690"/>
                      <a:pt x="148" y="1912"/>
                    </a:cubicBezTo>
                    <a:lnTo>
                      <a:pt x="4532" y="8676"/>
                    </a:lnTo>
                    <a:cubicBezTo>
                      <a:pt x="4601" y="8781"/>
                      <a:pt x="4714" y="8837"/>
                      <a:pt x="4828" y="8837"/>
                    </a:cubicBezTo>
                    <a:cubicBezTo>
                      <a:pt x="4919" y="8837"/>
                      <a:pt x="5010" y="8802"/>
                      <a:pt x="5081" y="8730"/>
                    </a:cubicBezTo>
                    <a:lnTo>
                      <a:pt x="10992" y="2683"/>
                    </a:lnTo>
                    <a:cubicBezTo>
                      <a:pt x="11187" y="2482"/>
                      <a:pt x="11163" y="2156"/>
                      <a:pt x="10940" y="1988"/>
                    </a:cubicBezTo>
                    <a:cubicBezTo>
                      <a:pt x="9218" y="670"/>
                      <a:pt x="7149" y="0"/>
                      <a:pt x="50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86" name="Google Shape;9386;p33"/>
              <p:cNvSpPr/>
              <p:nvPr/>
            </p:nvSpPr>
            <p:spPr>
              <a:xfrm>
                <a:off x="3530100" y="924750"/>
                <a:ext cx="238275" cy="250200"/>
              </a:xfrm>
              <a:custGeom>
                <a:avLst/>
                <a:gdLst/>
                <a:ahLst/>
                <a:cxnLst/>
                <a:rect l="l" t="t" r="r" b="b"/>
                <a:pathLst>
                  <a:path w="9531" h="10008" extrusionOk="0">
                    <a:moveTo>
                      <a:pt x="6350" y="1"/>
                    </a:moveTo>
                    <a:cubicBezTo>
                      <a:pt x="6230" y="1"/>
                      <a:pt x="6108" y="47"/>
                      <a:pt x="6017" y="142"/>
                    </a:cubicBezTo>
                    <a:lnTo>
                      <a:pt x="172" y="6123"/>
                    </a:lnTo>
                    <a:cubicBezTo>
                      <a:pt x="0" y="6297"/>
                      <a:pt x="57" y="6589"/>
                      <a:pt x="283" y="6689"/>
                    </a:cubicBezTo>
                    <a:lnTo>
                      <a:pt x="7706" y="9968"/>
                    </a:lnTo>
                    <a:cubicBezTo>
                      <a:pt x="7767" y="9995"/>
                      <a:pt x="7830" y="10007"/>
                      <a:pt x="7893" y="10007"/>
                    </a:cubicBezTo>
                    <a:cubicBezTo>
                      <a:pt x="8082" y="10007"/>
                      <a:pt x="8261" y="9890"/>
                      <a:pt x="8329" y="9700"/>
                    </a:cubicBezTo>
                    <a:cubicBezTo>
                      <a:pt x="9531" y="6463"/>
                      <a:pt x="8913" y="2828"/>
                      <a:pt x="6706" y="169"/>
                    </a:cubicBezTo>
                    <a:cubicBezTo>
                      <a:pt x="6615" y="57"/>
                      <a:pt x="6483" y="1"/>
                      <a:pt x="63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9387" name="Google Shape;9387;p33"/>
            <p:cNvGrpSpPr/>
            <p:nvPr/>
          </p:nvGrpSpPr>
          <p:grpSpPr>
            <a:xfrm>
              <a:off x="6993162" y="4104010"/>
              <a:ext cx="265582" cy="241715"/>
              <a:chOff x="1492675" y="4420975"/>
              <a:chExt cx="481825" cy="438525"/>
            </a:xfrm>
          </p:grpSpPr>
          <p:sp>
            <p:nvSpPr>
              <p:cNvPr id="9388" name="Google Shape;9388;p33"/>
              <p:cNvSpPr/>
              <p:nvPr/>
            </p:nvSpPr>
            <p:spPr>
              <a:xfrm>
                <a:off x="1841375" y="4649825"/>
                <a:ext cx="43325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1732" extrusionOk="0">
                    <a:moveTo>
                      <a:pt x="868" y="0"/>
                    </a:moveTo>
                    <a:cubicBezTo>
                      <a:pt x="389" y="0"/>
                      <a:pt x="1" y="386"/>
                      <a:pt x="1" y="865"/>
                    </a:cubicBezTo>
                    <a:cubicBezTo>
                      <a:pt x="1" y="1343"/>
                      <a:pt x="389" y="1732"/>
                      <a:pt x="868" y="1732"/>
                    </a:cubicBezTo>
                    <a:cubicBezTo>
                      <a:pt x="1347" y="1732"/>
                      <a:pt x="1732" y="1343"/>
                      <a:pt x="1732" y="865"/>
                    </a:cubicBezTo>
                    <a:cubicBezTo>
                      <a:pt x="1732" y="386"/>
                      <a:pt x="1347" y="0"/>
                      <a:pt x="8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89" name="Google Shape;9389;p33"/>
              <p:cNvSpPr/>
              <p:nvPr/>
            </p:nvSpPr>
            <p:spPr>
              <a:xfrm>
                <a:off x="1582425" y="4649825"/>
                <a:ext cx="43300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732" extrusionOk="0">
                    <a:moveTo>
                      <a:pt x="864" y="0"/>
                    </a:moveTo>
                    <a:cubicBezTo>
                      <a:pt x="386" y="0"/>
                      <a:pt x="0" y="386"/>
                      <a:pt x="0" y="865"/>
                    </a:cubicBezTo>
                    <a:cubicBezTo>
                      <a:pt x="0" y="1343"/>
                      <a:pt x="386" y="1732"/>
                      <a:pt x="864" y="1732"/>
                    </a:cubicBezTo>
                    <a:cubicBezTo>
                      <a:pt x="1343" y="1732"/>
                      <a:pt x="1732" y="1343"/>
                      <a:pt x="1732" y="865"/>
                    </a:cubicBezTo>
                    <a:cubicBezTo>
                      <a:pt x="1732" y="386"/>
                      <a:pt x="1343" y="0"/>
                      <a:pt x="86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90" name="Google Shape;9390;p33"/>
              <p:cNvSpPr/>
              <p:nvPr/>
            </p:nvSpPr>
            <p:spPr>
              <a:xfrm>
                <a:off x="1492675" y="4420975"/>
                <a:ext cx="481825" cy="35647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4259" extrusionOk="0">
                    <a:moveTo>
                      <a:pt x="12783" y="1126"/>
                    </a:moveTo>
                    <a:cubicBezTo>
                      <a:pt x="14322" y="1126"/>
                      <a:pt x="15629" y="2382"/>
                      <a:pt x="15822" y="4047"/>
                    </a:cubicBezTo>
                    <a:cubicBezTo>
                      <a:pt x="15825" y="4065"/>
                      <a:pt x="15828" y="4083"/>
                      <a:pt x="15831" y="4099"/>
                    </a:cubicBezTo>
                    <a:lnTo>
                      <a:pt x="16198" y="5854"/>
                    </a:lnTo>
                    <a:lnTo>
                      <a:pt x="9381" y="5854"/>
                    </a:lnTo>
                    <a:lnTo>
                      <a:pt x="11672" y="4099"/>
                    </a:lnTo>
                    <a:cubicBezTo>
                      <a:pt x="11925" y="3909"/>
                      <a:pt x="11973" y="3550"/>
                      <a:pt x="11784" y="3301"/>
                    </a:cubicBezTo>
                    <a:cubicBezTo>
                      <a:pt x="11672" y="3157"/>
                      <a:pt x="11504" y="3082"/>
                      <a:pt x="11334" y="3082"/>
                    </a:cubicBezTo>
                    <a:cubicBezTo>
                      <a:pt x="11212" y="3082"/>
                      <a:pt x="11089" y="3121"/>
                      <a:pt x="10986" y="3201"/>
                    </a:cubicBezTo>
                    <a:lnTo>
                      <a:pt x="7598" y="5800"/>
                    </a:lnTo>
                    <a:cubicBezTo>
                      <a:pt x="7577" y="5818"/>
                      <a:pt x="7556" y="5836"/>
                      <a:pt x="7535" y="5854"/>
                    </a:cubicBezTo>
                    <a:lnTo>
                      <a:pt x="3072" y="5854"/>
                    </a:lnTo>
                    <a:lnTo>
                      <a:pt x="3440" y="4099"/>
                    </a:lnTo>
                    <a:cubicBezTo>
                      <a:pt x="3446" y="4083"/>
                      <a:pt x="3446" y="4065"/>
                      <a:pt x="3449" y="4047"/>
                    </a:cubicBezTo>
                    <a:cubicBezTo>
                      <a:pt x="3641" y="2382"/>
                      <a:pt x="4948" y="1126"/>
                      <a:pt x="6490" y="1126"/>
                    </a:cubicBezTo>
                    <a:close/>
                    <a:moveTo>
                      <a:pt x="11404" y="9606"/>
                    </a:moveTo>
                    <a:cubicBezTo>
                      <a:pt x="11718" y="9606"/>
                      <a:pt x="11967" y="9856"/>
                      <a:pt x="11967" y="10169"/>
                    </a:cubicBezTo>
                    <a:cubicBezTo>
                      <a:pt x="11967" y="10482"/>
                      <a:pt x="11718" y="10735"/>
                      <a:pt x="11404" y="10735"/>
                    </a:cubicBezTo>
                    <a:lnTo>
                      <a:pt x="7755" y="10735"/>
                    </a:lnTo>
                    <a:cubicBezTo>
                      <a:pt x="7442" y="10735"/>
                      <a:pt x="7189" y="10482"/>
                      <a:pt x="7189" y="10169"/>
                    </a:cubicBezTo>
                    <a:cubicBezTo>
                      <a:pt x="7189" y="9856"/>
                      <a:pt x="7442" y="9606"/>
                      <a:pt x="7755" y="9606"/>
                    </a:cubicBezTo>
                    <a:close/>
                    <a:moveTo>
                      <a:pt x="4457" y="8025"/>
                    </a:moveTo>
                    <a:cubicBezTo>
                      <a:pt x="5264" y="8025"/>
                      <a:pt x="5990" y="8510"/>
                      <a:pt x="6300" y="9254"/>
                    </a:cubicBezTo>
                    <a:cubicBezTo>
                      <a:pt x="6607" y="10001"/>
                      <a:pt x="6439" y="10859"/>
                      <a:pt x="5867" y="11428"/>
                    </a:cubicBezTo>
                    <a:cubicBezTo>
                      <a:pt x="5486" y="11811"/>
                      <a:pt x="4976" y="12014"/>
                      <a:pt x="4456" y="12014"/>
                    </a:cubicBezTo>
                    <a:cubicBezTo>
                      <a:pt x="4199" y="12014"/>
                      <a:pt x="3940" y="11964"/>
                      <a:pt x="3693" y="11862"/>
                    </a:cubicBezTo>
                    <a:cubicBezTo>
                      <a:pt x="2949" y="11554"/>
                      <a:pt x="2461" y="10826"/>
                      <a:pt x="2461" y="10019"/>
                    </a:cubicBezTo>
                    <a:cubicBezTo>
                      <a:pt x="2464" y="8920"/>
                      <a:pt x="3355" y="8025"/>
                      <a:pt x="4454" y="8025"/>
                    </a:cubicBezTo>
                    <a:close/>
                    <a:moveTo>
                      <a:pt x="14816" y="8025"/>
                    </a:moveTo>
                    <a:cubicBezTo>
                      <a:pt x="15915" y="8025"/>
                      <a:pt x="16810" y="8917"/>
                      <a:pt x="16810" y="10019"/>
                    </a:cubicBezTo>
                    <a:cubicBezTo>
                      <a:pt x="16810" y="10826"/>
                      <a:pt x="16325" y="11554"/>
                      <a:pt x="15578" y="11862"/>
                    </a:cubicBezTo>
                    <a:cubicBezTo>
                      <a:pt x="15332" y="11964"/>
                      <a:pt x="15073" y="12014"/>
                      <a:pt x="14816" y="12014"/>
                    </a:cubicBezTo>
                    <a:cubicBezTo>
                      <a:pt x="14297" y="12014"/>
                      <a:pt x="13786" y="11811"/>
                      <a:pt x="13404" y="11428"/>
                    </a:cubicBezTo>
                    <a:cubicBezTo>
                      <a:pt x="12835" y="10859"/>
                      <a:pt x="12663" y="10001"/>
                      <a:pt x="12973" y="9254"/>
                    </a:cubicBezTo>
                    <a:cubicBezTo>
                      <a:pt x="13280" y="8510"/>
                      <a:pt x="14009" y="8025"/>
                      <a:pt x="14816" y="8025"/>
                    </a:cubicBezTo>
                    <a:close/>
                    <a:moveTo>
                      <a:pt x="6490" y="0"/>
                    </a:moveTo>
                    <a:cubicBezTo>
                      <a:pt x="4385" y="0"/>
                      <a:pt x="2599" y="1671"/>
                      <a:pt x="2331" y="3894"/>
                    </a:cubicBezTo>
                    <a:lnTo>
                      <a:pt x="1907" y="5917"/>
                    </a:lnTo>
                    <a:cubicBezTo>
                      <a:pt x="799" y="6143"/>
                      <a:pt x="1" y="7119"/>
                      <a:pt x="1" y="8251"/>
                    </a:cubicBezTo>
                    <a:lnTo>
                      <a:pt x="1" y="11877"/>
                    </a:lnTo>
                    <a:cubicBezTo>
                      <a:pt x="1" y="13192"/>
                      <a:pt x="1064" y="14255"/>
                      <a:pt x="2380" y="14258"/>
                    </a:cubicBezTo>
                    <a:lnTo>
                      <a:pt x="16894" y="14258"/>
                    </a:lnTo>
                    <a:cubicBezTo>
                      <a:pt x="18207" y="14255"/>
                      <a:pt x="19270" y="13192"/>
                      <a:pt x="19273" y="11880"/>
                    </a:cubicBezTo>
                    <a:lnTo>
                      <a:pt x="19273" y="8251"/>
                    </a:lnTo>
                    <a:cubicBezTo>
                      <a:pt x="19270" y="7119"/>
                      <a:pt x="18472" y="6143"/>
                      <a:pt x="17364" y="5917"/>
                    </a:cubicBezTo>
                    <a:lnTo>
                      <a:pt x="16939" y="3894"/>
                    </a:lnTo>
                    <a:cubicBezTo>
                      <a:pt x="16671" y="1671"/>
                      <a:pt x="14885" y="0"/>
                      <a:pt x="127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91" name="Google Shape;9391;p33"/>
              <p:cNvSpPr/>
              <p:nvPr/>
            </p:nvSpPr>
            <p:spPr>
              <a:xfrm>
                <a:off x="1546875" y="4805650"/>
                <a:ext cx="11897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4759" h="2154" extrusionOk="0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92" name="Google Shape;9392;p33"/>
              <p:cNvSpPr/>
              <p:nvPr/>
            </p:nvSpPr>
            <p:spPr>
              <a:xfrm>
                <a:off x="1801325" y="4805650"/>
                <a:ext cx="11897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4759" h="2154" extrusionOk="0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9393" name="Google Shape;9393;p33"/>
            <p:cNvSpPr txBox="1"/>
            <p:nvPr/>
          </p:nvSpPr>
          <p:spPr>
            <a:xfrm>
              <a:off x="7258748" y="4056525"/>
              <a:ext cx="599700" cy="3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21%</a:t>
              </a:r>
              <a:endParaRPr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9394" name="Google Shape;9394;p33"/>
            <p:cNvGrpSpPr/>
            <p:nvPr/>
          </p:nvGrpSpPr>
          <p:grpSpPr>
            <a:xfrm>
              <a:off x="5810589" y="4092051"/>
              <a:ext cx="269110" cy="265596"/>
              <a:chOff x="6232000" y="1435050"/>
              <a:chExt cx="488225" cy="481850"/>
            </a:xfrm>
          </p:grpSpPr>
          <p:sp>
            <p:nvSpPr>
              <p:cNvPr id="9395" name="Google Shape;9395;p33"/>
              <p:cNvSpPr/>
              <p:nvPr/>
            </p:nvSpPr>
            <p:spPr>
              <a:xfrm>
                <a:off x="6578000" y="1463375"/>
                <a:ext cx="831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130" extrusionOk="0">
                    <a:moveTo>
                      <a:pt x="482" y="1"/>
                    </a:moveTo>
                    <a:cubicBezTo>
                      <a:pt x="280" y="1"/>
                      <a:pt x="95" y="114"/>
                      <a:pt x="1" y="293"/>
                    </a:cubicBezTo>
                    <a:lnTo>
                      <a:pt x="3322" y="3130"/>
                    </a:lnTo>
                    <a:lnTo>
                      <a:pt x="3322" y="564"/>
                    </a:lnTo>
                    <a:cubicBezTo>
                      <a:pt x="3325" y="253"/>
                      <a:pt x="3072" y="1"/>
                      <a:pt x="2761" y="1"/>
                    </a:cubicBezTo>
                    <a:cubicBezTo>
                      <a:pt x="2760" y="1"/>
                      <a:pt x="2758" y="1"/>
                      <a:pt x="2756" y="1"/>
                    </a:cubicBezTo>
                    <a:lnTo>
                      <a:pt x="497" y="1"/>
                    </a:lnTo>
                    <a:cubicBezTo>
                      <a:pt x="492" y="1"/>
                      <a:pt x="487" y="1"/>
                      <a:pt x="4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96" name="Google Shape;9396;p33"/>
              <p:cNvSpPr/>
              <p:nvPr/>
            </p:nvSpPr>
            <p:spPr>
              <a:xfrm>
                <a:off x="6421725" y="1773850"/>
                <a:ext cx="112950" cy="143050"/>
              </a:xfrm>
              <a:custGeom>
                <a:avLst/>
                <a:gdLst/>
                <a:ahLst/>
                <a:cxnLst/>
                <a:rect l="l" t="t" r="r" b="b"/>
                <a:pathLst>
                  <a:path w="4518" h="5722" extrusionOk="0">
                    <a:moveTo>
                      <a:pt x="2822" y="1130"/>
                    </a:moveTo>
                    <a:cubicBezTo>
                      <a:pt x="3325" y="1130"/>
                      <a:pt x="3578" y="1738"/>
                      <a:pt x="3222" y="2093"/>
                    </a:cubicBezTo>
                    <a:cubicBezTo>
                      <a:pt x="3106" y="2209"/>
                      <a:pt x="2964" y="2260"/>
                      <a:pt x="2825" y="2260"/>
                    </a:cubicBezTo>
                    <a:cubicBezTo>
                      <a:pt x="2535" y="2260"/>
                      <a:pt x="2259" y="2036"/>
                      <a:pt x="2259" y="1696"/>
                    </a:cubicBezTo>
                    <a:cubicBezTo>
                      <a:pt x="2259" y="1383"/>
                      <a:pt x="2509" y="1130"/>
                      <a:pt x="2822" y="1130"/>
                    </a:cubicBezTo>
                    <a:close/>
                    <a:moveTo>
                      <a:pt x="0" y="1"/>
                    </a:moveTo>
                    <a:lnTo>
                      <a:pt x="0" y="5722"/>
                    </a:lnTo>
                    <a:lnTo>
                      <a:pt x="4517" y="5722"/>
                    </a:lnTo>
                    <a:lnTo>
                      <a:pt x="451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97" name="Google Shape;9397;p33"/>
              <p:cNvSpPr/>
              <p:nvPr/>
            </p:nvSpPr>
            <p:spPr>
              <a:xfrm>
                <a:off x="6448975" y="1632700"/>
                <a:ext cx="5647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2259" extrusionOk="0">
                    <a:moveTo>
                      <a:pt x="0" y="0"/>
                    </a:moveTo>
                    <a:lnTo>
                      <a:pt x="0" y="2259"/>
                    </a:lnTo>
                    <a:lnTo>
                      <a:pt x="2259" y="2259"/>
                    </a:lnTo>
                    <a:lnTo>
                      <a:pt x="225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98" name="Google Shape;9398;p33"/>
              <p:cNvSpPr/>
              <p:nvPr/>
            </p:nvSpPr>
            <p:spPr>
              <a:xfrm>
                <a:off x="6232000" y="1435050"/>
                <a:ext cx="488225" cy="237825"/>
              </a:xfrm>
              <a:custGeom>
                <a:avLst/>
                <a:gdLst/>
                <a:ahLst/>
                <a:cxnLst/>
                <a:rect l="l" t="t" r="r" b="b"/>
                <a:pathLst>
                  <a:path w="19529" h="9513" extrusionOk="0">
                    <a:moveTo>
                      <a:pt x="9821" y="0"/>
                    </a:moveTo>
                    <a:cubicBezTo>
                      <a:pt x="9559" y="0"/>
                      <a:pt x="9297" y="92"/>
                      <a:pt x="9086" y="276"/>
                    </a:cubicBezTo>
                    <a:lnTo>
                      <a:pt x="531" y="7521"/>
                    </a:lnTo>
                    <a:cubicBezTo>
                      <a:pt x="61" y="7921"/>
                      <a:pt x="1" y="8626"/>
                      <a:pt x="395" y="9099"/>
                    </a:cubicBezTo>
                    <a:cubicBezTo>
                      <a:pt x="620" y="9369"/>
                      <a:pt x="942" y="9508"/>
                      <a:pt x="1266" y="9508"/>
                    </a:cubicBezTo>
                    <a:cubicBezTo>
                      <a:pt x="1525" y="9508"/>
                      <a:pt x="1785" y="9419"/>
                      <a:pt x="1997" y="9237"/>
                    </a:cubicBezTo>
                    <a:lnTo>
                      <a:pt x="9821" y="2622"/>
                    </a:lnTo>
                    <a:lnTo>
                      <a:pt x="17544" y="9240"/>
                    </a:lnTo>
                    <a:cubicBezTo>
                      <a:pt x="17759" y="9425"/>
                      <a:pt x="18019" y="9513"/>
                      <a:pt x="18278" y="9513"/>
                    </a:cubicBezTo>
                    <a:cubicBezTo>
                      <a:pt x="18661" y="9513"/>
                      <a:pt x="19039" y="9318"/>
                      <a:pt x="19252" y="8954"/>
                    </a:cubicBezTo>
                    <a:cubicBezTo>
                      <a:pt x="19529" y="8482"/>
                      <a:pt x="19430" y="7879"/>
                      <a:pt x="19014" y="7524"/>
                    </a:cubicBezTo>
                    <a:lnTo>
                      <a:pt x="10555" y="276"/>
                    </a:lnTo>
                    <a:cubicBezTo>
                      <a:pt x="10345" y="92"/>
                      <a:pt x="10083" y="0"/>
                      <a:pt x="98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399" name="Google Shape;9399;p33"/>
              <p:cNvSpPr/>
              <p:nvPr/>
            </p:nvSpPr>
            <p:spPr>
              <a:xfrm>
                <a:off x="6291025" y="1537700"/>
                <a:ext cx="369800" cy="379200"/>
              </a:xfrm>
              <a:custGeom>
                <a:avLst/>
                <a:gdLst/>
                <a:ahLst/>
                <a:cxnLst/>
                <a:rect l="l" t="t" r="r" b="b"/>
                <a:pathLst>
                  <a:path w="14792" h="15168" extrusionOk="0">
                    <a:moveTo>
                      <a:pt x="9143" y="2671"/>
                    </a:moveTo>
                    <a:cubicBezTo>
                      <a:pt x="9453" y="2671"/>
                      <a:pt x="9706" y="2924"/>
                      <a:pt x="9706" y="3237"/>
                    </a:cubicBezTo>
                    <a:lnTo>
                      <a:pt x="9706" y="6625"/>
                    </a:lnTo>
                    <a:cubicBezTo>
                      <a:pt x="9706" y="6935"/>
                      <a:pt x="9453" y="7188"/>
                      <a:pt x="9143" y="7188"/>
                    </a:cubicBezTo>
                    <a:lnTo>
                      <a:pt x="5755" y="7188"/>
                    </a:lnTo>
                    <a:cubicBezTo>
                      <a:pt x="5442" y="7188"/>
                      <a:pt x="5189" y="6935"/>
                      <a:pt x="5189" y="6625"/>
                    </a:cubicBezTo>
                    <a:lnTo>
                      <a:pt x="5189" y="3237"/>
                    </a:lnTo>
                    <a:cubicBezTo>
                      <a:pt x="5189" y="2924"/>
                      <a:pt x="5442" y="2671"/>
                      <a:pt x="5755" y="2671"/>
                    </a:cubicBezTo>
                    <a:close/>
                    <a:moveTo>
                      <a:pt x="7448" y="0"/>
                    </a:moveTo>
                    <a:lnTo>
                      <a:pt x="4" y="6291"/>
                    </a:lnTo>
                    <a:lnTo>
                      <a:pt x="4" y="14605"/>
                    </a:lnTo>
                    <a:cubicBezTo>
                      <a:pt x="1" y="14913"/>
                      <a:pt x="254" y="15168"/>
                      <a:pt x="564" y="15168"/>
                    </a:cubicBezTo>
                    <a:cubicBezTo>
                      <a:pt x="566" y="15168"/>
                      <a:pt x="568" y="15168"/>
                      <a:pt x="570" y="15168"/>
                    </a:cubicBezTo>
                    <a:lnTo>
                      <a:pt x="4060" y="15168"/>
                    </a:lnTo>
                    <a:lnTo>
                      <a:pt x="4060" y="8883"/>
                    </a:lnTo>
                    <a:cubicBezTo>
                      <a:pt x="4060" y="8570"/>
                      <a:pt x="4313" y="8317"/>
                      <a:pt x="4626" y="8317"/>
                    </a:cubicBezTo>
                    <a:lnTo>
                      <a:pt x="10272" y="8317"/>
                    </a:lnTo>
                    <a:cubicBezTo>
                      <a:pt x="10582" y="8317"/>
                      <a:pt x="10835" y="8570"/>
                      <a:pt x="10835" y="8883"/>
                    </a:cubicBezTo>
                    <a:lnTo>
                      <a:pt x="10835" y="15168"/>
                    </a:lnTo>
                    <a:lnTo>
                      <a:pt x="14223" y="15168"/>
                    </a:lnTo>
                    <a:cubicBezTo>
                      <a:pt x="14225" y="15168"/>
                      <a:pt x="14227" y="15168"/>
                      <a:pt x="14228" y="15168"/>
                    </a:cubicBezTo>
                    <a:cubicBezTo>
                      <a:pt x="14539" y="15168"/>
                      <a:pt x="14792" y="14913"/>
                      <a:pt x="14789" y="14605"/>
                    </a:cubicBezTo>
                    <a:lnTo>
                      <a:pt x="14789" y="6291"/>
                    </a:lnTo>
                    <a:lnTo>
                      <a:pt x="74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9400" name="Google Shape;9400;p33"/>
            <p:cNvSpPr txBox="1"/>
            <p:nvPr/>
          </p:nvSpPr>
          <p:spPr>
            <a:xfrm>
              <a:off x="6079694" y="4056525"/>
              <a:ext cx="599700" cy="3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21%</a:t>
              </a:r>
              <a:endParaRPr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9401" name="Google Shape;9401;p33"/>
            <p:cNvGrpSpPr/>
            <p:nvPr/>
          </p:nvGrpSpPr>
          <p:grpSpPr>
            <a:xfrm>
              <a:off x="7007365" y="3625280"/>
              <a:ext cx="265541" cy="265596"/>
              <a:chOff x="5049725" y="2027900"/>
              <a:chExt cx="481750" cy="481850"/>
            </a:xfrm>
          </p:grpSpPr>
          <p:sp>
            <p:nvSpPr>
              <p:cNvPr id="9402" name="Google Shape;9402;p33"/>
              <p:cNvSpPr/>
              <p:nvPr/>
            </p:nvSpPr>
            <p:spPr>
              <a:xfrm>
                <a:off x="5191775" y="2394925"/>
                <a:ext cx="197625" cy="114825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4593" extrusionOk="0">
                    <a:moveTo>
                      <a:pt x="0" y="0"/>
                    </a:moveTo>
                    <a:lnTo>
                      <a:pt x="0" y="566"/>
                    </a:lnTo>
                    <a:cubicBezTo>
                      <a:pt x="3" y="1298"/>
                      <a:pt x="479" y="1949"/>
                      <a:pt x="1178" y="2171"/>
                    </a:cubicBezTo>
                    <a:cubicBezTo>
                      <a:pt x="1407" y="3502"/>
                      <a:pt x="2560" y="4593"/>
                      <a:pt x="3954" y="4593"/>
                    </a:cubicBezTo>
                    <a:cubicBezTo>
                      <a:pt x="5345" y="4593"/>
                      <a:pt x="6499" y="3502"/>
                      <a:pt x="6728" y="2171"/>
                    </a:cubicBezTo>
                    <a:cubicBezTo>
                      <a:pt x="7426" y="1949"/>
                      <a:pt x="7902" y="1298"/>
                      <a:pt x="7905" y="566"/>
                    </a:cubicBezTo>
                    <a:lnTo>
                      <a:pt x="79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403" name="Google Shape;9403;p33"/>
              <p:cNvSpPr/>
              <p:nvPr/>
            </p:nvSpPr>
            <p:spPr>
              <a:xfrm>
                <a:off x="5113625" y="2027900"/>
                <a:ext cx="347300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13892" h="13553" extrusionOk="0">
                    <a:moveTo>
                      <a:pt x="7080" y="2260"/>
                    </a:moveTo>
                    <a:cubicBezTo>
                      <a:pt x="9574" y="2263"/>
                      <a:pt x="11594" y="4284"/>
                      <a:pt x="11597" y="6777"/>
                    </a:cubicBezTo>
                    <a:cubicBezTo>
                      <a:pt x="11597" y="7090"/>
                      <a:pt x="11344" y="7340"/>
                      <a:pt x="11031" y="7340"/>
                    </a:cubicBezTo>
                    <a:cubicBezTo>
                      <a:pt x="10718" y="7340"/>
                      <a:pt x="10468" y="7090"/>
                      <a:pt x="10468" y="6777"/>
                    </a:cubicBezTo>
                    <a:cubicBezTo>
                      <a:pt x="10465" y="4907"/>
                      <a:pt x="8950" y="3392"/>
                      <a:pt x="7080" y="3389"/>
                    </a:cubicBezTo>
                    <a:cubicBezTo>
                      <a:pt x="6767" y="3389"/>
                      <a:pt x="6514" y="3136"/>
                      <a:pt x="6514" y="2826"/>
                    </a:cubicBezTo>
                    <a:cubicBezTo>
                      <a:pt x="6514" y="2513"/>
                      <a:pt x="6767" y="2260"/>
                      <a:pt x="7080" y="2260"/>
                    </a:cubicBezTo>
                    <a:close/>
                    <a:moveTo>
                      <a:pt x="7070" y="1"/>
                    </a:moveTo>
                    <a:cubicBezTo>
                      <a:pt x="6595" y="1"/>
                      <a:pt x="6111" y="50"/>
                      <a:pt x="5623" y="152"/>
                    </a:cubicBezTo>
                    <a:cubicBezTo>
                      <a:pt x="3075" y="685"/>
                      <a:pt x="1001" y="2754"/>
                      <a:pt x="459" y="5301"/>
                    </a:cubicBezTo>
                    <a:cubicBezTo>
                      <a:pt x="1" y="7469"/>
                      <a:pt x="567" y="9644"/>
                      <a:pt x="2015" y="11270"/>
                    </a:cubicBezTo>
                    <a:cubicBezTo>
                      <a:pt x="2584" y="11908"/>
                      <a:pt x="2952" y="12703"/>
                      <a:pt x="3072" y="13552"/>
                    </a:cubicBezTo>
                    <a:lnTo>
                      <a:pt x="11088" y="13552"/>
                    </a:lnTo>
                    <a:cubicBezTo>
                      <a:pt x="11221" y="12691"/>
                      <a:pt x="11597" y="11887"/>
                      <a:pt x="12175" y="11233"/>
                    </a:cubicBezTo>
                    <a:cubicBezTo>
                      <a:pt x="13259" y="10002"/>
                      <a:pt x="13892" y="8418"/>
                      <a:pt x="13892" y="6777"/>
                    </a:cubicBezTo>
                    <a:cubicBezTo>
                      <a:pt x="13892" y="2969"/>
                      <a:pt x="10766" y="1"/>
                      <a:pt x="70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404" name="Google Shape;9404;p33"/>
              <p:cNvSpPr/>
              <p:nvPr/>
            </p:nvSpPr>
            <p:spPr>
              <a:xfrm>
                <a:off x="5049725" y="2197300"/>
                <a:ext cx="5640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31" extrusionOk="0">
                    <a:moveTo>
                      <a:pt x="563" y="1"/>
                    </a:moveTo>
                    <a:cubicBezTo>
                      <a:pt x="250" y="1"/>
                      <a:pt x="0" y="254"/>
                      <a:pt x="0" y="567"/>
                    </a:cubicBezTo>
                    <a:cubicBezTo>
                      <a:pt x="0" y="877"/>
                      <a:pt x="250" y="1130"/>
                      <a:pt x="563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7"/>
                    </a:cubicBezTo>
                    <a:cubicBezTo>
                      <a:pt x="2256" y="254"/>
                      <a:pt x="2006" y="1"/>
                      <a:pt x="16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405" name="Google Shape;9405;p33"/>
              <p:cNvSpPr/>
              <p:nvPr/>
            </p:nvSpPr>
            <p:spPr>
              <a:xfrm>
                <a:off x="5052575" y="2102800"/>
                <a:ext cx="50850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923" extrusionOk="0">
                    <a:moveTo>
                      <a:pt x="623" y="0"/>
                    </a:moveTo>
                    <a:cubicBezTo>
                      <a:pt x="478" y="0"/>
                      <a:pt x="333" y="56"/>
                      <a:pt x="224" y="167"/>
                    </a:cubicBezTo>
                    <a:cubicBezTo>
                      <a:pt x="4" y="384"/>
                      <a:pt x="1" y="736"/>
                      <a:pt x="214" y="959"/>
                    </a:cubicBezTo>
                    <a:lnTo>
                      <a:pt x="1015" y="1757"/>
                    </a:lnTo>
                    <a:cubicBezTo>
                      <a:pt x="1125" y="1867"/>
                      <a:pt x="1269" y="1922"/>
                      <a:pt x="1413" y="1922"/>
                    </a:cubicBezTo>
                    <a:cubicBezTo>
                      <a:pt x="1558" y="1922"/>
                      <a:pt x="1702" y="1867"/>
                      <a:pt x="1813" y="1757"/>
                    </a:cubicBezTo>
                    <a:cubicBezTo>
                      <a:pt x="2033" y="1534"/>
                      <a:pt x="2033" y="1179"/>
                      <a:pt x="1813" y="959"/>
                    </a:cubicBezTo>
                    <a:lnTo>
                      <a:pt x="1015" y="158"/>
                    </a:lnTo>
                    <a:cubicBezTo>
                      <a:pt x="906" y="53"/>
                      <a:pt x="764" y="0"/>
                      <a:pt x="6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406" name="Google Shape;9406;p33"/>
              <p:cNvSpPr/>
              <p:nvPr/>
            </p:nvSpPr>
            <p:spPr>
              <a:xfrm>
                <a:off x="5052575" y="2272175"/>
                <a:ext cx="5070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2028" h="1916" extrusionOk="0">
                    <a:moveTo>
                      <a:pt x="1405" y="0"/>
                    </a:moveTo>
                    <a:cubicBezTo>
                      <a:pt x="1264" y="0"/>
                      <a:pt x="1124" y="53"/>
                      <a:pt x="1015" y="159"/>
                    </a:cubicBezTo>
                    <a:lnTo>
                      <a:pt x="214" y="960"/>
                    </a:lnTo>
                    <a:cubicBezTo>
                      <a:pt x="1" y="1179"/>
                      <a:pt x="4" y="1532"/>
                      <a:pt x="224" y="1749"/>
                    </a:cubicBezTo>
                    <a:cubicBezTo>
                      <a:pt x="333" y="1860"/>
                      <a:pt x="478" y="1916"/>
                      <a:pt x="623" y="1916"/>
                    </a:cubicBezTo>
                    <a:cubicBezTo>
                      <a:pt x="764" y="1916"/>
                      <a:pt x="906" y="1863"/>
                      <a:pt x="1015" y="1758"/>
                    </a:cubicBezTo>
                    <a:lnTo>
                      <a:pt x="1813" y="960"/>
                    </a:lnTo>
                    <a:cubicBezTo>
                      <a:pt x="2027" y="737"/>
                      <a:pt x="2024" y="384"/>
                      <a:pt x="1804" y="168"/>
                    </a:cubicBezTo>
                    <a:cubicBezTo>
                      <a:pt x="1695" y="56"/>
                      <a:pt x="1550" y="0"/>
                      <a:pt x="14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407" name="Google Shape;9407;p33"/>
              <p:cNvSpPr/>
              <p:nvPr/>
            </p:nvSpPr>
            <p:spPr>
              <a:xfrm>
                <a:off x="5475050" y="2197300"/>
                <a:ext cx="564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1131" extrusionOk="0">
                    <a:moveTo>
                      <a:pt x="564" y="1"/>
                    </a:moveTo>
                    <a:cubicBezTo>
                      <a:pt x="251" y="1"/>
                      <a:pt x="1" y="254"/>
                      <a:pt x="1" y="567"/>
                    </a:cubicBezTo>
                    <a:cubicBezTo>
                      <a:pt x="1" y="877"/>
                      <a:pt x="251" y="1130"/>
                      <a:pt x="564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7"/>
                    </a:cubicBezTo>
                    <a:cubicBezTo>
                      <a:pt x="2256" y="254"/>
                      <a:pt x="2006" y="1"/>
                      <a:pt x="16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408" name="Google Shape;9408;p33"/>
              <p:cNvSpPr/>
              <p:nvPr/>
            </p:nvSpPr>
            <p:spPr>
              <a:xfrm>
                <a:off x="5477925" y="2102800"/>
                <a:ext cx="5067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916" extrusionOk="0">
                    <a:moveTo>
                      <a:pt x="1405" y="0"/>
                    </a:moveTo>
                    <a:cubicBezTo>
                      <a:pt x="1264" y="0"/>
                      <a:pt x="1123" y="53"/>
                      <a:pt x="1015" y="158"/>
                    </a:cubicBezTo>
                    <a:lnTo>
                      <a:pt x="214" y="959"/>
                    </a:lnTo>
                    <a:cubicBezTo>
                      <a:pt x="0" y="1179"/>
                      <a:pt x="3" y="1531"/>
                      <a:pt x="223" y="1748"/>
                    </a:cubicBezTo>
                    <a:cubicBezTo>
                      <a:pt x="333" y="1860"/>
                      <a:pt x="478" y="1915"/>
                      <a:pt x="623" y="1915"/>
                    </a:cubicBezTo>
                    <a:cubicBezTo>
                      <a:pt x="764" y="1915"/>
                      <a:pt x="905" y="1863"/>
                      <a:pt x="1015" y="1757"/>
                    </a:cubicBezTo>
                    <a:lnTo>
                      <a:pt x="1813" y="959"/>
                    </a:lnTo>
                    <a:cubicBezTo>
                      <a:pt x="2027" y="736"/>
                      <a:pt x="2024" y="384"/>
                      <a:pt x="1804" y="167"/>
                    </a:cubicBezTo>
                    <a:cubicBezTo>
                      <a:pt x="1694" y="56"/>
                      <a:pt x="1549" y="0"/>
                      <a:pt x="14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409" name="Google Shape;9409;p33"/>
              <p:cNvSpPr/>
              <p:nvPr/>
            </p:nvSpPr>
            <p:spPr>
              <a:xfrm>
                <a:off x="5477775" y="2272000"/>
                <a:ext cx="50825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923" extrusionOk="0">
                    <a:moveTo>
                      <a:pt x="621" y="1"/>
                    </a:moveTo>
                    <a:cubicBezTo>
                      <a:pt x="476" y="1"/>
                      <a:pt x="331" y="56"/>
                      <a:pt x="220" y="166"/>
                    </a:cubicBezTo>
                    <a:cubicBezTo>
                      <a:pt x="0" y="388"/>
                      <a:pt x="0" y="744"/>
                      <a:pt x="220" y="967"/>
                    </a:cubicBezTo>
                    <a:lnTo>
                      <a:pt x="1021" y="1765"/>
                    </a:lnTo>
                    <a:cubicBezTo>
                      <a:pt x="1129" y="1870"/>
                      <a:pt x="1270" y="1923"/>
                      <a:pt x="1411" y="1923"/>
                    </a:cubicBezTo>
                    <a:cubicBezTo>
                      <a:pt x="1555" y="1923"/>
                      <a:pt x="1700" y="1867"/>
                      <a:pt x="1810" y="1756"/>
                    </a:cubicBezTo>
                    <a:cubicBezTo>
                      <a:pt x="2030" y="1539"/>
                      <a:pt x="2033" y="1186"/>
                      <a:pt x="1819" y="967"/>
                    </a:cubicBezTo>
                    <a:lnTo>
                      <a:pt x="1021" y="166"/>
                    </a:lnTo>
                    <a:cubicBezTo>
                      <a:pt x="910" y="56"/>
                      <a:pt x="765" y="1"/>
                      <a:pt x="6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9410" name="Google Shape;9410;p33"/>
            <p:cNvSpPr txBox="1"/>
            <p:nvPr/>
          </p:nvSpPr>
          <p:spPr>
            <a:xfrm>
              <a:off x="7272895" y="3589750"/>
              <a:ext cx="599700" cy="3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21%</a:t>
              </a:r>
              <a:endParaRPr sz="1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9411" name="Google Shape;9411;p33"/>
          <p:cNvGrpSpPr/>
          <p:nvPr/>
        </p:nvGrpSpPr>
        <p:grpSpPr>
          <a:xfrm>
            <a:off x="614500" y="970786"/>
            <a:ext cx="4004853" cy="3615872"/>
            <a:chOff x="603300" y="1116461"/>
            <a:chExt cx="4004853" cy="3615872"/>
          </a:xfrm>
        </p:grpSpPr>
        <p:grpSp>
          <p:nvGrpSpPr>
            <p:cNvPr id="9412" name="Google Shape;9412;p33"/>
            <p:cNvGrpSpPr/>
            <p:nvPr/>
          </p:nvGrpSpPr>
          <p:grpSpPr>
            <a:xfrm>
              <a:off x="781552" y="1116461"/>
              <a:ext cx="3826600" cy="3615872"/>
              <a:chOff x="-5119523" y="904673"/>
              <a:chExt cx="3826600" cy="3615872"/>
            </a:xfrm>
          </p:grpSpPr>
          <p:grpSp>
            <p:nvGrpSpPr>
              <p:cNvPr id="9413" name="Google Shape;9413;p33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9414" name="Google Shape;9414;p33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9415" name="Google Shape;9415;p33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416" name="Google Shape;9416;p33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17" name="Google Shape;9417;p33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9418" name="Google Shape;9418;p33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419" name="Google Shape;9419;p33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0" name="Google Shape;9420;p33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1" name="Google Shape;9421;p33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2" name="Google Shape;9422;p33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3" name="Google Shape;9423;p33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24" name="Google Shape;9424;p33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9425" name="Google Shape;9425;p33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6" name="Google Shape;9426;p33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427" name="Google Shape;9427;p33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9428" name="Google Shape;9428;p33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29" name="Google Shape;9429;p33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430" name="Google Shape;9430;p33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431" name="Google Shape;9431;p33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9432" name="Google Shape;9432;p33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33" name="Google Shape;9433;p33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434" name="Google Shape;9434;p33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9435" name="Google Shape;9435;p33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436" name="Google Shape;9436;p33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437" name="Google Shape;9437;p33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8" name="Google Shape;9438;p33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9" name="Google Shape;9439;p33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0" name="Google Shape;9440;p33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1" name="Google Shape;9441;p33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2" name="Google Shape;9442;p33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3" name="Google Shape;9443;p33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4" name="Google Shape;9444;p33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5" name="Google Shape;9445;p33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6" name="Google Shape;9446;p33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7" name="Google Shape;9447;p33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8" name="Google Shape;9448;p33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9" name="Google Shape;9449;p33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0" name="Google Shape;9450;p33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1" name="Google Shape;9451;p33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2" name="Google Shape;9452;p33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3" name="Google Shape;9453;p33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4" name="Google Shape;9454;p33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5" name="Google Shape;9455;p33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6" name="Google Shape;9456;p33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7" name="Google Shape;9457;p33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458" name="Google Shape;9458;p33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9459" name="Google Shape;9459;p33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60" name="Google Shape;9460;p33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461" name="Google Shape;9461;p33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2" name="Google Shape;9462;p33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3" name="Google Shape;9463;p33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4" name="Google Shape;9464;p33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465" name="Google Shape;9465;p33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9466" name="Google Shape;9466;p33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67" name="Google Shape;9467;p33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68" name="Google Shape;9468;p33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69" name="Google Shape;9469;p33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470" name="Google Shape;9470;p33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1" name="Google Shape;9471;p33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2" name="Google Shape;9472;p33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3" name="Google Shape;9473;p33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4" name="Google Shape;9474;p33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5" name="Google Shape;9475;p33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76" name="Google Shape;9476;p33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477" name="Google Shape;9477;p33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9478" name="Google Shape;9478;p33"/>
            <p:cNvSpPr/>
            <p:nvPr/>
          </p:nvSpPr>
          <p:spPr>
            <a:xfrm>
              <a:off x="603300" y="1533825"/>
              <a:ext cx="472490" cy="383164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3" name="Google Shape;9483;p34"/>
          <p:cNvGrpSpPr/>
          <p:nvPr/>
        </p:nvGrpSpPr>
        <p:grpSpPr>
          <a:xfrm>
            <a:off x="469701" y="964061"/>
            <a:ext cx="3986051" cy="3615872"/>
            <a:chOff x="469701" y="964061"/>
            <a:chExt cx="3986051" cy="3615872"/>
          </a:xfrm>
        </p:grpSpPr>
        <p:grpSp>
          <p:nvGrpSpPr>
            <p:cNvPr id="9484" name="Google Shape;9484;p34"/>
            <p:cNvGrpSpPr/>
            <p:nvPr/>
          </p:nvGrpSpPr>
          <p:grpSpPr>
            <a:xfrm>
              <a:off x="629152" y="964061"/>
              <a:ext cx="3826600" cy="3615872"/>
              <a:chOff x="-5119523" y="904673"/>
              <a:chExt cx="3826600" cy="3615872"/>
            </a:xfrm>
          </p:grpSpPr>
          <p:grpSp>
            <p:nvGrpSpPr>
              <p:cNvPr id="9485" name="Google Shape;9485;p34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9486" name="Google Shape;9486;p34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9487" name="Google Shape;9487;p34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488" name="Google Shape;9488;p34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89" name="Google Shape;9489;p34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9490" name="Google Shape;9490;p34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491" name="Google Shape;9491;p34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92" name="Google Shape;9492;p34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93" name="Google Shape;9493;p34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94" name="Google Shape;9494;p34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95" name="Google Shape;9495;p34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496" name="Google Shape;9496;p34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9497" name="Google Shape;9497;p34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98" name="Google Shape;9498;p34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499" name="Google Shape;9499;p34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9500" name="Google Shape;9500;p34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01" name="Google Shape;9501;p34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502" name="Google Shape;9502;p34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503" name="Google Shape;9503;p34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9504" name="Google Shape;9504;p34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05" name="Google Shape;9505;p34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506" name="Google Shape;9506;p34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9507" name="Google Shape;9507;p34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508" name="Google Shape;9508;p34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509" name="Google Shape;9509;p34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0" name="Google Shape;9510;p34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1" name="Google Shape;9511;p34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2" name="Google Shape;9512;p34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3" name="Google Shape;9513;p34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4" name="Google Shape;9514;p34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5" name="Google Shape;9515;p34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6" name="Google Shape;9516;p34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7" name="Google Shape;9517;p34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8" name="Google Shape;9518;p34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9" name="Google Shape;9519;p34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0" name="Google Shape;9520;p34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1" name="Google Shape;9521;p34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2" name="Google Shape;9522;p34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3" name="Google Shape;9523;p34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4" name="Google Shape;9524;p34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5" name="Google Shape;9525;p34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6" name="Google Shape;9526;p34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7" name="Google Shape;9527;p34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8" name="Google Shape;9528;p34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9" name="Google Shape;9529;p34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530" name="Google Shape;9530;p34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9531" name="Google Shape;9531;p34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32" name="Google Shape;9532;p34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533" name="Google Shape;9533;p34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4" name="Google Shape;9534;p34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5" name="Google Shape;9535;p34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6" name="Google Shape;9536;p34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537" name="Google Shape;9537;p34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9538" name="Google Shape;9538;p34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39" name="Google Shape;9539;p34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40" name="Google Shape;9540;p34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41" name="Google Shape;9541;p34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542" name="Google Shape;9542;p34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3" name="Google Shape;9543;p34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4" name="Google Shape;9544;p34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5" name="Google Shape;9545;p34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6" name="Google Shape;9546;p34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7" name="Google Shape;9547;p34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548" name="Google Shape;9548;p34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549" name="Google Shape;9549;p34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9550" name="Google Shape;9550;p34"/>
            <p:cNvSpPr/>
            <p:nvPr/>
          </p:nvSpPr>
          <p:spPr>
            <a:xfrm>
              <a:off x="469701" y="1353214"/>
              <a:ext cx="495172" cy="401558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51" name="Google Shape;9551;p34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9552" name="Google Shape;9552;p34"/>
          <p:cNvGrpSpPr/>
          <p:nvPr/>
        </p:nvGrpSpPr>
        <p:grpSpPr>
          <a:xfrm>
            <a:off x="2409525" y="1056150"/>
            <a:ext cx="5882450" cy="816363"/>
            <a:chOff x="2409525" y="1056150"/>
            <a:chExt cx="5882450" cy="816363"/>
          </a:xfrm>
        </p:grpSpPr>
        <p:grpSp>
          <p:nvGrpSpPr>
            <p:cNvPr id="9553" name="Google Shape;9553;p34"/>
            <p:cNvGrpSpPr/>
            <p:nvPr/>
          </p:nvGrpSpPr>
          <p:grpSpPr>
            <a:xfrm>
              <a:off x="2409525" y="1056150"/>
              <a:ext cx="5882450" cy="816363"/>
              <a:chOff x="2409525" y="1056150"/>
              <a:chExt cx="5882450" cy="816363"/>
            </a:xfrm>
          </p:grpSpPr>
          <p:sp>
            <p:nvSpPr>
              <p:cNvPr id="9554" name="Google Shape;9554;p34"/>
              <p:cNvSpPr/>
              <p:nvPr/>
            </p:nvSpPr>
            <p:spPr>
              <a:xfrm>
                <a:off x="5558375" y="1343613"/>
                <a:ext cx="2733600" cy="528900"/>
              </a:xfrm>
              <a:prstGeom prst="roundRect">
                <a:avLst>
                  <a:gd name="adj" fmla="val 30347"/>
                </a:avLst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55" name="Google Shape;9555;p34"/>
              <p:cNvSpPr/>
              <p:nvPr/>
            </p:nvSpPr>
            <p:spPr>
              <a:xfrm>
                <a:off x="2409525" y="1056150"/>
                <a:ext cx="2878200" cy="752475"/>
              </a:xfrm>
              <a:custGeom>
                <a:avLst/>
                <a:gdLst/>
                <a:ahLst/>
                <a:cxnLst/>
                <a:rect l="l" t="t" r="r" b="b"/>
                <a:pathLst>
                  <a:path w="115128" h="30099" extrusionOk="0">
                    <a:moveTo>
                      <a:pt x="240" y="30099"/>
                    </a:moveTo>
                    <a:lnTo>
                      <a:pt x="0" y="0"/>
                    </a:lnTo>
                    <a:lnTo>
                      <a:pt x="64173" y="0"/>
                    </a:lnTo>
                    <a:lnTo>
                      <a:pt x="64173" y="21826"/>
                    </a:lnTo>
                    <a:lnTo>
                      <a:pt x="115128" y="21826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oval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9556" name="Google Shape;9556;p34"/>
            <p:cNvGrpSpPr/>
            <p:nvPr/>
          </p:nvGrpSpPr>
          <p:grpSpPr>
            <a:xfrm>
              <a:off x="4596975" y="1376613"/>
              <a:ext cx="3400754" cy="462900"/>
              <a:chOff x="4596975" y="1376613"/>
              <a:chExt cx="3400754" cy="462900"/>
            </a:xfrm>
          </p:grpSpPr>
          <p:sp>
            <p:nvSpPr>
              <p:cNvPr id="9557" name="Google Shape;9557;p34"/>
              <p:cNvSpPr/>
              <p:nvPr/>
            </p:nvSpPr>
            <p:spPr>
              <a:xfrm>
                <a:off x="4596975" y="1439686"/>
                <a:ext cx="1147800" cy="336600"/>
              </a:xfrm>
              <a:prstGeom prst="roundRect">
                <a:avLst>
                  <a:gd name="adj" fmla="val 3034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MARS</a:t>
                </a:r>
                <a:endParaRPr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9558" name="Google Shape;9558;p34"/>
              <p:cNvSpPr txBox="1"/>
              <p:nvPr/>
            </p:nvSpPr>
            <p:spPr>
              <a:xfrm>
                <a:off x="5924729" y="1376613"/>
                <a:ext cx="2073000" cy="46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9559" name="Google Shape;9559;p34"/>
          <p:cNvGrpSpPr/>
          <p:nvPr/>
        </p:nvGrpSpPr>
        <p:grpSpPr>
          <a:xfrm>
            <a:off x="1987175" y="2735457"/>
            <a:ext cx="6304800" cy="528900"/>
            <a:chOff x="1987175" y="2768163"/>
            <a:chExt cx="6304800" cy="528900"/>
          </a:xfrm>
        </p:grpSpPr>
        <p:grpSp>
          <p:nvGrpSpPr>
            <p:cNvPr id="9560" name="Google Shape;9560;p34"/>
            <p:cNvGrpSpPr/>
            <p:nvPr/>
          </p:nvGrpSpPr>
          <p:grpSpPr>
            <a:xfrm>
              <a:off x="1987175" y="2768163"/>
              <a:ext cx="6304800" cy="528900"/>
              <a:chOff x="1987175" y="2768163"/>
              <a:chExt cx="6304800" cy="528900"/>
            </a:xfrm>
          </p:grpSpPr>
          <p:sp>
            <p:nvSpPr>
              <p:cNvPr id="9561" name="Google Shape;9561;p34"/>
              <p:cNvSpPr/>
              <p:nvPr/>
            </p:nvSpPr>
            <p:spPr>
              <a:xfrm>
                <a:off x="5558375" y="2768163"/>
                <a:ext cx="2733600" cy="528900"/>
              </a:xfrm>
              <a:prstGeom prst="roundRect">
                <a:avLst>
                  <a:gd name="adj" fmla="val 30347"/>
                </a:avLst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62" name="Google Shape;9562;p34"/>
              <p:cNvSpPr/>
              <p:nvPr/>
            </p:nvSpPr>
            <p:spPr>
              <a:xfrm>
                <a:off x="1987175" y="3028400"/>
                <a:ext cx="3444675" cy="120800"/>
              </a:xfrm>
              <a:custGeom>
                <a:avLst/>
                <a:gdLst/>
                <a:ahLst/>
                <a:cxnLst/>
                <a:rect l="l" t="t" r="r" b="b"/>
                <a:pathLst>
                  <a:path w="137787" h="4832" extrusionOk="0">
                    <a:moveTo>
                      <a:pt x="0" y="4832"/>
                    </a:moveTo>
                    <a:lnTo>
                      <a:pt x="89515" y="4807"/>
                    </a:lnTo>
                    <a:lnTo>
                      <a:pt x="89515" y="0"/>
                    </a:lnTo>
                    <a:lnTo>
                      <a:pt x="13778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oval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9563" name="Google Shape;9563;p34"/>
            <p:cNvGrpSpPr/>
            <p:nvPr/>
          </p:nvGrpSpPr>
          <p:grpSpPr>
            <a:xfrm>
              <a:off x="4596975" y="2801163"/>
              <a:ext cx="3400754" cy="462900"/>
              <a:chOff x="4596975" y="2801163"/>
              <a:chExt cx="3400754" cy="462900"/>
            </a:xfrm>
          </p:grpSpPr>
          <p:sp>
            <p:nvSpPr>
              <p:cNvPr id="9564" name="Google Shape;9564;p34"/>
              <p:cNvSpPr txBox="1"/>
              <p:nvPr/>
            </p:nvSpPr>
            <p:spPr>
              <a:xfrm>
                <a:off x="5924729" y="2801163"/>
                <a:ext cx="2073000" cy="46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actually a cold place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65" name="Google Shape;9565;p34"/>
              <p:cNvSpPr/>
              <p:nvPr/>
            </p:nvSpPr>
            <p:spPr>
              <a:xfrm>
                <a:off x="4596975" y="2864236"/>
                <a:ext cx="1147800" cy="336600"/>
              </a:xfrm>
              <a:prstGeom prst="roundRect">
                <a:avLst>
                  <a:gd name="adj" fmla="val 30347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MARS</a:t>
                </a:r>
                <a:endParaRPr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9566" name="Google Shape;9566;p34"/>
          <p:cNvGrpSpPr/>
          <p:nvPr/>
        </p:nvGrpSpPr>
        <p:grpSpPr>
          <a:xfrm>
            <a:off x="2870100" y="2039388"/>
            <a:ext cx="5421875" cy="528900"/>
            <a:chOff x="2870100" y="2039388"/>
            <a:chExt cx="5421875" cy="528900"/>
          </a:xfrm>
        </p:grpSpPr>
        <p:sp>
          <p:nvSpPr>
            <p:cNvPr id="9567" name="Google Shape;9567;p34"/>
            <p:cNvSpPr/>
            <p:nvPr/>
          </p:nvSpPr>
          <p:spPr>
            <a:xfrm>
              <a:off x="5558375" y="2039388"/>
              <a:ext cx="2733600" cy="528900"/>
            </a:xfrm>
            <a:prstGeom prst="roundRect">
              <a:avLst>
                <a:gd name="adj" fmla="val 30347"/>
              </a:avLst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68" name="Google Shape;9568;p34"/>
            <p:cNvSpPr/>
            <p:nvPr/>
          </p:nvSpPr>
          <p:spPr>
            <a:xfrm>
              <a:off x="2870100" y="2097050"/>
              <a:ext cx="2495725" cy="210300"/>
            </a:xfrm>
            <a:custGeom>
              <a:avLst/>
              <a:gdLst/>
              <a:ahLst/>
              <a:cxnLst/>
              <a:rect l="l" t="t" r="r" b="b"/>
              <a:pathLst>
                <a:path w="99829" h="8412" extrusionOk="0">
                  <a:moveTo>
                    <a:pt x="33" y="5197"/>
                  </a:moveTo>
                  <a:lnTo>
                    <a:pt x="0" y="69"/>
                  </a:lnTo>
                  <a:lnTo>
                    <a:pt x="51999" y="0"/>
                  </a:lnTo>
                  <a:lnTo>
                    <a:pt x="51999" y="8412"/>
                  </a:lnTo>
                  <a:lnTo>
                    <a:pt x="99829" y="841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dash"/>
              <a:round/>
              <a:headEnd type="oval" w="med" len="med"/>
              <a:tailEnd type="none" w="med" len="med"/>
            </a:ln>
          </p:spPr>
          <p:txBody>
            <a:bodyPr/>
            <a:lstStyle/>
            <a:p>
              <a:endParaRPr lang="es-ES"/>
            </a:p>
          </p:txBody>
        </p:sp>
      </p:grpSp>
      <p:grpSp>
        <p:nvGrpSpPr>
          <p:cNvPr id="9569" name="Google Shape;9569;p34"/>
          <p:cNvGrpSpPr/>
          <p:nvPr/>
        </p:nvGrpSpPr>
        <p:grpSpPr>
          <a:xfrm>
            <a:off x="4596975" y="2072388"/>
            <a:ext cx="3400754" cy="462900"/>
            <a:chOff x="4596975" y="2072388"/>
            <a:chExt cx="3400754" cy="462900"/>
          </a:xfrm>
        </p:grpSpPr>
        <p:sp>
          <p:nvSpPr>
            <p:cNvPr id="9570" name="Google Shape;9570;p34"/>
            <p:cNvSpPr txBox="1"/>
            <p:nvPr/>
          </p:nvSpPr>
          <p:spPr>
            <a:xfrm>
              <a:off x="5924729" y="2072388"/>
              <a:ext cx="20730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it’s terribly hot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71" name="Google Shape;9571;p34"/>
            <p:cNvSpPr/>
            <p:nvPr/>
          </p:nvSpPr>
          <p:spPr>
            <a:xfrm>
              <a:off x="4596975" y="2135461"/>
              <a:ext cx="1147800" cy="336600"/>
            </a:xfrm>
            <a:prstGeom prst="roundRect">
              <a:avLst>
                <a:gd name="adj" fmla="val 3034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VENUS</a:t>
              </a:r>
              <a:endParaRPr sz="1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572" name="Google Shape;9572;p34"/>
          <p:cNvGrpSpPr/>
          <p:nvPr/>
        </p:nvGrpSpPr>
        <p:grpSpPr>
          <a:xfrm>
            <a:off x="1351975" y="3141426"/>
            <a:ext cx="6940000" cy="1098200"/>
            <a:chOff x="1351975" y="3205350"/>
            <a:chExt cx="6940000" cy="1098200"/>
          </a:xfrm>
        </p:grpSpPr>
        <p:grpSp>
          <p:nvGrpSpPr>
            <p:cNvPr id="9573" name="Google Shape;9573;p34"/>
            <p:cNvGrpSpPr/>
            <p:nvPr/>
          </p:nvGrpSpPr>
          <p:grpSpPr>
            <a:xfrm>
              <a:off x="1351975" y="3205350"/>
              <a:ext cx="6940000" cy="1098200"/>
              <a:chOff x="1351975" y="3205350"/>
              <a:chExt cx="6940000" cy="1098200"/>
            </a:xfrm>
          </p:grpSpPr>
          <p:sp>
            <p:nvSpPr>
              <p:cNvPr id="9574" name="Google Shape;9574;p34"/>
              <p:cNvSpPr/>
              <p:nvPr/>
            </p:nvSpPr>
            <p:spPr>
              <a:xfrm>
                <a:off x="5558375" y="3496938"/>
                <a:ext cx="2733600" cy="528900"/>
              </a:xfrm>
              <a:prstGeom prst="roundRect">
                <a:avLst>
                  <a:gd name="adj" fmla="val 30347"/>
                </a:avLst>
              </a:pr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75" name="Google Shape;9575;p34"/>
              <p:cNvSpPr/>
              <p:nvPr/>
            </p:nvSpPr>
            <p:spPr>
              <a:xfrm>
                <a:off x="1351975" y="3205350"/>
                <a:ext cx="3935650" cy="1098200"/>
              </a:xfrm>
              <a:custGeom>
                <a:avLst/>
                <a:gdLst/>
                <a:ahLst/>
                <a:cxnLst/>
                <a:rect l="l" t="t" r="r" b="b"/>
                <a:pathLst>
                  <a:path w="157426" h="43928" extrusionOk="0">
                    <a:moveTo>
                      <a:pt x="364" y="0"/>
                    </a:moveTo>
                    <a:lnTo>
                      <a:pt x="0" y="43928"/>
                    </a:lnTo>
                    <a:lnTo>
                      <a:pt x="87750" y="43928"/>
                    </a:lnTo>
                    <a:lnTo>
                      <a:pt x="87750" y="22102"/>
                    </a:lnTo>
                    <a:lnTo>
                      <a:pt x="157426" y="2210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dash"/>
                <a:round/>
                <a:headEnd type="oval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9576" name="Google Shape;9576;p34"/>
            <p:cNvGrpSpPr/>
            <p:nvPr/>
          </p:nvGrpSpPr>
          <p:grpSpPr>
            <a:xfrm>
              <a:off x="4596975" y="3529938"/>
              <a:ext cx="3400754" cy="462900"/>
              <a:chOff x="4596975" y="3529938"/>
              <a:chExt cx="3400754" cy="462900"/>
            </a:xfrm>
          </p:grpSpPr>
          <p:sp>
            <p:nvSpPr>
              <p:cNvPr id="9577" name="Google Shape;9577;p34"/>
              <p:cNvSpPr txBox="1"/>
              <p:nvPr/>
            </p:nvSpPr>
            <p:spPr>
              <a:xfrm>
                <a:off x="5924729" y="3529938"/>
                <a:ext cx="2073000" cy="462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Saturn is the ringed one and a gas giant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578" name="Google Shape;9578;p34"/>
              <p:cNvSpPr/>
              <p:nvPr/>
            </p:nvSpPr>
            <p:spPr>
              <a:xfrm>
                <a:off x="4596975" y="3593011"/>
                <a:ext cx="1147800" cy="336600"/>
              </a:xfrm>
              <a:prstGeom prst="roundRect">
                <a:avLst>
                  <a:gd name="adj" fmla="val 3034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SATURN</a:t>
                </a:r>
                <a:endParaRPr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0" name="Google Shape;1710;p19"/>
          <p:cNvGrpSpPr/>
          <p:nvPr/>
        </p:nvGrpSpPr>
        <p:grpSpPr>
          <a:xfrm>
            <a:off x="725438" y="1316900"/>
            <a:ext cx="34850" cy="3433100"/>
            <a:chOff x="6417750" y="1135100"/>
            <a:chExt cx="34850" cy="3433100"/>
          </a:xfrm>
        </p:grpSpPr>
        <p:sp>
          <p:nvSpPr>
            <p:cNvPr id="1711" name="Google Shape;1711;p19"/>
            <p:cNvSpPr/>
            <p:nvPr/>
          </p:nvSpPr>
          <p:spPr>
            <a:xfrm>
              <a:off x="6417750" y="1135100"/>
              <a:ext cx="34850" cy="92875"/>
            </a:xfrm>
            <a:custGeom>
              <a:avLst/>
              <a:gdLst/>
              <a:ahLst/>
              <a:cxnLst/>
              <a:rect l="l" t="t" r="r" b="b"/>
              <a:pathLst>
                <a:path w="1394" h="3715" extrusionOk="0">
                  <a:moveTo>
                    <a:pt x="513" y="0"/>
                  </a:moveTo>
                  <a:cubicBezTo>
                    <a:pt x="489" y="12"/>
                    <a:pt x="465" y="24"/>
                    <a:pt x="465" y="24"/>
                  </a:cubicBezTo>
                  <a:cubicBezTo>
                    <a:pt x="441" y="72"/>
                    <a:pt x="417" y="119"/>
                    <a:pt x="405" y="179"/>
                  </a:cubicBezTo>
                  <a:cubicBezTo>
                    <a:pt x="382" y="226"/>
                    <a:pt x="310" y="286"/>
                    <a:pt x="203" y="334"/>
                  </a:cubicBezTo>
                  <a:cubicBezTo>
                    <a:pt x="96" y="381"/>
                    <a:pt x="1" y="429"/>
                    <a:pt x="72" y="464"/>
                  </a:cubicBezTo>
                  <a:cubicBezTo>
                    <a:pt x="227" y="560"/>
                    <a:pt x="60" y="643"/>
                    <a:pt x="144" y="738"/>
                  </a:cubicBezTo>
                  <a:cubicBezTo>
                    <a:pt x="155" y="738"/>
                    <a:pt x="132" y="750"/>
                    <a:pt x="108" y="762"/>
                  </a:cubicBezTo>
                  <a:cubicBezTo>
                    <a:pt x="48" y="786"/>
                    <a:pt x="72" y="822"/>
                    <a:pt x="108" y="845"/>
                  </a:cubicBezTo>
                  <a:cubicBezTo>
                    <a:pt x="132" y="869"/>
                    <a:pt x="155" y="881"/>
                    <a:pt x="155" y="905"/>
                  </a:cubicBezTo>
                  <a:cubicBezTo>
                    <a:pt x="167" y="1024"/>
                    <a:pt x="179" y="1143"/>
                    <a:pt x="191" y="1262"/>
                  </a:cubicBezTo>
                  <a:cubicBezTo>
                    <a:pt x="191" y="1298"/>
                    <a:pt x="215" y="1334"/>
                    <a:pt x="215" y="1357"/>
                  </a:cubicBezTo>
                  <a:cubicBezTo>
                    <a:pt x="203" y="1393"/>
                    <a:pt x="203" y="1429"/>
                    <a:pt x="215" y="1465"/>
                  </a:cubicBezTo>
                  <a:cubicBezTo>
                    <a:pt x="215" y="1512"/>
                    <a:pt x="263" y="1548"/>
                    <a:pt x="263" y="1596"/>
                  </a:cubicBezTo>
                  <a:cubicBezTo>
                    <a:pt x="263" y="1643"/>
                    <a:pt x="239" y="1691"/>
                    <a:pt x="203" y="1727"/>
                  </a:cubicBezTo>
                  <a:cubicBezTo>
                    <a:pt x="179" y="1774"/>
                    <a:pt x="275" y="1822"/>
                    <a:pt x="155" y="1869"/>
                  </a:cubicBezTo>
                  <a:cubicBezTo>
                    <a:pt x="48" y="1905"/>
                    <a:pt x="36" y="1941"/>
                    <a:pt x="120" y="1977"/>
                  </a:cubicBezTo>
                  <a:cubicBezTo>
                    <a:pt x="155" y="1988"/>
                    <a:pt x="144" y="2012"/>
                    <a:pt x="120" y="2024"/>
                  </a:cubicBezTo>
                  <a:cubicBezTo>
                    <a:pt x="60" y="2072"/>
                    <a:pt x="72" y="2108"/>
                    <a:pt x="132" y="2155"/>
                  </a:cubicBezTo>
                  <a:cubicBezTo>
                    <a:pt x="167" y="2167"/>
                    <a:pt x="179" y="2215"/>
                    <a:pt x="155" y="2239"/>
                  </a:cubicBezTo>
                  <a:cubicBezTo>
                    <a:pt x="144" y="2274"/>
                    <a:pt x="96" y="2322"/>
                    <a:pt x="96" y="2358"/>
                  </a:cubicBezTo>
                  <a:cubicBezTo>
                    <a:pt x="84" y="2429"/>
                    <a:pt x="84" y="2500"/>
                    <a:pt x="96" y="2572"/>
                  </a:cubicBezTo>
                  <a:lnTo>
                    <a:pt x="36" y="2560"/>
                  </a:lnTo>
                  <a:lnTo>
                    <a:pt x="36" y="2560"/>
                  </a:lnTo>
                  <a:cubicBezTo>
                    <a:pt x="72" y="2655"/>
                    <a:pt x="120" y="2750"/>
                    <a:pt x="144" y="2858"/>
                  </a:cubicBezTo>
                  <a:cubicBezTo>
                    <a:pt x="155" y="2905"/>
                    <a:pt x="191" y="2953"/>
                    <a:pt x="144" y="3001"/>
                  </a:cubicBezTo>
                  <a:cubicBezTo>
                    <a:pt x="72" y="3060"/>
                    <a:pt x="48" y="3155"/>
                    <a:pt x="84" y="3227"/>
                  </a:cubicBezTo>
                  <a:cubicBezTo>
                    <a:pt x="96" y="3262"/>
                    <a:pt x="167" y="3298"/>
                    <a:pt x="191" y="3310"/>
                  </a:cubicBezTo>
                  <a:cubicBezTo>
                    <a:pt x="215" y="3322"/>
                    <a:pt x="251" y="3334"/>
                    <a:pt x="251" y="3358"/>
                  </a:cubicBezTo>
                  <a:cubicBezTo>
                    <a:pt x="215" y="3417"/>
                    <a:pt x="179" y="3489"/>
                    <a:pt x="120" y="3536"/>
                  </a:cubicBezTo>
                  <a:cubicBezTo>
                    <a:pt x="72" y="3584"/>
                    <a:pt x="84" y="3643"/>
                    <a:pt x="167" y="3691"/>
                  </a:cubicBezTo>
                  <a:cubicBezTo>
                    <a:pt x="191" y="3703"/>
                    <a:pt x="227" y="3703"/>
                    <a:pt x="251" y="3715"/>
                  </a:cubicBezTo>
                  <a:lnTo>
                    <a:pt x="465" y="3715"/>
                  </a:lnTo>
                  <a:cubicBezTo>
                    <a:pt x="620" y="3691"/>
                    <a:pt x="644" y="3667"/>
                    <a:pt x="656" y="3655"/>
                  </a:cubicBezTo>
                  <a:cubicBezTo>
                    <a:pt x="703" y="3584"/>
                    <a:pt x="739" y="3524"/>
                    <a:pt x="798" y="3453"/>
                  </a:cubicBezTo>
                  <a:cubicBezTo>
                    <a:pt x="858" y="3393"/>
                    <a:pt x="917" y="3322"/>
                    <a:pt x="965" y="3251"/>
                  </a:cubicBezTo>
                  <a:cubicBezTo>
                    <a:pt x="1013" y="3131"/>
                    <a:pt x="977" y="3012"/>
                    <a:pt x="1060" y="2893"/>
                  </a:cubicBezTo>
                  <a:cubicBezTo>
                    <a:pt x="1108" y="2810"/>
                    <a:pt x="1084" y="2739"/>
                    <a:pt x="1108" y="2667"/>
                  </a:cubicBezTo>
                  <a:cubicBezTo>
                    <a:pt x="1156" y="2536"/>
                    <a:pt x="1251" y="2417"/>
                    <a:pt x="1251" y="2286"/>
                  </a:cubicBezTo>
                  <a:cubicBezTo>
                    <a:pt x="1287" y="2084"/>
                    <a:pt x="1322" y="1881"/>
                    <a:pt x="1382" y="1691"/>
                  </a:cubicBezTo>
                  <a:cubicBezTo>
                    <a:pt x="1394" y="1536"/>
                    <a:pt x="1394" y="1393"/>
                    <a:pt x="1382" y="1238"/>
                  </a:cubicBezTo>
                  <a:cubicBezTo>
                    <a:pt x="1370" y="1179"/>
                    <a:pt x="1310" y="1107"/>
                    <a:pt x="1310" y="1036"/>
                  </a:cubicBezTo>
                  <a:cubicBezTo>
                    <a:pt x="1334" y="917"/>
                    <a:pt x="1215" y="810"/>
                    <a:pt x="1156" y="691"/>
                  </a:cubicBezTo>
                  <a:cubicBezTo>
                    <a:pt x="1132" y="643"/>
                    <a:pt x="1072" y="595"/>
                    <a:pt x="1072" y="548"/>
                  </a:cubicBezTo>
                  <a:cubicBezTo>
                    <a:pt x="1060" y="441"/>
                    <a:pt x="1072" y="345"/>
                    <a:pt x="1060" y="238"/>
                  </a:cubicBezTo>
                  <a:cubicBezTo>
                    <a:pt x="1048" y="179"/>
                    <a:pt x="989" y="119"/>
                    <a:pt x="965" y="72"/>
                  </a:cubicBezTo>
                  <a:cubicBezTo>
                    <a:pt x="882" y="36"/>
                    <a:pt x="786" y="12"/>
                    <a:pt x="6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9"/>
            <p:cNvSpPr/>
            <p:nvPr/>
          </p:nvSpPr>
          <p:spPr>
            <a:xfrm>
              <a:off x="6417750" y="1335425"/>
              <a:ext cx="34850" cy="178525"/>
            </a:xfrm>
            <a:custGeom>
              <a:avLst/>
              <a:gdLst/>
              <a:ahLst/>
              <a:cxnLst/>
              <a:rect l="l" t="t" r="r" b="b"/>
              <a:pathLst>
                <a:path w="1394" h="7141" extrusionOk="0">
                  <a:moveTo>
                    <a:pt x="596" y="0"/>
                  </a:moveTo>
                  <a:cubicBezTo>
                    <a:pt x="560" y="0"/>
                    <a:pt x="536" y="0"/>
                    <a:pt x="513" y="12"/>
                  </a:cubicBezTo>
                  <a:cubicBezTo>
                    <a:pt x="489" y="24"/>
                    <a:pt x="465" y="36"/>
                    <a:pt x="465" y="48"/>
                  </a:cubicBezTo>
                  <a:cubicBezTo>
                    <a:pt x="441" y="143"/>
                    <a:pt x="417" y="238"/>
                    <a:pt x="405" y="333"/>
                  </a:cubicBezTo>
                  <a:cubicBezTo>
                    <a:pt x="382" y="452"/>
                    <a:pt x="310" y="572"/>
                    <a:pt x="203" y="643"/>
                  </a:cubicBezTo>
                  <a:cubicBezTo>
                    <a:pt x="96" y="726"/>
                    <a:pt x="1" y="810"/>
                    <a:pt x="72" y="893"/>
                  </a:cubicBezTo>
                  <a:cubicBezTo>
                    <a:pt x="227" y="1072"/>
                    <a:pt x="60" y="1238"/>
                    <a:pt x="144" y="1405"/>
                  </a:cubicBezTo>
                  <a:cubicBezTo>
                    <a:pt x="155" y="1429"/>
                    <a:pt x="132" y="1441"/>
                    <a:pt x="108" y="1453"/>
                  </a:cubicBezTo>
                  <a:cubicBezTo>
                    <a:pt x="72" y="1500"/>
                    <a:pt x="60" y="1560"/>
                    <a:pt x="108" y="1607"/>
                  </a:cubicBezTo>
                  <a:cubicBezTo>
                    <a:pt x="132" y="1643"/>
                    <a:pt x="155" y="1691"/>
                    <a:pt x="155" y="1726"/>
                  </a:cubicBezTo>
                  <a:cubicBezTo>
                    <a:pt x="167" y="1965"/>
                    <a:pt x="179" y="2191"/>
                    <a:pt x="191" y="2417"/>
                  </a:cubicBezTo>
                  <a:cubicBezTo>
                    <a:pt x="191" y="2477"/>
                    <a:pt x="215" y="2524"/>
                    <a:pt x="215" y="2596"/>
                  </a:cubicBezTo>
                  <a:cubicBezTo>
                    <a:pt x="215" y="2667"/>
                    <a:pt x="203" y="2738"/>
                    <a:pt x="215" y="2798"/>
                  </a:cubicBezTo>
                  <a:cubicBezTo>
                    <a:pt x="227" y="2881"/>
                    <a:pt x="251" y="2965"/>
                    <a:pt x="263" y="3048"/>
                  </a:cubicBezTo>
                  <a:cubicBezTo>
                    <a:pt x="263" y="3131"/>
                    <a:pt x="239" y="3215"/>
                    <a:pt x="203" y="3298"/>
                  </a:cubicBezTo>
                  <a:cubicBezTo>
                    <a:pt x="179" y="3393"/>
                    <a:pt x="275" y="3489"/>
                    <a:pt x="155" y="3572"/>
                  </a:cubicBezTo>
                  <a:cubicBezTo>
                    <a:pt x="48" y="3643"/>
                    <a:pt x="36" y="3715"/>
                    <a:pt x="120" y="3774"/>
                  </a:cubicBezTo>
                  <a:cubicBezTo>
                    <a:pt x="155" y="3810"/>
                    <a:pt x="144" y="3846"/>
                    <a:pt x="120" y="3870"/>
                  </a:cubicBezTo>
                  <a:cubicBezTo>
                    <a:pt x="60" y="3953"/>
                    <a:pt x="60" y="4048"/>
                    <a:pt x="132" y="4120"/>
                  </a:cubicBezTo>
                  <a:cubicBezTo>
                    <a:pt x="167" y="4167"/>
                    <a:pt x="179" y="4227"/>
                    <a:pt x="155" y="4286"/>
                  </a:cubicBezTo>
                  <a:cubicBezTo>
                    <a:pt x="144" y="4358"/>
                    <a:pt x="96" y="4429"/>
                    <a:pt x="96" y="4501"/>
                  </a:cubicBezTo>
                  <a:lnTo>
                    <a:pt x="96" y="4929"/>
                  </a:lnTo>
                  <a:lnTo>
                    <a:pt x="36" y="4953"/>
                  </a:lnTo>
                  <a:cubicBezTo>
                    <a:pt x="72" y="5132"/>
                    <a:pt x="120" y="5322"/>
                    <a:pt x="144" y="5501"/>
                  </a:cubicBezTo>
                  <a:cubicBezTo>
                    <a:pt x="179" y="5596"/>
                    <a:pt x="179" y="5691"/>
                    <a:pt x="144" y="5786"/>
                  </a:cubicBezTo>
                  <a:cubicBezTo>
                    <a:pt x="72" y="5917"/>
                    <a:pt x="48" y="6072"/>
                    <a:pt x="84" y="6215"/>
                  </a:cubicBezTo>
                  <a:cubicBezTo>
                    <a:pt x="96" y="6263"/>
                    <a:pt x="155" y="6310"/>
                    <a:pt x="191" y="6370"/>
                  </a:cubicBezTo>
                  <a:cubicBezTo>
                    <a:pt x="215" y="6394"/>
                    <a:pt x="251" y="6417"/>
                    <a:pt x="251" y="6453"/>
                  </a:cubicBezTo>
                  <a:cubicBezTo>
                    <a:pt x="227" y="6572"/>
                    <a:pt x="179" y="6691"/>
                    <a:pt x="120" y="6798"/>
                  </a:cubicBezTo>
                  <a:cubicBezTo>
                    <a:pt x="72" y="6894"/>
                    <a:pt x="84" y="7013"/>
                    <a:pt x="167" y="7084"/>
                  </a:cubicBezTo>
                  <a:cubicBezTo>
                    <a:pt x="191" y="7108"/>
                    <a:pt x="215" y="7120"/>
                    <a:pt x="251" y="7132"/>
                  </a:cubicBezTo>
                  <a:cubicBezTo>
                    <a:pt x="286" y="7138"/>
                    <a:pt x="322" y="7141"/>
                    <a:pt x="358" y="7141"/>
                  </a:cubicBezTo>
                  <a:cubicBezTo>
                    <a:pt x="394" y="7141"/>
                    <a:pt x="429" y="7138"/>
                    <a:pt x="465" y="7132"/>
                  </a:cubicBezTo>
                  <a:cubicBezTo>
                    <a:pt x="620" y="7096"/>
                    <a:pt x="644" y="7060"/>
                    <a:pt x="656" y="7013"/>
                  </a:cubicBezTo>
                  <a:cubicBezTo>
                    <a:pt x="703" y="6894"/>
                    <a:pt x="739" y="6763"/>
                    <a:pt x="798" y="6644"/>
                  </a:cubicBezTo>
                  <a:cubicBezTo>
                    <a:pt x="858" y="6513"/>
                    <a:pt x="917" y="6382"/>
                    <a:pt x="965" y="6239"/>
                  </a:cubicBezTo>
                  <a:cubicBezTo>
                    <a:pt x="1013" y="6013"/>
                    <a:pt x="977" y="5786"/>
                    <a:pt x="1060" y="5560"/>
                  </a:cubicBezTo>
                  <a:cubicBezTo>
                    <a:pt x="1084" y="5417"/>
                    <a:pt x="1096" y="5263"/>
                    <a:pt x="1108" y="5108"/>
                  </a:cubicBezTo>
                  <a:cubicBezTo>
                    <a:pt x="1156" y="4870"/>
                    <a:pt x="1251" y="4632"/>
                    <a:pt x="1251" y="4393"/>
                  </a:cubicBezTo>
                  <a:cubicBezTo>
                    <a:pt x="1263" y="4012"/>
                    <a:pt x="1346" y="3620"/>
                    <a:pt x="1382" y="3239"/>
                  </a:cubicBezTo>
                  <a:cubicBezTo>
                    <a:pt x="1394" y="2953"/>
                    <a:pt x="1394" y="2655"/>
                    <a:pt x="1382" y="2369"/>
                  </a:cubicBezTo>
                  <a:cubicBezTo>
                    <a:pt x="1346" y="2250"/>
                    <a:pt x="1334" y="2119"/>
                    <a:pt x="1310" y="1988"/>
                  </a:cubicBezTo>
                  <a:cubicBezTo>
                    <a:pt x="1334" y="1762"/>
                    <a:pt x="1215" y="1548"/>
                    <a:pt x="1156" y="1322"/>
                  </a:cubicBezTo>
                  <a:cubicBezTo>
                    <a:pt x="1120" y="1238"/>
                    <a:pt x="1096" y="1143"/>
                    <a:pt x="1072" y="1048"/>
                  </a:cubicBezTo>
                  <a:cubicBezTo>
                    <a:pt x="1060" y="845"/>
                    <a:pt x="1072" y="643"/>
                    <a:pt x="1060" y="441"/>
                  </a:cubicBezTo>
                  <a:cubicBezTo>
                    <a:pt x="1037" y="333"/>
                    <a:pt x="1001" y="226"/>
                    <a:pt x="965" y="119"/>
                  </a:cubicBezTo>
                  <a:cubicBezTo>
                    <a:pt x="953" y="71"/>
                    <a:pt x="786" y="48"/>
                    <a:pt x="6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9"/>
            <p:cNvSpPr/>
            <p:nvPr/>
          </p:nvSpPr>
          <p:spPr>
            <a:xfrm>
              <a:off x="6417750" y="1620875"/>
              <a:ext cx="34850" cy="178150"/>
            </a:xfrm>
            <a:custGeom>
              <a:avLst/>
              <a:gdLst/>
              <a:ahLst/>
              <a:cxnLst/>
              <a:rect l="l" t="t" r="r" b="b"/>
              <a:pathLst>
                <a:path w="1394" h="7126" extrusionOk="0">
                  <a:moveTo>
                    <a:pt x="596" y="0"/>
                  </a:moveTo>
                  <a:cubicBezTo>
                    <a:pt x="560" y="0"/>
                    <a:pt x="536" y="0"/>
                    <a:pt x="513" y="12"/>
                  </a:cubicBezTo>
                  <a:cubicBezTo>
                    <a:pt x="489" y="12"/>
                    <a:pt x="477" y="36"/>
                    <a:pt x="465" y="48"/>
                  </a:cubicBezTo>
                  <a:cubicBezTo>
                    <a:pt x="441" y="143"/>
                    <a:pt x="417" y="238"/>
                    <a:pt x="405" y="333"/>
                  </a:cubicBezTo>
                  <a:cubicBezTo>
                    <a:pt x="382" y="453"/>
                    <a:pt x="310" y="572"/>
                    <a:pt x="203" y="643"/>
                  </a:cubicBezTo>
                  <a:cubicBezTo>
                    <a:pt x="96" y="726"/>
                    <a:pt x="1" y="810"/>
                    <a:pt x="72" y="893"/>
                  </a:cubicBezTo>
                  <a:cubicBezTo>
                    <a:pt x="227" y="1072"/>
                    <a:pt x="60" y="1238"/>
                    <a:pt x="144" y="1405"/>
                  </a:cubicBezTo>
                  <a:cubicBezTo>
                    <a:pt x="155" y="1429"/>
                    <a:pt x="132" y="1441"/>
                    <a:pt x="108" y="1453"/>
                  </a:cubicBezTo>
                  <a:cubicBezTo>
                    <a:pt x="72" y="1500"/>
                    <a:pt x="60" y="1560"/>
                    <a:pt x="108" y="1607"/>
                  </a:cubicBezTo>
                  <a:cubicBezTo>
                    <a:pt x="132" y="1643"/>
                    <a:pt x="155" y="1691"/>
                    <a:pt x="155" y="1726"/>
                  </a:cubicBezTo>
                  <a:cubicBezTo>
                    <a:pt x="167" y="1965"/>
                    <a:pt x="179" y="2191"/>
                    <a:pt x="191" y="2417"/>
                  </a:cubicBezTo>
                  <a:cubicBezTo>
                    <a:pt x="191" y="2477"/>
                    <a:pt x="215" y="2524"/>
                    <a:pt x="215" y="2596"/>
                  </a:cubicBezTo>
                  <a:cubicBezTo>
                    <a:pt x="215" y="2667"/>
                    <a:pt x="203" y="2739"/>
                    <a:pt x="215" y="2810"/>
                  </a:cubicBezTo>
                  <a:cubicBezTo>
                    <a:pt x="227" y="2881"/>
                    <a:pt x="251" y="2965"/>
                    <a:pt x="263" y="3048"/>
                  </a:cubicBezTo>
                  <a:cubicBezTo>
                    <a:pt x="263" y="3131"/>
                    <a:pt x="239" y="3215"/>
                    <a:pt x="203" y="3298"/>
                  </a:cubicBezTo>
                  <a:cubicBezTo>
                    <a:pt x="179" y="3393"/>
                    <a:pt x="275" y="3489"/>
                    <a:pt x="155" y="3572"/>
                  </a:cubicBezTo>
                  <a:cubicBezTo>
                    <a:pt x="48" y="3643"/>
                    <a:pt x="36" y="3715"/>
                    <a:pt x="120" y="3774"/>
                  </a:cubicBezTo>
                  <a:cubicBezTo>
                    <a:pt x="155" y="3810"/>
                    <a:pt x="144" y="3846"/>
                    <a:pt x="120" y="3870"/>
                  </a:cubicBezTo>
                  <a:cubicBezTo>
                    <a:pt x="60" y="3953"/>
                    <a:pt x="60" y="4048"/>
                    <a:pt x="132" y="4120"/>
                  </a:cubicBezTo>
                  <a:cubicBezTo>
                    <a:pt x="167" y="4167"/>
                    <a:pt x="179" y="4227"/>
                    <a:pt x="155" y="4286"/>
                  </a:cubicBezTo>
                  <a:cubicBezTo>
                    <a:pt x="144" y="4358"/>
                    <a:pt x="96" y="4429"/>
                    <a:pt x="96" y="4513"/>
                  </a:cubicBezTo>
                  <a:lnTo>
                    <a:pt x="96" y="4929"/>
                  </a:lnTo>
                  <a:lnTo>
                    <a:pt x="36" y="4929"/>
                  </a:lnTo>
                  <a:cubicBezTo>
                    <a:pt x="72" y="5120"/>
                    <a:pt x="120" y="5298"/>
                    <a:pt x="144" y="5489"/>
                  </a:cubicBezTo>
                  <a:cubicBezTo>
                    <a:pt x="179" y="5572"/>
                    <a:pt x="179" y="5667"/>
                    <a:pt x="144" y="5763"/>
                  </a:cubicBezTo>
                  <a:cubicBezTo>
                    <a:pt x="72" y="5894"/>
                    <a:pt x="48" y="6048"/>
                    <a:pt x="84" y="6203"/>
                  </a:cubicBezTo>
                  <a:cubicBezTo>
                    <a:pt x="96" y="6251"/>
                    <a:pt x="155" y="6298"/>
                    <a:pt x="191" y="6346"/>
                  </a:cubicBezTo>
                  <a:cubicBezTo>
                    <a:pt x="215" y="6382"/>
                    <a:pt x="251" y="6406"/>
                    <a:pt x="251" y="6429"/>
                  </a:cubicBezTo>
                  <a:cubicBezTo>
                    <a:pt x="227" y="6549"/>
                    <a:pt x="179" y="6668"/>
                    <a:pt x="120" y="6787"/>
                  </a:cubicBezTo>
                  <a:cubicBezTo>
                    <a:pt x="72" y="6882"/>
                    <a:pt x="84" y="7001"/>
                    <a:pt x="167" y="7060"/>
                  </a:cubicBezTo>
                  <a:cubicBezTo>
                    <a:pt x="191" y="7084"/>
                    <a:pt x="215" y="7096"/>
                    <a:pt x="251" y="7108"/>
                  </a:cubicBezTo>
                  <a:cubicBezTo>
                    <a:pt x="286" y="7120"/>
                    <a:pt x="322" y="7126"/>
                    <a:pt x="358" y="7126"/>
                  </a:cubicBezTo>
                  <a:cubicBezTo>
                    <a:pt x="394" y="7126"/>
                    <a:pt x="429" y="7120"/>
                    <a:pt x="465" y="7108"/>
                  </a:cubicBezTo>
                  <a:cubicBezTo>
                    <a:pt x="620" y="7084"/>
                    <a:pt x="644" y="7037"/>
                    <a:pt x="656" y="7001"/>
                  </a:cubicBezTo>
                  <a:cubicBezTo>
                    <a:pt x="703" y="6870"/>
                    <a:pt x="739" y="6751"/>
                    <a:pt x="798" y="6620"/>
                  </a:cubicBezTo>
                  <a:cubicBezTo>
                    <a:pt x="858" y="6489"/>
                    <a:pt x="917" y="6358"/>
                    <a:pt x="965" y="6227"/>
                  </a:cubicBezTo>
                  <a:cubicBezTo>
                    <a:pt x="1013" y="6001"/>
                    <a:pt x="977" y="5775"/>
                    <a:pt x="1060" y="5536"/>
                  </a:cubicBezTo>
                  <a:cubicBezTo>
                    <a:pt x="1084" y="5394"/>
                    <a:pt x="1096" y="5251"/>
                    <a:pt x="1108" y="5108"/>
                  </a:cubicBezTo>
                  <a:cubicBezTo>
                    <a:pt x="1156" y="4858"/>
                    <a:pt x="1251" y="4620"/>
                    <a:pt x="1251" y="4382"/>
                  </a:cubicBezTo>
                  <a:cubicBezTo>
                    <a:pt x="1263" y="4001"/>
                    <a:pt x="1346" y="3608"/>
                    <a:pt x="1382" y="3227"/>
                  </a:cubicBezTo>
                  <a:cubicBezTo>
                    <a:pt x="1394" y="2941"/>
                    <a:pt x="1394" y="2643"/>
                    <a:pt x="1382" y="2358"/>
                  </a:cubicBezTo>
                  <a:cubicBezTo>
                    <a:pt x="1346" y="2238"/>
                    <a:pt x="1334" y="2107"/>
                    <a:pt x="1310" y="1977"/>
                  </a:cubicBezTo>
                  <a:cubicBezTo>
                    <a:pt x="1334" y="1762"/>
                    <a:pt x="1215" y="1536"/>
                    <a:pt x="1156" y="1310"/>
                  </a:cubicBezTo>
                  <a:cubicBezTo>
                    <a:pt x="1120" y="1226"/>
                    <a:pt x="1096" y="1131"/>
                    <a:pt x="1072" y="1036"/>
                  </a:cubicBezTo>
                  <a:cubicBezTo>
                    <a:pt x="1060" y="834"/>
                    <a:pt x="1072" y="643"/>
                    <a:pt x="1060" y="441"/>
                  </a:cubicBezTo>
                  <a:cubicBezTo>
                    <a:pt x="1037" y="333"/>
                    <a:pt x="1001" y="226"/>
                    <a:pt x="965" y="119"/>
                  </a:cubicBezTo>
                  <a:cubicBezTo>
                    <a:pt x="953" y="72"/>
                    <a:pt x="786" y="48"/>
                    <a:pt x="6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9"/>
            <p:cNvSpPr/>
            <p:nvPr/>
          </p:nvSpPr>
          <p:spPr>
            <a:xfrm>
              <a:off x="6417750" y="1906025"/>
              <a:ext cx="34850" cy="178250"/>
            </a:xfrm>
            <a:custGeom>
              <a:avLst/>
              <a:gdLst/>
              <a:ahLst/>
              <a:cxnLst/>
              <a:rect l="l" t="t" r="r" b="b"/>
              <a:pathLst>
                <a:path w="1394" h="7130" extrusionOk="0">
                  <a:moveTo>
                    <a:pt x="596" y="0"/>
                  </a:moveTo>
                  <a:cubicBezTo>
                    <a:pt x="560" y="0"/>
                    <a:pt x="536" y="12"/>
                    <a:pt x="513" y="12"/>
                  </a:cubicBezTo>
                  <a:cubicBezTo>
                    <a:pt x="489" y="24"/>
                    <a:pt x="477" y="36"/>
                    <a:pt x="465" y="60"/>
                  </a:cubicBezTo>
                  <a:cubicBezTo>
                    <a:pt x="441" y="143"/>
                    <a:pt x="417" y="238"/>
                    <a:pt x="405" y="334"/>
                  </a:cubicBezTo>
                  <a:cubicBezTo>
                    <a:pt x="382" y="465"/>
                    <a:pt x="310" y="572"/>
                    <a:pt x="203" y="643"/>
                  </a:cubicBezTo>
                  <a:cubicBezTo>
                    <a:pt x="96" y="727"/>
                    <a:pt x="1" y="822"/>
                    <a:pt x="72" y="905"/>
                  </a:cubicBezTo>
                  <a:cubicBezTo>
                    <a:pt x="227" y="1072"/>
                    <a:pt x="60" y="1239"/>
                    <a:pt x="144" y="1417"/>
                  </a:cubicBezTo>
                  <a:cubicBezTo>
                    <a:pt x="155" y="1429"/>
                    <a:pt x="132" y="1441"/>
                    <a:pt x="108" y="1465"/>
                  </a:cubicBezTo>
                  <a:cubicBezTo>
                    <a:pt x="60" y="1500"/>
                    <a:pt x="60" y="1572"/>
                    <a:pt x="108" y="1620"/>
                  </a:cubicBezTo>
                  <a:cubicBezTo>
                    <a:pt x="132" y="1655"/>
                    <a:pt x="155" y="1703"/>
                    <a:pt x="155" y="1739"/>
                  </a:cubicBezTo>
                  <a:cubicBezTo>
                    <a:pt x="167" y="1977"/>
                    <a:pt x="179" y="2203"/>
                    <a:pt x="191" y="2429"/>
                  </a:cubicBezTo>
                  <a:cubicBezTo>
                    <a:pt x="191" y="2489"/>
                    <a:pt x="215" y="2536"/>
                    <a:pt x="215" y="2608"/>
                  </a:cubicBezTo>
                  <a:cubicBezTo>
                    <a:pt x="215" y="2679"/>
                    <a:pt x="203" y="2751"/>
                    <a:pt x="215" y="2810"/>
                  </a:cubicBezTo>
                  <a:cubicBezTo>
                    <a:pt x="227" y="2893"/>
                    <a:pt x="251" y="2977"/>
                    <a:pt x="263" y="3060"/>
                  </a:cubicBezTo>
                  <a:cubicBezTo>
                    <a:pt x="263" y="3144"/>
                    <a:pt x="239" y="3227"/>
                    <a:pt x="203" y="3310"/>
                  </a:cubicBezTo>
                  <a:cubicBezTo>
                    <a:pt x="179" y="3405"/>
                    <a:pt x="275" y="3489"/>
                    <a:pt x="155" y="3584"/>
                  </a:cubicBezTo>
                  <a:cubicBezTo>
                    <a:pt x="48" y="3655"/>
                    <a:pt x="36" y="3715"/>
                    <a:pt x="120" y="3786"/>
                  </a:cubicBezTo>
                  <a:cubicBezTo>
                    <a:pt x="155" y="3822"/>
                    <a:pt x="144" y="3858"/>
                    <a:pt x="120" y="3882"/>
                  </a:cubicBezTo>
                  <a:cubicBezTo>
                    <a:pt x="60" y="3965"/>
                    <a:pt x="60" y="4060"/>
                    <a:pt x="132" y="4132"/>
                  </a:cubicBezTo>
                  <a:cubicBezTo>
                    <a:pt x="167" y="4179"/>
                    <a:pt x="179" y="4239"/>
                    <a:pt x="155" y="4298"/>
                  </a:cubicBezTo>
                  <a:cubicBezTo>
                    <a:pt x="144" y="4370"/>
                    <a:pt x="96" y="4441"/>
                    <a:pt x="96" y="4525"/>
                  </a:cubicBezTo>
                  <a:lnTo>
                    <a:pt x="96" y="4941"/>
                  </a:lnTo>
                  <a:lnTo>
                    <a:pt x="36" y="4941"/>
                  </a:lnTo>
                  <a:cubicBezTo>
                    <a:pt x="72" y="5120"/>
                    <a:pt x="120" y="5310"/>
                    <a:pt x="144" y="5489"/>
                  </a:cubicBezTo>
                  <a:cubicBezTo>
                    <a:pt x="179" y="5584"/>
                    <a:pt x="179" y="5680"/>
                    <a:pt x="144" y="5775"/>
                  </a:cubicBezTo>
                  <a:cubicBezTo>
                    <a:pt x="72" y="5906"/>
                    <a:pt x="48" y="6061"/>
                    <a:pt x="84" y="6203"/>
                  </a:cubicBezTo>
                  <a:cubicBezTo>
                    <a:pt x="96" y="6251"/>
                    <a:pt x="155" y="6311"/>
                    <a:pt x="191" y="6358"/>
                  </a:cubicBezTo>
                  <a:cubicBezTo>
                    <a:pt x="215" y="6382"/>
                    <a:pt x="251" y="6418"/>
                    <a:pt x="251" y="6442"/>
                  </a:cubicBezTo>
                  <a:cubicBezTo>
                    <a:pt x="227" y="6561"/>
                    <a:pt x="179" y="6680"/>
                    <a:pt x="120" y="6787"/>
                  </a:cubicBezTo>
                  <a:cubicBezTo>
                    <a:pt x="72" y="6882"/>
                    <a:pt x="84" y="7001"/>
                    <a:pt x="167" y="7073"/>
                  </a:cubicBezTo>
                  <a:cubicBezTo>
                    <a:pt x="191" y="7096"/>
                    <a:pt x="227" y="7108"/>
                    <a:pt x="251" y="7120"/>
                  </a:cubicBezTo>
                  <a:cubicBezTo>
                    <a:pt x="286" y="7126"/>
                    <a:pt x="322" y="7129"/>
                    <a:pt x="358" y="7129"/>
                  </a:cubicBezTo>
                  <a:cubicBezTo>
                    <a:pt x="394" y="7129"/>
                    <a:pt x="429" y="7126"/>
                    <a:pt x="465" y="7120"/>
                  </a:cubicBezTo>
                  <a:cubicBezTo>
                    <a:pt x="620" y="7084"/>
                    <a:pt x="644" y="7049"/>
                    <a:pt x="656" y="7001"/>
                  </a:cubicBezTo>
                  <a:cubicBezTo>
                    <a:pt x="703" y="6882"/>
                    <a:pt x="739" y="6751"/>
                    <a:pt x="798" y="6632"/>
                  </a:cubicBezTo>
                  <a:cubicBezTo>
                    <a:pt x="858" y="6501"/>
                    <a:pt x="917" y="6370"/>
                    <a:pt x="965" y="6239"/>
                  </a:cubicBezTo>
                  <a:cubicBezTo>
                    <a:pt x="1013" y="6013"/>
                    <a:pt x="977" y="5775"/>
                    <a:pt x="1060" y="5549"/>
                  </a:cubicBezTo>
                  <a:cubicBezTo>
                    <a:pt x="1084" y="5406"/>
                    <a:pt x="1096" y="5263"/>
                    <a:pt x="1108" y="5108"/>
                  </a:cubicBezTo>
                  <a:cubicBezTo>
                    <a:pt x="1156" y="4870"/>
                    <a:pt x="1251" y="4632"/>
                    <a:pt x="1251" y="4394"/>
                  </a:cubicBezTo>
                  <a:cubicBezTo>
                    <a:pt x="1263" y="4013"/>
                    <a:pt x="1346" y="3620"/>
                    <a:pt x="1382" y="3239"/>
                  </a:cubicBezTo>
                  <a:cubicBezTo>
                    <a:pt x="1394" y="2953"/>
                    <a:pt x="1394" y="2655"/>
                    <a:pt x="1382" y="2370"/>
                  </a:cubicBezTo>
                  <a:cubicBezTo>
                    <a:pt x="1370" y="2239"/>
                    <a:pt x="1310" y="2120"/>
                    <a:pt x="1310" y="1989"/>
                  </a:cubicBezTo>
                  <a:cubicBezTo>
                    <a:pt x="1334" y="1762"/>
                    <a:pt x="1215" y="1536"/>
                    <a:pt x="1156" y="1322"/>
                  </a:cubicBezTo>
                  <a:cubicBezTo>
                    <a:pt x="1120" y="1227"/>
                    <a:pt x="1096" y="1143"/>
                    <a:pt x="1072" y="1048"/>
                  </a:cubicBezTo>
                  <a:cubicBezTo>
                    <a:pt x="1060" y="846"/>
                    <a:pt x="1072" y="643"/>
                    <a:pt x="1060" y="441"/>
                  </a:cubicBezTo>
                  <a:cubicBezTo>
                    <a:pt x="1037" y="334"/>
                    <a:pt x="1001" y="226"/>
                    <a:pt x="965" y="119"/>
                  </a:cubicBezTo>
                  <a:cubicBezTo>
                    <a:pt x="953" y="72"/>
                    <a:pt x="786" y="36"/>
                    <a:pt x="6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9"/>
            <p:cNvSpPr/>
            <p:nvPr/>
          </p:nvSpPr>
          <p:spPr>
            <a:xfrm>
              <a:off x="6417750" y="2191550"/>
              <a:ext cx="34850" cy="178475"/>
            </a:xfrm>
            <a:custGeom>
              <a:avLst/>
              <a:gdLst/>
              <a:ahLst/>
              <a:cxnLst/>
              <a:rect l="l" t="t" r="r" b="b"/>
              <a:pathLst>
                <a:path w="1394" h="7139" extrusionOk="0">
                  <a:moveTo>
                    <a:pt x="638" y="0"/>
                  </a:moveTo>
                  <a:cubicBezTo>
                    <a:pt x="623" y="0"/>
                    <a:pt x="608" y="3"/>
                    <a:pt x="596" y="9"/>
                  </a:cubicBezTo>
                  <a:cubicBezTo>
                    <a:pt x="560" y="9"/>
                    <a:pt x="536" y="9"/>
                    <a:pt x="513" y="21"/>
                  </a:cubicBezTo>
                  <a:cubicBezTo>
                    <a:pt x="489" y="21"/>
                    <a:pt x="477" y="45"/>
                    <a:pt x="465" y="57"/>
                  </a:cubicBezTo>
                  <a:cubicBezTo>
                    <a:pt x="441" y="152"/>
                    <a:pt x="417" y="247"/>
                    <a:pt x="405" y="343"/>
                  </a:cubicBezTo>
                  <a:cubicBezTo>
                    <a:pt x="382" y="462"/>
                    <a:pt x="310" y="581"/>
                    <a:pt x="203" y="652"/>
                  </a:cubicBezTo>
                  <a:cubicBezTo>
                    <a:pt x="96" y="736"/>
                    <a:pt x="1" y="819"/>
                    <a:pt x="72" y="902"/>
                  </a:cubicBezTo>
                  <a:cubicBezTo>
                    <a:pt x="227" y="1081"/>
                    <a:pt x="60" y="1247"/>
                    <a:pt x="144" y="1414"/>
                  </a:cubicBezTo>
                  <a:cubicBezTo>
                    <a:pt x="155" y="1438"/>
                    <a:pt x="132" y="1450"/>
                    <a:pt x="108" y="1474"/>
                  </a:cubicBezTo>
                  <a:cubicBezTo>
                    <a:pt x="48" y="1509"/>
                    <a:pt x="60" y="1569"/>
                    <a:pt x="108" y="1617"/>
                  </a:cubicBezTo>
                  <a:cubicBezTo>
                    <a:pt x="132" y="1652"/>
                    <a:pt x="155" y="1700"/>
                    <a:pt x="155" y="1748"/>
                  </a:cubicBezTo>
                  <a:cubicBezTo>
                    <a:pt x="167" y="1974"/>
                    <a:pt x="179" y="2200"/>
                    <a:pt x="191" y="2426"/>
                  </a:cubicBezTo>
                  <a:cubicBezTo>
                    <a:pt x="191" y="2486"/>
                    <a:pt x="215" y="2533"/>
                    <a:pt x="215" y="2605"/>
                  </a:cubicBezTo>
                  <a:cubicBezTo>
                    <a:pt x="215" y="2676"/>
                    <a:pt x="203" y="2748"/>
                    <a:pt x="215" y="2807"/>
                  </a:cubicBezTo>
                  <a:cubicBezTo>
                    <a:pt x="227" y="2891"/>
                    <a:pt x="251" y="2974"/>
                    <a:pt x="263" y="3057"/>
                  </a:cubicBezTo>
                  <a:cubicBezTo>
                    <a:pt x="263" y="3141"/>
                    <a:pt x="239" y="3224"/>
                    <a:pt x="203" y="3307"/>
                  </a:cubicBezTo>
                  <a:cubicBezTo>
                    <a:pt x="179" y="3403"/>
                    <a:pt x="275" y="3486"/>
                    <a:pt x="155" y="3581"/>
                  </a:cubicBezTo>
                  <a:cubicBezTo>
                    <a:pt x="48" y="3653"/>
                    <a:pt x="36" y="3712"/>
                    <a:pt x="120" y="3784"/>
                  </a:cubicBezTo>
                  <a:cubicBezTo>
                    <a:pt x="155" y="3819"/>
                    <a:pt x="144" y="3855"/>
                    <a:pt x="120" y="3879"/>
                  </a:cubicBezTo>
                  <a:cubicBezTo>
                    <a:pt x="60" y="3962"/>
                    <a:pt x="60" y="4057"/>
                    <a:pt x="132" y="4129"/>
                  </a:cubicBezTo>
                  <a:cubicBezTo>
                    <a:pt x="167" y="4176"/>
                    <a:pt x="179" y="4236"/>
                    <a:pt x="155" y="4295"/>
                  </a:cubicBezTo>
                  <a:cubicBezTo>
                    <a:pt x="144" y="4367"/>
                    <a:pt x="96" y="4438"/>
                    <a:pt x="96" y="4522"/>
                  </a:cubicBezTo>
                  <a:lnTo>
                    <a:pt x="96" y="4938"/>
                  </a:lnTo>
                  <a:lnTo>
                    <a:pt x="36" y="4938"/>
                  </a:lnTo>
                  <a:cubicBezTo>
                    <a:pt x="72" y="5129"/>
                    <a:pt x="120" y="5308"/>
                    <a:pt x="144" y="5498"/>
                  </a:cubicBezTo>
                  <a:cubicBezTo>
                    <a:pt x="179" y="5581"/>
                    <a:pt x="179" y="5689"/>
                    <a:pt x="144" y="5772"/>
                  </a:cubicBezTo>
                  <a:cubicBezTo>
                    <a:pt x="72" y="5915"/>
                    <a:pt x="48" y="6070"/>
                    <a:pt x="84" y="6212"/>
                  </a:cubicBezTo>
                  <a:cubicBezTo>
                    <a:pt x="96" y="6260"/>
                    <a:pt x="155" y="6308"/>
                    <a:pt x="191" y="6367"/>
                  </a:cubicBezTo>
                  <a:cubicBezTo>
                    <a:pt x="215" y="6391"/>
                    <a:pt x="251" y="6415"/>
                    <a:pt x="251" y="6439"/>
                  </a:cubicBezTo>
                  <a:cubicBezTo>
                    <a:pt x="227" y="6570"/>
                    <a:pt x="179" y="6689"/>
                    <a:pt x="120" y="6796"/>
                  </a:cubicBezTo>
                  <a:cubicBezTo>
                    <a:pt x="72" y="6891"/>
                    <a:pt x="84" y="7010"/>
                    <a:pt x="167" y="7082"/>
                  </a:cubicBezTo>
                  <a:cubicBezTo>
                    <a:pt x="191" y="7093"/>
                    <a:pt x="227" y="7117"/>
                    <a:pt x="251" y="7129"/>
                  </a:cubicBezTo>
                  <a:cubicBezTo>
                    <a:pt x="286" y="7135"/>
                    <a:pt x="322" y="7138"/>
                    <a:pt x="358" y="7138"/>
                  </a:cubicBezTo>
                  <a:cubicBezTo>
                    <a:pt x="394" y="7138"/>
                    <a:pt x="429" y="7135"/>
                    <a:pt x="465" y="7129"/>
                  </a:cubicBezTo>
                  <a:cubicBezTo>
                    <a:pt x="620" y="7093"/>
                    <a:pt x="644" y="7046"/>
                    <a:pt x="656" y="7010"/>
                  </a:cubicBezTo>
                  <a:cubicBezTo>
                    <a:pt x="703" y="6879"/>
                    <a:pt x="739" y="6760"/>
                    <a:pt x="798" y="6641"/>
                  </a:cubicBezTo>
                  <a:cubicBezTo>
                    <a:pt x="858" y="6510"/>
                    <a:pt x="917" y="6379"/>
                    <a:pt x="965" y="6236"/>
                  </a:cubicBezTo>
                  <a:cubicBezTo>
                    <a:pt x="1013" y="6010"/>
                    <a:pt x="977" y="5784"/>
                    <a:pt x="1060" y="5558"/>
                  </a:cubicBezTo>
                  <a:cubicBezTo>
                    <a:pt x="1084" y="5415"/>
                    <a:pt x="1096" y="5260"/>
                    <a:pt x="1108" y="5117"/>
                  </a:cubicBezTo>
                  <a:cubicBezTo>
                    <a:pt x="1156" y="4879"/>
                    <a:pt x="1251" y="4641"/>
                    <a:pt x="1251" y="4403"/>
                  </a:cubicBezTo>
                  <a:cubicBezTo>
                    <a:pt x="1263" y="4010"/>
                    <a:pt x="1346" y="3629"/>
                    <a:pt x="1382" y="3236"/>
                  </a:cubicBezTo>
                  <a:cubicBezTo>
                    <a:pt x="1394" y="2950"/>
                    <a:pt x="1394" y="2664"/>
                    <a:pt x="1382" y="2379"/>
                  </a:cubicBezTo>
                  <a:cubicBezTo>
                    <a:pt x="1370" y="2248"/>
                    <a:pt x="1310" y="2117"/>
                    <a:pt x="1310" y="1986"/>
                  </a:cubicBezTo>
                  <a:cubicBezTo>
                    <a:pt x="1334" y="1771"/>
                    <a:pt x="1215" y="1545"/>
                    <a:pt x="1156" y="1319"/>
                  </a:cubicBezTo>
                  <a:cubicBezTo>
                    <a:pt x="1120" y="1236"/>
                    <a:pt x="1096" y="1140"/>
                    <a:pt x="1072" y="1057"/>
                  </a:cubicBezTo>
                  <a:cubicBezTo>
                    <a:pt x="1060" y="855"/>
                    <a:pt x="1072" y="652"/>
                    <a:pt x="1060" y="450"/>
                  </a:cubicBezTo>
                  <a:cubicBezTo>
                    <a:pt x="1037" y="343"/>
                    <a:pt x="1001" y="235"/>
                    <a:pt x="965" y="128"/>
                  </a:cubicBezTo>
                  <a:cubicBezTo>
                    <a:pt x="953" y="81"/>
                    <a:pt x="786" y="45"/>
                    <a:pt x="679" y="9"/>
                  </a:cubicBezTo>
                  <a:cubicBezTo>
                    <a:pt x="667" y="3"/>
                    <a:pt x="653" y="0"/>
                    <a:pt x="6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9"/>
            <p:cNvSpPr/>
            <p:nvPr/>
          </p:nvSpPr>
          <p:spPr>
            <a:xfrm>
              <a:off x="6417750" y="2477000"/>
              <a:ext cx="34850" cy="178475"/>
            </a:xfrm>
            <a:custGeom>
              <a:avLst/>
              <a:gdLst/>
              <a:ahLst/>
              <a:cxnLst/>
              <a:rect l="l" t="t" r="r" b="b"/>
              <a:pathLst>
                <a:path w="1394" h="7139" extrusionOk="0">
                  <a:moveTo>
                    <a:pt x="638" y="0"/>
                  </a:moveTo>
                  <a:cubicBezTo>
                    <a:pt x="623" y="0"/>
                    <a:pt x="608" y="3"/>
                    <a:pt x="596" y="9"/>
                  </a:cubicBezTo>
                  <a:cubicBezTo>
                    <a:pt x="560" y="9"/>
                    <a:pt x="536" y="9"/>
                    <a:pt x="513" y="21"/>
                  </a:cubicBezTo>
                  <a:cubicBezTo>
                    <a:pt x="489" y="33"/>
                    <a:pt x="465" y="45"/>
                    <a:pt x="465" y="57"/>
                  </a:cubicBezTo>
                  <a:cubicBezTo>
                    <a:pt x="441" y="152"/>
                    <a:pt x="417" y="247"/>
                    <a:pt x="405" y="343"/>
                  </a:cubicBezTo>
                  <a:cubicBezTo>
                    <a:pt x="382" y="462"/>
                    <a:pt x="310" y="581"/>
                    <a:pt x="203" y="652"/>
                  </a:cubicBezTo>
                  <a:cubicBezTo>
                    <a:pt x="96" y="736"/>
                    <a:pt x="1" y="819"/>
                    <a:pt x="72" y="902"/>
                  </a:cubicBezTo>
                  <a:cubicBezTo>
                    <a:pt x="227" y="1081"/>
                    <a:pt x="60" y="1248"/>
                    <a:pt x="144" y="1414"/>
                  </a:cubicBezTo>
                  <a:cubicBezTo>
                    <a:pt x="155" y="1426"/>
                    <a:pt x="132" y="1450"/>
                    <a:pt x="108" y="1474"/>
                  </a:cubicBezTo>
                  <a:cubicBezTo>
                    <a:pt x="48" y="1509"/>
                    <a:pt x="60" y="1569"/>
                    <a:pt x="108" y="1617"/>
                  </a:cubicBezTo>
                  <a:cubicBezTo>
                    <a:pt x="132" y="1652"/>
                    <a:pt x="155" y="1700"/>
                    <a:pt x="155" y="1736"/>
                  </a:cubicBezTo>
                  <a:cubicBezTo>
                    <a:pt x="167" y="1974"/>
                    <a:pt x="179" y="2200"/>
                    <a:pt x="191" y="2426"/>
                  </a:cubicBezTo>
                  <a:cubicBezTo>
                    <a:pt x="191" y="2486"/>
                    <a:pt x="215" y="2533"/>
                    <a:pt x="215" y="2605"/>
                  </a:cubicBezTo>
                  <a:cubicBezTo>
                    <a:pt x="215" y="2676"/>
                    <a:pt x="203" y="2748"/>
                    <a:pt x="215" y="2807"/>
                  </a:cubicBezTo>
                  <a:cubicBezTo>
                    <a:pt x="227" y="2891"/>
                    <a:pt x="251" y="2974"/>
                    <a:pt x="263" y="3057"/>
                  </a:cubicBezTo>
                  <a:cubicBezTo>
                    <a:pt x="263" y="3141"/>
                    <a:pt x="239" y="3224"/>
                    <a:pt x="203" y="3307"/>
                  </a:cubicBezTo>
                  <a:cubicBezTo>
                    <a:pt x="179" y="3403"/>
                    <a:pt x="275" y="3486"/>
                    <a:pt x="155" y="3581"/>
                  </a:cubicBezTo>
                  <a:cubicBezTo>
                    <a:pt x="48" y="3653"/>
                    <a:pt x="36" y="3712"/>
                    <a:pt x="120" y="3784"/>
                  </a:cubicBezTo>
                  <a:cubicBezTo>
                    <a:pt x="155" y="3819"/>
                    <a:pt x="144" y="3855"/>
                    <a:pt x="120" y="3879"/>
                  </a:cubicBezTo>
                  <a:cubicBezTo>
                    <a:pt x="60" y="3962"/>
                    <a:pt x="60" y="4057"/>
                    <a:pt x="132" y="4129"/>
                  </a:cubicBezTo>
                  <a:cubicBezTo>
                    <a:pt x="167" y="4176"/>
                    <a:pt x="179" y="4236"/>
                    <a:pt x="155" y="4296"/>
                  </a:cubicBezTo>
                  <a:cubicBezTo>
                    <a:pt x="144" y="4367"/>
                    <a:pt x="96" y="4438"/>
                    <a:pt x="96" y="4522"/>
                  </a:cubicBezTo>
                  <a:lnTo>
                    <a:pt x="96" y="4938"/>
                  </a:lnTo>
                  <a:lnTo>
                    <a:pt x="36" y="4938"/>
                  </a:lnTo>
                  <a:cubicBezTo>
                    <a:pt x="72" y="5129"/>
                    <a:pt x="120" y="5308"/>
                    <a:pt x="144" y="5498"/>
                  </a:cubicBezTo>
                  <a:cubicBezTo>
                    <a:pt x="179" y="5581"/>
                    <a:pt x="179" y="5689"/>
                    <a:pt x="144" y="5772"/>
                  </a:cubicBezTo>
                  <a:cubicBezTo>
                    <a:pt x="72" y="5915"/>
                    <a:pt x="48" y="6070"/>
                    <a:pt x="84" y="6212"/>
                  </a:cubicBezTo>
                  <a:cubicBezTo>
                    <a:pt x="96" y="6260"/>
                    <a:pt x="155" y="6308"/>
                    <a:pt x="191" y="6355"/>
                  </a:cubicBezTo>
                  <a:cubicBezTo>
                    <a:pt x="215" y="6391"/>
                    <a:pt x="251" y="6415"/>
                    <a:pt x="251" y="6439"/>
                  </a:cubicBezTo>
                  <a:cubicBezTo>
                    <a:pt x="227" y="6570"/>
                    <a:pt x="179" y="6689"/>
                    <a:pt x="120" y="6796"/>
                  </a:cubicBezTo>
                  <a:cubicBezTo>
                    <a:pt x="72" y="6891"/>
                    <a:pt x="84" y="7010"/>
                    <a:pt x="167" y="7082"/>
                  </a:cubicBezTo>
                  <a:cubicBezTo>
                    <a:pt x="191" y="7094"/>
                    <a:pt x="227" y="7117"/>
                    <a:pt x="251" y="7129"/>
                  </a:cubicBezTo>
                  <a:cubicBezTo>
                    <a:pt x="286" y="7135"/>
                    <a:pt x="322" y="7138"/>
                    <a:pt x="358" y="7138"/>
                  </a:cubicBezTo>
                  <a:cubicBezTo>
                    <a:pt x="394" y="7138"/>
                    <a:pt x="429" y="7135"/>
                    <a:pt x="465" y="7129"/>
                  </a:cubicBezTo>
                  <a:cubicBezTo>
                    <a:pt x="620" y="7094"/>
                    <a:pt x="644" y="7046"/>
                    <a:pt x="656" y="7010"/>
                  </a:cubicBezTo>
                  <a:cubicBezTo>
                    <a:pt x="703" y="6879"/>
                    <a:pt x="739" y="6760"/>
                    <a:pt x="798" y="6629"/>
                  </a:cubicBezTo>
                  <a:cubicBezTo>
                    <a:pt x="858" y="6510"/>
                    <a:pt x="917" y="6379"/>
                    <a:pt x="965" y="6236"/>
                  </a:cubicBezTo>
                  <a:cubicBezTo>
                    <a:pt x="1013" y="6010"/>
                    <a:pt x="977" y="5784"/>
                    <a:pt x="1060" y="5558"/>
                  </a:cubicBezTo>
                  <a:cubicBezTo>
                    <a:pt x="1084" y="5415"/>
                    <a:pt x="1096" y="5260"/>
                    <a:pt x="1108" y="5117"/>
                  </a:cubicBezTo>
                  <a:cubicBezTo>
                    <a:pt x="1156" y="4879"/>
                    <a:pt x="1251" y="4641"/>
                    <a:pt x="1251" y="4403"/>
                  </a:cubicBezTo>
                  <a:cubicBezTo>
                    <a:pt x="1263" y="4010"/>
                    <a:pt x="1346" y="3629"/>
                    <a:pt x="1382" y="3236"/>
                  </a:cubicBezTo>
                  <a:cubicBezTo>
                    <a:pt x="1394" y="2950"/>
                    <a:pt x="1394" y="2664"/>
                    <a:pt x="1382" y="2379"/>
                  </a:cubicBezTo>
                  <a:cubicBezTo>
                    <a:pt x="1370" y="2248"/>
                    <a:pt x="1310" y="2117"/>
                    <a:pt x="1310" y="1986"/>
                  </a:cubicBezTo>
                  <a:cubicBezTo>
                    <a:pt x="1334" y="1771"/>
                    <a:pt x="1215" y="1545"/>
                    <a:pt x="1156" y="1319"/>
                  </a:cubicBezTo>
                  <a:cubicBezTo>
                    <a:pt x="1120" y="1236"/>
                    <a:pt x="1096" y="1140"/>
                    <a:pt x="1072" y="1057"/>
                  </a:cubicBezTo>
                  <a:cubicBezTo>
                    <a:pt x="1060" y="855"/>
                    <a:pt x="1072" y="652"/>
                    <a:pt x="1060" y="450"/>
                  </a:cubicBezTo>
                  <a:cubicBezTo>
                    <a:pt x="1037" y="343"/>
                    <a:pt x="1001" y="236"/>
                    <a:pt x="965" y="128"/>
                  </a:cubicBezTo>
                  <a:cubicBezTo>
                    <a:pt x="953" y="81"/>
                    <a:pt x="786" y="45"/>
                    <a:pt x="679" y="9"/>
                  </a:cubicBezTo>
                  <a:cubicBezTo>
                    <a:pt x="667" y="3"/>
                    <a:pt x="653" y="0"/>
                    <a:pt x="6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9"/>
            <p:cNvSpPr/>
            <p:nvPr/>
          </p:nvSpPr>
          <p:spPr>
            <a:xfrm>
              <a:off x="6417750" y="2762375"/>
              <a:ext cx="34850" cy="178475"/>
            </a:xfrm>
            <a:custGeom>
              <a:avLst/>
              <a:gdLst/>
              <a:ahLst/>
              <a:cxnLst/>
              <a:rect l="l" t="t" r="r" b="b"/>
              <a:pathLst>
                <a:path w="1394" h="7139" extrusionOk="0">
                  <a:moveTo>
                    <a:pt x="596" y="0"/>
                  </a:moveTo>
                  <a:cubicBezTo>
                    <a:pt x="560" y="0"/>
                    <a:pt x="536" y="12"/>
                    <a:pt x="513" y="12"/>
                  </a:cubicBezTo>
                  <a:cubicBezTo>
                    <a:pt x="489" y="24"/>
                    <a:pt x="465" y="48"/>
                    <a:pt x="465" y="60"/>
                  </a:cubicBezTo>
                  <a:cubicBezTo>
                    <a:pt x="441" y="143"/>
                    <a:pt x="417" y="239"/>
                    <a:pt x="405" y="334"/>
                  </a:cubicBezTo>
                  <a:cubicBezTo>
                    <a:pt x="382" y="465"/>
                    <a:pt x="310" y="572"/>
                    <a:pt x="203" y="643"/>
                  </a:cubicBezTo>
                  <a:cubicBezTo>
                    <a:pt x="96" y="727"/>
                    <a:pt x="1" y="822"/>
                    <a:pt x="72" y="905"/>
                  </a:cubicBezTo>
                  <a:cubicBezTo>
                    <a:pt x="227" y="1072"/>
                    <a:pt x="60" y="1239"/>
                    <a:pt x="144" y="1417"/>
                  </a:cubicBezTo>
                  <a:cubicBezTo>
                    <a:pt x="155" y="1429"/>
                    <a:pt x="132" y="1453"/>
                    <a:pt x="108" y="1465"/>
                  </a:cubicBezTo>
                  <a:cubicBezTo>
                    <a:pt x="48" y="1513"/>
                    <a:pt x="60" y="1560"/>
                    <a:pt x="108" y="1620"/>
                  </a:cubicBezTo>
                  <a:cubicBezTo>
                    <a:pt x="132" y="1644"/>
                    <a:pt x="155" y="1691"/>
                    <a:pt x="155" y="1739"/>
                  </a:cubicBezTo>
                  <a:cubicBezTo>
                    <a:pt x="167" y="1965"/>
                    <a:pt x="179" y="2203"/>
                    <a:pt x="191" y="2429"/>
                  </a:cubicBezTo>
                  <a:cubicBezTo>
                    <a:pt x="191" y="2489"/>
                    <a:pt x="215" y="2536"/>
                    <a:pt x="215" y="2608"/>
                  </a:cubicBezTo>
                  <a:cubicBezTo>
                    <a:pt x="215" y="2667"/>
                    <a:pt x="203" y="2739"/>
                    <a:pt x="215" y="2810"/>
                  </a:cubicBezTo>
                  <a:cubicBezTo>
                    <a:pt x="227" y="2894"/>
                    <a:pt x="251" y="2965"/>
                    <a:pt x="263" y="3048"/>
                  </a:cubicBezTo>
                  <a:cubicBezTo>
                    <a:pt x="263" y="3144"/>
                    <a:pt x="239" y="3227"/>
                    <a:pt x="203" y="3310"/>
                  </a:cubicBezTo>
                  <a:cubicBezTo>
                    <a:pt x="179" y="3406"/>
                    <a:pt x="275" y="3489"/>
                    <a:pt x="155" y="3584"/>
                  </a:cubicBezTo>
                  <a:cubicBezTo>
                    <a:pt x="48" y="3644"/>
                    <a:pt x="36" y="3715"/>
                    <a:pt x="120" y="3787"/>
                  </a:cubicBezTo>
                  <a:cubicBezTo>
                    <a:pt x="155" y="3810"/>
                    <a:pt x="144" y="3846"/>
                    <a:pt x="120" y="3882"/>
                  </a:cubicBezTo>
                  <a:cubicBezTo>
                    <a:pt x="60" y="3953"/>
                    <a:pt x="60" y="4060"/>
                    <a:pt x="132" y="4132"/>
                  </a:cubicBezTo>
                  <a:cubicBezTo>
                    <a:pt x="167" y="4180"/>
                    <a:pt x="179" y="4239"/>
                    <a:pt x="155" y="4299"/>
                  </a:cubicBezTo>
                  <a:cubicBezTo>
                    <a:pt x="144" y="4370"/>
                    <a:pt x="96" y="4441"/>
                    <a:pt x="96" y="4513"/>
                  </a:cubicBezTo>
                  <a:lnTo>
                    <a:pt x="96" y="4930"/>
                  </a:lnTo>
                  <a:lnTo>
                    <a:pt x="36" y="4942"/>
                  </a:lnTo>
                  <a:cubicBezTo>
                    <a:pt x="72" y="5120"/>
                    <a:pt x="120" y="5311"/>
                    <a:pt x="144" y="5489"/>
                  </a:cubicBezTo>
                  <a:cubicBezTo>
                    <a:pt x="179" y="5584"/>
                    <a:pt x="179" y="5680"/>
                    <a:pt x="144" y="5775"/>
                  </a:cubicBezTo>
                  <a:cubicBezTo>
                    <a:pt x="72" y="5906"/>
                    <a:pt x="48" y="6061"/>
                    <a:pt x="84" y="6204"/>
                  </a:cubicBezTo>
                  <a:cubicBezTo>
                    <a:pt x="96" y="6251"/>
                    <a:pt x="155" y="6311"/>
                    <a:pt x="191" y="6358"/>
                  </a:cubicBezTo>
                  <a:cubicBezTo>
                    <a:pt x="215" y="6382"/>
                    <a:pt x="251" y="6418"/>
                    <a:pt x="251" y="6442"/>
                  </a:cubicBezTo>
                  <a:cubicBezTo>
                    <a:pt x="227" y="6561"/>
                    <a:pt x="179" y="6680"/>
                    <a:pt x="120" y="6787"/>
                  </a:cubicBezTo>
                  <a:cubicBezTo>
                    <a:pt x="72" y="6882"/>
                    <a:pt x="84" y="7001"/>
                    <a:pt x="167" y="7073"/>
                  </a:cubicBezTo>
                  <a:cubicBezTo>
                    <a:pt x="191" y="7097"/>
                    <a:pt x="227" y="7108"/>
                    <a:pt x="251" y="7120"/>
                  </a:cubicBezTo>
                  <a:cubicBezTo>
                    <a:pt x="286" y="7132"/>
                    <a:pt x="322" y="7138"/>
                    <a:pt x="358" y="7138"/>
                  </a:cubicBezTo>
                  <a:cubicBezTo>
                    <a:pt x="394" y="7138"/>
                    <a:pt x="429" y="7132"/>
                    <a:pt x="465" y="7120"/>
                  </a:cubicBezTo>
                  <a:cubicBezTo>
                    <a:pt x="620" y="7085"/>
                    <a:pt x="644" y="7049"/>
                    <a:pt x="656" y="7001"/>
                  </a:cubicBezTo>
                  <a:cubicBezTo>
                    <a:pt x="703" y="6882"/>
                    <a:pt x="739" y="6751"/>
                    <a:pt x="798" y="6632"/>
                  </a:cubicBezTo>
                  <a:cubicBezTo>
                    <a:pt x="858" y="6501"/>
                    <a:pt x="917" y="6370"/>
                    <a:pt x="965" y="6239"/>
                  </a:cubicBezTo>
                  <a:cubicBezTo>
                    <a:pt x="1013" y="6013"/>
                    <a:pt x="977" y="5775"/>
                    <a:pt x="1060" y="5549"/>
                  </a:cubicBezTo>
                  <a:cubicBezTo>
                    <a:pt x="1084" y="5406"/>
                    <a:pt x="1096" y="5263"/>
                    <a:pt x="1108" y="5108"/>
                  </a:cubicBezTo>
                  <a:cubicBezTo>
                    <a:pt x="1156" y="4870"/>
                    <a:pt x="1251" y="4632"/>
                    <a:pt x="1251" y="4394"/>
                  </a:cubicBezTo>
                  <a:cubicBezTo>
                    <a:pt x="1263" y="4013"/>
                    <a:pt x="1346" y="3620"/>
                    <a:pt x="1382" y="3239"/>
                  </a:cubicBezTo>
                  <a:cubicBezTo>
                    <a:pt x="1394" y="2953"/>
                    <a:pt x="1394" y="2656"/>
                    <a:pt x="1382" y="2370"/>
                  </a:cubicBezTo>
                  <a:cubicBezTo>
                    <a:pt x="1370" y="2239"/>
                    <a:pt x="1310" y="2120"/>
                    <a:pt x="1310" y="1989"/>
                  </a:cubicBezTo>
                  <a:cubicBezTo>
                    <a:pt x="1334" y="1763"/>
                    <a:pt x="1215" y="1536"/>
                    <a:pt x="1156" y="1322"/>
                  </a:cubicBezTo>
                  <a:cubicBezTo>
                    <a:pt x="1120" y="1239"/>
                    <a:pt x="1096" y="1143"/>
                    <a:pt x="1072" y="1048"/>
                  </a:cubicBezTo>
                  <a:cubicBezTo>
                    <a:pt x="1060" y="846"/>
                    <a:pt x="1072" y="643"/>
                    <a:pt x="1060" y="441"/>
                  </a:cubicBezTo>
                  <a:cubicBezTo>
                    <a:pt x="1037" y="334"/>
                    <a:pt x="1001" y="227"/>
                    <a:pt x="965" y="120"/>
                  </a:cubicBezTo>
                  <a:cubicBezTo>
                    <a:pt x="953" y="72"/>
                    <a:pt x="786" y="48"/>
                    <a:pt x="6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9"/>
            <p:cNvSpPr/>
            <p:nvPr/>
          </p:nvSpPr>
          <p:spPr>
            <a:xfrm>
              <a:off x="6417750" y="3047900"/>
              <a:ext cx="34850" cy="178475"/>
            </a:xfrm>
            <a:custGeom>
              <a:avLst/>
              <a:gdLst/>
              <a:ahLst/>
              <a:cxnLst/>
              <a:rect l="l" t="t" r="r" b="b"/>
              <a:pathLst>
                <a:path w="1394" h="7139" extrusionOk="0">
                  <a:moveTo>
                    <a:pt x="638" y="1"/>
                  </a:moveTo>
                  <a:cubicBezTo>
                    <a:pt x="623" y="1"/>
                    <a:pt x="608" y="3"/>
                    <a:pt x="596" y="9"/>
                  </a:cubicBezTo>
                  <a:cubicBezTo>
                    <a:pt x="560" y="9"/>
                    <a:pt x="536" y="9"/>
                    <a:pt x="513" y="21"/>
                  </a:cubicBezTo>
                  <a:cubicBezTo>
                    <a:pt x="489" y="33"/>
                    <a:pt x="465" y="45"/>
                    <a:pt x="465" y="57"/>
                  </a:cubicBezTo>
                  <a:cubicBezTo>
                    <a:pt x="441" y="152"/>
                    <a:pt x="417" y="248"/>
                    <a:pt x="405" y="343"/>
                  </a:cubicBezTo>
                  <a:cubicBezTo>
                    <a:pt x="382" y="462"/>
                    <a:pt x="310" y="581"/>
                    <a:pt x="203" y="652"/>
                  </a:cubicBezTo>
                  <a:cubicBezTo>
                    <a:pt x="96" y="736"/>
                    <a:pt x="1" y="819"/>
                    <a:pt x="72" y="902"/>
                  </a:cubicBezTo>
                  <a:cubicBezTo>
                    <a:pt x="227" y="1081"/>
                    <a:pt x="60" y="1248"/>
                    <a:pt x="144" y="1414"/>
                  </a:cubicBezTo>
                  <a:cubicBezTo>
                    <a:pt x="155" y="1438"/>
                    <a:pt x="132" y="1450"/>
                    <a:pt x="108" y="1474"/>
                  </a:cubicBezTo>
                  <a:cubicBezTo>
                    <a:pt x="48" y="1510"/>
                    <a:pt x="60" y="1569"/>
                    <a:pt x="108" y="1617"/>
                  </a:cubicBezTo>
                  <a:cubicBezTo>
                    <a:pt x="132" y="1652"/>
                    <a:pt x="155" y="1700"/>
                    <a:pt x="155" y="1748"/>
                  </a:cubicBezTo>
                  <a:cubicBezTo>
                    <a:pt x="167" y="1974"/>
                    <a:pt x="179" y="2200"/>
                    <a:pt x="191" y="2426"/>
                  </a:cubicBezTo>
                  <a:cubicBezTo>
                    <a:pt x="191" y="2486"/>
                    <a:pt x="215" y="2534"/>
                    <a:pt x="215" y="2605"/>
                  </a:cubicBezTo>
                  <a:cubicBezTo>
                    <a:pt x="215" y="2676"/>
                    <a:pt x="203" y="2748"/>
                    <a:pt x="215" y="2819"/>
                  </a:cubicBezTo>
                  <a:cubicBezTo>
                    <a:pt x="227" y="2891"/>
                    <a:pt x="251" y="2974"/>
                    <a:pt x="263" y="3057"/>
                  </a:cubicBezTo>
                  <a:cubicBezTo>
                    <a:pt x="263" y="3141"/>
                    <a:pt x="239" y="3236"/>
                    <a:pt x="203" y="3319"/>
                  </a:cubicBezTo>
                  <a:cubicBezTo>
                    <a:pt x="179" y="3403"/>
                    <a:pt x="275" y="3498"/>
                    <a:pt x="155" y="3581"/>
                  </a:cubicBezTo>
                  <a:cubicBezTo>
                    <a:pt x="48" y="3653"/>
                    <a:pt x="36" y="3724"/>
                    <a:pt x="120" y="3784"/>
                  </a:cubicBezTo>
                  <a:cubicBezTo>
                    <a:pt x="155" y="3819"/>
                    <a:pt x="144" y="3855"/>
                    <a:pt x="120" y="3879"/>
                  </a:cubicBezTo>
                  <a:cubicBezTo>
                    <a:pt x="60" y="3962"/>
                    <a:pt x="60" y="4058"/>
                    <a:pt x="132" y="4129"/>
                  </a:cubicBezTo>
                  <a:cubicBezTo>
                    <a:pt x="167" y="4177"/>
                    <a:pt x="179" y="4236"/>
                    <a:pt x="155" y="4296"/>
                  </a:cubicBezTo>
                  <a:cubicBezTo>
                    <a:pt x="144" y="4367"/>
                    <a:pt x="96" y="4439"/>
                    <a:pt x="96" y="4522"/>
                  </a:cubicBezTo>
                  <a:lnTo>
                    <a:pt x="96" y="4939"/>
                  </a:lnTo>
                  <a:lnTo>
                    <a:pt x="36" y="4939"/>
                  </a:lnTo>
                  <a:cubicBezTo>
                    <a:pt x="72" y="5129"/>
                    <a:pt x="120" y="5308"/>
                    <a:pt x="144" y="5498"/>
                  </a:cubicBezTo>
                  <a:cubicBezTo>
                    <a:pt x="179" y="5582"/>
                    <a:pt x="179" y="5689"/>
                    <a:pt x="144" y="5772"/>
                  </a:cubicBezTo>
                  <a:cubicBezTo>
                    <a:pt x="72" y="5915"/>
                    <a:pt x="48" y="6070"/>
                    <a:pt x="84" y="6213"/>
                  </a:cubicBezTo>
                  <a:cubicBezTo>
                    <a:pt x="96" y="6260"/>
                    <a:pt x="155" y="6308"/>
                    <a:pt x="191" y="6355"/>
                  </a:cubicBezTo>
                  <a:cubicBezTo>
                    <a:pt x="215" y="6391"/>
                    <a:pt x="251" y="6415"/>
                    <a:pt x="251" y="6439"/>
                  </a:cubicBezTo>
                  <a:cubicBezTo>
                    <a:pt x="227" y="6570"/>
                    <a:pt x="179" y="6689"/>
                    <a:pt x="120" y="6796"/>
                  </a:cubicBezTo>
                  <a:cubicBezTo>
                    <a:pt x="72" y="6891"/>
                    <a:pt x="84" y="7010"/>
                    <a:pt x="167" y="7082"/>
                  </a:cubicBezTo>
                  <a:cubicBezTo>
                    <a:pt x="191" y="7094"/>
                    <a:pt x="227" y="7117"/>
                    <a:pt x="251" y="7129"/>
                  </a:cubicBezTo>
                  <a:cubicBezTo>
                    <a:pt x="286" y="7135"/>
                    <a:pt x="322" y="7138"/>
                    <a:pt x="358" y="7138"/>
                  </a:cubicBezTo>
                  <a:cubicBezTo>
                    <a:pt x="394" y="7138"/>
                    <a:pt x="429" y="7135"/>
                    <a:pt x="465" y="7129"/>
                  </a:cubicBezTo>
                  <a:cubicBezTo>
                    <a:pt x="620" y="7094"/>
                    <a:pt x="644" y="7046"/>
                    <a:pt x="656" y="7010"/>
                  </a:cubicBezTo>
                  <a:cubicBezTo>
                    <a:pt x="703" y="6879"/>
                    <a:pt x="739" y="6760"/>
                    <a:pt x="798" y="6629"/>
                  </a:cubicBezTo>
                  <a:cubicBezTo>
                    <a:pt x="858" y="6510"/>
                    <a:pt x="917" y="6379"/>
                    <a:pt x="965" y="6236"/>
                  </a:cubicBezTo>
                  <a:cubicBezTo>
                    <a:pt x="1013" y="6010"/>
                    <a:pt x="977" y="5784"/>
                    <a:pt x="1060" y="5558"/>
                  </a:cubicBezTo>
                  <a:cubicBezTo>
                    <a:pt x="1084" y="5415"/>
                    <a:pt x="1096" y="5260"/>
                    <a:pt x="1108" y="5117"/>
                  </a:cubicBezTo>
                  <a:cubicBezTo>
                    <a:pt x="1156" y="4879"/>
                    <a:pt x="1251" y="4641"/>
                    <a:pt x="1251" y="4391"/>
                  </a:cubicBezTo>
                  <a:cubicBezTo>
                    <a:pt x="1263" y="4010"/>
                    <a:pt x="1346" y="3629"/>
                    <a:pt x="1382" y="3236"/>
                  </a:cubicBezTo>
                  <a:cubicBezTo>
                    <a:pt x="1394" y="2950"/>
                    <a:pt x="1394" y="2665"/>
                    <a:pt x="1382" y="2379"/>
                  </a:cubicBezTo>
                  <a:cubicBezTo>
                    <a:pt x="1346" y="2248"/>
                    <a:pt x="1334" y="2117"/>
                    <a:pt x="1310" y="1986"/>
                  </a:cubicBezTo>
                  <a:cubicBezTo>
                    <a:pt x="1334" y="1772"/>
                    <a:pt x="1215" y="1545"/>
                    <a:pt x="1156" y="1319"/>
                  </a:cubicBezTo>
                  <a:cubicBezTo>
                    <a:pt x="1120" y="1236"/>
                    <a:pt x="1096" y="1141"/>
                    <a:pt x="1072" y="1057"/>
                  </a:cubicBezTo>
                  <a:cubicBezTo>
                    <a:pt x="1060" y="855"/>
                    <a:pt x="1072" y="652"/>
                    <a:pt x="1060" y="450"/>
                  </a:cubicBezTo>
                  <a:cubicBezTo>
                    <a:pt x="1048" y="343"/>
                    <a:pt x="989" y="236"/>
                    <a:pt x="965" y="129"/>
                  </a:cubicBezTo>
                  <a:cubicBezTo>
                    <a:pt x="953" y="81"/>
                    <a:pt x="786" y="45"/>
                    <a:pt x="679" y="9"/>
                  </a:cubicBezTo>
                  <a:cubicBezTo>
                    <a:pt x="667" y="3"/>
                    <a:pt x="653" y="1"/>
                    <a:pt x="6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9"/>
            <p:cNvSpPr/>
            <p:nvPr/>
          </p:nvSpPr>
          <p:spPr>
            <a:xfrm>
              <a:off x="6417750" y="3333350"/>
              <a:ext cx="34850" cy="178475"/>
            </a:xfrm>
            <a:custGeom>
              <a:avLst/>
              <a:gdLst/>
              <a:ahLst/>
              <a:cxnLst/>
              <a:rect l="l" t="t" r="r" b="b"/>
              <a:pathLst>
                <a:path w="1394" h="7139" extrusionOk="0">
                  <a:moveTo>
                    <a:pt x="638" y="1"/>
                  </a:moveTo>
                  <a:cubicBezTo>
                    <a:pt x="623" y="1"/>
                    <a:pt x="608" y="4"/>
                    <a:pt x="596" y="10"/>
                  </a:cubicBezTo>
                  <a:cubicBezTo>
                    <a:pt x="560" y="10"/>
                    <a:pt x="536" y="10"/>
                    <a:pt x="513" y="21"/>
                  </a:cubicBezTo>
                  <a:cubicBezTo>
                    <a:pt x="489" y="33"/>
                    <a:pt x="465" y="45"/>
                    <a:pt x="465" y="57"/>
                  </a:cubicBezTo>
                  <a:cubicBezTo>
                    <a:pt x="441" y="152"/>
                    <a:pt x="417" y="248"/>
                    <a:pt x="405" y="343"/>
                  </a:cubicBezTo>
                  <a:cubicBezTo>
                    <a:pt x="382" y="462"/>
                    <a:pt x="310" y="581"/>
                    <a:pt x="203" y="652"/>
                  </a:cubicBezTo>
                  <a:cubicBezTo>
                    <a:pt x="96" y="736"/>
                    <a:pt x="1" y="819"/>
                    <a:pt x="72" y="902"/>
                  </a:cubicBezTo>
                  <a:cubicBezTo>
                    <a:pt x="227" y="1081"/>
                    <a:pt x="60" y="1248"/>
                    <a:pt x="144" y="1414"/>
                  </a:cubicBezTo>
                  <a:cubicBezTo>
                    <a:pt x="155" y="1438"/>
                    <a:pt x="132" y="1450"/>
                    <a:pt x="108" y="1474"/>
                  </a:cubicBezTo>
                  <a:cubicBezTo>
                    <a:pt x="48" y="1510"/>
                    <a:pt x="60" y="1569"/>
                    <a:pt x="108" y="1617"/>
                  </a:cubicBezTo>
                  <a:cubicBezTo>
                    <a:pt x="132" y="1653"/>
                    <a:pt x="155" y="1700"/>
                    <a:pt x="155" y="1748"/>
                  </a:cubicBezTo>
                  <a:cubicBezTo>
                    <a:pt x="167" y="1974"/>
                    <a:pt x="179" y="2200"/>
                    <a:pt x="191" y="2426"/>
                  </a:cubicBezTo>
                  <a:cubicBezTo>
                    <a:pt x="191" y="2486"/>
                    <a:pt x="215" y="2534"/>
                    <a:pt x="215" y="2605"/>
                  </a:cubicBezTo>
                  <a:cubicBezTo>
                    <a:pt x="215" y="2677"/>
                    <a:pt x="203" y="2748"/>
                    <a:pt x="215" y="2819"/>
                  </a:cubicBezTo>
                  <a:cubicBezTo>
                    <a:pt x="227" y="2891"/>
                    <a:pt x="251" y="2974"/>
                    <a:pt x="263" y="3058"/>
                  </a:cubicBezTo>
                  <a:cubicBezTo>
                    <a:pt x="263" y="3141"/>
                    <a:pt x="239" y="3236"/>
                    <a:pt x="203" y="3319"/>
                  </a:cubicBezTo>
                  <a:cubicBezTo>
                    <a:pt x="179" y="3403"/>
                    <a:pt x="275" y="3498"/>
                    <a:pt x="155" y="3581"/>
                  </a:cubicBezTo>
                  <a:cubicBezTo>
                    <a:pt x="48" y="3653"/>
                    <a:pt x="36" y="3724"/>
                    <a:pt x="120" y="3796"/>
                  </a:cubicBezTo>
                  <a:cubicBezTo>
                    <a:pt x="155" y="3820"/>
                    <a:pt x="144" y="3855"/>
                    <a:pt x="120" y="3879"/>
                  </a:cubicBezTo>
                  <a:cubicBezTo>
                    <a:pt x="60" y="3962"/>
                    <a:pt x="60" y="4058"/>
                    <a:pt x="132" y="4129"/>
                  </a:cubicBezTo>
                  <a:cubicBezTo>
                    <a:pt x="167" y="4177"/>
                    <a:pt x="179" y="4236"/>
                    <a:pt x="155" y="4296"/>
                  </a:cubicBezTo>
                  <a:cubicBezTo>
                    <a:pt x="144" y="4367"/>
                    <a:pt x="96" y="4439"/>
                    <a:pt x="96" y="4522"/>
                  </a:cubicBezTo>
                  <a:lnTo>
                    <a:pt x="96" y="4939"/>
                  </a:lnTo>
                  <a:lnTo>
                    <a:pt x="36" y="4939"/>
                  </a:lnTo>
                  <a:cubicBezTo>
                    <a:pt x="72" y="5129"/>
                    <a:pt x="120" y="5308"/>
                    <a:pt x="144" y="5498"/>
                  </a:cubicBezTo>
                  <a:cubicBezTo>
                    <a:pt x="179" y="5582"/>
                    <a:pt x="179" y="5689"/>
                    <a:pt x="144" y="5772"/>
                  </a:cubicBezTo>
                  <a:cubicBezTo>
                    <a:pt x="72" y="5915"/>
                    <a:pt x="48" y="6070"/>
                    <a:pt x="84" y="6213"/>
                  </a:cubicBezTo>
                  <a:cubicBezTo>
                    <a:pt x="96" y="6260"/>
                    <a:pt x="167" y="6332"/>
                    <a:pt x="191" y="6367"/>
                  </a:cubicBezTo>
                  <a:cubicBezTo>
                    <a:pt x="215" y="6391"/>
                    <a:pt x="251" y="6415"/>
                    <a:pt x="251" y="6439"/>
                  </a:cubicBezTo>
                  <a:cubicBezTo>
                    <a:pt x="227" y="6570"/>
                    <a:pt x="179" y="6689"/>
                    <a:pt x="120" y="6796"/>
                  </a:cubicBezTo>
                  <a:cubicBezTo>
                    <a:pt x="72" y="6891"/>
                    <a:pt x="84" y="7010"/>
                    <a:pt x="167" y="7082"/>
                  </a:cubicBezTo>
                  <a:cubicBezTo>
                    <a:pt x="191" y="7094"/>
                    <a:pt x="227" y="7118"/>
                    <a:pt x="251" y="7129"/>
                  </a:cubicBezTo>
                  <a:cubicBezTo>
                    <a:pt x="286" y="7135"/>
                    <a:pt x="322" y="7138"/>
                    <a:pt x="358" y="7138"/>
                  </a:cubicBezTo>
                  <a:cubicBezTo>
                    <a:pt x="394" y="7138"/>
                    <a:pt x="429" y="7135"/>
                    <a:pt x="465" y="7129"/>
                  </a:cubicBezTo>
                  <a:cubicBezTo>
                    <a:pt x="620" y="7094"/>
                    <a:pt x="644" y="7046"/>
                    <a:pt x="656" y="7010"/>
                  </a:cubicBezTo>
                  <a:cubicBezTo>
                    <a:pt x="703" y="6879"/>
                    <a:pt x="739" y="6760"/>
                    <a:pt x="798" y="6641"/>
                  </a:cubicBezTo>
                  <a:cubicBezTo>
                    <a:pt x="858" y="6510"/>
                    <a:pt x="917" y="6379"/>
                    <a:pt x="965" y="6236"/>
                  </a:cubicBezTo>
                  <a:cubicBezTo>
                    <a:pt x="1013" y="6010"/>
                    <a:pt x="977" y="5784"/>
                    <a:pt x="1060" y="5558"/>
                  </a:cubicBezTo>
                  <a:cubicBezTo>
                    <a:pt x="1084" y="5415"/>
                    <a:pt x="1096" y="5260"/>
                    <a:pt x="1108" y="5117"/>
                  </a:cubicBezTo>
                  <a:cubicBezTo>
                    <a:pt x="1156" y="4879"/>
                    <a:pt x="1251" y="4641"/>
                    <a:pt x="1251" y="4391"/>
                  </a:cubicBezTo>
                  <a:cubicBezTo>
                    <a:pt x="1263" y="4010"/>
                    <a:pt x="1346" y="3629"/>
                    <a:pt x="1382" y="3236"/>
                  </a:cubicBezTo>
                  <a:cubicBezTo>
                    <a:pt x="1394" y="2950"/>
                    <a:pt x="1394" y="2665"/>
                    <a:pt x="1382" y="2379"/>
                  </a:cubicBezTo>
                  <a:cubicBezTo>
                    <a:pt x="1346" y="2248"/>
                    <a:pt x="1334" y="2117"/>
                    <a:pt x="1310" y="1986"/>
                  </a:cubicBezTo>
                  <a:cubicBezTo>
                    <a:pt x="1334" y="1772"/>
                    <a:pt x="1215" y="1545"/>
                    <a:pt x="1156" y="1319"/>
                  </a:cubicBezTo>
                  <a:cubicBezTo>
                    <a:pt x="1120" y="1236"/>
                    <a:pt x="1096" y="1153"/>
                    <a:pt x="1072" y="1057"/>
                  </a:cubicBezTo>
                  <a:cubicBezTo>
                    <a:pt x="1060" y="855"/>
                    <a:pt x="1072" y="652"/>
                    <a:pt x="1060" y="450"/>
                  </a:cubicBezTo>
                  <a:cubicBezTo>
                    <a:pt x="1048" y="343"/>
                    <a:pt x="989" y="236"/>
                    <a:pt x="965" y="129"/>
                  </a:cubicBezTo>
                  <a:cubicBezTo>
                    <a:pt x="953" y="81"/>
                    <a:pt x="786" y="45"/>
                    <a:pt x="679" y="10"/>
                  </a:cubicBezTo>
                  <a:cubicBezTo>
                    <a:pt x="667" y="4"/>
                    <a:pt x="653" y="1"/>
                    <a:pt x="6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9"/>
            <p:cNvSpPr/>
            <p:nvPr/>
          </p:nvSpPr>
          <p:spPr>
            <a:xfrm>
              <a:off x="6417750" y="3618800"/>
              <a:ext cx="34850" cy="178475"/>
            </a:xfrm>
            <a:custGeom>
              <a:avLst/>
              <a:gdLst/>
              <a:ahLst/>
              <a:cxnLst/>
              <a:rect l="l" t="t" r="r" b="b"/>
              <a:pathLst>
                <a:path w="1394" h="7139" extrusionOk="0">
                  <a:moveTo>
                    <a:pt x="638" y="1"/>
                  </a:moveTo>
                  <a:cubicBezTo>
                    <a:pt x="623" y="1"/>
                    <a:pt x="608" y="4"/>
                    <a:pt x="596" y="10"/>
                  </a:cubicBezTo>
                  <a:cubicBezTo>
                    <a:pt x="560" y="10"/>
                    <a:pt x="536" y="10"/>
                    <a:pt x="513" y="21"/>
                  </a:cubicBezTo>
                  <a:cubicBezTo>
                    <a:pt x="489" y="33"/>
                    <a:pt x="465" y="45"/>
                    <a:pt x="465" y="57"/>
                  </a:cubicBezTo>
                  <a:cubicBezTo>
                    <a:pt x="441" y="152"/>
                    <a:pt x="417" y="248"/>
                    <a:pt x="405" y="343"/>
                  </a:cubicBezTo>
                  <a:cubicBezTo>
                    <a:pt x="382" y="462"/>
                    <a:pt x="310" y="581"/>
                    <a:pt x="203" y="653"/>
                  </a:cubicBezTo>
                  <a:cubicBezTo>
                    <a:pt x="96" y="736"/>
                    <a:pt x="1" y="819"/>
                    <a:pt x="72" y="903"/>
                  </a:cubicBezTo>
                  <a:cubicBezTo>
                    <a:pt x="227" y="1081"/>
                    <a:pt x="60" y="1248"/>
                    <a:pt x="144" y="1415"/>
                  </a:cubicBezTo>
                  <a:cubicBezTo>
                    <a:pt x="155" y="1438"/>
                    <a:pt x="132" y="1450"/>
                    <a:pt x="108" y="1474"/>
                  </a:cubicBezTo>
                  <a:cubicBezTo>
                    <a:pt x="48" y="1510"/>
                    <a:pt x="60" y="1569"/>
                    <a:pt x="108" y="1617"/>
                  </a:cubicBezTo>
                  <a:cubicBezTo>
                    <a:pt x="132" y="1653"/>
                    <a:pt x="155" y="1700"/>
                    <a:pt x="155" y="1748"/>
                  </a:cubicBezTo>
                  <a:cubicBezTo>
                    <a:pt x="167" y="1974"/>
                    <a:pt x="179" y="2200"/>
                    <a:pt x="191" y="2427"/>
                  </a:cubicBezTo>
                  <a:cubicBezTo>
                    <a:pt x="191" y="2486"/>
                    <a:pt x="215" y="2534"/>
                    <a:pt x="215" y="2605"/>
                  </a:cubicBezTo>
                  <a:cubicBezTo>
                    <a:pt x="215" y="2677"/>
                    <a:pt x="203" y="2748"/>
                    <a:pt x="215" y="2819"/>
                  </a:cubicBezTo>
                  <a:cubicBezTo>
                    <a:pt x="227" y="2891"/>
                    <a:pt x="251" y="2974"/>
                    <a:pt x="263" y="3058"/>
                  </a:cubicBezTo>
                  <a:cubicBezTo>
                    <a:pt x="263" y="3141"/>
                    <a:pt x="239" y="3236"/>
                    <a:pt x="203" y="3320"/>
                  </a:cubicBezTo>
                  <a:cubicBezTo>
                    <a:pt x="179" y="3403"/>
                    <a:pt x="275" y="3498"/>
                    <a:pt x="155" y="3581"/>
                  </a:cubicBezTo>
                  <a:cubicBezTo>
                    <a:pt x="48" y="3653"/>
                    <a:pt x="36" y="3724"/>
                    <a:pt x="120" y="3796"/>
                  </a:cubicBezTo>
                  <a:cubicBezTo>
                    <a:pt x="155" y="3820"/>
                    <a:pt x="144" y="3855"/>
                    <a:pt x="120" y="3879"/>
                  </a:cubicBezTo>
                  <a:cubicBezTo>
                    <a:pt x="60" y="3962"/>
                    <a:pt x="60" y="4058"/>
                    <a:pt x="132" y="4129"/>
                  </a:cubicBezTo>
                  <a:cubicBezTo>
                    <a:pt x="167" y="4177"/>
                    <a:pt x="179" y="4236"/>
                    <a:pt x="155" y="4296"/>
                  </a:cubicBezTo>
                  <a:cubicBezTo>
                    <a:pt x="144" y="4367"/>
                    <a:pt x="96" y="4439"/>
                    <a:pt x="96" y="4522"/>
                  </a:cubicBezTo>
                  <a:lnTo>
                    <a:pt x="96" y="4939"/>
                  </a:lnTo>
                  <a:lnTo>
                    <a:pt x="36" y="4939"/>
                  </a:lnTo>
                  <a:cubicBezTo>
                    <a:pt x="72" y="5129"/>
                    <a:pt x="120" y="5308"/>
                    <a:pt x="144" y="5498"/>
                  </a:cubicBezTo>
                  <a:cubicBezTo>
                    <a:pt x="179" y="5582"/>
                    <a:pt x="179" y="5689"/>
                    <a:pt x="144" y="5772"/>
                  </a:cubicBezTo>
                  <a:cubicBezTo>
                    <a:pt x="72" y="5915"/>
                    <a:pt x="48" y="6070"/>
                    <a:pt x="84" y="6213"/>
                  </a:cubicBezTo>
                  <a:cubicBezTo>
                    <a:pt x="96" y="6260"/>
                    <a:pt x="167" y="6332"/>
                    <a:pt x="191" y="6368"/>
                  </a:cubicBezTo>
                  <a:cubicBezTo>
                    <a:pt x="215" y="6391"/>
                    <a:pt x="251" y="6415"/>
                    <a:pt x="251" y="6439"/>
                  </a:cubicBezTo>
                  <a:cubicBezTo>
                    <a:pt x="227" y="6570"/>
                    <a:pt x="179" y="6689"/>
                    <a:pt x="120" y="6796"/>
                  </a:cubicBezTo>
                  <a:cubicBezTo>
                    <a:pt x="72" y="6891"/>
                    <a:pt x="84" y="7010"/>
                    <a:pt x="167" y="7082"/>
                  </a:cubicBezTo>
                  <a:cubicBezTo>
                    <a:pt x="191" y="7094"/>
                    <a:pt x="227" y="7118"/>
                    <a:pt x="251" y="7130"/>
                  </a:cubicBezTo>
                  <a:cubicBezTo>
                    <a:pt x="286" y="7135"/>
                    <a:pt x="322" y="7138"/>
                    <a:pt x="358" y="7138"/>
                  </a:cubicBezTo>
                  <a:cubicBezTo>
                    <a:pt x="394" y="7138"/>
                    <a:pt x="429" y="7135"/>
                    <a:pt x="465" y="7130"/>
                  </a:cubicBezTo>
                  <a:cubicBezTo>
                    <a:pt x="620" y="7094"/>
                    <a:pt x="644" y="7058"/>
                    <a:pt x="656" y="7010"/>
                  </a:cubicBezTo>
                  <a:cubicBezTo>
                    <a:pt x="703" y="6891"/>
                    <a:pt x="739" y="6760"/>
                    <a:pt x="798" y="6641"/>
                  </a:cubicBezTo>
                  <a:cubicBezTo>
                    <a:pt x="858" y="6510"/>
                    <a:pt x="917" y="6379"/>
                    <a:pt x="965" y="6237"/>
                  </a:cubicBezTo>
                  <a:cubicBezTo>
                    <a:pt x="1013" y="6010"/>
                    <a:pt x="977" y="5784"/>
                    <a:pt x="1060" y="5558"/>
                  </a:cubicBezTo>
                  <a:cubicBezTo>
                    <a:pt x="1084" y="5415"/>
                    <a:pt x="1096" y="5260"/>
                    <a:pt x="1108" y="5117"/>
                  </a:cubicBezTo>
                  <a:cubicBezTo>
                    <a:pt x="1156" y="4879"/>
                    <a:pt x="1251" y="4641"/>
                    <a:pt x="1251" y="4403"/>
                  </a:cubicBezTo>
                  <a:cubicBezTo>
                    <a:pt x="1263" y="4010"/>
                    <a:pt x="1346" y="3629"/>
                    <a:pt x="1382" y="3236"/>
                  </a:cubicBezTo>
                  <a:cubicBezTo>
                    <a:pt x="1394" y="2950"/>
                    <a:pt x="1394" y="2665"/>
                    <a:pt x="1382" y="2379"/>
                  </a:cubicBezTo>
                  <a:cubicBezTo>
                    <a:pt x="1346" y="2248"/>
                    <a:pt x="1334" y="2117"/>
                    <a:pt x="1310" y="1986"/>
                  </a:cubicBezTo>
                  <a:cubicBezTo>
                    <a:pt x="1334" y="1772"/>
                    <a:pt x="1215" y="1545"/>
                    <a:pt x="1156" y="1331"/>
                  </a:cubicBezTo>
                  <a:cubicBezTo>
                    <a:pt x="1120" y="1236"/>
                    <a:pt x="1096" y="1153"/>
                    <a:pt x="1072" y="1057"/>
                  </a:cubicBezTo>
                  <a:cubicBezTo>
                    <a:pt x="1060" y="855"/>
                    <a:pt x="1072" y="653"/>
                    <a:pt x="1060" y="450"/>
                  </a:cubicBezTo>
                  <a:cubicBezTo>
                    <a:pt x="1037" y="343"/>
                    <a:pt x="1001" y="236"/>
                    <a:pt x="965" y="129"/>
                  </a:cubicBezTo>
                  <a:cubicBezTo>
                    <a:pt x="953" y="81"/>
                    <a:pt x="786" y="45"/>
                    <a:pt x="679" y="10"/>
                  </a:cubicBezTo>
                  <a:cubicBezTo>
                    <a:pt x="667" y="4"/>
                    <a:pt x="653" y="1"/>
                    <a:pt x="6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9"/>
            <p:cNvSpPr/>
            <p:nvPr/>
          </p:nvSpPr>
          <p:spPr>
            <a:xfrm>
              <a:off x="6417750" y="3904250"/>
              <a:ext cx="34850" cy="178475"/>
            </a:xfrm>
            <a:custGeom>
              <a:avLst/>
              <a:gdLst/>
              <a:ahLst/>
              <a:cxnLst/>
              <a:rect l="l" t="t" r="r" b="b"/>
              <a:pathLst>
                <a:path w="1394" h="7139" extrusionOk="0">
                  <a:moveTo>
                    <a:pt x="638" y="1"/>
                  </a:moveTo>
                  <a:cubicBezTo>
                    <a:pt x="623" y="1"/>
                    <a:pt x="608" y="4"/>
                    <a:pt x="596" y="10"/>
                  </a:cubicBezTo>
                  <a:cubicBezTo>
                    <a:pt x="560" y="10"/>
                    <a:pt x="536" y="10"/>
                    <a:pt x="513" y="22"/>
                  </a:cubicBezTo>
                  <a:cubicBezTo>
                    <a:pt x="489" y="33"/>
                    <a:pt x="465" y="45"/>
                    <a:pt x="465" y="57"/>
                  </a:cubicBezTo>
                  <a:cubicBezTo>
                    <a:pt x="441" y="153"/>
                    <a:pt x="417" y="248"/>
                    <a:pt x="405" y="343"/>
                  </a:cubicBezTo>
                  <a:cubicBezTo>
                    <a:pt x="382" y="462"/>
                    <a:pt x="310" y="581"/>
                    <a:pt x="203" y="653"/>
                  </a:cubicBezTo>
                  <a:cubicBezTo>
                    <a:pt x="96" y="736"/>
                    <a:pt x="1" y="819"/>
                    <a:pt x="72" y="903"/>
                  </a:cubicBezTo>
                  <a:cubicBezTo>
                    <a:pt x="227" y="1081"/>
                    <a:pt x="60" y="1248"/>
                    <a:pt x="144" y="1415"/>
                  </a:cubicBezTo>
                  <a:cubicBezTo>
                    <a:pt x="155" y="1438"/>
                    <a:pt x="132" y="1450"/>
                    <a:pt x="108" y="1474"/>
                  </a:cubicBezTo>
                  <a:cubicBezTo>
                    <a:pt x="48" y="1510"/>
                    <a:pt x="60" y="1569"/>
                    <a:pt x="108" y="1617"/>
                  </a:cubicBezTo>
                  <a:cubicBezTo>
                    <a:pt x="132" y="1653"/>
                    <a:pt x="155" y="1700"/>
                    <a:pt x="155" y="1748"/>
                  </a:cubicBezTo>
                  <a:cubicBezTo>
                    <a:pt x="167" y="1974"/>
                    <a:pt x="179" y="2200"/>
                    <a:pt x="191" y="2427"/>
                  </a:cubicBezTo>
                  <a:cubicBezTo>
                    <a:pt x="191" y="2486"/>
                    <a:pt x="215" y="2534"/>
                    <a:pt x="215" y="2605"/>
                  </a:cubicBezTo>
                  <a:cubicBezTo>
                    <a:pt x="215" y="2677"/>
                    <a:pt x="203" y="2748"/>
                    <a:pt x="215" y="2820"/>
                  </a:cubicBezTo>
                  <a:cubicBezTo>
                    <a:pt x="227" y="2891"/>
                    <a:pt x="251" y="2974"/>
                    <a:pt x="263" y="3058"/>
                  </a:cubicBezTo>
                  <a:cubicBezTo>
                    <a:pt x="263" y="3141"/>
                    <a:pt x="239" y="3236"/>
                    <a:pt x="203" y="3320"/>
                  </a:cubicBezTo>
                  <a:cubicBezTo>
                    <a:pt x="179" y="3403"/>
                    <a:pt x="275" y="3498"/>
                    <a:pt x="155" y="3582"/>
                  </a:cubicBezTo>
                  <a:cubicBezTo>
                    <a:pt x="48" y="3653"/>
                    <a:pt x="36" y="3724"/>
                    <a:pt x="120" y="3796"/>
                  </a:cubicBezTo>
                  <a:cubicBezTo>
                    <a:pt x="155" y="3820"/>
                    <a:pt x="144" y="3855"/>
                    <a:pt x="120" y="3879"/>
                  </a:cubicBezTo>
                  <a:cubicBezTo>
                    <a:pt x="60" y="3963"/>
                    <a:pt x="60" y="4058"/>
                    <a:pt x="132" y="4129"/>
                  </a:cubicBezTo>
                  <a:cubicBezTo>
                    <a:pt x="167" y="4177"/>
                    <a:pt x="179" y="4236"/>
                    <a:pt x="155" y="4296"/>
                  </a:cubicBezTo>
                  <a:cubicBezTo>
                    <a:pt x="144" y="4367"/>
                    <a:pt x="96" y="4439"/>
                    <a:pt x="96" y="4522"/>
                  </a:cubicBezTo>
                  <a:lnTo>
                    <a:pt x="96" y="4939"/>
                  </a:lnTo>
                  <a:lnTo>
                    <a:pt x="36" y="4939"/>
                  </a:lnTo>
                  <a:cubicBezTo>
                    <a:pt x="72" y="5129"/>
                    <a:pt x="120" y="5308"/>
                    <a:pt x="144" y="5498"/>
                  </a:cubicBezTo>
                  <a:cubicBezTo>
                    <a:pt x="179" y="5582"/>
                    <a:pt x="179" y="5689"/>
                    <a:pt x="144" y="5772"/>
                  </a:cubicBezTo>
                  <a:cubicBezTo>
                    <a:pt x="72" y="5915"/>
                    <a:pt x="48" y="6070"/>
                    <a:pt x="84" y="6213"/>
                  </a:cubicBezTo>
                  <a:cubicBezTo>
                    <a:pt x="96" y="6260"/>
                    <a:pt x="155" y="6308"/>
                    <a:pt x="191" y="6368"/>
                  </a:cubicBezTo>
                  <a:cubicBezTo>
                    <a:pt x="215" y="6391"/>
                    <a:pt x="251" y="6415"/>
                    <a:pt x="251" y="6439"/>
                  </a:cubicBezTo>
                  <a:cubicBezTo>
                    <a:pt x="227" y="6570"/>
                    <a:pt x="179" y="6689"/>
                    <a:pt x="120" y="6796"/>
                  </a:cubicBezTo>
                  <a:cubicBezTo>
                    <a:pt x="72" y="6891"/>
                    <a:pt x="84" y="7011"/>
                    <a:pt x="167" y="7082"/>
                  </a:cubicBezTo>
                  <a:cubicBezTo>
                    <a:pt x="191" y="7094"/>
                    <a:pt x="227" y="7118"/>
                    <a:pt x="251" y="7130"/>
                  </a:cubicBezTo>
                  <a:cubicBezTo>
                    <a:pt x="286" y="7136"/>
                    <a:pt x="322" y="7139"/>
                    <a:pt x="358" y="7139"/>
                  </a:cubicBezTo>
                  <a:cubicBezTo>
                    <a:pt x="394" y="7139"/>
                    <a:pt x="429" y="7136"/>
                    <a:pt x="465" y="7130"/>
                  </a:cubicBezTo>
                  <a:cubicBezTo>
                    <a:pt x="620" y="7094"/>
                    <a:pt x="644" y="7058"/>
                    <a:pt x="656" y="7011"/>
                  </a:cubicBezTo>
                  <a:cubicBezTo>
                    <a:pt x="703" y="6891"/>
                    <a:pt x="739" y="6760"/>
                    <a:pt x="798" y="6641"/>
                  </a:cubicBezTo>
                  <a:cubicBezTo>
                    <a:pt x="858" y="6510"/>
                    <a:pt x="917" y="6379"/>
                    <a:pt x="965" y="6237"/>
                  </a:cubicBezTo>
                  <a:cubicBezTo>
                    <a:pt x="1013" y="6010"/>
                    <a:pt x="977" y="5784"/>
                    <a:pt x="1060" y="5558"/>
                  </a:cubicBezTo>
                  <a:cubicBezTo>
                    <a:pt x="1084" y="5415"/>
                    <a:pt x="1096" y="5260"/>
                    <a:pt x="1108" y="5117"/>
                  </a:cubicBezTo>
                  <a:cubicBezTo>
                    <a:pt x="1156" y="4879"/>
                    <a:pt x="1251" y="4641"/>
                    <a:pt x="1251" y="4403"/>
                  </a:cubicBezTo>
                  <a:cubicBezTo>
                    <a:pt x="1263" y="4010"/>
                    <a:pt x="1346" y="3629"/>
                    <a:pt x="1382" y="3236"/>
                  </a:cubicBezTo>
                  <a:cubicBezTo>
                    <a:pt x="1394" y="2950"/>
                    <a:pt x="1394" y="2665"/>
                    <a:pt x="1382" y="2379"/>
                  </a:cubicBezTo>
                  <a:cubicBezTo>
                    <a:pt x="1346" y="2248"/>
                    <a:pt x="1334" y="2117"/>
                    <a:pt x="1310" y="1986"/>
                  </a:cubicBezTo>
                  <a:cubicBezTo>
                    <a:pt x="1334" y="1772"/>
                    <a:pt x="1215" y="1546"/>
                    <a:pt x="1156" y="1331"/>
                  </a:cubicBezTo>
                  <a:cubicBezTo>
                    <a:pt x="1120" y="1236"/>
                    <a:pt x="1096" y="1153"/>
                    <a:pt x="1072" y="1057"/>
                  </a:cubicBezTo>
                  <a:cubicBezTo>
                    <a:pt x="1060" y="855"/>
                    <a:pt x="1072" y="653"/>
                    <a:pt x="1060" y="450"/>
                  </a:cubicBezTo>
                  <a:cubicBezTo>
                    <a:pt x="1037" y="343"/>
                    <a:pt x="1001" y="236"/>
                    <a:pt x="965" y="129"/>
                  </a:cubicBezTo>
                  <a:cubicBezTo>
                    <a:pt x="953" y="81"/>
                    <a:pt x="786" y="45"/>
                    <a:pt x="679" y="10"/>
                  </a:cubicBezTo>
                  <a:cubicBezTo>
                    <a:pt x="667" y="4"/>
                    <a:pt x="653" y="1"/>
                    <a:pt x="6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9"/>
            <p:cNvSpPr/>
            <p:nvPr/>
          </p:nvSpPr>
          <p:spPr>
            <a:xfrm>
              <a:off x="6417750" y="4189700"/>
              <a:ext cx="34850" cy="178475"/>
            </a:xfrm>
            <a:custGeom>
              <a:avLst/>
              <a:gdLst/>
              <a:ahLst/>
              <a:cxnLst/>
              <a:rect l="l" t="t" r="r" b="b"/>
              <a:pathLst>
                <a:path w="1394" h="7139" extrusionOk="0">
                  <a:moveTo>
                    <a:pt x="638" y="1"/>
                  </a:moveTo>
                  <a:cubicBezTo>
                    <a:pt x="623" y="1"/>
                    <a:pt x="608" y="4"/>
                    <a:pt x="596" y="10"/>
                  </a:cubicBezTo>
                  <a:cubicBezTo>
                    <a:pt x="560" y="10"/>
                    <a:pt x="536" y="10"/>
                    <a:pt x="513" y="22"/>
                  </a:cubicBezTo>
                  <a:cubicBezTo>
                    <a:pt x="489" y="34"/>
                    <a:pt x="465" y="45"/>
                    <a:pt x="465" y="57"/>
                  </a:cubicBezTo>
                  <a:cubicBezTo>
                    <a:pt x="441" y="153"/>
                    <a:pt x="417" y="248"/>
                    <a:pt x="405" y="343"/>
                  </a:cubicBezTo>
                  <a:cubicBezTo>
                    <a:pt x="382" y="462"/>
                    <a:pt x="310" y="581"/>
                    <a:pt x="203" y="653"/>
                  </a:cubicBezTo>
                  <a:cubicBezTo>
                    <a:pt x="96" y="736"/>
                    <a:pt x="1" y="819"/>
                    <a:pt x="72" y="903"/>
                  </a:cubicBezTo>
                  <a:cubicBezTo>
                    <a:pt x="227" y="1081"/>
                    <a:pt x="60" y="1248"/>
                    <a:pt x="144" y="1415"/>
                  </a:cubicBezTo>
                  <a:cubicBezTo>
                    <a:pt x="155" y="1438"/>
                    <a:pt x="132" y="1450"/>
                    <a:pt x="108" y="1474"/>
                  </a:cubicBezTo>
                  <a:cubicBezTo>
                    <a:pt x="48" y="1510"/>
                    <a:pt x="60" y="1569"/>
                    <a:pt x="108" y="1617"/>
                  </a:cubicBezTo>
                  <a:cubicBezTo>
                    <a:pt x="132" y="1653"/>
                    <a:pt x="155" y="1700"/>
                    <a:pt x="155" y="1748"/>
                  </a:cubicBezTo>
                  <a:cubicBezTo>
                    <a:pt x="167" y="1974"/>
                    <a:pt x="179" y="2200"/>
                    <a:pt x="191" y="2427"/>
                  </a:cubicBezTo>
                  <a:cubicBezTo>
                    <a:pt x="191" y="2486"/>
                    <a:pt x="215" y="2534"/>
                    <a:pt x="215" y="2605"/>
                  </a:cubicBezTo>
                  <a:cubicBezTo>
                    <a:pt x="215" y="2677"/>
                    <a:pt x="203" y="2748"/>
                    <a:pt x="215" y="2820"/>
                  </a:cubicBezTo>
                  <a:cubicBezTo>
                    <a:pt x="227" y="2891"/>
                    <a:pt x="251" y="2974"/>
                    <a:pt x="263" y="3058"/>
                  </a:cubicBezTo>
                  <a:cubicBezTo>
                    <a:pt x="263" y="3141"/>
                    <a:pt x="239" y="3236"/>
                    <a:pt x="203" y="3320"/>
                  </a:cubicBezTo>
                  <a:cubicBezTo>
                    <a:pt x="179" y="3403"/>
                    <a:pt x="275" y="3498"/>
                    <a:pt x="155" y="3582"/>
                  </a:cubicBezTo>
                  <a:cubicBezTo>
                    <a:pt x="48" y="3653"/>
                    <a:pt x="36" y="3724"/>
                    <a:pt x="120" y="3796"/>
                  </a:cubicBezTo>
                  <a:cubicBezTo>
                    <a:pt x="155" y="3820"/>
                    <a:pt x="144" y="3855"/>
                    <a:pt x="120" y="3879"/>
                  </a:cubicBezTo>
                  <a:cubicBezTo>
                    <a:pt x="60" y="3963"/>
                    <a:pt x="60" y="4058"/>
                    <a:pt x="132" y="4129"/>
                  </a:cubicBezTo>
                  <a:cubicBezTo>
                    <a:pt x="167" y="4177"/>
                    <a:pt x="179" y="4236"/>
                    <a:pt x="155" y="4296"/>
                  </a:cubicBezTo>
                  <a:cubicBezTo>
                    <a:pt x="144" y="4367"/>
                    <a:pt x="96" y="4439"/>
                    <a:pt x="96" y="4522"/>
                  </a:cubicBezTo>
                  <a:lnTo>
                    <a:pt x="96" y="4939"/>
                  </a:lnTo>
                  <a:lnTo>
                    <a:pt x="36" y="4939"/>
                  </a:lnTo>
                  <a:cubicBezTo>
                    <a:pt x="72" y="5129"/>
                    <a:pt x="120" y="5308"/>
                    <a:pt x="144" y="5498"/>
                  </a:cubicBezTo>
                  <a:cubicBezTo>
                    <a:pt x="179" y="5582"/>
                    <a:pt x="179" y="5689"/>
                    <a:pt x="144" y="5772"/>
                  </a:cubicBezTo>
                  <a:cubicBezTo>
                    <a:pt x="72" y="5915"/>
                    <a:pt x="48" y="6070"/>
                    <a:pt x="84" y="6213"/>
                  </a:cubicBezTo>
                  <a:cubicBezTo>
                    <a:pt x="96" y="6260"/>
                    <a:pt x="155" y="6308"/>
                    <a:pt x="191" y="6368"/>
                  </a:cubicBezTo>
                  <a:cubicBezTo>
                    <a:pt x="215" y="6391"/>
                    <a:pt x="251" y="6415"/>
                    <a:pt x="251" y="6439"/>
                  </a:cubicBezTo>
                  <a:cubicBezTo>
                    <a:pt x="227" y="6570"/>
                    <a:pt x="179" y="6689"/>
                    <a:pt x="120" y="6796"/>
                  </a:cubicBezTo>
                  <a:cubicBezTo>
                    <a:pt x="72" y="6892"/>
                    <a:pt x="84" y="7011"/>
                    <a:pt x="167" y="7082"/>
                  </a:cubicBezTo>
                  <a:cubicBezTo>
                    <a:pt x="191" y="7094"/>
                    <a:pt x="227" y="7118"/>
                    <a:pt x="251" y="7130"/>
                  </a:cubicBezTo>
                  <a:cubicBezTo>
                    <a:pt x="286" y="7136"/>
                    <a:pt x="322" y="7139"/>
                    <a:pt x="358" y="7139"/>
                  </a:cubicBezTo>
                  <a:cubicBezTo>
                    <a:pt x="394" y="7139"/>
                    <a:pt x="429" y="7136"/>
                    <a:pt x="465" y="7130"/>
                  </a:cubicBezTo>
                  <a:cubicBezTo>
                    <a:pt x="620" y="7094"/>
                    <a:pt x="644" y="7058"/>
                    <a:pt x="656" y="7011"/>
                  </a:cubicBezTo>
                  <a:cubicBezTo>
                    <a:pt x="703" y="6892"/>
                    <a:pt x="739" y="6761"/>
                    <a:pt x="798" y="6641"/>
                  </a:cubicBezTo>
                  <a:cubicBezTo>
                    <a:pt x="858" y="6511"/>
                    <a:pt x="917" y="6380"/>
                    <a:pt x="965" y="6237"/>
                  </a:cubicBezTo>
                  <a:cubicBezTo>
                    <a:pt x="1013" y="6010"/>
                    <a:pt x="977" y="5784"/>
                    <a:pt x="1060" y="5558"/>
                  </a:cubicBezTo>
                  <a:cubicBezTo>
                    <a:pt x="1084" y="5415"/>
                    <a:pt x="1096" y="5260"/>
                    <a:pt x="1108" y="5117"/>
                  </a:cubicBezTo>
                  <a:cubicBezTo>
                    <a:pt x="1156" y="4879"/>
                    <a:pt x="1251" y="4641"/>
                    <a:pt x="1251" y="4403"/>
                  </a:cubicBezTo>
                  <a:cubicBezTo>
                    <a:pt x="1263" y="4010"/>
                    <a:pt x="1346" y="3629"/>
                    <a:pt x="1382" y="3248"/>
                  </a:cubicBezTo>
                  <a:cubicBezTo>
                    <a:pt x="1394" y="2951"/>
                    <a:pt x="1394" y="2665"/>
                    <a:pt x="1382" y="2379"/>
                  </a:cubicBezTo>
                  <a:cubicBezTo>
                    <a:pt x="1346" y="2248"/>
                    <a:pt x="1334" y="2117"/>
                    <a:pt x="1310" y="1986"/>
                  </a:cubicBezTo>
                  <a:cubicBezTo>
                    <a:pt x="1334" y="1772"/>
                    <a:pt x="1215" y="1546"/>
                    <a:pt x="1156" y="1331"/>
                  </a:cubicBezTo>
                  <a:cubicBezTo>
                    <a:pt x="1120" y="1236"/>
                    <a:pt x="1096" y="1153"/>
                    <a:pt x="1072" y="1057"/>
                  </a:cubicBezTo>
                  <a:cubicBezTo>
                    <a:pt x="1060" y="855"/>
                    <a:pt x="1072" y="653"/>
                    <a:pt x="1060" y="450"/>
                  </a:cubicBezTo>
                  <a:cubicBezTo>
                    <a:pt x="1037" y="343"/>
                    <a:pt x="1001" y="236"/>
                    <a:pt x="965" y="129"/>
                  </a:cubicBezTo>
                  <a:cubicBezTo>
                    <a:pt x="953" y="81"/>
                    <a:pt x="786" y="45"/>
                    <a:pt x="679" y="10"/>
                  </a:cubicBezTo>
                  <a:cubicBezTo>
                    <a:pt x="667" y="4"/>
                    <a:pt x="653" y="1"/>
                    <a:pt x="6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9"/>
            <p:cNvSpPr/>
            <p:nvPr/>
          </p:nvSpPr>
          <p:spPr>
            <a:xfrm>
              <a:off x="6417750" y="4475150"/>
              <a:ext cx="34850" cy="93050"/>
            </a:xfrm>
            <a:custGeom>
              <a:avLst/>
              <a:gdLst/>
              <a:ahLst/>
              <a:cxnLst/>
              <a:rect l="l" t="t" r="r" b="b"/>
              <a:pathLst>
                <a:path w="1394" h="3722" extrusionOk="0">
                  <a:moveTo>
                    <a:pt x="550" y="1"/>
                  </a:moveTo>
                  <a:cubicBezTo>
                    <a:pt x="536" y="1"/>
                    <a:pt x="525" y="4"/>
                    <a:pt x="513" y="10"/>
                  </a:cubicBezTo>
                  <a:cubicBezTo>
                    <a:pt x="501" y="10"/>
                    <a:pt x="477" y="10"/>
                    <a:pt x="465" y="22"/>
                  </a:cubicBezTo>
                  <a:cubicBezTo>
                    <a:pt x="441" y="69"/>
                    <a:pt x="417" y="129"/>
                    <a:pt x="405" y="176"/>
                  </a:cubicBezTo>
                  <a:cubicBezTo>
                    <a:pt x="382" y="224"/>
                    <a:pt x="310" y="296"/>
                    <a:pt x="203" y="331"/>
                  </a:cubicBezTo>
                  <a:cubicBezTo>
                    <a:pt x="96" y="379"/>
                    <a:pt x="1" y="427"/>
                    <a:pt x="72" y="474"/>
                  </a:cubicBezTo>
                  <a:cubicBezTo>
                    <a:pt x="227" y="557"/>
                    <a:pt x="60" y="653"/>
                    <a:pt x="144" y="736"/>
                  </a:cubicBezTo>
                  <a:cubicBezTo>
                    <a:pt x="155" y="748"/>
                    <a:pt x="132" y="760"/>
                    <a:pt x="108" y="760"/>
                  </a:cubicBezTo>
                  <a:cubicBezTo>
                    <a:pt x="48" y="784"/>
                    <a:pt x="72" y="819"/>
                    <a:pt x="108" y="843"/>
                  </a:cubicBezTo>
                  <a:cubicBezTo>
                    <a:pt x="132" y="867"/>
                    <a:pt x="155" y="891"/>
                    <a:pt x="155" y="903"/>
                  </a:cubicBezTo>
                  <a:cubicBezTo>
                    <a:pt x="167" y="1022"/>
                    <a:pt x="179" y="1153"/>
                    <a:pt x="191" y="1272"/>
                  </a:cubicBezTo>
                  <a:cubicBezTo>
                    <a:pt x="191" y="1296"/>
                    <a:pt x="215" y="1331"/>
                    <a:pt x="215" y="1355"/>
                  </a:cubicBezTo>
                  <a:cubicBezTo>
                    <a:pt x="203" y="1391"/>
                    <a:pt x="203" y="1427"/>
                    <a:pt x="215" y="1462"/>
                  </a:cubicBezTo>
                  <a:cubicBezTo>
                    <a:pt x="215" y="1510"/>
                    <a:pt x="263" y="1546"/>
                    <a:pt x="263" y="1593"/>
                  </a:cubicBezTo>
                  <a:cubicBezTo>
                    <a:pt x="263" y="1641"/>
                    <a:pt x="239" y="1689"/>
                    <a:pt x="203" y="1724"/>
                  </a:cubicBezTo>
                  <a:cubicBezTo>
                    <a:pt x="179" y="1772"/>
                    <a:pt x="275" y="1820"/>
                    <a:pt x="155" y="1867"/>
                  </a:cubicBezTo>
                  <a:cubicBezTo>
                    <a:pt x="48" y="1903"/>
                    <a:pt x="36" y="1939"/>
                    <a:pt x="120" y="1974"/>
                  </a:cubicBezTo>
                  <a:cubicBezTo>
                    <a:pt x="155" y="1986"/>
                    <a:pt x="144" y="2010"/>
                    <a:pt x="120" y="2022"/>
                  </a:cubicBezTo>
                  <a:cubicBezTo>
                    <a:pt x="60" y="2070"/>
                    <a:pt x="72" y="2117"/>
                    <a:pt x="132" y="2153"/>
                  </a:cubicBezTo>
                  <a:cubicBezTo>
                    <a:pt x="167" y="2177"/>
                    <a:pt x="179" y="2212"/>
                    <a:pt x="155" y="2248"/>
                  </a:cubicBezTo>
                  <a:cubicBezTo>
                    <a:pt x="144" y="2284"/>
                    <a:pt x="96" y="2320"/>
                    <a:pt x="96" y="2355"/>
                  </a:cubicBezTo>
                  <a:cubicBezTo>
                    <a:pt x="84" y="2427"/>
                    <a:pt x="84" y="2498"/>
                    <a:pt x="96" y="2570"/>
                  </a:cubicBezTo>
                  <a:lnTo>
                    <a:pt x="36" y="2570"/>
                  </a:lnTo>
                  <a:cubicBezTo>
                    <a:pt x="72" y="2665"/>
                    <a:pt x="120" y="2760"/>
                    <a:pt x="144" y="2855"/>
                  </a:cubicBezTo>
                  <a:cubicBezTo>
                    <a:pt x="155" y="2903"/>
                    <a:pt x="191" y="2951"/>
                    <a:pt x="144" y="3010"/>
                  </a:cubicBezTo>
                  <a:cubicBezTo>
                    <a:pt x="72" y="3058"/>
                    <a:pt x="48" y="3153"/>
                    <a:pt x="84" y="3236"/>
                  </a:cubicBezTo>
                  <a:cubicBezTo>
                    <a:pt x="96" y="3260"/>
                    <a:pt x="167" y="3296"/>
                    <a:pt x="191" y="3308"/>
                  </a:cubicBezTo>
                  <a:cubicBezTo>
                    <a:pt x="215" y="3332"/>
                    <a:pt x="251" y="3344"/>
                    <a:pt x="251" y="3355"/>
                  </a:cubicBezTo>
                  <a:cubicBezTo>
                    <a:pt x="215" y="3427"/>
                    <a:pt x="179" y="3486"/>
                    <a:pt x="120" y="3534"/>
                  </a:cubicBezTo>
                  <a:cubicBezTo>
                    <a:pt x="72" y="3594"/>
                    <a:pt x="84" y="3641"/>
                    <a:pt x="167" y="3689"/>
                  </a:cubicBezTo>
                  <a:cubicBezTo>
                    <a:pt x="191" y="3701"/>
                    <a:pt x="227" y="3713"/>
                    <a:pt x="251" y="3713"/>
                  </a:cubicBezTo>
                  <a:cubicBezTo>
                    <a:pt x="286" y="3719"/>
                    <a:pt x="322" y="3722"/>
                    <a:pt x="358" y="3722"/>
                  </a:cubicBezTo>
                  <a:cubicBezTo>
                    <a:pt x="394" y="3722"/>
                    <a:pt x="429" y="3719"/>
                    <a:pt x="465" y="3713"/>
                  </a:cubicBezTo>
                  <a:cubicBezTo>
                    <a:pt x="620" y="3701"/>
                    <a:pt x="644" y="3677"/>
                    <a:pt x="656" y="3653"/>
                  </a:cubicBezTo>
                  <a:cubicBezTo>
                    <a:pt x="703" y="3594"/>
                    <a:pt x="739" y="3522"/>
                    <a:pt x="798" y="3463"/>
                  </a:cubicBezTo>
                  <a:cubicBezTo>
                    <a:pt x="858" y="3391"/>
                    <a:pt x="906" y="3320"/>
                    <a:pt x="965" y="3248"/>
                  </a:cubicBezTo>
                  <a:cubicBezTo>
                    <a:pt x="1013" y="3129"/>
                    <a:pt x="977" y="3010"/>
                    <a:pt x="1060" y="2891"/>
                  </a:cubicBezTo>
                  <a:cubicBezTo>
                    <a:pt x="1108" y="2820"/>
                    <a:pt x="1084" y="2736"/>
                    <a:pt x="1108" y="2665"/>
                  </a:cubicBezTo>
                  <a:cubicBezTo>
                    <a:pt x="1156" y="2546"/>
                    <a:pt x="1251" y="2415"/>
                    <a:pt x="1251" y="2296"/>
                  </a:cubicBezTo>
                  <a:cubicBezTo>
                    <a:pt x="1287" y="2093"/>
                    <a:pt x="1322" y="1891"/>
                    <a:pt x="1382" y="1700"/>
                  </a:cubicBezTo>
                  <a:cubicBezTo>
                    <a:pt x="1394" y="1546"/>
                    <a:pt x="1394" y="1391"/>
                    <a:pt x="1382" y="1248"/>
                  </a:cubicBezTo>
                  <a:cubicBezTo>
                    <a:pt x="1370" y="1177"/>
                    <a:pt x="1310" y="1117"/>
                    <a:pt x="1310" y="1046"/>
                  </a:cubicBezTo>
                  <a:cubicBezTo>
                    <a:pt x="1334" y="927"/>
                    <a:pt x="1215" y="819"/>
                    <a:pt x="1156" y="700"/>
                  </a:cubicBezTo>
                  <a:cubicBezTo>
                    <a:pt x="1132" y="641"/>
                    <a:pt x="1072" y="605"/>
                    <a:pt x="1072" y="557"/>
                  </a:cubicBezTo>
                  <a:cubicBezTo>
                    <a:pt x="1060" y="450"/>
                    <a:pt x="1072" y="343"/>
                    <a:pt x="1060" y="236"/>
                  </a:cubicBezTo>
                  <a:cubicBezTo>
                    <a:pt x="1048" y="176"/>
                    <a:pt x="989" y="129"/>
                    <a:pt x="965" y="69"/>
                  </a:cubicBezTo>
                  <a:cubicBezTo>
                    <a:pt x="882" y="34"/>
                    <a:pt x="786" y="10"/>
                    <a:pt x="679" y="10"/>
                  </a:cubicBezTo>
                  <a:lnTo>
                    <a:pt x="596" y="10"/>
                  </a:lnTo>
                  <a:cubicBezTo>
                    <a:pt x="578" y="4"/>
                    <a:pt x="563" y="1"/>
                    <a:pt x="5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4" name="Google Shape;1724;p19"/>
          <p:cNvSpPr txBox="1">
            <a:spLocks noGrp="1"/>
          </p:cNvSpPr>
          <p:nvPr>
            <p:ph type="title"/>
          </p:nvPr>
        </p:nvSpPr>
        <p:spPr>
          <a:xfrm>
            <a:off x="223957" y="393038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INDEX</a:t>
            </a:r>
            <a:endParaRPr dirty="0"/>
          </a:p>
        </p:txBody>
      </p:sp>
      <p:grpSp>
        <p:nvGrpSpPr>
          <p:cNvPr id="2019" name="Google Shape;2019;p19"/>
          <p:cNvGrpSpPr/>
          <p:nvPr/>
        </p:nvGrpSpPr>
        <p:grpSpPr>
          <a:xfrm>
            <a:off x="474473" y="1044351"/>
            <a:ext cx="3519751" cy="792286"/>
            <a:chOff x="550674" y="1044351"/>
            <a:chExt cx="3502288" cy="856290"/>
          </a:xfrm>
        </p:grpSpPr>
        <p:sp>
          <p:nvSpPr>
            <p:cNvPr id="2020" name="Google Shape;2020;p19"/>
            <p:cNvSpPr txBox="1"/>
            <p:nvPr/>
          </p:nvSpPr>
          <p:spPr>
            <a:xfrm>
              <a:off x="1138762" y="1637541"/>
              <a:ext cx="2914200" cy="2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b="1" i="0" dirty="0" err="1">
                  <a:solidFill>
                    <a:srgbClr val="0D0D0D"/>
                  </a:solidFill>
                  <a:effectLst/>
                  <a:latin typeface="Söhne"/>
                </a:rPr>
                <a:t>Conceptualization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1" name="Google Shape;2021;p19"/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19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19"/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73" y="750"/>
                  </a:moveTo>
                  <a:cubicBezTo>
                    <a:pt x="67259" y="750"/>
                    <a:pt x="69092" y="988"/>
                    <a:pt x="70676" y="1203"/>
                  </a:cubicBezTo>
                  <a:cubicBezTo>
                    <a:pt x="73033" y="1524"/>
                    <a:pt x="74617" y="2393"/>
                    <a:pt x="75807" y="4025"/>
                  </a:cubicBezTo>
                  <a:cubicBezTo>
                    <a:pt x="79510" y="9049"/>
                    <a:pt x="78403" y="14169"/>
                    <a:pt x="76831" y="18514"/>
                  </a:cubicBezTo>
                  <a:cubicBezTo>
                    <a:pt x="75879" y="21146"/>
                    <a:pt x="72081" y="22348"/>
                    <a:pt x="69104" y="22574"/>
                  </a:cubicBezTo>
                  <a:cubicBezTo>
                    <a:pt x="61008" y="23217"/>
                    <a:pt x="52983" y="23527"/>
                    <a:pt x="44791" y="23825"/>
                  </a:cubicBezTo>
                  <a:cubicBezTo>
                    <a:pt x="42025" y="23926"/>
                    <a:pt x="39218" y="23976"/>
                    <a:pt x="36374" y="23976"/>
                  </a:cubicBezTo>
                  <a:cubicBezTo>
                    <a:pt x="27822" y="23976"/>
                    <a:pt x="18945" y="23519"/>
                    <a:pt x="9894" y="22598"/>
                  </a:cubicBezTo>
                  <a:cubicBezTo>
                    <a:pt x="5525" y="22170"/>
                    <a:pt x="2762" y="20348"/>
                    <a:pt x="1679" y="17205"/>
                  </a:cubicBezTo>
                  <a:cubicBezTo>
                    <a:pt x="1334" y="16216"/>
                    <a:pt x="1000" y="15157"/>
                    <a:pt x="845" y="14133"/>
                  </a:cubicBezTo>
                  <a:cubicBezTo>
                    <a:pt x="774" y="13454"/>
                    <a:pt x="762" y="12776"/>
                    <a:pt x="810" y="12097"/>
                  </a:cubicBezTo>
                  <a:cubicBezTo>
                    <a:pt x="822" y="11906"/>
                    <a:pt x="834" y="11728"/>
                    <a:pt x="834" y="11537"/>
                  </a:cubicBezTo>
                  <a:lnTo>
                    <a:pt x="941" y="11525"/>
                  </a:lnTo>
                  <a:lnTo>
                    <a:pt x="941" y="11144"/>
                  </a:lnTo>
                  <a:cubicBezTo>
                    <a:pt x="941" y="10763"/>
                    <a:pt x="917" y="10371"/>
                    <a:pt x="893" y="9990"/>
                  </a:cubicBezTo>
                  <a:cubicBezTo>
                    <a:pt x="845" y="9168"/>
                    <a:pt x="798" y="8394"/>
                    <a:pt x="988" y="7668"/>
                  </a:cubicBezTo>
                  <a:cubicBezTo>
                    <a:pt x="1905" y="4298"/>
                    <a:pt x="4929" y="2489"/>
                    <a:pt x="10501" y="1965"/>
                  </a:cubicBezTo>
                  <a:lnTo>
                    <a:pt x="12478" y="1774"/>
                  </a:lnTo>
                  <a:cubicBezTo>
                    <a:pt x="16300" y="1405"/>
                    <a:pt x="20241" y="1036"/>
                    <a:pt x="24134" y="965"/>
                  </a:cubicBezTo>
                  <a:cubicBezTo>
                    <a:pt x="27326" y="899"/>
                    <a:pt x="30553" y="882"/>
                    <a:pt x="33753" y="882"/>
                  </a:cubicBezTo>
                  <a:cubicBezTo>
                    <a:pt x="35746" y="882"/>
                    <a:pt x="37728" y="889"/>
                    <a:pt x="39684" y="893"/>
                  </a:cubicBezTo>
                  <a:cubicBezTo>
                    <a:pt x="41729" y="902"/>
                    <a:pt x="43823" y="910"/>
                    <a:pt x="45913" y="910"/>
                  </a:cubicBezTo>
                  <a:cubicBezTo>
                    <a:pt x="46779" y="910"/>
                    <a:pt x="47645" y="909"/>
                    <a:pt x="48506" y="905"/>
                  </a:cubicBezTo>
                  <a:cubicBezTo>
                    <a:pt x="51090" y="905"/>
                    <a:pt x="53709" y="869"/>
                    <a:pt x="56257" y="834"/>
                  </a:cubicBezTo>
                  <a:cubicBezTo>
                    <a:pt x="59269" y="798"/>
                    <a:pt x="62401" y="750"/>
                    <a:pt x="65473" y="750"/>
                  </a:cubicBezTo>
                  <a:close/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07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3" name="Google Shape;2023;p19"/>
            <p:cNvGrpSpPr/>
            <p:nvPr/>
          </p:nvGrpSpPr>
          <p:grpSpPr>
            <a:xfrm>
              <a:off x="550674" y="1044351"/>
              <a:ext cx="527391" cy="520511"/>
              <a:chOff x="573224" y="960525"/>
              <a:chExt cx="612319" cy="604332"/>
            </a:xfrm>
          </p:grpSpPr>
          <p:sp>
            <p:nvSpPr>
              <p:cNvPr id="2024" name="Google Shape;2024;p19"/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9"/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526" y="763"/>
                    </a:moveTo>
                    <a:cubicBezTo>
                      <a:pt x="19813" y="894"/>
                      <a:pt x="26540" y="5978"/>
                      <a:pt x="26516" y="13336"/>
                    </a:cubicBezTo>
                    <a:cubicBezTo>
                      <a:pt x="26266" y="21135"/>
                      <a:pt x="19396" y="26088"/>
                      <a:pt x="13169" y="26183"/>
                    </a:cubicBezTo>
                    <a:cubicBezTo>
                      <a:pt x="13099" y="26185"/>
                      <a:pt x="13029" y="26186"/>
                      <a:pt x="12959" y="26186"/>
                    </a:cubicBezTo>
                    <a:cubicBezTo>
                      <a:pt x="10233" y="26186"/>
                      <a:pt x="7322" y="24838"/>
                      <a:pt x="4954" y="22516"/>
                    </a:cubicBezTo>
                    <a:cubicBezTo>
                      <a:pt x="2358" y="19968"/>
                      <a:pt x="799" y="16611"/>
                      <a:pt x="787" y="13515"/>
                    </a:cubicBezTo>
                    <a:cubicBezTo>
                      <a:pt x="763" y="10693"/>
                      <a:pt x="2370" y="7419"/>
                      <a:pt x="5073" y="4764"/>
                    </a:cubicBezTo>
                    <a:cubicBezTo>
                      <a:pt x="7633" y="2252"/>
                      <a:pt x="10716" y="763"/>
                      <a:pt x="13372" y="763"/>
                    </a:cubicBezTo>
                    <a:close/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6" name="Google Shape;2026;p19"/>
            <p:cNvSpPr/>
            <p:nvPr/>
          </p:nvSpPr>
          <p:spPr>
            <a:xfrm>
              <a:off x="693902" y="1193250"/>
              <a:ext cx="235775" cy="202725"/>
            </a:xfrm>
            <a:custGeom>
              <a:avLst/>
              <a:gdLst/>
              <a:ahLst/>
              <a:cxnLst/>
              <a:rect l="l" t="t" r="r" b="b"/>
              <a:pathLst>
                <a:path w="9431" h="8109" extrusionOk="0">
                  <a:moveTo>
                    <a:pt x="4871" y="0"/>
                  </a:moveTo>
                  <a:cubicBezTo>
                    <a:pt x="4680" y="0"/>
                    <a:pt x="4513" y="119"/>
                    <a:pt x="4466" y="298"/>
                  </a:cubicBezTo>
                  <a:lnTo>
                    <a:pt x="4430" y="357"/>
                  </a:lnTo>
                  <a:lnTo>
                    <a:pt x="4371" y="453"/>
                  </a:lnTo>
                  <a:cubicBezTo>
                    <a:pt x="4120" y="834"/>
                    <a:pt x="3930" y="1155"/>
                    <a:pt x="3751" y="1453"/>
                  </a:cubicBezTo>
                  <a:cubicBezTo>
                    <a:pt x="3644" y="1631"/>
                    <a:pt x="3537" y="1822"/>
                    <a:pt x="3454" y="2012"/>
                  </a:cubicBezTo>
                  <a:cubicBezTo>
                    <a:pt x="3382" y="2132"/>
                    <a:pt x="3323" y="2262"/>
                    <a:pt x="3251" y="2393"/>
                  </a:cubicBezTo>
                  <a:cubicBezTo>
                    <a:pt x="3168" y="2548"/>
                    <a:pt x="3073" y="2691"/>
                    <a:pt x="2989" y="2846"/>
                  </a:cubicBezTo>
                  <a:cubicBezTo>
                    <a:pt x="2918" y="2953"/>
                    <a:pt x="2858" y="3072"/>
                    <a:pt x="2787" y="3191"/>
                  </a:cubicBezTo>
                  <a:lnTo>
                    <a:pt x="2418" y="3870"/>
                  </a:lnTo>
                  <a:lnTo>
                    <a:pt x="918" y="6513"/>
                  </a:lnTo>
                  <a:cubicBezTo>
                    <a:pt x="822" y="6692"/>
                    <a:pt x="739" y="6870"/>
                    <a:pt x="656" y="7061"/>
                  </a:cubicBezTo>
                  <a:cubicBezTo>
                    <a:pt x="632" y="7132"/>
                    <a:pt x="596" y="7215"/>
                    <a:pt x="549" y="7287"/>
                  </a:cubicBezTo>
                  <a:cubicBezTo>
                    <a:pt x="489" y="7323"/>
                    <a:pt x="441" y="7370"/>
                    <a:pt x="406" y="7430"/>
                  </a:cubicBezTo>
                  <a:lnTo>
                    <a:pt x="322" y="7561"/>
                  </a:lnTo>
                  <a:lnTo>
                    <a:pt x="322" y="7585"/>
                  </a:lnTo>
                  <a:lnTo>
                    <a:pt x="1" y="8001"/>
                  </a:lnTo>
                  <a:lnTo>
                    <a:pt x="596" y="8108"/>
                  </a:lnTo>
                  <a:lnTo>
                    <a:pt x="691" y="8108"/>
                  </a:lnTo>
                  <a:cubicBezTo>
                    <a:pt x="834" y="8108"/>
                    <a:pt x="965" y="8061"/>
                    <a:pt x="1072" y="7966"/>
                  </a:cubicBezTo>
                  <a:cubicBezTo>
                    <a:pt x="1344" y="7882"/>
                    <a:pt x="1615" y="7844"/>
                    <a:pt x="1887" y="7844"/>
                  </a:cubicBezTo>
                  <a:cubicBezTo>
                    <a:pt x="1925" y="7844"/>
                    <a:pt x="1963" y="7845"/>
                    <a:pt x="2001" y="7847"/>
                  </a:cubicBezTo>
                  <a:cubicBezTo>
                    <a:pt x="2489" y="7847"/>
                    <a:pt x="2977" y="7787"/>
                    <a:pt x="3454" y="7680"/>
                  </a:cubicBezTo>
                  <a:cubicBezTo>
                    <a:pt x="3775" y="7608"/>
                    <a:pt x="4120" y="7549"/>
                    <a:pt x="4442" y="7489"/>
                  </a:cubicBezTo>
                  <a:lnTo>
                    <a:pt x="4656" y="7442"/>
                  </a:lnTo>
                  <a:cubicBezTo>
                    <a:pt x="4763" y="7418"/>
                    <a:pt x="4871" y="7370"/>
                    <a:pt x="4954" y="7311"/>
                  </a:cubicBezTo>
                  <a:lnTo>
                    <a:pt x="5109" y="7239"/>
                  </a:lnTo>
                  <a:lnTo>
                    <a:pt x="5144" y="7215"/>
                  </a:lnTo>
                  <a:lnTo>
                    <a:pt x="5216" y="7215"/>
                  </a:lnTo>
                  <a:cubicBezTo>
                    <a:pt x="5597" y="7239"/>
                    <a:pt x="5966" y="7311"/>
                    <a:pt x="6323" y="7442"/>
                  </a:cubicBezTo>
                  <a:cubicBezTo>
                    <a:pt x="6752" y="7608"/>
                    <a:pt x="7204" y="7739"/>
                    <a:pt x="7633" y="7870"/>
                  </a:cubicBezTo>
                  <a:lnTo>
                    <a:pt x="7835" y="7930"/>
                  </a:lnTo>
                  <a:cubicBezTo>
                    <a:pt x="7942" y="7954"/>
                    <a:pt x="8061" y="7966"/>
                    <a:pt x="8169" y="7977"/>
                  </a:cubicBezTo>
                  <a:lnTo>
                    <a:pt x="8276" y="7977"/>
                  </a:lnTo>
                  <a:lnTo>
                    <a:pt x="8800" y="8025"/>
                  </a:lnTo>
                  <a:lnTo>
                    <a:pt x="8847" y="8025"/>
                  </a:lnTo>
                  <a:lnTo>
                    <a:pt x="8943" y="8037"/>
                  </a:lnTo>
                  <a:cubicBezTo>
                    <a:pt x="8955" y="8038"/>
                    <a:pt x="8967" y="8039"/>
                    <a:pt x="8979" y="8039"/>
                  </a:cubicBezTo>
                  <a:cubicBezTo>
                    <a:pt x="9109" y="8039"/>
                    <a:pt x="9235" y="7980"/>
                    <a:pt x="9312" y="7882"/>
                  </a:cubicBezTo>
                  <a:lnTo>
                    <a:pt x="9324" y="7870"/>
                  </a:lnTo>
                  <a:cubicBezTo>
                    <a:pt x="9431" y="7716"/>
                    <a:pt x="9431" y="7513"/>
                    <a:pt x="9324" y="7358"/>
                  </a:cubicBezTo>
                  <a:lnTo>
                    <a:pt x="7907" y="5108"/>
                  </a:lnTo>
                  <a:lnTo>
                    <a:pt x="7930" y="5084"/>
                  </a:lnTo>
                  <a:lnTo>
                    <a:pt x="7490" y="4310"/>
                  </a:lnTo>
                  <a:cubicBezTo>
                    <a:pt x="7264" y="3929"/>
                    <a:pt x="7049" y="3560"/>
                    <a:pt x="6835" y="3179"/>
                  </a:cubicBezTo>
                  <a:cubicBezTo>
                    <a:pt x="6764" y="3048"/>
                    <a:pt x="6692" y="2894"/>
                    <a:pt x="6621" y="2751"/>
                  </a:cubicBezTo>
                  <a:cubicBezTo>
                    <a:pt x="6549" y="2596"/>
                    <a:pt x="6490" y="2465"/>
                    <a:pt x="6406" y="2322"/>
                  </a:cubicBezTo>
                  <a:cubicBezTo>
                    <a:pt x="6287" y="2084"/>
                    <a:pt x="6145" y="1858"/>
                    <a:pt x="5990" y="1643"/>
                  </a:cubicBezTo>
                  <a:cubicBezTo>
                    <a:pt x="5775" y="1381"/>
                    <a:pt x="5609" y="1096"/>
                    <a:pt x="5478" y="786"/>
                  </a:cubicBezTo>
                  <a:cubicBezTo>
                    <a:pt x="5418" y="643"/>
                    <a:pt x="5347" y="500"/>
                    <a:pt x="5252" y="369"/>
                  </a:cubicBezTo>
                  <a:lnTo>
                    <a:pt x="5240" y="298"/>
                  </a:lnTo>
                  <a:lnTo>
                    <a:pt x="5216" y="250"/>
                  </a:lnTo>
                  <a:cubicBezTo>
                    <a:pt x="5168" y="107"/>
                    <a:pt x="5025" y="0"/>
                    <a:pt x="48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9"/>
            <p:cNvSpPr txBox="1"/>
            <p:nvPr/>
          </p:nvSpPr>
          <p:spPr>
            <a:xfrm>
              <a:off x="1155175" y="1092900"/>
              <a:ext cx="1292700" cy="41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Concepts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028" name="Google Shape;2028;p19"/>
          <p:cNvGrpSpPr/>
          <p:nvPr/>
        </p:nvGrpSpPr>
        <p:grpSpPr>
          <a:xfrm>
            <a:off x="474474" y="1988701"/>
            <a:ext cx="3594901" cy="792765"/>
            <a:chOff x="550674" y="1044351"/>
            <a:chExt cx="3594901" cy="792765"/>
          </a:xfrm>
        </p:grpSpPr>
        <p:sp>
          <p:nvSpPr>
            <p:cNvPr id="2029" name="Google Shape;2029;p19"/>
            <p:cNvSpPr txBox="1"/>
            <p:nvPr/>
          </p:nvSpPr>
          <p:spPr>
            <a:xfrm>
              <a:off x="1231375" y="1574016"/>
              <a:ext cx="2914200" cy="2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b="1" i="0" dirty="0" err="1">
                  <a:solidFill>
                    <a:srgbClr val="0D0D0D"/>
                  </a:solidFill>
                  <a:effectLst/>
                  <a:latin typeface="Söhne"/>
                </a:rPr>
                <a:t>Methodology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0" name="Google Shape;2030;p19"/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19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9"/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73" y="750"/>
                  </a:moveTo>
                  <a:cubicBezTo>
                    <a:pt x="67259" y="750"/>
                    <a:pt x="69092" y="988"/>
                    <a:pt x="70676" y="1203"/>
                  </a:cubicBezTo>
                  <a:cubicBezTo>
                    <a:pt x="73033" y="1524"/>
                    <a:pt x="74617" y="2393"/>
                    <a:pt x="75807" y="4025"/>
                  </a:cubicBezTo>
                  <a:cubicBezTo>
                    <a:pt x="79510" y="9049"/>
                    <a:pt x="78403" y="14169"/>
                    <a:pt x="76831" y="18514"/>
                  </a:cubicBezTo>
                  <a:cubicBezTo>
                    <a:pt x="75879" y="21146"/>
                    <a:pt x="72081" y="22348"/>
                    <a:pt x="69104" y="22574"/>
                  </a:cubicBezTo>
                  <a:cubicBezTo>
                    <a:pt x="61008" y="23217"/>
                    <a:pt x="52983" y="23527"/>
                    <a:pt x="44791" y="23825"/>
                  </a:cubicBezTo>
                  <a:cubicBezTo>
                    <a:pt x="42025" y="23926"/>
                    <a:pt x="39218" y="23976"/>
                    <a:pt x="36374" y="23976"/>
                  </a:cubicBezTo>
                  <a:cubicBezTo>
                    <a:pt x="27822" y="23976"/>
                    <a:pt x="18945" y="23519"/>
                    <a:pt x="9894" y="22598"/>
                  </a:cubicBezTo>
                  <a:cubicBezTo>
                    <a:pt x="5525" y="22170"/>
                    <a:pt x="2762" y="20348"/>
                    <a:pt x="1679" y="17205"/>
                  </a:cubicBezTo>
                  <a:cubicBezTo>
                    <a:pt x="1334" y="16216"/>
                    <a:pt x="1000" y="15157"/>
                    <a:pt x="845" y="14133"/>
                  </a:cubicBezTo>
                  <a:cubicBezTo>
                    <a:pt x="774" y="13454"/>
                    <a:pt x="762" y="12776"/>
                    <a:pt x="810" y="12097"/>
                  </a:cubicBezTo>
                  <a:cubicBezTo>
                    <a:pt x="822" y="11906"/>
                    <a:pt x="834" y="11728"/>
                    <a:pt x="834" y="11537"/>
                  </a:cubicBezTo>
                  <a:lnTo>
                    <a:pt x="941" y="11525"/>
                  </a:lnTo>
                  <a:lnTo>
                    <a:pt x="941" y="11144"/>
                  </a:lnTo>
                  <a:cubicBezTo>
                    <a:pt x="941" y="10763"/>
                    <a:pt x="917" y="10371"/>
                    <a:pt x="893" y="9990"/>
                  </a:cubicBezTo>
                  <a:cubicBezTo>
                    <a:pt x="845" y="9168"/>
                    <a:pt x="798" y="8394"/>
                    <a:pt x="988" y="7668"/>
                  </a:cubicBezTo>
                  <a:cubicBezTo>
                    <a:pt x="1905" y="4298"/>
                    <a:pt x="4929" y="2489"/>
                    <a:pt x="10501" y="1965"/>
                  </a:cubicBezTo>
                  <a:lnTo>
                    <a:pt x="12478" y="1774"/>
                  </a:lnTo>
                  <a:cubicBezTo>
                    <a:pt x="16300" y="1405"/>
                    <a:pt x="20241" y="1036"/>
                    <a:pt x="24134" y="965"/>
                  </a:cubicBezTo>
                  <a:cubicBezTo>
                    <a:pt x="27326" y="899"/>
                    <a:pt x="30553" y="882"/>
                    <a:pt x="33753" y="882"/>
                  </a:cubicBezTo>
                  <a:cubicBezTo>
                    <a:pt x="35746" y="882"/>
                    <a:pt x="37728" y="889"/>
                    <a:pt x="39684" y="893"/>
                  </a:cubicBezTo>
                  <a:cubicBezTo>
                    <a:pt x="41729" y="902"/>
                    <a:pt x="43823" y="910"/>
                    <a:pt x="45913" y="910"/>
                  </a:cubicBezTo>
                  <a:cubicBezTo>
                    <a:pt x="46779" y="910"/>
                    <a:pt x="47645" y="909"/>
                    <a:pt x="48506" y="905"/>
                  </a:cubicBezTo>
                  <a:cubicBezTo>
                    <a:pt x="51090" y="905"/>
                    <a:pt x="53709" y="869"/>
                    <a:pt x="56257" y="834"/>
                  </a:cubicBezTo>
                  <a:cubicBezTo>
                    <a:pt x="59269" y="798"/>
                    <a:pt x="62401" y="750"/>
                    <a:pt x="65473" y="750"/>
                  </a:cubicBezTo>
                  <a:close/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07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2" name="Google Shape;2032;p19"/>
            <p:cNvGrpSpPr/>
            <p:nvPr/>
          </p:nvGrpSpPr>
          <p:grpSpPr>
            <a:xfrm>
              <a:off x="550674" y="1044351"/>
              <a:ext cx="527391" cy="520511"/>
              <a:chOff x="573224" y="960525"/>
              <a:chExt cx="612319" cy="604332"/>
            </a:xfrm>
          </p:grpSpPr>
          <p:sp>
            <p:nvSpPr>
              <p:cNvPr id="2033" name="Google Shape;2033;p19"/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9"/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526" y="763"/>
                    </a:moveTo>
                    <a:cubicBezTo>
                      <a:pt x="19813" y="894"/>
                      <a:pt x="26540" y="5978"/>
                      <a:pt x="26516" y="13336"/>
                    </a:cubicBezTo>
                    <a:cubicBezTo>
                      <a:pt x="26266" y="21135"/>
                      <a:pt x="19396" y="26088"/>
                      <a:pt x="13169" y="26183"/>
                    </a:cubicBezTo>
                    <a:cubicBezTo>
                      <a:pt x="13099" y="26185"/>
                      <a:pt x="13029" y="26186"/>
                      <a:pt x="12959" y="26186"/>
                    </a:cubicBezTo>
                    <a:cubicBezTo>
                      <a:pt x="10233" y="26186"/>
                      <a:pt x="7322" y="24838"/>
                      <a:pt x="4954" y="22516"/>
                    </a:cubicBezTo>
                    <a:cubicBezTo>
                      <a:pt x="2358" y="19968"/>
                      <a:pt x="799" y="16611"/>
                      <a:pt x="787" y="13515"/>
                    </a:cubicBezTo>
                    <a:cubicBezTo>
                      <a:pt x="763" y="10693"/>
                      <a:pt x="2370" y="7419"/>
                      <a:pt x="5073" y="4764"/>
                    </a:cubicBezTo>
                    <a:cubicBezTo>
                      <a:pt x="7633" y="2252"/>
                      <a:pt x="10716" y="763"/>
                      <a:pt x="13372" y="763"/>
                    </a:cubicBezTo>
                    <a:close/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5" name="Google Shape;2035;p19"/>
            <p:cNvSpPr txBox="1"/>
            <p:nvPr/>
          </p:nvSpPr>
          <p:spPr>
            <a:xfrm>
              <a:off x="1155175" y="1092900"/>
              <a:ext cx="1292700" cy="41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Method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036" name="Google Shape;2036;p19"/>
          <p:cNvGrpSpPr/>
          <p:nvPr/>
        </p:nvGrpSpPr>
        <p:grpSpPr>
          <a:xfrm>
            <a:off x="474474" y="2933051"/>
            <a:ext cx="3594901" cy="792765"/>
            <a:chOff x="550674" y="1044351"/>
            <a:chExt cx="3594901" cy="792765"/>
          </a:xfrm>
        </p:grpSpPr>
        <p:sp>
          <p:nvSpPr>
            <p:cNvPr id="2037" name="Google Shape;2037;p19"/>
            <p:cNvSpPr txBox="1"/>
            <p:nvPr/>
          </p:nvSpPr>
          <p:spPr>
            <a:xfrm>
              <a:off x="1231375" y="1574016"/>
              <a:ext cx="2914200" cy="2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b="1" i="0" dirty="0" err="1">
                  <a:solidFill>
                    <a:srgbClr val="0D0D0D"/>
                  </a:solidFill>
                  <a:effectLst/>
                  <a:latin typeface="Söhne"/>
                </a:rPr>
                <a:t>Shaping</a:t>
              </a:r>
              <a:r>
                <a:rPr lang="es-ES" b="1" i="0" dirty="0">
                  <a:solidFill>
                    <a:srgbClr val="0D0D0D"/>
                  </a:solidFill>
                  <a:effectLst/>
                  <a:latin typeface="Söhne"/>
                </a:rPr>
                <a:t> pop </a:t>
              </a:r>
              <a:r>
                <a:rPr lang="es-ES" b="1" i="0" dirty="0" err="1">
                  <a:solidFill>
                    <a:srgbClr val="0D0D0D"/>
                  </a:solidFill>
                  <a:effectLst/>
                  <a:latin typeface="Söhne"/>
                </a:rPr>
                <a:t>movements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8" name="Google Shape;2038;p19"/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19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9"/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73" y="750"/>
                  </a:moveTo>
                  <a:cubicBezTo>
                    <a:pt x="67259" y="750"/>
                    <a:pt x="69092" y="988"/>
                    <a:pt x="70676" y="1203"/>
                  </a:cubicBezTo>
                  <a:cubicBezTo>
                    <a:pt x="73033" y="1524"/>
                    <a:pt x="74617" y="2393"/>
                    <a:pt x="75807" y="4025"/>
                  </a:cubicBezTo>
                  <a:cubicBezTo>
                    <a:pt x="79510" y="9049"/>
                    <a:pt x="78403" y="14169"/>
                    <a:pt x="76831" y="18514"/>
                  </a:cubicBezTo>
                  <a:cubicBezTo>
                    <a:pt x="75879" y="21146"/>
                    <a:pt x="72081" y="22348"/>
                    <a:pt x="69104" y="22574"/>
                  </a:cubicBezTo>
                  <a:cubicBezTo>
                    <a:pt x="61008" y="23217"/>
                    <a:pt x="52983" y="23527"/>
                    <a:pt x="44791" y="23825"/>
                  </a:cubicBezTo>
                  <a:cubicBezTo>
                    <a:pt x="42025" y="23926"/>
                    <a:pt x="39218" y="23976"/>
                    <a:pt x="36374" y="23976"/>
                  </a:cubicBezTo>
                  <a:cubicBezTo>
                    <a:pt x="27822" y="23976"/>
                    <a:pt x="18945" y="23519"/>
                    <a:pt x="9894" y="22598"/>
                  </a:cubicBezTo>
                  <a:cubicBezTo>
                    <a:pt x="5525" y="22170"/>
                    <a:pt x="2762" y="20348"/>
                    <a:pt x="1679" y="17205"/>
                  </a:cubicBezTo>
                  <a:cubicBezTo>
                    <a:pt x="1334" y="16216"/>
                    <a:pt x="1000" y="15157"/>
                    <a:pt x="845" y="14133"/>
                  </a:cubicBezTo>
                  <a:cubicBezTo>
                    <a:pt x="774" y="13454"/>
                    <a:pt x="762" y="12776"/>
                    <a:pt x="810" y="12097"/>
                  </a:cubicBezTo>
                  <a:cubicBezTo>
                    <a:pt x="822" y="11906"/>
                    <a:pt x="834" y="11728"/>
                    <a:pt x="834" y="11537"/>
                  </a:cubicBezTo>
                  <a:lnTo>
                    <a:pt x="941" y="11525"/>
                  </a:lnTo>
                  <a:lnTo>
                    <a:pt x="941" y="11144"/>
                  </a:lnTo>
                  <a:cubicBezTo>
                    <a:pt x="941" y="10763"/>
                    <a:pt x="917" y="10371"/>
                    <a:pt x="893" y="9990"/>
                  </a:cubicBezTo>
                  <a:cubicBezTo>
                    <a:pt x="845" y="9168"/>
                    <a:pt x="798" y="8394"/>
                    <a:pt x="988" y="7668"/>
                  </a:cubicBezTo>
                  <a:cubicBezTo>
                    <a:pt x="1905" y="4298"/>
                    <a:pt x="4929" y="2489"/>
                    <a:pt x="10501" y="1965"/>
                  </a:cubicBezTo>
                  <a:lnTo>
                    <a:pt x="12478" y="1774"/>
                  </a:lnTo>
                  <a:cubicBezTo>
                    <a:pt x="16300" y="1405"/>
                    <a:pt x="20241" y="1036"/>
                    <a:pt x="24134" y="965"/>
                  </a:cubicBezTo>
                  <a:cubicBezTo>
                    <a:pt x="27326" y="899"/>
                    <a:pt x="30553" y="882"/>
                    <a:pt x="33753" y="882"/>
                  </a:cubicBezTo>
                  <a:cubicBezTo>
                    <a:pt x="35746" y="882"/>
                    <a:pt x="37728" y="889"/>
                    <a:pt x="39684" y="893"/>
                  </a:cubicBezTo>
                  <a:cubicBezTo>
                    <a:pt x="41729" y="902"/>
                    <a:pt x="43823" y="910"/>
                    <a:pt x="45913" y="910"/>
                  </a:cubicBezTo>
                  <a:cubicBezTo>
                    <a:pt x="46779" y="910"/>
                    <a:pt x="47645" y="909"/>
                    <a:pt x="48506" y="905"/>
                  </a:cubicBezTo>
                  <a:cubicBezTo>
                    <a:pt x="51090" y="905"/>
                    <a:pt x="53709" y="869"/>
                    <a:pt x="56257" y="834"/>
                  </a:cubicBezTo>
                  <a:cubicBezTo>
                    <a:pt x="59269" y="798"/>
                    <a:pt x="62401" y="750"/>
                    <a:pt x="65473" y="750"/>
                  </a:cubicBezTo>
                  <a:close/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07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40" name="Google Shape;2040;p19"/>
            <p:cNvGrpSpPr/>
            <p:nvPr/>
          </p:nvGrpSpPr>
          <p:grpSpPr>
            <a:xfrm>
              <a:off x="550674" y="1044351"/>
              <a:ext cx="527391" cy="520511"/>
              <a:chOff x="573224" y="960525"/>
              <a:chExt cx="612319" cy="604332"/>
            </a:xfrm>
          </p:grpSpPr>
          <p:sp>
            <p:nvSpPr>
              <p:cNvPr id="2041" name="Google Shape;2041;p19"/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9"/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526" y="763"/>
                    </a:moveTo>
                    <a:cubicBezTo>
                      <a:pt x="19813" y="894"/>
                      <a:pt x="26540" y="5978"/>
                      <a:pt x="26516" y="13336"/>
                    </a:cubicBezTo>
                    <a:cubicBezTo>
                      <a:pt x="26266" y="21135"/>
                      <a:pt x="19396" y="26088"/>
                      <a:pt x="13169" y="26183"/>
                    </a:cubicBezTo>
                    <a:cubicBezTo>
                      <a:pt x="13099" y="26185"/>
                      <a:pt x="13029" y="26186"/>
                      <a:pt x="12959" y="26186"/>
                    </a:cubicBezTo>
                    <a:cubicBezTo>
                      <a:pt x="10233" y="26186"/>
                      <a:pt x="7322" y="24838"/>
                      <a:pt x="4954" y="22516"/>
                    </a:cubicBezTo>
                    <a:cubicBezTo>
                      <a:pt x="2358" y="19968"/>
                      <a:pt x="799" y="16611"/>
                      <a:pt x="787" y="13515"/>
                    </a:cubicBezTo>
                    <a:cubicBezTo>
                      <a:pt x="763" y="10693"/>
                      <a:pt x="2370" y="7419"/>
                      <a:pt x="5073" y="4764"/>
                    </a:cubicBezTo>
                    <a:cubicBezTo>
                      <a:pt x="7633" y="2252"/>
                      <a:pt x="10716" y="763"/>
                      <a:pt x="13372" y="763"/>
                    </a:cubicBezTo>
                    <a:close/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3" name="Google Shape;2043;p19"/>
            <p:cNvSpPr txBox="1"/>
            <p:nvPr/>
          </p:nvSpPr>
          <p:spPr>
            <a:xfrm>
              <a:off x="1155175" y="1092900"/>
              <a:ext cx="1292700" cy="41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Outcome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044" name="Google Shape;2044;p19"/>
          <p:cNvGrpSpPr/>
          <p:nvPr/>
        </p:nvGrpSpPr>
        <p:grpSpPr>
          <a:xfrm>
            <a:off x="474474" y="3877401"/>
            <a:ext cx="3594901" cy="792764"/>
            <a:chOff x="550674" y="1044351"/>
            <a:chExt cx="3594901" cy="792765"/>
          </a:xfrm>
        </p:grpSpPr>
        <p:sp>
          <p:nvSpPr>
            <p:cNvPr id="2045" name="Google Shape;2045;p19"/>
            <p:cNvSpPr txBox="1"/>
            <p:nvPr/>
          </p:nvSpPr>
          <p:spPr>
            <a:xfrm>
              <a:off x="1231375" y="1574016"/>
              <a:ext cx="2914200" cy="2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b="1" dirty="0">
                  <a:solidFill>
                    <a:srgbClr val="0D0D0D"/>
                  </a:solidFill>
                  <a:latin typeface="Söhne"/>
                  <a:ea typeface="Roboto"/>
                  <a:cs typeface="Roboto"/>
                  <a:sym typeface="Roboto"/>
                </a:rPr>
                <a:t>New </a:t>
              </a:r>
              <a:r>
                <a:rPr lang="es-ES" b="1" dirty="0" err="1">
                  <a:solidFill>
                    <a:srgbClr val="0D0D0D"/>
                  </a:solidFill>
                  <a:latin typeface="Söhne"/>
                  <a:ea typeface="Roboto"/>
                  <a:cs typeface="Roboto"/>
                  <a:sym typeface="Roboto"/>
                </a:rPr>
                <a:t>dimensions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6" name="Google Shape;2046;p19"/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19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9"/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73" y="750"/>
                  </a:moveTo>
                  <a:cubicBezTo>
                    <a:pt x="67259" y="750"/>
                    <a:pt x="69092" y="988"/>
                    <a:pt x="70676" y="1203"/>
                  </a:cubicBezTo>
                  <a:cubicBezTo>
                    <a:pt x="73033" y="1524"/>
                    <a:pt x="74617" y="2393"/>
                    <a:pt x="75807" y="4025"/>
                  </a:cubicBezTo>
                  <a:cubicBezTo>
                    <a:pt x="79510" y="9049"/>
                    <a:pt x="78403" y="14169"/>
                    <a:pt x="76831" y="18514"/>
                  </a:cubicBezTo>
                  <a:cubicBezTo>
                    <a:pt x="75879" y="21146"/>
                    <a:pt x="72081" y="22348"/>
                    <a:pt x="69104" y="22574"/>
                  </a:cubicBezTo>
                  <a:cubicBezTo>
                    <a:pt x="61008" y="23217"/>
                    <a:pt x="52983" y="23527"/>
                    <a:pt x="44791" y="23825"/>
                  </a:cubicBezTo>
                  <a:cubicBezTo>
                    <a:pt x="42025" y="23926"/>
                    <a:pt x="39218" y="23976"/>
                    <a:pt x="36374" y="23976"/>
                  </a:cubicBezTo>
                  <a:cubicBezTo>
                    <a:pt x="27822" y="23976"/>
                    <a:pt x="18945" y="23519"/>
                    <a:pt x="9894" y="22598"/>
                  </a:cubicBezTo>
                  <a:cubicBezTo>
                    <a:pt x="5525" y="22170"/>
                    <a:pt x="2762" y="20348"/>
                    <a:pt x="1679" y="17205"/>
                  </a:cubicBezTo>
                  <a:cubicBezTo>
                    <a:pt x="1334" y="16216"/>
                    <a:pt x="1000" y="15157"/>
                    <a:pt x="845" y="14133"/>
                  </a:cubicBezTo>
                  <a:cubicBezTo>
                    <a:pt x="774" y="13454"/>
                    <a:pt x="762" y="12776"/>
                    <a:pt x="810" y="12097"/>
                  </a:cubicBezTo>
                  <a:cubicBezTo>
                    <a:pt x="822" y="11906"/>
                    <a:pt x="834" y="11728"/>
                    <a:pt x="834" y="11537"/>
                  </a:cubicBezTo>
                  <a:lnTo>
                    <a:pt x="941" y="11525"/>
                  </a:lnTo>
                  <a:lnTo>
                    <a:pt x="941" y="11144"/>
                  </a:lnTo>
                  <a:cubicBezTo>
                    <a:pt x="941" y="10763"/>
                    <a:pt x="917" y="10371"/>
                    <a:pt x="893" y="9990"/>
                  </a:cubicBezTo>
                  <a:cubicBezTo>
                    <a:pt x="845" y="9168"/>
                    <a:pt x="798" y="8394"/>
                    <a:pt x="988" y="7668"/>
                  </a:cubicBezTo>
                  <a:cubicBezTo>
                    <a:pt x="1905" y="4298"/>
                    <a:pt x="4929" y="2489"/>
                    <a:pt x="10501" y="1965"/>
                  </a:cubicBezTo>
                  <a:lnTo>
                    <a:pt x="12478" y="1774"/>
                  </a:lnTo>
                  <a:cubicBezTo>
                    <a:pt x="16300" y="1405"/>
                    <a:pt x="20241" y="1036"/>
                    <a:pt x="24134" y="965"/>
                  </a:cubicBezTo>
                  <a:cubicBezTo>
                    <a:pt x="27326" y="899"/>
                    <a:pt x="30553" y="882"/>
                    <a:pt x="33753" y="882"/>
                  </a:cubicBezTo>
                  <a:cubicBezTo>
                    <a:pt x="35746" y="882"/>
                    <a:pt x="37728" y="889"/>
                    <a:pt x="39684" y="893"/>
                  </a:cubicBezTo>
                  <a:cubicBezTo>
                    <a:pt x="41729" y="902"/>
                    <a:pt x="43823" y="910"/>
                    <a:pt x="45913" y="910"/>
                  </a:cubicBezTo>
                  <a:cubicBezTo>
                    <a:pt x="46779" y="910"/>
                    <a:pt x="47645" y="909"/>
                    <a:pt x="48506" y="905"/>
                  </a:cubicBezTo>
                  <a:cubicBezTo>
                    <a:pt x="51090" y="905"/>
                    <a:pt x="53709" y="869"/>
                    <a:pt x="56257" y="834"/>
                  </a:cubicBezTo>
                  <a:cubicBezTo>
                    <a:pt x="59269" y="798"/>
                    <a:pt x="62401" y="750"/>
                    <a:pt x="65473" y="750"/>
                  </a:cubicBezTo>
                  <a:close/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07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48" name="Google Shape;2048;p19"/>
            <p:cNvGrpSpPr/>
            <p:nvPr/>
          </p:nvGrpSpPr>
          <p:grpSpPr>
            <a:xfrm>
              <a:off x="550674" y="1044351"/>
              <a:ext cx="527391" cy="520511"/>
              <a:chOff x="573224" y="960525"/>
              <a:chExt cx="612319" cy="604332"/>
            </a:xfrm>
          </p:grpSpPr>
          <p:sp>
            <p:nvSpPr>
              <p:cNvPr id="2049" name="Google Shape;2049;p19"/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9"/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526" y="763"/>
                    </a:moveTo>
                    <a:cubicBezTo>
                      <a:pt x="19813" y="894"/>
                      <a:pt x="26540" y="5978"/>
                      <a:pt x="26516" y="13336"/>
                    </a:cubicBezTo>
                    <a:cubicBezTo>
                      <a:pt x="26266" y="21135"/>
                      <a:pt x="19396" y="26088"/>
                      <a:pt x="13169" y="26183"/>
                    </a:cubicBezTo>
                    <a:cubicBezTo>
                      <a:pt x="13099" y="26185"/>
                      <a:pt x="13029" y="26186"/>
                      <a:pt x="12959" y="26186"/>
                    </a:cubicBezTo>
                    <a:cubicBezTo>
                      <a:pt x="10233" y="26186"/>
                      <a:pt x="7322" y="24838"/>
                      <a:pt x="4954" y="22516"/>
                    </a:cubicBezTo>
                    <a:cubicBezTo>
                      <a:pt x="2358" y="19968"/>
                      <a:pt x="799" y="16611"/>
                      <a:pt x="787" y="13515"/>
                    </a:cubicBezTo>
                    <a:cubicBezTo>
                      <a:pt x="763" y="10693"/>
                      <a:pt x="2370" y="7419"/>
                      <a:pt x="5073" y="4764"/>
                    </a:cubicBezTo>
                    <a:cubicBezTo>
                      <a:pt x="7633" y="2252"/>
                      <a:pt x="10716" y="763"/>
                      <a:pt x="13372" y="763"/>
                    </a:cubicBezTo>
                    <a:close/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51" name="Google Shape;2051;p19"/>
            <p:cNvSpPr txBox="1"/>
            <p:nvPr/>
          </p:nvSpPr>
          <p:spPr>
            <a:xfrm>
              <a:off x="1155175" y="1092900"/>
              <a:ext cx="1292700" cy="41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Future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2052" name="Google Shape;2052;p19"/>
          <p:cNvSpPr/>
          <p:nvPr/>
        </p:nvSpPr>
        <p:spPr>
          <a:xfrm>
            <a:off x="614957" y="2068847"/>
            <a:ext cx="255819" cy="366153"/>
          </a:xfrm>
          <a:custGeom>
            <a:avLst/>
            <a:gdLst/>
            <a:ahLst/>
            <a:cxnLst/>
            <a:rect l="l" t="t" r="r" b="b"/>
            <a:pathLst>
              <a:path w="14658" h="20980" extrusionOk="0">
                <a:moveTo>
                  <a:pt x="7121" y="3608"/>
                </a:moveTo>
                <a:cubicBezTo>
                  <a:pt x="7454" y="3608"/>
                  <a:pt x="7787" y="3656"/>
                  <a:pt x="8109" y="3739"/>
                </a:cubicBezTo>
                <a:cubicBezTo>
                  <a:pt x="8788" y="3917"/>
                  <a:pt x="9419" y="4263"/>
                  <a:pt x="9931" y="4739"/>
                </a:cubicBezTo>
                <a:cubicBezTo>
                  <a:pt x="10514" y="5251"/>
                  <a:pt x="10919" y="6025"/>
                  <a:pt x="11074" y="6942"/>
                </a:cubicBezTo>
                <a:cubicBezTo>
                  <a:pt x="11169" y="7430"/>
                  <a:pt x="11169" y="7930"/>
                  <a:pt x="11062" y="8418"/>
                </a:cubicBezTo>
                <a:cubicBezTo>
                  <a:pt x="10847" y="9263"/>
                  <a:pt x="10454" y="9966"/>
                  <a:pt x="9943" y="10430"/>
                </a:cubicBezTo>
                <a:cubicBezTo>
                  <a:pt x="9609" y="10716"/>
                  <a:pt x="9228" y="10930"/>
                  <a:pt x="8823" y="11061"/>
                </a:cubicBezTo>
                <a:cubicBezTo>
                  <a:pt x="8490" y="11180"/>
                  <a:pt x="8133" y="11264"/>
                  <a:pt x="7787" y="11287"/>
                </a:cubicBezTo>
                <a:lnTo>
                  <a:pt x="7704" y="11287"/>
                </a:lnTo>
                <a:lnTo>
                  <a:pt x="7645" y="11311"/>
                </a:lnTo>
                <a:cubicBezTo>
                  <a:pt x="7609" y="11323"/>
                  <a:pt x="7573" y="11347"/>
                  <a:pt x="7537" y="11359"/>
                </a:cubicBezTo>
                <a:cubicBezTo>
                  <a:pt x="7478" y="11383"/>
                  <a:pt x="7442" y="11395"/>
                  <a:pt x="7442" y="11395"/>
                </a:cubicBezTo>
                <a:cubicBezTo>
                  <a:pt x="7228" y="11478"/>
                  <a:pt x="7002" y="11526"/>
                  <a:pt x="6775" y="11561"/>
                </a:cubicBezTo>
                <a:cubicBezTo>
                  <a:pt x="6418" y="11537"/>
                  <a:pt x="6061" y="11478"/>
                  <a:pt x="5716" y="11359"/>
                </a:cubicBezTo>
                <a:cubicBezTo>
                  <a:pt x="5073" y="11085"/>
                  <a:pt x="4501" y="10645"/>
                  <a:pt x="4085" y="10085"/>
                </a:cubicBezTo>
                <a:cubicBezTo>
                  <a:pt x="3882" y="9847"/>
                  <a:pt x="3704" y="9585"/>
                  <a:pt x="3549" y="9311"/>
                </a:cubicBezTo>
                <a:cubicBezTo>
                  <a:pt x="3370" y="8954"/>
                  <a:pt x="3251" y="8585"/>
                  <a:pt x="3168" y="8192"/>
                </a:cubicBezTo>
                <a:cubicBezTo>
                  <a:pt x="3096" y="7799"/>
                  <a:pt x="3096" y="7406"/>
                  <a:pt x="3168" y="7013"/>
                </a:cubicBezTo>
                <a:cubicBezTo>
                  <a:pt x="3239" y="6549"/>
                  <a:pt x="3394" y="6096"/>
                  <a:pt x="3608" y="5680"/>
                </a:cubicBezTo>
                <a:cubicBezTo>
                  <a:pt x="4132" y="4739"/>
                  <a:pt x="5001" y="4048"/>
                  <a:pt x="6025" y="3763"/>
                </a:cubicBezTo>
                <a:cubicBezTo>
                  <a:pt x="6383" y="3667"/>
                  <a:pt x="6752" y="3608"/>
                  <a:pt x="7121" y="3608"/>
                </a:cubicBezTo>
                <a:close/>
                <a:moveTo>
                  <a:pt x="7609" y="0"/>
                </a:moveTo>
                <a:lnTo>
                  <a:pt x="7526" y="24"/>
                </a:lnTo>
                <a:lnTo>
                  <a:pt x="7406" y="36"/>
                </a:lnTo>
                <a:cubicBezTo>
                  <a:pt x="7276" y="48"/>
                  <a:pt x="7156" y="72"/>
                  <a:pt x="7037" y="107"/>
                </a:cubicBezTo>
                <a:lnTo>
                  <a:pt x="6823" y="191"/>
                </a:lnTo>
                <a:cubicBezTo>
                  <a:pt x="6633" y="274"/>
                  <a:pt x="6430" y="346"/>
                  <a:pt x="6228" y="393"/>
                </a:cubicBezTo>
                <a:cubicBezTo>
                  <a:pt x="5406" y="524"/>
                  <a:pt x="4620" y="798"/>
                  <a:pt x="3906" y="1191"/>
                </a:cubicBezTo>
                <a:cubicBezTo>
                  <a:pt x="3227" y="1548"/>
                  <a:pt x="2596" y="2001"/>
                  <a:pt x="2049" y="2536"/>
                </a:cubicBezTo>
                <a:cubicBezTo>
                  <a:pt x="1501" y="3072"/>
                  <a:pt x="1049" y="3703"/>
                  <a:pt x="691" y="4382"/>
                </a:cubicBezTo>
                <a:cubicBezTo>
                  <a:pt x="394" y="5001"/>
                  <a:pt x="191" y="5656"/>
                  <a:pt x="84" y="6334"/>
                </a:cubicBezTo>
                <a:lnTo>
                  <a:pt x="13" y="6954"/>
                </a:lnTo>
                <a:lnTo>
                  <a:pt x="13" y="6977"/>
                </a:lnTo>
                <a:cubicBezTo>
                  <a:pt x="1" y="7108"/>
                  <a:pt x="1" y="7239"/>
                  <a:pt x="1" y="7370"/>
                </a:cubicBezTo>
                <a:lnTo>
                  <a:pt x="1" y="7597"/>
                </a:lnTo>
                <a:cubicBezTo>
                  <a:pt x="1" y="8001"/>
                  <a:pt x="60" y="8418"/>
                  <a:pt x="179" y="8823"/>
                </a:cubicBezTo>
                <a:cubicBezTo>
                  <a:pt x="406" y="9609"/>
                  <a:pt x="691" y="10394"/>
                  <a:pt x="1037" y="11145"/>
                </a:cubicBezTo>
                <a:cubicBezTo>
                  <a:pt x="1382" y="11883"/>
                  <a:pt x="1763" y="12609"/>
                  <a:pt x="2180" y="13311"/>
                </a:cubicBezTo>
                <a:lnTo>
                  <a:pt x="2406" y="13716"/>
                </a:lnTo>
                <a:cubicBezTo>
                  <a:pt x="3335" y="15347"/>
                  <a:pt x="4418" y="17038"/>
                  <a:pt x="5918" y="19205"/>
                </a:cubicBezTo>
                <a:lnTo>
                  <a:pt x="6871" y="20562"/>
                </a:lnTo>
                <a:cubicBezTo>
                  <a:pt x="6883" y="20574"/>
                  <a:pt x="6883" y="20586"/>
                  <a:pt x="6895" y="20598"/>
                </a:cubicBezTo>
                <a:lnTo>
                  <a:pt x="7109" y="20979"/>
                </a:lnTo>
                <a:lnTo>
                  <a:pt x="7454" y="20717"/>
                </a:lnTo>
                <a:cubicBezTo>
                  <a:pt x="7490" y="20681"/>
                  <a:pt x="7526" y="20646"/>
                  <a:pt x="7561" y="20610"/>
                </a:cubicBezTo>
                <a:lnTo>
                  <a:pt x="8038" y="19979"/>
                </a:lnTo>
                <a:cubicBezTo>
                  <a:pt x="8347" y="19562"/>
                  <a:pt x="8657" y="19134"/>
                  <a:pt x="8954" y="18705"/>
                </a:cubicBezTo>
                <a:cubicBezTo>
                  <a:pt x="9585" y="17836"/>
                  <a:pt x="10169" y="16955"/>
                  <a:pt x="10716" y="16109"/>
                </a:cubicBezTo>
                <a:lnTo>
                  <a:pt x="11050" y="15574"/>
                </a:lnTo>
                <a:cubicBezTo>
                  <a:pt x="11895" y="14252"/>
                  <a:pt x="12764" y="12883"/>
                  <a:pt x="13467" y="11442"/>
                </a:cubicBezTo>
                <a:cubicBezTo>
                  <a:pt x="13967" y="10454"/>
                  <a:pt x="14324" y="9394"/>
                  <a:pt x="14538" y="8311"/>
                </a:cubicBezTo>
                <a:cubicBezTo>
                  <a:pt x="14657" y="7430"/>
                  <a:pt x="14586" y="6537"/>
                  <a:pt x="14336" y="5680"/>
                </a:cubicBezTo>
                <a:cubicBezTo>
                  <a:pt x="13776" y="3846"/>
                  <a:pt x="12598" y="2251"/>
                  <a:pt x="11002" y="1191"/>
                </a:cubicBezTo>
                <a:cubicBezTo>
                  <a:pt x="10169" y="655"/>
                  <a:pt x="9228" y="298"/>
                  <a:pt x="8252" y="131"/>
                </a:cubicBezTo>
                <a:cubicBezTo>
                  <a:pt x="8157" y="107"/>
                  <a:pt x="8049" y="84"/>
                  <a:pt x="7954" y="72"/>
                </a:cubicBezTo>
                <a:cubicBezTo>
                  <a:pt x="7847" y="48"/>
                  <a:pt x="7776" y="48"/>
                  <a:pt x="7692" y="24"/>
                </a:cubicBezTo>
                <a:lnTo>
                  <a:pt x="760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19"/>
          <p:cNvSpPr/>
          <p:nvPr/>
        </p:nvSpPr>
        <p:spPr>
          <a:xfrm>
            <a:off x="614957" y="3017053"/>
            <a:ext cx="255819" cy="366153"/>
          </a:xfrm>
          <a:custGeom>
            <a:avLst/>
            <a:gdLst/>
            <a:ahLst/>
            <a:cxnLst/>
            <a:rect l="l" t="t" r="r" b="b"/>
            <a:pathLst>
              <a:path w="14658" h="20980" extrusionOk="0">
                <a:moveTo>
                  <a:pt x="7121" y="3608"/>
                </a:moveTo>
                <a:cubicBezTo>
                  <a:pt x="7454" y="3608"/>
                  <a:pt x="7787" y="3656"/>
                  <a:pt x="8109" y="3739"/>
                </a:cubicBezTo>
                <a:cubicBezTo>
                  <a:pt x="8788" y="3917"/>
                  <a:pt x="9419" y="4263"/>
                  <a:pt x="9931" y="4739"/>
                </a:cubicBezTo>
                <a:cubicBezTo>
                  <a:pt x="10514" y="5251"/>
                  <a:pt x="10919" y="6025"/>
                  <a:pt x="11074" y="6942"/>
                </a:cubicBezTo>
                <a:cubicBezTo>
                  <a:pt x="11169" y="7430"/>
                  <a:pt x="11169" y="7930"/>
                  <a:pt x="11062" y="8418"/>
                </a:cubicBezTo>
                <a:cubicBezTo>
                  <a:pt x="10847" y="9263"/>
                  <a:pt x="10454" y="9966"/>
                  <a:pt x="9943" y="10430"/>
                </a:cubicBezTo>
                <a:cubicBezTo>
                  <a:pt x="9609" y="10716"/>
                  <a:pt x="9228" y="10930"/>
                  <a:pt x="8823" y="11061"/>
                </a:cubicBezTo>
                <a:cubicBezTo>
                  <a:pt x="8490" y="11180"/>
                  <a:pt x="8133" y="11264"/>
                  <a:pt x="7787" y="11287"/>
                </a:cubicBezTo>
                <a:lnTo>
                  <a:pt x="7704" y="11287"/>
                </a:lnTo>
                <a:lnTo>
                  <a:pt x="7645" y="11311"/>
                </a:lnTo>
                <a:cubicBezTo>
                  <a:pt x="7609" y="11323"/>
                  <a:pt x="7573" y="11347"/>
                  <a:pt x="7537" y="11359"/>
                </a:cubicBezTo>
                <a:cubicBezTo>
                  <a:pt x="7478" y="11383"/>
                  <a:pt x="7442" y="11395"/>
                  <a:pt x="7442" y="11395"/>
                </a:cubicBezTo>
                <a:cubicBezTo>
                  <a:pt x="7228" y="11478"/>
                  <a:pt x="7002" y="11526"/>
                  <a:pt x="6775" y="11561"/>
                </a:cubicBezTo>
                <a:cubicBezTo>
                  <a:pt x="6418" y="11537"/>
                  <a:pt x="6061" y="11478"/>
                  <a:pt x="5716" y="11359"/>
                </a:cubicBezTo>
                <a:cubicBezTo>
                  <a:pt x="5073" y="11085"/>
                  <a:pt x="4501" y="10645"/>
                  <a:pt x="4085" y="10085"/>
                </a:cubicBezTo>
                <a:cubicBezTo>
                  <a:pt x="3882" y="9847"/>
                  <a:pt x="3704" y="9585"/>
                  <a:pt x="3549" y="9311"/>
                </a:cubicBezTo>
                <a:cubicBezTo>
                  <a:pt x="3370" y="8954"/>
                  <a:pt x="3251" y="8585"/>
                  <a:pt x="3168" y="8192"/>
                </a:cubicBezTo>
                <a:cubicBezTo>
                  <a:pt x="3096" y="7799"/>
                  <a:pt x="3096" y="7406"/>
                  <a:pt x="3168" y="7013"/>
                </a:cubicBezTo>
                <a:cubicBezTo>
                  <a:pt x="3239" y="6549"/>
                  <a:pt x="3394" y="6096"/>
                  <a:pt x="3608" y="5680"/>
                </a:cubicBezTo>
                <a:cubicBezTo>
                  <a:pt x="4132" y="4739"/>
                  <a:pt x="5001" y="4048"/>
                  <a:pt x="6025" y="3763"/>
                </a:cubicBezTo>
                <a:cubicBezTo>
                  <a:pt x="6383" y="3667"/>
                  <a:pt x="6752" y="3608"/>
                  <a:pt x="7121" y="3608"/>
                </a:cubicBezTo>
                <a:close/>
                <a:moveTo>
                  <a:pt x="7609" y="0"/>
                </a:moveTo>
                <a:lnTo>
                  <a:pt x="7526" y="24"/>
                </a:lnTo>
                <a:lnTo>
                  <a:pt x="7406" y="36"/>
                </a:lnTo>
                <a:cubicBezTo>
                  <a:pt x="7276" y="48"/>
                  <a:pt x="7156" y="72"/>
                  <a:pt x="7037" y="107"/>
                </a:cubicBezTo>
                <a:lnTo>
                  <a:pt x="6823" y="191"/>
                </a:lnTo>
                <a:cubicBezTo>
                  <a:pt x="6633" y="274"/>
                  <a:pt x="6430" y="346"/>
                  <a:pt x="6228" y="393"/>
                </a:cubicBezTo>
                <a:cubicBezTo>
                  <a:pt x="5406" y="524"/>
                  <a:pt x="4620" y="798"/>
                  <a:pt x="3906" y="1191"/>
                </a:cubicBezTo>
                <a:cubicBezTo>
                  <a:pt x="3227" y="1548"/>
                  <a:pt x="2596" y="2001"/>
                  <a:pt x="2049" y="2536"/>
                </a:cubicBezTo>
                <a:cubicBezTo>
                  <a:pt x="1501" y="3072"/>
                  <a:pt x="1049" y="3703"/>
                  <a:pt x="691" y="4382"/>
                </a:cubicBezTo>
                <a:cubicBezTo>
                  <a:pt x="394" y="5001"/>
                  <a:pt x="191" y="5656"/>
                  <a:pt x="84" y="6334"/>
                </a:cubicBezTo>
                <a:lnTo>
                  <a:pt x="13" y="6954"/>
                </a:lnTo>
                <a:lnTo>
                  <a:pt x="13" y="6977"/>
                </a:lnTo>
                <a:cubicBezTo>
                  <a:pt x="1" y="7108"/>
                  <a:pt x="1" y="7239"/>
                  <a:pt x="1" y="7370"/>
                </a:cubicBezTo>
                <a:lnTo>
                  <a:pt x="1" y="7597"/>
                </a:lnTo>
                <a:cubicBezTo>
                  <a:pt x="1" y="8001"/>
                  <a:pt x="60" y="8418"/>
                  <a:pt x="179" y="8823"/>
                </a:cubicBezTo>
                <a:cubicBezTo>
                  <a:pt x="406" y="9609"/>
                  <a:pt x="691" y="10394"/>
                  <a:pt x="1037" y="11145"/>
                </a:cubicBezTo>
                <a:cubicBezTo>
                  <a:pt x="1382" y="11883"/>
                  <a:pt x="1763" y="12609"/>
                  <a:pt x="2180" y="13311"/>
                </a:cubicBezTo>
                <a:lnTo>
                  <a:pt x="2406" y="13716"/>
                </a:lnTo>
                <a:cubicBezTo>
                  <a:pt x="3335" y="15347"/>
                  <a:pt x="4418" y="17038"/>
                  <a:pt x="5918" y="19205"/>
                </a:cubicBezTo>
                <a:lnTo>
                  <a:pt x="6871" y="20562"/>
                </a:lnTo>
                <a:cubicBezTo>
                  <a:pt x="6883" y="20574"/>
                  <a:pt x="6883" y="20586"/>
                  <a:pt x="6895" y="20598"/>
                </a:cubicBezTo>
                <a:lnTo>
                  <a:pt x="7109" y="20979"/>
                </a:lnTo>
                <a:lnTo>
                  <a:pt x="7454" y="20717"/>
                </a:lnTo>
                <a:cubicBezTo>
                  <a:pt x="7490" y="20681"/>
                  <a:pt x="7526" y="20646"/>
                  <a:pt x="7561" y="20610"/>
                </a:cubicBezTo>
                <a:lnTo>
                  <a:pt x="8038" y="19979"/>
                </a:lnTo>
                <a:cubicBezTo>
                  <a:pt x="8347" y="19562"/>
                  <a:pt x="8657" y="19134"/>
                  <a:pt x="8954" y="18705"/>
                </a:cubicBezTo>
                <a:cubicBezTo>
                  <a:pt x="9585" y="17836"/>
                  <a:pt x="10169" y="16955"/>
                  <a:pt x="10716" y="16109"/>
                </a:cubicBezTo>
                <a:lnTo>
                  <a:pt x="11050" y="15574"/>
                </a:lnTo>
                <a:cubicBezTo>
                  <a:pt x="11895" y="14252"/>
                  <a:pt x="12764" y="12883"/>
                  <a:pt x="13467" y="11442"/>
                </a:cubicBezTo>
                <a:cubicBezTo>
                  <a:pt x="13967" y="10454"/>
                  <a:pt x="14324" y="9394"/>
                  <a:pt x="14538" y="8311"/>
                </a:cubicBezTo>
                <a:cubicBezTo>
                  <a:pt x="14657" y="7430"/>
                  <a:pt x="14586" y="6537"/>
                  <a:pt x="14336" y="5680"/>
                </a:cubicBezTo>
                <a:cubicBezTo>
                  <a:pt x="13776" y="3846"/>
                  <a:pt x="12598" y="2251"/>
                  <a:pt x="11002" y="1191"/>
                </a:cubicBezTo>
                <a:cubicBezTo>
                  <a:pt x="10169" y="655"/>
                  <a:pt x="9228" y="298"/>
                  <a:pt x="8252" y="131"/>
                </a:cubicBezTo>
                <a:cubicBezTo>
                  <a:pt x="8157" y="107"/>
                  <a:pt x="8049" y="84"/>
                  <a:pt x="7954" y="72"/>
                </a:cubicBezTo>
                <a:cubicBezTo>
                  <a:pt x="7847" y="48"/>
                  <a:pt x="7776" y="48"/>
                  <a:pt x="7692" y="24"/>
                </a:cubicBezTo>
                <a:lnTo>
                  <a:pt x="760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4" name="Google Shape;2054;p19"/>
          <p:cNvSpPr/>
          <p:nvPr/>
        </p:nvSpPr>
        <p:spPr>
          <a:xfrm>
            <a:off x="614957" y="3959241"/>
            <a:ext cx="255819" cy="366153"/>
          </a:xfrm>
          <a:custGeom>
            <a:avLst/>
            <a:gdLst/>
            <a:ahLst/>
            <a:cxnLst/>
            <a:rect l="l" t="t" r="r" b="b"/>
            <a:pathLst>
              <a:path w="14658" h="20980" extrusionOk="0">
                <a:moveTo>
                  <a:pt x="7121" y="3608"/>
                </a:moveTo>
                <a:cubicBezTo>
                  <a:pt x="7454" y="3608"/>
                  <a:pt x="7787" y="3656"/>
                  <a:pt x="8109" y="3739"/>
                </a:cubicBezTo>
                <a:cubicBezTo>
                  <a:pt x="8788" y="3917"/>
                  <a:pt x="9419" y="4263"/>
                  <a:pt x="9931" y="4739"/>
                </a:cubicBezTo>
                <a:cubicBezTo>
                  <a:pt x="10514" y="5251"/>
                  <a:pt x="10919" y="6025"/>
                  <a:pt x="11074" y="6942"/>
                </a:cubicBezTo>
                <a:cubicBezTo>
                  <a:pt x="11169" y="7430"/>
                  <a:pt x="11169" y="7930"/>
                  <a:pt x="11062" y="8418"/>
                </a:cubicBezTo>
                <a:cubicBezTo>
                  <a:pt x="10847" y="9263"/>
                  <a:pt x="10454" y="9966"/>
                  <a:pt x="9943" y="10430"/>
                </a:cubicBezTo>
                <a:cubicBezTo>
                  <a:pt x="9609" y="10716"/>
                  <a:pt x="9228" y="10930"/>
                  <a:pt x="8823" y="11061"/>
                </a:cubicBezTo>
                <a:cubicBezTo>
                  <a:pt x="8490" y="11180"/>
                  <a:pt x="8133" y="11264"/>
                  <a:pt x="7787" y="11287"/>
                </a:cubicBezTo>
                <a:lnTo>
                  <a:pt x="7704" y="11287"/>
                </a:lnTo>
                <a:lnTo>
                  <a:pt x="7645" y="11311"/>
                </a:lnTo>
                <a:cubicBezTo>
                  <a:pt x="7609" y="11323"/>
                  <a:pt x="7573" y="11347"/>
                  <a:pt x="7537" y="11359"/>
                </a:cubicBezTo>
                <a:cubicBezTo>
                  <a:pt x="7478" y="11383"/>
                  <a:pt x="7442" y="11395"/>
                  <a:pt x="7442" y="11395"/>
                </a:cubicBezTo>
                <a:cubicBezTo>
                  <a:pt x="7228" y="11478"/>
                  <a:pt x="7002" y="11526"/>
                  <a:pt x="6775" y="11561"/>
                </a:cubicBezTo>
                <a:cubicBezTo>
                  <a:pt x="6418" y="11537"/>
                  <a:pt x="6061" y="11478"/>
                  <a:pt x="5716" y="11359"/>
                </a:cubicBezTo>
                <a:cubicBezTo>
                  <a:pt x="5073" y="11085"/>
                  <a:pt x="4501" y="10645"/>
                  <a:pt x="4085" y="10085"/>
                </a:cubicBezTo>
                <a:cubicBezTo>
                  <a:pt x="3882" y="9847"/>
                  <a:pt x="3704" y="9585"/>
                  <a:pt x="3549" y="9311"/>
                </a:cubicBezTo>
                <a:cubicBezTo>
                  <a:pt x="3370" y="8954"/>
                  <a:pt x="3251" y="8585"/>
                  <a:pt x="3168" y="8192"/>
                </a:cubicBezTo>
                <a:cubicBezTo>
                  <a:pt x="3096" y="7799"/>
                  <a:pt x="3096" y="7406"/>
                  <a:pt x="3168" y="7013"/>
                </a:cubicBezTo>
                <a:cubicBezTo>
                  <a:pt x="3239" y="6549"/>
                  <a:pt x="3394" y="6096"/>
                  <a:pt x="3608" y="5680"/>
                </a:cubicBezTo>
                <a:cubicBezTo>
                  <a:pt x="4132" y="4739"/>
                  <a:pt x="5001" y="4048"/>
                  <a:pt x="6025" y="3763"/>
                </a:cubicBezTo>
                <a:cubicBezTo>
                  <a:pt x="6383" y="3667"/>
                  <a:pt x="6752" y="3608"/>
                  <a:pt x="7121" y="3608"/>
                </a:cubicBezTo>
                <a:close/>
                <a:moveTo>
                  <a:pt x="7609" y="0"/>
                </a:moveTo>
                <a:lnTo>
                  <a:pt x="7526" y="24"/>
                </a:lnTo>
                <a:lnTo>
                  <a:pt x="7406" y="36"/>
                </a:lnTo>
                <a:cubicBezTo>
                  <a:pt x="7276" y="48"/>
                  <a:pt x="7156" y="72"/>
                  <a:pt x="7037" y="107"/>
                </a:cubicBezTo>
                <a:lnTo>
                  <a:pt x="6823" y="191"/>
                </a:lnTo>
                <a:cubicBezTo>
                  <a:pt x="6633" y="274"/>
                  <a:pt x="6430" y="346"/>
                  <a:pt x="6228" y="393"/>
                </a:cubicBezTo>
                <a:cubicBezTo>
                  <a:pt x="5406" y="524"/>
                  <a:pt x="4620" y="798"/>
                  <a:pt x="3906" y="1191"/>
                </a:cubicBezTo>
                <a:cubicBezTo>
                  <a:pt x="3227" y="1548"/>
                  <a:pt x="2596" y="2001"/>
                  <a:pt x="2049" y="2536"/>
                </a:cubicBezTo>
                <a:cubicBezTo>
                  <a:pt x="1501" y="3072"/>
                  <a:pt x="1049" y="3703"/>
                  <a:pt x="691" y="4382"/>
                </a:cubicBezTo>
                <a:cubicBezTo>
                  <a:pt x="394" y="5001"/>
                  <a:pt x="191" y="5656"/>
                  <a:pt x="84" y="6334"/>
                </a:cubicBezTo>
                <a:lnTo>
                  <a:pt x="13" y="6954"/>
                </a:lnTo>
                <a:lnTo>
                  <a:pt x="13" y="6977"/>
                </a:lnTo>
                <a:cubicBezTo>
                  <a:pt x="1" y="7108"/>
                  <a:pt x="1" y="7239"/>
                  <a:pt x="1" y="7370"/>
                </a:cubicBezTo>
                <a:lnTo>
                  <a:pt x="1" y="7597"/>
                </a:lnTo>
                <a:cubicBezTo>
                  <a:pt x="1" y="8001"/>
                  <a:pt x="60" y="8418"/>
                  <a:pt x="179" y="8823"/>
                </a:cubicBezTo>
                <a:cubicBezTo>
                  <a:pt x="406" y="9609"/>
                  <a:pt x="691" y="10394"/>
                  <a:pt x="1037" y="11145"/>
                </a:cubicBezTo>
                <a:cubicBezTo>
                  <a:pt x="1382" y="11883"/>
                  <a:pt x="1763" y="12609"/>
                  <a:pt x="2180" y="13311"/>
                </a:cubicBezTo>
                <a:lnTo>
                  <a:pt x="2406" y="13716"/>
                </a:lnTo>
                <a:cubicBezTo>
                  <a:pt x="3335" y="15347"/>
                  <a:pt x="4418" y="17038"/>
                  <a:pt x="5918" y="19205"/>
                </a:cubicBezTo>
                <a:lnTo>
                  <a:pt x="6871" y="20562"/>
                </a:lnTo>
                <a:cubicBezTo>
                  <a:pt x="6883" y="20574"/>
                  <a:pt x="6883" y="20586"/>
                  <a:pt x="6895" y="20598"/>
                </a:cubicBezTo>
                <a:lnTo>
                  <a:pt x="7109" y="20979"/>
                </a:lnTo>
                <a:lnTo>
                  <a:pt x="7454" y="20717"/>
                </a:lnTo>
                <a:cubicBezTo>
                  <a:pt x="7490" y="20681"/>
                  <a:pt x="7526" y="20646"/>
                  <a:pt x="7561" y="20610"/>
                </a:cubicBezTo>
                <a:lnTo>
                  <a:pt x="8038" y="19979"/>
                </a:lnTo>
                <a:cubicBezTo>
                  <a:pt x="8347" y="19562"/>
                  <a:pt x="8657" y="19134"/>
                  <a:pt x="8954" y="18705"/>
                </a:cubicBezTo>
                <a:cubicBezTo>
                  <a:pt x="9585" y="17836"/>
                  <a:pt x="10169" y="16955"/>
                  <a:pt x="10716" y="16109"/>
                </a:cubicBezTo>
                <a:lnTo>
                  <a:pt x="11050" y="15574"/>
                </a:lnTo>
                <a:cubicBezTo>
                  <a:pt x="11895" y="14252"/>
                  <a:pt x="12764" y="12883"/>
                  <a:pt x="13467" y="11442"/>
                </a:cubicBezTo>
                <a:cubicBezTo>
                  <a:pt x="13967" y="10454"/>
                  <a:pt x="14324" y="9394"/>
                  <a:pt x="14538" y="8311"/>
                </a:cubicBezTo>
                <a:cubicBezTo>
                  <a:pt x="14657" y="7430"/>
                  <a:pt x="14586" y="6537"/>
                  <a:pt x="14336" y="5680"/>
                </a:cubicBezTo>
                <a:cubicBezTo>
                  <a:pt x="13776" y="3846"/>
                  <a:pt x="12598" y="2251"/>
                  <a:pt x="11002" y="1191"/>
                </a:cubicBezTo>
                <a:cubicBezTo>
                  <a:pt x="10169" y="655"/>
                  <a:pt x="9228" y="298"/>
                  <a:pt x="8252" y="131"/>
                </a:cubicBezTo>
                <a:cubicBezTo>
                  <a:pt x="8157" y="107"/>
                  <a:pt x="8049" y="84"/>
                  <a:pt x="7954" y="72"/>
                </a:cubicBezTo>
                <a:cubicBezTo>
                  <a:pt x="7847" y="48"/>
                  <a:pt x="7776" y="48"/>
                  <a:pt x="7692" y="24"/>
                </a:cubicBezTo>
                <a:lnTo>
                  <a:pt x="760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17"/>
          <p:cNvGrpSpPr/>
          <p:nvPr/>
        </p:nvGrpSpPr>
        <p:grpSpPr>
          <a:xfrm>
            <a:off x="4389111" y="204208"/>
            <a:ext cx="4898048" cy="4628316"/>
            <a:chOff x="4331518" y="310408"/>
            <a:chExt cx="4898048" cy="4628316"/>
          </a:xfrm>
        </p:grpSpPr>
        <p:grpSp>
          <p:nvGrpSpPr>
            <p:cNvPr id="134" name="Google Shape;134;p17"/>
            <p:cNvGrpSpPr/>
            <p:nvPr/>
          </p:nvGrpSpPr>
          <p:grpSpPr>
            <a:xfrm>
              <a:off x="4331518" y="310408"/>
              <a:ext cx="4898048" cy="4628316"/>
              <a:chOff x="-5119523" y="904673"/>
              <a:chExt cx="3826600" cy="3615872"/>
            </a:xfrm>
          </p:grpSpPr>
          <p:grpSp>
            <p:nvGrpSpPr>
              <p:cNvPr id="135" name="Google Shape;135;p17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136" name="Google Shape;136;p17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137" name="Google Shape;137;p17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38" name="Google Shape;138;p17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9" name="Google Shape;139;p17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140" name="Google Shape;140;p17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41" name="Google Shape;141;p17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" name="Google Shape;142;p17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" name="Google Shape;143;p17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" name="Google Shape;144;p17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" name="Google Shape;145;p17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46" name="Google Shape;146;p17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147" name="Google Shape;147;p17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" name="Google Shape;148;p17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49" name="Google Shape;149;p17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150" name="Google Shape;150;p17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" name="Google Shape;151;p17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52" name="Google Shape;152;p17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53" name="Google Shape;153;p17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154" name="Google Shape;154;p17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17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56" name="Google Shape;156;p17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157" name="Google Shape;157;p17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58" name="Google Shape;158;p17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59" name="Google Shape;159;p17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60;p17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" name="Google Shape;161;p17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62;p17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63;p17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64;p17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17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66;p17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67;p17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17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69;p17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70;p17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17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72;p17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73;p17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" name="Google Shape;174;p17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175;p17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76;p17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77;p17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17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79;p17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0" name="Google Shape;180;p17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181" name="Google Shape;181;p17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" name="Google Shape;182;p17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3" name="Google Shape;183;p17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17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17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17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7" name="Google Shape;187;p17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188" name="Google Shape;188;p17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9" name="Google Shape;189;p17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0" name="Google Shape;190;p17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" name="Google Shape;191;p17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92" name="Google Shape;192;p17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193;p17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17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195;p17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17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17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8" name="Google Shape;198;p17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99" name="Google Shape;199;p17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200" name="Google Shape;200;p17"/>
            <p:cNvSpPr/>
            <p:nvPr/>
          </p:nvSpPr>
          <p:spPr>
            <a:xfrm>
              <a:off x="4485876" y="1166051"/>
              <a:ext cx="504754" cy="409329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205;p17"/>
          <p:cNvGrpSpPr/>
          <p:nvPr/>
        </p:nvGrpSpPr>
        <p:grpSpPr>
          <a:xfrm>
            <a:off x="5930484" y="2124140"/>
            <a:ext cx="1244400" cy="1144500"/>
            <a:chOff x="1783202" y="1529025"/>
            <a:chExt cx="1244400" cy="1144500"/>
          </a:xfrm>
        </p:grpSpPr>
        <p:sp>
          <p:nvSpPr>
            <p:cNvPr id="206" name="Google Shape;206;p17"/>
            <p:cNvSpPr/>
            <p:nvPr/>
          </p:nvSpPr>
          <p:spPr>
            <a:xfrm>
              <a:off x="1783202" y="1548301"/>
              <a:ext cx="1244400" cy="410100"/>
            </a:xfrm>
            <a:prstGeom prst="homePlate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8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100 </a:t>
              </a:r>
              <a:r>
                <a:rPr lang="es-ES" sz="1800" dirty="0" err="1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mill</a:t>
              </a:r>
              <a:r>
                <a:rPr lang="es-ES" sz="18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.</a:t>
              </a:r>
              <a:endParaRPr sz="18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207" name="Google Shape;207;p17"/>
            <p:cNvCxnSpPr/>
            <p:nvPr/>
          </p:nvCxnSpPr>
          <p:spPr>
            <a:xfrm>
              <a:off x="1794675" y="1529025"/>
              <a:ext cx="0" cy="1144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208" name="Google Shape;208;p17"/>
          <p:cNvGrpSpPr/>
          <p:nvPr/>
        </p:nvGrpSpPr>
        <p:grpSpPr>
          <a:xfrm>
            <a:off x="5297012" y="3310088"/>
            <a:ext cx="1244400" cy="1147125"/>
            <a:chOff x="1794675" y="1526400"/>
            <a:chExt cx="1244400" cy="1147125"/>
          </a:xfrm>
        </p:grpSpPr>
        <p:sp>
          <p:nvSpPr>
            <p:cNvPr id="209" name="Google Shape;209;p17"/>
            <p:cNvSpPr/>
            <p:nvPr/>
          </p:nvSpPr>
          <p:spPr>
            <a:xfrm>
              <a:off x="1794675" y="1526400"/>
              <a:ext cx="1244400" cy="410100"/>
            </a:xfrm>
            <a:prstGeom prst="homePlat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50 mill</a:t>
              </a:r>
              <a:endParaRPr sz="18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210" name="Google Shape;210;p17"/>
            <p:cNvCxnSpPr/>
            <p:nvPr/>
          </p:nvCxnSpPr>
          <p:spPr>
            <a:xfrm>
              <a:off x="1794675" y="1529025"/>
              <a:ext cx="0" cy="1144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83" name="Google Shape;9583;p35"/>
          <p:cNvGrpSpPr/>
          <p:nvPr/>
        </p:nvGrpSpPr>
        <p:grpSpPr>
          <a:xfrm>
            <a:off x="693801" y="951211"/>
            <a:ext cx="4063726" cy="3615872"/>
            <a:chOff x="693801" y="951211"/>
            <a:chExt cx="4063726" cy="3615872"/>
          </a:xfrm>
        </p:grpSpPr>
        <p:grpSp>
          <p:nvGrpSpPr>
            <p:cNvPr id="9584" name="Google Shape;9584;p35"/>
            <p:cNvGrpSpPr/>
            <p:nvPr/>
          </p:nvGrpSpPr>
          <p:grpSpPr>
            <a:xfrm>
              <a:off x="930927" y="951211"/>
              <a:ext cx="3826600" cy="3615872"/>
              <a:chOff x="-5119523" y="904673"/>
              <a:chExt cx="3826600" cy="3615872"/>
            </a:xfrm>
          </p:grpSpPr>
          <p:grpSp>
            <p:nvGrpSpPr>
              <p:cNvPr id="9585" name="Google Shape;9585;p35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9586" name="Google Shape;9586;p35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9587" name="Google Shape;9587;p35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588" name="Google Shape;9588;p35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589" name="Google Shape;9589;p35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9590" name="Google Shape;9590;p35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591" name="Google Shape;9591;p35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92" name="Google Shape;9592;p35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93" name="Google Shape;9593;p35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94" name="Google Shape;9594;p35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95" name="Google Shape;9595;p35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596" name="Google Shape;9596;p35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9597" name="Google Shape;9597;p35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98" name="Google Shape;9598;p35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599" name="Google Shape;9599;p35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9600" name="Google Shape;9600;p35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01" name="Google Shape;9601;p35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602" name="Google Shape;9602;p35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603" name="Google Shape;9603;p35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9604" name="Google Shape;9604;p35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05" name="Google Shape;9605;p35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9606" name="Google Shape;9606;p35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9607" name="Google Shape;9607;p35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9608" name="Google Shape;9608;p35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609" name="Google Shape;9609;p35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0" name="Google Shape;9610;p35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1" name="Google Shape;9611;p35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2" name="Google Shape;9612;p35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3" name="Google Shape;9613;p35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4" name="Google Shape;9614;p35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5" name="Google Shape;9615;p35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6" name="Google Shape;9616;p35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7" name="Google Shape;9617;p35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8" name="Google Shape;9618;p35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9" name="Google Shape;9619;p35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0" name="Google Shape;9620;p35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1" name="Google Shape;9621;p35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2" name="Google Shape;9622;p35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3" name="Google Shape;9623;p35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4" name="Google Shape;9624;p35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5" name="Google Shape;9625;p35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6" name="Google Shape;9626;p35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7" name="Google Shape;9627;p35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8" name="Google Shape;9628;p35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9" name="Google Shape;9629;p35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630" name="Google Shape;9630;p35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9631" name="Google Shape;9631;p35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32" name="Google Shape;9632;p35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633" name="Google Shape;9633;p35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4" name="Google Shape;9634;p35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5" name="Google Shape;9635;p35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6" name="Google Shape;9636;p35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637" name="Google Shape;9637;p35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9638" name="Google Shape;9638;p35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39" name="Google Shape;9639;p35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40" name="Google Shape;9640;p35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41" name="Google Shape;9641;p35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642" name="Google Shape;9642;p35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3" name="Google Shape;9643;p35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4" name="Google Shape;9644;p35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5" name="Google Shape;9645;p35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6" name="Google Shape;9646;p35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7" name="Google Shape;9647;p35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648" name="Google Shape;9648;p35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649" name="Google Shape;9649;p35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9650" name="Google Shape;9650;p35"/>
            <p:cNvSpPr/>
            <p:nvPr/>
          </p:nvSpPr>
          <p:spPr>
            <a:xfrm>
              <a:off x="693801" y="1190601"/>
              <a:ext cx="495172" cy="401558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1" name="Google Shape;9651;p35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9652" name="Google Shape;9652;p35"/>
          <p:cNvGrpSpPr/>
          <p:nvPr/>
        </p:nvGrpSpPr>
        <p:grpSpPr>
          <a:xfrm>
            <a:off x="5198402" y="1465678"/>
            <a:ext cx="2832000" cy="879539"/>
            <a:chOff x="5198402" y="1465678"/>
            <a:chExt cx="2832000" cy="879539"/>
          </a:xfrm>
        </p:grpSpPr>
        <p:sp>
          <p:nvSpPr>
            <p:cNvPr id="9653" name="Google Shape;9653;p35"/>
            <p:cNvSpPr txBox="1"/>
            <p:nvPr/>
          </p:nvSpPr>
          <p:spPr>
            <a:xfrm>
              <a:off x="5198402" y="1749418"/>
              <a:ext cx="28320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terribly hot, even hotter than Mercury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654" name="Google Shape;9654;p35"/>
            <p:cNvSpPr txBox="1"/>
            <p:nvPr/>
          </p:nvSpPr>
          <p:spPr>
            <a:xfrm>
              <a:off x="5432795" y="1465678"/>
              <a:ext cx="23631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Venus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655" name="Google Shape;9655;p35"/>
          <p:cNvGrpSpPr/>
          <p:nvPr/>
        </p:nvGrpSpPr>
        <p:grpSpPr>
          <a:xfrm>
            <a:off x="5524570" y="2666328"/>
            <a:ext cx="493930" cy="1900744"/>
            <a:chOff x="5524570" y="2666328"/>
            <a:chExt cx="493930" cy="1900744"/>
          </a:xfrm>
        </p:grpSpPr>
        <p:grpSp>
          <p:nvGrpSpPr>
            <p:cNvPr id="9656" name="Google Shape;9656;p35"/>
            <p:cNvGrpSpPr/>
            <p:nvPr/>
          </p:nvGrpSpPr>
          <p:grpSpPr>
            <a:xfrm>
              <a:off x="5524570" y="2666328"/>
              <a:ext cx="486713" cy="1620777"/>
              <a:chOff x="1734988" y="2660250"/>
              <a:chExt cx="554848" cy="1936875"/>
            </a:xfrm>
          </p:grpSpPr>
          <p:sp>
            <p:nvSpPr>
              <p:cNvPr id="9657" name="Google Shape;9657;p35"/>
              <p:cNvSpPr/>
              <p:nvPr/>
            </p:nvSpPr>
            <p:spPr>
              <a:xfrm>
                <a:off x="1734988" y="2660250"/>
                <a:ext cx="554848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168" y="77474"/>
                    </a:lnTo>
                    <a:lnTo>
                      <a:pt x="11168" y="1"/>
                    </a:lnTo>
                    <a:close/>
                  </a:path>
                </a:pathLst>
              </a:custGeom>
              <a:solidFill>
                <a:srgbClr val="D177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35"/>
              <p:cNvSpPr/>
              <p:nvPr/>
            </p:nvSpPr>
            <p:spPr>
              <a:xfrm>
                <a:off x="2014163" y="2660250"/>
                <a:ext cx="275650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026" y="77474"/>
                    </a:lnTo>
                    <a:lnTo>
                      <a:pt x="110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59" name="Google Shape;9659;p35"/>
            <p:cNvSpPr/>
            <p:nvPr/>
          </p:nvSpPr>
          <p:spPr>
            <a:xfrm>
              <a:off x="5549417" y="3297450"/>
              <a:ext cx="436846" cy="934397"/>
            </a:xfrm>
            <a:custGeom>
              <a:avLst/>
              <a:gdLst/>
              <a:ahLst/>
              <a:cxnLst/>
              <a:rect l="l" t="t" r="r" b="b"/>
              <a:pathLst>
                <a:path w="19920" h="42613" extrusionOk="0">
                  <a:moveTo>
                    <a:pt x="11132" y="29099"/>
                  </a:moveTo>
                  <a:cubicBezTo>
                    <a:pt x="11132" y="29099"/>
                    <a:pt x="11823" y="32802"/>
                    <a:pt x="12204" y="33743"/>
                  </a:cubicBezTo>
                  <a:lnTo>
                    <a:pt x="7739" y="33743"/>
                  </a:lnTo>
                  <a:cubicBezTo>
                    <a:pt x="7739" y="33743"/>
                    <a:pt x="8715" y="30064"/>
                    <a:pt x="8775" y="29099"/>
                  </a:cubicBezTo>
                  <a:close/>
                  <a:moveTo>
                    <a:pt x="9882" y="0"/>
                  </a:moveTo>
                  <a:lnTo>
                    <a:pt x="9882" y="1667"/>
                  </a:lnTo>
                  <a:cubicBezTo>
                    <a:pt x="9823" y="1679"/>
                    <a:pt x="9787" y="1739"/>
                    <a:pt x="9787" y="1798"/>
                  </a:cubicBezTo>
                  <a:lnTo>
                    <a:pt x="9787" y="3346"/>
                  </a:lnTo>
                  <a:lnTo>
                    <a:pt x="9668" y="3346"/>
                  </a:lnTo>
                  <a:cubicBezTo>
                    <a:pt x="9661" y="3346"/>
                    <a:pt x="9655" y="3345"/>
                    <a:pt x="9648" y="3345"/>
                  </a:cubicBezTo>
                  <a:cubicBezTo>
                    <a:pt x="9514" y="3345"/>
                    <a:pt x="9405" y="3459"/>
                    <a:pt x="9394" y="3584"/>
                  </a:cubicBezTo>
                  <a:cubicBezTo>
                    <a:pt x="9394" y="3632"/>
                    <a:pt x="9406" y="3668"/>
                    <a:pt x="9430" y="3703"/>
                  </a:cubicBezTo>
                  <a:lnTo>
                    <a:pt x="9299" y="3703"/>
                  </a:lnTo>
                  <a:cubicBezTo>
                    <a:pt x="9292" y="3703"/>
                    <a:pt x="9285" y="3703"/>
                    <a:pt x="9278" y="3703"/>
                  </a:cubicBezTo>
                  <a:cubicBezTo>
                    <a:pt x="9096" y="3703"/>
                    <a:pt x="8929" y="3853"/>
                    <a:pt x="8918" y="4037"/>
                  </a:cubicBezTo>
                  <a:lnTo>
                    <a:pt x="8918" y="4275"/>
                  </a:lnTo>
                  <a:cubicBezTo>
                    <a:pt x="8918" y="4334"/>
                    <a:pt x="8930" y="4382"/>
                    <a:pt x="8965" y="4430"/>
                  </a:cubicBezTo>
                  <a:cubicBezTo>
                    <a:pt x="8811" y="4465"/>
                    <a:pt x="8715" y="4596"/>
                    <a:pt x="8704" y="4739"/>
                  </a:cubicBezTo>
                  <a:cubicBezTo>
                    <a:pt x="8704" y="4739"/>
                    <a:pt x="8882" y="6120"/>
                    <a:pt x="9096" y="6120"/>
                  </a:cubicBezTo>
                  <a:lnTo>
                    <a:pt x="9144" y="6120"/>
                  </a:lnTo>
                  <a:cubicBezTo>
                    <a:pt x="9204" y="13597"/>
                    <a:pt x="7703" y="23539"/>
                    <a:pt x="7311" y="26016"/>
                  </a:cubicBezTo>
                  <a:lnTo>
                    <a:pt x="7013" y="26016"/>
                  </a:lnTo>
                  <a:cubicBezTo>
                    <a:pt x="7005" y="26015"/>
                    <a:pt x="6997" y="26015"/>
                    <a:pt x="6989" y="26015"/>
                  </a:cubicBezTo>
                  <a:cubicBezTo>
                    <a:pt x="6798" y="26015"/>
                    <a:pt x="6643" y="26154"/>
                    <a:pt x="6632" y="26349"/>
                  </a:cubicBezTo>
                  <a:cubicBezTo>
                    <a:pt x="6632" y="26349"/>
                    <a:pt x="6799" y="27004"/>
                    <a:pt x="7013" y="27004"/>
                  </a:cubicBezTo>
                  <a:lnTo>
                    <a:pt x="7132" y="27004"/>
                  </a:lnTo>
                  <a:cubicBezTo>
                    <a:pt x="6739" y="29099"/>
                    <a:pt x="5858" y="31457"/>
                    <a:pt x="4846" y="33695"/>
                  </a:cubicBezTo>
                  <a:lnTo>
                    <a:pt x="3929" y="33695"/>
                  </a:lnTo>
                  <a:lnTo>
                    <a:pt x="3929" y="35636"/>
                  </a:lnTo>
                  <a:cubicBezTo>
                    <a:pt x="2739" y="38029"/>
                    <a:pt x="1429" y="40351"/>
                    <a:pt x="0" y="42613"/>
                  </a:cubicBezTo>
                  <a:lnTo>
                    <a:pt x="4179" y="42613"/>
                  </a:lnTo>
                  <a:cubicBezTo>
                    <a:pt x="4251" y="39708"/>
                    <a:pt x="6799" y="37362"/>
                    <a:pt x="9930" y="37350"/>
                  </a:cubicBezTo>
                  <a:lnTo>
                    <a:pt x="9966" y="37350"/>
                  </a:lnTo>
                  <a:cubicBezTo>
                    <a:pt x="13109" y="37350"/>
                    <a:pt x="15669" y="39696"/>
                    <a:pt x="15740" y="42613"/>
                  </a:cubicBezTo>
                  <a:lnTo>
                    <a:pt x="19919" y="42613"/>
                  </a:lnTo>
                  <a:cubicBezTo>
                    <a:pt x="18479" y="40339"/>
                    <a:pt x="17157" y="37981"/>
                    <a:pt x="15966" y="35564"/>
                  </a:cubicBezTo>
                  <a:lnTo>
                    <a:pt x="15966" y="33683"/>
                  </a:lnTo>
                  <a:lnTo>
                    <a:pt x="15073" y="33683"/>
                  </a:lnTo>
                  <a:cubicBezTo>
                    <a:pt x="14061" y="31457"/>
                    <a:pt x="13192" y="29099"/>
                    <a:pt x="12787" y="26992"/>
                  </a:cubicBezTo>
                  <a:lnTo>
                    <a:pt x="12942" y="26992"/>
                  </a:lnTo>
                  <a:cubicBezTo>
                    <a:pt x="13156" y="26992"/>
                    <a:pt x="13323" y="26337"/>
                    <a:pt x="13323" y="26337"/>
                  </a:cubicBezTo>
                  <a:cubicBezTo>
                    <a:pt x="13312" y="26153"/>
                    <a:pt x="13156" y="26003"/>
                    <a:pt x="12964" y="26003"/>
                  </a:cubicBezTo>
                  <a:cubicBezTo>
                    <a:pt x="12957" y="26003"/>
                    <a:pt x="12949" y="26003"/>
                    <a:pt x="12942" y="26004"/>
                  </a:cubicBezTo>
                  <a:lnTo>
                    <a:pt x="12621" y="26004"/>
                  </a:lnTo>
                  <a:cubicBezTo>
                    <a:pt x="12228" y="23527"/>
                    <a:pt x="10728" y="13585"/>
                    <a:pt x="10775" y="6108"/>
                  </a:cubicBezTo>
                  <a:lnTo>
                    <a:pt x="10823" y="6108"/>
                  </a:lnTo>
                  <a:cubicBezTo>
                    <a:pt x="11037" y="6108"/>
                    <a:pt x="11204" y="4751"/>
                    <a:pt x="11204" y="4751"/>
                  </a:cubicBezTo>
                  <a:cubicBezTo>
                    <a:pt x="11204" y="4596"/>
                    <a:pt x="11097" y="4465"/>
                    <a:pt x="10954" y="4430"/>
                  </a:cubicBezTo>
                  <a:cubicBezTo>
                    <a:pt x="10978" y="4382"/>
                    <a:pt x="10990" y="4334"/>
                    <a:pt x="10990" y="4275"/>
                  </a:cubicBezTo>
                  <a:lnTo>
                    <a:pt x="10990" y="4037"/>
                  </a:lnTo>
                  <a:cubicBezTo>
                    <a:pt x="10978" y="3853"/>
                    <a:pt x="10823" y="3703"/>
                    <a:pt x="10630" y="3703"/>
                  </a:cubicBezTo>
                  <a:cubicBezTo>
                    <a:pt x="10623" y="3703"/>
                    <a:pt x="10616" y="3703"/>
                    <a:pt x="10609" y="3703"/>
                  </a:cubicBezTo>
                  <a:lnTo>
                    <a:pt x="10489" y="3703"/>
                  </a:lnTo>
                  <a:cubicBezTo>
                    <a:pt x="10513" y="3668"/>
                    <a:pt x="10525" y="3632"/>
                    <a:pt x="10525" y="3584"/>
                  </a:cubicBezTo>
                  <a:cubicBezTo>
                    <a:pt x="10514" y="3449"/>
                    <a:pt x="10395" y="3345"/>
                    <a:pt x="10271" y="3345"/>
                  </a:cubicBezTo>
                  <a:cubicBezTo>
                    <a:pt x="10265" y="3345"/>
                    <a:pt x="10258" y="3346"/>
                    <a:pt x="10251" y="3346"/>
                  </a:cubicBezTo>
                  <a:lnTo>
                    <a:pt x="10132" y="3346"/>
                  </a:lnTo>
                  <a:lnTo>
                    <a:pt x="10132" y="1798"/>
                  </a:lnTo>
                  <a:cubicBezTo>
                    <a:pt x="10132" y="1739"/>
                    <a:pt x="10085" y="1679"/>
                    <a:pt x="10037" y="1655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35"/>
            <p:cNvSpPr txBox="1"/>
            <p:nvPr/>
          </p:nvSpPr>
          <p:spPr>
            <a:xfrm>
              <a:off x="5531900" y="4287172"/>
              <a:ext cx="486600" cy="27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30k</a:t>
              </a:r>
              <a:endParaRPr sz="12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661" name="Google Shape;9661;p35"/>
          <p:cNvGrpSpPr/>
          <p:nvPr/>
        </p:nvGrpSpPr>
        <p:grpSpPr>
          <a:xfrm>
            <a:off x="6088894" y="2865657"/>
            <a:ext cx="486794" cy="1701415"/>
            <a:chOff x="6088894" y="2865657"/>
            <a:chExt cx="486794" cy="1701415"/>
          </a:xfrm>
        </p:grpSpPr>
        <p:grpSp>
          <p:nvGrpSpPr>
            <p:cNvPr id="9662" name="Google Shape;9662;p35"/>
            <p:cNvGrpSpPr/>
            <p:nvPr/>
          </p:nvGrpSpPr>
          <p:grpSpPr>
            <a:xfrm>
              <a:off x="6088894" y="2865657"/>
              <a:ext cx="486693" cy="1421666"/>
              <a:chOff x="2397875" y="2660250"/>
              <a:chExt cx="554825" cy="1936875"/>
            </a:xfrm>
          </p:grpSpPr>
          <p:sp>
            <p:nvSpPr>
              <p:cNvPr id="9663" name="Google Shape;9663;p35"/>
              <p:cNvSpPr/>
              <p:nvPr/>
            </p:nvSpPr>
            <p:spPr>
              <a:xfrm>
                <a:off x="2397875" y="2660250"/>
                <a:ext cx="554820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168" y="77474"/>
                    </a:lnTo>
                    <a:lnTo>
                      <a:pt x="11168" y="1"/>
                    </a:lnTo>
                    <a:close/>
                  </a:path>
                </a:pathLst>
              </a:custGeom>
              <a:solidFill>
                <a:srgbClr val="CEA5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35"/>
              <p:cNvSpPr/>
              <p:nvPr/>
            </p:nvSpPr>
            <p:spPr>
              <a:xfrm>
                <a:off x="2677050" y="2660250"/>
                <a:ext cx="275650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026" y="77474"/>
                    </a:lnTo>
                    <a:lnTo>
                      <a:pt x="1102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65" name="Google Shape;9665;p35"/>
            <p:cNvGrpSpPr/>
            <p:nvPr/>
          </p:nvGrpSpPr>
          <p:grpSpPr>
            <a:xfrm>
              <a:off x="6160187" y="3703391"/>
              <a:ext cx="344424" cy="528347"/>
              <a:chOff x="5207275" y="3852375"/>
              <a:chExt cx="545925" cy="681650"/>
            </a:xfrm>
          </p:grpSpPr>
          <p:sp>
            <p:nvSpPr>
              <p:cNvPr id="9666" name="Google Shape;9666;p35"/>
              <p:cNvSpPr/>
              <p:nvPr/>
            </p:nvSpPr>
            <p:spPr>
              <a:xfrm>
                <a:off x="5207275" y="4243025"/>
                <a:ext cx="545925" cy="291000"/>
              </a:xfrm>
              <a:custGeom>
                <a:avLst/>
                <a:gdLst/>
                <a:ahLst/>
                <a:cxnLst/>
                <a:rect l="l" t="t" r="r" b="b"/>
                <a:pathLst>
                  <a:path w="21837" h="11640" extrusionOk="0">
                    <a:moveTo>
                      <a:pt x="10909" y="4387"/>
                    </a:moveTo>
                    <a:cubicBezTo>
                      <a:pt x="11459" y="4387"/>
                      <a:pt x="11990" y="4814"/>
                      <a:pt x="11990" y="5460"/>
                    </a:cubicBezTo>
                    <a:cubicBezTo>
                      <a:pt x="11990" y="6043"/>
                      <a:pt x="11514" y="6520"/>
                      <a:pt x="10918" y="6520"/>
                    </a:cubicBezTo>
                    <a:cubicBezTo>
                      <a:pt x="9966" y="6520"/>
                      <a:pt x="9489" y="5377"/>
                      <a:pt x="10168" y="4698"/>
                    </a:cubicBezTo>
                    <a:cubicBezTo>
                      <a:pt x="10383" y="4483"/>
                      <a:pt x="10648" y="4387"/>
                      <a:pt x="10909" y="4387"/>
                    </a:cubicBezTo>
                    <a:close/>
                    <a:moveTo>
                      <a:pt x="10920" y="1"/>
                    </a:moveTo>
                    <a:cubicBezTo>
                      <a:pt x="10460" y="1"/>
                      <a:pt x="10001" y="233"/>
                      <a:pt x="9751" y="697"/>
                    </a:cubicBezTo>
                    <a:lnTo>
                      <a:pt x="6656" y="6496"/>
                    </a:lnTo>
                    <a:lnTo>
                      <a:pt x="4894" y="3317"/>
                    </a:lnTo>
                    <a:cubicBezTo>
                      <a:pt x="4638" y="2858"/>
                      <a:pt x="4182" y="2629"/>
                      <a:pt x="3727" y="2629"/>
                    </a:cubicBezTo>
                    <a:cubicBezTo>
                      <a:pt x="3271" y="2629"/>
                      <a:pt x="2816" y="2858"/>
                      <a:pt x="2560" y="3317"/>
                    </a:cubicBezTo>
                    <a:lnTo>
                      <a:pt x="0" y="7972"/>
                    </a:lnTo>
                    <a:lnTo>
                      <a:pt x="0" y="11639"/>
                    </a:lnTo>
                    <a:lnTo>
                      <a:pt x="2929" y="11639"/>
                    </a:lnTo>
                    <a:lnTo>
                      <a:pt x="2929" y="9294"/>
                    </a:lnTo>
                    <a:lnTo>
                      <a:pt x="4536" y="9294"/>
                    </a:lnTo>
                    <a:lnTo>
                      <a:pt x="4536" y="11639"/>
                    </a:lnTo>
                    <a:lnTo>
                      <a:pt x="8525" y="11639"/>
                    </a:lnTo>
                    <a:lnTo>
                      <a:pt x="8525" y="9294"/>
                    </a:lnTo>
                    <a:lnTo>
                      <a:pt x="10120" y="9294"/>
                    </a:lnTo>
                    <a:lnTo>
                      <a:pt x="10120" y="11639"/>
                    </a:lnTo>
                    <a:lnTo>
                      <a:pt x="11716" y="11639"/>
                    </a:lnTo>
                    <a:lnTo>
                      <a:pt x="11716" y="9294"/>
                    </a:lnTo>
                    <a:lnTo>
                      <a:pt x="13311" y="9294"/>
                    </a:lnTo>
                    <a:lnTo>
                      <a:pt x="13311" y="11639"/>
                    </a:lnTo>
                    <a:lnTo>
                      <a:pt x="17312" y="11639"/>
                    </a:lnTo>
                    <a:lnTo>
                      <a:pt x="17312" y="9294"/>
                    </a:lnTo>
                    <a:lnTo>
                      <a:pt x="18907" y="9294"/>
                    </a:lnTo>
                    <a:lnTo>
                      <a:pt x="18907" y="11639"/>
                    </a:lnTo>
                    <a:lnTo>
                      <a:pt x="21836" y="11639"/>
                    </a:lnTo>
                    <a:lnTo>
                      <a:pt x="21836" y="7972"/>
                    </a:lnTo>
                    <a:lnTo>
                      <a:pt x="19276" y="3317"/>
                    </a:lnTo>
                    <a:cubicBezTo>
                      <a:pt x="19020" y="2853"/>
                      <a:pt x="18562" y="2620"/>
                      <a:pt x="18105" y="2620"/>
                    </a:cubicBezTo>
                    <a:cubicBezTo>
                      <a:pt x="17648" y="2620"/>
                      <a:pt x="17193" y="2853"/>
                      <a:pt x="16943" y="3317"/>
                    </a:cubicBezTo>
                    <a:lnTo>
                      <a:pt x="15193" y="6496"/>
                    </a:lnTo>
                    <a:lnTo>
                      <a:pt x="12097" y="697"/>
                    </a:lnTo>
                    <a:cubicBezTo>
                      <a:pt x="11841" y="233"/>
                      <a:pt x="11380" y="1"/>
                      <a:pt x="10920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35"/>
              <p:cNvSpPr/>
              <p:nvPr/>
            </p:nvSpPr>
            <p:spPr>
              <a:xfrm>
                <a:off x="5686500" y="3945525"/>
                <a:ext cx="53300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2132" extrusionOk="0">
                    <a:moveTo>
                      <a:pt x="1072" y="1"/>
                    </a:moveTo>
                    <a:cubicBezTo>
                      <a:pt x="476" y="1"/>
                      <a:pt x="0" y="477"/>
                      <a:pt x="0" y="1060"/>
                    </a:cubicBezTo>
                    <a:cubicBezTo>
                      <a:pt x="0" y="1656"/>
                      <a:pt x="476" y="2132"/>
                      <a:pt x="1072" y="2132"/>
                    </a:cubicBezTo>
                    <a:cubicBezTo>
                      <a:pt x="1655" y="2132"/>
                      <a:pt x="2131" y="1656"/>
                      <a:pt x="2131" y="1060"/>
                    </a:cubicBezTo>
                    <a:cubicBezTo>
                      <a:pt x="2131" y="477"/>
                      <a:pt x="1655" y="1"/>
                      <a:pt x="1072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35"/>
              <p:cNvSpPr/>
              <p:nvPr/>
            </p:nvSpPr>
            <p:spPr>
              <a:xfrm>
                <a:off x="5560275" y="3852375"/>
                <a:ext cx="533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132" extrusionOk="0">
                    <a:moveTo>
                      <a:pt x="1061" y="0"/>
                    </a:moveTo>
                    <a:cubicBezTo>
                      <a:pt x="477" y="0"/>
                      <a:pt x="1" y="476"/>
                      <a:pt x="1" y="1060"/>
                    </a:cubicBezTo>
                    <a:cubicBezTo>
                      <a:pt x="1" y="1655"/>
                      <a:pt x="477" y="2131"/>
                      <a:pt x="1061" y="2131"/>
                    </a:cubicBezTo>
                    <a:cubicBezTo>
                      <a:pt x="1644" y="2131"/>
                      <a:pt x="2132" y="1655"/>
                      <a:pt x="2132" y="1060"/>
                    </a:cubicBezTo>
                    <a:cubicBezTo>
                      <a:pt x="2132" y="476"/>
                      <a:pt x="1644" y="0"/>
                      <a:pt x="1061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35"/>
              <p:cNvSpPr/>
              <p:nvPr/>
            </p:nvSpPr>
            <p:spPr>
              <a:xfrm>
                <a:off x="5207575" y="4008050"/>
                <a:ext cx="77100" cy="350650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14026" extrusionOk="0">
                    <a:moveTo>
                      <a:pt x="1596" y="0"/>
                    </a:moveTo>
                    <a:cubicBezTo>
                      <a:pt x="774" y="0"/>
                      <a:pt x="107" y="6120"/>
                      <a:pt x="0" y="14026"/>
                    </a:cubicBezTo>
                    <a:lnTo>
                      <a:pt x="1155" y="11942"/>
                    </a:lnTo>
                    <a:cubicBezTo>
                      <a:pt x="1560" y="11204"/>
                      <a:pt x="2262" y="10680"/>
                      <a:pt x="3084" y="10501"/>
                    </a:cubicBezTo>
                    <a:cubicBezTo>
                      <a:pt x="2869" y="4381"/>
                      <a:pt x="2274" y="0"/>
                      <a:pt x="1596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35"/>
              <p:cNvSpPr/>
              <p:nvPr/>
            </p:nvSpPr>
            <p:spPr>
              <a:xfrm>
                <a:off x="5675775" y="4008050"/>
                <a:ext cx="77125" cy="35065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4026" extrusionOk="0">
                    <a:moveTo>
                      <a:pt x="1501" y="0"/>
                    </a:moveTo>
                    <a:cubicBezTo>
                      <a:pt x="810" y="0"/>
                      <a:pt x="227" y="4370"/>
                      <a:pt x="1" y="10489"/>
                    </a:cubicBezTo>
                    <a:cubicBezTo>
                      <a:pt x="822" y="10668"/>
                      <a:pt x="1525" y="11204"/>
                      <a:pt x="1929" y="11942"/>
                    </a:cubicBezTo>
                    <a:lnTo>
                      <a:pt x="3084" y="14026"/>
                    </a:lnTo>
                    <a:cubicBezTo>
                      <a:pt x="2989" y="6120"/>
                      <a:pt x="2310" y="0"/>
                      <a:pt x="1501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35"/>
              <p:cNvSpPr/>
              <p:nvPr/>
            </p:nvSpPr>
            <p:spPr>
              <a:xfrm>
                <a:off x="5335250" y="3914875"/>
                <a:ext cx="290250" cy="406625"/>
              </a:xfrm>
              <a:custGeom>
                <a:avLst/>
                <a:gdLst/>
                <a:ahLst/>
                <a:cxnLst/>
                <a:rect l="l" t="t" r="r" b="b"/>
                <a:pathLst>
                  <a:path w="11610" h="16265" extrusionOk="0">
                    <a:moveTo>
                      <a:pt x="1549" y="0"/>
                    </a:moveTo>
                    <a:cubicBezTo>
                      <a:pt x="799" y="0"/>
                      <a:pt x="191" y="6144"/>
                      <a:pt x="1" y="14502"/>
                    </a:cubicBezTo>
                    <a:cubicBezTo>
                      <a:pt x="501" y="14764"/>
                      <a:pt x="918" y="15169"/>
                      <a:pt x="1180" y="15669"/>
                    </a:cubicBezTo>
                    <a:lnTo>
                      <a:pt x="1513" y="16264"/>
                    </a:lnTo>
                    <a:lnTo>
                      <a:pt x="3061" y="13371"/>
                    </a:lnTo>
                    <a:cubicBezTo>
                      <a:pt x="3037" y="12692"/>
                      <a:pt x="3025" y="12038"/>
                      <a:pt x="3001" y="11395"/>
                    </a:cubicBezTo>
                    <a:lnTo>
                      <a:pt x="5013" y="10002"/>
                    </a:lnTo>
                    <a:lnTo>
                      <a:pt x="5013" y="11621"/>
                    </a:lnTo>
                    <a:cubicBezTo>
                      <a:pt x="5269" y="11543"/>
                      <a:pt x="5537" y="11505"/>
                      <a:pt x="5807" y="11505"/>
                    </a:cubicBezTo>
                    <a:cubicBezTo>
                      <a:pt x="6076" y="11505"/>
                      <a:pt x="6347" y="11543"/>
                      <a:pt x="6609" y="11621"/>
                    </a:cubicBezTo>
                    <a:lnTo>
                      <a:pt x="6609" y="10049"/>
                    </a:lnTo>
                    <a:lnTo>
                      <a:pt x="8609" y="11537"/>
                    </a:lnTo>
                    <a:cubicBezTo>
                      <a:pt x="8585" y="12133"/>
                      <a:pt x="8573" y="12740"/>
                      <a:pt x="8550" y="13371"/>
                    </a:cubicBezTo>
                    <a:lnTo>
                      <a:pt x="10097" y="16264"/>
                    </a:lnTo>
                    <a:lnTo>
                      <a:pt x="10431" y="15669"/>
                    </a:lnTo>
                    <a:cubicBezTo>
                      <a:pt x="10705" y="15181"/>
                      <a:pt x="11109" y="14776"/>
                      <a:pt x="11609" y="14502"/>
                    </a:cubicBezTo>
                    <a:cubicBezTo>
                      <a:pt x="11419" y="6144"/>
                      <a:pt x="10800" y="0"/>
                      <a:pt x="10062" y="0"/>
                    </a:cubicBezTo>
                    <a:cubicBezTo>
                      <a:pt x="9478" y="0"/>
                      <a:pt x="8966" y="3858"/>
                      <a:pt x="8692" y="9609"/>
                    </a:cubicBezTo>
                    <a:lnTo>
                      <a:pt x="6609" y="8061"/>
                    </a:lnTo>
                    <a:lnTo>
                      <a:pt x="6609" y="7573"/>
                    </a:lnTo>
                    <a:cubicBezTo>
                      <a:pt x="7216" y="6882"/>
                      <a:pt x="6728" y="5799"/>
                      <a:pt x="5811" y="5799"/>
                    </a:cubicBezTo>
                    <a:cubicBezTo>
                      <a:pt x="4894" y="5799"/>
                      <a:pt x="4406" y="6882"/>
                      <a:pt x="5013" y="7573"/>
                    </a:cubicBezTo>
                    <a:lnTo>
                      <a:pt x="5013" y="8061"/>
                    </a:lnTo>
                    <a:lnTo>
                      <a:pt x="2918" y="9513"/>
                    </a:lnTo>
                    <a:cubicBezTo>
                      <a:pt x="2632" y="3810"/>
                      <a:pt x="2132" y="0"/>
                      <a:pt x="1549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35"/>
              <p:cNvSpPr/>
              <p:nvPr/>
            </p:nvSpPr>
            <p:spPr>
              <a:xfrm>
                <a:off x="5220650" y="3945525"/>
                <a:ext cx="533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132" extrusionOk="0">
                    <a:moveTo>
                      <a:pt x="1073" y="1"/>
                    </a:moveTo>
                    <a:cubicBezTo>
                      <a:pt x="477" y="1"/>
                      <a:pt x="1" y="477"/>
                      <a:pt x="1" y="1060"/>
                    </a:cubicBezTo>
                    <a:cubicBezTo>
                      <a:pt x="1" y="1656"/>
                      <a:pt x="477" y="2132"/>
                      <a:pt x="1073" y="2132"/>
                    </a:cubicBezTo>
                    <a:cubicBezTo>
                      <a:pt x="1656" y="2132"/>
                      <a:pt x="2132" y="1656"/>
                      <a:pt x="2132" y="1060"/>
                    </a:cubicBezTo>
                    <a:cubicBezTo>
                      <a:pt x="2132" y="477"/>
                      <a:pt x="1656" y="1"/>
                      <a:pt x="1073" y="1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35"/>
              <p:cNvSpPr/>
              <p:nvPr/>
            </p:nvSpPr>
            <p:spPr>
              <a:xfrm>
                <a:off x="5347175" y="3852375"/>
                <a:ext cx="53300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2132" extrusionOk="0">
                    <a:moveTo>
                      <a:pt x="1060" y="0"/>
                    </a:moveTo>
                    <a:cubicBezTo>
                      <a:pt x="476" y="0"/>
                      <a:pt x="0" y="476"/>
                      <a:pt x="0" y="1060"/>
                    </a:cubicBezTo>
                    <a:cubicBezTo>
                      <a:pt x="0" y="1655"/>
                      <a:pt x="476" y="2131"/>
                      <a:pt x="1060" y="2131"/>
                    </a:cubicBezTo>
                    <a:cubicBezTo>
                      <a:pt x="1655" y="2131"/>
                      <a:pt x="2131" y="1655"/>
                      <a:pt x="2131" y="1060"/>
                    </a:cubicBezTo>
                    <a:cubicBezTo>
                      <a:pt x="2131" y="476"/>
                      <a:pt x="1655" y="0"/>
                      <a:pt x="1060" y="0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74" name="Google Shape;9674;p35"/>
            <p:cNvSpPr txBox="1"/>
            <p:nvPr/>
          </p:nvSpPr>
          <p:spPr>
            <a:xfrm>
              <a:off x="6089088" y="4287172"/>
              <a:ext cx="486600" cy="27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27k</a:t>
              </a:r>
              <a:endParaRPr sz="12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675" name="Google Shape;9675;p35"/>
          <p:cNvGrpSpPr/>
          <p:nvPr/>
        </p:nvGrpSpPr>
        <p:grpSpPr>
          <a:xfrm>
            <a:off x="6653275" y="3168297"/>
            <a:ext cx="490200" cy="1398775"/>
            <a:chOff x="6653275" y="3168297"/>
            <a:chExt cx="490200" cy="1398775"/>
          </a:xfrm>
        </p:grpSpPr>
        <p:grpSp>
          <p:nvGrpSpPr>
            <p:cNvPr id="9676" name="Google Shape;9676;p35"/>
            <p:cNvGrpSpPr/>
            <p:nvPr/>
          </p:nvGrpSpPr>
          <p:grpSpPr>
            <a:xfrm>
              <a:off x="6653275" y="3168297"/>
              <a:ext cx="486694" cy="1118545"/>
              <a:chOff x="3060736" y="2660250"/>
              <a:chExt cx="554826" cy="1936875"/>
            </a:xfrm>
          </p:grpSpPr>
          <p:sp>
            <p:nvSpPr>
              <p:cNvPr id="9677" name="Google Shape;9677;p35"/>
              <p:cNvSpPr/>
              <p:nvPr/>
            </p:nvSpPr>
            <p:spPr>
              <a:xfrm>
                <a:off x="3060736" y="2660250"/>
                <a:ext cx="554820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168" y="77474"/>
                    </a:lnTo>
                    <a:lnTo>
                      <a:pt x="11168" y="1"/>
                    </a:lnTo>
                    <a:close/>
                  </a:path>
                </a:pathLst>
              </a:custGeom>
              <a:solidFill>
                <a:srgbClr val="B6AB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35"/>
              <p:cNvSpPr/>
              <p:nvPr/>
            </p:nvSpPr>
            <p:spPr>
              <a:xfrm>
                <a:off x="3339913" y="2660250"/>
                <a:ext cx="275650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026" y="77474"/>
                    </a:lnTo>
                    <a:lnTo>
                      <a:pt x="110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79" name="Google Shape;9679;p35"/>
            <p:cNvSpPr/>
            <p:nvPr/>
          </p:nvSpPr>
          <p:spPr>
            <a:xfrm>
              <a:off x="6781273" y="3442355"/>
              <a:ext cx="230309" cy="789500"/>
            </a:xfrm>
            <a:custGeom>
              <a:avLst/>
              <a:gdLst/>
              <a:ahLst/>
              <a:cxnLst/>
              <a:rect l="l" t="t" r="r" b="b"/>
              <a:pathLst>
                <a:path w="10502" h="36005" extrusionOk="0">
                  <a:moveTo>
                    <a:pt x="7013" y="13323"/>
                  </a:moveTo>
                  <a:lnTo>
                    <a:pt x="5263" y="15074"/>
                  </a:lnTo>
                  <a:lnTo>
                    <a:pt x="5239" y="15074"/>
                  </a:lnTo>
                  <a:cubicBezTo>
                    <a:pt x="5239" y="15074"/>
                    <a:pt x="5227" y="15085"/>
                    <a:pt x="5227" y="15085"/>
                  </a:cubicBezTo>
                  <a:lnTo>
                    <a:pt x="3929" y="13788"/>
                  </a:lnTo>
                  <a:lnTo>
                    <a:pt x="3584" y="14145"/>
                  </a:lnTo>
                  <a:lnTo>
                    <a:pt x="4882" y="15443"/>
                  </a:lnTo>
                  <a:cubicBezTo>
                    <a:pt x="4864" y="15699"/>
                    <a:pt x="5054" y="15827"/>
                    <a:pt x="5245" y="15827"/>
                  </a:cubicBezTo>
                  <a:cubicBezTo>
                    <a:pt x="5435" y="15827"/>
                    <a:pt x="5626" y="15699"/>
                    <a:pt x="5608" y="15443"/>
                  </a:cubicBezTo>
                  <a:lnTo>
                    <a:pt x="7370" y="13681"/>
                  </a:lnTo>
                  <a:lnTo>
                    <a:pt x="7013" y="13323"/>
                  </a:lnTo>
                  <a:close/>
                  <a:moveTo>
                    <a:pt x="5227" y="12318"/>
                  </a:moveTo>
                  <a:cubicBezTo>
                    <a:pt x="6824" y="12318"/>
                    <a:pt x="8358" y="13559"/>
                    <a:pt x="8358" y="15443"/>
                  </a:cubicBezTo>
                  <a:cubicBezTo>
                    <a:pt x="8358" y="17157"/>
                    <a:pt x="6965" y="18550"/>
                    <a:pt x="5239" y="18550"/>
                  </a:cubicBezTo>
                  <a:cubicBezTo>
                    <a:pt x="2465" y="18550"/>
                    <a:pt x="1084" y="15193"/>
                    <a:pt x="3048" y="13240"/>
                  </a:cubicBezTo>
                  <a:cubicBezTo>
                    <a:pt x="3681" y="12603"/>
                    <a:pt x="4461" y="12318"/>
                    <a:pt x="5227" y="12318"/>
                  </a:cubicBezTo>
                  <a:close/>
                  <a:moveTo>
                    <a:pt x="5167" y="0"/>
                  </a:moveTo>
                  <a:cubicBezTo>
                    <a:pt x="5037" y="762"/>
                    <a:pt x="3322" y="5727"/>
                    <a:pt x="3203" y="6025"/>
                  </a:cubicBezTo>
                  <a:lnTo>
                    <a:pt x="3167" y="6025"/>
                  </a:lnTo>
                  <a:lnTo>
                    <a:pt x="3167" y="8132"/>
                  </a:lnTo>
                  <a:lnTo>
                    <a:pt x="1548" y="11180"/>
                  </a:lnTo>
                  <a:lnTo>
                    <a:pt x="1548" y="11907"/>
                  </a:lnTo>
                  <a:lnTo>
                    <a:pt x="857" y="11907"/>
                  </a:lnTo>
                  <a:lnTo>
                    <a:pt x="857" y="12395"/>
                  </a:lnTo>
                  <a:lnTo>
                    <a:pt x="965" y="12395"/>
                  </a:lnTo>
                  <a:lnTo>
                    <a:pt x="965" y="18693"/>
                  </a:lnTo>
                  <a:lnTo>
                    <a:pt x="1262" y="18693"/>
                  </a:lnTo>
                  <a:lnTo>
                    <a:pt x="1262" y="34159"/>
                  </a:lnTo>
                  <a:lnTo>
                    <a:pt x="0" y="34159"/>
                  </a:lnTo>
                  <a:lnTo>
                    <a:pt x="0" y="36005"/>
                  </a:lnTo>
                  <a:lnTo>
                    <a:pt x="10501" y="36005"/>
                  </a:lnTo>
                  <a:lnTo>
                    <a:pt x="10501" y="34159"/>
                  </a:lnTo>
                  <a:lnTo>
                    <a:pt x="9239" y="34159"/>
                  </a:lnTo>
                  <a:lnTo>
                    <a:pt x="9239" y="18705"/>
                  </a:lnTo>
                  <a:lnTo>
                    <a:pt x="9537" y="18705"/>
                  </a:lnTo>
                  <a:lnTo>
                    <a:pt x="9537" y="12395"/>
                  </a:lnTo>
                  <a:lnTo>
                    <a:pt x="9644" y="12395"/>
                  </a:lnTo>
                  <a:lnTo>
                    <a:pt x="9644" y="11907"/>
                  </a:lnTo>
                  <a:lnTo>
                    <a:pt x="8942" y="11907"/>
                  </a:lnTo>
                  <a:lnTo>
                    <a:pt x="8942" y="11180"/>
                  </a:lnTo>
                  <a:lnTo>
                    <a:pt x="7323" y="8144"/>
                  </a:lnTo>
                  <a:lnTo>
                    <a:pt x="7323" y="6025"/>
                  </a:lnTo>
                  <a:lnTo>
                    <a:pt x="7299" y="6025"/>
                  </a:lnTo>
                  <a:cubicBezTo>
                    <a:pt x="7168" y="5727"/>
                    <a:pt x="5453" y="762"/>
                    <a:pt x="533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35"/>
            <p:cNvSpPr txBox="1"/>
            <p:nvPr/>
          </p:nvSpPr>
          <p:spPr>
            <a:xfrm>
              <a:off x="6656875" y="4287172"/>
              <a:ext cx="486600" cy="27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19k</a:t>
              </a:r>
              <a:endParaRPr sz="12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681" name="Google Shape;9681;p35"/>
          <p:cNvGrpSpPr/>
          <p:nvPr/>
        </p:nvGrpSpPr>
        <p:grpSpPr>
          <a:xfrm>
            <a:off x="7217549" y="2976432"/>
            <a:ext cx="488414" cy="1590640"/>
            <a:chOff x="7217549" y="2976432"/>
            <a:chExt cx="488414" cy="1590640"/>
          </a:xfrm>
        </p:grpSpPr>
        <p:grpSp>
          <p:nvGrpSpPr>
            <p:cNvPr id="9682" name="Google Shape;9682;p35"/>
            <p:cNvGrpSpPr/>
            <p:nvPr/>
          </p:nvGrpSpPr>
          <p:grpSpPr>
            <a:xfrm>
              <a:off x="7217549" y="2976432"/>
              <a:ext cx="486693" cy="1310490"/>
              <a:chOff x="3664787" y="2660250"/>
              <a:chExt cx="554826" cy="1936875"/>
            </a:xfrm>
          </p:grpSpPr>
          <p:sp>
            <p:nvSpPr>
              <p:cNvPr id="9683" name="Google Shape;9683;p35"/>
              <p:cNvSpPr/>
              <p:nvPr/>
            </p:nvSpPr>
            <p:spPr>
              <a:xfrm>
                <a:off x="3664787" y="2660250"/>
                <a:ext cx="554820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168" y="77474"/>
                    </a:lnTo>
                    <a:lnTo>
                      <a:pt x="11168" y="1"/>
                    </a:lnTo>
                    <a:close/>
                  </a:path>
                </a:pathLst>
              </a:custGeom>
              <a:solidFill>
                <a:srgbClr val="4FA7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35"/>
              <p:cNvSpPr/>
              <p:nvPr/>
            </p:nvSpPr>
            <p:spPr>
              <a:xfrm>
                <a:off x="3943963" y="2660250"/>
                <a:ext cx="275650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026" y="77474"/>
                    </a:lnTo>
                    <a:lnTo>
                      <a:pt x="1102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85" name="Google Shape;9685;p35"/>
            <p:cNvGrpSpPr/>
            <p:nvPr/>
          </p:nvGrpSpPr>
          <p:grpSpPr>
            <a:xfrm>
              <a:off x="7308403" y="3517351"/>
              <a:ext cx="304981" cy="714332"/>
              <a:chOff x="3785075" y="3701450"/>
              <a:chExt cx="347675" cy="814425"/>
            </a:xfrm>
          </p:grpSpPr>
          <p:sp>
            <p:nvSpPr>
              <p:cNvPr id="9686" name="Google Shape;9686;p35"/>
              <p:cNvSpPr/>
              <p:nvPr/>
            </p:nvSpPr>
            <p:spPr>
              <a:xfrm>
                <a:off x="3793700" y="3701450"/>
                <a:ext cx="339050" cy="710300"/>
              </a:xfrm>
              <a:custGeom>
                <a:avLst/>
                <a:gdLst/>
                <a:ahLst/>
                <a:cxnLst/>
                <a:rect l="l" t="t" r="r" b="b"/>
                <a:pathLst>
                  <a:path w="13562" h="28412" extrusionOk="0">
                    <a:moveTo>
                      <a:pt x="6274" y="2631"/>
                    </a:moveTo>
                    <a:cubicBezTo>
                      <a:pt x="6326" y="2631"/>
                      <a:pt x="6378" y="2635"/>
                      <a:pt x="6430" y="2644"/>
                    </a:cubicBezTo>
                    <a:cubicBezTo>
                      <a:pt x="7013" y="2739"/>
                      <a:pt x="7418" y="3346"/>
                      <a:pt x="7335" y="3989"/>
                    </a:cubicBezTo>
                    <a:lnTo>
                      <a:pt x="7061" y="6073"/>
                    </a:lnTo>
                    <a:lnTo>
                      <a:pt x="4941" y="5727"/>
                    </a:lnTo>
                    <a:lnTo>
                      <a:pt x="5215" y="3644"/>
                    </a:lnTo>
                    <a:cubicBezTo>
                      <a:pt x="5291" y="3059"/>
                      <a:pt x="5752" y="2631"/>
                      <a:pt x="6274" y="2631"/>
                    </a:cubicBezTo>
                    <a:close/>
                    <a:moveTo>
                      <a:pt x="10605" y="3661"/>
                    </a:moveTo>
                    <a:cubicBezTo>
                      <a:pt x="10638" y="3661"/>
                      <a:pt x="10671" y="3663"/>
                      <a:pt x="10704" y="3668"/>
                    </a:cubicBezTo>
                    <a:cubicBezTo>
                      <a:pt x="10918" y="3715"/>
                      <a:pt x="11109" y="3834"/>
                      <a:pt x="11216" y="4013"/>
                    </a:cubicBezTo>
                    <a:cubicBezTo>
                      <a:pt x="11347" y="4203"/>
                      <a:pt x="11395" y="4430"/>
                      <a:pt x="11371" y="4656"/>
                    </a:cubicBezTo>
                    <a:lnTo>
                      <a:pt x="11097" y="6716"/>
                    </a:lnTo>
                    <a:lnTo>
                      <a:pt x="9549" y="6478"/>
                    </a:lnTo>
                    <a:lnTo>
                      <a:pt x="9811" y="4418"/>
                    </a:lnTo>
                    <a:cubicBezTo>
                      <a:pt x="9877" y="3979"/>
                      <a:pt x="10216" y="3661"/>
                      <a:pt x="10605" y="3661"/>
                    </a:cubicBezTo>
                    <a:close/>
                    <a:moveTo>
                      <a:pt x="3503" y="6404"/>
                    </a:moveTo>
                    <a:cubicBezTo>
                      <a:pt x="3514" y="6404"/>
                      <a:pt x="3525" y="6405"/>
                      <a:pt x="3537" y="6406"/>
                    </a:cubicBezTo>
                    <a:lnTo>
                      <a:pt x="3548" y="6406"/>
                    </a:lnTo>
                    <a:cubicBezTo>
                      <a:pt x="3691" y="6442"/>
                      <a:pt x="3810" y="6632"/>
                      <a:pt x="3822" y="6870"/>
                    </a:cubicBezTo>
                    <a:cubicBezTo>
                      <a:pt x="3817" y="6870"/>
                      <a:pt x="3812" y="6869"/>
                      <a:pt x="3806" y="6869"/>
                    </a:cubicBezTo>
                    <a:cubicBezTo>
                      <a:pt x="3729" y="6869"/>
                      <a:pt x="3655" y="6950"/>
                      <a:pt x="3644" y="7073"/>
                    </a:cubicBezTo>
                    <a:lnTo>
                      <a:pt x="3644" y="7109"/>
                    </a:lnTo>
                    <a:lnTo>
                      <a:pt x="3775" y="7121"/>
                    </a:lnTo>
                    <a:cubicBezTo>
                      <a:pt x="3775" y="7156"/>
                      <a:pt x="3787" y="7180"/>
                      <a:pt x="3810" y="7204"/>
                    </a:cubicBezTo>
                    <a:lnTo>
                      <a:pt x="3584" y="8871"/>
                    </a:lnTo>
                    <a:lnTo>
                      <a:pt x="3572" y="8871"/>
                    </a:lnTo>
                    <a:cubicBezTo>
                      <a:pt x="3566" y="8870"/>
                      <a:pt x="3560" y="8869"/>
                      <a:pt x="3554" y="8869"/>
                    </a:cubicBezTo>
                    <a:cubicBezTo>
                      <a:pt x="3479" y="8869"/>
                      <a:pt x="3415" y="8938"/>
                      <a:pt x="3382" y="9037"/>
                    </a:cubicBezTo>
                    <a:lnTo>
                      <a:pt x="3072" y="8990"/>
                    </a:lnTo>
                    <a:cubicBezTo>
                      <a:pt x="3072" y="8930"/>
                      <a:pt x="3060" y="8871"/>
                      <a:pt x="3036" y="8823"/>
                    </a:cubicBezTo>
                    <a:cubicBezTo>
                      <a:pt x="3013" y="8799"/>
                      <a:pt x="2977" y="8775"/>
                      <a:pt x="2941" y="8764"/>
                    </a:cubicBezTo>
                    <a:lnTo>
                      <a:pt x="2917" y="8764"/>
                    </a:lnTo>
                    <a:lnTo>
                      <a:pt x="3132" y="7085"/>
                    </a:lnTo>
                    <a:cubicBezTo>
                      <a:pt x="3156" y="7073"/>
                      <a:pt x="3179" y="7049"/>
                      <a:pt x="3191" y="7025"/>
                    </a:cubicBezTo>
                    <a:lnTo>
                      <a:pt x="3322" y="7049"/>
                    </a:lnTo>
                    <a:lnTo>
                      <a:pt x="3322" y="7013"/>
                    </a:lnTo>
                    <a:cubicBezTo>
                      <a:pt x="3334" y="6954"/>
                      <a:pt x="3322" y="6882"/>
                      <a:pt x="3287" y="6823"/>
                    </a:cubicBezTo>
                    <a:cubicBezTo>
                      <a:pt x="3263" y="6799"/>
                      <a:pt x="3227" y="6775"/>
                      <a:pt x="3191" y="6763"/>
                    </a:cubicBezTo>
                    <a:lnTo>
                      <a:pt x="3144" y="6763"/>
                    </a:lnTo>
                    <a:cubicBezTo>
                      <a:pt x="3210" y="6553"/>
                      <a:pt x="3349" y="6404"/>
                      <a:pt x="3503" y="6404"/>
                    </a:cubicBezTo>
                    <a:close/>
                    <a:moveTo>
                      <a:pt x="4433" y="6558"/>
                    </a:moveTo>
                    <a:cubicBezTo>
                      <a:pt x="4448" y="6558"/>
                      <a:pt x="4462" y="6559"/>
                      <a:pt x="4477" y="6561"/>
                    </a:cubicBezTo>
                    <a:lnTo>
                      <a:pt x="4489" y="6561"/>
                    </a:lnTo>
                    <a:cubicBezTo>
                      <a:pt x="4691" y="6620"/>
                      <a:pt x="4846" y="6811"/>
                      <a:pt x="4846" y="7037"/>
                    </a:cubicBezTo>
                    <a:lnTo>
                      <a:pt x="4811" y="7037"/>
                    </a:lnTo>
                    <a:cubicBezTo>
                      <a:pt x="4805" y="7036"/>
                      <a:pt x="4800" y="7036"/>
                      <a:pt x="4795" y="7036"/>
                    </a:cubicBezTo>
                    <a:cubicBezTo>
                      <a:pt x="4717" y="7036"/>
                      <a:pt x="4643" y="7117"/>
                      <a:pt x="4632" y="7240"/>
                    </a:cubicBezTo>
                    <a:lnTo>
                      <a:pt x="4632" y="7263"/>
                    </a:lnTo>
                    <a:lnTo>
                      <a:pt x="4763" y="7287"/>
                    </a:lnTo>
                    <a:cubicBezTo>
                      <a:pt x="4763" y="7323"/>
                      <a:pt x="4775" y="7347"/>
                      <a:pt x="4799" y="7371"/>
                    </a:cubicBezTo>
                    <a:lnTo>
                      <a:pt x="4584" y="9026"/>
                    </a:lnTo>
                    <a:lnTo>
                      <a:pt x="4560" y="9026"/>
                    </a:lnTo>
                    <a:cubicBezTo>
                      <a:pt x="4525" y="9026"/>
                      <a:pt x="4489" y="9037"/>
                      <a:pt x="4453" y="9061"/>
                    </a:cubicBezTo>
                    <a:cubicBezTo>
                      <a:pt x="4418" y="9097"/>
                      <a:pt x="4394" y="9145"/>
                      <a:pt x="4382" y="9204"/>
                    </a:cubicBezTo>
                    <a:lnTo>
                      <a:pt x="3918" y="9121"/>
                    </a:lnTo>
                    <a:cubicBezTo>
                      <a:pt x="3918" y="9014"/>
                      <a:pt x="3870" y="8918"/>
                      <a:pt x="3787" y="8906"/>
                    </a:cubicBezTo>
                    <a:lnTo>
                      <a:pt x="3763" y="8906"/>
                    </a:lnTo>
                    <a:lnTo>
                      <a:pt x="3989" y="7240"/>
                    </a:lnTo>
                    <a:cubicBezTo>
                      <a:pt x="4013" y="7228"/>
                      <a:pt x="4025" y="7204"/>
                      <a:pt x="4037" y="7180"/>
                    </a:cubicBezTo>
                    <a:lnTo>
                      <a:pt x="4168" y="7204"/>
                    </a:lnTo>
                    <a:lnTo>
                      <a:pt x="4168" y="7168"/>
                    </a:lnTo>
                    <a:cubicBezTo>
                      <a:pt x="4179" y="7025"/>
                      <a:pt x="4120" y="6918"/>
                      <a:pt x="4049" y="6906"/>
                    </a:cubicBezTo>
                    <a:lnTo>
                      <a:pt x="4013" y="6906"/>
                    </a:lnTo>
                    <a:cubicBezTo>
                      <a:pt x="4090" y="6696"/>
                      <a:pt x="4249" y="6558"/>
                      <a:pt x="4433" y="6558"/>
                    </a:cubicBezTo>
                    <a:close/>
                    <a:moveTo>
                      <a:pt x="5499" y="6734"/>
                    </a:moveTo>
                    <a:cubicBezTo>
                      <a:pt x="5523" y="6734"/>
                      <a:pt x="5548" y="6736"/>
                      <a:pt x="5573" y="6740"/>
                    </a:cubicBezTo>
                    <a:lnTo>
                      <a:pt x="5596" y="6740"/>
                    </a:lnTo>
                    <a:cubicBezTo>
                      <a:pt x="5823" y="6787"/>
                      <a:pt x="6013" y="6990"/>
                      <a:pt x="6037" y="7228"/>
                    </a:cubicBezTo>
                    <a:lnTo>
                      <a:pt x="6025" y="7228"/>
                    </a:lnTo>
                    <a:cubicBezTo>
                      <a:pt x="6020" y="7227"/>
                      <a:pt x="6014" y="7227"/>
                      <a:pt x="6009" y="7227"/>
                    </a:cubicBezTo>
                    <a:cubicBezTo>
                      <a:pt x="5931" y="7227"/>
                      <a:pt x="5858" y="7307"/>
                      <a:pt x="5846" y="7430"/>
                    </a:cubicBezTo>
                    <a:lnTo>
                      <a:pt x="5846" y="7466"/>
                    </a:lnTo>
                    <a:lnTo>
                      <a:pt x="5977" y="7490"/>
                    </a:lnTo>
                    <a:cubicBezTo>
                      <a:pt x="5977" y="7513"/>
                      <a:pt x="5989" y="7537"/>
                      <a:pt x="6001" y="7561"/>
                    </a:cubicBezTo>
                    <a:lnTo>
                      <a:pt x="5787" y="9228"/>
                    </a:lnTo>
                    <a:lnTo>
                      <a:pt x="5763" y="9228"/>
                    </a:lnTo>
                    <a:cubicBezTo>
                      <a:pt x="5753" y="9225"/>
                      <a:pt x="5744" y="9223"/>
                      <a:pt x="5735" y="9223"/>
                    </a:cubicBezTo>
                    <a:cubicBezTo>
                      <a:pt x="5709" y="9223"/>
                      <a:pt x="5685" y="9234"/>
                      <a:pt x="5668" y="9252"/>
                    </a:cubicBezTo>
                    <a:cubicBezTo>
                      <a:pt x="5632" y="9287"/>
                      <a:pt x="5596" y="9335"/>
                      <a:pt x="5584" y="9395"/>
                    </a:cubicBezTo>
                    <a:lnTo>
                      <a:pt x="4894" y="9287"/>
                    </a:lnTo>
                    <a:cubicBezTo>
                      <a:pt x="4894" y="9168"/>
                      <a:pt x="4846" y="9073"/>
                      <a:pt x="4763" y="9061"/>
                    </a:cubicBezTo>
                    <a:lnTo>
                      <a:pt x="4739" y="9061"/>
                    </a:lnTo>
                    <a:lnTo>
                      <a:pt x="4965" y="7394"/>
                    </a:lnTo>
                    <a:cubicBezTo>
                      <a:pt x="4989" y="7371"/>
                      <a:pt x="5013" y="7347"/>
                      <a:pt x="5025" y="7323"/>
                    </a:cubicBezTo>
                    <a:lnTo>
                      <a:pt x="5156" y="7347"/>
                    </a:lnTo>
                    <a:lnTo>
                      <a:pt x="5156" y="7311"/>
                    </a:lnTo>
                    <a:cubicBezTo>
                      <a:pt x="5168" y="7192"/>
                      <a:pt x="5108" y="7073"/>
                      <a:pt x="5025" y="7061"/>
                    </a:cubicBezTo>
                    <a:lnTo>
                      <a:pt x="5013" y="7061"/>
                    </a:lnTo>
                    <a:cubicBezTo>
                      <a:pt x="5098" y="6869"/>
                      <a:pt x="5289" y="6734"/>
                      <a:pt x="5499" y="6734"/>
                    </a:cubicBezTo>
                    <a:close/>
                    <a:moveTo>
                      <a:pt x="6726" y="6925"/>
                    </a:moveTo>
                    <a:cubicBezTo>
                      <a:pt x="6750" y="6925"/>
                      <a:pt x="6774" y="6926"/>
                      <a:pt x="6799" y="6930"/>
                    </a:cubicBezTo>
                    <a:lnTo>
                      <a:pt x="6823" y="6930"/>
                    </a:lnTo>
                    <a:cubicBezTo>
                      <a:pt x="7061" y="6978"/>
                      <a:pt x="7239" y="7168"/>
                      <a:pt x="7263" y="7418"/>
                    </a:cubicBezTo>
                    <a:lnTo>
                      <a:pt x="7251" y="7418"/>
                    </a:lnTo>
                    <a:cubicBezTo>
                      <a:pt x="7239" y="7415"/>
                      <a:pt x="7227" y="7414"/>
                      <a:pt x="7216" y="7414"/>
                    </a:cubicBezTo>
                    <a:cubicBezTo>
                      <a:pt x="7185" y="7414"/>
                      <a:pt x="7162" y="7425"/>
                      <a:pt x="7144" y="7442"/>
                    </a:cubicBezTo>
                    <a:cubicBezTo>
                      <a:pt x="7097" y="7490"/>
                      <a:pt x="7061" y="7549"/>
                      <a:pt x="7061" y="7609"/>
                    </a:cubicBezTo>
                    <a:lnTo>
                      <a:pt x="7061" y="7644"/>
                    </a:lnTo>
                    <a:lnTo>
                      <a:pt x="7192" y="7668"/>
                    </a:lnTo>
                    <a:cubicBezTo>
                      <a:pt x="7192" y="7692"/>
                      <a:pt x="7204" y="7728"/>
                      <a:pt x="7227" y="7752"/>
                    </a:cubicBezTo>
                    <a:lnTo>
                      <a:pt x="7013" y="9407"/>
                    </a:lnTo>
                    <a:lnTo>
                      <a:pt x="6989" y="9407"/>
                    </a:lnTo>
                    <a:cubicBezTo>
                      <a:pt x="6983" y="9406"/>
                      <a:pt x="6977" y="9405"/>
                      <a:pt x="6972" y="9405"/>
                    </a:cubicBezTo>
                    <a:cubicBezTo>
                      <a:pt x="6897" y="9405"/>
                      <a:pt x="6844" y="9475"/>
                      <a:pt x="6811" y="9585"/>
                    </a:cubicBezTo>
                    <a:lnTo>
                      <a:pt x="6120" y="9466"/>
                    </a:lnTo>
                    <a:cubicBezTo>
                      <a:pt x="6120" y="9359"/>
                      <a:pt x="6073" y="9264"/>
                      <a:pt x="6001" y="9252"/>
                    </a:cubicBezTo>
                    <a:lnTo>
                      <a:pt x="5977" y="9252"/>
                    </a:lnTo>
                    <a:lnTo>
                      <a:pt x="6192" y="7585"/>
                    </a:lnTo>
                    <a:cubicBezTo>
                      <a:pt x="6215" y="7573"/>
                      <a:pt x="6239" y="7549"/>
                      <a:pt x="6251" y="7525"/>
                    </a:cubicBezTo>
                    <a:lnTo>
                      <a:pt x="6382" y="7537"/>
                    </a:lnTo>
                    <a:lnTo>
                      <a:pt x="6382" y="7513"/>
                    </a:lnTo>
                    <a:cubicBezTo>
                      <a:pt x="6394" y="7442"/>
                      <a:pt x="6382" y="7382"/>
                      <a:pt x="6346" y="7323"/>
                    </a:cubicBezTo>
                    <a:lnTo>
                      <a:pt x="6346" y="7311"/>
                    </a:lnTo>
                    <a:cubicBezTo>
                      <a:pt x="6323" y="7287"/>
                      <a:pt x="6299" y="7263"/>
                      <a:pt x="6263" y="7251"/>
                    </a:cubicBezTo>
                    <a:lnTo>
                      <a:pt x="6239" y="7251"/>
                    </a:lnTo>
                    <a:cubicBezTo>
                      <a:pt x="6325" y="7059"/>
                      <a:pt x="6515" y="6925"/>
                      <a:pt x="6726" y="6925"/>
                    </a:cubicBezTo>
                    <a:close/>
                    <a:moveTo>
                      <a:pt x="7970" y="7130"/>
                    </a:moveTo>
                    <a:cubicBezTo>
                      <a:pt x="7988" y="7130"/>
                      <a:pt x="8007" y="7131"/>
                      <a:pt x="8025" y="7132"/>
                    </a:cubicBezTo>
                    <a:lnTo>
                      <a:pt x="8061" y="7132"/>
                    </a:lnTo>
                    <a:cubicBezTo>
                      <a:pt x="8299" y="7192"/>
                      <a:pt x="8466" y="7382"/>
                      <a:pt x="8501" y="7621"/>
                    </a:cubicBezTo>
                    <a:lnTo>
                      <a:pt x="8490" y="7621"/>
                    </a:lnTo>
                    <a:cubicBezTo>
                      <a:pt x="8483" y="7620"/>
                      <a:pt x="8477" y="7619"/>
                      <a:pt x="8472" y="7619"/>
                    </a:cubicBezTo>
                    <a:cubicBezTo>
                      <a:pt x="8384" y="7619"/>
                      <a:pt x="8310" y="7700"/>
                      <a:pt x="8299" y="7823"/>
                    </a:cubicBezTo>
                    <a:lnTo>
                      <a:pt x="8299" y="7847"/>
                    </a:lnTo>
                    <a:lnTo>
                      <a:pt x="8430" y="7871"/>
                    </a:lnTo>
                    <a:cubicBezTo>
                      <a:pt x="8430" y="7906"/>
                      <a:pt x="8442" y="7930"/>
                      <a:pt x="8466" y="7954"/>
                    </a:cubicBezTo>
                    <a:lnTo>
                      <a:pt x="8251" y="9621"/>
                    </a:lnTo>
                    <a:lnTo>
                      <a:pt x="8228" y="9621"/>
                    </a:lnTo>
                    <a:cubicBezTo>
                      <a:pt x="8218" y="9618"/>
                      <a:pt x="8209" y="9617"/>
                      <a:pt x="8199" y="9617"/>
                    </a:cubicBezTo>
                    <a:cubicBezTo>
                      <a:pt x="8131" y="9617"/>
                      <a:pt x="8081" y="9693"/>
                      <a:pt x="8049" y="9788"/>
                    </a:cubicBezTo>
                    <a:lnTo>
                      <a:pt x="7728" y="9728"/>
                    </a:lnTo>
                    <a:lnTo>
                      <a:pt x="7358" y="9668"/>
                    </a:lnTo>
                    <a:cubicBezTo>
                      <a:pt x="7358" y="9561"/>
                      <a:pt x="7299" y="9466"/>
                      <a:pt x="7227" y="9454"/>
                    </a:cubicBezTo>
                    <a:lnTo>
                      <a:pt x="7204" y="9454"/>
                    </a:lnTo>
                    <a:lnTo>
                      <a:pt x="7418" y="7787"/>
                    </a:lnTo>
                    <a:cubicBezTo>
                      <a:pt x="7442" y="7775"/>
                      <a:pt x="7466" y="7752"/>
                      <a:pt x="7466" y="7728"/>
                    </a:cubicBezTo>
                    <a:lnTo>
                      <a:pt x="7597" y="7740"/>
                    </a:lnTo>
                    <a:lnTo>
                      <a:pt x="7597" y="7716"/>
                    </a:lnTo>
                    <a:cubicBezTo>
                      <a:pt x="7620" y="7585"/>
                      <a:pt x="7561" y="7478"/>
                      <a:pt x="7478" y="7466"/>
                    </a:cubicBezTo>
                    <a:cubicBezTo>
                      <a:pt x="7554" y="7257"/>
                      <a:pt x="7753" y="7130"/>
                      <a:pt x="7970" y="7130"/>
                    </a:cubicBezTo>
                    <a:close/>
                    <a:moveTo>
                      <a:pt x="9196" y="7332"/>
                    </a:moveTo>
                    <a:cubicBezTo>
                      <a:pt x="9214" y="7332"/>
                      <a:pt x="9233" y="7333"/>
                      <a:pt x="9252" y="7335"/>
                    </a:cubicBezTo>
                    <a:lnTo>
                      <a:pt x="9275" y="7335"/>
                    </a:lnTo>
                    <a:cubicBezTo>
                      <a:pt x="9513" y="7382"/>
                      <a:pt x="9692" y="7585"/>
                      <a:pt x="9716" y="7823"/>
                    </a:cubicBezTo>
                    <a:lnTo>
                      <a:pt x="9704" y="7823"/>
                    </a:lnTo>
                    <a:cubicBezTo>
                      <a:pt x="9699" y="7822"/>
                      <a:pt x="9693" y="7822"/>
                      <a:pt x="9688" y="7822"/>
                    </a:cubicBezTo>
                    <a:cubicBezTo>
                      <a:pt x="9610" y="7822"/>
                      <a:pt x="9537" y="7903"/>
                      <a:pt x="9525" y="8025"/>
                    </a:cubicBezTo>
                    <a:lnTo>
                      <a:pt x="9525" y="8061"/>
                    </a:lnTo>
                    <a:lnTo>
                      <a:pt x="9656" y="8073"/>
                    </a:lnTo>
                    <a:cubicBezTo>
                      <a:pt x="9656" y="8109"/>
                      <a:pt x="9668" y="8133"/>
                      <a:pt x="9692" y="8156"/>
                    </a:cubicBezTo>
                    <a:lnTo>
                      <a:pt x="9466" y="9823"/>
                    </a:lnTo>
                    <a:lnTo>
                      <a:pt x="9454" y="9823"/>
                    </a:lnTo>
                    <a:cubicBezTo>
                      <a:pt x="9444" y="9820"/>
                      <a:pt x="9435" y="9819"/>
                      <a:pt x="9425" y="9819"/>
                    </a:cubicBezTo>
                    <a:cubicBezTo>
                      <a:pt x="9399" y="9819"/>
                      <a:pt x="9373" y="9830"/>
                      <a:pt x="9347" y="9847"/>
                    </a:cubicBezTo>
                    <a:cubicBezTo>
                      <a:pt x="9311" y="9883"/>
                      <a:pt x="9287" y="9930"/>
                      <a:pt x="9275" y="9990"/>
                    </a:cubicBezTo>
                    <a:lnTo>
                      <a:pt x="8573" y="9871"/>
                    </a:lnTo>
                    <a:cubicBezTo>
                      <a:pt x="8573" y="9823"/>
                      <a:pt x="8561" y="9764"/>
                      <a:pt x="8525" y="9716"/>
                    </a:cubicBezTo>
                    <a:cubicBezTo>
                      <a:pt x="8513" y="9680"/>
                      <a:pt x="8478" y="9657"/>
                      <a:pt x="8442" y="9657"/>
                    </a:cubicBezTo>
                    <a:lnTo>
                      <a:pt x="8418" y="9657"/>
                    </a:lnTo>
                    <a:lnTo>
                      <a:pt x="8632" y="7990"/>
                    </a:lnTo>
                    <a:cubicBezTo>
                      <a:pt x="8656" y="7978"/>
                      <a:pt x="8680" y="7954"/>
                      <a:pt x="8692" y="7930"/>
                    </a:cubicBezTo>
                    <a:lnTo>
                      <a:pt x="8823" y="7954"/>
                    </a:lnTo>
                    <a:lnTo>
                      <a:pt x="8823" y="7918"/>
                    </a:lnTo>
                    <a:cubicBezTo>
                      <a:pt x="8835" y="7799"/>
                      <a:pt x="8787" y="7680"/>
                      <a:pt x="8692" y="7668"/>
                    </a:cubicBezTo>
                    <a:cubicBezTo>
                      <a:pt x="8780" y="7460"/>
                      <a:pt x="8979" y="7332"/>
                      <a:pt x="9196" y="7332"/>
                    </a:cubicBezTo>
                    <a:close/>
                    <a:moveTo>
                      <a:pt x="10400" y="7531"/>
                    </a:moveTo>
                    <a:cubicBezTo>
                      <a:pt x="10426" y="7531"/>
                      <a:pt x="10452" y="7533"/>
                      <a:pt x="10478" y="7537"/>
                    </a:cubicBezTo>
                    <a:lnTo>
                      <a:pt x="10490" y="7537"/>
                    </a:lnTo>
                    <a:cubicBezTo>
                      <a:pt x="10728" y="7585"/>
                      <a:pt x="10907" y="7775"/>
                      <a:pt x="10942" y="8025"/>
                    </a:cubicBezTo>
                    <a:lnTo>
                      <a:pt x="10930" y="8025"/>
                    </a:lnTo>
                    <a:cubicBezTo>
                      <a:pt x="10924" y="8025"/>
                      <a:pt x="10918" y="8024"/>
                      <a:pt x="10912" y="8024"/>
                    </a:cubicBezTo>
                    <a:cubicBezTo>
                      <a:pt x="10825" y="8024"/>
                      <a:pt x="10751" y="8105"/>
                      <a:pt x="10740" y="8228"/>
                    </a:cubicBezTo>
                    <a:lnTo>
                      <a:pt x="10740" y="8252"/>
                    </a:lnTo>
                    <a:lnTo>
                      <a:pt x="10871" y="8275"/>
                    </a:lnTo>
                    <a:cubicBezTo>
                      <a:pt x="10871" y="8311"/>
                      <a:pt x="10883" y="8335"/>
                      <a:pt x="10907" y="8359"/>
                    </a:cubicBezTo>
                    <a:lnTo>
                      <a:pt x="10692" y="10014"/>
                    </a:lnTo>
                    <a:lnTo>
                      <a:pt x="10668" y="10014"/>
                    </a:lnTo>
                    <a:cubicBezTo>
                      <a:pt x="10662" y="10013"/>
                      <a:pt x="10656" y="10012"/>
                      <a:pt x="10651" y="10012"/>
                    </a:cubicBezTo>
                    <a:cubicBezTo>
                      <a:pt x="10577" y="10012"/>
                      <a:pt x="10523" y="10082"/>
                      <a:pt x="10490" y="10192"/>
                    </a:cubicBezTo>
                    <a:lnTo>
                      <a:pt x="9799" y="10073"/>
                    </a:lnTo>
                    <a:cubicBezTo>
                      <a:pt x="9799" y="10014"/>
                      <a:pt x="9787" y="9966"/>
                      <a:pt x="9764" y="9918"/>
                    </a:cubicBezTo>
                    <a:cubicBezTo>
                      <a:pt x="9740" y="9883"/>
                      <a:pt x="9704" y="9859"/>
                      <a:pt x="9668" y="9859"/>
                    </a:cubicBezTo>
                    <a:lnTo>
                      <a:pt x="9656" y="9859"/>
                    </a:lnTo>
                    <a:lnTo>
                      <a:pt x="9871" y="8192"/>
                    </a:lnTo>
                    <a:cubicBezTo>
                      <a:pt x="9894" y="8180"/>
                      <a:pt x="9906" y="8156"/>
                      <a:pt x="9918" y="8133"/>
                    </a:cubicBezTo>
                    <a:lnTo>
                      <a:pt x="10049" y="8144"/>
                    </a:lnTo>
                    <a:lnTo>
                      <a:pt x="10049" y="8121"/>
                    </a:lnTo>
                    <a:cubicBezTo>
                      <a:pt x="10073" y="7990"/>
                      <a:pt x="10025" y="7871"/>
                      <a:pt x="9930" y="7859"/>
                    </a:cubicBezTo>
                    <a:lnTo>
                      <a:pt x="9918" y="7859"/>
                    </a:lnTo>
                    <a:cubicBezTo>
                      <a:pt x="9992" y="7657"/>
                      <a:pt x="10189" y="7531"/>
                      <a:pt x="10400" y="7531"/>
                    </a:cubicBezTo>
                    <a:close/>
                    <a:moveTo>
                      <a:pt x="11530" y="7711"/>
                    </a:moveTo>
                    <a:cubicBezTo>
                      <a:pt x="11549" y="7711"/>
                      <a:pt x="11567" y="7712"/>
                      <a:pt x="11585" y="7716"/>
                    </a:cubicBezTo>
                    <a:lnTo>
                      <a:pt x="11609" y="7716"/>
                    </a:lnTo>
                    <a:cubicBezTo>
                      <a:pt x="11811" y="7775"/>
                      <a:pt x="11954" y="7966"/>
                      <a:pt x="11966" y="8192"/>
                    </a:cubicBezTo>
                    <a:lnTo>
                      <a:pt x="11942" y="8192"/>
                    </a:lnTo>
                    <a:cubicBezTo>
                      <a:pt x="11933" y="8189"/>
                      <a:pt x="11923" y="8187"/>
                      <a:pt x="11914" y="8187"/>
                    </a:cubicBezTo>
                    <a:cubicBezTo>
                      <a:pt x="11888" y="8187"/>
                      <a:pt x="11865" y="8198"/>
                      <a:pt x="11847" y="8216"/>
                    </a:cubicBezTo>
                    <a:cubicBezTo>
                      <a:pt x="11799" y="8264"/>
                      <a:pt x="11764" y="8323"/>
                      <a:pt x="11764" y="8394"/>
                    </a:cubicBezTo>
                    <a:lnTo>
                      <a:pt x="11764" y="8418"/>
                    </a:lnTo>
                    <a:lnTo>
                      <a:pt x="11895" y="8442"/>
                    </a:lnTo>
                    <a:cubicBezTo>
                      <a:pt x="11895" y="8478"/>
                      <a:pt x="11907" y="8502"/>
                      <a:pt x="11930" y="8525"/>
                    </a:cubicBezTo>
                    <a:lnTo>
                      <a:pt x="11704" y="10180"/>
                    </a:lnTo>
                    <a:lnTo>
                      <a:pt x="11692" y="10180"/>
                    </a:lnTo>
                    <a:cubicBezTo>
                      <a:pt x="11657" y="10180"/>
                      <a:pt x="11609" y="10192"/>
                      <a:pt x="11585" y="10216"/>
                    </a:cubicBezTo>
                    <a:cubicBezTo>
                      <a:pt x="11549" y="10252"/>
                      <a:pt x="11514" y="10299"/>
                      <a:pt x="11514" y="10359"/>
                    </a:cubicBezTo>
                    <a:lnTo>
                      <a:pt x="11026" y="10276"/>
                    </a:lnTo>
                    <a:cubicBezTo>
                      <a:pt x="11026" y="10216"/>
                      <a:pt x="11014" y="10169"/>
                      <a:pt x="10990" y="10121"/>
                    </a:cubicBezTo>
                    <a:cubicBezTo>
                      <a:pt x="10966" y="10085"/>
                      <a:pt x="10930" y="10061"/>
                      <a:pt x="10895" y="10061"/>
                    </a:cubicBezTo>
                    <a:lnTo>
                      <a:pt x="10871" y="10061"/>
                    </a:lnTo>
                    <a:lnTo>
                      <a:pt x="11097" y="8394"/>
                    </a:lnTo>
                    <a:cubicBezTo>
                      <a:pt x="11121" y="8383"/>
                      <a:pt x="11133" y="8359"/>
                      <a:pt x="11145" y="8335"/>
                    </a:cubicBezTo>
                    <a:lnTo>
                      <a:pt x="11276" y="8347"/>
                    </a:lnTo>
                    <a:lnTo>
                      <a:pt x="11276" y="8323"/>
                    </a:lnTo>
                    <a:cubicBezTo>
                      <a:pt x="11288" y="8252"/>
                      <a:pt x="11276" y="8192"/>
                      <a:pt x="11240" y="8133"/>
                    </a:cubicBezTo>
                    <a:cubicBezTo>
                      <a:pt x="11216" y="8097"/>
                      <a:pt x="11192" y="8073"/>
                      <a:pt x="11157" y="8073"/>
                    </a:cubicBezTo>
                    <a:lnTo>
                      <a:pt x="11133" y="8073"/>
                    </a:lnTo>
                    <a:cubicBezTo>
                      <a:pt x="11208" y="7858"/>
                      <a:pt x="11361" y="7711"/>
                      <a:pt x="11530" y="7711"/>
                    </a:cubicBezTo>
                    <a:close/>
                    <a:moveTo>
                      <a:pt x="12492" y="7880"/>
                    </a:moveTo>
                    <a:cubicBezTo>
                      <a:pt x="12503" y="7880"/>
                      <a:pt x="12514" y="7881"/>
                      <a:pt x="12526" y="7883"/>
                    </a:cubicBezTo>
                    <a:lnTo>
                      <a:pt x="12538" y="7883"/>
                    </a:lnTo>
                    <a:cubicBezTo>
                      <a:pt x="12692" y="7906"/>
                      <a:pt x="12812" y="8097"/>
                      <a:pt x="12823" y="8335"/>
                    </a:cubicBezTo>
                    <a:lnTo>
                      <a:pt x="12788" y="8323"/>
                    </a:lnTo>
                    <a:cubicBezTo>
                      <a:pt x="12783" y="8322"/>
                      <a:pt x="12778" y="8322"/>
                      <a:pt x="12774" y="8322"/>
                    </a:cubicBezTo>
                    <a:cubicBezTo>
                      <a:pt x="12695" y="8322"/>
                      <a:pt x="12620" y="8413"/>
                      <a:pt x="12609" y="8525"/>
                    </a:cubicBezTo>
                    <a:lnTo>
                      <a:pt x="12609" y="8561"/>
                    </a:lnTo>
                    <a:lnTo>
                      <a:pt x="12740" y="8585"/>
                    </a:lnTo>
                    <a:cubicBezTo>
                      <a:pt x="12740" y="8609"/>
                      <a:pt x="12752" y="8645"/>
                      <a:pt x="12776" y="8656"/>
                    </a:cubicBezTo>
                    <a:lnTo>
                      <a:pt x="12561" y="10323"/>
                    </a:lnTo>
                    <a:lnTo>
                      <a:pt x="12538" y="10323"/>
                    </a:lnTo>
                    <a:cubicBezTo>
                      <a:pt x="12528" y="10320"/>
                      <a:pt x="12519" y="10319"/>
                      <a:pt x="12509" y="10319"/>
                    </a:cubicBezTo>
                    <a:cubicBezTo>
                      <a:pt x="12483" y="10319"/>
                      <a:pt x="12457" y="10330"/>
                      <a:pt x="12431" y="10347"/>
                    </a:cubicBezTo>
                    <a:cubicBezTo>
                      <a:pt x="12395" y="10383"/>
                      <a:pt x="12371" y="10442"/>
                      <a:pt x="12359" y="10490"/>
                    </a:cubicBezTo>
                    <a:lnTo>
                      <a:pt x="12038" y="10442"/>
                    </a:lnTo>
                    <a:cubicBezTo>
                      <a:pt x="12050" y="10347"/>
                      <a:pt x="12002" y="10252"/>
                      <a:pt x="11907" y="10216"/>
                    </a:cubicBezTo>
                    <a:lnTo>
                      <a:pt x="11883" y="10216"/>
                    </a:lnTo>
                    <a:lnTo>
                      <a:pt x="12109" y="8561"/>
                    </a:lnTo>
                    <a:cubicBezTo>
                      <a:pt x="12133" y="8537"/>
                      <a:pt x="12145" y="8514"/>
                      <a:pt x="12157" y="8490"/>
                    </a:cubicBezTo>
                    <a:lnTo>
                      <a:pt x="12288" y="8514"/>
                    </a:lnTo>
                    <a:lnTo>
                      <a:pt x="12288" y="8478"/>
                    </a:lnTo>
                    <a:cubicBezTo>
                      <a:pt x="12311" y="8359"/>
                      <a:pt x="12252" y="8240"/>
                      <a:pt x="12169" y="8228"/>
                    </a:cubicBezTo>
                    <a:lnTo>
                      <a:pt x="12145" y="8228"/>
                    </a:lnTo>
                    <a:cubicBezTo>
                      <a:pt x="12211" y="8018"/>
                      <a:pt x="12349" y="7880"/>
                      <a:pt x="12492" y="7880"/>
                    </a:cubicBezTo>
                    <a:close/>
                    <a:moveTo>
                      <a:pt x="3041" y="9916"/>
                    </a:moveTo>
                    <a:cubicBezTo>
                      <a:pt x="3051" y="9916"/>
                      <a:pt x="3062" y="9917"/>
                      <a:pt x="3072" y="9918"/>
                    </a:cubicBezTo>
                    <a:lnTo>
                      <a:pt x="3084" y="9918"/>
                    </a:lnTo>
                    <a:cubicBezTo>
                      <a:pt x="3227" y="9942"/>
                      <a:pt x="3322" y="10121"/>
                      <a:pt x="3334" y="10347"/>
                    </a:cubicBezTo>
                    <a:cubicBezTo>
                      <a:pt x="3263" y="10347"/>
                      <a:pt x="3191" y="10442"/>
                      <a:pt x="3179" y="10550"/>
                    </a:cubicBezTo>
                    <a:lnTo>
                      <a:pt x="3179" y="10585"/>
                    </a:lnTo>
                    <a:lnTo>
                      <a:pt x="3310" y="10609"/>
                    </a:lnTo>
                    <a:cubicBezTo>
                      <a:pt x="3310" y="10633"/>
                      <a:pt x="3322" y="10657"/>
                      <a:pt x="3346" y="10680"/>
                    </a:cubicBezTo>
                    <a:lnTo>
                      <a:pt x="3120" y="12347"/>
                    </a:lnTo>
                    <a:lnTo>
                      <a:pt x="3108" y="12347"/>
                    </a:lnTo>
                    <a:cubicBezTo>
                      <a:pt x="3102" y="12346"/>
                      <a:pt x="3096" y="12346"/>
                      <a:pt x="3090" y="12346"/>
                    </a:cubicBezTo>
                    <a:cubicBezTo>
                      <a:pt x="3014" y="12346"/>
                      <a:pt x="2951" y="12415"/>
                      <a:pt x="2917" y="12514"/>
                    </a:cubicBezTo>
                    <a:lnTo>
                      <a:pt x="2608" y="12466"/>
                    </a:lnTo>
                    <a:cubicBezTo>
                      <a:pt x="2620" y="12407"/>
                      <a:pt x="2596" y="12359"/>
                      <a:pt x="2572" y="12300"/>
                    </a:cubicBezTo>
                    <a:cubicBezTo>
                      <a:pt x="2548" y="12276"/>
                      <a:pt x="2525" y="12252"/>
                      <a:pt x="2477" y="12240"/>
                    </a:cubicBezTo>
                    <a:lnTo>
                      <a:pt x="2465" y="12240"/>
                    </a:lnTo>
                    <a:lnTo>
                      <a:pt x="2679" y="10573"/>
                    </a:lnTo>
                    <a:cubicBezTo>
                      <a:pt x="2703" y="10561"/>
                      <a:pt x="2727" y="10538"/>
                      <a:pt x="2727" y="10514"/>
                    </a:cubicBezTo>
                    <a:lnTo>
                      <a:pt x="2870" y="10538"/>
                    </a:lnTo>
                    <a:lnTo>
                      <a:pt x="2870" y="10502"/>
                    </a:lnTo>
                    <a:cubicBezTo>
                      <a:pt x="2882" y="10371"/>
                      <a:pt x="2822" y="10264"/>
                      <a:pt x="2739" y="10252"/>
                    </a:cubicBezTo>
                    <a:lnTo>
                      <a:pt x="2715" y="10252"/>
                    </a:lnTo>
                    <a:cubicBezTo>
                      <a:pt x="2781" y="10053"/>
                      <a:pt x="2909" y="9916"/>
                      <a:pt x="3041" y="9916"/>
                    </a:cubicBezTo>
                    <a:close/>
                    <a:moveTo>
                      <a:pt x="3968" y="10058"/>
                    </a:moveTo>
                    <a:cubicBezTo>
                      <a:pt x="3983" y="10058"/>
                      <a:pt x="3998" y="10059"/>
                      <a:pt x="4013" y="10061"/>
                    </a:cubicBezTo>
                    <a:lnTo>
                      <a:pt x="4025" y="10061"/>
                    </a:lnTo>
                    <a:cubicBezTo>
                      <a:pt x="4215" y="10121"/>
                      <a:pt x="4346" y="10299"/>
                      <a:pt x="4358" y="10502"/>
                    </a:cubicBezTo>
                    <a:cubicBezTo>
                      <a:pt x="4348" y="10499"/>
                      <a:pt x="4339" y="10497"/>
                      <a:pt x="4329" y="10497"/>
                    </a:cubicBezTo>
                    <a:cubicBezTo>
                      <a:pt x="4303" y="10497"/>
                      <a:pt x="4277" y="10508"/>
                      <a:pt x="4251" y="10526"/>
                    </a:cubicBezTo>
                    <a:cubicBezTo>
                      <a:pt x="4203" y="10573"/>
                      <a:pt x="4179" y="10633"/>
                      <a:pt x="4168" y="10704"/>
                    </a:cubicBezTo>
                    <a:lnTo>
                      <a:pt x="4168" y="10728"/>
                    </a:lnTo>
                    <a:lnTo>
                      <a:pt x="4310" y="10752"/>
                    </a:lnTo>
                    <a:cubicBezTo>
                      <a:pt x="4310" y="10788"/>
                      <a:pt x="4322" y="10811"/>
                      <a:pt x="4334" y="10835"/>
                    </a:cubicBezTo>
                    <a:lnTo>
                      <a:pt x="4120" y="12490"/>
                    </a:lnTo>
                    <a:lnTo>
                      <a:pt x="4096" y="12490"/>
                    </a:lnTo>
                    <a:cubicBezTo>
                      <a:pt x="4092" y="12489"/>
                      <a:pt x="4087" y="12489"/>
                      <a:pt x="4082" y="12489"/>
                    </a:cubicBezTo>
                    <a:cubicBezTo>
                      <a:pt x="4014" y="12489"/>
                      <a:pt x="3940" y="12569"/>
                      <a:pt x="3918" y="12669"/>
                    </a:cubicBezTo>
                    <a:lnTo>
                      <a:pt x="3453" y="12585"/>
                    </a:lnTo>
                    <a:cubicBezTo>
                      <a:pt x="3453" y="12478"/>
                      <a:pt x="3406" y="12383"/>
                      <a:pt x="3322" y="12371"/>
                    </a:cubicBezTo>
                    <a:lnTo>
                      <a:pt x="3310" y="12371"/>
                    </a:lnTo>
                    <a:lnTo>
                      <a:pt x="3525" y="10704"/>
                    </a:lnTo>
                    <a:cubicBezTo>
                      <a:pt x="3548" y="10692"/>
                      <a:pt x="3572" y="10669"/>
                      <a:pt x="3572" y="10645"/>
                    </a:cubicBezTo>
                    <a:lnTo>
                      <a:pt x="3715" y="10669"/>
                    </a:lnTo>
                    <a:lnTo>
                      <a:pt x="3715" y="10633"/>
                    </a:lnTo>
                    <a:cubicBezTo>
                      <a:pt x="3715" y="10561"/>
                      <a:pt x="3703" y="10502"/>
                      <a:pt x="3668" y="10442"/>
                    </a:cubicBezTo>
                    <a:lnTo>
                      <a:pt x="3668" y="10430"/>
                    </a:lnTo>
                    <a:cubicBezTo>
                      <a:pt x="3644" y="10407"/>
                      <a:pt x="3620" y="10383"/>
                      <a:pt x="3584" y="10371"/>
                    </a:cubicBezTo>
                    <a:cubicBezTo>
                      <a:pt x="3660" y="10175"/>
                      <a:pt x="3807" y="10058"/>
                      <a:pt x="3968" y="10058"/>
                    </a:cubicBezTo>
                    <a:close/>
                    <a:moveTo>
                      <a:pt x="5063" y="10237"/>
                    </a:moveTo>
                    <a:cubicBezTo>
                      <a:pt x="5082" y="10237"/>
                      <a:pt x="5101" y="10238"/>
                      <a:pt x="5120" y="10240"/>
                    </a:cubicBezTo>
                    <a:lnTo>
                      <a:pt x="5132" y="10240"/>
                    </a:lnTo>
                    <a:cubicBezTo>
                      <a:pt x="5358" y="10288"/>
                      <a:pt x="5525" y="10466"/>
                      <a:pt x="5561" y="10692"/>
                    </a:cubicBezTo>
                    <a:cubicBezTo>
                      <a:pt x="5477" y="10692"/>
                      <a:pt x="5406" y="10776"/>
                      <a:pt x="5394" y="10895"/>
                    </a:cubicBezTo>
                    <a:lnTo>
                      <a:pt x="5394" y="10919"/>
                    </a:lnTo>
                    <a:lnTo>
                      <a:pt x="5525" y="10942"/>
                    </a:lnTo>
                    <a:cubicBezTo>
                      <a:pt x="5525" y="10978"/>
                      <a:pt x="5537" y="11002"/>
                      <a:pt x="5561" y="11026"/>
                    </a:cubicBezTo>
                    <a:lnTo>
                      <a:pt x="5346" y="12681"/>
                    </a:lnTo>
                    <a:lnTo>
                      <a:pt x="5322" y="12681"/>
                    </a:lnTo>
                    <a:cubicBezTo>
                      <a:pt x="5317" y="12680"/>
                      <a:pt x="5312" y="12680"/>
                      <a:pt x="5307" y="12680"/>
                    </a:cubicBezTo>
                    <a:cubicBezTo>
                      <a:pt x="5230" y="12680"/>
                      <a:pt x="5166" y="12759"/>
                      <a:pt x="5144" y="12859"/>
                    </a:cubicBezTo>
                    <a:lnTo>
                      <a:pt x="4441" y="12740"/>
                    </a:lnTo>
                    <a:cubicBezTo>
                      <a:pt x="4453" y="12693"/>
                      <a:pt x="4441" y="12633"/>
                      <a:pt x="4406" y="12585"/>
                    </a:cubicBezTo>
                    <a:cubicBezTo>
                      <a:pt x="4382" y="12550"/>
                      <a:pt x="4358" y="12526"/>
                      <a:pt x="4322" y="12526"/>
                    </a:cubicBezTo>
                    <a:lnTo>
                      <a:pt x="4299" y="12526"/>
                    </a:lnTo>
                    <a:lnTo>
                      <a:pt x="4513" y="10859"/>
                    </a:lnTo>
                    <a:cubicBezTo>
                      <a:pt x="4537" y="10847"/>
                      <a:pt x="4560" y="10823"/>
                      <a:pt x="4572" y="10800"/>
                    </a:cubicBezTo>
                    <a:lnTo>
                      <a:pt x="4703" y="10811"/>
                    </a:lnTo>
                    <a:lnTo>
                      <a:pt x="4703" y="10788"/>
                    </a:lnTo>
                    <a:cubicBezTo>
                      <a:pt x="4715" y="10692"/>
                      <a:pt x="4680" y="10597"/>
                      <a:pt x="4596" y="10550"/>
                    </a:cubicBezTo>
                    <a:lnTo>
                      <a:pt x="4596" y="10538"/>
                    </a:lnTo>
                    <a:cubicBezTo>
                      <a:pt x="4672" y="10352"/>
                      <a:pt x="4858" y="10237"/>
                      <a:pt x="5063" y="10237"/>
                    </a:cubicBezTo>
                    <a:close/>
                    <a:moveTo>
                      <a:pt x="6264" y="10436"/>
                    </a:moveTo>
                    <a:cubicBezTo>
                      <a:pt x="6287" y="10436"/>
                      <a:pt x="6311" y="10438"/>
                      <a:pt x="6335" y="10442"/>
                    </a:cubicBezTo>
                    <a:lnTo>
                      <a:pt x="6358" y="10442"/>
                    </a:lnTo>
                    <a:cubicBezTo>
                      <a:pt x="6585" y="10490"/>
                      <a:pt x="6751" y="10669"/>
                      <a:pt x="6787" y="10883"/>
                    </a:cubicBezTo>
                    <a:cubicBezTo>
                      <a:pt x="6704" y="10883"/>
                      <a:pt x="6620" y="10966"/>
                      <a:pt x="6608" y="11085"/>
                    </a:cubicBezTo>
                    <a:lnTo>
                      <a:pt x="6608" y="11121"/>
                    </a:lnTo>
                    <a:lnTo>
                      <a:pt x="6739" y="11145"/>
                    </a:lnTo>
                    <a:cubicBezTo>
                      <a:pt x="6739" y="11169"/>
                      <a:pt x="6751" y="11204"/>
                      <a:pt x="6775" y="11216"/>
                    </a:cubicBezTo>
                    <a:lnTo>
                      <a:pt x="6561" y="12883"/>
                    </a:lnTo>
                    <a:lnTo>
                      <a:pt x="6537" y="12883"/>
                    </a:lnTo>
                    <a:cubicBezTo>
                      <a:pt x="6531" y="12882"/>
                      <a:pt x="6525" y="12882"/>
                      <a:pt x="6519" y="12882"/>
                    </a:cubicBezTo>
                    <a:cubicBezTo>
                      <a:pt x="6443" y="12882"/>
                      <a:pt x="6380" y="12950"/>
                      <a:pt x="6358" y="13050"/>
                    </a:cubicBezTo>
                    <a:lnTo>
                      <a:pt x="5668" y="12943"/>
                    </a:lnTo>
                    <a:cubicBezTo>
                      <a:pt x="5692" y="12847"/>
                      <a:pt x="5632" y="12752"/>
                      <a:pt x="5549" y="12716"/>
                    </a:cubicBezTo>
                    <a:lnTo>
                      <a:pt x="5525" y="12716"/>
                    </a:lnTo>
                    <a:lnTo>
                      <a:pt x="5739" y="11061"/>
                    </a:lnTo>
                    <a:cubicBezTo>
                      <a:pt x="5763" y="11050"/>
                      <a:pt x="5787" y="11026"/>
                      <a:pt x="5799" y="10990"/>
                    </a:cubicBezTo>
                    <a:lnTo>
                      <a:pt x="5930" y="11014"/>
                    </a:lnTo>
                    <a:lnTo>
                      <a:pt x="5930" y="10978"/>
                    </a:lnTo>
                    <a:cubicBezTo>
                      <a:pt x="5942" y="10895"/>
                      <a:pt x="5894" y="10800"/>
                      <a:pt x="5811" y="10752"/>
                    </a:cubicBezTo>
                    <a:lnTo>
                      <a:pt x="5811" y="10740"/>
                    </a:lnTo>
                    <a:cubicBezTo>
                      <a:pt x="5895" y="10560"/>
                      <a:pt x="6074" y="10436"/>
                      <a:pt x="6264" y="10436"/>
                    </a:cubicBezTo>
                    <a:close/>
                    <a:moveTo>
                      <a:pt x="7504" y="10654"/>
                    </a:moveTo>
                    <a:cubicBezTo>
                      <a:pt x="7523" y="10654"/>
                      <a:pt x="7542" y="10655"/>
                      <a:pt x="7561" y="10657"/>
                    </a:cubicBezTo>
                    <a:lnTo>
                      <a:pt x="7573" y="10657"/>
                    </a:lnTo>
                    <a:lnTo>
                      <a:pt x="7597" y="10669"/>
                    </a:lnTo>
                    <a:cubicBezTo>
                      <a:pt x="7811" y="10716"/>
                      <a:pt x="7966" y="10895"/>
                      <a:pt x="8001" y="11109"/>
                    </a:cubicBezTo>
                    <a:cubicBezTo>
                      <a:pt x="7918" y="11109"/>
                      <a:pt x="7847" y="11204"/>
                      <a:pt x="7835" y="11312"/>
                    </a:cubicBezTo>
                    <a:lnTo>
                      <a:pt x="7835" y="11347"/>
                    </a:lnTo>
                    <a:lnTo>
                      <a:pt x="7966" y="11359"/>
                    </a:lnTo>
                    <a:cubicBezTo>
                      <a:pt x="7966" y="11395"/>
                      <a:pt x="7978" y="11419"/>
                      <a:pt x="8001" y="11442"/>
                    </a:cubicBezTo>
                    <a:lnTo>
                      <a:pt x="7775" y="13109"/>
                    </a:lnTo>
                    <a:lnTo>
                      <a:pt x="7763" y="13109"/>
                    </a:lnTo>
                    <a:cubicBezTo>
                      <a:pt x="7757" y="13108"/>
                      <a:pt x="7751" y="13108"/>
                      <a:pt x="7745" y="13108"/>
                    </a:cubicBezTo>
                    <a:cubicBezTo>
                      <a:pt x="7670" y="13108"/>
                      <a:pt x="7607" y="13177"/>
                      <a:pt x="7585" y="13276"/>
                    </a:cubicBezTo>
                    <a:lnTo>
                      <a:pt x="7263" y="13228"/>
                    </a:lnTo>
                    <a:lnTo>
                      <a:pt x="6882" y="13169"/>
                    </a:lnTo>
                    <a:cubicBezTo>
                      <a:pt x="6906" y="13074"/>
                      <a:pt x="6846" y="12978"/>
                      <a:pt x="6751" y="12943"/>
                    </a:cubicBezTo>
                    <a:lnTo>
                      <a:pt x="6739" y="12943"/>
                    </a:lnTo>
                    <a:lnTo>
                      <a:pt x="6954" y="11276"/>
                    </a:lnTo>
                    <a:cubicBezTo>
                      <a:pt x="6977" y="11264"/>
                      <a:pt x="7001" y="11240"/>
                      <a:pt x="7001" y="11216"/>
                    </a:cubicBezTo>
                    <a:lnTo>
                      <a:pt x="7132" y="11240"/>
                    </a:lnTo>
                    <a:lnTo>
                      <a:pt x="7132" y="11204"/>
                    </a:lnTo>
                    <a:cubicBezTo>
                      <a:pt x="7156" y="11109"/>
                      <a:pt x="7120" y="11014"/>
                      <a:pt x="7037" y="10954"/>
                    </a:cubicBezTo>
                    <a:cubicBezTo>
                      <a:pt x="7113" y="10769"/>
                      <a:pt x="7299" y="10654"/>
                      <a:pt x="7504" y="10654"/>
                    </a:cubicBezTo>
                    <a:close/>
                    <a:moveTo>
                      <a:pt x="8711" y="10841"/>
                    </a:moveTo>
                    <a:cubicBezTo>
                      <a:pt x="8737" y="10841"/>
                      <a:pt x="8762" y="10843"/>
                      <a:pt x="8787" y="10847"/>
                    </a:cubicBezTo>
                    <a:lnTo>
                      <a:pt x="8811" y="10847"/>
                    </a:lnTo>
                    <a:cubicBezTo>
                      <a:pt x="9025" y="10883"/>
                      <a:pt x="9204" y="11061"/>
                      <a:pt x="9240" y="11288"/>
                    </a:cubicBezTo>
                    <a:cubicBezTo>
                      <a:pt x="9156" y="11288"/>
                      <a:pt x="9085" y="11383"/>
                      <a:pt x="9073" y="11490"/>
                    </a:cubicBezTo>
                    <a:lnTo>
                      <a:pt x="9073" y="11526"/>
                    </a:lnTo>
                    <a:lnTo>
                      <a:pt x="9204" y="11550"/>
                    </a:lnTo>
                    <a:cubicBezTo>
                      <a:pt x="9204" y="11573"/>
                      <a:pt x="9216" y="11609"/>
                      <a:pt x="9228" y="11621"/>
                    </a:cubicBezTo>
                    <a:lnTo>
                      <a:pt x="9013" y="13288"/>
                    </a:lnTo>
                    <a:lnTo>
                      <a:pt x="9002" y="13288"/>
                    </a:lnTo>
                    <a:cubicBezTo>
                      <a:pt x="8995" y="13287"/>
                      <a:pt x="8989" y="13287"/>
                      <a:pt x="8983" y="13287"/>
                    </a:cubicBezTo>
                    <a:cubicBezTo>
                      <a:pt x="8908" y="13287"/>
                      <a:pt x="8844" y="13355"/>
                      <a:pt x="8811" y="13455"/>
                    </a:cubicBezTo>
                    <a:lnTo>
                      <a:pt x="8109" y="13347"/>
                    </a:lnTo>
                    <a:cubicBezTo>
                      <a:pt x="8109" y="13228"/>
                      <a:pt x="8061" y="13133"/>
                      <a:pt x="7989" y="13121"/>
                    </a:cubicBezTo>
                    <a:lnTo>
                      <a:pt x="7966" y="13121"/>
                    </a:lnTo>
                    <a:lnTo>
                      <a:pt x="8180" y="11466"/>
                    </a:lnTo>
                    <a:cubicBezTo>
                      <a:pt x="8204" y="11442"/>
                      <a:pt x="8228" y="11431"/>
                      <a:pt x="8228" y="11395"/>
                    </a:cubicBezTo>
                    <a:lnTo>
                      <a:pt x="8370" y="11419"/>
                    </a:lnTo>
                    <a:lnTo>
                      <a:pt x="8370" y="11383"/>
                    </a:lnTo>
                    <a:cubicBezTo>
                      <a:pt x="8370" y="11323"/>
                      <a:pt x="8359" y="11264"/>
                      <a:pt x="8335" y="11204"/>
                    </a:cubicBezTo>
                    <a:lnTo>
                      <a:pt x="8335" y="11192"/>
                    </a:lnTo>
                    <a:cubicBezTo>
                      <a:pt x="8311" y="11169"/>
                      <a:pt x="8287" y="11157"/>
                      <a:pt x="8263" y="11145"/>
                    </a:cubicBezTo>
                    <a:cubicBezTo>
                      <a:pt x="8347" y="10956"/>
                      <a:pt x="8524" y="10841"/>
                      <a:pt x="8711" y="10841"/>
                    </a:cubicBezTo>
                    <a:close/>
                    <a:moveTo>
                      <a:pt x="9956" y="11035"/>
                    </a:moveTo>
                    <a:cubicBezTo>
                      <a:pt x="9975" y="11035"/>
                      <a:pt x="9994" y="11036"/>
                      <a:pt x="10014" y="11038"/>
                    </a:cubicBezTo>
                    <a:lnTo>
                      <a:pt x="10037" y="11038"/>
                    </a:lnTo>
                    <a:cubicBezTo>
                      <a:pt x="10252" y="11085"/>
                      <a:pt x="10418" y="11264"/>
                      <a:pt x="10454" y="11490"/>
                    </a:cubicBezTo>
                    <a:cubicBezTo>
                      <a:pt x="10430" y="11490"/>
                      <a:pt x="10395" y="11502"/>
                      <a:pt x="10371" y="11526"/>
                    </a:cubicBezTo>
                    <a:cubicBezTo>
                      <a:pt x="10323" y="11562"/>
                      <a:pt x="10287" y="11621"/>
                      <a:pt x="10287" y="11693"/>
                    </a:cubicBezTo>
                    <a:lnTo>
                      <a:pt x="10287" y="11728"/>
                    </a:lnTo>
                    <a:lnTo>
                      <a:pt x="10418" y="11740"/>
                    </a:lnTo>
                    <a:cubicBezTo>
                      <a:pt x="10418" y="11776"/>
                      <a:pt x="10430" y="11800"/>
                      <a:pt x="10454" y="11823"/>
                    </a:cubicBezTo>
                    <a:lnTo>
                      <a:pt x="10240" y="13490"/>
                    </a:lnTo>
                    <a:lnTo>
                      <a:pt x="10216" y="13490"/>
                    </a:lnTo>
                    <a:cubicBezTo>
                      <a:pt x="10206" y="13487"/>
                      <a:pt x="10197" y="13486"/>
                      <a:pt x="10187" y="13486"/>
                    </a:cubicBezTo>
                    <a:cubicBezTo>
                      <a:pt x="10162" y="13486"/>
                      <a:pt x="10138" y="13497"/>
                      <a:pt x="10121" y="13514"/>
                    </a:cubicBezTo>
                    <a:cubicBezTo>
                      <a:pt x="10073" y="13550"/>
                      <a:pt x="10049" y="13609"/>
                      <a:pt x="10037" y="13669"/>
                    </a:cubicBezTo>
                    <a:lnTo>
                      <a:pt x="9347" y="13550"/>
                    </a:lnTo>
                    <a:cubicBezTo>
                      <a:pt x="9347" y="13443"/>
                      <a:pt x="9299" y="13347"/>
                      <a:pt x="9216" y="13324"/>
                    </a:cubicBezTo>
                    <a:lnTo>
                      <a:pt x="9204" y="13324"/>
                    </a:lnTo>
                    <a:lnTo>
                      <a:pt x="9418" y="11669"/>
                    </a:lnTo>
                    <a:cubicBezTo>
                      <a:pt x="9442" y="11657"/>
                      <a:pt x="9454" y="11633"/>
                      <a:pt x="9466" y="11609"/>
                    </a:cubicBezTo>
                    <a:lnTo>
                      <a:pt x="9597" y="11621"/>
                    </a:lnTo>
                    <a:lnTo>
                      <a:pt x="9597" y="11597"/>
                    </a:lnTo>
                    <a:cubicBezTo>
                      <a:pt x="9609" y="11526"/>
                      <a:pt x="9597" y="11466"/>
                      <a:pt x="9561" y="11407"/>
                    </a:cubicBezTo>
                    <a:lnTo>
                      <a:pt x="9561" y="11395"/>
                    </a:lnTo>
                    <a:cubicBezTo>
                      <a:pt x="9549" y="11371"/>
                      <a:pt x="9525" y="11347"/>
                      <a:pt x="9490" y="11335"/>
                    </a:cubicBezTo>
                    <a:cubicBezTo>
                      <a:pt x="9566" y="11150"/>
                      <a:pt x="9752" y="11035"/>
                      <a:pt x="9956" y="11035"/>
                    </a:cubicBezTo>
                    <a:close/>
                    <a:moveTo>
                      <a:pt x="11091" y="11237"/>
                    </a:moveTo>
                    <a:cubicBezTo>
                      <a:pt x="11105" y="11237"/>
                      <a:pt x="11119" y="11238"/>
                      <a:pt x="11133" y="11240"/>
                    </a:cubicBezTo>
                    <a:lnTo>
                      <a:pt x="11145" y="11240"/>
                    </a:lnTo>
                    <a:cubicBezTo>
                      <a:pt x="11335" y="11300"/>
                      <a:pt x="11466" y="11478"/>
                      <a:pt x="11478" y="11681"/>
                    </a:cubicBezTo>
                    <a:cubicBezTo>
                      <a:pt x="11395" y="11681"/>
                      <a:pt x="11311" y="11764"/>
                      <a:pt x="11299" y="11883"/>
                    </a:cubicBezTo>
                    <a:lnTo>
                      <a:pt x="11299" y="11907"/>
                    </a:lnTo>
                    <a:lnTo>
                      <a:pt x="11430" y="11931"/>
                    </a:lnTo>
                    <a:cubicBezTo>
                      <a:pt x="11430" y="11954"/>
                      <a:pt x="11442" y="11990"/>
                      <a:pt x="11466" y="12002"/>
                    </a:cubicBezTo>
                    <a:lnTo>
                      <a:pt x="11252" y="13669"/>
                    </a:lnTo>
                    <a:lnTo>
                      <a:pt x="11228" y="13669"/>
                    </a:lnTo>
                    <a:cubicBezTo>
                      <a:pt x="11218" y="13666"/>
                      <a:pt x="11209" y="13665"/>
                      <a:pt x="11199" y="13665"/>
                    </a:cubicBezTo>
                    <a:cubicBezTo>
                      <a:pt x="11129" y="13665"/>
                      <a:pt x="11070" y="13741"/>
                      <a:pt x="11049" y="13836"/>
                    </a:cubicBezTo>
                    <a:lnTo>
                      <a:pt x="10561" y="13752"/>
                    </a:lnTo>
                    <a:cubicBezTo>
                      <a:pt x="10561" y="13645"/>
                      <a:pt x="10514" y="13550"/>
                      <a:pt x="10430" y="13538"/>
                    </a:cubicBezTo>
                    <a:lnTo>
                      <a:pt x="10418" y="13538"/>
                    </a:lnTo>
                    <a:lnTo>
                      <a:pt x="10633" y="11883"/>
                    </a:lnTo>
                    <a:cubicBezTo>
                      <a:pt x="10656" y="11859"/>
                      <a:pt x="10680" y="11835"/>
                      <a:pt x="10680" y="11812"/>
                    </a:cubicBezTo>
                    <a:lnTo>
                      <a:pt x="10823" y="11835"/>
                    </a:lnTo>
                    <a:lnTo>
                      <a:pt x="10823" y="11800"/>
                    </a:lnTo>
                    <a:cubicBezTo>
                      <a:pt x="10835" y="11681"/>
                      <a:pt x="10776" y="11573"/>
                      <a:pt x="10704" y="11550"/>
                    </a:cubicBezTo>
                    <a:cubicBezTo>
                      <a:pt x="10781" y="11363"/>
                      <a:pt x="10928" y="11237"/>
                      <a:pt x="11091" y="11237"/>
                    </a:cubicBezTo>
                    <a:close/>
                    <a:moveTo>
                      <a:pt x="12033" y="11392"/>
                    </a:moveTo>
                    <a:cubicBezTo>
                      <a:pt x="12042" y="11392"/>
                      <a:pt x="12052" y="11393"/>
                      <a:pt x="12061" y="11395"/>
                    </a:cubicBezTo>
                    <a:lnTo>
                      <a:pt x="12073" y="11395"/>
                    </a:lnTo>
                    <a:cubicBezTo>
                      <a:pt x="12216" y="11419"/>
                      <a:pt x="12311" y="11597"/>
                      <a:pt x="12335" y="11823"/>
                    </a:cubicBezTo>
                    <a:cubicBezTo>
                      <a:pt x="12330" y="11823"/>
                      <a:pt x="12325" y="11822"/>
                      <a:pt x="12319" y="11822"/>
                    </a:cubicBezTo>
                    <a:cubicBezTo>
                      <a:pt x="12242" y="11822"/>
                      <a:pt x="12167" y="11903"/>
                      <a:pt x="12145" y="12026"/>
                    </a:cubicBezTo>
                    <a:lnTo>
                      <a:pt x="12145" y="12062"/>
                    </a:lnTo>
                    <a:lnTo>
                      <a:pt x="12276" y="12062"/>
                    </a:lnTo>
                    <a:cubicBezTo>
                      <a:pt x="12276" y="12097"/>
                      <a:pt x="12288" y="12121"/>
                      <a:pt x="12311" y="12145"/>
                    </a:cubicBezTo>
                    <a:lnTo>
                      <a:pt x="12097" y="13812"/>
                    </a:lnTo>
                    <a:lnTo>
                      <a:pt x="12073" y="13812"/>
                    </a:lnTo>
                    <a:cubicBezTo>
                      <a:pt x="12068" y="13811"/>
                      <a:pt x="12063" y="13811"/>
                      <a:pt x="12058" y="13811"/>
                    </a:cubicBezTo>
                    <a:cubicBezTo>
                      <a:pt x="11992" y="13811"/>
                      <a:pt x="11928" y="13880"/>
                      <a:pt x="11895" y="13990"/>
                    </a:cubicBezTo>
                    <a:lnTo>
                      <a:pt x="11573" y="13931"/>
                    </a:lnTo>
                    <a:cubicBezTo>
                      <a:pt x="11585" y="13871"/>
                      <a:pt x="11573" y="13824"/>
                      <a:pt x="11538" y="13776"/>
                    </a:cubicBezTo>
                    <a:cubicBezTo>
                      <a:pt x="11514" y="13740"/>
                      <a:pt x="11490" y="13717"/>
                      <a:pt x="11454" y="13705"/>
                    </a:cubicBezTo>
                    <a:lnTo>
                      <a:pt x="11430" y="13705"/>
                    </a:lnTo>
                    <a:lnTo>
                      <a:pt x="11645" y="12050"/>
                    </a:lnTo>
                    <a:cubicBezTo>
                      <a:pt x="11669" y="12038"/>
                      <a:pt x="11692" y="12014"/>
                      <a:pt x="11704" y="11978"/>
                    </a:cubicBezTo>
                    <a:lnTo>
                      <a:pt x="11835" y="12002"/>
                    </a:lnTo>
                    <a:lnTo>
                      <a:pt x="11835" y="11978"/>
                    </a:lnTo>
                    <a:cubicBezTo>
                      <a:pt x="11847" y="11907"/>
                      <a:pt x="11835" y="11835"/>
                      <a:pt x="11799" y="11788"/>
                    </a:cubicBezTo>
                    <a:cubicBezTo>
                      <a:pt x="11776" y="11752"/>
                      <a:pt x="11752" y="11728"/>
                      <a:pt x="11716" y="11728"/>
                    </a:cubicBezTo>
                    <a:cubicBezTo>
                      <a:pt x="11782" y="11530"/>
                      <a:pt x="11910" y="11392"/>
                      <a:pt x="12033" y="11392"/>
                    </a:cubicBezTo>
                    <a:close/>
                    <a:moveTo>
                      <a:pt x="2579" y="13404"/>
                    </a:moveTo>
                    <a:cubicBezTo>
                      <a:pt x="2589" y="13404"/>
                      <a:pt x="2598" y="13405"/>
                      <a:pt x="2608" y="13407"/>
                    </a:cubicBezTo>
                    <a:lnTo>
                      <a:pt x="2620" y="13407"/>
                    </a:lnTo>
                    <a:cubicBezTo>
                      <a:pt x="2763" y="13431"/>
                      <a:pt x="2870" y="13609"/>
                      <a:pt x="2882" y="13836"/>
                    </a:cubicBezTo>
                    <a:cubicBezTo>
                      <a:pt x="2786" y="13859"/>
                      <a:pt x="2715" y="13943"/>
                      <a:pt x="2715" y="14038"/>
                    </a:cubicBezTo>
                    <a:lnTo>
                      <a:pt x="2715" y="14074"/>
                    </a:lnTo>
                    <a:lnTo>
                      <a:pt x="2858" y="14098"/>
                    </a:lnTo>
                    <a:cubicBezTo>
                      <a:pt x="2858" y="14121"/>
                      <a:pt x="2870" y="14145"/>
                      <a:pt x="2882" y="14169"/>
                    </a:cubicBezTo>
                    <a:lnTo>
                      <a:pt x="2667" y="15836"/>
                    </a:lnTo>
                    <a:lnTo>
                      <a:pt x="2644" y="15836"/>
                    </a:lnTo>
                    <a:cubicBezTo>
                      <a:pt x="2634" y="15833"/>
                      <a:pt x="2624" y="15831"/>
                      <a:pt x="2615" y="15831"/>
                    </a:cubicBezTo>
                    <a:cubicBezTo>
                      <a:pt x="2590" y="15831"/>
                      <a:pt x="2566" y="15842"/>
                      <a:pt x="2548" y="15860"/>
                    </a:cubicBezTo>
                    <a:cubicBezTo>
                      <a:pt x="2501" y="15907"/>
                      <a:pt x="2477" y="15955"/>
                      <a:pt x="2465" y="16014"/>
                    </a:cubicBezTo>
                    <a:lnTo>
                      <a:pt x="2155" y="15967"/>
                    </a:lnTo>
                    <a:cubicBezTo>
                      <a:pt x="2167" y="15848"/>
                      <a:pt x="2108" y="15741"/>
                      <a:pt x="2024" y="15729"/>
                    </a:cubicBezTo>
                    <a:lnTo>
                      <a:pt x="2013" y="15729"/>
                    </a:lnTo>
                    <a:lnTo>
                      <a:pt x="2227" y="14062"/>
                    </a:lnTo>
                    <a:cubicBezTo>
                      <a:pt x="2251" y="14050"/>
                      <a:pt x="2263" y="14026"/>
                      <a:pt x="2274" y="14002"/>
                    </a:cubicBezTo>
                    <a:lnTo>
                      <a:pt x="2405" y="14014"/>
                    </a:lnTo>
                    <a:lnTo>
                      <a:pt x="2405" y="13990"/>
                    </a:lnTo>
                    <a:cubicBezTo>
                      <a:pt x="2429" y="13859"/>
                      <a:pt x="2370" y="13752"/>
                      <a:pt x="2286" y="13728"/>
                    </a:cubicBezTo>
                    <a:lnTo>
                      <a:pt x="2263" y="13728"/>
                    </a:lnTo>
                    <a:cubicBezTo>
                      <a:pt x="2329" y="13541"/>
                      <a:pt x="2456" y="13404"/>
                      <a:pt x="2579" y="13404"/>
                    </a:cubicBezTo>
                    <a:close/>
                    <a:moveTo>
                      <a:pt x="3493" y="13544"/>
                    </a:moveTo>
                    <a:cubicBezTo>
                      <a:pt x="3512" y="13544"/>
                      <a:pt x="3530" y="13546"/>
                      <a:pt x="3548" y="13550"/>
                    </a:cubicBezTo>
                    <a:lnTo>
                      <a:pt x="3560" y="13550"/>
                    </a:lnTo>
                    <a:cubicBezTo>
                      <a:pt x="3763" y="13598"/>
                      <a:pt x="3894" y="13776"/>
                      <a:pt x="3894" y="13979"/>
                    </a:cubicBezTo>
                    <a:cubicBezTo>
                      <a:pt x="3889" y="13978"/>
                      <a:pt x="3884" y="13977"/>
                      <a:pt x="3880" y="13977"/>
                    </a:cubicBezTo>
                    <a:cubicBezTo>
                      <a:pt x="3801" y="13977"/>
                      <a:pt x="3726" y="14069"/>
                      <a:pt x="3715" y="14181"/>
                    </a:cubicBezTo>
                    <a:lnTo>
                      <a:pt x="3715" y="14217"/>
                    </a:lnTo>
                    <a:lnTo>
                      <a:pt x="3846" y="14240"/>
                    </a:lnTo>
                    <a:cubicBezTo>
                      <a:pt x="3846" y="14264"/>
                      <a:pt x="3858" y="14300"/>
                      <a:pt x="3882" y="14312"/>
                    </a:cubicBezTo>
                    <a:lnTo>
                      <a:pt x="3668" y="15979"/>
                    </a:lnTo>
                    <a:lnTo>
                      <a:pt x="3644" y="15979"/>
                    </a:lnTo>
                    <a:cubicBezTo>
                      <a:pt x="3634" y="15976"/>
                      <a:pt x="3625" y="15974"/>
                      <a:pt x="3615" y="15974"/>
                    </a:cubicBezTo>
                    <a:cubicBezTo>
                      <a:pt x="3590" y="15974"/>
                      <a:pt x="3566" y="15985"/>
                      <a:pt x="3548" y="16003"/>
                    </a:cubicBezTo>
                    <a:cubicBezTo>
                      <a:pt x="3501" y="16050"/>
                      <a:pt x="3465" y="16110"/>
                      <a:pt x="3465" y="16169"/>
                    </a:cubicBezTo>
                    <a:lnTo>
                      <a:pt x="3001" y="16086"/>
                    </a:lnTo>
                    <a:cubicBezTo>
                      <a:pt x="3001" y="16026"/>
                      <a:pt x="2989" y="15967"/>
                      <a:pt x="2953" y="15907"/>
                    </a:cubicBezTo>
                    <a:cubicBezTo>
                      <a:pt x="2941" y="15884"/>
                      <a:pt x="2906" y="15860"/>
                      <a:pt x="2870" y="15848"/>
                    </a:cubicBezTo>
                    <a:lnTo>
                      <a:pt x="2846" y="15848"/>
                    </a:lnTo>
                    <a:lnTo>
                      <a:pt x="3072" y="14193"/>
                    </a:lnTo>
                    <a:cubicBezTo>
                      <a:pt x="3096" y="14181"/>
                      <a:pt x="3108" y="14157"/>
                      <a:pt x="3120" y="14121"/>
                    </a:cubicBezTo>
                    <a:lnTo>
                      <a:pt x="3251" y="14145"/>
                    </a:lnTo>
                    <a:lnTo>
                      <a:pt x="3251" y="14121"/>
                    </a:lnTo>
                    <a:cubicBezTo>
                      <a:pt x="3263" y="14002"/>
                      <a:pt x="3203" y="13883"/>
                      <a:pt x="3120" y="13871"/>
                    </a:cubicBezTo>
                    <a:lnTo>
                      <a:pt x="3120" y="13859"/>
                    </a:lnTo>
                    <a:cubicBezTo>
                      <a:pt x="3194" y="13669"/>
                      <a:pt x="3344" y="13544"/>
                      <a:pt x="3493" y="13544"/>
                    </a:cubicBezTo>
                    <a:close/>
                    <a:moveTo>
                      <a:pt x="4580" y="13734"/>
                    </a:moveTo>
                    <a:cubicBezTo>
                      <a:pt x="4605" y="13734"/>
                      <a:pt x="4630" y="13736"/>
                      <a:pt x="4656" y="13740"/>
                    </a:cubicBezTo>
                    <a:lnTo>
                      <a:pt x="4680" y="13740"/>
                    </a:lnTo>
                    <a:cubicBezTo>
                      <a:pt x="4894" y="13776"/>
                      <a:pt x="5072" y="13955"/>
                      <a:pt x="5108" y="14181"/>
                    </a:cubicBezTo>
                    <a:cubicBezTo>
                      <a:pt x="5025" y="14181"/>
                      <a:pt x="4953" y="14264"/>
                      <a:pt x="4941" y="14383"/>
                    </a:cubicBezTo>
                    <a:lnTo>
                      <a:pt x="4941" y="14419"/>
                    </a:lnTo>
                    <a:lnTo>
                      <a:pt x="5072" y="14443"/>
                    </a:lnTo>
                    <a:cubicBezTo>
                      <a:pt x="5072" y="14467"/>
                      <a:pt x="5084" y="14490"/>
                      <a:pt x="5108" y="14514"/>
                    </a:cubicBezTo>
                    <a:lnTo>
                      <a:pt x="4882" y="16193"/>
                    </a:lnTo>
                    <a:lnTo>
                      <a:pt x="4858" y="16193"/>
                    </a:lnTo>
                    <a:cubicBezTo>
                      <a:pt x="4853" y="16192"/>
                      <a:pt x="4848" y="16192"/>
                      <a:pt x="4842" y="16192"/>
                    </a:cubicBezTo>
                    <a:cubicBezTo>
                      <a:pt x="4764" y="16192"/>
                      <a:pt x="4691" y="16272"/>
                      <a:pt x="4680" y="16384"/>
                    </a:cubicBezTo>
                    <a:lnTo>
                      <a:pt x="3989" y="16276"/>
                    </a:lnTo>
                    <a:cubicBezTo>
                      <a:pt x="4001" y="16145"/>
                      <a:pt x="3941" y="16050"/>
                      <a:pt x="3858" y="16026"/>
                    </a:cubicBezTo>
                    <a:lnTo>
                      <a:pt x="3834" y="16026"/>
                    </a:lnTo>
                    <a:lnTo>
                      <a:pt x="4049" y="14371"/>
                    </a:lnTo>
                    <a:cubicBezTo>
                      <a:pt x="4084" y="14360"/>
                      <a:pt x="4096" y="14336"/>
                      <a:pt x="4108" y="14312"/>
                    </a:cubicBezTo>
                    <a:lnTo>
                      <a:pt x="4239" y="14324"/>
                    </a:lnTo>
                    <a:lnTo>
                      <a:pt x="4239" y="14300"/>
                    </a:lnTo>
                    <a:cubicBezTo>
                      <a:pt x="4251" y="14229"/>
                      <a:pt x="4239" y="14157"/>
                      <a:pt x="4203" y="14098"/>
                    </a:cubicBezTo>
                    <a:cubicBezTo>
                      <a:pt x="4191" y="14062"/>
                      <a:pt x="4168" y="14050"/>
                      <a:pt x="4132" y="14038"/>
                    </a:cubicBezTo>
                    <a:cubicBezTo>
                      <a:pt x="4216" y="13849"/>
                      <a:pt x="4392" y="13734"/>
                      <a:pt x="4580" y="13734"/>
                    </a:cubicBezTo>
                    <a:close/>
                    <a:moveTo>
                      <a:pt x="5808" y="13937"/>
                    </a:moveTo>
                    <a:cubicBezTo>
                      <a:pt x="5832" y="13937"/>
                      <a:pt x="5857" y="13939"/>
                      <a:pt x="5882" y="13943"/>
                    </a:cubicBezTo>
                    <a:lnTo>
                      <a:pt x="5906" y="13943"/>
                    </a:lnTo>
                    <a:cubicBezTo>
                      <a:pt x="6120" y="13990"/>
                      <a:pt x="6287" y="14169"/>
                      <a:pt x="6323" y="14395"/>
                    </a:cubicBezTo>
                    <a:cubicBezTo>
                      <a:pt x="6313" y="14392"/>
                      <a:pt x="6304" y="14391"/>
                      <a:pt x="6296" y="14391"/>
                    </a:cubicBezTo>
                    <a:cubicBezTo>
                      <a:pt x="6274" y="14391"/>
                      <a:pt x="6257" y="14402"/>
                      <a:pt x="6239" y="14419"/>
                    </a:cubicBezTo>
                    <a:cubicBezTo>
                      <a:pt x="6192" y="14467"/>
                      <a:pt x="6156" y="14526"/>
                      <a:pt x="6156" y="14586"/>
                    </a:cubicBezTo>
                    <a:lnTo>
                      <a:pt x="6156" y="14621"/>
                    </a:lnTo>
                    <a:lnTo>
                      <a:pt x="6287" y="14645"/>
                    </a:lnTo>
                    <a:cubicBezTo>
                      <a:pt x="6287" y="14669"/>
                      <a:pt x="6299" y="14705"/>
                      <a:pt x="6323" y="14729"/>
                    </a:cubicBezTo>
                    <a:lnTo>
                      <a:pt x="6096" y="16384"/>
                    </a:lnTo>
                    <a:lnTo>
                      <a:pt x="6084" y="16384"/>
                    </a:lnTo>
                    <a:cubicBezTo>
                      <a:pt x="6079" y="16383"/>
                      <a:pt x="6074" y="16382"/>
                      <a:pt x="6069" y="16382"/>
                    </a:cubicBezTo>
                    <a:cubicBezTo>
                      <a:pt x="5991" y="16382"/>
                      <a:pt x="5916" y="16463"/>
                      <a:pt x="5894" y="16574"/>
                    </a:cubicBezTo>
                    <a:lnTo>
                      <a:pt x="5215" y="16467"/>
                    </a:lnTo>
                    <a:cubicBezTo>
                      <a:pt x="5227" y="16348"/>
                      <a:pt x="5168" y="16241"/>
                      <a:pt x="5084" y="16229"/>
                    </a:cubicBezTo>
                    <a:lnTo>
                      <a:pt x="5072" y="16229"/>
                    </a:lnTo>
                    <a:lnTo>
                      <a:pt x="5287" y="14562"/>
                    </a:lnTo>
                    <a:cubicBezTo>
                      <a:pt x="5311" y="14538"/>
                      <a:pt x="5322" y="14514"/>
                      <a:pt x="5334" y="14490"/>
                    </a:cubicBezTo>
                    <a:lnTo>
                      <a:pt x="5465" y="14514"/>
                    </a:lnTo>
                    <a:lnTo>
                      <a:pt x="5465" y="14479"/>
                    </a:lnTo>
                    <a:cubicBezTo>
                      <a:pt x="5489" y="14383"/>
                      <a:pt x="5442" y="14288"/>
                      <a:pt x="5358" y="14240"/>
                    </a:cubicBezTo>
                    <a:cubicBezTo>
                      <a:pt x="5432" y="14060"/>
                      <a:pt x="5610" y="13937"/>
                      <a:pt x="5808" y="13937"/>
                    </a:cubicBezTo>
                    <a:close/>
                    <a:moveTo>
                      <a:pt x="7029" y="14139"/>
                    </a:moveTo>
                    <a:cubicBezTo>
                      <a:pt x="7055" y="14139"/>
                      <a:pt x="7082" y="14141"/>
                      <a:pt x="7108" y="14145"/>
                    </a:cubicBezTo>
                    <a:lnTo>
                      <a:pt x="7120" y="14145"/>
                    </a:lnTo>
                    <a:lnTo>
                      <a:pt x="7144" y="14157"/>
                    </a:lnTo>
                    <a:cubicBezTo>
                      <a:pt x="7358" y="14205"/>
                      <a:pt x="7513" y="14383"/>
                      <a:pt x="7549" y="14598"/>
                    </a:cubicBezTo>
                    <a:cubicBezTo>
                      <a:pt x="7466" y="14598"/>
                      <a:pt x="7394" y="14681"/>
                      <a:pt x="7382" y="14800"/>
                    </a:cubicBezTo>
                    <a:lnTo>
                      <a:pt x="7382" y="14836"/>
                    </a:lnTo>
                    <a:lnTo>
                      <a:pt x="7513" y="14860"/>
                    </a:lnTo>
                    <a:cubicBezTo>
                      <a:pt x="7513" y="14883"/>
                      <a:pt x="7525" y="14907"/>
                      <a:pt x="7549" y="14931"/>
                    </a:cubicBezTo>
                    <a:lnTo>
                      <a:pt x="7323" y="16586"/>
                    </a:lnTo>
                    <a:lnTo>
                      <a:pt x="7299" y="16586"/>
                    </a:lnTo>
                    <a:cubicBezTo>
                      <a:pt x="7294" y="16585"/>
                      <a:pt x="7288" y="16585"/>
                      <a:pt x="7283" y="16585"/>
                    </a:cubicBezTo>
                    <a:cubicBezTo>
                      <a:pt x="7205" y="16585"/>
                      <a:pt x="7131" y="16665"/>
                      <a:pt x="7120" y="16776"/>
                    </a:cubicBezTo>
                    <a:lnTo>
                      <a:pt x="6811" y="16729"/>
                    </a:lnTo>
                    <a:lnTo>
                      <a:pt x="6418" y="16669"/>
                    </a:lnTo>
                    <a:cubicBezTo>
                      <a:pt x="6430" y="16610"/>
                      <a:pt x="6418" y="16538"/>
                      <a:pt x="6382" y="16491"/>
                    </a:cubicBezTo>
                    <a:cubicBezTo>
                      <a:pt x="6358" y="16455"/>
                      <a:pt x="6335" y="16431"/>
                      <a:pt x="6287" y="16431"/>
                    </a:cubicBezTo>
                    <a:lnTo>
                      <a:pt x="6275" y="16431"/>
                    </a:lnTo>
                    <a:lnTo>
                      <a:pt x="6489" y="14764"/>
                    </a:lnTo>
                    <a:cubicBezTo>
                      <a:pt x="6513" y="14752"/>
                      <a:pt x="6537" y="14729"/>
                      <a:pt x="6549" y="14705"/>
                    </a:cubicBezTo>
                    <a:lnTo>
                      <a:pt x="6680" y="14717"/>
                    </a:lnTo>
                    <a:lnTo>
                      <a:pt x="6680" y="14693"/>
                    </a:lnTo>
                    <a:cubicBezTo>
                      <a:pt x="6702" y="14591"/>
                      <a:pt x="6661" y="14500"/>
                      <a:pt x="6585" y="14441"/>
                    </a:cubicBezTo>
                    <a:lnTo>
                      <a:pt x="6585" y="14441"/>
                    </a:lnTo>
                    <a:cubicBezTo>
                      <a:pt x="6659" y="14253"/>
                      <a:pt x="6834" y="14139"/>
                      <a:pt x="7029" y="14139"/>
                    </a:cubicBezTo>
                    <a:close/>
                    <a:moveTo>
                      <a:pt x="8255" y="14341"/>
                    </a:moveTo>
                    <a:cubicBezTo>
                      <a:pt x="8282" y="14341"/>
                      <a:pt x="8308" y="14343"/>
                      <a:pt x="8335" y="14348"/>
                    </a:cubicBezTo>
                    <a:lnTo>
                      <a:pt x="8347" y="14348"/>
                    </a:lnTo>
                    <a:cubicBezTo>
                      <a:pt x="8573" y="14383"/>
                      <a:pt x="8751" y="14574"/>
                      <a:pt x="8775" y="14800"/>
                    </a:cubicBezTo>
                    <a:cubicBezTo>
                      <a:pt x="8704" y="14800"/>
                      <a:pt x="8632" y="14883"/>
                      <a:pt x="8609" y="15002"/>
                    </a:cubicBezTo>
                    <a:lnTo>
                      <a:pt x="8609" y="15026"/>
                    </a:lnTo>
                    <a:lnTo>
                      <a:pt x="8740" y="15050"/>
                    </a:lnTo>
                    <a:cubicBezTo>
                      <a:pt x="8740" y="15086"/>
                      <a:pt x="8751" y="15110"/>
                      <a:pt x="8775" y="15133"/>
                    </a:cubicBezTo>
                    <a:lnTo>
                      <a:pt x="8561" y="16788"/>
                    </a:lnTo>
                    <a:lnTo>
                      <a:pt x="8537" y="16788"/>
                    </a:lnTo>
                    <a:cubicBezTo>
                      <a:pt x="8532" y="16788"/>
                      <a:pt x="8527" y="16787"/>
                      <a:pt x="8521" y="16787"/>
                    </a:cubicBezTo>
                    <a:cubicBezTo>
                      <a:pt x="8443" y="16787"/>
                      <a:pt x="8369" y="16867"/>
                      <a:pt x="8347" y="16979"/>
                    </a:cubicBezTo>
                    <a:lnTo>
                      <a:pt x="7656" y="16860"/>
                    </a:lnTo>
                    <a:cubicBezTo>
                      <a:pt x="7668" y="16741"/>
                      <a:pt x="7608" y="16634"/>
                      <a:pt x="7525" y="16622"/>
                    </a:cubicBezTo>
                    <a:lnTo>
                      <a:pt x="7501" y="16622"/>
                    </a:lnTo>
                    <a:lnTo>
                      <a:pt x="7728" y="14967"/>
                    </a:lnTo>
                    <a:cubicBezTo>
                      <a:pt x="7751" y="14943"/>
                      <a:pt x="7763" y="14919"/>
                      <a:pt x="7775" y="14895"/>
                    </a:cubicBezTo>
                    <a:lnTo>
                      <a:pt x="7906" y="14919"/>
                    </a:lnTo>
                    <a:lnTo>
                      <a:pt x="7906" y="14883"/>
                    </a:lnTo>
                    <a:cubicBezTo>
                      <a:pt x="7930" y="14790"/>
                      <a:pt x="7895" y="14696"/>
                      <a:pt x="7815" y="14636"/>
                    </a:cubicBezTo>
                    <a:lnTo>
                      <a:pt x="7815" y="14636"/>
                    </a:lnTo>
                    <a:cubicBezTo>
                      <a:pt x="7890" y="14453"/>
                      <a:pt x="8063" y="14341"/>
                      <a:pt x="8255" y="14341"/>
                    </a:cubicBezTo>
                    <a:close/>
                    <a:moveTo>
                      <a:pt x="9470" y="14532"/>
                    </a:moveTo>
                    <a:cubicBezTo>
                      <a:pt x="9496" y="14532"/>
                      <a:pt x="9522" y="14534"/>
                      <a:pt x="9549" y="14538"/>
                    </a:cubicBezTo>
                    <a:lnTo>
                      <a:pt x="9573" y="14538"/>
                    </a:lnTo>
                    <a:cubicBezTo>
                      <a:pt x="9787" y="14574"/>
                      <a:pt x="9966" y="14752"/>
                      <a:pt x="9990" y="14979"/>
                    </a:cubicBezTo>
                    <a:cubicBezTo>
                      <a:pt x="9918" y="14979"/>
                      <a:pt x="9847" y="15062"/>
                      <a:pt x="9823" y="15181"/>
                    </a:cubicBezTo>
                    <a:lnTo>
                      <a:pt x="9823" y="15217"/>
                    </a:lnTo>
                    <a:lnTo>
                      <a:pt x="9966" y="15241"/>
                    </a:lnTo>
                    <a:cubicBezTo>
                      <a:pt x="9966" y="15276"/>
                      <a:pt x="9978" y="15300"/>
                      <a:pt x="9990" y="15324"/>
                    </a:cubicBezTo>
                    <a:lnTo>
                      <a:pt x="9775" y="16991"/>
                    </a:lnTo>
                    <a:lnTo>
                      <a:pt x="9752" y="16991"/>
                    </a:lnTo>
                    <a:cubicBezTo>
                      <a:pt x="9742" y="16988"/>
                      <a:pt x="9732" y="16986"/>
                      <a:pt x="9723" y="16986"/>
                    </a:cubicBezTo>
                    <a:cubicBezTo>
                      <a:pt x="9698" y="16986"/>
                      <a:pt x="9674" y="16997"/>
                      <a:pt x="9656" y="17015"/>
                    </a:cubicBezTo>
                    <a:cubicBezTo>
                      <a:pt x="9609" y="17062"/>
                      <a:pt x="9585" y="17110"/>
                      <a:pt x="9573" y="17181"/>
                    </a:cubicBezTo>
                    <a:lnTo>
                      <a:pt x="8882" y="17062"/>
                    </a:lnTo>
                    <a:cubicBezTo>
                      <a:pt x="8894" y="16943"/>
                      <a:pt x="8847" y="16836"/>
                      <a:pt x="8763" y="16824"/>
                    </a:cubicBezTo>
                    <a:lnTo>
                      <a:pt x="8740" y="16824"/>
                    </a:lnTo>
                    <a:lnTo>
                      <a:pt x="8954" y="15157"/>
                    </a:lnTo>
                    <a:cubicBezTo>
                      <a:pt x="8978" y="15133"/>
                      <a:pt x="9002" y="15110"/>
                      <a:pt x="9002" y="15086"/>
                    </a:cubicBezTo>
                    <a:lnTo>
                      <a:pt x="9144" y="15110"/>
                    </a:lnTo>
                    <a:lnTo>
                      <a:pt x="9144" y="15074"/>
                    </a:lnTo>
                    <a:cubicBezTo>
                      <a:pt x="9144" y="15014"/>
                      <a:pt x="9132" y="14943"/>
                      <a:pt x="9097" y="14883"/>
                    </a:cubicBezTo>
                    <a:cubicBezTo>
                      <a:pt x="9085" y="14860"/>
                      <a:pt x="9061" y="14836"/>
                      <a:pt x="9025" y="14836"/>
                    </a:cubicBezTo>
                    <a:cubicBezTo>
                      <a:pt x="9099" y="14647"/>
                      <a:pt x="9274" y="14532"/>
                      <a:pt x="9470" y="14532"/>
                    </a:cubicBezTo>
                    <a:close/>
                    <a:moveTo>
                      <a:pt x="10610" y="14723"/>
                    </a:moveTo>
                    <a:cubicBezTo>
                      <a:pt x="10629" y="14723"/>
                      <a:pt x="10649" y="14725"/>
                      <a:pt x="10668" y="14729"/>
                    </a:cubicBezTo>
                    <a:lnTo>
                      <a:pt x="10680" y="14729"/>
                    </a:lnTo>
                    <a:cubicBezTo>
                      <a:pt x="10883" y="14788"/>
                      <a:pt x="11014" y="14967"/>
                      <a:pt x="11014" y="15169"/>
                    </a:cubicBezTo>
                    <a:cubicBezTo>
                      <a:pt x="11004" y="15166"/>
                      <a:pt x="10995" y="15164"/>
                      <a:pt x="10987" y="15164"/>
                    </a:cubicBezTo>
                    <a:cubicBezTo>
                      <a:pt x="10965" y="15164"/>
                      <a:pt x="10948" y="15176"/>
                      <a:pt x="10930" y="15193"/>
                    </a:cubicBezTo>
                    <a:cubicBezTo>
                      <a:pt x="10883" y="15241"/>
                      <a:pt x="10847" y="15300"/>
                      <a:pt x="10847" y="15360"/>
                    </a:cubicBezTo>
                    <a:lnTo>
                      <a:pt x="10847" y="15395"/>
                    </a:lnTo>
                    <a:lnTo>
                      <a:pt x="10978" y="15407"/>
                    </a:lnTo>
                    <a:cubicBezTo>
                      <a:pt x="10978" y="15443"/>
                      <a:pt x="10990" y="15467"/>
                      <a:pt x="11014" y="15491"/>
                    </a:cubicBezTo>
                    <a:lnTo>
                      <a:pt x="10787" y="17157"/>
                    </a:lnTo>
                    <a:lnTo>
                      <a:pt x="10776" y="17157"/>
                    </a:lnTo>
                    <a:cubicBezTo>
                      <a:pt x="10767" y="17155"/>
                      <a:pt x="10758" y="17154"/>
                      <a:pt x="10750" y="17154"/>
                    </a:cubicBezTo>
                    <a:cubicBezTo>
                      <a:pt x="10675" y="17154"/>
                      <a:pt x="10606" y="17241"/>
                      <a:pt x="10585" y="17348"/>
                    </a:cubicBezTo>
                    <a:lnTo>
                      <a:pt x="10109" y="17265"/>
                    </a:lnTo>
                    <a:cubicBezTo>
                      <a:pt x="10121" y="17146"/>
                      <a:pt x="10061" y="17038"/>
                      <a:pt x="9978" y="17026"/>
                    </a:cubicBezTo>
                    <a:lnTo>
                      <a:pt x="9954" y="17026"/>
                    </a:lnTo>
                    <a:lnTo>
                      <a:pt x="10180" y="15360"/>
                    </a:lnTo>
                    <a:cubicBezTo>
                      <a:pt x="10204" y="15348"/>
                      <a:pt x="10216" y="15324"/>
                      <a:pt x="10228" y="15300"/>
                    </a:cubicBezTo>
                    <a:lnTo>
                      <a:pt x="10359" y="15324"/>
                    </a:lnTo>
                    <a:lnTo>
                      <a:pt x="10359" y="15288"/>
                    </a:lnTo>
                    <a:cubicBezTo>
                      <a:pt x="10371" y="15217"/>
                      <a:pt x="10359" y="15157"/>
                      <a:pt x="10323" y="15098"/>
                    </a:cubicBezTo>
                    <a:cubicBezTo>
                      <a:pt x="10299" y="15062"/>
                      <a:pt x="10275" y="15050"/>
                      <a:pt x="10240" y="15038"/>
                    </a:cubicBezTo>
                    <a:cubicBezTo>
                      <a:pt x="10314" y="14847"/>
                      <a:pt x="10454" y="14723"/>
                      <a:pt x="10610" y="14723"/>
                    </a:cubicBezTo>
                    <a:close/>
                    <a:moveTo>
                      <a:pt x="11578" y="14869"/>
                    </a:moveTo>
                    <a:cubicBezTo>
                      <a:pt x="11588" y="14869"/>
                      <a:pt x="11599" y="14870"/>
                      <a:pt x="11609" y="14871"/>
                    </a:cubicBezTo>
                    <a:lnTo>
                      <a:pt x="11621" y="14871"/>
                    </a:lnTo>
                    <a:cubicBezTo>
                      <a:pt x="11752" y="14895"/>
                      <a:pt x="11859" y="15074"/>
                      <a:pt x="11871" y="15300"/>
                    </a:cubicBezTo>
                    <a:cubicBezTo>
                      <a:pt x="11861" y="15297"/>
                      <a:pt x="11852" y="15295"/>
                      <a:pt x="11842" y="15295"/>
                    </a:cubicBezTo>
                    <a:cubicBezTo>
                      <a:pt x="11817" y="15295"/>
                      <a:pt x="11793" y="15306"/>
                      <a:pt x="11776" y="15324"/>
                    </a:cubicBezTo>
                    <a:cubicBezTo>
                      <a:pt x="11728" y="15372"/>
                      <a:pt x="11692" y="15431"/>
                      <a:pt x="11692" y="15503"/>
                    </a:cubicBezTo>
                    <a:lnTo>
                      <a:pt x="11692" y="15526"/>
                    </a:lnTo>
                    <a:lnTo>
                      <a:pt x="11823" y="15550"/>
                    </a:lnTo>
                    <a:cubicBezTo>
                      <a:pt x="11823" y="15574"/>
                      <a:pt x="11835" y="15610"/>
                      <a:pt x="11859" y="15633"/>
                    </a:cubicBezTo>
                    <a:lnTo>
                      <a:pt x="11633" y="17288"/>
                    </a:lnTo>
                    <a:lnTo>
                      <a:pt x="11621" y="17288"/>
                    </a:lnTo>
                    <a:cubicBezTo>
                      <a:pt x="11616" y="17288"/>
                      <a:pt x="11610" y="17287"/>
                      <a:pt x="11605" y="17287"/>
                    </a:cubicBezTo>
                    <a:cubicBezTo>
                      <a:pt x="11527" y="17287"/>
                      <a:pt x="11453" y="17367"/>
                      <a:pt x="11430" y="17479"/>
                    </a:cubicBezTo>
                    <a:lnTo>
                      <a:pt x="11121" y="17431"/>
                    </a:lnTo>
                    <a:cubicBezTo>
                      <a:pt x="11121" y="17372"/>
                      <a:pt x="11109" y="17300"/>
                      <a:pt x="11073" y="17253"/>
                    </a:cubicBezTo>
                    <a:cubicBezTo>
                      <a:pt x="11061" y="17217"/>
                      <a:pt x="11026" y="17193"/>
                      <a:pt x="10990" y="17193"/>
                    </a:cubicBezTo>
                    <a:lnTo>
                      <a:pt x="10966" y="17193"/>
                    </a:lnTo>
                    <a:lnTo>
                      <a:pt x="11192" y="15526"/>
                    </a:lnTo>
                    <a:cubicBezTo>
                      <a:pt x="11216" y="15503"/>
                      <a:pt x="11228" y="15479"/>
                      <a:pt x="11240" y="15455"/>
                    </a:cubicBezTo>
                    <a:lnTo>
                      <a:pt x="11371" y="15479"/>
                    </a:lnTo>
                    <a:lnTo>
                      <a:pt x="11371" y="15443"/>
                    </a:lnTo>
                    <a:cubicBezTo>
                      <a:pt x="11383" y="15383"/>
                      <a:pt x="11371" y="15312"/>
                      <a:pt x="11335" y="15252"/>
                    </a:cubicBezTo>
                    <a:cubicBezTo>
                      <a:pt x="11311" y="15229"/>
                      <a:pt x="11288" y="15205"/>
                      <a:pt x="11252" y="15193"/>
                    </a:cubicBezTo>
                    <a:cubicBezTo>
                      <a:pt x="11318" y="15005"/>
                      <a:pt x="11446" y="14869"/>
                      <a:pt x="11578" y="14869"/>
                    </a:cubicBezTo>
                    <a:close/>
                    <a:moveTo>
                      <a:pt x="2122" y="16917"/>
                    </a:moveTo>
                    <a:cubicBezTo>
                      <a:pt x="2133" y="16917"/>
                      <a:pt x="2144" y="16917"/>
                      <a:pt x="2155" y="16919"/>
                    </a:cubicBezTo>
                    <a:lnTo>
                      <a:pt x="2167" y="16919"/>
                    </a:lnTo>
                    <a:cubicBezTo>
                      <a:pt x="2310" y="16931"/>
                      <a:pt x="2405" y="17110"/>
                      <a:pt x="2417" y="17336"/>
                    </a:cubicBezTo>
                    <a:cubicBezTo>
                      <a:pt x="2346" y="17336"/>
                      <a:pt x="2274" y="17431"/>
                      <a:pt x="2263" y="17538"/>
                    </a:cubicBezTo>
                    <a:lnTo>
                      <a:pt x="2263" y="17574"/>
                    </a:lnTo>
                    <a:lnTo>
                      <a:pt x="2394" y="17598"/>
                    </a:lnTo>
                    <a:cubicBezTo>
                      <a:pt x="2394" y="17622"/>
                      <a:pt x="2405" y="17658"/>
                      <a:pt x="2429" y="17669"/>
                    </a:cubicBezTo>
                    <a:lnTo>
                      <a:pt x="2203" y="19336"/>
                    </a:lnTo>
                    <a:lnTo>
                      <a:pt x="2191" y="19336"/>
                    </a:lnTo>
                    <a:cubicBezTo>
                      <a:pt x="2185" y="19335"/>
                      <a:pt x="2179" y="19335"/>
                      <a:pt x="2173" y="19335"/>
                    </a:cubicBezTo>
                    <a:cubicBezTo>
                      <a:pt x="2096" y="19335"/>
                      <a:pt x="2023" y="19404"/>
                      <a:pt x="2001" y="19515"/>
                    </a:cubicBezTo>
                    <a:lnTo>
                      <a:pt x="1691" y="19455"/>
                    </a:lnTo>
                    <a:cubicBezTo>
                      <a:pt x="1691" y="19348"/>
                      <a:pt x="1643" y="19253"/>
                      <a:pt x="1560" y="19241"/>
                    </a:cubicBezTo>
                    <a:lnTo>
                      <a:pt x="1548" y="19241"/>
                    </a:lnTo>
                    <a:lnTo>
                      <a:pt x="1763" y="17562"/>
                    </a:lnTo>
                    <a:cubicBezTo>
                      <a:pt x="1786" y="17550"/>
                      <a:pt x="1810" y="17527"/>
                      <a:pt x="1810" y="17503"/>
                    </a:cubicBezTo>
                    <a:lnTo>
                      <a:pt x="1941" y="17527"/>
                    </a:lnTo>
                    <a:lnTo>
                      <a:pt x="1941" y="17491"/>
                    </a:lnTo>
                    <a:cubicBezTo>
                      <a:pt x="1965" y="17360"/>
                      <a:pt x="1905" y="17253"/>
                      <a:pt x="1822" y="17241"/>
                    </a:cubicBezTo>
                    <a:lnTo>
                      <a:pt x="1798" y="17241"/>
                    </a:lnTo>
                    <a:cubicBezTo>
                      <a:pt x="1864" y="17043"/>
                      <a:pt x="1991" y="16917"/>
                      <a:pt x="2122" y="16917"/>
                    </a:cubicBezTo>
                    <a:close/>
                    <a:moveTo>
                      <a:pt x="3054" y="17048"/>
                    </a:moveTo>
                    <a:cubicBezTo>
                      <a:pt x="3068" y="17048"/>
                      <a:pt x="3082" y="17048"/>
                      <a:pt x="3096" y="17050"/>
                    </a:cubicBezTo>
                    <a:lnTo>
                      <a:pt x="3108" y="17050"/>
                    </a:lnTo>
                    <a:cubicBezTo>
                      <a:pt x="3298" y="17110"/>
                      <a:pt x="3441" y="17288"/>
                      <a:pt x="3441" y="17491"/>
                    </a:cubicBezTo>
                    <a:cubicBezTo>
                      <a:pt x="3436" y="17490"/>
                      <a:pt x="3431" y="17490"/>
                      <a:pt x="3425" y="17490"/>
                    </a:cubicBezTo>
                    <a:cubicBezTo>
                      <a:pt x="3348" y="17490"/>
                      <a:pt x="3273" y="17571"/>
                      <a:pt x="3251" y="17693"/>
                    </a:cubicBezTo>
                    <a:lnTo>
                      <a:pt x="3251" y="17717"/>
                    </a:lnTo>
                    <a:lnTo>
                      <a:pt x="3394" y="17741"/>
                    </a:lnTo>
                    <a:cubicBezTo>
                      <a:pt x="3394" y="17777"/>
                      <a:pt x="3406" y="17800"/>
                      <a:pt x="3417" y="17824"/>
                    </a:cubicBezTo>
                    <a:lnTo>
                      <a:pt x="3191" y="19503"/>
                    </a:lnTo>
                    <a:lnTo>
                      <a:pt x="3179" y="19503"/>
                    </a:lnTo>
                    <a:cubicBezTo>
                      <a:pt x="3170" y="19500"/>
                      <a:pt x="3159" y="19498"/>
                      <a:pt x="3149" y="19498"/>
                    </a:cubicBezTo>
                    <a:cubicBezTo>
                      <a:pt x="3120" y="19498"/>
                      <a:pt x="3090" y="19509"/>
                      <a:pt x="3072" y="19527"/>
                    </a:cubicBezTo>
                    <a:cubicBezTo>
                      <a:pt x="3036" y="19563"/>
                      <a:pt x="3001" y="19622"/>
                      <a:pt x="3001" y="19682"/>
                    </a:cubicBezTo>
                    <a:lnTo>
                      <a:pt x="2525" y="19598"/>
                    </a:lnTo>
                    <a:cubicBezTo>
                      <a:pt x="2525" y="19491"/>
                      <a:pt x="2477" y="19396"/>
                      <a:pt x="2405" y="19372"/>
                    </a:cubicBezTo>
                    <a:lnTo>
                      <a:pt x="2382" y="19372"/>
                    </a:lnTo>
                    <a:lnTo>
                      <a:pt x="2596" y="17717"/>
                    </a:lnTo>
                    <a:cubicBezTo>
                      <a:pt x="2620" y="17705"/>
                      <a:pt x="2644" y="17681"/>
                      <a:pt x="2655" y="17646"/>
                    </a:cubicBezTo>
                    <a:lnTo>
                      <a:pt x="2786" y="17669"/>
                    </a:lnTo>
                    <a:lnTo>
                      <a:pt x="2786" y="17646"/>
                    </a:lnTo>
                    <a:cubicBezTo>
                      <a:pt x="2798" y="17574"/>
                      <a:pt x="2786" y="17503"/>
                      <a:pt x="2751" y="17443"/>
                    </a:cubicBezTo>
                    <a:lnTo>
                      <a:pt x="2751" y="17431"/>
                    </a:lnTo>
                    <a:cubicBezTo>
                      <a:pt x="2727" y="17396"/>
                      <a:pt x="2703" y="17372"/>
                      <a:pt x="2667" y="17372"/>
                    </a:cubicBezTo>
                    <a:cubicBezTo>
                      <a:pt x="2744" y="17174"/>
                      <a:pt x="2892" y="17048"/>
                      <a:pt x="3054" y="17048"/>
                    </a:cubicBezTo>
                    <a:close/>
                    <a:moveTo>
                      <a:pt x="4146" y="17238"/>
                    </a:moveTo>
                    <a:cubicBezTo>
                      <a:pt x="4165" y="17238"/>
                      <a:pt x="4184" y="17239"/>
                      <a:pt x="4203" y="17241"/>
                    </a:cubicBezTo>
                    <a:lnTo>
                      <a:pt x="4215" y="17241"/>
                    </a:lnTo>
                    <a:cubicBezTo>
                      <a:pt x="4441" y="17288"/>
                      <a:pt x="4608" y="17467"/>
                      <a:pt x="4644" y="17693"/>
                    </a:cubicBezTo>
                    <a:cubicBezTo>
                      <a:pt x="4560" y="17693"/>
                      <a:pt x="4489" y="17777"/>
                      <a:pt x="4477" y="17896"/>
                    </a:cubicBezTo>
                    <a:lnTo>
                      <a:pt x="4477" y="17919"/>
                    </a:lnTo>
                    <a:lnTo>
                      <a:pt x="4608" y="17943"/>
                    </a:lnTo>
                    <a:cubicBezTo>
                      <a:pt x="4608" y="17967"/>
                      <a:pt x="4620" y="18003"/>
                      <a:pt x="4644" y="18027"/>
                    </a:cubicBezTo>
                    <a:lnTo>
                      <a:pt x="4430" y="19682"/>
                    </a:lnTo>
                    <a:lnTo>
                      <a:pt x="4406" y="19682"/>
                    </a:lnTo>
                    <a:cubicBezTo>
                      <a:pt x="4400" y="19681"/>
                      <a:pt x="4394" y="19680"/>
                      <a:pt x="4388" y="19680"/>
                    </a:cubicBezTo>
                    <a:cubicBezTo>
                      <a:pt x="4312" y="19680"/>
                      <a:pt x="4249" y="19750"/>
                      <a:pt x="4227" y="19860"/>
                    </a:cubicBezTo>
                    <a:lnTo>
                      <a:pt x="3525" y="19741"/>
                    </a:lnTo>
                    <a:cubicBezTo>
                      <a:pt x="3537" y="19682"/>
                      <a:pt x="3513" y="19634"/>
                      <a:pt x="3489" y="19586"/>
                    </a:cubicBezTo>
                    <a:cubicBezTo>
                      <a:pt x="3465" y="19551"/>
                      <a:pt x="3441" y="19527"/>
                      <a:pt x="3406" y="19515"/>
                    </a:cubicBezTo>
                    <a:lnTo>
                      <a:pt x="3382" y="19515"/>
                    </a:lnTo>
                    <a:lnTo>
                      <a:pt x="3596" y="17860"/>
                    </a:lnTo>
                    <a:cubicBezTo>
                      <a:pt x="3620" y="17848"/>
                      <a:pt x="3644" y="17824"/>
                      <a:pt x="3644" y="17800"/>
                    </a:cubicBezTo>
                    <a:lnTo>
                      <a:pt x="3787" y="17824"/>
                    </a:lnTo>
                    <a:lnTo>
                      <a:pt x="3787" y="17788"/>
                    </a:lnTo>
                    <a:cubicBezTo>
                      <a:pt x="3810" y="17693"/>
                      <a:pt x="3763" y="17586"/>
                      <a:pt x="3679" y="17538"/>
                    </a:cubicBezTo>
                    <a:cubicBezTo>
                      <a:pt x="3756" y="17353"/>
                      <a:pt x="3942" y="17238"/>
                      <a:pt x="4146" y="17238"/>
                    </a:cubicBezTo>
                    <a:close/>
                    <a:moveTo>
                      <a:pt x="5343" y="17437"/>
                    </a:moveTo>
                    <a:cubicBezTo>
                      <a:pt x="5368" y="17437"/>
                      <a:pt x="5393" y="17439"/>
                      <a:pt x="5418" y="17443"/>
                    </a:cubicBezTo>
                    <a:lnTo>
                      <a:pt x="5442" y="17443"/>
                    </a:lnTo>
                    <a:cubicBezTo>
                      <a:pt x="5656" y="17491"/>
                      <a:pt x="5823" y="17669"/>
                      <a:pt x="5858" y="17896"/>
                    </a:cubicBezTo>
                    <a:cubicBezTo>
                      <a:pt x="5834" y="17896"/>
                      <a:pt x="5799" y="17896"/>
                      <a:pt x="5775" y="17919"/>
                    </a:cubicBezTo>
                    <a:cubicBezTo>
                      <a:pt x="5727" y="17967"/>
                      <a:pt x="5692" y="18027"/>
                      <a:pt x="5692" y="18098"/>
                    </a:cubicBezTo>
                    <a:lnTo>
                      <a:pt x="5692" y="18122"/>
                    </a:lnTo>
                    <a:lnTo>
                      <a:pt x="5823" y="18146"/>
                    </a:lnTo>
                    <a:cubicBezTo>
                      <a:pt x="5823" y="18181"/>
                      <a:pt x="5834" y="18205"/>
                      <a:pt x="5858" y="18229"/>
                    </a:cubicBezTo>
                    <a:lnTo>
                      <a:pt x="5632" y="19884"/>
                    </a:lnTo>
                    <a:lnTo>
                      <a:pt x="5620" y="19884"/>
                    </a:lnTo>
                    <a:cubicBezTo>
                      <a:pt x="5584" y="19884"/>
                      <a:pt x="5537" y="19896"/>
                      <a:pt x="5513" y="19920"/>
                    </a:cubicBezTo>
                    <a:cubicBezTo>
                      <a:pt x="5465" y="19955"/>
                      <a:pt x="5442" y="20015"/>
                      <a:pt x="5430" y="20063"/>
                    </a:cubicBezTo>
                    <a:lnTo>
                      <a:pt x="4751" y="19955"/>
                    </a:lnTo>
                    <a:cubicBezTo>
                      <a:pt x="4751" y="19848"/>
                      <a:pt x="4703" y="19741"/>
                      <a:pt x="4620" y="19729"/>
                    </a:cubicBezTo>
                    <a:lnTo>
                      <a:pt x="4596" y="19729"/>
                    </a:lnTo>
                    <a:lnTo>
                      <a:pt x="4822" y="18062"/>
                    </a:lnTo>
                    <a:cubicBezTo>
                      <a:pt x="4846" y="18050"/>
                      <a:pt x="4858" y="18027"/>
                      <a:pt x="4870" y="18003"/>
                    </a:cubicBezTo>
                    <a:lnTo>
                      <a:pt x="5001" y="18027"/>
                    </a:lnTo>
                    <a:lnTo>
                      <a:pt x="5001" y="17991"/>
                    </a:lnTo>
                    <a:cubicBezTo>
                      <a:pt x="5025" y="17896"/>
                      <a:pt x="4989" y="17788"/>
                      <a:pt x="4894" y="17741"/>
                    </a:cubicBezTo>
                    <a:cubicBezTo>
                      <a:pt x="4968" y="17561"/>
                      <a:pt x="5146" y="17437"/>
                      <a:pt x="5343" y="17437"/>
                    </a:cubicBezTo>
                    <a:close/>
                    <a:moveTo>
                      <a:pt x="6565" y="17639"/>
                    </a:moveTo>
                    <a:cubicBezTo>
                      <a:pt x="6591" y="17639"/>
                      <a:pt x="6617" y="17641"/>
                      <a:pt x="6644" y="17646"/>
                    </a:cubicBezTo>
                    <a:lnTo>
                      <a:pt x="6656" y="17646"/>
                    </a:lnTo>
                    <a:cubicBezTo>
                      <a:pt x="6668" y="17646"/>
                      <a:pt x="6680" y="17646"/>
                      <a:pt x="6680" y="17658"/>
                    </a:cubicBezTo>
                    <a:cubicBezTo>
                      <a:pt x="6894" y="17705"/>
                      <a:pt x="7049" y="17884"/>
                      <a:pt x="7085" y="18098"/>
                    </a:cubicBezTo>
                    <a:cubicBezTo>
                      <a:pt x="7001" y="18098"/>
                      <a:pt x="6930" y="18181"/>
                      <a:pt x="6918" y="18300"/>
                    </a:cubicBezTo>
                    <a:lnTo>
                      <a:pt x="6918" y="18336"/>
                    </a:lnTo>
                    <a:lnTo>
                      <a:pt x="7049" y="18360"/>
                    </a:lnTo>
                    <a:cubicBezTo>
                      <a:pt x="7049" y="18384"/>
                      <a:pt x="7061" y="18408"/>
                      <a:pt x="7085" y="18431"/>
                    </a:cubicBezTo>
                    <a:lnTo>
                      <a:pt x="6858" y="20098"/>
                    </a:lnTo>
                    <a:lnTo>
                      <a:pt x="6846" y="20098"/>
                    </a:lnTo>
                    <a:cubicBezTo>
                      <a:pt x="6840" y="20097"/>
                      <a:pt x="6834" y="20097"/>
                      <a:pt x="6828" y="20097"/>
                    </a:cubicBezTo>
                    <a:cubicBezTo>
                      <a:pt x="6753" y="20097"/>
                      <a:pt x="6689" y="20166"/>
                      <a:pt x="6656" y="20265"/>
                    </a:cubicBezTo>
                    <a:lnTo>
                      <a:pt x="6358" y="20217"/>
                    </a:lnTo>
                    <a:lnTo>
                      <a:pt x="5965" y="20158"/>
                    </a:lnTo>
                    <a:cubicBezTo>
                      <a:pt x="5965" y="20098"/>
                      <a:pt x="5954" y="20039"/>
                      <a:pt x="5930" y="19991"/>
                    </a:cubicBezTo>
                    <a:cubicBezTo>
                      <a:pt x="5906" y="19955"/>
                      <a:pt x="5870" y="19932"/>
                      <a:pt x="5834" y="19932"/>
                    </a:cubicBezTo>
                    <a:lnTo>
                      <a:pt x="5823" y="19932"/>
                    </a:lnTo>
                    <a:lnTo>
                      <a:pt x="6037" y="18265"/>
                    </a:lnTo>
                    <a:cubicBezTo>
                      <a:pt x="6061" y="18253"/>
                      <a:pt x="6084" y="18229"/>
                      <a:pt x="6084" y="18193"/>
                    </a:cubicBezTo>
                    <a:lnTo>
                      <a:pt x="6227" y="18217"/>
                    </a:lnTo>
                    <a:lnTo>
                      <a:pt x="6227" y="18193"/>
                    </a:lnTo>
                    <a:cubicBezTo>
                      <a:pt x="6227" y="18122"/>
                      <a:pt x="6215" y="18050"/>
                      <a:pt x="6180" y="18003"/>
                    </a:cubicBezTo>
                    <a:cubicBezTo>
                      <a:pt x="6168" y="17967"/>
                      <a:pt x="6144" y="17955"/>
                      <a:pt x="6120" y="17943"/>
                    </a:cubicBezTo>
                    <a:cubicBezTo>
                      <a:pt x="6194" y="17754"/>
                      <a:pt x="6369" y="17639"/>
                      <a:pt x="6565" y="17639"/>
                    </a:cubicBezTo>
                    <a:close/>
                    <a:moveTo>
                      <a:pt x="7791" y="17842"/>
                    </a:moveTo>
                    <a:cubicBezTo>
                      <a:pt x="7817" y="17842"/>
                      <a:pt x="7844" y="17844"/>
                      <a:pt x="7870" y="17848"/>
                    </a:cubicBezTo>
                    <a:lnTo>
                      <a:pt x="7894" y="17848"/>
                    </a:lnTo>
                    <a:cubicBezTo>
                      <a:pt x="8109" y="17884"/>
                      <a:pt x="8275" y="18062"/>
                      <a:pt x="8311" y="18289"/>
                    </a:cubicBezTo>
                    <a:cubicBezTo>
                      <a:pt x="8240" y="18289"/>
                      <a:pt x="8168" y="18384"/>
                      <a:pt x="8144" y="18491"/>
                    </a:cubicBezTo>
                    <a:lnTo>
                      <a:pt x="8144" y="18527"/>
                    </a:lnTo>
                    <a:lnTo>
                      <a:pt x="8287" y="18550"/>
                    </a:lnTo>
                    <a:cubicBezTo>
                      <a:pt x="8287" y="18574"/>
                      <a:pt x="8299" y="18610"/>
                      <a:pt x="8311" y="18622"/>
                    </a:cubicBezTo>
                    <a:lnTo>
                      <a:pt x="8097" y="20289"/>
                    </a:lnTo>
                    <a:lnTo>
                      <a:pt x="8073" y="20289"/>
                    </a:lnTo>
                    <a:cubicBezTo>
                      <a:pt x="8068" y="20288"/>
                      <a:pt x="8062" y="20288"/>
                      <a:pt x="8057" y="20288"/>
                    </a:cubicBezTo>
                    <a:cubicBezTo>
                      <a:pt x="7990" y="20288"/>
                      <a:pt x="7916" y="20357"/>
                      <a:pt x="7894" y="20467"/>
                    </a:cubicBezTo>
                    <a:lnTo>
                      <a:pt x="7192" y="20348"/>
                    </a:lnTo>
                    <a:cubicBezTo>
                      <a:pt x="7192" y="20229"/>
                      <a:pt x="7144" y="20134"/>
                      <a:pt x="7073" y="20122"/>
                    </a:cubicBezTo>
                    <a:lnTo>
                      <a:pt x="7049" y="20122"/>
                    </a:lnTo>
                    <a:lnTo>
                      <a:pt x="7263" y="18467"/>
                    </a:lnTo>
                    <a:cubicBezTo>
                      <a:pt x="7287" y="18443"/>
                      <a:pt x="7311" y="18420"/>
                      <a:pt x="7311" y="18396"/>
                    </a:cubicBezTo>
                    <a:lnTo>
                      <a:pt x="7454" y="18420"/>
                    </a:lnTo>
                    <a:lnTo>
                      <a:pt x="7454" y="18384"/>
                    </a:lnTo>
                    <a:cubicBezTo>
                      <a:pt x="7466" y="18289"/>
                      <a:pt x="7430" y="18193"/>
                      <a:pt x="7347" y="18146"/>
                    </a:cubicBezTo>
                    <a:cubicBezTo>
                      <a:pt x="7420" y="17957"/>
                      <a:pt x="7595" y="17842"/>
                      <a:pt x="7791" y="17842"/>
                    </a:cubicBezTo>
                    <a:close/>
                    <a:moveTo>
                      <a:pt x="9022" y="18045"/>
                    </a:moveTo>
                    <a:cubicBezTo>
                      <a:pt x="9047" y="18045"/>
                      <a:pt x="9072" y="18046"/>
                      <a:pt x="9097" y="18050"/>
                    </a:cubicBezTo>
                    <a:lnTo>
                      <a:pt x="9109" y="18050"/>
                    </a:lnTo>
                    <a:cubicBezTo>
                      <a:pt x="9335" y="18086"/>
                      <a:pt x="9502" y="18277"/>
                      <a:pt x="9537" y="18491"/>
                    </a:cubicBezTo>
                    <a:cubicBezTo>
                      <a:pt x="9454" y="18491"/>
                      <a:pt x="9383" y="18586"/>
                      <a:pt x="9371" y="18705"/>
                    </a:cubicBezTo>
                    <a:lnTo>
                      <a:pt x="9371" y="18729"/>
                    </a:lnTo>
                    <a:lnTo>
                      <a:pt x="9502" y="18753"/>
                    </a:lnTo>
                    <a:cubicBezTo>
                      <a:pt x="9502" y="18777"/>
                      <a:pt x="9513" y="18801"/>
                      <a:pt x="9537" y="18824"/>
                    </a:cubicBezTo>
                    <a:lnTo>
                      <a:pt x="9311" y="20491"/>
                    </a:lnTo>
                    <a:lnTo>
                      <a:pt x="9299" y="20491"/>
                    </a:lnTo>
                    <a:cubicBezTo>
                      <a:pt x="9290" y="20488"/>
                      <a:pt x="9279" y="20487"/>
                      <a:pt x="9269" y="20487"/>
                    </a:cubicBezTo>
                    <a:cubicBezTo>
                      <a:pt x="9240" y="20487"/>
                      <a:pt x="9209" y="20498"/>
                      <a:pt x="9192" y="20515"/>
                    </a:cubicBezTo>
                    <a:cubicBezTo>
                      <a:pt x="9156" y="20563"/>
                      <a:pt x="9121" y="20610"/>
                      <a:pt x="9121" y="20670"/>
                    </a:cubicBezTo>
                    <a:lnTo>
                      <a:pt x="8430" y="20551"/>
                    </a:lnTo>
                    <a:cubicBezTo>
                      <a:pt x="8430" y="20503"/>
                      <a:pt x="8418" y="20444"/>
                      <a:pt x="8382" y="20396"/>
                    </a:cubicBezTo>
                    <a:cubicBezTo>
                      <a:pt x="8370" y="20360"/>
                      <a:pt x="8335" y="20336"/>
                      <a:pt x="8299" y="20336"/>
                    </a:cubicBezTo>
                    <a:lnTo>
                      <a:pt x="8275" y="20336"/>
                    </a:lnTo>
                    <a:lnTo>
                      <a:pt x="8501" y="18670"/>
                    </a:lnTo>
                    <a:cubicBezTo>
                      <a:pt x="8525" y="18658"/>
                      <a:pt x="8537" y="18634"/>
                      <a:pt x="8549" y="18610"/>
                    </a:cubicBezTo>
                    <a:lnTo>
                      <a:pt x="8680" y="18622"/>
                    </a:lnTo>
                    <a:lnTo>
                      <a:pt x="8680" y="18598"/>
                    </a:lnTo>
                    <a:cubicBezTo>
                      <a:pt x="8692" y="18527"/>
                      <a:pt x="8680" y="18467"/>
                      <a:pt x="8644" y="18408"/>
                    </a:cubicBezTo>
                    <a:cubicBezTo>
                      <a:pt x="8621" y="18372"/>
                      <a:pt x="8597" y="18360"/>
                      <a:pt x="8573" y="18348"/>
                    </a:cubicBezTo>
                    <a:cubicBezTo>
                      <a:pt x="8647" y="18168"/>
                      <a:pt x="8825" y="18045"/>
                      <a:pt x="9022" y="18045"/>
                    </a:cubicBezTo>
                    <a:close/>
                    <a:moveTo>
                      <a:pt x="10162" y="18226"/>
                    </a:moveTo>
                    <a:cubicBezTo>
                      <a:pt x="10176" y="18226"/>
                      <a:pt x="10190" y="18227"/>
                      <a:pt x="10204" y="18229"/>
                    </a:cubicBezTo>
                    <a:lnTo>
                      <a:pt x="10228" y="18229"/>
                    </a:lnTo>
                    <a:cubicBezTo>
                      <a:pt x="10418" y="18289"/>
                      <a:pt x="10549" y="18467"/>
                      <a:pt x="10561" y="18670"/>
                    </a:cubicBezTo>
                    <a:cubicBezTo>
                      <a:pt x="10526" y="18670"/>
                      <a:pt x="10490" y="18670"/>
                      <a:pt x="10466" y="18693"/>
                    </a:cubicBezTo>
                    <a:cubicBezTo>
                      <a:pt x="10418" y="18741"/>
                      <a:pt x="10383" y="18801"/>
                      <a:pt x="10383" y="18872"/>
                    </a:cubicBezTo>
                    <a:lnTo>
                      <a:pt x="10383" y="18896"/>
                    </a:lnTo>
                    <a:lnTo>
                      <a:pt x="10514" y="18920"/>
                    </a:lnTo>
                    <a:cubicBezTo>
                      <a:pt x="10514" y="18943"/>
                      <a:pt x="10526" y="18979"/>
                      <a:pt x="10549" y="18991"/>
                    </a:cubicBezTo>
                    <a:lnTo>
                      <a:pt x="10335" y="20658"/>
                    </a:lnTo>
                    <a:lnTo>
                      <a:pt x="10311" y="20658"/>
                    </a:lnTo>
                    <a:cubicBezTo>
                      <a:pt x="10275" y="20658"/>
                      <a:pt x="10240" y="20658"/>
                      <a:pt x="10216" y="20694"/>
                    </a:cubicBezTo>
                    <a:cubicBezTo>
                      <a:pt x="10168" y="20729"/>
                      <a:pt x="10145" y="20777"/>
                      <a:pt x="10133" y="20836"/>
                    </a:cubicBezTo>
                    <a:lnTo>
                      <a:pt x="9644" y="20753"/>
                    </a:lnTo>
                    <a:cubicBezTo>
                      <a:pt x="9644" y="20634"/>
                      <a:pt x="9597" y="20539"/>
                      <a:pt x="9513" y="20527"/>
                    </a:cubicBezTo>
                    <a:lnTo>
                      <a:pt x="9502" y="20527"/>
                    </a:lnTo>
                    <a:lnTo>
                      <a:pt x="9716" y="18860"/>
                    </a:lnTo>
                    <a:cubicBezTo>
                      <a:pt x="9740" y="18848"/>
                      <a:pt x="9764" y="18824"/>
                      <a:pt x="9764" y="18801"/>
                    </a:cubicBezTo>
                    <a:lnTo>
                      <a:pt x="9906" y="18824"/>
                    </a:lnTo>
                    <a:lnTo>
                      <a:pt x="9906" y="18789"/>
                    </a:lnTo>
                    <a:cubicBezTo>
                      <a:pt x="9906" y="18729"/>
                      <a:pt x="9894" y="18658"/>
                      <a:pt x="9859" y="18598"/>
                    </a:cubicBezTo>
                    <a:cubicBezTo>
                      <a:pt x="9847" y="18574"/>
                      <a:pt x="9811" y="18550"/>
                      <a:pt x="9787" y="18539"/>
                    </a:cubicBezTo>
                    <a:cubicBezTo>
                      <a:pt x="9864" y="18342"/>
                      <a:pt x="10010" y="18226"/>
                      <a:pt x="10162" y="18226"/>
                    </a:cubicBezTo>
                    <a:close/>
                    <a:moveTo>
                      <a:pt x="11114" y="18369"/>
                    </a:moveTo>
                    <a:cubicBezTo>
                      <a:pt x="11124" y="18369"/>
                      <a:pt x="11134" y="18370"/>
                      <a:pt x="11145" y="18372"/>
                    </a:cubicBezTo>
                    <a:lnTo>
                      <a:pt x="11157" y="18372"/>
                    </a:lnTo>
                    <a:cubicBezTo>
                      <a:pt x="11299" y="18396"/>
                      <a:pt x="11395" y="18574"/>
                      <a:pt x="11418" y="18801"/>
                    </a:cubicBezTo>
                    <a:cubicBezTo>
                      <a:pt x="11409" y="18797"/>
                      <a:pt x="11399" y="18796"/>
                      <a:pt x="11390" y="18796"/>
                    </a:cubicBezTo>
                    <a:cubicBezTo>
                      <a:pt x="11364" y="18796"/>
                      <a:pt x="11341" y="18807"/>
                      <a:pt x="11323" y="18824"/>
                    </a:cubicBezTo>
                    <a:cubicBezTo>
                      <a:pt x="11264" y="18872"/>
                      <a:pt x="11240" y="18931"/>
                      <a:pt x="11228" y="18991"/>
                    </a:cubicBezTo>
                    <a:lnTo>
                      <a:pt x="11228" y="19027"/>
                    </a:lnTo>
                    <a:lnTo>
                      <a:pt x="11359" y="19051"/>
                    </a:lnTo>
                    <a:cubicBezTo>
                      <a:pt x="11359" y="19086"/>
                      <a:pt x="11371" y="19110"/>
                      <a:pt x="11395" y="19134"/>
                    </a:cubicBezTo>
                    <a:lnTo>
                      <a:pt x="11192" y="20801"/>
                    </a:lnTo>
                    <a:lnTo>
                      <a:pt x="11168" y="20801"/>
                    </a:lnTo>
                    <a:cubicBezTo>
                      <a:pt x="11162" y="20800"/>
                      <a:pt x="11156" y="20799"/>
                      <a:pt x="11150" y="20799"/>
                    </a:cubicBezTo>
                    <a:cubicBezTo>
                      <a:pt x="11075" y="20799"/>
                      <a:pt x="11012" y="20868"/>
                      <a:pt x="10990" y="20967"/>
                    </a:cubicBezTo>
                    <a:lnTo>
                      <a:pt x="10668" y="20920"/>
                    </a:lnTo>
                    <a:cubicBezTo>
                      <a:pt x="10668" y="20860"/>
                      <a:pt x="10656" y="20801"/>
                      <a:pt x="10633" y="20753"/>
                    </a:cubicBezTo>
                    <a:cubicBezTo>
                      <a:pt x="10609" y="20729"/>
                      <a:pt x="10573" y="20706"/>
                      <a:pt x="10537" y="20694"/>
                    </a:cubicBezTo>
                    <a:lnTo>
                      <a:pt x="10526" y="20694"/>
                    </a:lnTo>
                    <a:lnTo>
                      <a:pt x="10728" y="19027"/>
                    </a:lnTo>
                    <a:cubicBezTo>
                      <a:pt x="10752" y="19003"/>
                      <a:pt x="10776" y="18979"/>
                      <a:pt x="10787" y="18955"/>
                    </a:cubicBezTo>
                    <a:lnTo>
                      <a:pt x="10918" y="18979"/>
                    </a:lnTo>
                    <a:lnTo>
                      <a:pt x="10918" y="18943"/>
                    </a:lnTo>
                    <a:cubicBezTo>
                      <a:pt x="10930" y="18884"/>
                      <a:pt x="10918" y="18812"/>
                      <a:pt x="10883" y="18753"/>
                    </a:cubicBezTo>
                    <a:cubicBezTo>
                      <a:pt x="10859" y="18729"/>
                      <a:pt x="10823" y="18705"/>
                      <a:pt x="10799" y="18693"/>
                    </a:cubicBezTo>
                    <a:cubicBezTo>
                      <a:pt x="10865" y="18496"/>
                      <a:pt x="10992" y="18369"/>
                      <a:pt x="11114" y="18369"/>
                    </a:cubicBezTo>
                    <a:close/>
                    <a:moveTo>
                      <a:pt x="1662" y="20393"/>
                    </a:moveTo>
                    <a:cubicBezTo>
                      <a:pt x="1672" y="20393"/>
                      <a:pt x="1682" y="20394"/>
                      <a:pt x="1691" y="20396"/>
                    </a:cubicBezTo>
                    <a:lnTo>
                      <a:pt x="1703" y="20396"/>
                    </a:lnTo>
                    <a:cubicBezTo>
                      <a:pt x="1846" y="20420"/>
                      <a:pt x="1953" y="20598"/>
                      <a:pt x="1965" y="20825"/>
                    </a:cubicBezTo>
                    <a:cubicBezTo>
                      <a:pt x="1882" y="20825"/>
                      <a:pt x="1810" y="20920"/>
                      <a:pt x="1798" y="21027"/>
                    </a:cubicBezTo>
                    <a:lnTo>
                      <a:pt x="1798" y="21063"/>
                    </a:lnTo>
                    <a:lnTo>
                      <a:pt x="1929" y="21087"/>
                    </a:lnTo>
                    <a:cubicBezTo>
                      <a:pt x="1941" y="21110"/>
                      <a:pt x="1953" y="21134"/>
                      <a:pt x="1965" y="21158"/>
                    </a:cubicBezTo>
                    <a:lnTo>
                      <a:pt x="1751" y="22825"/>
                    </a:lnTo>
                    <a:lnTo>
                      <a:pt x="1727" y="22825"/>
                    </a:lnTo>
                    <a:cubicBezTo>
                      <a:pt x="1722" y="22824"/>
                      <a:pt x="1716" y="22824"/>
                      <a:pt x="1711" y="22824"/>
                    </a:cubicBezTo>
                    <a:cubicBezTo>
                      <a:pt x="1645" y="22824"/>
                      <a:pt x="1581" y="22892"/>
                      <a:pt x="1548" y="22992"/>
                    </a:cubicBezTo>
                    <a:lnTo>
                      <a:pt x="1239" y="22944"/>
                    </a:lnTo>
                    <a:cubicBezTo>
                      <a:pt x="1251" y="22849"/>
                      <a:pt x="1203" y="22753"/>
                      <a:pt x="1108" y="22718"/>
                    </a:cubicBezTo>
                    <a:lnTo>
                      <a:pt x="1084" y="22718"/>
                    </a:lnTo>
                    <a:lnTo>
                      <a:pt x="1310" y="21051"/>
                    </a:lnTo>
                    <a:cubicBezTo>
                      <a:pt x="1334" y="21039"/>
                      <a:pt x="1346" y="21015"/>
                      <a:pt x="1358" y="20991"/>
                    </a:cubicBezTo>
                    <a:lnTo>
                      <a:pt x="1489" y="21003"/>
                    </a:lnTo>
                    <a:lnTo>
                      <a:pt x="1489" y="20979"/>
                    </a:lnTo>
                    <a:cubicBezTo>
                      <a:pt x="1512" y="20848"/>
                      <a:pt x="1453" y="20741"/>
                      <a:pt x="1370" y="20729"/>
                    </a:cubicBezTo>
                    <a:lnTo>
                      <a:pt x="1346" y="20729"/>
                    </a:lnTo>
                    <a:cubicBezTo>
                      <a:pt x="1412" y="20531"/>
                      <a:pt x="1540" y="20393"/>
                      <a:pt x="1662" y="20393"/>
                    </a:cubicBezTo>
                    <a:close/>
                    <a:moveTo>
                      <a:pt x="2592" y="20536"/>
                    </a:moveTo>
                    <a:cubicBezTo>
                      <a:pt x="2605" y="20536"/>
                      <a:pt x="2619" y="20537"/>
                      <a:pt x="2632" y="20539"/>
                    </a:cubicBezTo>
                    <a:lnTo>
                      <a:pt x="2655" y="20539"/>
                    </a:lnTo>
                    <a:cubicBezTo>
                      <a:pt x="2846" y="20598"/>
                      <a:pt x="2977" y="20777"/>
                      <a:pt x="2977" y="20979"/>
                    </a:cubicBezTo>
                    <a:cubicBezTo>
                      <a:pt x="2972" y="20979"/>
                      <a:pt x="2966" y="20978"/>
                      <a:pt x="2961" y="20978"/>
                    </a:cubicBezTo>
                    <a:cubicBezTo>
                      <a:pt x="2883" y="20978"/>
                      <a:pt x="2810" y="21059"/>
                      <a:pt x="2798" y="21182"/>
                    </a:cubicBezTo>
                    <a:lnTo>
                      <a:pt x="2798" y="21206"/>
                    </a:lnTo>
                    <a:lnTo>
                      <a:pt x="2929" y="21229"/>
                    </a:lnTo>
                    <a:cubicBezTo>
                      <a:pt x="2929" y="21265"/>
                      <a:pt x="2941" y="21289"/>
                      <a:pt x="2965" y="21313"/>
                    </a:cubicBezTo>
                    <a:lnTo>
                      <a:pt x="2751" y="22968"/>
                    </a:lnTo>
                    <a:lnTo>
                      <a:pt x="2727" y="22968"/>
                    </a:lnTo>
                    <a:cubicBezTo>
                      <a:pt x="2691" y="22968"/>
                      <a:pt x="2655" y="22980"/>
                      <a:pt x="2620" y="23003"/>
                    </a:cubicBezTo>
                    <a:cubicBezTo>
                      <a:pt x="2584" y="23039"/>
                      <a:pt x="2560" y="23087"/>
                      <a:pt x="2548" y="23146"/>
                    </a:cubicBezTo>
                    <a:lnTo>
                      <a:pt x="2084" y="23063"/>
                    </a:lnTo>
                    <a:cubicBezTo>
                      <a:pt x="2084" y="23015"/>
                      <a:pt x="2072" y="22956"/>
                      <a:pt x="2036" y="22908"/>
                    </a:cubicBezTo>
                    <a:cubicBezTo>
                      <a:pt x="2024" y="22872"/>
                      <a:pt x="1989" y="22849"/>
                      <a:pt x="1953" y="22849"/>
                    </a:cubicBezTo>
                    <a:lnTo>
                      <a:pt x="1929" y="22849"/>
                    </a:lnTo>
                    <a:lnTo>
                      <a:pt x="2155" y="21182"/>
                    </a:lnTo>
                    <a:cubicBezTo>
                      <a:pt x="2179" y="21170"/>
                      <a:pt x="2191" y="21146"/>
                      <a:pt x="2203" y="21122"/>
                    </a:cubicBezTo>
                    <a:lnTo>
                      <a:pt x="2334" y="21146"/>
                    </a:lnTo>
                    <a:lnTo>
                      <a:pt x="2334" y="21110"/>
                    </a:lnTo>
                    <a:cubicBezTo>
                      <a:pt x="2346" y="21039"/>
                      <a:pt x="2322" y="20979"/>
                      <a:pt x="2298" y="20920"/>
                    </a:cubicBezTo>
                    <a:cubicBezTo>
                      <a:pt x="2274" y="20884"/>
                      <a:pt x="2239" y="20860"/>
                      <a:pt x="2203" y="20848"/>
                    </a:cubicBezTo>
                    <a:cubicBezTo>
                      <a:pt x="2280" y="20662"/>
                      <a:pt x="2437" y="20536"/>
                      <a:pt x="2592" y="20536"/>
                    </a:cubicBezTo>
                    <a:close/>
                    <a:moveTo>
                      <a:pt x="3682" y="20726"/>
                    </a:moveTo>
                    <a:cubicBezTo>
                      <a:pt x="3701" y="20726"/>
                      <a:pt x="3720" y="20727"/>
                      <a:pt x="3739" y="20729"/>
                    </a:cubicBezTo>
                    <a:lnTo>
                      <a:pt x="3763" y="20729"/>
                    </a:lnTo>
                    <a:cubicBezTo>
                      <a:pt x="3977" y="20777"/>
                      <a:pt x="4144" y="20956"/>
                      <a:pt x="4179" y="21182"/>
                    </a:cubicBezTo>
                    <a:cubicBezTo>
                      <a:pt x="4108" y="21182"/>
                      <a:pt x="4037" y="21265"/>
                      <a:pt x="4013" y="21384"/>
                    </a:cubicBezTo>
                    <a:lnTo>
                      <a:pt x="4013" y="21420"/>
                    </a:lnTo>
                    <a:lnTo>
                      <a:pt x="4144" y="21444"/>
                    </a:lnTo>
                    <a:cubicBezTo>
                      <a:pt x="4144" y="21468"/>
                      <a:pt x="4156" y="21491"/>
                      <a:pt x="4179" y="21515"/>
                    </a:cubicBezTo>
                    <a:lnTo>
                      <a:pt x="3965" y="23194"/>
                    </a:lnTo>
                    <a:lnTo>
                      <a:pt x="3941" y="23194"/>
                    </a:lnTo>
                    <a:cubicBezTo>
                      <a:pt x="3933" y="23191"/>
                      <a:pt x="3925" y="23190"/>
                      <a:pt x="3916" y="23190"/>
                    </a:cubicBezTo>
                    <a:cubicBezTo>
                      <a:pt x="3854" y="23190"/>
                      <a:pt x="3794" y="23266"/>
                      <a:pt x="3763" y="23361"/>
                    </a:cubicBezTo>
                    <a:lnTo>
                      <a:pt x="3072" y="23242"/>
                    </a:lnTo>
                    <a:cubicBezTo>
                      <a:pt x="3072" y="23134"/>
                      <a:pt x="3013" y="23039"/>
                      <a:pt x="2941" y="23027"/>
                    </a:cubicBezTo>
                    <a:lnTo>
                      <a:pt x="2917" y="23027"/>
                    </a:lnTo>
                    <a:lnTo>
                      <a:pt x="3144" y="21348"/>
                    </a:lnTo>
                    <a:cubicBezTo>
                      <a:pt x="3167" y="21337"/>
                      <a:pt x="3179" y="21313"/>
                      <a:pt x="3191" y="21289"/>
                    </a:cubicBezTo>
                    <a:lnTo>
                      <a:pt x="3322" y="21313"/>
                    </a:lnTo>
                    <a:lnTo>
                      <a:pt x="3322" y="21277"/>
                    </a:lnTo>
                    <a:cubicBezTo>
                      <a:pt x="3334" y="21217"/>
                      <a:pt x="3322" y="21146"/>
                      <a:pt x="3287" y="21087"/>
                    </a:cubicBezTo>
                    <a:cubicBezTo>
                      <a:pt x="3275" y="21063"/>
                      <a:pt x="3239" y="21039"/>
                      <a:pt x="3215" y="21027"/>
                    </a:cubicBezTo>
                    <a:cubicBezTo>
                      <a:pt x="3291" y="20842"/>
                      <a:pt x="3477" y="20726"/>
                      <a:pt x="3682" y="20726"/>
                    </a:cubicBezTo>
                    <a:close/>
                    <a:moveTo>
                      <a:pt x="4891" y="20926"/>
                    </a:moveTo>
                    <a:cubicBezTo>
                      <a:pt x="4915" y="20926"/>
                      <a:pt x="4940" y="20928"/>
                      <a:pt x="4965" y="20932"/>
                    </a:cubicBezTo>
                    <a:lnTo>
                      <a:pt x="4977" y="20932"/>
                    </a:lnTo>
                    <a:cubicBezTo>
                      <a:pt x="5203" y="20979"/>
                      <a:pt x="5370" y="21158"/>
                      <a:pt x="5406" y="21384"/>
                    </a:cubicBezTo>
                    <a:cubicBezTo>
                      <a:pt x="5396" y="21381"/>
                      <a:pt x="5387" y="21380"/>
                      <a:pt x="5377" y="21380"/>
                    </a:cubicBezTo>
                    <a:cubicBezTo>
                      <a:pt x="5352" y="21380"/>
                      <a:pt x="5328" y="21391"/>
                      <a:pt x="5311" y="21408"/>
                    </a:cubicBezTo>
                    <a:cubicBezTo>
                      <a:pt x="5263" y="21456"/>
                      <a:pt x="5239" y="21515"/>
                      <a:pt x="5227" y="21575"/>
                    </a:cubicBezTo>
                    <a:lnTo>
                      <a:pt x="5227" y="21610"/>
                    </a:lnTo>
                    <a:lnTo>
                      <a:pt x="5358" y="21634"/>
                    </a:lnTo>
                    <a:cubicBezTo>
                      <a:pt x="5358" y="21658"/>
                      <a:pt x="5370" y="21694"/>
                      <a:pt x="5394" y="21706"/>
                    </a:cubicBezTo>
                    <a:lnTo>
                      <a:pt x="5180" y="23373"/>
                    </a:lnTo>
                    <a:lnTo>
                      <a:pt x="5156" y="23373"/>
                    </a:lnTo>
                    <a:cubicBezTo>
                      <a:pt x="5151" y="23372"/>
                      <a:pt x="5145" y="23371"/>
                      <a:pt x="5140" y="23371"/>
                    </a:cubicBezTo>
                    <a:cubicBezTo>
                      <a:pt x="5074" y="23371"/>
                      <a:pt x="5010" y="23440"/>
                      <a:pt x="4977" y="23539"/>
                    </a:cubicBezTo>
                    <a:lnTo>
                      <a:pt x="4299" y="23432"/>
                    </a:lnTo>
                    <a:cubicBezTo>
                      <a:pt x="4299" y="23325"/>
                      <a:pt x="4239" y="23230"/>
                      <a:pt x="4168" y="23206"/>
                    </a:cubicBezTo>
                    <a:lnTo>
                      <a:pt x="4144" y="23206"/>
                    </a:lnTo>
                    <a:lnTo>
                      <a:pt x="4358" y="21551"/>
                    </a:lnTo>
                    <a:cubicBezTo>
                      <a:pt x="4394" y="21539"/>
                      <a:pt x="4406" y="21515"/>
                      <a:pt x="4418" y="21491"/>
                    </a:cubicBezTo>
                    <a:lnTo>
                      <a:pt x="4549" y="21515"/>
                    </a:lnTo>
                    <a:lnTo>
                      <a:pt x="4549" y="21479"/>
                    </a:lnTo>
                    <a:cubicBezTo>
                      <a:pt x="4572" y="21384"/>
                      <a:pt x="4525" y="21277"/>
                      <a:pt x="4441" y="21229"/>
                    </a:cubicBezTo>
                    <a:cubicBezTo>
                      <a:pt x="4516" y="21049"/>
                      <a:pt x="4693" y="20926"/>
                      <a:pt x="4891" y="20926"/>
                    </a:cubicBezTo>
                    <a:close/>
                    <a:moveTo>
                      <a:pt x="6104" y="21128"/>
                    </a:moveTo>
                    <a:cubicBezTo>
                      <a:pt x="6129" y="21128"/>
                      <a:pt x="6154" y="21130"/>
                      <a:pt x="6180" y="21134"/>
                    </a:cubicBezTo>
                    <a:lnTo>
                      <a:pt x="6204" y="21134"/>
                    </a:lnTo>
                    <a:cubicBezTo>
                      <a:pt x="6215" y="21134"/>
                      <a:pt x="6215" y="21134"/>
                      <a:pt x="6227" y="21146"/>
                    </a:cubicBezTo>
                    <a:cubicBezTo>
                      <a:pt x="6442" y="21194"/>
                      <a:pt x="6596" y="21372"/>
                      <a:pt x="6632" y="21587"/>
                    </a:cubicBezTo>
                    <a:cubicBezTo>
                      <a:pt x="6549" y="21587"/>
                      <a:pt x="6477" y="21670"/>
                      <a:pt x="6454" y="21789"/>
                    </a:cubicBezTo>
                    <a:lnTo>
                      <a:pt x="6454" y="21825"/>
                    </a:lnTo>
                    <a:lnTo>
                      <a:pt x="6596" y="21849"/>
                    </a:lnTo>
                    <a:cubicBezTo>
                      <a:pt x="6596" y="21872"/>
                      <a:pt x="6608" y="21896"/>
                      <a:pt x="6620" y="21920"/>
                    </a:cubicBezTo>
                    <a:lnTo>
                      <a:pt x="6406" y="23587"/>
                    </a:lnTo>
                    <a:lnTo>
                      <a:pt x="6382" y="23587"/>
                    </a:lnTo>
                    <a:cubicBezTo>
                      <a:pt x="6377" y="23586"/>
                      <a:pt x="6372" y="23586"/>
                      <a:pt x="6367" y="23586"/>
                    </a:cubicBezTo>
                    <a:cubicBezTo>
                      <a:pt x="6300" y="23586"/>
                      <a:pt x="6237" y="23654"/>
                      <a:pt x="6204" y="23754"/>
                    </a:cubicBezTo>
                    <a:lnTo>
                      <a:pt x="5906" y="23706"/>
                    </a:lnTo>
                    <a:lnTo>
                      <a:pt x="5513" y="23646"/>
                    </a:lnTo>
                    <a:cubicBezTo>
                      <a:pt x="5513" y="23587"/>
                      <a:pt x="5501" y="23527"/>
                      <a:pt x="5477" y="23480"/>
                    </a:cubicBezTo>
                    <a:cubicBezTo>
                      <a:pt x="5453" y="23456"/>
                      <a:pt x="5418" y="23432"/>
                      <a:pt x="5382" y="23420"/>
                    </a:cubicBezTo>
                    <a:lnTo>
                      <a:pt x="5370" y="23420"/>
                    </a:lnTo>
                    <a:lnTo>
                      <a:pt x="5584" y="21753"/>
                    </a:lnTo>
                    <a:cubicBezTo>
                      <a:pt x="5608" y="21741"/>
                      <a:pt x="5620" y="21718"/>
                      <a:pt x="5632" y="21682"/>
                    </a:cubicBezTo>
                    <a:lnTo>
                      <a:pt x="5763" y="21706"/>
                    </a:lnTo>
                    <a:lnTo>
                      <a:pt x="5763" y="21670"/>
                    </a:lnTo>
                    <a:cubicBezTo>
                      <a:pt x="5787" y="21575"/>
                      <a:pt x="5739" y="21479"/>
                      <a:pt x="5656" y="21432"/>
                    </a:cubicBezTo>
                    <a:cubicBezTo>
                      <a:pt x="5740" y="21243"/>
                      <a:pt x="5916" y="21128"/>
                      <a:pt x="6104" y="21128"/>
                    </a:cubicBezTo>
                    <a:close/>
                    <a:moveTo>
                      <a:pt x="7339" y="21330"/>
                    </a:moveTo>
                    <a:cubicBezTo>
                      <a:pt x="7365" y="21330"/>
                      <a:pt x="7391" y="21332"/>
                      <a:pt x="7418" y="21337"/>
                    </a:cubicBezTo>
                    <a:lnTo>
                      <a:pt x="7430" y="21337"/>
                    </a:lnTo>
                    <a:cubicBezTo>
                      <a:pt x="7656" y="21372"/>
                      <a:pt x="7823" y="21551"/>
                      <a:pt x="7859" y="21777"/>
                    </a:cubicBezTo>
                    <a:cubicBezTo>
                      <a:pt x="7775" y="21777"/>
                      <a:pt x="7704" y="21872"/>
                      <a:pt x="7692" y="21979"/>
                    </a:cubicBezTo>
                    <a:lnTo>
                      <a:pt x="7692" y="22015"/>
                    </a:lnTo>
                    <a:lnTo>
                      <a:pt x="7823" y="22039"/>
                    </a:lnTo>
                    <a:cubicBezTo>
                      <a:pt x="7823" y="22063"/>
                      <a:pt x="7835" y="22087"/>
                      <a:pt x="7859" y="22110"/>
                    </a:cubicBezTo>
                    <a:lnTo>
                      <a:pt x="7644" y="23789"/>
                    </a:lnTo>
                    <a:lnTo>
                      <a:pt x="7620" y="23789"/>
                    </a:lnTo>
                    <a:cubicBezTo>
                      <a:pt x="7611" y="23786"/>
                      <a:pt x="7601" y="23785"/>
                      <a:pt x="7592" y="23785"/>
                    </a:cubicBezTo>
                    <a:cubicBezTo>
                      <a:pt x="7521" y="23785"/>
                      <a:pt x="7463" y="23861"/>
                      <a:pt x="7442" y="23956"/>
                    </a:cubicBezTo>
                    <a:lnTo>
                      <a:pt x="6727" y="23837"/>
                    </a:lnTo>
                    <a:cubicBezTo>
                      <a:pt x="6739" y="23777"/>
                      <a:pt x="6716" y="23730"/>
                      <a:pt x="6692" y="23682"/>
                    </a:cubicBezTo>
                    <a:cubicBezTo>
                      <a:pt x="6668" y="23646"/>
                      <a:pt x="6644" y="23623"/>
                      <a:pt x="6608" y="23623"/>
                    </a:cubicBezTo>
                    <a:lnTo>
                      <a:pt x="6585" y="23623"/>
                    </a:lnTo>
                    <a:lnTo>
                      <a:pt x="6811" y="21956"/>
                    </a:lnTo>
                    <a:cubicBezTo>
                      <a:pt x="6835" y="21932"/>
                      <a:pt x="6846" y="21908"/>
                      <a:pt x="6858" y="21884"/>
                    </a:cubicBezTo>
                    <a:lnTo>
                      <a:pt x="6989" y="21908"/>
                    </a:lnTo>
                    <a:lnTo>
                      <a:pt x="6989" y="21872"/>
                    </a:lnTo>
                    <a:cubicBezTo>
                      <a:pt x="7013" y="21777"/>
                      <a:pt x="6966" y="21682"/>
                      <a:pt x="6894" y="21634"/>
                    </a:cubicBezTo>
                    <a:cubicBezTo>
                      <a:pt x="6968" y="21445"/>
                      <a:pt x="7143" y="21330"/>
                      <a:pt x="7339" y="21330"/>
                    </a:cubicBezTo>
                    <a:close/>
                    <a:moveTo>
                      <a:pt x="8578" y="21524"/>
                    </a:moveTo>
                    <a:cubicBezTo>
                      <a:pt x="8596" y="21524"/>
                      <a:pt x="8614" y="21525"/>
                      <a:pt x="8632" y="21527"/>
                    </a:cubicBezTo>
                    <a:lnTo>
                      <a:pt x="8656" y="21527"/>
                    </a:lnTo>
                    <a:cubicBezTo>
                      <a:pt x="8871" y="21575"/>
                      <a:pt x="9049" y="21753"/>
                      <a:pt x="9085" y="21979"/>
                    </a:cubicBezTo>
                    <a:cubicBezTo>
                      <a:pt x="9002" y="21979"/>
                      <a:pt x="8930" y="22063"/>
                      <a:pt x="8906" y="22182"/>
                    </a:cubicBezTo>
                    <a:lnTo>
                      <a:pt x="8906" y="22218"/>
                    </a:lnTo>
                    <a:lnTo>
                      <a:pt x="9049" y="22230"/>
                    </a:lnTo>
                    <a:cubicBezTo>
                      <a:pt x="9049" y="22265"/>
                      <a:pt x="9061" y="22289"/>
                      <a:pt x="9073" y="22313"/>
                    </a:cubicBezTo>
                    <a:lnTo>
                      <a:pt x="8859" y="23980"/>
                    </a:lnTo>
                    <a:lnTo>
                      <a:pt x="8835" y="23980"/>
                    </a:lnTo>
                    <a:cubicBezTo>
                      <a:pt x="8827" y="23977"/>
                      <a:pt x="8818" y="23976"/>
                      <a:pt x="8810" y="23976"/>
                    </a:cubicBezTo>
                    <a:cubicBezTo>
                      <a:pt x="8747" y="23976"/>
                      <a:pt x="8688" y="24052"/>
                      <a:pt x="8656" y="24146"/>
                    </a:cubicBezTo>
                    <a:lnTo>
                      <a:pt x="7978" y="24027"/>
                    </a:lnTo>
                    <a:cubicBezTo>
                      <a:pt x="7978" y="23980"/>
                      <a:pt x="7954" y="23920"/>
                      <a:pt x="7930" y="23873"/>
                    </a:cubicBezTo>
                    <a:cubicBezTo>
                      <a:pt x="7906" y="23837"/>
                      <a:pt x="7882" y="23813"/>
                      <a:pt x="7847" y="23813"/>
                    </a:cubicBezTo>
                    <a:lnTo>
                      <a:pt x="7823" y="23813"/>
                    </a:lnTo>
                    <a:lnTo>
                      <a:pt x="8037" y="22146"/>
                    </a:lnTo>
                    <a:cubicBezTo>
                      <a:pt x="8061" y="22134"/>
                      <a:pt x="8085" y="22110"/>
                      <a:pt x="8085" y="22087"/>
                    </a:cubicBezTo>
                    <a:lnTo>
                      <a:pt x="8228" y="22110"/>
                    </a:lnTo>
                    <a:lnTo>
                      <a:pt x="8228" y="22075"/>
                    </a:lnTo>
                    <a:cubicBezTo>
                      <a:pt x="8228" y="22015"/>
                      <a:pt x="8216" y="21944"/>
                      <a:pt x="8192" y="21884"/>
                    </a:cubicBezTo>
                    <a:cubicBezTo>
                      <a:pt x="8168" y="21860"/>
                      <a:pt x="8144" y="21837"/>
                      <a:pt x="8109" y="21825"/>
                    </a:cubicBezTo>
                    <a:cubicBezTo>
                      <a:pt x="8185" y="21639"/>
                      <a:pt x="8381" y="21524"/>
                      <a:pt x="8578" y="21524"/>
                    </a:cubicBezTo>
                    <a:close/>
                    <a:moveTo>
                      <a:pt x="9726" y="21717"/>
                    </a:moveTo>
                    <a:cubicBezTo>
                      <a:pt x="9735" y="21717"/>
                      <a:pt x="9743" y="21717"/>
                      <a:pt x="9752" y="21718"/>
                    </a:cubicBezTo>
                    <a:lnTo>
                      <a:pt x="9764" y="21718"/>
                    </a:lnTo>
                    <a:cubicBezTo>
                      <a:pt x="9966" y="21777"/>
                      <a:pt x="10097" y="21956"/>
                      <a:pt x="10097" y="22158"/>
                    </a:cubicBezTo>
                    <a:cubicBezTo>
                      <a:pt x="10073" y="22158"/>
                      <a:pt x="10037" y="22158"/>
                      <a:pt x="10014" y="22182"/>
                    </a:cubicBezTo>
                    <a:cubicBezTo>
                      <a:pt x="9966" y="22230"/>
                      <a:pt x="9930" y="22289"/>
                      <a:pt x="9930" y="22349"/>
                    </a:cubicBezTo>
                    <a:lnTo>
                      <a:pt x="9930" y="22384"/>
                    </a:lnTo>
                    <a:lnTo>
                      <a:pt x="10061" y="22408"/>
                    </a:lnTo>
                    <a:cubicBezTo>
                      <a:pt x="10061" y="22432"/>
                      <a:pt x="10073" y="22456"/>
                      <a:pt x="10097" y="22480"/>
                    </a:cubicBezTo>
                    <a:lnTo>
                      <a:pt x="9871" y="24146"/>
                    </a:lnTo>
                    <a:lnTo>
                      <a:pt x="9859" y="24146"/>
                    </a:lnTo>
                    <a:cubicBezTo>
                      <a:pt x="9846" y="24143"/>
                      <a:pt x="9834" y="24142"/>
                      <a:pt x="9823" y="24142"/>
                    </a:cubicBezTo>
                    <a:cubicBezTo>
                      <a:pt x="9793" y="24142"/>
                      <a:pt x="9769" y="24153"/>
                      <a:pt x="9752" y="24170"/>
                    </a:cubicBezTo>
                    <a:cubicBezTo>
                      <a:pt x="9716" y="24206"/>
                      <a:pt x="9680" y="24265"/>
                      <a:pt x="9680" y="24313"/>
                    </a:cubicBezTo>
                    <a:lnTo>
                      <a:pt x="9192" y="24230"/>
                    </a:lnTo>
                    <a:cubicBezTo>
                      <a:pt x="9192" y="24123"/>
                      <a:pt x="9144" y="24027"/>
                      <a:pt x="9061" y="24015"/>
                    </a:cubicBezTo>
                    <a:lnTo>
                      <a:pt x="9037" y="24015"/>
                    </a:lnTo>
                    <a:lnTo>
                      <a:pt x="9263" y="22349"/>
                    </a:lnTo>
                    <a:cubicBezTo>
                      <a:pt x="9287" y="22337"/>
                      <a:pt x="9299" y="22313"/>
                      <a:pt x="9311" y="22289"/>
                    </a:cubicBezTo>
                    <a:lnTo>
                      <a:pt x="9442" y="22313"/>
                    </a:lnTo>
                    <a:lnTo>
                      <a:pt x="9442" y="22277"/>
                    </a:lnTo>
                    <a:cubicBezTo>
                      <a:pt x="9454" y="22218"/>
                      <a:pt x="9442" y="22146"/>
                      <a:pt x="9406" y="22087"/>
                    </a:cubicBezTo>
                    <a:cubicBezTo>
                      <a:pt x="9394" y="22063"/>
                      <a:pt x="9359" y="22039"/>
                      <a:pt x="9323" y="22027"/>
                    </a:cubicBezTo>
                    <a:cubicBezTo>
                      <a:pt x="9369" y="21845"/>
                      <a:pt x="9534" y="21717"/>
                      <a:pt x="9726" y="21717"/>
                    </a:cubicBezTo>
                    <a:close/>
                    <a:moveTo>
                      <a:pt x="10659" y="21870"/>
                    </a:moveTo>
                    <a:cubicBezTo>
                      <a:pt x="10670" y="21870"/>
                      <a:pt x="10681" y="21870"/>
                      <a:pt x="10692" y="21872"/>
                    </a:cubicBezTo>
                    <a:lnTo>
                      <a:pt x="10704" y="21872"/>
                    </a:lnTo>
                    <a:cubicBezTo>
                      <a:pt x="10835" y="21884"/>
                      <a:pt x="10942" y="22063"/>
                      <a:pt x="10954" y="22289"/>
                    </a:cubicBezTo>
                    <a:cubicBezTo>
                      <a:pt x="10918" y="22289"/>
                      <a:pt x="10883" y="22301"/>
                      <a:pt x="10859" y="22325"/>
                    </a:cubicBezTo>
                    <a:cubicBezTo>
                      <a:pt x="10811" y="22360"/>
                      <a:pt x="10776" y="22432"/>
                      <a:pt x="10776" y="22491"/>
                    </a:cubicBezTo>
                    <a:lnTo>
                      <a:pt x="10776" y="22527"/>
                    </a:lnTo>
                    <a:lnTo>
                      <a:pt x="10907" y="22539"/>
                    </a:lnTo>
                    <a:cubicBezTo>
                      <a:pt x="10907" y="22575"/>
                      <a:pt x="10918" y="22599"/>
                      <a:pt x="10942" y="22622"/>
                    </a:cubicBezTo>
                    <a:lnTo>
                      <a:pt x="10716" y="24277"/>
                    </a:lnTo>
                    <a:lnTo>
                      <a:pt x="10704" y="24277"/>
                    </a:lnTo>
                    <a:cubicBezTo>
                      <a:pt x="10699" y="24277"/>
                      <a:pt x="10693" y="24276"/>
                      <a:pt x="10688" y="24276"/>
                    </a:cubicBezTo>
                    <a:cubicBezTo>
                      <a:pt x="10612" y="24276"/>
                      <a:pt x="10548" y="24356"/>
                      <a:pt x="10526" y="24456"/>
                    </a:cubicBezTo>
                    <a:lnTo>
                      <a:pt x="10204" y="24396"/>
                    </a:lnTo>
                    <a:cubicBezTo>
                      <a:pt x="10204" y="24337"/>
                      <a:pt x="10192" y="24289"/>
                      <a:pt x="10156" y="24242"/>
                    </a:cubicBezTo>
                    <a:cubicBezTo>
                      <a:pt x="10145" y="24206"/>
                      <a:pt x="10109" y="24182"/>
                      <a:pt x="10073" y="24182"/>
                    </a:cubicBezTo>
                    <a:lnTo>
                      <a:pt x="10049" y="24182"/>
                    </a:lnTo>
                    <a:lnTo>
                      <a:pt x="10264" y="22515"/>
                    </a:lnTo>
                    <a:cubicBezTo>
                      <a:pt x="10299" y="22503"/>
                      <a:pt x="10311" y="22480"/>
                      <a:pt x="10323" y="22456"/>
                    </a:cubicBezTo>
                    <a:lnTo>
                      <a:pt x="10454" y="22480"/>
                    </a:lnTo>
                    <a:lnTo>
                      <a:pt x="10454" y="22444"/>
                    </a:lnTo>
                    <a:cubicBezTo>
                      <a:pt x="10466" y="22325"/>
                      <a:pt x="10418" y="22206"/>
                      <a:pt x="10335" y="22194"/>
                    </a:cubicBezTo>
                    <a:cubicBezTo>
                      <a:pt x="10401" y="21996"/>
                      <a:pt x="10527" y="21870"/>
                      <a:pt x="10659" y="21870"/>
                    </a:cubicBezTo>
                    <a:close/>
                    <a:moveTo>
                      <a:pt x="1207" y="23882"/>
                    </a:moveTo>
                    <a:cubicBezTo>
                      <a:pt x="1218" y="23882"/>
                      <a:pt x="1228" y="23883"/>
                      <a:pt x="1239" y="23884"/>
                    </a:cubicBezTo>
                    <a:lnTo>
                      <a:pt x="1251" y="23884"/>
                    </a:lnTo>
                    <a:cubicBezTo>
                      <a:pt x="1393" y="23908"/>
                      <a:pt x="1489" y="24087"/>
                      <a:pt x="1501" y="24313"/>
                    </a:cubicBezTo>
                    <a:cubicBezTo>
                      <a:pt x="1477" y="24313"/>
                      <a:pt x="1453" y="24325"/>
                      <a:pt x="1429" y="24349"/>
                    </a:cubicBezTo>
                    <a:cubicBezTo>
                      <a:pt x="1382" y="24385"/>
                      <a:pt x="1346" y="24456"/>
                      <a:pt x="1346" y="24516"/>
                    </a:cubicBezTo>
                    <a:lnTo>
                      <a:pt x="1346" y="24551"/>
                    </a:lnTo>
                    <a:lnTo>
                      <a:pt x="1477" y="24575"/>
                    </a:lnTo>
                    <a:cubicBezTo>
                      <a:pt x="1477" y="24599"/>
                      <a:pt x="1489" y="24623"/>
                      <a:pt x="1512" y="24646"/>
                    </a:cubicBezTo>
                    <a:lnTo>
                      <a:pt x="1286" y="26313"/>
                    </a:lnTo>
                    <a:lnTo>
                      <a:pt x="1274" y="26301"/>
                    </a:lnTo>
                    <a:cubicBezTo>
                      <a:pt x="1268" y="26301"/>
                      <a:pt x="1262" y="26300"/>
                      <a:pt x="1256" y="26300"/>
                    </a:cubicBezTo>
                    <a:cubicBezTo>
                      <a:pt x="1181" y="26300"/>
                      <a:pt x="1118" y="26369"/>
                      <a:pt x="1096" y="26468"/>
                    </a:cubicBezTo>
                    <a:lnTo>
                      <a:pt x="774" y="26421"/>
                    </a:lnTo>
                    <a:cubicBezTo>
                      <a:pt x="786" y="26361"/>
                      <a:pt x="774" y="26313"/>
                      <a:pt x="739" y="26266"/>
                    </a:cubicBezTo>
                    <a:cubicBezTo>
                      <a:pt x="715" y="26230"/>
                      <a:pt x="691" y="26206"/>
                      <a:pt x="655" y="26194"/>
                    </a:cubicBezTo>
                    <a:lnTo>
                      <a:pt x="631" y="26194"/>
                    </a:lnTo>
                    <a:lnTo>
                      <a:pt x="846" y="24539"/>
                    </a:lnTo>
                    <a:cubicBezTo>
                      <a:pt x="870" y="24527"/>
                      <a:pt x="893" y="24504"/>
                      <a:pt x="905" y="24468"/>
                    </a:cubicBezTo>
                    <a:lnTo>
                      <a:pt x="1036" y="24492"/>
                    </a:lnTo>
                    <a:lnTo>
                      <a:pt x="1036" y="24468"/>
                    </a:lnTo>
                    <a:cubicBezTo>
                      <a:pt x="1048" y="24396"/>
                      <a:pt x="1036" y="24325"/>
                      <a:pt x="1001" y="24277"/>
                    </a:cubicBezTo>
                    <a:cubicBezTo>
                      <a:pt x="977" y="24242"/>
                      <a:pt x="941" y="24218"/>
                      <a:pt x="905" y="24206"/>
                    </a:cubicBezTo>
                    <a:lnTo>
                      <a:pt x="881" y="24206"/>
                    </a:lnTo>
                    <a:cubicBezTo>
                      <a:pt x="948" y="24018"/>
                      <a:pt x="1075" y="23882"/>
                      <a:pt x="1207" y="23882"/>
                    </a:cubicBezTo>
                    <a:close/>
                    <a:moveTo>
                      <a:pt x="2121" y="24033"/>
                    </a:moveTo>
                    <a:cubicBezTo>
                      <a:pt x="2140" y="24033"/>
                      <a:pt x="2160" y="24035"/>
                      <a:pt x="2179" y="24039"/>
                    </a:cubicBezTo>
                    <a:lnTo>
                      <a:pt x="2191" y="24039"/>
                    </a:lnTo>
                    <a:cubicBezTo>
                      <a:pt x="2382" y="24099"/>
                      <a:pt x="2513" y="24265"/>
                      <a:pt x="2525" y="24468"/>
                    </a:cubicBezTo>
                    <a:cubicBezTo>
                      <a:pt x="2441" y="24468"/>
                      <a:pt x="2358" y="24551"/>
                      <a:pt x="2334" y="24670"/>
                    </a:cubicBezTo>
                    <a:lnTo>
                      <a:pt x="2334" y="24706"/>
                    </a:lnTo>
                    <a:lnTo>
                      <a:pt x="2477" y="24730"/>
                    </a:lnTo>
                    <a:cubicBezTo>
                      <a:pt x="2477" y="24754"/>
                      <a:pt x="2489" y="24789"/>
                      <a:pt x="2501" y="24801"/>
                    </a:cubicBezTo>
                    <a:lnTo>
                      <a:pt x="2286" y="26468"/>
                    </a:lnTo>
                    <a:lnTo>
                      <a:pt x="2263" y="26468"/>
                    </a:lnTo>
                    <a:cubicBezTo>
                      <a:pt x="2253" y="26465"/>
                      <a:pt x="2243" y="26464"/>
                      <a:pt x="2234" y="26464"/>
                    </a:cubicBezTo>
                    <a:cubicBezTo>
                      <a:pt x="2163" y="26464"/>
                      <a:pt x="2104" y="26540"/>
                      <a:pt x="2072" y="26635"/>
                    </a:cubicBezTo>
                    <a:lnTo>
                      <a:pt x="1608" y="26563"/>
                    </a:lnTo>
                    <a:cubicBezTo>
                      <a:pt x="1620" y="26504"/>
                      <a:pt x="1608" y="26444"/>
                      <a:pt x="1572" y="26397"/>
                    </a:cubicBezTo>
                    <a:cubicBezTo>
                      <a:pt x="1548" y="26361"/>
                      <a:pt x="1524" y="26337"/>
                      <a:pt x="1489" y="26337"/>
                    </a:cubicBezTo>
                    <a:lnTo>
                      <a:pt x="1465" y="26337"/>
                    </a:lnTo>
                    <a:lnTo>
                      <a:pt x="1691" y="24682"/>
                    </a:lnTo>
                    <a:cubicBezTo>
                      <a:pt x="1715" y="24658"/>
                      <a:pt x="1727" y="24635"/>
                      <a:pt x="1739" y="24611"/>
                    </a:cubicBezTo>
                    <a:lnTo>
                      <a:pt x="1870" y="24635"/>
                    </a:lnTo>
                    <a:lnTo>
                      <a:pt x="1870" y="24599"/>
                    </a:lnTo>
                    <a:cubicBezTo>
                      <a:pt x="1882" y="24539"/>
                      <a:pt x="1870" y="24468"/>
                      <a:pt x="1834" y="24408"/>
                    </a:cubicBezTo>
                    <a:cubicBezTo>
                      <a:pt x="1810" y="24385"/>
                      <a:pt x="1786" y="24361"/>
                      <a:pt x="1751" y="24349"/>
                    </a:cubicBezTo>
                    <a:cubicBezTo>
                      <a:pt x="1825" y="24158"/>
                      <a:pt x="1965" y="24033"/>
                      <a:pt x="2121" y="24033"/>
                    </a:cubicBezTo>
                    <a:close/>
                    <a:moveTo>
                      <a:pt x="3195" y="24223"/>
                    </a:moveTo>
                    <a:cubicBezTo>
                      <a:pt x="3221" y="24223"/>
                      <a:pt x="3248" y="24226"/>
                      <a:pt x="3275" y="24230"/>
                    </a:cubicBezTo>
                    <a:lnTo>
                      <a:pt x="3298" y="24230"/>
                    </a:lnTo>
                    <a:cubicBezTo>
                      <a:pt x="3525" y="24265"/>
                      <a:pt x="3691" y="24456"/>
                      <a:pt x="3727" y="24682"/>
                    </a:cubicBezTo>
                    <a:cubicBezTo>
                      <a:pt x="3644" y="24682"/>
                      <a:pt x="3572" y="24766"/>
                      <a:pt x="3560" y="24885"/>
                    </a:cubicBezTo>
                    <a:lnTo>
                      <a:pt x="3560" y="24908"/>
                    </a:lnTo>
                    <a:lnTo>
                      <a:pt x="3691" y="24932"/>
                    </a:lnTo>
                    <a:cubicBezTo>
                      <a:pt x="3691" y="24956"/>
                      <a:pt x="3703" y="24992"/>
                      <a:pt x="3727" y="25016"/>
                    </a:cubicBezTo>
                    <a:lnTo>
                      <a:pt x="3501" y="26671"/>
                    </a:lnTo>
                    <a:lnTo>
                      <a:pt x="3489" y="26659"/>
                    </a:lnTo>
                    <a:cubicBezTo>
                      <a:pt x="3441" y="26659"/>
                      <a:pt x="3406" y="26671"/>
                      <a:pt x="3382" y="26694"/>
                    </a:cubicBezTo>
                    <a:cubicBezTo>
                      <a:pt x="3334" y="26730"/>
                      <a:pt x="3310" y="26790"/>
                      <a:pt x="3298" y="26837"/>
                    </a:cubicBezTo>
                    <a:lnTo>
                      <a:pt x="2608" y="26730"/>
                    </a:lnTo>
                    <a:cubicBezTo>
                      <a:pt x="2608" y="26671"/>
                      <a:pt x="2596" y="26611"/>
                      <a:pt x="2572" y="26563"/>
                    </a:cubicBezTo>
                    <a:cubicBezTo>
                      <a:pt x="2548" y="26540"/>
                      <a:pt x="2513" y="26516"/>
                      <a:pt x="2477" y="26504"/>
                    </a:cubicBezTo>
                    <a:lnTo>
                      <a:pt x="2465" y="26504"/>
                    </a:lnTo>
                    <a:lnTo>
                      <a:pt x="2679" y="24849"/>
                    </a:lnTo>
                    <a:cubicBezTo>
                      <a:pt x="2703" y="24825"/>
                      <a:pt x="2715" y="24801"/>
                      <a:pt x="2727" y="24777"/>
                    </a:cubicBezTo>
                    <a:lnTo>
                      <a:pt x="2858" y="24801"/>
                    </a:lnTo>
                    <a:lnTo>
                      <a:pt x="2858" y="24766"/>
                    </a:lnTo>
                    <a:cubicBezTo>
                      <a:pt x="2870" y="24706"/>
                      <a:pt x="2858" y="24635"/>
                      <a:pt x="2822" y="24575"/>
                    </a:cubicBezTo>
                    <a:cubicBezTo>
                      <a:pt x="2810" y="24551"/>
                      <a:pt x="2786" y="24527"/>
                      <a:pt x="2751" y="24527"/>
                    </a:cubicBezTo>
                    <a:cubicBezTo>
                      <a:pt x="2824" y="24338"/>
                      <a:pt x="3000" y="24223"/>
                      <a:pt x="3195" y="24223"/>
                    </a:cubicBezTo>
                    <a:close/>
                    <a:moveTo>
                      <a:pt x="4444" y="24417"/>
                    </a:moveTo>
                    <a:cubicBezTo>
                      <a:pt x="4463" y="24417"/>
                      <a:pt x="4482" y="24418"/>
                      <a:pt x="4501" y="24420"/>
                    </a:cubicBezTo>
                    <a:lnTo>
                      <a:pt x="4525" y="24420"/>
                    </a:lnTo>
                    <a:cubicBezTo>
                      <a:pt x="4739" y="24468"/>
                      <a:pt x="4906" y="24646"/>
                      <a:pt x="4941" y="24873"/>
                    </a:cubicBezTo>
                    <a:cubicBezTo>
                      <a:pt x="4932" y="24870"/>
                      <a:pt x="4923" y="24868"/>
                      <a:pt x="4915" y="24868"/>
                    </a:cubicBezTo>
                    <a:cubicBezTo>
                      <a:pt x="4893" y="24868"/>
                      <a:pt x="4876" y="24879"/>
                      <a:pt x="4858" y="24897"/>
                    </a:cubicBezTo>
                    <a:cubicBezTo>
                      <a:pt x="4811" y="24944"/>
                      <a:pt x="4775" y="25004"/>
                      <a:pt x="4775" y="25075"/>
                    </a:cubicBezTo>
                    <a:lnTo>
                      <a:pt x="4775" y="25099"/>
                    </a:lnTo>
                    <a:lnTo>
                      <a:pt x="4906" y="25123"/>
                    </a:lnTo>
                    <a:cubicBezTo>
                      <a:pt x="4906" y="25158"/>
                      <a:pt x="4918" y="25182"/>
                      <a:pt x="4941" y="25206"/>
                    </a:cubicBezTo>
                    <a:lnTo>
                      <a:pt x="4715" y="26861"/>
                    </a:lnTo>
                    <a:lnTo>
                      <a:pt x="4703" y="26861"/>
                    </a:lnTo>
                    <a:cubicBezTo>
                      <a:pt x="4694" y="26858"/>
                      <a:pt x="4685" y="26857"/>
                      <a:pt x="4675" y="26857"/>
                    </a:cubicBezTo>
                    <a:cubicBezTo>
                      <a:pt x="4645" y="26857"/>
                      <a:pt x="4614" y="26870"/>
                      <a:pt x="4596" y="26897"/>
                    </a:cubicBezTo>
                    <a:cubicBezTo>
                      <a:pt x="4549" y="26932"/>
                      <a:pt x="4525" y="26980"/>
                      <a:pt x="4513" y="27040"/>
                    </a:cubicBezTo>
                    <a:lnTo>
                      <a:pt x="3834" y="26932"/>
                    </a:lnTo>
                    <a:cubicBezTo>
                      <a:pt x="3834" y="26873"/>
                      <a:pt x="3822" y="26813"/>
                      <a:pt x="3798" y="26766"/>
                    </a:cubicBezTo>
                    <a:cubicBezTo>
                      <a:pt x="3775" y="26730"/>
                      <a:pt x="3739" y="26718"/>
                      <a:pt x="3703" y="26706"/>
                    </a:cubicBezTo>
                    <a:lnTo>
                      <a:pt x="3691" y="26706"/>
                    </a:lnTo>
                    <a:lnTo>
                      <a:pt x="3906" y="25039"/>
                    </a:lnTo>
                    <a:cubicBezTo>
                      <a:pt x="3929" y="25027"/>
                      <a:pt x="3941" y="25004"/>
                      <a:pt x="3953" y="24980"/>
                    </a:cubicBezTo>
                    <a:lnTo>
                      <a:pt x="4084" y="25004"/>
                    </a:lnTo>
                    <a:lnTo>
                      <a:pt x="4084" y="24968"/>
                    </a:lnTo>
                    <a:cubicBezTo>
                      <a:pt x="4096" y="24897"/>
                      <a:pt x="4084" y="24837"/>
                      <a:pt x="4049" y="24777"/>
                    </a:cubicBezTo>
                    <a:cubicBezTo>
                      <a:pt x="4037" y="24754"/>
                      <a:pt x="4001" y="24730"/>
                      <a:pt x="3977" y="24718"/>
                    </a:cubicBezTo>
                    <a:cubicBezTo>
                      <a:pt x="4053" y="24533"/>
                      <a:pt x="4239" y="24417"/>
                      <a:pt x="4444" y="24417"/>
                    </a:cubicBezTo>
                    <a:close/>
                    <a:moveTo>
                      <a:pt x="5670" y="24608"/>
                    </a:moveTo>
                    <a:cubicBezTo>
                      <a:pt x="5689" y="24608"/>
                      <a:pt x="5708" y="24609"/>
                      <a:pt x="5727" y="24611"/>
                    </a:cubicBezTo>
                    <a:lnTo>
                      <a:pt x="5739" y="24611"/>
                    </a:lnTo>
                    <a:cubicBezTo>
                      <a:pt x="5751" y="24611"/>
                      <a:pt x="5763" y="24623"/>
                      <a:pt x="5775" y="24623"/>
                    </a:cubicBezTo>
                    <a:cubicBezTo>
                      <a:pt x="5989" y="24682"/>
                      <a:pt x="6144" y="24861"/>
                      <a:pt x="6168" y="25075"/>
                    </a:cubicBezTo>
                    <a:cubicBezTo>
                      <a:pt x="6132" y="25075"/>
                      <a:pt x="6108" y="25087"/>
                      <a:pt x="6084" y="25099"/>
                    </a:cubicBezTo>
                    <a:cubicBezTo>
                      <a:pt x="6037" y="25147"/>
                      <a:pt x="6001" y="25206"/>
                      <a:pt x="6001" y="25278"/>
                    </a:cubicBezTo>
                    <a:lnTo>
                      <a:pt x="6001" y="25301"/>
                    </a:lnTo>
                    <a:lnTo>
                      <a:pt x="6132" y="25325"/>
                    </a:lnTo>
                    <a:cubicBezTo>
                      <a:pt x="6132" y="25361"/>
                      <a:pt x="6144" y="25385"/>
                      <a:pt x="6168" y="25408"/>
                    </a:cubicBezTo>
                    <a:lnTo>
                      <a:pt x="5954" y="27063"/>
                    </a:lnTo>
                    <a:lnTo>
                      <a:pt x="5930" y="27063"/>
                    </a:lnTo>
                    <a:cubicBezTo>
                      <a:pt x="5924" y="27063"/>
                      <a:pt x="5918" y="27062"/>
                      <a:pt x="5912" y="27062"/>
                    </a:cubicBezTo>
                    <a:cubicBezTo>
                      <a:pt x="5836" y="27062"/>
                      <a:pt x="5773" y="27131"/>
                      <a:pt x="5751" y="27230"/>
                    </a:cubicBezTo>
                    <a:lnTo>
                      <a:pt x="5453" y="27183"/>
                    </a:lnTo>
                    <a:lnTo>
                      <a:pt x="5049" y="27123"/>
                    </a:lnTo>
                    <a:cubicBezTo>
                      <a:pt x="5049" y="27004"/>
                      <a:pt x="5001" y="26909"/>
                      <a:pt x="4930" y="26897"/>
                    </a:cubicBezTo>
                    <a:lnTo>
                      <a:pt x="4906" y="26897"/>
                    </a:lnTo>
                    <a:lnTo>
                      <a:pt x="5120" y="25230"/>
                    </a:lnTo>
                    <a:cubicBezTo>
                      <a:pt x="5144" y="25218"/>
                      <a:pt x="5168" y="25194"/>
                      <a:pt x="5168" y="25170"/>
                    </a:cubicBezTo>
                    <a:lnTo>
                      <a:pt x="5311" y="25194"/>
                    </a:lnTo>
                    <a:lnTo>
                      <a:pt x="5311" y="25158"/>
                    </a:lnTo>
                    <a:cubicBezTo>
                      <a:pt x="5334" y="25063"/>
                      <a:pt x="5287" y="24956"/>
                      <a:pt x="5203" y="24908"/>
                    </a:cubicBezTo>
                    <a:cubicBezTo>
                      <a:pt x="5280" y="24723"/>
                      <a:pt x="5466" y="24608"/>
                      <a:pt x="5670" y="24608"/>
                    </a:cubicBezTo>
                    <a:close/>
                    <a:moveTo>
                      <a:pt x="6896" y="24810"/>
                    </a:moveTo>
                    <a:cubicBezTo>
                      <a:pt x="6915" y="24810"/>
                      <a:pt x="6934" y="24811"/>
                      <a:pt x="6954" y="24813"/>
                    </a:cubicBezTo>
                    <a:lnTo>
                      <a:pt x="6966" y="24813"/>
                    </a:lnTo>
                    <a:cubicBezTo>
                      <a:pt x="7192" y="24861"/>
                      <a:pt x="7370" y="25039"/>
                      <a:pt x="7394" y="25266"/>
                    </a:cubicBezTo>
                    <a:cubicBezTo>
                      <a:pt x="7370" y="25266"/>
                      <a:pt x="7335" y="25278"/>
                      <a:pt x="7311" y="25301"/>
                    </a:cubicBezTo>
                    <a:cubicBezTo>
                      <a:pt x="7263" y="25349"/>
                      <a:pt x="7239" y="25408"/>
                      <a:pt x="7227" y="25468"/>
                    </a:cubicBezTo>
                    <a:lnTo>
                      <a:pt x="7227" y="25504"/>
                    </a:lnTo>
                    <a:lnTo>
                      <a:pt x="7358" y="25528"/>
                    </a:lnTo>
                    <a:cubicBezTo>
                      <a:pt x="7358" y="25551"/>
                      <a:pt x="7370" y="25575"/>
                      <a:pt x="7394" y="25599"/>
                    </a:cubicBezTo>
                    <a:lnTo>
                      <a:pt x="7180" y="27266"/>
                    </a:lnTo>
                    <a:lnTo>
                      <a:pt x="7156" y="27266"/>
                    </a:lnTo>
                    <a:cubicBezTo>
                      <a:pt x="7148" y="27263"/>
                      <a:pt x="7139" y="27262"/>
                      <a:pt x="7131" y="27262"/>
                    </a:cubicBezTo>
                    <a:cubicBezTo>
                      <a:pt x="7068" y="27262"/>
                      <a:pt x="7009" y="27338"/>
                      <a:pt x="6977" y="27433"/>
                    </a:cubicBezTo>
                    <a:lnTo>
                      <a:pt x="6275" y="27313"/>
                    </a:lnTo>
                    <a:cubicBezTo>
                      <a:pt x="6275" y="27266"/>
                      <a:pt x="6263" y="27206"/>
                      <a:pt x="6239" y="27159"/>
                    </a:cubicBezTo>
                    <a:cubicBezTo>
                      <a:pt x="6215" y="27123"/>
                      <a:pt x="6180" y="27099"/>
                      <a:pt x="6144" y="27099"/>
                    </a:cubicBezTo>
                    <a:lnTo>
                      <a:pt x="6120" y="27099"/>
                    </a:lnTo>
                    <a:lnTo>
                      <a:pt x="6346" y="25432"/>
                    </a:lnTo>
                    <a:cubicBezTo>
                      <a:pt x="6370" y="25420"/>
                      <a:pt x="6382" y="25397"/>
                      <a:pt x="6394" y="25373"/>
                    </a:cubicBezTo>
                    <a:lnTo>
                      <a:pt x="6525" y="25397"/>
                    </a:lnTo>
                    <a:lnTo>
                      <a:pt x="6525" y="25361"/>
                    </a:lnTo>
                    <a:cubicBezTo>
                      <a:pt x="6549" y="25266"/>
                      <a:pt x="6513" y="25158"/>
                      <a:pt x="6430" y="25111"/>
                    </a:cubicBezTo>
                    <a:cubicBezTo>
                      <a:pt x="6506" y="24926"/>
                      <a:pt x="6692" y="24810"/>
                      <a:pt x="6896" y="24810"/>
                    </a:cubicBezTo>
                    <a:close/>
                    <a:moveTo>
                      <a:pt x="8105" y="25010"/>
                    </a:moveTo>
                    <a:cubicBezTo>
                      <a:pt x="8130" y="25010"/>
                      <a:pt x="8155" y="25012"/>
                      <a:pt x="8180" y="25016"/>
                    </a:cubicBezTo>
                    <a:lnTo>
                      <a:pt x="8192" y="25016"/>
                    </a:lnTo>
                    <a:cubicBezTo>
                      <a:pt x="8418" y="25063"/>
                      <a:pt x="8585" y="25242"/>
                      <a:pt x="8621" y="25456"/>
                    </a:cubicBezTo>
                    <a:cubicBezTo>
                      <a:pt x="8537" y="25456"/>
                      <a:pt x="8478" y="25551"/>
                      <a:pt x="8454" y="25659"/>
                    </a:cubicBezTo>
                    <a:lnTo>
                      <a:pt x="8454" y="25694"/>
                    </a:lnTo>
                    <a:lnTo>
                      <a:pt x="8585" y="25718"/>
                    </a:lnTo>
                    <a:cubicBezTo>
                      <a:pt x="8585" y="25742"/>
                      <a:pt x="8597" y="25778"/>
                      <a:pt x="8621" y="25789"/>
                    </a:cubicBezTo>
                    <a:lnTo>
                      <a:pt x="8394" y="27456"/>
                    </a:lnTo>
                    <a:lnTo>
                      <a:pt x="8382" y="27456"/>
                    </a:lnTo>
                    <a:cubicBezTo>
                      <a:pt x="8377" y="27456"/>
                      <a:pt x="8372" y="27455"/>
                      <a:pt x="8367" y="27455"/>
                    </a:cubicBezTo>
                    <a:cubicBezTo>
                      <a:pt x="8290" y="27455"/>
                      <a:pt x="8226" y="27535"/>
                      <a:pt x="8204" y="27635"/>
                    </a:cubicBezTo>
                    <a:lnTo>
                      <a:pt x="7513" y="27516"/>
                    </a:lnTo>
                    <a:cubicBezTo>
                      <a:pt x="7513" y="27409"/>
                      <a:pt x="7454" y="27313"/>
                      <a:pt x="7382" y="27302"/>
                    </a:cubicBezTo>
                    <a:lnTo>
                      <a:pt x="7358" y="27302"/>
                    </a:lnTo>
                    <a:lnTo>
                      <a:pt x="7585" y="25635"/>
                    </a:lnTo>
                    <a:cubicBezTo>
                      <a:pt x="7608" y="25623"/>
                      <a:pt x="7620" y="25599"/>
                      <a:pt x="7632" y="25575"/>
                    </a:cubicBezTo>
                    <a:lnTo>
                      <a:pt x="7763" y="25587"/>
                    </a:lnTo>
                    <a:lnTo>
                      <a:pt x="7763" y="25563"/>
                    </a:lnTo>
                    <a:cubicBezTo>
                      <a:pt x="7787" y="25456"/>
                      <a:pt x="7739" y="25361"/>
                      <a:pt x="7656" y="25313"/>
                    </a:cubicBezTo>
                    <a:cubicBezTo>
                      <a:pt x="7730" y="25133"/>
                      <a:pt x="7908" y="25010"/>
                      <a:pt x="8105" y="25010"/>
                    </a:cubicBezTo>
                    <a:close/>
                    <a:moveTo>
                      <a:pt x="9274" y="25193"/>
                    </a:moveTo>
                    <a:cubicBezTo>
                      <a:pt x="9282" y="25193"/>
                      <a:pt x="9291" y="25194"/>
                      <a:pt x="9299" y="25194"/>
                    </a:cubicBezTo>
                    <a:lnTo>
                      <a:pt x="9311" y="25194"/>
                    </a:lnTo>
                    <a:cubicBezTo>
                      <a:pt x="9513" y="25254"/>
                      <a:pt x="9644" y="25432"/>
                      <a:pt x="9644" y="25635"/>
                    </a:cubicBezTo>
                    <a:cubicBezTo>
                      <a:pt x="9561" y="25635"/>
                      <a:pt x="9490" y="25718"/>
                      <a:pt x="9466" y="25837"/>
                    </a:cubicBezTo>
                    <a:lnTo>
                      <a:pt x="9466" y="25861"/>
                    </a:lnTo>
                    <a:lnTo>
                      <a:pt x="9609" y="25885"/>
                    </a:lnTo>
                    <a:cubicBezTo>
                      <a:pt x="9609" y="25909"/>
                      <a:pt x="9621" y="25944"/>
                      <a:pt x="9633" y="25968"/>
                    </a:cubicBezTo>
                    <a:lnTo>
                      <a:pt x="9418" y="27623"/>
                    </a:lnTo>
                    <a:lnTo>
                      <a:pt x="9394" y="27623"/>
                    </a:lnTo>
                    <a:cubicBezTo>
                      <a:pt x="9388" y="27622"/>
                      <a:pt x="9382" y="27622"/>
                      <a:pt x="9376" y="27622"/>
                    </a:cubicBezTo>
                    <a:cubicBezTo>
                      <a:pt x="9301" y="27622"/>
                      <a:pt x="9238" y="27691"/>
                      <a:pt x="9216" y="27802"/>
                    </a:cubicBezTo>
                    <a:lnTo>
                      <a:pt x="8728" y="27718"/>
                    </a:lnTo>
                    <a:cubicBezTo>
                      <a:pt x="8728" y="27611"/>
                      <a:pt x="8680" y="27504"/>
                      <a:pt x="8597" y="27492"/>
                    </a:cubicBezTo>
                    <a:lnTo>
                      <a:pt x="8585" y="27492"/>
                    </a:lnTo>
                    <a:lnTo>
                      <a:pt x="8811" y="25825"/>
                    </a:lnTo>
                    <a:cubicBezTo>
                      <a:pt x="8835" y="25813"/>
                      <a:pt x="8847" y="25789"/>
                      <a:pt x="8859" y="25766"/>
                    </a:cubicBezTo>
                    <a:lnTo>
                      <a:pt x="8990" y="25789"/>
                    </a:lnTo>
                    <a:lnTo>
                      <a:pt x="8990" y="25754"/>
                    </a:lnTo>
                    <a:cubicBezTo>
                      <a:pt x="9002" y="25635"/>
                      <a:pt x="8954" y="25528"/>
                      <a:pt x="8871" y="25504"/>
                    </a:cubicBezTo>
                    <a:cubicBezTo>
                      <a:pt x="8916" y="25321"/>
                      <a:pt x="9082" y="25193"/>
                      <a:pt x="9274" y="25193"/>
                    </a:cubicBezTo>
                    <a:close/>
                    <a:moveTo>
                      <a:pt x="10199" y="25346"/>
                    </a:moveTo>
                    <a:cubicBezTo>
                      <a:pt x="10209" y="25346"/>
                      <a:pt x="10218" y="25347"/>
                      <a:pt x="10228" y="25349"/>
                    </a:cubicBezTo>
                    <a:lnTo>
                      <a:pt x="10240" y="25349"/>
                    </a:lnTo>
                    <a:cubicBezTo>
                      <a:pt x="10383" y="25373"/>
                      <a:pt x="10478" y="25551"/>
                      <a:pt x="10502" y="25778"/>
                    </a:cubicBezTo>
                    <a:cubicBezTo>
                      <a:pt x="10496" y="25777"/>
                      <a:pt x="10491" y="25776"/>
                      <a:pt x="10486" y="25776"/>
                    </a:cubicBezTo>
                    <a:cubicBezTo>
                      <a:pt x="10408" y="25776"/>
                      <a:pt x="10333" y="25857"/>
                      <a:pt x="10311" y="25980"/>
                    </a:cubicBezTo>
                    <a:lnTo>
                      <a:pt x="10311" y="26016"/>
                    </a:lnTo>
                    <a:lnTo>
                      <a:pt x="10454" y="26028"/>
                    </a:lnTo>
                    <a:cubicBezTo>
                      <a:pt x="10454" y="26051"/>
                      <a:pt x="10466" y="26087"/>
                      <a:pt x="10478" y="26099"/>
                    </a:cubicBezTo>
                    <a:lnTo>
                      <a:pt x="10264" y="27766"/>
                    </a:lnTo>
                    <a:lnTo>
                      <a:pt x="10240" y="27766"/>
                    </a:lnTo>
                    <a:cubicBezTo>
                      <a:pt x="10204" y="27766"/>
                      <a:pt x="10168" y="27766"/>
                      <a:pt x="10145" y="27802"/>
                    </a:cubicBezTo>
                    <a:cubicBezTo>
                      <a:pt x="10097" y="27837"/>
                      <a:pt x="10073" y="27885"/>
                      <a:pt x="10061" y="27933"/>
                    </a:cubicBezTo>
                    <a:lnTo>
                      <a:pt x="9740" y="27885"/>
                    </a:lnTo>
                    <a:cubicBezTo>
                      <a:pt x="9740" y="27778"/>
                      <a:pt x="9692" y="27671"/>
                      <a:pt x="9609" y="27659"/>
                    </a:cubicBezTo>
                    <a:lnTo>
                      <a:pt x="9597" y="27659"/>
                    </a:lnTo>
                    <a:lnTo>
                      <a:pt x="9811" y="26004"/>
                    </a:lnTo>
                    <a:cubicBezTo>
                      <a:pt x="9835" y="25992"/>
                      <a:pt x="9859" y="25968"/>
                      <a:pt x="9859" y="25932"/>
                    </a:cubicBezTo>
                    <a:lnTo>
                      <a:pt x="10002" y="25956"/>
                    </a:lnTo>
                    <a:lnTo>
                      <a:pt x="10002" y="25932"/>
                    </a:lnTo>
                    <a:cubicBezTo>
                      <a:pt x="10014" y="25801"/>
                      <a:pt x="9966" y="25694"/>
                      <a:pt x="9883" y="25682"/>
                    </a:cubicBezTo>
                    <a:cubicBezTo>
                      <a:pt x="9949" y="25484"/>
                      <a:pt x="10076" y="25346"/>
                      <a:pt x="10199" y="25346"/>
                    </a:cubicBezTo>
                    <a:close/>
                    <a:moveTo>
                      <a:pt x="4822" y="1"/>
                    </a:moveTo>
                    <a:cubicBezTo>
                      <a:pt x="4811" y="48"/>
                      <a:pt x="4799" y="84"/>
                      <a:pt x="4787" y="120"/>
                    </a:cubicBezTo>
                    <a:cubicBezTo>
                      <a:pt x="4763" y="298"/>
                      <a:pt x="4870" y="465"/>
                      <a:pt x="5037" y="501"/>
                    </a:cubicBezTo>
                    <a:lnTo>
                      <a:pt x="5180" y="524"/>
                    </a:lnTo>
                    <a:lnTo>
                      <a:pt x="5061" y="1370"/>
                    </a:lnTo>
                    <a:lnTo>
                      <a:pt x="4965" y="1358"/>
                    </a:lnTo>
                    <a:cubicBezTo>
                      <a:pt x="4956" y="1356"/>
                      <a:pt x="4947" y="1355"/>
                      <a:pt x="4938" y="1355"/>
                    </a:cubicBezTo>
                    <a:cubicBezTo>
                      <a:pt x="4853" y="1355"/>
                      <a:pt x="4773" y="1455"/>
                      <a:pt x="4751" y="1584"/>
                    </a:cubicBezTo>
                    <a:lnTo>
                      <a:pt x="4751" y="1620"/>
                    </a:lnTo>
                    <a:lnTo>
                      <a:pt x="4882" y="1632"/>
                    </a:lnTo>
                    <a:cubicBezTo>
                      <a:pt x="4870" y="1679"/>
                      <a:pt x="4882" y="1715"/>
                      <a:pt x="4918" y="1751"/>
                    </a:cubicBezTo>
                    <a:lnTo>
                      <a:pt x="4430" y="5406"/>
                    </a:lnTo>
                    <a:cubicBezTo>
                      <a:pt x="4424" y="5405"/>
                      <a:pt x="4419" y="5405"/>
                      <a:pt x="4414" y="5405"/>
                    </a:cubicBezTo>
                    <a:cubicBezTo>
                      <a:pt x="4336" y="5405"/>
                      <a:pt x="4261" y="5486"/>
                      <a:pt x="4239" y="5608"/>
                    </a:cubicBezTo>
                    <a:lnTo>
                      <a:pt x="2953" y="5394"/>
                    </a:lnTo>
                    <a:cubicBezTo>
                      <a:pt x="2946" y="5393"/>
                      <a:pt x="2939" y="5393"/>
                      <a:pt x="2933" y="5393"/>
                    </a:cubicBezTo>
                    <a:cubicBezTo>
                      <a:pt x="2836" y="5393"/>
                      <a:pt x="2763" y="5472"/>
                      <a:pt x="2763" y="5561"/>
                    </a:cubicBezTo>
                    <a:cubicBezTo>
                      <a:pt x="2751" y="5608"/>
                      <a:pt x="2763" y="5668"/>
                      <a:pt x="2786" y="5704"/>
                    </a:cubicBezTo>
                    <a:cubicBezTo>
                      <a:pt x="2810" y="5751"/>
                      <a:pt x="2858" y="5775"/>
                      <a:pt x="2906" y="5787"/>
                    </a:cubicBezTo>
                    <a:lnTo>
                      <a:pt x="2989" y="5799"/>
                    </a:lnTo>
                    <a:lnTo>
                      <a:pt x="2906" y="6430"/>
                    </a:lnTo>
                    <a:cubicBezTo>
                      <a:pt x="2953" y="6525"/>
                      <a:pt x="2989" y="6632"/>
                      <a:pt x="2989" y="6728"/>
                    </a:cubicBezTo>
                    <a:lnTo>
                      <a:pt x="2977" y="6728"/>
                    </a:lnTo>
                    <a:cubicBezTo>
                      <a:pt x="2972" y="6727"/>
                      <a:pt x="2967" y="6727"/>
                      <a:pt x="2963" y="6727"/>
                    </a:cubicBezTo>
                    <a:cubicBezTo>
                      <a:pt x="2884" y="6727"/>
                      <a:pt x="2810" y="6818"/>
                      <a:pt x="2798" y="6930"/>
                    </a:cubicBezTo>
                    <a:lnTo>
                      <a:pt x="2798" y="6966"/>
                    </a:lnTo>
                    <a:lnTo>
                      <a:pt x="2929" y="6990"/>
                    </a:lnTo>
                    <a:cubicBezTo>
                      <a:pt x="2929" y="7013"/>
                      <a:pt x="2941" y="7049"/>
                      <a:pt x="2965" y="7061"/>
                    </a:cubicBezTo>
                    <a:lnTo>
                      <a:pt x="2739" y="8728"/>
                    </a:lnTo>
                    <a:lnTo>
                      <a:pt x="2727" y="8728"/>
                    </a:lnTo>
                    <a:cubicBezTo>
                      <a:pt x="2679" y="8728"/>
                      <a:pt x="2644" y="8740"/>
                      <a:pt x="2620" y="8764"/>
                    </a:cubicBezTo>
                    <a:cubicBezTo>
                      <a:pt x="2584" y="8799"/>
                      <a:pt x="2548" y="8847"/>
                      <a:pt x="2548" y="8895"/>
                    </a:cubicBezTo>
                    <a:lnTo>
                      <a:pt x="2501" y="8895"/>
                    </a:lnTo>
                    <a:cubicBezTo>
                      <a:pt x="2405" y="8895"/>
                      <a:pt x="2310" y="8966"/>
                      <a:pt x="2310" y="9061"/>
                    </a:cubicBezTo>
                    <a:cubicBezTo>
                      <a:pt x="2298" y="9109"/>
                      <a:pt x="2310" y="9156"/>
                      <a:pt x="2334" y="9204"/>
                    </a:cubicBezTo>
                    <a:cubicBezTo>
                      <a:pt x="2358" y="9240"/>
                      <a:pt x="2405" y="9264"/>
                      <a:pt x="2453" y="9276"/>
                    </a:cubicBezTo>
                    <a:lnTo>
                      <a:pt x="2513" y="9287"/>
                    </a:lnTo>
                    <a:lnTo>
                      <a:pt x="2429" y="9930"/>
                    </a:lnTo>
                    <a:lnTo>
                      <a:pt x="2429" y="9942"/>
                    </a:lnTo>
                    <a:cubicBezTo>
                      <a:pt x="2465" y="10038"/>
                      <a:pt x="2501" y="10133"/>
                      <a:pt x="2501" y="10228"/>
                    </a:cubicBezTo>
                    <a:cubicBezTo>
                      <a:pt x="2477" y="10228"/>
                      <a:pt x="2441" y="10240"/>
                      <a:pt x="2417" y="10252"/>
                    </a:cubicBezTo>
                    <a:cubicBezTo>
                      <a:pt x="2370" y="10299"/>
                      <a:pt x="2346" y="10359"/>
                      <a:pt x="2334" y="10430"/>
                    </a:cubicBezTo>
                    <a:lnTo>
                      <a:pt x="2334" y="10454"/>
                    </a:lnTo>
                    <a:lnTo>
                      <a:pt x="2465" y="10478"/>
                    </a:lnTo>
                    <a:cubicBezTo>
                      <a:pt x="2465" y="10514"/>
                      <a:pt x="2477" y="10538"/>
                      <a:pt x="2501" y="10561"/>
                    </a:cubicBezTo>
                    <a:lnTo>
                      <a:pt x="2286" y="12216"/>
                    </a:lnTo>
                    <a:lnTo>
                      <a:pt x="2263" y="12216"/>
                    </a:lnTo>
                    <a:cubicBezTo>
                      <a:pt x="2227" y="12216"/>
                      <a:pt x="2191" y="12228"/>
                      <a:pt x="2167" y="12252"/>
                    </a:cubicBezTo>
                    <a:cubicBezTo>
                      <a:pt x="2120" y="12288"/>
                      <a:pt x="2096" y="12347"/>
                      <a:pt x="2084" y="12407"/>
                    </a:cubicBezTo>
                    <a:lnTo>
                      <a:pt x="2036" y="12395"/>
                    </a:lnTo>
                    <a:cubicBezTo>
                      <a:pt x="2029" y="12394"/>
                      <a:pt x="2022" y="12394"/>
                      <a:pt x="2016" y="12394"/>
                    </a:cubicBezTo>
                    <a:cubicBezTo>
                      <a:pt x="1929" y="12394"/>
                      <a:pt x="1857" y="12461"/>
                      <a:pt x="1846" y="12550"/>
                    </a:cubicBezTo>
                    <a:cubicBezTo>
                      <a:pt x="1834" y="12657"/>
                      <a:pt x="1893" y="12752"/>
                      <a:pt x="2001" y="12776"/>
                    </a:cubicBezTo>
                    <a:lnTo>
                      <a:pt x="2060" y="12788"/>
                    </a:lnTo>
                    <a:lnTo>
                      <a:pt x="1977" y="13431"/>
                    </a:lnTo>
                    <a:lnTo>
                      <a:pt x="1977" y="13443"/>
                    </a:lnTo>
                    <a:cubicBezTo>
                      <a:pt x="2013" y="13526"/>
                      <a:pt x="2048" y="13621"/>
                      <a:pt x="2048" y="13728"/>
                    </a:cubicBezTo>
                    <a:cubicBezTo>
                      <a:pt x="2013" y="13728"/>
                      <a:pt x="1989" y="13740"/>
                      <a:pt x="1965" y="13752"/>
                    </a:cubicBezTo>
                    <a:cubicBezTo>
                      <a:pt x="1917" y="13800"/>
                      <a:pt x="1882" y="13859"/>
                      <a:pt x="1882" y="13919"/>
                    </a:cubicBezTo>
                    <a:lnTo>
                      <a:pt x="1882" y="13955"/>
                    </a:lnTo>
                    <a:lnTo>
                      <a:pt x="2013" y="13979"/>
                    </a:lnTo>
                    <a:cubicBezTo>
                      <a:pt x="2013" y="14002"/>
                      <a:pt x="2024" y="14038"/>
                      <a:pt x="2048" y="14050"/>
                    </a:cubicBezTo>
                    <a:lnTo>
                      <a:pt x="1810" y="15693"/>
                    </a:lnTo>
                    <a:lnTo>
                      <a:pt x="1786" y="15693"/>
                    </a:lnTo>
                    <a:cubicBezTo>
                      <a:pt x="1751" y="15693"/>
                      <a:pt x="1715" y="15693"/>
                      <a:pt x="1691" y="15729"/>
                    </a:cubicBezTo>
                    <a:cubicBezTo>
                      <a:pt x="1643" y="15764"/>
                      <a:pt x="1620" y="15824"/>
                      <a:pt x="1608" y="15884"/>
                    </a:cubicBezTo>
                    <a:lnTo>
                      <a:pt x="1560" y="15884"/>
                    </a:lnTo>
                    <a:cubicBezTo>
                      <a:pt x="1551" y="15881"/>
                      <a:pt x="1541" y="15879"/>
                      <a:pt x="1531" y="15879"/>
                    </a:cubicBezTo>
                    <a:cubicBezTo>
                      <a:pt x="1501" y="15879"/>
                      <a:pt x="1468" y="15892"/>
                      <a:pt x="1441" y="15919"/>
                    </a:cubicBezTo>
                    <a:cubicBezTo>
                      <a:pt x="1405" y="15955"/>
                      <a:pt x="1382" y="15991"/>
                      <a:pt x="1370" y="16038"/>
                    </a:cubicBezTo>
                    <a:cubicBezTo>
                      <a:pt x="1358" y="16098"/>
                      <a:pt x="1370" y="16145"/>
                      <a:pt x="1405" y="16193"/>
                    </a:cubicBezTo>
                    <a:cubicBezTo>
                      <a:pt x="1429" y="16229"/>
                      <a:pt x="1465" y="16264"/>
                      <a:pt x="1512" y="16264"/>
                    </a:cubicBezTo>
                    <a:lnTo>
                      <a:pt x="1572" y="16276"/>
                    </a:lnTo>
                    <a:lnTo>
                      <a:pt x="1489" y="16931"/>
                    </a:lnTo>
                    <a:lnTo>
                      <a:pt x="1489" y="16943"/>
                    </a:lnTo>
                    <a:cubicBezTo>
                      <a:pt x="1536" y="17026"/>
                      <a:pt x="1560" y="17122"/>
                      <a:pt x="1572" y="17217"/>
                    </a:cubicBezTo>
                    <a:cubicBezTo>
                      <a:pt x="1489" y="17217"/>
                      <a:pt x="1417" y="17300"/>
                      <a:pt x="1405" y="17419"/>
                    </a:cubicBezTo>
                    <a:lnTo>
                      <a:pt x="1405" y="17455"/>
                    </a:lnTo>
                    <a:lnTo>
                      <a:pt x="1536" y="17479"/>
                    </a:lnTo>
                    <a:cubicBezTo>
                      <a:pt x="1536" y="17503"/>
                      <a:pt x="1548" y="17527"/>
                      <a:pt x="1572" y="17550"/>
                    </a:cubicBezTo>
                    <a:lnTo>
                      <a:pt x="1346" y="19217"/>
                    </a:lnTo>
                    <a:lnTo>
                      <a:pt x="1334" y="19217"/>
                    </a:lnTo>
                    <a:cubicBezTo>
                      <a:pt x="1328" y="19216"/>
                      <a:pt x="1322" y="19216"/>
                      <a:pt x="1316" y="19216"/>
                    </a:cubicBezTo>
                    <a:cubicBezTo>
                      <a:pt x="1240" y="19216"/>
                      <a:pt x="1177" y="19285"/>
                      <a:pt x="1155" y="19384"/>
                    </a:cubicBezTo>
                    <a:lnTo>
                      <a:pt x="1108" y="19384"/>
                    </a:lnTo>
                    <a:cubicBezTo>
                      <a:pt x="1101" y="19383"/>
                      <a:pt x="1094" y="19383"/>
                      <a:pt x="1087" y="19383"/>
                    </a:cubicBezTo>
                    <a:cubicBezTo>
                      <a:pt x="999" y="19383"/>
                      <a:pt x="917" y="19450"/>
                      <a:pt x="917" y="19539"/>
                    </a:cubicBezTo>
                    <a:cubicBezTo>
                      <a:pt x="893" y="19646"/>
                      <a:pt x="965" y="19741"/>
                      <a:pt x="1060" y="19753"/>
                    </a:cubicBezTo>
                    <a:lnTo>
                      <a:pt x="1120" y="19765"/>
                    </a:lnTo>
                    <a:lnTo>
                      <a:pt x="1036" y="20420"/>
                    </a:lnTo>
                    <a:lnTo>
                      <a:pt x="1036" y="20432"/>
                    </a:lnTo>
                    <a:cubicBezTo>
                      <a:pt x="1084" y="20515"/>
                      <a:pt x="1108" y="20610"/>
                      <a:pt x="1108" y="20706"/>
                    </a:cubicBezTo>
                    <a:cubicBezTo>
                      <a:pt x="1036" y="20706"/>
                      <a:pt x="965" y="20789"/>
                      <a:pt x="941" y="20908"/>
                    </a:cubicBezTo>
                    <a:lnTo>
                      <a:pt x="941" y="20944"/>
                    </a:lnTo>
                    <a:lnTo>
                      <a:pt x="1084" y="20967"/>
                    </a:lnTo>
                    <a:cubicBezTo>
                      <a:pt x="1084" y="20991"/>
                      <a:pt x="1096" y="21027"/>
                      <a:pt x="1108" y="21039"/>
                    </a:cubicBezTo>
                    <a:lnTo>
                      <a:pt x="893" y="22706"/>
                    </a:lnTo>
                    <a:lnTo>
                      <a:pt x="870" y="22706"/>
                    </a:lnTo>
                    <a:cubicBezTo>
                      <a:pt x="861" y="22703"/>
                      <a:pt x="852" y="22701"/>
                      <a:pt x="843" y="22701"/>
                    </a:cubicBezTo>
                    <a:cubicBezTo>
                      <a:pt x="817" y="22701"/>
                      <a:pt x="792" y="22715"/>
                      <a:pt x="774" y="22741"/>
                    </a:cubicBezTo>
                    <a:cubicBezTo>
                      <a:pt x="727" y="22777"/>
                      <a:pt x="703" y="22825"/>
                      <a:pt x="691" y="22872"/>
                    </a:cubicBezTo>
                    <a:lnTo>
                      <a:pt x="655" y="22872"/>
                    </a:lnTo>
                    <a:cubicBezTo>
                      <a:pt x="647" y="22872"/>
                      <a:pt x="640" y="22871"/>
                      <a:pt x="632" y="22871"/>
                    </a:cubicBezTo>
                    <a:cubicBezTo>
                      <a:pt x="536" y="22871"/>
                      <a:pt x="464" y="22939"/>
                      <a:pt x="453" y="23027"/>
                    </a:cubicBezTo>
                    <a:cubicBezTo>
                      <a:pt x="441" y="23122"/>
                      <a:pt x="500" y="23218"/>
                      <a:pt x="608" y="23242"/>
                    </a:cubicBezTo>
                    <a:lnTo>
                      <a:pt x="667" y="23253"/>
                    </a:lnTo>
                    <a:lnTo>
                      <a:pt x="584" y="23908"/>
                    </a:lnTo>
                    <a:lnTo>
                      <a:pt x="584" y="23920"/>
                    </a:lnTo>
                    <a:cubicBezTo>
                      <a:pt x="631" y="24004"/>
                      <a:pt x="655" y="24099"/>
                      <a:pt x="655" y="24194"/>
                    </a:cubicBezTo>
                    <a:cubicBezTo>
                      <a:pt x="584" y="24194"/>
                      <a:pt x="512" y="24277"/>
                      <a:pt x="489" y="24396"/>
                    </a:cubicBezTo>
                    <a:lnTo>
                      <a:pt x="489" y="24432"/>
                    </a:lnTo>
                    <a:lnTo>
                      <a:pt x="631" y="24456"/>
                    </a:lnTo>
                    <a:cubicBezTo>
                      <a:pt x="620" y="24480"/>
                      <a:pt x="631" y="24504"/>
                      <a:pt x="655" y="24527"/>
                    </a:cubicBezTo>
                    <a:lnTo>
                      <a:pt x="441" y="26170"/>
                    </a:lnTo>
                    <a:lnTo>
                      <a:pt x="417" y="26170"/>
                    </a:lnTo>
                    <a:cubicBezTo>
                      <a:pt x="412" y="26170"/>
                      <a:pt x="407" y="26169"/>
                      <a:pt x="401" y="26169"/>
                    </a:cubicBezTo>
                    <a:cubicBezTo>
                      <a:pt x="335" y="26169"/>
                      <a:pt x="272" y="26238"/>
                      <a:pt x="239" y="26337"/>
                    </a:cubicBezTo>
                    <a:lnTo>
                      <a:pt x="203" y="26337"/>
                    </a:lnTo>
                    <a:cubicBezTo>
                      <a:pt x="195" y="26336"/>
                      <a:pt x="187" y="26336"/>
                      <a:pt x="180" y="26336"/>
                    </a:cubicBezTo>
                    <a:cubicBezTo>
                      <a:pt x="84" y="26336"/>
                      <a:pt x="11" y="26404"/>
                      <a:pt x="0" y="26492"/>
                    </a:cubicBezTo>
                    <a:cubicBezTo>
                      <a:pt x="0" y="26551"/>
                      <a:pt x="12" y="26599"/>
                      <a:pt x="36" y="26647"/>
                    </a:cubicBezTo>
                    <a:cubicBezTo>
                      <a:pt x="60" y="26682"/>
                      <a:pt x="108" y="26706"/>
                      <a:pt x="143" y="26718"/>
                    </a:cubicBezTo>
                    <a:lnTo>
                      <a:pt x="5406" y="27575"/>
                    </a:lnTo>
                    <a:lnTo>
                      <a:pt x="10597" y="28409"/>
                    </a:lnTo>
                    <a:cubicBezTo>
                      <a:pt x="10603" y="28411"/>
                      <a:pt x="10610" y="28412"/>
                      <a:pt x="10618" y="28412"/>
                    </a:cubicBezTo>
                    <a:cubicBezTo>
                      <a:pt x="10650" y="28412"/>
                      <a:pt x="10687" y="28393"/>
                      <a:pt x="10716" y="28373"/>
                    </a:cubicBezTo>
                    <a:cubicBezTo>
                      <a:pt x="10835" y="28266"/>
                      <a:pt x="10799" y="28075"/>
                      <a:pt x="10645" y="28028"/>
                    </a:cubicBezTo>
                    <a:lnTo>
                      <a:pt x="10597" y="28028"/>
                    </a:lnTo>
                    <a:cubicBezTo>
                      <a:pt x="10597" y="27921"/>
                      <a:pt x="10549" y="27825"/>
                      <a:pt x="10466" y="27802"/>
                    </a:cubicBezTo>
                    <a:lnTo>
                      <a:pt x="10454" y="27802"/>
                    </a:lnTo>
                    <a:lnTo>
                      <a:pt x="10668" y="26147"/>
                    </a:lnTo>
                    <a:cubicBezTo>
                      <a:pt x="10692" y="26135"/>
                      <a:pt x="10716" y="26111"/>
                      <a:pt x="10716" y="26075"/>
                    </a:cubicBezTo>
                    <a:lnTo>
                      <a:pt x="10847" y="26099"/>
                    </a:lnTo>
                    <a:lnTo>
                      <a:pt x="10847" y="26075"/>
                    </a:lnTo>
                    <a:cubicBezTo>
                      <a:pt x="10871" y="25944"/>
                      <a:pt x="10811" y="25837"/>
                      <a:pt x="10728" y="25813"/>
                    </a:cubicBezTo>
                    <a:cubicBezTo>
                      <a:pt x="10752" y="25730"/>
                      <a:pt x="10799" y="25647"/>
                      <a:pt x="10859" y="25587"/>
                    </a:cubicBezTo>
                    <a:lnTo>
                      <a:pt x="10871" y="25575"/>
                    </a:lnTo>
                    <a:lnTo>
                      <a:pt x="10954" y="24908"/>
                    </a:lnTo>
                    <a:lnTo>
                      <a:pt x="11049" y="24932"/>
                    </a:lnTo>
                    <a:cubicBezTo>
                      <a:pt x="11097" y="24932"/>
                      <a:pt x="11145" y="24920"/>
                      <a:pt x="11180" y="24897"/>
                    </a:cubicBezTo>
                    <a:cubicBezTo>
                      <a:pt x="11216" y="24861"/>
                      <a:pt x="11240" y="24813"/>
                      <a:pt x="11240" y="24766"/>
                    </a:cubicBezTo>
                    <a:lnTo>
                      <a:pt x="11240" y="24742"/>
                    </a:lnTo>
                    <a:cubicBezTo>
                      <a:pt x="11240" y="24706"/>
                      <a:pt x="11228" y="24658"/>
                      <a:pt x="11216" y="24623"/>
                    </a:cubicBezTo>
                    <a:cubicBezTo>
                      <a:pt x="11180" y="24587"/>
                      <a:pt x="11145" y="24563"/>
                      <a:pt x="11097" y="24551"/>
                    </a:cubicBezTo>
                    <a:lnTo>
                      <a:pt x="11049" y="24551"/>
                    </a:lnTo>
                    <a:cubicBezTo>
                      <a:pt x="11049" y="24444"/>
                      <a:pt x="11002" y="24349"/>
                      <a:pt x="10930" y="24337"/>
                    </a:cubicBezTo>
                    <a:lnTo>
                      <a:pt x="10907" y="24337"/>
                    </a:lnTo>
                    <a:lnTo>
                      <a:pt x="11121" y="22670"/>
                    </a:lnTo>
                    <a:cubicBezTo>
                      <a:pt x="11145" y="22658"/>
                      <a:pt x="11168" y="22634"/>
                      <a:pt x="11180" y="22611"/>
                    </a:cubicBezTo>
                    <a:lnTo>
                      <a:pt x="11311" y="22622"/>
                    </a:lnTo>
                    <a:lnTo>
                      <a:pt x="11311" y="22599"/>
                    </a:lnTo>
                    <a:cubicBezTo>
                      <a:pt x="11323" y="22527"/>
                      <a:pt x="11311" y="22468"/>
                      <a:pt x="11276" y="22408"/>
                    </a:cubicBezTo>
                    <a:cubicBezTo>
                      <a:pt x="11252" y="22372"/>
                      <a:pt x="11216" y="22349"/>
                      <a:pt x="11180" y="22349"/>
                    </a:cubicBezTo>
                    <a:cubicBezTo>
                      <a:pt x="11216" y="22253"/>
                      <a:pt x="11252" y="22182"/>
                      <a:pt x="11323" y="22110"/>
                    </a:cubicBezTo>
                    <a:lnTo>
                      <a:pt x="11407" y="21456"/>
                    </a:lnTo>
                    <a:lnTo>
                      <a:pt x="11502" y="21468"/>
                    </a:lnTo>
                    <a:cubicBezTo>
                      <a:pt x="11511" y="21470"/>
                      <a:pt x="11519" y="21471"/>
                      <a:pt x="11528" y="21471"/>
                    </a:cubicBezTo>
                    <a:cubicBezTo>
                      <a:pt x="11567" y="21471"/>
                      <a:pt x="11604" y="21451"/>
                      <a:pt x="11633" y="21432"/>
                    </a:cubicBezTo>
                    <a:cubicBezTo>
                      <a:pt x="11669" y="21396"/>
                      <a:pt x="11692" y="21348"/>
                      <a:pt x="11692" y="21301"/>
                    </a:cubicBezTo>
                    <a:cubicBezTo>
                      <a:pt x="11692" y="21301"/>
                      <a:pt x="11692" y="21289"/>
                      <a:pt x="11692" y="21277"/>
                    </a:cubicBezTo>
                    <a:cubicBezTo>
                      <a:pt x="11692" y="21241"/>
                      <a:pt x="11680" y="21194"/>
                      <a:pt x="11657" y="21158"/>
                    </a:cubicBezTo>
                    <a:cubicBezTo>
                      <a:pt x="11633" y="21122"/>
                      <a:pt x="11597" y="21098"/>
                      <a:pt x="11549" y="21087"/>
                    </a:cubicBezTo>
                    <a:lnTo>
                      <a:pt x="11502" y="21087"/>
                    </a:lnTo>
                    <a:cubicBezTo>
                      <a:pt x="11514" y="21027"/>
                      <a:pt x="11502" y="20967"/>
                      <a:pt x="11466" y="20920"/>
                    </a:cubicBezTo>
                    <a:cubicBezTo>
                      <a:pt x="11442" y="20884"/>
                      <a:pt x="11418" y="20860"/>
                      <a:pt x="11383" y="20860"/>
                    </a:cubicBezTo>
                    <a:lnTo>
                      <a:pt x="11359" y="20860"/>
                    </a:lnTo>
                    <a:lnTo>
                      <a:pt x="11573" y="19193"/>
                    </a:lnTo>
                    <a:cubicBezTo>
                      <a:pt x="11597" y="19182"/>
                      <a:pt x="11621" y="19158"/>
                      <a:pt x="11621" y="19134"/>
                    </a:cubicBezTo>
                    <a:lnTo>
                      <a:pt x="11764" y="19158"/>
                    </a:lnTo>
                    <a:lnTo>
                      <a:pt x="11764" y="19122"/>
                    </a:lnTo>
                    <a:cubicBezTo>
                      <a:pt x="11764" y="19051"/>
                      <a:pt x="11752" y="18991"/>
                      <a:pt x="11728" y="18931"/>
                    </a:cubicBezTo>
                    <a:cubicBezTo>
                      <a:pt x="11704" y="18896"/>
                      <a:pt x="11669" y="18872"/>
                      <a:pt x="11633" y="18872"/>
                    </a:cubicBezTo>
                    <a:cubicBezTo>
                      <a:pt x="11657" y="18789"/>
                      <a:pt x="11704" y="18705"/>
                      <a:pt x="11764" y="18634"/>
                    </a:cubicBezTo>
                    <a:lnTo>
                      <a:pt x="11859" y="17967"/>
                    </a:lnTo>
                    <a:lnTo>
                      <a:pt x="11954" y="17979"/>
                    </a:lnTo>
                    <a:cubicBezTo>
                      <a:pt x="11963" y="17982"/>
                      <a:pt x="11973" y="17983"/>
                      <a:pt x="11983" y="17983"/>
                    </a:cubicBezTo>
                    <a:cubicBezTo>
                      <a:pt x="12013" y="17983"/>
                      <a:pt x="12047" y="17970"/>
                      <a:pt x="12073" y="17943"/>
                    </a:cubicBezTo>
                    <a:cubicBezTo>
                      <a:pt x="12109" y="17919"/>
                      <a:pt x="12133" y="17872"/>
                      <a:pt x="12145" y="17824"/>
                    </a:cubicBezTo>
                    <a:lnTo>
                      <a:pt x="12145" y="17788"/>
                    </a:lnTo>
                    <a:cubicBezTo>
                      <a:pt x="12145" y="17753"/>
                      <a:pt x="12133" y="17717"/>
                      <a:pt x="12109" y="17681"/>
                    </a:cubicBezTo>
                    <a:cubicBezTo>
                      <a:pt x="12085" y="17646"/>
                      <a:pt x="12038" y="17610"/>
                      <a:pt x="12002" y="17610"/>
                    </a:cubicBezTo>
                    <a:lnTo>
                      <a:pt x="11954" y="17610"/>
                    </a:lnTo>
                    <a:cubicBezTo>
                      <a:pt x="11966" y="17479"/>
                      <a:pt x="11907" y="17384"/>
                      <a:pt x="11823" y="17360"/>
                    </a:cubicBezTo>
                    <a:lnTo>
                      <a:pt x="11811" y="17360"/>
                    </a:lnTo>
                    <a:lnTo>
                      <a:pt x="12026" y="15705"/>
                    </a:lnTo>
                    <a:cubicBezTo>
                      <a:pt x="12050" y="15693"/>
                      <a:pt x="12073" y="15669"/>
                      <a:pt x="12073" y="15633"/>
                    </a:cubicBezTo>
                    <a:lnTo>
                      <a:pt x="12216" y="15657"/>
                    </a:lnTo>
                    <a:lnTo>
                      <a:pt x="12216" y="15622"/>
                    </a:lnTo>
                    <a:cubicBezTo>
                      <a:pt x="12216" y="15562"/>
                      <a:pt x="12204" y="15491"/>
                      <a:pt x="12169" y="15443"/>
                    </a:cubicBezTo>
                    <a:cubicBezTo>
                      <a:pt x="12157" y="15407"/>
                      <a:pt x="12121" y="15383"/>
                      <a:pt x="12085" y="15372"/>
                    </a:cubicBezTo>
                    <a:cubicBezTo>
                      <a:pt x="12109" y="15288"/>
                      <a:pt x="12157" y="15205"/>
                      <a:pt x="12216" y="15145"/>
                    </a:cubicBezTo>
                    <a:lnTo>
                      <a:pt x="12228" y="15145"/>
                    </a:lnTo>
                    <a:lnTo>
                      <a:pt x="12311" y="14479"/>
                    </a:lnTo>
                    <a:lnTo>
                      <a:pt x="12407" y="14490"/>
                    </a:lnTo>
                    <a:cubicBezTo>
                      <a:pt x="12419" y="14493"/>
                      <a:pt x="12431" y="14495"/>
                      <a:pt x="12442" y="14495"/>
                    </a:cubicBezTo>
                    <a:cubicBezTo>
                      <a:pt x="12477" y="14495"/>
                      <a:pt x="12511" y="14482"/>
                      <a:pt x="12538" y="14455"/>
                    </a:cubicBezTo>
                    <a:cubicBezTo>
                      <a:pt x="12657" y="14360"/>
                      <a:pt x="12609" y="14157"/>
                      <a:pt x="12454" y="14121"/>
                    </a:cubicBezTo>
                    <a:lnTo>
                      <a:pt x="12419" y="14109"/>
                    </a:lnTo>
                    <a:cubicBezTo>
                      <a:pt x="12419" y="14002"/>
                      <a:pt x="12371" y="13895"/>
                      <a:pt x="12288" y="13883"/>
                    </a:cubicBezTo>
                    <a:lnTo>
                      <a:pt x="12264" y="13883"/>
                    </a:lnTo>
                    <a:lnTo>
                      <a:pt x="12490" y="12228"/>
                    </a:lnTo>
                    <a:cubicBezTo>
                      <a:pt x="12514" y="12216"/>
                      <a:pt x="12526" y="12193"/>
                      <a:pt x="12538" y="12157"/>
                    </a:cubicBezTo>
                    <a:lnTo>
                      <a:pt x="12669" y="12181"/>
                    </a:lnTo>
                    <a:lnTo>
                      <a:pt x="12669" y="12157"/>
                    </a:lnTo>
                    <a:cubicBezTo>
                      <a:pt x="12681" y="12026"/>
                      <a:pt x="12633" y="11919"/>
                      <a:pt x="12538" y="11895"/>
                    </a:cubicBezTo>
                    <a:cubicBezTo>
                      <a:pt x="12573" y="11812"/>
                      <a:pt x="12621" y="11740"/>
                      <a:pt x="12681" y="11669"/>
                    </a:cubicBezTo>
                    <a:lnTo>
                      <a:pt x="12681" y="11657"/>
                    </a:lnTo>
                    <a:lnTo>
                      <a:pt x="12764" y="11002"/>
                    </a:lnTo>
                    <a:lnTo>
                      <a:pt x="12859" y="11014"/>
                    </a:lnTo>
                    <a:cubicBezTo>
                      <a:pt x="12907" y="11014"/>
                      <a:pt x="12954" y="11002"/>
                      <a:pt x="12990" y="10978"/>
                    </a:cubicBezTo>
                    <a:cubicBezTo>
                      <a:pt x="13026" y="10942"/>
                      <a:pt x="13050" y="10895"/>
                      <a:pt x="13050" y="10847"/>
                    </a:cubicBezTo>
                    <a:cubicBezTo>
                      <a:pt x="13050" y="10847"/>
                      <a:pt x="13050" y="10835"/>
                      <a:pt x="13050" y="10823"/>
                    </a:cubicBezTo>
                    <a:cubicBezTo>
                      <a:pt x="13050" y="10788"/>
                      <a:pt x="13038" y="10740"/>
                      <a:pt x="13026" y="10704"/>
                    </a:cubicBezTo>
                    <a:cubicBezTo>
                      <a:pt x="12990" y="10669"/>
                      <a:pt x="12954" y="10645"/>
                      <a:pt x="12907" y="10633"/>
                    </a:cubicBezTo>
                    <a:lnTo>
                      <a:pt x="12859" y="10633"/>
                    </a:lnTo>
                    <a:cubicBezTo>
                      <a:pt x="12871" y="10585"/>
                      <a:pt x="12847" y="10526"/>
                      <a:pt x="12823" y="10490"/>
                    </a:cubicBezTo>
                    <a:cubicBezTo>
                      <a:pt x="12800" y="10454"/>
                      <a:pt x="12776" y="10430"/>
                      <a:pt x="12740" y="10419"/>
                    </a:cubicBezTo>
                    <a:lnTo>
                      <a:pt x="12716" y="10419"/>
                    </a:lnTo>
                    <a:lnTo>
                      <a:pt x="12931" y="8764"/>
                    </a:lnTo>
                    <a:cubicBezTo>
                      <a:pt x="12954" y="8752"/>
                      <a:pt x="12978" y="8728"/>
                      <a:pt x="12990" y="8692"/>
                    </a:cubicBezTo>
                    <a:lnTo>
                      <a:pt x="13121" y="8716"/>
                    </a:lnTo>
                    <a:lnTo>
                      <a:pt x="13121" y="8692"/>
                    </a:lnTo>
                    <a:cubicBezTo>
                      <a:pt x="13133" y="8621"/>
                      <a:pt x="13121" y="8549"/>
                      <a:pt x="13085" y="8502"/>
                    </a:cubicBezTo>
                    <a:cubicBezTo>
                      <a:pt x="13062" y="8466"/>
                      <a:pt x="13026" y="8442"/>
                      <a:pt x="12990" y="8430"/>
                    </a:cubicBezTo>
                    <a:lnTo>
                      <a:pt x="12954" y="8430"/>
                    </a:lnTo>
                    <a:cubicBezTo>
                      <a:pt x="12990" y="8347"/>
                      <a:pt x="13038" y="8252"/>
                      <a:pt x="13109" y="8180"/>
                    </a:cubicBezTo>
                    <a:lnTo>
                      <a:pt x="13193" y="7537"/>
                    </a:lnTo>
                    <a:lnTo>
                      <a:pt x="13312" y="7549"/>
                    </a:lnTo>
                    <a:cubicBezTo>
                      <a:pt x="13323" y="7552"/>
                      <a:pt x="13335" y="7554"/>
                      <a:pt x="13347" y="7554"/>
                    </a:cubicBezTo>
                    <a:cubicBezTo>
                      <a:pt x="13382" y="7554"/>
                      <a:pt x="13416" y="7540"/>
                      <a:pt x="13443" y="7513"/>
                    </a:cubicBezTo>
                    <a:cubicBezTo>
                      <a:pt x="13478" y="7490"/>
                      <a:pt x="13502" y="7442"/>
                      <a:pt x="13514" y="7394"/>
                    </a:cubicBezTo>
                    <a:cubicBezTo>
                      <a:pt x="13514" y="7382"/>
                      <a:pt x="13514" y="7371"/>
                      <a:pt x="13514" y="7359"/>
                    </a:cubicBezTo>
                    <a:cubicBezTo>
                      <a:pt x="13562" y="7251"/>
                      <a:pt x="13502" y="7121"/>
                      <a:pt x="13383" y="7097"/>
                    </a:cubicBezTo>
                    <a:lnTo>
                      <a:pt x="12121" y="6894"/>
                    </a:lnTo>
                    <a:cubicBezTo>
                      <a:pt x="12133" y="6787"/>
                      <a:pt x="12073" y="6680"/>
                      <a:pt x="11966" y="6632"/>
                    </a:cubicBezTo>
                    <a:lnTo>
                      <a:pt x="12454" y="2977"/>
                    </a:lnTo>
                    <a:lnTo>
                      <a:pt x="12466" y="2977"/>
                    </a:lnTo>
                    <a:cubicBezTo>
                      <a:pt x="12490" y="2953"/>
                      <a:pt x="12502" y="2918"/>
                      <a:pt x="12514" y="2882"/>
                    </a:cubicBezTo>
                    <a:lnTo>
                      <a:pt x="12633" y="2906"/>
                    </a:lnTo>
                    <a:lnTo>
                      <a:pt x="12633" y="2870"/>
                    </a:lnTo>
                    <a:cubicBezTo>
                      <a:pt x="12645" y="2799"/>
                      <a:pt x="12633" y="2715"/>
                      <a:pt x="12597" y="2656"/>
                    </a:cubicBezTo>
                    <a:cubicBezTo>
                      <a:pt x="12573" y="2620"/>
                      <a:pt x="12538" y="2596"/>
                      <a:pt x="12490" y="2584"/>
                    </a:cubicBezTo>
                    <a:lnTo>
                      <a:pt x="12383" y="2560"/>
                    </a:lnTo>
                    <a:lnTo>
                      <a:pt x="12490" y="1727"/>
                    </a:lnTo>
                    <a:lnTo>
                      <a:pt x="12621" y="1739"/>
                    </a:lnTo>
                    <a:cubicBezTo>
                      <a:pt x="12641" y="1743"/>
                      <a:pt x="12661" y="1745"/>
                      <a:pt x="12680" y="1745"/>
                    </a:cubicBezTo>
                    <a:cubicBezTo>
                      <a:pt x="12835" y="1745"/>
                      <a:pt x="12968" y="1624"/>
                      <a:pt x="12978" y="1465"/>
                    </a:cubicBezTo>
                    <a:cubicBezTo>
                      <a:pt x="12978" y="1417"/>
                      <a:pt x="12978" y="1370"/>
                      <a:pt x="12978" y="1334"/>
                    </a:cubicBezTo>
                    <a:lnTo>
                      <a:pt x="8906" y="667"/>
                    </a:lnTo>
                    <a:lnTo>
                      <a:pt x="4822" y="1"/>
                    </a:ln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35"/>
              <p:cNvSpPr/>
              <p:nvPr/>
            </p:nvSpPr>
            <p:spPr>
              <a:xfrm>
                <a:off x="3785075" y="4378925"/>
                <a:ext cx="266125" cy="136950"/>
              </a:xfrm>
              <a:custGeom>
                <a:avLst/>
                <a:gdLst/>
                <a:ahLst/>
                <a:cxnLst/>
                <a:rect l="l" t="t" r="r" b="b"/>
                <a:pathLst>
                  <a:path w="10645" h="5478" extrusionOk="0">
                    <a:moveTo>
                      <a:pt x="679" y="0"/>
                    </a:moveTo>
                    <a:cubicBezTo>
                      <a:pt x="591" y="648"/>
                      <a:pt x="549" y="2527"/>
                      <a:pt x="526" y="3905"/>
                    </a:cubicBezTo>
                    <a:lnTo>
                      <a:pt x="526" y="3905"/>
                    </a:lnTo>
                    <a:lnTo>
                      <a:pt x="834" y="1703"/>
                    </a:lnTo>
                    <a:lnTo>
                      <a:pt x="857" y="1703"/>
                    </a:lnTo>
                    <a:lnTo>
                      <a:pt x="1119" y="1750"/>
                    </a:lnTo>
                    <a:lnTo>
                      <a:pt x="1131" y="1750"/>
                    </a:lnTo>
                    <a:lnTo>
                      <a:pt x="726" y="5072"/>
                    </a:lnTo>
                    <a:lnTo>
                      <a:pt x="774" y="5072"/>
                    </a:lnTo>
                    <a:cubicBezTo>
                      <a:pt x="869" y="5108"/>
                      <a:pt x="953" y="5203"/>
                      <a:pt x="953" y="5310"/>
                    </a:cubicBezTo>
                    <a:lnTo>
                      <a:pt x="2000" y="5310"/>
                    </a:lnTo>
                    <a:lnTo>
                      <a:pt x="2489" y="1953"/>
                    </a:lnTo>
                    <a:lnTo>
                      <a:pt x="2512" y="1953"/>
                    </a:lnTo>
                    <a:lnTo>
                      <a:pt x="2750" y="2000"/>
                    </a:lnTo>
                    <a:lnTo>
                      <a:pt x="2774" y="2000"/>
                    </a:lnTo>
                    <a:lnTo>
                      <a:pt x="2369" y="5322"/>
                    </a:lnTo>
                    <a:lnTo>
                      <a:pt x="3941" y="5322"/>
                    </a:lnTo>
                    <a:lnTo>
                      <a:pt x="4370" y="2274"/>
                    </a:lnTo>
                    <a:lnTo>
                      <a:pt x="4394" y="2274"/>
                    </a:lnTo>
                    <a:lnTo>
                      <a:pt x="4644" y="2310"/>
                    </a:lnTo>
                    <a:lnTo>
                      <a:pt x="4655" y="2310"/>
                    </a:lnTo>
                    <a:lnTo>
                      <a:pt x="4298" y="5322"/>
                    </a:lnTo>
                    <a:lnTo>
                      <a:pt x="5834" y="5322"/>
                    </a:lnTo>
                    <a:lnTo>
                      <a:pt x="6227" y="2584"/>
                    </a:lnTo>
                    <a:lnTo>
                      <a:pt x="6239" y="2584"/>
                    </a:lnTo>
                    <a:lnTo>
                      <a:pt x="6489" y="2620"/>
                    </a:lnTo>
                    <a:lnTo>
                      <a:pt x="6513" y="2620"/>
                    </a:lnTo>
                    <a:lnTo>
                      <a:pt x="6191" y="5322"/>
                    </a:lnTo>
                    <a:lnTo>
                      <a:pt x="7787" y="5322"/>
                    </a:lnTo>
                    <a:lnTo>
                      <a:pt x="8132" y="2893"/>
                    </a:lnTo>
                    <a:lnTo>
                      <a:pt x="8156" y="2893"/>
                    </a:lnTo>
                    <a:lnTo>
                      <a:pt x="8406" y="2941"/>
                    </a:lnTo>
                    <a:lnTo>
                      <a:pt x="8430" y="2941"/>
                    </a:lnTo>
                    <a:lnTo>
                      <a:pt x="8144" y="5322"/>
                    </a:lnTo>
                    <a:lnTo>
                      <a:pt x="9477" y="5322"/>
                    </a:lnTo>
                    <a:lnTo>
                      <a:pt x="9775" y="3155"/>
                    </a:lnTo>
                    <a:lnTo>
                      <a:pt x="9799" y="3155"/>
                    </a:lnTo>
                    <a:lnTo>
                      <a:pt x="10049" y="3203"/>
                    </a:lnTo>
                    <a:lnTo>
                      <a:pt x="10073" y="3203"/>
                    </a:lnTo>
                    <a:lnTo>
                      <a:pt x="9811" y="5322"/>
                    </a:lnTo>
                    <a:lnTo>
                      <a:pt x="10156" y="5322"/>
                    </a:lnTo>
                    <a:cubicBezTo>
                      <a:pt x="10156" y="5275"/>
                      <a:pt x="10525" y="2489"/>
                      <a:pt x="10644" y="1631"/>
                    </a:cubicBezTo>
                    <a:lnTo>
                      <a:pt x="10644" y="1631"/>
                    </a:lnTo>
                    <a:cubicBezTo>
                      <a:pt x="10370" y="1762"/>
                      <a:pt x="10192" y="2024"/>
                      <a:pt x="10168" y="2334"/>
                    </a:cubicBezTo>
                    <a:lnTo>
                      <a:pt x="10144" y="2536"/>
                    </a:lnTo>
                    <a:lnTo>
                      <a:pt x="9906" y="2489"/>
                    </a:lnTo>
                    <a:lnTo>
                      <a:pt x="9930" y="2286"/>
                    </a:lnTo>
                    <a:cubicBezTo>
                      <a:pt x="9989" y="1834"/>
                      <a:pt x="9728" y="1393"/>
                      <a:pt x="9335" y="1346"/>
                    </a:cubicBezTo>
                    <a:cubicBezTo>
                      <a:pt x="9301" y="1341"/>
                      <a:pt x="9268" y="1338"/>
                      <a:pt x="9235" y="1338"/>
                    </a:cubicBezTo>
                    <a:cubicBezTo>
                      <a:pt x="8871" y="1338"/>
                      <a:pt x="8556" y="1634"/>
                      <a:pt x="8501" y="2060"/>
                    </a:cubicBezTo>
                    <a:lnTo>
                      <a:pt x="8477" y="2262"/>
                    </a:lnTo>
                    <a:lnTo>
                      <a:pt x="8227" y="2215"/>
                    </a:lnTo>
                    <a:lnTo>
                      <a:pt x="8251" y="2024"/>
                    </a:lnTo>
                    <a:cubicBezTo>
                      <a:pt x="8311" y="1560"/>
                      <a:pt x="8001" y="1131"/>
                      <a:pt x="7537" y="1048"/>
                    </a:cubicBezTo>
                    <a:cubicBezTo>
                      <a:pt x="7494" y="1041"/>
                      <a:pt x="7452" y="1038"/>
                      <a:pt x="7410" y="1038"/>
                    </a:cubicBezTo>
                    <a:cubicBezTo>
                      <a:pt x="7007" y="1038"/>
                      <a:pt x="6651" y="1340"/>
                      <a:pt x="6608" y="1750"/>
                    </a:cubicBezTo>
                    <a:lnTo>
                      <a:pt x="6584" y="1953"/>
                    </a:lnTo>
                    <a:lnTo>
                      <a:pt x="6334" y="1917"/>
                    </a:lnTo>
                    <a:lnTo>
                      <a:pt x="6358" y="1715"/>
                    </a:lnTo>
                    <a:cubicBezTo>
                      <a:pt x="6418" y="1262"/>
                      <a:pt x="6120" y="846"/>
                      <a:pt x="5679" y="750"/>
                    </a:cubicBezTo>
                    <a:cubicBezTo>
                      <a:pt x="5636" y="743"/>
                      <a:pt x="5593" y="740"/>
                      <a:pt x="5550" y="740"/>
                    </a:cubicBezTo>
                    <a:cubicBezTo>
                      <a:pt x="5365" y="740"/>
                      <a:pt x="5181" y="801"/>
                      <a:pt x="5036" y="917"/>
                    </a:cubicBezTo>
                    <a:cubicBezTo>
                      <a:pt x="4870" y="1048"/>
                      <a:pt x="4763" y="1238"/>
                      <a:pt x="4739" y="1453"/>
                    </a:cubicBezTo>
                    <a:lnTo>
                      <a:pt x="4715" y="1655"/>
                    </a:lnTo>
                    <a:lnTo>
                      <a:pt x="4489" y="1608"/>
                    </a:lnTo>
                    <a:lnTo>
                      <a:pt x="4513" y="1417"/>
                    </a:lnTo>
                    <a:cubicBezTo>
                      <a:pt x="4536" y="1203"/>
                      <a:pt x="4489" y="988"/>
                      <a:pt x="4370" y="822"/>
                    </a:cubicBezTo>
                    <a:cubicBezTo>
                      <a:pt x="4239" y="619"/>
                      <a:pt x="4036" y="488"/>
                      <a:pt x="3798" y="441"/>
                    </a:cubicBezTo>
                    <a:cubicBezTo>
                      <a:pt x="3756" y="434"/>
                      <a:pt x="3714" y="431"/>
                      <a:pt x="3672" y="431"/>
                    </a:cubicBezTo>
                    <a:cubicBezTo>
                      <a:pt x="3271" y="431"/>
                      <a:pt x="2923" y="733"/>
                      <a:pt x="2870" y="1143"/>
                    </a:cubicBezTo>
                    <a:lnTo>
                      <a:pt x="2846" y="1346"/>
                    </a:lnTo>
                    <a:lnTo>
                      <a:pt x="2596" y="1310"/>
                    </a:lnTo>
                    <a:lnTo>
                      <a:pt x="2619" y="1107"/>
                    </a:lnTo>
                    <a:cubicBezTo>
                      <a:pt x="2655" y="881"/>
                      <a:pt x="2596" y="655"/>
                      <a:pt x="2477" y="465"/>
                    </a:cubicBezTo>
                    <a:cubicBezTo>
                      <a:pt x="2369" y="298"/>
                      <a:pt x="2203" y="191"/>
                      <a:pt x="2012" y="155"/>
                    </a:cubicBezTo>
                    <a:cubicBezTo>
                      <a:pt x="1975" y="148"/>
                      <a:pt x="1938" y="145"/>
                      <a:pt x="1901" y="145"/>
                    </a:cubicBezTo>
                    <a:cubicBezTo>
                      <a:pt x="1749" y="145"/>
                      <a:pt x="1603" y="202"/>
                      <a:pt x="1488" y="298"/>
                    </a:cubicBezTo>
                    <a:cubicBezTo>
                      <a:pt x="1322" y="453"/>
                      <a:pt x="1215" y="655"/>
                      <a:pt x="1191" y="869"/>
                    </a:cubicBezTo>
                    <a:lnTo>
                      <a:pt x="1167" y="1072"/>
                    </a:lnTo>
                    <a:lnTo>
                      <a:pt x="941" y="1036"/>
                    </a:lnTo>
                    <a:lnTo>
                      <a:pt x="965" y="834"/>
                    </a:lnTo>
                    <a:cubicBezTo>
                      <a:pt x="1012" y="524"/>
                      <a:pt x="905" y="203"/>
                      <a:pt x="679" y="0"/>
                    </a:cubicBezTo>
                    <a:close/>
                    <a:moveTo>
                      <a:pt x="526" y="3905"/>
                    </a:moveTo>
                    <a:lnTo>
                      <a:pt x="369" y="5025"/>
                    </a:lnTo>
                    <a:lnTo>
                      <a:pt x="333" y="5025"/>
                    </a:lnTo>
                    <a:cubicBezTo>
                      <a:pt x="323" y="5023"/>
                      <a:pt x="313" y="5022"/>
                      <a:pt x="303" y="5022"/>
                    </a:cubicBezTo>
                    <a:cubicBezTo>
                      <a:pt x="184" y="5022"/>
                      <a:pt x="80" y="5147"/>
                      <a:pt x="36" y="5322"/>
                    </a:cubicBezTo>
                    <a:cubicBezTo>
                      <a:pt x="0" y="5322"/>
                      <a:pt x="500" y="5477"/>
                      <a:pt x="500" y="5477"/>
                    </a:cubicBezTo>
                    <a:cubicBezTo>
                      <a:pt x="505" y="5454"/>
                      <a:pt x="511" y="4781"/>
                      <a:pt x="526" y="3905"/>
                    </a:cubicBezTo>
                    <a:close/>
                  </a:path>
                </a:pathLst>
              </a:custGeom>
              <a:solidFill>
                <a:srgbClr val="1D1D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88" name="Google Shape;9688;p35"/>
            <p:cNvSpPr txBox="1"/>
            <p:nvPr/>
          </p:nvSpPr>
          <p:spPr>
            <a:xfrm>
              <a:off x="7219363" y="4287172"/>
              <a:ext cx="486600" cy="27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22k</a:t>
              </a:r>
              <a:endParaRPr sz="12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689" name="Google Shape;9689;p35"/>
          <p:cNvGrpSpPr/>
          <p:nvPr/>
        </p:nvGrpSpPr>
        <p:grpSpPr>
          <a:xfrm>
            <a:off x="7781842" y="3268816"/>
            <a:ext cx="486693" cy="1298256"/>
            <a:chOff x="7781842" y="3268816"/>
            <a:chExt cx="486693" cy="1298256"/>
          </a:xfrm>
        </p:grpSpPr>
        <p:grpSp>
          <p:nvGrpSpPr>
            <p:cNvPr id="9690" name="Google Shape;9690;p35"/>
            <p:cNvGrpSpPr/>
            <p:nvPr/>
          </p:nvGrpSpPr>
          <p:grpSpPr>
            <a:xfrm>
              <a:off x="7781842" y="3268816"/>
              <a:ext cx="486693" cy="1018409"/>
              <a:chOff x="4302262" y="2660250"/>
              <a:chExt cx="554826" cy="1936875"/>
            </a:xfrm>
          </p:grpSpPr>
          <p:sp>
            <p:nvSpPr>
              <p:cNvPr id="9691" name="Google Shape;9691;p35"/>
              <p:cNvSpPr/>
              <p:nvPr/>
            </p:nvSpPr>
            <p:spPr>
              <a:xfrm>
                <a:off x="4302262" y="2660250"/>
                <a:ext cx="554820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168" y="77474"/>
                    </a:lnTo>
                    <a:lnTo>
                      <a:pt x="11168" y="1"/>
                    </a:lnTo>
                    <a:close/>
                  </a:path>
                </a:pathLst>
              </a:custGeom>
              <a:solidFill>
                <a:srgbClr val="3F9B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35"/>
              <p:cNvSpPr/>
              <p:nvPr/>
            </p:nvSpPr>
            <p:spPr>
              <a:xfrm>
                <a:off x="4581438" y="2660250"/>
                <a:ext cx="275650" cy="1936875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77475" extrusionOk="0">
                    <a:moveTo>
                      <a:pt x="0" y="1"/>
                    </a:moveTo>
                    <a:lnTo>
                      <a:pt x="0" y="77474"/>
                    </a:lnTo>
                    <a:lnTo>
                      <a:pt x="11026" y="77474"/>
                    </a:lnTo>
                    <a:lnTo>
                      <a:pt x="110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93" name="Google Shape;9693;p35"/>
            <p:cNvSpPr/>
            <p:nvPr/>
          </p:nvSpPr>
          <p:spPr>
            <a:xfrm>
              <a:off x="7827029" y="3849396"/>
              <a:ext cx="382523" cy="382485"/>
            </a:xfrm>
            <a:custGeom>
              <a:avLst/>
              <a:gdLst/>
              <a:ahLst/>
              <a:cxnLst/>
              <a:rect l="l" t="t" r="r" b="b"/>
              <a:pathLst>
                <a:path w="15181" h="15181" extrusionOk="0">
                  <a:moveTo>
                    <a:pt x="7584" y="0"/>
                  </a:moveTo>
                  <a:lnTo>
                    <a:pt x="548" y="4144"/>
                  </a:lnTo>
                  <a:cubicBezTo>
                    <a:pt x="548" y="4144"/>
                    <a:pt x="60" y="4584"/>
                    <a:pt x="548" y="4870"/>
                  </a:cubicBezTo>
                  <a:lnTo>
                    <a:pt x="14633" y="4870"/>
                  </a:lnTo>
                  <a:cubicBezTo>
                    <a:pt x="14633" y="4870"/>
                    <a:pt x="15026" y="4548"/>
                    <a:pt x="14633" y="4144"/>
                  </a:cubicBezTo>
                  <a:lnTo>
                    <a:pt x="7584" y="0"/>
                  </a:lnTo>
                  <a:close/>
                  <a:moveTo>
                    <a:pt x="1619" y="5418"/>
                  </a:moveTo>
                  <a:lnTo>
                    <a:pt x="1619" y="11930"/>
                  </a:lnTo>
                  <a:lnTo>
                    <a:pt x="3786" y="11930"/>
                  </a:lnTo>
                  <a:lnTo>
                    <a:pt x="3786" y="5418"/>
                  </a:lnTo>
                  <a:close/>
                  <a:moveTo>
                    <a:pt x="4882" y="5418"/>
                  </a:moveTo>
                  <a:lnTo>
                    <a:pt x="4882" y="11930"/>
                  </a:lnTo>
                  <a:lnTo>
                    <a:pt x="7037" y="11930"/>
                  </a:lnTo>
                  <a:lnTo>
                    <a:pt x="7037" y="5418"/>
                  </a:lnTo>
                  <a:close/>
                  <a:moveTo>
                    <a:pt x="8132" y="5418"/>
                  </a:moveTo>
                  <a:lnTo>
                    <a:pt x="8132" y="11930"/>
                  </a:lnTo>
                  <a:lnTo>
                    <a:pt x="10299" y="11930"/>
                  </a:lnTo>
                  <a:lnTo>
                    <a:pt x="10299" y="5418"/>
                  </a:lnTo>
                  <a:close/>
                  <a:moveTo>
                    <a:pt x="11383" y="5418"/>
                  </a:moveTo>
                  <a:lnTo>
                    <a:pt x="11383" y="11930"/>
                  </a:lnTo>
                  <a:lnTo>
                    <a:pt x="13549" y="11930"/>
                  </a:lnTo>
                  <a:lnTo>
                    <a:pt x="13549" y="5418"/>
                  </a:lnTo>
                  <a:close/>
                  <a:moveTo>
                    <a:pt x="14157" y="12692"/>
                  </a:moveTo>
                  <a:lnTo>
                    <a:pt x="1191" y="12728"/>
                  </a:lnTo>
                  <a:lnTo>
                    <a:pt x="0" y="14288"/>
                  </a:lnTo>
                  <a:lnTo>
                    <a:pt x="0" y="15181"/>
                  </a:lnTo>
                  <a:lnTo>
                    <a:pt x="15181" y="15181"/>
                  </a:lnTo>
                  <a:lnTo>
                    <a:pt x="15181" y="14288"/>
                  </a:lnTo>
                  <a:lnTo>
                    <a:pt x="14157" y="12692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35"/>
            <p:cNvSpPr txBox="1"/>
            <p:nvPr/>
          </p:nvSpPr>
          <p:spPr>
            <a:xfrm>
              <a:off x="7781863" y="4287172"/>
              <a:ext cx="486600" cy="27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16k</a:t>
              </a:r>
              <a:endParaRPr sz="12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695" name="Google Shape;9695;p35"/>
          <p:cNvGrpSpPr/>
          <p:nvPr/>
        </p:nvGrpSpPr>
        <p:grpSpPr>
          <a:xfrm>
            <a:off x="6437233" y="1115014"/>
            <a:ext cx="354341" cy="357596"/>
            <a:chOff x="-45673275" y="3199325"/>
            <a:chExt cx="299325" cy="302075"/>
          </a:xfrm>
        </p:grpSpPr>
        <p:sp>
          <p:nvSpPr>
            <p:cNvPr id="9696" name="Google Shape;9696;p35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35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35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9" name="Google Shape;9699;p35"/>
          <p:cNvGrpSpPr/>
          <p:nvPr/>
        </p:nvGrpSpPr>
        <p:grpSpPr>
          <a:xfrm>
            <a:off x="1651475" y="3380038"/>
            <a:ext cx="230400" cy="230400"/>
            <a:chOff x="2199350" y="1043950"/>
            <a:chExt cx="230400" cy="230400"/>
          </a:xfrm>
        </p:grpSpPr>
        <p:sp>
          <p:nvSpPr>
            <p:cNvPr id="9700" name="Google Shape;9700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2" name="Google Shape;9702;p35"/>
          <p:cNvGrpSpPr/>
          <p:nvPr/>
        </p:nvGrpSpPr>
        <p:grpSpPr>
          <a:xfrm>
            <a:off x="1566600" y="4009838"/>
            <a:ext cx="230400" cy="230400"/>
            <a:chOff x="2199350" y="1043950"/>
            <a:chExt cx="230400" cy="230400"/>
          </a:xfrm>
        </p:grpSpPr>
        <p:sp>
          <p:nvSpPr>
            <p:cNvPr id="9703" name="Google Shape;9703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5" name="Google Shape;9705;p35"/>
          <p:cNvGrpSpPr/>
          <p:nvPr/>
        </p:nvGrpSpPr>
        <p:grpSpPr>
          <a:xfrm>
            <a:off x="1524800" y="3038425"/>
            <a:ext cx="230400" cy="230400"/>
            <a:chOff x="2199350" y="1043950"/>
            <a:chExt cx="230400" cy="230400"/>
          </a:xfrm>
        </p:grpSpPr>
        <p:sp>
          <p:nvSpPr>
            <p:cNvPr id="9706" name="Google Shape;9706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8" name="Google Shape;9708;p35"/>
          <p:cNvGrpSpPr/>
          <p:nvPr/>
        </p:nvGrpSpPr>
        <p:grpSpPr>
          <a:xfrm>
            <a:off x="2417325" y="3878588"/>
            <a:ext cx="230400" cy="230400"/>
            <a:chOff x="2199350" y="1043950"/>
            <a:chExt cx="230400" cy="230400"/>
          </a:xfrm>
        </p:grpSpPr>
        <p:sp>
          <p:nvSpPr>
            <p:cNvPr id="9709" name="Google Shape;9709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1" name="Google Shape;9711;p35"/>
          <p:cNvGrpSpPr/>
          <p:nvPr/>
        </p:nvGrpSpPr>
        <p:grpSpPr>
          <a:xfrm>
            <a:off x="3072725" y="4109000"/>
            <a:ext cx="230400" cy="230400"/>
            <a:chOff x="2199350" y="1043950"/>
            <a:chExt cx="230400" cy="230400"/>
          </a:xfrm>
        </p:grpSpPr>
        <p:sp>
          <p:nvSpPr>
            <p:cNvPr id="9712" name="Google Shape;9712;p35"/>
            <p:cNvSpPr/>
            <p:nvPr/>
          </p:nvSpPr>
          <p:spPr>
            <a:xfrm>
              <a:off x="2199350" y="1043950"/>
              <a:ext cx="230400" cy="230400"/>
            </a:xfrm>
            <a:prstGeom prst="ellipse">
              <a:avLst/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35"/>
            <p:cNvSpPr/>
            <p:nvPr/>
          </p:nvSpPr>
          <p:spPr>
            <a:xfrm>
              <a:off x="2234750" y="1079300"/>
              <a:ext cx="159600" cy="159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18" name="Google Shape;9718;p36"/>
          <p:cNvGrpSpPr/>
          <p:nvPr/>
        </p:nvGrpSpPr>
        <p:grpSpPr>
          <a:xfrm>
            <a:off x="685200" y="3716700"/>
            <a:ext cx="3505800" cy="863100"/>
            <a:chOff x="685200" y="3716700"/>
            <a:chExt cx="3505800" cy="863100"/>
          </a:xfrm>
        </p:grpSpPr>
        <p:sp>
          <p:nvSpPr>
            <p:cNvPr id="9719" name="Google Shape;9719;p36"/>
            <p:cNvSpPr/>
            <p:nvPr/>
          </p:nvSpPr>
          <p:spPr>
            <a:xfrm>
              <a:off x="685200" y="3716700"/>
              <a:ext cx="3505800" cy="863100"/>
            </a:xfrm>
            <a:prstGeom prst="roundRect">
              <a:avLst>
                <a:gd name="adj" fmla="val 2396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36"/>
            <p:cNvSpPr/>
            <p:nvPr/>
          </p:nvSpPr>
          <p:spPr>
            <a:xfrm>
              <a:off x="718754" y="3748071"/>
              <a:ext cx="1729200" cy="798000"/>
            </a:xfrm>
            <a:prstGeom prst="roundRect">
              <a:avLst>
                <a:gd name="adj" fmla="val 23963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21" name="Google Shape;9721;p36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9722" name="Google Shape;9722;p36"/>
          <p:cNvGrpSpPr/>
          <p:nvPr/>
        </p:nvGrpSpPr>
        <p:grpSpPr>
          <a:xfrm>
            <a:off x="747117" y="3824797"/>
            <a:ext cx="1303800" cy="646903"/>
            <a:chOff x="5543193" y="1875784"/>
            <a:chExt cx="1303800" cy="646903"/>
          </a:xfrm>
        </p:grpSpPr>
        <p:sp>
          <p:nvSpPr>
            <p:cNvPr id="9723" name="Google Shape;9723;p36"/>
            <p:cNvSpPr txBox="1"/>
            <p:nvPr/>
          </p:nvSpPr>
          <p:spPr>
            <a:xfrm>
              <a:off x="5689368" y="1875784"/>
              <a:ext cx="10116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80%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724" name="Google Shape;9724;p36"/>
            <p:cNvSpPr txBox="1"/>
            <p:nvPr/>
          </p:nvSpPr>
          <p:spPr>
            <a:xfrm>
              <a:off x="5543193" y="2081988"/>
              <a:ext cx="13038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725" name="Google Shape;9725;p36"/>
          <p:cNvGrpSpPr/>
          <p:nvPr/>
        </p:nvGrpSpPr>
        <p:grpSpPr>
          <a:xfrm>
            <a:off x="4953000" y="3716700"/>
            <a:ext cx="3505800" cy="863100"/>
            <a:chOff x="4953000" y="3716700"/>
            <a:chExt cx="3505800" cy="863100"/>
          </a:xfrm>
        </p:grpSpPr>
        <p:sp>
          <p:nvSpPr>
            <p:cNvPr id="9726" name="Google Shape;9726;p36"/>
            <p:cNvSpPr/>
            <p:nvPr/>
          </p:nvSpPr>
          <p:spPr>
            <a:xfrm>
              <a:off x="4953000" y="3716700"/>
              <a:ext cx="3505800" cy="863100"/>
            </a:xfrm>
            <a:prstGeom prst="roundRect">
              <a:avLst>
                <a:gd name="adj" fmla="val 2396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36"/>
            <p:cNvSpPr/>
            <p:nvPr/>
          </p:nvSpPr>
          <p:spPr>
            <a:xfrm>
              <a:off x="4986554" y="3749246"/>
              <a:ext cx="1729200" cy="798000"/>
            </a:xfrm>
            <a:prstGeom prst="roundRect">
              <a:avLst>
                <a:gd name="adj" fmla="val 23963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8" name="Google Shape;9728;p36"/>
          <p:cNvGrpSpPr/>
          <p:nvPr/>
        </p:nvGrpSpPr>
        <p:grpSpPr>
          <a:xfrm>
            <a:off x="1814425" y="3093500"/>
            <a:ext cx="1247400" cy="1247400"/>
            <a:chOff x="1814425" y="3093500"/>
            <a:chExt cx="1247400" cy="1247400"/>
          </a:xfrm>
        </p:grpSpPr>
        <p:sp>
          <p:nvSpPr>
            <p:cNvPr id="9729" name="Google Shape;9729;p36"/>
            <p:cNvSpPr/>
            <p:nvPr/>
          </p:nvSpPr>
          <p:spPr>
            <a:xfrm>
              <a:off x="1814425" y="3093500"/>
              <a:ext cx="1247400" cy="1247400"/>
            </a:xfrm>
            <a:prstGeom prst="ellipse">
              <a:avLst/>
            </a:prstGeom>
            <a:solidFill>
              <a:schemeClr val="accent3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36"/>
            <p:cNvSpPr/>
            <p:nvPr/>
          </p:nvSpPr>
          <p:spPr>
            <a:xfrm>
              <a:off x="2039100" y="3318175"/>
              <a:ext cx="798000" cy="798000"/>
            </a:xfrm>
            <a:prstGeom prst="pie">
              <a:avLst>
                <a:gd name="adj1" fmla="val 492967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36"/>
            <p:cNvSpPr/>
            <p:nvPr/>
          </p:nvSpPr>
          <p:spPr>
            <a:xfrm rot="-5400000">
              <a:off x="1911825" y="3190950"/>
              <a:ext cx="1052400" cy="1052400"/>
            </a:xfrm>
            <a:prstGeom prst="blockArc">
              <a:avLst>
                <a:gd name="adj1" fmla="val 4055858"/>
                <a:gd name="adj2" fmla="val 21556738"/>
                <a:gd name="adj3" fmla="val 525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2" name="Google Shape;9732;p36"/>
          <p:cNvGrpSpPr/>
          <p:nvPr/>
        </p:nvGrpSpPr>
        <p:grpSpPr>
          <a:xfrm>
            <a:off x="2837092" y="3824797"/>
            <a:ext cx="1303800" cy="646903"/>
            <a:chOff x="5543193" y="1875784"/>
            <a:chExt cx="1303800" cy="646903"/>
          </a:xfrm>
        </p:grpSpPr>
        <p:sp>
          <p:nvSpPr>
            <p:cNvPr id="9733" name="Google Shape;9733;p36"/>
            <p:cNvSpPr txBox="1"/>
            <p:nvPr/>
          </p:nvSpPr>
          <p:spPr>
            <a:xfrm>
              <a:off x="5689368" y="1875784"/>
              <a:ext cx="10116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67%</a:t>
              </a:r>
              <a:endParaRPr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734" name="Google Shape;9734;p36"/>
            <p:cNvSpPr txBox="1"/>
            <p:nvPr/>
          </p:nvSpPr>
          <p:spPr>
            <a:xfrm>
              <a:off x="5543193" y="2081988"/>
              <a:ext cx="13038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Saturn has several rings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735" name="Google Shape;9735;p36"/>
          <p:cNvGrpSpPr/>
          <p:nvPr/>
        </p:nvGrpSpPr>
        <p:grpSpPr>
          <a:xfrm>
            <a:off x="5014917" y="3824797"/>
            <a:ext cx="1303800" cy="646903"/>
            <a:chOff x="5543193" y="1875784"/>
            <a:chExt cx="1303800" cy="646903"/>
          </a:xfrm>
        </p:grpSpPr>
        <p:sp>
          <p:nvSpPr>
            <p:cNvPr id="9736" name="Google Shape;9736;p36"/>
            <p:cNvSpPr txBox="1"/>
            <p:nvPr/>
          </p:nvSpPr>
          <p:spPr>
            <a:xfrm>
              <a:off x="5689368" y="1875784"/>
              <a:ext cx="10116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45%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737" name="Google Shape;9737;p36"/>
            <p:cNvSpPr txBox="1"/>
            <p:nvPr/>
          </p:nvSpPr>
          <p:spPr>
            <a:xfrm>
              <a:off x="5543193" y="2081988"/>
              <a:ext cx="13038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The Moon is a satellite</a:t>
              </a:r>
              <a:endParaRPr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738" name="Google Shape;9738;p36"/>
          <p:cNvGrpSpPr/>
          <p:nvPr/>
        </p:nvGrpSpPr>
        <p:grpSpPr>
          <a:xfrm>
            <a:off x="6082225" y="3093500"/>
            <a:ext cx="1247400" cy="1247400"/>
            <a:chOff x="6082225" y="3093500"/>
            <a:chExt cx="1247400" cy="1247400"/>
          </a:xfrm>
        </p:grpSpPr>
        <p:sp>
          <p:nvSpPr>
            <p:cNvPr id="9739" name="Google Shape;9739;p36"/>
            <p:cNvSpPr/>
            <p:nvPr/>
          </p:nvSpPr>
          <p:spPr>
            <a:xfrm>
              <a:off x="6082225" y="3093500"/>
              <a:ext cx="1247400" cy="1247400"/>
            </a:xfrm>
            <a:prstGeom prst="ellipse">
              <a:avLst/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36"/>
            <p:cNvSpPr/>
            <p:nvPr/>
          </p:nvSpPr>
          <p:spPr>
            <a:xfrm>
              <a:off x="6306900" y="3318175"/>
              <a:ext cx="798000" cy="798000"/>
            </a:xfrm>
            <a:prstGeom prst="pie">
              <a:avLst>
                <a:gd name="adj1" fmla="val 19399713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36"/>
            <p:cNvSpPr/>
            <p:nvPr/>
          </p:nvSpPr>
          <p:spPr>
            <a:xfrm rot="-5400000">
              <a:off x="6179625" y="3190950"/>
              <a:ext cx="1052400" cy="1052400"/>
            </a:xfrm>
            <a:prstGeom prst="blockArc">
              <a:avLst>
                <a:gd name="adj1" fmla="val 12413377"/>
                <a:gd name="adj2" fmla="val 21556738"/>
                <a:gd name="adj3" fmla="val 525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2" name="Google Shape;9742;p36"/>
          <p:cNvGrpSpPr/>
          <p:nvPr/>
        </p:nvGrpSpPr>
        <p:grpSpPr>
          <a:xfrm>
            <a:off x="7104892" y="3824797"/>
            <a:ext cx="1303800" cy="646903"/>
            <a:chOff x="5543193" y="1875784"/>
            <a:chExt cx="1303800" cy="646903"/>
          </a:xfrm>
        </p:grpSpPr>
        <p:sp>
          <p:nvSpPr>
            <p:cNvPr id="9743" name="Google Shape;9743;p36"/>
            <p:cNvSpPr txBox="1"/>
            <p:nvPr/>
          </p:nvSpPr>
          <p:spPr>
            <a:xfrm>
              <a:off x="5689368" y="1875784"/>
              <a:ext cx="10116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90%</a:t>
              </a:r>
              <a:endParaRPr sz="1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744" name="Google Shape;9744;p36"/>
            <p:cNvSpPr txBox="1"/>
            <p:nvPr/>
          </p:nvSpPr>
          <p:spPr>
            <a:xfrm>
              <a:off x="5543193" y="2081988"/>
              <a:ext cx="13038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Saturn has several rings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745" name="Google Shape;9745;p36"/>
          <p:cNvGrpSpPr/>
          <p:nvPr/>
        </p:nvGrpSpPr>
        <p:grpSpPr>
          <a:xfrm>
            <a:off x="1083709" y="920817"/>
            <a:ext cx="2708650" cy="2059241"/>
            <a:chOff x="1783250" y="1446725"/>
            <a:chExt cx="4159475" cy="3162225"/>
          </a:xfrm>
        </p:grpSpPr>
        <p:sp>
          <p:nvSpPr>
            <p:cNvPr id="9746" name="Google Shape;9746;p36"/>
            <p:cNvSpPr/>
            <p:nvPr/>
          </p:nvSpPr>
          <p:spPr>
            <a:xfrm>
              <a:off x="3580800" y="3491625"/>
              <a:ext cx="327450" cy="163000"/>
            </a:xfrm>
            <a:custGeom>
              <a:avLst/>
              <a:gdLst/>
              <a:ahLst/>
              <a:cxnLst/>
              <a:rect l="l" t="t" r="r" b="b"/>
              <a:pathLst>
                <a:path w="13098" h="6520" extrusionOk="0">
                  <a:moveTo>
                    <a:pt x="5025" y="1"/>
                  </a:moveTo>
                  <a:cubicBezTo>
                    <a:pt x="5060" y="179"/>
                    <a:pt x="5037" y="358"/>
                    <a:pt x="4965" y="525"/>
                  </a:cubicBezTo>
                  <a:cubicBezTo>
                    <a:pt x="4846" y="775"/>
                    <a:pt x="4656" y="989"/>
                    <a:pt x="4417" y="1144"/>
                  </a:cubicBezTo>
                  <a:cubicBezTo>
                    <a:pt x="4120" y="1346"/>
                    <a:pt x="3882" y="1656"/>
                    <a:pt x="3763" y="2001"/>
                  </a:cubicBezTo>
                  <a:cubicBezTo>
                    <a:pt x="3679" y="2191"/>
                    <a:pt x="3572" y="2370"/>
                    <a:pt x="3465" y="2549"/>
                  </a:cubicBezTo>
                  <a:cubicBezTo>
                    <a:pt x="3251" y="2834"/>
                    <a:pt x="2941" y="3025"/>
                    <a:pt x="2584" y="3061"/>
                  </a:cubicBezTo>
                  <a:cubicBezTo>
                    <a:pt x="2559" y="3064"/>
                    <a:pt x="2535" y="3066"/>
                    <a:pt x="2511" y="3066"/>
                  </a:cubicBezTo>
                  <a:cubicBezTo>
                    <a:pt x="2453" y="3066"/>
                    <a:pt x="2396" y="3057"/>
                    <a:pt x="2346" y="3049"/>
                  </a:cubicBezTo>
                  <a:lnTo>
                    <a:pt x="2346" y="3061"/>
                  </a:lnTo>
                  <a:cubicBezTo>
                    <a:pt x="2250" y="3275"/>
                    <a:pt x="2084" y="3442"/>
                    <a:pt x="1869" y="3525"/>
                  </a:cubicBezTo>
                  <a:cubicBezTo>
                    <a:pt x="1739" y="3584"/>
                    <a:pt x="1596" y="3620"/>
                    <a:pt x="1465" y="3644"/>
                  </a:cubicBezTo>
                  <a:cubicBezTo>
                    <a:pt x="1334" y="3668"/>
                    <a:pt x="1215" y="3704"/>
                    <a:pt x="1096" y="3751"/>
                  </a:cubicBezTo>
                  <a:cubicBezTo>
                    <a:pt x="988" y="3799"/>
                    <a:pt x="917" y="3894"/>
                    <a:pt x="869" y="4001"/>
                  </a:cubicBezTo>
                  <a:cubicBezTo>
                    <a:pt x="857" y="4037"/>
                    <a:pt x="857" y="4073"/>
                    <a:pt x="881" y="4108"/>
                  </a:cubicBezTo>
                  <a:lnTo>
                    <a:pt x="1000" y="4287"/>
                  </a:lnTo>
                  <a:lnTo>
                    <a:pt x="810" y="4394"/>
                  </a:lnTo>
                  <a:cubicBezTo>
                    <a:pt x="738" y="4442"/>
                    <a:pt x="655" y="4466"/>
                    <a:pt x="560" y="4466"/>
                  </a:cubicBezTo>
                  <a:cubicBezTo>
                    <a:pt x="357" y="4454"/>
                    <a:pt x="155" y="4370"/>
                    <a:pt x="0" y="4239"/>
                  </a:cubicBezTo>
                  <a:lnTo>
                    <a:pt x="0" y="4239"/>
                  </a:lnTo>
                  <a:cubicBezTo>
                    <a:pt x="48" y="4370"/>
                    <a:pt x="84" y="4501"/>
                    <a:pt x="107" y="4632"/>
                  </a:cubicBezTo>
                  <a:cubicBezTo>
                    <a:pt x="226" y="5061"/>
                    <a:pt x="334" y="5466"/>
                    <a:pt x="643" y="5620"/>
                  </a:cubicBezTo>
                  <a:lnTo>
                    <a:pt x="774" y="5680"/>
                  </a:lnTo>
                  <a:cubicBezTo>
                    <a:pt x="1238" y="5740"/>
                    <a:pt x="1703" y="5894"/>
                    <a:pt x="2131" y="6109"/>
                  </a:cubicBezTo>
                  <a:lnTo>
                    <a:pt x="2286" y="6192"/>
                  </a:lnTo>
                  <a:cubicBezTo>
                    <a:pt x="2658" y="6359"/>
                    <a:pt x="3073" y="6519"/>
                    <a:pt x="3475" y="6519"/>
                  </a:cubicBezTo>
                  <a:cubicBezTo>
                    <a:pt x="3588" y="6519"/>
                    <a:pt x="3700" y="6506"/>
                    <a:pt x="3810" y="6478"/>
                  </a:cubicBezTo>
                  <a:cubicBezTo>
                    <a:pt x="4072" y="6394"/>
                    <a:pt x="4286" y="6216"/>
                    <a:pt x="4406" y="5966"/>
                  </a:cubicBezTo>
                  <a:cubicBezTo>
                    <a:pt x="4477" y="5811"/>
                    <a:pt x="4477" y="5632"/>
                    <a:pt x="4406" y="5478"/>
                  </a:cubicBezTo>
                  <a:lnTo>
                    <a:pt x="4263" y="5192"/>
                  </a:lnTo>
                  <a:lnTo>
                    <a:pt x="6418" y="5097"/>
                  </a:lnTo>
                  <a:cubicBezTo>
                    <a:pt x="6513" y="5097"/>
                    <a:pt x="6596" y="5085"/>
                    <a:pt x="6692" y="5061"/>
                  </a:cubicBezTo>
                  <a:cubicBezTo>
                    <a:pt x="6882" y="4978"/>
                    <a:pt x="6965" y="4692"/>
                    <a:pt x="7061" y="4394"/>
                  </a:cubicBezTo>
                  <a:cubicBezTo>
                    <a:pt x="7180" y="4013"/>
                    <a:pt x="7311" y="3573"/>
                    <a:pt x="7775" y="3501"/>
                  </a:cubicBezTo>
                  <a:cubicBezTo>
                    <a:pt x="7823" y="3489"/>
                    <a:pt x="7870" y="3483"/>
                    <a:pt x="7918" y="3483"/>
                  </a:cubicBezTo>
                  <a:cubicBezTo>
                    <a:pt x="7965" y="3483"/>
                    <a:pt x="8013" y="3489"/>
                    <a:pt x="8061" y="3501"/>
                  </a:cubicBezTo>
                  <a:cubicBezTo>
                    <a:pt x="8090" y="3506"/>
                    <a:pt x="8120" y="3509"/>
                    <a:pt x="8149" y="3509"/>
                  </a:cubicBezTo>
                  <a:cubicBezTo>
                    <a:pt x="8191" y="3509"/>
                    <a:pt x="8233" y="3503"/>
                    <a:pt x="8275" y="3489"/>
                  </a:cubicBezTo>
                  <a:cubicBezTo>
                    <a:pt x="8323" y="3442"/>
                    <a:pt x="8370" y="3394"/>
                    <a:pt x="8394" y="3334"/>
                  </a:cubicBezTo>
                  <a:cubicBezTo>
                    <a:pt x="8430" y="3275"/>
                    <a:pt x="8477" y="3227"/>
                    <a:pt x="8525" y="3180"/>
                  </a:cubicBezTo>
                  <a:cubicBezTo>
                    <a:pt x="8690" y="2997"/>
                    <a:pt x="8904" y="2928"/>
                    <a:pt x="9124" y="2928"/>
                  </a:cubicBezTo>
                  <a:cubicBezTo>
                    <a:pt x="9348" y="2928"/>
                    <a:pt x="9577" y="3000"/>
                    <a:pt x="9763" y="3096"/>
                  </a:cubicBezTo>
                  <a:cubicBezTo>
                    <a:pt x="9859" y="3156"/>
                    <a:pt x="9966" y="3215"/>
                    <a:pt x="10061" y="3275"/>
                  </a:cubicBezTo>
                  <a:cubicBezTo>
                    <a:pt x="10240" y="3406"/>
                    <a:pt x="10442" y="3501"/>
                    <a:pt x="10656" y="3549"/>
                  </a:cubicBezTo>
                  <a:cubicBezTo>
                    <a:pt x="10705" y="3554"/>
                    <a:pt x="10754" y="3556"/>
                    <a:pt x="10803" y="3556"/>
                  </a:cubicBezTo>
                  <a:cubicBezTo>
                    <a:pt x="10996" y="3556"/>
                    <a:pt x="11193" y="3520"/>
                    <a:pt x="11383" y="3454"/>
                  </a:cubicBezTo>
                  <a:cubicBezTo>
                    <a:pt x="11525" y="3418"/>
                    <a:pt x="11656" y="3382"/>
                    <a:pt x="11799" y="3358"/>
                  </a:cubicBezTo>
                  <a:cubicBezTo>
                    <a:pt x="11874" y="3345"/>
                    <a:pt x="11950" y="3338"/>
                    <a:pt x="12026" y="3338"/>
                  </a:cubicBezTo>
                  <a:cubicBezTo>
                    <a:pt x="12215" y="3338"/>
                    <a:pt x="12403" y="3380"/>
                    <a:pt x="12573" y="3465"/>
                  </a:cubicBezTo>
                  <a:lnTo>
                    <a:pt x="12597" y="3418"/>
                  </a:lnTo>
                  <a:cubicBezTo>
                    <a:pt x="12752" y="2942"/>
                    <a:pt x="12918" y="2465"/>
                    <a:pt x="13097" y="1989"/>
                  </a:cubicBezTo>
                  <a:cubicBezTo>
                    <a:pt x="12442" y="1656"/>
                    <a:pt x="11918" y="1120"/>
                    <a:pt x="11597" y="465"/>
                  </a:cubicBezTo>
                  <a:cubicBezTo>
                    <a:pt x="11585" y="417"/>
                    <a:pt x="11561" y="382"/>
                    <a:pt x="11525" y="346"/>
                  </a:cubicBezTo>
                  <a:cubicBezTo>
                    <a:pt x="11490" y="334"/>
                    <a:pt x="11454" y="334"/>
                    <a:pt x="11418" y="334"/>
                  </a:cubicBezTo>
                  <a:lnTo>
                    <a:pt x="11311" y="322"/>
                  </a:lnTo>
                  <a:cubicBezTo>
                    <a:pt x="11180" y="298"/>
                    <a:pt x="11049" y="251"/>
                    <a:pt x="10930" y="179"/>
                  </a:cubicBezTo>
                  <a:cubicBezTo>
                    <a:pt x="10847" y="120"/>
                    <a:pt x="10763" y="84"/>
                    <a:pt x="10668" y="72"/>
                  </a:cubicBezTo>
                  <a:cubicBezTo>
                    <a:pt x="10663" y="72"/>
                    <a:pt x="10658" y="72"/>
                    <a:pt x="10654" y="72"/>
                  </a:cubicBezTo>
                  <a:cubicBezTo>
                    <a:pt x="10457" y="72"/>
                    <a:pt x="10283" y="304"/>
                    <a:pt x="10121" y="536"/>
                  </a:cubicBezTo>
                  <a:lnTo>
                    <a:pt x="10073" y="596"/>
                  </a:lnTo>
                  <a:cubicBezTo>
                    <a:pt x="9906" y="846"/>
                    <a:pt x="9644" y="1013"/>
                    <a:pt x="9359" y="1060"/>
                  </a:cubicBezTo>
                  <a:cubicBezTo>
                    <a:pt x="9330" y="1064"/>
                    <a:pt x="9302" y="1066"/>
                    <a:pt x="9275" y="1066"/>
                  </a:cubicBezTo>
                  <a:cubicBezTo>
                    <a:pt x="9141" y="1066"/>
                    <a:pt x="9017" y="1018"/>
                    <a:pt x="8918" y="929"/>
                  </a:cubicBezTo>
                  <a:cubicBezTo>
                    <a:pt x="8882" y="882"/>
                    <a:pt x="8847" y="846"/>
                    <a:pt x="8811" y="798"/>
                  </a:cubicBezTo>
                  <a:cubicBezTo>
                    <a:pt x="8787" y="763"/>
                    <a:pt x="8763" y="739"/>
                    <a:pt x="8739" y="715"/>
                  </a:cubicBezTo>
                  <a:cubicBezTo>
                    <a:pt x="8727" y="727"/>
                    <a:pt x="8704" y="727"/>
                    <a:pt x="8692" y="727"/>
                  </a:cubicBezTo>
                  <a:cubicBezTo>
                    <a:pt x="8650" y="741"/>
                    <a:pt x="8604" y="747"/>
                    <a:pt x="8559" y="747"/>
                  </a:cubicBezTo>
                  <a:cubicBezTo>
                    <a:pt x="8527" y="747"/>
                    <a:pt x="8495" y="744"/>
                    <a:pt x="8466" y="739"/>
                  </a:cubicBezTo>
                  <a:cubicBezTo>
                    <a:pt x="8239" y="691"/>
                    <a:pt x="8168" y="477"/>
                    <a:pt x="8120" y="334"/>
                  </a:cubicBezTo>
                  <a:cubicBezTo>
                    <a:pt x="8108" y="298"/>
                    <a:pt x="8096" y="263"/>
                    <a:pt x="8085" y="227"/>
                  </a:cubicBezTo>
                  <a:cubicBezTo>
                    <a:pt x="8049" y="167"/>
                    <a:pt x="8001" y="120"/>
                    <a:pt x="7930" y="96"/>
                  </a:cubicBezTo>
                  <a:cubicBezTo>
                    <a:pt x="7875" y="87"/>
                    <a:pt x="7820" y="83"/>
                    <a:pt x="7765" y="83"/>
                  </a:cubicBezTo>
                  <a:cubicBezTo>
                    <a:pt x="7591" y="83"/>
                    <a:pt x="7417" y="127"/>
                    <a:pt x="7263" y="227"/>
                  </a:cubicBezTo>
                  <a:lnTo>
                    <a:pt x="7168" y="275"/>
                  </a:lnTo>
                  <a:cubicBezTo>
                    <a:pt x="6901" y="425"/>
                    <a:pt x="6582" y="609"/>
                    <a:pt x="6254" y="609"/>
                  </a:cubicBezTo>
                  <a:cubicBezTo>
                    <a:pt x="6143" y="609"/>
                    <a:pt x="6030" y="588"/>
                    <a:pt x="5918" y="536"/>
                  </a:cubicBezTo>
                  <a:cubicBezTo>
                    <a:pt x="5775" y="453"/>
                    <a:pt x="5656" y="358"/>
                    <a:pt x="5549" y="239"/>
                  </a:cubicBezTo>
                  <a:cubicBezTo>
                    <a:pt x="5489" y="179"/>
                    <a:pt x="5429" y="120"/>
                    <a:pt x="5358" y="72"/>
                  </a:cubicBezTo>
                  <a:cubicBezTo>
                    <a:pt x="5306" y="37"/>
                    <a:pt x="5247" y="15"/>
                    <a:pt x="5187" y="15"/>
                  </a:cubicBezTo>
                  <a:cubicBezTo>
                    <a:pt x="5165" y="15"/>
                    <a:pt x="5142" y="18"/>
                    <a:pt x="5120" y="25"/>
                  </a:cubicBezTo>
                  <a:lnTo>
                    <a:pt x="5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6"/>
            <p:cNvSpPr/>
            <p:nvPr/>
          </p:nvSpPr>
          <p:spPr>
            <a:xfrm>
              <a:off x="3332550" y="3373450"/>
              <a:ext cx="366725" cy="219400"/>
            </a:xfrm>
            <a:custGeom>
              <a:avLst/>
              <a:gdLst/>
              <a:ahLst/>
              <a:cxnLst/>
              <a:rect l="l" t="t" r="r" b="b"/>
              <a:pathLst>
                <a:path w="14669" h="8776" extrusionOk="0">
                  <a:moveTo>
                    <a:pt x="6061" y="1"/>
                  </a:moveTo>
                  <a:lnTo>
                    <a:pt x="6061" y="25"/>
                  </a:lnTo>
                  <a:lnTo>
                    <a:pt x="3084" y="1156"/>
                  </a:lnTo>
                  <a:cubicBezTo>
                    <a:pt x="2727" y="1299"/>
                    <a:pt x="2346" y="1418"/>
                    <a:pt x="1965" y="1513"/>
                  </a:cubicBezTo>
                  <a:cubicBezTo>
                    <a:pt x="1643" y="1590"/>
                    <a:pt x="1313" y="1629"/>
                    <a:pt x="983" y="1629"/>
                  </a:cubicBezTo>
                  <a:cubicBezTo>
                    <a:pt x="652" y="1629"/>
                    <a:pt x="322" y="1590"/>
                    <a:pt x="0" y="1513"/>
                  </a:cubicBezTo>
                  <a:lnTo>
                    <a:pt x="0" y="1513"/>
                  </a:lnTo>
                  <a:cubicBezTo>
                    <a:pt x="48" y="1668"/>
                    <a:pt x="84" y="1811"/>
                    <a:pt x="131" y="1954"/>
                  </a:cubicBezTo>
                  <a:cubicBezTo>
                    <a:pt x="322" y="2597"/>
                    <a:pt x="548" y="3299"/>
                    <a:pt x="810" y="3954"/>
                  </a:cubicBezTo>
                  <a:cubicBezTo>
                    <a:pt x="1441" y="5514"/>
                    <a:pt x="2358" y="6942"/>
                    <a:pt x="3501" y="8181"/>
                  </a:cubicBezTo>
                  <a:lnTo>
                    <a:pt x="3537" y="8204"/>
                  </a:lnTo>
                  <a:lnTo>
                    <a:pt x="3608" y="8061"/>
                  </a:lnTo>
                  <a:cubicBezTo>
                    <a:pt x="3918" y="8204"/>
                    <a:pt x="4263" y="8359"/>
                    <a:pt x="4608" y="8359"/>
                  </a:cubicBezTo>
                  <a:cubicBezTo>
                    <a:pt x="4882" y="8359"/>
                    <a:pt x="5227" y="8204"/>
                    <a:pt x="5299" y="7907"/>
                  </a:cubicBezTo>
                  <a:cubicBezTo>
                    <a:pt x="5311" y="7811"/>
                    <a:pt x="5322" y="7716"/>
                    <a:pt x="5322" y="7621"/>
                  </a:cubicBezTo>
                  <a:cubicBezTo>
                    <a:pt x="5311" y="7454"/>
                    <a:pt x="5346" y="7288"/>
                    <a:pt x="5406" y="7133"/>
                  </a:cubicBezTo>
                  <a:cubicBezTo>
                    <a:pt x="5525" y="6883"/>
                    <a:pt x="5751" y="6704"/>
                    <a:pt x="6013" y="6633"/>
                  </a:cubicBezTo>
                  <a:cubicBezTo>
                    <a:pt x="6203" y="6570"/>
                    <a:pt x="6397" y="6539"/>
                    <a:pt x="6589" y="6539"/>
                  </a:cubicBezTo>
                  <a:cubicBezTo>
                    <a:pt x="7085" y="6539"/>
                    <a:pt x="7570" y="6743"/>
                    <a:pt x="7930" y="7121"/>
                  </a:cubicBezTo>
                  <a:cubicBezTo>
                    <a:pt x="8025" y="7228"/>
                    <a:pt x="8120" y="7347"/>
                    <a:pt x="8204" y="7478"/>
                  </a:cubicBezTo>
                  <a:cubicBezTo>
                    <a:pt x="8370" y="7716"/>
                    <a:pt x="8537" y="7930"/>
                    <a:pt x="8763" y="8014"/>
                  </a:cubicBezTo>
                  <a:cubicBezTo>
                    <a:pt x="8823" y="8026"/>
                    <a:pt x="8894" y="8050"/>
                    <a:pt x="8954" y="8050"/>
                  </a:cubicBezTo>
                  <a:cubicBezTo>
                    <a:pt x="9049" y="8061"/>
                    <a:pt x="9132" y="8085"/>
                    <a:pt x="9216" y="8109"/>
                  </a:cubicBezTo>
                  <a:cubicBezTo>
                    <a:pt x="9383" y="8169"/>
                    <a:pt x="9525" y="8276"/>
                    <a:pt x="9633" y="8407"/>
                  </a:cubicBezTo>
                  <a:cubicBezTo>
                    <a:pt x="9787" y="8431"/>
                    <a:pt x="9918" y="8478"/>
                    <a:pt x="10049" y="8562"/>
                  </a:cubicBezTo>
                  <a:lnTo>
                    <a:pt x="10085" y="8585"/>
                  </a:lnTo>
                  <a:cubicBezTo>
                    <a:pt x="10180" y="8669"/>
                    <a:pt x="10275" y="8728"/>
                    <a:pt x="10383" y="8776"/>
                  </a:cubicBezTo>
                  <a:cubicBezTo>
                    <a:pt x="10383" y="8728"/>
                    <a:pt x="10395" y="8669"/>
                    <a:pt x="10406" y="8621"/>
                  </a:cubicBezTo>
                  <a:cubicBezTo>
                    <a:pt x="10478" y="8407"/>
                    <a:pt x="10645" y="8228"/>
                    <a:pt x="10859" y="8121"/>
                  </a:cubicBezTo>
                  <a:cubicBezTo>
                    <a:pt x="11002" y="8061"/>
                    <a:pt x="11145" y="8014"/>
                    <a:pt x="11299" y="7990"/>
                  </a:cubicBezTo>
                  <a:cubicBezTo>
                    <a:pt x="11418" y="7966"/>
                    <a:pt x="11526" y="7930"/>
                    <a:pt x="11633" y="7895"/>
                  </a:cubicBezTo>
                  <a:cubicBezTo>
                    <a:pt x="11752" y="7847"/>
                    <a:pt x="11835" y="7764"/>
                    <a:pt x="11883" y="7657"/>
                  </a:cubicBezTo>
                  <a:cubicBezTo>
                    <a:pt x="11907" y="7621"/>
                    <a:pt x="11907" y="7573"/>
                    <a:pt x="11883" y="7538"/>
                  </a:cubicBezTo>
                  <a:lnTo>
                    <a:pt x="11383" y="6442"/>
                  </a:lnTo>
                  <a:lnTo>
                    <a:pt x="12216" y="7311"/>
                  </a:lnTo>
                  <a:cubicBezTo>
                    <a:pt x="12276" y="7371"/>
                    <a:pt x="12353" y="7398"/>
                    <a:pt x="12439" y="7398"/>
                  </a:cubicBezTo>
                  <a:cubicBezTo>
                    <a:pt x="12456" y="7398"/>
                    <a:pt x="12473" y="7397"/>
                    <a:pt x="12490" y="7395"/>
                  </a:cubicBezTo>
                  <a:cubicBezTo>
                    <a:pt x="12716" y="7359"/>
                    <a:pt x="12931" y="7240"/>
                    <a:pt x="13062" y="7049"/>
                  </a:cubicBezTo>
                  <a:cubicBezTo>
                    <a:pt x="13169" y="6895"/>
                    <a:pt x="13252" y="6728"/>
                    <a:pt x="13335" y="6561"/>
                  </a:cubicBezTo>
                  <a:cubicBezTo>
                    <a:pt x="13443" y="6311"/>
                    <a:pt x="13585" y="6073"/>
                    <a:pt x="13764" y="5859"/>
                  </a:cubicBezTo>
                  <a:cubicBezTo>
                    <a:pt x="13871" y="5752"/>
                    <a:pt x="13990" y="5656"/>
                    <a:pt x="14109" y="5561"/>
                  </a:cubicBezTo>
                  <a:cubicBezTo>
                    <a:pt x="14276" y="5454"/>
                    <a:pt x="14431" y="5299"/>
                    <a:pt x="14526" y="5109"/>
                  </a:cubicBezTo>
                  <a:cubicBezTo>
                    <a:pt x="14669" y="4775"/>
                    <a:pt x="14455" y="4371"/>
                    <a:pt x="13895" y="3859"/>
                  </a:cubicBezTo>
                  <a:cubicBezTo>
                    <a:pt x="13347" y="3335"/>
                    <a:pt x="12764" y="2847"/>
                    <a:pt x="12145" y="2394"/>
                  </a:cubicBezTo>
                  <a:cubicBezTo>
                    <a:pt x="12000" y="2301"/>
                    <a:pt x="11847" y="2208"/>
                    <a:pt x="11716" y="2208"/>
                  </a:cubicBezTo>
                  <a:cubicBezTo>
                    <a:pt x="11696" y="2208"/>
                    <a:pt x="11676" y="2211"/>
                    <a:pt x="11657" y="2216"/>
                  </a:cubicBezTo>
                  <a:cubicBezTo>
                    <a:pt x="11490" y="2275"/>
                    <a:pt x="11347" y="2382"/>
                    <a:pt x="11252" y="2525"/>
                  </a:cubicBezTo>
                  <a:cubicBezTo>
                    <a:pt x="11076" y="2701"/>
                    <a:pt x="10855" y="2922"/>
                    <a:pt x="10566" y="2922"/>
                  </a:cubicBezTo>
                  <a:cubicBezTo>
                    <a:pt x="10522" y="2922"/>
                    <a:pt x="10477" y="2917"/>
                    <a:pt x="10430" y="2906"/>
                  </a:cubicBezTo>
                  <a:lnTo>
                    <a:pt x="10156" y="2823"/>
                  </a:lnTo>
                  <a:lnTo>
                    <a:pt x="10299" y="2585"/>
                  </a:lnTo>
                  <a:cubicBezTo>
                    <a:pt x="10275" y="2525"/>
                    <a:pt x="10228" y="2477"/>
                    <a:pt x="10156" y="2454"/>
                  </a:cubicBezTo>
                  <a:cubicBezTo>
                    <a:pt x="10049" y="2454"/>
                    <a:pt x="9954" y="2454"/>
                    <a:pt x="9859" y="2477"/>
                  </a:cubicBezTo>
                  <a:cubicBezTo>
                    <a:pt x="9752" y="2489"/>
                    <a:pt x="9656" y="2501"/>
                    <a:pt x="9561" y="2501"/>
                  </a:cubicBezTo>
                  <a:cubicBezTo>
                    <a:pt x="9359" y="2489"/>
                    <a:pt x="9180" y="2406"/>
                    <a:pt x="9049" y="2263"/>
                  </a:cubicBezTo>
                  <a:lnTo>
                    <a:pt x="9013" y="2227"/>
                  </a:lnTo>
                  <a:cubicBezTo>
                    <a:pt x="8796" y="2316"/>
                    <a:pt x="8570" y="2364"/>
                    <a:pt x="8336" y="2364"/>
                  </a:cubicBezTo>
                  <a:cubicBezTo>
                    <a:pt x="8288" y="2364"/>
                    <a:pt x="8240" y="2362"/>
                    <a:pt x="8192" y="2358"/>
                  </a:cubicBezTo>
                  <a:lnTo>
                    <a:pt x="8061" y="2346"/>
                  </a:lnTo>
                  <a:lnTo>
                    <a:pt x="8013" y="2216"/>
                  </a:lnTo>
                  <a:cubicBezTo>
                    <a:pt x="7942" y="1989"/>
                    <a:pt x="7894" y="1751"/>
                    <a:pt x="7870" y="1513"/>
                  </a:cubicBezTo>
                  <a:cubicBezTo>
                    <a:pt x="7663" y="1600"/>
                    <a:pt x="7427" y="1657"/>
                    <a:pt x="7187" y="1657"/>
                  </a:cubicBezTo>
                  <a:cubicBezTo>
                    <a:pt x="7165" y="1657"/>
                    <a:pt x="7143" y="1657"/>
                    <a:pt x="7120" y="1656"/>
                  </a:cubicBezTo>
                  <a:lnTo>
                    <a:pt x="6894" y="1644"/>
                  </a:lnTo>
                  <a:lnTo>
                    <a:pt x="6930" y="1430"/>
                  </a:lnTo>
                  <a:cubicBezTo>
                    <a:pt x="6989" y="811"/>
                    <a:pt x="6632" y="227"/>
                    <a:pt x="6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6"/>
            <p:cNvSpPr/>
            <p:nvPr/>
          </p:nvSpPr>
          <p:spPr>
            <a:xfrm>
              <a:off x="3151575" y="3546875"/>
              <a:ext cx="434900" cy="208650"/>
            </a:xfrm>
            <a:custGeom>
              <a:avLst/>
              <a:gdLst/>
              <a:ahLst/>
              <a:cxnLst/>
              <a:rect l="l" t="t" r="r" b="b"/>
              <a:pathLst>
                <a:path w="17396" h="8346" extrusionOk="0">
                  <a:moveTo>
                    <a:pt x="13828" y="1"/>
                  </a:moveTo>
                  <a:cubicBezTo>
                    <a:pt x="13675" y="1"/>
                    <a:pt x="13521" y="26"/>
                    <a:pt x="13371" y="77"/>
                  </a:cubicBezTo>
                  <a:cubicBezTo>
                    <a:pt x="13228" y="112"/>
                    <a:pt x="13097" y="208"/>
                    <a:pt x="13014" y="351"/>
                  </a:cubicBezTo>
                  <a:cubicBezTo>
                    <a:pt x="12978" y="458"/>
                    <a:pt x="12966" y="565"/>
                    <a:pt x="12966" y="684"/>
                  </a:cubicBezTo>
                  <a:cubicBezTo>
                    <a:pt x="12978" y="815"/>
                    <a:pt x="12966" y="958"/>
                    <a:pt x="12942" y="1089"/>
                  </a:cubicBezTo>
                  <a:cubicBezTo>
                    <a:pt x="12823" y="1565"/>
                    <a:pt x="12300" y="1827"/>
                    <a:pt x="11859" y="1827"/>
                  </a:cubicBezTo>
                  <a:cubicBezTo>
                    <a:pt x="11514" y="1827"/>
                    <a:pt x="11168" y="1732"/>
                    <a:pt x="10859" y="1577"/>
                  </a:cubicBezTo>
                  <a:lnTo>
                    <a:pt x="8918" y="1636"/>
                  </a:lnTo>
                  <a:cubicBezTo>
                    <a:pt x="8823" y="2006"/>
                    <a:pt x="8585" y="2327"/>
                    <a:pt x="8240" y="2506"/>
                  </a:cubicBezTo>
                  <a:cubicBezTo>
                    <a:pt x="8394" y="3006"/>
                    <a:pt x="8418" y="3541"/>
                    <a:pt x="8311" y="4053"/>
                  </a:cubicBezTo>
                  <a:lnTo>
                    <a:pt x="8251" y="4315"/>
                  </a:lnTo>
                  <a:lnTo>
                    <a:pt x="8013" y="4196"/>
                  </a:lnTo>
                  <a:cubicBezTo>
                    <a:pt x="7769" y="4069"/>
                    <a:pt x="7505" y="4022"/>
                    <a:pt x="7227" y="4022"/>
                  </a:cubicBezTo>
                  <a:cubicBezTo>
                    <a:pt x="6884" y="4022"/>
                    <a:pt x="6519" y="4093"/>
                    <a:pt x="6144" y="4172"/>
                  </a:cubicBezTo>
                  <a:cubicBezTo>
                    <a:pt x="5906" y="4220"/>
                    <a:pt x="5668" y="4268"/>
                    <a:pt x="5442" y="4292"/>
                  </a:cubicBezTo>
                  <a:cubicBezTo>
                    <a:pt x="5124" y="4323"/>
                    <a:pt x="4807" y="4339"/>
                    <a:pt x="4489" y="4339"/>
                  </a:cubicBezTo>
                  <a:cubicBezTo>
                    <a:pt x="4330" y="4339"/>
                    <a:pt x="4172" y="4335"/>
                    <a:pt x="4013" y="4327"/>
                  </a:cubicBezTo>
                  <a:lnTo>
                    <a:pt x="0" y="4184"/>
                  </a:lnTo>
                  <a:lnTo>
                    <a:pt x="0" y="4184"/>
                  </a:lnTo>
                  <a:cubicBezTo>
                    <a:pt x="179" y="4422"/>
                    <a:pt x="334" y="4673"/>
                    <a:pt x="465" y="4934"/>
                  </a:cubicBezTo>
                  <a:cubicBezTo>
                    <a:pt x="512" y="5018"/>
                    <a:pt x="548" y="5089"/>
                    <a:pt x="584" y="5173"/>
                  </a:cubicBezTo>
                  <a:cubicBezTo>
                    <a:pt x="822" y="5661"/>
                    <a:pt x="1060" y="6161"/>
                    <a:pt x="1501" y="6268"/>
                  </a:cubicBezTo>
                  <a:lnTo>
                    <a:pt x="1536" y="6280"/>
                  </a:lnTo>
                  <a:cubicBezTo>
                    <a:pt x="1655" y="6304"/>
                    <a:pt x="1763" y="6351"/>
                    <a:pt x="1858" y="6423"/>
                  </a:cubicBezTo>
                  <a:cubicBezTo>
                    <a:pt x="1870" y="6256"/>
                    <a:pt x="1977" y="6101"/>
                    <a:pt x="2120" y="6030"/>
                  </a:cubicBezTo>
                  <a:cubicBezTo>
                    <a:pt x="2187" y="5999"/>
                    <a:pt x="2252" y="5986"/>
                    <a:pt x="2315" y="5986"/>
                  </a:cubicBezTo>
                  <a:cubicBezTo>
                    <a:pt x="2514" y="5986"/>
                    <a:pt x="2683" y="6120"/>
                    <a:pt x="2810" y="6220"/>
                  </a:cubicBezTo>
                  <a:cubicBezTo>
                    <a:pt x="2870" y="6268"/>
                    <a:pt x="2941" y="6316"/>
                    <a:pt x="3013" y="6351"/>
                  </a:cubicBezTo>
                  <a:cubicBezTo>
                    <a:pt x="3061" y="6374"/>
                    <a:pt x="3110" y="6384"/>
                    <a:pt x="3163" y="6384"/>
                  </a:cubicBezTo>
                  <a:cubicBezTo>
                    <a:pt x="3307" y="6384"/>
                    <a:pt x="3473" y="6307"/>
                    <a:pt x="3691" y="6185"/>
                  </a:cubicBezTo>
                  <a:cubicBezTo>
                    <a:pt x="3929" y="6042"/>
                    <a:pt x="4203" y="5946"/>
                    <a:pt x="4477" y="5923"/>
                  </a:cubicBezTo>
                  <a:lnTo>
                    <a:pt x="4489" y="5923"/>
                  </a:lnTo>
                  <a:cubicBezTo>
                    <a:pt x="4834" y="5923"/>
                    <a:pt x="5132" y="6125"/>
                    <a:pt x="5346" y="6268"/>
                  </a:cubicBezTo>
                  <a:lnTo>
                    <a:pt x="7144" y="7482"/>
                  </a:lnTo>
                  <a:cubicBezTo>
                    <a:pt x="7251" y="7566"/>
                    <a:pt x="7382" y="7637"/>
                    <a:pt x="7513" y="7673"/>
                  </a:cubicBezTo>
                  <a:cubicBezTo>
                    <a:pt x="7692" y="7673"/>
                    <a:pt x="7882" y="7637"/>
                    <a:pt x="8049" y="7566"/>
                  </a:cubicBezTo>
                  <a:cubicBezTo>
                    <a:pt x="8212" y="7514"/>
                    <a:pt x="8396" y="7454"/>
                    <a:pt x="8579" y="7454"/>
                  </a:cubicBezTo>
                  <a:cubicBezTo>
                    <a:pt x="8729" y="7454"/>
                    <a:pt x="8879" y="7495"/>
                    <a:pt x="9013" y="7613"/>
                  </a:cubicBezTo>
                  <a:cubicBezTo>
                    <a:pt x="9073" y="7673"/>
                    <a:pt x="9132" y="7744"/>
                    <a:pt x="9168" y="7828"/>
                  </a:cubicBezTo>
                  <a:cubicBezTo>
                    <a:pt x="9204" y="7744"/>
                    <a:pt x="9263" y="7673"/>
                    <a:pt x="9323" y="7601"/>
                  </a:cubicBezTo>
                  <a:lnTo>
                    <a:pt x="9418" y="7518"/>
                  </a:lnTo>
                  <a:lnTo>
                    <a:pt x="11430" y="8232"/>
                  </a:lnTo>
                  <a:cubicBezTo>
                    <a:pt x="11591" y="8292"/>
                    <a:pt x="11746" y="8345"/>
                    <a:pt x="11883" y="8345"/>
                  </a:cubicBezTo>
                  <a:cubicBezTo>
                    <a:pt x="11938" y="8345"/>
                    <a:pt x="11990" y="8336"/>
                    <a:pt x="12038" y="8316"/>
                  </a:cubicBezTo>
                  <a:cubicBezTo>
                    <a:pt x="12109" y="8280"/>
                    <a:pt x="12157" y="8209"/>
                    <a:pt x="12169" y="8137"/>
                  </a:cubicBezTo>
                  <a:cubicBezTo>
                    <a:pt x="12169" y="8078"/>
                    <a:pt x="12157" y="8066"/>
                    <a:pt x="12157" y="8066"/>
                  </a:cubicBezTo>
                  <a:lnTo>
                    <a:pt x="11192" y="7351"/>
                  </a:lnTo>
                  <a:lnTo>
                    <a:pt x="12335" y="7697"/>
                  </a:lnTo>
                  <a:cubicBezTo>
                    <a:pt x="12563" y="7770"/>
                    <a:pt x="12798" y="7805"/>
                    <a:pt x="13031" y="7805"/>
                  </a:cubicBezTo>
                  <a:cubicBezTo>
                    <a:pt x="13371" y="7805"/>
                    <a:pt x="13709" y="7731"/>
                    <a:pt x="14026" y="7590"/>
                  </a:cubicBezTo>
                  <a:cubicBezTo>
                    <a:pt x="14097" y="7554"/>
                    <a:pt x="14169" y="7518"/>
                    <a:pt x="14252" y="7470"/>
                  </a:cubicBezTo>
                  <a:cubicBezTo>
                    <a:pt x="14419" y="7375"/>
                    <a:pt x="14609" y="7292"/>
                    <a:pt x="14800" y="7232"/>
                  </a:cubicBezTo>
                  <a:cubicBezTo>
                    <a:pt x="14937" y="7196"/>
                    <a:pt x="15072" y="7180"/>
                    <a:pt x="15206" y="7180"/>
                  </a:cubicBezTo>
                  <a:cubicBezTo>
                    <a:pt x="15549" y="7180"/>
                    <a:pt x="15886" y="7286"/>
                    <a:pt x="16229" y="7423"/>
                  </a:cubicBezTo>
                  <a:cubicBezTo>
                    <a:pt x="16121" y="6685"/>
                    <a:pt x="16371" y="5946"/>
                    <a:pt x="16895" y="5411"/>
                  </a:cubicBezTo>
                  <a:cubicBezTo>
                    <a:pt x="16717" y="5292"/>
                    <a:pt x="16562" y="5137"/>
                    <a:pt x="16431" y="4946"/>
                  </a:cubicBezTo>
                  <a:cubicBezTo>
                    <a:pt x="16252" y="4649"/>
                    <a:pt x="16217" y="4196"/>
                    <a:pt x="16526" y="3922"/>
                  </a:cubicBezTo>
                  <a:lnTo>
                    <a:pt x="16586" y="3863"/>
                  </a:lnTo>
                  <a:lnTo>
                    <a:pt x="16669" y="3863"/>
                  </a:lnTo>
                  <a:cubicBezTo>
                    <a:pt x="16686" y="3864"/>
                    <a:pt x="16702" y="3864"/>
                    <a:pt x="16718" y="3864"/>
                  </a:cubicBezTo>
                  <a:cubicBezTo>
                    <a:pt x="16964" y="3864"/>
                    <a:pt x="17206" y="3781"/>
                    <a:pt x="17395" y="3625"/>
                  </a:cubicBezTo>
                  <a:cubicBezTo>
                    <a:pt x="17086" y="3351"/>
                    <a:pt x="16979" y="2922"/>
                    <a:pt x="16872" y="2529"/>
                  </a:cubicBezTo>
                  <a:cubicBezTo>
                    <a:pt x="16824" y="2303"/>
                    <a:pt x="16752" y="2077"/>
                    <a:pt x="16657" y="1875"/>
                  </a:cubicBezTo>
                  <a:lnTo>
                    <a:pt x="16300" y="1815"/>
                  </a:lnTo>
                  <a:cubicBezTo>
                    <a:pt x="16312" y="1732"/>
                    <a:pt x="16348" y="1660"/>
                    <a:pt x="16407" y="1601"/>
                  </a:cubicBezTo>
                  <a:cubicBezTo>
                    <a:pt x="16383" y="1577"/>
                    <a:pt x="16348" y="1565"/>
                    <a:pt x="16312" y="1553"/>
                  </a:cubicBezTo>
                  <a:cubicBezTo>
                    <a:pt x="16252" y="1529"/>
                    <a:pt x="16181" y="1517"/>
                    <a:pt x="16121" y="1505"/>
                  </a:cubicBezTo>
                  <a:cubicBezTo>
                    <a:pt x="16026" y="1494"/>
                    <a:pt x="15943" y="1482"/>
                    <a:pt x="15860" y="1446"/>
                  </a:cubicBezTo>
                  <a:cubicBezTo>
                    <a:pt x="15514" y="1339"/>
                    <a:pt x="15288" y="1029"/>
                    <a:pt x="15098" y="767"/>
                  </a:cubicBezTo>
                  <a:cubicBezTo>
                    <a:pt x="15026" y="648"/>
                    <a:pt x="14943" y="541"/>
                    <a:pt x="14859" y="446"/>
                  </a:cubicBezTo>
                  <a:cubicBezTo>
                    <a:pt x="14587" y="156"/>
                    <a:pt x="14211" y="1"/>
                    <a:pt x="13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6"/>
            <p:cNvSpPr/>
            <p:nvPr/>
          </p:nvSpPr>
          <p:spPr>
            <a:xfrm>
              <a:off x="3461425" y="2899625"/>
              <a:ext cx="655775" cy="632800"/>
            </a:xfrm>
            <a:custGeom>
              <a:avLst/>
              <a:gdLst/>
              <a:ahLst/>
              <a:cxnLst/>
              <a:rect l="l" t="t" r="r" b="b"/>
              <a:pathLst>
                <a:path w="26231" h="25312" extrusionOk="0">
                  <a:moveTo>
                    <a:pt x="18757" y="1"/>
                  </a:moveTo>
                  <a:cubicBezTo>
                    <a:pt x="18396" y="1"/>
                    <a:pt x="18061" y="57"/>
                    <a:pt x="17753" y="214"/>
                  </a:cubicBezTo>
                  <a:cubicBezTo>
                    <a:pt x="17658" y="261"/>
                    <a:pt x="17563" y="321"/>
                    <a:pt x="17467" y="380"/>
                  </a:cubicBezTo>
                  <a:cubicBezTo>
                    <a:pt x="17195" y="547"/>
                    <a:pt x="16890" y="734"/>
                    <a:pt x="16567" y="734"/>
                  </a:cubicBezTo>
                  <a:cubicBezTo>
                    <a:pt x="16452" y="734"/>
                    <a:pt x="16336" y="710"/>
                    <a:pt x="16217" y="654"/>
                  </a:cubicBezTo>
                  <a:cubicBezTo>
                    <a:pt x="16134" y="606"/>
                    <a:pt x="16050" y="559"/>
                    <a:pt x="15979" y="499"/>
                  </a:cubicBezTo>
                  <a:cubicBezTo>
                    <a:pt x="15931" y="452"/>
                    <a:pt x="15872" y="416"/>
                    <a:pt x="15800" y="380"/>
                  </a:cubicBezTo>
                  <a:cubicBezTo>
                    <a:pt x="15765" y="367"/>
                    <a:pt x="15729" y="360"/>
                    <a:pt x="15691" y="360"/>
                  </a:cubicBezTo>
                  <a:cubicBezTo>
                    <a:pt x="15500" y="360"/>
                    <a:pt x="15279" y="524"/>
                    <a:pt x="15050" y="714"/>
                  </a:cubicBezTo>
                  <a:cubicBezTo>
                    <a:pt x="14775" y="932"/>
                    <a:pt x="14499" y="1045"/>
                    <a:pt x="14259" y="1045"/>
                  </a:cubicBezTo>
                  <a:cubicBezTo>
                    <a:pt x="14199" y="1045"/>
                    <a:pt x="14141" y="1038"/>
                    <a:pt x="14086" y="1023"/>
                  </a:cubicBezTo>
                  <a:lnTo>
                    <a:pt x="14086" y="1023"/>
                  </a:lnTo>
                  <a:cubicBezTo>
                    <a:pt x="14205" y="2869"/>
                    <a:pt x="15217" y="4524"/>
                    <a:pt x="16789" y="5464"/>
                  </a:cubicBezTo>
                  <a:cubicBezTo>
                    <a:pt x="16484" y="5352"/>
                    <a:pt x="16164" y="5297"/>
                    <a:pt x="15844" y="5297"/>
                  </a:cubicBezTo>
                  <a:cubicBezTo>
                    <a:pt x="15413" y="5297"/>
                    <a:pt x="14982" y="5397"/>
                    <a:pt x="14586" y="5595"/>
                  </a:cubicBezTo>
                  <a:cubicBezTo>
                    <a:pt x="14693" y="5321"/>
                    <a:pt x="14657" y="5012"/>
                    <a:pt x="14491" y="4762"/>
                  </a:cubicBezTo>
                  <a:cubicBezTo>
                    <a:pt x="13919" y="5119"/>
                    <a:pt x="13669" y="5833"/>
                    <a:pt x="13895" y="6476"/>
                  </a:cubicBezTo>
                  <a:cubicBezTo>
                    <a:pt x="13814" y="6503"/>
                    <a:pt x="13730" y="6515"/>
                    <a:pt x="13647" y="6515"/>
                  </a:cubicBezTo>
                  <a:cubicBezTo>
                    <a:pt x="13067" y="6515"/>
                    <a:pt x="12511" y="5905"/>
                    <a:pt x="12657" y="5321"/>
                  </a:cubicBezTo>
                  <a:cubicBezTo>
                    <a:pt x="12640" y="5320"/>
                    <a:pt x="12623" y="5319"/>
                    <a:pt x="12607" y="5319"/>
                  </a:cubicBezTo>
                  <a:cubicBezTo>
                    <a:pt x="11987" y="5319"/>
                    <a:pt x="11706" y="6172"/>
                    <a:pt x="11776" y="6810"/>
                  </a:cubicBezTo>
                  <a:cubicBezTo>
                    <a:pt x="11848" y="7464"/>
                    <a:pt x="12014" y="8238"/>
                    <a:pt x="11538" y="8691"/>
                  </a:cubicBezTo>
                  <a:cubicBezTo>
                    <a:pt x="10574" y="8453"/>
                    <a:pt x="9454" y="8036"/>
                    <a:pt x="9240" y="7072"/>
                  </a:cubicBezTo>
                  <a:cubicBezTo>
                    <a:pt x="9192" y="6845"/>
                    <a:pt x="9169" y="6548"/>
                    <a:pt x="8966" y="6441"/>
                  </a:cubicBezTo>
                  <a:cubicBezTo>
                    <a:pt x="8893" y="6418"/>
                    <a:pt x="8820" y="6406"/>
                    <a:pt x="8748" y="6406"/>
                  </a:cubicBezTo>
                  <a:cubicBezTo>
                    <a:pt x="8668" y="6406"/>
                    <a:pt x="8589" y="6421"/>
                    <a:pt x="8514" y="6452"/>
                  </a:cubicBezTo>
                  <a:lnTo>
                    <a:pt x="6204" y="7083"/>
                  </a:lnTo>
                  <a:cubicBezTo>
                    <a:pt x="4108" y="7655"/>
                    <a:pt x="2263" y="8988"/>
                    <a:pt x="560" y="10358"/>
                  </a:cubicBezTo>
                  <a:cubicBezTo>
                    <a:pt x="537" y="10334"/>
                    <a:pt x="525" y="10310"/>
                    <a:pt x="501" y="10298"/>
                  </a:cubicBezTo>
                  <a:cubicBezTo>
                    <a:pt x="144" y="10905"/>
                    <a:pt x="1" y="11608"/>
                    <a:pt x="84" y="12310"/>
                  </a:cubicBezTo>
                  <a:cubicBezTo>
                    <a:pt x="156" y="12739"/>
                    <a:pt x="275" y="13168"/>
                    <a:pt x="429" y="13584"/>
                  </a:cubicBezTo>
                  <a:cubicBezTo>
                    <a:pt x="489" y="13739"/>
                    <a:pt x="537" y="13882"/>
                    <a:pt x="584" y="14037"/>
                  </a:cubicBezTo>
                  <a:cubicBezTo>
                    <a:pt x="1049" y="15489"/>
                    <a:pt x="1168" y="17013"/>
                    <a:pt x="953" y="18513"/>
                  </a:cubicBezTo>
                  <a:cubicBezTo>
                    <a:pt x="1668" y="18763"/>
                    <a:pt x="2156" y="19418"/>
                    <a:pt x="2192" y="20168"/>
                  </a:cubicBezTo>
                  <a:cubicBezTo>
                    <a:pt x="2406" y="20145"/>
                    <a:pt x="2608" y="20061"/>
                    <a:pt x="2787" y="19930"/>
                  </a:cubicBezTo>
                  <a:lnTo>
                    <a:pt x="3120" y="19692"/>
                  </a:lnTo>
                  <a:lnTo>
                    <a:pt x="3108" y="20109"/>
                  </a:lnTo>
                  <a:cubicBezTo>
                    <a:pt x="3108" y="20371"/>
                    <a:pt x="3144" y="20633"/>
                    <a:pt x="3204" y="20895"/>
                  </a:cubicBezTo>
                  <a:cubicBezTo>
                    <a:pt x="3442" y="20883"/>
                    <a:pt x="3668" y="20811"/>
                    <a:pt x="3870" y="20692"/>
                  </a:cubicBezTo>
                  <a:lnTo>
                    <a:pt x="4263" y="20454"/>
                  </a:lnTo>
                  <a:lnTo>
                    <a:pt x="4180" y="20907"/>
                  </a:lnTo>
                  <a:cubicBezTo>
                    <a:pt x="4180" y="20907"/>
                    <a:pt x="4180" y="20918"/>
                    <a:pt x="4204" y="20942"/>
                  </a:cubicBezTo>
                  <a:cubicBezTo>
                    <a:pt x="4251" y="21002"/>
                    <a:pt x="4335" y="21026"/>
                    <a:pt x="4406" y="21026"/>
                  </a:cubicBezTo>
                  <a:cubicBezTo>
                    <a:pt x="4489" y="21026"/>
                    <a:pt x="4561" y="21026"/>
                    <a:pt x="4644" y="21014"/>
                  </a:cubicBezTo>
                  <a:cubicBezTo>
                    <a:pt x="4733" y="20999"/>
                    <a:pt x="4816" y="20989"/>
                    <a:pt x="4901" y="20989"/>
                  </a:cubicBezTo>
                  <a:cubicBezTo>
                    <a:pt x="4954" y="20989"/>
                    <a:pt x="5006" y="20993"/>
                    <a:pt x="5061" y="21002"/>
                  </a:cubicBezTo>
                  <a:cubicBezTo>
                    <a:pt x="5263" y="21038"/>
                    <a:pt x="5430" y="21169"/>
                    <a:pt x="5525" y="21347"/>
                  </a:cubicBezTo>
                  <a:cubicBezTo>
                    <a:pt x="5525" y="21371"/>
                    <a:pt x="5537" y="21383"/>
                    <a:pt x="5537" y="21407"/>
                  </a:cubicBezTo>
                  <a:cubicBezTo>
                    <a:pt x="5632" y="21347"/>
                    <a:pt x="5716" y="21264"/>
                    <a:pt x="5787" y="21180"/>
                  </a:cubicBezTo>
                  <a:cubicBezTo>
                    <a:pt x="5954" y="21002"/>
                    <a:pt x="6144" y="20811"/>
                    <a:pt x="6418" y="20752"/>
                  </a:cubicBezTo>
                  <a:cubicBezTo>
                    <a:pt x="6463" y="20743"/>
                    <a:pt x="6507" y="20739"/>
                    <a:pt x="6551" y="20739"/>
                  </a:cubicBezTo>
                  <a:cubicBezTo>
                    <a:pt x="6797" y="20739"/>
                    <a:pt x="7024" y="20870"/>
                    <a:pt x="7216" y="21002"/>
                  </a:cubicBezTo>
                  <a:cubicBezTo>
                    <a:pt x="7847" y="21466"/>
                    <a:pt x="8454" y="21966"/>
                    <a:pt x="9014" y="22514"/>
                  </a:cubicBezTo>
                  <a:cubicBezTo>
                    <a:pt x="9300" y="22752"/>
                    <a:pt x="9526" y="23038"/>
                    <a:pt x="9704" y="23359"/>
                  </a:cubicBezTo>
                  <a:cubicBezTo>
                    <a:pt x="9716" y="23347"/>
                    <a:pt x="9740" y="23335"/>
                    <a:pt x="9764" y="23335"/>
                  </a:cubicBezTo>
                  <a:cubicBezTo>
                    <a:pt x="9833" y="23311"/>
                    <a:pt x="9904" y="23299"/>
                    <a:pt x="9976" y="23299"/>
                  </a:cubicBezTo>
                  <a:cubicBezTo>
                    <a:pt x="10115" y="23299"/>
                    <a:pt x="10253" y="23344"/>
                    <a:pt x="10371" y="23431"/>
                  </a:cubicBezTo>
                  <a:cubicBezTo>
                    <a:pt x="10466" y="23490"/>
                    <a:pt x="10538" y="23562"/>
                    <a:pt x="10621" y="23645"/>
                  </a:cubicBezTo>
                  <a:cubicBezTo>
                    <a:pt x="10693" y="23728"/>
                    <a:pt x="10776" y="23800"/>
                    <a:pt x="10871" y="23847"/>
                  </a:cubicBezTo>
                  <a:cubicBezTo>
                    <a:pt x="10928" y="23874"/>
                    <a:pt x="10987" y="23886"/>
                    <a:pt x="11049" y="23886"/>
                  </a:cubicBezTo>
                  <a:cubicBezTo>
                    <a:pt x="11261" y="23886"/>
                    <a:pt x="11501" y="23748"/>
                    <a:pt x="11740" y="23609"/>
                  </a:cubicBezTo>
                  <a:lnTo>
                    <a:pt x="11836" y="23562"/>
                  </a:lnTo>
                  <a:cubicBezTo>
                    <a:pt x="12017" y="23458"/>
                    <a:pt x="12287" y="23360"/>
                    <a:pt x="12548" y="23360"/>
                  </a:cubicBezTo>
                  <a:cubicBezTo>
                    <a:pt x="12647" y="23360"/>
                    <a:pt x="12744" y="23374"/>
                    <a:pt x="12836" y="23407"/>
                  </a:cubicBezTo>
                  <a:cubicBezTo>
                    <a:pt x="13002" y="23455"/>
                    <a:pt x="13145" y="23585"/>
                    <a:pt x="13229" y="23752"/>
                  </a:cubicBezTo>
                  <a:cubicBezTo>
                    <a:pt x="13252" y="23800"/>
                    <a:pt x="13264" y="23847"/>
                    <a:pt x="13288" y="23895"/>
                  </a:cubicBezTo>
                  <a:cubicBezTo>
                    <a:pt x="13300" y="23943"/>
                    <a:pt x="13312" y="23990"/>
                    <a:pt x="13336" y="24038"/>
                  </a:cubicBezTo>
                  <a:cubicBezTo>
                    <a:pt x="13336" y="24038"/>
                    <a:pt x="13360" y="24026"/>
                    <a:pt x="13383" y="24014"/>
                  </a:cubicBezTo>
                  <a:cubicBezTo>
                    <a:pt x="13426" y="24006"/>
                    <a:pt x="13480" y="23997"/>
                    <a:pt x="13533" y="23997"/>
                  </a:cubicBezTo>
                  <a:cubicBezTo>
                    <a:pt x="13555" y="23997"/>
                    <a:pt x="13577" y="23999"/>
                    <a:pt x="13598" y="24002"/>
                  </a:cubicBezTo>
                  <a:cubicBezTo>
                    <a:pt x="13729" y="24038"/>
                    <a:pt x="13836" y="24121"/>
                    <a:pt x="13907" y="24240"/>
                  </a:cubicBezTo>
                  <a:cubicBezTo>
                    <a:pt x="13931" y="24264"/>
                    <a:pt x="13943" y="24288"/>
                    <a:pt x="13967" y="24312"/>
                  </a:cubicBezTo>
                  <a:cubicBezTo>
                    <a:pt x="13996" y="24331"/>
                    <a:pt x="14033" y="24351"/>
                    <a:pt x="14065" y="24351"/>
                  </a:cubicBezTo>
                  <a:cubicBezTo>
                    <a:pt x="14072" y="24351"/>
                    <a:pt x="14079" y="24350"/>
                    <a:pt x="14086" y="24347"/>
                  </a:cubicBezTo>
                  <a:cubicBezTo>
                    <a:pt x="14264" y="24300"/>
                    <a:pt x="14419" y="24193"/>
                    <a:pt x="14526" y="24050"/>
                  </a:cubicBezTo>
                  <a:lnTo>
                    <a:pt x="14562" y="23990"/>
                  </a:lnTo>
                  <a:cubicBezTo>
                    <a:pt x="14770" y="23702"/>
                    <a:pt x="15011" y="23358"/>
                    <a:pt x="15415" y="23358"/>
                  </a:cubicBezTo>
                  <a:cubicBezTo>
                    <a:pt x="15428" y="23358"/>
                    <a:pt x="15441" y="23358"/>
                    <a:pt x="15455" y="23359"/>
                  </a:cubicBezTo>
                  <a:cubicBezTo>
                    <a:pt x="15610" y="23371"/>
                    <a:pt x="15765" y="23431"/>
                    <a:pt x="15896" y="23502"/>
                  </a:cubicBezTo>
                  <a:cubicBezTo>
                    <a:pt x="15967" y="23550"/>
                    <a:pt x="16050" y="23585"/>
                    <a:pt x="16134" y="23609"/>
                  </a:cubicBezTo>
                  <a:lnTo>
                    <a:pt x="16217" y="23609"/>
                  </a:lnTo>
                  <a:cubicBezTo>
                    <a:pt x="16324" y="23609"/>
                    <a:pt x="16431" y="23633"/>
                    <a:pt x="16515" y="23693"/>
                  </a:cubicBezTo>
                  <a:cubicBezTo>
                    <a:pt x="16622" y="23764"/>
                    <a:pt x="16693" y="23859"/>
                    <a:pt x="16729" y="23966"/>
                  </a:cubicBezTo>
                  <a:cubicBezTo>
                    <a:pt x="17003" y="24538"/>
                    <a:pt x="17443" y="25014"/>
                    <a:pt x="18003" y="25312"/>
                  </a:cubicBezTo>
                  <a:cubicBezTo>
                    <a:pt x="18217" y="24752"/>
                    <a:pt x="18444" y="24205"/>
                    <a:pt x="18658" y="23657"/>
                  </a:cubicBezTo>
                  <a:lnTo>
                    <a:pt x="19003" y="22776"/>
                  </a:lnTo>
                  <a:cubicBezTo>
                    <a:pt x="19217" y="22121"/>
                    <a:pt x="19670" y="21573"/>
                    <a:pt x="20277" y="21240"/>
                  </a:cubicBezTo>
                  <a:cubicBezTo>
                    <a:pt x="20611" y="21002"/>
                    <a:pt x="20920" y="20788"/>
                    <a:pt x="21111" y="20478"/>
                  </a:cubicBezTo>
                  <a:cubicBezTo>
                    <a:pt x="21527" y="19823"/>
                    <a:pt x="21349" y="18871"/>
                    <a:pt x="20575" y="17668"/>
                  </a:cubicBezTo>
                  <a:cubicBezTo>
                    <a:pt x="20384" y="17382"/>
                    <a:pt x="20182" y="17061"/>
                    <a:pt x="20182" y="16680"/>
                  </a:cubicBezTo>
                  <a:cubicBezTo>
                    <a:pt x="20194" y="16418"/>
                    <a:pt x="20313" y="16180"/>
                    <a:pt x="20515" y="16025"/>
                  </a:cubicBezTo>
                  <a:cubicBezTo>
                    <a:pt x="20587" y="15965"/>
                    <a:pt x="20670" y="15930"/>
                    <a:pt x="20753" y="15906"/>
                  </a:cubicBezTo>
                  <a:cubicBezTo>
                    <a:pt x="20646" y="15442"/>
                    <a:pt x="20349" y="15049"/>
                    <a:pt x="19932" y="14834"/>
                  </a:cubicBezTo>
                  <a:lnTo>
                    <a:pt x="19610" y="14668"/>
                  </a:lnTo>
                  <a:lnTo>
                    <a:pt x="19908" y="14477"/>
                  </a:lnTo>
                  <a:cubicBezTo>
                    <a:pt x="20360" y="14180"/>
                    <a:pt x="20587" y="13620"/>
                    <a:pt x="20456" y="13096"/>
                  </a:cubicBezTo>
                  <a:cubicBezTo>
                    <a:pt x="20444" y="13037"/>
                    <a:pt x="20420" y="12977"/>
                    <a:pt x="20408" y="12917"/>
                  </a:cubicBezTo>
                  <a:cubicBezTo>
                    <a:pt x="20313" y="12703"/>
                    <a:pt x="20289" y="12465"/>
                    <a:pt x="20349" y="12239"/>
                  </a:cubicBezTo>
                  <a:cubicBezTo>
                    <a:pt x="20372" y="12132"/>
                    <a:pt x="20420" y="12036"/>
                    <a:pt x="20480" y="11941"/>
                  </a:cubicBezTo>
                  <a:cubicBezTo>
                    <a:pt x="20622" y="11763"/>
                    <a:pt x="20634" y="11524"/>
                    <a:pt x="20515" y="11334"/>
                  </a:cubicBezTo>
                  <a:lnTo>
                    <a:pt x="19718" y="8798"/>
                  </a:lnTo>
                  <a:lnTo>
                    <a:pt x="19706" y="8786"/>
                  </a:lnTo>
                  <a:cubicBezTo>
                    <a:pt x="19563" y="8667"/>
                    <a:pt x="19432" y="8536"/>
                    <a:pt x="19313" y="8381"/>
                  </a:cubicBezTo>
                  <a:cubicBezTo>
                    <a:pt x="19158" y="8191"/>
                    <a:pt x="19003" y="8012"/>
                    <a:pt x="18813" y="7953"/>
                  </a:cubicBezTo>
                  <a:cubicBezTo>
                    <a:pt x="18753" y="7941"/>
                    <a:pt x="18694" y="7929"/>
                    <a:pt x="18634" y="7917"/>
                  </a:cubicBezTo>
                  <a:cubicBezTo>
                    <a:pt x="18479" y="7905"/>
                    <a:pt x="18336" y="7857"/>
                    <a:pt x="18205" y="7774"/>
                  </a:cubicBezTo>
                  <a:cubicBezTo>
                    <a:pt x="18039" y="7619"/>
                    <a:pt x="17944" y="7429"/>
                    <a:pt x="17920" y="7214"/>
                  </a:cubicBezTo>
                  <a:cubicBezTo>
                    <a:pt x="17765" y="6500"/>
                    <a:pt x="17741" y="5774"/>
                    <a:pt x="17836" y="5059"/>
                  </a:cubicBezTo>
                  <a:cubicBezTo>
                    <a:pt x="17785" y="5054"/>
                    <a:pt x="17733" y="5051"/>
                    <a:pt x="17681" y="5051"/>
                  </a:cubicBezTo>
                  <a:cubicBezTo>
                    <a:pt x="17389" y="5051"/>
                    <a:pt x="17103" y="5137"/>
                    <a:pt x="16860" y="5309"/>
                  </a:cubicBezTo>
                  <a:lnTo>
                    <a:pt x="16622" y="4952"/>
                  </a:lnTo>
                  <a:cubicBezTo>
                    <a:pt x="16944" y="4735"/>
                    <a:pt x="17317" y="4619"/>
                    <a:pt x="17694" y="4619"/>
                  </a:cubicBezTo>
                  <a:cubicBezTo>
                    <a:pt x="17833" y="4619"/>
                    <a:pt x="17973" y="4634"/>
                    <a:pt x="18110" y="4666"/>
                  </a:cubicBezTo>
                  <a:lnTo>
                    <a:pt x="18301" y="4714"/>
                  </a:lnTo>
                  <a:lnTo>
                    <a:pt x="18265" y="4905"/>
                  </a:lnTo>
                  <a:cubicBezTo>
                    <a:pt x="18146" y="5631"/>
                    <a:pt x="18158" y="6381"/>
                    <a:pt x="18313" y="7107"/>
                  </a:cubicBezTo>
                  <a:cubicBezTo>
                    <a:pt x="18325" y="7226"/>
                    <a:pt x="18372" y="7333"/>
                    <a:pt x="18444" y="7429"/>
                  </a:cubicBezTo>
                  <a:cubicBezTo>
                    <a:pt x="18527" y="7464"/>
                    <a:pt x="18610" y="7500"/>
                    <a:pt x="18694" y="7500"/>
                  </a:cubicBezTo>
                  <a:cubicBezTo>
                    <a:pt x="18777" y="7512"/>
                    <a:pt x="18848" y="7524"/>
                    <a:pt x="18920" y="7548"/>
                  </a:cubicBezTo>
                  <a:cubicBezTo>
                    <a:pt x="19229" y="7655"/>
                    <a:pt x="19432" y="7881"/>
                    <a:pt x="19622" y="8107"/>
                  </a:cubicBezTo>
                  <a:cubicBezTo>
                    <a:pt x="19718" y="8238"/>
                    <a:pt x="19825" y="8357"/>
                    <a:pt x="19944" y="8453"/>
                  </a:cubicBezTo>
                  <a:cubicBezTo>
                    <a:pt x="19968" y="8465"/>
                    <a:pt x="19991" y="8476"/>
                    <a:pt x="20015" y="8488"/>
                  </a:cubicBezTo>
                  <a:lnTo>
                    <a:pt x="20039" y="8476"/>
                  </a:lnTo>
                  <a:lnTo>
                    <a:pt x="20051" y="8512"/>
                  </a:lnTo>
                  <a:cubicBezTo>
                    <a:pt x="20176" y="8584"/>
                    <a:pt x="20313" y="8619"/>
                    <a:pt x="20450" y="8619"/>
                  </a:cubicBezTo>
                  <a:cubicBezTo>
                    <a:pt x="20587" y="8619"/>
                    <a:pt x="20724" y="8584"/>
                    <a:pt x="20849" y="8512"/>
                  </a:cubicBezTo>
                  <a:cubicBezTo>
                    <a:pt x="21099" y="8345"/>
                    <a:pt x="21206" y="8012"/>
                    <a:pt x="21099" y="7726"/>
                  </a:cubicBezTo>
                  <a:lnTo>
                    <a:pt x="20980" y="7500"/>
                  </a:lnTo>
                  <a:lnTo>
                    <a:pt x="21230" y="7441"/>
                  </a:lnTo>
                  <a:cubicBezTo>
                    <a:pt x="21287" y="7427"/>
                    <a:pt x="21346" y="7420"/>
                    <a:pt x="21405" y="7420"/>
                  </a:cubicBezTo>
                  <a:cubicBezTo>
                    <a:pt x="21552" y="7420"/>
                    <a:pt x="21697" y="7463"/>
                    <a:pt x="21825" y="7548"/>
                  </a:cubicBezTo>
                  <a:cubicBezTo>
                    <a:pt x="21896" y="7595"/>
                    <a:pt x="21968" y="7655"/>
                    <a:pt x="22027" y="7726"/>
                  </a:cubicBezTo>
                  <a:cubicBezTo>
                    <a:pt x="22254" y="7595"/>
                    <a:pt x="22527" y="7512"/>
                    <a:pt x="22789" y="7500"/>
                  </a:cubicBezTo>
                  <a:cubicBezTo>
                    <a:pt x="23087" y="7453"/>
                    <a:pt x="23361" y="7417"/>
                    <a:pt x="23516" y="7250"/>
                  </a:cubicBezTo>
                  <a:cubicBezTo>
                    <a:pt x="23670" y="7072"/>
                    <a:pt x="23694" y="6833"/>
                    <a:pt x="23635" y="6452"/>
                  </a:cubicBezTo>
                  <a:lnTo>
                    <a:pt x="23611" y="6298"/>
                  </a:lnTo>
                  <a:cubicBezTo>
                    <a:pt x="23539" y="5988"/>
                    <a:pt x="23539" y="5667"/>
                    <a:pt x="23611" y="5357"/>
                  </a:cubicBezTo>
                  <a:cubicBezTo>
                    <a:pt x="23694" y="5107"/>
                    <a:pt x="23885" y="4893"/>
                    <a:pt x="24135" y="4797"/>
                  </a:cubicBezTo>
                  <a:cubicBezTo>
                    <a:pt x="24211" y="4767"/>
                    <a:pt x="24294" y="4752"/>
                    <a:pt x="24377" y="4752"/>
                  </a:cubicBezTo>
                  <a:cubicBezTo>
                    <a:pt x="24488" y="4752"/>
                    <a:pt x="24599" y="4779"/>
                    <a:pt x="24694" y="4833"/>
                  </a:cubicBezTo>
                  <a:cubicBezTo>
                    <a:pt x="24718" y="4845"/>
                    <a:pt x="24754" y="4869"/>
                    <a:pt x="24790" y="4893"/>
                  </a:cubicBezTo>
                  <a:cubicBezTo>
                    <a:pt x="24813" y="4917"/>
                    <a:pt x="24837" y="4928"/>
                    <a:pt x="24861" y="4940"/>
                  </a:cubicBezTo>
                  <a:cubicBezTo>
                    <a:pt x="24865" y="4942"/>
                    <a:pt x="24869" y="4942"/>
                    <a:pt x="24874" y="4942"/>
                  </a:cubicBezTo>
                  <a:cubicBezTo>
                    <a:pt x="24914" y="4942"/>
                    <a:pt x="24983" y="4902"/>
                    <a:pt x="25004" y="4881"/>
                  </a:cubicBezTo>
                  <a:lnTo>
                    <a:pt x="26230" y="4214"/>
                  </a:lnTo>
                  <a:cubicBezTo>
                    <a:pt x="26126" y="4152"/>
                    <a:pt x="25995" y="4117"/>
                    <a:pt x="25868" y="4117"/>
                  </a:cubicBezTo>
                  <a:cubicBezTo>
                    <a:pt x="25850" y="4117"/>
                    <a:pt x="25832" y="4117"/>
                    <a:pt x="25814" y="4119"/>
                  </a:cubicBezTo>
                  <a:cubicBezTo>
                    <a:pt x="25800" y="4119"/>
                    <a:pt x="25786" y="4120"/>
                    <a:pt x="25771" y="4120"/>
                  </a:cubicBezTo>
                  <a:cubicBezTo>
                    <a:pt x="25526" y="4120"/>
                    <a:pt x="25210" y="4024"/>
                    <a:pt x="25063" y="3821"/>
                  </a:cubicBezTo>
                  <a:cubicBezTo>
                    <a:pt x="24980" y="3702"/>
                    <a:pt x="24944" y="3559"/>
                    <a:pt x="24992" y="3416"/>
                  </a:cubicBezTo>
                  <a:cubicBezTo>
                    <a:pt x="25028" y="3309"/>
                    <a:pt x="25099" y="3214"/>
                    <a:pt x="25183" y="3142"/>
                  </a:cubicBezTo>
                  <a:cubicBezTo>
                    <a:pt x="25206" y="3131"/>
                    <a:pt x="25230" y="3107"/>
                    <a:pt x="25242" y="3083"/>
                  </a:cubicBezTo>
                  <a:lnTo>
                    <a:pt x="24742" y="3083"/>
                  </a:lnTo>
                  <a:lnTo>
                    <a:pt x="25111" y="2809"/>
                  </a:lnTo>
                  <a:cubicBezTo>
                    <a:pt x="24885" y="2666"/>
                    <a:pt x="24694" y="2476"/>
                    <a:pt x="24563" y="2250"/>
                  </a:cubicBezTo>
                  <a:cubicBezTo>
                    <a:pt x="24385" y="1988"/>
                    <a:pt x="24266" y="1821"/>
                    <a:pt x="24087" y="1809"/>
                  </a:cubicBezTo>
                  <a:cubicBezTo>
                    <a:pt x="24040" y="1809"/>
                    <a:pt x="23992" y="1809"/>
                    <a:pt x="23932" y="1821"/>
                  </a:cubicBezTo>
                  <a:cubicBezTo>
                    <a:pt x="23885" y="1833"/>
                    <a:pt x="23831" y="1839"/>
                    <a:pt x="23778" y="1839"/>
                  </a:cubicBezTo>
                  <a:cubicBezTo>
                    <a:pt x="23724" y="1839"/>
                    <a:pt x="23670" y="1833"/>
                    <a:pt x="23623" y="1821"/>
                  </a:cubicBezTo>
                  <a:cubicBezTo>
                    <a:pt x="23432" y="1761"/>
                    <a:pt x="23278" y="1642"/>
                    <a:pt x="23170" y="1488"/>
                  </a:cubicBezTo>
                  <a:lnTo>
                    <a:pt x="23135" y="1452"/>
                  </a:lnTo>
                  <a:cubicBezTo>
                    <a:pt x="22396" y="595"/>
                    <a:pt x="21170" y="333"/>
                    <a:pt x="19884" y="118"/>
                  </a:cubicBezTo>
                  <a:cubicBezTo>
                    <a:pt x="19485" y="54"/>
                    <a:pt x="19109" y="1"/>
                    <a:pt x="18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6"/>
            <p:cNvSpPr/>
            <p:nvPr/>
          </p:nvSpPr>
          <p:spPr>
            <a:xfrm>
              <a:off x="3384625" y="3736775"/>
              <a:ext cx="170300" cy="91525"/>
            </a:xfrm>
            <a:custGeom>
              <a:avLst/>
              <a:gdLst/>
              <a:ahLst/>
              <a:cxnLst/>
              <a:rect l="l" t="t" r="r" b="b"/>
              <a:pathLst>
                <a:path w="6812" h="3661" extrusionOk="0">
                  <a:moveTo>
                    <a:pt x="5894" y="1"/>
                  </a:moveTo>
                  <a:cubicBezTo>
                    <a:pt x="5790" y="1"/>
                    <a:pt x="5687" y="13"/>
                    <a:pt x="5585" y="41"/>
                  </a:cubicBezTo>
                  <a:cubicBezTo>
                    <a:pt x="5418" y="89"/>
                    <a:pt x="5264" y="160"/>
                    <a:pt x="5121" y="244"/>
                  </a:cubicBezTo>
                  <a:cubicBezTo>
                    <a:pt x="5037" y="279"/>
                    <a:pt x="4954" y="327"/>
                    <a:pt x="4871" y="363"/>
                  </a:cubicBezTo>
                  <a:cubicBezTo>
                    <a:pt x="4504" y="537"/>
                    <a:pt x="4105" y="622"/>
                    <a:pt x="3702" y="622"/>
                  </a:cubicBezTo>
                  <a:cubicBezTo>
                    <a:pt x="3556" y="622"/>
                    <a:pt x="3409" y="611"/>
                    <a:pt x="3263" y="589"/>
                  </a:cubicBezTo>
                  <a:lnTo>
                    <a:pt x="3263" y="601"/>
                  </a:lnTo>
                  <a:cubicBezTo>
                    <a:pt x="3228" y="827"/>
                    <a:pt x="3073" y="1017"/>
                    <a:pt x="2858" y="1101"/>
                  </a:cubicBezTo>
                  <a:cubicBezTo>
                    <a:pt x="2763" y="1137"/>
                    <a:pt x="2668" y="1160"/>
                    <a:pt x="2561" y="1160"/>
                  </a:cubicBezTo>
                  <a:cubicBezTo>
                    <a:pt x="2358" y="1148"/>
                    <a:pt x="2156" y="1101"/>
                    <a:pt x="1966" y="1029"/>
                  </a:cubicBezTo>
                  <a:lnTo>
                    <a:pt x="215" y="398"/>
                  </a:lnTo>
                  <a:cubicBezTo>
                    <a:pt x="168" y="458"/>
                    <a:pt x="144" y="529"/>
                    <a:pt x="144" y="613"/>
                  </a:cubicBezTo>
                  <a:lnTo>
                    <a:pt x="1" y="613"/>
                  </a:lnTo>
                  <a:cubicBezTo>
                    <a:pt x="227" y="1172"/>
                    <a:pt x="394" y="1756"/>
                    <a:pt x="322" y="2280"/>
                  </a:cubicBezTo>
                  <a:cubicBezTo>
                    <a:pt x="358" y="2268"/>
                    <a:pt x="394" y="2256"/>
                    <a:pt x="418" y="2232"/>
                  </a:cubicBezTo>
                  <a:cubicBezTo>
                    <a:pt x="608" y="2458"/>
                    <a:pt x="668" y="2768"/>
                    <a:pt x="584" y="3042"/>
                  </a:cubicBezTo>
                  <a:cubicBezTo>
                    <a:pt x="1049" y="3077"/>
                    <a:pt x="1454" y="3458"/>
                    <a:pt x="1620" y="3613"/>
                  </a:cubicBezTo>
                  <a:cubicBezTo>
                    <a:pt x="1631" y="3635"/>
                    <a:pt x="1653" y="3647"/>
                    <a:pt x="1666" y="3658"/>
                  </a:cubicBezTo>
                  <a:lnTo>
                    <a:pt x="1666" y="3658"/>
                  </a:lnTo>
                  <a:cubicBezTo>
                    <a:pt x="1666" y="3650"/>
                    <a:pt x="1695" y="3623"/>
                    <a:pt x="1715" y="3613"/>
                  </a:cubicBezTo>
                  <a:cubicBezTo>
                    <a:pt x="2000" y="3396"/>
                    <a:pt x="2301" y="3343"/>
                    <a:pt x="2608" y="3343"/>
                  </a:cubicBezTo>
                  <a:cubicBezTo>
                    <a:pt x="2738" y="3343"/>
                    <a:pt x="2870" y="3352"/>
                    <a:pt x="3001" y="3363"/>
                  </a:cubicBezTo>
                  <a:cubicBezTo>
                    <a:pt x="3100" y="3376"/>
                    <a:pt x="3199" y="3383"/>
                    <a:pt x="3300" y="3383"/>
                  </a:cubicBezTo>
                  <a:cubicBezTo>
                    <a:pt x="3467" y="3383"/>
                    <a:pt x="3635" y="3364"/>
                    <a:pt x="3799" y="3327"/>
                  </a:cubicBezTo>
                  <a:cubicBezTo>
                    <a:pt x="4097" y="3232"/>
                    <a:pt x="4359" y="2982"/>
                    <a:pt x="4573" y="2756"/>
                  </a:cubicBezTo>
                  <a:cubicBezTo>
                    <a:pt x="4775" y="2577"/>
                    <a:pt x="4954" y="2363"/>
                    <a:pt x="5109" y="2137"/>
                  </a:cubicBezTo>
                  <a:cubicBezTo>
                    <a:pt x="5180" y="2006"/>
                    <a:pt x="5252" y="1875"/>
                    <a:pt x="5299" y="1744"/>
                  </a:cubicBezTo>
                  <a:cubicBezTo>
                    <a:pt x="5478" y="1363"/>
                    <a:pt x="5668" y="922"/>
                    <a:pt x="6121" y="779"/>
                  </a:cubicBezTo>
                  <a:cubicBezTo>
                    <a:pt x="6192" y="756"/>
                    <a:pt x="6276" y="744"/>
                    <a:pt x="6347" y="732"/>
                  </a:cubicBezTo>
                  <a:cubicBezTo>
                    <a:pt x="6418" y="720"/>
                    <a:pt x="6490" y="708"/>
                    <a:pt x="6561" y="672"/>
                  </a:cubicBezTo>
                  <a:cubicBezTo>
                    <a:pt x="6692" y="613"/>
                    <a:pt x="6764" y="446"/>
                    <a:pt x="6811" y="244"/>
                  </a:cubicBezTo>
                  <a:cubicBezTo>
                    <a:pt x="6494" y="103"/>
                    <a:pt x="6190" y="1"/>
                    <a:pt x="5894" y="1"/>
                  </a:cubicBezTo>
                  <a:close/>
                  <a:moveTo>
                    <a:pt x="1666" y="3658"/>
                  </a:moveTo>
                  <a:cubicBezTo>
                    <a:pt x="1665" y="3660"/>
                    <a:pt x="1666" y="3661"/>
                    <a:pt x="1668" y="3661"/>
                  </a:cubicBezTo>
                  <a:cubicBezTo>
                    <a:pt x="1667" y="3660"/>
                    <a:pt x="1666" y="3659"/>
                    <a:pt x="1666" y="36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6"/>
            <p:cNvSpPr/>
            <p:nvPr/>
          </p:nvSpPr>
          <p:spPr>
            <a:xfrm>
              <a:off x="3512625" y="3855200"/>
              <a:ext cx="277450" cy="279750"/>
            </a:xfrm>
            <a:custGeom>
              <a:avLst/>
              <a:gdLst/>
              <a:ahLst/>
              <a:cxnLst/>
              <a:rect l="l" t="t" r="r" b="b"/>
              <a:pathLst>
                <a:path w="11098" h="11190" extrusionOk="0">
                  <a:moveTo>
                    <a:pt x="1428" y="0"/>
                  </a:moveTo>
                  <a:cubicBezTo>
                    <a:pt x="1389" y="0"/>
                    <a:pt x="1350" y="3"/>
                    <a:pt x="1310" y="7"/>
                  </a:cubicBezTo>
                  <a:cubicBezTo>
                    <a:pt x="1239" y="43"/>
                    <a:pt x="1167" y="90"/>
                    <a:pt x="1120" y="138"/>
                  </a:cubicBezTo>
                  <a:cubicBezTo>
                    <a:pt x="1084" y="174"/>
                    <a:pt x="1048" y="198"/>
                    <a:pt x="1025" y="221"/>
                  </a:cubicBezTo>
                  <a:cubicBezTo>
                    <a:pt x="906" y="317"/>
                    <a:pt x="775" y="400"/>
                    <a:pt x="632" y="460"/>
                  </a:cubicBezTo>
                  <a:cubicBezTo>
                    <a:pt x="489" y="531"/>
                    <a:pt x="358" y="614"/>
                    <a:pt x="239" y="721"/>
                  </a:cubicBezTo>
                  <a:cubicBezTo>
                    <a:pt x="24" y="948"/>
                    <a:pt x="1" y="1281"/>
                    <a:pt x="13" y="1519"/>
                  </a:cubicBezTo>
                  <a:cubicBezTo>
                    <a:pt x="72" y="2412"/>
                    <a:pt x="608" y="3174"/>
                    <a:pt x="1191" y="3972"/>
                  </a:cubicBezTo>
                  <a:cubicBezTo>
                    <a:pt x="1727" y="4710"/>
                    <a:pt x="2287" y="5484"/>
                    <a:pt x="2430" y="6413"/>
                  </a:cubicBezTo>
                  <a:cubicBezTo>
                    <a:pt x="2430" y="6460"/>
                    <a:pt x="2430" y="6520"/>
                    <a:pt x="2430" y="6567"/>
                  </a:cubicBezTo>
                  <a:cubicBezTo>
                    <a:pt x="3037" y="6722"/>
                    <a:pt x="3668" y="7163"/>
                    <a:pt x="3573" y="7770"/>
                  </a:cubicBezTo>
                  <a:cubicBezTo>
                    <a:pt x="4263" y="8556"/>
                    <a:pt x="5108" y="8949"/>
                    <a:pt x="6085" y="9318"/>
                  </a:cubicBezTo>
                  <a:cubicBezTo>
                    <a:pt x="6847" y="9604"/>
                    <a:pt x="7871" y="10211"/>
                    <a:pt x="7466" y="10913"/>
                  </a:cubicBezTo>
                  <a:cubicBezTo>
                    <a:pt x="7810" y="11096"/>
                    <a:pt x="8191" y="11189"/>
                    <a:pt x="8574" y="11189"/>
                  </a:cubicBezTo>
                  <a:cubicBezTo>
                    <a:pt x="8814" y="11189"/>
                    <a:pt x="9054" y="11153"/>
                    <a:pt x="9288" y="11080"/>
                  </a:cubicBezTo>
                  <a:lnTo>
                    <a:pt x="9121" y="10973"/>
                  </a:lnTo>
                  <a:cubicBezTo>
                    <a:pt x="9311" y="10627"/>
                    <a:pt x="9335" y="10235"/>
                    <a:pt x="9204" y="9877"/>
                  </a:cubicBezTo>
                  <a:lnTo>
                    <a:pt x="9097" y="9604"/>
                  </a:lnTo>
                  <a:lnTo>
                    <a:pt x="9395" y="9592"/>
                  </a:lnTo>
                  <a:cubicBezTo>
                    <a:pt x="9692" y="9580"/>
                    <a:pt x="9990" y="9389"/>
                    <a:pt x="10311" y="8996"/>
                  </a:cubicBezTo>
                  <a:cubicBezTo>
                    <a:pt x="10538" y="8687"/>
                    <a:pt x="10764" y="8377"/>
                    <a:pt x="10954" y="8044"/>
                  </a:cubicBezTo>
                  <a:cubicBezTo>
                    <a:pt x="11002" y="7972"/>
                    <a:pt x="11050" y="7901"/>
                    <a:pt x="11097" y="7830"/>
                  </a:cubicBezTo>
                  <a:lnTo>
                    <a:pt x="11038" y="7770"/>
                  </a:lnTo>
                  <a:cubicBezTo>
                    <a:pt x="10919" y="7639"/>
                    <a:pt x="10847" y="7568"/>
                    <a:pt x="10788" y="7568"/>
                  </a:cubicBezTo>
                  <a:cubicBezTo>
                    <a:pt x="10752" y="7579"/>
                    <a:pt x="10716" y="7591"/>
                    <a:pt x="10692" y="7603"/>
                  </a:cubicBezTo>
                  <a:cubicBezTo>
                    <a:pt x="10633" y="7627"/>
                    <a:pt x="10562" y="7639"/>
                    <a:pt x="10502" y="7651"/>
                  </a:cubicBezTo>
                  <a:cubicBezTo>
                    <a:pt x="10288" y="7651"/>
                    <a:pt x="10085" y="7568"/>
                    <a:pt x="9930" y="7413"/>
                  </a:cubicBezTo>
                  <a:cubicBezTo>
                    <a:pt x="9871" y="7353"/>
                    <a:pt x="9800" y="7306"/>
                    <a:pt x="9716" y="7270"/>
                  </a:cubicBezTo>
                  <a:cubicBezTo>
                    <a:pt x="9669" y="7246"/>
                    <a:pt x="9609" y="7246"/>
                    <a:pt x="9561" y="7234"/>
                  </a:cubicBezTo>
                  <a:cubicBezTo>
                    <a:pt x="9442" y="7222"/>
                    <a:pt x="9335" y="7198"/>
                    <a:pt x="9240" y="7151"/>
                  </a:cubicBezTo>
                  <a:cubicBezTo>
                    <a:pt x="8954" y="6996"/>
                    <a:pt x="8883" y="6698"/>
                    <a:pt x="8823" y="6448"/>
                  </a:cubicBezTo>
                  <a:lnTo>
                    <a:pt x="8811" y="6365"/>
                  </a:lnTo>
                  <a:cubicBezTo>
                    <a:pt x="8787" y="6246"/>
                    <a:pt x="8716" y="6139"/>
                    <a:pt x="8621" y="6067"/>
                  </a:cubicBezTo>
                  <a:lnTo>
                    <a:pt x="8609" y="6067"/>
                  </a:lnTo>
                  <a:cubicBezTo>
                    <a:pt x="8597" y="6079"/>
                    <a:pt x="8585" y="6091"/>
                    <a:pt x="8573" y="6103"/>
                  </a:cubicBezTo>
                  <a:cubicBezTo>
                    <a:pt x="8168" y="6579"/>
                    <a:pt x="7728" y="7008"/>
                    <a:pt x="7263" y="7401"/>
                  </a:cubicBezTo>
                  <a:cubicBezTo>
                    <a:pt x="7144" y="7484"/>
                    <a:pt x="7049" y="7591"/>
                    <a:pt x="6966" y="7699"/>
                  </a:cubicBezTo>
                  <a:cubicBezTo>
                    <a:pt x="6847" y="7901"/>
                    <a:pt x="6906" y="8163"/>
                    <a:pt x="6966" y="8461"/>
                  </a:cubicBezTo>
                  <a:cubicBezTo>
                    <a:pt x="7049" y="8746"/>
                    <a:pt x="7061" y="9044"/>
                    <a:pt x="7002" y="9342"/>
                  </a:cubicBezTo>
                  <a:lnTo>
                    <a:pt x="6609" y="9223"/>
                  </a:lnTo>
                  <a:cubicBezTo>
                    <a:pt x="6644" y="8996"/>
                    <a:pt x="6632" y="8758"/>
                    <a:pt x="6561" y="8544"/>
                  </a:cubicBezTo>
                  <a:cubicBezTo>
                    <a:pt x="6490" y="8211"/>
                    <a:pt x="6418" y="7841"/>
                    <a:pt x="6597" y="7496"/>
                  </a:cubicBezTo>
                  <a:cubicBezTo>
                    <a:pt x="6704" y="7341"/>
                    <a:pt x="6823" y="7210"/>
                    <a:pt x="6978" y="7103"/>
                  </a:cubicBezTo>
                  <a:cubicBezTo>
                    <a:pt x="7430" y="6722"/>
                    <a:pt x="7859" y="6294"/>
                    <a:pt x="8252" y="5841"/>
                  </a:cubicBezTo>
                  <a:cubicBezTo>
                    <a:pt x="8430" y="5627"/>
                    <a:pt x="8633" y="5365"/>
                    <a:pt x="8680" y="5091"/>
                  </a:cubicBezTo>
                  <a:cubicBezTo>
                    <a:pt x="8728" y="4734"/>
                    <a:pt x="8526" y="4401"/>
                    <a:pt x="8323" y="4043"/>
                  </a:cubicBezTo>
                  <a:cubicBezTo>
                    <a:pt x="8109" y="3734"/>
                    <a:pt x="7966" y="3388"/>
                    <a:pt x="7895" y="3019"/>
                  </a:cubicBezTo>
                  <a:cubicBezTo>
                    <a:pt x="7871" y="2686"/>
                    <a:pt x="7906" y="2353"/>
                    <a:pt x="8002" y="2043"/>
                  </a:cubicBezTo>
                  <a:cubicBezTo>
                    <a:pt x="8045" y="1904"/>
                    <a:pt x="8068" y="1765"/>
                    <a:pt x="8090" y="1625"/>
                  </a:cubicBezTo>
                  <a:lnTo>
                    <a:pt x="8090" y="1625"/>
                  </a:lnTo>
                  <a:cubicBezTo>
                    <a:pt x="8092" y="1626"/>
                    <a:pt x="8095" y="1626"/>
                    <a:pt x="8097" y="1626"/>
                  </a:cubicBezTo>
                  <a:lnTo>
                    <a:pt x="8097" y="1579"/>
                  </a:lnTo>
                  <a:cubicBezTo>
                    <a:pt x="8095" y="1594"/>
                    <a:pt x="8092" y="1610"/>
                    <a:pt x="8090" y="1625"/>
                  </a:cubicBezTo>
                  <a:lnTo>
                    <a:pt x="8090" y="1625"/>
                  </a:lnTo>
                  <a:cubicBezTo>
                    <a:pt x="7688" y="1564"/>
                    <a:pt x="7345" y="1339"/>
                    <a:pt x="7013" y="1126"/>
                  </a:cubicBezTo>
                  <a:cubicBezTo>
                    <a:pt x="6680" y="912"/>
                    <a:pt x="6394" y="733"/>
                    <a:pt x="6061" y="686"/>
                  </a:cubicBezTo>
                  <a:cubicBezTo>
                    <a:pt x="5978" y="674"/>
                    <a:pt x="5894" y="668"/>
                    <a:pt x="5811" y="668"/>
                  </a:cubicBezTo>
                  <a:cubicBezTo>
                    <a:pt x="5728" y="668"/>
                    <a:pt x="5644" y="674"/>
                    <a:pt x="5561" y="686"/>
                  </a:cubicBezTo>
                  <a:cubicBezTo>
                    <a:pt x="5466" y="686"/>
                    <a:pt x="5370" y="698"/>
                    <a:pt x="5275" y="698"/>
                  </a:cubicBezTo>
                  <a:cubicBezTo>
                    <a:pt x="4882" y="686"/>
                    <a:pt x="4501" y="638"/>
                    <a:pt x="4120" y="543"/>
                  </a:cubicBezTo>
                  <a:lnTo>
                    <a:pt x="1632" y="31"/>
                  </a:lnTo>
                  <a:cubicBezTo>
                    <a:pt x="1564" y="8"/>
                    <a:pt x="1496" y="0"/>
                    <a:pt x="1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6"/>
            <p:cNvSpPr/>
            <p:nvPr/>
          </p:nvSpPr>
          <p:spPr>
            <a:xfrm>
              <a:off x="3373325" y="3741375"/>
              <a:ext cx="342325" cy="275950"/>
            </a:xfrm>
            <a:custGeom>
              <a:avLst/>
              <a:gdLst/>
              <a:ahLst/>
              <a:cxnLst/>
              <a:rect l="l" t="t" r="r" b="b"/>
              <a:pathLst>
                <a:path w="13693" h="11038" extrusionOk="0">
                  <a:moveTo>
                    <a:pt x="7871" y="0"/>
                  </a:moveTo>
                  <a:lnTo>
                    <a:pt x="8025" y="417"/>
                  </a:lnTo>
                  <a:lnTo>
                    <a:pt x="8025" y="417"/>
                  </a:lnTo>
                  <a:lnTo>
                    <a:pt x="7644" y="238"/>
                  </a:lnTo>
                  <a:cubicBezTo>
                    <a:pt x="7597" y="500"/>
                    <a:pt x="7430" y="726"/>
                    <a:pt x="7204" y="857"/>
                  </a:cubicBezTo>
                  <a:cubicBezTo>
                    <a:pt x="7097" y="905"/>
                    <a:pt x="6990" y="941"/>
                    <a:pt x="6870" y="953"/>
                  </a:cubicBezTo>
                  <a:cubicBezTo>
                    <a:pt x="6811" y="953"/>
                    <a:pt x="6763" y="964"/>
                    <a:pt x="6704" y="988"/>
                  </a:cubicBezTo>
                  <a:cubicBezTo>
                    <a:pt x="6430" y="1072"/>
                    <a:pt x="6287" y="1393"/>
                    <a:pt x="6132" y="1726"/>
                  </a:cubicBezTo>
                  <a:cubicBezTo>
                    <a:pt x="6073" y="1881"/>
                    <a:pt x="6001" y="2024"/>
                    <a:pt x="5918" y="2167"/>
                  </a:cubicBezTo>
                  <a:cubicBezTo>
                    <a:pt x="5751" y="2429"/>
                    <a:pt x="5549" y="2667"/>
                    <a:pt x="5323" y="2869"/>
                  </a:cubicBezTo>
                  <a:cubicBezTo>
                    <a:pt x="5085" y="3108"/>
                    <a:pt x="4775" y="3417"/>
                    <a:pt x="4382" y="3536"/>
                  </a:cubicBezTo>
                  <a:cubicBezTo>
                    <a:pt x="4168" y="3586"/>
                    <a:pt x="3949" y="3612"/>
                    <a:pt x="3728" y="3612"/>
                  </a:cubicBezTo>
                  <a:cubicBezTo>
                    <a:pt x="3629" y="3612"/>
                    <a:pt x="3529" y="3607"/>
                    <a:pt x="3430" y="3596"/>
                  </a:cubicBezTo>
                  <a:cubicBezTo>
                    <a:pt x="3298" y="3583"/>
                    <a:pt x="3168" y="3572"/>
                    <a:pt x="3044" y="3572"/>
                  </a:cubicBezTo>
                  <a:cubicBezTo>
                    <a:pt x="2819" y="3572"/>
                    <a:pt x="2614" y="3608"/>
                    <a:pt x="2453" y="3739"/>
                  </a:cubicBezTo>
                  <a:cubicBezTo>
                    <a:pt x="2370" y="3822"/>
                    <a:pt x="2251" y="3881"/>
                    <a:pt x="2120" y="3893"/>
                  </a:cubicBezTo>
                  <a:lnTo>
                    <a:pt x="2096" y="3893"/>
                  </a:lnTo>
                  <a:cubicBezTo>
                    <a:pt x="1977" y="3870"/>
                    <a:pt x="1870" y="3822"/>
                    <a:pt x="1798" y="3727"/>
                  </a:cubicBezTo>
                  <a:cubicBezTo>
                    <a:pt x="1454" y="3416"/>
                    <a:pt x="1182" y="3260"/>
                    <a:pt x="963" y="3260"/>
                  </a:cubicBezTo>
                  <a:cubicBezTo>
                    <a:pt x="948" y="3260"/>
                    <a:pt x="932" y="3261"/>
                    <a:pt x="917" y="3262"/>
                  </a:cubicBezTo>
                  <a:cubicBezTo>
                    <a:pt x="822" y="3477"/>
                    <a:pt x="715" y="3679"/>
                    <a:pt x="584" y="3881"/>
                  </a:cubicBezTo>
                  <a:cubicBezTo>
                    <a:pt x="239" y="4441"/>
                    <a:pt x="1" y="5322"/>
                    <a:pt x="572" y="5667"/>
                  </a:cubicBezTo>
                  <a:cubicBezTo>
                    <a:pt x="680" y="5732"/>
                    <a:pt x="801" y="5761"/>
                    <a:pt x="924" y="5761"/>
                  </a:cubicBezTo>
                  <a:cubicBezTo>
                    <a:pt x="1209" y="5761"/>
                    <a:pt x="1508" y="5606"/>
                    <a:pt x="1691" y="5382"/>
                  </a:cubicBezTo>
                  <a:cubicBezTo>
                    <a:pt x="1965" y="5048"/>
                    <a:pt x="2060" y="4620"/>
                    <a:pt x="2156" y="4215"/>
                  </a:cubicBezTo>
                  <a:cubicBezTo>
                    <a:pt x="2244" y="4182"/>
                    <a:pt x="2332" y="4167"/>
                    <a:pt x="2417" y="4167"/>
                  </a:cubicBezTo>
                  <a:cubicBezTo>
                    <a:pt x="3018" y="4167"/>
                    <a:pt x="3511" y="4917"/>
                    <a:pt x="3584" y="5584"/>
                  </a:cubicBezTo>
                  <a:cubicBezTo>
                    <a:pt x="3656" y="6334"/>
                    <a:pt x="3501" y="7168"/>
                    <a:pt x="3930" y="7799"/>
                  </a:cubicBezTo>
                  <a:cubicBezTo>
                    <a:pt x="4263" y="8311"/>
                    <a:pt x="4894" y="8549"/>
                    <a:pt x="5239" y="9049"/>
                  </a:cubicBezTo>
                  <a:cubicBezTo>
                    <a:pt x="5537" y="9489"/>
                    <a:pt x="5573" y="10073"/>
                    <a:pt x="5930" y="10454"/>
                  </a:cubicBezTo>
                  <a:cubicBezTo>
                    <a:pt x="6335" y="10906"/>
                    <a:pt x="6990" y="10954"/>
                    <a:pt x="7597" y="11037"/>
                  </a:cubicBezTo>
                  <a:cubicBezTo>
                    <a:pt x="7597" y="11025"/>
                    <a:pt x="7597" y="11013"/>
                    <a:pt x="7597" y="11013"/>
                  </a:cubicBezTo>
                  <a:cubicBezTo>
                    <a:pt x="7466" y="10192"/>
                    <a:pt x="6966" y="9489"/>
                    <a:pt x="6430" y="8751"/>
                  </a:cubicBezTo>
                  <a:cubicBezTo>
                    <a:pt x="5847" y="7941"/>
                    <a:pt x="5239" y="7120"/>
                    <a:pt x="5180" y="6096"/>
                  </a:cubicBezTo>
                  <a:cubicBezTo>
                    <a:pt x="5156" y="5763"/>
                    <a:pt x="5204" y="5310"/>
                    <a:pt x="5513" y="4989"/>
                  </a:cubicBezTo>
                  <a:cubicBezTo>
                    <a:pt x="5656" y="4846"/>
                    <a:pt x="5835" y="4727"/>
                    <a:pt x="6013" y="4643"/>
                  </a:cubicBezTo>
                  <a:cubicBezTo>
                    <a:pt x="6132" y="4584"/>
                    <a:pt x="6239" y="4524"/>
                    <a:pt x="6335" y="4441"/>
                  </a:cubicBezTo>
                  <a:cubicBezTo>
                    <a:pt x="6370" y="4429"/>
                    <a:pt x="6394" y="4405"/>
                    <a:pt x="6418" y="4382"/>
                  </a:cubicBezTo>
                  <a:cubicBezTo>
                    <a:pt x="6513" y="4286"/>
                    <a:pt x="6632" y="4215"/>
                    <a:pt x="6751" y="4167"/>
                  </a:cubicBezTo>
                  <a:cubicBezTo>
                    <a:pt x="6841" y="4143"/>
                    <a:pt x="6933" y="4132"/>
                    <a:pt x="7025" y="4132"/>
                  </a:cubicBezTo>
                  <a:cubicBezTo>
                    <a:pt x="7118" y="4132"/>
                    <a:pt x="7210" y="4143"/>
                    <a:pt x="7299" y="4167"/>
                  </a:cubicBezTo>
                  <a:lnTo>
                    <a:pt x="9776" y="4691"/>
                  </a:lnTo>
                  <a:cubicBezTo>
                    <a:pt x="10133" y="4774"/>
                    <a:pt x="10490" y="4822"/>
                    <a:pt x="10847" y="4834"/>
                  </a:cubicBezTo>
                  <a:cubicBezTo>
                    <a:pt x="10942" y="4834"/>
                    <a:pt x="11026" y="4834"/>
                    <a:pt x="11121" y="4822"/>
                  </a:cubicBezTo>
                  <a:cubicBezTo>
                    <a:pt x="11216" y="4810"/>
                    <a:pt x="11311" y="4804"/>
                    <a:pt x="11407" y="4804"/>
                  </a:cubicBezTo>
                  <a:cubicBezTo>
                    <a:pt x="11502" y="4804"/>
                    <a:pt x="11597" y="4810"/>
                    <a:pt x="11692" y="4822"/>
                  </a:cubicBezTo>
                  <a:cubicBezTo>
                    <a:pt x="12121" y="4882"/>
                    <a:pt x="12466" y="5108"/>
                    <a:pt x="12812" y="5334"/>
                  </a:cubicBezTo>
                  <a:cubicBezTo>
                    <a:pt x="13074" y="5525"/>
                    <a:pt x="13371" y="5667"/>
                    <a:pt x="13693" y="5763"/>
                  </a:cubicBezTo>
                  <a:cubicBezTo>
                    <a:pt x="13645" y="5501"/>
                    <a:pt x="13550" y="5263"/>
                    <a:pt x="13431" y="5036"/>
                  </a:cubicBezTo>
                  <a:cubicBezTo>
                    <a:pt x="13336" y="4858"/>
                    <a:pt x="13252" y="4679"/>
                    <a:pt x="13181" y="4489"/>
                  </a:cubicBezTo>
                  <a:cubicBezTo>
                    <a:pt x="12966" y="3798"/>
                    <a:pt x="13133" y="3048"/>
                    <a:pt x="13312" y="2429"/>
                  </a:cubicBezTo>
                  <a:lnTo>
                    <a:pt x="13312" y="2429"/>
                  </a:lnTo>
                  <a:cubicBezTo>
                    <a:pt x="13216" y="2488"/>
                    <a:pt x="13109" y="2548"/>
                    <a:pt x="13002" y="2608"/>
                  </a:cubicBezTo>
                  <a:cubicBezTo>
                    <a:pt x="12966" y="2786"/>
                    <a:pt x="12871" y="2929"/>
                    <a:pt x="12728" y="3036"/>
                  </a:cubicBezTo>
                  <a:cubicBezTo>
                    <a:pt x="12538" y="3167"/>
                    <a:pt x="12300" y="3239"/>
                    <a:pt x="12073" y="3239"/>
                  </a:cubicBezTo>
                  <a:cubicBezTo>
                    <a:pt x="11966" y="3239"/>
                    <a:pt x="11859" y="3227"/>
                    <a:pt x="11764" y="3203"/>
                  </a:cubicBezTo>
                  <a:cubicBezTo>
                    <a:pt x="11550" y="3143"/>
                    <a:pt x="11347" y="3048"/>
                    <a:pt x="11169" y="2953"/>
                  </a:cubicBezTo>
                  <a:cubicBezTo>
                    <a:pt x="10978" y="2846"/>
                    <a:pt x="10776" y="2762"/>
                    <a:pt x="10573" y="2715"/>
                  </a:cubicBezTo>
                  <a:cubicBezTo>
                    <a:pt x="10466" y="2691"/>
                    <a:pt x="10359" y="2679"/>
                    <a:pt x="10252" y="2679"/>
                  </a:cubicBezTo>
                  <a:cubicBezTo>
                    <a:pt x="9954" y="2655"/>
                    <a:pt x="9633" y="2619"/>
                    <a:pt x="9383" y="2381"/>
                  </a:cubicBezTo>
                  <a:cubicBezTo>
                    <a:pt x="9287" y="2274"/>
                    <a:pt x="9204" y="2143"/>
                    <a:pt x="9156" y="2012"/>
                  </a:cubicBezTo>
                  <a:lnTo>
                    <a:pt x="8561" y="786"/>
                  </a:lnTo>
                  <a:cubicBezTo>
                    <a:pt x="8454" y="548"/>
                    <a:pt x="8311" y="322"/>
                    <a:pt x="8133" y="143"/>
                  </a:cubicBezTo>
                  <a:cubicBezTo>
                    <a:pt x="8061" y="71"/>
                    <a:pt x="7966" y="24"/>
                    <a:pt x="78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6"/>
            <p:cNvSpPr/>
            <p:nvPr/>
          </p:nvSpPr>
          <p:spPr>
            <a:xfrm>
              <a:off x="2802125" y="3259750"/>
              <a:ext cx="183975" cy="179225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4251" y="1"/>
                  </a:moveTo>
                  <a:lnTo>
                    <a:pt x="4251" y="1"/>
                  </a:lnTo>
                  <a:cubicBezTo>
                    <a:pt x="3851" y="272"/>
                    <a:pt x="3391" y="407"/>
                    <a:pt x="2929" y="407"/>
                  </a:cubicBezTo>
                  <a:cubicBezTo>
                    <a:pt x="2538" y="407"/>
                    <a:pt x="2146" y="311"/>
                    <a:pt x="1786" y="120"/>
                  </a:cubicBezTo>
                  <a:cubicBezTo>
                    <a:pt x="1774" y="120"/>
                    <a:pt x="453" y="513"/>
                    <a:pt x="286" y="537"/>
                  </a:cubicBezTo>
                  <a:lnTo>
                    <a:pt x="0" y="584"/>
                  </a:lnTo>
                  <a:cubicBezTo>
                    <a:pt x="191" y="882"/>
                    <a:pt x="346" y="1191"/>
                    <a:pt x="465" y="1525"/>
                  </a:cubicBezTo>
                  <a:cubicBezTo>
                    <a:pt x="524" y="1691"/>
                    <a:pt x="596" y="1846"/>
                    <a:pt x="655" y="1989"/>
                  </a:cubicBezTo>
                  <a:cubicBezTo>
                    <a:pt x="786" y="2239"/>
                    <a:pt x="917" y="2501"/>
                    <a:pt x="1132" y="2573"/>
                  </a:cubicBezTo>
                  <a:lnTo>
                    <a:pt x="1179" y="2584"/>
                  </a:lnTo>
                  <a:cubicBezTo>
                    <a:pt x="1453" y="2644"/>
                    <a:pt x="1632" y="2894"/>
                    <a:pt x="1608" y="3168"/>
                  </a:cubicBezTo>
                  <a:lnTo>
                    <a:pt x="1691" y="3823"/>
                  </a:lnTo>
                  <a:cubicBezTo>
                    <a:pt x="1679" y="3894"/>
                    <a:pt x="1703" y="3966"/>
                    <a:pt x="1739" y="4025"/>
                  </a:cubicBezTo>
                  <a:cubicBezTo>
                    <a:pt x="1774" y="4049"/>
                    <a:pt x="1822" y="4073"/>
                    <a:pt x="1858" y="4085"/>
                  </a:cubicBezTo>
                  <a:cubicBezTo>
                    <a:pt x="2066" y="4143"/>
                    <a:pt x="2275" y="4172"/>
                    <a:pt x="2483" y="4172"/>
                  </a:cubicBezTo>
                  <a:cubicBezTo>
                    <a:pt x="2572" y="4172"/>
                    <a:pt x="2661" y="4167"/>
                    <a:pt x="2751" y="4156"/>
                  </a:cubicBezTo>
                  <a:lnTo>
                    <a:pt x="2846" y="4144"/>
                  </a:lnTo>
                  <a:cubicBezTo>
                    <a:pt x="2929" y="4126"/>
                    <a:pt x="3013" y="4116"/>
                    <a:pt x="3097" y="4116"/>
                  </a:cubicBezTo>
                  <a:cubicBezTo>
                    <a:pt x="3231" y="4116"/>
                    <a:pt x="3365" y="4141"/>
                    <a:pt x="3489" y="4192"/>
                  </a:cubicBezTo>
                  <a:cubicBezTo>
                    <a:pt x="3858" y="4370"/>
                    <a:pt x="3953" y="4847"/>
                    <a:pt x="4037" y="5275"/>
                  </a:cubicBezTo>
                  <a:cubicBezTo>
                    <a:pt x="4060" y="5466"/>
                    <a:pt x="4120" y="5668"/>
                    <a:pt x="4203" y="5847"/>
                  </a:cubicBezTo>
                  <a:cubicBezTo>
                    <a:pt x="4477" y="6323"/>
                    <a:pt x="5049" y="6894"/>
                    <a:pt x="5584" y="7061"/>
                  </a:cubicBezTo>
                  <a:cubicBezTo>
                    <a:pt x="5811" y="7133"/>
                    <a:pt x="6049" y="7156"/>
                    <a:pt x="6275" y="7168"/>
                  </a:cubicBezTo>
                  <a:cubicBezTo>
                    <a:pt x="6156" y="6502"/>
                    <a:pt x="6454" y="5823"/>
                    <a:pt x="6716" y="5216"/>
                  </a:cubicBezTo>
                  <a:cubicBezTo>
                    <a:pt x="6775" y="5085"/>
                    <a:pt x="6835" y="4942"/>
                    <a:pt x="6894" y="4811"/>
                  </a:cubicBezTo>
                  <a:cubicBezTo>
                    <a:pt x="7228" y="3989"/>
                    <a:pt x="7359" y="3108"/>
                    <a:pt x="7275" y="2239"/>
                  </a:cubicBezTo>
                  <a:cubicBezTo>
                    <a:pt x="7239" y="2061"/>
                    <a:pt x="7251" y="1882"/>
                    <a:pt x="7299" y="1715"/>
                  </a:cubicBezTo>
                  <a:cubicBezTo>
                    <a:pt x="7311" y="1680"/>
                    <a:pt x="7323" y="1656"/>
                    <a:pt x="7347" y="1620"/>
                  </a:cubicBezTo>
                  <a:cubicBezTo>
                    <a:pt x="7311" y="1572"/>
                    <a:pt x="7275" y="1513"/>
                    <a:pt x="7239" y="1465"/>
                  </a:cubicBezTo>
                  <a:cubicBezTo>
                    <a:pt x="7132" y="1358"/>
                    <a:pt x="7001" y="1263"/>
                    <a:pt x="6870" y="1168"/>
                  </a:cubicBezTo>
                  <a:cubicBezTo>
                    <a:pt x="6085" y="644"/>
                    <a:pt x="5180" y="322"/>
                    <a:pt x="4227" y="239"/>
                  </a:cubicBezTo>
                  <a:lnTo>
                    <a:pt x="4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6"/>
            <p:cNvSpPr/>
            <p:nvPr/>
          </p:nvSpPr>
          <p:spPr>
            <a:xfrm>
              <a:off x="2906600" y="3130225"/>
              <a:ext cx="197675" cy="162000"/>
            </a:xfrm>
            <a:custGeom>
              <a:avLst/>
              <a:gdLst/>
              <a:ahLst/>
              <a:cxnLst/>
              <a:rect l="l" t="t" r="r" b="b"/>
              <a:pathLst>
                <a:path w="7907" h="6480" extrusionOk="0">
                  <a:moveTo>
                    <a:pt x="5719" y="0"/>
                  </a:moveTo>
                  <a:cubicBezTo>
                    <a:pt x="5207" y="0"/>
                    <a:pt x="4693" y="108"/>
                    <a:pt x="4215" y="324"/>
                  </a:cubicBezTo>
                  <a:lnTo>
                    <a:pt x="3561" y="2955"/>
                  </a:lnTo>
                  <a:lnTo>
                    <a:pt x="2656" y="2634"/>
                  </a:lnTo>
                  <a:lnTo>
                    <a:pt x="2763" y="1003"/>
                  </a:lnTo>
                  <a:lnTo>
                    <a:pt x="2763" y="1003"/>
                  </a:lnTo>
                  <a:cubicBezTo>
                    <a:pt x="2215" y="1610"/>
                    <a:pt x="1667" y="2229"/>
                    <a:pt x="1108" y="2848"/>
                  </a:cubicBezTo>
                  <a:cubicBezTo>
                    <a:pt x="572" y="3443"/>
                    <a:pt x="1" y="4253"/>
                    <a:pt x="346" y="4979"/>
                  </a:cubicBezTo>
                  <a:cubicBezTo>
                    <a:pt x="322" y="5003"/>
                    <a:pt x="286" y="5015"/>
                    <a:pt x="274" y="5039"/>
                  </a:cubicBezTo>
                  <a:cubicBezTo>
                    <a:pt x="1215" y="5158"/>
                    <a:pt x="2120" y="5491"/>
                    <a:pt x="2918" y="6015"/>
                  </a:cubicBezTo>
                  <a:cubicBezTo>
                    <a:pt x="3072" y="6122"/>
                    <a:pt x="3227" y="6241"/>
                    <a:pt x="3358" y="6372"/>
                  </a:cubicBezTo>
                  <a:cubicBezTo>
                    <a:pt x="3394" y="6408"/>
                    <a:pt x="3418" y="6444"/>
                    <a:pt x="3453" y="6480"/>
                  </a:cubicBezTo>
                  <a:cubicBezTo>
                    <a:pt x="3561" y="6408"/>
                    <a:pt x="3691" y="6337"/>
                    <a:pt x="3811" y="6277"/>
                  </a:cubicBezTo>
                  <a:cubicBezTo>
                    <a:pt x="4025" y="6182"/>
                    <a:pt x="4215" y="6087"/>
                    <a:pt x="4299" y="5944"/>
                  </a:cubicBezTo>
                  <a:cubicBezTo>
                    <a:pt x="4334" y="5884"/>
                    <a:pt x="4358" y="5813"/>
                    <a:pt x="4370" y="5753"/>
                  </a:cubicBezTo>
                  <a:cubicBezTo>
                    <a:pt x="4406" y="5598"/>
                    <a:pt x="4477" y="5468"/>
                    <a:pt x="4573" y="5360"/>
                  </a:cubicBezTo>
                  <a:cubicBezTo>
                    <a:pt x="4738" y="5187"/>
                    <a:pt x="4947" y="5146"/>
                    <a:pt x="5155" y="5146"/>
                  </a:cubicBezTo>
                  <a:cubicBezTo>
                    <a:pt x="5232" y="5146"/>
                    <a:pt x="5308" y="5152"/>
                    <a:pt x="5382" y="5158"/>
                  </a:cubicBezTo>
                  <a:cubicBezTo>
                    <a:pt x="5450" y="5162"/>
                    <a:pt x="5514" y="5166"/>
                    <a:pt x="5575" y="5166"/>
                  </a:cubicBezTo>
                  <a:cubicBezTo>
                    <a:pt x="5696" y="5166"/>
                    <a:pt x="5799" y="5150"/>
                    <a:pt x="5870" y="5087"/>
                  </a:cubicBezTo>
                  <a:cubicBezTo>
                    <a:pt x="5930" y="5015"/>
                    <a:pt x="5977" y="4932"/>
                    <a:pt x="6013" y="4836"/>
                  </a:cubicBezTo>
                  <a:cubicBezTo>
                    <a:pt x="6108" y="4634"/>
                    <a:pt x="6239" y="4372"/>
                    <a:pt x="6561" y="4360"/>
                  </a:cubicBezTo>
                  <a:cubicBezTo>
                    <a:pt x="6680" y="4372"/>
                    <a:pt x="6799" y="4408"/>
                    <a:pt x="6894" y="4479"/>
                  </a:cubicBezTo>
                  <a:cubicBezTo>
                    <a:pt x="6930" y="4503"/>
                    <a:pt x="6966" y="4515"/>
                    <a:pt x="7013" y="4527"/>
                  </a:cubicBezTo>
                  <a:cubicBezTo>
                    <a:pt x="7032" y="4536"/>
                    <a:pt x="7051" y="4540"/>
                    <a:pt x="7072" y="4540"/>
                  </a:cubicBezTo>
                  <a:cubicBezTo>
                    <a:pt x="7105" y="4540"/>
                    <a:pt x="7139" y="4530"/>
                    <a:pt x="7168" y="4515"/>
                  </a:cubicBezTo>
                  <a:cubicBezTo>
                    <a:pt x="7311" y="4420"/>
                    <a:pt x="7466" y="4122"/>
                    <a:pt x="7513" y="3813"/>
                  </a:cubicBezTo>
                  <a:lnTo>
                    <a:pt x="7882" y="1479"/>
                  </a:lnTo>
                  <a:cubicBezTo>
                    <a:pt x="7906" y="1419"/>
                    <a:pt x="7906" y="1348"/>
                    <a:pt x="7894" y="1288"/>
                  </a:cubicBezTo>
                  <a:cubicBezTo>
                    <a:pt x="7847" y="1169"/>
                    <a:pt x="7775" y="1062"/>
                    <a:pt x="7668" y="979"/>
                  </a:cubicBezTo>
                  <a:cubicBezTo>
                    <a:pt x="7525" y="836"/>
                    <a:pt x="7335" y="645"/>
                    <a:pt x="7347" y="384"/>
                  </a:cubicBezTo>
                  <a:cubicBezTo>
                    <a:pt x="6837" y="129"/>
                    <a:pt x="6278" y="0"/>
                    <a:pt x="57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6"/>
            <p:cNvSpPr/>
            <p:nvPr/>
          </p:nvSpPr>
          <p:spPr>
            <a:xfrm>
              <a:off x="3966550" y="2916550"/>
              <a:ext cx="463175" cy="384675"/>
            </a:xfrm>
            <a:custGeom>
              <a:avLst/>
              <a:gdLst/>
              <a:ahLst/>
              <a:cxnLst/>
              <a:rect l="l" t="t" r="r" b="b"/>
              <a:pathLst>
                <a:path w="18527" h="15387" extrusionOk="0">
                  <a:moveTo>
                    <a:pt x="8252" y="1"/>
                  </a:moveTo>
                  <a:cubicBezTo>
                    <a:pt x="8073" y="96"/>
                    <a:pt x="7954" y="275"/>
                    <a:pt x="7942" y="477"/>
                  </a:cubicBezTo>
                  <a:cubicBezTo>
                    <a:pt x="7942" y="549"/>
                    <a:pt x="7930" y="620"/>
                    <a:pt x="7930" y="703"/>
                  </a:cubicBezTo>
                  <a:cubicBezTo>
                    <a:pt x="7906" y="1061"/>
                    <a:pt x="7895" y="1501"/>
                    <a:pt x="7537" y="1751"/>
                  </a:cubicBezTo>
                  <a:cubicBezTo>
                    <a:pt x="7359" y="1840"/>
                    <a:pt x="7157" y="1888"/>
                    <a:pt x="6956" y="1888"/>
                  </a:cubicBezTo>
                  <a:cubicBezTo>
                    <a:pt x="6916" y="1888"/>
                    <a:pt x="6875" y="1886"/>
                    <a:pt x="6835" y="1882"/>
                  </a:cubicBezTo>
                  <a:cubicBezTo>
                    <a:pt x="6787" y="1876"/>
                    <a:pt x="6740" y="1873"/>
                    <a:pt x="6692" y="1873"/>
                  </a:cubicBezTo>
                  <a:cubicBezTo>
                    <a:pt x="6644" y="1873"/>
                    <a:pt x="6597" y="1876"/>
                    <a:pt x="6549" y="1882"/>
                  </a:cubicBezTo>
                  <a:cubicBezTo>
                    <a:pt x="6371" y="1906"/>
                    <a:pt x="6192" y="1965"/>
                    <a:pt x="6013" y="2049"/>
                  </a:cubicBezTo>
                  <a:cubicBezTo>
                    <a:pt x="5847" y="2132"/>
                    <a:pt x="5656" y="2192"/>
                    <a:pt x="5466" y="2227"/>
                  </a:cubicBezTo>
                  <a:lnTo>
                    <a:pt x="5430" y="2251"/>
                  </a:lnTo>
                  <a:cubicBezTo>
                    <a:pt x="5466" y="2382"/>
                    <a:pt x="5442" y="2525"/>
                    <a:pt x="5370" y="2644"/>
                  </a:cubicBezTo>
                  <a:cubicBezTo>
                    <a:pt x="5335" y="2692"/>
                    <a:pt x="5287" y="2727"/>
                    <a:pt x="5251" y="2775"/>
                  </a:cubicBezTo>
                  <a:cubicBezTo>
                    <a:pt x="5216" y="2799"/>
                    <a:pt x="5180" y="2835"/>
                    <a:pt x="5156" y="2882"/>
                  </a:cubicBezTo>
                  <a:cubicBezTo>
                    <a:pt x="5216" y="2977"/>
                    <a:pt x="5406" y="3037"/>
                    <a:pt x="5585" y="3049"/>
                  </a:cubicBezTo>
                  <a:cubicBezTo>
                    <a:pt x="5835" y="3049"/>
                    <a:pt x="6180" y="3108"/>
                    <a:pt x="6347" y="3299"/>
                  </a:cubicBezTo>
                  <a:cubicBezTo>
                    <a:pt x="6442" y="3406"/>
                    <a:pt x="6478" y="3537"/>
                    <a:pt x="6466" y="3668"/>
                  </a:cubicBezTo>
                  <a:lnTo>
                    <a:pt x="6454" y="3775"/>
                  </a:lnTo>
                  <a:lnTo>
                    <a:pt x="4978" y="4585"/>
                  </a:lnTo>
                  <a:cubicBezTo>
                    <a:pt x="4873" y="4651"/>
                    <a:pt x="4754" y="4687"/>
                    <a:pt x="4638" y="4687"/>
                  </a:cubicBezTo>
                  <a:cubicBezTo>
                    <a:pt x="4608" y="4687"/>
                    <a:pt x="4578" y="4685"/>
                    <a:pt x="4549" y="4680"/>
                  </a:cubicBezTo>
                  <a:cubicBezTo>
                    <a:pt x="4466" y="4656"/>
                    <a:pt x="4382" y="4609"/>
                    <a:pt x="4323" y="4561"/>
                  </a:cubicBezTo>
                  <a:cubicBezTo>
                    <a:pt x="4299" y="4549"/>
                    <a:pt x="4275" y="4537"/>
                    <a:pt x="4263" y="4525"/>
                  </a:cubicBezTo>
                  <a:cubicBezTo>
                    <a:pt x="4233" y="4507"/>
                    <a:pt x="4198" y="4498"/>
                    <a:pt x="4162" y="4498"/>
                  </a:cubicBezTo>
                  <a:cubicBezTo>
                    <a:pt x="4126" y="4498"/>
                    <a:pt x="4090" y="4507"/>
                    <a:pt x="4061" y="4525"/>
                  </a:cubicBezTo>
                  <a:cubicBezTo>
                    <a:pt x="3930" y="4573"/>
                    <a:pt x="3835" y="4680"/>
                    <a:pt x="3787" y="4823"/>
                  </a:cubicBezTo>
                  <a:cubicBezTo>
                    <a:pt x="3727" y="5061"/>
                    <a:pt x="3739" y="5323"/>
                    <a:pt x="3799" y="5561"/>
                  </a:cubicBezTo>
                  <a:lnTo>
                    <a:pt x="3835" y="5728"/>
                  </a:lnTo>
                  <a:cubicBezTo>
                    <a:pt x="3906" y="6240"/>
                    <a:pt x="3835" y="6609"/>
                    <a:pt x="3596" y="6859"/>
                  </a:cubicBezTo>
                  <a:cubicBezTo>
                    <a:pt x="3346" y="7133"/>
                    <a:pt x="2965" y="7192"/>
                    <a:pt x="2632" y="7240"/>
                  </a:cubicBezTo>
                  <a:cubicBezTo>
                    <a:pt x="2299" y="7287"/>
                    <a:pt x="2037" y="7323"/>
                    <a:pt x="1906" y="7526"/>
                  </a:cubicBezTo>
                  <a:lnTo>
                    <a:pt x="1620" y="7942"/>
                  </a:lnTo>
                  <a:lnTo>
                    <a:pt x="1537" y="7442"/>
                  </a:lnTo>
                  <a:cubicBezTo>
                    <a:pt x="1513" y="7347"/>
                    <a:pt x="1465" y="7276"/>
                    <a:pt x="1382" y="7228"/>
                  </a:cubicBezTo>
                  <a:lnTo>
                    <a:pt x="1334" y="7192"/>
                  </a:lnTo>
                  <a:lnTo>
                    <a:pt x="1334" y="7192"/>
                  </a:lnTo>
                  <a:cubicBezTo>
                    <a:pt x="1370" y="7597"/>
                    <a:pt x="1179" y="7978"/>
                    <a:pt x="846" y="8192"/>
                  </a:cubicBezTo>
                  <a:cubicBezTo>
                    <a:pt x="667" y="8300"/>
                    <a:pt x="465" y="8359"/>
                    <a:pt x="251" y="8359"/>
                  </a:cubicBezTo>
                  <a:cubicBezTo>
                    <a:pt x="167" y="8359"/>
                    <a:pt x="84" y="8347"/>
                    <a:pt x="1" y="8335"/>
                  </a:cubicBezTo>
                  <a:lnTo>
                    <a:pt x="1" y="8335"/>
                  </a:lnTo>
                  <a:lnTo>
                    <a:pt x="691" y="10514"/>
                  </a:lnTo>
                  <a:cubicBezTo>
                    <a:pt x="775" y="10716"/>
                    <a:pt x="798" y="10943"/>
                    <a:pt x="775" y="11157"/>
                  </a:cubicBezTo>
                  <a:cubicBezTo>
                    <a:pt x="739" y="11264"/>
                    <a:pt x="679" y="11371"/>
                    <a:pt x="620" y="11467"/>
                  </a:cubicBezTo>
                  <a:cubicBezTo>
                    <a:pt x="584" y="11526"/>
                    <a:pt x="548" y="11586"/>
                    <a:pt x="525" y="11657"/>
                  </a:cubicBezTo>
                  <a:cubicBezTo>
                    <a:pt x="501" y="11812"/>
                    <a:pt x="536" y="11967"/>
                    <a:pt x="596" y="12110"/>
                  </a:cubicBezTo>
                  <a:cubicBezTo>
                    <a:pt x="620" y="12169"/>
                    <a:pt x="644" y="12240"/>
                    <a:pt x="656" y="12312"/>
                  </a:cubicBezTo>
                  <a:cubicBezTo>
                    <a:pt x="798" y="12895"/>
                    <a:pt x="620" y="13526"/>
                    <a:pt x="179" y="13943"/>
                  </a:cubicBezTo>
                  <a:cubicBezTo>
                    <a:pt x="596" y="14265"/>
                    <a:pt x="882" y="14729"/>
                    <a:pt x="977" y="15253"/>
                  </a:cubicBezTo>
                  <a:cubicBezTo>
                    <a:pt x="1132" y="15146"/>
                    <a:pt x="1287" y="15027"/>
                    <a:pt x="1406" y="14872"/>
                  </a:cubicBezTo>
                  <a:cubicBezTo>
                    <a:pt x="1453" y="14824"/>
                    <a:pt x="1489" y="14777"/>
                    <a:pt x="1525" y="14729"/>
                  </a:cubicBezTo>
                  <a:cubicBezTo>
                    <a:pt x="1656" y="14515"/>
                    <a:pt x="1846" y="14348"/>
                    <a:pt x="2060" y="14229"/>
                  </a:cubicBezTo>
                  <a:cubicBezTo>
                    <a:pt x="2155" y="14184"/>
                    <a:pt x="2255" y="14162"/>
                    <a:pt x="2355" y="14162"/>
                  </a:cubicBezTo>
                  <a:cubicBezTo>
                    <a:pt x="2495" y="14162"/>
                    <a:pt x="2633" y="14205"/>
                    <a:pt x="2751" y="14288"/>
                  </a:cubicBezTo>
                  <a:cubicBezTo>
                    <a:pt x="2787" y="14312"/>
                    <a:pt x="2822" y="14336"/>
                    <a:pt x="2846" y="14372"/>
                  </a:cubicBezTo>
                  <a:cubicBezTo>
                    <a:pt x="3113" y="14185"/>
                    <a:pt x="3437" y="14108"/>
                    <a:pt x="3774" y="14108"/>
                  </a:cubicBezTo>
                  <a:cubicBezTo>
                    <a:pt x="4188" y="14108"/>
                    <a:pt x="4621" y="14225"/>
                    <a:pt x="4989" y="14396"/>
                  </a:cubicBezTo>
                  <a:cubicBezTo>
                    <a:pt x="5168" y="14479"/>
                    <a:pt x="5347" y="14574"/>
                    <a:pt x="5537" y="14657"/>
                  </a:cubicBezTo>
                  <a:cubicBezTo>
                    <a:pt x="6037" y="14919"/>
                    <a:pt x="6513" y="15169"/>
                    <a:pt x="7037" y="15181"/>
                  </a:cubicBezTo>
                  <a:cubicBezTo>
                    <a:pt x="7335" y="15181"/>
                    <a:pt x="7621" y="15134"/>
                    <a:pt x="7918" y="15062"/>
                  </a:cubicBezTo>
                  <a:cubicBezTo>
                    <a:pt x="8215" y="14994"/>
                    <a:pt x="8517" y="14925"/>
                    <a:pt x="8824" y="14925"/>
                  </a:cubicBezTo>
                  <a:cubicBezTo>
                    <a:pt x="8997" y="14925"/>
                    <a:pt x="9171" y="14947"/>
                    <a:pt x="9347" y="15003"/>
                  </a:cubicBezTo>
                  <a:cubicBezTo>
                    <a:pt x="9478" y="15050"/>
                    <a:pt x="9609" y="15110"/>
                    <a:pt x="9728" y="15181"/>
                  </a:cubicBezTo>
                  <a:cubicBezTo>
                    <a:pt x="9835" y="15241"/>
                    <a:pt x="9954" y="15288"/>
                    <a:pt x="10073" y="15324"/>
                  </a:cubicBezTo>
                  <a:cubicBezTo>
                    <a:pt x="10251" y="15364"/>
                    <a:pt x="10437" y="15387"/>
                    <a:pt x="10624" y="15387"/>
                  </a:cubicBezTo>
                  <a:cubicBezTo>
                    <a:pt x="10663" y="15387"/>
                    <a:pt x="10701" y="15386"/>
                    <a:pt x="10740" y="15384"/>
                  </a:cubicBezTo>
                  <a:lnTo>
                    <a:pt x="12205" y="15360"/>
                  </a:lnTo>
                  <a:cubicBezTo>
                    <a:pt x="13264" y="15336"/>
                    <a:pt x="14205" y="15277"/>
                    <a:pt x="14943" y="14800"/>
                  </a:cubicBezTo>
                  <a:cubicBezTo>
                    <a:pt x="15050" y="14110"/>
                    <a:pt x="14991" y="13419"/>
                    <a:pt x="14788" y="12764"/>
                  </a:cubicBezTo>
                  <a:lnTo>
                    <a:pt x="14741" y="12598"/>
                  </a:lnTo>
                  <a:lnTo>
                    <a:pt x="14895" y="12514"/>
                  </a:lnTo>
                  <a:cubicBezTo>
                    <a:pt x="15076" y="12420"/>
                    <a:pt x="15275" y="12375"/>
                    <a:pt x="15475" y="12375"/>
                  </a:cubicBezTo>
                  <a:cubicBezTo>
                    <a:pt x="15604" y="12375"/>
                    <a:pt x="15734" y="12394"/>
                    <a:pt x="15860" y="12431"/>
                  </a:cubicBezTo>
                  <a:lnTo>
                    <a:pt x="15955" y="12467"/>
                  </a:lnTo>
                  <a:lnTo>
                    <a:pt x="15991" y="12562"/>
                  </a:lnTo>
                  <a:cubicBezTo>
                    <a:pt x="16113" y="12882"/>
                    <a:pt x="16421" y="13083"/>
                    <a:pt x="16744" y="13083"/>
                  </a:cubicBezTo>
                  <a:cubicBezTo>
                    <a:pt x="16830" y="13083"/>
                    <a:pt x="16918" y="13068"/>
                    <a:pt x="17003" y="13038"/>
                  </a:cubicBezTo>
                  <a:cubicBezTo>
                    <a:pt x="17396" y="12848"/>
                    <a:pt x="17562" y="12395"/>
                    <a:pt x="17396" y="12002"/>
                  </a:cubicBezTo>
                  <a:lnTo>
                    <a:pt x="17241" y="11717"/>
                  </a:lnTo>
                  <a:lnTo>
                    <a:pt x="17693" y="11693"/>
                  </a:lnTo>
                  <a:cubicBezTo>
                    <a:pt x="17634" y="11657"/>
                    <a:pt x="17586" y="11621"/>
                    <a:pt x="17539" y="11586"/>
                  </a:cubicBezTo>
                  <a:cubicBezTo>
                    <a:pt x="16812" y="10967"/>
                    <a:pt x="16729" y="9883"/>
                    <a:pt x="17336" y="9145"/>
                  </a:cubicBezTo>
                  <a:cubicBezTo>
                    <a:pt x="17431" y="9038"/>
                    <a:pt x="17539" y="8942"/>
                    <a:pt x="17658" y="8847"/>
                  </a:cubicBezTo>
                  <a:cubicBezTo>
                    <a:pt x="17741" y="8776"/>
                    <a:pt x="17836" y="8692"/>
                    <a:pt x="17908" y="8609"/>
                  </a:cubicBezTo>
                  <a:cubicBezTo>
                    <a:pt x="18277" y="8216"/>
                    <a:pt x="18396" y="7645"/>
                    <a:pt x="18503" y="7121"/>
                  </a:cubicBezTo>
                  <a:cubicBezTo>
                    <a:pt x="18527" y="7061"/>
                    <a:pt x="18527" y="6990"/>
                    <a:pt x="18515" y="6918"/>
                  </a:cubicBezTo>
                  <a:cubicBezTo>
                    <a:pt x="18491" y="6859"/>
                    <a:pt x="18396" y="6811"/>
                    <a:pt x="18324" y="6776"/>
                  </a:cubicBezTo>
                  <a:lnTo>
                    <a:pt x="16312" y="5668"/>
                  </a:lnTo>
                  <a:cubicBezTo>
                    <a:pt x="16074" y="5573"/>
                    <a:pt x="15872" y="5406"/>
                    <a:pt x="15717" y="5204"/>
                  </a:cubicBezTo>
                  <a:cubicBezTo>
                    <a:pt x="15646" y="5109"/>
                    <a:pt x="15598" y="5002"/>
                    <a:pt x="15550" y="4894"/>
                  </a:cubicBezTo>
                  <a:cubicBezTo>
                    <a:pt x="15467" y="4716"/>
                    <a:pt x="15407" y="4597"/>
                    <a:pt x="15312" y="4561"/>
                  </a:cubicBezTo>
                  <a:cubicBezTo>
                    <a:pt x="15253" y="4549"/>
                    <a:pt x="15181" y="4549"/>
                    <a:pt x="15122" y="4549"/>
                  </a:cubicBezTo>
                  <a:cubicBezTo>
                    <a:pt x="15086" y="4555"/>
                    <a:pt x="15050" y="4558"/>
                    <a:pt x="15014" y="4558"/>
                  </a:cubicBezTo>
                  <a:cubicBezTo>
                    <a:pt x="14979" y="4558"/>
                    <a:pt x="14943" y="4555"/>
                    <a:pt x="14907" y="4549"/>
                  </a:cubicBezTo>
                  <a:cubicBezTo>
                    <a:pt x="14312" y="4466"/>
                    <a:pt x="14110" y="3751"/>
                    <a:pt x="14050" y="3513"/>
                  </a:cubicBezTo>
                  <a:cubicBezTo>
                    <a:pt x="13776" y="2585"/>
                    <a:pt x="13574" y="1632"/>
                    <a:pt x="13419" y="668"/>
                  </a:cubicBezTo>
                  <a:cubicBezTo>
                    <a:pt x="13327" y="601"/>
                    <a:pt x="13212" y="563"/>
                    <a:pt x="13098" y="563"/>
                  </a:cubicBezTo>
                  <a:cubicBezTo>
                    <a:pt x="13049" y="563"/>
                    <a:pt x="13001" y="570"/>
                    <a:pt x="12955" y="584"/>
                  </a:cubicBezTo>
                  <a:cubicBezTo>
                    <a:pt x="12776" y="620"/>
                    <a:pt x="12633" y="751"/>
                    <a:pt x="12574" y="918"/>
                  </a:cubicBezTo>
                  <a:lnTo>
                    <a:pt x="12538" y="1096"/>
                  </a:lnTo>
                  <a:lnTo>
                    <a:pt x="12359" y="1072"/>
                  </a:lnTo>
                  <a:cubicBezTo>
                    <a:pt x="11621" y="1001"/>
                    <a:pt x="10907" y="834"/>
                    <a:pt x="10216" y="596"/>
                  </a:cubicBezTo>
                  <a:cubicBezTo>
                    <a:pt x="9728" y="513"/>
                    <a:pt x="9240" y="394"/>
                    <a:pt x="8776" y="227"/>
                  </a:cubicBezTo>
                  <a:cubicBezTo>
                    <a:pt x="8597" y="168"/>
                    <a:pt x="8418" y="96"/>
                    <a:pt x="8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6"/>
            <p:cNvSpPr/>
            <p:nvPr/>
          </p:nvSpPr>
          <p:spPr>
            <a:xfrm>
              <a:off x="3903750" y="3204150"/>
              <a:ext cx="1011150" cy="528625"/>
            </a:xfrm>
            <a:custGeom>
              <a:avLst/>
              <a:gdLst/>
              <a:ahLst/>
              <a:cxnLst/>
              <a:rect l="l" t="t" r="r" b="b"/>
              <a:pathLst>
                <a:path w="40446" h="21145" extrusionOk="0">
                  <a:moveTo>
                    <a:pt x="23952" y="0"/>
                  </a:moveTo>
                  <a:cubicBezTo>
                    <a:pt x="23843" y="0"/>
                    <a:pt x="23733" y="4"/>
                    <a:pt x="23622" y="10"/>
                  </a:cubicBezTo>
                  <a:cubicBezTo>
                    <a:pt x="23432" y="22"/>
                    <a:pt x="23230" y="46"/>
                    <a:pt x="23027" y="82"/>
                  </a:cubicBezTo>
                  <a:cubicBezTo>
                    <a:pt x="22408" y="177"/>
                    <a:pt x="21789" y="320"/>
                    <a:pt x="21170" y="498"/>
                  </a:cubicBezTo>
                  <a:cubicBezTo>
                    <a:pt x="21170" y="510"/>
                    <a:pt x="21194" y="522"/>
                    <a:pt x="21194" y="534"/>
                  </a:cubicBezTo>
                  <a:lnTo>
                    <a:pt x="20825" y="701"/>
                  </a:lnTo>
                  <a:cubicBezTo>
                    <a:pt x="20801" y="641"/>
                    <a:pt x="20765" y="594"/>
                    <a:pt x="20729" y="558"/>
                  </a:cubicBezTo>
                  <a:lnTo>
                    <a:pt x="20372" y="582"/>
                  </a:lnTo>
                  <a:cubicBezTo>
                    <a:pt x="20420" y="796"/>
                    <a:pt x="20396" y="1022"/>
                    <a:pt x="20313" y="1225"/>
                  </a:cubicBezTo>
                  <a:cubicBezTo>
                    <a:pt x="20156" y="1703"/>
                    <a:pt x="19720" y="1990"/>
                    <a:pt x="19260" y="1990"/>
                  </a:cubicBezTo>
                  <a:cubicBezTo>
                    <a:pt x="19090" y="1990"/>
                    <a:pt x="18917" y="1951"/>
                    <a:pt x="18753" y="1868"/>
                  </a:cubicBezTo>
                  <a:cubicBezTo>
                    <a:pt x="18491" y="1749"/>
                    <a:pt x="18288" y="1546"/>
                    <a:pt x="18169" y="1296"/>
                  </a:cubicBezTo>
                  <a:cubicBezTo>
                    <a:pt x="18110" y="1281"/>
                    <a:pt x="18050" y="1275"/>
                    <a:pt x="17991" y="1275"/>
                  </a:cubicBezTo>
                  <a:cubicBezTo>
                    <a:pt x="17909" y="1275"/>
                    <a:pt x="17829" y="1287"/>
                    <a:pt x="17753" y="1308"/>
                  </a:cubicBezTo>
                  <a:cubicBezTo>
                    <a:pt x="17943" y="2010"/>
                    <a:pt x="17979" y="2737"/>
                    <a:pt x="17860" y="3439"/>
                  </a:cubicBezTo>
                  <a:lnTo>
                    <a:pt x="17848" y="3523"/>
                  </a:lnTo>
                  <a:lnTo>
                    <a:pt x="17777" y="3570"/>
                  </a:lnTo>
                  <a:cubicBezTo>
                    <a:pt x="16860" y="4225"/>
                    <a:pt x="15681" y="4237"/>
                    <a:pt x="14729" y="4261"/>
                  </a:cubicBezTo>
                  <a:lnTo>
                    <a:pt x="13264" y="4285"/>
                  </a:lnTo>
                  <a:cubicBezTo>
                    <a:pt x="13220" y="4287"/>
                    <a:pt x="13177" y="4288"/>
                    <a:pt x="13133" y="4288"/>
                  </a:cubicBezTo>
                  <a:cubicBezTo>
                    <a:pt x="12915" y="4288"/>
                    <a:pt x="12697" y="4263"/>
                    <a:pt x="12478" y="4213"/>
                  </a:cubicBezTo>
                  <a:cubicBezTo>
                    <a:pt x="12335" y="4165"/>
                    <a:pt x="12192" y="4106"/>
                    <a:pt x="12062" y="4035"/>
                  </a:cubicBezTo>
                  <a:cubicBezTo>
                    <a:pt x="11954" y="3975"/>
                    <a:pt x="11847" y="3915"/>
                    <a:pt x="11740" y="3880"/>
                  </a:cubicBezTo>
                  <a:cubicBezTo>
                    <a:pt x="11610" y="3838"/>
                    <a:pt x="11474" y="3821"/>
                    <a:pt x="11333" y="3821"/>
                  </a:cubicBezTo>
                  <a:cubicBezTo>
                    <a:pt x="11076" y="3821"/>
                    <a:pt x="10803" y="3878"/>
                    <a:pt x="10526" y="3939"/>
                  </a:cubicBezTo>
                  <a:cubicBezTo>
                    <a:pt x="10204" y="4023"/>
                    <a:pt x="9871" y="4070"/>
                    <a:pt x="9549" y="4082"/>
                  </a:cubicBezTo>
                  <a:cubicBezTo>
                    <a:pt x="8930" y="4058"/>
                    <a:pt x="8394" y="3784"/>
                    <a:pt x="7871" y="3511"/>
                  </a:cubicBezTo>
                  <a:cubicBezTo>
                    <a:pt x="7692" y="3415"/>
                    <a:pt x="7513" y="3332"/>
                    <a:pt x="7347" y="3249"/>
                  </a:cubicBezTo>
                  <a:cubicBezTo>
                    <a:pt x="7042" y="3109"/>
                    <a:pt x="6666" y="3006"/>
                    <a:pt x="6312" y="3006"/>
                  </a:cubicBezTo>
                  <a:cubicBezTo>
                    <a:pt x="5974" y="3006"/>
                    <a:pt x="5657" y="3100"/>
                    <a:pt x="5442" y="3344"/>
                  </a:cubicBezTo>
                  <a:lnTo>
                    <a:pt x="5025" y="3796"/>
                  </a:lnTo>
                  <a:lnTo>
                    <a:pt x="5084" y="3189"/>
                  </a:lnTo>
                  <a:cubicBezTo>
                    <a:pt x="5084" y="3177"/>
                    <a:pt x="5084" y="3142"/>
                    <a:pt x="5037" y="3106"/>
                  </a:cubicBezTo>
                  <a:cubicBezTo>
                    <a:pt x="4986" y="3077"/>
                    <a:pt x="4927" y="3061"/>
                    <a:pt x="4867" y="3061"/>
                  </a:cubicBezTo>
                  <a:cubicBezTo>
                    <a:pt x="4828" y="3061"/>
                    <a:pt x="4789" y="3068"/>
                    <a:pt x="4751" y="3082"/>
                  </a:cubicBezTo>
                  <a:cubicBezTo>
                    <a:pt x="4596" y="3177"/>
                    <a:pt x="4465" y="3308"/>
                    <a:pt x="4370" y="3463"/>
                  </a:cubicBezTo>
                  <a:cubicBezTo>
                    <a:pt x="4334" y="3511"/>
                    <a:pt x="4287" y="3570"/>
                    <a:pt x="4251" y="3630"/>
                  </a:cubicBezTo>
                  <a:cubicBezTo>
                    <a:pt x="3906" y="4035"/>
                    <a:pt x="3441" y="4308"/>
                    <a:pt x="2929" y="4404"/>
                  </a:cubicBezTo>
                  <a:cubicBezTo>
                    <a:pt x="2918" y="4427"/>
                    <a:pt x="2918" y="4451"/>
                    <a:pt x="2918" y="4475"/>
                  </a:cubicBezTo>
                  <a:cubicBezTo>
                    <a:pt x="2918" y="4737"/>
                    <a:pt x="3072" y="4999"/>
                    <a:pt x="3239" y="5237"/>
                  </a:cubicBezTo>
                  <a:cubicBezTo>
                    <a:pt x="4096" y="6594"/>
                    <a:pt x="4287" y="7690"/>
                    <a:pt x="3775" y="8499"/>
                  </a:cubicBezTo>
                  <a:cubicBezTo>
                    <a:pt x="3537" y="8880"/>
                    <a:pt x="3179" y="9130"/>
                    <a:pt x="2834" y="9369"/>
                  </a:cubicBezTo>
                  <a:cubicBezTo>
                    <a:pt x="2525" y="9559"/>
                    <a:pt x="2263" y="9797"/>
                    <a:pt x="2036" y="10071"/>
                  </a:cubicBezTo>
                  <a:cubicBezTo>
                    <a:pt x="1894" y="10273"/>
                    <a:pt x="1786" y="10500"/>
                    <a:pt x="1703" y="10726"/>
                  </a:cubicBezTo>
                  <a:lnTo>
                    <a:pt x="1358" y="11607"/>
                  </a:lnTo>
                  <a:cubicBezTo>
                    <a:pt x="905" y="12726"/>
                    <a:pt x="453" y="13881"/>
                    <a:pt x="60" y="15048"/>
                  </a:cubicBezTo>
                  <a:cubicBezTo>
                    <a:pt x="12" y="15155"/>
                    <a:pt x="0" y="15274"/>
                    <a:pt x="12" y="15381"/>
                  </a:cubicBezTo>
                  <a:cubicBezTo>
                    <a:pt x="48" y="15500"/>
                    <a:pt x="191" y="15595"/>
                    <a:pt x="441" y="15679"/>
                  </a:cubicBezTo>
                  <a:cubicBezTo>
                    <a:pt x="1370" y="15976"/>
                    <a:pt x="2358" y="16012"/>
                    <a:pt x="3120" y="16012"/>
                  </a:cubicBezTo>
                  <a:cubicBezTo>
                    <a:pt x="4775" y="16012"/>
                    <a:pt x="6430" y="15810"/>
                    <a:pt x="8049" y="15417"/>
                  </a:cubicBezTo>
                  <a:cubicBezTo>
                    <a:pt x="8323" y="15357"/>
                    <a:pt x="8609" y="15262"/>
                    <a:pt x="8704" y="15048"/>
                  </a:cubicBezTo>
                  <a:cubicBezTo>
                    <a:pt x="8728" y="14988"/>
                    <a:pt x="8752" y="14929"/>
                    <a:pt x="8763" y="14869"/>
                  </a:cubicBezTo>
                  <a:cubicBezTo>
                    <a:pt x="8775" y="14750"/>
                    <a:pt x="8823" y="14643"/>
                    <a:pt x="8883" y="14536"/>
                  </a:cubicBezTo>
                  <a:cubicBezTo>
                    <a:pt x="9097" y="14202"/>
                    <a:pt x="9502" y="14179"/>
                    <a:pt x="9823" y="14155"/>
                  </a:cubicBezTo>
                  <a:lnTo>
                    <a:pt x="9918" y="14155"/>
                  </a:lnTo>
                  <a:cubicBezTo>
                    <a:pt x="10395" y="14119"/>
                    <a:pt x="10859" y="13952"/>
                    <a:pt x="11335" y="13774"/>
                  </a:cubicBezTo>
                  <a:cubicBezTo>
                    <a:pt x="11764" y="13595"/>
                    <a:pt x="12204" y="13464"/>
                    <a:pt x="12657" y="13381"/>
                  </a:cubicBezTo>
                  <a:cubicBezTo>
                    <a:pt x="12757" y="13367"/>
                    <a:pt x="12857" y="13360"/>
                    <a:pt x="12957" y="13360"/>
                  </a:cubicBezTo>
                  <a:cubicBezTo>
                    <a:pt x="13543" y="13360"/>
                    <a:pt x="14107" y="13596"/>
                    <a:pt x="14514" y="14024"/>
                  </a:cubicBezTo>
                  <a:cubicBezTo>
                    <a:pt x="14729" y="14238"/>
                    <a:pt x="14848" y="14536"/>
                    <a:pt x="14848" y="14845"/>
                  </a:cubicBezTo>
                  <a:cubicBezTo>
                    <a:pt x="14905" y="14841"/>
                    <a:pt x="14963" y="14839"/>
                    <a:pt x="15021" y="14839"/>
                  </a:cubicBezTo>
                  <a:cubicBezTo>
                    <a:pt x="15311" y="14839"/>
                    <a:pt x="15604" y="14889"/>
                    <a:pt x="15872" y="14988"/>
                  </a:cubicBezTo>
                  <a:cubicBezTo>
                    <a:pt x="16288" y="15155"/>
                    <a:pt x="16705" y="15572"/>
                    <a:pt x="16657" y="16107"/>
                  </a:cubicBezTo>
                  <a:cubicBezTo>
                    <a:pt x="16645" y="16226"/>
                    <a:pt x="16610" y="16334"/>
                    <a:pt x="16574" y="16441"/>
                  </a:cubicBezTo>
                  <a:cubicBezTo>
                    <a:pt x="16526" y="16560"/>
                    <a:pt x="16503" y="16679"/>
                    <a:pt x="16526" y="16798"/>
                  </a:cubicBezTo>
                  <a:cubicBezTo>
                    <a:pt x="16574" y="16917"/>
                    <a:pt x="16657" y="17024"/>
                    <a:pt x="16753" y="17096"/>
                  </a:cubicBezTo>
                  <a:cubicBezTo>
                    <a:pt x="17812" y="18108"/>
                    <a:pt x="18646" y="19346"/>
                    <a:pt x="19193" y="20703"/>
                  </a:cubicBezTo>
                  <a:lnTo>
                    <a:pt x="19062" y="20751"/>
                  </a:lnTo>
                  <a:lnTo>
                    <a:pt x="19074" y="20751"/>
                  </a:lnTo>
                  <a:cubicBezTo>
                    <a:pt x="19330" y="20902"/>
                    <a:pt x="19563" y="21144"/>
                    <a:pt x="19851" y="21144"/>
                  </a:cubicBezTo>
                  <a:cubicBezTo>
                    <a:pt x="19858" y="21144"/>
                    <a:pt x="19865" y="21144"/>
                    <a:pt x="19872" y="21144"/>
                  </a:cubicBezTo>
                  <a:cubicBezTo>
                    <a:pt x="20527" y="21120"/>
                    <a:pt x="20396" y="20084"/>
                    <a:pt x="20039" y="19525"/>
                  </a:cubicBezTo>
                  <a:lnTo>
                    <a:pt x="22503" y="18572"/>
                  </a:lnTo>
                  <a:cubicBezTo>
                    <a:pt x="22551" y="18024"/>
                    <a:pt x="22789" y="17500"/>
                    <a:pt x="23182" y="17119"/>
                  </a:cubicBezTo>
                  <a:lnTo>
                    <a:pt x="23182" y="17119"/>
                  </a:lnTo>
                  <a:cubicBezTo>
                    <a:pt x="23825" y="18024"/>
                    <a:pt x="23825" y="19239"/>
                    <a:pt x="23170" y="20132"/>
                  </a:cubicBezTo>
                  <a:cubicBezTo>
                    <a:pt x="23215" y="20375"/>
                    <a:pt x="23420" y="20473"/>
                    <a:pt x="23664" y="20473"/>
                  </a:cubicBezTo>
                  <a:cubicBezTo>
                    <a:pt x="23933" y="20473"/>
                    <a:pt x="24250" y="20354"/>
                    <a:pt x="24456" y="20179"/>
                  </a:cubicBezTo>
                  <a:cubicBezTo>
                    <a:pt x="24757" y="19924"/>
                    <a:pt x="25150" y="19605"/>
                    <a:pt x="25510" y="19605"/>
                  </a:cubicBezTo>
                  <a:cubicBezTo>
                    <a:pt x="25619" y="19605"/>
                    <a:pt x="25725" y="19634"/>
                    <a:pt x="25825" y="19703"/>
                  </a:cubicBezTo>
                  <a:cubicBezTo>
                    <a:pt x="25992" y="19834"/>
                    <a:pt x="26075" y="20048"/>
                    <a:pt x="26218" y="20203"/>
                  </a:cubicBezTo>
                  <a:cubicBezTo>
                    <a:pt x="26402" y="20413"/>
                    <a:pt x="26626" y="20502"/>
                    <a:pt x="26844" y="20502"/>
                  </a:cubicBezTo>
                  <a:cubicBezTo>
                    <a:pt x="27419" y="20502"/>
                    <a:pt x="27953" y="19886"/>
                    <a:pt x="27599" y="19239"/>
                  </a:cubicBezTo>
                  <a:cubicBezTo>
                    <a:pt x="27848" y="19047"/>
                    <a:pt x="28139" y="18956"/>
                    <a:pt x="28426" y="18956"/>
                  </a:cubicBezTo>
                  <a:cubicBezTo>
                    <a:pt x="28855" y="18956"/>
                    <a:pt x="29276" y="19159"/>
                    <a:pt x="29540" y="19536"/>
                  </a:cubicBezTo>
                  <a:cubicBezTo>
                    <a:pt x="30278" y="19144"/>
                    <a:pt x="30707" y="18370"/>
                    <a:pt x="30647" y="17548"/>
                  </a:cubicBezTo>
                  <a:cubicBezTo>
                    <a:pt x="30668" y="17547"/>
                    <a:pt x="30689" y="17546"/>
                    <a:pt x="30710" y="17546"/>
                  </a:cubicBezTo>
                  <a:cubicBezTo>
                    <a:pt x="31205" y="17546"/>
                    <a:pt x="31600" y="17950"/>
                    <a:pt x="31600" y="18453"/>
                  </a:cubicBezTo>
                  <a:cubicBezTo>
                    <a:pt x="31642" y="18460"/>
                    <a:pt x="31683" y="18463"/>
                    <a:pt x="31723" y="18463"/>
                  </a:cubicBezTo>
                  <a:cubicBezTo>
                    <a:pt x="32624" y="18463"/>
                    <a:pt x="32917" y="16736"/>
                    <a:pt x="33886" y="16691"/>
                  </a:cubicBezTo>
                  <a:cubicBezTo>
                    <a:pt x="33899" y="16690"/>
                    <a:pt x="33912" y="16690"/>
                    <a:pt x="33926" y="16690"/>
                  </a:cubicBezTo>
                  <a:cubicBezTo>
                    <a:pt x="34113" y="16690"/>
                    <a:pt x="34301" y="16754"/>
                    <a:pt x="34488" y="16754"/>
                  </a:cubicBezTo>
                  <a:cubicBezTo>
                    <a:pt x="34514" y="16754"/>
                    <a:pt x="34539" y="16753"/>
                    <a:pt x="34564" y="16750"/>
                  </a:cubicBezTo>
                  <a:cubicBezTo>
                    <a:pt x="35112" y="16703"/>
                    <a:pt x="35374" y="16072"/>
                    <a:pt x="35684" y="15607"/>
                  </a:cubicBezTo>
                  <a:cubicBezTo>
                    <a:pt x="36029" y="15107"/>
                    <a:pt x="36505" y="14726"/>
                    <a:pt x="37065" y="14512"/>
                  </a:cubicBezTo>
                  <a:cubicBezTo>
                    <a:pt x="36779" y="13976"/>
                    <a:pt x="36684" y="13357"/>
                    <a:pt x="36803" y="12762"/>
                  </a:cubicBezTo>
                  <a:lnTo>
                    <a:pt x="36838" y="12655"/>
                  </a:lnTo>
                  <a:lnTo>
                    <a:pt x="36946" y="12619"/>
                  </a:lnTo>
                  <a:cubicBezTo>
                    <a:pt x="37922" y="12297"/>
                    <a:pt x="38803" y="11750"/>
                    <a:pt x="39494" y="11000"/>
                  </a:cubicBezTo>
                  <a:lnTo>
                    <a:pt x="39672" y="10821"/>
                  </a:lnTo>
                  <a:lnTo>
                    <a:pt x="39815" y="11012"/>
                  </a:lnTo>
                  <a:cubicBezTo>
                    <a:pt x="39833" y="11038"/>
                    <a:pt x="39857" y="11052"/>
                    <a:pt x="39884" y="11052"/>
                  </a:cubicBezTo>
                  <a:cubicBezTo>
                    <a:pt x="39892" y="11052"/>
                    <a:pt x="39901" y="11050"/>
                    <a:pt x="39910" y="11047"/>
                  </a:cubicBezTo>
                  <a:cubicBezTo>
                    <a:pt x="40089" y="10988"/>
                    <a:pt x="40244" y="10845"/>
                    <a:pt x="40303" y="10654"/>
                  </a:cubicBezTo>
                  <a:cubicBezTo>
                    <a:pt x="40446" y="10190"/>
                    <a:pt x="40422" y="9702"/>
                    <a:pt x="40232" y="9261"/>
                  </a:cubicBezTo>
                  <a:cubicBezTo>
                    <a:pt x="40136" y="9071"/>
                    <a:pt x="40029" y="8880"/>
                    <a:pt x="39910" y="8714"/>
                  </a:cubicBezTo>
                  <a:cubicBezTo>
                    <a:pt x="39803" y="8547"/>
                    <a:pt x="39708" y="8368"/>
                    <a:pt x="39613" y="8190"/>
                  </a:cubicBezTo>
                  <a:cubicBezTo>
                    <a:pt x="39363" y="7678"/>
                    <a:pt x="39351" y="7166"/>
                    <a:pt x="39589" y="6797"/>
                  </a:cubicBezTo>
                  <a:cubicBezTo>
                    <a:pt x="39648" y="6702"/>
                    <a:pt x="39720" y="6606"/>
                    <a:pt x="39791" y="6523"/>
                  </a:cubicBezTo>
                  <a:cubicBezTo>
                    <a:pt x="40005" y="6261"/>
                    <a:pt x="40089" y="6130"/>
                    <a:pt x="40017" y="6059"/>
                  </a:cubicBezTo>
                  <a:cubicBezTo>
                    <a:pt x="39982" y="6023"/>
                    <a:pt x="39934" y="5987"/>
                    <a:pt x="39875" y="5975"/>
                  </a:cubicBezTo>
                  <a:cubicBezTo>
                    <a:pt x="38900" y="5599"/>
                    <a:pt x="37915" y="5411"/>
                    <a:pt x="36965" y="5411"/>
                  </a:cubicBezTo>
                  <a:cubicBezTo>
                    <a:pt x="36441" y="5411"/>
                    <a:pt x="35928" y="5468"/>
                    <a:pt x="35433" y="5582"/>
                  </a:cubicBezTo>
                  <a:lnTo>
                    <a:pt x="34719" y="5749"/>
                  </a:lnTo>
                  <a:lnTo>
                    <a:pt x="34719" y="5749"/>
                  </a:lnTo>
                  <a:lnTo>
                    <a:pt x="35243" y="5237"/>
                  </a:lnTo>
                  <a:cubicBezTo>
                    <a:pt x="35170" y="5164"/>
                    <a:pt x="35070" y="5128"/>
                    <a:pt x="34974" y="5128"/>
                  </a:cubicBezTo>
                  <a:cubicBezTo>
                    <a:pt x="34960" y="5128"/>
                    <a:pt x="34947" y="5128"/>
                    <a:pt x="34933" y="5130"/>
                  </a:cubicBezTo>
                  <a:cubicBezTo>
                    <a:pt x="34850" y="5154"/>
                    <a:pt x="34779" y="5178"/>
                    <a:pt x="34707" y="5213"/>
                  </a:cubicBezTo>
                  <a:cubicBezTo>
                    <a:pt x="34552" y="5275"/>
                    <a:pt x="34372" y="5347"/>
                    <a:pt x="34186" y="5347"/>
                  </a:cubicBezTo>
                  <a:cubicBezTo>
                    <a:pt x="34086" y="5347"/>
                    <a:pt x="33985" y="5327"/>
                    <a:pt x="33886" y="5273"/>
                  </a:cubicBezTo>
                  <a:cubicBezTo>
                    <a:pt x="33743" y="5178"/>
                    <a:pt x="33624" y="5047"/>
                    <a:pt x="33540" y="4892"/>
                  </a:cubicBezTo>
                  <a:cubicBezTo>
                    <a:pt x="33457" y="4761"/>
                    <a:pt x="33398" y="4677"/>
                    <a:pt x="33338" y="4666"/>
                  </a:cubicBezTo>
                  <a:cubicBezTo>
                    <a:pt x="33290" y="4666"/>
                    <a:pt x="33255" y="4677"/>
                    <a:pt x="33219" y="4689"/>
                  </a:cubicBezTo>
                  <a:cubicBezTo>
                    <a:pt x="33168" y="4705"/>
                    <a:pt x="33117" y="4713"/>
                    <a:pt x="33066" y="4713"/>
                  </a:cubicBezTo>
                  <a:cubicBezTo>
                    <a:pt x="32854" y="4713"/>
                    <a:pt x="32655" y="4579"/>
                    <a:pt x="32588" y="4368"/>
                  </a:cubicBezTo>
                  <a:cubicBezTo>
                    <a:pt x="32564" y="4332"/>
                    <a:pt x="32552" y="4296"/>
                    <a:pt x="32528" y="4261"/>
                  </a:cubicBezTo>
                  <a:cubicBezTo>
                    <a:pt x="32493" y="4213"/>
                    <a:pt x="32433" y="4189"/>
                    <a:pt x="32385" y="4177"/>
                  </a:cubicBezTo>
                  <a:cubicBezTo>
                    <a:pt x="32195" y="4177"/>
                    <a:pt x="32016" y="4237"/>
                    <a:pt x="31874" y="4344"/>
                  </a:cubicBezTo>
                  <a:lnTo>
                    <a:pt x="31707" y="4487"/>
                  </a:lnTo>
                  <a:cubicBezTo>
                    <a:pt x="31481" y="4677"/>
                    <a:pt x="31219" y="4892"/>
                    <a:pt x="30873" y="4904"/>
                  </a:cubicBezTo>
                  <a:lnTo>
                    <a:pt x="30766" y="4904"/>
                  </a:lnTo>
                  <a:lnTo>
                    <a:pt x="30707" y="4820"/>
                  </a:lnTo>
                  <a:cubicBezTo>
                    <a:pt x="30476" y="4519"/>
                    <a:pt x="30054" y="4442"/>
                    <a:pt x="29603" y="4442"/>
                  </a:cubicBezTo>
                  <a:cubicBezTo>
                    <a:pt x="29448" y="4442"/>
                    <a:pt x="29290" y="4451"/>
                    <a:pt x="29135" y="4463"/>
                  </a:cubicBezTo>
                  <a:lnTo>
                    <a:pt x="28933" y="4487"/>
                  </a:lnTo>
                  <a:lnTo>
                    <a:pt x="28921" y="4273"/>
                  </a:lnTo>
                  <a:cubicBezTo>
                    <a:pt x="28873" y="3677"/>
                    <a:pt x="28706" y="2963"/>
                    <a:pt x="28194" y="2868"/>
                  </a:cubicBezTo>
                  <a:cubicBezTo>
                    <a:pt x="28147" y="2862"/>
                    <a:pt x="28098" y="2859"/>
                    <a:pt x="28050" y="2859"/>
                  </a:cubicBezTo>
                  <a:cubicBezTo>
                    <a:pt x="27904" y="2859"/>
                    <a:pt x="27757" y="2886"/>
                    <a:pt x="27623" y="2939"/>
                  </a:cubicBezTo>
                  <a:lnTo>
                    <a:pt x="27444" y="2975"/>
                  </a:lnTo>
                  <a:cubicBezTo>
                    <a:pt x="27203" y="3032"/>
                    <a:pt x="26953" y="3059"/>
                    <a:pt x="26704" y="3059"/>
                  </a:cubicBezTo>
                  <a:cubicBezTo>
                    <a:pt x="26536" y="3059"/>
                    <a:pt x="26369" y="3046"/>
                    <a:pt x="26206" y="3022"/>
                  </a:cubicBezTo>
                  <a:cubicBezTo>
                    <a:pt x="25766" y="2939"/>
                    <a:pt x="25480" y="2761"/>
                    <a:pt x="25349" y="2475"/>
                  </a:cubicBezTo>
                  <a:cubicBezTo>
                    <a:pt x="25277" y="2296"/>
                    <a:pt x="25254" y="2106"/>
                    <a:pt x="25277" y="1915"/>
                  </a:cubicBezTo>
                  <a:lnTo>
                    <a:pt x="25361" y="201"/>
                  </a:lnTo>
                  <a:cubicBezTo>
                    <a:pt x="24905" y="65"/>
                    <a:pt x="24433" y="0"/>
                    <a:pt x="23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6"/>
            <p:cNvSpPr/>
            <p:nvPr/>
          </p:nvSpPr>
          <p:spPr>
            <a:xfrm>
              <a:off x="2378550" y="2576050"/>
              <a:ext cx="430750" cy="681150"/>
            </a:xfrm>
            <a:custGeom>
              <a:avLst/>
              <a:gdLst/>
              <a:ahLst/>
              <a:cxnLst/>
              <a:rect l="l" t="t" r="r" b="b"/>
              <a:pathLst>
                <a:path w="17230" h="27246" extrusionOk="0">
                  <a:moveTo>
                    <a:pt x="5077" y="18068"/>
                  </a:moveTo>
                  <a:cubicBezTo>
                    <a:pt x="5032" y="18070"/>
                    <a:pt x="4987" y="18076"/>
                    <a:pt x="4942" y="18086"/>
                  </a:cubicBezTo>
                  <a:lnTo>
                    <a:pt x="5077" y="18068"/>
                  </a:lnTo>
                  <a:close/>
                  <a:moveTo>
                    <a:pt x="10800" y="0"/>
                  </a:moveTo>
                  <a:lnTo>
                    <a:pt x="11133" y="1465"/>
                  </a:lnTo>
                  <a:lnTo>
                    <a:pt x="9716" y="1405"/>
                  </a:lnTo>
                  <a:lnTo>
                    <a:pt x="9716" y="1405"/>
                  </a:lnTo>
                  <a:cubicBezTo>
                    <a:pt x="9859" y="1667"/>
                    <a:pt x="10074" y="1881"/>
                    <a:pt x="10347" y="2012"/>
                  </a:cubicBezTo>
                  <a:cubicBezTo>
                    <a:pt x="10244" y="2399"/>
                    <a:pt x="9927" y="2581"/>
                    <a:pt x="9609" y="2581"/>
                  </a:cubicBezTo>
                  <a:cubicBezTo>
                    <a:pt x="9232" y="2581"/>
                    <a:pt x="8855" y="2324"/>
                    <a:pt x="8835" y="1846"/>
                  </a:cubicBezTo>
                  <a:cubicBezTo>
                    <a:pt x="8835" y="1881"/>
                    <a:pt x="8466" y="3227"/>
                    <a:pt x="8442" y="3334"/>
                  </a:cubicBezTo>
                  <a:cubicBezTo>
                    <a:pt x="8266" y="3816"/>
                    <a:pt x="8055" y="4275"/>
                    <a:pt x="7431" y="4275"/>
                  </a:cubicBezTo>
                  <a:cubicBezTo>
                    <a:pt x="7423" y="4275"/>
                    <a:pt x="7415" y="4275"/>
                    <a:pt x="7407" y="4275"/>
                  </a:cubicBezTo>
                  <a:lnTo>
                    <a:pt x="7407" y="4275"/>
                  </a:lnTo>
                  <a:cubicBezTo>
                    <a:pt x="7492" y="4636"/>
                    <a:pt x="7821" y="4883"/>
                    <a:pt x="8180" y="4883"/>
                  </a:cubicBezTo>
                  <a:cubicBezTo>
                    <a:pt x="8271" y="4883"/>
                    <a:pt x="8363" y="4868"/>
                    <a:pt x="8454" y="4834"/>
                  </a:cubicBezTo>
                  <a:lnTo>
                    <a:pt x="8454" y="4834"/>
                  </a:lnTo>
                  <a:cubicBezTo>
                    <a:pt x="8323" y="5906"/>
                    <a:pt x="8335" y="6977"/>
                    <a:pt x="8133" y="8049"/>
                  </a:cubicBezTo>
                  <a:cubicBezTo>
                    <a:pt x="7919" y="9108"/>
                    <a:pt x="7430" y="10168"/>
                    <a:pt x="6525" y="10740"/>
                  </a:cubicBezTo>
                  <a:cubicBezTo>
                    <a:pt x="6275" y="10906"/>
                    <a:pt x="5990" y="11037"/>
                    <a:pt x="5811" y="11287"/>
                  </a:cubicBezTo>
                  <a:cubicBezTo>
                    <a:pt x="5633" y="11525"/>
                    <a:pt x="5644" y="11942"/>
                    <a:pt x="5918" y="12061"/>
                  </a:cubicBezTo>
                  <a:cubicBezTo>
                    <a:pt x="5988" y="12089"/>
                    <a:pt x="6062" y="12101"/>
                    <a:pt x="6137" y="12101"/>
                  </a:cubicBezTo>
                  <a:cubicBezTo>
                    <a:pt x="6191" y="12101"/>
                    <a:pt x="6245" y="12095"/>
                    <a:pt x="6299" y="12085"/>
                  </a:cubicBezTo>
                  <a:lnTo>
                    <a:pt x="8252" y="11883"/>
                  </a:lnTo>
                  <a:cubicBezTo>
                    <a:pt x="8412" y="11865"/>
                    <a:pt x="8575" y="11848"/>
                    <a:pt x="8735" y="11848"/>
                  </a:cubicBezTo>
                  <a:cubicBezTo>
                    <a:pt x="8909" y="11848"/>
                    <a:pt x="9079" y="11868"/>
                    <a:pt x="9240" y="11930"/>
                  </a:cubicBezTo>
                  <a:cubicBezTo>
                    <a:pt x="9550" y="12049"/>
                    <a:pt x="9800" y="12383"/>
                    <a:pt x="9728" y="12704"/>
                  </a:cubicBezTo>
                  <a:cubicBezTo>
                    <a:pt x="9649" y="12673"/>
                    <a:pt x="9570" y="12658"/>
                    <a:pt x="9492" y="12658"/>
                  </a:cubicBezTo>
                  <a:cubicBezTo>
                    <a:pt x="8954" y="12658"/>
                    <a:pt x="8496" y="13359"/>
                    <a:pt x="8621" y="13942"/>
                  </a:cubicBezTo>
                  <a:cubicBezTo>
                    <a:pt x="8764" y="14597"/>
                    <a:pt x="9359" y="15062"/>
                    <a:pt x="9907" y="15454"/>
                  </a:cubicBezTo>
                  <a:cubicBezTo>
                    <a:pt x="9204" y="15669"/>
                    <a:pt x="8740" y="16312"/>
                    <a:pt x="8764" y="17038"/>
                  </a:cubicBezTo>
                  <a:cubicBezTo>
                    <a:pt x="8776" y="17526"/>
                    <a:pt x="8883" y="18241"/>
                    <a:pt x="8395" y="18288"/>
                  </a:cubicBezTo>
                  <a:lnTo>
                    <a:pt x="7895" y="17693"/>
                  </a:lnTo>
                  <a:lnTo>
                    <a:pt x="5077" y="18068"/>
                  </a:lnTo>
                  <a:lnTo>
                    <a:pt x="5077" y="18068"/>
                  </a:lnTo>
                  <a:cubicBezTo>
                    <a:pt x="5089" y="18067"/>
                    <a:pt x="5101" y="18067"/>
                    <a:pt x="5114" y="18067"/>
                  </a:cubicBezTo>
                  <a:cubicBezTo>
                    <a:pt x="5794" y="18067"/>
                    <a:pt x="6308" y="18953"/>
                    <a:pt x="6121" y="19645"/>
                  </a:cubicBezTo>
                  <a:cubicBezTo>
                    <a:pt x="5906" y="20384"/>
                    <a:pt x="5168" y="20884"/>
                    <a:pt x="4406" y="21038"/>
                  </a:cubicBezTo>
                  <a:cubicBezTo>
                    <a:pt x="4149" y="21091"/>
                    <a:pt x="3890" y="21112"/>
                    <a:pt x="3630" y="21112"/>
                  </a:cubicBezTo>
                  <a:cubicBezTo>
                    <a:pt x="3117" y="21112"/>
                    <a:pt x="2602" y="21030"/>
                    <a:pt x="2096" y="20943"/>
                  </a:cubicBezTo>
                  <a:lnTo>
                    <a:pt x="2096" y="20943"/>
                  </a:lnTo>
                  <a:cubicBezTo>
                    <a:pt x="3156" y="21419"/>
                    <a:pt x="4228" y="21896"/>
                    <a:pt x="5097" y="22646"/>
                  </a:cubicBezTo>
                  <a:cubicBezTo>
                    <a:pt x="5424" y="22939"/>
                    <a:pt x="5889" y="23282"/>
                    <a:pt x="6283" y="23282"/>
                  </a:cubicBezTo>
                  <a:cubicBezTo>
                    <a:pt x="6434" y="23282"/>
                    <a:pt x="6574" y="23232"/>
                    <a:pt x="6692" y="23110"/>
                  </a:cubicBezTo>
                  <a:cubicBezTo>
                    <a:pt x="6573" y="22789"/>
                    <a:pt x="6799" y="22455"/>
                    <a:pt x="7133" y="22443"/>
                  </a:cubicBezTo>
                  <a:lnTo>
                    <a:pt x="7133" y="22443"/>
                  </a:lnTo>
                  <a:cubicBezTo>
                    <a:pt x="7026" y="22670"/>
                    <a:pt x="6918" y="22896"/>
                    <a:pt x="6823" y="23110"/>
                  </a:cubicBezTo>
                  <a:cubicBezTo>
                    <a:pt x="7323" y="23289"/>
                    <a:pt x="7109" y="24134"/>
                    <a:pt x="6621" y="24336"/>
                  </a:cubicBezTo>
                  <a:cubicBezTo>
                    <a:pt x="6452" y="24401"/>
                    <a:pt x="6279" y="24423"/>
                    <a:pt x="6102" y="24423"/>
                  </a:cubicBezTo>
                  <a:cubicBezTo>
                    <a:pt x="5753" y="24423"/>
                    <a:pt x="5393" y="24336"/>
                    <a:pt x="5037" y="24313"/>
                  </a:cubicBezTo>
                  <a:cubicBezTo>
                    <a:pt x="4949" y="24306"/>
                    <a:pt x="4862" y="24302"/>
                    <a:pt x="4774" y="24302"/>
                  </a:cubicBezTo>
                  <a:cubicBezTo>
                    <a:pt x="3973" y="24302"/>
                    <a:pt x="3193" y="24582"/>
                    <a:pt x="2442" y="24872"/>
                  </a:cubicBezTo>
                  <a:lnTo>
                    <a:pt x="1" y="25777"/>
                  </a:lnTo>
                  <a:cubicBezTo>
                    <a:pt x="82" y="26133"/>
                    <a:pt x="436" y="26253"/>
                    <a:pt x="830" y="26253"/>
                  </a:cubicBezTo>
                  <a:cubicBezTo>
                    <a:pt x="1068" y="26253"/>
                    <a:pt x="1321" y="26209"/>
                    <a:pt x="1537" y="26146"/>
                  </a:cubicBezTo>
                  <a:cubicBezTo>
                    <a:pt x="1710" y="26099"/>
                    <a:pt x="1910" y="26071"/>
                    <a:pt x="2105" y="26071"/>
                  </a:cubicBezTo>
                  <a:cubicBezTo>
                    <a:pt x="2553" y="26071"/>
                    <a:pt x="2976" y="26220"/>
                    <a:pt x="3001" y="26634"/>
                  </a:cubicBezTo>
                  <a:cubicBezTo>
                    <a:pt x="3039" y="26640"/>
                    <a:pt x="3077" y="26643"/>
                    <a:pt x="3114" y="26643"/>
                  </a:cubicBezTo>
                  <a:cubicBezTo>
                    <a:pt x="3947" y="26643"/>
                    <a:pt x="4472" y="25279"/>
                    <a:pt x="5252" y="25279"/>
                  </a:cubicBezTo>
                  <a:cubicBezTo>
                    <a:pt x="5321" y="25279"/>
                    <a:pt x="5392" y="25290"/>
                    <a:pt x="5466" y="25313"/>
                  </a:cubicBezTo>
                  <a:cubicBezTo>
                    <a:pt x="5930" y="25456"/>
                    <a:pt x="6085" y="26039"/>
                    <a:pt x="6490" y="26313"/>
                  </a:cubicBezTo>
                  <a:cubicBezTo>
                    <a:pt x="6716" y="26444"/>
                    <a:pt x="6978" y="26527"/>
                    <a:pt x="7252" y="26551"/>
                  </a:cubicBezTo>
                  <a:lnTo>
                    <a:pt x="9931" y="26956"/>
                  </a:lnTo>
                  <a:cubicBezTo>
                    <a:pt x="10657" y="27075"/>
                    <a:pt x="11383" y="27182"/>
                    <a:pt x="12133" y="27230"/>
                  </a:cubicBezTo>
                  <a:cubicBezTo>
                    <a:pt x="12301" y="27239"/>
                    <a:pt x="12470" y="27245"/>
                    <a:pt x="12639" y="27245"/>
                  </a:cubicBezTo>
                  <a:cubicBezTo>
                    <a:pt x="13505" y="27245"/>
                    <a:pt x="14379" y="27099"/>
                    <a:pt x="15086" y="26611"/>
                  </a:cubicBezTo>
                  <a:lnTo>
                    <a:pt x="15086" y="26611"/>
                  </a:lnTo>
                  <a:cubicBezTo>
                    <a:pt x="15013" y="26632"/>
                    <a:pt x="14939" y="26643"/>
                    <a:pt x="14866" y="26643"/>
                  </a:cubicBezTo>
                  <a:cubicBezTo>
                    <a:pt x="14260" y="26643"/>
                    <a:pt x="13696" y="25945"/>
                    <a:pt x="13919" y="25360"/>
                  </a:cubicBezTo>
                  <a:cubicBezTo>
                    <a:pt x="14360" y="24170"/>
                    <a:pt x="16586" y="24646"/>
                    <a:pt x="17015" y="23455"/>
                  </a:cubicBezTo>
                  <a:cubicBezTo>
                    <a:pt x="17229" y="22872"/>
                    <a:pt x="16824" y="22217"/>
                    <a:pt x="16277" y="21931"/>
                  </a:cubicBezTo>
                  <a:cubicBezTo>
                    <a:pt x="15729" y="21646"/>
                    <a:pt x="15086" y="21646"/>
                    <a:pt x="14467" y="21646"/>
                  </a:cubicBezTo>
                  <a:cubicBezTo>
                    <a:pt x="14598" y="20967"/>
                    <a:pt x="14717" y="20265"/>
                    <a:pt x="14598" y="19574"/>
                  </a:cubicBezTo>
                  <a:cubicBezTo>
                    <a:pt x="14491" y="18895"/>
                    <a:pt x="14098" y="18205"/>
                    <a:pt x="13455" y="17943"/>
                  </a:cubicBezTo>
                  <a:lnTo>
                    <a:pt x="14229" y="17824"/>
                  </a:lnTo>
                  <a:cubicBezTo>
                    <a:pt x="14860" y="17276"/>
                    <a:pt x="14693" y="16276"/>
                    <a:pt x="14479" y="15466"/>
                  </a:cubicBezTo>
                  <a:lnTo>
                    <a:pt x="14324" y="14847"/>
                  </a:lnTo>
                  <a:cubicBezTo>
                    <a:pt x="14098" y="14002"/>
                    <a:pt x="13884" y="13168"/>
                    <a:pt x="13598" y="12359"/>
                  </a:cubicBezTo>
                  <a:cubicBezTo>
                    <a:pt x="13408" y="11820"/>
                    <a:pt x="13002" y="11196"/>
                    <a:pt x="12488" y="11196"/>
                  </a:cubicBezTo>
                  <a:cubicBezTo>
                    <a:pt x="12423" y="11196"/>
                    <a:pt x="12356" y="11206"/>
                    <a:pt x="12288" y="11228"/>
                  </a:cubicBezTo>
                  <a:cubicBezTo>
                    <a:pt x="12502" y="11156"/>
                    <a:pt x="12633" y="10906"/>
                    <a:pt x="12550" y="10692"/>
                  </a:cubicBezTo>
                  <a:cubicBezTo>
                    <a:pt x="12633" y="9978"/>
                    <a:pt x="12145" y="9335"/>
                    <a:pt x="11443" y="9227"/>
                  </a:cubicBezTo>
                  <a:cubicBezTo>
                    <a:pt x="10931" y="9168"/>
                    <a:pt x="10169" y="9251"/>
                    <a:pt x="10121" y="8739"/>
                  </a:cubicBezTo>
                  <a:cubicBezTo>
                    <a:pt x="10099" y="8445"/>
                    <a:pt x="10419" y="8237"/>
                    <a:pt x="10717" y="8237"/>
                  </a:cubicBezTo>
                  <a:cubicBezTo>
                    <a:pt x="10733" y="8237"/>
                    <a:pt x="10748" y="8238"/>
                    <a:pt x="10764" y="8239"/>
                  </a:cubicBezTo>
                  <a:cubicBezTo>
                    <a:pt x="11074" y="8275"/>
                    <a:pt x="11324" y="8489"/>
                    <a:pt x="11550" y="8692"/>
                  </a:cubicBezTo>
                  <a:cubicBezTo>
                    <a:pt x="11621" y="8370"/>
                    <a:pt x="11681" y="8049"/>
                    <a:pt x="11752" y="7727"/>
                  </a:cubicBezTo>
                  <a:cubicBezTo>
                    <a:pt x="11945" y="7818"/>
                    <a:pt x="12152" y="7859"/>
                    <a:pt x="12363" y="7859"/>
                  </a:cubicBezTo>
                  <a:cubicBezTo>
                    <a:pt x="12844" y="7859"/>
                    <a:pt x="13341" y="7645"/>
                    <a:pt x="13705" y="7322"/>
                  </a:cubicBezTo>
                  <a:cubicBezTo>
                    <a:pt x="14229" y="6858"/>
                    <a:pt x="14562" y="6215"/>
                    <a:pt x="14872" y="5584"/>
                  </a:cubicBezTo>
                  <a:cubicBezTo>
                    <a:pt x="14943" y="5465"/>
                    <a:pt x="14991" y="5334"/>
                    <a:pt x="15003" y="5203"/>
                  </a:cubicBezTo>
                  <a:cubicBezTo>
                    <a:pt x="15015" y="4870"/>
                    <a:pt x="14705" y="4620"/>
                    <a:pt x="14407" y="4465"/>
                  </a:cubicBezTo>
                  <a:cubicBezTo>
                    <a:pt x="13917" y="4224"/>
                    <a:pt x="13376" y="4101"/>
                    <a:pt x="12831" y="4101"/>
                  </a:cubicBezTo>
                  <a:cubicBezTo>
                    <a:pt x="12622" y="4101"/>
                    <a:pt x="12412" y="4119"/>
                    <a:pt x="12205" y="4155"/>
                  </a:cubicBezTo>
                  <a:cubicBezTo>
                    <a:pt x="12019" y="4191"/>
                    <a:pt x="11801" y="4223"/>
                    <a:pt x="11597" y="4223"/>
                  </a:cubicBezTo>
                  <a:cubicBezTo>
                    <a:pt x="11251" y="4223"/>
                    <a:pt x="10943" y="4132"/>
                    <a:pt x="10883" y="3810"/>
                  </a:cubicBezTo>
                  <a:cubicBezTo>
                    <a:pt x="10836" y="3548"/>
                    <a:pt x="11038" y="3310"/>
                    <a:pt x="11228" y="3132"/>
                  </a:cubicBezTo>
                  <a:cubicBezTo>
                    <a:pt x="12038" y="2393"/>
                    <a:pt x="13062" y="1917"/>
                    <a:pt x="14157" y="1786"/>
                  </a:cubicBezTo>
                  <a:cubicBezTo>
                    <a:pt x="14288" y="1227"/>
                    <a:pt x="13455" y="1048"/>
                    <a:pt x="12883" y="1000"/>
                  </a:cubicBezTo>
                  <a:cubicBezTo>
                    <a:pt x="12086" y="929"/>
                    <a:pt x="11348" y="572"/>
                    <a:pt x="108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6"/>
            <p:cNvSpPr/>
            <p:nvPr/>
          </p:nvSpPr>
          <p:spPr>
            <a:xfrm>
              <a:off x="3115250" y="1681575"/>
              <a:ext cx="967125" cy="1078800"/>
            </a:xfrm>
            <a:custGeom>
              <a:avLst/>
              <a:gdLst/>
              <a:ahLst/>
              <a:cxnLst/>
              <a:rect l="l" t="t" r="r" b="b"/>
              <a:pathLst>
                <a:path w="38685" h="43152" extrusionOk="0">
                  <a:moveTo>
                    <a:pt x="35184" y="1"/>
                  </a:moveTo>
                  <a:lnTo>
                    <a:pt x="35184" y="1"/>
                  </a:lnTo>
                  <a:cubicBezTo>
                    <a:pt x="34172" y="489"/>
                    <a:pt x="33541" y="1537"/>
                    <a:pt x="33565" y="2656"/>
                  </a:cubicBezTo>
                  <a:cubicBezTo>
                    <a:pt x="33556" y="2656"/>
                    <a:pt x="33547" y="2657"/>
                    <a:pt x="33538" y="2657"/>
                  </a:cubicBezTo>
                  <a:cubicBezTo>
                    <a:pt x="32980" y="2657"/>
                    <a:pt x="32569" y="1911"/>
                    <a:pt x="32886" y="1442"/>
                  </a:cubicBezTo>
                  <a:lnTo>
                    <a:pt x="32886" y="1442"/>
                  </a:lnTo>
                  <a:lnTo>
                    <a:pt x="31993" y="2501"/>
                  </a:lnTo>
                  <a:cubicBezTo>
                    <a:pt x="31505" y="1906"/>
                    <a:pt x="31850" y="846"/>
                    <a:pt x="32588" y="644"/>
                  </a:cubicBezTo>
                  <a:cubicBezTo>
                    <a:pt x="32478" y="607"/>
                    <a:pt x="32367" y="590"/>
                    <a:pt x="32257" y="590"/>
                  </a:cubicBezTo>
                  <a:cubicBezTo>
                    <a:pt x="31692" y="590"/>
                    <a:pt x="31151" y="1037"/>
                    <a:pt x="30802" y="1525"/>
                  </a:cubicBezTo>
                  <a:cubicBezTo>
                    <a:pt x="30386" y="2096"/>
                    <a:pt x="30064" y="2787"/>
                    <a:pt x="29445" y="3132"/>
                  </a:cubicBezTo>
                  <a:cubicBezTo>
                    <a:pt x="28826" y="3478"/>
                    <a:pt x="28016" y="3382"/>
                    <a:pt x="27361" y="3680"/>
                  </a:cubicBezTo>
                  <a:cubicBezTo>
                    <a:pt x="26695" y="3978"/>
                    <a:pt x="26409" y="5121"/>
                    <a:pt x="27099" y="5323"/>
                  </a:cubicBezTo>
                  <a:lnTo>
                    <a:pt x="24421" y="5835"/>
                  </a:lnTo>
                  <a:lnTo>
                    <a:pt x="25314" y="7073"/>
                  </a:lnTo>
                  <a:cubicBezTo>
                    <a:pt x="25124" y="7063"/>
                    <a:pt x="24928" y="7055"/>
                    <a:pt x="24731" y="7055"/>
                  </a:cubicBezTo>
                  <a:cubicBezTo>
                    <a:pt x="23989" y="7055"/>
                    <a:pt x="23231" y="7168"/>
                    <a:pt x="22742" y="7704"/>
                  </a:cubicBezTo>
                  <a:cubicBezTo>
                    <a:pt x="22456" y="8014"/>
                    <a:pt x="22325" y="8419"/>
                    <a:pt x="22182" y="8812"/>
                  </a:cubicBezTo>
                  <a:cubicBezTo>
                    <a:pt x="21920" y="9538"/>
                    <a:pt x="21634" y="10252"/>
                    <a:pt x="21325" y="10955"/>
                  </a:cubicBezTo>
                  <a:cubicBezTo>
                    <a:pt x="20968" y="11788"/>
                    <a:pt x="20515" y="12669"/>
                    <a:pt x="19706" y="13110"/>
                  </a:cubicBezTo>
                  <a:cubicBezTo>
                    <a:pt x="19456" y="12824"/>
                    <a:pt x="19098" y="12657"/>
                    <a:pt x="18729" y="12645"/>
                  </a:cubicBezTo>
                  <a:cubicBezTo>
                    <a:pt x="18670" y="13967"/>
                    <a:pt x="16396" y="14288"/>
                    <a:pt x="16348" y="15610"/>
                  </a:cubicBezTo>
                  <a:cubicBezTo>
                    <a:pt x="16336" y="15955"/>
                    <a:pt x="16491" y="16312"/>
                    <a:pt x="16396" y="16646"/>
                  </a:cubicBezTo>
                  <a:cubicBezTo>
                    <a:pt x="16277" y="17098"/>
                    <a:pt x="15777" y="17301"/>
                    <a:pt x="15419" y="17586"/>
                  </a:cubicBezTo>
                  <a:cubicBezTo>
                    <a:pt x="13955" y="18741"/>
                    <a:pt x="14550" y="21277"/>
                    <a:pt x="13276" y="22623"/>
                  </a:cubicBezTo>
                  <a:cubicBezTo>
                    <a:pt x="13183" y="22687"/>
                    <a:pt x="13076" y="22715"/>
                    <a:pt x="12968" y="22715"/>
                  </a:cubicBezTo>
                  <a:cubicBezTo>
                    <a:pt x="12631" y="22715"/>
                    <a:pt x="12279" y="22441"/>
                    <a:pt x="12288" y="22099"/>
                  </a:cubicBezTo>
                  <a:lnTo>
                    <a:pt x="12288" y="22099"/>
                  </a:lnTo>
                  <a:cubicBezTo>
                    <a:pt x="11764" y="22432"/>
                    <a:pt x="11336" y="22897"/>
                    <a:pt x="11038" y="23432"/>
                  </a:cubicBezTo>
                  <a:cubicBezTo>
                    <a:pt x="9931" y="25373"/>
                    <a:pt x="7680" y="27433"/>
                    <a:pt x="5525" y="27957"/>
                  </a:cubicBezTo>
                  <a:cubicBezTo>
                    <a:pt x="4561" y="28183"/>
                    <a:pt x="3525" y="28207"/>
                    <a:pt x="2656" y="28671"/>
                  </a:cubicBezTo>
                  <a:cubicBezTo>
                    <a:pt x="1513" y="29314"/>
                    <a:pt x="882" y="30600"/>
                    <a:pt x="1096" y="31898"/>
                  </a:cubicBezTo>
                  <a:cubicBezTo>
                    <a:pt x="1596" y="31981"/>
                    <a:pt x="1549" y="32707"/>
                    <a:pt x="1358" y="33172"/>
                  </a:cubicBezTo>
                  <a:cubicBezTo>
                    <a:pt x="1096" y="33827"/>
                    <a:pt x="846" y="34493"/>
                    <a:pt x="584" y="35160"/>
                  </a:cubicBezTo>
                  <a:lnTo>
                    <a:pt x="1525" y="35220"/>
                  </a:lnTo>
                  <a:cubicBezTo>
                    <a:pt x="1703" y="36172"/>
                    <a:pt x="1096" y="37089"/>
                    <a:pt x="144" y="37303"/>
                  </a:cubicBezTo>
                  <a:lnTo>
                    <a:pt x="1037" y="38101"/>
                  </a:lnTo>
                  <a:cubicBezTo>
                    <a:pt x="1001" y="38934"/>
                    <a:pt x="1" y="39482"/>
                    <a:pt x="1" y="40315"/>
                  </a:cubicBezTo>
                  <a:cubicBezTo>
                    <a:pt x="1" y="40827"/>
                    <a:pt x="382" y="41256"/>
                    <a:pt x="739" y="41625"/>
                  </a:cubicBezTo>
                  <a:cubicBezTo>
                    <a:pt x="1287" y="42161"/>
                    <a:pt x="1846" y="42697"/>
                    <a:pt x="2561" y="42982"/>
                  </a:cubicBezTo>
                  <a:cubicBezTo>
                    <a:pt x="2839" y="43091"/>
                    <a:pt x="3146" y="43151"/>
                    <a:pt x="3449" y="43151"/>
                  </a:cubicBezTo>
                  <a:cubicBezTo>
                    <a:pt x="3910" y="43151"/>
                    <a:pt x="4362" y="43013"/>
                    <a:pt x="4692" y="42697"/>
                  </a:cubicBezTo>
                  <a:cubicBezTo>
                    <a:pt x="5156" y="42232"/>
                    <a:pt x="5311" y="41494"/>
                    <a:pt x="5859" y="41149"/>
                  </a:cubicBezTo>
                  <a:cubicBezTo>
                    <a:pt x="6216" y="40923"/>
                    <a:pt x="6656" y="40911"/>
                    <a:pt x="7061" y="40780"/>
                  </a:cubicBezTo>
                  <a:cubicBezTo>
                    <a:pt x="8192" y="40411"/>
                    <a:pt x="8752" y="39149"/>
                    <a:pt x="9002" y="37994"/>
                  </a:cubicBezTo>
                  <a:cubicBezTo>
                    <a:pt x="9120" y="37474"/>
                    <a:pt x="9503" y="36810"/>
                    <a:pt x="9921" y="36810"/>
                  </a:cubicBezTo>
                  <a:cubicBezTo>
                    <a:pt x="10011" y="36810"/>
                    <a:pt x="10102" y="36841"/>
                    <a:pt x="10193" y="36910"/>
                  </a:cubicBezTo>
                  <a:cubicBezTo>
                    <a:pt x="10419" y="37089"/>
                    <a:pt x="10431" y="37410"/>
                    <a:pt x="10431" y="37696"/>
                  </a:cubicBezTo>
                  <a:lnTo>
                    <a:pt x="10383" y="40351"/>
                  </a:lnTo>
                  <a:cubicBezTo>
                    <a:pt x="10383" y="40506"/>
                    <a:pt x="10383" y="40649"/>
                    <a:pt x="10383" y="40792"/>
                  </a:cubicBezTo>
                  <a:lnTo>
                    <a:pt x="11395" y="38149"/>
                  </a:lnTo>
                  <a:cubicBezTo>
                    <a:pt x="11502" y="37851"/>
                    <a:pt x="11645" y="37494"/>
                    <a:pt x="11931" y="37244"/>
                  </a:cubicBezTo>
                  <a:cubicBezTo>
                    <a:pt x="12104" y="37097"/>
                    <a:pt x="12320" y="37019"/>
                    <a:pt x="12544" y="37019"/>
                  </a:cubicBezTo>
                  <a:cubicBezTo>
                    <a:pt x="12629" y="37019"/>
                    <a:pt x="12715" y="37030"/>
                    <a:pt x="12800" y="37053"/>
                  </a:cubicBezTo>
                  <a:cubicBezTo>
                    <a:pt x="12610" y="35458"/>
                    <a:pt x="12943" y="33838"/>
                    <a:pt x="13753" y="32457"/>
                  </a:cubicBezTo>
                  <a:cubicBezTo>
                    <a:pt x="13348" y="32231"/>
                    <a:pt x="12681" y="31779"/>
                    <a:pt x="12741" y="31100"/>
                  </a:cubicBezTo>
                  <a:cubicBezTo>
                    <a:pt x="12764" y="30921"/>
                    <a:pt x="12800" y="30767"/>
                    <a:pt x="12871" y="30612"/>
                  </a:cubicBezTo>
                  <a:cubicBezTo>
                    <a:pt x="12931" y="30505"/>
                    <a:pt x="12967" y="30386"/>
                    <a:pt x="12979" y="30267"/>
                  </a:cubicBezTo>
                  <a:cubicBezTo>
                    <a:pt x="13026" y="29981"/>
                    <a:pt x="12871" y="29695"/>
                    <a:pt x="12705" y="29397"/>
                  </a:cubicBezTo>
                  <a:cubicBezTo>
                    <a:pt x="12621" y="29255"/>
                    <a:pt x="12538" y="29100"/>
                    <a:pt x="12479" y="28945"/>
                  </a:cubicBezTo>
                  <a:cubicBezTo>
                    <a:pt x="12324" y="28564"/>
                    <a:pt x="12371" y="28123"/>
                    <a:pt x="12610" y="27778"/>
                  </a:cubicBezTo>
                  <a:cubicBezTo>
                    <a:pt x="12693" y="27671"/>
                    <a:pt x="12800" y="27588"/>
                    <a:pt x="12931" y="27540"/>
                  </a:cubicBezTo>
                  <a:cubicBezTo>
                    <a:pt x="12752" y="26778"/>
                    <a:pt x="12860" y="25980"/>
                    <a:pt x="13217" y="25290"/>
                  </a:cubicBezTo>
                  <a:cubicBezTo>
                    <a:pt x="13467" y="24802"/>
                    <a:pt x="13919" y="24444"/>
                    <a:pt x="14443" y="24290"/>
                  </a:cubicBezTo>
                  <a:cubicBezTo>
                    <a:pt x="14967" y="24147"/>
                    <a:pt x="15491" y="24242"/>
                    <a:pt x="15955" y="24171"/>
                  </a:cubicBezTo>
                  <a:cubicBezTo>
                    <a:pt x="16336" y="24111"/>
                    <a:pt x="16753" y="23885"/>
                    <a:pt x="16824" y="23551"/>
                  </a:cubicBezTo>
                  <a:lnTo>
                    <a:pt x="15527" y="22123"/>
                  </a:lnTo>
                  <a:lnTo>
                    <a:pt x="15789" y="22004"/>
                  </a:lnTo>
                  <a:cubicBezTo>
                    <a:pt x="16491" y="21706"/>
                    <a:pt x="16991" y="21087"/>
                    <a:pt x="17146" y="20349"/>
                  </a:cubicBezTo>
                  <a:cubicBezTo>
                    <a:pt x="17193" y="20087"/>
                    <a:pt x="17205" y="19825"/>
                    <a:pt x="17217" y="19551"/>
                  </a:cubicBezTo>
                  <a:cubicBezTo>
                    <a:pt x="17229" y="19003"/>
                    <a:pt x="17253" y="18444"/>
                    <a:pt x="17598" y="17979"/>
                  </a:cubicBezTo>
                  <a:cubicBezTo>
                    <a:pt x="17836" y="17682"/>
                    <a:pt x="18134" y="17444"/>
                    <a:pt x="18467" y="17265"/>
                  </a:cubicBezTo>
                  <a:cubicBezTo>
                    <a:pt x="18884" y="17003"/>
                    <a:pt x="19253" y="16777"/>
                    <a:pt x="19325" y="16384"/>
                  </a:cubicBezTo>
                  <a:cubicBezTo>
                    <a:pt x="19325" y="16324"/>
                    <a:pt x="19337" y="16265"/>
                    <a:pt x="19337" y="16205"/>
                  </a:cubicBezTo>
                  <a:cubicBezTo>
                    <a:pt x="19337" y="16074"/>
                    <a:pt x="19360" y="15955"/>
                    <a:pt x="19396" y="15836"/>
                  </a:cubicBezTo>
                  <a:cubicBezTo>
                    <a:pt x="19551" y="15455"/>
                    <a:pt x="19920" y="15289"/>
                    <a:pt x="20265" y="15158"/>
                  </a:cubicBezTo>
                  <a:cubicBezTo>
                    <a:pt x="20599" y="15015"/>
                    <a:pt x="20837" y="14896"/>
                    <a:pt x="20861" y="14693"/>
                  </a:cubicBezTo>
                  <a:cubicBezTo>
                    <a:pt x="20849" y="14562"/>
                    <a:pt x="20813" y="14443"/>
                    <a:pt x="20753" y="14324"/>
                  </a:cubicBezTo>
                  <a:cubicBezTo>
                    <a:pt x="20682" y="14205"/>
                    <a:pt x="20634" y="14062"/>
                    <a:pt x="20611" y="13919"/>
                  </a:cubicBezTo>
                  <a:cubicBezTo>
                    <a:pt x="20515" y="13241"/>
                    <a:pt x="21206" y="12812"/>
                    <a:pt x="21658" y="12526"/>
                  </a:cubicBezTo>
                  <a:cubicBezTo>
                    <a:pt x="21968" y="12336"/>
                    <a:pt x="22206" y="12038"/>
                    <a:pt x="22254" y="11800"/>
                  </a:cubicBezTo>
                  <a:cubicBezTo>
                    <a:pt x="22277" y="11705"/>
                    <a:pt x="22254" y="11610"/>
                    <a:pt x="22182" y="11526"/>
                  </a:cubicBezTo>
                  <a:lnTo>
                    <a:pt x="21980" y="11288"/>
                  </a:lnTo>
                  <a:lnTo>
                    <a:pt x="22289" y="11205"/>
                  </a:lnTo>
                  <a:cubicBezTo>
                    <a:pt x="22426" y="11169"/>
                    <a:pt x="22564" y="11152"/>
                    <a:pt x="22701" y="11152"/>
                  </a:cubicBezTo>
                  <a:cubicBezTo>
                    <a:pt x="22935" y="11152"/>
                    <a:pt x="23167" y="11202"/>
                    <a:pt x="23385" y="11300"/>
                  </a:cubicBezTo>
                  <a:cubicBezTo>
                    <a:pt x="23801" y="11026"/>
                    <a:pt x="24087" y="10598"/>
                    <a:pt x="24182" y="10097"/>
                  </a:cubicBezTo>
                  <a:lnTo>
                    <a:pt x="24230" y="9788"/>
                  </a:lnTo>
                  <a:lnTo>
                    <a:pt x="24504" y="9966"/>
                  </a:lnTo>
                  <a:cubicBezTo>
                    <a:pt x="24539" y="9994"/>
                    <a:pt x="24578" y="10006"/>
                    <a:pt x="24618" y="10006"/>
                  </a:cubicBezTo>
                  <a:cubicBezTo>
                    <a:pt x="24647" y="10006"/>
                    <a:pt x="24677" y="10000"/>
                    <a:pt x="24706" y="9990"/>
                  </a:cubicBezTo>
                  <a:cubicBezTo>
                    <a:pt x="24885" y="9931"/>
                    <a:pt x="25028" y="9800"/>
                    <a:pt x="25099" y="9621"/>
                  </a:cubicBezTo>
                  <a:cubicBezTo>
                    <a:pt x="25171" y="9466"/>
                    <a:pt x="25206" y="9300"/>
                    <a:pt x="25242" y="9133"/>
                  </a:cubicBezTo>
                  <a:cubicBezTo>
                    <a:pt x="25278" y="8919"/>
                    <a:pt x="25337" y="8704"/>
                    <a:pt x="25433" y="8502"/>
                  </a:cubicBezTo>
                  <a:cubicBezTo>
                    <a:pt x="25564" y="8228"/>
                    <a:pt x="25814" y="8038"/>
                    <a:pt x="26111" y="7966"/>
                  </a:cubicBezTo>
                  <a:cubicBezTo>
                    <a:pt x="25921" y="7585"/>
                    <a:pt x="25885" y="7180"/>
                    <a:pt x="26183" y="6930"/>
                  </a:cubicBezTo>
                  <a:cubicBezTo>
                    <a:pt x="26305" y="6818"/>
                    <a:pt x="26453" y="6759"/>
                    <a:pt x="26613" y="6759"/>
                  </a:cubicBezTo>
                  <a:cubicBezTo>
                    <a:pt x="26640" y="6759"/>
                    <a:pt x="26667" y="6760"/>
                    <a:pt x="26695" y="6764"/>
                  </a:cubicBezTo>
                  <a:cubicBezTo>
                    <a:pt x="27064" y="6799"/>
                    <a:pt x="27433" y="7121"/>
                    <a:pt x="27659" y="7407"/>
                  </a:cubicBezTo>
                  <a:lnTo>
                    <a:pt x="27719" y="7490"/>
                  </a:lnTo>
                  <a:cubicBezTo>
                    <a:pt x="27933" y="7811"/>
                    <a:pt x="28183" y="8085"/>
                    <a:pt x="28481" y="8323"/>
                  </a:cubicBezTo>
                  <a:cubicBezTo>
                    <a:pt x="28668" y="8459"/>
                    <a:pt x="28927" y="8577"/>
                    <a:pt x="29191" y="8577"/>
                  </a:cubicBezTo>
                  <a:cubicBezTo>
                    <a:pt x="29296" y="8577"/>
                    <a:pt x="29402" y="8558"/>
                    <a:pt x="29505" y="8514"/>
                  </a:cubicBezTo>
                  <a:lnTo>
                    <a:pt x="29635" y="8466"/>
                  </a:lnTo>
                  <a:lnTo>
                    <a:pt x="29731" y="8562"/>
                  </a:lnTo>
                  <a:cubicBezTo>
                    <a:pt x="29899" y="8729"/>
                    <a:pt x="30116" y="8824"/>
                    <a:pt x="30348" y="8824"/>
                  </a:cubicBezTo>
                  <a:cubicBezTo>
                    <a:pt x="30396" y="8824"/>
                    <a:pt x="30444" y="8820"/>
                    <a:pt x="30493" y="8812"/>
                  </a:cubicBezTo>
                  <a:cubicBezTo>
                    <a:pt x="30683" y="8776"/>
                    <a:pt x="30862" y="8704"/>
                    <a:pt x="31029" y="8597"/>
                  </a:cubicBezTo>
                  <a:cubicBezTo>
                    <a:pt x="31481" y="8371"/>
                    <a:pt x="31993" y="8109"/>
                    <a:pt x="32314" y="7704"/>
                  </a:cubicBezTo>
                  <a:cubicBezTo>
                    <a:pt x="32600" y="7359"/>
                    <a:pt x="32755" y="6799"/>
                    <a:pt x="32505" y="6407"/>
                  </a:cubicBezTo>
                  <a:cubicBezTo>
                    <a:pt x="32493" y="6371"/>
                    <a:pt x="32469" y="6347"/>
                    <a:pt x="32445" y="6323"/>
                  </a:cubicBezTo>
                  <a:cubicBezTo>
                    <a:pt x="32386" y="6228"/>
                    <a:pt x="32338" y="6133"/>
                    <a:pt x="32302" y="6026"/>
                  </a:cubicBezTo>
                  <a:cubicBezTo>
                    <a:pt x="32255" y="5847"/>
                    <a:pt x="32279" y="5656"/>
                    <a:pt x="32338" y="5478"/>
                  </a:cubicBezTo>
                  <a:cubicBezTo>
                    <a:pt x="32517" y="4954"/>
                    <a:pt x="32767" y="4454"/>
                    <a:pt x="33100" y="4001"/>
                  </a:cubicBezTo>
                  <a:lnTo>
                    <a:pt x="33315" y="3716"/>
                  </a:lnTo>
                  <a:lnTo>
                    <a:pt x="33457" y="4049"/>
                  </a:lnTo>
                  <a:cubicBezTo>
                    <a:pt x="33541" y="4216"/>
                    <a:pt x="33696" y="4335"/>
                    <a:pt x="33886" y="4359"/>
                  </a:cubicBezTo>
                  <a:cubicBezTo>
                    <a:pt x="33930" y="4370"/>
                    <a:pt x="33974" y="4375"/>
                    <a:pt x="34017" y="4375"/>
                  </a:cubicBezTo>
                  <a:cubicBezTo>
                    <a:pt x="34161" y="4375"/>
                    <a:pt x="34297" y="4316"/>
                    <a:pt x="34398" y="4216"/>
                  </a:cubicBezTo>
                  <a:cubicBezTo>
                    <a:pt x="34446" y="4168"/>
                    <a:pt x="34481" y="4121"/>
                    <a:pt x="34517" y="4061"/>
                  </a:cubicBezTo>
                  <a:cubicBezTo>
                    <a:pt x="34577" y="3990"/>
                    <a:pt x="34636" y="3906"/>
                    <a:pt x="34696" y="3847"/>
                  </a:cubicBezTo>
                  <a:cubicBezTo>
                    <a:pt x="34864" y="3686"/>
                    <a:pt x="35082" y="3604"/>
                    <a:pt x="35305" y="3604"/>
                  </a:cubicBezTo>
                  <a:cubicBezTo>
                    <a:pt x="35428" y="3604"/>
                    <a:pt x="35553" y="3629"/>
                    <a:pt x="35672" y="3680"/>
                  </a:cubicBezTo>
                  <a:lnTo>
                    <a:pt x="35767" y="3728"/>
                  </a:lnTo>
                  <a:lnTo>
                    <a:pt x="35874" y="4335"/>
                  </a:lnTo>
                  <a:cubicBezTo>
                    <a:pt x="35885" y="4334"/>
                    <a:pt x="35895" y="4334"/>
                    <a:pt x="35906" y="4334"/>
                  </a:cubicBezTo>
                  <a:cubicBezTo>
                    <a:pt x="36251" y="4334"/>
                    <a:pt x="36570" y="4523"/>
                    <a:pt x="36744" y="4835"/>
                  </a:cubicBezTo>
                  <a:cubicBezTo>
                    <a:pt x="36851" y="5049"/>
                    <a:pt x="36910" y="5275"/>
                    <a:pt x="36910" y="5514"/>
                  </a:cubicBezTo>
                  <a:cubicBezTo>
                    <a:pt x="37422" y="5085"/>
                    <a:pt x="38029" y="4799"/>
                    <a:pt x="38684" y="4656"/>
                  </a:cubicBezTo>
                  <a:cubicBezTo>
                    <a:pt x="38315" y="3906"/>
                    <a:pt x="38208" y="3061"/>
                    <a:pt x="38387" y="2251"/>
                  </a:cubicBezTo>
                  <a:cubicBezTo>
                    <a:pt x="38458" y="1965"/>
                    <a:pt x="38303" y="1989"/>
                    <a:pt x="38232" y="1715"/>
                  </a:cubicBezTo>
                  <a:cubicBezTo>
                    <a:pt x="38066" y="1869"/>
                    <a:pt x="37850" y="1939"/>
                    <a:pt x="37628" y="1939"/>
                  </a:cubicBezTo>
                  <a:cubicBezTo>
                    <a:pt x="37164" y="1939"/>
                    <a:pt x="36677" y="1635"/>
                    <a:pt x="36589" y="1168"/>
                  </a:cubicBezTo>
                  <a:cubicBezTo>
                    <a:pt x="36562" y="1166"/>
                    <a:pt x="36535" y="1165"/>
                    <a:pt x="36508" y="1165"/>
                  </a:cubicBezTo>
                  <a:cubicBezTo>
                    <a:pt x="35865" y="1165"/>
                    <a:pt x="35328" y="1707"/>
                    <a:pt x="35362" y="2358"/>
                  </a:cubicBezTo>
                  <a:lnTo>
                    <a:pt x="34196" y="2168"/>
                  </a:lnTo>
                  <a:lnTo>
                    <a:pt x="35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6"/>
            <p:cNvSpPr/>
            <p:nvPr/>
          </p:nvSpPr>
          <p:spPr>
            <a:xfrm>
              <a:off x="3377500" y="1890425"/>
              <a:ext cx="531925" cy="1134200"/>
            </a:xfrm>
            <a:custGeom>
              <a:avLst/>
              <a:gdLst/>
              <a:ahLst/>
              <a:cxnLst/>
              <a:rect l="l" t="t" r="r" b="b"/>
              <a:pathLst>
                <a:path w="21277" h="45368" extrusionOk="0">
                  <a:moveTo>
                    <a:pt x="15760" y="1"/>
                  </a:moveTo>
                  <a:cubicBezTo>
                    <a:pt x="15744" y="1"/>
                    <a:pt x="15730" y="2"/>
                    <a:pt x="15716" y="5"/>
                  </a:cubicBezTo>
                  <a:cubicBezTo>
                    <a:pt x="15538" y="53"/>
                    <a:pt x="15383" y="172"/>
                    <a:pt x="15300" y="327"/>
                  </a:cubicBezTo>
                  <a:cubicBezTo>
                    <a:pt x="15228" y="505"/>
                    <a:pt x="15169" y="684"/>
                    <a:pt x="15145" y="862"/>
                  </a:cubicBezTo>
                  <a:cubicBezTo>
                    <a:pt x="15109" y="1053"/>
                    <a:pt x="15062" y="1243"/>
                    <a:pt x="14990" y="1434"/>
                  </a:cubicBezTo>
                  <a:cubicBezTo>
                    <a:pt x="14871" y="1720"/>
                    <a:pt x="14621" y="1934"/>
                    <a:pt x="14323" y="2041"/>
                  </a:cubicBezTo>
                  <a:cubicBezTo>
                    <a:pt x="14254" y="2059"/>
                    <a:pt x="14178" y="2070"/>
                    <a:pt x="14104" y="2070"/>
                  </a:cubicBezTo>
                  <a:cubicBezTo>
                    <a:pt x="14078" y="2070"/>
                    <a:pt x="14051" y="2068"/>
                    <a:pt x="14026" y="2065"/>
                  </a:cubicBezTo>
                  <a:cubicBezTo>
                    <a:pt x="13859" y="2613"/>
                    <a:pt x="13490" y="3089"/>
                    <a:pt x="12990" y="3363"/>
                  </a:cubicBezTo>
                  <a:lnTo>
                    <a:pt x="12883" y="3422"/>
                  </a:lnTo>
                  <a:lnTo>
                    <a:pt x="12788" y="3363"/>
                  </a:lnTo>
                  <a:cubicBezTo>
                    <a:pt x="12605" y="3266"/>
                    <a:pt x="12404" y="3218"/>
                    <a:pt x="12209" y="3218"/>
                  </a:cubicBezTo>
                  <a:cubicBezTo>
                    <a:pt x="12188" y="3218"/>
                    <a:pt x="12166" y="3219"/>
                    <a:pt x="12145" y="3220"/>
                  </a:cubicBezTo>
                  <a:cubicBezTo>
                    <a:pt x="12168" y="3315"/>
                    <a:pt x="12168" y="3410"/>
                    <a:pt x="12157" y="3517"/>
                  </a:cubicBezTo>
                  <a:cubicBezTo>
                    <a:pt x="12073" y="3946"/>
                    <a:pt x="11692" y="4339"/>
                    <a:pt x="11371" y="4529"/>
                  </a:cubicBezTo>
                  <a:cubicBezTo>
                    <a:pt x="10883" y="4827"/>
                    <a:pt x="10454" y="5137"/>
                    <a:pt x="10513" y="5518"/>
                  </a:cubicBezTo>
                  <a:cubicBezTo>
                    <a:pt x="10537" y="5613"/>
                    <a:pt x="10573" y="5720"/>
                    <a:pt x="10621" y="5815"/>
                  </a:cubicBezTo>
                  <a:cubicBezTo>
                    <a:pt x="10716" y="5982"/>
                    <a:pt x="10763" y="6173"/>
                    <a:pt x="10763" y="6375"/>
                  </a:cubicBezTo>
                  <a:cubicBezTo>
                    <a:pt x="10728" y="6851"/>
                    <a:pt x="10299" y="7030"/>
                    <a:pt x="9930" y="7185"/>
                  </a:cubicBezTo>
                  <a:cubicBezTo>
                    <a:pt x="9632" y="7304"/>
                    <a:pt x="9370" y="7423"/>
                    <a:pt x="9287" y="7625"/>
                  </a:cubicBezTo>
                  <a:cubicBezTo>
                    <a:pt x="9263" y="7708"/>
                    <a:pt x="9251" y="7792"/>
                    <a:pt x="9251" y="7887"/>
                  </a:cubicBezTo>
                  <a:cubicBezTo>
                    <a:pt x="9251" y="7958"/>
                    <a:pt x="9239" y="8030"/>
                    <a:pt x="9228" y="8101"/>
                  </a:cubicBezTo>
                  <a:cubicBezTo>
                    <a:pt x="9120" y="8673"/>
                    <a:pt x="8656" y="8971"/>
                    <a:pt x="8192" y="9256"/>
                  </a:cubicBezTo>
                  <a:cubicBezTo>
                    <a:pt x="7906" y="9411"/>
                    <a:pt x="7644" y="9625"/>
                    <a:pt x="7430" y="9875"/>
                  </a:cubicBezTo>
                  <a:cubicBezTo>
                    <a:pt x="7168" y="10233"/>
                    <a:pt x="7144" y="10721"/>
                    <a:pt x="7132" y="11221"/>
                  </a:cubicBezTo>
                  <a:cubicBezTo>
                    <a:pt x="7132" y="11507"/>
                    <a:pt x="7108" y="11792"/>
                    <a:pt x="7061" y="12078"/>
                  </a:cubicBezTo>
                  <a:cubicBezTo>
                    <a:pt x="6906" y="12852"/>
                    <a:pt x="6418" y="13519"/>
                    <a:pt x="5715" y="13912"/>
                  </a:cubicBezTo>
                  <a:lnTo>
                    <a:pt x="6763" y="15055"/>
                  </a:lnTo>
                  <a:lnTo>
                    <a:pt x="6763" y="15138"/>
                  </a:lnTo>
                  <a:cubicBezTo>
                    <a:pt x="6739" y="15745"/>
                    <a:pt x="6132" y="16138"/>
                    <a:pt x="5537" y="16233"/>
                  </a:cubicBezTo>
                  <a:cubicBezTo>
                    <a:pt x="5025" y="16305"/>
                    <a:pt x="4525" y="16221"/>
                    <a:pt x="4072" y="16340"/>
                  </a:cubicBezTo>
                  <a:cubicBezTo>
                    <a:pt x="3655" y="16460"/>
                    <a:pt x="3298" y="16745"/>
                    <a:pt x="3096" y="17138"/>
                  </a:cubicBezTo>
                  <a:cubicBezTo>
                    <a:pt x="2762" y="17817"/>
                    <a:pt x="2691" y="18591"/>
                    <a:pt x="2905" y="19317"/>
                  </a:cubicBezTo>
                  <a:lnTo>
                    <a:pt x="3001" y="19627"/>
                  </a:lnTo>
                  <a:lnTo>
                    <a:pt x="2679" y="19579"/>
                  </a:lnTo>
                  <a:cubicBezTo>
                    <a:pt x="2669" y="19577"/>
                    <a:pt x="2658" y="19577"/>
                    <a:pt x="2647" y="19577"/>
                  </a:cubicBezTo>
                  <a:cubicBezTo>
                    <a:pt x="2572" y="19577"/>
                    <a:pt x="2494" y="19612"/>
                    <a:pt x="2453" y="19674"/>
                  </a:cubicBezTo>
                  <a:cubicBezTo>
                    <a:pt x="2310" y="19900"/>
                    <a:pt x="2286" y="20186"/>
                    <a:pt x="2381" y="20448"/>
                  </a:cubicBezTo>
                  <a:cubicBezTo>
                    <a:pt x="2441" y="20579"/>
                    <a:pt x="2501" y="20722"/>
                    <a:pt x="2584" y="20841"/>
                  </a:cubicBezTo>
                  <a:cubicBezTo>
                    <a:pt x="2774" y="21198"/>
                    <a:pt x="2965" y="21555"/>
                    <a:pt x="2917" y="21972"/>
                  </a:cubicBezTo>
                  <a:cubicBezTo>
                    <a:pt x="2882" y="22127"/>
                    <a:pt x="2846" y="22270"/>
                    <a:pt x="2774" y="22413"/>
                  </a:cubicBezTo>
                  <a:cubicBezTo>
                    <a:pt x="2727" y="22532"/>
                    <a:pt x="2691" y="22651"/>
                    <a:pt x="2667" y="22782"/>
                  </a:cubicBezTo>
                  <a:cubicBezTo>
                    <a:pt x="2643" y="23151"/>
                    <a:pt x="2965" y="23496"/>
                    <a:pt x="3655" y="23841"/>
                  </a:cubicBezTo>
                  <a:lnTo>
                    <a:pt x="3858" y="23949"/>
                  </a:lnTo>
                  <a:lnTo>
                    <a:pt x="3727" y="24139"/>
                  </a:lnTo>
                  <a:cubicBezTo>
                    <a:pt x="2691" y="25794"/>
                    <a:pt x="2405" y="27806"/>
                    <a:pt x="2929" y="29687"/>
                  </a:cubicBezTo>
                  <a:lnTo>
                    <a:pt x="2965" y="29806"/>
                  </a:lnTo>
                  <a:cubicBezTo>
                    <a:pt x="3155" y="30473"/>
                    <a:pt x="3394" y="31295"/>
                    <a:pt x="2905" y="31878"/>
                  </a:cubicBezTo>
                  <a:lnTo>
                    <a:pt x="2715" y="32116"/>
                  </a:lnTo>
                  <a:lnTo>
                    <a:pt x="2572" y="31842"/>
                  </a:lnTo>
                  <a:cubicBezTo>
                    <a:pt x="2120" y="30997"/>
                    <a:pt x="1989" y="30021"/>
                    <a:pt x="2215" y="29092"/>
                  </a:cubicBezTo>
                  <a:cubicBezTo>
                    <a:pt x="2164" y="29078"/>
                    <a:pt x="2112" y="29072"/>
                    <a:pt x="2060" y="29072"/>
                  </a:cubicBezTo>
                  <a:cubicBezTo>
                    <a:pt x="1931" y="29072"/>
                    <a:pt x="1805" y="29114"/>
                    <a:pt x="1703" y="29199"/>
                  </a:cubicBezTo>
                  <a:cubicBezTo>
                    <a:pt x="1500" y="29390"/>
                    <a:pt x="1381" y="29675"/>
                    <a:pt x="1286" y="29937"/>
                  </a:cubicBezTo>
                  <a:lnTo>
                    <a:pt x="131" y="32962"/>
                  </a:lnTo>
                  <a:lnTo>
                    <a:pt x="0" y="32914"/>
                  </a:lnTo>
                  <a:lnTo>
                    <a:pt x="0" y="32914"/>
                  </a:lnTo>
                  <a:cubicBezTo>
                    <a:pt x="12" y="32950"/>
                    <a:pt x="24" y="32985"/>
                    <a:pt x="48" y="33021"/>
                  </a:cubicBezTo>
                  <a:cubicBezTo>
                    <a:pt x="167" y="33271"/>
                    <a:pt x="381" y="33462"/>
                    <a:pt x="548" y="33676"/>
                  </a:cubicBezTo>
                  <a:cubicBezTo>
                    <a:pt x="1846" y="35319"/>
                    <a:pt x="405" y="38046"/>
                    <a:pt x="1679" y="39724"/>
                  </a:cubicBezTo>
                  <a:cubicBezTo>
                    <a:pt x="1822" y="39867"/>
                    <a:pt x="1929" y="40034"/>
                    <a:pt x="2000" y="40224"/>
                  </a:cubicBezTo>
                  <a:cubicBezTo>
                    <a:pt x="2072" y="40582"/>
                    <a:pt x="1798" y="40891"/>
                    <a:pt x="1631" y="41213"/>
                  </a:cubicBezTo>
                  <a:cubicBezTo>
                    <a:pt x="1238" y="42010"/>
                    <a:pt x="1572" y="42951"/>
                    <a:pt x="1917" y="43772"/>
                  </a:cubicBezTo>
                  <a:cubicBezTo>
                    <a:pt x="2120" y="44296"/>
                    <a:pt x="2358" y="44832"/>
                    <a:pt x="2810" y="45154"/>
                  </a:cubicBezTo>
                  <a:cubicBezTo>
                    <a:pt x="3001" y="45293"/>
                    <a:pt x="3252" y="45367"/>
                    <a:pt x="3497" y="45367"/>
                  </a:cubicBezTo>
                  <a:cubicBezTo>
                    <a:pt x="3817" y="45367"/>
                    <a:pt x="4126" y="45240"/>
                    <a:pt x="4275" y="44963"/>
                  </a:cubicBezTo>
                  <a:cubicBezTo>
                    <a:pt x="4537" y="44475"/>
                    <a:pt x="4203" y="43868"/>
                    <a:pt x="4370" y="43356"/>
                  </a:cubicBezTo>
                  <a:cubicBezTo>
                    <a:pt x="4489" y="43082"/>
                    <a:pt x="4667" y="42832"/>
                    <a:pt x="4906" y="42641"/>
                  </a:cubicBezTo>
                  <a:cubicBezTo>
                    <a:pt x="5224" y="42339"/>
                    <a:pt x="5713" y="42042"/>
                    <a:pt x="6116" y="42042"/>
                  </a:cubicBezTo>
                  <a:cubicBezTo>
                    <a:pt x="6315" y="42042"/>
                    <a:pt x="6494" y="42115"/>
                    <a:pt x="6620" y="42296"/>
                  </a:cubicBezTo>
                  <a:cubicBezTo>
                    <a:pt x="6739" y="42451"/>
                    <a:pt x="6775" y="42677"/>
                    <a:pt x="6942" y="42784"/>
                  </a:cubicBezTo>
                  <a:cubicBezTo>
                    <a:pt x="6996" y="42816"/>
                    <a:pt x="7052" y="42830"/>
                    <a:pt x="7108" y="42830"/>
                  </a:cubicBezTo>
                  <a:cubicBezTo>
                    <a:pt x="7348" y="42830"/>
                    <a:pt x="7592" y="42573"/>
                    <a:pt x="7727" y="42332"/>
                  </a:cubicBezTo>
                  <a:cubicBezTo>
                    <a:pt x="9251" y="39677"/>
                    <a:pt x="9859" y="36593"/>
                    <a:pt x="9478" y="33557"/>
                  </a:cubicBezTo>
                  <a:lnTo>
                    <a:pt x="9478" y="33557"/>
                  </a:lnTo>
                  <a:lnTo>
                    <a:pt x="10323" y="33997"/>
                  </a:lnTo>
                  <a:cubicBezTo>
                    <a:pt x="10490" y="33628"/>
                    <a:pt x="10668" y="33247"/>
                    <a:pt x="10990" y="33009"/>
                  </a:cubicBezTo>
                  <a:cubicBezTo>
                    <a:pt x="11147" y="32893"/>
                    <a:pt x="11350" y="32828"/>
                    <a:pt x="11545" y="32828"/>
                  </a:cubicBezTo>
                  <a:cubicBezTo>
                    <a:pt x="11749" y="32828"/>
                    <a:pt x="11945" y="32899"/>
                    <a:pt x="12073" y="33057"/>
                  </a:cubicBezTo>
                  <a:cubicBezTo>
                    <a:pt x="12418" y="32688"/>
                    <a:pt x="12514" y="32152"/>
                    <a:pt x="12323" y="31688"/>
                  </a:cubicBezTo>
                  <a:lnTo>
                    <a:pt x="13752" y="30854"/>
                  </a:lnTo>
                  <a:cubicBezTo>
                    <a:pt x="13490" y="30223"/>
                    <a:pt x="13347" y="29556"/>
                    <a:pt x="13323" y="28878"/>
                  </a:cubicBezTo>
                  <a:cubicBezTo>
                    <a:pt x="11597" y="28759"/>
                    <a:pt x="10728" y="26663"/>
                    <a:pt x="10799" y="24937"/>
                  </a:cubicBezTo>
                  <a:cubicBezTo>
                    <a:pt x="10835" y="23782"/>
                    <a:pt x="11121" y="22639"/>
                    <a:pt x="11633" y="21591"/>
                  </a:cubicBezTo>
                  <a:cubicBezTo>
                    <a:pt x="11168" y="21579"/>
                    <a:pt x="10752" y="21353"/>
                    <a:pt x="10490" y="20984"/>
                  </a:cubicBezTo>
                  <a:cubicBezTo>
                    <a:pt x="12228" y="20567"/>
                    <a:pt x="13800" y="19603"/>
                    <a:pt x="14966" y="18234"/>
                  </a:cubicBezTo>
                  <a:cubicBezTo>
                    <a:pt x="15408" y="17713"/>
                    <a:pt x="15914" y="17073"/>
                    <a:pt x="16577" y="17073"/>
                  </a:cubicBezTo>
                  <a:cubicBezTo>
                    <a:pt x="16611" y="17073"/>
                    <a:pt x="16646" y="17075"/>
                    <a:pt x="16681" y="17079"/>
                  </a:cubicBezTo>
                  <a:cubicBezTo>
                    <a:pt x="17300" y="15959"/>
                    <a:pt x="17586" y="14686"/>
                    <a:pt x="17514" y="13400"/>
                  </a:cubicBezTo>
                  <a:cubicBezTo>
                    <a:pt x="17455" y="12435"/>
                    <a:pt x="17217" y="11364"/>
                    <a:pt x="17800" y="10590"/>
                  </a:cubicBezTo>
                  <a:cubicBezTo>
                    <a:pt x="18199" y="10062"/>
                    <a:pt x="18820" y="9886"/>
                    <a:pt x="19495" y="9886"/>
                  </a:cubicBezTo>
                  <a:cubicBezTo>
                    <a:pt x="20069" y="9886"/>
                    <a:pt x="20682" y="10013"/>
                    <a:pt x="21229" y="10161"/>
                  </a:cubicBezTo>
                  <a:cubicBezTo>
                    <a:pt x="21146" y="9816"/>
                    <a:pt x="21146" y="9447"/>
                    <a:pt x="21205" y="9101"/>
                  </a:cubicBezTo>
                  <a:cubicBezTo>
                    <a:pt x="21265" y="8566"/>
                    <a:pt x="21277" y="8220"/>
                    <a:pt x="21003" y="8018"/>
                  </a:cubicBezTo>
                  <a:cubicBezTo>
                    <a:pt x="20943" y="7982"/>
                    <a:pt x="20872" y="7947"/>
                    <a:pt x="20800" y="7923"/>
                  </a:cubicBezTo>
                  <a:cubicBezTo>
                    <a:pt x="20634" y="7863"/>
                    <a:pt x="20491" y="7756"/>
                    <a:pt x="20372" y="7625"/>
                  </a:cubicBezTo>
                  <a:cubicBezTo>
                    <a:pt x="20146" y="7304"/>
                    <a:pt x="20288" y="6970"/>
                    <a:pt x="20408" y="6673"/>
                  </a:cubicBezTo>
                  <a:cubicBezTo>
                    <a:pt x="20467" y="6530"/>
                    <a:pt x="20515" y="6363"/>
                    <a:pt x="20539" y="6208"/>
                  </a:cubicBezTo>
                  <a:cubicBezTo>
                    <a:pt x="20539" y="5982"/>
                    <a:pt x="20384" y="5780"/>
                    <a:pt x="20205" y="5565"/>
                  </a:cubicBezTo>
                  <a:cubicBezTo>
                    <a:pt x="20110" y="5446"/>
                    <a:pt x="20027" y="5327"/>
                    <a:pt x="19943" y="5196"/>
                  </a:cubicBezTo>
                  <a:cubicBezTo>
                    <a:pt x="19836" y="4982"/>
                    <a:pt x="19753" y="4768"/>
                    <a:pt x="19705" y="4541"/>
                  </a:cubicBezTo>
                  <a:lnTo>
                    <a:pt x="19657" y="4399"/>
                  </a:lnTo>
                  <a:cubicBezTo>
                    <a:pt x="19407" y="3565"/>
                    <a:pt x="18979" y="2791"/>
                    <a:pt x="18395" y="2136"/>
                  </a:cubicBezTo>
                  <a:cubicBezTo>
                    <a:pt x="17848" y="1898"/>
                    <a:pt x="17324" y="1517"/>
                    <a:pt x="16705" y="910"/>
                  </a:cubicBezTo>
                  <a:cubicBezTo>
                    <a:pt x="16431" y="636"/>
                    <a:pt x="16169" y="350"/>
                    <a:pt x="15919" y="65"/>
                  </a:cubicBezTo>
                  <a:lnTo>
                    <a:pt x="15907" y="65"/>
                  </a:lnTo>
                  <a:cubicBezTo>
                    <a:pt x="15870" y="19"/>
                    <a:pt x="15812" y="1"/>
                    <a:pt x="157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6"/>
            <p:cNvSpPr/>
            <p:nvPr/>
          </p:nvSpPr>
          <p:spPr>
            <a:xfrm>
              <a:off x="3439700" y="2634675"/>
              <a:ext cx="8950" cy="37525"/>
            </a:xfrm>
            <a:custGeom>
              <a:avLst/>
              <a:gdLst/>
              <a:ahLst/>
              <a:cxnLst/>
              <a:rect l="l" t="t" r="r" b="b"/>
              <a:pathLst>
                <a:path w="358" h="1501" extrusionOk="0">
                  <a:moveTo>
                    <a:pt x="36" y="1"/>
                  </a:moveTo>
                  <a:cubicBezTo>
                    <a:pt x="1" y="513"/>
                    <a:pt x="84" y="1025"/>
                    <a:pt x="263" y="1501"/>
                  </a:cubicBezTo>
                  <a:cubicBezTo>
                    <a:pt x="358" y="1108"/>
                    <a:pt x="215" y="608"/>
                    <a:pt x="84" y="155"/>
                  </a:cubicBezTo>
                  <a:lnTo>
                    <a:pt x="48" y="36"/>
                  </a:lnTo>
                  <a:cubicBezTo>
                    <a:pt x="48" y="25"/>
                    <a:pt x="48" y="13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6"/>
            <p:cNvSpPr/>
            <p:nvPr/>
          </p:nvSpPr>
          <p:spPr>
            <a:xfrm>
              <a:off x="2167225" y="2798350"/>
              <a:ext cx="328050" cy="272300"/>
            </a:xfrm>
            <a:custGeom>
              <a:avLst/>
              <a:gdLst/>
              <a:ahLst/>
              <a:cxnLst/>
              <a:rect l="l" t="t" r="r" b="b"/>
              <a:pathLst>
                <a:path w="13122" h="10892" extrusionOk="0">
                  <a:moveTo>
                    <a:pt x="9426" y="0"/>
                  </a:moveTo>
                  <a:cubicBezTo>
                    <a:pt x="9046" y="0"/>
                    <a:pt x="8666" y="24"/>
                    <a:pt x="8287" y="74"/>
                  </a:cubicBezTo>
                  <a:cubicBezTo>
                    <a:pt x="7942" y="121"/>
                    <a:pt x="7573" y="193"/>
                    <a:pt x="7323" y="431"/>
                  </a:cubicBezTo>
                  <a:cubicBezTo>
                    <a:pt x="7073" y="681"/>
                    <a:pt x="7001" y="1145"/>
                    <a:pt x="7275" y="1359"/>
                  </a:cubicBezTo>
                  <a:cubicBezTo>
                    <a:pt x="7728" y="1729"/>
                    <a:pt x="7870" y="2419"/>
                    <a:pt x="7061" y="2645"/>
                  </a:cubicBezTo>
                  <a:cubicBezTo>
                    <a:pt x="6996" y="2664"/>
                    <a:pt x="6934" y="2672"/>
                    <a:pt x="6876" y="2672"/>
                  </a:cubicBezTo>
                  <a:cubicBezTo>
                    <a:pt x="6405" y="2672"/>
                    <a:pt x="6155" y="2115"/>
                    <a:pt x="5858" y="1776"/>
                  </a:cubicBezTo>
                  <a:cubicBezTo>
                    <a:pt x="5513" y="1389"/>
                    <a:pt x="5168" y="1118"/>
                    <a:pt x="4890" y="1118"/>
                  </a:cubicBezTo>
                  <a:cubicBezTo>
                    <a:pt x="4622" y="1118"/>
                    <a:pt x="4416" y="1371"/>
                    <a:pt x="4334" y="2014"/>
                  </a:cubicBezTo>
                  <a:cubicBezTo>
                    <a:pt x="4239" y="2693"/>
                    <a:pt x="3406" y="2967"/>
                    <a:pt x="2727" y="3086"/>
                  </a:cubicBezTo>
                  <a:cubicBezTo>
                    <a:pt x="2869" y="3610"/>
                    <a:pt x="3351" y="3964"/>
                    <a:pt x="3880" y="3964"/>
                  </a:cubicBezTo>
                  <a:cubicBezTo>
                    <a:pt x="3928" y="3964"/>
                    <a:pt x="3976" y="3961"/>
                    <a:pt x="4025" y="3955"/>
                  </a:cubicBezTo>
                  <a:lnTo>
                    <a:pt x="4025" y="3955"/>
                  </a:lnTo>
                  <a:cubicBezTo>
                    <a:pt x="4700" y="5116"/>
                    <a:pt x="3814" y="6491"/>
                    <a:pt x="2584" y="6491"/>
                  </a:cubicBezTo>
                  <a:cubicBezTo>
                    <a:pt x="2426" y="6491"/>
                    <a:pt x="2263" y="6468"/>
                    <a:pt x="2096" y="6420"/>
                  </a:cubicBezTo>
                  <a:lnTo>
                    <a:pt x="2096" y="6420"/>
                  </a:lnTo>
                  <a:cubicBezTo>
                    <a:pt x="2024" y="6860"/>
                    <a:pt x="2275" y="7301"/>
                    <a:pt x="2691" y="7444"/>
                  </a:cubicBezTo>
                  <a:cubicBezTo>
                    <a:pt x="2543" y="7531"/>
                    <a:pt x="2379" y="7562"/>
                    <a:pt x="2206" y="7562"/>
                  </a:cubicBezTo>
                  <a:cubicBezTo>
                    <a:pt x="1760" y="7562"/>
                    <a:pt x="1257" y="7352"/>
                    <a:pt x="833" y="7352"/>
                  </a:cubicBezTo>
                  <a:cubicBezTo>
                    <a:pt x="616" y="7352"/>
                    <a:pt x="420" y="7407"/>
                    <a:pt x="262" y="7574"/>
                  </a:cubicBezTo>
                  <a:cubicBezTo>
                    <a:pt x="0" y="7860"/>
                    <a:pt x="48" y="8325"/>
                    <a:pt x="119" y="8706"/>
                  </a:cubicBezTo>
                  <a:cubicBezTo>
                    <a:pt x="203" y="9158"/>
                    <a:pt x="322" y="9658"/>
                    <a:pt x="727" y="9884"/>
                  </a:cubicBezTo>
                  <a:cubicBezTo>
                    <a:pt x="1191" y="10134"/>
                    <a:pt x="1834" y="9872"/>
                    <a:pt x="2275" y="10182"/>
                  </a:cubicBezTo>
                  <a:cubicBezTo>
                    <a:pt x="2417" y="10313"/>
                    <a:pt x="2548" y="10456"/>
                    <a:pt x="2679" y="10599"/>
                  </a:cubicBezTo>
                  <a:cubicBezTo>
                    <a:pt x="2900" y="10807"/>
                    <a:pt x="3168" y="10892"/>
                    <a:pt x="3453" y="10892"/>
                  </a:cubicBezTo>
                  <a:cubicBezTo>
                    <a:pt x="3982" y="10892"/>
                    <a:pt x="4569" y="10602"/>
                    <a:pt x="5025" y="10277"/>
                  </a:cubicBezTo>
                  <a:cubicBezTo>
                    <a:pt x="5604" y="9865"/>
                    <a:pt x="6208" y="9428"/>
                    <a:pt x="6903" y="9428"/>
                  </a:cubicBezTo>
                  <a:cubicBezTo>
                    <a:pt x="7050" y="9428"/>
                    <a:pt x="7202" y="9448"/>
                    <a:pt x="7358" y="9491"/>
                  </a:cubicBezTo>
                  <a:cubicBezTo>
                    <a:pt x="7854" y="9622"/>
                    <a:pt x="8248" y="9949"/>
                    <a:pt x="8712" y="9949"/>
                  </a:cubicBezTo>
                  <a:cubicBezTo>
                    <a:pt x="8884" y="9949"/>
                    <a:pt x="9064" y="9905"/>
                    <a:pt x="9263" y="9789"/>
                  </a:cubicBezTo>
                  <a:cubicBezTo>
                    <a:pt x="9668" y="9563"/>
                    <a:pt x="9930" y="9182"/>
                    <a:pt x="10192" y="8801"/>
                  </a:cubicBezTo>
                  <a:cubicBezTo>
                    <a:pt x="10430" y="8456"/>
                    <a:pt x="10680" y="8086"/>
                    <a:pt x="10716" y="7670"/>
                  </a:cubicBezTo>
                  <a:cubicBezTo>
                    <a:pt x="10752" y="7182"/>
                    <a:pt x="10490" y="6693"/>
                    <a:pt x="10549" y="6205"/>
                  </a:cubicBezTo>
                  <a:cubicBezTo>
                    <a:pt x="10585" y="5979"/>
                    <a:pt x="10657" y="5765"/>
                    <a:pt x="10764" y="5562"/>
                  </a:cubicBezTo>
                  <a:cubicBezTo>
                    <a:pt x="11038" y="4931"/>
                    <a:pt x="11335" y="4276"/>
                    <a:pt x="11907" y="3884"/>
                  </a:cubicBezTo>
                  <a:cubicBezTo>
                    <a:pt x="12145" y="3717"/>
                    <a:pt x="12454" y="3550"/>
                    <a:pt x="12466" y="3253"/>
                  </a:cubicBezTo>
                  <a:cubicBezTo>
                    <a:pt x="12466" y="3002"/>
                    <a:pt x="12216" y="2776"/>
                    <a:pt x="12288" y="2526"/>
                  </a:cubicBezTo>
                  <a:cubicBezTo>
                    <a:pt x="12347" y="2288"/>
                    <a:pt x="12669" y="2229"/>
                    <a:pt x="12835" y="2062"/>
                  </a:cubicBezTo>
                  <a:cubicBezTo>
                    <a:pt x="13121" y="1764"/>
                    <a:pt x="12859" y="1228"/>
                    <a:pt x="12478" y="1062"/>
                  </a:cubicBezTo>
                  <a:cubicBezTo>
                    <a:pt x="12239" y="957"/>
                    <a:pt x="11981" y="942"/>
                    <a:pt x="11720" y="942"/>
                  </a:cubicBezTo>
                  <a:cubicBezTo>
                    <a:pt x="11609" y="942"/>
                    <a:pt x="11497" y="944"/>
                    <a:pt x="11386" y="944"/>
                  </a:cubicBezTo>
                  <a:cubicBezTo>
                    <a:pt x="11341" y="944"/>
                    <a:pt x="11297" y="944"/>
                    <a:pt x="11252" y="943"/>
                  </a:cubicBezTo>
                  <a:cubicBezTo>
                    <a:pt x="10799" y="943"/>
                    <a:pt x="10347" y="847"/>
                    <a:pt x="9918" y="657"/>
                  </a:cubicBezTo>
                  <a:cubicBezTo>
                    <a:pt x="10264" y="597"/>
                    <a:pt x="10573" y="395"/>
                    <a:pt x="10752" y="97"/>
                  </a:cubicBezTo>
                  <a:cubicBezTo>
                    <a:pt x="10315" y="33"/>
                    <a:pt x="9871" y="0"/>
                    <a:pt x="9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6"/>
            <p:cNvSpPr/>
            <p:nvPr/>
          </p:nvSpPr>
          <p:spPr>
            <a:xfrm>
              <a:off x="2178225" y="1689625"/>
              <a:ext cx="386400" cy="313350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6"/>
            <p:cNvSpPr/>
            <p:nvPr/>
          </p:nvSpPr>
          <p:spPr>
            <a:xfrm>
              <a:off x="3027750" y="4034550"/>
              <a:ext cx="79150" cy="111475"/>
            </a:xfrm>
            <a:custGeom>
              <a:avLst/>
              <a:gdLst/>
              <a:ahLst/>
              <a:cxnLst/>
              <a:rect l="l" t="t" r="r" b="b"/>
              <a:pathLst>
                <a:path w="3166" h="4459" extrusionOk="0">
                  <a:moveTo>
                    <a:pt x="1636" y="1"/>
                  </a:moveTo>
                  <a:cubicBezTo>
                    <a:pt x="1568" y="1"/>
                    <a:pt x="1499" y="8"/>
                    <a:pt x="1429" y="24"/>
                  </a:cubicBezTo>
                  <a:cubicBezTo>
                    <a:pt x="191" y="310"/>
                    <a:pt x="0" y="2203"/>
                    <a:pt x="215" y="3180"/>
                  </a:cubicBezTo>
                  <a:cubicBezTo>
                    <a:pt x="239" y="3346"/>
                    <a:pt x="310" y="3501"/>
                    <a:pt x="429" y="3644"/>
                  </a:cubicBezTo>
                  <a:cubicBezTo>
                    <a:pt x="548" y="3763"/>
                    <a:pt x="750" y="3823"/>
                    <a:pt x="798" y="4001"/>
                  </a:cubicBezTo>
                  <a:cubicBezTo>
                    <a:pt x="834" y="4120"/>
                    <a:pt x="774" y="4263"/>
                    <a:pt x="846" y="4370"/>
                  </a:cubicBezTo>
                  <a:cubicBezTo>
                    <a:pt x="880" y="4433"/>
                    <a:pt x="933" y="4459"/>
                    <a:pt x="993" y="4459"/>
                  </a:cubicBezTo>
                  <a:cubicBezTo>
                    <a:pt x="1140" y="4459"/>
                    <a:pt x="1329" y="4304"/>
                    <a:pt x="1405" y="4144"/>
                  </a:cubicBezTo>
                  <a:cubicBezTo>
                    <a:pt x="1560" y="3823"/>
                    <a:pt x="1632" y="3477"/>
                    <a:pt x="1632" y="3120"/>
                  </a:cubicBezTo>
                  <a:cubicBezTo>
                    <a:pt x="1632" y="2870"/>
                    <a:pt x="1584" y="2608"/>
                    <a:pt x="1715" y="2394"/>
                  </a:cubicBezTo>
                  <a:cubicBezTo>
                    <a:pt x="1846" y="2180"/>
                    <a:pt x="2155" y="2072"/>
                    <a:pt x="2370" y="1906"/>
                  </a:cubicBezTo>
                  <a:cubicBezTo>
                    <a:pt x="3166" y="1287"/>
                    <a:pt x="2514" y="1"/>
                    <a:pt x="1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6"/>
            <p:cNvSpPr/>
            <p:nvPr/>
          </p:nvSpPr>
          <p:spPr>
            <a:xfrm>
              <a:off x="2976250" y="4169075"/>
              <a:ext cx="117000" cy="173875"/>
            </a:xfrm>
            <a:custGeom>
              <a:avLst/>
              <a:gdLst/>
              <a:ahLst/>
              <a:cxnLst/>
              <a:rect l="l" t="t" r="r" b="b"/>
              <a:pathLst>
                <a:path w="4680" h="6955" extrusionOk="0">
                  <a:moveTo>
                    <a:pt x="3509" y="0"/>
                  </a:moveTo>
                  <a:cubicBezTo>
                    <a:pt x="2869" y="0"/>
                    <a:pt x="1783" y="412"/>
                    <a:pt x="1215" y="620"/>
                  </a:cubicBezTo>
                  <a:cubicBezTo>
                    <a:pt x="60" y="1037"/>
                    <a:pt x="1" y="1573"/>
                    <a:pt x="60" y="2823"/>
                  </a:cubicBezTo>
                  <a:cubicBezTo>
                    <a:pt x="334" y="2942"/>
                    <a:pt x="584" y="2930"/>
                    <a:pt x="858" y="3014"/>
                  </a:cubicBezTo>
                  <a:cubicBezTo>
                    <a:pt x="1120" y="3097"/>
                    <a:pt x="1370" y="3406"/>
                    <a:pt x="1215" y="3645"/>
                  </a:cubicBezTo>
                  <a:cubicBezTo>
                    <a:pt x="1120" y="3787"/>
                    <a:pt x="917" y="3823"/>
                    <a:pt x="810" y="3966"/>
                  </a:cubicBezTo>
                  <a:cubicBezTo>
                    <a:pt x="763" y="4049"/>
                    <a:pt x="727" y="4133"/>
                    <a:pt x="715" y="4228"/>
                  </a:cubicBezTo>
                  <a:lnTo>
                    <a:pt x="334" y="6312"/>
                  </a:lnTo>
                  <a:cubicBezTo>
                    <a:pt x="310" y="6383"/>
                    <a:pt x="310" y="6466"/>
                    <a:pt x="334" y="6538"/>
                  </a:cubicBezTo>
                  <a:cubicBezTo>
                    <a:pt x="382" y="6657"/>
                    <a:pt x="536" y="6693"/>
                    <a:pt x="667" y="6693"/>
                  </a:cubicBezTo>
                  <a:cubicBezTo>
                    <a:pt x="726" y="6697"/>
                    <a:pt x="787" y="6699"/>
                    <a:pt x="849" y="6699"/>
                  </a:cubicBezTo>
                  <a:cubicBezTo>
                    <a:pt x="1139" y="6699"/>
                    <a:pt x="1445" y="6640"/>
                    <a:pt x="1572" y="6395"/>
                  </a:cubicBezTo>
                  <a:cubicBezTo>
                    <a:pt x="1656" y="6228"/>
                    <a:pt x="1667" y="6002"/>
                    <a:pt x="1834" y="5942"/>
                  </a:cubicBezTo>
                  <a:cubicBezTo>
                    <a:pt x="1864" y="5937"/>
                    <a:pt x="1894" y="5934"/>
                    <a:pt x="1923" y="5934"/>
                  </a:cubicBezTo>
                  <a:cubicBezTo>
                    <a:pt x="1953" y="5934"/>
                    <a:pt x="1983" y="5937"/>
                    <a:pt x="2013" y="5942"/>
                  </a:cubicBezTo>
                  <a:cubicBezTo>
                    <a:pt x="2477" y="6073"/>
                    <a:pt x="2810" y="6478"/>
                    <a:pt x="2846" y="6955"/>
                  </a:cubicBezTo>
                  <a:cubicBezTo>
                    <a:pt x="3191" y="6538"/>
                    <a:pt x="3561" y="6062"/>
                    <a:pt x="3513" y="5526"/>
                  </a:cubicBezTo>
                  <a:cubicBezTo>
                    <a:pt x="3501" y="5311"/>
                    <a:pt x="3418" y="5121"/>
                    <a:pt x="3382" y="4907"/>
                  </a:cubicBezTo>
                  <a:cubicBezTo>
                    <a:pt x="3358" y="4573"/>
                    <a:pt x="3382" y="4240"/>
                    <a:pt x="3453" y="3918"/>
                  </a:cubicBezTo>
                  <a:cubicBezTo>
                    <a:pt x="3549" y="3418"/>
                    <a:pt x="3561" y="2799"/>
                    <a:pt x="3751" y="2323"/>
                  </a:cubicBezTo>
                  <a:cubicBezTo>
                    <a:pt x="3930" y="1906"/>
                    <a:pt x="4454" y="1525"/>
                    <a:pt x="4525" y="1097"/>
                  </a:cubicBezTo>
                  <a:cubicBezTo>
                    <a:pt x="4680" y="299"/>
                    <a:pt x="4215" y="37"/>
                    <a:pt x="3561" y="1"/>
                  </a:cubicBezTo>
                  <a:cubicBezTo>
                    <a:pt x="3544" y="1"/>
                    <a:pt x="3526" y="0"/>
                    <a:pt x="35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6"/>
            <p:cNvSpPr/>
            <p:nvPr/>
          </p:nvSpPr>
          <p:spPr>
            <a:xfrm>
              <a:off x="3226975" y="4425575"/>
              <a:ext cx="234175" cy="139000"/>
            </a:xfrm>
            <a:custGeom>
              <a:avLst/>
              <a:gdLst/>
              <a:ahLst/>
              <a:cxnLst/>
              <a:rect l="l" t="t" r="r" b="b"/>
              <a:pathLst>
                <a:path w="9367" h="5560" extrusionOk="0">
                  <a:moveTo>
                    <a:pt x="1307" y="1"/>
                  </a:moveTo>
                  <a:cubicBezTo>
                    <a:pt x="553" y="1"/>
                    <a:pt x="1" y="310"/>
                    <a:pt x="521" y="1409"/>
                  </a:cubicBezTo>
                  <a:cubicBezTo>
                    <a:pt x="556" y="1517"/>
                    <a:pt x="628" y="1612"/>
                    <a:pt x="711" y="1683"/>
                  </a:cubicBezTo>
                  <a:cubicBezTo>
                    <a:pt x="842" y="1767"/>
                    <a:pt x="985" y="1802"/>
                    <a:pt x="1140" y="1814"/>
                  </a:cubicBezTo>
                  <a:cubicBezTo>
                    <a:pt x="2199" y="1981"/>
                    <a:pt x="3140" y="2588"/>
                    <a:pt x="3723" y="3493"/>
                  </a:cubicBezTo>
                  <a:cubicBezTo>
                    <a:pt x="3783" y="3612"/>
                    <a:pt x="3866" y="3719"/>
                    <a:pt x="3973" y="3803"/>
                  </a:cubicBezTo>
                  <a:cubicBezTo>
                    <a:pt x="4095" y="3888"/>
                    <a:pt x="4242" y="3905"/>
                    <a:pt x="4394" y="3905"/>
                  </a:cubicBezTo>
                  <a:cubicBezTo>
                    <a:pt x="4496" y="3905"/>
                    <a:pt x="4600" y="3898"/>
                    <a:pt x="4700" y="3898"/>
                  </a:cubicBezTo>
                  <a:cubicBezTo>
                    <a:pt x="4716" y="3897"/>
                    <a:pt x="4733" y="3897"/>
                    <a:pt x="4750" y="3897"/>
                  </a:cubicBezTo>
                  <a:cubicBezTo>
                    <a:pt x="5415" y="3897"/>
                    <a:pt x="6129" y="4355"/>
                    <a:pt x="6164" y="5017"/>
                  </a:cubicBezTo>
                  <a:cubicBezTo>
                    <a:pt x="6176" y="5207"/>
                    <a:pt x="6152" y="5434"/>
                    <a:pt x="6319" y="5529"/>
                  </a:cubicBezTo>
                  <a:cubicBezTo>
                    <a:pt x="6366" y="5550"/>
                    <a:pt x="6417" y="5559"/>
                    <a:pt x="6470" y="5559"/>
                  </a:cubicBezTo>
                  <a:cubicBezTo>
                    <a:pt x="6536" y="5559"/>
                    <a:pt x="6604" y="5544"/>
                    <a:pt x="6664" y="5517"/>
                  </a:cubicBezTo>
                  <a:cubicBezTo>
                    <a:pt x="7307" y="5315"/>
                    <a:pt x="8081" y="4957"/>
                    <a:pt x="8105" y="4279"/>
                  </a:cubicBezTo>
                  <a:cubicBezTo>
                    <a:pt x="8117" y="4005"/>
                    <a:pt x="7998" y="3755"/>
                    <a:pt x="7962" y="3481"/>
                  </a:cubicBezTo>
                  <a:cubicBezTo>
                    <a:pt x="7795" y="2231"/>
                    <a:pt x="9367" y="1302"/>
                    <a:pt x="9319" y="40"/>
                  </a:cubicBezTo>
                  <a:cubicBezTo>
                    <a:pt x="8540" y="40"/>
                    <a:pt x="7864" y="822"/>
                    <a:pt x="7133" y="822"/>
                  </a:cubicBezTo>
                  <a:cubicBezTo>
                    <a:pt x="7037" y="822"/>
                    <a:pt x="6941" y="809"/>
                    <a:pt x="6843" y="778"/>
                  </a:cubicBezTo>
                  <a:cubicBezTo>
                    <a:pt x="6664" y="731"/>
                    <a:pt x="6509" y="624"/>
                    <a:pt x="6331" y="564"/>
                  </a:cubicBezTo>
                  <a:cubicBezTo>
                    <a:pt x="6194" y="522"/>
                    <a:pt x="6050" y="506"/>
                    <a:pt x="5900" y="506"/>
                  </a:cubicBezTo>
                  <a:cubicBezTo>
                    <a:pt x="5427" y="506"/>
                    <a:pt x="4904" y="666"/>
                    <a:pt x="4433" y="666"/>
                  </a:cubicBezTo>
                  <a:cubicBezTo>
                    <a:pt x="4378" y="666"/>
                    <a:pt x="4324" y="664"/>
                    <a:pt x="4271" y="659"/>
                  </a:cubicBezTo>
                  <a:cubicBezTo>
                    <a:pt x="3676" y="612"/>
                    <a:pt x="3211" y="362"/>
                    <a:pt x="2652" y="219"/>
                  </a:cubicBezTo>
                  <a:cubicBezTo>
                    <a:pt x="2249" y="105"/>
                    <a:pt x="1744" y="1"/>
                    <a:pt x="1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6"/>
            <p:cNvSpPr/>
            <p:nvPr/>
          </p:nvSpPr>
          <p:spPr>
            <a:xfrm>
              <a:off x="2570550" y="4205100"/>
              <a:ext cx="69975" cy="35450"/>
            </a:xfrm>
            <a:custGeom>
              <a:avLst/>
              <a:gdLst/>
              <a:ahLst/>
              <a:cxnLst/>
              <a:rect l="l" t="t" r="r" b="b"/>
              <a:pathLst>
                <a:path w="2799" h="1418" extrusionOk="0">
                  <a:moveTo>
                    <a:pt x="2215" y="1"/>
                  </a:moveTo>
                  <a:cubicBezTo>
                    <a:pt x="2166" y="66"/>
                    <a:pt x="2176" y="126"/>
                    <a:pt x="2215" y="185"/>
                  </a:cubicBezTo>
                  <a:lnTo>
                    <a:pt x="2215" y="185"/>
                  </a:lnTo>
                  <a:lnTo>
                    <a:pt x="2215" y="1"/>
                  </a:lnTo>
                  <a:close/>
                  <a:moveTo>
                    <a:pt x="1507" y="114"/>
                  </a:moveTo>
                  <a:cubicBezTo>
                    <a:pt x="989" y="114"/>
                    <a:pt x="475" y="236"/>
                    <a:pt x="0" y="465"/>
                  </a:cubicBezTo>
                  <a:cubicBezTo>
                    <a:pt x="98" y="455"/>
                    <a:pt x="196" y="450"/>
                    <a:pt x="293" y="450"/>
                  </a:cubicBezTo>
                  <a:cubicBezTo>
                    <a:pt x="1104" y="450"/>
                    <a:pt x="1874" y="801"/>
                    <a:pt x="2405" y="1418"/>
                  </a:cubicBezTo>
                  <a:cubicBezTo>
                    <a:pt x="2596" y="1168"/>
                    <a:pt x="2798" y="787"/>
                    <a:pt x="2584" y="525"/>
                  </a:cubicBezTo>
                  <a:cubicBezTo>
                    <a:pt x="2482" y="407"/>
                    <a:pt x="2291" y="299"/>
                    <a:pt x="2215" y="185"/>
                  </a:cubicBezTo>
                  <a:lnTo>
                    <a:pt x="2215" y="185"/>
                  </a:lnTo>
                  <a:lnTo>
                    <a:pt x="2215" y="191"/>
                  </a:lnTo>
                  <a:cubicBezTo>
                    <a:pt x="1980" y="139"/>
                    <a:pt x="1743" y="114"/>
                    <a:pt x="1507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6"/>
            <p:cNvSpPr/>
            <p:nvPr/>
          </p:nvSpPr>
          <p:spPr>
            <a:xfrm>
              <a:off x="3990075" y="4380950"/>
              <a:ext cx="115200" cy="65925"/>
            </a:xfrm>
            <a:custGeom>
              <a:avLst/>
              <a:gdLst/>
              <a:ahLst/>
              <a:cxnLst/>
              <a:rect l="l" t="t" r="r" b="b"/>
              <a:pathLst>
                <a:path w="4608" h="2637" extrusionOk="0">
                  <a:moveTo>
                    <a:pt x="1361" y="0"/>
                  </a:moveTo>
                  <a:cubicBezTo>
                    <a:pt x="882" y="0"/>
                    <a:pt x="312" y="143"/>
                    <a:pt x="0" y="242"/>
                  </a:cubicBezTo>
                  <a:cubicBezTo>
                    <a:pt x="417" y="468"/>
                    <a:pt x="1024" y="504"/>
                    <a:pt x="1500" y="635"/>
                  </a:cubicBezTo>
                  <a:cubicBezTo>
                    <a:pt x="2477" y="896"/>
                    <a:pt x="2894" y="1337"/>
                    <a:pt x="3572" y="2075"/>
                  </a:cubicBezTo>
                  <a:cubicBezTo>
                    <a:pt x="3835" y="2372"/>
                    <a:pt x="4174" y="2636"/>
                    <a:pt x="4559" y="2636"/>
                  </a:cubicBezTo>
                  <a:cubicBezTo>
                    <a:pt x="4575" y="2636"/>
                    <a:pt x="4592" y="2636"/>
                    <a:pt x="4608" y="2635"/>
                  </a:cubicBezTo>
                  <a:cubicBezTo>
                    <a:pt x="3822" y="1742"/>
                    <a:pt x="2953" y="920"/>
                    <a:pt x="2024" y="170"/>
                  </a:cubicBezTo>
                  <a:cubicBezTo>
                    <a:pt x="1874" y="46"/>
                    <a:pt x="1632" y="0"/>
                    <a:pt x="13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6"/>
            <p:cNvSpPr/>
            <p:nvPr/>
          </p:nvSpPr>
          <p:spPr>
            <a:xfrm>
              <a:off x="4480300" y="3713725"/>
              <a:ext cx="298000" cy="136075"/>
            </a:xfrm>
            <a:custGeom>
              <a:avLst/>
              <a:gdLst/>
              <a:ahLst/>
              <a:cxnLst/>
              <a:rect l="l" t="t" r="r" b="b"/>
              <a:pathLst>
                <a:path w="11920" h="5443" extrusionOk="0">
                  <a:moveTo>
                    <a:pt x="5831" y="1"/>
                  </a:moveTo>
                  <a:cubicBezTo>
                    <a:pt x="5624" y="1"/>
                    <a:pt x="5385" y="40"/>
                    <a:pt x="5097" y="130"/>
                  </a:cubicBezTo>
                  <a:cubicBezTo>
                    <a:pt x="4168" y="392"/>
                    <a:pt x="3275" y="737"/>
                    <a:pt x="2418" y="1177"/>
                  </a:cubicBezTo>
                  <a:cubicBezTo>
                    <a:pt x="1" y="2523"/>
                    <a:pt x="4394" y="2190"/>
                    <a:pt x="4799" y="3106"/>
                  </a:cubicBezTo>
                  <a:cubicBezTo>
                    <a:pt x="5109" y="3833"/>
                    <a:pt x="4323" y="4690"/>
                    <a:pt x="4621" y="5416"/>
                  </a:cubicBezTo>
                  <a:cubicBezTo>
                    <a:pt x="4708" y="5434"/>
                    <a:pt x="4795" y="5442"/>
                    <a:pt x="4882" y="5442"/>
                  </a:cubicBezTo>
                  <a:cubicBezTo>
                    <a:pt x="5320" y="5442"/>
                    <a:pt x="5743" y="5226"/>
                    <a:pt x="6002" y="4868"/>
                  </a:cubicBezTo>
                  <a:cubicBezTo>
                    <a:pt x="6145" y="4654"/>
                    <a:pt x="6228" y="4392"/>
                    <a:pt x="6406" y="4225"/>
                  </a:cubicBezTo>
                  <a:cubicBezTo>
                    <a:pt x="6526" y="4118"/>
                    <a:pt x="6668" y="4035"/>
                    <a:pt x="6811" y="3975"/>
                  </a:cubicBezTo>
                  <a:lnTo>
                    <a:pt x="9157" y="2844"/>
                  </a:lnTo>
                  <a:cubicBezTo>
                    <a:pt x="9145" y="2618"/>
                    <a:pt x="9121" y="2392"/>
                    <a:pt x="9109" y="2166"/>
                  </a:cubicBezTo>
                  <a:cubicBezTo>
                    <a:pt x="9812" y="2070"/>
                    <a:pt x="10514" y="1904"/>
                    <a:pt x="11193" y="1666"/>
                  </a:cubicBezTo>
                  <a:cubicBezTo>
                    <a:pt x="11407" y="1618"/>
                    <a:pt x="11598" y="1511"/>
                    <a:pt x="11752" y="1344"/>
                  </a:cubicBezTo>
                  <a:cubicBezTo>
                    <a:pt x="11895" y="1177"/>
                    <a:pt x="11919" y="904"/>
                    <a:pt x="11752" y="749"/>
                  </a:cubicBezTo>
                  <a:cubicBezTo>
                    <a:pt x="11683" y="692"/>
                    <a:pt x="11602" y="669"/>
                    <a:pt x="11516" y="669"/>
                  </a:cubicBezTo>
                  <a:cubicBezTo>
                    <a:pt x="11352" y="669"/>
                    <a:pt x="11170" y="750"/>
                    <a:pt x="11014" y="820"/>
                  </a:cubicBezTo>
                  <a:cubicBezTo>
                    <a:pt x="10341" y="1147"/>
                    <a:pt x="9618" y="1317"/>
                    <a:pt x="8879" y="1317"/>
                  </a:cubicBezTo>
                  <a:cubicBezTo>
                    <a:pt x="8730" y="1317"/>
                    <a:pt x="8581" y="1311"/>
                    <a:pt x="8431" y="1297"/>
                  </a:cubicBezTo>
                  <a:cubicBezTo>
                    <a:pt x="8228" y="1297"/>
                    <a:pt x="8026" y="1237"/>
                    <a:pt x="7835" y="1154"/>
                  </a:cubicBezTo>
                  <a:cubicBezTo>
                    <a:pt x="6967" y="638"/>
                    <a:pt x="6664" y="1"/>
                    <a:pt x="583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DDDDDD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6"/>
            <p:cNvSpPr/>
            <p:nvPr/>
          </p:nvSpPr>
          <p:spPr>
            <a:xfrm>
              <a:off x="3265275" y="2807775"/>
              <a:ext cx="61050" cy="43850"/>
            </a:xfrm>
            <a:custGeom>
              <a:avLst/>
              <a:gdLst/>
              <a:ahLst/>
              <a:cxnLst/>
              <a:rect l="l" t="t" r="r" b="b"/>
              <a:pathLst>
                <a:path w="2442" h="1754" extrusionOk="0">
                  <a:moveTo>
                    <a:pt x="1754" y="1"/>
                  </a:moveTo>
                  <a:cubicBezTo>
                    <a:pt x="1403" y="1"/>
                    <a:pt x="1056" y="94"/>
                    <a:pt x="751" y="280"/>
                  </a:cubicBezTo>
                  <a:lnTo>
                    <a:pt x="1429" y="185"/>
                  </a:lnTo>
                  <a:lnTo>
                    <a:pt x="1429" y="185"/>
                  </a:lnTo>
                  <a:cubicBezTo>
                    <a:pt x="941" y="363"/>
                    <a:pt x="465" y="566"/>
                    <a:pt x="1" y="804"/>
                  </a:cubicBezTo>
                  <a:cubicBezTo>
                    <a:pt x="465" y="1101"/>
                    <a:pt x="1013" y="1280"/>
                    <a:pt x="1572" y="1328"/>
                  </a:cubicBezTo>
                  <a:cubicBezTo>
                    <a:pt x="1572" y="1435"/>
                    <a:pt x="1596" y="1542"/>
                    <a:pt x="1644" y="1649"/>
                  </a:cubicBezTo>
                  <a:cubicBezTo>
                    <a:pt x="1685" y="1716"/>
                    <a:pt x="1756" y="1754"/>
                    <a:pt x="1832" y="1754"/>
                  </a:cubicBezTo>
                  <a:cubicBezTo>
                    <a:pt x="1864" y="1754"/>
                    <a:pt x="1897" y="1747"/>
                    <a:pt x="1929" y="1733"/>
                  </a:cubicBezTo>
                  <a:cubicBezTo>
                    <a:pt x="1965" y="1709"/>
                    <a:pt x="1989" y="1673"/>
                    <a:pt x="2013" y="1637"/>
                  </a:cubicBezTo>
                  <a:cubicBezTo>
                    <a:pt x="2310" y="1185"/>
                    <a:pt x="2441" y="637"/>
                    <a:pt x="2382" y="101"/>
                  </a:cubicBezTo>
                  <a:cubicBezTo>
                    <a:pt x="2176" y="34"/>
                    <a:pt x="1964" y="1"/>
                    <a:pt x="1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6"/>
            <p:cNvSpPr/>
            <p:nvPr/>
          </p:nvSpPr>
          <p:spPr>
            <a:xfrm>
              <a:off x="3319750" y="2947525"/>
              <a:ext cx="71150" cy="74725"/>
            </a:xfrm>
            <a:custGeom>
              <a:avLst/>
              <a:gdLst/>
              <a:ahLst/>
              <a:cxnLst/>
              <a:rect l="l" t="t" r="r" b="b"/>
              <a:pathLst>
                <a:path w="2846" h="2989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382" y="155"/>
                    <a:pt x="2072" y="786"/>
                    <a:pt x="1786" y="1143"/>
                  </a:cubicBezTo>
                  <a:cubicBezTo>
                    <a:pt x="1703" y="1274"/>
                    <a:pt x="1584" y="1381"/>
                    <a:pt x="1453" y="1453"/>
                  </a:cubicBezTo>
                  <a:cubicBezTo>
                    <a:pt x="1395" y="1487"/>
                    <a:pt x="1331" y="1503"/>
                    <a:pt x="1267" y="1503"/>
                  </a:cubicBezTo>
                  <a:cubicBezTo>
                    <a:pt x="1174" y="1503"/>
                    <a:pt x="1083" y="1469"/>
                    <a:pt x="1012" y="1405"/>
                  </a:cubicBezTo>
                  <a:cubicBezTo>
                    <a:pt x="905" y="1286"/>
                    <a:pt x="929" y="1096"/>
                    <a:pt x="905" y="929"/>
                  </a:cubicBezTo>
                  <a:cubicBezTo>
                    <a:pt x="885" y="790"/>
                    <a:pt x="783" y="635"/>
                    <a:pt x="660" y="635"/>
                  </a:cubicBezTo>
                  <a:cubicBezTo>
                    <a:pt x="635" y="635"/>
                    <a:pt x="610" y="641"/>
                    <a:pt x="584" y="655"/>
                  </a:cubicBezTo>
                  <a:cubicBezTo>
                    <a:pt x="536" y="679"/>
                    <a:pt x="500" y="715"/>
                    <a:pt x="477" y="762"/>
                  </a:cubicBezTo>
                  <a:lnTo>
                    <a:pt x="155" y="1226"/>
                  </a:lnTo>
                  <a:cubicBezTo>
                    <a:pt x="72" y="1322"/>
                    <a:pt x="24" y="1429"/>
                    <a:pt x="0" y="1536"/>
                  </a:cubicBezTo>
                  <a:cubicBezTo>
                    <a:pt x="0" y="1679"/>
                    <a:pt x="36" y="1810"/>
                    <a:pt x="96" y="1917"/>
                  </a:cubicBezTo>
                  <a:cubicBezTo>
                    <a:pt x="262" y="2310"/>
                    <a:pt x="489" y="2750"/>
                    <a:pt x="905" y="2858"/>
                  </a:cubicBezTo>
                  <a:cubicBezTo>
                    <a:pt x="1001" y="2870"/>
                    <a:pt x="1084" y="2893"/>
                    <a:pt x="1179" y="2929"/>
                  </a:cubicBezTo>
                  <a:cubicBezTo>
                    <a:pt x="1215" y="2965"/>
                    <a:pt x="1251" y="2977"/>
                    <a:pt x="1298" y="2989"/>
                  </a:cubicBezTo>
                  <a:cubicBezTo>
                    <a:pt x="1358" y="2989"/>
                    <a:pt x="1417" y="2965"/>
                    <a:pt x="1453" y="2917"/>
                  </a:cubicBezTo>
                  <a:cubicBezTo>
                    <a:pt x="2263" y="2215"/>
                    <a:pt x="2846" y="1084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6"/>
            <p:cNvSpPr/>
            <p:nvPr/>
          </p:nvSpPr>
          <p:spPr>
            <a:xfrm>
              <a:off x="3268550" y="2990450"/>
              <a:ext cx="41400" cy="35750"/>
            </a:xfrm>
            <a:custGeom>
              <a:avLst/>
              <a:gdLst/>
              <a:ahLst/>
              <a:cxnLst/>
              <a:rect l="l" t="t" r="r" b="b"/>
              <a:pathLst>
                <a:path w="1656" h="1430" extrusionOk="0">
                  <a:moveTo>
                    <a:pt x="414" y="1"/>
                  </a:moveTo>
                  <a:cubicBezTo>
                    <a:pt x="251" y="1"/>
                    <a:pt x="96" y="109"/>
                    <a:pt x="48" y="271"/>
                  </a:cubicBezTo>
                  <a:cubicBezTo>
                    <a:pt x="1" y="486"/>
                    <a:pt x="72" y="700"/>
                    <a:pt x="227" y="843"/>
                  </a:cubicBezTo>
                  <a:cubicBezTo>
                    <a:pt x="382" y="986"/>
                    <a:pt x="560" y="1093"/>
                    <a:pt x="751" y="1176"/>
                  </a:cubicBezTo>
                  <a:lnTo>
                    <a:pt x="1120" y="1367"/>
                  </a:lnTo>
                  <a:cubicBezTo>
                    <a:pt x="1199" y="1406"/>
                    <a:pt x="1278" y="1429"/>
                    <a:pt x="1356" y="1429"/>
                  </a:cubicBezTo>
                  <a:cubicBezTo>
                    <a:pt x="1373" y="1429"/>
                    <a:pt x="1389" y="1428"/>
                    <a:pt x="1405" y="1426"/>
                  </a:cubicBezTo>
                  <a:cubicBezTo>
                    <a:pt x="1656" y="1379"/>
                    <a:pt x="1656" y="1022"/>
                    <a:pt x="1560" y="795"/>
                  </a:cubicBezTo>
                  <a:cubicBezTo>
                    <a:pt x="1441" y="522"/>
                    <a:pt x="1239" y="283"/>
                    <a:pt x="965" y="141"/>
                  </a:cubicBezTo>
                  <a:cubicBezTo>
                    <a:pt x="869" y="94"/>
                    <a:pt x="765" y="72"/>
                    <a:pt x="662" y="72"/>
                  </a:cubicBezTo>
                  <a:cubicBezTo>
                    <a:pt x="568" y="72"/>
                    <a:pt x="474" y="91"/>
                    <a:pt x="387" y="128"/>
                  </a:cubicBezTo>
                  <a:lnTo>
                    <a:pt x="387" y="128"/>
                  </a:lnTo>
                  <a:lnTo>
                    <a:pt x="536" y="21"/>
                  </a:lnTo>
                  <a:cubicBezTo>
                    <a:pt x="496" y="7"/>
                    <a:pt x="455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6"/>
            <p:cNvSpPr/>
            <p:nvPr/>
          </p:nvSpPr>
          <p:spPr>
            <a:xfrm>
              <a:off x="3307850" y="3042825"/>
              <a:ext cx="34550" cy="23775"/>
            </a:xfrm>
            <a:custGeom>
              <a:avLst/>
              <a:gdLst/>
              <a:ahLst/>
              <a:cxnLst/>
              <a:rect l="l" t="t" r="r" b="b"/>
              <a:pathLst>
                <a:path w="1382" h="951" extrusionOk="0">
                  <a:moveTo>
                    <a:pt x="131" y="1"/>
                  </a:moveTo>
                  <a:cubicBezTo>
                    <a:pt x="88" y="1"/>
                    <a:pt x="44" y="4"/>
                    <a:pt x="0" y="10"/>
                  </a:cubicBezTo>
                  <a:cubicBezTo>
                    <a:pt x="357" y="451"/>
                    <a:pt x="834" y="772"/>
                    <a:pt x="1369" y="951"/>
                  </a:cubicBezTo>
                  <a:cubicBezTo>
                    <a:pt x="1381" y="701"/>
                    <a:pt x="1215" y="474"/>
                    <a:pt x="965" y="415"/>
                  </a:cubicBezTo>
                  <a:lnTo>
                    <a:pt x="965" y="415"/>
                  </a:lnTo>
                  <a:lnTo>
                    <a:pt x="1036" y="593"/>
                  </a:lnTo>
                  <a:cubicBezTo>
                    <a:pt x="876" y="230"/>
                    <a:pt x="514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6"/>
            <p:cNvSpPr/>
            <p:nvPr/>
          </p:nvSpPr>
          <p:spPr>
            <a:xfrm>
              <a:off x="3858500" y="2732025"/>
              <a:ext cx="54500" cy="41225"/>
            </a:xfrm>
            <a:custGeom>
              <a:avLst/>
              <a:gdLst/>
              <a:ahLst/>
              <a:cxnLst/>
              <a:rect l="l" t="t" r="r" b="b"/>
              <a:pathLst>
                <a:path w="2180" h="1649" extrusionOk="0">
                  <a:moveTo>
                    <a:pt x="1834" y="0"/>
                  </a:moveTo>
                  <a:lnTo>
                    <a:pt x="1640" y="125"/>
                  </a:lnTo>
                  <a:lnTo>
                    <a:pt x="1640" y="125"/>
                  </a:lnTo>
                  <a:cubicBezTo>
                    <a:pt x="1613" y="137"/>
                    <a:pt x="1587" y="154"/>
                    <a:pt x="1563" y="174"/>
                  </a:cubicBezTo>
                  <a:lnTo>
                    <a:pt x="1563" y="174"/>
                  </a:lnTo>
                  <a:lnTo>
                    <a:pt x="406" y="917"/>
                  </a:lnTo>
                  <a:cubicBezTo>
                    <a:pt x="275" y="1000"/>
                    <a:pt x="167" y="1095"/>
                    <a:pt x="84" y="1214"/>
                  </a:cubicBezTo>
                  <a:cubicBezTo>
                    <a:pt x="1" y="1345"/>
                    <a:pt x="36" y="1512"/>
                    <a:pt x="156" y="1607"/>
                  </a:cubicBezTo>
                  <a:cubicBezTo>
                    <a:pt x="198" y="1637"/>
                    <a:pt x="244" y="1649"/>
                    <a:pt x="293" y="1649"/>
                  </a:cubicBezTo>
                  <a:cubicBezTo>
                    <a:pt x="381" y="1649"/>
                    <a:pt x="476" y="1610"/>
                    <a:pt x="560" y="1572"/>
                  </a:cubicBezTo>
                  <a:lnTo>
                    <a:pt x="1501" y="1167"/>
                  </a:lnTo>
                  <a:cubicBezTo>
                    <a:pt x="1727" y="1072"/>
                    <a:pt x="1953" y="964"/>
                    <a:pt x="2072" y="750"/>
                  </a:cubicBezTo>
                  <a:cubicBezTo>
                    <a:pt x="2180" y="583"/>
                    <a:pt x="2168" y="357"/>
                    <a:pt x="2037" y="202"/>
                  </a:cubicBezTo>
                  <a:cubicBezTo>
                    <a:pt x="1964" y="129"/>
                    <a:pt x="1872" y="93"/>
                    <a:pt x="1782" y="93"/>
                  </a:cubicBezTo>
                  <a:cubicBezTo>
                    <a:pt x="1747" y="93"/>
                    <a:pt x="1712" y="99"/>
                    <a:pt x="1679" y="110"/>
                  </a:cubicBezTo>
                  <a:lnTo>
                    <a:pt x="1679" y="110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6"/>
            <p:cNvSpPr/>
            <p:nvPr/>
          </p:nvSpPr>
          <p:spPr>
            <a:xfrm>
              <a:off x="4642525" y="1654925"/>
              <a:ext cx="68500" cy="89200"/>
            </a:xfrm>
            <a:custGeom>
              <a:avLst/>
              <a:gdLst/>
              <a:ahLst/>
              <a:cxnLst/>
              <a:rect l="l" t="t" r="r" b="b"/>
              <a:pathLst>
                <a:path w="2740" h="3568" extrusionOk="0">
                  <a:moveTo>
                    <a:pt x="523" y="1"/>
                  </a:moveTo>
                  <a:cubicBezTo>
                    <a:pt x="484" y="1"/>
                    <a:pt x="445" y="3"/>
                    <a:pt x="406" y="7"/>
                  </a:cubicBezTo>
                  <a:cubicBezTo>
                    <a:pt x="501" y="710"/>
                    <a:pt x="1" y="1817"/>
                    <a:pt x="441" y="2424"/>
                  </a:cubicBezTo>
                  <a:cubicBezTo>
                    <a:pt x="644" y="2686"/>
                    <a:pt x="1001" y="2793"/>
                    <a:pt x="1203" y="3043"/>
                  </a:cubicBezTo>
                  <a:cubicBezTo>
                    <a:pt x="1379" y="3254"/>
                    <a:pt x="1497" y="3568"/>
                    <a:pt x="1760" y="3568"/>
                  </a:cubicBezTo>
                  <a:cubicBezTo>
                    <a:pt x="1765" y="3568"/>
                    <a:pt x="1770" y="3567"/>
                    <a:pt x="1775" y="3567"/>
                  </a:cubicBezTo>
                  <a:cubicBezTo>
                    <a:pt x="2037" y="3543"/>
                    <a:pt x="2108" y="3186"/>
                    <a:pt x="2192" y="2924"/>
                  </a:cubicBezTo>
                  <a:cubicBezTo>
                    <a:pt x="2275" y="2674"/>
                    <a:pt x="2453" y="2424"/>
                    <a:pt x="2573" y="2162"/>
                  </a:cubicBezTo>
                  <a:cubicBezTo>
                    <a:pt x="2692" y="1900"/>
                    <a:pt x="2739" y="1579"/>
                    <a:pt x="2584" y="1329"/>
                  </a:cubicBezTo>
                  <a:cubicBezTo>
                    <a:pt x="2370" y="984"/>
                    <a:pt x="1846" y="972"/>
                    <a:pt x="1549" y="686"/>
                  </a:cubicBezTo>
                  <a:cubicBezTo>
                    <a:pt x="1418" y="567"/>
                    <a:pt x="1334" y="412"/>
                    <a:pt x="1227" y="293"/>
                  </a:cubicBezTo>
                  <a:cubicBezTo>
                    <a:pt x="1040" y="106"/>
                    <a:pt x="789" y="1"/>
                    <a:pt x="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6"/>
            <p:cNvSpPr/>
            <p:nvPr/>
          </p:nvSpPr>
          <p:spPr>
            <a:xfrm>
              <a:off x="2523225" y="2563250"/>
              <a:ext cx="58350" cy="42275"/>
            </a:xfrm>
            <a:custGeom>
              <a:avLst/>
              <a:gdLst/>
              <a:ahLst/>
              <a:cxnLst/>
              <a:rect l="l" t="t" r="r" b="b"/>
              <a:pathLst>
                <a:path w="2334" h="1691" extrusionOk="0">
                  <a:moveTo>
                    <a:pt x="1834" y="0"/>
                  </a:moveTo>
                  <a:lnTo>
                    <a:pt x="1834" y="0"/>
                  </a:lnTo>
                  <a:cubicBezTo>
                    <a:pt x="1572" y="191"/>
                    <a:pt x="1298" y="345"/>
                    <a:pt x="1000" y="465"/>
                  </a:cubicBezTo>
                  <a:cubicBezTo>
                    <a:pt x="512" y="703"/>
                    <a:pt x="0" y="1155"/>
                    <a:pt x="119" y="1691"/>
                  </a:cubicBezTo>
                  <a:cubicBezTo>
                    <a:pt x="477" y="1298"/>
                    <a:pt x="1072" y="1227"/>
                    <a:pt x="1608" y="1215"/>
                  </a:cubicBezTo>
                  <a:cubicBezTo>
                    <a:pt x="1703" y="1215"/>
                    <a:pt x="1798" y="1203"/>
                    <a:pt x="1881" y="1167"/>
                  </a:cubicBezTo>
                  <a:cubicBezTo>
                    <a:pt x="1989" y="1084"/>
                    <a:pt x="2060" y="977"/>
                    <a:pt x="2096" y="857"/>
                  </a:cubicBezTo>
                  <a:lnTo>
                    <a:pt x="2334" y="215"/>
                  </a:lnTo>
                  <a:lnTo>
                    <a:pt x="2334" y="215"/>
                  </a:lnTo>
                  <a:cubicBezTo>
                    <a:pt x="2096" y="238"/>
                    <a:pt x="1870" y="334"/>
                    <a:pt x="1691" y="476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6"/>
            <p:cNvSpPr/>
            <p:nvPr/>
          </p:nvSpPr>
          <p:spPr>
            <a:xfrm>
              <a:off x="2526500" y="2923100"/>
              <a:ext cx="30975" cy="20425"/>
            </a:xfrm>
            <a:custGeom>
              <a:avLst/>
              <a:gdLst/>
              <a:ahLst/>
              <a:cxnLst/>
              <a:rect l="l" t="t" r="r" b="b"/>
              <a:pathLst>
                <a:path w="1239" h="817" extrusionOk="0">
                  <a:moveTo>
                    <a:pt x="691" y="1"/>
                  </a:moveTo>
                  <a:lnTo>
                    <a:pt x="691" y="1"/>
                  </a:lnTo>
                  <a:cubicBezTo>
                    <a:pt x="381" y="191"/>
                    <a:pt x="143" y="465"/>
                    <a:pt x="0" y="787"/>
                  </a:cubicBezTo>
                  <a:cubicBezTo>
                    <a:pt x="105" y="808"/>
                    <a:pt x="214" y="817"/>
                    <a:pt x="323" y="817"/>
                  </a:cubicBezTo>
                  <a:cubicBezTo>
                    <a:pt x="463" y="817"/>
                    <a:pt x="605" y="801"/>
                    <a:pt x="738" y="775"/>
                  </a:cubicBezTo>
                  <a:cubicBezTo>
                    <a:pt x="988" y="715"/>
                    <a:pt x="1191" y="525"/>
                    <a:pt x="1239" y="275"/>
                  </a:cubicBezTo>
                  <a:cubicBezTo>
                    <a:pt x="1012" y="275"/>
                    <a:pt x="774" y="263"/>
                    <a:pt x="536" y="227"/>
                  </a:cubicBez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6"/>
            <p:cNvSpPr/>
            <p:nvPr/>
          </p:nvSpPr>
          <p:spPr>
            <a:xfrm>
              <a:off x="2538700" y="2626475"/>
              <a:ext cx="21450" cy="38000"/>
            </a:xfrm>
            <a:custGeom>
              <a:avLst/>
              <a:gdLst/>
              <a:ahLst/>
              <a:cxnLst/>
              <a:rect l="l" t="t" r="r" b="b"/>
              <a:pathLst>
                <a:path w="858" h="1520" extrusionOk="0">
                  <a:moveTo>
                    <a:pt x="200" y="0"/>
                  </a:moveTo>
                  <a:cubicBezTo>
                    <a:pt x="130" y="0"/>
                    <a:pt x="60" y="22"/>
                    <a:pt x="0" y="67"/>
                  </a:cubicBezTo>
                  <a:lnTo>
                    <a:pt x="131" y="79"/>
                  </a:lnTo>
                  <a:cubicBezTo>
                    <a:pt x="131" y="186"/>
                    <a:pt x="155" y="293"/>
                    <a:pt x="215" y="388"/>
                  </a:cubicBezTo>
                  <a:cubicBezTo>
                    <a:pt x="393" y="769"/>
                    <a:pt x="584" y="1138"/>
                    <a:pt x="762" y="1519"/>
                  </a:cubicBezTo>
                  <a:cubicBezTo>
                    <a:pt x="858" y="1222"/>
                    <a:pt x="774" y="900"/>
                    <a:pt x="691" y="603"/>
                  </a:cubicBezTo>
                  <a:cubicBezTo>
                    <a:pt x="655" y="424"/>
                    <a:pt x="584" y="257"/>
                    <a:pt x="465" y="126"/>
                  </a:cubicBezTo>
                  <a:cubicBezTo>
                    <a:pt x="395" y="43"/>
                    <a:pt x="298" y="0"/>
                    <a:pt x="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36"/>
            <p:cNvSpPr/>
            <p:nvPr/>
          </p:nvSpPr>
          <p:spPr>
            <a:xfrm>
              <a:off x="2675325" y="4180175"/>
              <a:ext cx="49600" cy="42600"/>
            </a:xfrm>
            <a:custGeom>
              <a:avLst/>
              <a:gdLst/>
              <a:ahLst/>
              <a:cxnLst/>
              <a:rect l="l" t="t" r="r" b="b"/>
              <a:pathLst>
                <a:path w="1984" h="1704" extrusionOk="0">
                  <a:moveTo>
                    <a:pt x="477" y="1"/>
                  </a:moveTo>
                  <a:cubicBezTo>
                    <a:pt x="423" y="1"/>
                    <a:pt x="369" y="15"/>
                    <a:pt x="322" y="45"/>
                  </a:cubicBezTo>
                  <a:cubicBezTo>
                    <a:pt x="203" y="141"/>
                    <a:pt x="119" y="272"/>
                    <a:pt x="84" y="415"/>
                  </a:cubicBezTo>
                  <a:lnTo>
                    <a:pt x="274" y="367"/>
                  </a:lnTo>
                  <a:lnTo>
                    <a:pt x="274" y="367"/>
                  </a:lnTo>
                  <a:cubicBezTo>
                    <a:pt x="0" y="748"/>
                    <a:pt x="334" y="1403"/>
                    <a:pt x="810" y="1403"/>
                  </a:cubicBezTo>
                  <a:cubicBezTo>
                    <a:pt x="888" y="1403"/>
                    <a:pt x="966" y="1392"/>
                    <a:pt x="1040" y="1392"/>
                  </a:cubicBezTo>
                  <a:cubicBezTo>
                    <a:pt x="1102" y="1392"/>
                    <a:pt x="1161" y="1400"/>
                    <a:pt x="1215" y="1427"/>
                  </a:cubicBezTo>
                  <a:cubicBezTo>
                    <a:pt x="1334" y="1498"/>
                    <a:pt x="1382" y="1617"/>
                    <a:pt x="1477" y="1677"/>
                  </a:cubicBezTo>
                  <a:cubicBezTo>
                    <a:pt x="1513" y="1695"/>
                    <a:pt x="1549" y="1704"/>
                    <a:pt x="1585" y="1704"/>
                  </a:cubicBezTo>
                  <a:cubicBezTo>
                    <a:pt x="1797" y="1704"/>
                    <a:pt x="1984" y="1401"/>
                    <a:pt x="1882" y="1177"/>
                  </a:cubicBezTo>
                  <a:cubicBezTo>
                    <a:pt x="1774" y="915"/>
                    <a:pt x="1477" y="796"/>
                    <a:pt x="1203" y="712"/>
                  </a:cubicBezTo>
                  <a:cubicBezTo>
                    <a:pt x="1024" y="653"/>
                    <a:pt x="810" y="569"/>
                    <a:pt x="762" y="379"/>
                  </a:cubicBezTo>
                  <a:cubicBezTo>
                    <a:pt x="750" y="295"/>
                    <a:pt x="739" y="212"/>
                    <a:pt x="715" y="129"/>
                  </a:cubicBezTo>
                  <a:cubicBezTo>
                    <a:pt x="662" y="45"/>
                    <a:pt x="570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36"/>
            <p:cNvSpPr/>
            <p:nvPr/>
          </p:nvSpPr>
          <p:spPr>
            <a:xfrm>
              <a:off x="2464575" y="4239925"/>
              <a:ext cx="58375" cy="44975"/>
            </a:xfrm>
            <a:custGeom>
              <a:avLst/>
              <a:gdLst/>
              <a:ahLst/>
              <a:cxnLst/>
              <a:rect l="l" t="t" r="r" b="b"/>
              <a:pathLst>
                <a:path w="2335" h="1799" extrusionOk="0">
                  <a:moveTo>
                    <a:pt x="1763" y="1"/>
                  </a:moveTo>
                  <a:lnTo>
                    <a:pt x="1132" y="596"/>
                  </a:lnTo>
                  <a:cubicBezTo>
                    <a:pt x="1168" y="574"/>
                    <a:pt x="1204" y="553"/>
                    <a:pt x="1241" y="534"/>
                  </a:cubicBezTo>
                  <a:lnTo>
                    <a:pt x="1241" y="534"/>
                  </a:lnTo>
                  <a:lnTo>
                    <a:pt x="1763" y="1"/>
                  </a:lnTo>
                  <a:close/>
                  <a:moveTo>
                    <a:pt x="2287" y="287"/>
                  </a:moveTo>
                  <a:cubicBezTo>
                    <a:pt x="1924" y="287"/>
                    <a:pt x="1561" y="363"/>
                    <a:pt x="1241" y="534"/>
                  </a:cubicBezTo>
                  <a:lnTo>
                    <a:pt x="1241" y="534"/>
                  </a:lnTo>
                  <a:lnTo>
                    <a:pt x="1" y="1799"/>
                  </a:lnTo>
                  <a:cubicBezTo>
                    <a:pt x="513" y="1775"/>
                    <a:pt x="1049" y="1739"/>
                    <a:pt x="1501" y="1501"/>
                  </a:cubicBezTo>
                  <a:cubicBezTo>
                    <a:pt x="1953" y="1275"/>
                    <a:pt x="2334" y="799"/>
                    <a:pt x="2287" y="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36"/>
            <p:cNvSpPr/>
            <p:nvPr/>
          </p:nvSpPr>
          <p:spPr>
            <a:xfrm>
              <a:off x="2725325" y="2550750"/>
              <a:ext cx="18725" cy="20550"/>
            </a:xfrm>
            <a:custGeom>
              <a:avLst/>
              <a:gdLst/>
              <a:ahLst/>
              <a:cxnLst/>
              <a:rect l="l" t="t" r="r" b="b"/>
              <a:pathLst>
                <a:path w="749" h="822" extrusionOk="0">
                  <a:moveTo>
                    <a:pt x="346" y="0"/>
                  </a:moveTo>
                  <a:lnTo>
                    <a:pt x="263" y="107"/>
                  </a:lnTo>
                  <a:cubicBezTo>
                    <a:pt x="269" y="109"/>
                    <a:pt x="276" y="110"/>
                    <a:pt x="282" y="112"/>
                  </a:cubicBezTo>
                  <a:lnTo>
                    <a:pt x="282" y="112"/>
                  </a:lnTo>
                  <a:cubicBezTo>
                    <a:pt x="303" y="75"/>
                    <a:pt x="324" y="37"/>
                    <a:pt x="346" y="0"/>
                  </a:cubicBezTo>
                  <a:close/>
                  <a:moveTo>
                    <a:pt x="282" y="112"/>
                  </a:moveTo>
                  <a:cubicBezTo>
                    <a:pt x="158" y="340"/>
                    <a:pt x="62" y="576"/>
                    <a:pt x="1" y="822"/>
                  </a:cubicBezTo>
                  <a:lnTo>
                    <a:pt x="667" y="810"/>
                  </a:lnTo>
                  <a:cubicBezTo>
                    <a:pt x="749" y="507"/>
                    <a:pt x="580" y="193"/>
                    <a:pt x="282" y="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36"/>
            <p:cNvSpPr/>
            <p:nvPr/>
          </p:nvSpPr>
          <p:spPr>
            <a:xfrm>
              <a:off x="5482225" y="2968350"/>
              <a:ext cx="2400" cy="2700"/>
            </a:xfrm>
            <a:custGeom>
              <a:avLst/>
              <a:gdLst/>
              <a:ahLst/>
              <a:cxnLst/>
              <a:rect l="l" t="t" r="r" b="b"/>
              <a:pathLst>
                <a:path w="96" h="108" extrusionOk="0">
                  <a:moveTo>
                    <a:pt x="0" y="1"/>
                  </a:moveTo>
                  <a:lnTo>
                    <a:pt x="0" y="1"/>
                  </a:lnTo>
                  <a:cubicBezTo>
                    <a:pt x="24" y="36"/>
                    <a:pt x="60" y="72"/>
                    <a:pt x="96" y="108"/>
                  </a:cubicBezTo>
                  <a:cubicBezTo>
                    <a:pt x="72" y="60"/>
                    <a:pt x="36" y="3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36"/>
            <p:cNvSpPr/>
            <p:nvPr/>
          </p:nvSpPr>
          <p:spPr>
            <a:xfrm>
              <a:off x="4018350" y="4506650"/>
              <a:ext cx="5075" cy="4175"/>
            </a:xfrm>
            <a:custGeom>
              <a:avLst/>
              <a:gdLst/>
              <a:ahLst/>
              <a:cxnLst/>
              <a:rect l="l" t="t" r="r" b="b"/>
              <a:pathLst>
                <a:path w="203" h="167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60"/>
                    <a:pt x="119" y="119"/>
                    <a:pt x="203" y="167"/>
                  </a:cubicBezTo>
                  <a:cubicBezTo>
                    <a:pt x="131" y="107"/>
                    <a:pt x="60" y="6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36"/>
            <p:cNvSpPr/>
            <p:nvPr/>
          </p:nvSpPr>
          <p:spPr>
            <a:xfrm>
              <a:off x="3771300" y="1781450"/>
              <a:ext cx="465250" cy="855600"/>
            </a:xfrm>
            <a:custGeom>
              <a:avLst/>
              <a:gdLst/>
              <a:ahLst/>
              <a:cxnLst/>
              <a:rect l="l" t="t" r="r" b="b"/>
              <a:pathLst>
                <a:path w="18610" h="34224" extrusionOk="0">
                  <a:moveTo>
                    <a:pt x="9077" y="0"/>
                  </a:moveTo>
                  <a:cubicBezTo>
                    <a:pt x="8949" y="0"/>
                    <a:pt x="8826" y="47"/>
                    <a:pt x="8727" y="126"/>
                  </a:cubicBezTo>
                  <a:cubicBezTo>
                    <a:pt x="8680" y="173"/>
                    <a:pt x="8644" y="233"/>
                    <a:pt x="8597" y="292"/>
                  </a:cubicBezTo>
                  <a:cubicBezTo>
                    <a:pt x="8561" y="352"/>
                    <a:pt x="8501" y="423"/>
                    <a:pt x="8454" y="483"/>
                  </a:cubicBezTo>
                  <a:cubicBezTo>
                    <a:pt x="8267" y="669"/>
                    <a:pt x="8023" y="768"/>
                    <a:pt x="7771" y="768"/>
                  </a:cubicBezTo>
                  <a:cubicBezTo>
                    <a:pt x="7701" y="768"/>
                    <a:pt x="7631" y="760"/>
                    <a:pt x="7561" y="745"/>
                  </a:cubicBezTo>
                  <a:cubicBezTo>
                    <a:pt x="7346" y="709"/>
                    <a:pt x="7156" y="614"/>
                    <a:pt x="7013" y="471"/>
                  </a:cubicBezTo>
                  <a:cubicBezTo>
                    <a:pt x="6787" y="816"/>
                    <a:pt x="6608" y="1185"/>
                    <a:pt x="6477" y="1590"/>
                  </a:cubicBezTo>
                  <a:cubicBezTo>
                    <a:pt x="6441" y="1685"/>
                    <a:pt x="6418" y="1792"/>
                    <a:pt x="6441" y="1900"/>
                  </a:cubicBezTo>
                  <a:cubicBezTo>
                    <a:pt x="6465" y="1959"/>
                    <a:pt x="6501" y="2019"/>
                    <a:pt x="6537" y="2066"/>
                  </a:cubicBezTo>
                  <a:cubicBezTo>
                    <a:pt x="6561" y="2102"/>
                    <a:pt x="6584" y="2138"/>
                    <a:pt x="6608" y="2173"/>
                  </a:cubicBezTo>
                  <a:cubicBezTo>
                    <a:pt x="6965" y="2757"/>
                    <a:pt x="6751" y="3507"/>
                    <a:pt x="6382" y="3959"/>
                  </a:cubicBezTo>
                  <a:cubicBezTo>
                    <a:pt x="6013" y="4400"/>
                    <a:pt x="5453" y="4709"/>
                    <a:pt x="4965" y="4959"/>
                  </a:cubicBezTo>
                  <a:cubicBezTo>
                    <a:pt x="4763" y="5079"/>
                    <a:pt x="4536" y="5162"/>
                    <a:pt x="4310" y="5209"/>
                  </a:cubicBezTo>
                  <a:cubicBezTo>
                    <a:pt x="4239" y="5221"/>
                    <a:pt x="4167" y="5227"/>
                    <a:pt x="4096" y="5227"/>
                  </a:cubicBezTo>
                  <a:cubicBezTo>
                    <a:pt x="3801" y="5227"/>
                    <a:pt x="3517" y="5128"/>
                    <a:pt x="3286" y="4936"/>
                  </a:cubicBezTo>
                  <a:cubicBezTo>
                    <a:pt x="3173" y="4959"/>
                    <a:pt x="3059" y="4971"/>
                    <a:pt x="2945" y="4971"/>
                  </a:cubicBezTo>
                  <a:cubicBezTo>
                    <a:pt x="2602" y="4971"/>
                    <a:pt x="2265" y="4864"/>
                    <a:pt x="1989" y="4650"/>
                  </a:cubicBezTo>
                  <a:cubicBezTo>
                    <a:pt x="1667" y="4388"/>
                    <a:pt x="1381" y="4078"/>
                    <a:pt x="1143" y="3733"/>
                  </a:cubicBezTo>
                  <a:lnTo>
                    <a:pt x="1084" y="3650"/>
                  </a:lnTo>
                  <a:cubicBezTo>
                    <a:pt x="869" y="3388"/>
                    <a:pt x="596" y="3185"/>
                    <a:pt x="405" y="3162"/>
                  </a:cubicBezTo>
                  <a:cubicBezTo>
                    <a:pt x="396" y="3160"/>
                    <a:pt x="387" y="3159"/>
                    <a:pt x="377" y="3159"/>
                  </a:cubicBezTo>
                  <a:cubicBezTo>
                    <a:pt x="316" y="3159"/>
                    <a:pt x="256" y="3193"/>
                    <a:pt x="215" y="3245"/>
                  </a:cubicBezTo>
                  <a:cubicBezTo>
                    <a:pt x="0" y="3424"/>
                    <a:pt x="226" y="3864"/>
                    <a:pt x="441" y="4102"/>
                  </a:cubicBezTo>
                  <a:cubicBezTo>
                    <a:pt x="691" y="4400"/>
                    <a:pt x="953" y="4698"/>
                    <a:pt x="1238" y="4971"/>
                  </a:cubicBezTo>
                  <a:cubicBezTo>
                    <a:pt x="1834" y="5555"/>
                    <a:pt x="2334" y="5912"/>
                    <a:pt x="2846" y="6138"/>
                  </a:cubicBezTo>
                  <a:lnTo>
                    <a:pt x="2917" y="6186"/>
                  </a:lnTo>
                  <a:cubicBezTo>
                    <a:pt x="3560" y="6900"/>
                    <a:pt x="4025" y="7734"/>
                    <a:pt x="4298" y="8638"/>
                  </a:cubicBezTo>
                  <a:lnTo>
                    <a:pt x="4346" y="8781"/>
                  </a:lnTo>
                  <a:cubicBezTo>
                    <a:pt x="4394" y="8984"/>
                    <a:pt x="4453" y="9174"/>
                    <a:pt x="4548" y="9353"/>
                  </a:cubicBezTo>
                  <a:cubicBezTo>
                    <a:pt x="4620" y="9460"/>
                    <a:pt x="4703" y="9567"/>
                    <a:pt x="4787" y="9674"/>
                  </a:cubicBezTo>
                  <a:cubicBezTo>
                    <a:pt x="4977" y="9924"/>
                    <a:pt x="5191" y="10210"/>
                    <a:pt x="5191" y="10567"/>
                  </a:cubicBezTo>
                  <a:cubicBezTo>
                    <a:pt x="5179" y="10782"/>
                    <a:pt x="5120" y="10996"/>
                    <a:pt x="5025" y="11186"/>
                  </a:cubicBezTo>
                  <a:cubicBezTo>
                    <a:pt x="4929" y="11448"/>
                    <a:pt x="4870" y="11615"/>
                    <a:pt x="4953" y="11746"/>
                  </a:cubicBezTo>
                  <a:cubicBezTo>
                    <a:pt x="5025" y="11817"/>
                    <a:pt x="5120" y="11877"/>
                    <a:pt x="5215" y="11913"/>
                  </a:cubicBezTo>
                  <a:cubicBezTo>
                    <a:pt x="5310" y="11948"/>
                    <a:pt x="5406" y="11996"/>
                    <a:pt x="5489" y="12056"/>
                  </a:cubicBezTo>
                  <a:cubicBezTo>
                    <a:pt x="5977" y="12401"/>
                    <a:pt x="5918" y="12996"/>
                    <a:pt x="5858" y="13532"/>
                  </a:cubicBezTo>
                  <a:cubicBezTo>
                    <a:pt x="5822" y="13913"/>
                    <a:pt x="5775" y="14318"/>
                    <a:pt x="5930" y="14592"/>
                  </a:cubicBezTo>
                  <a:lnTo>
                    <a:pt x="5834" y="14651"/>
                  </a:lnTo>
                  <a:cubicBezTo>
                    <a:pt x="6251" y="14794"/>
                    <a:pt x="6656" y="14973"/>
                    <a:pt x="6918" y="15318"/>
                  </a:cubicBezTo>
                  <a:cubicBezTo>
                    <a:pt x="7430" y="16044"/>
                    <a:pt x="7025" y="17056"/>
                    <a:pt x="6513" y="17794"/>
                  </a:cubicBezTo>
                  <a:cubicBezTo>
                    <a:pt x="6096" y="18390"/>
                    <a:pt x="5608" y="18949"/>
                    <a:pt x="5072" y="19437"/>
                  </a:cubicBezTo>
                  <a:cubicBezTo>
                    <a:pt x="4846" y="19628"/>
                    <a:pt x="4656" y="19842"/>
                    <a:pt x="4489" y="20068"/>
                  </a:cubicBezTo>
                  <a:cubicBezTo>
                    <a:pt x="4275" y="20414"/>
                    <a:pt x="4215" y="20830"/>
                    <a:pt x="4096" y="21211"/>
                  </a:cubicBezTo>
                  <a:cubicBezTo>
                    <a:pt x="3739" y="22283"/>
                    <a:pt x="2882" y="23093"/>
                    <a:pt x="1798" y="23390"/>
                  </a:cubicBezTo>
                  <a:cubicBezTo>
                    <a:pt x="2084" y="25140"/>
                    <a:pt x="2084" y="26926"/>
                    <a:pt x="1798" y="28689"/>
                  </a:cubicBezTo>
                  <a:cubicBezTo>
                    <a:pt x="1631" y="29629"/>
                    <a:pt x="1477" y="30820"/>
                    <a:pt x="2274" y="31367"/>
                  </a:cubicBezTo>
                  <a:cubicBezTo>
                    <a:pt x="2596" y="31594"/>
                    <a:pt x="3012" y="31641"/>
                    <a:pt x="3370" y="31832"/>
                  </a:cubicBezTo>
                  <a:cubicBezTo>
                    <a:pt x="3715" y="32022"/>
                    <a:pt x="3989" y="32475"/>
                    <a:pt x="3763" y="32808"/>
                  </a:cubicBezTo>
                  <a:cubicBezTo>
                    <a:pt x="4298" y="32808"/>
                    <a:pt x="4667" y="33332"/>
                    <a:pt x="5025" y="33737"/>
                  </a:cubicBezTo>
                  <a:cubicBezTo>
                    <a:pt x="5268" y="34004"/>
                    <a:pt x="5651" y="34224"/>
                    <a:pt x="5982" y="34224"/>
                  </a:cubicBezTo>
                  <a:cubicBezTo>
                    <a:pt x="6154" y="34224"/>
                    <a:pt x="6312" y="34165"/>
                    <a:pt x="6430" y="34023"/>
                  </a:cubicBezTo>
                  <a:cubicBezTo>
                    <a:pt x="6608" y="33796"/>
                    <a:pt x="6596" y="33463"/>
                    <a:pt x="6763" y="33237"/>
                  </a:cubicBezTo>
                  <a:cubicBezTo>
                    <a:pt x="7013" y="32891"/>
                    <a:pt x="7525" y="32927"/>
                    <a:pt x="7942" y="32808"/>
                  </a:cubicBezTo>
                  <a:cubicBezTo>
                    <a:pt x="8287" y="32713"/>
                    <a:pt x="8573" y="32499"/>
                    <a:pt x="8882" y="32308"/>
                  </a:cubicBezTo>
                  <a:cubicBezTo>
                    <a:pt x="9835" y="31713"/>
                    <a:pt x="10918" y="31391"/>
                    <a:pt x="12037" y="31367"/>
                  </a:cubicBezTo>
                  <a:cubicBezTo>
                    <a:pt x="12128" y="30832"/>
                    <a:pt x="12656" y="30648"/>
                    <a:pt x="13235" y="30648"/>
                  </a:cubicBezTo>
                  <a:cubicBezTo>
                    <a:pt x="13339" y="30648"/>
                    <a:pt x="13445" y="30654"/>
                    <a:pt x="13550" y="30665"/>
                  </a:cubicBezTo>
                  <a:lnTo>
                    <a:pt x="13371" y="30558"/>
                  </a:lnTo>
                  <a:lnTo>
                    <a:pt x="15276" y="27248"/>
                  </a:lnTo>
                  <a:cubicBezTo>
                    <a:pt x="15371" y="27034"/>
                    <a:pt x="15526" y="26867"/>
                    <a:pt x="15716" y="26748"/>
                  </a:cubicBezTo>
                  <a:cubicBezTo>
                    <a:pt x="15824" y="26688"/>
                    <a:pt x="15931" y="26653"/>
                    <a:pt x="16050" y="26617"/>
                  </a:cubicBezTo>
                  <a:cubicBezTo>
                    <a:pt x="16157" y="26593"/>
                    <a:pt x="16252" y="26545"/>
                    <a:pt x="16347" y="26486"/>
                  </a:cubicBezTo>
                  <a:cubicBezTo>
                    <a:pt x="16336" y="26450"/>
                    <a:pt x="16312" y="26414"/>
                    <a:pt x="16288" y="26379"/>
                  </a:cubicBezTo>
                  <a:cubicBezTo>
                    <a:pt x="16228" y="26307"/>
                    <a:pt x="16181" y="26224"/>
                    <a:pt x="16157" y="26129"/>
                  </a:cubicBezTo>
                  <a:cubicBezTo>
                    <a:pt x="16133" y="25962"/>
                    <a:pt x="16169" y="25795"/>
                    <a:pt x="16276" y="25652"/>
                  </a:cubicBezTo>
                  <a:cubicBezTo>
                    <a:pt x="16693" y="24879"/>
                    <a:pt x="17181" y="24128"/>
                    <a:pt x="17705" y="23426"/>
                  </a:cubicBezTo>
                  <a:cubicBezTo>
                    <a:pt x="17931" y="23093"/>
                    <a:pt x="18241" y="22831"/>
                    <a:pt x="18598" y="22652"/>
                  </a:cubicBezTo>
                  <a:cubicBezTo>
                    <a:pt x="18610" y="22235"/>
                    <a:pt x="17979" y="21902"/>
                    <a:pt x="17776" y="21795"/>
                  </a:cubicBezTo>
                  <a:lnTo>
                    <a:pt x="14454" y="20199"/>
                  </a:lnTo>
                  <a:lnTo>
                    <a:pt x="14800" y="19164"/>
                  </a:lnTo>
                  <a:lnTo>
                    <a:pt x="15026" y="19354"/>
                  </a:lnTo>
                  <a:cubicBezTo>
                    <a:pt x="15098" y="19396"/>
                    <a:pt x="15175" y="19416"/>
                    <a:pt x="15251" y="19416"/>
                  </a:cubicBezTo>
                  <a:cubicBezTo>
                    <a:pt x="15471" y="19416"/>
                    <a:pt x="15675" y="19249"/>
                    <a:pt x="15693" y="19009"/>
                  </a:cubicBezTo>
                  <a:cubicBezTo>
                    <a:pt x="15681" y="18783"/>
                    <a:pt x="15478" y="18580"/>
                    <a:pt x="15276" y="18378"/>
                  </a:cubicBezTo>
                  <a:lnTo>
                    <a:pt x="15252" y="18354"/>
                  </a:lnTo>
                  <a:cubicBezTo>
                    <a:pt x="14466" y="17580"/>
                    <a:pt x="13871" y="16639"/>
                    <a:pt x="13502" y="15604"/>
                  </a:cubicBezTo>
                  <a:cubicBezTo>
                    <a:pt x="13383" y="15306"/>
                    <a:pt x="13323" y="14984"/>
                    <a:pt x="13347" y="14663"/>
                  </a:cubicBezTo>
                  <a:cubicBezTo>
                    <a:pt x="13371" y="14473"/>
                    <a:pt x="13430" y="14270"/>
                    <a:pt x="13514" y="14080"/>
                  </a:cubicBezTo>
                  <a:cubicBezTo>
                    <a:pt x="13561" y="13961"/>
                    <a:pt x="13597" y="13841"/>
                    <a:pt x="13633" y="13722"/>
                  </a:cubicBezTo>
                  <a:cubicBezTo>
                    <a:pt x="13704" y="13318"/>
                    <a:pt x="13657" y="12901"/>
                    <a:pt x="13490" y="12532"/>
                  </a:cubicBezTo>
                  <a:cubicBezTo>
                    <a:pt x="13192" y="11806"/>
                    <a:pt x="12704" y="11174"/>
                    <a:pt x="12061" y="10710"/>
                  </a:cubicBezTo>
                  <a:lnTo>
                    <a:pt x="12026" y="10674"/>
                  </a:lnTo>
                  <a:cubicBezTo>
                    <a:pt x="11883" y="10591"/>
                    <a:pt x="11764" y="10484"/>
                    <a:pt x="11668" y="10353"/>
                  </a:cubicBezTo>
                  <a:cubicBezTo>
                    <a:pt x="11573" y="10210"/>
                    <a:pt x="11514" y="10055"/>
                    <a:pt x="11490" y="9889"/>
                  </a:cubicBezTo>
                  <a:cubicBezTo>
                    <a:pt x="11371" y="9269"/>
                    <a:pt x="11442" y="8627"/>
                    <a:pt x="11692" y="8055"/>
                  </a:cubicBezTo>
                  <a:lnTo>
                    <a:pt x="11764" y="7900"/>
                  </a:lnTo>
                  <a:cubicBezTo>
                    <a:pt x="11847" y="7746"/>
                    <a:pt x="11906" y="7579"/>
                    <a:pt x="11918" y="7400"/>
                  </a:cubicBezTo>
                  <a:cubicBezTo>
                    <a:pt x="11918" y="7055"/>
                    <a:pt x="11561" y="6769"/>
                    <a:pt x="11252" y="6507"/>
                  </a:cubicBezTo>
                  <a:cubicBezTo>
                    <a:pt x="10192" y="5662"/>
                    <a:pt x="9632" y="4757"/>
                    <a:pt x="9585" y="3828"/>
                  </a:cubicBezTo>
                  <a:cubicBezTo>
                    <a:pt x="9561" y="3126"/>
                    <a:pt x="9799" y="2447"/>
                    <a:pt x="10251" y="1911"/>
                  </a:cubicBezTo>
                  <a:cubicBezTo>
                    <a:pt x="10251" y="1614"/>
                    <a:pt x="10263" y="1280"/>
                    <a:pt x="10132" y="1030"/>
                  </a:cubicBezTo>
                  <a:cubicBezTo>
                    <a:pt x="10038" y="870"/>
                    <a:pt x="9847" y="740"/>
                    <a:pt x="9682" y="740"/>
                  </a:cubicBezTo>
                  <a:cubicBezTo>
                    <a:pt x="9639" y="740"/>
                    <a:pt x="9598" y="749"/>
                    <a:pt x="9561" y="768"/>
                  </a:cubicBezTo>
                  <a:lnTo>
                    <a:pt x="9311" y="899"/>
                  </a:lnTo>
                  <a:lnTo>
                    <a:pt x="9156" y="6"/>
                  </a:lnTo>
                  <a:cubicBezTo>
                    <a:pt x="9130" y="2"/>
                    <a:pt x="9103" y="0"/>
                    <a:pt x="9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36"/>
            <p:cNvSpPr/>
            <p:nvPr/>
          </p:nvSpPr>
          <p:spPr>
            <a:xfrm>
              <a:off x="3812975" y="2787800"/>
              <a:ext cx="351850" cy="174950"/>
            </a:xfrm>
            <a:custGeom>
              <a:avLst/>
              <a:gdLst/>
              <a:ahLst/>
              <a:cxnLst/>
              <a:rect l="l" t="t" r="r" b="b"/>
              <a:pathLst>
                <a:path w="14074" h="6998" extrusionOk="0">
                  <a:moveTo>
                    <a:pt x="8481" y="1"/>
                  </a:moveTo>
                  <a:cubicBezTo>
                    <a:pt x="8397" y="1"/>
                    <a:pt x="8319" y="10"/>
                    <a:pt x="8263" y="19"/>
                  </a:cubicBezTo>
                  <a:cubicBezTo>
                    <a:pt x="8180" y="31"/>
                    <a:pt x="8084" y="55"/>
                    <a:pt x="8001" y="79"/>
                  </a:cubicBezTo>
                  <a:cubicBezTo>
                    <a:pt x="7822" y="138"/>
                    <a:pt x="7632" y="162"/>
                    <a:pt x="7441" y="174"/>
                  </a:cubicBezTo>
                  <a:cubicBezTo>
                    <a:pt x="7299" y="174"/>
                    <a:pt x="7156" y="162"/>
                    <a:pt x="7025" y="138"/>
                  </a:cubicBezTo>
                  <a:cubicBezTo>
                    <a:pt x="7001" y="1293"/>
                    <a:pt x="6703" y="2436"/>
                    <a:pt x="6168" y="3460"/>
                  </a:cubicBezTo>
                  <a:cubicBezTo>
                    <a:pt x="5334" y="3401"/>
                    <a:pt x="4798" y="2603"/>
                    <a:pt x="4334" y="1912"/>
                  </a:cubicBezTo>
                  <a:cubicBezTo>
                    <a:pt x="3923" y="1302"/>
                    <a:pt x="3308" y="664"/>
                    <a:pt x="2620" y="664"/>
                  </a:cubicBezTo>
                  <a:cubicBezTo>
                    <a:pt x="2530" y="664"/>
                    <a:pt x="2438" y="674"/>
                    <a:pt x="2346" y="698"/>
                  </a:cubicBezTo>
                  <a:cubicBezTo>
                    <a:pt x="1215" y="996"/>
                    <a:pt x="1274" y="2615"/>
                    <a:pt x="679" y="3627"/>
                  </a:cubicBezTo>
                  <a:cubicBezTo>
                    <a:pt x="500" y="3936"/>
                    <a:pt x="226" y="4210"/>
                    <a:pt x="95" y="4556"/>
                  </a:cubicBezTo>
                  <a:cubicBezTo>
                    <a:pt x="36" y="4710"/>
                    <a:pt x="12" y="4889"/>
                    <a:pt x="0" y="5068"/>
                  </a:cubicBezTo>
                  <a:cubicBezTo>
                    <a:pt x="43" y="5102"/>
                    <a:pt x="97" y="5116"/>
                    <a:pt x="157" y="5116"/>
                  </a:cubicBezTo>
                  <a:cubicBezTo>
                    <a:pt x="328" y="5116"/>
                    <a:pt x="547" y="4997"/>
                    <a:pt x="714" y="4865"/>
                  </a:cubicBezTo>
                  <a:cubicBezTo>
                    <a:pt x="935" y="4692"/>
                    <a:pt x="1256" y="4435"/>
                    <a:pt x="1610" y="4435"/>
                  </a:cubicBezTo>
                  <a:cubicBezTo>
                    <a:pt x="1695" y="4435"/>
                    <a:pt x="1782" y="4449"/>
                    <a:pt x="1869" y="4484"/>
                  </a:cubicBezTo>
                  <a:cubicBezTo>
                    <a:pt x="1977" y="4532"/>
                    <a:pt x="2072" y="4591"/>
                    <a:pt x="2155" y="4663"/>
                  </a:cubicBezTo>
                  <a:cubicBezTo>
                    <a:pt x="2203" y="4698"/>
                    <a:pt x="2262" y="4734"/>
                    <a:pt x="2310" y="4770"/>
                  </a:cubicBezTo>
                  <a:cubicBezTo>
                    <a:pt x="2366" y="4797"/>
                    <a:pt x="2424" y="4808"/>
                    <a:pt x="2485" y="4808"/>
                  </a:cubicBezTo>
                  <a:cubicBezTo>
                    <a:pt x="2695" y="4808"/>
                    <a:pt x="2930" y="4668"/>
                    <a:pt x="3179" y="4520"/>
                  </a:cubicBezTo>
                  <a:cubicBezTo>
                    <a:pt x="3286" y="4460"/>
                    <a:pt x="3381" y="4389"/>
                    <a:pt x="3489" y="4341"/>
                  </a:cubicBezTo>
                  <a:cubicBezTo>
                    <a:pt x="3861" y="4149"/>
                    <a:pt x="4275" y="4088"/>
                    <a:pt x="4681" y="4088"/>
                  </a:cubicBezTo>
                  <a:cubicBezTo>
                    <a:pt x="5107" y="4088"/>
                    <a:pt x="5523" y="4155"/>
                    <a:pt x="5870" y="4210"/>
                  </a:cubicBezTo>
                  <a:cubicBezTo>
                    <a:pt x="7239" y="4437"/>
                    <a:pt x="8537" y="4710"/>
                    <a:pt x="9370" y="5675"/>
                  </a:cubicBezTo>
                  <a:lnTo>
                    <a:pt x="9406" y="5710"/>
                  </a:lnTo>
                  <a:cubicBezTo>
                    <a:pt x="9466" y="5794"/>
                    <a:pt x="9549" y="5865"/>
                    <a:pt x="9644" y="5913"/>
                  </a:cubicBezTo>
                  <a:cubicBezTo>
                    <a:pt x="9674" y="5919"/>
                    <a:pt x="9704" y="5922"/>
                    <a:pt x="9733" y="5922"/>
                  </a:cubicBezTo>
                  <a:cubicBezTo>
                    <a:pt x="9763" y="5922"/>
                    <a:pt x="9793" y="5919"/>
                    <a:pt x="9823" y="5913"/>
                  </a:cubicBezTo>
                  <a:cubicBezTo>
                    <a:pt x="9894" y="5901"/>
                    <a:pt x="9966" y="5901"/>
                    <a:pt x="10037" y="5901"/>
                  </a:cubicBezTo>
                  <a:cubicBezTo>
                    <a:pt x="10430" y="5937"/>
                    <a:pt x="10632" y="6246"/>
                    <a:pt x="10823" y="6520"/>
                  </a:cubicBezTo>
                  <a:cubicBezTo>
                    <a:pt x="10966" y="6711"/>
                    <a:pt x="11085" y="6889"/>
                    <a:pt x="11251" y="6961"/>
                  </a:cubicBezTo>
                  <a:cubicBezTo>
                    <a:pt x="11309" y="6986"/>
                    <a:pt x="11370" y="6997"/>
                    <a:pt x="11433" y="6997"/>
                  </a:cubicBezTo>
                  <a:cubicBezTo>
                    <a:pt x="11604" y="6997"/>
                    <a:pt x="11796" y="6917"/>
                    <a:pt x="12013" y="6830"/>
                  </a:cubicBezTo>
                  <a:cubicBezTo>
                    <a:pt x="12216" y="6734"/>
                    <a:pt x="12430" y="6675"/>
                    <a:pt x="12656" y="6639"/>
                  </a:cubicBezTo>
                  <a:cubicBezTo>
                    <a:pt x="12716" y="6633"/>
                    <a:pt x="12773" y="6630"/>
                    <a:pt x="12828" y="6630"/>
                  </a:cubicBezTo>
                  <a:cubicBezTo>
                    <a:pt x="12883" y="6630"/>
                    <a:pt x="12936" y="6633"/>
                    <a:pt x="12990" y="6639"/>
                  </a:cubicBezTo>
                  <a:cubicBezTo>
                    <a:pt x="13031" y="6645"/>
                    <a:pt x="13072" y="6648"/>
                    <a:pt x="13113" y="6648"/>
                  </a:cubicBezTo>
                  <a:cubicBezTo>
                    <a:pt x="13233" y="6648"/>
                    <a:pt x="13347" y="6621"/>
                    <a:pt x="13454" y="6568"/>
                  </a:cubicBezTo>
                  <a:cubicBezTo>
                    <a:pt x="13645" y="6449"/>
                    <a:pt x="13657" y="6163"/>
                    <a:pt x="13668" y="5865"/>
                  </a:cubicBezTo>
                  <a:cubicBezTo>
                    <a:pt x="13668" y="5782"/>
                    <a:pt x="13668" y="5687"/>
                    <a:pt x="13680" y="5615"/>
                  </a:cubicBezTo>
                  <a:cubicBezTo>
                    <a:pt x="13704" y="5329"/>
                    <a:pt x="13847" y="5079"/>
                    <a:pt x="14073" y="4901"/>
                  </a:cubicBezTo>
                  <a:cubicBezTo>
                    <a:pt x="13990" y="4806"/>
                    <a:pt x="13930" y="4698"/>
                    <a:pt x="13895" y="4591"/>
                  </a:cubicBezTo>
                  <a:cubicBezTo>
                    <a:pt x="13811" y="4306"/>
                    <a:pt x="13799" y="4008"/>
                    <a:pt x="13859" y="3710"/>
                  </a:cubicBezTo>
                  <a:cubicBezTo>
                    <a:pt x="13907" y="3341"/>
                    <a:pt x="13918" y="3115"/>
                    <a:pt x="13752" y="2984"/>
                  </a:cubicBezTo>
                  <a:cubicBezTo>
                    <a:pt x="13716" y="2960"/>
                    <a:pt x="13692" y="2948"/>
                    <a:pt x="13668" y="2936"/>
                  </a:cubicBezTo>
                  <a:cubicBezTo>
                    <a:pt x="13561" y="2877"/>
                    <a:pt x="13466" y="2793"/>
                    <a:pt x="13407" y="2686"/>
                  </a:cubicBezTo>
                  <a:cubicBezTo>
                    <a:pt x="13335" y="2508"/>
                    <a:pt x="13347" y="2329"/>
                    <a:pt x="13430" y="2162"/>
                  </a:cubicBezTo>
                  <a:cubicBezTo>
                    <a:pt x="13621" y="1639"/>
                    <a:pt x="13478" y="948"/>
                    <a:pt x="13037" y="650"/>
                  </a:cubicBezTo>
                  <a:lnTo>
                    <a:pt x="13014" y="722"/>
                  </a:lnTo>
                  <a:cubicBezTo>
                    <a:pt x="12563" y="577"/>
                    <a:pt x="12150" y="451"/>
                    <a:pt x="11764" y="451"/>
                  </a:cubicBezTo>
                  <a:cubicBezTo>
                    <a:pt x="11608" y="451"/>
                    <a:pt x="11458" y="472"/>
                    <a:pt x="11311" y="519"/>
                  </a:cubicBezTo>
                  <a:cubicBezTo>
                    <a:pt x="11156" y="579"/>
                    <a:pt x="11001" y="650"/>
                    <a:pt x="10859" y="734"/>
                  </a:cubicBezTo>
                  <a:cubicBezTo>
                    <a:pt x="10740" y="805"/>
                    <a:pt x="10597" y="865"/>
                    <a:pt x="10466" y="924"/>
                  </a:cubicBezTo>
                  <a:cubicBezTo>
                    <a:pt x="10299" y="996"/>
                    <a:pt x="10132" y="1031"/>
                    <a:pt x="9954" y="1031"/>
                  </a:cubicBezTo>
                  <a:cubicBezTo>
                    <a:pt x="9938" y="1032"/>
                    <a:pt x="9923" y="1033"/>
                    <a:pt x="9908" y="1033"/>
                  </a:cubicBezTo>
                  <a:cubicBezTo>
                    <a:pt x="9709" y="1033"/>
                    <a:pt x="9513" y="962"/>
                    <a:pt x="9358" y="829"/>
                  </a:cubicBezTo>
                  <a:cubicBezTo>
                    <a:pt x="9227" y="710"/>
                    <a:pt x="9132" y="567"/>
                    <a:pt x="9061" y="400"/>
                  </a:cubicBezTo>
                  <a:cubicBezTo>
                    <a:pt x="9013" y="293"/>
                    <a:pt x="8942" y="198"/>
                    <a:pt x="8858" y="103"/>
                  </a:cubicBezTo>
                  <a:cubicBezTo>
                    <a:pt x="8757" y="23"/>
                    <a:pt x="8612" y="1"/>
                    <a:pt x="8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36"/>
            <p:cNvSpPr/>
            <p:nvPr/>
          </p:nvSpPr>
          <p:spPr>
            <a:xfrm>
              <a:off x="3944525" y="2639450"/>
              <a:ext cx="205400" cy="163775"/>
            </a:xfrm>
            <a:custGeom>
              <a:avLst/>
              <a:gdLst/>
              <a:ahLst/>
              <a:cxnLst/>
              <a:rect l="l" t="t" r="r" b="b"/>
              <a:pathLst>
                <a:path w="8216" h="6551" extrusionOk="0">
                  <a:moveTo>
                    <a:pt x="7656" y="0"/>
                  </a:moveTo>
                  <a:lnTo>
                    <a:pt x="7656" y="0"/>
                  </a:lnTo>
                  <a:cubicBezTo>
                    <a:pt x="6704" y="584"/>
                    <a:pt x="5394" y="631"/>
                    <a:pt x="4227" y="631"/>
                  </a:cubicBezTo>
                  <a:cubicBezTo>
                    <a:pt x="2715" y="631"/>
                    <a:pt x="953" y="798"/>
                    <a:pt x="132" y="2060"/>
                  </a:cubicBezTo>
                  <a:lnTo>
                    <a:pt x="775" y="2453"/>
                  </a:lnTo>
                  <a:cubicBezTo>
                    <a:pt x="215" y="3120"/>
                    <a:pt x="1" y="4001"/>
                    <a:pt x="191" y="4846"/>
                  </a:cubicBezTo>
                  <a:cubicBezTo>
                    <a:pt x="465" y="4751"/>
                    <a:pt x="727" y="4584"/>
                    <a:pt x="941" y="4382"/>
                  </a:cubicBezTo>
                  <a:cubicBezTo>
                    <a:pt x="1001" y="4350"/>
                    <a:pt x="1059" y="4336"/>
                    <a:pt x="1115" y="4336"/>
                  </a:cubicBezTo>
                  <a:cubicBezTo>
                    <a:pt x="1441" y="4336"/>
                    <a:pt x="1698" y="4819"/>
                    <a:pt x="1739" y="5215"/>
                  </a:cubicBezTo>
                  <a:cubicBezTo>
                    <a:pt x="1751" y="5358"/>
                    <a:pt x="1751" y="5501"/>
                    <a:pt x="1763" y="5644"/>
                  </a:cubicBezTo>
                  <a:cubicBezTo>
                    <a:pt x="1894" y="5679"/>
                    <a:pt x="2037" y="5691"/>
                    <a:pt x="2179" y="5691"/>
                  </a:cubicBezTo>
                  <a:cubicBezTo>
                    <a:pt x="2334" y="5679"/>
                    <a:pt x="2489" y="5656"/>
                    <a:pt x="2644" y="5608"/>
                  </a:cubicBezTo>
                  <a:cubicBezTo>
                    <a:pt x="2739" y="5584"/>
                    <a:pt x="2834" y="5560"/>
                    <a:pt x="2930" y="5548"/>
                  </a:cubicBezTo>
                  <a:cubicBezTo>
                    <a:pt x="3037" y="5529"/>
                    <a:pt x="3138" y="5519"/>
                    <a:pt x="3232" y="5519"/>
                  </a:cubicBezTo>
                  <a:cubicBezTo>
                    <a:pt x="3485" y="5519"/>
                    <a:pt x="3694" y="5589"/>
                    <a:pt x="3858" y="5727"/>
                  </a:cubicBezTo>
                  <a:cubicBezTo>
                    <a:pt x="3989" y="5846"/>
                    <a:pt x="4084" y="5989"/>
                    <a:pt x="4156" y="6156"/>
                  </a:cubicBezTo>
                  <a:cubicBezTo>
                    <a:pt x="4204" y="6263"/>
                    <a:pt x="4275" y="6358"/>
                    <a:pt x="4358" y="6453"/>
                  </a:cubicBezTo>
                  <a:cubicBezTo>
                    <a:pt x="4445" y="6523"/>
                    <a:pt x="4560" y="6550"/>
                    <a:pt x="4681" y="6550"/>
                  </a:cubicBezTo>
                  <a:cubicBezTo>
                    <a:pt x="4807" y="6550"/>
                    <a:pt x="4939" y="6520"/>
                    <a:pt x="5049" y="6477"/>
                  </a:cubicBezTo>
                  <a:cubicBezTo>
                    <a:pt x="5168" y="6418"/>
                    <a:pt x="5287" y="6358"/>
                    <a:pt x="5406" y="6299"/>
                  </a:cubicBezTo>
                  <a:cubicBezTo>
                    <a:pt x="5573" y="6203"/>
                    <a:pt x="5739" y="6120"/>
                    <a:pt x="5918" y="6060"/>
                  </a:cubicBezTo>
                  <a:cubicBezTo>
                    <a:pt x="6107" y="6000"/>
                    <a:pt x="6302" y="5976"/>
                    <a:pt x="6497" y="5976"/>
                  </a:cubicBezTo>
                  <a:cubicBezTo>
                    <a:pt x="6842" y="5976"/>
                    <a:pt x="7185" y="6053"/>
                    <a:pt x="7490" y="6144"/>
                  </a:cubicBezTo>
                  <a:lnTo>
                    <a:pt x="7537" y="6108"/>
                  </a:lnTo>
                  <a:cubicBezTo>
                    <a:pt x="8014" y="5810"/>
                    <a:pt x="8216" y="5203"/>
                    <a:pt x="8025" y="4679"/>
                  </a:cubicBezTo>
                  <a:lnTo>
                    <a:pt x="7990" y="4584"/>
                  </a:lnTo>
                  <a:cubicBezTo>
                    <a:pt x="7930" y="4465"/>
                    <a:pt x="7894" y="4334"/>
                    <a:pt x="7883" y="4203"/>
                  </a:cubicBezTo>
                  <a:cubicBezTo>
                    <a:pt x="7883" y="4120"/>
                    <a:pt x="7883" y="4048"/>
                    <a:pt x="7894" y="3977"/>
                  </a:cubicBezTo>
                  <a:cubicBezTo>
                    <a:pt x="7906" y="3917"/>
                    <a:pt x="7918" y="3870"/>
                    <a:pt x="7918" y="3822"/>
                  </a:cubicBezTo>
                  <a:cubicBezTo>
                    <a:pt x="7894" y="3727"/>
                    <a:pt x="7835" y="3632"/>
                    <a:pt x="7764" y="3548"/>
                  </a:cubicBezTo>
                  <a:cubicBezTo>
                    <a:pt x="7740" y="3513"/>
                    <a:pt x="7704" y="3477"/>
                    <a:pt x="7680" y="3441"/>
                  </a:cubicBezTo>
                  <a:cubicBezTo>
                    <a:pt x="7240" y="2798"/>
                    <a:pt x="7394" y="1965"/>
                    <a:pt x="7704" y="1381"/>
                  </a:cubicBezTo>
                  <a:lnTo>
                    <a:pt x="7764" y="1262"/>
                  </a:lnTo>
                  <a:cubicBezTo>
                    <a:pt x="7859" y="1119"/>
                    <a:pt x="7918" y="965"/>
                    <a:pt x="7954" y="810"/>
                  </a:cubicBezTo>
                  <a:cubicBezTo>
                    <a:pt x="7978" y="548"/>
                    <a:pt x="7835" y="298"/>
                    <a:pt x="7585" y="215"/>
                  </a:cubicBezTo>
                  <a:lnTo>
                    <a:pt x="76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36"/>
            <p:cNvSpPr/>
            <p:nvPr/>
          </p:nvSpPr>
          <p:spPr>
            <a:xfrm>
              <a:off x="4020425" y="1446725"/>
              <a:ext cx="1922300" cy="2426225"/>
            </a:xfrm>
            <a:custGeom>
              <a:avLst/>
              <a:gdLst/>
              <a:ahLst/>
              <a:cxnLst/>
              <a:rect l="l" t="t" r="r" b="b"/>
              <a:pathLst>
                <a:path w="76892" h="97049" extrusionOk="0">
                  <a:moveTo>
                    <a:pt x="42482" y="1"/>
                  </a:moveTo>
                  <a:lnTo>
                    <a:pt x="40220" y="84"/>
                  </a:lnTo>
                  <a:cubicBezTo>
                    <a:pt x="39660" y="108"/>
                    <a:pt x="39101" y="132"/>
                    <a:pt x="38601" y="382"/>
                  </a:cubicBezTo>
                  <a:cubicBezTo>
                    <a:pt x="38113" y="620"/>
                    <a:pt x="37708" y="1144"/>
                    <a:pt x="37779" y="1680"/>
                  </a:cubicBezTo>
                  <a:cubicBezTo>
                    <a:pt x="37875" y="2323"/>
                    <a:pt x="38517" y="2704"/>
                    <a:pt x="38922" y="3192"/>
                  </a:cubicBezTo>
                  <a:cubicBezTo>
                    <a:pt x="39327" y="3692"/>
                    <a:pt x="39303" y="4692"/>
                    <a:pt x="38660" y="4716"/>
                  </a:cubicBezTo>
                  <a:cubicBezTo>
                    <a:pt x="39589" y="4906"/>
                    <a:pt x="39780" y="6454"/>
                    <a:pt x="38922" y="6859"/>
                  </a:cubicBezTo>
                  <a:cubicBezTo>
                    <a:pt x="37946" y="6478"/>
                    <a:pt x="37410" y="5418"/>
                    <a:pt x="37672" y="4394"/>
                  </a:cubicBezTo>
                  <a:lnTo>
                    <a:pt x="37672" y="4394"/>
                  </a:lnTo>
                  <a:cubicBezTo>
                    <a:pt x="36767" y="5144"/>
                    <a:pt x="36458" y="6395"/>
                    <a:pt x="36922" y="7466"/>
                  </a:cubicBezTo>
                  <a:lnTo>
                    <a:pt x="35196" y="7478"/>
                  </a:lnTo>
                  <a:cubicBezTo>
                    <a:pt x="34946" y="8014"/>
                    <a:pt x="34922" y="8621"/>
                    <a:pt x="34815" y="9204"/>
                  </a:cubicBezTo>
                  <a:cubicBezTo>
                    <a:pt x="34696" y="9776"/>
                    <a:pt x="34446" y="10395"/>
                    <a:pt x="33934" y="10669"/>
                  </a:cubicBezTo>
                  <a:cubicBezTo>
                    <a:pt x="33789" y="10748"/>
                    <a:pt x="33621" y="10785"/>
                    <a:pt x="33453" y="10785"/>
                  </a:cubicBezTo>
                  <a:cubicBezTo>
                    <a:pt x="33014" y="10785"/>
                    <a:pt x="32575" y="10531"/>
                    <a:pt x="32541" y="10109"/>
                  </a:cubicBezTo>
                  <a:cubicBezTo>
                    <a:pt x="32481" y="9466"/>
                    <a:pt x="33267" y="8788"/>
                    <a:pt x="32874" y="8276"/>
                  </a:cubicBezTo>
                  <a:cubicBezTo>
                    <a:pt x="32743" y="8133"/>
                    <a:pt x="32564" y="8050"/>
                    <a:pt x="32374" y="8038"/>
                  </a:cubicBezTo>
                  <a:cubicBezTo>
                    <a:pt x="32327" y="8032"/>
                    <a:pt x="32280" y="8029"/>
                    <a:pt x="32233" y="8029"/>
                  </a:cubicBezTo>
                  <a:cubicBezTo>
                    <a:pt x="31455" y="8029"/>
                    <a:pt x="30764" y="8846"/>
                    <a:pt x="30921" y="9621"/>
                  </a:cubicBezTo>
                  <a:cubicBezTo>
                    <a:pt x="31076" y="10288"/>
                    <a:pt x="31636" y="11169"/>
                    <a:pt x="31028" y="11490"/>
                  </a:cubicBezTo>
                  <a:cubicBezTo>
                    <a:pt x="30950" y="11532"/>
                    <a:pt x="30871" y="11550"/>
                    <a:pt x="30794" y="11550"/>
                  </a:cubicBezTo>
                  <a:cubicBezTo>
                    <a:pt x="30402" y="11550"/>
                    <a:pt x="30039" y="11076"/>
                    <a:pt x="29850" y="10669"/>
                  </a:cubicBezTo>
                  <a:lnTo>
                    <a:pt x="28302" y="13026"/>
                  </a:lnTo>
                  <a:cubicBezTo>
                    <a:pt x="28183" y="13193"/>
                    <a:pt x="28088" y="13384"/>
                    <a:pt x="28040" y="13586"/>
                  </a:cubicBezTo>
                  <a:cubicBezTo>
                    <a:pt x="28040" y="13824"/>
                    <a:pt x="28076" y="14050"/>
                    <a:pt x="28171" y="14265"/>
                  </a:cubicBezTo>
                  <a:cubicBezTo>
                    <a:pt x="28564" y="15336"/>
                    <a:pt x="28754" y="16789"/>
                    <a:pt x="27778" y="17384"/>
                  </a:cubicBezTo>
                  <a:cubicBezTo>
                    <a:pt x="27470" y="17572"/>
                    <a:pt x="27110" y="17619"/>
                    <a:pt x="26734" y="17619"/>
                  </a:cubicBezTo>
                  <a:cubicBezTo>
                    <a:pt x="26360" y="17619"/>
                    <a:pt x="25971" y="17572"/>
                    <a:pt x="25601" y="17572"/>
                  </a:cubicBezTo>
                  <a:cubicBezTo>
                    <a:pt x="25164" y="17572"/>
                    <a:pt x="24755" y="17637"/>
                    <a:pt x="24432" y="17920"/>
                  </a:cubicBezTo>
                  <a:cubicBezTo>
                    <a:pt x="23718" y="17432"/>
                    <a:pt x="23349" y="16586"/>
                    <a:pt x="23468" y="15729"/>
                  </a:cubicBezTo>
                  <a:cubicBezTo>
                    <a:pt x="24313" y="15729"/>
                    <a:pt x="25373" y="15574"/>
                    <a:pt x="25611" y="14777"/>
                  </a:cubicBezTo>
                  <a:cubicBezTo>
                    <a:pt x="24576" y="14000"/>
                    <a:pt x="23248" y="13259"/>
                    <a:pt x="22033" y="13259"/>
                  </a:cubicBezTo>
                  <a:cubicBezTo>
                    <a:pt x="21516" y="13259"/>
                    <a:pt x="21019" y="13393"/>
                    <a:pt x="20575" y="13717"/>
                  </a:cubicBezTo>
                  <a:cubicBezTo>
                    <a:pt x="20801" y="14110"/>
                    <a:pt x="21218" y="14324"/>
                    <a:pt x="21551" y="14622"/>
                  </a:cubicBezTo>
                  <a:cubicBezTo>
                    <a:pt x="22682" y="15658"/>
                    <a:pt x="22563" y="17432"/>
                    <a:pt x="22361" y="18956"/>
                  </a:cubicBezTo>
                  <a:cubicBezTo>
                    <a:pt x="22687" y="18860"/>
                    <a:pt x="23062" y="18775"/>
                    <a:pt x="23412" y="18775"/>
                  </a:cubicBezTo>
                  <a:cubicBezTo>
                    <a:pt x="23801" y="18775"/>
                    <a:pt x="24159" y="18880"/>
                    <a:pt x="24385" y="19194"/>
                  </a:cubicBezTo>
                  <a:cubicBezTo>
                    <a:pt x="24871" y="19876"/>
                    <a:pt x="24345" y="21087"/>
                    <a:pt x="25003" y="21548"/>
                  </a:cubicBezTo>
                  <a:lnTo>
                    <a:pt x="25003" y="21548"/>
                  </a:lnTo>
                  <a:cubicBezTo>
                    <a:pt x="24612" y="21309"/>
                    <a:pt x="24169" y="21185"/>
                    <a:pt x="23718" y="21185"/>
                  </a:cubicBezTo>
                  <a:cubicBezTo>
                    <a:pt x="23467" y="21185"/>
                    <a:pt x="23215" y="21223"/>
                    <a:pt x="22968" y="21301"/>
                  </a:cubicBezTo>
                  <a:lnTo>
                    <a:pt x="22789" y="20242"/>
                  </a:lnTo>
                  <a:cubicBezTo>
                    <a:pt x="22713" y="20228"/>
                    <a:pt x="22638" y="20221"/>
                    <a:pt x="22564" y="20221"/>
                  </a:cubicBezTo>
                  <a:cubicBezTo>
                    <a:pt x="21856" y="20221"/>
                    <a:pt x="21226" y="20807"/>
                    <a:pt x="20849" y="21432"/>
                  </a:cubicBezTo>
                  <a:cubicBezTo>
                    <a:pt x="20432" y="22123"/>
                    <a:pt x="20158" y="22944"/>
                    <a:pt x="19539" y="23456"/>
                  </a:cubicBezTo>
                  <a:cubicBezTo>
                    <a:pt x="19015" y="23897"/>
                    <a:pt x="18205" y="24313"/>
                    <a:pt x="18372" y="24968"/>
                  </a:cubicBezTo>
                  <a:cubicBezTo>
                    <a:pt x="18426" y="24960"/>
                    <a:pt x="18479" y="24957"/>
                    <a:pt x="18533" y="24957"/>
                  </a:cubicBezTo>
                  <a:cubicBezTo>
                    <a:pt x="19283" y="24957"/>
                    <a:pt x="19972" y="25713"/>
                    <a:pt x="19860" y="26468"/>
                  </a:cubicBezTo>
                  <a:cubicBezTo>
                    <a:pt x="20765" y="26754"/>
                    <a:pt x="21515" y="27385"/>
                    <a:pt x="21968" y="28231"/>
                  </a:cubicBezTo>
                  <a:cubicBezTo>
                    <a:pt x="20039" y="27897"/>
                    <a:pt x="17420" y="27992"/>
                    <a:pt x="15526" y="27504"/>
                  </a:cubicBezTo>
                  <a:cubicBezTo>
                    <a:pt x="15384" y="27838"/>
                    <a:pt x="15241" y="28183"/>
                    <a:pt x="15098" y="28528"/>
                  </a:cubicBezTo>
                  <a:cubicBezTo>
                    <a:pt x="16491" y="28671"/>
                    <a:pt x="18265" y="29183"/>
                    <a:pt x="18348" y="30588"/>
                  </a:cubicBezTo>
                  <a:cubicBezTo>
                    <a:pt x="18372" y="30779"/>
                    <a:pt x="18313" y="30969"/>
                    <a:pt x="18182" y="31100"/>
                  </a:cubicBezTo>
                  <a:cubicBezTo>
                    <a:pt x="18053" y="31186"/>
                    <a:pt x="17905" y="31233"/>
                    <a:pt x="17756" y="31233"/>
                  </a:cubicBezTo>
                  <a:cubicBezTo>
                    <a:pt x="17739" y="31233"/>
                    <a:pt x="17722" y="31232"/>
                    <a:pt x="17705" y="31231"/>
                  </a:cubicBezTo>
                  <a:cubicBezTo>
                    <a:pt x="16896" y="31219"/>
                    <a:pt x="16098" y="30981"/>
                    <a:pt x="15419" y="30552"/>
                  </a:cubicBezTo>
                  <a:cubicBezTo>
                    <a:pt x="15102" y="30341"/>
                    <a:pt x="14660" y="30115"/>
                    <a:pt x="14313" y="30115"/>
                  </a:cubicBezTo>
                  <a:cubicBezTo>
                    <a:pt x="14112" y="30115"/>
                    <a:pt x="13943" y="30190"/>
                    <a:pt x="13848" y="30386"/>
                  </a:cubicBezTo>
                  <a:cubicBezTo>
                    <a:pt x="12776" y="29755"/>
                    <a:pt x="12050" y="28683"/>
                    <a:pt x="11847" y="27469"/>
                  </a:cubicBezTo>
                  <a:cubicBezTo>
                    <a:pt x="11752" y="26861"/>
                    <a:pt x="11788" y="26207"/>
                    <a:pt x="11502" y="25659"/>
                  </a:cubicBezTo>
                  <a:cubicBezTo>
                    <a:pt x="11313" y="25280"/>
                    <a:pt x="10873" y="24993"/>
                    <a:pt x="10471" y="24993"/>
                  </a:cubicBezTo>
                  <a:cubicBezTo>
                    <a:pt x="10291" y="24993"/>
                    <a:pt x="10118" y="25050"/>
                    <a:pt x="9978" y="25183"/>
                  </a:cubicBezTo>
                  <a:cubicBezTo>
                    <a:pt x="10109" y="24552"/>
                    <a:pt x="9311" y="24182"/>
                    <a:pt x="8692" y="24016"/>
                  </a:cubicBezTo>
                  <a:cubicBezTo>
                    <a:pt x="8073" y="23849"/>
                    <a:pt x="7299" y="23361"/>
                    <a:pt x="7549" y="22766"/>
                  </a:cubicBezTo>
                  <a:cubicBezTo>
                    <a:pt x="7659" y="22502"/>
                    <a:pt x="7945" y="22382"/>
                    <a:pt x="8246" y="22382"/>
                  </a:cubicBezTo>
                  <a:cubicBezTo>
                    <a:pt x="8434" y="22382"/>
                    <a:pt x="8627" y="22429"/>
                    <a:pt x="8788" y="22516"/>
                  </a:cubicBezTo>
                  <a:cubicBezTo>
                    <a:pt x="9216" y="22730"/>
                    <a:pt x="9538" y="23111"/>
                    <a:pt x="9954" y="23337"/>
                  </a:cubicBezTo>
                  <a:cubicBezTo>
                    <a:pt x="10299" y="23517"/>
                    <a:pt x="10676" y="23574"/>
                    <a:pt x="11069" y="23574"/>
                  </a:cubicBezTo>
                  <a:cubicBezTo>
                    <a:pt x="11762" y="23574"/>
                    <a:pt x="12502" y="23396"/>
                    <a:pt x="13186" y="23396"/>
                  </a:cubicBezTo>
                  <a:cubicBezTo>
                    <a:pt x="13629" y="23396"/>
                    <a:pt x="14050" y="23471"/>
                    <a:pt x="14419" y="23718"/>
                  </a:cubicBezTo>
                  <a:cubicBezTo>
                    <a:pt x="14705" y="23909"/>
                    <a:pt x="14919" y="24194"/>
                    <a:pt x="15229" y="24325"/>
                  </a:cubicBezTo>
                  <a:cubicBezTo>
                    <a:pt x="15373" y="24388"/>
                    <a:pt x="15523" y="24417"/>
                    <a:pt x="15673" y="24417"/>
                  </a:cubicBezTo>
                  <a:cubicBezTo>
                    <a:pt x="16122" y="24417"/>
                    <a:pt x="16578" y="24167"/>
                    <a:pt x="16908" y="23837"/>
                  </a:cubicBezTo>
                  <a:cubicBezTo>
                    <a:pt x="17360" y="23409"/>
                    <a:pt x="17658" y="22849"/>
                    <a:pt x="18110" y="22432"/>
                  </a:cubicBezTo>
                  <a:cubicBezTo>
                    <a:pt x="18610" y="21956"/>
                    <a:pt x="19301" y="21611"/>
                    <a:pt x="19551" y="20968"/>
                  </a:cubicBezTo>
                  <a:cubicBezTo>
                    <a:pt x="19706" y="20551"/>
                    <a:pt x="19658" y="20099"/>
                    <a:pt x="19587" y="19658"/>
                  </a:cubicBezTo>
                  <a:cubicBezTo>
                    <a:pt x="19425" y="18503"/>
                    <a:pt x="18893" y="17023"/>
                    <a:pt x="17763" y="17023"/>
                  </a:cubicBezTo>
                  <a:cubicBezTo>
                    <a:pt x="17729" y="17023"/>
                    <a:pt x="17693" y="17024"/>
                    <a:pt x="17658" y="17027"/>
                  </a:cubicBezTo>
                  <a:cubicBezTo>
                    <a:pt x="17324" y="17051"/>
                    <a:pt x="17027" y="17217"/>
                    <a:pt x="16693" y="17277"/>
                  </a:cubicBezTo>
                  <a:cubicBezTo>
                    <a:pt x="16582" y="17298"/>
                    <a:pt x="16472" y="17308"/>
                    <a:pt x="16365" y="17308"/>
                  </a:cubicBezTo>
                  <a:cubicBezTo>
                    <a:pt x="15078" y="17308"/>
                    <a:pt x="14088" y="15886"/>
                    <a:pt x="12824" y="15336"/>
                  </a:cubicBezTo>
                  <a:cubicBezTo>
                    <a:pt x="12302" y="15112"/>
                    <a:pt x="11749" y="15047"/>
                    <a:pt x="11182" y="15047"/>
                  </a:cubicBezTo>
                  <a:cubicBezTo>
                    <a:pt x="10404" y="15047"/>
                    <a:pt x="9599" y="15169"/>
                    <a:pt x="8814" y="15169"/>
                  </a:cubicBezTo>
                  <a:cubicBezTo>
                    <a:pt x="8409" y="15169"/>
                    <a:pt x="8009" y="15137"/>
                    <a:pt x="7621" y="15039"/>
                  </a:cubicBezTo>
                  <a:cubicBezTo>
                    <a:pt x="6542" y="14776"/>
                    <a:pt x="5506" y="14002"/>
                    <a:pt x="4448" y="14002"/>
                  </a:cubicBezTo>
                  <a:cubicBezTo>
                    <a:pt x="4256" y="14002"/>
                    <a:pt x="4064" y="14028"/>
                    <a:pt x="3870" y="14086"/>
                  </a:cubicBezTo>
                  <a:cubicBezTo>
                    <a:pt x="3477" y="14205"/>
                    <a:pt x="3144" y="14443"/>
                    <a:pt x="2906" y="14765"/>
                  </a:cubicBezTo>
                  <a:cubicBezTo>
                    <a:pt x="2823" y="14658"/>
                    <a:pt x="2739" y="14550"/>
                    <a:pt x="2656" y="14431"/>
                  </a:cubicBezTo>
                  <a:cubicBezTo>
                    <a:pt x="1977" y="14550"/>
                    <a:pt x="1346" y="14860"/>
                    <a:pt x="834" y="15312"/>
                  </a:cubicBezTo>
                  <a:cubicBezTo>
                    <a:pt x="298" y="15801"/>
                    <a:pt x="1" y="16491"/>
                    <a:pt x="13" y="17217"/>
                  </a:cubicBezTo>
                  <a:cubicBezTo>
                    <a:pt x="60" y="18015"/>
                    <a:pt x="572" y="18813"/>
                    <a:pt x="1537" y="19599"/>
                  </a:cubicBezTo>
                  <a:cubicBezTo>
                    <a:pt x="1906" y="19896"/>
                    <a:pt x="2358" y="20265"/>
                    <a:pt x="2358" y="20801"/>
                  </a:cubicBezTo>
                  <a:cubicBezTo>
                    <a:pt x="2346" y="21039"/>
                    <a:pt x="2275" y="21277"/>
                    <a:pt x="2156" y="21480"/>
                  </a:cubicBezTo>
                  <a:lnTo>
                    <a:pt x="2096" y="21611"/>
                  </a:lnTo>
                  <a:cubicBezTo>
                    <a:pt x="1870" y="22111"/>
                    <a:pt x="1810" y="22670"/>
                    <a:pt x="1918" y="23206"/>
                  </a:cubicBezTo>
                  <a:cubicBezTo>
                    <a:pt x="1930" y="23313"/>
                    <a:pt x="1965" y="23420"/>
                    <a:pt x="2025" y="23516"/>
                  </a:cubicBezTo>
                  <a:cubicBezTo>
                    <a:pt x="2096" y="23599"/>
                    <a:pt x="2191" y="23682"/>
                    <a:pt x="2287" y="23742"/>
                  </a:cubicBezTo>
                  <a:lnTo>
                    <a:pt x="2334" y="23778"/>
                  </a:lnTo>
                  <a:cubicBezTo>
                    <a:pt x="3025" y="24278"/>
                    <a:pt x="3573" y="24980"/>
                    <a:pt x="3894" y="25778"/>
                  </a:cubicBezTo>
                  <a:cubicBezTo>
                    <a:pt x="4096" y="26230"/>
                    <a:pt x="4156" y="26730"/>
                    <a:pt x="4061" y="27219"/>
                  </a:cubicBezTo>
                  <a:cubicBezTo>
                    <a:pt x="4025" y="27361"/>
                    <a:pt x="3977" y="27492"/>
                    <a:pt x="3930" y="27635"/>
                  </a:cubicBezTo>
                  <a:cubicBezTo>
                    <a:pt x="3858" y="27790"/>
                    <a:pt x="3811" y="27945"/>
                    <a:pt x="3775" y="28112"/>
                  </a:cubicBezTo>
                  <a:cubicBezTo>
                    <a:pt x="3763" y="28373"/>
                    <a:pt x="3811" y="28635"/>
                    <a:pt x="3918" y="28874"/>
                  </a:cubicBezTo>
                  <a:cubicBezTo>
                    <a:pt x="4275" y="29838"/>
                    <a:pt x="4835" y="30719"/>
                    <a:pt x="5573" y="31445"/>
                  </a:cubicBezTo>
                  <a:lnTo>
                    <a:pt x="5609" y="31481"/>
                  </a:lnTo>
                  <a:cubicBezTo>
                    <a:pt x="5847" y="31719"/>
                    <a:pt x="6109" y="31981"/>
                    <a:pt x="6144" y="32374"/>
                  </a:cubicBezTo>
                  <a:cubicBezTo>
                    <a:pt x="6156" y="32695"/>
                    <a:pt x="5978" y="32993"/>
                    <a:pt x="5680" y="33124"/>
                  </a:cubicBezTo>
                  <a:cubicBezTo>
                    <a:pt x="5558" y="33193"/>
                    <a:pt x="5420" y="33227"/>
                    <a:pt x="5281" y="33227"/>
                  </a:cubicBezTo>
                  <a:cubicBezTo>
                    <a:pt x="5204" y="33227"/>
                    <a:pt x="5126" y="33217"/>
                    <a:pt x="5049" y="33196"/>
                  </a:cubicBezTo>
                  <a:lnTo>
                    <a:pt x="4989" y="33374"/>
                  </a:lnTo>
                  <a:lnTo>
                    <a:pt x="7990" y="34827"/>
                  </a:lnTo>
                  <a:cubicBezTo>
                    <a:pt x="8788" y="35220"/>
                    <a:pt x="9157" y="35732"/>
                    <a:pt x="9002" y="36255"/>
                  </a:cubicBezTo>
                  <a:lnTo>
                    <a:pt x="8966" y="36363"/>
                  </a:lnTo>
                  <a:lnTo>
                    <a:pt x="8859" y="36386"/>
                  </a:lnTo>
                  <a:cubicBezTo>
                    <a:pt x="8538" y="36482"/>
                    <a:pt x="8287" y="36767"/>
                    <a:pt x="8061" y="37053"/>
                  </a:cubicBezTo>
                  <a:cubicBezTo>
                    <a:pt x="7537" y="37756"/>
                    <a:pt x="7073" y="38482"/>
                    <a:pt x="6656" y="39244"/>
                  </a:cubicBezTo>
                  <a:cubicBezTo>
                    <a:pt x="6633" y="39280"/>
                    <a:pt x="6573" y="39375"/>
                    <a:pt x="6585" y="39422"/>
                  </a:cubicBezTo>
                  <a:cubicBezTo>
                    <a:pt x="6597" y="39458"/>
                    <a:pt x="6621" y="39482"/>
                    <a:pt x="6644" y="39518"/>
                  </a:cubicBezTo>
                  <a:cubicBezTo>
                    <a:pt x="6704" y="39589"/>
                    <a:pt x="6752" y="39684"/>
                    <a:pt x="6775" y="39792"/>
                  </a:cubicBezTo>
                  <a:cubicBezTo>
                    <a:pt x="6847" y="40184"/>
                    <a:pt x="6442" y="40304"/>
                    <a:pt x="6204" y="40387"/>
                  </a:cubicBezTo>
                  <a:cubicBezTo>
                    <a:pt x="6121" y="40411"/>
                    <a:pt x="6037" y="40434"/>
                    <a:pt x="5954" y="40482"/>
                  </a:cubicBezTo>
                  <a:cubicBezTo>
                    <a:pt x="5823" y="40565"/>
                    <a:pt x="5728" y="40685"/>
                    <a:pt x="5668" y="40827"/>
                  </a:cubicBezTo>
                  <a:lnTo>
                    <a:pt x="3799" y="44066"/>
                  </a:lnTo>
                  <a:cubicBezTo>
                    <a:pt x="3942" y="44090"/>
                    <a:pt x="4085" y="44125"/>
                    <a:pt x="4227" y="44161"/>
                  </a:cubicBezTo>
                  <a:lnTo>
                    <a:pt x="4942" y="44375"/>
                  </a:lnTo>
                  <a:lnTo>
                    <a:pt x="5097" y="45257"/>
                  </a:lnTo>
                  <a:cubicBezTo>
                    <a:pt x="5552" y="45067"/>
                    <a:pt x="6030" y="44974"/>
                    <a:pt x="6506" y="44974"/>
                  </a:cubicBezTo>
                  <a:cubicBezTo>
                    <a:pt x="7374" y="44974"/>
                    <a:pt x="8230" y="45283"/>
                    <a:pt x="8907" y="45876"/>
                  </a:cubicBezTo>
                  <a:cubicBezTo>
                    <a:pt x="7645" y="45971"/>
                    <a:pt x="6430" y="46388"/>
                    <a:pt x="5359" y="47066"/>
                  </a:cubicBezTo>
                  <a:cubicBezTo>
                    <a:pt x="5204" y="47269"/>
                    <a:pt x="5025" y="47447"/>
                    <a:pt x="4811" y="47590"/>
                  </a:cubicBezTo>
                  <a:cubicBezTo>
                    <a:pt x="5168" y="47781"/>
                    <a:pt x="5370" y="48174"/>
                    <a:pt x="5335" y="48566"/>
                  </a:cubicBezTo>
                  <a:cubicBezTo>
                    <a:pt x="5299" y="48781"/>
                    <a:pt x="5216" y="48995"/>
                    <a:pt x="5097" y="49174"/>
                  </a:cubicBezTo>
                  <a:lnTo>
                    <a:pt x="5037" y="49293"/>
                  </a:lnTo>
                  <a:cubicBezTo>
                    <a:pt x="4787" y="49757"/>
                    <a:pt x="4644" y="50436"/>
                    <a:pt x="4989" y="50924"/>
                  </a:cubicBezTo>
                  <a:cubicBezTo>
                    <a:pt x="5013" y="50948"/>
                    <a:pt x="5037" y="50983"/>
                    <a:pt x="5061" y="51019"/>
                  </a:cubicBezTo>
                  <a:cubicBezTo>
                    <a:pt x="5263" y="51210"/>
                    <a:pt x="5347" y="51495"/>
                    <a:pt x="5275" y="51757"/>
                  </a:cubicBezTo>
                  <a:cubicBezTo>
                    <a:pt x="5275" y="51805"/>
                    <a:pt x="5263" y="51864"/>
                    <a:pt x="5263" y="51912"/>
                  </a:cubicBezTo>
                  <a:cubicBezTo>
                    <a:pt x="5275" y="51995"/>
                    <a:pt x="5299" y="52067"/>
                    <a:pt x="5335" y="52150"/>
                  </a:cubicBezTo>
                  <a:lnTo>
                    <a:pt x="5382" y="52245"/>
                  </a:lnTo>
                  <a:cubicBezTo>
                    <a:pt x="5597" y="52853"/>
                    <a:pt x="5454" y="53519"/>
                    <a:pt x="5001" y="53984"/>
                  </a:cubicBezTo>
                  <a:cubicBezTo>
                    <a:pt x="5597" y="54400"/>
                    <a:pt x="5763" y="55270"/>
                    <a:pt x="5537" y="55936"/>
                  </a:cubicBezTo>
                  <a:cubicBezTo>
                    <a:pt x="5501" y="56020"/>
                    <a:pt x="5466" y="56115"/>
                    <a:pt x="5478" y="56151"/>
                  </a:cubicBezTo>
                  <a:cubicBezTo>
                    <a:pt x="5513" y="56186"/>
                    <a:pt x="5549" y="56210"/>
                    <a:pt x="5585" y="56234"/>
                  </a:cubicBezTo>
                  <a:cubicBezTo>
                    <a:pt x="5632" y="56258"/>
                    <a:pt x="5668" y="56282"/>
                    <a:pt x="5704" y="56305"/>
                  </a:cubicBezTo>
                  <a:cubicBezTo>
                    <a:pt x="6073" y="56591"/>
                    <a:pt x="6013" y="57032"/>
                    <a:pt x="5978" y="57413"/>
                  </a:cubicBezTo>
                  <a:cubicBezTo>
                    <a:pt x="5930" y="57639"/>
                    <a:pt x="5930" y="57865"/>
                    <a:pt x="5990" y="58091"/>
                  </a:cubicBezTo>
                  <a:cubicBezTo>
                    <a:pt x="6097" y="58389"/>
                    <a:pt x="6466" y="58544"/>
                    <a:pt x="6763" y="58639"/>
                  </a:cubicBezTo>
                  <a:cubicBezTo>
                    <a:pt x="7871" y="58937"/>
                    <a:pt x="8990" y="59211"/>
                    <a:pt x="10109" y="59461"/>
                  </a:cubicBezTo>
                  <a:cubicBezTo>
                    <a:pt x="10228" y="59211"/>
                    <a:pt x="10454" y="59044"/>
                    <a:pt x="10728" y="58984"/>
                  </a:cubicBezTo>
                  <a:cubicBezTo>
                    <a:pt x="10807" y="58961"/>
                    <a:pt x="10887" y="58950"/>
                    <a:pt x="10966" y="58950"/>
                  </a:cubicBezTo>
                  <a:cubicBezTo>
                    <a:pt x="11211" y="58950"/>
                    <a:pt x="11450" y="59057"/>
                    <a:pt x="11621" y="59246"/>
                  </a:cubicBezTo>
                  <a:lnTo>
                    <a:pt x="11669" y="59282"/>
                  </a:lnTo>
                  <a:lnTo>
                    <a:pt x="11669" y="59342"/>
                  </a:lnTo>
                  <a:cubicBezTo>
                    <a:pt x="11824" y="60306"/>
                    <a:pt x="12038" y="61270"/>
                    <a:pt x="12300" y="62211"/>
                  </a:cubicBezTo>
                  <a:cubicBezTo>
                    <a:pt x="12431" y="62675"/>
                    <a:pt x="12598" y="62913"/>
                    <a:pt x="12824" y="62949"/>
                  </a:cubicBezTo>
                  <a:lnTo>
                    <a:pt x="12979" y="62949"/>
                  </a:lnTo>
                  <a:cubicBezTo>
                    <a:pt x="13005" y="62946"/>
                    <a:pt x="13033" y="62945"/>
                    <a:pt x="13061" y="62945"/>
                  </a:cubicBezTo>
                  <a:cubicBezTo>
                    <a:pt x="13144" y="62945"/>
                    <a:pt x="13232" y="62958"/>
                    <a:pt x="13312" y="62985"/>
                  </a:cubicBezTo>
                  <a:cubicBezTo>
                    <a:pt x="13586" y="63068"/>
                    <a:pt x="13693" y="63330"/>
                    <a:pt x="13788" y="63533"/>
                  </a:cubicBezTo>
                  <a:cubicBezTo>
                    <a:pt x="13824" y="63616"/>
                    <a:pt x="13860" y="63699"/>
                    <a:pt x="13919" y="63783"/>
                  </a:cubicBezTo>
                  <a:cubicBezTo>
                    <a:pt x="14038" y="63925"/>
                    <a:pt x="14193" y="64045"/>
                    <a:pt x="14372" y="64116"/>
                  </a:cubicBezTo>
                  <a:lnTo>
                    <a:pt x="16384" y="65223"/>
                  </a:lnTo>
                  <a:cubicBezTo>
                    <a:pt x="16717" y="65330"/>
                    <a:pt x="16896" y="65688"/>
                    <a:pt x="16777" y="66021"/>
                  </a:cubicBezTo>
                  <a:cubicBezTo>
                    <a:pt x="16658" y="66557"/>
                    <a:pt x="16527" y="67223"/>
                    <a:pt x="16086" y="67688"/>
                  </a:cubicBezTo>
                  <a:cubicBezTo>
                    <a:pt x="15991" y="67783"/>
                    <a:pt x="15884" y="67878"/>
                    <a:pt x="15788" y="67962"/>
                  </a:cubicBezTo>
                  <a:cubicBezTo>
                    <a:pt x="15693" y="68045"/>
                    <a:pt x="15598" y="68128"/>
                    <a:pt x="15515" y="68212"/>
                  </a:cubicBezTo>
                  <a:cubicBezTo>
                    <a:pt x="15050" y="68771"/>
                    <a:pt x="15122" y="69581"/>
                    <a:pt x="15657" y="70057"/>
                  </a:cubicBezTo>
                  <a:cubicBezTo>
                    <a:pt x="15741" y="70117"/>
                    <a:pt x="15824" y="70176"/>
                    <a:pt x="15907" y="70236"/>
                  </a:cubicBezTo>
                  <a:cubicBezTo>
                    <a:pt x="16027" y="70307"/>
                    <a:pt x="16134" y="70379"/>
                    <a:pt x="16229" y="70462"/>
                  </a:cubicBezTo>
                  <a:cubicBezTo>
                    <a:pt x="16908" y="70248"/>
                    <a:pt x="17598" y="70093"/>
                    <a:pt x="18301" y="69986"/>
                  </a:cubicBezTo>
                  <a:cubicBezTo>
                    <a:pt x="18515" y="69950"/>
                    <a:pt x="18717" y="69926"/>
                    <a:pt x="18932" y="69902"/>
                  </a:cubicBezTo>
                  <a:cubicBezTo>
                    <a:pt x="19034" y="69897"/>
                    <a:pt x="19137" y="69894"/>
                    <a:pt x="19240" y="69894"/>
                  </a:cubicBezTo>
                  <a:cubicBezTo>
                    <a:pt x="19827" y="69894"/>
                    <a:pt x="20410" y="69982"/>
                    <a:pt x="20968" y="70164"/>
                  </a:cubicBezTo>
                  <a:lnTo>
                    <a:pt x="21122" y="70212"/>
                  </a:lnTo>
                  <a:lnTo>
                    <a:pt x="21027" y="72236"/>
                  </a:lnTo>
                  <a:cubicBezTo>
                    <a:pt x="21003" y="72367"/>
                    <a:pt x="21015" y="72498"/>
                    <a:pt x="21063" y="72617"/>
                  </a:cubicBezTo>
                  <a:cubicBezTo>
                    <a:pt x="21146" y="72808"/>
                    <a:pt x="21396" y="72879"/>
                    <a:pt x="21599" y="72915"/>
                  </a:cubicBezTo>
                  <a:cubicBezTo>
                    <a:pt x="21758" y="72940"/>
                    <a:pt x="21918" y="72953"/>
                    <a:pt x="22076" y="72953"/>
                  </a:cubicBezTo>
                  <a:cubicBezTo>
                    <a:pt x="22285" y="72953"/>
                    <a:pt x="22491" y="72931"/>
                    <a:pt x="22694" y="72891"/>
                  </a:cubicBezTo>
                  <a:lnTo>
                    <a:pt x="22849" y="72843"/>
                  </a:lnTo>
                  <a:cubicBezTo>
                    <a:pt x="23024" y="72785"/>
                    <a:pt x="23199" y="72756"/>
                    <a:pt x="23378" y="72756"/>
                  </a:cubicBezTo>
                  <a:cubicBezTo>
                    <a:pt x="23455" y="72756"/>
                    <a:pt x="23532" y="72761"/>
                    <a:pt x="23611" y="72772"/>
                  </a:cubicBezTo>
                  <a:cubicBezTo>
                    <a:pt x="24004" y="72843"/>
                    <a:pt x="24504" y="73189"/>
                    <a:pt x="24635" y="74343"/>
                  </a:cubicBezTo>
                  <a:cubicBezTo>
                    <a:pt x="24737" y="74338"/>
                    <a:pt x="24840" y="74334"/>
                    <a:pt x="24942" y="74334"/>
                  </a:cubicBezTo>
                  <a:cubicBezTo>
                    <a:pt x="25456" y="74334"/>
                    <a:pt x="25952" y="74426"/>
                    <a:pt x="26290" y="74784"/>
                  </a:cubicBezTo>
                  <a:cubicBezTo>
                    <a:pt x="26468" y="74713"/>
                    <a:pt x="26647" y="74605"/>
                    <a:pt x="26778" y="74474"/>
                  </a:cubicBezTo>
                  <a:cubicBezTo>
                    <a:pt x="26837" y="74415"/>
                    <a:pt x="26897" y="74367"/>
                    <a:pt x="26956" y="74320"/>
                  </a:cubicBezTo>
                  <a:cubicBezTo>
                    <a:pt x="27170" y="74159"/>
                    <a:pt x="27423" y="74066"/>
                    <a:pt x="27679" y="74066"/>
                  </a:cubicBezTo>
                  <a:cubicBezTo>
                    <a:pt x="27708" y="74066"/>
                    <a:pt x="27737" y="74067"/>
                    <a:pt x="27766" y="74070"/>
                  </a:cubicBezTo>
                  <a:cubicBezTo>
                    <a:pt x="27933" y="74093"/>
                    <a:pt x="28088" y="74177"/>
                    <a:pt x="28183" y="74320"/>
                  </a:cubicBezTo>
                  <a:cubicBezTo>
                    <a:pt x="28219" y="74367"/>
                    <a:pt x="28254" y="74427"/>
                    <a:pt x="28278" y="74474"/>
                  </a:cubicBezTo>
                  <a:cubicBezTo>
                    <a:pt x="28290" y="74522"/>
                    <a:pt x="28314" y="74558"/>
                    <a:pt x="28350" y="74593"/>
                  </a:cubicBezTo>
                  <a:cubicBezTo>
                    <a:pt x="28385" y="74593"/>
                    <a:pt x="28421" y="74593"/>
                    <a:pt x="28469" y="74582"/>
                  </a:cubicBezTo>
                  <a:cubicBezTo>
                    <a:pt x="28540" y="74558"/>
                    <a:pt x="28623" y="74558"/>
                    <a:pt x="28707" y="74558"/>
                  </a:cubicBezTo>
                  <a:cubicBezTo>
                    <a:pt x="28969" y="74582"/>
                    <a:pt x="29112" y="74796"/>
                    <a:pt x="29219" y="74974"/>
                  </a:cubicBezTo>
                  <a:cubicBezTo>
                    <a:pt x="29266" y="75070"/>
                    <a:pt x="29338" y="75153"/>
                    <a:pt x="29409" y="75213"/>
                  </a:cubicBezTo>
                  <a:cubicBezTo>
                    <a:pt x="29442" y="75231"/>
                    <a:pt x="29477" y="75239"/>
                    <a:pt x="29518" y="75239"/>
                  </a:cubicBezTo>
                  <a:cubicBezTo>
                    <a:pt x="29611" y="75239"/>
                    <a:pt x="29728" y="75196"/>
                    <a:pt x="29885" y="75129"/>
                  </a:cubicBezTo>
                  <a:cubicBezTo>
                    <a:pt x="29969" y="75094"/>
                    <a:pt x="30052" y="75058"/>
                    <a:pt x="30147" y="75034"/>
                  </a:cubicBezTo>
                  <a:cubicBezTo>
                    <a:pt x="30202" y="75021"/>
                    <a:pt x="30257" y="75015"/>
                    <a:pt x="30311" y="75015"/>
                  </a:cubicBezTo>
                  <a:cubicBezTo>
                    <a:pt x="30554" y="75015"/>
                    <a:pt x="30785" y="75139"/>
                    <a:pt x="30921" y="75344"/>
                  </a:cubicBezTo>
                  <a:cubicBezTo>
                    <a:pt x="30933" y="75367"/>
                    <a:pt x="30945" y="75391"/>
                    <a:pt x="30957" y="75415"/>
                  </a:cubicBezTo>
                  <a:cubicBezTo>
                    <a:pt x="31404" y="75339"/>
                    <a:pt x="31855" y="75302"/>
                    <a:pt x="32305" y="75302"/>
                  </a:cubicBezTo>
                  <a:cubicBezTo>
                    <a:pt x="33344" y="75302"/>
                    <a:pt x="34379" y="75501"/>
                    <a:pt x="35350" y="75891"/>
                  </a:cubicBezTo>
                  <a:cubicBezTo>
                    <a:pt x="35469" y="75927"/>
                    <a:pt x="35577" y="75998"/>
                    <a:pt x="35660" y="76082"/>
                  </a:cubicBezTo>
                  <a:cubicBezTo>
                    <a:pt x="35970" y="76439"/>
                    <a:pt x="35660" y="76808"/>
                    <a:pt x="35446" y="77082"/>
                  </a:cubicBezTo>
                  <a:cubicBezTo>
                    <a:pt x="35374" y="77153"/>
                    <a:pt x="35315" y="77237"/>
                    <a:pt x="35267" y="77320"/>
                  </a:cubicBezTo>
                  <a:cubicBezTo>
                    <a:pt x="35112" y="77558"/>
                    <a:pt x="35124" y="77927"/>
                    <a:pt x="35315" y="78308"/>
                  </a:cubicBezTo>
                  <a:cubicBezTo>
                    <a:pt x="35398" y="78475"/>
                    <a:pt x="35493" y="78630"/>
                    <a:pt x="35589" y="78784"/>
                  </a:cubicBezTo>
                  <a:cubicBezTo>
                    <a:pt x="35731" y="78987"/>
                    <a:pt x="35839" y="79189"/>
                    <a:pt x="35946" y="79404"/>
                  </a:cubicBezTo>
                  <a:cubicBezTo>
                    <a:pt x="36172" y="79927"/>
                    <a:pt x="36208" y="80535"/>
                    <a:pt x="36029" y="81082"/>
                  </a:cubicBezTo>
                  <a:cubicBezTo>
                    <a:pt x="35910" y="81416"/>
                    <a:pt x="35636" y="81666"/>
                    <a:pt x="35303" y="81761"/>
                  </a:cubicBezTo>
                  <a:cubicBezTo>
                    <a:pt x="35277" y="81764"/>
                    <a:pt x="35253" y="81765"/>
                    <a:pt x="35229" y="81765"/>
                  </a:cubicBezTo>
                  <a:cubicBezTo>
                    <a:pt x="35151" y="81765"/>
                    <a:pt x="35078" y="81750"/>
                    <a:pt x="35005" y="81713"/>
                  </a:cubicBezTo>
                  <a:cubicBezTo>
                    <a:pt x="34303" y="82416"/>
                    <a:pt x="33445" y="82952"/>
                    <a:pt x="32517" y="83273"/>
                  </a:cubicBezTo>
                  <a:cubicBezTo>
                    <a:pt x="32433" y="83749"/>
                    <a:pt x="32529" y="84237"/>
                    <a:pt x="32767" y="84666"/>
                  </a:cubicBezTo>
                  <a:cubicBezTo>
                    <a:pt x="33469" y="84452"/>
                    <a:pt x="34195" y="84309"/>
                    <a:pt x="34934" y="84237"/>
                  </a:cubicBezTo>
                  <a:lnTo>
                    <a:pt x="34934" y="84237"/>
                  </a:lnTo>
                  <a:cubicBezTo>
                    <a:pt x="34934" y="84773"/>
                    <a:pt x="34565" y="85250"/>
                    <a:pt x="34041" y="85357"/>
                  </a:cubicBezTo>
                  <a:cubicBezTo>
                    <a:pt x="34124" y="85619"/>
                    <a:pt x="34207" y="85869"/>
                    <a:pt x="34303" y="86119"/>
                  </a:cubicBezTo>
                  <a:cubicBezTo>
                    <a:pt x="34082" y="86314"/>
                    <a:pt x="33804" y="86413"/>
                    <a:pt x="33527" y="86413"/>
                  </a:cubicBezTo>
                  <a:cubicBezTo>
                    <a:pt x="33280" y="86413"/>
                    <a:pt x="33033" y="86335"/>
                    <a:pt x="32826" y="86178"/>
                  </a:cubicBezTo>
                  <a:cubicBezTo>
                    <a:pt x="32624" y="86333"/>
                    <a:pt x="32469" y="86547"/>
                    <a:pt x="32410" y="86797"/>
                  </a:cubicBezTo>
                  <a:cubicBezTo>
                    <a:pt x="33267" y="87095"/>
                    <a:pt x="33731" y="88036"/>
                    <a:pt x="33445" y="88905"/>
                  </a:cubicBezTo>
                  <a:cubicBezTo>
                    <a:pt x="33396" y="88879"/>
                    <a:pt x="33346" y="88868"/>
                    <a:pt x="33296" y="88868"/>
                  </a:cubicBezTo>
                  <a:cubicBezTo>
                    <a:pt x="33045" y="88868"/>
                    <a:pt x="32806" y="89162"/>
                    <a:pt x="32767" y="89441"/>
                  </a:cubicBezTo>
                  <a:cubicBezTo>
                    <a:pt x="32707" y="89774"/>
                    <a:pt x="32779" y="90143"/>
                    <a:pt x="32612" y="90429"/>
                  </a:cubicBezTo>
                  <a:cubicBezTo>
                    <a:pt x="32445" y="90726"/>
                    <a:pt x="32064" y="90881"/>
                    <a:pt x="31945" y="91191"/>
                  </a:cubicBezTo>
                  <a:cubicBezTo>
                    <a:pt x="31731" y="91750"/>
                    <a:pt x="32445" y="92215"/>
                    <a:pt x="33029" y="92369"/>
                  </a:cubicBezTo>
                  <a:cubicBezTo>
                    <a:pt x="33624" y="92524"/>
                    <a:pt x="34374" y="92822"/>
                    <a:pt x="34303" y="93429"/>
                  </a:cubicBezTo>
                  <a:cubicBezTo>
                    <a:pt x="34561" y="93326"/>
                    <a:pt x="34837" y="93280"/>
                    <a:pt x="35122" y="93280"/>
                  </a:cubicBezTo>
                  <a:cubicBezTo>
                    <a:pt x="36193" y="93280"/>
                    <a:pt x="37387" y="93932"/>
                    <a:pt x="38196" y="94703"/>
                  </a:cubicBezTo>
                  <a:cubicBezTo>
                    <a:pt x="38244" y="94679"/>
                    <a:pt x="38279" y="94667"/>
                    <a:pt x="38327" y="94655"/>
                  </a:cubicBezTo>
                  <a:cubicBezTo>
                    <a:pt x="38401" y="94637"/>
                    <a:pt x="38478" y="94628"/>
                    <a:pt x="38555" y="94628"/>
                  </a:cubicBezTo>
                  <a:cubicBezTo>
                    <a:pt x="38724" y="94628"/>
                    <a:pt x="38894" y="94673"/>
                    <a:pt x="39041" y="94763"/>
                  </a:cubicBezTo>
                  <a:cubicBezTo>
                    <a:pt x="39291" y="94941"/>
                    <a:pt x="39482" y="95191"/>
                    <a:pt x="39613" y="95465"/>
                  </a:cubicBezTo>
                  <a:cubicBezTo>
                    <a:pt x="40196" y="95298"/>
                    <a:pt x="40637" y="94810"/>
                    <a:pt x="40744" y="94203"/>
                  </a:cubicBezTo>
                  <a:lnTo>
                    <a:pt x="40780" y="93965"/>
                  </a:lnTo>
                  <a:lnTo>
                    <a:pt x="41006" y="94036"/>
                  </a:lnTo>
                  <a:cubicBezTo>
                    <a:pt x="41075" y="94056"/>
                    <a:pt x="41146" y="94066"/>
                    <a:pt x="41216" y="94066"/>
                  </a:cubicBezTo>
                  <a:cubicBezTo>
                    <a:pt x="41482" y="94066"/>
                    <a:pt x="41739" y="93929"/>
                    <a:pt x="41899" y="93703"/>
                  </a:cubicBezTo>
                  <a:lnTo>
                    <a:pt x="41946" y="93620"/>
                  </a:lnTo>
                  <a:lnTo>
                    <a:pt x="42054" y="93620"/>
                  </a:lnTo>
                  <a:cubicBezTo>
                    <a:pt x="42067" y="93619"/>
                    <a:pt x="42080" y="93619"/>
                    <a:pt x="42092" y="93619"/>
                  </a:cubicBezTo>
                  <a:cubicBezTo>
                    <a:pt x="42538" y="93619"/>
                    <a:pt x="42688" y="94022"/>
                    <a:pt x="42816" y="94358"/>
                  </a:cubicBezTo>
                  <a:cubicBezTo>
                    <a:pt x="42875" y="94548"/>
                    <a:pt x="42958" y="94715"/>
                    <a:pt x="43078" y="94870"/>
                  </a:cubicBezTo>
                  <a:cubicBezTo>
                    <a:pt x="43212" y="95004"/>
                    <a:pt x="43422" y="95038"/>
                    <a:pt x="43647" y="95038"/>
                  </a:cubicBezTo>
                  <a:cubicBezTo>
                    <a:pt x="43742" y="95038"/>
                    <a:pt x="43839" y="95032"/>
                    <a:pt x="43935" y="95025"/>
                  </a:cubicBezTo>
                  <a:lnTo>
                    <a:pt x="46721" y="94810"/>
                  </a:lnTo>
                  <a:cubicBezTo>
                    <a:pt x="47125" y="94777"/>
                    <a:pt x="47568" y="94743"/>
                    <a:pt x="48023" y="94743"/>
                  </a:cubicBezTo>
                  <a:cubicBezTo>
                    <a:pt x="48721" y="94743"/>
                    <a:pt x="49446" y="94824"/>
                    <a:pt x="50102" y="95120"/>
                  </a:cubicBezTo>
                  <a:lnTo>
                    <a:pt x="50364" y="95251"/>
                  </a:lnTo>
                  <a:lnTo>
                    <a:pt x="50162" y="95453"/>
                  </a:lnTo>
                  <a:cubicBezTo>
                    <a:pt x="50150" y="95465"/>
                    <a:pt x="50126" y="95489"/>
                    <a:pt x="50150" y="95548"/>
                  </a:cubicBezTo>
                  <a:cubicBezTo>
                    <a:pt x="50209" y="95656"/>
                    <a:pt x="50305" y="95727"/>
                    <a:pt x="50424" y="95751"/>
                  </a:cubicBezTo>
                  <a:cubicBezTo>
                    <a:pt x="50590" y="95739"/>
                    <a:pt x="50757" y="95703"/>
                    <a:pt x="50912" y="95644"/>
                  </a:cubicBezTo>
                  <a:cubicBezTo>
                    <a:pt x="51174" y="95537"/>
                    <a:pt x="51448" y="95489"/>
                    <a:pt x="51721" y="95489"/>
                  </a:cubicBezTo>
                  <a:cubicBezTo>
                    <a:pt x="51748" y="95491"/>
                    <a:pt x="51775" y="95492"/>
                    <a:pt x="51801" y="95492"/>
                  </a:cubicBezTo>
                  <a:cubicBezTo>
                    <a:pt x="51929" y="95492"/>
                    <a:pt x="52056" y="95469"/>
                    <a:pt x="52174" y="95429"/>
                  </a:cubicBezTo>
                  <a:cubicBezTo>
                    <a:pt x="52341" y="95358"/>
                    <a:pt x="52495" y="95251"/>
                    <a:pt x="52626" y="95120"/>
                  </a:cubicBezTo>
                  <a:cubicBezTo>
                    <a:pt x="52769" y="94989"/>
                    <a:pt x="52924" y="94870"/>
                    <a:pt x="53103" y="94775"/>
                  </a:cubicBezTo>
                  <a:cubicBezTo>
                    <a:pt x="53213" y="94728"/>
                    <a:pt x="53329" y="94705"/>
                    <a:pt x="53444" y="94705"/>
                  </a:cubicBezTo>
                  <a:cubicBezTo>
                    <a:pt x="53654" y="94705"/>
                    <a:pt x="53862" y="94779"/>
                    <a:pt x="54031" y="94917"/>
                  </a:cubicBezTo>
                  <a:cubicBezTo>
                    <a:pt x="54055" y="94941"/>
                    <a:pt x="54067" y="94965"/>
                    <a:pt x="54091" y="94989"/>
                  </a:cubicBezTo>
                  <a:cubicBezTo>
                    <a:pt x="54138" y="94965"/>
                    <a:pt x="54198" y="94953"/>
                    <a:pt x="54258" y="94929"/>
                  </a:cubicBezTo>
                  <a:cubicBezTo>
                    <a:pt x="54325" y="94913"/>
                    <a:pt x="54396" y="94906"/>
                    <a:pt x="54467" y="94906"/>
                  </a:cubicBezTo>
                  <a:cubicBezTo>
                    <a:pt x="54824" y="94906"/>
                    <a:pt x="55212" y="95086"/>
                    <a:pt x="55460" y="95275"/>
                  </a:cubicBezTo>
                  <a:lnTo>
                    <a:pt x="55531" y="95346"/>
                  </a:lnTo>
                  <a:cubicBezTo>
                    <a:pt x="55828" y="95583"/>
                    <a:pt x="56158" y="95845"/>
                    <a:pt x="56459" y="95845"/>
                  </a:cubicBezTo>
                  <a:cubicBezTo>
                    <a:pt x="56520" y="95845"/>
                    <a:pt x="56580" y="95835"/>
                    <a:pt x="56639" y="95810"/>
                  </a:cubicBezTo>
                  <a:lnTo>
                    <a:pt x="56805" y="95739"/>
                  </a:lnTo>
                  <a:lnTo>
                    <a:pt x="57532" y="97049"/>
                  </a:lnTo>
                  <a:cubicBezTo>
                    <a:pt x="57591" y="96930"/>
                    <a:pt x="57639" y="96799"/>
                    <a:pt x="57663" y="96668"/>
                  </a:cubicBezTo>
                  <a:cubicBezTo>
                    <a:pt x="57698" y="96441"/>
                    <a:pt x="57794" y="96227"/>
                    <a:pt x="57925" y="96025"/>
                  </a:cubicBezTo>
                  <a:cubicBezTo>
                    <a:pt x="58077" y="95848"/>
                    <a:pt x="58280" y="95760"/>
                    <a:pt x="58518" y="95760"/>
                  </a:cubicBezTo>
                  <a:cubicBezTo>
                    <a:pt x="58857" y="95760"/>
                    <a:pt x="59265" y="95937"/>
                    <a:pt x="59699" y="96287"/>
                  </a:cubicBezTo>
                  <a:cubicBezTo>
                    <a:pt x="59977" y="96522"/>
                    <a:pt x="60322" y="96661"/>
                    <a:pt x="60562" y="96661"/>
                  </a:cubicBezTo>
                  <a:cubicBezTo>
                    <a:pt x="60589" y="96661"/>
                    <a:pt x="60615" y="96659"/>
                    <a:pt x="60639" y="96656"/>
                  </a:cubicBezTo>
                  <a:cubicBezTo>
                    <a:pt x="60735" y="96644"/>
                    <a:pt x="60818" y="96584"/>
                    <a:pt x="60854" y="96501"/>
                  </a:cubicBezTo>
                  <a:lnTo>
                    <a:pt x="61270" y="95798"/>
                  </a:lnTo>
                  <a:lnTo>
                    <a:pt x="61235" y="96620"/>
                  </a:lnTo>
                  <a:cubicBezTo>
                    <a:pt x="61235" y="96715"/>
                    <a:pt x="61282" y="96810"/>
                    <a:pt x="61354" y="96882"/>
                  </a:cubicBezTo>
                  <a:cubicBezTo>
                    <a:pt x="61422" y="96950"/>
                    <a:pt x="61508" y="96984"/>
                    <a:pt x="61593" y="96984"/>
                  </a:cubicBezTo>
                  <a:cubicBezTo>
                    <a:pt x="61701" y="96984"/>
                    <a:pt x="61806" y="96929"/>
                    <a:pt x="61866" y="96822"/>
                  </a:cubicBezTo>
                  <a:cubicBezTo>
                    <a:pt x="61925" y="96739"/>
                    <a:pt x="61949" y="96644"/>
                    <a:pt x="61925" y="96537"/>
                  </a:cubicBezTo>
                  <a:cubicBezTo>
                    <a:pt x="61913" y="96489"/>
                    <a:pt x="61901" y="96441"/>
                    <a:pt x="61878" y="96394"/>
                  </a:cubicBezTo>
                  <a:cubicBezTo>
                    <a:pt x="61806" y="96275"/>
                    <a:pt x="61782" y="96132"/>
                    <a:pt x="61782" y="95989"/>
                  </a:cubicBezTo>
                  <a:cubicBezTo>
                    <a:pt x="61818" y="95691"/>
                    <a:pt x="62068" y="95537"/>
                    <a:pt x="62270" y="95417"/>
                  </a:cubicBezTo>
                  <a:cubicBezTo>
                    <a:pt x="62413" y="95322"/>
                    <a:pt x="62544" y="95251"/>
                    <a:pt x="62568" y="95144"/>
                  </a:cubicBezTo>
                  <a:cubicBezTo>
                    <a:pt x="62568" y="95048"/>
                    <a:pt x="62532" y="94953"/>
                    <a:pt x="62473" y="94870"/>
                  </a:cubicBezTo>
                  <a:cubicBezTo>
                    <a:pt x="62449" y="94798"/>
                    <a:pt x="62413" y="94739"/>
                    <a:pt x="62389" y="94667"/>
                  </a:cubicBezTo>
                  <a:cubicBezTo>
                    <a:pt x="62330" y="94465"/>
                    <a:pt x="62366" y="94251"/>
                    <a:pt x="62497" y="94096"/>
                  </a:cubicBezTo>
                  <a:cubicBezTo>
                    <a:pt x="61342" y="93477"/>
                    <a:pt x="60103" y="93024"/>
                    <a:pt x="59187" y="92108"/>
                  </a:cubicBezTo>
                  <a:cubicBezTo>
                    <a:pt x="58913" y="91834"/>
                    <a:pt x="58675" y="91512"/>
                    <a:pt x="58472" y="91179"/>
                  </a:cubicBezTo>
                  <a:cubicBezTo>
                    <a:pt x="58020" y="90381"/>
                    <a:pt x="57817" y="89441"/>
                    <a:pt x="57282" y="88679"/>
                  </a:cubicBezTo>
                  <a:cubicBezTo>
                    <a:pt x="56899" y="88131"/>
                    <a:pt x="56226" y="87698"/>
                    <a:pt x="55584" y="87698"/>
                  </a:cubicBezTo>
                  <a:cubicBezTo>
                    <a:pt x="55346" y="87698"/>
                    <a:pt x="55113" y="87758"/>
                    <a:pt x="54900" y="87893"/>
                  </a:cubicBezTo>
                  <a:lnTo>
                    <a:pt x="55317" y="82344"/>
                  </a:lnTo>
                  <a:cubicBezTo>
                    <a:pt x="55722" y="82344"/>
                    <a:pt x="56115" y="82475"/>
                    <a:pt x="56436" y="82713"/>
                  </a:cubicBezTo>
                  <a:lnTo>
                    <a:pt x="58020" y="79951"/>
                  </a:lnTo>
                  <a:cubicBezTo>
                    <a:pt x="57246" y="79904"/>
                    <a:pt x="56639" y="79273"/>
                    <a:pt x="56627" y="78499"/>
                  </a:cubicBezTo>
                  <a:lnTo>
                    <a:pt x="56627" y="78499"/>
                  </a:lnTo>
                  <a:lnTo>
                    <a:pt x="57841" y="78630"/>
                  </a:lnTo>
                  <a:cubicBezTo>
                    <a:pt x="56472" y="77689"/>
                    <a:pt x="55281" y="76534"/>
                    <a:pt x="54305" y="75189"/>
                  </a:cubicBezTo>
                  <a:cubicBezTo>
                    <a:pt x="54031" y="75534"/>
                    <a:pt x="53888" y="75975"/>
                    <a:pt x="53912" y="76415"/>
                  </a:cubicBezTo>
                  <a:cubicBezTo>
                    <a:pt x="53814" y="76520"/>
                    <a:pt x="53694" y="76564"/>
                    <a:pt x="53566" y="76564"/>
                  </a:cubicBezTo>
                  <a:cubicBezTo>
                    <a:pt x="53227" y="76564"/>
                    <a:pt x="52835" y="76252"/>
                    <a:pt x="52662" y="75915"/>
                  </a:cubicBezTo>
                  <a:cubicBezTo>
                    <a:pt x="52424" y="75439"/>
                    <a:pt x="52245" y="74843"/>
                    <a:pt x="51733" y="74689"/>
                  </a:cubicBezTo>
                  <a:cubicBezTo>
                    <a:pt x="51644" y="74664"/>
                    <a:pt x="51552" y="74656"/>
                    <a:pt x="51460" y="74656"/>
                  </a:cubicBezTo>
                  <a:cubicBezTo>
                    <a:pt x="51305" y="74656"/>
                    <a:pt x="51148" y="74678"/>
                    <a:pt x="50995" y="74678"/>
                  </a:cubicBezTo>
                  <a:cubicBezTo>
                    <a:pt x="50935" y="74678"/>
                    <a:pt x="50875" y="74674"/>
                    <a:pt x="50817" y="74665"/>
                  </a:cubicBezTo>
                  <a:cubicBezTo>
                    <a:pt x="50055" y="74522"/>
                    <a:pt x="49995" y="73189"/>
                    <a:pt x="50745" y="72986"/>
                  </a:cubicBezTo>
                  <a:cubicBezTo>
                    <a:pt x="49816" y="72022"/>
                    <a:pt x="49709" y="70545"/>
                    <a:pt x="49674" y="69200"/>
                  </a:cubicBezTo>
                  <a:cubicBezTo>
                    <a:pt x="49662" y="68843"/>
                    <a:pt x="49674" y="68426"/>
                    <a:pt x="49936" y="68176"/>
                  </a:cubicBezTo>
                  <a:cubicBezTo>
                    <a:pt x="50061" y="68059"/>
                    <a:pt x="50220" y="68008"/>
                    <a:pt x="50386" y="68008"/>
                  </a:cubicBezTo>
                  <a:cubicBezTo>
                    <a:pt x="50675" y="68008"/>
                    <a:pt x="50984" y="68163"/>
                    <a:pt x="51174" y="68390"/>
                  </a:cubicBezTo>
                  <a:cubicBezTo>
                    <a:pt x="51460" y="68759"/>
                    <a:pt x="51531" y="69259"/>
                    <a:pt x="51579" y="69736"/>
                  </a:cubicBezTo>
                  <a:cubicBezTo>
                    <a:pt x="51672" y="69908"/>
                    <a:pt x="51847" y="69984"/>
                    <a:pt x="52036" y="69984"/>
                  </a:cubicBezTo>
                  <a:cubicBezTo>
                    <a:pt x="52331" y="69984"/>
                    <a:pt x="52660" y="69800"/>
                    <a:pt x="52769" y="69509"/>
                  </a:cubicBezTo>
                  <a:cubicBezTo>
                    <a:pt x="52948" y="69033"/>
                    <a:pt x="52745" y="68497"/>
                    <a:pt x="52483" y="68057"/>
                  </a:cubicBezTo>
                  <a:cubicBezTo>
                    <a:pt x="52233" y="67616"/>
                    <a:pt x="51924" y="67164"/>
                    <a:pt x="51912" y="66664"/>
                  </a:cubicBezTo>
                  <a:cubicBezTo>
                    <a:pt x="52049" y="66626"/>
                    <a:pt x="52188" y="66607"/>
                    <a:pt x="52326" y="66607"/>
                  </a:cubicBezTo>
                  <a:cubicBezTo>
                    <a:pt x="52621" y="66607"/>
                    <a:pt x="52911" y="66692"/>
                    <a:pt x="53162" y="66854"/>
                  </a:cubicBezTo>
                  <a:cubicBezTo>
                    <a:pt x="52495" y="66176"/>
                    <a:pt x="52900" y="65045"/>
                    <a:pt x="53388" y="64247"/>
                  </a:cubicBezTo>
                  <a:cubicBezTo>
                    <a:pt x="53972" y="63318"/>
                    <a:pt x="54627" y="62425"/>
                    <a:pt x="55353" y="61616"/>
                  </a:cubicBezTo>
                  <a:lnTo>
                    <a:pt x="55948" y="62640"/>
                  </a:lnTo>
                  <a:cubicBezTo>
                    <a:pt x="56222" y="61687"/>
                    <a:pt x="56805" y="60854"/>
                    <a:pt x="57615" y="60294"/>
                  </a:cubicBezTo>
                  <a:cubicBezTo>
                    <a:pt x="57948" y="60401"/>
                    <a:pt x="58234" y="60604"/>
                    <a:pt x="58460" y="60877"/>
                  </a:cubicBezTo>
                  <a:cubicBezTo>
                    <a:pt x="58306" y="60616"/>
                    <a:pt x="58508" y="60199"/>
                    <a:pt x="58818" y="60080"/>
                  </a:cubicBezTo>
                  <a:cubicBezTo>
                    <a:pt x="58922" y="60041"/>
                    <a:pt x="59030" y="60026"/>
                    <a:pt x="59139" y="60026"/>
                  </a:cubicBezTo>
                  <a:cubicBezTo>
                    <a:pt x="59402" y="60026"/>
                    <a:pt x="59672" y="60118"/>
                    <a:pt x="59925" y="60211"/>
                  </a:cubicBezTo>
                  <a:lnTo>
                    <a:pt x="64437" y="61901"/>
                  </a:lnTo>
                  <a:cubicBezTo>
                    <a:pt x="64021" y="61354"/>
                    <a:pt x="63604" y="60806"/>
                    <a:pt x="63175" y="60258"/>
                  </a:cubicBezTo>
                  <a:lnTo>
                    <a:pt x="63175" y="60258"/>
                  </a:lnTo>
                  <a:lnTo>
                    <a:pt x="66057" y="60651"/>
                  </a:lnTo>
                  <a:cubicBezTo>
                    <a:pt x="66366" y="59496"/>
                    <a:pt x="67188" y="58544"/>
                    <a:pt x="68283" y="58056"/>
                  </a:cubicBezTo>
                  <a:lnTo>
                    <a:pt x="68914" y="58210"/>
                  </a:lnTo>
                  <a:cubicBezTo>
                    <a:pt x="68618" y="57205"/>
                    <a:pt x="69573" y="56096"/>
                    <a:pt x="70591" y="56096"/>
                  </a:cubicBezTo>
                  <a:cubicBezTo>
                    <a:pt x="70718" y="56096"/>
                    <a:pt x="70847" y="56114"/>
                    <a:pt x="70974" y="56151"/>
                  </a:cubicBezTo>
                  <a:cubicBezTo>
                    <a:pt x="71033" y="56389"/>
                    <a:pt x="71105" y="56627"/>
                    <a:pt x="71176" y="56865"/>
                  </a:cubicBezTo>
                  <a:cubicBezTo>
                    <a:pt x="71754" y="56608"/>
                    <a:pt x="72380" y="56467"/>
                    <a:pt x="73020" y="56467"/>
                  </a:cubicBezTo>
                  <a:cubicBezTo>
                    <a:pt x="73092" y="56467"/>
                    <a:pt x="73164" y="56469"/>
                    <a:pt x="73236" y="56472"/>
                  </a:cubicBezTo>
                  <a:cubicBezTo>
                    <a:pt x="73236" y="56163"/>
                    <a:pt x="73248" y="55865"/>
                    <a:pt x="73260" y="55555"/>
                  </a:cubicBezTo>
                  <a:lnTo>
                    <a:pt x="75213" y="54960"/>
                  </a:lnTo>
                  <a:cubicBezTo>
                    <a:pt x="75855" y="54067"/>
                    <a:pt x="76891" y="52769"/>
                    <a:pt x="76034" y="52103"/>
                  </a:cubicBezTo>
                  <a:cubicBezTo>
                    <a:pt x="75806" y="51926"/>
                    <a:pt x="75550" y="51857"/>
                    <a:pt x="75276" y="51857"/>
                  </a:cubicBezTo>
                  <a:cubicBezTo>
                    <a:pt x="74335" y="51857"/>
                    <a:pt x="73191" y="52669"/>
                    <a:pt x="72299" y="52669"/>
                  </a:cubicBezTo>
                  <a:cubicBezTo>
                    <a:pt x="72003" y="52669"/>
                    <a:pt x="71734" y="52580"/>
                    <a:pt x="71510" y="52341"/>
                  </a:cubicBezTo>
                  <a:cubicBezTo>
                    <a:pt x="71105" y="51864"/>
                    <a:pt x="71212" y="51138"/>
                    <a:pt x="71736" y="50793"/>
                  </a:cubicBezTo>
                  <a:cubicBezTo>
                    <a:pt x="70641" y="50793"/>
                    <a:pt x="69617" y="51364"/>
                    <a:pt x="69033" y="52293"/>
                  </a:cubicBezTo>
                  <a:cubicBezTo>
                    <a:pt x="67700" y="50376"/>
                    <a:pt x="66926" y="48138"/>
                    <a:pt x="66807" y="45804"/>
                  </a:cubicBezTo>
                  <a:cubicBezTo>
                    <a:pt x="66199" y="45387"/>
                    <a:pt x="65854" y="44709"/>
                    <a:pt x="65866" y="43983"/>
                  </a:cubicBezTo>
                  <a:lnTo>
                    <a:pt x="65866" y="43983"/>
                  </a:lnTo>
                  <a:cubicBezTo>
                    <a:pt x="65759" y="45221"/>
                    <a:pt x="64568" y="46066"/>
                    <a:pt x="63497" y="46697"/>
                  </a:cubicBezTo>
                  <a:cubicBezTo>
                    <a:pt x="63282" y="46852"/>
                    <a:pt x="63021" y="46959"/>
                    <a:pt x="62759" y="47019"/>
                  </a:cubicBezTo>
                  <a:cubicBezTo>
                    <a:pt x="62714" y="47026"/>
                    <a:pt x="62669" y="47029"/>
                    <a:pt x="62625" y="47029"/>
                  </a:cubicBezTo>
                  <a:cubicBezTo>
                    <a:pt x="61932" y="47029"/>
                    <a:pt x="61361" y="46180"/>
                    <a:pt x="61663" y="45542"/>
                  </a:cubicBezTo>
                  <a:cubicBezTo>
                    <a:pt x="61836" y="45191"/>
                    <a:pt x="62222" y="45012"/>
                    <a:pt x="62606" y="45012"/>
                  </a:cubicBezTo>
                  <a:cubicBezTo>
                    <a:pt x="62964" y="45012"/>
                    <a:pt x="63319" y="45167"/>
                    <a:pt x="63497" y="45483"/>
                  </a:cubicBezTo>
                  <a:cubicBezTo>
                    <a:pt x="63592" y="44602"/>
                    <a:pt x="63675" y="43733"/>
                    <a:pt x="63771" y="42851"/>
                  </a:cubicBezTo>
                  <a:cubicBezTo>
                    <a:pt x="63794" y="42673"/>
                    <a:pt x="63794" y="42482"/>
                    <a:pt x="63735" y="42316"/>
                  </a:cubicBezTo>
                  <a:cubicBezTo>
                    <a:pt x="63617" y="41997"/>
                    <a:pt x="63322" y="41894"/>
                    <a:pt x="62976" y="41894"/>
                  </a:cubicBezTo>
                  <a:cubicBezTo>
                    <a:pt x="62624" y="41894"/>
                    <a:pt x="62219" y="42000"/>
                    <a:pt x="61889" y="42089"/>
                  </a:cubicBezTo>
                  <a:cubicBezTo>
                    <a:pt x="61629" y="42149"/>
                    <a:pt x="61367" y="42178"/>
                    <a:pt x="61108" y="42178"/>
                  </a:cubicBezTo>
                  <a:cubicBezTo>
                    <a:pt x="59965" y="42178"/>
                    <a:pt x="58872" y="41617"/>
                    <a:pt x="58222" y="40637"/>
                  </a:cubicBezTo>
                  <a:lnTo>
                    <a:pt x="59270" y="40494"/>
                  </a:lnTo>
                  <a:cubicBezTo>
                    <a:pt x="58437" y="39232"/>
                    <a:pt x="58079" y="37708"/>
                    <a:pt x="58270" y="36208"/>
                  </a:cubicBezTo>
                  <a:cubicBezTo>
                    <a:pt x="58365" y="35482"/>
                    <a:pt x="58770" y="34493"/>
                    <a:pt x="58282" y="33946"/>
                  </a:cubicBezTo>
                  <a:lnTo>
                    <a:pt x="58282" y="33946"/>
                  </a:lnTo>
                  <a:cubicBezTo>
                    <a:pt x="58190" y="34068"/>
                    <a:pt x="58037" y="34129"/>
                    <a:pt x="57883" y="34129"/>
                  </a:cubicBezTo>
                  <a:cubicBezTo>
                    <a:pt x="57857" y="34129"/>
                    <a:pt x="57831" y="34128"/>
                    <a:pt x="57806" y="34124"/>
                  </a:cubicBezTo>
                  <a:cubicBezTo>
                    <a:pt x="57329" y="33326"/>
                    <a:pt x="57258" y="32303"/>
                    <a:pt x="56615" y="31636"/>
                  </a:cubicBezTo>
                  <a:cubicBezTo>
                    <a:pt x="56377" y="31421"/>
                    <a:pt x="56127" y="31219"/>
                    <a:pt x="55865" y="31029"/>
                  </a:cubicBezTo>
                  <a:cubicBezTo>
                    <a:pt x="55127" y="30409"/>
                    <a:pt x="54698" y="29481"/>
                    <a:pt x="54710" y="28516"/>
                  </a:cubicBezTo>
                  <a:cubicBezTo>
                    <a:pt x="54734" y="28338"/>
                    <a:pt x="54722" y="28159"/>
                    <a:pt x="54674" y="27981"/>
                  </a:cubicBezTo>
                  <a:cubicBezTo>
                    <a:pt x="54543" y="27659"/>
                    <a:pt x="54162" y="27528"/>
                    <a:pt x="53853" y="27338"/>
                  </a:cubicBezTo>
                  <a:cubicBezTo>
                    <a:pt x="53555" y="27147"/>
                    <a:pt x="53317" y="26707"/>
                    <a:pt x="53579" y="26468"/>
                  </a:cubicBezTo>
                  <a:cubicBezTo>
                    <a:pt x="53269" y="25433"/>
                    <a:pt x="52412" y="24028"/>
                    <a:pt x="52102" y="23004"/>
                  </a:cubicBezTo>
                  <a:cubicBezTo>
                    <a:pt x="51960" y="22480"/>
                    <a:pt x="51781" y="21956"/>
                    <a:pt x="51424" y="21551"/>
                  </a:cubicBezTo>
                  <a:cubicBezTo>
                    <a:pt x="51007" y="21075"/>
                    <a:pt x="50376" y="20849"/>
                    <a:pt x="49876" y="20456"/>
                  </a:cubicBezTo>
                  <a:cubicBezTo>
                    <a:pt x="48995" y="19753"/>
                    <a:pt x="48638" y="18598"/>
                    <a:pt x="48173" y="17575"/>
                  </a:cubicBezTo>
                  <a:cubicBezTo>
                    <a:pt x="47709" y="16551"/>
                    <a:pt x="46947" y="15491"/>
                    <a:pt x="45828" y="15348"/>
                  </a:cubicBezTo>
                  <a:cubicBezTo>
                    <a:pt x="46061" y="15253"/>
                    <a:pt x="46308" y="15204"/>
                    <a:pt x="46555" y="15204"/>
                  </a:cubicBezTo>
                  <a:cubicBezTo>
                    <a:pt x="46863" y="15204"/>
                    <a:pt x="47170" y="15279"/>
                    <a:pt x="47447" y="15431"/>
                  </a:cubicBezTo>
                  <a:cubicBezTo>
                    <a:pt x="46876" y="14134"/>
                    <a:pt x="46995" y="12633"/>
                    <a:pt x="47745" y="11431"/>
                  </a:cubicBezTo>
                  <a:cubicBezTo>
                    <a:pt x="48090" y="10907"/>
                    <a:pt x="48566" y="10300"/>
                    <a:pt x="48292" y="9728"/>
                  </a:cubicBezTo>
                  <a:cubicBezTo>
                    <a:pt x="48138" y="9395"/>
                    <a:pt x="47757" y="9228"/>
                    <a:pt x="47542" y="8931"/>
                  </a:cubicBezTo>
                  <a:cubicBezTo>
                    <a:pt x="47090" y="8300"/>
                    <a:pt x="47471" y="7442"/>
                    <a:pt x="47840" y="6752"/>
                  </a:cubicBezTo>
                  <a:cubicBezTo>
                    <a:pt x="48209" y="6061"/>
                    <a:pt x="48519" y="5144"/>
                    <a:pt x="47983" y="4585"/>
                  </a:cubicBezTo>
                  <a:cubicBezTo>
                    <a:pt x="48311" y="3839"/>
                    <a:pt x="47492" y="2826"/>
                    <a:pt x="46742" y="2826"/>
                  </a:cubicBezTo>
                  <a:cubicBezTo>
                    <a:pt x="46594" y="2826"/>
                    <a:pt x="46449" y="2866"/>
                    <a:pt x="46316" y="2954"/>
                  </a:cubicBezTo>
                  <a:cubicBezTo>
                    <a:pt x="46072" y="2015"/>
                    <a:pt x="45103" y="1365"/>
                    <a:pt x="44150" y="1365"/>
                  </a:cubicBezTo>
                  <a:cubicBezTo>
                    <a:pt x="43894" y="1365"/>
                    <a:pt x="43639" y="1412"/>
                    <a:pt x="43399" y="1513"/>
                  </a:cubicBezTo>
                  <a:cubicBezTo>
                    <a:pt x="42744" y="1323"/>
                    <a:pt x="42351" y="668"/>
                    <a:pt x="42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36"/>
            <p:cNvSpPr/>
            <p:nvPr/>
          </p:nvSpPr>
          <p:spPr>
            <a:xfrm>
              <a:off x="4983650" y="3797625"/>
              <a:ext cx="483700" cy="171575"/>
            </a:xfrm>
            <a:custGeom>
              <a:avLst/>
              <a:gdLst/>
              <a:ahLst/>
              <a:cxnLst/>
              <a:rect l="l" t="t" r="r" b="b"/>
              <a:pathLst>
                <a:path w="19348" h="6863" extrusionOk="0">
                  <a:moveTo>
                    <a:pt x="3644" y="0"/>
                  </a:moveTo>
                  <a:cubicBezTo>
                    <a:pt x="3405" y="282"/>
                    <a:pt x="3058" y="446"/>
                    <a:pt x="2692" y="446"/>
                  </a:cubicBezTo>
                  <a:cubicBezTo>
                    <a:pt x="2656" y="446"/>
                    <a:pt x="2620" y="444"/>
                    <a:pt x="2584" y="441"/>
                  </a:cubicBezTo>
                  <a:cubicBezTo>
                    <a:pt x="2370" y="1179"/>
                    <a:pt x="1762" y="1739"/>
                    <a:pt x="1000" y="1870"/>
                  </a:cubicBezTo>
                  <a:lnTo>
                    <a:pt x="858" y="1893"/>
                  </a:lnTo>
                  <a:lnTo>
                    <a:pt x="786" y="1762"/>
                  </a:lnTo>
                  <a:cubicBezTo>
                    <a:pt x="643" y="1465"/>
                    <a:pt x="500" y="1215"/>
                    <a:pt x="286" y="1084"/>
                  </a:cubicBezTo>
                  <a:cubicBezTo>
                    <a:pt x="217" y="1044"/>
                    <a:pt x="140" y="1021"/>
                    <a:pt x="54" y="1021"/>
                  </a:cubicBezTo>
                  <a:cubicBezTo>
                    <a:pt x="37" y="1021"/>
                    <a:pt x="19" y="1022"/>
                    <a:pt x="0" y="1024"/>
                  </a:cubicBezTo>
                  <a:lnTo>
                    <a:pt x="60" y="1072"/>
                  </a:lnTo>
                  <a:cubicBezTo>
                    <a:pt x="393" y="1489"/>
                    <a:pt x="667" y="1989"/>
                    <a:pt x="1167" y="2191"/>
                  </a:cubicBezTo>
                  <a:cubicBezTo>
                    <a:pt x="1342" y="2256"/>
                    <a:pt x="1527" y="2275"/>
                    <a:pt x="1716" y="2275"/>
                  </a:cubicBezTo>
                  <a:cubicBezTo>
                    <a:pt x="1977" y="2275"/>
                    <a:pt x="2245" y="2239"/>
                    <a:pt x="2501" y="2239"/>
                  </a:cubicBezTo>
                  <a:cubicBezTo>
                    <a:pt x="3620" y="2239"/>
                    <a:pt x="4620" y="2882"/>
                    <a:pt x="5549" y="3489"/>
                  </a:cubicBezTo>
                  <a:cubicBezTo>
                    <a:pt x="6132" y="3882"/>
                    <a:pt x="6727" y="4287"/>
                    <a:pt x="7049" y="4894"/>
                  </a:cubicBezTo>
                  <a:cubicBezTo>
                    <a:pt x="7382" y="5513"/>
                    <a:pt x="7311" y="6382"/>
                    <a:pt x="6727" y="6763"/>
                  </a:cubicBezTo>
                  <a:cubicBezTo>
                    <a:pt x="7428" y="6486"/>
                    <a:pt x="8219" y="6208"/>
                    <a:pt x="8961" y="6208"/>
                  </a:cubicBezTo>
                  <a:cubicBezTo>
                    <a:pt x="9366" y="6208"/>
                    <a:pt x="9756" y="6291"/>
                    <a:pt x="10109" y="6501"/>
                  </a:cubicBezTo>
                  <a:cubicBezTo>
                    <a:pt x="10335" y="6632"/>
                    <a:pt x="10525" y="6799"/>
                    <a:pt x="10776" y="6846"/>
                  </a:cubicBezTo>
                  <a:cubicBezTo>
                    <a:pt x="10833" y="6858"/>
                    <a:pt x="10891" y="6863"/>
                    <a:pt x="10949" y="6863"/>
                  </a:cubicBezTo>
                  <a:cubicBezTo>
                    <a:pt x="11188" y="6863"/>
                    <a:pt x="11426" y="6780"/>
                    <a:pt x="11657" y="6751"/>
                  </a:cubicBezTo>
                  <a:cubicBezTo>
                    <a:pt x="11706" y="6746"/>
                    <a:pt x="11757" y="6743"/>
                    <a:pt x="11809" y="6743"/>
                  </a:cubicBezTo>
                  <a:cubicBezTo>
                    <a:pt x="11882" y="6743"/>
                    <a:pt x="11956" y="6749"/>
                    <a:pt x="12026" y="6763"/>
                  </a:cubicBezTo>
                  <a:lnTo>
                    <a:pt x="12121" y="6573"/>
                  </a:lnTo>
                  <a:cubicBezTo>
                    <a:pt x="12146" y="6589"/>
                    <a:pt x="12174" y="6596"/>
                    <a:pt x="12204" y="6596"/>
                  </a:cubicBezTo>
                  <a:cubicBezTo>
                    <a:pt x="12331" y="6596"/>
                    <a:pt x="12494" y="6467"/>
                    <a:pt x="12609" y="6323"/>
                  </a:cubicBezTo>
                  <a:lnTo>
                    <a:pt x="12669" y="6239"/>
                  </a:lnTo>
                  <a:cubicBezTo>
                    <a:pt x="12835" y="6013"/>
                    <a:pt x="13050" y="5739"/>
                    <a:pt x="13383" y="5691"/>
                  </a:cubicBezTo>
                  <a:cubicBezTo>
                    <a:pt x="13437" y="5680"/>
                    <a:pt x="13490" y="5674"/>
                    <a:pt x="13544" y="5674"/>
                  </a:cubicBezTo>
                  <a:cubicBezTo>
                    <a:pt x="13597" y="5674"/>
                    <a:pt x="13651" y="5680"/>
                    <a:pt x="13704" y="5691"/>
                  </a:cubicBezTo>
                  <a:lnTo>
                    <a:pt x="13800" y="5691"/>
                  </a:lnTo>
                  <a:cubicBezTo>
                    <a:pt x="14074" y="5691"/>
                    <a:pt x="14347" y="5632"/>
                    <a:pt x="14597" y="5537"/>
                  </a:cubicBezTo>
                  <a:lnTo>
                    <a:pt x="16145" y="5001"/>
                  </a:lnTo>
                  <a:cubicBezTo>
                    <a:pt x="16240" y="4977"/>
                    <a:pt x="16324" y="4929"/>
                    <a:pt x="16395" y="4846"/>
                  </a:cubicBezTo>
                  <a:lnTo>
                    <a:pt x="16324" y="4787"/>
                  </a:lnTo>
                  <a:cubicBezTo>
                    <a:pt x="16300" y="4775"/>
                    <a:pt x="16276" y="4739"/>
                    <a:pt x="16252" y="4715"/>
                  </a:cubicBezTo>
                  <a:cubicBezTo>
                    <a:pt x="15828" y="4321"/>
                    <a:pt x="16167" y="3686"/>
                    <a:pt x="16659" y="3686"/>
                  </a:cubicBezTo>
                  <a:cubicBezTo>
                    <a:pt x="16746" y="3686"/>
                    <a:pt x="16838" y="3706"/>
                    <a:pt x="16931" y="3751"/>
                  </a:cubicBezTo>
                  <a:cubicBezTo>
                    <a:pt x="17026" y="3810"/>
                    <a:pt x="17110" y="3870"/>
                    <a:pt x="17193" y="3941"/>
                  </a:cubicBezTo>
                  <a:cubicBezTo>
                    <a:pt x="17229" y="3989"/>
                    <a:pt x="17264" y="4025"/>
                    <a:pt x="17312" y="4048"/>
                  </a:cubicBezTo>
                  <a:cubicBezTo>
                    <a:pt x="17395" y="4096"/>
                    <a:pt x="17479" y="4120"/>
                    <a:pt x="17562" y="4132"/>
                  </a:cubicBezTo>
                  <a:lnTo>
                    <a:pt x="19181" y="4525"/>
                  </a:lnTo>
                  <a:cubicBezTo>
                    <a:pt x="19348" y="4179"/>
                    <a:pt x="19336" y="3751"/>
                    <a:pt x="19122" y="3417"/>
                  </a:cubicBezTo>
                  <a:cubicBezTo>
                    <a:pt x="19074" y="3441"/>
                    <a:pt x="19015" y="3465"/>
                    <a:pt x="18967" y="3465"/>
                  </a:cubicBezTo>
                  <a:lnTo>
                    <a:pt x="18824" y="3489"/>
                  </a:lnTo>
                  <a:lnTo>
                    <a:pt x="18098" y="2191"/>
                  </a:lnTo>
                  <a:cubicBezTo>
                    <a:pt x="18045" y="2201"/>
                    <a:pt x="17992" y="2206"/>
                    <a:pt x="17939" y="2206"/>
                  </a:cubicBezTo>
                  <a:cubicBezTo>
                    <a:pt x="17502" y="2206"/>
                    <a:pt x="17105" y="1874"/>
                    <a:pt x="16764" y="1608"/>
                  </a:cubicBezTo>
                  <a:lnTo>
                    <a:pt x="16681" y="1536"/>
                  </a:lnTo>
                  <a:cubicBezTo>
                    <a:pt x="16471" y="1366"/>
                    <a:pt x="16176" y="1263"/>
                    <a:pt x="15953" y="1263"/>
                  </a:cubicBezTo>
                  <a:cubicBezTo>
                    <a:pt x="15911" y="1263"/>
                    <a:pt x="15872" y="1267"/>
                    <a:pt x="15836" y="1274"/>
                  </a:cubicBezTo>
                  <a:cubicBezTo>
                    <a:pt x="15752" y="1298"/>
                    <a:pt x="15669" y="1358"/>
                    <a:pt x="15633" y="1441"/>
                  </a:cubicBezTo>
                  <a:lnTo>
                    <a:pt x="15264" y="1274"/>
                  </a:lnTo>
                  <a:cubicBezTo>
                    <a:pt x="15276" y="1250"/>
                    <a:pt x="15288" y="1215"/>
                    <a:pt x="15228" y="1167"/>
                  </a:cubicBezTo>
                  <a:cubicBezTo>
                    <a:pt x="15144" y="1098"/>
                    <a:pt x="15039" y="1059"/>
                    <a:pt x="14934" y="1059"/>
                  </a:cubicBezTo>
                  <a:cubicBezTo>
                    <a:pt x="14877" y="1059"/>
                    <a:pt x="14819" y="1070"/>
                    <a:pt x="14764" y="1096"/>
                  </a:cubicBezTo>
                  <a:cubicBezTo>
                    <a:pt x="14621" y="1167"/>
                    <a:pt x="14490" y="1262"/>
                    <a:pt x="14383" y="1381"/>
                  </a:cubicBezTo>
                  <a:cubicBezTo>
                    <a:pt x="14111" y="1676"/>
                    <a:pt x="13718" y="1850"/>
                    <a:pt x="13316" y="1850"/>
                  </a:cubicBezTo>
                  <a:cubicBezTo>
                    <a:pt x="13279" y="1850"/>
                    <a:pt x="13242" y="1849"/>
                    <a:pt x="13204" y="1846"/>
                  </a:cubicBezTo>
                  <a:cubicBezTo>
                    <a:pt x="12966" y="1846"/>
                    <a:pt x="12740" y="1882"/>
                    <a:pt x="12526" y="1977"/>
                  </a:cubicBezTo>
                  <a:cubicBezTo>
                    <a:pt x="12323" y="2060"/>
                    <a:pt x="12109" y="2108"/>
                    <a:pt x="11883" y="2108"/>
                  </a:cubicBezTo>
                  <a:cubicBezTo>
                    <a:pt x="11597" y="2084"/>
                    <a:pt x="11359" y="1905"/>
                    <a:pt x="11252" y="1643"/>
                  </a:cubicBezTo>
                  <a:cubicBezTo>
                    <a:pt x="11216" y="1548"/>
                    <a:pt x="11204" y="1453"/>
                    <a:pt x="11216" y="1358"/>
                  </a:cubicBezTo>
                  <a:cubicBezTo>
                    <a:pt x="10675" y="1152"/>
                    <a:pt x="10086" y="1092"/>
                    <a:pt x="9502" y="1092"/>
                  </a:cubicBezTo>
                  <a:cubicBezTo>
                    <a:pt x="9072" y="1092"/>
                    <a:pt x="8644" y="1125"/>
                    <a:pt x="8239" y="1155"/>
                  </a:cubicBezTo>
                  <a:lnTo>
                    <a:pt x="5442" y="1381"/>
                  </a:lnTo>
                  <a:cubicBezTo>
                    <a:pt x="5332" y="1391"/>
                    <a:pt x="5217" y="1399"/>
                    <a:pt x="5103" y="1399"/>
                  </a:cubicBezTo>
                  <a:cubicBezTo>
                    <a:pt x="4796" y="1399"/>
                    <a:pt x="4488" y="1342"/>
                    <a:pt x="4263" y="1108"/>
                  </a:cubicBezTo>
                  <a:cubicBezTo>
                    <a:pt x="4108" y="917"/>
                    <a:pt x="3989" y="703"/>
                    <a:pt x="3918" y="465"/>
                  </a:cubicBezTo>
                  <a:cubicBezTo>
                    <a:pt x="3798" y="167"/>
                    <a:pt x="3739" y="36"/>
                    <a:pt x="36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6"/>
            <p:cNvSpPr/>
            <p:nvPr/>
          </p:nvSpPr>
          <p:spPr>
            <a:xfrm>
              <a:off x="5295600" y="3931775"/>
              <a:ext cx="243800" cy="167200"/>
            </a:xfrm>
            <a:custGeom>
              <a:avLst/>
              <a:gdLst/>
              <a:ahLst/>
              <a:cxnLst/>
              <a:rect l="l" t="t" r="r" b="b"/>
              <a:pathLst>
                <a:path w="9752" h="6688" extrusionOk="0">
                  <a:moveTo>
                    <a:pt x="4078" y="1"/>
                  </a:moveTo>
                  <a:cubicBezTo>
                    <a:pt x="4018" y="1"/>
                    <a:pt x="3956" y="2"/>
                    <a:pt x="3893" y="4"/>
                  </a:cubicBezTo>
                  <a:cubicBezTo>
                    <a:pt x="3858" y="16"/>
                    <a:pt x="3822" y="28"/>
                    <a:pt x="3786" y="40"/>
                  </a:cubicBezTo>
                  <a:lnTo>
                    <a:pt x="2250" y="576"/>
                  </a:lnTo>
                  <a:cubicBezTo>
                    <a:pt x="1941" y="695"/>
                    <a:pt x="1619" y="754"/>
                    <a:pt x="1286" y="754"/>
                  </a:cubicBezTo>
                  <a:lnTo>
                    <a:pt x="1167" y="742"/>
                  </a:lnTo>
                  <a:cubicBezTo>
                    <a:pt x="1107" y="730"/>
                    <a:pt x="1036" y="730"/>
                    <a:pt x="965" y="730"/>
                  </a:cubicBezTo>
                  <a:cubicBezTo>
                    <a:pt x="798" y="766"/>
                    <a:pt x="667" y="933"/>
                    <a:pt x="524" y="1123"/>
                  </a:cubicBezTo>
                  <a:lnTo>
                    <a:pt x="453" y="1218"/>
                  </a:lnTo>
                  <a:cubicBezTo>
                    <a:pt x="333" y="1373"/>
                    <a:pt x="179" y="1492"/>
                    <a:pt x="0" y="1576"/>
                  </a:cubicBezTo>
                  <a:cubicBezTo>
                    <a:pt x="774" y="2064"/>
                    <a:pt x="1143" y="3278"/>
                    <a:pt x="488" y="3969"/>
                  </a:cubicBezTo>
                  <a:cubicBezTo>
                    <a:pt x="619" y="4207"/>
                    <a:pt x="860" y="4275"/>
                    <a:pt x="1136" y="4275"/>
                  </a:cubicBezTo>
                  <a:cubicBezTo>
                    <a:pt x="1411" y="4275"/>
                    <a:pt x="1721" y="4207"/>
                    <a:pt x="1988" y="4171"/>
                  </a:cubicBezTo>
                  <a:cubicBezTo>
                    <a:pt x="2082" y="4160"/>
                    <a:pt x="2176" y="4154"/>
                    <a:pt x="2268" y="4154"/>
                  </a:cubicBezTo>
                  <a:cubicBezTo>
                    <a:pt x="4237" y="4154"/>
                    <a:pt x="5816" y="6687"/>
                    <a:pt x="7675" y="6687"/>
                  </a:cubicBezTo>
                  <a:cubicBezTo>
                    <a:pt x="7868" y="6687"/>
                    <a:pt x="8064" y="6660"/>
                    <a:pt x="8263" y="6600"/>
                  </a:cubicBezTo>
                  <a:cubicBezTo>
                    <a:pt x="8906" y="6398"/>
                    <a:pt x="9394" y="5886"/>
                    <a:pt x="9751" y="5302"/>
                  </a:cubicBezTo>
                  <a:cubicBezTo>
                    <a:pt x="9406" y="5148"/>
                    <a:pt x="9108" y="4897"/>
                    <a:pt x="8894" y="4588"/>
                  </a:cubicBezTo>
                  <a:cubicBezTo>
                    <a:pt x="8846" y="4528"/>
                    <a:pt x="8811" y="4469"/>
                    <a:pt x="8775" y="4421"/>
                  </a:cubicBezTo>
                  <a:cubicBezTo>
                    <a:pt x="8704" y="4278"/>
                    <a:pt x="8608" y="4171"/>
                    <a:pt x="8489" y="4064"/>
                  </a:cubicBezTo>
                  <a:cubicBezTo>
                    <a:pt x="8299" y="3909"/>
                    <a:pt x="8025" y="3885"/>
                    <a:pt x="7739" y="3850"/>
                  </a:cubicBezTo>
                  <a:cubicBezTo>
                    <a:pt x="7465" y="3838"/>
                    <a:pt x="7203" y="3778"/>
                    <a:pt x="6953" y="3683"/>
                  </a:cubicBezTo>
                  <a:lnTo>
                    <a:pt x="6918" y="3659"/>
                  </a:lnTo>
                  <a:lnTo>
                    <a:pt x="6882" y="3624"/>
                  </a:lnTo>
                  <a:cubicBezTo>
                    <a:pt x="6810" y="3528"/>
                    <a:pt x="6787" y="3409"/>
                    <a:pt x="6834" y="3302"/>
                  </a:cubicBezTo>
                  <a:cubicBezTo>
                    <a:pt x="6882" y="3147"/>
                    <a:pt x="7013" y="3028"/>
                    <a:pt x="7180" y="2981"/>
                  </a:cubicBezTo>
                  <a:cubicBezTo>
                    <a:pt x="7215" y="2969"/>
                    <a:pt x="7263" y="2957"/>
                    <a:pt x="7299" y="2945"/>
                  </a:cubicBezTo>
                  <a:cubicBezTo>
                    <a:pt x="7358" y="2945"/>
                    <a:pt x="7418" y="2921"/>
                    <a:pt x="7477" y="2885"/>
                  </a:cubicBezTo>
                  <a:cubicBezTo>
                    <a:pt x="7465" y="2826"/>
                    <a:pt x="7430" y="2766"/>
                    <a:pt x="7370" y="2742"/>
                  </a:cubicBezTo>
                  <a:cubicBezTo>
                    <a:pt x="7330" y="2737"/>
                    <a:pt x="7290" y="2734"/>
                    <a:pt x="7251" y="2734"/>
                  </a:cubicBezTo>
                  <a:cubicBezTo>
                    <a:pt x="7129" y="2734"/>
                    <a:pt x="7014" y="2763"/>
                    <a:pt x="6906" y="2826"/>
                  </a:cubicBezTo>
                  <a:lnTo>
                    <a:pt x="6251" y="3064"/>
                  </a:lnTo>
                  <a:lnTo>
                    <a:pt x="6680" y="2504"/>
                  </a:lnTo>
                  <a:cubicBezTo>
                    <a:pt x="6727" y="2433"/>
                    <a:pt x="6739" y="2338"/>
                    <a:pt x="6715" y="2242"/>
                  </a:cubicBezTo>
                  <a:cubicBezTo>
                    <a:pt x="6668" y="2064"/>
                    <a:pt x="6537" y="1909"/>
                    <a:pt x="6370" y="1826"/>
                  </a:cubicBezTo>
                  <a:cubicBezTo>
                    <a:pt x="6132" y="1730"/>
                    <a:pt x="5870" y="1683"/>
                    <a:pt x="5608" y="1683"/>
                  </a:cubicBezTo>
                  <a:cubicBezTo>
                    <a:pt x="5489" y="1671"/>
                    <a:pt x="5370" y="1659"/>
                    <a:pt x="5251" y="1647"/>
                  </a:cubicBezTo>
                  <a:cubicBezTo>
                    <a:pt x="5084" y="1623"/>
                    <a:pt x="4929" y="1540"/>
                    <a:pt x="4834" y="1421"/>
                  </a:cubicBezTo>
                  <a:cubicBezTo>
                    <a:pt x="4775" y="1338"/>
                    <a:pt x="4751" y="1230"/>
                    <a:pt x="4763" y="1135"/>
                  </a:cubicBezTo>
                  <a:cubicBezTo>
                    <a:pt x="4798" y="1028"/>
                    <a:pt x="4870" y="921"/>
                    <a:pt x="4965" y="861"/>
                  </a:cubicBezTo>
                  <a:lnTo>
                    <a:pt x="5001" y="826"/>
                  </a:lnTo>
                  <a:cubicBezTo>
                    <a:pt x="5060" y="766"/>
                    <a:pt x="5084" y="671"/>
                    <a:pt x="5072" y="587"/>
                  </a:cubicBezTo>
                  <a:cubicBezTo>
                    <a:pt x="5060" y="421"/>
                    <a:pt x="4965" y="266"/>
                    <a:pt x="4834" y="171"/>
                  </a:cubicBezTo>
                  <a:cubicBezTo>
                    <a:pt x="4627" y="32"/>
                    <a:pt x="4370" y="1"/>
                    <a:pt x="40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6"/>
            <p:cNvSpPr/>
            <p:nvPr/>
          </p:nvSpPr>
          <p:spPr>
            <a:xfrm>
              <a:off x="5394325" y="3803275"/>
              <a:ext cx="332900" cy="262250"/>
            </a:xfrm>
            <a:custGeom>
              <a:avLst/>
              <a:gdLst/>
              <a:ahLst/>
              <a:cxnLst/>
              <a:rect l="l" t="t" r="r" b="b"/>
              <a:pathLst>
                <a:path w="13316" h="10490" extrusionOk="0">
                  <a:moveTo>
                    <a:pt x="13315" y="3251"/>
                  </a:moveTo>
                  <a:cubicBezTo>
                    <a:pt x="13279" y="3255"/>
                    <a:pt x="13244" y="3260"/>
                    <a:pt x="13210" y="3267"/>
                  </a:cubicBezTo>
                  <a:lnTo>
                    <a:pt x="13210" y="3267"/>
                  </a:lnTo>
                  <a:cubicBezTo>
                    <a:pt x="13245" y="3262"/>
                    <a:pt x="13280" y="3257"/>
                    <a:pt x="13315" y="3251"/>
                  </a:cubicBezTo>
                  <a:close/>
                  <a:moveTo>
                    <a:pt x="7850" y="1"/>
                  </a:moveTo>
                  <a:lnTo>
                    <a:pt x="7826" y="84"/>
                  </a:lnTo>
                  <a:cubicBezTo>
                    <a:pt x="7838" y="108"/>
                    <a:pt x="7803" y="203"/>
                    <a:pt x="7826" y="262"/>
                  </a:cubicBezTo>
                  <a:cubicBezTo>
                    <a:pt x="7850" y="310"/>
                    <a:pt x="7874" y="370"/>
                    <a:pt x="7898" y="417"/>
                  </a:cubicBezTo>
                  <a:cubicBezTo>
                    <a:pt x="8005" y="584"/>
                    <a:pt x="8041" y="774"/>
                    <a:pt x="8029" y="953"/>
                  </a:cubicBezTo>
                  <a:cubicBezTo>
                    <a:pt x="7969" y="1239"/>
                    <a:pt x="7731" y="1382"/>
                    <a:pt x="7541" y="1501"/>
                  </a:cubicBezTo>
                  <a:cubicBezTo>
                    <a:pt x="7350" y="1608"/>
                    <a:pt x="7255" y="1667"/>
                    <a:pt x="7255" y="1763"/>
                  </a:cubicBezTo>
                  <a:cubicBezTo>
                    <a:pt x="7255" y="1834"/>
                    <a:pt x="7279" y="1906"/>
                    <a:pt x="7314" y="1965"/>
                  </a:cubicBezTo>
                  <a:cubicBezTo>
                    <a:pt x="7338" y="2025"/>
                    <a:pt x="7362" y="2096"/>
                    <a:pt x="7386" y="2167"/>
                  </a:cubicBezTo>
                  <a:cubicBezTo>
                    <a:pt x="7539" y="2697"/>
                    <a:pt x="7112" y="3128"/>
                    <a:pt x="6656" y="3128"/>
                  </a:cubicBezTo>
                  <a:cubicBezTo>
                    <a:pt x="6475" y="3128"/>
                    <a:pt x="6291" y="3061"/>
                    <a:pt x="6136" y="2906"/>
                  </a:cubicBezTo>
                  <a:cubicBezTo>
                    <a:pt x="6076" y="2846"/>
                    <a:pt x="6029" y="2787"/>
                    <a:pt x="5981" y="2715"/>
                  </a:cubicBezTo>
                  <a:cubicBezTo>
                    <a:pt x="5921" y="2751"/>
                    <a:pt x="5850" y="2775"/>
                    <a:pt x="5779" y="2787"/>
                  </a:cubicBezTo>
                  <a:cubicBezTo>
                    <a:pt x="5722" y="2797"/>
                    <a:pt x="5665" y="2802"/>
                    <a:pt x="5607" y="2802"/>
                  </a:cubicBezTo>
                  <a:cubicBezTo>
                    <a:pt x="5202" y="2802"/>
                    <a:pt x="4775" y="2563"/>
                    <a:pt x="4505" y="2334"/>
                  </a:cubicBezTo>
                  <a:cubicBezTo>
                    <a:pt x="4431" y="2279"/>
                    <a:pt x="3951" y="1902"/>
                    <a:pt x="3587" y="1902"/>
                  </a:cubicBezTo>
                  <a:cubicBezTo>
                    <a:pt x="3476" y="1902"/>
                    <a:pt x="3377" y="1936"/>
                    <a:pt x="3302" y="2025"/>
                  </a:cubicBezTo>
                  <a:cubicBezTo>
                    <a:pt x="3207" y="2167"/>
                    <a:pt x="3147" y="2334"/>
                    <a:pt x="3123" y="2501"/>
                  </a:cubicBezTo>
                  <a:cubicBezTo>
                    <a:pt x="3088" y="2632"/>
                    <a:pt x="3052" y="2775"/>
                    <a:pt x="2992" y="2906"/>
                  </a:cubicBezTo>
                  <a:cubicBezTo>
                    <a:pt x="3373" y="3430"/>
                    <a:pt x="3373" y="4132"/>
                    <a:pt x="3016" y="4680"/>
                  </a:cubicBezTo>
                  <a:lnTo>
                    <a:pt x="2945" y="4787"/>
                  </a:lnTo>
                  <a:lnTo>
                    <a:pt x="1040" y="4322"/>
                  </a:lnTo>
                  <a:cubicBezTo>
                    <a:pt x="909" y="4299"/>
                    <a:pt x="790" y="4251"/>
                    <a:pt x="671" y="4192"/>
                  </a:cubicBezTo>
                  <a:cubicBezTo>
                    <a:pt x="599" y="4144"/>
                    <a:pt x="540" y="4096"/>
                    <a:pt x="492" y="4037"/>
                  </a:cubicBezTo>
                  <a:cubicBezTo>
                    <a:pt x="445" y="3989"/>
                    <a:pt x="397" y="3953"/>
                    <a:pt x="337" y="3918"/>
                  </a:cubicBezTo>
                  <a:cubicBezTo>
                    <a:pt x="310" y="3906"/>
                    <a:pt x="284" y="3900"/>
                    <a:pt x="258" y="3900"/>
                  </a:cubicBezTo>
                  <a:cubicBezTo>
                    <a:pt x="106" y="3900"/>
                    <a:pt x="1" y="4095"/>
                    <a:pt x="123" y="4227"/>
                  </a:cubicBezTo>
                  <a:cubicBezTo>
                    <a:pt x="135" y="4239"/>
                    <a:pt x="159" y="4251"/>
                    <a:pt x="171" y="4275"/>
                  </a:cubicBezTo>
                  <a:cubicBezTo>
                    <a:pt x="242" y="4322"/>
                    <a:pt x="302" y="4394"/>
                    <a:pt x="337" y="4477"/>
                  </a:cubicBezTo>
                  <a:cubicBezTo>
                    <a:pt x="373" y="4561"/>
                    <a:pt x="385" y="4656"/>
                    <a:pt x="349" y="4739"/>
                  </a:cubicBezTo>
                  <a:cubicBezTo>
                    <a:pt x="623" y="4751"/>
                    <a:pt x="885" y="4834"/>
                    <a:pt x="1123" y="4977"/>
                  </a:cubicBezTo>
                  <a:cubicBezTo>
                    <a:pt x="1361" y="5144"/>
                    <a:pt x="1516" y="5406"/>
                    <a:pt x="1552" y="5692"/>
                  </a:cubicBezTo>
                  <a:cubicBezTo>
                    <a:pt x="1576" y="5906"/>
                    <a:pt x="1492" y="6120"/>
                    <a:pt x="1337" y="6275"/>
                  </a:cubicBezTo>
                  <a:cubicBezTo>
                    <a:pt x="1326" y="6287"/>
                    <a:pt x="1302" y="6311"/>
                    <a:pt x="1278" y="6323"/>
                  </a:cubicBezTo>
                  <a:lnTo>
                    <a:pt x="1254" y="6347"/>
                  </a:lnTo>
                  <a:cubicBezTo>
                    <a:pt x="1290" y="6370"/>
                    <a:pt x="1326" y="6382"/>
                    <a:pt x="1373" y="6382"/>
                  </a:cubicBezTo>
                  <a:cubicBezTo>
                    <a:pt x="1480" y="6406"/>
                    <a:pt x="1599" y="6406"/>
                    <a:pt x="1707" y="6418"/>
                  </a:cubicBezTo>
                  <a:cubicBezTo>
                    <a:pt x="2016" y="6430"/>
                    <a:pt x="2326" y="6489"/>
                    <a:pt x="2611" y="6608"/>
                  </a:cubicBezTo>
                  <a:cubicBezTo>
                    <a:pt x="2885" y="6751"/>
                    <a:pt x="3100" y="7001"/>
                    <a:pt x="3171" y="7299"/>
                  </a:cubicBezTo>
                  <a:cubicBezTo>
                    <a:pt x="3183" y="7359"/>
                    <a:pt x="3195" y="7418"/>
                    <a:pt x="3195" y="7478"/>
                  </a:cubicBezTo>
                  <a:cubicBezTo>
                    <a:pt x="3237" y="7469"/>
                    <a:pt x="3279" y="7465"/>
                    <a:pt x="3321" y="7465"/>
                  </a:cubicBezTo>
                  <a:cubicBezTo>
                    <a:pt x="3397" y="7465"/>
                    <a:pt x="3471" y="7478"/>
                    <a:pt x="3540" y="7501"/>
                  </a:cubicBezTo>
                  <a:cubicBezTo>
                    <a:pt x="3719" y="7561"/>
                    <a:pt x="3862" y="7704"/>
                    <a:pt x="3921" y="7882"/>
                  </a:cubicBezTo>
                  <a:cubicBezTo>
                    <a:pt x="3969" y="8025"/>
                    <a:pt x="3945" y="8180"/>
                    <a:pt x="3850" y="8287"/>
                  </a:cubicBezTo>
                  <a:cubicBezTo>
                    <a:pt x="3743" y="8406"/>
                    <a:pt x="3600" y="8478"/>
                    <a:pt x="3445" y="8490"/>
                  </a:cubicBezTo>
                  <a:lnTo>
                    <a:pt x="3362" y="8513"/>
                  </a:lnTo>
                  <a:cubicBezTo>
                    <a:pt x="3516" y="8549"/>
                    <a:pt x="3683" y="8573"/>
                    <a:pt x="3838" y="8585"/>
                  </a:cubicBezTo>
                  <a:cubicBezTo>
                    <a:pt x="4171" y="8621"/>
                    <a:pt x="4516" y="8656"/>
                    <a:pt x="4814" y="8883"/>
                  </a:cubicBezTo>
                  <a:cubicBezTo>
                    <a:pt x="4957" y="9014"/>
                    <a:pt x="5076" y="9168"/>
                    <a:pt x="5171" y="9335"/>
                  </a:cubicBezTo>
                  <a:cubicBezTo>
                    <a:pt x="5207" y="9383"/>
                    <a:pt x="5243" y="9442"/>
                    <a:pt x="5278" y="9490"/>
                  </a:cubicBezTo>
                  <a:cubicBezTo>
                    <a:pt x="5469" y="9740"/>
                    <a:pt x="5719" y="9954"/>
                    <a:pt x="6005" y="10085"/>
                  </a:cubicBezTo>
                  <a:cubicBezTo>
                    <a:pt x="6040" y="10002"/>
                    <a:pt x="6088" y="9930"/>
                    <a:pt x="6124" y="9847"/>
                  </a:cubicBezTo>
                  <a:cubicBezTo>
                    <a:pt x="6517" y="9049"/>
                    <a:pt x="6814" y="8168"/>
                    <a:pt x="7433" y="7525"/>
                  </a:cubicBezTo>
                  <a:cubicBezTo>
                    <a:pt x="7833" y="7110"/>
                    <a:pt x="8426" y="6829"/>
                    <a:pt x="8988" y="6829"/>
                  </a:cubicBezTo>
                  <a:cubicBezTo>
                    <a:pt x="9297" y="6829"/>
                    <a:pt x="9597" y="6914"/>
                    <a:pt x="9850" y="7109"/>
                  </a:cubicBezTo>
                  <a:cubicBezTo>
                    <a:pt x="10422" y="8132"/>
                    <a:pt x="10601" y="9335"/>
                    <a:pt x="10351" y="10490"/>
                  </a:cubicBezTo>
                  <a:cubicBezTo>
                    <a:pt x="10885" y="10370"/>
                    <a:pt x="11420" y="10310"/>
                    <a:pt x="11964" y="10310"/>
                  </a:cubicBezTo>
                  <a:cubicBezTo>
                    <a:pt x="12013" y="10310"/>
                    <a:pt x="12063" y="10310"/>
                    <a:pt x="12113" y="10311"/>
                  </a:cubicBezTo>
                  <a:cubicBezTo>
                    <a:pt x="12029" y="8811"/>
                    <a:pt x="12089" y="7525"/>
                    <a:pt x="12005" y="6013"/>
                  </a:cubicBezTo>
                  <a:cubicBezTo>
                    <a:pt x="11948" y="4930"/>
                    <a:pt x="12180" y="3467"/>
                    <a:pt x="13210" y="3267"/>
                  </a:cubicBezTo>
                  <a:lnTo>
                    <a:pt x="13210" y="3267"/>
                  </a:lnTo>
                  <a:cubicBezTo>
                    <a:pt x="13109" y="3280"/>
                    <a:pt x="13009" y="3286"/>
                    <a:pt x="12910" y="3286"/>
                  </a:cubicBezTo>
                  <a:cubicBezTo>
                    <a:pt x="11247" y="3286"/>
                    <a:pt x="9988" y="1513"/>
                    <a:pt x="8576" y="465"/>
                  </a:cubicBezTo>
                  <a:cubicBezTo>
                    <a:pt x="8350" y="298"/>
                    <a:pt x="8100" y="143"/>
                    <a:pt x="7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6"/>
            <p:cNvSpPr/>
            <p:nvPr/>
          </p:nvSpPr>
          <p:spPr>
            <a:xfrm>
              <a:off x="4159150" y="3548700"/>
              <a:ext cx="203300" cy="159275"/>
            </a:xfrm>
            <a:custGeom>
              <a:avLst/>
              <a:gdLst/>
              <a:ahLst/>
              <a:cxnLst/>
              <a:rect l="l" t="t" r="r" b="b"/>
              <a:pathLst>
                <a:path w="8132" h="6371" extrusionOk="0">
                  <a:moveTo>
                    <a:pt x="2726" y="0"/>
                  </a:moveTo>
                  <a:cubicBezTo>
                    <a:pt x="2647" y="0"/>
                    <a:pt x="2568" y="5"/>
                    <a:pt x="2488" y="16"/>
                  </a:cubicBezTo>
                  <a:cubicBezTo>
                    <a:pt x="2072" y="87"/>
                    <a:pt x="1655" y="206"/>
                    <a:pt x="1250" y="385"/>
                  </a:cubicBezTo>
                  <a:cubicBezTo>
                    <a:pt x="845" y="551"/>
                    <a:pt x="429" y="670"/>
                    <a:pt x="0" y="754"/>
                  </a:cubicBezTo>
                  <a:cubicBezTo>
                    <a:pt x="310" y="920"/>
                    <a:pt x="583" y="1147"/>
                    <a:pt x="810" y="1432"/>
                  </a:cubicBezTo>
                  <a:cubicBezTo>
                    <a:pt x="905" y="1552"/>
                    <a:pt x="1012" y="1682"/>
                    <a:pt x="1107" y="1813"/>
                  </a:cubicBezTo>
                  <a:cubicBezTo>
                    <a:pt x="1405" y="2218"/>
                    <a:pt x="1679" y="2599"/>
                    <a:pt x="2084" y="2790"/>
                  </a:cubicBezTo>
                  <a:cubicBezTo>
                    <a:pt x="2143" y="2814"/>
                    <a:pt x="2203" y="2837"/>
                    <a:pt x="2262" y="2861"/>
                  </a:cubicBezTo>
                  <a:cubicBezTo>
                    <a:pt x="2500" y="2956"/>
                    <a:pt x="2774" y="3076"/>
                    <a:pt x="2905" y="3349"/>
                  </a:cubicBezTo>
                  <a:cubicBezTo>
                    <a:pt x="2953" y="3433"/>
                    <a:pt x="2977" y="3528"/>
                    <a:pt x="2989" y="3623"/>
                  </a:cubicBezTo>
                  <a:cubicBezTo>
                    <a:pt x="3000" y="3695"/>
                    <a:pt x="3024" y="3766"/>
                    <a:pt x="3060" y="3826"/>
                  </a:cubicBezTo>
                  <a:cubicBezTo>
                    <a:pt x="3108" y="3885"/>
                    <a:pt x="3179" y="3933"/>
                    <a:pt x="3250" y="3957"/>
                  </a:cubicBezTo>
                  <a:lnTo>
                    <a:pt x="3370" y="4016"/>
                  </a:lnTo>
                  <a:cubicBezTo>
                    <a:pt x="3965" y="4349"/>
                    <a:pt x="4155" y="5076"/>
                    <a:pt x="4262" y="5743"/>
                  </a:cubicBezTo>
                  <a:cubicBezTo>
                    <a:pt x="4286" y="5945"/>
                    <a:pt x="4310" y="6147"/>
                    <a:pt x="4346" y="6362"/>
                  </a:cubicBezTo>
                  <a:lnTo>
                    <a:pt x="4405" y="6278"/>
                  </a:lnTo>
                  <a:cubicBezTo>
                    <a:pt x="4484" y="6346"/>
                    <a:pt x="4587" y="6371"/>
                    <a:pt x="4695" y="6371"/>
                  </a:cubicBezTo>
                  <a:cubicBezTo>
                    <a:pt x="4815" y="6371"/>
                    <a:pt x="4942" y="6340"/>
                    <a:pt x="5048" y="6302"/>
                  </a:cubicBezTo>
                  <a:cubicBezTo>
                    <a:pt x="5155" y="6254"/>
                    <a:pt x="5263" y="6207"/>
                    <a:pt x="5370" y="6147"/>
                  </a:cubicBezTo>
                  <a:cubicBezTo>
                    <a:pt x="5705" y="5946"/>
                    <a:pt x="6087" y="5840"/>
                    <a:pt x="6475" y="5840"/>
                  </a:cubicBezTo>
                  <a:cubicBezTo>
                    <a:pt x="6638" y="5840"/>
                    <a:pt x="6803" y="5858"/>
                    <a:pt x="6965" y="5897"/>
                  </a:cubicBezTo>
                  <a:cubicBezTo>
                    <a:pt x="7180" y="5909"/>
                    <a:pt x="7394" y="5933"/>
                    <a:pt x="7608" y="5969"/>
                  </a:cubicBezTo>
                  <a:cubicBezTo>
                    <a:pt x="7787" y="6004"/>
                    <a:pt x="7965" y="6052"/>
                    <a:pt x="8132" y="6124"/>
                  </a:cubicBezTo>
                  <a:cubicBezTo>
                    <a:pt x="7644" y="5195"/>
                    <a:pt x="7001" y="4349"/>
                    <a:pt x="6251" y="3623"/>
                  </a:cubicBezTo>
                  <a:cubicBezTo>
                    <a:pt x="6084" y="3504"/>
                    <a:pt x="5965" y="3326"/>
                    <a:pt x="5906" y="3135"/>
                  </a:cubicBezTo>
                  <a:cubicBezTo>
                    <a:pt x="5858" y="2933"/>
                    <a:pt x="5882" y="2730"/>
                    <a:pt x="5953" y="2552"/>
                  </a:cubicBezTo>
                  <a:cubicBezTo>
                    <a:pt x="5989" y="2468"/>
                    <a:pt x="6013" y="2385"/>
                    <a:pt x="6025" y="2290"/>
                  </a:cubicBezTo>
                  <a:cubicBezTo>
                    <a:pt x="6048" y="1980"/>
                    <a:pt x="5775" y="1706"/>
                    <a:pt x="5501" y="1599"/>
                  </a:cubicBezTo>
                  <a:cubicBezTo>
                    <a:pt x="5271" y="1504"/>
                    <a:pt x="5014" y="1483"/>
                    <a:pt x="4763" y="1483"/>
                  </a:cubicBezTo>
                  <a:cubicBezTo>
                    <a:pt x="4637" y="1483"/>
                    <a:pt x="4513" y="1488"/>
                    <a:pt x="4393" y="1492"/>
                  </a:cubicBezTo>
                  <a:lnTo>
                    <a:pt x="4120" y="1504"/>
                  </a:lnTo>
                  <a:lnTo>
                    <a:pt x="4191" y="1242"/>
                  </a:lnTo>
                  <a:cubicBezTo>
                    <a:pt x="4251" y="980"/>
                    <a:pt x="4179" y="706"/>
                    <a:pt x="3989" y="516"/>
                  </a:cubicBezTo>
                  <a:cubicBezTo>
                    <a:pt x="3652" y="179"/>
                    <a:pt x="3194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6"/>
            <p:cNvSpPr/>
            <p:nvPr/>
          </p:nvSpPr>
          <p:spPr>
            <a:xfrm>
              <a:off x="4268975" y="3704725"/>
              <a:ext cx="128900" cy="96025"/>
            </a:xfrm>
            <a:custGeom>
              <a:avLst/>
              <a:gdLst/>
              <a:ahLst/>
              <a:cxnLst/>
              <a:rect l="l" t="t" r="r" b="b"/>
              <a:pathLst>
                <a:path w="5156" h="3841" extrusionOk="0">
                  <a:moveTo>
                    <a:pt x="2107" y="1"/>
                  </a:moveTo>
                  <a:cubicBezTo>
                    <a:pt x="1774" y="1"/>
                    <a:pt x="1447" y="88"/>
                    <a:pt x="1155" y="264"/>
                  </a:cubicBezTo>
                  <a:cubicBezTo>
                    <a:pt x="1048" y="335"/>
                    <a:pt x="929" y="383"/>
                    <a:pt x="798" y="442"/>
                  </a:cubicBezTo>
                  <a:cubicBezTo>
                    <a:pt x="652" y="505"/>
                    <a:pt x="494" y="535"/>
                    <a:pt x="336" y="535"/>
                  </a:cubicBezTo>
                  <a:cubicBezTo>
                    <a:pt x="223" y="535"/>
                    <a:pt x="109" y="519"/>
                    <a:pt x="0" y="490"/>
                  </a:cubicBezTo>
                  <a:lnTo>
                    <a:pt x="0" y="490"/>
                  </a:lnTo>
                  <a:cubicBezTo>
                    <a:pt x="155" y="1585"/>
                    <a:pt x="262" y="2692"/>
                    <a:pt x="346" y="3788"/>
                  </a:cubicBezTo>
                  <a:cubicBezTo>
                    <a:pt x="405" y="3825"/>
                    <a:pt x="477" y="3841"/>
                    <a:pt x="558" y="3841"/>
                  </a:cubicBezTo>
                  <a:cubicBezTo>
                    <a:pt x="736" y="3841"/>
                    <a:pt x="951" y="3760"/>
                    <a:pt x="1132" y="3645"/>
                  </a:cubicBezTo>
                  <a:lnTo>
                    <a:pt x="1274" y="3562"/>
                  </a:lnTo>
                  <a:cubicBezTo>
                    <a:pt x="1550" y="3382"/>
                    <a:pt x="1853" y="3183"/>
                    <a:pt x="2210" y="3183"/>
                  </a:cubicBezTo>
                  <a:cubicBezTo>
                    <a:pt x="2254" y="3183"/>
                    <a:pt x="2300" y="3186"/>
                    <a:pt x="2346" y="3192"/>
                  </a:cubicBezTo>
                  <a:cubicBezTo>
                    <a:pt x="2513" y="3216"/>
                    <a:pt x="2667" y="3276"/>
                    <a:pt x="2810" y="3347"/>
                  </a:cubicBezTo>
                  <a:lnTo>
                    <a:pt x="3703" y="3776"/>
                  </a:lnTo>
                  <a:cubicBezTo>
                    <a:pt x="3537" y="3312"/>
                    <a:pt x="3322" y="2859"/>
                    <a:pt x="3084" y="2430"/>
                  </a:cubicBezTo>
                  <a:lnTo>
                    <a:pt x="5156" y="2264"/>
                  </a:lnTo>
                  <a:lnTo>
                    <a:pt x="3751" y="954"/>
                  </a:lnTo>
                  <a:cubicBezTo>
                    <a:pt x="3751" y="775"/>
                    <a:pt x="3918" y="668"/>
                    <a:pt x="4120" y="656"/>
                  </a:cubicBezTo>
                  <a:cubicBezTo>
                    <a:pt x="4096" y="609"/>
                    <a:pt x="4072" y="573"/>
                    <a:pt x="4049" y="525"/>
                  </a:cubicBezTo>
                  <a:lnTo>
                    <a:pt x="4013" y="549"/>
                  </a:lnTo>
                  <a:cubicBezTo>
                    <a:pt x="3870" y="335"/>
                    <a:pt x="3572" y="204"/>
                    <a:pt x="3144" y="133"/>
                  </a:cubicBezTo>
                  <a:cubicBezTo>
                    <a:pt x="2941" y="97"/>
                    <a:pt x="2739" y="73"/>
                    <a:pt x="2536" y="49"/>
                  </a:cubicBezTo>
                  <a:cubicBezTo>
                    <a:pt x="2394" y="17"/>
                    <a:pt x="2250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6"/>
            <p:cNvSpPr/>
            <p:nvPr/>
          </p:nvSpPr>
          <p:spPr>
            <a:xfrm>
              <a:off x="3785575" y="4045700"/>
              <a:ext cx="173575" cy="167000"/>
            </a:xfrm>
            <a:custGeom>
              <a:avLst/>
              <a:gdLst/>
              <a:ahLst/>
              <a:cxnLst/>
              <a:rect l="l" t="t" r="r" b="b"/>
              <a:pathLst>
                <a:path w="6943" h="6680" extrusionOk="0">
                  <a:moveTo>
                    <a:pt x="1351" y="0"/>
                  </a:moveTo>
                  <a:cubicBezTo>
                    <a:pt x="1093" y="0"/>
                    <a:pt x="842" y="104"/>
                    <a:pt x="656" y="281"/>
                  </a:cubicBezTo>
                  <a:cubicBezTo>
                    <a:pt x="632" y="305"/>
                    <a:pt x="620" y="329"/>
                    <a:pt x="596" y="352"/>
                  </a:cubicBezTo>
                  <a:lnTo>
                    <a:pt x="560" y="471"/>
                  </a:lnTo>
                  <a:cubicBezTo>
                    <a:pt x="548" y="471"/>
                    <a:pt x="525" y="460"/>
                    <a:pt x="513" y="460"/>
                  </a:cubicBezTo>
                  <a:cubicBezTo>
                    <a:pt x="477" y="519"/>
                    <a:pt x="441" y="579"/>
                    <a:pt x="394" y="638"/>
                  </a:cubicBezTo>
                  <a:cubicBezTo>
                    <a:pt x="275" y="841"/>
                    <a:pt x="144" y="1043"/>
                    <a:pt x="1" y="1233"/>
                  </a:cubicBezTo>
                  <a:lnTo>
                    <a:pt x="108" y="1388"/>
                  </a:lnTo>
                  <a:cubicBezTo>
                    <a:pt x="108" y="1388"/>
                    <a:pt x="96" y="1388"/>
                    <a:pt x="84" y="1424"/>
                  </a:cubicBezTo>
                  <a:cubicBezTo>
                    <a:pt x="84" y="1495"/>
                    <a:pt x="108" y="1555"/>
                    <a:pt x="144" y="1614"/>
                  </a:cubicBezTo>
                  <a:cubicBezTo>
                    <a:pt x="215" y="1686"/>
                    <a:pt x="298" y="1745"/>
                    <a:pt x="394" y="1805"/>
                  </a:cubicBezTo>
                  <a:cubicBezTo>
                    <a:pt x="465" y="1853"/>
                    <a:pt x="536" y="1900"/>
                    <a:pt x="596" y="1948"/>
                  </a:cubicBezTo>
                  <a:cubicBezTo>
                    <a:pt x="929" y="2222"/>
                    <a:pt x="1096" y="2626"/>
                    <a:pt x="1227" y="3019"/>
                  </a:cubicBezTo>
                  <a:cubicBezTo>
                    <a:pt x="1632" y="4186"/>
                    <a:pt x="1965" y="5377"/>
                    <a:pt x="2227" y="6591"/>
                  </a:cubicBezTo>
                  <a:cubicBezTo>
                    <a:pt x="2370" y="6591"/>
                    <a:pt x="2513" y="6603"/>
                    <a:pt x="2644" y="6627"/>
                  </a:cubicBezTo>
                  <a:lnTo>
                    <a:pt x="2727" y="6639"/>
                  </a:lnTo>
                  <a:cubicBezTo>
                    <a:pt x="2894" y="6667"/>
                    <a:pt x="3061" y="6680"/>
                    <a:pt x="3228" y="6680"/>
                  </a:cubicBezTo>
                  <a:cubicBezTo>
                    <a:pt x="3985" y="6680"/>
                    <a:pt x="4755" y="6419"/>
                    <a:pt x="5525" y="6127"/>
                  </a:cubicBezTo>
                  <a:cubicBezTo>
                    <a:pt x="6037" y="5936"/>
                    <a:pt x="6549" y="5722"/>
                    <a:pt x="6752" y="5282"/>
                  </a:cubicBezTo>
                  <a:cubicBezTo>
                    <a:pt x="6942" y="4912"/>
                    <a:pt x="6859" y="4448"/>
                    <a:pt x="6752" y="3972"/>
                  </a:cubicBezTo>
                  <a:cubicBezTo>
                    <a:pt x="6621" y="3329"/>
                    <a:pt x="6430" y="2865"/>
                    <a:pt x="6192" y="2555"/>
                  </a:cubicBezTo>
                  <a:cubicBezTo>
                    <a:pt x="6158" y="2541"/>
                    <a:pt x="6120" y="2535"/>
                    <a:pt x="6079" y="2535"/>
                  </a:cubicBezTo>
                  <a:cubicBezTo>
                    <a:pt x="5906" y="2535"/>
                    <a:pt x="5687" y="2647"/>
                    <a:pt x="5513" y="2781"/>
                  </a:cubicBezTo>
                  <a:cubicBezTo>
                    <a:pt x="5236" y="3009"/>
                    <a:pt x="4910" y="3269"/>
                    <a:pt x="4549" y="3269"/>
                  </a:cubicBezTo>
                  <a:cubicBezTo>
                    <a:pt x="4475" y="3269"/>
                    <a:pt x="4399" y="3258"/>
                    <a:pt x="4323" y="3234"/>
                  </a:cubicBezTo>
                  <a:lnTo>
                    <a:pt x="4156" y="3174"/>
                  </a:lnTo>
                  <a:lnTo>
                    <a:pt x="4192" y="2996"/>
                  </a:lnTo>
                  <a:cubicBezTo>
                    <a:pt x="4192" y="2948"/>
                    <a:pt x="4108" y="2877"/>
                    <a:pt x="4037" y="2805"/>
                  </a:cubicBezTo>
                  <a:cubicBezTo>
                    <a:pt x="3906" y="2698"/>
                    <a:pt x="3811" y="2555"/>
                    <a:pt x="3751" y="2400"/>
                  </a:cubicBezTo>
                  <a:cubicBezTo>
                    <a:pt x="3739" y="2305"/>
                    <a:pt x="3727" y="2222"/>
                    <a:pt x="3739" y="2126"/>
                  </a:cubicBezTo>
                  <a:cubicBezTo>
                    <a:pt x="3751" y="2091"/>
                    <a:pt x="3751" y="2043"/>
                    <a:pt x="3739" y="2007"/>
                  </a:cubicBezTo>
                  <a:cubicBezTo>
                    <a:pt x="3727" y="1853"/>
                    <a:pt x="3561" y="1781"/>
                    <a:pt x="3299" y="1662"/>
                  </a:cubicBezTo>
                  <a:cubicBezTo>
                    <a:pt x="3132" y="1603"/>
                    <a:pt x="2965" y="1519"/>
                    <a:pt x="2822" y="1412"/>
                  </a:cubicBezTo>
                  <a:cubicBezTo>
                    <a:pt x="2632" y="1233"/>
                    <a:pt x="2477" y="1007"/>
                    <a:pt x="2382" y="757"/>
                  </a:cubicBezTo>
                  <a:cubicBezTo>
                    <a:pt x="2334" y="638"/>
                    <a:pt x="2275" y="519"/>
                    <a:pt x="2203" y="412"/>
                  </a:cubicBezTo>
                  <a:cubicBezTo>
                    <a:pt x="2025" y="174"/>
                    <a:pt x="1751" y="19"/>
                    <a:pt x="1465" y="7"/>
                  </a:cubicBezTo>
                  <a:cubicBezTo>
                    <a:pt x="1427" y="3"/>
                    <a:pt x="1389" y="0"/>
                    <a:pt x="1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6"/>
            <p:cNvSpPr/>
            <p:nvPr/>
          </p:nvSpPr>
          <p:spPr>
            <a:xfrm>
              <a:off x="3565325" y="3575450"/>
              <a:ext cx="368225" cy="236600"/>
            </a:xfrm>
            <a:custGeom>
              <a:avLst/>
              <a:gdLst/>
              <a:ahLst/>
              <a:cxnLst/>
              <a:rect l="l" t="t" r="r" b="b"/>
              <a:pathLst>
                <a:path w="14729" h="9464" extrusionOk="0">
                  <a:moveTo>
                    <a:pt x="9735" y="1"/>
                  </a:moveTo>
                  <a:cubicBezTo>
                    <a:pt x="9617" y="1"/>
                    <a:pt x="9510" y="33"/>
                    <a:pt x="9442" y="112"/>
                  </a:cubicBezTo>
                  <a:cubicBezTo>
                    <a:pt x="9406" y="148"/>
                    <a:pt x="9382" y="184"/>
                    <a:pt x="9358" y="220"/>
                  </a:cubicBezTo>
                  <a:cubicBezTo>
                    <a:pt x="9251" y="444"/>
                    <a:pt x="9032" y="572"/>
                    <a:pt x="8800" y="572"/>
                  </a:cubicBezTo>
                  <a:cubicBezTo>
                    <a:pt x="8748" y="572"/>
                    <a:pt x="8696" y="566"/>
                    <a:pt x="8644" y="553"/>
                  </a:cubicBezTo>
                  <a:lnTo>
                    <a:pt x="8454" y="553"/>
                  </a:lnTo>
                  <a:cubicBezTo>
                    <a:pt x="8263" y="589"/>
                    <a:pt x="8180" y="815"/>
                    <a:pt x="8073" y="1172"/>
                  </a:cubicBezTo>
                  <a:cubicBezTo>
                    <a:pt x="7965" y="1529"/>
                    <a:pt x="7846" y="1934"/>
                    <a:pt x="7465" y="2089"/>
                  </a:cubicBezTo>
                  <a:cubicBezTo>
                    <a:pt x="7334" y="2136"/>
                    <a:pt x="7191" y="2160"/>
                    <a:pt x="7060" y="2160"/>
                  </a:cubicBezTo>
                  <a:lnTo>
                    <a:pt x="5477" y="2232"/>
                  </a:lnTo>
                  <a:cubicBezTo>
                    <a:pt x="5501" y="2422"/>
                    <a:pt x="5477" y="2613"/>
                    <a:pt x="5394" y="2779"/>
                  </a:cubicBezTo>
                  <a:cubicBezTo>
                    <a:pt x="5227" y="3149"/>
                    <a:pt x="4905" y="3422"/>
                    <a:pt x="4513" y="3530"/>
                  </a:cubicBezTo>
                  <a:cubicBezTo>
                    <a:pt x="4382" y="3565"/>
                    <a:pt x="4239" y="3577"/>
                    <a:pt x="4096" y="3577"/>
                  </a:cubicBezTo>
                  <a:cubicBezTo>
                    <a:pt x="3620" y="3565"/>
                    <a:pt x="3155" y="3434"/>
                    <a:pt x="2727" y="3220"/>
                  </a:cubicBezTo>
                  <a:lnTo>
                    <a:pt x="2560" y="3149"/>
                  </a:lnTo>
                  <a:cubicBezTo>
                    <a:pt x="2119" y="2934"/>
                    <a:pt x="1667" y="2732"/>
                    <a:pt x="1203" y="2732"/>
                  </a:cubicBezTo>
                  <a:lnTo>
                    <a:pt x="1203" y="2720"/>
                  </a:lnTo>
                  <a:cubicBezTo>
                    <a:pt x="941" y="2982"/>
                    <a:pt x="583" y="3137"/>
                    <a:pt x="202" y="3137"/>
                  </a:cubicBezTo>
                  <a:cubicBezTo>
                    <a:pt x="143" y="3291"/>
                    <a:pt x="155" y="3458"/>
                    <a:pt x="238" y="3601"/>
                  </a:cubicBezTo>
                  <a:cubicBezTo>
                    <a:pt x="393" y="3791"/>
                    <a:pt x="583" y="3958"/>
                    <a:pt x="798" y="4077"/>
                  </a:cubicBezTo>
                  <a:lnTo>
                    <a:pt x="1060" y="4232"/>
                  </a:lnTo>
                  <a:lnTo>
                    <a:pt x="822" y="4411"/>
                  </a:lnTo>
                  <a:cubicBezTo>
                    <a:pt x="274" y="4839"/>
                    <a:pt x="0" y="5530"/>
                    <a:pt x="83" y="6208"/>
                  </a:cubicBezTo>
                  <a:cubicBezTo>
                    <a:pt x="322" y="6220"/>
                    <a:pt x="548" y="6316"/>
                    <a:pt x="726" y="6470"/>
                  </a:cubicBezTo>
                  <a:cubicBezTo>
                    <a:pt x="953" y="6685"/>
                    <a:pt x="1131" y="6959"/>
                    <a:pt x="1250" y="7244"/>
                  </a:cubicBezTo>
                  <a:lnTo>
                    <a:pt x="1846" y="8471"/>
                  </a:lnTo>
                  <a:cubicBezTo>
                    <a:pt x="1881" y="8566"/>
                    <a:pt x="1929" y="8649"/>
                    <a:pt x="2000" y="8733"/>
                  </a:cubicBezTo>
                  <a:cubicBezTo>
                    <a:pt x="2131" y="8864"/>
                    <a:pt x="2358" y="8875"/>
                    <a:pt x="2608" y="8899"/>
                  </a:cubicBezTo>
                  <a:cubicBezTo>
                    <a:pt x="2727" y="8911"/>
                    <a:pt x="2858" y="8923"/>
                    <a:pt x="2977" y="8947"/>
                  </a:cubicBezTo>
                  <a:cubicBezTo>
                    <a:pt x="3215" y="9006"/>
                    <a:pt x="3453" y="9102"/>
                    <a:pt x="3667" y="9221"/>
                  </a:cubicBezTo>
                  <a:cubicBezTo>
                    <a:pt x="3834" y="9304"/>
                    <a:pt x="4012" y="9387"/>
                    <a:pt x="4191" y="9435"/>
                  </a:cubicBezTo>
                  <a:cubicBezTo>
                    <a:pt x="4256" y="9454"/>
                    <a:pt x="4323" y="9463"/>
                    <a:pt x="4390" y="9463"/>
                  </a:cubicBezTo>
                  <a:cubicBezTo>
                    <a:pt x="4533" y="9463"/>
                    <a:pt x="4677" y="9421"/>
                    <a:pt x="4798" y="9340"/>
                  </a:cubicBezTo>
                  <a:cubicBezTo>
                    <a:pt x="4882" y="9292"/>
                    <a:pt x="4929" y="9209"/>
                    <a:pt x="4929" y="9114"/>
                  </a:cubicBezTo>
                  <a:lnTo>
                    <a:pt x="4929" y="9006"/>
                  </a:lnTo>
                  <a:lnTo>
                    <a:pt x="5025" y="8947"/>
                  </a:lnTo>
                  <a:cubicBezTo>
                    <a:pt x="6034" y="8288"/>
                    <a:pt x="7213" y="7947"/>
                    <a:pt x="8406" y="7947"/>
                  </a:cubicBezTo>
                  <a:cubicBezTo>
                    <a:pt x="8831" y="7947"/>
                    <a:pt x="9258" y="7990"/>
                    <a:pt x="9680" y="8078"/>
                  </a:cubicBezTo>
                  <a:cubicBezTo>
                    <a:pt x="9739" y="7971"/>
                    <a:pt x="9799" y="7875"/>
                    <a:pt x="9882" y="7780"/>
                  </a:cubicBezTo>
                  <a:cubicBezTo>
                    <a:pt x="10049" y="7637"/>
                    <a:pt x="10228" y="7506"/>
                    <a:pt x="10430" y="7423"/>
                  </a:cubicBezTo>
                  <a:lnTo>
                    <a:pt x="10549" y="7351"/>
                  </a:lnTo>
                  <a:cubicBezTo>
                    <a:pt x="11573" y="6792"/>
                    <a:pt x="12287" y="5804"/>
                    <a:pt x="12502" y="4649"/>
                  </a:cubicBezTo>
                  <a:cubicBezTo>
                    <a:pt x="12514" y="4565"/>
                    <a:pt x="12525" y="4470"/>
                    <a:pt x="12537" y="4375"/>
                  </a:cubicBezTo>
                  <a:cubicBezTo>
                    <a:pt x="12597" y="3970"/>
                    <a:pt x="12656" y="3541"/>
                    <a:pt x="12930" y="3208"/>
                  </a:cubicBezTo>
                  <a:cubicBezTo>
                    <a:pt x="13168" y="2910"/>
                    <a:pt x="13514" y="2756"/>
                    <a:pt x="13847" y="2625"/>
                  </a:cubicBezTo>
                  <a:cubicBezTo>
                    <a:pt x="14038" y="2553"/>
                    <a:pt x="14228" y="2458"/>
                    <a:pt x="14407" y="2339"/>
                  </a:cubicBezTo>
                  <a:cubicBezTo>
                    <a:pt x="14633" y="2160"/>
                    <a:pt x="14728" y="1875"/>
                    <a:pt x="14669" y="1601"/>
                  </a:cubicBezTo>
                  <a:cubicBezTo>
                    <a:pt x="14657" y="1505"/>
                    <a:pt x="14585" y="1434"/>
                    <a:pt x="14490" y="1434"/>
                  </a:cubicBezTo>
                  <a:lnTo>
                    <a:pt x="14490" y="1386"/>
                  </a:lnTo>
                  <a:cubicBezTo>
                    <a:pt x="14276" y="1339"/>
                    <a:pt x="14061" y="1291"/>
                    <a:pt x="13847" y="1220"/>
                  </a:cubicBezTo>
                  <a:cubicBezTo>
                    <a:pt x="13704" y="1172"/>
                    <a:pt x="13252" y="1041"/>
                    <a:pt x="13145" y="648"/>
                  </a:cubicBezTo>
                  <a:cubicBezTo>
                    <a:pt x="13145" y="624"/>
                    <a:pt x="13145" y="601"/>
                    <a:pt x="13133" y="577"/>
                  </a:cubicBezTo>
                  <a:cubicBezTo>
                    <a:pt x="13121" y="565"/>
                    <a:pt x="13121" y="553"/>
                    <a:pt x="13109" y="541"/>
                  </a:cubicBezTo>
                  <a:cubicBezTo>
                    <a:pt x="12968" y="453"/>
                    <a:pt x="12807" y="404"/>
                    <a:pt x="12645" y="404"/>
                  </a:cubicBezTo>
                  <a:cubicBezTo>
                    <a:pt x="12589" y="404"/>
                    <a:pt x="12533" y="410"/>
                    <a:pt x="12478" y="422"/>
                  </a:cubicBezTo>
                  <a:cubicBezTo>
                    <a:pt x="12359" y="446"/>
                    <a:pt x="12228" y="482"/>
                    <a:pt x="12097" y="505"/>
                  </a:cubicBezTo>
                  <a:cubicBezTo>
                    <a:pt x="11891" y="595"/>
                    <a:pt x="11674" y="639"/>
                    <a:pt x="11458" y="639"/>
                  </a:cubicBezTo>
                  <a:cubicBezTo>
                    <a:pt x="11099" y="639"/>
                    <a:pt x="10744" y="517"/>
                    <a:pt x="10454" y="279"/>
                  </a:cubicBezTo>
                  <a:cubicBezTo>
                    <a:pt x="10370" y="231"/>
                    <a:pt x="10275" y="172"/>
                    <a:pt x="10180" y="124"/>
                  </a:cubicBezTo>
                  <a:cubicBezTo>
                    <a:pt x="10048" y="52"/>
                    <a:pt x="9882" y="1"/>
                    <a:pt x="9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36"/>
            <p:cNvSpPr/>
            <p:nvPr/>
          </p:nvSpPr>
          <p:spPr>
            <a:xfrm>
              <a:off x="3929950" y="3931400"/>
              <a:ext cx="378625" cy="236750"/>
            </a:xfrm>
            <a:custGeom>
              <a:avLst/>
              <a:gdLst/>
              <a:ahLst/>
              <a:cxnLst/>
              <a:rect l="l" t="t" r="r" b="b"/>
              <a:pathLst>
                <a:path w="15145" h="9470" extrusionOk="0">
                  <a:moveTo>
                    <a:pt x="9802" y="0"/>
                  </a:moveTo>
                  <a:cubicBezTo>
                    <a:pt x="9687" y="0"/>
                    <a:pt x="9583" y="27"/>
                    <a:pt x="9501" y="90"/>
                  </a:cubicBezTo>
                  <a:cubicBezTo>
                    <a:pt x="9525" y="1067"/>
                    <a:pt x="8751" y="1829"/>
                    <a:pt x="7989" y="2138"/>
                  </a:cubicBezTo>
                  <a:cubicBezTo>
                    <a:pt x="7489" y="2329"/>
                    <a:pt x="6942" y="2424"/>
                    <a:pt x="6394" y="2424"/>
                  </a:cubicBezTo>
                  <a:cubicBezTo>
                    <a:pt x="6049" y="2424"/>
                    <a:pt x="5703" y="2400"/>
                    <a:pt x="5382" y="2376"/>
                  </a:cubicBezTo>
                  <a:cubicBezTo>
                    <a:pt x="3882" y="2245"/>
                    <a:pt x="2381" y="2007"/>
                    <a:pt x="917" y="1662"/>
                  </a:cubicBezTo>
                  <a:lnTo>
                    <a:pt x="715" y="1614"/>
                  </a:lnTo>
                  <a:lnTo>
                    <a:pt x="762" y="1412"/>
                  </a:lnTo>
                  <a:cubicBezTo>
                    <a:pt x="810" y="1210"/>
                    <a:pt x="822" y="995"/>
                    <a:pt x="798" y="793"/>
                  </a:cubicBezTo>
                  <a:lnTo>
                    <a:pt x="798" y="793"/>
                  </a:lnTo>
                  <a:cubicBezTo>
                    <a:pt x="703" y="948"/>
                    <a:pt x="584" y="1091"/>
                    <a:pt x="453" y="1222"/>
                  </a:cubicBezTo>
                  <a:cubicBezTo>
                    <a:pt x="393" y="1281"/>
                    <a:pt x="346" y="1329"/>
                    <a:pt x="298" y="1388"/>
                  </a:cubicBezTo>
                  <a:cubicBezTo>
                    <a:pt x="226" y="1472"/>
                    <a:pt x="0" y="1769"/>
                    <a:pt x="95" y="1995"/>
                  </a:cubicBezTo>
                  <a:cubicBezTo>
                    <a:pt x="167" y="2115"/>
                    <a:pt x="274" y="2222"/>
                    <a:pt x="393" y="2293"/>
                  </a:cubicBezTo>
                  <a:cubicBezTo>
                    <a:pt x="500" y="2353"/>
                    <a:pt x="596" y="2436"/>
                    <a:pt x="679" y="2519"/>
                  </a:cubicBezTo>
                  <a:cubicBezTo>
                    <a:pt x="1179" y="3043"/>
                    <a:pt x="977" y="3841"/>
                    <a:pt x="750" y="4472"/>
                  </a:cubicBezTo>
                  <a:lnTo>
                    <a:pt x="72" y="6365"/>
                  </a:lnTo>
                  <a:cubicBezTo>
                    <a:pt x="322" y="6460"/>
                    <a:pt x="536" y="6627"/>
                    <a:pt x="691" y="6829"/>
                  </a:cubicBezTo>
                  <a:cubicBezTo>
                    <a:pt x="715" y="6841"/>
                    <a:pt x="738" y="6865"/>
                    <a:pt x="762" y="6877"/>
                  </a:cubicBezTo>
                  <a:lnTo>
                    <a:pt x="750" y="6901"/>
                  </a:lnTo>
                  <a:cubicBezTo>
                    <a:pt x="1084" y="7341"/>
                    <a:pt x="1262" y="7949"/>
                    <a:pt x="1369" y="8449"/>
                  </a:cubicBezTo>
                  <a:cubicBezTo>
                    <a:pt x="1441" y="8734"/>
                    <a:pt x="1477" y="9020"/>
                    <a:pt x="1489" y="9318"/>
                  </a:cubicBezTo>
                  <a:lnTo>
                    <a:pt x="1596" y="9318"/>
                  </a:lnTo>
                  <a:cubicBezTo>
                    <a:pt x="1596" y="9342"/>
                    <a:pt x="1608" y="9377"/>
                    <a:pt x="1643" y="9389"/>
                  </a:cubicBezTo>
                  <a:cubicBezTo>
                    <a:pt x="1713" y="9424"/>
                    <a:pt x="1794" y="9442"/>
                    <a:pt x="1876" y="9442"/>
                  </a:cubicBezTo>
                  <a:cubicBezTo>
                    <a:pt x="1935" y="9442"/>
                    <a:pt x="1993" y="9433"/>
                    <a:pt x="2048" y="9413"/>
                  </a:cubicBezTo>
                  <a:cubicBezTo>
                    <a:pt x="2108" y="9389"/>
                    <a:pt x="2179" y="9365"/>
                    <a:pt x="2251" y="9330"/>
                  </a:cubicBezTo>
                  <a:cubicBezTo>
                    <a:pt x="2433" y="9248"/>
                    <a:pt x="2629" y="9159"/>
                    <a:pt x="2844" y="9159"/>
                  </a:cubicBezTo>
                  <a:cubicBezTo>
                    <a:pt x="2910" y="9159"/>
                    <a:pt x="2978" y="9167"/>
                    <a:pt x="3048" y="9187"/>
                  </a:cubicBezTo>
                  <a:cubicBezTo>
                    <a:pt x="3155" y="9223"/>
                    <a:pt x="3251" y="9270"/>
                    <a:pt x="3346" y="9330"/>
                  </a:cubicBezTo>
                  <a:cubicBezTo>
                    <a:pt x="3382" y="9365"/>
                    <a:pt x="3429" y="9389"/>
                    <a:pt x="3477" y="9413"/>
                  </a:cubicBezTo>
                  <a:cubicBezTo>
                    <a:pt x="3562" y="9452"/>
                    <a:pt x="3651" y="9469"/>
                    <a:pt x="3745" y="9469"/>
                  </a:cubicBezTo>
                  <a:cubicBezTo>
                    <a:pt x="4019" y="9469"/>
                    <a:pt x="4330" y="9323"/>
                    <a:pt x="4667" y="9163"/>
                  </a:cubicBezTo>
                  <a:cubicBezTo>
                    <a:pt x="4996" y="9010"/>
                    <a:pt x="5353" y="8843"/>
                    <a:pt x="5700" y="8843"/>
                  </a:cubicBezTo>
                  <a:cubicBezTo>
                    <a:pt x="5893" y="8843"/>
                    <a:pt x="6084" y="8895"/>
                    <a:pt x="6263" y="9032"/>
                  </a:cubicBezTo>
                  <a:cubicBezTo>
                    <a:pt x="6311" y="9068"/>
                    <a:pt x="6370" y="9115"/>
                    <a:pt x="6418" y="9163"/>
                  </a:cubicBezTo>
                  <a:cubicBezTo>
                    <a:pt x="6465" y="9223"/>
                    <a:pt x="6525" y="9270"/>
                    <a:pt x="6596" y="9306"/>
                  </a:cubicBezTo>
                  <a:cubicBezTo>
                    <a:pt x="6629" y="9322"/>
                    <a:pt x="6663" y="9330"/>
                    <a:pt x="6700" y="9330"/>
                  </a:cubicBezTo>
                  <a:cubicBezTo>
                    <a:pt x="6825" y="9330"/>
                    <a:pt x="6980" y="9241"/>
                    <a:pt x="7192" y="9103"/>
                  </a:cubicBezTo>
                  <a:cubicBezTo>
                    <a:pt x="7299" y="9020"/>
                    <a:pt x="7418" y="8961"/>
                    <a:pt x="7537" y="8901"/>
                  </a:cubicBezTo>
                  <a:cubicBezTo>
                    <a:pt x="7811" y="8782"/>
                    <a:pt x="8108" y="8722"/>
                    <a:pt x="8406" y="8722"/>
                  </a:cubicBezTo>
                  <a:cubicBezTo>
                    <a:pt x="8489" y="8722"/>
                    <a:pt x="8573" y="8722"/>
                    <a:pt x="8668" y="8711"/>
                  </a:cubicBezTo>
                  <a:cubicBezTo>
                    <a:pt x="8954" y="8675"/>
                    <a:pt x="9644" y="8556"/>
                    <a:pt x="9966" y="8008"/>
                  </a:cubicBezTo>
                  <a:cubicBezTo>
                    <a:pt x="10025" y="7901"/>
                    <a:pt x="10073" y="7806"/>
                    <a:pt x="10121" y="7699"/>
                  </a:cubicBezTo>
                  <a:cubicBezTo>
                    <a:pt x="10192" y="7508"/>
                    <a:pt x="10287" y="7329"/>
                    <a:pt x="10406" y="7163"/>
                  </a:cubicBezTo>
                  <a:cubicBezTo>
                    <a:pt x="10573" y="6972"/>
                    <a:pt x="10823" y="6865"/>
                    <a:pt x="11085" y="6865"/>
                  </a:cubicBezTo>
                  <a:cubicBezTo>
                    <a:pt x="11133" y="6877"/>
                    <a:pt x="11180" y="6877"/>
                    <a:pt x="11228" y="6901"/>
                  </a:cubicBezTo>
                  <a:cubicBezTo>
                    <a:pt x="11287" y="6770"/>
                    <a:pt x="11383" y="6651"/>
                    <a:pt x="11502" y="6567"/>
                  </a:cubicBezTo>
                  <a:cubicBezTo>
                    <a:pt x="11792" y="6393"/>
                    <a:pt x="12118" y="6300"/>
                    <a:pt x="12446" y="6300"/>
                  </a:cubicBezTo>
                  <a:cubicBezTo>
                    <a:pt x="12588" y="6300"/>
                    <a:pt x="12731" y="6317"/>
                    <a:pt x="12871" y="6353"/>
                  </a:cubicBezTo>
                  <a:cubicBezTo>
                    <a:pt x="13038" y="6401"/>
                    <a:pt x="13192" y="6448"/>
                    <a:pt x="13347" y="6496"/>
                  </a:cubicBezTo>
                  <a:cubicBezTo>
                    <a:pt x="13659" y="6594"/>
                    <a:pt x="13957" y="6685"/>
                    <a:pt x="14237" y="6685"/>
                  </a:cubicBezTo>
                  <a:cubicBezTo>
                    <a:pt x="14331" y="6685"/>
                    <a:pt x="14424" y="6675"/>
                    <a:pt x="14514" y="6651"/>
                  </a:cubicBezTo>
                  <a:cubicBezTo>
                    <a:pt x="14419" y="6520"/>
                    <a:pt x="14335" y="6401"/>
                    <a:pt x="14240" y="6258"/>
                  </a:cubicBezTo>
                  <a:cubicBezTo>
                    <a:pt x="13419" y="4924"/>
                    <a:pt x="13169" y="3103"/>
                    <a:pt x="14073" y="1817"/>
                  </a:cubicBezTo>
                  <a:lnTo>
                    <a:pt x="14073" y="1817"/>
                  </a:lnTo>
                  <a:cubicBezTo>
                    <a:pt x="14148" y="1831"/>
                    <a:pt x="14219" y="1838"/>
                    <a:pt x="14286" y="1838"/>
                  </a:cubicBezTo>
                  <a:cubicBezTo>
                    <a:pt x="14720" y="1838"/>
                    <a:pt x="14990" y="1551"/>
                    <a:pt x="15145" y="1138"/>
                  </a:cubicBezTo>
                  <a:lnTo>
                    <a:pt x="15145" y="1138"/>
                  </a:lnTo>
                  <a:lnTo>
                    <a:pt x="15121" y="1162"/>
                  </a:lnTo>
                  <a:lnTo>
                    <a:pt x="14633" y="579"/>
                  </a:lnTo>
                  <a:cubicBezTo>
                    <a:pt x="14338" y="371"/>
                    <a:pt x="13993" y="267"/>
                    <a:pt x="13645" y="267"/>
                  </a:cubicBezTo>
                  <a:cubicBezTo>
                    <a:pt x="13334" y="267"/>
                    <a:pt x="13021" y="350"/>
                    <a:pt x="12740" y="519"/>
                  </a:cubicBezTo>
                  <a:lnTo>
                    <a:pt x="12621" y="602"/>
                  </a:lnTo>
                  <a:cubicBezTo>
                    <a:pt x="12502" y="698"/>
                    <a:pt x="12371" y="769"/>
                    <a:pt x="12228" y="829"/>
                  </a:cubicBezTo>
                  <a:cubicBezTo>
                    <a:pt x="12116" y="868"/>
                    <a:pt x="12006" y="885"/>
                    <a:pt x="11897" y="885"/>
                  </a:cubicBezTo>
                  <a:cubicBezTo>
                    <a:pt x="11447" y="885"/>
                    <a:pt x="11023" y="592"/>
                    <a:pt x="10668" y="352"/>
                  </a:cubicBezTo>
                  <a:lnTo>
                    <a:pt x="10609" y="305"/>
                  </a:lnTo>
                  <a:cubicBezTo>
                    <a:pt x="10363" y="133"/>
                    <a:pt x="10055" y="0"/>
                    <a:pt x="98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36"/>
            <p:cNvSpPr/>
            <p:nvPr/>
          </p:nvSpPr>
          <p:spPr>
            <a:xfrm>
              <a:off x="3807000" y="3573200"/>
              <a:ext cx="559925" cy="408425"/>
            </a:xfrm>
            <a:custGeom>
              <a:avLst/>
              <a:gdLst/>
              <a:ahLst/>
              <a:cxnLst/>
              <a:rect l="l" t="t" r="r" b="b"/>
              <a:pathLst>
                <a:path w="22397" h="16337" extrusionOk="0">
                  <a:moveTo>
                    <a:pt x="13526" y="0"/>
                  </a:moveTo>
                  <a:lnTo>
                    <a:pt x="13324" y="298"/>
                  </a:lnTo>
                  <a:lnTo>
                    <a:pt x="13050" y="107"/>
                  </a:lnTo>
                  <a:cubicBezTo>
                    <a:pt x="13050" y="143"/>
                    <a:pt x="13038" y="167"/>
                    <a:pt x="13026" y="202"/>
                  </a:cubicBezTo>
                  <a:cubicBezTo>
                    <a:pt x="13003" y="286"/>
                    <a:pt x="12979" y="381"/>
                    <a:pt x="12943" y="464"/>
                  </a:cubicBezTo>
                  <a:cubicBezTo>
                    <a:pt x="12776" y="822"/>
                    <a:pt x="12383" y="964"/>
                    <a:pt x="12014" y="1060"/>
                  </a:cubicBezTo>
                  <a:cubicBezTo>
                    <a:pt x="10359" y="1453"/>
                    <a:pt x="8681" y="1655"/>
                    <a:pt x="6978" y="1655"/>
                  </a:cubicBezTo>
                  <a:cubicBezTo>
                    <a:pt x="6454" y="1655"/>
                    <a:pt x="5930" y="1631"/>
                    <a:pt x="5406" y="1560"/>
                  </a:cubicBezTo>
                  <a:lnTo>
                    <a:pt x="5406" y="1584"/>
                  </a:lnTo>
                  <a:cubicBezTo>
                    <a:pt x="5502" y="2024"/>
                    <a:pt x="5347" y="2488"/>
                    <a:pt x="4978" y="2774"/>
                  </a:cubicBezTo>
                  <a:cubicBezTo>
                    <a:pt x="4775" y="2905"/>
                    <a:pt x="4561" y="3012"/>
                    <a:pt x="4335" y="3096"/>
                  </a:cubicBezTo>
                  <a:cubicBezTo>
                    <a:pt x="4037" y="3227"/>
                    <a:pt x="3763" y="3334"/>
                    <a:pt x="3573" y="3560"/>
                  </a:cubicBezTo>
                  <a:cubicBezTo>
                    <a:pt x="3370" y="3810"/>
                    <a:pt x="3323" y="4155"/>
                    <a:pt x="3275" y="4524"/>
                  </a:cubicBezTo>
                  <a:cubicBezTo>
                    <a:pt x="3263" y="4620"/>
                    <a:pt x="3251" y="4715"/>
                    <a:pt x="3239" y="4810"/>
                  </a:cubicBezTo>
                  <a:cubicBezTo>
                    <a:pt x="3013" y="6084"/>
                    <a:pt x="2216" y="7191"/>
                    <a:pt x="1084" y="7811"/>
                  </a:cubicBezTo>
                  <a:lnTo>
                    <a:pt x="965" y="7870"/>
                  </a:lnTo>
                  <a:cubicBezTo>
                    <a:pt x="799" y="7941"/>
                    <a:pt x="644" y="8037"/>
                    <a:pt x="513" y="8156"/>
                  </a:cubicBezTo>
                  <a:cubicBezTo>
                    <a:pt x="1" y="8692"/>
                    <a:pt x="537" y="9644"/>
                    <a:pt x="894" y="10168"/>
                  </a:cubicBezTo>
                  <a:lnTo>
                    <a:pt x="2656" y="12716"/>
                  </a:lnTo>
                  <a:lnTo>
                    <a:pt x="4025" y="12990"/>
                  </a:lnTo>
                  <a:cubicBezTo>
                    <a:pt x="4240" y="13014"/>
                    <a:pt x="4442" y="13061"/>
                    <a:pt x="4644" y="13133"/>
                  </a:cubicBezTo>
                  <a:cubicBezTo>
                    <a:pt x="5656" y="13525"/>
                    <a:pt x="6264" y="14549"/>
                    <a:pt x="6121" y="15633"/>
                  </a:cubicBezTo>
                  <a:cubicBezTo>
                    <a:pt x="7514" y="15942"/>
                    <a:pt x="8919" y="16169"/>
                    <a:pt x="10347" y="16288"/>
                  </a:cubicBezTo>
                  <a:cubicBezTo>
                    <a:pt x="10636" y="16315"/>
                    <a:pt x="10943" y="16337"/>
                    <a:pt x="11255" y="16337"/>
                  </a:cubicBezTo>
                  <a:cubicBezTo>
                    <a:pt x="11767" y="16337"/>
                    <a:pt x="12291" y="16278"/>
                    <a:pt x="12764" y="16085"/>
                  </a:cubicBezTo>
                  <a:cubicBezTo>
                    <a:pt x="13431" y="15811"/>
                    <a:pt x="14074" y="15121"/>
                    <a:pt x="14015" y="14347"/>
                  </a:cubicBezTo>
                  <a:lnTo>
                    <a:pt x="14015" y="14264"/>
                  </a:lnTo>
                  <a:lnTo>
                    <a:pt x="14074" y="14204"/>
                  </a:lnTo>
                  <a:cubicBezTo>
                    <a:pt x="14247" y="14001"/>
                    <a:pt x="14480" y="13917"/>
                    <a:pt x="14734" y="13917"/>
                  </a:cubicBezTo>
                  <a:cubicBezTo>
                    <a:pt x="15076" y="13917"/>
                    <a:pt x="15456" y="14069"/>
                    <a:pt x="15777" y="14287"/>
                  </a:cubicBezTo>
                  <a:lnTo>
                    <a:pt x="15836" y="14335"/>
                  </a:lnTo>
                  <a:cubicBezTo>
                    <a:pt x="16161" y="14562"/>
                    <a:pt x="16503" y="14797"/>
                    <a:pt x="16820" y="14797"/>
                  </a:cubicBezTo>
                  <a:cubicBezTo>
                    <a:pt x="16886" y="14797"/>
                    <a:pt x="16951" y="14786"/>
                    <a:pt x="17015" y="14764"/>
                  </a:cubicBezTo>
                  <a:cubicBezTo>
                    <a:pt x="17122" y="14728"/>
                    <a:pt x="17217" y="14668"/>
                    <a:pt x="17313" y="14597"/>
                  </a:cubicBezTo>
                  <a:cubicBezTo>
                    <a:pt x="17360" y="14561"/>
                    <a:pt x="17408" y="14526"/>
                    <a:pt x="17456" y="14502"/>
                  </a:cubicBezTo>
                  <a:cubicBezTo>
                    <a:pt x="17800" y="14291"/>
                    <a:pt x="18188" y="14186"/>
                    <a:pt x="18575" y="14186"/>
                  </a:cubicBezTo>
                  <a:cubicBezTo>
                    <a:pt x="19019" y="14186"/>
                    <a:pt x="19462" y="14324"/>
                    <a:pt x="19837" y="14597"/>
                  </a:cubicBezTo>
                  <a:lnTo>
                    <a:pt x="19872" y="14621"/>
                  </a:lnTo>
                  <a:lnTo>
                    <a:pt x="20206" y="15038"/>
                  </a:lnTo>
                  <a:cubicBezTo>
                    <a:pt x="20265" y="14740"/>
                    <a:pt x="20301" y="14430"/>
                    <a:pt x="20313" y="14133"/>
                  </a:cubicBezTo>
                  <a:cubicBezTo>
                    <a:pt x="20373" y="12978"/>
                    <a:pt x="20432" y="11811"/>
                    <a:pt x="20504" y="10656"/>
                  </a:cubicBezTo>
                  <a:cubicBezTo>
                    <a:pt x="20968" y="10906"/>
                    <a:pt x="21135" y="11490"/>
                    <a:pt x="20885" y="11954"/>
                  </a:cubicBezTo>
                  <a:cubicBezTo>
                    <a:pt x="21754" y="11930"/>
                    <a:pt x="22373" y="11001"/>
                    <a:pt x="22397" y="10132"/>
                  </a:cubicBezTo>
                  <a:cubicBezTo>
                    <a:pt x="22397" y="9846"/>
                    <a:pt x="22349" y="9561"/>
                    <a:pt x="22278" y="9287"/>
                  </a:cubicBezTo>
                  <a:lnTo>
                    <a:pt x="22182" y="9477"/>
                  </a:lnTo>
                  <a:lnTo>
                    <a:pt x="21123" y="8977"/>
                  </a:lnTo>
                  <a:cubicBezTo>
                    <a:pt x="21015" y="8918"/>
                    <a:pt x="20896" y="8882"/>
                    <a:pt x="20777" y="8858"/>
                  </a:cubicBezTo>
                  <a:cubicBezTo>
                    <a:pt x="20753" y="8855"/>
                    <a:pt x="20729" y="8853"/>
                    <a:pt x="20705" y="8853"/>
                  </a:cubicBezTo>
                  <a:cubicBezTo>
                    <a:pt x="20467" y="8853"/>
                    <a:pt x="20228" y="9005"/>
                    <a:pt x="19980" y="9156"/>
                  </a:cubicBezTo>
                  <a:lnTo>
                    <a:pt x="19837" y="9251"/>
                  </a:lnTo>
                  <a:cubicBezTo>
                    <a:pt x="19599" y="9406"/>
                    <a:pt x="19325" y="9489"/>
                    <a:pt x="19051" y="9513"/>
                  </a:cubicBezTo>
                  <a:cubicBezTo>
                    <a:pt x="18837" y="9513"/>
                    <a:pt x="18634" y="9442"/>
                    <a:pt x="18491" y="9299"/>
                  </a:cubicBezTo>
                  <a:lnTo>
                    <a:pt x="18432" y="9239"/>
                  </a:lnTo>
                  <a:lnTo>
                    <a:pt x="18432" y="9156"/>
                  </a:lnTo>
                  <a:cubicBezTo>
                    <a:pt x="18325" y="7715"/>
                    <a:pt x="18170" y="6251"/>
                    <a:pt x="17944" y="4822"/>
                  </a:cubicBezTo>
                  <a:cubicBezTo>
                    <a:pt x="17848" y="4227"/>
                    <a:pt x="17694" y="3631"/>
                    <a:pt x="17253" y="3381"/>
                  </a:cubicBezTo>
                  <a:cubicBezTo>
                    <a:pt x="17229" y="3369"/>
                    <a:pt x="17194" y="3346"/>
                    <a:pt x="17170" y="3334"/>
                  </a:cubicBezTo>
                  <a:cubicBezTo>
                    <a:pt x="17027" y="3286"/>
                    <a:pt x="16908" y="3191"/>
                    <a:pt x="16824" y="3084"/>
                  </a:cubicBezTo>
                  <a:cubicBezTo>
                    <a:pt x="16741" y="2977"/>
                    <a:pt x="16694" y="2846"/>
                    <a:pt x="16682" y="2715"/>
                  </a:cubicBezTo>
                  <a:cubicBezTo>
                    <a:pt x="16670" y="2655"/>
                    <a:pt x="16658" y="2596"/>
                    <a:pt x="16634" y="2536"/>
                  </a:cubicBezTo>
                  <a:cubicBezTo>
                    <a:pt x="16563" y="2405"/>
                    <a:pt x="16384" y="2334"/>
                    <a:pt x="16193" y="2250"/>
                  </a:cubicBezTo>
                  <a:cubicBezTo>
                    <a:pt x="16134" y="2226"/>
                    <a:pt x="16062" y="2203"/>
                    <a:pt x="16003" y="2167"/>
                  </a:cubicBezTo>
                  <a:cubicBezTo>
                    <a:pt x="15503" y="1929"/>
                    <a:pt x="15181" y="1488"/>
                    <a:pt x="14872" y="1072"/>
                  </a:cubicBezTo>
                  <a:cubicBezTo>
                    <a:pt x="14777" y="941"/>
                    <a:pt x="14681" y="810"/>
                    <a:pt x="14586" y="691"/>
                  </a:cubicBezTo>
                  <a:cubicBezTo>
                    <a:pt x="14324" y="369"/>
                    <a:pt x="13931" y="48"/>
                    <a:pt x="13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36"/>
            <p:cNvSpPr/>
            <p:nvPr/>
          </p:nvSpPr>
          <p:spPr>
            <a:xfrm>
              <a:off x="3735875" y="4086950"/>
              <a:ext cx="105700" cy="233375"/>
            </a:xfrm>
            <a:custGeom>
              <a:avLst/>
              <a:gdLst/>
              <a:ahLst/>
              <a:cxnLst/>
              <a:rect l="l" t="t" r="r" b="b"/>
              <a:pathLst>
                <a:path w="4228" h="9335" extrusionOk="0">
                  <a:moveTo>
                    <a:pt x="1679" y="0"/>
                  </a:moveTo>
                  <a:cubicBezTo>
                    <a:pt x="1370" y="381"/>
                    <a:pt x="1048" y="607"/>
                    <a:pt x="727" y="703"/>
                  </a:cubicBezTo>
                  <a:cubicBezTo>
                    <a:pt x="822" y="1107"/>
                    <a:pt x="750" y="1536"/>
                    <a:pt x="548" y="1905"/>
                  </a:cubicBezTo>
                  <a:lnTo>
                    <a:pt x="489" y="1869"/>
                  </a:lnTo>
                  <a:lnTo>
                    <a:pt x="489" y="1869"/>
                  </a:lnTo>
                  <a:cubicBezTo>
                    <a:pt x="1096" y="3810"/>
                    <a:pt x="0" y="5918"/>
                    <a:pt x="191" y="7942"/>
                  </a:cubicBezTo>
                  <a:cubicBezTo>
                    <a:pt x="191" y="8108"/>
                    <a:pt x="250" y="8263"/>
                    <a:pt x="381" y="8382"/>
                  </a:cubicBezTo>
                  <a:cubicBezTo>
                    <a:pt x="465" y="8435"/>
                    <a:pt x="563" y="8445"/>
                    <a:pt x="663" y="8445"/>
                  </a:cubicBezTo>
                  <a:cubicBezTo>
                    <a:pt x="720" y="8445"/>
                    <a:pt x="778" y="8442"/>
                    <a:pt x="834" y="8442"/>
                  </a:cubicBezTo>
                  <a:cubicBezTo>
                    <a:pt x="1381" y="8454"/>
                    <a:pt x="1751" y="8846"/>
                    <a:pt x="2036" y="9335"/>
                  </a:cubicBezTo>
                  <a:cubicBezTo>
                    <a:pt x="2013" y="8977"/>
                    <a:pt x="2132" y="8620"/>
                    <a:pt x="2358" y="8358"/>
                  </a:cubicBezTo>
                  <a:cubicBezTo>
                    <a:pt x="2625" y="8037"/>
                    <a:pt x="3018" y="7851"/>
                    <a:pt x="3431" y="7851"/>
                  </a:cubicBezTo>
                  <a:cubicBezTo>
                    <a:pt x="3478" y="7851"/>
                    <a:pt x="3525" y="7853"/>
                    <a:pt x="3572" y="7858"/>
                  </a:cubicBezTo>
                  <a:cubicBezTo>
                    <a:pt x="3525" y="7299"/>
                    <a:pt x="3715" y="6751"/>
                    <a:pt x="4096" y="6346"/>
                  </a:cubicBezTo>
                  <a:cubicBezTo>
                    <a:pt x="4156" y="6275"/>
                    <a:pt x="4227" y="6203"/>
                    <a:pt x="4227" y="6179"/>
                  </a:cubicBezTo>
                  <a:cubicBezTo>
                    <a:pt x="4227" y="6144"/>
                    <a:pt x="4108" y="6084"/>
                    <a:pt x="4048" y="6049"/>
                  </a:cubicBezTo>
                  <a:cubicBezTo>
                    <a:pt x="3870" y="5977"/>
                    <a:pt x="3727" y="5846"/>
                    <a:pt x="3644" y="5668"/>
                  </a:cubicBezTo>
                  <a:cubicBezTo>
                    <a:pt x="3596" y="5548"/>
                    <a:pt x="3608" y="5406"/>
                    <a:pt x="3667" y="5287"/>
                  </a:cubicBezTo>
                  <a:cubicBezTo>
                    <a:pt x="3715" y="5227"/>
                    <a:pt x="3763" y="5167"/>
                    <a:pt x="3822" y="5108"/>
                  </a:cubicBezTo>
                  <a:cubicBezTo>
                    <a:pt x="3560" y="3894"/>
                    <a:pt x="3227" y="2691"/>
                    <a:pt x="2822" y="1512"/>
                  </a:cubicBezTo>
                  <a:cubicBezTo>
                    <a:pt x="2691" y="1155"/>
                    <a:pt x="2572" y="822"/>
                    <a:pt x="2322" y="619"/>
                  </a:cubicBezTo>
                  <a:cubicBezTo>
                    <a:pt x="2263" y="584"/>
                    <a:pt x="2203" y="536"/>
                    <a:pt x="2143" y="500"/>
                  </a:cubicBezTo>
                  <a:cubicBezTo>
                    <a:pt x="2024" y="429"/>
                    <a:pt x="1905" y="345"/>
                    <a:pt x="1810" y="238"/>
                  </a:cubicBezTo>
                  <a:cubicBezTo>
                    <a:pt x="1751" y="167"/>
                    <a:pt x="1703" y="84"/>
                    <a:pt x="1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36"/>
            <p:cNvSpPr/>
            <p:nvPr/>
          </p:nvSpPr>
          <p:spPr>
            <a:xfrm>
              <a:off x="4202000" y="4099200"/>
              <a:ext cx="169400" cy="142250"/>
            </a:xfrm>
            <a:custGeom>
              <a:avLst/>
              <a:gdLst/>
              <a:ahLst/>
              <a:cxnLst/>
              <a:rect l="l" t="t" r="r" b="b"/>
              <a:pathLst>
                <a:path w="6776" h="5690" extrusionOk="0">
                  <a:moveTo>
                    <a:pt x="1562" y="1"/>
                  </a:moveTo>
                  <a:cubicBezTo>
                    <a:pt x="1319" y="1"/>
                    <a:pt x="1080" y="67"/>
                    <a:pt x="870" y="189"/>
                  </a:cubicBezTo>
                  <a:cubicBezTo>
                    <a:pt x="751" y="272"/>
                    <a:pt x="679" y="391"/>
                    <a:pt x="667" y="534"/>
                  </a:cubicBezTo>
                  <a:lnTo>
                    <a:pt x="643" y="867"/>
                  </a:lnTo>
                  <a:lnTo>
                    <a:pt x="703" y="963"/>
                  </a:lnTo>
                  <a:cubicBezTo>
                    <a:pt x="810" y="1129"/>
                    <a:pt x="882" y="1320"/>
                    <a:pt x="905" y="1510"/>
                  </a:cubicBezTo>
                  <a:cubicBezTo>
                    <a:pt x="905" y="1749"/>
                    <a:pt x="834" y="1987"/>
                    <a:pt x="703" y="2189"/>
                  </a:cubicBezTo>
                  <a:lnTo>
                    <a:pt x="120" y="3249"/>
                  </a:lnTo>
                  <a:cubicBezTo>
                    <a:pt x="48" y="3356"/>
                    <a:pt x="1" y="3475"/>
                    <a:pt x="1" y="3606"/>
                  </a:cubicBezTo>
                  <a:cubicBezTo>
                    <a:pt x="12" y="3749"/>
                    <a:pt x="179" y="3868"/>
                    <a:pt x="417" y="4023"/>
                  </a:cubicBezTo>
                  <a:cubicBezTo>
                    <a:pt x="489" y="4070"/>
                    <a:pt x="572" y="4118"/>
                    <a:pt x="632" y="4166"/>
                  </a:cubicBezTo>
                  <a:cubicBezTo>
                    <a:pt x="941" y="4392"/>
                    <a:pt x="1155" y="4713"/>
                    <a:pt x="1251" y="5082"/>
                  </a:cubicBezTo>
                  <a:lnTo>
                    <a:pt x="1263" y="5154"/>
                  </a:lnTo>
                  <a:cubicBezTo>
                    <a:pt x="1310" y="5320"/>
                    <a:pt x="1370" y="5559"/>
                    <a:pt x="1465" y="5570"/>
                  </a:cubicBezTo>
                  <a:lnTo>
                    <a:pt x="1453" y="5689"/>
                  </a:lnTo>
                  <a:cubicBezTo>
                    <a:pt x="1596" y="5523"/>
                    <a:pt x="1715" y="5344"/>
                    <a:pt x="1822" y="5154"/>
                  </a:cubicBezTo>
                  <a:cubicBezTo>
                    <a:pt x="2684" y="3617"/>
                    <a:pt x="4297" y="2687"/>
                    <a:pt x="6014" y="2687"/>
                  </a:cubicBezTo>
                  <a:cubicBezTo>
                    <a:pt x="6266" y="2687"/>
                    <a:pt x="6520" y="2707"/>
                    <a:pt x="6775" y="2749"/>
                  </a:cubicBezTo>
                  <a:cubicBezTo>
                    <a:pt x="5692" y="1975"/>
                    <a:pt x="4573" y="1165"/>
                    <a:pt x="3751" y="105"/>
                  </a:cubicBezTo>
                  <a:lnTo>
                    <a:pt x="3751" y="105"/>
                  </a:lnTo>
                  <a:lnTo>
                    <a:pt x="3834" y="332"/>
                  </a:lnTo>
                  <a:cubicBezTo>
                    <a:pt x="3684" y="377"/>
                    <a:pt x="3536" y="396"/>
                    <a:pt x="3390" y="396"/>
                  </a:cubicBezTo>
                  <a:cubicBezTo>
                    <a:pt x="3036" y="396"/>
                    <a:pt x="2691" y="286"/>
                    <a:pt x="2346" y="177"/>
                  </a:cubicBezTo>
                  <a:cubicBezTo>
                    <a:pt x="2203" y="129"/>
                    <a:pt x="2048" y="82"/>
                    <a:pt x="1906" y="46"/>
                  </a:cubicBezTo>
                  <a:cubicBezTo>
                    <a:pt x="1791" y="16"/>
                    <a:pt x="1676" y="1"/>
                    <a:pt x="15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36"/>
            <p:cNvSpPr/>
            <p:nvPr/>
          </p:nvSpPr>
          <p:spPr>
            <a:xfrm>
              <a:off x="3790400" y="4113425"/>
              <a:ext cx="441975" cy="461150"/>
            </a:xfrm>
            <a:custGeom>
              <a:avLst/>
              <a:gdLst/>
              <a:ahLst/>
              <a:cxnLst/>
              <a:rect l="l" t="t" r="r" b="b"/>
              <a:pathLst>
                <a:path w="17679" h="18446" extrusionOk="0">
                  <a:moveTo>
                    <a:pt x="16619" y="1"/>
                  </a:moveTo>
                  <a:cubicBezTo>
                    <a:pt x="16500" y="13"/>
                    <a:pt x="16381" y="60"/>
                    <a:pt x="16310" y="156"/>
                  </a:cubicBezTo>
                  <a:cubicBezTo>
                    <a:pt x="16215" y="275"/>
                    <a:pt x="16131" y="418"/>
                    <a:pt x="16084" y="572"/>
                  </a:cubicBezTo>
                  <a:cubicBezTo>
                    <a:pt x="16036" y="691"/>
                    <a:pt x="15976" y="822"/>
                    <a:pt x="15917" y="941"/>
                  </a:cubicBezTo>
                  <a:cubicBezTo>
                    <a:pt x="15619" y="1430"/>
                    <a:pt x="15024" y="1763"/>
                    <a:pt x="14298" y="1834"/>
                  </a:cubicBezTo>
                  <a:cubicBezTo>
                    <a:pt x="14202" y="1846"/>
                    <a:pt x="14107" y="1846"/>
                    <a:pt x="14024" y="1858"/>
                  </a:cubicBezTo>
                  <a:cubicBezTo>
                    <a:pt x="13774" y="1858"/>
                    <a:pt x="13524" y="1894"/>
                    <a:pt x="13297" y="1989"/>
                  </a:cubicBezTo>
                  <a:cubicBezTo>
                    <a:pt x="13190" y="2037"/>
                    <a:pt x="13095" y="2096"/>
                    <a:pt x="13000" y="2168"/>
                  </a:cubicBezTo>
                  <a:cubicBezTo>
                    <a:pt x="12793" y="2302"/>
                    <a:pt x="12540" y="2464"/>
                    <a:pt x="12269" y="2464"/>
                  </a:cubicBezTo>
                  <a:cubicBezTo>
                    <a:pt x="12181" y="2464"/>
                    <a:pt x="12091" y="2447"/>
                    <a:pt x="12000" y="2406"/>
                  </a:cubicBezTo>
                  <a:cubicBezTo>
                    <a:pt x="11893" y="2346"/>
                    <a:pt x="11797" y="2275"/>
                    <a:pt x="11714" y="2180"/>
                  </a:cubicBezTo>
                  <a:cubicBezTo>
                    <a:pt x="11678" y="2144"/>
                    <a:pt x="11643" y="2108"/>
                    <a:pt x="11595" y="2073"/>
                  </a:cubicBezTo>
                  <a:cubicBezTo>
                    <a:pt x="11498" y="2004"/>
                    <a:pt x="11395" y="1974"/>
                    <a:pt x="11279" y="1974"/>
                  </a:cubicBezTo>
                  <a:cubicBezTo>
                    <a:pt x="11052" y="1974"/>
                    <a:pt x="10779" y="2090"/>
                    <a:pt x="10416" y="2263"/>
                  </a:cubicBezTo>
                  <a:cubicBezTo>
                    <a:pt x="10083" y="2418"/>
                    <a:pt x="9702" y="2596"/>
                    <a:pt x="9333" y="2596"/>
                  </a:cubicBezTo>
                  <a:cubicBezTo>
                    <a:pt x="9178" y="2596"/>
                    <a:pt x="9023" y="2561"/>
                    <a:pt x="8892" y="2501"/>
                  </a:cubicBezTo>
                  <a:cubicBezTo>
                    <a:pt x="8833" y="2465"/>
                    <a:pt x="8773" y="2442"/>
                    <a:pt x="8714" y="2406"/>
                  </a:cubicBezTo>
                  <a:cubicBezTo>
                    <a:pt x="8654" y="2358"/>
                    <a:pt x="8595" y="2323"/>
                    <a:pt x="8523" y="2311"/>
                  </a:cubicBezTo>
                  <a:cubicBezTo>
                    <a:pt x="8494" y="2301"/>
                    <a:pt x="8464" y="2297"/>
                    <a:pt x="8432" y="2297"/>
                  </a:cubicBezTo>
                  <a:cubicBezTo>
                    <a:pt x="8307" y="2297"/>
                    <a:pt x="8163" y="2363"/>
                    <a:pt x="8011" y="2430"/>
                  </a:cubicBezTo>
                  <a:cubicBezTo>
                    <a:pt x="7928" y="2465"/>
                    <a:pt x="7856" y="2501"/>
                    <a:pt x="7773" y="2525"/>
                  </a:cubicBezTo>
                  <a:cubicBezTo>
                    <a:pt x="7674" y="2560"/>
                    <a:pt x="7569" y="2578"/>
                    <a:pt x="7463" y="2578"/>
                  </a:cubicBezTo>
                  <a:cubicBezTo>
                    <a:pt x="7315" y="2578"/>
                    <a:pt x="7167" y="2542"/>
                    <a:pt x="7035" y="2465"/>
                  </a:cubicBezTo>
                  <a:cubicBezTo>
                    <a:pt x="7011" y="2561"/>
                    <a:pt x="6975" y="2656"/>
                    <a:pt x="6940" y="2751"/>
                  </a:cubicBezTo>
                  <a:cubicBezTo>
                    <a:pt x="6666" y="3323"/>
                    <a:pt x="6047" y="3597"/>
                    <a:pt x="5475" y="3811"/>
                  </a:cubicBezTo>
                  <a:cubicBezTo>
                    <a:pt x="4661" y="4111"/>
                    <a:pt x="3856" y="4380"/>
                    <a:pt x="3038" y="4380"/>
                  </a:cubicBezTo>
                  <a:cubicBezTo>
                    <a:pt x="2851" y="4380"/>
                    <a:pt x="2663" y="4366"/>
                    <a:pt x="2475" y="4335"/>
                  </a:cubicBezTo>
                  <a:lnTo>
                    <a:pt x="2391" y="4323"/>
                  </a:lnTo>
                  <a:cubicBezTo>
                    <a:pt x="2319" y="4303"/>
                    <a:pt x="2244" y="4294"/>
                    <a:pt x="2168" y="4294"/>
                  </a:cubicBezTo>
                  <a:cubicBezTo>
                    <a:pt x="2107" y="4294"/>
                    <a:pt x="2045" y="4300"/>
                    <a:pt x="1987" y="4311"/>
                  </a:cubicBezTo>
                  <a:cubicBezTo>
                    <a:pt x="1939" y="4323"/>
                    <a:pt x="1891" y="4359"/>
                    <a:pt x="1856" y="4418"/>
                  </a:cubicBezTo>
                  <a:cubicBezTo>
                    <a:pt x="1844" y="4430"/>
                    <a:pt x="1844" y="4454"/>
                    <a:pt x="1844" y="4466"/>
                  </a:cubicBezTo>
                  <a:cubicBezTo>
                    <a:pt x="1867" y="4513"/>
                    <a:pt x="1963" y="4573"/>
                    <a:pt x="2058" y="4620"/>
                  </a:cubicBezTo>
                  <a:cubicBezTo>
                    <a:pt x="2225" y="4704"/>
                    <a:pt x="2451" y="4835"/>
                    <a:pt x="2451" y="5109"/>
                  </a:cubicBezTo>
                  <a:cubicBezTo>
                    <a:pt x="2439" y="5275"/>
                    <a:pt x="2356" y="5430"/>
                    <a:pt x="2225" y="5537"/>
                  </a:cubicBezTo>
                  <a:cubicBezTo>
                    <a:pt x="1856" y="5918"/>
                    <a:pt x="1713" y="6466"/>
                    <a:pt x="1844" y="6990"/>
                  </a:cubicBezTo>
                  <a:lnTo>
                    <a:pt x="1951" y="7371"/>
                  </a:lnTo>
                  <a:lnTo>
                    <a:pt x="1951" y="7371"/>
                  </a:lnTo>
                  <a:lnTo>
                    <a:pt x="1582" y="7240"/>
                  </a:lnTo>
                  <a:cubicBezTo>
                    <a:pt x="1465" y="7198"/>
                    <a:pt x="1351" y="7179"/>
                    <a:pt x="1241" y="7179"/>
                  </a:cubicBezTo>
                  <a:cubicBezTo>
                    <a:pt x="528" y="7179"/>
                    <a:pt x="1" y="7978"/>
                    <a:pt x="403" y="8669"/>
                  </a:cubicBezTo>
                  <a:lnTo>
                    <a:pt x="141" y="8823"/>
                  </a:lnTo>
                  <a:cubicBezTo>
                    <a:pt x="213" y="8978"/>
                    <a:pt x="284" y="9133"/>
                    <a:pt x="355" y="9276"/>
                  </a:cubicBezTo>
                  <a:cubicBezTo>
                    <a:pt x="628" y="9911"/>
                    <a:pt x="1281" y="10554"/>
                    <a:pt x="1871" y="10554"/>
                  </a:cubicBezTo>
                  <a:cubicBezTo>
                    <a:pt x="2055" y="10554"/>
                    <a:pt x="2233" y="10492"/>
                    <a:pt x="2391" y="10347"/>
                  </a:cubicBezTo>
                  <a:lnTo>
                    <a:pt x="2391" y="10347"/>
                  </a:lnTo>
                  <a:cubicBezTo>
                    <a:pt x="2308" y="10824"/>
                    <a:pt x="1939" y="11205"/>
                    <a:pt x="1463" y="11312"/>
                  </a:cubicBezTo>
                  <a:cubicBezTo>
                    <a:pt x="2000" y="11555"/>
                    <a:pt x="2578" y="11613"/>
                    <a:pt x="3170" y="11613"/>
                  </a:cubicBezTo>
                  <a:cubicBezTo>
                    <a:pt x="3704" y="11613"/>
                    <a:pt x="4249" y="11566"/>
                    <a:pt x="4786" y="11566"/>
                  </a:cubicBezTo>
                  <a:cubicBezTo>
                    <a:pt x="4905" y="11566"/>
                    <a:pt x="5024" y="11568"/>
                    <a:pt x="5142" y="11574"/>
                  </a:cubicBezTo>
                  <a:cubicBezTo>
                    <a:pt x="6380" y="11621"/>
                    <a:pt x="7844" y="12395"/>
                    <a:pt x="7773" y="13633"/>
                  </a:cubicBezTo>
                  <a:cubicBezTo>
                    <a:pt x="6853" y="13340"/>
                    <a:pt x="5902" y="13192"/>
                    <a:pt x="4949" y="13192"/>
                  </a:cubicBezTo>
                  <a:cubicBezTo>
                    <a:pt x="4237" y="13192"/>
                    <a:pt x="3523" y="13275"/>
                    <a:pt x="2820" y="13443"/>
                  </a:cubicBezTo>
                  <a:cubicBezTo>
                    <a:pt x="3665" y="14193"/>
                    <a:pt x="4142" y="15277"/>
                    <a:pt x="4106" y="16408"/>
                  </a:cubicBezTo>
                  <a:cubicBezTo>
                    <a:pt x="4082" y="16836"/>
                    <a:pt x="3999" y="17277"/>
                    <a:pt x="4106" y="17705"/>
                  </a:cubicBezTo>
                  <a:cubicBezTo>
                    <a:pt x="4202" y="18080"/>
                    <a:pt x="4520" y="18446"/>
                    <a:pt x="4896" y="18446"/>
                  </a:cubicBezTo>
                  <a:cubicBezTo>
                    <a:pt x="4937" y="18446"/>
                    <a:pt x="4980" y="18441"/>
                    <a:pt x="5023" y="18432"/>
                  </a:cubicBezTo>
                  <a:cubicBezTo>
                    <a:pt x="5725" y="18289"/>
                    <a:pt x="5606" y="17241"/>
                    <a:pt x="5308" y="16586"/>
                  </a:cubicBezTo>
                  <a:lnTo>
                    <a:pt x="5308" y="16586"/>
                  </a:lnTo>
                  <a:cubicBezTo>
                    <a:pt x="5987" y="16943"/>
                    <a:pt x="6404" y="17646"/>
                    <a:pt x="6404" y="18408"/>
                  </a:cubicBezTo>
                  <a:lnTo>
                    <a:pt x="6940" y="17598"/>
                  </a:lnTo>
                  <a:cubicBezTo>
                    <a:pt x="7416" y="18039"/>
                    <a:pt x="8035" y="18325"/>
                    <a:pt x="8702" y="18384"/>
                  </a:cubicBezTo>
                  <a:cubicBezTo>
                    <a:pt x="7821" y="17241"/>
                    <a:pt x="7118" y="15979"/>
                    <a:pt x="6630" y="14634"/>
                  </a:cubicBezTo>
                  <a:lnTo>
                    <a:pt x="6630" y="14634"/>
                  </a:lnTo>
                  <a:cubicBezTo>
                    <a:pt x="7535" y="14776"/>
                    <a:pt x="8392" y="15157"/>
                    <a:pt x="9118" y="15729"/>
                  </a:cubicBezTo>
                  <a:cubicBezTo>
                    <a:pt x="8412" y="15041"/>
                    <a:pt x="9049" y="14069"/>
                    <a:pt x="9793" y="14069"/>
                  </a:cubicBezTo>
                  <a:cubicBezTo>
                    <a:pt x="10014" y="14069"/>
                    <a:pt x="10245" y="14155"/>
                    <a:pt x="10452" y="14360"/>
                  </a:cubicBezTo>
                  <a:cubicBezTo>
                    <a:pt x="11119" y="13681"/>
                    <a:pt x="10416" y="12502"/>
                    <a:pt x="9547" y="12086"/>
                  </a:cubicBezTo>
                  <a:cubicBezTo>
                    <a:pt x="8690" y="11681"/>
                    <a:pt x="7642" y="11586"/>
                    <a:pt x="6963" y="10919"/>
                  </a:cubicBezTo>
                  <a:lnTo>
                    <a:pt x="6594" y="8549"/>
                  </a:lnTo>
                  <a:cubicBezTo>
                    <a:pt x="6689" y="8502"/>
                    <a:pt x="6790" y="8480"/>
                    <a:pt x="6890" y="8480"/>
                  </a:cubicBezTo>
                  <a:cubicBezTo>
                    <a:pt x="7143" y="8480"/>
                    <a:pt x="7388" y="8623"/>
                    <a:pt x="7499" y="8871"/>
                  </a:cubicBezTo>
                  <a:cubicBezTo>
                    <a:pt x="7833" y="8776"/>
                    <a:pt x="7844" y="8276"/>
                    <a:pt x="7630" y="8014"/>
                  </a:cubicBezTo>
                  <a:cubicBezTo>
                    <a:pt x="7416" y="7752"/>
                    <a:pt x="7071" y="7621"/>
                    <a:pt x="6797" y="7418"/>
                  </a:cubicBezTo>
                  <a:cubicBezTo>
                    <a:pt x="5951" y="6787"/>
                    <a:pt x="5963" y="5323"/>
                    <a:pt x="6820" y="4704"/>
                  </a:cubicBezTo>
                  <a:cubicBezTo>
                    <a:pt x="7380" y="4751"/>
                    <a:pt x="7535" y="5478"/>
                    <a:pt x="7630" y="6037"/>
                  </a:cubicBezTo>
                  <a:cubicBezTo>
                    <a:pt x="7709" y="6493"/>
                    <a:pt x="8068" y="7039"/>
                    <a:pt x="8461" y="7039"/>
                  </a:cubicBezTo>
                  <a:cubicBezTo>
                    <a:pt x="8540" y="7039"/>
                    <a:pt x="8621" y="7016"/>
                    <a:pt x="8702" y="6966"/>
                  </a:cubicBezTo>
                  <a:cubicBezTo>
                    <a:pt x="8725" y="6644"/>
                    <a:pt x="8630" y="6323"/>
                    <a:pt x="8452" y="6061"/>
                  </a:cubicBezTo>
                  <a:lnTo>
                    <a:pt x="8452" y="6061"/>
                  </a:lnTo>
                  <a:lnTo>
                    <a:pt x="9749" y="6954"/>
                  </a:lnTo>
                  <a:lnTo>
                    <a:pt x="9749" y="6954"/>
                  </a:lnTo>
                  <a:lnTo>
                    <a:pt x="9368" y="6037"/>
                  </a:lnTo>
                  <a:lnTo>
                    <a:pt x="11131" y="6478"/>
                  </a:lnTo>
                  <a:cubicBezTo>
                    <a:pt x="10392" y="6085"/>
                    <a:pt x="9845" y="5394"/>
                    <a:pt x="9642" y="4585"/>
                  </a:cubicBezTo>
                  <a:cubicBezTo>
                    <a:pt x="10885" y="3881"/>
                    <a:pt x="12290" y="3501"/>
                    <a:pt x="13731" y="3501"/>
                  </a:cubicBezTo>
                  <a:cubicBezTo>
                    <a:pt x="13753" y="3501"/>
                    <a:pt x="13775" y="3501"/>
                    <a:pt x="13798" y="3501"/>
                  </a:cubicBezTo>
                  <a:cubicBezTo>
                    <a:pt x="14952" y="3513"/>
                    <a:pt x="16238" y="3870"/>
                    <a:pt x="16810" y="4870"/>
                  </a:cubicBezTo>
                  <a:cubicBezTo>
                    <a:pt x="16917" y="5061"/>
                    <a:pt x="17012" y="5275"/>
                    <a:pt x="17203" y="5371"/>
                  </a:cubicBezTo>
                  <a:cubicBezTo>
                    <a:pt x="17272" y="5408"/>
                    <a:pt x="17347" y="5426"/>
                    <a:pt x="17421" y="5426"/>
                  </a:cubicBezTo>
                  <a:cubicBezTo>
                    <a:pt x="17511" y="5426"/>
                    <a:pt x="17600" y="5399"/>
                    <a:pt x="17679" y="5347"/>
                  </a:cubicBezTo>
                  <a:cubicBezTo>
                    <a:pt x="17453" y="5216"/>
                    <a:pt x="17381" y="4906"/>
                    <a:pt x="17334" y="4692"/>
                  </a:cubicBezTo>
                  <a:lnTo>
                    <a:pt x="17322" y="4620"/>
                  </a:lnTo>
                  <a:cubicBezTo>
                    <a:pt x="17250" y="4347"/>
                    <a:pt x="17084" y="4097"/>
                    <a:pt x="16857" y="3930"/>
                  </a:cubicBezTo>
                  <a:cubicBezTo>
                    <a:pt x="16798" y="3894"/>
                    <a:pt x="16726" y="3858"/>
                    <a:pt x="16667" y="3811"/>
                  </a:cubicBezTo>
                  <a:cubicBezTo>
                    <a:pt x="16405" y="3656"/>
                    <a:pt x="16084" y="3454"/>
                    <a:pt x="16048" y="3085"/>
                  </a:cubicBezTo>
                  <a:cubicBezTo>
                    <a:pt x="16048" y="2870"/>
                    <a:pt x="16107" y="2656"/>
                    <a:pt x="16226" y="2489"/>
                  </a:cubicBezTo>
                  <a:lnTo>
                    <a:pt x="16810" y="1418"/>
                  </a:lnTo>
                  <a:cubicBezTo>
                    <a:pt x="16893" y="1287"/>
                    <a:pt x="16941" y="1132"/>
                    <a:pt x="16953" y="977"/>
                  </a:cubicBezTo>
                  <a:cubicBezTo>
                    <a:pt x="16929" y="834"/>
                    <a:pt x="16881" y="715"/>
                    <a:pt x="16810" y="596"/>
                  </a:cubicBezTo>
                  <a:cubicBezTo>
                    <a:pt x="16691" y="418"/>
                    <a:pt x="16619" y="215"/>
                    <a:pt x="166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36"/>
            <p:cNvSpPr/>
            <p:nvPr/>
          </p:nvSpPr>
          <p:spPr>
            <a:xfrm>
              <a:off x="3707600" y="3784125"/>
              <a:ext cx="240825" cy="332900"/>
            </a:xfrm>
            <a:custGeom>
              <a:avLst/>
              <a:gdLst/>
              <a:ahLst/>
              <a:cxnLst/>
              <a:rect l="l" t="t" r="r" b="b"/>
              <a:pathLst>
                <a:path w="9633" h="13316" extrusionOk="0">
                  <a:moveTo>
                    <a:pt x="2735" y="1"/>
                  </a:moveTo>
                  <a:cubicBezTo>
                    <a:pt x="1943" y="1"/>
                    <a:pt x="1156" y="160"/>
                    <a:pt x="417" y="481"/>
                  </a:cubicBezTo>
                  <a:lnTo>
                    <a:pt x="441" y="481"/>
                  </a:lnTo>
                  <a:cubicBezTo>
                    <a:pt x="191" y="1267"/>
                    <a:pt x="0" y="1981"/>
                    <a:pt x="203" y="2636"/>
                  </a:cubicBezTo>
                  <a:cubicBezTo>
                    <a:pt x="262" y="2803"/>
                    <a:pt x="334" y="2969"/>
                    <a:pt x="417" y="3124"/>
                  </a:cubicBezTo>
                  <a:cubicBezTo>
                    <a:pt x="572" y="3398"/>
                    <a:pt x="679" y="3684"/>
                    <a:pt x="727" y="3993"/>
                  </a:cubicBezTo>
                  <a:cubicBezTo>
                    <a:pt x="750" y="4315"/>
                    <a:pt x="715" y="4648"/>
                    <a:pt x="619" y="4958"/>
                  </a:cubicBezTo>
                  <a:cubicBezTo>
                    <a:pt x="524" y="5219"/>
                    <a:pt x="488" y="5505"/>
                    <a:pt x="512" y="5779"/>
                  </a:cubicBezTo>
                  <a:cubicBezTo>
                    <a:pt x="572" y="6089"/>
                    <a:pt x="703" y="6386"/>
                    <a:pt x="881" y="6648"/>
                  </a:cubicBezTo>
                  <a:cubicBezTo>
                    <a:pt x="1119" y="7053"/>
                    <a:pt x="1358" y="7470"/>
                    <a:pt x="1286" y="7970"/>
                  </a:cubicBezTo>
                  <a:cubicBezTo>
                    <a:pt x="1250" y="8172"/>
                    <a:pt x="1179" y="8375"/>
                    <a:pt x="1060" y="8553"/>
                  </a:cubicBezTo>
                  <a:cubicBezTo>
                    <a:pt x="1239" y="8684"/>
                    <a:pt x="1358" y="8875"/>
                    <a:pt x="1405" y="9089"/>
                  </a:cubicBezTo>
                  <a:lnTo>
                    <a:pt x="1429" y="9196"/>
                  </a:lnTo>
                  <a:cubicBezTo>
                    <a:pt x="1465" y="9387"/>
                    <a:pt x="1512" y="9577"/>
                    <a:pt x="1631" y="9637"/>
                  </a:cubicBezTo>
                  <a:cubicBezTo>
                    <a:pt x="1679" y="9660"/>
                    <a:pt x="1750" y="9672"/>
                    <a:pt x="1810" y="9672"/>
                  </a:cubicBezTo>
                  <a:cubicBezTo>
                    <a:pt x="1893" y="9684"/>
                    <a:pt x="1977" y="9696"/>
                    <a:pt x="2060" y="9732"/>
                  </a:cubicBezTo>
                  <a:cubicBezTo>
                    <a:pt x="2179" y="9780"/>
                    <a:pt x="2298" y="9851"/>
                    <a:pt x="2393" y="9934"/>
                  </a:cubicBezTo>
                  <a:cubicBezTo>
                    <a:pt x="2512" y="10041"/>
                    <a:pt x="2584" y="10089"/>
                    <a:pt x="2655" y="10089"/>
                  </a:cubicBezTo>
                  <a:cubicBezTo>
                    <a:pt x="2691" y="10077"/>
                    <a:pt x="2715" y="10077"/>
                    <a:pt x="2751" y="10065"/>
                  </a:cubicBezTo>
                  <a:cubicBezTo>
                    <a:pt x="2822" y="10030"/>
                    <a:pt x="2882" y="10018"/>
                    <a:pt x="2953" y="10006"/>
                  </a:cubicBezTo>
                  <a:cubicBezTo>
                    <a:pt x="2962" y="10005"/>
                    <a:pt x="2970" y="10005"/>
                    <a:pt x="2978" y="10005"/>
                  </a:cubicBezTo>
                  <a:cubicBezTo>
                    <a:pt x="3249" y="10005"/>
                    <a:pt x="3409" y="10189"/>
                    <a:pt x="3536" y="10339"/>
                  </a:cubicBezTo>
                  <a:lnTo>
                    <a:pt x="3572" y="10375"/>
                  </a:lnTo>
                  <a:cubicBezTo>
                    <a:pt x="3824" y="10165"/>
                    <a:pt x="4151" y="10047"/>
                    <a:pt x="4478" y="10047"/>
                  </a:cubicBezTo>
                  <a:cubicBezTo>
                    <a:pt x="4521" y="10047"/>
                    <a:pt x="4565" y="10049"/>
                    <a:pt x="4608" y="10053"/>
                  </a:cubicBezTo>
                  <a:cubicBezTo>
                    <a:pt x="5025" y="10077"/>
                    <a:pt x="5418" y="10292"/>
                    <a:pt x="5668" y="10637"/>
                  </a:cubicBezTo>
                  <a:cubicBezTo>
                    <a:pt x="5751" y="10780"/>
                    <a:pt x="5822" y="10911"/>
                    <a:pt x="5882" y="11054"/>
                  </a:cubicBezTo>
                  <a:cubicBezTo>
                    <a:pt x="5941" y="11244"/>
                    <a:pt x="6049" y="11411"/>
                    <a:pt x="6192" y="11554"/>
                  </a:cubicBezTo>
                  <a:cubicBezTo>
                    <a:pt x="6311" y="11637"/>
                    <a:pt x="6442" y="11708"/>
                    <a:pt x="6573" y="11756"/>
                  </a:cubicBezTo>
                  <a:cubicBezTo>
                    <a:pt x="6870" y="11875"/>
                    <a:pt x="7227" y="12030"/>
                    <a:pt x="7275" y="12423"/>
                  </a:cubicBezTo>
                  <a:cubicBezTo>
                    <a:pt x="7275" y="12494"/>
                    <a:pt x="7275" y="12554"/>
                    <a:pt x="7275" y="12625"/>
                  </a:cubicBezTo>
                  <a:cubicBezTo>
                    <a:pt x="7263" y="12673"/>
                    <a:pt x="7263" y="12720"/>
                    <a:pt x="7275" y="12756"/>
                  </a:cubicBezTo>
                  <a:cubicBezTo>
                    <a:pt x="7311" y="12839"/>
                    <a:pt x="7370" y="12911"/>
                    <a:pt x="7442" y="12970"/>
                  </a:cubicBezTo>
                  <a:cubicBezTo>
                    <a:pt x="7549" y="13066"/>
                    <a:pt x="7644" y="13185"/>
                    <a:pt x="7692" y="13316"/>
                  </a:cubicBezTo>
                  <a:cubicBezTo>
                    <a:pt x="7906" y="13304"/>
                    <a:pt x="8144" y="13113"/>
                    <a:pt x="8347" y="12947"/>
                  </a:cubicBezTo>
                  <a:cubicBezTo>
                    <a:pt x="8501" y="12816"/>
                    <a:pt x="8680" y="12720"/>
                    <a:pt x="8870" y="12649"/>
                  </a:cubicBezTo>
                  <a:cubicBezTo>
                    <a:pt x="8799" y="12625"/>
                    <a:pt x="8739" y="12601"/>
                    <a:pt x="8668" y="12589"/>
                  </a:cubicBezTo>
                  <a:lnTo>
                    <a:pt x="8430" y="12542"/>
                  </a:lnTo>
                  <a:lnTo>
                    <a:pt x="9275" y="10220"/>
                  </a:lnTo>
                  <a:cubicBezTo>
                    <a:pt x="9454" y="9696"/>
                    <a:pt x="9632" y="9053"/>
                    <a:pt x="9275" y="8684"/>
                  </a:cubicBezTo>
                  <a:cubicBezTo>
                    <a:pt x="9216" y="8625"/>
                    <a:pt x="9132" y="8565"/>
                    <a:pt x="9061" y="8506"/>
                  </a:cubicBezTo>
                  <a:cubicBezTo>
                    <a:pt x="8870" y="8398"/>
                    <a:pt x="8728" y="8244"/>
                    <a:pt x="8620" y="8053"/>
                  </a:cubicBezTo>
                  <a:cubicBezTo>
                    <a:pt x="8489" y="7744"/>
                    <a:pt x="8585" y="7363"/>
                    <a:pt x="8894" y="7005"/>
                  </a:cubicBezTo>
                  <a:cubicBezTo>
                    <a:pt x="8942" y="6946"/>
                    <a:pt x="9001" y="6886"/>
                    <a:pt x="9049" y="6827"/>
                  </a:cubicBezTo>
                  <a:cubicBezTo>
                    <a:pt x="9192" y="6696"/>
                    <a:pt x="9311" y="6541"/>
                    <a:pt x="9394" y="6351"/>
                  </a:cubicBezTo>
                  <a:cubicBezTo>
                    <a:pt x="9442" y="6243"/>
                    <a:pt x="9418" y="6112"/>
                    <a:pt x="9359" y="6005"/>
                  </a:cubicBezTo>
                  <a:cubicBezTo>
                    <a:pt x="9335" y="5958"/>
                    <a:pt x="9287" y="5922"/>
                    <a:pt x="9240" y="5922"/>
                  </a:cubicBezTo>
                  <a:lnTo>
                    <a:pt x="9263" y="5648"/>
                  </a:lnTo>
                  <a:cubicBezTo>
                    <a:pt x="9073" y="5386"/>
                    <a:pt x="8799" y="5196"/>
                    <a:pt x="8489" y="5077"/>
                  </a:cubicBezTo>
                  <a:cubicBezTo>
                    <a:pt x="8311" y="5017"/>
                    <a:pt x="8120" y="4969"/>
                    <a:pt x="7930" y="4946"/>
                  </a:cubicBezTo>
                  <a:lnTo>
                    <a:pt x="6382" y="4648"/>
                  </a:lnTo>
                  <a:lnTo>
                    <a:pt x="4525" y="1957"/>
                  </a:lnTo>
                  <a:cubicBezTo>
                    <a:pt x="4036" y="1243"/>
                    <a:pt x="3822" y="624"/>
                    <a:pt x="3882" y="112"/>
                  </a:cubicBezTo>
                  <a:cubicBezTo>
                    <a:pt x="3502" y="38"/>
                    <a:pt x="3118" y="1"/>
                    <a:pt x="2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36"/>
            <p:cNvSpPr/>
            <p:nvPr/>
          </p:nvSpPr>
          <p:spPr>
            <a:xfrm>
              <a:off x="1783250" y="3689850"/>
              <a:ext cx="889125" cy="675425"/>
            </a:xfrm>
            <a:custGeom>
              <a:avLst/>
              <a:gdLst/>
              <a:ahLst/>
              <a:cxnLst/>
              <a:rect l="l" t="t" r="r" b="b"/>
              <a:pathLst>
                <a:path w="35565" h="27017" extrusionOk="0">
                  <a:moveTo>
                    <a:pt x="10227" y="0"/>
                  </a:moveTo>
                  <a:cubicBezTo>
                    <a:pt x="10211" y="0"/>
                    <a:pt x="10196" y="1"/>
                    <a:pt x="10180" y="1"/>
                  </a:cubicBezTo>
                  <a:cubicBezTo>
                    <a:pt x="9644" y="13"/>
                    <a:pt x="9156" y="549"/>
                    <a:pt x="9275" y="1061"/>
                  </a:cubicBezTo>
                  <a:cubicBezTo>
                    <a:pt x="8776" y="847"/>
                    <a:pt x="8244" y="739"/>
                    <a:pt x="7712" y="739"/>
                  </a:cubicBezTo>
                  <a:cubicBezTo>
                    <a:pt x="7267" y="739"/>
                    <a:pt x="6822" y="814"/>
                    <a:pt x="6394" y="966"/>
                  </a:cubicBezTo>
                  <a:cubicBezTo>
                    <a:pt x="6656" y="1490"/>
                    <a:pt x="6930" y="2049"/>
                    <a:pt x="6930" y="2644"/>
                  </a:cubicBezTo>
                  <a:cubicBezTo>
                    <a:pt x="6918" y="3228"/>
                    <a:pt x="6525" y="3871"/>
                    <a:pt x="5930" y="3930"/>
                  </a:cubicBezTo>
                  <a:cubicBezTo>
                    <a:pt x="5942" y="5621"/>
                    <a:pt x="5191" y="7216"/>
                    <a:pt x="4465" y="8752"/>
                  </a:cubicBezTo>
                  <a:cubicBezTo>
                    <a:pt x="3918" y="9895"/>
                    <a:pt x="3358" y="11050"/>
                    <a:pt x="2489" y="11967"/>
                  </a:cubicBezTo>
                  <a:cubicBezTo>
                    <a:pt x="1810" y="12681"/>
                    <a:pt x="929" y="13265"/>
                    <a:pt x="619" y="14205"/>
                  </a:cubicBezTo>
                  <a:cubicBezTo>
                    <a:pt x="1167" y="14432"/>
                    <a:pt x="1762" y="14777"/>
                    <a:pt x="1810" y="15360"/>
                  </a:cubicBezTo>
                  <a:cubicBezTo>
                    <a:pt x="1798" y="15646"/>
                    <a:pt x="1715" y="15920"/>
                    <a:pt x="1584" y="16158"/>
                  </a:cubicBezTo>
                  <a:cubicBezTo>
                    <a:pt x="1143" y="17087"/>
                    <a:pt x="703" y="18015"/>
                    <a:pt x="262" y="18932"/>
                  </a:cubicBezTo>
                  <a:cubicBezTo>
                    <a:pt x="131" y="19206"/>
                    <a:pt x="0" y="19551"/>
                    <a:pt x="179" y="19801"/>
                  </a:cubicBezTo>
                  <a:cubicBezTo>
                    <a:pt x="250" y="19873"/>
                    <a:pt x="322" y="19944"/>
                    <a:pt x="417" y="19992"/>
                  </a:cubicBezTo>
                  <a:cubicBezTo>
                    <a:pt x="1239" y="20528"/>
                    <a:pt x="2096" y="21075"/>
                    <a:pt x="3060" y="21278"/>
                  </a:cubicBezTo>
                  <a:cubicBezTo>
                    <a:pt x="3227" y="21313"/>
                    <a:pt x="3394" y="21337"/>
                    <a:pt x="3572" y="21361"/>
                  </a:cubicBezTo>
                  <a:cubicBezTo>
                    <a:pt x="3406" y="21206"/>
                    <a:pt x="3298" y="21004"/>
                    <a:pt x="3275" y="20778"/>
                  </a:cubicBezTo>
                  <a:cubicBezTo>
                    <a:pt x="3203" y="20325"/>
                    <a:pt x="3346" y="19873"/>
                    <a:pt x="3656" y="19539"/>
                  </a:cubicBezTo>
                  <a:cubicBezTo>
                    <a:pt x="4132" y="19075"/>
                    <a:pt x="4799" y="18944"/>
                    <a:pt x="5453" y="18885"/>
                  </a:cubicBezTo>
                  <a:cubicBezTo>
                    <a:pt x="5477" y="18742"/>
                    <a:pt x="5453" y="18587"/>
                    <a:pt x="5394" y="18456"/>
                  </a:cubicBezTo>
                  <a:cubicBezTo>
                    <a:pt x="5311" y="18277"/>
                    <a:pt x="5168" y="18146"/>
                    <a:pt x="4977" y="18087"/>
                  </a:cubicBezTo>
                  <a:lnTo>
                    <a:pt x="4549" y="17956"/>
                  </a:lnTo>
                  <a:lnTo>
                    <a:pt x="4930" y="17718"/>
                  </a:lnTo>
                  <a:cubicBezTo>
                    <a:pt x="6049" y="16991"/>
                    <a:pt x="6573" y="15634"/>
                    <a:pt x="6227" y="14348"/>
                  </a:cubicBezTo>
                  <a:lnTo>
                    <a:pt x="6132" y="14015"/>
                  </a:lnTo>
                  <a:lnTo>
                    <a:pt x="7299" y="14277"/>
                  </a:lnTo>
                  <a:cubicBezTo>
                    <a:pt x="7370" y="14193"/>
                    <a:pt x="7382" y="14051"/>
                    <a:pt x="7394" y="13836"/>
                  </a:cubicBezTo>
                  <a:cubicBezTo>
                    <a:pt x="7406" y="13586"/>
                    <a:pt x="7430" y="13301"/>
                    <a:pt x="7608" y="13086"/>
                  </a:cubicBezTo>
                  <a:cubicBezTo>
                    <a:pt x="7716" y="12979"/>
                    <a:pt x="7847" y="12884"/>
                    <a:pt x="7989" y="12824"/>
                  </a:cubicBezTo>
                  <a:cubicBezTo>
                    <a:pt x="8025" y="12812"/>
                    <a:pt x="8073" y="12789"/>
                    <a:pt x="8109" y="12765"/>
                  </a:cubicBezTo>
                  <a:cubicBezTo>
                    <a:pt x="8668" y="12443"/>
                    <a:pt x="8775" y="11693"/>
                    <a:pt x="8835" y="10824"/>
                  </a:cubicBezTo>
                  <a:cubicBezTo>
                    <a:pt x="8942" y="9633"/>
                    <a:pt x="9359" y="8919"/>
                    <a:pt x="10061" y="8729"/>
                  </a:cubicBezTo>
                  <a:cubicBezTo>
                    <a:pt x="10214" y="8692"/>
                    <a:pt x="10367" y="8678"/>
                    <a:pt x="10521" y="8678"/>
                  </a:cubicBezTo>
                  <a:cubicBezTo>
                    <a:pt x="10617" y="8678"/>
                    <a:pt x="10714" y="8684"/>
                    <a:pt x="10811" y="8693"/>
                  </a:cubicBezTo>
                  <a:cubicBezTo>
                    <a:pt x="10930" y="8705"/>
                    <a:pt x="11049" y="8717"/>
                    <a:pt x="11157" y="8717"/>
                  </a:cubicBezTo>
                  <a:cubicBezTo>
                    <a:pt x="11430" y="8717"/>
                    <a:pt x="11740" y="8598"/>
                    <a:pt x="11788" y="8371"/>
                  </a:cubicBezTo>
                  <a:cubicBezTo>
                    <a:pt x="11823" y="8205"/>
                    <a:pt x="11716" y="8014"/>
                    <a:pt x="11597" y="7812"/>
                  </a:cubicBezTo>
                  <a:cubicBezTo>
                    <a:pt x="11395" y="7478"/>
                    <a:pt x="11145" y="7074"/>
                    <a:pt x="10764" y="6895"/>
                  </a:cubicBezTo>
                  <a:cubicBezTo>
                    <a:pt x="10585" y="6835"/>
                    <a:pt x="10406" y="6788"/>
                    <a:pt x="10228" y="6764"/>
                  </a:cubicBezTo>
                  <a:lnTo>
                    <a:pt x="10014" y="6728"/>
                  </a:lnTo>
                  <a:cubicBezTo>
                    <a:pt x="8501" y="6431"/>
                    <a:pt x="7394" y="5252"/>
                    <a:pt x="6311" y="3954"/>
                  </a:cubicBezTo>
                  <a:lnTo>
                    <a:pt x="6620" y="3692"/>
                  </a:lnTo>
                  <a:cubicBezTo>
                    <a:pt x="7668" y="4930"/>
                    <a:pt x="8704" y="6062"/>
                    <a:pt x="10097" y="6323"/>
                  </a:cubicBezTo>
                  <a:lnTo>
                    <a:pt x="10299" y="6359"/>
                  </a:lnTo>
                  <a:cubicBezTo>
                    <a:pt x="10514" y="6383"/>
                    <a:pt x="10728" y="6443"/>
                    <a:pt x="10930" y="6526"/>
                  </a:cubicBezTo>
                  <a:cubicBezTo>
                    <a:pt x="11418" y="6740"/>
                    <a:pt x="11716" y="7216"/>
                    <a:pt x="11954" y="7597"/>
                  </a:cubicBezTo>
                  <a:cubicBezTo>
                    <a:pt x="12109" y="7859"/>
                    <a:pt x="12264" y="8145"/>
                    <a:pt x="12192" y="8467"/>
                  </a:cubicBezTo>
                  <a:cubicBezTo>
                    <a:pt x="12085" y="8907"/>
                    <a:pt x="11597" y="9121"/>
                    <a:pt x="11157" y="9121"/>
                  </a:cubicBezTo>
                  <a:cubicBezTo>
                    <a:pt x="11037" y="9121"/>
                    <a:pt x="10906" y="9121"/>
                    <a:pt x="10776" y="9110"/>
                  </a:cubicBezTo>
                  <a:cubicBezTo>
                    <a:pt x="10691" y="9095"/>
                    <a:pt x="10606" y="9088"/>
                    <a:pt x="10521" y="9088"/>
                  </a:cubicBezTo>
                  <a:cubicBezTo>
                    <a:pt x="10404" y="9088"/>
                    <a:pt x="10286" y="9101"/>
                    <a:pt x="10168" y="9121"/>
                  </a:cubicBezTo>
                  <a:cubicBezTo>
                    <a:pt x="9478" y="9312"/>
                    <a:pt x="9299" y="10288"/>
                    <a:pt x="9252" y="10860"/>
                  </a:cubicBezTo>
                  <a:cubicBezTo>
                    <a:pt x="9192" y="11622"/>
                    <a:pt x="9097" y="12669"/>
                    <a:pt x="8311" y="13122"/>
                  </a:cubicBezTo>
                  <a:cubicBezTo>
                    <a:pt x="8263" y="13146"/>
                    <a:pt x="8216" y="13170"/>
                    <a:pt x="8168" y="13193"/>
                  </a:cubicBezTo>
                  <a:cubicBezTo>
                    <a:pt x="8073" y="13229"/>
                    <a:pt x="7989" y="13289"/>
                    <a:pt x="7918" y="13360"/>
                  </a:cubicBezTo>
                  <a:cubicBezTo>
                    <a:pt x="7823" y="13467"/>
                    <a:pt x="7811" y="13658"/>
                    <a:pt x="7799" y="13860"/>
                  </a:cubicBezTo>
                  <a:cubicBezTo>
                    <a:pt x="7787" y="14158"/>
                    <a:pt x="7763" y="14515"/>
                    <a:pt x="7442" y="14694"/>
                  </a:cubicBezTo>
                  <a:lnTo>
                    <a:pt x="7370" y="14729"/>
                  </a:lnTo>
                  <a:lnTo>
                    <a:pt x="6692" y="14563"/>
                  </a:lnTo>
                  <a:lnTo>
                    <a:pt x="6692" y="14563"/>
                  </a:lnTo>
                  <a:cubicBezTo>
                    <a:pt x="6894" y="15813"/>
                    <a:pt x="6406" y="17075"/>
                    <a:pt x="5430" y="17873"/>
                  </a:cubicBezTo>
                  <a:cubicBezTo>
                    <a:pt x="5561" y="17980"/>
                    <a:pt x="5680" y="18123"/>
                    <a:pt x="5751" y="18277"/>
                  </a:cubicBezTo>
                  <a:cubicBezTo>
                    <a:pt x="5894" y="18551"/>
                    <a:pt x="5906" y="18873"/>
                    <a:pt x="5799" y="19158"/>
                  </a:cubicBezTo>
                  <a:lnTo>
                    <a:pt x="5751" y="19277"/>
                  </a:lnTo>
                  <a:lnTo>
                    <a:pt x="5620" y="19277"/>
                  </a:lnTo>
                  <a:cubicBezTo>
                    <a:pt x="4989" y="19337"/>
                    <a:pt x="4358" y="19432"/>
                    <a:pt x="3941" y="19837"/>
                  </a:cubicBezTo>
                  <a:cubicBezTo>
                    <a:pt x="3727" y="20075"/>
                    <a:pt x="3620" y="20397"/>
                    <a:pt x="3667" y="20706"/>
                  </a:cubicBezTo>
                  <a:cubicBezTo>
                    <a:pt x="3691" y="20909"/>
                    <a:pt x="3810" y="21075"/>
                    <a:pt x="3989" y="21171"/>
                  </a:cubicBezTo>
                  <a:lnTo>
                    <a:pt x="3882" y="21397"/>
                  </a:lnTo>
                  <a:cubicBezTo>
                    <a:pt x="4263" y="21421"/>
                    <a:pt x="4656" y="21468"/>
                    <a:pt x="5037" y="21552"/>
                  </a:cubicBezTo>
                  <a:cubicBezTo>
                    <a:pt x="5692" y="21718"/>
                    <a:pt x="6346" y="22135"/>
                    <a:pt x="6489" y="22790"/>
                  </a:cubicBezTo>
                  <a:cubicBezTo>
                    <a:pt x="6585" y="23183"/>
                    <a:pt x="6477" y="23599"/>
                    <a:pt x="6454" y="24016"/>
                  </a:cubicBezTo>
                  <a:cubicBezTo>
                    <a:pt x="6430" y="24909"/>
                    <a:pt x="6835" y="25766"/>
                    <a:pt x="7561" y="26302"/>
                  </a:cubicBezTo>
                  <a:lnTo>
                    <a:pt x="10180" y="25254"/>
                  </a:lnTo>
                  <a:cubicBezTo>
                    <a:pt x="10406" y="25528"/>
                    <a:pt x="10633" y="25802"/>
                    <a:pt x="10859" y="26076"/>
                  </a:cubicBezTo>
                  <a:cubicBezTo>
                    <a:pt x="11323" y="25850"/>
                    <a:pt x="11514" y="25290"/>
                    <a:pt x="11276" y="24838"/>
                  </a:cubicBezTo>
                  <a:cubicBezTo>
                    <a:pt x="11376" y="24649"/>
                    <a:pt x="11570" y="24568"/>
                    <a:pt x="11780" y="24568"/>
                  </a:cubicBezTo>
                  <a:cubicBezTo>
                    <a:pt x="11995" y="24568"/>
                    <a:pt x="12227" y="24652"/>
                    <a:pt x="12395" y="24790"/>
                  </a:cubicBezTo>
                  <a:cubicBezTo>
                    <a:pt x="12716" y="25052"/>
                    <a:pt x="12931" y="25457"/>
                    <a:pt x="13264" y="25719"/>
                  </a:cubicBezTo>
                  <a:cubicBezTo>
                    <a:pt x="13597" y="25993"/>
                    <a:pt x="14002" y="26088"/>
                    <a:pt x="14419" y="26171"/>
                  </a:cubicBezTo>
                  <a:lnTo>
                    <a:pt x="18026" y="27016"/>
                  </a:lnTo>
                  <a:cubicBezTo>
                    <a:pt x="17642" y="25741"/>
                    <a:pt x="18646" y="24621"/>
                    <a:pt x="19793" y="24621"/>
                  </a:cubicBezTo>
                  <a:cubicBezTo>
                    <a:pt x="20103" y="24621"/>
                    <a:pt x="20423" y="24703"/>
                    <a:pt x="20729" y="24885"/>
                  </a:cubicBezTo>
                  <a:cubicBezTo>
                    <a:pt x="20932" y="25004"/>
                    <a:pt x="21110" y="25159"/>
                    <a:pt x="21336" y="25171"/>
                  </a:cubicBezTo>
                  <a:cubicBezTo>
                    <a:pt x="21352" y="25172"/>
                    <a:pt x="21367" y="25173"/>
                    <a:pt x="21382" y="25173"/>
                  </a:cubicBezTo>
                  <a:cubicBezTo>
                    <a:pt x="21808" y="25173"/>
                    <a:pt x="22077" y="24692"/>
                    <a:pt x="22158" y="24266"/>
                  </a:cubicBezTo>
                  <a:cubicBezTo>
                    <a:pt x="22241" y="23838"/>
                    <a:pt x="22277" y="23326"/>
                    <a:pt x="22622" y="23040"/>
                  </a:cubicBezTo>
                  <a:cubicBezTo>
                    <a:pt x="22899" y="22810"/>
                    <a:pt x="23294" y="22800"/>
                    <a:pt x="23684" y="22800"/>
                  </a:cubicBezTo>
                  <a:cubicBezTo>
                    <a:pt x="23723" y="22800"/>
                    <a:pt x="23761" y="22800"/>
                    <a:pt x="23799" y="22800"/>
                  </a:cubicBezTo>
                  <a:cubicBezTo>
                    <a:pt x="24260" y="22800"/>
                    <a:pt x="24698" y="22786"/>
                    <a:pt x="24908" y="22409"/>
                  </a:cubicBezTo>
                  <a:cubicBezTo>
                    <a:pt x="25206" y="21885"/>
                    <a:pt x="24670" y="21313"/>
                    <a:pt x="24480" y="20742"/>
                  </a:cubicBezTo>
                  <a:cubicBezTo>
                    <a:pt x="24158" y="19730"/>
                    <a:pt x="24992" y="18718"/>
                    <a:pt x="25885" y="18158"/>
                  </a:cubicBezTo>
                  <a:cubicBezTo>
                    <a:pt x="26789" y="17611"/>
                    <a:pt x="27861" y="17253"/>
                    <a:pt x="28504" y="16420"/>
                  </a:cubicBezTo>
                  <a:cubicBezTo>
                    <a:pt x="28778" y="16063"/>
                    <a:pt x="28980" y="15634"/>
                    <a:pt x="29337" y="15360"/>
                  </a:cubicBezTo>
                  <a:cubicBezTo>
                    <a:pt x="29611" y="15194"/>
                    <a:pt x="29921" y="15075"/>
                    <a:pt x="30230" y="15027"/>
                  </a:cubicBezTo>
                  <a:cubicBezTo>
                    <a:pt x="32076" y="14658"/>
                    <a:pt x="34326" y="14563"/>
                    <a:pt x="35267" y="12943"/>
                  </a:cubicBezTo>
                  <a:cubicBezTo>
                    <a:pt x="35386" y="12741"/>
                    <a:pt x="35493" y="12515"/>
                    <a:pt x="35564" y="12277"/>
                  </a:cubicBezTo>
                  <a:lnTo>
                    <a:pt x="35493" y="12277"/>
                  </a:lnTo>
                  <a:cubicBezTo>
                    <a:pt x="35481" y="11991"/>
                    <a:pt x="35076" y="11848"/>
                    <a:pt x="34790" y="11836"/>
                  </a:cubicBezTo>
                  <a:cubicBezTo>
                    <a:pt x="34695" y="11836"/>
                    <a:pt x="34612" y="11824"/>
                    <a:pt x="34517" y="11824"/>
                  </a:cubicBezTo>
                  <a:cubicBezTo>
                    <a:pt x="34183" y="11824"/>
                    <a:pt x="33802" y="11812"/>
                    <a:pt x="33493" y="11598"/>
                  </a:cubicBezTo>
                  <a:lnTo>
                    <a:pt x="33421" y="11538"/>
                  </a:lnTo>
                  <a:lnTo>
                    <a:pt x="33374" y="10967"/>
                  </a:lnTo>
                  <a:cubicBezTo>
                    <a:pt x="33346" y="10955"/>
                    <a:pt x="33315" y="10949"/>
                    <a:pt x="33280" y="10949"/>
                  </a:cubicBezTo>
                  <a:cubicBezTo>
                    <a:pt x="33146" y="10949"/>
                    <a:pt x="32967" y="11032"/>
                    <a:pt x="32826" y="11145"/>
                  </a:cubicBezTo>
                  <a:cubicBezTo>
                    <a:pt x="32597" y="11327"/>
                    <a:pt x="32306" y="11562"/>
                    <a:pt x="31985" y="11562"/>
                  </a:cubicBezTo>
                  <a:cubicBezTo>
                    <a:pt x="31906" y="11562"/>
                    <a:pt x="31825" y="11548"/>
                    <a:pt x="31742" y="11515"/>
                  </a:cubicBezTo>
                  <a:lnTo>
                    <a:pt x="31552" y="11431"/>
                  </a:lnTo>
                  <a:lnTo>
                    <a:pt x="31635" y="11241"/>
                  </a:lnTo>
                  <a:cubicBezTo>
                    <a:pt x="31766" y="10907"/>
                    <a:pt x="31778" y="10538"/>
                    <a:pt x="31647" y="10193"/>
                  </a:cubicBezTo>
                  <a:cubicBezTo>
                    <a:pt x="30588" y="10181"/>
                    <a:pt x="29397" y="10157"/>
                    <a:pt x="28349" y="9657"/>
                  </a:cubicBezTo>
                  <a:cubicBezTo>
                    <a:pt x="27611" y="9300"/>
                    <a:pt x="26980" y="8740"/>
                    <a:pt x="26563" y="8038"/>
                  </a:cubicBezTo>
                  <a:cubicBezTo>
                    <a:pt x="26527" y="7943"/>
                    <a:pt x="26468" y="7871"/>
                    <a:pt x="26385" y="7812"/>
                  </a:cubicBezTo>
                  <a:cubicBezTo>
                    <a:pt x="26331" y="7785"/>
                    <a:pt x="26277" y="7772"/>
                    <a:pt x="26219" y="7772"/>
                  </a:cubicBezTo>
                  <a:cubicBezTo>
                    <a:pt x="26199" y="7772"/>
                    <a:pt x="26179" y="7773"/>
                    <a:pt x="26158" y="7776"/>
                  </a:cubicBezTo>
                  <a:lnTo>
                    <a:pt x="24944" y="7740"/>
                  </a:lnTo>
                  <a:lnTo>
                    <a:pt x="24944" y="7538"/>
                  </a:lnTo>
                  <a:cubicBezTo>
                    <a:pt x="24944" y="6597"/>
                    <a:pt x="23920" y="5978"/>
                    <a:pt x="23039" y="5550"/>
                  </a:cubicBezTo>
                  <a:lnTo>
                    <a:pt x="23158" y="5300"/>
                  </a:lnTo>
                  <a:cubicBezTo>
                    <a:pt x="22682" y="5228"/>
                    <a:pt x="22217" y="5109"/>
                    <a:pt x="21765" y="4930"/>
                  </a:cubicBezTo>
                  <a:cubicBezTo>
                    <a:pt x="21015" y="4645"/>
                    <a:pt x="20301" y="4276"/>
                    <a:pt x="19610" y="3847"/>
                  </a:cubicBezTo>
                  <a:cubicBezTo>
                    <a:pt x="19360" y="3692"/>
                    <a:pt x="19098" y="3514"/>
                    <a:pt x="18812" y="3490"/>
                  </a:cubicBezTo>
                  <a:cubicBezTo>
                    <a:pt x="18782" y="3487"/>
                    <a:pt x="18753" y="3486"/>
                    <a:pt x="18723" y="3486"/>
                  </a:cubicBezTo>
                  <a:cubicBezTo>
                    <a:pt x="18228" y="3486"/>
                    <a:pt x="17741" y="3846"/>
                    <a:pt x="17279" y="3846"/>
                  </a:cubicBezTo>
                  <a:cubicBezTo>
                    <a:pt x="17170" y="3846"/>
                    <a:pt x="17061" y="3826"/>
                    <a:pt x="16955" y="3776"/>
                  </a:cubicBezTo>
                  <a:cubicBezTo>
                    <a:pt x="16443" y="3526"/>
                    <a:pt x="16443" y="2775"/>
                    <a:pt x="16050" y="2359"/>
                  </a:cubicBezTo>
                  <a:cubicBezTo>
                    <a:pt x="15807" y="2105"/>
                    <a:pt x="15482" y="2025"/>
                    <a:pt x="15127" y="2025"/>
                  </a:cubicBezTo>
                  <a:cubicBezTo>
                    <a:pt x="14735" y="2025"/>
                    <a:pt x="14307" y="2123"/>
                    <a:pt x="13919" y="2192"/>
                  </a:cubicBezTo>
                  <a:cubicBezTo>
                    <a:pt x="13704" y="2231"/>
                    <a:pt x="13479" y="2258"/>
                    <a:pt x="13271" y="2258"/>
                  </a:cubicBezTo>
                  <a:cubicBezTo>
                    <a:pt x="12779" y="2258"/>
                    <a:pt x="12384" y="2104"/>
                    <a:pt x="12442" y="1585"/>
                  </a:cubicBezTo>
                  <a:lnTo>
                    <a:pt x="12442" y="1585"/>
                  </a:lnTo>
                  <a:cubicBezTo>
                    <a:pt x="12380" y="1672"/>
                    <a:pt x="12278" y="1711"/>
                    <a:pt x="12169" y="1711"/>
                  </a:cubicBezTo>
                  <a:cubicBezTo>
                    <a:pt x="12026" y="1711"/>
                    <a:pt x="11870" y="1645"/>
                    <a:pt x="11776" y="1537"/>
                  </a:cubicBezTo>
                  <a:cubicBezTo>
                    <a:pt x="11597" y="1347"/>
                    <a:pt x="11538" y="1097"/>
                    <a:pt x="11430" y="859"/>
                  </a:cubicBezTo>
                  <a:cubicBezTo>
                    <a:pt x="11211" y="384"/>
                    <a:pt x="10744" y="0"/>
                    <a:pt x="102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36"/>
            <p:cNvSpPr/>
            <p:nvPr/>
          </p:nvSpPr>
          <p:spPr>
            <a:xfrm>
              <a:off x="2338375" y="3276125"/>
              <a:ext cx="1333050" cy="1183500"/>
            </a:xfrm>
            <a:custGeom>
              <a:avLst/>
              <a:gdLst/>
              <a:ahLst/>
              <a:cxnLst/>
              <a:rect l="l" t="t" r="r" b="b"/>
              <a:pathLst>
                <a:path w="53322" h="47340" extrusionOk="0">
                  <a:moveTo>
                    <a:pt x="18241" y="1"/>
                  </a:moveTo>
                  <a:cubicBezTo>
                    <a:pt x="17884" y="72"/>
                    <a:pt x="17550" y="203"/>
                    <a:pt x="17241" y="405"/>
                  </a:cubicBezTo>
                  <a:cubicBezTo>
                    <a:pt x="16181" y="1120"/>
                    <a:pt x="15371" y="2358"/>
                    <a:pt x="14479" y="3275"/>
                  </a:cubicBezTo>
                  <a:cubicBezTo>
                    <a:pt x="14205" y="3572"/>
                    <a:pt x="13895" y="3834"/>
                    <a:pt x="13562" y="4073"/>
                  </a:cubicBezTo>
                  <a:cubicBezTo>
                    <a:pt x="13138" y="4337"/>
                    <a:pt x="12656" y="4458"/>
                    <a:pt x="12167" y="4458"/>
                  </a:cubicBezTo>
                  <a:cubicBezTo>
                    <a:pt x="11051" y="4458"/>
                    <a:pt x="9902" y="3825"/>
                    <a:pt x="9347" y="2822"/>
                  </a:cubicBezTo>
                  <a:cubicBezTo>
                    <a:pt x="9299" y="2727"/>
                    <a:pt x="9228" y="2632"/>
                    <a:pt x="9156" y="2549"/>
                  </a:cubicBezTo>
                  <a:cubicBezTo>
                    <a:pt x="9082" y="2489"/>
                    <a:pt x="8994" y="2462"/>
                    <a:pt x="8902" y="2462"/>
                  </a:cubicBezTo>
                  <a:cubicBezTo>
                    <a:pt x="8684" y="2462"/>
                    <a:pt x="8447" y="2613"/>
                    <a:pt x="8347" y="2822"/>
                  </a:cubicBezTo>
                  <a:cubicBezTo>
                    <a:pt x="8204" y="3120"/>
                    <a:pt x="8252" y="3465"/>
                    <a:pt x="8263" y="3787"/>
                  </a:cubicBezTo>
                  <a:cubicBezTo>
                    <a:pt x="8287" y="4108"/>
                    <a:pt x="8263" y="4477"/>
                    <a:pt x="8049" y="4715"/>
                  </a:cubicBezTo>
                  <a:cubicBezTo>
                    <a:pt x="7874" y="4909"/>
                    <a:pt x="7631" y="4975"/>
                    <a:pt x="7370" y="4975"/>
                  </a:cubicBezTo>
                  <a:cubicBezTo>
                    <a:pt x="7133" y="4975"/>
                    <a:pt x="6883" y="4921"/>
                    <a:pt x="6656" y="4858"/>
                  </a:cubicBezTo>
                  <a:cubicBezTo>
                    <a:pt x="4802" y="4374"/>
                    <a:pt x="2913" y="3828"/>
                    <a:pt x="980" y="3828"/>
                  </a:cubicBezTo>
                  <a:cubicBezTo>
                    <a:pt x="678" y="3828"/>
                    <a:pt x="376" y="3841"/>
                    <a:pt x="72" y="3870"/>
                  </a:cubicBezTo>
                  <a:lnTo>
                    <a:pt x="1310" y="4823"/>
                  </a:lnTo>
                  <a:lnTo>
                    <a:pt x="1" y="6180"/>
                  </a:lnTo>
                  <a:cubicBezTo>
                    <a:pt x="1441" y="6513"/>
                    <a:pt x="2775" y="7180"/>
                    <a:pt x="3906" y="8121"/>
                  </a:cubicBezTo>
                  <a:cubicBezTo>
                    <a:pt x="4358" y="8502"/>
                    <a:pt x="4823" y="9037"/>
                    <a:pt x="4656" y="9609"/>
                  </a:cubicBezTo>
                  <a:cubicBezTo>
                    <a:pt x="5073" y="9609"/>
                    <a:pt x="5370" y="10085"/>
                    <a:pt x="5335" y="10502"/>
                  </a:cubicBezTo>
                  <a:cubicBezTo>
                    <a:pt x="5299" y="10919"/>
                    <a:pt x="5037" y="11288"/>
                    <a:pt x="4775" y="11633"/>
                  </a:cubicBezTo>
                  <a:cubicBezTo>
                    <a:pt x="5229" y="12406"/>
                    <a:pt x="6063" y="12875"/>
                    <a:pt x="6956" y="12875"/>
                  </a:cubicBezTo>
                  <a:cubicBezTo>
                    <a:pt x="6999" y="12875"/>
                    <a:pt x="7042" y="12873"/>
                    <a:pt x="7085" y="12871"/>
                  </a:cubicBezTo>
                  <a:lnTo>
                    <a:pt x="7085" y="12871"/>
                  </a:lnTo>
                  <a:cubicBezTo>
                    <a:pt x="6680" y="14407"/>
                    <a:pt x="6525" y="15991"/>
                    <a:pt x="6644" y="17574"/>
                  </a:cubicBezTo>
                  <a:cubicBezTo>
                    <a:pt x="6442" y="17134"/>
                    <a:pt x="6251" y="16705"/>
                    <a:pt x="6049" y="16265"/>
                  </a:cubicBezTo>
                  <a:lnTo>
                    <a:pt x="6049" y="16265"/>
                  </a:lnTo>
                  <a:cubicBezTo>
                    <a:pt x="6168" y="17753"/>
                    <a:pt x="5144" y="19062"/>
                    <a:pt x="4168" y="20194"/>
                  </a:cubicBezTo>
                  <a:cubicBezTo>
                    <a:pt x="3644" y="20801"/>
                    <a:pt x="3072" y="21444"/>
                    <a:pt x="2310" y="21729"/>
                  </a:cubicBezTo>
                  <a:cubicBezTo>
                    <a:pt x="2021" y="21826"/>
                    <a:pt x="1712" y="21874"/>
                    <a:pt x="1411" y="21874"/>
                  </a:cubicBezTo>
                  <a:cubicBezTo>
                    <a:pt x="1377" y="21874"/>
                    <a:pt x="1344" y="21874"/>
                    <a:pt x="1310" y="21872"/>
                  </a:cubicBezTo>
                  <a:lnTo>
                    <a:pt x="1310" y="21872"/>
                  </a:lnTo>
                  <a:cubicBezTo>
                    <a:pt x="2156" y="22325"/>
                    <a:pt x="3037" y="22944"/>
                    <a:pt x="3144" y="23884"/>
                  </a:cubicBezTo>
                  <a:lnTo>
                    <a:pt x="3977" y="23908"/>
                  </a:lnTo>
                  <a:cubicBezTo>
                    <a:pt x="3996" y="23907"/>
                    <a:pt x="4014" y="23906"/>
                    <a:pt x="4033" y="23906"/>
                  </a:cubicBezTo>
                  <a:cubicBezTo>
                    <a:pt x="4157" y="23906"/>
                    <a:pt x="4280" y="23940"/>
                    <a:pt x="4394" y="23992"/>
                  </a:cubicBezTo>
                  <a:cubicBezTo>
                    <a:pt x="4525" y="24075"/>
                    <a:pt x="4632" y="24206"/>
                    <a:pt x="4703" y="24349"/>
                  </a:cubicBezTo>
                  <a:cubicBezTo>
                    <a:pt x="5084" y="24992"/>
                    <a:pt x="5644" y="25516"/>
                    <a:pt x="6323" y="25837"/>
                  </a:cubicBezTo>
                  <a:cubicBezTo>
                    <a:pt x="7323" y="26313"/>
                    <a:pt x="8525" y="26325"/>
                    <a:pt x="9585" y="26337"/>
                  </a:cubicBezTo>
                  <a:lnTo>
                    <a:pt x="9704" y="26337"/>
                  </a:lnTo>
                  <a:lnTo>
                    <a:pt x="9764" y="26456"/>
                  </a:lnTo>
                  <a:cubicBezTo>
                    <a:pt x="9942" y="26825"/>
                    <a:pt x="9990" y="27266"/>
                    <a:pt x="9895" y="27683"/>
                  </a:cubicBezTo>
                  <a:cubicBezTo>
                    <a:pt x="10061" y="27599"/>
                    <a:pt x="10228" y="27504"/>
                    <a:pt x="10359" y="27385"/>
                  </a:cubicBezTo>
                  <a:cubicBezTo>
                    <a:pt x="10583" y="27212"/>
                    <a:pt x="10850" y="27087"/>
                    <a:pt x="11095" y="27087"/>
                  </a:cubicBezTo>
                  <a:cubicBezTo>
                    <a:pt x="11254" y="27087"/>
                    <a:pt x="11404" y="27139"/>
                    <a:pt x="11526" y="27266"/>
                  </a:cubicBezTo>
                  <a:lnTo>
                    <a:pt x="11573" y="27325"/>
                  </a:lnTo>
                  <a:lnTo>
                    <a:pt x="11609" y="27861"/>
                  </a:lnTo>
                  <a:cubicBezTo>
                    <a:pt x="11789" y="27928"/>
                    <a:pt x="11977" y="27964"/>
                    <a:pt x="12172" y="27964"/>
                  </a:cubicBezTo>
                  <a:cubicBezTo>
                    <a:pt x="12222" y="27964"/>
                    <a:pt x="12272" y="27961"/>
                    <a:pt x="12323" y="27956"/>
                  </a:cubicBezTo>
                  <a:cubicBezTo>
                    <a:pt x="12419" y="27956"/>
                    <a:pt x="12514" y="27956"/>
                    <a:pt x="12621" y="27968"/>
                  </a:cubicBezTo>
                  <a:cubicBezTo>
                    <a:pt x="12955" y="27980"/>
                    <a:pt x="13264" y="28111"/>
                    <a:pt x="13514" y="28349"/>
                  </a:cubicBezTo>
                  <a:cubicBezTo>
                    <a:pt x="13597" y="28004"/>
                    <a:pt x="13717" y="27659"/>
                    <a:pt x="13871" y="27337"/>
                  </a:cubicBezTo>
                  <a:cubicBezTo>
                    <a:pt x="14420" y="26207"/>
                    <a:pt x="15686" y="25512"/>
                    <a:pt x="16943" y="25512"/>
                  </a:cubicBezTo>
                  <a:cubicBezTo>
                    <a:pt x="17050" y="25512"/>
                    <a:pt x="17158" y="25517"/>
                    <a:pt x="17265" y="25528"/>
                  </a:cubicBezTo>
                  <a:cubicBezTo>
                    <a:pt x="18622" y="25659"/>
                    <a:pt x="19848" y="26551"/>
                    <a:pt x="20527" y="27730"/>
                  </a:cubicBezTo>
                  <a:lnTo>
                    <a:pt x="20539" y="27730"/>
                  </a:lnTo>
                  <a:cubicBezTo>
                    <a:pt x="20527" y="27825"/>
                    <a:pt x="20539" y="27921"/>
                    <a:pt x="20563" y="28016"/>
                  </a:cubicBezTo>
                  <a:cubicBezTo>
                    <a:pt x="20646" y="28218"/>
                    <a:pt x="20872" y="28302"/>
                    <a:pt x="21086" y="28361"/>
                  </a:cubicBezTo>
                  <a:cubicBezTo>
                    <a:pt x="21409" y="28479"/>
                    <a:pt x="21750" y="28530"/>
                    <a:pt x="22085" y="28530"/>
                  </a:cubicBezTo>
                  <a:cubicBezTo>
                    <a:pt x="22121" y="28530"/>
                    <a:pt x="22158" y="28529"/>
                    <a:pt x="22194" y="28528"/>
                  </a:cubicBezTo>
                  <a:cubicBezTo>
                    <a:pt x="22575" y="28480"/>
                    <a:pt x="22956" y="28254"/>
                    <a:pt x="23051" y="27885"/>
                  </a:cubicBezTo>
                  <a:cubicBezTo>
                    <a:pt x="22863" y="27461"/>
                    <a:pt x="23734" y="26932"/>
                    <a:pt x="24214" y="26932"/>
                  </a:cubicBezTo>
                  <a:cubicBezTo>
                    <a:pt x="24219" y="26932"/>
                    <a:pt x="24225" y="26932"/>
                    <a:pt x="24230" y="26932"/>
                  </a:cubicBezTo>
                  <a:cubicBezTo>
                    <a:pt x="24396" y="26937"/>
                    <a:pt x="24577" y="26952"/>
                    <a:pt x="24754" y="26952"/>
                  </a:cubicBezTo>
                  <a:cubicBezTo>
                    <a:pt x="25072" y="26952"/>
                    <a:pt x="25375" y="26903"/>
                    <a:pt x="25551" y="26659"/>
                  </a:cubicBezTo>
                  <a:cubicBezTo>
                    <a:pt x="25658" y="26504"/>
                    <a:pt x="25706" y="26313"/>
                    <a:pt x="25813" y="26159"/>
                  </a:cubicBezTo>
                  <a:cubicBezTo>
                    <a:pt x="26051" y="25837"/>
                    <a:pt x="26551" y="25873"/>
                    <a:pt x="26956" y="25837"/>
                  </a:cubicBezTo>
                  <a:cubicBezTo>
                    <a:pt x="27361" y="25801"/>
                    <a:pt x="27861" y="25468"/>
                    <a:pt x="27694" y="25087"/>
                  </a:cubicBezTo>
                  <a:cubicBezTo>
                    <a:pt x="28066" y="24923"/>
                    <a:pt x="28454" y="24822"/>
                    <a:pt x="28821" y="24822"/>
                  </a:cubicBezTo>
                  <a:cubicBezTo>
                    <a:pt x="29279" y="24822"/>
                    <a:pt x="29705" y="24978"/>
                    <a:pt x="30028" y="25361"/>
                  </a:cubicBezTo>
                  <a:cubicBezTo>
                    <a:pt x="30238" y="24616"/>
                    <a:pt x="30926" y="24098"/>
                    <a:pt x="31702" y="24098"/>
                  </a:cubicBezTo>
                  <a:cubicBezTo>
                    <a:pt x="31720" y="24098"/>
                    <a:pt x="31737" y="24098"/>
                    <a:pt x="31754" y="24099"/>
                  </a:cubicBezTo>
                  <a:cubicBezTo>
                    <a:pt x="31600" y="25135"/>
                    <a:pt x="31707" y="26194"/>
                    <a:pt x="32052" y="27194"/>
                  </a:cubicBezTo>
                  <a:cubicBezTo>
                    <a:pt x="32671" y="29040"/>
                    <a:pt x="33933" y="30600"/>
                    <a:pt x="35160" y="32112"/>
                  </a:cubicBezTo>
                  <a:cubicBezTo>
                    <a:pt x="36684" y="33993"/>
                    <a:pt x="38291" y="35934"/>
                    <a:pt x="40482" y="36969"/>
                  </a:cubicBezTo>
                  <a:cubicBezTo>
                    <a:pt x="41780" y="37577"/>
                    <a:pt x="43518" y="38208"/>
                    <a:pt x="43506" y="39636"/>
                  </a:cubicBezTo>
                  <a:cubicBezTo>
                    <a:pt x="43506" y="39815"/>
                    <a:pt x="43482" y="40017"/>
                    <a:pt x="43577" y="40160"/>
                  </a:cubicBezTo>
                  <a:cubicBezTo>
                    <a:pt x="43756" y="40422"/>
                    <a:pt x="44149" y="40351"/>
                    <a:pt x="44458" y="40375"/>
                  </a:cubicBezTo>
                  <a:cubicBezTo>
                    <a:pt x="44982" y="40422"/>
                    <a:pt x="45411" y="40815"/>
                    <a:pt x="45709" y="41244"/>
                  </a:cubicBezTo>
                  <a:cubicBezTo>
                    <a:pt x="46911" y="42934"/>
                    <a:pt x="46733" y="45470"/>
                    <a:pt x="45304" y="46971"/>
                  </a:cubicBezTo>
                  <a:lnTo>
                    <a:pt x="47090" y="47340"/>
                  </a:lnTo>
                  <a:cubicBezTo>
                    <a:pt x="46697" y="45697"/>
                    <a:pt x="49745" y="44768"/>
                    <a:pt x="49340" y="43149"/>
                  </a:cubicBezTo>
                  <a:cubicBezTo>
                    <a:pt x="49161" y="42422"/>
                    <a:pt x="48328" y="42030"/>
                    <a:pt x="48090" y="41315"/>
                  </a:cubicBezTo>
                  <a:cubicBezTo>
                    <a:pt x="47788" y="40420"/>
                    <a:pt x="48738" y="39482"/>
                    <a:pt x="49684" y="39482"/>
                  </a:cubicBezTo>
                  <a:cubicBezTo>
                    <a:pt x="49744" y="39482"/>
                    <a:pt x="49804" y="39486"/>
                    <a:pt x="49864" y="39494"/>
                  </a:cubicBezTo>
                  <a:cubicBezTo>
                    <a:pt x="50876" y="39636"/>
                    <a:pt x="51614" y="40553"/>
                    <a:pt x="51900" y="41530"/>
                  </a:cubicBezTo>
                  <a:cubicBezTo>
                    <a:pt x="51988" y="41563"/>
                    <a:pt x="52075" y="41579"/>
                    <a:pt x="52160" y="41579"/>
                  </a:cubicBezTo>
                  <a:cubicBezTo>
                    <a:pt x="52802" y="41579"/>
                    <a:pt x="53322" y="40702"/>
                    <a:pt x="53090" y="40029"/>
                  </a:cubicBezTo>
                  <a:cubicBezTo>
                    <a:pt x="52840" y="39267"/>
                    <a:pt x="52090" y="38815"/>
                    <a:pt x="51388" y="38434"/>
                  </a:cubicBezTo>
                  <a:lnTo>
                    <a:pt x="46399" y="35707"/>
                  </a:lnTo>
                  <a:cubicBezTo>
                    <a:pt x="46539" y="35288"/>
                    <a:pt x="46930" y="35016"/>
                    <a:pt x="47371" y="35016"/>
                  </a:cubicBezTo>
                  <a:cubicBezTo>
                    <a:pt x="47380" y="35016"/>
                    <a:pt x="47390" y="35017"/>
                    <a:pt x="47399" y="35017"/>
                  </a:cubicBezTo>
                  <a:cubicBezTo>
                    <a:pt x="47316" y="34552"/>
                    <a:pt x="46780" y="34291"/>
                    <a:pt x="46292" y="34279"/>
                  </a:cubicBezTo>
                  <a:cubicBezTo>
                    <a:pt x="46252" y="34277"/>
                    <a:pt x="46211" y="34276"/>
                    <a:pt x="46171" y="34276"/>
                  </a:cubicBezTo>
                  <a:cubicBezTo>
                    <a:pt x="45825" y="34276"/>
                    <a:pt x="45479" y="34342"/>
                    <a:pt x="45132" y="34342"/>
                  </a:cubicBezTo>
                  <a:cubicBezTo>
                    <a:pt x="45043" y="34342"/>
                    <a:pt x="44953" y="34337"/>
                    <a:pt x="44863" y="34326"/>
                  </a:cubicBezTo>
                  <a:cubicBezTo>
                    <a:pt x="44458" y="34267"/>
                    <a:pt x="44077" y="34112"/>
                    <a:pt x="43744" y="33874"/>
                  </a:cubicBezTo>
                  <a:cubicBezTo>
                    <a:pt x="42637" y="33136"/>
                    <a:pt x="41875" y="31957"/>
                    <a:pt x="41660" y="30647"/>
                  </a:cubicBezTo>
                  <a:cubicBezTo>
                    <a:pt x="41565" y="29992"/>
                    <a:pt x="41589" y="29302"/>
                    <a:pt x="41268" y="28718"/>
                  </a:cubicBezTo>
                  <a:cubicBezTo>
                    <a:pt x="40541" y="27421"/>
                    <a:pt x="38351" y="27254"/>
                    <a:pt x="38065" y="25789"/>
                  </a:cubicBezTo>
                  <a:cubicBezTo>
                    <a:pt x="37946" y="25218"/>
                    <a:pt x="38196" y="24646"/>
                    <a:pt x="38303" y="24075"/>
                  </a:cubicBezTo>
                  <a:cubicBezTo>
                    <a:pt x="38422" y="23503"/>
                    <a:pt x="38351" y="22789"/>
                    <a:pt x="37839" y="22515"/>
                  </a:cubicBezTo>
                  <a:cubicBezTo>
                    <a:pt x="39172" y="22134"/>
                    <a:pt x="40446" y="21622"/>
                    <a:pt x="41672" y="20979"/>
                  </a:cubicBezTo>
                  <a:cubicBezTo>
                    <a:pt x="41911" y="20408"/>
                    <a:pt x="41684" y="19682"/>
                    <a:pt x="41375" y="18979"/>
                  </a:cubicBezTo>
                  <a:cubicBezTo>
                    <a:pt x="41339" y="18896"/>
                    <a:pt x="41303" y="18824"/>
                    <a:pt x="41244" y="18765"/>
                  </a:cubicBezTo>
                  <a:cubicBezTo>
                    <a:pt x="41196" y="18722"/>
                    <a:pt x="41138" y="18704"/>
                    <a:pt x="41069" y="18704"/>
                  </a:cubicBezTo>
                  <a:cubicBezTo>
                    <a:pt x="40966" y="18704"/>
                    <a:pt x="40836" y="18744"/>
                    <a:pt x="40672" y="18801"/>
                  </a:cubicBezTo>
                  <a:cubicBezTo>
                    <a:pt x="40485" y="18869"/>
                    <a:pt x="40291" y="18914"/>
                    <a:pt x="40094" y="18914"/>
                  </a:cubicBezTo>
                  <a:cubicBezTo>
                    <a:pt x="40053" y="18914"/>
                    <a:pt x="40011" y="18912"/>
                    <a:pt x="39970" y="18908"/>
                  </a:cubicBezTo>
                  <a:cubicBezTo>
                    <a:pt x="39767" y="18860"/>
                    <a:pt x="39589" y="18777"/>
                    <a:pt x="39434" y="18658"/>
                  </a:cubicBezTo>
                  <a:lnTo>
                    <a:pt x="37636" y="17443"/>
                  </a:lnTo>
                  <a:cubicBezTo>
                    <a:pt x="37410" y="17300"/>
                    <a:pt x="37208" y="17169"/>
                    <a:pt x="37005" y="17169"/>
                  </a:cubicBezTo>
                  <a:cubicBezTo>
                    <a:pt x="36791" y="17193"/>
                    <a:pt x="36577" y="17265"/>
                    <a:pt x="36398" y="17384"/>
                  </a:cubicBezTo>
                  <a:cubicBezTo>
                    <a:pt x="36180" y="17501"/>
                    <a:pt x="35938" y="17625"/>
                    <a:pt x="35685" y="17625"/>
                  </a:cubicBezTo>
                  <a:cubicBezTo>
                    <a:pt x="35579" y="17625"/>
                    <a:pt x="35471" y="17603"/>
                    <a:pt x="35362" y="17550"/>
                  </a:cubicBezTo>
                  <a:cubicBezTo>
                    <a:pt x="35255" y="17503"/>
                    <a:pt x="35172" y="17443"/>
                    <a:pt x="35088" y="17372"/>
                  </a:cubicBezTo>
                  <a:cubicBezTo>
                    <a:pt x="34975" y="17300"/>
                    <a:pt x="34897" y="17236"/>
                    <a:pt x="34847" y="17236"/>
                  </a:cubicBezTo>
                  <a:cubicBezTo>
                    <a:pt x="34840" y="17236"/>
                    <a:pt x="34833" y="17238"/>
                    <a:pt x="34826" y="17241"/>
                  </a:cubicBezTo>
                  <a:cubicBezTo>
                    <a:pt x="34767" y="17265"/>
                    <a:pt x="34767" y="17384"/>
                    <a:pt x="34779" y="17550"/>
                  </a:cubicBezTo>
                  <a:cubicBezTo>
                    <a:pt x="34779" y="17765"/>
                    <a:pt x="34791" y="18027"/>
                    <a:pt x="34576" y="18205"/>
                  </a:cubicBezTo>
                  <a:cubicBezTo>
                    <a:pt x="34477" y="18300"/>
                    <a:pt x="34366" y="18335"/>
                    <a:pt x="34255" y="18335"/>
                  </a:cubicBezTo>
                  <a:cubicBezTo>
                    <a:pt x="34073" y="18335"/>
                    <a:pt x="33886" y="18243"/>
                    <a:pt x="33731" y="18170"/>
                  </a:cubicBezTo>
                  <a:cubicBezTo>
                    <a:pt x="33636" y="18122"/>
                    <a:pt x="33540" y="18074"/>
                    <a:pt x="33433" y="18050"/>
                  </a:cubicBezTo>
                  <a:lnTo>
                    <a:pt x="33433" y="18050"/>
                  </a:lnTo>
                  <a:cubicBezTo>
                    <a:pt x="33481" y="18586"/>
                    <a:pt x="33243" y="19098"/>
                    <a:pt x="32802" y="19420"/>
                  </a:cubicBezTo>
                  <a:lnTo>
                    <a:pt x="32588" y="19563"/>
                  </a:lnTo>
                  <a:lnTo>
                    <a:pt x="32493" y="19324"/>
                  </a:lnTo>
                  <a:cubicBezTo>
                    <a:pt x="32338" y="18932"/>
                    <a:pt x="32100" y="18586"/>
                    <a:pt x="31778" y="18312"/>
                  </a:cubicBezTo>
                  <a:lnTo>
                    <a:pt x="31231" y="19360"/>
                  </a:lnTo>
                  <a:lnTo>
                    <a:pt x="31052" y="18967"/>
                  </a:lnTo>
                  <a:cubicBezTo>
                    <a:pt x="30945" y="18717"/>
                    <a:pt x="30683" y="18455"/>
                    <a:pt x="30516" y="18443"/>
                  </a:cubicBezTo>
                  <a:cubicBezTo>
                    <a:pt x="30510" y="18441"/>
                    <a:pt x="30504" y="18440"/>
                    <a:pt x="30497" y="18440"/>
                  </a:cubicBezTo>
                  <a:cubicBezTo>
                    <a:pt x="30468" y="18440"/>
                    <a:pt x="30441" y="18462"/>
                    <a:pt x="30421" y="18491"/>
                  </a:cubicBezTo>
                  <a:cubicBezTo>
                    <a:pt x="30373" y="18598"/>
                    <a:pt x="30373" y="18717"/>
                    <a:pt x="30397" y="18824"/>
                  </a:cubicBezTo>
                  <a:cubicBezTo>
                    <a:pt x="30445" y="19027"/>
                    <a:pt x="30421" y="19241"/>
                    <a:pt x="30326" y="19420"/>
                  </a:cubicBezTo>
                  <a:cubicBezTo>
                    <a:pt x="30229" y="19582"/>
                    <a:pt x="30053" y="19685"/>
                    <a:pt x="29870" y="19685"/>
                  </a:cubicBezTo>
                  <a:cubicBezTo>
                    <a:pt x="29851" y="19685"/>
                    <a:pt x="29833" y="19684"/>
                    <a:pt x="29814" y="19682"/>
                  </a:cubicBezTo>
                  <a:cubicBezTo>
                    <a:pt x="29504" y="19670"/>
                    <a:pt x="29230" y="19491"/>
                    <a:pt x="29076" y="19217"/>
                  </a:cubicBezTo>
                  <a:cubicBezTo>
                    <a:pt x="28980" y="19003"/>
                    <a:pt x="28921" y="18777"/>
                    <a:pt x="28909" y="18539"/>
                  </a:cubicBezTo>
                  <a:cubicBezTo>
                    <a:pt x="28885" y="18396"/>
                    <a:pt x="28861" y="18253"/>
                    <a:pt x="28826" y="18122"/>
                  </a:cubicBezTo>
                  <a:cubicBezTo>
                    <a:pt x="28766" y="17943"/>
                    <a:pt x="28635" y="17812"/>
                    <a:pt x="28480" y="17741"/>
                  </a:cubicBezTo>
                  <a:cubicBezTo>
                    <a:pt x="28456" y="17729"/>
                    <a:pt x="28433" y="17717"/>
                    <a:pt x="28397" y="17717"/>
                  </a:cubicBezTo>
                  <a:lnTo>
                    <a:pt x="28540" y="19670"/>
                  </a:lnTo>
                  <a:lnTo>
                    <a:pt x="28171" y="19372"/>
                  </a:lnTo>
                  <a:cubicBezTo>
                    <a:pt x="28093" y="19311"/>
                    <a:pt x="27999" y="19281"/>
                    <a:pt x="27905" y="19281"/>
                  </a:cubicBezTo>
                  <a:cubicBezTo>
                    <a:pt x="27797" y="19281"/>
                    <a:pt x="27688" y="19320"/>
                    <a:pt x="27599" y="19396"/>
                  </a:cubicBezTo>
                  <a:lnTo>
                    <a:pt x="27456" y="19551"/>
                  </a:lnTo>
                  <a:lnTo>
                    <a:pt x="27302" y="19396"/>
                  </a:lnTo>
                  <a:cubicBezTo>
                    <a:pt x="26975" y="19083"/>
                    <a:pt x="26551" y="18923"/>
                    <a:pt x="26123" y="18923"/>
                  </a:cubicBezTo>
                  <a:cubicBezTo>
                    <a:pt x="25833" y="18923"/>
                    <a:pt x="25542" y="18997"/>
                    <a:pt x="25277" y="19146"/>
                  </a:cubicBezTo>
                  <a:cubicBezTo>
                    <a:pt x="25194" y="19991"/>
                    <a:pt x="25027" y="20837"/>
                    <a:pt x="24789" y="21658"/>
                  </a:cubicBezTo>
                  <a:lnTo>
                    <a:pt x="24730" y="21801"/>
                  </a:lnTo>
                  <a:lnTo>
                    <a:pt x="23742" y="21741"/>
                  </a:lnTo>
                  <a:lnTo>
                    <a:pt x="23742" y="21741"/>
                  </a:lnTo>
                  <a:cubicBezTo>
                    <a:pt x="23730" y="21884"/>
                    <a:pt x="23896" y="22051"/>
                    <a:pt x="24170" y="22313"/>
                  </a:cubicBezTo>
                  <a:cubicBezTo>
                    <a:pt x="24492" y="22611"/>
                    <a:pt x="24849" y="22956"/>
                    <a:pt x="24813" y="23408"/>
                  </a:cubicBezTo>
                  <a:cubicBezTo>
                    <a:pt x="24777" y="23599"/>
                    <a:pt x="24718" y="23777"/>
                    <a:pt x="24611" y="23932"/>
                  </a:cubicBezTo>
                  <a:cubicBezTo>
                    <a:pt x="24563" y="24004"/>
                    <a:pt x="24515" y="24087"/>
                    <a:pt x="24480" y="24170"/>
                  </a:cubicBezTo>
                  <a:cubicBezTo>
                    <a:pt x="24420" y="24337"/>
                    <a:pt x="24432" y="24527"/>
                    <a:pt x="24515" y="24682"/>
                  </a:cubicBezTo>
                  <a:cubicBezTo>
                    <a:pt x="24754" y="25123"/>
                    <a:pt x="25432" y="25468"/>
                    <a:pt x="25956" y="25611"/>
                  </a:cubicBezTo>
                  <a:lnTo>
                    <a:pt x="25837" y="26004"/>
                  </a:lnTo>
                  <a:cubicBezTo>
                    <a:pt x="25539" y="25920"/>
                    <a:pt x="24515" y="25563"/>
                    <a:pt x="24158" y="24861"/>
                  </a:cubicBezTo>
                  <a:cubicBezTo>
                    <a:pt x="24015" y="24611"/>
                    <a:pt x="24004" y="24313"/>
                    <a:pt x="24099" y="24039"/>
                  </a:cubicBezTo>
                  <a:cubicBezTo>
                    <a:pt x="24134" y="23932"/>
                    <a:pt x="24194" y="23825"/>
                    <a:pt x="24254" y="23718"/>
                  </a:cubicBezTo>
                  <a:cubicBezTo>
                    <a:pt x="24325" y="23623"/>
                    <a:pt x="24373" y="23503"/>
                    <a:pt x="24396" y="23373"/>
                  </a:cubicBezTo>
                  <a:cubicBezTo>
                    <a:pt x="24420" y="23123"/>
                    <a:pt x="24146" y="22861"/>
                    <a:pt x="23884" y="22611"/>
                  </a:cubicBezTo>
                  <a:cubicBezTo>
                    <a:pt x="23551" y="22289"/>
                    <a:pt x="23134" y="21896"/>
                    <a:pt x="23420" y="21408"/>
                  </a:cubicBezTo>
                  <a:lnTo>
                    <a:pt x="23492" y="21301"/>
                  </a:lnTo>
                  <a:lnTo>
                    <a:pt x="24432" y="21384"/>
                  </a:lnTo>
                  <a:cubicBezTo>
                    <a:pt x="24825" y="20039"/>
                    <a:pt x="24992" y="18646"/>
                    <a:pt x="24932" y="17253"/>
                  </a:cubicBezTo>
                  <a:lnTo>
                    <a:pt x="24932" y="17253"/>
                  </a:lnTo>
                  <a:lnTo>
                    <a:pt x="23325" y="18086"/>
                  </a:lnTo>
                  <a:lnTo>
                    <a:pt x="23253" y="17872"/>
                  </a:lnTo>
                  <a:cubicBezTo>
                    <a:pt x="23015" y="17277"/>
                    <a:pt x="23611" y="16717"/>
                    <a:pt x="23801" y="16538"/>
                  </a:cubicBezTo>
                  <a:lnTo>
                    <a:pt x="26004" y="14407"/>
                  </a:lnTo>
                  <a:lnTo>
                    <a:pt x="27075" y="14348"/>
                  </a:lnTo>
                  <a:cubicBezTo>
                    <a:pt x="27052" y="12455"/>
                    <a:pt x="27873" y="10657"/>
                    <a:pt x="29302" y="9430"/>
                  </a:cubicBezTo>
                  <a:cubicBezTo>
                    <a:pt x="29278" y="9371"/>
                    <a:pt x="29254" y="9323"/>
                    <a:pt x="29207" y="9276"/>
                  </a:cubicBezTo>
                  <a:cubicBezTo>
                    <a:pt x="29035" y="9134"/>
                    <a:pt x="28813" y="9053"/>
                    <a:pt x="28590" y="9053"/>
                  </a:cubicBezTo>
                  <a:cubicBezTo>
                    <a:pt x="28549" y="9053"/>
                    <a:pt x="28509" y="9056"/>
                    <a:pt x="28468" y="9061"/>
                  </a:cubicBezTo>
                  <a:cubicBezTo>
                    <a:pt x="28385" y="9061"/>
                    <a:pt x="28302" y="9073"/>
                    <a:pt x="28218" y="9085"/>
                  </a:cubicBezTo>
                  <a:cubicBezTo>
                    <a:pt x="28062" y="9102"/>
                    <a:pt x="27897" y="9120"/>
                    <a:pt x="27734" y="9120"/>
                  </a:cubicBezTo>
                  <a:cubicBezTo>
                    <a:pt x="27449" y="9120"/>
                    <a:pt x="27167" y="9067"/>
                    <a:pt x="26932" y="8871"/>
                  </a:cubicBezTo>
                  <a:cubicBezTo>
                    <a:pt x="26647" y="8633"/>
                    <a:pt x="26563" y="8287"/>
                    <a:pt x="26480" y="7942"/>
                  </a:cubicBezTo>
                  <a:cubicBezTo>
                    <a:pt x="26456" y="7716"/>
                    <a:pt x="26373" y="7502"/>
                    <a:pt x="26254" y="7311"/>
                  </a:cubicBezTo>
                  <a:cubicBezTo>
                    <a:pt x="25992" y="6966"/>
                    <a:pt x="25539" y="6954"/>
                    <a:pt x="25004" y="6930"/>
                  </a:cubicBezTo>
                  <a:cubicBezTo>
                    <a:pt x="24670" y="6930"/>
                    <a:pt x="24337" y="6882"/>
                    <a:pt x="24004" y="6799"/>
                  </a:cubicBezTo>
                  <a:cubicBezTo>
                    <a:pt x="23337" y="6585"/>
                    <a:pt x="22706" y="5930"/>
                    <a:pt x="22396" y="5406"/>
                  </a:cubicBezTo>
                  <a:cubicBezTo>
                    <a:pt x="22289" y="5180"/>
                    <a:pt x="22206" y="4942"/>
                    <a:pt x="22182" y="4692"/>
                  </a:cubicBezTo>
                  <a:cubicBezTo>
                    <a:pt x="22122" y="4370"/>
                    <a:pt x="22051" y="4001"/>
                    <a:pt x="21860" y="3906"/>
                  </a:cubicBezTo>
                  <a:cubicBezTo>
                    <a:pt x="21777" y="3885"/>
                    <a:pt x="21694" y="3872"/>
                    <a:pt x="21614" y="3872"/>
                  </a:cubicBezTo>
                  <a:cubicBezTo>
                    <a:pt x="21555" y="3872"/>
                    <a:pt x="21499" y="3879"/>
                    <a:pt x="21444" y="3894"/>
                  </a:cubicBezTo>
                  <a:lnTo>
                    <a:pt x="21348" y="3906"/>
                  </a:lnTo>
                  <a:cubicBezTo>
                    <a:pt x="21242" y="3920"/>
                    <a:pt x="21135" y="3927"/>
                    <a:pt x="21029" y="3927"/>
                  </a:cubicBezTo>
                  <a:cubicBezTo>
                    <a:pt x="20780" y="3927"/>
                    <a:pt x="20535" y="3889"/>
                    <a:pt x="20301" y="3823"/>
                  </a:cubicBezTo>
                  <a:cubicBezTo>
                    <a:pt x="20182" y="3787"/>
                    <a:pt x="20074" y="3739"/>
                    <a:pt x="19991" y="3656"/>
                  </a:cubicBezTo>
                  <a:cubicBezTo>
                    <a:pt x="19884" y="3525"/>
                    <a:pt x="19824" y="3370"/>
                    <a:pt x="19824" y="3215"/>
                  </a:cubicBezTo>
                  <a:lnTo>
                    <a:pt x="19753" y="2549"/>
                  </a:lnTo>
                  <a:cubicBezTo>
                    <a:pt x="19753" y="2501"/>
                    <a:pt x="19741" y="2382"/>
                    <a:pt x="19705" y="2358"/>
                  </a:cubicBezTo>
                  <a:cubicBezTo>
                    <a:pt x="19670" y="2346"/>
                    <a:pt x="19646" y="2334"/>
                    <a:pt x="19610" y="2322"/>
                  </a:cubicBezTo>
                  <a:lnTo>
                    <a:pt x="19539" y="2299"/>
                  </a:lnTo>
                  <a:cubicBezTo>
                    <a:pt x="19181" y="2179"/>
                    <a:pt x="19003" y="1846"/>
                    <a:pt x="18836" y="1513"/>
                  </a:cubicBezTo>
                  <a:cubicBezTo>
                    <a:pt x="18765" y="1370"/>
                    <a:pt x="18693" y="1191"/>
                    <a:pt x="18634" y="1025"/>
                  </a:cubicBezTo>
                  <a:cubicBezTo>
                    <a:pt x="18515" y="679"/>
                    <a:pt x="18348" y="370"/>
                    <a:pt x="18146" y="72"/>
                  </a:cubicBezTo>
                  <a:lnTo>
                    <a:pt x="182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36"/>
            <p:cNvSpPr/>
            <p:nvPr/>
          </p:nvSpPr>
          <p:spPr>
            <a:xfrm>
              <a:off x="2928925" y="3620175"/>
              <a:ext cx="262250" cy="137950"/>
            </a:xfrm>
            <a:custGeom>
              <a:avLst/>
              <a:gdLst/>
              <a:ahLst/>
              <a:cxnLst/>
              <a:rect l="l" t="t" r="r" b="b"/>
              <a:pathLst>
                <a:path w="10490" h="5518" extrusionOk="0">
                  <a:moveTo>
                    <a:pt x="4416" y="0"/>
                  </a:moveTo>
                  <a:cubicBezTo>
                    <a:pt x="4241" y="0"/>
                    <a:pt x="4065" y="24"/>
                    <a:pt x="3894" y="74"/>
                  </a:cubicBezTo>
                  <a:cubicBezTo>
                    <a:pt x="3870" y="300"/>
                    <a:pt x="3870" y="538"/>
                    <a:pt x="3894" y="764"/>
                  </a:cubicBezTo>
                  <a:lnTo>
                    <a:pt x="3894" y="967"/>
                  </a:lnTo>
                  <a:lnTo>
                    <a:pt x="2572" y="1050"/>
                  </a:lnTo>
                  <a:lnTo>
                    <a:pt x="465" y="3062"/>
                  </a:lnTo>
                  <a:cubicBezTo>
                    <a:pt x="251" y="3229"/>
                    <a:pt x="96" y="3455"/>
                    <a:pt x="1" y="3705"/>
                  </a:cubicBezTo>
                  <a:lnTo>
                    <a:pt x="1679" y="2836"/>
                  </a:lnTo>
                  <a:lnTo>
                    <a:pt x="1703" y="3145"/>
                  </a:lnTo>
                  <a:cubicBezTo>
                    <a:pt x="1739" y="3729"/>
                    <a:pt x="1739" y="4324"/>
                    <a:pt x="1703" y="4908"/>
                  </a:cubicBezTo>
                  <a:cubicBezTo>
                    <a:pt x="1962" y="4800"/>
                    <a:pt x="2237" y="4746"/>
                    <a:pt x="2511" y="4746"/>
                  </a:cubicBezTo>
                  <a:cubicBezTo>
                    <a:pt x="2991" y="4746"/>
                    <a:pt x="3467" y="4910"/>
                    <a:pt x="3846" y="5229"/>
                  </a:cubicBezTo>
                  <a:cubicBezTo>
                    <a:pt x="3973" y="5153"/>
                    <a:pt x="4117" y="5113"/>
                    <a:pt x="4262" y="5113"/>
                  </a:cubicBezTo>
                  <a:cubicBezTo>
                    <a:pt x="4322" y="5113"/>
                    <a:pt x="4382" y="5120"/>
                    <a:pt x="4442" y="5134"/>
                  </a:cubicBezTo>
                  <a:lnTo>
                    <a:pt x="4346" y="3693"/>
                  </a:lnTo>
                  <a:lnTo>
                    <a:pt x="4453" y="3634"/>
                  </a:lnTo>
                  <a:cubicBezTo>
                    <a:pt x="4547" y="3576"/>
                    <a:pt x="4658" y="3544"/>
                    <a:pt x="4771" y="3544"/>
                  </a:cubicBezTo>
                  <a:cubicBezTo>
                    <a:pt x="4845" y="3544"/>
                    <a:pt x="4919" y="3558"/>
                    <a:pt x="4989" y="3586"/>
                  </a:cubicBezTo>
                  <a:cubicBezTo>
                    <a:pt x="5275" y="3705"/>
                    <a:pt x="5489" y="3931"/>
                    <a:pt x="5585" y="4229"/>
                  </a:cubicBezTo>
                  <a:cubicBezTo>
                    <a:pt x="5632" y="4384"/>
                    <a:pt x="5668" y="4550"/>
                    <a:pt x="5680" y="4717"/>
                  </a:cubicBezTo>
                  <a:cubicBezTo>
                    <a:pt x="5704" y="4908"/>
                    <a:pt x="5751" y="5086"/>
                    <a:pt x="5823" y="5265"/>
                  </a:cubicBezTo>
                  <a:cubicBezTo>
                    <a:pt x="5906" y="5408"/>
                    <a:pt x="6049" y="5491"/>
                    <a:pt x="6204" y="5515"/>
                  </a:cubicBezTo>
                  <a:cubicBezTo>
                    <a:pt x="6214" y="5517"/>
                    <a:pt x="6224" y="5518"/>
                    <a:pt x="6233" y="5518"/>
                  </a:cubicBezTo>
                  <a:cubicBezTo>
                    <a:pt x="6282" y="5518"/>
                    <a:pt x="6329" y="5493"/>
                    <a:pt x="6358" y="5443"/>
                  </a:cubicBezTo>
                  <a:cubicBezTo>
                    <a:pt x="6394" y="5336"/>
                    <a:pt x="6394" y="5217"/>
                    <a:pt x="6370" y="5098"/>
                  </a:cubicBezTo>
                  <a:cubicBezTo>
                    <a:pt x="6323" y="4884"/>
                    <a:pt x="6358" y="4658"/>
                    <a:pt x="6478" y="4467"/>
                  </a:cubicBezTo>
                  <a:cubicBezTo>
                    <a:pt x="6571" y="4332"/>
                    <a:pt x="6728" y="4260"/>
                    <a:pt x="6886" y="4260"/>
                  </a:cubicBezTo>
                  <a:cubicBezTo>
                    <a:pt x="6909" y="4260"/>
                    <a:pt x="6931" y="4262"/>
                    <a:pt x="6954" y="4265"/>
                  </a:cubicBezTo>
                  <a:cubicBezTo>
                    <a:pt x="7216" y="4324"/>
                    <a:pt x="7454" y="4479"/>
                    <a:pt x="7609" y="4705"/>
                  </a:cubicBezTo>
                  <a:lnTo>
                    <a:pt x="8013" y="3943"/>
                  </a:lnTo>
                  <a:lnTo>
                    <a:pt x="8204" y="4074"/>
                  </a:lnTo>
                  <a:cubicBezTo>
                    <a:pt x="8597" y="4360"/>
                    <a:pt x="8906" y="4729"/>
                    <a:pt x="9133" y="5146"/>
                  </a:cubicBezTo>
                  <a:cubicBezTo>
                    <a:pt x="9359" y="4884"/>
                    <a:pt x="9442" y="4527"/>
                    <a:pt x="9371" y="4193"/>
                  </a:cubicBezTo>
                  <a:lnTo>
                    <a:pt x="9335" y="4050"/>
                  </a:lnTo>
                  <a:lnTo>
                    <a:pt x="9442" y="3967"/>
                  </a:lnTo>
                  <a:cubicBezTo>
                    <a:pt x="9539" y="3902"/>
                    <a:pt x="9639" y="3877"/>
                    <a:pt x="9738" y="3877"/>
                  </a:cubicBezTo>
                  <a:cubicBezTo>
                    <a:pt x="9930" y="3877"/>
                    <a:pt x="10118" y="3972"/>
                    <a:pt x="10276" y="4050"/>
                  </a:cubicBezTo>
                  <a:lnTo>
                    <a:pt x="10383" y="4098"/>
                  </a:lnTo>
                  <a:cubicBezTo>
                    <a:pt x="10383" y="4050"/>
                    <a:pt x="10395" y="4015"/>
                    <a:pt x="10407" y="3979"/>
                  </a:cubicBezTo>
                  <a:cubicBezTo>
                    <a:pt x="10418" y="3955"/>
                    <a:pt x="10442" y="3931"/>
                    <a:pt x="10454" y="3896"/>
                  </a:cubicBezTo>
                  <a:cubicBezTo>
                    <a:pt x="10466" y="3872"/>
                    <a:pt x="10490" y="3836"/>
                    <a:pt x="10490" y="3800"/>
                  </a:cubicBezTo>
                  <a:cubicBezTo>
                    <a:pt x="10478" y="3788"/>
                    <a:pt x="10383" y="3765"/>
                    <a:pt x="10335" y="3753"/>
                  </a:cubicBezTo>
                  <a:lnTo>
                    <a:pt x="10276" y="3741"/>
                  </a:lnTo>
                  <a:cubicBezTo>
                    <a:pt x="9656" y="3574"/>
                    <a:pt x="9359" y="2967"/>
                    <a:pt x="9109" y="2431"/>
                  </a:cubicBezTo>
                  <a:cubicBezTo>
                    <a:pt x="9061" y="2348"/>
                    <a:pt x="9025" y="2264"/>
                    <a:pt x="8990" y="2193"/>
                  </a:cubicBezTo>
                  <a:cubicBezTo>
                    <a:pt x="8752" y="1717"/>
                    <a:pt x="8430" y="1288"/>
                    <a:pt x="8037" y="931"/>
                  </a:cubicBezTo>
                  <a:cubicBezTo>
                    <a:pt x="7954" y="836"/>
                    <a:pt x="7847" y="764"/>
                    <a:pt x="7716" y="728"/>
                  </a:cubicBezTo>
                  <a:cubicBezTo>
                    <a:pt x="7668" y="717"/>
                    <a:pt x="7621" y="705"/>
                    <a:pt x="7573" y="705"/>
                  </a:cubicBezTo>
                  <a:cubicBezTo>
                    <a:pt x="7490" y="705"/>
                    <a:pt x="7406" y="693"/>
                    <a:pt x="7323" y="669"/>
                  </a:cubicBezTo>
                  <a:cubicBezTo>
                    <a:pt x="7168" y="621"/>
                    <a:pt x="7037" y="550"/>
                    <a:pt x="6906" y="455"/>
                  </a:cubicBezTo>
                  <a:cubicBezTo>
                    <a:pt x="6823" y="359"/>
                    <a:pt x="6704" y="312"/>
                    <a:pt x="6585" y="288"/>
                  </a:cubicBezTo>
                  <a:cubicBezTo>
                    <a:pt x="6501" y="300"/>
                    <a:pt x="6430" y="324"/>
                    <a:pt x="6358" y="371"/>
                  </a:cubicBezTo>
                  <a:cubicBezTo>
                    <a:pt x="6223" y="444"/>
                    <a:pt x="6078" y="481"/>
                    <a:pt x="5941" y="481"/>
                  </a:cubicBezTo>
                  <a:cubicBezTo>
                    <a:pt x="5921" y="481"/>
                    <a:pt x="5902" y="480"/>
                    <a:pt x="5882" y="478"/>
                  </a:cubicBezTo>
                  <a:cubicBezTo>
                    <a:pt x="5751" y="455"/>
                    <a:pt x="5632" y="407"/>
                    <a:pt x="5525" y="336"/>
                  </a:cubicBezTo>
                  <a:lnTo>
                    <a:pt x="5489" y="312"/>
                  </a:lnTo>
                  <a:cubicBezTo>
                    <a:pt x="5165" y="109"/>
                    <a:pt x="4791" y="0"/>
                    <a:pt x="4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36"/>
            <p:cNvSpPr/>
            <p:nvPr/>
          </p:nvSpPr>
          <p:spPr>
            <a:xfrm>
              <a:off x="2965825" y="2870950"/>
              <a:ext cx="514675" cy="774300"/>
            </a:xfrm>
            <a:custGeom>
              <a:avLst/>
              <a:gdLst/>
              <a:ahLst/>
              <a:cxnLst/>
              <a:rect l="l" t="t" r="r" b="b"/>
              <a:pathLst>
                <a:path w="20587" h="30972" extrusionOk="0">
                  <a:moveTo>
                    <a:pt x="12584" y="0"/>
                  </a:moveTo>
                  <a:cubicBezTo>
                    <a:pt x="12509" y="0"/>
                    <a:pt x="12434" y="9"/>
                    <a:pt x="12360" y="27"/>
                  </a:cubicBezTo>
                  <a:lnTo>
                    <a:pt x="12038" y="765"/>
                  </a:lnTo>
                  <a:cubicBezTo>
                    <a:pt x="11367" y="498"/>
                    <a:pt x="10657" y="363"/>
                    <a:pt x="9942" y="363"/>
                  </a:cubicBezTo>
                  <a:cubicBezTo>
                    <a:pt x="9541" y="363"/>
                    <a:pt x="9138" y="406"/>
                    <a:pt x="8740" y="491"/>
                  </a:cubicBezTo>
                  <a:lnTo>
                    <a:pt x="9062" y="5528"/>
                  </a:lnTo>
                  <a:cubicBezTo>
                    <a:pt x="9145" y="6873"/>
                    <a:pt x="9252" y="8302"/>
                    <a:pt x="10038" y="9397"/>
                  </a:cubicBezTo>
                  <a:cubicBezTo>
                    <a:pt x="9431" y="9850"/>
                    <a:pt x="9002" y="10505"/>
                    <a:pt x="8823" y="11231"/>
                  </a:cubicBezTo>
                  <a:cubicBezTo>
                    <a:pt x="7871" y="10362"/>
                    <a:pt x="6680" y="9790"/>
                    <a:pt x="5406" y="9600"/>
                  </a:cubicBezTo>
                  <a:cubicBezTo>
                    <a:pt x="5335" y="9969"/>
                    <a:pt x="5263" y="10338"/>
                    <a:pt x="5192" y="10707"/>
                  </a:cubicBezTo>
                  <a:lnTo>
                    <a:pt x="5394" y="10755"/>
                  </a:lnTo>
                  <a:cubicBezTo>
                    <a:pt x="5371" y="10838"/>
                    <a:pt x="5454" y="10933"/>
                    <a:pt x="5597" y="11052"/>
                  </a:cubicBezTo>
                  <a:cubicBezTo>
                    <a:pt x="5752" y="11195"/>
                    <a:pt x="5871" y="11374"/>
                    <a:pt x="5930" y="11576"/>
                  </a:cubicBezTo>
                  <a:cubicBezTo>
                    <a:pt x="5954" y="11695"/>
                    <a:pt x="5942" y="11802"/>
                    <a:pt x="5930" y="11909"/>
                  </a:cubicBezTo>
                  <a:lnTo>
                    <a:pt x="5549" y="14243"/>
                  </a:lnTo>
                  <a:cubicBezTo>
                    <a:pt x="5502" y="14600"/>
                    <a:pt x="5323" y="15041"/>
                    <a:pt x="5013" y="15231"/>
                  </a:cubicBezTo>
                  <a:cubicBezTo>
                    <a:pt x="4915" y="15292"/>
                    <a:pt x="4808" y="15323"/>
                    <a:pt x="4700" y="15323"/>
                  </a:cubicBezTo>
                  <a:cubicBezTo>
                    <a:pt x="4637" y="15323"/>
                    <a:pt x="4574" y="15313"/>
                    <a:pt x="4513" y="15291"/>
                  </a:cubicBezTo>
                  <a:cubicBezTo>
                    <a:pt x="4454" y="15267"/>
                    <a:pt x="4382" y="15231"/>
                    <a:pt x="4323" y="15196"/>
                  </a:cubicBezTo>
                  <a:cubicBezTo>
                    <a:pt x="4287" y="15172"/>
                    <a:pt x="4240" y="15148"/>
                    <a:pt x="4192" y="15148"/>
                  </a:cubicBezTo>
                  <a:cubicBezTo>
                    <a:pt x="4144" y="15148"/>
                    <a:pt x="4085" y="15231"/>
                    <a:pt x="4025" y="15386"/>
                  </a:cubicBezTo>
                  <a:cubicBezTo>
                    <a:pt x="3966" y="15517"/>
                    <a:pt x="3870" y="15648"/>
                    <a:pt x="3763" y="15755"/>
                  </a:cubicBezTo>
                  <a:cubicBezTo>
                    <a:pt x="3598" y="15911"/>
                    <a:pt x="3395" y="15941"/>
                    <a:pt x="3196" y="15941"/>
                  </a:cubicBezTo>
                  <a:cubicBezTo>
                    <a:pt x="3122" y="15941"/>
                    <a:pt x="3048" y="15937"/>
                    <a:pt x="2977" y="15934"/>
                  </a:cubicBezTo>
                  <a:cubicBezTo>
                    <a:pt x="2890" y="15930"/>
                    <a:pt x="2817" y="15926"/>
                    <a:pt x="2756" y="15926"/>
                  </a:cubicBezTo>
                  <a:cubicBezTo>
                    <a:pt x="2633" y="15926"/>
                    <a:pt x="2557" y="15942"/>
                    <a:pt x="2501" y="16005"/>
                  </a:cubicBezTo>
                  <a:cubicBezTo>
                    <a:pt x="2442" y="16077"/>
                    <a:pt x="2406" y="16160"/>
                    <a:pt x="2394" y="16243"/>
                  </a:cubicBezTo>
                  <a:cubicBezTo>
                    <a:pt x="2358" y="16339"/>
                    <a:pt x="2323" y="16422"/>
                    <a:pt x="2287" y="16517"/>
                  </a:cubicBezTo>
                  <a:cubicBezTo>
                    <a:pt x="2132" y="16779"/>
                    <a:pt x="1858" y="16910"/>
                    <a:pt x="1620" y="17017"/>
                  </a:cubicBezTo>
                  <a:cubicBezTo>
                    <a:pt x="1501" y="17065"/>
                    <a:pt x="1406" y="17124"/>
                    <a:pt x="1299" y="17184"/>
                  </a:cubicBezTo>
                  <a:cubicBezTo>
                    <a:pt x="1358" y="17291"/>
                    <a:pt x="1418" y="17398"/>
                    <a:pt x="1465" y="17505"/>
                  </a:cubicBezTo>
                  <a:lnTo>
                    <a:pt x="1120" y="17684"/>
                  </a:lnTo>
                  <a:lnTo>
                    <a:pt x="1120" y="17720"/>
                  </a:lnTo>
                  <a:cubicBezTo>
                    <a:pt x="1215" y="18660"/>
                    <a:pt x="1072" y="19625"/>
                    <a:pt x="715" y="20518"/>
                  </a:cubicBezTo>
                  <a:cubicBezTo>
                    <a:pt x="668" y="20649"/>
                    <a:pt x="596" y="20792"/>
                    <a:pt x="537" y="20934"/>
                  </a:cubicBezTo>
                  <a:cubicBezTo>
                    <a:pt x="275" y="21542"/>
                    <a:pt x="1" y="22173"/>
                    <a:pt x="156" y="22732"/>
                  </a:cubicBezTo>
                  <a:cubicBezTo>
                    <a:pt x="668" y="22768"/>
                    <a:pt x="1156" y="22839"/>
                    <a:pt x="1477" y="23268"/>
                  </a:cubicBezTo>
                  <a:cubicBezTo>
                    <a:pt x="1632" y="23506"/>
                    <a:pt x="1739" y="23780"/>
                    <a:pt x="1775" y="24066"/>
                  </a:cubicBezTo>
                  <a:cubicBezTo>
                    <a:pt x="1846" y="24340"/>
                    <a:pt x="1906" y="24613"/>
                    <a:pt x="2084" y="24768"/>
                  </a:cubicBezTo>
                  <a:cubicBezTo>
                    <a:pt x="2223" y="24879"/>
                    <a:pt x="2401" y="24913"/>
                    <a:pt x="2604" y="24913"/>
                  </a:cubicBezTo>
                  <a:cubicBezTo>
                    <a:pt x="2750" y="24913"/>
                    <a:pt x="2908" y="24895"/>
                    <a:pt x="3073" y="24875"/>
                  </a:cubicBezTo>
                  <a:cubicBezTo>
                    <a:pt x="3156" y="24875"/>
                    <a:pt x="3239" y="24863"/>
                    <a:pt x="3323" y="24852"/>
                  </a:cubicBezTo>
                  <a:cubicBezTo>
                    <a:pt x="3356" y="24849"/>
                    <a:pt x="3391" y="24848"/>
                    <a:pt x="3427" y="24848"/>
                  </a:cubicBezTo>
                  <a:cubicBezTo>
                    <a:pt x="3755" y="24848"/>
                    <a:pt x="4147" y="24950"/>
                    <a:pt x="4394" y="25197"/>
                  </a:cubicBezTo>
                  <a:cubicBezTo>
                    <a:pt x="4549" y="25340"/>
                    <a:pt x="4621" y="25542"/>
                    <a:pt x="4609" y="25744"/>
                  </a:cubicBezTo>
                  <a:lnTo>
                    <a:pt x="4597" y="25840"/>
                  </a:lnTo>
                  <a:lnTo>
                    <a:pt x="4537" y="25887"/>
                  </a:lnTo>
                  <a:cubicBezTo>
                    <a:pt x="3406" y="26828"/>
                    <a:pt x="2668" y="28150"/>
                    <a:pt x="2454" y="29602"/>
                  </a:cubicBezTo>
                  <a:cubicBezTo>
                    <a:pt x="2616" y="29567"/>
                    <a:pt x="2780" y="29550"/>
                    <a:pt x="2943" y="29550"/>
                  </a:cubicBezTo>
                  <a:cubicBezTo>
                    <a:pt x="3390" y="29550"/>
                    <a:pt x="3832" y="29679"/>
                    <a:pt x="4216" y="29924"/>
                  </a:cubicBezTo>
                  <a:lnTo>
                    <a:pt x="4251" y="29947"/>
                  </a:lnTo>
                  <a:cubicBezTo>
                    <a:pt x="4299" y="29995"/>
                    <a:pt x="4370" y="30031"/>
                    <a:pt x="4430" y="30043"/>
                  </a:cubicBezTo>
                  <a:cubicBezTo>
                    <a:pt x="4525" y="30043"/>
                    <a:pt x="4609" y="30007"/>
                    <a:pt x="4680" y="29971"/>
                  </a:cubicBezTo>
                  <a:cubicBezTo>
                    <a:pt x="4799" y="29900"/>
                    <a:pt x="4942" y="29864"/>
                    <a:pt x="5085" y="29852"/>
                  </a:cubicBezTo>
                  <a:cubicBezTo>
                    <a:pt x="5287" y="29864"/>
                    <a:pt x="5502" y="29947"/>
                    <a:pt x="5656" y="30090"/>
                  </a:cubicBezTo>
                  <a:cubicBezTo>
                    <a:pt x="5740" y="30150"/>
                    <a:pt x="5835" y="30209"/>
                    <a:pt x="5930" y="30245"/>
                  </a:cubicBezTo>
                  <a:cubicBezTo>
                    <a:pt x="5990" y="30257"/>
                    <a:pt x="6037" y="30269"/>
                    <a:pt x="6097" y="30269"/>
                  </a:cubicBezTo>
                  <a:cubicBezTo>
                    <a:pt x="6180" y="30269"/>
                    <a:pt x="6252" y="30281"/>
                    <a:pt x="6323" y="30293"/>
                  </a:cubicBezTo>
                  <a:cubicBezTo>
                    <a:pt x="6514" y="30352"/>
                    <a:pt x="6692" y="30459"/>
                    <a:pt x="6835" y="30602"/>
                  </a:cubicBezTo>
                  <a:cubicBezTo>
                    <a:pt x="6907" y="30662"/>
                    <a:pt x="6966" y="30733"/>
                    <a:pt x="7037" y="30805"/>
                  </a:cubicBezTo>
                  <a:lnTo>
                    <a:pt x="11443" y="30959"/>
                  </a:lnTo>
                  <a:cubicBezTo>
                    <a:pt x="11599" y="30968"/>
                    <a:pt x="11756" y="30972"/>
                    <a:pt x="11915" y="30972"/>
                  </a:cubicBezTo>
                  <a:cubicBezTo>
                    <a:pt x="12204" y="30972"/>
                    <a:pt x="12496" y="30959"/>
                    <a:pt x="12788" y="30936"/>
                  </a:cubicBezTo>
                  <a:cubicBezTo>
                    <a:pt x="13014" y="30900"/>
                    <a:pt x="13241" y="30852"/>
                    <a:pt x="13467" y="30817"/>
                  </a:cubicBezTo>
                  <a:cubicBezTo>
                    <a:pt x="13862" y="30734"/>
                    <a:pt x="14267" y="30652"/>
                    <a:pt x="14661" y="30652"/>
                  </a:cubicBezTo>
                  <a:cubicBezTo>
                    <a:pt x="14895" y="30652"/>
                    <a:pt x="15126" y="30681"/>
                    <a:pt x="15348" y="30757"/>
                  </a:cubicBezTo>
                  <a:cubicBezTo>
                    <a:pt x="15396" y="30340"/>
                    <a:pt x="15348" y="29912"/>
                    <a:pt x="15205" y="29507"/>
                  </a:cubicBezTo>
                  <a:lnTo>
                    <a:pt x="15134" y="29316"/>
                  </a:lnTo>
                  <a:lnTo>
                    <a:pt x="15324" y="29245"/>
                  </a:lnTo>
                  <a:cubicBezTo>
                    <a:pt x="15670" y="29126"/>
                    <a:pt x="15908" y="28816"/>
                    <a:pt x="15943" y="28459"/>
                  </a:cubicBezTo>
                  <a:lnTo>
                    <a:pt x="15955" y="28281"/>
                  </a:lnTo>
                  <a:lnTo>
                    <a:pt x="17563" y="28221"/>
                  </a:lnTo>
                  <a:cubicBezTo>
                    <a:pt x="16515" y="27030"/>
                    <a:pt x="15681" y="25673"/>
                    <a:pt x="15086" y="24209"/>
                  </a:cubicBezTo>
                  <a:cubicBezTo>
                    <a:pt x="14812" y="23542"/>
                    <a:pt x="14598" y="22839"/>
                    <a:pt x="14372" y="22161"/>
                  </a:cubicBezTo>
                  <a:cubicBezTo>
                    <a:pt x="14300" y="21899"/>
                    <a:pt x="14205" y="21637"/>
                    <a:pt x="14122" y="21363"/>
                  </a:cubicBezTo>
                  <a:lnTo>
                    <a:pt x="13991" y="20982"/>
                  </a:lnTo>
                  <a:lnTo>
                    <a:pt x="14384" y="21113"/>
                  </a:lnTo>
                  <a:cubicBezTo>
                    <a:pt x="14783" y="21244"/>
                    <a:pt x="15199" y="21307"/>
                    <a:pt x="15614" y="21307"/>
                  </a:cubicBezTo>
                  <a:cubicBezTo>
                    <a:pt x="15916" y="21307"/>
                    <a:pt x="16219" y="21273"/>
                    <a:pt x="16515" y="21208"/>
                  </a:cubicBezTo>
                  <a:cubicBezTo>
                    <a:pt x="16872" y="21113"/>
                    <a:pt x="17229" y="20994"/>
                    <a:pt x="17575" y="20863"/>
                  </a:cubicBezTo>
                  <a:lnTo>
                    <a:pt x="20337" y="19815"/>
                  </a:lnTo>
                  <a:cubicBezTo>
                    <a:pt x="20587" y="18315"/>
                    <a:pt x="20480" y="16779"/>
                    <a:pt x="20003" y="15327"/>
                  </a:cubicBezTo>
                  <a:cubicBezTo>
                    <a:pt x="19956" y="15172"/>
                    <a:pt x="19908" y="15029"/>
                    <a:pt x="19861" y="14874"/>
                  </a:cubicBezTo>
                  <a:cubicBezTo>
                    <a:pt x="19694" y="14434"/>
                    <a:pt x="19563" y="13981"/>
                    <a:pt x="19480" y="13517"/>
                  </a:cubicBezTo>
                  <a:cubicBezTo>
                    <a:pt x="19384" y="12695"/>
                    <a:pt x="19563" y="11862"/>
                    <a:pt x="19991" y="11159"/>
                  </a:cubicBezTo>
                  <a:cubicBezTo>
                    <a:pt x="19741" y="10874"/>
                    <a:pt x="19587" y="10516"/>
                    <a:pt x="19527" y="10135"/>
                  </a:cubicBezTo>
                  <a:lnTo>
                    <a:pt x="18479" y="10100"/>
                  </a:lnTo>
                  <a:cubicBezTo>
                    <a:pt x="18546" y="9390"/>
                    <a:pt x="17715" y="8949"/>
                    <a:pt x="16985" y="8949"/>
                  </a:cubicBezTo>
                  <a:cubicBezTo>
                    <a:pt x="16931" y="8949"/>
                    <a:pt x="16877" y="8952"/>
                    <a:pt x="16824" y="8957"/>
                  </a:cubicBezTo>
                  <a:cubicBezTo>
                    <a:pt x="16167" y="9029"/>
                    <a:pt x="15518" y="9314"/>
                    <a:pt x="14862" y="9314"/>
                  </a:cubicBezTo>
                  <a:cubicBezTo>
                    <a:pt x="14759" y="9314"/>
                    <a:pt x="14655" y="9306"/>
                    <a:pt x="14550" y="9290"/>
                  </a:cubicBezTo>
                  <a:cubicBezTo>
                    <a:pt x="13425" y="9108"/>
                    <a:pt x="12512" y="7884"/>
                    <a:pt x="11438" y="7884"/>
                  </a:cubicBezTo>
                  <a:cubicBezTo>
                    <a:pt x="11319" y="7884"/>
                    <a:pt x="11198" y="7899"/>
                    <a:pt x="11074" y="7933"/>
                  </a:cubicBezTo>
                  <a:cubicBezTo>
                    <a:pt x="10931" y="7076"/>
                    <a:pt x="10764" y="6206"/>
                    <a:pt x="10895" y="5349"/>
                  </a:cubicBezTo>
                  <a:cubicBezTo>
                    <a:pt x="11026" y="4492"/>
                    <a:pt x="11490" y="3635"/>
                    <a:pt x="12288" y="3277"/>
                  </a:cubicBezTo>
                  <a:cubicBezTo>
                    <a:pt x="12788" y="3039"/>
                    <a:pt x="13503" y="2932"/>
                    <a:pt x="13622" y="2384"/>
                  </a:cubicBezTo>
                  <a:cubicBezTo>
                    <a:pt x="13800" y="1622"/>
                    <a:pt x="12586" y="741"/>
                    <a:pt x="13193" y="241"/>
                  </a:cubicBezTo>
                  <a:cubicBezTo>
                    <a:pt x="13023" y="81"/>
                    <a:pt x="12807" y="0"/>
                    <a:pt x="12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36"/>
            <p:cNvSpPr/>
            <p:nvPr/>
          </p:nvSpPr>
          <p:spPr>
            <a:xfrm>
              <a:off x="2351775" y="2845075"/>
              <a:ext cx="98850" cy="73300"/>
            </a:xfrm>
            <a:custGeom>
              <a:avLst/>
              <a:gdLst/>
              <a:ahLst/>
              <a:cxnLst/>
              <a:rect l="l" t="t" r="r" b="b"/>
              <a:pathLst>
                <a:path w="3954" h="2932" extrusionOk="0">
                  <a:moveTo>
                    <a:pt x="270" y="1"/>
                  </a:moveTo>
                  <a:cubicBezTo>
                    <a:pt x="170" y="1"/>
                    <a:pt x="72" y="38"/>
                    <a:pt x="0" y="110"/>
                  </a:cubicBezTo>
                  <a:lnTo>
                    <a:pt x="274" y="407"/>
                  </a:lnTo>
                  <a:cubicBezTo>
                    <a:pt x="298" y="431"/>
                    <a:pt x="334" y="467"/>
                    <a:pt x="346" y="502"/>
                  </a:cubicBezTo>
                  <a:cubicBezTo>
                    <a:pt x="405" y="622"/>
                    <a:pt x="453" y="752"/>
                    <a:pt x="488" y="883"/>
                  </a:cubicBezTo>
                  <a:cubicBezTo>
                    <a:pt x="560" y="1157"/>
                    <a:pt x="643" y="1431"/>
                    <a:pt x="822" y="1586"/>
                  </a:cubicBezTo>
                  <a:cubicBezTo>
                    <a:pt x="929" y="1657"/>
                    <a:pt x="1048" y="1705"/>
                    <a:pt x="1179" y="1717"/>
                  </a:cubicBezTo>
                  <a:cubicBezTo>
                    <a:pt x="1353" y="1747"/>
                    <a:pt x="1528" y="1761"/>
                    <a:pt x="1704" y="1761"/>
                  </a:cubicBezTo>
                  <a:cubicBezTo>
                    <a:pt x="2021" y="1761"/>
                    <a:pt x="2337" y="1714"/>
                    <a:pt x="2643" y="1622"/>
                  </a:cubicBezTo>
                  <a:lnTo>
                    <a:pt x="2786" y="1574"/>
                  </a:lnTo>
                  <a:cubicBezTo>
                    <a:pt x="2917" y="1514"/>
                    <a:pt x="3060" y="1479"/>
                    <a:pt x="3215" y="1467"/>
                  </a:cubicBezTo>
                  <a:cubicBezTo>
                    <a:pt x="3346" y="1467"/>
                    <a:pt x="3489" y="1526"/>
                    <a:pt x="3525" y="1634"/>
                  </a:cubicBezTo>
                  <a:cubicBezTo>
                    <a:pt x="3525" y="1753"/>
                    <a:pt x="3501" y="1872"/>
                    <a:pt x="3441" y="1967"/>
                  </a:cubicBezTo>
                  <a:cubicBezTo>
                    <a:pt x="3417" y="2026"/>
                    <a:pt x="3382" y="2098"/>
                    <a:pt x="3370" y="2157"/>
                  </a:cubicBezTo>
                  <a:cubicBezTo>
                    <a:pt x="3298" y="2372"/>
                    <a:pt x="3334" y="2598"/>
                    <a:pt x="3465" y="2788"/>
                  </a:cubicBezTo>
                  <a:cubicBezTo>
                    <a:pt x="3548" y="2884"/>
                    <a:pt x="3656" y="2931"/>
                    <a:pt x="3786" y="2931"/>
                  </a:cubicBezTo>
                  <a:lnTo>
                    <a:pt x="3834" y="2931"/>
                  </a:lnTo>
                  <a:lnTo>
                    <a:pt x="3786" y="2527"/>
                  </a:lnTo>
                  <a:cubicBezTo>
                    <a:pt x="3739" y="2455"/>
                    <a:pt x="3727" y="2360"/>
                    <a:pt x="3751" y="2276"/>
                  </a:cubicBezTo>
                  <a:cubicBezTo>
                    <a:pt x="3775" y="2241"/>
                    <a:pt x="3798" y="2181"/>
                    <a:pt x="3822" y="2134"/>
                  </a:cubicBezTo>
                  <a:cubicBezTo>
                    <a:pt x="3917" y="1943"/>
                    <a:pt x="3953" y="1729"/>
                    <a:pt x="3917" y="1514"/>
                  </a:cubicBezTo>
                  <a:cubicBezTo>
                    <a:pt x="3822" y="1193"/>
                    <a:pt x="3489" y="1062"/>
                    <a:pt x="3203" y="1062"/>
                  </a:cubicBezTo>
                  <a:cubicBezTo>
                    <a:pt x="3013" y="1074"/>
                    <a:pt x="2822" y="1122"/>
                    <a:pt x="2655" y="1193"/>
                  </a:cubicBezTo>
                  <a:lnTo>
                    <a:pt x="2524" y="1229"/>
                  </a:lnTo>
                  <a:cubicBezTo>
                    <a:pt x="2249" y="1315"/>
                    <a:pt x="1964" y="1360"/>
                    <a:pt x="1682" y="1360"/>
                  </a:cubicBezTo>
                  <a:cubicBezTo>
                    <a:pt x="1536" y="1360"/>
                    <a:pt x="1392" y="1348"/>
                    <a:pt x="1250" y="1324"/>
                  </a:cubicBezTo>
                  <a:cubicBezTo>
                    <a:pt x="1191" y="1312"/>
                    <a:pt x="1131" y="1300"/>
                    <a:pt x="1084" y="1264"/>
                  </a:cubicBezTo>
                  <a:cubicBezTo>
                    <a:pt x="1000" y="1205"/>
                    <a:pt x="929" y="967"/>
                    <a:pt x="881" y="776"/>
                  </a:cubicBezTo>
                  <a:cubicBezTo>
                    <a:pt x="846" y="610"/>
                    <a:pt x="774" y="455"/>
                    <a:pt x="703" y="300"/>
                  </a:cubicBezTo>
                  <a:cubicBezTo>
                    <a:pt x="643" y="193"/>
                    <a:pt x="560" y="110"/>
                    <a:pt x="465" y="50"/>
                  </a:cubicBezTo>
                  <a:cubicBezTo>
                    <a:pt x="403" y="17"/>
                    <a:pt x="336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36"/>
            <p:cNvSpPr/>
            <p:nvPr/>
          </p:nvSpPr>
          <p:spPr>
            <a:xfrm>
              <a:off x="2358325" y="2812975"/>
              <a:ext cx="66100" cy="38125"/>
            </a:xfrm>
            <a:custGeom>
              <a:avLst/>
              <a:gdLst/>
              <a:ahLst/>
              <a:cxnLst/>
              <a:rect l="l" t="t" r="r" b="b"/>
              <a:pathLst>
                <a:path w="2644" h="1525" extrusionOk="0">
                  <a:moveTo>
                    <a:pt x="2548" y="1"/>
                  </a:moveTo>
                  <a:lnTo>
                    <a:pt x="2108" y="108"/>
                  </a:lnTo>
                  <a:cubicBezTo>
                    <a:pt x="2048" y="120"/>
                    <a:pt x="1977" y="143"/>
                    <a:pt x="1917" y="179"/>
                  </a:cubicBezTo>
                  <a:cubicBezTo>
                    <a:pt x="1846" y="227"/>
                    <a:pt x="1786" y="286"/>
                    <a:pt x="1739" y="346"/>
                  </a:cubicBezTo>
                  <a:cubicBezTo>
                    <a:pt x="1548" y="572"/>
                    <a:pt x="1334" y="763"/>
                    <a:pt x="1096" y="941"/>
                  </a:cubicBezTo>
                  <a:cubicBezTo>
                    <a:pt x="1024" y="989"/>
                    <a:pt x="953" y="1036"/>
                    <a:pt x="881" y="1072"/>
                  </a:cubicBezTo>
                  <a:cubicBezTo>
                    <a:pt x="814" y="1081"/>
                    <a:pt x="747" y="1089"/>
                    <a:pt x="679" y="1089"/>
                  </a:cubicBezTo>
                  <a:cubicBezTo>
                    <a:pt x="651" y="1089"/>
                    <a:pt x="623" y="1087"/>
                    <a:pt x="596" y="1084"/>
                  </a:cubicBezTo>
                  <a:cubicBezTo>
                    <a:pt x="551" y="1076"/>
                    <a:pt x="505" y="1072"/>
                    <a:pt x="460" y="1072"/>
                  </a:cubicBezTo>
                  <a:cubicBezTo>
                    <a:pt x="300" y="1072"/>
                    <a:pt x="139" y="1120"/>
                    <a:pt x="0" y="1203"/>
                  </a:cubicBezTo>
                  <a:lnTo>
                    <a:pt x="262" y="1525"/>
                  </a:lnTo>
                  <a:cubicBezTo>
                    <a:pt x="326" y="1493"/>
                    <a:pt x="394" y="1477"/>
                    <a:pt x="465" y="1477"/>
                  </a:cubicBezTo>
                  <a:cubicBezTo>
                    <a:pt x="500" y="1477"/>
                    <a:pt x="536" y="1481"/>
                    <a:pt x="572" y="1489"/>
                  </a:cubicBezTo>
                  <a:cubicBezTo>
                    <a:pt x="607" y="1492"/>
                    <a:pt x="644" y="1493"/>
                    <a:pt x="681" y="1493"/>
                  </a:cubicBezTo>
                  <a:cubicBezTo>
                    <a:pt x="791" y="1493"/>
                    <a:pt x="905" y="1480"/>
                    <a:pt x="1012" y="1453"/>
                  </a:cubicBezTo>
                  <a:cubicBezTo>
                    <a:pt x="1131" y="1405"/>
                    <a:pt x="1238" y="1346"/>
                    <a:pt x="1346" y="1263"/>
                  </a:cubicBezTo>
                  <a:cubicBezTo>
                    <a:pt x="1608" y="1072"/>
                    <a:pt x="1858" y="846"/>
                    <a:pt x="2072" y="596"/>
                  </a:cubicBezTo>
                  <a:cubicBezTo>
                    <a:pt x="2084" y="572"/>
                    <a:pt x="2108" y="548"/>
                    <a:pt x="2131" y="536"/>
                  </a:cubicBezTo>
                  <a:cubicBezTo>
                    <a:pt x="2155" y="524"/>
                    <a:pt x="2179" y="512"/>
                    <a:pt x="2203" y="512"/>
                  </a:cubicBezTo>
                  <a:lnTo>
                    <a:pt x="2643" y="405"/>
                  </a:lnTo>
                  <a:lnTo>
                    <a:pt x="25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36"/>
            <p:cNvSpPr/>
            <p:nvPr/>
          </p:nvSpPr>
          <p:spPr>
            <a:xfrm>
              <a:off x="4140375" y="4228650"/>
              <a:ext cx="581950" cy="242500"/>
            </a:xfrm>
            <a:custGeom>
              <a:avLst/>
              <a:gdLst/>
              <a:ahLst/>
              <a:cxnLst/>
              <a:rect l="l" t="t" r="r" b="b"/>
              <a:pathLst>
                <a:path w="23278" h="9700" extrusionOk="0">
                  <a:moveTo>
                    <a:pt x="9799" y="1"/>
                  </a:moveTo>
                  <a:cubicBezTo>
                    <a:pt x="9712" y="1"/>
                    <a:pt x="9625" y="4"/>
                    <a:pt x="9538" y="11"/>
                  </a:cubicBezTo>
                  <a:cubicBezTo>
                    <a:pt x="8109" y="142"/>
                    <a:pt x="6907" y="1297"/>
                    <a:pt x="5478" y="1357"/>
                  </a:cubicBezTo>
                  <a:cubicBezTo>
                    <a:pt x="5287" y="1357"/>
                    <a:pt x="5073" y="1357"/>
                    <a:pt x="4930" y="1476"/>
                  </a:cubicBezTo>
                  <a:cubicBezTo>
                    <a:pt x="4704" y="1643"/>
                    <a:pt x="4716" y="2000"/>
                    <a:pt x="4513" y="2178"/>
                  </a:cubicBezTo>
                  <a:cubicBezTo>
                    <a:pt x="4063" y="2577"/>
                    <a:pt x="3469" y="2640"/>
                    <a:pt x="2853" y="2640"/>
                  </a:cubicBezTo>
                  <a:cubicBezTo>
                    <a:pt x="2565" y="2640"/>
                    <a:pt x="2272" y="2626"/>
                    <a:pt x="1986" y="2626"/>
                  </a:cubicBezTo>
                  <a:cubicBezTo>
                    <a:pt x="1476" y="2626"/>
                    <a:pt x="989" y="2670"/>
                    <a:pt x="596" y="2917"/>
                  </a:cubicBezTo>
                  <a:cubicBezTo>
                    <a:pt x="191" y="3178"/>
                    <a:pt x="1" y="3559"/>
                    <a:pt x="287" y="4060"/>
                  </a:cubicBezTo>
                  <a:cubicBezTo>
                    <a:pt x="537" y="4476"/>
                    <a:pt x="834" y="4298"/>
                    <a:pt x="1073" y="4607"/>
                  </a:cubicBezTo>
                  <a:cubicBezTo>
                    <a:pt x="1132" y="4714"/>
                    <a:pt x="1239" y="5834"/>
                    <a:pt x="1203" y="5845"/>
                  </a:cubicBezTo>
                  <a:lnTo>
                    <a:pt x="787" y="5917"/>
                  </a:lnTo>
                  <a:cubicBezTo>
                    <a:pt x="870" y="6334"/>
                    <a:pt x="1192" y="6667"/>
                    <a:pt x="1608" y="6762"/>
                  </a:cubicBezTo>
                  <a:cubicBezTo>
                    <a:pt x="1465" y="7024"/>
                    <a:pt x="1430" y="7322"/>
                    <a:pt x="1525" y="7608"/>
                  </a:cubicBezTo>
                  <a:cubicBezTo>
                    <a:pt x="1653" y="7974"/>
                    <a:pt x="2048" y="8163"/>
                    <a:pt x="2446" y="8163"/>
                  </a:cubicBezTo>
                  <a:cubicBezTo>
                    <a:pt x="2605" y="8163"/>
                    <a:pt x="2764" y="8133"/>
                    <a:pt x="2906" y="8072"/>
                  </a:cubicBezTo>
                  <a:lnTo>
                    <a:pt x="2906" y="8072"/>
                  </a:lnTo>
                  <a:lnTo>
                    <a:pt x="2418" y="8405"/>
                  </a:lnTo>
                  <a:cubicBezTo>
                    <a:pt x="2523" y="8464"/>
                    <a:pt x="2636" y="8483"/>
                    <a:pt x="2754" y="8483"/>
                  </a:cubicBezTo>
                  <a:cubicBezTo>
                    <a:pt x="2988" y="8483"/>
                    <a:pt x="3240" y="8407"/>
                    <a:pt x="3476" y="8407"/>
                  </a:cubicBezTo>
                  <a:cubicBezTo>
                    <a:pt x="3580" y="8407"/>
                    <a:pt x="3681" y="8422"/>
                    <a:pt x="3775" y="8465"/>
                  </a:cubicBezTo>
                  <a:cubicBezTo>
                    <a:pt x="4121" y="8632"/>
                    <a:pt x="4216" y="9072"/>
                    <a:pt x="4513" y="9322"/>
                  </a:cubicBezTo>
                  <a:cubicBezTo>
                    <a:pt x="4660" y="9431"/>
                    <a:pt x="4829" y="9483"/>
                    <a:pt x="4996" y="9483"/>
                  </a:cubicBezTo>
                  <a:cubicBezTo>
                    <a:pt x="5302" y="9483"/>
                    <a:pt x="5601" y="9309"/>
                    <a:pt x="5740" y="9001"/>
                  </a:cubicBezTo>
                  <a:cubicBezTo>
                    <a:pt x="5775" y="8846"/>
                    <a:pt x="5823" y="8691"/>
                    <a:pt x="5906" y="8560"/>
                  </a:cubicBezTo>
                  <a:cubicBezTo>
                    <a:pt x="5988" y="8459"/>
                    <a:pt x="6098" y="8416"/>
                    <a:pt x="6216" y="8416"/>
                  </a:cubicBezTo>
                  <a:cubicBezTo>
                    <a:pt x="6460" y="8416"/>
                    <a:pt x="6742" y="8598"/>
                    <a:pt x="6895" y="8822"/>
                  </a:cubicBezTo>
                  <a:cubicBezTo>
                    <a:pt x="7121" y="9144"/>
                    <a:pt x="7299" y="9572"/>
                    <a:pt x="7680" y="9679"/>
                  </a:cubicBezTo>
                  <a:cubicBezTo>
                    <a:pt x="7734" y="9693"/>
                    <a:pt x="7788" y="9699"/>
                    <a:pt x="7842" y="9699"/>
                  </a:cubicBezTo>
                  <a:cubicBezTo>
                    <a:pt x="8065" y="9699"/>
                    <a:pt x="8291" y="9594"/>
                    <a:pt x="8502" y="9489"/>
                  </a:cubicBezTo>
                  <a:lnTo>
                    <a:pt x="10205" y="8655"/>
                  </a:lnTo>
                  <a:cubicBezTo>
                    <a:pt x="10383" y="8548"/>
                    <a:pt x="10574" y="8489"/>
                    <a:pt x="10776" y="8465"/>
                  </a:cubicBezTo>
                  <a:cubicBezTo>
                    <a:pt x="10931" y="8465"/>
                    <a:pt x="11074" y="8489"/>
                    <a:pt x="11217" y="8536"/>
                  </a:cubicBezTo>
                  <a:lnTo>
                    <a:pt x="12407" y="8882"/>
                  </a:lnTo>
                  <a:cubicBezTo>
                    <a:pt x="12886" y="8687"/>
                    <a:pt x="13393" y="8643"/>
                    <a:pt x="13910" y="8643"/>
                  </a:cubicBezTo>
                  <a:cubicBezTo>
                    <a:pt x="14333" y="8643"/>
                    <a:pt x="14762" y="8672"/>
                    <a:pt x="15187" y="8672"/>
                  </a:cubicBezTo>
                  <a:cubicBezTo>
                    <a:pt x="15353" y="8672"/>
                    <a:pt x="15518" y="8668"/>
                    <a:pt x="15681" y="8655"/>
                  </a:cubicBezTo>
                  <a:cubicBezTo>
                    <a:pt x="16491" y="8596"/>
                    <a:pt x="17265" y="8358"/>
                    <a:pt x="17956" y="7941"/>
                  </a:cubicBezTo>
                  <a:cubicBezTo>
                    <a:pt x="18110" y="7846"/>
                    <a:pt x="18277" y="7762"/>
                    <a:pt x="18444" y="7703"/>
                  </a:cubicBezTo>
                  <a:cubicBezTo>
                    <a:pt x="18533" y="7688"/>
                    <a:pt x="18625" y="7681"/>
                    <a:pt x="18718" y="7681"/>
                  </a:cubicBezTo>
                  <a:cubicBezTo>
                    <a:pt x="18845" y="7681"/>
                    <a:pt x="18974" y="7694"/>
                    <a:pt x="19099" y="7715"/>
                  </a:cubicBezTo>
                  <a:cubicBezTo>
                    <a:pt x="19461" y="7763"/>
                    <a:pt x="19826" y="7787"/>
                    <a:pt x="20192" y="7787"/>
                  </a:cubicBezTo>
                  <a:cubicBezTo>
                    <a:pt x="20823" y="7787"/>
                    <a:pt x="21452" y="7715"/>
                    <a:pt x="22063" y="7572"/>
                  </a:cubicBezTo>
                  <a:cubicBezTo>
                    <a:pt x="22254" y="7548"/>
                    <a:pt x="22432" y="7453"/>
                    <a:pt x="22551" y="7298"/>
                  </a:cubicBezTo>
                  <a:cubicBezTo>
                    <a:pt x="22706" y="7060"/>
                    <a:pt x="22551" y="6727"/>
                    <a:pt x="22659" y="6453"/>
                  </a:cubicBezTo>
                  <a:cubicBezTo>
                    <a:pt x="22718" y="6298"/>
                    <a:pt x="22837" y="6191"/>
                    <a:pt x="22897" y="6048"/>
                  </a:cubicBezTo>
                  <a:cubicBezTo>
                    <a:pt x="23159" y="5417"/>
                    <a:pt x="22194" y="4583"/>
                    <a:pt x="22706" y="4143"/>
                  </a:cubicBezTo>
                  <a:lnTo>
                    <a:pt x="23182" y="3976"/>
                  </a:lnTo>
                  <a:cubicBezTo>
                    <a:pt x="23278" y="3679"/>
                    <a:pt x="22992" y="3393"/>
                    <a:pt x="22706" y="3250"/>
                  </a:cubicBezTo>
                  <a:cubicBezTo>
                    <a:pt x="22432" y="3107"/>
                    <a:pt x="22099" y="3000"/>
                    <a:pt x="21956" y="2714"/>
                  </a:cubicBezTo>
                  <a:cubicBezTo>
                    <a:pt x="21813" y="2440"/>
                    <a:pt x="21920" y="2107"/>
                    <a:pt x="21873" y="1797"/>
                  </a:cubicBezTo>
                  <a:cubicBezTo>
                    <a:pt x="21772" y="1194"/>
                    <a:pt x="21115" y="852"/>
                    <a:pt x="20503" y="852"/>
                  </a:cubicBezTo>
                  <a:cubicBezTo>
                    <a:pt x="20463" y="852"/>
                    <a:pt x="20424" y="854"/>
                    <a:pt x="20384" y="857"/>
                  </a:cubicBezTo>
                  <a:cubicBezTo>
                    <a:pt x="19742" y="904"/>
                    <a:pt x="19158" y="1238"/>
                    <a:pt x="18551" y="1464"/>
                  </a:cubicBezTo>
                  <a:cubicBezTo>
                    <a:pt x="17916" y="1718"/>
                    <a:pt x="17244" y="1845"/>
                    <a:pt x="16570" y="1845"/>
                  </a:cubicBezTo>
                  <a:cubicBezTo>
                    <a:pt x="16233" y="1845"/>
                    <a:pt x="15896" y="1813"/>
                    <a:pt x="15562" y="1750"/>
                  </a:cubicBezTo>
                  <a:cubicBezTo>
                    <a:pt x="15098" y="1643"/>
                    <a:pt x="14646" y="1500"/>
                    <a:pt x="14205" y="1333"/>
                  </a:cubicBezTo>
                  <a:lnTo>
                    <a:pt x="12038" y="535"/>
                  </a:lnTo>
                  <a:cubicBezTo>
                    <a:pt x="11311" y="268"/>
                    <a:pt x="10565" y="1"/>
                    <a:pt x="9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36"/>
            <p:cNvSpPr/>
            <p:nvPr/>
          </p:nvSpPr>
          <p:spPr>
            <a:xfrm>
              <a:off x="4432675" y="4431525"/>
              <a:ext cx="217625" cy="177425"/>
            </a:xfrm>
            <a:custGeom>
              <a:avLst/>
              <a:gdLst/>
              <a:ahLst/>
              <a:cxnLst/>
              <a:rect l="l" t="t" r="r" b="b"/>
              <a:pathLst>
                <a:path w="8705" h="7097" extrusionOk="0">
                  <a:moveTo>
                    <a:pt x="7950" y="0"/>
                  </a:moveTo>
                  <a:cubicBezTo>
                    <a:pt x="7186" y="0"/>
                    <a:pt x="6398" y="411"/>
                    <a:pt x="5644" y="659"/>
                  </a:cubicBezTo>
                  <a:cubicBezTo>
                    <a:pt x="4880" y="898"/>
                    <a:pt x="4086" y="968"/>
                    <a:pt x="3291" y="968"/>
                  </a:cubicBezTo>
                  <a:cubicBezTo>
                    <a:pt x="3095" y="968"/>
                    <a:pt x="2899" y="964"/>
                    <a:pt x="2704" y="957"/>
                  </a:cubicBezTo>
                  <a:cubicBezTo>
                    <a:pt x="2494" y="948"/>
                    <a:pt x="2016" y="823"/>
                    <a:pt x="1706" y="823"/>
                  </a:cubicBezTo>
                  <a:cubicBezTo>
                    <a:pt x="1629" y="823"/>
                    <a:pt x="1563" y="831"/>
                    <a:pt x="1513" y="850"/>
                  </a:cubicBezTo>
                  <a:cubicBezTo>
                    <a:pt x="1192" y="981"/>
                    <a:pt x="1322" y="1362"/>
                    <a:pt x="1061" y="1540"/>
                  </a:cubicBezTo>
                  <a:cubicBezTo>
                    <a:pt x="930" y="1636"/>
                    <a:pt x="739" y="1600"/>
                    <a:pt x="632" y="1719"/>
                  </a:cubicBezTo>
                  <a:cubicBezTo>
                    <a:pt x="584" y="1791"/>
                    <a:pt x="549" y="1886"/>
                    <a:pt x="549" y="1969"/>
                  </a:cubicBezTo>
                  <a:cubicBezTo>
                    <a:pt x="501" y="2386"/>
                    <a:pt x="453" y="2803"/>
                    <a:pt x="394" y="3219"/>
                  </a:cubicBezTo>
                  <a:cubicBezTo>
                    <a:pt x="370" y="3481"/>
                    <a:pt x="394" y="3826"/>
                    <a:pt x="644" y="3910"/>
                  </a:cubicBezTo>
                  <a:cubicBezTo>
                    <a:pt x="727" y="3934"/>
                    <a:pt x="834" y="3922"/>
                    <a:pt x="906" y="3981"/>
                  </a:cubicBezTo>
                  <a:cubicBezTo>
                    <a:pt x="1061" y="4112"/>
                    <a:pt x="894" y="4338"/>
                    <a:pt x="751" y="4469"/>
                  </a:cubicBezTo>
                  <a:cubicBezTo>
                    <a:pt x="406" y="4779"/>
                    <a:pt x="179" y="5196"/>
                    <a:pt x="96" y="5660"/>
                  </a:cubicBezTo>
                  <a:cubicBezTo>
                    <a:pt x="1" y="6041"/>
                    <a:pt x="84" y="6446"/>
                    <a:pt x="310" y="6767"/>
                  </a:cubicBezTo>
                  <a:cubicBezTo>
                    <a:pt x="470" y="6966"/>
                    <a:pt x="736" y="7096"/>
                    <a:pt x="990" y="7096"/>
                  </a:cubicBezTo>
                  <a:cubicBezTo>
                    <a:pt x="1116" y="7096"/>
                    <a:pt x="1240" y="7064"/>
                    <a:pt x="1346" y="6994"/>
                  </a:cubicBezTo>
                  <a:cubicBezTo>
                    <a:pt x="1632" y="6803"/>
                    <a:pt x="1775" y="6398"/>
                    <a:pt x="2108" y="6339"/>
                  </a:cubicBezTo>
                  <a:cubicBezTo>
                    <a:pt x="2142" y="6332"/>
                    <a:pt x="2175" y="6329"/>
                    <a:pt x="2208" y="6329"/>
                  </a:cubicBezTo>
                  <a:cubicBezTo>
                    <a:pt x="2342" y="6329"/>
                    <a:pt x="2477" y="6374"/>
                    <a:pt x="2620" y="6374"/>
                  </a:cubicBezTo>
                  <a:cubicBezTo>
                    <a:pt x="2775" y="6363"/>
                    <a:pt x="2942" y="6315"/>
                    <a:pt x="3085" y="6243"/>
                  </a:cubicBezTo>
                  <a:cubicBezTo>
                    <a:pt x="4573" y="5589"/>
                    <a:pt x="6192" y="4827"/>
                    <a:pt x="6895" y="3362"/>
                  </a:cubicBezTo>
                  <a:cubicBezTo>
                    <a:pt x="7192" y="2707"/>
                    <a:pt x="7311" y="1945"/>
                    <a:pt x="7799" y="1421"/>
                  </a:cubicBezTo>
                  <a:cubicBezTo>
                    <a:pt x="7990" y="1231"/>
                    <a:pt x="8228" y="1076"/>
                    <a:pt x="8407" y="874"/>
                  </a:cubicBezTo>
                  <a:cubicBezTo>
                    <a:pt x="8585" y="671"/>
                    <a:pt x="8704" y="374"/>
                    <a:pt x="8621" y="124"/>
                  </a:cubicBezTo>
                  <a:cubicBezTo>
                    <a:pt x="8401" y="37"/>
                    <a:pt x="8176" y="0"/>
                    <a:pt x="79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8" name="Google Shape;9808;p36"/>
          <p:cNvGrpSpPr/>
          <p:nvPr/>
        </p:nvGrpSpPr>
        <p:grpSpPr>
          <a:xfrm>
            <a:off x="5351509" y="920817"/>
            <a:ext cx="2708650" cy="2059241"/>
            <a:chOff x="1783250" y="1446725"/>
            <a:chExt cx="4159475" cy="3162225"/>
          </a:xfrm>
        </p:grpSpPr>
        <p:sp>
          <p:nvSpPr>
            <p:cNvPr id="9809" name="Google Shape;9809;p36"/>
            <p:cNvSpPr/>
            <p:nvPr/>
          </p:nvSpPr>
          <p:spPr>
            <a:xfrm>
              <a:off x="3580800" y="3491625"/>
              <a:ext cx="327450" cy="163000"/>
            </a:xfrm>
            <a:custGeom>
              <a:avLst/>
              <a:gdLst/>
              <a:ahLst/>
              <a:cxnLst/>
              <a:rect l="l" t="t" r="r" b="b"/>
              <a:pathLst>
                <a:path w="13098" h="6520" extrusionOk="0">
                  <a:moveTo>
                    <a:pt x="5025" y="1"/>
                  </a:moveTo>
                  <a:cubicBezTo>
                    <a:pt x="5060" y="179"/>
                    <a:pt x="5037" y="358"/>
                    <a:pt x="4965" y="525"/>
                  </a:cubicBezTo>
                  <a:cubicBezTo>
                    <a:pt x="4846" y="775"/>
                    <a:pt x="4656" y="989"/>
                    <a:pt x="4417" y="1144"/>
                  </a:cubicBezTo>
                  <a:cubicBezTo>
                    <a:pt x="4120" y="1346"/>
                    <a:pt x="3882" y="1656"/>
                    <a:pt x="3763" y="2001"/>
                  </a:cubicBezTo>
                  <a:cubicBezTo>
                    <a:pt x="3679" y="2191"/>
                    <a:pt x="3572" y="2370"/>
                    <a:pt x="3465" y="2549"/>
                  </a:cubicBezTo>
                  <a:cubicBezTo>
                    <a:pt x="3251" y="2834"/>
                    <a:pt x="2941" y="3025"/>
                    <a:pt x="2584" y="3061"/>
                  </a:cubicBezTo>
                  <a:cubicBezTo>
                    <a:pt x="2559" y="3064"/>
                    <a:pt x="2535" y="3066"/>
                    <a:pt x="2511" y="3066"/>
                  </a:cubicBezTo>
                  <a:cubicBezTo>
                    <a:pt x="2453" y="3066"/>
                    <a:pt x="2396" y="3057"/>
                    <a:pt x="2346" y="3049"/>
                  </a:cubicBezTo>
                  <a:lnTo>
                    <a:pt x="2346" y="3061"/>
                  </a:lnTo>
                  <a:cubicBezTo>
                    <a:pt x="2250" y="3275"/>
                    <a:pt x="2084" y="3442"/>
                    <a:pt x="1869" y="3525"/>
                  </a:cubicBezTo>
                  <a:cubicBezTo>
                    <a:pt x="1739" y="3584"/>
                    <a:pt x="1596" y="3620"/>
                    <a:pt x="1465" y="3644"/>
                  </a:cubicBezTo>
                  <a:cubicBezTo>
                    <a:pt x="1334" y="3668"/>
                    <a:pt x="1215" y="3704"/>
                    <a:pt x="1096" y="3751"/>
                  </a:cubicBezTo>
                  <a:cubicBezTo>
                    <a:pt x="988" y="3799"/>
                    <a:pt x="917" y="3894"/>
                    <a:pt x="869" y="4001"/>
                  </a:cubicBezTo>
                  <a:cubicBezTo>
                    <a:pt x="857" y="4037"/>
                    <a:pt x="857" y="4073"/>
                    <a:pt x="881" y="4108"/>
                  </a:cubicBezTo>
                  <a:lnTo>
                    <a:pt x="1000" y="4287"/>
                  </a:lnTo>
                  <a:lnTo>
                    <a:pt x="810" y="4394"/>
                  </a:lnTo>
                  <a:cubicBezTo>
                    <a:pt x="738" y="4442"/>
                    <a:pt x="655" y="4466"/>
                    <a:pt x="560" y="4466"/>
                  </a:cubicBezTo>
                  <a:cubicBezTo>
                    <a:pt x="357" y="4454"/>
                    <a:pt x="155" y="4370"/>
                    <a:pt x="0" y="4239"/>
                  </a:cubicBezTo>
                  <a:lnTo>
                    <a:pt x="0" y="4239"/>
                  </a:lnTo>
                  <a:cubicBezTo>
                    <a:pt x="48" y="4370"/>
                    <a:pt x="84" y="4501"/>
                    <a:pt x="107" y="4632"/>
                  </a:cubicBezTo>
                  <a:cubicBezTo>
                    <a:pt x="226" y="5061"/>
                    <a:pt x="334" y="5466"/>
                    <a:pt x="643" y="5620"/>
                  </a:cubicBezTo>
                  <a:lnTo>
                    <a:pt x="774" y="5680"/>
                  </a:lnTo>
                  <a:cubicBezTo>
                    <a:pt x="1238" y="5740"/>
                    <a:pt x="1703" y="5894"/>
                    <a:pt x="2131" y="6109"/>
                  </a:cubicBezTo>
                  <a:lnTo>
                    <a:pt x="2286" y="6192"/>
                  </a:lnTo>
                  <a:cubicBezTo>
                    <a:pt x="2658" y="6359"/>
                    <a:pt x="3073" y="6519"/>
                    <a:pt x="3475" y="6519"/>
                  </a:cubicBezTo>
                  <a:cubicBezTo>
                    <a:pt x="3588" y="6519"/>
                    <a:pt x="3700" y="6506"/>
                    <a:pt x="3810" y="6478"/>
                  </a:cubicBezTo>
                  <a:cubicBezTo>
                    <a:pt x="4072" y="6394"/>
                    <a:pt x="4286" y="6216"/>
                    <a:pt x="4406" y="5966"/>
                  </a:cubicBezTo>
                  <a:cubicBezTo>
                    <a:pt x="4477" y="5811"/>
                    <a:pt x="4477" y="5632"/>
                    <a:pt x="4406" y="5478"/>
                  </a:cubicBezTo>
                  <a:lnTo>
                    <a:pt x="4263" y="5192"/>
                  </a:lnTo>
                  <a:lnTo>
                    <a:pt x="6418" y="5097"/>
                  </a:lnTo>
                  <a:cubicBezTo>
                    <a:pt x="6513" y="5097"/>
                    <a:pt x="6596" y="5085"/>
                    <a:pt x="6692" y="5061"/>
                  </a:cubicBezTo>
                  <a:cubicBezTo>
                    <a:pt x="6882" y="4978"/>
                    <a:pt x="6965" y="4692"/>
                    <a:pt x="7061" y="4394"/>
                  </a:cubicBezTo>
                  <a:cubicBezTo>
                    <a:pt x="7180" y="4013"/>
                    <a:pt x="7311" y="3573"/>
                    <a:pt x="7775" y="3501"/>
                  </a:cubicBezTo>
                  <a:cubicBezTo>
                    <a:pt x="7823" y="3489"/>
                    <a:pt x="7870" y="3483"/>
                    <a:pt x="7918" y="3483"/>
                  </a:cubicBezTo>
                  <a:cubicBezTo>
                    <a:pt x="7965" y="3483"/>
                    <a:pt x="8013" y="3489"/>
                    <a:pt x="8061" y="3501"/>
                  </a:cubicBezTo>
                  <a:cubicBezTo>
                    <a:pt x="8090" y="3506"/>
                    <a:pt x="8120" y="3509"/>
                    <a:pt x="8149" y="3509"/>
                  </a:cubicBezTo>
                  <a:cubicBezTo>
                    <a:pt x="8191" y="3509"/>
                    <a:pt x="8233" y="3503"/>
                    <a:pt x="8275" y="3489"/>
                  </a:cubicBezTo>
                  <a:cubicBezTo>
                    <a:pt x="8323" y="3442"/>
                    <a:pt x="8370" y="3394"/>
                    <a:pt x="8394" y="3334"/>
                  </a:cubicBezTo>
                  <a:cubicBezTo>
                    <a:pt x="8430" y="3275"/>
                    <a:pt x="8477" y="3227"/>
                    <a:pt x="8525" y="3180"/>
                  </a:cubicBezTo>
                  <a:cubicBezTo>
                    <a:pt x="8690" y="2997"/>
                    <a:pt x="8904" y="2928"/>
                    <a:pt x="9124" y="2928"/>
                  </a:cubicBezTo>
                  <a:cubicBezTo>
                    <a:pt x="9348" y="2928"/>
                    <a:pt x="9577" y="3000"/>
                    <a:pt x="9763" y="3096"/>
                  </a:cubicBezTo>
                  <a:cubicBezTo>
                    <a:pt x="9859" y="3156"/>
                    <a:pt x="9966" y="3215"/>
                    <a:pt x="10061" y="3275"/>
                  </a:cubicBezTo>
                  <a:cubicBezTo>
                    <a:pt x="10240" y="3406"/>
                    <a:pt x="10442" y="3501"/>
                    <a:pt x="10656" y="3549"/>
                  </a:cubicBezTo>
                  <a:cubicBezTo>
                    <a:pt x="10705" y="3554"/>
                    <a:pt x="10754" y="3556"/>
                    <a:pt x="10803" y="3556"/>
                  </a:cubicBezTo>
                  <a:cubicBezTo>
                    <a:pt x="10996" y="3556"/>
                    <a:pt x="11193" y="3520"/>
                    <a:pt x="11383" y="3454"/>
                  </a:cubicBezTo>
                  <a:cubicBezTo>
                    <a:pt x="11525" y="3418"/>
                    <a:pt x="11656" y="3382"/>
                    <a:pt x="11799" y="3358"/>
                  </a:cubicBezTo>
                  <a:cubicBezTo>
                    <a:pt x="11874" y="3345"/>
                    <a:pt x="11950" y="3338"/>
                    <a:pt x="12026" y="3338"/>
                  </a:cubicBezTo>
                  <a:cubicBezTo>
                    <a:pt x="12215" y="3338"/>
                    <a:pt x="12403" y="3380"/>
                    <a:pt x="12573" y="3465"/>
                  </a:cubicBezTo>
                  <a:lnTo>
                    <a:pt x="12597" y="3418"/>
                  </a:lnTo>
                  <a:cubicBezTo>
                    <a:pt x="12752" y="2942"/>
                    <a:pt x="12918" y="2465"/>
                    <a:pt x="13097" y="1989"/>
                  </a:cubicBezTo>
                  <a:cubicBezTo>
                    <a:pt x="12442" y="1656"/>
                    <a:pt x="11918" y="1120"/>
                    <a:pt x="11597" y="465"/>
                  </a:cubicBezTo>
                  <a:cubicBezTo>
                    <a:pt x="11585" y="417"/>
                    <a:pt x="11561" y="382"/>
                    <a:pt x="11525" y="346"/>
                  </a:cubicBezTo>
                  <a:cubicBezTo>
                    <a:pt x="11490" y="334"/>
                    <a:pt x="11454" y="334"/>
                    <a:pt x="11418" y="334"/>
                  </a:cubicBezTo>
                  <a:lnTo>
                    <a:pt x="11311" y="322"/>
                  </a:lnTo>
                  <a:cubicBezTo>
                    <a:pt x="11180" y="298"/>
                    <a:pt x="11049" y="251"/>
                    <a:pt x="10930" y="179"/>
                  </a:cubicBezTo>
                  <a:cubicBezTo>
                    <a:pt x="10847" y="120"/>
                    <a:pt x="10763" y="84"/>
                    <a:pt x="10668" y="72"/>
                  </a:cubicBezTo>
                  <a:cubicBezTo>
                    <a:pt x="10663" y="72"/>
                    <a:pt x="10658" y="72"/>
                    <a:pt x="10654" y="72"/>
                  </a:cubicBezTo>
                  <a:cubicBezTo>
                    <a:pt x="10457" y="72"/>
                    <a:pt x="10283" y="304"/>
                    <a:pt x="10121" y="536"/>
                  </a:cubicBezTo>
                  <a:lnTo>
                    <a:pt x="10073" y="596"/>
                  </a:lnTo>
                  <a:cubicBezTo>
                    <a:pt x="9906" y="846"/>
                    <a:pt x="9644" y="1013"/>
                    <a:pt x="9359" y="1060"/>
                  </a:cubicBezTo>
                  <a:cubicBezTo>
                    <a:pt x="9330" y="1064"/>
                    <a:pt x="9302" y="1066"/>
                    <a:pt x="9275" y="1066"/>
                  </a:cubicBezTo>
                  <a:cubicBezTo>
                    <a:pt x="9141" y="1066"/>
                    <a:pt x="9017" y="1018"/>
                    <a:pt x="8918" y="929"/>
                  </a:cubicBezTo>
                  <a:cubicBezTo>
                    <a:pt x="8882" y="882"/>
                    <a:pt x="8847" y="846"/>
                    <a:pt x="8811" y="798"/>
                  </a:cubicBezTo>
                  <a:cubicBezTo>
                    <a:pt x="8787" y="763"/>
                    <a:pt x="8763" y="739"/>
                    <a:pt x="8739" y="715"/>
                  </a:cubicBezTo>
                  <a:cubicBezTo>
                    <a:pt x="8727" y="727"/>
                    <a:pt x="8704" y="727"/>
                    <a:pt x="8692" y="727"/>
                  </a:cubicBezTo>
                  <a:cubicBezTo>
                    <a:pt x="8650" y="741"/>
                    <a:pt x="8604" y="747"/>
                    <a:pt x="8559" y="747"/>
                  </a:cubicBezTo>
                  <a:cubicBezTo>
                    <a:pt x="8527" y="747"/>
                    <a:pt x="8495" y="744"/>
                    <a:pt x="8466" y="739"/>
                  </a:cubicBezTo>
                  <a:cubicBezTo>
                    <a:pt x="8239" y="691"/>
                    <a:pt x="8168" y="477"/>
                    <a:pt x="8120" y="334"/>
                  </a:cubicBezTo>
                  <a:cubicBezTo>
                    <a:pt x="8108" y="298"/>
                    <a:pt x="8096" y="263"/>
                    <a:pt x="8085" y="227"/>
                  </a:cubicBezTo>
                  <a:cubicBezTo>
                    <a:pt x="8049" y="167"/>
                    <a:pt x="8001" y="120"/>
                    <a:pt x="7930" y="96"/>
                  </a:cubicBezTo>
                  <a:cubicBezTo>
                    <a:pt x="7875" y="87"/>
                    <a:pt x="7820" y="83"/>
                    <a:pt x="7765" y="83"/>
                  </a:cubicBezTo>
                  <a:cubicBezTo>
                    <a:pt x="7591" y="83"/>
                    <a:pt x="7417" y="127"/>
                    <a:pt x="7263" y="227"/>
                  </a:cubicBezTo>
                  <a:lnTo>
                    <a:pt x="7168" y="275"/>
                  </a:lnTo>
                  <a:cubicBezTo>
                    <a:pt x="6901" y="425"/>
                    <a:pt x="6582" y="609"/>
                    <a:pt x="6254" y="609"/>
                  </a:cubicBezTo>
                  <a:cubicBezTo>
                    <a:pt x="6143" y="609"/>
                    <a:pt x="6030" y="588"/>
                    <a:pt x="5918" y="536"/>
                  </a:cubicBezTo>
                  <a:cubicBezTo>
                    <a:pt x="5775" y="453"/>
                    <a:pt x="5656" y="358"/>
                    <a:pt x="5549" y="239"/>
                  </a:cubicBezTo>
                  <a:cubicBezTo>
                    <a:pt x="5489" y="179"/>
                    <a:pt x="5429" y="120"/>
                    <a:pt x="5358" y="72"/>
                  </a:cubicBezTo>
                  <a:cubicBezTo>
                    <a:pt x="5306" y="37"/>
                    <a:pt x="5247" y="15"/>
                    <a:pt x="5187" y="15"/>
                  </a:cubicBezTo>
                  <a:cubicBezTo>
                    <a:pt x="5165" y="15"/>
                    <a:pt x="5142" y="18"/>
                    <a:pt x="5120" y="25"/>
                  </a:cubicBezTo>
                  <a:lnTo>
                    <a:pt x="5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36"/>
            <p:cNvSpPr/>
            <p:nvPr/>
          </p:nvSpPr>
          <p:spPr>
            <a:xfrm>
              <a:off x="3332550" y="3373450"/>
              <a:ext cx="366725" cy="219400"/>
            </a:xfrm>
            <a:custGeom>
              <a:avLst/>
              <a:gdLst/>
              <a:ahLst/>
              <a:cxnLst/>
              <a:rect l="l" t="t" r="r" b="b"/>
              <a:pathLst>
                <a:path w="14669" h="8776" extrusionOk="0">
                  <a:moveTo>
                    <a:pt x="6061" y="1"/>
                  </a:moveTo>
                  <a:lnTo>
                    <a:pt x="6061" y="25"/>
                  </a:lnTo>
                  <a:lnTo>
                    <a:pt x="3084" y="1156"/>
                  </a:lnTo>
                  <a:cubicBezTo>
                    <a:pt x="2727" y="1299"/>
                    <a:pt x="2346" y="1418"/>
                    <a:pt x="1965" y="1513"/>
                  </a:cubicBezTo>
                  <a:cubicBezTo>
                    <a:pt x="1643" y="1590"/>
                    <a:pt x="1313" y="1629"/>
                    <a:pt x="983" y="1629"/>
                  </a:cubicBezTo>
                  <a:cubicBezTo>
                    <a:pt x="652" y="1629"/>
                    <a:pt x="322" y="1590"/>
                    <a:pt x="0" y="1513"/>
                  </a:cubicBezTo>
                  <a:lnTo>
                    <a:pt x="0" y="1513"/>
                  </a:lnTo>
                  <a:cubicBezTo>
                    <a:pt x="48" y="1668"/>
                    <a:pt x="84" y="1811"/>
                    <a:pt x="131" y="1954"/>
                  </a:cubicBezTo>
                  <a:cubicBezTo>
                    <a:pt x="322" y="2597"/>
                    <a:pt x="548" y="3299"/>
                    <a:pt x="810" y="3954"/>
                  </a:cubicBezTo>
                  <a:cubicBezTo>
                    <a:pt x="1441" y="5514"/>
                    <a:pt x="2358" y="6942"/>
                    <a:pt x="3501" y="8181"/>
                  </a:cubicBezTo>
                  <a:lnTo>
                    <a:pt x="3537" y="8204"/>
                  </a:lnTo>
                  <a:lnTo>
                    <a:pt x="3608" y="8061"/>
                  </a:lnTo>
                  <a:cubicBezTo>
                    <a:pt x="3918" y="8204"/>
                    <a:pt x="4263" y="8359"/>
                    <a:pt x="4608" y="8359"/>
                  </a:cubicBezTo>
                  <a:cubicBezTo>
                    <a:pt x="4882" y="8359"/>
                    <a:pt x="5227" y="8204"/>
                    <a:pt x="5299" y="7907"/>
                  </a:cubicBezTo>
                  <a:cubicBezTo>
                    <a:pt x="5311" y="7811"/>
                    <a:pt x="5322" y="7716"/>
                    <a:pt x="5322" y="7621"/>
                  </a:cubicBezTo>
                  <a:cubicBezTo>
                    <a:pt x="5311" y="7454"/>
                    <a:pt x="5346" y="7288"/>
                    <a:pt x="5406" y="7133"/>
                  </a:cubicBezTo>
                  <a:cubicBezTo>
                    <a:pt x="5525" y="6883"/>
                    <a:pt x="5751" y="6704"/>
                    <a:pt x="6013" y="6633"/>
                  </a:cubicBezTo>
                  <a:cubicBezTo>
                    <a:pt x="6203" y="6570"/>
                    <a:pt x="6397" y="6539"/>
                    <a:pt x="6589" y="6539"/>
                  </a:cubicBezTo>
                  <a:cubicBezTo>
                    <a:pt x="7085" y="6539"/>
                    <a:pt x="7570" y="6743"/>
                    <a:pt x="7930" y="7121"/>
                  </a:cubicBezTo>
                  <a:cubicBezTo>
                    <a:pt x="8025" y="7228"/>
                    <a:pt x="8120" y="7347"/>
                    <a:pt x="8204" y="7478"/>
                  </a:cubicBezTo>
                  <a:cubicBezTo>
                    <a:pt x="8370" y="7716"/>
                    <a:pt x="8537" y="7930"/>
                    <a:pt x="8763" y="8014"/>
                  </a:cubicBezTo>
                  <a:cubicBezTo>
                    <a:pt x="8823" y="8026"/>
                    <a:pt x="8894" y="8050"/>
                    <a:pt x="8954" y="8050"/>
                  </a:cubicBezTo>
                  <a:cubicBezTo>
                    <a:pt x="9049" y="8061"/>
                    <a:pt x="9132" y="8085"/>
                    <a:pt x="9216" y="8109"/>
                  </a:cubicBezTo>
                  <a:cubicBezTo>
                    <a:pt x="9383" y="8169"/>
                    <a:pt x="9525" y="8276"/>
                    <a:pt x="9633" y="8407"/>
                  </a:cubicBezTo>
                  <a:cubicBezTo>
                    <a:pt x="9787" y="8431"/>
                    <a:pt x="9918" y="8478"/>
                    <a:pt x="10049" y="8562"/>
                  </a:cubicBezTo>
                  <a:lnTo>
                    <a:pt x="10085" y="8585"/>
                  </a:lnTo>
                  <a:cubicBezTo>
                    <a:pt x="10180" y="8669"/>
                    <a:pt x="10275" y="8728"/>
                    <a:pt x="10383" y="8776"/>
                  </a:cubicBezTo>
                  <a:cubicBezTo>
                    <a:pt x="10383" y="8728"/>
                    <a:pt x="10395" y="8669"/>
                    <a:pt x="10406" y="8621"/>
                  </a:cubicBezTo>
                  <a:cubicBezTo>
                    <a:pt x="10478" y="8407"/>
                    <a:pt x="10645" y="8228"/>
                    <a:pt x="10859" y="8121"/>
                  </a:cubicBezTo>
                  <a:cubicBezTo>
                    <a:pt x="11002" y="8061"/>
                    <a:pt x="11145" y="8014"/>
                    <a:pt x="11299" y="7990"/>
                  </a:cubicBezTo>
                  <a:cubicBezTo>
                    <a:pt x="11418" y="7966"/>
                    <a:pt x="11526" y="7930"/>
                    <a:pt x="11633" y="7895"/>
                  </a:cubicBezTo>
                  <a:cubicBezTo>
                    <a:pt x="11752" y="7847"/>
                    <a:pt x="11835" y="7764"/>
                    <a:pt x="11883" y="7657"/>
                  </a:cubicBezTo>
                  <a:cubicBezTo>
                    <a:pt x="11907" y="7621"/>
                    <a:pt x="11907" y="7573"/>
                    <a:pt x="11883" y="7538"/>
                  </a:cubicBezTo>
                  <a:lnTo>
                    <a:pt x="11383" y="6442"/>
                  </a:lnTo>
                  <a:lnTo>
                    <a:pt x="12216" y="7311"/>
                  </a:lnTo>
                  <a:cubicBezTo>
                    <a:pt x="12276" y="7371"/>
                    <a:pt x="12353" y="7398"/>
                    <a:pt x="12439" y="7398"/>
                  </a:cubicBezTo>
                  <a:cubicBezTo>
                    <a:pt x="12456" y="7398"/>
                    <a:pt x="12473" y="7397"/>
                    <a:pt x="12490" y="7395"/>
                  </a:cubicBezTo>
                  <a:cubicBezTo>
                    <a:pt x="12716" y="7359"/>
                    <a:pt x="12931" y="7240"/>
                    <a:pt x="13062" y="7049"/>
                  </a:cubicBezTo>
                  <a:cubicBezTo>
                    <a:pt x="13169" y="6895"/>
                    <a:pt x="13252" y="6728"/>
                    <a:pt x="13335" y="6561"/>
                  </a:cubicBezTo>
                  <a:cubicBezTo>
                    <a:pt x="13443" y="6311"/>
                    <a:pt x="13585" y="6073"/>
                    <a:pt x="13764" y="5859"/>
                  </a:cubicBezTo>
                  <a:cubicBezTo>
                    <a:pt x="13871" y="5752"/>
                    <a:pt x="13990" y="5656"/>
                    <a:pt x="14109" y="5561"/>
                  </a:cubicBezTo>
                  <a:cubicBezTo>
                    <a:pt x="14276" y="5454"/>
                    <a:pt x="14431" y="5299"/>
                    <a:pt x="14526" y="5109"/>
                  </a:cubicBezTo>
                  <a:cubicBezTo>
                    <a:pt x="14669" y="4775"/>
                    <a:pt x="14455" y="4371"/>
                    <a:pt x="13895" y="3859"/>
                  </a:cubicBezTo>
                  <a:cubicBezTo>
                    <a:pt x="13347" y="3335"/>
                    <a:pt x="12764" y="2847"/>
                    <a:pt x="12145" y="2394"/>
                  </a:cubicBezTo>
                  <a:cubicBezTo>
                    <a:pt x="12000" y="2301"/>
                    <a:pt x="11847" y="2208"/>
                    <a:pt x="11716" y="2208"/>
                  </a:cubicBezTo>
                  <a:cubicBezTo>
                    <a:pt x="11696" y="2208"/>
                    <a:pt x="11676" y="2211"/>
                    <a:pt x="11657" y="2216"/>
                  </a:cubicBezTo>
                  <a:cubicBezTo>
                    <a:pt x="11490" y="2275"/>
                    <a:pt x="11347" y="2382"/>
                    <a:pt x="11252" y="2525"/>
                  </a:cubicBezTo>
                  <a:cubicBezTo>
                    <a:pt x="11076" y="2701"/>
                    <a:pt x="10855" y="2922"/>
                    <a:pt x="10566" y="2922"/>
                  </a:cubicBezTo>
                  <a:cubicBezTo>
                    <a:pt x="10522" y="2922"/>
                    <a:pt x="10477" y="2917"/>
                    <a:pt x="10430" y="2906"/>
                  </a:cubicBezTo>
                  <a:lnTo>
                    <a:pt x="10156" y="2823"/>
                  </a:lnTo>
                  <a:lnTo>
                    <a:pt x="10299" y="2585"/>
                  </a:lnTo>
                  <a:cubicBezTo>
                    <a:pt x="10275" y="2525"/>
                    <a:pt x="10228" y="2477"/>
                    <a:pt x="10156" y="2454"/>
                  </a:cubicBezTo>
                  <a:cubicBezTo>
                    <a:pt x="10049" y="2454"/>
                    <a:pt x="9954" y="2454"/>
                    <a:pt x="9859" y="2477"/>
                  </a:cubicBezTo>
                  <a:cubicBezTo>
                    <a:pt x="9752" y="2489"/>
                    <a:pt x="9656" y="2501"/>
                    <a:pt x="9561" y="2501"/>
                  </a:cubicBezTo>
                  <a:cubicBezTo>
                    <a:pt x="9359" y="2489"/>
                    <a:pt x="9180" y="2406"/>
                    <a:pt x="9049" y="2263"/>
                  </a:cubicBezTo>
                  <a:lnTo>
                    <a:pt x="9013" y="2227"/>
                  </a:lnTo>
                  <a:cubicBezTo>
                    <a:pt x="8796" y="2316"/>
                    <a:pt x="8570" y="2364"/>
                    <a:pt x="8336" y="2364"/>
                  </a:cubicBezTo>
                  <a:cubicBezTo>
                    <a:pt x="8288" y="2364"/>
                    <a:pt x="8240" y="2362"/>
                    <a:pt x="8192" y="2358"/>
                  </a:cubicBezTo>
                  <a:lnTo>
                    <a:pt x="8061" y="2346"/>
                  </a:lnTo>
                  <a:lnTo>
                    <a:pt x="8013" y="2216"/>
                  </a:lnTo>
                  <a:cubicBezTo>
                    <a:pt x="7942" y="1989"/>
                    <a:pt x="7894" y="1751"/>
                    <a:pt x="7870" y="1513"/>
                  </a:cubicBezTo>
                  <a:cubicBezTo>
                    <a:pt x="7663" y="1600"/>
                    <a:pt x="7427" y="1657"/>
                    <a:pt x="7187" y="1657"/>
                  </a:cubicBezTo>
                  <a:cubicBezTo>
                    <a:pt x="7165" y="1657"/>
                    <a:pt x="7143" y="1657"/>
                    <a:pt x="7120" y="1656"/>
                  </a:cubicBezTo>
                  <a:lnTo>
                    <a:pt x="6894" y="1644"/>
                  </a:lnTo>
                  <a:lnTo>
                    <a:pt x="6930" y="1430"/>
                  </a:lnTo>
                  <a:cubicBezTo>
                    <a:pt x="6989" y="811"/>
                    <a:pt x="6632" y="227"/>
                    <a:pt x="6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36"/>
            <p:cNvSpPr/>
            <p:nvPr/>
          </p:nvSpPr>
          <p:spPr>
            <a:xfrm>
              <a:off x="3151575" y="3546875"/>
              <a:ext cx="434900" cy="208650"/>
            </a:xfrm>
            <a:custGeom>
              <a:avLst/>
              <a:gdLst/>
              <a:ahLst/>
              <a:cxnLst/>
              <a:rect l="l" t="t" r="r" b="b"/>
              <a:pathLst>
                <a:path w="17396" h="8346" extrusionOk="0">
                  <a:moveTo>
                    <a:pt x="13828" y="1"/>
                  </a:moveTo>
                  <a:cubicBezTo>
                    <a:pt x="13675" y="1"/>
                    <a:pt x="13521" y="26"/>
                    <a:pt x="13371" y="77"/>
                  </a:cubicBezTo>
                  <a:cubicBezTo>
                    <a:pt x="13228" y="112"/>
                    <a:pt x="13097" y="208"/>
                    <a:pt x="13014" y="351"/>
                  </a:cubicBezTo>
                  <a:cubicBezTo>
                    <a:pt x="12978" y="458"/>
                    <a:pt x="12966" y="565"/>
                    <a:pt x="12966" y="684"/>
                  </a:cubicBezTo>
                  <a:cubicBezTo>
                    <a:pt x="12978" y="815"/>
                    <a:pt x="12966" y="958"/>
                    <a:pt x="12942" y="1089"/>
                  </a:cubicBezTo>
                  <a:cubicBezTo>
                    <a:pt x="12823" y="1565"/>
                    <a:pt x="12300" y="1827"/>
                    <a:pt x="11859" y="1827"/>
                  </a:cubicBezTo>
                  <a:cubicBezTo>
                    <a:pt x="11514" y="1827"/>
                    <a:pt x="11168" y="1732"/>
                    <a:pt x="10859" y="1577"/>
                  </a:cubicBezTo>
                  <a:lnTo>
                    <a:pt x="8918" y="1636"/>
                  </a:lnTo>
                  <a:cubicBezTo>
                    <a:pt x="8823" y="2006"/>
                    <a:pt x="8585" y="2327"/>
                    <a:pt x="8240" y="2506"/>
                  </a:cubicBezTo>
                  <a:cubicBezTo>
                    <a:pt x="8394" y="3006"/>
                    <a:pt x="8418" y="3541"/>
                    <a:pt x="8311" y="4053"/>
                  </a:cubicBezTo>
                  <a:lnTo>
                    <a:pt x="8251" y="4315"/>
                  </a:lnTo>
                  <a:lnTo>
                    <a:pt x="8013" y="4196"/>
                  </a:lnTo>
                  <a:cubicBezTo>
                    <a:pt x="7769" y="4069"/>
                    <a:pt x="7505" y="4022"/>
                    <a:pt x="7227" y="4022"/>
                  </a:cubicBezTo>
                  <a:cubicBezTo>
                    <a:pt x="6884" y="4022"/>
                    <a:pt x="6519" y="4093"/>
                    <a:pt x="6144" y="4172"/>
                  </a:cubicBezTo>
                  <a:cubicBezTo>
                    <a:pt x="5906" y="4220"/>
                    <a:pt x="5668" y="4268"/>
                    <a:pt x="5442" y="4292"/>
                  </a:cubicBezTo>
                  <a:cubicBezTo>
                    <a:pt x="5124" y="4323"/>
                    <a:pt x="4807" y="4339"/>
                    <a:pt x="4489" y="4339"/>
                  </a:cubicBezTo>
                  <a:cubicBezTo>
                    <a:pt x="4330" y="4339"/>
                    <a:pt x="4172" y="4335"/>
                    <a:pt x="4013" y="4327"/>
                  </a:cubicBezTo>
                  <a:lnTo>
                    <a:pt x="0" y="4184"/>
                  </a:lnTo>
                  <a:lnTo>
                    <a:pt x="0" y="4184"/>
                  </a:lnTo>
                  <a:cubicBezTo>
                    <a:pt x="179" y="4422"/>
                    <a:pt x="334" y="4673"/>
                    <a:pt x="465" y="4934"/>
                  </a:cubicBezTo>
                  <a:cubicBezTo>
                    <a:pt x="512" y="5018"/>
                    <a:pt x="548" y="5089"/>
                    <a:pt x="584" y="5173"/>
                  </a:cubicBezTo>
                  <a:cubicBezTo>
                    <a:pt x="822" y="5661"/>
                    <a:pt x="1060" y="6161"/>
                    <a:pt x="1501" y="6268"/>
                  </a:cubicBezTo>
                  <a:lnTo>
                    <a:pt x="1536" y="6280"/>
                  </a:lnTo>
                  <a:cubicBezTo>
                    <a:pt x="1655" y="6304"/>
                    <a:pt x="1763" y="6351"/>
                    <a:pt x="1858" y="6423"/>
                  </a:cubicBezTo>
                  <a:cubicBezTo>
                    <a:pt x="1870" y="6256"/>
                    <a:pt x="1977" y="6101"/>
                    <a:pt x="2120" y="6030"/>
                  </a:cubicBezTo>
                  <a:cubicBezTo>
                    <a:pt x="2187" y="5999"/>
                    <a:pt x="2252" y="5986"/>
                    <a:pt x="2315" y="5986"/>
                  </a:cubicBezTo>
                  <a:cubicBezTo>
                    <a:pt x="2514" y="5986"/>
                    <a:pt x="2683" y="6120"/>
                    <a:pt x="2810" y="6220"/>
                  </a:cubicBezTo>
                  <a:cubicBezTo>
                    <a:pt x="2870" y="6268"/>
                    <a:pt x="2941" y="6316"/>
                    <a:pt x="3013" y="6351"/>
                  </a:cubicBezTo>
                  <a:cubicBezTo>
                    <a:pt x="3061" y="6374"/>
                    <a:pt x="3110" y="6384"/>
                    <a:pt x="3163" y="6384"/>
                  </a:cubicBezTo>
                  <a:cubicBezTo>
                    <a:pt x="3307" y="6384"/>
                    <a:pt x="3473" y="6307"/>
                    <a:pt x="3691" y="6185"/>
                  </a:cubicBezTo>
                  <a:cubicBezTo>
                    <a:pt x="3929" y="6042"/>
                    <a:pt x="4203" y="5946"/>
                    <a:pt x="4477" y="5923"/>
                  </a:cubicBezTo>
                  <a:lnTo>
                    <a:pt x="4489" y="5923"/>
                  </a:lnTo>
                  <a:cubicBezTo>
                    <a:pt x="4834" y="5923"/>
                    <a:pt x="5132" y="6125"/>
                    <a:pt x="5346" y="6268"/>
                  </a:cubicBezTo>
                  <a:lnTo>
                    <a:pt x="7144" y="7482"/>
                  </a:lnTo>
                  <a:cubicBezTo>
                    <a:pt x="7251" y="7566"/>
                    <a:pt x="7382" y="7637"/>
                    <a:pt x="7513" y="7673"/>
                  </a:cubicBezTo>
                  <a:cubicBezTo>
                    <a:pt x="7692" y="7673"/>
                    <a:pt x="7882" y="7637"/>
                    <a:pt x="8049" y="7566"/>
                  </a:cubicBezTo>
                  <a:cubicBezTo>
                    <a:pt x="8212" y="7514"/>
                    <a:pt x="8396" y="7454"/>
                    <a:pt x="8579" y="7454"/>
                  </a:cubicBezTo>
                  <a:cubicBezTo>
                    <a:pt x="8729" y="7454"/>
                    <a:pt x="8879" y="7495"/>
                    <a:pt x="9013" y="7613"/>
                  </a:cubicBezTo>
                  <a:cubicBezTo>
                    <a:pt x="9073" y="7673"/>
                    <a:pt x="9132" y="7744"/>
                    <a:pt x="9168" y="7828"/>
                  </a:cubicBezTo>
                  <a:cubicBezTo>
                    <a:pt x="9204" y="7744"/>
                    <a:pt x="9263" y="7673"/>
                    <a:pt x="9323" y="7601"/>
                  </a:cubicBezTo>
                  <a:lnTo>
                    <a:pt x="9418" y="7518"/>
                  </a:lnTo>
                  <a:lnTo>
                    <a:pt x="11430" y="8232"/>
                  </a:lnTo>
                  <a:cubicBezTo>
                    <a:pt x="11591" y="8292"/>
                    <a:pt x="11746" y="8345"/>
                    <a:pt x="11883" y="8345"/>
                  </a:cubicBezTo>
                  <a:cubicBezTo>
                    <a:pt x="11938" y="8345"/>
                    <a:pt x="11990" y="8336"/>
                    <a:pt x="12038" y="8316"/>
                  </a:cubicBezTo>
                  <a:cubicBezTo>
                    <a:pt x="12109" y="8280"/>
                    <a:pt x="12157" y="8209"/>
                    <a:pt x="12169" y="8137"/>
                  </a:cubicBezTo>
                  <a:cubicBezTo>
                    <a:pt x="12169" y="8078"/>
                    <a:pt x="12157" y="8066"/>
                    <a:pt x="12157" y="8066"/>
                  </a:cubicBezTo>
                  <a:lnTo>
                    <a:pt x="11192" y="7351"/>
                  </a:lnTo>
                  <a:lnTo>
                    <a:pt x="12335" y="7697"/>
                  </a:lnTo>
                  <a:cubicBezTo>
                    <a:pt x="12563" y="7770"/>
                    <a:pt x="12798" y="7805"/>
                    <a:pt x="13031" y="7805"/>
                  </a:cubicBezTo>
                  <a:cubicBezTo>
                    <a:pt x="13371" y="7805"/>
                    <a:pt x="13709" y="7731"/>
                    <a:pt x="14026" y="7590"/>
                  </a:cubicBezTo>
                  <a:cubicBezTo>
                    <a:pt x="14097" y="7554"/>
                    <a:pt x="14169" y="7518"/>
                    <a:pt x="14252" y="7470"/>
                  </a:cubicBezTo>
                  <a:cubicBezTo>
                    <a:pt x="14419" y="7375"/>
                    <a:pt x="14609" y="7292"/>
                    <a:pt x="14800" y="7232"/>
                  </a:cubicBezTo>
                  <a:cubicBezTo>
                    <a:pt x="14937" y="7196"/>
                    <a:pt x="15072" y="7180"/>
                    <a:pt x="15206" y="7180"/>
                  </a:cubicBezTo>
                  <a:cubicBezTo>
                    <a:pt x="15549" y="7180"/>
                    <a:pt x="15886" y="7286"/>
                    <a:pt x="16229" y="7423"/>
                  </a:cubicBezTo>
                  <a:cubicBezTo>
                    <a:pt x="16121" y="6685"/>
                    <a:pt x="16371" y="5946"/>
                    <a:pt x="16895" y="5411"/>
                  </a:cubicBezTo>
                  <a:cubicBezTo>
                    <a:pt x="16717" y="5292"/>
                    <a:pt x="16562" y="5137"/>
                    <a:pt x="16431" y="4946"/>
                  </a:cubicBezTo>
                  <a:cubicBezTo>
                    <a:pt x="16252" y="4649"/>
                    <a:pt x="16217" y="4196"/>
                    <a:pt x="16526" y="3922"/>
                  </a:cubicBezTo>
                  <a:lnTo>
                    <a:pt x="16586" y="3863"/>
                  </a:lnTo>
                  <a:lnTo>
                    <a:pt x="16669" y="3863"/>
                  </a:lnTo>
                  <a:cubicBezTo>
                    <a:pt x="16686" y="3864"/>
                    <a:pt x="16702" y="3864"/>
                    <a:pt x="16718" y="3864"/>
                  </a:cubicBezTo>
                  <a:cubicBezTo>
                    <a:pt x="16964" y="3864"/>
                    <a:pt x="17206" y="3781"/>
                    <a:pt x="17395" y="3625"/>
                  </a:cubicBezTo>
                  <a:cubicBezTo>
                    <a:pt x="17086" y="3351"/>
                    <a:pt x="16979" y="2922"/>
                    <a:pt x="16872" y="2529"/>
                  </a:cubicBezTo>
                  <a:cubicBezTo>
                    <a:pt x="16824" y="2303"/>
                    <a:pt x="16752" y="2077"/>
                    <a:pt x="16657" y="1875"/>
                  </a:cubicBezTo>
                  <a:lnTo>
                    <a:pt x="16300" y="1815"/>
                  </a:lnTo>
                  <a:cubicBezTo>
                    <a:pt x="16312" y="1732"/>
                    <a:pt x="16348" y="1660"/>
                    <a:pt x="16407" y="1601"/>
                  </a:cubicBezTo>
                  <a:cubicBezTo>
                    <a:pt x="16383" y="1577"/>
                    <a:pt x="16348" y="1565"/>
                    <a:pt x="16312" y="1553"/>
                  </a:cubicBezTo>
                  <a:cubicBezTo>
                    <a:pt x="16252" y="1529"/>
                    <a:pt x="16181" y="1517"/>
                    <a:pt x="16121" y="1505"/>
                  </a:cubicBezTo>
                  <a:cubicBezTo>
                    <a:pt x="16026" y="1494"/>
                    <a:pt x="15943" y="1482"/>
                    <a:pt x="15860" y="1446"/>
                  </a:cubicBezTo>
                  <a:cubicBezTo>
                    <a:pt x="15514" y="1339"/>
                    <a:pt x="15288" y="1029"/>
                    <a:pt x="15098" y="767"/>
                  </a:cubicBezTo>
                  <a:cubicBezTo>
                    <a:pt x="15026" y="648"/>
                    <a:pt x="14943" y="541"/>
                    <a:pt x="14859" y="446"/>
                  </a:cubicBezTo>
                  <a:cubicBezTo>
                    <a:pt x="14587" y="156"/>
                    <a:pt x="14211" y="1"/>
                    <a:pt x="138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36"/>
            <p:cNvSpPr/>
            <p:nvPr/>
          </p:nvSpPr>
          <p:spPr>
            <a:xfrm>
              <a:off x="3461425" y="2899625"/>
              <a:ext cx="655775" cy="632800"/>
            </a:xfrm>
            <a:custGeom>
              <a:avLst/>
              <a:gdLst/>
              <a:ahLst/>
              <a:cxnLst/>
              <a:rect l="l" t="t" r="r" b="b"/>
              <a:pathLst>
                <a:path w="26231" h="25312" extrusionOk="0">
                  <a:moveTo>
                    <a:pt x="18757" y="1"/>
                  </a:moveTo>
                  <a:cubicBezTo>
                    <a:pt x="18396" y="1"/>
                    <a:pt x="18061" y="57"/>
                    <a:pt x="17753" y="214"/>
                  </a:cubicBezTo>
                  <a:cubicBezTo>
                    <a:pt x="17658" y="261"/>
                    <a:pt x="17563" y="321"/>
                    <a:pt x="17467" y="380"/>
                  </a:cubicBezTo>
                  <a:cubicBezTo>
                    <a:pt x="17195" y="547"/>
                    <a:pt x="16890" y="734"/>
                    <a:pt x="16567" y="734"/>
                  </a:cubicBezTo>
                  <a:cubicBezTo>
                    <a:pt x="16452" y="734"/>
                    <a:pt x="16336" y="710"/>
                    <a:pt x="16217" y="654"/>
                  </a:cubicBezTo>
                  <a:cubicBezTo>
                    <a:pt x="16134" y="606"/>
                    <a:pt x="16050" y="559"/>
                    <a:pt x="15979" y="499"/>
                  </a:cubicBezTo>
                  <a:cubicBezTo>
                    <a:pt x="15931" y="452"/>
                    <a:pt x="15872" y="416"/>
                    <a:pt x="15800" y="380"/>
                  </a:cubicBezTo>
                  <a:cubicBezTo>
                    <a:pt x="15765" y="367"/>
                    <a:pt x="15729" y="360"/>
                    <a:pt x="15691" y="360"/>
                  </a:cubicBezTo>
                  <a:cubicBezTo>
                    <a:pt x="15500" y="360"/>
                    <a:pt x="15279" y="524"/>
                    <a:pt x="15050" y="714"/>
                  </a:cubicBezTo>
                  <a:cubicBezTo>
                    <a:pt x="14775" y="932"/>
                    <a:pt x="14499" y="1045"/>
                    <a:pt x="14259" y="1045"/>
                  </a:cubicBezTo>
                  <a:cubicBezTo>
                    <a:pt x="14199" y="1045"/>
                    <a:pt x="14141" y="1038"/>
                    <a:pt x="14086" y="1023"/>
                  </a:cubicBezTo>
                  <a:lnTo>
                    <a:pt x="14086" y="1023"/>
                  </a:lnTo>
                  <a:cubicBezTo>
                    <a:pt x="14205" y="2869"/>
                    <a:pt x="15217" y="4524"/>
                    <a:pt x="16789" y="5464"/>
                  </a:cubicBezTo>
                  <a:cubicBezTo>
                    <a:pt x="16484" y="5352"/>
                    <a:pt x="16164" y="5297"/>
                    <a:pt x="15844" y="5297"/>
                  </a:cubicBezTo>
                  <a:cubicBezTo>
                    <a:pt x="15413" y="5297"/>
                    <a:pt x="14982" y="5397"/>
                    <a:pt x="14586" y="5595"/>
                  </a:cubicBezTo>
                  <a:cubicBezTo>
                    <a:pt x="14693" y="5321"/>
                    <a:pt x="14657" y="5012"/>
                    <a:pt x="14491" y="4762"/>
                  </a:cubicBezTo>
                  <a:cubicBezTo>
                    <a:pt x="13919" y="5119"/>
                    <a:pt x="13669" y="5833"/>
                    <a:pt x="13895" y="6476"/>
                  </a:cubicBezTo>
                  <a:cubicBezTo>
                    <a:pt x="13814" y="6503"/>
                    <a:pt x="13730" y="6515"/>
                    <a:pt x="13647" y="6515"/>
                  </a:cubicBezTo>
                  <a:cubicBezTo>
                    <a:pt x="13067" y="6515"/>
                    <a:pt x="12511" y="5905"/>
                    <a:pt x="12657" y="5321"/>
                  </a:cubicBezTo>
                  <a:cubicBezTo>
                    <a:pt x="12640" y="5320"/>
                    <a:pt x="12623" y="5319"/>
                    <a:pt x="12607" y="5319"/>
                  </a:cubicBezTo>
                  <a:cubicBezTo>
                    <a:pt x="11987" y="5319"/>
                    <a:pt x="11706" y="6172"/>
                    <a:pt x="11776" y="6810"/>
                  </a:cubicBezTo>
                  <a:cubicBezTo>
                    <a:pt x="11848" y="7464"/>
                    <a:pt x="12014" y="8238"/>
                    <a:pt x="11538" y="8691"/>
                  </a:cubicBezTo>
                  <a:cubicBezTo>
                    <a:pt x="10574" y="8453"/>
                    <a:pt x="9454" y="8036"/>
                    <a:pt x="9240" y="7072"/>
                  </a:cubicBezTo>
                  <a:cubicBezTo>
                    <a:pt x="9192" y="6845"/>
                    <a:pt x="9169" y="6548"/>
                    <a:pt x="8966" y="6441"/>
                  </a:cubicBezTo>
                  <a:cubicBezTo>
                    <a:pt x="8893" y="6418"/>
                    <a:pt x="8820" y="6406"/>
                    <a:pt x="8748" y="6406"/>
                  </a:cubicBezTo>
                  <a:cubicBezTo>
                    <a:pt x="8668" y="6406"/>
                    <a:pt x="8589" y="6421"/>
                    <a:pt x="8514" y="6452"/>
                  </a:cubicBezTo>
                  <a:lnTo>
                    <a:pt x="6204" y="7083"/>
                  </a:lnTo>
                  <a:cubicBezTo>
                    <a:pt x="4108" y="7655"/>
                    <a:pt x="2263" y="8988"/>
                    <a:pt x="560" y="10358"/>
                  </a:cubicBezTo>
                  <a:cubicBezTo>
                    <a:pt x="537" y="10334"/>
                    <a:pt x="525" y="10310"/>
                    <a:pt x="501" y="10298"/>
                  </a:cubicBezTo>
                  <a:cubicBezTo>
                    <a:pt x="144" y="10905"/>
                    <a:pt x="1" y="11608"/>
                    <a:pt x="84" y="12310"/>
                  </a:cubicBezTo>
                  <a:cubicBezTo>
                    <a:pt x="156" y="12739"/>
                    <a:pt x="275" y="13168"/>
                    <a:pt x="429" y="13584"/>
                  </a:cubicBezTo>
                  <a:cubicBezTo>
                    <a:pt x="489" y="13739"/>
                    <a:pt x="537" y="13882"/>
                    <a:pt x="584" y="14037"/>
                  </a:cubicBezTo>
                  <a:cubicBezTo>
                    <a:pt x="1049" y="15489"/>
                    <a:pt x="1168" y="17013"/>
                    <a:pt x="953" y="18513"/>
                  </a:cubicBezTo>
                  <a:cubicBezTo>
                    <a:pt x="1668" y="18763"/>
                    <a:pt x="2156" y="19418"/>
                    <a:pt x="2192" y="20168"/>
                  </a:cubicBezTo>
                  <a:cubicBezTo>
                    <a:pt x="2406" y="20145"/>
                    <a:pt x="2608" y="20061"/>
                    <a:pt x="2787" y="19930"/>
                  </a:cubicBezTo>
                  <a:lnTo>
                    <a:pt x="3120" y="19692"/>
                  </a:lnTo>
                  <a:lnTo>
                    <a:pt x="3108" y="20109"/>
                  </a:lnTo>
                  <a:cubicBezTo>
                    <a:pt x="3108" y="20371"/>
                    <a:pt x="3144" y="20633"/>
                    <a:pt x="3204" y="20895"/>
                  </a:cubicBezTo>
                  <a:cubicBezTo>
                    <a:pt x="3442" y="20883"/>
                    <a:pt x="3668" y="20811"/>
                    <a:pt x="3870" y="20692"/>
                  </a:cubicBezTo>
                  <a:lnTo>
                    <a:pt x="4263" y="20454"/>
                  </a:lnTo>
                  <a:lnTo>
                    <a:pt x="4180" y="20907"/>
                  </a:lnTo>
                  <a:cubicBezTo>
                    <a:pt x="4180" y="20907"/>
                    <a:pt x="4180" y="20918"/>
                    <a:pt x="4204" y="20942"/>
                  </a:cubicBezTo>
                  <a:cubicBezTo>
                    <a:pt x="4251" y="21002"/>
                    <a:pt x="4335" y="21026"/>
                    <a:pt x="4406" y="21026"/>
                  </a:cubicBezTo>
                  <a:cubicBezTo>
                    <a:pt x="4489" y="21026"/>
                    <a:pt x="4561" y="21026"/>
                    <a:pt x="4644" y="21014"/>
                  </a:cubicBezTo>
                  <a:cubicBezTo>
                    <a:pt x="4733" y="20999"/>
                    <a:pt x="4816" y="20989"/>
                    <a:pt x="4901" y="20989"/>
                  </a:cubicBezTo>
                  <a:cubicBezTo>
                    <a:pt x="4954" y="20989"/>
                    <a:pt x="5006" y="20993"/>
                    <a:pt x="5061" y="21002"/>
                  </a:cubicBezTo>
                  <a:cubicBezTo>
                    <a:pt x="5263" y="21038"/>
                    <a:pt x="5430" y="21169"/>
                    <a:pt x="5525" y="21347"/>
                  </a:cubicBezTo>
                  <a:cubicBezTo>
                    <a:pt x="5525" y="21371"/>
                    <a:pt x="5537" y="21383"/>
                    <a:pt x="5537" y="21407"/>
                  </a:cubicBezTo>
                  <a:cubicBezTo>
                    <a:pt x="5632" y="21347"/>
                    <a:pt x="5716" y="21264"/>
                    <a:pt x="5787" y="21180"/>
                  </a:cubicBezTo>
                  <a:cubicBezTo>
                    <a:pt x="5954" y="21002"/>
                    <a:pt x="6144" y="20811"/>
                    <a:pt x="6418" y="20752"/>
                  </a:cubicBezTo>
                  <a:cubicBezTo>
                    <a:pt x="6463" y="20743"/>
                    <a:pt x="6507" y="20739"/>
                    <a:pt x="6551" y="20739"/>
                  </a:cubicBezTo>
                  <a:cubicBezTo>
                    <a:pt x="6797" y="20739"/>
                    <a:pt x="7024" y="20870"/>
                    <a:pt x="7216" y="21002"/>
                  </a:cubicBezTo>
                  <a:cubicBezTo>
                    <a:pt x="7847" y="21466"/>
                    <a:pt x="8454" y="21966"/>
                    <a:pt x="9014" y="22514"/>
                  </a:cubicBezTo>
                  <a:cubicBezTo>
                    <a:pt x="9300" y="22752"/>
                    <a:pt x="9526" y="23038"/>
                    <a:pt x="9704" y="23359"/>
                  </a:cubicBezTo>
                  <a:cubicBezTo>
                    <a:pt x="9716" y="23347"/>
                    <a:pt x="9740" y="23335"/>
                    <a:pt x="9764" y="23335"/>
                  </a:cubicBezTo>
                  <a:cubicBezTo>
                    <a:pt x="9833" y="23311"/>
                    <a:pt x="9904" y="23299"/>
                    <a:pt x="9976" y="23299"/>
                  </a:cubicBezTo>
                  <a:cubicBezTo>
                    <a:pt x="10115" y="23299"/>
                    <a:pt x="10253" y="23344"/>
                    <a:pt x="10371" y="23431"/>
                  </a:cubicBezTo>
                  <a:cubicBezTo>
                    <a:pt x="10466" y="23490"/>
                    <a:pt x="10538" y="23562"/>
                    <a:pt x="10621" y="23645"/>
                  </a:cubicBezTo>
                  <a:cubicBezTo>
                    <a:pt x="10693" y="23728"/>
                    <a:pt x="10776" y="23800"/>
                    <a:pt x="10871" y="23847"/>
                  </a:cubicBezTo>
                  <a:cubicBezTo>
                    <a:pt x="10928" y="23874"/>
                    <a:pt x="10987" y="23886"/>
                    <a:pt x="11049" y="23886"/>
                  </a:cubicBezTo>
                  <a:cubicBezTo>
                    <a:pt x="11261" y="23886"/>
                    <a:pt x="11501" y="23748"/>
                    <a:pt x="11740" y="23609"/>
                  </a:cubicBezTo>
                  <a:lnTo>
                    <a:pt x="11836" y="23562"/>
                  </a:lnTo>
                  <a:cubicBezTo>
                    <a:pt x="12017" y="23458"/>
                    <a:pt x="12287" y="23360"/>
                    <a:pt x="12548" y="23360"/>
                  </a:cubicBezTo>
                  <a:cubicBezTo>
                    <a:pt x="12647" y="23360"/>
                    <a:pt x="12744" y="23374"/>
                    <a:pt x="12836" y="23407"/>
                  </a:cubicBezTo>
                  <a:cubicBezTo>
                    <a:pt x="13002" y="23455"/>
                    <a:pt x="13145" y="23585"/>
                    <a:pt x="13229" y="23752"/>
                  </a:cubicBezTo>
                  <a:cubicBezTo>
                    <a:pt x="13252" y="23800"/>
                    <a:pt x="13264" y="23847"/>
                    <a:pt x="13288" y="23895"/>
                  </a:cubicBezTo>
                  <a:cubicBezTo>
                    <a:pt x="13300" y="23943"/>
                    <a:pt x="13312" y="23990"/>
                    <a:pt x="13336" y="24038"/>
                  </a:cubicBezTo>
                  <a:cubicBezTo>
                    <a:pt x="13336" y="24038"/>
                    <a:pt x="13360" y="24026"/>
                    <a:pt x="13383" y="24014"/>
                  </a:cubicBezTo>
                  <a:cubicBezTo>
                    <a:pt x="13426" y="24006"/>
                    <a:pt x="13480" y="23997"/>
                    <a:pt x="13533" y="23997"/>
                  </a:cubicBezTo>
                  <a:cubicBezTo>
                    <a:pt x="13555" y="23997"/>
                    <a:pt x="13577" y="23999"/>
                    <a:pt x="13598" y="24002"/>
                  </a:cubicBezTo>
                  <a:cubicBezTo>
                    <a:pt x="13729" y="24038"/>
                    <a:pt x="13836" y="24121"/>
                    <a:pt x="13907" y="24240"/>
                  </a:cubicBezTo>
                  <a:cubicBezTo>
                    <a:pt x="13931" y="24264"/>
                    <a:pt x="13943" y="24288"/>
                    <a:pt x="13967" y="24312"/>
                  </a:cubicBezTo>
                  <a:cubicBezTo>
                    <a:pt x="13996" y="24331"/>
                    <a:pt x="14033" y="24351"/>
                    <a:pt x="14065" y="24351"/>
                  </a:cubicBezTo>
                  <a:cubicBezTo>
                    <a:pt x="14072" y="24351"/>
                    <a:pt x="14079" y="24350"/>
                    <a:pt x="14086" y="24347"/>
                  </a:cubicBezTo>
                  <a:cubicBezTo>
                    <a:pt x="14264" y="24300"/>
                    <a:pt x="14419" y="24193"/>
                    <a:pt x="14526" y="24050"/>
                  </a:cubicBezTo>
                  <a:lnTo>
                    <a:pt x="14562" y="23990"/>
                  </a:lnTo>
                  <a:cubicBezTo>
                    <a:pt x="14770" y="23702"/>
                    <a:pt x="15011" y="23358"/>
                    <a:pt x="15415" y="23358"/>
                  </a:cubicBezTo>
                  <a:cubicBezTo>
                    <a:pt x="15428" y="23358"/>
                    <a:pt x="15441" y="23358"/>
                    <a:pt x="15455" y="23359"/>
                  </a:cubicBezTo>
                  <a:cubicBezTo>
                    <a:pt x="15610" y="23371"/>
                    <a:pt x="15765" y="23431"/>
                    <a:pt x="15896" y="23502"/>
                  </a:cubicBezTo>
                  <a:cubicBezTo>
                    <a:pt x="15967" y="23550"/>
                    <a:pt x="16050" y="23585"/>
                    <a:pt x="16134" y="23609"/>
                  </a:cubicBezTo>
                  <a:lnTo>
                    <a:pt x="16217" y="23609"/>
                  </a:lnTo>
                  <a:cubicBezTo>
                    <a:pt x="16324" y="23609"/>
                    <a:pt x="16431" y="23633"/>
                    <a:pt x="16515" y="23693"/>
                  </a:cubicBezTo>
                  <a:cubicBezTo>
                    <a:pt x="16622" y="23764"/>
                    <a:pt x="16693" y="23859"/>
                    <a:pt x="16729" y="23966"/>
                  </a:cubicBezTo>
                  <a:cubicBezTo>
                    <a:pt x="17003" y="24538"/>
                    <a:pt x="17443" y="25014"/>
                    <a:pt x="18003" y="25312"/>
                  </a:cubicBezTo>
                  <a:cubicBezTo>
                    <a:pt x="18217" y="24752"/>
                    <a:pt x="18444" y="24205"/>
                    <a:pt x="18658" y="23657"/>
                  </a:cubicBezTo>
                  <a:lnTo>
                    <a:pt x="19003" y="22776"/>
                  </a:lnTo>
                  <a:cubicBezTo>
                    <a:pt x="19217" y="22121"/>
                    <a:pt x="19670" y="21573"/>
                    <a:pt x="20277" y="21240"/>
                  </a:cubicBezTo>
                  <a:cubicBezTo>
                    <a:pt x="20611" y="21002"/>
                    <a:pt x="20920" y="20788"/>
                    <a:pt x="21111" y="20478"/>
                  </a:cubicBezTo>
                  <a:cubicBezTo>
                    <a:pt x="21527" y="19823"/>
                    <a:pt x="21349" y="18871"/>
                    <a:pt x="20575" y="17668"/>
                  </a:cubicBezTo>
                  <a:cubicBezTo>
                    <a:pt x="20384" y="17382"/>
                    <a:pt x="20182" y="17061"/>
                    <a:pt x="20182" y="16680"/>
                  </a:cubicBezTo>
                  <a:cubicBezTo>
                    <a:pt x="20194" y="16418"/>
                    <a:pt x="20313" y="16180"/>
                    <a:pt x="20515" y="16025"/>
                  </a:cubicBezTo>
                  <a:cubicBezTo>
                    <a:pt x="20587" y="15965"/>
                    <a:pt x="20670" y="15930"/>
                    <a:pt x="20753" y="15906"/>
                  </a:cubicBezTo>
                  <a:cubicBezTo>
                    <a:pt x="20646" y="15442"/>
                    <a:pt x="20349" y="15049"/>
                    <a:pt x="19932" y="14834"/>
                  </a:cubicBezTo>
                  <a:lnTo>
                    <a:pt x="19610" y="14668"/>
                  </a:lnTo>
                  <a:lnTo>
                    <a:pt x="19908" y="14477"/>
                  </a:lnTo>
                  <a:cubicBezTo>
                    <a:pt x="20360" y="14180"/>
                    <a:pt x="20587" y="13620"/>
                    <a:pt x="20456" y="13096"/>
                  </a:cubicBezTo>
                  <a:cubicBezTo>
                    <a:pt x="20444" y="13037"/>
                    <a:pt x="20420" y="12977"/>
                    <a:pt x="20408" y="12917"/>
                  </a:cubicBezTo>
                  <a:cubicBezTo>
                    <a:pt x="20313" y="12703"/>
                    <a:pt x="20289" y="12465"/>
                    <a:pt x="20349" y="12239"/>
                  </a:cubicBezTo>
                  <a:cubicBezTo>
                    <a:pt x="20372" y="12132"/>
                    <a:pt x="20420" y="12036"/>
                    <a:pt x="20480" y="11941"/>
                  </a:cubicBezTo>
                  <a:cubicBezTo>
                    <a:pt x="20622" y="11763"/>
                    <a:pt x="20634" y="11524"/>
                    <a:pt x="20515" y="11334"/>
                  </a:cubicBezTo>
                  <a:lnTo>
                    <a:pt x="19718" y="8798"/>
                  </a:lnTo>
                  <a:lnTo>
                    <a:pt x="19706" y="8786"/>
                  </a:lnTo>
                  <a:cubicBezTo>
                    <a:pt x="19563" y="8667"/>
                    <a:pt x="19432" y="8536"/>
                    <a:pt x="19313" y="8381"/>
                  </a:cubicBezTo>
                  <a:cubicBezTo>
                    <a:pt x="19158" y="8191"/>
                    <a:pt x="19003" y="8012"/>
                    <a:pt x="18813" y="7953"/>
                  </a:cubicBezTo>
                  <a:cubicBezTo>
                    <a:pt x="18753" y="7941"/>
                    <a:pt x="18694" y="7929"/>
                    <a:pt x="18634" y="7917"/>
                  </a:cubicBezTo>
                  <a:cubicBezTo>
                    <a:pt x="18479" y="7905"/>
                    <a:pt x="18336" y="7857"/>
                    <a:pt x="18205" y="7774"/>
                  </a:cubicBezTo>
                  <a:cubicBezTo>
                    <a:pt x="18039" y="7619"/>
                    <a:pt x="17944" y="7429"/>
                    <a:pt x="17920" y="7214"/>
                  </a:cubicBezTo>
                  <a:cubicBezTo>
                    <a:pt x="17765" y="6500"/>
                    <a:pt x="17741" y="5774"/>
                    <a:pt x="17836" y="5059"/>
                  </a:cubicBezTo>
                  <a:cubicBezTo>
                    <a:pt x="17785" y="5054"/>
                    <a:pt x="17733" y="5051"/>
                    <a:pt x="17681" y="5051"/>
                  </a:cubicBezTo>
                  <a:cubicBezTo>
                    <a:pt x="17389" y="5051"/>
                    <a:pt x="17103" y="5137"/>
                    <a:pt x="16860" y="5309"/>
                  </a:cubicBezTo>
                  <a:lnTo>
                    <a:pt x="16622" y="4952"/>
                  </a:lnTo>
                  <a:cubicBezTo>
                    <a:pt x="16944" y="4735"/>
                    <a:pt x="17317" y="4619"/>
                    <a:pt x="17694" y="4619"/>
                  </a:cubicBezTo>
                  <a:cubicBezTo>
                    <a:pt x="17833" y="4619"/>
                    <a:pt x="17973" y="4634"/>
                    <a:pt x="18110" y="4666"/>
                  </a:cubicBezTo>
                  <a:lnTo>
                    <a:pt x="18301" y="4714"/>
                  </a:lnTo>
                  <a:lnTo>
                    <a:pt x="18265" y="4905"/>
                  </a:lnTo>
                  <a:cubicBezTo>
                    <a:pt x="18146" y="5631"/>
                    <a:pt x="18158" y="6381"/>
                    <a:pt x="18313" y="7107"/>
                  </a:cubicBezTo>
                  <a:cubicBezTo>
                    <a:pt x="18325" y="7226"/>
                    <a:pt x="18372" y="7333"/>
                    <a:pt x="18444" y="7429"/>
                  </a:cubicBezTo>
                  <a:cubicBezTo>
                    <a:pt x="18527" y="7464"/>
                    <a:pt x="18610" y="7500"/>
                    <a:pt x="18694" y="7500"/>
                  </a:cubicBezTo>
                  <a:cubicBezTo>
                    <a:pt x="18777" y="7512"/>
                    <a:pt x="18848" y="7524"/>
                    <a:pt x="18920" y="7548"/>
                  </a:cubicBezTo>
                  <a:cubicBezTo>
                    <a:pt x="19229" y="7655"/>
                    <a:pt x="19432" y="7881"/>
                    <a:pt x="19622" y="8107"/>
                  </a:cubicBezTo>
                  <a:cubicBezTo>
                    <a:pt x="19718" y="8238"/>
                    <a:pt x="19825" y="8357"/>
                    <a:pt x="19944" y="8453"/>
                  </a:cubicBezTo>
                  <a:cubicBezTo>
                    <a:pt x="19968" y="8465"/>
                    <a:pt x="19991" y="8476"/>
                    <a:pt x="20015" y="8488"/>
                  </a:cubicBezTo>
                  <a:lnTo>
                    <a:pt x="20039" y="8476"/>
                  </a:lnTo>
                  <a:lnTo>
                    <a:pt x="20051" y="8512"/>
                  </a:lnTo>
                  <a:cubicBezTo>
                    <a:pt x="20176" y="8584"/>
                    <a:pt x="20313" y="8619"/>
                    <a:pt x="20450" y="8619"/>
                  </a:cubicBezTo>
                  <a:cubicBezTo>
                    <a:pt x="20587" y="8619"/>
                    <a:pt x="20724" y="8584"/>
                    <a:pt x="20849" y="8512"/>
                  </a:cubicBezTo>
                  <a:cubicBezTo>
                    <a:pt x="21099" y="8345"/>
                    <a:pt x="21206" y="8012"/>
                    <a:pt x="21099" y="7726"/>
                  </a:cubicBezTo>
                  <a:lnTo>
                    <a:pt x="20980" y="7500"/>
                  </a:lnTo>
                  <a:lnTo>
                    <a:pt x="21230" y="7441"/>
                  </a:lnTo>
                  <a:cubicBezTo>
                    <a:pt x="21287" y="7427"/>
                    <a:pt x="21346" y="7420"/>
                    <a:pt x="21405" y="7420"/>
                  </a:cubicBezTo>
                  <a:cubicBezTo>
                    <a:pt x="21552" y="7420"/>
                    <a:pt x="21697" y="7463"/>
                    <a:pt x="21825" y="7548"/>
                  </a:cubicBezTo>
                  <a:cubicBezTo>
                    <a:pt x="21896" y="7595"/>
                    <a:pt x="21968" y="7655"/>
                    <a:pt x="22027" y="7726"/>
                  </a:cubicBezTo>
                  <a:cubicBezTo>
                    <a:pt x="22254" y="7595"/>
                    <a:pt x="22527" y="7512"/>
                    <a:pt x="22789" y="7500"/>
                  </a:cubicBezTo>
                  <a:cubicBezTo>
                    <a:pt x="23087" y="7453"/>
                    <a:pt x="23361" y="7417"/>
                    <a:pt x="23516" y="7250"/>
                  </a:cubicBezTo>
                  <a:cubicBezTo>
                    <a:pt x="23670" y="7072"/>
                    <a:pt x="23694" y="6833"/>
                    <a:pt x="23635" y="6452"/>
                  </a:cubicBezTo>
                  <a:lnTo>
                    <a:pt x="23611" y="6298"/>
                  </a:lnTo>
                  <a:cubicBezTo>
                    <a:pt x="23539" y="5988"/>
                    <a:pt x="23539" y="5667"/>
                    <a:pt x="23611" y="5357"/>
                  </a:cubicBezTo>
                  <a:cubicBezTo>
                    <a:pt x="23694" y="5107"/>
                    <a:pt x="23885" y="4893"/>
                    <a:pt x="24135" y="4797"/>
                  </a:cubicBezTo>
                  <a:cubicBezTo>
                    <a:pt x="24211" y="4767"/>
                    <a:pt x="24294" y="4752"/>
                    <a:pt x="24377" y="4752"/>
                  </a:cubicBezTo>
                  <a:cubicBezTo>
                    <a:pt x="24488" y="4752"/>
                    <a:pt x="24599" y="4779"/>
                    <a:pt x="24694" y="4833"/>
                  </a:cubicBezTo>
                  <a:cubicBezTo>
                    <a:pt x="24718" y="4845"/>
                    <a:pt x="24754" y="4869"/>
                    <a:pt x="24790" y="4893"/>
                  </a:cubicBezTo>
                  <a:cubicBezTo>
                    <a:pt x="24813" y="4917"/>
                    <a:pt x="24837" y="4928"/>
                    <a:pt x="24861" y="4940"/>
                  </a:cubicBezTo>
                  <a:cubicBezTo>
                    <a:pt x="24865" y="4942"/>
                    <a:pt x="24869" y="4942"/>
                    <a:pt x="24874" y="4942"/>
                  </a:cubicBezTo>
                  <a:cubicBezTo>
                    <a:pt x="24914" y="4942"/>
                    <a:pt x="24983" y="4902"/>
                    <a:pt x="25004" y="4881"/>
                  </a:cubicBezTo>
                  <a:lnTo>
                    <a:pt x="26230" y="4214"/>
                  </a:lnTo>
                  <a:cubicBezTo>
                    <a:pt x="26126" y="4152"/>
                    <a:pt x="25995" y="4117"/>
                    <a:pt x="25868" y="4117"/>
                  </a:cubicBezTo>
                  <a:cubicBezTo>
                    <a:pt x="25850" y="4117"/>
                    <a:pt x="25832" y="4117"/>
                    <a:pt x="25814" y="4119"/>
                  </a:cubicBezTo>
                  <a:cubicBezTo>
                    <a:pt x="25800" y="4119"/>
                    <a:pt x="25786" y="4120"/>
                    <a:pt x="25771" y="4120"/>
                  </a:cubicBezTo>
                  <a:cubicBezTo>
                    <a:pt x="25526" y="4120"/>
                    <a:pt x="25210" y="4024"/>
                    <a:pt x="25063" y="3821"/>
                  </a:cubicBezTo>
                  <a:cubicBezTo>
                    <a:pt x="24980" y="3702"/>
                    <a:pt x="24944" y="3559"/>
                    <a:pt x="24992" y="3416"/>
                  </a:cubicBezTo>
                  <a:cubicBezTo>
                    <a:pt x="25028" y="3309"/>
                    <a:pt x="25099" y="3214"/>
                    <a:pt x="25183" y="3142"/>
                  </a:cubicBezTo>
                  <a:cubicBezTo>
                    <a:pt x="25206" y="3131"/>
                    <a:pt x="25230" y="3107"/>
                    <a:pt x="25242" y="3083"/>
                  </a:cubicBezTo>
                  <a:lnTo>
                    <a:pt x="24742" y="3083"/>
                  </a:lnTo>
                  <a:lnTo>
                    <a:pt x="25111" y="2809"/>
                  </a:lnTo>
                  <a:cubicBezTo>
                    <a:pt x="24885" y="2666"/>
                    <a:pt x="24694" y="2476"/>
                    <a:pt x="24563" y="2250"/>
                  </a:cubicBezTo>
                  <a:cubicBezTo>
                    <a:pt x="24385" y="1988"/>
                    <a:pt x="24266" y="1821"/>
                    <a:pt x="24087" y="1809"/>
                  </a:cubicBezTo>
                  <a:cubicBezTo>
                    <a:pt x="24040" y="1809"/>
                    <a:pt x="23992" y="1809"/>
                    <a:pt x="23932" y="1821"/>
                  </a:cubicBezTo>
                  <a:cubicBezTo>
                    <a:pt x="23885" y="1833"/>
                    <a:pt x="23831" y="1839"/>
                    <a:pt x="23778" y="1839"/>
                  </a:cubicBezTo>
                  <a:cubicBezTo>
                    <a:pt x="23724" y="1839"/>
                    <a:pt x="23670" y="1833"/>
                    <a:pt x="23623" y="1821"/>
                  </a:cubicBezTo>
                  <a:cubicBezTo>
                    <a:pt x="23432" y="1761"/>
                    <a:pt x="23278" y="1642"/>
                    <a:pt x="23170" y="1488"/>
                  </a:cubicBezTo>
                  <a:lnTo>
                    <a:pt x="23135" y="1452"/>
                  </a:lnTo>
                  <a:cubicBezTo>
                    <a:pt x="22396" y="595"/>
                    <a:pt x="21170" y="333"/>
                    <a:pt x="19884" y="118"/>
                  </a:cubicBezTo>
                  <a:cubicBezTo>
                    <a:pt x="19485" y="54"/>
                    <a:pt x="19109" y="1"/>
                    <a:pt x="187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36"/>
            <p:cNvSpPr/>
            <p:nvPr/>
          </p:nvSpPr>
          <p:spPr>
            <a:xfrm>
              <a:off x="3384625" y="3736775"/>
              <a:ext cx="170300" cy="91525"/>
            </a:xfrm>
            <a:custGeom>
              <a:avLst/>
              <a:gdLst/>
              <a:ahLst/>
              <a:cxnLst/>
              <a:rect l="l" t="t" r="r" b="b"/>
              <a:pathLst>
                <a:path w="6812" h="3661" extrusionOk="0">
                  <a:moveTo>
                    <a:pt x="5894" y="1"/>
                  </a:moveTo>
                  <a:cubicBezTo>
                    <a:pt x="5790" y="1"/>
                    <a:pt x="5687" y="13"/>
                    <a:pt x="5585" y="41"/>
                  </a:cubicBezTo>
                  <a:cubicBezTo>
                    <a:pt x="5418" y="89"/>
                    <a:pt x="5264" y="160"/>
                    <a:pt x="5121" y="244"/>
                  </a:cubicBezTo>
                  <a:cubicBezTo>
                    <a:pt x="5037" y="279"/>
                    <a:pt x="4954" y="327"/>
                    <a:pt x="4871" y="363"/>
                  </a:cubicBezTo>
                  <a:cubicBezTo>
                    <a:pt x="4504" y="537"/>
                    <a:pt x="4105" y="622"/>
                    <a:pt x="3702" y="622"/>
                  </a:cubicBezTo>
                  <a:cubicBezTo>
                    <a:pt x="3556" y="622"/>
                    <a:pt x="3409" y="611"/>
                    <a:pt x="3263" y="589"/>
                  </a:cubicBezTo>
                  <a:lnTo>
                    <a:pt x="3263" y="601"/>
                  </a:lnTo>
                  <a:cubicBezTo>
                    <a:pt x="3228" y="827"/>
                    <a:pt x="3073" y="1017"/>
                    <a:pt x="2858" y="1101"/>
                  </a:cubicBezTo>
                  <a:cubicBezTo>
                    <a:pt x="2763" y="1137"/>
                    <a:pt x="2668" y="1160"/>
                    <a:pt x="2561" y="1160"/>
                  </a:cubicBezTo>
                  <a:cubicBezTo>
                    <a:pt x="2358" y="1148"/>
                    <a:pt x="2156" y="1101"/>
                    <a:pt x="1966" y="1029"/>
                  </a:cubicBezTo>
                  <a:lnTo>
                    <a:pt x="215" y="398"/>
                  </a:lnTo>
                  <a:cubicBezTo>
                    <a:pt x="168" y="458"/>
                    <a:pt x="144" y="529"/>
                    <a:pt x="144" y="613"/>
                  </a:cubicBezTo>
                  <a:lnTo>
                    <a:pt x="1" y="613"/>
                  </a:lnTo>
                  <a:cubicBezTo>
                    <a:pt x="227" y="1172"/>
                    <a:pt x="394" y="1756"/>
                    <a:pt x="322" y="2280"/>
                  </a:cubicBezTo>
                  <a:cubicBezTo>
                    <a:pt x="358" y="2268"/>
                    <a:pt x="394" y="2256"/>
                    <a:pt x="418" y="2232"/>
                  </a:cubicBezTo>
                  <a:cubicBezTo>
                    <a:pt x="608" y="2458"/>
                    <a:pt x="668" y="2768"/>
                    <a:pt x="584" y="3042"/>
                  </a:cubicBezTo>
                  <a:cubicBezTo>
                    <a:pt x="1049" y="3077"/>
                    <a:pt x="1454" y="3458"/>
                    <a:pt x="1620" y="3613"/>
                  </a:cubicBezTo>
                  <a:cubicBezTo>
                    <a:pt x="1631" y="3635"/>
                    <a:pt x="1653" y="3647"/>
                    <a:pt x="1666" y="3658"/>
                  </a:cubicBezTo>
                  <a:lnTo>
                    <a:pt x="1666" y="3658"/>
                  </a:lnTo>
                  <a:cubicBezTo>
                    <a:pt x="1666" y="3650"/>
                    <a:pt x="1695" y="3623"/>
                    <a:pt x="1715" y="3613"/>
                  </a:cubicBezTo>
                  <a:cubicBezTo>
                    <a:pt x="2000" y="3396"/>
                    <a:pt x="2301" y="3343"/>
                    <a:pt x="2608" y="3343"/>
                  </a:cubicBezTo>
                  <a:cubicBezTo>
                    <a:pt x="2738" y="3343"/>
                    <a:pt x="2870" y="3352"/>
                    <a:pt x="3001" y="3363"/>
                  </a:cubicBezTo>
                  <a:cubicBezTo>
                    <a:pt x="3100" y="3376"/>
                    <a:pt x="3199" y="3383"/>
                    <a:pt x="3300" y="3383"/>
                  </a:cubicBezTo>
                  <a:cubicBezTo>
                    <a:pt x="3467" y="3383"/>
                    <a:pt x="3635" y="3364"/>
                    <a:pt x="3799" y="3327"/>
                  </a:cubicBezTo>
                  <a:cubicBezTo>
                    <a:pt x="4097" y="3232"/>
                    <a:pt x="4359" y="2982"/>
                    <a:pt x="4573" y="2756"/>
                  </a:cubicBezTo>
                  <a:cubicBezTo>
                    <a:pt x="4775" y="2577"/>
                    <a:pt x="4954" y="2363"/>
                    <a:pt x="5109" y="2137"/>
                  </a:cubicBezTo>
                  <a:cubicBezTo>
                    <a:pt x="5180" y="2006"/>
                    <a:pt x="5252" y="1875"/>
                    <a:pt x="5299" y="1744"/>
                  </a:cubicBezTo>
                  <a:cubicBezTo>
                    <a:pt x="5478" y="1363"/>
                    <a:pt x="5668" y="922"/>
                    <a:pt x="6121" y="779"/>
                  </a:cubicBezTo>
                  <a:cubicBezTo>
                    <a:pt x="6192" y="756"/>
                    <a:pt x="6276" y="744"/>
                    <a:pt x="6347" y="732"/>
                  </a:cubicBezTo>
                  <a:cubicBezTo>
                    <a:pt x="6418" y="720"/>
                    <a:pt x="6490" y="708"/>
                    <a:pt x="6561" y="672"/>
                  </a:cubicBezTo>
                  <a:cubicBezTo>
                    <a:pt x="6692" y="613"/>
                    <a:pt x="6764" y="446"/>
                    <a:pt x="6811" y="244"/>
                  </a:cubicBezTo>
                  <a:cubicBezTo>
                    <a:pt x="6494" y="103"/>
                    <a:pt x="6190" y="1"/>
                    <a:pt x="5894" y="1"/>
                  </a:cubicBezTo>
                  <a:close/>
                  <a:moveTo>
                    <a:pt x="1666" y="3658"/>
                  </a:moveTo>
                  <a:cubicBezTo>
                    <a:pt x="1665" y="3660"/>
                    <a:pt x="1666" y="3661"/>
                    <a:pt x="1668" y="3661"/>
                  </a:cubicBezTo>
                  <a:cubicBezTo>
                    <a:pt x="1667" y="3660"/>
                    <a:pt x="1666" y="3659"/>
                    <a:pt x="1666" y="36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36"/>
            <p:cNvSpPr/>
            <p:nvPr/>
          </p:nvSpPr>
          <p:spPr>
            <a:xfrm>
              <a:off x="3512625" y="3855200"/>
              <a:ext cx="277450" cy="279750"/>
            </a:xfrm>
            <a:custGeom>
              <a:avLst/>
              <a:gdLst/>
              <a:ahLst/>
              <a:cxnLst/>
              <a:rect l="l" t="t" r="r" b="b"/>
              <a:pathLst>
                <a:path w="11098" h="11190" extrusionOk="0">
                  <a:moveTo>
                    <a:pt x="1428" y="0"/>
                  </a:moveTo>
                  <a:cubicBezTo>
                    <a:pt x="1389" y="0"/>
                    <a:pt x="1350" y="3"/>
                    <a:pt x="1310" y="7"/>
                  </a:cubicBezTo>
                  <a:cubicBezTo>
                    <a:pt x="1239" y="43"/>
                    <a:pt x="1167" y="90"/>
                    <a:pt x="1120" y="138"/>
                  </a:cubicBezTo>
                  <a:cubicBezTo>
                    <a:pt x="1084" y="174"/>
                    <a:pt x="1048" y="198"/>
                    <a:pt x="1025" y="221"/>
                  </a:cubicBezTo>
                  <a:cubicBezTo>
                    <a:pt x="906" y="317"/>
                    <a:pt x="775" y="400"/>
                    <a:pt x="632" y="460"/>
                  </a:cubicBezTo>
                  <a:cubicBezTo>
                    <a:pt x="489" y="531"/>
                    <a:pt x="358" y="614"/>
                    <a:pt x="239" y="721"/>
                  </a:cubicBezTo>
                  <a:cubicBezTo>
                    <a:pt x="24" y="948"/>
                    <a:pt x="1" y="1281"/>
                    <a:pt x="13" y="1519"/>
                  </a:cubicBezTo>
                  <a:cubicBezTo>
                    <a:pt x="72" y="2412"/>
                    <a:pt x="608" y="3174"/>
                    <a:pt x="1191" y="3972"/>
                  </a:cubicBezTo>
                  <a:cubicBezTo>
                    <a:pt x="1727" y="4710"/>
                    <a:pt x="2287" y="5484"/>
                    <a:pt x="2430" y="6413"/>
                  </a:cubicBezTo>
                  <a:cubicBezTo>
                    <a:pt x="2430" y="6460"/>
                    <a:pt x="2430" y="6520"/>
                    <a:pt x="2430" y="6567"/>
                  </a:cubicBezTo>
                  <a:cubicBezTo>
                    <a:pt x="3037" y="6722"/>
                    <a:pt x="3668" y="7163"/>
                    <a:pt x="3573" y="7770"/>
                  </a:cubicBezTo>
                  <a:cubicBezTo>
                    <a:pt x="4263" y="8556"/>
                    <a:pt x="5108" y="8949"/>
                    <a:pt x="6085" y="9318"/>
                  </a:cubicBezTo>
                  <a:cubicBezTo>
                    <a:pt x="6847" y="9604"/>
                    <a:pt x="7871" y="10211"/>
                    <a:pt x="7466" y="10913"/>
                  </a:cubicBezTo>
                  <a:cubicBezTo>
                    <a:pt x="7810" y="11096"/>
                    <a:pt x="8191" y="11189"/>
                    <a:pt x="8574" y="11189"/>
                  </a:cubicBezTo>
                  <a:cubicBezTo>
                    <a:pt x="8814" y="11189"/>
                    <a:pt x="9054" y="11153"/>
                    <a:pt x="9288" y="11080"/>
                  </a:cubicBezTo>
                  <a:lnTo>
                    <a:pt x="9121" y="10973"/>
                  </a:lnTo>
                  <a:cubicBezTo>
                    <a:pt x="9311" y="10627"/>
                    <a:pt x="9335" y="10235"/>
                    <a:pt x="9204" y="9877"/>
                  </a:cubicBezTo>
                  <a:lnTo>
                    <a:pt x="9097" y="9604"/>
                  </a:lnTo>
                  <a:lnTo>
                    <a:pt x="9395" y="9592"/>
                  </a:lnTo>
                  <a:cubicBezTo>
                    <a:pt x="9692" y="9580"/>
                    <a:pt x="9990" y="9389"/>
                    <a:pt x="10311" y="8996"/>
                  </a:cubicBezTo>
                  <a:cubicBezTo>
                    <a:pt x="10538" y="8687"/>
                    <a:pt x="10764" y="8377"/>
                    <a:pt x="10954" y="8044"/>
                  </a:cubicBezTo>
                  <a:cubicBezTo>
                    <a:pt x="11002" y="7972"/>
                    <a:pt x="11050" y="7901"/>
                    <a:pt x="11097" y="7830"/>
                  </a:cubicBezTo>
                  <a:lnTo>
                    <a:pt x="11038" y="7770"/>
                  </a:lnTo>
                  <a:cubicBezTo>
                    <a:pt x="10919" y="7639"/>
                    <a:pt x="10847" y="7568"/>
                    <a:pt x="10788" y="7568"/>
                  </a:cubicBezTo>
                  <a:cubicBezTo>
                    <a:pt x="10752" y="7579"/>
                    <a:pt x="10716" y="7591"/>
                    <a:pt x="10692" y="7603"/>
                  </a:cubicBezTo>
                  <a:cubicBezTo>
                    <a:pt x="10633" y="7627"/>
                    <a:pt x="10562" y="7639"/>
                    <a:pt x="10502" y="7651"/>
                  </a:cubicBezTo>
                  <a:cubicBezTo>
                    <a:pt x="10288" y="7651"/>
                    <a:pt x="10085" y="7568"/>
                    <a:pt x="9930" y="7413"/>
                  </a:cubicBezTo>
                  <a:cubicBezTo>
                    <a:pt x="9871" y="7353"/>
                    <a:pt x="9800" y="7306"/>
                    <a:pt x="9716" y="7270"/>
                  </a:cubicBezTo>
                  <a:cubicBezTo>
                    <a:pt x="9669" y="7246"/>
                    <a:pt x="9609" y="7246"/>
                    <a:pt x="9561" y="7234"/>
                  </a:cubicBezTo>
                  <a:cubicBezTo>
                    <a:pt x="9442" y="7222"/>
                    <a:pt x="9335" y="7198"/>
                    <a:pt x="9240" y="7151"/>
                  </a:cubicBezTo>
                  <a:cubicBezTo>
                    <a:pt x="8954" y="6996"/>
                    <a:pt x="8883" y="6698"/>
                    <a:pt x="8823" y="6448"/>
                  </a:cubicBezTo>
                  <a:lnTo>
                    <a:pt x="8811" y="6365"/>
                  </a:lnTo>
                  <a:cubicBezTo>
                    <a:pt x="8787" y="6246"/>
                    <a:pt x="8716" y="6139"/>
                    <a:pt x="8621" y="6067"/>
                  </a:cubicBezTo>
                  <a:lnTo>
                    <a:pt x="8609" y="6067"/>
                  </a:lnTo>
                  <a:cubicBezTo>
                    <a:pt x="8597" y="6079"/>
                    <a:pt x="8585" y="6091"/>
                    <a:pt x="8573" y="6103"/>
                  </a:cubicBezTo>
                  <a:cubicBezTo>
                    <a:pt x="8168" y="6579"/>
                    <a:pt x="7728" y="7008"/>
                    <a:pt x="7263" y="7401"/>
                  </a:cubicBezTo>
                  <a:cubicBezTo>
                    <a:pt x="7144" y="7484"/>
                    <a:pt x="7049" y="7591"/>
                    <a:pt x="6966" y="7699"/>
                  </a:cubicBezTo>
                  <a:cubicBezTo>
                    <a:pt x="6847" y="7901"/>
                    <a:pt x="6906" y="8163"/>
                    <a:pt x="6966" y="8461"/>
                  </a:cubicBezTo>
                  <a:cubicBezTo>
                    <a:pt x="7049" y="8746"/>
                    <a:pt x="7061" y="9044"/>
                    <a:pt x="7002" y="9342"/>
                  </a:cubicBezTo>
                  <a:lnTo>
                    <a:pt x="6609" y="9223"/>
                  </a:lnTo>
                  <a:cubicBezTo>
                    <a:pt x="6644" y="8996"/>
                    <a:pt x="6632" y="8758"/>
                    <a:pt x="6561" y="8544"/>
                  </a:cubicBezTo>
                  <a:cubicBezTo>
                    <a:pt x="6490" y="8211"/>
                    <a:pt x="6418" y="7841"/>
                    <a:pt x="6597" y="7496"/>
                  </a:cubicBezTo>
                  <a:cubicBezTo>
                    <a:pt x="6704" y="7341"/>
                    <a:pt x="6823" y="7210"/>
                    <a:pt x="6978" y="7103"/>
                  </a:cubicBezTo>
                  <a:cubicBezTo>
                    <a:pt x="7430" y="6722"/>
                    <a:pt x="7859" y="6294"/>
                    <a:pt x="8252" y="5841"/>
                  </a:cubicBezTo>
                  <a:cubicBezTo>
                    <a:pt x="8430" y="5627"/>
                    <a:pt x="8633" y="5365"/>
                    <a:pt x="8680" y="5091"/>
                  </a:cubicBezTo>
                  <a:cubicBezTo>
                    <a:pt x="8728" y="4734"/>
                    <a:pt x="8526" y="4401"/>
                    <a:pt x="8323" y="4043"/>
                  </a:cubicBezTo>
                  <a:cubicBezTo>
                    <a:pt x="8109" y="3734"/>
                    <a:pt x="7966" y="3388"/>
                    <a:pt x="7895" y="3019"/>
                  </a:cubicBezTo>
                  <a:cubicBezTo>
                    <a:pt x="7871" y="2686"/>
                    <a:pt x="7906" y="2353"/>
                    <a:pt x="8002" y="2043"/>
                  </a:cubicBezTo>
                  <a:cubicBezTo>
                    <a:pt x="8045" y="1904"/>
                    <a:pt x="8068" y="1765"/>
                    <a:pt x="8090" y="1625"/>
                  </a:cubicBezTo>
                  <a:lnTo>
                    <a:pt x="8090" y="1625"/>
                  </a:lnTo>
                  <a:cubicBezTo>
                    <a:pt x="8092" y="1626"/>
                    <a:pt x="8095" y="1626"/>
                    <a:pt x="8097" y="1626"/>
                  </a:cubicBezTo>
                  <a:lnTo>
                    <a:pt x="8097" y="1579"/>
                  </a:lnTo>
                  <a:cubicBezTo>
                    <a:pt x="8095" y="1594"/>
                    <a:pt x="8092" y="1610"/>
                    <a:pt x="8090" y="1625"/>
                  </a:cubicBezTo>
                  <a:lnTo>
                    <a:pt x="8090" y="1625"/>
                  </a:lnTo>
                  <a:cubicBezTo>
                    <a:pt x="7688" y="1564"/>
                    <a:pt x="7345" y="1339"/>
                    <a:pt x="7013" y="1126"/>
                  </a:cubicBezTo>
                  <a:cubicBezTo>
                    <a:pt x="6680" y="912"/>
                    <a:pt x="6394" y="733"/>
                    <a:pt x="6061" y="686"/>
                  </a:cubicBezTo>
                  <a:cubicBezTo>
                    <a:pt x="5978" y="674"/>
                    <a:pt x="5894" y="668"/>
                    <a:pt x="5811" y="668"/>
                  </a:cubicBezTo>
                  <a:cubicBezTo>
                    <a:pt x="5728" y="668"/>
                    <a:pt x="5644" y="674"/>
                    <a:pt x="5561" y="686"/>
                  </a:cubicBezTo>
                  <a:cubicBezTo>
                    <a:pt x="5466" y="686"/>
                    <a:pt x="5370" y="698"/>
                    <a:pt x="5275" y="698"/>
                  </a:cubicBezTo>
                  <a:cubicBezTo>
                    <a:pt x="4882" y="686"/>
                    <a:pt x="4501" y="638"/>
                    <a:pt x="4120" y="543"/>
                  </a:cubicBezTo>
                  <a:lnTo>
                    <a:pt x="1632" y="31"/>
                  </a:lnTo>
                  <a:cubicBezTo>
                    <a:pt x="1564" y="8"/>
                    <a:pt x="1496" y="0"/>
                    <a:pt x="1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36"/>
            <p:cNvSpPr/>
            <p:nvPr/>
          </p:nvSpPr>
          <p:spPr>
            <a:xfrm>
              <a:off x="3373325" y="3741375"/>
              <a:ext cx="342325" cy="275950"/>
            </a:xfrm>
            <a:custGeom>
              <a:avLst/>
              <a:gdLst/>
              <a:ahLst/>
              <a:cxnLst/>
              <a:rect l="l" t="t" r="r" b="b"/>
              <a:pathLst>
                <a:path w="13693" h="11038" extrusionOk="0">
                  <a:moveTo>
                    <a:pt x="7871" y="0"/>
                  </a:moveTo>
                  <a:lnTo>
                    <a:pt x="8025" y="417"/>
                  </a:lnTo>
                  <a:lnTo>
                    <a:pt x="8025" y="417"/>
                  </a:lnTo>
                  <a:lnTo>
                    <a:pt x="7644" y="238"/>
                  </a:lnTo>
                  <a:cubicBezTo>
                    <a:pt x="7597" y="500"/>
                    <a:pt x="7430" y="726"/>
                    <a:pt x="7204" y="857"/>
                  </a:cubicBezTo>
                  <a:cubicBezTo>
                    <a:pt x="7097" y="905"/>
                    <a:pt x="6990" y="941"/>
                    <a:pt x="6870" y="953"/>
                  </a:cubicBezTo>
                  <a:cubicBezTo>
                    <a:pt x="6811" y="953"/>
                    <a:pt x="6763" y="964"/>
                    <a:pt x="6704" y="988"/>
                  </a:cubicBezTo>
                  <a:cubicBezTo>
                    <a:pt x="6430" y="1072"/>
                    <a:pt x="6287" y="1393"/>
                    <a:pt x="6132" y="1726"/>
                  </a:cubicBezTo>
                  <a:cubicBezTo>
                    <a:pt x="6073" y="1881"/>
                    <a:pt x="6001" y="2024"/>
                    <a:pt x="5918" y="2167"/>
                  </a:cubicBezTo>
                  <a:cubicBezTo>
                    <a:pt x="5751" y="2429"/>
                    <a:pt x="5549" y="2667"/>
                    <a:pt x="5323" y="2869"/>
                  </a:cubicBezTo>
                  <a:cubicBezTo>
                    <a:pt x="5085" y="3108"/>
                    <a:pt x="4775" y="3417"/>
                    <a:pt x="4382" y="3536"/>
                  </a:cubicBezTo>
                  <a:cubicBezTo>
                    <a:pt x="4168" y="3586"/>
                    <a:pt x="3949" y="3612"/>
                    <a:pt x="3728" y="3612"/>
                  </a:cubicBezTo>
                  <a:cubicBezTo>
                    <a:pt x="3629" y="3612"/>
                    <a:pt x="3529" y="3607"/>
                    <a:pt x="3430" y="3596"/>
                  </a:cubicBezTo>
                  <a:cubicBezTo>
                    <a:pt x="3298" y="3583"/>
                    <a:pt x="3168" y="3572"/>
                    <a:pt x="3044" y="3572"/>
                  </a:cubicBezTo>
                  <a:cubicBezTo>
                    <a:pt x="2819" y="3572"/>
                    <a:pt x="2614" y="3608"/>
                    <a:pt x="2453" y="3739"/>
                  </a:cubicBezTo>
                  <a:cubicBezTo>
                    <a:pt x="2370" y="3822"/>
                    <a:pt x="2251" y="3881"/>
                    <a:pt x="2120" y="3893"/>
                  </a:cubicBezTo>
                  <a:lnTo>
                    <a:pt x="2096" y="3893"/>
                  </a:lnTo>
                  <a:cubicBezTo>
                    <a:pt x="1977" y="3870"/>
                    <a:pt x="1870" y="3822"/>
                    <a:pt x="1798" y="3727"/>
                  </a:cubicBezTo>
                  <a:cubicBezTo>
                    <a:pt x="1454" y="3416"/>
                    <a:pt x="1182" y="3260"/>
                    <a:pt x="963" y="3260"/>
                  </a:cubicBezTo>
                  <a:cubicBezTo>
                    <a:pt x="948" y="3260"/>
                    <a:pt x="932" y="3261"/>
                    <a:pt x="917" y="3262"/>
                  </a:cubicBezTo>
                  <a:cubicBezTo>
                    <a:pt x="822" y="3477"/>
                    <a:pt x="715" y="3679"/>
                    <a:pt x="584" y="3881"/>
                  </a:cubicBezTo>
                  <a:cubicBezTo>
                    <a:pt x="239" y="4441"/>
                    <a:pt x="1" y="5322"/>
                    <a:pt x="572" y="5667"/>
                  </a:cubicBezTo>
                  <a:cubicBezTo>
                    <a:pt x="680" y="5732"/>
                    <a:pt x="801" y="5761"/>
                    <a:pt x="924" y="5761"/>
                  </a:cubicBezTo>
                  <a:cubicBezTo>
                    <a:pt x="1209" y="5761"/>
                    <a:pt x="1508" y="5606"/>
                    <a:pt x="1691" y="5382"/>
                  </a:cubicBezTo>
                  <a:cubicBezTo>
                    <a:pt x="1965" y="5048"/>
                    <a:pt x="2060" y="4620"/>
                    <a:pt x="2156" y="4215"/>
                  </a:cubicBezTo>
                  <a:cubicBezTo>
                    <a:pt x="2244" y="4182"/>
                    <a:pt x="2332" y="4167"/>
                    <a:pt x="2417" y="4167"/>
                  </a:cubicBezTo>
                  <a:cubicBezTo>
                    <a:pt x="3018" y="4167"/>
                    <a:pt x="3511" y="4917"/>
                    <a:pt x="3584" y="5584"/>
                  </a:cubicBezTo>
                  <a:cubicBezTo>
                    <a:pt x="3656" y="6334"/>
                    <a:pt x="3501" y="7168"/>
                    <a:pt x="3930" y="7799"/>
                  </a:cubicBezTo>
                  <a:cubicBezTo>
                    <a:pt x="4263" y="8311"/>
                    <a:pt x="4894" y="8549"/>
                    <a:pt x="5239" y="9049"/>
                  </a:cubicBezTo>
                  <a:cubicBezTo>
                    <a:pt x="5537" y="9489"/>
                    <a:pt x="5573" y="10073"/>
                    <a:pt x="5930" y="10454"/>
                  </a:cubicBezTo>
                  <a:cubicBezTo>
                    <a:pt x="6335" y="10906"/>
                    <a:pt x="6990" y="10954"/>
                    <a:pt x="7597" y="11037"/>
                  </a:cubicBezTo>
                  <a:cubicBezTo>
                    <a:pt x="7597" y="11025"/>
                    <a:pt x="7597" y="11013"/>
                    <a:pt x="7597" y="11013"/>
                  </a:cubicBezTo>
                  <a:cubicBezTo>
                    <a:pt x="7466" y="10192"/>
                    <a:pt x="6966" y="9489"/>
                    <a:pt x="6430" y="8751"/>
                  </a:cubicBezTo>
                  <a:cubicBezTo>
                    <a:pt x="5847" y="7941"/>
                    <a:pt x="5239" y="7120"/>
                    <a:pt x="5180" y="6096"/>
                  </a:cubicBezTo>
                  <a:cubicBezTo>
                    <a:pt x="5156" y="5763"/>
                    <a:pt x="5204" y="5310"/>
                    <a:pt x="5513" y="4989"/>
                  </a:cubicBezTo>
                  <a:cubicBezTo>
                    <a:pt x="5656" y="4846"/>
                    <a:pt x="5835" y="4727"/>
                    <a:pt x="6013" y="4643"/>
                  </a:cubicBezTo>
                  <a:cubicBezTo>
                    <a:pt x="6132" y="4584"/>
                    <a:pt x="6239" y="4524"/>
                    <a:pt x="6335" y="4441"/>
                  </a:cubicBezTo>
                  <a:cubicBezTo>
                    <a:pt x="6370" y="4429"/>
                    <a:pt x="6394" y="4405"/>
                    <a:pt x="6418" y="4382"/>
                  </a:cubicBezTo>
                  <a:cubicBezTo>
                    <a:pt x="6513" y="4286"/>
                    <a:pt x="6632" y="4215"/>
                    <a:pt x="6751" y="4167"/>
                  </a:cubicBezTo>
                  <a:cubicBezTo>
                    <a:pt x="6841" y="4143"/>
                    <a:pt x="6933" y="4132"/>
                    <a:pt x="7025" y="4132"/>
                  </a:cubicBezTo>
                  <a:cubicBezTo>
                    <a:pt x="7118" y="4132"/>
                    <a:pt x="7210" y="4143"/>
                    <a:pt x="7299" y="4167"/>
                  </a:cubicBezTo>
                  <a:lnTo>
                    <a:pt x="9776" y="4691"/>
                  </a:lnTo>
                  <a:cubicBezTo>
                    <a:pt x="10133" y="4774"/>
                    <a:pt x="10490" y="4822"/>
                    <a:pt x="10847" y="4834"/>
                  </a:cubicBezTo>
                  <a:cubicBezTo>
                    <a:pt x="10942" y="4834"/>
                    <a:pt x="11026" y="4834"/>
                    <a:pt x="11121" y="4822"/>
                  </a:cubicBezTo>
                  <a:cubicBezTo>
                    <a:pt x="11216" y="4810"/>
                    <a:pt x="11311" y="4804"/>
                    <a:pt x="11407" y="4804"/>
                  </a:cubicBezTo>
                  <a:cubicBezTo>
                    <a:pt x="11502" y="4804"/>
                    <a:pt x="11597" y="4810"/>
                    <a:pt x="11692" y="4822"/>
                  </a:cubicBezTo>
                  <a:cubicBezTo>
                    <a:pt x="12121" y="4882"/>
                    <a:pt x="12466" y="5108"/>
                    <a:pt x="12812" y="5334"/>
                  </a:cubicBezTo>
                  <a:cubicBezTo>
                    <a:pt x="13074" y="5525"/>
                    <a:pt x="13371" y="5667"/>
                    <a:pt x="13693" y="5763"/>
                  </a:cubicBezTo>
                  <a:cubicBezTo>
                    <a:pt x="13645" y="5501"/>
                    <a:pt x="13550" y="5263"/>
                    <a:pt x="13431" y="5036"/>
                  </a:cubicBezTo>
                  <a:cubicBezTo>
                    <a:pt x="13336" y="4858"/>
                    <a:pt x="13252" y="4679"/>
                    <a:pt x="13181" y="4489"/>
                  </a:cubicBezTo>
                  <a:cubicBezTo>
                    <a:pt x="12966" y="3798"/>
                    <a:pt x="13133" y="3048"/>
                    <a:pt x="13312" y="2429"/>
                  </a:cubicBezTo>
                  <a:lnTo>
                    <a:pt x="13312" y="2429"/>
                  </a:lnTo>
                  <a:cubicBezTo>
                    <a:pt x="13216" y="2488"/>
                    <a:pt x="13109" y="2548"/>
                    <a:pt x="13002" y="2608"/>
                  </a:cubicBezTo>
                  <a:cubicBezTo>
                    <a:pt x="12966" y="2786"/>
                    <a:pt x="12871" y="2929"/>
                    <a:pt x="12728" y="3036"/>
                  </a:cubicBezTo>
                  <a:cubicBezTo>
                    <a:pt x="12538" y="3167"/>
                    <a:pt x="12300" y="3239"/>
                    <a:pt x="12073" y="3239"/>
                  </a:cubicBezTo>
                  <a:cubicBezTo>
                    <a:pt x="11966" y="3239"/>
                    <a:pt x="11859" y="3227"/>
                    <a:pt x="11764" y="3203"/>
                  </a:cubicBezTo>
                  <a:cubicBezTo>
                    <a:pt x="11550" y="3143"/>
                    <a:pt x="11347" y="3048"/>
                    <a:pt x="11169" y="2953"/>
                  </a:cubicBezTo>
                  <a:cubicBezTo>
                    <a:pt x="10978" y="2846"/>
                    <a:pt x="10776" y="2762"/>
                    <a:pt x="10573" y="2715"/>
                  </a:cubicBezTo>
                  <a:cubicBezTo>
                    <a:pt x="10466" y="2691"/>
                    <a:pt x="10359" y="2679"/>
                    <a:pt x="10252" y="2679"/>
                  </a:cubicBezTo>
                  <a:cubicBezTo>
                    <a:pt x="9954" y="2655"/>
                    <a:pt x="9633" y="2619"/>
                    <a:pt x="9383" y="2381"/>
                  </a:cubicBezTo>
                  <a:cubicBezTo>
                    <a:pt x="9287" y="2274"/>
                    <a:pt x="9204" y="2143"/>
                    <a:pt x="9156" y="2012"/>
                  </a:cubicBezTo>
                  <a:lnTo>
                    <a:pt x="8561" y="786"/>
                  </a:lnTo>
                  <a:cubicBezTo>
                    <a:pt x="8454" y="548"/>
                    <a:pt x="8311" y="322"/>
                    <a:pt x="8133" y="143"/>
                  </a:cubicBezTo>
                  <a:cubicBezTo>
                    <a:pt x="8061" y="71"/>
                    <a:pt x="7966" y="24"/>
                    <a:pt x="7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36"/>
            <p:cNvSpPr/>
            <p:nvPr/>
          </p:nvSpPr>
          <p:spPr>
            <a:xfrm>
              <a:off x="2802125" y="3259750"/>
              <a:ext cx="183975" cy="179225"/>
            </a:xfrm>
            <a:custGeom>
              <a:avLst/>
              <a:gdLst/>
              <a:ahLst/>
              <a:cxnLst/>
              <a:rect l="l" t="t" r="r" b="b"/>
              <a:pathLst>
                <a:path w="7359" h="7169" extrusionOk="0">
                  <a:moveTo>
                    <a:pt x="4251" y="1"/>
                  </a:moveTo>
                  <a:lnTo>
                    <a:pt x="4251" y="1"/>
                  </a:lnTo>
                  <a:cubicBezTo>
                    <a:pt x="3851" y="272"/>
                    <a:pt x="3391" y="407"/>
                    <a:pt x="2929" y="407"/>
                  </a:cubicBezTo>
                  <a:cubicBezTo>
                    <a:pt x="2538" y="407"/>
                    <a:pt x="2146" y="311"/>
                    <a:pt x="1786" y="120"/>
                  </a:cubicBezTo>
                  <a:cubicBezTo>
                    <a:pt x="1774" y="120"/>
                    <a:pt x="453" y="513"/>
                    <a:pt x="286" y="537"/>
                  </a:cubicBezTo>
                  <a:lnTo>
                    <a:pt x="0" y="584"/>
                  </a:lnTo>
                  <a:cubicBezTo>
                    <a:pt x="191" y="882"/>
                    <a:pt x="346" y="1191"/>
                    <a:pt x="465" y="1525"/>
                  </a:cubicBezTo>
                  <a:cubicBezTo>
                    <a:pt x="524" y="1691"/>
                    <a:pt x="596" y="1846"/>
                    <a:pt x="655" y="1989"/>
                  </a:cubicBezTo>
                  <a:cubicBezTo>
                    <a:pt x="786" y="2239"/>
                    <a:pt x="917" y="2501"/>
                    <a:pt x="1132" y="2573"/>
                  </a:cubicBezTo>
                  <a:lnTo>
                    <a:pt x="1179" y="2584"/>
                  </a:lnTo>
                  <a:cubicBezTo>
                    <a:pt x="1453" y="2644"/>
                    <a:pt x="1632" y="2894"/>
                    <a:pt x="1608" y="3168"/>
                  </a:cubicBezTo>
                  <a:lnTo>
                    <a:pt x="1691" y="3823"/>
                  </a:lnTo>
                  <a:cubicBezTo>
                    <a:pt x="1679" y="3894"/>
                    <a:pt x="1703" y="3966"/>
                    <a:pt x="1739" y="4025"/>
                  </a:cubicBezTo>
                  <a:cubicBezTo>
                    <a:pt x="1774" y="4049"/>
                    <a:pt x="1822" y="4073"/>
                    <a:pt x="1858" y="4085"/>
                  </a:cubicBezTo>
                  <a:cubicBezTo>
                    <a:pt x="2066" y="4143"/>
                    <a:pt x="2275" y="4172"/>
                    <a:pt x="2483" y="4172"/>
                  </a:cubicBezTo>
                  <a:cubicBezTo>
                    <a:pt x="2572" y="4172"/>
                    <a:pt x="2661" y="4167"/>
                    <a:pt x="2751" y="4156"/>
                  </a:cubicBezTo>
                  <a:lnTo>
                    <a:pt x="2846" y="4144"/>
                  </a:lnTo>
                  <a:cubicBezTo>
                    <a:pt x="2929" y="4126"/>
                    <a:pt x="3013" y="4116"/>
                    <a:pt x="3097" y="4116"/>
                  </a:cubicBezTo>
                  <a:cubicBezTo>
                    <a:pt x="3231" y="4116"/>
                    <a:pt x="3365" y="4141"/>
                    <a:pt x="3489" y="4192"/>
                  </a:cubicBezTo>
                  <a:cubicBezTo>
                    <a:pt x="3858" y="4370"/>
                    <a:pt x="3953" y="4847"/>
                    <a:pt x="4037" y="5275"/>
                  </a:cubicBezTo>
                  <a:cubicBezTo>
                    <a:pt x="4060" y="5466"/>
                    <a:pt x="4120" y="5668"/>
                    <a:pt x="4203" y="5847"/>
                  </a:cubicBezTo>
                  <a:cubicBezTo>
                    <a:pt x="4477" y="6323"/>
                    <a:pt x="5049" y="6894"/>
                    <a:pt x="5584" y="7061"/>
                  </a:cubicBezTo>
                  <a:cubicBezTo>
                    <a:pt x="5811" y="7133"/>
                    <a:pt x="6049" y="7156"/>
                    <a:pt x="6275" y="7168"/>
                  </a:cubicBezTo>
                  <a:cubicBezTo>
                    <a:pt x="6156" y="6502"/>
                    <a:pt x="6454" y="5823"/>
                    <a:pt x="6716" y="5216"/>
                  </a:cubicBezTo>
                  <a:cubicBezTo>
                    <a:pt x="6775" y="5085"/>
                    <a:pt x="6835" y="4942"/>
                    <a:pt x="6894" y="4811"/>
                  </a:cubicBezTo>
                  <a:cubicBezTo>
                    <a:pt x="7228" y="3989"/>
                    <a:pt x="7359" y="3108"/>
                    <a:pt x="7275" y="2239"/>
                  </a:cubicBezTo>
                  <a:cubicBezTo>
                    <a:pt x="7239" y="2061"/>
                    <a:pt x="7251" y="1882"/>
                    <a:pt x="7299" y="1715"/>
                  </a:cubicBezTo>
                  <a:cubicBezTo>
                    <a:pt x="7311" y="1680"/>
                    <a:pt x="7323" y="1656"/>
                    <a:pt x="7347" y="1620"/>
                  </a:cubicBezTo>
                  <a:cubicBezTo>
                    <a:pt x="7311" y="1572"/>
                    <a:pt x="7275" y="1513"/>
                    <a:pt x="7239" y="1465"/>
                  </a:cubicBezTo>
                  <a:cubicBezTo>
                    <a:pt x="7132" y="1358"/>
                    <a:pt x="7001" y="1263"/>
                    <a:pt x="6870" y="1168"/>
                  </a:cubicBezTo>
                  <a:cubicBezTo>
                    <a:pt x="6085" y="644"/>
                    <a:pt x="5180" y="322"/>
                    <a:pt x="4227" y="239"/>
                  </a:cubicBezTo>
                  <a:lnTo>
                    <a:pt x="42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36"/>
            <p:cNvSpPr/>
            <p:nvPr/>
          </p:nvSpPr>
          <p:spPr>
            <a:xfrm>
              <a:off x="2906600" y="3130225"/>
              <a:ext cx="197675" cy="162000"/>
            </a:xfrm>
            <a:custGeom>
              <a:avLst/>
              <a:gdLst/>
              <a:ahLst/>
              <a:cxnLst/>
              <a:rect l="l" t="t" r="r" b="b"/>
              <a:pathLst>
                <a:path w="7907" h="6480" extrusionOk="0">
                  <a:moveTo>
                    <a:pt x="5719" y="0"/>
                  </a:moveTo>
                  <a:cubicBezTo>
                    <a:pt x="5207" y="0"/>
                    <a:pt x="4693" y="108"/>
                    <a:pt x="4215" y="324"/>
                  </a:cubicBezTo>
                  <a:lnTo>
                    <a:pt x="3561" y="2955"/>
                  </a:lnTo>
                  <a:lnTo>
                    <a:pt x="2656" y="2634"/>
                  </a:lnTo>
                  <a:lnTo>
                    <a:pt x="2763" y="1003"/>
                  </a:lnTo>
                  <a:lnTo>
                    <a:pt x="2763" y="1003"/>
                  </a:lnTo>
                  <a:cubicBezTo>
                    <a:pt x="2215" y="1610"/>
                    <a:pt x="1667" y="2229"/>
                    <a:pt x="1108" y="2848"/>
                  </a:cubicBezTo>
                  <a:cubicBezTo>
                    <a:pt x="572" y="3443"/>
                    <a:pt x="1" y="4253"/>
                    <a:pt x="346" y="4979"/>
                  </a:cubicBezTo>
                  <a:cubicBezTo>
                    <a:pt x="322" y="5003"/>
                    <a:pt x="286" y="5015"/>
                    <a:pt x="274" y="5039"/>
                  </a:cubicBezTo>
                  <a:cubicBezTo>
                    <a:pt x="1215" y="5158"/>
                    <a:pt x="2120" y="5491"/>
                    <a:pt x="2918" y="6015"/>
                  </a:cubicBezTo>
                  <a:cubicBezTo>
                    <a:pt x="3072" y="6122"/>
                    <a:pt x="3227" y="6241"/>
                    <a:pt x="3358" y="6372"/>
                  </a:cubicBezTo>
                  <a:cubicBezTo>
                    <a:pt x="3394" y="6408"/>
                    <a:pt x="3418" y="6444"/>
                    <a:pt x="3453" y="6480"/>
                  </a:cubicBezTo>
                  <a:cubicBezTo>
                    <a:pt x="3561" y="6408"/>
                    <a:pt x="3691" y="6337"/>
                    <a:pt x="3811" y="6277"/>
                  </a:cubicBezTo>
                  <a:cubicBezTo>
                    <a:pt x="4025" y="6182"/>
                    <a:pt x="4215" y="6087"/>
                    <a:pt x="4299" y="5944"/>
                  </a:cubicBezTo>
                  <a:cubicBezTo>
                    <a:pt x="4334" y="5884"/>
                    <a:pt x="4358" y="5813"/>
                    <a:pt x="4370" y="5753"/>
                  </a:cubicBezTo>
                  <a:cubicBezTo>
                    <a:pt x="4406" y="5598"/>
                    <a:pt x="4477" y="5468"/>
                    <a:pt x="4573" y="5360"/>
                  </a:cubicBezTo>
                  <a:cubicBezTo>
                    <a:pt x="4738" y="5187"/>
                    <a:pt x="4947" y="5146"/>
                    <a:pt x="5155" y="5146"/>
                  </a:cubicBezTo>
                  <a:cubicBezTo>
                    <a:pt x="5232" y="5146"/>
                    <a:pt x="5308" y="5152"/>
                    <a:pt x="5382" y="5158"/>
                  </a:cubicBezTo>
                  <a:cubicBezTo>
                    <a:pt x="5450" y="5162"/>
                    <a:pt x="5514" y="5166"/>
                    <a:pt x="5575" y="5166"/>
                  </a:cubicBezTo>
                  <a:cubicBezTo>
                    <a:pt x="5696" y="5166"/>
                    <a:pt x="5799" y="5150"/>
                    <a:pt x="5870" y="5087"/>
                  </a:cubicBezTo>
                  <a:cubicBezTo>
                    <a:pt x="5930" y="5015"/>
                    <a:pt x="5977" y="4932"/>
                    <a:pt x="6013" y="4836"/>
                  </a:cubicBezTo>
                  <a:cubicBezTo>
                    <a:pt x="6108" y="4634"/>
                    <a:pt x="6239" y="4372"/>
                    <a:pt x="6561" y="4360"/>
                  </a:cubicBezTo>
                  <a:cubicBezTo>
                    <a:pt x="6680" y="4372"/>
                    <a:pt x="6799" y="4408"/>
                    <a:pt x="6894" y="4479"/>
                  </a:cubicBezTo>
                  <a:cubicBezTo>
                    <a:pt x="6930" y="4503"/>
                    <a:pt x="6966" y="4515"/>
                    <a:pt x="7013" y="4527"/>
                  </a:cubicBezTo>
                  <a:cubicBezTo>
                    <a:pt x="7032" y="4536"/>
                    <a:pt x="7051" y="4540"/>
                    <a:pt x="7072" y="4540"/>
                  </a:cubicBezTo>
                  <a:cubicBezTo>
                    <a:pt x="7105" y="4540"/>
                    <a:pt x="7139" y="4530"/>
                    <a:pt x="7168" y="4515"/>
                  </a:cubicBezTo>
                  <a:cubicBezTo>
                    <a:pt x="7311" y="4420"/>
                    <a:pt x="7466" y="4122"/>
                    <a:pt x="7513" y="3813"/>
                  </a:cubicBezTo>
                  <a:lnTo>
                    <a:pt x="7882" y="1479"/>
                  </a:lnTo>
                  <a:cubicBezTo>
                    <a:pt x="7906" y="1419"/>
                    <a:pt x="7906" y="1348"/>
                    <a:pt x="7894" y="1288"/>
                  </a:cubicBezTo>
                  <a:cubicBezTo>
                    <a:pt x="7847" y="1169"/>
                    <a:pt x="7775" y="1062"/>
                    <a:pt x="7668" y="979"/>
                  </a:cubicBezTo>
                  <a:cubicBezTo>
                    <a:pt x="7525" y="836"/>
                    <a:pt x="7335" y="645"/>
                    <a:pt x="7347" y="384"/>
                  </a:cubicBezTo>
                  <a:cubicBezTo>
                    <a:pt x="6837" y="129"/>
                    <a:pt x="6278" y="0"/>
                    <a:pt x="57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36"/>
            <p:cNvSpPr/>
            <p:nvPr/>
          </p:nvSpPr>
          <p:spPr>
            <a:xfrm>
              <a:off x="3966550" y="2916550"/>
              <a:ext cx="463175" cy="384675"/>
            </a:xfrm>
            <a:custGeom>
              <a:avLst/>
              <a:gdLst/>
              <a:ahLst/>
              <a:cxnLst/>
              <a:rect l="l" t="t" r="r" b="b"/>
              <a:pathLst>
                <a:path w="18527" h="15387" extrusionOk="0">
                  <a:moveTo>
                    <a:pt x="8252" y="1"/>
                  </a:moveTo>
                  <a:cubicBezTo>
                    <a:pt x="8073" y="96"/>
                    <a:pt x="7954" y="275"/>
                    <a:pt x="7942" y="477"/>
                  </a:cubicBezTo>
                  <a:cubicBezTo>
                    <a:pt x="7942" y="549"/>
                    <a:pt x="7930" y="620"/>
                    <a:pt x="7930" y="703"/>
                  </a:cubicBezTo>
                  <a:cubicBezTo>
                    <a:pt x="7906" y="1061"/>
                    <a:pt x="7895" y="1501"/>
                    <a:pt x="7537" y="1751"/>
                  </a:cubicBezTo>
                  <a:cubicBezTo>
                    <a:pt x="7359" y="1840"/>
                    <a:pt x="7157" y="1888"/>
                    <a:pt x="6956" y="1888"/>
                  </a:cubicBezTo>
                  <a:cubicBezTo>
                    <a:pt x="6916" y="1888"/>
                    <a:pt x="6875" y="1886"/>
                    <a:pt x="6835" y="1882"/>
                  </a:cubicBezTo>
                  <a:cubicBezTo>
                    <a:pt x="6787" y="1876"/>
                    <a:pt x="6740" y="1873"/>
                    <a:pt x="6692" y="1873"/>
                  </a:cubicBezTo>
                  <a:cubicBezTo>
                    <a:pt x="6644" y="1873"/>
                    <a:pt x="6597" y="1876"/>
                    <a:pt x="6549" y="1882"/>
                  </a:cubicBezTo>
                  <a:cubicBezTo>
                    <a:pt x="6371" y="1906"/>
                    <a:pt x="6192" y="1965"/>
                    <a:pt x="6013" y="2049"/>
                  </a:cubicBezTo>
                  <a:cubicBezTo>
                    <a:pt x="5847" y="2132"/>
                    <a:pt x="5656" y="2192"/>
                    <a:pt x="5466" y="2227"/>
                  </a:cubicBezTo>
                  <a:lnTo>
                    <a:pt x="5430" y="2251"/>
                  </a:lnTo>
                  <a:cubicBezTo>
                    <a:pt x="5466" y="2382"/>
                    <a:pt x="5442" y="2525"/>
                    <a:pt x="5370" y="2644"/>
                  </a:cubicBezTo>
                  <a:cubicBezTo>
                    <a:pt x="5335" y="2692"/>
                    <a:pt x="5287" y="2727"/>
                    <a:pt x="5251" y="2775"/>
                  </a:cubicBezTo>
                  <a:cubicBezTo>
                    <a:pt x="5216" y="2799"/>
                    <a:pt x="5180" y="2835"/>
                    <a:pt x="5156" y="2882"/>
                  </a:cubicBezTo>
                  <a:cubicBezTo>
                    <a:pt x="5216" y="2977"/>
                    <a:pt x="5406" y="3037"/>
                    <a:pt x="5585" y="3049"/>
                  </a:cubicBezTo>
                  <a:cubicBezTo>
                    <a:pt x="5835" y="3049"/>
                    <a:pt x="6180" y="3108"/>
                    <a:pt x="6347" y="3299"/>
                  </a:cubicBezTo>
                  <a:cubicBezTo>
                    <a:pt x="6442" y="3406"/>
                    <a:pt x="6478" y="3537"/>
                    <a:pt x="6466" y="3668"/>
                  </a:cubicBezTo>
                  <a:lnTo>
                    <a:pt x="6454" y="3775"/>
                  </a:lnTo>
                  <a:lnTo>
                    <a:pt x="4978" y="4585"/>
                  </a:lnTo>
                  <a:cubicBezTo>
                    <a:pt x="4873" y="4651"/>
                    <a:pt x="4754" y="4687"/>
                    <a:pt x="4638" y="4687"/>
                  </a:cubicBezTo>
                  <a:cubicBezTo>
                    <a:pt x="4608" y="4687"/>
                    <a:pt x="4578" y="4685"/>
                    <a:pt x="4549" y="4680"/>
                  </a:cubicBezTo>
                  <a:cubicBezTo>
                    <a:pt x="4466" y="4656"/>
                    <a:pt x="4382" y="4609"/>
                    <a:pt x="4323" y="4561"/>
                  </a:cubicBezTo>
                  <a:cubicBezTo>
                    <a:pt x="4299" y="4549"/>
                    <a:pt x="4275" y="4537"/>
                    <a:pt x="4263" y="4525"/>
                  </a:cubicBezTo>
                  <a:cubicBezTo>
                    <a:pt x="4233" y="4507"/>
                    <a:pt x="4198" y="4498"/>
                    <a:pt x="4162" y="4498"/>
                  </a:cubicBezTo>
                  <a:cubicBezTo>
                    <a:pt x="4126" y="4498"/>
                    <a:pt x="4090" y="4507"/>
                    <a:pt x="4061" y="4525"/>
                  </a:cubicBezTo>
                  <a:cubicBezTo>
                    <a:pt x="3930" y="4573"/>
                    <a:pt x="3835" y="4680"/>
                    <a:pt x="3787" y="4823"/>
                  </a:cubicBezTo>
                  <a:cubicBezTo>
                    <a:pt x="3727" y="5061"/>
                    <a:pt x="3739" y="5323"/>
                    <a:pt x="3799" y="5561"/>
                  </a:cubicBezTo>
                  <a:lnTo>
                    <a:pt x="3835" y="5728"/>
                  </a:lnTo>
                  <a:cubicBezTo>
                    <a:pt x="3906" y="6240"/>
                    <a:pt x="3835" y="6609"/>
                    <a:pt x="3596" y="6859"/>
                  </a:cubicBezTo>
                  <a:cubicBezTo>
                    <a:pt x="3346" y="7133"/>
                    <a:pt x="2965" y="7192"/>
                    <a:pt x="2632" y="7240"/>
                  </a:cubicBezTo>
                  <a:cubicBezTo>
                    <a:pt x="2299" y="7287"/>
                    <a:pt x="2037" y="7323"/>
                    <a:pt x="1906" y="7526"/>
                  </a:cubicBezTo>
                  <a:lnTo>
                    <a:pt x="1620" y="7942"/>
                  </a:lnTo>
                  <a:lnTo>
                    <a:pt x="1537" y="7442"/>
                  </a:lnTo>
                  <a:cubicBezTo>
                    <a:pt x="1513" y="7347"/>
                    <a:pt x="1465" y="7276"/>
                    <a:pt x="1382" y="7228"/>
                  </a:cubicBezTo>
                  <a:lnTo>
                    <a:pt x="1334" y="7192"/>
                  </a:lnTo>
                  <a:lnTo>
                    <a:pt x="1334" y="7192"/>
                  </a:lnTo>
                  <a:cubicBezTo>
                    <a:pt x="1370" y="7597"/>
                    <a:pt x="1179" y="7978"/>
                    <a:pt x="846" y="8192"/>
                  </a:cubicBezTo>
                  <a:cubicBezTo>
                    <a:pt x="667" y="8300"/>
                    <a:pt x="465" y="8359"/>
                    <a:pt x="251" y="8359"/>
                  </a:cubicBezTo>
                  <a:cubicBezTo>
                    <a:pt x="167" y="8359"/>
                    <a:pt x="84" y="8347"/>
                    <a:pt x="1" y="8335"/>
                  </a:cubicBezTo>
                  <a:lnTo>
                    <a:pt x="1" y="8335"/>
                  </a:lnTo>
                  <a:lnTo>
                    <a:pt x="691" y="10514"/>
                  </a:lnTo>
                  <a:cubicBezTo>
                    <a:pt x="775" y="10716"/>
                    <a:pt x="798" y="10943"/>
                    <a:pt x="775" y="11157"/>
                  </a:cubicBezTo>
                  <a:cubicBezTo>
                    <a:pt x="739" y="11264"/>
                    <a:pt x="679" y="11371"/>
                    <a:pt x="620" y="11467"/>
                  </a:cubicBezTo>
                  <a:cubicBezTo>
                    <a:pt x="584" y="11526"/>
                    <a:pt x="548" y="11586"/>
                    <a:pt x="525" y="11657"/>
                  </a:cubicBezTo>
                  <a:cubicBezTo>
                    <a:pt x="501" y="11812"/>
                    <a:pt x="536" y="11967"/>
                    <a:pt x="596" y="12110"/>
                  </a:cubicBezTo>
                  <a:cubicBezTo>
                    <a:pt x="620" y="12169"/>
                    <a:pt x="644" y="12240"/>
                    <a:pt x="656" y="12312"/>
                  </a:cubicBezTo>
                  <a:cubicBezTo>
                    <a:pt x="798" y="12895"/>
                    <a:pt x="620" y="13526"/>
                    <a:pt x="179" y="13943"/>
                  </a:cubicBezTo>
                  <a:cubicBezTo>
                    <a:pt x="596" y="14265"/>
                    <a:pt x="882" y="14729"/>
                    <a:pt x="977" y="15253"/>
                  </a:cubicBezTo>
                  <a:cubicBezTo>
                    <a:pt x="1132" y="15146"/>
                    <a:pt x="1287" y="15027"/>
                    <a:pt x="1406" y="14872"/>
                  </a:cubicBezTo>
                  <a:cubicBezTo>
                    <a:pt x="1453" y="14824"/>
                    <a:pt x="1489" y="14777"/>
                    <a:pt x="1525" y="14729"/>
                  </a:cubicBezTo>
                  <a:cubicBezTo>
                    <a:pt x="1656" y="14515"/>
                    <a:pt x="1846" y="14348"/>
                    <a:pt x="2060" y="14229"/>
                  </a:cubicBezTo>
                  <a:cubicBezTo>
                    <a:pt x="2155" y="14184"/>
                    <a:pt x="2255" y="14162"/>
                    <a:pt x="2355" y="14162"/>
                  </a:cubicBezTo>
                  <a:cubicBezTo>
                    <a:pt x="2495" y="14162"/>
                    <a:pt x="2633" y="14205"/>
                    <a:pt x="2751" y="14288"/>
                  </a:cubicBezTo>
                  <a:cubicBezTo>
                    <a:pt x="2787" y="14312"/>
                    <a:pt x="2822" y="14336"/>
                    <a:pt x="2846" y="14372"/>
                  </a:cubicBezTo>
                  <a:cubicBezTo>
                    <a:pt x="3113" y="14185"/>
                    <a:pt x="3437" y="14108"/>
                    <a:pt x="3774" y="14108"/>
                  </a:cubicBezTo>
                  <a:cubicBezTo>
                    <a:pt x="4188" y="14108"/>
                    <a:pt x="4621" y="14225"/>
                    <a:pt x="4989" y="14396"/>
                  </a:cubicBezTo>
                  <a:cubicBezTo>
                    <a:pt x="5168" y="14479"/>
                    <a:pt x="5347" y="14574"/>
                    <a:pt x="5537" y="14657"/>
                  </a:cubicBezTo>
                  <a:cubicBezTo>
                    <a:pt x="6037" y="14919"/>
                    <a:pt x="6513" y="15169"/>
                    <a:pt x="7037" y="15181"/>
                  </a:cubicBezTo>
                  <a:cubicBezTo>
                    <a:pt x="7335" y="15181"/>
                    <a:pt x="7621" y="15134"/>
                    <a:pt x="7918" y="15062"/>
                  </a:cubicBezTo>
                  <a:cubicBezTo>
                    <a:pt x="8215" y="14994"/>
                    <a:pt x="8517" y="14925"/>
                    <a:pt x="8824" y="14925"/>
                  </a:cubicBezTo>
                  <a:cubicBezTo>
                    <a:pt x="8997" y="14925"/>
                    <a:pt x="9171" y="14947"/>
                    <a:pt x="9347" y="15003"/>
                  </a:cubicBezTo>
                  <a:cubicBezTo>
                    <a:pt x="9478" y="15050"/>
                    <a:pt x="9609" y="15110"/>
                    <a:pt x="9728" y="15181"/>
                  </a:cubicBezTo>
                  <a:cubicBezTo>
                    <a:pt x="9835" y="15241"/>
                    <a:pt x="9954" y="15288"/>
                    <a:pt x="10073" y="15324"/>
                  </a:cubicBezTo>
                  <a:cubicBezTo>
                    <a:pt x="10251" y="15364"/>
                    <a:pt x="10437" y="15387"/>
                    <a:pt x="10624" y="15387"/>
                  </a:cubicBezTo>
                  <a:cubicBezTo>
                    <a:pt x="10663" y="15387"/>
                    <a:pt x="10701" y="15386"/>
                    <a:pt x="10740" y="15384"/>
                  </a:cubicBezTo>
                  <a:lnTo>
                    <a:pt x="12205" y="15360"/>
                  </a:lnTo>
                  <a:cubicBezTo>
                    <a:pt x="13264" y="15336"/>
                    <a:pt x="14205" y="15277"/>
                    <a:pt x="14943" y="14800"/>
                  </a:cubicBezTo>
                  <a:cubicBezTo>
                    <a:pt x="15050" y="14110"/>
                    <a:pt x="14991" y="13419"/>
                    <a:pt x="14788" y="12764"/>
                  </a:cubicBezTo>
                  <a:lnTo>
                    <a:pt x="14741" y="12598"/>
                  </a:lnTo>
                  <a:lnTo>
                    <a:pt x="14895" y="12514"/>
                  </a:lnTo>
                  <a:cubicBezTo>
                    <a:pt x="15076" y="12420"/>
                    <a:pt x="15275" y="12375"/>
                    <a:pt x="15475" y="12375"/>
                  </a:cubicBezTo>
                  <a:cubicBezTo>
                    <a:pt x="15604" y="12375"/>
                    <a:pt x="15734" y="12394"/>
                    <a:pt x="15860" y="12431"/>
                  </a:cubicBezTo>
                  <a:lnTo>
                    <a:pt x="15955" y="12467"/>
                  </a:lnTo>
                  <a:lnTo>
                    <a:pt x="15991" y="12562"/>
                  </a:lnTo>
                  <a:cubicBezTo>
                    <a:pt x="16113" y="12882"/>
                    <a:pt x="16421" y="13083"/>
                    <a:pt x="16744" y="13083"/>
                  </a:cubicBezTo>
                  <a:cubicBezTo>
                    <a:pt x="16830" y="13083"/>
                    <a:pt x="16918" y="13068"/>
                    <a:pt x="17003" y="13038"/>
                  </a:cubicBezTo>
                  <a:cubicBezTo>
                    <a:pt x="17396" y="12848"/>
                    <a:pt x="17562" y="12395"/>
                    <a:pt x="17396" y="12002"/>
                  </a:cubicBezTo>
                  <a:lnTo>
                    <a:pt x="17241" y="11717"/>
                  </a:lnTo>
                  <a:lnTo>
                    <a:pt x="17693" y="11693"/>
                  </a:lnTo>
                  <a:cubicBezTo>
                    <a:pt x="17634" y="11657"/>
                    <a:pt x="17586" y="11621"/>
                    <a:pt x="17539" y="11586"/>
                  </a:cubicBezTo>
                  <a:cubicBezTo>
                    <a:pt x="16812" y="10967"/>
                    <a:pt x="16729" y="9883"/>
                    <a:pt x="17336" y="9145"/>
                  </a:cubicBezTo>
                  <a:cubicBezTo>
                    <a:pt x="17431" y="9038"/>
                    <a:pt x="17539" y="8942"/>
                    <a:pt x="17658" y="8847"/>
                  </a:cubicBezTo>
                  <a:cubicBezTo>
                    <a:pt x="17741" y="8776"/>
                    <a:pt x="17836" y="8692"/>
                    <a:pt x="17908" y="8609"/>
                  </a:cubicBezTo>
                  <a:cubicBezTo>
                    <a:pt x="18277" y="8216"/>
                    <a:pt x="18396" y="7645"/>
                    <a:pt x="18503" y="7121"/>
                  </a:cubicBezTo>
                  <a:cubicBezTo>
                    <a:pt x="18527" y="7061"/>
                    <a:pt x="18527" y="6990"/>
                    <a:pt x="18515" y="6918"/>
                  </a:cubicBezTo>
                  <a:cubicBezTo>
                    <a:pt x="18491" y="6859"/>
                    <a:pt x="18396" y="6811"/>
                    <a:pt x="18324" y="6776"/>
                  </a:cubicBezTo>
                  <a:lnTo>
                    <a:pt x="16312" y="5668"/>
                  </a:lnTo>
                  <a:cubicBezTo>
                    <a:pt x="16074" y="5573"/>
                    <a:pt x="15872" y="5406"/>
                    <a:pt x="15717" y="5204"/>
                  </a:cubicBezTo>
                  <a:cubicBezTo>
                    <a:pt x="15646" y="5109"/>
                    <a:pt x="15598" y="5002"/>
                    <a:pt x="15550" y="4894"/>
                  </a:cubicBezTo>
                  <a:cubicBezTo>
                    <a:pt x="15467" y="4716"/>
                    <a:pt x="15407" y="4597"/>
                    <a:pt x="15312" y="4561"/>
                  </a:cubicBezTo>
                  <a:cubicBezTo>
                    <a:pt x="15253" y="4549"/>
                    <a:pt x="15181" y="4549"/>
                    <a:pt x="15122" y="4549"/>
                  </a:cubicBezTo>
                  <a:cubicBezTo>
                    <a:pt x="15086" y="4555"/>
                    <a:pt x="15050" y="4558"/>
                    <a:pt x="15014" y="4558"/>
                  </a:cubicBezTo>
                  <a:cubicBezTo>
                    <a:pt x="14979" y="4558"/>
                    <a:pt x="14943" y="4555"/>
                    <a:pt x="14907" y="4549"/>
                  </a:cubicBezTo>
                  <a:cubicBezTo>
                    <a:pt x="14312" y="4466"/>
                    <a:pt x="14110" y="3751"/>
                    <a:pt x="14050" y="3513"/>
                  </a:cubicBezTo>
                  <a:cubicBezTo>
                    <a:pt x="13776" y="2585"/>
                    <a:pt x="13574" y="1632"/>
                    <a:pt x="13419" y="668"/>
                  </a:cubicBezTo>
                  <a:cubicBezTo>
                    <a:pt x="13327" y="601"/>
                    <a:pt x="13212" y="563"/>
                    <a:pt x="13098" y="563"/>
                  </a:cubicBezTo>
                  <a:cubicBezTo>
                    <a:pt x="13049" y="563"/>
                    <a:pt x="13001" y="570"/>
                    <a:pt x="12955" y="584"/>
                  </a:cubicBezTo>
                  <a:cubicBezTo>
                    <a:pt x="12776" y="620"/>
                    <a:pt x="12633" y="751"/>
                    <a:pt x="12574" y="918"/>
                  </a:cubicBezTo>
                  <a:lnTo>
                    <a:pt x="12538" y="1096"/>
                  </a:lnTo>
                  <a:lnTo>
                    <a:pt x="12359" y="1072"/>
                  </a:lnTo>
                  <a:cubicBezTo>
                    <a:pt x="11621" y="1001"/>
                    <a:pt x="10907" y="834"/>
                    <a:pt x="10216" y="596"/>
                  </a:cubicBezTo>
                  <a:cubicBezTo>
                    <a:pt x="9728" y="513"/>
                    <a:pt x="9240" y="394"/>
                    <a:pt x="8776" y="227"/>
                  </a:cubicBezTo>
                  <a:cubicBezTo>
                    <a:pt x="8597" y="168"/>
                    <a:pt x="8418" y="96"/>
                    <a:pt x="82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36"/>
            <p:cNvSpPr/>
            <p:nvPr/>
          </p:nvSpPr>
          <p:spPr>
            <a:xfrm>
              <a:off x="3903750" y="3204150"/>
              <a:ext cx="1011150" cy="528625"/>
            </a:xfrm>
            <a:custGeom>
              <a:avLst/>
              <a:gdLst/>
              <a:ahLst/>
              <a:cxnLst/>
              <a:rect l="l" t="t" r="r" b="b"/>
              <a:pathLst>
                <a:path w="40446" h="21145" extrusionOk="0">
                  <a:moveTo>
                    <a:pt x="23952" y="0"/>
                  </a:moveTo>
                  <a:cubicBezTo>
                    <a:pt x="23843" y="0"/>
                    <a:pt x="23733" y="4"/>
                    <a:pt x="23622" y="10"/>
                  </a:cubicBezTo>
                  <a:cubicBezTo>
                    <a:pt x="23432" y="22"/>
                    <a:pt x="23230" y="46"/>
                    <a:pt x="23027" y="82"/>
                  </a:cubicBezTo>
                  <a:cubicBezTo>
                    <a:pt x="22408" y="177"/>
                    <a:pt x="21789" y="320"/>
                    <a:pt x="21170" y="498"/>
                  </a:cubicBezTo>
                  <a:cubicBezTo>
                    <a:pt x="21170" y="510"/>
                    <a:pt x="21194" y="522"/>
                    <a:pt x="21194" y="534"/>
                  </a:cubicBezTo>
                  <a:lnTo>
                    <a:pt x="20825" y="701"/>
                  </a:lnTo>
                  <a:cubicBezTo>
                    <a:pt x="20801" y="641"/>
                    <a:pt x="20765" y="594"/>
                    <a:pt x="20729" y="558"/>
                  </a:cubicBezTo>
                  <a:lnTo>
                    <a:pt x="20372" y="582"/>
                  </a:lnTo>
                  <a:cubicBezTo>
                    <a:pt x="20420" y="796"/>
                    <a:pt x="20396" y="1022"/>
                    <a:pt x="20313" y="1225"/>
                  </a:cubicBezTo>
                  <a:cubicBezTo>
                    <a:pt x="20156" y="1703"/>
                    <a:pt x="19720" y="1990"/>
                    <a:pt x="19260" y="1990"/>
                  </a:cubicBezTo>
                  <a:cubicBezTo>
                    <a:pt x="19090" y="1990"/>
                    <a:pt x="18917" y="1951"/>
                    <a:pt x="18753" y="1868"/>
                  </a:cubicBezTo>
                  <a:cubicBezTo>
                    <a:pt x="18491" y="1749"/>
                    <a:pt x="18288" y="1546"/>
                    <a:pt x="18169" y="1296"/>
                  </a:cubicBezTo>
                  <a:cubicBezTo>
                    <a:pt x="18110" y="1281"/>
                    <a:pt x="18050" y="1275"/>
                    <a:pt x="17991" y="1275"/>
                  </a:cubicBezTo>
                  <a:cubicBezTo>
                    <a:pt x="17909" y="1275"/>
                    <a:pt x="17829" y="1287"/>
                    <a:pt x="17753" y="1308"/>
                  </a:cubicBezTo>
                  <a:cubicBezTo>
                    <a:pt x="17943" y="2010"/>
                    <a:pt x="17979" y="2737"/>
                    <a:pt x="17860" y="3439"/>
                  </a:cubicBezTo>
                  <a:lnTo>
                    <a:pt x="17848" y="3523"/>
                  </a:lnTo>
                  <a:lnTo>
                    <a:pt x="17777" y="3570"/>
                  </a:lnTo>
                  <a:cubicBezTo>
                    <a:pt x="16860" y="4225"/>
                    <a:pt x="15681" y="4237"/>
                    <a:pt x="14729" y="4261"/>
                  </a:cubicBezTo>
                  <a:lnTo>
                    <a:pt x="13264" y="4285"/>
                  </a:lnTo>
                  <a:cubicBezTo>
                    <a:pt x="13220" y="4287"/>
                    <a:pt x="13177" y="4288"/>
                    <a:pt x="13133" y="4288"/>
                  </a:cubicBezTo>
                  <a:cubicBezTo>
                    <a:pt x="12915" y="4288"/>
                    <a:pt x="12697" y="4263"/>
                    <a:pt x="12478" y="4213"/>
                  </a:cubicBezTo>
                  <a:cubicBezTo>
                    <a:pt x="12335" y="4165"/>
                    <a:pt x="12192" y="4106"/>
                    <a:pt x="12062" y="4035"/>
                  </a:cubicBezTo>
                  <a:cubicBezTo>
                    <a:pt x="11954" y="3975"/>
                    <a:pt x="11847" y="3915"/>
                    <a:pt x="11740" y="3880"/>
                  </a:cubicBezTo>
                  <a:cubicBezTo>
                    <a:pt x="11610" y="3838"/>
                    <a:pt x="11474" y="3821"/>
                    <a:pt x="11333" y="3821"/>
                  </a:cubicBezTo>
                  <a:cubicBezTo>
                    <a:pt x="11076" y="3821"/>
                    <a:pt x="10803" y="3878"/>
                    <a:pt x="10526" y="3939"/>
                  </a:cubicBezTo>
                  <a:cubicBezTo>
                    <a:pt x="10204" y="4023"/>
                    <a:pt x="9871" y="4070"/>
                    <a:pt x="9549" y="4082"/>
                  </a:cubicBezTo>
                  <a:cubicBezTo>
                    <a:pt x="8930" y="4058"/>
                    <a:pt x="8394" y="3784"/>
                    <a:pt x="7871" y="3511"/>
                  </a:cubicBezTo>
                  <a:cubicBezTo>
                    <a:pt x="7692" y="3415"/>
                    <a:pt x="7513" y="3332"/>
                    <a:pt x="7347" y="3249"/>
                  </a:cubicBezTo>
                  <a:cubicBezTo>
                    <a:pt x="7042" y="3109"/>
                    <a:pt x="6666" y="3006"/>
                    <a:pt x="6312" y="3006"/>
                  </a:cubicBezTo>
                  <a:cubicBezTo>
                    <a:pt x="5974" y="3006"/>
                    <a:pt x="5657" y="3100"/>
                    <a:pt x="5442" y="3344"/>
                  </a:cubicBezTo>
                  <a:lnTo>
                    <a:pt x="5025" y="3796"/>
                  </a:lnTo>
                  <a:lnTo>
                    <a:pt x="5084" y="3189"/>
                  </a:lnTo>
                  <a:cubicBezTo>
                    <a:pt x="5084" y="3177"/>
                    <a:pt x="5084" y="3142"/>
                    <a:pt x="5037" y="3106"/>
                  </a:cubicBezTo>
                  <a:cubicBezTo>
                    <a:pt x="4986" y="3077"/>
                    <a:pt x="4927" y="3061"/>
                    <a:pt x="4867" y="3061"/>
                  </a:cubicBezTo>
                  <a:cubicBezTo>
                    <a:pt x="4828" y="3061"/>
                    <a:pt x="4789" y="3068"/>
                    <a:pt x="4751" y="3082"/>
                  </a:cubicBezTo>
                  <a:cubicBezTo>
                    <a:pt x="4596" y="3177"/>
                    <a:pt x="4465" y="3308"/>
                    <a:pt x="4370" y="3463"/>
                  </a:cubicBezTo>
                  <a:cubicBezTo>
                    <a:pt x="4334" y="3511"/>
                    <a:pt x="4287" y="3570"/>
                    <a:pt x="4251" y="3630"/>
                  </a:cubicBezTo>
                  <a:cubicBezTo>
                    <a:pt x="3906" y="4035"/>
                    <a:pt x="3441" y="4308"/>
                    <a:pt x="2929" y="4404"/>
                  </a:cubicBezTo>
                  <a:cubicBezTo>
                    <a:pt x="2918" y="4427"/>
                    <a:pt x="2918" y="4451"/>
                    <a:pt x="2918" y="4475"/>
                  </a:cubicBezTo>
                  <a:cubicBezTo>
                    <a:pt x="2918" y="4737"/>
                    <a:pt x="3072" y="4999"/>
                    <a:pt x="3239" y="5237"/>
                  </a:cubicBezTo>
                  <a:cubicBezTo>
                    <a:pt x="4096" y="6594"/>
                    <a:pt x="4287" y="7690"/>
                    <a:pt x="3775" y="8499"/>
                  </a:cubicBezTo>
                  <a:cubicBezTo>
                    <a:pt x="3537" y="8880"/>
                    <a:pt x="3179" y="9130"/>
                    <a:pt x="2834" y="9369"/>
                  </a:cubicBezTo>
                  <a:cubicBezTo>
                    <a:pt x="2525" y="9559"/>
                    <a:pt x="2263" y="9797"/>
                    <a:pt x="2036" y="10071"/>
                  </a:cubicBezTo>
                  <a:cubicBezTo>
                    <a:pt x="1894" y="10273"/>
                    <a:pt x="1786" y="10500"/>
                    <a:pt x="1703" y="10726"/>
                  </a:cubicBezTo>
                  <a:lnTo>
                    <a:pt x="1358" y="11607"/>
                  </a:lnTo>
                  <a:cubicBezTo>
                    <a:pt x="905" y="12726"/>
                    <a:pt x="453" y="13881"/>
                    <a:pt x="60" y="15048"/>
                  </a:cubicBezTo>
                  <a:cubicBezTo>
                    <a:pt x="12" y="15155"/>
                    <a:pt x="0" y="15274"/>
                    <a:pt x="12" y="15381"/>
                  </a:cubicBezTo>
                  <a:cubicBezTo>
                    <a:pt x="48" y="15500"/>
                    <a:pt x="191" y="15595"/>
                    <a:pt x="441" y="15679"/>
                  </a:cubicBezTo>
                  <a:cubicBezTo>
                    <a:pt x="1370" y="15976"/>
                    <a:pt x="2358" y="16012"/>
                    <a:pt x="3120" y="16012"/>
                  </a:cubicBezTo>
                  <a:cubicBezTo>
                    <a:pt x="4775" y="16012"/>
                    <a:pt x="6430" y="15810"/>
                    <a:pt x="8049" y="15417"/>
                  </a:cubicBezTo>
                  <a:cubicBezTo>
                    <a:pt x="8323" y="15357"/>
                    <a:pt x="8609" y="15262"/>
                    <a:pt x="8704" y="15048"/>
                  </a:cubicBezTo>
                  <a:cubicBezTo>
                    <a:pt x="8728" y="14988"/>
                    <a:pt x="8752" y="14929"/>
                    <a:pt x="8763" y="14869"/>
                  </a:cubicBezTo>
                  <a:cubicBezTo>
                    <a:pt x="8775" y="14750"/>
                    <a:pt x="8823" y="14643"/>
                    <a:pt x="8883" y="14536"/>
                  </a:cubicBezTo>
                  <a:cubicBezTo>
                    <a:pt x="9097" y="14202"/>
                    <a:pt x="9502" y="14179"/>
                    <a:pt x="9823" y="14155"/>
                  </a:cubicBezTo>
                  <a:lnTo>
                    <a:pt x="9918" y="14155"/>
                  </a:lnTo>
                  <a:cubicBezTo>
                    <a:pt x="10395" y="14119"/>
                    <a:pt x="10859" y="13952"/>
                    <a:pt x="11335" y="13774"/>
                  </a:cubicBezTo>
                  <a:cubicBezTo>
                    <a:pt x="11764" y="13595"/>
                    <a:pt x="12204" y="13464"/>
                    <a:pt x="12657" y="13381"/>
                  </a:cubicBezTo>
                  <a:cubicBezTo>
                    <a:pt x="12757" y="13367"/>
                    <a:pt x="12857" y="13360"/>
                    <a:pt x="12957" y="13360"/>
                  </a:cubicBezTo>
                  <a:cubicBezTo>
                    <a:pt x="13543" y="13360"/>
                    <a:pt x="14107" y="13596"/>
                    <a:pt x="14514" y="14024"/>
                  </a:cubicBezTo>
                  <a:cubicBezTo>
                    <a:pt x="14729" y="14238"/>
                    <a:pt x="14848" y="14536"/>
                    <a:pt x="14848" y="14845"/>
                  </a:cubicBezTo>
                  <a:cubicBezTo>
                    <a:pt x="14905" y="14841"/>
                    <a:pt x="14963" y="14839"/>
                    <a:pt x="15021" y="14839"/>
                  </a:cubicBezTo>
                  <a:cubicBezTo>
                    <a:pt x="15311" y="14839"/>
                    <a:pt x="15604" y="14889"/>
                    <a:pt x="15872" y="14988"/>
                  </a:cubicBezTo>
                  <a:cubicBezTo>
                    <a:pt x="16288" y="15155"/>
                    <a:pt x="16705" y="15572"/>
                    <a:pt x="16657" y="16107"/>
                  </a:cubicBezTo>
                  <a:cubicBezTo>
                    <a:pt x="16645" y="16226"/>
                    <a:pt x="16610" y="16334"/>
                    <a:pt x="16574" y="16441"/>
                  </a:cubicBezTo>
                  <a:cubicBezTo>
                    <a:pt x="16526" y="16560"/>
                    <a:pt x="16503" y="16679"/>
                    <a:pt x="16526" y="16798"/>
                  </a:cubicBezTo>
                  <a:cubicBezTo>
                    <a:pt x="16574" y="16917"/>
                    <a:pt x="16657" y="17024"/>
                    <a:pt x="16753" y="17096"/>
                  </a:cubicBezTo>
                  <a:cubicBezTo>
                    <a:pt x="17812" y="18108"/>
                    <a:pt x="18646" y="19346"/>
                    <a:pt x="19193" y="20703"/>
                  </a:cubicBezTo>
                  <a:lnTo>
                    <a:pt x="19062" y="20751"/>
                  </a:lnTo>
                  <a:lnTo>
                    <a:pt x="19074" y="20751"/>
                  </a:lnTo>
                  <a:cubicBezTo>
                    <a:pt x="19330" y="20902"/>
                    <a:pt x="19563" y="21144"/>
                    <a:pt x="19851" y="21144"/>
                  </a:cubicBezTo>
                  <a:cubicBezTo>
                    <a:pt x="19858" y="21144"/>
                    <a:pt x="19865" y="21144"/>
                    <a:pt x="19872" y="21144"/>
                  </a:cubicBezTo>
                  <a:cubicBezTo>
                    <a:pt x="20527" y="21120"/>
                    <a:pt x="20396" y="20084"/>
                    <a:pt x="20039" y="19525"/>
                  </a:cubicBezTo>
                  <a:lnTo>
                    <a:pt x="22503" y="18572"/>
                  </a:lnTo>
                  <a:cubicBezTo>
                    <a:pt x="22551" y="18024"/>
                    <a:pt x="22789" y="17500"/>
                    <a:pt x="23182" y="17119"/>
                  </a:cubicBezTo>
                  <a:lnTo>
                    <a:pt x="23182" y="17119"/>
                  </a:lnTo>
                  <a:cubicBezTo>
                    <a:pt x="23825" y="18024"/>
                    <a:pt x="23825" y="19239"/>
                    <a:pt x="23170" y="20132"/>
                  </a:cubicBezTo>
                  <a:cubicBezTo>
                    <a:pt x="23215" y="20375"/>
                    <a:pt x="23420" y="20473"/>
                    <a:pt x="23664" y="20473"/>
                  </a:cubicBezTo>
                  <a:cubicBezTo>
                    <a:pt x="23933" y="20473"/>
                    <a:pt x="24250" y="20354"/>
                    <a:pt x="24456" y="20179"/>
                  </a:cubicBezTo>
                  <a:cubicBezTo>
                    <a:pt x="24757" y="19924"/>
                    <a:pt x="25150" y="19605"/>
                    <a:pt x="25510" y="19605"/>
                  </a:cubicBezTo>
                  <a:cubicBezTo>
                    <a:pt x="25619" y="19605"/>
                    <a:pt x="25725" y="19634"/>
                    <a:pt x="25825" y="19703"/>
                  </a:cubicBezTo>
                  <a:cubicBezTo>
                    <a:pt x="25992" y="19834"/>
                    <a:pt x="26075" y="20048"/>
                    <a:pt x="26218" y="20203"/>
                  </a:cubicBezTo>
                  <a:cubicBezTo>
                    <a:pt x="26402" y="20413"/>
                    <a:pt x="26626" y="20502"/>
                    <a:pt x="26844" y="20502"/>
                  </a:cubicBezTo>
                  <a:cubicBezTo>
                    <a:pt x="27419" y="20502"/>
                    <a:pt x="27953" y="19886"/>
                    <a:pt x="27599" y="19239"/>
                  </a:cubicBezTo>
                  <a:cubicBezTo>
                    <a:pt x="27848" y="19047"/>
                    <a:pt x="28139" y="18956"/>
                    <a:pt x="28426" y="18956"/>
                  </a:cubicBezTo>
                  <a:cubicBezTo>
                    <a:pt x="28855" y="18956"/>
                    <a:pt x="29276" y="19159"/>
                    <a:pt x="29540" y="19536"/>
                  </a:cubicBezTo>
                  <a:cubicBezTo>
                    <a:pt x="30278" y="19144"/>
                    <a:pt x="30707" y="18370"/>
                    <a:pt x="30647" y="17548"/>
                  </a:cubicBezTo>
                  <a:cubicBezTo>
                    <a:pt x="30668" y="17547"/>
                    <a:pt x="30689" y="17546"/>
                    <a:pt x="30710" y="17546"/>
                  </a:cubicBezTo>
                  <a:cubicBezTo>
                    <a:pt x="31205" y="17546"/>
                    <a:pt x="31600" y="17950"/>
                    <a:pt x="31600" y="18453"/>
                  </a:cubicBezTo>
                  <a:cubicBezTo>
                    <a:pt x="31642" y="18460"/>
                    <a:pt x="31683" y="18463"/>
                    <a:pt x="31723" y="18463"/>
                  </a:cubicBezTo>
                  <a:cubicBezTo>
                    <a:pt x="32624" y="18463"/>
                    <a:pt x="32917" y="16736"/>
                    <a:pt x="33886" y="16691"/>
                  </a:cubicBezTo>
                  <a:cubicBezTo>
                    <a:pt x="33899" y="16690"/>
                    <a:pt x="33912" y="16690"/>
                    <a:pt x="33926" y="16690"/>
                  </a:cubicBezTo>
                  <a:cubicBezTo>
                    <a:pt x="34113" y="16690"/>
                    <a:pt x="34301" y="16754"/>
                    <a:pt x="34488" y="16754"/>
                  </a:cubicBezTo>
                  <a:cubicBezTo>
                    <a:pt x="34514" y="16754"/>
                    <a:pt x="34539" y="16753"/>
                    <a:pt x="34564" y="16750"/>
                  </a:cubicBezTo>
                  <a:cubicBezTo>
                    <a:pt x="35112" y="16703"/>
                    <a:pt x="35374" y="16072"/>
                    <a:pt x="35684" y="15607"/>
                  </a:cubicBezTo>
                  <a:cubicBezTo>
                    <a:pt x="36029" y="15107"/>
                    <a:pt x="36505" y="14726"/>
                    <a:pt x="37065" y="14512"/>
                  </a:cubicBezTo>
                  <a:cubicBezTo>
                    <a:pt x="36779" y="13976"/>
                    <a:pt x="36684" y="13357"/>
                    <a:pt x="36803" y="12762"/>
                  </a:cubicBezTo>
                  <a:lnTo>
                    <a:pt x="36838" y="12655"/>
                  </a:lnTo>
                  <a:lnTo>
                    <a:pt x="36946" y="12619"/>
                  </a:lnTo>
                  <a:cubicBezTo>
                    <a:pt x="37922" y="12297"/>
                    <a:pt x="38803" y="11750"/>
                    <a:pt x="39494" y="11000"/>
                  </a:cubicBezTo>
                  <a:lnTo>
                    <a:pt x="39672" y="10821"/>
                  </a:lnTo>
                  <a:lnTo>
                    <a:pt x="39815" y="11012"/>
                  </a:lnTo>
                  <a:cubicBezTo>
                    <a:pt x="39833" y="11038"/>
                    <a:pt x="39857" y="11052"/>
                    <a:pt x="39884" y="11052"/>
                  </a:cubicBezTo>
                  <a:cubicBezTo>
                    <a:pt x="39892" y="11052"/>
                    <a:pt x="39901" y="11050"/>
                    <a:pt x="39910" y="11047"/>
                  </a:cubicBezTo>
                  <a:cubicBezTo>
                    <a:pt x="40089" y="10988"/>
                    <a:pt x="40244" y="10845"/>
                    <a:pt x="40303" y="10654"/>
                  </a:cubicBezTo>
                  <a:cubicBezTo>
                    <a:pt x="40446" y="10190"/>
                    <a:pt x="40422" y="9702"/>
                    <a:pt x="40232" y="9261"/>
                  </a:cubicBezTo>
                  <a:cubicBezTo>
                    <a:pt x="40136" y="9071"/>
                    <a:pt x="40029" y="8880"/>
                    <a:pt x="39910" y="8714"/>
                  </a:cubicBezTo>
                  <a:cubicBezTo>
                    <a:pt x="39803" y="8547"/>
                    <a:pt x="39708" y="8368"/>
                    <a:pt x="39613" y="8190"/>
                  </a:cubicBezTo>
                  <a:cubicBezTo>
                    <a:pt x="39363" y="7678"/>
                    <a:pt x="39351" y="7166"/>
                    <a:pt x="39589" y="6797"/>
                  </a:cubicBezTo>
                  <a:cubicBezTo>
                    <a:pt x="39648" y="6702"/>
                    <a:pt x="39720" y="6606"/>
                    <a:pt x="39791" y="6523"/>
                  </a:cubicBezTo>
                  <a:cubicBezTo>
                    <a:pt x="40005" y="6261"/>
                    <a:pt x="40089" y="6130"/>
                    <a:pt x="40017" y="6059"/>
                  </a:cubicBezTo>
                  <a:cubicBezTo>
                    <a:pt x="39982" y="6023"/>
                    <a:pt x="39934" y="5987"/>
                    <a:pt x="39875" y="5975"/>
                  </a:cubicBezTo>
                  <a:cubicBezTo>
                    <a:pt x="38900" y="5599"/>
                    <a:pt x="37915" y="5411"/>
                    <a:pt x="36965" y="5411"/>
                  </a:cubicBezTo>
                  <a:cubicBezTo>
                    <a:pt x="36441" y="5411"/>
                    <a:pt x="35928" y="5468"/>
                    <a:pt x="35433" y="5582"/>
                  </a:cubicBezTo>
                  <a:lnTo>
                    <a:pt x="34719" y="5749"/>
                  </a:lnTo>
                  <a:lnTo>
                    <a:pt x="34719" y="5749"/>
                  </a:lnTo>
                  <a:lnTo>
                    <a:pt x="35243" y="5237"/>
                  </a:lnTo>
                  <a:cubicBezTo>
                    <a:pt x="35170" y="5164"/>
                    <a:pt x="35070" y="5128"/>
                    <a:pt x="34974" y="5128"/>
                  </a:cubicBezTo>
                  <a:cubicBezTo>
                    <a:pt x="34960" y="5128"/>
                    <a:pt x="34947" y="5128"/>
                    <a:pt x="34933" y="5130"/>
                  </a:cubicBezTo>
                  <a:cubicBezTo>
                    <a:pt x="34850" y="5154"/>
                    <a:pt x="34779" y="5178"/>
                    <a:pt x="34707" y="5213"/>
                  </a:cubicBezTo>
                  <a:cubicBezTo>
                    <a:pt x="34552" y="5275"/>
                    <a:pt x="34372" y="5347"/>
                    <a:pt x="34186" y="5347"/>
                  </a:cubicBezTo>
                  <a:cubicBezTo>
                    <a:pt x="34086" y="5347"/>
                    <a:pt x="33985" y="5327"/>
                    <a:pt x="33886" y="5273"/>
                  </a:cubicBezTo>
                  <a:cubicBezTo>
                    <a:pt x="33743" y="5178"/>
                    <a:pt x="33624" y="5047"/>
                    <a:pt x="33540" y="4892"/>
                  </a:cubicBezTo>
                  <a:cubicBezTo>
                    <a:pt x="33457" y="4761"/>
                    <a:pt x="33398" y="4677"/>
                    <a:pt x="33338" y="4666"/>
                  </a:cubicBezTo>
                  <a:cubicBezTo>
                    <a:pt x="33290" y="4666"/>
                    <a:pt x="33255" y="4677"/>
                    <a:pt x="33219" y="4689"/>
                  </a:cubicBezTo>
                  <a:cubicBezTo>
                    <a:pt x="33168" y="4705"/>
                    <a:pt x="33117" y="4713"/>
                    <a:pt x="33066" y="4713"/>
                  </a:cubicBezTo>
                  <a:cubicBezTo>
                    <a:pt x="32854" y="4713"/>
                    <a:pt x="32655" y="4579"/>
                    <a:pt x="32588" y="4368"/>
                  </a:cubicBezTo>
                  <a:cubicBezTo>
                    <a:pt x="32564" y="4332"/>
                    <a:pt x="32552" y="4296"/>
                    <a:pt x="32528" y="4261"/>
                  </a:cubicBezTo>
                  <a:cubicBezTo>
                    <a:pt x="32493" y="4213"/>
                    <a:pt x="32433" y="4189"/>
                    <a:pt x="32385" y="4177"/>
                  </a:cubicBezTo>
                  <a:cubicBezTo>
                    <a:pt x="32195" y="4177"/>
                    <a:pt x="32016" y="4237"/>
                    <a:pt x="31874" y="4344"/>
                  </a:cubicBezTo>
                  <a:lnTo>
                    <a:pt x="31707" y="4487"/>
                  </a:lnTo>
                  <a:cubicBezTo>
                    <a:pt x="31481" y="4677"/>
                    <a:pt x="31219" y="4892"/>
                    <a:pt x="30873" y="4904"/>
                  </a:cubicBezTo>
                  <a:lnTo>
                    <a:pt x="30766" y="4904"/>
                  </a:lnTo>
                  <a:lnTo>
                    <a:pt x="30707" y="4820"/>
                  </a:lnTo>
                  <a:cubicBezTo>
                    <a:pt x="30476" y="4519"/>
                    <a:pt x="30054" y="4442"/>
                    <a:pt x="29603" y="4442"/>
                  </a:cubicBezTo>
                  <a:cubicBezTo>
                    <a:pt x="29448" y="4442"/>
                    <a:pt x="29290" y="4451"/>
                    <a:pt x="29135" y="4463"/>
                  </a:cubicBezTo>
                  <a:lnTo>
                    <a:pt x="28933" y="4487"/>
                  </a:lnTo>
                  <a:lnTo>
                    <a:pt x="28921" y="4273"/>
                  </a:lnTo>
                  <a:cubicBezTo>
                    <a:pt x="28873" y="3677"/>
                    <a:pt x="28706" y="2963"/>
                    <a:pt x="28194" y="2868"/>
                  </a:cubicBezTo>
                  <a:cubicBezTo>
                    <a:pt x="28147" y="2862"/>
                    <a:pt x="28098" y="2859"/>
                    <a:pt x="28050" y="2859"/>
                  </a:cubicBezTo>
                  <a:cubicBezTo>
                    <a:pt x="27904" y="2859"/>
                    <a:pt x="27757" y="2886"/>
                    <a:pt x="27623" y="2939"/>
                  </a:cubicBezTo>
                  <a:lnTo>
                    <a:pt x="27444" y="2975"/>
                  </a:lnTo>
                  <a:cubicBezTo>
                    <a:pt x="27203" y="3032"/>
                    <a:pt x="26953" y="3059"/>
                    <a:pt x="26704" y="3059"/>
                  </a:cubicBezTo>
                  <a:cubicBezTo>
                    <a:pt x="26536" y="3059"/>
                    <a:pt x="26369" y="3046"/>
                    <a:pt x="26206" y="3022"/>
                  </a:cubicBezTo>
                  <a:cubicBezTo>
                    <a:pt x="25766" y="2939"/>
                    <a:pt x="25480" y="2761"/>
                    <a:pt x="25349" y="2475"/>
                  </a:cubicBezTo>
                  <a:cubicBezTo>
                    <a:pt x="25277" y="2296"/>
                    <a:pt x="25254" y="2106"/>
                    <a:pt x="25277" y="1915"/>
                  </a:cubicBezTo>
                  <a:lnTo>
                    <a:pt x="25361" y="201"/>
                  </a:lnTo>
                  <a:cubicBezTo>
                    <a:pt x="24905" y="65"/>
                    <a:pt x="24433" y="0"/>
                    <a:pt x="239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36"/>
            <p:cNvSpPr/>
            <p:nvPr/>
          </p:nvSpPr>
          <p:spPr>
            <a:xfrm>
              <a:off x="2378550" y="2576050"/>
              <a:ext cx="430750" cy="681150"/>
            </a:xfrm>
            <a:custGeom>
              <a:avLst/>
              <a:gdLst/>
              <a:ahLst/>
              <a:cxnLst/>
              <a:rect l="l" t="t" r="r" b="b"/>
              <a:pathLst>
                <a:path w="17230" h="27246" extrusionOk="0">
                  <a:moveTo>
                    <a:pt x="5077" y="18068"/>
                  </a:moveTo>
                  <a:cubicBezTo>
                    <a:pt x="5032" y="18070"/>
                    <a:pt x="4987" y="18076"/>
                    <a:pt x="4942" y="18086"/>
                  </a:cubicBezTo>
                  <a:lnTo>
                    <a:pt x="5077" y="18068"/>
                  </a:lnTo>
                  <a:close/>
                  <a:moveTo>
                    <a:pt x="10800" y="0"/>
                  </a:moveTo>
                  <a:lnTo>
                    <a:pt x="11133" y="1465"/>
                  </a:lnTo>
                  <a:lnTo>
                    <a:pt x="9716" y="1405"/>
                  </a:lnTo>
                  <a:lnTo>
                    <a:pt x="9716" y="1405"/>
                  </a:lnTo>
                  <a:cubicBezTo>
                    <a:pt x="9859" y="1667"/>
                    <a:pt x="10074" y="1881"/>
                    <a:pt x="10347" y="2012"/>
                  </a:cubicBezTo>
                  <a:cubicBezTo>
                    <a:pt x="10244" y="2399"/>
                    <a:pt x="9927" y="2581"/>
                    <a:pt x="9609" y="2581"/>
                  </a:cubicBezTo>
                  <a:cubicBezTo>
                    <a:pt x="9232" y="2581"/>
                    <a:pt x="8855" y="2324"/>
                    <a:pt x="8835" y="1846"/>
                  </a:cubicBezTo>
                  <a:cubicBezTo>
                    <a:pt x="8835" y="1881"/>
                    <a:pt x="8466" y="3227"/>
                    <a:pt x="8442" y="3334"/>
                  </a:cubicBezTo>
                  <a:cubicBezTo>
                    <a:pt x="8266" y="3816"/>
                    <a:pt x="8055" y="4275"/>
                    <a:pt x="7431" y="4275"/>
                  </a:cubicBezTo>
                  <a:cubicBezTo>
                    <a:pt x="7423" y="4275"/>
                    <a:pt x="7415" y="4275"/>
                    <a:pt x="7407" y="4275"/>
                  </a:cubicBezTo>
                  <a:lnTo>
                    <a:pt x="7407" y="4275"/>
                  </a:lnTo>
                  <a:cubicBezTo>
                    <a:pt x="7492" y="4636"/>
                    <a:pt x="7821" y="4883"/>
                    <a:pt x="8180" y="4883"/>
                  </a:cubicBezTo>
                  <a:cubicBezTo>
                    <a:pt x="8271" y="4883"/>
                    <a:pt x="8363" y="4868"/>
                    <a:pt x="8454" y="4834"/>
                  </a:cubicBezTo>
                  <a:lnTo>
                    <a:pt x="8454" y="4834"/>
                  </a:lnTo>
                  <a:cubicBezTo>
                    <a:pt x="8323" y="5906"/>
                    <a:pt x="8335" y="6977"/>
                    <a:pt x="8133" y="8049"/>
                  </a:cubicBezTo>
                  <a:cubicBezTo>
                    <a:pt x="7919" y="9108"/>
                    <a:pt x="7430" y="10168"/>
                    <a:pt x="6525" y="10740"/>
                  </a:cubicBezTo>
                  <a:cubicBezTo>
                    <a:pt x="6275" y="10906"/>
                    <a:pt x="5990" y="11037"/>
                    <a:pt x="5811" y="11287"/>
                  </a:cubicBezTo>
                  <a:cubicBezTo>
                    <a:pt x="5633" y="11525"/>
                    <a:pt x="5644" y="11942"/>
                    <a:pt x="5918" y="12061"/>
                  </a:cubicBezTo>
                  <a:cubicBezTo>
                    <a:pt x="5988" y="12089"/>
                    <a:pt x="6062" y="12101"/>
                    <a:pt x="6137" y="12101"/>
                  </a:cubicBezTo>
                  <a:cubicBezTo>
                    <a:pt x="6191" y="12101"/>
                    <a:pt x="6245" y="12095"/>
                    <a:pt x="6299" y="12085"/>
                  </a:cubicBezTo>
                  <a:lnTo>
                    <a:pt x="8252" y="11883"/>
                  </a:lnTo>
                  <a:cubicBezTo>
                    <a:pt x="8412" y="11865"/>
                    <a:pt x="8575" y="11848"/>
                    <a:pt x="8735" y="11848"/>
                  </a:cubicBezTo>
                  <a:cubicBezTo>
                    <a:pt x="8909" y="11848"/>
                    <a:pt x="9079" y="11868"/>
                    <a:pt x="9240" y="11930"/>
                  </a:cubicBezTo>
                  <a:cubicBezTo>
                    <a:pt x="9550" y="12049"/>
                    <a:pt x="9800" y="12383"/>
                    <a:pt x="9728" y="12704"/>
                  </a:cubicBezTo>
                  <a:cubicBezTo>
                    <a:pt x="9649" y="12673"/>
                    <a:pt x="9570" y="12658"/>
                    <a:pt x="9492" y="12658"/>
                  </a:cubicBezTo>
                  <a:cubicBezTo>
                    <a:pt x="8954" y="12658"/>
                    <a:pt x="8496" y="13359"/>
                    <a:pt x="8621" y="13942"/>
                  </a:cubicBezTo>
                  <a:cubicBezTo>
                    <a:pt x="8764" y="14597"/>
                    <a:pt x="9359" y="15062"/>
                    <a:pt x="9907" y="15454"/>
                  </a:cubicBezTo>
                  <a:cubicBezTo>
                    <a:pt x="9204" y="15669"/>
                    <a:pt x="8740" y="16312"/>
                    <a:pt x="8764" y="17038"/>
                  </a:cubicBezTo>
                  <a:cubicBezTo>
                    <a:pt x="8776" y="17526"/>
                    <a:pt x="8883" y="18241"/>
                    <a:pt x="8395" y="18288"/>
                  </a:cubicBezTo>
                  <a:lnTo>
                    <a:pt x="7895" y="17693"/>
                  </a:lnTo>
                  <a:lnTo>
                    <a:pt x="5077" y="18068"/>
                  </a:lnTo>
                  <a:lnTo>
                    <a:pt x="5077" y="18068"/>
                  </a:lnTo>
                  <a:cubicBezTo>
                    <a:pt x="5089" y="18067"/>
                    <a:pt x="5101" y="18067"/>
                    <a:pt x="5114" y="18067"/>
                  </a:cubicBezTo>
                  <a:cubicBezTo>
                    <a:pt x="5794" y="18067"/>
                    <a:pt x="6308" y="18953"/>
                    <a:pt x="6121" y="19645"/>
                  </a:cubicBezTo>
                  <a:cubicBezTo>
                    <a:pt x="5906" y="20384"/>
                    <a:pt x="5168" y="20884"/>
                    <a:pt x="4406" y="21038"/>
                  </a:cubicBezTo>
                  <a:cubicBezTo>
                    <a:pt x="4149" y="21091"/>
                    <a:pt x="3890" y="21112"/>
                    <a:pt x="3630" y="21112"/>
                  </a:cubicBezTo>
                  <a:cubicBezTo>
                    <a:pt x="3117" y="21112"/>
                    <a:pt x="2602" y="21030"/>
                    <a:pt x="2096" y="20943"/>
                  </a:cubicBezTo>
                  <a:lnTo>
                    <a:pt x="2096" y="20943"/>
                  </a:lnTo>
                  <a:cubicBezTo>
                    <a:pt x="3156" y="21419"/>
                    <a:pt x="4228" y="21896"/>
                    <a:pt x="5097" y="22646"/>
                  </a:cubicBezTo>
                  <a:cubicBezTo>
                    <a:pt x="5424" y="22939"/>
                    <a:pt x="5889" y="23282"/>
                    <a:pt x="6283" y="23282"/>
                  </a:cubicBezTo>
                  <a:cubicBezTo>
                    <a:pt x="6434" y="23282"/>
                    <a:pt x="6574" y="23232"/>
                    <a:pt x="6692" y="23110"/>
                  </a:cubicBezTo>
                  <a:cubicBezTo>
                    <a:pt x="6573" y="22789"/>
                    <a:pt x="6799" y="22455"/>
                    <a:pt x="7133" y="22443"/>
                  </a:cubicBezTo>
                  <a:lnTo>
                    <a:pt x="7133" y="22443"/>
                  </a:lnTo>
                  <a:cubicBezTo>
                    <a:pt x="7026" y="22670"/>
                    <a:pt x="6918" y="22896"/>
                    <a:pt x="6823" y="23110"/>
                  </a:cubicBezTo>
                  <a:cubicBezTo>
                    <a:pt x="7323" y="23289"/>
                    <a:pt x="7109" y="24134"/>
                    <a:pt x="6621" y="24336"/>
                  </a:cubicBezTo>
                  <a:cubicBezTo>
                    <a:pt x="6452" y="24401"/>
                    <a:pt x="6279" y="24423"/>
                    <a:pt x="6102" y="24423"/>
                  </a:cubicBezTo>
                  <a:cubicBezTo>
                    <a:pt x="5753" y="24423"/>
                    <a:pt x="5393" y="24336"/>
                    <a:pt x="5037" y="24313"/>
                  </a:cubicBezTo>
                  <a:cubicBezTo>
                    <a:pt x="4949" y="24306"/>
                    <a:pt x="4862" y="24302"/>
                    <a:pt x="4774" y="24302"/>
                  </a:cubicBezTo>
                  <a:cubicBezTo>
                    <a:pt x="3973" y="24302"/>
                    <a:pt x="3193" y="24582"/>
                    <a:pt x="2442" y="24872"/>
                  </a:cubicBezTo>
                  <a:lnTo>
                    <a:pt x="1" y="25777"/>
                  </a:lnTo>
                  <a:cubicBezTo>
                    <a:pt x="82" y="26133"/>
                    <a:pt x="436" y="26253"/>
                    <a:pt x="830" y="26253"/>
                  </a:cubicBezTo>
                  <a:cubicBezTo>
                    <a:pt x="1068" y="26253"/>
                    <a:pt x="1321" y="26209"/>
                    <a:pt x="1537" y="26146"/>
                  </a:cubicBezTo>
                  <a:cubicBezTo>
                    <a:pt x="1710" y="26099"/>
                    <a:pt x="1910" y="26071"/>
                    <a:pt x="2105" y="26071"/>
                  </a:cubicBezTo>
                  <a:cubicBezTo>
                    <a:pt x="2553" y="26071"/>
                    <a:pt x="2976" y="26220"/>
                    <a:pt x="3001" y="26634"/>
                  </a:cubicBezTo>
                  <a:cubicBezTo>
                    <a:pt x="3039" y="26640"/>
                    <a:pt x="3077" y="26643"/>
                    <a:pt x="3114" y="26643"/>
                  </a:cubicBezTo>
                  <a:cubicBezTo>
                    <a:pt x="3947" y="26643"/>
                    <a:pt x="4472" y="25279"/>
                    <a:pt x="5252" y="25279"/>
                  </a:cubicBezTo>
                  <a:cubicBezTo>
                    <a:pt x="5321" y="25279"/>
                    <a:pt x="5392" y="25290"/>
                    <a:pt x="5466" y="25313"/>
                  </a:cubicBezTo>
                  <a:cubicBezTo>
                    <a:pt x="5930" y="25456"/>
                    <a:pt x="6085" y="26039"/>
                    <a:pt x="6490" y="26313"/>
                  </a:cubicBezTo>
                  <a:cubicBezTo>
                    <a:pt x="6716" y="26444"/>
                    <a:pt x="6978" y="26527"/>
                    <a:pt x="7252" y="26551"/>
                  </a:cubicBezTo>
                  <a:lnTo>
                    <a:pt x="9931" y="26956"/>
                  </a:lnTo>
                  <a:cubicBezTo>
                    <a:pt x="10657" y="27075"/>
                    <a:pt x="11383" y="27182"/>
                    <a:pt x="12133" y="27230"/>
                  </a:cubicBezTo>
                  <a:cubicBezTo>
                    <a:pt x="12301" y="27239"/>
                    <a:pt x="12470" y="27245"/>
                    <a:pt x="12639" y="27245"/>
                  </a:cubicBezTo>
                  <a:cubicBezTo>
                    <a:pt x="13505" y="27245"/>
                    <a:pt x="14379" y="27099"/>
                    <a:pt x="15086" y="26611"/>
                  </a:cubicBezTo>
                  <a:lnTo>
                    <a:pt x="15086" y="26611"/>
                  </a:lnTo>
                  <a:cubicBezTo>
                    <a:pt x="15013" y="26632"/>
                    <a:pt x="14939" y="26643"/>
                    <a:pt x="14866" y="26643"/>
                  </a:cubicBezTo>
                  <a:cubicBezTo>
                    <a:pt x="14260" y="26643"/>
                    <a:pt x="13696" y="25945"/>
                    <a:pt x="13919" y="25360"/>
                  </a:cubicBezTo>
                  <a:cubicBezTo>
                    <a:pt x="14360" y="24170"/>
                    <a:pt x="16586" y="24646"/>
                    <a:pt x="17015" y="23455"/>
                  </a:cubicBezTo>
                  <a:cubicBezTo>
                    <a:pt x="17229" y="22872"/>
                    <a:pt x="16824" y="22217"/>
                    <a:pt x="16277" y="21931"/>
                  </a:cubicBezTo>
                  <a:cubicBezTo>
                    <a:pt x="15729" y="21646"/>
                    <a:pt x="15086" y="21646"/>
                    <a:pt x="14467" y="21646"/>
                  </a:cubicBezTo>
                  <a:cubicBezTo>
                    <a:pt x="14598" y="20967"/>
                    <a:pt x="14717" y="20265"/>
                    <a:pt x="14598" y="19574"/>
                  </a:cubicBezTo>
                  <a:cubicBezTo>
                    <a:pt x="14491" y="18895"/>
                    <a:pt x="14098" y="18205"/>
                    <a:pt x="13455" y="17943"/>
                  </a:cubicBezTo>
                  <a:lnTo>
                    <a:pt x="14229" y="17824"/>
                  </a:lnTo>
                  <a:cubicBezTo>
                    <a:pt x="14860" y="17276"/>
                    <a:pt x="14693" y="16276"/>
                    <a:pt x="14479" y="15466"/>
                  </a:cubicBezTo>
                  <a:lnTo>
                    <a:pt x="14324" y="14847"/>
                  </a:lnTo>
                  <a:cubicBezTo>
                    <a:pt x="14098" y="14002"/>
                    <a:pt x="13884" y="13168"/>
                    <a:pt x="13598" y="12359"/>
                  </a:cubicBezTo>
                  <a:cubicBezTo>
                    <a:pt x="13408" y="11820"/>
                    <a:pt x="13002" y="11196"/>
                    <a:pt x="12488" y="11196"/>
                  </a:cubicBezTo>
                  <a:cubicBezTo>
                    <a:pt x="12423" y="11196"/>
                    <a:pt x="12356" y="11206"/>
                    <a:pt x="12288" y="11228"/>
                  </a:cubicBezTo>
                  <a:cubicBezTo>
                    <a:pt x="12502" y="11156"/>
                    <a:pt x="12633" y="10906"/>
                    <a:pt x="12550" y="10692"/>
                  </a:cubicBezTo>
                  <a:cubicBezTo>
                    <a:pt x="12633" y="9978"/>
                    <a:pt x="12145" y="9335"/>
                    <a:pt x="11443" y="9227"/>
                  </a:cubicBezTo>
                  <a:cubicBezTo>
                    <a:pt x="10931" y="9168"/>
                    <a:pt x="10169" y="9251"/>
                    <a:pt x="10121" y="8739"/>
                  </a:cubicBezTo>
                  <a:cubicBezTo>
                    <a:pt x="10099" y="8445"/>
                    <a:pt x="10419" y="8237"/>
                    <a:pt x="10717" y="8237"/>
                  </a:cubicBezTo>
                  <a:cubicBezTo>
                    <a:pt x="10733" y="8237"/>
                    <a:pt x="10748" y="8238"/>
                    <a:pt x="10764" y="8239"/>
                  </a:cubicBezTo>
                  <a:cubicBezTo>
                    <a:pt x="11074" y="8275"/>
                    <a:pt x="11324" y="8489"/>
                    <a:pt x="11550" y="8692"/>
                  </a:cubicBezTo>
                  <a:cubicBezTo>
                    <a:pt x="11621" y="8370"/>
                    <a:pt x="11681" y="8049"/>
                    <a:pt x="11752" y="7727"/>
                  </a:cubicBezTo>
                  <a:cubicBezTo>
                    <a:pt x="11945" y="7818"/>
                    <a:pt x="12152" y="7859"/>
                    <a:pt x="12363" y="7859"/>
                  </a:cubicBezTo>
                  <a:cubicBezTo>
                    <a:pt x="12844" y="7859"/>
                    <a:pt x="13341" y="7645"/>
                    <a:pt x="13705" y="7322"/>
                  </a:cubicBezTo>
                  <a:cubicBezTo>
                    <a:pt x="14229" y="6858"/>
                    <a:pt x="14562" y="6215"/>
                    <a:pt x="14872" y="5584"/>
                  </a:cubicBezTo>
                  <a:cubicBezTo>
                    <a:pt x="14943" y="5465"/>
                    <a:pt x="14991" y="5334"/>
                    <a:pt x="15003" y="5203"/>
                  </a:cubicBezTo>
                  <a:cubicBezTo>
                    <a:pt x="15015" y="4870"/>
                    <a:pt x="14705" y="4620"/>
                    <a:pt x="14407" y="4465"/>
                  </a:cubicBezTo>
                  <a:cubicBezTo>
                    <a:pt x="13917" y="4224"/>
                    <a:pt x="13376" y="4101"/>
                    <a:pt x="12831" y="4101"/>
                  </a:cubicBezTo>
                  <a:cubicBezTo>
                    <a:pt x="12622" y="4101"/>
                    <a:pt x="12412" y="4119"/>
                    <a:pt x="12205" y="4155"/>
                  </a:cubicBezTo>
                  <a:cubicBezTo>
                    <a:pt x="12019" y="4191"/>
                    <a:pt x="11801" y="4223"/>
                    <a:pt x="11597" y="4223"/>
                  </a:cubicBezTo>
                  <a:cubicBezTo>
                    <a:pt x="11251" y="4223"/>
                    <a:pt x="10943" y="4132"/>
                    <a:pt x="10883" y="3810"/>
                  </a:cubicBezTo>
                  <a:cubicBezTo>
                    <a:pt x="10836" y="3548"/>
                    <a:pt x="11038" y="3310"/>
                    <a:pt x="11228" y="3132"/>
                  </a:cubicBezTo>
                  <a:cubicBezTo>
                    <a:pt x="12038" y="2393"/>
                    <a:pt x="13062" y="1917"/>
                    <a:pt x="14157" y="1786"/>
                  </a:cubicBezTo>
                  <a:cubicBezTo>
                    <a:pt x="14288" y="1227"/>
                    <a:pt x="13455" y="1048"/>
                    <a:pt x="12883" y="1000"/>
                  </a:cubicBezTo>
                  <a:cubicBezTo>
                    <a:pt x="12086" y="929"/>
                    <a:pt x="11348" y="572"/>
                    <a:pt x="108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36"/>
            <p:cNvSpPr/>
            <p:nvPr/>
          </p:nvSpPr>
          <p:spPr>
            <a:xfrm>
              <a:off x="3115250" y="1681575"/>
              <a:ext cx="967125" cy="1078800"/>
            </a:xfrm>
            <a:custGeom>
              <a:avLst/>
              <a:gdLst/>
              <a:ahLst/>
              <a:cxnLst/>
              <a:rect l="l" t="t" r="r" b="b"/>
              <a:pathLst>
                <a:path w="38685" h="43152" extrusionOk="0">
                  <a:moveTo>
                    <a:pt x="35184" y="1"/>
                  </a:moveTo>
                  <a:lnTo>
                    <a:pt x="35184" y="1"/>
                  </a:lnTo>
                  <a:cubicBezTo>
                    <a:pt x="34172" y="489"/>
                    <a:pt x="33541" y="1537"/>
                    <a:pt x="33565" y="2656"/>
                  </a:cubicBezTo>
                  <a:cubicBezTo>
                    <a:pt x="33556" y="2656"/>
                    <a:pt x="33547" y="2657"/>
                    <a:pt x="33538" y="2657"/>
                  </a:cubicBezTo>
                  <a:cubicBezTo>
                    <a:pt x="32980" y="2657"/>
                    <a:pt x="32569" y="1911"/>
                    <a:pt x="32886" y="1442"/>
                  </a:cubicBezTo>
                  <a:lnTo>
                    <a:pt x="32886" y="1442"/>
                  </a:lnTo>
                  <a:lnTo>
                    <a:pt x="31993" y="2501"/>
                  </a:lnTo>
                  <a:cubicBezTo>
                    <a:pt x="31505" y="1906"/>
                    <a:pt x="31850" y="846"/>
                    <a:pt x="32588" y="644"/>
                  </a:cubicBezTo>
                  <a:cubicBezTo>
                    <a:pt x="32478" y="607"/>
                    <a:pt x="32367" y="590"/>
                    <a:pt x="32257" y="590"/>
                  </a:cubicBezTo>
                  <a:cubicBezTo>
                    <a:pt x="31692" y="590"/>
                    <a:pt x="31151" y="1037"/>
                    <a:pt x="30802" y="1525"/>
                  </a:cubicBezTo>
                  <a:cubicBezTo>
                    <a:pt x="30386" y="2096"/>
                    <a:pt x="30064" y="2787"/>
                    <a:pt x="29445" y="3132"/>
                  </a:cubicBezTo>
                  <a:cubicBezTo>
                    <a:pt x="28826" y="3478"/>
                    <a:pt x="28016" y="3382"/>
                    <a:pt x="27361" y="3680"/>
                  </a:cubicBezTo>
                  <a:cubicBezTo>
                    <a:pt x="26695" y="3978"/>
                    <a:pt x="26409" y="5121"/>
                    <a:pt x="27099" y="5323"/>
                  </a:cubicBezTo>
                  <a:lnTo>
                    <a:pt x="24421" y="5835"/>
                  </a:lnTo>
                  <a:lnTo>
                    <a:pt x="25314" y="7073"/>
                  </a:lnTo>
                  <a:cubicBezTo>
                    <a:pt x="25124" y="7063"/>
                    <a:pt x="24928" y="7055"/>
                    <a:pt x="24731" y="7055"/>
                  </a:cubicBezTo>
                  <a:cubicBezTo>
                    <a:pt x="23989" y="7055"/>
                    <a:pt x="23231" y="7168"/>
                    <a:pt x="22742" y="7704"/>
                  </a:cubicBezTo>
                  <a:cubicBezTo>
                    <a:pt x="22456" y="8014"/>
                    <a:pt x="22325" y="8419"/>
                    <a:pt x="22182" y="8812"/>
                  </a:cubicBezTo>
                  <a:cubicBezTo>
                    <a:pt x="21920" y="9538"/>
                    <a:pt x="21634" y="10252"/>
                    <a:pt x="21325" y="10955"/>
                  </a:cubicBezTo>
                  <a:cubicBezTo>
                    <a:pt x="20968" y="11788"/>
                    <a:pt x="20515" y="12669"/>
                    <a:pt x="19706" y="13110"/>
                  </a:cubicBezTo>
                  <a:cubicBezTo>
                    <a:pt x="19456" y="12824"/>
                    <a:pt x="19098" y="12657"/>
                    <a:pt x="18729" y="12645"/>
                  </a:cubicBezTo>
                  <a:cubicBezTo>
                    <a:pt x="18670" y="13967"/>
                    <a:pt x="16396" y="14288"/>
                    <a:pt x="16348" y="15610"/>
                  </a:cubicBezTo>
                  <a:cubicBezTo>
                    <a:pt x="16336" y="15955"/>
                    <a:pt x="16491" y="16312"/>
                    <a:pt x="16396" y="16646"/>
                  </a:cubicBezTo>
                  <a:cubicBezTo>
                    <a:pt x="16277" y="17098"/>
                    <a:pt x="15777" y="17301"/>
                    <a:pt x="15419" y="17586"/>
                  </a:cubicBezTo>
                  <a:cubicBezTo>
                    <a:pt x="13955" y="18741"/>
                    <a:pt x="14550" y="21277"/>
                    <a:pt x="13276" y="22623"/>
                  </a:cubicBezTo>
                  <a:cubicBezTo>
                    <a:pt x="13183" y="22687"/>
                    <a:pt x="13076" y="22715"/>
                    <a:pt x="12968" y="22715"/>
                  </a:cubicBezTo>
                  <a:cubicBezTo>
                    <a:pt x="12631" y="22715"/>
                    <a:pt x="12279" y="22441"/>
                    <a:pt x="12288" y="22099"/>
                  </a:cubicBezTo>
                  <a:lnTo>
                    <a:pt x="12288" y="22099"/>
                  </a:lnTo>
                  <a:cubicBezTo>
                    <a:pt x="11764" y="22432"/>
                    <a:pt x="11336" y="22897"/>
                    <a:pt x="11038" y="23432"/>
                  </a:cubicBezTo>
                  <a:cubicBezTo>
                    <a:pt x="9931" y="25373"/>
                    <a:pt x="7680" y="27433"/>
                    <a:pt x="5525" y="27957"/>
                  </a:cubicBezTo>
                  <a:cubicBezTo>
                    <a:pt x="4561" y="28183"/>
                    <a:pt x="3525" y="28207"/>
                    <a:pt x="2656" y="28671"/>
                  </a:cubicBezTo>
                  <a:cubicBezTo>
                    <a:pt x="1513" y="29314"/>
                    <a:pt x="882" y="30600"/>
                    <a:pt x="1096" y="31898"/>
                  </a:cubicBezTo>
                  <a:cubicBezTo>
                    <a:pt x="1596" y="31981"/>
                    <a:pt x="1549" y="32707"/>
                    <a:pt x="1358" y="33172"/>
                  </a:cubicBezTo>
                  <a:cubicBezTo>
                    <a:pt x="1096" y="33827"/>
                    <a:pt x="846" y="34493"/>
                    <a:pt x="584" y="35160"/>
                  </a:cubicBezTo>
                  <a:lnTo>
                    <a:pt x="1525" y="35220"/>
                  </a:lnTo>
                  <a:cubicBezTo>
                    <a:pt x="1703" y="36172"/>
                    <a:pt x="1096" y="37089"/>
                    <a:pt x="144" y="37303"/>
                  </a:cubicBezTo>
                  <a:lnTo>
                    <a:pt x="1037" y="38101"/>
                  </a:lnTo>
                  <a:cubicBezTo>
                    <a:pt x="1001" y="38934"/>
                    <a:pt x="1" y="39482"/>
                    <a:pt x="1" y="40315"/>
                  </a:cubicBezTo>
                  <a:cubicBezTo>
                    <a:pt x="1" y="40827"/>
                    <a:pt x="382" y="41256"/>
                    <a:pt x="739" y="41625"/>
                  </a:cubicBezTo>
                  <a:cubicBezTo>
                    <a:pt x="1287" y="42161"/>
                    <a:pt x="1846" y="42697"/>
                    <a:pt x="2561" y="42982"/>
                  </a:cubicBezTo>
                  <a:cubicBezTo>
                    <a:pt x="2839" y="43091"/>
                    <a:pt x="3146" y="43151"/>
                    <a:pt x="3449" y="43151"/>
                  </a:cubicBezTo>
                  <a:cubicBezTo>
                    <a:pt x="3910" y="43151"/>
                    <a:pt x="4362" y="43013"/>
                    <a:pt x="4692" y="42697"/>
                  </a:cubicBezTo>
                  <a:cubicBezTo>
                    <a:pt x="5156" y="42232"/>
                    <a:pt x="5311" y="41494"/>
                    <a:pt x="5859" y="41149"/>
                  </a:cubicBezTo>
                  <a:cubicBezTo>
                    <a:pt x="6216" y="40923"/>
                    <a:pt x="6656" y="40911"/>
                    <a:pt x="7061" y="40780"/>
                  </a:cubicBezTo>
                  <a:cubicBezTo>
                    <a:pt x="8192" y="40411"/>
                    <a:pt x="8752" y="39149"/>
                    <a:pt x="9002" y="37994"/>
                  </a:cubicBezTo>
                  <a:cubicBezTo>
                    <a:pt x="9120" y="37474"/>
                    <a:pt x="9503" y="36810"/>
                    <a:pt x="9921" y="36810"/>
                  </a:cubicBezTo>
                  <a:cubicBezTo>
                    <a:pt x="10011" y="36810"/>
                    <a:pt x="10102" y="36841"/>
                    <a:pt x="10193" y="36910"/>
                  </a:cubicBezTo>
                  <a:cubicBezTo>
                    <a:pt x="10419" y="37089"/>
                    <a:pt x="10431" y="37410"/>
                    <a:pt x="10431" y="37696"/>
                  </a:cubicBezTo>
                  <a:lnTo>
                    <a:pt x="10383" y="40351"/>
                  </a:lnTo>
                  <a:cubicBezTo>
                    <a:pt x="10383" y="40506"/>
                    <a:pt x="10383" y="40649"/>
                    <a:pt x="10383" y="40792"/>
                  </a:cubicBezTo>
                  <a:lnTo>
                    <a:pt x="11395" y="38149"/>
                  </a:lnTo>
                  <a:cubicBezTo>
                    <a:pt x="11502" y="37851"/>
                    <a:pt x="11645" y="37494"/>
                    <a:pt x="11931" y="37244"/>
                  </a:cubicBezTo>
                  <a:cubicBezTo>
                    <a:pt x="12104" y="37097"/>
                    <a:pt x="12320" y="37019"/>
                    <a:pt x="12544" y="37019"/>
                  </a:cubicBezTo>
                  <a:cubicBezTo>
                    <a:pt x="12629" y="37019"/>
                    <a:pt x="12715" y="37030"/>
                    <a:pt x="12800" y="37053"/>
                  </a:cubicBezTo>
                  <a:cubicBezTo>
                    <a:pt x="12610" y="35458"/>
                    <a:pt x="12943" y="33838"/>
                    <a:pt x="13753" y="32457"/>
                  </a:cubicBezTo>
                  <a:cubicBezTo>
                    <a:pt x="13348" y="32231"/>
                    <a:pt x="12681" y="31779"/>
                    <a:pt x="12741" y="31100"/>
                  </a:cubicBezTo>
                  <a:cubicBezTo>
                    <a:pt x="12764" y="30921"/>
                    <a:pt x="12800" y="30767"/>
                    <a:pt x="12871" y="30612"/>
                  </a:cubicBezTo>
                  <a:cubicBezTo>
                    <a:pt x="12931" y="30505"/>
                    <a:pt x="12967" y="30386"/>
                    <a:pt x="12979" y="30267"/>
                  </a:cubicBezTo>
                  <a:cubicBezTo>
                    <a:pt x="13026" y="29981"/>
                    <a:pt x="12871" y="29695"/>
                    <a:pt x="12705" y="29397"/>
                  </a:cubicBezTo>
                  <a:cubicBezTo>
                    <a:pt x="12621" y="29255"/>
                    <a:pt x="12538" y="29100"/>
                    <a:pt x="12479" y="28945"/>
                  </a:cubicBezTo>
                  <a:cubicBezTo>
                    <a:pt x="12324" y="28564"/>
                    <a:pt x="12371" y="28123"/>
                    <a:pt x="12610" y="27778"/>
                  </a:cubicBezTo>
                  <a:cubicBezTo>
                    <a:pt x="12693" y="27671"/>
                    <a:pt x="12800" y="27588"/>
                    <a:pt x="12931" y="27540"/>
                  </a:cubicBezTo>
                  <a:cubicBezTo>
                    <a:pt x="12752" y="26778"/>
                    <a:pt x="12860" y="25980"/>
                    <a:pt x="13217" y="25290"/>
                  </a:cubicBezTo>
                  <a:cubicBezTo>
                    <a:pt x="13467" y="24802"/>
                    <a:pt x="13919" y="24444"/>
                    <a:pt x="14443" y="24290"/>
                  </a:cubicBezTo>
                  <a:cubicBezTo>
                    <a:pt x="14967" y="24147"/>
                    <a:pt x="15491" y="24242"/>
                    <a:pt x="15955" y="24171"/>
                  </a:cubicBezTo>
                  <a:cubicBezTo>
                    <a:pt x="16336" y="24111"/>
                    <a:pt x="16753" y="23885"/>
                    <a:pt x="16824" y="23551"/>
                  </a:cubicBezTo>
                  <a:lnTo>
                    <a:pt x="15527" y="22123"/>
                  </a:lnTo>
                  <a:lnTo>
                    <a:pt x="15789" y="22004"/>
                  </a:lnTo>
                  <a:cubicBezTo>
                    <a:pt x="16491" y="21706"/>
                    <a:pt x="16991" y="21087"/>
                    <a:pt x="17146" y="20349"/>
                  </a:cubicBezTo>
                  <a:cubicBezTo>
                    <a:pt x="17193" y="20087"/>
                    <a:pt x="17205" y="19825"/>
                    <a:pt x="17217" y="19551"/>
                  </a:cubicBezTo>
                  <a:cubicBezTo>
                    <a:pt x="17229" y="19003"/>
                    <a:pt x="17253" y="18444"/>
                    <a:pt x="17598" y="17979"/>
                  </a:cubicBezTo>
                  <a:cubicBezTo>
                    <a:pt x="17836" y="17682"/>
                    <a:pt x="18134" y="17444"/>
                    <a:pt x="18467" y="17265"/>
                  </a:cubicBezTo>
                  <a:cubicBezTo>
                    <a:pt x="18884" y="17003"/>
                    <a:pt x="19253" y="16777"/>
                    <a:pt x="19325" y="16384"/>
                  </a:cubicBezTo>
                  <a:cubicBezTo>
                    <a:pt x="19325" y="16324"/>
                    <a:pt x="19337" y="16265"/>
                    <a:pt x="19337" y="16205"/>
                  </a:cubicBezTo>
                  <a:cubicBezTo>
                    <a:pt x="19337" y="16074"/>
                    <a:pt x="19360" y="15955"/>
                    <a:pt x="19396" y="15836"/>
                  </a:cubicBezTo>
                  <a:cubicBezTo>
                    <a:pt x="19551" y="15455"/>
                    <a:pt x="19920" y="15289"/>
                    <a:pt x="20265" y="15158"/>
                  </a:cubicBezTo>
                  <a:cubicBezTo>
                    <a:pt x="20599" y="15015"/>
                    <a:pt x="20837" y="14896"/>
                    <a:pt x="20861" y="14693"/>
                  </a:cubicBezTo>
                  <a:cubicBezTo>
                    <a:pt x="20849" y="14562"/>
                    <a:pt x="20813" y="14443"/>
                    <a:pt x="20753" y="14324"/>
                  </a:cubicBezTo>
                  <a:cubicBezTo>
                    <a:pt x="20682" y="14205"/>
                    <a:pt x="20634" y="14062"/>
                    <a:pt x="20611" y="13919"/>
                  </a:cubicBezTo>
                  <a:cubicBezTo>
                    <a:pt x="20515" y="13241"/>
                    <a:pt x="21206" y="12812"/>
                    <a:pt x="21658" y="12526"/>
                  </a:cubicBezTo>
                  <a:cubicBezTo>
                    <a:pt x="21968" y="12336"/>
                    <a:pt x="22206" y="12038"/>
                    <a:pt x="22254" y="11800"/>
                  </a:cubicBezTo>
                  <a:cubicBezTo>
                    <a:pt x="22277" y="11705"/>
                    <a:pt x="22254" y="11610"/>
                    <a:pt x="22182" y="11526"/>
                  </a:cubicBezTo>
                  <a:lnTo>
                    <a:pt x="21980" y="11288"/>
                  </a:lnTo>
                  <a:lnTo>
                    <a:pt x="22289" y="11205"/>
                  </a:lnTo>
                  <a:cubicBezTo>
                    <a:pt x="22426" y="11169"/>
                    <a:pt x="22564" y="11152"/>
                    <a:pt x="22701" y="11152"/>
                  </a:cubicBezTo>
                  <a:cubicBezTo>
                    <a:pt x="22935" y="11152"/>
                    <a:pt x="23167" y="11202"/>
                    <a:pt x="23385" y="11300"/>
                  </a:cubicBezTo>
                  <a:cubicBezTo>
                    <a:pt x="23801" y="11026"/>
                    <a:pt x="24087" y="10598"/>
                    <a:pt x="24182" y="10097"/>
                  </a:cubicBezTo>
                  <a:lnTo>
                    <a:pt x="24230" y="9788"/>
                  </a:lnTo>
                  <a:lnTo>
                    <a:pt x="24504" y="9966"/>
                  </a:lnTo>
                  <a:cubicBezTo>
                    <a:pt x="24539" y="9994"/>
                    <a:pt x="24578" y="10006"/>
                    <a:pt x="24618" y="10006"/>
                  </a:cubicBezTo>
                  <a:cubicBezTo>
                    <a:pt x="24647" y="10006"/>
                    <a:pt x="24677" y="10000"/>
                    <a:pt x="24706" y="9990"/>
                  </a:cubicBezTo>
                  <a:cubicBezTo>
                    <a:pt x="24885" y="9931"/>
                    <a:pt x="25028" y="9800"/>
                    <a:pt x="25099" y="9621"/>
                  </a:cubicBezTo>
                  <a:cubicBezTo>
                    <a:pt x="25171" y="9466"/>
                    <a:pt x="25206" y="9300"/>
                    <a:pt x="25242" y="9133"/>
                  </a:cubicBezTo>
                  <a:cubicBezTo>
                    <a:pt x="25278" y="8919"/>
                    <a:pt x="25337" y="8704"/>
                    <a:pt x="25433" y="8502"/>
                  </a:cubicBezTo>
                  <a:cubicBezTo>
                    <a:pt x="25564" y="8228"/>
                    <a:pt x="25814" y="8038"/>
                    <a:pt x="26111" y="7966"/>
                  </a:cubicBezTo>
                  <a:cubicBezTo>
                    <a:pt x="25921" y="7585"/>
                    <a:pt x="25885" y="7180"/>
                    <a:pt x="26183" y="6930"/>
                  </a:cubicBezTo>
                  <a:cubicBezTo>
                    <a:pt x="26305" y="6818"/>
                    <a:pt x="26453" y="6759"/>
                    <a:pt x="26613" y="6759"/>
                  </a:cubicBezTo>
                  <a:cubicBezTo>
                    <a:pt x="26640" y="6759"/>
                    <a:pt x="26667" y="6760"/>
                    <a:pt x="26695" y="6764"/>
                  </a:cubicBezTo>
                  <a:cubicBezTo>
                    <a:pt x="27064" y="6799"/>
                    <a:pt x="27433" y="7121"/>
                    <a:pt x="27659" y="7407"/>
                  </a:cubicBezTo>
                  <a:lnTo>
                    <a:pt x="27719" y="7490"/>
                  </a:lnTo>
                  <a:cubicBezTo>
                    <a:pt x="27933" y="7811"/>
                    <a:pt x="28183" y="8085"/>
                    <a:pt x="28481" y="8323"/>
                  </a:cubicBezTo>
                  <a:cubicBezTo>
                    <a:pt x="28668" y="8459"/>
                    <a:pt x="28927" y="8577"/>
                    <a:pt x="29191" y="8577"/>
                  </a:cubicBezTo>
                  <a:cubicBezTo>
                    <a:pt x="29296" y="8577"/>
                    <a:pt x="29402" y="8558"/>
                    <a:pt x="29505" y="8514"/>
                  </a:cubicBezTo>
                  <a:lnTo>
                    <a:pt x="29635" y="8466"/>
                  </a:lnTo>
                  <a:lnTo>
                    <a:pt x="29731" y="8562"/>
                  </a:lnTo>
                  <a:cubicBezTo>
                    <a:pt x="29899" y="8729"/>
                    <a:pt x="30116" y="8824"/>
                    <a:pt x="30348" y="8824"/>
                  </a:cubicBezTo>
                  <a:cubicBezTo>
                    <a:pt x="30396" y="8824"/>
                    <a:pt x="30444" y="8820"/>
                    <a:pt x="30493" y="8812"/>
                  </a:cubicBezTo>
                  <a:cubicBezTo>
                    <a:pt x="30683" y="8776"/>
                    <a:pt x="30862" y="8704"/>
                    <a:pt x="31029" y="8597"/>
                  </a:cubicBezTo>
                  <a:cubicBezTo>
                    <a:pt x="31481" y="8371"/>
                    <a:pt x="31993" y="8109"/>
                    <a:pt x="32314" y="7704"/>
                  </a:cubicBezTo>
                  <a:cubicBezTo>
                    <a:pt x="32600" y="7359"/>
                    <a:pt x="32755" y="6799"/>
                    <a:pt x="32505" y="6407"/>
                  </a:cubicBezTo>
                  <a:cubicBezTo>
                    <a:pt x="32493" y="6371"/>
                    <a:pt x="32469" y="6347"/>
                    <a:pt x="32445" y="6323"/>
                  </a:cubicBezTo>
                  <a:cubicBezTo>
                    <a:pt x="32386" y="6228"/>
                    <a:pt x="32338" y="6133"/>
                    <a:pt x="32302" y="6026"/>
                  </a:cubicBezTo>
                  <a:cubicBezTo>
                    <a:pt x="32255" y="5847"/>
                    <a:pt x="32279" y="5656"/>
                    <a:pt x="32338" y="5478"/>
                  </a:cubicBezTo>
                  <a:cubicBezTo>
                    <a:pt x="32517" y="4954"/>
                    <a:pt x="32767" y="4454"/>
                    <a:pt x="33100" y="4001"/>
                  </a:cubicBezTo>
                  <a:lnTo>
                    <a:pt x="33315" y="3716"/>
                  </a:lnTo>
                  <a:lnTo>
                    <a:pt x="33457" y="4049"/>
                  </a:lnTo>
                  <a:cubicBezTo>
                    <a:pt x="33541" y="4216"/>
                    <a:pt x="33696" y="4335"/>
                    <a:pt x="33886" y="4359"/>
                  </a:cubicBezTo>
                  <a:cubicBezTo>
                    <a:pt x="33930" y="4370"/>
                    <a:pt x="33974" y="4375"/>
                    <a:pt x="34017" y="4375"/>
                  </a:cubicBezTo>
                  <a:cubicBezTo>
                    <a:pt x="34161" y="4375"/>
                    <a:pt x="34297" y="4316"/>
                    <a:pt x="34398" y="4216"/>
                  </a:cubicBezTo>
                  <a:cubicBezTo>
                    <a:pt x="34446" y="4168"/>
                    <a:pt x="34481" y="4121"/>
                    <a:pt x="34517" y="4061"/>
                  </a:cubicBezTo>
                  <a:cubicBezTo>
                    <a:pt x="34577" y="3990"/>
                    <a:pt x="34636" y="3906"/>
                    <a:pt x="34696" y="3847"/>
                  </a:cubicBezTo>
                  <a:cubicBezTo>
                    <a:pt x="34864" y="3686"/>
                    <a:pt x="35082" y="3604"/>
                    <a:pt x="35305" y="3604"/>
                  </a:cubicBezTo>
                  <a:cubicBezTo>
                    <a:pt x="35428" y="3604"/>
                    <a:pt x="35553" y="3629"/>
                    <a:pt x="35672" y="3680"/>
                  </a:cubicBezTo>
                  <a:lnTo>
                    <a:pt x="35767" y="3728"/>
                  </a:lnTo>
                  <a:lnTo>
                    <a:pt x="35874" y="4335"/>
                  </a:lnTo>
                  <a:cubicBezTo>
                    <a:pt x="35885" y="4334"/>
                    <a:pt x="35895" y="4334"/>
                    <a:pt x="35906" y="4334"/>
                  </a:cubicBezTo>
                  <a:cubicBezTo>
                    <a:pt x="36251" y="4334"/>
                    <a:pt x="36570" y="4523"/>
                    <a:pt x="36744" y="4835"/>
                  </a:cubicBezTo>
                  <a:cubicBezTo>
                    <a:pt x="36851" y="5049"/>
                    <a:pt x="36910" y="5275"/>
                    <a:pt x="36910" y="5514"/>
                  </a:cubicBezTo>
                  <a:cubicBezTo>
                    <a:pt x="37422" y="5085"/>
                    <a:pt x="38029" y="4799"/>
                    <a:pt x="38684" y="4656"/>
                  </a:cubicBezTo>
                  <a:cubicBezTo>
                    <a:pt x="38315" y="3906"/>
                    <a:pt x="38208" y="3061"/>
                    <a:pt x="38387" y="2251"/>
                  </a:cubicBezTo>
                  <a:cubicBezTo>
                    <a:pt x="38458" y="1965"/>
                    <a:pt x="38303" y="1989"/>
                    <a:pt x="38232" y="1715"/>
                  </a:cubicBezTo>
                  <a:cubicBezTo>
                    <a:pt x="38066" y="1869"/>
                    <a:pt x="37850" y="1939"/>
                    <a:pt x="37628" y="1939"/>
                  </a:cubicBezTo>
                  <a:cubicBezTo>
                    <a:pt x="37164" y="1939"/>
                    <a:pt x="36677" y="1635"/>
                    <a:pt x="36589" y="1168"/>
                  </a:cubicBezTo>
                  <a:cubicBezTo>
                    <a:pt x="36562" y="1166"/>
                    <a:pt x="36535" y="1165"/>
                    <a:pt x="36508" y="1165"/>
                  </a:cubicBezTo>
                  <a:cubicBezTo>
                    <a:pt x="35865" y="1165"/>
                    <a:pt x="35328" y="1707"/>
                    <a:pt x="35362" y="2358"/>
                  </a:cubicBezTo>
                  <a:lnTo>
                    <a:pt x="34196" y="2168"/>
                  </a:lnTo>
                  <a:lnTo>
                    <a:pt x="351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36"/>
            <p:cNvSpPr/>
            <p:nvPr/>
          </p:nvSpPr>
          <p:spPr>
            <a:xfrm>
              <a:off x="3377500" y="1890425"/>
              <a:ext cx="531925" cy="1134200"/>
            </a:xfrm>
            <a:custGeom>
              <a:avLst/>
              <a:gdLst/>
              <a:ahLst/>
              <a:cxnLst/>
              <a:rect l="l" t="t" r="r" b="b"/>
              <a:pathLst>
                <a:path w="21277" h="45368" extrusionOk="0">
                  <a:moveTo>
                    <a:pt x="15760" y="1"/>
                  </a:moveTo>
                  <a:cubicBezTo>
                    <a:pt x="15744" y="1"/>
                    <a:pt x="15730" y="2"/>
                    <a:pt x="15716" y="5"/>
                  </a:cubicBezTo>
                  <a:cubicBezTo>
                    <a:pt x="15538" y="53"/>
                    <a:pt x="15383" y="172"/>
                    <a:pt x="15300" y="327"/>
                  </a:cubicBezTo>
                  <a:cubicBezTo>
                    <a:pt x="15228" y="505"/>
                    <a:pt x="15169" y="684"/>
                    <a:pt x="15145" y="862"/>
                  </a:cubicBezTo>
                  <a:cubicBezTo>
                    <a:pt x="15109" y="1053"/>
                    <a:pt x="15062" y="1243"/>
                    <a:pt x="14990" y="1434"/>
                  </a:cubicBezTo>
                  <a:cubicBezTo>
                    <a:pt x="14871" y="1720"/>
                    <a:pt x="14621" y="1934"/>
                    <a:pt x="14323" y="2041"/>
                  </a:cubicBezTo>
                  <a:cubicBezTo>
                    <a:pt x="14254" y="2059"/>
                    <a:pt x="14178" y="2070"/>
                    <a:pt x="14104" y="2070"/>
                  </a:cubicBezTo>
                  <a:cubicBezTo>
                    <a:pt x="14078" y="2070"/>
                    <a:pt x="14051" y="2068"/>
                    <a:pt x="14026" y="2065"/>
                  </a:cubicBezTo>
                  <a:cubicBezTo>
                    <a:pt x="13859" y="2613"/>
                    <a:pt x="13490" y="3089"/>
                    <a:pt x="12990" y="3363"/>
                  </a:cubicBezTo>
                  <a:lnTo>
                    <a:pt x="12883" y="3422"/>
                  </a:lnTo>
                  <a:lnTo>
                    <a:pt x="12788" y="3363"/>
                  </a:lnTo>
                  <a:cubicBezTo>
                    <a:pt x="12605" y="3266"/>
                    <a:pt x="12404" y="3218"/>
                    <a:pt x="12209" y="3218"/>
                  </a:cubicBezTo>
                  <a:cubicBezTo>
                    <a:pt x="12188" y="3218"/>
                    <a:pt x="12166" y="3219"/>
                    <a:pt x="12145" y="3220"/>
                  </a:cubicBezTo>
                  <a:cubicBezTo>
                    <a:pt x="12168" y="3315"/>
                    <a:pt x="12168" y="3410"/>
                    <a:pt x="12157" y="3517"/>
                  </a:cubicBezTo>
                  <a:cubicBezTo>
                    <a:pt x="12073" y="3946"/>
                    <a:pt x="11692" y="4339"/>
                    <a:pt x="11371" y="4529"/>
                  </a:cubicBezTo>
                  <a:cubicBezTo>
                    <a:pt x="10883" y="4827"/>
                    <a:pt x="10454" y="5137"/>
                    <a:pt x="10513" y="5518"/>
                  </a:cubicBezTo>
                  <a:cubicBezTo>
                    <a:pt x="10537" y="5613"/>
                    <a:pt x="10573" y="5720"/>
                    <a:pt x="10621" y="5815"/>
                  </a:cubicBezTo>
                  <a:cubicBezTo>
                    <a:pt x="10716" y="5982"/>
                    <a:pt x="10763" y="6173"/>
                    <a:pt x="10763" y="6375"/>
                  </a:cubicBezTo>
                  <a:cubicBezTo>
                    <a:pt x="10728" y="6851"/>
                    <a:pt x="10299" y="7030"/>
                    <a:pt x="9930" y="7185"/>
                  </a:cubicBezTo>
                  <a:cubicBezTo>
                    <a:pt x="9632" y="7304"/>
                    <a:pt x="9370" y="7423"/>
                    <a:pt x="9287" y="7625"/>
                  </a:cubicBezTo>
                  <a:cubicBezTo>
                    <a:pt x="9263" y="7708"/>
                    <a:pt x="9251" y="7792"/>
                    <a:pt x="9251" y="7887"/>
                  </a:cubicBezTo>
                  <a:cubicBezTo>
                    <a:pt x="9251" y="7958"/>
                    <a:pt x="9239" y="8030"/>
                    <a:pt x="9228" y="8101"/>
                  </a:cubicBezTo>
                  <a:cubicBezTo>
                    <a:pt x="9120" y="8673"/>
                    <a:pt x="8656" y="8971"/>
                    <a:pt x="8192" y="9256"/>
                  </a:cubicBezTo>
                  <a:cubicBezTo>
                    <a:pt x="7906" y="9411"/>
                    <a:pt x="7644" y="9625"/>
                    <a:pt x="7430" y="9875"/>
                  </a:cubicBezTo>
                  <a:cubicBezTo>
                    <a:pt x="7168" y="10233"/>
                    <a:pt x="7144" y="10721"/>
                    <a:pt x="7132" y="11221"/>
                  </a:cubicBezTo>
                  <a:cubicBezTo>
                    <a:pt x="7132" y="11507"/>
                    <a:pt x="7108" y="11792"/>
                    <a:pt x="7061" y="12078"/>
                  </a:cubicBezTo>
                  <a:cubicBezTo>
                    <a:pt x="6906" y="12852"/>
                    <a:pt x="6418" y="13519"/>
                    <a:pt x="5715" y="13912"/>
                  </a:cubicBezTo>
                  <a:lnTo>
                    <a:pt x="6763" y="15055"/>
                  </a:lnTo>
                  <a:lnTo>
                    <a:pt x="6763" y="15138"/>
                  </a:lnTo>
                  <a:cubicBezTo>
                    <a:pt x="6739" y="15745"/>
                    <a:pt x="6132" y="16138"/>
                    <a:pt x="5537" y="16233"/>
                  </a:cubicBezTo>
                  <a:cubicBezTo>
                    <a:pt x="5025" y="16305"/>
                    <a:pt x="4525" y="16221"/>
                    <a:pt x="4072" y="16340"/>
                  </a:cubicBezTo>
                  <a:cubicBezTo>
                    <a:pt x="3655" y="16460"/>
                    <a:pt x="3298" y="16745"/>
                    <a:pt x="3096" y="17138"/>
                  </a:cubicBezTo>
                  <a:cubicBezTo>
                    <a:pt x="2762" y="17817"/>
                    <a:pt x="2691" y="18591"/>
                    <a:pt x="2905" y="19317"/>
                  </a:cubicBezTo>
                  <a:lnTo>
                    <a:pt x="3001" y="19627"/>
                  </a:lnTo>
                  <a:lnTo>
                    <a:pt x="2679" y="19579"/>
                  </a:lnTo>
                  <a:cubicBezTo>
                    <a:pt x="2669" y="19577"/>
                    <a:pt x="2658" y="19577"/>
                    <a:pt x="2647" y="19577"/>
                  </a:cubicBezTo>
                  <a:cubicBezTo>
                    <a:pt x="2572" y="19577"/>
                    <a:pt x="2494" y="19612"/>
                    <a:pt x="2453" y="19674"/>
                  </a:cubicBezTo>
                  <a:cubicBezTo>
                    <a:pt x="2310" y="19900"/>
                    <a:pt x="2286" y="20186"/>
                    <a:pt x="2381" y="20448"/>
                  </a:cubicBezTo>
                  <a:cubicBezTo>
                    <a:pt x="2441" y="20579"/>
                    <a:pt x="2501" y="20722"/>
                    <a:pt x="2584" y="20841"/>
                  </a:cubicBezTo>
                  <a:cubicBezTo>
                    <a:pt x="2774" y="21198"/>
                    <a:pt x="2965" y="21555"/>
                    <a:pt x="2917" y="21972"/>
                  </a:cubicBezTo>
                  <a:cubicBezTo>
                    <a:pt x="2882" y="22127"/>
                    <a:pt x="2846" y="22270"/>
                    <a:pt x="2774" y="22413"/>
                  </a:cubicBezTo>
                  <a:cubicBezTo>
                    <a:pt x="2727" y="22532"/>
                    <a:pt x="2691" y="22651"/>
                    <a:pt x="2667" y="22782"/>
                  </a:cubicBezTo>
                  <a:cubicBezTo>
                    <a:pt x="2643" y="23151"/>
                    <a:pt x="2965" y="23496"/>
                    <a:pt x="3655" y="23841"/>
                  </a:cubicBezTo>
                  <a:lnTo>
                    <a:pt x="3858" y="23949"/>
                  </a:lnTo>
                  <a:lnTo>
                    <a:pt x="3727" y="24139"/>
                  </a:lnTo>
                  <a:cubicBezTo>
                    <a:pt x="2691" y="25794"/>
                    <a:pt x="2405" y="27806"/>
                    <a:pt x="2929" y="29687"/>
                  </a:cubicBezTo>
                  <a:lnTo>
                    <a:pt x="2965" y="29806"/>
                  </a:lnTo>
                  <a:cubicBezTo>
                    <a:pt x="3155" y="30473"/>
                    <a:pt x="3394" y="31295"/>
                    <a:pt x="2905" y="31878"/>
                  </a:cubicBezTo>
                  <a:lnTo>
                    <a:pt x="2715" y="32116"/>
                  </a:lnTo>
                  <a:lnTo>
                    <a:pt x="2572" y="31842"/>
                  </a:lnTo>
                  <a:cubicBezTo>
                    <a:pt x="2120" y="30997"/>
                    <a:pt x="1989" y="30021"/>
                    <a:pt x="2215" y="29092"/>
                  </a:cubicBezTo>
                  <a:cubicBezTo>
                    <a:pt x="2164" y="29078"/>
                    <a:pt x="2112" y="29072"/>
                    <a:pt x="2060" y="29072"/>
                  </a:cubicBezTo>
                  <a:cubicBezTo>
                    <a:pt x="1931" y="29072"/>
                    <a:pt x="1805" y="29114"/>
                    <a:pt x="1703" y="29199"/>
                  </a:cubicBezTo>
                  <a:cubicBezTo>
                    <a:pt x="1500" y="29390"/>
                    <a:pt x="1381" y="29675"/>
                    <a:pt x="1286" y="29937"/>
                  </a:cubicBezTo>
                  <a:lnTo>
                    <a:pt x="131" y="32962"/>
                  </a:lnTo>
                  <a:lnTo>
                    <a:pt x="0" y="32914"/>
                  </a:lnTo>
                  <a:lnTo>
                    <a:pt x="0" y="32914"/>
                  </a:lnTo>
                  <a:cubicBezTo>
                    <a:pt x="12" y="32950"/>
                    <a:pt x="24" y="32985"/>
                    <a:pt x="48" y="33021"/>
                  </a:cubicBezTo>
                  <a:cubicBezTo>
                    <a:pt x="167" y="33271"/>
                    <a:pt x="381" y="33462"/>
                    <a:pt x="548" y="33676"/>
                  </a:cubicBezTo>
                  <a:cubicBezTo>
                    <a:pt x="1846" y="35319"/>
                    <a:pt x="405" y="38046"/>
                    <a:pt x="1679" y="39724"/>
                  </a:cubicBezTo>
                  <a:cubicBezTo>
                    <a:pt x="1822" y="39867"/>
                    <a:pt x="1929" y="40034"/>
                    <a:pt x="2000" y="40224"/>
                  </a:cubicBezTo>
                  <a:cubicBezTo>
                    <a:pt x="2072" y="40582"/>
                    <a:pt x="1798" y="40891"/>
                    <a:pt x="1631" y="41213"/>
                  </a:cubicBezTo>
                  <a:cubicBezTo>
                    <a:pt x="1238" y="42010"/>
                    <a:pt x="1572" y="42951"/>
                    <a:pt x="1917" y="43772"/>
                  </a:cubicBezTo>
                  <a:cubicBezTo>
                    <a:pt x="2120" y="44296"/>
                    <a:pt x="2358" y="44832"/>
                    <a:pt x="2810" y="45154"/>
                  </a:cubicBezTo>
                  <a:cubicBezTo>
                    <a:pt x="3001" y="45293"/>
                    <a:pt x="3252" y="45367"/>
                    <a:pt x="3497" y="45367"/>
                  </a:cubicBezTo>
                  <a:cubicBezTo>
                    <a:pt x="3817" y="45367"/>
                    <a:pt x="4126" y="45240"/>
                    <a:pt x="4275" y="44963"/>
                  </a:cubicBezTo>
                  <a:cubicBezTo>
                    <a:pt x="4537" y="44475"/>
                    <a:pt x="4203" y="43868"/>
                    <a:pt x="4370" y="43356"/>
                  </a:cubicBezTo>
                  <a:cubicBezTo>
                    <a:pt x="4489" y="43082"/>
                    <a:pt x="4667" y="42832"/>
                    <a:pt x="4906" y="42641"/>
                  </a:cubicBezTo>
                  <a:cubicBezTo>
                    <a:pt x="5224" y="42339"/>
                    <a:pt x="5713" y="42042"/>
                    <a:pt x="6116" y="42042"/>
                  </a:cubicBezTo>
                  <a:cubicBezTo>
                    <a:pt x="6315" y="42042"/>
                    <a:pt x="6494" y="42115"/>
                    <a:pt x="6620" y="42296"/>
                  </a:cubicBezTo>
                  <a:cubicBezTo>
                    <a:pt x="6739" y="42451"/>
                    <a:pt x="6775" y="42677"/>
                    <a:pt x="6942" y="42784"/>
                  </a:cubicBezTo>
                  <a:cubicBezTo>
                    <a:pt x="6996" y="42816"/>
                    <a:pt x="7052" y="42830"/>
                    <a:pt x="7108" y="42830"/>
                  </a:cubicBezTo>
                  <a:cubicBezTo>
                    <a:pt x="7348" y="42830"/>
                    <a:pt x="7592" y="42573"/>
                    <a:pt x="7727" y="42332"/>
                  </a:cubicBezTo>
                  <a:cubicBezTo>
                    <a:pt x="9251" y="39677"/>
                    <a:pt x="9859" y="36593"/>
                    <a:pt x="9478" y="33557"/>
                  </a:cubicBezTo>
                  <a:lnTo>
                    <a:pt x="9478" y="33557"/>
                  </a:lnTo>
                  <a:lnTo>
                    <a:pt x="10323" y="33997"/>
                  </a:lnTo>
                  <a:cubicBezTo>
                    <a:pt x="10490" y="33628"/>
                    <a:pt x="10668" y="33247"/>
                    <a:pt x="10990" y="33009"/>
                  </a:cubicBezTo>
                  <a:cubicBezTo>
                    <a:pt x="11147" y="32893"/>
                    <a:pt x="11350" y="32828"/>
                    <a:pt x="11545" y="32828"/>
                  </a:cubicBezTo>
                  <a:cubicBezTo>
                    <a:pt x="11749" y="32828"/>
                    <a:pt x="11945" y="32899"/>
                    <a:pt x="12073" y="33057"/>
                  </a:cubicBezTo>
                  <a:cubicBezTo>
                    <a:pt x="12418" y="32688"/>
                    <a:pt x="12514" y="32152"/>
                    <a:pt x="12323" y="31688"/>
                  </a:cubicBezTo>
                  <a:lnTo>
                    <a:pt x="13752" y="30854"/>
                  </a:lnTo>
                  <a:cubicBezTo>
                    <a:pt x="13490" y="30223"/>
                    <a:pt x="13347" y="29556"/>
                    <a:pt x="13323" y="28878"/>
                  </a:cubicBezTo>
                  <a:cubicBezTo>
                    <a:pt x="11597" y="28759"/>
                    <a:pt x="10728" y="26663"/>
                    <a:pt x="10799" y="24937"/>
                  </a:cubicBezTo>
                  <a:cubicBezTo>
                    <a:pt x="10835" y="23782"/>
                    <a:pt x="11121" y="22639"/>
                    <a:pt x="11633" y="21591"/>
                  </a:cubicBezTo>
                  <a:cubicBezTo>
                    <a:pt x="11168" y="21579"/>
                    <a:pt x="10752" y="21353"/>
                    <a:pt x="10490" y="20984"/>
                  </a:cubicBezTo>
                  <a:cubicBezTo>
                    <a:pt x="12228" y="20567"/>
                    <a:pt x="13800" y="19603"/>
                    <a:pt x="14966" y="18234"/>
                  </a:cubicBezTo>
                  <a:cubicBezTo>
                    <a:pt x="15408" y="17713"/>
                    <a:pt x="15914" y="17073"/>
                    <a:pt x="16577" y="17073"/>
                  </a:cubicBezTo>
                  <a:cubicBezTo>
                    <a:pt x="16611" y="17073"/>
                    <a:pt x="16646" y="17075"/>
                    <a:pt x="16681" y="17079"/>
                  </a:cubicBezTo>
                  <a:cubicBezTo>
                    <a:pt x="17300" y="15959"/>
                    <a:pt x="17586" y="14686"/>
                    <a:pt x="17514" y="13400"/>
                  </a:cubicBezTo>
                  <a:cubicBezTo>
                    <a:pt x="17455" y="12435"/>
                    <a:pt x="17217" y="11364"/>
                    <a:pt x="17800" y="10590"/>
                  </a:cubicBezTo>
                  <a:cubicBezTo>
                    <a:pt x="18199" y="10062"/>
                    <a:pt x="18820" y="9886"/>
                    <a:pt x="19495" y="9886"/>
                  </a:cubicBezTo>
                  <a:cubicBezTo>
                    <a:pt x="20069" y="9886"/>
                    <a:pt x="20682" y="10013"/>
                    <a:pt x="21229" y="10161"/>
                  </a:cubicBezTo>
                  <a:cubicBezTo>
                    <a:pt x="21146" y="9816"/>
                    <a:pt x="21146" y="9447"/>
                    <a:pt x="21205" y="9101"/>
                  </a:cubicBezTo>
                  <a:cubicBezTo>
                    <a:pt x="21265" y="8566"/>
                    <a:pt x="21277" y="8220"/>
                    <a:pt x="21003" y="8018"/>
                  </a:cubicBezTo>
                  <a:cubicBezTo>
                    <a:pt x="20943" y="7982"/>
                    <a:pt x="20872" y="7947"/>
                    <a:pt x="20800" y="7923"/>
                  </a:cubicBezTo>
                  <a:cubicBezTo>
                    <a:pt x="20634" y="7863"/>
                    <a:pt x="20491" y="7756"/>
                    <a:pt x="20372" y="7625"/>
                  </a:cubicBezTo>
                  <a:cubicBezTo>
                    <a:pt x="20146" y="7304"/>
                    <a:pt x="20288" y="6970"/>
                    <a:pt x="20408" y="6673"/>
                  </a:cubicBezTo>
                  <a:cubicBezTo>
                    <a:pt x="20467" y="6530"/>
                    <a:pt x="20515" y="6363"/>
                    <a:pt x="20539" y="6208"/>
                  </a:cubicBezTo>
                  <a:cubicBezTo>
                    <a:pt x="20539" y="5982"/>
                    <a:pt x="20384" y="5780"/>
                    <a:pt x="20205" y="5565"/>
                  </a:cubicBezTo>
                  <a:cubicBezTo>
                    <a:pt x="20110" y="5446"/>
                    <a:pt x="20027" y="5327"/>
                    <a:pt x="19943" y="5196"/>
                  </a:cubicBezTo>
                  <a:cubicBezTo>
                    <a:pt x="19836" y="4982"/>
                    <a:pt x="19753" y="4768"/>
                    <a:pt x="19705" y="4541"/>
                  </a:cubicBezTo>
                  <a:lnTo>
                    <a:pt x="19657" y="4399"/>
                  </a:lnTo>
                  <a:cubicBezTo>
                    <a:pt x="19407" y="3565"/>
                    <a:pt x="18979" y="2791"/>
                    <a:pt x="18395" y="2136"/>
                  </a:cubicBezTo>
                  <a:cubicBezTo>
                    <a:pt x="17848" y="1898"/>
                    <a:pt x="17324" y="1517"/>
                    <a:pt x="16705" y="910"/>
                  </a:cubicBezTo>
                  <a:cubicBezTo>
                    <a:pt x="16431" y="636"/>
                    <a:pt x="16169" y="350"/>
                    <a:pt x="15919" y="65"/>
                  </a:cubicBezTo>
                  <a:lnTo>
                    <a:pt x="15907" y="65"/>
                  </a:lnTo>
                  <a:cubicBezTo>
                    <a:pt x="15870" y="19"/>
                    <a:pt x="15812" y="1"/>
                    <a:pt x="15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36"/>
            <p:cNvSpPr/>
            <p:nvPr/>
          </p:nvSpPr>
          <p:spPr>
            <a:xfrm>
              <a:off x="3439700" y="2634675"/>
              <a:ext cx="8950" cy="37525"/>
            </a:xfrm>
            <a:custGeom>
              <a:avLst/>
              <a:gdLst/>
              <a:ahLst/>
              <a:cxnLst/>
              <a:rect l="l" t="t" r="r" b="b"/>
              <a:pathLst>
                <a:path w="358" h="1501" extrusionOk="0">
                  <a:moveTo>
                    <a:pt x="36" y="1"/>
                  </a:moveTo>
                  <a:cubicBezTo>
                    <a:pt x="1" y="513"/>
                    <a:pt x="84" y="1025"/>
                    <a:pt x="263" y="1501"/>
                  </a:cubicBezTo>
                  <a:cubicBezTo>
                    <a:pt x="358" y="1108"/>
                    <a:pt x="215" y="608"/>
                    <a:pt x="84" y="155"/>
                  </a:cubicBezTo>
                  <a:lnTo>
                    <a:pt x="48" y="36"/>
                  </a:lnTo>
                  <a:cubicBezTo>
                    <a:pt x="48" y="25"/>
                    <a:pt x="48" y="13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36"/>
            <p:cNvSpPr/>
            <p:nvPr/>
          </p:nvSpPr>
          <p:spPr>
            <a:xfrm>
              <a:off x="2167225" y="2798350"/>
              <a:ext cx="328050" cy="272300"/>
            </a:xfrm>
            <a:custGeom>
              <a:avLst/>
              <a:gdLst/>
              <a:ahLst/>
              <a:cxnLst/>
              <a:rect l="l" t="t" r="r" b="b"/>
              <a:pathLst>
                <a:path w="13122" h="10892" extrusionOk="0">
                  <a:moveTo>
                    <a:pt x="9426" y="0"/>
                  </a:moveTo>
                  <a:cubicBezTo>
                    <a:pt x="9046" y="0"/>
                    <a:pt x="8666" y="24"/>
                    <a:pt x="8287" y="74"/>
                  </a:cubicBezTo>
                  <a:cubicBezTo>
                    <a:pt x="7942" y="121"/>
                    <a:pt x="7573" y="193"/>
                    <a:pt x="7323" y="431"/>
                  </a:cubicBezTo>
                  <a:cubicBezTo>
                    <a:pt x="7073" y="681"/>
                    <a:pt x="7001" y="1145"/>
                    <a:pt x="7275" y="1359"/>
                  </a:cubicBezTo>
                  <a:cubicBezTo>
                    <a:pt x="7728" y="1729"/>
                    <a:pt x="7870" y="2419"/>
                    <a:pt x="7061" y="2645"/>
                  </a:cubicBezTo>
                  <a:cubicBezTo>
                    <a:pt x="6996" y="2664"/>
                    <a:pt x="6934" y="2672"/>
                    <a:pt x="6876" y="2672"/>
                  </a:cubicBezTo>
                  <a:cubicBezTo>
                    <a:pt x="6405" y="2672"/>
                    <a:pt x="6155" y="2115"/>
                    <a:pt x="5858" y="1776"/>
                  </a:cubicBezTo>
                  <a:cubicBezTo>
                    <a:pt x="5513" y="1389"/>
                    <a:pt x="5168" y="1118"/>
                    <a:pt x="4890" y="1118"/>
                  </a:cubicBezTo>
                  <a:cubicBezTo>
                    <a:pt x="4622" y="1118"/>
                    <a:pt x="4416" y="1371"/>
                    <a:pt x="4334" y="2014"/>
                  </a:cubicBezTo>
                  <a:cubicBezTo>
                    <a:pt x="4239" y="2693"/>
                    <a:pt x="3406" y="2967"/>
                    <a:pt x="2727" y="3086"/>
                  </a:cubicBezTo>
                  <a:cubicBezTo>
                    <a:pt x="2869" y="3610"/>
                    <a:pt x="3351" y="3964"/>
                    <a:pt x="3880" y="3964"/>
                  </a:cubicBezTo>
                  <a:cubicBezTo>
                    <a:pt x="3928" y="3964"/>
                    <a:pt x="3976" y="3961"/>
                    <a:pt x="4025" y="3955"/>
                  </a:cubicBezTo>
                  <a:lnTo>
                    <a:pt x="4025" y="3955"/>
                  </a:lnTo>
                  <a:cubicBezTo>
                    <a:pt x="4700" y="5116"/>
                    <a:pt x="3814" y="6491"/>
                    <a:pt x="2584" y="6491"/>
                  </a:cubicBezTo>
                  <a:cubicBezTo>
                    <a:pt x="2426" y="6491"/>
                    <a:pt x="2263" y="6468"/>
                    <a:pt x="2096" y="6420"/>
                  </a:cubicBezTo>
                  <a:lnTo>
                    <a:pt x="2096" y="6420"/>
                  </a:lnTo>
                  <a:cubicBezTo>
                    <a:pt x="2024" y="6860"/>
                    <a:pt x="2275" y="7301"/>
                    <a:pt x="2691" y="7444"/>
                  </a:cubicBezTo>
                  <a:cubicBezTo>
                    <a:pt x="2543" y="7531"/>
                    <a:pt x="2379" y="7562"/>
                    <a:pt x="2206" y="7562"/>
                  </a:cubicBezTo>
                  <a:cubicBezTo>
                    <a:pt x="1760" y="7562"/>
                    <a:pt x="1257" y="7352"/>
                    <a:pt x="833" y="7352"/>
                  </a:cubicBezTo>
                  <a:cubicBezTo>
                    <a:pt x="616" y="7352"/>
                    <a:pt x="420" y="7407"/>
                    <a:pt x="262" y="7574"/>
                  </a:cubicBezTo>
                  <a:cubicBezTo>
                    <a:pt x="0" y="7860"/>
                    <a:pt x="48" y="8325"/>
                    <a:pt x="119" y="8706"/>
                  </a:cubicBezTo>
                  <a:cubicBezTo>
                    <a:pt x="203" y="9158"/>
                    <a:pt x="322" y="9658"/>
                    <a:pt x="727" y="9884"/>
                  </a:cubicBezTo>
                  <a:cubicBezTo>
                    <a:pt x="1191" y="10134"/>
                    <a:pt x="1834" y="9872"/>
                    <a:pt x="2275" y="10182"/>
                  </a:cubicBezTo>
                  <a:cubicBezTo>
                    <a:pt x="2417" y="10313"/>
                    <a:pt x="2548" y="10456"/>
                    <a:pt x="2679" y="10599"/>
                  </a:cubicBezTo>
                  <a:cubicBezTo>
                    <a:pt x="2900" y="10807"/>
                    <a:pt x="3168" y="10892"/>
                    <a:pt x="3453" y="10892"/>
                  </a:cubicBezTo>
                  <a:cubicBezTo>
                    <a:pt x="3982" y="10892"/>
                    <a:pt x="4569" y="10602"/>
                    <a:pt x="5025" y="10277"/>
                  </a:cubicBezTo>
                  <a:cubicBezTo>
                    <a:pt x="5604" y="9865"/>
                    <a:pt x="6208" y="9428"/>
                    <a:pt x="6903" y="9428"/>
                  </a:cubicBezTo>
                  <a:cubicBezTo>
                    <a:pt x="7050" y="9428"/>
                    <a:pt x="7202" y="9448"/>
                    <a:pt x="7358" y="9491"/>
                  </a:cubicBezTo>
                  <a:cubicBezTo>
                    <a:pt x="7854" y="9622"/>
                    <a:pt x="8248" y="9949"/>
                    <a:pt x="8712" y="9949"/>
                  </a:cubicBezTo>
                  <a:cubicBezTo>
                    <a:pt x="8884" y="9949"/>
                    <a:pt x="9064" y="9905"/>
                    <a:pt x="9263" y="9789"/>
                  </a:cubicBezTo>
                  <a:cubicBezTo>
                    <a:pt x="9668" y="9563"/>
                    <a:pt x="9930" y="9182"/>
                    <a:pt x="10192" y="8801"/>
                  </a:cubicBezTo>
                  <a:cubicBezTo>
                    <a:pt x="10430" y="8456"/>
                    <a:pt x="10680" y="8086"/>
                    <a:pt x="10716" y="7670"/>
                  </a:cubicBezTo>
                  <a:cubicBezTo>
                    <a:pt x="10752" y="7182"/>
                    <a:pt x="10490" y="6693"/>
                    <a:pt x="10549" y="6205"/>
                  </a:cubicBezTo>
                  <a:cubicBezTo>
                    <a:pt x="10585" y="5979"/>
                    <a:pt x="10657" y="5765"/>
                    <a:pt x="10764" y="5562"/>
                  </a:cubicBezTo>
                  <a:cubicBezTo>
                    <a:pt x="11038" y="4931"/>
                    <a:pt x="11335" y="4276"/>
                    <a:pt x="11907" y="3884"/>
                  </a:cubicBezTo>
                  <a:cubicBezTo>
                    <a:pt x="12145" y="3717"/>
                    <a:pt x="12454" y="3550"/>
                    <a:pt x="12466" y="3253"/>
                  </a:cubicBezTo>
                  <a:cubicBezTo>
                    <a:pt x="12466" y="3002"/>
                    <a:pt x="12216" y="2776"/>
                    <a:pt x="12288" y="2526"/>
                  </a:cubicBezTo>
                  <a:cubicBezTo>
                    <a:pt x="12347" y="2288"/>
                    <a:pt x="12669" y="2229"/>
                    <a:pt x="12835" y="2062"/>
                  </a:cubicBezTo>
                  <a:cubicBezTo>
                    <a:pt x="13121" y="1764"/>
                    <a:pt x="12859" y="1228"/>
                    <a:pt x="12478" y="1062"/>
                  </a:cubicBezTo>
                  <a:cubicBezTo>
                    <a:pt x="12239" y="957"/>
                    <a:pt x="11981" y="942"/>
                    <a:pt x="11720" y="942"/>
                  </a:cubicBezTo>
                  <a:cubicBezTo>
                    <a:pt x="11609" y="942"/>
                    <a:pt x="11497" y="944"/>
                    <a:pt x="11386" y="944"/>
                  </a:cubicBezTo>
                  <a:cubicBezTo>
                    <a:pt x="11341" y="944"/>
                    <a:pt x="11297" y="944"/>
                    <a:pt x="11252" y="943"/>
                  </a:cubicBezTo>
                  <a:cubicBezTo>
                    <a:pt x="10799" y="943"/>
                    <a:pt x="10347" y="847"/>
                    <a:pt x="9918" y="657"/>
                  </a:cubicBezTo>
                  <a:cubicBezTo>
                    <a:pt x="10264" y="597"/>
                    <a:pt x="10573" y="395"/>
                    <a:pt x="10752" y="97"/>
                  </a:cubicBezTo>
                  <a:cubicBezTo>
                    <a:pt x="10315" y="33"/>
                    <a:pt x="9871" y="0"/>
                    <a:pt x="94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36"/>
            <p:cNvSpPr/>
            <p:nvPr/>
          </p:nvSpPr>
          <p:spPr>
            <a:xfrm>
              <a:off x="2178225" y="1689625"/>
              <a:ext cx="386400" cy="313350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36"/>
            <p:cNvSpPr/>
            <p:nvPr/>
          </p:nvSpPr>
          <p:spPr>
            <a:xfrm>
              <a:off x="3027750" y="4034550"/>
              <a:ext cx="79150" cy="111475"/>
            </a:xfrm>
            <a:custGeom>
              <a:avLst/>
              <a:gdLst/>
              <a:ahLst/>
              <a:cxnLst/>
              <a:rect l="l" t="t" r="r" b="b"/>
              <a:pathLst>
                <a:path w="3166" h="4459" extrusionOk="0">
                  <a:moveTo>
                    <a:pt x="1636" y="1"/>
                  </a:moveTo>
                  <a:cubicBezTo>
                    <a:pt x="1568" y="1"/>
                    <a:pt x="1499" y="8"/>
                    <a:pt x="1429" y="24"/>
                  </a:cubicBezTo>
                  <a:cubicBezTo>
                    <a:pt x="191" y="310"/>
                    <a:pt x="0" y="2203"/>
                    <a:pt x="215" y="3180"/>
                  </a:cubicBezTo>
                  <a:cubicBezTo>
                    <a:pt x="239" y="3346"/>
                    <a:pt x="310" y="3501"/>
                    <a:pt x="429" y="3644"/>
                  </a:cubicBezTo>
                  <a:cubicBezTo>
                    <a:pt x="548" y="3763"/>
                    <a:pt x="750" y="3823"/>
                    <a:pt x="798" y="4001"/>
                  </a:cubicBezTo>
                  <a:cubicBezTo>
                    <a:pt x="834" y="4120"/>
                    <a:pt x="774" y="4263"/>
                    <a:pt x="846" y="4370"/>
                  </a:cubicBezTo>
                  <a:cubicBezTo>
                    <a:pt x="880" y="4433"/>
                    <a:pt x="933" y="4459"/>
                    <a:pt x="993" y="4459"/>
                  </a:cubicBezTo>
                  <a:cubicBezTo>
                    <a:pt x="1140" y="4459"/>
                    <a:pt x="1329" y="4304"/>
                    <a:pt x="1405" y="4144"/>
                  </a:cubicBezTo>
                  <a:cubicBezTo>
                    <a:pt x="1560" y="3823"/>
                    <a:pt x="1632" y="3477"/>
                    <a:pt x="1632" y="3120"/>
                  </a:cubicBezTo>
                  <a:cubicBezTo>
                    <a:pt x="1632" y="2870"/>
                    <a:pt x="1584" y="2608"/>
                    <a:pt x="1715" y="2394"/>
                  </a:cubicBezTo>
                  <a:cubicBezTo>
                    <a:pt x="1846" y="2180"/>
                    <a:pt x="2155" y="2072"/>
                    <a:pt x="2370" y="1906"/>
                  </a:cubicBezTo>
                  <a:cubicBezTo>
                    <a:pt x="3166" y="1287"/>
                    <a:pt x="2514" y="1"/>
                    <a:pt x="1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36"/>
            <p:cNvSpPr/>
            <p:nvPr/>
          </p:nvSpPr>
          <p:spPr>
            <a:xfrm>
              <a:off x="2976250" y="4169075"/>
              <a:ext cx="117000" cy="173875"/>
            </a:xfrm>
            <a:custGeom>
              <a:avLst/>
              <a:gdLst/>
              <a:ahLst/>
              <a:cxnLst/>
              <a:rect l="l" t="t" r="r" b="b"/>
              <a:pathLst>
                <a:path w="4680" h="6955" extrusionOk="0">
                  <a:moveTo>
                    <a:pt x="3509" y="0"/>
                  </a:moveTo>
                  <a:cubicBezTo>
                    <a:pt x="2869" y="0"/>
                    <a:pt x="1783" y="412"/>
                    <a:pt x="1215" y="620"/>
                  </a:cubicBezTo>
                  <a:cubicBezTo>
                    <a:pt x="60" y="1037"/>
                    <a:pt x="1" y="1573"/>
                    <a:pt x="60" y="2823"/>
                  </a:cubicBezTo>
                  <a:cubicBezTo>
                    <a:pt x="334" y="2942"/>
                    <a:pt x="584" y="2930"/>
                    <a:pt x="858" y="3014"/>
                  </a:cubicBezTo>
                  <a:cubicBezTo>
                    <a:pt x="1120" y="3097"/>
                    <a:pt x="1370" y="3406"/>
                    <a:pt x="1215" y="3645"/>
                  </a:cubicBezTo>
                  <a:cubicBezTo>
                    <a:pt x="1120" y="3787"/>
                    <a:pt x="917" y="3823"/>
                    <a:pt x="810" y="3966"/>
                  </a:cubicBezTo>
                  <a:cubicBezTo>
                    <a:pt x="763" y="4049"/>
                    <a:pt x="727" y="4133"/>
                    <a:pt x="715" y="4228"/>
                  </a:cubicBezTo>
                  <a:lnTo>
                    <a:pt x="334" y="6312"/>
                  </a:lnTo>
                  <a:cubicBezTo>
                    <a:pt x="310" y="6383"/>
                    <a:pt x="310" y="6466"/>
                    <a:pt x="334" y="6538"/>
                  </a:cubicBezTo>
                  <a:cubicBezTo>
                    <a:pt x="382" y="6657"/>
                    <a:pt x="536" y="6693"/>
                    <a:pt x="667" y="6693"/>
                  </a:cubicBezTo>
                  <a:cubicBezTo>
                    <a:pt x="726" y="6697"/>
                    <a:pt x="787" y="6699"/>
                    <a:pt x="849" y="6699"/>
                  </a:cubicBezTo>
                  <a:cubicBezTo>
                    <a:pt x="1139" y="6699"/>
                    <a:pt x="1445" y="6640"/>
                    <a:pt x="1572" y="6395"/>
                  </a:cubicBezTo>
                  <a:cubicBezTo>
                    <a:pt x="1656" y="6228"/>
                    <a:pt x="1667" y="6002"/>
                    <a:pt x="1834" y="5942"/>
                  </a:cubicBezTo>
                  <a:cubicBezTo>
                    <a:pt x="1864" y="5937"/>
                    <a:pt x="1894" y="5934"/>
                    <a:pt x="1923" y="5934"/>
                  </a:cubicBezTo>
                  <a:cubicBezTo>
                    <a:pt x="1953" y="5934"/>
                    <a:pt x="1983" y="5937"/>
                    <a:pt x="2013" y="5942"/>
                  </a:cubicBezTo>
                  <a:cubicBezTo>
                    <a:pt x="2477" y="6073"/>
                    <a:pt x="2810" y="6478"/>
                    <a:pt x="2846" y="6955"/>
                  </a:cubicBezTo>
                  <a:cubicBezTo>
                    <a:pt x="3191" y="6538"/>
                    <a:pt x="3561" y="6062"/>
                    <a:pt x="3513" y="5526"/>
                  </a:cubicBezTo>
                  <a:cubicBezTo>
                    <a:pt x="3501" y="5311"/>
                    <a:pt x="3418" y="5121"/>
                    <a:pt x="3382" y="4907"/>
                  </a:cubicBezTo>
                  <a:cubicBezTo>
                    <a:pt x="3358" y="4573"/>
                    <a:pt x="3382" y="4240"/>
                    <a:pt x="3453" y="3918"/>
                  </a:cubicBezTo>
                  <a:cubicBezTo>
                    <a:pt x="3549" y="3418"/>
                    <a:pt x="3561" y="2799"/>
                    <a:pt x="3751" y="2323"/>
                  </a:cubicBezTo>
                  <a:cubicBezTo>
                    <a:pt x="3930" y="1906"/>
                    <a:pt x="4454" y="1525"/>
                    <a:pt x="4525" y="1097"/>
                  </a:cubicBezTo>
                  <a:cubicBezTo>
                    <a:pt x="4680" y="299"/>
                    <a:pt x="4215" y="37"/>
                    <a:pt x="3561" y="1"/>
                  </a:cubicBezTo>
                  <a:cubicBezTo>
                    <a:pt x="3544" y="1"/>
                    <a:pt x="3526" y="0"/>
                    <a:pt x="3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36"/>
            <p:cNvSpPr/>
            <p:nvPr/>
          </p:nvSpPr>
          <p:spPr>
            <a:xfrm>
              <a:off x="3226975" y="4425575"/>
              <a:ext cx="234175" cy="139000"/>
            </a:xfrm>
            <a:custGeom>
              <a:avLst/>
              <a:gdLst/>
              <a:ahLst/>
              <a:cxnLst/>
              <a:rect l="l" t="t" r="r" b="b"/>
              <a:pathLst>
                <a:path w="9367" h="5560" extrusionOk="0">
                  <a:moveTo>
                    <a:pt x="1307" y="1"/>
                  </a:moveTo>
                  <a:cubicBezTo>
                    <a:pt x="553" y="1"/>
                    <a:pt x="1" y="310"/>
                    <a:pt x="521" y="1409"/>
                  </a:cubicBezTo>
                  <a:cubicBezTo>
                    <a:pt x="556" y="1517"/>
                    <a:pt x="628" y="1612"/>
                    <a:pt x="711" y="1683"/>
                  </a:cubicBezTo>
                  <a:cubicBezTo>
                    <a:pt x="842" y="1767"/>
                    <a:pt x="985" y="1802"/>
                    <a:pt x="1140" y="1814"/>
                  </a:cubicBezTo>
                  <a:cubicBezTo>
                    <a:pt x="2199" y="1981"/>
                    <a:pt x="3140" y="2588"/>
                    <a:pt x="3723" y="3493"/>
                  </a:cubicBezTo>
                  <a:cubicBezTo>
                    <a:pt x="3783" y="3612"/>
                    <a:pt x="3866" y="3719"/>
                    <a:pt x="3973" y="3803"/>
                  </a:cubicBezTo>
                  <a:cubicBezTo>
                    <a:pt x="4095" y="3888"/>
                    <a:pt x="4242" y="3905"/>
                    <a:pt x="4394" y="3905"/>
                  </a:cubicBezTo>
                  <a:cubicBezTo>
                    <a:pt x="4496" y="3905"/>
                    <a:pt x="4600" y="3898"/>
                    <a:pt x="4700" y="3898"/>
                  </a:cubicBezTo>
                  <a:cubicBezTo>
                    <a:pt x="4716" y="3897"/>
                    <a:pt x="4733" y="3897"/>
                    <a:pt x="4750" y="3897"/>
                  </a:cubicBezTo>
                  <a:cubicBezTo>
                    <a:pt x="5415" y="3897"/>
                    <a:pt x="6129" y="4355"/>
                    <a:pt x="6164" y="5017"/>
                  </a:cubicBezTo>
                  <a:cubicBezTo>
                    <a:pt x="6176" y="5207"/>
                    <a:pt x="6152" y="5434"/>
                    <a:pt x="6319" y="5529"/>
                  </a:cubicBezTo>
                  <a:cubicBezTo>
                    <a:pt x="6366" y="5550"/>
                    <a:pt x="6417" y="5559"/>
                    <a:pt x="6470" y="5559"/>
                  </a:cubicBezTo>
                  <a:cubicBezTo>
                    <a:pt x="6536" y="5559"/>
                    <a:pt x="6604" y="5544"/>
                    <a:pt x="6664" y="5517"/>
                  </a:cubicBezTo>
                  <a:cubicBezTo>
                    <a:pt x="7307" y="5315"/>
                    <a:pt x="8081" y="4957"/>
                    <a:pt x="8105" y="4279"/>
                  </a:cubicBezTo>
                  <a:cubicBezTo>
                    <a:pt x="8117" y="4005"/>
                    <a:pt x="7998" y="3755"/>
                    <a:pt x="7962" y="3481"/>
                  </a:cubicBezTo>
                  <a:cubicBezTo>
                    <a:pt x="7795" y="2231"/>
                    <a:pt x="9367" y="1302"/>
                    <a:pt x="9319" y="40"/>
                  </a:cubicBezTo>
                  <a:cubicBezTo>
                    <a:pt x="8540" y="40"/>
                    <a:pt x="7864" y="822"/>
                    <a:pt x="7133" y="822"/>
                  </a:cubicBezTo>
                  <a:cubicBezTo>
                    <a:pt x="7037" y="822"/>
                    <a:pt x="6941" y="809"/>
                    <a:pt x="6843" y="778"/>
                  </a:cubicBezTo>
                  <a:cubicBezTo>
                    <a:pt x="6664" y="731"/>
                    <a:pt x="6509" y="624"/>
                    <a:pt x="6331" y="564"/>
                  </a:cubicBezTo>
                  <a:cubicBezTo>
                    <a:pt x="6194" y="522"/>
                    <a:pt x="6050" y="506"/>
                    <a:pt x="5900" y="506"/>
                  </a:cubicBezTo>
                  <a:cubicBezTo>
                    <a:pt x="5427" y="506"/>
                    <a:pt x="4904" y="666"/>
                    <a:pt x="4433" y="666"/>
                  </a:cubicBezTo>
                  <a:cubicBezTo>
                    <a:pt x="4378" y="666"/>
                    <a:pt x="4324" y="664"/>
                    <a:pt x="4271" y="659"/>
                  </a:cubicBezTo>
                  <a:cubicBezTo>
                    <a:pt x="3676" y="612"/>
                    <a:pt x="3211" y="362"/>
                    <a:pt x="2652" y="219"/>
                  </a:cubicBezTo>
                  <a:cubicBezTo>
                    <a:pt x="2249" y="105"/>
                    <a:pt x="1744" y="1"/>
                    <a:pt x="1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36"/>
            <p:cNvSpPr/>
            <p:nvPr/>
          </p:nvSpPr>
          <p:spPr>
            <a:xfrm>
              <a:off x="2570550" y="4205100"/>
              <a:ext cx="69975" cy="35450"/>
            </a:xfrm>
            <a:custGeom>
              <a:avLst/>
              <a:gdLst/>
              <a:ahLst/>
              <a:cxnLst/>
              <a:rect l="l" t="t" r="r" b="b"/>
              <a:pathLst>
                <a:path w="2799" h="1418" extrusionOk="0">
                  <a:moveTo>
                    <a:pt x="2215" y="1"/>
                  </a:moveTo>
                  <a:cubicBezTo>
                    <a:pt x="2166" y="66"/>
                    <a:pt x="2176" y="126"/>
                    <a:pt x="2215" y="185"/>
                  </a:cubicBezTo>
                  <a:lnTo>
                    <a:pt x="2215" y="185"/>
                  </a:lnTo>
                  <a:lnTo>
                    <a:pt x="2215" y="1"/>
                  </a:lnTo>
                  <a:close/>
                  <a:moveTo>
                    <a:pt x="1507" y="114"/>
                  </a:moveTo>
                  <a:cubicBezTo>
                    <a:pt x="989" y="114"/>
                    <a:pt x="475" y="236"/>
                    <a:pt x="0" y="465"/>
                  </a:cubicBezTo>
                  <a:cubicBezTo>
                    <a:pt x="98" y="455"/>
                    <a:pt x="196" y="450"/>
                    <a:pt x="293" y="450"/>
                  </a:cubicBezTo>
                  <a:cubicBezTo>
                    <a:pt x="1104" y="450"/>
                    <a:pt x="1874" y="801"/>
                    <a:pt x="2405" y="1418"/>
                  </a:cubicBezTo>
                  <a:cubicBezTo>
                    <a:pt x="2596" y="1168"/>
                    <a:pt x="2798" y="787"/>
                    <a:pt x="2584" y="525"/>
                  </a:cubicBezTo>
                  <a:cubicBezTo>
                    <a:pt x="2482" y="407"/>
                    <a:pt x="2291" y="299"/>
                    <a:pt x="2215" y="185"/>
                  </a:cubicBezTo>
                  <a:lnTo>
                    <a:pt x="2215" y="185"/>
                  </a:lnTo>
                  <a:lnTo>
                    <a:pt x="2215" y="191"/>
                  </a:lnTo>
                  <a:cubicBezTo>
                    <a:pt x="1980" y="139"/>
                    <a:pt x="1743" y="114"/>
                    <a:pt x="1507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36"/>
            <p:cNvSpPr/>
            <p:nvPr/>
          </p:nvSpPr>
          <p:spPr>
            <a:xfrm>
              <a:off x="3990075" y="4380950"/>
              <a:ext cx="115200" cy="65925"/>
            </a:xfrm>
            <a:custGeom>
              <a:avLst/>
              <a:gdLst/>
              <a:ahLst/>
              <a:cxnLst/>
              <a:rect l="l" t="t" r="r" b="b"/>
              <a:pathLst>
                <a:path w="4608" h="2637" extrusionOk="0">
                  <a:moveTo>
                    <a:pt x="1361" y="0"/>
                  </a:moveTo>
                  <a:cubicBezTo>
                    <a:pt x="882" y="0"/>
                    <a:pt x="312" y="143"/>
                    <a:pt x="0" y="242"/>
                  </a:cubicBezTo>
                  <a:cubicBezTo>
                    <a:pt x="417" y="468"/>
                    <a:pt x="1024" y="504"/>
                    <a:pt x="1500" y="635"/>
                  </a:cubicBezTo>
                  <a:cubicBezTo>
                    <a:pt x="2477" y="896"/>
                    <a:pt x="2894" y="1337"/>
                    <a:pt x="3572" y="2075"/>
                  </a:cubicBezTo>
                  <a:cubicBezTo>
                    <a:pt x="3835" y="2372"/>
                    <a:pt x="4174" y="2636"/>
                    <a:pt x="4559" y="2636"/>
                  </a:cubicBezTo>
                  <a:cubicBezTo>
                    <a:pt x="4575" y="2636"/>
                    <a:pt x="4592" y="2636"/>
                    <a:pt x="4608" y="2635"/>
                  </a:cubicBezTo>
                  <a:cubicBezTo>
                    <a:pt x="3822" y="1742"/>
                    <a:pt x="2953" y="920"/>
                    <a:pt x="2024" y="170"/>
                  </a:cubicBezTo>
                  <a:cubicBezTo>
                    <a:pt x="1874" y="46"/>
                    <a:pt x="1632" y="0"/>
                    <a:pt x="13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36"/>
            <p:cNvSpPr/>
            <p:nvPr/>
          </p:nvSpPr>
          <p:spPr>
            <a:xfrm>
              <a:off x="4480300" y="3713725"/>
              <a:ext cx="298000" cy="136075"/>
            </a:xfrm>
            <a:custGeom>
              <a:avLst/>
              <a:gdLst/>
              <a:ahLst/>
              <a:cxnLst/>
              <a:rect l="l" t="t" r="r" b="b"/>
              <a:pathLst>
                <a:path w="11920" h="5443" extrusionOk="0">
                  <a:moveTo>
                    <a:pt x="5831" y="1"/>
                  </a:moveTo>
                  <a:cubicBezTo>
                    <a:pt x="5624" y="1"/>
                    <a:pt x="5385" y="40"/>
                    <a:pt x="5097" y="130"/>
                  </a:cubicBezTo>
                  <a:cubicBezTo>
                    <a:pt x="4168" y="392"/>
                    <a:pt x="3275" y="737"/>
                    <a:pt x="2418" y="1177"/>
                  </a:cubicBezTo>
                  <a:cubicBezTo>
                    <a:pt x="1" y="2523"/>
                    <a:pt x="4394" y="2190"/>
                    <a:pt x="4799" y="3106"/>
                  </a:cubicBezTo>
                  <a:cubicBezTo>
                    <a:pt x="5109" y="3833"/>
                    <a:pt x="4323" y="4690"/>
                    <a:pt x="4621" y="5416"/>
                  </a:cubicBezTo>
                  <a:cubicBezTo>
                    <a:pt x="4708" y="5434"/>
                    <a:pt x="4795" y="5442"/>
                    <a:pt x="4882" y="5442"/>
                  </a:cubicBezTo>
                  <a:cubicBezTo>
                    <a:pt x="5320" y="5442"/>
                    <a:pt x="5743" y="5226"/>
                    <a:pt x="6002" y="4868"/>
                  </a:cubicBezTo>
                  <a:cubicBezTo>
                    <a:pt x="6145" y="4654"/>
                    <a:pt x="6228" y="4392"/>
                    <a:pt x="6406" y="4225"/>
                  </a:cubicBezTo>
                  <a:cubicBezTo>
                    <a:pt x="6526" y="4118"/>
                    <a:pt x="6668" y="4035"/>
                    <a:pt x="6811" y="3975"/>
                  </a:cubicBezTo>
                  <a:lnTo>
                    <a:pt x="9157" y="2844"/>
                  </a:lnTo>
                  <a:cubicBezTo>
                    <a:pt x="9145" y="2618"/>
                    <a:pt x="9121" y="2392"/>
                    <a:pt x="9109" y="2166"/>
                  </a:cubicBezTo>
                  <a:cubicBezTo>
                    <a:pt x="9812" y="2070"/>
                    <a:pt x="10514" y="1904"/>
                    <a:pt x="11193" y="1666"/>
                  </a:cubicBezTo>
                  <a:cubicBezTo>
                    <a:pt x="11407" y="1618"/>
                    <a:pt x="11598" y="1511"/>
                    <a:pt x="11752" y="1344"/>
                  </a:cubicBezTo>
                  <a:cubicBezTo>
                    <a:pt x="11895" y="1177"/>
                    <a:pt x="11919" y="904"/>
                    <a:pt x="11752" y="749"/>
                  </a:cubicBezTo>
                  <a:cubicBezTo>
                    <a:pt x="11683" y="692"/>
                    <a:pt x="11602" y="669"/>
                    <a:pt x="11516" y="669"/>
                  </a:cubicBezTo>
                  <a:cubicBezTo>
                    <a:pt x="11352" y="669"/>
                    <a:pt x="11170" y="750"/>
                    <a:pt x="11014" y="820"/>
                  </a:cubicBezTo>
                  <a:cubicBezTo>
                    <a:pt x="10341" y="1147"/>
                    <a:pt x="9618" y="1317"/>
                    <a:pt x="8879" y="1317"/>
                  </a:cubicBezTo>
                  <a:cubicBezTo>
                    <a:pt x="8730" y="1317"/>
                    <a:pt x="8581" y="1311"/>
                    <a:pt x="8431" y="1297"/>
                  </a:cubicBezTo>
                  <a:cubicBezTo>
                    <a:pt x="8228" y="1297"/>
                    <a:pt x="8026" y="1237"/>
                    <a:pt x="7835" y="1154"/>
                  </a:cubicBezTo>
                  <a:cubicBezTo>
                    <a:pt x="6967" y="638"/>
                    <a:pt x="6664" y="1"/>
                    <a:pt x="583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DDDDDD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36"/>
            <p:cNvSpPr/>
            <p:nvPr/>
          </p:nvSpPr>
          <p:spPr>
            <a:xfrm>
              <a:off x="3265275" y="2807775"/>
              <a:ext cx="61050" cy="43850"/>
            </a:xfrm>
            <a:custGeom>
              <a:avLst/>
              <a:gdLst/>
              <a:ahLst/>
              <a:cxnLst/>
              <a:rect l="l" t="t" r="r" b="b"/>
              <a:pathLst>
                <a:path w="2442" h="1754" extrusionOk="0">
                  <a:moveTo>
                    <a:pt x="1754" y="1"/>
                  </a:moveTo>
                  <a:cubicBezTo>
                    <a:pt x="1403" y="1"/>
                    <a:pt x="1056" y="94"/>
                    <a:pt x="751" y="280"/>
                  </a:cubicBezTo>
                  <a:lnTo>
                    <a:pt x="1429" y="185"/>
                  </a:lnTo>
                  <a:lnTo>
                    <a:pt x="1429" y="185"/>
                  </a:lnTo>
                  <a:cubicBezTo>
                    <a:pt x="941" y="363"/>
                    <a:pt x="465" y="566"/>
                    <a:pt x="1" y="804"/>
                  </a:cubicBezTo>
                  <a:cubicBezTo>
                    <a:pt x="465" y="1101"/>
                    <a:pt x="1013" y="1280"/>
                    <a:pt x="1572" y="1328"/>
                  </a:cubicBezTo>
                  <a:cubicBezTo>
                    <a:pt x="1572" y="1435"/>
                    <a:pt x="1596" y="1542"/>
                    <a:pt x="1644" y="1649"/>
                  </a:cubicBezTo>
                  <a:cubicBezTo>
                    <a:pt x="1685" y="1716"/>
                    <a:pt x="1756" y="1754"/>
                    <a:pt x="1832" y="1754"/>
                  </a:cubicBezTo>
                  <a:cubicBezTo>
                    <a:pt x="1864" y="1754"/>
                    <a:pt x="1897" y="1747"/>
                    <a:pt x="1929" y="1733"/>
                  </a:cubicBezTo>
                  <a:cubicBezTo>
                    <a:pt x="1965" y="1709"/>
                    <a:pt x="1989" y="1673"/>
                    <a:pt x="2013" y="1637"/>
                  </a:cubicBezTo>
                  <a:cubicBezTo>
                    <a:pt x="2310" y="1185"/>
                    <a:pt x="2441" y="637"/>
                    <a:pt x="2382" y="101"/>
                  </a:cubicBezTo>
                  <a:cubicBezTo>
                    <a:pt x="2176" y="34"/>
                    <a:pt x="1964" y="1"/>
                    <a:pt x="1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36"/>
            <p:cNvSpPr/>
            <p:nvPr/>
          </p:nvSpPr>
          <p:spPr>
            <a:xfrm>
              <a:off x="3319750" y="2947525"/>
              <a:ext cx="71150" cy="74725"/>
            </a:xfrm>
            <a:custGeom>
              <a:avLst/>
              <a:gdLst/>
              <a:ahLst/>
              <a:cxnLst/>
              <a:rect l="l" t="t" r="r" b="b"/>
              <a:pathLst>
                <a:path w="2846" h="2989" extrusionOk="0">
                  <a:moveTo>
                    <a:pt x="2810" y="0"/>
                  </a:moveTo>
                  <a:lnTo>
                    <a:pt x="2810" y="0"/>
                  </a:lnTo>
                  <a:cubicBezTo>
                    <a:pt x="2382" y="155"/>
                    <a:pt x="2072" y="786"/>
                    <a:pt x="1786" y="1143"/>
                  </a:cubicBezTo>
                  <a:cubicBezTo>
                    <a:pt x="1703" y="1274"/>
                    <a:pt x="1584" y="1381"/>
                    <a:pt x="1453" y="1453"/>
                  </a:cubicBezTo>
                  <a:cubicBezTo>
                    <a:pt x="1395" y="1487"/>
                    <a:pt x="1331" y="1503"/>
                    <a:pt x="1267" y="1503"/>
                  </a:cubicBezTo>
                  <a:cubicBezTo>
                    <a:pt x="1174" y="1503"/>
                    <a:pt x="1083" y="1469"/>
                    <a:pt x="1012" y="1405"/>
                  </a:cubicBezTo>
                  <a:cubicBezTo>
                    <a:pt x="905" y="1286"/>
                    <a:pt x="929" y="1096"/>
                    <a:pt x="905" y="929"/>
                  </a:cubicBezTo>
                  <a:cubicBezTo>
                    <a:pt x="885" y="790"/>
                    <a:pt x="783" y="635"/>
                    <a:pt x="660" y="635"/>
                  </a:cubicBezTo>
                  <a:cubicBezTo>
                    <a:pt x="635" y="635"/>
                    <a:pt x="610" y="641"/>
                    <a:pt x="584" y="655"/>
                  </a:cubicBezTo>
                  <a:cubicBezTo>
                    <a:pt x="536" y="679"/>
                    <a:pt x="500" y="715"/>
                    <a:pt x="477" y="762"/>
                  </a:cubicBezTo>
                  <a:lnTo>
                    <a:pt x="155" y="1226"/>
                  </a:lnTo>
                  <a:cubicBezTo>
                    <a:pt x="72" y="1322"/>
                    <a:pt x="24" y="1429"/>
                    <a:pt x="0" y="1536"/>
                  </a:cubicBezTo>
                  <a:cubicBezTo>
                    <a:pt x="0" y="1679"/>
                    <a:pt x="36" y="1810"/>
                    <a:pt x="96" y="1917"/>
                  </a:cubicBezTo>
                  <a:cubicBezTo>
                    <a:pt x="262" y="2310"/>
                    <a:pt x="489" y="2750"/>
                    <a:pt x="905" y="2858"/>
                  </a:cubicBezTo>
                  <a:cubicBezTo>
                    <a:pt x="1001" y="2870"/>
                    <a:pt x="1084" y="2893"/>
                    <a:pt x="1179" y="2929"/>
                  </a:cubicBezTo>
                  <a:cubicBezTo>
                    <a:pt x="1215" y="2965"/>
                    <a:pt x="1251" y="2977"/>
                    <a:pt x="1298" y="2989"/>
                  </a:cubicBezTo>
                  <a:cubicBezTo>
                    <a:pt x="1358" y="2989"/>
                    <a:pt x="1417" y="2965"/>
                    <a:pt x="1453" y="2917"/>
                  </a:cubicBezTo>
                  <a:cubicBezTo>
                    <a:pt x="2263" y="2215"/>
                    <a:pt x="2846" y="1084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36"/>
            <p:cNvSpPr/>
            <p:nvPr/>
          </p:nvSpPr>
          <p:spPr>
            <a:xfrm>
              <a:off x="3268550" y="2990450"/>
              <a:ext cx="41400" cy="35750"/>
            </a:xfrm>
            <a:custGeom>
              <a:avLst/>
              <a:gdLst/>
              <a:ahLst/>
              <a:cxnLst/>
              <a:rect l="l" t="t" r="r" b="b"/>
              <a:pathLst>
                <a:path w="1656" h="1430" extrusionOk="0">
                  <a:moveTo>
                    <a:pt x="414" y="1"/>
                  </a:moveTo>
                  <a:cubicBezTo>
                    <a:pt x="251" y="1"/>
                    <a:pt x="96" y="109"/>
                    <a:pt x="48" y="271"/>
                  </a:cubicBezTo>
                  <a:cubicBezTo>
                    <a:pt x="1" y="486"/>
                    <a:pt x="72" y="700"/>
                    <a:pt x="227" y="843"/>
                  </a:cubicBezTo>
                  <a:cubicBezTo>
                    <a:pt x="382" y="986"/>
                    <a:pt x="560" y="1093"/>
                    <a:pt x="751" y="1176"/>
                  </a:cubicBezTo>
                  <a:lnTo>
                    <a:pt x="1120" y="1367"/>
                  </a:lnTo>
                  <a:cubicBezTo>
                    <a:pt x="1199" y="1406"/>
                    <a:pt x="1278" y="1429"/>
                    <a:pt x="1356" y="1429"/>
                  </a:cubicBezTo>
                  <a:cubicBezTo>
                    <a:pt x="1373" y="1429"/>
                    <a:pt x="1389" y="1428"/>
                    <a:pt x="1405" y="1426"/>
                  </a:cubicBezTo>
                  <a:cubicBezTo>
                    <a:pt x="1656" y="1379"/>
                    <a:pt x="1656" y="1022"/>
                    <a:pt x="1560" y="795"/>
                  </a:cubicBezTo>
                  <a:cubicBezTo>
                    <a:pt x="1441" y="522"/>
                    <a:pt x="1239" y="283"/>
                    <a:pt x="965" y="141"/>
                  </a:cubicBezTo>
                  <a:cubicBezTo>
                    <a:pt x="869" y="94"/>
                    <a:pt x="765" y="72"/>
                    <a:pt x="662" y="72"/>
                  </a:cubicBezTo>
                  <a:cubicBezTo>
                    <a:pt x="568" y="72"/>
                    <a:pt x="474" y="91"/>
                    <a:pt x="387" y="128"/>
                  </a:cubicBezTo>
                  <a:lnTo>
                    <a:pt x="387" y="128"/>
                  </a:lnTo>
                  <a:lnTo>
                    <a:pt x="536" y="21"/>
                  </a:lnTo>
                  <a:cubicBezTo>
                    <a:pt x="496" y="7"/>
                    <a:pt x="455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36"/>
            <p:cNvSpPr/>
            <p:nvPr/>
          </p:nvSpPr>
          <p:spPr>
            <a:xfrm>
              <a:off x="3307850" y="3042825"/>
              <a:ext cx="34550" cy="23775"/>
            </a:xfrm>
            <a:custGeom>
              <a:avLst/>
              <a:gdLst/>
              <a:ahLst/>
              <a:cxnLst/>
              <a:rect l="l" t="t" r="r" b="b"/>
              <a:pathLst>
                <a:path w="1382" h="951" extrusionOk="0">
                  <a:moveTo>
                    <a:pt x="131" y="1"/>
                  </a:moveTo>
                  <a:cubicBezTo>
                    <a:pt x="88" y="1"/>
                    <a:pt x="44" y="4"/>
                    <a:pt x="0" y="10"/>
                  </a:cubicBezTo>
                  <a:cubicBezTo>
                    <a:pt x="357" y="451"/>
                    <a:pt x="834" y="772"/>
                    <a:pt x="1369" y="951"/>
                  </a:cubicBezTo>
                  <a:cubicBezTo>
                    <a:pt x="1381" y="701"/>
                    <a:pt x="1215" y="474"/>
                    <a:pt x="965" y="415"/>
                  </a:cubicBezTo>
                  <a:lnTo>
                    <a:pt x="965" y="415"/>
                  </a:lnTo>
                  <a:lnTo>
                    <a:pt x="1036" y="593"/>
                  </a:lnTo>
                  <a:cubicBezTo>
                    <a:pt x="876" y="230"/>
                    <a:pt x="514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36"/>
            <p:cNvSpPr/>
            <p:nvPr/>
          </p:nvSpPr>
          <p:spPr>
            <a:xfrm>
              <a:off x="3858500" y="2732025"/>
              <a:ext cx="54500" cy="41225"/>
            </a:xfrm>
            <a:custGeom>
              <a:avLst/>
              <a:gdLst/>
              <a:ahLst/>
              <a:cxnLst/>
              <a:rect l="l" t="t" r="r" b="b"/>
              <a:pathLst>
                <a:path w="2180" h="1649" extrusionOk="0">
                  <a:moveTo>
                    <a:pt x="1834" y="0"/>
                  </a:moveTo>
                  <a:lnTo>
                    <a:pt x="1640" y="125"/>
                  </a:lnTo>
                  <a:lnTo>
                    <a:pt x="1640" y="125"/>
                  </a:lnTo>
                  <a:cubicBezTo>
                    <a:pt x="1613" y="137"/>
                    <a:pt x="1587" y="154"/>
                    <a:pt x="1563" y="174"/>
                  </a:cubicBezTo>
                  <a:lnTo>
                    <a:pt x="1563" y="174"/>
                  </a:lnTo>
                  <a:lnTo>
                    <a:pt x="406" y="917"/>
                  </a:lnTo>
                  <a:cubicBezTo>
                    <a:pt x="275" y="1000"/>
                    <a:pt x="167" y="1095"/>
                    <a:pt x="84" y="1214"/>
                  </a:cubicBezTo>
                  <a:cubicBezTo>
                    <a:pt x="1" y="1345"/>
                    <a:pt x="36" y="1512"/>
                    <a:pt x="156" y="1607"/>
                  </a:cubicBezTo>
                  <a:cubicBezTo>
                    <a:pt x="198" y="1637"/>
                    <a:pt x="244" y="1649"/>
                    <a:pt x="293" y="1649"/>
                  </a:cubicBezTo>
                  <a:cubicBezTo>
                    <a:pt x="381" y="1649"/>
                    <a:pt x="476" y="1610"/>
                    <a:pt x="560" y="1572"/>
                  </a:cubicBezTo>
                  <a:lnTo>
                    <a:pt x="1501" y="1167"/>
                  </a:lnTo>
                  <a:cubicBezTo>
                    <a:pt x="1727" y="1072"/>
                    <a:pt x="1953" y="964"/>
                    <a:pt x="2072" y="750"/>
                  </a:cubicBezTo>
                  <a:cubicBezTo>
                    <a:pt x="2180" y="583"/>
                    <a:pt x="2168" y="357"/>
                    <a:pt x="2037" y="202"/>
                  </a:cubicBezTo>
                  <a:cubicBezTo>
                    <a:pt x="1964" y="129"/>
                    <a:pt x="1872" y="93"/>
                    <a:pt x="1782" y="93"/>
                  </a:cubicBezTo>
                  <a:cubicBezTo>
                    <a:pt x="1747" y="93"/>
                    <a:pt x="1712" y="99"/>
                    <a:pt x="1679" y="110"/>
                  </a:cubicBezTo>
                  <a:lnTo>
                    <a:pt x="1679" y="110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36"/>
            <p:cNvSpPr/>
            <p:nvPr/>
          </p:nvSpPr>
          <p:spPr>
            <a:xfrm>
              <a:off x="4642525" y="1654925"/>
              <a:ext cx="68500" cy="89200"/>
            </a:xfrm>
            <a:custGeom>
              <a:avLst/>
              <a:gdLst/>
              <a:ahLst/>
              <a:cxnLst/>
              <a:rect l="l" t="t" r="r" b="b"/>
              <a:pathLst>
                <a:path w="2740" h="3568" extrusionOk="0">
                  <a:moveTo>
                    <a:pt x="523" y="1"/>
                  </a:moveTo>
                  <a:cubicBezTo>
                    <a:pt x="484" y="1"/>
                    <a:pt x="445" y="3"/>
                    <a:pt x="406" y="7"/>
                  </a:cubicBezTo>
                  <a:cubicBezTo>
                    <a:pt x="501" y="710"/>
                    <a:pt x="1" y="1817"/>
                    <a:pt x="441" y="2424"/>
                  </a:cubicBezTo>
                  <a:cubicBezTo>
                    <a:pt x="644" y="2686"/>
                    <a:pt x="1001" y="2793"/>
                    <a:pt x="1203" y="3043"/>
                  </a:cubicBezTo>
                  <a:cubicBezTo>
                    <a:pt x="1379" y="3254"/>
                    <a:pt x="1497" y="3568"/>
                    <a:pt x="1760" y="3568"/>
                  </a:cubicBezTo>
                  <a:cubicBezTo>
                    <a:pt x="1765" y="3568"/>
                    <a:pt x="1770" y="3567"/>
                    <a:pt x="1775" y="3567"/>
                  </a:cubicBezTo>
                  <a:cubicBezTo>
                    <a:pt x="2037" y="3543"/>
                    <a:pt x="2108" y="3186"/>
                    <a:pt x="2192" y="2924"/>
                  </a:cubicBezTo>
                  <a:cubicBezTo>
                    <a:pt x="2275" y="2674"/>
                    <a:pt x="2453" y="2424"/>
                    <a:pt x="2573" y="2162"/>
                  </a:cubicBezTo>
                  <a:cubicBezTo>
                    <a:pt x="2692" y="1900"/>
                    <a:pt x="2739" y="1579"/>
                    <a:pt x="2584" y="1329"/>
                  </a:cubicBezTo>
                  <a:cubicBezTo>
                    <a:pt x="2370" y="984"/>
                    <a:pt x="1846" y="972"/>
                    <a:pt x="1549" y="686"/>
                  </a:cubicBezTo>
                  <a:cubicBezTo>
                    <a:pt x="1418" y="567"/>
                    <a:pt x="1334" y="412"/>
                    <a:pt x="1227" y="293"/>
                  </a:cubicBezTo>
                  <a:cubicBezTo>
                    <a:pt x="1040" y="106"/>
                    <a:pt x="789" y="1"/>
                    <a:pt x="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36"/>
            <p:cNvSpPr/>
            <p:nvPr/>
          </p:nvSpPr>
          <p:spPr>
            <a:xfrm>
              <a:off x="2523225" y="2563250"/>
              <a:ext cx="58350" cy="42275"/>
            </a:xfrm>
            <a:custGeom>
              <a:avLst/>
              <a:gdLst/>
              <a:ahLst/>
              <a:cxnLst/>
              <a:rect l="l" t="t" r="r" b="b"/>
              <a:pathLst>
                <a:path w="2334" h="1691" extrusionOk="0">
                  <a:moveTo>
                    <a:pt x="1834" y="0"/>
                  </a:moveTo>
                  <a:lnTo>
                    <a:pt x="1834" y="0"/>
                  </a:lnTo>
                  <a:cubicBezTo>
                    <a:pt x="1572" y="191"/>
                    <a:pt x="1298" y="345"/>
                    <a:pt x="1000" y="465"/>
                  </a:cubicBezTo>
                  <a:cubicBezTo>
                    <a:pt x="512" y="703"/>
                    <a:pt x="0" y="1155"/>
                    <a:pt x="119" y="1691"/>
                  </a:cubicBezTo>
                  <a:cubicBezTo>
                    <a:pt x="477" y="1298"/>
                    <a:pt x="1072" y="1227"/>
                    <a:pt x="1608" y="1215"/>
                  </a:cubicBezTo>
                  <a:cubicBezTo>
                    <a:pt x="1703" y="1215"/>
                    <a:pt x="1798" y="1203"/>
                    <a:pt x="1881" y="1167"/>
                  </a:cubicBezTo>
                  <a:cubicBezTo>
                    <a:pt x="1989" y="1084"/>
                    <a:pt x="2060" y="977"/>
                    <a:pt x="2096" y="857"/>
                  </a:cubicBezTo>
                  <a:lnTo>
                    <a:pt x="2334" y="215"/>
                  </a:lnTo>
                  <a:lnTo>
                    <a:pt x="2334" y="215"/>
                  </a:lnTo>
                  <a:cubicBezTo>
                    <a:pt x="2096" y="238"/>
                    <a:pt x="1870" y="334"/>
                    <a:pt x="1691" y="476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36"/>
            <p:cNvSpPr/>
            <p:nvPr/>
          </p:nvSpPr>
          <p:spPr>
            <a:xfrm>
              <a:off x="2526500" y="2923100"/>
              <a:ext cx="30975" cy="20425"/>
            </a:xfrm>
            <a:custGeom>
              <a:avLst/>
              <a:gdLst/>
              <a:ahLst/>
              <a:cxnLst/>
              <a:rect l="l" t="t" r="r" b="b"/>
              <a:pathLst>
                <a:path w="1239" h="817" extrusionOk="0">
                  <a:moveTo>
                    <a:pt x="691" y="1"/>
                  </a:moveTo>
                  <a:lnTo>
                    <a:pt x="691" y="1"/>
                  </a:lnTo>
                  <a:cubicBezTo>
                    <a:pt x="381" y="191"/>
                    <a:pt x="143" y="465"/>
                    <a:pt x="0" y="787"/>
                  </a:cubicBezTo>
                  <a:cubicBezTo>
                    <a:pt x="105" y="808"/>
                    <a:pt x="214" y="817"/>
                    <a:pt x="323" y="817"/>
                  </a:cubicBezTo>
                  <a:cubicBezTo>
                    <a:pt x="463" y="817"/>
                    <a:pt x="605" y="801"/>
                    <a:pt x="738" y="775"/>
                  </a:cubicBezTo>
                  <a:cubicBezTo>
                    <a:pt x="988" y="715"/>
                    <a:pt x="1191" y="525"/>
                    <a:pt x="1239" y="275"/>
                  </a:cubicBezTo>
                  <a:cubicBezTo>
                    <a:pt x="1012" y="275"/>
                    <a:pt x="774" y="263"/>
                    <a:pt x="536" y="227"/>
                  </a:cubicBez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36"/>
            <p:cNvSpPr/>
            <p:nvPr/>
          </p:nvSpPr>
          <p:spPr>
            <a:xfrm>
              <a:off x="2538700" y="2626475"/>
              <a:ext cx="21450" cy="38000"/>
            </a:xfrm>
            <a:custGeom>
              <a:avLst/>
              <a:gdLst/>
              <a:ahLst/>
              <a:cxnLst/>
              <a:rect l="l" t="t" r="r" b="b"/>
              <a:pathLst>
                <a:path w="858" h="1520" extrusionOk="0">
                  <a:moveTo>
                    <a:pt x="200" y="0"/>
                  </a:moveTo>
                  <a:cubicBezTo>
                    <a:pt x="130" y="0"/>
                    <a:pt x="60" y="22"/>
                    <a:pt x="0" y="67"/>
                  </a:cubicBezTo>
                  <a:lnTo>
                    <a:pt x="131" y="79"/>
                  </a:lnTo>
                  <a:cubicBezTo>
                    <a:pt x="131" y="186"/>
                    <a:pt x="155" y="293"/>
                    <a:pt x="215" y="388"/>
                  </a:cubicBezTo>
                  <a:cubicBezTo>
                    <a:pt x="393" y="769"/>
                    <a:pt x="584" y="1138"/>
                    <a:pt x="762" y="1519"/>
                  </a:cubicBezTo>
                  <a:cubicBezTo>
                    <a:pt x="858" y="1222"/>
                    <a:pt x="774" y="900"/>
                    <a:pt x="691" y="603"/>
                  </a:cubicBezTo>
                  <a:cubicBezTo>
                    <a:pt x="655" y="424"/>
                    <a:pt x="584" y="257"/>
                    <a:pt x="465" y="126"/>
                  </a:cubicBezTo>
                  <a:cubicBezTo>
                    <a:pt x="395" y="43"/>
                    <a:pt x="298" y="0"/>
                    <a:pt x="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36"/>
            <p:cNvSpPr/>
            <p:nvPr/>
          </p:nvSpPr>
          <p:spPr>
            <a:xfrm>
              <a:off x="2675325" y="4180175"/>
              <a:ext cx="49600" cy="42600"/>
            </a:xfrm>
            <a:custGeom>
              <a:avLst/>
              <a:gdLst/>
              <a:ahLst/>
              <a:cxnLst/>
              <a:rect l="l" t="t" r="r" b="b"/>
              <a:pathLst>
                <a:path w="1984" h="1704" extrusionOk="0">
                  <a:moveTo>
                    <a:pt x="477" y="1"/>
                  </a:moveTo>
                  <a:cubicBezTo>
                    <a:pt x="423" y="1"/>
                    <a:pt x="369" y="15"/>
                    <a:pt x="322" y="45"/>
                  </a:cubicBezTo>
                  <a:cubicBezTo>
                    <a:pt x="203" y="141"/>
                    <a:pt x="119" y="272"/>
                    <a:pt x="84" y="415"/>
                  </a:cubicBezTo>
                  <a:lnTo>
                    <a:pt x="274" y="367"/>
                  </a:lnTo>
                  <a:lnTo>
                    <a:pt x="274" y="367"/>
                  </a:lnTo>
                  <a:cubicBezTo>
                    <a:pt x="0" y="748"/>
                    <a:pt x="334" y="1403"/>
                    <a:pt x="810" y="1403"/>
                  </a:cubicBezTo>
                  <a:cubicBezTo>
                    <a:pt x="888" y="1403"/>
                    <a:pt x="966" y="1392"/>
                    <a:pt x="1040" y="1392"/>
                  </a:cubicBezTo>
                  <a:cubicBezTo>
                    <a:pt x="1102" y="1392"/>
                    <a:pt x="1161" y="1400"/>
                    <a:pt x="1215" y="1427"/>
                  </a:cubicBezTo>
                  <a:cubicBezTo>
                    <a:pt x="1334" y="1498"/>
                    <a:pt x="1382" y="1617"/>
                    <a:pt x="1477" y="1677"/>
                  </a:cubicBezTo>
                  <a:cubicBezTo>
                    <a:pt x="1513" y="1695"/>
                    <a:pt x="1549" y="1704"/>
                    <a:pt x="1585" y="1704"/>
                  </a:cubicBezTo>
                  <a:cubicBezTo>
                    <a:pt x="1797" y="1704"/>
                    <a:pt x="1984" y="1401"/>
                    <a:pt x="1882" y="1177"/>
                  </a:cubicBezTo>
                  <a:cubicBezTo>
                    <a:pt x="1774" y="915"/>
                    <a:pt x="1477" y="796"/>
                    <a:pt x="1203" y="712"/>
                  </a:cubicBezTo>
                  <a:cubicBezTo>
                    <a:pt x="1024" y="653"/>
                    <a:pt x="810" y="569"/>
                    <a:pt x="762" y="379"/>
                  </a:cubicBezTo>
                  <a:cubicBezTo>
                    <a:pt x="750" y="295"/>
                    <a:pt x="739" y="212"/>
                    <a:pt x="715" y="129"/>
                  </a:cubicBezTo>
                  <a:cubicBezTo>
                    <a:pt x="662" y="45"/>
                    <a:pt x="570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36"/>
            <p:cNvSpPr/>
            <p:nvPr/>
          </p:nvSpPr>
          <p:spPr>
            <a:xfrm>
              <a:off x="2464575" y="4239925"/>
              <a:ext cx="58375" cy="44975"/>
            </a:xfrm>
            <a:custGeom>
              <a:avLst/>
              <a:gdLst/>
              <a:ahLst/>
              <a:cxnLst/>
              <a:rect l="l" t="t" r="r" b="b"/>
              <a:pathLst>
                <a:path w="2335" h="1799" extrusionOk="0">
                  <a:moveTo>
                    <a:pt x="1763" y="1"/>
                  </a:moveTo>
                  <a:lnTo>
                    <a:pt x="1132" y="596"/>
                  </a:lnTo>
                  <a:cubicBezTo>
                    <a:pt x="1168" y="574"/>
                    <a:pt x="1204" y="553"/>
                    <a:pt x="1241" y="534"/>
                  </a:cubicBezTo>
                  <a:lnTo>
                    <a:pt x="1241" y="534"/>
                  </a:lnTo>
                  <a:lnTo>
                    <a:pt x="1763" y="1"/>
                  </a:lnTo>
                  <a:close/>
                  <a:moveTo>
                    <a:pt x="2287" y="287"/>
                  </a:moveTo>
                  <a:cubicBezTo>
                    <a:pt x="1924" y="287"/>
                    <a:pt x="1561" y="363"/>
                    <a:pt x="1241" y="534"/>
                  </a:cubicBezTo>
                  <a:lnTo>
                    <a:pt x="1241" y="534"/>
                  </a:lnTo>
                  <a:lnTo>
                    <a:pt x="1" y="1799"/>
                  </a:lnTo>
                  <a:cubicBezTo>
                    <a:pt x="513" y="1775"/>
                    <a:pt x="1049" y="1739"/>
                    <a:pt x="1501" y="1501"/>
                  </a:cubicBezTo>
                  <a:cubicBezTo>
                    <a:pt x="1953" y="1275"/>
                    <a:pt x="2334" y="799"/>
                    <a:pt x="2287" y="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36"/>
            <p:cNvSpPr/>
            <p:nvPr/>
          </p:nvSpPr>
          <p:spPr>
            <a:xfrm>
              <a:off x="2725325" y="2550750"/>
              <a:ext cx="18725" cy="20550"/>
            </a:xfrm>
            <a:custGeom>
              <a:avLst/>
              <a:gdLst/>
              <a:ahLst/>
              <a:cxnLst/>
              <a:rect l="l" t="t" r="r" b="b"/>
              <a:pathLst>
                <a:path w="749" h="822" extrusionOk="0">
                  <a:moveTo>
                    <a:pt x="346" y="0"/>
                  </a:moveTo>
                  <a:lnTo>
                    <a:pt x="263" y="107"/>
                  </a:lnTo>
                  <a:cubicBezTo>
                    <a:pt x="269" y="109"/>
                    <a:pt x="276" y="110"/>
                    <a:pt x="282" y="112"/>
                  </a:cubicBezTo>
                  <a:lnTo>
                    <a:pt x="282" y="112"/>
                  </a:lnTo>
                  <a:cubicBezTo>
                    <a:pt x="303" y="75"/>
                    <a:pt x="324" y="37"/>
                    <a:pt x="346" y="0"/>
                  </a:cubicBezTo>
                  <a:close/>
                  <a:moveTo>
                    <a:pt x="282" y="112"/>
                  </a:moveTo>
                  <a:cubicBezTo>
                    <a:pt x="158" y="340"/>
                    <a:pt x="62" y="576"/>
                    <a:pt x="1" y="822"/>
                  </a:cubicBezTo>
                  <a:lnTo>
                    <a:pt x="667" y="810"/>
                  </a:lnTo>
                  <a:cubicBezTo>
                    <a:pt x="749" y="507"/>
                    <a:pt x="580" y="193"/>
                    <a:pt x="282" y="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36"/>
            <p:cNvSpPr/>
            <p:nvPr/>
          </p:nvSpPr>
          <p:spPr>
            <a:xfrm>
              <a:off x="5482225" y="2968350"/>
              <a:ext cx="2400" cy="2700"/>
            </a:xfrm>
            <a:custGeom>
              <a:avLst/>
              <a:gdLst/>
              <a:ahLst/>
              <a:cxnLst/>
              <a:rect l="l" t="t" r="r" b="b"/>
              <a:pathLst>
                <a:path w="96" h="108" extrusionOk="0">
                  <a:moveTo>
                    <a:pt x="0" y="1"/>
                  </a:moveTo>
                  <a:lnTo>
                    <a:pt x="0" y="1"/>
                  </a:lnTo>
                  <a:cubicBezTo>
                    <a:pt x="24" y="36"/>
                    <a:pt x="60" y="72"/>
                    <a:pt x="96" y="108"/>
                  </a:cubicBezTo>
                  <a:cubicBezTo>
                    <a:pt x="72" y="60"/>
                    <a:pt x="36" y="3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36"/>
            <p:cNvSpPr/>
            <p:nvPr/>
          </p:nvSpPr>
          <p:spPr>
            <a:xfrm>
              <a:off x="4018350" y="4506650"/>
              <a:ext cx="5075" cy="4175"/>
            </a:xfrm>
            <a:custGeom>
              <a:avLst/>
              <a:gdLst/>
              <a:ahLst/>
              <a:cxnLst/>
              <a:rect l="l" t="t" r="r" b="b"/>
              <a:pathLst>
                <a:path w="203" h="167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60"/>
                    <a:pt x="119" y="119"/>
                    <a:pt x="203" y="167"/>
                  </a:cubicBezTo>
                  <a:cubicBezTo>
                    <a:pt x="131" y="107"/>
                    <a:pt x="60" y="6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36"/>
            <p:cNvSpPr/>
            <p:nvPr/>
          </p:nvSpPr>
          <p:spPr>
            <a:xfrm>
              <a:off x="3771300" y="1781450"/>
              <a:ext cx="465250" cy="855600"/>
            </a:xfrm>
            <a:custGeom>
              <a:avLst/>
              <a:gdLst/>
              <a:ahLst/>
              <a:cxnLst/>
              <a:rect l="l" t="t" r="r" b="b"/>
              <a:pathLst>
                <a:path w="18610" h="34224" extrusionOk="0">
                  <a:moveTo>
                    <a:pt x="9077" y="0"/>
                  </a:moveTo>
                  <a:cubicBezTo>
                    <a:pt x="8949" y="0"/>
                    <a:pt x="8826" y="47"/>
                    <a:pt x="8727" y="126"/>
                  </a:cubicBezTo>
                  <a:cubicBezTo>
                    <a:pt x="8680" y="173"/>
                    <a:pt x="8644" y="233"/>
                    <a:pt x="8597" y="292"/>
                  </a:cubicBezTo>
                  <a:cubicBezTo>
                    <a:pt x="8561" y="352"/>
                    <a:pt x="8501" y="423"/>
                    <a:pt x="8454" y="483"/>
                  </a:cubicBezTo>
                  <a:cubicBezTo>
                    <a:pt x="8267" y="669"/>
                    <a:pt x="8023" y="768"/>
                    <a:pt x="7771" y="768"/>
                  </a:cubicBezTo>
                  <a:cubicBezTo>
                    <a:pt x="7701" y="768"/>
                    <a:pt x="7631" y="760"/>
                    <a:pt x="7561" y="745"/>
                  </a:cubicBezTo>
                  <a:cubicBezTo>
                    <a:pt x="7346" y="709"/>
                    <a:pt x="7156" y="614"/>
                    <a:pt x="7013" y="471"/>
                  </a:cubicBezTo>
                  <a:cubicBezTo>
                    <a:pt x="6787" y="816"/>
                    <a:pt x="6608" y="1185"/>
                    <a:pt x="6477" y="1590"/>
                  </a:cubicBezTo>
                  <a:cubicBezTo>
                    <a:pt x="6441" y="1685"/>
                    <a:pt x="6418" y="1792"/>
                    <a:pt x="6441" y="1900"/>
                  </a:cubicBezTo>
                  <a:cubicBezTo>
                    <a:pt x="6465" y="1959"/>
                    <a:pt x="6501" y="2019"/>
                    <a:pt x="6537" y="2066"/>
                  </a:cubicBezTo>
                  <a:cubicBezTo>
                    <a:pt x="6561" y="2102"/>
                    <a:pt x="6584" y="2138"/>
                    <a:pt x="6608" y="2173"/>
                  </a:cubicBezTo>
                  <a:cubicBezTo>
                    <a:pt x="6965" y="2757"/>
                    <a:pt x="6751" y="3507"/>
                    <a:pt x="6382" y="3959"/>
                  </a:cubicBezTo>
                  <a:cubicBezTo>
                    <a:pt x="6013" y="4400"/>
                    <a:pt x="5453" y="4709"/>
                    <a:pt x="4965" y="4959"/>
                  </a:cubicBezTo>
                  <a:cubicBezTo>
                    <a:pt x="4763" y="5079"/>
                    <a:pt x="4536" y="5162"/>
                    <a:pt x="4310" y="5209"/>
                  </a:cubicBezTo>
                  <a:cubicBezTo>
                    <a:pt x="4239" y="5221"/>
                    <a:pt x="4167" y="5227"/>
                    <a:pt x="4096" y="5227"/>
                  </a:cubicBezTo>
                  <a:cubicBezTo>
                    <a:pt x="3801" y="5227"/>
                    <a:pt x="3517" y="5128"/>
                    <a:pt x="3286" y="4936"/>
                  </a:cubicBezTo>
                  <a:cubicBezTo>
                    <a:pt x="3173" y="4959"/>
                    <a:pt x="3059" y="4971"/>
                    <a:pt x="2945" y="4971"/>
                  </a:cubicBezTo>
                  <a:cubicBezTo>
                    <a:pt x="2602" y="4971"/>
                    <a:pt x="2265" y="4864"/>
                    <a:pt x="1989" y="4650"/>
                  </a:cubicBezTo>
                  <a:cubicBezTo>
                    <a:pt x="1667" y="4388"/>
                    <a:pt x="1381" y="4078"/>
                    <a:pt x="1143" y="3733"/>
                  </a:cubicBezTo>
                  <a:lnTo>
                    <a:pt x="1084" y="3650"/>
                  </a:lnTo>
                  <a:cubicBezTo>
                    <a:pt x="869" y="3388"/>
                    <a:pt x="596" y="3185"/>
                    <a:pt x="405" y="3162"/>
                  </a:cubicBezTo>
                  <a:cubicBezTo>
                    <a:pt x="396" y="3160"/>
                    <a:pt x="387" y="3159"/>
                    <a:pt x="377" y="3159"/>
                  </a:cubicBezTo>
                  <a:cubicBezTo>
                    <a:pt x="316" y="3159"/>
                    <a:pt x="256" y="3193"/>
                    <a:pt x="215" y="3245"/>
                  </a:cubicBezTo>
                  <a:cubicBezTo>
                    <a:pt x="0" y="3424"/>
                    <a:pt x="226" y="3864"/>
                    <a:pt x="441" y="4102"/>
                  </a:cubicBezTo>
                  <a:cubicBezTo>
                    <a:pt x="691" y="4400"/>
                    <a:pt x="953" y="4698"/>
                    <a:pt x="1238" y="4971"/>
                  </a:cubicBezTo>
                  <a:cubicBezTo>
                    <a:pt x="1834" y="5555"/>
                    <a:pt x="2334" y="5912"/>
                    <a:pt x="2846" y="6138"/>
                  </a:cubicBezTo>
                  <a:lnTo>
                    <a:pt x="2917" y="6186"/>
                  </a:lnTo>
                  <a:cubicBezTo>
                    <a:pt x="3560" y="6900"/>
                    <a:pt x="4025" y="7734"/>
                    <a:pt x="4298" y="8638"/>
                  </a:cubicBezTo>
                  <a:lnTo>
                    <a:pt x="4346" y="8781"/>
                  </a:lnTo>
                  <a:cubicBezTo>
                    <a:pt x="4394" y="8984"/>
                    <a:pt x="4453" y="9174"/>
                    <a:pt x="4548" y="9353"/>
                  </a:cubicBezTo>
                  <a:cubicBezTo>
                    <a:pt x="4620" y="9460"/>
                    <a:pt x="4703" y="9567"/>
                    <a:pt x="4787" y="9674"/>
                  </a:cubicBezTo>
                  <a:cubicBezTo>
                    <a:pt x="4977" y="9924"/>
                    <a:pt x="5191" y="10210"/>
                    <a:pt x="5191" y="10567"/>
                  </a:cubicBezTo>
                  <a:cubicBezTo>
                    <a:pt x="5179" y="10782"/>
                    <a:pt x="5120" y="10996"/>
                    <a:pt x="5025" y="11186"/>
                  </a:cubicBezTo>
                  <a:cubicBezTo>
                    <a:pt x="4929" y="11448"/>
                    <a:pt x="4870" y="11615"/>
                    <a:pt x="4953" y="11746"/>
                  </a:cubicBezTo>
                  <a:cubicBezTo>
                    <a:pt x="5025" y="11817"/>
                    <a:pt x="5120" y="11877"/>
                    <a:pt x="5215" y="11913"/>
                  </a:cubicBezTo>
                  <a:cubicBezTo>
                    <a:pt x="5310" y="11948"/>
                    <a:pt x="5406" y="11996"/>
                    <a:pt x="5489" y="12056"/>
                  </a:cubicBezTo>
                  <a:cubicBezTo>
                    <a:pt x="5977" y="12401"/>
                    <a:pt x="5918" y="12996"/>
                    <a:pt x="5858" y="13532"/>
                  </a:cubicBezTo>
                  <a:cubicBezTo>
                    <a:pt x="5822" y="13913"/>
                    <a:pt x="5775" y="14318"/>
                    <a:pt x="5930" y="14592"/>
                  </a:cubicBezTo>
                  <a:lnTo>
                    <a:pt x="5834" y="14651"/>
                  </a:lnTo>
                  <a:cubicBezTo>
                    <a:pt x="6251" y="14794"/>
                    <a:pt x="6656" y="14973"/>
                    <a:pt x="6918" y="15318"/>
                  </a:cubicBezTo>
                  <a:cubicBezTo>
                    <a:pt x="7430" y="16044"/>
                    <a:pt x="7025" y="17056"/>
                    <a:pt x="6513" y="17794"/>
                  </a:cubicBezTo>
                  <a:cubicBezTo>
                    <a:pt x="6096" y="18390"/>
                    <a:pt x="5608" y="18949"/>
                    <a:pt x="5072" y="19437"/>
                  </a:cubicBezTo>
                  <a:cubicBezTo>
                    <a:pt x="4846" y="19628"/>
                    <a:pt x="4656" y="19842"/>
                    <a:pt x="4489" y="20068"/>
                  </a:cubicBezTo>
                  <a:cubicBezTo>
                    <a:pt x="4275" y="20414"/>
                    <a:pt x="4215" y="20830"/>
                    <a:pt x="4096" y="21211"/>
                  </a:cubicBezTo>
                  <a:cubicBezTo>
                    <a:pt x="3739" y="22283"/>
                    <a:pt x="2882" y="23093"/>
                    <a:pt x="1798" y="23390"/>
                  </a:cubicBezTo>
                  <a:cubicBezTo>
                    <a:pt x="2084" y="25140"/>
                    <a:pt x="2084" y="26926"/>
                    <a:pt x="1798" y="28689"/>
                  </a:cubicBezTo>
                  <a:cubicBezTo>
                    <a:pt x="1631" y="29629"/>
                    <a:pt x="1477" y="30820"/>
                    <a:pt x="2274" y="31367"/>
                  </a:cubicBezTo>
                  <a:cubicBezTo>
                    <a:pt x="2596" y="31594"/>
                    <a:pt x="3012" y="31641"/>
                    <a:pt x="3370" y="31832"/>
                  </a:cubicBezTo>
                  <a:cubicBezTo>
                    <a:pt x="3715" y="32022"/>
                    <a:pt x="3989" y="32475"/>
                    <a:pt x="3763" y="32808"/>
                  </a:cubicBezTo>
                  <a:cubicBezTo>
                    <a:pt x="4298" y="32808"/>
                    <a:pt x="4667" y="33332"/>
                    <a:pt x="5025" y="33737"/>
                  </a:cubicBezTo>
                  <a:cubicBezTo>
                    <a:pt x="5268" y="34004"/>
                    <a:pt x="5651" y="34224"/>
                    <a:pt x="5982" y="34224"/>
                  </a:cubicBezTo>
                  <a:cubicBezTo>
                    <a:pt x="6154" y="34224"/>
                    <a:pt x="6312" y="34165"/>
                    <a:pt x="6430" y="34023"/>
                  </a:cubicBezTo>
                  <a:cubicBezTo>
                    <a:pt x="6608" y="33796"/>
                    <a:pt x="6596" y="33463"/>
                    <a:pt x="6763" y="33237"/>
                  </a:cubicBezTo>
                  <a:cubicBezTo>
                    <a:pt x="7013" y="32891"/>
                    <a:pt x="7525" y="32927"/>
                    <a:pt x="7942" y="32808"/>
                  </a:cubicBezTo>
                  <a:cubicBezTo>
                    <a:pt x="8287" y="32713"/>
                    <a:pt x="8573" y="32499"/>
                    <a:pt x="8882" y="32308"/>
                  </a:cubicBezTo>
                  <a:cubicBezTo>
                    <a:pt x="9835" y="31713"/>
                    <a:pt x="10918" y="31391"/>
                    <a:pt x="12037" y="31367"/>
                  </a:cubicBezTo>
                  <a:cubicBezTo>
                    <a:pt x="12128" y="30832"/>
                    <a:pt x="12656" y="30648"/>
                    <a:pt x="13235" y="30648"/>
                  </a:cubicBezTo>
                  <a:cubicBezTo>
                    <a:pt x="13339" y="30648"/>
                    <a:pt x="13445" y="30654"/>
                    <a:pt x="13550" y="30665"/>
                  </a:cubicBezTo>
                  <a:lnTo>
                    <a:pt x="13371" y="30558"/>
                  </a:lnTo>
                  <a:lnTo>
                    <a:pt x="15276" y="27248"/>
                  </a:lnTo>
                  <a:cubicBezTo>
                    <a:pt x="15371" y="27034"/>
                    <a:pt x="15526" y="26867"/>
                    <a:pt x="15716" y="26748"/>
                  </a:cubicBezTo>
                  <a:cubicBezTo>
                    <a:pt x="15824" y="26688"/>
                    <a:pt x="15931" y="26653"/>
                    <a:pt x="16050" y="26617"/>
                  </a:cubicBezTo>
                  <a:cubicBezTo>
                    <a:pt x="16157" y="26593"/>
                    <a:pt x="16252" y="26545"/>
                    <a:pt x="16347" y="26486"/>
                  </a:cubicBezTo>
                  <a:cubicBezTo>
                    <a:pt x="16336" y="26450"/>
                    <a:pt x="16312" y="26414"/>
                    <a:pt x="16288" y="26379"/>
                  </a:cubicBezTo>
                  <a:cubicBezTo>
                    <a:pt x="16228" y="26307"/>
                    <a:pt x="16181" y="26224"/>
                    <a:pt x="16157" y="26129"/>
                  </a:cubicBezTo>
                  <a:cubicBezTo>
                    <a:pt x="16133" y="25962"/>
                    <a:pt x="16169" y="25795"/>
                    <a:pt x="16276" y="25652"/>
                  </a:cubicBezTo>
                  <a:cubicBezTo>
                    <a:pt x="16693" y="24879"/>
                    <a:pt x="17181" y="24128"/>
                    <a:pt x="17705" y="23426"/>
                  </a:cubicBezTo>
                  <a:cubicBezTo>
                    <a:pt x="17931" y="23093"/>
                    <a:pt x="18241" y="22831"/>
                    <a:pt x="18598" y="22652"/>
                  </a:cubicBezTo>
                  <a:cubicBezTo>
                    <a:pt x="18610" y="22235"/>
                    <a:pt x="17979" y="21902"/>
                    <a:pt x="17776" y="21795"/>
                  </a:cubicBezTo>
                  <a:lnTo>
                    <a:pt x="14454" y="20199"/>
                  </a:lnTo>
                  <a:lnTo>
                    <a:pt x="14800" y="19164"/>
                  </a:lnTo>
                  <a:lnTo>
                    <a:pt x="15026" y="19354"/>
                  </a:lnTo>
                  <a:cubicBezTo>
                    <a:pt x="15098" y="19396"/>
                    <a:pt x="15175" y="19416"/>
                    <a:pt x="15251" y="19416"/>
                  </a:cubicBezTo>
                  <a:cubicBezTo>
                    <a:pt x="15471" y="19416"/>
                    <a:pt x="15675" y="19249"/>
                    <a:pt x="15693" y="19009"/>
                  </a:cubicBezTo>
                  <a:cubicBezTo>
                    <a:pt x="15681" y="18783"/>
                    <a:pt x="15478" y="18580"/>
                    <a:pt x="15276" y="18378"/>
                  </a:cubicBezTo>
                  <a:lnTo>
                    <a:pt x="15252" y="18354"/>
                  </a:lnTo>
                  <a:cubicBezTo>
                    <a:pt x="14466" y="17580"/>
                    <a:pt x="13871" y="16639"/>
                    <a:pt x="13502" y="15604"/>
                  </a:cubicBezTo>
                  <a:cubicBezTo>
                    <a:pt x="13383" y="15306"/>
                    <a:pt x="13323" y="14984"/>
                    <a:pt x="13347" y="14663"/>
                  </a:cubicBezTo>
                  <a:cubicBezTo>
                    <a:pt x="13371" y="14473"/>
                    <a:pt x="13430" y="14270"/>
                    <a:pt x="13514" y="14080"/>
                  </a:cubicBezTo>
                  <a:cubicBezTo>
                    <a:pt x="13561" y="13961"/>
                    <a:pt x="13597" y="13841"/>
                    <a:pt x="13633" y="13722"/>
                  </a:cubicBezTo>
                  <a:cubicBezTo>
                    <a:pt x="13704" y="13318"/>
                    <a:pt x="13657" y="12901"/>
                    <a:pt x="13490" y="12532"/>
                  </a:cubicBezTo>
                  <a:cubicBezTo>
                    <a:pt x="13192" y="11806"/>
                    <a:pt x="12704" y="11174"/>
                    <a:pt x="12061" y="10710"/>
                  </a:cubicBezTo>
                  <a:lnTo>
                    <a:pt x="12026" y="10674"/>
                  </a:lnTo>
                  <a:cubicBezTo>
                    <a:pt x="11883" y="10591"/>
                    <a:pt x="11764" y="10484"/>
                    <a:pt x="11668" y="10353"/>
                  </a:cubicBezTo>
                  <a:cubicBezTo>
                    <a:pt x="11573" y="10210"/>
                    <a:pt x="11514" y="10055"/>
                    <a:pt x="11490" y="9889"/>
                  </a:cubicBezTo>
                  <a:cubicBezTo>
                    <a:pt x="11371" y="9269"/>
                    <a:pt x="11442" y="8627"/>
                    <a:pt x="11692" y="8055"/>
                  </a:cubicBezTo>
                  <a:lnTo>
                    <a:pt x="11764" y="7900"/>
                  </a:lnTo>
                  <a:cubicBezTo>
                    <a:pt x="11847" y="7746"/>
                    <a:pt x="11906" y="7579"/>
                    <a:pt x="11918" y="7400"/>
                  </a:cubicBezTo>
                  <a:cubicBezTo>
                    <a:pt x="11918" y="7055"/>
                    <a:pt x="11561" y="6769"/>
                    <a:pt x="11252" y="6507"/>
                  </a:cubicBezTo>
                  <a:cubicBezTo>
                    <a:pt x="10192" y="5662"/>
                    <a:pt x="9632" y="4757"/>
                    <a:pt x="9585" y="3828"/>
                  </a:cubicBezTo>
                  <a:cubicBezTo>
                    <a:pt x="9561" y="3126"/>
                    <a:pt x="9799" y="2447"/>
                    <a:pt x="10251" y="1911"/>
                  </a:cubicBezTo>
                  <a:cubicBezTo>
                    <a:pt x="10251" y="1614"/>
                    <a:pt x="10263" y="1280"/>
                    <a:pt x="10132" y="1030"/>
                  </a:cubicBezTo>
                  <a:cubicBezTo>
                    <a:pt x="10038" y="870"/>
                    <a:pt x="9847" y="740"/>
                    <a:pt x="9682" y="740"/>
                  </a:cubicBezTo>
                  <a:cubicBezTo>
                    <a:pt x="9639" y="740"/>
                    <a:pt x="9598" y="749"/>
                    <a:pt x="9561" y="768"/>
                  </a:cubicBezTo>
                  <a:lnTo>
                    <a:pt x="9311" y="899"/>
                  </a:lnTo>
                  <a:lnTo>
                    <a:pt x="9156" y="6"/>
                  </a:lnTo>
                  <a:cubicBezTo>
                    <a:pt x="9130" y="2"/>
                    <a:pt x="9103" y="0"/>
                    <a:pt x="9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36"/>
            <p:cNvSpPr/>
            <p:nvPr/>
          </p:nvSpPr>
          <p:spPr>
            <a:xfrm>
              <a:off x="3812975" y="2787800"/>
              <a:ext cx="351850" cy="174950"/>
            </a:xfrm>
            <a:custGeom>
              <a:avLst/>
              <a:gdLst/>
              <a:ahLst/>
              <a:cxnLst/>
              <a:rect l="l" t="t" r="r" b="b"/>
              <a:pathLst>
                <a:path w="14074" h="6998" extrusionOk="0">
                  <a:moveTo>
                    <a:pt x="8481" y="1"/>
                  </a:moveTo>
                  <a:cubicBezTo>
                    <a:pt x="8397" y="1"/>
                    <a:pt x="8319" y="10"/>
                    <a:pt x="8263" y="19"/>
                  </a:cubicBezTo>
                  <a:cubicBezTo>
                    <a:pt x="8180" y="31"/>
                    <a:pt x="8084" y="55"/>
                    <a:pt x="8001" y="79"/>
                  </a:cubicBezTo>
                  <a:cubicBezTo>
                    <a:pt x="7822" y="138"/>
                    <a:pt x="7632" y="162"/>
                    <a:pt x="7441" y="174"/>
                  </a:cubicBezTo>
                  <a:cubicBezTo>
                    <a:pt x="7299" y="174"/>
                    <a:pt x="7156" y="162"/>
                    <a:pt x="7025" y="138"/>
                  </a:cubicBezTo>
                  <a:cubicBezTo>
                    <a:pt x="7001" y="1293"/>
                    <a:pt x="6703" y="2436"/>
                    <a:pt x="6168" y="3460"/>
                  </a:cubicBezTo>
                  <a:cubicBezTo>
                    <a:pt x="5334" y="3401"/>
                    <a:pt x="4798" y="2603"/>
                    <a:pt x="4334" y="1912"/>
                  </a:cubicBezTo>
                  <a:cubicBezTo>
                    <a:pt x="3923" y="1302"/>
                    <a:pt x="3308" y="664"/>
                    <a:pt x="2620" y="664"/>
                  </a:cubicBezTo>
                  <a:cubicBezTo>
                    <a:pt x="2530" y="664"/>
                    <a:pt x="2438" y="674"/>
                    <a:pt x="2346" y="698"/>
                  </a:cubicBezTo>
                  <a:cubicBezTo>
                    <a:pt x="1215" y="996"/>
                    <a:pt x="1274" y="2615"/>
                    <a:pt x="679" y="3627"/>
                  </a:cubicBezTo>
                  <a:cubicBezTo>
                    <a:pt x="500" y="3936"/>
                    <a:pt x="226" y="4210"/>
                    <a:pt x="95" y="4556"/>
                  </a:cubicBezTo>
                  <a:cubicBezTo>
                    <a:pt x="36" y="4710"/>
                    <a:pt x="12" y="4889"/>
                    <a:pt x="0" y="5068"/>
                  </a:cubicBezTo>
                  <a:cubicBezTo>
                    <a:pt x="43" y="5102"/>
                    <a:pt x="97" y="5116"/>
                    <a:pt x="157" y="5116"/>
                  </a:cubicBezTo>
                  <a:cubicBezTo>
                    <a:pt x="328" y="5116"/>
                    <a:pt x="547" y="4997"/>
                    <a:pt x="714" y="4865"/>
                  </a:cubicBezTo>
                  <a:cubicBezTo>
                    <a:pt x="935" y="4692"/>
                    <a:pt x="1256" y="4435"/>
                    <a:pt x="1610" y="4435"/>
                  </a:cubicBezTo>
                  <a:cubicBezTo>
                    <a:pt x="1695" y="4435"/>
                    <a:pt x="1782" y="4449"/>
                    <a:pt x="1869" y="4484"/>
                  </a:cubicBezTo>
                  <a:cubicBezTo>
                    <a:pt x="1977" y="4532"/>
                    <a:pt x="2072" y="4591"/>
                    <a:pt x="2155" y="4663"/>
                  </a:cubicBezTo>
                  <a:cubicBezTo>
                    <a:pt x="2203" y="4698"/>
                    <a:pt x="2262" y="4734"/>
                    <a:pt x="2310" y="4770"/>
                  </a:cubicBezTo>
                  <a:cubicBezTo>
                    <a:pt x="2366" y="4797"/>
                    <a:pt x="2424" y="4808"/>
                    <a:pt x="2485" y="4808"/>
                  </a:cubicBezTo>
                  <a:cubicBezTo>
                    <a:pt x="2695" y="4808"/>
                    <a:pt x="2930" y="4668"/>
                    <a:pt x="3179" y="4520"/>
                  </a:cubicBezTo>
                  <a:cubicBezTo>
                    <a:pt x="3286" y="4460"/>
                    <a:pt x="3381" y="4389"/>
                    <a:pt x="3489" y="4341"/>
                  </a:cubicBezTo>
                  <a:cubicBezTo>
                    <a:pt x="3861" y="4149"/>
                    <a:pt x="4275" y="4088"/>
                    <a:pt x="4681" y="4088"/>
                  </a:cubicBezTo>
                  <a:cubicBezTo>
                    <a:pt x="5107" y="4088"/>
                    <a:pt x="5523" y="4155"/>
                    <a:pt x="5870" y="4210"/>
                  </a:cubicBezTo>
                  <a:cubicBezTo>
                    <a:pt x="7239" y="4437"/>
                    <a:pt x="8537" y="4710"/>
                    <a:pt x="9370" y="5675"/>
                  </a:cubicBezTo>
                  <a:lnTo>
                    <a:pt x="9406" y="5710"/>
                  </a:lnTo>
                  <a:cubicBezTo>
                    <a:pt x="9466" y="5794"/>
                    <a:pt x="9549" y="5865"/>
                    <a:pt x="9644" y="5913"/>
                  </a:cubicBezTo>
                  <a:cubicBezTo>
                    <a:pt x="9674" y="5919"/>
                    <a:pt x="9704" y="5922"/>
                    <a:pt x="9733" y="5922"/>
                  </a:cubicBezTo>
                  <a:cubicBezTo>
                    <a:pt x="9763" y="5922"/>
                    <a:pt x="9793" y="5919"/>
                    <a:pt x="9823" y="5913"/>
                  </a:cubicBezTo>
                  <a:cubicBezTo>
                    <a:pt x="9894" y="5901"/>
                    <a:pt x="9966" y="5901"/>
                    <a:pt x="10037" y="5901"/>
                  </a:cubicBezTo>
                  <a:cubicBezTo>
                    <a:pt x="10430" y="5937"/>
                    <a:pt x="10632" y="6246"/>
                    <a:pt x="10823" y="6520"/>
                  </a:cubicBezTo>
                  <a:cubicBezTo>
                    <a:pt x="10966" y="6711"/>
                    <a:pt x="11085" y="6889"/>
                    <a:pt x="11251" y="6961"/>
                  </a:cubicBezTo>
                  <a:cubicBezTo>
                    <a:pt x="11309" y="6986"/>
                    <a:pt x="11370" y="6997"/>
                    <a:pt x="11433" y="6997"/>
                  </a:cubicBezTo>
                  <a:cubicBezTo>
                    <a:pt x="11604" y="6997"/>
                    <a:pt x="11796" y="6917"/>
                    <a:pt x="12013" y="6830"/>
                  </a:cubicBezTo>
                  <a:cubicBezTo>
                    <a:pt x="12216" y="6734"/>
                    <a:pt x="12430" y="6675"/>
                    <a:pt x="12656" y="6639"/>
                  </a:cubicBezTo>
                  <a:cubicBezTo>
                    <a:pt x="12716" y="6633"/>
                    <a:pt x="12773" y="6630"/>
                    <a:pt x="12828" y="6630"/>
                  </a:cubicBezTo>
                  <a:cubicBezTo>
                    <a:pt x="12883" y="6630"/>
                    <a:pt x="12936" y="6633"/>
                    <a:pt x="12990" y="6639"/>
                  </a:cubicBezTo>
                  <a:cubicBezTo>
                    <a:pt x="13031" y="6645"/>
                    <a:pt x="13072" y="6648"/>
                    <a:pt x="13113" y="6648"/>
                  </a:cubicBezTo>
                  <a:cubicBezTo>
                    <a:pt x="13233" y="6648"/>
                    <a:pt x="13347" y="6621"/>
                    <a:pt x="13454" y="6568"/>
                  </a:cubicBezTo>
                  <a:cubicBezTo>
                    <a:pt x="13645" y="6449"/>
                    <a:pt x="13657" y="6163"/>
                    <a:pt x="13668" y="5865"/>
                  </a:cubicBezTo>
                  <a:cubicBezTo>
                    <a:pt x="13668" y="5782"/>
                    <a:pt x="13668" y="5687"/>
                    <a:pt x="13680" y="5615"/>
                  </a:cubicBezTo>
                  <a:cubicBezTo>
                    <a:pt x="13704" y="5329"/>
                    <a:pt x="13847" y="5079"/>
                    <a:pt x="14073" y="4901"/>
                  </a:cubicBezTo>
                  <a:cubicBezTo>
                    <a:pt x="13990" y="4806"/>
                    <a:pt x="13930" y="4698"/>
                    <a:pt x="13895" y="4591"/>
                  </a:cubicBezTo>
                  <a:cubicBezTo>
                    <a:pt x="13811" y="4306"/>
                    <a:pt x="13799" y="4008"/>
                    <a:pt x="13859" y="3710"/>
                  </a:cubicBezTo>
                  <a:cubicBezTo>
                    <a:pt x="13907" y="3341"/>
                    <a:pt x="13918" y="3115"/>
                    <a:pt x="13752" y="2984"/>
                  </a:cubicBezTo>
                  <a:cubicBezTo>
                    <a:pt x="13716" y="2960"/>
                    <a:pt x="13692" y="2948"/>
                    <a:pt x="13668" y="2936"/>
                  </a:cubicBezTo>
                  <a:cubicBezTo>
                    <a:pt x="13561" y="2877"/>
                    <a:pt x="13466" y="2793"/>
                    <a:pt x="13407" y="2686"/>
                  </a:cubicBezTo>
                  <a:cubicBezTo>
                    <a:pt x="13335" y="2508"/>
                    <a:pt x="13347" y="2329"/>
                    <a:pt x="13430" y="2162"/>
                  </a:cubicBezTo>
                  <a:cubicBezTo>
                    <a:pt x="13621" y="1639"/>
                    <a:pt x="13478" y="948"/>
                    <a:pt x="13037" y="650"/>
                  </a:cubicBezTo>
                  <a:lnTo>
                    <a:pt x="13014" y="722"/>
                  </a:lnTo>
                  <a:cubicBezTo>
                    <a:pt x="12563" y="577"/>
                    <a:pt x="12150" y="451"/>
                    <a:pt x="11764" y="451"/>
                  </a:cubicBezTo>
                  <a:cubicBezTo>
                    <a:pt x="11608" y="451"/>
                    <a:pt x="11458" y="472"/>
                    <a:pt x="11311" y="519"/>
                  </a:cubicBezTo>
                  <a:cubicBezTo>
                    <a:pt x="11156" y="579"/>
                    <a:pt x="11001" y="650"/>
                    <a:pt x="10859" y="734"/>
                  </a:cubicBezTo>
                  <a:cubicBezTo>
                    <a:pt x="10740" y="805"/>
                    <a:pt x="10597" y="865"/>
                    <a:pt x="10466" y="924"/>
                  </a:cubicBezTo>
                  <a:cubicBezTo>
                    <a:pt x="10299" y="996"/>
                    <a:pt x="10132" y="1031"/>
                    <a:pt x="9954" y="1031"/>
                  </a:cubicBezTo>
                  <a:cubicBezTo>
                    <a:pt x="9938" y="1032"/>
                    <a:pt x="9923" y="1033"/>
                    <a:pt x="9908" y="1033"/>
                  </a:cubicBezTo>
                  <a:cubicBezTo>
                    <a:pt x="9709" y="1033"/>
                    <a:pt x="9513" y="962"/>
                    <a:pt x="9358" y="829"/>
                  </a:cubicBezTo>
                  <a:cubicBezTo>
                    <a:pt x="9227" y="710"/>
                    <a:pt x="9132" y="567"/>
                    <a:pt x="9061" y="400"/>
                  </a:cubicBezTo>
                  <a:cubicBezTo>
                    <a:pt x="9013" y="293"/>
                    <a:pt x="8942" y="198"/>
                    <a:pt x="8858" y="103"/>
                  </a:cubicBezTo>
                  <a:cubicBezTo>
                    <a:pt x="8757" y="23"/>
                    <a:pt x="8612" y="1"/>
                    <a:pt x="8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36"/>
            <p:cNvSpPr/>
            <p:nvPr/>
          </p:nvSpPr>
          <p:spPr>
            <a:xfrm>
              <a:off x="3944525" y="2639450"/>
              <a:ext cx="205400" cy="163775"/>
            </a:xfrm>
            <a:custGeom>
              <a:avLst/>
              <a:gdLst/>
              <a:ahLst/>
              <a:cxnLst/>
              <a:rect l="l" t="t" r="r" b="b"/>
              <a:pathLst>
                <a:path w="8216" h="6551" extrusionOk="0">
                  <a:moveTo>
                    <a:pt x="7656" y="0"/>
                  </a:moveTo>
                  <a:lnTo>
                    <a:pt x="7656" y="0"/>
                  </a:lnTo>
                  <a:cubicBezTo>
                    <a:pt x="6704" y="584"/>
                    <a:pt x="5394" y="631"/>
                    <a:pt x="4227" y="631"/>
                  </a:cubicBezTo>
                  <a:cubicBezTo>
                    <a:pt x="2715" y="631"/>
                    <a:pt x="953" y="798"/>
                    <a:pt x="132" y="2060"/>
                  </a:cubicBezTo>
                  <a:lnTo>
                    <a:pt x="775" y="2453"/>
                  </a:lnTo>
                  <a:cubicBezTo>
                    <a:pt x="215" y="3120"/>
                    <a:pt x="1" y="4001"/>
                    <a:pt x="191" y="4846"/>
                  </a:cubicBezTo>
                  <a:cubicBezTo>
                    <a:pt x="465" y="4751"/>
                    <a:pt x="727" y="4584"/>
                    <a:pt x="941" y="4382"/>
                  </a:cubicBezTo>
                  <a:cubicBezTo>
                    <a:pt x="1001" y="4350"/>
                    <a:pt x="1059" y="4336"/>
                    <a:pt x="1115" y="4336"/>
                  </a:cubicBezTo>
                  <a:cubicBezTo>
                    <a:pt x="1441" y="4336"/>
                    <a:pt x="1698" y="4819"/>
                    <a:pt x="1739" y="5215"/>
                  </a:cubicBezTo>
                  <a:cubicBezTo>
                    <a:pt x="1751" y="5358"/>
                    <a:pt x="1751" y="5501"/>
                    <a:pt x="1763" y="5644"/>
                  </a:cubicBezTo>
                  <a:cubicBezTo>
                    <a:pt x="1894" y="5679"/>
                    <a:pt x="2037" y="5691"/>
                    <a:pt x="2179" y="5691"/>
                  </a:cubicBezTo>
                  <a:cubicBezTo>
                    <a:pt x="2334" y="5679"/>
                    <a:pt x="2489" y="5656"/>
                    <a:pt x="2644" y="5608"/>
                  </a:cubicBezTo>
                  <a:cubicBezTo>
                    <a:pt x="2739" y="5584"/>
                    <a:pt x="2834" y="5560"/>
                    <a:pt x="2930" y="5548"/>
                  </a:cubicBezTo>
                  <a:cubicBezTo>
                    <a:pt x="3037" y="5529"/>
                    <a:pt x="3138" y="5519"/>
                    <a:pt x="3232" y="5519"/>
                  </a:cubicBezTo>
                  <a:cubicBezTo>
                    <a:pt x="3485" y="5519"/>
                    <a:pt x="3694" y="5589"/>
                    <a:pt x="3858" y="5727"/>
                  </a:cubicBezTo>
                  <a:cubicBezTo>
                    <a:pt x="3989" y="5846"/>
                    <a:pt x="4084" y="5989"/>
                    <a:pt x="4156" y="6156"/>
                  </a:cubicBezTo>
                  <a:cubicBezTo>
                    <a:pt x="4204" y="6263"/>
                    <a:pt x="4275" y="6358"/>
                    <a:pt x="4358" y="6453"/>
                  </a:cubicBezTo>
                  <a:cubicBezTo>
                    <a:pt x="4445" y="6523"/>
                    <a:pt x="4560" y="6550"/>
                    <a:pt x="4681" y="6550"/>
                  </a:cubicBezTo>
                  <a:cubicBezTo>
                    <a:pt x="4807" y="6550"/>
                    <a:pt x="4939" y="6520"/>
                    <a:pt x="5049" y="6477"/>
                  </a:cubicBezTo>
                  <a:cubicBezTo>
                    <a:pt x="5168" y="6418"/>
                    <a:pt x="5287" y="6358"/>
                    <a:pt x="5406" y="6299"/>
                  </a:cubicBezTo>
                  <a:cubicBezTo>
                    <a:pt x="5573" y="6203"/>
                    <a:pt x="5739" y="6120"/>
                    <a:pt x="5918" y="6060"/>
                  </a:cubicBezTo>
                  <a:cubicBezTo>
                    <a:pt x="6107" y="6000"/>
                    <a:pt x="6302" y="5976"/>
                    <a:pt x="6497" y="5976"/>
                  </a:cubicBezTo>
                  <a:cubicBezTo>
                    <a:pt x="6842" y="5976"/>
                    <a:pt x="7185" y="6053"/>
                    <a:pt x="7490" y="6144"/>
                  </a:cubicBezTo>
                  <a:lnTo>
                    <a:pt x="7537" y="6108"/>
                  </a:lnTo>
                  <a:cubicBezTo>
                    <a:pt x="8014" y="5810"/>
                    <a:pt x="8216" y="5203"/>
                    <a:pt x="8025" y="4679"/>
                  </a:cubicBezTo>
                  <a:lnTo>
                    <a:pt x="7990" y="4584"/>
                  </a:lnTo>
                  <a:cubicBezTo>
                    <a:pt x="7930" y="4465"/>
                    <a:pt x="7894" y="4334"/>
                    <a:pt x="7883" y="4203"/>
                  </a:cubicBezTo>
                  <a:cubicBezTo>
                    <a:pt x="7883" y="4120"/>
                    <a:pt x="7883" y="4048"/>
                    <a:pt x="7894" y="3977"/>
                  </a:cubicBezTo>
                  <a:cubicBezTo>
                    <a:pt x="7906" y="3917"/>
                    <a:pt x="7918" y="3870"/>
                    <a:pt x="7918" y="3822"/>
                  </a:cubicBezTo>
                  <a:cubicBezTo>
                    <a:pt x="7894" y="3727"/>
                    <a:pt x="7835" y="3632"/>
                    <a:pt x="7764" y="3548"/>
                  </a:cubicBezTo>
                  <a:cubicBezTo>
                    <a:pt x="7740" y="3513"/>
                    <a:pt x="7704" y="3477"/>
                    <a:pt x="7680" y="3441"/>
                  </a:cubicBezTo>
                  <a:cubicBezTo>
                    <a:pt x="7240" y="2798"/>
                    <a:pt x="7394" y="1965"/>
                    <a:pt x="7704" y="1381"/>
                  </a:cubicBezTo>
                  <a:lnTo>
                    <a:pt x="7764" y="1262"/>
                  </a:lnTo>
                  <a:cubicBezTo>
                    <a:pt x="7859" y="1119"/>
                    <a:pt x="7918" y="965"/>
                    <a:pt x="7954" y="810"/>
                  </a:cubicBezTo>
                  <a:cubicBezTo>
                    <a:pt x="7978" y="548"/>
                    <a:pt x="7835" y="298"/>
                    <a:pt x="7585" y="215"/>
                  </a:cubicBezTo>
                  <a:lnTo>
                    <a:pt x="76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36"/>
            <p:cNvSpPr/>
            <p:nvPr/>
          </p:nvSpPr>
          <p:spPr>
            <a:xfrm>
              <a:off x="4020425" y="1446725"/>
              <a:ext cx="1922300" cy="2426225"/>
            </a:xfrm>
            <a:custGeom>
              <a:avLst/>
              <a:gdLst/>
              <a:ahLst/>
              <a:cxnLst/>
              <a:rect l="l" t="t" r="r" b="b"/>
              <a:pathLst>
                <a:path w="76892" h="97049" extrusionOk="0">
                  <a:moveTo>
                    <a:pt x="42482" y="1"/>
                  </a:moveTo>
                  <a:lnTo>
                    <a:pt x="40220" y="84"/>
                  </a:lnTo>
                  <a:cubicBezTo>
                    <a:pt x="39660" y="108"/>
                    <a:pt x="39101" y="132"/>
                    <a:pt x="38601" y="382"/>
                  </a:cubicBezTo>
                  <a:cubicBezTo>
                    <a:pt x="38113" y="620"/>
                    <a:pt x="37708" y="1144"/>
                    <a:pt x="37779" y="1680"/>
                  </a:cubicBezTo>
                  <a:cubicBezTo>
                    <a:pt x="37875" y="2323"/>
                    <a:pt x="38517" y="2704"/>
                    <a:pt x="38922" y="3192"/>
                  </a:cubicBezTo>
                  <a:cubicBezTo>
                    <a:pt x="39327" y="3692"/>
                    <a:pt x="39303" y="4692"/>
                    <a:pt x="38660" y="4716"/>
                  </a:cubicBezTo>
                  <a:cubicBezTo>
                    <a:pt x="39589" y="4906"/>
                    <a:pt x="39780" y="6454"/>
                    <a:pt x="38922" y="6859"/>
                  </a:cubicBezTo>
                  <a:cubicBezTo>
                    <a:pt x="37946" y="6478"/>
                    <a:pt x="37410" y="5418"/>
                    <a:pt x="37672" y="4394"/>
                  </a:cubicBezTo>
                  <a:lnTo>
                    <a:pt x="37672" y="4394"/>
                  </a:lnTo>
                  <a:cubicBezTo>
                    <a:pt x="36767" y="5144"/>
                    <a:pt x="36458" y="6395"/>
                    <a:pt x="36922" y="7466"/>
                  </a:cubicBezTo>
                  <a:lnTo>
                    <a:pt x="35196" y="7478"/>
                  </a:lnTo>
                  <a:cubicBezTo>
                    <a:pt x="34946" y="8014"/>
                    <a:pt x="34922" y="8621"/>
                    <a:pt x="34815" y="9204"/>
                  </a:cubicBezTo>
                  <a:cubicBezTo>
                    <a:pt x="34696" y="9776"/>
                    <a:pt x="34446" y="10395"/>
                    <a:pt x="33934" y="10669"/>
                  </a:cubicBezTo>
                  <a:cubicBezTo>
                    <a:pt x="33789" y="10748"/>
                    <a:pt x="33621" y="10785"/>
                    <a:pt x="33453" y="10785"/>
                  </a:cubicBezTo>
                  <a:cubicBezTo>
                    <a:pt x="33014" y="10785"/>
                    <a:pt x="32575" y="10531"/>
                    <a:pt x="32541" y="10109"/>
                  </a:cubicBezTo>
                  <a:cubicBezTo>
                    <a:pt x="32481" y="9466"/>
                    <a:pt x="33267" y="8788"/>
                    <a:pt x="32874" y="8276"/>
                  </a:cubicBezTo>
                  <a:cubicBezTo>
                    <a:pt x="32743" y="8133"/>
                    <a:pt x="32564" y="8050"/>
                    <a:pt x="32374" y="8038"/>
                  </a:cubicBezTo>
                  <a:cubicBezTo>
                    <a:pt x="32327" y="8032"/>
                    <a:pt x="32280" y="8029"/>
                    <a:pt x="32233" y="8029"/>
                  </a:cubicBezTo>
                  <a:cubicBezTo>
                    <a:pt x="31455" y="8029"/>
                    <a:pt x="30764" y="8846"/>
                    <a:pt x="30921" y="9621"/>
                  </a:cubicBezTo>
                  <a:cubicBezTo>
                    <a:pt x="31076" y="10288"/>
                    <a:pt x="31636" y="11169"/>
                    <a:pt x="31028" y="11490"/>
                  </a:cubicBezTo>
                  <a:cubicBezTo>
                    <a:pt x="30950" y="11532"/>
                    <a:pt x="30871" y="11550"/>
                    <a:pt x="30794" y="11550"/>
                  </a:cubicBezTo>
                  <a:cubicBezTo>
                    <a:pt x="30402" y="11550"/>
                    <a:pt x="30039" y="11076"/>
                    <a:pt x="29850" y="10669"/>
                  </a:cubicBezTo>
                  <a:lnTo>
                    <a:pt x="28302" y="13026"/>
                  </a:lnTo>
                  <a:cubicBezTo>
                    <a:pt x="28183" y="13193"/>
                    <a:pt x="28088" y="13384"/>
                    <a:pt x="28040" y="13586"/>
                  </a:cubicBezTo>
                  <a:cubicBezTo>
                    <a:pt x="28040" y="13824"/>
                    <a:pt x="28076" y="14050"/>
                    <a:pt x="28171" y="14265"/>
                  </a:cubicBezTo>
                  <a:cubicBezTo>
                    <a:pt x="28564" y="15336"/>
                    <a:pt x="28754" y="16789"/>
                    <a:pt x="27778" y="17384"/>
                  </a:cubicBezTo>
                  <a:cubicBezTo>
                    <a:pt x="27470" y="17572"/>
                    <a:pt x="27110" y="17619"/>
                    <a:pt x="26734" y="17619"/>
                  </a:cubicBezTo>
                  <a:cubicBezTo>
                    <a:pt x="26360" y="17619"/>
                    <a:pt x="25971" y="17572"/>
                    <a:pt x="25601" y="17572"/>
                  </a:cubicBezTo>
                  <a:cubicBezTo>
                    <a:pt x="25164" y="17572"/>
                    <a:pt x="24755" y="17637"/>
                    <a:pt x="24432" y="17920"/>
                  </a:cubicBezTo>
                  <a:cubicBezTo>
                    <a:pt x="23718" y="17432"/>
                    <a:pt x="23349" y="16586"/>
                    <a:pt x="23468" y="15729"/>
                  </a:cubicBezTo>
                  <a:cubicBezTo>
                    <a:pt x="24313" y="15729"/>
                    <a:pt x="25373" y="15574"/>
                    <a:pt x="25611" y="14777"/>
                  </a:cubicBezTo>
                  <a:cubicBezTo>
                    <a:pt x="24576" y="14000"/>
                    <a:pt x="23248" y="13259"/>
                    <a:pt x="22033" y="13259"/>
                  </a:cubicBezTo>
                  <a:cubicBezTo>
                    <a:pt x="21516" y="13259"/>
                    <a:pt x="21019" y="13393"/>
                    <a:pt x="20575" y="13717"/>
                  </a:cubicBezTo>
                  <a:cubicBezTo>
                    <a:pt x="20801" y="14110"/>
                    <a:pt x="21218" y="14324"/>
                    <a:pt x="21551" y="14622"/>
                  </a:cubicBezTo>
                  <a:cubicBezTo>
                    <a:pt x="22682" y="15658"/>
                    <a:pt x="22563" y="17432"/>
                    <a:pt x="22361" y="18956"/>
                  </a:cubicBezTo>
                  <a:cubicBezTo>
                    <a:pt x="22687" y="18860"/>
                    <a:pt x="23062" y="18775"/>
                    <a:pt x="23412" y="18775"/>
                  </a:cubicBezTo>
                  <a:cubicBezTo>
                    <a:pt x="23801" y="18775"/>
                    <a:pt x="24159" y="18880"/>
                    <a:pt x="24385" y="19194"/>
                  </a:cubicBezTo>
                  <a:cubicBezTo>
                    <a:pt x="24871" y="19876"/>
                    <a:pt x="24345" y="21087"/>
                    <a:pt x="25003" y="21548"/>
                  </a:cubicBezTo>
                  <a:lnTo>
                    <a:pt x="25003" y="21548"/>
                  </a:lnTo>
                  <a:cubicBezTo>
                    <a:pt x="24612" y="21309"/>
                    <a:pt x="24169" y="21185"/>
                    <a:pt x="23718" y="21185"/>
                  </a:cubicBezTo>
                  <a:cubicBezTo>
                    <a:pt x="23467" y="21185"/>
                    <a:pt x="23215" y="21223"/>
                    <a:pt x="22968" y="21301"/>
                  </a:cubicBezTo>
                  <a:lnTo>
                    <a:pt x="22789" y="20242"/>
                  </a:lnTo>
                  <a:cubicBezTo>
                    <a:pt x="22713" y="20228"/>
                    <a:pt x="22638" y="20221"/>
                    <a:pt x="22564" y="20221"/>
                  </a:cubicBezTo>
                  <a:cubicBezTo>
                    <a:pt x="21856" y="20221"/>
                    <a:pt x="21226" y="20807"/>
                    <a:pt x="20849" y="21432"/>
                  </a:cubicBezTo>
                  <a:cubicBezTo>
                    <a:pt x="20432" y="22123"/>
                    <a:pt x="20158" y="22944"/>
                    <a:pt x="19539" y="23456"/>
                  </a:cubicBezTo>
                  <a:cubicBezTo>
                    <a:pt x="19015" y="23897"/>
                    <a:pt x="18205" y="24313"/>
                    <a:pt x="18372" y="24968"/>
                  </a:cubicBezTo>
                  <a:cubicBezTo>
                    <a:pt x="18426" y="24960"/>
                    <a:pt x="18479" y="24957"/>
                    <a:pt x="18533" y="24957"/>
                  </a:cubicBezTo>
                  <a:cubicBezTo>
                    <a:pt x="19283" y="24957"/>
                    <a:pt x="19972" y="25713"/>
                    <a:pt x="19860" y="26468"/>
                  </a:cubicBezTo>
                  <a:cubicBezTo>
                    <a:pt x="20765" y="26754"/>
                    <a:pt x="21515" y="27385"/>
                    <a:pt x="21968" y="28231"/>
                  </a:cubicBezTo>
                  <a:cubicBezTo>
                    <a:pt x="20039" y="27897"/>
                    <a:pt x="17420" y="27992"/>
                    <a:pt x="15526" y="27504"/>
                  </a:cubicBezTo>
                  <a:cubicBezTo>
                    <a:pt x="15384" y="27838"/>
                    <a:pt x="15241" y="28183"/>
                    <a:pt x="15098" y="28528"/>
                  </a:cubicBezTo>
                  <a:cubicBezTo>
                    <a:pt x="16491" y="28671"/>
                    <a:pt x="18265" y="29183"/>
                    <a:pt x="18348" y="30588"/>
                  </a:cubicBezTo>
                  <a:cubicBezTo>
                    <a:pt x="18372" y="30779"/>
                    <a:pt x="18313" y="30969"/>
                    <a:pt x="18182" y="31100"/>
                  </a:cubicBezTo>
                  <a:cubicBezTo>
                    <a:pt x="18053" y="31186"/>
                    <a:pt x="17905" y="31233"/>
                    <a:pt x="17756" y="31233"/>
                  </a:cubicBezTo>
                  <a:cubicBezTo>
                    <a:pt x="17739" y="31233"/>
                    <a:pt x="17722" y="31232"/>
                    <a:pt x="17705" y="31231"/>
                  </a:cubicBezTo>
                  <a:cubicBezTo>
                    <a:pt x="16896" y="31219"/>
                    <a:pt x="16098" y="30981"/>
                    <a:pt x="15419" y="30552"/>
                  </a:cubicBezTo>
                  <a:cubicBezTo>
                    <a:pt x="15102" y="30341"/>
                    <a:pt x="14660" y="30115"/>
                    <a:pt x="14313" y="30115"/>
                  </a:cubicBezTo>
                  <a:cubicBezTo>
                    <a:pt x="14112" y="30115"/>
                    <a:pt x="13943" y="30190"/>
                    <a:pt x="13848" y="30386"/>
                  </a:cubicBezTo>
                  <a:cubicBezTo>
                    <a:pt x="12776" y="29755"/>
                    <a:pt x="12050" y="28683"/>
                    <a:pt x="11847" y="27469"/>
                  </a:cubicBezTo>
                  <a:cubicBezTo>
                    <a:pt x="11752" y="26861"/>
                    <a:pt x="11788" y="26207"/>
                    <a:pt x="11502" y="25659"/>
                  </a:cubicBezTo>
                  <a:cubicBezTo>
                    <a:pt x="11313" y="25280"/>
                    <a:pt x="10873" y="24993"/>
                    <a:pt x="10471" y="24993"/>
                  </a:cubicBezTo>
                  <a:cubicBezTo>
                    <a:pt x="10291" y="24993"/>
                    <a:pt x="10118" y="25050"/>
                    <a:pt x="9978" y="25183"/>
                  </a:cubicBezTo>
                  <a:cubicBezTo>
                    <a:pt x="10109" y="24552"/>
                    <a:pt x="9311" y="24182"/>
                    <a:pt x="8692" y="24016"/>
                  </a:cubicBezTo>
                  <a:cubicBezTo>
                    <a:pt x="8073" y="23849"/>
                    <a:pt x="7299" y="23361"/>
                    <a:pt x="7549" y="22766"/>
                  </a:cubicBezTo>
                  <a:cubicBezTo>
                    <a:pt x="7659" y="22502"/>
                    <a:pt x="7945" y="22382"/>
                    <a:pt x="8246" y="22382"/>
                  </a:cubicBezTo>
                  <a:cubicBezTo>
                    <a:pt x="8434" y="22382"/>
                    <a:pt x="8627" y="22429"/>
                    <a:pt x="8788" y="22516"/>
                  </a:cubicBezTo>
                  <a:cubicBezTo>
                    <a:pt x="9216" y="22730"/>
                    <a:pt x="9538" y="23111"/>
                    <a:pt x="9954" y="23337"/>
                  </a:cubicBezTo>
                  <a:cubicBezTo>
                    <a:pt x="10299" y="23517"/>
                    <a:pt x="10676" y="23574"/>
                    <a:pt x="11069" y="23574"/>
                  </a:cubicBezTo>
                  <a:cubicBezTo>
                    <a:pt x="11762" y="23574"/>
                    <a:pt x="12502" y="23396"/>
                    <a:pt x="13186" y="23396"/>
                  </a:cubicBezTo>
                  <a:cubicBezTo>
                    <a:pt x="13629" y="23396"/>
                    <a:pt x="14050" y="23471"/>
                    <a:pt x="14419" y="23718"/>
                  </a:cubicBezTo>
                  <a:cubicBezTo>
                    <a:pt x="14705" y="23909"/>
                    <a:pt x="14919" y="24194"/>
                    <a:pt x="15229" y="24325"/>
                  </a:cubicBezTo>
                  <a:cubicBezTo>
                    <a:pt x="15373" y="24388"/>
                    <a:pt x="15523" y="24417"/>
                    <a:pt x="15673" y="24417"/>
                  </a:cubicBezTo>
                  <a:cubicBezTo>
                    <a:pt x="16122" y="24417"/>
                    <a:pt x="16578" y="24167"/>
                    <a:pt x="16908" y="23837"/>
                  </a:cubicBezTo>
                  <a:cubicBezTo>
                    <a:pt x="17360" y="23409"/>
                    <a:pt x="17658" y="22849"/>
                    <a:pt x="18110" y="22432"/>
                  </a:cubicBezTo>
                  <a:cubicBezTo>
                    <a:pt x="18610" y="21956"/>
                    <a:pt x="19301" y="21611"/>
                    <a:pt x="19551" y="20968"/>
                  </a:cubicBezTo>
                  <a:cubicBezTo>
                    <a:pt x="19706" y="20551"/>
                    <a:pt x="19658" y="20099"/>
                    <a:pt x="19587" y="19658"/>
                  </a:cubicBezTo>
                  <a:cubicBezTo>
                    <a:pt x="19425" y="18503"/>
                    <a:pt x="18893" y="17023"/>
                    <a:pt x="17763" y="17023"/>
                  </a:cubicBezTo>
                  <a:cubicBezTo>
                    <a:pt x="17729" y="17023"/>
                    <a:pt x="17693" y="17024"/>
                    <a:pt x="17658" y="17027"/>
                  </a:cubicBezTo>
                  <a:cubicBezTo>
                    <a:pt x="17324" y="17051"/>
                    <a:pt x="17027" y="17217"/>
                    <a:pt x="16693" y="17277"/>
                  </a:cubicBezTo>
                  <a:cubicBezTo>
                    <a:pt x="16582" y="17298"/>
                    <a:pt x="16472" y="17308"/>
                    <a:pt x="16365" y="17308"/>
                  </a:cubicBezTo>
                  <a:cubicBezTo>
                    <a:pt x="15078" y="17308"/>
                    <a:pt x="14088" y="15886"/>
                    <a:pt x="12824" y="15336"/>
                  </a:cubicBezTo>
                  <a:cubicBezTo>
                    <a:pt x="12302" y="15112"/>
                    <a:pt x="11749" y="15047"/>
                    <a:pt x="11182" y="15047"/>
                  </a:cubicBezTo>
                  <a:cubicBezTo>
                    <a:pt x="10404" y="15047"/>
                    <a:pt x="9599" y="15169"/>
                    <a:pt x="8814" y="15169"/>
                  </a:cubicBezTo>
                  <a:cubicBezTo>
                    <a:pt x="8409" y="15169"/>
                    <a:pt x="8009" y="15137"/>
                    <a:pt x="7621" y="15039"/>
                  </a:cubicBezTo>
                  <a:cubicBezTo>
                    <a:pt x="6542" y="14776"/>
                    <a:pt x="5506" y="14002"/>
                    <a:pt x="4448" y="14002"/>
                  </a:cubicBezTo>
                  <a:cubicBezTo>
                    <a:pt x="4256" y="14002"/>
                    <a:pt x="4064" y="14028"/>
                    <a:pt x="3870" y="14086"/>
                  </a:cubicBezTo>
                  <a:cubicBezTo>
                    <a:pt x="3477" y="14205"/>
                    <a:pt x="3144" y="14443"/>
                    <a:pt x="2906" y="14765"/>
                  </a:cubicBezTo>
                  <a:cubicBezTo>
                    <a:pt x="2823" y="14658"/>
                    <a:pt x="2739" y="14550"/>
                    <a:pt x="2656" y="14431"/>
                  </a:cubicBezTo>
                  <a:cubicBezTo>
                    <a:pt x="1977" y="14550"/>
                    <a:pt x="1346" y="14860"/>
                    <a:pt x="834" y="15312"/>
                  </a:cubicBezTo>
                  <a:cubicBezTo>
                    <a:pt x="298" y="15801"/>
                    <a:pt x="1" y="16491"/>
                    <a:pt x="13" y="17217"/>
                  </a:cubicBezTo>
                  <a:cubicBezTo>
                    <a:pt x="60" y="18015"/>
                    <a:pt x="572" y="18813"/>
                    <a:pt x="1537" y="19599"/>
                  </a:cubicBezTo>
                  <a:cubicBezTo>
                    <a:pt x="1906" y="19896"/>
                    <a:pt x="2358" y="20265"/>
                    <a:pt x="2358" y="20801"/>
                  </a:cubicBezTo>
                  <a:cubicBezTo>
                    <a:pt x="2346" y="21039"/>
                    <a:pt x="2275" y="21277"/>
                    <a:pt x="2156" y="21480"/>
                  </a:cubicBezTo>
                  <a:lnTo>
                    <a:pt x="2096" y="21611"/>
                  </a:lnTo>
                  <a:cubicBezTo>
                    <a:pt x="1870" y="22111"/>
                    <a:pt x="1810" y="22670"/>
                    <a:pt x="1918" y="23206"/>
                  </a:cubicBezTo>
                  <a:cubicBezTo>
                    <a:pt x="1930" y="23313"/>
                    <a:pt x="1965" y="23420"/>
                    <a:pt x="2025" y="23516"/>
                  </a:cubicBezTo>
                  <a:cubicBezTo>
                    <a:pt x="2096" y="23599"/>
                    <a:pt x="2191" y="23682"/>
                    <a:pt x="2287" y="23742"/>
                  </a:cubicBezTo>
                  <a:lnTo>
                    <a:pt x="2334" y="23778"/>
                  </a:lnTo>
                  <a:cubicBezTo>
                    <a:pt x="3025" y="24278"/>
                    <a:pt x="3573" y="24980"/>
                    <a:pt x="3894" y="25778"/>
                  </a:cubicBezTo>
                  <a:cubicBezTo>
                    <a:pt x="4096" y="26230"/>
                    <a:pt x="4156" y="26730"/>
                    <a:pt x="4061" y="27219"/>
                  </a:cubicBezTo>
                  <a:cubicBezTo>
                    <a:pt x="4025" y="27361"/>
                    <a:pt x="3977" y="27492"/>
                    <a:pt x="3930" y="27635"/>
                  </a:cubicBezTo>
                  <a:cubicBezTo>
                    <a:pt x="3858" y="27790"/>
                    <a:pt x="3811" y="27945"/>
                    <a:pt x="3775" y="28112"/>
                  </a:cubicBezTo>
                  <a:cubicBezTo>
                    <a:pt x="3763" y="28373"/>
                    <a:pt x="3811" y="28635"/>
                    <a:pt x="3918" y="28874"/>
                  </a:cubicBezTo>
                  <a:cubicBezTo>
                    <a:pt x="4275" y="29838"/>
                    <a:pt x="4835" y="30719"/>
                    <a:pt x="5573" y="31445"/>
                  </a:cubicBezTo>
                  <a:lnTo>
                    <a:pt x="5609" y="31481"/>
                  </a:lnTo>
                  <a:cubicBezTo>
                    <a:pt x="5847" y="31719"/>
                    <a:pt x="6109" y="31981"/>
                    <a:pt x="6144" y="32374"/>
                  </a:cubicBezTo>
                  <a:cubicBezTo>
                    <a:pt x="6156" y="32695"/>
                    <a:pt x="5978" y="32993"/>
                    <a:pt x="5680" y="33124"/>
                  </a:cubicBezTo>
                  <a:cubicBezTo>
                    <a:pt x="5558" y="33193"/>
                    <a:pt x="5420" y="33227"/>
                    <a:pt x="5281" y="33227"/>
                  </a:cubicBezTo>
                  <a:cubicBezTo>
                    <a:pt x="5204" y="33227"/>
                    <a:pt x="5126" y="33217"/>
                    <a:pt x="5049" y="33196"/>
                  </a:cubicBezTo>
                  <a:lnTo>
                    <a:pt x="4989" y="33374"/>
                  </a:lnTo>
                  <a:lnTo>
                    <a:pt x="7990" y="34827"/>
                  </a:lnTo>
                  <a:cubicBezTo>
                    <a:pt x="8788" y="35220"/>
                    <a:pt x="9157" y="35732"/>
                    <a:pt x="9002" y="36255"/>
                  </a:cubicBezTo>
                  <a:lnTo>
                    <a:pt x="8966" y="36363"/>
                  </a:lnTo>
                  <a:lnTo>
                    <a:pt x="8859" y="36386"/>
                  </a:lnTo>
                  <a:cubicBezTo>
                    <a:pt x="8538" y="36482"/>
                    <a:pt x="8287" y="36767"/>
                    <a:pt x="8061" y="37053"/>
                  </a:cubicBezTo>
                  <a:cubicBezTo>
                    <a:pt x="7537" y="37756"/>
                    <a:pt x="7073" y="38482"/>
                    <a:pt x="6656" y="39244"/>
                  </a:cubicBezTo>
                  <a:cubicBezTo>
                    <a:pt x="6633" y="39280"/>
                    <a:pt x="6573" y="39375"/>
                    <a:pt x="6585" y="39422"/>
                  </a:cubicBezTo>
                  <a:cubicBezTo>
                    <a:pt x="6597" y="39458"/>
                    <a:pt x="6621" y="39482"/>
                    <a:pt x="6644" y="39518"/>
                  </a:cubicBezTo>
                  <a:cubicBezTo>
                    <a:pt x="6704" y="39589"/>
                    <a:pt x="6752" y="39684"/>
                    <a:pt x="6775" y="39792"/>
                  </a:cubicBezTo>
                  <a:cubicBezTo>
                    <a:pt x="6847" y="40184"/>
                    <a:pt x="6442" y="40304"/>
                    <a:pt x="6204" y="40387"/>
                  </a:cubicBezTo>
                  <a:cubicBezTo>
                    <a:pt x="6121" y="40411"/>
                    <a:pt x="6037" y="40434"/>
                    <a:pt x="5954" y="40482"/>
                  </a:cubicBezTo>
                  <a:cubicBezTo>
                    <a:pt x="5823" y="40565"/>
                    <a:pt x="5728" y="40685"/>
                    <a:pt x="5668" y="40827"/>
                  </a:cubicBezTo>
                  <a:lnTo>
                    <a:pt x="3799" y="44066"/>
                  </a:lnTo>
                  <a:cubicBezTo>
                    <a:pt x="3942" y="44090"/>
                    <a:pt x="4085" y="44125"/>
                    <a:pt x="4227" y="44161"/>
                  </a:cubicBezTo>
                  <a:lnTo>
                    <a:pt x="4942" y="44375"/>
                  </a:lnTo>
                  <a:lnTo>
                    <a:pt x="5097" y="45257"/>
                  </a:lnTo>
                  <a:cubicBezTo>
                    <a:pt x="5552" y="45067"/>
                    <a:pt x="6030" y="44974"/>
                    <a:pt x="6506" y="44974"/>
                  </a:cubicBezTo>
                  <a:cubicBezTo>
                    <a:pt x="7374" y="44974"/>
                    <a:pt x="8230" y="45283"/>
                    <a:pt x="8907" y="45876"/>
                  </a:cubicBezTo>
                  <a:cubicBezTo>
                    <a:pt x="7645" y="45971"/>
                    <a:pt x="6430" y="46388"/>
                    <a:pt x="5359" y="47066"/>
                  </a:cubicBezTo>
                  <a:cubicBezTo>
                    <a:pt x="5204" y="47269"/>
                    <a:pt x="5025" y="47447"/>
                    <a:pt x="4811" y="47590"/>
                  </a:cubicBezTo>
                  <a:cubicBezTo>
                    <a:pt x="5168" y="47781"/>
                    <a:pt x="5370" y="48174"/>
                    <a:pt x="5335" y="48566"/>
                  </a:cubicBezTo>
                  <a:cubicBezTo>
                    <a:pt x="5299" y="48781"/>
                    <a:pt x="5216" y="48995"/>
                    <a:pt x="5097" y="49174"/>
                  </a:cubicBezTo>
                  <a:lnTo>
                    <a:pt x="5037" y="49293"/>
                  </a:lnTo>
                  <a:cubicBezTo>
                    <a:pt x="4787" y="49757"/>
                    <a:pt x="4644" y="50436"/>
                    <a:pt x="4989" y="50924"/>
                  </a:cubicBezTo>
                  <a:cubicBezTo>
                    <a:pt x="5013" y="50948"/>
                    <a:pt x="5037" y="50983"/>
                    <a:pt x="5061" y="51019"/>
                  </a:cubicBezTo>
                  <a:cubicBezTo>
                    <a:pt x="5263" y="51210"/>
                    <a:pt x="5347" y="51495"/>
                    <a:pt x="5275" y="51757"/>
                  </a:cubicBezTo>
                  <a:cubicBezTo>
                    <a:pt x="5275" y="51805"/>
                    <a:pt x="5263" y="51864"/>
                    <a:pt x="5263" y="51912"/>
                  </a:cubicBezTo>
                  <a:cubicBezTo>
                    <a:pt x="5275" y="51995"/>
                    <a:pt x="5299" y="52067"/>
                    <a:pt x="5335" y="52150"/>
                  </a:cubicBezTo>
                  <a:lnTo>
                    <a:pt x="5382" y="52245"/>
                  </a:lnTo>
                  <a:cubicBezTo>
                    <a:pt x="5597" y="52853"/>
                    <a:pt x="5454" y="53519"/>
                    <a:pt x="5001" y="53984"/>
                  </a:cubicBezTo>
                  <a:cubicBezTo>
                    <a:pt x="5597" y="54400"/>
                    <a:pt x="5763" y="55270"/>
                    <a:pt x="5537" y="55936"/>
                  </a:cubicBezTo>
                  <a:cubicBezTo>
                    <a:pt x="5501" y="56020"/>
                    <a:pt x="5466" y="56115"/>
                    <a:pt x="5478" y="56151"/>
                  </a:cubicBezTo>
                  <a:cubicBezTo>
                    <a:pt x="5513" y="56186"/>
                    <a:pt x="5549" y="56210"/>
                    <a:pt x="5585" y="56234"/>
                  </a:cubicBezTo>
                  <a:cubicBezTo>
                    <a:pt x="5632" y="56258"/>
                    <a:pt x="5668" y="56282"/>
                    <a:pt x="5704" y="56305"/>
                  </a:cubicBezTo>
                  <a:cubicBezTo>
                    <a:pt x="6073" y="56591"/>
                    <a:pt x="6013" y="57032"/>
                    <a:pt x="5978" y="57413"/>
                  </a:cubicBezTo>
                  <a:cubicBezTo>
                    <a:pt x="5930" y="57639"/>
                    <a:pt x="5930" y="57865"/>
                    <a:pt x="5990" y="58091"/>
                  </a:cubicBezTo>
                  <a:cubicBezTo>
                    <a:pt x="6097" y="58389"/>
                    <a:pt x="6466" y="58544"/>
                    <a:pt x="6763" y="58639"/>
                  </a:cubicBezTo>
                  <a:cubicBezTo>
                    <a:pt x="7871" y="58937"/>
                    <a:pt x="8990" y="59211"/>
                    <a:pt x="10109" y="59461"/>
                  </a:cubicBezTo>
                  <a:cubicBezTo>
                    <a:pt x="10228" y="59211"/>
                    <a:pt x="10454" y="59044"/>
                    <a:pt x="10728" y="58984"/>
                  </a:cubicBezTo>
                  <a:cubicBezTo>
                    <a:pt x="10807" y="58961"/>
                    <a:pt x="10887" y="58950"/>
                    <a:pt x="10966" y="58950"/>
                  </a:cubicBezTo>
                  <a:cubicBezTo>
                    <a:pt x="11211" y="58950"/>
                    <a:pt x="11450" y="59057"/>
                    <a:pt x="11621" y="59246"/>
                  </a:cubicBezTo>
                  <a:lnTo>
                    <a:pt x="11669" y="59282"/>
                  </a:lnTo>
                  <a:lnTo>
                    <a:pt x="11669" y="59342"/>
                  </a:lnTo>
                  <a:cubicBezTo>
                    <a:pt x="11824" y="60306"/>
                    <a:pt x="12038" y="61270"/>
                    <a:pt x="12300" y="62211"/>
                  </a:cubicBezTo>
                  <a:cubicBezTo>
                    <a:pt x="12431" y="62675"/>
                    <a:pt x="12598" y="62913"/>
                    <a:pt x="12824" y="62949"/>
                  </a:cubicBezTo>
                  <a:lnTo>
                    <a:pt x="12979" y="62949"/>
                  </a:lnTo>
                  <a:cubicBezTo>
                    <a:pt x="13005" y="62946"/>
                    <a:pt x="13033" y="62945"/>
                    <a:pt x="13061" y="62945"/>
                  </a:cubicBezTo>
                  <a:cubicBezTo>
                    <a:pt x="13144" y="62945"/>
                    <a:pt x="13232" y="62958"/>
                    <a:pt x="13312" y="62985"/>
                  </a:cubicBezTo>
                  <a:cubicBezTo>
                    <a:pt x="13586" y="63068"/>
                    <a:pt x="13693" y="63330"/>
                    <a:pt x="13788" y="63533"/>
                  </a:cubicBezTo>
                  <a:cubicBezTo>
                    <a:pt x="13824" y="63616"/>
                    <a:pt x="13860" y="63699"/>
                    <a:pt x="13919" y="63783"/>
                  </a:cubicBezTo>
                  <a:cubicBezTo>
                    <a:pt x="14038" y="63925"/>
                    <a:pt x="14193" y="64045"/>
                    <a:pt x="14372" y="64116"/>
                  </a:cubicBezTo>
                  <a:lnTo>
                    <a:pt x="16384" y="65223"/>
                  </a:lnTo>
                  <a:cubicBezTo>
                    <a:pt x="16717" y="65330"/>
                    <a:pt x="16896" y="65688"/>
                    <a:pt x="16777" y="66021"/>
                  </a:cubicBezTo>
                  <a:cubicBezTo>
                    <a:pt x="16658" y="66557"/>
                    <a:pt x="16527" y="67223"/>
                    <a:pt x="16086" y="67688"/>
                  </a:cubicBezTo>
                  <a:cubicBezTo>
                    <a:pt x="15991" y="67783"/>
                    <a:pt x="15884" y="67878"/>
                    <a:pt x="15788" y="67962"/>
                  </a:cubicBezTo>
                  <a:cubicBezTo>
                    <a:pt x="15693" y="68045"/>
                    <a:pt x="15598" y="68128"/>
                    <a:pt x="15515" y="68212"/>
                  </a:cubicBezTo>
                  <a:cubicBezTo>
                    <a:pt x="15050" y="68771"/>
                    <a:pt x="15122" y="69581"/>
                    <a:pt x="15657" y="70057"/>
                  </a:cubicBezTo>
                  <a:cubicBezTo>
                    <a:pt x="15741" y="70117"/>
                    <a:pt x="15824" y="70176"/>
                    <a:pt x="15907" y="70236"/>
                  </a:cubicBezTo>
                  <a:cubicBezTo>
                    <a:pt x="16027" y="70307"/>
                    <a:pt x="16134" y="70379"/>
                    <a:pt x="16229" y="70462"/>
                  </a:cubicBezTo>
                  <a:cubicBezTo>
                    <a:pt x="16908" y="70248"/>
                    <a:pt x="17598" y="70093"/>
                    <a:pt x="18301" y="69986"/>
                  </a:cubicBezTo>
                  <a:cubicBezTo>
                    <a:pt x="18515" y="69950"/>
                    <a:pt x="18717" y="69926"/>
                    <a:pt x="18932" y="69902"/>
                  </a:cubicBezTo>
                  <a:cubicBezTo>
                    <a:pt x="19034" y="69897"/>
                    <a:pt x="19137" y="69894"/>
                    <a:pt x="19240" y="69894"/>
                  </a:cubicBezTo>
                  <a:cubicBezTo>
                    <a:pt x="19827" y="69894"/>
                    <a:pt x="20410" y="69982"/>
                    <a:pt x="20968" y="70164"/>
                  </a:cubicBezTo>
                  <a:lnTo>
                    <a:pt x="21122" y="70212"/>
                  </a:lnTo>
                  <a:lnTo>
                    <a:pt x="21027" y="72236"/>
                  </a:lnTo>
                  <a:cubicBezTo>
                    <a:pt x="21003" y="72367"/>
                    <a:pt x="21015" y="72498"/>
                    <a:pt x="21063" y="72617"/>
                  </a:cubicBezTo>
                  <a:cubicBezTo>
                    <a:pt x="21146" y="72808"/>
                    <a:pt x="21396" y="72879"/>
                    <a:pt x="21599" y="72915"/>
                  </a:cubicBezTo>
                  <a:cubicBezTo>
                    <a:pt x="21758" y="72940"/>
                    <a:pt x="21918" y="72953"/>
                    <a:pt x="22076" y="72953"/>
                  </a:cubicBezTo>
                  <a:cubicBezTo>
                    <a:pt x="22285" y="72953"/>
                    <a:pt x="22491" y="72931"/>
                    <a:pt x="22694" y="72891"/>
                  </a:cubicBezTo>
                  <a:lnTo>
                    <a:pt x="22849" y="72843"/>
                  </a:lnTo>
                  <a:cubicBezTo>
                    <a:pt x="23024" y="72785"/>
                    <a:pt x="23199" y="72756"/>
                    <a:pt x="23378" y="72756"/>
                  </a:cubicBezTo>
                  <a:cubicBezTo>
                    <a:pt x="23455" y="72756"/>
                    <a:pt x="23532" y="72761"/>
                    <a:pt x="23611" y="72772"/>
                  </a:cubicBezTo>
                  <a:cubicBezTo>
                    <a:pt x="24004" y="72843"/>
                    <a:pt x="24504" y="73189"/>
                    <a:pt x="24635" y="74343"/>
                  </a:cubicBezTo>
                  <a:cubicBezTo>
                    <a:pt x="24737" y="74338"/>
                    <a:pt x="24840" y="74334"/>
                    <a:pt x="24942" y="74334"/>
                  </a:cubicBezTo>
                  <a:cubicBezTo>
                    <a:pt x="25456" y="74334"/>
                    <a:pt x="25952" y="74426"/>
                    <a:pt x="26290" y="74784"/>
                  </a:cubicBezTo>
                  <a:cubicBezTo>
                    <a:pt x="26468" y="74713"/>
                    <a:pt x="26647" y="74605"/>
                    <a:pt x="26778" y="74474"/>
                  </a:cubicBezTo>
                  <a:cubicBezTo>
                    <a:pt x="26837" y="74415"/>
                    <a:pt x="26897" y="74367"/>
                    <a:pt x="26956" y="74320"/>
                  </a:cubicBezTo>
                  <a:cubicBezTo>
                    <a:pt x="27170" y="74159"/>
                    <a:pt x="27423" y="74066"/>
                    <a:pt x="27679" y="74066"/>
                  </a:cubicBezTo>
                  <a:cubicBezTo>
                    <a:pt x="27708" y="74066"/>
                    <a:pt x="27737" y="74067"/>
                    <a:pt x="27766" y="74070"/>
                  </a:cubicBezTo>
                  <a:cubicBezTo>
                    <a:pt x="27933" y="74093"/>
                    <a:pt x="28088" y="74177"/>
                    <a:pt x="28183" y="74320"/>
                  </a:cubicBezTo>
                  <a:cubicBezTo>
                    <a:pt x="28219" y="74367"/>
                    <a:pt x="28254" y="74427"/>
                    <a:pt x="28278" y="74474"/>
                  </a:cubicBezTo>
                  <a:cubicBezTo>
                    <a:pt x="28290" y="74522"/>
                    <a:pt x="28314" y="74558"/>
                    <a:pt x="28350" y="74593"/>
                  </a:cubicBezTo>
                  <a:cubicBezTo>
                    <a:pt x="28385" y="74593"/>
                    <a:pt x="28421" y="74593"/>
                    <a:pt x="28469" y="74582"/>
                  </a:cubicBezTo>
                  <a:cubicBezTo>
                    <a:pt x="28540" y="74558"/>
                    <a:pt x="28623" y="74558"/>
                    <a:pt x="28707" y="74558"/>
                  </a:cubicBezTo>
                  <a:cubicBezTo>
                    <a:pt x="28969" y="74582"/>
                    <a:pt x="29112" y="74796"/>
                    <a:pt x="29219" y="74974"/>
                  </a:cubicBezTo>
                  <a:cubicBezTo>
                    <a:pt x="29266" y="75070"/>
                    <a:pt x="29338" y="75153"/>
                    <a:pt x="29409" y="75213"/>
                  </a:cubicBezTo>
                  <a:cubicBezTo>
                    <a:pt x="29442" y="75231"/>
                    <a:pt x="29477" y="75239"/>
                    <a:pt x="29518" y="75239"/>
                  </a:cubicBezTo>
                  <a:cubicBezTo>
                    <a:pt x="29611" y="75239"/>
                    <a:pt x="29728" y="75196"/>
                    <a:pt x="29885" y="75129"/>
                  </a:cubicBezTo>
                  <a:cubicBezTo>
                    <a:pt x="29969" y="75094"/>
                    <a:pt x="30052" y="75058"/>
                    <a:pt x="30147" y="75034"/>
                  </a:cubicBezTo>
                  <a:cubicBezTo>
                    <a:pt x="30202" y="75021"/>
                    <a:pt x="30257" y="75015"/>
                    <a:pt x="30311" y="75015"/>
                  </a:cubicBezTo>
                  <a:cubicBezTo>
                    <a:pt x="30554" y="75015"/>
                    <a:pt x="30785" y="75139"/>
                    <a:pt x="30921" y="75344"/>
                  </a:cubicBezTo>
                  <a:cubicBezTo>
                    <a:pt x="30933" y="75367"/>
                    <a:pt x="30945" y="75391"/>
                    <a:pt x="30957" y="75415"/>
                  </a:cubicBezTo>
                  <a:cubicBezTo>
                    <a:pt x="31404" y="75339"/>
                    <a:pt x="31855" y="75302"/>
                    <a:pt x="32305" y="75302"/>
                  </a:cubicBezTo>
                  <a:cubicBezTo>
                    <a:pt x="33344" y="75302"/>
                    <a:pt x="34379" y="75501"/>
                    <a:pt x="35350" y="75891"/>
                  </a:cubicBezTo>
                  <a:cubicBezTo>
                    <a:pt x="35469" y="75927"/>
                    <a:pt x="35577" y="75998"/>
                    <a:pt x="35660" y="76082"/>
                  </a:cubicBezTo>
                  <a:cubicBezTo>
                    <a:pt x="35970" y="76439"/>
                    <a:pt x="35660" y="76808"/>
                    <a:pt x="35446" y="77082"/>
                  </a:cubicBezTo>
                  <a:cubicBezTo>
                    <a:pt x="35374" y="77153"/>
                    <a:pt x="35315" y="77237"/>
                    <a:pt x="35267" y="77320"/>
                  </a:cubicBezTo>
                  <a:cubicBezTo>
                    <a:pt x="35112" y="77558"/>
                    <a:pt x="35124" y="77927"/>
                    <a:pt x="35315" y="78308"/>
                  </a:cubicBezTo>
                  <a:cubicBezTo>
                    <a:pt x="35398" y="78475"/>
                    <a:pt x="35493" y="78630"/>
                    <a:pt x="35589" y="78784"/>
                  </a:cubicBezTo>
                  <a:cubicBezTo>
                    <a:pt x="35731" y="78987"/>
                    <a:pt x="35839" y="79189"/>
                    <a:pt x="35946" y="79404"/>
                  </a:cubicBezTo>
                  <a:cubicBezTo>
                    <a:pt x="36172" y="79927"/>
                    <a:pt x="36208" y="80535"/>
                    <a:pt x="36029" y="81082"/>
                  </a:cubicBezTo>
                  <a:cubicBezTo>
                    <a:pt x="35910" y="81416"/>
                    <a:pt x="35636" y="81666"/>
                    <a:pt x="35303" y="81761"/>
                  </a:cubicBezTo>
                  <a:cubicBezTo>
                    <a:pt x="35277" y="81764"/>
                    <a:pt x="35253" y="81765"/>
                    <a:pt x="35229" y="81765"/>
                  </a:cubicBezTo>
                  <a:cubicBezTo>
                    <a:pt x="35151" y="81765"/>
                    <a:pt x="35078" y="81750"/>
                    <a:pt x="35005" y="81713"/>
                  </a:cubicBezTo>
                  <a:cubicBezTo>
                    <a:pt x="34303" y="82416"/>
                    <a:pt x="33445" y="82952"/>
                    <a:pt x="32517" y="83273"/>
                  </a:cubicBezTo>
                  <a:cubicBezTo>
                    <a:pt x="32433" y="83749"/>
                    <a:pt x="32529" y="84237"/>
                    <a:pt x="32767" y="84666"/>
                  </a:cubicBezTo>
                  <a:cubicBezTo>
                    <a:pt x="33469" y="84452"/>
                    <a:pt x="34195" y="84309"/>
                    <a:pt x="34934" y="84237"/>
                  </a:cubicBezTo>
                  <a:lnTo>
                    <a:pt x="34934" y="84237"/>
                  </a:lnTo>
                  <a:cubicBezTo>
                    <a:pt x="34934" y="84773"/>
                    <a:pt x="34565" y="85250"/>
                    <a:pt x="34041" y="85357"/>
                  </a:cubicBezTo>
                  <a:cubicBezTo>
                    <a:pt x="34124" y="85619"/>
                    <a:pt x="34207" y="85869"/>
                    <a:pt x="34303" y="86119"/>
                  </a:cubicBezTo>
                  <a:cubicBezTo>
                    <a:pt x="34082" y="86314"/>
                    <a:pt x="33804" y="86413"/>
                    <a:pt x="33527" y="86413"/>
                  </a:cubicBezTo>
                  <a:cubicBezTo>
                    <a:pt x="33280" y="86413"/>
                    <a:pt x="33033" y="86335"/>
                    <a:pt x="32826" y="86178"/>
                  </a:cubicBezTo>
                  <a:cubicBezTo>
                    <a:pt x="32624" y="86333"/>
                    <a:pt x="32469" y="86547"/>
                    <a:pt x="32410" y="86797"/>
                  </a:cubicBezTo>
                  <a:cubicBezTo>
                    <a:pt x="33267" y="87095"/>
                    <a:pt x="33731" y="88036"/>
                    <a:pt x="33445" y="88905"/>
                  </a:cubicBezTo>
                  <a:cubicBezTo>
                    <a:pt x="33396" y="88879"/>
                    <a:pt x="33346" y="88868"/>
                    <a:pt x="33296" y="88868"/>
                  </a:cubicBezTo>
                  <a:cubicBezTo>
                    <a:pt x="33045" y="88868"/>
                    <a:pt x="32806" y="89162"/>
                    <a:pt x="32767" y="89441"/>
                  </a:cubicBezTo>
                  <a:cubicBezTo>
                    <a:pt x="32707" y="89774"/>
                    <a:pt x="32779" y="90143"/>
                    <a:pt x="32612" y="90429"/>
                  </a:cubicBezTo>
                  <a:cubicBezTo>
                    <a:pt x="32445" y="90726"/>
                    <a:pt x="32064" y="90881"/>
                    <a:pt x="31945" y="91191"/>
                  </a:cubicBezTo>
                  <a:cubicBezTo>
                    <a:pt x="31731" y="91750"/>
                    <a:pt x="32445" y="92215"/>
                    <a:pt x="33029" y="92369"/>
                  </a:cubicBezTo>
                  <a:cubicBezTo>
                    <a:pt x="33624" y="92524"/>
                    <a:pt x="34374" y="92822"/>
                    <a:pt x="34303" y="93429"/>
                  </a:cubicBezTo>
                  <a:cubicBezTo>
                    <a:pt x="34561" y="93326"/>
                    <a:pt x="34837" y="93280"/>
                    <a:pt x="35122" y="93280"/>
                  </a:cubicBezTo>
                  <a:cubicBezTo>
                    <a:pt x="36193" y="93280"/>
                    <a:pt x="37387" y="93932"/>
                    <a:pt x="38196" y="94703"/>
                  </a:cubicBezTo>
                  <a:cubicBezTo>
                    <a:pt x="38244" y="94679"/>
                    <a:pt x="38279" y="94667"/>
                    <a:pt x="38327" y="94655"/>
                  </a:cubicBezTo>
                  <a:cubicBezTo>
                    <a:pt x="38401" y="94637"/>
                    <a:pt x="38478" y="94628"/>
                    <a:pt x="38555" y="94628"/>
                  </a:cubicBezTo>
                  <a:cubicBezTo>
                    <a:pt x="38724" y="94628"/>
                    <a:pt x="38894" y="94673"/>
                    <a:pt x="39041" y="94763"/>
                  </a:cubicBezTo>
                  <a:cubicBezTo>
                    <a:pt x="39291" y="94941"/>
                    <a:pt x="39482" y="95191"/>
                    <a:pt x="39613" y="95465"/>
                  </a:cubicBezTo>
                  <a:cubicBezTo>
                    <a:pt x="40196" y="95298"/>
                    <a:pt x="40637" y="94810"/>
                    <a:pt x="40744" y="94203"/>
                  </a:cubicBezTo>
                  <a:lnTo>
                    <a:pt x="40780" y="93965"/>
                  </a:lnTo>
                  <a:lnTo>
                    <a:pt x="41006" y="94036"/>
                  </a:lnTo>
                  <a:cubicBezTo>
                    <a:pt x="41075" y="94056"/>
                    <a:pt x="41146" y="94066"/>
                    <a:pt x="41216" y="94066"/>
                  </a:cubicBezTo>
                  <a:cubicBezTo>
                    <a:pt x="41482" y="94066"/>
                    <a:pt x="41739" y="93929"/>
                    <a:pt x="41899" y="93703"/>
                  </a:cubicBezTo>
                  <a:lnTo>
                    <a:pt x="41946" y="93620"/>
                  </a:lnTo>
                  <a:lnTo>
                    <a:pt x="42054" y="93620"/>
                  </a:lnTo>
                  <a:cubicBezTo>
                    <a:pt x="42067" y="93619"/>
                    <a:pt x="42080" y="93619"/>
                    <a:pt x="42092" y="93619"/>
                  </a:cubicBezTo>
                  <a:cubicBezTo>
                    <a:pt x="42538" y="93619"/>
                    <a:pt x="42688" y="94022"/>
                    <a:pt x="42816" y="94358"/>
                  </a:cubicBezTo>
                  <a:cubicBezTo>
                    <a:pt x="42875" y="94548"/>
                    <a:pt x="42958" y="94715"/>
                    <a:pt x="43078" y="94870"/>
                  </a:cubicBezTo>
                  <a:cubicBezTo>
                    <a:pt x="43212" y="95004"/>
                    <a:pt x="43422" y="95038"/>
                    <a:pt x="43647" y="95038"/>
                  </a:cubicBezTo>
                  <a:cubicBezTo>
                    <a:pt x="43742" y="95038"/>
                    <a:pt x="43839" y="95032"/>
                    <a:pt x="43935" y="95025"/>
                  </a:cubicBezTo>
                  <a:lnTo>
                    <a:pt x="46721" y="94810"/>
                  </a:lnTo>
                  <a:cubicBezTo>
                    <a:pt x="47125" y="94777"/>
                    <a:pt x="47568" y="94743"/>
                    <a:pt x="48023" y="94743"/>
                  </a:cubicBezTo>
                  <a:cubicBezTo>
                    <a:pt x="48721" y="94743"/>
                    <a:pt x="49446" y="94824"/>
                    <a:pt x="50102" y="95120"/>
                  </a:cubicBezTo>
                  <a:lnTo>
                    <a:pt x="50364" y="95251"/>
                  </a:lnTo>
                  <a:lnTo>
                    <a:pt x="50162" y="95453"/>
                  </a:lnTo>
                  <a:cubicBezTo>
                    <a:pt x="50150" y="95465"/>
                    <a:pt x="50126" y="95489"/>
                    <a:pt x="50150" y="95548"/>
                  </a:cubicBezTo>
                  <a:cubicBezTo>
                    <a:pt x="50209" y="95656"/>
                    <a:pt x="50305" y="95727"/>
                    <a:pt x="50424" y="95751"/>
                  </a:cubicBezTo>
                  <a:cubicBezTo>
                    <a:pt x="50590" y="95739"/>
                    <a:pt x="50757" y="95703"/>
                    <a:pt x="50912" y="95644"/>
                  </a:cubicBezTo>
                  <a:cubicBezTo>
                    <a:pt x="51174" y="95537"/>
                    <a:pt x="51448" y="95489"/>
                    <a:pt x="51721" y="95489"/>
                  </a:cubicBezTo>
                  <a:cubicBezTo>
                    <a:pt x="51748" y="95491"/>
                    <a:pt x="51775" y="95492"/>
                    <a:pt x="51801" y="95492"/>
                  </a:cubicBezTo>
                  <a:cubicBezTo>
                    <a:pt x="51929" y="95492"/>
                    <a:pt x="52056" y="95469"/>
                    <a:pt x="52174" y="95429"/>
                  </a:cubicBezTo>
                  <a:cubicBezTo>
                    <a:pt x="52341" y="95358"/>
                    <a:pt x="52495" y="95251"/>
                    <a:pt x="52626" y="95120"/>
                  </a:cubicBezTo>
                  <a:cubicBezTo>
                    <a:pt x="52769" y="94989"/>
                    <a:pt x="52924" y="94870"/>
                    <a:pt x="53103" y="94775"/>
                  </a:cubicBezTo>
                  <a:cubicBezTo>
                    <a:pt x="53213" y="94728"/>
                    <a:pt x="53329" y="94705"/>
                    <a:pt x="53444" y="94705"/>
                  </a:cubicBezTo>
                  <a:cubicBezTo>
                    <a:pt x="53654" y="94705"/>
                    <a:pt x="53862" y="94779"/>
                    <a:pt x="54031" y="94917"/>
                  </a:cubicBezTo>
                  <a:cubicBezTo>
                    <a:pt x="54055" y="94941"/>
                    <a:pt x="54067" y="94965"/>
                    <a:pt x="54091" y="94989"/>
                  </a:cubicBezTo>
                  <a:cubicBezTo>
                    <a:pt x="54138" y="94965"/>
                    <a:pt x="54198" y="94953"/>
                    <a:pt x="54258" y="94929"/>
                  </a:cubicBezTo>
                  <a:cubicBezTo>
                    <a:pt x="54325" y="94913"/>
                    <a:pt x="54396" y="94906"/>
                    <a:pt x="54467" y="94906"/>
                  </a:cubicBezTo>
                  <a:cubicBezTo>
                    <a:pt x="54824" y="94906"/>
                    <a:pt x="55212" y="95086"/>
                    <a:pt x="55460" y="95275"/>
                  </a:cubicBezTo>
                  <a:lnTo>
                    <a:pt x="55531" y="95346"/>
                  </a:lnTo>
                  <a:cubicBezTo>
                    <a:pt x="55828" y="95583"/>
                    <a:pt x="56158" y="95845"/>
                    <a:pt x="56459" y="95845"/>
                  </a:cubicBezTo>
                  <a:cubicBezTo>
                    <a:pt x="56520" y="95845"/>
                    <a:pt x="56580" y="95835"/>
                    <a:pt x="56639" y="95810"/>
                  </a:cubicBezTo>
                  <a:lnTo>
                    <a:pt x="56805" y="95739"/>
                  </a:lnTo>
                  <a:lnTo>
                    <a:pt x="57532" y="97049"/>
                  </a:lnTo>
                  <a:cubicBezTo>
                    <a:pt x="57591" y="96930"/>
                    <a:pt x="57639" y="96799"/>
                    <a:pt x="57663" y="96668"/>
                  </a:cubicBezTo>
                  <a:cubicBezTo>
                    <a:pt x="57698" y="96441"/>
                    <a:pt x="57794" y="96227"/>
                    <a:pt x="57925" y="96025"/>
                  </a:cubicBezTo>
                  <a:cubicBezTo>
                    <a:pt x="58077" y="95848"/>
                    <a:pt x="58280" y="95760"/>
                    <a:pt x="58518" y="95760"/>
                  </a:cubicBezTo>
                  <a:cubicBezTo>
                    <a:pt x="58857" y="95760"/>
                    <a:pt x="59265" y="95937"/>
                    <a:pt x="59699" y="96287"/>
                  </a:cubicBezTo>
                  <a:cubicBezTo>
                    <a:pt x="59977" y="96522"/>
                    <a:pt x="60322" y="96661"/>
                    <a:pt x="60562" y="96661"/>
                  </a:cubicBezTo>
                  <a:cubicBezTo>
                    <a:pt x="60589" y="96661"/>
                    <a:pt x="60615" y="96659"/>
                    <a:pt x="60639" y="96656"/>
                  </a:cubicBezTo>
                  <a:cubicBezTo>
                    <a:pt x="60735" y="96644"/>
                    <a:pt x="60818" y="96584"/>
                    <a:pt x="60854" y="96501"/>
                  </a:cubicBezTo>
                  <a:lnTo>
                    <a:pt x="61270" y="95798"/>
                  </a:lnTo>
                  <a:lnTo>
                    <a:pt x="61235" y="96620"/>
                  </a:lnTo>
                  <a:cubicBezTo>
                    <a:pt x="61235" y="96715"/>
                    <a:pt x="61282" y="96810"/>
                    <a:pt x="61354" y="96882"/>
                  </a:cubicBezTo>
                  <a:cubicBezTo>
                    <a:pt x="61422" y="96950"/>
                    <a:pt x="61508" y="96984"/>
                    <a:pt x="61593" y="96984"/>
                  </a:cubicBezTo>
                  <a:cubicBezTo>
                    <a:pt x="61701" y="96984"/>
                    <a:pt x="61806" y="96929"/>
                    <a:pt x="61866" y="96822"/>
                  </a:cubicBezTo>
                  <a:cubicBezTo>
                    <a:pt x="61925" y="96739"/>
                    <a:pt x="61949" y="96644"/>
                    <a:pt x="61925" y="96537"/>
                  </a:cubicBezTo>
                  <a:cubicBezTo>
                    <a:pt x="61913" y="96489"/>
                    <a:pt x="61901" y="96441"/>
                    <a:pt x="61878" y="96394"/>
                  </a:cubicBezTo>
                  <a:cubicBezTo>
                    <a:pt x="61806" y="96275"/>
                    <a:pt x="61782" y="96132"/>
                    <a:pt x="61782" y="95989"/>
                  </a:cubicBezTo>
                  <a:cubicBezTo>
                    <a:pt x="61818" y="95691"/>
                    <a:pt x="62068" y="95537"/>
                    <a:pt x="62270" y="95417"/>
                  </a:cubicBezTo>
                  <a:cubicBezTo>
                    <a:pt x="62413" y="95322"/>
                    <a:pt x="62544" y="95251"/>
                    <a:pt x="62568" y="95144"/>
                  </a:cubicBezTo>
                  <a:cubicBezTo>
                    <a:pt x="62568" y="95048"/>
                    <a:pt x="62532" y="94953"/>
                    <a:pt x="62473" y="94870"/>
                  </a:cubicBezTo>
                  <a:cubicBezTo>
                    <a:pt x="62449" y="94798"/>
                    <a:pt x="62413" y="94739"/>
                    <a:pt x="62389" y="94667"/>
                  </a:cubicBezTo>
                  <a:cubicBezTo>
                    <a:pt x="62330" y="94465"/>
                    <a:pt x="62366" y="94251"/>
                    <a:pt x="62497" y="94096"/>
                  </a:cubicBezTo>
                  <a:cubicBezTo>
                    <a:pt x="61342" y="93477"/>
                    <a:pt x="60103" y="93024"/>
                    <a:pt x="59187" y="92108"/>
                  </a:cubicBezTo>
                  <a:cubicBezTo>
                    <a:pt x="58913" y="91834"/>
                    <a:pt x="58675" y="91512"/>
                    <a:pt x="58472" y="91179"/>
                  </a:cubicBezTo>
                  <a:cubicBezTo>
                    <a:pt x="58020" y="90381"/>
                    <a:pt x="57817" y="89441"/>
                    <a:pt x="57282" y="88679"/>
                  </a:cubicBezTo>
                  <a:cubicBezTo>
                    <a:pt x="56899" y="88131"/>
                    <a:pt x="56226" y="87698"/>
                    <a:pt x="55584" y="87698"/>
                  </a:cubicBezTo>
                  <a:cubicBezTo>
                    <a:pt x="55346" y="87698"/>
                    <a:pt x="55113" y="87758"/>
                    <a:pt x="54900" y="87893"/>
                  </a:cubicBezTo>
                  <a:lnTo>
                    <a:pt x="55317" y="82344"/>
                  </a:lnTo>
                  <a:cubicBezTo>
                    <a:pt x="55722" y="82344"/>
                    <a:pt x="56115" y="82475"/>
                    <a:pt x="56436" y="82713"/>
                  </a:cubicBezTo>
                  <a:lnTo>
                    <a:pt x="58020" y="79951"/>
                  </a:lnTo>
                  <a:cubicBezTo>
                    <a:pt x="57246" y="79904"/>
                    <a:pt x="56639" y="79273"/>
                    <a:pt x="56627" y="78499"/>
                  </a:cubicBezTo>
                  <a:lnTo>
                    <a:pt x="56627" y="78499"/>
                  </a:lnTo>
                  <a:lnTo>
                    <a:pt x="57841" y="78630"/>
                  </a:lnTo>
                  <a:cubicBezTo>
                    <a:pt x="56472" y="77689"/>
                    <a:pt x="55281" y="76534"/>
                    <a:pt x="54305" y="75189"/>
                  </a:cubicBezTo>
                  <a:cubicBezTo>
                    <a:pt x="54031" y="75534"/>
                    <a:pt x="53888" y="75975"/>
                    <a:pt x="53912" y="76415"/>
                  </a:cubicBezTo>
                  <a:cubicBezTo>
                    <a:pt x="53814" y="76520"/>
                    <a:pt x="53694" y="76564"/>
                    <a:pt x="53566" y="76564"/>
                  </a:cubicBezTo>
                  <a:cubicBezTo>
                    <a:pt x="53227" y="76564"/>
                    <a:pt x="52835" y="76252"/>
                    <a:pt x="52662" y="75915"/>
                  </a:cubicBezTo>
                  <a:cubicBezTo>
                    <a:pt x="52424" y="75439"/>
                    <a:pt x="52245" y="74843"/>
                    <a:pt x="51733" y="74689"/>
                  </a:cubicBezTo>
                  <a:cubicBezTo>
                    <a:pt x="51644" y="74664"/>
                    <a:pt x="51552" y="74656"/>
                    <a:pt x="51460" y="74656"/>
                  </a:cubicBezTo>
                  <a:cubicBezTo>
                    <a:pt x="51305" y="74656"/>
                    <a:pt x="51148" y="74678"/>
                    <a:pt x="50995" y="74678"/>
                  </a:cubicBezTo>
                  <a:cubicBezTo>
                    <a:pt x="50935" y="74678"/>
                    <a:pt x="50875" y="74674"/>
                    <a:pt x="50817" y="74665"/>
                  </a:cubicBezTo>
                  <a:cubicBezTo>
                    <a:pt x="50055" y="74522"/>
                    <a:pt x="49995" y="73189"/>
                    <a:pt x="50745" y="72986"/>
                  </a:cubicBezTo>
                  <a:cubicBezTo>
                    <a:pt x="49816" y="72022"/>
                    <a:pt x="49709" y="70545"/>
                    <a:pt x="49674" y="69200"/>
                  </a:cubicBezTo>
                  <a:cubicBezTo>
                    <a:pt x="49662" y="68843"/>
                    <a:pt x="49674" y="68426"/>
                    <a:pt x="49936" y="68176"/>
                  </a:cubicBezTo>
                  <a:cubicBezTo>
                    <a:pt x="50061" y="68059"/>
                    <a:pt x="50220" y="68008"/>
                    <a:pt x="50386" y="68008"/>
                  </a:cubicBezTo>
                  <a:cubicBezTo>
                    <a:pt x="50675" y="68008"/>
                    <a:pt x="50984" y="68163"/>
                    <a:pt x="51174" y="68390"/>
                  </a:cubicBezTo>
                  <a:cubicBezTo>
                    <a:pt x="51460" y="68759"/>
                    <a:pt x="51531" y="69259"/>
                    <a:pt x="51579" y="69736"/>
                  </a:cubicBezTo>
                  <a:cubicBezTo>
                    <a:pt x="51672" y="69908"/>
                    <a:pt x="51847" y="69984"/>
                    <a:pt x="52036" y="69984"/>
                  </a:cubicBezTo>
                  <a:cubicBezTo>
                    <a:pt x="52331" y="69984"/>
                    <a:pt x="52660" y="69800"/>
                    <a:pt x="52769" y="69509"/>
                  </a:cubicBezTo>
                  <a:cubicBezTo>
                    <a:pt x="52948" y="69033"/>
                    <a:pt x="52745" y="68497"/>
                    <a:pt x="52483" y="68057"/>
                  </a:cubicBezTo>
                  <a:cubicBezTo>
                    <a:pt x="52233" y="67616"/>
                    <a:pt x="51924" y="67164"/>
                    <a:pt x="51912" y="66664"/>
                  </a:cubicBezTo>
                  <a:cubicBezTo>
                    <a:pt x="52049" y="66626"/>
                    <a:pt x="52188" y="66607"/>
                    <a:pt x="52326" y="66607"/>
                  </a:cubicBezTo>
                  <a:cubicBezTo>
                    <a:pt x="52621" y="66607"/>
                    <a:pt x="52911" y="66692"/>
                    <a:pt x="53162" y="66854"/>
                  </a:cubicBezTo>
                  <a:cubicBezTo>
                    <a:pt x="52495" y="66176"/>
                    <a:pt x="52900" y="65045"/>
                    <a:pt x="53388" y="64247"/>
                  </a:cubicBezTo>
                  <a:cubicBezTo>
                    <a:pt x="53972" y="63318"/>
                    <a:pt x="54627" y="62425"/>
                    <a:pt x="55353" y="61616"/>
                  </a:cubicBezTo>
                  <a:lnTo>
                    <a:pt x="55948" y="62640"/>
                  </a:lnTo>
                  <a:cubicBezTo>
                    <a:pt x="56222" y="61687"/>
                    <a:pt x="56805" y="60854"/>
                    <a:pt x="57615" y="60294"/>
                  </a:cubicBezTo>
                  <a:cubicBezTo>
                    <a:pt x="57948" y="60401"/>
                    <a:pt x="58234" y="60604"/>
                    <a:pt x="58460" y="60877"/>
                  </a:cubicBezTo>
                  <a:cubicBezTo>
                    <a:pt x="58306" y="60616"/>
                    <a:pt x="58508" y="60199"/>
                    <a:pt x="58818" y="60080"/>
                  </a:cubicBezTo>
                  <a:cubicBezTo>
                    <a:pt x="58922" y="60041"/>
                    <a:pt x="59030" y="60026"/>
                    <a:pt x="59139" y="60026"/>
                  </a:cubicBezTo>
                  <a:cubicBezTo>
                    <a:pt x="59402" y="60026"/>
                    <a:pt x="59672" y="60118"/>
                    <a:pt x="59925" y="60211"/>
                  </a:cubicBezTo>
                  <a:lnTo>
                    <a:pt x="64437" y="61901"/>
                  </a:lnTo>
                  <a:cubicBezTo>
                    <a:pt x="64021" y="61354"/>
                    <a:pt x="63604" y="60806"/>
                    <a:pt x="63175" y="60258"/>
                  </a:cubicBezTo>
                  <a:lnTo>
                    <a:pt x="63175" y="60258"/>
                  </a:lnTo>
                  <a:lnTo>
                    <a:pt x="66057" y="60651"/>
                  </a:lnTo>
                  <a:cubicBezTo>
                    <a:pt x="66366" y="59496"/>
                    <a:pt x="67188" y="58544"/>
                    <a:pt x="68283" y="58056"/>
                  </a:cubicBezTo>
                  <a:lnTo>
                    <a:pt x="68914" y="58210"/>
                  </a:lnTo>
                  <a:cubicBezTo>
                    <a:pt x="68618" y="57205"/>
                    <a:pt x="69573" y="56096"/>
                    <a:pt x="70591" y="56096"/>
                  </a:cubicBezTo>
                  <a:cubicBezTo>
                    <a:pt x="70718" y="56096"/>
                    <a:pt x="70847" y="56114"/>
                    <a:pt x="70974" y="56151"/>
                  </a:cubicBezTo>
                  <a:cubicBezTo>
                    <a:pt x="71033" y="56389"/>
                    <a:pt x="71105" y="56627"/>
                    <a:pt x="71176" y="56865"/>
                  </a:cubicBezTo>
                  <a:cubicBezTo>
                    <a:pt x="71754" y="56608"/>
                    <a:pt x="72380" y="56467"/>
                    <a:pt x="73020" y="56467"/>
                  </a:cubicBezTo>
                  <a:cubicBezTo>
                    <a:pt x="73092" y="56467"/>
                    <a:pt x="73164" y="56469"/>
                    <a:pt x="73236" y="56472"/>
                  </a:cubicBezTo>
                  <a:cubicBezTo>
                    <a:pt x="73236" y="56163"/>
                    <a:pt x="73248" y="55865"/>
                    <a:pt x="73260" y="55555"/>
                  </a:cubicBezTo>
                  <a:lnTo>
                    <a:pt x="75213" y="54960"/>
                  </a:lnTo>
                  <a:cubicBezTo>
                    <a:pt x="75855" y="54067"/>
                    <a:pt x="76891" y="52769"/>
                    <a:pt x="76034" y="52103"/>
                  </a:cubicBezTo>
                  <a:cubicBezTo>
                    <a:pt x="75806" y="51926"/>
                    <a:pt x="75550" y="51857"/>
                    <a:pt x="75276" y="51857"/>
                  </a:cubicBezTo>
                  <a:cubicBezTo>
                    <a:pt x="74335" y="51857"/>
                    <a:pt x="73191" y="52669"/>
                    <a:pt x="72299" y="52669"/>
                  </a:cubicBezTo>
                  <a:cubicBezTo>
                    <a:pt x="72003" y="52669"/>
                    <a:pt x="71734" y="52580"/>
                    <a:pt x="71510" y="52341"/>
                  </a:cubicBezTo>
                  <a:cubicBezTo>
                    <a:pt x="71105" y="51864"/>
                    <a:pt x="71212" y="51138"/>
                    <a:pt x="71736" y="50793"/>
                  </a:cubicBezTo>
                  <a:cubicBezTo>
                    <a:pt x="70641" y="50793"/>
                    <a:pt x="69617" y="51364"/>
                    <a:pt x="69033" y="52293"/>
                  </a:cubicBezTo>
                  <a:cubicBezTo>
                    <a:pt x="67700" y="50376"/>
                    <a:pt x="66926" y="48138"/>
                    <a:pt x="66807" y="45804"/>
                  </a:cubicBezTo>
                  <a:cubicBezTo>
                    <a:pt x="66199" y="45387"/>
                    <a:pt x="65854" y="44709"/>
                    <a:pt x="65866" y="43983"/>
                  </a:cubicBezTo>
                  <a:lnTo>
                    <a:pt x="65866" y="43983"/>
                  </a:lnTo>
                  <a:cubicBezTo>
                    <a:pt x="65759" y="45221"/>
                    <a:pt x="64568" y="46066"/>
                    <a:pt x="63497" y="46697"/>
                  </a:cubicBezTo>
                  <a:cubicBezTo>
                    <a:pt x="63282" y="46852"/>
                    <a:pt x="63021" y="46959"/>
                    <a:pt x="62759" y="47019"/>
                  </a:cubicBezTo>
                  <a:cubicBezTo>
                    <a:pt x="62714" y="47026"/>
                    <a:pt x="62669" y="47029"/>
                    <a:pt x="62625" y="47029"/>
                  </a:cubicBezTo>
                  <a:cubicBezTo>
                    <a:pt x="61932" y="47029"/>
                    <a:pt x="61361" y="46180"/>
                    <a:pt x="61663" y="45542"/>
                  </a:cubicBezTo>
                  <a:cubicBezTo>
                    <a:pt x="61836" y="45191"/>
                    <a:pt x="62222" y="45012"/>
                    <a:pt x="62606" y="45012"/>
                  </a:cubicBezTo>
                  <a:cubicBezTo>
                    <a:pt x="62964" y="45012"/>
                    <a:pt x="63319" y="45167"/>
                    <a:pt x="63497" y="45483"/>
                  </a:cubicBezTo>
                  <a:cubicBezTo>
                    <a:pt x="63592" y="44602"/>
                    <a:pt x="63675" y="43733"/>
                    <a:pt x="63771" y="42851"/>
                  </a:cubicBezTo>
                  <a:cubicBezTo>
                    <a:pt x="63794" y="42673"/>
                    <a:pt x="63794" y="42482"/>
                    <a:pt x="63735" y="42316"/>
                  </a:cubicBezTo>
                  <a:cubicBezTo>
                    <a:pt x="63617" y="41997"/>
                    <a:pt x="63322" y="41894"/>
                    <a:pt x="62976" y="41894"/>
                  </a:cubicBezTo>
                  <a:cubicBezTo>
                    <a:pt x="62624" y="41894"/>
                    <a:pt x="62219" y="42000"/>
                    <a:pt x="61889" y="42089"/>
                  </a:cubicBezTo>
                  <a:cubicBezTo>
                    <a:pt x="61629" y="42149"/>
                    <a:pt x="61367" y="42178"/>
                    <a:pt x="61108" y="42178"/>
                  </a:cubicBezTo>
                  <a:cubicBezTo>
                    <a:pt x="59965" y="42178"/>
                    <a:pt x="58872" y="41617"/>
                    <a:pt x="58222" y="40637"/>
                  </a:cubicBezTo>
                  <a:lnTo>
                    <a:pt x="59270" y="40494"/>
                  </a:lnTo>
                  <a:cubicBezTo>
                    <a:pt x="58437" y="39232"/>
                    <a:pt x="58079" y="37708"/>
                    <a:pt x="58270" y="36208"/>
                  </a:cubicBezTo>
                  <a:cubicBezTo>
                    <a:pt x="58365" y="35482"/>
                    <a:pt x="58770" y="34493"/>
                    <a:pt x="58282" y="33946"/>
                  </a:cubicBezTo>
                  <a:lnTo>
                    <a:pt x="58282" y="33946"/>
                  </a:lnTo>
                  <a:cubicBezTo>
                    <a:pt x="58190" y="34068"/>
                    <a:pt x="58037" y="34129"/>
                    <a:pt x="57883" y="34129"/>
                  </a:cubicBezTo>
                  <a:cubicBezTo>
                    <a:pt x="57857" y="34129"/>
                    <a:pt x="57831" y="34128"/>
                    <a:pt x="57806" y="34124"/>
                  </a:cubicBezTo>
                  <a:cubicBezTo>
                    <a:pt x="57329" y="33326"/>
                    <a:pt x="57258" y="32303"/>
                    <a:pt x="56615" y="31636"/>
                  </a:cubicBezTo>
                  <a:cubicBezTo>
                    <a:pt x="56377" y="31421"/>
                    <a:pt x="56127" y="31219"/>
                    <a:pt x="55865" y="31029"/>
                  </a:cubicBezTo>
                  <a:cubicBezTo>
                    <a:pt x="55127" y="30409"/>
                    <a:pt x="54698" y="29481"/>
                    <a:pt x="54710" y="28516"/>
                  </a:cubicBezTo>
                  <a:cubicBezTo>
                    <a:pt x="54734" y="28338"/>
                    <a:pt x="54722" y="28159"/>
                    <a:pt x="54674" y="27981"/>
                  </a:cubicBezTo>
                  <a:cubicBezTo>
                    <a:pt x="54543" y="27659"/>
                    <a:pt x="54162" y="27528"/>
                    <a:pt x="53853" y="27338"/>
                  </a:cubicBezTo>
                  <a:cubicBezTo>
                    <a:pt x="53555" y="27147"/>
                    <a:pt x="53317" y="26707"/>
                    <a:pt x="53579" y="26468"/>
                  </a:cubicBezTo>
                  <a:cubicBezTo>
                    <a:pt x="53269" y="25433"/>
                    <a:pt x="52412" y="24028"/>
                    <a:pt x="52102" y="23004"/>
                  </a:cubicBezTo>
                  <a:cubicBezTo>
                    <a:pt x="51960" y="22480"/>
                    <a:pt x="51781" y="21956"/>
                    <a:pt x="51424" y="21551"/>
                  </a:cubicBezTo>
                  <a:cubicBezTo>
                    <a:pt x="51007" y="21075"/>
                    <a:pt x="50376" y="20849"/>
                    <a:pt x="49876" y="20456"/>
                  </a:cubicBezTo>
                  <a:cubicBezTo>
                    <a:pt x="48995" y="19753"/>
                    <a:pt x="48638" y="18598"/>
                    <a:pt x="48173" y="17575"/>
                  </a:cubicBezTo>
                  <a:cubicBezTo>
                    <a:pt x="47709" y="16551"/>
                    <a:pt x="46947" y="15491"/>
                    <a:pt x="45828" y="15348"/>
                  </a:cubicBezTo>
                  <a:cubicBezTo>
                    <a:pt x="46061" y="15253"/>
                    <a:pt x="46308" y="15204"/>
                    <a:pt x="46555" y="15204"/>
                  </a:cubicBezTo>
                  <a:cubicBezTo>
                    <a:pt x="46863" y="15204"/>
                    <a:pt x="47170" y="15279"/>
                    <a:pt x="47447" y="15431"/>
                  </a:cubicBezTo>
                  <a:cubicBezTo>
                    <a:pt x="46876" y="14134"/>
                    <a:pt x="46995" y="12633"/>
                    <a:pt x="47745" y="11431"/>
                  </a:cubicBezTo>
                  <a:cubicBezTo>
                    <a:pt x="48090" y="10907"/>
                    <a:pt x="48566" y="10300"/>
                    <a:pt x="48292" y="9728"/>
                  </a:cubicBezTo>
                  <a:cubicBezTo>
                    <a:pt x="48138" y="9395"/>
                    <a:pt x="47757" y="9228"/>
                    <a:pt x="47542" y="8931"/>
                  </a:cubicBezTo>
                  <a:cubicBezTo>
                    <a:pt x="47090" y="8300"/>
                    <a:pt x="47471" y="7442"/>
                    <a:pt x="47840" y="6752"/>
                  </a:cubicBezTo>
                  <a:cubicBezTo>
                    <a:pt x="48209" y="6061"/>
                    <a:pt x="48519" y="5144"/>
                    <a:pt x="47983" y="4585"/>
                  </a:cubicBezTo>
                  <a:cubicBezTo>
                    <a:pt x="48311" y="3839"/>
                    <a:pt x="47492" y="2826"/>
                    <a:pt x="46742" y="2826"/>
                  </a:cubicBezTo>
                  <a:cubicBezTo>
                    <a:pt x="46594" y="2826"/>
                    <a:pt x="46449" y="2866"/>
                    <a:pt x="46316" y="2954"/>
                  </a:cubicBezTo>
                  <a:cubicBezTo>
                    <a:pt x="46072" y="2015"/>
                    <a:pt x="45103" y="1365"/>
                    <a:pt x="44150" y="1365"/>
                  </a:cubicBezTo>
                  <a:cubicBezTo>
                    <a:pt x="43894" y="1365"/>
                    <a:pt x="43639" y="1412"/>
                    <a:pt x="43399" y="1513"/>
                  </a:cubicBezTo>
                  <a:cubicBezTo>
                    <a:pt x="42744" y="1323"/>
                    <a:pt x="42351" y="668"/>
                    <a:pt x="424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36"/>
            <p:cNvSpPr/>
            <p:nvPr/>
          </p:nvSpPr>
          <p:spPr>
            <a:xfrm>
              <a:off x="4983650" y="3797625"/>
              <a:ext cx="483700" cy="171575"/>
            </a:xfrm>
            <a:custGeom>
              <a:avLst/>
              <a:gdLst/>
              <a:ahLst/>
              <a:cxnLst/>
              <a:rect l="l" t="t" r="r" b="b"/>
              <a:pathLst>
                <a:path w="19348" h="6863" extrusionOk="0">
                  <a:moveTo>
                    <a:pt x="3644" y="0"/>
                  </a:moveTo>
                  <a:cubicBezTo>
                    <a:pt x="3405" y="282"/>
                    <a:pt x="3058" y="446"/>
                    <a:pt x="2692" y="446"/>
                  </a:cubicBezTo>
                  <a:cubicBezTo>
                    <a:pt x="2656" y="446"/>
                    <a:pt x="2620" y="444"/>
                    <a:pt x="2584" y="441"/>
                  </a:cubicBezTo>
                  <a:cubicBezTo>
                    <a:pt x="2370" y="1179"/>
                    <a:pt x="1762" y="1739"/>
                    <a:pt x="1000" y="1870"/>
                  </a:cubicBezTo>
                  <a:lnTo>
                    <a:pt x="858" y="1893"/>
                  </a:lnTo>
                  <a:lnTo>
                    <a:pt x="786" y="1762"/>
                  </a:lnTo>
                  <a:cubicBezTo>
                    <a:pt x="643" y="1465"/>
                    <a:pt x="500" y="1215"/>
                    <a:pt x="286" y="1084"/>
                  </a:cubicBezTo>
                  <a:cubicBezTo>
                    <a:pt x="217" y="1044"/>
                    <a:pt x="140" y="1021"/>
                    <a:pt x="54" y="1021"/>
                  </a:cubicBezTo>
                  <a:cubicBezTo>
                    <a:pt x="37" y="1021"/>
                    <a:pt x="19" y="1022"/>
                    <a:pt x="0" y="1024"/>
                  </a:cubicBezTo>
                  <a:lnTo>
                    <a:pt x="60" y="1072"/>
                  </a:lnTo>
                  <a:cubicBezTo>
                    <a:pt x="393" y="1489"/>
                    <a:pt x="667" y="1989"/>
                    <a:pt x="1167" y="2191"/>
                  </a:cubicBezTo>
                  <a:cubicBezTo>
                    <a:pt x="1342" y="2256"/>
                    <a:pt x="1527" y="2275"/>
                    <a:pt x="1716" y="2275"/>
                  </a:cubicBezTo>
                  <a:cubicBezTo>
                    <a:pt x="1977" y="2275"/>
                    <a:pt x="2245" y="2239"/>
                    <a:pt x="2501" y="2239"/>
                  </a:cubicBezTo>
                  <a:cubicBezTo>
                    <a:pt x="3620" y="2239"/>
                    <a:pt x="4620" y="2882"/>
                    <a:pt x="5549" y="3489"/>
                  </a:cubicBezTo>
                  <a:cubicBezTo>
                    <a:pt x="6132" y="3882"/>
                    <a:pt x="6727" y="4287"/>
                    <a:pt x="7049" y="4894"/>
                  </a:cubicBezTo>
                  <a:cubicBezTo>
                    <a:pt x="7382" y="5513"/>
                    <a:pt x="7311" y="6382"/>
                    <a:pt x="6727" y="6763"/>
                  </a:cubicBezTo>
                  <a:cubicBezTo>
                    <a:pt x="7428" y="6486"/>
                    <a:pt x="8219" y="6208"/>
                    <a:pt x="8961" y="6208"/>
                  </a:cubicBezTo>
                  <a:cubicBezTo>
                    <a:pt x="9366" y="6208"/>
                    <a:pt x="9756" y="6291"/>
                    <a:pt x="10109" y="6501"/>
                  </a:cubicBezTo>
                  <a:cubicBezTo>
                    <a:pt x="10335" y="6632"/>
                    <a:pt x="10525" y="6799"/>
                    <a:pt x="10776" y="6846"/>
                  </a:cubicBezTo>
                  <a:cubicBezTo>
                    <a:pt x="10833" y="6858"/>
                    <a:pt x="10891" y="6863"/>
                    <a:pt x="10949" y="6863"/>
                  </a:cubicBezTo>
                  <a:cubicBezTo>
                    <a:pt x="11188" y="6863"/>
                    <a:pt x="11426" y="6780"/>
                    <a:pt x="11657" y="6751"/>
                  </a:cubicBezTo>
                  <a:cubicBezTo>
                    <a:pt x="11706" y="6746"/>
                    <a:pt x="11757" y="6743"/>
                    <a:pt x="11809" y="6743"/>
                  </a:cubicBezTo>
                  <a:cubicBezTo>
                    <a:pt x="11882" y="6743"/>
                    <a:pt x="11956" y="6749"/>
                    <a:pt x="12026" y="6763"/>
                  </a:cubicBezTo>
                  <a:lnTo>
                    <a:pt x="12121" y="6573"/>
                  </a:lnTo>
                  <a:cubicBezTo>
                    <a:pt x="12146" y="6589"/>
                    <a:pt x="12174" y="6596"/>
                    <a:pt x="12204" y="6596"/>
                  </a:cubicBezTo>
                  <a:cubicBezTo>
                    <a:pt x="12331" y="6596"/>
                    <a:pt x="12494" y="6467"/>
                    <a:pt x="12609" y="6323"/>
                  </a:cubicBezTo>
                  <a:lnTo>
                    <a:pt x="12669" y="6239"/>
                  </a:lnTo>
                  <a:cubicBezTo>
                    <a:pt x="12835" y="6013"/>
                    <a:pt x="13050" y="5739"/>
                    <a:pt x="13383" y="5691"/>
                  </a:cubicBezTo>
                  <a:cubicBezTo>
                    <a:pt x="13437" y="5680"/>
                    <a:pt x="13490" y="5674"/>
                    <a:pt x="13544" y="5674"/>
                  </a:cubicBezTo>
                  <a:cubicBezTo>
                    <a:pt x="13597" y="5674"/>
                    <a:pt x="13651" y="5680"/>
                    <a:pt x="13704" y="5691"/>
                  </a:cubicBezTo>
                  <a:lnTo>
                    <a:pt x="13800" y="5691"/>
                  </a:lnTo>
                  <a:cubicBezTo>
                    <a:pt x="14074" y="5691"/>
                    <a:pt x="14347" y="5632"/>
                    <a:pt x="14597" y="5537"/>
                  </a:cubicBezTo>
                  <a:lnTo>
                    <a:pt x="16145" y="5001"/>
                  </a:lnTo>
                  <a:cubicBezTo>
                    <a:pt x="16240" y="4977"/>
                    <a:pt x="16324" y="4929"/>
                    <a:pt x="16395" y="4846"/>
                  </a:cubicBezTo>
                  <a:lnTo>
                    <a:pt x="16324" y="4787"/>
                  </a:lnTo>
                  <a:cubicBezTo>
                    <a:pt x="16300" y="4775"/>
                    <a:pt x="16276" y="4739"/>
                    <a:pt x="16252" y="4715"/>
                  </a:cubicBezTo>
                  <a:cubicBezTo>
                    <a:pt x="15828" y="4321"/>
                    <a:pt x="16167" y="3686"/>
                    <a:pt x="16659" y="3686"/>
                  </a:cubicBezTo>
                  <a:cubicBezTo>
                    <a:pt x="16746" y="3686"/>
                    <a:pt x="16838" y="3706"/>
                    <a:pt x="16931" y="3751"/>
                  </a:cubicBezTo>
                  <a:cubicBezTo>
                    <a:pt x="17026" y="3810"/>
                    <a:pt x="17110" y="3870"/>
                    <a:pt x="17193" y="3941"/>
                  </a:cubicBezTo>
                  <a:cubicBezTo>
                    <a:pt x="17229" y="3989"/>
                    <a:pt x="17264" y="4025"/>
                    <a:pt x="17312" y="4048"/>
                  </a:cubicBezTo>
                  <a:cubicBezTo>
                    <a:pt x="17395" y="4096"/>
                    <a:pt x="17479" y="4120"/>
                    <a:pt x="17562" y="4132"/>
                  </a:cubicBezTo>
                  <a:lnTo>
                    <a:pt x="19181" y="4525"/>
                  </a:lnTo>
                  <a:cubicBezTo>
                    <a:pt x="19348" y="4179"/>
                    <a:pt x="19336" y="3751"/>
                    <a:pt x="19122" y="3417"/>
                  </a:cubicBezTo>
                  <a:cubicBezTo>
                    <a:pt x="19074" y="3441"/>
                    <a:pt x="19015" y="3465"/>
                    <a:pt x="18967" y="3465"/>
                  </a:cubicBezTo>
                  <a:lnTo>
                    <a:pt x="18824" y="3489"/>
                  </a:lnTo>
                  <a:lnTo>
                    <a:pt x="18098" y="2191"/>
                  </a:lnTo>
                  <a:cubicBezTo>
                    <a:pt x="18045" y="2201"/>
                    <a:pt x="17992" y="2206"/>
                    <a:pt x="17939" y="2206"/>
                  </a:cubicBezTo>
                  <a:cubicBezTo>
                    <a:pt x="17502" y="2206"/>
                    <a:pt x="17105" y="1874"/>
                    <a:pt x="16764" y="1608"/>
                  </a:cubicBezTo>
                  <a:lnTo>
                    <a:pt x="16681" y="1536"/>
                  </a:lnTo>
                  <a:cubicBezTo>
                    <a:pt x="16471" y="1366"/>
                    <a:pt x="16176" y="1263"/>
                    <a:pt x="15953" y="1263"/>
                  </a:cubicBezTo>
                  <a:cubicBezTo>
                    <a:pt x="15911" y="1263"/>
                    <a:pt x="15872" y="1267"/>
                    <a:pt x="15836" y="1274"/>
                  </a:cubicBezTo>
                  <a:cubicBezTo>
                    <a:pt x="15752" y="1298"/>
                    <a:pt x="15669" y="1358"/>
                    <a:pt x="15633" y="1441"/>
                  </a:cubicBezTo>
                  <a:lnTo>
                    <a:pt x="15264" y="1274"/>
                  </a:lnTo>
                  <a:cubicBezTo>
                    <a:pt x="15276" y="1250"/>
                    <a:pt x="15288" y="1215"/>
                    <a:pt x="15228" y="1167"/>
                  </a:cubicBezTo>
                  <a:cubicBezTo>
                    <a:pt x="15144" y="1098"/>
                    <a:pt x="15039" y="1059"/>
                    <a:pt x="14934" y="1059"/>
                  </a:cubicBezTo>
                  <a:cubicBezTo>
                    <a:pt x="14877" y="1059"/>
                    <a:pt x="14819" y="1070"/>
                    <a:pt x="14764" y="1096"/>
                  </a:cubicBezTo>
                  <a:cubicBezTo>
                    <a:pt x="14621" y="1167"/>
                    <a:pt x="14490" y="1262"/>
                    <a:pt x="14383" y="1381"/>
                  </a:cubicBezTo>
                  <a:cubicBezTo>
                    <a:pt x="14111" y="1676"/>
                    <a:pt x="13718" y="1850"/>
                    <a:pt x="13316" y="1850"/>
                  </a:cubicBezTo>
                  <a:cubicBezTo>
                    <a:pt x="13279" y="1850"/>
                    <a:pt x="13242" y="1849"/>
                    <a:pt x="13204" y="1846"/>
                  </a:cubicBezTo>
                  <a:cubicBezTo>
                    <a:pt x="12966" y="1846"/>
                    <a:pt x="12740" y="1882"/>
                    <a:pt x="12526" y="1977"/>
                  </a:cubicBezTo>
                  <a:cubicBezTo>
                    <a:pt x="12323" y="2060"/>
                    <a:pt x="12109" y="2108"/>
                    <a:pt x="11883" y="2108"/>
                  </a:cubicBezTo>
                  <a:cubicBezTo>
                    <a:pt x="11597" y="2084"/>
                    <a:pt x="11359" y="1905"/>
                    <a:pt x="11252" y="1643"/>
                  </a:cubicBezTo>
                  <a:cubicBezTo>
                    <a:pt x="11216" y="1548"/>
                    <a:pt x="11204" y="1453"/>
                    <a:pt x="11216" y="1358"/>
                  </a:cubicBezTo>
                  <a:cubicBezTo>
                    <a:pt x="10675" y="1152"/>
                    <a:pt x="10086" y="1092"/>
                    <a:pt x="9502" y="1092"/>
                  </a:cubicBezTo>
                  <a:cubicBezTo>
                    <a:pt x="9072" y="1092"/>
                    <a:pt x="8644" y="1125"/>
                    <a:pt x="8239" y="1155"/>
                  </a:cubicBezTo>
                  <a:lnTo>
                    <a:pt x="5442" y="1381"/>
                  </a:lnTo>
                  <a:cubicBezTo>
                    <a:pt x="5332" y="1391"/>
                    <a:pt x="5217" y="1399"/>
                    <a:pt x="5103" y="1399"/>
                  </a:cubicBezTo>
                  <a:cubicBezTo>
                    <a:pt x="4796" y="1399"/>
                    <a:pt x="4488" y="1342"/>
                    <a:pt x="4263" y="1108"/>
                  </a:cubicBezTo>
                  <a:cubicBezTo>
                    <a:pt x="4108" y="917"/>
                    <a:pt x="3989" y="703"/>
                    <a:pt x="3918" y="465"/>
                  </a:cubicBezTo>
                  <a:cubicBezTo>
                    <a:pt x="3798" y="167"/>
                    <a:pt x="3739" y="36"/>
                    <a:pt x="3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36"/>
            <p:cNvSpPr/>
            <p:nvPr/>
          </p:nvSpPr>
          <p:spPr>
            <a:xfrm>
              <a:off x="5295600" y="3931775"/>
              <a:ext cx="243800" cy="167200"/>
            </a:xfrm>
            <a:custGeom>
              <a:avLst/>
              <a:gdLst/>
              <a:ahLst/>
              <a:cxnLst/>
              <a:rect l="l" t="t" r="r" b="b"/>
              <a:pathLst>
                <a:path w="9752" h="6688" extrusionOk="0">
                  <a:moveTo>
                    <a:pt x="4078" y="1"/>
                  </a:moveTo>
                  <a:cubicBezTo>
                    <a:pt x="4018" y="1"/>
                    <a:pt x="3956" y="2"/>
                    <a:pt x="3893" y="4"/>
                  </a:cubicBezTo>
                  <a:cubicBezTo>
                    <a:pt x="3858" y="16"/>
                    <a:pt x="3822" y="28"/>
                    <a:pt x="3786" y="40"/>
                  </a:cubicBezTo>
                  <a:lnTo>
                    <a:pt x="2250" y="576"/>
                  </a:lnTo>
                  <a:cubicBezTo>
                    <a:pt x="1941" y="695"/>
                    <a:pt x="1619" y="754"/>
                    <a:pt x="1286" y="754"/>
                  </a:cubicBezTo>
                  <a:lnTo>
                    <a:pt x="1167" y="742"/>
                  </a:lnTo>
                  <a:cubicBezTo>
                    <a:pt x="1107" y="730"/>
                    <a:pt x="1036" y="730"/>
                    <a:pt x="965" y="730"/>
                  </a:cubicBezTo>
                  <a:cubicBezTo>
                    <a:pt x="798" y="766"/>
                    <a:pt x="667" y="933"/>
                    <a:pt x="524" y="1123"/>
                  </a:cubicBezTo>
                  <a:lnTo>
                    <a:pt x="453" y="1218"/>
                  </a:lnTo>
                  <a:cubicBezTo>
                    <a:pt x="333" y="1373"/>
                    <a:pt x="179" y="1492"/>
                    <a:pt x="0" y="1576"/>
                  </a:cubicBezTo>
                  <a:cubicBezTo>
                    <a:pt x="774" y="2064"/>
                    <a:pt x="1143" y="3278"/>
                    <a:pt x="488" y="3969"/>
                  </a:cubicBezTo>
                  <a:cubicBezTo>
                    <a:pt x="619" y="4207"/>
                    <a:pt x="860" y="4275"/>
                    <a:pt x="1136" y="4275"/>
                  </a:cubicBezTo>
                  <a:cubicBezTo>
                    <a:pt x="1411" y="4275"/>
                    <a:pt x="1721" y="4207"/>
                    <a:pt x="1988" y="4171"/>
                  </a:cubicBezTo>
                  <a:cubicBezTo>
                    <a:pt x="2082" y="4160"/>
                    <a:pt x="2176" y="4154"/>
                    <a:pt x="2268" y="4154"/>
                  </a:cubicBezTo>
                  <a:cubicBezTo>
                    <a:pt x="4237" y="4154"/>
                    <a:pt x="5816" y="6687"/>
                    <a:pt x="7675" y="6687"/>
                  </a:cubicBezTo>
                  <a:cubicBezTo>
                    <a:pt x="7868" y="6687"/>
                    <a:pt x="8064" y="6660"/>
                    <a:pt x="8263" y="6600"/>
                  </a:cubicBezTo>
                  <a:cubicBezTo>
                    <a:pt x="8906" y="6398"/>
                    <a:pt x="9394" y="5886"/>
                    <a:pt x="9751" y="5302"/>
                  </a:cubicBezTo>
                  <a:cubicBezTo>
                    <a:pt x="9406" y="5148"/>
                    <a:pt x="9108" y="4897"/>
                    <a:pt x="8894" y="4588"/>
                  </a:cubicBezTo>
                  <a:cubicBezTo>
                    <a:pt x="8846" y="4528"/>
                    <a:pt x="8811" y="4469"/>
                    <a:pt x="8775" y="4421"/>
                  </a:cubicBezTo>
                  <a:cubicBezTo>
                    <a:pt x="8704" y="4278"/>
                    <a:pt x="8608" y="4171"/>
                    <a:pt x="8489" y="4064"/>
                  </a:cubicBezTo>
                  <a:cubicBezTo>
                    <a:pt x="8299" y="3909"/>
                    <a:pt x="8025" y="3885"/>
                    <a:pt x="7739" y="3850"/>
                  </a:cubicBezTo>
                  <a:cubicBezTo>
                    <a:pt x="7465" y="3838"/>
                    <a:pt x="7203" y="3778"/>
                    <a:pt x="6953" y="3683"/>
                  </a:cubicBezTo>
                  <a:lnTo>
                    <a:pt x="6918" y="3659"/>
                  </a:lnTo>
                  <a:lnTo>
                    <a:pt x="6882" y="3624"/>
                  </a:lnTo>
                  <a:cubicBezTo>
                    <a:pt x="6810" y="3528"/>
                    <a:pt x="6787" y="3409"/>
                    <a:pt x="6834" y="3302"/>
                  </a:cubicBezTo>
                  <a:cubicBezTo>
                    <a:pt x="6882" y="3147"/>
                    <a:pt x="7013" y="3028"/>
                    <a:pt x="7180" y="2981"/>
                  </a:cubicBezTo>
                  <a:cubicBezTo>
                    <a:pt x="7215" y="2969"/>
                    <a:pt x="7263" y="2957"/>
                    <a:pt x="7299" y="2945"/>
                  </a:cubicBezTo>
                  <a:cubicBezTo>
                    <a:pt x="7358" y="2945"/>
                    <a:pt x="7418" y="2921"/>
                    <a:pt x="7477" y="2885"/>
                  </a:cubicBezTo>
                  <a:cubicBezTo>
                    <a:pt x="7465" y="2826"/>
                    <a:pt x="7430" y="2766"/>
                    <a:pt x="7370" y="2742"/>
                  </a:cubicBezTo>
                  <a:cubicBezTo>
                    <a:pt x="7330" y="2737"/>
                    <a:pt x="7290" y="2734"/>
                    <a:pt x="7251" y="2734"/>
                  </a:cubicBezTo>
                  <a:cubicBezTo>
                    <a:pt x="7129" y="2734"/>
                    <a:pt x="7014" y="2763"/>
                    <a:pt x="6906" y="2826"/>
                  </a:cubicBezTo>
                  <a:lnTo>
                    <a:pt x="6251" y="3064"/>
                  </a:lnTo>
                  <a:lnTo>
                    <a:pt x="6680" y="2504"/>
                  </a:lnTo>
                  <a:cubicBezTo>
                    <a:pt x="6727" y="2433"/>
                    <a:pt x="6739" y="2338"/>
                    <a:pt x="6715" y="2242"/>
                  </a:cubicBezTo>
                  <a:cubicBezTo>
                    <a:pt x="6668" y="2064"/>
                    <a:pt x="6537" y="1909"/>
                    <a:pt x="6370" y="1826"/>
                  </a:cubicBezTo>
                  <a:cubicBezTo>
                    <a:pt x="6132" y="1730"/>
                    <a:pt x="5870" y="1683"/>
                    <a:pt x="5608" y="1683"/>
                  </a:cubicBezTo>
                  <a:cubicBezTo>
                    <a:pt x="5489" y="1671"/>
                    <a:pt x="5370" y="1659"/>
                    <a:pt x="5251" y="1647"/>
                  </a:cubicBezTo>
                  <a:cubicBezTo>
                    <a:pt x="5084" y="1623"/>
                    <a:pt x="4929" y="1540"/>
                    <a:pt x="4834" y="1421"/>
                  </a:cubicBezTo>
                  <a:cubicBezTo>
                    <a:pt x="4775" y="1338"/>
                    <a:pt x="4751" y="1230"/>
                    <a:pt x="4763" y="1135"/>
                  </a:cubicBezTo>
                  <a:cubicBezTo>
                    <a:pt x="4798" y="1028"/>
                    <a:pt x="4870" y="921"/>
                    <a:pt x="4965" y="861"/>
                  </a:cubicBezTo>
                  <a:lnTo>
                    <a:pt x="5001" y="826"/>
                  </a:lnTo>
                  <a:cubicBezTo>
                    <a:pt x="5060" y="766"/>
                    <a:pt x="5084" y="671"/>
                    <a:pt x="5072" y="587"/>
                  </a:cubicBezTo>
                  <a:cubicBezTo>
                    <a:pt x="5060" y="421"/>
                    <a:pt x="4965" y="266"/>
                    <a:pt x="4834" y="171"/>
                  </a:cubicBezTo>
                  <a:cubicBezTo>
                    <a:pt x="4627" y="32"/>
                    <a:pt x="4370" y="1"/>
                    <a:pt x="40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36"/>
            <p:cNvSpPr/>
            <p:nvPr/>
          </p:nvSpPr>
          <p:spPr>
            <a:xfrm>
              <a:off x="5394325" y="3803275"/>
              <a:ext cx="332900" cy="262250"/>
            </a:xfrm>
            <a:custGeom>
              <a:avLst/>
              <a:gdLst/>
              <a:ahLst/>
              <a:cxnLst/>
              <a:rect l="l" t="t" r="r" b="b"/>
              <a:pathLst>
                <a:path w="13316" h="10490" extrusionOk="0">
                  <a:moveTo>
                    <a:pt x="13315" y="3251"/>
                  </a:moveTo>
                  <a:cubicBezTo>
                    <a:pt x="13279" y="3255"/>
                    <a:pt x="13244" y="3260"/>
                    <a:pt x="13210" y="3267"/>
                  </a:cubicBezTo>
                  <a:lnTo>
                    <a:pt x="13210" y="3267"/>
                  </a:lnTo>
                  <a:cubicBezTo>
                    <a:pt x="13245" y="3262"/>
                    <a:pt x="13280" y="3257"/>
                    <a:pt x="13315" y="3251"/>
                  </a:cubicBezTo>
                  <a:close/>
                  <a:moveTo>
                    <a:pt x="7850" y="1"/>
                  </a:moveTo>
                  <a:lnTo>
                    <a:pt x="7826" y="84"/>
                  </a:lnTo>
                  <a:cubicBezTo>
                    <a:pt x="7838" y="108"/>
                    <a:pt x="7803" y="203"/>
                    <a:pt x="7826" y="262"/>
                  </a:cubicBezTo>
                  <a:cubicBezTo>
                    <a:pt x="7850" y="310"/>
                    <a:pt x="7874" y="370"/>
                    <a:pt x="7898" y="417"/>
                  </a:cubicBezTo>
                  <a:cubicBezTo>
                    <a:pt x="8005" y="584"/>
                    <a:pt x="8041" y="774"/>
                    <a:pt x="8029" y="953"/>
                  </a:cubicBezTo>
                  <a:cubicBezTo>
                    <a:pt x="7969" y="1239"/>
                    <a:pt x="7731" y="1382"/>
                    <a:pt x="7541" y="1501"/>
                  </a:cubicBezTo>
                  <a:cubicBezTo>
                    <a:pt x="7350" y="1608"/>
                    <a:pt x="7255" y="1667"/>
                    <a:pt x="7255" y="1763"/>
                  </a:cubicBezTo>
                  <a:cubicBezTo>
                    <a:pt x="7255" y="1834"/>
                    <a:pt x="7279" y="1906"/>
                    <a:pt x="7314" y="1965"/>
                  </a:cubicBezTo>
                  <a:cubicBezTo>
                    <a:pt x="7338" y="2025"/>
                    <a:pt x="7362" y="2096"/>
                    <a:pt x="7386" y="2167"/>
                  </a:cubicBezTo>
                  <a:cubicBezTo>
                    <a:pt x="7539" y="2697"/>
                    <a:pt x="7112" y="3128"/>
                    <a:pt x="6656" y="3128"/>
                  </a:cubicBezTo>
                  <a:cubicBezTo>
                    <a:pt x="6475" y="3128"/>
                    <a:pt x="6291" y="3061"/>
                    <a:pt x="6136" y="2906"/>
                  </a:cubicBezTo>
                  <a:cubicBezTo>
                    <a:pt x="6076" y="2846"/>
                    <a:pt x="6029" y="2787"/>
                    <a:pt x="5981" y="2715"/>
                  </a:cubicBezTo>
                  <a:cubicBezTo>
                    <a:pt x="5921" y="2751"/>
                    <a:pt x="5850" y="2775"/>
                    <a:pt x="5779" y="2787"/>
                  </a:cubicBezTo>
                  <a:cubicBezTo>
                    <a:pt x="5722" y="2797"/>
                    <a:pt x="5665" y="2802"/>
                    <a:pt x="5607" y="2802"/>
                  </a:cubicBezTo>
                  <a:cubicBezTo>
                    <a:pt x="5202" y="2802"/>
                    <a:pt x="4775" y="2563"/>
                    <a:pt x="4505" y="2334"/>
                  </a:cubicBezTo>
                  <a:cubicBezTo>
                    <a:pt x="4431" y="2279"/>
                    <a:pt x="3951" y="1902"/>
                    <a:pt x="3587" y="1902"/>
                  </a:cubicBezTo>
                  <a:cubicBezTo>
                    <a:pt x="3476" y="1902"/>
                    <a:pt x="3377" y="1936"/>
                    <a:pt x="3302" y="2025"/>
                  </a:cubicBezTo>
                  <a:cubicBezTo>
                    <a:pt x="3207" y="2167"/>
                    <a:pt x="3147" y="2334"/>
                    <a:pt x="3123" y="2501"/>
                  </a:cubicBezTo>
                  <a:cubicBezTo>
                    <a:pt x="3088" y="2632"/>
                    <a:pt x="3052" y="2775"/>
                    <a:pt x="2992" y="2906"/>
                  </a:cubicBezTo>
                  <a:cubicBezTo>
                    <a:pt x="3373" y="3430"/>
                    <a:pt x="3373" y="4132"/>
                    <a:pt x="3016" y="4680"/>
                  </a:cubicBezTo>
                  <a:lnTo>
                    <a:pt x="2945" y="4787"/>
                  </a:lnTo>
                  <a:lnTo>
                    <a:pt x="1040" y="4322"/>
                  </a:lnTo>
                  <a:cubicBezTo>
                    <a:pt x="909" y="4299"/>
                    <a:pt x="790" y="4251"/>
                    <a:pt x="671" y="4192"/>
                  </a:cubicBezTo>
                  <a:cubicBezTo>
                    <a:pt x="599" y="4144"/>
                    <a:pt x="540" y="4096"/>
                    <a:pt x="492" y="4037"/>
                  </a:cubicBezTo>
                  <a:cubicBezTo>
                    <a:pt x="445" y="3989"/>
                    <a:pt x="397" y="3953"/>
                    <a:pt x="337" y="3918"/>
                  </a:cubicBezTo>
                  <a:cubicBezTo>
                    <a:pt x="310" y="3906"/>
                    <a:pt x="284" y="3900"/>
                    <a:pt x="258" y="3900"/>
                  </a:cubicBezTo>
                  <a:cubicBezTo>
                    <a:pt x="106" y="3900"/>
                    <a:pt x="1" y="4095"/>
                    <a:pt x="123" y="4227"/>
                  </a:cubicBezTo>
                  <a:cubicBezTo>
                    <a:pt x="135" y="4239"/>
                    <a:pt x="159" y="4251"/>
                    <a:pt x="171" y="4275"/>
                  </a:cubicBezTo>
                  <a:cubicBezTo>
                    <a:pt x="242" y="4322"/>
                    <a:pt x="302" y="4394"/>
                    <a:pt x="337" y="4477"/>
                  </a:cubicBezTo>
                  <a:cubicBezTo>
                    <a:pt x="373" y="4561"/>
                    <a:pt x="385" y="4656"/>
                    <a:pt x="349" y="4739"/>
                  </a:cubicBezTo>
                  <a:cubicBezTo>
                    <a:pt x="623" y="4751"/>
                    <a:pt x="885" y="4834"/>
                    <a:pt x="1123" y="4977"/>
                  </a:cubicBezTo>
                  <a:cubicBezTo>
                    <a:pt x="1361" y="5144"/>
                    <a:pt x="1516" y="5406"/>
                    <a:pt x="1552" y="5692"/>
                  </a:cubicBezTo>
                  <a:cubicBezTo>
                    <a:pt x="1576" y="5906"/>
                    <a:pt x="1492" y="6120"/>
                    <a:pt x="1337" y="6275"/>
                  </a:cubicBezTo>
                  <a:cubicBezTo>
                    <a:pt x="1326" y="6287"/>
                    <a:pt x="1302" y="6311"/>
                    <a:pt x="1278" y="6323"/>
                  </a:cubicBezTo>
                  <a:lnTo>
                    <a:pt x="1254" y="6347"/>
                  </a:lnTo>
                  <a:cubicBezTo>
                    <a:pt x="1290" y="6370"/>
                    <a:pt x="1326" y="6382"/>
                    <a:pt x="1373" y="6382"/>
                  </a:cubicBezTo>
                  <a:cubicBezTo>
                    <a:pt x="1480" y="6406"/>
                    <a:pt x="1599" y="6406"/>
                    <a:pt x="1707" y="6418"/>
                  </a:cubicBezTo>
                  <a:cubicBezTo>
                    <a:pt x="2016" y="6430"/>
                    <a:pt x="2326" y="6489"/>
                    <a:pt x="2611" y="6608"/>
                  </a:cubicBezTo>
                  <a:cubicBezTo>
                    <a:pt x="2885" y="6751"/>
                    <a:pt x="3100" y="7001"/>
                    <a:pt x="3171" y="7299"/>
                  </a:cubicBezTo>
                  <a:cubicBezTo>
                    <a:pt x="3183" y="7359"/>
                    <a:pt x="3195" y="7418"/>
                    <a:pt x="3195" y="7478"/>
                  </a:cubicBezTo>
                  <a:cubicBezTo>
                    <a:pt x="3237" y="7469"/>
                    <a:pt x="3279" y="7465"/>
                    <a:pt x="3321" y="7465"/>
                  </a:cubicBezTo>
                  <a:cubicBezTo>
                    <a:pt x="3397" y="7465"/>
                    <a:pt x="3471" y="7478"/>
                    <a:pt x="3540" y="7501"/>
                  </a:cubicBezTo>
                  <a:cubicBezTo>
                    <a:pt x="3719" y="7561"/>
                    <a:pt x="3862" y="7704"/>
                    <a:pt x="3921" y="7882"/>
                  </a:cubicBezTo>
                  <a:cubicBezTo>
                    <a:pt x="3969" y="8025"/>
                    <a:pt x="3945" y="8180"/>
                    <a:pt x="3850" y="8287"/>
                  </a:cubicBezTo>
                  <a:cubicBezTo>
                    <a:pt x="3743" y="8406"/>
                    <a:pt x="3600" y="8478"/>
                    <a:pt x="3445" y="8490"/>
                  </a:cubicBezTo>
                  <a:lnTo>
                    <a:pt x="3362" y="8513"/>
                  </a:lnTo>
                  <a:cubicBezTo>
                    <a:pt x="3516" y="8549"/>
                    <a:pt x="3683" y="8573"/>
                    <a:pt x="3838" y="8585"/>
                  </a:cubicBezTo>
                  <a:cubicBezTo>
                    <a:pt x="4171" y="8621"/>
                    <a:pt x="4516" y="8656"/>
                    <a:pt x="4814" y="8883"/>
                  </a:cubicBezTo>
                  <a:cubicBezTo>
                    <a:pt x="4957" y="9014"/>
                    <a:pt x="5076" y="9168"/>
                    <a:pt x="5171" y="9335"/>
                  </a:cubicBezTo>
                  <a:cubicBezTo>
                    <a:pt x="5207" y="9383"/>
                    <a:pt x="5243" y="9442"/>
                    <a:pt x="5278" y="9490"/>
                  </a:cubicBezTo>
                  <a:cubicBezTo>
                    <a:pt x="5469" y="9740"/>
                    <a:pt x="5719" y="9954"/>
                    <a:pt x="6005" y="10085"/>
                  </a:cubicBezTo>
                  <a:cubicBezTo>
                    <a:pt x="6040" y="10002"/>
                    <a:pt x="6088" y="9930"/>
                    <a:pt x="6124" y="9847"/>
                  </a:cubicBezTo>
                  <a:cubicBezTo>
                    <a:pt x="6517" y="9049"/>
                    <a:pt x="6814" y="8168"/>
                    <a:pt x="7433" y="7525"/>
                  </a:cubicBezTo>
                  <a:cubicBezTo>
                    <a:pt x="7833" y="7110"/>
                    <a:pt x="8426" y="6829"/>
                    <a:pt x="8988" y="6829"/>
                  </a:cubicBezTo>
                  <a:cubicBezTo>
                    <a:pt x="9297" y="6829"/>
                    <a:pt x="9597" y="6914"/>
                    <a:pt x="9850" y="7109"/>
                  </a:cubicBezTo>
                  <a:cubicBezTo>
                    <a:pt x="10422" y="8132"/>
                    <a:pt x="10601" y="9335"/>
                    <a:pt x="10351" y="10490"/>
                  </a:cubicBezTo>
                  <a:cubicBezTo>
                    <a:pt x="10885" y="10370"/>
                    <a:pt x="11420" y="10310"/>
                    <a:pt x="11964" y="10310"/>
                  </a:cubicBezTo>
                  <a:cubicBezTo>
                    <a:pt x="12013" y="10310"/>
                    <a:pt x="12063" y="10310"/>
                    <a:pt x="12113" y="10311"/>
                  </a:cubicBezTo>
                  <a:cubicBezTo>
                    <a:pt x="12029" y="8811"/>
                    <a:pt x="12089" y="7525"/>
                    <a:pt x="12005" y="6013"/>
                  </a:cubicBezTo>
                  <a:cubicBezTo>
                    <a:pt x="11948" y="4930"/>
                    <a:pt x="12180" y="3467"/>
                    <a:pt x="13210" y="3267"/>
                  </a:cubicBezTo>
                  <a:lnTo>
                    <a:pt x="13210" y="3267"/>
                  </a:lnTo>
                  <a:cubicBezTo>
                    <a:pt x="13109" y="3280"/>
                    <a:pt x="13009" y="3286"/>
                    <a:pt x="12910" y="3286"/>
                  </a:cubicBezTo>
                  <a:cubicBezTo>
                    <a:pt x="11247" y="3286"/>
                    <a:pt x="9988" y="1513"/>
                    <a:pt x="8576" y="465"/>
                  </a:cubicBezTo>
                  <a:cubicBezTo>
                    <a:pt x="8350" y="298"/>
                    <a:pt x="8100" y="143"/>
                    <a:pt x="7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36"/>
            <p:cNvSpPr/>
            <p:nvPr/>
          </p:nvSpPr>
          <p:spPr>
            <a:xfrm>
              <a:off x="4159150" y="3548700"/>
              <a:ext cx="203300" cy="159275"/>
            </a:xfrm>
            <a:custGeom>
              <a:avLst/>
              <a:gdLst/>
              <a:ahLst/>
              <a:cxnLst/>
              <a:rect l="l" t="t" r="r" b="b"/>
              <a:pathLst>
                <a:path w="8132" h="6371" extrusionOk="0">
                  <a:moveTo>
                    <a:pt x="2726" y="0"/>
                  </a:moveTo>
                  <a:cubicBezTo>
                    <a:pt x="2647" y="0"/>
                    <a:pt x="2568" y="5"/>
                    <a:pt x="2488" y="16"/>
                  </a:cubicBezTo>
                  <a:cubicBezTo>
                    <a:pt x="2072" y="87"/>
                    <a:pt x="1655" y="206"/>
                    <a:pt x="1250" y="385"/>
                  </a:cubicBezTo>
                  <a:cubicBezTo>
                    <a:pt x="845" y="551"/>
                    <a:pt x="429" y="670"/>
                    <a:pt x="0" y="754"/>
                  </a:cubicBezTo>
                  <a:cubicBezTo>
                    <a:pt x="310" y="920"/>
                    <a:pt x="583" y="1147"/>
                    <a:pt x="810" y="1432"/>
                  </a:cubicBezTo>
                  <a:cubicBezTo>
                    <a:pt x="905" y="1552"/>
                    <a:pt x="1012" y="1682"/>
                    <a:pt x="1107" y="1813"/>
                  </a:cubicBezTo>
                  <a:cubicBezTo>
                    <a:pt x="1405" y="2218"/>
                    <a:pt x="1679" y="2599"/>
                    <a:pt x="2084" y="2790"/>
                  </a:cubicBezTo>
                  <a:cubicBezTo>
                    <a:pt x="2143" y="2814"/>
                    <a:pt x="2203" y="2837"/>
                    <a:pt x="2262" y="2861"/>
                  </a:cubicBezTo>
                  <a:cubicBezTo>
                    <a:pt x="2500" y="2956"/>
                    <a:pt x="2774" y="3076"/>
                    <a:pt x="2905" y="3349"/>
                  </a:cubicBezTo>
                  <a:cubicBezTo>
                    <a:pt x="2953" y="3433"/>
                    <a:pt x="2977" y="3528"/>
                    <a:pt x="2989" y="3623"/>
                  </a:cubicBezTo>
                  <a:cubicBezTo>
                    <a:pt x="3000" y="3695"/>
                    <a:pt x="3024" y="3766"/>
                    <a:pt x="3060" y="3826"/>
                  </a:cubicBezTo>
                  <a:cubicBezTo>
                    <a:pt x="3108" y="3885"/>
                    <a:pt x="3179" y="3933"/>
                    <a:pt x="3250" y="3957"/>
                  </a:cubicBezTo>
                  <a:lnTo>
                    <a:pt x="3370" y="4016"/>
                  </a:lnTo>
                  <a:cubicBezTo>
                    <a:pt x="3965" y="4349"/>
                    <a:pt x="4155" y="5076"/>
                    <a:pt x="4262" y="5743"/>
                  </a:cubicBezTo>
                  <a:cubicBezTo>
                    <a:pt x="4286" y="5945"/>
                    <a:pt x="4310" y="6147"/>
                    <a:pt x="4346" y="6362"/>
                  </a:cubicBezTo>
                  <a:lnTo>
                    <a:pt x="4405" y="6278"/>
                  </a:lnTo>
                  <a:cubicBezTo>
                    <a:pt x="4484" y="6346"/>
                    <a:pt x="4587" y="6371"/>
                    <a:pt x="4695" y="6371"/>
                  </a:cubicBezTo>
                  <a:cubicBezTo>
                    <a:pt x="4815" y="6371"/>
                    <a:pt x="4942" y="6340"/>
                    <a:pt x="5048" y="6302"/>
                  </a:cubicBezTo>
                  <a:cubicBezTo>
                    <a:pt x="5155" y="6254"/>
                    <a:pt x="5263" y="6207"/>
                    <a:pt x="5370" y="6147"/>
                  </a:cubicBezTo>
                  <a:cubicBezTo>
                    <a:pt x="5705" y="5946"/>
                    <a:pt x="6087" y="5840"/>
                    <a:pt x="6475" y="5840"/>
                  </a:cubicBezTo>
                  <a:cubicBezTo>
                    <a:pt x="6638" y="5840"/>
                    <a:pt x="6803" y="5858"/>
                    <a:pt x="6965" y="5897"/>
                  </a:cubicBezTo>
                  <a:cubicBezTo>
                    <a:pt x="7180" y="5909"/>
                    <a:pt x="7394" y="5933"/>
                    <a:pt x="7608" y="5969"/>
                  </a:cubicBezTo>
                  <a:cubicBezTo>
                    <a:pt x="7787" y="6004"/>
                    <a:pt x="7965" y="6052"/>
                    <a:pt x="8132" y="6124"/>
                  </a:cubicBezTo>
                  <a:cubicBezTo>
                    <a:pt x="7644" y="5195"/>
                    <a:pt x="7001" y="4349"/>
                    <a:pt x="6251" y="3623"/>
                  </a:cubicBezTo>
                  <a:cubicBezTo>
                    <a:pt x="6084" y="3504"/>
                    <a:pt x="5965" y="3326"/>
                    <a:pt x="5906" y="3135"/>
                  </a:cubicBezTo>
                  <a:cubicBezTo>
                    <a:pt x="5858" y="2933"/>
                    <a:pt x="5882" y="2730"/>
                    <a:pt x="5953" y="2552"/>
                  </a:cubicBezTo>
                  <a:cubicBezTo>
                    <a:pt x="5989" y="2468"/>
                    <a:pt x="6013" y="2385"/>
                    <a:pt x="6025" y="2290"/>
                  </a:cubicBezTo>
                  <a:cubicBezTo>
                    <a:pt x="6048" y="1980"/>
                    <a:pt x="5775" y="1706"/>
                    <a:pt x="5501" y="1599"/>
                  </a:cubicBezTo>
                  <a:cubicBezTo>
                    <a:pt x="5271" y="1504"/>
                    <a:pt x="5014" y="1483"/>
                    <a:pt x="4763" y="1483"/>
                  </a:cubicBezTo>
                  <a:cubicBezTo>
                    <a:pt x="4637" y="1483"/>
                    <a:pt x="4513" y="1488"/>
                    <a:pt x="4393" y="1492"/>
                  </a:cubicBezTo>
                  <a:lnTo>
                    <a:pt x="4120" y="1504"/>
                  </a:lnTo>
                  <a:lnTo>
                    <a:pt x="4191" y="1242"/>
                  </a:lnTo>
                  <a:cubicBezTo>
                    <a:pt x="4251" y="980"/>
                    <a:pt x="4179" y="706"/>
                    <a:pt x="3989" y="516"/>
                  </a:cubicBezTo>
                  <a:cubicBezTo>
                    <a:pt x="3652" y="179"/>
                    <a:pt x="3194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36"/>
            <p:cNvSpPr/>
            <p:nvPr/>
          </p:nvSpPr>
          <p:spPr>
            <a:xfrm>
              <a:off x="4268975" y="3704725"/>
              <a:ext cx="128900" cy="96025"/>
            </a:xfrm>
            <a:custGeom>
              <a:avLst/>
              <a:gdLst/>
              <a:ahLst/>
              <a:cxnLst/>
              <a:rect l="l" t="t" r="r" b="b"/>
              <a:pathLst>
                <a:path w="5156" h="3841" extrusionOk="0">
                  <a:moveTo>
                    <a:pt x="2107" y="1"/>
                  </a:moveTo>
                  <a:cubicBezTo>
                    <a:pt x="1774" y="1"/>
                    <a:pt x="1447" y="88"/>
                    <a:pt x="1155" y="264"/>
                  </a:cubicBezTo>
                  <a:cubicBezTo>
                    <a:pt x="1048" y="335"/>
                    <a:pt x="929" y="383"/>
                    <a:pt x="798" y="442"/>
                  </a:cubicBezTo>
                  <a:cubicBezTo>
                    <a:pt x="652" y="505"/>
                    <a:pt x="494" y="535"/>
                    <a:pt x="336" y="535"/>
                  </a:cubicBezTo>
                  <a:cubicBezTo>
                    <a:pt x="223" y="535"/>
                    <a:pt x="109" y="519"/>
                    <a:pt x="0" y="490"/>
                  </a:cubicBezTo>
                  <a:lnTo>
                    <a:pt x="0" y="490"/>
                  </a:lnTo>
                  <a:cubicBezTo>
                    <a:pt x="155" y="1585"/>
                    <a:pt x="262" y="2692"/>
                    <a:pt x="346" y="3788"/>
                  </a:cubicBezTo>
                  <a:cubicBezTo>
                    <a:pt x="405" y="3825"/>
                    <a:pt x="477" y="3841"/>
                    <a:pt x="558" y="3841"/>
                  </a:cubicBezTo>
                  <a:cubicBezTo>
                    <a:pt x="736" y="3841"/>
                    <a:pt x="951" y="3760"/>
                    <a:pt x="1132" y="3645"/>
                  </a:cubicBezTo>
                  <a:lnTo>
                    <a:pt x="1274" y="3562"/>
                  </a:lnTo>
                  <a:cubicBezTo>
                    <a:pt x="1550" y="3382"/>
                    <a:pt x="1853" y="3183"/>
                    <a:pt x="2210" y="3183"/>
                  </a:cubicBezTo>
                  <a:cubicBezTo>
                    <a:pt x="2254" y="3183"/>
                    <a:pt x="2300" y="3186"/>
                    <a:pt x="2346" y="3192"/>
                  </a:cubicBezTo>
                  <a:cubicBezTo>
                    <a:pt x="2513" y="3216"/>
                    <a:pt x="2667" y="3276"/>
                    <a:pt x="2810" y="3347"/>
                  </a:cubicBezTo>
                  <a:lnTo>
                    <a:pt x="3703" y="3776"/>
                  </a:lnTo>
                  <a:cubicBezTo>
                    <a:pt x="3537" y="3312"/>
                    <a:pt x="3322" y="2859"/>
                    <a:pt x="3084" y="2430"/>
                  </a:cubicBezTo>
                  <a:lnTo>
                    <a:pt x="5156" y="2264"/>
                  </a:lnTo>
                  <a:lnTo>
                    <a:pt x="3751" y="954"/>
                  </a:lnTo>
                  <a:cubicBezTo>
                    <a:pt x="3751" y="775"/>
                    <a:pt x="3918" y="668"/>
                    <a:pt x="4120" y="656"/>
                  </a:cubicBezTo>
                  <a:cubicBezTo>
                    <a:pt x="4096" y="609"/>
                    <a:pt x="4072" y="573"/>
                    <a:pt x="4049" y="525"/>
                  </a:cubicBezTo>
                  <a:lnTo>
                    <a:pt x="4013" y="549"/>
                  </a:lnTo>
                  <a:cubicBezTo>
                    <a:pt x="3870" y="335"/>
                    <a:pt x="3572" y="204"/>
                    <a:pt x="3144" y="133"/>
                  </a:cubicBezTo>
                  <a:cubicBezTo>
                    <a:pt x="2941" y="97"/>
                    <a:pt x="2739" y="73"/>
                    <a:pt x="2536" y="49"/>
                  </a:cubicBezTo>
                  <a:cubicBezTo>
                    <a:pt x="2394" y="17"/>
                    <a:pt x="2250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36"/>
            <p:cNvSpPr/>
            <p:nvPr/>
          </p:nvSpPr>
          <p:spPr>
            <a:xfrm>
              <a:off x="3785575" y="4045700"/>
              <a:ext cx="173575" cy="167000"/>
            </a:xfrm>
            <a:custGeom>
              <a:avLst/>
              <a:gdLst/>
              <a:ahLst/>
              <a:cxnLst/>
              <a:rect l="l" t="t" r="r" b="b"/>
              <a:pathLst>
                <a:path w="6943" h="6680" extrusionOk="0">
                  <a:moveTo>
                    <a:pt x="1351" y="0"/>
                  </a:moveTo>
                  <a:cubicBezTo>
                    <a:pt x="1093" y="0"/>
                    <a:pt x="842" y="104"/>
                    <a:pt x="656" y="281"/>
                  </a:cubicBezTo>
                  <a:cubicBezTo>
                    <a:pt x="632" y="305"/>
                    <a:pt x="620" y="329"/>
                    <a:pt x="596" y="352"/>
                  </a:cubicBezTo>
                  <a:lnTo>
                    <a:pt x="560" y="471"/>
                  </a:lnTo>
                  <a:cubicBezTo>
                    <a:pt x="548" y="471"/>
                    <a:pt x="525" y="460"/>
                    <a:pt x="513" y="460"/>
                  </a:cubicBezTo>
                  <a:cubicBezTo>
                    <a:pt x="477" y="519"/>
                    <a:pt x="441" y="579"/>
                    <a:pt x="394" y="638"/>
                  </a:cubicBezTo>
                  <a:cubicBezTo>
                    <a:pt x="275" y="841"/>
                    <a:pt x="144" y="1043"/>
                    <a:pt x="1" y="1233"/>
                  </a:cubicBezTo>
                  <a:lnTo>
                    <a:pt x="108" y="1388"/>
                  </a:lnTo>
                  <a:cubicBezTo>
                    <a:pt x="108" y="1388"/>
                    <a:pt x="96" y="1388"/>
                    <a:pt x="84" y="1424"/>
                  </a:cubicBezTo>
                  <a:cubicBezTo>
                    <a:pt x="84" y="1495"/>
                    <a:pt x="108" y="1555"/>
                    <a:pt x="144" y="1614"/>
                  </a:cubicBezTo>
                  <a:cubicBezTo>
                    <a:pt x="215" y="1686"/>
                    <a:pt x="298" y="1745"/>
                    <a:pt x="394" y="1805"/>
                  </a:cubicBezTo>
                  <a:cubicBezTo>
                    <a:pt x="465" y="1853"/>
                    <a:pt x="536" y="1900"/>
                    <a:pt x="596" y="1948"/>
                  </a:cubicBezTo>
                  <a:cubicBezTo>
                    <a:pt x="929" y="2222"/>
                    <a:pt x="1096" y="2626"/>
                    <a:pt x="1227" y="3019"/>
                  </a:cubicBezTo>
                  <a:cubicBezTo>
                    <a:pt x="1632" y="4186"/>
                    <a:pt x="1965" y="5377"/>
                    <a:pt x="2227" y="6591"/>
                  </a:cubicBezTo>
                  <a:cubicBezTo>
                    <a:pt x="2370" y="6591"/>
                    <a:pt x="2513" y="6603"/>
                    <a:pt x="2644" y="6627"/>
                  </a:cubicBezTo>
                  <a:lnTo>
                    <a:pt x="2727" y="6639"/>
                  </a:lnTo>
                  <a:cubicBezTo>
                    <a:pt x="2894" y="6667"/>
                    <a:pt x="3061" y="6680"/>
                    <a:pt x="3228" y="6680"/>
                  </a:cubicBezTo>
                  <a:cubicBezTo>
                    <a:pt x="3985" y="6680"/>
                    <a:pt x="4755" y="6419"/>
                    <a:pt x="5525" y="6127"/>
                  </a:cubicBezTo>
                  <a:cubicBezTo>
                    <a:pt x="6037" y="5936"/>
                    <a:pt x="6549" y="5722"/>
                    <a:pt x="6752" y="5282"/>
                  </a:cubicBezTo>
                  <a:cubicBezTo>
                    <a:pt x="6942" y="4912"/>
                    <a:pt x="6859" y="4448"/>
                    <a:pt x="6752" y="3972"/>
                  </a:cubicBezTo>
                  <a:cubicBezTo>
                    <a:pt x="6621" y="3329"/>
                    <a:pt x="6430" y="2865"/>
                    <a:pt x="6192" y="2555"/>
                  </a:cubicBezTo>
                  <a:cubicBezTo>
                    <a:pt x="6158" y="2541"/>
                    <a:pt x="6120" y="2535"/>
                    <a:pt x="6079" y="2535"/>
                  </a:cubicBezTo>
                  <a:cubicBezTo>
                    <a:pt x="5906" y="2535"/>
                    <a:pt x="5687" y="2647"/>
                    <a:pt x="5513" y="2781"/>
                  </a:cubicBezTo>
                  <a:cubicBezTo>
                    <a:pt x="5236" y="3009"/>
                    <a:pt x="4910" y="3269"/>
                    <a:pt x="4549" y="3269"/>
                  </a:cubicBezTo>
                  <a:cubicBezTo>
                    <a:pt x="4475" y="3269"/>
                    <a:pt x="4399" y="3258"/>
                    <a:pt x="4323" y="3234"/>
                  </a:cubicBezTo>
                  <a:lnTo>
                    <a:pt x="4156" y="3174"/>
                  </a:lnTo>
                  <a:lnTo>
                    <a:pt x="4192" y="2996"/>
                  </a:lnTo>
                  <a:cubicBezTo>
                    <a:pt x="4192" y="2948"/>
                    <a:pt x="4108" y="2877"/>
                    <a:pt x="4037" y="2805"/>
                  </a:cubicBezTo>
                  <a:cubicBezTo>
                    <a:pt x="3906" y="2698"/>
                    <a:pt x="3811" y="2555"/>
                    <a:pt x="3751" y="2400"/>
                  </a:cubicBezTo>
                  <a:cubicBezTo>
                    <a:pt x="3739" y="2305"/>
                    <a:pt x="3727" y="2222"/>
                    <a:pt x="3739" y="2126"/>
                  </a:cubicBezTo>
                  <a:cubicBezTo>
                    <a:pt x="3751" y="2091"/>
                    <a:pt x="3751" y="2043"/>
                    <a:pt x="3739" y="2007"/>
                  </a:cubicBezTo>
                  <a:cubicBezTo>
                    <a:pt x="3727" y="1853"/>
                    <a:pt x="3561" y="1781"/>
                    <a:pt x="3299" y="1662"/>
                  </a:cubicBezTo>
                  <a:cubicBezTo>
                    <a:pt x="3132" y="1603"/>
                    <a:pt x="2965" y="1519"/>
                    <a:pt x="2822" y="1412"/>
                  </a:cubicBezTo>
                  <a:cubicBezTo>
                    <a:pt x="2632" y="1233"/>
                    <a:pt x="2477" y="1007"/>
                    <a:pt x="2382" y="757"/>
                  </a:cubicBezTo>
                  <a:cubicBezTo>
                    <a:pt x="2334" y="638"/>
                    <a:pt x="2275" y="519"/>
                    <a:pt x="2203" y="412"/>
                  </a:cubicBezTo>
                  <a:cubicBezTo>
                    <a:pt x="2025" y="174"/>
                    <a:pt x="1751" y="19"/>
                    <a:pt x="1465" y="7"/>
                  </a:cubicBezTo>
                  <a:cubicBezTo>
                    <a:pt x="1427" y="3"/>
                    <a:pt x="1389" y="0"/>
                    <a:pt x="1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36"/>
            <p:cNvSpPr/>
            <p:nvPr/>
          </p:nvSpPr>
          <p:spPr>
            <a:xfrm>
              <a:off x="3565325" y="3575450"/>
              <a:ext cx="368225" cy="236600"/>
            </a:xfrm>
            <a:custGeom>
              <a:avLst/>
              <a:gdLst/>
              <a:ahLst/>
              <a:cxnLst/>
              <a:rect l="l" t="t" r="r" b="b"/>
              <a:pathLst>
                <a:path w="14729" h="9464" extrusionOk="0">
                  <a:moveTo>
                    <a:pt x="9735" y="1"/>
                  </a:moveTo>
                  <a:cubicBezTo>
                    <a:pt x="9617" y="1"/>
                    <a:pt x="9510" y="33"/>
                    <a:pt x="9442" y="112"/>
                  </a:cubicBezTo>
                  <a:cubicBezTo>
                    <a:pt x="9406" y="148"/>
                    <a:pt x="9382" y="184"/>
                    <a:pt x="9358" y="220"/>
                  </a:cubicBezTo>
                  <a:cubicBezTo>
                    <a:pt x="9251" y="444"/>
                    <a:pt x="9032" y="572"/>
                    <a:pt x="8800" y="572"/>
                  </a:cubicBezTo>
                  <a:cubicBezTo>
                    <a:pt x="8748" y="572"/>
                    <a:pt x="8696" y="566"/>
                    <a:pt x="8644" y="553"/>
                  </a:cubicBezTo>
                  <a:lnTo>
                    <a:pt x="8454" y="553"/>
                  </a:lnTo>
                  <a:cubicBezTo>
                    <a:pt x="8263" y="589"/>
                    <a:pt x="8180" y="815"/>
                    <a:pt x="8073" y="1172"/>
                  </a:cubicBezTo>
                  <a:cubicBezTo>
                    <a:pt x="7965" y="1529"/>
                    <a:pt x="7846" y="1934"/>
                    <a:pt x="7465" y="2089"/>
                  </a:cubicBezTo>
                  <a:cubicBezTo>
                    <a:pt x="7334" y="2136"/>
                    <a:pt x="7191" y="2160"/>
                    <a:pt x="7060" y="2160"/>
                  </a:cubicBezTo>
                  <a:lnTo>
                    <a:pt x="5477" y="2232"/>
                  </a:lnTo>
                  <a:cubicBezTo>
                    <a:pt x="5501" y="2422"/>
                    <a:pt x="5477" y="2613"/>
                    <a:pt x="5394" y="2779"/>
                  </a:cubicBezTo>
                  <a:cubicBezTo>
                    <a:pt x="5227" y="3149"/>
                    <a:pt x="4905" y="3422"/>
                    <a:pt x="4513" y="3530"/>
                  </a:cubicBezTo>
                  <a:cubicBezTo>
                    <a:pt x="4382" y="3565"/>
                    <a:pt x="4239" y="3577"/>
                    <a:pt x="4096" y="3577"/>
                  </a:cubicBezTo>
                  <a:cubicBezTo>
                    <a:pt x="3620" y="3565"/>
                    <a:pt x="3155" y="3434"/>
                    <a:pt x="2727" y="3220"/>
                  </a:cubicBezTo>
                  <a:lnTo>
                    <a:pt x="2560" y="3149"/>
                  </a:lnTo>
                  <a:cubicBezTo>
                    <a:pt x="2119" y="2934"/>
                    <a:pt x="1667" y="2732"/>
                    <a:pt x="1203" y="2732"/>
                  </a:cubicBezTo>
                  <a:lnTo>
                    <a:pt x="1203" y="2720"/>
                  </a:lnTo>
                  <a:cubicBezTo>
                    <a:pt x="941" y="2982"/>
                    <a:pt x="583" y="3137"/>
                    <a:pt x="202" y="3137"/>
                  </a:cubicBezTo>
                  <a:cubicBezTo>
                    <a:pt x="143" y="3291"/>
                    <a:pt x="155" y="3458"/>
                    <a:pt x="238" y="3601"/>
                  </a:cubicBezTo>
                  <a:cubicBezTo>
                    <a:pt x="393" y="3791"/>
                    <a:pt x="583" y="3958"/>
                    <a:pt x="798" y="4077"/>
                  </a:cubicBezTo>
                  <a:lnTo>
                    <a:pt x="1060" y="4232"/>
                  </a:lnTo>
                  <a:lnTo>
                    <a:pt x="822" y="4411"/>
                  </a:lnTo>
                  <a:cubicBezTo>
                    <a:pt x="274" y="4839"/>
                    <a:pt x="0" y="5530"/>
                    <a:pt x="83" y="6208"/>
                  </a:cubicBezTo>
                  <a:cubicBezTo>
                    <a:pt x="322" y="6220"/>
                    <a:pt x="548" y="6316"/>
                    <a:pt x="726" y="6470"/>
                  </a:cubicBezTo>
                  <a:cubicBezTo>
                    <a:pt x="953" y="6685"/>
                    <a:pt x="1131" y="6959"/>
                    <a:pt x="1250" y="7244"/>
                  </a:cubicBezTo>
                  <a:lnTo>
                    <a:pt x="1846" y="8471"/>
                  </a:lnTo>
                  <a:cubicBezTo>
                    <a:pt x="1881" y="8566"/>
                    <a:pt x="1929" y="8649"/>
                    <a:pt x="2000" y="8733"/>
                  </a:cubicBezTo>
                  <a:cubicBezTo>
                    <a:pt x="2131" y="8864"/>
                    <a:pt x="2358" y="8875"/>
                    <a:pt x="2608" y="8899"/>
                  </a:cubicBezTo>
                  <a:cubicBezTo>
                    <a:pt x="2727" y="8911"/>
                    <a:pt x="2858" y="8923"/>
                    <a:pt x="2977" y="8947"/>
                  </a:cubicBezTo>
                  <a:cubicBezTo>
                    <a:pt x="3215" y="9006"/>
                    <a:pt x="3453" y="9102"/>
                    <a:pt x="3667" y="9221"/>
                  </a:cubicBezTo>
                  <a:cubicBezTo>
                    <a:pt x="3834" y="9304"/>
                    <a:pt x="4012" y="9387"/>
                    <a:pt x="4191" y="9435"/>
                  </a:cubicBezTo>
                  <a:cubicBezTo>
                    <a:pt x="4256" y="9454"/>
                    <a:pt x="4323" y="9463"/>
                    <a:pt x="4390" y="9463"/>
                  </a:cubicBezTo>
                  <a:cubicBezTo>
                    <a:pt x="4533" y="9463"/>
                    <a:pt x="4677" y="9421"/>
                    <a:pt x="4798" y="9340"/>
                  </a:cubicBezTo>
                  <a:cubicBezTo>
                    <a:pt x="4882" y="9292"/>
                    <a:pt x="4929" y="9209"/>
                    <a:pt x="4929" y="9114"/>
                  </a:cubicBezTo>
                  <a:lnTo>
                    <a:pt x="4929" y="9006"/>
                  </a:lnTo>
                  <a:lnTo>
                    <a:pt x="5025" y="8947"/>
                  </a:lnTo>
                  <a:cubicBezTo>
                    <a:pt x="6034" y="8288"/>
                    <a:pt x="7213" y="7947"/>
                    <a:pt x="8406" y="7947"/>
                  </a:cubicBezTo>
                  <a:cubicBezTo>
                    <a:pt x="8831" y="7947"/>
                    <a:pt x="9258" y="7990"/>
                    <a:pt x="9680" y="8078"/>
                  </a:cubicBezTo>
                  <a:cubicBezTo>
                    <a:pt x="9739" y="7971"/>
                    <a:pt x="9799" y="7875"/>
                    <a:pt x="9882" y="7780"/>
                  </a:cubicBezTo>
                  <a:cubicBezTo>
                    <a:pt x="10049" y="7637"/>
                    <a:pt x="10228" y="7506"/>
                    <a:pt x="10430" y="7423"/>
                  </a:cubicBezTo>
                  <a:lnTo>
                    <a:pt x="10549" y="7351"/>
                  </a:lnTo>
                  <a:cubicBezTo>
                    <a:pt x="11573" y="6792"/>
                    <a:pt x="12287" y="5804"/>
                    <a:pt x="12502" y="4649"/>
                  </a:cubicBezTo>
                  <a:cubicBezTo>
                    <a:pt x="12514" y="4565"/>
                    <a:pt x="12525" y="4470"/>
                    <a:pt x="12537" y="4375"/>
                  </a:cubicBezTo>
                  <a:cubicBezTo>
                    <a:pt x="12597" y="3970"/>
                    <a:pt x="12656" y="3541"/>
                    <a:pt x="12930" y="3208"/>
                  </a:cubicBezTo>
                  <a:cubicBezTo>
                    <a:pt x="13168" y="2910"/>
                    <a:pt x="13514" y="2756"/>
                    <a:pt x="13847" y="2625"/>
                  </a:cubicBezTo>
                  <a:cubicBezTo>
                    <a:pt x="14038" y="2553"/>
                    <a:pt x="14228" y="2458"/>
                    <a:pt x="14407" y="2339"/>
                  </a:cubicBezTo>
                  <a:cubicBezTo>
                    <a:pt x="14633" y="2160"/>
                    <a:pt x="14728" y="1875"/>
                    <a:pt x="14669" y="1601"/>
                  </a:cubicBezTo>
                  <a:cubicBezTo>
                    <a:pt x="14657" y="1505"/>
                    <a:pt x="14585" y="1434"/>
                    <a:pt x="14490" y="1434"/>
                  </a:cubicBezTo>
                  <a:lnTo>
                    <a:pt x="14490" y="1386"/>
                  </a:lnTo>
                  <a:cubicBezTo>
                    <a:pt x="14276" y="1339"/>
                    <a:pt x="14061" y="1291"/>
                    <a:pt x="13847" y="1220"/>
                  </a:cubicBezTo>
                  <a:cubicBezTo>
                    <a:pt x="13704" y="1172"/>
                    <a:pt x="13252" y="1041"/>
                    <a:pt x="13145" y="648"/>
                  </a:cubicBezTo>
                  <a:cubicBezTo>
                    <a:pt x="13145" y="624"/>
                    <a:pt x="13145" y="601"/>
                    <a:pt x="13133" y="577"/>
                  </a:cubicBezTo>
                  <a:cubicBezTo>
                    <a:pt x="13121" y="565"/>
                    <a:pt x="13121" y="553"/>
                    <a:pt x="13109" y="541"/>
                  </a:cubicBezTo>
                  <a:cubicBezTo>
                    <a:pt x="12968" y="453"/>
                    <a:pt x="12807" y="404"/>
                    <a:pt x="12645" y="404"/>
                  </a:cubicBezTo>
                  <a:cubicBezTo>
                    <a:pt x="12589" y="404"/>
                    <a:pt x="12533" y="410"/>
                    <a:pt x="12478" y="422"/>
                  </a:cubicBezTo>
                  <a:cubicBezTo>
                    <a:pt x="12359" y="446"/>
                    <a:pt x="12228" y="482"/>
                    <a:pt x="12097" y="505"/>
                  </a:cubicBezTo>
                  <a:cubicBezTo>
                    <a:pt x="11891" y="595"/>
                    <a:pt x="11674" y="639"/>
                    <a:pt x="11458" y="639"/>
                  </a:cubicBezTo>
                  <a:cubicBezTo>
                    <a:pt x="11099" y="639"/>
                    <a:pt x="10744" y="517"/>
                    <a:pt x="10454" y="279"/>
                  </a:cubicBezTo>
                  <a:cubicBezTo>
                    <a:pt x="10370" y="231"/>
                    <a:pt x="10275" y="172"/>
                    <a:pt x="10180" y="124"/>
                  </a:cubicBezTo>
                  <a:cubicBezTo>
                    <a:pt x="10048" y="52"/>
                    <a:pt x="9882" y="1"/>
                    <a:pt x="9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36"/>
            <p:cNvSpPr/>
            <p:nvPr/>
          </p:nvSpPr>
          <p:spPr>
            <a:xfrm>
              <a:off x="3929950" y="3931400"/>
              <a:ext cx="378625" cy="236750"/>
            </a:xfrm>
            <a:custGeom>
              <a:avLst/>
              <a:gdLst/>
              <a:ahLst/>
              <a:cxnLst/>
              <a:rect l="l" t="t" r="r" b="b"/>
              <a:pathLst>
                <a:path w="15145" h="9470" extrusionOk="0">
                  <a:moveTo>
                    <a:pt x="9802" y="0"/>
                  </a:moveTo>
                  <a:cubicBezTo>
                    <a:pt x="9687" y="0"/>
                    <a:pt x="9583" y="27"/>
                    <a:pt x="9501" y="90"/>
                  </a:cubicBezTo>
                  <a:cubicBezTo>
                    <a:pt x="9525" y="1067"/>
                    <a:pt x="8751" y="1829"/>
                    <a:pt x="7989" y="2138"/>
                  </a:cubicBezTo>
                  <a:cubicBezTo>
                    <a:pt x="7489" y="2329"/>
                    <a:pt x="6942" y="2424"/>
                    <a:pt x="6394" y="2424"/>
                  </a:cubicBezTo>
                  <a:cubicBezTo>
                    <a:pt x="6049" y="2424"/>
                    <a:pt x="5703" y="2400"/>
                    <a:pt x="5382" y="2376"/>
                  </a:cubicBezTo>
                  <a:cubicBezTo>
                    <a:pt x="3882" y="2245"/>
                    <a:pt x="2381" y="2007"/>
                    <a:pt x="917" y="1662"/>
                  </a:cubicBezTo>
                  <a:lnTo>
                    <a:pt x="715" y="1614"/>
                  </a:lnTo>
                  <a:lnTo>
                    <a:pt x="762" y="1412"/>
                  </a:lnTo>
                  <a:cubicBezTo>
                    <a:pt x="810" y="1210"/>
                    <a:pt x="822" y="995"/>
                    <a:pt x="798" y="793"/>
                  </a:cubicBezTo>
                  <a:lnTo>
                    <a:pt x="798" y="793"/>
                  </a:lnTo>
                  <a:cubicBezTo>
                    <a:pt x="703" y="948"/>
                    <a:pt x="584" y="1091"/>
                    <a:pt x="453" y="1222"/>
                  </a:cubicBezTo>
                  <a:cubicBezTo>
                    <a:pt x="393" y="1281"/>
                    <a:pt x="346" y="1329"/>
                    <a:pt x="298" y="1388"/>
                  </a:cubicBezTo>
                  <a:cubicBezTo>
                    <a:pt x="226" y="1472"/>
                    <a:pt x="0" y="1769"/>
                    <a:pt x="95" y="1995"/>
                  </a:cubicBezTo>
                  <a:cubicBezTo>
                    <a:pt x="167" y="2115"/>
                    <a:pt x="274" y="2222"/>
                    <a:pt x="393" y="2293"/>
                  </a:cubicBezTo>
                  <a:cubicBezTo>
                    <a:pt x="500" y="2353"/>
                    <a:pt x="596" y="2436"/>
                    <a:pt x="679" y="2519"/>
                  </a:cubicBezTo>
                  <a:cubicBezTo>
                    <a:pt x="1179" y="3043"/>
                    <a:pt x="977" y="3841"/>
                    <a:pt x="750" y="4472"/>
                  </a:cubicBezTo>
                  <a:lnTo>
                    <a:pt x="72" y="6365"/>
                  </a:lnTo>
                  <a:cubicBezTo>
                    <a:pt x="322" y="6460"/>
                    <a:pt x="536" y="6627"/>
                    <a:pt x="691" y="6829"/>
                  </a:cubicBezTo>
                  <a:cubicBezTo>
                    <a:pt x="715" y="6841"/>
                    <a:pt x="738" y="6865"/>
                    <a:pt x="762" y="6877"/>
                  </a:cubicBezTo>
                  <a:lnTo>
                    <a:pt x="750" y="6901"/>
                  </a:lnTo>
                  <a:cubicBezTo>
                    <a:pt x="1084" y="7341"/>
                    <a:pt x="1262" y="7949"/>
                    <a:pt x="1369" y="8449"/>
                  </a:cubicBezTo>
                  <a:cubicBezTo>
                    <a:pt x="1441" y="8734"/>
                    <a:pt x="1477" y="9020"/>
                    <a:pt x="1489" y="9318"/>
                  </a:cubicBezTo>
                  <a:lnTo>
                    <a:pt x="1596" y="9318"/>
                  </a:lnTo>
                  <a:cubicBezTo>
                    <a:pt x="1596" y="9342"/>
                    <a:pt x="1608" y="9377"/>
                    <a:pt x="1643" y="9389"/>
                  </a:cubicBezTo>
                  <a:cubicBezTo>
                    <a:pt x="1713" y="9424"/>
                    <a:pt x="1794" y="9442"/>
                    <a:pt x="1876" y="9442"/>
                  </a:cubicBezTo>
                  <a:cubicBezTo>
                    <a:pt x="1935" y="9442"/>
                    <a:pt x="1993" y="9433"/>
                    <a:pt x="2048" y="9413"/>
                  </a:cubicBezTo>
                  <a:cubicBezTo>
                    <a:pt x="2108" y="9389"/>
                    <a:pt x="2179" y="9365"/>
                    <a:pt x="2251" y="9330"/>
                  </a:cubicBezTo>
                  <a:cubicBezTo>
                    <a:pt x="2433" y="9248"/>
                    <a:pt x="2629" y="9159"/>
                    <a:pt x="2844" y="9159"/>
                  </a:cubicBezTo>
                  <a:cubicBezTo>
                    <a:pt x="2910" y="9159"/>
                    <a:pt x="2978" y="9167"/>
                    <a:pt x="3048" y="9187"/>
                  </a:cubicBezTo>
                  <a:cubicBezTo>
                    <a:pt x="3155" y="9223"/>
                    <a:pt x="3251" y="9270"/>
                    <a:pt x="3346" y="9330"/>
                  </a:cubicBezTo>
                  <a:cubicBezTo>
                    <a:pt x="3382" y="9365"/>
                    <a:pt x="3429" y="9389"/>
                    <a:pt x="3477" y="9413"/>
                  </a:cubicBezTo>
                  <a:cubicBezTo>
                    <a:pt x="3562" y="9452"/>
                    <a:pt x="3651" y="9469"/>
                    <a:pt x="3745" y="9469"/>
                  </a:cubicBezTo>
                  <a:cubicBezTo>
                    <a:pt x="4019" y="9469"/>
                    <a:pt x="4330" y="9323"/>
                    <a:pt x="4667" y="9163"/>
                  </a:cubicBezTo>
                  <a:cubicBezTo>
                    <a:pt x="4996" y="9010"/>
                    <a:pt x="5353" y="8843"/>
                    <a:pt x="5700" y="8843"/>
                  </a:cubicBezTo>
                  <a:cubicBezTo>
                    <a:pt x="5893" y="8843"/>
                    <a:pt x="6084" y="8895"/>
                    <a:pt x="6263" y="9032"/>
                  </a:cubicBezTo>
                  <a:cubicBezTo>
                    <a:pt x="6311" y="9068"/>
                    <a:pt x="6370" y="9115"/>
                    <a:pt x="6418" y="9163"/>
                  </a:cubicBezTo>
                  <a:cubicBezTo>
                    <a:pt x="6465" y="9223"/>
                    <a:pt x="6525" y="9270"/>
                    <a:pt x="6596" y="9306"/>
                  </a:cubicBezTo>
                  <a:cubicBezTo>
                    <a:pt x="6629" y="9322"/>
                    <a:pt x="6663" y="9330"/>
                    <a:pt x="6700" y="9330"/>
                  </a:cubicBezTo>
                  <a:cubicBezTo>
                    <a:pt x="6825" y="9330"/>
                    <a:pt x="6980" y="9241"/>
                    <a:pt x="7192" y="9103"/>
                  </a:cubicBezTo>
                  <a:cubicBezTo>
                    <a:pt x="7299" y="9020"/>
                    <a:pt x="7418" y="8961"/>
                    <a:pt x="7537" y="8901"/>
                  </a:cubicBezTo>
                  <a:cubicBezTo>
                    <a:pt x="7811" y="8782"/>
                    <a:pt x="8108" y="8722"/>
                    <a:pt x="8406" y="8722"/>
                  </a:cubicBezTo>
                  <a:cubicBezTo>
                    <a:pt x="8489" y="8722"/>
                    <a:pt x="8573" y="8722"/>
                    <a:pt x="8668" y="8711"/>
                  </a:cubicBezTo>
                  <a:cubicBezTo>
                    <a:pt x="8954" y="8675"/>
                    <a:pt x="9644" y="8556"/>
                    <a:pt x="9966" y="8008"/>
                  </a:cubicBezTo>
                  <a:cubicBezTo>
                    <a:pt x="10025" y="7901"/>
                    <a:pt x="10073" y="7806"/>
                    <a:pt x="10121" y="7699"/>
                  </a:cubicBezTo>
                  <a:cubicBezTo>
                    <a:pt x="10192" y="7508"/>
                    <a:pt x="10287" y="7329"/>
                    <a:pt x="10406" y="7163"/>
                  </a:cubicBezTo>
                  <a:cubicBezTo>
                    <a:pt x="10573" y="6972"/>
                    <a:pt x="10823" y="6865"/>
                    <a:pt x="11085" y="6865"/>
                  </a:cubicBezTo>
                  <a:cubicBezTo>
                    <a:pt x="11133" y="6877"/>
                    <a:pt x="11180" y="6877"/>
                    <a:pt x="11228" y="6901"/>
                  </a:cubicBezTo>
                  <a:cubicBezTo>
                    <a:pt x="11287" y="6770"/>
                    <a:pt x="11383" y="6651"/>
                    <a:pt x="11502" y="6567"/>
                  </a:cubicBezTo>
                  <a:cubicBezTo>
                    <a:pt x="11792" y="6393"/>
                    <a:pt x="12118" y="6300"/>
                    <a:pt x="12446" y="6300"/>
                  </a:cubicBezTo>
                  <a:cubicBezTo>
                    <a:pt x="12588" y="6300"/>
                    <a:pt x="12731" y="6317"/>
                    <a:pt x="12871" y="6353"/>
                  </a:cubicBezTo>
                  <a:cubicBezTo>
                    <a:pt x="13038" y="6401"/>
                    <a:pt x="13192" y="6448"/>
                    <a:pt x="13347" y="6496"/>
                  </a:cubicBezTo>
                  <a:cubicBezTo>
                    <a:pt x="13659" y="6594"/>
                    <a:pt x="13957" y="6685"/>
                    <a:pt x="14237" y="6685"/>
                  </a:cubicBezTo>
                  <a:cubicBezTo>
                    <a:pt x="14331" y="6685"/>
                    <a:pt x="14424" y="6675"/>
                    <a:pt x="14514" y="6651"/>
                  </a:cubicBezTo>
                  <a:cubicBezTo>
                    <a:pt x="14419" y="6520"/>
                    <a:pt x="14335" y="6401"/>
                    <a:pt x="14240" y="6258"/>
                  </a:cubicBezTo>
                  <a:cubicBezTo>
                    <a:pt x="13419" y="4924"/>
                    <a:pt x="13169" y="3103"/>
                    <a:pt x="14073" y="1817"/>
                  </a:cubicBezTo>
                  <a:lnTo>
                    <a:pt x="14073" y="1817"/>
                  </a:lnTo>
                  <a:cubicBezTo>
                    <a:pt x="14148" y="1831"/>
                    <a:pt x="14219" y="1838"/>
                    <a:pt x="14286" y="1838"/>
                  </a:cubicBezTo>
                  <a:cubicBezTo>
                    <a:pt x="14720" y="1838"/>
                    <a:pt x="14990" y="1551"/>
                    <a:pt x="15145" y="1138"/>
                  </a:cubicBezTo>
                  <a:lnTo>
                    <a:pt x="15145" y="1138"/>
                  </a:lnTo>
                  <a:lnTo>
                    <a:pt x="15121" y="1162"/>
                  </a:lnTo>
                  <a:lnTo>
                    <a:pt x="14633" y="579"/>
                  </a:lnTo>
                  <a:cubicBezTo>
                    <a:pt x="14338" y="371"/>
                    <a:pt x="13993" y="267"/>
                    <a:pt x="13645" y="267"/>
                  </a:cubicBezTo>
                  <a:cubicBezTo>
                    <a:pt x="13334" y="267"/>
                    <a:pt x="13021" y="350"/>
                    <a:pt x="12740" y="519"/>
                  </a:cubicBezTo>
                  <a:lnTo>
                    <a:pt x="12621" y="602"/>
                  </a:lnTo>
                  <a:cubicBezTo>
                    <a:pt x="12502" y="698"/>
                    <a:pt x="12371" y="769"/>
                    <a:pt x="12228" y="829"/>
                  </a:cubicBezTo>
                  <a:cubicBezTo>
                    <a:pt x="12116" y="868"/>
                    <a:pt x="12006" y="885"/>
                    <a:pt x="11897" y="885"/>
                  </a:cubicBezTo>
                  <a:cubicBezTo>
                    <a:pt x="11447" y="885"/>
                    <a:pt x="11023" y="592"/>
                    <a:pt x="10668" y="352"/>
                  </a:cubicBezTo>
                  <a:lnTo>
                    <a:pt x="10609" y="305"/>
                  </a:lnTo>
                  <a:cubicBezTo>
                    <a:pt x="10363" y="133"/>
                    <a:pt x="10055" y="0"/>
                    <a:pt x="98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36"/>
            <p:cNvSpPr/>
            <p:nvPr/>
          </p:nvSpPr>
          <p:spPr>
            <a:xfrm>
              <a:off x="3807000" y="3573200"/>
              <a:ext cx="559925" cy="408425"/>
            </a:xfrm>
            <a:custGeom>
              <a:avLst/>
              <a:gdLst/>
              <a:ahLst/>
              <a:cxnLst/>
              <a:rect l="l" t="t" r="r" b="b"/>
              <a:pathLst>
                <a:path w="22397" h="16337" extrusionOk="0">
                  <a:moveTo>
                    <a:pt x="13526" y="0"/>
                  </a:moveTo>
                  <a:lnTo>
                    <a:pt x="13324" y="298"/>
                  </a:lnTo>
                  <a:lnTo>
                    <a:pt x="13050" y="107"/>
                  </a:lnTo>
                  <a:cubicBezTo>
                    <a:pt x="13050" y="143"/>
                    <a:pt x="13038" y="167"/>
                    <a:pt x="13026" y="202"/>
                  </a:cubicBezTo>
                  <a:cubicBezTo>
                    <a:pt x="13003" y="286"/>
                    <a:pt x="12979" y="381"/>
                    <a:pt x="12943" y="464"/>
                  </a:cubicBezTo>
                  <a:cubicBezTo>
                    <a:pt x="12776" y="822"/>
                    <a:pt x="12383" y="964"/>
                    <a:pt x="12014" y="1060"/>
                  </a:cubicBezTo>
                  <a:cubicBezTo>
                    <a:pt x="10359" y="1453"/>
                    <a:pt x="8681" y="1655"/>
                    <a:pt x="6978" y="1655"/>
                  </a:cubicBezTo>
                  <a:cubicBezTo>
                    <a:pt x="6454" y="1655"/>
                    <a:pt x="5930" y="1631"/>
                    <a:pt x="5406" y="1560"/>
                  </a:cubicBezTo>
                  <a:lnTo>
                    <a:pt x="5406" y="1584"/>
                  </a:lnTo>
                  <a:cubicBezTo>
                    <a:pt x="5502" y="2024"/>
                    <a:pt x="5347" y="2488"/>
                    <a:pt x="4978" y="2774"/>
                  </a:cubicBezTo>
                  <a:cubicBezTo>
                    <a:pt x="4775" y="2905"/>
                    <a:pt x="4561" y="3012"/>
                    <a:pt x="4335" y="3096"/>
                  </a:cubicBezTo>
                  <a:cubicBezTo>
                    <a:pt x="4037" y="3227"/>
                    <a:pt x="3763" y="3334"/>
                    <a:pt x="3573" y="3560"/>
                  </a:cubicBezTo>
                  <a:cubicBezTo>
                    <a:pt x="3370" y="3810"/>
                    <a:pt x="3323" y="4155"/>
                    <a:pt x="3275" y="4524"/>
                  </a:cubicBezTo>
                  <a:cubicBezTo>
                    <a:pt x="3263" y="4620"/>
                    <a:pt x="3251" y="4715"/>
                    <a:pt x="3239" y="4810"/>
                  </a:cubicBezTo>
                  <a:cubicBezTo>
                    <a:pt x="3013" y="6084"/>
                    <a:pt x="2216" y="7191"/>
                    <a:pt x="1084" y="7811"/>
                  </a:cubicBezTo>
                  <a:lnTo>
                    <a:pt x="965" y="7870"/>
                  </a:lnTo>
                  <a:cubicBezTo>
                    <a:pt x="799" y="7941"/>
                    <a:pt x="644" y="8037"/>
                    <a:pt x="513" y="8156"/>
                  </a:cubicBezTo>
                  <a:cubicBezTo>
                    <a:pt x="1" y="8692"/>
                    <a:pt x="537" y="9644"/>
                    <a:pt x="894" y="10168"/>
                  </a:cubicBezTo>
                  <a:lnTo>
                    <a:pt x="2656" y="12716"/>
                  </a:lnTo>
                  <a:lnTo>
                    <a:pt x="4025" y="12990"/>
                  </a:lnTo>
                  <a:cubicBezTo>
                    <a:pt x="4240" y="13014"/>
                    <a:pt x="4442" y="13061"/>
                    <a:pt x="4644" y="13133"/>
                  </a:cubicBezTo>
                  <a:cubicBezTo>
                    <a:pt x="5656" y="13525"/>
                    <a:pt x="6264" y="14549"/>
                    <a:pt x="6121" y="15633"/>
                  </a:cubicBezTo>
                  <a:cubicBezTo>
                    <a:pt x="7514" y="15942"/>
                    <a:pt x="8919" y="16169"/>
                    <a:pt x="10347" y="16288"/>
                  </a:cubicBezTo>
                  <a:cubicBezTo>
                    <a:pt x="10636" y="16315"/>
                    <a:pt x="10943" y="16337"/>
                    <a:pt x="11255" y="16337"/>
                  </a:cubicBezTo>
                  <a:cubicBezTo>
                    <a:pt x="11767" y="16337"/>
                    <a:pt x="12291" y="16278"/>
                    <a:pt x="12764" y="16085"/>
                  </a:cubicBezTo>
                  <a:cubicBezTo>
                    <a:pt x="13431" y="15811"/>
                    <a:pt x="14074" y="15121"/>
                    <a:pt x="14015" y="14347"/>
                  </a:cubicBezTo>
                  <a:lnTo>
                    <a:pt x="14015" y="14264"/>
                  </a:lnTo>
                  <a:lnTo>
                    <a:pt x="14074" y="14204"/>
                  </a:lnTo>
                  <a:cubicBezTo>
                    <a:pt x="14247" y="14001"/>
                    <a:pt x="14480" y="13917"/>
                    <a:pt x="14734" y="13917"/>
                  </a:cubicBezTo>
                  <a:cubicBezTo>
                    <a:pt x="15076" y="13917"/>
                    <a:pt x="15456" y="14069"/>
                    <a:pt x="15777" y="14287"/>
                  </a:cubicBezTo>
                  <a:lnTo>
                    <a:pt x="15836" y="14335"/>
                  </a:lnTo>
                  <a:cubicBezTo>
                    <a:pt x="16161" y="14562"/>
                    <a:pt x="16503" y="14797"/>
                    <a:pt x="16820" y="14797"/>
                  </a:cubicBezTo>
                  <a:cubicBezTo>
                    <a:pt x="16886" y="14797"/>
                    <a:pt x="16951" y="14786"/>
                    <a:pt x="17015" y="14764"/>
                  </a:cubicBezTo>
                  <a:cubicBezTo>
                    <a:pt x="17122" y="14728"/>
                    <a:pt x="17217" y="14668"/>
                    <a:pt x="17313" y="14597"/>
                  </a:cubicBezTo>
                  <a:cubicBezTo>
                    <a:pt x="17360" y="14561"/>
                    <a:pt x="17408" y="14526"/>
                    <a:pt x="17456" y="14502"/>
                  </a:cubicBezTo>
                  <a:cubicBezTo>
                    <a:pt x="17800" y="14291"/>
                    <a:pt x="18188" y="14186"/>
                    <a:pt x="18575" y="14186"/>
                  </a:cubicBezTo>
                  <a:cubicBezTo>
                    <a:pt x="19019" y="14186"/>
                    <a:pt x="19462" y="14324"/>
                    <a:pt x="19837" y="14597"/>
                  </a:cubicBezTo>
                  <a:lnTo>
                    <a:pt x="19872" y="14621"/>
                  </a:lnTo>
                  <a:lnTo>
                    <a:pt x="20206" y="15038"/>
                  </a:lnTo>
                  <a:cubicBezTo>
                    <a:pt x="20265" y="14740"/>
                    <a:pt x="20301" y="14430"/>
                    <a:pt x="20313" y="14133"/>
                  </a:cubicBezTo>
                  <a:cubicBezTo>
                    <a:pt x="20373" y="12978"/>
                    <a:pt x="20432" y="11811"/>
                    <a:pt x="20504" y="10656"/>
                  </a:cubicBezTo>
                  <a:cubicBezTo>
                    <a:pt x="20968" y="10906"/>
                    <a:pt x="21135" y="11490"/>
                    <a:pt x="20885" y="11954"/>
                  </a:cubicBezTo>
                  <a:cubicBezTo>
                    <a:pt x="21754" y="11930"/>
                    <a:pt x="22373" y="11001"/>
                    <a:pt x="22397" y="10132"/>
                  </a:cubicBezTo>
                  <a:cubicBezTo>
                    <a:pt x="22397" y="9846"/>
                    <a:pt x="22349" y="9561"/>
                    <a:pt x="22278" y="9287"/>
                  </a:cubicBezTo>
                  <a:lnTo>
                    <a:pt x="22182" y="9477"/>
                  </a:lnTo>
                  <a:lnTo>
                    <a:pt x="21123" y="8977"/>
                  </a:lnTo>
                  <a:cubicBezTo>
                    <a:pt x="21015" y="8918"/>
                    <a:pt x="20896" y="8882"/>
                    <a:pt x="20777" y="8858"/>
                  </a:cubicBezTo>
                  <a:cubicBezTo>
                    <a:pt x="20753" y="8855"/>
                    <a:pt x="20729" y="8853"/>
                    <a:pt x="20705" y="8853"/>
                  </a:cubicBezTo>
                  <a:cubicBezTo>
                    <a:pt x="20467" y="8853"/>
                    <a:pt x="20228" y="9005"/>
                    <a:pt x="19980" y="9156"/>
                  </a:cubicBezTo>
                  <a:lnTo>
                    <a:pt x="19837" y="9251"/>
                  </a:lnTo>
                  <a:cubicBezTo>
                    <a:pt x="19599" y="9406"/>
                    <a:pt x="19325" y="9489"/>
                    <a:pt x="19051" y="9513"/>
                  </a:cubicBezTo>
                  <a:cubicBezTo>
                    <a:pt x="18837" y="9513"/>
                    <a:pt x="18634" y="9442"/>
                    <a:pt x="18491" y="9299"/>
                  </a:cubicBezTo>
                  <a:lnTo>
                    <a:pt x="18432" y="9239"/>
                  </a:lnTo>
                  <a:lnTo>
                    <a:pt x="18432" y="9156"/>
                  </a:lnTo>
                  <a:cubicBezTo>
                    <a:pt x="18325" y="7715"/>
                    <a:pt x="18170" y="6251"/>
                    <a:pt x="17944" y="4822"/>
                  </a:cubicBezTo>
                  <a:cubicBezTo>
                    <a:pt x="17848" y="4227"/>
                    <a:pt x="17694" y="3631"/>
                    <a:pt x="17253" y="3381"/>
                  </a:cubicBezTo>
                  <a:cubicBezTo>
                    <a:pt x="17229" y="3369"/>
                    <a:pt x="17194" y="3346"/>
                    <a:pt x="17170" y="3334"/>
                  </a:cubicBezTo>
                  <a:cubicBezTo>
                    <a:pt x="17027" y="3286"/>
                    <a:pt x="16908" y="3191"/>
                    <a:pt x="16824" y="3084"/>
                  </a:cubicBezTo>
                  <a:cubicBezTo>
                    <a:pt x="16741" y="2977"/>
                    <a:pt x="16694" y="2846"/>
                    <a:pt x="16682" y="2715"/>
                  </a:cubicBezTo>
                  <a:cubicBezTo>
                    <a:pt x="16670" y="2655"/>
                    <a:pt x="16658" y="2596"/>
                    <a:pt x="16634" y="2536"/>
                  </a:cubicBezTo>
                  <a:cubicBezTo>
                    <a:pt x="16563" y="2405"/>
                    <a:pt x="16384" y="2334"/>
                    <a:pt x="16193" y="2250"/>
                  </a:cubicBezTo>
                  <a:cubicBezTo>
                    <a:pt x="16134" y="2226"/>
                    <a:pt x="16062" y="2203"/>
                    <a:pt x="16003" y="2167"/>
                  </a:cubicBezTo>
                  <a:cubicBezTo>
                    <a:pt x="15503" y="1929"/>
                    <a:pt x="15181" y="1488"/>
                    <a:pt x="14872" y="1072"/>
                  </a:cubicBezTo>
                  <a:cubicBezTo>
                    <a:pt x="14777" y="941"/>
                    <a:pt x="14681" y="810"/>
                    <a:pt x="14586" y="691"/>
                  </a:cubicBezTo>
                  <a:cubicBezTo>
                    <a:pt x="14324" y="369"/>
                    <a:pt x="13931" y="48"/>
                    <a:pt x="13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36"/>
            <p:cNvSpPr/>
            <p:nvPr/>
          </p:nvSpPr>
          <p:spPr>
            <a:xfrm>
              <a:off x="3735875" y="4086950"/>
              <a:ext cx="105700" cy="233375"/>
            </a:xfrm>
            <a:custGeom>
              <a:avLst/>
              <a:gdLst/>
              <a:ahLst/>
              <a:cxnLst/>
              <a:rect l="l" t="t" r="r" b="b"/>
              <a:pathLst>
                <a:path w="4228" h="9335" extrusionOk="0">
                  <a:moveTo>
                    <a:pt x="1679" y="0"/>
                  </a:moveTo>
                  <a:cubicBezTo>
                    <a:pt x="1370" y="381"/>
                    <a:pt x="1048" y="607"/>
                    <a:pt x="727" y="703"/>
                  </a:cubicBezTo>
                  <a:cubicBezTo>
                    <a:pt x="822" y="1107"/>
                    <a:pt x="750" y="1536"/>
                    <a:pt x="548" y="1905"/>
                  </a:cubicBezTo>
                  <a:lnTo>
                    <a:pt x="489" y="1869"/>
                  </a:lnTo>
                  <a:lnTo>
                    <a:pt x="489" y="1869"/>
                  </a:lnTo>
                  <a:cubicBezTo>
                    <a:pt x="1096" y="3810"/>
                    <a:pt x="0" y="5918"/>
                    <a:pt x="191" y="7942"/>
                  </a:cubicBezTo>
                  <a:cubicBezTo>
                    <a:pt x="191" y="8108"/>
                    <a:pt x="250" y="8263"/>
                    <a:pt x="381" y="8382"/>
                  </a:cubicBezTo>
                  <a:cubicBezTo>
                    <a:pt x="465" y="8435"/>
                    <a:pt x="563" y="8445"/>
                    <a:pt x="663" y="8445"/>
                  </a:cubicBezTo>
                  <a:cubicBezTo>
                    <a:pt x="720" y="8445"/>
                    <a:pt x="778" y="8442"/>
                    <a:pt x="834" y="8442"/>
                  </a:cubicBezTo>
                  <a:cubicBezTo>
                    <a:pt x="1381" y="8454"/>
                    <a:pt x="1751" y="8846"/>
                    <a:pt x="2036" y="9335"/>
                  </a:cubicBezTo>
                  <a:cubicBezTo>
                    <a:pt x="2013" y="8977"/>
                    <a:pt x="2132" y="8620"/>
                    <a:pt x="2358" y="8358"/>
                  </a:cubicBezTo>
                  <a:cubicBezTo>
                    <a:pt x="2625" y="8037"/>
                    <a:pt x="3018" y="7851"/>
                    <a:pt x="3431" y="7851"/>
                  </a:cubicBezTo>
                  <a:cubicBezTo>
                    <a:pt x="3478" y="7851"/>
                    <a:pt x="3525" y="7853"/>
                    <a:pt x="3572" y="7858"/>
                  </a:cubicBezTo>
                  <a:cubicBezTo>
                    <a:pt x="3525" y="7299"/>
                    <a:pt x="3715" y="6751"/>
                    <a:pt x="4096" y="6346"/>
                  </a:cubicBezTo>
                  <a:cubicBezTo>
                    <a:pt x="4156" y="6275"/>
                    <a:pt x="4227" y="6203"/>
                    <a:pt x="4227" y="6179"/>
                  </a:cubicBezTo>
                  <a:cubicBezTo>
                    <a:pt x="4227" y="6144"/>
                    <a:pt x="4108" y="6084"/>
                    <a:pt x="4048" y="6049"/>
                  </a:cubicBezTo>
                  <a:cubicBezTo>
                    <a:pt x="3870" y="5977"/>
                    <a:pt x="3727" y="5846"/>
                    <a:pt x="3644" y="5668"/>
                  </a:cubicBezTo>
                  <a:cubicBezTo>
                    <a:pt x="3596" y="5548"/>
                    <a:pt x="3608" y="5406"/>
                    <a:pt x="3667" y="5287"/>
                  </a:cubicBezTo>
                  <a:cubicBezTo>
                    <a:pt x="3715" y="5227"/>
                    <a:pt x="3763" y="5167"/>
                    <a:pt x="3822" y="5108"/>
                  </a:cubicBezTo>
                  <a:cubicBezTo>
                    <a:pt x="3560" y="3894"/>
                    <a:pt x="3227" y="2691"/>
                    <a:pt x="2822" y="1512"/>
                  </a:cubicBezTo>
                  <a:cubicBezTo>
                    <a:pt x="2691" y="1155"/>
                    <a:pt x="2572" y="822"/>
                    <a:pt x="2322" y="619"/>
                  </a:cubicBezTo>
                  <a:cubicBezTo>
                    <a:pt x="2263" y="584"/>
                    <a:pt x="2203" y="536"/>
                    <a:pt x="2143" y="500"/>
                  </a:cubicBezTo>
                  <a:cubicBezTo>
                    <a:pt x="2024" y="429"/>
                    <a:pt x="1905" y="345"/>
                    <a:pt x="1810" y="238"/>
                  </a:cubicBezTo>
                  <a:cubicBezTo>
                    <a:pt x="1751" y="167"/>
                    <a:pt x="1703" y="84"/>
                    <a:pt x="16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36"/>
            <p:cNvSpPr/>
            <p:nvPr/>
          </p:nvSpPr>
          <p:spPr>
            <a:xfrm>
              <a:off x="4202000" y="4099200"/>
              <a:ext cx="169400" cy="142250"/>
            </a:xfrm>
            <a:custGeom>
              <a:avLst/>
              <a:gdLst/>
              <a:ahLst/>
              <a:cxnLst/>
              <a:rect l="l" t="t" r="r" b="b"/>
              <a:pathLst>
                <a:path w="6776" h="5690" extrusionOk="0">
                  <a:moveTo>
                    <a:pt x="1562" y="1"/>
                  </a:moveTo>
                  <a:cubicBezTo>
                    <a:pt x="1319" y="1"/>
                    <a:pt x="1080" y="67"/>
                    <a:pt x="870" y="189"/>
                  </a:cubicBezTo>
                  <a:cubicBezTo>
                    <a:pt x="751" y="272"/>
                    <a:pt x="679" y="391"/>
                    <a:pt x="667" y="534"/>
                  </a:cubicBezTo>
                  <a:lnTo>
                    <a:pt x="643" y="867"/>
                  </a:lnTo>
                  <a:lnTo>
                    <a:pt x="703" y="963"/>
                  </a:lnTo>
                  <a:cubicBezTo>
                    <a:pt x="810" y="1129"/>
                    <a:pt x="882" y="1320"/>
                    <a:pt x="905" y="1510"/>
                  </a:cubicBezTo>
                  <a:cubicBezTo>
                    <a:pt x="905" y="1749"/>
                    <a:pt x="834" y="1987"/>
                    <a:pt x="703" y="2189"/>
                  </a:cubicBezTo>
                  <a:lnTo>
                    <a:pt x="120" y="3249"/>
                  </a:lnTo>
                  <a:cubicBezTo>
                    <a:pt x="48" y="3356"/>
                    <a:pt x="1" y="3475"/>
                    <a:pt x="1" y="3606"/>
                  </a:cubicBezTo>
                  <a:cubicBezTo>
                    <a:pt x="12" y="3749"/>
                    <a:pt x="179" y="3868"/>
                    <a:pt x="417" y="4023"/>
                  </a:cubicBezTo>
                  <a:cubicBezTo>
                    <a:pt x="489" y="4070"/>
                    <a:pt x="572" y="4118"/>
                    <a:pt x="632" y="4166"/>
                  </a:cubicBezTo>
                  <a:cubicBezTo>
                    <a:pt x="941" y="4392"/>
                    <a:pt x="1155" y="4713"/>
                    <a:pt x="1251" y="5082"/>
                  </a:cubicBezTo>
                  <a:lnTo>
                    <a:pt x="1263" y="5154"/>
                  </a:lnTo>
                  <a:cubicBezTo>
                    <a:pt x="1310" y="5320"/>
                    <a:pt x="1370" y="5559"/>
                    <a:pt x="1465" y="5570"/>
                  </a:cubicBezTo>
                  <a:lnTo>
                    <a:pt x="1453" y="5689"/>
                  </a:lnTo>
                  <a:cubicBezTo>
                    <a:pt x="1596" y="5523"/>
                    <a:pt x="1715" y="5344"/>
                    <a:pt x="1822" y="5154"/>
                  </a:cubicBezTo>
                  <a:cubicBezTo>
                    <a:pt x="2684" y="3617"/>
                    <a:pt x="4297" y="2687"/>
                    <a:pt x="6014" y="2687"/>
                  </a:cubicBezTo>
                  <a:cubicBezTo>
                    <a:pt x="6266" y="2687"/>
                    <a:pt x="6520" y="2707"/>
                    <a:pt x="6775" y="2749"/>
                  </a:cubicBezTo>
                  <a:cubicBezTo>
                    <a:pt x="5692" y="1975"/>
                    <a:pt x="4573" y="1165"/>
                    <a:pt x="3751" y="105"/>
                  </a:cubicBezTo>
                  <a:lnTo>
                    <a:pt x="3751" y="105"/>
                  </a:lnTo>
                  <a:lnTo>
                    <a:pt x="3834" y="332"/>
                  </a:lnTo>
                  <a:cubicBezTo>
                    <a:pt x="3684" y="377"/>
                    <a:pt x="3536" y="396"/>
                    <a:pt x="3390" y="396"/>
                  </a:cubicBezTo>
                  <a:cubicBezTo>
                    <a:pt x="3036" y="396"/>
                    <a:pt x="2691" y="286"/>
                    <a:pt x="2346" y="177"/>
                  </a:cubicBezTo>
                  <a:cubicBezTo>
                    <a:pt x="2203" y="129"/>
                    <a:pt x="2048" y="82"/>
                    <a:pt x="1906" y="46"/>
                  </a:cubicBezTo>
                  <a:cubicBezTo>
                    <a:pt x="1791" y="16"/>
                    <a:pt x="1676" y="1"/>
                    <a:pt x="15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36"/>
            <p:cNvSpPr/>
            <p:nvPr/>
          </p:nvSpPr>
          <p:spPr>
            <a:xfrm>
              <a:off x="3790400" y="4113425"/>
              <a:ext cx="441975" cy="461150"/>
            </a:xfrm>
            <a:custGeom>
              <a:avLst/>
              <a:gdLst/>
              <a:ahLst/>
              <a:cxnLst/>
              <a:rect l="l" t="t" r="r" b="b"/>
              <a:pathLst>
                <a:path w="17679" h="18446" extrusionOk="0">
                  <a:moveTo>
                    <a:pt x="16619" y="1"/>
                  </a:moveTo>
                  <a:cubicBezTo>
                    <a:pt x="16500" y="13"/>
                    <a:pt x="16381" y="60"/>
                    <a:pt x="16310" y="156"/>
                  </a:cubicBezTo>
                  <a:cubicBezTo>
                    <a:pt x="16215" y="275"/>
                    <a:pt x="16131" y="418"/>
                    <a:pt x="16084" y="572"/>
                  </a:cubicBezTo>
                  <a:cubicBezTo>
                    <a:pt x="16036" y="691"/>
                    <a:pt x="15976" y="822"/>
                    <a:pt x="15917" y="941"/>
                  </a:cubicBezTo>
                  <a:cubicBezTo>
                    <a:pt x="15619" y="1430"/>
                    <a:pt x="15024" y="1763"/>
                    <a:pt x="14298" y="1834"/>
                  </a:cubicBezTo>
                  <a:cubicBezTo>
                    <a:pt x="14202" y="1846"/>
                    <a:pt x="14107" y="1846"/>
                    <a:pt x="14024" y="1858"/>
                  </a:cubicBezTo>
                  <a:cubicBezTo>
                    <a:pt x="13774" y="1858"/>
                    <a:pt x="13524" y="1894"/>
                    <a:pt x="13297" y="1989"/>
                  </a:cubicBezTo>
                  <a:cubicBezTo>
                    <a:pt x="13190" y="2037"/>
                    <a:pt x="13095" y="2096"/>
                    <a:pt x="13000" y="2168"/>
                  </a:cubicBezTo>
                  <a:cubicBezTo>
                    <a:pt x="12793" y="2302"/>
                    <a:pt x="12540" y="2464"/>
                    <a:pt x="12269" y="2464"/>
                  </a:cubicBezTo>
                  <a:cubicBezTo>
                    <a:pt x="12181" y="2464"/>
                    <a:pt x="12091" y="2447"/>
                    <a:pt x="12000" y="2406"/>
                  </a:cubicBezTo>
                  <a:cubicBezTo>
                    <a:pt x="11893" y="2346"/>
                    <a:pt x="11797" y="2275"/>
                    <a:pt x="11714" y="2180"/>
                  </a:cubicBezTo>
                  <a:cubicBezTo>
                    <a:pt x="11678" y="2144"/>
                    <a:pt x="11643" y="2108"/>
                    <a:pt x="11595" y="2073"/>
                  </a:cubicBezTo>
                  <a:cubicBezTo>
                    <a:pt x="11498" y="2004"/>
                    <a:pt x="11395" y="1974"/>
                    <a:pt x="11279" y="1974"/>
                  </a:cubicBezTo>
                  <a:cubicBezTo>
                    <a:pt x="11052" y="1974"/>
                    <a:pt x="10779" y="2090"/>
                    <a:pt x="10416" y="2263"/>
                  </a:cubicBezTo>
                  <a:cubicBezTo>
                    <a:pt x="10083" y="2418"/>
                    <a:pt x="9702" y="2596"/>
                    <a:pt x="9333" y="2596"/>
                  </a:cubicBezTo>
                  <a:cubicBezTo>
                    <a:pt x="9178" y="2596"/>
                    <a:pt x="9023" y="2561"/>
                    <a:pt x="8892" y="2501"/>
                  </a:cubicBezTo>
                  <a:cubicBezTo>
                    <a:pt x="8833" y="2465"/>
                    <a:pt x="8773" y="2442"/>
                    <a:pt x="8714" y="2406"/>
                  </a:cubicBezTo>
                  <a:cubicBezTo>
                    <a:pt x="8654" y="2358"/>
                    <a:pt x="8595" y="2323"/>
                    <a:pt x="8523" y="2311"/>
                  </a:cubicBezTo>
                  <a:cubicBezTo>
                    <a:pt x="8494" y="2301"/>
                    <a:pt x="8464" y="2297"/>
                    <a:pt x="8432" y="2297"/>
                  </a:cubicBezTo>
                  <a:cubicBezTo>
                    <a:pt x="8307" y="2297"/>
                    <a:pt x="8163" y="2363"/>
                    <a:pt x="8011" y="2430"/>
                  </a:cubicBezTo>
                  <a:cubicBezTo>
                    <a:pt x="7928" y="2465"/>
                    <a:pt x="7856" y="2501"/>
                    <a:pt x="7773" y="2525"/>
                  </a:cubicBezTo>
                  <a:cubicBezTo>
                    <a:pt x="7674" y="2560"/>
                    <a:pt x="7569" y="2578"/>
                    <a:pt x="7463" y="2578"/>
                  </a:cubicBezTo>
                  <a:cubicBezTo>
                    <a:pt x="7315" y="2578"/>
                    <a:pt x="7167" y="2542"/>
                    <a:pt x="7035" y="2465"/>
                  </a:cubicBezTo>
                  <a:cubicBezTo>
                    <a:pt x="7011" y="2561"/>
                    <a:pt x="6975" y="2656"/>
                    <a:pt x="6940" y="2751"/>
                  </a:cubicBezTo>
                  <a:cubicBezTo>
                    <a:pt x="6666" y="3323"/>
                    <a:pt x="6047" y="3597"/>
                    <a:pt x="5475" y="3811"/>
                  </a:cubicBezTo>
                  <a:cubicBezTo>
                    <a:pt x="4661" y="4111"/>
                    <a:pt x="3856" y="4380"/>
                    <a:pt x="3038" y="4380"/>
                  </a:cubicBezTo>
                  <a:cubicBezTo>
                    <a:pt x="2851" y="4380"/>
                    <a:pt x="2663" y="4366"/>
                    <a:pt x="2475" y="4335"/>
                  </a:cubicBezTo>
                  <a:lnTo>
                    <a:pt x="2391" y="4323"/>
                  </a:lnTo>
                  <a:cubicBezTo>
                    <a:pt x="2319" y="4303"/>
                    <a:pt x="2244" y="4294"/>
                    <a:pt x="2168" y="4294"/>
                  </a:cubicBezTo>
                  <a:cubicBezTo>
                    <a:pt x="2107" y="4294"/>
                    <a:pt x="2045" y="4300"/>
                    <a:pt x="1987" y="4311"/>
                  </a:cubicBezTo>
                  <a:cubicBezTo>
                    <a:pt x="1939" y="4323"/>
                    <a:pt x="1891" y="4359"/>
                    <a:pt x="1856" y="4418"/>
                  </a:cubicBezTo>
                  <a:cubicBezTo>
                    <a:pt x="1844" y="4430"/>
                    <a:pt x="1844" y="4454"/>
                    <a:pt x="1844" y="4466"/>
                  </a:cubicBezTo>
                  <a:cubicBezTo>
                    <a:pt x="1867" y="4513"/>
                    <a:pt x="1963" y="4573"/>
                    <a:pt x="2058" y="4620"/>
                  </a:cubicBezTo>
                  <a:cubicBezTo>
                    <a:pt x="2225" y="4704"/>
                    <a:pt x="2451" y="4835"/>
                    <a:pt x="2451" y="5109"/>
                  </a:cubicBezTo>
                  <a:cubicBezTo>
                    <a:pt x="2439" y="5275"/>
                    <a:pt x="2356" y="5430"/>
                    <a:pt x="2225" y="5537"/>
                  </a:cubicBezTo>
                  <a:cubicBezTo>
                    <a:pt x="1856" y="5918"/>
                    <a:pt x="1713" y="6466"/>
                    <a:pt x="1844" y="6990"/>
                  </a:cubicBezTo>
                  <a:lnTo>
                    <a:pt x="1951" y="7371"/>
                  </a:lnTo>
                  <a:lnTo>
                    <a:pt x="1951" y="7371"/>
                  </a:lnTo>
                  <a:lnTo>
                    <a:pt x="1582" y="7240"/>
                  </a:lnTo>
                  <a:cubicBezTo>
                    <a:pt x="1465" y="7198"/>
                    <a:pt x="1351" y="7179"/>
                    <a:pt x="1241" y="7179"/>
                  </a:cubicBezTo>
                  <a:cubicBezTo>
                    <a:pt x="528" y="7179"/>
                    <a:pt x="1" y="7978"/>
                    <a:pt x="403" y="8669"/>
                  </a:cubicBezTo>
                  <a:lnTo>
                    <a:pt x="141" y="8823"/>
                  </a:lnTo>
                  <a:cubicBezTo>
                    <a:pt x="213" y="8978"/>
                    <a:pt x="284" y="9133"/>
                    <a:pt x="355" y="9276"/>
                  </a:cubicBezTo>
                  <a:cubicBezTo>
                    <a:pt x="628" y="9911"/>
                    <a:pt x="1281" y="10554"/>
                    <a:pt x="1871" y="10554"/>
                  </a:cubicBezTo>
                  <a:cubicBezTo>
                    <a:pt x="2055" y="10554"/>
                    <a:pt x="2233" y="10492"/>
                    <a:pt x="2391" y="10347"/>
                  </a:cubicBezTo>
                  <a:lnTo>
                    <a:pt x="2391" y="10347"/>
                  </a:lnTo>
                  <a:cubicBezTo>
                    <a:pt x="2308" y="10824"/>
                    <a:pt x="1939" y="11205"/>
                    <a:pt x="1463" y="11312"/>
                  </a:cubicBezTo>
                  <a:cubicBezTo>
                    <a:pt x="2000" y="11555"/>
                    <a:pt x="2578" y="11613"/>
                    <a:pt x="3170" y="11613"/>
                  </a:cubicBezTo>
                  <a:cubicBezTo>
                    <a:pt x="3704" y="11613"/>
                    <a:pt x="4249" y="11566"/>
                    <a:pt x="4786" y="11566"/>
                  </a:cubicBezTo>
                  <a:cubicBezTo>
                    <a:pt x="4905" y="11566"/>
                    <a:pt x="5024" y="11568"/>
                    <a:pt x="5142" y="11574"/>
                  </a:cubicBezTo>
                  <a:cubicBezTo>
                    <a:pt x="6380" y="11621"/>
                    <a:pt x="7844" y="12395"/>
                    <a:pt x="7773" y="13633"/>
                  </a:cubicBezTo>
                  <a:cubicBezTo>
                    <a:pt x="6853" y="13340"/>
                    <a:pt x="5902" y="13192"/>
                    <a:pt x="4949" y="13192"/>
                  </a:cubicBezTo>
                  <a:cubicBezTo>
                    <a:pt x="4237" y="13192"/>
                    <a:pt x="3523" y="13275"/>
                    <a:pt x="2820" y="13443"/>
                  </a:cubicBezTo>
                  <a:cubicBezTo>
                    <a:pt x="3665" y="14193"/>
                    <a:pt x="4142" y="15277"/>
                    <a:pt x="4106" y="16408"/>
                  </a:cubicBezTo>
                  <a:cubicBezTo>
                    <a:pt x="4082" y="16836"/>
                    <a:pt x="3999" y="17277"/>
                    <a:pt x="4106" y="17705"/>
                  </a:cubicBezTo>
                  <a:cubicBezTo>
                    <a:pt x="4202" y="18080"/>
                    <a:pt x="4520" y="18446"/>
                    <a:pt x="4896" y="18446"/>
                  </a:cubicBezTo>
                  <a:cubicBezTo>
                    <a:pt x="4937" y="18446"/>
                    <a:pt x="4980" y="18441"/>
                    <a:pt x="5023" y="18432"/>
                  </a:cubicBezTo>
                  <a:cubicBezTo>
                    <a:pt x="5725" y="18289"/>
                    <a:pt x="5606" y="17241"/>
                    <a:pt x="5308" y="16586"/>
                  </a:cubicBezTo>
                  <a:lnTo>
                    <a:pt x="5308" y="16586"/>
                  </a:lnTo>
                  <a:cubicBezTo>
                    <a:pt x="5987" y="16943"/>
                    <a:pt x="6404" y="17646"/>
                    <a:pt x="6404" y="18408"/>
                  </a:cubicBezTo>
                  <a:lnTo>
                    <a:pt x="6940" y="17598"/>
                  </a:lnTo>
                  <a:cubicBezTo>
                    <a:pt x="7416" y="18039"/>
                    <a:pt x="8035" y="18325"/>
                    <a:pt x="8702" y="18384"/>
                  </a:cubicBezTo>
                  <a:cubicBezTo>
                    <a:pt x="7821" y="17241"/>
                    <a:pt x="7118" y="15979"/>
                    <a:pt x="6630" y="14634"/>
                  </a:cubicBezTo>
                  <a:lnTo>
                    <a:pt x="6630" y="14634"/>
                  </a:lnTo>
                  <a:cubicBezTo>
                    <a:pt x="7535" y="14776"/>
                    <a:pt x="8392" y="15157"/>
                    <a:pt x="9118" y="15729"/>
                  </a:cubicBezTo>
                  <a:cubicBezTo>
                    <a:pt x="8412" y="15041"/>
                    <a:pt x="9049" y="14069"/>
                    <a:pt x="9793" y="14069"/>
                  </a:cubicBezTo>
                  <a:cubicBezTo>
                    <a:pt x="10014" y="14069"/>
                    <a:pt x="10245" y="14155"/>
                    <a:pt x="10452" y="14360"/>
                  </a:cubicBezTo>
                  <a:cubicBezTo>
                    <a:pt x="11119" y="13681"/>
                    <a:pt x="10416" y="12502"/>
                    <a:pt x="9547" y="12086"/>
                  </a:cubicBezTo>
                  <a:cubicBezTo>
                    <a:pt x="8690" y="11681"/>
                    <a:pt x="7642" y="11586"/>
                    <a:pt x="6963" y="10919"/>
                  </a:cubicBezTo>
                  <a:lnTo>
                    <a:pt x="6594" y="8549"/>
                  </a:lnTo>
                  <a:cubicBezTo>
                    <a:pt x="6689" y="8502"/>
                    <a:pt x="6790" y="8480"/>
                    <a:pt x="6890" y="8480"/>
                  </a:cubicBezTo>
                  <a:cubicBezTo>
                    <a:pt x="7143" y="8480"/>
                    <a:pt x="7388" y="8623"/>
                    <a:pt x="7499" y="8871"/>
                  </a:cubicBezTo>
                  <a:cubicBezTo>
                    <a:pt x="7833" y="8776"/>
                    <a:pt x="7844" y="8276"/>
                    <a:pt x="7630" y="8014"/>
                  </a:cubicBezTo>
                  <a:cubicBezTo>
                    <a:pt x="7416" y="7752"/>
                    <a:pt x="7071" y="7621"/>
                    <a:pt x="6797" y="7418"/>
                  </a:cubicBezTo>
                  <a:cubicBezTo>
                    <a:pt x="5951" y="6787"/>
                    <a:pt x="5963" y="5323"/>
                    <a:pt x="6820" y="4704"/>
                  </a:cubicBezTo>
                  <a:cubicBezTo>
                    <a:pt x="7380" y="4751"/>
                    <a:pt x="7535" y="5478"/>
                    <a:pt x="7630" y="6037"/>
                  </a:cubicBezTo>
                  <a:cubicBezTo>
                    <a:pt x="7709" y="6493"/>
                    <a:pt x="8068" y="7039"/>
                    <a:pt x="8461" y="7039"/>
                  </a:cubicBezTo>
                  <a:cubicBezTo>
                    <a:pt x="8540" y="7039"/>
                    <a:pt x="8621" y="7016"/>
                    <a:pt x="8702" y="6966"/>
                  </a:cubicBezTo>
                  <a:cubicBezTo>
                    <a:pt x="8725" y="6644"/>
                    <a:pt x="8630" y="6323"/>
                    <a:pt x="8452" y="6061"/>
                  </a:cubicBezTo>
                  <a:lnTo>
                    <a:pt x="8452" y="6061"/>
                  </a:lnTo>
                  <a:lnTo>
                    <a:pt x="9749" y="6954"/>
                  </a:lnTo>
                  <a:lnTo>
                    <a:pt x="9749" y="6954"/>
                  </a:lnTo>
                  <a:lnTo>
                    <a:pt x="9368" y="6037"/>
                  </a:lnTo>
                  <a:lnTo>
                    <a:pt x="11131" y="6478"/>
                  </a:lnTo>
                  <a:cubicBezTo>
                    <a:pt x="10392" y="6085"/>
                    <a:pt x="9845" y="5394"/>
                    <a:pt x="9642" y="4585"/>
                  </a:cubicBezTo>
                  <a:cubicBezTo>
                    <a:pt x="10885" y="3881"/>
                    <a:pt x="12290" y="3501"/>
                    <a:pt x="13731" y="3501"/>
                  </a:cubicBezTo>
                  <a:cubicBezTo>
                    <a:pt x="13753" y="3501"/>
                    <a:pt x="13775" y="3501"/>
                    <a:pt x="13798" y="3501"/>
                  </a:cubicBezTo>
                  <a:cubicBezTo>
                    <a:pt x="14952" y="3513"/>
                    <a:pt x="16238" y="3870"/>
                    <a:pt x="16810" y="4870"/>
                  </a:cubicBezTo>
                  <a:cubicBezTo>
                    <a:pt x="16917" y="5061"/>
                    <a:pt x="17012" y="5275"/>
                    <a:pt x="17203" y="5371"/>
                  </a:cubicBezTo>
                  <a:cubicBezTo>
                    <a:pt x="17272" y="5408"/>
                    <a:pt x="17347" y="5426"/>
                    <a:pt x="17421" y="5426"/>
                  </a:cubicBezTo>
                  <a:cubicBezTo>
                    <a:pt x="17511" y="5426"/>
                    <a:pt x="17600" y="5399"/>
                    <a:pt x="17679" y="5347"/>
                  </a:cubicBezTo>
                  <a:cubicBezTo>
                    <a:pt x="17453" y="5216"/>
                    <a:pt x="17381" y="4906"/>
                    <a:pt x="17334" y="4692"/>
                  </a:cubicBezTo>
                  <a:lnTo>
                    <a:pt x="17322" y="4620"/>
                  </a:lnTo>
                  <a:cubicBezTo>
                    <a:pt x="17250" y="4347"/>
                    <a:pt x="17084" y="4097"/>
                    <a:pt x="16857" y="3930"/>
                  </a:cubicBezTo>
                  <a:cubicBezTo>
                    <a:pt x="16798" y="3894"/>
                    <a:pt x="16726" y="3858"/>
                    <a:pt x="16667" y="3811"/>
                  </a:cubicBezTo>
                  <a:cubicBezTo>
                    <a:pt x="16405" y="3656"/>
                    <a:pt x="16084" y="3454"/>
                    <a:pt x="16048" y="3085"/>
                  </a:cubicBezTo>
                  <a:cubicBezTo>
                    <a:pt x="16048" y="2870"/>
                    <a:pt x="16107" y="2656"/>
                    <a:pt x="16226" y="2489"/>
                  </a:cubicBezTo>
                  <a:lnTo>
                    <a:pt x="16810" y="1418"/>
                  </a:lnTo>
                  <a:cubicBezTo>
                    <a:pt x="16893" y="1287"/>
                    <a:pt x="16941" y="1132"/>
                    <a:pt x="16953" y="977"/>
                  </a:cubicBezTo>
                  <a:cubicBezTo>
                    <a:pt x="16929" y="834"/>
                    <a:pt x="16881" y="715"/>
                    <a:pt x="16810" y="596"/>
                  </a:cubicBezTo>
                  <a:cubicBezTo>
                    <a:pt x="16691" y="418"/>
                    <a:pt x="16619" y="215"/>
                    <a:pt x="166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36"/>
            <p:cNvSpPr/>
            <p:nvPr/>
          </p:nvSpPr>
          <p:spPr>
            <a:xfrm>
              <a:off x="3707600" y="3784125"/>
              <a:ext cx="240825" cy="332900"/>
            </a:xfrm>
            <a:custGeom>
              <a:avLst/>
              <a:gdLst/>
              <a:ahLst/>
              <a:cxnLst/>
              <a:rect l="l" t="t" r="r" b="b"/>
              <a:pathLst>
                <a:path w="9633" h="13316" extrusionOk="0">
                  <a:moveTo>
                    <a:pt x="2735" y="1"/>
                  </a:moveTo>
                  <a:cubicBezTo>
                    <a:pt x="1943" y="1"/>
                    <a:pt x="1156" y="160"/>
                    <a:pt x="417" y="481"/>
                  </a:cubicBezTo>
                  <a:lnTo>
                    <a:pt x="441" y="481"/>
                  </a:lnTo>
                  <a:cubicBezTo>
                    <a:pt x="191" y="1267"/>
                    <a:pt x="0" y="1981"/>
                    <a:pt x="203" y="2636"/>
                  </a:cubicBezTo>
                  <a:cubicBezTo>
                    <a:pt x="262" y="2803"/>
                    <a:pt x="334" y="2969"/>
                    <a:pt x="417" y="3124"/>
                  </a:cubicBezTo>
                  <a:cubicBezTo>
                    <a:pt x="572" y="3398"/>
                    <a:pt x="679" y="3684"/>
                    <a:pt x="727" y="3993"/>
                  </a:cubicBezTo>
                  <a:cubicBezTo>
                    <a:pt x="750" y="4315"/>
                    <a:pt x="715" y="4648"/>
                    <a:pt x="619" y="4958"/>
                  </a:cubicBezTo>
                  <a:cubicBezTo>
                    <a:pt x="524" y="5219"/>
                    <a:pt x="488" y="5505"/>
                    <a:pt x="512" y="5779"/>
                  </a:cubicBezTo>
                  <a:cubicBezTo>
                    <a:pt x="572" y="6089"/>
                    <a:pt x="703" y="6386"/>
                    <a:pt x="881" y="6648"/>
                  </a:cubicBezTo>
                  <a:cubicBezTo>
                    <a:pt x="1119" y="7053"/>
                    <a:pt x="1358" y="7470"/>
                    <a:pt x="1286" y="7970"/>
                  </a:cubicBezTo>
                  <a:cubicBezTo>
                    <a:pt x="1250" y="8172"/>
                    <a:pt x="1179" y="8375"/>
                    <a:pt x="1060" y="8553"/>
                  </a:cubicBezTo>
                  <a:cubicBezTo>
                    <a:pt x="1239" y="8684"/>
                    <a:pt x="1358" y="8875"/>
                    <a:pt x="1405" y="9089"/>
                  </a:cubicBezTo>
                  <a:lnTo>
                    <a:pt x="1429" y="9196"/>
                  </a:lnTo>
                  <a:cubicBezTo>
                    <a:pt x="1465" y="9387"/>
                    <a:pt x="1512" y="9577"/>
                    <a:pt x="1631" y="9637"/>
                  </a:cubicBezTo>
                  <a:cubicBezTo>
                    <a:pt x="1679" y="9660"/>
                    <a:pt x="1750" y="9672"/>
                    <a:pt x="1810" y="9672"/>
                  </a:cubicBezTo>
                  <a:cubicBezTo>
                    <a:pt x="1893" y="9684"/>
                    <a:pt x="1977" y="9696"/>
                    <a:pt x="2060" y="9732"/>
                  </a:cubicBezTo>
                  <a:cubicBezTo>
                    <a:pt x="2179" y="9780"/>
                    <a:pt x="2298" y="9851"/>
                    <a:pt x="2393" y="9934"/>
                  </a:cubicBezTo>
                  <a:cubicBezTo>
                    <a:pt x="2512" y="10041"/>
                    <a:pt x="2584" y="10089"/>
                    <a:pt x="2655" y="10089"/>
                  </a:cubicBezTo>
                  <a:cubicBezTo>
                    <a:pt x="2691" y="10077"/>
                    <a:pt x="2715" y="10077"/>
                    <a:pt x="2751" y="10065"/>
                  </a:cubicBezTo>
                  <a:cubicBezTo>
                    <a:pt x="2822" y="10030"/>
                    <a:pt x="2882" y="10018"/>
                    <a:pt x="2953" y="10006"/>
                  </a:cubicBezTo>
                  <a:cubicBezTo>
                    <a:pt x="2962" y="10005"/>
                    <a:pt x="2970" y="10005"/>
                    <a:pt x="2978" y="10005"/>
                  </a:cubicBezTo>
                  <a:cubicBezTo>
                    <a:pt x="3249" y="10005"/>
                    <a:pt x="3409" y="10189"/>
                    <a:pt x="3536" y="10339"/>
                  </a:cubicBezTo>
                  <a:lnTo>
                    <a:pt x="3572" y="10375"/>
                  </a:lnTo>
                  <a:cubicBezTo>
                    <a:pt x="3824" y="10165"/>
                    <a:pt x="4151" y="10047"/>
                    <a:pt x="4478" y="10047"/>
                  </a:cubicBezTo>
                  <a:cubicBezTo>
                    <a:pt x="4521" y="10047"/>
                    <a:pt x="4565" y="10049"/>
                    <a:pt x="4608" y="10053"/>
                  </a:cubicBezTo>
                  <a:cubicBezTo>
                    <a:pt x="5025" y="10077"/>
                    <a:pt x="5418" y="10292"/>
                    <a:pt x="5668" y="10637"/>
                  </a:cubicBezTo>
                  <a:cubicBezTo>
                    <a:pt x="5751" y="10780"/>
                    <a:pt x="5822" y="10911"/>
                    <a:pt x="5882" y="11054"/>
                  </a:cubicBezTo>
                  <a:cubicBezTo>
                    <a:pt x="5941" y="11244"/>
                    <a:pt x="6049" y="11411"/>
                    <a:pt x="6192" y="11554"/>
                  </a:cubicBezTo>
                  <a:cubicBezTo>
                    <a:pt x="6311" y="11637"/>
                    <a:pt x="6442" y="11708"/>
                    <a:pt x="6573" y="11756"/>
                  </a:cubicBezTo>
                  <a:cubicBezTo>
                    <a:pt x="6870" y="11875"/>
                    <a:pt x="7227" y="12030"/>
                    <a:pt x="7275" y="12423"/>
                  </a:cubicBezTo>
                  <a:cubicBezTo>
                    <a:pt x="7275" y="12494"/>
                    <a:pt x="7275" y="12554"/>
                    <a:pt x="7275" y="12625"/>
                  </a:cubicBezTo>
                  <a:cubicBezTo>
                    <a:pt x="7263" y="12673"/>
                    <a:pt x="7263" y="12720"/>
                    <a:pt x="7275" y="12756"/>
                  </a:cubicBezTo>
                  <a:cubicBezTo>
                    <a:pt x="7311" y="12839"/>
                    <a:pt x="7370" y="12911"/>
                    <a:pt x="7442" y="12970"/>
                  </a:cubicBezTo>
                  <a:cubicBezTo>
                    <a:pt x="7549" y="13066"/>
                    <a:pt x="7644" y="13185"/>
                    <a:pt x="7692" y="13316"/>
                  </a:cubicBezTo>
                  <a:cubicBezTo>
                    <a:pt x="7906" y="13304"/>
                    <a:pt x="8144" y="13113"/>
                    <a:pt x="8347" y="12947"/>
                  </a:cubicBezTo>
                  <a:cubicBezTo>
                    <a:pt x="8501" y="12816"/>
                    <a:pt x="8680" y="12720"/>
                    <a:pt x="8870" y="12649"/>
                  </a:cubicBezTo>
                  <a:cubicBezTo>
                    <a:pt x="8799" y="12625"/>
                    <a:pt x="8739" y="12601"/>
                    <a:pt x="8668" y="12589"/>
                  </a:cubicBezTo>
                  <a:lnTo>
                    <a:pt x="8430" y="12542"/>
                  </a:lnTo>
                  <a:lnTo>
                    <a:pt x="9275" y="10220"/>
                  </a:lnTo>
                  <a:cubicBezTo>
                    <a:pt x="9454" y="9696"/>
                    <a:pt x="9632" y="9053"/>
                    <a:pt x="9275" y="8684"/>
                  </a:cubicBezTo>
                  <a:cubicBezTo>
                    <a:pt x="9216" y="8625"/>
                    <a:pt x="9132" y="8565"/>
                    <a:pt x="9061" y="8506"/>
                  </a:cubicBezTo>
                  <a:cubicBezTo>
                    <a:pt x="8870" y="8398"/>
                    <a:pt x="8728" y="8244"/>
                    <a:pt x="8620" y="8053"/>
                  </a:cubicBezTo>
                  <a:cubicBezTo>
                    <a:pt x="8489" y="7744"/>
                    <a:pt x="8585" y="7363"/>
                    <a:pt x="8894" y="7005"/>
                  </a:cubicBezTo>
                  <a:cubicBezTo>
                    <a:pt x="8942" y="6946"/>
                    <a:pt x="9001" y="6886"/>
                    <a:pt x="9049" y="6827"/>
                  </a:cubicBezTo>
                  <a:cubicBezTo>
                    <a:pt x="9192" y="6696"/>
                    <a:pt x="9311" y="6541"/>
                    <a:pt x="9394" y="6351"/>
                  </a:cubicBezTo>
                  <a:cubicBezTo>
                    <a:pt x="9442" y="6243"/>
                    <a:pt x="9418" y="6112"/>
                    <a:pt x="9359" y="6005"/>
                  </a:cubicBezTo>
                  <a:cubicBezTo>
                    <a:pt x="9335" y="5958"/>
                    <a:pt x="9287" y="5922"/>
                    <a:pt x="9240" y="5922"/>
                  </a:cubicBezTo>
                  <a:lnTo>
                    <a:pt x="9263" y="5648"/>
                  </a:lnTo>
                  <a:cubicBezTo>
                    <a:pt x="9073" y="5386"/>
                    <a:pt x="8799" y="5196"/>
                    <a:pt x="8489" y="5077"/>
                  </a:cubicBezTo>
                  <a:cubicBezTo>
                    <a:pt x="8311" y="5017"/>
                    <a:pt x="8120" y="4969"/>
                    <a:pt x="7930" y="4946"/>
                  </a:cubicBezTo>
                  <a:lnTo>
                    <a:pt x="6382" y="4648"/>
                  </a:lnTo>
                  <a:lnTo>
                    <a:pt x="4525" y="1957"/>
                  </a:lnTo>
                  <a:cubicBezTo>
                    <a:pt x="4036" y="1243"/>
                    <a:pt x="3822" y="624"/>
                    <a:pt x="3882" y="112"/>
                  </a:cubicBezTo>
                  <a:cubicBezTo>
                    <a:pt x="3502" y="38"/>
                    <a:pt x="3118" y="1"/>
                    <a:pt x="2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36"/>
            <p:cNvSpPr/>
            <p:nvPr/>
          </p:nvSpPr>
          <p:spPr>
            <a:xfrm>
              <a:off x="1783250" y="3689850"/>
              <a:ext cx="889125" cy="675425"/>
            </a:xfrm>
            <a:custGeom>
              <a:avLst/>
              <a:gdLst/>
              <a:ahLst/>
              <a:cxnLst/>
              <a:rect l="l" t="t" r="r" b="b"/>
              <a:pathLst>
                <a:path w="35565" h="27017" extrusionOk="0">
                  <a:moveTo>
                    <a:pt x="10227" y="0"/>
                  </a:moveTo>
                  <a:cubicBezTo>
                    <a:pt x="10211" y="0"/>
                    <a:pt x="10196" y="1"/>
                    <a:pt x="10180" y="1"/>
                  </a:cubicBezTo>
                  <a:cubicBezTo>
                    <a:pt x="9644" y="13"/>
                    <a:pt x="9156" y="549"/>
                    <a:pt x="9275" y="1061"/>
                  </a:cubicBezTo>
                  <a:cubicBezTo>
                    <a:pt x="8776" y="847"/>
                    <a:pt x="8244" y="739"/>
                    <a:pt x="7712" y="739"/>
                  </a:cubicBezTo>
                  <a:cubicBezTo>
                    <a:pt x="7267" y="739"/>
                    <a:pt x="6822" y="814"/>
                    <a:pt x="6394" y="966"/>
                  </a:cubicBezTo>
                  <a:cubicBezTo>
                    <a:pt x="6656" y="1490"/>
                    <a:pt x="6930" y="2049"/>
                    <a:pt x="6930" y="2644"/>
                  </a:cubicBezTo>
                  <a:cubicBezTo>
                    <a:pt x="6918" y="3228"/>
                    <a:pt x="6525" y="3871"/>
                    <a:pt x="5930" y="3930"/>
                  </a:cubicBezTo>
                  <a:cubicBezTo>
                    <a:pt x="5942" y="5621"/>
                    <a:pt x="5191" y="7216"/>
                    <a:pt x="4465" y="8752"/>
                  </a:cubicBezTo>
                  <a:cubicBezTo>
                    <a:pt x="3918" y="9895"/>
                    <a:pt x="3358" y="11050"/>
                    <a:pt x="2489" y="11967"/>
                  </a:cubicBezTo>
                  <a:cubicBezTo>
                    <a:pt x="1810" y="12681"/>
                    <a:pt x="929" y="13265"/>
                    <a:pt x="619" y="14205"/>
                  </a:cubicBezTo>
                  <a:cubicBezTo>
                    <a:pt x="1167" y="14432"/>
                    <a:pt x="1762" y="14777"/>
                    <a:pt x="1810" y="15360"/>
                  </a:cubicBezTo>
                  <a:cubicBezTo>
                    <a:pt x="1798" y="15646"/>
                    <a:pt x="1715" y="15920"/>
                    <a:pt x="1584" y="16158"/>
                  </a:cubicBezTo>
                  <a:cubicBezTo>
                    <a:pt x="1143" y="17087"/>
                    <a:pt x="703" y="18015"/>
                    <a:pt x="262" y="18932"/>
                  </a:cubicBezTo>
                  <a:cubicBezTo>
                    <a:pt x="131" y="19206"/>
                    <a:pt x="0" y="19551"/>
                    <a:pt x="179" y="19801"/>
                  </a:cubicBezTo>
                  <a:cubicBezTo>
                    <a:pt x="250" y="19873"/>
                    <a:pt x="322" y="19944"/>
                    <a:pt x="417" y="19992"/>
                  </a:cubicBezTo>
                  <a:cubicBezTo>
                    <a:pt x="1239" y="20528"/>
                    <a:pt x="2096" y="21075"/>
                    <a:pt x="3060" y="21278"/>
                  </a:cubicBezTo>
                  <a:cubicBezTo>
                    <a:pt x="3227" y="21313"/>
                    <a:pt x="3394" y="21337"/>
                    <a:pt x="3572" y="21361"/>
                  </a:cubicBezTo>
                  <a:cubicBezTo>
                    <a:pt x="3406" y="21206"/>
                    <a:pt x="3298" y="21004"/>
                    <a:pt x="3275" y="20778"/>
                  </a:cubicBezTo>
                  <a:cubicBezTo>
                    <a:pt x="3203" y="20325"/>
                    <a:pt x="3346" y="19873"/>
                    <a:pt x="3656" y="19539"/>
                  </a:cubicBezTo>
                  <a:cubicBezTo>
                    <a:pt x="4132" y="19075"/>
                    <a:pt x="4799" y="18944"/>
                    <a:pt x="5453" y="18885"/>
                  </a:cubicBezTo>
                  <a:cubicBezTo>
                    <a:pt x="5477" y="18742"/>
                    <a:pt x="5453" y="18587"/>
                    <a:pt x="5394" y="18456"/>
                  </a:cubicBezTo>
                  <a:cubicBezTo>
                    <a:pt x="5311" y="18277"/>
                    <a:pt x="5168" y="18146"/>
                    <a:pt x="4977" y="18087"/>
                  </a:cubicBezTo>
                  <a:lnTo>
                    <a:pt x="4549" y="17956"/>
                  </a:lnTo>
                  <a:lnTo>
                    <a:pt x="4930" y="17718"/>
                  </a:lnTo>
                  <a:cubicBezTo>
                    <a:pt x="6049" y="16991"/>
                    <a:pt x="6573" y="15634"/>
                    <a:pt x="6227" y="14348"/>
                  </a:cubicBezTo>
                  <a:lnTo>
                    <a:pt x="6132" y="14015"/>
                  </a:lnTo>
                  <a:lnTo>
                    <a:pt x="7299" y="14277"/>
                  </a:lnTo>
                  <a:cubicBezTo>
                    <a:pt x="7370" y="14193"/>
                    <a:pt x="7382" y="14051"/>
                    <a:pt x="7394" y="13836"/>
                  </a:cubicBezTo>
                  <a:cubicBezTo>
                    <a:pt x="7406" y="13586"/>
                    <a:pt x="7430" y="13301"/>
                    <a:pt x="7608" y="13086"/>
                  </a:cubicBezTo>
                  <a:cubicBezTo>
                    <a:pt x="7716" y="12979"/>
                    <a:pt x="7847" y="12884"/>
                    <a:pt x="7989" y="12824"/>
                  </a:cubicBezTo>
                  <a:cubicBezTo>
                    <a:pt x="8025" y="12812"/>
                    <a:pt x="8073" y="12789"/>
                    <a:pt x="8109" y="12765"/>
                  </a:cubicBezTo>
                  <a:cubicBezTo>
                    <a:pt x="8668" y="12443"/>
                    <a:pt x="8775" y="11693"/>
                    <a:pt x="8835" y="10824"/>
                  </a:cubicBezTo>
                  <a:cubicBezTo>
                    <a:pt x="8942" y="9633"/>
                    <a:pt x="9359" y="8919"/>
                    <a:pt x="10061" y="8729"/>
                  </a:cubicBezTo>
                  <a:cubicBezTo>
                    <a:pt x="10214" y="8692"/>
                    <a:pt x="10367" y="8678"/>
                    <a:pt x="10521" y="8678"/>
                  </a:cubicBezTo>
                  <a:cubicBezTo>
                    <a:pt x="10617" y="8678"/>
                    <a:pt x="10714" y="8684"/>
                    <a:pt x="10811" y="8693"/>
                  </a:cubicBezTo>
                  <a:cubicBezTo>
                    <a:pt x="10930" y="8705"/>
                    <a:pt x="11049" y="8717"/>
                    <a:pt x="11157" y="8717"/>
                  </a:cubicBezTo>
                  <a:cubicBezTo>
                    <a:pt x="11430" y="8717"/>
                    <a:pt x="11740" y="8598"/>
                    <a:pt x="11788" y="8371"/>
                  </a:cubicBezTo>
                  <a:cubicBezTo>
                    <a:pt x="11823" y="8205"/>
                    <a:pt x="11716" y="8014"/>
                    <a:pt x="11597" y="7812"/>
                  </a:cubicBezTo>
                  <a:cubicBezTo>
                    <a:pt x="11395" y="7478"/>
                    <a:pt x="11145" y="7074"/>
                    <a:pt x="10764" y="6895"/>
                  </a:cubicBezTo>
                  <a:cubicBezTo>
                    <a:pt x="10585" y="6835"/>
                    <a:pt x="10406" y="6788"/>
                    <a:pt x="10228" y="6764"/>
                  </a:cubicBezTo>
                  <a:lnTo>
                    <a:pt x="10014" y="6728"/>
                  </a:lnTo>
                  <a:cubicBezTo>
                    <a:pt x="8501" y="6431"/>
                    <a:pt x="7394" y="5252"/>
                    <a:pt x="6311" y="3954"/>
                  </a:cubicBezTo>
                  <a:lnTo>
                    <a:pt x="6620" y="3692"/>
                  </a:lnTo>
                  <a:cubicBezTo>
                    <a:pt x="7668" y="4930"/>
                    <a:pt x="8704" y="6062"/>
                    <a:pt x="10097" y="6323"/>
                  </a:cubicBezTo>
                  <a:lnTo>
                    <a:pt x="10299" y="6359"/>
                  </a:lnTo>
                  <a:cubicBezTo>
                    <a:pt x="10514" y="6383"/>
                    <a:pt x="10728" y="6443"/>
                    <a:pt x="10930" y="6526"/>
                  </a:cubicBezTo>
                  <a:cubicBezTo>
                    <a:pt x="11418" y="6740"/>
                    <a:pt x="11716" y="7216"/>
                    <a:pt x="11954" y="7597"/>
                  </a:cubicBezTo>
                  <a:cubicBezTo>
                    <a:pt x="12109" y="7859"/>
                    <a:pt x="12264" y="8145"/>
                    <a:pt x="12192" y="8467"/>
                  </a:cubicBezTo>
                  <a:cubicBezTo>
                    <a:pt x="12085" y="8907"/>
                    <a:pt x="11597" y="9121"/>
                    <a:pt x="11157" y="9121"/>
                  </a:cubicBezTo>
                  <a:cubicBezTo>
                    <a:pt x="11037" y="9121"/>
                    <a:pt x="10906" y="9121"/>
                    <a:pt x="10776" y="9110"/>
                  </a:cubicBezTo>
                  <a:cubicBezTo>
                    <a:pt x="10691" y="9095"/>
                    <a:pt x="10606" y="9088"/>
                    <a:pt x="10521" y="9088"/>
                  </a:cubicBezTo>
                  <a:cubicBezTo>
                    <a:pt x="10404" y="9088"/>
                    <a:pt x="10286" y="9101"/>
                    <a:pt x="10168" y="9121"/>
                  </a:cubicBezTo>
                  <a:cubicBezTo>
                    <a:pt x="9478" y="9312"/>
                    <a:pt x="9299" y="10288"/>
                    <a:pt x="9252" y="10860"/>
                  </a:cubicBezTo>
                  <a:cubicBezTo>
                    <a:pt x="9192" y="11622"/>
                    <a:pt x="9097" y="12669"/>
                    <a:pt x="8311" y="13122"/>
                  </a:cubicBezTo>
                  <a:cubicBezTo>
                    <a:pt x="8263" y="13146"/>
                    <a:pt x="8216" y="13170"/>
                    <a:pt x="8168" y="13193"/>
                  </a:cubicBezTo>
                  <a:cubicBezTo>
                    <a:pt x="8073" y="13229"/>
                    <a:pt x="7989" y="13289"/>
                    <a:pt x="7918" y="13360"/>
                  </a:cubicBezTo>
                  <a:cubicBezTo>
                    <a:pt x="7823" y="13467"/>
                    <a:pt x="7811" y="13658"/>
                    <a:pt x="7799" y="13860"/>
                  </a:cubicBezTo>
                  <a:cubicBezTo>
                    <a:pt x="7787" y="14158"/>
                    <a:pt x="7763" y="14515"/>
                    <a:pt x="7442" y="14694"/>
                  </a:cubicBezTo>
                  <a:lnTo>
                    <a:pt x="7370" y="14729"/>
                  </a:lnTo>
                  <a:lnTo>
                    <a:pt x="6692" y="14563"/>
                  </a:lnTo>
                  <a:lnTo>
                    <a:pt x="6692" y="14563"/>
                  </a:lnTo>
                  <a:cubicBezTo>
                    <a:pt x="6894" y="15813"/>
                    <a:pt x="6406" y="17075"/>
                    <a:pt x="5430" y="17873"/>
                  </a:cubicBezTo>
                  <a:cubicBezTo>
                    <a:pt x="5561" y="17980"/>
                    <a:pt x="5680" y="18123"/>
                    <a:pt x="5751" y="18277"/>
                  </a:cubicBezTo>
                  <a:cubicBezTo>
                    <a:pt x="5894" y="18551"/>
                    <a:pt x="5906" y="18873"/>
                    <a:pt x="5799" y="19158"/>
                  </a:cubicBezTo>
                  <a:lnTo>
                    <a:pt x="5751" y="19277"/>
                  </a:lnTo>
                  <a:lnTo>
                    <a:pt x="5620" y="19277"/>
                  </a:lnTo>
                  <a:cubicBezTo>
                    <a:pt x="4989" y="19337"/>
                    <a:pt x="4358" y="19432"/>
                    <a:pt x="3941" y="19837"/>
                  </a:cubicBezTo>
                  <a:cubicBezTo>
                    <a:pt x="3727" y="20075"/>
                    <a:pt x="3620" y="20397"/>
                    <a:pt x="3667" y="20706"/>
                  </a:cubicBezTo>
                  <a:cubicBezTo>
                    <a:pt x="3691" y="20909"/>
                    <a:pt x="3810" y="21075"/>
                    <a:pt x="3989" y="21171"/>
                  </a:cubicBezTo>
                  <a:lnTo>
                    <a:pt x="3882" y="21397"/>
                  </a:lnTo>
                  <a:cubicBezTo>
                    <a:pt x="4263" y="21421"/>
                    <a:pt x="4656" y="21468"/>
                    <a:pt x="5037" y="21552"/>
                  </a:cubicBezTo>
                  <a:cubicBezTo>
                    <a:pt x="5692" y="21718"/>
                    <a:pt x="6346" y="22135"/>
                    <a:pt x="6489" y="22790"/>
                  </a:cubicBezTo>
                  <a:cubicBezTo>
                    <a:pt x="6585" y="23183"/>
                    <a:pt x="6477" y="23599"/>
                    <a:pt x="6454" y="24016"/>
                  </a:cubicBezTo>
                  <a:cubicBezTo>
                    <a:pt x="6430" y="24909"/>
                    <a:pt x="6835" y="25766"/>
                    <a:pt x="7561" y="26302"/>
                  </a:cubicBezTo>
                  <a:lnTo>
                    <a:pt x="10180" y="25254"/>
                  </a:lnTo>
                  <a:cubicBezTo>
                    <a:pt x="10406" y="25528"/>
                    <a:pt x="10633" y="25802"/>
                    <a:pt x="10859" y="26076"/>
                  </a:cubicBezTo>
                  <a:cubicBezTo>
                    <a:pt x="11323" y="25850"/>
                    <a:pt x="11514" y="25290"/>
                    <a:pt x="11276" y="24838"/>
                  </a:cubicBezTo>
                  <a:cubicBezTo>
                    <a:pt x="11376" y="24649"/>
                    <a:pt x="11570" y="24568"/>
                    <a:pt x="11780" y="24568"/>
                  </a:cubicBezTo>
                  <a:cubicBezTo>
                    <a:pt x="11995" y="24568"/>
                    <a:pt x="12227" y="24652"/>
                    <a:pt x="12395" y="24790"/>
                  </a:cubicBezTo>
                  <a:cubicBezTo>
                    <a:pt x="12716" y="25052"/>
                    <a:pt x="12931" y="25457"/>
                    <a:pt x="13264" y="25719"/>
                  </a:cubicBezTo>
                  <a:cubicBezTo>
                    <a:pt x="13597" y="25993"/>
                    <a:pt x="14002" y="26088"/>
                    <a:pt x="14419" y="26171"/>
                  </a:cubicBezTo>
                  <a:lnTo>
                    <a:pt x="18026" y="27016"/>
                  </a:lnTo>
                  <a:cubicBezTo>
                    <a:pt x="17642" y="25741"/>
                    <a:pt x="18646" y="24621"/>
                    <a:pt x="19793" y="24621"/>
                  </a:cubicBezTo>
                  <a:cubicBezTo>
                    <a:pt x="20103" y="24621"/>
                    <a:pt x="20423" y="24703"/>
                    <a:pt x="20729" y="24885"/>
                  </a:cubicBezTo>
                  <a:cubicBezTo>
                    <a:pt x="20932" y="25004"/>
                    <a:pt x="21110" y="25159"/>
                    <a:pt x="21336" y="25171"/>
                  </a:cubicBezTo>
                  <a:cubicBezTo>
                    <a:pt x="21352" y="25172"/>
                    <a:pt x="21367" y="25173"/>
                    <a:pt x="21382" y="25173"/>
                  </a:cubicBezTo>
                  <a:cubicBezTo>
                    <a:pt x="21808" y="25173"/>
                    <a:pt x="22077" y="24692"/>
                    <a:pt x="22158" y="24266"/>
                  </a:cubicBezTo>
                  <a:cubicBezTo>
                    <a:pt x="22241" y="23838"/>
                    <a:pt x="22277" y="23326"/>
                    <a:pt x="22622" y="23040"/>
                  </a:cubicBezTo>
                  <a:cubicBezTo>
                    <a:pt x="22899" y="22810"/>
                    <a:pt x="23294" y="22800"/>
                    <a:pt x="23684" y="22800"/>
                  </a:cubicBezTo>
                  <a:cubicBezTo>
                    <a:pt x="23723" y="22800"/>
                    <a:pt x="23761" y="22800"/>
                    <a:pt x="23799" y="22800"/>
                  </a:cubicBezTo>
                  <a:cubicBezTo>
                    <a:pt x="24260" y="22800"/>
                    <a:pt x="24698" y="22786"/>
                    <a:pt x="24908" y="22409"/>
                  </a:cubicBezTo>
                  <a:cubicBezTo>
                    <a:pt x="25206" y="21885"/>
                    <a:pt x="24670" y="21313"/>
                    <a:pt x="24480" y="20742"/>
                  </a:cubicBezTo>
                  <a:cubicBezTo>
                    <a:pt x="24158" y="19730"/>
                    <a:pt x="24992" y="18718"/>
                    <a:pt x="25885" y="18158"/>
                  </a:cubicBezTo>
                  <a:cubicBezTo>
                    <a:pt x="26789" y="17611"/>
                    <a:pt x="27861" y="17253"/>
                    <a:pt x="28504" y="16420"/>
                  </a:cubicBezTo>
                  <a:cubicBezTo>
                    <a:pt x="28778" y="16063"/>
                    <a:pt x="28980" y="15634"/>
                    <a:pt x="29337" y="15360"/>
                  </a:cubicBezTo>
                  <a:cubicBezTo>
                    <a:pt x="29611" y="15194"/>
                    <a:pt x="29921" y="15075"/>
                    <a:pt x="30230" y="15027"/>
                  </a:cubicBezTo>
                  <a:cubicBezTo>
                    <a:pt x="32076" y="14658"/>
                    <a:pt x="34326" y="14563"/>
                    <a:pt x="35267" y="12943"/>
                  </a:cubicBezTo>
                  <a:cubicBezTo>
                    <a:pt x="35386" y="12741"/>
                    <a:pt x="35493" y="12515"/>
                    <a:pt x="35564" y="12277"/>
                  </a:cubicBezTo>
                  <a:lnTo>
                    <a:pt x="35493" y="12277"/>
                  </a:lnTo>
                  <a:cubicBezTo>
                    <a:pt x="35481" y="11991"/>
                    <a:pt x="35076" y="11848"/>
                    <a:pt x="34790" y="11836"/>
                  </a:cubicBezTo>
                  <a:cubicBezTo>
                    <a:pt x="34695" y="11836"/>
                    <a:pt x="34612" y="11824"/>
                    <a:pt x="34517" y="11824"/>
                  </a:cubicBezTo>
                  <a:cubicBezTo>
                    <a:pt x="34183" y="11824"/>
                    <a:pt x="33802" y="11812"/>
                    <a:pt x="33493" y="11598"/>
                  </a:cubicBezTo>
                  <a:lnTo>
                    <a:pt x="33421" y="11538"/>
                  </a:lnTo>
                  <a:lnTo>
                    <a:pt x="33374" y="10967"/>
                  </a:lnTo>
                  <a:cubicBezTo>
                    <a:pt x="33346" y="10955"/>
                    <a:pt x="33315" y="10949"/>
                    <a:pt x="33280" y="10949"/>
                  </a:cubicBezTo>
                  <a:cubicBezTo>
                    <a:pt x="33146" y="10949"/>
                    <a:pt x="32967" y="11032"/>
                    <a:pt x="32826" y="11145"/>
                  </a:cubicBezTo>
                  <a:cubicBezTo>
                    <a:pt x="32597" y="11327"/>
                    <a:pt x="32306" y="11562"/>
                    <a:pt x="31985" y="11562"/>
                  </a:cubicBezTo>
                  <a:cubicBezTo>
                    <a:pt x="31906" y="11562"/>
                    <a:pt x="31825" y="11548"/>
                    <a:pt x="31742" y="11515"/>
                  </a:cubicBezTo>
                  <a:lnTo>
                    <a:pt x="31552" y="11431"/>
                  </a:lnTo>
                  <a:lnTo>
                    <a:pt x="31635" y="11241"/>
                  </a:lnTo>
                  <a:cubicBezTo>
                    <a:pt x="31766" y="10907"/>
                    <a:pt x="31778" y="10538"/>
                    <a:pt x="31647" y="10193"/>
                  </a:cubicBezTo>
                  <a:cubicBezTo>
                    <a:pt x="30588" y="10181"/>
                    <a:pt x="29397" y="10157"/>
                    <a:pt x="28349" y="9657"/>
                  </a:cubicBezTo>
                  <a:cubicBezTo>
                    <a:pt x="27611" y="9300"/>
                    <a:pt x="26980" y="8740"/>
                    <a:pt x="26563" y="8038"/>
                  </a:cubicBezTo>
                  <a:cubicBezTo>
                    <a:pt x="26527" y="7943"/>
                    <a:pt x="26468" y="7871"/>
                    <a:pt x="26385" y="7812"/>
                  </a:cubicBezTo>
                  <a:cubicBezTo>
                    <a:pt x="26331" y="7785"/>
                    <a:pt x="26277" y="7772"/>
                    <a:pt x="26219" y="7772"/>
                  </a:cubicBezTo>
                  <a:cubicBezTo>
                    <a:pt x="26199" y="7772"/>
                    <a:pt x="26179" y="7773"/>
                    <a:pt x="26158" y="7776"/>
                  </a:cubicBezTo>
                  <a:lnTo>
                    <a:pt x="24944" y="7740"/>
                  </a:lnTo>
                  <a:lnTo>
                    <a:pt x="24944" y="7538"/>
                  </a:lnTo>
                  <a:cubicBezTo>
                    <a:pt x="24944" y="6597"/>
                    <a:pt x="23920" y="5978"/>
                    <a:pt x="23039" y="5550"/>
                  </a:cubicBezTo>
                  <a:lnTo>
                    <a:pt x="23158" y="5300"/>
                  </a:lnTo>
                  <a:cubicBezTo>
                    <a:pt x="22682" y="5228"/>
                    <a:pt x="22217" y="5109"/>
                    <a:pt x="21765" y="4930"/>
                  </a:cubicBezTo>
                  <a:cubicBezTo>
                    <a:pt x="21015" y="4645"/>
                    <a:pt x="20301" y="4276"/>
                    <a:pt x="19610" y="3847"/>
                  </a:cubicBezTo>
                  <a:cubicBezTo>
                    <a:pt x="19360" y="3692"/>
                    <a:pt x="19098" y="3514"/>
                    <a:pt x="18812" y="3490"/>
                  </a:cubicBezTo>
                  <a:cubicBezTo>
                    <a:pt x="18782" y="3487"/>
                    <a:pt x="18753" y="3486"/>
                    <a:pt x="18723" y="3486"/>
                  </a:cubicBezTo>
                  <a:cubicBezTo>
                    <a:pt x="18228" y="3486"/>
                    <a:pt x="17741" y="3846"/>
                    <a:pt x="17279" y="3846"/>
                  </a:cubicBezTo>
                  <a:cubicBezTo>
                    <a:pt x="17170" y="3846"/>
                    <a:pt x="17061" y="3826"/>
                    <a:pt x="16955" y="3776"/>
                  </a:cubicBezTo>
                  <a:cubicBezTo>
                    <a:pt x="16443" y="3526"/>
                    <a:pt x="16443" y="2775"/>
                    <a:pt x="16050" y="2359"/>
                  </a:cubicBezTo>
                  <a:cubicBezTo>
                    <a:pt x="15807" y="2105"/>
                    <a:pt x="15482" y="2025"/>
                    <a:pt x="15127" y="2025"/>
                  </a:cubicBezTo>
                  <a:cubicBezTo>
                    <a:pt x="14735" y="2025"/>
                    <a:pt x="14307" y="2123"/>
                    <a:pt x="13919" y="2192"/>
                  </a:cubicBezTo>
                  <a:cubicBezTo>
                    <a:pt x="13704" y="2231"/>
                    <a:pt x="13479" y="2258"/>
                    <a:pt x="13271" y="2258"/>
                  </a:cubicBezTo>
                  <a:cubicBezTo>
                    <a:pt x="12779" y="2258"/>
                    <a:pt x="12384" y="2104"/>
                    <a:pt x="12442" y="1585"/>
                  </a:cubicBezTo>
                  <a:lnTo>
                    <a:pt x="12442" y="1585"/>
                  </a:lnTo>
                  <a:cubicBezTo>
                    <a:pt x="12380" y="1672"/>
                    <a:pt x="12278" y="1711"/>
                    <a:pt x="12169" y="1711"/>
                  </a:cubicBezTo>
                  <a:cubicBezTo>
                    <a:pt x="12026" y="1711"/>
                    <a:pt x="11870" y="1645"/>
                    <a:pt x="11776" y="1537"/>
                  </a:cubicBezTo>
                  <a:cubicBezTo>
                    <a:pt x="11597" y="1347"/>
                    <a:pt x="11538" y="1097"/>
                    <a:pt x="11430" y="859"/>
                  </a:cubicBezTo>
                  <a:cubicBezTo>
                    <a:pt x="11211" y="384"/>
                    <a:pt x="10744" y="0"/>
                    <a:pt x="10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36"/>
            <p:cNvSpPr/>
            <p:nvPr/>
          </p:nvSpPr>
          <p:spPr>
            <a:xfrm>
              <a:off x="2338375" y="3276125"/>
              <a:ext cx="1333050" cy="1183500"/>
            </a:xfrm>
            <a:custGeom>
              <a:avLst/>
              <a:gdLst/>
              <a:ahLst/>
              <a:cxnLst/>
              <a:rect l="l" t="t" r="r" b="b"/>
              <a:pathLst>
                <a:path w="53322" h="47340" extrusionOk="0">
                  <a:moveTo>
                    <a:pt x="18241" y="1"/>
                  </a:moveTo>
                  <a:cubicBezTo>
                    <a:pt x="17884" y="72"/>
                    <a:pt x="17550" y="203"/>
                    <a:pt x="17241" y="405"/>
                  </a:cubicBezTo>
                  <a:cubicBezTo>
                    <a:pt x="16181" y="1120"/>
                    <a:pt x="15371" y="2358"/>
                    <a:pt x="14479" y="3275"/>
                  </a:cubicBezTo>
                  <a:cubicBezTo>
                    <a:pt x="14205" y="3572"/>
                    <a:pt x="13895" y="3834"/>
                    <a:pt x="13562" y="4073"/>
                  </a:cubicBezTo>
                  <a:cubicBezTo>
                    <a:pt x="13138" y="4337"/>
                    <a:pt x="12656" y="4458"/>
                    <a:pt x="12167" y="4458"/>
                  </a:cubicBezTo>
                  <a:cubicBezTo>
                    <a:pt x="11051" y="4458"/>
                    <a:pt x="9902" y="3825"/>
                    <a:pt x="9347" y="2822"/>
                  </a:cubicBezTo>
                  <a:cubicBezTo>
                    <a:pt x="9299" y="2727"/>
                    <a:pt x="9228" y="2632"/>
                    <a:pt x="9156" y="2549"/>
                  </a:cubicBezTo>
                  <a:cubicBezTo>
                    <a:pt x="9082" y="2489"/>
                    <a:pt x="8994" y="2462"/>
                    <a:pt x="8902" y="2462"/>
                  </a:cubicBezTo>
                  <a:cubicBezTo>
                    <a:pt x="8684" y="2462"/>
                    <a:pt x="8447" y="2613"/>
                    <a:pt x="8347" y="2822"/>
                  </a:cubicBezTo>
                  <a:cubicBezTo>
                    <a:pt x="8204" y="3120"/>
                    <a:pt x="8252" y="3465"/>
                    <a:pt x="8263" y="3787"/>
                  </a:cubicBezTo>
                  <a:cubicBezTo>
                    <a:pt x="8287" y="4108"/>
                    <a:pt x="8263" y="4477"/>
                    <a:pt x="8049" y="4715"/>
                  </a:cubicBezTo>
                  <a:cubicBezTo>
                    <a:pt x="7874" y="4909"/>
                    <a:pt x="7631" y="4975"/>
                    <a:pt x="7370" y="4975"/>
                  </a:cubicBezTo>
                  <a:cubicBezTo>
                    <a:pt x="7133" y="4975"/>
                    <a:pt x="6883" y="4921"/>
                    <a:pt x="6656" y="4858"/>
                  </a:cubicBezTo>
                  <a:cubicBezTo>
                    <a:pt x="4802" y="4374"/>
                    <a:pt x="2913" y="3828"/>
                    <a:pt x="980" y="3828"/>
                  </a:cubicBezTo>
                  <a:cubicBezTo>
                    <a:pt x="678" y="3828"/>
                    <a:pt x="376" y="3841"/>
                    <a:pt x="72" y="3870"/>
                  </a:cubicBezTo>
                  <a:lnTo>
                    <a:pt x="1310" y="4823"/>
                  </a:lnTo>
                  <a:lnTo>
                    <a:pt x="1" y="6180"/>
                  </a:lnTo>
                  <a:cubicBezTo>
                    <a:pt x="1441" y="6513"/>
                    <a:pt x="2775" y="7180"/>
                    <a:pt x="3906" y="8121"/>
                  </a:cubicBezTo>
                  <a:cubicBezTo>
                    <a:pt x="4358" y="8502"/>
                    <a:pt x="4823" y="9037"/>
                    <a:pt x="4656" y="9609"/>
                  </a:cubicBezTo>
                  <a:cubicBezTo>
                    <a:pt x="5073" y="9609"/>
                    <a:pt x="5370" y="10085"/>
                    <a:pt x="5335" y="10502"/>
                  </a:cubicBezTo>
                  <a:cubicBezTo>
                    <a:pt x="5299" y="10919"/>
                    <a:pt x="5037" y="11288"/>
                    <a:pt x="4775" y="11633"/>
                  </a:cubicBezTo>
                  <a:cubicBezTo>
                    <a:pt x="5229" y="12406"/>
                    <a:pt x="6063" y="12875"/>
                    <a:pt x="6956" y="12875"/>
                  </a:cubicBezTo>
                  <a:cubicBezTo>
                    <a:pt x="6999" y="12875"/>
                    <a:pt x="7042" y="12873"/>
                    <a:pt x="7085" y="12871"/>
                  </a:cubicBezTo>
                  <a:lnTo>
                    <a:pt x="7085" y="12871"/>
                  </a:lnTo>
                  <a:cubicBezTo>
                    <a:pt x="6680" y="14407"/>
                    <a:pt x="6525" y="15991"/>
                    <a:pt x="6644" y="17574"/>
                  </a:cubicBezTo>
                  <a:cubicBezTo>
                    <a:pt x="6442" y="17134"/>
                    <a:pt x="6251" y="16705"/>
                    <a:pt x="6049" y="16265"/>
                  </a:cubicBezTo>
                  <a:lnTo>
                    <a:pt x="6049" y="16265"/>
                  </a:lnTo>
                  <a:cubicBezTo>
                    <a:pt x="6168" y="17753"/>
                    <a:pt x="5144" y="19062"/>
                    <a:pt x="4168" y="20194"/>
                  </a:cubicBezTo>
                  <a:cubicBezTo>
                    <a:pt x="3644" y="20801"/>
                    <a:pt x="3072" y="21444"/>
                    <a:pt x="2310" y="21729"/>
                  </a:cubicBezTo>
                  <a:cubicBezTo>
                    <a:pt x="2021" y="21826"/>
                    <a:pt x="1712" y="21874"/>
                    <a:pt x="1411" y="21874"/>
                  </a:cubicBezTo>
                  <a:cubicBezTo>
                    <a:pt x="1377" y="21874"/>
                    <a:pt x="1344" y="21874"/>
                    <a:pt x="1310" y="21872"/>
                  </a:cubicBezTo>
                  <a:lnTo>
                    <a:pt x="1310" y="21872"/>
                  </a:lnTo>
                  <a:cubicBezTo>
                    <a:pt x="2156" y="22325"/>
                    <a:pt x="3037" y="22944"/>
                    <a:pt x="3144" y="23884"/>
                  </a:cubicBezTo>
                  <a:lnTo>
                    <a:pt x="3977" y="23908"/>
                  </a:lnTo>
                  <a:cubicBezTo>
                    <a:pt x="3996" y="23907"/>
                    <a:pt x="4014" y="23906"/>
                    <a:pt x="4033" y="23906"/>
                  </a:cubicBezTo>
                  <a:cubicBezTo>
                    <a:pt x="4157" y="23906"/>
                    <a:pt x="4280" y="23940"/>
                    <a:pt x="4394" y="23992"/>
                  </a:cubicBezTo>
                  <a:cubicBezTo>
                    <a:pt x="4525" y="24075"/>
                    <a:pt x="4632" y="24206"/>
                    <a:pt x="4703" y="24349"/>
                  </a:cubicBezTo>
                  <a:cubicBezTo>
                    <a:pt x="5084" y="24992"/>
                    <a:pt x="5644" y="25516"/>
                    <a:pt x="6323" y="25837"/>
                  </a:cubicBezTo>
                  <a:cubicBezTo>
                    <a:pt x="7323" y="26313"/>
                    <a:pt x="8525" y="26325"/>
                    <a:pt x="9585" y="26337"/>
                  </a:cubicBezTo>
                  <a:lnTo>
                    <a:pt x="9704" y="26337"/>
                  </a:lnTo>
                  <a:lnTo>
                    <a:pt x="9764" y="26456"/>
                  </a:lnTo>
                  <a:cubicBezTo>
                    <a:pt x="9942" y="26825"/>
                    <a:pt x="9990" y="27266"/>
                    <a:pt x="9895" y="27683"/>
                  </a:cubicBezTo>
                  <a:cubicBezTo>
                    <a:pt x="10061" y="27599"/>
                    <a:pt x="10228" y="27504"/>
                    <a:pt x="10359" y="27385"/>
                  </a:cubicBezTo>
                  <a:cubicBezTo>
                    <a:pt x="10583" y="27212"/>
                    <a:pt x="10850" y="27087"/>
                    <a:pt x="11095" y="27087"/>
                  </a:cubicBezTo>
                  <a:cubicBezTo>
                    <a:pt x="11254" y="27087"/>
                    <a:pt x="11404" y="27139"/>
                    <a:pt x="11526" y="27266"/>
                  </a:cubicBezTo>
                  <a:lnTo>
                    <a:pt x="11573" y="27325"/>
                  </a:lnTo>
                  <a:lnTo>
                    <a:pt x="11609" y="27861"/>
                  </a:lnTo>
                  <a:cubicBezTo>
                    <a:pt x="11789" y="27928"/>
                    <a:pt x="11977" y="27964"/>
                    <a:pt x="12172" y="27964"/>
                  </a:cubicBezTo>
                  <a:cubicBezTo>
                    <a:pt x="12222" y="27964"/>
                    <a:pt x="12272" y="27961"/>
                    <a:pt x="12323" y="27956"/>
                  </a:cubicBezTo>
                  <a:cubicBezTo>
                    <a:pt x="12419" y="27956"/>
                    <a:pt x="12514" y="27956"/>
                    <a:pt x="12621" y="27968"/>
                  </a:cubicBezTo>
                  <a:cubicBezTo>
                    <a:pt x="12955" y="27980"/>
                    <a:pt x="13264" y="28111"/>
                    <a:pt x="13514" y="28349"/>
                  </a:cubicBezTo>
                  <a:cubicBezTo>
                    <a:pt x="13597" y="28004"/>
                    <a:pt x="13717" y="27659"/>
                    <a:pt x="13871" y="27337"/>
                  </a:cubicBezTo>
                  <a:cubicBezTo>
                    <a:pt x="14420" y="26207"/>
                    <a:pt x="15686" y="25512"/>
                    <a:pt x="16943" y="25512"/>
                  </a:cubicBezTo>
                  <a:cubicBezTo>
                    <a:pt x="17050" y="25512"/>
                    <a:pt x="17158" y="25517"/>
                    <a:pt x="17265" y="25528"/>
                  </a:cubicBezTo>
                  <a:cubicBezTo>
                    <a:pt x="18622" y="25659"/>
                    <a:pt x="19848" y="26551"/>
                    <a:pt x="20527" y="27730"/>
                  </a:cubicBezTo>
                  <a:lnTo>
                    <a:pt x="20539" y="27730"/>
                  </a:lnTo>
                  <a:cubicBezTo>
                    <a:pt x="20527" y="27825"/>
                    <a:pt x="20539" y="27921"/>
                    <a:pt x="20563" y="28016"/>
                  </a:cubicBezTo>
                  <a:cubicBezTo>
                    <a:pt x="20646" y="28218"/>
                    <a:pt x="20872" y="28302"/>
                    <a:pt x="21086" y="28361"/>
                  </a:cubicBezTo>
                  <a:cubicBezTo>
                    <a:pt x="21409" y="28479"/>
                    <a:pt x="21750" y="28530"/>
                    <a:pt x="22085" y="28530"/>
                  </a:cubicBezTo>
                  <a:cubicBezTo>
                    <a:pt x="22121" y="28530"/>
                    <a:pt x="22158" y="28529"/>
                    <a:pt x="22194" y="28528"/>
                  </a:cubicBezTo>
                  <a:cubicBezTo>
                    <a:pt x="22575" y="28480"/>
                    <a:pt x="22956" y="28254"/>
                    <a:pt x="23051" y="27885"/>
                  </a:cubicBezTo>
                  <a:cubicBezTo>
                    <a:pt x="22863" y="27461"/>
                    <a:pt x="23734" y="26932"/>
                    <a:pt x="24214" y="26932"/>
                  </a:cubicBezTo>
                  <a:cubicBezTo>
                    <a:pt x="24219" y="26932"/>
                    <a:pt x="24225" y="26932"/>
                    <a:pt x="24230" y="26932"/>
                  </a:cubicBezTo>
                  <a:cubicBezTo>
                    <a:pt x="24396" y="26937"/>
                    <a:pt x="24577" y="26952"/>
                    <a:pt x="24754" y="26952"/>
                  </a:cubicBezTo>
                  <a:cubicBezTo>
                    <a:pt x="25072" y="26952"/>
                    <a:pt x="25375" y="26903"/>
                    <a:pt x="25551" y="26659"/>
                  </a:cubicBezTo>
                  <a:cubicBezTo>
                    <a:pt x="25658" y="26504"/>
                    <a:pt x="25706" y="26313"/>
                    <a:pt x="25813" y="26159"/>
                  </a:cubicBezTo>
                  <a:cubicBezTo>
                    <a:pt x="26051" y="25837"/>
                    <a:pt x="26551" y="25873"/>
                    <a:pt x="26956" y="25837"/>
                  </a:cubicBezTo>
                  <a:cubicBezTo>
                    <a:pt x="27361" y="25801"/>
                    <a:pt x="27861" y="25468"/>
                    <a:pt x="27694" y="25087"/>
                  </a:cubicBezTo>
                  <a:cubicBezTo>
                    <a:pt x="28066" y="24923"/>
                    <a:pt x="28454" y="24822"/>
                    <a:pt x="28821" y="24822"/>
                  </a:cubicBezTo>
                  <a:cubicBezTo>
                    <a:pt x="29279" y="24822"/>
                    <a:pt x="29705" y="24978"/>
                    <a:pt x="30028" y="25361"/>
                  </a:cubicBezTo>
                  <a:cubicBezTo>
                    <a:pt x="30238" y="24616"/>
                    <a:pt x="30926" y="24098"/>
                    <a:pt x="31702" y="24098"/>
                  </a:cubicBezTo>
                  <a:cubicBezTo>
                    <a:pt x="31720" y="24098"/>
                    <a:pt x="31737" y="24098"/>
                    <a:pt x="31754" y="24099"/>
                  </a:cubicBezTo>
                  <a:cubicBezTo>
                    <a:pt x="31600" y="25135"/>
                    <a:pt x="31707" y="26194"/>
                    <a:pt x="32052" y="27194"/>
                  </a:cubicBezTo>
                  <a:cubicBezTo>
                    <a:pt x="32671" y="29040"/>
                    <a:pt x="33933" y="30600"/>
                    <a:pt x="35160" y="32112"/>
                  </a:cubicBezTo>
                  <a:cubicBezTo>
                    <a:pt x="36684" y="33993"/>
                    <a:pt x="38291" y="35934"/>
                    <a:pt x="40482" y="36969"/>
                  </a:cubicBezTo>
                  <a:cubicBezTo>
                    <a:pt x="41780" y="37577"/>
                    <a:pt x="43518" y="38208"/>
                    <a:pt x="43506" y="39636"/>
                  </a:cubicBezTo>
                  <a:cubicBezTo>
                    <a:pt x="43506" y="39815"/>
                    <a:pt x="43482" y="40017"/>
                    <a:pt x="43577" y="40160"/>
                  </a:cubicBezTo>
                  <a:cubicBezTo>
                    <a:pt x="43756" y="40422"/>
                    <a:pt x="44149" y="40351"/>
                    <a:pt x="44458" y="40375"/>
                  </a:cubicBezTo>
                  <a:cubicBezTo>
                    <a:pt x="44982" y="40422"/>
                    <a:pt x="45411" y="40815"/>
                    <a:pt x="45709" y="41244"/>
                  </a:cubicBezTo>
                  <a:cubicBezTo>
                    <a:pt x="46911" y="42934"/>
                    <a:pt x="46733" y="45470"/>
                    <a:pt x="45304" y="46971"/>
                  </a:cubicBezTo>
                  <a:lnTo>
                    <a:pt x="47090" y="47340"/>
                  </a:lnTo>
                  <a:cubicBezTo>
                    <a:pt x="46697" y="45697"/>
                    <a:pt x="49745" y="44768"/>
                    <a:pt x="49340" y="43149"/>
                  </a:cubicBezTo>
                  <a:cubicBezTo>
                    <a:pt x="49161" y="42422"/>
                    <a:pt x="48328" y="42030"/>
                    <a:pt x="48090" y="41315"/>
                  </a:cubicBezTo>
                  <a:cubicBezTo>
                    <a:pt x="47788" y="40420"/>
                    <a:pt x="48738" y="39482"/>
                    <a:pt x="49684" y="39482"/>
                  </a:cubicBezTo>
                  <a:cubicBezTo>
                    <a:pt x="49744" y="39482"/>
                    <a:pt x="49804" y="39486"/>
                    <a:pt x="49864" y="39494"/>
                  </a:cubicBezTo>
                  <a:cubicBezTo>
                    <a:pt x="50876" y="39636"/>
                    <a:pt x="51614" y="40553"/>
                    <a:pt x="51900" y="41530"/>
                  </a:cubicBezTo>
                  <a:cubicBezTo>
                    <a:pt x="51988" y="41563"/>
                    <a:pt x="52075" y="41579"/>
                    <a:pt x="52160" y="41579"/>
                  </a:cubicBezTo>
                  <a:cubicBezTo>
                    <a:pt x="52802" y="41579"/>
                    <a:pt x="53322" y="40702"/>
                    <a:pt x="53090" y="40029"/>
                  </a:cubicBezTo>
                  <a:cubicBezTo>
                    <a:pt x="52840" y="39267"/>
                    <a:pt x="52090" y="38815"/>
                    <a:pt x="51388" y="38434"/>
                  </a:cubicBezTo>
                  <a:lnTo>
                    <a:pt x="46399" y="35707"/>
                  </a:lnTo>
                  <a:cubicBezTo>
                    <a:pt x="46539" y="35288"/>
                    <a:pt x="46930" y="35016"/>
                    <a:pt x="47371" y="35016"/>
                  </a:cubicBezTo>
                  <a:cubicBezTo>
                    <a:pt x="47380" y="35016"/>
                    <a:pt x="47390" y="35017"/>
                    <a:pt x="47399" y="35017"/>
                  </a:cubicBezTo>
                  <a:cubicBezTo>
                    <a:pt x="47316" y="34552"/>
                    <a:pt x="46780" y="34291"/>
                    <a:pt x="46292" y="34279"/>
                  </a:cubicBezTo>
                  <a:cubicBezTo>
                    <a:pt x="46252" y="34277"/>
                    <a:pt x="46211" y="34276"/>
                    <a:pt x="46171" y="34276"/>
                  </a:cubicBezTo>
                  <a:cubicBezTo>
                    <a:pt x="45825" y="34276"/>
                    <a:pt x="45479" y="34342"/>
                    <a:pt x="45132" y="34342"/>
                  </a:cubicBezTo>
                  <a:cubicBezTo>
                    <a:pt x="45043" y="34342"/>
                    <a:pt x="44953" y="34337"/>
                    <a:pt x="44863" y="34326"/>
                  </a:cubicBezTo>
                  <a:cubicBezTo>
                    <a:pt x="44458" y="34267"/>
                    <a:pt x="44077" y="34112"/>
                    <a:pt x="43744" y="33874"/>
                  </a:cubicBezTo>
                  <a:cubicBezTo>
                    <a:pt x="42637" y="33136"/>
                    <a:pt x="41875" y="31957"/>
                    <a:pt x="41660" y="30647"/>
                  </a:cubicBezTo>
                  <a:cubicBezTo>
                    <a:pt x="41565" y="29992"/>
                    <a:pt x="41589" y="29302"/>
                    <a:pt x="41268" y="28718"/>
                  </a:cubicBezTo>
                  <a:cubicBezTo>
                    <a:pt x="40541" y="27421"/>
                    <a:pt x="38351" y="27254"/>
                    <a:pt x="38065" y="25789"/>
                  </a:cubicBezTo>
                  <a:cubicBezTo>
                    <a:pt x="37946" y="25218"/>
                    <a:pt x="38196" y="24646"/>
                    <a:pt x="38303" y="24075"/>
                  </a:cubicBezTo>
                  <a:cubicBezTo>
                    <a:pt x="38422" y="23503"/>
                    <a:pt x="38351" y="22789"/>
                    <a:pt x="37839" y="22515"/>
                  </a:cubicBezTo>
                  <a:cubicBezTo>
                    <a:pt x="39172" y="22134"/>
                    <a:pt x="40446" y="21622"/>
                    <a:pt x="41672" y="20979"/>
                  </a:cubicBezTo>
                  <a:cubicBezTo>
                    <a:pt x="41911" y="20408"/>
                    <a:pt x="41684" y="19682"/>
                    <a:pt x="41375" y="18979"/>
                  </a:cubicBezTo>
                  <a:cubicBezTo>
                    <a:pt x="41339" y="18896"/>
                    <a:pt x="41303" y="18824"/>
                    <a:pt x="41244" y="18765"/>
                  </a:cubicBezTo>
                  <a:cubicBezTo>
                    <a:pt x="41196" y="18722"/>
                    <a:pt x="41138" y="18704"/>
                    <a:pt x="41069" y="18704"/>
                  </a:cubicBezTo>
                  <a:cubicBezTo>
                    <a:pt x="40966" y="18704"/>
                    <a:pt x="40836" y="18744"/>
                    <a:pt x="40672" y="18801"/>
                  </a:cubicBezTo>
                  <a:cubicBezTo>
                    <a:pt x="40485" y="18869"/>
                    <a:pt x="40291" y="18914"/>
                    <a:pt x="40094" y="18914"/>
                  </a:cubicBezTo>
                  <a:cubicBezTo>
                    <a:pt x="40053" y="18914"/>
                    <a:pt x="40011" y="18912"/>
                    <a:pt x="39970" y="18908"/>
                  </a:cubicBezTo>
                  <a:cubicBezTo>
                    <a:pt x="39767" y="18860"/>
                    <a:pt x="39589" y="18777"/>
                    <a:pt x="39434" y="18658"/>
                  </a:cubicBezTo>
                  <a:lnTo>
                    <a:pt x="37636" y="17443"/>
                  </a:lnTo>
                  <a:cubicBezTo>
                    <a:pt x="37410" y="17300"/>
                    <a:pt x="37208" y="17169"/>
                    <a:pt x="37005" y="17169"/>
                  </a:cubicBezTo>
                  <a:cubicBezTo>
                    <a:pt x="36791" y="17193"/>
                    <a:pt x="36577" y="17265"/>
                    <a:pt x="36398" y="17384"/>
                  </a:cubicBezTo>
                  <a:cubicBezTo>
                    <a:pt x="36180" y="17501"/>
                    <a:pt x="35938" y="17625"/>
                    <a:pt x="35685" y="17625"/>
                  </a:cubicBezTo>
                  <a:cubicBezTo>
                    <a:pt x="35579" y="17625"/>
                    <a:pt x="35471" y="17603"/>
                    <a:pt x="35362" y="17550"/>
                  </a:cubicBezTo>
                  <a:cubicBezTo>
                    <a:pt x="35255" y="17503"/>
                    <a:pt x="35172" y="17443"/>
                    <a:pt x="35088" y="17372"/>
                  </a:cubicBezTo>
                  <a:cubicBezTo>
                    <a:pt x="34975" y="17300"/>
                    <a:pt x="34897" y="17236"/>
                    <a:pt x="34847" y="17236"/>
                  </a:cubicBezTo>
                  <a:cubicBezTo>
                    <a:pt x="34840" y="17236"/>
                    <a:pt x="34833" y="17238"/>
                    <a:pt x="34826" y="17241"/>
                  </a:cubicBezTo>
                  <a:cubicBezTo>
                    <a:pt x="34767" y="17265"/>
                    <a:pt x="34767" y="17384"/>
                    <a:pt x="34779" y="17550"/>
                  </a:cubicBezTo>
                  <a:cubicBezTo>
                    <a:pt x="34779" y="17765"/>
                    <a:pt x="34791" y="18027"/>
                    <a:pt x="34576" y="18205"/>
                  </a:cubicBezTo>
                  <a:cubicBezTo>
                    <a:pt x="34477" y="18300"/>
                    <a:pt x="34366" y="18335"/>
                    <a:pt x="34255" y="18335"/>
                  </a:cubicBezTo>
                  <a:cubicBezTo>
                    <a:pt x="34073" y="18335"/>
                    <a:pt x="33886" y="18243"/>
                    <a:pt x="33731" y="18170"/>
                  </a:cubicBezTo>
                  <a:cubicBezTo>
                    <a:pt x="33636" y="18122"/>
                    <a:pt x="33540" y="18074"/>
                    <a:pt x="33433" y="18050"/>
                  </a:cubicBezTo>
                  <a:lnTo>
                    <a:pt x="33433" y="18050"/>
                  </a:lnTo>
                  <a:cubicBezTo>
                    <a:pt x="33481" y="18586"/>
                    <a:pt x="33243" y="19098"/>
                    <a:pt x="32802" y="19420"/>
                  </a:cubicBezTo>
                  <a:lnTo>
                    <a:pt x="32588" y="19563"/>
                  </a:lnTo>
                  <a:lnTo>
                    <a:pt x="32493" y="19324"/>
                  </a:lnTo>
                  <a:cubicBezTo>
                    <a:pt x="32338" y="18932"/>
                    <a:pt x="32100" y="18586"/>
                    <a:pt x="31778" y="18312"/>
                  </a:cubicBezTo>
                  <a:lnTo>
                    <a:pt x="31231" y="19360"/>
                  </a:lnTo>
                  <a:lnTo>
                    <a:pt x="31052" y="18967"/>
                  </a:lnTo>
                  <a:cubicBezTo>
                    <a:pt x="30945" y="18717"/>
                    <a:pt x="30683" y="18455"/>
                    <a:pt x="30516" y="18443"/>
                  </a:cubicBezTo>
                  <a:cubicBezTo>
                    <a:pt x="30510" y="18441"/>
                    <a:pt x="30504" y="18440"/>
                    <a:pt x="30497" y="18440"/>
                  </a:cubicBezTo>
                  <a:cubicBezTo>
                    <a:pt x="30468" y="18440"/>
                    <a:pt x="30441" y="18462"/>
                    <a:pt x="30421" y="18491"/>
                  </a:cubicBezTo>
                  <a:cubicBezTo>
                    <a:pt x="30373" y="18598"/>
                    <a:pt x="30373" y="18717"/>
                    <a:pt x="30397" y="18824"/>
                  </a:cubicBezTo>
                  <a:cubicBezTo>
                    <a:pt x="30445" y="19027"/>
                    <a:pt x="30421" y="19241"/>
                    <a:pt x="30326" y="19420"/>
                  </a:cubicBezTo>
                  <a:cubicBezTo>
                    <a:pt x="30229" y="19582"/>
                    <a:pt x="30053" y="19685"/>
                    <a:pt x="29870" y="19685"/>
                  </a:cubicBezTo>
                  <a:cubicBezTo>
                    <a:pt x="29851" y="19685"/>
                    <a:pt x="29833" y="19684"/>
                    <a:pt x="29814" y="19682"/>
                  </a:cubicBezTo>
                  <a:cubicBezTo>
                    <a:pt x="29504" y="19670"/>
                    <a:pt x="29230" y="19491"/>
                    <a:pt x="29076" y="19217"/>
                  </a:cubicBezTo>
                  <a:cubicBezTo>
                    <a:pt x="28980" y="19003"/>
                    <a:pt x="28921" y="18777"/>
                    <a:pt x="28909" y="18539"/>
                  </a:cubicBezTo>
                  <a:cubicBezTo>
                    <a:pt x="28885" y="18396"/>
                    <a:pt x="28861" y="18253"/>
                    <a:pt x="28826" y="18122"/>
                  </a:cubicBezTo>
                  <a:cubicBezTo>
                    <a:pt x="28766" y="17943"/>
                    <a:pt x="28635" y="17812"/>
                    <a:pt x="28480" y="17741"/>
                  </a:cubicBezTo>
                  <a:cubicBezTo>
                    <a:pt x="28456" y="17729"/>
                    <a:pt x="28433" y="17717"/>
                    <a:pt x="28397" y="17717"/>
                  </a:cubicBezTo>
                  <a:lnTo>
                    <a:pt x="28540" y="19670"/>
                  </a:lnTo>
                  <a:lnTo>
                    <a:pt x="28171" y="19372"/>
                  </a:lnTo>
                  <a:cubicBezTo>
                    <a:pt x="28093" y="19311"/>
                    <a:pt x="27999" y="19281"/>
                    <a:pt x="27905" y="19281"/>
                  </a:cubicBezTo>
                  <a:cubicBezTo>
                    <a:pt x="27797" y="19281"/>
                    <a:pt x="27688" y="19320"/>
                    <a:pt x="27599" y="19396"/>
                  </a:cubicBezTo>
                  <a:lnTo>
                    <a:pt x="27456" y="19551"/>
                  </a:lnTo>
                  <a:lnTo>
                    <a:pt x="27302" y="19396"/>
                  </a:lnTo>
                  <a:cubicBezTo>
                    <a:pt x="26975" y="19083"/>
                    <a:pt x="26551" y="18923"/>
                    <a:pt x="26123" y="18923"/>
                  </a:cubicBezTo>
                  <a:cubicBezTo>
                    <a:pt x="25833" y="18923"/>
                    <a:pt x="25542" y="18997"/>
                    <a:pt x="25277" y="19146"/>
                  </a:cubicBezTo>
                  <a:cubicBezTo>
                    <a:pt x="25194" y="19991"/>
                    <a:pt x="25027" y="20837"/>
                    <a:pt x="24789" y="21658"/>
                  </a:cubicBezTo>
                  <a:lnTo>
                    <a:pt x="24730" y="21801"/>
                  </a:lnTo>
                  <a:lnTo>
                    <a:pt x="23742" y="21741"/>
                  </a:lnTo>
                  <a:lnTo>
                    <a:pt x="23742" y="21741"/>
                  </a:lnTo>
                  <a:cubicBezTo>
                    <a:pt x="23730" y="21884"/>
                    <a:pt x="23896" y="22051"/>
                    <a:pt x="24170" y="22313"/>
                  </a:cubicBezTo>
                  <a:cubicBezTo>
                    <a:pt x="24492" y="22611"/>
                    <a:pt x="24849" y="22956"/>
                    <a:pt x="24813" y="23408"/>
                  </a:cubicBezTo>
                  <a:cubicBezTo>
                    <a:pt x="24777" y="23599"/>
                    <a:pt x="24718" y="23777"/>
                    <a:pt x="24611" y="23932"/>
                  </a:cubicBezTo>
                  <a:cubicBezTo>
                    <a:pt x="24563" y="24004"/>
                    <a:pt x="24515" y="24087"/>
                    <a:pt x="24480" y="24170"/>
                  </a:cubicBezTo>
                  <a:cubicBezTo>
                    <a:pt x="24420" y="24337"/>
                    <a:pt x="24432" y="24527"/>
                    <a:pt x="24515" y="24682"/>
                  </a:cubicBezTo>
                  <a:cubicBezTo>
                    <a:pt x="24754" y="25123"/>
                    <a:pt x="25432" y="25468"/>
                    <a:pt x="25956" y="25611"/>
                  </a:cubicBezTo>
                  <a:lnTo>
                    <a:pt x="25837" y="26004"/>
                  </a:lnTo>
                  <a:cubicBezTo>
                    <a:pt x="25539" y="25920"/>
                    <a:pt x="24515" y="25563"/>
                    <a:pt x="24158" y="24861"/>
                  </a:cubicBezTo>
                  <a:cubicBezTo>
                    <a:pt x="24015" y="24611"/>
                    <a:pt x="24004" y="24313"/>
                    <a:pt x="24099" y="24039"/>
                  </a:cubicBezTo>
                  <a:cubicBezTo>
                    <a:pt x="24134" y="23932"/>
                    <a:pt x="24194" y="23825"/>
                    <a:pt x="24254" y="23718"/>
                  </a:cubicBezTo>
                  <a:cubicBezTo>
                    <a:pt x="24325" y="23623"/>
                    <a:pt x="24373" y="23503"/>
                    <a:pt x="24396" y="23373"/>
                  </a:cubicBezTo>
                  <a:cubicBezTo>
                    <a:pt x="24420" y="23123"/>
                    <a:pt x="24146" y="22861"/>
                    <a:pt x="23884" y="22611"/>
                  </a:cubicBezTo>
                  <a:cubicBezTo>
                    <a:pt x="23551" y="22289"/>
                    <a:pt x="23134" y="21896"/>
                    <a:pt x="23420" y="21408"/>
                  </a:cubicBezTo>
                  <a:lnTo>
                    <a:pt x="23492" y="21301"/>
                  </a:lnTo>
                  <a:lnTo>
                    <a:pt x="24432" y="21384"/>
                  </a:lnTo>
                  <a:cubicBezTo>
                    <a:pt x="24825" y="20039"/>
                    <a:pt x="24992" y="18646"/>
                    <a:pt x="24932" y="17253"/>
                  </a:cubicBezTo>
                  <a:lnTo>
                    <a:pt x="24932" y="17253"/>
                  </a:lnTo>
                  <a:lnTo>
                    <a:pt x="23325" y="18086"/>
                  </a:lnTo>
                  <a:lnTo>
                    <a:pt x="23253" y="17872"/>
                  </a:lnTo>
                  <a:cubicBezTo>
                    <a:pt x="23015" y="17277"/>
                    <a:pt x="23611" y="16717"/>
                    <a:pt x="23801" y="16538"/>
                  </a:cubicBezTo>
                  <a:lnTo>
                    <a:pt x="26004" y="14407"/>
                  </a:lnTo>
                  <a:lnTo>
                    <a:pt x="27075" y="14348"/>
                  </a:lnTo>
                  <a:cubicBezTo>
                    <a:pt x="27052" y="12455"/>
                    <a:pt x="27873" y="10657"/>
                    <a:pt x="29302" y="9430"/>
                  </a:cubicBezTo>
                  <a:cubicBezTo>
                    <a:pt x="29278" y="9371"/>
                    <a:pt x="29254" y="9323"/>
                    <a:pt x="29207" y="9276"/>
                  </a:cubicBezTo>
                  <a:cubicBezTo>
                    <a:pt x="29035" y="9134"/>
                    <a:pt x="28813" y="9053"/>
                    <a:pt x="28590" y="9053"/>
                  </a:cubicBezTo>
                  <a:cubicBezTo>
                    <a:pt x="28549" y="9053"/>
                    <a:pt x="28509" y="9056"/>
                    <a:pt x="28468" y="9061"/>
                  </a:cubicBezTo>
                  <a:cubicBezTo>
                    <a:pt x="28385" y="9061"/>
                    <a:pt x="28302" y="9073"/>
                    <a:pt x="28218" y="9085"/>
                  </a:cubicBezTo>
                  <a:cubicBezTo>
                    <a:pt x="28062" y="9102"/>
                    <a:pt x="27897" y="9120"/>
                    <a:pt x="27734" y="9120"/>
                  </a:cubicBezTo>
                  <a:cubicBezTo>
                    <a:pt x="27449" y="9120"/>
                    <a:pt x="27167" y="9067"/>
                    <a:pt x="26932" y="8871"/>
                  </a:cubicBezTo>
                  <a:cubicBezTo>
                    <a:pt x="26647" y="8633"/>
                    <a:pt x="26563" y="8287"/>
                    <a:pt x="26480" y="7942"/>
                  </a:cubicBezTo>
                  <a:cubicBezTo>
                    <a:pt x="26456" y="7716"/>
                    <a:pt x="26373" y="7502"/>
                    <a:pt x="26254" y="7311"/>
                  </a:cubicBezTo>
                  <a:cubicBezTo>
                    <a:pt x="25992" y="6966"/>
                    <a:pt x="25539" y="6954"/>
                    <a:pt x="25004" y="6930"/>
                  </a:cubicBezTo>
                  <a:cubicBezTo>
                    <a:pt x="24670" y="6930"/>
                    <a:pt x="24337" y="6882"/>
                    <a:pt x="24004" y="6799"/>
                  </a:cubicBezTo>
                  <a:cubicBezTo>
                    <a:pt x="23337" y="6585"/>
                    <a:pt x="22706" y="5930"/>
                    <a:pt x="22396" y="5406"/>
                  </a:cubicBezTo>
                  <a:cubicBezTo>
                    <a:pt x="22289" y="5180"/>
                    <a:pt x="22206" y="4942"/>
                    <a:pt x="22182" y="4692"/>
                  </a:cubicBezTo>
                  <a:cubicBezTo>
                    <a:pt x="22122" y="4370"/>
                    <a:pt x="22051" y="4001"/>
                    <a:pt x="21860" y="3906"/>
                  </a:cubicBezTo>
                  <a:cubicBezTo>
                    <a:pt x="21777" y="3885"/>
                    <a:pt x="21694" y="3872"/>
                    <a:pt x="21614" y="3872"/>
                  </a:cubicBezTo>
                  <a:cubicBezTo>
                    <a:pt x="21555" y="3872"/>
                    <a:pt x="21499" y="3879"/>
                    <a:pt x="21444" y="3894"/>
                  </a:cubicBezTo>
                  <a:lnTo>
                    <a:pt x="21348" y="3906"/>
                  </a:lnTo>
                  <a:cubicBezTo>
                    <a:pt x="21242" y="3920"/>
                    <a:pt x="21135" y="3927"/>
                    <a:pt x="21029" y="3927"/>
                  </a:cubicBezTo>
                  <a:cubicBezTo>
                    <a:pt x="20780" y="3927"/>
                    <a:pt x="20535" y="3889"/>
                    <a:pt x="20301" y="3823"/>
                  </a:cubicBezTo>
                  <a:cubicBezTo>
                    <a:pt x="20182" y="3787"/>
                    <a:pt x="20074" y="3739"/>
                    <a:pt x="19991" y="3656"/>
                  </a:cubicBezTo>
                  <a:cubicBezTo>
                    <a:pt x="19884" y="3525"/>
                    <a:pt x="19824" y="3370"/>
                    <a:pt x="19824" y="3215"/>
                  </a:cubicBezTo>
                  <a:lnTo>
                    <a:pt x="19753" y="2549"/>
                  </a:lnTo>
                  <a:cubicBezTo>
                    <a:pt x="19753" y="2501"/>
                    <a:pt x="19741" y="2382"/>
                    <a:pt x="19705" y="2358"/>
                  </a:cubicBezTo>
                  <a:cubicBezTo>
                    <a:pt x="19670" y="2346"/>
                    <a:pt x="19646" y="2334"/>
                    <a:pt x="19610" y="2322"/>
                  </a:cubicBezTo>
                  <a:lnTo>
                    <a:pt x="19539" y="2299"/>
                  </a:lnTo>
                  <a:cubicBezTo>
                    <a:pt x="19181" y="2179"/>
                    <a:pt x="19003" y="1846"/>
                    <a:pt x="18836" y="1513"/>
                  </a:cubicBezTo>
                  <a:cubicBezTo>
                    <a:pt x="18765" y="1370"/>
                    <a:pt x="18693" y="1191"/>
                    <a:pt x="18634" y="1025"/>
                  </a:cubicBezTo>
                  <a:cubicBezTo>
                    <a:pt x="18515" y="679"/>
                    <a:pt x="18348" y="370"/>
                    <a:pt x="18146" y="72"/>
                  </a:cubicBezTo>
                  <a:lnTo>
                    <a:pt x="182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36"/>
            <p:cNvSpPr/>
            <p:nvPr/>
          </p:nvSpPr>
          <p:spPr>
            <a:xfrm>
              <a:off x="2928925" y="3620175"/>
              <a:ext cx="262250" cy="137950"/>
            </a:xfrm>
            <a:custGeom>
              <a:avLst/>
              <a:gdLst/>
              <a:ahLst/>
              <a:cxnLst/>
              <a:rect l="l" t="t" r="r" b="b"/>
              <a:pathLst>
                <a:path w="10490" h="5518" extrusionOk="0">
                  <a:moveTo>
                    <a:pt x="4416" y="0"/>
                  </a:moveTo>
                  <a:cubicBezTo>
                    <a:pt x="4241" y="0"/>
                    <a:pt x="4065" y="24"/>
                    <a:pt x="3894" y="74"/>
                  </a:cubicBezTo>
                  <a:cubicBezTo>
                    <a:pt x="3870" y="300"/>
                    <a:pt x="3870" y="538"/>
                    <a:pt x="3894" y="764"/>
                  </a:cubicBezTo>
                  <a:lnTo>
                    <a:pt x="3894" y="967"/>
                  </a:lnTo>
                  <a:lnTo>
                    <a:pt x="2572" y="1050"/>
                  </a:lnTo>
                  <a:lnTo>
                    <a:pt x="465" y="3062"/>
                  </a:lnTo>
                  <a:cubicBezTo>
                    <a:pt x="251" y="3229"/>
                    <a:pt x="96" y="3455"/>
                    <a:pt x="1" y="3705"/>
                  </a:cubicBezTo>
                  <a:lnTo>
                    <a:pt x="1679" y="2836"/>
                  </a:lnTo>
                  <a:lnTo>
                    <a:pt x="1703" y="3145"/>
                  </a:lnTo>
                  <a:cubicBezTo>
                    <a:pt x="1739" y="3729"/>
                    <a:pt x="1739" y="4324"/>
                    <a:pt x="1703" y="4908"/>
                  </a:cubicBezTo>
                  <a:cubicBezTo>
                    <a:pt x="1962" y="4800"/>
                    <a:pt x="2237" y="4746"/>
                    <a:pt x="2511" y="4746"/>
                  </a:cubicBezTo>
                  <a:cubicBezTo>
                    <a:pt x="2991" y="4746"/>
                    <a:pt x="3467" y="4910"/>
                    <a:pt x="3846" y="5229"/>
                  </a:cubicBezTo>
                  <a:cubicBezTo>
                    <a:pt x="3973" y="5153"/>
                    <a:pt x="4117" y="5113"/>
                    <a:pt x="4262" y="5113"/>
                  </a:cubicBezTo>
                  <a:cubicBezTo>
                    <a:pt x="4322" y="5113"/>
                    <a:pt x="4382" y="5120"/>
                    <a:pt x="4442" y="5134"/>
                  </a:cubicBezTo>
                  <a:lnTo>
                    <a:pt x="4346" y="3693"/>
                  </a:lnTo>
                  <a:lnTo>
                    <a:pt x="4453" y="3634"/>
                  </a:lnTo>
                  <a:cubicBezTo>
                    <a:pt x="4547" y="3576"/>
                    <a:pt x="4658" y="3544"/>
                    <a:pt x="4771" y="3544"/>
                  </a:cubicBezTo>
                  <a:cubicBezTo>
                    <a:pt x="4845" y="3544"/>
                    <a:pt x="4919" y="3558"/>
                    <a:pt x="4989" y="3586"/>
                  </a:cubicBezTo>
                  <a:cubicBezTo>
                    <a:pt x="5275" y="3705"/>
                    <a:pt x="5489" y="3931"/>
                    <a:pt x="5585" y="4229"/>
                  </a:cubicBezTo>
                  <a:cubicBezTo>
                    <a:pt x="5632" y="4384"/>
                    <a:pt x="5668" y="4550"/>
                    <a:pt x="5680" y="4717"/>
                  </a:cubicBezTo>
                  <a:cubicBezTo>
                    <a:pt x="5704" y="4908"/>
                    <a:pt x="5751" y="5086"/>
                    <a:pt x="5823" y="5265"/>
                  </a:cubicBezTo>
                  <a:cubicBezTo>
                    <a:pt x="5906" y="5408"/>
                    <a:pt x="6049" y="5491"/>
                    <a:pt x="6204" y="5515"/>
                  </a:cubicBezTo>
                  <a:cubicBezTo>
                    <a:pt x="6214" y="5517"/>
                    <a:pt x="6224" y="5518"/>
                    <a:pt x="6233" y="5518"/>
                  </a:cubicBezTo>
                  <a:cubicBezTo>
                    <a:pt x="6282" y="5518"/>
                    <a:pt x="6329" y="5493"/>
                    <a:pt x="6358" y="5443"/>
                  </a:cubicBezTo>
                  <a:cubicBezTo>
                    <a:pt x="6394" y="5336"/>
                    <a:pt x="6394" y="5217"/>
                    <a:pt x="6370" y="5098"/>
                  </a:cubicBezTo>
                  <a:cubicBezTo>
                    <a:pt x="6323" y="4884"/>
                    <a:pt x="6358" y="4658"/>
                    <a:pt x="6478" y="4467"/>
                  </a:cubicBezTo>
                  <a:cubicBezTo>
                    <a:pt x="6571" y="4332"/>
                    <a:pt x="6728" y="4260"/>
                    <a:pt x="6886" y="4260"/>
                  </a:cubicBezTo>
                  <a:cubicBezTo>
                    <a:pt x="6909" y="4260"/>
                    <a:pt x="6931" y="4262"/>
                    <a:pt x="6954" y="4265"/>
                  </a:cubicBezTo>
                  <a:cubicBezTo>
                    <a:pt x="7216" y="4324"/>
                    <a:pt x="7454" y="4479"/>
                    <a:pt x="7609" y="4705"/>
                  </a:cubicBezTo>
                  <a:lnTo>
                    <a:pt x="8013" y="3943"/>
                  </a:lnTo>
                  <a:lnTo>
                    <a:pt x="8204" y="4074"/>
                  </a:lnTo>
                  <a:cubicBezTo>
                    <a:pt x="8597" y="4360"/>
                    <a:pt x="8906" y="4729"/>
                    <a:pt x="9133" y="5146"/>
                  </a:cubicBezTo>
                  <a:cubicBezTo>
                    <a:pt x="9359" y="4884"/>
                    <a:pt x="9442" y="4527"/>
                    <a:pt x="9371" y="4193"/>
                  </a:cubicBezTo>
                  <a:lnTo>
                    <a:pt x="9335" y="4050"/>
                  </a:lnTo>
                  <a:lnTo>
                    <a:pt x="9442" y="3967"/>
                  </a:lnTo>
                  <a:cubicBezTo>
                    <a:pt x="9539" y="3902"/>
                    <a:pt x="9639" y="3877"/>
                    <a:pt x="9738" y="3877"/>
                  </a:cubicBezTo>
                  <a:cubicBezTo>
                    <a:pt x="9930" y="3877"/>
                    <a:pt x="10118" y="3972"/>
                    <a:pt x="10276" y="4050"/>
                  </a:cubicBezTo>
                  <a:lnTo>
                    <a:pt x="10383" y="4098"/>
                  </a:lnTo>
                  <a:cubicBezTo>
                    <a:pt x="10383" y="4050"/>
                    <a:pt x="10395" y="4015"/>
                    <a:pt x="10407" y="3979"/>
                  </a:cubicBezTo>
                  <a:cubicBezTo>
                    <a:pt x="10418" y="3955"/>
                    <a:pt x="10442" y="3931"/>
                    <a:pt x="10454" y="3896"/>
                  </a:cubicBezTo>
                  <a:cubicBezTo>
                    <a:pt x="10466" y="3872"/>
                    <a:pt x="10490" y="3836"/>
                    <a:pt x="10490" y="3800"/>
                  </a:cubicBezTo>
                  <a:cubicBezTo>
                    <a:pt x="10478" y="3788"/>
                    <a:pt x="10383" y="3765"/>
                    <a:pt x="10335" y="3753"/>
                  </a:cubicBezTo>
                  <a:lnTo>
                    <a:pt x="10276" y="3741"/>
                  </a:lnTo>
                  <a:cubicBezTo>
                    <a:pt x="9656" y="3574"/>
                    <a:pt x="9359" y="2967"/>
                    <a:pt x="9109" y="2431"/>
                  </a:cubicBezTo>
                  <a:cubicBezTo>
                    <a:pt x="9061" y="2348"/>
                    <a:pt x="9025" y="2264"/>
                    <a:pt x="8990" y="2193"/>
                  </a:cubicBezTo>
                  <a:cubicBezTo>
                    <a:pt x="8752" y="1717"/>
                    <a:pt x="8430" y="1288"/>
                    <a:pt x="8037" y="931"/>
                  </a:cubicBezTo>
                  <a:cubicBezTo>
                    <a:pt x="7954" y="836"/>
                    <a:pt x="7847" y="764"/>
                    <a:pt x="7716" y="728"/>
                  </a:cubicBezTo>
                  <a:cubicBezTo>
                    <a:pt x="7668" y="717"/>
                    <a:pt x="7621" y="705"/>
                    <a:pt x="7573" y="705"/>
                  </a:cubicBezTo>
                  <a:cubicBezTo>
                    <a:pt x="7490" y="705"/>
                    <a:pt x="7406" y="693"/>
                    <a:pt x="7323" y="669"/>
                  </a:cubicBezTo>
                  <a:cubicBezTo>
                    <a:pt x="7168" y="621"/>
                    <a:pt x="7037" y="550"/>
                    <a:pt x="6906" y="455"/>
                  </a:cubicBezTo>
                  <a:cubicBezTo>
                    <a:pt x="6823" y="359"/>
                    <a:pt x="6704" y="312"/>
                    <a:pt x="6585" y="288"/>
                  </a:cubicBezTo>
                  <a:cubicBezTo>
                    <a:pt x="6501" y="300"/>
                    <a:pt x="6430" y="324"/>
                    <a:pt x="6358" y="371"/>
                  </a:cubicBezTo>
                  <a:cubicBezTo>
                    <a:pt x="6223" y="444"/>
                    <a:pt x="6078" y="481"/>
                    <a:pt x="5941" y="481"/>
                  </a:cubicBezTo>
                  <a:cubicBezTo>
                    <a:pt x="5921" y="481"/>
                    <a:pt x="5902" y="480"/>
                    <a:pt x="5882" y="478"/>
                  </a:cubicBezTo>
                  <a:cubicBezTo>
                    <a:pt x="5751" y="455"/>
                    <a:pt x="5632" y="407"/>
                    <a:pt x="5525" y="336"/>
                  </a:cubicBezTo>
                  <a:lnTo>
                    <a:pt x="5489" y="312"/>
                  </a:lnTo>
                  <a:cubicBezTo>
                    <a:pt x="5165" y="109"/>
                    <a:pt x="4791" y="0"/>
                    <a:pt x="4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36"/>
            <p:cNvSpPr/>
            <p:nvPr/>
          </p:nvSpPr>
          <p:spPr>
            <a:xfrm>
              <a:off x="2965825" y="2870950"/>
              <a:ext cx="514675" cy="774300"/>
            </a:xfrm>
            <a:custGeom>
              <a:avLst/>
              <a:gdLst/>
              <a:ahLst/>
              <a:cxnLst/>
              <a:rect l="l" t="t" r="r" b="b"/>
              <a:pathLst>
                <a:path w="20587" h="30972" extrusionOk="0">
                  <a:moveTo>
                    <a:pt x="12584" y="0"/>
                  </a:moveTo>
                  <a:cubicBezTo>
                    <a:pt x="12509" y="0"/>
                    <a:pt x="12434" y="9"/>
                    <a:pt x="12360" y="27"/>
                  </a:cubicBezTo>
                  <a:lnTo>
                    <a:pt x="12038" y="765"/>
                  </a:lnTo>
                  <a:cubicBezTo>
                    <a:pt x="11367" y="498"/>
                    <a:pt x="10657" y="363"/>
                    <a:pt x="9942" y="363"/>
                  </a:cubicBezTo>
                  <a:cubicBezTo>
                    <a:pt x="9541" y="363"/>
                    <a:pt x="9138" y="406"/>
                    <a:pt x="8740" y="491"/>
                  </a:cubicBezTo>
                  <a:lnTo>
                    <a:pt x="9062" y="5528"/>
                  </a:lnTo>
                  <a:cubicBezTo>
                    <a:pt x="9145" y="6873"/>
                    <a:pt x="9252" y="8302"/>
                    <a:pt x="10038" y="9397"/>
                  </a:cubicBezTo>
                  <a:cubicBezTo>
                    <a:pt x="9431" y="9850"/>
                    <a:pt x="9002" y="10505"/>
                    <a:pt x="8823" y="11231"/>
                  </a:cubicBezTo>
                  <a:cubicBezTo>
                    <a:pt x="7871" y="10362"/>
                    <a:pt x="6680" y="9790"/>
                    <a:pt x="5406" y="9600"/>
                  </a:cubicBezTo>
                  <a:cubicBezTo>
                    <a:pt x="5335" y="9969"/>
                    <a:pt x="5263" y="10338"/>
                    <a:pt x="5192" y="10707"/>
                  </a:cubicBezTo>
                  <a:lnTo>
                    <a:pt x="5394" y="10755"/>
                  </a:lnTo>
                  <a:cubicBezTo>
                    <a:pt x="5371" y="10838"/>
                    <a:pt x="5454" y="10933"/>
                    <a:pt x="5597" y="11052"/>
                  </a:cubicBezTo>
                  <a:cubicBezTo>
                    <a:pt x="5752" y="11195"/>
                    <a:pt x="5871" y="11374"/>
                    <a:pt x="5930" y="11576"/>
                  </a:cubicBezTo>
                  <a:cubicBezTo>
                    <a:pt x="5954" y="11695"/>
                    <a:pt x="5942" y="11802"/>
                    <a:pt x="5930" y="11909"/>
                  </a:cubicBezTo>
                  <a:lnTo>
                    <a:pt x="5549" y="14243"/>
                  </a:lnTo>
                  <a:cubicBezTo>
                    <a:pt x="5502" y="14600"/>
                    <a:pt x="5323" y="15041"/>
                    <a:pt x="5013" y="15231"/>
                  </a:cubicBezTo>
                  <a:cubicBezTo>
                    <a:pt x="4915" y="15292"/>
                    <a:pt x="4808" y="15323"/>
                    <a:pt x="4700" y="15323"/>
                  </a:cubicBezTo>
                  <a:cubicBezTo>
                    <a:pt x="4637" y="15323"/>
                    <a:pt x="4574" y="15313"/>
                    <a:pt x="4513" y="15291"/>
                  </a:cubicBezTo>
                  <a:cubicBezTo>
                    <a:pt x="4454" y="15267"/>
                    <a:pt x="4382" y="15231"/>
                    <a:pt x="4323" y="15196"/>
                  </a:cubicBezTo>
                  <a:cubicBezTo>
                    <a:pt x="4287" y="15172"/>
                    <a:pt x="4240" y="15148"/>
                    <a:pt x="4192" y="15148"/>
                  </a:cubicBezTo>
                  <a:cubicBezTo>
                    <a:pt x="4144" y="15148"/>
                    <a:pt x="4085" y="15231"/>
                    <a:pt x="4025" y="15386"/>
                  </a:cubicBezTo>
                  <a:cubicBezTo>
                    <a:pt x="3966" y="15517"/>
                    <a:pt x="3870" y="15648"/>
                    <a:pt x="3763" y="15755"/>
                  </a:cubicBezTo>
                  <a:cubicBezTo>
                    <a:pt x="3598" y="15911"/>
                    <a:pt x="3395" y="15941"/>
                    <a:pt x="3196" y="15941"/>
                  </a:cubicBezTo>
                  <a:cubicBezTo>
                    <a:pt x="3122" y="15941"/>
                    <a:pt x="3048" y="15937"/>
                    <a:pt x="2977" y="15934"/>
                  </a:cubicBezTo>
                  <a:cubicBezTo>
                    <a:pt x="2890" y="15930"/>
                    <a:pt x="2817" y="15926"/>
                    <a:pt x="2756" y="15926"/>
                  </a:cubicBezTo>
                  <a:cubicBezTo>
                    <a:pt x="2633" y="15926"/>
                    <a:pt x="2557" y="15942"/>
                    <a:pt x="2501" y="16005"/>
                  </a:cubicBezTo>
                  <a:cubicBezTo>
                    <a:pt x="2442" y="16077"/>
                    <a:pt x="2406" y="16160"/>
                    <a:pt x="2394" y="16243"/>
                  </a:cubicBezTo>
                  <a:cubicBezTo>
                    <a:pt x="2358" y="16339"/>
                    <a:pt x="2323" y="16422"/>
                    <a:pt x="2287" y="16517"/>
                  </a:cubicBezTo>
                  <a:cubicBezTo>
                    <a:pt x="2132" y="16779"/>
                    <a:pt x="1858" y="16910"/>
                    <a:pt x="1620" y="17017"/>
                  </a:cubicBezTo>
                  <a:cubicBezTo>
                    <a:pt x="1501" y="17065"/>
                    <a:pt x="1406" y="17124"/>
                    <a:pt x="1299" y="17184"/>
                  </a:cubicBezTo>
                  <a:cubicBezTo>
                    <a:pt x="1358" y="17291"/>
                    <a:pt x="1418" y="17398"/>
                    <a:pt x="1465" y="17505"/>
                  </a:cubicBezTo>
                  <a:lnTo>
                    <a:pt x="1120" y="17684"/>
                  </a:lnTo>
                  <a:lnTo>
                    <a:pt x="1120" y="17720"/>
                  </a:lnTo>
                  <a:cubicBezTo>
                    <a:pt x="1215" y="18660"/>
                    <a:pt x="1072" y="19625"/>
                    <a:pt x="715" y="20518"/>
                  </a:cubicBezTo>
                  <a:cubicBezTo>
                    <a:pt x="668" y="20649"/>
                    <a:pt x="596" y="20792"/>
                    <a:pt x="537" y="20934"/>
                  </a:cubicBezTo>
                  <a:cubicBezTo>
                    <a:pt x="275" y="21542"/>
                    <a:pt x="1" y="22173"/>
                    <a:pt x="156" y="22732"/>
                  </a:cubicBezTo>
                  <a:cubicBezTo>
                    <a:pt x="668" y="22768"/>
                    <a:pt x="1156" y="22839"/>
                    <a:pt x="1477" y="23268"/>
                  </a:cubicBezTo>
                  <a:cubicBezTo>
                    <a:pt x="1632" y="23506"/>
                    <a:pt x="1739" y="23780"/>
                    <a:pt x="1775" y="24066"/>
                  </a:cubicBezTo>
                  <a:cubicBezTo>
                    <a:pt x="1846" y="24340"/>
                    <a:pt x="1906" y="24613"/>
                    <a:pt x="2084" y="24768"/>
                  </a:cubicBezTo>
                  <a:cubicBezTo>
                    <a:pt x="2223" y="24879"/>
                    <a:pt x="2401" y="24913"/>
                    <a:pt x="2604" y="24913"/>
                  </a:cubicBezTo>
                  <a:cubicBezTo>
                    <a:pt x="2750" y="24913"/>
                    <a:pt x="2908" y="24895"/>
                    <a:pt x="3073" y="24875"/>
                  </a:cubicBezTo>
                  <a:cubicBezTo>
                    <a:pt x="3156" y="24875"/>
                    <a:pt x="3239" y="24863"/>
                    <a:pt x="3323" y="24852"/>
                  </a:cubicBezTo>
                  <a:cubicBezTo>
                    <a:pt x="3356" y="24849"/>
                    <a:pt x="3391" y="24848"/>
                    <a:pt x="3427" y="24848"/>
                  </a:cubicBezTo>
                  <a:cubicBezTo>
                    <a:pt x="3755" y="24848"/>
                    <a:pt x="4147" y="24950"/>
                    <a:pt x="4394" y="25197"/>
                  </a:cubicBezTo>
                  <a:cubicBezTo>
                    <a:pt x="4549" y="25340"/>
                    <a:pt x="4621" y="25542"/>
                    <a:pt x="4609" y="25744"/>
                  </a:cubicBezTo>
                  <a:lnTo>
                    <a:pt x="4597" y="25840"/>
                  </a:lnTo>
                  <a:lnTo>
                    <a:pt x="4537" y="25887"/>
                  </a:lnTo>
                  <a:cubicBezTo>
                    <a:pt x="3406" y="26828"/>
                    <a:pt x="2668" y="28150"/>
                    <a:pt x="2454" y="29602"/>
                  </a:cubicBezTo>
                  <a:cubicBezTo>
                    <a:pt x="2616" y="29567"/>
                    <a:pt x="2780" y="29550"/>
                    <a:pt x="2943" y="29550"/>
                  </a:cubicBezTo>
                  <a:cubicBezTo>
                    <a:pt x="3390" y="29550"/>
                    <a:pt x="3832" y="29679"/>
                    <a:pt x="4216" y="29924"/>
                  </a:cubicBezTo>
                  <a:lnTo>
                    <a:pt x="4251" y="29947"/>
                  </a:lnTo>
                  <a:cubicBezTo>
                    <a:pt x="4299" y="29995"/>
                    <a:pt x="4370" y="30031"/>
                    <a:pt x="4430" y="30043"/>
                  </a:cubicBezTo>
                  <a:cubicBezTo>
                    <a:pt x="4525" y="30043"/>
                    <a:pt x="4609" y="30007"/>
                    <a:pt x="4680" y="29971"/>
                  </a:cubicBezTo>
                  <a:cubicBezTo>
                    <a:pt x="4799" y="29900"/>
                    <a:pt x="4942" y="29864"/>
                    <a:pt x="5085" y="29852"/>
                  </a:cubicBezTo>
                  <a:cubicBezTo>
                    <a:pt x="5287" y="29864"/>
                    <a:pt x="5502" y="29947"/>
                    <a:pt x="5656" y="30090"/>
                  </a:cubicBezTo>
                  <a:cubicBezTo>
                    <a:pt x="5740" y="30150"/>
                    <a:pt x="5835" y="30209"/>
                    <a:pt x="5930" y="30245"/>
                  </a:cubicBezTo>
                  <a:cubicBezTo>
                    <a:pt x="5990" y="30257"/>
                    <a:pt x="6037" y="30269"/>
                    <a:pt x="6097" y="30269"/>
                  </a:cubicBezTo>
                  <a:cubicBezTo>
                    <a:pt x="6180" y="30269"/>
                    <a:pt x="6252" y="30281"/>
                    <a:pt x="6323" y="30293"/>
                  </a:cubicBezTo>
                  <a:cubicBezTo>
                    <a:pt x="6514" y="30352"/>
                    <a:pt x="6692" y="30459"/>
                    <a:pt x="6835" y="30602"/>
                  </a:cubicBezTo>
                  <a:cubicBezTo>
                    <a:pt x="6907" y="30662"/>
                    <a:pt x="6966" y="30733"/>
                    <a:pt x="7037" y="30805"/>
                  </a:cubicBezTo>
                  <a:lnTo>
                    <a:pt x="11443" y="30959"/>
                  </a:lnTo>
                  <a:cubicBezTo>
                    <a:pt x="11599" y="30968"/>
                    <a:pt x="11756" y="30972"/>
                    <a:pt x="11915" y="30972"/>
                  </a:cubicBezTo>
                  <a:cubicBezTo>
                    <a:pt x="12204" y="30972"/>
                    <a:pt x="12496" y="30959"/>
                    <a:pt x="12788" y="30936"/>
                  </a:cubicBezTo>
                  <a:cubicBezTo>
                    <a:pt x="13014" y="30900"/>
                    <a:pt x="13241" y="30852"/>
                    <a:pt x="13467" y="30817"/>
                  </a:cubicBezTo>
                  <a:cubicBezTo>
                    <a:pt x="13862" y="30734"/>
                    <a:pt x="14267" y="30652"/>
                    <a:pt x="14661" y="30652"/>
                  </a:cubicBezTo>
                  <a:cubicBezTo>
                    <a:pt x="14895" y="30652"/>
                    <a:pt x="15126" y="30681"/>
                    <a:pt x="15348" y="30757"/>
                  </a:cubicBezTo>
                  <a:cubicBezTo>
                    <a:pt x="15396" y="30340"/>
                    <a:pt x="15348" y="29912"/>
                    <a:pt x="15205" y="29507"/>
                  </a:cubicBezTo>
                  <a:lnTo>
                    <a:pt x="15134" y="29316"/>
                  </a:lnTo>
                  <a:lnTo>
                    <a:pt x="15324" y="29245"/>
                  </a:lnTo>
                  <a:cubicBezTo>
                    <a:pt x="15670" y="29126"/>
                    <a:pt x="15908" y="28816"/>
                    <a:pt x="15943" y="28459"/>
                  </a:cubicBezTo>
                  <a:lnTo>
                    <a:pt x="15955" y="28281"/>
                  </a:lnTo>
                  <a:lnTo>
                    <a:pt x="17563" y="28221"/>
                  </a:lnTo>
                  <a:cubicBezTo>
                    <a:pt x="16515" y="27030"/>
                    <a:pt x="15681" y="25673"/>
                    <a:pt x="15086" y="24209"/>
                  </a:cubicBezTo>
                  <a:cubicBezTo>
                    <a:pt x="14812" y="23542"/>
                    <a:pt x="14598" y="22839"/>
                    <a:pt x="14372" y="22161"/>
                  </a:cubicBezTo>
                  <a:cubicBezTo>
                    <a:pt x="14300" y="21899"/>
                    <a:pt x="14205" y="21637"/>
                    <a:pt x="14122" y="21363"/>
                  </a:cubicBezTo>
                  <a:lnTo>
                    <a:pt x="13991" y="20982"/>
                  </a:lnTo>
                  <a:lnTo>
                    <a:pt x="14384" y="21113"/>
                  </a:lnTo>
                  <a:cubicBezTo>
                    <a:pt x="14783" y="21244"/>
                    <a:pt x="15199" y="21307"/>
                    <a:pt x="15614" y="21307"/>
                  </a:cubicBezTo>
                  <a:cubicBezTo>
                    <a:pt x="15916" y="21307"/>
                    <a:pt x="16219" y="21273"/>
                    <a:pt x="16515" y="21208"/>
                  </a:cubicBezTo>
                  <a:cubicBezTo>
                    <a:pt x="16872" y="21113"/>
                    <a:pt x="17229" y="20994"/>
                    <a:pt x="17575" y="20863"/>
                  </a:cubicBezTo>
                  <a:lnTo>
                    <a:pt x="20337" y="19815"/>
                  </a:lnTo>
                  <a:cubicBezTo>
                    <a:pt x="20587" y="18315"/>
                    <a:pt x="20480" y="16779"/>
                    <a:pt x="20003" y="15327"/>
                  </a:cubicBezTo>
                  <a:cubicBezTo>
                    <a:pt x="19956" y="15172"/>
                    <a:pt x="19908" y="15029"/>
                    <a:pt x="19861" y="14874"/>
                  </a:cubicBezTo>
                  <a:cubicBezTo>
                    <a:pt x="19694" y="14434"/>
                    <a:pt x="19563" y="13981"/>
                    <a:pt x="19480" y="13517"/>
                  </a:cubicBezTo>
                  <a:cubicBezTo>
                    <a:pt x="19384" y="12695"/>
                    <a:pt x="19563" y="11862"/>
                    <a:pt x="19991" y="11159"/>
                  </a:cubicBezTo>
                  <a:cubicBezTo>
                    <a:pt x="19741" y="10874"/>
                    <a:pt x="19587" y="10516"/>
                    <a:pt x="19527" y="10135"/>
                  </a:cubicBezTo>
                  <a:lnTo>
                    <a:pt x="18479" y="10100"/>
                  </a:lnTo>
                  <a:cubicBezTo>
                    <a:pt x="18546" y="9390"/>
                    <a:pt x="17715" y="8949"/>
                    <a:pt x="16985" y="8949"/>
                  </a:cubicBezTo>
                  <a:cubicBezTo>
                    <a:pt x="16931" y="8949"/>
                    <a:pt x="16877" y="8952"/>
                    <a:pt x="16824" y="8957"/>
                  </a:cubicBezTo>
                  <a:cubicBezTo>
                    <a:pt x="16167" y="9029"/>
                    <a:pt x="15518" y="9314"/>
                    <a:pt x="14862" y="9314"/>
                  </a:cubicBezTo>
                  <a:cubicBezTo>
                    <a:pt x="14759" y="9314"/>
                    <a:pt x="14655" y="9306"/>
                    <a:pt x="14550" y="9290"/>
                  </a:cubicBezTo>
                  <a:cubicBezTo>
                    <a:pt x="13425" y="9108"/>
                    <a:pt x="12512" y="7884"/>
                    <a:pt x="11438" y="7884"/>
                  </a:cubicBezTo>
                  <a:cubicBezTo>
                    <a:pt x="11319" y="7884"/>
                    <a:pt x="11198" y="7899"/>
                    <a:pt x="11074" y="7933"/>
                  </a:cubicBezTo>
                  <a:cubicBezTo>
                    <a:pt x="10931" y="7076"/>
                    <a:pt x="10764" y="6206"/>
                    <a:pt x="10895" y="5349"/>
                  </a:cubicBezTo>
                  <a:cubicBezTo>
                    <a:pt x="11026" y="4492"/>
                    <a:pt x="11490" y="3635"/>
                    <a:pt x="12288" y="3277"/>
                  </a:cubicBezTo>
                  <a:cubicBezTo>
                    <a:pt x="12788" y="3039"/>
                    <a:pt x="13503" y="2932"/>
                    <a:pt x="13622" y="2384"/>
                  </a:cubicBezTo>
                  <a:cubicBezTo>
                    <a:pt x="13800" y="1622"/>
                    <a:pt x="12586" y="741"/>
                    <a:pt x="13193" y="241"/>
                  </a:cubicBezTo>
                  <a:cubicBezTo>
                    <a:pt x="13023" y="81"/>
                    <a:pt x="12807" y="0"/>
                    <a:pt x="12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36"/>
            <p:cNvSpPr/>
            <p:nvPr/>
          </p:nvSpPr>
          <p:spPr>
            <a:xfrm>
              <a:off x="2351775" y="2845075"/>
              <a:ext cx="98850" cy="73300"/>
            </a:xfrm>
            <a:custGeom>
              <a:avLst/>
              <a:gdLst/>
              <a:ahLst/>
              <a:cxnLst/>
              <a:rect l="l" t="t" r="r" b="b"/>
              <a:pathLst>
                <a:path w="3954" h="2932" extrusionOk="0">
                  <a:moveTo>
                    <a:pt x="270" y="1"/>
                  </a:moveTo>
                  <a:cubicBezTo>
                    <a:pt x="170" y="1"/>
                    <a:pt x="72" y="38"/>
                    <a:pt x="0" y="110"/>
                  </a:cubicBezTo>
                  <a:lnTo>
                    <a:pt x="274" y="407"/>
                  </a:lnTo>
                  <a:cubicBezTo>
                    <a:pt x="298" y="431"/>
                    <a:pt x="334" y="467"/>
                    <a:pt x="346" y="502"/>
                  </a:cubicBezTo>
                  <a:cubicBezTo>
                    <a:pt x="405" y="622"/>
                    <a:pt x="453" y="752"/>
                    <a:pt x="488" y="883"/>
                  </a:cubicBezTo>
                  <a:cubicBezTo>
                    <a:pt x="560" y="1157"/>
                    <a:pt x="643" y="1431"/>
                    <a:pt x="822" y="1586"/>
                  </a:cubicBezTo>
                  <a:cubicBezTo>
                    <a:pt x="929" y="1657"/>
                    <a:pt x="1048" y="1705"/>
                    <a:pt x="1179" y="1717"/>
                  </a:cubicBezTo>
                  <a:cubicBezTo>
                    <a:pt x="1353" y="1747"/>
                    <a:pt x="1528" y="1761"/>
                    <a:pt x="1704" y="1761"/>
                  </a:cubicBezTo>
                  <a:cubicBezTo>
                    <a:pt x="2021" y="1761"/>
                    <a:pt x="2337" y="1714"/>
                    <a:pt x="2643" y="1622"/>
                  </a:cubicBezTo>
                  <a:lnTo>
                    <a:pt x="2786" y="1574"/>
                  </a:lnTo>
                  <a:cubicBezTo>
                    <a:pt x="2917" y="1514"/>
                    <a:pt x="3060" y="1479"/>
                    <a:pt x="3215" y="1467"/>
                  </a:cubicBezTo>
                  <a:cubicBezTo>
                    <a:pt x="3346" y="1467"/>
                    <a:pt x="3489" y="1526"/>
                    <a:pt x="3525" y="1634"/>
                  </a:cubicBezTo>
                  <a:cubicBezTo>
                    <a:pt x="3525" y="1753"/>
                    <a:pt x="3501" y="1872"/>
                    <a:pt x="3441" y="1967"/>
                  </a:cubicBezTo>
                  <a:cubicBezTo>
                    <a:pt x="3417" y="2026"/>
                    <a:pt x="3382" y="2098"/>
                    <a:pt x="3370" y="2157"/>
                  </a:cubicBezTo>
                  <a:cubicBezTo>
                    <a:pt x="3298" y="2372"/>
                    <a:pt x="3334" y="2598"/>
                    <a:pt x="3465" y="2788"/>
                  </a:cubicBezTo>
                  <a:cubicBezTo>
                    <a:pt x="3548" y="2884"/>
                    <a:pt x="3656" y="2931"/>
                    <a:pt x="3786" y="2931"/>
                  </a:cubicBezTo>
                  <a:lnTo>
                    <a:pt x="3834" y="2931"/>
                  </a:lnTo>
                  <a:lnTo>
                    <a:pt x="3786" y="2527"/>
                  </a:lnTo>
                  <a:cubicBezTo>
                    <a:pt x="3739" y="2455"/>
                    <a:pt x="3727" y="2360"/>
                    <a:pt x="3751" y="2276"/>
                  </a:cubicBezTo>
                  <a:cubicBezTo>
                    <a:pt x="3775" y="2241"/>
                    <a:pt x="3798" y="2181"/>
                    <a:pt x="3822" y="2134"/>
                  </a:cubicBezTo>
                  <a:cubicBezTo>
                    <a:pt x="3917" y="1943"/>
                    <a:pt x="3953" y="1729"/>
                    <a:pt x="3917" y="1514"/>
                  </a:cubicBezTo>
                  <a:cubicBezTo>
                    <a:pt x="3822" y="1193"/>
                    <a:pt x="3489" y="1062"/>
                    <a:pt x="3203" y="1062"/>
                  </a:cubicBezTo>
                  <a:cubicBezTo>
                    <a:pt x="3013" y="1074"/>
                    <a:pt x="2822" y="1122"/>
                    <a:pt x="2655" y="1193"/>
                  </a:cubicBezTo>
                  <a:lnTo>
                    <a:pt x="2524" y="1229"/>
                  </a:lnTo>
                  <a:cubicBezTo>
                    <a:pt x="2249" y="1315"/>
                    <a:pt x="1964" y="1360"/>
                    <a:pt x="1682" y="1360"/>
                  </a:cubicBezTo>
                  <a:cubicBezTo>
                    <a:pt x="1536" y="1360"/>
                    <a:pt x="1392" y="1348"/>
                    <a:pt x="1250" y="1324"/>
                  </a:cubicBezTo>
                  <a:cubicBezTo>
                    <a:pt x="1191" y="1312"/>
                    <a:pt x="1131" y="1300"/>
                    <a:pt x="1084" y="1264"/>
                  </a:cubicBezTo>
                  <a:cubicBezTo>
                    <a:pt x="1000" y="1205"/>
                    <a:pt x="929" y="967"/>
                    <a:pt x="881" y="776"/>
                  </a:cubicBezTo>
                  <a:cubicBezTo>
                    <a:pt x="846" y="610"/>
                    <a:pt x="774" y="455"/>
                    <a:pt x="703" y="300"/>
                  </a:cubicBezTo>
                  <a:cubicBezTo>
                    <a:pt x="643" y="193"/>
                    <a:pt x="560" y="110"/>
                    <a:pt x="465" y="50"/>
                  </a:cubicBezTo>
                  <a:cubicBezTo>
                    <a:pt x="403" y="17"/>
                    <a:pt x="336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36"/>
            <p:cNvSpPr/>
            <p:nvPr/>
          </p:nvSpPr>
          <p:spPr>
            <a:xfrm>
              <a:off x="2358325" y="2812975"/>
              <a:ext cx="66100" cy="38125"/>
            </a:xfrm>
            <a:custGeom>
              <a:avLst/>
              <a:gdLst/>
              <a:ahLst/>
              <a:cxnLst/>
              <a:rect l="l" t="t" r="r" b="b"/>
              <a:pathLst>
                <a:path w="2644" h="1525" extrusionOk="0">
                  <a:moveTo>
                    <a:pt x="2548" y="1"/>
                  </a:moveTo>
                  <a:lnTo>
                    <a:pt x="2108" y="108"/>
                  </a:lnTo>
                  <a:cubicBezTo>
                    <a:pt x="2048" y="120"/>
                    <a:pt x="1977" y="143"/>
                    <a:pt x="1917" y="179"/>
                  </a:cubicBezTo>
                  <a:cubicBezTo>
                    <a:pt x="1846" y="227"/>
                    <a:pt x="1786" y="286"/>
                    <a:pt x="1739" y="346"/>
                  </a:cubicBezTo>
                  <a:cubicBezTo>
                    <a:pt x="1548" y="572"/>
                    <a:pt x="1334" y="763"/>
                    <a:pt x="1096" y="941"/>
                  </a:cubicBezTo>
                  <a:cubicBezTo>
                    <a:pt x="1024" y="989"/>
                    <a:pt x="953" y="1036"/>
                    <a:pt x="881" y="1072"/>
                  </a:cubicBezTo>
                  <a:cubicBezTo>
                    <a:pt x="814" y="1081"/>
                    <a:pt x="747" y="1089"/>
                    <a:pt x="679" y="1089"/>
                  </a:cubicBezTo>
                  <a:cubicBezTo>
                    <a:pt x="651" y="1089"/>
                    <a:pt x="623" y="1087"/>
                    <a:pt x="596" y="1084"/>
                  </a:cubicBezTo>
                  <a:cubicBezTo>
                    <a:pt x="551" y="1076"/>
                    <a:pt x="505" y="1072"/>
                    <a:pt x="460" y="1072"/>
                  </a:cubicBezTo>
                  <a:cubicBezTo>
                    <a:pt x="300" y="1072"/>
                    <a:pt x="139" y="1120"/>
                    <a:pt x="0" y="1203"/>
                  </a:cubicBezTo>
                  <a:lnTo>
                    <a:pt x="262" y="1525"/>
                  </a:lnTo>
                  <a:cubicBezTo>
                    <a:pt x="326" y="1493"/>
                    <a:pt x="394" y="1477"/>
                    <a:pt x="465" y="1477"/>
                  </a:cubicBezTo>
                  <a:cubicBezTo>
                    <a:pt x="500" y="1477"/>
                    <a:pt x="536" y="1481"/>
                    <a:pt x="572" y="1489"/>
                  </a:cubicBezTo>
                  <a:cubicBezTo>
                    <a:pt x="607" y="1492"/>
                    <a:pt x="644" y="1493"/>
                    <a:pt x="681" y="1493"/>
                  </a:cubicBezTo>
                  <a:cubicBezTo>
                    <a:pt x="791" y="1493"/>
                    <a:pt x="905" y="1480"/>
                    <a:pt x="1012" y="1453"/>
                  </a:cubicBezTo>
                  <a:cubicBezTo>
                    <a:pt x="1131" y="1405"/>
                    <a:pt x="1238" y="1346"/>
                    <a:pt x="1346" y="1263"/>
                  </a:cubicBezTo>
                  <a:cubicBezTo>
                    <a:pt x="1608" y="1072"/>
                    <a:pt x="1858" y="846"/>
                    <a:pt x="2072" y="596"/>
                  </a:cubicBezTo>
                  <a:cubicBezTo>
                    <a:pt x="2084" y="572"/>
                    <a:pt x="2108" y="548"/>
                    <a:pt x="2131" y="536"/>
                  </a:cubicBezTo>
                  <a:cubicBezTo>
                    <a:pt x="2155" y="524"/>
                    <a:pt x="2179" y="512"/>
                    <a:pt x="2203" y="512"/>
                  </a:cubicBezTo>
                  <a:lnTo>
                    <a:pt x="2643" y="405"/>
                  </a:lnTo>
                  <a:lnTo>
                    <a:pt x="25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36"/>
            <p:cNvSpPr/>
            <p:nvPr/>
          </p:nvSpPr>
          <p:spPr>
            <a:xfrm>
              <a:off x="4140375" y="4228650"/>
              <a:ext cx="581950" cy="242500"/>
            </a:xfrm>
            <a:custGeom>
              <a:avLst/>
              <a:gdLst/>
              <a:ahLst/>
              <a:cxnLst/>
              <a:rect l="l" t="t" r="r" b="b"/>
              <a:pathLst>
                <a:path w="23278" h="9700" extrusionOk="0">
                  <a:moveTo>
                    <a:pt x="9799" y="1"/>
                  </a:moveTo>
                  <a:cubicBezTo>
                    <a:pt x="9712" y="1"/>
                    <a:pt x="9625" y="4"/>
                    <a:pt x="9538" y="11"/>
                  </a:cubicBezTo>
                  <a:cubicBezTo>
                    <a:pt x="8109" y="142"/>
                    <a:pt x="6907" y="1297"/>
                    <a:pt x="5478" y="1357"/>
                  </a:cubicBezTo>
                  <a:cubicBezTo>
                    <a:pt x="5287" y="1357"/>
                    <a:pt x="5073" y="1357"/>
                    <a:pt x="4930" y="1476"/>
                  </a:cubicBezTo>
                  <a:cubicBezTo>
                    <a:pt x="4704" y="1643"/>
                    <a:pt x="4716" y="2000"/>
                    <a:pt x="4513" y="2178"/>
                  </a:cubicBezTo>
                  <a:cubicBezTo>
                    <a:pt x="4063" y="2577"/>
                    <a:pt x="3469" y="2640"/>
                    <a:pt x="2853" y="2640"/>
                  </a:cubicBezTo>
                  <a:cubicBezTo>
                    <a:pt x="2565" y="2640"/>
                    <a:pt x="2272" y="2626"/>
                    <a:pt x="1986" y="2626"/>
                  </a:cubicBezTo>
                  <a:cubicBezTo>
                    <a:pt x="1476" y="2626"/>
                    <a:pt x="989" y="2670"/>
                    <a:pt x="596" y="2917"/>
                  </a:cubicBezTo>
                  <a:cubicBezTo>
                    <a:pt x="191" y="3178"/>
                    <a:pt x="1" y="3559"/>
                    <a:pt x="287" y="4060"/>
                  </a:cubicBezTo>
                  <a:cubicBezTo>
                    <a:pt x="537" y="4476"/>
                    <a:pt x="834" y="4298"/>
                    <a:pt x="1073" y="4607"/>
                  </a:cubicBezTo>
                  <a:cubicBezTo>
                    <a:pt x="1132" y="4714"/>
                    <a:pt x="1239" y="5834"/>
                    <a:pt x="1203" y="5845"/>
                  </a:cubicBezTo>
                  <a:lnTo>
                    <a:pt x="787" y="5917"/>
                  </a:lnTo>
                  <a:cubicBezTo>
                    <a:pt x="870" y="6334"/>
                    <a:pt x="1192" y="6667"/>
                    <a:pt x="1608" y="6762"/>
                  </a:cubicBezTo>
                  <a:cubicBezTo>
                    <a:pt x="1465" y="7024"/>
                    <a:pt x="1430" y="7322"/>
                    <a:pt x="1525" y="7608"/>
                  </a:cubicBezTo>
                  <a:cubicBezTo>
                    <a:pt x="1653" y="7974"/>
                    <a:pt x="2048" y="8163"/>
                    <a:pt x="2446" y="8163"/>
                  </a:cubicBezTo>
                  <a:cubicBezTo>
                    <a:pt x="2605" y="8163"/>
                    <a:pt x="2764" y="8133"/>
                    <a:pt x="2906" y="8072"/>
                  </a:cubicBezTo>
                  <a:lnTo>
                    <a:pt x="2906" y="8072"/>
                  </a:lnTo>
                  <a:lnTo>
                    <a:pt x="2418" y="8405"/>
                  </a:lnTo>
                  <a:cubicBezTo>
                    <a:pt x="2523" y="8464"/>
                    <a:pt x="2636" y="8483"/>
                    <a:pt x="2754" y="8483"/>
                  </a:cubicBezTo>
                  <a:cubicBezTo>
                    <a:pt x="2988" y="8483"/>
                    <a:pt x="3240" y="8407"/>
                    <a:pt x="3476" y="8407"/>
                  </a:cubicBezTo>
                  <a:cubicBezTo>
                    <a:pt x="3580" y="8407"/>
                    <a:pt x="3681" y="8422"/>
                    <a:pt x="3775" y="8465"/>
                  </a:cubicBezTo>
                  <a:cubicBezTo>
                    <a:pt x="4121" y="8632"/>
                    <a:pt x="4216" y="9072"/>
                    <a:pt x="4513" y="9322"/>
                  </a:cubicBezTo>
                  <a:cubicBezTo>
                    <a:pt x="4660" y="9431"/>
                    <a:pt x="4829" y="9483"/>
                    <a:pt x="4996" y="9483"/>
                  </a:cubicBezTo>
                  <a:cubicBezTo>
                    <a:pt x="5302" y="9483"/>
                    <a:pt x="5601" y="9309"/>
                    <a:pt x="5740" y="9001"/>
                  </a:cubicBezTo>
                  <a:cubicBezTo>
                    <a:pt x="5775" y="8846"/>
                    <a:pt x="5823" y="8691"/>
                    <a:pt x="5906" y="8560"/>
                  </a:cubicBezTo>
                  <a:cubicBezTo>
                    <a:pt x="5988" y="8459"/>
                    <a:pt x="6098" y="8416"/>
                    <a:pt x="6216" y="8416"/>
                  </a:cubicBezTo>
                  <a:cubicBezTo>
                    <a:pt x="6460" y="8416"/>
                    <a:pt x="6742" y="8598"/>
                    <a:pt x="6895" y="8822"/>
                  </a:cubicBezTo>
                  <a:cubicBezTo>
                    <a:pt x="7121" y="9144"/>
                    <a:pt x="7299" y="9572"/>
                    <a:pt x="7680" y="9679"/>
                  </a:cubicBezTo>
                  <a:cubicBezTo>
                    <a:pt x="7734" y="9693"/>
                    <a:pt x="7788" y="9699"/>
                    <a:pt x="7842" y="9699"/>
                  </a:cubicBezTo>
                  <a:cubicBezTo>
                    <a:pt x="8065" y="9699"/>
                    <a:pt x="8291" y="9594"/>
                    <a:pt x="8502" y="9489"/>
                  </a:cubicBezTo>
                  <a:lnTo>
                    <a:pt x="10205" y="8655"/>
                  </a:lnTo>
                  <a:cubicBezTo>
                    <a:pt x="10383" y="8548"/>
                    <a:pt x="10574" y="8489"/>
                    <a:pt x="10776" y="8465"/>
                  </a:cubicBezTo>
                  <a:cubicBezTo>
                    <a:pt x="10931" y="8465"/>
                    <a:pt x="11074" y="8489"/>
                    <a:pt x="11217" y="8536"/>
                  </a:cubicBezTo>
                  <a:lnTo>
                    <a:pt x="12407" y="8882"/>
                  </a:lnTo>
                  <a:cubicBezTo>
                    <a:pt x="12886" y="8687"/>
                    <a:pt x="13393" y="8643"/>
                    <a:pt x="13910" y="8643"/>
                  </a:cubicBezTo>
                  <a:cubicBezTo>
                    <a:pt x="14333" y="8643"/>
                    <a:pt x="14762" y="8672"/>
                    <a:pt x="15187" y="8672"/>
                  </a:cubicBezTo>
                  <a:cubicBezTo>
                    <a:pt x="15353" y="8672"/>
                    <a:pt x="15518" y="8668"/>
                    <a:pt x="15681" y="8655"/>
                  </a:cubicBezTo>
                  <a:cubicBezTo>
                    <a:pt x="16491" y="8596"/>
                    <a:pt x="17265" y="8358"/>
                    <a:pt x="17956" y="7941"/>
                  </a:cubicBezTo>
                  <a:cubicBezTo>
                    <a:pt x="18110" y="7846"/>
                    <a:pt x="18277" y="7762"/>
                    <a:pt x="18444" y="7703"/>
                  </a:cubicBezTo>
                  <a:cubicBezTo>
                    <a:pt x="18533" y="7688"/>
                    <a:pt x="18625" y="7681"/>
                    <a:pt x="18718" y="7681"/>
                  </a:cubicBezTo>
                  <a:cubicBezTo>
                    <a:pt x="18845" y="7681"/>
                    <a:pt x="18974" y="7694"/>
                    <a:pt x="19099" y="7715"/>
                  </a:cubicBezTo>
                  <a:cubicBezTo>
                    <a:pt x="19461" y="7763"/>
                    <a:pt x="19826" y="7787"/>
                    <a:pt x="20192" y="7787"/>
                  </a:cubicBezTo>
                  <a:cubicBezTo>
                    <a:pt x="20823" y="7787"/>
                    <a:pt x="21452" y="7715"/>
                    <a:pt x="22063" y="7572"/>
                  </a:cubicBezTo>
                  <a:cubicBezTo>
                    <a:pt x="22254" y="7548"/>
                    <a:pt x="22432" y="7453"/>
                    <a:pt x="22551" y="7298"/>
                  </a:cubicBezTo>
                  <a:cubicBezTo>
                    <a:pt x="22706" y="7060"/>
                    <a:pt x="22551" y="6727"/>
                    <a:pt x="22659" y="6453"/>
                  </a:cubicBezTo>
                  <a:cubicBezTo>
                    <a:pt x="22718" y="6298"/>
                    <a:pt x="22837" y="6191"/>
                    <a:pt x="22897" y="6048"/>
                  </a:cubicBezTo>
                  <a:cubicBezTo>
                    <a:pt x="23159" y="5417"/>
                    <a:pt x="22194" y="4583"/>
                    <a:pt x="22706" y="4143"/>
                  </a:cubicBezTo>
                  <a:lnTo>
                    <a:pt x="23182" y="3976"/>
                  </a:lnTo>
                  <a:cubicBezTo>
                    <a:pt x="23278" y="3679"/>
                    <a:pt x="22992" y="3393"/>
                    <a:pt x="22706" y="3250"/>
                  </a:cubicBezTo>
                  <a:cubicBezTo>
                    <a:pt x="22432" y="3107"/>
                    <a:pt x="22099" y="3000"/>
                    <a:pt x="21956" y="2714"/>
                  </a:cubicBezTo>
                  <a:cubicBezTo>
                    <a:pt x="21813" y="2440"/>
                    <a:pt x="21920" y="2107"/>
                    <a:pt x="21873" y="1797"/>
                  </a:cubicBezTo>
                  <a:cubicBezTo>
                    <a:pt x="21772" y="1194"/>
                    <a:pt x="21115" y="852"/>
                    <a:pt x="20503" y="852"/>
                  </a:cubicBezTo>
                  <a:cubicBezTo>
                    <a:pt x="20463" y="852"/>
                    <a:pt x="20424" y="854"/>
                    <a:pt x="20384" y="857"/>
                  </a:cubicBezTo>
                  <a:cubicBezTo>
                    <a:pt x="19742" y="904"/>
                    <a:pt x="19158" y="1238"/>
                    <a:pt x="18551" y="1464"/>
                  </a:cubicBezTo>
                  <a:cubicBezTo>
                    <a:pt x="17916" y="1718"/>
                    <a:pt x="17244" y="1845"/>
                    <a:pt x="16570" y="1845"/>
                  </a:cubicBezTo>
                  <a:cubicBezTo>
                    <a:pt x="16233" y="1845"/>
                    <a:pt x="15896" y="1813"/>
                    <a:pt x="15562" y="1750"/>
                  </a:cubicBezTo>
                  <a:cubicBezTo>
                    <a:pt x="15098" y="1643"/>
                    <a:pt x="14646" y="1500"/>
                    <a:pt x="14205" y="1333"/>
                  </a:cubicBezTo>
                  <a:lnTo>
                    <a:pt x="12038" y="535"/>
                  </a:lnTo>
                  <a:cubicBezTo>
                    <a:pt x="11311" y="268"/>
                    <a:pt x="10565" y="1"/>
                    <a:pt x="9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36"/>
            <p:cNvSpPr/>
            <p:nvPr/>
          </p:nvSpPr>
          <p:spPr>
            <a:xfrm>
              <a:off x="4432675" y="4431525"/>
              <a:ext cx="217625" cy="177425"/>
            </a:xfrm>
            <a:custGeom>
              <a:avLst/>
              <a:gdLst/>
              <a:ahLst/>
              <a:cxnLst/>
              <a:rect l="l" t="t" r="r" b="b"/>
              <a:pathLst>
                <a:path w="8705" h="7097" extrusionOk="0">
                  <a:moveTo>
                    <a:pt x="7950" y="0"/>
                  </a:moveTo>
                  <a:cubicBezTo>
                    <a:pt x="7186" y="0"/>
                    <a:pt x="6398" y="411"/>
                    <a:pt x="5644" y="659"/>
                  </a:cubicBezTo>
                  <a:cubicBezTo>
                    <a:pt x="4880" y="898"/>
                    <a:pt x="4086" y="968"/>
                    <a:pt x="3291" y="968"/>
                  </a:cubicBezTo>
                  <a:cubicBezTo>
                    <a:pt x="3095" y="968"/>
                    <a:pt x="2899" y="964"/>
                    <a:pt x="2704" y="957"/>
                  </a:cubicBezTo>
                  <a:cubicBezTo>
                    <a:pt x="2494" y="948"/>
                    <a:pt x="2016" y="823"/>
                    <a:pt x="1706" y="823"/>
                  </a:cubicBezTo>
                  <a:cubicBezTo>
                    <a:pt x="1629" y="823"/>
                    <a:pt x="1563" y="831"/>
                    <a:pt x="1513" y="850"/>
                  </a:cubicBezTo>
                  <a:cubicBezTo>
                    <a:pt x="1192" y="981"/>
                    <a:pt x="1322" y="1362"/>
                    <a:pt x="1061" y="1540"/>
                  </a:cubicBezTo>
                  <a:cubicBezTo>
                    <a:pt x="930" y="1636"/>
                    <a:pt x="739" y="1600"/>
                    <a:pt x="632" y="1719"/>
                  </a:cubicBezTo>
                  <a:cubicBezTo>
                    <a:pt x="584" y="1791"/>
                    <a:pt x="549" y="1886"/>
                    <a:pt x="549" y="1969"/>
                  </a:cubicBezTo>
                  <a:cubicBezTo>
                    <a:pt x="501" y="2386"/>
                    <a:pt x="453" y="2803"/>
                    <a:pt x="394" y="3219"/>
                  </a:cubicBezTo>
                  <a:cubicBezTo>
                    <a:pt x="370" y="3481"/>
                    <a:pt x="394" y="3826"/>
                    <a:pt x="644" y="3910"/>
                  </a:cubicBezTo>
                  <a:cubicBezTo>
                    <a:pt x="727" y="3934"/>
                    <a:pt x="834" y="3922"/>
                    <a:pt x="906" y="3981"/>
                  </a:cubicBezTo>
                  <a:cubicBezTo>
                    <a:pt x="1061" y="4112"/>
                    <a:pt x="894" y="4338"/>
                    <a:pt x="751" y="4469"/>
                  </a:cubicBezTo>
                  <a:cubicBezTo>
                    <a:pt x="406" y="4779"/>
                    <a:pt x="179" y="5196"/>
                    <a:pt x="96" y="5660"/>
                  </a:cubicBezTo>
                  <a:cubicBezTo>
                    <a:pt x="1" y="6041"/>
                    <a:pt x="84" y="6446"/>
                    <a:pt x="310" y="6767"/>
                  </a:cubicBezTo>
                  <a:cubicBezTo>
                    <a:pt x="470" y="6966"/>
                    <a:pt x="736" y="7096"/>
                    <a:pt x="990" y="7096"/>
                  </a:cubicBezTo>
                  <a:cubicBezTo>
                    <a:pt x="1116" y="7096"/>
                    <a:pt x="1240" y="7064"/>
                    <a:pt x="1346" y="6994"/>
                  </a:cubicBezTo>
                  <a:cubicBezTo>
                    <a:pt x="1632" y="6803"/>
                    <a:pt x="1775" y="6398"/>
                    <a:pt x="2108" y="6339"/>
                  </a:cubicBezTo>
                  <a:cubicBezTo>
                    <a:pt x="2142" y="6332"/>
                    <a:pt x="2175" y="6329"/>
                    <a:pt x="2208" y="6329"/>
                  </a:cubicBezTo>
                  <a:cubicBezTo>
                    <a:pt x="2342" y="6329"/>
                    <a:pt x="2477" y="6374"/>
                    <a:pt x="2620" y="6374"/>
                  </a:cubicBezTo>
                  <a:cubicBezTo>
                    <a:pt x="2775" y="6363"/>
                    <a:pt x="2942" y="6315"/>
                    <a:pt x="3085" y="6243"/>
                  </a:cubicBezTo>
                  <a:cubicBezTo>
                    <a:pt x="4573" y="5589"/>
                    <a:pt x="6192" y="4827"/>
                    <a:pt x="6895" y="3362"/>
                  </a:cubicBezTo>
                  <a:cubicBezTo>
                    <a:pt x="7192" y="2707"/>
                    <a:pt x="7311" y="1945"/>
                    <a:pt x="7799" y="1421"/>
                  </a:cubicBezTo>
                  <a:cubicBezTo>
                    <a:pt x="7990" y="1231"/>
                    <a:pt x="8228" y="1076"/>
                    <a:pt x="8407" y="874"/>
                  </a:cubicBezTo>
                  <a:cubicBezTo>
                    <a:pt x="8585" y="671"/>
                    <a:pt x="8704" y="374"/>
                    <a:pt x="8621" y="124"/>
                  </a:cubicBezTo>
                  <a:cubicBezTo>
                    <a:pt x="8401" y="37"/>
                    <a:pt x="8176" y="0"/>
                    <a:pt x="79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5" name="Google Shape;9875;p37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9876" name="Google Shape;9876;p37"/>
          <p:cNvGrpSpPr/>
          <p:nvPr/>
        </p:nvGrpSpPr>
        <p:grpSpPr>
          <a:xfrm>
            <a:off x="420114" y="919226"/>
            <a:ext cx="3728700" cy="3804073"/>
            <a:chOff x="420114" y="919226"/>
            <a:chExt cx="3728700" cy="3804073"/>
          </a:xfrm>
        </p:grpSpPr>
        <p:cxnSp>
          <p:nvCxnSpPr>
            <p:cNvPr id="9877" name="Google Shape;9877;p37"/>
            <p:cNvCxnSpPr/>
            <p:nvPr/>
          </p:nvCxnSpPr>
          <p:spPr>
            <a:xfrm>
              <a:off x="2285918" y="1069960"/>
              <a:ext cx="0" cy="3407398"/>
            </a:xfrm>
            <a:prstGeom prst="straightConnector1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878" name="Google Shape;9878;p37"/>
            <p:cNvSpPr/>
            <p:nvPr/>
          </p:nvSpPr>
          <p:spPr>
            <a:xfrm rot="410688">
              <a:off x="606756" y="1107297"/>
              <a:ext cx="3355415" cy="3332158"/>
            </a:xfrm>
            <a:prstGeom prst="arc">
              <a:avLst>
                <a:gd name="adj1" fmla="val 16203055"/>
                <a:gd name="adj2" fmla="val 5397003"/>
              </a:avLst>
            </a:prstGeom>
            <a:noFill/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79" name="Google Shape;9879;p37"/>
            <p:cNvGrpSpPr/>
            <p:nvPr/>
          </p:nvGrpSpPr>
          <p:grpSpPr>
            <a:xfrm>
              <a:off x="784157" y="1433169"/>
              <a:ext cx="3000903" cy="2615409"/>
              <a:chOff x="6000100" y="3076250"/>
              <a:chExt cx="587871" cy="512373"/>
            </a:xfrm>
          </p:grpSpPr>
          <p:sp>
            <p:nvSpPr>
              <p:cNvPr id="9880" name="Google Shape;9880;p37"/>
              <p:cNvSpPr/>
              <p:nvPr/>
            </p:nvSpPr>
            <p:spPr>
              <a:xfrm>
                <a:off x="6000100" y="3076250"/>
                <a:ext cx="587871" cy="512373"/>
              </a:xfrm>
              <a:custGeom>
                <a:avLst/>
                <a:gdLst/>
                <a:ahLst/>
                <a:cxnLst/>
                <a:rect l="l" t="t" r="r" b="b"/>
                <a:pathLst>
                  <a:path w="101884" h="88838" extrusionOk="0">
                    <a:moveTo>
                      <a:pt x="50272" y="0"/>
                    </a:moveTo>
                    <a:cubicBezTo>
                      <a:pt x="31897" y="0"/>
                      <a:pt x="14791" y="11087"/>
                      <a:pt x="8322" y="29000"/>
                    </a:cubicBezTo>
                    <a:cubicBezTo>
                      <a:pt x="1" y="51995"/>
                      <a:pt x="12332" y="77546"/>
                      <a:pt x="35878" y="86063"/>
                    </a:cubicBezTo>
                    <a:cubicBezTo>
                      <a:pt x="41078" y="87945"/>
                      <a:pt x="46391" y="88838"/>
                      <a:pt x="51602" y="88838"/>
                    </a:cubicBezTo>
                    <a:cubicBezTo>
                      <a:pt x="69970" y="88838"/>
                      <a:pt x="87079" y="77751"/>
                      <a:pt x="93562" y="59838"/>
                    </a:cubicBezTo>
                    <a:cubicBezTo>
                      <a:pt x="101883" y="36843"/>
                      <a:pt x="89534" y="11292"/>
                      <a:pt x="66006" y="2775"/>
                    </a:cubicBezTo>
                    <a:cubicBezTo>
                      <a:pt x="60802" y="893"/>
                      <a:pt x="55486" y="0"/>
                      <a:pt x="502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81" name="Google Shape;9881;p37"/>
              <p:cNvGrpSpPr/>
              <p:nvPr/>
            </p:nvGrpSpPr>
            <p:grpSpPr>
              <a:xfrm>
                <a:off x="6031360" y="3076713"/>
                <a:ext cx="539107" cy="480965"/>
                <a:chOff x="6031360" y="3076713"/>
                <a:chExt cx="539107" cy="480965"/>
              </a:xfrm>
            </p:grpSpPr>
            <p:sp>
              <p:nvSpPr>
                <p:cNvPr id="9882" name="Google Shape;9882;p37"/>
                <p:cNvSpPr/>
                <p:nvPr/>
              </p:nvSpPr>
              <p:spPr>
                <a:xfrm>
                  <a:off x="6160232" y="3107767"/>
                  <a:ext cx="410235" cy="449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98" h="78008" extrusionOk="0">
                      <a:moveTo>
                        <a:pt x="36108" y="3531"/>
                      </a:moveTo>
                      <a:lnTo>
                        <a:pt x="36835" y="4631"/>
                      </a:lnTo>
                      <a:cubicBezTo>
                        <a:pt x="36551" y="4826"/>
                        <a:pt x="36268" y="5039"/>
                        <a:pt x="35948" y="5217"/>
                      </a:cubicBezTo>
                      <a:cubicBezTo>
                        <a:pt x="35043" y="5749"/>
                        <a:pt x="34635" y="6459"/>
                        <a:pt x="35132" y="7488"/>
                      </a:cubicBezTo>
                      <a:cubicBezTo>
                        <a:pt x="35486" y="8208"/>
                        <a:pt x="35984" y="8561"/>
                        <a:pt x="36635" y="8561"/>
                      </a:cubicBezTo>
                      <a:cubicBezTo>
                        <a:pt x="36866" y="8561"/>
                        <a:pt x="37116" y="8517"/>
                        <a:pt x="37385" y="8428"/>
                      </a:cubicBezTo>
                      <a:cubicBezTo>
                        <a:pt x="37776" y="8304"/>
                        <a:pt x="38184" y="8198"/>
                        <a:pt x="38752" y="8056"/>
                      </a:cubicBezTo>
                      <a:lnTo>
                        <a:pt x="38752" y="8056"/>
                      </a:lnTo>
                      <a:cubicBezTo>
                        <a:pt x="38412" y="9075"/>
                        <a:pt x="37909" y="9331"/>
                        <a:pt x="37373" y="9331"/>
                      </a:cubicBezTo>
                      <a:cubicBezTo>
                        <a:pt x="36833" y="9331"/>
                        <a:pt x="36258" y="9072"/>
                        <a:pt x="35779" y="9072"/>
                      </a:cubicBezTo>
                      <a:cubicBezTo>
                        <a:pt x="35690" y="9072"/>
                        <a:pt x="35604" y="9081"/>
                        <a:pt x="35522" y="9102"/>
                      </a:cubicBezTo>
                      <a:lnTo>
                        <a:pt x="33162" y="11977"/>
                      </a:lnTo>
                      <a:lnTo>
                        <a:pt x="28585" y="11037"/>
                      </a:lnTo>
                      <a:lnTo>
                        <a:pt x="31832" y="10238"/>
                      </a:lnTo>
                      <a:cubicBezTo>
                        <a:pt x="32825" y="8162"/>
                        <a:pt x="33127" y="7062"/>
                        <a:pt x="32914" y="6228"/>
                      </a:cubicBezTo>
                      <a:lnTo>
                        <a:pt x="36108" y="3531"/>
                      </a:lnTo>
                      <a:close/>
                      <a:moveTo>
                        <a:pt x="38947" y="36232"/>
                      </a:moveTo>
                      <a:lnTo>
                        <a:pt x="38947" y="36232"/>
                      </a:lnTo>
                      <a:cubicBezTo>
                        <a:pt x="40402" y="36374"/>
                        <a:pt x="40561" y="37705"/>
                        <a:pt x="41253" y="38486"/>
                      </a:cubicBezTo>
                      <a:cubicBezTo>
                        <a:pt x="40278" y="40029"/>
                        <a:pt x="42194" y="41076"/>
                        <a:pt x="41963" y="42673"/>
                      </a:cubicBezTo>
                      <a:cubicBezTo>
                        <a:pt x="41786" y="43862"/>
                        <a:pt x="42833" y="45264"/>
                        <a:pt x="43241" y="46648"/>
                      </a:cubicBezTo>
                      <a:cubicBezTo>
                        <a:pt x="43560" y="47641"/>
                        <a:pt x="43507" y="48741"/>
                        <a:pt x="43046" y="49699"/>
                      </a:cubicBezTo>
                      <a:lnTo>
                        <a:pt x="40473" y="45760"/>
                      </a:lnTo>
                      <a:cubicBezTo>
                        <a:pt x="41449" y="42726"/>
                        <a:pt x="39160" y="39728"/>
                        <a:pt x="38947" y="36232"/>
                      </a:cubicBezTo>
                      <a:close/>
                      <a:moveTo>
                        <a:pt x="36430" y="1"/>
                      </a:moveTo>
                      <a:cubicBezTo>
                        <a:pt x="35873" y="1"/>
                        <a:pt x="35316" y="87"/>
                        <a:pt x="34759" y="284"/>
                      </a:cubicBezTo>
                      <a:cubicBezTo>
                        <a:pt x="33659" y="657"/>
                        <a:pt x="32346" y="870"/>
                        <a:pt x="31885" y="2005"/>
                      </a:cubicBezTo>
                      <a:cubicBezTo>
                        <a:pt x="31264" y="3567"/>
                        <a:pt x="29809" y="3549"/>
                        <a:pt x="28656" y="3992"/>
                      </a:cubicBezTo>
                      <a:cubicBezTo>
                        <a:pt x="26331" y="4826"/>
                        <a:pt x="26012" y="5465"/>
                        <a:pt x="27006" y="7683"/>
                      </a:cubicBezTo>
                      <a:lnTo>
                        <a:pt x="29791" y="7736"/>
                      </a:lnTo>
                      <a:lnTo>
                        <a:pt x="29046" y="10327"/>
                      </a:lnTo>
                      <a:lnTo>
                        <a:pt x="28425" y="7736"/>
                      </a:lnTo>
                      <a:lnTo>
                        <a:pt x="26633" y="11143"/>
                      </a:lnTo>
                      <a:cubicBezTo>
                        <a:pt x="25746" y="11374"/>
                        <a:pt x="24734" y="11391"/>
                        <a:pt x="24113" y="11870"/>
                      </a:cubicBezTo>
                      <a:cubicBezTo>
                        <a:pt x="22960" y="12775"/>
                        <a:pt x="21328" y="12509"/>
                        <a:pt x="20352" y="13680"/>
                      </a:cubicBezTo>
                      <a:lnTo>
                        <a:pt x="19695" y="12900"/>
                      </a:lnTo>
                      <a:lnTo>
                        <a:pt x="18808" y="14106"/>
                      </a:lnTo>
                      <a:cubicBezTo>
                        <a:pt x="18523" y="13971"/>
                        <a:pt x="18518" y="13452"/>
                        <a:pt x="18160" y="13452"/>
                      </a:cubicBezTo>
                      <a:cubicBezTo>
                        <a:pt x="18049" y="13452"/>
                        <a:pt x="17905" y="13501"/>
                        <a:pt x="17708" y="13627"/>
                      </a:cubicBezTo>
                      <a:lnTo>
                        <a:pt x="18560" y="17193"/>
                      </a:lnTo>
                      <a:cubicBezTo>
                        <a:pt x="17972" y="17718"/>
                        <a:pt x="17385" y="18062"/>
                        <a:pt x="16823" y="18062"/>
                      </a:cubicBezTo>
                      <a:cubicBezTo>
                        <a:pt x="16435" y="18062"/>
                        <a:pt x="16059" y="17897"/>
                        <a:pt x="15703" y="17513"/>
                      </a:cubicBezTo>
                      <a:cubicBezTo>
                        <a:pt x="14869" y="16626"/>
                        <a:pt x="13929" y="16750"/>
                        <a:pt x="13112" y="16643"/>
                      </a:cubicBezTo>
                      <a:lnTo>
                        <a:pt x="11196" y="21381"/>
                      </a:lnTo>
                      <a:cubicBezTo>
                        <a:pt x="11922" y="22616"/>
                        <a:pt x="12753" y="22986"/>
                        <a:pt x="13632" y="22986"/>
                      </a:cubicBezTo>
                      <a:cubicBezTo>
                        <a:pt x="14835" y="22986"/>
                        <a:pt x="16130" y="22292"/>
                        <a:pt x="17371" y="22179"/>
                      </a:cubicBezTo>
                      <a:lnTo>
                        <a:pt x="17868" y="20618"/>
                      </a:lnTo>
                      <a:cubicBezTo>
                        <a:pt x="19961" y="20600"/>
                        <a:pt x="19961" y="20600"/>
                        <a:pt x="21594" y="18879"/>
                      </a:cubicBezTo>
                      <a:lnTo>
                        <a:pt x="22587" y="19784"/>
                      </a:lnTo>
                      <a:lnTo>
                        <a:pt x="24646" y="19181"/>
                      </a:lnTo>
                      <a:lnTo>
                        <a:pt x="28762" y="24788"/>
                      </a:lnTo>
                      <a:lnTo>
                        <a:pt x="24930" y="23971"/>
                      </a:lnTo>
                      <a:lnTo>
                        <a:pt x="24930" y="23971"/>
                      </a:lnTo>
                      <a:lnTo>
                        <a:pt x="26544" y="25746"/>
                      </a:lnTo>
                      <a:cubicBezTo>
                        <a:pt x="28177" y="25604"/>
                        <a:pt x="29507" y="24930"/>
                        <a:pt x="30182" y="23209"/>
                      </a:cubicBezTo>
                      <a:cubicBezTo>
                        <a:pt x="29738" y="22747"/>
                        <a:pt x="29365" y="22321"/>
                        <a:pt x="28957" y="21949"/>
                      </a:cubicBezTo>
                      <a:cubicBezTo>
                        <a:pt x="28017" y="21150"/>
                        <a:pt x="27165" y="20352"/>
                        <a:pt x="27502" y="18400"/>
                      </a:cubicBezTo>
                      <a:lnTo>
                        <a:pt x="27502" y="18400"/>
                      </a:lnTo>
                      <a:cubicBezTo>
                        <a:pt x="28336" y="19678"/>
                        <a:pt x="28709" y="20902"/>
                        <a:pt x="29472" y="21239"/>
                      </a:cubicBezTo>
                      <a:cubicBezTo>
                        <a:pt x="30678" y="21771"/>
                        <a:pt x="30785" y="22641"/>
                        <a:pt x="30927" y="23617"/>
                      </a:cubicBezTo>
                      <a:cubicBezTo>
                        <a:pt x="31016" y="24255"/>
                        <a:pt x="30874" y="24965"/>
                        <a:pt x="31087" y="25551"/>
                      </a:cubicBezTo>
                      <a:cubicBezTo>
                        <a:pt x="31282" y="26083"/>
                        <a:pt x="31832" y="26473"/>
                        <a:pt x="32187" y="26952"/>
                      </a:cubicBezTo>
                      <a:cubicBezTo>
                        <a:pt x="32275" y="27077"/>
                        <a:pt x="32329" y="27236"/>
                        <a:pt x="32329" y="27396"/>
                      </a:cubicBezTo>
                      <a:lnTo>
                        <a:pt x="34369" y="26225"/>
                      </a:lnTo>
                      <a:cubicBezTo>
                        <a:pt x="33860" y="25322"/>
                        <a:pt x="33670" y="24632"/>
                        <a:pt x="34867" y="24632"/>
                      </a:cubicBezTo>
                      <a:cubicBezTo>
                        <a:pt x="34964" y="24632"/>
                        <a:pt x="35070" y="24636"/>
                        <a:pt x="35185" y="24646"/>
                      </a:cubicBezTo>
                      <a:cubicBezTo>
                        <a:pt x="35416" y="25462"/>
                        <a:pt x="35718" y="26189"/>
                        <a:pt x="35753" y="26917"/>
                      </a:cubicBezTo>
                      <a:cubicBezTo>
                        <a:pt x="35859" y="28390"/>
                        <a:pt x="37013" y="29011"/>
                        <a:pt x="38024" y="29224"/>
                      </a:cubicBezTo>
                      <a:cubicBezTo>
                        <a:pt x="38126" y="29247"/>
                        <a:pt x="38227" y="29254"/>
                        <a:pt x="38330" y="29254"/>
                      </a:cubicBezTo>
                      <a:cubicBezTo>
                        <a:pt x="38476" y="29254"/>
                        <a:pt x="38623" y="29240"/>
                        <a:pt x="38773" y="29240"/>
                      </a:cubicBezTo>
                      <a:cubicBezTo>
                        <a:pt x="39073" y="29240"/>
                        <a:pt x="39384" y="29296"/>
                        <a:pt x="39710" y="29632"/>
                      </a:cubicBezTo>
                      <a:cubicBezTo>
                        <a:pt x="39812" y="29734"/>
                        <a:pt x="39986" y="29769"/>
                        <a:pt x="40202" y="29769"/>
                      </a:cubicBezTo>
                      <a:cubicBezTo>
                        <a:pt x="40620" y="29769"/>
                        <a:pt x="41193" y="29637"/>
                        <a:pt x="41697" y="29614"/>
                      </a:cubicBezTo>
                      <a:lnTo>
                        <a:pt x="41697" y="29614"/>
                      </a:lnTo>
                      <a:cubicBezTo>
                        <a:pt x="41182" y="31175"/>
                        <a:pt x="41608" y="32825"/>
                        <a:pt x="39657" y="33517"/>
                      </a:cubicBezTo>
                      <a:cubicBezTo>
                        <a:pt x="37368" y="32683"/>
                        <a:pt x="34369" y="33198"/>
                        <a:pt x="32488" y="30608"/>
                      </a:cubicBezTo>
                      <a:cubicBezTo>
                        <a:pt x="32240" y="30253"/>
                        <a:pt x="31388" y="30306"/>
                        <a:pt x="30820" y="30217"/>
                      </a:cubicBezTo>
                      <a:cubicBezTo>
                        <a:pt x="30607" y="30217"/>
                        <a:pt x="30395" y="30270"/>
                        <a:pt x="30182" y="30324"/>
                      </a:cubicBezTo>
                      <a:lnTo>
                        <a:pt x="29507" y="32151"/>
                      </a:lnTo>
                      <a:cubicBezTo>
                        <a:pt x="27875" y="31246"/>
                        <a:pt x="26686" y="29969"/>
                        <a:pt x="25373" y="29259"/>
                      </a:cubicBezTo>
                      <a:cubicBezTo>
                        <a:pt x="23918" y="28496"/>
                        <a:pt x="23794" y="27431"/>
                        <a:pt x="23794" y="26456"/>
                      </a:cubicBezTo>
                      <a:cubicBezTo>
                        <a:pt x="23808" y="24745"/>
                        <a:pt x="23906" y="24354"/>
                        <a:pt x="23055" y="24354"/>
                      </a:cubicBezTo>
                      <a:cubicBezTo>
                        <a:pt x="22802" y="24354"/>
                        <a:pt x="22466" y="24388"/>
                        <a:pt x="22020" y="24433"/>
                      </a:cubicBezTo>
                      <a:cubicBezTo>
                        <a:pt x="21712" y="24458"/>
                        <a:pt x="21377" y="24558"/>
                        <a:pt x="21074" y="24558"/>
                      </a:cubicBezTo>
                      <a:cubicBezTo>
                        <a:pt x="20958" y="24558"/>
                        <a:pt x="20846" y="24543"/>
                        <a:pt x="20742" y="24504"/>
                      </a:cubicBezTo>
                      <a:cubicBezTo>
                        <a:pt x="20157" y="24291"/>
                        <a:pt x="19678" y="23670"/>
                        <a:pt x="19092" y="23546"/>
                      </a:cubicBezTo>
                      <a:cubicBezTo>
                        <a:pt x="19019" y="23530"/>
                        <a:pt x="18944" y="23524"/>
                        <a:pt x="18868" y="23524"/>
                      </a:cubicBezTo>
                      <a:cubicBezTo>
                        <a:pt x="18388" y="23524"/>
                        <a:pt x="17849" y="23788"/>
                        <a:pt x="17363" y="23788"/>
                      </a:cubicBezTo>
                      <a:cubicBezTo>
                        <a:pt x="17305" y="23788"/>
                        <a:pt x="17249" y="23784"/>
                        <a:pt x="17193" y="23776"/>
                      </a:cubicBezTo>
                      <a:cubicBezTo>
                        <a:pt x="17025" y="23751"/>
                        <a:pt x="16855" y="23741"/>
                        <a:pt x="16686" y="23741"/>
                      </a:cubicBezTo>
                      <a:cubicBezTo>
                        <a:pt x="15885" y="23741"/>
                        <a:pt x="15077" y="23971"/>
                        <a:pt x="14280" y="23971"/>
                      </a:cubicBezTo>
                      <a:cubicBezTo>
                        <a:pt x="13809" y="23971"/>
                        <a:pt x="13342" y="23890"/>
                        <a:pt x="12882" y="23634"/>
                      </a:cubicBezTo>
                      <a:cubicBezTo>
                        <a:pt x="12688" y="23891"/>
                        <a:pt x="12389" y="23939"/>
                        <a:pt x="12067" y="23939"/>
                      </a:cubicBezTo>
                      <a:cubicBezTo>
                        <a:pt x="11878" y="23939"/>
                        <a:pt x="11682" y="23923"/>
                        <a:pt x="11494" y="23923"/>
                      </a:cubicBezTo>
                      <a:cubicBezTo>
                        <a:pt x="11005" y="23923"/>
                        <a:pt x="10573" y="24032"/>
                        <a:pt x="10486" y="24823"/>
                      </a:cubicBezTo>
                      <a:cubicBezTo>
                        <a:pt x="8943" y="25125"/>
                        <a:pt x="8925" y="26935"/>
                        <a:pt x="7594" y="27644"/>
                      </a:cubicBezTo>
                      <a:cubicBezTo>
                        <a:pt x="6636" y="28159"/>
                        <a:pt x="5270" y="28461"/>
                        <a:pt x="4720" y="29365"/>
                      </a:cubicBezTo>
                      <a:cubicBezTo>
                        <a:pt x="3992" y="30554"/>
                        <a:pt x="2733" y="30874"/>
                        <a:pt x="1899" y="31779"/>
                      </a:cubicBezTo>
                      <a:cubicBezTo>
                        <a:pt x="1420" y="32311"/>
                        <a:pt x="1100" y="33021"/>
                        <a:pt x="692" y="33695"/>
                      </a:cubicBezTo>
                      <a:lnTo>
                        <a:pt x="2058" y="34529"/>
                      </a:lnTo>
                      <a:lnTo>
                        <a:pt x="0" y="40331"/>
                      </a:lnTo>
                      <a:cubicBezTo>
                        <a:pt x="568" y="41839"/>
                        <a:pt x="1828" y="42460"/>
                        <a:pt x="1579" y="43844"/>
                      </a:cubicBezTo>
                      <a:cubicBezTo>
                        <a:pt x="1526" y="44093"/>
                        <a:pt x="4542" y="47659"/>
                        <a:pt x="4720" y="47677"/>
                      </a:cubicBezTo>
                      <a:cubicBezTo>
                        <a:pt x="6407" y="47823"/>
                        <a:pt x="7973" y="48589"/>
                        <a:pt x="9698" y="48589"/>
                      </a:cubicBezTo>
                      <a:cubicBezTo>
                        <a:pt x="10059" y="48589"/>
                        <a:pt x="10428" y="48555"/>
                        <a:pt x="10806" y="48475"/>
                      </a:cubicBezTo>
                      <a:cubicBezTo>
                        <a:pt x="10987" y="48438"/>
                        <a:pt x="11194" y="48420"/>
                        <a:pt x="11413" y="48420"/>
                      </a:cubicBezTo>
                      <a:cubicBezTo>
                        <a:pt x="12352" y="48420"/>
                        <a:pt x="13516" y="48748"/>
                        <a:pt x="13875" y="49309"/>
                      </a:cubicBezTo>
                      <a:cubicBezTo>
                        <a:pt x="14692" y="50587"/>
                        <a:pt x="15916" y="50622"/>
                        <a:pt x="17140" y="51048"/>
                      </a:cubicBezTo>
                      <a:lnTo>
                        <a:pt x="16076" y="56140"/>
                      </a:lnTo>
                      <a:cubicBezTo>
                        <a:pt x="17477" y="57542"/>
                        <a:pt x="16874" y="59405"/>
                        <a:pt x="17513" y="60896"/>
                      </a:cubicBezTo>
                      <a:cubicBezTo>
                        <a:pt x="17939" y="61907"/>
                        <a:pt x="17566" y="62439"/>
                        <a:pt x="17105" y="63291"/>
                      </a:cubicBezTo>
                      <a:cubicBezTo>
                        <a:pt x="16484" y="64409"/>
                        <a:pt x="14922" y="65544"/>
                        <a:pt x="15526" y="66751"/>
                      </a:cubicBezTo>
                      <a:cubicBezTo>
                        <a:pt x="16359" y="68454"/>
                        <a:pt x="16218" y="70264"/>
                        <a:pt x="16218" y="71879"/>
                      </a:cubicBezTo>
                      <a:cubicBezTo>
                        <a:pt x="16218" y="73795"/>
                        <a:pt x="17726" y="75427"/>
                        <a:pt x="16697" y="77361"/>
                      </a:cubicBezTo>
                      <a:cubicBezTo>
                        <a:pt x="17566" y="77539"/>
                        <a:pt x="18134" y="77610"/>
                        <a:pt x="18684" y="77787"/>
                      </a:cubicBezTo>
                      <a:cubicBezTo>
                        <a:pt x="19160" y="77941"/>
                        <a:pt x="19615" y="78007"/>
                        <a:pt x="20054" y="78007"/>
                      </a:cubicBezTo>
                      <a:cubicBezTo>
                        <a:pt x="21942" y="78007"/>
                        <a:pt x="23543" y="76798"/>
                        <a:pt x="25284" y="76208"/>
                      </a:cubicBezTo>
                      <a:cubicBezTo>
                        <a:pt x="25497" y="74416"/>
                        <a:pt x="27183" y="74310"/>
                        <a:pt x="28336" y="73671"/>
                      </a:cubicBezTo>
                      <a:cubicBezTo>
                        <a:pt x="29472" y="73032"/>
                        <a:pt x="29064" y="71826"/>
                        <a:pt x="29436" y="71240"/>
                      </a:cubicBezTo>
                      <a:cubicBezTo>
                        <a:pt x="30359" y="70814"/>
                        <a:pt x="31051" y="70495"/>
                        <a:pt x="31761" y="70175"/>
                      </a:cubicBezTo>
                      <a:cubicBezTo>
                        <a:pt x="32701" y="69750"/>
                        <a:pt x="34032" y="69998"/>
                        <a:pt x="34351" y="68472"/>
                      </a:cubicBezTo>
                      <a:cubicBezTo>
                        <a:pt x="34564" y="67407"/>
                        <a:pt x="35593" y="66680"/>
                        <a:pt x="35682" y="65456"/>
                      </a:cubicBezTo>
                      <a:cubicBezTo>
                        <a:pt x="35789" y="64196"/>
                        <a:pt x="36179" y="62972"/>
                        <a:pt x="36427" y="61783"/>
                      </a:cubicBezTo>
                      <a:cubicBezTo>
                        <a:pt x="38255" y="60576"/>
                        <a:pt x="39869" y="58979"/>
                        <a:pt x="41786" y="58376"/>
                      </a:cubicBezTo>
                      <a:cubicBezTo>
                        <a:pt x="44997" y="57365"/>
                        <a:pt x="46843" y="55306"/>
                        <a:pt x="48156" y="52432"/>
                      </a:cubicBezTo>
                      <a:cubicBezTo>
                        <a:pt x="47847" y="52304"/>
                        <a:pt x="47534" y="52259"/>
                        <a:pt x="47221" y="52259"/>
                      </a:cubicBezTo>
                      <a:cubicBezTo>
                        <a:pt x="46487" y="52259"/>
                        <a:pt x="45750" y="52505"/>
                        <a:pt x="45050" y="52505"/>
                      </a:cubicBezTo>
                      <a:cubicBezTo>
                        <a:pt x="44519" y="52505"/>
                        <a:pt x="44011" y="52363"/>
                        <a:pt x="43542" y="51864"/>
                      </a:cubicBezTo>
                      <a:cubicBezTo>
                        <a:pt x="44838" y="50108"/>
                        <a:pt x="44909" y="50037"/>
                        <a:pt x="46293" y="49859"/>
                      </a:cubicBezTo>
                      <a:cubicBezTo>
                        <a:pt x="49646" y="49451"/>
                        <a:pt x="52822" y="48599"/>
                        <a:pt x="55395" y="46222"/>
                      </a:cubicBezTo>
                      <a:cubicBezTo>
                        <a:pt x="55484" y="45760"/>
                        <a:pt x="55697" y="45281"/>
                        <a:pt x="55643" y="44838"/>
                      </a:cubicBezTo>
                      <a:cubicBezTo>
                        <a:pt x="55519" y="44022"/>
                        <a:pt x="55359" y="43205"/>
                        <a:pt x="55164" y="42389"/>
                      </a:cubicBezTo>
                      <a:lnTo>
                        <a:pt x="54224" y="42886"/>
                      </a:lnTo>
                      <a:lnTo>
                        <a:pt x="53887" y="41254"/>
                      </a:lnTo>
                      <a:lnTo>
                        <a:pt x="53017" y="42655"/>
                      </a:lnTo>
                      <a:cubicBezTo>
                        <a:pt x="51775" y="40810"/>
                        <a:pt x="49327" y="39763"/>
                        <a:pt x="49735" y="36906"/>
                      </a:cubicBezTo>
                      <a:lnTo>
                        <a:pt x="49735" y="36906"/>
                      </a:lnTo>
                      <a:cubicBezTo>
                        <a:pt x="51738" y="37643"/>
                        <a:pt x="51709" y="40841"/>
                        <a:pt x="54224" y="40841"/>
                      </a:cubicBezTo>
                      <a:cubicBezTo>
                        <a:pt x="54315" y="40841"/>
                        <a:pt x="54410" y="40836"/>
                        <a:pt x="54508" y="40828"/>
                      </a:cubicBezTo>
                      <a:cubicBezTo>
                        <a:pt x="55927" y="42620"/>
                        <a:pt x="57968" y="43134"/>
                        <a:pt x="59831" y="43365"/>
                      </a:cubicBezTo>
                      <a:lnTo>
                        <a:pt x="61091" y="47286"/>
                      </a:lnTo>
                      <a:lnTo>
                        <a:pt x="62244" y="46683"/>
                      </a:lnTo>
                      <a:lnTo>
                        <a:pt x="61215" y="57010"/>
                      </a:lnTo>
                      <a:cubicBezTo>
                        <a:pt x="61641" y="57382"/>
                        <a:pt x="62102" y="57613"/>
                        <a:pt x="62208" y="57950"/>
                      </a:cubicBezTo>
                      <a:cubicBezTo>
                        <a:pt x="62350" y="58411"/>
                        <a:pt x="62226" y="58944"/>
                        <a:pt x="62226" y="59547"/>
                      </a:cubicBezTo>
                      <a:cubicBezTo>
                        <a:pt x="64054" y="58323"/>
                        <a:pt x="61783" y="56531"/>
                        <a:pt x="63397" y="55164"/>
                      </a:cubicBezTo>
                      <a:cubicBezTo>
                        <a:pt x="64338" y="54348"/>
                        <a:pt x="63894" y="52503"/>
                        <a:pt x="65420" y="51421"/>
                      </a:cubicBezTo>
                      <a:cubicBezTo>
                        <a:pt x="66236" y="50835"/>
                        <a:pt x="66627" y="49575"/>
                        <a:pt x="67407" y="48670"/>
                      </a:cubicBezTo>
                      <a:cubicBezTo>
                        <a:pt x="71098" y="31370"/>
                        <a:pt x="63805" y="13556"/>
                        <a:pt x="49451" y="3265"/>
                      </a:cubicBezTo>
                      <a:lnTo>
                        <a:pt x="47836" y="4223"/>
                      </a:lnTo>
                      <a:lnTo>
                        <a:pt x="47286" y="3425"/>
                      </a:lnTo>
                      <a:lnTo>
                        <a:pt x="45068" y="5465"/>
                      </a:lnTo>
                      <a:lnTo>
                        <a:pt x="44802" y="2963"/>
                      </a:lnTo>
                      <a:cubicBezTo>
                        <a:pt x="44483" y="4383"/>
                        <a:pt x="44412" y="5554"/>
                        <a:pt x="43383" y="6193"/>
                      </a:cubicBezTo>
                      <a:lnTo>
                        <a:pt x="41094" y="4844"/>
                      </a:lnTo>
                      <a:lnTo>
                        <a:pt x="41253" y="4702"/>
                      </a:lnTo>
                      <a:lnTo>
                        <a:pt x="43436" y="4525"/>
                      </a:lnTo>
                      <a:cubicBezTo>
                        <a:pt x="43312" y="3975"/>
                        <a:pt x="43329" y="3673"/>
                        <a:pt x="43205" y="3567"/>
                      </a:cubicBezTo>
                      <a:cubicBezTo>
                        <a:pt x="41857" y="2502"/>
                        <a:pt x="40153" y="1934"/>
                        <a:pt x="38929" y="657"/>
                      </a:cubicBezTo>
                      <a:cubicBezTo>
                        <a:pt x="38787" y="497"/>
                        <a:pt x="38592" y="390"/>
                        <a:pt x="38379" y="319"/>
                      </a:cubicBezTo>
                      <a:cubicBezTo>
                        <a:pt x="37729" y="119"/>
                        <a:pt x="37080" y="1"/>
                        <a:pt x="3643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3" name="Google Shape;9883;p37"/>
                <p:cNvSpPr/>
                <p:nvPr/>
              </p:nvSpPr>
              <p:spPr>
                <a:xfrm>
                  <a:off x="6031360" y="3319580"/>
                  <a:ext cx="62149" cy="151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71" h="26208" extrusionOk="0">
                      <a:moveTo>
                        <a:pt x="266" y="1"/>
                      </a:moveTo>
                      <a:lnTo>
                        <a:pt x="266" y="1"/>
                      </a:lnTo>
                      <a:cubicBezTo>
                        <a:pt x="0" y="9316"/>
                        <a:pt x="2679" y="18489"/>
                        <a:pt x="7914" y="26208"/>
                      </a:cubicBezTo>
                      <a:lnTo>
                        <a:pt x="9014" y="25995"/>
                      </a:lnTo>
                      <a:cubicBezTo>
                        <a:pt x="9954" y="24078"/>
                        <a:pt x="9617" y="22073"/>
                        <a:pt x="9475" y="20068"/>
                      </a:cubicBezTo>
                      <a:cubicBezTo>
                        <a:pt x="9422" y="19412"/>
                        <a:pt x="9120" y="18347"/>
                        <a:pt x="9386" y="18188"/>
                      </a:cubicBezTo>
                      <a:cubicBezTo>
                        <a:pt x="10753" y="17336"/>
                        <a:pt x="10274" y="15881"/>
                        <a:pt x="10770" y="14834"/>
                      </a:cubicBezTo>
                      <a:cubicBezTo>
                        <a:pt x="9777" y="13415"/>
                        <a:pt x="8890" y="12137"/>
                        <a:pt x="7328" y="11161"/>
                      </a:cubicBezTo>
                      <a:cubicBezTo>
                        <a:pt x="5270" y="9901"/>
                        <a:pt x="3194" y="8216"/>
                        <a:pt x="3247" y="5235"/>
                      </a:cubicBezTo>
                      <a:cubicBezTo>
                        <a:pt x="3265" y="4649"/>
                        <a:pt x="2999" y="3709"/>
                        <a:pt x="2591" y="3514"/>
                      </a:cubicBezTo>
                      <a:cubicBezTo>
                        <a:pt x="1295" y="2893"/>
                        <a:pt x="479" y="1562"/>
                        <a:pt x="408" y="604"/>
                      </a:cubicBezTo>
                      <a:cubicBezTo>
                        <a:pt x="373" y="391"/>
                        <a:pt x="337" y="196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4" name="Google Shape;9884;p37"/>
                <p:cNvSpPr/>
                <p:nvPr/>
              </p:nvSpPr>
              <p:spPr>
                <a:xfrm>
                  <a:off x="6189159" y="3076713"/>
                  <a:ext cx="117131" cy="35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0" h="6219" extrusionOk="0">
                      <a:moveTo>
                        <a:pt x="17629" y="0"/>
                      </a:moveTo>
                      <a:cubicBezTo>
                        <a:pt x="12187" y="0"/>
                        <a:pt x="6775" y="976"/>
                        <a:pt x="1651" y="2882"/>
                      </a:cubicBezTo>
                      <a:cubicBezTo>
                        <a:pt x="1207" y="3344"/>
                        <a:pt x="764" y="3823"/>
                        <a:pt x="302" y="4266"/>
                      </a:cubicBezTo>
                      <a:cubicBezTo>
                        <a:pt x="1" y="4568"/>
                        <a:pt x="231" y="5402"/>
                        <a:pt x="214" y="6218"/>
                      </a:cubicBezTo>
                      <a:cubicBezTo>
                        <a:pt x="1402" y="5473"/>
                        <a:pt x="2201" y="4834"/>
                        <a:pt x="3141" y="4408"/>
                      </a:cubicBezTo>
                      <a:cubicBezTo>
                        <a:pt x="5525" y="3347"/>
                        <a:pt x="8003" y="2632"/>
                        <a:pt x="10607" y="2632"/>
                      </a:cubicBezTo>
                      <a:cubicBezTo>
                        <a:pt x="11182" y="2632"/>
                        <a:pt x="11763" y="2666"/>
                        <a:pt x="12350" y="2740"/>
                      </a:cubicBezTo>
                      <a:cubicBezTo>
                        <a:pt x="12586" y="2362"/>
                        <a:pt x="12876" y="2257"/>
                        <a:pt x="13186" y="2257"/>
                      </a:cubicBezTo>
                      <a:cubicBezTo>
                        <a:pt x="13571" y="2257"/>
                        <a:pt x="13986" y="2419"/>
                        <a:pt x="14364" y="2419"/>
                      </a:cubicBezTo>
                      <a:cubicBezTo>
                        <a:pt x="14550" y="2419"/>
                        <a:pt x="14727" y="2379"/>
                        <a:pt x="14887" y="2261"/>
                      </a:cubicBezTo>
                      <a:cubicBezTo>
                        <a:pt x="16502" y="1072"/>
                        <a:pt x="18472" y="718"/>
                        <a:pt x="20299" y="79"/>
                      </a:cubicBezTo>
                      <a:cubicBezTo>
                        <a:pt x="19409" y="26"/>
                        <a:pt x="18519" y="0"/>
                        <a:pt x="1762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5" name="Google Shape;9885;p37"/>
                <p:cNvSpPr/>
                <p:nvPr/>
              </p:nvSpPr>
              <p:spPr>
                <a:xfrm>
                  <a:off x="6350006" y="3503923"/>
                  <a:ext cx="45156" cy="42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26" h="7383" extrusionOk="0">
                      <a:moveTo>
                        <a:pt x="7648" y="1"/>
                      </a:moveTo>
                      <a:lnTo>
                        <a:pt x="7648" y="1"/>
                      </a:lnTo>
                      <a:cubicBezTo>
                        <a:pt x="6488" y="417"/>
                        <a:pt x="5728" y="1543"/>
                        <a:pt x="4541" y="1543"/>
                      </a:cubicBezTo>
                      <a:cubicBezTo>
                        <a:pt x="4311" y="1543"/>
                        <a:pt x="4065" y="1501"/>
                        <a:pt x="3797" y="1403"/>
                      </a:cubicBezTo>
                      <a:cubicBezTo>
                        <a:pt x="3766" y="1397"/>
                        <a:pt x="3735" y="1395"/>
                        <a:pt x="3704" y="1395"/>
                      </a:cubicBezTo>
                      <a:cubicBezTo>
                        <a:pt x="3523" y="1395"/>
                        <a:pt x="3348" y="1482"/>
                        <a:pt x="3212" y="1633"/>
                      </a:cubicBezTo>
                      <a:cubicBezTo>
                        <a:pt x="2520" y="3567"/>
                        <a:pt x="142" y="4490"/>
                        <a:pt x="0" y="7045"/>
                      </a:cubicBezTo>
                      <a:lnTo>
                        <a:pt x="1633" y="7382"/>
                      </a:lnTo>
                      <a:cubicBezTo>
                        <a:pt x="2662" y="6353"/>
                        <a:pt x="3655" y="5306"/>
                        <a:pt x="4844" y="4419"/>
                      </a:cubicBezTo>
                      <a:cubicBezTo>
                        <a:pt x="6211" y="3390"/>
                        <a:pt x="7825" y="2219"/>
                        <a:pt x="764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6" name="Google Shape;9886;p37"/>
                <p:cNvSpPr/>
                <p:nvPr/>
              </p:nvSpPr>
              <p:spPr>
                <a:xfrm>
                  <a:off x="6262180" y="3141947"/>
                  <a:ext cx="28469" cy="38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4" h="6708" extrusionOk="0">
                      <a:moveTo>
                        <a:pt x="2094" y="0"/>
                      </a:moveTo>
                      <a:lnTo>
                        <a:pt x="2094" y="0"/>
                      </a:lnTo>
                      <a:cubicBezTo>
                        <a:pt x="0" y="1420"/>
                        <a:pt x="3052" y="2467"/>
                        <a:pt x="1988" y="4454"/>
                      </a:cubicBezTo>
                      <a:lnTo>
                        <a:pt x="817" y="4756"/>
                      </a:lnTo>
                      <a:cubicBezTo>
                        <a:pt x="1243" y="6707"/>
                        <a:pt x="2822" y="6228"/>
                        <a:pt x="3851" y="6619"/>
                      </a:cubicBezTo>
                      <a:lnTo>
                        <a:pt x="4933" y="5430"/>
                      </a:lnTo>
                      <a:cubicBezTo>
                        <a:pt x="4685" y="3993"/>
                        <a:pt x="2768" y="2875"/>
                        <a:pt x="4206" y="1207"/>
                      </a:cubicBezTo>
                      <a:cubicBezTo>
                        <a:pt x="3883" y="979"/>
                        <a:pt x="3846" y="221"/>
                        <a:pt x="3400" y="221"/>
                      </a:cubicBezTo>
                      <a:cubicBezTo>
                        <a:pt x="3257" y="221"/>
                        <a:pt x="3072" y="299"/>
                        <a:pt x="2822" y="497"/>
                      </a:cubicBezTo>
                      <a:cubicBezTo>
                        <a:pt x="2815" y="502"/>
                        <a:pt x="2807" y="505"/>
                        <a:pt x="2796" y="505"/>
                      </a:cubicBezTo>
                      <a:cubicBezTo>
                        <a:pt x="2667" y="505"/>
                        <a:pt x="2259" y="115"/>
                        <a:pt x="209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7" name="Google Shape;9887;p37"/>
                <p:cNvSpPr/>
                <p:nvPr/>
              </p:nvSpPr>
              <p:spPr>
                <a:xfrm>
                  <a:off x="6251907" y="3101042"/>
                  <a:ext cx="26011" cy="13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8" h="2373" extrusionOk="0">
                      <a:moveTo>
                        <a:pt x="1606" y="0"/>
                      </a:moveTo>
                      <a:cubicBezTo>
                        <a:pt x="1091" y="0"/>
                        <a:pt x="558" y="171"/>
                        <a:pt x="0" y="723"/>
                      </a:cubicBezTo>
                      <a:cubicBezTo>
                        <a:pt x="430" y="1555"/>
                        <a:pt x="972" y="2195"/>
                        <a:pt x="1679" y="2195"/>
                      </a:cubicBezTo>
                      <a:cubicBezTo>
                        <a:pt x="1906" y="2195"/>
                        <a:pt x="2151" y="2129"/>
                        <a:pt x="2414" y="1982"/>
                      </a:cubicBezTo>
                      <a:cubicBezTo>
                        <a:pt x="2981" y="1663"/>
                        <a:pt x="4507" y="2373"/>
                        <a:pt x="4064" y="456"/>
                      </a:cubicBezTo>
                      <a:lnTo>
                        <a:pt x="4064" y="456"/>
                      </a:lnTo>
                      <a:cubicBezTo>
                        <a:pt x="4046" y="457"/>
                        <a:pt x="4028" y="457"/>
                        <a:pt x="4010" y="457"/>
                      </a:cubicBezTo>
                      <a:cubicBezTo>
                        <a:pt x="3239" y="457"/>
                        <a:pt x="2447" y="0"/>
                        <a:pt x="16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8" name="Google Shape;9888;p37"/>
                <p:cNvSpPr/>
                <p:nvPr/>
              </p:nvSpPr>
              <p:spPr>
                <a:xfrm>
                  <a:off x="6250613" y="3155645"/>
                  <a:ext cx="21609" cy="17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5" h="2949" extrusionOk="0">
                      <a:moveTo>
                        <a:pt x="1345" y="1"/>
                      </a:moveTo>
                      <a:cubicBezTo>
                        <a:pt x="985" y="1"/>
                        <a:pt x="770" y="142"/>
                        <a:pt x="568" y="429"/>
                      </a:cubicBezTo>
                      <a:cubicBezTo>
                        <a:pt x="213" y="943"/>
                        <a:pt x="249" y="1706"/>
                        <a:pt x="0" y="2948"/>
                      </a:cubicBezTo>
                      <a:lnTo>
                        <a:pt x="3744" y="695"/>
                      </a:lnTo>
                      <a:cubicBezTo>
                        <a:pt x="2515" y="235"/>
                        <a:pt x="1810" y="1"/>
                        <a:pt x="134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889" name="Google Shape;9889;p37"/>
            <p:cNvSpPr/>
            <p:nvPr/>
          </p:nvSpPr>
          <p:spPr>
            <a:xfrm rot="411740">
              <a:off x="2268181" y="1424942"/>
              <a:ext cx="349000" cy="6344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37"/>
            <p:cNvSpPr/>
            <p:nvPr/>
          </p:nvSpPr>
          <p:spPr>
            <a:xfrm rot="411740">
              <a:off x="1961357" y="3981320"/>
              <a:ext cx="349000" cy="6344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37"/>
            <p:cNvSpPr/>
            <p:nvPr/>
          </p:nvSpPr>
          <p:spPr>
            <a:xfrm>
              <a:off x="1617675" y="4451800"/>
              <a:ext cx="1333800" cy="2715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2" name="Google Shape;9892;p37"/>
          <p:cNvGrpSpPr/>
          <p:nvPr/>
        </p:nvGrpSpPr>
        <p:grpSpPr>
          <a:xfrm>
            <a:off x="3221760" y="1138725"/>
            <a:ext cx="4932840" cy="843497"/>
            <a:chOff x="3221760" y="1138725"/>
            <a:chExt cx="4932840" cy="843497"/>
          </a:xfrm>
        </p:grpSpPr>
        <p:grpSp>
          <p:nvGrpSpPr>
            <p:cNvPr id="9893" name="Google Shape;9893;p37"/>
            <p:cNvGrpSpPr/>
            <p:nvPr/>
          </p:nvGrpSpPr>
          <p:grpSpPr>
            <a:xfrm>
              <a:off x="5933400" y="1138725"/>
              <a:ext cx="2221200" cy="843497"/>
              <a:chOff x="6111000" y="1117200"/>
              <a:chExt cx="2221200" cy="843497"/>
            </a:xfrm>
          </p:grpSpPr>
          <p:sp>
            <p:nvSpPr>
              <p:cNvPr id="9894" name="Google Shape;9894;p37"/>
              <p:cNvSpPr txBox="1"/>
              <p:nvPr/>
            </p:nvSpPr>
            <p:spPr>
              <a:xfrm>
                <a:off x="6111000" y="1364897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 and is the second planet from the Sun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895" name="Google Shape;9895;p37"/>
              <p:cNvSpPr txBox="1"/>
              <p:nvPr/>
            </p:nvSpPr>
            <p:spPr>
              <a:xfrm>
                <a:off x="6111000" y="1117200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VENUS</a:t>
                </a:r>
                <a:endParaRPr sz="16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9896" name="Google Shape;9896;p37"/>
            <p:cNvGrpSpPr/>
            <p:nvPr/>
          </p:nvGrpSpPr>
          <p:grpSpPr>
            <a:xfrm>
              <a:off x="3221760" y="1386025"/>
              <a:ext cx="2633258" cy="348900"/>
              <a:chOff x="3221760" y="1386025"/>
              <a:chExt cx="2633258" cy="348900"/>
            </a:xfrm>
          </p:grpSpPr>
          <p:cxnSp>
            <p:nvCxnSpPr>
              <p:cNvPr id="9897" name="Google Shape;9897;p37"/>
              <p:cNvCxnSpPr/>
              <p:nvPr/>
            </p:nvCxnSpPr>
            <p:spPr>
              <a:xfrm>
                <a:off x="3442150" y="1560475"/>
                <a:ext cx="1903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9898" name="Google Shape;9898;p37"/>
              <p:cNvSpPr/>
              <p:nvPr/>
            </p:nvSpPr>
            <p:spPr>
              <a:xfrm>
                <a:off x="3252957" y="1386025"/>
                <a:ext cx="348900" cy="3489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9" name="Google Shape;9899;p37"/>
              <p:cNvSpPr txBox="1"/>
              <p:nvPr/>
            </p:nvSpPr>
            <p:spPr>
              <a:xfrm>
                <a:off x="3221760" y="1403563"/>
                <a:ext cx="4113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A</a:t>
                </a:r>
                <a:endParaRPr sz="20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grpSp>
            <p:nvGrpSpPr>
              <p:cNvPr id="9900" name="Google Shape;9900;p37"/>
              <p:cNvGrpSpPr/>
              <p:nvPr/>
            </p:nvGrpSpPr>
            <p:grpSpPr>
              <a:xfrm>
                <a:off x="5500240" y="1390832"/>
                <a:ext cx="354778" cy="339271"/>
                <a:chOff x="5045500" y="842250"/>
                <a:chExt cx="503875" cy="481850"/>
              </a:xfrm>
            </p:grpSpPr>
            <p:sp>
              <p:nvSpPr>
                <p:cNvPr id="9901" name="Google Shape;9901;p37"/>
                <p:cNvSpPr/>
                <p:nvPr/>
              </p:nvSpPr>
              <p:spPr>
                <a:xfrm>
                  <a:off x="5045500" y="842250"/>
                  <a:ext cx="503875" cy="48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55" h="19274" extrusionOk="0">
                      <a:moveTo>
                        <a:pt x="12103" y="1130"/>
                      </a:moveTo>
                      <a:cubicBezTo>
                        <a:pt x="13694" y="1130"/>
                        <a:pt x="15284" y="1735"/>
                        <a:pt x="16496" y="2945"/>
                      </a:cubicBezTo>
                      <a:cubicBezTo>
                        <a:pt x="18917" y="5366"/>
                        <a:pt x="18917" y="9305"/>
                        <a:pt x="16496" y="11729"/>
                      </a:cubicBezTo>
                      <a:cubicBezTo>
                        <a:pt x="15286" y="12940"/>
                        <a:pt x="13695" y="13545"/>
                        <a:pt x="12104" y="13545"/>
                      </a:cubicBezTo>
                      <a:cubicBezTo>
                        <a:pt x="10514" y="13545"/>
                        <a:pt x="8923" y="12940"/>
                        <a:pt x="7712" y="11729"/>
                      </a:cubicBezTo>
                      <a:cubicBezTo>
                        <a:pt x="5288" y="9305"/>
                        <a:pt x="5288" y="5369"/>
                        <a:pt x="7712" y="2945"/>
                      </a:cubicBezTo>
                      <a:cubicBezTo>
                        <a:pt x="8923" y="1735"/>
                        <a:pt x="10513" y="1130"/>
                        <a:pt x="12103" y="1130"/>
                      </a:cubicBezTo>
                      <a:close/>
                      <a:moveTo>
                        <a:pt x="4918" y="13726"/>
                      </a:moveTo>
                      <a:lnTo>
                        <a:pt x="5716" y="14524"/>
                      </a:lnTo>
                      <a:lnTo>
                        <a:pt x="4918" y="15322"/>
                      </a:lnTo>
                      <a:lnTo>
                        <a:pt x="4120" y="14524"/>
                      </a:lnTo>
                      <a:lnTo>
                        <a:pt x="4918" y="13726"/>
                      </a:lnTo>
                      <a:close/>
                      <a:moveTo>
                        <a:pt x="12106" y="1"/>
                      </a:moveTo>
                      <a:cubicBezTo>
                        <a:pt x="10226" y="1"/>
                        <a:pt x="8345" y="717"/>
                        <a:pt x="6914" y="2147"/>
                      </a:cubicBezTo>
                      <a:cubicBezTo>
                        <a:pt x="4725" y="4333"/>
                        <a:pt x="4240" y="7516"/>
                        <a:pt x="5315" y="10133"/>
                      </a:cubicBezTo>
                      <a:lnTo>
                        <a:pt x="4518" y="10931"/>
                      </a:lnTo>
                      <a:cubicBezTo>
                        <a:pt x="4009" y="11434"/>
                        <a:pt x="3876" y="12208"/>
                        <a:pt x="4192" y="12852"/>
                      </a:cubicBezTo>
                      <a:lnTo>
                        <a:pt x="663" y="16382"/>
                      </a:lnTo>
                      <a:cubicBezTo>
                        <a:pt x="1" y="17044"/>
                        <a:pt x="1" y="18116"/>
                        <a:pt x="663" y="18778"/>
                      </a:cubicBezTo>
                      <a:cubicBezTo>
                        <a:pt x="994" y="19108"/>
                        <a:pt x="1428" y="19273"/>
                        <a:pt x="1862" y="19273"/>
                      </a:cubicBezTo>
                      <a:cubicBezTo>
                        <a:pt x="2295" y="19273"/>
                        <a:pt x="2729" y="19108"/>
                        <a:pt x="3060" y="18778"/>
                      </a:cubicBezTo>
                      <a:lnTo>
                        <a:pt x="6586" y="15249"/>
                      </a:lnTo>
                      <a:cubicBezTo>
                        <a:pt x="6820" y="15363"/>
                        <a:pt x="7071" y="15418"/>
                        <a:pt x="7320" y="15418"/>
                      </a:cubicBezTo>
                      <a:cubicBezTo>
                        <a:pt x="7757" y="15418"/>
                        <a:pt x="8188" y="15247"/>
                        <a:pt x="8510" y="14921"/>
                      </a:cubicBezTo>
                      <a:lnTo>
                        <a:pt x="9308" y="14126"/>
                      </a:lnTo>
                      <a:cubicBezTo>
                        <a:pt x="10192" y="14489"/>
                        <a:pt x="11145" y="14675"/>
                        <a:pt x="12104" y="14675"/>
                      </a:cubicBezTo>
                      <a:cubicBezTo>
                        <a:pt x="13962" y="14675"/>
                        <a:pt x="15843" y="13979"/>
                        <a:pt x="17294" y="12527"/>
                      </a:cubicBezTo>
                      <a:cubicBezTo>
                        <a:pt x="20155" y="9666"/>
                        <a:pt x="20155" y="5008"/>
                        <a:pt x="17294" y="2147"/>
                      </a:cubicBezTo>
                      <a:cubicBezTo>
                        <a:pt x="15864" y="716"/>
                        <a:pt x="13985" y="1"/>
                        <a:pt x="1210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9902" name="Google Shape;9902;p37"/>
                <p:cNvSpPr/>
                <p:nvPr/>
              </p:nvSpPr>
              <p:spPr>
                <a:xfrm>
                  <a:off x="5221050" y="898625"/>
                  <a:ext cx="254100" cy="25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4" h="10164" extrusionOk="0">
                      <a:moveTo>
                        <a:pt x="5081" y="1"/>
                      </a:moveTo>
                      <a:cubicBezTo>
                        <a:pt x="2274" y="1"/>
                        <a:pt x="1" y="2274"/>
                        <a:pt x="1" y="5081"/>
                      </a:cubicBezTo>
                      <a:cubicBezTo>
                        <a:pt x="1" y="7887"/>
                        <a:pt x="2274" y="10164"/>
                        <a:pt x="5081" y="10164"/>
                      </a:cubicBezTo>
                      <a:cubicBezTo>
                        <a:pt x="7887" y="10164"/>
                        <a:pt x="10164" y="7887"/>
                        <a:pt x="10164" y="5081"/>
                      </a:cubicBezTo>
                      <a:cubicBezTo>
                        <a:pt x="10164" y="2274"/>
                        <a:pt x="7887" y="1"/>
                        <a:pt x="508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</p:grpSp>
      <p:grpSp>
        <p:nvGrpSpPr>
          <p:cNvPr id="9903" name="Google Shape;9903;p37"/>
          <p:cNvGrpSpPr/>
          <p:nvPr/>
        </p:nvGrpSpPr>
        <p:grpSpPr>
          <a:xfrm>
            <a:off x="3753860" y="2351750"/>
            <a:ext cx="4400740" cy="843497"/>
            <a:chOff x="3753860" y="2351750"/>
            <a:chExt cx="4400740" cy="843497"/>
          </a:xfrm>
        </p:grpSpPr>
        <p:grpSp>
          <p:nvGrpSpPr>
            <p:cNvPr id="9904" name="Google Shape;9904;p37"/>
            <p:cNvGrpSpPr/>
            <p:nvPr/>
          </p:nvGrpSpPr>
          <p:grpSpPr>
            <a:xfrm>
              <a:off x="5933400" y="2351750"/>
              <a:ext cx="2221200" cy="843497"/>
              <a:chOff x="6111000" y="2457425"/>
              <a:chExt cx="2221200" cy="843497"/>
            </a:xfrm>
          </p:grpSpPr>
          <p:sp>
            <p:nvSpPr>
              <p:cNvPr id="9905" name="Google Shape;9905;p37"/>
              <p:cNvSpPr txBox="1"/>
              <p:nvPr/>
            </p:nvSpPr>
            <p:spPr>
              <a:xfrm>
                <a:off x="6111000" y="2705122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named after the Roman god of the sea. It is 17 times the mass of Earth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906" name="Google Shape;9906;p37"/>
              <p:cNvSpPr txBox="1"/>
              <p:nvPr/>
            </p:nvSpPr>
            <p:spPr>
              <a:xfrm>
                <a:off x="6111000" y="2457425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NEPTUNE</a:t>
                </a:r>
                <a:endParaRPr sz="16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9907" name="Google Shape;9907;p37"/>
            <p:cNvGrpSpPr/>
            <p:nvPr/>
          </p:nvGrpSpPr>
          <p:grpSpPr>
            <a:xfrm>
              <a:off x="3753860" y="2599075"/>
              <a:ext cx="2095490" cy="349927"/>
              <a:chOff x="3753860" y="2599075"/>
              <a:chExt cx="2095490" cy="349927"/>
            </a:xfrm>
          </p:grpSpPr>
          <p:cxnSp>
            <p:nvCxnSpPr>
              <p:cNvPr id="9908" name="Google Shape;9908;p37"/>
              <p:cNvCxnSpPr/>
              <p:nvPr/>
            </p:nvCxnSpPr>
            <p:spPr>
              <a:xfrm>
                <a:off x="4034710" y="2773525"/>
                <a:ext cx="131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9909" name="Google Shape;9909;p37"/>
              <p:cNvSpPr/>
              <p:nvPr/>
            </p:nvSpPr>
            <p:spPr>
              <a:xfrm>
                <a:off x="3785050" y="2599075"/>
                <a:ext cx="348900" cy="3489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0" name="Google Shape;9910;p37"/>
              <p:cNvSpPr txBox="1"/>
              <p:nvPr/>
            </p:nvSpPr>
            <p:spPr>
              <a:xfrm>
                <a:off x="3753860" y="2616613"/>
                <a:ext cx="4113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B</a:t>
                </a:r>
                <a:endParaRPr sz="20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grpSp>
            <p:nvGrpSpPr>
              <p:cNvPr id="9911" name="Google Shape;9911;p37"/>
              <p:cNvGrpSpPr/>
              <p:nvPr/>
            </p:nvGrpSpPr>
            <p:grpSpPr>
              <a:xfrm>
                <a:off x="5505908" y="2609714"/>
                <a:ext cx="343442" cy="339288"/>
                <a:chOff x="3858100" y="1435075"/>
                <a:chExt cx="487775" cy="481875"/>
              </a:xfrm>
            </p:grpSpPr>
            <p:sp>
              <p:nvSpPr>
                <p:cNvPr id="9912" name="Google Shape;9912;p37"/>
                <p:cNvSpPr/>
                <p:nvPr/>
              </p:nvSpPr>
              <p:spPr>
                <a:xfrm>
                  <a:off x="3858100" y="1868750"/>
                  <a:ext cx="55575" cy="4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" h="1928" extrusionOk="0">
                      <a:moveTo>
                        <a:pt x="1600" y="0"/>
                      </a:moveTo>
                      <a:cubicBezTo>
                        <a:pt x="1460" y="0"/>
                        <a:pt x="1319" y="53"/>
                        <a:pt x="1211" y="158"/>
                      </a:cubicBezTo>
                      <a:lnTo>
                        <a:pt x="413" y="959"/>
                      </a:lnTo>
                      <a:cubicBezTo>
                        <a:pt x="0" y="1369"/>
                        <a:pt x="388" y="1927"/>
                        <a:pt x="825" y="1927"/>
                      </a:cubicBezTo>
                      <a:cubicBezTo>
                        <a:pt x="956" y="1927"/>
                        <a:pt x="1091" y="1877"/>
                        <a:pt x="1211" y="1757"/>
                      </a:cubicBezTo>
                      <a:lnTo>
                        <a:pt x="2009" y="959"/>
                      </a:lnTo>
                      <a:cubicBezTo>
                        <a:pt x="2222" y="736"/>
                        <a:pt x="2219" y="384"/>
                        <a:pt x="2000" y="167"/>
                      </a:cubicBezTo>
                      <a:cubicBezTo>
                        <a:pt x="1890" y="56"/>
                        <a:pt x="1745" y="0"/>
                        <a:pt x="16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9913" name="Google Shape;9913;p37"/>
                <p:cNvSpPr/>
                <p:nvPr/>
              </p:nvSpPr>
              <p:spPr>
                <a:xfrm>
                  <a:off x="3917950" y="1808500"/>
                  <a:ext cx="60350" cy="4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4" h="1941" extrusionOk="0">
                      <a:moveTo>
                        <a:pt x="1601" y="1"/>
                      </a:moveTo>
                      <a:cubicBezTo>
                        <a:pt x="1470" y="1"/>
                        <a:pt x="1333" y="52"/>
                        <a:pt x="1211" y="174"/>
                      </a:cubicBezTo>
                      <a:lnTo>
                        <a:pt x="413" y="972"/>
                      </a:lnTo>
                      <a:cubicBezTo>
                        <a:pt x="1" y="1384"/>
                        <a:pt x="388" y="1941"/>
                        <a:pt x="824" y="1941"/>
                      </a:cubicBezTo>
                      <a:cubicBezTo>
                        <a:pt x="955" y="1941"/>
                        <a:pt x="1091" y="1890"/>
                        <a:pt x="1211" y="1770"/>
                      </a:cubicBezTo>
                      <a:lnTo>
                        <a:pt x="2009" y="972"/>
                      </a:lnTo>
                      <a:cubicBezTo>
                        <a:pt x="2414" y="569"/>
                        <a:pt x="2037" y="1"/>
                        <a:pt x="160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9914" name="Google Shape;9914;p37"/>
                <p:cNvSpPr/>
                <p:nvPr/>
              </p:nvSpPr>
              <p:spPr>
                <a:xfrm>
                  <a:off x="3876450" y="1435075"/>
                  <a:ext cx="450375" cy="25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15" h="10050" extrusionOk="0">
                      <a:moveTo>
                        <a:pt x="18014" y="1"/>
                      </a:moveTo>
                      <a:lnTo>
                        <a:pt x="561" y="4762"/>
                      </a:lnTo>
                      <a:cubicBezTo>
                        <a:pt x="121" y="4882"/>
                        <a:pt x="1" y="5448"/>
                        <a:pt x="350" y="5740"/>
                      </a:cubicBezTo>
                      <a:lnTo>
                        <a:pt x="5584" y="10049"/>
                      </a:lnTo>
                      <a:lnTo>
                        <a:pt x="1801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9915" name="Google Shape;9915;p37"/>
                <p:cNvSpPr/>
                <p:nvPr/>
              </p:nvSpPr>
              <p:spPr>
                <a:xfrm>
                  <a:off x="4094925" y="1456025"/>
                  <a:ext cx="250950" cy="44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8" h="17810" extrusionOk="0">
                      <a:moveTo>
                        <a:pt x="10037" y="0"/>
                      </a:moveTo>
                      <a:cubicBezTo>
                        <a:pt x="9890" y="120"/>
                        <a:pt x="118" y="12226"/>
                        <a:pt x="1" y="12370"/>
                      </a:cubicBezTo>
                      <a:lnTo>
                        <a:pt x="4313" y="17604"/>
                      </a:lnTo>
                      <a:cubicBezTo>
                        <a:pt x="4428" y="17744"/>
                        <a:pt x="4587" y="17809"/>
                        <a:pt x="4745" y="17809"/>
                      </a:cubicBezTo>
                      <a:cubicBezTo>
                        <a:pt x="4985" y="17809"/>
                        <a:pt x="5222" y="17659"/>
                        <a:pt x="5294" y="17390"/>
                      </a:cubicBezTo>
                      <a:lnTo>
                        <a:pt x="1003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9916" name="Google Shape;9916;p37"/>
                <p:cNvSpPr/>
                <p:nvPr/>
              </p:nvSpPr>
              <p:spPr>
                <a:xfrm>
                  <a:off x="3993575" y="1542825"/>
                  <a:ext cx="245025" cy="24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01" h="9701" extrusionOk="0">
                      <a:moveTo>
                        <a:pt x="9800" y="0"/>
                      </a:moveTo>
                      <a:lnTo>
                        <a:pt x="646" y="7399"/>
                      </a:lnTo>
                      <a:lnTo>
                        <a:pt x="125" y="8955"/>
                      </a:lnTo>
                      <a:cubicBezTo>
                        <a:pt x="1" y="9338"/>
                        <a:pt x="298" y="9700"/>
                        <a:pt x="659" y="9700"/>
                      </a:cubicBezTo>
                      <a:cubicBezTo>
                        <a:pt x="719" y="9700"/>
                        <a:pt x="780" y="9690"/>
                        <a:pt x="842" y="9669"/>
                      </a:cubicBezTo>
                      <a:lnTo>
                        <a:pt x="2398" y="9151"/>
                      </a:lnTo>
                      <a:lnTo>
                        <a:pt x="980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</p:grpSp>
      <p:grpSp>
        <p:nvGrpSpPr>
          <p:cNvPr id="9917" name="Google Shape;9917;p37"/>
          <p:cNvGrpSpPr/>
          <p:nvPr/>
        </p:nvGrpSpPr>
        <p:grpSpPr>
          <a:xfrm>
            <a:off x="3221760" y="3564775"/>
            <a:ext cx="4932840" cy="843497"/>
            <a:chOff x="3221760" y="3564775"/>
            <a:chExt cx="4932840" cy="843497"/>
          </a:xfrm>
        </p:grpSpPr>
        <p:grpSp>
          <p:nvGrpSpPr>
            <p:cNvPr id="9918" name="Google Shape;9918;p37"/>
            <p:cNvGrpSpPr/>
            <p:nvPr/>
          </p:nvGrpSpPr>
          <p:grpSpPr>
            <a:xfrm>
              <a:off x="5933400" y="3564775"/>
              <a:ext cx="2221200" cy="843497"/>
              <a:chOff x="6111000" y="3670450"/>
              <a:chExt cx="2221200" cy="843497"/>
            </a:xfrm>
          </p:grpSpPr>
          <p:sp>
            <p:nvSpPr>
              <p:cNvPr id="9919" name="Google Shape;9919;p37"/>
              <p:cNvSpPr txBox="1"/>
              <p:nvPr/>
            </p:nvSpPr>
            <p:spPr>
              <a:xfrm>
                <a:off x="6111000" y="3918147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 and the smallest one in the Solar System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9920" name="Google Shape;9920;p37"/>
              <p:cNvSpPr txBox="1"/>
              <p:nvPr/>
            </p:nvSpPr>
            <p:spPr>
              <a:xfrm>
                <a:off x="6111000" y="3670450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5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MERCURY</a:t>
                </a:r>
                <a:endParaRPr sz="16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9921" name="Google Shape;9921;p37"/>
            <p:cNvGrpSpPr/>
            <p:nvPr/>
          </p:nvGrpSpPr>
          <p:grpSpPr>
            <a:xfrm>
              <a:off x="3221760" y="3812075"/>
              <a:ext cx="2622706" cy="348900"/>
              <a:chOff x="3221760" y="3812075"/>
              <a:chExt cx="2622706" cy="348900"/>
            </a:xfrm>
          </p:grpSpPr>
          <p:cxnSp>
            <p:nvCxnSpPr>
              <p:cNvPr id="9922" name="Google Shape;9922;p37"/>
              <p:cNvCxnSpPr/>
              <p:nvPr/>
            </p:nvCxnSpPr>
            <p:spPr>
              <a:xfrm>
                <a:off x="3482535" y="3986575"/>
                <a:ext cx="186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9923" name="Google Shape;9923;p37"/>
              <p:cNvSpPr/>
              <p:nvPr/>
            </p:nvSpPr>
            <p:spPr>
              <a:xfrm>
                <a:off x="3252957" y="3812075"/>
                <a:ext cx="348900" cy="3489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4" name="Google Shape;9924;p37"/>
              <p:cNvSpPr txBox="1"/>
              <p:nvPr/>
            </p:nvSpPr>
            <p:spPr>
              <a:xfrm>
                <a:off x="3221760" y="3829663"/>
                <a:ext cx="4113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C</a:t>
                </a:r>
                <a:endParaRPr sz="20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9925" name="Google Shape;9925;p37"/>
              <p:cNvSpPr/>
              <p:nvPr/>
            </p:nvSpPr>
            <p:spPr>
              <a:xfrm>
                <a:off x="5510792" y="3828614"/>
                <a:ext cx="333673" cy="315824"/>
              </a:xfrm>
              <a:custGeom>
                <a:avLst/>
                <a:gdLst/>
                <a:ahLst/>
                <a:cxnLst/>
                <a:rect l="l" t="t" r="r" b="b"/>
                <a:pathLst>
                  <a:path w="18956" h="17942" extrusionOk="0">
                    <a:moveTo>
                      <a:pt x="6270" y="9375"/>
                    </a:moveTo>
                    <a:lnTo>
                      <a:pt x="6267" y="16812"/>
                    </a:lnTo>
                    <a:lnTo>
                      <a:pt x="1130" y="16812"/>
                    </a:lnTo>
                    <a:lnTo>
                      <a:pt x="1130" y="13545"/>
                    </a:lnTo>
                    <a:lnTo>
                      <a:pt x="6270" y="9375"/>
                    </a:lnTo>
                    <a:close/>
                    <a:moveTo>
                      <a:pt x="7399" y="9116"/>
                    </a:moveTo>
                    <a:lnTo>
                      <a:pt x="12103" y="11534"/>
                    </a:lnTo>
                    <a:lnTo>
                      <a:pt x="12100" y="16812"/>
                    </a:lnTo>
                    <a:lnTo>
                      <a:pt x="7399" y="16812"/>
                    </a:lnTo>
                    <a:lnTo>
                      <a:pt x="7399" y="9116"/>
                    </a:lnTo>
                    <a:close/>
                    <a:moveTo>
                      <a:pt x="564" y="1"/>
                    </a:moveTo>
                    <a:cubicBezTo>
                      <a:pt x="251" y="1"/>
                      <a:pt x="1" y="254"/>
                      <a:pt x="1" y="564"/>
                    </a:cubicBezTo>
                    <a:lnTo>
                      <a:pt x="1" y="13274"/>
                    </a:lnTo>
                    <a:lnTo>
                      <a:pt x="1" y="17376"/>
                    </a:lnTo>
                    <a:cubicBezTo>
                      <a:pt x="1" y="17689"/>
                      <a:pt x="251" y="17942"/>
                      <a:pt x="564" y="17942"/>
                    </a:cubicBezTo>
                    <a:lnTo>
                      <a:pt x="18324" y="17942"/>
                    </a:lnTo>
                    <a:cubicBezTo>
                      <a:pt x="18637" y="17942"/>
                      <a:pt x="18890" y="17689"/>
                      <a:pt x="18890" y="17376"/>
                    </a:cubicBezTo>
                    <a:cubicBezTo>
                      <a:pt x="18890" y="17062"/>
                      <a:pt x="18637" y="16812"/>
                      <a:pt x="18324" y="16812"/>
                    </a:cubicBezTo>
                    <a:lnTo>
                      <a:pt x="13232" y="16812"/>
                    </a:lnTo>
                    <a:lnTo>
                      <a:pt x="13232" y="11425"/>
                    </a:lnTo>
                    <a:lnTo>
                      <a:pt x="16210" y="8444"/>
                    </a:lnTo>
                    <a:lnTo>
                      <a:pt x="17400" y="9634"/>
                    </a:lnTo>
                    <a:cubicBezTo>
                      <a:pt x="17514" y="9748"/>
                      <a:pt x="17656" y="9799"/>
                      <a:pt x="17796" y="9799"/>
                    </a:cubicBezTo>
                    <a:cubicBezTo>
                      <a:pt x="18059" y="9799"/>
                      <a:pt x="18314" y="9616"/>
                      <a:pt x="18357" y="9317"/>
                    </a:cubicBezTo>
                    <a:lnTo>
                      <a:pt x="18905" y="5592"/>
                    </a:lnTo>
                    <a:cubicBezTo>
                      <a:pt x="18955" y="5247"/>
                      <a:pt x="18683" y="4948"/>
                      <a:pt x="18347" y="4948"/>
                    </a:cubicBezTo>
                    <a:cubicBezTo>
                      <a:pt x="18320" y="4948"/>
                      <a:pt x="18292" y="4950"/>
                      <a:pt x="18264" y="4954"/>
                    </a:cubicBezTo>
                    <a:lnTo>
                      <a:pt x="14539" y="5502"/>
                    </a:lnTo>
                    <a:cubicBezTo>
                      <a:pt x="14078" y="5568"/>
                      <a:pt x="13895" y="6132"/>
                      <a:pt x="14223" y="6460"/>
                    </a:cubicBezTo>
                    <a:lnTo>
                      <a:pt x="15412" y="7649"/>
                    </a:lnTo>
                    <a:lnTo>
                      <a:pt x="12558" y="10501"/>
                    </a:lnTo>
                    <a:lnTo>
                      <a:pt x="7092" y="7688"/>
                    </a:lnTo>
                    <a:lnTo>
                      <a:pt x="7059" y="7673"/>
                    </a:lnTo>
                    <a:lnTo>
                      <a:pt x="7044" y="7667"/>
                    </a:lnTo>
                    <a:cubicBezTo>
                      <a:pt x="7032" y="7661"/>
                      <a:pt x="7020" y="7658"/>
                      <a:pt x="7008" y="7655"/>
                    </a:cubicBezTo>
                    <a:cubicBezTo>
                      <a:pt x="7002" y="7652"/>
                      <a:pt x="6996" y="7649"/>
                      <a:pt x="6990" y="7649"/>
                    </a:cubicBezTo>
                    <a:lnTo>
                      <a:pt x="6957" y="7640"/>
                    </a:lnTo>
                    <a:lnTo>
                      <a:pt x="6942" y="7637"/>
                    </a:lnTo>
                    <a:cubicBezTo>
                      <a:pt x="6926" y="7634"/>
                      <a:pt x="6908" y="7631"/>
                      <a:pt x="6893" y="7628"/>
                    </a:cubicBezTo>
                    <a:lnTo>
                      <a:pt x="6770" y="7628"/>
                    </a:lnTo>
                    <a:cubicBezTo>
                      <a:pt x="6758" y="7631"/>
                      <a:pt x="6743" y="7634"/>
                      <a:pt x="6728" y="7637"/>
                    </a:cubicBezTo>
                    <a:lnTo>
                      <a:pt x="6710" y="7640"/>
                    </a:lnTo>
                    <a:lnTo>
                      <a:pt x="6680" y="7649"/>
                    </a:lnTo>
                    <a:lnTo>
                      <a:pt x="6658" y="7652"/>
                    </a:lnTo>
                    <a:cubicBezTo>
                      <a:pt x="6646" y="7658"/>
                      <a:pt x="6631" y="7664"/>
                      <a:pt x="6616" y="7670"/>
                    </a:cubicBezTo>
                    <a:cubicBezTo>
                      <a:pt x="6610" y="7670"/>
                      <a:pt x="6607" y="7673"/>
                      <a:pt x="6601" y="7676"/>
                    </a:cubicBezTo>
                    <a:cubicBezTo>
                      <a:pt x="6595" y="7679"/>
                      <a:pt x="6583" y="7685"/>
                      <a:pt x="6574" y="7688"/>
                    </a:cubicBezTo>
                    <a:lnTo>
                      <a:pt x="6556" y="7700"/>
                    </a:lnTo>
                    <a:cubicBezTo>
                      <a:pt x="6547" y="7703"/>
                      <a:pt x="6538" y="7709"/>
                      <a:pt x="6529" y="7715"/>
                    </a:cubicBezTo>
                    <a:lnTo>
                      <a:pt x="6514" y="7724"/>
                    </a:lnTo>
                    <a:cubicBezTo>
                      <a:pt x="6502" y="7733"/>
                      <a:pt x="6490" y="7743"/>
                      <a:pt x="6475" y="7752"/>
                    </a:cubicBezTo>
                    <a:lnTo>
                      <a:pt x="6475" y="7755"/>
                    </a:lnTo>
                    <a:lnTo>
                      <a:pt x="1130" y="12091"/>
                    </a:lnTo>
                    <a:lnTo>
                      <a:pt x="1130" y="564"/>
                    </a:lnTo>
                    <a:cubicBezTo>
                      <a:pt x="1130" y="254"/>
                      <a:pt x="877" y="1"/>
                      <a:pt x="5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0" name="Google Shape;9930;p38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9931" name="Google Shape;9931;p38"/>
          <p:cNvGrpSpPr/>
          <p:nvPr/>
        </p:nvGrpSpPr>
        <p:grpSpPr>
          <a:xfrm>
            <a:off x="1217726" y="2930112"/>
            <a:ext cx="2942423" cy="1254600"/>
            <a:chOff x="1217726" y="2930112"/>
            <a:chExt cx="2942423" cy="1254600"/>
          </a:xfrm>
        </p:grpSpPr>
        <p:grpSp>
          <p:nvGrpSpPr>
            <p:cNvPr id="9932" name="Google Shape;9932;p38"/>
            <p:cNvGrpSpPr/>
            <p:nvPr/>
          </p:nvGrpSpPr>
          <p:grpSpPr>
            <a:xfrm>
              <a:off x="1217726" y="2930149"/>
              <a:ext cx="2942423" cy="1254522"/>
              <a:chOff x="824775" y="1045525"/>
              <a:chExt cx="2930700" cy="1406100"/>
            </a:xfrm>
          </p:grpSpPr>
          <p:cxnSp>
            <p:nvCxnSpPr>
              <p:cNvPr id="9933" name="Google Shape;9933;p38"/>
              <p:cNvCxnSpPr/>
              <p:nvPr/>
            </p:nvCxnSpPr>
            <p:spPr>
              <a:xfrm>
                <a:off x="829200" y="1045525"/>
                <a:ext cx="0" cy="1406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2E2E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34" name="Google Shape;9934;p38"/>
              <p:cNvCxnSpPr/>
              <p:nvPr/>
            </p:nvCxnSpPr>
            <p:spPr>
              <a:xfrm rot="10800000">
                <a:off x="824775" y="2451625"/>
                <a:ext cx="2930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2E2E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9935" name="Google Shape;9935;p38"/>
            <p:cNvCxnSpPr/>
            <p:nvPr/>
          </p:nvCxnSpPr>
          <p:spPr>
            <a:xfrm>
              <a:off x="1950480" y="2930112"/>
              <a:ext cx="0" cy="1254600"/>
            </a:xfrm>
            <a:prstGeom prst="straightConnector1">
              <a:avLst/>
            </a:prstGeom>
            <a:noFill/>
            <a:ln w="9525" cap="flat" cmpd="sng">
              <a:solidFill>
                <a:srgbClr val="E2E2E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36" name="Google Shape;9936;p38"/>
            <p:cNvCxnSpPr/>
            <p:nvPr/>
          </p:nvCxnSpPr>
          <p:spPr>
            <a:xfrm>
              <a:off x="2685455" y="2930112"/>
              <a:ext cx="0" cy="1254600"/>
            </a:xfrm>
            <a:prstGeom prst="straightConnector1">
              <a:avLst/>
            </a:prstGeom>
            <a:noFill/>
            <a:ln w="9525" cap="flat" cmpd="sng">
              <a:solidFill>
                <a:srgbClr val="E2E2E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37" name="Google Shape;9937;p38"/>
            <p:cNvCxnSpPr/>
            <p:nvPr/>
          </p:nvCxnSpPr>
          <p:spPr>
            <a:xfrm>
              <a:off x="3420430" y="2930112"/>
              <a:ext cx="0" cy="1254600"/>
            </a:xfrm>
            <a:prstGeom prst="straightConnector1">
              <a:avLst/>
            </a:prstGeom>
            <a:noFill/>
            <a:ln w="9525" cap="flat" cmpd="sng">
              <a:solidFill>
                <a:srgbClr val="E2E2E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38" name="Google Shape;9938;p38"/>
            <p:cNvCxnSpPr/>
            <p:nvPr/>
          </p:nvCxnSpPr>
          <p:spPr>
            <a:xfrm>
              <a:off x="4155380" y="2930112"/>
              <a:ext cx="0" cy="1254600"/>
            </a:xfrm>
            <a:prstGeom prst="straightConnector1">
              <a:avLst/>
            </a:prstGeom>
            <a:noFill/>
            <a:ln w="9525" cap="flat" cmpd="sng">
              <a:solidFill>
                <a:srgbClr val="E2E2E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939" name="Google Shape;9939;p38"/>
          <p:cNvSpPr txBox="1"/>
          <p:nvPr/>
        </p:nvSpPr>
        <p:spPr>
          <a:xfrm>
            <a:off x="1596680" y="4209478"/>
            <a:ext cx="7077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25%</a:t>
            </a:r>
            <a:endParaRPr sz="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0" name="Google Shape;9940;p38"/>
          <p:cNvSpPr txBox="1"/>
          <p:nvPr/>
        </p:nvSpPr>
        <p:spPr>
          <a:xfrm>
            <a:off x="2331622" y="4209478"/>
            <a:ext cx="7077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50%</a:t>
            </a:r>
            <a:endParaRPr sz="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1" name="Google Shape;9941;p38"/>
          <p:cNvSpPr txBox="1"/>
          <p:nvPr/>
        </p:nvSpPr>
        <p:spPr>
          <a:xfrm>
            <a:off x="3066563" y="4209478"/>
            <a:ext cx="7077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75%</a:t>
            </a:r>
            <a:endParaRPr sz="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2" name="Google Shape;9942;p38"/>
          <p:cNvSpPr txBox="1"/>
          <p:nvPr/>
        </p:nvSpPr>
        <p:spPr>
          <a:xfrm>
            <a:off x="3801530" y="4209478"/>
            <a:ext cx="7077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100%</a:t>
            </a:r>
            <a:endParaRPr sz="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3" name="Google Shape;9943;p38"/>
          <p:cNvSpPr txBox="1"/>
          <p:nvPr/>
        </p:nvSpPr>
        <p:spPr>
          <a:xfrm>
            <a:off x="546801" y="3849899"/>
            <a:ext cx="6291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Case 4</a:t>
            </a:r>
            <a:endParaRPr sz="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4" name="Google Shape;9944;p38"/>
          <p:cNvSpPr txBox="1"/>
          <p:nvPr/>
        </p:nvSpPr>
        <p:spPr>
          <a:xfrm>
            <a:off x="546801" y="3542824"/>
            <a:ext cx="6291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Case 3</a:t>
            </a:r>
            <a:endParaRPr sz="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5" name="Google Shape;9945;p38"/>
          <p:cNvSpPr txBox="1"/>
          <p:nvPr/>
        </p:nvSpPr>
        <p:spPr>
          <a:xfrm>
            <a:off x="546801" y="3235750"/>
            <a:ext cx="6291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Case 2</a:t>
            </a:r>
            <a:endParaRPr sz="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6" name="Google Shape;9946;p38"/>
          <p:cNvSpPr txBox="1"/>
          <p:nvPr/>
        </p:nvSpPr>
        <p:spPr>
          <a:xfrm>
            <a:off x="546801" y="2928675"/>
            <a:ext cx="6291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Case 1</a:t>
            </a:r>
            <a:endParaRPr sz="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7" name="Google Shape;9947;p38"/>
          <p:cNvSpPr txBox="1"/>
          <p:nvPr/>
        </p:nvSpPr>
        <p:spPr>
          <a:xfrm>
            <a:off x="861730" y="4209478"/>
            <a:ext cx="7077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0%</a:t>
            </a:r>
            <a:endParaRPr sz="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948" name="Google Shape;9948;p38"/>
          <p:cNvGrpSpPr/>
          <p:nvPr/>
        </p:nvGrpSpPr>
        <p:grpSpPr>
          <a:xfrm>
            <a:off x="1297928" y="2954550"/>
            <a:ext cx="2541686" cy="192175"/>
            <a:chOff x="1297875" y="2954538"/>
            <a:chExt cx="2103000" cy="192175"/>
          </a:xfrm>
        </p:grpSpPr>
        <p:sp>
          <p:nvSpPr>
            <p:cNvPr id="9949" name="Google Shape;9949;p38"/>
            <p:cNvSpPr/>
            <p:nvPr/>
          </p:nvSpPr>
          <p:spPr>
            <a:xfrm>
              <a:off x="1297875" y="2954538"/>
              <a:ext cx="2103000" cy="72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38"/>
            <p:cNvSpPr/>
            <p:nvPr/>
          </p:nvSpPr>
          <p:spPr>
            <a:xfrm>
              <a:off x="1297875" y="3074713"/>
              <a:ext cx="1610400" cy="720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1" name="Google Shape;9951;p38"/>
          <p:cNvGrpSpPr/>
          <p:nvPr/>
        </p:nvGrpSpPr>
        <p:grpSpPr>
          <a:xfrm>
            <a:off x="1297875" y="3261600"/>
            <a:ext cx="2541600" cy="192175"/>
            <a:chOff x="1297875" y="3261600"/>
            <a:chExt cx="2541600" cy="192175"/>
          </a:xfrm>
        </p:grpSpPr>
        <p:sp>
          <p:nvSpPr>
            <p:cNvPr id="9952" name="Google Shape;9952;p38"/>
            <p:cNvSpPr/>
            <p:nvPr/>
          </p:nvSpPr>
          <p:spPr>
            <a:xfrm>
              <a:off x="1297875" y="3261600"/>
              <a:ext cx="2541600" cy="7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38"/>
            <p:cNvSpPr/>
            <p:nvPr/>
          </p:nvSpPr>
          <p:spPr>
            <a:xfrm>
              <a:off x="1297875" y="3381775"/>
              <a:ext cx="2103000" cy="720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4" name="Google Shape;9954;p38"/>
          <p:cNvGrpSpPr/>
          <p:nvPr/>
        </p:nvGrpSpPr>
        <p:grpSpPr>
          <a:xfrm>
            <a:off x="1297875" y="3568650"/>
            <a:ext cx="1977000" cy="192175"/>
            <a:chOff x="1297875" y="3582000"/>
            <a:chExt cx="1977000" cy="192175"/>
          </a:xfrm>
        </p:grpSpPr>
        <p:sp>
          <p:nvSpPr>
            <p:cNvPr id="9955" name="Google Shape;9955;p38"/>
            <p:cNvSpPr/>
            <p:nvPr/>
          </p:nvSpPr>
          <p:spPr>
            <a:xfrm>
              <a:off x="1297875" y="3582000"/>
              <a:ext cx="1454100" cy="720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38"/>
            <p:cNvSpPr/>
            <p:nvPr/>
          </p:nvSpPr>
          <p:spPr>
            <a:xfrm>
              <a:off x="1297875" y="3702175"/>
              <a:ext cx="1977000" cy="7200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7" name="Google Shape;9957;p38"/>
          <p:cNvGrpSpPr/>
          <p:nvPr/>
        </p:nvGrpSpPr>
        <p:grpSpPr>
          <a:xfrm>
            <a:off x="1297875" y="3875700"/>
            <a:ext cx="1159800" cy="192175"/>
            <a:chOff x="1297875" y="3582013"/>
            <a:chExt cx="1159800" cy="192175"/>
          </a:xfrm>
        </p:grpSpPr>
        <p:sp>
          <p:nvSpPr>
            <p:cNvPr id="9958" name="Google Shape;9958;p38"/>
            <p:cNvSpPr/>
            <p:nvPr/>
          </p:nvSpPr>
          <p:spPr>
            <a:xfrm>
              <a:off x="1297875" y="3582013"/>
              <a:ext cx="1159800" cy="72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38"/>
            <p:cNvSpPr/>
            <p:nvPr/>
          </p:nvSpPr>
          <p:spPr>
            <a:xfrm>
              <a:off x="1297875" y="3702188"/>
              <a:ext cx="629100" cy="720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0" name="Google Shape;9960;p38"/>
          <p:cNvGrpSpPr/>
          <p:nvPr/>
        </p:nvGrpSpPr>
        <p:grpSpPr>
          <a:xfrm>
            <a:off x="1218311" y="2167726"/>
            <a:ext cx="1886204" cy="291991"/>
            <a:chOff x="1218311" y="2167726"/>
            <a:chExt cx="1886204" cy="291991"/>
          </a:xfrm>
        </p:grpSpPr>
        <p:grpSp>
          <p:nvGrpSpPr>
            <p:cNvPr id="9961" name="Google Shape;9961;p38"/>
            <p:cNvGrpSpPr/>
            <p:nvPr/>
          </p:nvGrpSpPr>
          <p:grpSpPr>
            <a:xfrm>
              <a:off x="1411464" y="2167726"/>
              <a:ext cx="147831" cy="291991"/>
              <a:chOff x="3527539" y="4476677"/>
              <a:chExt cx="159232" cy="314510"/>
            </a:xfrm>
          </p:grpSpPr>
          <p:sp>
            <p:nvSpPr>
              <p:cNvPr id="9962" name="Google Shape;9962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3" name="Google Shape;9963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4" name="Google Shape;9964;p38"/>
            <p:cNvGrpSpPr/>
            <p:nvPr/>
          </p:nvGrpSpPr>
          <p:grpSpPr>
            <a:xfrm>
              <a:off x="1218311" y="2167726"/>
              <a:ext cx="147831" cy="291991"/>
              <a:chOff x="3527539" y="4476677"/>
              <a:chExt cx="159232" cy="314510"/>
            </a:xfrm>
          </p:grpSpPr>
          <p:sp>
            <p:nvSpPr>
              <p:cNvPr id="9965" name="Google Shape;9965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6" name="Google Shape;9966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67" name="Google Shape;9967;p38"/>
            <p:cNvGrpSpPr/>
            <p:nvPr/>
          </p:nvGrpSpPr>
          <p:grpSpPr>
            <a:xfrm>
              <a:off x="1797769" y="2167726"/>
              <a:ext cx="147831" cy="291991"/>
              <a:chOff x="3527539" y="4476677"/>
              <a:chExt cx="159232" cy="314510"/>
            </a:xfrm>
          </p:grpSpPr>
          <p:sp>
            <p:nvSpPr>
              <p:cNvPr id="9968" name="Google Shape;9968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9" name="Google Shape;9969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70" name="Google Shape;9970;p38"/>
            <p:cNvGrpSpPr/>
            <p:nvPr/>
          </p:nvGrpSpPr>
          <p:grpSpPr>
            <a:xfrm>
              <a:off x="1604616" y="2167726"/>
              <a:ext cx="147831" cy="291991"/>
              <a:chOff x="3527539" y="4476677"/>
              <a:chExt cx="159232" cy="314510"/>
            </a:xfrm>
          </p:grpSpPr>
          <p:sp>
            <p:nvSpPr>
              <p:cNvPr id="9971" name="Google Shape;9971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2" name="Google Shape;9972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73" name="Google Shape;9973;p38"/>
            <p:cNvGrpSpPr/>
            <p:nvPr/>
          </p:nvGrpSpPr>
          <p:grpSpPr>
            <a:xfrm>
              <a:off x="2184074" y="2167726"/>
              <a:ext cx="147831" cy="291991"/>
              <a:chOff x="3527539" y="4476677"/>
              <a:chExt cx="159232" cy="314510"/>
            </a:xfrm>
          </p:grpSpPr>
          <p:sp>
            <p:nvSpPr>
              <p:cNvPr id="9974" name="Google Shape;9974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5" name="Google Shape;9975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76" name="Google Shape;9976;p38"/>
            <p:cNvGrpSpPr/>
            <p:nvPr/>
          </p:nvGrpSpPr>
          <p:grpSpPr>
            <a:xfrm>
              <a:off x="1990921" y="2167726"/>
              <a:ext cx="147831" cy="291991"/>
              <a:chOff x="3527539" y="4476677"/>
              <a:chExt cx="159232" cy="314510"/>
            </a:xfrm>
          </p:grpSpPr>
          <p:sp>
            <p:nvSpPr>
              <p:cNvPr id="9977" name="Google Shape;9977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8" name="Google Shape;9978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79" name="Google Shape;9979;p38"/>
            <p:cNvGrpSpPr/>
            <p:nvPr/>
          </p:nvGrpSpPr>
          <p:grpSpPr>
            <a:xfrm>
              <a:off x="2570379" y="2167726"/>
              <a:ext cx="147831" cy="291991"/>
              <a:chOff x="3527539" y="4476677"/>
              <a:chExt cx="159232" cy="314510"/>
            </a:xfrm>
          </p:grpSpPr>
          <p:sp>
            <p:nvSpPr>
              <p:cNvPr id="9980" name="Google Shape;9980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1" name="Google Shape;9981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82" name="Google Shape;9982;p38"/>
            <p:cNvGrpSpPr/>
            <p:nvPr/>
          </p:nvGrpSpPr>
          <p:grpSpPr>
            <a:xfrm>
              <a:off x="2377226" y="2167726"/>
              <a:ext cx="147831" cy="291991"/>
              <a:chOff x="3527539" y="4476677"/>
              <a:chExt cx="159232" cy="314510"/>
            </a:xfrm>
          </p:grpSpPr>
          <p:sp>
            <p:nvSpPr>
              <p:cNvPr id="9983" name="Google Shape;9983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4" name="Google Shape;9984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85" name="Google Shape;9985;p38"/>
            <p:cNvGrpSpPr/>
            <p:nvPr/>
          </p:nvGrpSpPr>
          <p:grpSpPr>
            <a:xfrm>
              <a:off x="2956684" y="2167726"/>
              <a:ext cx="147831" cy="291991"/>
              <a:chOff x="3527539" y="4476677"/>
              <a:chExt cx="159232" cy="314510"/>
            </a:xfrm>
          </p:grpSpPr>
          <p:sp>
            <p:nvSpPr>
              <p:cNvPr id="9986" name="Google Shape;9986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7" name="Google Shape;9987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88" name="Google Shape;9988;p38"/>
            <p:cNvGrpSpPr/>
            <p:nvPr/>
          </p:nvGrpSpPr>
          <p:grpSpPr>
            <a:xfrm>
              <a:off x="2763531" y="2167726"/>
              <a:ext cx="147831" cy="291991"/>
              <a:chOff x="3527539" y="4476677"/>
              <a:chExt cx="159232" cy="314510"/>
            </a:xfrm>
          </p:grpSpPr>
          <p:sp>
            <p:nvSpPr>
              <p:cNvPr id="9989" name="Google Shape;9989;p3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0" name="Google Shape;9990;p3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91" name="Google Shape;9991;p38"/>
          <p:cNvGrpSpPr/>
          <p:nvPr/>
        </p:nvGrpSpPr>
        <p:grpSpPr>
          <a:xfrm>
            <a:off x="1218303" y="1477509"/>
            <a:ext cx="1871587" cy="294074"/>
            <a:chOff x="1218303" y="1477509"/>
            <a:chExt cx="1871587" cy="294074"/>
          </a:xfrm>
        </p:grpSpPr>
        <p:grpSp>
          <p:nvGrpSpPr>
            <p:cNvPr id="9992" name="Google Shape;9992;p38"/>
            <p:cNvGrpSpPr/>
            <p:nvPr/>
          </p:nvGrpSpPr>
          <p:grpSpPr>
            <a:xfrm>
              <a:off x="1218303" y="1477509"/>
              <a:ext cx="118572" cy="294074"/>
              <a:chOff x="3343310" y="4475555"/>
              <a:chExt cx="127717" cy="316753"/>
            </a:xfrm>
          </p:grpSpPr>
          <p:sp>
            <p:nvSpPr>
              <p:cNvPr id="9993" name="Google Shape;9993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4" name="Google Shape;9994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95" name="Google Shape;9995;p38"/>
            <p:cNvGrpSpPr/>
            <p:nvPr/>
          </p:nvGrpSpPr>
          <p:grpSpPr>
            <a:xfrm>
              <a:off x="1413083" y="1477509"/>
              <a:ext cx="118572" cy="294074"/>
              <a:chOff x="3343310" y="4475555"/>
              <a:chExt cx="127717" cy="316753"/>
            </a:xfrm>
          </p:grpSpPr>
          <p:sp>
            <p:nvSpPr>
              <p:cNvPr id="9996" name="Google Shape;9996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7" name="Google Shape;9997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98" name="Google Shape;9998;p38"/>
            <p:cNvGrpSpPr/>
            <p:nvPr/>
          </p:nvGrpSpPr>
          <p:grpSpPr>
            <a:xfrm>
              <a:off x="1607862" y="1477509"/>
              <a:ext cx="118572" cy="294074"/>
              <a:chOff x="3343310" y="4475555"/>
              <a:chExt cx="127717" cy="316753"/>
            </a:xfrm>
          </p:grpSpPr>
          <p:sp>
            <p:nvSpPr>
              <p:cNvPr id="9999" name="Google Shape;9999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0" name="Google Shape;10000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01" name="Google Shape;10001;p38"/>
            <p:cNvGrpSpPr/>
            <p:nvPr/>
          </p:nvGrpSpPr>
          <p:grpSpPr>
            <a:xfrm>
              <a:off x="1802641" y="1477509"/>
              <a:ext cx="118572" cy="294074"/>
              <a:chOff x="3343310" y="4475555"/>
              <a:chExt cx="127717" cy="316753"/>
            </a:xfrm>
          </p:grpSpPr>
          <p:sp>
            <p:nvSpPr>
              <p:cNvPr id="10002" name="Google Shape;10002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3" name="Google Shape;10003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04" name="Google Shape;10004;p38"/>
            <p:cNvGrpSpPr/>
            <p:nvPr/>
          </p:nvGrpSpPr>
          <p:grpSpPr>
            <a:xfrm>
              <a:off x="1997421" y="1477509"/>
              <a:ext cx="118572" cy="294074"/>
              <a:chOff x="3343310" y="4475555"/>
              <a:chExt cx="127717" cy="316753"/>
            </a:xfrm>
          </p:grpSpPr>
          <p:sp>
            <p:nvSpPr>
              <p:cNvPr id="10005" name="Google Shape;10005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6" name="Google Shape;10006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07" name="Google Shape;10007;p38"/>
            <p:cNvGrpSpPr/>
            <p:nvPr/>
          </p:nvGrpSpPr>
          <p:grpSpPr>
            <a:xfrm>
              <a:off x="2192200" y="1477509"/>
              <a:ext cx="118572" cy="294074"/>
              <a:chOff x="3343310" y="4475555"/>
              <a:chExt cx="127717" cy="316753"/>
            </a:xfrm>
          </p:grpSpPr>
          <p:sp>
            <p:nvSpPr>
              <p:cNvPr id="10008" name="Google Shape;10008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9" name="Google Shape;10009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10" name="Google Shape;10010;p38"/>
            <p:cNvGrpSpPr/>
            <p:nvPr/>
          </p:nvGrpSpPr>
          <p:grpSpPr>
            <a:xfrm>
              <a:off x="2386979" y="1477509"/>
              <a:ext cx="118572" cy="294074"/>
              <a:chOff x="3343310" y="4475555"/>
              <a:chExt cx="127717" cy="316753"/>
            </a:xfrm>
          </p:grpSpPr>
          <p:sp>
            <p:nvSpPr>
              <p:cNvPr id="10011" name="Google Shape;10011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2" name="Google Shape;10012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13" name="Google Shape;10013;p38"/>
            <p:cNvGrpSpPr/>
            <p:nvPr/>
          </p:nvGrpSpPr>
          <p:grpSpPr>
            <a:xfrm>
              <a:off x="2581759" y="1477509"/>
              <a:ext cx="118572" cy="294074"/>
              <a:chOff x="3343310" y="4475555"/>
              <a:chExt cx="127717" cy="316753"/>
            </a:xfrm>
          </p:grpSpPr>
          <p:sp>
            <p:nvSpPr>
              <p:cNvPr id="10014" name="Google Shape;10014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5" name="Google Shape;10015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16" name="Google Shape;10016;p38"/>
            <p:cNvGrpSpPr/>
            <p:nvPr/>
          </p:nvGrpSpPr>
          <p:grpSpPr>
            <a:xfrm>
              <a:off x="2776538" y="1477509"/>
              <a:ext cx="118572" cy="294074"/>
              <a:chOff x="3343310" y="4475555"/>
              <a:chExt cx="127717" cy="316753"/>
            </a:xfrm>
          </p:grpSpPr>
          <p:sp>
            <p:nvSpPr>
              <p:cNvPr id="10017" name="Google Shape;10017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8" name="Google Shape;10018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19" name="Google Shape;10019;p38"/>
            <p:cNvGrpSpPr/>
            <p:nvPr/>
          </p:nvGrpSpPr>
          <p:grpSpPr>
            <a:xfrm>
              <a:off x="2971318" y="1477509"/>
              <a:ext cx="118572" cy="294074"/>
              <a:chOff x="3343310" y="4475555"/>
              <a:chExt cx="127717" cy="316753"/>
            </a:xfrm>
          </p:grpSpPr>
          <p:sp>
            <p:nvSpPr>
              <p:cNvPr id="10020" name="Google Shape;10020;p3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1" name="Google Shape;10021;p3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22" name="Google Shape;10022;p38"/>
          <p:cNvSpPr txBox="1"/>
          <p:nvPr/>
        </p:nvSpPr>
        <p:spPr>
          <a:xfrm>
            <a:off x="1126663" y="1215000"/>
            <a:ext cx="16818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Jupiter is a gas giant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23" name="Google Shape;10023;p38"/>
          <p:cNvSpPr txBox="1"/>
          <p:nvPr/>
        </p:nvSpPr>
        <p:spPr>
          <a:xfrm>
            <a:off x="1126663" y="1905225"/>
            <a:ext cx="16818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Earth is full of life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24" name="Google Shape;10024;p38"/>
          <p:cNvSpPr txBox="1"/>
          <p:nvPr/>
        </p:nvSpPr>
        <p:spPr>
          <a:xfrm>
            <a:off x="3167888" y="1478550"/>
            <a:ext cx="8430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70%</a:t>
            </a:r>
            <a:endParaRPr sz="19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0025" name="Google Shape;10025;p38"/>
          <p:cNvSpPr txBox="1"/>
          <p:nvPr/>
        </p:nvSpPr>
        <p:spPr>
          <a:xfrm>
            <a:off x="3167888" y="2167775"/>
            <a:ext cx="8430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80%</a:t>
            </a:r>
            <a:endParaRPr sz="19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0026" name="Google Shape;10026;p38"/>
          <p:cNvGrpSpPr/>
          <p:nvPr/>
        </p:nvGrpSpPr>
        <p:grpSpPr>
          <a:xfrm>
            <a:off x="5183966" y="371785"/>
            <a:ext cx="4586181" cy="4333622"/>
            <a:chOff x="5183966" y="371785"/>
            <a:chExt cx="4586181" cy="4333622"/>
          </a:xfrm>
        </p:grpSpPr>
        <p:grpSp>
          <p:nvGrpSpPr>
            <p:cNvPr id="10027" name="Google Shape;10027;p38"/>
            <p:cNvGrpSpPr/>
            <p:nvPr/>
          </p:nvGrpSpPr>
          <p:grpSpPr>
            <a:xfrm>
              <a:off x="5183966" y="371785"/>
              <a:ext cx="4586181" cy="4333622"/>
              <a:chOff x="-5119523" y="904673"/>
              <a:chExt cx="3826600" cy="3615872"/>
            </a:xfrm>
          </p:grpSpPr>
          <p:grpSp>
            <p:nvGrpSpPr>
              <p:cNvPr id="10028" name="Google Shape;10028;p38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10029" name="Google Shape;10029;p38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10030" name="Google Shape;10030;p38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031" name="Google Shape;10031;p38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032" name="Google Shape;10032;p38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10033" name="Google Shape;10033;p38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034" name="Google Shape;10034;p38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5" name="Google Shape;10035;p38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6" name="Google Shape;10036;p38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7" name="Google Shape;10037;p38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8" name="Google Shape;10038;p38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039" name="Google Shape;10039;p38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10040" name="Google Shape;10040;p38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1" name="Google Shape;10041;p38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042" name="Google Shape;10042;p38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10043" name="Google Shape;10043;p38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4" name="Google Shape;10044;p38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045" name="Google Shape;10045;p38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046" name="Google Shape;10046;p38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10047" name="Google Shape;10047;p38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8" name="Google Shape;10048;p38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049" name="Google Shape;10049;p38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10050" name="Google Shape;10050;p38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051" name="Google Shape;10051;p38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052" name="Google Shape;10052;p38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3" name="Google Shape;10053;p38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4" name="Google Shape;10054;p38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5" name="Google Shape;10055;p38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6" name="Google Shape;10056;p38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7" name="Google Shape;10057;p38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8" name="Google Shape;10058;p38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9" name="Google Shape;10059;p38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0" name="Google Shape;10060;p38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1" name="Google Shape;10061;p38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2" name="Google Shape;10062;p38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3" name="Google Shape;10063;p38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4" name="Google Shape;10064;p38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5" name="Google Shape;10065;p38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6" name="Google Shape;10066;p38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7" name="Google Shape;10067;p38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8" name="Google Shape;10068;p38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9" name="Google Shape;10069;p38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0" name="Google Shape;10070;p38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1" name="Google Shape;10071;p38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2" name="Google Shape;10072;p38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073" name="Google Shape;10073;p38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10074" name="Google Shape;10074;p38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75" name="Google Shape;10075;p38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076" name="Google Shape;10076;p38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7" name="Google Shape;10077;p38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8" name="Google Shape;10078;p38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9" name="Google Shape;10079;p38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080" name="Google Shape;10080;p38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10081" name="Google Shape;10081;p38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82" name="Google Shape;10082;p38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83" name="Google Shape;10083;p38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84" name="Google Shape;10084;p38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085" name="Google Shape;10085;p38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6" name="Google Shape;10086;p38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7" name="Google Shape;10087;p38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8" name="Google Shape;10088;p38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9" name="Google Shape;10089;p38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0" name="Google Shape;10090;p38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091" name="Google Shape;10091;p38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092" name="Google Shape;10092;p38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10093" name="Google Shape;10093;p38"/>
            <p:cNvSpPr/>
            <p:nvPr/>
          </p:nvSpPr>
          <p:spPr>
            <a:xfrm>
              <a:off x="5243876" y="999751"/>
              <a:ext cx="495172" cy="401558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98" name="Google Shape;10098;p39"/>
          <p:cNvGrpSpPr/>
          <p:nvPr/>
        </p:nvGrpSpPr>
        <p:grpSpPr>
          <a:xfrm>
            <a:off x="4324514" y="658814"/>
            <a:ext cx="4678018" cy="4288786"/>
            <a:chOff x="4324514" y="658814"/>
            <a:chExt cx="4678018" cy="4288786"/>
          </a:xfrm>
        </p:grpSpPr>
        <p:sp>
          <p:nvSpPr>
            <p:cNvPr id="10099" name="Google Shape;10099;p39"/>
            <p:cNvSpPr/>
            <p:nvPr/>
          </p:nvSpPr>
          <p:spPr>
            <a:xfrm>
              <a:off x="4324514" y="1396976"/>
              <a:ext cx="495172" cy="401558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00" name="Google Shape;10100;p39"/>
            <p:cNvGrpSpPr/>
            <p:nvPr/>
          </p:nvGrpSpPr>
          <p:grpSpPr>
            <a:xfrm>
              <a:off x="4463801" y="658814"/>
              <a:ext cx="4538731" cy="4288786"/>
              <a:chOff x="-5119523" y="904673"/>
              <a:chExt cx="3826600" cy="3615872"/>
            </a:xfrm>
          </p:grpSpPr>
          <p:grpSp>
            <p:nvGrpSpPr>
              <p:cNvPr id="10101" name="Google Shape;10101;p39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10102" name="Google Shape;10102;p39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10103" name="Google Shape;10103;p39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104" name="Google Shape;10104;p39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105" name="Google Shape;10105;p39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10106" name="Google Shape;10106;p39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107" name="Google Shape;10107;p39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8" name="Google Shape;10108;p39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9" name="Google Shape;10109;p39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0" name="Google Shape;10110;p39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1" name="Google Shape;10111;p39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112" name="Google Shape;10112;p39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10113" name="Google Shape;10113;p39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4" name="Google Shape;10114;p39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115" name="Google Shape;10115;p39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10116" name="Google Shape;10116;p39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7" name="Google Shape;10117;p39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118" name="Google Shape;10118;p39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119" name="Google Shape;10119;p39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10120" name="Google Shape;10120;p39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1" name="Google Shape;10121;p39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122" name="Google Shape;10122;p39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10123" name="Google Shape;10123;p39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124" name="Google Shape;10124;p39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125" name="Google Shape;10125;p39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6" name="Google Shape;10126;p39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7" name="Google Shape;10127;p39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8" name="Google Shape;10128;p39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9" name="Google Shape;10129;p39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0" name="Google Shape;10130;p39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1" name="Google Shape;10131;p39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2" name="Google Shape;10132;p39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3" name="Google Shape;10133;p39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4" name="Google Shape;10134;p39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5" name="Google Shape;10135;p39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6" name="Google Shape;10136;p39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7" name="Google Shape;10137;p39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8" name="Google Shape;10138;p39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9" name="Google Shape;10139;p39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0" name="Google Shape;10140;p39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1" name="Google Shape;10141;p39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2" name="Google Shape;10142;p39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3" name="Google Shape;10143;p39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4" name="Google Shape;10144;p39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5" name="Google Shape;10145;p39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146" name="Google Shape;10146;p39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10147" name="Google Shape;10147;p39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8" name="Google Shape;10148;p39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149" name="Google Shape;10149;p39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0" name="Google Shape;10150;p39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1" name="Google Shape;10151;p39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2" name="Google Shape;10152;p39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153" name="Google Shape;10153;p39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10154" name="Google Shape;10154;p39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5" name="Google Shape;10155;p39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6" name="Google Shape;10156;p39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7" name="Google Shape;10157;p39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158" name="Google Shape;10158;p39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9" name="Google Shape;10159;p39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0" name="Google Shape;10160;p39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1" name="Google Shape;10161;p39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2" name="Google Shape;10162;p39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3" name="Google Shape;10163;p39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164" name="Google Shape;10164;p39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165" name="Google Shape;10165;p39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</p:grpSp>
      <p:sp>
        <p:nvSpPr>
          <p:cNvPr id="10166" name="Google Shape;10166;p39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10167" name="Google Shape;10167;p39"/>
          <p:cNvGrpSpPr/>
          <p:nvPr/>
        </p:nvGrpSpPr>
        <p:grpSpPr>
          <a:xfrm>
            <a:off x="457200" y="1081701"/>
            <a:ext cx="6751957" cy="638999"/>
            <a:chOff x="457200" y="1081701"/>
            <a:chExt cx="6751957" cy="638999"/>
          </a:xfrm>
        </p:grpSpPr>
        <p:grpSp>
          <p:nvGrpSpPr>
            <p:cNvPr id="10168" name="Google Shape;10168;p39"/>
            <p:cNvGrpSpPr/>
            <p:nvPr/>
          </p:nvGrpSpPr>
          <p:grpSpPr>
            <a:xfrm>
              <a:off x="609600" y="1081701"/>
              <a:ext cx="3555300" cy="503330"/>
              <a:chOff x="609600" y="1081701"/>
              <a:chExt cx="3555300" cy="503330"/>
            </a:xfrm>
          </p:grpSpPr>
          <p:sp>
            <p:nvSpPr>
              <p:cNvPr id="10169" name="Google Shape;10169;p39"/>
              <p:cNvSpPr txBox="1"/>
              <p:nvPr/>
            </p:nvSpPr>
            <p:spPr>
              <a:xfrm>
                <a:off x="609600" y="1271231"/>
                <a:ext cx="35553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 sz="11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70" name="Google Shape;10170;p39"/>
              <p:cNvSpPr txBox="1"/>
              <p:nvPr/>
            </p:nvSpPr>
            <p:spPr>
              <a:xfrm>
                <a:off x="609601" y="1081701"/>
                <a:ext cx="11097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Mars</a:t>
                </a:r>
                <a:endParaRPr sz="16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171" name="Google Shape;10171;p39"/>
            <p:cNvGrpSpPr/>
            <p:nvPr/>
          </p:nvGrpSpPr>
          <p:grpSpPr>
            <a:xfrm>
              <a:off x="457200" y="1395500"/>
              <a:ext cx="6751957" cy="325200"/>
              <a:chOff x="457200" y="1395500"/>
              <a:chExt cx="6751957" cy="325200"/>
            </a:xfrm>
          </p:grpSpPr>
          <p:cxnSp>
            <p:nvCxnSpPr>
              <p:cNvPr id="10172" name="Google Shape;10172;p39"/>
              <p:cNvCxnSpPr/>
              <p:nvPr/>
            </p:nvCxnSpPr>
            <p:spPr>
              <a:xfrm rot="10800000">
                <a:off x="457200" y="1558181"/>
                <a:ext cx="662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  <p:sp>
            <p:nvSpPr>
              <p:cNvPr id="10173" name="Google Shape;10173;p39"/>
              <p:cNvSpPr/>
              <p:nvPr/>
            </p:nvSpPr>
            <p:spPr>
              <a:xfrm>
                <a:off x="6883957" y="1395500"/>
                <a:ext cx="325200" cy="3252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74" name="Google Shape;10174;p39"/>
          <p:cNvGrpSpPr/>
          <p:nvPr/>
        </p:nvGrpSpPr>
        <p:grpSpPr>
          <a:xfrm>
            <a:off x="457200" y="1673251"/>
            <a:ext cx="5444232" cy="639074"/>
            <a:chOff x="457200" y="1673251"/>
            <a:chExt cx="5444232" cy="639074"/>
          </a:xfrm>
        </p:grpSpPr>
        <p:grpSp>
          <p:nvGrpSpPr>
            <p:cNvPr id="10175" name="Google Shape;10175;p39"/>
            <p:cNvGrpSpPr/>
            <p:nvPr/>
          </p:nvGrpSpPr>
          <p:grpSpPr>
            <a:xfrm>
              <a:off x="609600" y="1673251"/>
              <a:ext cx="3555300" cy="503330"/>
              <a:chOff x="609600" y="1673251"/>
              <a:chExt cx="3555300" cy="503330"/>
            </a:xfrm>
          </p:grpSpPr>
          <p:sp>
            <p:nvSpPr>
              <p:cNvPr id="10176" name="Google Shape;10176;p39"/>
              <p:cNvSpPr txBox="1"/>
              <p:nvPr/>
            </p:nvSpPr>
            <p:spPr>
              <a:xfrm>
                <a:off x="609600" y="1862781"/>
                <a:ext cx="35553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Saturn is the ringed one and a gas giant</a:t>
                </a:r>
                <a:endParaRPr sz="11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77" name="Google Shape;10177;p39"/>
              <p:cNvSpPr txBox="1"/>
              <p:nvPr/>
            </p:nvSpPr>
            <p:spPr>
              <a:xfrm>
                <a:off x="609601" y="1673251"/>
                <a:ext cx="11097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Saturn</a:t>
                </a:r>
                <a:endParaRPr sz="16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178" name="Google Shape;10178;p39"/>
            <p:cNvGrpSpPr/>
            <p:nvPr/>
          </p:nvGrpSpPr>
          <p:grpSpPr>
            <a:xfrm>
              <a:off x="457200" y="1987125"/>
              <a:ext cx="5444232" cy="325200"/>
              <a:chOff x="457200" y="1987125"/>
              <a:chExt cx="5444232" cy="325200"/>
            </a:xfrm>
          </p:grpSpPr>
          <p:cxnSp>
            <p:nvCxnSpPr>
              <p:cNvPr id="10179" name="Google Shape;10179;p39"/>
              <p:cNvCxnSpPr/>
              <p:nvPr/>
            </p:nvCxnSpPr>
            <p:spPr>
              <a:xfrm rot="10800000">
                <a:off x="457200" y="2149731"/>
                <a:ext cx="5311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  <p:sp>
            <p:nvSpPr>
              <p:cNvPr id="10180" name="Google Shape;10180;p39"/>
              <p:cNvSpPr/>
              <p:nvPr/>
            </p:nvSpPr>
            <p:spPr>
              <a:xfrm>
                <a:off x="5576232" y="1987125"/>
                <a:ext cx="325200" cy="325200"/>
              </a:xfrm>
              <a:prstGeom prst="ellipse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81" name="Google Shape;10181;p39"/>
          <p:cNvGrpSpPr/>
          <p:nvPr/>
        </p:nvGrpSpPr>
        <p:grpSpPr>
          <a:xfrm>
            <a:off x="457200" y="2251426"/>
            <a:ext cx="6380707" cy="639099"/>
            <a:chOff x="457200" y="2251426"/>
            <a:chExt cx="6380707" cy="639099"/>
          </a:xfrm>
        </p:grpSpPr>
        <p:grpSp>
          <p:nvGrpSpPr>
            <p:cNvPr id="10182" name="Google Shape;10182;p39"/>
            <p:cNvGrpSpPr/>
            <p:nvPr/>
          </p:nvGrpSpPr>
          <p:grpSpPr>
            <a:xfrm>
              <a:off x="609600" y="2251426"/>
              <a:ext cx="3555300" cy="503330"/>
              <a:chOff x="609600" y="2251426"/>
              <a:chExt cx="3555300" cy="503330"/>
            </a:xfrm>
          </p:grpSpPr>
          <p:sp>
            <p:nvSpPr>
              <p:cNvPr id="10183" name="Google Shape;10183;p39"/>
              <p:cNvSpPr txBox="1"/>
              <p:nvPr/>
            </p:nvSpPr>
            <p:spPr>
              <a:xfrm>
                <a:off x="609600" y="2440956"/>
                <a:ext cx="35553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It’s the biggest planet in the Solar System</a:t>
                </a:r>
                <a:endParaRPr sz="11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84" name="Google Shape;10184;p39"/>
              <p:cNvSpPr txBox="1"/>
              <p:nvPr/>
            </p:nvSpPr>
            <p:spPr>
              <a:xfrm>
                <a:off x="609601" y="2251426"/>
                <a:ext cx="11097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Jupiter</a:t>
                </a:r>
                <a:endParaRPr sz="16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185" name="Google Shape;10185;p39"/>
            <p:cNvGrpSpPr/>
            <p:nvPr/>
          </p:nvGrpSpPr>
          <p:grpSpPr>
            <a:xfrm>
              <a:off x="457200" y="2565325"/>
              <a:ext cx="6380707" cy="325200"/>
              <a:chOff x="457200" y="2565325"/>
              <a:chExt cx="6380707" cy="325200"/>
            </a:xfrm>
          </p:grpSpPr>
          <p:cxnSp>
            <p:nvCxnSpPr>
              <p:cNvPr id="10186" name="Google Shape;10186;p39"/>
              <p:cNvCxnSpPr/>
              <p:nvPr/>
            </p:nvCxnSpPr>
            <p:spPr>
              <a:xfrm rot="10800000">
                <a:off x="457200" y="2727914"/>
                <a:ext cx="6243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  <p:sp>
            <p:nvSpPr>
              <p:cNvPr id="10187" name="Google Shape;10187;p39"/>
              <p:cNvSpPr/>
              <p:nvPr/>
            </p:nvSpPr>
            <p:spPr>
              <a:xfrm>
                <a:off x="6512707" y="2565325"/>
                <a:ext cx="325200" cy="3252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88" name="Google Shape;10188;p39"/>
          <p:cNvGrpSpPr/>
          <p:nvPr/>
        </p:nvGrpSpPr>
        <p:grpSpPr>
          <a:xfrm>
            <a:off x="457200" y="2850751"/>
            <a:ext cx="5642416" cy="642974"/>
            <a:chOff x="457200" y="2850751"/>
            <a:chExt cx="5642416" cy="642974"/>
          </a:xfrm>
        </p:grpSpPr>
        <p:grpSp>
          <p:nvGrpSpPr>
            <p:cNvPr id="10189" name="Google Shape;10189;p39"/>
            <p:cNvGrpSpPr/>
            <p:nvPr/>
          </p:nvGrpSpPr>
          <p:grpSpPr>
            <a:xfrm>
              <a:off x="609600" y="2850751"/>
              <a:ext cx="3555300" cy="503330"/>
              <a:chOff x="609600" y="2850751"/>
              <a:chExt cx="3555300" cy="503330"/>
            </a:xfrm>
          </p:grpSpPr>
          <p:sp>
            <p:nvSpPr>
              <p:cNvPr id="10190" name="Google Shape;10190;p39"/>
              <p:cNvSpPr txBox="1"/>
              <p:nvPr/>
            </p:nvSpPr>
            <p:spPr>
              <a:xfrm>
                <a:off x="609600" y="3040281"/>
                <a:ext cx="35553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1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191" name="Google Shape;10191;p39"/>
              <p:cNvSpPr txBox="1"/>
              <p:nvPr/>
            </p:nvSpPr>
            <p:spPr>
              <a:xfrm>
                <a:off x="609601" y="2850751"/>
                <a:ext cx="11097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4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Mercury</a:t>
                </a:r>
                <a:endParaRPr sz="16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192" name="Google Shape;10192;p39"/>
            <p:cNvGrpSpPr/>
            <p:nvPr/>
          </p:nvGrpSpPr>
          <p:grpSpPr>
            <a:xfrm>
              <a:off x="457200" y="3168525"/>
              <a:ext cx="5642416" cy="325200"/>
              <a:chOff x="457200" y="3168525"/>
              <a:chExt cx="5642416" cy="325200"/>
            </a:xfrm>
          </p:grpSpPr>
          <p:cxnSp>
            <p:nvCxnSpPr>
              <p:cNvPr id="10193" name="Google Shape;10193;p39"/>
              <p:cNvCxnSpPr/>
              <p:nvPr/>
            </p:nvCxnSpPr>
            <p:spPr>
              <a:xfrm rot="10800000">
                <a:off x="457200" y="3327231"/>
                <a:ext cx="5509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  <p:sp>
            <p:nvSpPr>
              <p:cNvPr id="10194" name="Google Shape;10194;p39"/>
              <p:cNvSpPr/>
              <p:nvPr/>
            </p:nvSpPr>
            <p:spPr>
              <a:xfrm>
                <a:off x="5774416" y="3168525"/>
                <a:ext cx="325200" cy="325200"/>
              </a:xfrm>
              <a:prstGeom prst="ellipse">
                <a:avLst/>
              </a:prstGeom>
              <a:noFill/>
              <a:ln w="19050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195" name="Google Shape;10195;p39"/>
          <p:cNvGrpSpPr/>
          <p:nvPr/>
        </p:nvGrpSpPr>
        <p:grpSpPr>
          <a:xfrm>
            <a:off x="457075" y="3442301"/>
            <a:ext cx="4933516" cy="640174"/>
            <a:chOff x="457075" y="3442301"/>
            <a:chExt cx="4933516" cy="640174"/>
          </a:xfrm>
        </p:grpSpPr>
        <p:sp>
          <p:nvSpPr>
            <p:cNvPr id="10196" name="Google Shape;10196;p39"/>
            <p:cNvSpPr txBox="1"/>
            <p:nvPr/>
          </p:nvSpPr>
          <p:spPr>
            <a:xfrm>
              <a:off x="609600" y="3631831"/>
              <a:ext cx="35553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Venus has a beautiful name, but it’s terribly hot</a:t>
              </a:r>
              <a:endParaRPr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97" name="Google Shape;10197;p39"/>
            <p:cNvSpPr txBox="1"/>
            <p:nvPr/>
          </p:nvSpPr>
          <p:spPr>
            <a:xfrm>
              <a:off x="609601" y="3442301"/>
              <a:ext cx="11097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Venus</a:t>
              </a:r>
              <a:endParaRPr sz="16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10198" name="Google Shape;10198;p39"/>
            <p:cNvGrpSpPr/>
            <p:nvPr/>
          </p:nvGrpSpPr>
          <p:grpSpPr>
            <a:xfrm>
              <a:off x="457075" y="3757275"/>
              <a:ext cx="4933516" cy="325200"/>
              <a:chOff x="457075" y="3757275"/>
              <a:chExt cx="4933516" cy="325200"/>
            </a:xfrm>
          </p:grpSpPr>
          <p:cxnSp>
            <p:nvCxnSpPr>
              <p:cNvPr id="10199" name="Google Shape;10199;p39"/>
              <p:cNvCxnSpPr/>
              <p:nvPr/>
            </p:nvCxnSpPr>
            <p:spPr>
              <a:xfrm rot="10800000">
                <a:off x="457075" y="3918800"/>
                <a:ext cx="4800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  <p:sp>
            <p:nvSpPr>
              <p:cNvPr id="10200" name="Google Shape;10200;p39"/>
              <p:cNvSpPr/>
              <p:nvPr/>
            </p:nvSpPr>
            <p:spPr>
              <a:xfrm>
                <a:off x="5065391" y="3757275"/>
                <a:ext cx="325200" cy="325200"/>
              </a:xfrm>
              <a:prstGeom prst="ellipse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01" name="Google Shape;10201;p39"/>
          <p:cNvGrpSpPr/>
          <p:nvPr/>
        </p:nvGrpSpPr>
        <p:grpSpPr>
          <a:xfrm>
            <a:off x="457200" y="4036026"/>
            <a:ext cx="6513691" cy="639099"/>
            <a:chOff x="457200" y="4036026"/>
            <a:chExt cx="6513691" cy="639099"/>
          </a:xfrm>
        </p:grpSpPr>
        <p:grpSp>
          <p:nvGrpSpPr>
            <p:cNvPr id="10202" name="Google Shape;10202;p39"/>
            <p:cNvGrpSpPr/>
            <p:nvPr/>
          </p:nvGrpSpPr>
          <p:grpSpPr>
            <a:xfrm>
              <a:off x="609600" y="4036026"/>
              <a:ext cx="3555300" cy="503330"/>
              <a:chOff x="609600" y="4036026"/>
              <a:chExt cx="3555300" cy="503330"/>
            </a:xfrm>
          </p:grpSpPr>
          <p:sp>
            <p:nvSpPr>
              <p:cNvPr id="10203" name="Google Shape;10203;p39"/>
              <p:cNvSpPr txBox="1"/>
              <p:nvPr/>
            </p:nvSpPr>
            <p:spPr>
              <a:xfrm>
                <a:off x="609600" y="4225556"/>
                <a:ext cx="35553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1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204" name="Google Shape;10204;p39"/>
              <p:cNvSpPr txBox="1"/>
              <p:nvPr/>
            </p:nvSpPr>
            <p:spPr>
              <a:xfrm>
                <a:off x="609601" y="4036026"/>
                <a:ext cx="11097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6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Neptune</a:t>
                </a:r>
                <a:endParaRPr sz="16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205" name="Google Shape;10205;p39"/>
            <p:cNvGrpSpPr/>
            <p:nvPr/>
          </p:nvGrpSpPr>
          <p:grpSpPr>
            <a:xfrm>
              <a:off x="457200" y="4349925"/>
              <a:ext cx="6513691" cy="325200"/>
              <a:chOff x="457200" y="4349925"/>
              <a:chExt cx="6513691" cy="325200"/>
            </a:xfrm>
          </p:grpSpPr>
          <p:cxnSp>
            <p:nvCxnSpPr>
              <p:cNvPr id="10206" name="Google Shape;10206;p39"/>
              <p:cNvCxnSpPr/>
              <p:nvPr/>
            </p:nvCxnSpPr>
            <p:spPr>
              <a:xfrm rot="10800000">
                <a:off x="457200" y="4512525"/>
                <a:ext cx="638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  <p:sp>
            <p:nvSpPr>
              <p:cNvPr id="10207" name="Google Shape;10207;p39"/>
              <p:cNvSpPr/>
              <p:nvPr/>
            </p:nvSpPr>
            <p:spPr>
              <a:xfrm>
                <a:off x="6645691" y="4349925"/>
                <a:ext cx="325200" cy="325200"/>
              </a:xfrm>
              <a:prstGeom prst="ellipse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12" name="Google Shape;10212;p40"/>
          <p:cNvGrpSpPr/>
          <p:nvPr/>
        </p:nvGrpSpPr>
        <p:grpSpPr>
          <a:xfrm>
            <a:off x="224276" y="811642"/>
            <a:ext cx="4393658" cy="3913097"/>
            <a:chOff x="224276" y="811642"/>
            <a:chExt cx="4393658" cy="3913097"/>
          </a:xfrm>
        </p:grpSpPr>
        <p:grpSp>
          <p:nvGrpSpPr>
            <p:cNvPr id="10213" name="Google Shape;10213;p40"/>
            <p:cNvGrpSpPr/>
            <p:nvPr/>
          </p:nvGrpSpPr>
          <p:grpSpPr>
            <a:xfrm>
              <a:off x="476787" y="811642"/>
              <a:ext cx="4141147" cy="3913097"/>
              <a:chOff x="-5119523" y="904673"/>
              <a:chExt cx="3826600" cy="3615872"/>
            </a:xfrm>
          </p:grpSpPr>
          <p:grpSp>
            <p:nvGrpSpPr>
              <p:cNvPr id="10214" name="Google Shape;10214;p40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10215" name="Google Shape;10215;p40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10216" name="Google Shape;10216;p40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217" name="Google Shape;10217;p40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218" name="Google Shape;10218;p40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10219" name="Google Shape;10219;p40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220" name="Google Shape;10220;p40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1" name="Google Shape;10221;p40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2" name="Google Shape;10222;p40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3" name="Google Shape;10223;p40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4" name="Google Shape;10224;p40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225" name="Google Shape;10225;p40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10226" name="Google Shape;10226;p40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7" name="Google Shape;10227;p40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228" name="Google Shape;10228;p40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10229" name="Google Shape;10229;p40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0" name="Google Shape;10230;p40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231" name="Google Shape;10231;p40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232" name="Google Shape;10232;p40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10233" name="Google Shape;10233;p40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4" name="Google Shape;10234;p40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235" name="Google Shape;10235;p40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10236" name="Google Shape;10236;p40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237" name="Google Shape;10237;p40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238" name="Google Shape;10238;p40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9" name="Google Shape;10239;p40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0" name="Google Shape;10240;p40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1" name="Google Shape;10241;p40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2" name="Google Shape;10242;p40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3" name="Google Shape;10243;p40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4" name="Google Shape;10244;p40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5" name="Google Shape;10245;p40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6" name="Google Shape;10246;p40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7" name="Google Shape;10247;p40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8" name="Google Shape;10248;p40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9" name="Google Shape;10249;p40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0" name="Google Shape;10250;p40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1" name="Google Shape;10251;p40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2" name="Google Shape;10252;p40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3" name="Google Shape;10253;p40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4" name="Google Shape;10254;p40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5" name="Google Shape;10255;p40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6" name="Google Shape;10256;p40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7" name="Google Shape;10257;p40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8" name="Google Shape;10258;p40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259" name="Google Shape;10259;p40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10260" name="Google Shape;10260;p40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1" name="Google Shape;10261;p40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262" name="Google Shape;10262;p40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3" name="Google Shape;10263;p40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4" name="Google Shape;10264;p40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5" name="Google Shape;10265;p40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266" name="Google Shape;10266;p40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10267" name="Google Shape;10267;p40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8" name="Google Shape;10268;p40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9" name="Google Shape;10269;p40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0" name="Google Shape;10270;p40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271" name="Google Shape;10271;p40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2" name="Google Shape;10272;p40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3" name="Google Shape;10273;p40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4" name="Google Shape;10274;p40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5" name="Google Shape;10275;p40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6" name="Google Shape;10276;p40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277" name="Google Shape;10277;p40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278" name="Google Shape;10278;p40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10279" name="Google Shape;10279;p40"/>
            <p:cNvSpPr/>
            <p:nvPr/>
          </p:nvSpPr>
          <p:spPr>
            <a:xfrm>
              <a:off x="224276" y="1172351"/>
              <a:ext cx="495172" cy="401558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0280" name="Google Shape;10280;p40"/>
          <p:cNvGraphicFramePr/>
          <p:nvPr/>
        </p:nvGraphicFramePr>
        <p:xfrm>
          <a:off x="4692200" y="23570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{0CCB7AAE-D3E9-4FAF-BBB6-117DFFB1C337}</a:tableStyleId>
              </a:tblPr>
              <a:tblGrid>
                <a:gridCol w="771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1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1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1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1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2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Mars</a:t>
                      </a:r>
                      <a:endParaRPr>
                        <a:solidFill>
                          <a:srgbClr val="FFFFFF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Jupiter</a:t>
                      </a:r>
                      <a:endParaRPr>
                        <a:solidFill>
                          <a:srgbClr val="FFFFFF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Saturn</a:t>
                      </a:r>
                      <a:endParaRPr>
                        <a:solidFill>
                          <a:srgbClr val="FFFFFF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Earth</a:t>
                      </a:r>
                      <a:endParaRPr>
                        <a:solidFill>
                          <a:srgbClr val="FFFFFF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Venus</a:t>
                      </a:r>
                      <a:endParaRPr>
                        <a:solidFill>
                          <a:srgbClr val="FFFFFF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9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2,450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12,850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6,900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4,300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2,800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9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3,900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11,300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8,560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5,900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3,700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9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5,280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15,910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9,320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6,100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5,210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9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6,490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17,840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11,200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8,190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13,900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281" name="Google Shape;10281;p40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10282" name="Google Shape;10282;p40"/>
          <p:cNvGrpSpPr/>
          <p:nvPr/>
        </p:nvGrpSpPr>
        <p:grpSpPr>
          <a:xfrm>
            <a:off x="558775" y="4090450"/>
            <a:ext cx="799500" cy="504900"/>
            <a:chOff x="482225" y="3535825"/>
            <a:chExt cx="799500" cy="504900"/>
          </a:xfrm>
        </p:grpSpPr>
        <p:sp>
          <p:nvSpPr>
            <p:cNvPr id="10283" name="Google Shape;10283;p40"/>
            <p:cNvSpPr txBox="1"/>
            <p:nvPr/>
          </p:nvSpPr>
          <p:spPr>
            <a:xfrm>
              <a:off x="482225" y="3716125"/>
              <a:ext cx="799500" cy="3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284" name="Google Shape;10284;p40"/>
            <p:cNvSpPr/>
            <p:nvPr/>
          </p:nvSpPr>
          <p:spPr>
            <a:xfrm>
              <a:off x="791825" y="3535825"/>
              <a:ext cx="180300" cy="180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5" name="Google Shape;10285;p40"/>
          <p:cNvGrpSpPr/>
          <p:nvPr/>
        </p:nvGrpSpPr>
        <p:grpSpPr>
          <a:xfrm>
            <a:off x="719450" y="3042200"/>
            <a:ext cx="799500" cy="504900"/>
            <a:chOff x="979025" y="2613150"/>
            <a:chExt cx="799500" cy="504900"/>
          </a:xfrm>
        </p:grpSpPr>
        <p:sp>
          <p:nvSpPr>
            <p:cNvPr id="10286" name="Google Shape;10286;p40"/>
            <p:cNvSpPr txBox="1"/>
            <p:nvPr/>
          </p:nvSpPr>
          <p:spPr>
            <a:xfrm>
              <a:off x="979025" y="2793450"/>
              <a:ext cx="799500" cy="3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1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287" name="Google Shape;10287;p40"/>
            <p:cNvSpPr/>
            <p:nvPr/>
          </p:nvSpPr>
          <p:spPr>
            <a:xfrm>
              <a:off x="1288625" y="2613150"/>
              <a:ext cx="180300" cy="180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8" name="Google Shape;10288;p40"/>
          <p:cNvGrpSpPr/>
          <p:nvPr/>
        </p:nvGrpSpPr>
        <p:grpSpPr>
          <a:xfrm>
            <a:off x="1774450" y="1943900"/>
            <a:ext cx="799500" cy="504900"/>
            <a:chOff x="1774450" y="1943900"/>
            <a:chExt cx="799500" cy="504900"/>
          </a:xfrm>
        </p:grpSpPr>
        <p:sp>
          <p:nvSpPr>
            <p:cNvPr id="10289" name="Google Shape;10289;p40"/>
            <p:cNvSpPr txBox="1"/>
            <p:nvPr/>
          </p:nvSpPr>
          <p:spPr>
            <a:xfrm>
              <a:off x="1774450" y="2124200"/>
              <a:ext cx="799500" cy="3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Earth</a:t>
              </a:r>
              <a:endParaRPr sz="16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290" name="Google Shape;10290;p40"/>
            <p:cNvSpPr/>
            <p:nvPr/>
          </p:nvSpPr>
          <p:spPr>
            <a:xfrm>
              <a:off x="2084050" y="1943900"/>
              <a:ext cx="180300" cy="180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40"/>
          <p:cNvGrpSpPr/>
          <p:nvPr/>
        </p:nvGrpSpPr>
        <p:grpSpPr>
          <a:xfrm>
            <a:off x="2055550" y="3328575"/>
            <a:ext cx="799500" cy="474950"/>
            <a:chOff x="1934425" y="3319900"/>
            <a:chExt cx="799500" cy="474950"/>
          </a:xfrm>
        </p:grpSpPr>
        <p:sp>
          <p:nvSpPr>
            <p:cNvPr id="10292" name="Google Shape;10292;p40"/>
            <p:cNvSpPr txBox="1"/>
            <p:nvPr/>
          </p:nvSpPr>
          <p:spPr>
            <a:xfrm>
              <a:off x="1934425" y="3470250"/>
              <a:ext cx="799500" cy="3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Jupiter</a:t>
              </a:r>
              <a:endParaRPr sz="16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293" name="Google Shape;10293;p40"/>
            <p:cNvSpPr/>
            <p:nvPr/>
          </p:nvSpPr>
          <p:spPr>
            <a:xfrm>
              <a:off x="2244025" y="3319900"/>
              <a:ext cx="180300" cy="180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  <p:grpSp>
        <p:nvGrpSpPr>
          <p:cNvPr id="10294" name="Google Shape;10294;p40"/>
          <p:cNvGrpSpPr/>
          <p:nvPr/>
        </p:nvGrpSpPr>
        <p:grpSpPr>
          <a:xfrm>
            <a:off x="2705825" y="2823675"/>
            <a:ext cx="799500" cy="504900"/>
            <a:chOff x="2705825" y="2823675"/>
            <a:chExt cx="799500" cy="504900"/>
          </a:xfrm>
        </p:grpSpPr>
        <p:sp>
          <p:nvSpPr>
            <p:cNvPr id="10295" name="Google Shape;10295;p40"/>
            <p:cNvSpPr txBox="1"/>
            <p:nvPr/>
          </p:nvSpPr>
          <p:spPr>
            <a:xfrm>
              <a:off x="2705825" y="3003975"/>
              <a:ext cx="799500" cy="3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16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296" name="Google Shape;10296;p40"/>
            <p:cNvSpPr/>
            <p:nvPr/>
          </p:nvSpPr>
          <p:spPr>
            <a:xfrm>
              <a:off x="3015425" y="2823675"/>
              <a:ext cx="180300" cy="180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40"/>
          <p:cNvGrpSpPr/>
          <p:nvPr/>
        </p:nvGrpSpPr>
        <p:grpSpPr>
          <a:xfrm>
            <a:off x="4692200" y="1172350"/>
            <a:ext cx="1689000" cy="771600"/>
            <a:chOff x="4692200" y="1172350"/>
            <a:chExt cx="1689000" cy="771600"/>
          </a:xfrm>
        </p:grpSpPr>
        <p:sp>
          <p:nvSpPr>
            <p:cNvPr id="10298" name="Google Shape;10298;p40"/>
            <p:cNvSpPr/>
            <p:nvPr/>
          </p:nvSpPr>
          <p:spPr>
            <a:xfrm>
              <a:off x="4692200" y="1172350"/>
              <a:ext cx="771600" cy="771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99" name="Google Shape;10299;p40"/>
            <p:cNvCxnSpPr/>
            <p:nvPr/>
          </p:nvCxnSpPr>
          <p:spPr>
            <a:xfrm>
              <a:off x="4698850" y="1172350"/>
              <a:ext cx="1536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00" name="Google Shape;10300;p40"/>
            <p:cNvCxnSpPr/>
            <p:nvPr/>
          </p:nvCxnSpPr>
          <p:spPr>
            <a:xfrm>
              <a:off x="4698850" y="1943950"/>
              <a:ext cx="1536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301" name="Google Shape;10301;p40"/>
            <p:cNvGrpSpPr/>
            <p:nvPr/>
          </p:nvGrpSpPr>
          <p:grpSpPr>
            <a:xfrm>
              <a:off x="4900602" y="1388520"/>
              <a:ext cx="354778" cy="339271"/>
              <a:chOff x="5045500" y="842250"/>
              <a:chExt cx="503875" cy="481850"/>
            </a:xfrm>
          </p:grpSpPr>
          <p:sp>
            <p:nvSpPr>
              <p:cNvPr id="10302" name="Google Shape;10302;p40"/>
              <p:cNvSpPr/>
              <p:nvPr/>
            </p:nvSpPr>
            <p:spPr>
              <a:xfrm>
                <a:off x="5045500" y="842250"/>
                <a:ext cx="503875" cy="481850"/>
              </a:xfrm>
              <a:custGeom>
                <a:avLst/>
                <a:gdLst/>
                <a:ahLst/>
                <a:cxnLst/>
                <a:rect l="l" t="t" r="r" b="b"/>
                <a:pathLst>
                  <a:path w="20155" h="19274" extrusionOk="0">
                    <a:moveTo>
                      <a:pt x="12103" y="1130"/>
                    </a:moveTo>
                    <a:cubicBezTo>
                      <a:pt x="13694" y="1130"/>
                      <a:pt x="15284" y="1735"/>
                      <a:pt x="16496" y="2945"/>
                    </a:cubicBezTo>
                    <a:cubicBezTo>
                      <a:pt x="18917" y="5366"/>
                      <a:pt x="18917" y="9305"/>
                      <a:pt x="16496" y="11729"/>
                    </a:cubicBezTo>
                    <a:cubicBezTo>
                      <a:pt x="15286" y="12940"/>
                      <a:pt x="13695" y="13545"/>
                      <a:pt x="12104" y="13545"/>
                    </a:cubicBezTo>
                    <a:cubicBezTo>
                      <a:pt x="10514" y="13545"/>
                      <a:pt x="8923" y="12940"/>
                      <a:pt x="7712" y="11729"/>
                    </a:cubicBezTo>
                    <a:cubicBezTo>
                      <a:pt x="5288" y="9305"/>
                      <a:pt x="5288" y="5369"/>
                      <a:pt x="7712" y="2945"/>
                    </a:cubicBezTo>
                    <a:cubicBezTo>
                      <a:pt x="8923" y="1735"/>
                      <a:pt x="10513" y="1130"/>
                      <a:pt x="12103" y="1130"/>
                    </a:cubicBezTo>
                    <a:close/>
                    <a:moveTo>
                      <a:pt x="4918" y="13726"/>
                    </a:moveTo>
                    <a:lnTo>
                      <a:pt x="5716" y="14524"/>
                    </a:lnTo>
                    <a:lnTo>
                      <a:pt x="4918" y="15322"/>
                    </a:lnTo>
                    <a:lnTo>
                      <a:pt x="4120" y="14524"/>
                    </a:lnTo>
                    <a:lnTo>
                      <a:pt x="4918" y="13726"/>
                    </a:lnTo>
                    <a:close/>
                    <a:moveTo>
                      <a:pt x="12106" y="1"/>
                    </a:moveTo>
                    <a:cubicBezTo>
                      <a:pt x="10226" y="1"/>
                      <a:pt x="8345" y="717"/>
                      <a:pt x="6914" y="2147"/>
                    </a:cubicBezTo>
                    <a:cubicBezTo>
                      <a:pt x="4725" y="4333"/>
                      <a:pt x="4240" y="7516"/>
                      <a:pt x="5315" y="10133"/>
                    </a:cubicBezTo>
                    <a:lnTo>
                      <a:pt x="4518" y="10931"/>
                    </a:lnTo>
                    <a:cubicBezTo>
                      <a:pt x="4009" y="11434"/>
                      <a:pt x="3876" y="12208"/>
                      <a:pt x="4192" y="12852"/>
                    </a:cubicBezTo>
                    <a:lnTo>
                      <a:pt x="663" y="16382"/>
                    </a:lnTo>
                    <a:cubicBezTo>
                      <a:pt x="1" y="17044"/>
                      <a:pt x="1" y="18116"/>
                      <a:pt x="663" y="18778"/>
                    </a:cubicBezTo>
                    <a:cubicBezTo>
                      <a:pt x="994" y="19108"/>
                      <a:pt x="1428" y="19273"/>
                      <a:pt x="1862" y="19273"/>
                    </a:cubicBezTo>
                    <a:cubicBezTo>
                      <a:pt x="2295" y="19273"/>
                      <a:pt x="2729" y="19108"/>
                      <a:pt x="3060" y="18778"/>
                    </a:cubicBezTo>
                    <a:lnTo>
                      <a:pt x="6586" y="15249"/>
                    </a:lnTo>
                    <a:cubicBezTo>
                      <a:pt x="6820" y="15363"/>
                      <a:pt x="7071" y="15418"/>
                      <a:pt x="7320" y="15418"/>
                    </a:cubicBezTo>
                    <a:cubicBezTo>
                      <a:pt x="7757" y="15418"/>
                      <a:pt x="8188" y="15247"/>
                      <a:pt x="8510" y="14921"/>
                    </a:cubicBezTo>
                    <a:lnTo>
                      <a:pt x="9308" y="14126"/>
                    </a:lnTo>
                    <a:cubicBezTo>
                      <a:pt x="10192" y="14489"/>
                      <a:pt x="11145" y="14675"/>
                      <a:pt x="12104" y="14675"/>
                    </a:cubicBezTo>
                    <a:cubicBezTo>
                      <a:pt x="13962" y="14675"/>
                      <a:pt x="15843" y="13979"/>
                      <a:pt x="17294" y="12527"/>
                    </a:cubicBezTo>
                    <a:cubicBezTo>
                      <a:pt x="20155" y="9666"/>
                      <a:pt x="20155" y="5008"/>
                      <a:pt x="17294" y="2147"/>
                    </a:cubicBezTo>
                    <a:cubicBezTo>
                      <a:pt x="15864" y="716"/>
                      <a:pt x="13985" y="1"/>
                      <a:pt x="121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0303" name="Google Shape;10303;p40"/>
              <p:cNvSpPr/>
              <p:nvPr/>
            </p:nvSpPr>
            <p:spPr>
              <a:xfrm>
                <a:off x="5221050" y="898625"/>
                <a:ext cx="254100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10164" h="10164" extrusionOk="0">
                    <a:moveTo>
                      <a:pt x="5081" y="1"/>
                    </a:moveTo>
                    <a:cubicBezTo>
                      <a:pt x="2274" y="1"/>
                      <a:pt x="1" y="2274"/>
                      <a:pt x="1" y="5081"/>
                    </a:cubicBezTo>
                    <a:cubicBezTo>
                      <a:pt x="1" y="7887"/>
                      <a:pt x="2274" y="10164"/>
                      <a:pt x="5081" y="10164"/>
                    </a:cubicBezTo>
                    <a:cubicBezTo>
                      <a:pt x="7887" y="10164"/>
                      <a:pt x="10164" y="7887"/>
                      <a:pt x="10164" y="5081"/>
                    </a:cubicBezTo>
                    <a:cubicBezTo>
                      <a:pt x="10164" y="2274"/>
                      <a:pt x="7887" y="1"/>
                      <a:pt x="50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10304" name="Google Shape;10304;p40"/>
            <p:cNvSpPr txBox="1"/>
            <p:nvPr/>
          </p:nvSpPr>
          <p:spPr>
            <a:xfrm>
              <a:off x="5540000" y="1364000"/>
              <a:ext cx="841200" cy="4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70%</a:t>
              </a:r>
              <a:endParaRPr sz="2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0305" name="Google Shape;10305;p40"/>
          <p:cNvGrpSpPr/>
          <p:nvPr/>
        </p:nvGrpSpPr>
        <p:grpSpPr>
          <a:xfrm>
            <a:off x="6861000" y="1172350"/>
            <a:ext cx="1688800" cy="771600"/>
            <a:chOff x="6861000" y="1172350"/>
            <a:chExt cx="1688800" cy="771600"/>
          </a:xfrm>
        </p:grpSpPr>
        <p:sp>
          <p:nvSpPr>
            <p:cNvPr id="10306" name="Google Shape;10306;p40"/>
            <p:cNvSpPr/>
            <p:nvPr/>
          </p:nvSpPr>
          <p:spPr>
            <a:xfrm flipH="1">
              <a:off x="7778200" y="1172350"/>
              <a:ext cx="771600" cy="771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307" name="Google Shape;10307;p40"/>
            <p:cNvCxnSpPr/>
            <p:nvPr/>
          </p:nvCxnSpPr>
          <p:spPr>
            <a:xfrm rot="10800000">
              <a:off x="7006850" y="1172350"/>
              <a:ext cx="1536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08" name="Google Shape;10308;p40"/>
            <p:cNvCxnSpPr/>
            <p:nvPr/>
          </p:nvCxnSpPr>
          <p:spPr>
            <a:xfrm rot="10800000">
              <a:off x="7006850" y="1943950"/>
              <a:ext cx="1536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309" name="Google Shape;10309;p40"/>
            <p:cNvSpPr/>
            <p:nvPr/>
          </p:nvSpPr>
          <p:spPr>
            <a:xfrm>
              <a:off x="7991497" y="1397993"/>
              <a:ext cx="345027" cy="320295"/>
            </a:xfrm>
            <a:custGeom>
              <a:avLst/>
              <a:gdLst/>
              <a:ahLst/>
              <a:cxnLst/>
              <a:rect l="l" t="t" r="r" b="b"/>
              <a:pathLst>
                <a:path w="19601" h="18196" extrusionOk="0">
                  <a:moveTo>
                    <a:pt x="9798" y="0"/>
                  </a:moveTo>
                  <a:cubicBezTo>
                    <a:pt x="9597" y="0"/>
                    <a:pt x="9397" y="104"/>
                    <a:pt x="9293" y="312"/>
                  </a:cubicBezTo>
                  <a:lnTo>
                    <a:pt x="6619" y="5666"/>
                  </a:lnTo>
                  <a:lnTo>
                    <a:pt x="648" y="6524"/>
                  </a:lnTo>
                  <a:cubicBezTo>
                    <a:pt x="184" y="6590"/>
                    <a:pt x="1" y="7163"/>
                    <a:pt x="338" y="7488"/>
                  </a:cubicBezTo>
                  <a:lnTo>
                    <a:pt x="4659" y="11652"/>
                  </a:lnTo>
                  <a:lnTo>
                    <a:pt x="3638" y="17530"/>
                  </a:lnTo>
                  <a:cubicBezTo>
                    <a:pt x="3574" y="17898"/>
                    <a:pt x="3865" y="18195"/>
                    <a:pt x="4195" y="18195"/>
                  </a:cubicBezTo>
                  <a:cubicBezTo>
                    <a:pt x="4281" y="18195"/>
                    <a:pt x="4371" y="18175"/>
                    <a:pt x="4457" y="18129"/>
                  </a:cubicBezTo>
                  <a:lnTo>
                    <a:pt x="9802" y="15350"/>
                  </a:lnTo>
                  <a:lnTo>
                    <a:pt x="15147" y="18129"/>
                  </a:lnTo>
                  <a:cubicBezTo>
                    <a:pt x="15233" y="18175"/>
                    <a:pt x="15322" y="18195"/>
                    <a:pt x="15408" y="18195"/>
                  </a:cubicBezTo>
                  <a:cubicBezTo>
                    <a:pt x="15736" y="18195"/>
                    <a:pt x="16025" y="17898"/>
                    <a:pt x="15963" y="17533"/>
                  </a:cubicBezTo>
                  <a:lnTo>
                    <a:pt x="14942" y="11652"/>
                  </a:lnTo>
                  <a:lnTo>
                    <a:pt x="19263" y="7491"/>
                  </a:lnTo>
                  <a:cubicBezTo>
                    <a:pt x="19601" y="7163"/>
                    <a:pt x="19417" y="6590"/>
                    <a:pt x="18950" y="6524"/>
                  </a:cubicBezTo>
                  <a:lnTo>
                    <a:pt x="12976" y="5666"/>
                  </a:lnTo>
                  <a:lnTo>
                    <a:pt x="10302" y="312"/>
                  </a:lnTo>
                  <a:cubicBezTo>
                    <a:pt x="10198" y="104"/>
                    <a:pt x="9998" y="0"/>
                    <a:pt x="97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10" name="Google Shape;10310;p40"/>
            <p:cNvSpPr txBox="1"/>
            <p:nvPr/>
          </p:nvSpPr>
          <p:spPr>
            <a:xfrm>
              <a:off x="6861000" y="1364000"/>
              <a:ext cx="841200" cy="4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80%</a:t>
              </a:r>
              <a:endParaRPr sz="2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5" name="Google Shape;10315;p41"/>
          <p:cNvGrpSpPr/>
          <p:nvPr/>
        </p:nvGrpSpPr>
        <p:grpSpPr>
          <a:xfrm>
            <a:off x="5003875" y="352866"/>
            <a:ext cx="4001748" cy="3475938"/>
            <a:chOff x="5003875" y="352866"/>
            <a:chExt cx="4001748" cy="3475938"/>
          </a:xfrm>
        </p:grpSpPr>
        <p:grpSp>
          <p:nvGrpSpPr>
            <p:cNvPr id="10316" name="Google Shape;10316;p41"/>
            <p:cNvGrpSpPr/>
            <p:nvPr/>
          </p:nvGrpSpPr>
          <p:grpSpPr>
            <a:xfrm>
              <a:off x="5281193" y="352866"/>
              <a:ext cx="3724430" cy="3475938"/>
              <a:chOff x="-5119523" y="904673"/>
              <a:chExt cx="3826600" cy="3615872"/>
            </a:xfrm>
          </p:grpSpPr>
          <p:grpSp>
            <p:nvGrpSpPr>
              <p:cNvPr id="10317" name="Google Shape;10317;p41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10318" name="Google Shape;10318;p41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10319" name="Google Shape;10319;p41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320" name="Google Shape;10320;p41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321" name="Google Shape;10321;p41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10322" name="Google Shape;10322;p41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323" name="Google Shape;10323;p41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4" name="Google Shape;10324;p41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5" name="Google Shape;10325;p41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6" name="Google Shape;10326;p41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7" name="Google Shape;10327;p41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328" name="Google Shape;10328;p41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10329" name="Google Shape;10329;p41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0" name="Google Shape;10330;p41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331" name="Google Shape;10331;p41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10332" name="Google Shape;10332;p41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3" name="Google Shape;10333;p41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334" name="Google Shape;10334;p41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335" name="Google Shape;10335;p41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10336" name="Google Shape;10336;p41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7" name="Google Shape;10337;p41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338" name="Google Shape;10338;p41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10339" name="Google Shape;10339;p41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340" name="Google Shape;10340;p41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41" name="Google Shape;10341;p41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2" name="Google Shape;10342;p41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3" name="Google Shape;10343;p41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4" name="Google Shape;10344;p41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5" name="Google Shape;10345;p41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6" name="Google Shape;10346;p41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7" name="Google Shape;10347;p41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8" name="Google Shape;10348;p41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9" name="Google Shape;10349;p41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0" name="Google Shape;10350;p41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1" name="Google Shape;10351;p41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2" name="Google Shape;10352;p41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3" name="Google Shape;10353;p41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4" name="Google Shape;10354;p41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5" name="Google Shape;10355;p41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6" name="Google Shape;10356;p41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7" name="Google Shape;10357;p41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8" name="Google Shape;10358;p41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9" name="Google Shape;10359;p41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0" name="Google Shape;10360;p41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1" name="Google Shape;10361;p41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362" name="Google Shape;10362;p41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10363" name="Google Shape;10363;p41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4" name="Google Shape;10364;p41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65" name="Google Shape;10365;p41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6" name="Google Shape;10366;p41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7" name="Google Shape;10367;p41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8" name="Google Shape;10368;p41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369" name="Google Shape;10369;p41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10370" name="Google Shape;10370;p41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1" name="Google Shape;10371;p41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2" name="Google Shape;10372;p41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3" name="Google Shape;10373;p41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374" name="Google Shape;10374;p41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5" name="Google Shape;10375;p41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6" name="Google Shape;10376;p41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7" name="Google Shape;10377;p41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8" name="Google Shape;10378;p41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9" name="Google Shape;10379;p41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380" name="Google Shape;10380;p41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381" name="Google Shape;10381;p41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10382" name="Google Shape;10382;p41"/>
            <p:cNvSpPr/>
            <p:nvPr/>
          </p:nvSpPr>
          <p:spPr>
            <a:xfrm>
              <a:off x="5003875" y="977302"/>
              <a:ext cx="393626" cy="319210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3" name="Google Shape;10383;p41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sp>
        <p:nvSpPr>
          <p:cNvPr id="10384" name="Google Shape;10384;p41"/>
          <p:cNvSpPr txBox="1"/>
          <p:nvPr/>
        </p:nvSpPr>
        <p:spPr>
          <a:xfrm>
            <a:off x="1520975" y="3909575"/>
            <a:ext cx="22212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The planet is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385" name="Google Shape;10385;p41"/>
          <p:cNvGrpSpPr/>
          <p:nvPr/>
        </p:nvGrpSpPr>
        <p:grpSpPr>
          <a:xfrm>
            <a:off x="861688" y="3245538"/>
            <a:ext cx="3401200" cy="237600"/>
            <a:chOff x="861688" y="3321738"/>
            <a:chExt cx="3401200" cy="237600"/>
          </a:xfrm>
        </p:grpSpPr>
        <p:sp>
          <p:nvSpPr>
            <p:cNvPr id="10386" name="Google Shape;10386;p41"/>
            <p:cNvSpPr txBox="1"/>
            <p:nvPr/>
          </p:nvSpPr>
          <p:spPr>
            <a:xfrm>
              <a:off x="861688" y="3321738"/>
              <a:ext cx="644700" cy="23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0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75%</a:t>
              </a:r>
              <a:endParaRPr sz="1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387" name="Google Shape;10387;p41"/>
            <p:cNvSpPr/>
            <p:nvPr/>
          </p:nvSpPr>
          <p:spPr>
            <a:xfrm>
              <a:off x="1510088" y="3356425"/>
              <a:ext cx="2752800" cy="168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41"/>
            <p:cNvSpPr/>
            <p:nvPr/>
          </p:nvSpPr>
          <p:spPr>
            <a:xfrm>
              <a:off x="1514713" y="3356425"/>
              <a:ext cx="2076900" cy="16800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9" name="Google Shape;10389;p41"/>
          <p:cNvGrpSpPr/>
          <p:nvPr/>
        </p:nvGrpSpPr>
        <p:grpSpPr>
          <a:xfrm>
            <a:off x="861688" y="2898263"/>
            <a:ext cx="3401200" cy="237600"/>
            <a:chOff x="861688" y="2974463"/>
            <a:chExt cx="3401200" cy="237600"/>
          </a:xfrm>
        </p:grpSpPr>
        <p:sp>
          <p:nvSpPr>
            <p:cNvPr id="10390" name="Google Shape;10390;p41"/>
            <p:cNvSpPr txBox="1"/>
            <p:nvPr/>
          </p:nvSpPr>
          <p:spPr>
            <a:xfrm>
              <a:off x="861688" y="2974463"/>
              <a:ext cx="644700" cy="23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0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50%</a:t>
              </a:r>
              <a:endParaRPr sz="1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391" name="Google Shape;10391;p41"/>
            <p:cNvSpPr/>
            <p:nvPr/>
          </p:nvSpPr>
          <p:spPr>
            <a:xfrm>
              <a:off x="1510088" y="3009275"/>
              <a:ext cx="2752800" cy="168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41"/>
            <p:cNvSpPr/>
            <p:nvPr/>
          </p:nvSpPr>
          <p:spPr>
            <a:xfrm>
              <a:off x="1514713" y="3009275"/>
              <a:ext cx="1371300" cy="168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3" name="Google Shape;10393;p41"/>
          <p:cNvGrpSpPr/>
          <p:nvPr/>
        </p:nvGrpSpPr>
        <p:grpSpPr>
          <a:xfrm>
            <a:off x="861688" y="2551000"/>
            <a:ext cx="3401200" cy="237600"/>
            <a:chOff x="861688" y="2627200"/>
            <a:chExt cx="3401200" cy="237600"/>
          </a:xfrm>
        </p:grpSpPr>
        <p:sp>
          <p:nvSpPr>
            <p:cNvPr id="10394" name="Google Shape;10394;p41"/>
            <p:cNvSpPr txBox="1"/>
            <p:nvPr/>
          </p:nvSpPr>
          <p:spPr>
            <a:xfrm>
              <a:off x="861688" y="2627200"/>
              <a:ext cx="644700" cy="23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00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25%</a:t>
              </a:r>
              <a:endParaRPr sz="16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395" name="Google Shape;10395;p41"/>
            <p:cNvSpPr/>
            <p:nvPr/>
          </p:nvSpPr>
          <p:spPr>
            <a:xfrm>
              <a:off x="1510088" y="2662125"/>
              <a:ext cx="2752800" cy="1680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41"/>
            <p:cNvSpPr/>
            <p:nvPr/>
          </p:nvSpPr>
          <p:spPr>
            <a:xfrm>
              <a:off x="1514713" y="2662125"/>
              <a:ext cx="849000" cy="168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97" name="Google Shape;10397;p41"/>
          <p:cNvSpPr/>
          <p:nvPr/>
        </p:nvSpPr>
        <p:spPr>
          <a:xfrm>
            <a:off x="1519163" y="1256700"/>
            <a:ext cx="2738025" cy="904225"/>
          </a:xfrm>
          <a:custGeom>
            <a:avLst/>
            <a:gdLst/>
            <a:ahLst/>
            <a:cxnLst/>
            <a:rect l="l" t="t" r="r" b="b"/>
            <a:pathLst>
              <a:path w="109521" h="36169" extrusionOk="0">
                <a:moveTo>
                  <a:pt x="0" y="36169"/>
                </a:moveTo>
                <a:lnTo>
                  <a:pt x="6647" y="27380"/>
                </a:lnTo>
                <a:lnTo>
                  <a:pt x="14648" y="31887"/>
                </a:lnTo>
                <a:lnTo>
                  <a:pt x="37859" y="13859"/>
                </a:lnTo>
                <a:lnTo>
                  <a:pt x="52845" y="15211"/>
                </a:lnTo>
                <a:lnTo>
                  <a:pt x="60620" y="32112"/>
                </a:lnTo>
                <a:lnTo>
                  <a:pt x="72338" y="0"/>
                </a:lnTo>
                <a:lnTo>
                  <a:pt x="83606" y="6535"/>
                </a:lnTo>
                <a:lnTo>
                  <a:pt x="86423" y="24901"/>
                </a:lnTo>
                <a:lnTo>
                  <a:pt x="97916" y="14648"/>
                </a:lnTo>
                <a:lnTo>
                  <a:pt x="109521" y="10817"/>
                </a:lnTo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398" name="Google Shape;10398;p41"/>
          <p:cNvSpPr/>
          <p:nvPr/>
        </p:nvSpPr>
        <p:spPr>
          <a:xfrm>
            <a:off x="1520963" y="1222875"/>
            <a:ext cx="2736225" cy="822550"/>
          </a:xfrm>
          <a:custGeom>
            <a:avLst/>
            <a:gdLst/>
            <a:ahLst/>
            <a:cxnLst/>
            <a:rect l="l" t="t" r="r" b="b"/>
            <a:pathLst>
              <a:path w="109449" h="32902" extrusionOk="0">
                <a:moveTo>
                  <a:pt x="0" y="27023"/>
                </a:moveTo>
                <a:lnTo>
                  <a:pt x="6575" y="32902"/>
                </a:lnTo>
                <a:lnTo>
                  <a:pt x="14688" y="27381"/>
                </a:lnTo>
                <a:lnTo>
                  <a:pt x="37336" y="21747"/>
                </a:lnTo>
                <a:lnTo>
                  <a:pt x="52886" y="6986"/>
                </a:lnTo>
                <a:lnTo>
                  <a:pt x="60548" y="16339"/>
                </a:lnTo>
                <a:lnTo>
                  <a:pt x="72041" y="5860"/>
                </a:lnTo>
                <a:lnTo>
                  <a:pt x="83534" y="0"/>
                </a:lnTo>
                <a:lnTo>
                  <a:pt x="86689" y="16113"/>
                </a:lnTo>
                <a:lnTo>
                  <a:pt x="98520" y="21071"/>
                </a:lnTo>
                <a:lnTo>
                  <a:pt x="109449" y="14648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399" name="Google Shape;10399;p41"/>
          <p:cNvSpPr txBox="1"/>
          <p:nvPr/>
        </p:nvSpPr>
        <p:spPr>
          <a:xfrm>
            <a:off x="719563" y="2042025"/>
            <a:ext cx="7869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</a:t>
            </a:r>
            <a:endParaRPr sz="160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0400" name="Google Shape;10400;p41"/>
          <p:cNvSpPr txBox="1"/>
          <p:nvPr/>
        </p:nvSpPr>
        <p:spPr>
          <a:xfrm>
            <a:off x="719563" y="1780250"/>
            <a:ext cx="7869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</a:t>
            </a:r>
            <a:endParaRPr sz="160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0401" name="Google Shape;10401;p41"/>
          <p:cNvGrpSpPr/>
          <p:nvPr/>
        </p:nvGrpSpPr>
        <p:grpSpPr>
          <a:xfrm>
            <a:off x="902788" y="3943775"/>
            <a:ext cx="527400" cy="527400"/>
            <a:chOff x="902788" y="3867575"/>
            <a:chExt cx="527400" cy="527400"/>
          </a:xfrm>
        </p:grpSpPr>
        <p:sp>
          <p:nvSpPr>
            <p:cNvPr id="10402" name="Google Shape;10402;p41"/>
            <p:cNvSpPr/>
            <p:nvPr/>
          </p:nvSpPr>
          <p:spPr>
            <a:xfrm>
              <a:off x="902788" y="3867575"/>
              <a:ext cx="527400" cy="527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41"/>
            <p:cNvSpPr/>
            <p:nvPr/>
          </p:nvSpPr>
          <p:spPr>
            <a:xfrm>
              <a:off x="945367" y="3910155"/>
              <a:ext cx="442200" cy="442200"/>
            </a:xfrm>
            <a:prstGeom prst="pie">
              <a:avLst>
                <a:gd name="adj1" fmla="val 3913773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4" name="Google Shape;10404;p41"/>
          <p:cNvSpPr txBox="1"/>
          <p:nvPr/>
        </p:nvSpPr>
        <p:spPr>
          <a:xfrm>
            <a:off x="5429775" y="3909575"/>
            <a:ext cx="22212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a gas giant,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405" name="Google Shape;10405;p41"/>
          <p:cNvGrpSpPr/>
          <p:nvPr/>
        </p:nvGrpSpPr>
        <p:grpSpPr>
          <a:xfrm>
            <a:off x="7727163" y="3943775"/>
            <a:ext cx="527400" cy="527400"/>
            <a:chOff x="3990938" y="3867575"/>
            <a:chExt cx="527400" cy="527400"/>
          </a:xfrm>
        </p:grpSpPr>
        <p:sp>
          <p:nvSpPr>
            <p:cNvPr id="10406" name="Google Shape;10406;p41"/>
            <p:cNvSpPr/>
            <p:nvPr/>
          </p:nvSpPr>
          <p:spPr>
            <a:xfrm>
              <a:off x="3990938" y="3867575"/>
              <a:ext cx="527400" cy="5274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41"/>
            <p:cNvSpPr/>
            <p:nvPr/>
          </p:nvSpPr>
          <p:spPr>
            <a:xfrm>
              <a:off x="4033517" y="3910155"/>
              <a:ext cx="442200" cy="442200"/>
            </a:xfrm>
            <a:prstGeom prst="pie">
              <a:avLst>
                <a:gd name="adj1" fmla="val 7535894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8" name="Google Shape;10408;p41"/>
          <p:cNvGrpSpPr/>
          <p:nvPr/>
        </p:nvGrpSpPr>
        <p:grpSpPr>
          <a:xfrm>
            <a:off x="5458350" y="3336125"/>
            <a:ext cx="373200" cy="373200"/>
            <a:chOff x="681975" y="892975"/>
            <a:chExt cx="373200" cy="373200"/>
          </a:xfrm>
        </p:grpSpPr>
        <p:sp>
          <p:nvSpPr>
            <p:cNvPr id="10409" name="Google Shape;10409;p41"/>
            <p:cNvSpPr/>
            <p:nvPr/>
          </p:nvSpPr>
          <p:spPr>
            <a:xfrm>
              <a:off x="681975" y="892975"/>
              <a:ext cx="373200" cy="3732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41"/>
            <p:cNvSpPr/>
            <p:nvPr/>
          </p:nvSpPr>
          <p:spPr>
            <a:xfrm>
              <a:off x="824250" y="1035250"/>
              <a:ext cx="88500" cy="8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1" name="Google Shape;10411;p41"/>
          <p:cNvGrpSpPr/>
          <p:nvPr/>
        </p:nvGrpSpPr>
        <p:grpSpPr>
          <a:xfrm>
            <a:off x="6201413" y="2762675"/>
            <a:ext cx="373200" cy="373200"/>
            <a:chOff x="681975" y="892975"/>
            <a:chExt cx="373200" cy="373200"/>
          </a:xfrm>
        </p:grpSpPr>
        <p:sp>
          <p:nvSpPr>
            <p:cNvPr id="10412" name="Google Shape;10412;p41"/>
            <p:cNvSpPr/>
            <p:nvPr/>
          </p:nvSpPr>
          <p:spPr>
            <a:xfrm>
              <a:off x="681975" y="892975"/>
              <a:ext cx="373200" cy="3732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41"/>
            <p:cNvSpPr/>
            <p:nvPr/>
          </p:nvSpPr>
          <p:spPr>
            <a:xfrm>
              <a:off x="824250" y="1035250"/>
              <a:ext cx="88500" cy="88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41"/>
          <p:cNvGrpSpPr/>
          <p:nvPr/>
        </p:nvGrpSpPr>
        <p:grpSpPr>
          <a:xfrm>
            <a:off x="5580676" y="2279631"/>
            <a:ext cx="430337" cy="430337"/>
            <a:chOff x="681975" y="892975"/>
            <a:chExt cx="373200" cy="373200"/>
          </a:xfrm>
        </p:grpSpPr>
        <p:sp>
          <p:nvSpPr>
            <p:cNvPr id="10415" name="Google Shape;10415;p41"/>
            <p:cNvSpPr/>
            <p:nvPr/>
          </p:nvSpPr>
          <p:spPr>
            <a:xfrm>
              <a:off x="681975" y="892975"/>
              <a:ext cx="373200" cy="3732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41"/>
            <p:cNvSpPr/>
            <p:nvPr/>
          </p:nvSpPr>
          <p:spPr>
            <a:xfrm>
              <a:off x="824250" y="1035250"/>
              <a:ext cx="88500" cy="88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41"/>
          <p:cNvGrpSpPr/>
          <p:nvPr/>
        </p:nvGrpSpPr>
        <p:grpSpPr>
          <a:xfrm>
            <a:off x="6816456" y="3194516"/>
            <a:ext cx="467246" cy="467246"/>
            <a:chOff x="681975" y="892975"/>
            <a:chExt cx="373200" cy="373200"/>
          </a:xfrm>
        </p:grpSpPr>
        <p:sp>
          <p:nvSpPr>
            <p:cNvPr id="10418" name="Google Shape;10418;p41"/>
            <p:cNvSpPr/>
            <p:nvPr/>
          </p:nvSpPr>
          <p:spPr>
            <a:xfrm>
              <a:off x="681975" y="892975"/>
              <a:ext cx="373200" cy="3732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41"/>
            <p:cNvSpPr/>
            <p:nvPr/>
          </p:nvSpPr>
          <p:spPr>
            <a:xfrm>
              <a:off x="824250" y="1035250"/>
              <a:ext cx="88500" cy="8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0" name="Google Shape;10420;p41"/>
          <p:cNvGrpSpPr/>
          <p:nvPr/>
        </p:nvGrpSpPr>
        <p:grpSpPr>
          <a:xfrm>
            <a:off x="6448646" y="1407615"/>
            <a:ext cx="658511" cy="658511"/>
            <a:chOff x="681975" y="892975"/>
            <a:chExt cx="373200" cy="373200"/>
          </a:xfrm>
        </p:grpSpPr>
        <p:sp>
          <p:nvSpPr>
            <p:cNvPr id="10421" name="Google Shape;10421;p41"/>
            <p:cNvSpPr/>
            <p:nvPr/>
          </p:nvSpPr>
          <p:spPr>
            <a:xfrm>
              <a:off x="681975" y="892975"/>
              <a:ext cx="373200" cy="3732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41"/>
            <p:cNvSpPr/>
            <p:nvPr/>
          </p:nvSpPr>
          <p:spPr>
            <a:xfrm>
              <a:off x="824250" y="1035250"/>
              <a:ext cx="88500" cy="88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41"/>
          <p:cNvGrpSpPr/>
          <p:nvPr/>
        </p:nvGrpSpPr>
        <p:grpSpPr>
          <a:xfrm>
            <a:off x="6858693" y="2479468"/>
            <a:ext cx="467246" cy="467246"/>
            <a:chOff x="681975" y="892975"/>
            <a:chExt cx="373200" cy="373200"/>
          </a:xfrm>
        </p:grpSpPr>
        <p:sp>
          <p:nvSpPr>
            <p:cNvPr id="10424" name="Google Shape;10424;p41"/>
            <p:cNvSpPr/>
            <p:nvPr/>
          </p:nvSpPr>
          <p:spPr>
            <a:xfrm>
              <a:off x="681975" y="892975"/>
              <a:ext cx="373200" cy="3732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41"/>
            <p:cNvSpPr/>
            <p:nvPr/>
          </p:nvSpPr>
          <p:spPr>
            <a:xfrm>
              <a:off x="824250" y="1035250"/>
              <a:ext cx="88500" cy="88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30" name="Google Shape;10430;p42"/>
          <p:cNvGrpSpPr/>
          <p:nvPr/>
        </p:nvGrpSpPr>
        <p:grpSpPr>
          <a:xfrm>
            <a:off x="629152" y="964061"/>
            <a:ext cx="3826600" cy="3615872"/>
            <a:chOff x="629152" y="964061"/>
            <a:chExt cx="3826600" cy="3615872"/>
          </a:xfrm>
        </p:grpSpPr>
        <p:grpSp>
          <p:nvGrpSpPr>
            <p:cNvPr id="10431" name="Google Shape;10431;p42"/>
            <p:cNvGrpSpPr/>
            <p:nvPr/>
          </p:nvGrpSpPr>
          <p:grpSpPr>
            <a:xfrm>
              <a:off x="629152" y="964061"/>
              <a:ext cx="3826600" cy="3615872"/>
              <a:chOff x="-5119523" y="904673"/>
              <a:chExt cx="3826600" cy="3615872"/>
            </a:xfrm>
          </p:grpSpPr>
          <p:grpSp>
            <p:nvGrpSpPr>
              <p:cNvPr id="10432" name="Google Shape;10432;p42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10433" name="Google Shape;10433;p42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10434" name="Google Shape;10434;p42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435" name="Google Shape;10435;p42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436" name="Google Shape;10436;p42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10437" name="Google Shape;10437;p42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438" name="Google Shape;10438;p42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9" name="Google Shape;10439;p42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0" name="Google Shape;10440;p42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1" name="Google Shape;10441;p42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2" name="Google Shape;10442;p42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443" name="Google Shape;10443;p42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10444" name="Google Shape;10444;p42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5" name="Google Shape;10445;p42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446" name="Google Shape;10446;p42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10447" name="Google Shape;10447;p42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8" name="Google Shape;10448;p42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449" name="Google Shape;10449;p42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450" name="Google Shape;10450;p42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10451" name="Google Shape;10451;p42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2" name="Google Shape;10452;p42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0453" name="Google Shape;10453;p42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10454" name="Google Shape;10454;p42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0455" name="Google Shape;10455;p42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456" name="Google Shape;10456;p42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7" name="Google Shape;10457;p42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8" name="Google Shape;10458;p42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9" name="Google Shape;10459;p42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0" name="Google Shape;10460;p42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1" name="Google Shape;10461;p42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2" name="Google Shape;10462;p42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3" name="Google Shape;10463;p42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4" name="Google Shape;10464;p42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5" name="Google Shape;10465;p42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6" name="Google Shape;10466;p42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7" name="Google Shape;10467;p42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8" name="Google Shape;10468;p42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9" name="Google Shape;10469;p42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0" name="Google Shape;10470;p42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1" name="Google Shape;10471;p42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2" name="Google Shape;10472;p42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3" name="Google Shape;10473;p42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4" name="Google Shape;10474;p42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5" name="Google Shape;10475;p42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6" name="Google Shape;10476;p42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477" name="Google Shape;10477;p42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10478" name="Google Shape;10478;p42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9" name="Google Shape;10479;p42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480" name="Google Shape;10480;p42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1" name="Google Shape;10481;p42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2" name="Google Shape;10482;p42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3" name="Google Shape;10483;p42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484" name="Google Shape;10484;p42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10485" name="Google Shape;10485;p42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6" name="Google Shape;10486;p42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7" name="Google Shape;10487;p42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8" name="Google Shape;10488;p42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489" name="Google Shape;10489;p42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0" name="Google Shape;10490;p42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1" name="Google Shape;10491;p42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2" name="Google Shape;10492;p42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3" name="Google Shape;10493;p42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4" name="Google Shape;10494;p42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95" name="Google Shape;10495;p42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496" name="Google Shape;10496;p42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10497" name="Google Shape;10497;p42"/>
            <p:cNvSpPr/>
            <p:nvPr/>
          </p:nvSpPr>
          <p:spPr>
            <a:xfrm>
              <a:off x="698025" y="1464477"/>
              <a:ext cx="401586" cy="325665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8" name="Google Shape;10498;p42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10499" name="Google Shape;10499;p42"/>
          <p:cNvGrpSpPr/>
          <p:nvPr/>
        </p:nvGrpSpPr>
        <p:grpSpPr>
          <a:xfrm>
            <a:off x="7400075" y="1060848"/>
            <a:ext cx="1119013" cy="3350690"/>
            <a:chOff x="7400075" y="1060848"/>
            <a:chExt cx="1119013" cy="3350690"/>
          </a:xfrm>
        </p:grpSpPr>
        <p:grpSp>
          <p:nvGrpSpPr>
            <p:cNvPr id="10500" name="Google Shape;10500;p42"/>
            <p:cNvGrpSpPr/>
            <p:nvPr/>
          </p:nvGrpSpPr>
          <p:grpSpPr>
            <a:xfrm>
              <a:off x="7400075" y="2824306"/>
              <a:ext cx="1119000" cy="699686"/>
              <a:chOff x="7400075" y="2824306"/>
              <a:chExt cx="1119000" cy="699686"/>
            </a:xfrm>
          </p:grpSpPr>
          <p:sp>
            <p:nvSpPr>
              <p:cNvPr id="10501" name="Google Shape;10501;p42"/>
              <p:cNvSpPr txBox="1"/>
              <p:nvPr/>
            </p:nvSpPr>
            <p:spPr>
              <a:xfrm>
                <a:off x="7400075" y="3121993"/>
                <a:ext cx="1119000" cy="40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The moon is a satellite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502" name="Google Shape;10502;p42"/>
              <p:cNvSpPr txBox="1"/>
              <p:nvPr/>
            </p:nvSpPr>
            <p:spPr>
              <a:xfrm>
                <a:off x="7400075" y="2824306"/>
                <a:ext cx="1119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accent5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Moon</a:t>
                </a:r>
                <a:endParaRPr sz="18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503" name="Google Shape;10503;p42"/>
            <p:cNvGrpSpPr/>
            <p:nvPr/>
          </p:nvGrpSpPr>
          <p:grpSpPr>
            <a:xfrm>
              <a:off x="7400087" y="1060848"/>
              <a:ext cx="1119000" cy="3350690"/>
              <a:chOff x="7400087" y="1060848"/>
              <a:chExt cx="1119000" cy="3350690"/>
            </a:xfrm>
          </p:grpSpPr>
          <p:grpSp>
            <p:nvGrpSpPr>
              <p:cNvPr id="10504" name="Google Shape;10504;p42"/>
              <p:cNvGrpSpPr/>
              <p:nvPr/>
            </p:nvGrpSpPr>
            <p:grpSpPr>
              <a:xfrm>
                <a:off x="7678737" y="1060848"/>
                <a:ext cx="561677" cy="940047"/>
                <a:chOff x="5641200" y="1223098"/>
                <a:chExt cx="561677" cy="940047"/>
              </a:xfrm>
            </p:grpSpPr>
            <p:sp>
              <p:nvSpPr>
                <p:cNvPr id="10505" name="Google Shape;10505;p42"/>
                <p:cNvSpPr/>
                <p:nvPr/>
              </p:nvSpPr>
              <p:spPr>
                <a:xfrm>
                  <a:off x="5768122" y="1897910"/>
                  <a:ext cx="308087" cy="68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5" h="3359" extrusionOk="0">
                      <a:moveTo>
                        <a:pt x="2072" y="1"/>
                      </a:moveTo>
                      <a:cubicBezTo>
                        <a:pt x="929" y="1"/>
                        <a:pt x="0" y="763"/>
                        <a:pt x="0" y="1679"/>
                      </a:cubicBezTo>
                      <a:cubicBezTo>
                        <a:pt x="0" y="2608"/>
                        <a:pt x="929" y="3358"/>
                        <a:pt x="2072" y="3358"/>
                      </a:cubicBezTo>
                      <a:lnTo>
                        <a:pt x="13073" y="3358"/>
                      </a:lnTo>
                      <a:cubicBezTo>
                        <a:pt x="14216" y="3358"/>
                        <a:pt x="15145" y="2608"/>
                        <a:pt x="15145" y="1679"/>
                      </a:cubicBezTo>
                      <a:cubicBezTo>
                        <a:pt x="15145" y="763"/>
                        <a:pt x="14204" y="1"/>
                        <a:pt x="130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6" name="Google Shape;10506;p42"/>
                <p:cNvSpPr/>
                <p:nvPr/>
              </p:nvSpPr>
              <p:spPr>
                <a:xfrm>
                  <a:off x="5768122" y="1995518"/>
                  <a:ext cx="307863" cy="68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3359" extrusionOk="0">
                      <a:moveTo>
                        <a:pt x="2072" y="1"/>
                      </a:moveTo>
                      <a:cubicBezTo>
                        <a:pt x="929" y="1"/>
                        <a:pt x="0" y="763"/>
                        <a:pt x="0" y="1680"/>
                      </a:cubicBezTo>
                      <a:cubicBezTo>
                        <a:pt x="0" y="2608"/>
                        <a:pt x="929" y="3358"/>
                        <a:pt x="2072" y="3358"/>
                      </a:cubicBezTo>
                      <a:lnTo>
                        <a:pt x="13073" y="3358"/>
                      </a:lnTo>
                      <a:cubicBezTo>
                        <a:pt x="14204" y="3358"/>
                        <a:pt x="15133" y="2608"/>
                        <a:pt x="15133" y="1680"/>
                      </a:cubicBezTo>
                      <a:cubicBezTo>
                        <a:pt x="15133" y="763"/>
                        <a:pt x="14204" y="1"/>
                        <a:pt x="130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7" name="Google Shape;10507;p42"/>
                <p:cNvSpPr/>
                <p:nvPr/>
              </p:nvSpPr>
              <p:spPr>
                <a:xfrm>
                  <a:off x="5799837" y="2094834"/>
                  <a:ext cx="244659" cy="68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7" h="3358" extrusionOk="0">
                      <a:moveTo>
                        <a:pt x="2073" y="0"/>
                      </a:moveTo>
                      <a:cubicBezTo>
                        <a:pt x="930" y="0"/>
                        <a:pt x="1" y="750"/>
                        <a:pt x="1" y="1679"/>
                      </a:cubicBezTo>
                      <a:cubicBezTo>
                        <a:pt x="1" y="2596"/>
                        <a:pt x="930" y="3358"/>
                        <a:pt x="2073" y="3358"/>
                      </a:cubicBezTo>
                      <a:lnTo>
                        <a:pt x="9955" y="3358"/>
                      </a:lnTo>
                      <a:cubicBezTo>
                        <a:pt x="11098" y="3358"/>
                        <a:pt x="12026" y="2596"/>
                        <a:pt x="12026" y="1679"/>
                      </a:cubicBezTo>
                      <a:cubicBezTo>
                        <a:pt x="12026" y="750"/>
                        <a:pt x="11098" y="0"/>
                        <a:pt x="99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8" name="Google Shape;10508;p42"/>
                <p:cNvSpPr/>
                <p:nvPr/>
              </p:nvSpPr>
              <p:spPr>
                <a:xfrm>
                  <a:off x="5641200" y="1223098"/>
                  <a:ext cx="561677" cy="644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11" h="31684" extrusionOk="0">
                      <a:moveTo>
                        <a:pt x="18821" y="8354"/>
                      </a:moveTo>
                      <a:cubicBezTo>
                        <a:pt x="19237" y="8354"/>
                        <a:pt x="19650" y="8378"/>
                        <a:pt x="20062" y="8418"/>
                      </a:cubicBezTo>
                      <a:cubicBezTo>
                        <a:pt x="20562" y="8478"/>
                        <a:pt x="21051" y="8597"/>
                        <a:pt x="21527" y="8752"/>
                      </a:cubicBezTo>
                      <a:cubicBezTo>
                        <a:pt x="21836" y="8847"/>
                        <a:pt x="22146" y="8978"/>
                        <a:pt x="22456" y="9121"/>
                      </a:cubicBezTo>
                      <a:cubicBezTo>
                        <a:pt x="22563" y="9169"/>
                        <a:pt x="22670" y="9216"/>
                        <a:pt x="22777" y="9288"/>
                      </a:cubicBezTo>
                      <a:cubicBezTo>
                        <a:pt x="22777" y="9288"/>
                        <a:pt x="22765" y="9407"/>
                        <a:pt x="22694" y="9657"/>
                      </a:cubicBezTo>
                      <a:lnTo>
                        <a:pt x="22682" y="9657"/>
                      </a:lnTo>
                      <a:cubicBezTo>
                        <a:pt x="22610" y="9871"/>
                        <a:pt x="22515" y="10228"/>
                        <a:pt x="22372" y="10573"/>
                      </a:cubicBezTo>
                      <a:cubicBezTo>
                        <a:pt x="22229" y="10919"/>
                        <a:pt x="22098" y="11347"/>
                        <a:pt x="21932" y="11836"/>
                      </a:cubicBezTo>
                      <a:cubicBezTo>
                        <a:pt x="21753" y="12324"/>
                        <a:pt x="21598" y="12788"/>
                        <a:pt x="21408" y="13264"/>
                      </a:cubicBezTo>
                      <a:cubicBezTo>
                        <a:pt x="21217" y="13741"/>
                        <a:pt x="21027" y="14288"/>
                        <a:pt x="20801" y="14764"/>
                      </a:cubicBezTo>
                      <a:cubicBezTo>
                        <a:pt x="20586" y="15265"/>
                        <a:pt x="20348" y="15765"/>
                        <a:pt x="20074" y="16241"/>
                      </a:cubicBezTo>
                      <a:cubicBezTo>
                        <a:pt x="19550" y="17229"/>
                        <a:pt x="18908" y="18158"/>
                        <a:pt x="18157" y="18991"/>
                      </a:cubicBezTo>
                      <a:cubicBezTo>
                        <a:pt x="17788" y="19432"/>
                        <a:pt x="17384" y="19860"/>
                        <a:pt x="16955" y="20253"/>
                      </a:cubicBezTo>
                      <a:cubicBezTo>
                        <a:pt x="16514" y="20646"/>
                        <a:pt x="16062" y="21027"/>
                        <a:pt x="15586" y="21384"/>
                      </a:cubicBezTo>
                      <a:cubicBezTo>
                        <a:pt x="15109" y="21730"/>
                        <a:pt x="14609" y="22063"/>
                        <a:pt x="14097" y="22361"/>
                      </a:cubicBezTo>
                      <a:cubicBezTo>
                        <a:pt x="13585" y="22658"/>
                        <a:pt x="13085" y="22932"/>
                        <a:pt x="12561" y="23182"/>
                      </a:cubicBezTo>
                      <a:cubicBezTo>
                        <a:pt x="12050" y="23420"/>
                        <a:pt x="11549" y="23635"/>
                        <a:pt x="11073" y="23813"/>
                      </a:cubicBezTo>
                      <a:cubicBezTo>
                        <a:pt x="10597" y="24004"/>
                        <a:pt x="10133" y="24135"/>
                        <a:pt x="9764" y="24266"/>
                      </a:cubicBezTo>
                      <a:cubicBezTo>
                        <a:pt x="9466" y="24373"/>
                        <a:pt x="9204" y="24432"/>
                        <a:pt x="8990" y="24492"/>
                      </a:cubicBezTo>
                      <a:cubicBezTo>
                        <a:pt x="9097" y="24218"/>
                        <a:pt x="9216" y="23908"/>
                        <a:pt x="9359" y="23575"/>
                      </a:cubicBezTo>
                      <a:cubicBezTo>
                        <a:pt x="9954" y="22087"/>
                        <a:pt x="10668" y="20646"/>
                        <a:pt x="11478" y="19265"/>
                      </a:cubicBezTo>
                      <a:cubicBezTo>
                        <a:pt x="11919" y="18527"/>
                        <a:pt x="12395" y="17812"/>
                        <a:pt x="12907" y="17122"/>
                      </a:cubicBezTo>
                      <a:lnTo>
                        <a:pt x="13657" y="16205"/>
                      </a:lnTo>
                      <a:lnTo>
                        <a:pt x="14383" y="15443"/>
                      </a:lnTo>
                      <a:cubicBezTo>
                        <a:pt x="14633" y="15217"/>
                        <a:pt x="14859" y="15026"/>
                        <a:pt x="15062" y="14848"/>
                      </a:cubicBezTo>
                      <a:cubicBezTo>
                        <a:pt x="15240" y="14693"/>
                        <a:pt x="15419" y="14550"/>
                        <a:pt x="15609" y="14419"/>
                      </a:cubicBezTo>
                      <a:lnTo>
                        <a:pt x="16110" y="14074"/>
                      </a:lnTo>
                      <a:lnTo>
                        <a:pt x="15586" y="14383"/>
                      </a:lnTo>
                      <a:cubicBezTo>
                        <a:pt x="15383" y="14491"/>
                        <a:pt x="15181" y="14622"/>
                        <a:pt x="14990" y="14764"/>
                      </a:cubicBezTo>
                      <a:lnTo>
                        <a:pt x="14264" y="15312"/>
                      </a:lnTo>
                      <a:lnTo>
                        <a:pt x="13466" y="16038"/>
                      </a:lnTo>
                      <a:cubicBezTo>
                        <a:pt x="13204" y="16312"/>
                        <a:pt x="12919" y="16598"/>
                        <a:pt x="12621" y="16896"/>
                      </a:cubicBezTo>
                      <a:cubicBezTo>
                        <a:pt x="12050" y="17562"/>
                        <a:pt x="11502" y="18241"/>
                        <a:pt x="11002" y="18955"/>
                      </a:cubicBezTo>
                      <a:cubicBezTo>
                        <a:pt x="10061" y="20301"/>
                        <a:pt x="9228" y="21718"/>
                        <a:pt x="8490" y="23182"/>
                      </a:cubicBezTo>
                      <a:cubicBezTo>
                        <a:pt x="8359" y="23420"/>
                        <a:pt x="8251" y="23647"/>
                        <a:pt x="8156" y="23861"/>
                      </a:cubicBezTo>
                      <a:cubicBezTo>
                        <a:pt x="8085" y="23682"/>
                        <a:pt x="8037" y="23516"/>
                        <a:pt x="8001" y="23337"/>
                      </a:cubicBezTo>
                      <a:cubicBezTo>
                        <a:pt x="7870" y="22873"/>
                        <a:pt x="7763" y="22408"/>
                        <a:pt x="7704" y="21932"/>
                      </a:cubicBezTo>
                      <a:cubicBezTo>
                        <a:pt x="7620" y="21361"/>
                        <a:pt x="7585" y="20777"/>
                        <a:pt x="7585" y="20206"/>
                      </a:cubicBezTo>
                      <a:cubicBezTo>
                        <a:pt x="7597" y="18848"/>
                        <a:pt x="7847" y="17515"/>
                        <a:pt x="8311" y="16253"/>
                      </a:cubicBezTo>
                      <a:cubicBezTo>
                        <a:pt x="8549" y="15562"/>
                        <a:pt x="8859" y="14895"/>
                        <a:pt x="9240" y="14276"/>
                      </a:cubicBezTo>
                      <a:cubicBezTo>
                        <a:pt x="9621" y="13621"/>
                        <a:pt x="10061" y="13002"/>
                        <a:pt x="10549" y="12431"/>
                      </a:cubicBezTo>
                      <a:cubicBezTo>
                        <a:pt x="11061" y="11859"/>
                        <a:pt x="11609" y="11324"/>
                        <a:pt x="12204" y="10835"/>
                      </a:cubicBezTo>
                      <a:cubicBezTo>
                        <a:pt x="12812" y="10359"/>
                        <a:pt x="13454" y="9942"/>
                        <a:pt x="14133" y="9573"/>
                      </a:cubicBezTo>
                      <a:cubicBezTo>
                        <a:pt x="14788" y="9240"/>
                        <a:pt x="15479" y="8954"/>
                        <a:pt x="16193" y="8752"/>
                      </a:cubicBezTo>
                      <a:cubicBezTo>
                        <a:pt x="16860" y="8561"/>
                        <a:pt x="17538" y="8442"/>
                        <a:pt x="18229" y="8371"/>
                      </a:cubicBezTo>
                      <a:cubicBezTo>
                        <a:pt x="18427" y="8359"/>
                        <a:pt x="18625" y="8354"/>
                        <a:pt x="18821" y="8354"/>
                      </a:cubicBezTo>
                      <a:close/>
                      <a:moveTo>
                        <a:pt x="13812" y="1"/>
                      </a:moveTo>
                      <a:cubicBezTo>
                        <a:pt x="6180" y="13"/>
                        <a:pt x="12" y="6192"/>
                        <a:pt x="0" y="13812"/>
                      </a:cubicBezTo>
                      <a:cubicBezTo>
                        <a:pt x="0" y="17670"/>
                        <a:pt x="1191" y="19777"/>
                        <a:pt x="2465" y="22003"/>
                      </a:cubicBezTo>
                      <a:cubicBezTo>
                        <a:pt x="3656" y="24087"/>
                        <a:pt x="4882" y="26254"/>
                        <a:pt x="5275" y="30100"/>
                      </a:cubicBezTo>
                      <a:cubicBezTo>
                        <a:pt x="5287" y="30981"/>
                        <a:pt x="6001" y="31683"/>
                        <a:pt x="6882" y="31683"/>
                      </a:cubicBezTo>
                      <a:lnTo>
                        <a:pt x="20741" y="31683"/>
                      </a:lnTo>
                      <a:cubicBezTo>
                        <a:pt x="21301" y="31683"/>
                        <a:pt x="21813" y="31386"/>
                        <a:pt x="22110" y="30909"/>
                      </a:cubicBezTo>
                      <a:cubicBezTo>
                        <a:pt x="22289" y="30600"/>
                        <a:pt x="22337" y="30124"/>
                        <a:pt x="22384" y="29695"/>
                      </a:cubicBezTo>
                      <a:cubicBezTo>
                        <a:pt x="22396" y="29588"/>
                        <a:pt x="22408" y="29481"/>
                        <a:pt x="22420" y="29397"/>
                      </a:cubicBezTo>
                      <a:cubicBezTo>
                        <a:pt x="22884" y="25980"/>
                        <a:pt x="24039" y="23956"/>
                        <a:pt x="25146" y="22003"/>
                      </a:cubicBezTo>
                      <a:cubicBezTo>
                        <a:pt x="26408" y="19777"/>
                        <a:pt x="27611" y="17670"/>
                        <a:pt x="27611" y="13812"/>
                      </a:cubicBezTo>
                      <a:cubicBezTo>
                        <a:pt x="27599" y="6192"/>
                        <a:pt x="21432" y="13"/>
                        <a:pt x="1381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09" name="Google Shape;10509;p42"/>
              <p:cNvSpPr txBox="1"/>
              <p:nvPr/>
            </p:nvSpPr>
            <p:spPr>
              <a:xfrm>
                <a:off x="7659725" y="2036953"/>
                <a:ext cx="599700" cy="33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84%</a:t>
                </a:r>
                <a:endParaRPr sz="16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0510" name="Google Shape;10510;p42"/>
              <p:cNvSpPr txBox="1"/>
              <p:nvPr/>
            </p:nvSpPr>
            <p:spPr>
              <a:xfrm>
                <a:off x="7400087" y="4097738"/>
                <a:ext cx="1119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2020</a:t>
                </a:r>
                <a:endParaRPr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cxnSp>
            <p:nvCxnSpPr>
              <p:cNvPr id="10511" name="Google Shape;10511;p42"/>
              <p:cNvCxnSpPr/>
              <p:nvPr/>
            </p:nvCxnSpPr>
            <p:spPr>
              <a:xfrm rot="10800000">
                <a:off x="7959575" y="3598944"/>
                <a:ext cx="0" cy="453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12" name="Google Shape;10512;p42"/>
              <p:cNvCxnSpPr/>
              <p:nvPr/>
            </p:nvCxnSpPr>
            <p:spPr>
              <a:xfrm rot="10800000">
                <a:off x="7959575" y="2350809"/>
                <a:ext cx="0" cy="453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513" name="Google Shape;10513;p42"/>
          <p:cNvGrpSpPr/>
          <p:nvPr/>
        </p:nvGrpSpPr>
        <p:grpSpPr>
          <a:xfrm>
            <a:off x="6101725" y="1060848"/>
            <a:ext cx="1119013" cy="3350690"/>
            <a:chOff x="6101725" y="1060848"/>
            <a:chExt cx="1119013" cy="3350690"/>
          </a:xfrm>
        </p:grpSpPr>
        <p:grpSp>
          <p:nvGrpSpPr>
            <p:cNvPr id="10514" name="Google Shape;10514;p42"/>
            <p:cNvGrpSpPr/>
            <p:nvPr/>
          </p:nvGrpSpPr>
          <p:grpSpPr>
            <a:xfrm>
              <a:off x="6101725" y="2824306"/>
              <a:ext cx="1119000" cy="699686"/>
              <a:chOff x="6101725" y="2824306"/>
              <a:chExt cx="1119000" cy="699686"/>
            </a:xfrm>
          </p:grpSpPr>
          <p:sp>
            <p:nvSpPr>
              <p:cNvPr id="10515" name="Google Shape;10515;p42"/>
              <p:cNvSpPr txBox="1"/>
              <p:nvPr/>
            </p:nvSpPr>
            <p:spPr>
              <a:xfrm>
                <a:off x="6101725" y="3121993"/>
                <a:ext cx="1119000" cy="40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Earth is full of life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516" name="Google Shape;10516;p42"/>
              <p:cNvSpPr txBox="1"/>
              <p:nvPr/>
            </p:nvSpPr>
            <p:spPr>
              <a:xfrm>
                <a:off x="6101725" y="2824306"/>
                <a:ext cx="1119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Earth</a:t>
                </a:r>
                <a:endParaRPr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517" name="Google Shape;10517;p42"/>
            <p:cNvGrpSpPr/>
            <p:nvPr/>
          </p:nvGrpSpPr>
          <p:grpSpPr>
            <a:xfrm>
              <a:off x="6101737" y="1060848"/>
              <a:ext cx="1119000" cy="3350690"/>
              <a:chOff x="6101737" y="1060848"/>
              <a:chExt cx="1119000" cy="3350690"/>
            </a:xfrm>
          </p:grpSpPr>
          <p:grpSp>
            <p:nvGrpSpPr>
              <p:cNvPr id="10518" name="Google Shape;10518;p42"/>
              <p:cNvGrpSpPr/>
              <p:nvPr/>
            </p:nvGrpSpPr>
            <p:grpSpPr>
              <a:xfrm>
                <a:off x="6380387" y="1060848"/>
                <a:ext cx="561677" cy="940047"/>
                <a:chOff x="5641200" y="1223098"/>
                <a:chExt cx="561677" cy="940047"/>
              </a:xfrm>
            </p:grpSpPr>
            <p:sp>
              <p:nvSpPr>
                <p:cNvPr id="10519" name="Google Shape;10519;p42"/>
                <p:cNvSpPr/>
                <p:nvPr/>
              </p:nvSpPr>
              <p:spPr>
                <a:xfrm>
                  <a:off x="5768122" y="1897910"/>
                  <a:ext cx="308087" cy="68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5" h="3359" extrusionOk="0">
                      <a:moveTo>
                        <a:pt x="2072" y="1"/>
                      </a:moveTo>
                      <a:cubicBezTo>
                        <a:pt x="929" y="1"/>
                        <a:pt x="0" y="763"/>
                        <a:pt x="0" y="1679"/>
                      </a:cubicBezTo>
                      <a:cubicBezTo>
                        <a:pt x="0" y="2608"/>
                        <a:pt x="929" y="3358"/>
                        <a:pt x="2072" y="3358"/>
                      </a:cubicBezTo>
                      <a:lnTo>
                        <a:pt x="13073" y="3358"/>
                      </a:lnTo>
                      <a:cubicBezTo>
                        <a:pt x="14216" y="3358"/>
                        <a:pt x="15145" y="2608"/>
                        <a:pt x="15145" y="1679"/>
                      </a:cubicBezTo>
                      <a:cubicBezTo>
                        <a:pt x="15145" y="763"/>
                        <a:pt x="14204" y="1"/>
                        <a:pt x="1307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0" name="Google Shape;10520;p42"/>
                <p:cNvSpPr/>
                <p:nvPr/>
              </p:nvSpPr>
              <p:spPr>
                <a:xfrm>
                  <a:off x="5768122" y="1995518"/>
                  <a:ext cx="307863" cy="68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3359" extrusionOk="0">
                      <a:moveTo>
                        <a:pt x="2072" y="1"/>
                      </a:moveTo>
                      <a:cubicBezTo>
                        <a:pt x="929" y="1"/>
                        <a:pt x="0" y="763"/>
                        <a:pt x="0" y="1680"/>
                      </a:cubicBezTo>
                      <a:cubicBezTo>
                        <a:pt x="0" y="2608"/>
                        <a:pt x="929" y="3358"/>
                        <a:pt x="2072" y="3358"/>
                      </a:cubicBezTo>
                      <a:lnTo>
                        <a:pt x="13073" y="3358"/>
                      </a:lnTo>
                      <a:cubicBezTo>
                        <a:pt x="14204" y="3358"/>
                        <a:pt x="15133" y="2608"/>
                        <a:pt x="15133" y="1680"/>
                      </a:cubicBezTo>
                      <a:cubicBezTo>
                        <a:pt x="15133" y="763"/>
                        <a:pt x="14204" y="1"/>
                        <a:pt x="130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1" name="Google Shape;10521;p42"/>
                <p:cNvSpPr/>
                <p:nvPr/>
              </p:nvSpPr>
              <p:spPr>
                <a:xfrm>
                  <a:off x="5799837" y="2094834"/>
                  <a:ext cx="244659" cy="68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7" h="3358" extrusionOk="0">
                      <a:moveTo>
                        <a:pt x="2073" y="0"/>
                      </a:moveTo>
                      <a:cubicBezTo>
                        <a:pt x="930" y="0"/>
                        <a:pt x="1" y="750"/>
                        <a:pt x="1" y="1679"/>
                      </a:cubicBezTo>
                      <a:cubicBezTo>
                        <a:pt x="1" y="2596"/>
                        <a:pt x="930" y="3358"/>
                        <a:pt x="2073" y="3358"/>
                      </a:cubicBezTo>
                      <a:lnTo>
                        <a:pt x="9955" y="3358"/>
                      </a:lnTo>
                      <a:cubicBezTo>
                        <a:pt x="11098" y="3358"/>
                        <a:pt x="12026" y="2596"/>
                        <a:pt x="12026" y="1679"/>
                      </a:cubicBezTo>
                      <a:cubicBezTo>
                        <a:pt x="12026" y="750"/>
                        <a:pt x="11098" y="0"/>
                        <a:pt x="99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2" name="Google Shape;10522;p42"/>
                <p:cNvSpPr/>
                <p:nvPr/>
              </p:nvSpPr>
              <p:spPr>
                <a:xfrm>
                  <a:off x="5641200" y="1223098"/>
                  <a:ext cx="561677" cy="644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11" h="31684" extrusionOk="0">
                      <a:moveTo>
                        <a:pt x="18821" y="8354"/>
                      </a:moveTo>
                      <a:cubicBezTo>
                        <a:pt x="19237" y="8354"/>
                        <a:pt x="19650" y="8378"/>
                        <a:pt x="20062" y="8418"/>
                      </a:cubicBezTo>
                      <a:cubicBezTo>
                        <a:pt x="20562" y="8478"/>
                        <a:pt x="21051" y="8597"/>
                        <a:pt x="21527" y="8752"/>
                      </a:cubicBezTo>
                      <a:cubicBezTo>
                        <a:pt x="21836" y="8847"/>
                        <a:pt x="22146" y="8978"/>
                        <a:pt x="22456" y="9121"/>
                      </a:cubicBezTo>
                      <a:cubicBezTo>
                        <a:pt x="22563" y="9169"/>
                        <a:pt x="22670" y="9216"/>
                        <a:pt x="22777" y="9288"/>
                      </a:cubicBezTo>
                      <a:cubicBezTo>
                        <a:pt x="22777" y="9288"/>
                        <a:pt x="22765" y="9407"/>
                        <a:pt x="22694" y="9657"/>
                      </a:cubicBezTo>
                      <a:lnTo>
                        <a:pt x="22682" y="9657"/>
                      </a:lnTo>
                      <a:cubicBezTo>
                        <a:pt x="22610" y="9871"/>
                        <a:pt x="22515" y="10228"/>
                        <a:pt x="22372" y="10573"/>
                      </a:cubicBezTo>
                      <a:cubicBezTo>
                        <a:pt x="22229" y="10919"/>
                        <a:pt x="22098" y="11347"/>
                        <a:pt x="21932" y="11836"/>
                      </a:cubicBezTo>
                      <a:cubicBezTo>
                        <a:pt x="21753" y="12324"/>
                        <a:pt x="21598" y="12788"/>
                        <a:pt x="21408" y="13264"/>
                      </a:cubicBezTo>
                      <a:cubicBezTo>
                        <a:pt x="21217" y="13741"/>
                        <a:pt x="21027" y="14288"/>
                        <a:pt x="20801" y="14764"/>
                      </a:cubicBezTo>
                      <a:cubicBezTo>
                        <a:pt x="20586" y="15265"/>
                        <a:pt x="20348" y="15765"/>
                        <a:pt x="20074" y="16241"/>
                      </a:cubicBezTo>
                      <a:cubicBezTo>
                        <a:pt x="19550" y="17229"/>
                        <a:pt x="18908" y="18158"/>
                        <a:pt x="18157" y="18991"/>
                      </a:cubicBezTo>
                      <a:cubicBezTo>
                        <a:pt x="17788" y="19432"/>
                        <a:pt x="17384" y="19860"/>
                        <a:pt x="16955" y="20253"/>
                      </a:cubicBezTo>
                      <a:cubicBezTo>
                        <a:pt x="16514" y="20646"/>
                        <a:pt x="16062" y="21027"/>
                        <a:pt x="15586" y="21384"/>
                      </a:cubicBezTo>
                      <a:cubicBezTo>
                        <a:pt x="15109" y="21730"/>
                        <a:pt x="14609" y="22063"/>
                        <a:pt x="14097" y="22361"/>
                      </a:cubicBezTo>
                      <a:cubicBezTo>
                        <a:pt x="13585" y="22658"/>
                        <a:pt x="13085" y="22932"/>
                        <a:pt x="12561" y="23182"/>
                      </a:cubicBezTo>
                      <a:cubicBezTo>
                        <a:pt x="12050" y="23420"/>
                        <a:pt x="11549" y="23635"/>
                        <a:pt x="11073" y="23813"/>
                      </a:cubicBezTo>
                      <a:cubicBezTo>
                        <a:pt x="10597" y="24004"/>
                        <a:pt x="10133" y="24135"/>
                        <a:pt x="9764" y="24266"/>
                      </a:cubicBezTo>
                      <a:cubicBezTo>
                        <a:pt x="9466" y="24373"/>
                        <a:pt x="9204" y="24432"/>
                        <a:pt x="8990" y="24492"/>
                      </a:cubicBezTo>
                      <a:cubicBezTo>
                        <a:pt x="9097" y="24218"/>
                        <a:pt x="9216" y="23908"/>
                        <a:pt x="9359" y="23575"/>
                      </a:cubicBezTo>
                      <a:cubicBezTo>
                        <a:pt x="9954" y="22087"/>
                        <a:pt x="10668" y="20646"/>
                        <a:pt x="11478" y="19265"/>
                      </a:cubicBezTo>
                      <a:cubicBezTo>
                        <a:pt x="11919" y="18527"/>
                        <a:pt x="12395" y="17812"/>
                        <a:pt x="12907" y="17122"/>
                      </a:cubicBezTo>
                      <a:lnTo>
                        <a:pt x="13657" y="16205"/>
                      </a:lnTo>
                      <a:lnTo>
                        <a:pt x="14383" y="15443"/>
                      </a:lnTo>
                      <a:cubicBezTo>
                        <a:pt x="14633" y="15217"/>
                        <a:pt x="14859" y="15026"/>
                        <a:pt x="15062" y="14848"/>
                      </a:cubicBezTo>
                      <a:cubicBezTo>
                        <a:pt x="15240" y="14693"/>
                        <a:pt x="15419" y="14550"/>
                        <a:pt x="15609" y="14419"/>
                      </a:cubicBezTo>
                      <a:lnTo>
                        <a:pt x="16110" y="14074"/>
                      </a:lnTo>
                      <a:lnTo>
                        <a:pt x="15586" y="14383"/>
                      </a:lnTo>
                      <a:cubicBezTo>
                        <a:pt x="15383" y="14491"/>
                        <a:pt x="15181" y="14622"/>
                        <a:pt x="14990" y="14764"/>
                      </a:cubicBezTo>
                      <a:lnTo>
                        <a:pt x="14264" y="15312"/>
                      </a:lnTo>
                      <a:lnTo>
                        <a:pt x="13466" y="16038"/>
                      </a:lnTo>
                      <a:cubicBezTo>
                        <a:pt x="13204" y="16312"/>
                        <a:pt x="12919" y="16598"/>
                        <a:pt x="12621" y="16896"/>
                      </a:cubicBezTo>
                      <a:cubicBezTo>
                        <a:pt x="12050" y="17562"/>
                        <a:pt x="11502" y="18241"/>
                        <a:pt x="11002" y="18955"/>
                      </a:cubicBezTo>
                      <a:cubicBezTo>
                        <a:pt x="10061" y="20301"/>
                        <a:pt x="9228" y="21718"/>
                        <a:pt x="8490" y="23182"/>
                      </a:cubicBezTo>
                      <a:cubicBezTo>
                        <a:pt x="8359" y="23420"/>
                        <a:pt x="8251" y="23647"/>
                        <a:pt x="8156" y="23861"/>
                      </a:cubicBezTo>
                      <a:cubicBezTo>
                        <a:pt x="8085" y="23682"/>
                        <a:pt x="8037" y="23516"/>
                        <a:pt x="8001" y="23337"/>
                      </a:cubicBezTo>
                      <a:cubicBezTo>
                        <a:pt x="7870" y="22873"/>
                        <a:pt x="7763" y="22408"/>
                        <a:pt x="7704" y="21932"/>
                      </a:cubicBezTo>
                      <a:cubicBezTo>
                        <a:pt x="7620" y="21361"/>
                        <a:pt x="7585" y="20777"/>
                        <a:pt x="7585" y="20206"/>
                      </a:cubicBezTo>
                      <a:cubicBezTo>
                        <a:pt x="7597" y="18848"/>
                        <a:pt x="7847" y="17515"/>
                        <a:pt x="8311" y="16253"/>
                      </a:cubicBezTo>
                      <a:cubicBezTo>
                        <a:pt x="8549" y="15562"/>
                        <a:pt x="8859" y="14895"/>
                        <a:pt x="9240" y="14276"/>
                      </a:cubicBezTo>
                      <a:cubicBezTo>
                        <a:pt x="9621" y="13621"/>
                        <a:pt x="10061" y="13002"/>
                        <a:pt x="10549" y="12431"/>
                      </a:cubicBezTo>
                      <a:cubicBezTo>
                        <a:pt x="11061" y="11859"/>
                        <a:pt x="11609" y="11324"/>
                        <a:pt x="12204" y="10835"/>
                      </a:cubicBezTo>
                      <a:cubicBezTo>
                        <a:pt x="12812" y="10359"/>
                        <a:pt x="13454" y="9942"/>
                        <a:pt x="14133" y="9573"/>
                      </a:cubicBezTo>
                      <a:cubicBezTo>
                        <a:pt x="14788" y="9240"/>
                        <a:pt x="15479" y="8954"/>
                        <a:pt x="16193" y="8752"/>
                      </a:cubicBezTo>
                      <a:cubicBezTo>
                        <a:pt x="16860" y="8561"/>
                        <a:pt x="17538" y="8442"/>
                        <a:pt x="18229" y="8371"/>
                      </a:cubicBezTo>
                      <a:cubicBezTo>
                        <a:pt x="18427" y="8359"/>
                        <a:pt x="18625" y="8354"/>
                        <a:pt x="18821" y="8354"/>
                      </a:cubicBezTo>
                      <a:close/>
                      <a:moveTo>
                        <a:pt x="13812" y="1"/>
                      </a:moveTo>
                      <a:cubicBezTo>
                        <a:pt x="6180" y="13"/>
                        <a:pt x="12" y="6192"/>
                        <a:pt x="0" y="13812"/>
                      </a:cubicBezTo>
                      <a:cubicBezTo>
                        <a:pt x="0" y="17670"/>
                        <a:pt x="1191" y="19777"/>
                        <a:pt x="2465" y="22003"/>
                      </a:cubicBezTo>
                      <a:cubicBezTo>
                        <a:pt x="3656" y="24087"/>
                        <a:pt x="4882" y="26254"/>
                        <a:pt x="5275" y="30100"/>
                      </a:cubicBezTo>
                      <a:cubicBezTo>
                        <a:pt x="5287" y="30981"/>
                        <a:pt x="6001" y="31683"/>
                        <a:pt x="6882" y="31683"/>
                      </a:cubicBezTo>
                      <a:lnTo>
                        <a:pt x="20741" y="31683"/>
                      </a:lnTo>
                      <a:cubicBezTo>
                        <a:pt x="21301" y="31683"/>
                        <a:pt x="21813" y="31386"/>
                        <a:pt x="22110" y="30909"/>
                      </a:cubicBezTo>
                      <a:cubicBezTo>
                        <a:pt x="22289" y="30600"/>
                        <a:pt x="22337" y="30124"/>
                        <a:pt x="22384" y="29695"/>
                      </a:cubicBezTo>
                      <a:cubicBezTo>
                        <a:pt x="22396" y="29588"/>
                        <a:pt x="22408" y="29481"/>
                        <a:pt x="22420" y="29397"/>
                      </a:cubicBezTo>
                      <a:cubicBezTo>
                        <a:pt x="22884" y="25980"/>
                        <a:pt x="24039" y="23956"/>
                        <a:pt x="25146" y="22003"/>
                      </a:cubicBezTo>
                      <a:cubicBezTo>
                        <a:pt x="26408" y="19777"/>
                        <a:pt x="27611" y="17670"/>
                        <a:pt x="27611" y="13812"/>
                      </a:cubicBezTo>
                      <a:cubicBezTo>
                        <a:pt x="27599" y="6192"/>
                        <a:pt x="21432" y="13"/>
                        <a:pt x="1381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23" name="Google Shape;10523;p42"/>
              <p:cNvSpPr txBox="1"/>
              <p:nvPr/>
            </p:nvSpPr>
            <p:spPr>
              <a:xfrm>
                <a:off x="6361375" y="2036953"/>
                <a:ext cx="599700" cy="33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38%</a:t>
                </a:r>
                <a:endParaRPr sz="16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0524" name="Google Shape;10524;p42"/>
              <p:cNvSpPr txBox="1"/>
              <p:nvPr/>
            </p:nvSpPr>
            <p:spPr>
              <a:xfrm>
                <a:off x="6101737" y="4097738"/>
                <a:ext cx="1119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2010</a:t>
                </a:r>
                <a:endParaRPr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cxnSp>
            <p:nvCxnSpPr>
              <p:cNvPr id="10525" name="Google Shape;10525;p42"/>
              <p:cNvCxnSpPr/>
              <p:nvPr/>
            </p:nvCxnSpPr>
            <p:spPr>
              <a:xfrm rot="10800000">
                <a:off x="6661225" y="3598944"/>
                <a:ext cx="0" cy="453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26" name="Google Shape;10526;p42"/>
              <p:cNvCxnSpPr/>
              <p:nvPr/>
            </p:nvCxnSpPr>
            <p:spPr>
              <a:xfrm rot="10800000">
                <a:off x="6661225" y="2350809"/>
                <a:ext cx="0" cy="453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527" name="Google Shape;10527;p42"/>
          <p:cNvGrpSpPr/>
          <p:nvPr/>
        </p:nvGrpSpPr>
        <p:grpSpPr>
          <a:xfrm>
            <a:off x="4803387" y="1060848"/>
            <a:ext cx="1119000" cy="3350690"/>
            <a:chOff x="4803387" y="1060848"/>
            <a:chExt cx="1119000" cy="3350690"/>
          </a:xfrm>
        </p:grpSpPr>
        <p:grpSp>
          <p:nvGrpSpPr>
            <p:cNvPr id="10528" name="Google Shape;10528;p42"/>
            <p:cNvGrpSpPr/>
            <p:nvPr/>
          </p:nvGrpSpPr>
          <p:grpSpPr>
            <a:xfrm>
              <a:off x="4803387" y="2824306"/>
              <a:ext cx="1119000" cy="699686"/>
              <a:chOff x="4803387" y="2824306"/>
              <a:chExt cx="1119000" cy="699686"/>
            </a:xfrm>
          </p:grpSpPr>
          <p:sp>
            <p:nvSpPr>
              <p:cNvPr id="10529" name="Google Shape;10529;p42"/>
              <p:cNvSpPr txBox="1"/>
              <p:nvPr/>
            </p:nvSpPr>
            <p:spPr>
              <a:xfrm>
                <a:off x="4803387" y="3121993"/>
                <a:ext cx="1119000" cy="40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Saturn has several rings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530" name="Google Shape;10530;p42"/>
              <p:cNvSpPr txBox="1"/>
              <p:nvPr/>
            </p:nvSpPr>
            <p:spPr>
              <a:xfrm>
                <a:off x="4803387" y="2824306"/>
                <a:ext cx="1119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Saturn</a:t>
                </a:r>
                <a:endParaRPr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0531" name="Google Shape;10531;p42"/>
            <p:cNvGrpSpPr/>
            <p:nvPr/>
          </p:nvGrpSpPr>
          <p:grpSpPr>
            <a:xfrm>
              <a:off x="4803387" y="1060848"/>
              <a:ext cx="1119000" cy="3350690"/>
              <a:chOff x="4803387" y="1060848"/>
              <a:chExt cx="1119000" cy="3350690"/>
            </a:xfrm>
          </p:grpSpPr>
          <p:grpSp>
            <p:nvGrpSpPr>
              <p:cNvPr id="10532" name="Google Shape;10532;p42"/>
              <p:cNvGrpSpPr/>
              <p:nvPr/>
            </p:nvGrpSpPr>
            <p:grpSpPr>
              <a:xfrm>
                <a:off x="5082049" y="1060848"/>
                <a:ext cx="561677" cy="940047"/>
                <a:chOff x="5641200" y="1223098"/>
                <a:chExt cx="561677" cy="940047"/>
              </a:xfrm>
            </p:grpSpPr>
            <p:sp>
              <p:nvSpPr>
                <p:cNvPr id="10533" name="Google Shape;10533;p42"/>
                <p:cNvSpPr/>
                <p:nvPr/>
              </p:nvSpPr>
              <p:spPr>
                <a:xfrm>
                  <a:off x="5768122" y="1897910"/>
                  <a:ext cx="308087" cy="68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5" h="3359" extrusionOk="0">
                      <a:moveTo>
                        <a:pt x="2072" y="1"/>
                      </a:moveTo>
                      <a:cubicBezTo>
                        <a:pt x="929" y="1"/>
                        <a:pt x="0" y="763"/>
                        <a:pt x="0" y="1679"/>
                      </a:cubicBezTo>
                      <a:cubicBezTo>
                        <a:pt x="0" y="2608"/>
                        <a:pt x="929" y="3358"/>
                        <a:pt x="2072" y="3358"/>
                      </a:cubicBezTo>
                      <a:lnTo>
                        <a:pt x="13073" y="3358"/>
                      </a:lnTo>
                      <a:cubicBezTo>
                        <a:pt x="14216" y="3358"/>
                        <a:pt x="15145" y="2608"/>
                        <a:pt x="15145" y="1679"/>
                      </a:cubicBezTo>
                      <a:cubicBezTo>
                        <a:pt x="15145" y="763"/>
                        <a:pt x="14204" y="1"/>
                        <a:pt x="1307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4" name="Google Shape;10534;p42"/>
                <p:cNvSpPr/>
                <p:nvPr/>
              </p:nvSpPr>
              <p:spPr>
                <a:xfrm>
                  <a:off x="5768122" y="1995518"/>
                  <a:ext cx="307863" cy="68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4" h="3359" extrusionOk="0">
                      <a:moveTo>
                        <a:pt x="2072" y="1"/>
                      </a:moveTo>
                      <a:cubicBezTo>
                        <a:pt x="929" y="1"/>
                        <a:pt x="0" y="763"/>
                        <a:pt x="0" y="1680"/>
                      </a:cubicBezTo>
                      <a:cubicBezTo>
                        <a:pt x="0" y="2608"/>
                        <a:pt x="929" y="3358"/>
                        <a:pt x="2072" y="3358"/>
                      </a:cubicBezTo>
                      <a:lnTo>
                        <a:pt x="13073" y="3358"/>
                      </a:lnTo>
                      <a:cubicBezTo>
                        <a:pt x="14204" y="3358"/>
                        <a:pt x="15133" y="2608"/>
                        <a:pt x="15133" y="1680"/>
                      </a:cubicBezTo>
                      <a:cubicBezTo>
                        <a:pt x="15133" y="763"/>
                        <a:pt x="14204" y="1"/>
                        <a:pt x="1306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5" name="Google Shape;10535;p42"/>
                <p:cNvSpPr/>
                <p:nvPr/>
              </p:nvSpPr>
              <p:spPr>
                <a:xfrm>
                  <a:off x="5799837" y="2094834"/>
                  <a:ext cx="244659" cy="68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7" h="3358" extrusionOk="0">
                      <a:moveTo>
                        <a:pt x="2073" y="0"/>
                      </a:moveTo>
                      <a:cubicBezTo>
                        <a:pt x="930" y="0"/>
                        <a:pt x="1" y="750"/>
                        <a:pt x="1" y="1679"/>
                      </a:cubicBezTo>
                      <a:cubicBezTo>
                        <a:pt x="1" y="2596"/>
                        <a:pt x="930" y="3358"/>
                        <a:pt x="2073" y="3358"/>
                      </a:cubicBezTo>
                      <a:lnTo>
                        <a:pt x="9955" y="3358"/>
                      </a:lnTo>
                      <a:cubicBezTo>
                        <a:pt x="11098" y="3358"/>
                        <a:pt x="12026" y="2596"/>
                        <a:pt x="12026" y="1679"/>
                      </a:cubicBezTo>
                      <a:cubicBezTo>
                        <a:pt x="12026" y="750"/>
                        <a:pt x="11098" y="0"/>
                        <a:pt x="995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6" name="Google Shape;10536;p42"/>
                <p:cNvSpPr/>
                <p:nvPr/>
              </p:nvSpPr>
              <p:spPr>
                <a:xfrm>
                  <a:off x="5641200" y="1223098"/>
                  <a:ext cx="561677" cy="644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11" h="31684" extrusionOk="0">
                      <a:moveTo>
                        <a:pt x="18821" y="8354"/>
                      </a:moveTo>
                      <a:cubicBezTo>
                        <a:pt x="19237" y="8354"/>
                        <a:pt x="19650" y="8378"/>
                        <a:pt x="20062" y="8418"/>
                      </a:cubicBezTo>
                      <a:cubicBezTo>
                        <a:pt x="20562" y="8478"/>
                        <a:pt x="21051" y="8597"/>
                        <a:pt x="21527" y="8752"/>
                      </a:cubicBezTo>
                      <a:cubicBezTo>
                        <a:pt x="21836" y="8847"/>
                        <a:pt x="22146" y="8978"/>
                        <a:pt x="22456" y="9121"/>
                      </a:cubicBezTo>
                      <a:cubicBezTo>
                        <a:pt x="22563" y="9169"/>
                        <a:pt x="22670" y="9216"/>
                        <a:pt x="22777" y="9288"/>
                      </a:cubicBezTo>
                      <a:cubicBezTo>
                        <a:pt x="22777" y="9288"/>
                        <a:pt x="22765" y="9407"/>
                        <a:pt x="22694" y="9657"/>
                      </a:cubicBezTo>
                      <a:lnTo>
                        <a:pt x="22682" y="9657"/>
                      </a:lnTo>
                      <a:cubicBezTo>
                        <a:pt x="22610" y="9871"/>
                        <a:pt x="22515" y="10228"/>
                        <a:pt x="22372" y="10573"/>
                      </a:cubicBezTo>
                      <a:cubicBezTo>
                        <a:pt x="22229" y="10919"/>
                        <a:pt x="22098" y="11347"/>
                        <a:pt x="21932" y="11836"/>
                      </a:cubicBezTo>
                      <a:cubicBezTo>
                        <a:pt x="21753" y="12324"/>
                        <a:pt x="21598" y="12788"/>
                        <a:pt x="21408" y="13264"/>
                      </a:cubicBezTo>
                      <a:cubicBezTo>
                        <a:pt x="21217" y="13741"/>
                        <a:pt x="21027" y="14288"/>
                        <a:pt x="20801" y="14764"/>
                      </a:cubicBezTo>
                      <a:cubicBezTo>
                        <a:pt x="20586" y="15265"/>
                        <a:pt x="20348" y="15765"/>
                        <a:pt x="20074" y="16241"/>
                      </a:cubicBezTo>
                      <a:cubicBezTo>
                        <a:pt x="19550" y="17229"/>
                        <a:pt x="18908" y="18158"/>
                        <a:pt x="18157" y="18991"/>
                      </a:cubicBezTo>
                      <a:cubicBezTo>
                        <a:pt x="17788" y="19432"/>
                        <a:pt x="17384" y="19860"/>
                        <a:pt x="16955" y="20253"/>
                      </a:cubicBezTo>
                      <a:cubicBezTo>
                        <a:pt x="16514" y="20646"/>
                        <a:pt x="16062" y="21027"/>
                        <a:pt x="15586" y="21384"/>
                      </a:cubicBezTo>
                      <a:cubicBezTo>
                        <a:pt x="15109" y="21730"/>
                        <a:pt x="14609" y="22063"/>
                        <a:pt x="14097" y="22361"/>
                      </a:cubicBezTo>
                      <a:cubicBezTo>
                        <a:pt x="13585" y="22658"/>
                        <a:pt x="13085" y="22932"/>
                        <a:pt x="12561" y="23182"/>
                      </a:cubicBezTo>
                      <a:cubicBezTo>
                        <a:pt x="12050" y="23420"/>
                        <a:pt x="11549" y="23635"/>
                        <a:pt x="11073" y="23813"/>
                      </a:cubicBezTo>
                      <a:cubicBezTo>
                        <a:pt x="10597" y="24004"/>
                        <a:pt x="10133" y="24135"/>
                        <a:pt x="9764" y="24266"/>
                      </a:cubicBezTo>
                      <a:cubicBezTo>
                        <a:pt x="9466" y="24373"/>
                        <a:pt x="9204" y="24432"/>
                        <a:pt x="8990" y="24492"/>
                      </a:cubicBezTo>
                      <a:cubicBezTo>
                        <a:pt x="9097" y="24218"/>
                        <a:pt x="9216" y="23908"/>
                        <a:pt x="9359" y="23575"/>
                      </a:cubicBezTo>
                      <a:cubicBezTo>
                        <a:pt x="9954" y="22087"/>
                        <a:pt x="10668" y="20646"/>
                        <a:pt x="11478" y="19265"/>
                      </a:cubicBezTo>
                      <a:cubicBezTo>
                        <a:pt x="11919" y="18527"/>
                        <a:pt x="12395" y="17812"/>
                        <a:pt x="12907" y="17122"/>
                      </a:cubicBezTo>
                      <a:lnTo>
                        <a:pt x="13657" y="16205"/>
                      </a:lnTo>
                      <a:lnTo>
                        <a:pt x="14383" y="15443"/>
                      </a:lnTo>
                      <a:cubicBezTo>
                        <a:pt x="14633" y="15217"/>
                        <a:pt x="14859" y="15026"/>
                        <a:pt x="15062" y="14848"/>
                      </a:cubicBezTo>
                      <a:cubicBezTo>
                        <a:pt x="15240" y="14693"/>
                        <a:pt x="15419" y="14550"/>
                        <a:pt x="15609" y="14419"/>
                      </a:cubicBezTo>
                      <a:lnTo>
                        <a:pt x="16110" y="14074"/>
                      </a:lnTo>
                      <a:lnTo>
                        <a:pt x="15586" y="14383"/>
                      </a:lnTo>
                      <a:cubicBezTo>
                        <a:pt x="15383" y="14491"/>
                        <a:pt x="15181" y="14622"/>
                        <a:pt x="14990" y="14764"/>
                      </a:cubicBezTo>
                      <a:lnTo>
                        <a:pt x="14264" y="15312"/>
                      </a:lnTo>
                      <a:lnTo>
                        <a:pt x="13466" y="16038"/>
                      </a:lnTo>
                      <a:cubicBezTo>
                        <a:pt x="13204" y="16312"/>
                        <a:pt x="12919" y="16598"/>
                        <a:pt x="12621" y="16896"/>
                      </a:cubicBezTo>
                      <a:cubicBezTo>
                        <a:pt x="12050" y="17562"/>
                        <a:pt x="11502" y="18241"/>
                        <a:pt x="11002" y="18955"/>
                      </a:cubicBezTo>
                      <a:cubicBezTo>
                        <a:pt x="10061" y="20301"/>
                        <a:pt x="9228" y="21718"/>
                        <a:pt x="8490" y="23182"/>
                      </a:cubicBezTo>
                      <a:cubicBezTo>
                        <a:pt x="8359" y="23420"/>
                        <a:pt x="8251" y="23647"/>
                        <a:pt x="8156" y="23861"/>
                      </a:cubicBezTo>
                      <a:cubicBezTo>
                        <a:pt x="8085" y="23682"/>
                        <a:pt x="8037" y="23516"/>
                        <a:pt x="8001" y="23337"/>
                      </a:cubicBezTo>
                      <a:cubicBezTo>
                        <a:pt x="7870" y="22873"/>
                        <a:pt x="7763" y="22408"/>
                        <a:pt x="7704" y="21932"/>
                      </a:cubicBezTo>
                      <a:cubicBezTo>
                        <a:pt x="7620" y="21361"/>
                        <a:pt x="7585" y="20777"/>
                        <a:pt x="7585" y="20206"/>
                      </a:cubicBezTo>
                      <a:cubicBezTo>
                        <a:pt x="7597" y="18848"/>
                        <a:pt x="7847" y="17515"/>
                        <a:pt x="8311" y="16253"/>
                      </a:cubicBezTo>
                      <a:cubicBezTo>
                        <a:pt x="8549" y="15562"/>
                        <a:pt x="8859" y="14895"/>
                        <a:pt x="9240" y="14276"/>
                      </a:cubicBezTo>
                      <a:cubicBezTo>
                        <a:pt x="9621" y="13621"/>
                        <a:pt x="10061" y="13002"/>
                        <a:pt x="10549" y="12431"/>
                      </a:cubicBezTo>
                      <a:cubicBezTo>
                        <a:pt x="11061" y="11859"/>
                        <a:pt x="11609" y="11324"/>
                        <a:pt x="12204" y="10835"/>
                      </a:cubicBezTo>
                      <a:cubicBezTo>
                        <a:pt x="12812" y="10359"/>
                        <a:pt x="13454" y="9942"/>
                        <a:pt x="14133" y="9573"/>
                      </a:cubicBezTo>
                      <a:cubicBezTo>
                        <a:pt x="14788" y="9240"/>
                        <a:pt x="15479" y="8954"/>
                        <a:pt x="16193" y="8752"/>
                      </a:cubicBezTo>
                      <a:cubicBezTo>
                        <a:pt x="16860" y="8561"/>
                        <a:pt x="17538" y="8442"/>
                        <a:pt x="18229" y="8371"/>
                      </a:cubicBezTo>
                      <a:cubicBezTo>
                        <a:pt x="18427" y="8359"/>
                        <a:pt x="18625" y="8354"/>
                        <a:pt x="18821" y="8354"/>
                      </a:cubicBezTo>
                      <a:close/>
                      <a:moveTo>
                        <a:pt x="13812" y="1"/>
                      </a:moveTo>
                      <a:cubicBezTo>
                        <a:pt x="6180" y="13"/>
                        <a:pt x="12" y="6192"/>
                        <a:pt x="0" y="13812"/>
                      </a:cubicBezTo>
                      <a:cubicBezTo>
                        <a:pt x="0" y="17670"/>
                        <a:pt x="1191" y="19777"/>
                        <a:pt x="2465" y="22003"/>
                      </a:cubicBezTo>
                      <a:cubicBezTo>
                        <a:pt x="3656" y="24087"/>
                        <a:pt x="4882" y="26254"/>
                        <a:pt x="5275" y="30100"/>
                      </a:cubicBezTo>
                      <a:cubicBezTo>
                        <a:pt x="5287" y="30981"/>
                        <a:pt x="6001" y="31683"/>
                        <a:pt x="6882" y="31683"/>
                      </a:cubicBezTo>
                      <a:lnTo>
                        <a:pt x="20741" y="31683"/>
                      </a:lnTo>
                      <a:cubicBezTo>
                        <a:pt x="21301" y="31683"/>
                        <a:pt x="21813" y="31386"/>
                        <a:pt x="22110" y="30909"/>
                      </a:cubicBezTo>
                      <a:cubicBezTo>
                        <a:pt x="22289" y="30600"/>
                        <a:pt x="22337" y="30124"/>
                        <a:pt x="22384" y="29695"/>
                      </a:cubicBezTo>
                      <a:cubicBezTo>
                        <a:pt x="22396" y="29588"/>
                        <a:pt x="22408" y="29481"/>
                        <a:pt x="22420" y="29397"/>
                      </a:cubicBezTo>
                      <a:cubicBezTo>
                        <a:pt x="22884" y="25980"/>
                        <a:pt x="24039" y="23956"/>
                        <a:pt x="25146" y="22003"/>
                      </a:cubicBezTo>
                      <a:cubicBezTo>
                        <a:pt x="26408" y="19777"/>
                        <a:pt x="27611" y="17670"/>
                        <a:pt x="27611" y="13812"/>
                      </a:cubicBezTo>
                      <a:cubicBezTo>
                        <a:pt x="27599" y="6192"/>
                        <a:pt x="21432" y="13"/>
                        <a:pt x="1381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37" name="Google Shape;10537;p42"/>
              <p:cNvSpPr txBox="1"/>
              <p:nvPr/>
            </p:nvSpPr>
            <p:spPr>
              <a:xfrm>
                <a:off x="5063037" y="2036953"/>
                <a:ext cx="599700" cy="33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21%</a:t>
                </a:r>
                <a:endParaRPr sz="16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0538" name="Google Shape;10538;p42"/>
              <p:cNvSpPr txBox="1"/>
              <p:nvPr/>
            </p:nvSpPr>
            <p:spPr>
              <a:xfrm>
                <a:off x="4803387" y="4097738"/>
                <a:ext cx="1119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2000</a:t>
                </a:r>
                <a:endParaRPr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cxnSp>
            <p:nvCxnSpPr>
              <p:cNvPr id="10539" name="Google Shape;10539;p42"/>
              <p:cNvCxnSpPr/>
              <p:nvPr/>
            </p:nvCxnSpPr>
            <p:spPr>
              <a:xfrm rot="10800000">
                <a:off x="5362875" y="3598944"/>
                <a:ext cx="0" cy="453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40" name="Google Shape;10540;p42"/>
              <p:cNvCxnSpPr/>
              <p:nvPr/>
            </p:nvCxnSpPr>
            <p:spPr>
              <a:xfrm rot="10800000">
                <a:off x="5362875" y="2350809"/>
                <a:ext cx="0" cy="453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541" name="Google Shape;10541;p42"/>
          <p:cNvGrpSpPr/>
          <p:nvPr/>
        </p:nvGrpSpPr>
        <p:grpSpPr>
          <a:xfrm>
            <a:off x="850087" y="1554967"/>
            <a:ext cx="2421532" cy="2785024"/>
            <a:chOff x="1076412" y="1639842"/>
            <a:chExt cx="2421532" cy="2785024"/>
          </a:xfrm>
        </p:grpSpPr>
        <p:grpSp>
          <p:nvGrpSpPr>
            <p:cNvPr id="10542" name="Google Shape;10542;p42"/>
            <p:cNvGrpSpPr/>
            <p:nvPr/>
          </p:nvGrpSpPr>
          <p:grpSpPr>
            <a:xfrm>
              <a:off x="1076412" y="4079328"/>
              <a:ext cx="544132" cy="345539"/>
              <a:chOff x="1076412" y="4079328"/>
              <a:chExt cx="544132" cy="345539"/>
            </a:xfrm>
          </p:grpSpPr>
          <p:grpSp>
            <p:nvGrpSpPr>
              <p:cNvPr id="10543" name="Google Shape;10543;p42"/>
              <p:cNvGrpSpPr/>
              <p:nvPr/>
            </p:nvGrpSpPr>
            <p:grpSpPr>
              <a:xfrm>
                <a:off x="1257353" y="4079328"/>
                <a:ext cx="363192" cy="232942"/>
                <a:chOff x="3723025" y="4099738"/>
                <a:chExt cx="893900" cy="573325"/>
              </a:xfrm>
            </p:grpSpPr>
            <p:sp>
              <p:nvSpPr>
                <p:cNvPr id="10544" name="Google Shape;10544;p42"/>
                <p:cNvSpPr/>
                <p:nvPr/>
              </p:nvSpPr>
              <p:spPr>
                <a:xfrm>
                  <a:off x="3976650" y="4513788"/>
                  <a:ext cx="347075" cy="1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3" h="6371" extrusionOk="0">
                      <a:moveTo>
                        <a:pt x="6203" y="1"/>
                      </a:moveTo>
                      <a:lnTo>
                        <a:pt x="6203" y="5727"/>
                      </a:lnTo>
                      <a:lnTo>
                        <a:pt x="0" y="5727"/>
                      </a:lnTo>
                      <a:lnTo>
                        <a:pt x="0" y="6370"/>
                      </a:lnTo>
                      <a:lnTo>
                        <a:pt x="13883" y="6370"/>
                      </a:lnTo>
                      <a:lnTo>
                        <a:pt x="13883" y="5727"/>
                      </a:lnTo>
                      <a:lnTo>
                        <a:pt x="7680" y="5727"/>
                      </a:lnTo>
                      <a:lnTo>
                        <a:pt x="768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5" name="Google Shape;10545;p42"/>
                <p:cNvSpPr/>
                <p:nvPr/>
              </p:nvSpPr>
              <p:spPr>
                <a:xfrm>
                  <a:off x="3723025" y="4099738"/>
                  <a:ext cx="893900" cy="48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56" h="19230" extrusionOk="0">
                      <a:moveTo>
                        <a:pt x="5811" y="1"/>
                      </a:moveTo>
                      <a:cubicBezTo>
                        <a:pt x="5002" y="37"/>
                        <a:pt x="4311" y="596"/>
                        <a:pt x="4109" y="1370"/>
                      </a:cubicBezTo>
                      <a:lnTo>
                        <a:pt x="191" y="17896"/>
                      </a:lnTo>
                      <a:cubicBezTo>
                        <a:pt x="1" y="18634"/>
                        <a:pt x="477" y="19230"/>
                        <a:pt x="1215" y="19230"/>
                      </a:cubicBezTo>
                      <a:lnTo>
                        <a:pt x="29671" y="19230"/>
                      </a:lnTo>
                      <a:cubicBezTo>
                        <a:pt x="30469" y="19194"/>
                        <a:pt x="31148" y="18658"/>
                        <a:pt x="31374" y="17896"/>
                      </a:cubicBezTo>
                      <a:lnTo>
                        <a:pt x="35565" y="1370"/>
                      </a:lnTo>
                      <a:cubicBezTo>
                        <a:pt x="35755" y="620"/>
                        <a:pt x="35303" y="1"/>
                        <a:pt x="345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6" name="Google Shape;10546;p42"/>
                <p:cNvSpPr/>
                <p:nvPr/>
              </p:nvSpPr>
              <p:spPr>
                <a:xfrm>
                  <a:off x="413172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60" y="1"/>
                      </a:moveTo>
                      <a:lnTo>
                        <a:pt x="0" y="4358"/>
                      </a:lnTo>
                      <a:cubicBezTo>
                        <a:pt x="191" y="4466"/>
                        <a:pt x="334" y="4644"/>
                        <a:pt x="393" y="4858"/>
                      </a:cubicBezTo>
                      <a:lnTo>
                        <a:pt x="4227" y="4858"/>
                      </a:lnTo>
                      <a:cubicBezTo>
                        <a:pt x="4382" y="4644"/>
                        <a:pt x="4608" y="4466"/>
                        <a:pt x="4858" y="4358"/>
                      </a:cubicBezTo>
                      <a:lnTo>
                        <a:pt x="593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7" name="Google Shape;10547;p42"/>
                <p:cNvSpPr/>
                <p:nvPr/>
              </p:nvSpPr>
              <p:spPr>
                <a:xfrm>
                  <a:off x="398647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48" y="1"/>
                      </a:moveTo>
                      <a:lnTo>
                        <a:pt x="0" y="4382"/>
                      </a:lnTo>
                      <a:cubicBezTo>
                        <a:pt x="179" y="4489"/>
                        <a:pt x="310" y="4656"/>
                        <a:pt x="357" y="4858"/>
                      </a:cubicBezTo>
                      <a:lnTo>
                        <a:pt x="4227" y="4858"/>
                      </a:lnTo>
                      <a:cubicBezTo>
                        <a:pt x="4393" y="4644"/>
                        <a:pt x="4608" y="4466"/>
                        <a:pt x="4858" y="4358"/>
                      </a:cubicBezTo>
                      <a:lnTo>
                        <a:pt x="5929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8" name="Google Shape;10548;p42"/>
                <p:cNvSpPr/>
                <p:nvPr/>
              </p:nvSpPr>
              <p:spPr>
                <a:xfrm>
                  <a:off x="4276675" y="4135463"/>
                  <a:ext cx="1488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4859" extrusionOk="0">
                      <a:moveTo>
                        <a:pt x="1084" y="1"/>
                      </a:moveTo>
                      <a:lnTo>
                        <a:pt x="1" y="4358"/>
                      </a:lnTo>
                      <a:cubicBezTo>
                        <a:pt x="191" y="4466"/>
                        <a:pt x="334" y="4644"/>
                        <a:pt x="394" y="4858"/>
                      </a:cubicBezTo>
                      <a:lnTo>
                        <a:pt x="4215" y="4858"/>
                      </a:lnTo>
                      <a:cubicBezTo>
                        <a:pt x="4382" y="4632"/>
                        <a:pt x="4608" y="4466"/>
                        <a:pt x="4858" y="4358"/>
                      </a:cubicBezTo>
                      <a:lnTo>
                        <a:pt x="5954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9" name="Google Shape;10549;p42"/>
                <p:cNvSpPr/>
                <p:nvPr/>
              </p:nvSpPr>
              <p:spPr>
                <a:xfrm>
                  <a:off x="4241250" y="4280438"/>
                  <a:ext cx="1444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4823" extrusionOk="0">
                      <a:moveTo>
                        <a:pt x="1620" y="0"/>
                      </a:moveTo>
                      <a:cubicBezTo>
                        <a:pt x="1441" y="250"/>
                        <a:pt x="1203" y="441"/>
                        <a:pt x="929" y="560"/>
                      </a:cubicBezTo>
                      <a:lnTo>
                        <a:pt x="1" y="4298"/>
                      </a:lnTo>
                      <a:cubicBezTo>
                        <a:pt x="215" y="4405"/>
                        <a:pt x="358" y="4596"/>
                        <a:pt x="406" y="4822"/>
                      </a:cubicBezTo>
                      <a:lnTo>
                        <a:pt x="4180" y="4822"/>
                      </a:lnTo>
                      <a:cubicBezTo>
                        <a:pt x="4347" y="4584"/>
                        <a:pt x="4573" y="4405"/>
                        <a:pt x="4847" y="4286"/>
                      </a:cubicBezTo>
                      <a:lnTo>
                        <a:pt x="5775" y="572"/>
                      </a:lnTo>
                      <a:cubicBezTo>
                        <a:pt x="5561" y="452"/>
                        <a:pt x="5406" y="250"/>
                        <a:pt x="5359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0" name="Google Shape;10550;p42"/>
                <p:cNvSpPr/>
                <p:nvPr/>
              </p:nvSpPr>
              <p:spPr>
                <a:xfrm>
                  <a:off x="3951925" y="4280438"/>
                  <a:ext cx="1441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4" h="4823" extrusionOk="0">
                      <a:moveTo>
                        <a:pt x="1561" y="0"/>
                      </a:moveTo>
                      <a:cubicBezTo>
                        <a:pt x="1394" y="238"/>
                        <a:pt x="1168" y="429"/>
                        <a:pt x="906" y="548"/>
                      </a:cubicBezTo>
                      <a:lnTo>
                        <a:pt x="1" y="4322"/>
                      </a:lnTo>
                      <a:cubicBezTo>
                        <a:pt x="191" y="4429"/>
                        <a:pt x="322" y="4608"/>
                        <a:pt x="370" y="4822"/>
                      </a:cubicBezTo>
                      <a:lnTo>
                        <a:pt x="4192" y="4822"/>
                      </a:lnTo>
                      <a:cubicBezTo>
                        <a:pt x="4359" y="4596"/>
                        <a:pt x="4585" y="4405"/>
                        <a:pt x="4859" y="4298"/>
                      </a:cubicBezTo>
                      <a:lnTo>
                        <a:pt x="5764" y="560"/>
                      </a:lnTo>
                      <a:cubicBezTo>
                        <a:pt x="5549" y="452"/>
                        <a:pt x="5394" y="238"/>
                        <a:pt x="5347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1" name="Google Shape;10551;p42"/>
                <p:cNvSpPr/>
                <p:nvPr/>
              </p:nvSpPr>
              <p:spPr>
                <a:xfrm>
                  <a:off x="4421625" y="4135463"/>
                  <a:ext cx="1491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" h="4859" extrusionOk="0">
                      <a:moveTo>
                        <a:pt x="1096" y="1"/>
                      </a:moveTo>
                      <a:lnTo>
                        <a:pt x="1" y="4370"/>
                      </a:lnTo>
                      <a:cubicBezTo>
                        <a:pt x="191" y="4466"/>
                        <a:pt x="334" y="4644"/>
                        <a:pt x="382" y="4858"/>
                      </a:cubicBezTo>
                      <a:lnTo>
                        <a:pt x="4740" y="4858"/>
                      </a:lnTo>
                      <a:lnTo>
                        <a:pt x="5966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2" name="Google Shape;10552;p42"/>
                <p:cNvSpPr/>
                <p:nvPr/>
              </p:nvSpPr>
              <p:spPr>
                <a:xfrm>
                  <a:off x="4096600" y="4280438"/>
                  <a:ext cx="1440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3" h="4823" extrusionOk="0">
                      <a:moveTo>
                        <a:pt x="1596" y="0"/>
                      </a:moveTo>
                      <a:cubicBezTo>
                        <a:pt x="1429" y="250"/>
                        <a:pt x="1191" y="441"/>
                        <a:pt x="917" y="560"/>
                      </a:cubicBezTo>
                      <a:lnTo>
                        <a:pt x="0" y="4298"/>
                      </a:lnTo>
                      <a:cubicBezTo>
                        <a:pt x="203" y="4405"/>
                        <a:pt x="346" y="4596"/>
                        <a:pt x="405" y="4822"/>
                      </a:cubicBezTo>
                      <a:lnTo>
                        <a:pt x="4179" y="4822"/>
                      </a:lnTo>
                      <a:cubicBezTo>
                        <a:pt x="4358" y="4596"/>
                        <a:pt x="4584" y="4417"/>
                        <a:pt x="4846" y="4298"/>
                      </a:cubicBezTo>
                      <a:lnTo>
                        <a:pt x="5763" y="560"/>
                      </a:lnTo>
                      <a:cubicBezTo>
                        <a:pt x="5549" y="452"/>
                        <a:pt x="5394" y="238"/>
                        <a:pt x="5358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3" name="Google Shape;10553;p42"/>
                <p:cNvSpPr/>
                <p:nvPr/>
              </p:nvSpPr>
              <p:spPr>
                <a:xfrm>
                  <a:off x="3770075" y="4424488"/>
                  <a:ext cx="1464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" h="4799" extrusionOk="0">
                      <a:moveTo>
                        <a:pt x="1143" y="1"/>
                      </a:moveTo>
                      <a:lnTo>
                        <a:pt x="0" y="4799"/>
                      </a:lnTo>
                      <a:lnTo>
                        <a:pt x="4834" y="4799"/>
                      </a:lnTo>
                      <a:lnTo>
                        <a:pt x="5858" y="548"/>
                      </a:lnTo>
                      <a:cubicBezTo>
                        <a:pt x="5632" y="441"/>
                        <a:pt x="5465" y="239"/>
                        <a:pt x="541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4" name="Google Shape;10554;p42"/>
                <p:cNvSpPr/>
                <p:nvPr/>
              </p:nvSpPr>
              <p:spPr>
                <a:xfrm>
                  <a:off x="3838525" y="4135463"/>
                  <a:ext cx="1506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6" h="4859" extrusionOk="0">
                      <a:moveTo>
                        <a:pt x="1156" y="1"/>
                      </a:moveTo>
                      <a:lnTo>
                        <a:pt x="1" y="4858"/>
                      </a:lnTo>
                      <a:lnTo>
                        <a:pt x="4311" y="4858"/>
                      </a:lnTo>
                      <a:cubicBezTo>
                        <a:pt x="4489" y="4632"/>
                        <a:pt x="4715" y="4454"/>
                        <a:pt x="4989" y="4346"/>
                      </a:cubicBezTo>
                      <a:lnTo>
                        <a:pt x="6025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5" name="Google Shape;10555;p42"/>
                <p:cNvSpPr/>
                <p:nvPr/>
              </p:nvSpPr>
              <p:spPr>
                <a:xfrm>
                  <a:off x="3914125" y="4424488"/>
                  <a:ext cx="1467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799" extrusionOk="0">
                      <a:moveTo>
                        <a:pt x="1656" y="1"/>
                      </a:moveTo>
                      <a:cubicBezTo>
                        <a:pt x="1501" y="215"/>
                        <a:pt x="1287" y="394"/>
                        <a:pt x="1037" y="513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71" y="525"/>
                      </a:lnTo>
                      <a:cubicBezTo>
                        <a:pt x="5668" y="417"/>
                        <a:pt x="5525" y="227"/>
                        <a:pt x="547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6" name="Google Shape;10556;p42"/>
                <p:cNvSpPr/>
                <p:nvPr/>
              </p:nvSpPr>
              <p:spPr>
                <a:xfrm>
                  <a:off x="3804000" y="4280438"/>
                  <a:ext cx="1467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823" extrusionOk="0">
                      <a:moveTo>
                        <a:pt x="1155" y="0"/>
                      </a:moveTo>
                      <a:lnTo>
                        <a:pt x="0" y="4822"/>
                      </a:lnTo>
                      <a:lnTo>
                        <a:pt x="4287" y="4822"/>
                      </a:lnTo>
                      <a:cubicBezTo>
                        <a:pt x="4453" y="4584"/>
                        <a:pt x="4703" y="4393"/>
                        <a:pt x="4977" y="4286"/>
                      </a:cubicBezTo>
                      <a:lnTo>
                        <a:pt x="5870" y="583"/>
                      </a:lnTo>
                      <a:cubicBezTo>
                        <a:pt x="5632" y="476"/>
                        <a:pt x="5465" y="250"/>
                        <a:pt x="5430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7" name="Google Shape;10557;p42"/>
                <p:cNvSpPr/>
                <p:nvPr/>
              </p:nvSpPr>
              <p:spPr>
                <a:xfrm>
                  <a:off x="4346625" y="4424488"/>
                  <a:ext cx="1509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8" h="4799" extrusionOk="0">
                      <a:moveTo>
                        <a:pt x="1727" y="1"/>
                      </a:moveTo>
                      <a:cubicBezTo>
                        <a:pt x="1560" y="227"/>
                        <a:pt x="1334" y="405"/>
                        <a:pt x="1072" y="525"/>
                      </a:cubicBezTo>
                      <a:lnTo>
                        <a:pt x="1" y="4799"/>
                      </a:lnTo>
                      <a:lnTo>
                        <a:pt x="4823" y="4799"/>
                      </a:lnTo>
                      <a:lnTo>
                        <a:pt x="6037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8" name="Google Shape;10558;p42"/>
                <p:cNvSpPr/>
                <p:nvPr/>
              </p:nvSpPr>
              <p:spPr>
                <a:xfrm>
                  <a:off x="4058200" y="4424488"/>
                  <a:ext cx="1473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4" h="4799" extrusionOk="0">
                      <a:moveTo>
                        <a:pt x="1703" y="1"/>
                      </a:moveTo>
                      <a:cubicBezTo>
                        <a:pt x="1536" y="227"/>
                        <a:pt x="1310" y="417"/>
                        <a:pt x="1048" y="525"/>
                      </a:cubicBezTo>
                      <a:lnTo>
                        <a:pt x="0" y="4799"/>
                      </a:lnTo>
                      <a:lnTo>
                        <a:pt x="4846" y="4799"/>
                      </a:lnTo>
                      <a:lnTo>
                        <a:pt x="5894" y="525"/>
                      </a:lnTo>
                      <a:cubicBezTo>
                        <a:pt x="5692" y="417"/>
                        <a:pt x="5549" y="227"/>
                        <a:pt x="5501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9" name="Google Shape;10559;p42"/>
                <p:cNvSpPr/>
                <p:nvPr/>
              </p:nvSpPr>
              <p:spPr>
                <a:xfrm>
                  <a:off x="4385925" y="4280438"/>
                  <a:ext cx="14825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23" extrusionOk="0">
                      <a:moveTo>
                        <a:pt x="1619" y="0"/>
                      </a:moveTo>
                      <a:cubicBezTo>
                        <a:pt x="1441" y="250"/>
                        <a:pt x="1215" y="441"/>
                        <a:pt x="941" y="560"/>
                      </a:cubicBezTo>
                      <a:lnTo>
                        <a:pt x="0" y="4310"/>
                      </a:lnTo>
                      <a:cubicBezTo>
                        <a:pt x="203" y="4417"/>
                        <a:pt x="345" y="4608"/>
                        <a:pt x="393" y="4822"/>
                      </a:cubicBezTo>
                      <a:lnTo>
                        <a:pt x="4715" y="4822"/>
                      </a:lnTo>
                      <a:lnTo>
                        <a:pt x="5930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0" name="Google Shape;10560;p42"/>
                <p:cNvSpPr/>
                <p:nvPr/>
              </p:nvSpPr>
              <p:spPr>
                <a:xfrm>
                  <a:off x="4202550" y="4424488"/>
                  <a:ext cx="1473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4799" extrusionOk="0">
                      <a:moveTo>
                        <a:pt x="1715" y="1"/>
                      </a:moveTo>
                      <a:cubicBezTo>
                        <a:pt x="1549" y="227"/>
                        <a:pt x="1323" y="417"/>
                        <a:pt x="1061" y="525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95" y="536"/>
                      </a:lnTo>
                      <a:cubicBezTo>
                        <a:pt x="5692" y="429"/>
                        <a:pt x="5537" y="227"/>
                        <a:pt x="5490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561" name="Google Shape;10561;p42"/>
              <p:cNvGrpSpPr/>
              <p:nvPr/>
            </p:nvGrpSpPr>
            <p:grpSpPr>
              <a:xfrm>
                <a:off x="1076412" y="4191924"/>
                <a:ext cx="363192" cy="232942"/>
                <a:chOff x="3723025" y="4099738"/>
                <a:chExt cx="893900" cy="573325"/>
              </a:xfrm>
            </p:grpSpPr>
            <p:sp>
              <p:nvSpPr>
                <p:cNvPr id="10562" name="Google Shape;10562;p42"/>
                <p:cNvSpPr/>
                <p:nvPr/>
              </p:nvSpPr>
              <p:spPr>
                <a:xfrm>
                  <a:off x="3976650" y="4513788"/>
                  <a:ext cx="347075" cy="1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3" h="6371" extrusionOk="0">
                      <a:moveTo>
                        <a:pt x="6203" y="1"/>
                      </a:moveTo>
                      <a:lnTo>
                        <a:pt x="6203" y="5727"/>
                      </a:lnTo>
                      <a:lnTo>
                        <a:pt x="0" y="5727"/>
                      </a:lnTo>
                      <a:lnTo>
                        <a:pt x="0" y="6370"/>
                      </a:lnTo>
                      <a:lnTo>
                        <a:pt x="13883" y="6370"/>
                      </a:lnTo>
                      <a:lnTo>
                        <a:pt x="13883" y="5727"/>
                      </a:lnTo>
                      <a:lnTo>
                        <a:pt x="7680" y="5727"/>
                      </a:lnTo>
                      <a:lnTo>
                        <a:pt x="768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3" name="Google Shape;10563;p42"/>
                <p:cNvSpPr/>
                <p:nvPr/>
              </p:nvSpPr>
              <p:spPr>
                <a:xfrm>
                  <a:off x="3723025" y="4099738"/>
                  <a:ext cx="893900" cy="48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56" h="19230" extrusionOk="0">
                      <a:moveTo>
                        <a:pt x="5811" y="1"/>
                      </a:moveTo>
                      <a:cubicBezTo>
                        <a:pt x="5002" y="37"/>
                        <a:pt x="4311" y="596"/>
                        <a:pt x="4109" y="1370"/>
                      </a:cubicBezTo>
                      <a:lnTo>
                        <a:pt x="191" y="17896"/>
                      </a:lnTo>
                      <a:cubicBezTo>
                        <a:pt x="1" y="18634"/>
                        <a:pt x="477" y="19230"/>
                        <a:pt x="1215" y="19230"/>
                      </a:cubicBezTo>
                      <a:lnTo>
                        <a:pt x="29671" y="19230"/>
                      </a:lnTo>
                      <a:cubicBezTo>
                        <a:pt x="30469" y="19194"/>
                        <a:pt x="31148" y="18658"/>
                        <a:pt x="31374" y="17896"/>
                      </a:cubicBezTo>
                      <a:lnTo>
                        <a:pt x="35565" y="1370"/>
                      </a:lnTo>
                      <a:cubicBezTo>
                        <a:pt x="35755" y="620"/>
                        <a:pt x="35303" y="1"/>
                        <a:pt x="345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4" name="Google Shape;10564;p42"/>
                <p:cNvSpPr/>
                <p:nvPr/>
              </p:nvSpPr>
              <p:spPr>
                <a:xfrm>
                  <a:off x="413172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60" y="1"/>
                      </a:moveTo>
                      <a:lnTo>
                        <a:pt x="0" y="4358"/>
                      </a:lnTo>
                      <a:cubicBezTo>
                        <a:pt x="191" y="4466"/>
                        <a:pt x="334" y="4644"/>
                        <a:pt x="393" y="4858"/>
                      </a:cubicBezTo>
                      <a:lnTo>
                        <a:pt x="4227" y="4858"/>
                      </a:lnTo>
                      <a:cubicBezTo>
                        <a:pt x="4382" y="4644"/>
                        <a:pt x="4608" y="4466"/>
                        <a:pt x="4858" y="4358"/>
                      </a:cubicBezTo>
                      <a:lnTo>
                        <a:pt x="593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5" name="Google Shape;10565;p42"/>
                <p:cNvSpPr/>
                <p:nvPr/>
              </p:nvSpPr>
              <p:spPr>
                <a:xfrm>
                  <a:off x="398647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48" y="1"/>
                      </a:moveTo>
                      <a:lnTo>
                        <a:pt x="0" y="4382"/>
                      </a:lnTo>
                      <a:cubicBezTo>
                        <a:pt x="179" y="4489"/>
                        <a:pt x="310" y="4656"/>
                        <a:pt x="357" y="4858"/>
                      </a:cubicBezTo>
                      <a:lnTo>
                        <a:pt x="4227" y="4858"/>
                      </a:lnTo>
                      <a:cubicBezTo>
                        <a:pt x="4393" y="4644"/>
                        <a:pt x="4608" y="4466"/>
                        <a:pt x="4858" y="4358"/>
                      </a:cubicBezTo>
                      <a:lnTo>
                        <a:pt x="5929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6" name="Google Shape;10566;p42"/>
                <p:cNvSpPr/>
                <p:nvPr/>
              </p:nvSpPr>
              <p:spPr>
                <a:xfrm>
                  <a:off x="4276675" y="4135463"/>
                  <a:ext cx="1488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4859" extrusionOk="0">
                      <a:moveTo>
                        <a:pt x="1084" y="1"/>
                      </a:moveTo>
                      <a:lnTo>
                        <a:pt x="1" y="4358"/>
                      </a:lnTo>
                      <a:cubicBezTo>
                        <a:pt x="191" y="4466"/>
                        <a:pt x="334" y="4644"/>
                        <a:pt x="394" y="4858"/>
                      </a:cubicBezTo>
                      <a:lnTo>
                        <a:pt x="4215" y="4858"/>
                      </a:lnTo>
                      <a:cubicBezTo>
                        <a:pt x="4382" y="4632"/>
                        <a:pt x="4608" y="4466"/>
                        <a:pt x="4858" y="4358"/>
                      </a:cubicBezTo>
                      <a:lnTo>
                        <a:pt x="5954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7" name="Google Shape;10567;p42"/>
                <p:cNvSpPr/>
                <p:nvPr/>
              </p:nvSpPr>
              <p:spPr>
                <a:xfrm>
                  <a:off x="4241250" y="4280438"/>
                  <a:ext cx="1444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4823" extrusionOk="0">
                      <a:moveTo>
                        <a:pt x="1620" y="0"/>
                      </a:moveTo>
                      <a:cubicBezTo>
                        <a:pt x="1441" y="250"/>
                        <a:pt x="1203" y="441"/>
                        <a:pt x="929" y="560"/>
                      </a:cubicBezTo>
                      <a:lnTo>
                        <a:pt x="1" y="4298"/>
                      </a:lnTo>
                      <a:cubicBezTo>
                        <a:pt x="215" y="4405"/>
                        <a:pt x="358" y="4596"/>
                        <a:pt x="406" y="4822"/>
                      </a:cubicBezTo>
                      <a:lnTo>
                        <a:pt x="4180" y="4822"/>
                      </a:lnTo>
                      <a:cubicBezTo>
                        <a:pt x="4347" y="4584"/>
                        <a:pt x="4573" y="4405"/>
                        <a:pt x="4847" y="4286"/>
                      </a:cubicBezTo>
                      <a:lnTo>
                        <a:pt x="5775" y="572"/>
                      </a:lnTo>
                      <a:cubicBezTo>
                        <a:pt x="5561" y="452"/>
                        <a:pt x="5406" y="250"/>
                        <a:pt x="5359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8" name="Google Shape;10568;p42"/>
                <p:cNvSpPr/>
                <p:nvPr/>
              </p:nvSpPr>
              <p:spPr>
                <a:xfrm>
                  <a:off x="3951925" y="4280438"/>
                  <a:ext cx="1441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4" h="4823" extrusionOk="0">
                      <a:moveTo>
                        <a:pt x="1561" y="0"/>
                      </a:moveTo>
                      <a:cubicBezTo>
                        <a:pt x="1394" y="238"/>
                        <a:pt x="1168" y="429"/>
                        <a:pt x="906" y="548"/>
                      </a:cubicBezTo>
                      <a:lnTo>
                        <a:pt x="1" y="4322"/>
                      </a:lnTo>
                      <a:cubicBezTo>
                        <a:pt x="191" y="4429"/>
                        <a:pt x="322" y="4608"/>
                        <a:pt x="370" y="4822"/>
                      </a:cubicBezTo>
                      <a:lnTo>
                        <a:pt x="4192" y="4822"/>
                      </a:lnTo>
                      <a:cubicBezTo>
                        <a:pt x="4359" y="4596"/>
                        <a:pt x="4585" y="4405"/>
                        <a:pt x="4859" y="4298"/>
                      </a:cubicBezTo>
                      <a:lnTo>
                        <a:pt x="5764" y="560"/>
                      </a:lnTo>
                      <a:cubicBezTo>
                        <a:pt x="5549" y="452"/>
                        <a:pt x="5394" y="238"/>
                        <a:pt x="5347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9" name="Google Shape;10569;p42"/>
                <p:cNvSpPr/>
                <p:nvPr/>
              </p:nvSpPr>
              <p:spPr>
                <a:xfrm>
                  <a:off x="4421625" y="4135463"/>
                  <a:ext cx="1491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" h="4859" extrusionOk="0">
                      <a:moveTo>
                        <a:pt x="1096" y="1"/>
                      </a:moveTo>
                      <a:lnTo>
                        <a:pt x="1" y="4370"/>
                      </a:lnTo>
                      <a:cubicBezTo>
                        <a:pt x="191" y="4466"/>
                        <a:pt x="334" y="4644"/>
                        <a:pt x="382" y="4858"/>
                      </a:cubicBezTo>
                      <a:lnTo>
                        <a:pt x="4740" y="4858"/>
                      </a:lnTo>
                      <a:lnTo>
                        <a:pt x="5966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0" name="Google Shape;10570;p42"/>
                <p:cNvSpPr/>
                <p:nvPr/>
              </p:nvSpPr>
              <p:spPr>
                <a:xfrm>
                  <a:off x="4096600" y="4280438"/>
                  <a:ext cx="1440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3" h="4823" extrusionOk="0">
                      <a:moveTo>
                        <a:pt x="1596" y="0"/>
                      </a:moveTo>
                      <a:cubicBezTo>
                        <a:pt x="1429" y="250"/>
                        <a:pt x="1191" y="441"/>
                        <a:pt x="917" y="560"/>
                      </a:cubicBezTo>
                      <a:lnTo>
                        <a:pt x="0" y="4298"/>
                      </a:lnTo>
                      <a:cubicBezTo>
                        <a:pt x="203" y="4405"/>
                        <a:pt x="346" y="4596"/>
                        <a:pt x="405" y="4822"/>
                      </a:cubicBezTo>
                      <a:lnTo>
                        <a:pt x="4179" y="4822"/>
                      </a:lnTo>
                      <a:cubicBezTo>
                        <a:pt x="4358" y="4596"/>
                        <a:pt x="4584" y="4417"/>
                        <a:pt x="4846" y="4298"/>
                      </a:cubicBezTo>
                      <a:lnTo>
                        <a:pt x="5763" y="560"/>
                      </a:lnTo>
                      <a:cubicBezTo>
                        <a:pt x="5549" y="452"/>
                        <a:pt x="5394" y="238"/>
                        <a:pt x="5358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1" name="Google Shape;10571;p42"/>
                <p:cNvSpPr/>
                <p:nvPr/>
              </p:nvSpPr>
              <p:spPr>
                <a:xfrm>
                  <a:off x="3770075" y="4424488"/>
                  <a:ext cx="1464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" h="4799" extrusionOk="0">
                      <a:moveTo>
                        <a:pt x="1143" y="1"/>
                      </a:moveTo>
                      <a:lnTo>
                        <a:pt x="0" y="4799"/>
                      </a:lnTo>
                      <a:lnTo>
                        <a:pt x="4834" y="4799"/>
                      </a:lnTo>
                      <a:lnTo>
                        <a:pt x="5858" y="548"/>
                      </a:lnTo>
                      <a:cubicBezTo>
                        <a:pt x="5632" y="441"/>
                        <a:pt x="5465" y="239"/>
                        <a:pt x="541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2" name="Google Shape;10572;p42"/>
                <p:cNvSpPr/>
                <p:nvPr/>
              </p:nvSpPr>
              <p:spPr>
                <a:xfrm>
                  <a:off x="3838525" y="4135463"/>
                  <a:ext cx="1506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6" h="4859" extrusionOk="0">
                      <a:moveTo>
                        <a:pt x="1156" y="1"/>
                      </a:moveTo>
                      <a:lnTo>
                        <a:pt x="1" y="4858"/>
                      </a:lnTo>
                      <a:lnTo>
                        <a:pt x="4311" y="4858"/>
                      </a:lnTo>
                      <a:cubicBezTo>
                        <a:pt x="4489" y="4632"/>
                        <a:pt x="4715" y="4454"/>
                        <a:pt x="4989" y="4346"/>
                      </a:cubicBezTo>
                      <a:lnTo>
                        <a:pt x="6025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3" name="Google Shape;10573;p42"/>
                <p:cNvSpPr/>
                <p:nvPr/>
              </p:nvSpPr>
              <p:spPr>
                <a:xfrm>
                  <a:off x="3914125" y="4424488"/>
                  <a:ext cx="1467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799" extrusionOk="0">
                      <a:moveTo>
                        <a:pt x="1656" y="1"/>
                      </a:moveTo>
                      <a:cubicBezTo>
                        <a:pt x="1501" y="215"/>
                        <a:pt x="1287" y="394"/>
                        <a:pt x="1037" y="513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71" y="525"/>
                      </a:lnTo>
                      <a:cubicBezTo>
                        <a:pt x="5668" y="417"/>
                        <a:pt x="5525" y="227"/>
                        <a:pt x="547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4" name="Google Shape;10574;p42"/>
                <p:cNvSpPr/>
                <p:nvPr/>
              </p:nvSpPr>
              <p:spPr>
                <a:xfrm>
                  <a:off x="3804000" y="4280438"/>
                  <a:ext cx="1467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823" extrusionOk="0">
                      <a:moveTo>
                        <a:pt x="1155" y="0"/>
                      </a:moveTo>
                      <a:lnTo>
                        <a:pt x="0" y="4822"/>
                      </a:lnTo>
                      <a:lnTo>
                        <a:pt x="4287" y="4822"/>
                      </a:lnTo>
                      <a:cubicBezTo>
                        <a:pt x="4453" y="4584"/>
                        <a:pt x="4703" y="4393"/>
                        <a:pt x="4977" y="4286"/>
                      </a:cubicBezTo>
                      <a:lnTo>
                        <a:pt x="5870" y="583"/>
                      </a:lnTo>
                      <a:cubicBezTo>
                        <a:pt x="5632" y="476"/>
                        <a:pt x="5465" y="250"/>
                        <a:pt x="5430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5" name="Google Shape;10575;p42"/>
                <p:cNvSpPr/>
                <p:nvPr/>
              </p:nvSpPr>
              <p:spPr>
                <a:xfrm>
                  <a:off x="4346625" y="4424488"/>
                  <a:ext cx="1509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8" h="4799" extrusionOk="0">
                      <a:moveTo>
                        <a:pt x="1727" y="1"/>
                      </a:moveTo>
                      <a:cubicBezTo>
                        <a:pt x="1560" y="227"/>
                        <a:pt x="1334" y="405"/>
                        <a:pt x="1072" y="525"/>
                      </a:cubicBezTo>
                      <a:lnTo>
                        <a:pt x="1" y="4799"/>
                      </a:lnTo>
                      <a:lnTo>
                        <a:pt x="4823" y="4799"/>
                      </a:lnTo>
                      <a:lnTo>
                        <a:pt x="6037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6" name="Google Shape;10576;p42"/>
                <p:cNvSpPr/>
                <p:nvPr/>
              </p:nvSpPr>
              <p:spPr>
                <a:xfrm>
                  <a:off x="4058200" y="4424488"/>
                  <a:ext cx="1473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4" h="4799" extrusionOk="0">
                      <a:moveTo>
                        <a:pt x="1703" y="1"/>
                      </a:moveTo>
                      <a:cubicBezTo>
                        <a:pt x="1536" y="227"/>
                        <a:pt x="1310" y="417"/>
                        <a:pt x="1048" y="525"/>
                      </a:cubicBezTo>
                      <a:lnTo>
                        <a:pt x="0" y="4799"/>
                      </a:lnTo>
                      <a:lnTo>
                        <a:pt x="4846" y="4799"/>
                      </a:lnTo>
                      <a:lnTo>
                        <a:pt x="5894" y="525"/>
                      </a:lnTo>
                      <a:cubicBezTo>
                        <a:pt x="5692" y="417"/>
                        <a:pt x="5549" y="227"/>
                        <a:pt x="5501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7" name="Google Shape;10577;p42"/>
                <p:cNvSpPr/>
                <p:nvPr/>
              </p:nvSpPr>
              <p:spPr>
                <a:xfrm>
                  <a:off x="4385925" y="4280438"/>
                  <a:ext cx="14825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23" extrusionOk="0">
                      <a:moveTo>
                        <a:pt x="1619" y="0"/>
                      </a:moveTo>
                      <a:cubicBezTo>
                        <a:pt x="1441" y="250"/>
                        <a:pt x="1215" y="441"/>
                        <a:pt x="941" y="560"/>
                      </a:cubicBezTo>
                      <a:lnTo>
                        <a:pt x="0" y="4310"/>
                      </a:lnTo>
                      <a:cubicBezTo>
                        <a:pt x="203" y="4417"/>
                        <a:pt x="345" y="4608"/>
                        <a:pt x="393" y="4822"/>
                      </a:cubicBezTo>
                      <a:lnTo>
                        <a:pt x="4715" y="4822"/>
                      </a:lnTo>
                      <a:lnTo>
                        <a:pt x="5930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8" name="Google Shape;10578;p42"/>
                <p:cNvSpPr/>
                <p:nvPr/>
              </p:nvSpPr>
              <p:spPr>
                <a:xfrm>
                  <a:off x="4202550" y="4424488"/>
                  <a:ext cx="1473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4799" extrusionOk="0">
                      <a:moveTo>
                        <a:pt x="1715" y="1"/>
                      </a:moveTo>
                      <a:cubicBezTo>
                        <a:pt x="1549" y="227"/>
                        <a:pt x="1323" y="417"/>
                        <a:pt x="1061" y="525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95" y="536"/>
                      </a:lnTo>
                      <a:cubicBezTo>
                        <a:pt x="5692" y="429"/>
                        <a:pt x="5537" y="227"/>
                        <a:pt x="5490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579" name="Google Shape;10579;p42"/>
            <p:cNvGrpSpPr/>
            <p:nvPr/>
          </p:nvGrpSpPr>
          <p:grpSpPr>
            <a:xfrm>
              <a:off x="1389849" y="3030641"/>
              <a:ext cx="564321" cy="890176"/>
              <a:chOff x="1389849" y="3030641"/>
              <a:chExt cx="564321" cy="890176"/>
            </a:xfrm>
          </p:grpSpPr>
          <p:grpSp>
            <p:nvGrpSpPr>
              <p:cNvPr id="10580" name="Google Shape;10580;p42"/>
              <p:cNvGrpSpPr/>
              <p:nvPr/>
            </p:nvGrpSpPr>
            <p:grpSpPr>
              <a:xfrm>
                <a:off x="1389849" y="3121111"/>
                <a:ext cx="282156" cy="702783"/>
                <a:chOff x="4229350" y="1410588"/>
                <a:chExt cx="1124575" cy="2801050"/>
              </a:xfrm>
            </p:grpSpPr>
            <p:sp>
              <p:nvSpPr>
                <p:cNvPr id="10581" name="Google Shape;10581;p42"/>
                <p:cNvSpPr/>
                <p:nvPr/>
              </p:nvSpPr>
              <p:spPr>
                <a:xfrm>
                  <a:off x="4770475" y="2036363"/>
                  <a:ext cx="366750" cy="217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0" h="87011" extrusionOk="0">
                      <a:moveTo>
                        <a:pt x="6359" y="0"/>
                      </a:moveTo>
                      <a:lnTo>
                        <a:pt x="5347" y="84880"/>
                      </a:lnTo>
                      <a:lnTo>
                        <a:pt x="1" y="84880"/>
                      </a:lnTo>
                      <a:lnTo>
                        <a:pt x="1" y="87011"/>
                      </a:lnTo>
                      <a:lnTo>
                        <a:pt x="14669" y="87011"/>
                      </a:lnTo>
                      <a:lnTo>
                        <a:pt x="14669" y="84880"/>
                      </a:lnTo>
                      <a:lnTo>
                        <a:pt x="9323" y="84880"/>
                      </a:lnTo>
                      <a:lnTo>
                        <a:pt x="8311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2" name="Google Shape;10582;p42"/>
                <p:cNvSpPr/>
                <p:nvPr/>
              </p:nvSpPr>
              <p:spPr>
                <a:xfrm>
                  <a:off x="4947875" y="1410588"/>
                  <a:ext cx="377175" cy="61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7" h="24770" extrusionOk="0">
                      <a:moveTo>
                        <a:pt x="13608" y="0"/>
                      </a:moveTo>
                      <a:cubicBezTo>
                        <a:pt x="13249" y="0"/>
                        <a:pt x="12899" y="169"/>
                        <a:pt x="12681" y="480"/>
                      </a:cubicBezTo>
                      <a:lnTo>
                        <a:pt x="727" y="17292"/>
                      </a:lnTo>
                      <a:cubicBezTo>
                        <a:pt x="442" y="17685"/>
                        <a:pt x="311" y="18149"/>
                        <a:pt x="358" y="18626"/>
                      </a:cubicBezTo>
                      <a:lnTo>
                        <a:pt x="644" y="21793"/>
                      </a:lnTo>
                      <a:cubicBezTo>
                        <a:pt x="668" y="22197"/>
                        <a:pt x="584" y="22602"/>
                        <a:pt x="394" y="22948"/>
                      </a:cubicBezTo>
                      <a:lnTo>
                        <a:pt x="1" y="23662"/>
                      </a:lnTo>
                      <a:lnTo>
                        <a:pt x="1989" y="24769"/>
                      </a:lnTo>
                      <a:lnTo>
                        <a:pt x="2394" y="24055"/>
                      </a:lnTo>
                      <a:cubicBezTo>
                        <a:pt x="2585" y="23698"/>
                        <a:pt x="2882" y="23412"/>
                        <a:pt x="3239" y="23233"/>
                      </a:cubicBezTo>
                      <a:lnTo>
                        <a:pt x="6061" y="21781"/>
                      </a:lnTo>
                      <a:cubicBezTo>
                        <a:pt x="6490" y="21566"/>
                        <a:pt x="6823" y="21197"/>
                        <a:pt x="7002" y="20757"/>
                      </a:cubicBezTo>
                      <a:lnTo>
                        <a:pt x="14860" y="1683"/>
                      </a:lnTo>
                      <a:cubicBezTo>
                        <a:pt x="15086" y="1147"/>
                        <a:pt x="14860" y="528"/>
                        <a:pt x="14360" y="254"/>
                      </a:cubicBezTo>
                      <a:lnTo>
                        <a:pt x="14169" y="147"/>
                      </a:lnTo>
                      <a:cubicBezTo>
                        <a:pt x="13992" y="48"/>
                        <a:pt x="13799" y="0"/>
                        <a:pt x="136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3" name="Google Shape;10583;p42"/>
                <p:cNvSpPr/>
                <p:nvPr/>
              </p:nvSpPr>
              <p:spPr>
                <a:xfrm>
                  <a:off x="4949975" y="2067313"/>
                  <a:ext cx="403950" cy="6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58" h="24164" extrusionOk="0">
                      <a:moveTo>
                        <a:pt x="1929" y="0"/>
                      </a:moveTo>
                      <a:lnTo>
                        <a:pt x="0" y="1203"/>
                      </a:lnTo>
                      <a:lnTo>
                        <a:pt x="429" y="1893"/>
                      </a:lnTo>
                      <a:cubicBezTo>
                        <a:pt x="643" y="2239"/>
                        <a:pt x="739" y="2632"/>
                        <a:pt x="727" y="3036"/>
                      </a:cubicBezTo>
                      <a:lnTo>
                        <a:pt x="608" y="6204"/>
                      </a:lnTo>
                      <a:cubicBezTo>
                        <a:pt x="584" y="6692"/>
                        <a:pt x="739" y="7156"/>
                        <a:pt x="1036" y="7537"/>
                      </a:cubicBezTo>
                      <a:lnTo>
                        <a:pt x="13812" y="23729"/>
                      </a:lnTo>
                      <a:cubicBezTo>
                        <a:pt x="14034" y="24011"/>
                        <a:pt x="14363" y="24164"/>
                        <a:pt x="14700" y="24164"/>
                      </a:cubicBezTo>
                      <a:cubicBezTo>
                        <a:pt x="14904" y="24164"/>
                        <a:pt x="15111" y="24108"/>
                        <a:pt x="15300" y="23991"/>
                      </a:cubicBezTo>
                      <a:lnTo>
                        <a:pt x="15478" y="23884"/>
                      </a:lnTo>
                      <a:cubicBezTo>
                        <a:pt x="15967" y="23587"/>
                        <a:pt x="16157" y="22956"/>
                        <a:pt x="15907" y="22432"/>
                      </a:cubicBezTo>
                      <a:lnTo>
                        <a:pt x="7132" y="3763"/>
                      </a:lnTo>
                      <a:cubicBezTo>
                        <a:pt x="6930" y="3322"/>
                        <a:pt x="6573" y="2977"/>
                        <a:pt x="6132" y="2786"/>
                      </a:cubicBezTo>
                      <a:lnTo>
                        <a:pt x="3251" y="1477"/>
                      </a:lnTo>
                      <a:cubicBezTo>
                        <a:pt x="2882" y="1310"/>
                        <a:pt x="2572" y="1036"/>
                        <a:pt x="2370" y="703"/>
                      </a:cubicBezTo>
                      <a:lnTo>
                        <a:pt x="192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4" name="Google Shape;10584;p42"/>
                <p:cNvSpPr/>
                <p:nvPr/>
              </p:nvSpPr>
              <p:spPr>
                <a:xfrm>
                  <a:off x="4229350" y="1960763"/>
                  <a:ext cx="686425" cy="1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57" h="7202" extrusionOk="0">
                      <a:moveTo>
                        <a:pt x="21707" y="1"/>
                      </a:moveTo>
                      <a:cubicBezTo>
                        <a:pt x="21635" y="1"/>
                        <a:pt x="21563" y="5"/>
                        <a:pt x="21491" y="12"/>
                      </a:cubicBezTo>
                      <a:lnTo>
                        <a:pt x="1012" y="2524"/>
                      </a:lnTo>
                      <a:cubicBezTo>
                        <a:pt x="429" y="2595"/>
                        <a:pt x="0" y="3084"/>
                        <a:pt x="0" y="3667"/>
                      </a:cubicBezTo>
                      <a:lnTo>
                        <a:pt x="0" y="3881"/>
                      </a:lnTo>
                      <a:cubicBezTo>
                        <a:pt x="12" y="4453"/>
                        <a:pt x="453" y="4941"/>
                        <a:pt x="1024" y="5001"/>
                      </a:cubicBezTo>
                      <a:lnTo>
                        <a:pt x="21539" y="7191"/>
                      </a:lnTo>
                      <a:cubicBezTo>
                        <a:pt x="21607" y="7198"/>
                        <a:pt x="21675" y="7202"/>
                        <a:pt x="21744" y="7202"/>
                      </a:cubicBezTo>
                      <a:cubicBezTo>
                        <a:pt x="22150" y="7202"/>
                        <a:pt x="22548" y="7081"/>
                        <a:pt x="22884" y="6846"/>
                      </a:cubicBezTo>
                      <a:lnTo>
                        <a:pt x="25515" y="5060"/>
                      </a:lnTo>
                      <a:cubicBezTo>
                        <a:pt x="25837" y="4834"/>
                        <a:pt x="26230" y="4715"/>
                        <a:pt x="26635" y="4715"/>
                      </a:cubicBezTo>
                      <a:lnTo>
                        <a:pt x="27456" y="4715"/>
                      </a:lnTo>
                      <a:lnTo>
                        <a:pt x="27432" y="2429"/>
                      </a:lnTo>
                      <a:lnTo>
                        <a:pt x="26611" y="2429"/>
                      </a:lnTo>
                      <a:cubicBezTo>
                        <a:pt x="26218" y="2429"/>
                        <a:pt x="25825" y="2310"/>
                        <a:pt x="25492" y="2084"/>
                      </a:cubicBezTo>
                      <a:lnTo>
                        <a:pt x="22836" y="333"/>
                      </a:lnTo>
                      <a:cubicBezTo>
                        <a:pt x="22504" y="112"/>
                        <a:pt x="22103" y="1"/>
                        <a:pt x="217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5" name="Google Shape;10585;p42"/>
                <p:cNvSpPr/>
                <p:nvPr/>
              </p:nvSpPr>
              <p:spPr>
                <a:xfrm>
                  <a:off x="4894900" y="1999463"/>
                  <a:ext cx="117300" cy="10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2" h="4119" extrusionOk="0">
                      <a:moveTo>
                        <a:pt x="2349" y="1"/>
                      </a:moveTo>
                      <a:cubicBezTo>
                        <a:pt x="1572" y="1"/>
                        <a:pt x="825" y="446"/>
                        <a:pt x="477" y="1202"/>
                      </a:cubicBezTo>
                      <a:cubicBezTo>
                        <a:pt x="1" y="2226"/>
                        <a:pt x="453" y="3453"/>
                        <a:pt x="1477" y="3929"/>
                      </a:cubicBezTo>
                      <a:cubicBezTo>
                        <a:pt x="1757" y="4058"/>
                        <a:pt x="2050" y="4118"/>
                        <a:pt x="2339" y="4118"/>
                      </a:cubicBezTo>
                      <a:cubicBezTo>
                        <a:pt x="3116" y="4118"/>
                        <a:pt x="3856" y="3676"/>
                        <a:pt x="4204" y="2929"/>
                      </a:cubicBezTo>
                      <a:cubicBezTo>
                        <a:pt x="4692" y="1893"/>
                        <a:pt x="4239" y="666"/>
                        <a:pt x="3203" y="190"/>
                      </a:cubicBezTo>
                      <a:cubicBezTo>
                        <a:pt x="2927" y="62"/>
                        <a:pt x="2636" y="1"/>
                        <a:pt x="2349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586" name="Google Shape;10586;p42"/>
              <p:cNvGrpSpPr/>
              <p:nvPr/>
            </p:nvGrpSpPr>
            <p:grpSpPr>
              <a:xfrm>
                <a:off x="1512636" y="3218033"/>
                <a:ext cx="282156" cy="702783"/>
                <a:chOff x="4229350" y="1410588"/>
                <a:chExt cx="1124575" cy="2801050"/>
              </a:xfrm>
            </p:grpSpPr>
            <p:sp>
              <p:nvSpPr>
                <p:cNvPr id="10587" name="Google Shape;10587;p42"/>
                <p:cNvSpPr/>
                <p:nvPr/>
              </p:nvSpPr>
              <p:spPr>
                <a:xfrm>
                  <a:off x="4770475" y="2036363"/>
                  <a:ext cx="366750" cy="217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0" h="87011" extrusionOk="0">
                      <a:moveTo>
                        <a:pt x="6359" y="0"/>
                      </a:moveTo>
                      <a:lnTo>
                        <a:pt x="5347" y="84880"/>
                      </a:lnTo>
                      <a:lnTo>
                        <a:pt x="1" y="84880"/>
                      </a:lnTo>
                      <a:lnTo>
                        <a:pt x="1" y="87011"/>
                      </a:lnTo>
                      <a:lnTo>
                        <a:pt x="14669" y="87011"/>
                      </a:lnTo>
                      <a:lnTo>
                        <a:pt x="14669" y="84880"/>
                      </a:lnTo>
                      <a:lnTo>
                        <a:pt x="9323" y="84880"/>
                      </a:lnTo>
                      <a:lnTo>
                        <a:pt x="8311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8" name="Google Shape;10588;p42"/>
                <p:cNvSpPr/>
                <p:nvPr/>
              </p:nvSpPr>
              <p:spPr>
                <a:xfrm>
                  <a:off x="4947875" y="1410588"/>
                  <a:ext cx="377175" cy="61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7" h="24770" extrusionOk="0">
                      <a:moveTo>
                        <a:pt x="13608" y="0"/>
                      </a:moveTo>
                      <a:cubicBezTo>
                        <a:pt x="13249" y="0"/>
                        <a:pt x="12899" y="169"/>
                        <a:pt x="12681" y="480"/>
                      </a:cubicBezTo>
                      <a:lnTo>
                        <a:pt x="727" y="17292"/>
                      </a:lnTo>
                      <a:cubicBezTo>
                        <a:pt x="442" y="17685"/>
                        <a:pt x="311" y="18149"/>
                        <a:pt x="358" y="18626"/>
                      </a:cubicBezTo>
                      <a:lnTo>
                        <a:pt x="644" y="21793"/>
                      </a:lnTo>
                      <a:cubicBezTo>
                        <a:pt x="668" y="22197"/>
                        <a:pt x="584" y="22602"/>
                        <a:pt x="394" y="22948"/>
                      </a:cubicBezTo>
                      <a:lnTo>
                        <a:pt x="1" y="23662"/>
                      </a:lnTo>
                      <a:lnTo>
                        <a:pt x="1989" y="24769"/>
                      </a:lnTo>
                      <a:lnTo>
                        <a:pt x="2394" y="24055"/>
                      </a:lnTo>
                      <a:cubicBezTo>
                        <a:pt x="2585" y="23698"/>
                        <a:pt x="2882" y="23412"/>
                        <a:pt x="3239" y="23233"/>
                      </a:cubicBezTo>
                      <a:lnTo>
                        <a:pt x="6061" y="21781"/>
                      </a:lnTo>
                      <a:cubicBezTo>
                        <a:pt x="6490" y="21566"/>
                        <a:pt x="6823" y="21197"/>
                        <a:pt x="7002" y="20757"/>
                      </a:cubicBezTo>
                      <a:lnTo>
                        <a:pt x="14860" y="1683"/>
                      </a:lnTo>
                      <a:cubicBezTo>
                        <a:pt x="15086" y="1147"/>
                        <a:pt x="14860" y="528"/>
                        <a:pt x="14360" y="254"/>
                      </a:cubicBezTo>
                      <a:lnTo>
                        <a:pt x="14169" y="147"/>
                      </a:lnTo>
                      <a:cubicBezTo>
                        <a:pt x="13992" y="48"/>
                        <a:pt x="13799" y="0"/>
                        <a:pt x="136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9" name="Google Shape;10589;p42"/>
                <p:cNvSpPr/>
                <p:nvPr/>
              </p:nvSpPr>
              <p:spPr>
                <a:xfrm>
                  <a:off x="4949975" y="2067313"/>
                  <a:ext cx="403950" cy="6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58" h="24164" extrusionOk="0">
                      <a:moveTo>
                        <a:pt x="1929" y="0"/>
                      </a:moveTo>
                      <a:lnTo>
                        <a:pt x="0" y="1203"/>
                      </a:lnTo>
                      <a:lnTo>
                        <a:pt x="429" y="1893"/>
                      </a:lnTo>
                      <a:cubicBezTo>
                        <a:pt x="643" y="2239"/>
                        <a:pt x="739" y="2632"/>
                        <a:pt x="727" y="3036"/>
                      </a:cubicBezTo>
                      <a:lnTo>
                        <a:pt x="608" y="6204"/>
                      </a:lnTo>
                      <a:cubicBezTo>
                        <a:pt x="584" y="6692"/>
                        <a:pt x="739" y="7156"/>
                        <a:pt x="1036" y="7537"/>
                      </a:cubicBezTo>
                      <a:lnTo>
                        <a:pt x="13812" y="23729"/>
                      </a:lnTo>
                      <a:cubicBezTo>
                        <a:pt x="14034" y="24011"/>
                        <a:pt x="14363" y="24164"/>
                        <a:pt x="14700" y="24164"/>
                      </a:cubicBezTo>
                      <a:cubicBezTo>
                        <a:pt x="14904" y="24164"/>
                        <a:pt x="15111" y="24108"/>
                        <a:pt x="15300" y="23991"/>
                      </a:cubicBezTo>
                      <a:lnTo>
                        <a:pt x="15478" y="23884"/>
                      </a:lnTo>
                      <a:cubicBezTo>
                        <a:pt x="15967" y="23587"/>
                        <a:pt x="16157" y="22956"/>
                        <a:pt x="15907" y="22432"/>
                      </a:cubicBezTo>
                      <a:lnTo>
                        <a:pt x="7132" y="3763"/>
                      </a:lnTo>
                      <a:cubicBezTo>
                        <a:pt x="6930" y="3322"/>
                        <a:pt x="6573" y="2977"/>
                        <a:pt x="6132" y="2786"/>
                      </a:cubicBezTo>
                      <a:lnTo>
                        <a:pt x="3251" y="1477"/>
                      </a:lnTo>
                      <a:cubicBezTo>
                        <a:pt x="2882" y="1310"/>
                        <a:pt x="2572" y="1036"/>
                        <a:pt x="2370" y="703"/>
                      </a:cubicBezTo>
                      <a:lnTo>
                        <a:pt x="192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0" name="Google Shape;10590;p42"/>
                <p:cNvSpPr/>
                <p:nvPr/>
              </p:nvSpPr>
              <p:spPr>
                <a:xfrm>
                  <a:off x="4229350" y="1960763"/>
                  <a:ext cx="686425" cy="1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57" h="7202" extrusionOk="0">
                      <a:moveTo>
                        <a:pt x="21707" y="1"/>
                      </a:moveTo>
                      <a:cubicBezTo>
                        <a:pt x="21635" y="1"/>
                        <a:pt x="21563" y="5"/>
                        <a:pt x="21491" y="12"/>
                      </a:cubicBezTo>
                      <a:lnTo>
                        <a:pt x="1012" y="2524"/>
                      </a:lnTo>
                      <a:cubicBezTo>
                        <a:pt x="429" y="2595"/>
                        <a:pt x="0" y="3084"/>
                        <a:pt x="0" y="3667"/>
                      </a:cubicBezTo>
                      <a:lnTo>
                        <a:pt x="0" y="3881"/>
                      </a:lnTo>
                      <a:cubicBezTo>
                        <a:pt x="12" y="4453"/>
                        <a:pt x="453" y="4941"/>
                        <a:pt x="1024" y="5001"/>
                      </a:cubicBezTo>
                      <a:lnTo>
                        <a:pt x="21539" y="7191"/>
                      </a:lnTo>
                      <a:cubicBezTo>
                        <a:pt x="21607" y="7198"/>
                        <a:pt x="21675" y="7202"/>
                        <a:pt x="21744" y="7202"/>
                      </a:cubicBezTo>
                      <a:cubicBezTo>
                        <a:pt x="22150" y="7202"/>
                        <a:pt x="22548" y="7081"/>
                        <a:pt x="22884" y="6846"/>
                      </a:cubicBezTo>
                      <a:lnTo>
                        <a:pt x="25515" y="5060"/>
                      </a:lnTo>
                      <a:cubicBezTo>
                        <a:pt x="25837" y="4834"/>
                        <a:pt x="26230" y="4715"/>
                        <a:pt x="26635" y="4715"/>
                      </a:cubicBezTo>
                      <a:lnTo>
                        <a:pt x="27456" y="4715"/>
                      </a:lnTo>
                      <a:lnTo>
                        <a:pt x="27432" y="2429"/>
                      </a:lnTo>
                      <a:lnTo>
                        <a:pt x="26611" y="2429"/>
                      </a:lnTo>
                      <a:cubicBezTo>
                        <a:pt x="26218" y="2429"/>
                        <a:pt x="25825" y="2310"/>
                        <a:pt x="25492" y="2084"/>
                      </a:cubicBezTo>
                      <a:lnTo>
                        <a:pt x="22836" y="333"/>
                      </a:lnTo>
                      <a:cubicBezTo>
                        <a:pt x="22504" y="112"/>
                        <a:pt x="22103" y="1"/>
                        <a:pt x="217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1" name="Google Shape;10591;p42"/>
                <p:cNvSpPr/>
                <p:nvPr/>
              </p:nvSpPr>
              <p:spPr>
                <a:xfrm>
                  <a:off x="4894900" y="1999463"/>
                  <a:ext cx="117300" cy="10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2" h="4119" extrusionOk="0">
                      <a:moveTo>
                        <a:pt x="2349" y="1"/>
                      </a:moveTo>
                      <a:cubicBezTo>
                        <a:pt x="1572" y="1"/>
                        <a:pt x="825" y="446"/>
                        <a:pt x="477" y="1202"/>
                      </a:cubicBezTo>
                      <a:cubicBezTo>
                        <a:pt x="1" y="2226"/>
                        <a:pt x="453" y="3453"/>
                        <a:pt x="1477" y="3929"/>
                      </a:cubicBezTo>
                      <a:cubicBezTo>
                        <a:pt x="1757" y="4058"/>
                        <a:pt x="2050" y="4118"/>
                        <a:pt x="2339" y="4118"/>
                      </a:cubicBezTo>
                      <a:cubicBezTo>
                        <a:pt x="3116" y="4118"/>
                        <a:pt x="3856" y="3676"/>
                        <a:pt x="4204" y="2929"/>
                      </a:cubicBezTo>
                      <a:cubicBezTo>
                        <a:pt x="4692" y="1893"/>
                        <a:pt x="4239" y="666"/>
                        <a:pt x="3203" y="190"/>
                      </a:cubicBezTo>
                      <a:cubicBezTo>
                        <a:pt x="2927" y="62"/>
                        <a:pt x="2636" y="1"/>
                        <a:pt x="2349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592" name="Google Shape;10592;p42"/>
              <p:cNvGrpSpPr/>
              <p:nvPr/>
            </p:nvGrpSpPr>
            <p:grpSpPr>
              <a:xfrm>
                <a:off x="1672014" y="3030641"/>
                <a:ext cx="282156" cy="702783"/>
                <a:chOff x="4229350" y="1410588"/>
                <a:chExt cx="1124575" cy="2801050"/>
              </a:xfrm>
            </p:grpSpPr>
            <p:sp>
              <p:nvSpPr>
                <p:cNvPr id="10593" name="Google Shape;10593;p42"/>
                <p:cNvSpPr/>
                <p:nvPr/>
              </p:nvSpPr>
              <p:spPr>
                <a:xfrm>
                  <a:off x="4770475" y="2036363"/>
                  <a:ext cx="366750" cy="217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0" h="87011" extrusionOk="0">
                      <a:moveTo>
                        <a:pt x="6359" y="0"/>
                      </a:moveTo>
                      <a:lnTo>
                        <a:pt x="5347" y="84880"/>
                      </a:lnTo>
                      <a:lnTo>
                        <a:pt x="1" y="84880"/>
                      </a:lnTo>
                      <a:lnTo>
                        <a:pt x="1" y="87011"/>
                      </a:lnTo>
                      <a:lnTo>
                        <a:pt x="14669" y="87011"/>
                      </a:lnTo>
                      <a:lnTo>
                        <a:pt x="14669" y="84880"/>
                      </a:lnTo>
                      <a:lnTo>
                        <a:pt x="9323" y="84880"/>
                      </a:lnTo>
                      <a:lnTo>
                        <a:pt x="8311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4" name="Google Shape;10594;p42"/>
                <p:cNvSpPr/>
                <p:nvPr/>
              </p:nvSpPr>
              <p:spPr>
                <a:xfrm>
                  <a:off x="4947875" y="1410588"/>
                  <a:ext cx="377175" cy="61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7" h="24770" extrusionOk="0">
                      <a:moveTo>
                        <a:pt x="13608" y="0"/>
                      </a:moveTo>
                      <a:cubicBezTo>
                        <a:pt x="13249" y="0"/>
                        <a:pt x="12899" y="169"/>
                        <a:pt x="12681" y="480"/>
                      </a:cubicBezTo>
                      <a:lnTo>
                        <a:pt x="727" y="17292"/>
                      </a:lnTo>
                      <a:cubicBezTo>
                        <a:pt x="442" y="17685"/>
                        <a:pt x="311" y="18149"/>
                        <a:pt x="358" y="18626"/>
                      </a:cubicBezTo>
                      <a:lnTo>
                        <a:pt x="644" y="21793"/>
                      </a:lnTo>
                      <a:cubicBezTo>
                        <a:pt x="668" y="22197"/>
                        <a:pt x="584" y="22602"/>
                        <a:pt x="394" y="22948"/>
                      </a:cubicBezTo>
                      <a:lnTo>
                        <a:pt x="1" y="23662"/>
                      </a:lnTo>
                      <a:lnTo>
                        <a:pt x="1989" y="24769"/>
                      </a:lnTo>
                      <a:lnTo>
                        <a:pt x="2394" y="24055"/>
                      </a:lnTo>
                      <a:cubicBezTo>
                        <a:pt x="2585" y="23698"/>
                        <a:pt x="2882" y="23412"/>
                        <a:pt x="3239" y="23233"/>
                      </a:cubicBezTo>
                      <a:lnTo>
                        <a:pt x="6061" y="21781"/>
                      </a:lnTo>
                      <a:cubicBezTo>
                        <a:pt x="6490" y="21566"/>
                        <a:pt x="6823" y="21197"/>
                        <a:pt x="7002" y="20757"/>
                      </a:cubicBezTo>
                      <a:lnTo>
                        <a:pt x="14860" y="1683"/>
                      </a:lnTo>
                      <a:cubicBezTo>
                        <a:pt x="15086" y="1147"/>
                        <a:pt x="14860" y="528"/>
                        <a:pt x="14360" y="254"/>
                      </a:cubicBezTo>
                      <a:lnTo>
                        <a:pt x="14169" y="147"/>
                      </a:lnTo>
                      <a:cubicBezTo>
                        <a:pt x="13992" y="48"/>
                        <a:pt x="13799" y="0"/>
                        <a:pt x="136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5" name="Google Shape;10595;p42"/>
                <p:cNvSpPr/>
                <p:nvPr/>
              </p:nvSpPr>
              <p:spPr>
                <a:xfrm>
                  <a:off x="4949975" y="2067313"/>
                  <a:ext cx="403950" cy="6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58" h="24164" extrusionOk="0">
                      <a:moveTo>
                        <a:pt x="1929" y="0"/>
                      </a:moveTo>
                      <a:lnTo>
                        <a:pt x="0" y="1203"/>
                      </a:lnTo>
                      <a:lnTo>
                        <a:pt x="429" y="1893"/>
                      </a:lnTo>
                      <a:cubicBezTo>
                        <a:pt x="643" y="2239"/>
                        <a:pt x="739" y="2632"/>
                        <a:pt x="727" y="3036"/>
                      </a:cubicBezTo>
                      <a:lnTo>
                        <a:pt x="608" y="6204"/>
                      </a:lnTo>
                      <a:cubicBezTo>
                        <a:pt x="584" y="6692"/>
                        <a:pt x="739" y="7156"/>
                        <a:pt x="1036" y="7537"/>
                      </a:cubicBezTo>
                      <a:lnTo>
                        <a:pt x="13812" y="23729"/>
                      </a:lnTo>
                      <a:cubicBezTo>
                        <a:pt x="14034" y="24011"/>
                        <a:pt x="14363" y="24164"/>
                        <a:pt x="14700" y="24164"/>
                      </a:cubicBezTo>
                      <a:cubicBezTo>
                        <a:pt x="14904" y="24164"/>
                        <a:pt x="15111" y="24108"/>
                        <a:pt x="15300" y="23991"/>
                      </a:cubicBezTo>
                      <a:lnTo>
                        <a:pt x="15478" y="23884"/>
                      </a:lnTo>
                      <a:cubicBezTo>
                        <a:pt x="15967" y="23587"/>
                        <a:pt x="16157" y="22956"/>
                        <a:pt x="15907" y="22432"/>
                      </a:cubicBezTo>
                      <a:lnTo>
                        <a:pt x="7132" y="3763"/>
                      </a:lnTo>
                      <a:cubicBezTo>
                        <a:pt x="6930" y="3322"/>
                        <a:pt x="6573" y="2977"/>
                        <a:pt x="6132" y="2786"/>
                      </a:cubicBezTo>
                      <a:lnTo>
                        <a:pt x="3251" y="1477"/>
                      </a:lnTo>
                      <a:cubicBezTo>
                        <a:pt x="2882" y="1310"/>
                        <a:pt x="2572" y="1036"/>
                        <a:pt x="2370" y="703"/>
                      </a:cubicBezTo>
                      <a:lnTo>
                        <a:pt x="192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6" name="Google Shape;10596;p42"/>
                <p:cNvSpPr/>
                <p:nvPr/>
              </p:nvSpPr>
              <p:spPr>
                <a:xfrm>
                  <a:off x="4229350" y="1960763"/>
                  <a:ext cx="686425" cy="1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57" h="7202" extrusionOk="0">
                      <a:moveTo>
                        <a:pt x="21707" y="1"/>
                      </a:moveTo>
                      <a:cubicBezTo>
                        <a:pt x="21635" y="1"/>
                        <a:pt x="21563" y="5"/>
                        <a:pt x="21491" y="12"/>
                      </a:cubicBezTo>
                      <a:lnTo>
                        <a:pt x="1012" y="2524"/>
                      </a:lnTo>
                      <a:cubicBezTo>
                        <a:pt x="429" y="2595"/>
                        <a:pt x="0" y="3084"/>
                        <a:pt x="0" y="3667"/>
                      </a:cubicBezTo>
                      <a:lnTo>
                        <a:pt x="0" y="3881"/>
                      </a:lnTo>
                      <a:cubicBezTo>
                        <a:pt x="12" y="4453"/>
                        <a:pt x="453" y="4941"/>
                        <a:pt x="1024" y="5001"/>
                      </a:cubicBezTo>
                      <a:lnTo>
                        <a:pt x="21539" y="7191"/>
                      </a:lnTo>
                      <a:cubicBezTo>
                        <a:pt x="21607" y="7198"/>
                        <a:pt x="21675" y="7202"/>
                        <a:pt x="21744" y="7202"/>
                      </a:cubicBezTo>
                      <a:cubicBezTo>
                        <a:pt x="22150" y="7202"/>
                        <a:pt x="22548" y="7081"/>
                        <a:pt x="22884" y="6846"/>
                      </a:cubicBezTo>
                      <a:lnTo>
                        <a:pt x="25515" y="5060"/>
                      </a:lnTo>
                      <a:cubicBezTo>
                        <a:pt x="25837" y="4834"/>
                        <a:pt x="26230" y="4715"/>
                        <a:pt x="26635" y="4715"/>
                      </a:cubicBezTo>
                      <a:lnTo>
                        <a:pt x="27456" y="4715"/>
                      </a:lnTo>
                      <a:lnTo>
                        <a:pt x="27432" y="2429"/>
                      </a:lnTo>
                      <a:lnTo>
                        <a:pt x="26611" y="2429"/>
                      </a:lnTo>
                      <a:cubicBezTo>
                        <a:pt x="26218" y="2429"/>
                        <a:pt x="25825" y="2310"/>
                        <a:pt x="25492" y="2084"/>
                      </a:cubicBezTo>
                      <a:lnTo>
                        <a:pt x="22836" y="333"/>
                      </a:lnTo>
                      <a:cubicBezTo>
                        <a:pt x="22504" y="112"/>
                        <a:pt x="22103" y="1"/>
                        <a:pt x="217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7" name="Google Shape;10597;p42"/>
                <p:cNvSpPr/>
                <p:nvPr/>
              </p:nvSpPr>
              <p:spPr>
                <a:xfrm>
                  <a:off x="4894900" y="1999463"/>
                  <a:ext cx="117300" cy="10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2" h="4119" extrusionOk="0">
                      <a:moveTo>
                        <a:pt x="2349" y="1"/>
                      </a:moveTo>
                      <a:cubicBezTo>
                        <a:pt x="1572" y="1"/>
                        <a:pt x="825" y="446"/>
                        <a:pt x="477" y="1202"/>
                      </a:cubicBezTo>
                      <a:cubicBezTo>
                        <a:pt x="1" y="2226"/>
                        <a:pt x="453" y="3453"/>
                        <a:pt x="1477" y="3929"/>
                      </a:cubicBezTo>
                      <a:cubicBezTo>
                        <a:pt x="1757" y="4058"/>
                        <a:pt x="2050" y="4118"/>
                        <a:pt x="2339" y="4118"/>
                      </a:cubicBezTo>
                      <a:cubicBezTo>
                        <a:pt x="3116" y="4118"/>
                        <a:pt x="3856" y="3676"/>
                        <a:pt x="4204" y="2929"/>
                      </a:cubicBezTo>
                      <a:cubicBezTo>
                        <a:pt x="4692" y="1893"/>
                        <a:pt x="4239" y="666"/>
                        <a:pt x="3203" y="190"/>
                      </a:cubicBezTo>
                      <a:cubicBezTo>
                        <a:pt x="2927" y="62"/>
                        <a:pt x="2636" y="1"/>
                        <a:pt x="2349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598" name="Google Shape;10598;p42"/>
            <p:cNvGrpSpPr/>
            <p:nvPr/>
          </p:nvGrpSpPr>
          <p:grpSpPr>
            <a:xfrm>
              <a:off x="1994020" y="3523604"/>
              <a:ext cx="544132" cy="345539"/>
              <a:chOff x="1994020" y="3523604"/>
              <a:chExt cx="544132" cy="345539"/>
            </a:xfrm>
          </p:grpSpPr>
          <p:grpSp>
            <p:nvGrpSpPr>
              <p:cNvPr id="10599" name="Google Shape;10599;p42"/>
              <p:cNvGrpSpPr/>
              <p:nvPr/>
            </p:nvGrpSpPr>
            <p:grpSpPr>
              <a:xfrm>
                <a:off x="2174961" y="3523604"/>
                <a:ext cx="363192" cy="232942"/>
                <a:chOff x="3723025" y="4099738"/>
                <a:chExt cx="893900" cy="573325"/>
              </a:xfrm>
            </p:grpSpPr>
            <p:sp>
              <p:nvSpPr>
                <p:cNvPr id="10600" name="Google Shape;10600;p42"/>
                <p:cNvSpPr/>
                <p:nvPr/>
              </p:nvSpPr>
              <p:spPr>
                <a:xfrm>
                  <a:off x="3976650" y="4513788"/>
                  <a:ext cx="347075" cy="1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3" h="6371" extrusionOk="0">
                      <a:moveTo>
                        <a:pt x="6203" y="1"/>
                      </a:moveTo>
                      <a:lnTo>
                        <a:pt x="6203" y="5727"/>
                      </a:lnTo>
                      <a:lnTo>
                        <a:pt x="0" y="5727"/>
                      </a:lnTo>
                      <a:lnTo>
                        <a:pt x="0" y="6370"/>
                      </a:lnTo>
                      <a:lnTo>
                        <a:pt x="13883" y="6370"/>
                      </a:lnTo>
                      <a:lnTo>
                        <a:pt x="13883" y="5727"/>
                      </a:lnTo>
                      <a:lnTo>
                        <a:pt x="7680" y="5727"/>
                      </a:lnTo>
                      <a:lnTo>
                        <a:pt x="768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1" name="Google Shape;10601;p42"/>
                <p:cNvSpPr/>
                <p:nvPr/>
              </p:nvSpPr>
              <p:spPr>
                <a:xfrm>
                  <a:off x="3723025" y="4099738"/>
                  <a:ext cx="893900" cy="48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56" h="19230" extrusionOk="0">
                      <a:moveTo>
                        <a:pt x="5811" y="1"/>
                      </a:moveTo>
                      <a:cubicBezTo>
                        <a:pt x="5002" y="37"/>
                        <a:pt x="4311" y="596"/>
                        <a:pt x="4109" y="1370"/>
                      </a:cubicBezTo>
                      <a:lnTo>
                        <a:pt x="191" y="17896"/>
                      </a:lnTo>
                      <a:cubicBezTo>
                        <a:pt x="1" y="18634"/>
                        <a:pt x="477" y="19230"/>
                        <a:pt x="1215" y="19230"/>
                      </a:cubicBezTo>
                      <a:lnTo>
                        <a:pt x="29671" y="19230"/>
                      </a:lnTo>
                      <a:cubicBezTo>
                        <a:pt x="30469" y="19194"/>
                        <a:pt x="31148" y="18658"/>
                        <a:pt x="31374" y="17896"/>
                      </a:cubicBezTo>
                      <a:lnTo>
                        <a:pt x="35565" y="1370"/>
                      </a:lnTo>
                      <a:cubicBezTo>
                        <a:pt x="35755" y="620"/>
                        <a:pt x="35303" y="1"/>
                        <a:pt x="345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2" name="Google Shape;10602;p42"/>
                <p:cNvSpPr/>
                <p:nvPr/>
              </p:nvSpPr>
              <p:spPr>
                <a:xfrm>
                  <a:off x="413172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60" y="1"/>
                      </a:moveTo>
                      <a:lnTo>
                        <a:pt x="0" y="4358"/>
                      </a:lnTo>
                      <a:cubicBezTo>
                        <a:pt x="191" y="4466"/>
                        <a:pt x="334" y="4644"/>
                        <a:pt x="393" y="4858"/>
                      </a:cubicBezTo>
                      <a:lnTo>
                        <a:pt x="4227" y="4858"/>
                      </a:lnTo>
                      <a:cubicBezTo>
                        <a:pt x="4382" y="4644"/>
                        <a:pt x="4608" y="4466"/>
                        <a:pt x="4858" y="4358"/>
                      </a:cubicBezTo>
                      <a:lnTo>
                        <a:pt x="593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3" name="Google Shape;10603;p42"/>
                <p:cNvSpPr/>
                <p:nvPr/>
              </p:nvSpPr>
              <p:spPr>
                <a:xfrm>
                  <a:off x="398647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48" y="1"/>
                      </a:moveTo>
                      <a:lnTo>
                        <a:pt x="0" y="4382"/>
                      </a:lnTo>
                      <a:cubicBezTo>
                        <a:pt x="179" y="4489"/>
                        <a:pt x="310" y="4656"/>
                        <a:pt x="357" y="4858"/>
                      </a:cubicBezTo>
                      <a:lnTo>
                        <a:pt x="4227" y="4858"/>
                      </a:lnTo>
                      <a:cubicBezTo>
                        <a:pt x="4393" y="4644"/>
                        <a:pt x="4608" y="4466"/>
                        <a:pt x="4858" y="4358"/>
                      </a:cubicBezTo>
                      <a:lnTo>
                        <a:pt x="5929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4" name="Google Shape;10604;p42"/>
                <p:cNvSpPr/>
                <p:nvPr/>
              </p:nvSpPr>
              <p:spPr>
                <a:xfrm>
                  <a:off x="4276675" y="4135463"/>
                  <a:ext cx="1488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4859" extrusionOk="0">
                      <a:moveTo>
                        <a:pt x="1084" y="1"/>
                      </a:moveTo>
                      <a:lnTo>
                        <a:pt x="1" y="4358"/>
                      </a:lnTo>
                      <a:cubicBezTo>
                        <a:pt x="191" y="4466"/>
                        <a:pt x="334" y="4644"/>
                        <a:pt x="394" y="4858"/>
                      </a:cubicBezTo>
                      <a:lnTo>
                        <a:pt x="4215" y="4858"/>
                      </a:lnTo>
                      <a:cubicBezTo>
                        <a:pt x="4382" y="4632"/>
                        <a:pt x="4608" y="4466"/>
                        <a:pt x="4858" y="4358"/>
                      </a:cubicBezTo>
                      <a:lnTo>
                        <a:pt x="5954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5" name="Google Shape;10605;p42"/>
                <p:cNvSpPr/>
                <p:nvPr/>
              </p:nvSpPr>
              <p:spPr>
                <a:xfrm>
                  <a:off x="4241250" y="4280438"/>
                  <a:ext cx="1444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4823" extrusionOk="0">
                      <a:moveTo>
                        <a:pt x="1620" y="0"/>
                      </a:moveTo>
                      <a:cubicBezTo>
                        <a:pt x="1441" y="250"/>
                        <a:pt x="1203" y="441"/>
                        <a:pt x="929" y="560"/>
                      </a:cubicBezTo>
                      <a:lnTo>
                        <a:pt x="1" y="4298"/>
                      </a:lnTo>
                      <a:cubicBezTo>
                        <a:pt x="215" y="4405"/>
                        <a:pt x="358" y="4596"/>
                        <a:pt x="406" y="4822"/>
                      </a:cubicBezTo>
                      <a:lnTo>
                        <a:pt x="4180" y="4822"/>
                      </a:lnTo>
                      <a:cubicBezTo>
                        <a:pt x="4347" y="4584"/>
                        <a:pt x="4573" y="4405"/>
                        <a:pt x="4847" y="4286"/>
                      </a:cubicBezTo>
                      <a:lnTo>
                        <a:pt x="5775" y="572"/>
                      </a:lnTo>
                      <a:cubicBezTo>
                        <a:pt x="5561" y="452"/>
                        <a:pt x="5406" y="250"/>
                        <a:pt x="5359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6" name="Google Shape;10606;p42"/>
                <p:cNvSpPr/>
                <p:nvPr/>
              </p:nvSpPr>
              <p:spPr>
                <a:xfrm>
                  <a:off x="3951925" y="4280438"/>
                  <a:ext cx="1441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4" h="4823" extrusionOk="0">
                      <a:moveTo>
                        <a:pt x="1561" y="0"/>
                      </a:moveTo>
                      <a:cubicBezTo>
                        <a:pt x="1394" y="238"/>
                        <a:pt x="1168" y="429"/>
                        <a:pt x="906" y="548"/>
                      </a:cubicBezTo>
                      <a:lnTo>
                        <a:pt x="1" y="4322"/>
                      </a:lnTo>
                      <a:cubicBezTo>
                        <a:pt x="191" y="4429"/>
                        <a:pt x="322" y="4608"/>
                        <a:pt x="370" y="4822"/>
                      </a:cubicBezTo>
                      <a:lnTo>
                        <a:pt x="4192" y="4822"/>
                      </a:lnTo>
                      <a:cubicBezTo>
                        <a:pt x="4359" y="4596"/>
                        <a:pt x="4585" y="4405"/>
                        <a:pt x="4859" y="4298"/>
                      </a:cubicBezTo>
                      <a:lnTo>
                        <a:pt x="5764" y="560"/>
                      </a:lnTo>
                      <a:cubicBezTo>
                        <a:pt x="5549" y="452"/>
                        <a:pt x="5394" y="238"/>
                        <a:pt x="5347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7" name="Google Shape;10607;p42"/>
                <p:cNvSpPr/>
                <p:nvPr/>
              </p:nvSpPr>
              <p:spPr>
                <a:xfrm>
                  <a:off x="4421625" y="4135463"/>
                  <a:ext cx="1491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" h="4859" extrusionOk="0">
                      <a:moveTo>
                        <a:pt x="1096" y="1"/>
                      </a:moveTo>
                      <a:lnTo>
                        <a:pt x="1" y="4370"/>
                      </a:lnTo>
                      <a:cubicBezTo>
                        <a:pt x="191" y="4466"/>
                        <a:pt x="334" y="4644"/>
                        <a:pt x="382" y="4858"/>
                      </a:cubicBezTo>
                      <a:lnTo>
                        <a:pt x="4740" y="4858"/>
                      </a:lnTo>
                      <a:lnTo>
                        <a:pt x="5966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8" name="Google Shape;10608;p42"/>
                <p:cNvSpPr/>
                <p:nvPr/>
              </p:nvSpPr>
              <p:spPr>
                <a:xfrm>
                  <a:off x="4096600" y="4280438"/>
                  <a:ext cx="1440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3" h="4823" extrusionOk="0">
                      <a:moveTo>
                        <a:pt x="1596" y="0"/>
                      </a:moveTo>
                      <a:cubicBezTo>
                        <a:pt x="1429" y="250"/>
                        <a:pt x="1191" y="441"/>
                        <a:pt x="917" y="560"/>
                      </a:cubicBezTo>
                      <a:lnTo>
                        <a:pt x="0" y="4298"/>
                      </a:lnTo>
                      <a:cubicBezTo>
                        <a:pt x="203" y="4405"/>
                        <a:pt x="346" y="4596"/>
                        <a:pt x="405" y="4822"/>
                      </a:cubicBezTo>
                      <a:lnTo>
                        <a:pt x="4179" y="4822"/>
                      </a:lnTo>
                      <a:cubicBezTo>
                        <a:pt x="4358" y="4596"/>
                        <a:pt x="4584" y="4417"/>
                        <a:pt x="4846" y="4298"/>
                      </a:cubicBezTo>
                      <a:lnTo>
                        <a:pt x="5763" y="560"/>
                      </a:lnTo>
                      <a:cubicBezTo>
                        <a:pt x="5549" y="452"/>
                        <a:pt x="5394" y="238"/>
                        <a:pt x="5358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9" name="Google Shape;10609;p42"/>
                <p:cNvSpPr/>
                <p:nvPr/>
              </p:nvSpPr>
              <p:spPr>
                <a:xfrm>
                  <a:off x="3770075" y="4424488"/>
                  <a:ext cx="1464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" h="4799" extrusionOk="0">
                      <a:moveTo>
                        <a:pt x="1143" y="1"/>
                      </a:moveTo>
                      <a:lnTo>
                        <a:pt x="0" y="4799"/>
                      </a:lnTo>
                      <a:lnTo>
                        <a:pt x="4834" y="4799"/>
                      </a:lnTo>
                      <a:lnTo>
                        <a:pt x="5858" y="548"/>
                      </a:lnTo>
                      <a:cubicBezTo>
                        <a:pt x="5632" y="441"/>
                        <a:pt x="5465" y="239"/>
                        <a:pt x="541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0" name="Google Shape;10610;p42"/>
                <p:cNvSpPr/>
                <p:nvPr/>
              </p:nvSpPr>
              <p:spPr>
                <a:xfrm>
                  <a:off x="3838525" y="4135463"/>
                  <a:ext cx="1506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6" h="4859" extrusionOk="0">
                      <a:moveTo>
                        <a:pt x="1156" y="1"/>
                      </a:moveTo>
                      <a:lnTo>
                        <a:pt x="1" y="4858"/>
                      </a:lnTo>
                      <a:lnTo>
                        <a:pt x="4311" y="4858"/>
                      </a:lnTo>
                      <a:cubicBezTo>
                        <a:pt x="4489" y="4632"/>
                        <a:pt x="4715" y="4454"/>
                        <a:pt x="4989" y="4346"/>
                      </a:cubicBezTo>
                      <a:lnTo>
                        <a:pt x="6025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1" name="Google Shape;10611;p42"/>
                <p:cNvSpPr/>
                <p:nvPr/>
              </p:nvSpPr>
              <p:spPr>
                <a:xfrm>
                  <a:off x="3914125" y="4424488"/>
                  <a:ext cx="1467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799" extrusionOk="0">
                      <a:moveTo>
                        <a:pt x="1656" y="1"/>
                      </a:moveTo>
                      <a:cubicBezTo>
                        <a:pt x="1501" y="215"/>
                        <a:pt x="1287" y="394"/>
                        <a:pt x="1037" y="513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71" y="525"/>
                      </a:lnTo>
                      <a:cubicBezTo>
                        <a:pt x="5668" y="417"/>
                        <a:pt x="5525" y="227"/>
                        <a:pt x="547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2" name="Google Shape;10612;p42"/>
                <p:cNvSpPr/>
                <p:nvPr/>
              </p:nvSpPr>
              <p:spPr>
                <a:xfrm>
                  <a:off x="3804000" y="4280438"/>
                  <a:ext cx="1467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823" extrusionOk="0">
                      <a:moveTo>
                        <a:pt x="1155" y="0"/>
                      </a:moveTo>
                      <a:lnTo>
                        <a:pt x="0" y="4822"/>
                      </a:lnTo>
                      <a:lnTo>
                        <a:pt x="4287" y="4822"/>
                      </a:lnTo>
                      <a:cubicBezTo>
                        <a:pt x="4453" y="4584"/>
                        <a:pt x="4703" y="4393"/>
                        <a:pt x="4977" y="4286"/>
                      </a:cubicBezTo>
                      <a:lnTo>
                        <a:pt x="5870" y="583"/>
                      </a:lnTo>
                      <a:cubicBezTo>
                        <a:pt x="5632" y="476"/>
                        <a:pt x="5465" y="250"/>
                        <a:pt x="5430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3" name="Google Shape;10613;p42"/>
                <p:cNvSpPr/>
                <p:nvPr/>
              </p:nvSpPr>
              <p:spPr>
                <a:xfrm>
                  <a:off x="4346625" y="4424488"/>
                  <a:ext cx="1509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8" h="4799" extrusionOk="0">
                      <a:moveTo>
                        <a:pt x="1727" y="1"/>
                      </a:moveTo>
                      <a:cubicBezTo>
                        <a:pt x="1560" y="227"/>
                        <a:pt x="1334" y="405"/>
                        <a:pt x="1072" y="525"/>
                      </a:cubicBezTo>
                      <a:lnTo>
                        <a:pt x="1" y="4799"/>
                      </a:lnTo>
                      <a:lnTo>
                        <a:pt x="4823" y="4799"/>
                      </a:lnTo>
                      <a:lnTo>
                        <a:pt x="6037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4" name="Google Shape;10614;p42"/>
                <p:cNvSpPr/>
                <p:nvPr/>
              </p:nvSpPr>
              <p:spPr>
                <a:xfrm>
                  <a:off x="4058200" y="4424488"/>
                  <a:ext cx="1473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4" h="4799" extrusionOk="0">
                      <a:moveTo>
                        <a:pt x="1703" y="1"/>
                      </a:moveTo>
                      <a:cubicBezTo>
                        <a:pt x="1536" y="227"/>
                        <a:pt x="1310" y="417"/>
                        <a:pt x="1048" y="525"/>
                      </a:cubicBezTo>
                      <a:lnTo>
                        <a:pt x="0" y="4799"/>
                      </a:lnTo>
                      <a:lnTo>
                        <a:pt x="4846" y="4799"/>
                      </a:lnTo>
                      <a:lnTo>
                        <a:pt x="5894" y="525"/>
                      </a:lnTo>
                      <a:cubicBezTo>
                        <a:pt x="5692" y="417"/>
                        <a:pt x="5549" y="227"/>
                        <a:pt x="5501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5" name="Google Shape;10615;p42"/>
                <p:cNvSpPr/>
                <p:nvPr/>
              </p:nvSpPr>
              <p:spPr>
                <a:xfrm>
                  <a:off x="4385925" y="4280438"/>
                  <a:ext cx="14825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23" extrusionOk="0">
                      <a:moveTo>
                        <a:pt x="1619" y="0"/>
                      </a:moveTo>
                      <a:cubicBezTo>
                        <a:pt x="1441" y="250"/>
                        <a:pt x="1215" y="441"/>
                        <a:pt x="941" y="560"/>
                      </a:cubicBezTo>
                      <a:lnTo>
                        <a:pt x="0" y="4310"/>
                      </a:lnTo>
                      <a:cubicBezTo>
                        <a:pt x="203" y="4417"/>
                        <a:pt x="345" y="4608"/>
                        <a:pt x="393" y="4822"/>
                      </a:cubicBezTo>
                      <a:lnTo>
                        <a:pt x="4715" y="4822"/>
                      </a:lnTo>
                      <a:lnTo>
                        <a:pt x="5930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6" name="Google Shape;10616;p42"/>
                <p:cNvSpPr/>
                <p:nvPr/>
              </p:nvSpPr>
              <p:spPr>
                <a:xfrm>
                  <a:off x="4202550" y="4424488"/>
                  <a:ext cx="1473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4799" extrusionOk="0">
                      <a:moveTo>
                        <a:pt x="1715" y="1"/>
                      </a:moveTo>
                      <a:cubicBezTo>
                        <a:pt x="1549" y="227"/>
                        <a:pt x="1323" y="417"/>
                        <a:pt x="1061" y="525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95" y="536"/>
                      </a:lnTo>
                      <a:cubicBezTo>
                        <a:pt x="5692" y="429"/>
                        <a:pt x="5537" y="227"/>
                        <a:pt x="5490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17" name="Google Shape;10617;p42"/>
              <p:cNvGrpSpPr/>
              <p:nvPr/>
            </p:nvGrpSpPr>
            <p:grpSpPr>
              <a:xfrm>
                <a:off x="1994020" y="3636201"/>
                <a:ext cx="363192" cy="232942"/>
                <a:chOff x="3723025" y="4099738"/>
                <a:chExt cx="893900" cy="573325"/>
              </a:xfrm>
            </p:grpSpPr>
            <p:sp>
              <p:nvSpPr>
                <p:cNvPr id="10618" name="Google Shape;10618;p42"/>
                <p:cNvSpPr/>
                <p:nvPr/>
              </p:nvSpPr>
              <p:spPr>
                <a:xfrm>
                  <a:off x="3976650" y="4513788"/>
                  <a:ext cx="347075" cy="1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3" h="6371" extrusionOk="0">
                      <a:moveTo>
                        <a:pt x="6203" y="1"/>
                      </a:moveTo>
                      <a:lnTo>
                        <a:pt x="6203" y="5727"/>
                      </a:lnTo>
                      <a:lnTo>
                        <a:pt x="0" y="5727"/>
                      </a:lnTo>
                      <a:lnTo>
                        <a:pt x="0" y="6370"/>
                      </a:lnTo>
                      <a:lnTo>
                        <a:pt x="13883" y="6370"/>
                      </a:lnTo>
                      <a:lnTo>
                        <a:pt x="13883" y="5727"/>
                      </a:lnTo>
                      <a:lnTo>
                        <a:pt x="7680" y="5727"/>
                      </a:lnTo>
                      <a:lnTo>
                        <a:pt x="768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9" name="Google Shape;10619;p42"/>
                <p:cNvSpPr/>
                <p:nvPr/>
              </p:nvSpPr>
              <p:spPr>
                <a:xfrm>
                  <a:off x="3723025" y="4099738"/>
                  <a:ext cx="893900" cy="48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56" h="19230" extrusionOk="0">
                      <a:moveTo>
                        <a:pt x="5811" y="1"/>
                      </a:moveTo>
                      <a:cubicBezTo>
                        <a:pt x="5002" y="37"/>
                        <a:pt x="4311" y="596"/>
                        <a:pt x="4109" y="1370"/>
                      </a:cubicBezTo>
                      <a:lnTo>
                        <a:pt x="191" y="17896"/>
                      </a:lnTo>
                      <a:cubicBezTo>
                        <a:pt x="1" y="18634"/>
                        <a:pt x="477" y="19230"/>
                        <a:pt x="1215" y="19230"/>
                      </a:cubicBezTo>
                      <a:lnTo>
                        <a:pt x="29671" y="19230"/>
                      </a:lnTo>
                      <a:cubicBezTo>
                        <a:pt x="30469" y="19194"/>
                        <a:pt x="31148" y="18658"/>
                        <a:pt x="31374" y="17896"/>
                      </a:cubicBezTo>
                      <a:lnTo>
                        <a:pt x="35565" y="1370"/>
                      </a:lnTo>
                      <a:cubicBezTo>
                        <a:pt x="35755" y="620"/>
                        <a:pt x="35303" y="1"/>
                        <a:pt x="345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0" name="Google Shape;10620;p42"/>
                <p:cNvSpPr/>
                <p:nvPr/>
              </p:nvSpPr>
              <p:spPr>
                <a:xfrm>
                  <a:off x="413172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60" y="1"/>
                      </a:moveTo>
                      <a:lnTo>
                        <a:pt x="0" y="4358"/>
                      </a:lnTo>
                      <a:cubicBezTo>
                        <a:pt x="191" y="4466"/>
                        <a:pt x="334" y="4644"/>
                        <a:pt x="393" y="4858"/>
                      </a:cubicBezTo>
                      <a:lnTo>
                        <a:pt x="4227" y="4858"/>
                      </a:lnTo>
                      <a:cubicBezTo>
                        <a:pt x="4382" y="4644"/>
                        <a:pt x="4608" y="4466"/>
                        <a:pt x="4858" y="4358"/>
                      </a:cubicBezTo>
                      <a:lnTo>
                        <a:pt x="593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1" name="Google Shape;10621;p42"/>
                <p:cNvSpPr/>
                <p:nvPr/>
              </p:nvSpPr>
              <p:spPr>
                <a:xfrm>
                  <a:off x="398647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48" y="1"/>
                      </a:moveTo>
                      <a:lnTo>
                        <a:pt x="0" y="4382"/>
                      </a:lnTo>
                      <a:cubicBezTo>
                        <a:pt x="179" y="4489"/>
                        <a:pt x="310" y="4656"/>
                        <a:pt x="357" y="4858"/>
                      </a:cubicBezTo>
                      <a:lnTo>
                        <a:pt x="4227" y="4858"/>
                      </a:lnTo>
                      <a:cubicBezTo>
                        <a:pt x="4393" y="4644"/>
                        <a:pt x="4608" y="4466"/>
                        <a:pt x="4858" y="4358"/>
                      </a:cubicBezTo>
                      <a:lnTo>
                        <a:pt x="5929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2" name="Google Shape;10622;p42"/>
                <p:cNvSpPr/>
                <p:nvPr/>
              </p:nvSpPr>
              <p:spPr>
                <a:xfrm>
                  <a:off x="4276675" y="4135463"/>
                  <a:ext cx="1488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4859" extrusionOk="0">
                      <a:moveTo>
                        <a:pt x="1084" y="1"/>
                      </a:moveTo>
                      <a:lnTo>
                        <a:pt x="1" y="4358"/>
                      </a:lnTo>
                      <a:cubicBezTo>
                        <a:pt x="191" y="4466"/>
                        <a:pt x="334" y="4644"/>
                        <a:pt x="394" y="4858"/>
                      </a:cubicBezTo>
                      <a:lnTo>
                        <a:pt x="4215" y="4858"/>
                      </a:lnTo>
                      <a:cubicBezTo>
                        <a:pt x="4382" y="4632"/>
                        <a:pt x="4608" y="4466"/>
                        <a:pt x="4858" y="4358"/>
                      </a:cubicBezTo>
                      <a:lnTo>
                        <a:pt x="5954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3" name="Google Shape;10623;p42"/>
                <p:cNvSpPr/>
                <p:nvPr/>
              </p:nvSpPr>
              <p:spPr>
                <a:xfrm>
                  <a:off x="4241250" y="4280438"/>
                  <a:ext cx="1444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4823" extrusionOk="0">
                      <a:moveTo>
                        <a:pt x="1620" y="0"/>
                      </a:moveTo>
                      <a:cubicBezTo>
                        <a:pt x="1441" y="250"/>
                        <a:pt x="1203" y="441"/>
                        <a:pt x="929" y="560"/>
                      </a:cubicBezTo>
                      <a:lnTo>
                        <a:pt x="1" y="4298"/>
                      </a:lnTo>
                      <a:cubicBezTo>
                        <a:pt x="215" y="4405"/>
                        <a:pt x="358" y="4596"/>
                        <a:pt x="406" y="4822"/>
                      </a:cubicBezTo>
                      <a:lnTo>
                        <a:pt x="4180" y="4822"/>
                      </a:lnTo>
                      <a:cubicBezTo>
                        <a:pt x="4347" y="4584"/>
                        <a:pt x="4573" y="4405"/>
                        <a:pt x="4847" y="4286"/>
                      </a:cubicBezTo>
                      <a:lnTo>
                        <a:pt x="5775" y="572"/>
                      </a:lnTo>
                      <a:cubicBezTo>
                        <a:pt x="5561" y="452"/>
                        <a:pt x="5406" y="250"/>
                        <a:pt x="5359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4" name="Google Shape;10624;p42"/>
                <p:cNvSpPr/>
                <p:nvPr/>
              </p:nvSpPr>
              <p:spPr>
                <a:xfrm>
                  <a:off x="3951925" y="4280438"/>
                  <a:ext cx="1441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4" h="4823" extrusionOk="0">
                      <a:moveTo>
                        <a:pt x="1561" y="0"/>
                      </a:moveTo>
                      <a:cubicBezTo>
                        <a:pt x="1394" y="238"/>
                        <a:pt x="1168" y="429"/>
                        <a:pt x="906" y="548"/>
                      </a:cubicBezTo>
                      <a:lnTo>
                        <a:pt x="1" y="4322"/>
                      </a:lnTo>
                      <a:cubicBezTo>
                        <a:pt x="191" y="4429"/>
                        <a:pt x="322" y="4608"/>
                        <a:pt x="370" y="4822"/>
                      </a:cubicBezTo>
                      <a:lnTo>
                        <a:pt x="4192" y="4822"/>
                      </a:lnTo>
                      <a:cubicBezTo>
                        <a:pt x="4359" y="4596"/>
                        <a:pt x="4585" y="4405"/>
                        <a:pt x="4859" y="4298"/>
                      </a:cubicBezTo>
                      <a:lnTo>
                        <a:pt x="5764" y="560"/>
                      </a:lnTo>
                      <a:cubicBezTo>
                        <a:pt x="5549" y="452"/>
                        <a:pt x="5394" y="238"/>
                        <a:pt x="5347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5" name="Google Shape;10625;p42"/>
                <p:cNvSpPr/>
                <p:nvPr/>
              </p:nvSpPr>
              <p:spPr>
                <a:xfrm>
                  <a:off x="4421625" y="4135463"/>
                  <a:ext cx="1491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" h="4859" extrusionOk="0">
                      <a:moveTo>
                        <a:pt x="1096" y="1"/>
                      </a:moveTo>
                      <a:lnTo>
                        <a:pt x="1" y="4370"/>
                      </a:lnTo>
                      <a:cubicBezTo>
                        <a:pt x="191" y="4466"/>
                        <a:pt x="334" y="4644"/>
                        <a:pt x="382" y="4858"/>
                      </a:cubicBezTo>
                      <a:lnTo>
                        <a:pt x="4740" y="4858"/>
                      </a:lnTo>
                      <a:lnTo>
                        <a:pt x="5966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6" name="Google Shape;10626;p42"/>
                <p:cNvSpPr/>
                <p:nvPr/>
              </p:nvSpPr>
              <p:spPr>
                <a:xfrm>
                  <a:off x="4096600" y="4280438"/>
                  <a:ext cx="1440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3" h="4823" extrusionOk="0">
                      <a:moveTo>
                        <a:pt x="1596" y="0"/>
                      </a:moveTo>
                      <a:cubicBezTo>
                        <a:pt x="1429" y="250"/>
                        <a:pt x="1191" y="441"/>
                        <a:pt x="917" y="560"/>
                      </a:cubicBezTo>
                      <a:lnTo>
                        <a:pt x="0" y="4298"/>
                      </a:lnTo>
                      <a:cubicBezTo>
                        <a:pt x="203" y="4405"/>
                        <a:pt x="346" y="4596"/>
                        <a:pt x="405" y="4822"/>
                      </a:cubicBezTo>
                      <a:lnTo>
                        <a:pt x="4179" y="4822"/>
                      </a:lnTo>
                      <a:cubicBezTo>
                        <a:pt x="4358" y="4596"/>
                        <a:pt x="4584" y="4417"/>
                        <a:pt x="4846" y="4298"/>
                      </a:cubicBezTo>
                      <a:lnTo>
                        <a:pt x="5763" y="560"/>
                      </a:lnTo>
                      <a:cubicBezTo>
                        <a:pt x="5549" y="452"/>
                        <a:pt x="5394" y="238"/>
                        <a:pt x="5358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7" name="Google Shape;10627;p42"/>
                <p:cNvSpPr/>
                <p:nvPr/>
              </p:nvSpPr>
              <p:spPr>
                <a:xfrm>
                  <a:off x="3770075" y="4424488"/>
                  <a:ext cx="1464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" h="4799" extrusionOk="0">
                      <a:moveTo>
                        <a:pt x="1143" y="1"/>
                      </a:moveTo>
                      <a:lnTo>
                        <a:pt x="0" y="4799"/>
                      </a:lnTo>
                      <a:lnTo>
                        <a:pt x="4834" y="4799"/>
                      </a:lnTo>
                      <a:lnTo>
                        <a:pt x="5858" y="548"/>
                      </a:lnTo>
                      <a:cubicBezTo>
                        <a:pt x="5632" y="441"/>
                        <a:pt x="5465" y="239"/>
                        <a:pt x="541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8" name="Google Shape;10628;p42"/>
                <p:cNvSpPr/>
                <p:nvPr/>
              </p:nvSpPr>
              <p:spPr>
                <a:xfrm>
                  <a:off x="3838525" y="4135463"/>
                  <a:ext cx="1506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6" h="4859" extrusionOk="0">
                      <a:moveTo>
                        <a:pt x="1156" y="1"/>
                      </a:moveTo>
                      <a:lnTo>
                        <a:pt x="1" y="4858"/>
                      </a:lnTo>
                      <a:lnTo>
                        <a:pt x="4311" y="4858"/>
                      </a:lnTo>
                      <a:cubicBezTo>
                        <a:pt x="4489" y="4632"/>
                        <a:pt x="4715" y="4454"/>
                        <a:pt x="4989" y="4346"/>
                      </a:cubicBezTo>
                      <a:lnTo>
                        <a:pt x="6025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9" name="Google Shape;10629;p42"/>
                <p:cNvSpPr/>
                <p:nvPr/>
              </p:nvSpPr>
              <p:spPr>
                <a:xfrm>
                  <a:off x="3914125" y="4424488"/>
                  <a:ext cx="1467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799" extrusionOk="0">
                      <a:moveTo>
                        <a:pt x="1656" y="1"/>
                      </a:moveTo>
                      <a:cubicBezTo>
                        <a:pt x="1501" y="215"/>
                        <a:pt x="1287" y="394"/>
                        <a:pt x="1037" y="513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71" y="525"/>
                      </a:lnTo>
                      <a:cubicBezTo>
                        <a:pt x="5668" y="417"/>
                        <a:pt x="5525" y="227"/>
                        <a:pt x="547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0" name="Google Shape;10630;p42"/>
                <p:cNvSpPr/>
                <p:nvPr/>
              </p:nvSpPr>
              <p:spPr>
                <a:xfrm>
                  <a:off x="3804000" y="4280438"/>
                  <a:ext cx="1467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823" extrusionOk="0">
                      <a:moveTo>
                        <a:pt x="1155" y="0"/>
                      </a:moveTo>
                      <a:lnTo>
                        <a:pt x="0" y="4822"/>
                      </a:lnTo>
                      <a:lnTo>
                        <a:pt x="4287" y="4822"/>
                      </a:lnTo>
                      <a:cubicBezTo>
                        <a:pt x="4453" y="4584"/>
                        <a:pt x="4703" y="4393"/>
                        <a:pt x="4977" y="4286"/>
                      </a:cubicBezTo>
                      <a:lnTo>
                        <a:pt x="5870" y="583"/>
                      </a:lnTo>
                      <a:cubicBezTo>
                        <a:pt x="5632" y="476"/>
                        <a:pt x="5465" y="250"/>
                        <a:pt x="5430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1" name="Google Shape;10631;p42"/>
                <p:cNvSpPr/>
                <p:nvPr/>
              </p:nvSpPr>
              <p:spPr>
                <a:xfrm>
                  <a:off x="4346625" y="4424488"/>
                  <a:ext cx="1509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8" h="4799" extrusionOk="0">
                      <a:moveTo>
                        <a:pt x="1727" y="1"/>
                      </a:moveTo>
                      <a:cubicBezTo>
                        <a:pt x="1560" y="227"/>
                        <a:pt x="1334" y="405"/>
                        <a:pt x="1072" y="525"/>
                      </a:cubicBezTo>
                      <a:lnTo>
                        <a:pt x="1" y="4799"/>
                      </a:lnTo>
                      <a:lnTo>
                        <a:pt x="4823" y="4799"/>
                      </a:lnTo>
                      <a:lnTo>
                        <a:pt x="6037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2" name="Google Shape;10632;p42"/>
                <p:cNvSpPr/>
                <p:nvPr/>
              </p:nvSpPr>
              <p:spPr>
                <a:xfrm>
                  <a:off x="4058200" y="4424488"/>
                  <a:ext cx="1473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4" h="4799" extrusionOk="0">
                      <a:moveTo>
                        <a:pt x="1703" y="1"/>
                      </a:moveTo>
                      <a:cubicBezTo>
                        <a:pt x="1536" y="227"/>
                        <a:pt x="1310" y="417"/>
                        <a:pt x="1048" y="525"/>
                      </a:cubicBezTo>
                      <a:lnTo>
                        <a:pt x="0" y="4799"/>
                      </a:lnTo>
                      <a:lnTo>
                        <a:pt x="4846" y="4799"/>
                      </a:lnTo>
                      <a:lnTo>
                        <a:pt x="5894" y="525"/>
                      </a:lnTo>
                      <a:cubicBezTo>
                        <a:pt x="5692" y="417"/>
                        <a:pt x="5549" y="227"/>
                        <a:pt x="5501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3" name="Google Shape;10633;p42"/>
                <p:cNvSpPr/>
                <p:nvPr/>
              </p:nvSpPr>
              <p:spPr>
                <a:xfrm>
                  <a:off x="4385925" y="4280438"/>
                  <a:ext cx="14825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23" extrusionOk="0">
                      <a:moveTo>
                        <a:pt x="1619" y="0"/>
                      </a:moveTo>
                      <a:cubicBezTo>
                        <a:pt x="1441" y="250"/>
                        <a:pt x="1215" y="441"/>
                        <a:pt x="941" y="560"/>
                      </a:cubicBezTo>
                      <a:lnTo>
                        <a:pt x="0" y="4310"/>
                      </a:lnTo>
                      <a:cubicBezTo>
                        <a:pt x="203" y="4417"/>
                        <a:pt x="345" y="4608"/>
                        <a:pt x="393" y="4822"/>
                      </a:cubicBezTo>
                      <a:lnTo>
                        <a:pt x="4715" y="4822"/>
                      </a:lnTo>
                      <a:lnTo>
                        <a:pt x="5930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4" name="Google Shape;10634;p42"/>
                <p:cNvSpPr/>
                <p:nvPr/>
              </p:nvSpPr>
              <p:spPr>
                <a:xfrm>
                  <a:off x="4202550" y="4424488"/>
                  <a:ext cx="1473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4799" extrusionOk="0">
                      <a:moveTo>
                        <a:pt x="1715" y="1"/>
                      </a:moveTo>
                      <a:cubicBezTo>
                        <a:pt x="1549" y="227"/>
                        <a:pt x="1323" y="417"/>
                        <a:pt x="1061" y="525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95" y="536"/>
                      </a:lnTo>
                      <a:cubicBezTo>
                        <a:pt x="5692" y="429"/>
                        <a:pt x="5537" y="227"/>
                        <a:pt x="5490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635" name="Google Shape;10635;p42"/>
            <p:cNvGrpSpPr/>
            <p:nvPr/>
          </p:nvGrpSpPr>
          <p:grpSpPr>
            <a:xfrm>
              <a:off x="2953812" y="4023030"/>
              <a:ext cx="544132" cy="345539"/>
              <a:chOff x="2953812" y="4023030"/>
              <a:chExt cx="544132" cy="345539"/>
            </a:xfrm>
          </p:grpSpPr>
          <p:grpSp>
            <p:nvGrpSpPr>
              <p:cNvPr id="10636" name="Google Shape;10636;p42"/>
              <p:cNvGrpSpPr/>
              <p:nvPr/>
            </p:nvGrpSpPr>
            <p:grpSpPr>
              <a:xfrm>
                <a:off x="3134753" y="4023030"/>
                <a:ext cx="363192" cy="232942"/>
                <a:chOff x="3723025" y="4099738"/>
                <a:chExt cx="893900" cy="573325"/>
              </a:xfrm>
            </p:grpSpPr>
            <p:sp>
              <p:nvSpPr>
                <p:cNvPr id="10637" name="Google Shape;10637;p42"/>
                <p:cNvSpPr/>
                <p:nvPr/>
              </p:nvSpPr>
              <p:spPr>
                <a:xfrm>
                  <a:off x="3976650" y="4513788"/>
                  <a:ext cx="347075" cy="1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3" h="6371" extrusionOk="0">
                      <a:moveTo>
                        <a:pt x="6203" y="1"/>
                      </a:moveTo>
                      <a:lnTo>
                        <a:pt x="6203" y="5727"/>
                      </a:lnTo>
                      <a:lnTo>
                        <a:pt x="0" y="5727"/>
                      </a:lnTo>
                      <a:lnTo>
                        <a:pt x="0" y="6370"/>
                      </a:lnTo>
                      <a:lnTo>
                        <a:pt x="13883" y="6370"/>
                      </a:lnTo>
                      <a:lnTo>
                        <a:pt x="13883" y="5727"/>
                      </a:lnTo>
                      <a:lnTo>
                        <a:pt x="7680" y="5727"/>
                      </a:lnTo>
                      <a:lnTo>
                        <a:pt x="768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8" name="Google Shape;10638;p42"/>
                <p:cNvSpPr/>
                <p:nvPr/>
              </p:nvSpPr>
              <p:spPr>
                <a:xfrm>
                  <a:off x="3723025" y="4099738"/>
                  <a:ext cx="893900" cy="48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56" h="19230" extrusionOk="0">
                      <a:moveTo>
                        <a:pt x="5811" y="1"/>
                      </a:moveTo>
                      <a:cubicBezTo>
                        <a:pt x="5002" y="37"/>
                        <a:pt x="4311" y="596"/>
                        <a:pt x="4109" y="1370"/>
                      </a:cubicBezTo>
                      <a:lnTo>
                        <a:pt x="191" y="17896"/>
                      </a:lnTo>
                      <a:cubicBezTo>
                        <a:pt x="1" y="18634"/>
                        <a:pt x="477" y="19230"/>
                        <a:pt x="1215" y="19230"/>
                      </a:cubicBezTo>
                      <a:lnTo>
                        <a:pt x="29671" y="19230"/>
                      </a:lnTo>
                      <a:cubicBezTo>
                        <a:pt x="30469" y="19194"/>
                        <a:pt x="31148" y="18658"/>
                        <a:pt x="31374" y="17896"/>
                      </a:cubicBezTo>
                      <a:lnTo>
                        <a:pt x="35565" y="1370"/>
                      </a:lnTo>
                      <a:cubicBezTo>
                        <a:pt x="35755" y="620"/>
                        <a:pt x="35303" y="1"/>
                        <a:pt x="345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9" name="Google Shape;10639;p42"/>
                <p:cNvSpPr/>
                <p:nvPr/>
              </p:nvSpPr>
              <p:spPr>
                <a:xfrm>
                  <a:off x="413172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60" y="1"/>
                      </a:moveTo>
                      <a:lnTo>
                        <a:pt x="0" y="4358"/>
                      </a:lnTo>
                      <a:cubicBezTo>
                        <a:pt x="191" y="4466"/>
                        <a:pt x="334" y="4644"/>
                        <a:pt x="393" y="4858"/>
                      </a:cubicBezTo>
                      <a:lnTo>
                        <a:pt x="4227" y="4858"/>
                      </a:lnTo>
                      <a:cubicBezTo>
                        <a:pt x="4382" y="4644"/>
                        <a:pt x="4608" y="4466"/>
                        <a:pt x="4858" y="4358"/>
                      </a:cubicBezTo>
                      <a:lnTo>
                        <a:pt x="593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0" name="Google Shape;10640;p42"/>
                <p:cNvSpPr/>
                <p:nvPr/>
              </p:nvSpPr>
              <p:spPr>
                <a:xfrm>
                  <a:off x="398647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48" y="1"/>
                      </a:moveTo>
                      <a:lnTo>
                        <a:pt x="0" y="4382"/>
                      </a:lnTo>
                      <a:cubicBezTo>
                        <a:pt x="179" y="4489"/>
                        <a:pt x="310" y="4656"/>
                        <a:pt x="357" y="4858"/>
                      </a:cubicBezTo>
                      <a:lnTo>
                        <a:pt x="4227" y="4858"/>
                      </a:lnTo>
                      <a:cubicBezTo>
                        <a:pt x="4393" y="4644"/>
                        <a:pt x="4608" y="4466"/>
                        <a:pt x="4858" y="4358"/>
                      </a:cubicBezTo>
                      <a:lnTo>
                        <a:pt x="5929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1" name="Google Shape;10641;p42"/>
                <p:cNvSpPr/>
                <p:nvPr/>
              </p:nvSpPr>
              <p:spPr>
                <a:xfrm>
                  <a:off x="4276675" y="4135463"/>
                  <a:ext cx="1488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4859" extrusionOk="0">
                      <a:moveTo>
                        <a:pt x="1084" y="1"/>
                      </a:moveTo>
                      <a:lnTo>
                        <a:pt x="1" y="4358"/>
                      </a:lnTo>
                      <a:cubicBezTo>
                        <a:pt x="191" y="4466"/>
                        <a:pt x="334" y="4644"/>
                        <a:pt x="394" y="4858"/>
                      </a:cubicBezTo>
                      <a:lnTo>
                        <a:pt x="4215" y="4858"/>
                      </a:lnTo>
                      <a:cubicBezTo>
                        <a:pt x="4382" y="4632"/>
                        <a:pt x="4608" y="4466"/>
                        <a:pt x="4858" y="4358"/>
                      </a:cubicBezTo>
                      <a:lnTo>
                        <a:pt x="5954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2" name="Google Shape;10642;p42"/>
                <p:cNvSpPr/>
                <p:nvPr/>
              </p:nvSpPr>
              <p:spPr>
                <a:xfrm>
                  <a:off x="4241250" y="4280438"/>
                  <a:ext cx="1444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4823" extrusionOk="0">
                      <a:moveTo>
                        <a:pt x="1620" y="0"/>
                      </a:moveTo>
                      <a:cubicBezTo>
                        <a:pt x="1441" y="250"/>
                        <a:pt x="1203" y="441"/>
                        <a:pt x="929" y="560"/>
                      </a:cubicBezTo>
                      <a:lnTo>
                        <a:pt x="1" y="4298"/>
                      </a:lnTo>
                      <a:cubicBezTo>
                        <a:pt x="215" y="4405"/>
                        <a:pt x="358" y="4596"/>
                        <a:pt x="406" y="4822"/>
                      </a:cubicBezTo>
                      <a:lnTo>
                        <a:pt x="4180" y="4822"/>
                      </a:lnTo>
                      <a:cubicBezTo>
                        <a:pt x="4347" y="4584"/>
                        <a:pt x="4573" y="4405"/>
                        <a:pt x="4847" y="4286"/>
                      </a:cubicBezTo>
                      <a:lnTo>
                        <a:pt x="5775" y="572"/>
                      </a:lnTo>
                      <a:cubicBezTo>
                        <a:pt x="5561" y="452"/>
                        <a:pt x="5406" y="250"/>
                        <a:pt x="5359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3" name="Google Shape;10643;p42"/>
                <p:cNvSpPr/>
                <p:nvPr/>
              </p:nvSpPr>
              <p:spPr>
                <a:xfrm>
                  <a:off x="3951925" y="4280438"/>
                  <a:ext cx="1441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4" h="4823" extrusionOk="0">
                      <a:moveTo>
                        <a:pt x="1561" y="0"/>
                      </a:moveTo>
                      <a:cubicBezTo>
                        <a:pt x="1394" y="238"/>
                        <a:pt x="1168" y="429"/>
                        <a:pt x="906" y="548"/>
                      </a:cubicBezTo>
                      <a:lnTo>
                        <a:pt x="1" y="4322"/>
                      </a:lnTo>
                      <a:cubicBezTo>
                        <a:pt x="191" y="4429"/>
                        <a:pt x="322" y="4608"/>
                        <a:pt x="370" y="4822"/>
                      </a:cubicBezTo>
                      <a:lnTo>
                        <a:pt x="4192" y="4822"/>
                      </a:lnTo>
                      <a:cubicBezTo>
                        <a:pt x="4359" y="4596"/>
                        <a:pt x="4585" y="4405"/>
                        <a:pt x="4859" y="4298"/>
                      </a:cubicBezTo>
                      <a:lnTo>
                        <a:pt x="5764" y="560"/>
                      </a:lnTo>
                      <a:cubicBezTo>
                        <a:pt x="5549" y="452"/>
                        <a:pt x="5394" y="238"/>
                        <a:pt x="5347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4" name="Google Shape;10644;p42"/>
                <p:cNvSpPr/>
                <p:nvPr/>
              </p:nvSpPr>
              <p:spPr>
                <a:xfrm>
                  <a:off x="4421625" y="4135463"/>
                  <a:ext cx="1491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" h="4859" extrusionOk="0">
                      <a:moveTo>
                        <a:pt x="1096" y="1"/>
                      </a:moveTo>
                      <a:lnTo>
                        <a:pt x="1" y="4370"/>
                      </a:lnTo>
                      <a:cubicBezTo>
                        <a:pt x="191" y="4466"/>
                        <a:pt x="334" y="4644"/>
                        <a:pt x="382" y="4858"/>
                      </a:cubicBezTo>
                      <a:lnTo>
                        <a:pt x="4740" y="4858"/>
                      </a:lnTo>
                      <a:lnTo>
                        <a:pt x="5966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5" name="Google Shape;10645;p42"/>
                <p:cNvSpPr/>
                <p:nvPr/>
              </p:nvSpPr>
              <p:spPr>
                <a:xfrm>
                  <a:off x="4096600" y="4280438"/>
                  <a:ext cx="1440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3" h="4823" extrusionOk="0">
                      <a:moveTo>
                        <a:pt x="1596" y="0"/>
                      </a:moveTo>
                      <a:cubicBezTo>
                        <a:pt x="1429" y="250"/>
                        <a:pt x="1191" y="441"/>
                        <a:pt x="917" y="560"/>
                      </a:cubicBezTo>
                      <a:lnTo>
                        <a:pt x="0" y="4298"/>
                      </a:lnTo>
                      <a:cubicBezTo>
                        <a:pt x="203" y="4405"/>
                        <a:pt x="346" y="4596"/>
                        <a:pt x="405" y="4822"/>
                      </a:cubicBezTo>
                      <a:lnTo>
                        <a:pt x="4179" y="4822"/>
                      </a:lnTo>
                      <a:cubicBezTo>
                        <a:pt x="4358" y="4596"/>
                        <a:pt x="4584" y="4417"/>
                        <a:pt x="4846" y="4298"/>
                      </a:cubicBezTo>
                      <a:lnTo>
                        <a:pt x="5763" y="560"/>
                      </a:lnTo>
                      <a:cubicBezTo>
                        <a:pt x="5549" y="452"/>
                        <a:pt x="5394" y="238"/>
                        <a:pt x="5358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6" name="Google Shape;10646;p42"/>
                <p:cNvSpPr/>
                <p:nvPr/>
              </p:nvSpPr>
              <p:spPr>
                <a:xfrm>
                  <a:off x="3770075" y="4424488"/>
                  <a:ext cx="1464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" h="4799" extrusionOk="0">
                      <a:moveTo>
                        <a:pt x="1143" y="1"/>
                      </a:moveTo>
                      <a:lnTo>
                        <a:pt x="0" y="4799"/>
                      </a:lnTo>
                      <a:lnTo>
                        <a:pt x="4834" y="4799"/>
                      </a:lnTo>
                      <a:lnTo>
                        <a:pt x="5858" y="548"/>
                      </a:lnTo>
                      <a:cubicBezTo>
                        <a:pt x="5632" y="441"/>
                        <a:pt x="5465" y="239"/>
                        <a:pt x="541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7" name="Google Shape;10647;p42"/>
                <p:cNvSpPr/>
                <p:nvPr/>
              </p:nvSpPr>
              <p:spPr>
                <a:xfrm>
                  <a:off x="3838525" y="4135463"/>
                  <a:ext cx="1506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6" h="4859" extrusionOk="0">
                      <a:moveTo>
                        <a:pt x="1156" y="1"/>
                      </a:moveTo>
                      <a:lnTo>
                        <a:pt x="1" y="4858"/>
                      </a:lnTo>
                      <a:lnTo>
                        <a:pt x="4311" y="4858"/>
                      </a:lnTo>
                      <a:cubicBezTo>
                        <a:pt x="4489" y="4632"/>
                        <a:pt x="4715" y="4454"/>
                        <a:pt x="4989" y="4346"/>
                      </a:cubicBezTo>
                      <a:lnTo>
                        <a:pt x="6025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8" name="Google Shape;10648;p42"/>
                <p:cNvSpPr/>
                <p:nvPr/>
              </p:nvSpPr>
              <p:spPr>
                <a:xfrm>
                  <a:off x="3914125" y="4424488"/>
                  <a:ext cx="1467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799" extrusionOk="0">
                      <a:moveTo>
                        <a:pt x="1656" y="1"/>
                      </a:moveTo>
                      <a:cubicBezTo>
                        <a:pt x="1501" y="215"/>
                        <a:pt x="1287" y="394"/>
                        <a:pt x="1037" y="513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71" y="525"/>
                      </a:lnTo>
                      <a:cubicBezTo>
                        <a:pt x="5668" y="417"/>
                        <a:pt x="5525" y="227"/>
                        <a:pt x="547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9" name="Google Shape;10649;p42"/>
                <p:cNvSpPr/>
                <p:nvPr/>
              </p:nvSpPr>
              <p:spPr>
                <a:xfrm>
                  <a:off x="3804000" y="4280438"/>
                  <a:ext cx="1467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823" extrusionOk="0">
                      <a:moveTo>
                        <a:pt x="1155" y="0"/>
                      </a:moveTo>
                      <a:lnTo>
                        <a:pt x="0" y="4822"/>
                      </a:lnTo>
                      <a:lnTo>
                        <a:pt x="4287" y="4822"/>
                      </a:lnTo>
                      <a:cubicBezTo>
                        <a:pt x="4453" y="4584"/>
                        <a:pt x="4703" y="4393"/>
                        <a:pt x="4977" y="4286"/>
                      </a:cubicBezTo>
                      <a:lnTo>
                        <a:pt x="5870" y="583"/>
                      </a:lnTo>
                      <a:cubicBezTo>
                        <a:pt x="5632" y="476"/>
                        <a:pt x="5465" y="250"/>
                        <a:pt x="5430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0" name="Google Shape;10650;p42"/>
                <p:cNvSpPr/>
                <p:nvPr/>
              </p:nvSpPr>
              <p:spPr>
                <a:xfrm>
                  <a:off x="4346625" y="4424488"/>
                  <a:ext cx="1509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8" h="4799" extrusionOk="0">
                      <a:moveTo>
                        <a:pt x="1727" y="1"/>
                      </a:moveTo>
                      <a:cubicBezTo>
                        <a:pt x="1560" y="227"/>
                        <a:pt x="1334" y="405"/>
                        <a:pt x="1072" y="525"/>
                      </a:cubicBezTo>
                      <a:lnTo>
                        <a:pt x="1" y="4799"/>
                      </a:lnTo>
                      <a:lnTo>
                        <a:pt x="4823" y="4799"/>
                      </a:lnTo>
                      <a:lnTo>
                        <a:pt x="6037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1" name="Google Shape;10651;p42"/>
                <p:cNvSpPr/>
                <p:nvPr/>
              </p:nvSpPr>
              <p:spPr>
                <a:xfrm>
                  <a:off x="4058200" y="4424488"/>
                  <a:ext cx="1473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4" h="4799" extrusionOk="0">
                      <a:moveTo>
                        <a:pt x="1703" y="1"/>
                      </a:moveTo>
                      <a:cubicBezTo>
                        <a:pt x="1536" y="227"/>
                        <a:pt x="1310" y="417"/>
                        <a:pt x="1048" y="525"/>
                      </a:cubicBezTo>
                      <a:lnTo>
                        <a:pt x="0" y="4799"/>
                      </a:lnTo>
                      <a:lnTo>
                        <a:pt x="4846" y="4799"/>
                      </a:lnTo>
                      <a:lnTo>
                        <a:pt x="5894" y="525"/>
                      </a:lnTo>
                      <a:cubicBezTo>
                        <a:pt x="5692" y="417"/>
                        <a:pt x="5549" y="227"/>
                        <a:pt x="5501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2" name="Google Shape;10652;p42"/>
                <p:cNvSpPr/>
                <p:nvPr/>
              </p:nvSpPr>
              <p:spPr>
                <a:xfrm>
                  <a:off x="4385925" y="4280438"/>
                  <a:ext cx="14825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23" extrusionOk="0">
                      <a:moveTo>
                        <a:pt x="1619" y="0"/>
                      </a:moveTo>
                      <a:cubicBezTo>
                        <a:pt x="1441" y="250"/>
                        <a:pt x="1215" y="441"/>
                        <a:pt x="941" y="560"/>
                      </a:cubicBezTo>
                      <a:lnTo>
                        <a:pt x="0" y="4310"/>
                      </a:lnTo>
                      <a:cubicBezTo>
                        <a:pt x="203" y="4417"/>
                        <a:pt x="345" y="4608"/>
                        <a:pt x="393" y="4822"/>
                      </a:cubicBezTo>
                      <a:lnTo>
                        <a:pt x="4715" y="4822"/>
                      </a:lnTo>
                      <a:lnTo>
                        <a:pt x="5930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3" name="Google Shape;10653;p42"/>
                <p:cNvSpPr/>
                <p:nvPr/>
              </p:nvSpPr>
              <p:spPr>
                <a:xfrm>
                  <a:off x="4202550" y="4424488"/>
                  <a:ext cx="1473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4799" extrusionOk="0">
                      <a:moveTo>
                        <a:pt x="1715" y="1"/>
                      </a:moveTo>
                      <a:cubicBezTo>
                        <a:pt x="1549" y="227"/>
                        <a:pt x="1323" y="417"/>
                        <a:pt x="1061" y="525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95" y="536"/>
                      </a:lnTo>
                      <a:cubicBezTo>
                        <a:pt x="5692" y="429"/>
                        <a:pt x="5537" y="227"/>
                        <a:pt x="5490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54" name="Google Shape;10654;p42"/>
              <p:cNvGrpSpPr/>
              <p:nvPr/>
            </p:nvGrpSpPr>
            <p:grpSpPr>
              <a:xfrm>
                <a:off x="2953812" y="4135626"/>
                <a:ext cx="363192" cy="232942"/>
                <a:chOff x="3723025" y="4099738"/>
                <a:chExt cx="893900" cy="573325"/>
              </a:xfrm>
            </p:grpSpPr>
            <p:sp>
              <p:nvSpPr>
                <p:cNvPr id="10655" name="Google Shape;10655;p42"/>
                <p:cNvSpPr/>
                <p:nvPr/>
              </p:nvSpPr>
              <p:spPr>
                <a:xfrm>
                  <a:off x="3976650" y="4513788"/>
                  <a:ext cx="347075" cy="1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83" h="6371" extrusionOk="0">
                      <a:moveTo>
                        <a:pt x="6203" y="1"/>
                      </a:moveTo>
                      <a:lnTo>
                        <a:pt x="6203" y="5727"/>
                      </a:lnTo>
                      <a:lnTo>
                        <a:pt x="0" y="5727"/>
                      </a:lnTo>
                      <a:lnTo>
                        <a:pt x="0" y="6370"/>
                      </a:lnTo>
                      <a:lnTo>
                        <a:pt x="13883" y="6370"/>
                      </a:lnTo>
                      <a:lnTo>
                        <a:pt x="13883" y="5727"/>
                      </a:lnTo>
                      <a:lnTo>
                        <a:pt x="7680" y="5727"/>
                      </a:lnTo>
                      <a:lnTo>
                        <a:pt x="768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6" name="Google Shape;10656;p42"/>
                <p:cNvSpPr/>
                <p:nvPr/>
              </p:nvSpPr>
              <p:spPr>
                <a:xfrm>
                  <a:off x="3723025" y="4099738"/>
                  <a:ext cx="893900" cy="480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56" h="19230" extrusionOk="0">
                      <a:moveTo>
                        <a:pt x="5811" y="1"/>
                      </a:moveTo>
                      <a:cubicBezTo>
                        <a:pt x="5002" y="37"/>
                        <a:pt x="4311" y="596"/>
                        <a:pt x="4109" y="1370"/>
                      </a:cubicBezTo>
                      <a:lnTo>
                        <a:pt x="191" y="17896"/>
                      </a:lnTo>
                      <a:cubicBezTo>
                        <a:pt x="1" y="18634"/>
                        <a:pt x="477" y="19230"/>
                        <a:pt x="1215" y="19230"/>
                      </a:cubicBezTo>
                      <a:lnTo>
                        <a:pt x="29671" y="19230"/>
                      </a:lnTo>
                      <a:cubicBezTo>
                        <a:pt x="30469" y="19194"/>
                        <a:pt x="31148" y="18658"/>
                        <a:pt x="31374" y="17896"/>
                      </a:cubicBezTo>
                      <a:lnTo>
                        <a:pt x="35565" y="1370"/>
                      </a:lnTo>
                      <a:cubicBezTo>
                        <a:pt x="35755" y="620"/>
                        <a:pt x="35303" y="1"/>
                        <a:pt x="345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7" name="Google Shape;10657;p42"/>
                <p:cNvSpPr/>
                <p:nvPr/>
              </p:nvSpPr>
              <p:spPr>
                <a:xfrm>
                  <a:off x="413172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60" y="1"/>
                      </a:moveTo>
                      <a:lnTo>
                        <a:pt x="0" y="4358"/>
                      </a:lnTo>
                      <a:cubicBezTo>
                        <a:pt x="191" y="4466"/>
                        <a:pt x="334" y="4644"/>
                        <a:pt x="393" y="4858"/>
                      </a:cubicBezTo>
                      <a:lnTo>
                        <a:pt x="4227" y="4858"/>
                      </a:lnTo>
                      <a:cubicBezTo>
                        <a:pt x="4382" y="4644"/>
                        <a:pt x="4608" y="4466"/>
                        <a:pt x="4858" y="4358"/>
                      </a:cubicBezTo>
                      <a:lnTo>
                        <a:pt x="5930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8" name="Google Shape;10658;p42"/>
                <p:cNvSpPr/>
                <p:nvPr/>
              </p:nvSpPr>
              <p:spPr>
                <a:xfrm>
                  <a:off x="3986475" y="4135463"/>
                  <a:ext cx="1482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59" extrusionOk="0">
                      <a:moveTo>
                        <a:pt x="1048" y="1"/>
                      </a:moveTo>
                      <a:lnTo>
                        <a:pt x="0" y="4382"/>
                      </a:lnTo>
                      <a:cubicBezTo>
                        <a:pt x="179" y="4489"/>
                        <a:pt x="310" y="4656"/>
                        <a:pt x="357" y="4858"/>
                      </a:cubicBezTo>
                      <a:lnTo>
                        <a:pt x="4227" y="4858"/>
                      </a:lnTo>
                      <a:cubicBezTo>
                        <a:pt x="4393" y="4644"/>
                        <a:pt x="4608" y="4466"/>
                        <a:pt x="4858" y="4358"/>
                      </a:cubicBezTo>
                      <a:lnTo>
                        <a:pt x="5929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9" name="Google Shape;10659;p42"/>
                <p:cNvSpPr/>
                <p:nvPr/>
              </p:nvSpPr>
              <p:spPr>
                <a:xfrm>
                  <a:off x="4276675" y="4135463"/>
                  <a:ext cx="1488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4859" extrusionOk="0">
                      <a:moveTo>
                        <a:pt x="1084" y="1"/>
                      </a:moveTo>
                      <a:lnTo>
                        <a:pt x="1" y="4358"/>
                      </a:lnTo>
                      <a:cubicBezTo>
                        <a:pt x="191" y="4466"/>
                        <a:pt x="334" y="4644"/>
                        <a:pt x="394" y="4858"/>
                      </a:cubicBezTo>
                      <a:lnTo>
                        <a:pt x="4215" y="4858"/>
                      </a:lnTo>
                      <a:cubicBezTo>
                        <a:pt x="4382" y="4632"/>
                        <a:pt x="4608" y="4466"/>
                        <a:pt x="4858" y="4358"/>
                      </a:cubicBezTo>
                      <a:lnTo>
                        <a:pt x="5954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0" name="Google Shape;10660;p42"/>
                <p:cNvSpPr/>
                <p:nvPr/>
              </p:nvSpPr>
              <p:spPr>
                <a:xfrm>
                  <a:off x="4241250" y="4280438"/>
                  <a:ext cx="1444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6" h="4823" extrusionOk="0">
                      <a:moveTo>
                        <a:pt x="1620" y="0"/>
                      </a:moveTo>
                      <a:cubicBezTo>
                        <a:pt x="1441" y="250"/>
                        <a:pt x="1203" y="441"/>
                        <a:pt x="929" y="560"/>
                      </a:cubicBezTo>
                      <a:lnTo>
                        <a:pt x="1" y="4298"/>
                      </a:lnTo>
                      <a:cubicBezTo>
                        <a:pt x="215" y="4405"/>
                        <a:pt x="358" y="4596"/>
                        <a:pt x="406" y="4822"/>
                      </a:cubicBezTo>
                      <a:lnTo>
                        <a:pt x="4180" y="4822"/>
                      </a:lnTo>
                      <a:cubicBezTo>
                        <a:pt x="4347" y="4584"/>
                        <a:pt x="4573" y="4405"/>
                        <a:pt x="4847" y="4286"/>
                      </a:cubicBezTo>
                      <a:lnTo>
                        <a:pt x="5775" y="572"/>
                      </a:lnTo>
                      <a:cubicBezTo>
                        <a:pt x="5561" y="452"/>
                        <a:pt x="5406" y="250"/>
                        <a:pt x="5359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1" name="Google Shape;10661;p42"/>
                <p:cNvSpPr/>
                <p:nvPr/>
              </p:nvSpPr>
              <p:spPr>
                <a:xfrm>
                  <a:off x="3951925" y="4280438"/>
                  <a:ext cx="14410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4" h="4823" extrusionOk="0">
                      <a:moveTo>
                        <a:pt x="1561" y="0"/>
                      </a:moveTo>
                      <a:cubicBezTo>
                        <a:pt x="1394" y="238"/>
                        <a:pt x="1168" y="429"/>
                        <a:pt x="906" y="548"/>
                      </a:cubicBezTo>
                      <a:lnTo>
                        <a:pt x="1" y="4322"/>
                      </a:lnTo>
                      <a:cubicBezTo>
                        <a:pt x="191" y="4429"/>
                        <a:pt x="322" y="4608"/>
                        <a:pt x="370" y="4822"/>
                      </a:cubicBezTo>
                      <a:lnTo>
                        <a:pt x="4192" y="4822"/>
                      </a:lnTo>
                      <a:cubicBezTo>
                        <a:pt x="4359" y="4596"/>
                        <a:pt x="4585" y="4405"/>
                        <a:pt x="4859" y="4298"/>
                      </a:cubicBezTo>
                      <a:lnTo>
                        <a:pt x="5764" y="560"/>
                      </a:lnTo>
                      <a:cubicBezTo>
                        <a:pt x="5549" y="452"/>
                        <a:pt x="5394" y="238"/>
                        <a:pt x="5347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2" name="Google Shape;10662;p42"/>
                <p:cNvSpPr/>
                <p:nvPr/>
              </p:nvSpPr>
              <p:spPr>
                <a:xfrm>
                  <a:off x="4421625" y="4135463"/>
                  <a:ext cx="1491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6" h="4859" extrusionOk="0">
                      <a:moveTo>
                        <a:pt x="1096" y="1"/>
                      </a:moveTo>
                      <a:lnTo>
                        <a:pt x="1" y="4370"/>
                      </a:lnTo>
                      <a:cubicBezTo>
                        <a:pt x="191" y="4466"/>
                        <a:pt x="334" y="4644"/>
                        <a:pt x="382" y="4858"/>
                      </a:cubicBezTo>
                      <a:lnTo>
                        <a:pt x="4740" y="4858"/>
                      </a:lnTo>
                      <a:lnTo>
                        <a:pt x="5966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3" name="Google Shape;10663;p42"/>
                <p:cNvSpPr/>
                <p:nvPr/>
              </p:nvSpPr>
              <p:spPr>
                <a:xfrm>
                  <a:off x="4096600" y="4280438"/>
                  <a:ext cx="1440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3" h="4823" extrusionOk="0">
                      <a:moveTo>
                        <a:pt x="1596" y="0"/>
                      </a:moveTo>
                      <a:cubicBezTo>
                        <a:pt x="1429" y="250"/>
                        <a:pt x="1191" y="441"/>
                        <a:pt x="917" y="560"/>
                      </a:cubicBezTo>
                      <a:lnTo>
                        <a:pt x="0" y="4298"/>
                      </a:lnTo>
                      <a:cubicBezTo>
                        <a:pt x="203" y="4405"/>
                        <a:pt x="346" y="4596"/>
                        <a:pt x="405" y="4822"/>
                      </a:cubicBezTo>
                      <a:lnTo>
                        <a:pt x="4179" y="4822"/>
                      </a:lnTo>
                      <a:cubicBezTo>
                        <a:pt x="4358" y="4596"/>
                        <a:pt x="4584" y="4417"/>
                        <a:pt x="4846" y="4298"/>
                      </a:cubicBezTo>
                      <a:lnTo>
                        <a:pt x="5763" y="560"/>
                      </a:lnTo>
                      <a:cubicBezTo>
                        <a:pt x="5549" y="452"/>
                        <a:pt x="5394" y="238"/>
                        <a:pt x="5358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4" name="Google Shape;10664;p42"/>
                <p:cNvSpPr/>
                <p:nvPr/>
              </p:nvSpPr>
              <p:spPr>
                <a:xfrm>
                  <a:off x="3770075" y="4424488"/>
                  <a:ext cx="1464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9" h="4799" extrusionOk="0">
                      <a:moveTo>
                        <a:pt x="1143" y="1"/>
                      </a:moveTo>
                      <a:lnTo>
                        <a:pt x="0" y="4799"/>
                      </a:lnTo>
                      <a:lnTo>
                        <a:pt x="4834" y="4799"/>
                      </a:lnTo>
                      <a:lnTo>
                        <a:pt x="5858" y="548"/>
                      </a:lnTo>
                      <a:cubicBezTo>
                        <a:pt x="5632" y="441"/>
                        <a:pt x="5465" y="239"/>
                        <a:pt x="541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5" name="Google Shape;10665;p42"/>
                <p:cNvSpPr/>
                <p:nvPr/>
              </p:nvSpPr>
              <p:spPr>
                <a:xfrm>
                  <a:off x="3838525" y="4135463"/>
                  <a:ext cx="15065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6" h="4859" extrusionOk="0">
                      <a:moveTo>
                        <a:pt x="1156" y="1"/>
                      </a:moveTo>
                      <a:lnTo>
                        <a:pt x="1" y="4858"/>
                      </a:lnTo>
                      <a:lnTo>
                        <a:pt x="4311" y="4858"/>
                      </a:lnTo>
                      <a:cubicBezTo>
                        <a:pt x="4489" y="4632"/>
                        <a:pt x="4715" y="4454"/>
                        <a:pt x="4989" y="4346"/>
                      </a:cubicBezTo>
                      <a:lnTo>
                        <a:pt x="6025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6" name="Google Shape;10666;p42"/>
                <p:cNvSpPr/>
                <p:nvPr/>
              </p:nvSpPr>
              <p:spPr>
                <a:xfrm>
                  <a:off x="3914125" y="4424488"/>
                  <a:ext cx="1467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799" extrusionOk="0">
                      <a:moveTo>
                        <a:pt x="1656" y="1"/>
                      </a:moveTo>
                      <a:cubicBezTo>
                        <a:pt x="1501" y="215"/>
                        <a:pt x="1287" y="394"/>
                        <a:pt x="1037" y="513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71" y="525"/>
                      </a:lnTo>
                      <a:cubicBezTo>
                        <a:pt x="5668" y="417"/>
                        <a:pt x="5525" y="227"/>
                        <a:pt x="5478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7" name="Google Shape;10667;p42"/>
                <p:cNvSpPr/>
                <p:nvPr/>
              </p:nvSpPr>
              <p:spPr>
                <a:xfrm>
                  <a:off x="3804000" y="4280438"/>
                  <a:ext cx="146775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4823" extrusionOk="0">
                      <a:moveTo>
                        <a:pt x="1155" y="0"/>
                      </a:moveTo>
                      <a:lnTo>
                        <a:pt x="0" y="4822"/>
                      </a:lnTo>
                      <a:lnTo>
                        <a:pt x="4287" y="4822"/>
                      </a:lnTo>
                      <a:cubicBezTo>
                        <a:pt x="4453" y="4584"/>
                        <a:pt x="4703" y="4393"/>
                        <a:pt x="4977" y="4286"/>
                      </a:cubicBezTo>
                      <a:lnTo>
                        <a:pt x="5870" y="583"/>
                      </a:lnTo>
                      <a:cubicBezTo>
                        <a:pt x="5632" y="476"/>
                        <a:pt x="5465" y="250"/>
                        <a:pt x="5430" y="0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8" name="Google Shape;10668;p42"/>
                <p:cNvSpPr/>
                <p:nvPr/>
              </p:nvSpPr>
              <p:spPr>
                <a:xfrm>
                  <a:off x="4346625" y="4424488"/>
                  <a:ext cx="1509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8" h="4799" extrusionOk="0">
                      <a:moveTo>
                        <a:pt x="1727" y="1"/>
                      </a:moveTo>
                      <a:cubicBezTo>
                        <a:pt x="1560" y="227"/>
                        <a:pt x="1334" y="405"/>
                        <a:pt x="1072" y="525"/>
                      </a:cubicBezTo>
                      <a:lnTo>
                        <a:pt x="1" y="4799"/>
                      </a:lnTo>
                      <a:lnTo>
                        <a:pt x="4823" y="4799"/>
                      </a:lnTo>
                      <a:lnTo>
                        <a:pt x="6037" y="1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9" name="Google Shape;10669;p42"/>
                <p:cNvSpPr/>
                <p:nvPr/>
              </p:nvSpPr>
              <p:spPr>
                <a:xfrm>
                  <a:off x="4058200" y="4424488"/>
                  <a:ext cx="147350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4" h="4799" extrusionOk="0">
                      <a:moveTo>
                        <a:pt x="1703" y="1"/>
                      </a:moveTo>
                      <a:cubicBezTo>
                        <a:pt x="1536" y="227"/>
                        <a:pt x="1310" y="417"/>
                        <a:pt x="1048" y="525"/>
                      </a:cubicBezTo>
                      <a:lnTo>
                        <a:pt x="0" y="4799"/>
                      </a:lnTo>
                      <a:lnTo>
                        <a:pt x="4846" y="4799"/>
                      </a:lnTo>
                      <a:lnTo>
                        <a:pt x="5894" y="525"/>
                      </a:lnTo>
                      <a:cubicBezTo>
                        <a:pt x="5692" y="417"/>
                        <a:pt x="5549" y="227"/>
                        <a:pt x="5501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0" name="Google Shape;10670;p42"/>
                <p:cNvSpPr/>
                <p:nvPr/>
              </p:nvSpPr>
              <p:spPr>
                <a:xfrm>
                  <a:off x="4385925" y="4280438"/>
                  <a:ext cx="148250" cy="12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4823" extrusionOk="0">
                      <a:moveTo>
                        <a:pt x="1619" y="0"/>
                      </a:moveTo>
                      <a:cubicBezTo>
                        <a:pt x="1441" y="250"/>
                        <a:pt x="1215" y="441"/>
                        <a:pt x="941" y="560"/>
                      </a:cubicBezTo>
                      <a:lnTo>
                        <a:pt x="0" y="4310"/>
                      </a:lnTo>
                      <a:cubicBezTo>
                        <a:pt x="203" y="4417"/>
                        <a:pt x="345" y="4608"/>
                        <a:pt x="393" y="4822"/>
                      </a:cubicBezTo>
                      <a:lnTo>
                        <a:pt x="4715" y="4822"/>
                      </a:lnTo>
                      <a:lnTo>
                        <a:pt x="5930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1" name="Google Shape;10671;p42"/>
                <p:cNvSpPr/>
                <p:nvPr/>
              </p:nvSpPr>
              <p:spPr>
                <a:xfrm>
                  <a:off x="4202550" y="4424488"/>
                  <a:ext cx="147375" cy="11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5" h="4799" extrusionOk="0">
                      <a:moveTo>
                        <a:pt x="1715" y="1"/>
                      </a:moveTo>
                      <a:cubicBezTo>
                        <a:pt x="1549" y="227"/>
                        <a:pt x="1323" y="417"/>
                        <a:pt x="1061" y="525"/>
                      </a:cubicBezTo>
                      <a:lnTo>
                        <a:pt x="1" y="4799"/>
                      </a:lnTo>
                      <a:lnTo>
                        <a:pt x="4835" y="4799"/>
                      </a:lnTo>
                      <a:lnTo>
                        <a:pt x="5895" y="536"/>
                      </a:lnTo>
                      <a:cubicBezTo>
                        <a:pt x="5692" y="429"/>
                        <a:pt x="5537" y="227"/>
                        <a:pt x="5490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672" name="Google Shape;10672;p42"/>
            <p:cNvGrpSpPr/>
            <p:nvPr/>
          </p:nvGrpSpPr>
          <p:grpSpPr>
            <a:xfrm>
              <a:off x="1954229" y="2305409"/>
              <a:ext cx="564321" cy="890176"/>
              <a:chOff x="1954229" y="2305409"/>
              <a:chExt cx="564321" cy="890176"/>
            </a:xfrm>
          </p:grpSpPr>
          <p:grpSp>
            <p:nvGrpSpPr>
              <p:cNvPr id="10673" name="Google Shape;10673;p42"/>
              <p:cNvGrpSpPr/>
              <p:nvPr/>
            </p:nvGrpSpPr>
            <p:grpSpPr>
              <a:xfrm>
                <a:off x="1954229" y="2395879"/>
                <a:ext cx="282156" cy="702783"/>
                <a:chOff x="4229350" y="1410588"/>
                <a:chExt cx="1124575" cy="2801050"/>
              </a:xfrm>
            </p:grpSpPr>
            <p:sp>
              <p:nvSpPr>
                <p:cNvPr id="10674" name="Google Shape;10674;p42"/>
                <p:cNvSpPr/>
                <p:nvPr/>
              </p:nvSpPr>
              <p:spPr>
                <a:xfrm>
                  <a:off x="4770475" y="2036363"/>
                  <a:ext cx="366750" cy="217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0" h="87011" extrusionOk="0">
                      <a:moveTo>
                        <a:pt x="6359" y="0"/>
                      </a:moveTo>
                      <a:lnTo>
                        <a:pt x="5347" y="84880"/>
                      </a:lnTo>
                      <a:lnTo>
                        <a:pt x="1" y="84880"/>
                      </a:lnTo>
                      <a:lnTo>
                        <a:pt x="1" y="87011"/>
                      </a:lnTo>
                      <a:lnTo>
                        <a:pt x="14669" y="87011"/>
                      </a:lnTo>
                      <a:lnTo>
                        <a:pt x="14669" y="84880"/>
                      </a:lnTo>
                      <a:lnTo>
                        <a:pt x="9323" y="84880"/>
                      </a:lnTo>
                      <a:lnTo>
                        <a:pt x="8311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5" name="Google Shape;10675;p42"/>
                <p:cNvSpPr/>
                <p:nvPr/>
              </p:nvSpPr>
              <p:spPr>
                <a:xfrm>
                  <a:off x="4947875" y="1410588"/>
                  <a:ext cx="377175" cy="61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7" h="24770" extrusionOk="0">
                      <a:moveTo>
                        <a:pt x="13608" y="0"/>
                      </a:moveTo>
                      <a:cubicBezTo>
                        <a:pt x="13249" y="0"/>
                        <a:pt x="12899" y="169"/>
                        <a:pt x="12681" y="480"/>
                      </a:cubicBezTo>
                      <a:lnTo>
                        <a:pt x="727" y="17292"/>
                      </a:lnTo>
                      <a:cubicBezTo>
                        <a:pt x="442" y="17685"/>
                        <a:pt x="311" y="18149"/>
                        <a:pt x="358" y="18626"/>
                      </a:cubicBezTo>
                      <a:lnTo>
                        <a:pt x="644" y="21793"/>
                      </a:lnTo>
                      <a:cubicBezTo>
                        <a:pt x="668" y="22197"/>
                        <a:pt x="584" y="22602"/>
                        <a:pt x="394" y="22948"/>
                      </a:cubicBezTo>
                      <a:lnTo>
                        <a:pt x="1" y="23662"/>
                      </a:lnTo>
                      <a:lnTo>
                        <a:pt x="1989" y="24769"/>
                      </a:lnTo>
                      <a:lnTo>
                        <a:pt x="2394" y="24055"/>
                      </a:lnTo>
                      <a:cubicBezTo>
                        <a:pt x="2585" y="23698"/>
                        <a:pt x="2882" y="23412"/>
                        <a:pt x="3239" y="23233"/>
                      </a:cubicBezTo>
                      <a:lnTo>
                        <a:pt x="6061" y="21781"/>
                      </a:lnTo>
                      <a:cubicBezTo>
                        <a:pt x="6490" y="21566"/>
                        <a:pt x="6823" y="21197"/>
                        <a:pt x="7002" y="20757"/>
                      </a:cubicBezTo>
                      <a:lnTo>
                        <a:pt x="14860" y="1683"/>
                      </a:lnTo>
                      <a:cubicBezTo>
                        <a:pt x="15086" y="1147"/>
                        <a:pt x="14860" y="528"/>
                        <a:pt x="14360" y="254"/>
                      </a:cubicBezTo>
                      <a:lnTo>
                        <a:pt x="14169" y="147"/>
                      </a:lnTo>
                      <a:cubicBezTo>
                        <a:pt x="13992" y="48"/>
                        <a:pt x="13799" y="0"/>
                        <a:pt x="136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6" name="Google Shape;10676;p42"/>
                <p:cNvSpPr/>
                <p:nvPr/>
              </p:nvSpPr>
              <p:spPr>
                <a:xfrm>
                  <a:off x="4949975" y="2067313"/>
                  <a:ext cx="403950" cy="6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58" h="24164" extrusionOk="0">
                      <a:moveTo>
                        <a:pt x="1929" y="0"/>
                      </a:moveTo>
                      <a:lnTo>
                        <a:pt x="0" y="1203"/>
                      </a:lnTo>
                      <a:lnTo>
                        <a:pt x="429" y="1893"/>
                      </a:lnTo>
                      <a:cubicBezTo>
                        <a:pt x="643" y="2239"/>
                        <a:pt x="739" y="2632"/>
                        <a:pt x="727" y="3036"/>
                      </a:cubicBezTo>
                      <a:lnTo>
                        <a:pt x="608" y="6204"/>
                      </a:lnTo>
                      <a:cubicBezTo>
                        <a:pt x="584" y="6692"/>
                        <a:pt x="739" y="7156"/>
                        <a:pt x="1036" y="7537"/>
                      </a:cubicBezTo>
                      <a:lnTo>
                        <a:pt x="13812" y="23729"/>
                      </a:lnTo>
                      <a:cubicBezTo>
                        <a:pt x="14034" y="24011"/>
                        <a:pt x="14363" y="24164"/>
                        <a:pt x="14700" y="24164"/>
                      </a:cubicBezTo>
                      <a:cubicBezTo>
                        <a:pt x="14904" y="24164"/>
                        <a:pt x="15111" y="24108"/>
                        <a:pt x="15300" y="23991"/>
                      </a:cubicBezTo>
                      <a:lnTo>
                        <a:pt x="15478" y="23884"/>
                      </a:lnTo>
                      <a:cubicBezTo>
                        <a:pt x="15967" y="23587"/>
                        <a:pt x="16157" y="22956"/>
                        <a:pt x="15907" y="22432"/>
                      </a:cubicBezTo>
                      <a:lnTo>
                        <a:pt x="7132" y="3763"/>
                      </a:lnTo>
                      <a:cubicBezTo>
                        <a:pt x="6930" y="3322"/>
                        <a:pt x="6573" y="2977"/>
                        <a:pt x="6132" y="2786"/>
                      </a:cubicBezTo>
                      <a:lnTo>
                        <a:pt x="3251" y="1477"/>
                      </a:lnTo>
                      <a:cubicBezTo>
                        <a:pt x="2882" y="1310"/>
                        <a:pt x="2572" y="1036"/>
                        <a:pt x="2370" y="703"/>
                      </a:cubicBezTo>
                      <a:lnTo>
                        <a:pt x="192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7" name="Google Shape;10677;p42"/>
                <p:cNvSpPr/>
                <p:nvPr/>
              </p:nvSpPr>
              <p:spPr>
                <a:xfrm>
                  <a:off x="4229350" y="1960763"/>
                  <a:ext cx="686425" cy="1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57" h="7202" extrusionOk="0">
                      <a:moveTo>
                        <a:pt x="21707" y="1"/>
                      </a:moveTo>
                      <a:cubicBezTo>
                        <a:pt x="21635" y="1"/>
                        <a:pt x="21563" y="5"/>
                        <a:pt x="21491" y="12"/>
                      </a:cubicBezTo>
                      <a:lnTo>
                        <a:pt x="1012" y="2524"/>
                      </a:lnTo>
                      <a:cubicBezTo>
                        <a:pt x="429" y="2595"/>
                        <a:pt x="0" y="3084"/>
                        <a:pt x="0" y="3667"/>
                      </a:cubicBezTo>
                      <a:lnTo>
                        <a:pt x="0" y="3881"/>
                      </a:lnTo>
                      <a:cubicBezTo>
                        <a:pt x="12" y="4453"/>
                        <a:pt x="453" y="4941"/>
                        <a:pt x="1024" y="5001"/>
                      </a:cubicBezTo>
                      <a:lnTo>
                        <a:pt x="21539" y="7191"/>
                      </a:lnTo>
                      <a:cubicBezTo>
                        <a:pt x="21607" y="7198"/>
                        <a:pt x="21675" y="7202"/>
                        <a:pt x="21744" y="7202"/>
                      </a:cubicBezTo>
                      <a:cubicBezTo>
                        <a:pt x="22150" y="7202"/>
                        <a:pt x="22548" y="7081"/>
                        <a:pt x="22884" y="6846"/>
                      </a:cubicBezTo>
                      <a:lnTo>
                        <a:pt x="25515" y="5060"/>
                      </a:lnTo>
                      <a:cubicBezTo>
                        <a:pt x="25837" y="4834"/>
                        <a:pt x="26230" y="4715"/>
                        <a:pt x="26635" y="4715"/>
                      </a:cubicBezTo>
                      <a:lnTo>
                        <a:pt x="27456" y="4715"/>
                      </a:lnTo>
                      <a:lnTo>
                        <a:pt x="27432" y="2429"/>
                      </a:lnTo>
                      <a:lnTo>
                        <a:pt x="26611" y="2429"/>
                      </a:lnTo>
                      <a:cubicBezTo>
                        <a:pt x="26218" y="2429"/>
                        <a:pt x="25825" y="2310"/>
                        <a:pt x="25492" y="2084"/>
                      </a:cubicBezTo>
                      <a:lnTo>
                        <a:pt x="22836" y="333"/>
                      </a:lnTo>
                      <a:cubicBezTo>
                        <a:pt x="22504" y="112"/>
                        <a:pt x="22103" y="1"/>
                        <a:pt x="217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8" name="Google Shape;10678;p42"/>
                <p:cNvSpPr/>
                <p:nvPr/>
              </p:nvSpPr>
              <p:spPr>
                <a:xfrm>
                  <a:off x="4894900" y="1999463"/>
                  <a:ext cx="117300" cy="10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2" h="4119" extrusionOk="0">
                      <a:moveTo>
                        <a:pt x="2349" y="1"/>
                      </a:moveTo>
                      <a:cubicBezTo>
                        <a:pt x="1572" y="1"/>
                        <a:pt x="825" y="446"/>
                        <a:pt x="477" y="1202"/>
                      </a:cubicBezTo>
                      <a:cubicBezTo>
                        <a:pt x="1" y="2226"/>
                        <a:pt x="453" y="3453"/>
                        <a:pt x="1477" y="3929"/>
                      </a:cubicBezTo>
                      <a:cubicBezTo>
                        <a:pt x="1757" y="4058"/>
                        <a:pt x="2050" y="4118"/>
                        <a:pt x="2339" y="4118"/>
                      </a:cubicBezTo>
                      <a:cubicBezTo>
                        <a:pt x="3116" y="4118"/>
                        <a:pt x="3856" y="3676"/>
                        <a:pt x="4204" y="2929"/>
                      </a:cubicBezTo>
                      <a:cubicBezTo>
                        <a:pt x="4692" y="1893"/>
                        <a:pt x="4239" y="666"/>
                        <a:pt x="3203" y="190"/>
                      </a:cubicBezTo>
                      <a:cubicBezTo>
                        <a:pt x="2927" y="62"/>
                        <a:pt x="2636" y="1"/>
                        <a:pt x="2349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79" name="Google Shape;10679;p42"/>
              <p:cNvGrpSpPr/>
              <p:nvPr/>
            </p:nvGrpSpPr>
            <p:grpSpPr>
              <a:xfrm>
                <a:off x="2077016" y="2492801"/>
                <a:ext cx="282156" cy="702783"/>
                <a:chOff x="4229350" y="1410588"/>
                <a:chExt cx="1124575" cy="2801050"/>
              </a:xfrm>
            </p:grpSpPr>
            <p:sp>
              <p:nvSpPr>
                <p:cNvPr id="10680" name="Google Shape;10680;p42"/>
                <p:cNvSpPr/>
                <p:nvPr/>
              </p:nvSpPr>
              <p:spPr>
                <a:xfrm>
                  <a:off x="4770475" y="2036363"/>
                  <a:ext cx="366750" cy="217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0" h="87011" extrusionOk="0">
                      <a:moveTo>
                        <a:pt x="6359" y="0"/>
                      </a:moveTo>
                      <a:lnTo>
                        <a:pt x="5347" y="84880"/>
                      </a:lnTo>
                      <a:lnTo>
                        <a:pt x="1" y="84880"/>
                      </a:lnTo>
                      <a:lnTo>
                        <a:pt x="1" y="87011"/>
                      </a:lnTo>
                      <a:lnTo>
                        <a:pt x="14669" y="87011"/>
                      </a:lnTo>
                      <a:lnTo>
                        <a:pt x="14669" y="84880"/>
                      </a:lnTo>
                      <a:lnTo>
                        <a:pt x="9323" y="84880"/>
                      </a:lnTo>
                      <a:lnTo>
                        <a:pt x="8311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1" name="Google Shape;10681;p42"/>
                <p:cNvSpPr/>
                <p:nvPr/>
              </p:nvSpPr>
              <p:spPr>
                <a:xfrm>
                  <a:off x="4947875" y="1410588"/>
                  <a:ext cx="377175" cy="61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7" h="24770" extrusionOk="0">
                      <a:moveTo>
                        <a:pt x="13608" y="0"/>
                      </a:moveTo>
                      <a:cubicBezTo>
                        <a:pt x="13249" y="0"/>
                        <a:pt x="12899" y="169"/>
                        <a:pt x="12681" y="480"/>
                      </a:cubicBezTo>
                      <a:lnTo>
                        <a:pt x="727" y="17292"/>
                      </a:lnTo>
                      <a:cubicBezTo>
                        <a:pt x="442" y="17685"/>
                        <a:pt x="311" y="18149"/>
                        <a:pt x="358" y="18626"/>
                      </a:cubicBezTo>
                      <a:lnTo>
                        <a:pt x="644" y="21793"/>
                      </a:lnTo>
                      <a:cubicBezTo>
                        <a:pt x="668" y="22197"/>
                        <a:pt x="584" y="22602"/>
                        <a:pt x="394" y="22948"/>
                      </a:cubicBezTo>
                      <a:lnTo>
                        <a:pt x="1" y="23662"/>
                      </a:lnTo>
                      <a:lnTo>
                        <a:pt x="1989" y="24769"/>
                      </a:lnTo>
                      <a:lnTo>
                        <a:pt x="2394" y="24055"/>
                      </a:lnTo>
                      <a:cubicBezTo>
                        <a:pt x="2585" y="23698"/>
                        <a:pt x="2882" y="23412"/>
                        <a:pt x="3239" y="23233"/>
                      </a:cubicBezTo>
                      <a:lnTo>
                        <a:pt x="6061" y="21781"/>
                      </a:lnTo>
                      <a:cubicBezTo>
                        <a:pt x="6490" y="21566"/>
                        <a:pt x="6823" y="21197"/>
                        <a:pt x="7002" y="20757"/>
                      </a:cubicBezTo>
                      <a:lnTo>
                        <a:pt x="14860" y="1683"/>
                      </a:lnTo>
                      <a:cubicBezTo>
                        <a:pt x="15086" y="1147"/>
                        <a:pt x="14860" y="528"/>
                        <a:pt x="14360" y="254"/>
                      </a:cubicBezTo>
                      <a:lnTo>
                        <a:pt x="14169" y="147"/>
                      </a:lnTo>
                      <a:cubicBezTo>
                        <a:pt x="13992" y="48"/>
                        <a:pt x="13799" y="0"/>
                        <a:pt x="136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2" name="Google Shape;10682;p42"/>
                <p:cNvSpPr/>
                <p:nvPr/>
              </p:nvSpPr>
              <p:spPr>
                <a:xfrm>
                  <a:off x="4949975" y="2067313"/>
                  <a:ext cx="403950" cy="6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58" h="24164" extrusionOk="0">
                      <a:moveTo>
                        <a:pt x="1929" y="0"/>
                      </a:moveTo>
                      <a:lnTo>
                        <a:pt x="0" y="1203"/>
                      </a:lnTo>
                      <a:lnTo>
                        <a:pt x="429" y="1893"/>
                      </a:lnTo>
                      <a:cubicBezTo>
                        <a:pt x="643" y="2239"/>
                        <a:pt x="739" y="2632"/>
                        <a:pt x="727" y="3036"/>
                      </a:cubicBezTo>
                      <a:lnTo>
                        <a:pt x="608" y="6204"/>
                      </a:lnTo>
                      <a:cubicBezTo>
                        <a:pt x="584" y="6692"/>
                        <a:pt x="739" y="7156"/>
                        <a:pt x="1036" y="7537"/>
                      </a:cubicBezTo>
                      <a:lnTo>
                        <a:pt x="13812" y="23729"/>
                      </a:lnTo>
                      <a:cubicBezTo>
                        <a:pt x="14034" y="24011"/>
                        <a:pt x="14363" y="24164"/>
                        <a:pt x="14700" y="24164"/>
                      </a:cubicBezTo>
                      <a:cubicBezTo>
                        <a:pt x="14904" y="24164"/>
                        <a:pt x="15111" y="24108"/>
                        <a:pt x="15300" y="23991"/>
                      </a:cubicBezTo>
                      <a:lnTo>
                        <a:pt x="15478" y="23884"/>
                      </a:lnTo>
                      <a:cubicBezTo>
                        <a:pt x="15967" y="23587"/>
                        <a:pt x="16157" y="22956"/>
                        <a:pt x="15907" y="22432"/>
                      </a:cubicBezTo>
                      <a:lnTo>
                        <a:pt x="7132" y="3763"/>
                      </a:lnTo>
                      <a:cubicBezTo>
                        <a:pt x="6930" y="3322"/>
                        <a:pt x="6573" y="2977"/>
                        <a:pt x="6132" y="2786"/>
                      </a:cubicBezTo>
                      <a:lnTo>
                        <a:pt x="3251" y="1477"/>
                      </a:lnTo>
                      <a:cubicBezTo>
                        <a:pt x="2882" y="1310"/>
                        <a:pt x="2572" y="1036"/>
                        <a:pt x="2370" y="703"/>
                      </a:cubicBezTo>
                      <a:lnTo>
                        <a:pt x="192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3" name="Google Shape;10683;p42"/>
                <p:cNvSpPr/>
                <p:nvPr/>
              </p:nvSpPr>
              <p:spPr>
                <a:xfrm>
                  <a:off x="4229350" y="1960763"/>
                  <a:ext cx="686425" cy="1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57" h="7202" extrusionOk="0">
                      <a:moveTo>
                        <a:pt x="21707" y="1"/>
                      </a:moveTo>
                      <a:cubicBezTo>
                        <a:pt x="21635" y="1"/>
                        <a:pt x="21563" y="5"/>
                        <a:pt x="21491" y="12"/>
                      </a:cubicBezTo>
                      <a:lnTo>
                        <a:pt x="1012" y="2524"/>
                      </a:lnTo>
                      <a:cubicBezTo>
                        <a:pt x="429" y="2595"/>
                        <a:pt x="0" y="3084"/>
                        <a:pt x="0" y="3667"/>
                      </a:cubicBezTo>
                      <a:lnTo>
                        <a:pt x="0" y="3881"/>
                      </a:lnTo>
                      <a:cubicBezTo>
                        <a:pt x="12" y="4453"/>
                        <a:pt x="453" y="4941"/>
                        <a:pt x="1024" y="5001"/>
                      </a:cubicBezTo>
                      <a:lnTo>
                        <a:pt x="21539" y="7191"/>
                      </a:lnTo>
                      <a:cubicBezTo>
                        <a:pt x="21607" y="7198"/>
                        <a:pt x="21675" y="7202"/>
                        <a:pt x="21744" y="7202"/>
                      </a:cubicBezTo>
                      <a:cubicBezTo>
                        <a:pt x="22150" y="7202"/>
                        <a:pt x="22548" y="7081"/>
                        <a:pt x="22884" y="6846"/>
                      </a:cubicBezTo>
                      <a:lnTo>
                        <a:pt x="25515" y="5060"/>
                      </a:lnTo>
                      <a:cubicBezTo>
                        <a:pt x="25837" y="4834"/>
                        <a:pt x="26230" y="4715"/>
                        <a:pt x="26635" y="4715"/>
                      </a:cubicBezTo>
                      <a:lnTo>
                        <a:pt x="27456" y="4715"/>
                      </a:lnTo>
                      <a:lnTo>
                        <a:pt x="27432" y="2429"/>
                      </a:lnTo>
                      <a:lnTo>
                        <a:pt x="26611" y="2429"/>
                      </a:lnTo>
                      <a:cubicBezTo>
                        <a:pt x="26218" y="2429"/>
                        <a:pt x="25825" y="2310"/>
                        <a:pt x="25492" y="2084"/>
                      </a:cubicBezTo>
                      <a:lnTo>
                        <a:pt x="22836" y="333"/>
                      </a:lnTo>
                      <a:cubicBezTo>
                        <a:pt x="22504" y="112"/>
                        <a:pt x="22103" y="1"/>
                        <a:pt x="217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4" name="Google Shape;10684;p42"/>
                <p:cNvSpPr/>
                <p:nvPr/>
              </p:nvSpPr>
              <p:spPr>
                <a:xfrm>
                  <a:off x="4894900" y="1999463"/>
                  <a:ext cx="117300" cy="10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2" h="4119" extrusionOk="0">
                      <a:moveTo>
                        <a:pt x="2349" y="1"/>
                      </a:moveTo>
                      <a:cubicBezTo>
                        <a:pt x="1572" y="1"/>
                        <a:pt x="825" y="446"/>
                        <a:pt x="477" y="1202"/>
                      </a:cubicBezTo>
                      <a:cubicBezTo>
                        <a:pt x="1" y="2226"/>
                        <a:pt x="453" y="3453"/>
                        <a:pt x="1477" y="3929"/>
                      </a:cubicBezTo>
                      <a:cubicBezTo>
                        <a:pt x="1757" y="4058"/>
                        <a:pt x="2050" y="4118"/>
                        <a:pt x="2339" y="4118"/>
                      </a:cubicBezTo>
                      <a:cubicBezTo>
                        <a:pt x="3116" y="4118"/>
                        <a:pt x="3856" y="3676"/>
                        <a:pt x="4204" y="2929"/>
                      </a:cubicBezTo>
                      <a:cubicBezTo>
                        <a:pt x="4692" y="1893"/>
                        <a:pt x="4239" y="666"/>
                        <a:pt x="3203" y="190"/>
                      </a:cubicBezTo>
                      <a:cubicBezTo>
                        <a:pt x="2927" y="62"/>
                        <a:pt x="2636" y="1"/>
                        <a:pt x="2349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85" name="Google Shape;10685;p42"/>
              <p:cNvGrpSpPr/>
              <p:nvPr/>
            </p:nvGrpSpPr>
            <p:grpSpPr>
              <a:xfrm>
                <a:off x="2236394" y="2305409"/>
                <a:ext cx="282156" cy="702783"/>
                <a:chOff x="4229350" y="1410588"/>
                <a:chExt cx="1124575" cy="2801050"/>
              </a:xfrm>
            </p:grpSpPr>
            <p:sp>
              <p:nvSpPr>
                <p:cNvPr id="10686" name="Google Shape;10686;p42"/>
                <p:cNvSpPr/>
                <p:nvPr/>
              </p:nvSpPr>
              <p:spPr>
                <a:xfrm>
                  <a:off x="4770475" y="2036363"/>
                  <a:ext cx="366750" cy="217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0" h="87011" extrusionOk="0">
                      <a:moveTo>
                        <a:pt x="6359" y="0"/>
                      </a:moveTo>
                      <a:lnTo>
                        <a:pt x="5347" y="84880"/>
                      </a:lnTo>
                      <a:lnTo>
                        <a:pt x="1" y="84880"/>
                      </a:lnTo>
                      <a:lnTo>
                        <a:pt x="1" y="87011"/>
                      </a:lnTo>
                      <a:lnTo>
                        <a:pt x="14669" y="87011"/>
                      </a:lnTo>
                      <a:lnTo>
                        <a:pt x="14669" y="84880"/>
                      </a:lnTo>
                      <a:lnTo>
                        <a:pt x="9323" y="84880"/>
                      </a:lnTo>
                      <a:lnTo>
                        <a:pt x="8311" y="0"/>
                      </a:ln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7" name="Google Shape;10687;p42"/>
                <p:cNvSpPr/>
                <p:nvPr/>
              </p:nvSpPr>
              <p:spPr>
                <a:xfrm>
                  <a:off x="4947875" y="1410588"/>
                  <a:ext cx="377175" cy="61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87" h="24770" extrusionOk="0">
                      <a:moveTo>
                        <a:pt x="13608" y="0"/>
                      </a:moveTo>
                      <a:cubicBezTo>
                        <a:pt x="13249" y="0"/>
                        <a:pt x="12899" y="169"/>
                        <a:pt x="12681" y="480"/>
                      </a:cubicBezTo>
                      <a:lnTo>
                        <a:pt x="727" y="17292"/>
                      </a:lnTo>
                      <a:cubicBezTo>
                        <a:pt x="442" y="17685"/>
                        <a:pt x="311" y="18149"/>
                        <a:pt x="358" y="18626"/>
                      </a:cubicBezTo>
                      <a:lnTo>
                        <a:pt x="644" y="21793"/>
                      </a:lnTo>
                      <a:cubicBezTo>
                        <a:pt x="668" y="22197"/>
                        <a:pt x="584" y="22602"/>
                        <a:pt x="394" y="22948"/>
                      </a:cubicBezTo>
                      <a:lnTo>
                        <a:pt x="1" y="23662"/>
                      </a:lnTo>
                      <a:lnTo>
                        <a:pt x="1989" y="24769"/>
                      </a:lnTo>
                      <a:lnTo>
                        <a:pt x="2394" y="24055"/>
                      </a:lnTo>
                      <a:cubicBezTo>
                        <a:pt x="2585" y="23698"/>
                        <a:pt x="2882" y="23412"/>
                        <a:pt x="3239" y="23233"/>
                      </a:cubicBezTo>
                      <a:lnTo>
                        <a:pt x="6061" y="21781"/>
                      </a:lnTo>
                      <a:cubicBezTo>
                        <a:pt x="6490" y="21566"/>
                        <a:pt x="6823" y="21197"/>
                        <a:pt x="7002" y="20757"/>
                      </a:cubicBezTo>
                      <a:lnTo>
                        <a:pt x="14860" y="1683"/>
                      </a:lnTo>
                      <a:cubicBezTo>
                        <a:pt x="15086" y="1147"/>
                        <a:pt x="14860" y="528"/>
                        <a:pt x="14360" y="254"/>
                      </a:cubicBezTo>
                      <a:lnTo>
                        <a:pt x="14169" y="147"/>
                      </a:lnTo>
                      <a:cubicBezTo>
                        <a:pt x="13992" y="48"/>
                        <a:pt x="13799" y="0"/>
                        <a:pt x="136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8" name="Google Shape;10688;p42"/>
                <p:cNvSpPr/>
                <p:nvPr/>
              </p:nvSpPr>
              <p:spPr>
                <a:xfrm>
                  <a:off x="4949975" y="2067313"/>
                  <a:ext cx="403950" cy="6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58" h="24164" extrusionOk="0">
                      <a:moveTo>
                        <a:pt x="1929" y="0"/>
                      </a:moveTo>
                      <a:lnTo>
                        <a:pt x="0" y="1203"/>
                      </a:lnTo>
                      <a:lnTo>
                        <a:pt x="429" y="1893"/>
                      </a:lnTo>
                      <a:cubicBezTo>
                        <a:pt x="643" y="2239"/>
                        <a:pt x="739" y="2632"/>
                        <a:pt x="727" y="3036"/>
                      </a:cubicBezTo>
                      <a:lnTo>
                        <a:pt x="608" y="6204"/>
                      </a:lnTo>
                      <a:cubicBezTo>
                        <a:pt x="584" y="6692"/>
                        <a:pt x="739" y="7156"/>
                        <a:pt x="1036" y="7537"/>
                      </a:cubicBezTo>
                      <a:lnTo>
                        <a:pt x="13812" y="23729"/>
                      </a:lnTo>
                      <a:cubicBezTo>
                        <a:pt x="14034" y="24011"/>
                        <a:pt x="14363" y="24164"/>
                        <a:pt x="14700" y="24164"/>
                      </a:cubicBezTo>
                      <a:cubicBezTo>
                        <a:pt x="14904" y="24164"/>
                        <a:pt x="15111" y="24108"/>
                        <a:pt x="15300" y="23991"/>
                      </a:cubicBezTo>
                      <a:lnTo>
                        <a:pt x="15478" y="23884"/>
                      </a:lnTo>
                      <a:cubicBezTo>
                        <a:pt x="15967" y="23587"/>
                        <a:pt x="16157" y="22956"/>
                        <a:pt x="15907" y="22432"/>
                      </a:cubicBezTo>
                      <a:lnTo>
                        <a:pt x="7132" y="3763"/>
                      </a:lnTo>
                      <a:cubicBezTo>
                        <a:pt x="6930" y="3322"/>
                        <a:pt x="6573" y="2977"/>
                        <a:pt x="6132" y="2786"/>
                      </a:cubicBezTo>
                      <a:lnTo>
                        <a:pt x="3251" y="1477"/>
                      </a:lnTo>
                      <a:cubicBezTo>
                        <a:pt x="2882" y="1310"/>
                        <a:pt x="2572" y="1036"/>
                        <a:pt x="2370" y="703"/>
                      </a:cubicBezTo>
                      <a:lnTo>
                        <a:pt x="192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9" name="Google Shape;10689;p42"/>
                <p:cNvSpPr/>
                <p:nvPr/>
              </p:nvSpPr>
              <p:spPr>
                <a:xfrm>
                  <a:off x="4229350" y="1960763"/>
                  <a:ext cx="686425" cy="18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57" h="7202" extrusionOk="0">
                      <a:moveTo>
                        <a:pt x="21707" y="1"/>
                      </a:moveTo>
                      <a:cubicBezTo>
                        <a:pt x="21635" y="1"/>
                        <a:pt x="21563" y="5"/>
                        <a:pt x="21491" y="12"/>
                      </a:cubicBezTo>
                      <a:lnTo>
                        <a:pt x="1012" y="2524"/>
                      </a:lnTo>
                      <a:cubicBezTo>
                        <a:pt x="429" y="2595"/>
                        <a:pt x="0" y="3084"/>
                        <a:pt x="0" y="3667"/>
                      </a:cubicBezTo>
                      <a:lnTo>
                        <a:pt x="0" y="3881"/>
                      </a:lnTo>
                      <a:cubicBezTo>
                        <a:pt x="12" y="4453"/>
                        <a:pt x="453" y="4941"/>
                        <a:pt x="1024" y="5001"/>
                      </a:cubicBezTo>
                      <a:lnTo>
                        <a:pt x="21539" y="7191"/>
                      </a:lnTo>
                      <a:cubicBezTo>
                        <a:pt x="21607" y="7198"/>
                        <a:pt x="21675" y="7202"/>
                        <a:pt x="21744" y="7202"/>
                      </a:cubicBezTo>
                      <a:cubicBezTo>
                        <a:pt x="22150" y="7202"/>
                        <a:pt x="22548" y="7081"/>
                        <a:pt x="22884" y="6846"/>
                      </a:cubicBezTo>
                      <a:lnTo>
                        <a:pt x="25515" y="5060"/>
                      </a:lnTo>
                      <a:cubicBezTo>
                        <a:pt x="25837" y="4834"/>
                        <a:pt x="26230" y="4715"/>
                        <a:pt x="26635" y="4715"/>
                      </a:cubicBezTo>
                      <a:lnTo>
                        <a:pt x="27456" y="4715"/>
                      </a:lnTo>
                      <a:lnTo>
                        <a:pt x="27432" y="2429"/>
                      </a:lnTo>
                      <a:lnTo>
                        <a:pt x="26611" y="2429"/>
                      </a:lnTo>
                      <a:cubicBezTo>
                        <a:pt x="26218" y="2429"/>
                        <a:pt x="25825" y="2310"/>
                        <a:pt x="25492" y="2084"/>
                      </a:cubicBezTo>
                      <a:lnTo>
                        <a:pt x="22836" y="333"/>
                      </a:lnTo>
                      <a:cubicBezTo>
                        <a:pt x="22504" y="112"/>
                        <a:pt x="22103" y="1"/>
                        <a:pt x="217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0" name="Google Shape;10690;p42"/>
                <p:cNvSpPr/>
                <p:nvPr/>
              </p:nvSpPr>
              <p:spPr>
                <a:xfrm>
                  <a:off x="4894900" y="1999463"/>
                  <a:ext cx="117300" cy="10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2" h="4119" extrusionOk="0">
                      <a:moveTo>
                        <a:pt x="2349" y="1"/>
                      </a:moveTo>
                      <a:cubicBezTo>
                        <a:pt x="1572" y="1"/>
                        <a:pt x="825" y="446"/>
                        <a:pt x="477" y="1202"/>
                      </a:cubicBezTo>
                      <a:cubicBezTo>
                        <a:pt x="1" y="2226"/>
                        <a:pt x="453" y="3453"/>
                        <a:pt x="1477" y="3929"/>
                      </a:cubicBezTo>
                      <a:cubicBezTo>
                        <a:pt x="1757" y="4058"/>
                        <a:pt x="2050" y="4118"/>
                        <a:pt x="2339" y="4118"/>
                      </a:cubicBezTo>
                      <a:cubicBezTo>
                        <a:pt x="3116" y="4118"/>
                        <a:pt x="3856" y="3676"/>
                        <a:pt x="4204" y="2929"/>
                      </a:cubicBezTo>
                      <a:cubicBezTo>
                        <a:pt x="4692" y="1893"/>
                        <a:pt x="4239" y="666"/>
                        <a:pt x="3203" y="190"/>
                      </a:cubicBezTo>
                      <a:cubicBezTo>
                        <a:pt x="2927" y="62"/>
                        <a:pt x="2636" y="1"/>
                        <a:pt x="2349" y="1"/>
                      </a:cubicBezTo>
                      <a:close/>
                    </a:path>
                  </a:pathLst>
                </a:custGeom>
                <a:solidFill>
                  <a:srgbClr val="1C203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691" name="Google Shape;10691;p42"/>
            <p:cNvGrpSpPr/>
            <p:nvPr/>
          </p:nvGrpSpPr>
          <p:grpSpPr>
            <a:xfrm>
              <a:off x="2971802" y="3138589"/>
              <a:ext cx="469978" cy="448554"/>
              <a:chOff x="7128525" y="1307088"/>
              <a:chExt cx="1357925" cy="1296025"/>
            </a:xfrm>
          </p:grpSpPr>
          <p:sp>
            <p:nvSpPr>
              <p:cNvPr id="10692" name="Google Shape;10692;p42"/>
              <p:cNvSpPr/>
              <p:nvPr/>
            </p:nvSpPr>
            <p:spPr>
              <a:xfrm>
                <a:off x="7881300" y="1583888"/>
                <a:ext cx="605150" cy="365925"/>
              </a:xfrm>
              <a:custGeom>
                <a:avLst/>
                <a:gdLst/>
                <a:ahLst/>
                <a:cxnLst/>
                <a:rect l="l" t="t" r="r" b="b"/>
                <a:pathLst>
                  <a:path w="24206" h="14637" extrusionOk="0">
                    <a:moveTo>
                      <a:pt x="14869" y="0"/>
                    </a:moveTo>
                    <a:cubicBezTo>
                      <a:pt x="14658" y="0"/>
                      <a:pt x="14445" y="2"/>
                      <a:pt x="14228" y="2"/>
                    </a:cubicBezTo>
                    <a:cubicBezTo>
                      <a:pt x="13276" y="61"/>
                      <a:pt x="12323" y="204"/>
                      <a:pt x="11394" y="418"/>
                    </a:cubicBezTo>
                    <a:cubicBezTo>
                      <a:pt x="10466" y="668"/>
                      <a:pt x="9561" y="990"/>
                      <a:pt x="8680" y="1371"/>
                    </a:cubicBezTo>
                    <a:cubicBezTo>
                      <a:pt x="7822" y="1776"/>
                      <a:pt x="7001" y="2252"/>
                      <a:pt x="6227" y="2788"/>
                    </a:cubicBezTo>
                    <a:cubicBezTo>
                      <a:pt x="5465" y="3300"/>
                      <a:pt x="4774" y="3895"/>
                      <a:pt x="4132" y="4550"/>
                    </a:cubicBezTo>
                    <a:cubicBezTo>
                      <a:pt x="2953" y="5740"/>
                      <a:pt x="1977" y="7133"/>
                      <a:pt x="1262" y="8646"/>
                    </a:cubicBezTo>
                    <a:cubicBezTo>
                      <a:pt x="953" y="9300"/>
                      <a:pt x="691" y="9979"/>
                      <a:pt x="488" y="10682"/>
                    </a:cubicBezTo>
                    <a:cubicBezTo>
                      <a:pt x="310" y="11253"/>
                      <a:pt x="179" y="11836"/>
                      <a:pt x="95" y="12432"/>
                    </a:cubicBezTo>
                    <a:cubicBezTo>
                      <a:pt x="48" y="12658"/>
                      <a:pt x="12" y="12872"/>
                      <a:pt x="0" y="13099"/>
                    </a:cubicBezTo>
                    <a:cubicBezTo>
                      <a:pt x="226" y="12920"/>
                      <a:pt x="464" y="12718"/>
                      <a:pt x="726" y="12503"/>
                    </a:cubicBezTo>
                    <a:cubicBezTo>
                      <a:pt x="2334" y="11229"/>
                      <a:pt x="4024" y="10062"/>
                      <a:pt x="5787" y="9027"/>
                    </a:cubicBezTo>
                    <a:cubicBezTo>
                      <a:pt x="6739" y="8479"/>
                      <a:pt x="7703" y="7979"/>
                      <a:pt x="8704" y="7538"/>
                    </a:cubicBezTo>
                    <a:lnTo>
                      <a:pt x="10108" y="6991"/>
                    </a:lnTo>
                    <a:lnTo>
                      <a:pt x="11406" y="6586"/>
                    </a:lnTo>
                    <a:lnTo>
                      <a:pt x="12514" y="6348"/>
                    </a:lnTo>
                    <a:cubicBezTo>
                      <a:pt x="12799" y="6288"/>
                      <a:pt x="13085" y="6241"/>
                      <a:pt x="13383" y="6229"/>
                    </a:cubicBezTo>
                    <a:lnTo>
                      <a:pt x="14133" y="6145"/>
                    </a:lnTo>
                    <a:lnTo>
                      <a:pt x="14133" y="6145"/>
                    </a:lnTo>
                    <a:lnTo>
                      <a:pt x="13395" y="6288"/>
                    </a:lnTo>
                    <a:cubicBezTo>
                      <a:pt x="13109" y="6324"/>
                      <a:pt x="12823" y="6383"/>
                      <a:pt x="12549" y="6467"/>
                    </a:cubicBezTo>
                    <a:lnTo>
                      <a:pt x="11466" y="6800"/>
                    </a:lnTo>
                    <a:lnTo>
                      <a:pt x="10239" y="7288"/>
                    </a:lnTo>
                    <a:lnTo>
                      <a:pt x="8906" y="7931"/>
                    </a:lnTo>
                    <a:cubicBezTo>
                      <a:pt x="7965" y="8443"/>
                      <a:pt x="7049" y="9015"/>
                      <a:pt x="6156" y="9622"/>
                    </a:cubicBezTo>
                    <a:cubicBezTo>
                      <a:pt x="4513" y="10765"/>
                      <a:pt x="2953" y="12027"/>
                      <a:pt x="1500" y="13396"/>
                    </a:cubicBezTo>
                    <a:cubicBezTo>
                      <a:pt x="1155" y="13718"/>
                      <a:pt x="869" y="13991"/>
                      <a:pt x="607" y="14253"/>
                    </a:cubicBezTo>
                    <a:cubicBezTo>
                      <a:pt x="869" y="14301"/>
                      <a:pt x="1215" y="14372"/>
                      <a:pt x="1596" y="14408"/>
                    </a:cubicBezTo>
                    <a:cubicBezTo>
                      <a:pt x="2084" y="14456"/>
                      <a:pt x="2703" y="14551"/>
                      <a:pt x="3322" y="14575"/>
                    </a:cubicBezTo>
                    <a:cubicBezTo>
                      <a:pt x="3874" y="14596"/>
                      <a:pt x="4483" y="14636"/>
                      <a:pt x="5107" y="14636"/>
                    </a:cubicBezTo>
                    <a:cubicBezTo>
                      <a:pt x="5182" y="14636"/>
                      <a:pt x="5258" y="14636"/>
                      <a:pt x="5334" y="14634"/>
                    </a:cubicBezTo>
                    <a:cubicBezTo>
                      <a:pt x="6048" y="14622"/>
                      <a:pt x="6775" y="14563"/>
                      <a:pt x="7513" y="14503"/>
                    </a:cubicBezTo>
                    <a:cubicBezTo>
                      <a:pt x="8251" y="14432"/>
                      <a:pt x="8989" y="14313"/>
                      <a:pt x="9716" y="14170"/>
                    </a:cubicBezTo>
                    <a:cubicBezTo>
                      <a:pt x="10442" y="14015"/>
                      <a:pt x="11156" y="13825"/>
                      <a:pt x="11847" y="13599"/>
                    </a:cubicBezTo>
                    <a:cubicBezTo>
                      <a:pt x="12537" y="13372"/>
                      <a:pt x="13216" y="13099"/>
                      <a:pt x="13883" y="12801"/>
                    </a:cubicBezTo>
                    <a:cubicBezTo>
                      <a:pt x="15157" y="12229"/>
                      <a:pt x="16371" y="11515"/>
                      <a:pt x="17502" y="10670"/>
                    </a:cubicBezTo>
                    <a:cubicBezTo>
                      <a:pt x="18050" y="10265"/>
                      <a:pt x="18586" y="9836"/>
                      <a:pt x="19086" y="9372"/>
                    </a:cubicBezTo>
                    <a:cubicBezTo>
                      <a:pt x="19586" y="8943"/>
                      <a:pt x="20086" y="8443"/>
                      <a:pt x="20550" y="7991"/>
                    </a:cubicBezTo>
                    <a:cubicBezTo>
                      <a:pt x="21027" y="7538"/>
                      <a:pt x="21479" y="7086"/>
                      <a:pt x="21896" y="6633"/>
                    </a:cubicBezTo>
                    <a:lnTo>
                      <a:pt x="23051" y="5431"/>
                    </a:lnTo>
                    <a:cubicBezTo>
                      <a:pt x="23396" y="5109"/>
                      <a:pt x="23682" y="4752"/>
                      <a:pt x="23884" y="4550"/>
                    </a:cubicBezTo>
                    <a:cubicBezTo>
                      <a:pt x="24098" y="4312"/>
                      <a:pt x="24205" y="4181"/>
                      <a:pt x="24205" y="4181"/>
                    </a:cubicBezTo>
                    <a:cubicBezTo>
                      <a:pt x="24122" y="4062"/>
                      <a:pt x="24027" y="3943"/>
                      <a:pt x="23932" y="3824"/>
                    </a:cubicBezTo>
                    <a:cubicBezTo>
                      <a:pt x="23658" y="3502"/>
                      <a:pt x="23372" y="3204"/>
                      <a:pt x="23062" y="2931"/>
                    </a:cubicBezTo>
                    <a:cubicBezTo>
                      <a:pt x="22681" y="2597"/>
                      <a:pt x="22170" y="2121"/>
                      <a:pt x="21586" y="1788"/>
                    </a:cubicBezTo>
                    <a:cubicBezTo>
                      <a:pt x="20193" y="930"/>
                      <a:pt x="18633" y="371"/>
                      <a:pt x="17014" y="145"/>
                    </a:cubicBezTo>
                    <a:cubicBezTo>
                      <a:pt x="16310" y="15"/>
                      <a:pt x="15607" y="0"/>
                      <a:pt x="148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42"/>
              <p:cNvSpPr/>
              <p:nvPr/>
            </p:nvSpPr>
            <p:spPr>
              <a:xfrm>
                <a:off x="7638700" y="1307088"/>
                <a:ext cx="352450" cy="575700"/>
              </a:xfrm>
              <a:custGeom>
                <a:avLst/>
                <a:gdLst/>
                <a:ahLst/>
                <a:cxnLst/>
                <a:rect l="l" t="t" r="r" b="b"/>
                <a:pathLst>
                  <a:path w="14098" h="23028" extrusionOk="0">
                    <a:moveTo>
                      <a:pt x="4203" y="1"/>
                    </a:moveTo>
                    <a:cubicBezTo>
                      <a:pt x="4203" y="1"/>
                      <a:pt x="4072" y="96"/>
                      <a:pt x="3846" y="287"/>
                    </a:cubicBezTo>
                    <a:cubicBezTo>
                      <a:pt x="3525" y="549"/>
                      <a:pt x="3227" y="834"/>
                      <a:pt x="2953" y="1144"/>
                    </a:cubicBezTo>
                    <a:cubicBezTo>
                      <a:pt x="2620" y="1525"/>
                      <a:pt x="2144" y="2037"/>
                      <a:pt x="1810" y="2620"/>
                    </a:cubicBezTo>
                    <a:cubicBezTo>
                      <a:pt x="1417" y="3287"/>
                      <a:pt x="1084" y="3978"/>
                      <a:pt x="798" y="4692"/>
                    </a:cubicBezTo>
                    <a:cubicBezTo>
                      <a:pt x="512" y="5502"/>
                      <a:pt x="298" y="6347"/>
                      <a:pt x="167" y="7204"/>
                    </a:cubicBezTo>
                    <a:cubicBezTo>
                      <a:pt x="0" y="8109"/>
                      <a:pt x="12" y="9014"/>
                      <a:pt x="24" y="9978"/>
                    </a:cubicBezTo>
                    <a:cubicBezTo>
                      <a:pt x="84" y="10931"/>
                      <a:pt x="215" y="11883"/>
                      <a:pt x="441" y="12812"/>
                    </a:cubicBezTo>
                    <a:cubicBezTo>
                      <a:pt x="691" y="13741"/>
                      <a:pt x="1013" y="14657"/>
                      <a:pt x="1394" y="15538"/>
                    </a:cubicBezTo>
                    <a:cubicBezTo>
                      <a:pt x="1798" y="16384"/>
                      <a:pt x="2263" y="17205"/>
                      <a:pt x="2810" y="17991"/>
                    </a:cubicBezTo>
                    <a:cubicBezTo>
                      <a:pt x="3322" y="18741"/>
                      <a:pt x="3906" y="19444"/>
                      <a:pt x="4561" y="20075"/>
                    </a:cubicBezTo>
                    <a:cubicBezTo>
                      <a:pt x="5763" y="21265"/>
                      <a:pt x="7144" y="22242"/>
                      <a:pt x="8668" y="22956"/>
                    </a:cubicBezTo>
                    <a:cubicBezTo>
                      <a:pt x="8728" y="22980"/>
                      <a:pt x="8787" y="23004"/>
                      <a:pt x="8847" y="23028"/>
                    </a:cubicBezTo>
                    <a:cubicBezTo>
                      <a:pt x="9156" y="21968"/>
                      <a:pt x="9549" y="20944"/>
                      <a:pt x="10037" y="19968"/>
                    </a:cubicBezTo>
                    <a:cubicBezTo>
                      <a:pt x="9692" y="19468"/>
                      <a:pt x="9359" y="18967"/>
                      <a:pt x="9049" y="18420"/>
                    </a:cubicBezTo>
                    <a:cubicBezTo>
                      <a:pt x="8502" y="17479"/>
                      <a:pt x="8001" y="16503"/>
                      <a:pt x="7561" y="15503"/>
                    </a:cubicBezTo>
                    <a:cubicBezTo>
                      <a:pt x="7370" y="15015"/>
                      <a:pt x="7192" y="14550"/>
                      <a:pt x="7013" y="14098"/>
                    </a:cubicBezTo>
                    <a:cubicBezTo>
                      <a:pt x="6858" y="13645"/>
                      <a:pt x="6739" y="13205"/>
                      <a:pt x="6608" y="12812"/>
                    </a:cubicBezTo>
                    <a:lnTo>
                      <a:pt x="6370" y="11693"/>
                    </a:lnTo>
                    <a:cubicBezTo>
                      <a:pt x="6311" y="11407"/>
                      <a:pt x="6263" y="11121"/>
                      <a:pt x="6251" y="10836"/>
                    </a:cubicBezTo>
                    <a:cubicBezTo>
                      <a:pt x="6192" y="10348"/>
                      <a:pt x="6168" y="10074"/>
                      <a:pt x="6168" y="10074"/>
                    </a:cubicBezTo>
                    <a:lnTo>
                      <a:pt x="6168" y="10074"/>
                    </a:lnTo>
                    <a:lnTo>
                      <a:pt x="6311" y="10824"/>
                    </a:lnTo>
                    <a:cubicBezTo>
                      <a:pt x="6347" y="11109"/>
                      <a:pt x="6406" y="11383"/>
                      <a:pt x="6489" y="11669"/>
                    </a:cubicBezTo>
                    <a:lnTo>
                      <a:pt x="6823" y="12741"/>
                    </a:lnTo>
                    <a:cubicBezTo>
                      <a:pt x="6966" y="13122"/>
                      <a:pt x="7132" y="13538"/>
                      <a:pt x="7311" y="13979"/>
                    </a:cubicBezTo>
                    <a:cubicBezTo>
                      <a:pt x="7513" y="14407"/>
                      <a:pt x="7740" y="14848"/>
                      <a:pt x="7966" y="15312"/>
                    </a:cubicBezTo>
                    <a:cubicBezTo>
                      <a:pt x="8466" y="16253"/>
                      <a:pt x="9037" y="17170"/>
                      <a:pt x="9645" y="18051"/>
                    </a:cubicBezTo>
                    <a:cubicBezTo>
                      <a:pt x="9906" y="18420"/>
                      <a:pt x="10180" y="18777"/>
                      <a:pt x="10442" y="19134"/>
                    </a:cubicBezTo>
                    <a:cubicBezTo>
                      <a:pt x="11430" y="17301"/>
                      <a:pt x="12657" y="15610"/>
                      <a:pt x="14097" y="14098"/>
                    </a:cubicBezTo>
                    <a:cubicBezTo>
                      <a:pt x="13967" y="13503"/>
                      <a:pt x="13812" y="12919"/>
                      <a:pt x="13621" y="12348"/>
                    </a:cubicBezTo>
                    <a:cubicBezTo>
                      <a:pt x="13395" y="11657"/>
                      <a:pt x="13121" y="10978"/>
                      <a:pt x="12824" y="10324"/>
                    </a:cubicBezTo>
                    <a:cubicBezTo>
                      <a:pt x="12252" y="9038"/>
                      <a:pt x="11538" y="7823"/>
                      <a:pt x="10692" y="6704"/>
                    </a:cubicBezTo>
                    <a:cubicBezTo>
                      <a:pt x="10287" y="6156"/>
                      <a:pt x="9859" y="5621"/>
                      <a:pt x="9395" y="5121"/>
                    </a:cubicBezTo>
                    <a:cubicBezTo>
                      <a:pt x="8966" y="4609"/>
                      <a:pt x="8466" y="4120"/>
                      <a:pt x="8013" y="3644"/>
                    </a:cubicBezTo>
                    <a:cubicBezTo>
                      <a:pt x="7549" y="3180"/>
                      <a:pt x="7109" y="2727"/>
                      <a:pt x="6656" y="2311"/>
                    </a:cubicBezTo>
                    <a:cubicBezTo>
                      <a:pt x="6192" y="1858"/>
                      <a:pt x="5787" y="1477"/>
                      <a:pt x="5465" y="1144"/>
                    </a:cubicBezTo>
                    <a:cubicBezTo>
                      <a:pt x="5132" y="822"/>
                      <a:pt x="4775" y="513"/>
                      <a:pt x="4572" y="322"/>
                    </a:cubicBezTo>
                    <a:cubicBezTo>
                      <a:pt x="4334" y="108"/>
                      <a:pt x="4203" y="1"/>
                      <a:pt x="42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42"/>
              <p:cNvSpPr/>
              <p:nvPr/>
            </p:nvSpPr>
            <p:spPr>
              <a:xfrm>
                <a:off x="7271700" y="1842288"/>
                <a:ext cx="761425" cy="760825"/>
              </a:xfrm>
              <a:custGeom>
                <a:avLst/>
                <a:gdLst/>
                <a:ahLst/>
                <a:cxnLst/>
                <a:rect l="l" t="t" r="r" b="b"/>
                <a:pathLst>
                  <a:path w="30457" h="30433" extrusionOk="0">
                    <a:moveTo>
                      <a:pt x="15669" y="0"/>
                    </a:moveTo>
                    <a:lnTo>
                      <a:pt x="24" y="13097"/>
                    </a:lnTo>
                    <a:lnTo>
                      <a:pt x="36" y="29492"/>
                    </a:lnTo>
                    <a:cubicBezTo>
                      <a:pt x="36" y="29492"/>
                      <a:pt x="0" y="30433"/>
                      <a:pt x="929" y="30433"/>
                    </a:cubicBezTo>
                    <a:lnTo>
                      <a:pt x="11597" y="30421"/>
                    </a:lnTo>
                    <a:lnTo>
                      <a:pt x="11621" y="21681"/>
                    </a:lnTo>
                    <a:cubicBezTo>
                      <a:pt x="11621" y="21681"/>
                      <a:pt x="11466" y="20241"/>
                      <a:pt x="12859" y="20241"/>
                    </a:cubicBezTo>
                    <a:lnTo>
                      <a:pt x="17300" y="20241"/>
                    </a:lnTo>
                    <a:cubicBezTo>
                      <a:pt x="18955" y="20241"/>
                      <a:pt x="18848" y="21681"/>
                      <a:pt x="18848" y="21681"/>
                    </a:cubicBezTo>
                    <a:lnTo>
                      <a:pt x="18824" y="30397"/>
                    </a:lnTo>
                    <a:lnTo>
                      <a:pt x="29278" y="30397"/>
                    </a:lnTo>
                    <a:cubicBezTo>
                      <a:pt x="30456" y="30397"/>
                      <a:pt x="30397" y="29218"/>
                      <a:pt x="30397" y="29218"/>
                    </a:cubicBezTo>
                    <a:lnTo>
                      <a:pt x="30397" y="13097"/>
                    </a:lnTo>
                    <a:lnTo>
                      <a:pt x="1566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42"/>
              <p:cNvSpPr/>
              <p:nvPr/>
            </p:nvSpPr>
            <p:spPr>
              <a:xfrm>
                <a:off x="7128525" y="1665188"/>
                <a:ext cx="1059075" cy="501125"/>
              </a:xfrm>
              <a:custGeom>
                <a:avLst/>
                <a:gdLst/>
                <a:ahLst/>
                <a:cxnLst/>
                <a:rect l="l" t="t" r="r" b="b"/>
                <a:pathLst>
                  <a:path w="42363" h="20045" extrusionOk="0">
                    <a:moveTo>
                      <a:pt x="21527" y="0"/>
                    </a:moveTo>
                    <a:lnTo>
                      <a:pt x="0" y="18955"/>
                    </a:lnTo>
                    <a:cubicBezTo>
                      <a:pt x="0" y="18955"/>
                      <a:pt x="593" y="20045"/>
                      <a:pt x="1845" y="20045"/>
                    </a:cubicBezTo>
                    <a:cubicBezTo>
                      <a:pt x="2471" y="20045"/>
                      <a:pt x="3262" y="19772"/>
                      <a:pt x="4227" y="18955"/>
                    </a:cubicBezTo>
                    <a:lnTo>
                      <a:pt x="21527" y="4322"/>
                    </a:lnTo>
                    <a:lnTo>
                      <a:pt x="37743" y="18860"/>
                    </a:lnTo>
                    <a:cubicBezTo>
                      <a:pt x="38862" y="19665"/>
                      <a:pt x="39749" y="19934"/>
                      <a:pt x="40433" y="19934"/>
                    </a:cubicBezTo>
                    <a:cubicBezTo>
                      <a:pt x="41802" y="19934"/>
                      <a:pt x="42363" y="18860"/>
                      <a:pt x="42363" y="18860"/>
                    </a:cubicBezTo>
                    <a:lnTo>
                      <a:pt x="2152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96" name="Google Shape;10696;p42"/>
            <p:cNvGrpSpPr/>
            <p:nvPr/>
          </p:nvGrpSpPr>
          <p:grpSpPr>
            <a:xfrm>
              <a:off x="2378657" y="1639842"/>
              <a:ext cx="803557" cy="361054"/>
              <a:chOff x="2378657" y="1639842"/>
              <a:chExt cx="803557" cy="361054"/>
            </a:xfrm>
          </p:grpSpPr>
          <p:grpSp>
            <p:nvGrpSpPr>
              <p:cNvPr id="10697" name="Google Shape;10697;p42"/>
              <p:cNvGrpSpPr/>
              <p:nvPr/>
            </p:nvGrpSpPr>
            <p:grpSpPr>
              <a:xfrm>
                <a:off x="2883606" y="1639842"/>
                <a:ext cx="298608" cy="284996"/>
                <a:chOff x="7128525" y="1307088"/>
                <a:chExt cx="1357925" cy="1296025"/>
              </a:xfrm>
            </p:grpSpPr>
            <p:sp>
              <p:nvSpPr>
                <p:cNvPr id="10698" name="Google Shape;10698;p42"/>
                <p:cNvSpPr/>
                <p:nvPr/>
              </p:nvSpPr>
              <p:spPr>
                <a:xfrm>
                  <a:off x="7881300" y="1583888"/>
                  <a:ext cx="605150" cy="36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06" h="14637" extrusionOk="0">
                      <a:moveTo>
                        <a:pt x="14869" y="0"/>
                      </a:moveTo>
                      <a:cubicBezTo>
                        <a:pt x="14658" y="0"/>
                        <a:pt x="14445" y="2"/>
                        <a:pt x="14228" y="2"/>
                      </a:cubicBezTo>
                      <a:cubicBezTo>
                        <a:pt x="13276" y="61"/>
                        <a:pt x="12323" y="204"/>
                        <a:pt x="11394" y="418"/>
                      </a:cubicBezTo>
                      <a:cubicBezTo>
                        <a:pt x="10466" y="668"/>
                        <a:pt x="9561" y="990"/>
                        <a:pt x="8680" y="1371"/>
                      </a:cubicBezTo>
                      <a:cubicBezTo>
                        <a:pt x="7822" y="1776"/>
                        <a:pt x="7001" y="2252"/>
                        <a:pt x="6227" y="2788"/>
                      </a:cubicBezTo>
                      <a:cubicBezTo>
                        <a:pt x="5465" y="3300"/>
                        <a:pt x="4774" y="3895"/>
                        <a:pt x="4132" y="4550"/>
                      </a:cubicBezTo>
                      <a:cubicBezTo>
                        <a:pt x="2953" y="5740"/>
                        <a:pt x="1977" y="7133"/>
                        <a:pt x="1262" y="8646"/>
                      </a:cubicBezTo>
                      <a:cubicBezTo>
                        <a:pt x="953" y="9300"/>
                        <a:pt x="691" y="9979"/>
                        <a:pt x="488" y="10682"/>
                      </a:cubicBezTo>
                      <a:cubicBezTo>
                        <a:pt x="310" y="11253"/>
                        <a:pt x="179" y="11836"/>
                        <a:pt x="95" y="12432"/>
                      </a:cubicBezTo>
                      <a:cubicBezTo>
                        <a:pt x="48" y="12658"/>
                        <a:pt x="12" y="12872"/>
                        <a:pt x="0" y="13099"/>
                      </a:cubicBezTo>
                      <a:cubicBezTo>
                        <a:pt x="226" y="12920"/>
                        <a:pt x="464" y="12718"/>
                        <a:pt x="726" y="12503"/>
                      </a:cubicBezTo>
                      <a:cubicBezTo>
                        <a:pt x="2334" y="11229"/>
                        <a:pt x="4024" y="10062"/>
                        <a:pt x="5787" y="9027"/>
                      </a:cubicBezTo>
                      <a:cubicBezTo>
                        <a:pt x="6739" y="8479"/>
                        <a:pt x="7703" y="7979"/>
                        <a:pt x="8704" y="7538"/>
                      </a:cubicBezTo>
                      <a:lnTo>
                        <a:pt x="10108" y="6991"/>
                      </a:lnTo>
                      <a:lnTo>
                        <a:pt x="11406" y="6586"/>
                      </a:lnTo>
                      <a:lnTo>
                        <a:pt x="12514" y="6348"/>
                      </a:lnTo>
                      <a:cubicBezTo>
                        <a:pt x="12799" y="6288"/>
                        <a:pt x="13085" y="6241"/>
                        <a:pt x="13383" y="6229"/>
                      </a:cubicBezTo>
                      <a:lnTo>
                        <a:pt x="14133" y="6145"/>
                      </a:lnTo>
                      <a:lnTo>
                        <a:pt x="14133" y="6145"/>
                      </a:lnTo>
                      <a:lnTo>
                        <a:pt x="13395" y="6288"/>
                      </a:lnTo>
                      <a:cubicBezTo>
                        <a:pt x="13109" y="6324"/>
                        <a:pt x="12823" y="6383"/>
                        <a:pt x="12549" y="6467"/>
                      </a:cubicBezTo>
                      <a:lnTo>
                        <a:pt x="11466" y="6800"/>
                      </a:lnTo>
                      <a:lnTo>
                        <a:pt x="10239" y="7288"/>
                      </a:lnTo>
                      <a:lnTo>
                        <a:pt x="8906" y="7931"/>
                      </a:lnTo>
                      <a:cubicBezTo>
                        <a:pt x="7965" y="8443"/>
                        <a:pt x="7049" y="9015"/>
                        <a:pt x="6156" y="9622"/>
                      </a:cubicBezTo>
                      <a:cubicBezTo>
                        <a:pt x="4513" y="10765"/>
                        <a:pt x="2953" y="12027"/>
                        <a:pt x="1500" y="13396"/>
                      </a:cubicBezTo>
                      <a:cubicBezTo>
                        <a:pt x="1155" y="13718"/>
                        <a:pt x="869" y="13991"/>
                        <a:pt x="607" y="14253"/>
                      </a:cubicBezTo>
                      <a:cubicBezTo>
                        <a:pt x="869" y="14301"/>
                        <a:pt x="1215" y="14372"/>
                        <a:pt x="1596" y="14408"/>
                      </a:cubicBezTo>
                      <a:cubicBezTo>
                        <a:pt x="2084" y="14456"/>
                        <a:pt x="2703" y="14551"/>
                        <a:pt x="3322" y="14575"/>
                      </a:cubicBezTo>
                      <a:cubicBezTo>
                        <a:pt x="3874" y="14596"/>
                        <a:pt x="4483" y="14636"/>
                        <a:pt x="5107" y="14636"/>
                      </a:cubicBezTo>
                      <a:cubicBezTo>
                        <a:pt x="5182" y="14636"/>
                        <a:pt x="5258" y="14636"/>
                        <a:pt x="5334" y="14634"/>
                      </a:cubicBezTo>
                      <a:cubicBezTo>
                        <a:pt x="6048" y="14622"/>
                        <a:pt x="6775" y="14563"/>
                        <a:pt x="7513" y="14503"/>
                      </a:cubicBezTo>
                      <a:cubicBezTo>
                        <a:pt x="8251" y="14432"/>
                        <a:pt x="8989" y="14313"/>
                        <a:pt x="9716" y="14170"/>
                      </a:cubicBezTo>
                      <a:cubicBezTo>
                        <a:pt x="10442" y="14015"/>
                        <a:pt x="11156" y="13825"/>
                        <a:pt x="11847" y="13599"/>
                      </a:cubicBezTo>
                      <a:cubicBezTo>
                        <a:pt x="12537" y="13372"/>
                        <a:pt x="13216" y="13099"/>
                        <a:pt x="13883" y="12801"/>
                      </a:cubicBezTo>
                      <a:cubicBezTo>
                        <a:pt x="15157" y="12229"/>
                        <a:pt x="16371" y="11515"/>
                        <a:pt x="17502" y="10670"/>
                      </a:cubicBezTo>
                      <a:cubicBezTo>
                        <a:pt x="18050" y="10265"/>
                        <a:pt x="18586" y="9836"/>
                        <a:pt x="19086" y="9372"/>
                      </a:cubicBezTo>
                      <a:cubicBezTo>
                        <a:pt x="19586" y="8943"/>
                        <a:pt x="20086" y="8443"/>
                        <a:pt x="20550" y="7991"/>
                      </a:cubicBezTo>
                      <a:cubicBezTo>
                        <a:pt x="21027" y="7538"/>
                        <a:pt x="21479" y="7086"/>
                        <a:pt x="21896" y="6633"/>
                      </a:cubicBezTo>
                      <a:lnTo>
                        <a:pt x="23051" y="5431"/>
                      </a:lnTo>
                      <a:cubicBezTo>
                        <a:pt x="23396" y="5109"/>
                        <a:pt x="23682" y="4752"/>
                        <a:pt x="23884" y="4550"/>
                      </a:cubicBezTo>
                      <a:cubicBezTo>
                        <a:pt x="24098" y="4312"/>
                        <a:pt x="24205" y="4181"/>
                        <a:pt x="24205" y="4181"/>
                      </a:cubicBezTo>
                      <a:cubicBezTo>
                        <a:pt x="24122" y="4062"/>
                        <a:pt x="24027" y="3943"/>
                        <a:pt x="23932" y="3824"/>
                      </a:cubicBezTo>
                      <a:cubicBezTo>
                        <a:pt x="23658" y="3502"/>
                        <a:pt x="23372" y="3204"/>
                        <a:pt x="23062" y="2931"/>
                      </a:cubicBezTo>
                      <a:cubicBezTo>
                        <a:pt x="22681" y="2597"/>
                        <a:pt x="22170" y="2121"/>
                        <a:pt x="21586" y="1788"/>
                      </a:cubicBezTo>
                      <a:cubicBezTo>
                        <a:pt x="20193" y="930"/>
                        <a:pt x="18633" y="371"/>
                        <a:pt x="17014" y="145"/>
                      </a:cubicBezTo>
                      <a:cubicBezTo>
                        <a:pt x="16310" y="15"/>
                        <a:pt x="15607" y="0"/>
                        <a:pt x="148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9" name="Google Shape;10699;p42"/>
                <p:cNvSpPr/>
                <p:nvPr/>
              </p:nvSpPr>
              <p:spPr>
                <a:xfrm>
                  <a:off x="7638700" y="1307088"/>
                  <a:ext cx="352450" cy="57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98" h="23028" extrusionOk="0">
                      <a:moveTo>
                        <a:pt x="4203" y="1"/>
                      </a:moveTo>
                      <a:cubicBezTo>
                        <a:pt x="4203" y="1"/>
                        <a:pt x="4072" y="96"/>
                        <a:pt x="3846" y="287"/>
                      </a:cubicBezTo>
                      <a:cubicBezTo>
                        <a:pt x="3525" y="549"/>
                        <a:pt x="3227" y="834"/>
                        <a:pt x="2953" y="1144"/>
                      </a:cubicBezTo>
                      <a:cubicBezTo>
                        <a:pt x="2620" y="1525"/>
                        <a:pt x="2144" y="2037"/>
                        <a:pt x="1810" y="2620"/>
                      </a:cubicBezTo>
                      <a:cubicBezTo>
                        <a:pt x="1417" y="3287"/>
                        <a:pt x="1084" y="3978"/>
                        <a:pt x="798" y="4692"/>
                      </a:cubicBezTo>
                      <a:cubicBezTo>
                        <a:pt x="512" y="5502"/>
                        <a:pt x="298" y="6347"/>
                        <a:pt x="167" y="7204"/>
                      </a:cubicBezTo>
                      <a:cubicBezTo>
                        <a:pt x="0" y="8109"/>
                        <a:pt x="12" y="9014"/>
                        <a:pt x="24" y="9978"/>
                      </a:cubicBezTo>
                      <a:cubicBezTo>
                        <a:pt x="84" y="10931"/>
                        <a:pt x="215" y="11883"/>
                        <a:pt x="441" y="12812"/>
                      </a:cubicBezTo>
                      <a:cubicBezTo>
                        <a:pt x="691" y="13741"/>
                        <a:pt x="1013" y="14657"/>
                        <a:pt x="1394" y="15538"/>
                      </a:cubicBezTo>
                      <a:cubicBezTo>
                        <a:pt x="1798" y="16384"/>
                        <a:pt x="2263" y="17205"/>
                        <a:pt x="2810" y="17991"/>
                      </a:cubicBezTo>
                      <a:cubicBezTo>
                        <a:pt x="3322" y="18741"/>
                        <a:pt x="3906" y="19444"/>
                        <a:pt x="4561" y="20075"/>
                      </a:cubicBezTo>
                      <a:cubicBezTo>
                        <a:pt x="5763" y="21265"/>
                        <a:pt x="7144" y="22242"/>
                        <a:pt x="8668" y="22956"/>
                      </a:cubicBezTo>
                      <a:cubicBezTo>
                        <a:pt x="8728" y="22980"/>
                        <a:pt x="8787" y="23004"/>
                        <a:pt x="8847" y="23028"/>
                      </a:cubicBezTo>
                      <a:cubicBezTo>
                        <a:pt x="9156" y="21968"/>
                        <a:pt x="9549" y="20944"/>
                        <a:pt x="10037" y="19968"/>
                      </a:cubicBezTo>
                      <a:cubicBezTo>
                        <a:pt x="9692" y="19468"/>
                        <a:pt x="9359" y="18967"/>
                        <a:pt x="9049" y="18420"/>
                      </a:cubicBezTo>
                      <a:cubicBezTo>
                        <a:pt x="8502" y="17479"/>
                        <a:pt x="8001" y="16503"/>
                        <a:pt x="7561" y="15503"/>
                      </a:cubicBezTo>
                      <a:cubicBezTo>
                        <a:pt x="7370" y="15015"/>
                        <a:pt x="7192" y="14550"/>
                        <a:pt x="7013" y="14098"/>
                      </a:cubicBezTo>
                      <a:cubicBezTo>
                        <a:pt x="6858" y="13645"/>
                        <a:pt x="6739" y="13205"/>
                        <a:pt x="6608" y="12812"/>
                      </a:cubicBezTo>
                      <a:lnTo>
                        <a:pt x="6370" y="11693"/>
                      </a:lnTo>
                      <a:cubicBezTo>
                        <a:pt x="6311" y="11407"/>
                        <a:pt x="6263" y="11121"/>
                        <a:pt x="6251" y="10836"/>
                      </a:cubicBezTo>
                      <a:cubicBezTo>
                        <a:pt x="6192" y="10348"/>
                        <a:pt x="6168" y="10074"/>
                        <a:pt x="6168" y="10074"/>
                      </a:cubicBezTo>
                      <a:lnTo>
                        <a:pt x="6168" y="10074"/>
                      </a:lnTo>
                      <a:lnTo>
                        <a:pt x="6311" y="10824"/>
                      </a:lnTo>
                      <a:cubicBezTo>
                        <a:pt x="6347" y="11109"/>
                        <a:pt x="6406" y="11383"/>
                        <a:pt x="6489" y="11669"/>
                      </a:cubicBezTo>
                      <a:lnTo>
                        <a:pt x="6823" y="12741"/>
                      </a:lnTo>
                      <a:cubicBezTo>
                        <a:pt x="6966" y="13122"/>
                        <a:pt x="7132" y="13538"/>
                        <a:pt x="7311" y="13979"/>
                      </a:cubicBezTo>
                      <a:cubicBezTo>
                        <a:pt x="7513" y="14407"/>
                        <a:pt x="7740" y="14848"/>
                        <a:pt x="7966" y="15312"/>
                      </a:cubicBezTo>
                      <a:cubicBezTo>
                        <a:pt x="8466" y="16253"/>
                        <a:pt x="9037" y="17170"/>
                        <a:pt x="9645" y="18051"/>
                      </a:cubicBezTo>
                      <a:cubicBezTo>
                        <a:pt x="9906" y="18420"/>
                        <a:pt x="10180" y="18777"/>
                        <a:pt x="10442" y="19134"/>
                      </a:cubicBezTo>
                      <a:cubicBezTo>
                        <a:pt x="11430" y="17301"/>
                        <a:pt x="12657" y="15610"/>
                        <a:pt x="14097" y="14098"/>
                      </a:cubicBezTo>
                      <a:cubicBezTo>
                        <a:pt x="13967" y="13503"/>
                        <a:pt x="13812" y="12919"/>
                        <a:pt x="13621" y="12348"/>
                      </a:cubicBezTo>
                      <a:cubicBezTo>
                        <a:pt x="13395" y="11657"/>
                        <a:pt x="13121" y="10978"/>
                        <a:pt x="12824" y="10324"/>
                      </a:cubicBezTo>
                      <a:cubicBezTo>
                        <a:pt x="12252" y="9038"/>
                        <a:pt x="11538" y="7823"/>
                        <a:pt x="10692" y="6704"/>
                      </a:cubicBezTo>
                      <a:cubicBezTo>
                        <a:pt x="10287" y="6156"/>
                        <a:pt x="9859" y="5621"/>
                        <a:pt x="9395" y="5121"/>
                      </a:cubicBezTo>
                      <a:cubicBezTo>
                        <a:pt x="8966" y="4609"/>
                        <a:pt x="8466" y="4120"/>
                        <a:pt x="8013" y="3644"/>
                      </a:cubicBezTo>
                      <a:cubicBezTo>
                        <a:pt x="7549" y="3180"/>
                        <a:pt x="7109" y="2727"/>
                        <a:pt x="6656" y="2311"/>
                      </a:cubicBezTo>
                      <a:cubicBezTo>
                        <a:pt x="6192" y="1858"/>
                        <a:pt x="5787" y="1477"/>
                        <a:pt x="5465" y="1144"/>
                      </a:cubicBezTo>
                      <a:cubicBezTo>
                        <a:pt x="5132" y="822"/>
                        <a:pt x="4775" y="513"/>
                        <a:pt x="4572" y="322"/>
                      </a:cubicBezTo>
                      <a:cubicBezTo>
                        <a:pt x="4334" y="108"/>
                        <a:pt x="4203" y="1"/>
                        <a:pt x="42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0" name="Google Shape;10700;p42"/>
                <p:cNvSpPr/>
                <p:nvPr/>
              </p:nvSpPr>
              <p:spPr>
                <a:xfrm>
                  <a:off x="7271700" y="1842288"/>
                  <a:ext cx="761425" cy="7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7" h="30433" extrusionOk="0">
                      <a:moveTo>
                        <a:pt x="15669" y="0"/>
                      </a:moveTo>
                      <a:lnTo>
                        <a:pt x="24" y="13097"/>
                      </a:lnTo>
                      <a:lnTo>
                        <a:pt x="36" y="29492"/>
                      </a:lnTo>
                      <a:cubicBezTo>
                        <a:pt x="36" y="29492"/>
                        <a:pt x="0" y="30433"/>
                        <a:pt x="929" y="30433"/>
                      </a:cubicBezTo>
                      <a:lnTo>
                        <a:pt x="11597" y="30421"/>
                      </a:lnTo>
                      <a:lnTo>
                        <a:pt x="11621" y="21681"/>
                      </a:lnTo>
                      <a:cubicBezTo>
                        <a:pt x="11621" y="21681"/>
                        <a:pt x="11466" y="20241"/>
                        <a:pt x="12859" y="20241"/>
                      </a:cubicBezTo>
                      <a:lnTo>
                        <a:pt x="17300" y="20241"/>
                      </a:lnTo>
                      <a:cubicBezTo>
                        <a:pt x="18955" y="20241"/>
                        <a:pt x="18848" y="21681"/>
                        <a:pt x="18848" y="21681"/>
                      </a:cubicBezTo>
                      <a:lnTo>
                        <a:pt x="18824" y="30397"/>
                      </a:lnTo>
                      <a:lnTo>
                        <a:pt x="29278" y="30397"/>
                      </a:lnTo>
                      <a:cubicBezTo>
                        <a:pt x="30456" y="30397"/>
                        <a:pt x="30397" y="29218"/>
                        <a:pt x="30397" y="29218"/>
                      </a:cubicBezTo>
                      <a:lnTo>
                        <a:pt x="30397" y="13097"/>
                      </a:lnTo>
                      <a:lnTo>
                        <a:pt x="1566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1" name="Google Shape;10701;p42"/>
                <p:cNvSpPr/>
                <p:nvPr/>
              </p:nvSpPr>
              <p:spPr>
                <a:xfrm>
                  <a:off x="7128525" y="1665188"/>
                  <a:ext cx="1059075" cy="50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3" h="20045" extrusionOk="0">
                      <a:moveTo>
                        <a:pt x="21527" y="0"/>
                      </a:moveTo>
                      <a:lnTo>
                        <a:pt x="0" y="18955"/>
                      </a:lnTo>
                      <a:cubicBezTo>
                        <a:pt x="0" y="18955"/>
                        <a:pt x="593" y="20045"/>
                        <a:pt x="1845" y="20045"/>
                      </a:cubicBezTo>
                      <a:cubicBezTo>
                        <a:pt x="2471" y="20045"/>
                        <a:pt x="3262" y="19772"/>
                        <a:pt x="4227" y="18955"/>
                      </a:cubicBezTo>
                      <a:lnTo>
                        <a:pt x="21527" y="4322"/>
                      </a:lnTo>
                      <a:lnTo>
                        <a:pt x="37743" y="18860"/>
                      </a:lnTo>
                      <a:cubicBezTo>
                        <a:pt x="38862" y="19665"/>
                        <a:pt x="39749" y="19934"/>
                        <a:pt x="40433" y="19934"/>
                      </a:cubicBezTo>
                      <a:cubicBezTo>
                        <a:pt x="41802" y="19934"/>
                        <a:pt x="42363" y="18860"/>
                        <a:pt x="42363" y="18860"/>
                      </a:cubicBezTo>
                      <a:lnTo>
                        <a:pt x="2152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702" name="Google Shape;10702;p42"/>
              <p:cNvGrpSpPr/>
              <p:nvPr/>
            </p:nvGrpSpPr>
            <p:grpSpPr>
              <a:xfrm>
                <a:off x="2578457" y="1643193"/>
                <a:ext cx="374787" cy="357703"/>
                <a:chOff x="7128525" y="1307088"/>
                <a:chExt cx="1357925" cy="1296025"/>
              </a:xfrm>
            </p:grpSpPr>
            <p:sp>
              <p:nvSpPr>
                <p:cNvPr id="10703" name="Google Shape;10703;p42"/>
                <p:cNvSpPr/>
                <p:nvPr/>
              </p:nvSpPr>
              <p:spPr>
                <a:xfrm>
                  <a:off x="7881300" y="1583888"/>
                  <a:ext cx="605150" cy="36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06" h="14637" extrusionOk="0">
                      <a:moveTo>
                        <a:pt x="14869" y="0"/>
                      </a:moveTo>
                      <a:cubicBezTo>
                        <a:pt x="14658" y="0"/>
                        <a:pt x="14445" y="2"/>
                        <a:pt x="14228" y="2"/>
                      </a:cubicBezTo>
                      <a:cubicBezTo>
                        <a:pt x="13276" y="61"/>
                        <a:pt x="12323" y="204"/>
                        <a:pt x="11394" y="418"/>
                      </a:cubicBezTo>
                      <a:cubicBezTo>
                        <a:pt x="10466" y="668"/>
                        <a:pt x="9561" y="990"/>
                        <a:pt x="8680" y="1371"/>
                      </a:cubicBezTo>
                      <a:cubicBezTo>
                        <a:pt x="7822" y="1776"/>
                        <a:pt x="7001" y="2252"/>
                        <a:pt x="6227" y="2788"/>
                      </a:cubicBezTo>
                      <a:cubicBezTo>
                        <a:pt x="5465" y="3300"/>
                        <a:pt x="4774" y="3895"/>
                        <a:pt x="4132" y="4550"/>
                      </a:cubicBezTo>
                      <a:cubicBezTo>
                        <a:pt x="2953" y="5740"/>
                        <a:pt x="1977" y="7133"/>
                        <a:pt x="1262" y="8646"/>
                      </a:cubicBezTo>
                      <a:cubicBezTo>
                        <a:pt x="953" y="9300"/>
                        <a:pt x="691" y="9979"/>
                        <a:pt x="488" y="10682"/>
                      </a:cubicBezTo>
                      <a:cubicBezTo>
                        <a:pt x="310" y="11253"/>
                        <a:pt x="179" y="11836"/>
                        <a:pt x="95" y="12432"/>
                      </a:cubicBezTo>
                      <a:cubicBezTo>
                        <a:pt x="48" y="12658"/>
                        <a:pt x="12" y="12872"/>
                        <a:pt x="0" y="13099"/>
                      </a:cubicBezTo>
                      <a:cubicBezTo>
                        <a:pt x="226" y="12920"/>
                        <a:pt x="464" y="12718"/>
                        <a:pt x="726" y="12503"/>
                      </a:cubicBezTo>
                      <a:cubicBezTo>
                        <a:pt x="2334" y="11229"/>
                        <a:pt x="4024" y="10062"/>
                        <a:pt x="5787" y="9027"/>
                      </a:cubicBezTo>
                      <a:cubicBezTo>
                        <a:pt x="6739" y="8479"/>
                        <a:pt x="7703" y="7979"/>
                        <a:pt x="8704" y="7538"/>
                      </a:cubicBezTo>
                      <a:lnTo>
                        <a:pt x="10108" y="6991"/>
                      </a:lnTo>
                      <a:lnTo>
                        <a:pt x="11406" y="6586"/>
                      </a:lnTo>
                      <a:lnTo>
                        <a:pt x="12514" y="6348"/>
                      </a:lnTo>
                      <a:cubicBezTo>
                        <a:pt x="12799" y="6288"/>
                        <a:pt x="13085" y="6241"/>
                        <a:pt x="13383" y="6229"/>
                      </a:cubicBezTo>
                      <a:lnTo>
                        <a:pt x="14133" y="6145"/>
                      </a:lnTo>
                      <a:lnTo>
                        <a:pt x="14133" y="6145"/>
                      </a:lnTo>
                      <a:lnTo>
                        <a:pt x="13395" y="6288"/>
                      </a:lnTo>
                      <a:cubicBezTo>
                        <a:pt x="13109" y="6324"/>
                        <a:pt x="12823" y="6383"/>
                        <a:pt x="12549" y="6467"/>
                      </a:cubicBezTo>
                      <a:lnTo>
                        <a:pt x="11466" y="6800"/>
                      </a:lnTo>
                      <a:lnTo>
                        <a:pt x="10239" y="7288"/>
                      </a:lnTo>
                      <a:lnTo>
                        <a:pt x="8906" y="7931"/>
                      </a:lnTo>
                      <a:cubicBezTo>
                        <a:pt x="7965" y="8443"/>
                        <a:pt x="7049" y="9015"/>
                        <a:pt x="6156" y="9622"/>
                      </a:cubicBezTo>
                      <a:cubicBezTo>
                        <a:pt x="4513" y="10765"/>
                        <a:pt x="2953" y="12027"/>
                        <a:pt x="1500" y="13396"/>
                      </a:cubicBezTo>
                      <a:cubicBezTo>
                        <a:pt x="1155" y="13718"/>
                        <a:pt x="869" y="13991"/>
                        <a:pt x="607" y="14253"/>
                      </a:cubicBezTo>
                      <a:cubicBezTo>
                        <a:pt x="869" y="14301"/>
                        <a:pt x="1215" y="14372"/>
                        <a:pt x="1596" y="14408"/>
                      </a:cubicBezTo>
                      <a:cubicBezTo>
                        <a:pt x="2084" y="14456"/>
                        <a:pt x="2703" y="14551"/>
                        <a:pt x="3322" y="14575"/>
                      </a:cubicBezTo>
                      <a:cubicBezTo>
                        <a:pt x="3874" y="14596"/>
                        <a:pt x="4483" y="14636"/>
                        <a:pt x="5107" y="14636"/>
                      </a:cubicBezTo>
                      <a:cubicBezTo>
                        <a:pt x="5182" y="14636"/>
                        <a:pt x="5258" y="14636"/>
                        <a:pt x="5334" y="14634"/>
                      </a:cubicBezTo>
                      <a:cubicBezTo>
                        <a:pt x="6048" y="14622"/>
                        <a:pt x="6775" y="14563"/>
                        <a:pt x="7513" y="14503"/>
                      </a:cubicBezTo>
                      <a:cubicBezTo>
                        <a:pt x="8251" y="14432"/>
                        <a:pt x="8989" y="14313"/>
                        <a:pt x="9716" y="14170"/>
                      </a:cubicBezTo>
                      <a:cubicBezTo>
                        <a:pt x="10442" y="14015"/>
                        <a:pt x="11156" y="13825"/>
                        <a:pt x="11847" y="13599"/>
                      </a:cubicBezTo>
                      <a:cubicBezTo>
                        <a:pt x="12537" y="13372"/>
                        <a:pt x="13216" y="13099"/>
                        <a:pt x="13883" y="12801"/>
                      </a:cubicBezTo>
                      <a:cubicBezTo>
                        <a:pt x="15157" y="12229"/>
                        <a:pt x="16371" y="11515"/>
                        <a:pt x="17502" y="10670"/>
                      </a:cubicBezTo>
                      <a:cubicBezTo>
                        <a:pt x="18050" y="10265"/>
                        <a:pt x="18586" y="9836"/>
                        <a:pt x="19086" y="9372"/>
                      </a:cubicBezTo>
                      <a:cubicBezTo>
                        <a:pt x="19586" y="8943"/>
                        <a:pt x="20086" y="8443"/>
                        <a:pt x="20550" y="7991"/>
                      </a:cubicBezTo>
                      <a:cubicBezTo>
                        <a:pt x="21027" y="7538"/>
                        <a:pt x="21479" y="7086"/>
                        <a:pt x="21896" y="6633"/>
                      </a:cubicBezTo>
                      <a:lnTo>
                        <a:pt x="23051" y="5431"/>
                      </a:lnTo>
                      <a:cubicBezTo>
                        <a:pt x="23396" y="5109"/>
                        <a:pt x="23682" y="4752"/>
                        <a:pt x="23884" y="4550"/>
                      </a:cubicBezTo>
                      <a:cubicBezTo>
                        <a:pt x="24098" y="4312"/>
                        <a:pt x="24205" y="4181"/>
                        <a:pt x="24205" y="4181"/>
                      </a:cubicBezTo>
                      <a:cubicBezTo>
                        <a:pt x="24122" y="4062"/>
                        <a:pt x="24027" y="3943"/>
                        <a:pt x="23932" y="3824"/>
                      </a:cubicBezTo>
                      <a:cubicBezTo>
                        <a:pt x="23658" y="3502"/>
                        <a:pt x="23372" y="3204"/>
                        <a:pt x="23062" y="2931"/>
                      </a:cubicBezTo>
                      <a:cubicBezTo>
                        <a:pt x="22681" y="2597"/>
                        <a:pt x="22170" y="2121"/>
                        <a:pt x="21586" y="1788"/>
                      </a:cubicBezTo>
                      <a:cubicBezTo>
                        <a:pt x="20193" y="930"/>
                        <a:pt x="18633" y="371"/>
                        <a:pt x="17014" y="145"/>
                      </a:cubicBezTo>
                      <a:cubicBezTo>
                        <a:pt x="16310" y="15"/>
                        <a:pt x="15607" y="0"/>
                        <a:pt x="148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4" name="Google Shape;10704;p42"/>
                <p:cNvSpPr/>
                <p:nvPr/>
              </p:nvSpPr>
              <p:spPr>
                <a:xfrm>
                  <a:off x="7638700" y="1307088"/>
                  <a:ext cx="352450" cy="57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98" h="23028" extrusionOk="0">
                      <a:moveTo>
                        <a:pt x="4203" y="1"/>
                      </a:moveTo>
                      <a:cubicBezTo>
                        <a:pt x="4203" y="1"/>
                        <a:pt x="4072" y="96"/>
                        <a:pt x="3846" y="287"/>
                      </a:cubicBezTo>
                      <a:cubicBezTo>
                        <a:pt x="3525" y="549"/>
                        <a:pt x="3227" y="834"/>
                        <a:pt x="2953" y="1144"/>
                      </a:cubicBezTo>
                      <a:cubicBezTo>
                        <a:pt x="2620" y="1525"/>
                        <a:pt x="2144" y="2037"/>
                        <a:pt x="1810" y="2620"/>
                      </a:cubicBezTo>
                      <a:cubicBezTo>
                        <a:pt x="1417" y="3287"/>
                        <a:pt x="1084" y="3978"/>
                        <a:pt x="798" y="4692"/>
                      </a:cubicBezTo>
                      <a:cubicBezTo>
                        <a:pt x="512" y="5502"/>
                        <a:pt x="298" y="6347"/>
                        <a:pt x="167" y="7204"/>
                      </a:cubicBezTo>
                      <a:cubicBezTo>
                        <a:pt x="0" y="8109"/>
                        <a:pt x="12" y="9014"/>
                        <a:pt x="24" y="9978"/>
                      </a:cubicBezTo>
                      <a:cubicBezTo>
                        <a:pt x="84" y="10931"/>
                        <a:pt x="215" y="11883"/>
                        <a:pt x="441" y="12812"/>
                      </a:cubicBezTo>
                      <a:cubicBezTo>
                        <a:pt x="691" y="13741"/>
                        <a:pt x="1013" y="14657"/>
                        <a:pt x="1394" y="15538"/>
                      </a:cubicBezTo>
                      <a:cubicBezTo>
                        <a:pt x="1798" y="16384"/>
                        <a:pt x="2263" y="17205"/>
                        <a:pt x="2810" y="17991"/>
                      </a:cubicBezTo>
                      <a:cubicBezTo>
                        <a:pt x="3322" y="18741"/>
                        <a:pt x="3906" y="19444"/>
                        <a:pt x="4561" y="20075"/>
                      </a:cubicBezTo>
                      <a:cubicBezTo>
                        <a:pt x="5763" y="21265"/>
                        <a:pt x="7144" y="22242"/>
                        <a:pt x="8668" y="22956"/>
                      </a:cubicBezTo>
                      <a:cubicBezTo>
                        <a:pt x="8728" y="22980"/>
                        <a:pt x="8787" y="23004"/>
                        <a:pt x="8847" y="23028"/>
                      </a:cubicBezTo>
                      <a:cubicBezTo>
                        <a:pt x="9156" y="21968"/>
                        <a:pt x="9549" y="20944"/>
                        <a:pt x="10037" y="19968"/>
                      </a:cubicBezTo>
                      <a:cubicBezTo>
                        <a:pt x="9692" y="19468"/>
                        <a:pt x="9359" y="18967"/>
                        <a:pt x="9049" y="18420"/>
                      </a:cubicBezTo>
                      <a:cubicBezTo>
                        <a:pt x="8502" y="17479"/>
                        <a:pt x="8001" y="16503"/>
                        <a:pt x="7561" y="15503"/>
                      </a:cubicBezTo>
                      <a:cubicBezTo>
                        <a:pt x="7370" y="15015"/>
                        <a:pt x="7192" y="14550"/>
                        <a:pt x="7013" y="14098"/>
                      </a:cubicBezTo>
                      <a:cubicBezTo>
                        <a:pt x="6858" y="13645"/>
                        <a:pt x="6739" y="13205"/>
                        <a:pt x="6608" y="12812"/>
                      </a:cubicBezTo>
                      <a:lnTo>
                        <a:pt x="6370" y="11693"/>
                      </a:lnTo>
                      <a:cubicBezTo>
                        <a:pt x="6311" y="11407"/>
                        <a:pt x="6263" y="11121"/>
                        <a:pt x="6251" y="10836"/>
                      </a:cubicBezTo>
                      <a:cubicBezTo>
                        <a:pt x="6192" y="10348"/>
                        <a:pt x="6168" y="10074"/>
                        <a:pt x="6168" y="10074"/>
                      </a:cubicBezTo>
                      <a:lnTo>
                        <a:pt x="6168" y="10074"/>
                      </a:lnTo>
                      <a:lnTo>
                        <a:pt x="6311" y="10824"/>
                      </a:lnTo>
                      <a:cubicBezTo>
                        <a:pt x="6347" y="11109"/>
                        <a:pt x="6406" y="11383"/>
                        <a:pt x="6489" y="11669"/>
                      </a:cubicBezTo>
                      <a:lnTo>
                        <a:pt x="6823" y="12741"/>
                      </a:lnTo>
                      <a:cubicBezTo>
                        <a:pt x="6966" y="13122"/>
                        <a:pt x="7132" y="13538"/>
                        <a:pt x="7311" y="13979"/>
                      </a:cubicBezTo>
                      <a:cubicBezTo>
                        <a:pt x="7513" y="14407"/>
                        <a:pt x="7740" y="14848"/>
                        <a:pt x="7966" y="15312"/>
                      </a:cubicBezTo>
                      <a:cubicBezTo>
                        <a:pt x="8466" y="16253"/>
                        <a:pt x="9037" y="17170"/>
                        <a:pt x="9645" y="18051"/>
                      </a:cubicBezTo>
                      <a:cubicBezTo>
                        <a:pt x="9906" y="18420"/>
                        <a:pt x="10180" y="18777"/>
                        <a:pt x="10442" y="19134"/>
                      </a:cubicBezTo>
                      <a:cubicBezTo>
                        <a:pt x="11430" y="17301"/>
                        <a:pt x="12657" y="15610"/>
                        <a:pt x="14097" y="14098"/>
                      </a:cubicBezTo>
                      <a:cubicBezTo>
                        <a:pt x="13967" y="13503"/>
                        <a:pt x="13812" y="12919"/>
                        <a:pt x="13621" y="12348"/>
                      </a:cubicBezTo>
                      <a:cubicBezTo>
                        <a:pt x="13395" y="11657"/>
                        <a:pt x="13121" y="10978"/>
                        <a:pt x="12824" y="10324"/>
                      </a:cubicBezTo>
                      <a:cubicBezTo>
                        <a:pt x="12252" y="9038"/>
                        <a:pt x="11538" y="7823"/>
                        <a:pt x="10692" y="6704"/>
                      </a:cubicBezTo>
                      <a:cubicBezTo>
                        <a:pt x="10287" y="6156"/>
                        <a:pt x="9859" y="5621"/>
                        <a:pt x="9395" y="5121"/>
                      </a:cubicBezTo>
                      <a:cubicBezTo>
                        <a:pt x="8966" y="4609"/>
                        <a:pt x="8466" y="4120"/>
                        <a:pt x="8013" y="3644"/>
                      </a:cubicBezTo>
                      <a:cubicBezTo>
                        <a:pt x="7549" y="3180"/>
                        <a:pt x="7109" y="2727"/>
                        <a:pt x="6656" y="2311"/>
                      </a:cubicBezTo>
                      <a:cubicBezTo>
                        <a:pt x="6192" y="1858"/>
                        <a:pt x="5787" y="1477"/>
                        <a:pt x="5465" y="1144"/>
                      </a:cubicBezTo>
                      <a:cubicBezTo>
                        <a:pt x="5132" y="822"/>
                        <a:pt x="4775" y="513"/>
                        <a:pt x="4572" y="322"/>
                      </a:cubicBezTo>
                      <a:cubicBezTo>
                        <a:pt x="4334" y="108"/>
                        <a:pt x="4203" y="1"/>
                        <a:pt x="42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5" name="Google Shape;10705;p42"/>
                <p:cNvSpPr/>
                <p:nvPr/>
              </p:nvSpPr>
              <p:spPr>
                <a:xfrm>
                  <a:off x="7271700" y="1842288"/>
                  <a:ext cx="761425" cy="7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7" h="30433" extrusionOk="0">
                      <a:moveTo>
                        <a:pt x="15669" y="0"/>
                      </a:moveTo>
                      <a:lnTo>
                        <a:pt x="24" y="13097"/>
                      </a:lnTo>
                      <a:lnTo>
                        <a:pt x="36" y="29492"/>
                      </a:lnTo>
                      <a:cubicBezTo>
                        <a:pt x="36" y="29492"/>
                        <a:pt x="0" y="30433"/>
                        <a:pt x="929" y="30433"/>
                      </a:cubicBezTo>
                      <a:lnTo>
                        <a:pt x="11597" y="30421"/>
                      </a:lnTo>
                      <a:lnTo>
                        <a:pt x="11621" y="21681"/>
                      </a:lnTo>
                      <a:cubicBezTo>
                        <a:pt x="11621" y="21681"/>
                        <a:pt x="11466" y="20241"/>
                        <a:pt x="12859" y="20241"/>
                      </a:cubicBezTo>
                      <a:lnTo>
                        <a:pt x="17300" y="20241"/>
                      </a:lnTo>
                      <a:cubicBezTo>
                        <a:pt x="18955" y="20241"/>
                        <a:pt x="18848" y="21681"/>
                        <a:pt x="18848" y="21681"/>
                      </a:cubicBezTo>
                      <a:lnTo>
                        <a:pt x="18824" y="30397"/>
                      </a:lnTo>
                      <a:lnTo>
                        <a:pt x="29278" y="30397"/>
                      </a:lnTo>
                      <a:cubicBezTo>
                        <a:pt x="30456" y="30397"/>
                        <a:pt x="30397" y="29218"/>
                        <a:pt x="30397" y="29218"/>
                      </a:cubicBezTo>
                      <a:lnTo>
                        <a:pt x="30397" y="13097"/>
                      </a:lnTo>
                      <a:lnTo>
                        <a:pt x="1566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6" name="Google Shape;10706;p42"/>
                <p:cNvSpPr/>
                <p:nvPr/>
              </p:nvSpPr>
              <p:spPr>
                <a:xfrm>
                  <a:off x="7128525" y="1665188"/>
                  <a:ext cx="1059075" cy="50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3" h="20045" extrusionOk="0">
                      <a:moveTo>
                        <a:pt x="21527" y="0"/>
                      </a:moveTo>
                      <a:lnTo>
                        <a:pt x="0" y="18955"/>
                      </a:lnTo>
                      <a:cubicBezTo>
                        <a:pt x="0" y="18955"/>
                        <a:pt x="593" y="20045"/>
                        <a:pt x="1845" y="20045"/>
                      </a:cubicBezTo>
                      <a:cubicBezTo>
                        <a:pt x="2471" y="20045"/>
                        <a:pt x="3262" y="19772"/>
                        <a:pt x="4227" y="18955"/>
                      </a:cubicBezTo>
                      <a:lnTo>
                        <a:pt x="21527" y="4322"/>
                      </a:lnTo>
                      <a:lnTo>
                        <a:pt x="37743" y="18860"/>
                      </a:lnTo>
                      <a:cubicBezTo>
                        <a:pt x="38862" y="19665"/>
                        <a:pt x="39749" y="19934"/>
                        <a:pt x="40433" y="19934"/>
                      </a:cubicBezTo>
                      <a:cubicBezTo>
                        <a:pt x="41802" y="19934"/>
                        <a:pt x="42363" y="18860"/>
                        <a:pt x="42363" y="18860"/>
                      </a:cubicBezTo>
                      <a:lnTo>
                        <a:pt x="2152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707" name="Google Shape;10707;p42"/>
              <p:cNvGrpSpPr/>
              <p:nvPr/>
            </p:nvGrpSpPr>
            <p:grpSpPr>
              <a:xfrm>
                <a:off x="2378657" y="1767317"/>
                <a:ext cx="206540" cy="197125"/>
                <a:chOff x="7128525" y="1307088"/>
                <a:chExt cx="1357925" cy="1296025"/>
              </a:xfrm>
            </p:grpSpPr>
            <p:sp>
              <p:nvSpPr>
                <p:cNvPr id="10708" name="Google Shape;10708;p42"/>
                <p:cNvSpPr/>
                <p:nvPr/>
              </p:nvSpPr>
              <p:spPr>
                <a:xfrm>
                  <a:off x="7881300" y="1583888"/>
                  <a:ext cx="605150" cy="36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06" h="14637" extrusionOk="0">
                      <a:moveTo>
                        <a:pt x="14869" y="0"/>
                      </a:moveTo>
                      <a:cubicBezTo>
                        <a:pt x="14658" y="0"/>
                        <a:pt x="14445" y="2"/>
                        <a:pt x="14228" y="2"/>
                      </a:cubicBezTo>
                      <a:cubicBezTo>
                        <a:pt x="13276" y="61"/>
                        <a:pt x="12323" y="204"/>
                        <a:pt x="11394" y="418"/>
                      </a:cubicBezTo>
                      <a:cubicBezTo>
                        <a:pt x="10466" y="668"/>
                        <a:pt x="9561" y="990"/>
                        <a:pt x="8680" y="1371"/>
                      </a:cubicBezTo>
                      <a:cubicBezTo>
                        <a:pt x="7822" y="1776"/>
                        <a:pt x="7001" y="2252"/>
                        <a:pt x="6227" y="2788"/>
                      </a:cubicBezTo>
                      <a:cubicBezTo>
                        <a:pt x="5465" y="3300"/>
                        <a:pt x="4774" y="3895"/>
                        <a:pt x="4132" y="4550"/>
                      </a:cubicBezTo>
                      <a:cubicBezTo>
                        <a:pt x="2953" y="5740"/>
                        <a:pt x="1977" y="7133"/>
                        <a:pt x="1262" y="8646"/>
                      </a:cubicBezTo>
                      <a:cubicBezTo>
                        <a:pt x="953" y="9300"/>
                        <a:pt x="691" y="9979"/>
                        <a:pt x="488" y="10682"/>
                      </a:cubicBezTo>
                      <a:cubicBezTo>
                        <a:pt x="310" y="11253"/>
                        <a:pt x="179" y="11836"/>
                        <a:pt x="95" y="12432"/>
                      </a:cubicBezTo>
                      <a:cubicBezTo>
                        <a:pt x="48" y="12658"/>
                        <a:pt x="12" y="12872"/>
                        <a:pt x="0" y="13099"/>
                      </a:cubicBezTo>
                      <a:cubicBezTo>
                        <a:pt x="226" y="12920"/>
                        <a:pt x="464" y="12718"/>
                        <a:pt x="726" y="12503"/>
                      </a:cubicBezTo>
                      <a:cubicBezTo>
                        <a:pt x="2334" y="11229"/>
                        <a:pt x="4024" y="10062"/>
                        <a:pt x="5787" y="9027"/>
                      </a:cubicBezTo>
                      <a:cubicBezTo>
                        <a:pt x="6739" y="8479"/>
                        <a:pt x="7703" y="7979"/>
                        <a:pt x="8704" y="7538"/>
                      </a:cubicBezTo>
                      <a:lnTo>
                        <a:pt x="10108" y="6991"/>
                      </a:lnTo>
                      <a:lnTo>
                        <a:pt x="11406" y="6586"/>
                      </a:lnTo>
                      <a:lnTo>
                        <a:pt x="12514" y="6348"/>
                      </a:lnTo>
                      <a:cubicBezTo>
                        <a:pt x="12799" y="6288"/>
                        <a:pt x="13085" y="6241"/>
                        <a:pt x="13383" y="6229"/>
                      </a:cubicBezTo>
                      <a:lnTo>
                        <a:pt x="14133" y="6145"/>
                      </a:lnTo>
                      <a:lnTo>
                        <a:pt x="14133" y="6145"/>
                      </a:lnTo>
                      <a:lnTo>
                        <a:pt x="13395" y="6288"/>
                      </a:lnTo>
                      <a:cubicBezTo>
                        <a:pt x="13109" y="6324"/>
                        <a:pt x="12823" y="6383"/>
                        <a:pt x="12549" y="6467"/>
                      </a:cubicBezTo>
                      <a:lnTo>
                        <a:pt x="11466" y="6800"/>
                      </a:lnTo>
                      <a:lnTo>
                        <a:pt x="10239" y="7288"/>
                      </a:lnTo>
                      <a:lnTo>
                        <a:pt x="8906" y="7931"/>
                      </a:lnTo>
                      <a:cubicBezTo>
                        <a:pt x="7965" y="8443"/>
                        <a:pt x="7049" y="9015"/>
                        <a:pt x="6156" y="9622"/>
                      </a:cubicBezTo>
                      <a:cubicBezTo>
                        <a:pt x="4513" y="10765"/>
                        <a:pt x="2953" y="12027"/>
                        <a:pt x="1500" y="13396"/>
                      </a:cubicBezTo>
                      <a:cubicBezTo>
                        <a:pt x="1155" y="13718"/>
                        <a:pt x="869" y="13991"/>
                        <a:pt x="607" y="14253"/>
                      </a:cubicBezTo>
                      <a:cubicBezTo>
                        <a:pt x="869" y="14301"/>
                        <a:pt x="1215" y="14372"/>
                        <a:pt x="1596" y="14408"/>
                      </a:cubicBezTo>
                      <a:cubicBezTo>
                        <a:pt x="2084" y="14456"/>
                        <a:pt x="2703" y="14551"/>
                        <a:pt x="3322" y="14575"/>
                      </a:cubicBezTo>
                      <a:cubicBezTo>
                        <a:pt x="3874" y="14596"/>
                        <a:pt x="4483" y="14636"/>
                        <a:pt x="5107" y="14636"/>
                      </a:cubicBezTo>
                      <a:cubicBezTo>
                        <a:pt x="5182" y="14636"/>
                        <a:pt x="5258" y="14636"/>
                        <a:pt x="5334" y="14634"/>
                      </a:cubicBezTo>
                      <a:cubicBezTo>
                        <a:pt x="6048" y="14622"/>
                        <a:pt x="6775" y="14563"/>
                        <a:pt x="7513" y="14503"/>
                      </a:cubicBezTo>
                      <a:cubicBezTo>
                        <a:pt x="8251" y="14432"/>
                        <a:pt x="8989" y="14313"/>
                        <a:pt x="9716" y="14170"/>
                      </a:cubicBezTo>
                      <a:cubicBezTo>
                        <a:pt x="10442" y="14015"/>
                        <a:pt x="11156" y="13825"/>
                        <a:pt x="11847" y="13599"/>
                      </a:cubicBezTo>
                      <a:cubicBezTo>
                        <a:pt x="12537" y="13372"/>
                        <a:pt x="13216" y="13099"/>
                        <a:pt x="13883" y="12801"/>
                      </a:cubicBezTo>
                      <a:cubicBezTo>
                        <a:pt x="15157" y="12229"/>
                        <a:pt x="16371" y="11515"/>
                        <a:pt x="17502" y="10670"/>
                      </a:cubicBezTo>
                      <a:cubicBezTo>
                        <a:pt x="18050" y="10265"/>
                        <a:pt x="18586" y="9836"/>
                        <a:pt x="19086" y="9372"/>
                      </a:cubicBezTo>
                      <a:cubicBezTo>
                        <a:pt x="19586" y="8943"/>
                        <a:pt x="20086" y="8443"/>
                        <a:pt x="20550" y="7991"/>
                      </a:cubicBezTo>
                      <a:cubicBezTo>
                        <a:pt x="21027" y="7538"/>
                        <a:pt x="21479" y="7086"/>
                        <a:pt x="21896" y="6633"/>
                      </a:cubicBezTo>
                      <a:lnTo>
                        <a:pt x="23051" y="5431"/>
                      </a:lnTo>
                      <a:cubicBezTo>
                        <a:pt x="23396" y="5109"/>
                        <a:pt x="23682" y="4752"/>
                        <a:pt x="23884" y="4550"/>
                      </a:cubicBezTo>
                      <a:cubicBezTo>
                        <a:pt x="24098" y="4312"/>
                        <a:pt x="24205" y="4181"/>
                        <a:pt x="24205" y="4181"/>
                      </a:cubicBezTo>
                      <a:cubicBezTo>
                        <a:pt x="24122" y="4062"/>
                        <a:pt x="24027" y="3943"/>
                        <a:pt x="23932" y="3824"/>
                      </a:cubicBezTo>
                      <a:cubicBezTo>
                        <a:pt x="23658" y="3502"/>
                        <a:pt x="23372" y="3204"/>
                        <a:pt x="23062" y="2931"/>
                      </a:cubicBezTo>
                      <a:cubicBezTo>
                        <a:pt x="22681" y="2597"/>
                        <a:pt x="22170" y="2121"/>
                        <a:pt x="21586" y="1788"/>
                      </a:cubicBezTo>
                      <a:cubicBezTo>
                        <a:pt x="20193" y="930"/>
                        <a:pt x="18633" y="371"/>
                        <a:pt x="17014" y="145"/>
                      </a:cubicBezTo>
                      <a:cubicBezTo>
                        <a:pt x="16310" y="15"/>
                        <a:pt x="15607" y="0"/>
                        <a:pt x="148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9" name="Google Shape;10709;p42"/>
                <p:cNvSpPr/>
                <p:nvPr/>
              </p:nvSpPr>
              <p:spPr>
                <a:xfrm>
                  <a:off x="7638700" y="1307088"/>
                  <a:ext cx="352450" cy="57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98" h="23028" extrusionOk="0">
                      <a:moveTo>
                        <a:pt x="4203" y="1"/>
                      </a:moveTo>
                      <a:cubicBezTo>
                        <a:pt x="4203" y="1"/>
                        <a:pt x="4072" y="96"/>
                        <a:pt x="3846" y="287"/>
                      </a:cubicBezTo>
                      <a:cubicBezTo>
                        <a:pt x="3525" y="549"/>
                        <a:pt x="3227" y="834"/>
                        <a:pt x="2953" y="1144"/>
                      </a:cubicBezTo>
                      <a:cubicBezTo>
                        <a:pt x="2620" y="1525"/>
                        <a:pt x="2144" y="2037"/>
                        <a:pt x="1810" y="2620"/>
                      </a:cubicBezTo>
                      <a:cubicBezTo>
                        <a:pt x="1417" y="3287"/>
                        <a:pt x="1084" y="3978"/>
                        <a:pt x="798" y="4692"/>
                      </a:cubicBezTo>
                      <a:cubicBezTo>
                        <a:pt x="512" y="5502"/>
                        <a:pt x="298" y="6347"/>
                        <a:pt x="167" y="7204"/>
                      </a:cubicBezTo>
                      <a:cubicBezTo>
                        <a:pt x="0" y="8109"/>
                        <a:pt x="12" y="9014"/>
                        <a:pt x="24" y="9978"/>
                      </a:cubicBezTo>
                      <a:cubicBezTo>
                        <a:pt x="84" y="10931"/>
                        <a:pt x="215" y="11883"/>
                        <a:pt x="441" y="12812"/>
                      </a:cubicBezTo>
                      <a:cubicBezTo>
                        <a:pt x="691" y="13741"/>
                        <a:pt x="1013" y="14657"/>
                        <a:pt x="1394" y="15538"/>
                      </a:cubicBezTo>
                      <a:cubicBezTo>
                        <a:pt x="1798" y="16384"/>
                        <a:pt x="2263" y="17205"/>
                        <a:pt x="2810" y="17991"/>
                      </a:cubicBezTo>
                      <a:cubicBezTo>
                        <a:pt x="3322" y="18741"/>
                        <a:pt x="3906" y="19444"/>
                        <a:pt x="4561" y="20075"/>
                      </a:cubicBezTo>
                      <a:cubicBezTo>
                        <a:pt x="5763" y="21265"/>
                        <a:pt x="7144" y="22242"/>
                        <a:pt x="8668" y="22956"/>
                      </a:cubicBezTo>
                      <a:cubicBezTo>
                        <a:pt x="8728" y="22980"/>
                        <a:pt x="8787" y="23004"/>
                        <a:pt x="8847" y="23028"/>
                      </a:cubicBezTo>
                      <a:cubicBezTo>
                        <a:pt x="9156" y="21968"/>
                        <a:pt x="9549" y="20944"/>
                        <a:pt x="10037" y="19968"/>
                      </a:cubicBezTo>
                      <a:cubicBezTo>
                        <a:pt x="9692" y="19468"/>
                        <a:pt x="9359" y="18967"/>
                        <a:pt x="9049" y="18420"/>
                      </a:cubicBezTo>
                      <a:cubicBezTo>
                        <a:pt x="8502" y="17479"/>
                        <a:pt x="8001" y="16503"/>
                        <a:pt x="7561" y="15503"/>
                      </a:cubicBezTo>
                      <a:cubicBezTo>
                        <a:pt x="7370" y="15015"/>
                        <a:pt x="7192" y="14550"/>
                        <a:pt x="7013" y="14098"/>
                      </a:cubicBezTo>
                      <a:cubicBezTo>
                        <a:pt x="6858" y="13645"/>
                        <a:pt x="6739" y="13205"/>
                        <a:pt x="6608" y="12812"/>
                      </a:cubicBezTo>
                      <a:lnTo>
                        <a:pt x="6370" y="11693"/>
                      </a:lnTo>
                      <a:cubicBezTo>
                        <a:pt x="6311" y="11407"/>
                        <a:pt x="6263" y="11121"/>
                        <a:pt x="6251" y="10836"/>
                      </a:cubicBezTo>
                      <a:cubicBezTo>
                        <a:pt x="6192" y="10348"/>
                        <a:pt x="6168" y="10074"/>
                        <a:pt x="6168" y="10074"/>
                      </a:cubicBezTo>
                      <a:lnTo>
                        <a:pt x="6168" y="10074"/>
                      </a:lnTo>
                      <a:lnTo>
                        <a:pt x="6311" y="10824"/>
                      </a:lnTo>
                      <a:cubicBezTo>
                        <a:pt x="6347" y="11109"/>
                        <a:pt x="6406" y="11383"/>
                        <a:pt x="6489" y="11669"/>
                      </a:cubicBezTo>
                      <a:lnTo>
                        <a:pt x="6823" y="12741"/>
                      </a:lnTo>
                      <a:cubicBezTo>
                        <a:pt x="6966" y="13122"/>
                        <a:pt x="7132" y="13538"/>
                        <a:pt x="7311" y="13979"/>
                      </a:cubicBezTo>
                      <a:cubicBezTo>
                        <a:pt x="7513" y="14407"/>
                        <a:pt x="7740" y="14848"/>
                        <a:pt x="7966" y="15312"/>
                      </a:cubicBezTo>
                      <a:cubicBezTo>
                        <a:pt x="8466" y="16253"/>
                        <a:pt x="9037" y="17170"/>
                        <a:pt x="9645" y="18051"/>
                      </a:cubicBezTo>
                      <a:cubicBezTo>
                        <a:pt x="9906" y="18420"/>
                        <a:pt x="10180" y="18777"/>
                        <a:pt x="10442" y="19134"/>
                      </a:cubicBezTo>
                      <a:cubicBezTo>
                        <a:pt x="11430" y="17301"/>
                        <a:pt x="12657" y="15610"/>
                        <a:pt x="14097" y="14098"/>
                      </a:cubicBezTo>
                      <a:cubicBezTo>
                        <a:pt x="13967" y="13503"/>
                        <a:pt x="13812" y="12919"/>
                        <a:pt x="13621" y="12348"/>
                      </a:cubicBezTo>
                      <a:cubicBezTo>
                        <a:pt x="13395" y="11657"/>
                        <a:pt x="13121" y="10978"/>
                        <a:pt x="12824" y="10324"/>
                      </a:cubicBezTo>
                      <a:cubicBezTo>
                        <a:pt x="12252" y="9038"/>
                        <a:pt x="11538" y="7823"/>
                        <a:pt x="10692" y="6704"/>
                      </a:cubicBezTo>
                      <a:cubicBezTo>
                        <a:pt x="10287" y="6156"/>
                        <a:pt x="9859" y="5621"/>
                        <a:pt x="9395" y="5121"/>
                      </a:cubicBezTo>
                      <a:cubicBezTo>
                        <a:pt x="8966" y="4609"/>
                        <a:pt x="8466" y="4120"/>
                        <a:pt x="8013" y="3644"/>
                      </a:cubicBezTo>
                      <a:cubicBezTo>
                        <a:pt x="7549" y="3180"/>
                        <a:pt x="7109" y="2727"/>
                        <a:pt x="6656" y="2311"/>
                      </a:cubicBezTo>
                      <a:cubicBezTo>
                        <a:pt x="6192" y="1858"/>
                        <a:pt x="5787" y="1477"/>
                        <a:pt x="5465" y="1144"/>
                      </a:cubicBezTo>
                      <a:cubicBezTo>
                        <a:pt x="5132" y="822"/>
                        <a:pt x="4775" y="513"/>
                        <a:pt x="4572" y="322"/>
                      </a:cubicBezTo>
                      <a:cubicBezTo>
                        <a:pt x="4334" y="108"/>
                        <a:pt x="4203" y="1"/>
                        <a:pt x="42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0" name="Google Shape;10710;p42"/>
                <p:cNvSpPr/>
                <p:nvPr/>
              </p:nvSpPr>
              <p:spPr>
                <a:xfrm>
                  <a:off x="7271700" y="1842288"/>
                  <a:ext cx="761425" cy="7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7" h="30433" extrusionOk="0">
                      <a:moveTo>
                        <a:pt x="15669" y="0"/>
                      </a:moveTo>
                      <a:lnTo>
                        <a:pt x="24" y="13097"/>
                      </a:lnTo>
                      <a:lnTo>
                        <a:pt x="36" y="29492"/>
                      </a:lnTo>
                      <a:cubicBezTo>
                        <a:pt x="36" y="29492"/>
                        <a:pt x="0" y="30433"/>
                        <a:pt x="929" y="30433"/>
                      </a:cubicBezTo>
                      <a:lnTo>
                        <a:pt x="11597" y="30421"/>
                      </a:lnTo>
                      <a:lnTo>
                        <a:pt x="11621" y="21681"/>
                      </a:lnTo>
                      <a:cubicBezTo>
                        <a:pt x="11621" y="21681"/>
                        <a:pt x="11466" y="20241"/>
                        <a:pt x="12859" y="20241"/>
                      </a:cubicBezTo>
                      <a:lnTo>
                        <a:pt x="17300" y="20241"/>
                      </a:lnTo>
                      <a:cubicBezTo>
                        <a:pt x="18955" y="20241"/>
                        <a:pt x="18848" y="21681"/>
                        <a:pt x="18848" y="21681"/>
                      </a:cubicBezTo>
                      <a:lnTo>
                        <a:pt x="18824" y="30397"/>
                      </a:lnTo>
                      <a:lnTo>
                        <a:pt x="29278" y="30397"/>
                      </a:lnTo>
                      <a:cubicBezTo>
                        <a:pt x="30456" y="30397"/>
                        <a:pt x="30397" y="29218"/>
                        <a:pt x="30397" y="29218"/>
                      </a:cubicBezTo>
                      <a:lnTo>
                        <a:pt x="30397" y="13097"/>
                      </a:lnTo>
                      <a:lnTo>
                        <a:pt x="1566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1" name="Google Shape;10711;p42"/>
                <p:cNvSpPr/>
                <p:nvPr/>
              </p:nvSpPr>
              <p:spPr>
                <a:xfrm>
                  <a:off x="7128525" y="1665188"/>
                  <a:ext cx="1059075" cy="50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63" h="20045" extrusionOk="0">
                      <a:moveTo>
                        <a:pt x="21527" y="0"/>
                      </a:moveTo>
                      <a:lnTo>
                        <a:pt x="0" y="18955"/>
                      </a:lnTo>
                      <a:cubicBezTo>
                        <a:pt x="0" y="18955"/>
                        <a:pt x="593" y="20045"/>
                        <a:pt x="1845" y="20045"/>
                      </a:cubicBezTo>
                      <a:cubicBezTo>
                        <a:pt x="2471" y="20045"/>
                        <a:pt x="3262" y="19772"/>
                        <a:pt x="4227" y="18955"/>
                      </a:cubicBezTo>
                      <a:lnTo>
                        <a:pt x="21527" y="4322"/>
                      </a:lnTo>
                      <a:lnTo>
                        <a:pt x="37743" y="18860"/>
                      </a:lnTo>
                      <a:cubicBezTo>
                        <a:pt x="38862" y="19665"/>
                        <a:pt x="39749" y="19934"/>
                        <a:pt x="40433" y="19934"/>
                      </a:cubicBezTo>
                      <a:cubicBezTo>
                        <a:pt x="41802" y="19934"/>
                        <a:pt x="42363" y="18860"/>
                        <a:pt x="42363" y="18860"/>
                      </a:cubicBezTo>
                      <a:lnTo>
                        <a:pt x="2152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6" name="Google Shape;10716;p43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10717" name="Google Shape;10717;p43"/>
          <p:cNvGrpSpPr/>
          <p:nvPr/>
        </p:nvGrpSpPr>
        <p:grpSpPr>
          <a:xfrm>
            <a:off x="1171050" y="1100696"/>
            <a:ext cx="1887625" cy="3593429"/>
            <a:chOff x="1171050" y="1100696"/>
            <a:chExt cx="1887625" cy="3593429"/>
          </a:xfrm>
        </p:grpSpPr>
        <p:grpSp>
          <p:nvGrpSpPr>
            <p:cNvPr id="10718" name="Google Shape;10718;p43"/>
            <p:cNvGrpSpPr/>
            <p:nvPr/>
          </p:nvGrpSpPr>
          <p:grpSpPr>
            <a:xfrm>
              <a:off x="1171050" y="1100696"/>
              <a:ext cx="1887625" cy="3593429"/>
              <a:chOff x="1171050" y="1100696"/>
              <a:chExt cx="1887625" cy="3593429"/>
            </a:xfrm>
          </p:grpSpPr>
          <p:sp>
            <p:nvSpPr>
              <p:cNvPr id="10719" name="Google Shape;10719;p43"/>
              <p:cNvSpPr/>
              <p:nvPr/>
            </p:nvSpPr>
            <p:spPr>
              <a:xfrm>
                <a:off x="1171975" y="2807350"/>
                <a:ext cx="1886700" cy="1886700"/>
              </a:xfrm>
              <a:prstGeom prst="chord">
                <a:avLst>
                  <a:gd name="adj1" fmla="val 12282483"/>
                  <a:gd name="adj2" fmla="val 20119614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20" name="Google Shape;10720;p43"/>
              <p:cNvGrpSpPr/>
              <p:nvPr/>
            </p:nvGrpSpPr>
            <p:grpSpPr>
              <a:xfrm>
                <a:off x="1370411" y="1100696"/>
                <a:ext cx="1473916" cy="1220666"/>
                <a:chOff x="2794375" y="974350"/>
                <a:chExt cx="1924675" cy="1593975"/>
              </a:xfrm>
            </p:grpSpPr>
            <p:sp>
              <p:nvSpPr>
                <p:cNvPr id="10721" name="Google Shape;10721;p43"/>
                <p:cNvSpPr/>
                <p:nvPr/>
              </p:nvSpPr>
              <p:spPr>
                <a:xfrm>
                  <a:off x="2794375" y="974350"/>
                  <a:ext cx="1924675" cy="159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87" h="63759" extrusionOk="0">
                      <a:moveTo>
                        <a:pt x="57151" y="1"/>
                      </a:moveTo>
                      <a:cubicBezTo>
                        <a:pt x="54710" y="13"/>
                        <a:pt x="53758" y="1906"/>
                        <a:pt x="53127" y="3156"/>
                      </a:cubicBezTo>
                      <a:cubicBezTo>
                        <a:pt x="52293" y="4823"/>
                        <a:pt x="51484" y="6513"/>
                        <a:pt x="50686" y="8145"/>
                      </a:cubicBezTo>
                      <a:cubicBezTo>
                        <a:pt x="50293" y="8978"/>
                        <a:pt x="49888" y="9800"/>
                        <a:pt x="49495" y="10633"/>
                      </a:cubicBezTo>
                      <a:cubicBezTo>
                        <a:pt x="49317" y="10990"/>
                        <a:pt x="49138" y="11431"/>
                        <a:pt x="48924" y="11955"/>
                      </a:cubicBezTo>
                      <a:cubicBezTo>
                        <a:pt x="48578" y="12836"/>
                        <a:pt x="48150" y="13919"/>
                        <a:pt x="47650" y="14764"/>
                      </a:cubicBezTo>
                      <a:cubicBezTo>
                        <a:pt x="47042" y="15800"/>
                        <a:pt x="46685" y="15884"/>
                        <a:pt x="46685" y="15884"/>
                      </a:cubicBezTo>
                      <a:cubicBezTo>
                        <a:pt x="46665" y="15886"/>
                        <a:pt x="46644" y="15887"/>
                        <a:pt x="46624" y="15887"/>
                      </a:cubicBezTo>
                      <a:cubicBezTo>
                        <a:pt x="46525" y="15887"/>
                        <a:pt x="46427" y="15864"/>
                        <a:pt x="46328" y="15824"/>
                      </a:cubicBezTo>
                      <a:cubicBezTo>
                        <a:pt x="46126" y="15610"/>
                        <a:pt x="46161" y="14372"/>
                        <a:pt x="46173" y="13848"/>
                      </a:cubicBezTo>
                      <a:cubicBezTo>
                        <a:pt x="46197" y="12776"/>
                        <a:pt x="46233" y="11669"/>
                        <a:pt x="45733" y="10776"/>
                      </a:cubicBezTo>
                      <a:cubicBezTo>
                        <a:pt x="44792" y="9073"/>
                        <a:pt x="42363" y="8526"/>
                        <a:pt x="40577" y="8133"/>
                      </a:cubicBezTo>
                      <a:cubicBezTo>
                        <a:pt x="40280" y="8061"/>
                        <a:pt x="39994" y="8002"/>
                        <a:pt x="39780" y="7942"/>
                      </a:cubicBezTo>
                      <a:cubicBezTo>
                        <a:pt x="39294" y="7817"/>
                        <a:pt x="38903" y="7715"/>
                        <a:pt x="38519" y="7715"/>
                      </a:cubicBezTo>
                      <a:cubicBezTo>
                        <a:pt x="38357" y="7715"/>
                        <a:pt x="38196" y="7733"/>
                        <a:pt x="38029" y="7776"/>
                      </a:cubicBezTo>
                      <a:cubicBezTo>
                        <a:pt x="37291" y="7966"/>
                        <a:pt x="36934" y="8478"/>
                        <a:pt x="36625" y="8930"/>
                      </a:cubicBezTo>
                      <a:cubicBezTo>
                        <a:pt x="36553" y="9026"/>
                        <a:pt x="36470" y="9145"/>
                        <a:pt x="36374" y="9276"/>
                      </a:cubicBezTo>
                      <a:lnTo>
                        <a:pt x="33029" y="13872"/>
                      </a:lnTo>
                      <a:cubicBezTo>
                        <a:pt x="32600" y="14455"/>
                        <a:pt x="32195" y="15086"/>
                        <a:pt x="31767" y="15753"/>
                      </a:cubicBezTo>
                      <a:cubicBezTo>
                        <a:pt x="30659" y="17479"/>
                        <a:pt x="29528" y="19253"/>
                        <a:pt x="28123" y="19991"/>
                      </a:cubicBezTo>
                      <a:cubicBezTo>
                        <a:pt x="27969" y="20063"/>
                        <a:pt x="27826" y="20134"/>
                        <a:pt x="27695" y="20206"/>
                      </a:cubicBezTo>
                      <a:cubicBezTo>
                        <a:pt x="25766" y="21206"/>
                        <a:pt x="25266" y="21694"/>
                        <a:pt x="24909" y="24194"/>
                      </a:cubicBezTo>
                      <a:lnTo>
                        <a:pt x="24873" y="24397"/>
                      </a:lnTo>
                      <a:cubicBezTo>
                        <a:pt x="24671" y="25742"/>
                        <a:pt x="24373" y="27790"/>
                        <a:pt x="25623" y="29040"/>
                      </a:cubicBezTo>
                      <a:cubicBezTo>
                        <a:pt x="26018" y="29445"/>
                        <a:pt x="26706" y="29894"/>
                        <a:pt x="27820" y="29894"/>
                      </a:cubicBezTo>
                      <a:cubicBezTo>
                        <a:pt x="28015" y="29894"/>
                        <a:pt x="28223" y="29880"/>
                        <a:pt x="28445" y="29850"/>
                      </a:cubicBezTo>
                      <a:cubicBezTo>
                        <a:pt x="28802" y="29802"/>
                        <a:pt x="29147" y="29683"/>
                        <a:pt x="29469" y="29504"/>
                      </a:cubicBezTo>
                      <a:cubicBezTo>
                        <a:pt x="29576" y="29766"/>
                        <a:pt x="29743" y="30004"/>
                        <a:pt x="29945" y="30207"/>
                      </a:cubicBezTo>
                      <a:cubicBezTo>
                        <a:pt x="30570" y="30832"/>
                        <a:pt x="31423" y="31186"/>
                        <a:pt x="32306" y="31186"/>
                      </a:cubicBezTo>
                      <a:cubicBezTo>
                        <a:pt x="32349" y="31186"/>
                        <a:pt x="32391" y="31185"/>
                        <a:pt x="32434" y="31183"/>
                      </a:cubicBezTo>
                      <a:cubicBezTo>
                        <a:pt x="33553" y="31124"/>
                        <a:pt x="34612" y="30612"/>
                        <a:pt x="35339" y="29754"/>
                      </a:cubicBezTo>
                      <a:cubicBezTo>
                        <a:pt x="36279" y="28695"/>
                        <a:pt x="37089" y="26802"/>
                        <a:pt x="36827" y="25218"/>
                      </a:cubicBezTo>
                      <a:cubicBezTo>
                        <a:pt x="36744" y="24647"/>
                        <a:pt x="36541" y="24099"/>
                        <a:pt x="36255" y="23599"/>
                      </a:cubicBezTo>
                      <a:lnTo>
                        <a:pt x="36208" y="23516"/>
                      </a:lnTo>
                      <a:cubicBezTo>
                        <a:pt x="36208" y="23480"/>
                        <a:pt x="36220" y="23456"/>
                        <a:pt x="36232" y="23432"/>
                      </a:cubicBezTo>
                      <a:cubicBezTo>
                        <a:pt x="36672" y="22206"/>
                        <a:pt x="37887" y="20706"/>
                        <a:pt x="38387" y="20587"/>
                      </a:cubicBezTo>
                      <a:cubicBezTo>
                        <a:pt x="38720" y="20789"/>
                        <a:pt x="39125" y="21861"/>
                        <a:pt x="39339" y="22456"/>
                      </a:cubicBezTo>
                      <a:cubicBezTo>
                        <a:pt x="39553" y="23075"/>
                        <a:pt x="39815" y="23670"/>
                        <a:pt x="40137" y="24242"/>
                      </a:cubicBezTo>
                      <a:cubicBezTo>
                        <a:pt x="40161" y="24266"/>
                        <a:pt x="40196" y="24337"/>
                        <a:pt x="40220" y="24385"/>
                      </a:cubicBezTo>
                      <a:cubicBezTo>
                        <a:pt x="40399" y="24766"/>
                        <a:pt x="40649" y="25111"/>
                        <a:pt x="40958" y="25397"/>
                      </a:cubicBezTo>
                      <a:cubicBezTo>
                        <a:pt x="40673" y="25528"/>
                        <a:pt x="40387" y="25682"/>
                        <a:pt x="40125" y="25873"/>
                      </a:cubicBezTo>
                      <a:cubicBezTo>
                        <a:pt x="38827" y="26790"/>
                        <a:pt x="37815" y="28064"/>
                        <a:pt x="37339" y="29362"/>
                      </a:cubicBezTo>
                      <a:cubicBezTo>
                        <a:pt x="37184" y="29802"/>
                        <a:pt x="37077" y="30254"/>
                        <a:pt x="37006" y="30719"/>
                      </a:cubicBezTo>
                      <a:cubicBezTo>
                        <a:pt x="36970" y="31064"/>
                        <a:pt x="36886" y="31409"/>
                        <a:pt x="36744" y="31731"/>
                      </a:cubicBezTo>
                      <a:cubicBezTo>
                        <a:pt x="36458" y="32290"/>
                        <a:pt x="36005" y="32743"/>
                        <a:pt x="35446" y="33041"/>
                      </a:cubicBezTo>
                      <a:cubicBezTo>
                        <a:pt x="35184" y="33172"/>
                        <a:pt x="34922" y="33279"/>
                        <a:pt x="34648" y="33362"/>
                      </a:cubicBezTo>
                      <a:cubicBezTo>
                        <a:pt x="33874" y="33612"/>
                        <a:pt x="33434" y="34445"/>
                        <a:pt x="33684" y="35231"/>
                      </a:cubicBezTo>
                      <a:cubicBezTo>
                        <a:pt x="33877" y="35868"/>
                        <a:pt x="34468" y="36278"/>
                        <a:pt x="35097" y="36278"/>
                      </a:cubicBezTo>
                      <a:cubicBezTo>
                        <a:pt x="35244" y="36278"/>
                        <a:pt x="35394" y="36255"/>
                        <a:pt x="35541" y="36208"/>
                      </a:cubicBezTo>
                      <a:cubicBezTo>
                        <a:pt x="35993" y="36065"/>
                        <a:pt x="36434" y="35886"/>
                        <a:pt x="36851" y="35660"/>
                      </a:cubicBezTo>
                      <a:cubicBezTo>
                        <a:pt x="38553" y="34791"/>
                        <a:pt x="39720" y="33124"/>
                        <a:pt x="39946" y="31219"/>
                      </a:cubicBezTo>
                      <a:cubicBezTo>
                        <a:pt x="39982" y="30945"/>
                        <a:pt x="40042" y="30671"/>
                        <a:pt x="40137" y="30397"/>
                      </a:cubicBezTo>
                      <a:cubicBezTo>
                        <a:pt x="40399" y="29671"/>
                        <a:pt x="41066" y="28861"/>
                        <a:pt x="41851" y="28290"/>
                      </a:cubicBezTo>
                      <a:cubicBezTo>
                        <a:pt x="42066" y="28171"/>
                        <a:pt x="42292" y="28064"/>
                        <a:pt x="42518" y="27968"/>
                      </a:cubicBezTo>
                      <a:cubicBezTo>
                        <a:pt x="43340" y="27623"/>
                        <a:pt x="44876" y="26980"/>
                        <a:pt x="44923" y="25171"/>
                      </a:cubicBezTo>
                      <a:cubicBezTo>
                        <a:pt x="44935" y="24551"/>
                        <a:pt x="44173" y="22718"/>
                        <a:pt x="43530" y="22230"/>
                      </a:cubicBezTo>
                      <a:cubicBezTo>
                        <a:pt x="43259" y="22034"/>
                        <a:pt x="42937" y="21933"/>
                        <a:pt x="42610" y="21933"/>
                      </a:cubicBezTo>
                      <a:cubicBezTo>
                        <a:pt x="42520" y="21933"/>
                        <a:pt x="42429" y="21940"/>
                        <a:pt x="42340" y="21956"/>
                      </a:cubicBezTo>
                      <a:cubicBezTo>
                        <a:pt x="42268" y="21777"/>
                        <a:pt x="42197" y="21599"/>
                        <a:pt x="42137" y="21420"/>
                      </a:cubicBezTo>
                      <a:cubicBezTo>
                        <a:pt x="41637" y="20098"/>
                        <a:pt x="41030" y="18455"/>
                        <a:pt x="39482" y="17824"/>
                      </a:cubicBezTo>
                      <a:cubicBezTo>
                        <a:pt x="39123" y="17681"/>
                        <a:pt x="38745" y="17609"/>
                        <a:pt x="38370" y="17609"/>
                      </a:cubicBezTo>
                      <a:cubicBezTo>
                        <a:pt x="37938" y="17609"/>
                        <a:pt x="37508" y="17704"/>
                        <a:pt x="37113" y="17896"/>
                      </a:cubicBezTo>
                      <a:cubicBezTo>
                        <a:pt x="35101" y="18789"/>
                        <a:pt x="33731" y="21539"/>
                        <a:pt x="33410" y="22432"/>
                      </a:cubicBezTo>
                      <a:cubicBezTo>
                        <a:pt x="32969" y="23670"/>
                        <a:pt x="33291" y="24432"/>
                        <a:pt x="33636" y="25051"/>
                      </a:cubicBezTo>
                      <a:cubicBezTo>
                        <a:pt x="33755" y="25242"/>
                        <a:pt x="33838" y="25468"/>
                        <a:pt x="33874" y="25694"/>
                      </a:cubicBezTo>
                      <a:cubicBezTo>
                        <a:pt x="33958" y="26218"/>
                        <a:pt x="33577" y="27242"/>
                        <a:pt x="33088" y="27802"/>
                      </a:cubicBezTo>
                      <a:cubicBezTo>
                        <a:pt x="32898" y="28028"/>
                        <a:pt x="32624" y="28183"/>
                        <a:pt x="32326" y="28207"/>
                      </a:cubicBezTo>
                      <a:cubicBezTo>
                        <a:pt x="32310" y="28210"/>
                        <a:pt x="32294" y="28211"/>
                        <a:pt x="32278" y="28211"/>
                      </a:cubicBezTo>
                      <a:cubicBezTo>
                        <a:pt x="32235" y="28211"/>
                        <a:pt x="32191" y="28200"/>
                        <a:pt x="32148" y="28183"/>
                      </a:cubicBezTo>
                      <a:cubicBezTo>
                        <a:pt x="31981" y="27468"/>
                        <a:pt x="31505" y="26861"/>
                        <a:pt x="30838" y="26540"/>
                      </a:cubicBezTo>
                      <a:cubicBezTo>
                        <a:pt x="30471" y="26367"/>
                        <a:pt x="30123" y="26302"/>
                        <a:pt x="29805" y="26302"/>
                      </a:cubicBezTo>
                      <a:cubicBezTo>
                        <a:pt x="29114" y="26302"/>
                        <a:pt x="28561" y="26610"/>
                        <a:pt x="28243" y="26790"/>
                      </a:cubicBezTo>
                      <a:cubicBezTo>
                        <a:pt x="28171" y="26825"/>
                        <a:pt x="28064" y="26885"/>
                        <a:pt x="28004" y="26909"/>
                      </a:cubicBezTo>
                      <a:cubicBezTo>
                        <a:pt x="27937" y="26917"/>
                        <a:pt x="27876" y="26926"/>
                        <a:pt x="27812" y="26926"/>
                      </a:cubicBezTo>
                      <a:cubicBezTo>
                        <a:pt x="27785" y="26926"/>
                        <a:pt x="27758" y="26924"/>
                        <a:pt x="27731" y="26921"/>
                      </a:cubicBezTo>
                      <a:cubicBezTo>
                        <a:pt x="27576" y="26492"/>
                        <a:pt x="27766" y="25266"/>
                        <a:pt x="27826" y="24837"/>
                      </a:cubicBezTo>
                      <a:lnTo>
                        <a:pt x="27850" y="24623"/>
                      </a:lnTo>
                      <a:cubicBezTo>
                        <a:pt x="27897" y="24361"/>
                        <a:pt x="28004" y="23563"/>
                        <a:pt x="28100" y="23420"/>
                      </a:cubicBezTo>
                      <a:cubicBezTo>
                        <a:pt x="28195" y="23313"/>
                        <a:pt x="28659" y="23075"/>
                        <a:pt x="29064" y="22861"/>
                      </a:cubicBezTo>
                      <a:lnTo>
                        <a:pt x="29516" y="22635"/>
                      </a:lnTo>
                      <a:cubicBezTo>
                        <a:pt x="31624" y="21527"/>
                        <a:pt x="33029" y="19325"/>
                        <a:pt x="34279" y="17372"/>
                      </a:cubicBezTo>
                      <a:cubicBezTo>
                        <a:pt x="34672" y="16741"/>
                        <a:pt x="35053" y="16146"/>
                        <a:pt x="35434" y="15634"/>
                      </a:cubicBezTo>
                      <a:lnTo>
                        <a:pt x="38791" y="11050"/>
                      </a:lnTo>
                      <a:cubicBezTo>
                        <a:pt x="38851" y="10966"/>
                        <a:pt x="38899" y="10895"/>
                        <a:pt x="38946" y="10824"/>
                      </a:cubicBezTo>
                      <a:lnTo>
                        <a:pt x="39018" y="10835"/>
                      </a:lnTo>
                      <a:cubicBezTo>
                        <a:pt x="39292" y="10907"/>
                        <a:pt x="39601" y="10990"/>
                        <a:pt x="39934" y="11050"/>
                      </a:cubicBezTo>
                      <a:cubicBezTo>
                        <a:pt x="40649" y="11216"/>
                        <a:pt x="42840" y="11705"/>
                        <a:pt x="43125" y="12228"/>
                      </a:cubicBezTo>
                      <a:cubicBezTo>
                        <a:pt x="43232" y="12455"/>
                        <a:pt x="43209" y="13288"/>
                        <a:pt x="43197" y="13776"/>
                      </a:cubicBezTo>
                      <a:cubicBezTo>
                        <a:pt x="43161" y="15122"/>
                        <a:pt x="43113" y="16777"/>
                        <a:pt x="44173" y="17896"/>
                      </a:cubicBezTo>
                      <a:cubicBezTo>
                        <a:pt x="44768" y="18527"/>
                        <a:pt x="45602" y="18860"/>
                        <a:pt x="46626" y="18884"/>
                      </a:cubicBezTo>
                      <a:lnTo>
                        <a:pt x="46697" y="18884"/>
                      </a:lnTo>
                      <a:cubicBezTo>
                        <a:pt x="49388" y="18884"/>
                        <a:pt x="50781" y="15396"/>
                        <a:pt x="51710" y="13074"/>
                      </a:cubicBezTo>
                      <a:cubicBezTo>
                        <a:pt x="51888" y="12633"/>
                        <a:pt x="52055" y="12205"/>
                        <a:pt x="52186" y="11955"/>
                      </a:cubicBezTo>
                      <a:cubicBezTo>
                        <a:pt x="52579" y="11121"/>
                        <a:pt x="52984" y="10288"/>
                        <a:pt x="53389" y="9454"/>
                      </a:cubicBezTo>
                      <a:cubicBezTo>
                        <a:pt x="54174" y="7835"/>
                        <a:pt x="54984" y="6144"/>
                        <a:pt x="55805" y="4513"/>
                      </a:cubicBezTo>
                      <a:cubicBezTo>
                        <a:pt x="56437" y="3251"/>
                        <a:pt x="56663" y="3001"/>
                        <a:pt x="57163" y="3001"/>
                      </a:cubicBezTo>
                      <a:cubicBezTo>
                        <a:pt x="57615" y="3013"/>
                        <a:pt x="58008" y="3323"/>
                        <a:pt x="58103" y="3763"/>
                      </a:cubicBezTo>
                      <a:cubicBezTo>
                        <a:pt x="58234" y="4216"/>
                        <a:pt x="58151" y="4859"/>
                        <a:pt x="58080" y="5549"/>
                      </a:cubicBezTo>
                      <a:cubicBezTo>
                        <a:pt x="57961" y="6502"/>
                        <a:pt x="57841" y="7573"/>
                        <a:pt x="58187" y="8633"/>
                      </a:cubicBezTo>
                      <a:cubicBezTo>
                        <a:pt x="58568" y="9752"/>
                        <a:pt x="59461" y="10776"/>
                        <a:pt x="60258" y="11669"/>
                      </a:cubicBezTo>
                      <a:cubicBezTo>
                        <a:pt x="60556" y="12014"/>
                        <a:pt x="60854" y="12348"/>
                        <a:pt x="61056" y="12609"/>
                      </a:cubicBezTo>
                      <a:cubicBezTo>
                        <a:pt x="61247" y="12883"/>
                        <a:pt x="61437" y="13110"/>
                        <a:pt x="61640" y="13360"/>
                      </a:cubicBezTo>
                      <a:cubicBezTo>
                        <a:pt x="62449" y="14407"/>
                        <a:pt x="63223" y="15407"/>
                        <a:pt x="63497" y="16527"/>
                      </a:cubicBezTo>
                      <a:cubicBezTo>
                        <a:pt x="63521" y="16646"/>
                        <a:pt x="63533" y="16777"/>
                        <a:pt x="63545" y="16896"/>
                      </a:cubicBezTo>
                      <a:cubicBezTo>
                        <a:pt x="63556" y="17670"/>
                        <a:pt x="63914" y="18408"/>
                        <a:pt x="64509" y="18920"/>
                      </a:cubicBezTo>
                      <a:cubicBezTo>
                        <a:pt x="64759" y="19146"/>
                        <a:pt x="65069" y="19313"/>
                        <a:pt x="65402" y="19396"/>
                      </a:cubicBezTo>
                      <a:cubicBezTo>
                        <a:pt x="65271" y="19932"/>
                        <a:pt x="65176" y="20813"/>
                        <a:pt x="65842" y="21658"/>
                      </a:cubicBezTo>
                      <a:cubicBezTo>
                        <a:pt x="66759" y="22825"/>
                        <a:pt x="68640" y="22992"/>
                        <a:pt x="70153" y="23111"/>
                      </a:cubicBezTo>
                      <a:cubicBezTo>
                        <a:pt x="70462" y="23146"/>
                        <a:pt x="70772" y="23170"/>
                        <a:pt x="70962" y="23194"/>
                      </a:cubicBezTo>
                      <a:cubicBezTo>
                        <a:pt x="70926" y="23313"/>
                        <a:pt x="70855" y="23420"/>
                        <a:pt x="70772" y="23504"/>
                      </a:cubicBezTo>
                      <a:cubicBezTo>
                        <a:pt x="70617" y="23623"/>
                        <a:pt x="70450" y="23730"/>
                        <a:pt x="70283" y="23825"/>
                      </a:cubicBezTo>
                      <a:cubicBezTo>
                        <a:pt x="70093" y="23944"/>
                        <a:pt x="69879" y="24075"/>
                        <a:pt x="69688" y="24218"/>
                      </a:cubicBezTo>
                      <a:cubicBezTo>
                        <a:pt x="68759" y="24909"/>
                        <a:pt x="67867" y="25659"/>
                        <a:pt x="67009" y="26385"/>
                      </a:cubicBezTo>
                      <a:cubicBezTo>
                        <a:pt x="66581" y="26730"/>
                        <a:pt x="66152" y="27099"/>
                        <a:pt x="65723" y="27445"/>
                      </a:cubicBezTo>
                      <a:cubicBezTo>
                        <a:pt x="65080" y="27968"/>
                        <a:pt x="64985" y="28921"/>
                        <a:pt x="65521" y="29552"/>
                      </a:cubicBezTo>
                      <a:cubicBezTo>
                        <a:pt x="65878" y="29981"/>
                        <a:pt x="66283" y="30409"/>
                        <a:pt x="66724" y="30862"/>
                      </a:cubicBezTo>
                      <a:cubicBezTo>
                        <a:pt x="67486" y="31636"/>
                        <a:pt x="68331" y="32517"/>
                        <a:pt x="68640" y="33219"/>
                      </a:cubicBezTo>
                      <a:cubicBezTo>
                        <a:pt x="68724" y="33433"/>
                        <a:pt x="68378" y="34195"/>
                        <a:pt x="68176" y="34648"/>
                      </a:cubicBezTo>
                      <a:cubicBezTo>
                        <a:pt x="67962" y="35100"/>
                        <a:pt x="67771" y="35553"/>
                        <a:pt x="67628" y="36029"/>
                      </a:cubicBezTo>
                      <a:cubicBezTo>
                        <a:pt x="67105" y="37720"/>
                        <a:pt x="67235" y="39339"/>
                        <a:pt x="67986" y="40720"/>
                      </a:cubicBezTo>
                      <a:cubicBezTo>
                        <a:pt x="68783" y="42149"/>
                        <a:pt x="70236" y="43220"/>
                        <a:pt x="72081" y="43732"/>
                      </a:cubicBezTo>
                      <a:cubicBezTo>
                        <a:pt x="72224" y="43768"/>
                        <a:pt x="72379" y="43804"/>
                        <a:pt x="72522" y="43828"/>
                      </a:cubicBezTo>
                      <a:cubicBezTo>
                        <a:pt x="72046" y="43875"/>
                        <a:pt x="71534" y="43899"/>
                        <a:pt x="71034" y="43923"/>
                      </a:cubicBezTo>
                      <a:cubicBezTo>
                        <a:pt x="70510" y="43947"/>
                        <a:pt x="69962" y="43970"/>
                        <a:pt x="69450" y="44018"/>
                      </a:cubicBezTo>
                      <a:cubicBezTo>
                        <a:pt x="68938" y="44078"/>
                        <a:pt x="68402" y="44161"/>
                        <a:pt x="67890" y="44244"/>
                      </a:cubicBezTo>
                      <a:cubicBezTo>
                        <a:pt x="67041" y="44370"/>
                        <a:pt x="66182" y="44515"/>
                        <a:pt x="65428" y="44515"/>
                      </a:cubicBezTo>
                      <a:cubicBezTo>
                        <a:pt x="65326" y="44515"/>
                        <a:pt x="65226" y="44512"/>
                        <a:pt x="65128" y="44506"/>
                      </a:cubicBezTo>
                      <a:cubicBezTo>
                        <a:pt x="64461" y="44459"/>
                        <a:pt x="63556" y="44090"/>
                        <a:pt x="62675" y="43720"/>
                      </a:cubicBezTo>
                      <a:cubicBezTo>
                        <a:pt x="61496" y="43234"/>
                        <a:pt x="60195" y="42701"/>
                        <a:pt x="58889" y="42701"/>
                      </a:cubicBezTo>
                      <a:cubicBezTo>
                        <a:pt x="58467" y="42701"/>
                        <a:pt x="58045" y="42756"/>
                        <a:pt x="57627" y="42887"/>
                      </a:cubicBezTo>
                      <a:cubicBezTo>
                        <a:pt x="57008" y="43089"/>
                        <a:pt x="56401" y="43363"/>
                        <a:pt x="55841" y="43685"/>
                      </a:cubicBezTo>
                      <a:cubicBezTo>
                        <a:pt x="55402" y="43926"/>
                        <a:pt x="55157" y="44060"/>
                        <a:pt x="54902" y="44060"/>
                      </a:cubicBezTo>
                      <a:cubicBezTo>
                        <a:pt x="54654" y="44060"/>
                        <a:pt x="54395" y="43931"/>
                        <a:pt x="53936" y="43649"/>
                      </a:cubicBezTo>
                      <a:cubicBezTo>
                        <a:pt x="53426" y="43344"/>
                        <a:pt x="52713" y="42979"/>
                        <a:pt x="51930" y="42979"/>
                      </a:cubicBezTo>
                      <a:cubicBezTo>
                        <a:pt x="51672" y="42979"/>
                        <a:pt x="51407" y="43019"/>
                        <a:pt x="51138" y="43113"/>
                      </a:cubicBezTo>
                      <a:cubicBezTo>
                        <a:pt x="49948" y="43530"/>
                        <a:pt x="49531" y="44673"/>
                        <a:pt x="49126" y="45780"/>
                      </a:cubicBezTo>
                      <a:cubicBezTo>
                        <a:pt x="49078" y="45899"/>
                        <a:pt x="49031" y="46030"/>
                        <a:pt x="48983" y="46161"/>
                      </a:cubicBezTo>
                      <a:cubicBezTo>
                        <a:pt x="48888" y="46411"/>
                        <a:pt x="48769" y="46697"/>
                        <a:pt x="48626" y="46995"/>
                      </a:cubicBezTo>
                      <a:cubicBezTo>
                        <a:pt x="48019" y="48376"/>
                        <a:pt x="47185" y="50281"/>
                        <a:pt x="48007" y="52067"/>
                      </a:cubicBezTo>
                      <a:cubicBezTo>
                        <a:pt x="48126" y="52341"/>
                        <a:pt x="48269" y="52602"/>
                        <a:pt x="48436" y="52853"/>
                      </a:cubicBezTo>
                      <a:cubicBezTo>
                        <a:pt x="48007" y="53150"/>
                        <a:pt x="47209" y="53305"/>
                        <a:pt x="46435" y="53460"/>
                      </a:cubicBezTo>
                      <a:cubicBezTo>
                        <a:pt x="45852" y="53555"/>
                        <a:pt x="45292" y="53698"/>
                        <a:pt x="44733" y="53876"/>
                      </a:cubicBezTo>
                      <a:cubicBezTo>
                        <a:pt x="44316" y="54019"/>
                        <a:pt x="43042" y="54460"/>
                        <a:pt x="42697" y="55674"/>
                      </a:cubicBezTo>
                      <a:cubicBezTo>
                        <a:pt x="42363" y="56901"/>
                        <a:pt x="43149" y="57829"/>
                        <a:pt x="43709" y="58520"/>
                      </a:cubicBezTo>
                      <a:cubicBezTo>
                        <a:pt x="43923" y="58758"/>
                        <a:pt x="44114" y="59020"/>
                        <a:pt x="44268" y="59294"/>
                      </a:cubicBezTo>
                      <a:cubicBezTo>
                        <a:pt x="44411" y="59615"/>
                        <a:pt x="44173" y="60472"/>
                        <a:pt x="43899" y="60758"/>
                      </a:cubicBezTo>
                      <a:cubicBezTo>
                        <a:pt x="43399" y="60413"/>
                        <a:pt x="42840" y="59460"/>
                        <a:pt x="42375" y="58698"/>
                      </a:cubicBezTo>
                      <a:cubicBezTo>
                        <a:pt x="42113" y="58258"/>
                        <a:pt x="41863" y="57841"/>
                        <a:pt x="41601" y="57472"/>
                      </a:cubicBezTo>
                      <a:cubicBezTo>
                        <a:pt x="41470" y="57282"/>
                        <a:pt x="41304" y="57091"/>
                        <a:pt x="41161" y="56901"/>
                      </a:cubicBezTo>
                      <a:cubicBezTo>
                        <a:pt x="40970" y="56686"/>
                        <a:pt x="40804" y="56472"/>
                        <a:pt x="40649" y="56222"/>
                      </a:cubicBezTo>
                      <a:cubicBezTo>
                        <a:pt x="40637" y="56055"/>
                        <a:pt x="40649" y="55889"/>
                        <a:pt x="40661" y="55710"/>
                      </a:cubicBezTo>
                      <a:cubicBezTo>
                        <a:pt x="40708" y="55281"/>
                        <a:pt x="40685" y="54853"/>
                        <a:pt x="40613" y="54436"/>
                      </a:cubicBezTo>
                      <a:cubicBezTo>
                        <a:pt x="40244" y="52495"/>
                        <a:pt x="35672" y="47685"/>
                        <a:pt x="32862" y="47245"/>
                      </a:cubicBezTo>
                      <a:cubicBezTo>
                        <a:pt x="32699" y="47219"/>
                        <a:pt x="32540" y="47206"/>
                        <a:pt x="32384" y="47206"/>
                      </a:cubicBezTo>
                      <a:cubicBezTo>
                        <a:pt x="31456" y="47206"/>
                        <a:pt x="30667" y="47654"/>
                        <a:pt x="30219" y="48459"/>
                      </a:cubicBezTo>
                      <a:cubicBezTo>
                        <a:pt x="29802" y="49233"/>
                        <a:pt x="29921" y="50197"/>
                        <a:pt x="30779" y="52614"/>
                      </a:cubicBezTo>
                      <a:lnTo>
                        <a:pt x="30683" y="52519"/>
                      </a:lnTo>
                      <a:cubicBezTo>
                        <a:pt x="30338" y="52210"/>
                        <a:pt x="30100" y="51686"/>
                        <a:pt x="29838" y="51138"/>
                      </a:cubicBezTo>
                      <a:cubicBezTo>
                        <a:pt x="29516" y="50424"/>
                        <a:pt x="29135" y="49602"/>
                        <a:pt x="28385" y="49066"/>
                      </a:cubicBezTo>
                      <a:cubicBezTo>
                        <a:pt x="27910" y="48727"/>
                        <a:pt x="27367" y="48557"/>
                        <a:pt x="26766" y="48557"/>
                      </a:cubicBezTo>
                      <a:cubicBezTo>
                        <a:pt x="26210" y="48557"/>
                        <a:pt x="25604" y="48703"/>
                        <a:pt x="24956" y="48995"/>
                      </a:cubicBezTo>
                      <a:cubicBezTo>
                        <a:pt x="24802" y="49066"/>
                        <a:pt x="24659" y="49138"/>
                        <a:pt x="24516" y="49197"/>
                      </a:cubicBezTo>
                      <a:cubicBezTo>
                        <a:pt x="23941" y="49465"/>
                        <a:pt x="23678" y="49587"/>
                        <a:pt x="23373" y="49587"/>
                      </a:cubicBezTo>
                      <a:cubicBezTo>
                        <a:pt x="23217" y="49587"/>
                        <a:pt x="23051" y="49555"/>
                        <a:pt x="22825" y="49495"/>
                      </a:cubicBezTo>
                      <a:cubicBezTo>
                        <a:pt x="22100" y="49294"/>
                        <a:pt x="21450" y="49141"/>
                        <a:pt x="20846" y="49141"/>
                      </a:cubicBezTo>
                      <a:cubicBezTo>
                        <a:pt x="19805" y="49141"/>
                        <a:pt x="18903" y="49596"/>
                        <a:pt x="17991" y="51043"/>
                      </a:cubicBezTo>
                      <a:cubicBezTo>
                        <a:pt x="17705" y="51495"/>
                        <a:pt x="17694" y="51495"/>
                        <a:pt x="17182" y="51686"/>
                      </a:cubicBezTo>
                      <a:cubicBezTo>
                        <a:pt x="16801" y="51829"/>
                        <a:pt x="16420" y="51995"/>
                        <a:pt x="16062" y="52174"/>
                      </a:cubicBezTo>
                      <a:cubicBezTo>
                        <a:pt x="14967" y="52722"/>
                        <a:pt x="14217" y="53531"/>
                        <a:pt x="13550" y="54246"/>
                      </a:cubicBezTo>
                      <a:lnTo>
                        <a:pt x="13395" y="54400"/>
                      </a:lnTo>
                      <a:cubicBezTo>
                        <a:pt x="13122" y="54698"/>
                        <a:pt x="12848" y="55031"/>
                        <a:pt x="12562" y="55389"/>
                      </a:cubicBezTo>
                      <a:cubicBezTo>
                        <a:pt x="11848" y="56258"/>
                        <a:pt x="10871" y="57448"/>
                        <a:pt x="10121" y="57448"/>
                      </a:cubicBezTo>
                      <a:lnTo>
                        <a:pt x="10109" y="57448"/>
                      </a:lnTo>
                      <a:cubicBezTo>
                        <a:pt x="9728" y="57436"/>
                        <a:pt x="9347" y="57389"/>
                        <a:pt x="8966" y="57317"/>
                      </a:cubicBezTo>
                      <a:cubicBezTo>
                        <a:pt x="8429" y="57221"/>
                        <a:pt x="7877" y="57164"/>
                        <a:pt x="7321" y="57164"/>
                      </a:cubicBezTo>
                      <a:cubicBezTo>
                        <a:pt x="7187" y="57164"/>
                        <a:pt x="7053" y="57168"/>
                        <a:pt x="6918" y="57174"/>
                      </a:cubicBezTo>
                      <a:cubicBezTo>
                        <a:pt x="6835" y="57180"/>
                        <a:pt x="6755" y="57183"/>
                        <a:pt x="6674" y="57183"/>
                      </a:cubicBezTo>
                      <a:cubicBezTo>
                        <a:pt x="6594" y="57183"/>
                        <a:pt x="6514" y="57180"/>
                        <a:pt x="6430" y="57174"/>
                      </a:cubicBezTo>
                      <a:cubicBezTo>
                        <a:pt x="6383" y="57103"/>
                        <a:pt x="6299" y="57008"/>
                        <a:pt x="6228" y="56913"/>
                      </a:cubicBezTo>
                      <a:cubicBezTo>
                        <a:pt x="6014" y="56615"/>
                        <a:pt x="5775" y="56329"/>
                        <a:pt x="5537" y="56067"/>
                      </a:cubicBezTo>
                      <a:cubicBezTo>
                        <a:pt x="5144" y="55662"/>
                        <a:pt x="4704" y="55293"/>
                        <a:pt x="4240" y="54972"/>
                      </a:cubicBezTo>
                      <a:cubicBezTo>
                        <a:pt x="4037" y="54841"/>
                        <a:pt x="3835" y="54674"/>
                        <a:pt x="3644" y="54507"/>
                      </a:cubicBezTo>
                      <a:cubicBezTo>
                        <a:pt x="3668" y="54400"/>
                        <a:pt x="3692" y="54305"/>
                        <a:pt x="3728" y="54210"/>
                      </a:cubicBezTo>
                      <a:cubicBezTo>
                        <a:pt x="4216" y="52936"/>
                        <a:pt x="4966" y="51614"/>
                        <a:pt x="5692" y="50340"/>
                      </a:cubicBezTo>
                      <a:cubicBezTo>
                        <a:pt x="5966" y="49852"/>
                        <a:pt x="6252" y="49352"/>
                        <a:pt x="6514" y="48852"/>
                      </a:cubicBezTo>
                      <a:cubicBezTo>
                        <a:pt x="6930" y="48066"/>
                        <a:pt x="7228" y="47864"/>
                        <a:pt x="7371" y="47804"/>
                      </a:cubicBezTo>
                      <a:cubicBezTo>
                        <a:pt x="7425" y="47783"/>
                        <a:pt x="7493" y="47773"/>
                        <a:pt x="7572" y="47773"/>
                      </a:cubicBezTo>
                      <a:cubicBezTo>
                        <a:pt x="7809" y="47773"/>
                        <a:pt x="8152" y="47864"/>
                        <a:pt x="8561" y="48042"/>
                      </a:cubicBezTo>
                      <a:cubicBezTo>
                        <a:pt x="9621" y="48519"/>
                        <a:pt x="10693" y="49043"/>
                        <a:pt x="11740" y="49531"/>
                      </a:cubicBezTo>
                      <a:cubicBezTo>
                        <a:pt x="12276" y="49793"/>
                        <a:pt x="12812" y="50055"/>
                        <a:pt x="13360" y="50305"/>
                      </a:cubicBezTo>
                      <a:cubicBezTo>
                        <a:pt x="13568" y="50404"/>
                        <a:pt x="13787" y="50450"/>
                        <a:pt x="14002" y="50450"/>
                      </a:cubicBezTo>
                      <a:cubicBezTo>
                        <a:pt x="14563" y="50450"/>
                        <a:pt x="15099" y="50132"/>
                        <a:pt x="15348" y="49590"/>
                      </a:cubicBezTo>
                      <a:cubicBezTo>
                        <a:pt x="15503" y="49245"/>
                        <a:pt x="15705" y="48864"/>
                        <a:pt x="15931" y="48471"/>
                      </a:cubicBezTo>
                      <a:cubicBezTo>
                        <a:pt x="16420" y="47566"/>
                        <a:pt x="16967" y="46530"/>
                        <a:pt x="17205" y="45471"/>
                      </a:cubicBezTo>
                      <a:cubicBezTo>
                        <a:pt x="17289" y="45054"/>
                        <a:pt x="17313" y="44625"/>
                        <a:pt x="17277" y="44197"/>
                      </a:cubicBezTo>
                      <a:cubicBezTo>
                        <a:pt x="17253" y="44018"/>
                        <a:pt x="17253" y="43828"/>
                        <a:pt x="17277" y="43649"/>
                      </a:cubicBezTo>
                      <a:cubicBezTo>
                        <a:pt x="17444" y="43101"/>
                        <a:pt x="18027" y="42661"/>
                        <a:pt x="18682" y="42149"/>
                      </a:cubicBezTo>
                      <a:lnTo>
                        <a:pt x="18896" y="41970"/>
                      </a:lnTo>
                      <a:cubicBezTo>
                        <a:pt x="20361" y="40803"/>
                        <a:pt x="21908" y="39744"/>
                        <a:pt x="23528" y="38791"/>
                      </a:cubicBezTo>
                      <a:cubicBezTo>
                        <a:pt x="24242" y="38386"/>
                        <a:pt x="24492" y="37482"/>
                        <a:pt x="24087" y="36767"/>
                      </a:cubicBezTo>
                      <a:cubicBezTo>
                        <a:pt x="23815" y="36279"/>
                        <a:pt x="23312" y="36006"/>
                        <a:pt x="22794" y="36006"/>
                      </a:cubicBezTo>
                      <a:cubicBezTo>
                        <a:pt x="22541" y="36006"/>
                        <a:pt x="22285" y="36071"/>
                        <a:pt x="22051" y="36208"/>
                      </a:cubicBezTo>
                      <a:cubicBezTo>
                        <a:pt x="20313" y="37220"/>
                        <a:pt x="18646" y="38375"/>
                        <a:pt x="17063" y="39625"/>
                      </a:cubicBezTo>
                      <a:lnTo>
                        <a:pt x="16860" y="39779"/>
                      </a:lnTo>
                      <a:cubicBezTo>
                        <a:pt x="15967" y="40470"/>
                        <a:pt x="14860" y="41327"/>
                        <a:pt x="14419" y="42804"/>
                      </a:cubicBezTo>
                      <a:cubicBezTo>
                        <a:pt x="14288" y="43316"/>
                        <a:pt x="14241" y="43839"/>
                        <a:pt x="14288" y="44375"/>
                      </a:cubicBezTo>
                      <a:cubicBezTo>
                        <a:pt x="14312" y="44530"/>
                        <a:pt x="14312" y="44685"/>
                        <a:pt x="14288" y="44828"/>
                      </a:cubicBezTo>
                      <a:cubicBezTo>
                        <a:pt x="14157" y="45471"/>
                        <a:pt x="13741" y="46245"/>
                        <a:pt x="13336" y="46995"/>
                      </a:cubicBezTo>
                      <a:lnTo>
                        <a:pt x="13038" y="46840"/>
                      </a:lnTo>
                      <a:cubicBezTo>
                        <a:pt x="11967" y="46328"/>
                        <a:pt x="10871" y="45804"/>
                        <a:pt x="9764" y="45304"/>
                      </a:cubicBezTo>
                      <a:cubicBezTo>
                        <a:pt x="8965" y="44949"/>
                        <a:pt x="8229" y="44771"/>
                        <a:pt x="7553" y="44771"/>
                      </a:cubicBezTo>
                      <a:cubicBezTo>
                        <a:pt x="6053" y="44771"/>
                        <a:pt x="4846" y="45647"/>
                        <a:pt x="3894" y="47411"/>
                      </a:cubicBezTo>
                      <a:cubicBezTo>
                        <a:pt x="3632" y="47876"/>
                        <a:pt x="3370" y="48352"/>
                        <a:pt x="3085" y="48840"/>
                      </a:cubicBezTo>
                      <a:cubicBezTo>
                        <a:pt x="2311" y="50221"/>
                        <a:pt x="1501" y="51638"/>
                        <a:pt x="941" y="53126"/>
                      </a:cubicBezTo>
                      <a:cubicBezTo>
                        <a:pt x="1" y="55579"/>
                        <a:pt x="1620" y="56746"/>
                        <a:pt x="2501" y="57377"/>
                      </a:cubicBezTo>
                      <a:cubicBezTo>
                        <a:pt x="2799" y="57579"/>
                        <a:pt x="3085" y="57805"/>
                        <a:pt x="3347" y="58067"/>
                      </a:cubicBezTo>
                      <a:cubicBezTo>
                        <a:pt x="3525" y="58270"/>
                        <a:pt x="3692" y="58472"/>
                        <a:pt x="3847" y="58687"/>
                      </a:cubicBezTo>
                      <a:cubicBezTo>
                        <a:pt x="4461" y="59510"/>
                        <a:pt x="5076" y="60141"/>
                        <a:pt x="6680" y="60141"/>
                      </a:cubicBezTo>
                      <a:cubicBezTo>
                        <a:pt x="6816" y="60141"/>
                        <a:pt x="6959" y="60136"/>
                        <a:pt x="7109" y="60127"/>
                      </a:cubicBezTo>
                      <a:cubicBezTo>
                        <a:pt x="7166" y="60126"/>
                        <a:pt x="7223" y="60125"/>
                        <a:pt x="7281" y="60125"/>
                      </a:cubicBezTo>
                      <a:cubicBezTo>
                        <a:pt x="7690" y="60125"/>
                        <a:pt x="8105" y="60163"/>
                        <a:pt x="8502" y="60246"/>
                      </a:cubicBezTo>
                      <a:cubicBezTo>
                        <a:pt x="9014" y="60330"/>
                        <a:pt x="9526" y="60389"/>
                        <a:pt x="10038" y="60401"/>
                      </a:cubicBezTo>
                      <a:cubicBezTo>
                        <a:pt x="10072" y="60402"/>
                        <a:pt x="10107" y="60402"/>
                        <a:pt x="10141" y="60402"/>
                      </a:cubicBezTo>
                      <a:cubicBezTo>
                        <a:pt x="12288" y="60402"/>
                        <a:pt x="13770" y="58582"/>
                        <a:pt x="14872" y="57246"/>
                      </a:cubicBezTo>
                      <a:cubicBezTo>
                        <a:pt x="15122" y="56936"/>
                        <a:pt x="15360" y="56639"/>
                        <a:pt x="15574" y="56412"/>
                      </a:cubicBezTo>
                      <a:lnTo>
                        <a:pt x="15729" y="56246"/>
                      </a:lnTo>
                      <a:cubicBezTo>
                        <a:pt x="16301" y="55639"/>
                        <a:pt x="16789" y="55115"/>
                        <a:pt x="17396" y="54805"/>
                      </a:cubicBezTo>
                      <a:cubicBezTo>
                        <a:pt x="17670" y="54674"/>
                        <a:pt x="17956" y="54555"/>
                        <a:pt x="18241" y="54448"/>
                      </a:cubicBezTo>
                      <a:cubicBezTo>
                        <a:pt x="19110" y="54115"/>
                        <a:pt x="19741" y="53805"/>
                        <a:pt x="20503" y="52602"/>
                      </a:cubicBezTo>
                      <a:cubicBezTo>
                        <a:pt x="20611" y="52412"/>
                        <a:pt x="20742" y="52245"/>
                        <a:pt x="20896" y="52079"/>
                      </a:cubicBezTo>
                      <a:cubicBezTo>
                        <a:pt x="21277" y="52138"/>
                        <a:pt x="21658" y="52221"/>
                        <a:pt x="22027" y="52329"/>
                      </a:cubicBezTo>
                      <a:cubicBezTo>
                        <a:pt x="22545" y="52471"/>
                        <a:pt x="22994" y="52531"/>
                        <a:pt x="23399" y="52531"/>
                      </a:cubicBezTo>
                      <a:cubicBezTo>
                        <a:pt x="24345" y="52531"/>
                        <a:pt x="25044" y="52206"/>
                        <a:pt x="25778" y="51864"/>
                      </a:cubicBezTo>
                      <a:lnTo>
                        <a:pt x="26171" y="51686"/>
                      </a:lnTo>
                      <a:cubicBezTo>
                        <a:pt x="26338" y="51602"/>
                        <a:pt x="26516" y="51543"/>
                        <a:pt x="26695" y="51507"/>
                      </a:cubicBezTo>
                      <a:cubicBezTo>
                        <a:pt x="26861" y="51781"/>
                        <a:pt x="27004" y="52067"/>
                        <a:pt x="27123" y="52352"/>
                      </a:cubicBezTo>
                      <a:cubicBezTo>
                        <a:pt x="27457" y="53079"/>
                        <a:pt x="27873" y="53972"/>
                        <a:pt x="28671" y="54698"/>
                      </a:cubicBezTo>
                      <a:cubicBezTo>
                        <a:pt x="28743" y="54758"/>
                        <a:pt x="28957" y="54972"/>
                        <a:pt x="29183" y="55198"/>
                      </a:cubicBezTo>
                      <a:cubicBezTo>
                        <a:pt x="29743" y="55758"/>
                        <a:pt x="30600" y="56603"/>
                        <a:pt x="31386" y="57305"/>
                      </a:cubicBezTo>
                      <a:cubicBezTo>
                        <a:pt x="32385" y="58206"/>
                        <a:pt x="33154" y="58826"/>
                        <a:pt x="33966" y="58826"/>
                      </a:cubicBezTo>
                      <a:cubicBezTo>
                        <a:pt x="34131" y="58826"/>
                        <a:pt x="34298" y="58800"/>
                        <a:pt x="34469" y="58746"/>
                      </a:cubicBezTo>
                      <a:cubicBezTo>
                        <a:pt x="34874" y="58615"/>
                        <a:pt x="35196" y="58329"/>
                        <a:pt x="35374" y="57960"/>
                      </a:cubicBezTo>
                      <a:cubicBezTo>
                        <a:pt x="35720" y="57246"/>
                        <a:pt x="35565" y="56841"/>
                        <a:pt x="34553" y="54210"/>
                      </a:cubicBezTo>
                      <a:cubicBezTo>
                        <a:pt x="34208" y="53281"/>
                        <a:pt x="33577" y="51650"/>
                        <a:pt x="33231" y="50519"/>
                      </a:cubicBezTo>
                      <a:lnTo>
                        <a:pt x="33231" y="50519"/>
                      </a:lnTo>
                      <a:cubicBezTo>
                        <a:pt x="33981" y="50995"/>
                        <a:pt x="34684" y="51543"/>
                        <a:pt x="35315" y="52162"/>
                      </a:cubicBezTo>
                      <a:cubicBezTo>
                        <a:pt x="36720" y="53484"/>
                        <a:pt x="37541" y="54662"/>
                        <a:pt x="37696" y="55008"/>
                      </a:cubicBezTo>
                      <a:cubicBezTo>
                        <a:pt x="37696" y="55174"/>
                        <a:pt x="37696" y="55329"/>
                        <a:pt x="37684" y="55496"/>
                      </a:cubicBezTo>
                      <a:cubicBezTo>
                        <a:pt x="37648" y="55960"/>
                        <a:pt x="37613" y="56543"/>
                        <a:pt x="37827" y="57151"/>
                      </a:cubicBezTo>
                      <a:cubicBezTo>
                        <a:pt x="38041" y="57794"/>
                        <a:pt x="38482" y="58317"/>
                        <a:pt x="38875" y="58794"/>
                      </a:cubicBezTo>
                      <a:cubicBezTo>
                        <a:pt x="38994" y="58937"/>
                        <a:pt x="39113" y="59079"/>
                        <a:pt x="39184" y="59175"/>
                      </a:cubicBezTo>
                      <a:cubicBezTo>
                        <a:pt x="39375" y="59449"/>
                        <a:pt x="39589" y="59818"/>
                        <a:pt x="39827" y="60199"/>
                      </a:cubicBezTo>
                      <a:cubicBezTo>
                        <a:pt x="40470" y="61294"/>
                        <a:pt x="41208" y="62520"/>
                        <a:pt x="42280" y="63235"/>
                      </a:cubicBezTo>
                      <a:cubicBezTo>
                        <a:pt x="42768" y="63568"/>
                        <a:pt x="43352" y="63747"/>
                        <a:pt x="43935" y="63759"/>
                      </a:cubicBezTo>
                      <a:cubicBezTo>
                        <a:pt x="44614" y="63759"/>
                        <a:pt x="45268" y="63509"/>
                        <a:pt x="45769" y="63056"/>
                      </a:cubicBezTo>
                      <a:cubicBezTo>
                        <a:pt x="47114" y="61925"/>
                        <a:pt x="47685" y="59580"/>
                        <a:pt x="47007" y="58044"/>
                      </a:cubicBezTo>
                      <a:cubicBezTo>
                        <a:pt x="46745" y="57520"/>
                        <a:pt x="46411" y="57043"/>
                        <a:pt x="46030" y="56603"/>
                      </a:cubicBezTo>
                      <a:lnTo>
                        <a:pt x="46007" y="56579"/>
                      </a:lnTo>
                      <a:cubicBezTo>
                        <a:pt x="46304" y="56496"/>
                        <a:pt x="46650" y="56424"/>
                        <a:pt x="47007" y="56365"/>
                      </a:cubicBezTo>
                      <a:cubicBezTo>
                        <a:pt x="48138" y="56139"/>
                        <a:pt x="49424" y="55900"/>
                        <a:pt x="50424" y="55055"/>
                      </a:cubicBezTo>
                      <a:cubicBezTo>
                        <a:pt x="52353" y="53448"/>
                        <a:pt x="51412" y="51948"/>
                        <a:pt x="51007" y="51305"/>
                      </a:cubicBezTo>
                      <a:cubicBezTo>
                        <a:pt x="50912" y="51150"/>
                        <a:pt x="50817" y="50983"/>
                        <a:pt x="50733" y="50817"/>
                      </a:cubicBezTo>
                      <a:cubicBezTo>
                        <a:pt x="50471" y="50233"/>
                        <a:pt x="50972" y="49090"/>
                        <a:pt x="51376" y="48161"/>
                      </a:cubicBezTo>
                      <a:cubicBezTo>
                        <a:pt x="51531" y="47840"/>
                        <a:pt x="51662" y="47507"/>
                        <a:pt x="51781" y="47185"/>
                      </a:cubicBezTo>
                      <a:cubicBezTo>
                        <a:pt x="51841" y="47054"/>
                        <a:pt x="51888" y="46911"/>
                        <a:pt x="51936" y="46780"/>
                      </a:cubicBezTo>
                      <a:cubicBezTo>
                        <a:pt x="52019" y="46566"/>
                        <a:pt x="52115" y="46280"/>
                        <a:pt x="52210" y="46078"/>
                      </a:cubicBezTo>
                      <a:cubicBezTo>
                        <a:pt x="52257" y="46102"/>
                        <a:pt x="52329" y="46137"/>
                        <a:pt x="52400" y="46185"/>
                      </a:cubicBezTo>
                      <a:cubicBezTo>
                        <a:pt x="53421" y="46805"/>
                        <a:pt x="54258" y="47024"/>
                        <a:pt x="54968" y="47024"/>
                      </a:cubicBezTo>
                      <a:cubicBezTo>
                        <a:pt x="55922" y="47024"/>
                        <a:pt x="56647" y="46628"/>
                        <a:pt x="57282" y="46280"/>
                      </a:cubicBezTo>
                      <a:cubicBezTo>
                        <a:pt x="57675" y="46054"/>
                        <a:pt x="58103" y="45852"/>
                        <a:pt x="58532" y="45709"/>
                      </a:cubicBezTo>
                      <a:cubicBezTo>
                        <a:pt x="58644" y="45674"/>
                        <a:pt x="58770" y="45658"/>
                        <a:pt x="58908" y="45658"/>
                      </a:cubicBezTo>
                      <a:cubicBezTo>
                        <a:pt x="59620" y="45658"/>
                        <a:pt x="60636" y="46078"/>
                        <a:pt x="61544" y="46447"/>
                      </a:cubicBezTo>
                      <a:cubicBezTo>
                        <a:pt x="62640" y="46899"/>
                        <a:pt x="63795" y="47388"/>
                        <a:pt x="64961" y="47459"/>
                      </a:cubicBezTo>
                      <a:cubicBezTo>
                        <a:pt x="65132" y="47470"/>
                        <a:pt x="65302" y="47474"/>
                        <a:pt x="65473" y="47474"/>
                      </a:cubicBezTo>
                      <a:cubicBezTo>
                        <a:pt x="66454" y="47474"/>
                        <a:pt x="67425" y="47314"/>
                        <a:pt x="68378" y="47161"/>
                      </a:cubicBezTo>
                      <a:cubicBezTo>
                        <a:pt x="68879" y="47078"/>
                        <a:pt x="69343" y="47007"/>
                        <a:pt x="69783" y="46959"/>
                      </a:cubicBezTo>
                      <a:cubicBezTo>
                        <a:pt x="70200" y="46911"/>
                        <a:pt x="70676" y="46887"/>
                        <a:pt x="71188" y="46864"/>
                      </a:cubicBezTo>
                      <a:cubicBezTo>
                        <a:pt x="72319" y="46816"/>
                        <a:pt x="73617" y="46768"/>
                        <a:pt x="74736" y="46387"/>
                      </a:cubicBezTo>
                      <a:cubicBezTo>
                        <a:pt x="75772" y="46042"/>
                        <a:pt x="76510" y="45352"/>
                        <a:pt x="76772" y="44482"/>
                      </a:cubicBezTo>
                      <a:cubicBezTo>
                        <a:pt x="76987" y="43744"/>
                        <a:pt x="76820" y="42935"/>
                        <a:pt x="76272" y="42232"/>
                      </a:cubicBezTo>
                      <a:cubicBezTo>
                        <a:pt x="75534" y="41268"/>
                        <a:pt x="74332" y="41077"/>
                        <a:pt x="73451" y="40946"/>
                      </a:cubicBezTo>
                      <a:cubicBezTo>
                        <a:pt x="73224" y="40911"/>
                        <a:pt x="72998" y="40875"/>
                        <a:pt x="72867" y="40839"/>
                      </a:cubicBezTo>
                      <a:cubicBezTo>
                        <a:pt x="71784" y="40541"/>
                        <a:pt x="70998" y="39994"/>
                        <a:pt x="70593" y="39268"/>
                      </a:cubicBezTo>
                      <a:cubicBezTo>
                        <a:pt x="70236" y="38601"/>
                        <a:pt x="70188" y="37803"/>
                        <a:pt x="70474" y="36886"/>
                      </a:cubicBezTo>
                      <a:cubicBezTo>
                        <a:pt x="70593" y="36541"/>
                        <a:pt x="70724" y="36208"/>
                        <a:pt x="70891" y="35874"/>
                      </a:cubicBezTo>
                      <a:cubicBezTo>
                        <a:pt x="71379" y="34803"/>
                        <a:pt x="71986" y="33457"/>
                        <a:pt x="71379" y="32029"/>
                      </a:cubicBezTo>
                      <a:cubicBezTo>
                        <a:pt x="70855" y="30814"/>
                        <a:pt x="69795" y="29731"/>
                        <a:pt x="68855" y="28766"/>
                      </a:cubicBezTo>
                      <a:lnTo>
                        <a:pt x="68819" y="28730"/>
                      </a:lnTo>
                      <a:lnTo>
                        <a:pt x="68914" y="28659"/>
                      </a:lnTo>
                      <a:cubicBezTo>
                        <a:pt x="69748" y="27968"/>
                        <a:pt x="70605" y="27242"/>
                        <a:pt x="71474" y="26599"/>
                      </a:cubicBezTo>
                      <a:cubicBezTo>
                        <a:pt x="71557" y="26528"/>
                        <a:pt x="71712" y="26444"/>
                        <a:pt x="71855" y="26349"/>
                      </a:cubicBezTo>
                      <a:cubicBezTo>
                        <a:pt x="72212" y="26147"/>
                        <a:pt x="72546" y="25909"/>
                        <a:pt x="72843" y="25635"/>
                      </a:cubicBezTo>
                      <a:cubicBezTo>
                        <a:pt x="73796" y="24694"/>
                        <a:pt x="74201" y="23301"/>
                        <a:pt x="73843" y="22170"/>
                      </a:cubicBezTo>
                      <a:cubicBezTo>
                        <a:pt x="73534" y="21158"/>
                        <a:pt x="72689" y="20456"/>
                        <a:pt x="71534" y="20253"/>
                      </a:cubicBezTo>
                      <a:cubicBezTo>
                        <a:pt x="71212" y="20206"/>
                        <a:pt x="70831" y="20170"/>
                        <a:pt x="70391" y="20134"/>
                      </a:cubicBezTo>
                      <a:cubicBezTo>
                        <a:pt x="69902" y="20087"/>
                        <a:pt x="68879" y="20003"/>
                        <a:pt x="68355" y="19837"/>
                      </a:cubicBezTo>
                      <a:cubicBezTo>
                        <a:pt x="68486" y="19301"/>
                        <a:pt x="68736" y="18241"/>
                        <a:pt x="67867" y="17241"/>
                      </a:cubicBezTo>
                      <a:cubicBezTo>
                        <a:pt x="67521" y="16848"/>
                        <a:pt x="67033" y="16586"/>
                        <a:pt x="66509" y="16527"/>
                      </a:cubicBezTo>
                      <a:cubicBezTo>
                        <a:pt x="66485" y="16288"/>
                        <a:pt x="66450" y="16050"/>
                        <a:pt x="66402" y="15824"/>
                      </a:cubicBezTo>
                      <a:cubicBezTo>
                        <a:pt x="65973" y="14062"/>
                        <a:pt x="64926" y="12705"/>
                        <a:pt x="63985" y="11514"/>
                      </a:cubicBezTo>
                      <a:cubicBezTo>
                        <a:pt x="63806" y="11276"/>
                        <a:pt x="63616" y="11038"/>
                        <a:pt x="63449" y="10800"/>
                      </a:cubicBezTo>
                      <a:cubicBezTo>
                        <a:pt x="63164" y="10443"/>
                        <a:pt x="62854" y="10073"/>
                        <a:pt x="62497" y="9681"/>
                      </a:cubicBezTo>
                      <a:cubicBezTo>
                        <a:pt x="61925" y="9026"/>
                        <a:pt x="61199" y="8216"/>
                        <a:pt x="61020" y="7668"/>
                      </a:cubicBezTo>
                      <a:cubicBezTo>
                        <a:pt x="60866" y="7240"/>
                        <a:pt x="60961" y="6585"/>
                        <a:pt x="61032" y="5882"/>
                      </a:cubicBezTo>
                      <a:cubicBezTo>
                        <a:pt x="61139" y="4978"/>
                        <a:pt x="61270" y="3954"/>
                        <a:pt x="60973" y="2942"/>
                      </a:cubicBezTo>
                      <a:cubicBezTo>
                        <a:pt x="60520" y="1215"/>
                        <a:pt x="58961" y="1"/>
                        <a:pt x="571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2" name="Google Shape;10722;p43"/>
                <p:cNvSpPr/>
                <p:nvPr/>
              </p:nvSpPr>
              <p:spPr>
                <a:xfrm>
                  <a:off x="3477200" y="1821350"/>
                  <a:ext cx="78900" cy="7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6" h="2984" extrusionOk="0">
                      <a:moveTo>
                        <a:pt x="1618" y="0"/>
                      </a:moveTo>
                      <a:cubicBezTo>
                        <a:pt x="1575" y="0"/>
                        <a:pt x="1532" y="2"/>
                        <a:pt x="1489" y="6"/>
                      </a:cubicBezTo>
                      <a:lnTo>
                        <a:pt x="1465" y="6"/>
                      </a:lnTo>
                      <a:cubicBezTo>
                        <a:pt x="644" y="42"/>
                        <a:pt x="1" y="732"/>
                        <a:pt x="37" y="1554"/>
                      </a:cubicBezTo>
                      <a:cubicBezTo>
                        <a:pt x="71" y="2353"/>
                        <a:pt x="727" y="2984"/>
                        <a:pt x="1519" y="2984"/>
                      </a:cubicBezTo>
                      <a:cubicBezTo>
                        <a:pt x="1541" y="2984"/>
                        <a:pt x="1563" y="2983"/>
                        <a:pt x="1584" y="2982"/>
                      </a:cubicBezTo>
                      <a:lnTo>
                        <a:pt x="1727" y="2982"/>
                      </a:lnTo>
                      <a:cubicBezTo>
                        <a:pt x="2549" y="2911"/>
                        <a:pt x="3156" y="2197"/>
                        <a:pt x="3096" y="1375"/>
                      </a:cubicBezTo>
                      <a:cubicBezTo>
                        <a:pt x="3029" y="597"/>
                        <a:pt x="2384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3" name="Google Shape;10723;p43"/>
                <p:cNvSpPr/>
                <p:nvPr/>
              </p:nvSpPr>
              <p:spPr>
                <a:xfrm>
                  <a:off x="3042625" y="1482600"/>
                  <a:ext cx="319125" cy="44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5" h="17866" extrusionOk="0">
                      <a:moveTo>
                        <a:pt x="7406" y="2981"/>
                      </a:moveTo>
                      <a:cubicBezTo>
                        <a:pt x="7961" y="2981"/>
                        <a:pt x="8549" y="3086"/>
                        <a:pt x="8788" y="3293"/>
                      </a:cubicBezTo>
                      <a:cubicBezTo>
                        <a:pt x="8871" y="3519"/>
                        <a:pt x="8645" y="4317"/>
                        <a:pt x="8537" y="4745"/>
                      </a:cubicBezTo>
                      <a:cubicBezTo>
                        <a:pt x="8359" y="5364"/>
                        <a:pt x="8192" y="6007"/>
                        <a:pt x="8204" y="6650"/>
                      </a:cubicBezTo>
                      <a:cubicBezTo>
                        <a:pt x="8228" y="7865"/>
                        <a:pt x="8597" y="9032"/>
                        <a:pt x="8966" y="10163"/>
                      </a:cubicBezTo>
                      <a:cubicBezTo>
                        <a:pt x="9180" y="10770"/>
                        <a:pt x="9359" y="11401"/>
                        <a:pt x="9490" y="12044"/>
                      </a:cubicBezTo>
                      <a:cubicBezTo>
                        <a:pt x="9657" y="12984"/>
                        <a:pt x="9585" y="13651"/>
                        <a:pt x="9252" y="14032"/>
                      </a:cubicBezTo>
                      <a:cubicBezTo>
                        <a:pt x="8633" y="14763"/>
                        <a:pt x="6938" y="14882"/>
                        <a:pt x="5350" y="14882"/>
                      </a:cubicBezTo>
                      <a:cubicBezTo>
                        <a:pt x="4920" y="14882"/>
                        <a:pt x="4499" y="14873"/>
                        <a:pt x="4108" y="14866"/>
                      </a:cubicBezTo>
                      <a:lnTo>
                        <a:pt x="3561" y="14854"/>
                      </a:lnTo>
                      <a:cubicBezTo>
                        <a:pt x="3751" y="14330"/>
                        <a:pt x="3965" y="13818"/>
                        <a:pt x="4227" y="13318"/>
                      </a:cubicBezTo>
                      <a:cubicBezTo>
                        <a:pt x="4323" y="13115"/>
                        <a:pt x="4406" y="12949"/>
                        <a:pt x="4454" y="12818"/>
                      </a:cubicBezTo>
                      <a:cubicBezTo>
                        <a:pt x="4656" y="12341"/>
                        <a:pt x="4882" y="11865"/>
                        <a:pt x="5108" y="11365"/>
                      </a:cubicBezTo>
                      <a:cubicBezTo>
                        <a:pt x="5597" y="10317"/>
                        <a:pt x="6097" y="9234"/>
                        <a:pt x="6442" y="8103"/>
                      </a:cubicBezTo>
                      <a:cubicBezTo>
                        <a:pt x="6799" y="6900"/>
                        <a:pt x="6585" y="5757"/>
                        <a:pt x="6430" y="4841"/>
                      </a:cubicBezTo>
                      <a:cubicBezTo>
                        <a:pt x="6311" y="4198"/>
                        <a:pt x="6204" y="3638"/>
                        <a:pt x="6299" y="3209"/>
                      </a:cubicBezTo>
                      <a:cubicBezTo>
                        <a:pt x="6490" y="3057"/>
                        <a:pt x="6936" y="2981"/>
                        <a:pt x="7406" y="2981"/>
                      </a:cubicBezTo>
                      <a:close/>
                      <a:moveTo>
                        <a:pt x="7460" y="0"/>
                      </a:moveTo>
                      <a:cubicBezTo>
                        <a:pt x="6893" y="0"/>
                        <a:pt x="6345" y="70"/>
                        <a:pt x="5870" y="197"/>
                      </a:cubicBezTo>
                      <a:cubicBezTo>
                        <a:pt x="4608" y="530"/>
                        <a:pt x="3751" y="1281"/>
                        <a:pt x="3454" y="2316"/>
                      </a:cubicBezTo>
                      <a:cubicBezTo>
                        <a:pt x="3132" y="3424"/>
                        <a:pt x="3323" y="4460"/>
                        <a:pt x="3489" y="5376"/>
                      </a:cubicBezTo>
                      <a:cubicBezTo>
                        <a:pt x="3620" y="6103"/>
                        <a:pt x="3739" y="6722"/>
                        <a:pt x="3584" y="7234"/>
                      </a:cubicBezTo>
                      <a:cubicBezTo>
                        <a:pt x="3299" y="8174"/>
                        <a:pt x="2870" y="9115"/>
                        <a:pt x="2406" y="10103"/>
                      </a:cubicBezTo>
                      <a:cubicBezTo>
                        <a:pt x="2168" y="10615"/>
                        <a:pt x="1930" y="11127"/>
                        <a:pt x="1715" y="11651"/>
                      </a:cubicBezTo>
                      <a:cubicBezTo>
                        <a:pt x="1679" y="11710"/>
                        <a:pt x="1608" y="11865"/>
                        <a:pt x="1537" y="12008"/>
                      </a:cubicBezTo>
                      <a:cubicBezTo>
                        <a:pt x="727" y="13687"/>
                        <a:pt x="1" y="15437"/>
                        <a:pt x="822" y="16771"/>
                      </a:cubicBezTo>
                      <a:cubicBezTo>
                        <a:pt x="1072" y="17163"/>
                        <a:pt x="1679" y="17830"/>
                        <a:pt x="2918" y="17830"/>
                      </a:cubicBezTo>
                      <a:cubicBezTo>
                        <a:pt x="3275" y="17830"/>
                        <a:pt x="3644" y="17842"/>
                        <a:pt x="4049" y="17842"/>
                      </a:cubicBezTo>
                      <a:cubicBezTo>
                        <a:pt x="4477" y="17854"/>
                        <a:pt x="4930" y="17866"/>
                        <a:pt x="5382" y="17866"/>
                      </a:cubicBezTo>
                      <a:cubicBezTo>
                        <a:pt x="7645" y="17866"/>
                        <a:pt x="10109" y="17628"/>
                        <a:pt x="11526" y="15973"/>
                      </a:cubicBezTo>
                      <a:cubicBezTo>
                        <a:pt x="12455" y="14877"/>
                        <a:pt x="12764" y="13377"/>
                        <a:pt x="12431" y="11508"/>
                      </a:cubicBezTo>
                      <a:cubicBezTo>
                        <a:pt x="12276" y="10746"/>
                        <a:pt x="12062" y="9984"/>
                        <a:pt x="11800" y="9246"/>
                      </a:cubicBezTo>
                      <a:cubicBezTo>
                        <a:pt x="11490" y="8281"/>
                        <a:pt x="11204" y="7365"/>
                        <a:pt x="11181" y="6591"/>
                      </a:cubicBezTo>
                      <a:cubicBezTo>
                        <a:pt x="11181" y="6376"/>
                        <a:pt x="11312" y="5912"/>
                        <a:pt x="11407" y="5531"/>
                      </a:cubicBezTo>
                      <a:cubicBezTo>
                        <a:pt x="11740" y="4317"/>
                        <a:pt x="12252" y="2471"/>
                        <a:pt x="10847" y="1126"/>
                      </a:cubicBezTo>
                      <a:cubicBezTo>
                        <a:pt x="10022" y="333"/>
                        <a:pt x="8698" y="0"/>
                        <a:pt x="746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24" name="Google Shape;10724;p43"/>
              <p:cNvSpPr/>
              <p:nvPr/>
            </p:nvSpPr>
            <p:spPr>
              <a:xfrm>
                <a:off x="1171050" y="2807425"/>
                <a:ext cx="1886700" cy="1886700"/>
              </a:xfrm>
              <a:prstGeom prst="ellipse">
                <a:avLst/>
              </a:prstGeom>
              <a:noFill/>
              <a:ln w="381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725" name="Google Shape;10725;p43"/>
              <p:cNvCxnSpPr/>
              <p:nvPr/>
            </p:nvCxnSpPr>
            <p:spPr>
              <a:xfrm rot="10800000">
                <a:off x="2114400" y="2468125"/>
                <a:ext cx="0" cy="339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726" name="Google Shape;10726;p43"/>
            <p:cNvGrpSpPr/>
            <p:nvPr/>
          </p:nvGrpSpPr>
          <p:grpSpPr>
            <a:xfrm>
              <a:off x="1328862" y="2965368"/>
              <a:ext cx="1569225" cy="1423207"/>
              <a:chOff x="1328862" y="2965368"/>
              <a:chExt cx="1569225" cy="1423207"/>
            </a:xfrm>
          </p:grpSpPr>
          <p:sp>
            <p:nvSpPr>
              <p:cNvPr id="10727" name="Google Shape;10727;p43"/>
              <p:cNvSpPr txBox="1"/>
              <p:nvPr/>
            </p:nvSpPr>
            <p:spPr>
              <a:xfrm>
                <a:off x="1332988" y="3523075"/>
                <a:ext cx="1565100" cy="865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place. The planet is full of iron oxide dust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728" name="Google Shape;10728;p43"/>
              <p:cNvSpPr txBox="1"/>
              <p:nvPr/>
            </p:nvSpPr>
            <p:spPr>
              <a:xfrm>
                <a:off x="1328862" y="2965368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Venus</a:t>
                </a:r>
                <a:endParaRPr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0729" name="Google Shape;10729;p43"/>
          <p:cNvGrpSpPr/>
          <p:nvPr/>
        </p:nvGrpSpPr>
        <p:grpSpPr>
          <a:xfrm>
            <a:off x="3628756" y="1100696"/>
            <a:ext cx="1887625" cy="3593429"/>
            <a:chOff x="3628756" y="1100696"/>
            <a:chExt cx="1887625" cy="3593429"/>
          </a:xfrm>
        </p:grpSpPr>
        <p:grpSp>
          <p:nvGrpSpPr>
            <p:cNvPr id="10730" name="Google Shape;10730;p43"/>
            <p:cNvGrpSpPr/>
            <p:nvPr/>
          </p:nvGrpSpPr>
          <p:grpSpPr>
            <a:xfrm>
              <a:off x="3628756" y="1100696"/>
              <a:ext cx="1887625" cy="3593429"/>
              <a:chOff x="3628756" y="1100696"/>
              <a:chExt cx="1887625" cy="3593429"/>
            </a:xfrm>
          </p:grpSpPr>
          <p:sp>
            <p:nvSpPr>
              <p:cNvPr id="10731" name="Google Shape;10731;p43"/>
              <p:cNvSpPr/>
              <p:nvPr/>
            </p:nvSpPr>
            <p:spPr>
              <a:xfrm>
                <a:off x="3629681" y="2807350"/>
                <a:ext cx="1886700" cy="1886700"/>
              </a:xfrm>
              <a:prstGeom prst="chord">
                <a:avLst>
                  <a:gd name="adj1" fmla="val 12282483"/>
                  <a:gd name="adj2" fmla="val 20119614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32" name="Google Shape;10732;p43"/>
              <p:cNvGrpSpPr/>
              <p:nvPr/>
            </p:nvGrpSpPr>
            <p:grpSpPr>
              <a:xfrm>
                <a:off x="3828118" y="1100696"/>
                <a:ext cx="1473916" cy="1220666"/>
                <a:chOff x="2794375" y="974350"/>
                <a:chExt cx="1924675" cy="1593975"/>
              </a:xfrm>
            </p:grpSpPr>
            <p:sp>
              <p:nvSpPr>
                <p:cNvPr id="10733" name="Google Shape;10733;p43"/>
                <p:cNvSpPr/>
                <p:nvPr/>
              </p:nvSpPr>
              <p:spPr>
                <a:xfrm>
                  <a:off x="2794375" y="974350"/>
                  <a:ext cx="1924675" cy="159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87" h="63759" extrusionOk="0">
                      <a:moveTo>
                        <a:pt x="57151" y="1"/>
                      </a:moveTo>
                      <a:cubicBezTo>
                        <a:pt x="54710" y="13"/>
                        <a:pt x="53758" y="1906"/>
                        <a:pt x="53127" y="3156"/>
                      </a:cubicBezTo>
                      <a:cubicBezTo>
                        <a:pt x="52293" y="4823"/>
                        <a:pt x="51484" y="6513"/>
                        <a:pt x="50686" y="8145"/>
                      </a:cubicBezTo>
                      <a:cubicBezTo>
                        <a:pt x="50293" y="8978"/>
                        <a:pt x="49888" y="9800"/>
                        <a:pt x="49495" y="10633"/>
                      </a:cubicBezTo>
                      <a:cubicBezTo>
                        <a:pt x="49317" y="10990"/>
                        <a:pt x="49138" y="11431"/>
                        <a:pt x="48924" y="11955"/>
                      </a:cubicBezTo>
                      <a:cubicBezTo>
                        <a:pt x="48578" y="12836"/>
                        <a:pt x="48150" y="13919"/>
                        <a:pt x="47650" y="14764"/>
                      </a:cubicBezTo>
                      <a:cubicBezTo>
                        <a:pt x="47042" y="15800"/>
                        <a:pt x="46685" y="15884"/>
                        <a:pt x="46685" y="15884"/>
                      </a:cubicBezTo>
                      <a:cubicBezTo>
                        <a:pt x="46665" y="15886"/>
                        <a:pt x="46644" y="15887"/>
                        <a:pt x="46624" y="15887"/>
                      </a:cubicBezTo>
                      <a:cubicBezTo>
                        <a:pt x="46525" y="15887"/>
                        <a:pt x="46427" y="15864"/>
                        <a:pt x="46328" y="15824"/>
                      </a:cubicBezTo>
                      <a:cubicBezTo>
                        <a:pt x="46126" y="15610"/>
                        <a:pt x="46161" y="14372"/>
                        <a:pt x="46173" y="13848"/>
                      </a:cubicBezTo>
                      <a:cubicBezTo>
                        <a:pt x="46197" y="12776"/>
                        <a:pt x="46233" y="11669"/>
                        <a:pt x="45733" y="10776"/>
                      </a:cubicBezTo>
                      <a:cubicBezTo>
                        <a:pt x="44792" y="9073"/>
                        <a:pt x="42363" y="8526"/>
                        <a:pt x="40577" y="8133"/>
                      </a:cubicBezTo>
                      <a:cubicBezTo>
                        <a:pt x="40280" y="8061"/>
                        <a:pt x="39994" y="8002"/>
                        <a:pt x="39780" y="7942"/>
                      </a:cubicBezTo>
                      <a:cubicBezTo>
                        <a:pt x="39294" y="7817"/>
                        <a:pt x="38903" y="7715"/>
                        <a:pt x="38519" y="7715"/>
                      </a:cubicBezTo>
                      <a:cubicBezTo>
                        <a:pt x="38357" y="7715"/>
                        <a:pt x="38196" y="7733"/>
                        <a:pt x="38029" y="7776"/>
                      </a:cubicBezTo>
                      <a:cubicBezTo>
                        <a:pt x="37291" y="7966"/>
                        <a:pt x="36934" y="8478"/>
                        <a:pt x="36625" y="8930"/>
                      </a:cubicBezTo>
                      <a:cubicBezTo>
                        <a:pt x="36553" y="9026"/>
                        <a:pt x="36470" y="9145"/>
                        <a:pt x="36374" y="9276"/>
                      </a:cubicBezTo>
                      <a:lnTo>
                        <a:pt x="33029" y="13872"/>
                      </a:lnTo>
                      <a:cubicBezTo>
                        <a:pt x="32600" y="14455"/>
                        <a:pt x="32195" y="15086"/>
                        <a:pt x="31767" y="15753"/>
                      </a:cubicBezTo>
                      <a:cubicBezTo>
                        <a:pt x="30659" y="17479"/>
                        <a:pt x="29528" y="19253"/>
                        <a:pt x="28123" y="19991"/>
                      </a:cubicBezTo>
                      <a:cubicBezTo>
                        <a:pt x="27969" y="20063"/>
                        <a:pt x="27826" y="20134"/>
                        <a:pt x="27695" y="20206"/>
                      </a:cubicBezTo>
                      <a:cubicBezTo>
                        <a:pt x="25766" y="21206"/>
                        <a:pt x="25266" y="21694"/>
                        <a:pt x="24909" y="24194"/>
                      </a:cubicBezTo>
                      <a:lnTo>
                        <a:pt x="24873" y="24397"/>
                      </a:lnTo>
                      <a:cubicBezTo>
                        <a:pt x="24671" y="25742"/>
                        <a:pt x="24373" y="27790"/>
                        <a:pt x="25623" y="29040"/>
                      </a:cubicBezTo>
                      <a:cubicBezTo>
                        <a:pt x="26018" y="29445"/>
                        <a:pt x="26706" y="29894"/>
                        <a:pt x="27820" y="29894"/>
                      </a:cubicBezTo>
                      <a:cubicBezTo>
                        <a:pt x="28015" y="29894"/>
                        <a:pt x="28223" y="29880"/>
                        <a:pt x="28445" y="29850"/>
                      </a:cubicBezTo>
                      <a:cubicBezTo>
                        <a:pt x="28802" y="29802"/>
                        <a:pt x="29147" y="29683"/>
                        <a:pt x="29469" y="29504"/>
                      </a:cubicBezTo>
                      <a:cubicBezTo>
                        <a:pt x="29576" y="29766"/>
                        <a:pt x="29743" y="30004"/>
                        <a:pt x="29945" y="30207"/>
                      </a:cubicBezTo>
                      <a:cubicBezTo>
                        <a:pt x="30570" y="30832"/>
                        <a:pt x="31423" y="31186"/>
                        <a:pt x="32306" y="31186"/>
                      </a:cubicBezTo>
                      <a:cubicBezTo>
                        <a:pt x="32349" y="31186"/>
                        <a:pt x="32391" y="31185"/>
                        <a:pt x="32434" y="31183"/>
                      </a:cubicBezTo>
                      <a:cubicBezTo>
                        <a:pt x="33553" y="31124"/>
                        <a:pt x="34612" y="30612"/>
                        <a:pt x="35339" y="29754"/>
                      </a:cubicBezTo>
                      <a:cubicBezTo>
                        <a:pt x="36279" y="28695"/>
                        <a:pt x="37089" y="26802"/>
                        <a:pt x="36827" y="25218"/>
                      </a:cubicBezTo>
                      <a:cubicBezTo>
                        <a:pt x="36744" y="24647"/>
                        <a:pt x="36541" y="24099"/>
                        <a:pt x="36255" y="23599"/>
                      </a:cubicBezTo>
                      <a:lnTo>
                        <a:pt x="36208" y="23516"/>
                      </a:lnTo>
                      <a:cubicBezTo>
                        <a:pt x="36208" y="23480"/>
                        <a:pt x="36220" y="23456"/>
                        <a:pt x="36232" y="23432"/>
                      </a:cubicBezTo>
                      <a:cubicBezTo>
                        <a:pt x="36672" y="22206"/>
                        <a:pt x="37887" y="20706"/>
                        <a:pt x="38387" y="20587"/>
                      </a:cubicBezTo>
                      <a:cubicBezTo>
                        <a:pt x="38720" y="20789"/>
                        <a:pt x="39125" y="21861"/>
                        <a:pt x="39339" y="22456"/>
                      </a:cubicBezTo>
                      <a:cubicBezTo>
                        <a:pt x="39553" y="23075"/>
                        <a:pt x="39815" y="23670"/>
                        <a:pt x="40137" y="24242"/>
                      </a:cubicBezTo>
                      <a:cubicBezTo>
                        <a:pt x="40161" y="24266"/>
                        <a:pt x="40196" y="24337"/>
                        <a:pt x="40220" y="24385"/>
                      </a:cubicBezTo>
                      <a:cubicBezTo>
                        <a:pt x="40399" y="24766"/>
                        <a:pt x="40649" y="25111"/>
                        <a:pt x="40958" y="25397"/>
                      </a:cubicBezTo>
                      <a:cubicBezTo>
                        <a:pt x="40673" y="25528"/>
                        <a:pt x="40387" y="25682"/>
                        <a:pt x="40125" y="25873"/>
                      </a:cubicBezTo>
                      <a:cubicBezTo>
                        <a:pt x="38827" y="26790"/>
                        <a:pt x="37815" y="28064"/>
                        <a:pt x="37339" y="29362"/>
                      </a:cubicBezTo>
                      <a:cubicBezTo>
                        <a:pt x="37184" y="29802"/>
                        <a:pt x="37077" y="30254"/>
                        <a:pt x="37006" y="30719"/>
                      </a:cubicBezTo>
                      <a:cubicBezTo>
                        <a:pt x="36970" y="31064"/>
                        <a:pt x="36886" y="31409"/>
                        <a:pt x="36744" y="31731"/>
                      </a:cubicBezTo>
                      <a:cubicBezTo>
                        <a:pt x="36458" y="32290"/>
                        <a:pt x="36005" y="32743"/>
                        <a:pt x="35446" y="33041"/>
                      </a:cubicBezTo>
                      <a:cubicBezTo>
                        <a:pt x="35184" y="33172"/>
                        <a:pt x="34922" y="33279"/>
                        <a:pt x="34648" y="33362"/>
                      </a:cubicBezTo>
                      <a:cubicBezTo>
                        <a:pt x="33874" y="33612"/>
                        <a:pt x="33434" y="34445"/>
                        <a:pt x="33684" y="35231"/>
                      </a:cubicBezTo>
                      <a:cubicBezTo>
                        <a:pt x="33877" y="35868"/>
                        <a:pt x="34468" y="36278"/>
                        <a:pt x="35097" y="36278"/>
                      </a:cubicBezTo>
                      <a:cubicBezTo>
                        <a:pt x="35244" y="36278"/>
                        <a:pt x="35394" y="36255"/>
                        <a:pt x="35541" y="36208"/>
                      </a:cubicBezTo>
                      <a:cubicBezTo>
                        <a:pt x="35993" y="36065"/>
                        <a:pt x="36434" y="35886"/>
                        <a:pt x="36851" y="35660"/>
                      </a:cubicBezTo>
                      <a:cubicBezTo>
                        <a:pt x="38553" y="34791"/>
                        <a:pt x="39720" y="33124"/>
                        <a:pt x="39946" y="31219"/>
                      </a:cubicBezTo>
                      <a:cubicBezTo>
                        <a:pt x="39982" y="30945"/>
                        <a:pt x="40042" y="30671"/>
                        <a:pt x="40137" y="30397"/>
                      </a:cubicBezTo>
                      <a:cubicBezTo>
                        <a:pt x="40399" y="29671"/>
                        <a:pt x="41066" y="28861"/>
                        <a:pt x="41851" y="28290"/>
                      </a:cubicBezTo>
                      <a:cubicBezTo>
                        <a:pt x="42066" y="28171"/>
                        <a:pt x="42292" y="28064"/>
                        <a:pt x="42518" y="27968"/>
                      </a:cubicBezTo>
                      <a:cubicBezTo>
                        <a:pt x="43340" y="27623"/>
                        <a:pt x="44876" y="26980"/>
                        <a:pt x="44923" y="25171"/>
                      </a:cubicBezTo>
                      <a:cubicBezTo>
                        <a:pt x="44935" y="24551"/>
                        <a:pt x="44173" y="22718"/>
                        <a:pt x="43530" y="22230"/>
                      </a:cubicBezTo>
                      <a:cubicBezTo>
                        <a:pt x="43259" y="22034"/>
                        <a:pt x="42937" y="21933"/>
                        <a:pt x="42610" y="21933"/>
                      </a:cubicBezTo>
                      <a:cubicBezTo>
                        <a:pt x="42520" y="21933"/>
                        <a:pt x="42429" y="21940"/>
                        <a:pt x="42340" y="21956"/>
                      </a:cubicBezTo>
                      <a:cubicBezTo>
                        <a:pt x="42268" y="21777"/>
                        <a:pt x="42197" y="21599"/>
                        <a:pt x="42137" y="21420"/>
                      </a:cubicBezTo>
                      <a:cubicBezTo>
                        <a:pt x="41637" y="20098"/>
                        <a:pt x="41030" y="18455"/>
                        <a:pt x="39482" y="17824"/>
                      </a:cubicBezTo>
                      <a:cubicBezTo>
                        <a:pt x="39123" y="17681"/>
                        <a:pt x="38745" y="17609"/>
                        <a:pt x="38370" y="17609"/>
                      </a:cubicBezTo>
                      <a:cubicBezTo>
                        <a:pt x="37938" y="17609"/>
                        <a:pt x="37508" y="17704"/>
                        <a:pt x="37113" y="17896"/>
                      </a:cubicBezTo>
                      <a:cubicBezTo>
                        <a:pt x="35101" y="18789"/>
                        <a:pt x="33731" y="21539"/>
                        <a:pt x="33410" y="22432"/>
                      </a:cubicBezTo>
                      <a:cubicBezTo>
                        <a:pt x="32969" y="23670"/>
                        <a:pt x="33291" y="24432"/>
                        <a:pt x="33636" y="25051"/>
                      </a:cubicBezTo>
                      <a:cubicBezTo>
                        <a:pt x="33755" y="25242"/>
                        <a:pt x="33838" y="25468"/>
                        <a:pt x="33874" y="25694"/>
                      </a:cubicBezTo>
                      <a:cubicBezTo>
                        <a:pt x="33958" y="26218"/>
                        <a:pt x="33577" y="27242"/>
                        <a:pt x="33088" y="27802"/>
                      </a:cubicBezTo>
                      <a:cubicBezTo>
                        <a:pt x="32898" y="28028"/>
                        <a:pt x="32624" y="28183"/>
                        <a:pt x="32326" y="28207"/>
                      </a:cubicBezTo>
                      <a:cubicBezTo>
                        <a:pt x="32310" y="28210"/>
                        <a:pt x="32294" y="28211"/>
                        <a:pt x="32278" y="28211"/>
                      </a:cubicBezTo>
                      <a:cubicBezTo>
                        <a:pt x="32235" y="28211"/>
                        <a:pt x="32191" y="28200"/>
                        <a:pt x="32148" y="28183"/>
                      </a:cubicBezTo>
                      <a:cubicBezTo>
                        <a:pt x="31981" y="27468"/>
                        <a:pt x="31505" y="26861"/>
                        <a:pt x="30838" y="26540"/>
                      </a:cubicBezTo>
                      <a:cubicBezTo>
                        <a:pt x="30471" y="26367"/>
                        <a:pt x="30123" y="26302"/>
                        <a:pt x="29805" y="26302"/>
                      </a:cubicBezTo>
                      <a:cubicBezTo>
                        <a:pt x="29114" y="26302"/>
                        <a:pt x="28561" y="26610"/>
                        <a:pt x="28243" y="26790"/>
                      </a:cubicBezTo>
                      <a:cubicBezTo>
                        <a:pt x="28171" y="26825"/>
                        <a:pt x="28064" y="26885"/>
                        <a:pt x="28004" y="26909"/>
                      </a:cubicBezTo>
                      <a:cubicBezTo>
                        <a:pt x="27937" y="26917"/>
                        <a:pt x="27876" y="26926"/>
                        <a:pt x="27812" y="26926"/>
                      </a:cubicBezTo>
                      <a:cubicBezTo>
                        <a:pt x="27785" y="26926"/>
                        <a:pt x="27758" y="26924"/>
                        <a:pt x="27731" y="26921"/>
                      </a:cubicBezTo>
                      <a:cubicBezTo>
                        <a:pt x="27576" y="26492"/>
                        <a:pt x="27766" y="25266"/>
                        <a:pt x="27826" y="24837"/>
                      </a:cubicBezTo>
                      <a:lnTo>
                        <a:pt x="27850" y="24623"/>
                      </a:lnTo>
                      <a:cubicBezTo>
                        <a:pt x="27897" y="24361"/>
                        <a:pt x="28004" y="23563"/>
                        <a:pt x="28100" y="23420"/>
                      </a:cubicBezTo>
                      <a:cubicBezTo>
                        <a:pt x="28195" y="23313"/>
                        <a:pt x="28659" y="23075"/>
                        <a:pt x="29064" y="22861"/>
                      </a:cubicBezTo>
                      <a:lnTo>
                        <a:pt x="29516" y="22635"/>
                      </a:lnTo>
                      <a:cubicBezTo>
                        <a:pt x="31624" y="21527"/>
                        <a:pt x="33029" y="19325"/>
                        <a:pt x="34279" y="17372"/>
                      </a:cubicBezTo>
                      <a:cubicBezTo>
                        <a:pt x="34672" y="16741"/>
                        <a:pt x="35053" y="16146"/>
                        <a:pt x="35434" y="15634"/>
                      </a:cubicBezTo>
                      <a:lnTo>
                        <a:pt x="38791" y="11050"/>
                      </a:lnTo>
                      <a:cubicBezTo>
                        <a:pt x="38851" y="10966"/>
                        <a:pt x="38899" y="10895"/>
                        <a:pt x="38946" y="10824"/>
                      </a:cubicBezTo>
                      <a:lnTo>
                        <a:pt x="39018" y="10835"/>
                      </a:lnTo>
                      <a:cubicBezTo>
                        <a:pt x="39292" y="10907"/>
                        <a:pt x="39601" y="10990"/>
                        <a:pt x="39934" y="11050"/>
                      </a:cubicBezTo>
                      <a:cubicBezTo>
                        <a:pt x="40649" y="11216"/>
                        <a:pt x="42840" y="11705"/>
                        <a:pt x="43125" y="12228"/>
                      </a:cubicBezTo>
                      <a:cubicBezTo>
                        <a:pt x="43232" y="12455"/>
                        <a:pt x="43209" y="13288"/>
                        <a:pt x="43197" y="13776"/>
                      </a:cubicBezTo>
                      <a:cubicBezTo>
                        <a:pt x="43161" y="15122"/>
                        <a:pt x="43113" y="16777"/>
                        <a:pt x="44173" y="17896"/>
                      </a:cubicBezTo>
                      <a:cubicBezTo>
                        <a:pt x="44768" y="18527"/>
                        <a:pt x="45602" y="18860"/>
                        <a:pt x="46626" y="18884"/>
                      </a:cubicBezTo>
                      <a:lnTo>
                        <a:pt x="46697" y="18884"/>
                      </a:lnTo>
                      <a:cubicBezTo>
                        <a:pt x="49388" y="18884"/>
                        <a:pt x="50781" y="15396"/>
                        <a:pt x="51710" y="13074"/>
                      </a:cubicBezTo>
                      <a:cubicBezTo>
                        <a:pt x="51888" y="12633"/>
                        <a:pt x="52055" y="12205"/>
                        <a:pt x="52186" y="11955"/>
                      </a:cubicBezTo>
                      <a:cubicBezTo>
                        <a:pt x="52579" y="11121"/>
                        <a:pt x="52984" y="10288"/>
                        <a:pt x="53389" y="9454"/>
                      </a:cubicBezTo>
                      <a:cubicBezTo>
                        <a:pt x="54174" y="7835"/>
                        <a:pt x="54984" y="6144"/>
                        <a:pt x="55805" y="4513"/>
                      </a:cubicBezTo>
                      <a:cubicBezTo>
                        <a:pt x="56437" y="3251"/>
                        <a:pt x="56663" y="3001"/>
                        <a:pt x="57163" y="3001"/>
                      </a:cubicBezTo>
                      <a:cubicBezTo>
                        <a:pt x="57615" y="3013"/>
                        <a:pt x="58008" y="3323"/>
                        <a:pt x="58103" y="3763"/>
                      </a:cubicBezTo>
                      <a:cubicBezTo>
                        <a:pt x="58234" y="4216"/>
                        <a:pt x="58151" y="4859"/>
                        <a:pt x="58080" y="5549"/>
                      </a:cubicBezTo>
                      <a:cubicBezTo>
                        <a:pt x="57961" y="6502"/>
                        <a:pt x="57841" y="7573"/>
                        <a:pt x="58187" y="8633"/>
                      </a:cubicBezTo>
                      <a:cubicBezTo>
                        <a:pt x="58568" y="9752"/>
                        <a:pt x="59461" y="10776"/>
                        <a:pt x="60258" y="11669"/>
                      </a:cubicBezTo>
                      <a:cubicBezTo>
                        <a:pt x="60556" y="12014"/>
                        <a:pt x="60854" y="12348"/>
                        <a:pt x="61056" y="12609"/>
                      </a:cubicBezTo>
                      <a:cubicBezTo>
                        <a:pt x="61247" y="12883"/>
                        <a:pt x="61437" y="13110"/>
                        <a:pt x="61640" y="13360"/>
                      </a:cubicBezTo>
                      <a:cubicBezTo>
                        <a:pt x="62449" y="14407"/>
                        <a:pt x="63223" y="15407"/>
                        <a:pt x="63497" y="16527"/>
                      </a:cubicBezTo>
                      <a:cubicBezTo>
                        <a:pt x="63521" y="16646"/>
                        <a:pt x="63533" y="16777"/>
                        <a:pt x="63545" y="16896"/>
                      </a:cubicBezTo>
                      <a:cubicBezTo>
                        <a:pt x="63556" y="17670"/>
                        <a:pt x="63914" y="18408"/>
                        <a:pt x="64509" y="18920"/>
                      </a:cubicBezTo>
                      <a:cubicBezTo>
                        <a:pt x="64759" y="19146"/>
                        <a:pt x="65069" y="19313"/>
                        <a:pt x="65402" y="19396"/>
                      </a:cubicBezTo>
                      <a:cubicBezTo>
                        <a:pt x="65271" y="19932"/>
                        <a:pt x="65176" y="20813"/>
                        <a:pt x="65842" y="21658"/>
                      </a:cubicBezTo>
                      <a:cubicBezTo>
                        <a:pt x="66759" y="22825"/>
                        <a:pt x="68640" y="22992"/>
                        <a:pt x="70153" y="23111"/>
                      </a:cubicBezTo>
                      <a:cubicBezTo>
                        <a:pt x="70462" y="23146"/>
                        <a:pt x="70772" y="23170"/>
                        <a:pt x="70962" y="23194"/>
                      </a:cubicBezTo>
                      <a:cubicBezTo>
                        <a:pt x="70926" y="23313"/>
                        <a:pt x="70855" y="23420"/>
                        <a:pt x="70772" y="23504"/>
                      </a:cubicBezTo>
                      <a:cubicBezTo>
                        <a:pt x="70617" y="23623"/>
                        <a:pt x="70450" y="23730"/>
                        <a:pt x="70283" y="23825"/>
                      </a:cubicBezTo>
                      <a:cubicBezTo>
                        <a:pt x="70093" y="23944"/>
                        <a:pt x="69879" y="24075"/>
                        <a:pt x="69688" y="24218"/>
                      </a:cubicBezTo>
                      <a:cubicBezTo>
                        <a:pt x="68759" y="24909"/>
                        <a:pt x="67867" y="25659"/>
                        <a:pt x="67009" y="26385"/>
                      </a:cubicBezTo>
                      <a:cubicBezTo>
                        <a:pt x="66581" y="26730"/>
                        <a:pt x="66152" y="27099"/>
                        <a:pt x="65723" y="27445"/>
                      </a:cubicBezTo>
                      <a:cubicBezTo>
                        <a:pt x="65080" y="27968"/>
                        <a:pt x="64985" y="28921"/>
                        <a:pt x="65521" y="29552"/>
                      </a:cubicBezTo>
                      <a:cubicBezTo>
                        <a:pt x="65878" y="29981"/>
                        <a:pt x="66283" y="30409"/>
                        <a:pt x="66724" y="30862"/>
                      </a:cubicBezTo>
                      <a:cubicBezTo>
                        <a:pt x="67486" y="31636"/>
                        <a:pt x="68331" y="32517"/>
                        <a:pt x="68640" y="33219"/>
                      </a:cubicBezTo>
                      <a:cubicBezTo>
                        <a:pt x="68724" y="33433"/>
                        <a:pt x="68378" y="34195"/>
                        <a:pt x="68176" y="34648"/>
                      </a:cubicBezTo>
                      <a:cubicBezTo>
                        <a:pt x="67962" y="35100"/>
                        <a:pt x="67771" y="35553"/>
                        <a:pt x="67628" y="36029"/>
                      </a:cubicBezTo>
                      <a:cubicBezTo>
                        <a:pt x="67105" y="37720"/>
                        <a:pt x="67235" y="39339"/>
                        <a:pt x="67986" y="40720"/>
                      </a:cubicBezTo>
                      <a:cubicBezTo>
                        <a:pt x="68783" y="42149"/>
                        <a:pt x="70236" y="43220"/>
                        <a:pt x="72081" y="43732"/>
                      </a:cubicBezTo>
                      <a:cubicBezTo>
                        <a:pt x="72224" y="43768"/>
                        <a:pt x="72379" y="43804"/>
                        <a:pt x="72522" y="43828"/>
                      </a:cubicBezTo>
                      <a:cubicBezTo>
                        <a:pt x="72046" y="43875"/>
                        <a:pt x="71534" y="43899"/>
                        <a:pt x="71034" y="43923"/>
                      </a:cubicBezTo>
                      <a:cubicBezTo>
                        <a:pt x="70510" y="43947"/>
                        <a:pt x="69962" y="43970"/>
                        <a:pt x="69450" y="44018"/>
                      </a:cubicBezTo>
                      <a:cubicBezTo>
                        <a:pt x="68938" y="44078"/>
                        <a:pt x="68402" y="44161"/>
                        <a:pt x="67890" y="44244"/>
                      </a:cubicBezTo>
                      <a:cubicBezTo>
                        <a:pt x="67041" y="44370"/>
                        <a:pt x="66182" y="44515"/>
                        <a:pt x="65428" y="44515"/>
                      </a:cubicBezTo>
                      <a:cubicBezTo>
                        <a:pt x="65326" y="44515"/>
                        <a:pt x="65226" y="44512"/>
                        <a:pt x="65128" y="44506"/>
                      </a:cubicBezTo>
                      <a:cubicBezTo>
                        <a:pt x="64461" y="44459"/>
                        <a:pt x="63556" y="44090"/>
                        <a:pt x="62675" y="43720"/>
                      </a:cubicBezTo>
                      <a:cubicBezTo>
                        <a:pt x="61496" y="43234"/>
                        <a:pt x="60195" y="42701"/>
                        <a:pt x="58889" y="42701"/>
                      </a:cubicBezTo>
                      <a:cubicBezTo>
                        <a:pt x="58467" y="42701"/>
                        <a:pt x="58045" y="42756"/>
                        <a:pt x="57627" y="42887"/>
                      </a:cubicBezTo>
                      <a:cubicBezTo>
                        <a:pt x="57008" y="43089"/>
                        <a:pt x="56401" y="43363"/>
                        <a:pt x="55841" y="43685"/>
                      </a:cubicBezTo>
                      <a:cubicBezTo>
                        <a:pt x="55402" y="43926"/>
                        <a:pt x="55157" y="44060"/>
                        <a:pt x="54902" y="44060"/>
                      </a:cubicBezTo>
                      <a:cubicBezTo>
                        <a:pt x="54654" y="44060"/>
                        <a:pt x="54395" y="43931"/>
                        <a:pt x="53936" y="43649"/>
                      </a:cubicBezTo>
                      <a:cubicBezTo>
                        <a:pt x="53426" y="43344"/>
                        <a:pt x="52713" y="42979"/>
                        <a:pt x="51930" y="42979"/>
                      </a:cubicBezTo>
                      <a:cubicBezTo>
                        <a:pt x="51672" y="42979"/>
                        <a:pt x="51407" y="43019"/>
                        <a:pt x="51138" y="43113"/>
                      </a:cubicBezTo>
                      <a:cubicBezTo>
                        <a:pt x="49948" y="43530"/>
                        <a:pt x="49531" y="44673"/>
                        <a:pt x="49126" y="45780"/>
                      </a:cubicBezTo>
                      <a:cubicBezTo>
                        <a:pt x="49078" y="45899"/>
                        <a:pt x="49031" y="46030"/>
                        <a:pt x="48983" y="46161"/>
                      </a:cubicBezTo>
                      <a:cubicBezTo>
                        <a:pt x="48888" y="46411"/>
                        <a:pt x="48769" y="46697"/>
                        <a:pt x="48626" y="46995"/>
                      </a:cubicBezTo>
                      <a:cubicBezTo>
                        <a:pt x="48019" y="48376"/>
                        <a:pt x="47185" y="50281"/>
                        <a:pt x="48007" y="52067"/>
                      </a:cubicBezTo>
                      <a:cubicBezTo>
                        <a:pt x="48126" y="52341"/>
                        <a:pt x="48269" y="52602"/>
                        <a:pt x="48436" y="52853"/>
                      </a:cubicBezTo>
                      <a:cubicBezTo>
                        <a:pt x="48007" y="53150"/>
                        <a:pt x="47209" y="53305"/>
                        <a:pt x="46435" y="53460"/>
                      </a:cubicBezTo>
                      <a:cubicBezTo>
                        <a:pt x="45852" y="53555"/>
                        <a:pt x="45292" y="53698"/>
                        <a:pt x="44733" y="53876"/>
                      </a:cubicBezTo>
                      <a:cubicBezTo>
                        <a:pt x="44316" y="54019"/>
                        <a:pt x="43042" y="54460"/>
                        <a:pt x="42697" y="55674"/>
                      </a:cubicBezTo>
                      <a:cubicBezTo>
                        <a:pt x="42363" y="56901"/>
                        <a:pt x="43149" y="57829"/>
                        <a:pt x="43709" y="58520"/>
                      </a:cubicBezTo>
                      <a:cubicBezTo>
                        <a:pt x="43923" y="58758"/>
                        <a:pt x="44114" y="59020"/>
                        <a:pt x="44268" y="59294"/>
                      </a:cubicBezTo>
                      <a:cubicBezTo>
                        <a:pt x="44411" y="59615"/>
                        <a:pt x="44173" y="60472"/>
                        <a:pt x="43899" y="60758"/>
                      </a:cubicBezTo>
                      <a:cubicBezTo>
                        <a:pt x="43399" y="60413"/>
                        <a:pt x="42840" y="59460"/>
                        <a:pt x="42375" y="58698"/>
                      </a:cubicBezTo>
                      <a:cubicBezTo>
                        <a:pt x="42113" y="58258"/>
                        <a:pt x="41863" y="57841"/>
                        <a:pt x="41601" y="57472"/>
                      </a:cubicBezTo>
                      <a:cubicBezTo>
                        <a:pt x="41470" y="57282"/>
                        <a:pt x="41304" y="57091"/>
                        <a:pt x="41161" y="56901"/>
                      </a:cubicBezTo>
                      <a:cubicBezTo>
                        <a:pt x="40970" y="56686"/>
                        <a:pt x="40804" y="56472"/>
                        <a:pt x="40649" y="56222"/>
                      </a:cubicBezTo>
                      <a:cubicBezTo>
                        <a:pt x="40637" y="56055"/>
                        <a:pt x="40649" y="55889"/>
                        <a:pt x="40661" y="55710"/>
                      </a:cubicBezTo>
                      <a:cubicBezTo>
                        <a:pt x="40708" y="55281"/>
                        <a:pt x="40685" y="54853"/>
                        <a:pt x="40613" y="54436"/>
                      </a:cubicBezTo>
                      <a:cubicBezTo>
                        <a:pt x="40244" y="52495"/>
                        <a:pt x="35672" y="47685"/>
                        <a:pt x="32862" y="47245"/>
                      </a:cubicBezTo>
                      <a:cubicBezTo>
                        <a:pt x="32699" y="47219"/>
                        <a:pt x="32540" y="47206"/>
                        <a:pt x="32384" y="47206"/>
                      </a:cubicBezTo>
                      <a:cubicBezTo>
                        <a:pt x="31456" y="47206"/>
                        <a:pt x="30667" y="47654"/>
                        <a:pt x="30219" y="48459"/>
                      </a:cubicBezTo>
                      <a:cubicBezTo>
                        <a:pt x="29802" y="49233"/>
                        <a:pt x="29921" y="50197"/>
                        <a:pt x="30779" y="52614"/>
                      </a:cubicBezTo>
                      <a:lnTo>
                        <a:pt x="30683" y="52519"/>
                      </a:lnTo>
                      <a:cubicBezTo>
                        <a:pt x="30338" y="52210"/>
                        <a:pt x="30100" y="51686"/>
                        <a:pt x="29838" y="51138"/>
                      </a:cubicBezTo>
                      <a:cubicBezTo>
                        <a:pt x="29516" y="50424"/>
                        <a:pt x="29135" y="49602"/>
                        <a:pt x="28385" y="49066"/>
                      </a:cubicBezTo>
                      <a:cubicBezTo>
                        <a:pt x="27910" y="48727"/>
                        <a:pt x="27367" y="48557"/>
                        <a:pt x="26766" y="48557"/>
                      </a:cubicBezTo>
                      <a:cubicBezTo>
                        <a:pt x="26210" y="48557"/>
                        <a:pt x="25604" y="48703"/>
                        <a:pt x="24956" y="48995"/>
                      </a:cubicBezTo>
                      <a:cubicBezTo>
                        <a:pt x="24802" y="49066"/>
                        <a:pt x="24659" y="49138"/>
                        <a:pt x="24516" y="49197"/>
                      </a:cubicBezTo>
                      <a:cubicBezTo>
                        <a:pt x="23941" y="49465"/>
                        <a:pt x="23678" y="49587"/>
                        <a:pt x="23373" y="49587"/>
                      </a:cubicBezTo>
                      <a:cubicBezTo>
                        <a:pt x="23217" y="49587"/>
                        <a:pt x="23051" y="49555"/>
                        <a:pt x="22825" y="49495"/>
                      </a:cubicBezTo>
                      <a:cubicBezTo>
                        <a:pt x="22100" y="49294"/>
                        <a:pt x="21450" y="49141"/>
                        <a:pt x="20846" y="49141"/>
                      </a:cubicBezTo>
                      <a:cubicBezTo>
                        <a:pt x="19805" y="49141"/>
                        <a:pt x="18903" y="49596"/>
                        <a:pt x="17991" y="51043"/>
                      </a:cubicBezTo>
                      <a:cubicBezTo>
                        <a:pt x="17705" y="51495"/>
                        <a:pt x="17694" y="51495"/>
                        <a:pt x="17182" y="51686"/>
                      </a:cubicBezTo>
                      <a:cubicBezTo>
                        <a:pt x="16801" y="51829"/>
                        <a:pt x="16420" y="51995"/>
                        <a:pt x="16062" y="52174"/>
                      </a:cubicBezTo>
                      <a:cubicBezTo>
                        <a:pt x="14967" y="52722"/>
                        <a:pt x="14217" y="53531"/>
                        <a:pt x="13550" y="54246"/>
                      </a:cubicBezTo>
                      <a:lnTo>
                        <a:pt x="13395" y="54400"/>
                      </a:lnTo>
                      <a:cubicBezTo>
                        <a:pt x="13122" y="54698"/>
                        <a:pt x="12848" y="55031"/>
                        <a:pt x="12562" y="55389"/>
                      </a:cubicBezTo>
                      <a:cubicBezTo>
                        <a:pt x="11848" y="56258"/>
                        <a:pt x="10871" y="57448"/>
                        <a:pt x="10121" y="57448"/>
                      </a:cubicBezTo>
                      <a:lnTo>
                        <a:pt x="10109" y="57448"/>
                      </a:lnTo>
                      <a:cubicBezTo>
                        <a:pt x="9728" y="57436"/>
                        <a:pt x="9347" y="57389"/>
                        <a:pt x="8966" y="57317"/>
                      </a:cubicBezTo>
                      <a:cubicBezTo>
                        <a:pt x="8429" y="57221"/>
                        <a:pt x="7877" y="57164"/>
                        <a:pt x="7321" y="57164"/>
                      </a:cubicBezTo>
                      <a:cubicBezTo>
                        <a:pt x="7187" y="57164"/>
                        <a:pt x="7053" y="57168"/>
                        <a:pt x="6918" y="57174"/>
                      </a:cubicBezTo>
                      <a:cubicBezTo>
                        <a:pt x="6835" y="57180"/>
                        <a:pt x="6755" y="57183"/>
                        <a:pt x="6674" y="57183"/>
                      </a:cubicBezTo>
                      <a:cubicBezTo>
                        <a:pt x="6594" y="57183"/>
                        <a:pt x="6514" y="57180"/>
                        <a:pt x="6430" y="57174"/>
                      </a:cubicBezTo>
                      <a:cubicBezTo>
                        <a:pt x="6383" y="57103"/>
                        <a:pt x="6299" y="57008"/>
                        <a:pt x="6228" y="56913"/>
                      </a:cubicBezTo>
                      <a:cubicBezTo>
                        <a:pt x="6014" y="56615"/>
                        <a:pt x="5775" y="56329"/>
                        <a:pt x="5537" y="56067"/>
                      </a:cubicBezTo>
                      <a:cubicBezTo>
                        <a:pt x="5144" y="55662"/>
                        <a:pt x="4704" y="55293"/>
                        <a:pt x="4240" y="54972"/>
                      </a:cubicBezTo>
                      <a:cubicBezTo>
                        <a:pt x="4037" y="54841"/>
                        <a:pt x="3835" y="54674"/>
                        <a:pt x="3644" y="54507"/>
                      </a:cubicBezTo>
                      <a:cubicBezTo>
                        <a:pt x="3668" y="54400"/>
                        <a:pt x="3692" y="54305"/>
                        <a:pt x="3728" y="54210"/>
                      </a:cubicBezTo>
                      <a:cubicBezTo>
                        <a:pt x="4216" y="52936"/>
                        <a:pt x="4966" y="51614"/>
                        <a:pt x="5692" y="50340"/>
                      </a:cubicBezTo>
                      <a:cubicBezTo>
                        <a:pt x="5966" y="49852"/>
                        <a:pt x="6252" y="49352"/>
                        <a:pt x="6514" y="48852"/>
                      </a:cubicBezTo>
                      <a:cubicBezTo>
                        <a:pt x="6930" y="48066"/>
                        <a:pt x="7228" y="47864"/>
                        <a:pt x="7371" y="47804"/>
                      </a:cubicBezTo>
                      <a:cubicBezTo>
                        <a:pt x="7425" y="47783"/>
                        <a:pt x="7493" y="47773"/>
                        <a:pt x="7572" y="47773"/>
                      </a:cubicBezTo>
                      <a:cubicBezTo>
                        <a:pt x="7809" y="47773"/>
                        <a:pt x="8152" y="47864"/>
                        <a:pt x="8561" y="48042"/>
                      </a:cubicBezTo>
                      <a:cubicBezTo>
                        <a:pt x="9621" y="48519"/>
                        <a:pt x="10693" y="49043"/>
                        <a:pt x="11740" y="49531"/>
                      </a:cubicBezTo>
                      <a:cubicBezTo>
                        <a:pt x="12276" y="49793"/>
                        <a:pt x="12812" y="50055"/>
                        <a:pt x="13360" y="50305"/>
                      </a:cubicBezTo>
                      <a:cubicBezTo>
                        <a:pt x="13568" y="50404"/>
                        <a:pt x="13787" y="50450"/>
                        <a:pt x="14002" y="50450"/>
                      </a:cubicBezTo>
                      <a:cubicBezTo>
                        <a:pt x="14563" y="50450"/>
                        <a:pt x="15099" y="50132"/>
                        <a:pt x="15348" y="49590"/>
                      </a:cubicBezTo>
                      <a:cubicBezTo>
                        <a:pt x="15503" y="49245"/>
                        <a:pt x="15705" y="48864"/>
                        <a:pt x="15931" y="48471"/>
                      </a:cubicBezTo>
                      <a:cubicBezTo>
                        <a:pt x="16420" y="47566"/>
                        <a:pt x="16967" y="46530"/>
                        <a:pt x="17205" y="45471"/>
                      </a:cubicBezTo>
                      <a:cubicBezTo>
                        <a:pt x="17289" y="45054"/>
                        <a:pt x="17313" y="44625"/>
                        <a:pt x="17277" y="44197"/>
                      </a:cubicBezTo>
                      <a:cubicBezTo>
                        <a:pt x="17253" y="44018"/>
                        <a:pt x="17253" y="43828"/>
                        <a:pt x="17277" y="43649"/>
                      </a:cubicBezTo>
                      <a:cubicBezTo>
                        <a:pt x="17444" y="43101"/>
                        <a:pt x="18027" y="42661"/>
                        <a:pt x="18682" y="42149"/>
                      </a:cubicBezTo>
                      <a:lnTo>
                        <a:pt x="18896" y="41970"/>
                      </a:lnTo>
                      <a:cubicBezTo>
                        <a:pt x="20361" y="40803"/>
                        <a:pt x="21908" y="39744"/>
                        <a:pt x="23528" y="38791"/>
                      </a:cubicBezTo>
                      <a:cubicBezTo>
                        <a:pt x="24242" y="38386"/>
                        <a:pt x="24492" y="37482"/>
                        <a:pt x="24087" y="36767"/>
                      </a:cubicBezTo>
                      <a:cubicBezTo>
                        <a:pt x="23815" y="36279"/>
                        <a:pt x="23312" y="36006"/>
                        <a:pt x="22794" y="36006"/>
                      </a:cubicBezTo>
                      <a:cubicBezTo>
                        <a:pt x="22541" y="36006"/>
                        <a:pt x="22285" y="36071"/>
                        <a:pt x="22051" y="36208"/>
                      </a:cubicBezTo>
                      <a:cubicBezTo>
                        <a:pt x="20313" y="37220"/>
                        <a:pt x="18646" y="38375"/>
                        <a:pt x="17063" y="39625"/>
                      </a:cubicBezTo>
                      <a:lnTo>
                        <a:pt x="16860" y="39779"/>
                      </a:lnTo>
                      <a:cubicBezTo>
                        <a:pt x="15967" y="40470"/>
                        <a:pt x="14860" y="41327"/>
                        <a:pt x="14419" y="42804"/>
                      </a:cubicBezTo>
                      <a:cubicBezTo>
                        <a:pt x="14288" y="43316"/>
                        <a:pt x="14241" y="43839"/>
                        <a:pt x="14288" y="44375"/>
                      </a:cubicBezTo>
                      <a:cubicBezTo>
                        <a:pt x="14312" y="44530"/>
                        <a:pt x="14312" y="44685"/>
                        <a:pt x="14288" y="44828"/>
                      </a:cubicBezTo>
                      <a:cubicBezTo>
                        <a:pt x="14157" y="45471"/>
                        <a:pt x="13741" y="46245"/>
                        <a:pt x="13336" y="46995"/>
                      </a:cubicBezTo>
                      <a:lnTo>
                        <a:pt x="13038" y="46840"/>
                      </a:lnTo>
                      <a:cubicBezTo>
                        <a:pt x="11967" y="46328"/>
                        <a:pt x="10871" y="45804"/>
                        <a:pt x="9764" y="45304"/>
                      </a:cubicBezTo>
                      <a:cubicBezTo>
                        <a:pt x="8965" y="44949"/>
                        <a:pt x="8229" y="44771"/>
                        <a:pt x="7553" y="44771"/>
                      </a:cubicBezTo>
                      <a:cubicBezTo>
                        <a:pt x="6053" y="44771"/>
                        <a:pt x="4846" y="45647"/>
                        <a:pt x="3894" y="47411"/>
                      </a:cubicBezTo>
                      <a:cubicBezTo>
                        <a:pt x="3632" y="47876"/>
                        <a:pt x="3370" y="48352"/>
                        <a:pt x="3085" y="48840"/>
                      </a:cubicBezTo>
                      <a:cubicBezTo>
                        <a:pt x="2311" y="50221"/>
                        <a:pt x="1501" y="51638"/>
                        <a:pt x="941" y="53126"/>
                      </a:cubicBezTo>
                      <a:cubicBezTo>
                        <a:pt x="1" y="55579"/>
                        <a:pt x="1620" y="56746"/>
                        <a:pt x="2501" y="57377"/>
                      </a:cubicBezTo>
                      <a:cubicBezTo>
                        <a:pt x="2799" y="57579"/>
                        <a:pt x="3085" y="57805"/>
                        <a:pt x="3347" y="58067"/>
                      </a:cubicBezTo>
                      <a:cubicBezTo>
                        <a:pt x="3525" y="58270"/>
                        <a:pt x="3692" y="58472"/>
                        <a:pt x="3847" y="58687"/>
                      </a:cubicBezTo>
                      <a:cubicBezTo>
                        <a:pt x="4461" y="59510"/>
                        <a:pt x="5076" y="60141"/>
                        <a:pt x="6680" y="60141"/>
                      </a:cubicBezTo>
                      <a:cubicBezTo>
                        <a:pt x="6816" y="60141"/>
                        <a:pt x="6959" y="60136"/>
                        <a:pt x="7109" y="60127"/>
                      </a:cubicBezTo>
                      <a:cubicBezTo>
                        <a:pt x="7166" y="60126"/>
                        <a:pt x="7223" y="60125"/>
                        <a:pt x="7281" y="60125"/>
                      </a:cubicBezTo>
                      <a:cubicBezTo>
                        <a:pt x="7690" y="60125"/>
                        <a:pt x="8105" y="60163"/>
                        <a:pt x="8502" y="60246"/>
                      </a:cubicBezTo>
                      <a:cubicBezTo>
                        <a:pt x="9014" y="60330"/>
                        <a:pt x="9526" y="60389"/>
                        <a:pt x="10038" y="60401"/>
                      </a:cubicBezTo>
                      <a:cubicBezTo>
                        <a:pt x="10072" y="60402"/>
                        <a:pt x="10107" y="60402"/>
                        <a:pt x="10141" y="60402"/>
                      </a:cubicBezTo>
                      <a:cubicBezTo>
                        <a:pt x="12288" y="60402"/>
                        <a:pt x="13770" y="58582"/>
                        <a:pt x="14872" y="57246"/>
                      </a:cubicBezTo>
                      <a:cubicBezTo>
                        <a:pt x="15122" y="56936"/>
                        <a:pt x="15360" y="56639"/>
                        <a:pt x="15574" y="56412"/>
                      </a:cubicBezTo>
                      <a:lnTo>
                        <a:pt x="15729" y="56246"/>
                      </a:lnTo>
                      <a:cubicBezTo>
                        <a:pt x="16301" y="55639"/>
                        <a:pt x="16789" y="55115"/>
                        <a:pt x="17396" y="54805"/>
                      </a:cubicBezTo>
                      <a:cubicBezTo>
                        <a:pt x="17670" y="54674"/>
                        <a:pt x="17956" y="54555"/>
                        <a:pt x="18241" y="54448"/>
                      </a:cubicBezTo>
                      <a:cubicBezTo>
                        <a:pt x="19110" y="54115"/>
                        <a:pt x="19741" y="53805"/>
                        <a:pt x="20503" y="52602"/>
                      </a:cubicBezTo>
                      <a:cubicBezTo>
                        <a:pt x="20611" y="52412"/>
                        <a:pt x="20742" y="52245"/>
                        <a:pt x="20896" y="52079"/>
                      </a:cubicBezTo>
                      <a:cubicBezTo>
                        <a:pt x="21277" y="52138"/>
                        <a:pt x="21658" y="52221"/>
                        <a:pt x="22027" y="52329"/>
                      </a:cubicBezTo>
                      <a:cubicBezTo>
                        <a:pt x="22545" y="52471"/>
                        <a:pt x="22994" y="52531"/>
                        <a:pt x="23399" y="52531"/>
                      </a:cubicBezTo>
                      <a:cubicBezTo>
                        <a:pt x="24345" y="52531"/>
                        <a:pt x="25044" y="52206"/>
                        <a:pt x="25778" y="51864"/>
                      </a:cubicBezTo>
                      <a:lnTo>
                        <a:pt x="26171" y="51686"/>
                      </a:lnTo>
                      <a:cubicBezTo>
                        <a:pt x="26338" y="51602"/>
                        <a:pt x="26516" y="51543"/>
                        <a:pt x="26695" y="51507"/>
                      </a:cubicBezTo>
                      <a:cubicBezTo>
                        <a:pt x="26861" y="51781"/>
                        <a:pt x="27004" y="52067"/>
                        <a:pt x="27123" y="52352"/>
                      </a:cubicBezTo>
                      <a:cubicBezTo>
                        <a:pt x="27457" y="53079"/>
                        <a:pt x="27873" y="53972"/>
                        <a:pt x="28671" y="54698"/>
                      </a:cubicBezTo>
                      <a:cubicBezTo>
                        <a:pt x="28743" y="54758"/>
                        <a:pt x="28957" y="54972"/>
                        <a:pt x="29183" y="55198"/>
                      </a:cubicBezTo>
                      <a:cubicBezTo>
                        <a:pt x="29743" y="55758"/>
                        <a:pt x="30600" y="56603"/>
                        <a:pt x="31386" y="57305"/>
                      </a:cubicBezTo>
                      <a:cubicBezTo>
                        <a:pt x="32385" y="58206"/>
                        <a:pt x="33154" y="58826"/>
                        <a:pt x="33966" y="58826"/>
                      </a:cubicBezTo>
                      <a:cubicBezTo>
                        <a:pt x="34131" y="58826"/>
                        <a:pt x="34298" y="58800"/>
                        <a:pt x="34469" y="58746"/>
                      </a:cubicBezTo>
                      <a:cubicBezTo>
                        <a:pt x="34874" y="58615"/>
                        <a:pt x="35196" y="58329"/>
                        <a:pt x="35374" y="57960"/>
                      </a:cubicBezTo>
                      <a:cubicBezTo>
                        <a:pt x="35720" y="57246"/>
                        <a:pt x="35565" y="56841"/>
                        <a:pt x="34553" y="54210"/>
                      </a:cubicBezTo>
                      <a:cubicBezTo>
                        <a:pt x="34208" y="53281"/>
                        <a:pt x="33577" y="51650"/>
                        <a:pt x="33231" y="50519"/>
                      </a:cubicBezTo>
                      <a:lnTo>
                        <a:pt x="33231" y="50519"/>
                      </a:lnTo>
                      <a:cubicBezTo>
                        <a:pt x="33981" y="50995"/>
                        <a:pt x="34684" y="51543"/>
                        <a:pt x="35315" y="52162"/>
                      </a:cubicBezTo>
                      <a:cubicBezTo>
                        <a:pt x="36720" y="53484"/>
                        <a:pt x="37541" y="54662"/>
                        <a:pt x="37696" y="55008"/>
                      </a:cubicBezTo>
                      <a:cubicBezTo>
                        <a:pt x="37696" y="55174"/>
                        <a:pt x="37696" y="55329"/>
                        <a:pt x="37684" y="55496"/>
                      </a:cubicBezTo>
                      <a:cubicBezTo>
                        <a:pt x="37648" y="55960"/>
                        <a:pt x="37613" y="56543"/>
                        <a:pt x="37827" y="57151"/>
                      </a:cubicBezTo>
                      <a:cubicBezTo>
                        <a:pt x="38041" y="57794"/>
                        <a:pt x="38482" y="58317"/>
                        <a:pt x="38875" y="58794"/>
                      </a:cubicBezTo>
                      <a:cubicBezTo>
                        <a:pt x="38994" y="58937"/>
                        <a:pt x="39113" y="59079"/>
                        <a:pt x="39184" y="59175"/>
                      </a:cubicBezTo>
                      <a:cubicBezTo>
                        <a:pt x="39375" y="59449"/>
                        <a:pt x="39589" y="59818"/>
                        <a:pt x="39827" y="60199"/>
                      </a:cubicBezTo>
                      <a:cubicBezTo>
                        <a:pt x="40470" y="61294"/>
                        <a:pt x="41208" y="62520"/>
                        <a:pt x="42280" y="63235"/>
                      </a:cubicBezTo>
                      <a:cubicBezTo>
                        <a:pt x="42768" y="63568"/>
                        <a:pt x="43352" y="63747"/>
                        <a:pt x="43935" y="63759"/>
                      </a:cubicBezTo>
                      <a:cubicBezTo>
                        <a:pt x="44614" y="63759"/>
                        <a:pt x="45268" y="63509"/>
                        <a:pt x="45769" y="63056"/>
                      </a:cubicBezTo>
                      <a:cubicBezTo>
                        <a:pt x="47114" y="61925"/>
                        <a:pt x="47685" y="59580"/>
                        <a:pt x="47007" y="58044"/>
                      </a:cubicBezTo>
                      <a:cubicBezTo>
                        <a:pt x="46745" y="57520"/>
                        <a:pt x="46411" y="57043"/>
                        <a:pt x="46030" y="56603"/>
                      </a:cubicBezTo>
                      <a:lnTo>
                        <a:pt x="46007" y="56579"/>
                      </a:lnTo>
                      <a:cubicBezTo>
                        <a:pt x="46304" y="56496"/>
                        <a:pt x="46650" y="56424"/>
                        <a:pt x="47007" y="56365"/>
                      </a:cubicBezTo>
                      <a:cubicBezTo>
                        <a:pt x="48138" y="56139"/>
                        <a:pt x="49424" y="55900"/>
                        <a:pt x="50424" y="55055"/>
                      </a:cubicBezTo>
                      <a:cubicBezTo>
                        <a:pt x="52353" y="53448"/>
                        <a:pt x="51412" y="51948"/>
                        <a:pt x="51007" y="51305"/>
                      </a:cubicBezTo>
                      <a:cubicBezTo>
                        <a:pt x="50912" y="51150"/>
                        <a:pt x="50817" y="50983"/>
                        <a:pt x="50733" y="50817"/>
                      </a:cubicBezTo>
                      <a:cubicBezTo>
                        <a:pt x="50471" y="50233"/>
                        <a:pt x="50972" y="49090"/>
                        <a:pt x="51376" y="48161"/>
                      </a:cubicBezTo>
                      <a:cubicBezTo>
                        <a:pt x="51531" y="47840"/>
                        <a:pt x="51662" y="47507"/>
                        <a:pt x="51781" y="47185"/>
                      </a:cubicBezTo>
                      <a:cubicBezTo>
                        <a:pt x="51841" y="47054"/>
                        <a:pt x="51888" y="46911"/>
                        <a:pt x="51936" y="46780"/>
                      </a:cubicBezTo>
                      <a:cubicBezTo>
                        <a:pt x="52019" y="46566"/>
                        <a:pt x="52115" y="46280"/>
                        <a:pt x="52210" y="46078"/>
                      </a:cubicBezTo>
                      <a:cubicBezTo>
                        <a:pt x="52257" y="46102"/>
                        <a:pt x="52329" y="46137"/>
                        <a:pt x="52400" y="46185"/>
                      </a:cubicBezTo>
                      <a:cubicBezTo>
                        <a:pt x="53421" y="46805"/>
                        <a:pt x="54258" y="47024"/>
                        <a:pt x="54968" y="47024"/>
                      </a:cubicBezTo>
                      <a:cubicBezTo>
                        <a:pt x="55922" y="47024"/>
                        <a:pt x="56647" y="46628"/>
                        <a:pt x="57282" y="46280"/>
                      </a:cubicBezTo>
                      <a:cubicBezTo>
                        <a:pt x="57675" y="46054"/>
                        <a:pt x="58103" y="45852"/>
                        <a:pt x="58532" y="45709"/>
                      </a:cubicBezTo>
                      <a:cubicBezTo>
                        <a:pt x="58644" y="45674"/>
                        <a:pt x="58770" y="45658"/>
                        <a:pt x="58908" y="45658"/>
                      </a:cubicBezTo>
                      <a:cubicBezTo>
                        <a:pt x="59620" y="45658"/>
                        <a:pt x="60636" y="46078"/>
                        <a:pt x="61544" y="46447"/>
                      </a:cubicBezTo>
                      <a:cubicBezTo>
                        <a:pt x="62640" y="46899"/>
                        <a:pt x="63795" y="47388"/>
                        <a:pt x="64961" y="47459"/>
                      </a:cubicBezTo>
                      <a:cubicBezTo>
                        <a:pt x="65132" y="47470"/>
                        <a:pt x="65302" y="47474"/>
                        <a:pt x="65473" y="47474"/>
                      </a:cubicBezTo>
                      <a:cubicBezTo>
                        <a:pt x="66454" y="47474"/>
                        <a:pt x="67425" y="47314"/>
                        <a:pt x="68378" y="47161"/>
                      </a:cubicBezTo>
                      <a:cubicBezTo>
                        <a:pt x="68879" y="47078"/>
                        <a:pt x="69343" y="47007"/>
                        <a:pt x="69783" y="46959"/>
                      </a:cubicBezTo>
                      <a:cubicBezTo>
                        <a:pt x="70200" y="46911"/>
                        <a:pt x="70676" y="46887"/>
                        <a:pt x="71188" y="46864"/>
                      </a:cubicBezTo>
                      <a:cubicBezTo>
                        <a:pt x="72319" y="46816"/>
                        <a:pt x="73617" y="46768"/>
                        <a:pt x="74736" y="46387"/>
                      </a:cubicBezTo>
                      <a:cubicBezTo>
                        <a:pt x="75772" y="46042"/>
                        <a:pt x="76510" y="45352"/>
                        <a:pt x="76772" y="44482"/>
                      </a:cubicBezTo>
                      <a:cubicBezTo>
                        <a:pt x="76987" y="43744"/>
                        <a:pt x="76820" y="42935"/>
                        <a:pt x="76272" y="42232"/>
                      </a:cubicBezTo>
                      <a:cubicBezTo>
                        <a:pt x="75534" y="41268"/>
                        <a:pt x="74332" y="41077"/>
                        <a:pt x="73451" y="40946"/>
                      </a:cubicBezTo>
                      <a:cubicBezTo>
                        <a:pt x="73224" y="40911"/>
                        <a:pt x="72998" y="40875"/>
                        <a:pt x="72867" y="40839"/>
                      </a:cubicBezTo>
                      <a:cubicBezTo>
                        <a:pt x="71784" y="40541"/>
                        <a:pt x="70998" y="39994"/>
                        <a:pt x="70593" y="39268"/>
                      </a:cubicBezTo>
                      <a:cubicBezTo>
                        <a:pt x="70236" y="38601"/>
                        <a:pt x="70188" y="37803"/>
                        <a:pt x="70474" y="36886"/>
                      </a:cubicBezTo>
                      <a:cubicBezTo>
                        <a:pt x="70593" y="36541"/>
                        <a:pt x="70724" y="36208"/>
                        <a:pt x="70891" y="35874"/>
                      </a:cubicBezTo>
                      <a:cubicBezTo>
                        <a:pt x="71379" y="34803"/>
                        <a:pt x="71986" y="33457"/>
                        <a:pt x="71379" y="32029"/>
                      </a:cubicBezTo>
                      <a:cubicBezTo>
                        <a:pt x="70855" y="30814"/>
                        <a:pt x="69795" y="29731"/>
                        <a:pt x="68855" y="28766"/>
                      </a:cubicBezTo>
                      <a:lnTo>
                        <a:pt x="68819" y="28730"/>
                      </a:lnTo>
                      <a:lnTo>
                        <a:pt x="68914" y="28659"/>
                      </a:lnTo>
                      <a:cubicBezTo>
                        <a:pt x="69748" y="27968"/>
                        <a:pt x="70605" y="27242"/>
                        <a:pt x="71474" y="26599"/>
                      </a:cubicBezTo>
                      <a:cubicBezTo>
                        <a:pt x="71557" y="26528"/>
                        <a:pt x="71712" y="26444"/>
                        <a:pt x="71855" y="26349"/>
                      </a:cubicBezTo>
                      <a:cubicBezTo>
                        <a:pt x="72212" y="26147"/>
                        <a:pt x="72546" y="25909"/>
                        <a:pt x="72843" y="25635"/>
                      </a:cubicBezTo>
                      <a:cubicBezTo>
                        <a:pt x="73796" y="24694"/>
                        <a:pt x="74201" y="23301"/>
                        <a:pt x="73843" y="22170"/>
                      </a:cubicBezTo>
                      <a:cubicBezTo>
                        <a:pt x="73534" y="21158"/>
                        <a:pt x="72689" y="20456"/>
                        <a:pt x="71534" y="20253"/>
                      </a:cubicBezTo>
                      <a:cubicBezTo>
                        <a:pt x="71212" y="20206"/>
                        <a:pt x="70831" y="20170"/>
                        <a:pt x="70391" y="20134"/>
                      </a:cubicBezTo>
                      <a:cubicBezTo>
                        <a:pt x="69902" y="20087"/>
                        <a:pt x="68879" y="20003"/>
                        <a:pt x="68355" y="19837"/>
                      </a:cubicBezTo>
                      <a:cubicBezTo>
                        <a:pt x="68486" y="19301"/>
                        <a:pt x="68736" y="18241"/>
                        <a:pt x="67867" y="17241"/>
                      </a:cubicBezTo>
                      <a:cubicBezTo>
                        <a:pt x="67521" y="16848"/>
                        <a:pt x="67033" y="16586"/>
                        <a:pt x="66509" y="16527"/>
                      </a:cubicBezTo>
                      <a:cubicBezTo>
                        <a:pt x="66485" y="16288"/>
                        <a:pt x="66450" y="16050"/>
                        <a:pt x="66402" y="15824"/>
                      </a:cubicBezTo>
                      <a:cubicBezTo>
                        <a:pt x="65973" y="14062"/>
                        <a:pt x="64926" y="12705"/>
                        <a:pt x="63985" y="11514"/>
                      </a:cubicBezTo>
                      <a:cubicBezTo>
                        <a:pt x="63806" y="11276"/>
                        <a:pt x="63616" y="11038"/>
                        <a:pt x="63449" y="10800"/>
                      </a:cubicBezTo>
                      <a:cubicBezTo>
                        <a:pt x="63164" y="10443"/>
                        <a:pt x="62854" y="10073"/>
                        <a:pt x="62497" y="9681"/>
                      </a:cubicBezTo>
                      <a:cubicBezTo>
                        <a:pt x="61925" y="9026"/>
                        <a:pt x="61199" y="8216"/>
                        <a:pt x="61020" y="7668"/>
                      </a:cubicBezTo>
                      <a:cubicBezTo>
                        <a:pt x="60866" y="7240"/>
                        <a:pt x="60961" y="6585"/>
                        <a:pt x="61032" y="5882"/>
                      </a:cubicBezTo>
                      <a:cubicBezTo>
                        <a:pt x="61139" y="4978"/>
                        <a:pt x="61270" y="3954"/>
                        <a:pt x="60973" y="2942"/>
                      </a:cubicBezTo>
                      <a:cubicBezTo>
                        <a:pt x="60520" y="1215"/>
                        <a:pt x="58961" y="1"/>
                        <a:pt x="571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4" name="Google Shape;10734;p43"/>
                <p:cNvSpPr/>
                <p:nvPr/>
              </p:nvSpPr>
              <p:spPr>
                <a:xfrm>
                  <a:off x="3477200" y="1821350"/>
                  <a:ext cx="78900" cy="7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6" h="2984" extrusionOk="0">
                      <a:moveTo>
                        <a:pt x="1618" y="0"/>
                      </a:moveTo>
                      <a:cubicBezTo>
                        <a:pt x="1575" y="0"/>
                        <a:pt x="1532" y="2"/>
                        <a:pt x="1489" y="6"/>
                      </a:cubicBezTo>
                      <a:lnTo>
                        <a:pt x="1465" y="6"/>
                      </a:lnTo>
                      <a:cubicBezTo>
                        <a:pt x="644" y="42"/>
                        <a:pt x="1" y="732"/>
                        <a:pt x="37" y="1554"/>
                      </a:cubicBezTo>
                      <a:cubicBezTo>
                        <a:pt x="71" y="2353"/>
                        <a:pt x="727" y="2984"/>
                        <a:pt x="1519" y="2984"/>
                      </a:cubicBezTo>
                      <a:cubicBezTo>
                        <a:pt x="1541" y="2984"/>
                        <a:pt x="1563" y="2983"/>
                        <a:pt x="1584" y="2982"/>
                      </a:cubicBezTo>
                      <a:lnTo>
                        <a:pt x="1727" y="2982"/>
                      </a:lnTo>
                      <a:cubicBezTo>
                        <a:pt x="2549" y="2911"/>
                        <a:pt x="3156" y="2197"/>
                        <a:pt x="3096" y="1375"/>
                      </a:cubicBezTo>
                      <a:cubicBezTo>
                        <a:pt x="3029" y="597"/>
                        <a:pt x="2384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5" name="Google Shape;10735;p43"/>
                <p:cNvSpPr/>
                <p:nvPr/>
              </p:nvSpPr>
              <p:spPr>
                <a:xfrm>
                  <a:off x="3042625" y="1482600"/>
                  <a:ext cx="319125" cy="44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5" h="17866" extrusionOk="0">
                      <a:moveTo>
                        <a:pt x="7406" y="2981"/>
                      </a:moveTo>
                      <a:cubicBezTo>
                        <a:pt x="7961" y="2981"/>
                        <a:pt x="8549" y="3086"/>
                        <a:pt x="8788" y="3293"/>
                      </a:cubicBezTo>
                      <a:cubicBezTo>
                        <a:pt x="8871" y="3519"/>
                        <a:pt x="8645" y="4317"/>
                        <a:pt x="8537" y="4745"/>
                      </a:cubicBezTo>
                      <a:cubicBezTo>
                        <a:pt x="8359" y="5364"/>
                        <a:pt x="8192" y="6007"/>
                        <a:pt x="8204" y="6650"/>
                      </a:cubicBezTo>
                      <a:cubicBezTo>
                        <a:pt x="8228" y="7865"/>
                        <a:pt x="8597" y="9032"/>
                        <a:pt x="8966" y="10163"/>
                      </a:cubicBezTo>
                      <a:cubicBezTo>
                        <a:pt x="9180" y="10770"/>
                        <a:pt x="9359" y="11401"/>
                        <a:pt x="9490" y="12044"/>
                      </a:cubicBezTo>
                      <a:cubicBezTo>
                        <a:pt x="9657" y="12984"/>
                        <a:pt x="9585" y="13651"/>
                        <a:pt x="9252" y="14032"/>
                      </a:cubicBezTo>
                      <a:cubicBezTo>
                        <a:pt x="8633" y="14763"/>
                        <a:pt x="6938" y="14882"/>
                        <a:pt x="5350" y="14882"/>
                      </a:cubicBezTo>
                      <a:cubicBezTo>
                        <a:pt x="4920" y="14882"/>
                        <a:pt x="4499" y="14873"/>
                        <a:pt x="4108" y="14866"/>
                      </a:cubicBezTo>
                      <a:lnTo>
                        <a:pt x="3561" y="14854"/>
                      </a:lnTo>
                      <a:cubicBezTo>
                        <a:pt x="3751" y="14330"/>
                        <a:pt x="3965" y="13818"/>
                        <a:pt x="4227" y="13318"/>
                      </a:cubicBezTo>
                      <a:cubicBezTo>
                        <a:pt x="4323" y="13115"/>
                        <a:pt x="4406" y="12949"/>
                        <a:pt x="4454" y="12818"/>
                      </a:cubicBezTo>
                      <a:cubicBezTo>
                        <a:pt x="4656" y="12341"/>
                        <a:pt x="4882" y="11865"/>
                        <a:pt x="5108" y="11365"/>
                      </a:cubicBezTo>
                      <a:cubicBezTo>
                        <a:pt x="5597" y="10317"/>
                        <a:pt x="6097" y="9234"/>
                        <a:pt x="6442" y="8103"/>
                      </a:cubicBezTo>
                      <a:cubicBezTo>
                        <a:pt x="6799" y="6900"/>
                        <a:pt x="6585" y="5757"/>
                        <a:pt x="6430" y="4841"/>
                      </a:cubicBezTo>
                      <a:cubicBezTo>
                        <a:pt x="6311" y="4198"/>
                        <a:pt x="6204" y="3638"/>
                        <a:pt x="6299" y="3209"/>
                      </a:cubicBezTo>
                      <a:cubicBezTo>
                        <a:pt x="6490" y="3057"/>
                        <a:pt x="6936" y="2981"/>
                        <a:pt x="7406" y="2981"/>
                      </a:cubicBezTo>
                      <a:close/>
                      <a:moveTo>
                        <a:pt x="7460" y="0"/>
                      </a:moveTo>
                      <a:cubicBezTo>
                        <a:pt x="6893" y="0"/>
                        <a:pt x="6345" y="70"/>
                        <a:pt x="5870" y="197"/>
                      </a:cubicBezTo>
                      <a:cubicBezTo>
                        <a:pt x="4608" y="530"/>
                        <a:pt x="3751" y="1281"/>
                        <a:pt x="3454" y="2316"/>
                      </a:cubicBezTo>
                      <a:cubicBezTo>
                        <a:pt x="3132" y="3424"/>
                        <a:pt x="3323" y="4460"/>
                        <a:pt x="3489" y="5376"/>
                      </a:cubicBezTo>
                      <a:cubicBezTo>
                        <a:pt x="3620" y="6103"/>
                        <a:pt x="3739" y="6722"/>
                        <a:pt x="3584" y="7234"/>
                      </a:cubicBezTo>
                      <a:cubicBezTo>
                        <a:pt x="3299" y="8174"/>
                        <a:pt x="2870" y="9115"/>
                        <a:pt x="2406" y="10103"/>
                      </a:cubicBezTo>
                      <a:cubicBezTo>
                        <a:pt x="2168" y="10615"/>
                        <a:pt x="1930" y="11127"/>
                        <a:pt x="1715" y="11651"/>
                      </a:cubicBezTo>
                      <a:cubicBezTo>
                        <a:pt x="1679" y="11710"/>
                        <a:pt x="1608" y="11865"/>
                        <a:pt x="1537" y="12008"/>
                      </a:cubicBezTo>
                      <a:cubicBezTo>
                        <a:pt x="727" y="13687"/>
                        <a:pt x="1" y="15437"/>
                        <a:pt x="822" y="16771"/>
                      </a:cubicBezTo>
                      <a:cubicBezTo>
                        <a:pt x="1072" y="17163"/>
                        <a:pt x="1679" y="17830"/>
                        <a:pt x="2918" y="17830"/>
                      </a:cubicBezTo>
                      <a:cubicBezTo>
                        <a:pt x="3275" y="17830"/>
                        <a:pt x="3644" y="17842"/>
                        <a:pt x="4049" y="17842"/>
                      </a:cubicBezTo>
                      <a:cubicBezTo>
                        <a:pt x="4477" y="17854"/>
                        <a:pt x="4930" y="17866"/>
                        <a:pt x="5382" y="17866"/>
                      </a:cubicBezTo>
                      <a:cubicBezTo>
                        <a:pt x="7645" y="17866"/>
                        <a:pt x="10109" y="17628"/>
                        <a:pt x="11526" y="15973"/>
                      </a:cubicBezTo>
                      <a:cubicBezTo>
                        <a:pt x="12455" y="14877"/>
                        <a:pt x="12764" y="13377"/>
                        <a:pt x="12431" y="11508"/>
                      </a:cubicBezTo>
                      <a:cubicBezTo>
                        <a:pt x="12276" y="10746"/>
                        <a:pt x="12062" y="9984"/>
                        <a:pt x="11800" y="9246"/>
                      </a:cubicBezTo>
                      <a:cubicBezTo>
                        <a:pt x="11490" y="8281"/>
                        <a:pt x="11204" y="7365"/>
                        <a:pt x="11181" y="6591"/>
                      </a:cubicBezTo>
                      <a:cubicBezTo>
                        <a:pt x="11181" y="6376"/>
                        <a:pt x="11312" y="5912"/>
                        <a:pt x="11407" y="5531"/>
                      </a:cubicBezTo>
                      <a:cubicBezTo>
                        <a:pt x="11740" y="4317"/>
                        <a:pt x="12252" y="2471"/>
                        <a:pt x="10847" y="1126"/>
                      </a:cubicBezTo>
                      <a:cubicBezTo>
                        <a:pt x="10022" y="333"/>
                        <a:pt x="8698" y="0"/>
                        <a:pt x="746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36" name="Google Shape;10736;p43"/>
              <p:cNvSpPr/>
              <p:nvPr/>
            </p:nvSpPr>
            <p:spPr>
              <a:xfrm>
                <a:off x="3628756" y="2807425"/>
                <a:ext cx="1886700" cy="1886700"/>
              </a:xfrm>
              <a:prstGeom prst="ellipse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737" name="Google Shape;10737;p43"/>
              <p:cNvCxnSpPr/>
              <p:nvPr/>
            </p:nvCxnSpPr>
            <p:spPr>
              <a:xfrm rot="10800000">
                <a:off x="4572113" y="2468125"/>
                <a:ext cx="0" cy="339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738" name="Google Shape;10738;p43"/>
            <p:cNvGrpSpPr/>
            <p:nvPr/>
          </p:nvGrpSpPr>
          <p:grpSpPr>
            <a:xfrm>
              <a:off x="3786569" y="2965368"/>
              <a:ext cx="1564981" cy="1423207"/>
              <a:chOff x="3786569" y="2965368"/>
              <a:chExt cx="1564981" cy="1423207"/>
            </a:xfrm>
          </p:grpSpPr>
          <p:sp>
            <p:nvSpPr>
              <p:cNvPr id="10739" name="Google Shape;10739;p43"/>
              <p:cNvSpPr txBox="1"/>
              <p:nvPr/>
            </p:nvSpPr>
            <p:spPr>
              <a:xfrm>
                <a:off x="3794550" y="3523075"/>
                <a:ext cx="1557000" cy="865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 and the smallest one in the Solar System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740" name="Google Shape;10740;p43"/>
              <p:cNvSpPr txBox="1"/>
              <p:nvPr/>
            </p:nvSpPr>
            <p:spPr>
              <a:xfrm>
                <a:off x="3786569" y="2965368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Neptune</a:t>
                </a:r>
                <a:endParaRPr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0741" name="Google Shape;10741;p43"/>
          <p:cNvGrpSpPr/>
          <p:nvPr/>
        </p:nvGrpSpPr>
        <p:grpSpPr>
          <a:xfrm>
            <a:off x="6086463" y="1100696"/>
            <a:ext cx="1887625" cy="3593429"/>
            <a:chOff x="6086463" y="1100696"/>
            <a:chExt cx="1887625" cy="3593429"/>
          </a:xfrm>
        </p:grpSpPr>
        <p:grpSp>
          <p:nvGrpSpPr>
            <p:cNvPr id="10742" name="Google Shape;10742;p43"/>
            <p:cNvGrpSpPr/>
            <p:nvPr/>
          </p:nvGrpSpPr>
          <p:grpSpPr>
            <a:xfrm>
              <a:off x="6086463" y="1100696"/>
              <a:ext cx="1887625" cy="3593429"/>
              <a:chOff x="6086463" y="1100696"/>
              <a:chExt cx="1887625" cy="3593429"/>
            </a:xfrm>
          </p:grpSpPr>
          <p:sp>
            <p:nvSpPr>
              <p:cNvPr id="10743" name="Google Shape;10743;p43"/>
              <p:cNvSpPr/>
              <p:nvPr/>
            </p:nvSpPr>
            <p:spPr>
              <a:xfrm>
                <a:off x="6087388" y="2807350"/>
                <a:ext cx="1886700" cy="1886700"/>
              </a:xfrm>
              <a:prstGeom prst="chord">
                <a:avLst>
                  <a:gd name="adj1" fmla="val 12282483"/>
                  <a:gd name="adj2" fmla="val 20119614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44" name="Google Shape;10744;p43"/>
              <p:cNvGrpSpPr/>
              <p:nvPr/>
            </p:nvGrpSpPr>
            <p:grpSpPr>
              <a:xfrm>
                <a:off x="6285824" y="1100696"/>
                <a:ext cx="1473916" cy="1220666"/>
                <a:chOff x="2794375" y="974350"/>
                <a:chExt cx="1924675" cy="1593975"/>
              </a:xfrm>
            </p:grpSpPr>
            <p:sp>
              <p:nvSpPr>
                <p:cNvPr id="10745" name="Google Shape;10745;p43"/>
                <p:cNvSpPr/>
                <p:nvPr/>
              </p:nvSpPr>
              <p:spPr>
                <a:xfrm>
                  <a:off x="2794375" y="974350"/>
                  <a:ext cx="1924675" cy="159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87" h="63759" extrusionOk="0">
                      <a:moveTo>
                        <a:pt x="57151" y="1"/>
                      </a:moveTo>
                      <a:cubicBezTo>
                        <a:pt x="54710" y="13"/>
                        <a:pt x="53758" y="1906"/>
                        <a:pt x="53127" y="3156"/>
                      </a:cubicBezTo>
                      <a:cubicBezTo>
                        <a:pt x="52293" y="4823"/>
                        <a:pt x="51484" y="6513"/>
                        <a:pt x="50686" y="8145"/>
                      </a:cubicBezTo>
                      <a:cubicBezTo>
                        <a:pt x="50293" y="8978"/>
                        <a:pt x="49888" y="9800"/>
                        <a:pt x="49495" y="10633"/>
                      </a:cubicBezTo>
                      <a:cubicBezTo>
                        <a:pt x="49317" y="10990"/>
                        <a:pt x="49138" y="11431"/>
                        <a:pt x="48924" y="11955"/>
                      </a:cubicBezTo>
                      <a:cubicBezTo>
                        <a:pt x="48578" y="12836"/>
                        <a:pt x="48150" y="13919"/>
                        <a:pt x="47650" y="14764"/>
                      </a:cubicBezTo>
                      <a:cubicBezTo>
                        <a:pt x="47042" y="15800"/>
                        <a:pt x="46685" y="15884"/>
                        <a:pt x="46685" y="15884"/>
                      </a:cubicBezTo>
                      <a:cubicBezTo>
                        <a:pt x="46665" y="15886"/>
                        <a:pt x="46644" y="15887"/>
                        <a:pt x="46624" y="15887"/>
                      </a:cubicBezTo>
                      <a:cubicBezTo>
                        <a:pt x="46525" y="15887"/>
                        <a:pt x="46427" y="15864"/>
                        <a:pt x="46328" y="15824"/>
                      </a:cubicBezTo>
                      <a:cubicBezTo>
                        <a:pt x="46126" y="15610"/>
                        <a:pt x="46161" y="14372"/>
                        <a:pt x="46173" y="13848"/>
                      </a:cubicBezTo>
                      <a:cubicBezTo>
                        <a:pt x="46197" y="12776"/>
                        <a:pt x="46233" y="11669"/>
                        <a:pt x="45733" y="10776"/>
                      </a:cubicBezTo>
                      <a:cubicBezTo>
                        <a:pt x="44792" y="9073"/>
                        <a:pt x="42363" y="8526"/>
                        <a:pt x="40577" y="8133"/>
                      </a:cubicBezTo>
                      <a:cubicBezTo>
                        <a:pt x="40280" y="8061"/>
                        <a:pt x="39994" y="8002"/>
                        <a:pt x="39780" y="7942"/>
                      </a:cubicBezTo>
                      <a:cubicBezTo>
                        <a:pt x="39294" y="7817"/>
                        <a:pt x="38903" y="7715"/>
                        <a:pt x="38519" y="7715"/>
                      </a:cubicBezTo>
                      <a:cubicBezTo>
                        <a:pt x="38357" y="7715"/>
                        <a:pt x="38196" y="7733"/>
                        <a:pt x="38029" y="7776"/>
                      </a:cubicBezTo>
                      <a:cubicBezTo>
                        <a:pt x="37291" y="7966"/>
                        <a:pt x="36934" y="8478"/>
                        <a:pt x="36625" y="8930"/>
                      </a:cubicBezTo>
                      <a:cubicBezTo>
                        <a:pt x="36553" y="9026"/>
                        <a:pt x="36470" y="9145"/>
                        <a:pt x="36374" y="9276"/>
                      </a:cubicBezTo>
                      <a:lnTo>
                        <a:pt x="33029" y="13872"/>
                      </a:lnTo>
                      <a:cubicBezTo>
                        <a:pt x="32600" y="14455"/>
                        <a:pt x="32195" y="15086"/>
                        <a:pt x="31767" y="15753"/>
                      </a:cubicBezTo>
                      <a:cubicBezTo>
                        <a:pt x="30659" y="17479"/>
                        <a:pt x="29528" y="19253"/>
                        <a:pt x="28123" y="19991"/>
                      </a:cubicBezTo>
                      <a:cubicBezTo>
                        <a:pt x="27969" y="20063"/>
                        <a:pt x="27826" y="20134"/>
                        <a:pt x="27695" y="20206"/>
                      </a:cubicBezTo>
                      <a:cubicBezTo>
                        <a:pt x="25766" y="21206"/>
                        <a:pt x="25266" y="21694"/>
                        <a:pt x="24909" y="24194"/>
                      </a:cubicBezTo>
                      <a:lnTo>
                        <a:pt x="24873" y="24397"/>
                      </a:lnTo>
                      <a:cubicBezTo>
                        <a:pt x="24671" y="25742"/>
                        <a:pt x="24373" y="27790"/>
                        <a:pt x="25623" y="29040"/>
                      </a:cubicBezTo>
                      <a:cubicBezTo>
                        <a:pt x="26018" y="29445"/>
                        <a:pt x="26706" y="29894"/>
                        <a:pt x="27820" y="29894"/>
                      </a:cubicBezTo>
                      <a:cubicBezTo>
                        <a:pt x="28015" y="29894"/>
                        <a:pt x="28223" y="29880"/>
                        <a:pt x="28445" y="29850"/>
                      </a:cubicBezTo>
                      <a:cubicBezTo>
                        <a:pt x="28802" y="29802"/>
                        <a:pt x="29147" y="29683"/>
                        <a:pt x="29469" y="29504"/>
                      </a:cubicBezTo>
                      <a:cubicBezTo>
                        <a:pt x="29576" y="29766"/>
                        <a:pt x="29743" y="30004"/>
                        <a:pt x="29945" y="30207"/>
                      </a:cubicBezTo>
                      <a:cubicBezTo>
                        <a:pt x="30570" y="30832"/>
                        <a:pt x="31423" y="31186"/>
                        <a:pt x="32306" y="31186"/>
                      </a:cubicBezTo>
                      <a:cubicBezTo>
                        <a:pt x="32349" y="31186"/>
                        <a:pt x="32391" y="31185"/>
                        <a:pt x="32434" y="31183"/>
                      </a:cubicBezTo>
                      <a:cubicBezTo>
                        <a:pt x="33553" y="31124"/>
                        <a:pt x="34612" y="30612"/>
                        <a:pt x="35339" y="29754"/>
                      </a:cubicBezTo>
                      <a:cubicBezTo>
                        <a:pt x="36279" y="28695"/>
                        <a:pt x="37089" y="26802"/>
                        <a:pt x="36827" y="25218"/>
                      </a:cubicBezTo>
                      <a:cubicBezTo>
                        <a:pt x="36744" y="24647"/>
                        <a:pt x="36541" y="24099"/>
                        <a:pt x="36255" y="23599"/>
                      </a:cubicBezTo>
                      <a:lnTo>
                        <a:pt x="36208" y="23516"/>
                      </a:lnTo>
                      <a:cubicBezTo>
                        <a:pt x="36208" y="23480"/>
                        <a:pt x="36220" y="23456"/>
                        <a:pt x="36232" y="23432"/>
                      </a:cubicBezTo>
                      <a:cubicBezTo>
                        <a:pt x="36672" y="22206"/>
                        <a:pt x="37887" y="20706"/>
                        <a:pt x="38387" y="20587"/>
                      </a:cubicBezTo>
                      <a:cubicBezTo>
                        <a:pt x="38720" y="20789"/>
                        <a:pt x="39125" y="21861"/>
                        <a:pt x="39339" y="22456"/>
                      </a:cubicBezTo>
                      <a:cubicBezTo>
                        <a:pt x="39553" y="23075"/>
                        <a:pt x="39815" y="23670"/>
                        <a:pt x="40137" y="24242"/>
                      </a:cubicBezTo>
                      <a:cubicBezTo>
                        <a:pt x="40161" y="24266"/>
                        <a:pt x="40196" y="24337"/>
                        <a:pt x="40220" y="24385"/>
                      </a:cubicBezTo>
                      <a:cubicBezTo>
                        <a:pt x="40399" y="24766"/>
                        <a:pt x="40649" y="25111"/>
                        <a:pt x="40958" y="25397"/>
                      </a:cubicBezTo>
                      <a:cubicBezTo>
                        <a:pt x="40673" y="25528"/>
                        <a:pt x="40387" y="25682"/>
                        <a:pt x="40125" y="25873"/>
                      </a:cubicBezTo>
                      <a:cubicBezTo>
                        <a:pt x="38827" y="26790"/>
                        <a:pt x="37815" y="28064"/>
                        <a:pt x="37339" y="29362"/>
                      </a:cubicBezTo>
                      <a:cubicBezTo>
                        <a:pt x="37184" y="29802"/>
                        <a:pt x="37077" y="30254"/>
                        <a:pt x="37006" y="30719"/>
                      </a:cubicBezTo>
                      <a:cubicBezTo>
                        <a:pt x="36970" y="31064"/>
                        <a:pt x="36886" y="31409"/>
                        <a:pt x="36744" y="31731"/>
                      </a:cubicBezTo>
                      <a:cubicBezTo>
                        <a:pt x="36458" y="32290"/>
                        <a:pt x="36005" y="32743"/>
                        <a:pt x="35446" y="33041"/>
                      </a:cubicBezTo>
                      <a:cubicBezTo>
                        <a:pt x="35184" y="33172"/>
                        <a:pt x="34922" y="33279"/>
                        <a:pt x="34648" y="33362"/>
                      </a:cubicBezTo>
                      <a:cubicBezTo>
                        <a:pt x="33874" y="33612"/>
                        <a:pt x="33434" y="34445"/>
                        <a:pt x="33684" y="35231"/>
                      </a:cubicBezTo>
                      <a:cubicBezTo>
                        <a:pt x="33877" y="35868"/>
                        <a:pt x="34468" y="36278"/>
                        <a:pt x="35097" y="36278"/>
                      </a:cubicBezTo>
                      <a:cubicBezTo>
                        <a:pt x="35244" y="36278"/>
                        <a:pt x="35394" y="36255"/>
                        <a:pt x="35541" y="36208"/>
                      </a:cubicBezTo>
                      <a:cubicBezTo>
                        <a:pt x="35993" y="36065"/>
                        <a:pt x="36434" y="35886"/>
                        <a:pt x="36851" y="35660"/>
                      </a:cubicBezTo>
                      <a:cubicBezTo>
                        <a:pt x="38553" y="34791"/>
                        <a:pt x="39720" y="33124"/>
                        <a:pt x="39946" y="31219"/>
                      </a:cubicBezTo>
                      <a:cubicBezTo>
                        <a:pt x="39982" y="30945"/>
                        <a:pt x="40042" y="30671"/>
                        <a:pt x="40137" y="30397"/>
                      </a:cubicBezTo>
                      <a:cubicBezTo>
                        <a:pt x="40399" y="29671"/>
                        <a:pt x="41066" y="28861"/>
                        <a:pt x="41851" y="28290"/>
                      </a:cubicBezTo>
                      <a:cubicBezTo>
                        <a:pt x="42066" y="28171"/>
                        <a:pt x="42292" y="28064"/>
                        <a:pt x="42518" y="27968"/>
                      </a:cubicBezTo>
                      <a:cubicBezTo>
                        <a:pt x="43340" y="27623"/>
                        <a:pt x="44876" y="26980"/>
                        <a:pt x="44923" y="25171"/>
                      </a:cubicBezTo>
                      <a:cubicBezTo>
                        <a:pt x="44935" y="24551"/>
                        <a:pt x="44173" y="22718"/>
                        <a:pt x="43530" y="22230"/>
                      </a:cubicBezTo>
                      <a:cubicBezTo>
                        <a:pt x="43259" y="22034"/>
                        <a:pt x="42937" y="21933"/>
                        <a:pt x="42610" y="21933"/>
                      </a:cubicBezTo>
                      <a:cubicBezTo>
                        <a:pt x="42520" y="21933"/>
                        <a:pt x="42429" y="21940"/>
                        <a:pt x="42340" y="21956"/>
                      </a:cubicBezTo>
                      <a:cubicBezTo>
                        <a:pt x="42268" y="21777"/>
                        <a:pt x="42197" y="21599"/>
                        <a:pt x="42137" y="21420"/>
                      </a:cubicBezTo>
                      <a:cubicBezTo>
                        <a:pt x="41637" y="20098"/>
                        <a:pt x="41030" y="18455"/>
                        <a:pt x="39482" y="17824"/>
                      </a:cubicBezTo>
                      <a:cubicBezTo>
                        <a:pt x="39123" y="17681"/>
                        <a:pt x="38745" y="17609"/>
                        <a:pt x="38370" y="17609"/>
                      </a:cubicBezTo>
                      <a:cubicBezTo>
                        <a:pt x="37938" y="17609"/>
                        <a:pt x="37508" y="17704"/>
                        <a:pt x="37113" y="17896"/>
                      </a:cubicBezTo>
                      <a:cubicBezTo>
                        <a:pt x="35101" y="18789"/>
                        <a:pt x="33731" y="21539"/>
                        <a:pt x="33410" y="22432"/>
                      </a:cubicBezTo>
                      <a:cubicBezTo>
                        <a:pt x="32969" y="23670"/>
                        <a:pt x="33291" y="24432"/>
                        <a:pt x="33636" y="25051"/>
                      </a:cubicBezTo>
                      <a:cubicBezTo>
                        <a:pt x="33755" y="25242"/>
                        <a:pt x="33838" y="25468"/>
                        <a:pt x="33874" y="25694"/>
                      </a:cubicBezTo>
                      <a:cubicBezTo>
                        <a:pt x="33958" y="26218"/>
                        <a:pt x="33577" y="27242"/>
                        <a:pt x="33088" y="27802"/>
                      </a:cubicBezTo>
                      <a:cubicBezTo>
                        <a:pt x="32898" y="28028"/>
                        <a:pt x="32624" y="28183"/>
                        <a:pt x="32326" y="28207"/>
                      </a:cubicBezTo>
                      <a:cubicBezTo>
                        <a:pt x="32310" y="28210"/>
                        <a:pt x="32294" y="28211"/>
                        <a:pt x="32278" y="28211"/>
                      </a:cubicBezTo>
                      <a:cubicBezTo>
                        <a:pt x="32235" y="28211"/>
                        <a:pt x="32191" y="28200"/>
                        <a:pt x="32148" y="28183"/>
                      </a:cubicBezTo>
                      <a:cubicBezTo>
                        <a:pt x="31981" y="27468"/>
                        <a:pt x="31505" y="26861"/>
                        <a:pt x="30838" y="26540"/>
                      </a:cubicBezTo>
                      <a:cubicBezTo>
                        <a:pt x="30471" y="26367"/>
                        <a:pt x="30123" y="26302"/>
                        <a:pt x="29805" y="26302"/>
                      </a:cubicBezTo>
                      <a:cubicBezTo>
                        <a:pt x="29114" y="26302"/>
                        <a:pt x="28561" y="26610"/>
                        <a:pt x="28243" y="26790"/>
                      </a:cubicBezTo>
                      <a:cubicBezTo>
                        <a:pt x="28171" y="26825"/>
                        <a:pt x="28064" y="26885"/>
                        <a:pt x="28004" y="26909"/>
                      </a:cubicBezTo>
                      <a:cubicBezTo>
                        <a:pt x="27937" y="26917"/>
                        <a:pt x="27876" y="26926"/>
                        <a:pt x="27812" y="26926"/>
                      </a:cubicBezTo>
                      <a:cubicBezTo>
                        <a:pt x="27785" y="26926"/>
                        <a:pt x="27758" y="26924"/>
                        <a:pt x="27731" y="26921"/>
                      </a:cubicBezTo>
                      <a:cubicBezTo>
                        <a:pt x="27576" y="26492"/>
                        <a:pt x="27766" y="25266"/>
                        <a:pt x="27826" y="24837"/>
                      </a:cubicBezTo>
                      <a:lnTo>
                        <a:pt x="27850" y="24623"/>
                      </a:lnTo>
                      <a:cubicBezTo>
                        <a:pt x="27897" y="24361"/>
                        <a:pt x="28004" y="23563"/>
                        <a:pt x="28100" y="23420"/>
                      </a:cubicBezTo>
                      <a:cubicBezTo>
                        <a:pt x="28195" y="23313"/>
                        <a:pt x="28659" y="23075"/>
                        <a:pt x="29064" y="22861"/>
                      </a:cubicBezTo>
                      <a:lnTo>
                        <a:pt x="29516" y="22635"/>
                      </a:lnTo>
                      <a:cubicBezTo>
                        <a:pt x="31624" y="21527"/>
                        <a:pt x="33029" y="19325"/>
                        <a:pt x="34279" y="17372"/>
                      </a:cubicBezTo>
                      <a:cubicBezTo>
                        <a:pt x="34672" y="16741"/>
                        <a:pt x="35053" y="16146"/>
                        <a:pt x="35434" y="15634"/>
                      </a:cubicBezTo>
                      <a:lnTo>
                        <a:pt x="38791" y="11050"/>
                      </a:lnTo>
                      <a:cubicBezTo>
                        <a:pt x="38851" y="10966"/>
                        <a:pt x="38899" y="10895"/>
                        <a:pt x="38946" y="10824"/>
                      </a:cubicBezTo>
                      <a:lnTo>
                        <a:pt x="39018" y="10835"/>
                      </a:lnTo>
                      <a:cubicBezTo>
                        <a:pt x="39292" y="10907"/>
                        <a:pt x="39601" y="10990"/>
                        <a:pt x="39934" y="11050"/>
                      </a:cubicBezTo>
                      <a:cubicBezTo>
                        <a:pt x="40649" y="11216"/>
                        <a:pt x="42840" y="11705"/>
                        <a:pt x="43125" y="12228"/>
                      </a:cubicBezTo>
                      <a:cubicBezTo>
                        <a:pt x="43232" y="12455"/>
                        <a:pt x="43209" y="13288"/>
                        <a:pt x="43197" y="13776"/>
                      </a:cubicBezTo>
                      <a:cubicBezTo>
                        <a:pt x="43161" y="15122"/>
                        <a:pt x="43113" y="16777"/>
                        <a:pt x="44173" y="17896"/>
                      </a:cubicBezTo>
                      <a:cubicBezTo>
                        <a:pt x="44768" y="18527"/>
                        <a:pt x="45602" y="18860"/>
                        <a:pt x="46626" y="18884"/>
                      </a:cubicBezTo>
                      <a:lnTo>
                        <a:pt x="46697" y="18884"/>
                      </a:lnTo>
                      <a:cubicBezTo>
                        <a:pt x="49388" y="18884"/>
                        <a:pt x="50781" y="15396"/>
                        <a:pt x="51710" y="13074"/>
                      </a:cubicBezTo>
                      <a:cubicBezTo>
                        <a:pt x="51888" y="12633"/>
                        <a:pt x="52055" y="12205"/>
                        <a:pt x="52186" y="11955"/>
                      </a:cubicBezTo>
                      <a:cubicBezTo>
                        <a:pt x="52579" y="11121"/>
                        <a:pt x="52984" y="10288"/>
                        <a:pt x="53389" y="9454"/>
                      </a:cubicBezTo>
                      <a:cubicBezTo>
                        <a:pt x="54174" y="7835"/>
                        <a:pt x="54984" y="6144"/>
                        <a:pt x="55805" y="4513"/>
                      </a:cubicBezTo>
                      <a:cubicBezTo>
                        <a:pt x="56437" y="3251"/>
                        <a:pt x="56663" y="3001"/>
                        <a:pt x="57163" y="3001"/>
                      </a:cubicBezTo>
                      <a:cubicBezTo>
                        <a:pt x="57615" y="3013"/>
                        <a:pt x="58008" y="3323"/>
                        <a:pt x="58103" y="3763"/>
                      </a:cubicBezTo>
                      <a:cubicBezTo>
                        <a:pt x="58234" y="4216"/>
                        <a:pt x="58151" y="4859"/>
                        <a:pt x="58080" y="5549"/>
                      </a:cubicBezTo>
                      <a:cubicBezTo>
                        <a:pt x="57961" y="6502"/>
                        <a:pt x="57841" y="7573"/>
                        <a:pt x="58187" y="8633"/>
                      </a:cubicBezTo>
                      <a:cubicBezTo>
                        <a:pt x="58568" y="9752"/>
                        <a:pt x="59461" y="10776"/>
                        <a:pt x="60258" y="11669"/>
                      </a:cubicBezTo>
                      <a:cubicBezTo>
                        <a:pt x="60556" y="12014"/>
                        <a:pt x="60854" y="12348"/>
                        <a:pt x="61056" y="12609"/>
                      </a:cubicBezTo>
                      <a:cubicBezTo>
                        <a:pt x="61247" y="12883"/>
                        <a:pt x="61437" y="13110"/>
                        <a:pt x="61640" y="13360"/>
                      </a:cubicBezTo>
                      <a:cubicBezTo>
                        <a:pt x="62449" y="14407"/>
                        <a:pt x="63223" y="15407"/>
                        <a:pt x="63497" y="16527"/>
                      </a:cubicBezTo>
                      <a:cubicBezTo>
                        <a:pt x="63521" y="16646"/>
                        <a:pt x="63533" y="16777"/>
                        <a:pt x="63545" y="16896"/>
                      </a:cubicBezTo>
                      <a:cubicBezTo>
                        <a:pt x="63556" y="17670"/>
                        <a:pt x="63914" y="18408"/>
                        <a:pt x="64509" y="18920"/>
                      </a:cubicBezTo>
                      <a:cubicBezTo>
                        <a:pt x="64759" y="19146"/>
                        <a:pt x="65069" y="19313"/>
                        <a:pt x="65402" y="19396"/>
                      </a:cubicBezTo>
                      <a:cubicBezTo>
                        <a:pt x="65271" y="19932"/>
                        <a:pt x="65176" y="20813"/>
                        <a:pt x="65842" y="21658"/>
                      </a:cubicBezTo>
                      <a:cubicBezTo>
                        <a:pt x="66759" y="22825"/>
                        <a:pt x="68640" y="22992"/>
                        <a:pt x="70153" y="23111"/>
                      </a:cubicBezTo>
                      <a:cubicBezTo>
                        <a:pt x="70462" y="23146"/>
                        <a:pt x="70772" y="23170"/>
                        <a:pt x="70962" y="23194"/>
                      </a:cubicBezTo>
                      <a:cubicBezTo>
                        <a:pt x="70926" y="23313"/>
                        <a:pt x="70855" y="23420"/>
                        <a:pt x="70772" y="23504"/>
                      </a:cubicBezTo>
                      <a:cubicBezTo>
                        <a:pt x="70617" y="23623"/>
                        <a:pt x="70450" y="23730"/>
                        <a:pt x="70283" y="23825"/>
                      </a:cubicBezTo>
                      <a:cubicBezTo>
                        <a:pt x="70093" y="23944"/>
                        <a:pt x="69879" y="24075"/>
                        <a:pt x="69688" y="24218"/>
                      </a:cubicBezTo>
                      <a:cubicBezTo>
                        <a:pt x="68759" y="24909"/>
                        <a:pt x="67867" y="25659"/>
                        <a:pt x="67009" y="26385"/>
                      </a:cubicBezTo>
                      <a:cubicBezTo>
                        <a:pt x="66581" y="26730"/>
                        <a:pt x="66152" y="27099"/>
                        <a:pt x="65723" y="27445"/>
                      </a:cubicBezTo>
                      <a:cubicBezTo>
                        <a:pt x="65080" y="27968"/>
                        <a:pt x="64985" y="28921"/>
                        <a:pt x="65521" y="29552"/>
                      </a:cubicBezTo>
                      <a:cubicBezTo>
                        <a:pt x="65878" y="29981"/>
                        <a:pt x="66283" y="30409"/>
                        <a:pt x="66724" y="30862"/>
                      </a:cubicBezTo>
                      <a:cubicBezTo>
                        <a:pt x="67486" y="31636"/>
                        <a:pt x="68331" y="32517"/>
                        <a:pt x="68640" y="33219"/>
                      </a:cubicBezTo>
                      <a:cubicBezTo>
                        <a:pt x="68724" y="33433"/>
                        <a:pt x="68378" y="34195"/>
                        <a:pt x="68176" y="34648"/>
                      </a:cubicBezTo>
                      <a:cubicBezTo>
                        <a:pt x="67962" y="35100"/>
                        <a:pt x="67771" y="35553"/>
                        <a:pt x="67628" y="36029"/>
                      </a:cubicBezTo>
                      <a:cubicBezTo>
                        <a:pt x="67105" y="37720"/>
                        <a:pt x="67235" y="39339"/>
                        <a:pt x="67986" y="40720"/>
                      </a:cubicBezTo>
                      <a:cubicBezTo>
                        <a:pt x="68783" y="42149"/>
                        <a:pt x="70236" y="43220"/>
                        <a:pt x="72081" y="43732"/>
                      </a:cubicBezTo>
                      <a:cubicBezTo>
                        <a:pt x="72224" y="43768"/>
                        <a:pt x="72379" y="43804"/>
                        <a:pt x="72522" y="43828"/>
                      </a:cubicBezTo>
                      <a:cubicBezTo>
                        <a:pt x="72046" y="43875"/>
                        <a:pt x="71534" y="43899"/>
                        <a:pt x="71034" y="43923"/>
                      </a:cubicBezTo>
                      <a:cubicBezTo>
                        <a:pt x="70510" y="43947"/>
                        <a:pt x="69962" y="43970"/>
                        <a:pt x="69450" y="44018"/>
                      </a:cubicBezTo>
                      <a:cubicBezTo>
                        <a:pt x="68938" y="44078"/>
                        <a:pt x="68402" y="44161"/>
                        <a:pt x="67890" y="44244"/>
                      </a:cubicBezTo>
                      <a:cubicBezTo>
                        <a:pt x="67041" y="44370"/>
                        <a:pt x="66182" y="44515"/>
                        <a:pt x="65428" y="44515"/>
                      </a:cubicBezTo>
                      <a:cubicBezTo>
                        <a:pt x="65326" y="44515"/>
                        <a:pt x="65226" y="44512"/>
                        <a:pt x="65128" y="44506"/>
                      </a:cubicBezTo>
                      <a:cubicBezTo>
                        <a:pt x="64461" y="44459"/>
                        <a:pt x="63556" y="44090"/>
                        <a:pt x="62675" y="43720"/>
                      </a:cubicBezTo>
                      <a:cubicBezTo>
                        <a:pt x="61496" y="43234"/>
                        <a:pt x="60195" y="42701"/>
                        <a:pt x="58889" y="42701"/>
                      </a:cubicBezTo>
                      <a:cubicBezTo>
                        <a:pt x="58467" y="42701"/>
                        <a:pt x="58045" y="42756"/>
                        <a:pt x="57627" y="42887"/>
                      </a:cubicBezTo>
                      <a:cubicBezTo>
                        <a:pt x="57008" y="43089"/>
                        <a:pt x="56401" y="43363"/>
                        <a:pt x="55841" y="43685"/>
                      </a:cubicBezTo>
                      <a:cubicBezTo>
                        <a:pt x="55402" y="43926"/>
                        <a:pt x="55157" y="44060"/>
                        <a:pt x="54902" y="44060"/>
                      </a:cubicBezTo>
                      <a:cubicBezTo>
                        <a:pt x="54654" y="44060"/>
                        <a:pt x="54395" y="43931"/>
                        <a:pt x="53936" y="43649"/>
                      </a:cubicBezTo>
                      <a:cubicBezTo>
                        <a:pt x="53426" y="43344"/>
                        <a:pt x="52713" y="42979"/>
                        <a:pt x="51930" y="42979"/>
                      </a:cubicBezTo>
                      <a:cubicBezTo>
                        <a:pt x="51672" y="42979"/>
                        <a:pt x="51407" y="43019"/>
                        <a:pt x="51138" y="43113"/>
                      </a:cubicBezTo>
                      <a:cubicBezTo>
                        <a:pt x="49948" y="43530"/>
                        <a:pt x="49531" y="44673"/>
                        <a:pt x="49126" y="45780"/>
                      </a:cubicBezTo>
                      <a:cubicBezTo>
                        <a:pt x="49078" y="45899"/>
                        <a:pt x="49031" y="46030"/>
                        <a:pt x="48983" y="46161"/>
                      </a:cubicBezTo>
                      <a:cubicBezTo>
                        <a:pt x="48888" y="46411"/>
                        <a:pt x="48769" y="46697"/>
                        <a:pt x="48626" y="46995"/>
                      </a:cubicBezTo>
                      <a:cubicBezTo>
                        <a:pt x="48019" y="48376"/>
                        <a:pt x="47185" y="50281"/>
                        <a:pt x="48007" y="52067"/>
                      </a:cubicBezTo>
                      <a:cubicBezTo>
                        <a:pt x="48126" y="52341"/>
                        <a:pt x="48269" y="52602"/>
                        <a:pt x="48436" y="52853"/>
                      </a:cubicBezTo>
                      <a:cubicBezTo>
                        <a:pt x="48007" y="53150"/>
                        <a:pt x="47209" y="53305"/>
                        <a:pt x="46435" y="53460"/>
                      </a:cubicBezTo>
                      <a:cubicBezTo>
                        <a:pt x="45852" y="53555"/>
                        <a:pt x="45292" y="53698"/>
                        <a:pt x="44733" y="53876"/>
                      </a:cubicBezTo>
                      <a:cubicBezTo>
                        <a:pt x="44316" y="54019"/>
                        <a:pt x="43042" y="54460"/>
                        <a:pt x="42697" y="55674"/>
                      </a:cubicBezTo>
                      <a:cubicBezTo>
                        <a:pt x="42363" y="56901"/>
                        <a:pt x="43149" y="57829"/>
                        <a:pt x="43709" y="58520"/>
                      </a:cubicBezTo>
                      <a:cubicBezTo>
                        <a:pt x="43923" y="58758"/>
                        <a:pt x="44114" y="59020"/>
                        <a:pt x="44268" y="59294"/>
                      </a:cubicBezTo>
                      <a:cubicBezTo>
                        <a:pt x="44411" y="59615"/>
                        <a:pt x="44173" y="60472"/>
                        <a:pt x="43899" y="60758"/>
                      </a:cubicBezTo>
                      <a:cubicBezTo>
                        <a:pt x="43399" y="60413"/>
                        <a:pt x="42840" y="59460"/>
                        <a:pt x="42375" y="58698"/>
                      </a:cubicBezTo>
                      <a:cubicBezTo>
                        <a:pt x="42113" y="58258"/>
                        <a:pt x="41863" y="57841"/>
                        <a:pt x="41601" y="57472"/>
                      </a:cubicBezTo>
                      <a:cubicBezTo>
                        <a:pt x="41470" y="57282"/>
                        <a:pt x="41304" y="57091"/>
                        <a:pt x="41161" y="56901"/>
                      </a:cubicBezTo>
                      <a:cubicBezTo>
                        <a:pt x="40970" y="56686"/>
                        <a:pt x="40804" y="56472"/>
                        <a:pt x="40649" y="56222"/>
                      </a:cubicBezTo>
                      <a:cubicBezTo>
                        <a:pt x="40637" y="56055"/>
                        <a:pt x="40649" y="55889"/>
                        <a:pt x="40661" y="55710"/>
                      </a:cubicBezTo>
                      <a:cubicBezTo>
                        <a:pt x="40708" y="55281"/>
                        <a:pt x="40685" y="54853"/>
                        <a:pt x="40613" y="54436"/>
                      </a:cubicBezTo>
                      <a:cubicBezTo>
                        <a:pt x="40244" y="52495"/>
                        <a:pt x="35672" y="47685"/>
                        <a:pt x="32862" y="47245"/>
                      </a:cubicBezTo>
                      <a:cubicBezTo>
                        <a:pt x="32699" y="47219"/>
                        <a:pt x="32540" y="47206"/>
                        <a:pt x="32384" y="47206"/>
                      </a:cubicBezTo>
                      <a:cubicBezTo>
                        <a:pt x="31456" y="47206"/>
                        <a:pt x="30667" y="47654"/>
                        <a:pt x="30219" y="48459"/>
                      </a:cubicBezTo>
                      <a:cubicBezTo>
                        <a:pt x="29802" y="49233"/>
                        <a:pt x="29921" y="50197"/>
                        <a:pt x="30779" y="52614"/>
                      </a:cubicBezTo>
                      <a:lnTo>
                        <a:pt x="30683" y="52519"/>
                      </a:lnTo>
                      <a:cubicBezTo>
                        <a:pt x="30338" y="52210"/>
                        <a:pt x="30100" y="51686"/>
                        <a:pt x="29838" y="51138"/>
                      </a:cubicBezTo>
                      <a:cubicBezTo>
                        <a:pt x="29516" y="50424"/>
                        <a:pt x="29135" y="49602"/>
                        <a:pt x="28385" y="49066"/>
                      </a:cubicBezTo>
                      <a:cubicBezTo>
                        <a:pt x="27910" y="48727"/>
                        <a:pt x="27367" y="48557"/>
                        <a:pt x="26766" y="48557"/>
                      </a:cubicBezTo>
                      <a:cubicBezTo>
                        <a:pt x="26210" y="48557"/>
                        <a:pt x="25604" y="48703"/>
                        <a:pt x="24956" y="48995"/>
                      </a:cubicBezTo>
                      <a:cubicBezTo>
                        <a:pt x="24802" y="49066"/>
                        <a:pt x="24659" y="49138"/>
                        <a:pt x="24516" y="49197"/>
                      </a:cubicBezTo>
                      <a:cubicBezTo>
                        <a:pt x="23941" y="49465"/>
                        <a:pt x="23678" y="49587"/>
                        <a:pt x="23373" y="49587"/>
                      </a:cubicBezTo>
                      <a:cubicBezTo>
                        <a:pt x="23217" y="49587"/>
                        <a:pt x="23051" y="49555"/>
                        <a:pt x="22825" y="49495"/>
                      </a:cubicBezTo>
                      <a:cubicBezTo>
                        <a:pt x="22100" y="49294"/>
                        <a:pt x="21450" y="49141"/>
                        <a:pt x="20846" y="49141"/>
                      </a:cubicBezTo>
                      <a:cubicBezTo>
                        <a:pt x="19805" y="49141"/>
                        <a:pt x="18903" y="49596"/>
                        <a:pt x="17991" y="51043"/>
                      </a:cubicBezTo>
                      <a:cubicBezTo>
                        <a:pt x="17705" y="51495"/>
                        <a:pt x="17694" y="51495"/>
                        <a:pt x="17182" y="51686"/>
                      </a:cubicBezTo>
                      <a:cubicBezTo>
                        <a:pt x="16801" y="51829"/>
                        <a:pt x="16420" y="51995"/>
                        <a:pt x="16062" y="52174"/>
                      </a:cubicBezTo>
                      <a:cubicBezTo>
                        <a:pt x="14967" y="52722"/>
                        <a:pt x="14217" y="53531"/>
                        <a:pt x="13550" y="54246"/>
                      </a:cubicBezTo>
                      <a:lnTo>
                        <a:pt x="13395" y="54400"/>
                      </a:lnTo>
                      <a:cubicBezTo>
                        <a:pt x="13122" y="54698"/>
                        <a:pt x="12848" y="55031"/>
                        <a:pt x="12562" y="55389"/>
                      </a:cubicBezTo>
                      <a:cubicBezTo>
                        <a:pt x="11848" y="56258"/>
                        <a:pt x="10871" y="57448"/>
                        <a:pt x="10121" y="57448"/>
                      </a:cubicBezTo>
                      <a:lnTo>
                        <a:pt x="10109" y="57448"/>
                      </a:lnTo>
                      <a:cubicBezTo>
                        <a:pt x="9728" y="57436"/>
                        <a:pt x="9347" y="57389"/>
                        <a:pt x="8966" y="57317"/>
                      </a:cubicBezTo>
                      <a:cubicBezTo>
                        <a:pt x="8429" y="57221"/>
                        <a:pt x="7877" y="57164"/>
                        <a:pt x="7321" y="57164"/>
                      </a:cubicBezTo>
                      <a:cubicBezTo>
                        <a:pt x="7187" y="57164"/>
                        <a:pt x="7053" y="57168"/>
                        <a:pt x="6918" y="57174"/>
                      </a:cubicBezTo>
                      <a:cubicBezTo>
                        <a:pt x="6835" y="57180"/>
                        <a:pt x="6755" y="57183"/>
                        <a:pt x="6674" y="57183"/>
                      </a:cubicBezTo>
                      <a:cubicBezTo>
                        <a:pt x="6594" y="57183"/>
                        <a:pt x="6514" y="57180"/>
                        <a:pt x="6430" y="57174"/>
                      </a:cubicBezTo>
                      <a:cubicBezTo>
                        <a:pt x="6383" y="57103"/>
                        <a:pt x="6299" y="57008"/>
                        <a:pt x="6228" y="56913"/>
                      </a:cubicBezTo>
                      <a:cubicBezTo>
                        <a:pt x="6014" y="56615"/>
                        <a:pt x="5775" y="56329"/>
                        <a:pt x="5537" y="56067"/>
                      </a:cubicBezTo>
                      <a:cubicBezTo>
                        <a:pt x="5144" y="55662"/>
                        <a:pt x="4704" y="55293"/>
                        <a:pt x="4240" y="54972"/>
                      </a:cubicBezTo>
                      <a:cubicBezTo>
                        <a:pt x="4037" y="54841"/>
                        <a:pt x="3835" y="54674"/>
                        <a:pt x="3644" y="54507"/>
                      </a:cubicBezTo>
                      <a:cubicBezTo>
                        <a:pt x="3668" y="54400"/>
                        <a:pt x="3692" y="54305"/>
                        <a:pt x="3728" y="54210"/>
                      </a:cubicBezTo>
                      <a:cubicBezTo>
                        <a:pt x="4216" y="52936"/>
                        <a:pt x="4966" y="51614"/>
                        <a:pt x="5692" y="50340"/>
                      </a:cubicBezTo>
                      <a:cubicBezTo>
                        <a:pt x="5966" y="49852"/>
                        <a:pt x="6252" y="49352"/>
                        <a:pt x="6514" y="48852"/>
                      </a:cubicBezTo>
                      <a:cubicBezTo>
                        <a:pt x="6930" y="48066"/>
                        <a:pt x="7228" y="47864"/>
                        <a:pt x="7371" y="47804"/>
                      </a:cubicBezTo>
                      <a:cubicBezTo>
                        <a:pt x="7425" y="47783"/>
                        <a:pt x="7493" y="47773"/>
                        <a:pt x="7572" y="47773"/>
                      </a:cubicBezTo>
                      <a:cubicBezTo>
                        <a:pt x="7809" y="47773"/>
                        <a:pt x="8152" y="47864"/>
                        <a:pt x="8561" y="48042"/>
                      </a:cubicBezTo>
                      <a:cubicBezTo>
                        <a:pt x="9621" y="48519"/>
                        <a:pt x="10693" y="49043"/>
                        <a:pt x="11740" y="49531"/>
                      </a:cubicBezTo>
                      <a:cubicBezTo>
                        <a:pt x="12276" y="49793"/>
                        <a:pt x="12812" y="50055"/>
                        <a:pt x="13360" y="50305"/>
                      </a:cubicBezTo>
                      <a:cubicBezTo>
                        <a:pt x="13568" y="50404"/>
                        <a:pt x="13787" y="50450"/>
                        <a:pt x="14002" y="50450"/>
                      </a:cubicBezTo>
                      <a:cubicBezTo>
                        <a:pt x="14563" y="50450"/>
                        <a:pt x="15099" y="50132"/>
                        <a:pt x="15348" y="49590"/>
                      </a:cubicBezTo>
                      <a:cubicBezTo>
                        <a:pt x="15503" y="49245"/>
                        <a:pt x="15705" y="48864"/>
                        <a:pt x="15931" y="48471"/>
                      </a:cubicBezTo>
                      <a:cubicBezTo>
                        <a:pt x="16420" y="47566"/>
                        <a:pt x="16967" y="46530"/>
                        <a:pt x="17205" y="45471"/>
                      </a:cubicBezTo>
                      <a:cubicBezTo>
                        <a:pt x="17289" y="45054"/>
                        <a:pt x="17313" y="44625"/>
                        <a:pt x="17277" y="44197"/>
                      </a:cubicBezTo>
                      <a:cubicBezTo>
                        <a:pt x="17253" y="44018"/>
                        <a:pt x="17253" y="43828"/>
                        <a:pt x="17277" y="43649"/>
                      </a:cubicBezTo>
                      <a:cubicBezTo>
                        <a:pt x="17444" y="43101"/>
                        <a:pt x="18027" y="42661"/>
                        <a:pt x="18682" y="42149"/>
                      </a:cubicBezTo>
                      <a:lnTo>
                        <a:pt x="18896" y="41970"/>
                      </a:lnTo>
                      <a:cubicBezTo>
                        <a:pt x="20361" y="40803"/>
                        <a:pt x="21908" y="39744"/>
                        <a:pt x="23528" y="38791"/>
                      </a:cubicBezTo>
                      <a:cubicBezTo>
                        <a:pt x="24242" y="38386"/>
                        <a:pt x="24492" y="37482"/>
                        <a:pt x="24087" y="36767"/>
                      </a:cubicBezTo>
                      <a:cubicBezTo>
                        <a:pt x="23815" y="36279"/>
                        <a:pt x="23312" y="36006"/>
                        <a:pt x="22794" y="36006"/>
                      </a:cubicBezTo>
                      <a:cubicBezTo>
                        <a:pt x="22541" y="36006"/>
                        <a:pt x="22285" y="36071"/>
                        <a:pt x="22051" y="36208"/>
                      </a:cubicBezTo>
                      <a:cubicBezTo>
                        <a:pt x="20313" y="37220"/>
                        <a:pt x="18646" y="38375"/>
                        <a:pt x="17063" y="39625"/>
                      </a:cubicBezTo>
                      <a:lnTo>
                        <a:pt x="16860" y="39779"/>
                      </a:lnTo>
                      <a:cubicBezTo>
                        <a:pt x="15967" y="40470"/>
                        <a:pt x="14860" y="41327"/>
                        <a:pt x="14419" y="42804"/>
                      </a:cubicBezTo>
                      <a:cubicBezTo>
                        <a:pt x="14288" y="43316"/>
                        <a:pt x="14241" y="43839"/>
                        <a:pt x="14288" y="44375"/>
                      </a:cubicBezTo>
                      <a:cubicBezTo>
                        <a:pt x="14312" y="44530"/>
                        <a:pt x="14312" y="44685"/>
                        <a:pt x="14288" y="44828"/>
                      </a:cubicBezTo>
                      <a:cubicBezTo>
                        <a:pt x="14157" y="45471"/>
                        <a:pt x="13741" y="46245"/>
                        <a:pt x="13336" y="46995"/>
                      </a:cubicBezTo>
                      <a:lnTo>
                        <a:pt x="13038" y="46840"/>
                      </a:lnTo>
                      <a:cubicBezTo>
                        <a:pt x="11967" y="46328"/>
                        <a:pt x="10871" y="45804"/>
                        <a:pt x="9764" y="45304"/>
                      </a:cubicBezTo>
                      <a:cubicBezTo>
                        <a:pt x="8965" y="44949"/>
                        <a:pt x="8229" y="44771"/>
                        <a:pt x="7553" y="44771"/>
                      </a:cubicBezTo>
                      <a:cubicBezTo>
                        <a:pt x="6053" y="44771"/>
                        <a:pt x="4846" y="45647"/>
                        <a:pt x="3894" y="47411"/>
                      </a:cubicBezTo>
                      <a:cubicBezTo>
                        <a:pt x="3632" y="47876"/>
                        <a:pt x="3370" y="48352"/>
                        <a:pt x="3085" y="48840"/>
                      </a:cubicBezTo>
                      <a:cubicBezTo>
                        <a:pt x="2311" y="50221"/>
                        <a:pt x="1501" y="51638"/>
                        <a:pt x="941" y="53126"/>
                      </a:cubicBezTo>
                      <a:cubicBezTo>
                        <a:pt x="1" y="55579"/>
                        <a:pt x="1620" y="56746"/>
                        <a:pt x="2501" y="57377"/>
                      </a:cubicBezTo>
                      <a:cubicBezTo>
                        <a:pt x="2799" y="57579"/>
                        <a:pt x="3085" y="57805"/>
                        <a:pt x="3347" y="58067"/>
                      </a:cubicBezTo>
                      <a:cubicBezTo>
                        <a:pt x="3525" y="58270"/>
                        <a:pt x="3692" y="58472"/>
                        <a:pt x="3847" y="58687"/>
                      </a:cubicBezTo>
                      <a:cubicBezTo>
                        <a:pt x="4461" y="59510"/>
                        <a:pt x="5076" y="60141"/>
                        <a:pt x="6680" y="60141"/>
                      </a:cubicBezTo>
                      <a:cubicBezTo>
                        <a:pt x="6816" y="60141"/>
                        <a:pt x="6959" y="60136"/>
                        <a:pt x="7109" y="60127"/>
                      </a:cubicBezTo>
                      <a:cubicBezTo>
                        <a:pt x="7166" y="60126"/>
                        <a:pt x="7223" y="60125"/>
                        <a:pt x="7281" y="60125"/>
                      </a:cubicBezTo>
                      <a:cubicBezTo>
                        <a:pt x="7690" y="60125"/>
                        <a:pt x="8105" y="60163"/>
                        <a:pt x="8502" y="60246"/>
                      </a:cubicBezTo>
                      <a:cubicBezTo>
                        <a:pt x="9014" y="60330"/>
                        <a:pt x="9526" y="60389"/>
                        <a:pt x="10038" y="60401"/>
                      </a:cubicBezTo>
                      <a:cubicBezTo>
                        <a:pt x="10072" y="60402"/>
                        <a:pt x="10107" y="60402"/>
                        <a:pt x="10141" y="60402"/>
                      </a:cubicBezTo>
                      <a:cubicBezTo>
                        <a:pt x="12288" y="60402"/>
                        <a:pt x="13770" y="58582"/>
                        <a:pt x="14872" y="57246"/>
                      </a:cubicBezTo>
                      <a:cubicBezTo>
                        <a:pt x="15122" y="56936"/>
                        <a:pt x="15360" y="56639"/>
                        <a:pt x="15574" y="56412"/>
                      </a:cubicBezTo>
                      <a:lnTo>
                        <a:pt x="15729" y="56246"/>
                      </a:lnTo>
                      <a:cubicBezTo>
                        <a:pt x="16301" y="55639"/>
                        <a:pt x="16789" y="55115"/>
                        <a:pt x="17396" y="54805"/>
                      </a:cubicBezTo>
                      <a:cubicBezTo>
                        <a:pt x="17670" y="54674"/>
                        <a:pt x="17956" y="54555"/>
                        <a:pt x="18241" y="54448"/>
                      </a:cubicBezTo>
                      <a:cubicBezTo>
                        <a:pt x="19110" y="54115"/>
                        <a:pt x="19741" y="53805"/>
                        <a:pt x="20503" y="52602"/>
                      </a:cubicBezTo>
                      <a:cubicBezTo>
                        <a:pt x="20611" y="52412"/>
                        <a:pt x="20742" y="52245"/>
                        <a:pt x="20896" y="52079"/>
                      </a:cubicBezTo>
                      <a:cubicBezTo>
                        <a:pt x="21277" y="52138"/>
                        <a:pt x="21658" y="52221"/>
                        <a:pt x="22027" y="52329"/>
                      </a:cubicBezTo>
                      <a:cubicBezTo>
                        <a:pt x="22545" y="52471"/>
                        <a:pt x="22994" y="52531"/>
                        <a:pt x="23399" y="52531"/>
                      </a:cubicBezTo>
                      <a:cubicBezTo>
                        <a:pt x="24345" y="52531"/>
                        <a:pt x="25044" y="52206"/>
                        <a:pt x="25778" y="51864"/>
                      </a:cubicBezTo>
                      <a:lnTo>
                        <a:pt x="26171" y="51686"/>
                      </a:lnTo>
                      <a:cubicBezTo>
                        <a:pt x="26338" y="51602"/>
                        <a:pt x="26516" y="51543"/>
                        <a:pt x="26695" y="51507"/>
                      </a:cubicBezTo>
                      <a:cubicBezTo>
                        <a:pt x="26861" y="51781"/>
                        <a:pt x="27004" y="52067"/>
                        <a:pt x="27123" y="52352"/>
                      </a:cubicBezTo>
                      <a:cubicBezTo>
                        <a:pt x="27457" y="53079"/>
                        <a:pt x="27873" y="53972"/>
                        <a:pt x="28671" y="54698"/>
                      </a:cubicBezTo>
                      <a:cubicBezTo>
                        <a:pt x="28743" y="54758"/>
                        <a:pt x="28957" y="54972"/>
                        <a:pt x="29183" y="55198"/>
                      </a:cubicBezTo>
                      <a:cubicBezTo>
                        <a:pt x="29743" y="55758"/>
                        <a:pt x="30600" y="56603"/>
                        <a:pt x="31386" y="57305"/>
                      </a:cubicBezTo>
                      <a:cubicBezTo>
                        <a:pt x="32385" y="58206"/>
                        <a:pt x="33154" y="58826"/>
                        <a:pt x="33966" y="58826"/>
                      </a:cubicBezTo>
                      <a:cubicBezTo>
                        <a:pt x="34131" y="58826"/>
                        <a:pt x="34298" y="58800"/>
                        <a:pt x="34469" y="58746"/>
                      </a:cubicBezTo>
                      <a:cubicBezTo>
                        <a:pt x="34874" y="58615"/>
                        <a:pt x="35196" y="58329"/>
                        <a:pt x="35374" y="57960"/>
                      </a:cubicBezTo>
                      <a:cubicBezTo>
                        <a:pt x="35720" y="57246"/>
                        <a:pt x="35565" y="56841"/>
                        <a:pt x="34553" y="54210"/>
                      </a:cubicBezTo>
                      <a:cubicBezTo>
                        <a:pt x="34208" y="53281"/>
                        <a:pt x="33577" y="51650"/>
                        <a:pt x="33231" y="50519"/>
                      </a:cubicBezTo>
                      <a:lnTo>
                        <a:pt x="33231" y="50519"/>
                      </a:lnTo>
                      <a:cubicBezTo>
                        <a:pt x="33981" y="50995"/>
                        <a:pt x="34684" y="51543"/>
                        <a:pt x="35315" y="52162"/>
                      </a:cubicBezTo>
                      <a:cubicBezTo>
                        <a:pt x="36720" y="53484"/>
                        <a:pt x="37541" y="54662"/>
                        <a:pt x="37696" y="55008"/>
                      </a:cubicBezTo>
                      <a:cubicBezTo>
                        <a:pt x="37696" y="55174"/>
                        <a:pt x="37696" y="55329"/>
                        <a:pt x="37684" y="55496"/>
                      </a:cubicBezTo>
                      <a:cubicBezTo>
                        <a:pt x="37648" y="55960"/>
                        <a:pt x="37613" y="56543"/>
                        <a:pt x="37827" y="57151"/>
                      </a:cubicBezTo>
                      <a:cubicBezTo>
                        <a:pt x="38041" y="57794"/>
                        <a:pt x="38482" y="58317"/>
                        <a:pt x="38875" y="58794"/>
                      </a:cubicBezTo>
                      <a:cubicBezTo>
                        <a:pt x="38994" y="58937"/>
                        <a:pt x="39113" y="59079"/>
                        <a:pt x="39184" y="59175"/>
                      </a:cubicBezTo>
                      <a:cubicBezTo>
                        <a:pt x="39375" y="59449"/>
                        <a:pt x="39589" y="59818"/>
                        <a:pt x="39827" y="60199"/>
                      </a:cubicBezTo>
                      <a:cubicBezTo>
                        <a:pt x="40470" y="61294"/>
                        <a:pt x="41208" y="62520"/>
                        <a:pt x="42280" y="63235"/>
                      </a:cubicBezTo>
                      <a:cubicBezTo>
                        <a:pt x="42768" y="63568"/>
                        <a:pt x="43352" y="63747"/>
                        <a:pt x="43935" y="63759"/>
                      </a:cubicBezTo>
                      <a:cubicBezTo>
                        <a:pt x="44614" y="63759"/>
                        <a:pt x="45268" y="63509"/>
                        <a:pt x="45769" y="63056"/>
                      </a:cubicBezTo>
                      <a:cubicBezTo>
                        <a:pt x="47114" y="61925"/>
                        <a:pt x="47685" y="59580"/>
                        <a:pt x="47007" y="58044"/>
                      </a:cubicBezTo>
                      <a:cubicBezTo>
                        <a:pt x="46745" y="57520"/>
                        <a:pt x="46411" y="57043"/>
                        <a:pt x="46030" y="56603"/>
                      </a:cubicBezTo>
                      <a:lnTo>
                        <a:pt x="46007" y="56579"/>
                      </a:lnTo>
                      <a:cubicBezTo>
                        <a:pt x="46304" y="56496"/>
                        <a:pt x="46650" y="56424"/>
                        <a:pt x="47007" y="56365"/>
                      </a:cubicBezTo>
                      <a:cubicBezTo>
                        <a:pt x="48138" y="56139"/>
                        <a:pt x="49424" y="55900"/>
                        <a:pt x="50424" y="55055"/>
                      </a:cubicBezTo>
                      <a:cubicBezTo>
                        <a:pt x="52353" y="53448"/>
                        <a:pt x="51412" y="51948"/>
                        <a:pt x="51007" y="51305"/>
                      </a:cubicBezTo>
                      <a:cubicBezTo>
                        <a:pt x="50912" y="51150"/>
                        <a:pt x="50817" y="50983"/>
                        <a:pt x="50733" y="50817"/>
                      </a:cubicBezTo>
                      <a:cubicBezTo>
                        <a:pt x="50471" y="50233"/>
                        <a:pt x="50972" y="49090"/>
                        <a:pt x="51376" y="48161"/>
                      </a:cubicBezTo>
                      <a:cubicBezTo>
                        <a:pt x="51531" y="47840"/>
                        <a:pt x="51662" y="47507"/>
                        <a:pt x="51781" y="47185"/>
                      </a:cubicBezTo>
                      <a:cubicBezTo>
                        <a:pt x="51841" y="47054"/>
                        <a:pt x="51888" y="46911"/>
                        <a:pt x="51936" y="46780"/>
                      </a:cubicBezTo>
                      <a:cubicBezTo>
                        <a:pt x="52019" y="46566"/>
                        <a:pt x="52115" y="46280"/>
                        <a:pt x="52210" y="46078"/>
                      </a:cubicBezTo>
                      <a:cubicBezTo>
                        <a:pt x="52257" y="46102"/>
                        <a:pt x="52329" y="46137"/>
                        <a:pt x="52400" y="46185"/>
                      </a:cubicBezTo>
                      <a:cubicBezTo>
                        <a:pt x="53421" y="46805"/>
                        <a:pt x="54258" y="47024"/>
                        <a:pt x="54968" y="47024"/>
                      </a:cubicBezTo>
                      <a:cubicBezTo>
                        <a:pt x="55922" y="47024"/>
                        <a:pt x="56647" y="46628"/>
                        <a:pt x="57282" y="46280"/>
                      </a:cubicBezTo>
                      <a:cubicBezTo>
                        <a:pt x="57675" y="46054"/>
                        <a:pt x="58103" y="45852"/>
                        <a:pt x="58532" y="45709"/>
                      </a:cubicBezTo>
                      <a:cubicBezTo>
                        <a:pt x="58644" y="45674"/>
                        <a:pt x="58770" y="45658"/>
                        <a:pt x="58908" y="45658"/>
                      </a:cubicBezTo>
                      <a:cubicBezTo>
                        <a:pt x="59620" y="45658"/>
                        <a:pt x="60636" y="46078"/>
                        <a:pt x="61544" y="46447"/>
                      </a:cubicBezTo>
                      <a:cubicBezTo>
                        <a:pt x="62640" y="46899"/>
                        <a:pt x="63795" y="47388"/>
                        <a:pt x="64961" y="47459"/>
                      </a:cubicBezTo>
                      <a:cubicBezTo>
                        <a:pt x="65132" y="47470"/>
                        <a:pt x="65302" y="47474"/>
                        <a:pt x="65473" y="47474"/>
                      </a:cubicBezTo>
                      <a:cubicBezTo>
                        <a:pt x="66454" y="47474"/>
                        <a:pt x="67425" y="47314"/>
                        <a:pt x="68378" y="47161"/>
                      </a:cubicBezTo>
                      <a:cubicBezTo>
                        <a:pt x="68879" y="47078"/>
                        <a:pt x="69343" y="47007"/>
                        <a:pt x="69783" y="46959"/>
                      </a:cubicBezTo>
                      <a:cubicBezTo>
                        <a:pt x="70200" y="46911"/>
                        <a:pt x="70676" y="46887"/>
                        <a:pt x="71188" y="46864"/>
                      </a:cubicBezTo>
                      <a:cubicBezTo>
                        <a:pt x="72319" y="46816"/>
                        <a:pt x="73617" y="46768"/>
                        <a:pt x="74736" y="46387"/>
                      </a:cubicBezTo>
                      <a:cubicBezTo>
                        <a:pt x="75772" y="46042"/>
                        <a:pt x="76510" y="45352"/>
                        <a:pt x="76772" y="44482"/>
                      </a:cubicBezTo>
                      <a:cubicBezTo>
                        <a:pt x="76987" y="43744"/>
                        <a:pt x="76820" y="42935"/>
                        <a:pt x="76272" y="42232"/>
                      </a:cubicBezTo>
                      <a:cubicBezTo>
                        <a:pt x="75534" y="41268"/>
                        <a:pt x="74332" y="41077"/>
                        <a:pt x="73451" y="40946"/>
                      </a:cubicBezTo>
                      <a:cubicBezTo>
                        <a:pt x="73224" y="40911"/>
                        <a:pt x="72998" y="40875"/>
                        <a:pt x="72867" y="40839"/>
                      </a:cubicBezTo>
                      <a:cubicBezTo>
                        <a:pt x="71784" y="40541"/>
                        <a:pt x="70998" y="39994"/>
                        <a:pt x="70593" y="39268"/>
                      </a:cubicBezTo>
                      <a:cubicBezTo>
                        <a:pt x="70236" y="38601"/>
                        <a:pt x="70188" y="37803"/>
                        <a:pt x="70474" y="36886"/>
                      </a:cubicBezTo>
                      <a:cubicBezTo>
                        <a:pt x="70593" y="36541"/>
                        <a:pt x="70724" y="36208"/>
                        <a:pt x="70891" y="35874"/>
                      </a:cubicBezTo>
                      <a:cubicBezTo>
                        <a:pt x="71379" y="34803"/>
                        <a:pt x="71986" y="33457"/>
                        <a:pt x="71379" y="32029"/>
                      </a:cubicBezTo>
                      <a:cubicBezTo>
                        <a:pt x="70855" y="30814"/>
                        <a:pt x="69795" y="29731"/>
                        <a:pt x="68855" y="28766"/>
                      </a:cubicBezTo>
                      <a:lnTo>
                        <a:pt x="68819" y="28730"/>
                      </a:lnTo>
                      <a:lnTo>
                        <a:pt x="68914" y="28659"/>
                      </a:lnTo>
                      <a:cubicBezTo>
                        <a:pt x="69748" y="27968"/>
                        <a:pt x="70605" y="27242"/>
                        <a:pt x="71474" y="26599"/>
                      </a:cubicBezTo>
                      <a:cubicBezTo>
                        <a:pt x="71557" y="26528"/>
                        <a:pt x="71712" y="26444"/>
                        <a:pt x="71855" y="26349"/>
                      </a:cubicBezTo>
                      <a:cubicBezTo>
                        <a:pt x="72212" y="26147"/>
                        <a:pt x="72546" y="25909"/>
                        <a:pt x="72843" y="25635"/>
                      </a:cubicBezTo>
                      <a:cubicBezTo>
                        <a:pt x="73796" y="24694"/>
                        <a:pt x="74201" y="23301"/>
                        <a:pt x="73843" y="22170"/>
                      </a:cubicBezTo>
                      <a:cubicBezTo>
                        <a:pt x="73534" y="21158"/>
                        <a:pt x="72689" y="20456"/>
                        <a:pt x="71534" y="20253"/>
                      </a:cubicBezTo>
                      <a:cubicBezTo>
                        <a:pt x="71212" y="20206"/>
                        <a:pt x="70831" y="20170"/>
                        <a:pt x="70391" y="20134"/>
                      </a:cubicBezTo>
                      <a:cubicBezTo>
                        <a:pt x="69902" y="20087"/>
                        <a:pt x="68879" y="20003"/>
                        <a:pt x="68355" y="19837"/>
                      </a:cubicBezTo>
                      <a:cubicBezTo>
                        <a:pt x="68486" y="19301"/>
                        <a:pt x="68736" y="18241"/>
                        <a:pt x="67867" y="17241"/>
                      </a:cubicBezTo>
                      <a:cubicBezTo>
                        <a:pt x="67521" y="16848"/>
                        <a:pt x="67033" y="16586"/>
                        <a:pt x="66509" y="16527"/>
                      </a:cubicBezTo>
                      <a:cubicBezTo>
                        <a:pt x="66485" y="16288"/>
                        <a:pt x="66450" y="16050"/>
                        <a:pt x="66402" y="15824"/>
                      </a:cubicBezTo>
                      <a:cubicBezTo>
                        <a:pt x="65973" y="14062"/>
                        <a:pt x="64926" y="12705"/>
                        <a:pt x="63985" y="11514"/>
                      </a:cubicBezTo>
                      <a:cubicBezTo>
                        <a:pt x="63806" y="11276"/>
                        <a:pt x="63616" y="11038"/>
                        <a:pt x="63449" y="10800"/>
                      </a:cubicBezTo>
                      <a:cubicBezTo>
                        <a:pt x="63164" y="10443"/>
                        <a:pt x="62854" y="10073"/>
                        <a:pt x="62497" y="9681"/>
                      </a:cubicBezTo>
                      <a:cubicBezTo>
                        <a:pt x="61925" y="9026"/>
                        <a:pt x="61199" y="8216"/>
                        <a:pt x="61020" y="7668"/>
                      </a:cubicBezTo>
                      <a:cubicBezTo>
                        <a:pt x="60866" y="7240"/>
                        <a:pt x="60961" y="6585"/>
                        <a:pt x="61032" y="5882"/>
                      </a:cubicBezTo>
                      <a:cubicBezTo>
                        <a:pt x="61139" y="4978"/>
                        <a:pt x="61270" y="3954"/>
                        <a:pt x="60973" y="2942"/>
                      </a:cubicBezTo>
                      <a:cubicBezTo>
                        <a:pt x="60520" y="1215"/>
                        <a:pt x="58961" y="1"/>
                        <a:pt x="5716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6" name="Google Shape;10746;p43"/>
                <p:cNvSpPr/>
                <p:nvPr/>
              </p:nvSpPr>
              <p:spPr>
                <a:xfrm>
                  <a:off x="3477200" y="1821350"/>
                  <a:ext cx="78900" cy="7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6" h="2984" extrusionOk="0">
                      <a:moveTo>
                        <a:pt x="1618" y="0"/>
                      </a:moveTo>
                      <a:cubicBezTo>
                        <a:pt x="1575" y="0"/>
                        <a:pt x="1532" y="2"/>
                        <a:pt x="1489" y="6"/>
                      </a:cubicBezTo>
                      <a:lnTo>
                        <a:pt x="1465" y="6"/>
                      </a:lnTo>
                      <a:cubicBezTo>
                        <a:pt x="644" y="42"/>
                        <a:pt x="1" y="732"/>
                        <a:pt x="37" y="1554"/>
                      </a:cubicBezTo>
                      <a:cubicBezTo>
                        <a:pt x="71" y="2353"/>
                        <a:pt x="727" y="2984"/>
                        <a:pt x="1519" y="2984"/>
                      </a:cubicBezTo>
                      <a:cubicBezTo>
                        <a:pt x="1541" y="2984"/>
                        <a:pt x="1563" y="2983"/>
                        <a:pt x="1584" y="2982"/>
                      </a:cubicBezTo>
                      <a:lnTo>
                        <a:pt x="1727" y="2982"/>
                      </a:lnTo>
                      <a:cubicBezTo>
                        <a:pt x="2549" y="2911"/>
                        <a:pt x="3156" y="2197"/>
                        <a:pt x="3096" y="1375"/>
                      </a:cubicBezTo>
                      <a:cubicBezTo>
                        <a:pt x="3029" y="597"/>
                        <a:pt x="2384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7" name="Google Shape;10747;p43"/>
                <p:cNvSpPr/>
                <p:nvPr/>
              </p:nvSpPr>
              <p:spPr>
                <a:xfrm>
                  <a:off x="3042625" y="1482600"/>
                  <a:ext cx="319125" cy="44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65" h="17866" extrusionOk="0">
                      <a:moveTo>
                        <a:pt x="7406" y="2981"/>
                      </a:moveTo>
                      <a:cubicBezTo>
                        <a:pt x="7961" y="2981"/>
                        <a:pt x="8549" y="3086"/>
                        <a:pt x="8788" y="3293"/>
                      </a:cubicBezTo>
                      <a:cubicBezTo>
                        <a:pt x="8871" y="3519"/>
                        <a:pt x="8645" y="4317"/>
                        <a:pt x="8537" y="4745"/>
                      </a:cubicBezTo>
                      <a:cubicBezTo>
                        <a:pt x="8359" y="5364"/>
                        <a:pt x="8192" y="6007"/>
                        <a:pt x="8204" y="6650"/>
                      </a:cubicBezTo>
                      <a:cubicBezTo>
                        <a:pt x="8228" y="7865"/>
                        <a:pt x="8597" y="9032"/>
                        <a:pt x="8966" y="10163"/>
                      </a:cubicBezTo>
                      <a:cubicBezTo>
                        <a:pt x="9180" y="10770"/>
                        <a:pt x="9359" y="11401"/>
                        <a:pt x="9490" y="12044"/>
                      </a:cubicBezTo>
                      <a:cubicBezTo>
                        <a:pt x="9657" y="12984"/>
                        <a:pt x="9585" y="13651"/>
                        <a:pt x="9252" y="14032"/>
                      </a:cubicBezTo>
                      <a:cubicBezTo>
                        <a:pt x="8633" y="14763"/>
                        <a:pt x="6938" y="14882"/>
                        <a:pt x="5350" y="14882"/>
                      </a:cubicBezTo>
                      <a:cubicBezTo>
                        <a:pt x="4920" y="14882"/>
                        <a:pt x="4499" y="14873"/>
                        <a:pt x="4108" y="14866"/>
                      </a:cubicBezTo>
                      <a:lnTo>
                        <a:pt x="3561" y="14854"/>
                      </a:lnTo>
                      <a:cubicBezTo>
                        <a:pt x="3751" y="14330"/>
                        <a:pt x="3965" y="13818"/>
                        <a:pt x="4227" y="13318"/>
                      </a:cubicBezTo>
                      <a:cubicBezTo>
                        <a:pt x="4323" y="13115"/>
                        <a:pt x="4406" y="12949"/>
                        <a:pt x="4454" y="12818"/>
                      </a:cubicBezTo>
                      <a:cubicBezTo>
                        <a:pt x="4656" y="12341"/>
                        <a:pt x="4882" y="11865"/>
                        <a:pt x="5108" y="11365"/>
                      </a:cubicBezTo>
                      <a:cubicBezTo>
                        <a:pt x="5597" y="10317"/>
                        <a:pt x="6097" y="9234"/>
                        <a:pt x="6442" y="8103"/>
                      </a:cubicBezTo>
                      <a:cubicBezTo>
                        <a:pt x="6799" y="6900"/>
                        <a:pt x="6585" y="5757"/>
                        <a:pt x="6430" y="4841"/>
                      </a:cubicBezTo>
                      <a:cubicBezTo>
                        <a:pt x="6311" y="4198"/>
                        <a:pt x="6204" y="3638"/>
                        <a:pt x="6299" y="3209"/>
                      </a:cubicBezTo>
                      <a:cubicBezTo>
                        <a:pt x="6490" y="3057"/>
                        <a:pt x="6936" y="2981"/>
                        <a:pt x="7406" y="2981"/>
                      </a:cubicBezTo>
                      <a:close/>
                      <a:moveTo>
                        <a:pt x="7460" y="0"/>
                      </a:moveTo>
                      <a:cubicBezTo>
                        <a:pt x="6893" y="0"/>
                        <a:pt x="6345" y="70"/>
                        <a:pt x="5870" y="197"/>
                      </a:cubicBezTo>
                      <a:cubicBezTo>
                        <a:pt x="4608" y="530"/>
                        <a:pt x="3751" y="1281"/>
                        <a:pt x="3454" y="2316"/>
                      </a:cubicBezTo>
                      <a:cubicBezTo>
                        <a:pt x="3132" y="3424"/>
                        <a:pt x="3323" y="4460"/>
                        <a:pt x="3489" y="5376"/>
                      </a:cubicBezTo>
                      <a:cubicBezTo>
                        <a:pt x="3620" y="6103"/>
                        <a:pt x="3739" y="6722"/>
                        <a:pt x="3584" y="7234"/>
                      </a:cubicBezTo>
                      <a:cubicBezTo>
                        <a:pt x="3299" y="8174"/>
                        <a:pt x="2870" y="9115"/>
                        <a:pt x="2406" y="10103"/>
                      </a:cubicBezTo>
                      <a:cubicBezTo>
                        <a:pt x="2168" y="10615"/>
                        <a:pt x="1930" y="11127"/>
                        <a:pt x="1715" y="11651"/>
                      </a:cubicBezTo>
                      <a:cubicBezTo>
                        <a:pt x="1679" y="11710"/>
                        <a:pt x="1608" y="11865"/>
                        <a:pt x="1537" y="12008"/>
                      </a:cubicBezTo>
                      <a:cubicBezTo>
                        <a:pt x="727" y="13687"/>
                        <a:pt x="1" y="15437"/>
                        <a:pt x="822" y="16771"/>
                      </a:cubicBezTo>
                      <a:cubicBezTo>
                        <a:pt x="1072" y="17163"/>
                        <a:pt x="1679" y="17830"/>
                        <a:pt x="2918" y="17830"/>
                      </a:cubicBezTo>
                      <a:cubicBezTo>
                        <a:pt x="3275" y="17830"/>
                        <a:pt x="3644" y="17842"/>
                        <a:pt x="4049" y="17842"/>
                      </a:cubicBezTo>
                      <a:cubicBezTo>
                        <a:pt x="4477" y="17854"/>
                        <a:pt x="4930" y="17866"/>
                        <a:pt x="5382" y="17866"/>
                      </a:cubicBezTo>
                      <a:cubicBezTo>
                        <a:pt x="7645" y="17866"/>
                        <a:pt x="10109" y="17628"/>
                        <a:pt x="11526" y="15973"/>
                      </a:cubicBezTo>
                      <a:cubicBezTo>
                        <a:pt x="12455" y="14877"/>
                        <a:pt x="12764" y="13377"/>
                        <a:pt x="12431" y="11508"/>
                      </a:cubicBezTo>
                      <a:cubicBezTo>
                        <a:pt x="12276" y="10746"/>
                        <a:pt x="12062" y="9984"/>
                        <a:pt x="11800" y="9246"/>
                      </a:cubicBezTo>
                      <a:cubicBezTo>
                        <a:pt x="11490" y="8281"/>
                        <a:pt x="11204" y="7365"/>
                        <a:pt x="11181" y="6591"/>
                      </a:cubicBezTo>
                      <a:cubicBezTo>
                        <a:pt x="11181" y="6376"/>
                        <a:pt x="11312" y="5912"/>
                        <a:pt x="11407" y="5531"/>
                      </a:cubicBezTo>
                      <a:cubicBezTo>
                        <a:pt x="11740" y="4317"/>
                        <a:pt x="12252" y="2471"/>
                        <a:pt x="10847" y="1126"/>
                      </a:cubicBezTo>
                      <a:cubicBezTo>
                        <a:pt x="10022" y="333"/>
                        <a:pt x="8698" y="0"/>
                        <a:pt x="746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48" name="Google Shape;10748;p43"/>
              <p:cNvSpPr/>
              <p:nvPr/>
            </p:nvSpPr>
            <p:spPr>
              <a:xfrm>
                <a:off x="6086463" y="2807425"/>
                <a:ext cx="1886700" cy="1886700"/>
              </a:xfrm>
              <a:prstGeom prst="ellipse">
                <a:avLst/>
              </a:prstGeom>
              <a:noFill/>
              <a:ln w="3810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749" name="Google Shape;10749;p43"/>
              <p:cNvCxnSpPr/>
              <p:nvPr/>
            </p:nvCxnSpPr>
            <p:spPr>
              <a:xfrm rot="10800000">
                <a:off x="7029825" y="2468125"/>
                <a:ext cx="0" cy="339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750" name="Google Shape;10750;p43"/>
            <p:cNvGrpSpPr/>
            <p:nvPr/>
          </p:nvGrpSpPr>
          <p:grpSpPr>
            <a:xfrm>
              <a:off x="6244275" y="2965368"/>
              <a:ext cx="1557038" cy="1423199"/>
              <a:chOff x="6244275" y="2965368"/>
              <a:chExt cx="1557038" cy="1423199"/>
            </a:xfrm>
          </p:grpSpPr>
          <p:sp>
            <p:nvSpPr>
              <p:cNvPr id="10751" name="Google Shape;10751;p43"/>
              <p:cNvSpPr txBox="1"/>
              <p:nvPr/>
            </p:nvSpPr>
            <p:spPr>
              <a:xfrm>
                <a:off x="6260213" y="3523066"/>
                <a:ext cx="1541100" cy="865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Wind speeds on Neptune are among the fastest recorded in the Solar System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752" name="Google Shape;10752;p43"/>
              <p:cNvSpPr txBox="1"/>
              <p:nvPr/>
            </p:nvSpPr>
            <p:spPr>
              <a:xfrm>
                <a:off x="6244275" y="2965368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Venus</a:t>
                </a:r>
                <a:endParaRPr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7" name="Google Shape;10757;p44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10758" name="Google Shape;10758;p44"/>
          <p:cNvGrpSpPr/>
          <p:nvPr/>
        </p:nvGrpSpPr>
        <p:grpSpPr>
          <a:xfrm>
            <a:off x="622990" y="938772"/>
            <a:ext cx="3848346" cy="3643856"/>
            <a:chOff x="622990" y="938772"/>
            <a:chExt cx="3848346" cy="3643856"/>
          </a:xfrm>
        </p:grpSpPr>
        <p:sp>
          <p:nvSpPr>
            <p:cNvPr id="10759" name="Google Shape;10759;p44"/>
            <p:cNvSpPr/>
            <p:nvPr/>
          </p:nvSpPr>
          <p:spPr>
            <a:xfrm>
              <a:off x="2932683" y="1259415"/>
              <a:ext cx="59674" cy="51175"/>
            </a:xfrm>
            <a:custGeom>
              <a:avLst/>
              <a:gdLst/>
              <a:ahLst/>
              <a:cxnLst/>
              <a:rect l="l" t="t" r="r" b="b"/>
              <a:pathLst>
                <a:path w="2240" h="1921" extrusionOk="0">
                  <a:moveTo>
                    <a:pt x="1275" y="0"/>
                  </a:moveTo>
                  <a:cubicBezTo>
                    <a:pt x="430" y="0"/>
                    <a:pt x="1" y="1036"/>
                    <a:pt x="596" y="1643"/>
                  </a:cubicBezTo>
                  <a:cubicBezTo>
                    <a:pt x="791" y="1834"/>
                    <a:pt x="1031" y="1920"/>
                    <a:pt x="1266" y="1920"/>
                  </a:cubicBezTo>
                  <a:cubicBezTo>
                    <a:pt x="1762" y="1920"/>
                    <a:pt x="2239" y="1538"/>
                    <a:pt x="2239" y="965"/>
                  </a:cubicBezTo>
                  <a:cubicBezTo>
                    <a:pt x="2239" y="429"/>
                    <a:pt x="1811" y="0"/>
                    <a:pt x="1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44"/>
            <p:cNvSpPr/>
            <p:nvPr/>
          </p:nvSpPr>
          <p:spPr>
            <a:xfrm>
              <a:off x="2996782" y="2029230"/>
              <a:ext cx="59647" cy="51175"/>
            </a:xfrm>
            <a:custGeom>
              <a:avLst/>
              <a:gdLst/>
              <a:ahLst/>
              <a:cxnLst/>
              <a:rect l="l" t="t" r="r" b="b"/>
              <a:pathLst>
                <a:path w="2239" h="1921" extrusionOk="0">
                  <a:moveTo>
                    <a:pt x="1286" y="1"/>
                  </a:moveTo>
                  <a:cubicBezTo>
                    <a:pt x="429" y="1"/>
                    <a:pt x="0" y="1036"/>
                    <a:pt x="607" y="1644"/>
                  </a:cubicBezTo>
                  <a:cubicBezTo>
                    <a:pt x="802" y="1835"/>
                    <a:pt x="1040" y="1920"/>
                    <a:pt x="1274" y="1920"/>
                  </a:cubicBezTo>
                  <a:cubicBezTo>
                    <a:pt x="1767" y="1920"/>
                    <a:pt x="2238" y="1539"/>
                    <a:pt x="2238" y="965"/>
                  </a:cubicBezTo>
                  <a:cubicBezTo>
                    <a:pt x="2238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61" name="Google Shape;10761;p44"/>
            <p:cNvGrpSpPr/>
            <p:nvPr/>
          </p:nvGrpSpPr>
          <p:grpSpPr>
            <a:xfrm>
              <a:off x="2163032" y="938772"/>
              <a:ext cx="1214610" cy="1270105"/>
              <a:chOff x="4229708" y="1246157"/>
              <a:chExt cx="1087094" cy="1136763"/>
            </a:xfrm>
          </p:grpSpPr>
          <p:sp>
            <p:nvSpPr>
              <p:cNvPr id="10762" name="Google Shape;10762;p44"/>
              <p:cNvSpPr/>
              <p:nvPr/>
            </p:nvSpPr>
            <p:spPr>
              <a:xfrm>
                <a:off x="4976104" y="1246157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4" y="1917"/>
                      <a:pt x="1279" y="1917"/>
                    </a:cubicBezTo>
                    <a:cubicBezTo>
                      <a:pt x="1770" y="1917"/>
                      <a:pt x="2238" y="1533"/>
                      <a:pt x="2238" y="953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44"/>
              <p:cNvSpPr/>
              <p:nvPr/>
            </p:nvSpPr>
            <p:spPr>
              <a:xfrm>
                <a:off x="5033452" y="1246157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44"/>
              <p:cNvSpPr/>
              <p:nvPr/>
            </p:nvSpPr>
            <p:spPr>
              <a:xfrm>
                <a:off x="5090799" y="1246157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44"/>
              <p:cNvSpPr/>
              <p:nvPr/>
            </p:nvSpPr>
            <p:spPr>
              <a:xfrm>
                <a:off x="5148432" y="1246157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44"/>
              <p:cNvSpPr/>
              <p:nvPr/>
            </p:nvSpPr>
            <p:spPr>
              <a:xfrm>
                <a:off x="5206066" y="1246157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44"/>
              <p:cNvSpPr/>
              <p:nvPr/>
            </p:nvSpPr>
            <p:spPr>
              <a:xfrm>
                <a:off x="4861124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44"/>
              <p:cNvSpPr/>
              <p:nvPr/>
            </p:nvSpPr>
            <p:spPr>
              <a:xfrm>
                <a:off x="4918733" y="1303504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44"/>
              <p:cNvSpPr/>
              <p:nvPr/>
            </p:nvSpPr>
            <p:spPr>
              <a:xfrm>
                <a:off x="4976104" y="1303504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44"/>
              <p:cNvSpPr/>
              <p:nvPr/>
            </p:nvSpPr>
            <p:spPr>
              <a:xfrm>
                <a:off x="5033452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44"/>
              <p:cNvSpPr/>
              <p:nvPr/>
            </p:nvSpPr>
            <p:spPr>
              <a:xfrm>
                <a:off x="5090799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44"/>
              <p:cNvSpPr/>
              <p:nvPr/>
            </p:nvSpPr>
            <p:spPr>
              <a:xfrm>
                <a:off x="5206066" y="1303504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44"/>
              <p:cNvSpPr/>
              <p:nvPr/>
            </p:nvSpPr>
            <p:spPr>
              <a:xfrm>
                <a:off x="5263127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44"/>
              <p:cNvSpPr/>
              <p:nvPr/>
            </p:nvSpPr>
            <p:spPr>
              <a:xfrm>
                <a:off x="4803753" y="1360875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44"/>
              <p:cNvSpPr/>
              <p:nvPr/>
            </p:nvSpPr>
            <p:spPr>
              <a:xfrm>
                <a:off x="4861124" y="1360875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44"/>
              <p:cNvSpPr/>
              <p:nvPr/>
            </p:nvSpPr>
            <p:spPr>
              <a:xfrm>
                <a:off x="4918733" y="1360875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44"/>
              <p:cNvSpPr/>
              <p:nvPr/>
            </p:nvSpPr>
            <p:spPr>
              <a:xfrm>
                <a:off x="4976104" y="1360875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44"/>
              <p:cNvSpPr/>
              <p:nvPr/>
            </p:nvSpPr>
            <p:spPr>
              <a:xfrm>
                <a:off x="5033452" y="1360875"/>
                <a:ext cx="53675" cy="4575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9" extrusionOk="0">
                    <a:moveTo>
                      <a:pt x="1298" y="0"/>
                    </a:moveTo>
                    <a:cubicBezTo>
                      <a:pt x="441" y="0"/>
                      <a:pt x="0" y="1024"/>
                      <a:pt x="607" y="1631"/>
                    </a:cubicBezTo>
                    <a:cubicBezTo>
                      <a:pt x="802" y="1830"/>
                      <a:pt x="1045" y="1919"/>
                      <a:pt x="1284" y="1919"/>
                    </a:cubicBezTo>
                    <a:cubicBezTo>
                      <a:pt x="1776" y="1919"/>
                      <a:pt x="2250" y="1541"/>
                      <a:pt x="2250" y="964"/>
                    </a:cubicBezTo>
                    <a:cubicBezTo>
                      <a:pt x="2250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44"/>
              <p:cNvSpPr/>
              <p:nvPr/>
            </p:nvSpPr>
            <p:spPr>
              <a:xfrm>
                <a:off x="5090799" y="1360875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44"/>
              <p:cNvSpPr/>
              <p:nvPr/>
            </p:nvSpPr>
            <p:spPr>
              <a:xfrm>
                <a:off x="4746405" y="1418223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44"/>
              <p:cNvSpPr/>
              <p:nvPr/>
            </p:nvSpPr>
            <p:spPr>
              <a:xfrm>
                <a:off x="4803753" y="1418223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44"/>
              <p:cNvSpPr/>
              <p:nvPr/>
            </p:nvSpPr>
            <p:spPr>
              <a:xfrm>
                <a:off x="4861124" y="1418223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44"/>
              <p:cNvSpPr/>
              <p:nvPr/>
            </p:nvSpPr>
            <p:spPr>
              <a:xfrm>
                <a:off x="4976104" y="1418223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44"/>
              <p:cNvSpPr/>
              <p:nvPr/>
            </p:nvSpPr>
            <p:spPr>
              <a:xfrm>
                <a:off x="5033452" y="1418223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44"/>
              <p:cNvSpPr/>
              <p:nvPr/>
            </p:nvSpPr>
            <p:spPr>
              <a:xfrm>
                <a:off x="4631425" y="1475856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44"/>
              <p:cNvSpPr/>
              <p:nvPr/>
            </p:nvSpPr>
            <p:spPr>
              <a:xfrm>
                <a:off x="4689058" y="1475856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44"/>
              <p:cNvSpPr/>
              <p:nvPr/>
            </p:nvSpPr>
            <p:spPr>
              <a:xfrm>
                <a:off x="4746405" y="1475856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44"/>
              <p:cNvSpPr/>
              <p:nvPr/>
            </p:nvSpPr>
            <p:spPr>
              <a:xfrm>
                <a:off x="4803753" y="1475856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44"/>
              <p:cNvSpPr/>
              <p:nvPr/>
            </p:nvSpPr>
            <p:spPr>
              <a:xfrm>
                <a:off x="4746405" y="15332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44"/>
              <p:cNvSpPr/>
              <p:nvPr/>
            </p:nvSpPr>
            <p:spPr>
              <a:xfrm>
                <a:off x="4689058" y="159055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44"/>
              <p:cNvSpPr/>
              <p:nvPr/>
            </p:nvSpPr>
            <p:spPr>
              <a:xfrm>
                <a:off x="4746405" y="159055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44"/>
              <p:cNvSpPr/>
              <p:nvPr/>
            </p:nvSpPr>
            <p:spPr>
              <a:xfrm>
                <a:off x="4631425" y="1647898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44"/>
              <p:cNvSpPr/>
              <p:nvPr/>
            </p:nvSpPr>
            <p:spPr>
              <a:xfrm>
                <a:off x="4689058" y="1647898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44"/>
              <p:cNvSpPr/>
              <p:nvPr/>
            </p:nvSpPr>
            <p:spPr>
              <a:xfrm>
                <a:off x="4631425" y="1705531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44"/>
              <p:cNvSpPr/>
              <p:nvPr/>
            </p:nvSpPr>
            <p:spPr>
              <a:xfrm>
                <a:off x="4689058" y="1705531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44"/>
              <p:cNvSpPr/>
              <p:nvPr/>
            </p:nvSpPr>
            <p:spPr>
              <a:xfrm>
                <a:off x="4574364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44"/>
              <p:cNvSpPr/>
              <p:nvPr/>
            </p:nvSpPr>
            <p:spPr>
              <a:xfrm>
                <a:off x="4631425" y="17628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44"/>
              <p:cNvSpPr/>
              <p:nvPr/>
            </p:nvSpPr>
            <p:spPr>
              <a:xfrm>
                <a:off x="4516730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44"/>
              <p:cNvSpPr/>
              <p:nvPr/>
            </p:nvSpPr>
            <p:spPr>
              <a:xfrm>
                <a:off x="4574364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44"/>
              <p:cNvSpPr/>
              <p:nvPr/>
            </p:nvSpPr>
            <p:spPr>
              <a:xfrm>
                <a:off x="4631425" y="18202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44"/>
              <p:cNvSpPr/>
              <p:nvPr/>
            </p:nvSpPr>
            <p:spPr>
              <a:xfrm>
                <a:off x="4459383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44"/>
              <p:cNvSpPr/>
              <p:nvPr/>
            </p:nvSpPr>
            <p:spPr>
              <a:xfrm>
                <a:off x="4516730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44"/>
              <p:cNvSpPr/>
              <p:nvPr/>
            </p:nvSpPr>
            <p:spPr>
              <a:xfrm>
                <a:off x="4574364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44"/>
              <p:cNvSpPr/>
              <p:nvPr/>
            </p:nvSpPr>
            <p:spPr>
              <a:xfrm>
                <a:off x="4287055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44"/>
              <p:cNvSpPr/>
              <p:nvPr/>
            </p:nvSpPr>
            <p:spPr>
              <a:xfrm>
                <a:off x="4344403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44"/>
              <p:cNvSpPr/>
              <p:nvPr/>
            </p:nvSpPr>
            <p:spPr>
              <a:xfrm>
                <a:off x="4401750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44"/>
              <p:cNvSpPr/>
              <p:nvPr/>
            </p:nvSpPr>
            <p:spPr>
              <a:xfrm>
                <a:off x="4459383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44"/>
              <p:cNvSpPr/>
              <p:nvPr/>
            </p:nvSpPr>
            <p:spPr>
              <a:xfrm>
                <a:off x="4516730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44"/>
              <p:cNvSpPr/>
              <p:nvPr/>
            </p:nvSpPr>
            <p:spPr>
              <a:xfrm>
                <a:off x="4574364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44"/>
              <p:cNvSpPr/>
              <p:nvPr/>
            </p:nvSpPr>
            <p:spPr>
              <a:xfrm>
                <a:off x="4287055" y="19925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1" name="Google Shape;10811;p44"/>
              <p:cNvSpPr/>
              <p:nvPr/>
            </p:nvSpPr>
            <p:spPr>
              <a:xfrm>
                <a:off x="4344403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2" name="Google Shape;10812;p44"/>
              <p:cNvSpPr/>
              <p:nvPr/>
            </p:nvSpPr>
            <p:spPr>
              <a:xfrm>
                <a:off x="4401750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98" y="0"/>
                    </a:moveTo>
                    <a:cubicBezTo>
                      <a:pt x="441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3" name="Google Shape;10813;p44"/>
              <p:cNvSpPr/>
              <p:nvPr/>
            </p:nvSpPr>
            <p:spPr>
              <a:xfrm>
                <a:off x="4459383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44"/>
              <p:cNvSpPr/>
              <p:nvPr/>
            </p:nvSpPr>
            <p:spPr>
              <a:xfrm>
                <a:off x="4516730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44"/>
              <p:cNvSpPr/>
              <p:nvPr/>
            </p:nvSpPr>
            <p:spPr>
              <a:xfrm>
                <a:off x="4574364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44"/>
              <p:cNvSpPr/>
              <p:nvPr/>
            </p:nvSpPr>
            <p:spPr>
              <a:xfrm>
                <a:off x="4229708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44"/>
              <p:cNvSpPr/>
              <p:nvPr/>
            </p:nvSpPr>
            <p:spPr>
              <a:xfrm>
                <a:off x="4287055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44"/>
              <p:cNvSpPr/>
              <p:nvPr/>
            </p:nvSpPr>
            <p:spPr>
              <a:xfrm>
                <a:off x="4344403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44"/>
              <p:cNvSpPr/>
              <p:nvPr/>
            </p:nvSpPr>
            <p:spPr>
              <a:xfrm>
                <a:off x="4401750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44"/>
              <p:cNvSpPr/>
              <p:nvPr/>
            </p:nvSpPr>
            <p:spPr>
              <a:xfrm>
                <a:off x="4459383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44"/>
              <p:cNvSpPr/>
              <p:nvPr/>
            </p:nvSpPr>
            <p:spPr>
              <a:xfrm>
                <a:off x="4516730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44"/>
              <p:cNvSpPr/>
              <p:nvPr/>
            </p:nvSpPr>
            <p:spPr>
              <a:xfrm>
                <a:off x="4574364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44"/>
              <p:cNvSpPr/>
              <p:nvPr/>
            </p:nvSpPr>
            <p:spPr>
              <a:xfrm>
                <a:off x="4229708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44"/>
              <p:cNvSpPr/>
              <p:nvPr/>
            </p:nvSpPr>
            <p:spPr>
              <a:xfrm>
                <a:off x="4287055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44"/>
              <p:cNvSpPr/>
              <p:nvPr/>
            </p:nvSpPr>
            <p:spPr>
              <a:xfrm>
                <a:off x="4344403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44"/>
              <p:cNvSpPr/>
              <p:nvPr/>
            </p:nvSpPr>
            <p:spPr>
              <a:xfrm>
                <a:off x="4401750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44"/>
              <p:cNvSpPr/>
              <p:nvPr/>
            </p:nvSpPr>
            <p:spPr>
              <a:xfrm>
                <a:off x="4459383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8" name="Google Shape;10828;p44"/>
              <p:cNvSpPr/>
              <p:nvPr/>
            </p:nvSpPr>
            <p:spPr>
              <a:xfrm>
                <a:off x="4516730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9" name="Google Shape;10829;p44"/>
              <p:cNvSpPr/>
              <p:nvPr/>
            </p:nvSpPr>
            <p:spPr>
              <a:xfrm>
                <a:off x="4574364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44"/>
              <p:cNvSpPr/>
              <p:nvPr/>
            </p:nvSpPr>
            <p:spPr>
              <a:xfrm>
                <a:off x="4229708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44"/>
              <p:cNvSpPr/>
              <p:nvPr/>
            </p:nvSpPr>
            <p:spPr>
              <a:xfrm>
                <a:off x="4287055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44"/>
              <p:cNvSpPr/>
              <p:nvPr/>
            </p:nvSpPr>
            <p:spPr>
              <a:xfrm>
                <a:off x="4344403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44"/>
              <p:cNvSpPr/>
              <p:nvPr/>
            </p:nvSpPr>
            <p:spPr>
              <a:xfrm>
                <a:off x="4401750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44"/>
              <p:cNvSpPr/>
              <p:nvPr/>
            </p:nvSpPr>
            <p:spPr>
              <a:xfrm>
                <a:off x="4459383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44"/>
              <p:cNvSpPr/>
              <p:nvPr/>
            </p:nvSpPr>
            <p:spPr>
              <a:xfrm>
                <a:off x="4516730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44"/>
              <p:cNvSpPr/>
              <p:nvPr/>
            </p:nvSpPr>
            <p:spPr>
              <a:xfrm>
                <a:off x="4574364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44"/>
              <p:cNvSpPr/>
              <p:nvPr/>
            </p:nvSpPr>
            <p:spPr>
              <a:xfrm>
                <a:off x="4229708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44"/>
              <p:cNvSpPr/>
              <p:nvPr/>
            </p:nvSpPr>
            <p:spPr>
              <a:xfrm>
                <a:off x="4287055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44"/>
              <p:cNvSpPr/>
              <p:nvPr/>
            </p:nvSpPr>
            <p:spPr>
              <a:xfrm>
                <a:off x="4344403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44"/>
              <p:cNvSpPr/>
              <p:nvPr/>
            </p:nvSpPr>
            <p:spPr>
              <a:xfrm>
                <a:off x="4401750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44"/>
              <p:cNvSpPr/>
              <p:nvPr/>
            </p:nvSpPr>
            <p:spPr>
              <a:xfrm>
                <a:off x="4459383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44"/>
              <p:cNvSpPr/>
              <p:nvPr/>
            </p:nvSpPr>
            <p:spPr>
              <a:xfrm>
                <a:off x="4516730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44"/>
              <p:cNvSpPr/>
              <p:nvPr/>
            </p:nvSpPr>
            <p:spPr>
              <a:xfrm>
                <a:off x="4574364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4" name="Google Shape;10844;p44"/>
              <p:cNvSpPr/>
              <p:nvPr/>
            </p:nvSpPr>
            <p:spPr>
              <a:xfrm>
                <a:off x="4229708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5" name="Google Shape;10845;p44"/>
              <p:cNvSpPr/>
              <p:nvPr/>
            </p:nvSpPr>
            <p:spPr>
              <a:xfrm>
                <a:off x="4287055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44"/>
              <p:cNvSpPr/>
              <p:nvPr/>
            </p:nvSpPr>
            <p:spPr>
              <a:xfrm>
                <a:off x="4344403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44"/>
              <p:cNvSpPr/>
              <p:nvPr/>
            </p:nvSpPr>
            <p:spPr>
              <a:xfrm>
                <a:off x="4401750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98" y="1"/>
                    </a:moveTo>
                    <a:cubicBezTo>
                      <a:pt x="441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44"/>
              <p:cNvSpPr/>
              <p:nvPr/>
            </p:nvSpPr>
            <p:spPr>
              <a:xfrm>
                <a:off x="4516730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44"/>
              <p:cNvSpPr/>
              <p:nvPr/>
            </p:nvSpPr>
            <p:spPr>
              <a:xfrm>
                <a:off x="4574364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44"/>
              <p:cNvSpPr/>
              <p:nvPr/>
            </p:nvSpPr>
            <p:spPr>
              <a:xfrm>
                <a:off x="4229780" y="2337209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0"/>
                      <a:pt x="1283" y="1"/>
                    </a:cubicBezTo>
                    <a:cubicBezTo>
                      <a:pt x="1278" y="0"/>
                      <a:pt x="1274" y="0"/>
                      <a:pt x="1269" y="0"/>
                    </a:cubicBezTo>
                    <a:cubicBezTo>
                      <a:pt x="421" y="0"/>
                      <a:pt x="1" y="1028"/>
                      <a:pt x="593" y="1632"/>
                    </a:cubicBezTo>
                    <a:cubicBezTo>
                      <a:pt x="789" y="1828"/>
                      <a:pt x="1031" y="1916"/>
                      <a:pt x="1268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36"/>
                      <a:pt x="1819" y="0"/>
                      <a:pt x="13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44"/>
              <p:cNvSpPr/>
              <p:nvPr/>
            </p:nvSpPr>
            <p:spPr>
              <a:xfrm>
                <a:off x="4287055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1" y="1024"/>
                      <a:pt x="608" y="1632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44"/>
              <p:cNvSpPr/>
              <p:nvPr/>
            </p:nvSpPr>
            <p:spPr>
              <a:xfrm>
                <a:off x="4344403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29" y="1"/>
                      <a:pt x="1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53" name="Google Shape;10853;p44"/>
            <p:cNvGrpSpPr/>
            <p:nvPr/>
          </p:nvGrpSpPr>
          <p:grpSpPr>
            <a:xfrm>
              <a:off x="2996891" y="1002846"/>
              <a:ext cx="573203" cy="1206031"/>
              <a:chOff x="2741629" y="1303504"/>
              <a:chExt cx="513025" cy="1079415"/>
            </a:xfrm>
          </p:grpSpPr>
          <p:sp>
            <p:nvSpPr>
              <p:cNvPr id="10854" name="Google Shape;10854;p44"/>
              <p:cNvSpPr/>
              <p:nvPr/>
            </p:nvSpPr>
            <p:spPr>
              <a:xfrm>
                <a:off x="2856324" y="1418223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855" name="Google Shape;10855;p44"/>
              <p:cNvGrpSpPr/>
              <p:nvPr/>
            </p:nvGrpSpPr>
            <p:grpSpPr>
              <a:xfrm>
                <a:off x="2741629" y="1303504"/>
                <a:ext cx="513025" cy="1079415"/>
                <a:chOff x="4976104" y="1303504"/>
                <a:chExt cx="513025" cy="1079415"/>
              </a:xfrm>
            </p:grpSpPr>
            <p:sp>
              <p:nvSpPr>
                <p:cNvPr id="10856" name="Google Shape;10856;p44"/>
                <p:cNvSpPr/>
                <p:nvPr/>
              </p:nvSpPr>
              <p:spPr>
                <a:xfrm>
                  <a:off x="5148432" y="1303504"/>
                  <a:ext cx="53389" cy="45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8" extrusionOk="0">
                      <a:moveTo>
                        <a:pt x="1286" y="1"/>
                      </a:moveTo>
                      <a:cubicBezTo>
                        <a:pt x="429" y="1"/>
                        <a:pt x="0" y="1037"/>
                        <a:pt x="595" y="1632"/>
                      </a:cubicBezTo>
                      <a:cubicBezTo>
                        <a:pt x="793" y="1829"/>
                        <a:pt x="1035" y="1917"/>
                        <a:pt x="1272" y="1917"/>
                      </a:cubicBezTo>
                      <a:cubicBezTo>
                        <a:pt x="1766" y="1917"/>
                        <a:pt x="2239" y="1536"/>
                        <a:pt x="2239" y="965"/>
                      </a:cubicBezTo>
                      <a:cubicBezTo>
                        <a:pt x="2239" y="430"/>
                        <a:pt x="1810" y="1"/>
                        <a:pt x="12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7" name="Google Shape;10857;p44"/>
                <p:cNvSpPr/>
                <p:nvPr/>
              </p:nvSpPr>
              <p:spPr>
                <a:xfrm>
                  <a:off x="5148432" y="1360875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9" y="1544"/>
                        <a:pt x="2239" y="964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8" name="Google Shape;10858;p44"/>
                <p:cNvSpPr/>
                <p:nvPr/>
              </p:nvSpPr>
              <p:spPr>
                <a:xfrm>
                  <a:off x="5148432" y="1418223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9" y="1544"/>
                        <a:pt x="2239" y="964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9" name="Google Shape;10859;p44"/>
                <p:cNvSpPr/>
                <p:nvPr/>
              </p:nvSpPr>
              <p:spPr>
                <a:xfrm>
                  <a:off x="5206066" y="1418223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8" y="1544"/>
                        <a:pt x="2238" y="964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0" name="Google Shape;10860;p44"/>
                <p:cNvSpPr/>
                <p:nvPr/>
              </p:nvSpPr>
              <p:spPr>
                <a:xfrm>
                  <a:off x="5033452" y="1475856"/>
                  <a:ext cx="53675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6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7" y="1631"/>
                      </a:cubicBezTo>
                      <a:cubicBezTo>
                        <a:pt x="804" y="1828"/>
                        <a:pt x="1046" y="1916"/>
                        <a:pt x="1282" y="1916"/>
                      </a:cubicBezTo>
                      <a:cubicBezTo>
                        <a:pt x="1777" y="1916"/>
                        <a:pt x="2250" y="1532"/>
                        <a:pt x="2250" y="953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1" name="Google Shape;10861;p44"/>
                <p:cNvSpPr/>
                <p:nvPr/>
              </p:nvSpPr>
              <p:spPr>
                <a:xfrm>
                  <a:off x="5090799" y="1475856"/>
                  <a:ext cx="53675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6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7" y="1631"/>
                      </a:cubicBezTo>
                      <a:cubicBezTo>
                        <a:pt x="804" y="1828"/>
                        <a:pt x="1046" y="1916"/>
                        <a:pt x="1282" y="1916"/>
                      </a:cubicBezTo>
                      <a:cubicBezTo>
                        <a:pt x="1777" y="1916"/>
                        <a:pt x="2250" y="1532"/>
                        <a:pt x="2250" y="953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2" name="Google Shape;10862;p44"/>
                <p:cNvSpPr/>
                <p:nvPr/>
              </p:nvSpPr>
              <p:spPr>
                <a:xfrm>
                  <a:off x="5148432" y="1475856"/>
                  <a:ext cx="5338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6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595" y="1631"/>
                      </a:cubicBezTo>
                      <a:cubicBezTo>
                        <a:pt x="792" y="1828"/>
                        <a:pt x="1034" y="1916"/>
                        <a:pt x="1270" y="1916"/>
                      </a:cubicBezTo>
                      <a:cubicBezTo>
                        <a:pt x="1765" y="1916"/>
                        <a:pt x="2239" y="1532"/>
                        <a:pt x="2239" y="953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3" name="Google Shape;10863;p44"/>
                <p:cNvSpPr/>
                <p:nvPr/>
              </p:nvSpPr>
              <p:spPr>
                <a:xfrm>
                  <a:off x="5206066" y="1475856"/>
                  <a:ext cx="5338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6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595" y="1631"/>
                      </a:cubicBezTo>
                      <a:cubicBezTo>
                        <a:pt x="792" y="1828"/>
                        <a:pt x="1034" y="1916"/>
                        <a:pt x="1270" y="1916"/>
                      </a:cubicBezTo>
                      <a:cubicBezTo>
                        <a:pt x="1765" y="1916"/>
                        <a:pt x="2238" y="1532"/>
                        <a:pt x="2238" y="953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4" name="Google Shape;10864;p44"/>
                <p:cNvSpPr/>
                <p:nvPr/>
              </p:nvSpPr>
              <p:spPr>
                <a:xfrm>
                  <a:off x="5263127" y="1475856"/>
                  <a:ext cx="53675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6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7" y="1631"/>
                      </a:cubicBezTo>
                      <a:cubicBezTo>
                        <a:pt x="804" y="1828"/>
                        <a:pt x="1046" y="1916"/>
                        <a:pt x="1283" y="1916"/>
                      </a:cubicBezTo>
                      <a:cubicBezTo>
                        <a:pt x="1777" y="1916"/>
                        <a:pt x="2251" y="1532"/>
                        <a:pt x="2251" y="953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5" name="Google Shape;10865;p44"/>
                <p:cNvSpPr/>
                <p:nvPr/>
              </p:nvSpPr>
              <p:spPr>
                <a:xfrm>
                  <a:off x="5090799" y="1533203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2" y="1834"/>
                        <a:pt x="1042" y="1920"/>
                        <a:pt x="1277" y="1920"/>
                      </a:cubicBezTo>
                      <a:cubicBezTo>
                        <a:pt x="1773" y="1920"/>
                        <a:pt x="2250" y="1538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6" name="Google Shape;10866;p44"/>
                <p:cNvSpPr/>
                <p:nvPr/>
              </p:nvSpPr>
              <p:spPr>
                <a:xfrm>
                  <a:off x="5148432" y="1533203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31"/>
                      </a:cubicBezTo>
                      <a:cubicBezTo>
                        <a:pt x="793" y="1828"/>
                        <a:pt x="1035" y="1916"/>
                        <a:pt x="1272" y="1916"/>
                      </a:cubicBezTo>
                      <a:cubicBezTo>
                        <a:pt x="1766" y="1916"/>
                        <a:pt x="2239" y="1535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7" name="Google Shape;10867;p44"/>
                <p:cNvSpPr/>
                <p:nvPr/>
              </p:nvSpPr>
              <p:spPr>
                <a:xfrm>
                  <a:off x="5206066" y="1533203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31"/>
                      </a:cubicBezTo>
                      <a:cubicBezTo>
                        <a:pt x="793" y="1828"/>
                        <a:pt x="1035" y="1916"/>
                        <a:pt x="1272" y="1916"/>
                      </a:cubicBezTo>
                      <a:cubicBezTo>
                        <a:pt x="1766" y="1916"/>
                        <a:pt x="2238" y="1535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8" name="Google Shape;10868;p44"/>
                <p:cNvSpPr/>
                <p:nvPr/>
              </p:nvSpPr>
              <p:spPr>
                <a:xfrm>
                  <a:off x="5263127" y="1533203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3" y="1834"/>
                        <a:pt x="1042" y="1920"/>
                        <a:pt x="1277" y="1920"/>
                      </a:cubicBezTo>
                      <a:cubicBezTo>
                        <a:pt x="1773" y="1920"/>
                        <a:pt x="2251" y="1538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9" name="Google Shape;10869;p44"/>
                <p:cNvSpPr/>
                <p:nvPr/>
              </p:nvSpPr>
              <p:spPr>
                <a:xfrm>
                  <a:off x="5090799" y="1590550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2" y="1928"/>
                      </a:cubicBezTo>
                      <a:cubicBezTo>
                        <a:pt x="1777" y="1928"/>
                        <a:pt x="2250" y="1544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0" name="Google Shape;10870;p44"/>
                <p:cNvSpPr/>
                <p:nvPr/>
              </p:nvSpPr>
              <p:spPr>
                <a:xfrm>
                  <a:off x="5148432" y="1590550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1" name="Google Shape;10871;p44"/>
                <p:cNvSpPr/>
                <p:nvPr/>
              </p:nvSpPr>
              <p:spPr>
                <a:xfrm>
                  <a:off x="5206066" y="1590550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8" y="1544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2" name="Google Shape;10872;p44"/>
                <p:cNvSpPr/>
                <p:nvPr/>
              </p:nvSpPr>
              <p:spPr>
                <a:xfrm>
                  <a:off x="5263127" y="1590550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3" name="Google Shape;10873;p44"/>
                <p:cNvSpPr/>
                <p:nvPr/>
              </p:nvSpPr>
              <p:spPr>
                <a:xfrm>
                  <a:off x="5090799" y="1647898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2" y="1928"/>
                      </a:cubicBezTo>
                      <a:cubicBezTo>
                        <a:pt x="1777" y="1928"/>
                        <a:pt x="2250" y="1544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4" name="Google Shape;10874;p44"/>
                <p:cNvSpPr/>
                <p:nvPr/>
              </p:nvSpPr>
              <p:spPr>
                <a:xfrm>
                  <a:off x="5148432" y="1647898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5" name="Google Shape;10875;p44"/>
                <p:cNvSpPr/>
                <p:nvPr/>
              </p:nvSpPr>
              <p:spPr>
                <a:xfrm>
                  <a:off x="5206066" y="1647898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8" y="1544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6" name="Google Shape;10876;p44"/>
                <p:cNvSpPr/>
                <p:nvPr/>
              </p:nvSpPr>
              <p:spPr>
                <a:xfrm>
                  <a:off x="5263127" y="1647898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7" name="Google Shape;10877;p44"/>
                <p:cNvSpPr/>
                <p:nvPr/>
              </p:nvSpPr>
              <p:spPr>
                <a:xfrm>
                  <a:off x="5320760" y="1647898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74" y="0"/>
                      </a:moveTo>
                      <a:cubicBezTo>
                        <a:pt x="429" y="0"/>
                        <a:pt x="0" y="1036"/>
                        <a:pt x="596" y="1643"/>
                      </a:cubicBezTo>
                      <a:cubicBezTo>
                        <a:pt x="792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8" name="Google Shape;10878;p44"/>
                <p:cNvSpPr/>
                <p:nvPr/>
              </p:nvSpPr>
              <p:spPr>
                <a:xfrm>
                  <a:off x="5148432" y="1705531"/>
                  <a:ext cx="5338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6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595" y="1631"/>
                      </a:cubicBezTo>
                      <a:cubicBezTo>
                        <a:pt x="792" y="1828"/>
                        <a:pt x="1034" y="1916"/>
                        <a:pt x="1270" y="1916"/>
                      </a:cubicBezTo>
                      <a:cubicBezTo>
                        <a:pt x="1765" y="1916"/>
                        <a:pt x="2239" y="1532"/>
                        <a:pt x="2239" y="953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9" name="Google Shape;10879;p44"/>
                <p:cNvSpPr/>
                <p:nvPr/>
              </p:nvSpPr>
              <p:spPr>
                <a:xfrm>
                  <a:off x="5206066" y="1705531"/>
                  <a:ext cx="5338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6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595" y="1631"/>
                      </a:cubicBezTo>
                      <a:cubicBezTo>
                        <a:pt x="792" y="1828"/>
                        <a:pt x="1034" y="1916"/>
                        <a:pt x="1270" y="1916"/>
                      </a:cubicBezTo>
                      <a:cubicBezTo>
                        <a:pt x="1765" y="1916"/>
                        <a:pt x="2238" y="1532"/>
                        <a:pt x="2238" y="953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0" name="Google Shape;10880;p44"/>
                <p:cNvSpPr/>
                <p:nvPr/>
              </p:nvSpPr>
              <p:spPr>
                <a:xfrm>
                  <a:off x="5263127" y="1705531"/>
                  <a:ext cx="53675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6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7" y="1631"/>
                      </a:cubicBezTo>
                      <a:cubicBezTo>
                        <a:pt x="804" y="1828"/>
                        <a:pt x="1046" y="1916"/>
                        <a:pt x="1283" y="1916"/>
                      </a:cubicBezTo>
                      <a:cubicBezTo>
                        <a:pt x="1777" y="1916"/>
                        <a:pt x="2251" y="1532"/>
                        <a:pt x="2251" y="953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1" name="Google Shape;10881;p44"/>
                <p:cNvSpPr/>
                <p:nvPr/>
              </p:nvSpPr>
              <p:spPr>
                <a:xfrm>
                  <a:off x="5320760" y="1705531"/>
                  <a:ext cx="5338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6" extrusionOk="0">
                      <a:moveTo>
                        <a:pt x="1274" y="0"/>
                      </a:moveTo>
                      <a:cubicBezTo>
                        <a:pt x="429" y="0"/>
                        <a:pt x="0" y="1024"/>
                        <a:pt x="596" y="1631"/>
                      </a:cubicBezTo>
                      <a:cubicBezTo>
                        <a:pt x="792" y="1828"/>
                        <a:pt x="1034" y="1916"/>
                        <a:pt x="1271" y="1916"/>
                      </a:cubicBezTo>
                      <a:cubicBezTo>
                        <a:pt x="1765" y="1916"/>
                        <a:pt x="2239" y="1532"/>
                        <a:pt x="2239" y="953"/>
                      </a:cubicBezTo>
                      <a:cubicBezTo>
                        <a:pt x="2239" y="429"/>
                        <a:pt x="1810" y="0"/>
                        <a:pt x="1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2" name="Google Shape;10882;p44"/>
                <p:cNvSpPr/>
                <p:nvPr/>
              </p:nvSpPr>
              <p:spPr>
                <a:xfrm>
                  <a:off x="5148432" y="1762878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31"/>
                      </a:cubicBezTo>
                      <a:cubicBezTo>
                        <a:pt x="793" y="1828"/>
                        <a:pt x="1035" y="1916"/>
                        <a:pt x="1272" y="1916"/>
                      </a:cubicBezTo>
                      <a:cubicBezTo>
                        <a:pt x="1766" y="1916"/>
                        <a:pt x="2239" y="1536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3" name="Google Shape;10883;p44"/>
                <p:cNvSpPr/>
                <p:nvPr/>
              </p:nvSpPr>
              <p:spPr>
                <a:xfrm>
                  <a:off x="5206066" y="1762878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31"/>
                      </a:cubicBezTo>
                      <a:cubicBezTo>
                        <a:pt x="793" y="1828"/>
                        <a:pt x="1035" y="1916"/>
                        <a:pt x="1272" y="1916"/>
                      </a:cubicBezTo>
                      <a:cubicBezTo>
                        <a:pt x="1766" y="1916"/>
                        <a:pt x="2238" y="1536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4" name="Google Shape;10884;p44"/>
                <p:cNvSpPr/>
                <p:nvPr/>
              </p:nvSpPr>
              <p:spPr>
                <a:xfrm>
                  <a:off x="5263127" y="1762878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3" y="1835"/>
                        <a:pt x="1042" y="1920"/>
                        <a:pt x="1277" y="1920"/>
                      </a:cubicBezTo>
                      <a:cubicBezTo>
                        <a:pt x="1773" y="1920"/>
                        <a:pt x="2251" y="1538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5" name="Google Shape;10885;p44"/>
                <p:cNvSpPr/>
                <p:nvPr/>
              </p:nvSpPr>
              <p:spPr>
                <a:xfrm>
                  <a:off x="5320760" y="1762878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74" y="0"/>
                      </a:moveTo>
                      <a:cubicBezTo>
                        <a:pt x="429" y="0"/>
                        <a:pt x="0" y="1036"/>
                        <a:pt x="596" y="1643"/>
                      </a:cubicBezTo>
                      <a:cubicBezTo>
                        <a:pt x="791" y="1835"/>
                        <a:pt x="1030" y="1920"/>
                        <a:pt x="1265" y="1920"/>
                      </a:cubicBezTo>
                      <a:cubicBezTo>
                        <a:pt x="1761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6" name="Google Shape;10886;p44"/>
                <p:cNvSpPr/>
                <p:nvPr/>
              </p:nvSpPr>
              <p:spPr>
                <a:xfrm>
                  <a:off x="5090799" y="1820225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2" y="1928"/>
                      </a:cubicBezTo>
                      <a:cubicBezTo>
                        <a:pt x="1777" y="1928"/>
                        <a:pt x="2250" y="1544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7" name="Google Shape;10887;p44"/>
                <p:cNvSpPr/>
                <p:nvPr/>
              </p:nvSpPr>
              <p:spPr>
                <a:xfrm>
                  <a:off x="5148432" y="1820225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8" name="Google Shape;10888;p44"/>
                <p:cNvSpPr/>
                <p:nvPr/>
              </p:nvSpPr>
              <p:spPr>
                <a:xfrm>
                  <a:off x="5206066" y="1820225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8" y="1544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9" name="Google Shape;10889;p44"/>
                <p:cNvSpPr/>
                <p:nvPr/>
              </p:nvSpPr>
              <p:spPr>
                <a:xfrm>
                  <a:off x="5263127" y="1820225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0" name="Google Shape;10890;p44"/>
                <p:cNvSpPr/>
                <p:nvPr/>
              </p:nvSpPr>
              <p:spPr>
                <a:xfrm>
                  <a:off x="5320760" y="1820225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74" y="0"/>
                      </a:moveTo>
                      <a:cubicBezTo>
                        <a:pt x="429" y="0"/>
                        <a:pt x="0" y="1036"/>
                        <a:pt x="596" y="1643"/>
                      </a:cubicBezTo>
                      <a:cubicBezTo>
                        <a:pt x="792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1" name="Google Shape;10891;p44"/>
                <p:cNvSpPr/>
                <p:nvPr/>
              </p:nvSpPr>
              <p:spPr>
                <a:xfrm>
                  <a:off x="5378107" y="1820225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8" y="1643"/>
                      </a:cubicBezTo>
                      <a:cubicBezTo>
                        <a:pt x="800" y="1840"/>
                        <a:pt x="1039" y="1928"/>
                        <a:pt x="1274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2" name="Google Shape;10892;p44"/>
                <p:cNvSpPr/>
                <p:nvPr/>
              </p:nvSpPr>
              <p:spPr>
                <a:xfrm>
                  <a:off x="5090799" y="1877573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2" y="1928"/>
                      </a:cubicBezTo>
                      <a:cubicBezTo>
                        <a:pt x="1777" y="1928"/>
                        <a:pt x="2250" y="1544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3" name="Google Shape;10893;p44"/>
                <p:cNvSpPr/>
                <p:nvPr/>
              </p:nvSpPr>
              <p:spPr>
                <a:xfrm>
                  <a:off x="5148432" y="1877573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4" name="Google Shape;10894;p44"/>
                <p:cNvSpPr/>
                <p:nvPr/>
              </p:nvSpPr>
              <p:spPr>
                <a:xfrm>
                  <a:off x="5206066" y="1877573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8" y="1544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5" name="Google Shape;10895;p44"/>
                <p:cNvSpPr/>
                <p:nvPr/>
              </p:nvSpPr>
              <p:spPr>
                <a:xfrm>
                  <a:off x="5263127" y="1877573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6" name="Google Shape;10896;p44"/>
                <p:cNvSpPr/>
                <p:nvPr/>
              </p:nvSpPr>
              <p:spPr>
                <a:xfrm>
                  <a:off x="5320760" y="1877573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74" y="0"/>
                      </a:moveTo>
                      <a:cubicBezTo>
                        <a:pt x="429" y="0"/>
                        <a:pt x="0" y="1036"/>
                        <a:pt x="596" y="1643"/>
                      </a:cubicBezTo>
                      <a:cubicBezTo>
                        <a:pt x="792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7" name="Google Shape;10897;p44"/>
                <p:cNvSpPr/>
                <p:nvPr/>
              </p:nvSpPr>
              <p:spPr>
                <a:xfrm>
                  <a:off x="5378107" y="1877573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8" y="1643"/>
                      </a:cubicBezTo>
                      <a:cubicBezTo>
                        <a:pt x="800" y="1840"/>
                        <a:pt x="1039" y="1928"/>
                        <a:pt x="1274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8" name="Google Shape;10898;p44"/>
                <p:cNvSpPr/>
                <p:nvPr/>
              </p:nvSpPr>
              <p:spPr>
                <a:xfrm>
                  <a:off x="5435454" y="1877573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9" name="Google Shape;10899;p44"/>
                <p:cNvSpPr/>
                <p:nvPr/>
              </p:nvSpPr>
              <p:spPr>
                <a:xfrm>
                  <a:off x="5033452" y="1935206"/>
                  <a:ext cx="53675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7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7" y="1631"/>
                      </a:cubicBezTo>
                      <a:cubicBezTo>
                        <a:pt x="804" y="1828"/>
                        <a:pt x="1046" y="1916"/>
                        <a:pt x="1282" y="1916"/>
                      </a:cubicBezTo>
                      <a:cubicBezTo>
                        <a:pt x="1777" y="1916"/>
                        <a:pt x="2250" y="1532"/>
                        <a:pt x="2250" y="953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0" name="Google Shape;10900;p44"/>
                <p:cNvSpPr/>
                <p:nvPr/>
              </p:nvSpPr>
              <p:spPr>
                <a:xfrm>
                  <a:off x="5090799" y="1935206"/>
                  <a:ext cx="53675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7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7" y="1631"/>
                      </a:cubicBezTo>
                      <a:cubicBezTo>
                        <a:pt x="804" y="1828"/>
                        <a:pt x="1046" y="1916"/>
                        <a:pt x="1282" y="1916"/>
                      </a:cubicBezTo>
                      <a:cubicBezTo>
                        <a:pt x="1777" y="1916"/>
                        <a:pt x="2250" y="1532"/>
                        <a:pt x="2250" y="953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1" name="Google Shape;10901;p44"/>
                <p:cNvSpPr/>
                <p:nvPr/>
              </p:nvSpPr>
              <p:spPr>
                <a:xfrm>
                  <a:off x="5148432" y="1935206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595" y="1631"/>
                      </a:cubicBezTo>
                      <a:cubicBezTo>
                        <a:pt x="792" y="1828"/>
                        <a:pt x="1034" y="1916"/>
                        <a:pt x="1270" y="1916"/>
                      </a:cubicBezTo>
                      <a:cubicBezTo>
                        <a:pt x="1765" y="1916"/>
                        <a:pt x="2239" y="1532"/>
                        <a:pt x="2239" y="953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2" name="Google Shape;10902;p44"/>
                <p:cNvSpPr/>
                <p:nvPr/>
              </p:nvSpPr>
              <p:spPr>
                <a:xfrm>
                  <a:off x="5206066" y="1935206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595" y="1631"/>
                      </a:cubicBezTo>
                      <a:cubicBezTo>
                        <a:pt x="792" y="1828"/>
                        <a:pt x="1034" y="1916"/>
                        <a:pt x="1270" y="1916"/>
                      </a:cubicBezTo>
                      <a:cubicBezTo>
                        <a:pt x="1765" y="1916"/>
                        <a:pt x="2238" y="1532"/>
                        <a:pt x="2238" y="953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3" name="Google Shape;10903;p44"/>
                <p:cNvSpPr/>
                <p:nvPr/>
              </p:nvSpPr>
              <p:spPr>
                <a:xfrm>
                  <a:off x="5263127" y="1935206"/>
                  <a:ext cx="53675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7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7" y="1631"/>
                      </a:cubicBezTo>
                      <a:cubicBezTo>
                        <a:pt x="804" y="1828"/>
                        <a:pt x="1046" y="1916"/>
                        <a:pt x="1283" y="1916"/>
                      </a:cubicBezTo>
                      <a:cubicBezTo>
                        <a:pt x="1777" y="1916"/>
                        <a:pt x="2251" y="1532"/>
                        <a:pt x="2251" y="953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4" name="Google Shape;10904;p44"/>
                <p:cNvSpPr/>
                <p:nvPr/>
              </p:nvSpPr>
              <p:spPr>
                <a:xfrm>
                  <a:off x="5320760" y="1935206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74" y="0"/>
                      </a:moveTo>
                      <a:cubicBezTo>
                        <a:pt x="429" y="0"/>
                        <a:pt x="0" y="1024"/>
                        <a:pt x="596" y="1631"/>
                      </a:cubicBezTo>
                      <a:cubicBezTo>
                        <a:pt x="792" y="1828"/>
                        <a:pt x="1034" y="1916"/>
                        <a:pt x="1271" y="1916"/>
                      </a:cubicBezTo>
                      <a:cubicBezTo>
                        <a:pt x="1765" y="1916"/>
                        <a:pt x="2239" y="1532"/>
                        <a:pt x="2239" y="953"/>
                      </a:cubicBezTo>
                      <a:cubicBezTo>
                        <a:pt x="2239" y="429"/>
                        <a:pt x="1810" y="0"/>
                        <a:pt x="1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5" name="Google Shape;10905;p44"/>
                <p:cNvSpPr/>
                <p:nvPr/>
              </p:nvSpPr>
              <p:spPr>
                <a:xfrm>
                  <a:off x="5378107" y="1935206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8" y="1631"/>
                      </a:cubicBezTo>
                      <a:cubicBezTo>
                        <a:pt x="800" y="1828"/>
                        <a:pt x="1039" y="1916"/>
                        <a:pt x="1274" y="1916"/>
                      </a:cubicBezTo>
                      <a:cubicBezTo>
                        <a:pt x="1765" y="1916"/>
                        <a:pt x="2239" y="1532"/>
                        <a:pt x="2239" y="953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6" name="Google Shape;10906;p44"/>
                <p:cNvSpPr/>
                <p:nvPr/>
              </p:nvSpPr>
              <p:spPr>
                <a:xfrm>
                  <a:off x="5435454" y="1935206"/>
                  <a:ext cx="53675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7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8" y="1631"/>
                      </a:cubicBezTo>
                      <a:cubicBezTo>
                        <a:pt x="804" y="1828"/>
                        <a:pt x="1046" y="1916"/>
                        <a:pt x="1283" y="1916"/>
                      </a:cubicBezTo>
                      <a:cubicBezTo>
                        <a:pt x="1777" y="1916"/>
                        <a:pt x="2251" y="1532"/>
                        <a:pt x="2251" y="953"/>
                      </a:cubicBezTo>
                      <a:cubicBezTo>
                        <a:pt x="2251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7" name="Google Shape;10907;p44"/>
                <p:cNvSpPr/>
                <p:nvPr/>
              </p:nvSpPr>
              <p:spPr>
                <a:xfrm>
                  <a:off x="4976104" y="1992553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2" y="1835"/>
                        <a:pt x="1040" y="1920"/>
                        <a:pt x="1274" y="1920"/>
                      </a:cubicBezTo>
                      <a:cubicBezTo>
                        <a:pt x="1767" y="1920"/>
                        <a:pt x="2238" y="1539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8" name="Google Shape;10908;p44"/>
                <p:cNvSpPr/>
                <p:nvPr/>
              </p:nvSpPr>
              <p:spPr>
                <a:xfrm>
                  <a:off x="5033452" y="1992553"/>
                  <a:ext cx="53675" cy="458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2" extrusionOk="0">
                      <a:moveTo>
                        <a:pt x="1298" y="0"/>
                      </a:moveTo>
                      <a:cubicBezTo>
                        <a:pt x="441" y="0"/>
                        <a:pt x="0" y="1024"/>
                        <a:pt x="607" y="1632"/>
                      </a:cubicBezTo>
                      <a:cubicBezTo>
                        <a:pt x="804" y="1833"/>
                        <a:pt x="1047" y="1922"/>
                        <a:pt x="1284" y="1922"/>
                      </a:cubicBezTo>
                      <a:cubicBezTo>
                        <a:pt x="1778" y="1922"/>
                        <a:pt x="2250" y="1536"/>
                        <a:pt x="2250" y="965"/>
                      </a:cubicBezTo>
                      <a:cubicBezTo>
                        <a:pt x="2250" y="429"/>
                        <a:pt x="1822" y="0"/>
                        <a:pt x="12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9" name="Google Shape;10909;p44"/>
                <p:cNvSpPr/>
                <p:nvPr/>
              </p:nvSpPr>
              <p:spPr>
                <a:xfrm>
                  <a:off x="5090799" y="1992553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2" y="1835"/>
                        <a:pt x="1042" y="1920"/>
                        <a:pt x="1277" y="1920"/>
                      </a:cubicBezTo>
                      <a:cubicBezTo>
                        <a:pt x="1773" y="1920"/>
                        <a:pt x="2250" y="1539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0" name="Google Shape;10910;p44"/>
                <p:cNvSpPr/>
                <p:nvPr/>
              </p:nvSpPr>
              <p:spPr>
                <a:xfrm>
                  <a:off x="5148432" y="1992553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32"/>
                      </a:cubicBezTo>
                      <a:cubicBezTo>
                        <a:pt x="793" y="1829"/>
                        <a:pt x="1035" y="1917"/>
                        <a:pt x="1272" y="1917"/>
                      </a:cubicBezTo>
                      <a:cubicBezTo>
                        <a:pt x="1766" y="1917"/>
                        <a:pt x="2239" y="1536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1" name="Google Shape;10911;p44"/>
                <p:cNvSpPr/>
                <p:nvPr/>
              </p:nvSpPr>
              <p:spPr>
                <a:xfrm>
                  <a:off x="5206066" y="1992553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32"/>
                      </a:cubicBezTo>
                      <a:cubicBezTo>
                        <a:pt x="793" y="1829"/>
                        <a:pt x="1035" y="1917"/>
                        <a:pt x="1272" y="1917"/>
                      </a:cubicBezTo>
                      <a:cubicBezTo>
                        <a:pt x="1766" y="1917"/>
                        <a:pt x="2238" y="1536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2" name="Google Shape;10912;p44"/>
                <p:cNvSpPr/>
                <p:nvPr/>
              </p:nvSpPr>
              <p:spPr>
                <a:xfrm>
                  <a:off x="5263127" y="1992553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3" y="1835"/>
                        <a:pt x="1042" y="1920"/>
                        <a:pt x="1277" y="1920"/>
                      </a:cubicBezTo>
                      <a:cubicBezTo>
                        <a:pt x="1773" y="1920"/>
                        <a:pt x="2251" y="1539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3" name="Google Shape;10913;p44"/>
                <p:cNvSpPr/>
                <p:nvPr/>
              </p:nvSpPr>
              <p:spPr>
                <a:xfrm>
                  <a:off x="5320760" y="1992553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74" y="0"/>
                      </a:moveTo>
                      <a:cubicBezTo>
                        <a:pt x="429" y="0"/>
                        <a:pt x="0" y="1036"/>
                        <a:pt x="596" y="1643"/>
                      </a:cubicBezTo>
                      <a:cubicBezTo>
                        <a:pt x="791" y="1835"/>
                        <a:pt x="1030" y="1920"/>
                        <a:pt x="1265" y="1920"/>
                      </a:cubicBezTo>
                      <a:cubicBezTo>
                        <a:pt x="1761" y="1920"/>
                        <a:pt x="2239" y="1539"/>
                        <a:pt x="2239" y="965"/>
                      </a:cubicBezTo>
                      <a:cubicBezTo>
                        <a:pt x="2239" y="429"/>
                        <a:pt x="1810" y="0"/>
                        <a:pt x="1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4" name="Google Shape;10914;p44"/>
                <p:cNvSpPr/>
                <p:nvPr/>
              </p:nvSpPr>
              <p:spPr>
                <a:xfrm>
                  <a:off x="5378107" y="1992553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8" y="1643"/>
                      </a:cubicBezTo>
                      <a:cubicBezTo>
                        <a:pt x="799" y="1835"/>
                        <a:pt x="1036" y="1920"/>
                        <a:pt x="1269" y="1920"/>
                      </a:cubicBezTo>
                      <a:cubicBezTo>
                        <a:pt x="1762" y="1920"/>
                        <a:pt x="2239" y="1539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5" name="Google Shape;10915;p44"/>
                <p:cNvSpPr/>
                <p:nvPr/>
              </p:nvSpPr>
              <p:spPr>
                <a:xfrm>
                  <a:off x="5033452" y="2049901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2" y="1928"/>
                      </a:cubicBezTo>
                      <a:cubicBezTo>
                        <a:pt x="1777" y="1928"/>
                        <a:pt x="2250" y="1544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6" name="Google Shape;10916;p44"/>
                <p:cNvSpPr/>
                <p:nvPr/>
              </p:nvSpPr>
              <p:spPr>
                <a:xfrm>
                  <a:off x="5090799" y="2049901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2" y="1928"/>
                      </a:cubicBezTo>
                      <a:cubicBezTo>
                        <a:pt x="1777" y="1928"/>
                        <a:pt x="2250" y="1544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7" name="Google Shape;10917;p44"/>
                <p:cNvSpPr/>
                <p:nvPr/>
              </p:nvSpPr>
              <p:spPr>
                <a:xfrm>
                  <a:off x="5148432" y="2049901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8" name="Google Shape;10918;p44"/>
                <p:cNvSpPr/>
                <p:nvPr/>
              </p:nvSpPr>
              <p:spPr>
                <a:xfrm>
                  <a:off x="5206066" y="2049901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3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8" y="1544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9" name="Google Shape;10919;p44"/>
                <p:cNvSpPr/>
                <p:nvPr/>
              </p:nvSpPr>
              <p:spPr>
                <a:xfrm>
                  <a:off x="5263127" y="2049901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0" name="Google Shape;10920;p44"/>
                <p:cNvSpPr/>
                <p:nvPr/>
              </p:nvSpPr>
              <p:spPr>
                <a:xfrm>
                  <a:off x="5320760" y="2049901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74" y="0"/>
                      </a:moveTo>
                      <a:cubicBezTo>
                        <a:pt x="429" y="0"/>
                        <a:pt x="0" y="1036"/>
                        <a:pt x="596" y="1643"/>
                      </a:cubicBezTo>
                      <a:cubicBezTo>
                        <a:pt x="792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1" name="Google Shape;10921;p44"/>
                <p:cNvSpPr/>
                <p:nvPr/>
              </p:nvSpPr>
              <p:spPr>
                <a:xfrm>
                  <a:off x="5378107" y="2049901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8" y="1643"/>
                      </a:cubicBezTo>
                      <a:cubicBezTo>
                        <a:pt x="800" y="1840"/>
                        <a:pt x="1039" y="1928"/>
                        <a:pt x="1274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2" name="Google Shape;10922;p44"/>
                <p:cNvSpPr/>
                <p:nvPr/>
              </p:nvSpPr>
              <p:spPr>
                <a:xfrm>
                  <a:off x="5033452" y="2107248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4"/>
                      </a:cubicBezTo>
                      <a:cubicBezTo>
                        <a:pt x="804" y="1840"/>
                        <a:pt x="1046" y="1928"/>
                        <a:pt x="1282" y="1928"/>
                      </a:cubicBezTo>
                      <a:cubicBezTo>
                        <a:pt x="1777" y="1928"/>
                        <a:pt x="2250" y="1545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3" name="Google Shape;10923;p44"/>
                <p:cNvSpPr/>
                <p:nvPr/>
              </p:nvSpPr>
              <p:spPr>
                <a:xfrm>
                  <a:off x="5090799" y="2107248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4"/>
                      </a:cubicBezTo>
                      <a:cubicBezTo>
                        <a:pt x="804" y="1840"/>
                        <a:pt x="1046" y="1928"/>
                        <a:pt x="1282" y="1928"/>
                      </a:cubicBezTo>
                      <a:cubicBezTo>
                        <a:pt x="1777" y="1928"/>
                        <a:pt x="2250" y="1545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4" name="Google Shape;10924;p44"/>
                <p:cNvSpPr/>
                <p:nvPr/>
              </p:nvSpPr>
              <p:spPr>
                <a:xfrm>
                  <a:off x="5148432" y="2107248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4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9" y="1545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5" name="Google Shape;10925;p44"/>
                <p:cNvSpPr/>
                <p:nvPr/>
              </p:nvSpPr>
              <p:spPr>
                <a:xfrm>
                  <a:off x="5206066" y="2107248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4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8" y="1545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6" name="Google Shape;10926;p44"/>
                <p:cNvSpPr/>
                <p:nvPr/>
              </p:nvSpPr>
              <p:spPr>
                <a:xfrm>
                  <a:off x="5263127" y="2107248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4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5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7" name="Google Shape;10927;p44"/>
                <p:cNvSpPr/>
                <p:nvPr/>
              </p:nvSpPr>
              <p:spPr>
                <a:xfrm>
                  <a:off x="5320760" y="2107248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74" y="0"/>
                      </a:moveTo>
                      <a:cubicBezTo>
                        <a:pt x="429" y="0"/>
                        <a:pt x="0" y="1036"/>
                        <a:pt x="596" y="1644"/>
                      </a:cubicBezTo>
                      <a:cubicBezTo>
                        <a:pt x="792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5"/>
                        <a:pt x="2239" y="965"/>
                      </a:cubicBezTo>
                      <a:cubicBezTo>
                        <a:pt x="2239" y="429"/>
                        <a:pt x="1810" y="0"/>
                        <a:pt x="12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8" name="Google Shape;10928;p44"/>
                <p:cNvSpPr/>
                <p:nvPr/>
              </p:nvSpPr>
              <p:spPr>
                <a:xfrm>
                  <a:off x="5033452" y="2164881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4"/>
                      </a:cubicBezTo>
                      <a:cubicBezTo>
                        <a:pt x="802" y="1835"/>
                        <a:pt x="1042" y="1920"/>
                        <a:pt x="1277" y="1920"/>
                      </a:cubicBezTo>
                      <a:cubicBezTo>
                        <a:pt x="1773" y="1920"/>
                        <a:pt x="2250" y="1539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9" name="Google Shape;10929;p44"/>
                <p:cNvSpPr/>
                <p:nvPr/>
              </p:nvSpPr>
              <p:spPr>
                <a:xfrm>
                  <a:off x="5090799" y="2164881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4"/>
                      </a:cubicBezTo>
                      <a:cubicBezTo>
                        <a:pt x="802" y="1835"/>
                        <a:pt x="1042" y="1920"/>
                        <a:pt x="1277" y="1920"/>
                      </a:cubicBezTo>
                      <a:cubicBezTo>
                        <a:pt x="1773" y="1920"/>
                        <a:pt x="2250" y="1539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0" name="Google Shape;10930;p44"/>
                <p:cNvSpPr/>
                <p:nvPr/>
              </p:nvSpPr>
              <p:spPr>
                <a:xfrm>
                  <a:off x="5148432" y="2164881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4"/>
                      </a:cubicBezTo>
                      <a:cubicBezTo>
                        <a:pt x="791" y="1835"/>
                        <a:pt x="1030" y="1920"/>
                        <a:pt x="1265" y="1920"/>
                      </a:cubicBezTo>
                      <a:cubicBezTo>
                        <a:pt x="1761" y="1920"/>
                        <a:pt x="2239" y="1539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1" name="Google Shape;10931;p44"/>
                <p:cNvSpPr/>
                <p:nvPr/>
              </p:nvSpPr>
              <p:spPr>
                <a:xfrm>
                  <a:off x="5206066" y="2164881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595" y="1644"/>
                      </a:cubicBezTo>
                      <a:cubicBezTo>
                        <a:pt x="791" y="1835"/>
                        <a:pt x="1030" y="1920"/>
                        <a:pt x="1265" y="1920"/>
                      </a:cubicBezTo>
                      <a:cubicBezTo>
                        <a:pt x="1761" y="1920"/>
                        <a:pt x="2238" y="1539"/>
                        <a:pt x="2238" y="965"/>
                      </a:cubicBezTo>
                      <a:cubicBezTo>
                        <a:pt x="2238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2" name="Google Shape;10932;p44"/>
                <p:cNvSpPr/>
                <p:nvPr/>
              </p:nvSpPr>
              <p:spPr>
                <a:xfrm>
                  <a:off x="5206066" y="2222228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86" y="1"/>
                      </a:moveTo>
                      <a:cubicBezTo>
                        <a:pt x="429" y="1"/>
                        <a:pt x="0" y="1036"/>
                        <a:pt x="595" y="1644"/>
                      </a:cubicBezTo>
                      <a:cubicBezTo>
                        <a:pt x="791" y="1835"/>
                        <a:pt x="1030" y="1920"/>
                        <a:pt x="1265" y="1920"/>
                      </a:cubicBezTo>
                      <a:cubicBezTo>
                        <a:pt x="1761" y="1920"/>
                        <a:pt x="2238" y="1539"/>
                        <a:pt x="2238" y="965"/>
                      </a:cubicBezTo>
                      <a:cubicBezTo>
                        <a:pt x="2238" y="429"/>
                        <a:pt x="1810" y="1"/>
                        <a:pt x="12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3" name="Google Shape;10933;p44"/>
                <p:cNvSpPr/>
                <p:nvPr/>
              </p:nvSpPr>
              <p:spPr>
                <a:xfrm>
                  <a:off x="5263127" y="2222228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1"/>
                      </a:moveTo>
                      <a:cubicBezTo>
                        <a:pt x="429" y="1"/>
                        <a:pt x="0" y="1036"/>
                        <a:pt x="607" y="1644"/>
                      </a:cubicBezTo>
                      <a:cubicBezTo>
                        <a:pt x="803" y="1835"/>
                        <a:pt x="1042" y="1920"/>
                        <a:pt x="1277" y="1920"/>
                      </a:cubicBezTo>
                      <a:cubicBezTo>
                        <a:pt x="1773" y="1920"/>
                        <a:pt x="2251" y="1539"/>
                        <a:pt x="2251" y="965"/>
                      </a:cubicBezTo>
                      <a:cubicBezTo>
                        <a:pt x="2251" y="429"/>
                        <a:pt x="1822" y="1"/>
                        <a:pt x="12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4" name="Google Shape;10934;p44"/>
                <p:cNvSpPr/>
                <p:nvPr/>
              </p:nvSpPr>
              <p:spPr>
                <a:xfrm>
                  <a:off x="5320760" y="2222228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74" y="1"/>
                      </a:moveTo>
                      <a:cubicBezTo>
                        <a:pt x="429" y="1"/>
                        <a:pt x="0" y="1036"/>
                        <a:pt x="596" y="1644"/>
                      </a:cubicBezTo>
                      <a:cubicBezTo>
                        <a:pt x="791" y="1835"/>
                        <a:pt x="1030" y="1920"/>
                        <a:pt x="1265" y="1920"/>
                      </a:cubicBezTo>
                      <a:cubicBezTo>
                        <a:pt x="1761" y="1920"/>
                        <a:pt x="2239" y="1539"/>
                        <a:pt x="2239" y="965"/>
                      </a:cubicBezTo>
                      <a:cubicBezTo>
                        <a:pt x="2239" y="429"/>
                        <a:pt x="1810" y="1"/>
                        <a:pt x="12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5" name="Google Shape;10935;p44"/>
                <p:cNvSpPr/>
                <p:nvPr/>
              </p:nvSpPr>
              <p:spPr>
                <a:xfrm>
                  <a:off x="5090799" y="2279576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1"/>
                      </a:moveTo>
                      <a:cubicBezTo>
                        <a:pt x="429" y="1"/>
                        <a:pt x="0" y="1036"/>
                        <a:pt x="607" y="1644"/>
                      </a:cubicBezTo>
                      <a:cubicBezTo>
                        <a:pt x="804" y="1840"/>
                        <a:pt x="1046" y="1928"/>
                        <a:pt x="1282" y="1928"/>
                      </a:cubicBezTo>
                      <a:cubicBezTo>
                        <a:pt x="1777" y="1928"/>
                        <a:pt x="2250" y="1545"/>
                        <a:pt x="2250" y="965"/>
                      </a:cubicBezTo>
                      <a:cubicBezTo>
                        <a:pt x="2250" y="429"/>
                        <a:pt x="1822" y="1"/>
                        <a:pt x="12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6" name="Google Shape;10936;p44"/>
                <p:cNvSpPr/>
                <p:nvPr/>
              </p:nvSpPr>
              <p:spPr>
                <a:xfrm>
                  <a:off x="5148432" y="2279576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1"/>
                      </a:moveTo>
                      <a:cubicBezTo>
                        <a:pt x="429" y="1"/>
                        <a:pt x="0" y="1036"/>
                        <a:pt x="595" y="1644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9" y="1545"/>
                        <a:pt x="2239" y="965"/>
                      </a:cubicBezTo>
                      <a:cubicBezTo>
                        <a:pt x="2239" y="429"/>
                        <a:pt x="1810" y="1"/>
                        <a:pt x="12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7" name="Google Shape;10937;p44"/>
                <p:cNvSpPr/>
                <p:nvPr/>
              </p:nvSpPr>
              <p:spPr>
                <a:xfrm>
                  <a:off x="5206066" y="2279576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86" y="1"/>
                      </a:moveTo>
                      <a:cubicBezTo>
                        <a:pt x="429" y="1"/>
                        <a:pt x="0" y="1036"/>
                        <a:pt x="595" y="1644"/>
                      </a:cubicBezTo>
                      <a:cubicBezTo>
                        <a:pt x="792" y="1840"/>
                        <a:pt x="1034" y="1928"/>
                        <a:pt x="1270" y="1928"/>
                      </a:cubicBezTo>
                      <a:cubicBezTo>
                        <a:pt x="1765" y="1928"/>
                        <a:pt x="2238" y="1545"/>
                        <a:pt x="2238" y="965"/>
                      </a:cubicBezTo>
                      <a:cubicBezTo>
                        <a:pt x="2238" y="429"/>
                        <a:pt x="1810" y="1"/>
                        <a:pt x="12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8" name="Google Shape;10938;p44"/>
                <p:cNvSpPr/>
                <p:nvPr/>
              </p:nvSpPr>
              <p:spPr>
                <a:xfrm>
                  <a:off x="5263127" y="2279576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1"/>
                      </a:moveTo>
                      <a:cubicBezTo>
                        <a:pt x="429" y="1"/>
                        <a:pt x="0" y="1036"/>
                        <a:pt x="607" y="1644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5"/>
                        <a:pt x="2251" y="965"/>
                      </a:cubicBezTo>
                      <a:cubicBezTo>
                        <a:pt x="2251" y="429"/>
                        <a:pt x="1822" y="1"/>
                        <a:pt x="128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9" name="Google Shape;10939;p44"/>
                <p:cNvSpPr/>
                <p:nvPr/>
              </p:nvSpPr>
              <p:spPr>
                <a:xfrm>
                  <a:off x="5320760" y="2279576"/>
                  <a:ext cx="5338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9" extrusionOk="0">
                      <a:moveTo>
                        <a:pt x="1274" y="1"/>
                      </a:moveTo>
                      <a:cubicBezTo>
                        <a:pt x="429" y="1"/>
                        <a:pt x="0" y="1036"/>
                        <a:pt x="596" y="1644"/>
                      </a:cubicBezTo>
                      <a:cubicBezTo>
                        <a:pt x="792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5"/>
                        <a:pt x="2239" y="965"/>
                      </a:cubicBezTo>
                      <a:cubicBezTo>
                        <a:pt x="2239" y="429"/>
                        <a:pt x="1810" y="1"/>
                        <a:pt x="127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0" name="Google Shape;10940;p44"/>
                <p:cNvSpPr/>
                <p:nvPr/>
              </p:nvSpPr>
              <p:spPr>
                <a:xfrm>
                  <a:off x="5033452" y="2337209"/>
                  <a:ext cx="53675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7" extrusionOk="0">
                      <a:moveTo>
                        <a:pt x="1307" y="0"/>
                      </a:moveTo>
                      <a:cubicBezTo>
                        <a:pt x="1300" y="0"/>
                        <a:pt x="1293" y="0"/>
                        <a:pt x="1286" y="1"/>
                      </a:cubicBezTo>
                      <a:cubicBezTo>
                        <a:pt x="429" y="1"/>
                        <a:pt x="0" y="1024"/>
                        <a:pt x="607" y="1632"/>
                      </a:cubicBezTo>
                      <a:cubicBezTo>
                        <a:pt x="804" y="1828"/>
                        <a:pt x="1046" y="1916"/>
                        <a:pt x="1282" y="1916"/>
                      </a:cubicBezTo>
                      <a:cubicBezTo>
                        <a:pt x="1777" y="1916"/>
                        <a:pt x="2250" y="1533"/>
                        <a:pt x="2250" y="953"/>
                      </a:cubicBezTo>
                      <a:cubicBezTo>
                        <a:pt x="2250" y="436"/>
                        <a:pt x="183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1" name="Google Shape;10941;p44"/>
                <p:cNvSpPr/>
                <p:nvPr/>
              </p:nvSpPr>
              <p:spPr>
                <a:xfrm>
                  <a:off x="5090799" y="2337209"/>
                  <a:ext cx="53675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7" extrusionOk="0">
                      <a:moveTo>
                        <a:pt x="1307" y="0"/>
                      </a:moveTo>
                      <a:cubicBezTo>
                        <a:pt x="1300" y="0"/>
                        <a:pt x="1293" y="0"/>
                        <a:pt x="1286" y="1"/>
                      </a:cubicBezTo>
                      <a:cubicBezTo>
                        <a:pt x="429" y="1"/>
                        <a:pt x="0" y="1024"/>
                        <a:pt x="607" y="1632"/>
                      </a:cubicBezTo>
                      <a:cubicBezTo>
                        <a:pt x="804" y="1828"/>
                        <a:pt x="1046" y="1916"/>
                        <a:pt x="1282" y="1916"/>
                      </a:cubicBezTo>
                      <a:cubicBezTo>
                        <a:pt x="1777" y="1916"/>
                        <a:pt x="2250" y="1533"/>
                        <a:pt x="2250" y="953"/>
                      </a:cubicBezTo>
                      <a:cubicBezTo>
                        <a:pt x="2250" y="436"/>
                        <a:pt x="183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2" name="Google Shape;10942;p44"/>
                <p:cNvSpPr/>
                <p:nvPr/>
              </p:nvSpPr>
              <p:spPr>
                <a:xfrm>
                  <a:off x="5148504" y="2337209"/>
                  <a:ext cx="53317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1917" extrusionOk="0">
                      <a:moveTo>
                        <a:pt x="1304" y="0"/>
                      </a:moveTo>
                      <a:cubicBezTo>
                        <a:pt x="1297" y="0"/>
                        <a:pt x="1290" y="0"/>
                        <a:pt x="1283" y="1"/>
                      </a:cubicBezTo>
                      <a:cubicBezTo>
                        <a:pt x="1278" y="0"/>
                        <a:pt x="1273" y="0"/>
                        <a:pt x="1268" y="0"/>
                      </a:cubicBezTo>
                      <a:cubicBezTo>
                        <a:pt x="421" y="0"/>
                        <a:pt x="1" y="1028"/>
                        <a:pt x="592" y="1632"/>
                      </a:cubicBezTo>
                      <a:cubicBezTo>
                        <a:pt x="789" y="1828"/>
                        <a:pt x="1031" y="1916"/>
                        <a:pt x="1267" y="1916"/>
                      </a:cubicBezTo>
                      <a:cubicBezTo>
                        <a:pt x="1762" y="1916"/>
                        <a:pt x="2236" y="1533"/>
                        <a:pt x="2236" y="953"/>
                      </a:cubicBezTo>
                      <a:cubicBezTo>
                        <a:pt x="2236" y="436"/>
                        <a:pt x="1818" y="0"/>
                        <a:pt x="13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3" name="Google Shape;10943;p44"/>
                <p:cNvSpPr/>
                <p:nvPr/>
              </p:nvSpPr>
              <p:spPr>
                <a:xfrm>
                  <a:off x="5206137" y="2337209"/>
                  <a:ext cx="53317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1917" extrusionOk="0">
                      <a:moveTo>
                        <a:pt x="1304" y="0"/>
                      </a:moveTo>
                      <a:cubicBezTo>
                        <a:pt x="1297" y="0"/>
                        <a:pt x="1290" y="0"/>
                        <a:pt x="1283" y="1"/>
                      </a:cubicBezTo>
                      <a:cubicBezTo>
                        <a:pt x="1278" y="0"/>
                        <a:pt x="1273" y="0"/>
                        <a:pt x="1268" y="0"/>
                      </a:cubicBezTo>
                      <a:cubicBezTo>
                        <a:pt x="421" y="0"/>
                        <a:pt x="0" y="1028"/>
                        <a:pt x="592" y="1632"/>
                      </a:cubicBezTo>
                      <a:cubicBezTo>
                        <a:pt x="789" y="1828"/>
                        <a:pt x="1031" y="1916"/>
                        <a:pt x="1267" y="1916"/>
                      </a:cubicBezTo>
                      <a:cubicBezTo>
                        <a:pt x="1762" y="1916"/>
                        <a:pt x="2235" y="1533"/>
                        <a:pt x="2235" y="953"/>
                      </a:cubicBezTo>
                      <a:cubicBezTo>
                        <a:pt x="2235" y="436"/>
                        <a:pt x="1818" y="0"/>
                        <a:pt x="13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4" name="Google Shape;10944;p44"/>
                <p:cNvSpPr/>
                <p:nvPr/>
              </p:nvSpPr>
              <p:spPr>
                <a:xfrm>
                  <a:off x="5263127" y="2337209"/>
                  <a:ext cx="53675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7" extrusionOk="0">
                      <a:moveTo>
                        <a:pt x="1307" y="0"/>
                      </a:moveTo>
                      <a:cubicBezTo>
                        <a:pt x="1300" y="0"/>
                        <a:pt x="1293" y="0"/>
                        <a:pt x="1286" y="1"/>
                      </a:cubicBezTo>
                      <a:cubicBezTo>
                        <a:pt x="429" y="1"/>
                        <a:pt x="0" y="1024"/>
                        <a:pt x="607" y="1632"/>
                      </a:cubicBezTo>
                      <a:cubicBezTo>
                        <a:pt x="804" y="1828"/>
                        <a:pt x="1046" y="1916"/>
                        <a:pt x="1283" y="1916"/>
                      </a:cubicBezTo>
                      <a:cubicBezTo>
                        <a:pt x="1777" y="1916"/>
                        <a:pt x="2251" y="1533"/>
                        <a:pt x="2251" y="953"/>
                      </a:cubicBezTo>
                      <a:cubicBezTo>
                        <a:pt x="2251" y="436"/>
                        <a:pt x="1833" y="0"/>
                        <a:pt x="13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5" name="Google Shape;10945;p44"/>
                <p:cNvSpPr/>
                <p:nvPr/>
              </p:nvSpPr>
              <p:spPr>
                <a:xfrm>
                  <a:off x="5320760" y="2337209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95" y="0"/>
                      </a:moveTo>
                      <a:cubicBezTo>
                        <a:pt x="1288" y="0"/>
                        <a:pt x="1281" y="0"/>
                        <a:pt x="1274" y="1"/>
                      </a:cubicBezTo>
                      <a:cubicBezTo>
                        <a:pt x="429" y="1"/>
                        <a:pt x="0" y="1024"/>
                        <a:pt x="596" y="1632"/>
                      </a:cubicBezTo>
                      <a:cubicBezTo>
                        <a:pt x="792" y="1828"/>
                        <a:pt x="1034" y="1916"/>
                        <a:pt x="1271" y="1916"/>
                      </a:cubicBezTo>
                      <a:cubicBezTo>
                        <a:pt x="1765" y="1916"/>
                        <a:pt x="2239" y="1533"/>
                        <a:pt x="2239" y="953"/>
                      </a:cubicBezTo>
                      <a:cubicBezTo>
                        <a:pt x="2239" y="436"/>
                        <a:pt x="1821" y="0"/>
                        <a:pt x="12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946" name="Google Shape;10946;p44"/>
            <p:cNvGrpSpPr/>
            <p:nvPr/>
          </p:nvGrpSpPr>
          <p:grpSpPr>
            <a:xfrm>
              <a:off x="3061055" y="2221878"/>
              <a:ext cx="444735" cy="179541"/>
              <a:chOff x="5033452" y="2394556"/>
              <a:chExt cx="398045" cy="160691"/>
            </a:xfrm>
          </p:grpSpPr>
          <p:sp>
            <p:nvSpPr>
              <p:cNvPr id="10947" name="Google Shape;10947;p44"/>
              <p:cNvSpPr/>
              <p:nvPr/>
            </p:nvSpPr>
            <p:spPr>
              <a:xfrm>
                <a:off x="5206066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44"/>
              <p:cNvSpPr/>
              <p:nvPr/>
            </p:nvSpPr>
            <p:spPr>
              <a:xfrm>
                <a:off x="5263127" y="239455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44"/>
              <p:cNvSpPr/>
              <p:nvPr/>
            </p:nvSpPr>
            <p:spPr>
              <a:xfrm>
                <a:off x="5320760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44"/>
              <p:cNvSpPr/>
              <p:nvPr/>
            </p:nvSpPr>
            <p:spPr>
              <a:xfrm>
                <a:off x="5378107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44"/>
              <p:cNvSpPr/>
              <p:nvPr/>
            </p:nvSpPr>
            <p:spPr>
              <a:xfrm>
                <a:off x="5033452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44"/>
              <p:cNvSpPr/>
              <p:nvPr/>
            </p:nvSpPr>
            <p:spPr>
              <a:xfrm>
                <a:off x="5090799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44"/>
              <p:cNvSpPr/>
              <p:nvPr/>
            </p:nvSpPr>
            <p:spPr>
              <a:xfrm>
                <a:off x="5148432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44"/>
              <p:cNvSpPr/>
              <p:nvPr/>
            </p:nvSpPr>
            <p:spPr>
              <a:xfrm>
                <a:off x="5206066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44"/>
              <p:cNvSpPr/>
              <p:nvPr/>
            </p:nvSpPr>
            <p:spPr>
              <a:xfrm>
                <a:off x="5263127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44"/>
              <p:cNvSpPr/>
              <p:nvPr/>
            </p:nvSpPr>
            <p:spPr>
              <a:xfrm>
                <a:off x="5320760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44"/>
              <p:cNvSpPr/>
              <p:nvPr/>
            </p:nvSpPr>
            <p:spPr>
              <a:xfrm>
                <a:off x="5378107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10958;p44"/>
              <p:cNvSpPr/>
              <p:nvPr/>
            </p:nvSpPr>
            <p:spPr>
              <a:xfrm>
                <a:off x="5033452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10959;p44"/>
              <p:cNvSpPr/>
              <p:nvPr/>
            </p:nvSpPr>
            <p:spPr>
              <a:xfrm>
                <a:off x="5090799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10960;p44"/>
              <p:cNvSpPr/>
              <p:nvPr/>
            </p:nvSpPr>
            <p:spPr>
              <a:xfrm>
                <a:off x="5148432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10961;p44"/>
              <p:cNvSpPr/>
              <p:nvPr/>
            </p:nvSpPr>
            <p:spPr>
              <a:xfrm>
                <a:off x="5206066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44"/>
              <p:cNvSpPr/>
              <p:nvPr/>
            </p:nvSpPr>
            <p:spPr>
              <a:xfrm>
                <a:off x="5263127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44"/>
              <p:cNvSpPr/>
              <p:nvPr/>
            </p:nvSpPr>
            <p:spPr>
              <a:xfrm>
                <a:off x="5320760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44"/>
              <p:cNvSpPr/>
              <p:nvPr/>
            </p:nvSpPr>
            <p:spPr>
              <a:xfrm>
                <a:off x="5378107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65" name="Google Shape;10965;p44"/>
            <p:cNvGrpSpPr/>
            <p:nvPr/>
          </p:nvGrpSpPr>
          <p:grpSpPr>
            <a:xfrm>
              <a:off x="2291180" y="2285952"/>
              <a:ext cx="188146" cy="243854"/>
              <a:chOff x="4344403" y="2451903"/>
              <a:chExt cx="168393" cy="218253"/>
            </a:xfrm>
          </p:grpSpPr>
          <p:sp>
            <p:nvSpPr>
              <p:cNvPr id="10966" name="Google Shape;10966;p44"/>
              <p:cNvSpPr/>
              <p:nvPr/>
            </p:nvSpPr>
            <p:spPr>
              <a:xfrm>
                <a:off x="4344403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10967;p44"/>
              <p:cNvSpPr/>
              <p:nvPr/>
            </p:nvSpPr>
            <p:spPr>
              <a:xfrm>
                <a:off x="4401750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44"/>
              <p:cNvSpPr/>
              <p:nvPr/>
            </p:nvSpPr>
            <p:spPr>
              <a:xfrm>
                <a:off x="4459383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44"/>
              <p:cNvSpPr/>
              <p:nvPr/>
            </p:nvSpPr>
            <p:spPr>
              <a:xfrm>
                <a:off x="4344403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10970;p44"/>
              <p:cNvSpPr/>
              <p:nvPr/>
            </p:nvSpPr>
            <p:spPr>
              <a:xfrm>
                <a:off x="4401750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44"/>
              <p:cNvSpPr/>
              <p:nvPr/>
            </p:nvSpPr>
            <p:spPr>
              <a:xfrm>
                <a:off x="4459383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44"/>
              <p:cNvSpPr/>
              <p:nvPr/>
            </p:nvSpPr>
            <p:spPr>
              <a:xfrm>
                <a:off x="4344403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44"/>
              <p:cNvSpPr/>
              <p:nvPr/>
            </p:nvSpPr>
            <p:spPr>
              <a:xfrm>
                <a:off x="4401845" y="2566884"/>
                <a:ext cx="53580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1917" extrusionOk="0">
                    <a:moveTo>
                      <a:pt x="1280" y="1"/>
                    </a:moveTo>
                    <a:cubicBezTo>
                      <a:pt x="432" y="1"/>
                      <a:pt x="0" y="1028"/>
                      <a:pt x="604" y="1632"/>
                    </a:cubicBezTo>
                    <a:cubicBezTo>
                      <a:pt x="801" y="1828"/>
                      <a:pt x="1042" y="1916"/>
                      <a:pt x="1279" y="1916"/>
                    </a:cubicBezTo>
                    <a:cubicBezTo>
                      <a:pt x="1773" y="1916"/>
                      <a:pt x="2247" y="1533"/>
                      <a:pt x="2247" y="953"/>
                    </a:cubicBezTo>
                    <a:cubicBezTo>
                      <a:pt x="2247" y="429"/>
                      <a:pt x="1818" y="1"/>
                      <a:pt x="1294" y="1"/>
                    </a:cubicBezTo>
                    <a:cubicBezTo>
                      <a:pt x="1290" y="1"/>
                      <a:pt x="1285" y="1"/>
                      <a:pt x="12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44"/>
              <p:cNvSpPr/>
              <p:nvPr/>
            </p:nvSpPr>
            <p:spPr>
              <a:xfrm>
                <a:off x="4459383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44"/>
              <p:cNvSpPr/>
              <p:nvPr/>
            </p:nvSpPr>
            <p:spPr>
              <a:xfrm>
                <a:off x="4344403" y="262423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0"/>
                      <a:pt x="1276" y="1920"/>
                    </a:cubicBezTo>
                    <a:cubicBezTo>
                      <a:pt x="1773" y="1920"/>
                      <a:pt x="2251" y="1536"/>
                      <a:pt x="2251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44"/>
              <p:cNvSpPr/>
              <p:nvPr/>
            </p:nvSpPr>
            <p:spPr>
              <a:xfrm>
                <a:off x="4401750" y="262423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98" y="1"/>
                    </a:moveTo>
                    <a:cubicBezTo>
                      <a:pt x="441" y="1"/>
                      <a:pt x="1" y="1037"/>
                      <a:pt x="608" y="1644"/>
                    </a:cubicBezTo>
                    <a:cubicBezTo>
                      <a:pt x="803" y="1839"/>
                      <a:pt x="1042" y="1926"/>
                      <a:pt x="1276" y="1926"/>
                    </a:cubicBezTo>
                    <a:cubicBezTo>
                      <a:pt x="1773" y="1926"/>
                      <a:pt x="2251" y="1536"/>
                      <a:pt x="2251" y="953"/>
                    </a:cubicBezTo>
                    <a:cubicBezTo>
                      <a:pt x="2251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44"/>
              <p:cNvSpPr/>
              <p:nvPr/>
            </p:nvSpPr>
            <p:spPr>
              <a:xfrm>
                <a:off x="4459383" y="262423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78" name="Google Shape;10978;p44"/>
            <p:cNvGrpSpPr/>
            <p:nvPr/>
          </p:nvGrpSpPr>
          <p:grpSpPr>
            <a:xfrm>
              <a:off x="2492301" y="1131021"/>
              <a:ext cx="628725" cy="1398546"/>
              <a:chOff x="4524408" y="1418223"/>
              <a:chExt cx="562718" cy="1251719"/>
            </a:xfrm>
          </p:grpSpPr>
          <p:sp>
            <p:nvSpPr>
              <p:cNvPr id="10979" name="Google Shape;10979;p44"/>
              <p:cNvSpPr/>
              <p:nvPr/>
            </p:nvSpPr>
            <p:spPr>
              <a:xfrm>
                <a:off x="4918733" y="1418223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44"/>
              <p:cNvSpPr/>
              <p:nvPr/>
            </p:nvSpPr>
            <p:spPr>
              <a:xfrm>
                <a:off x="4861124" y="1475856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44"/>
              <p:cNvSpPr/>
              <p:nvPr/>
            </p:nvSpPr>
            <p:spPr>
              <a:xfrm>
                <a:off x="4918733" y="1475856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44"/>
              <p:cNvSpPr/>
              <p:nvPr/>
            </p:nvSpPr>
            <p:spPr>
              <a:xfrm>
                <a:off x="4976104" y="1475856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44"/>
              <p:cNvSpPr/>
              <p:nvPr/>
            </p:nvSpPr>
            <p:spPr>
              <a:xfrm>
                <a:off x="4803753" y="153320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44"/>
              <p:cNvSpPr/>
              <p:nvPr/>
            </p:nvSpPr>
            <p:spPr>
              <a:xfrm>
                <a:off x="4861124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44"/>
              <p:cNvSpPr/>
              <p:nvPr/>
            </p:nvSpPr>
            <p:spPr>
              <a:xfrm>
                <a:off x="4976104" y="15332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44"/>
              <p:cNvSpPr/>
              <p:nvPr/>
            </p:nvSpPr>
            <p:spPr>
              <a:xfrm>
                <a:off x="5033452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44"/>
              <p:cNvSpPr/>
              <p:nvPr/>
            </p:nvSpPr>
            <p:spPr>
              <a:xfrm>
                <a:off x="4803753" y="159055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44"/>
              <p:cNvSpPr/>
              <p:nvPr/>
            </p:nvSpPr>
            <p:spPr>
              <a:xfrm>
                <a:off x="4861124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44"/>
              <p:cNvSpPr/>
              <p:nvPr/>
            </p:nvSpPr>
            <p:spPr>
              <a:xfrm>
                <a:off x="4918733" y="159055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44"/>
              <p:cNvSpPr/>
              <p:nvPr/>
            </p:nvSpPr>
            <p:spPr>
              <a:xfrm>
                <a:off x="4976104" y="159055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44"/>
              <p:cNvSpPr/>
              <p:nvPr/>
            </p:nvSpPr>
            <p:spPr>
              <a:xfrm>
                <a:off x="5033452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44"/>
              <p:cNvSpPr/>
              <p:nvPr/>
            </p:nvSpPr>
            <p:spPr>
              <a:xfrm>
                <a:off x="4746405" y="1647898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44"/>
              <p:cNvSpPr/>
              <p:nvPr/>
            </p:nvSpPr>
            <p:spPr>
              <a:xfrm>
                <a:off x="4803753" y="1647898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44"/>
              <p:cNvSpPr/>
              <p:nvPr/>
            </p:nvSpPr>
            <p:spPr>
              <a:xfrm>
                <a:off x="4861124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44"/>
              <p:cNvSpPr/>
              <p:nvPr/>
            </p:nvSpPr>
            <p:spPr>
              <a:xfrm>
                <a:off x="4918733" y="1647898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44"/>
              <p:cNvSpPr/>
              <p:nvPr/>
            </p:nvSpPr>
            <p:spPr>
              <a:xfrm>
                <a:off x="4976104" y="1647898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44"/>
              <p:cNvSpPr/>
              <p:nvPr/>
            </p:nvSpPr>
            <p:spPr>
              <a:xfrm>
                <a:off x="5033452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44"/>
              <p:cNvSpPr/>
              <p:nvPr/>
            </p:nvSpPr>
            <p:spPr>
              <a:xfrm>
                <a:off x="4746405" y="1705531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9" name="Google Shape;10999;p44"/>
              <p:cNvSpPr/>
              <p:nvPr/>
            </p:nvSpPr>
            <p:spPr>
              <a:xfrm>
                <a:off x="4803753" y="1705531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0" name="Google Shape;11000;p44"/>
              <p:cNvSpPr/>
              <p:nvPr/>
            </p:nvSpPr>
            <p:spPr>
              <a:xfrm>
                <a:off x="4861124" y="1705531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44"/>
              <p:cNvSpPr/>
              <p:nvPr/>
            </p:nvSpPr>
            <p:spPr>
              <a:xfrm>
                <a:off x="4918733" y="1705531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44"/>
              <p:cNvSpPr/>
              <p:nvPr/>
            </p:nvSpPr>
            <p:spPr>
              <a:xfrm>
                <a:off x="4976104" y="1705531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11003;p44"/>
              <p:cNvSpPr/>
              <p:nvPr/>
            </p:nvSpPr>
            <p:spPr>
              <a:xfrm>
                <a:off x="4689058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11004;p44"/>
              <p:cNvSpPr/>
              <p:nvPr/>
            </p:nvSpPr>
            <p:spPr>
              <a:xfrm>
                <a:off x="4746405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11005;p44"/>
              <p:cNvSpPr/>
              <p:nvPr/>
            </p:nvSpPr>
            <p:spPr>
              <a:xfrm>
                <a:off x="4803753" y="17628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11006;p44"/>
              <p:cNvSpPr/>
              <p:nvPr/>
            </p:nvSpPr>
            <p:spPr>
              <a:xfrm>
                <a:off x="4861124" y="17628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11007;p44"/>
              <p:cNvSpPr/>
              <p:nvPr/>
            </p:nvSpPr>
            <p:spPr>
              <a:xfrm>
                <a:off x="4918733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11008;p44"/>
              <p:cNvSpPr/>
              <p:nvPr/>
            </p:nvSpPr>
            <p:spPr>
              <a:xfrm>
                <a:off x="4976104" y="17628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11009;p44"/>
              <p:cNvSpPr/>
              <p:nvPr/>
            </p:nvSpPr>
            <p:spPr>
              <a:xfrm>
                <a:off x="4689058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44"/>
              <p:cNvSpPr/>
              <p:nvPr/>
            </p:nvSpPr>
            <p:spPr>
              <a:xfrm>
                <a:off x="4746405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44"/>
              <p:cNvSpPr/>
              <p:nvPr/>
            </p:nvSpPr>
            <p:spPr>
              <a:xfrm>
                <a:off x="4803753" y="18202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44"/>
              <p:cNvSpPr/>
              <p:nvPr/>
            </p:nvSpPr>
            <p:spPr>
              <a:xfrm>
                <a:off x="4861124" y="18202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44"/>
              <p:cNvSpPr/>
              <p:nvPr/>
            </p:nvSpPr>
            <p:spPr>
              <a:xfrm>
                <a:off x="4918733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44"/>
              <p:cNvSpPr/>
              <p:nvPr/>
            </p:nvSpPr>
            <p:spPr>
              <a:xfrm>
                <a:off x="4631425" y="1877573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44"/>
              <p:cNvSpPr/>
              <p:nvPr/>
            </p:nvSpPr>
            <p:spPr>
              <a:xfrm>
                <a:off x="4689058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44"/>
              <p:cNvSpPr/>
              <p:nvPr/>
            </p:nvSpPr>
            <p:spPr>
              <a:xfrm>
                <a:off x="4746405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44"/>
              <p:cNvSpPr/>
              <p:nvPr/>
            </p:nvSpPr>
            <p:spPr>
              <a:xfrm>
                <a:off x="4803753" y="1877573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44"/>
              <p:cNvSpPr/>
              <p:nvPr/>
            </p:nvSpPr>
            <p:spPr>
              <a:xfrm>
                <a:off x="4861124" y="1877573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44"/>
              <p:cNvSpPr/>
              <p:nvPr/>
            </p:nvSpPr>
            <p:spPr>
              <a:xfrm>
                <a:off x="4918733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44"/>
              <p:cNvSpPr/>
              <p:nvPr/>
            </p:nvSpPr>
            <p:spPr>
              <a:xfrm>
                <a:off x="4631425" y="19352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44"/>
              <p:cNvSpPr/>
              <p:nvPr/>
            </p:nvSpPr>
            <p:spPr>
              <a:xfrm>
                <a:off x="4689058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44"/>
              <p:cNvSpPr/>
              <p:nvPr/>
            </p:nvSpPr>
            <p:spPr>
              <a:xfrm>
                <a:off x="4746405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44"/>
              <p:cNvSpPr/>
              <p:nvPr/>
            </p:nvSpPr>
            <p:spPr>
              <a:xfrm>
                <a:off x="4803753" y="19352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44"/>
              <p:cNvSpPr/>
              <p:nvPr/>
            </p:nvSpPr>
            <p:spPr>
              <a:xfrm>
                <a:off x="4861124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44"/>
              <p:cNvSpPr/>
              <p:nvPr/>
            </p:nvSpPr>
            <p:spPr>
              <a:xfrm>
                <a:off x="4631425" y="19925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44"/>
              <p:cNvSpPr/>
              <p:nvPr/>
            </p:nvSpPr>
            <p:spPr>
              <a:xfrm>
                <a:off x="4689058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44"/>
              <p:cNvSpPr/>
              <p:nvPr/>
            </p:nvSpPr>
            <p:spPr>
              <a:xfrm>
                <a:off x="4746405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44"/>
              <p:cNvSpPr/>
              <p:nvPr/>
            </p:nvSpPr>
            <p:spPr>
              <a:xfrm>
                <a:off x="4803753" y="19925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44"/>
              <p:cNvSpPr/>
              <p:nvPr/>
            </p:nvSpPr>
            <p:spPr>
              <a:xfrm>
                <a:off x="4631425" y="20499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44"/>
              <p:cNvSpPr/>
              <p:nvPr/>
            </p:nvSpPr>
            <p:spPr>
              <a:xfrm>
                <a:off x="4689058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44"/>
              <p:cNvSpPr/>
              <p:nvPr/>
            </p:nvSpPr>
            <p:spPr>
              <a:xfrm>
                <a:off x="4746405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44"/>
              <p:cNvSpPr/>
              <p:nvPr/>
            </p:nvSpPr>
            <p:spPr>
              <a:xfrm>
                <a:off x="4803753" y="20499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44"/>
              <p:cNvSpPr/>
              <p:nvPr/>
            </p:nvSpPr>
            <p:spPr>
              <a:xfrm>
                <a:off x="4631425" y="2107248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44"/>
              <p:cNvSpPr/>
              <p:nvPr/>
            </p:nvSpPr>
            <p:spPr>
              <a:xfrm>
                <a:off x="4689058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11035;p44"/>
              <p:cNvSpPr/>
              <p:nvPr/>
            </p:nvSpPr>
            <p:spPr>
              <a:xfrm>
                <a:off x="4746405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11036;p44"/>
              <p:cNvSpPr/>
              <p:nvPr/>
            </p:nvSpPr>
            <p:spPr>
              <a:xfrm>
                <a:off x="4803753" y="2107248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11037;p44"/>
              <p:cNvSpPr/>
              <p:nvPr/>
            </p:nvSpPr>
            <p:spPr>
              <a:xfrm>
                <a:off x="4631425" y="216488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11038;p44"/>
              <p:cNvSpPr/>
              <p:nvPr/>
            </p:nvSpPr>
            <p:spPr>
              <a:xfrm>
                <a:off x="4689058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11039;p44"/>
              <p:cNvSpPr/>
              <p:nvPr/>
            </p:nvSpPr>
            <p:spPr>
              <a:xfrm>
                <a:off x="4746405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11040;p44"/>
              <p:cNvSpPr/>
              <p:nvPr/>
            </p:nvSpPr>
            <p:spPr>
              <a:xfrm>
                <a:off x="4803753" y="216488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11041;p44"/>
              <p:cNvSpPr/>
              <p:nvPr/>
            </p:nvSpPr>
            <p:spPr>
              <a:xfrm>
                <a:off x="4861124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11042;p44"/>
              <p:cNvSpPr/>
              <p:nvPr/>
            </p:nvSpPr>
            <p:spPr>
              <a:xfrm>
                <a:off x="4918733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70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11043;p44"/>
              <p:cNvSpPr/>
              <p:nvPr/>
            </p:nvSpPr>
            <p:spPr>
              <a:xfrm>
                <a:off x="4631425" y="222222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11044;p44"/>
              <p:cNvSpPr/>
              <p:nvPr/>
            </p:nvSpPr>
            <p:spPr>
              <a:xfrm>
                <a:off x="4689058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11045;p44"/>
              <p:cNvSpPr/>
              <p:nvPr/>
            </p:nvSpPr>
            <p:spPr>
              <a:xfrm>
                <a:off x="4746405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11046;p44"/>
              <p:cNvSpPr/>
              <p:nvPr/>
            </p:nvSpPr>
            <p:spPr>
              <a:xfrm>
                <a:off x="4803753" y="222222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11047;p44"/>
              <p:cNvSpPr/>
              <p:nvPr/>
            </p:nvSpPr>
            <p:spPr>
              <a:xfrm>
                <a:off x="4861124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11048;p44"/>
              <p:cNvSpPr/>
              <p:nvPr/>
            </p:nvSpPr>
            <p:spPr>
              <a:xfrm>
                <a:off x="4918733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70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11049;p44"/>
              <p:cNvSpPr/>
              <p:nvPr/>
            </p:nvSpPr>
            <p:spPr>
              <a:xfrm>
                <a:off x="4631425" y="227957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44"/>
              <p:cNvSpPr/>
              <p:nvPr/>
            </p:nvSpPr>
            <p:spPr>
              <a:xfrm>
                <a:off x="4689058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11051;p44"/>
              <p:cNvSpPr/>
              <p:nvPr/>
            </p:nvSpPr>
            <p:spPr>
              <a:xfrm>
                <a:off x="4746405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11052;p44"/>
              <p:cNvSpPr/>
              <p:nvPr/>
            </p:nvSpPr>
            <p:spPr>
              <a:xfrm>
                <a:off x="4803753" y="227957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44"/>
              <p:cNvSpPr/>
              <p:nvPr/>
            </p:nvSpPr>
            <p:spPr>
              <a:xfrm>
                <a:off x="4861124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44"/>
              <p:cNvSpPr/>
              <p:nvPr/>
            </p:nvSpPr>
            <p:spPr>
              <a:xfrm>
                <a:off x="4524408" y="2336923"/>
                <a:ext cx="45735" cy="46021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30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65"/>
                    </a:cubicBezTo>
                    <a:cubicBezTo>
                      <a:pt x="0" y="1501"/>
                      <a:pt x="429" y="1929"/>
                      <a:pt x="965" y="1929"/>
                    </a:cubicBezTo>
                    <a:cubicBezTo>
                      <a:pt x="1488" y="1929"/>
                      <a:pt x="1917" y="1501"/>
                      <a:pt x="1917" y="965"/>
                    </a:cubicBezTo>
                    <a:cubicBezTo>
                      <a:pt x="1917" y="441"/>
                      <a:pt x="1488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44"/>
              <p:cNvSpPr/>
              <p:nvPr/>
            </p:nvSpPr>
            <p:spPr>
              <a:xfrm>
                <a:off x="4581756" y="2336923"/>
                <a:ext cx="46021" cy="46021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30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65"/>
                    </a:cubicBezTo>
                    <a:cubicBezTo>
                      <a:pt x="0" y="1501"/>
                      <a:pt x="429" y="1929"/>
                      <a:pt x="965" y="1929"/>
                    </a:cubicBezTo>
                    <a:cubicBezTo>
                      <a:pt x="1500" y="1929"/>
                      <a:pt x="1929" y="1501"/>
                      <a:pt x="1929" y="965"/>
                    </a:cubicBez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44"/>
              <p:cNvSpPr/>
              <p:nvPr/>
            </p:nvSpPr>
            <p:spPr>
              <a:xfrm>
                <a:off x="4631425" y="2337209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29" y="1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44"/>
              <p:cNvSpPr/>
              <p:nvPr/>
            </p:nvSpPr>
            <p:spPr>
              <a:xfrm>
                <a:off x="4689058" y="2337209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0"/>
                    </a:moveTo>
                    <a:cubicBezTo>
                      <a:pt x="1289" y="0"/>
                      <a:pt x="1282" y="0"/>
                      <a:pt x="1275" y="1"/>
                    </a:cubicBezTo>
                    <a:cubicBezTo>
                      <a:pt x="429" y="1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2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44"/>
              <p:cNvSpPr/>
              <p:nvPr/>
            </p:nvSpPr>
            <p:spPr>
              <a:xfrm>
                <a:off x="4746405" y="2337209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307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44"/>
              <p:cNvSpPr/>
              <p:nvPr/>
            </p:nvSpPr>
            <p:spPr>
              <a:xfrm>
                <a:off x="4803753" y="2337209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44"/>
              <p:cNvSpPr/>
              <p:nvPr/>
            </p:nvSpPr>
            <p:spPr>
              <a:xfrm>
                <a:off x="4574364" y="239455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44"/>
              <p:cNvSpPr/>
              <p:nvPr/>
            </p:nvSpPr>
            <p:spPr>
              <a:xfrm>
                <a:off x="4631425" y="239455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44"/>
              <p:cNvSpPr/>
              <p:nvPr/>
            </p:nvSpPr>
            <p:spPr>
              <a:xfrm>
                <a:off x="4689058" y="239455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44"/>
              <p:cNvSpPr/>
              <p:nvPr/>
            </p:nvSpPr>
            <p:spPr>
              <a:xfrm>
                <a:off x="4746405" y="239455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44"/>
              <p:cNvSpPr/>
              <p:nvPr/>
            </p:nvSpPr>
            <p:spPr>
              <a:xfrm>
                <a:off x="4803753" y="239455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44"/>
              <p:cNvSpPr/>
              <p:nvPr/>
            </p:nvSpPr>
            <p:spPr>
              <a:xfrm>
                <a:off x="4574364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44"/>
              <p:cNvSpPr/>
              <p:nvPr/>
            </p:nvSpPr>
            <p:spPr>
              <a:xfrm>
                <a:off x="4631425" y="245190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44"/>
              <p:cNvSpPr/>
              <p:nvPr/>
            </p:nvSpPr>
            <p:spPr>
              <a:xfrm>
                <a:off x="4689058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44"/>
              <p:cNvSpPr/>
              <p:nvPr/>
            </p:nvSpPr>
            <p:spPr>
              <a:xfrm>
                <a:off x="4746405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8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44"/>
              <p:cNvSpPr/>
              <p:nvPr/>
            </p:nvSpPr>
            <p:spPr>
              <a:xfrm>
                <a:off x="4803753" y="245190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11070;p44"/>
              <p:cNvSpPr/>
              <p:nvPr/>
            </p:nvSpPr>
            <p:spPr>
              <a:xfrm>
                <a:off x="4861124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11071;p44"/>
              <p:cNvSpPr/>
              <p:nvPr/>
            </p:nvSpPr>
            <p:spPr>
              <a:xfrm>
                <a:off x="4574364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44"/>
              <p:cNvSpPr/>
              <p:nvPr/>
            </p:nvSpPr>
            <p:spPr>
              <a:xfrm>
                <a:off x="4631425" y="250925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44"/>
              <p:cNvSpPr/>
              <p:nvPr/>
            </p:nvSpPr>
            <p:spPr>
              <a:xfrm>
                <a:off x="4689058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44"/>
              <p:cNvSpPr/>
              <p:nvPr/>
            </p:nvSpPr>
            <p:spPr>
              <a:xfrm>
                <a:off x="4746405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44"/>
              <p:cNvSpPr/>
              <p:nvPr/>
            </p:nvSpPr>
            <p:spPr>
              <a:xfrm>
                <a:off x="4803753" y="250925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44"/>
              <p:cNvSpPr/>
              <p:nvPr/>
            </p:nvSpPr>
            <p:spPr>
              <a:xfrm>
                <a:off x="4861124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11077;p44"/>
              <p:cNvSpPr/>
              <p:nvPr/>
            </p:nvSpPr>
            <p:spPr>
              <a:xfrm>
                <a:off x="4574364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11078;p44"/>
              <p:cNvSpPr/>
              <p:nvPr/>
            </p:nvSpPr>
            <p:spPr>
              <a:xfrm>
                <a:off x="4631425" y="2566884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11079;p44"/>
              <p:cNvSpPr/>
              <p:nvPr/>
            </p:nvSpPr>
            <p:spPr>
              <a:xfrm>
                <a:off x="4689058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0"/>
                    </a:moveTo>
                    <a:cubicBezTo>
                      <a:pt x="1289" y="0"/>
                      <a:pt x="1282" y="1"/>
                      <a:pt x="1275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2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11080;p44"/>
              <p:cNvSpPr/>
              <p:nvPr/>
            </p:nvSpPr>
            <p:spPr>
              <a:xfrm>
                <a:off x="4746405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11081;p44"/>
              <p:cNvSpPr/>
              <p:nvPr/>
            </p:nvSpPr>
            <p:spPr>
              <a:xfrm>
                <a:off x="4631425" y="2624231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2" name="Google Shape;11082;p44"/>
            <p:cNvGrpSpPr/>
            <p:nvPr/>
          </p:nvGrpSpPr>
          <p:grpSpPr>
            <a:xfrm>
              <a:off x="1072148" y="2285952"/>
              <a:ext cx="316614" cy="372082"/>
              <a:chOff x="3253351" y="2451903"/>
              <a:chExt cx="283374" cy="333019"/>
            </a:xfrm>
          </p:grpSpPr>
          <p:sp>
            <p:nvSpPr>
              <p:cNvPr id="11083" name="Google Shape;11083;p44"/>
              <p:cNvSpPr/>
              <p:nvPr/>
            </p:nvSpPr>
            <p:spPr>
              <a:xfrm>
                <a:off x="3368331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11084;p44"/>
              <p:cNvSpPr/>
              <p:nvPr/>
            </p:nvSpPr>
            <p:spPr>
              <a:xfrm>
                <a:off x="3425702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8" y="1921"/>
                      <a:pt x="2242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11085;p44"/>
              <p:cNvSpPr/>
              <p:nvPr/>
            </p:nvSpPr>
            <p:spPr>
              <a:xfrm>
                <a:off x="3483050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11086;p44"/>
              <p:cNvSpPr/>
              <p:nvPr/>
            </p:nvSpPr>
            <p:spPr>
              <a:xfrm>
                <a:off x="3310984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11087;p44"/>
              <p:cNvSpPr/>
              <p:nvPr/>
            </p:nvSpPr>
            <p:spPr>
              <a:xfrm>
                <a:off x="3368331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11088;p44"/>
              <p:cNvSpPr/>
              <p:nvPr/>
            </p:nvSpPr>
            <p:spPr>
              <a:xfrm>
                <a:off x="3425702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11089;p44"/>
              <p:cNvSpPr/>
              <p:nvPr/>
            </p:nvSpPr>
            <p:spPr>
              <a:xfrm>
                <a:off x="3311080" y="256688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92" y="0"/>
                    </a:moveTo>
                    <a:cubicBezTo>
                      <a:pt x="1285" y="0"/>
                      <a:pt x="1278" y="1"/>
                      <a:pt x="1271" y="1"/>
                    </a:cubicBezTo>
                    <a:cubicBezTo>
                      <a:pt x="1266" y="1"/>
                      <a:pt x="1261" y="1"/>
                      <a:pt x="1256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8"/>
                      <a:pt x="1030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36"/>
                      <a:pt x="1818" y="0"/>
                      <a:pt x="12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11090;p44"/>
              <p:cNvSpPr/>
              <p:nvPr/>
            </p:nvSpPr>
            <p:spPr>
              <a:xfrm>
                <a:off x="3368331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25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11091;p44"/>
              <p:cNvSpPr/>
              <p:nvPr/>
            </p:nvSpPr>
            <p:spPr>
              <a:xfrm>
                <a:off x="3425702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4" y="1916"/>
                      <a:pt x="1280" y="1916"/>
                    </a:cubicBezTo>
                    <a:cubicBezTo>
                      <a:pt x="1771" y="1916"/>
                      <a:pt x="2242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11092;p44"/>
              <p:cNvSpPr/>
              <p:nvPr/>
            </p:nvSpPr>
            <p:spPr>
              <a:xfrm>
                <a:off x="3483050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11093;p44"/>
              <p:cNvSpPr/>
              <p:nvPr/>
            </p:nvSpPr>
            <p:spPr>
              <a:xfrm>
                <a:off x="3310984" y="262423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11094;p44"/>
              <p:cNvSpPr/>
              <p:nvPr/>
            </p:nvSpPr>
            <p:spPr>
              <a:xfrm>
                <a:off x="3368331" y="262423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11095;p44"/>
              <p:cNvSpPr/>
              <p:nvPr/>
            </p:nvSpPr>
            <p:spPr>
              <a:xfrm>
                <a:off x="3425702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5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11096;p44"/>
              <p:cNvSpPr/>
              <p:nvPr/>
            </p:nvSpPr>
            <p:spPr>
              <a:xfrm>
                <a:off x="3483050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44"/>
              <p:cNvSpPr/>
              <p:nvPr/>
            </p:nvSpPr>
            <p:spPr>
              <a:xfrm>
                <a:off x="3253351" y="26815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44"/>
              <p:cNvSpPr/>
              <p:nvPr/>
            </p:nvSpPr>
            <p:spPr>
              <a:xfrm>
                <a:off x="3310984" y="26815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44"/>
              <p:cNvSpPr/>
              <p:nvPr/>
            </p:nvSpPr>
            <p:spPr>
              <a:xfrm>
                <a:off x="3368331" y="26815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44"/>
              <p:cNvSpPr/>
              <p:nvPr/>
            </p:nvSpPr>
            <p:spPr>
              <a:xfrm>
                <a:off x="342570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11101;p44"/>
              <p:cNvSpPr/>
              <p:nvPr/>
            </p:nvSpPr>
            <p:spPr>
              <a:xfrm>
                <a:off x="3483050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11102;p44"/>
              <p:cNvSpPr/>
              <p:nvPr/>
            </p:nvSpPr>
            <p:spPr>
              <a:xfrm>
                <a:off x="3253351" y="273892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44"/>
              <p:cNvSpPr/>
              <p:nvPr/>
            </p:nvSpPr>
            <p:spPr>
              <a:xfrm>
                <a:off x="3310984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44"/>
              <p:cNvSpPr/>
              <p:nvPr/>
            </p:nvSpPr>
            <p:spPr>
              <a:xfrm>
                <a:off x="3368331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1" y="1841"/>
                      <a:pt x="1040" y="1929"/>
                      <a:pt x="1275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44"/>
              <p:cNvSpPr/>
              <p:nvPr/>
            </p:nvSpPr>
            <p:spPr>
              <a:xfrm>
                <a:off x="3425702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5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06" name="Google Shape;11106;p44"/>
            <p:cNvGrpSpPr/>
            <p:nvPr/>
          </p:nvGrpSpPr>
          <p:grpSpPr>
            <a:xfrm>
              <a:off x="3060965" y="2414420"/>
              <a:ext cx="380661" cy="243615"/>
              <a:chOff x="2798977" y="2566884"/>
              <a:chExt cx="340697" cy="218039"/>
            </a:xfrm>
          </p:grpSpPr>
          <p:sp>
            <p:nvSpPr>
              <p:cNvPr id="11107" name="Google Shape;11107;p44"/>
              <p:cNvSpPr/>
              <p:nvPr/>
            </p:nvSpPr>
            <p:spPr>
              <a:xfrm>
                <a:off x="2798977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11108;p44"/>
              <p:cNvSpPr/>
              <p:nvPr/>
            </p:nvSpPr>
            <p:spPr>
              <a:xfrm>
                <a:off x="2856324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11109;p44"/>
              <p:cNvSpPr/>
              <p:nvPr/>
            </p:nvSpPr>
            <p:spPr>
              <a:xfrm>
                <a:off x="2914029" y="256688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1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36"/>
                      <a:pt x="1818" y="0"/>
                      <a:pt x="13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11110;p44"/>
              <p:cNvSpPr/>
              <p:nvPr/>
            </p:nvSpPr>
            <p:spPr>
              <a:xfrm>
                <a:off x="2971662" y="256688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36"/>
                      <a:pt x="1818" y="0"/>
                      <a:pt x="13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11111;p44"/>
              <p:cNvSpPr/>
              <p:nvPr/>
            </p:nvSpPr>
            <p:spPr>
              <a:xfrm>
                <a:off x="3028652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11112;p44"/>
              <p:cNvSpPr/>
              <p:nvPr/>
            </p:nvSpPr>
            <p:spPr>
              <a:xfrm>
                <a:off x="3086285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11113;p44"/>
              <p:cNvSpPr/>
              <p:nvPr/>
            </p:nvSpPr>
            <p:spPr>
              <a:xfrm>
                <a:off x="2798977" y="262423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98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9"/>
                      <a:pt x="1041" y="1926"/>
                      <a:pt x="1276" y="1926"/>
                    </a:cubicBezTo>
                    <a:cubicBezTo>
                      <a:pt x="1772" y="1926"/>
                      <a:pt x="2250" y="1536"/>
                      <a:pt x="2250" y="953"/>
                    </a:cubicBezTo>
                    <a:cubicBezTo>
                      <a:pt x="2238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44"/>
              <p:cNvSpPr/>
              <p:nvPr/>
            </p:nvSpPr>
            <p:spPr>
              <a:xfrm>
                <a:off x="2856324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44"/>
              <p:cNvSpPr/>
              <p:nvPr/>
            </p:nvSpPr>
            <p:spPr>
              <a:xfrm>
                <a:off x="2913957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44"/>
              <p:cNvSpPr/>
              <p:nvPr/>
            </p:nvSpPr>
            <p:spPr>
              <a:xfrm>
                <a:off x="2971591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44"/>
              <p:cNvSpPr/>
              <p:nvPr/>
            </p:nvSpPr>
            <p:spPr>
              <a:xfrm>
                <a:off x="3028652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44"/>
              <p:cNvSpPr/>
              <p:nvPr/>
            </p:nvSpPr>
            <p:spPr>
              <a:xfrm>
                <a:off x="2971591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44"/>
              <p:cNvSpPr/>
              <p:nvPr/>
            </p:nvSpPr>
            <p:spPr>
              <a:xfrm>
                <a:off x="302865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44"/>
              <p:cNvSpPr/>
              <p:nvPr/>
            </p:nvSpPr>
            <p:spPr>
              <a:xfrm>
                <a:off x="2971591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21" name="Google Shape;11121;p44"/>
            <p:cNvGrpSpPr/>
            <p:nvPr/>
          </p:nvGrpSpPr>
          <p:grpSpPr>
            <a:xfrm>
              <a:off x="1328791" y="1836794"/>
              <a:ext cx="637277" cy="1013569"/>
              <a:chOff x="3483050" y="2049901"/>
              <a:chExt cx="570372" cy="907159"/>
            </a:xfrm>
          </p:grpSpPr>
          <p:sp>
            <p:nvSpPr>
              <p:cNvPr id="11122" name="Google Shape;11122;p44"/>
              <p:cNvSpPr/>
              <p:nvPr/>
            </p:nvSpPr>
            <p:spPr>
              <a:xfrm>
                <a:off x="4000033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44"/>
              <p:cNvSpPr/>
              <p:nvPr/>
            </p:nvSpPr>
            <p:spPr>
              <a:xfrm>
                <a:off x="3827705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44"/>
              <p:cNvSpPr/>
              <p:nvPr/>
            </p:nvSpPr>
            <p:spPr>
              <a:xfrm>
                <a:off x="3942686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44"/>
              <p:cNvSpPr/>
              <p:nvPr/>
            </p:nvSpPr>
            <p:spPr>
              <a:xfrm>
                <a:off x="4000033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44"/>
              <p:cNvSpPr/>
              <p:nvPr/>
            </p:nvSpPr>
            <p:spPr>
              <a:xfrm>
                <a:off x="3712725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44"/>
              <p:cNvSpPr/>
              <p:nvPr/>
            </p:nvSpPr>
            <p:spPr>
              <a:xfrm>
                <a:off x="3770358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44"/>
              <p:cNvSpPr/>
              <p:nvPr/>
            </p:nvSpPr>
            <p:spPr>
              <a:xfrm>
                <a:off x="3827705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44"/>
              <p:cNvSpPr/>
              <p:nvPr/>
            </p:nvSpPr>
            <p:spPr>
              <a:xfrm>
                <a:off x="3598030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1" y="1920"/>
                      <a:pt x="1274" y="1920"/>
                    </a:cubicBezTo>
                    <a:cubicBezTo>
                      <a:pt x="1767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44"/>
              <p:cNvSpPr/>
              <p:nvPr/>
            </p:nvSpPr>
            <p:spPr>
              <a:xfrm>
                <a:off x="3712725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44"/>
              <p:cNvSpPr/>
              <p:nvPr/>
            </p:nvSpPr>
            <p:spPr>
              <a:xfrm>
                <a:off x="3770358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44"/>
              <p:cNvSpPr/>
              <p:nvPr/>
            </p:nvSpPr>
            <p:spPr>
              <a:xfrm>
                <a:off x="3598030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44"/>
              <p:cNvSpPr/>
              <p:nvPr/>
            </p:nvSpPr>
            <p:spPr>
              <a:xfrm>
                <a:off x="3655377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44"/>
              <p:cNvSpPr/>
              <p:nvPr/>
            </p:nvSpPr>
            <p:spPr>
              <a:xfrm>
                <a:off x="3712725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44"/>
              <p:cNvSpPr/>
              <p:nvPr/>
            </p:nvSpPr>
            <p:spPr>
              <a:xfrm>
                <a:off x="3770358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44"/>
              <p:cNvSpPr/>
              <p:nvPr/>
            </p:nvSpPr>
            <p:spPr>
              <a:xfrm>
                <a:off x="3827705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44"/>
              <p:cNvSpPr/>
              <p:nvPr/>
            </p:nvSpPr>
            <p:spPr>
              <a:xfrm>
                <a:off x="3598030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44"/>
              <p:cNvSpPr/>
              <p:nvPr/>
            </p:nvSpPr>
            <p:spPr>
              <a:xfrm>
                <a:off x="3655377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44"/>
              <p:cNvSpPr/>
              <p:nvPr/>
            </p:nvSpPr>
            <p:spPr>
              <a:xfrm>
                <a:off x="3720379" y="2336923"/>
                <a:ext cx="46021" cy="46021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30" extrusionOk="0">
                    <a:moveTo>
                      <a:pt x="965" y="1"/>
                    </a:moveTo>
                    <a:cubicBezTo>
                      <a:pt x="441" y="1"/>
                      <a:pt x="1" y="441"/>
                      <a:pt x="1" y="965"/>
                    </a:cubicBezTo>
                    <a:cubicBezTo>
                      <a:pt x="1" y="1501"/>
                      <a:pt x="441" y="1929"/>
                      <a:pt x="965" y="1929"/>
                    </a:cubicBezTo>
                    <a:cubicBezTo>
                      <a:pt x="1501" y="1929"/>
                      <a:pt x="1930" y="1501"/>
                      <a:pt x="1930" y="965"/>
                    </a:cubicBezTo>
                    <a:cubicBezTo>
                      <a:pt x="1930" y="441"/>
                      <a:pt x="1501" y="1"/>
                      <a:pt x="9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44"/>
              <p:cNvSpPr/>
              <p:nvPr/>
            </p:nvSpPr>
            <p:spPr>
              <a:xfrm>
                <a:off x="3770358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95" y="0"/>
                    </a:moveTo>
                    <a:cubicBezTo>
                      <a:pt x="1288" y="0"/>
                      <a:pt x="1281" y="0"/>
                      <a:pt x="1274" y="1"/>
                    </a:cubicBezTo>
                    <a:cubicBezTo>
                      <a:pt x="429" y="1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44"/>
              <p:cNvSpPr/>
              <p:nvPr/>
            </p:nvSpPr>
            <p:spPr>
              <a:xfrm>
                <a:off x="3827705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44"/>
              <p:cNvSpPr/>
              <p:nvPr/>
            </p:nvSpPr>
            <p:spPr>
              <a:xfrm>
                <a:off x="3598030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44"/>
              <p:cNvSpPr/>
              <p:nvPr/>
            </p:nvSpPr>
            <p:spPr>
              <a:xfrm>
                <a:off x="3655377" y="239455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44"/>
              <p:cNvSpPr/>
              <p:nvPr/>
            </p:nvSpPr>
            <p:spPr>
              <a:xfrm>
                <a:off x="3712725" y="239455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44"/>
              <p:cNvSpPr/>
              <p:nvPr/>
            </p:nvSpPr>
            <p:spPr>
              <a:xfrm>
                <a:off x="3540683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0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44"/>
              <p:cNvSpPr/>
              <p:nvPr/>
            </p:nvSpPr>
            <p:spPr>
              <a:xfrm>
                <a:off x="3598030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799" y="1835"/>
                      <a:pt x="1035" y="1921"/>
                      <a:pt x="1269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44"/>
              <p:cNvSpPr/>
              <p:nvPr/>
            </p:nvSpPr>
            <p:spPr>
              <a:xfrm>
                <a:off x="3655377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44"/>
              <p:cNvSpPr/>
              <p:nvPr/>
            </p:nvSpPr>
            <p:spPr>
              <a:xfrm>
                <a:off x="3712725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44"/>
              <p:cNvSpPr/>
              <p:nvPr/>
            </p:nvSpPr>
            <p:spPr>
              <a:xfrm>
                <a:off x="3770358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44"/>
              <p:cNvSpPr/>
              <p:nvPr/>
            </p:nvSpPr>
            <p:spPr>
              <a:xfrm>
                <a:off x="3483050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44"/>
              <p:cNvSpPr/>
              <p:nvPr/>
            </p:nvSpPr>
            <p:spPr>
              <a:xfrm>
                <a:off x="3540683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44"/>
              <p:cNvSpPr/>
              <p:nvPr/>
            </p:nvSpPr>
            <p:spPr>
              <a:xfrm>
                <a:off x="3598030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44"/>
              <p:cNvSpPr/>
              <p:nvPr/>
            </p:nvSpPr>
            <p:spPr>
              <a:xfrm>
                <a:off x="3655377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44"/>
              <p:cNvSpPr/>
              <p:nvPr/>
            </p:nvSpPr>
            <p:spPr>
              <a:xfrm>
                <a:off x="3712725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44"/>
              <p:cNvSpPr/>
              <p:nvPr/>
            </p:nvSpPr>
            <p:spPr>
              <a:xfrm>
                <a:off x="3770358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44"/>
              <p:cNvSpPr/>
              <p:nvPr/>
            </p:nvSpPr>
            <p:spPr>
              <a:xfrm>
                <a:off x="3827705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44"/>
              <p:cNvSpPr/>
              <p:nvPr/>
            </p:nvSpPr>
            <p:spPr>
              <a:xfrm>
                <a:off x="3540683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44"/>
              <p:cNvSpPr/>
              <p:nvPr/>
            </p:nvSpPr>
            <p:spPr>
              <a:xfrm>
                <a:off x="3655377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44"/>
              <p:cNvSpPr/>
              <p:nvPr/>
            </p:nvSpPr>
            <p:spPr>
              <a:xfrm>
                <a:off x="3712725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44"/>
              <p:cNvSpPr/>
              <p:nvPr/>
            </p:nvSpPr>
            <p:spPr>
              <a:xfrm>
                <a:off x="3770430" y="256688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68" y="1"/>
                    </a:moveTo>
                    <a:cubicBezTo>
                      <a:pt x="421" y="1"/>
                      <a:pt x="1" y="1028"/>
                      <a:pt x="593" y="1632"/>
                    </a:cubicBezTo>
                    <a:cubicBezTo>
                      <a:pt x="789" y="1828"/>
                      <a:pt x="1031" y="1916"/>
                      <a:pt x="1268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29"/>
                      <a:pt x="1807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44"/>
              <p:cNvSpPr/>
              <p:nvPr/>
            </p:nvSpPr>
            <p:spPr>
              <a:xfrm>
                <a:off x="3827705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44"/>
              <p:cNvSpPr/>
              <p:nvPr/>
            </p:nvSpPr>
            <p:spPr>
              <a:xfrm>
                <a:off x="3540683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44"/>
              <p:cNvSpPr/>
              <p:nvPr/>
            </p:nvSpPr>
            <p:spPr>
              <a:xfrm>
                <a:off x="3655377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44"/>
              <p:cNvSpPr/>
              <p:nvPr/>
            </p:nvSpPr>
            <p:spPr>
              <a:xfrm>
                <a:off x="3712725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44"/>
              <p:cNvSpPr/>
              <p:nvPr/>
            </p:nvSpPr>
            <p:spPr>
              <a:xfrm>
                <a:off x="3770358" y="262423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0" y="1835"/>
                      <a:pt x="1029" y="1920"/>
                      <a:pt x="1263" y="1920"/>
                    </a:cubicBezTo>
                    <a:cubicBezTo>
                      <a:pt x="1760" y="1920"/>
                      <a:pt x="2239" y="1536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44"/>
              <p:cNvSpPr/>
              <p:nvPr/>
            </p:nvSpPr>
            <p:spPr>
              <a:xfrm>
                <a:off x="3827705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44"/>
              <p:cNvSpPr/>
              <p:nvPr/>
            </p:nvSpPr>
            <p:spPr>
              <a:xfrm>
                <a:off x="3655377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44"/>
              <p:cNvSpPr/>
              <p:nvPr/>
            </p:nvSpPr>
            <p:spPr>
              <a:xfrm>
                <a:off x="3712725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44"/>
              <p:cNvSpPr/>
              <p:nvPr/>
            </p:nvSpPr>
            <p:spPr>
              <a:xfrm>
                <a:off x="3770358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44"/>
              <p:cNvSpPr/>
              <p:nvPr/>
            </p:nvSpPr>
            <p:spPr>
              <a:xfrm>
                <a:off x="3827705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44"/>
              <p:cNvSpPr/>
              <p:nvPr/>
            </p:nvSpPr>
            <p:spPr>
              <a:xfrm>
                <a:off x="3885053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44"/>
              <p:cNvSpPr/>
              <p:nvPr/>
            </p:nvSpPr>
            <p:spPr>
              <a:xfrm>
                <a:off x="3540683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44"/>
              <p:cNvSpPr/>
              <p:nvPr/>
            </p:nvSpPr>
            <p:spPr>
              <a:xfrm>
                <a:off x="3598030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44"/>
              <p:cNvSpPr/>
              <p:nvPr/>
            </p:nvSpPr>
            <p:spPr>
              <a:xfrm>
                <a:off x="3655377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44"/>
              <p:cNvSpPr/>
              <p:nvPr/>
            </p:nvSpPr>
            <p:spPr>
              <a:xfrm>
                <a:off x="3712725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44"/>
              <p:cNvSpPr/>
              <p:nvPr/>
            </p:nvSpPr>
            <p:spPr>
              <a:xfrm>
                <a:off x="3770358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44"/>
              <p:cNvSpPr/>
              <p:nvPr/>
            </p:nvSpPr>
            <p:spPr>
              <a:xfrm>
                <a:off x="3827705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44"/>
              <p:cNvSpPr/>
              <p:nvPr/>
            </p:nvSpPr>
            <p:spPr>
              <a:xfrm>
                <a:off x="3885053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44"/>
              <p:cNvSpPr/>
              <p:nvPr/>
            </p:nvSpPr>
            <p:spPr>
              <a:xfrm>
                <a:off x="3540683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0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44"/>
              <p:cNvSpPr/>
              <p:nvPr/>
            </p:nvSpPr>
            <p:spPr>
              <a:xfrm>
                <a:off x="3598030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5" y="1921"/>
                      <a:pt x="1269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44"/>
              <p:cNvSpPr/>
              <p:nvPr/>
            </p:nvSpPr>
            <p:spPr>
              <a:xfrm>
                <a:off x="3655377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44"/>
              <p:cNvSpPr/>
              <p:nvPr/>
            </p:nvSpPr>
            <p:spPr>
              <a:xfrm>
                <a:off x="3712725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44"/>
              <p:cNvSpPr/>
              <p:nvPr/>
            </p:nvSpPr>
            <p:spPr>
              <a:xfrm>
                <a:off x="3770358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44"/>
              <p:cNvSpPr/>
              <p:nvPr/>
            </p:nvSpPr>
            <p:spPr>
              <a:xfrm>
                <a:off x="3827705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44"/>
              <p:cNvSpPr/>
              <p:nvPr/>
            </p:nvSpPr>
            <p:spPr>
              <a:xfrm>
                <a:off x="3885053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44"/>
              <p:cNvSpPr/>
              <p:nvPr/>
            </p:nvSpPr>
            <p:spPr>
              <a:xfrm>
                <a:off x="3540683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44"/>
              <p:cNvSpPr/>
              <p:nvPr/>
            </p:nvSpPr>
            <p:spPr>
              <a:xfrm>
                <a:off x="3598030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44"/>
              <p:cNvSpPr/>
              <p:nvPr/>
            </p:nvSpPr>
            <p:spPr>
              <a:xfrm>
                <a:off x="3655377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44"/>
              <p:cNvSpPr/>
              <p:nvPr/>
            </p:nvSpPr>
            <p:spPr>
              <a:xfrm>
                <a:off x="3712725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44"/>
              <p:cNvSpPr/>
              <p:nvPr/>
            </p:nvSpPr>
            <p:spPr>
              <a:xfrm>
                <a:off x="3770358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44"/>
              <p:cNvSpPr/>
              <p:nvPr/>
            </p:nvSpPr>
            <p:spPr>
              <a:xfrm>
                <a:off x="3827705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44"/>
              <p:cNvSpPr/>
              <p:nvPr/>
            </p:nvSpPr>
            <p:spPr>
              <a:xfrm>
                <a:off x="3483050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44"/>
              <p:cNvSpPr/>
              <p:nvPr/>
            </p:nvSpPr>
            <p:spPr>
              <a:xfrm>
                <a:off x="3540683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0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44"/>
              <p:cNvSpPr/>
              <p:nvPr/>
            </p:nvSpPr>
            <p:spPr>
              <a:xfrm>
                <a:off x="3598030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5" y="1921"/>
                      <a:pt x="1269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44"/>
              <p:cNvSpPr/>
              <p:nvPr/>
            </p:nvSpPr>
            <p:spPr>
              <a:xfrm>
                <a:off x="3655377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44"/>
              <p:cNvSpPr/>
              <p:nvPr/>
            </p:nvSpPr>
            <p:spPr>
              <a:xfrm>
                <a:off x="3712725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44"/>
              <p:cNvSpPr/>
              <p:nvPr/>
            </p:nvSpPr>
            <p:spPr>
              <a:xfrm>
                <a:off x="3770358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44"/>
              <p:cNvSpPr/>
              <p:nvPr/>
            </p:nvSpPr>
            <p:spPr>
              <a:xfrm>
                <a:off x="3827705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99" name="Google Shape;11199;p44"/>
            <p:cNvGrpSpPr/>
            <p:nvPr/>
          </p:nvGrpSpPr>
          <p:grpSpPr>
            <a:xfrm>
              <a:off x="1906327" y="2606642"/>
              <a:ext cx="316267" cy="243721"/>
              <a:chOff x="1765558" y="2738926"/>
              <a:chExt cx="283064" cy="218134"/>
            </a:xfrm>
          </p:grpSpPr>
          <p:sp>
            <p:nvSpPr>
              <p:cNvPr id="11200" name="Google Shape;11200;p44"/>
              <p:cNvSpPr/>
              <p:nvPr/>
            </p:nvSpPr>
            <p:spPr>
              <a:xfrm>
                <a:off x="1880253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44"/>
              <p:cNvSpPr/>
              <p:nvPr/>
            </p:nvSpPr>
            <p:spPr>
              <a:xfrm>
                <a:off x="1937600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44"/>
              <p:cNvSpPr/>
              <p:nvPr/>
            </p:nvSpPr>
            <p:spPr>
              <a:xfrm>
                <a:off x="1995233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44"/>
              <p:cNvSpPr/>
              <p:nvPr/>
            </p:nvSpPr>
            <p:spPr>
              <a:xfrm>
                <a:off x="1880253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44"/>
              <p:cNvSpPr/>
              <p:nvPr/>
            </p:nvSpPr>
            <p:spPr>
              <a:xfrm>
                <a:off x="1937600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44"/>
              <p:cNvSpPr/>
              <p:nvPr/>
            </p:nvSpPr>
            <p:spPr>
              <a:xfrm>
                <a:off x="1995233" y="2796559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5" y="1917"/>
                      <a:pt x="1273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44"/>
              <p:cNvSpPr/>
              <p:nvPr/>
            </p:nvSpPr>
            <p:spPr>
              <a:xfrm>
                <a:off x="1822905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44"/>
              <p:cNvSpPr/>
              <p:nvPr/>
            </p:nvSpPr>
            <p:spPr>
              <a:xfrm>
                <a:off x="1880253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44"/>
              <p:cNvSpPr/>
              <p:nvPr/>
            </p:nvSpPr>
            <p:spPr>
              <a:xfrm>
                <a:off x="1937600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44"/>
              <p:cNvSpPr/>
              <p:nvPr/>
            </p:nvSpPr>
            <p:spPr>
              <a:xfrm>
                <a:off x="1765558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0" name="Google Shape;11210;p44"/>
              <p:cNvSpPr/>
              <p:nvPr/>
            </p:nvSpPr>
            <p:spPr>
              <a:xfrm>
                <a:off x="1822905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1" name="Google Shape;11211;p44"/>
              <p:cNvSpPr/>
              <p:nvPr/>
            </p:nvSpPr>
            <p:spPr>
              <a:xfrm>
                <a:off x="1880253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2" name="Google Shape;11212;p44"/>
              <p:cNvSpPr/>
              <p:nvPr/>
            </p:nvSpPr>
            <p:spPr>
              <a:xfrm>
                <a:off x="1937600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13" name="Google Shape;11213;p44"/>
            <p:cNvGrpSpPr/>
            <p:nvPr/>
          </p:nvGrpSpPr>
          <p:grpSpPr>
            <a:xfrm>
              <a:off x="2996981" y="2350026"/>
              <a:ext cx="957967" cy="500337"/>
              <a:chOff x="4976104" y="2509251"/>
              <a:chExt cx="857395" cy="447809"/>
            </a:xfrm>
          </p:grpSpPr>
          <p:sp>
            <p:nvSpPr>
              <p:cNvPr id="11214" name="Google Shape;11214;p44"/>
              <p:cNvSpPr/>
              <p:nvPr/>
            </p:nvSpPr>
            <p:spPr>
              <a:xfrm>
                <a:off x="5435454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11215;p44"/>
              <p:cNvSpPr/>
              <p:nvPr/>
            </p:nvSpPr>
            <p:spPr>
              <a:xfrm>
                <a:off x="5378107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11216;p44"/>
              <p:cNvSpPr/>
              <p:nvPr/>
            </p:nvSpPr>
            <p:spPr>
              <a:xfrm>
                <a:off x="5435454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2" y="1916"/>
                      <a:pt x="2243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7" name="Google Shape;11217;p44"/>
              <p:cNvSpPr/>
              <p:nvPr/>
            </p:nvSpPr>
            <p:spPr>
              <a:xfrm>
                <a:off x="5492802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8" name="Google Shape;11218;p44"/>
              <p:cNvSpPr/>
              <p:nvPr/>
            </p:nvSpPr>
            <p:spPr>
              <a:xfrm>
                <a:off x="5550149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11219;p44"/>
              <p:cNvSpPr/>
              <p:nvPr/>
            </p:nvSpPr>
            <p:spPr>
              <a:xfrm>
                <a:off x="5320760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11220;p44"/>
              <p:cNvSpPr/>
              <p:nvPr/>
            </p:nvSpPr>
            <p:spPr>
              <a:xfrm>
                <a:off x="5378107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1" name="Google Shape;11221;p44"/>
              <p:cNvSpPr/>
              <p:nvPr/>
            </p:nvSpPr>
            <p:spPr>
              <a:xfrm>
                <a:off x="5435454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2" name="Google Shape;11222;p44"/>
              <p:cNvSpPr/>
              <p:nvPr/>
            </p:nvSpPr>
            <p:spPr>
              <a:xfrm>
                <a:off x="5492802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3" name="Google Shape;11223;p44"/>
              <p:cNvSpPr/>
              <p:nvPr/>
            </p:nvSpPr>
            <p:spPr>
              <a:xfrm>
                <a:off x="5550149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4" name="Google Shape;11224;p44"/>
              <p:cNvSpPr/>
              <p:nvPr/>
            </p:nvSpPr>
            <p:spPr>
              <a:xfrm>
                <a:off x="4976104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5" name="Google Shape;11225;p44"/>
              <p:cNvSpPr/>
              <p:nvPr/>
            </p:nvSpPr>
            <p:spPr>
              <a:xfrm>
                <a:off x="503345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6" name="Google Shape;11226;p44"/>
              <p:cNvSpPr/>
              <p:nvPr/>
            </p:nvSpPr>
            <p:spPr>
              <a:xfrm>
                <a:off x="5090799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11227;p44"/>
              <p:cNvSpPr/>
              <p:nvPr/>
            </p:nvSpPr>
            <p:spPr>
              <a:xfrm>
                <a:off x="5148432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11228;p44"/>
              <p:cNvSpPr/>
              <p:nvPr/>
            </p:nvSpPr>
            <p:spPr>
              <a:xfrm>
                <a:off x="5320760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11229;p44"/>
              <p:cNvSpPr/>
              <p:nvPr/>
            </p:nvSpPr>
            <p:spPr>
              <a:xfrm>
                <a:off x="5378107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44"/>
              <p:cNvSpPr/>
              <p:nvPr/>
            </p:nvSpPr>
            <p:spPr>
              <a:xfrm>
                <a:off x="5435454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44"/>
              <p:cNvSpPr/>
              <p:nvPr/>
            </p:nvSpPr>
            <p:spPr>
              <a:xfrm>
                <a:off x="549280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44"/>
              <p:cNvSpPr/>
              <p:nvPr/>
            </p:nvSpPr>
            <p:spPr>
              <a:xfrm>
                <a:off x="5550149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44"/>
              <p:cNvSpPr/>
              <p:nvPr/>
            </p:nvSpPr>
            <p:spPr>
              <a:xfrm>
                <a:off x="5607782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44"/>
              <p:cNvSpPr/>
              <p:nvPr/>
            </p:nvSpPr>
            <p:spPr>
              <a:xfrm>
                <a:off x="5665129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11235;p44"/>
              <p:cNvSpPr/>
              <p:nvPr/>
            </p:nvSpPr>
            <p:spPr>
              <a:xfrm>
                <a:off x="5263127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11236;p44"/>
              <p:cNvSpPr/>
              <p:nvPr/>
            </p:nvSpPr>
            <p:spPr>
              <a:xfrm>
                <a:off x="5320760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44"/>
              <p:cNvSpPr/>
              <p:nvPr/>
            </p:nvSpPr>
            <p:spPr>
              <a:xfrm>
                <a:off x="5378107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44"/>
              <p:cNvSpPr/>
              <p:nvPr/>
            </p:nvSpPr>
            <p:spPr>
              <a:xfrm>
                <a:off x="5435454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44"/>
              <p:cNvSpPr/>
              <p:nvPr/>
            </p:nvSpPr>
            <p:spPr>
              <a:xfrm>
                <a:off x="5492802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44"/>
              <p:cNvSpPr/>
              <p:nvPr/>
            </p:nvSpPr>
            <p:spPr>
              <a:xfrm>
                <a:off x="5550149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44"/>
              <p:cNvSpPr/>
              <p:nvPr/>
            </p:nvSpPr>
            <p:spPr>
              <a:xfrm>
                <a:off x="5607782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44"/>
              <p:cNvSpPr/>
              <p:nvPr/>
            </p:nvSpPr>
            <p:spPr>
              <a:xfrm>
                <a:off x="5665129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44"/>
              <p:cNvSpPr/>
              <p:nvPr/>
            </p:nvSpPr>
            <p:spPr>
              <a:xfrm>
                <a:off x="5206066" y="2796559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11244;p44"/>
              <p:cNvSpPr/>
              <p:nvPr/>
            </p:nvSpPr>
            <p:spPr>
              <a:xfrm>
                <a:off x="5263127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11245;p44"/>
              <p:cNvSpPr/>
              <p:nvPr/>
            </p:nvSpPr>
            <p:spPr>
              <a:xfrm>
                <a:off x="5320760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11246;p44"/>
              <p:cNvSpPr/>
              <p:nvPr/>
            </p:nvSpPr>
            <p:spPr>
              <a:xfrm>
                <a:off x="5378107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11247;p44"/>
              <p:cNvSpPr/>
              <p:nvPr/>
            </p:nvSpPr>
            <p:spPr>
              <a:xfrm>
                <a:off x="5435454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11248;p44"/>
              <p:cNvSpPr/>
              <p:nvPr/>
            </p:nvSpPr>
            <p:spPr>
              <a:xfrm>
                <a:off x="5492802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11249;p44"/>
              <p:cNvSpPr/>
              <p:nvPr/>
            </p:nvSpPr>
            <p:spPr>
              <a:xfrm>
                <a:off x="5550149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11250;p44"/>
              <p:cNvSpPr/>
              <p:nvPr/>
            </p:nvSpPr>
            <p:spPr>
              <a:xfrm>
                <a:off x="5607782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11251;p44"/>
              <p:cNvSpPr/>
              <p:nvPr/>
            </p:nvSpPr>
            <p:spPr>
              <a:xfrm>
                <a:off x="5665129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11252;p44"/>
              <p:cNvSpPr/>
              <p:nvPr/>
            </p:nvSpPr>
            <p:spPr>
              <a:xfrm>
                <a:off x="5780110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11253;p44"/>
              <p:cNvSpPr/>
              <p:nvPr/>
            </p:nvSpPr>
            <p:spPr>
              <a:xfrm>
                <a:off x="5206066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11254;p44"/>
              <p:cNvSpPr/>
              <p:nvPr/>
            </p:nvSpPr>
            <p:spPr>
              <a:xfrm>
                <a:off x="5263127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11255;p44"/>
              <p:cNvSpPr/>
              <p:nvPr/>
            </p:nvSpPr>
            <p:spPr>
              <a:xfrm>
                <a:off x="5320760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11256;p44"/>
              <p:cNvSpPr/>
              <p:nvPr/>
            </p:nvSpPr>
            <p:spPr>
              <a:xfrm>
                <a:off x="5378107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11257;p44"/>
              <p:cNvSpPr/>
              <p:nvPr/>
            </p:nvSpPr>
            <p:spPr>
              <a:xfrm>
                <a:off x="5435454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11258;p44"/>
              <p:cNvSpPr/>
              <p:nvPr/>
            </p:nvSpPr>
            <p:spPr>
              <a:xfrm>
                <a:off x="5492802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11259;p44"/>
              <p:cNvSpPr/>
              <p:nvPr/>
            </p:nvSpPr>
            <p:spPr>
              <a:xfrm>
                <a:off x="5550149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11260;p44"/>
              <p:cNvSpPr/>
              <p:nvPr/>
            </p:nvSpPr>
            <p:spPr>
              <a:xfrm>
                <a:off x="5607782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11261;p44"/>
              <p:cNvSpPr/>
              <p:nvPr/>
            </p:nvSpPr>
            <p:spPr>
              <a:xfrm>
                <a:off x="5665129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11262;p44"/>
              <p:cNvSpPr/>
              <p:nvPr/>
            </p:nvSpPr>
            <p:spPr>
              <a:xfrm>
                <a:off x="5206066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11263;p44"/>
              <p:cNvSpPr/>
              <p:nvPr/>
            </p:nvSpPr>
            <p:spPr>
              <a:xfrm>
                <a:off x="5263127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11264;p44"/>
              <p:cNvSpPr/>
              <p:nvPr/>
            </p:nvSpPr>
            <p:spPr>
              <a:xfrm>
                <a:off x="5320760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11265;p44"/>
              <p:cNvSpPr/>
              <p:nvPr/>
            </p:nvSpPr>
            <p:spPr>
              <a:xfrm>
                <a:off x="5378107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11266;p44"/>
              <p:cNvSpPr/>
              <p:nvPr/>
            </p:nvSpPr>
            <p:spPr>
              <a:xfrm>
                <a:off x="5435454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11267;p44"/>
              <p:cNvSpPr/>
              <p:nvPr/>
            </p:nvSpPr>
            <p:spPr>
              <a:xfrm>
                <a:off x="5492802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11268;p44"/>
              <p:cNvSpPr/>
              <p:nvPr/>
            </p:nvSpPr>
            <p:spPr>
              <a:xfrm>
                <a:off x="5550149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11269;p44"/>
              <p:cNvSpPr/>
              <p:nvPr/>
            </p:nvSpPr>
            <p:spPr>
              <a:xfrm>
                <a:off x="5607782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0" name="Google Shape;11270;p44"/>
            <p:cNvGrpSpPr/>
            <p:nvPr/>
          </p:nvGrpSpPr>
          <p:grpSpPr>
            <a:xfrm>
              <a:off x="1906416" y="2863258"/>
              <a:ext cx="188119" cy="179541"/>
              <a:chOff x="4000033" y="2968601"/>
              <a:chExt cx="168370" cy="160691"/>
            </a:xfrm>
          </p:grpSpPr>
          <p:sp>
            <p:nvSpPr>
              <p:cNvPr id="11271" name="Google Shape;11271;p44"/>
              <p:cNvSpPr/>
              <p:nvPr/>
            </p:nvSpPr>
            <p:spPr>
              <a:xfrm>
                <a:off x="4000033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44"/>
              <p:cNvSpPr/>
              <p:nvPr/>
            </p:nvSpPr>
            <p:spPr>
              <a:xfrm>
                <a:off x="4057380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44"/>
              <p:cNvSpPr/>
              <p:nvPr/>
            </p:nvSpPr>
            <p:spPr>
              <a:xfrm>
                <a:off x="4114728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11274;p44"/>
              <p:cNvSpPr/>
              <p:nvPr/>
            </p:nvSpPr>
            <p:spPr>
              <a:xfrm>
                <a:off x="4057380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11275;p44"/>
              <p:cNvSpPr/>
              <p:nvPr/>
            </p:nvSpPr>
            <p:spPr>
              <a:xfrm>
                <a:off x="4114728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44"/>
              <p:cNvSpPr/>
              <p:nvPr/>
            </p:nvSpPr>
            <p:spPr>
              <a:xfrm>
                <a:off x="4114728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7" name="Google Shape;11277;p44"/>
            <p:cNvGrpSpPr/>
            <p:nvPr/>
          </p:nvGrpSpPr>
          <p:grpSpPr>
            <a:xfrm>
              <a:off x="2676264" y="2542568"/>
              <a:ext cx="637304" cy="564624"/>
              <a:chOff x="4689058" y="2681578"/>
              <a:chExt cx="570396" cy="505347"/>
            </a:xfrm>
          </p:grpSpPr>
          <p:sp>
            <p:nvSpPr>
              <p:cNvPr id="11278" name="Google Shape;11278;p44"/>
              <p:cNvSpPr/>
              <p:nvPr/>
            </p:nvSpPr>
            <p:spPr>
              <a:xfrm>
                <a:off x="4803753" y="26815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44"/>
              <p:cNvSpPr/>
              <p:nvPr/>
            </p:nvSpPr>
            <p:spPr>
              <a:xfrm>
                <a:off x="4861124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44"/>
              <p:cNvSpPr/>
              <p:nvPr/>
            </p:nvSpPr>
            <p:spPr>
              <a:xfrm>
                <a:off x="4689058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44"/>
              <p:cNvSpPr/>
              <p:nvPr/>
            </p:nvSpPr>
            <p:spPr>
              <a:xfrm>
                <a:off x="4746405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44"/>
              <p:cNvSpPr/>
              <p:nvPr/>
            </p:nvSpPr>
            <p:spPr>
              <a:xfrm>
                <a:off x="4803753" y="273892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44"/>
              <p:cNvSpPr/>
              <p:nvPr/>
            </p:nvSpPr>
            <p:spPr>
              <a:xfrm>
                <a:off x="4861124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5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44"/>
              <p:cNvSpPr/>
              <p:nvPr/>
            </p:nvSpPr>
            <p:spPr>
              <a:xfrm>
                <a:off x="4918733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1"/>
                      <a:pt x="1035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44"/>
              <p:cNvSpPr/>
              <p:nvPr/>
            </p:nvSpPr>
            <p:spPr>
              <a:xfrm>
                <a:off x="4976104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4" y="1929"/>
                      <a:pt x="1279" y="1929"/>
                    </a:cubicBezTo>
                    <a:cubicBezTo>
                      <a:pt x="1770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44"/>
              <p:cNvSpPr/>
              <p:nvPr/>
            </p:nvSpPr>
            <p:spPr>
              <a:xfrm>
                <a:off x="5033452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11287;p44"/>
              <p:cNvSpPr/>
              <p:nvPr/>
            </p:nvSpPr>
            <p:spPr>
              <a:xfrm>
                <a:off x="5090799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11288;p44"/>
              <p:cNvSpPr/>
              <p:nvPr/>
            </p:nvSpPr>
            <p:spPr>
              <a:xfrm>
                <a:off x="5148432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11289;p44"/>
              <p:cNvSpPr/>
              <p:nvPr/>
            </p:nvSpPr>
            <p:spPr>
              <a:xfrm>
                <a:off x="4689058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11290;p44"/>
              <p:cNvSpPr/>
              <p:nvPr/>
            </p:nvSpPr>
            <p:spPr>
              <a:xfrm>
                <a:off x="4746405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8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44"/>
              <p:cNvSpPr/>
              <p:nvPr/>
            </p:nvSpPr>
            <p:spPr>
              <a:xfrm>
                <a:off x="4803753" y="2796559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44"/>
              <p:cNvSpPr/>
              <p:nvPr/>
            </p:nvSpPr>
            <p:spPr>
              <a:xfrm>
                <a:off x="4861124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44"/>
              <p:cNvSpPr/>
              <p:nvPr/>
            </p:nvSpPr>
            <p:spPr>
              <a:xfrm>
                <a:off x="4918733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11294;p44"/>
              <p:cNvSpPr/>
              <p:nvPr/>
            </p:nvSpPr>
            <p:spPr>
              <a:xfrm>
                <a:off x="4976104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11295;p44"/>
              <p:cNvSpPr/>
              <p:nvPr/>
            </p:nvSpPr>
            <p:spPr>
              <a:xfrm>
                <a:off x="5033452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11296;p44"/>
              <p:cNvSpPr/>
              <p:nvPr/>
            </p:nvSpPr>
            <p:spPr>
              <a:xfrm>
                <a:off x="5090799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44"/>
              <p:cNvSpPr/>
              <p:nvPr/>
            </p:nvSpPr>
            <p:spPr>
              <a:xfrm>
                <a:off x="5148432" y="2796559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11298;p44"/>
              <p:cNvSpPr/>
              <p:nvPr/>
            </p:nvSpPr>
            <p:spPr>
              <a:xfrm>
                <a:off x="4689058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11299;p44"/>
              <p:cNvSpPr/>
              <p:nvPr/>
            </p:nvSpPr>
            <p:spPr>
              <a:xfrm>
                <a:off x="4746405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44"/>
              <p:cNvSpPr/>
              <p:nvPr/>
            </p:nvSpPr>
            <p:spPr>
              <a:xfrm>
                <a:off x="4803753" y="28539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11301;p44"/>
              <p:cNvSpPr/>
              <p:nvPr/>
            </p:nvSpPr>
            <p:spPr>
              <a:xfrm>
                <a:off x="4861124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5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11302;p44"/>
              <p:cNvSpPr/>
              <p:nvPr/>
            </p:nvSpPr>
            <p:spPr>
              <a:xfrm>
                <a:off x="4918733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32"/>
                    </a:cubicBezTo>
                    <a:cubicBezTo>
                      <a:pt x="793" y="1829"/>
                      <a:pt x="1035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11303;p44"/>
              <p:cNvSpPr/>
              <p:nvPr/>
            </p:nvSpPr>
            <p:spPr>
              <a:xfrm>
                <a:off x="4976104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4" y="1917"/>
                      <a:pt x="1279" y="1917"/>
                    </a:cubicBezTo>
                    <a:cubicBezTo>
                      <a:pt x="1770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11304;p44"/>
              <p:cNvSpPr/>
              <p:nvPr/>
            </p:nvSpPr>
            <p:spPr>
              <a:xfrm>
                <a:off x="5033452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44"/>
              <p:cNvSpPr/>
              <p:nvPr/>
            </p:nvSpPr>
            <p:spPr>
              <a:xfrm>
                <a:off x="5090799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44"/>
              <p:cNvSpPr/>
              <p:nvPr/>
            </p:nvSpPr>
            <p:spPr>
              <a:xfrm>
                <a:off x="5148432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44"/>
              <p:cNvSpPr/>
              <p:nvPr/>
            </p:nvSpPr>
            <p:spPr>
              <a:xfrm>
                <a:off x="4689058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44"/>
              <p:cNvSpPr/>
              <p:nvPr/>
            </p:nvSpPr>
            <p:spPr>
              <a:xfrm>
                <a:off x="4746405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8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44"/>
              <p:cNvSpPr/>
              <p:nvPr/>
            </p:nvSpPr>
            <p:spPr>
              <a:xfrm>
                <a:off x="4803753" y="29112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44"/>
              <p:cNvSpPr/>
              <p:nvPr/>
            </p:nvSpPr>
            <p:spPr>
              <a:xfrm>
                <a:off x="4861124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44"/>
              <p:cNvSpPr/>
              <p:nvPr/>
            </p:nvSpPr>
            <p:spPr>
              <a:xfrm>
                <a:off x="4918733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44"/>
              <p:cNvSpPr/>
              <p:nvPr/>
            </p:nvSpPr>
            <p:spPr>
              <a:xfrm>
                <a:off x="4976104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44"/>
              <p:cNvSpPr/>
              <p:nvPr/>
            </p:nvSpPr>
            <p:spPr>
              <a:xfrm>
                <a:off x="5033452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44"/>
              <p:cNvSpPr/>
              <p:nvPr/>
            </p:nvSpPr>
            <p:spPr>
              <a:xfrm>
                <a:off x="5090799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44"/>
              <p:cNvSpPr/>
              <p:nvPr/>
            </p:nvSpPr>
            <p:spPr>
              <a:xfrm>
                <a:off x="5148432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44"/>
              <p:cNvSpPr/>
              <p:nvPr/>
            </p:nvSpPr>
            <p:spPr>
              <a:xfrm>
                <a:off x="4689058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44"/>
              <p:cNvSpPr/>
              <p:nvPr/>
            </p:nvSpPr>
            <p:spPr>
              <a:xfrm>
                <a:off x="4746405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44"/>
              <p:cNvSpPr/>
              <p:nvPr/>
            </p:nvSpPr>
            <p:spPr>
              <a:xfrm>
                <a:off x="4803753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44"/>
              <p:cNvSpPr/>
              <p:nvPr/>
            </p:nvSpPr>
            <p:spPr>
              <a:xfrm>
                <a:off x="4861124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5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44"/>
              <p:cNvSpPr/>
              <p:nvPr/>
            </p:nvSpPr>
            <p:spPr>
              <a:xfrm>
                <a:off x="4918733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1"/>
                      <a:pt x="1035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44"/>
              <p:cNvSpPr/>
              <p:nvPr/>
            </p:nvSpPr>
            <p:spPr>
              <a:xfrm>
                <a:off x="4976104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4" y="1929"/>
                      <a:pt x="1279" y="1929"/>
                    </a:cubicBezTo>
                    <a:cubicBezTo>
                      <a:pt x="1770" y="1929"/>
                      <a:pt x="2238" y="1545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44"/>
              <p:cNvSpPr/>
              <p:nvPr/>
            </p:nvSpPr>
            <p:spPr>
              <a:xfrm>
                <a:off x="5033452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44"/>
              <p:cNvSpPr/>
              <p:nvPr/>
            </p:nvSpPr>
            <p:spPr>
              <a:xfrm>
                <a:off x="5090799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44"/>
              <p:cNvSpPr/>
              <p:nvPr/>
            </p:nvSpPr>
            <p:spPr>
              <a:xfrm>
                <a:off x="5148432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44"/>
              <p:cNvSpPr/>
              <p:nvPr/>
            </p:nvSpPr>
            <p:spPr>
              <a:xfrm>
                <a:off x="5206066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44"/>
              <p:cNvSpPr/>
              <p:nvPr/>
            </p:nvSpPr>
            <p:spPr>
              <a:xfrm>
                <a:off x="4746405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44"/>
              <p:cNvSpPr/>
              <p:nvPr/>
            </p:nvSpPr>
            <p:spPr>
              <a:xfrm>
                <a:off x="4803753" y="3026234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1"/>
                    </a:moveTo>
                    <a:cubicBezTo>
                      <a:pt x="1301" y="1"/>
                      <a:pt x="1294" y="1"/>
                      <a:pt x="1287" y="1"/>
                    </a:cubicBez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36"/>
                      <a:pt x="1834" y="1"/>
                      <a:pt x="13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44"/>
              <p:cNvSpPr/>
              <p:nvPr/>
            </p:nvSpPr>
            <p:spPr>
              <a:xfrm>
                <a:off x="4861124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5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6"/>
                      <a:pt x="1833" y="1"/>
                      <a:pt x="1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44"/>
              <p:cNvSpPr/>
              <p:nvPr/>
            </p:nvSpPr>
            <p:spPr>
              <a:xfrm>
                <a:off x="4918733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25"/>
                      <a:pt x="596" y="1632"/>
                    </a:cubicBezTo>
                    <a:cubicBezTo>
                      <a:pt x="793" y="1829"/>
                      <a:pt x="1035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44"/>
              <p:cNvSpPr/>
              <p:nvPr/>
            </p:nvSpPr>
            <p:spPr>
              <a:xfrm>
                <a:off x="4976104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4" y="1917"/>
                      <a:pt x="1279" y="1917"/>
                    </a:cubicBezTo>
                    <a:cubicBezTo>
                      <a:pt x="1770" y="1917"/>
                      <a:pt x="2238" y="1533"/>
                      <a:pt x="2238" y="953"/>
                    </a:cubicBezTo>
                    <a:cubicBezTo>
                      <a:pt x="2238" y="436"/>
                      <a:pt x="1821" y="1"/>
                      <a:pt x="1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44"/>
              <p:cNvSpPr/>
              <p:nvPr/>
            </p:nvSpPr>
            <p:spPr>
              <a:xfrm>
                <a:off x="5033452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44"/>
              <p:cNvSpPr/>
              <p:nvPr/>
            </p:nvSpPr>
            <p:spPr>
              <a:xfrm>
                <a:off x="5090799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44"/>
              <p:cNvSpPr/>
              <p:nvPr/>
            </p:nvSpPr>
            <p:spPr>
              <a:xfrm>
                <a:off x="5148504" y="302623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1" y="1028"/>
                      <a:pt x="592" y="1632"/>
                    </a:cubicBezTo>
                    <a:cubicBezTo>
                      <a:pt x="789" y="1829"/>
                      <a:pt x="1031" y="1917"/>
                      <a:pt x="1267" y="1917"/>
                    </a:cubicBezTo>
                    <a:cubicBezTo>
                      <a:pt x="1762" y="1917"/>
                      <a:pt x="2236" y="1533"/>
                      <a:pt x="2236" y="953"/>
                    </a:cubicBezTo>
                    <a:cubicBezTo>
                      <a:pt x="2236" y="436"/>
                      <a:pt x="1818" y="1"/>
                      <a:pt x="1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44"/>
              <p:cNvSpPr/>
              <p:nvPr/>
            </p:nvSpPr>
            <p:spPr>
              <a:xfrm>
                <a:off x="5206137" y="302623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9"/>
                      <a:pt x="1031" y="1917"/>
                      <a:pt x="1267" y="1917"/>
                    </a:cubicBezTo>
                    <a:cubicBezTo>
                      <a:pt x="1762" y="1917"/>
                      <a:pt x="2235" y="1533"/>
                      <a:pt x="2235" y="953"/>
                    </a:cubicBezTo>
                    <a:cubicBezTo>
                      <a:pt x="2235" y="436"/>
                      <a:pt x="1818" y="1"/>
                      <a:pt x="1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44"/>
              <p:cNvSpPr/>
              <p:nvPr/>
            </p:nvSpPr>
            <p:spPr>
              <a:xfrm>
                <a:off x="4803753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2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44"/>
              <p:cNvSpPr/>
              <p:nvPr/>
            </p:nvSpPr>
            <p:spPr>
              <a:xfrm>
                <a:off x="4861124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44"/>
              <p:cNvSpPr/>
              <p:nvPr/>
            </p:nvSpPr>
            <p:spPr>
              <a:xfrm>
                <a:off x="4918733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44"/>
              <p:cNvSpPr/>
              <p:nvPr/>
            </p:nvSpPr>
            <p:spPr>
              <a:xfrm>
                <a:off x="4976104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44"/>
              <p:cNvSpPr/>
              <p:nvPr/>
            </p:nvSpPr>
            <p:spPr>
              <a:xfrm>
                <a:off x="5033452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44"/>
              <p:cNvSpPr/>
              <p:nvPr/>
            </p:nvSpPr>
            <p:spPr>
              <a:xfrm>
                <a:off x="5090799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44"/>
              <p:cNvSpPr/>
              <p:nvPr/>
            </p:nvSpPr>
            <p:spPr>
              <a:xfrm>
                <a:off x="5148432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44"/>
              <p:cNvSpPr/>
              <p:nvPr/>
            </p:nvSpPr>
            <p:spPr>
              <a:xfrm>
                <a:off x="5206066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44"/>
              <p:cNvSpPr/>
              <p:nvPr/>
            </p:nvSpPr>
            <p:spPr>
              <a:xfrm>
                <a:off x="4976104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1" y="1925"/>
                      <a:pt x="1274" y="1925"/>
                    </a:cubicBezTo>
                    <a:cubicBezTo>
                      <a:pt x="1767" y="1925"/>
                      <a:pt x="2238" y="1538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44"/>
              <p:cNvSpPr/>
              <p:nvPr/>
            </p:nvSpPr>
            <p:spPr>
              <a:xfrm>
                <a:off x="5033452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3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44"/>
              <p:cNvSpPr/>
              <p:nvPr/>
            </p:nvSpPr>
            <p:spPr>
              <a:xfrm>
                <a:off x="5090799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44"/>
              <p:cNvSpPr/>
              <p:nvPr/>
            </p:nvSpPr>
            <p:spPr>
              <a:xfrm>
                <a:off x="5148432" y="3140952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47" name="Google Shape;11347;p44"/>
            <p:cNvGrpSpPr/>
            <p:nvPr/>
          </p:nvGrpSpPr>
          <p:grpSpPr>
            <a:xfrm>
              <a:off x="2098638" y="2542568"/>
              <a:ext cx="765772" cy="821240"/>
              <a:chOff x="4172075" y="2681578"/>
              <a:chExt cx="685377" cy="735022"/>
            </a:xfrm>
          </p:grpSpPr>
          <p:sp>
            <p:nvSpPr>
              <p:cNvPr id="11348" name="Google Shape;11348;p44"/>
              <p:cNvSpPr/>
              <p:nvPr/>
            </p:nvSpPr>
            <p:spPr>
              <a:xfrm>
                <a:off x="4344403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44"/>
              <p:cNvSpPr/>
              <p:nvPr/>
            </p:nvSpPr>
            <p:spPr>
              <a:xfrm>
                <a:off x="4401750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44"/>
              <p:cNvSpPr/>
              <p:nvPr/>
            </p:nvSpPr>
            <p:spPr>
              <a:xfrm>
                <a:off x="4287055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44"/>
              <p:cNvSpPr/>
              <p:nvPr/>
            </p:nvSpPr>
            <p:spPr>
              <a:xfrm>
                <a:off x="4344403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44"/>
              <p:cNvSpPr/>
              <p:nvPr/>
            </p:nvSpPr>
            <p:spPr>
              <a:xfrm>
                <a:off x="4401750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44"/>
              <p:cNvSpPr/>
              <p:nvPr/>
            </p:nvSpPr>
            <p:spPr>
              <a:xfrm>
                <a:off x="4459383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44"/>
              <p:cNvSpPr/>
              <p:nvPr/>
            </p:nvSpPr>
            <p:spPr>
              <a:xfrm>
                <a:off x="4516730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44"/>
              <p:cNvSpPr/>
              <p:nvPr/>
            </p:nvSpPr>
            <p:spPr>
              <a:xfrm>
                <a:off x="4574364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44"/>
              <p:cNvSpPr/>
              <p:nvPr/>
            </p:nvSpPr>
            <p:spPr>
              <a:xfrm>
                <a:off x="4631425" y="273892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44"/>
              <p:cNvSpPr/>
              <p:nvPr/>
            </p:nvSpPr>
            <p:spPr>
              <a:xfrm>
                <a:off x="4287055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4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44"/>
              <p:cNvSpPr/>
              <p:nvPr/>
            </p:nvSpPr>
            <p:spPr>
              <a:xfrm>
                <a:off x="4344403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44"/>
              <p:cNvSpPr/>
              <p:nvPr/>
            </p:nvSpPr>
            <p:spPr>
              <a:xfrm>
                <a:off x="4401750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44"/>
              <p:cNvSpPr/>
              <p:nvPr/>
            </p:nvSpPr>
            <p:spPr>
              <a:xfrm>
                <a:off x="4459383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44"/>
              <p:cNvSpPr/>
              <p:nvPr/>
            </p:nvSpPr>
            <p:spPr>
              <a:xfrm>
                <a:off x="4516730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44"/>
              <p:cNvSpPr/>
              <p:nvPr/>
            </p:nvSpPr>
            <p:spPr>
              <a:xfrm>
                <a:off x="4574364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44"/>
              <p:cNvSpPr/>
              <p:nvPr/>
            </p:nvSpPr>
            <p:spPr>
              <a:xfrm>
                <a:off x="4631425" y="2796559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44"/>
              <p:cNvSpPr/>
              <p:nvPr/>
            </p:nvSpPr>
            <p:spPr>
              <a:xfrm>
                <a:off x="4229708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44"/>
              <p:cNvSpPr/>
              <p:nvPr/>
            </p:nvSpPr>
            <p:spPr>
              <a:xfrm>
                <a:off x="4287055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44"/>
              <p:cNvSpPr/>
              <p:nvPr/>
            </p:nvSpPr>
            <p:spPr>
              <a:xfrm>
                <a:off x="4344403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44"/>
              <p:cNvSpPr/>
              <p:nvPr/>
            </p:nvSpPr>
            <p:spPr>
              <a:xfrm>
                <a:off x="4401750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98" y="1"/>
                    </a:moveTo>
                    <a:cubicBezTo>
                      <a:pt x="441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44"/>
              <p:cNvSpPr/>
              <p:nvPr/>
            </p:nvSpPr>
            <p:spPr>
              <a:xfrm>
                <a:off x="4459383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44"/>
              <p:cNvSpPr/>
              <p:nvPr/>
            </p:nvSpPr>
            <p:spPr>
              <a:xfrm>
                <a:off x="4516730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44"/>
              <p:cNvSpPr/>
              <p:nvPr/>
            </p:nvSpPr>
            <p:spPr>
              <a:xfrm>
                <a:off x="4574364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44"/>
              <p:cNvSpPr/>
              <p:nvPr/>
            </p:nvSpPr>
            <p:spPr>
              <a:xfrm>
                <a:off x="4631425" y="28539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44"/>
              <p:cNvSpPr/>
              <p:nvPr/>
            </p:nvSpPr>
            <p:spPr>
              <a:xfrm>
                <a:off x="4229708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44"/>
              <p:cNvSpPr/>
              <p:nvPr/>
            </p:nvSpPr>
            <p:spPr>
              <a:xfrm>
                <a:off x="4287055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4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44"/>
              <p:cNvSpPr/>
              <p:nvPr/>
            </p:nvSpPr>
            <p:spPr>
              <a:xfrm>
                <a:off x="4344403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44"/>
              <p:cNvSpPr/>
              <p:nvPr/>
            </p:nvSpPr>
            <p:spPr>
              <a:xfrm>
                <a:off x="4401750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44"/>
              <p:cNvSpPr/>
              <p:nvPr/>
            </p:nvSpPr>
            <p:spPr>
              <a:xfrm>
                <a:off x="4459383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44"/>
              <p:cNvSpPr/>
              <p:nvPr/>
            </p:nvSpPr>
            <p:spPr>
              <a:xfrm>
                <a:off x="4516730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44"/>
              <p:cNvSpPr/>
              <p:nvPr/>
            </p:nvSpPr>
            <p:spPr>
              <a:xfrm>
                <a:off x="4574364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44"/>
              <p:cNvSpPr/>
              <p:nvPr/>
            </p:nvSpPr>
            <p:spPr>
              <a:xfrm>
                <a:off x="4631425" y="29112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44"/>
              <p:cNvSpPr/>
              <p:nvPr/>
            </p:nvSpPr>
            <p:spPr>
              <a:xfrm>
                <a:off x="4172075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44"/>
              <p:cNvSpPr/>
              <p:nvPr/>
            </p:nvSpPr>
            <p:spPr>
              <a:xfrm>
                <a:off x="4229708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44"/>
              <p:cNvSpPr/>
              <p:nvPr/>
            </p:nvSpPr>
            <p:spPr>
              <a:xfrm>
                <a:off x="4287055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44"/>
              <p:cNvSpPr/>
              <p:nvPr/>
            </p:nvSpPr>
            <p:spPr>
              <a:xfrm>
                <a:off x="4344403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44"/>
              <p:cNvSpPr/>
              <p:nvPr/>
            </p:nvSpPr>
            <p:spPr>
              <a:xfrm>
                <a:off x="4401750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44"/>
              <p:cNvSpPr/>
              <p:nvPr/>
            </p:nvSpPr>
            <p:spPr>
              <a:xfrm>
                <a:off x="4459383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44"/>
              <p:cNvSpPr/>
              <p:nvPr/>
            </p:nvSpPr>
            <p:spPr>
              <a:xfrm>
                <a:off x="4516730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44"/>
              <p:cNvSpPr/>
              <p:nvPr/>
            </p:nvSpPr>
            <p:spPr>
              <a:xfrm>
                <a:off x="4574364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44"/>
              <p:cNvSpPr/>
              <p:nvPr/>
            </p:nvSpPr>
            <p:spPr>
              <a:xfrm>
                <a:off x="4631425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44"/>
              <p:cNvSpPr/>
              <p:nvPr/>
            </p:nvSpPr>
            <p:spPr>
              <a:xfrm>
                <a:off x="4172075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44"/>
              <p:cNvSpPr/>
              <p:nvPr/>
            </p:nvSpPr>
            <p:spPr>
              <a:xfrm>
                <a:off x="4229780" y="302623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4" y="1"/>
                      <a:pt x="1269" y="1"/>
                    </a:cubicBezTo>
                    <a:cubicBezTo>
                      <a:pt x="421" y="1"/>
                      <a:pt x="1" y="1028"/>
                      <a:pt x="593" y="1632"/>
                    </a:cubicBezTo>
                    <a:cubicBezTo>
                      <a:pt x="789" y="1829"/>
                      <a:pt x="1031" y="1917"/>
                      <a:pt x="1268" y="1917"/>
                    </a:cubicBezTo>
                    <a:cubicBezTo>
                      <a:pt x="1762" y="1917"/>
                      <a:pt x="2236" y="1533"/>
                      <a:pt x="2236" y="953"/>
                    </a:cubicBezTo>
                    <a:cubicBezTo>
                      <a:pt x="2236" y="436"/>
                      <a:pt x="1819" y="1"/>
                      <a:pt x="13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44"/>
              <p:cNvSpPr/>
              <p:nvPr/>
            </p:nvSpPr>
            <p:spPr>
              <a:xfrm>
                <a:off x="4287055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44"/>
              <p:cNvSpPr/>
              <p:nvPr/>
            </p:nvSpPr>
            <p:spPr>
              <a:xfrm>
                <a:off x="4344403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44"/>
              <p:cNvSpPr/>
              <p:nvPr/>
            </p:nvSpPr>
            <p:spPr>
              <a:xfrm>
                <a:off x="4401750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11394;p44"/>
              <p:cNvSpPr/>
              <p:nvPr/>
            </p:nvSpPr>
            <p:spPr>
              <a:xfrm>
                <a:off x="4459383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11395;p44"/>
              <p:cNvSpPr/>
              <p:nvPr/>
            </p:nvSpPr>
            <p:spPr>
              <a:xfrm>
                <a:off x="4516730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11396;p44"/>
              <p:cNvSpPr/>
              <p:nvPr/>
            </p:nvSpPr>
            <p:spPr>
              <a:xfrm>
                <a:off x="4574364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11397;p44"/>
              <p:cNvSpPr/>
              <p:nvPr/>
            </p:nvSpPr>
            <p:spPr>
              <a:xfrm>
                <a:off x="4631425" y="3026234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1"/>
                    </a:moveTo>
                    <a:cubicBezTo>
                      <a:pt x="1301" y="1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36"/>
                      <a:pt x="1834" y="1"/>
                      <a:pt x="13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11398;p44"/>
              <p:cNvSpPr/>
              <p:nvPr/>
            </p:nvSpPr>
            <p:spPr>
              <a:xfrm>
                <a:off x="4689058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1"/>
                    </a:moveTo>
                    <a:cubicBezTo>
                      <a:pt x="1289" y="1"/>
                      <a:pt x="1282" y="1"/>
                      <a:pt x="1275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29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11399;p44"/>
              <p:cNvSpPr/>
              <p:nvPr/>
            </p:nvSpPr>
            <p:spPr>
              <a:xfrm>
                <a:off x="4172075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11400;p44"/>
              <p:cNvSpPr/>
              <p:nvPr/>
            </p:nvSpPr>
            <p:spPr>
              <a:xfrm>
                <a:off x="4229708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11401;p44"/>
              <p:cNvSpPr/>
              <p:nvPr/>
            </p:nvSpPr>
            <p:spPr>
              <a:xfrm>
                <a:off x="4287055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44"/>
              <p:cNvSpPr/>
              <p:nvPr/>
            </p:nvSpPr>
            <p:spPr>
              <a:xfrm>
                <a:off x="4344403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44"/>
              <p:cNvSpPr/>
              <p:nvPr/>
            </p:nvSpPr>
            <p:spPr>
              <a:xfrm>
                <a:off x="4401750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11404;p44"/>
              <p:cNvSpPr/>
              <p:nvPr/>
            </p:nvSpPr>
            <p:spPr>
              <a:xfrm>
                <a:off x="4459383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11405;p44"/>
              <p:cNvSpPr/>
              <p:nvPr/>
            </p:nvSpPr>
            <p:spPr>
              <a:xfrm>
                <a:off x="4516730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44"/>
              <p:cNvSpPr/>
              <p:nvPr/>
            </p:nvSpPr>
            <p:spPr>
              <a:xfrm>
                <a:off x="4229708" y="3140952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44"/>
              <p:cNvSpPr/>
              <p:nvPr/>
            </p:nvSpPr>
            <p:spPr>
              <a:xfrm>
                <a:off x="4287055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11408;p44"/>
              <p:cNvSpPr/>
              <p:nvPr/>
            </p:nvSpPr>
            <p:spPr>
              <a:xfrm>
                <a:off x="4344403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11409;p44"/>
              <p:cNvSpPr/>
              <p:nvPr/>
            </p:nvSpPr>
            <p:spPr>
              <a:xfrm>
                <a:off x="4401750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11410;p44"/>
              <p:cNvSpPr/>
              <p:nvPr/>
            </p:nvSpPr>
            <p:spPr>
              <a:xfrm>
                <a:off x="4459383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11411;p44"/>
              <p:cNvSpPr/>
              <p:nvPr/>
            </p:nvSpPr>
            <p:spPr>
              <a:xfrm>
                <a:off x="4516730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11412;p44"/>
              <p:cNvSpPr/>
              <p:nvPr/>
            </p:nvSpPr>
            <p:spPr>
              <a:xfrm>
                <a:off x="4287055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11413;p44"/>
              <p:cNvSpPr/>
              <p:nvPr/>
            </p:nvSpPr>
            <p:spPr>
              <a:xfrm>
                <a:off x="4344403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11414;p44"/>
              <p:cNvSpPr/>
              <p:nvPr/>
            </p:nvSpPr>
            <p:spPr>
              <a:xfrm>
                <a:off x="4401750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11415;p44"/>
              <p:cNvSpPr/>
              <p:nvPr/>
            </p:nvSpPr>
            <p:spPr>
              <a:xfrm>
                <a:off x="4459383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11416;p44"/>
              <p:cNvSpPr/>
              <p:nvPr/>
            </p:nvSpPr>
            <p:spPr>
              <a:xfrm>
                <a:off x="4524408" y="3198300"/>
                <a:ext cx="45735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18" extrusionOk="0">
                    <a:moveTo>
                      <a:pt x="965" y="0"/>
                    </a:moveTo>
                    <a:cubicBezTo>
                      <a:pt x="429" y="0"/>
                      <a:pt x="0" y="429"/>
                      <a:pt x="0" y="965"/>
                    </a:cubicBezTo>
                    <a:cubicBezTo>
                      <a:pt x="0" y="1488"/>
                      <a:pt x="429" y="1917"/>
                      <a:pt x="965" y="1917"/>
                    </a:cubicBezTo>
                    <a:cubicBezTo>
                      <a:pt x="1488" y="1917"/>
                      <a:pt x="1917" y="1488"/>
                      <a:pt x="1917" y="965"/>
                    </a:cubicBezTo>
                    <a:cubicBezTo>
                      <a:pt x="1917" y="429"/>
                      <a:pt x="1488" y="0"/>
                      <a:pt x="9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11417;p44"/>
              <p:cNvSpPr/>
              <p:nvPr/>
            </p:nvSpPr>
            <p:spPr>
              <a:xfrm>
                <a:off x="4229708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11418;p44"/>
              <p:cNvSpPr/>
              <p:nvPr/>
            </p:nvSpPr>
            <p:spPr>
              <a:xfrm>
                <a:off x="4287055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11419;p44"/>
              <p:cNvSpPr/>
              <p:nvPr/>
            </p:nvSpPr>
            <p:spPr>
              <a:xfrm>
                <a:off x="4344403" y="3255933"/>
                <a:ext cx="53675" cy="4578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0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6" y="1920"/>
                    </a:cubicBezTo>
                    <a:cubicBezTo>
                      <a:pt x="1773" y="1920"/>
                      <a:pt x="2251" y="1535"/>
                      <a:pt x="2251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11420;p44"/>
              <p:cNvSpPr/>
              <p:nvPr/>
            </p:nvSpPr>
            <p:spPr>
              <a:xfrm>
                <a:off x="4401750" y="3255933"/>
                <a:ext cx="53675" cy="4590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5" extrusionOk="0">
                    <a:moveTo>
                      <a:pt x="1298" y="0"/>
                    </a:moveTo>
                    <a:cubicBezTo>
                      <a:pt x="441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6" y="1925"/>
                    </a:cubicBezTo>
                    <a:cubicBezTo>
                      <a:pt x="1773" y="1925"/>
                      <a:pt x="2251" y="1535"/>
                      <a:pt x="2251" y="953"/>
                    </a:cubicBezTo>
                    <a:cubicBezTo>
                      <a:pt x="2251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11421;p44"/>
              <p:cNvSpPr/>
              <p:nvPr/>
            </p:nvSpPr>
            <p:spPr>
              <a:xfrm>
                <a:off x="4459383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11422;p44"/>
              <p:cNvSpPr/>
              <p:nvPr/>
            </p:nvSpPr>
            <p:spPr>
              <a:xfrm>
                <a:off x="4516730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11423;p44"/>
              <p:cNvSpPr/>
              <p:nvPr/>
            </p:nvSpPr>
            <p:spPr>
              <a:xfrm>
                <a:off x="4344403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44"/>
              <p:cNvSpPr/>
              <p:nvPr/>
            </p:nvSpPr>
            <p:spPr>
              <a:xfrm>
                <a:off x="4401750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425" name="Google Shape;11425;p44"/>
              <p:cNvGrpSpPr/>
              <p:nvPr/>
            </p:nvGrpSpPr>
            <p:grpSpPr>
              <a:xfrm>
                <a:off x="4459383" y="3255933"/>
                <a:ext cx="398068" cy="160668"/>
                <a:chOff x="4459383" y="3255933"/>
                <a:chExt cx="398068" cy="160668"/>
              </a:xfrm>
            </p:grpSpPr>
            <p:sp>
              <p:nvSpPr>
                <p:cNvPr id="11426" name="Google Shape;11426;p44"/>
                <p:cNvSpPr/>
                <p:nvPr/>
              </p:nvSpPr>
              <p:spPr>
                <a:xfrm>
                  <a:off x="4574364" y="3255933"/>
                  <a:ext cx="53413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6" extrusionOk="0">
                      <a:moveTo>
                        <a:pt x="1275" y="0"/>
                      </a:moveTo>
                      <a:cubicBezTo>
                        <a:pt x="429" y="0"/>
                        <a:pt x="1" y="1024"/>
                        <a:pt x="596" y="1631"/>
                      </a:cubicBezTo>
                      <a:cubicBezTo>
                        <a:pt x="793" y="1828"/>
                        <a:pt x="1034" y="1916"/>
                        <a:pt x="1271" y="1916"/>
                      </a:cubicBezTo>
                      <a:cubicBezTo>
                        <a:pt x="1765" y="1916"/>
                        <a:pt x="2239" y="1532"/>
                        <a:pt x="2239" y="953"/>
                      </a:cubicBezTo>
                      <a:cubicBezTo>
                        <a:pt x="2239" y="429"/>
                        <a:pt x="1810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7" name="Google Shape;11427;p44"/>
                <p:cNvSpPr/>
                <p:nvPr/>
              </p:nvSpPr>
              <p:spPr>
                <a:xfrm>
                  <a:off x="4631425" y="3255933"/>
                  <a:ext cx="5369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16" extrusionOk="0">
                      <a:moveTo>
                        <a:pt x="1287" y="0"/>
                      </a:moveTo>
                      <a:cubicBezTo>
                        <a:pt x="429" y="0"/>
                        <a:pt x="1" y="1024"/>
                        <a:pt x="608" y="1631"/>
                      </a:cubicBezTo>
                      <a:cubicBezTo>
                        <a:pt x="805" y="1828"/>
                        <a:pt x="1046" y="1916"/>
                        <a:pt x="1283" y="1916"/>
                      </a:cubicBezTo>
                      <a:cubicBezTo>
                        <a:pt x="1778" y="1916"/>
                        <a:pt x="2251" y="1532"/>
                        <a:pt x="2251" y="953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8" name="Google Shape;11428;p44"/>
                <p:cNvSpPr/>
                <p:nvPr/>
              </p:nvSpPr>
              <p:spPr>
                <a:xfrm>
                  <a:off x="4689058" y="3255933"/>
                  <a:ext cx="53413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6" extrusionOk="0">
                      <a:moveTo>
                        <a:pt x="1275" y="0"/>
                      </a:moveTo>
                      <a:cubicBezTo>
                        <a:pt x="429" y="0"/>
                        <a:pt x="1" y="1024"/>
                        <a:pt x="596" y="1631"/>
                      </a:cubicBezTo>
                      <a:cubicBezTo>
                        <a:pt x="793" y="1828"/>
                        <a:pt x="1034" y="1916"/>
                        <a:pt x="1271" y="1916"/>
                      </a:cubicBezTo>
                      <a:cubicBezTo>
                        <a:pt x="1766" y="1916"/>
                        <a:pt x="2239" y="1532"/>
                        <a:pt x="2239" y="953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9" name="Google Shape;11429;p44"/>
                <p:cNvSpPr/>
                <p:nvPr/>
              </p:nvSpPr>
              <p:spPr>
                <a:xfrm>
                  <a:off x="4746405" y="3255933"/>
                  <a:ext cx="53413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6" extrusionOk="0">
                      <a:moveTo>
                        <a:pt x="1287" y="0"/>
                      </a:moveTo>
                      <a:cubicBezTo>
                        <a:pt x="430" y="0"/>
                        <a:pt x="1" y="1024"/>
                        <a:pt x="608" y="1631"/>
                      </a:cubicBezTo>
                      <a:cubicBezTo>
                        <a:pt x="805" y="1828"/>
                        <a:pt x="1045" y="1916"/>
                        <a:pt x="1280" y="1916"/>
                      </a:cubicBezTo>
                      <a:cubicBezTo>
                        <a:pt x="1771" y="1916"/>
                        <a:pt x="2239" y="1532"/>
                        <a:pt x="2239" y="953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0" name="Google Shape;11430;p44"/>
                <p:cNvSpPr/>
                <p:nvPr/>
              </p:nvSpPr>
              <p:spPr>
                <a:xfrm>
                  <a:off x="4803753" y="3255933"/>
                  <a:ext cx="5369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16" extrusionOk="0">
                      <a:moveTo>
                        <a:pt x="1287" y="0"/>
                      </a:moveTo>
                      <a:cubicBezTo>
                        <a:pt x="430" y="0"/>
                        <a:pt x="1" y="1024"/>
                        <a:pt x="608" y="1631"/>
                      </a:cubicBezTo>
                      <a:cubicBezTo>
                        <a:pt x="805" y="1828"/>
                        <a:pt x="1046" y="1916"/>
                        <a:pt x="1283" y="1916"/>
                      </a:cubicBezTo>
                      <a:cubicBezTo>
                        <a:pt x="1778" y="1916"/>
                        <a:pt x="2251" y="1532"/>
                        <a:pt x="2251" y="953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1" name="Google Shape;11431;p44"/>
                <p:cNvSpPr/>
                <p:nvPr/>
              </p:nvSpPr>
              <p:spPr>
                <a:xfrm>
                  <a:off x="4459383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1" y="1834"/>
                        <a:pt x="1030" y="1920"/>
                        <a:pt x="1265" y="1920"/>
                      </a:cubicBezTo>
                      <a:cubicBezTo>
                        <a:pt x="1762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2" name="Google Shape;11432;p44"/>
                <p:cNvSpPr/>
                <p:nvPr/>
              </p:nvSpPr>
              <p:spPr>
                <a:xfrm>
                  <a:off x="4516730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1" y="1920"/>
                        <a:pt x="1275" y="1920"/>
                      </a:cubicBezTo>
                      <a:cubicBezTo>
                        <a:pt x="1767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3" name="Google Shape;11433;p44"/>
                <p:cNvSpPr/>
                <p:nvPr/>
              </p:nvSpPr>
              <p:spPr>
                <a:xfrm>
                  <a:off x="4574364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1" y="1834"/>
                        <a:pt x="1030" y="1920"/>
                        <a:pt x="1265" y="1920"/>
                      </a:cubicBezTo>
                      <a:cubicBezTo>
                        <a:pt x="1762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4" name="Google Shape;11434;p44"/>
                <p:cNvSpPr/>
                <p:nvPr/>
              </p:nvSpPr>
              <p:spPr>
                <a:xfrm>
                  <a:off x="4631425" y="3313280"/>
                  <a:ext cx="5369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21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3" y="1920"/>
                        <a:pt x="1278" y="1920"/>
                      </a:cubicBezTo>
                      <a:cubicBezTo>
                        <a:pt x="1774" y="1920"/>
                        <a:pt x="2251" y="1538"/>
                        <a:pt x="2251" y="965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5" name="Google Shape;11435;p44"/>
                <p:cNvSpPr/>
                <p:nvPr/>
              </p:nvSpPr>
              <p:spPr>
                <a:xfrm>
                  <a:off x="4689058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1" y="1834"/>
                        <a:pt x="1031" y="1920"/>
                        <a:pt x="1266" y="1920"/>
                      </a:cubicBezTo>
                      <a:cubicBezTo>
                        <a:pt x="1762" y="1920"/>
                        <a:pt x="2239" y="1538"/>
                        <a:pt x="2239" y="965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6" name="Google Shape;11436;p44"/>
                <p:cNvSpPr/>
                <p:nvPr/>
              </p:nvSpPr>
              <p:spPr>
                <a:xfrm>
                  <a:off x="4746405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87" y="0"/>
                      </a:moveTo>
                      <a:cubicBezTo>
                        <a:pt x="430" y="0"/>
                        <a:pt x="1" y="1036"/>
                        <a:pt x="608" y="1643"/>
                      </a:cubicBezTo>
                      <a:cubicBezTo>
                        <a:pt x="803" y="1834"/>
                        <a:pt x="1041" y="1920"/>
                        <a:pt x="1275" y="1920"/>
                      </a:cubicBezTo>
                      <a:cubicBezTo>
                        <a:pt x="1768" y="1920"/>
                        <a:pt x="2239" y="1538"/>
                        <a:pt x="2239" y="965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7" name="Google Shape;11437;p44"/>
                <p:cNvSpPr/>
                <p:nvPr/>
              </p:nvSpPr>
              <p:spPr>
                <a:xfrm>
                  <a:off x="4516730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5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8" name="Google Shape;11438;p44"/>
                <p:cNvSpPr/>
                <p:nvPr/>
              </p:nvSpPr>
              <p:spPr>
                <a:xfrm>
                  <a:off x="4574364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3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9" name="Google Shape;11439;p44"/>
                <p:cNvSpPr/>
                <p:nvPr/>
              </p:nvSpPr>
              <p:spPr>
                <a:xfrm>
                  <a:off x="4631425" y="3370627"/>
                  <a:ext cx="5369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28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5" y="1840"/>
                        <a:pt x="1046" y="1928"/>
                        <a:pt x="1283" y="1928"/>
                      </a:cubicBezTo>
                      <a:cubicBezTo>
                        <a:pt x="1778" y="1928"/>
                        <a:pt x="2251" y="1544"/>
                        <a:pt x="2251" y="965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0" name="Google Shape;11440;p44"/>
                <p:cNvSpPr/>
                <p:nvPr/>
              </p:nvSpPr>
              <p:spPr>
                <a:xfrm>
                  <a:off x="4689058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3" y="1840"/>
                        <a:pt x="1034" y="1928"/>
                        <a:pt x="1271" y="1928"/>
                      </a:cubicBezTo>
                      <a:cubicBezTo>
                        <a:pt x="1766" y="1928"/>
                        <a:pt x="2239" y="1544"/>
                        <a:pt x="2239" y="965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1" name="Google Shape;11441;p44"/>
                <p:cNvSpPr/>
                <p:nvPr/>
              </p:nvSpPr>
              <p:spPr>
                <a:xfrm>
                  <a:off x="4746405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87" y="0"/>
                      </a:moveTo>
                      <a:cubicBezTo>
                        <a:pt x="430" y="0"/>
                        <a:pt x="1" y="1036"/>
                        <a:pt x="608" y="1643"/>
                      </a:cubicBezTo>
                      <a:cubicBezTo>
                        <a:pt x="805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442" name="Google Shape;11442;p44"/>
            <p:cNvGrpSpPr/>
            <p:nvPr/>
          </p:nvGrpSpPr>
          <p:grpSpPr>
            <a:xfrm>
              <a:off x="3510212" y="3184294"/>
              <a:ext cx="252193" cy="179514"/>
              <a:chOff x="5435454" y="3255933"/>
              <a:chExt cx="225717" cy="160668"/>
            </a:xfrm>
          </p:grpSpPr>
          <p:sp>
            <p:nvSpPr>
              <p:cNvPr id="11443" name="Google Shape;11443;p44"/>
              <p:cNvSpPr/>
              <p:nvPr/>
            </p:nvSpPr>
            <p:spPr>
              <a:xfrm>
                <a:off x="5435454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44"/>
              <p:cNvSpPr/>
              <p:nvPr/>
            </p:nvSpPr>
            <p:spPr>
              <a:xfrm>
                <a:off x="5492802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44"/>
              <p:cNvSpPr/>
              <p:nvPr/>
            </p:nvSpPr>
            <p:spPr>
              <a:xfrm>
                <a:off x="5550149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44"/>
              <p:cNvSpPr/>
              <p:nvPr/>
            </p:nvSpPr>
            <p:spPr>
              <a:xfrm>
                <a:off x="5550149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44"/>
              <p:cNvSpPr/>
              <p:nvPr/>
            </p:nvSpPr>
            <p:spPr>
              <a:xfrm>
                <a:off x="5607782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44"/>
              <p:cNvSpPr/>
              <p:nvPr/>
            </p:nvSpPr>
            <p:spPr>
              <a:xfrm>
                <a:off x="5550149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44"/>
              <p:cNvSpPr/>
              <p:nvPr/>
            </p:nvSpPr>
            <p:spPr>
              <a:xfrm>
                <a:off x="5607782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50" name="Google Shape;11450;p44"/>
            <p:cNvGrpSpPr/>
            <p:nvPr/>
          </p:nvGrpSpPr>
          <p:grpSpPr>
            <a:xfrm>
              <a:off x="2548116" y="2991752"/>
              <a:ext cx="701058" cy="436263"/>
              <a:chOff x="4574364" y="3083605"/>
              <a:chExt cx="627457" cy="390462"/>
            </a:xfrm>
          </p:grpSpPr>
          <p:sp>
            <p:nvSpPr>
              <p:cNvPr id="11451" name="Google Shape;11451;p44"/>
              <p:cNvSpPr/>
              <p:nvPr/>
            </p:nvSpPr>
            <p:spPr>
              <a:xfrm>
                <a:off x="4574364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44"/>
              <p:cNvSpPr/>
              <p:nvPr/>
            </p:nvSpPr>
            <p:spPr>
              <a:xfrm>
                <a:off x="4631425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2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44"/>
              <p:cNvSpPr/>
              <p:nvPr/>
            </p:nvSpPr>
            <p:spPr>
              <a:xfrm>
                <a:off x="4689058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44"/>
              <p:cNvSpPr/>
              <p:nvPr/>
            </p:nvSpPr>
            <p:spPr>
              <a:xfrm>
                <a:off x="4746405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44"/>
              <p:cNvSpPr/>
              <p:nvPr/>
            </p:nvSpPr>
            <p:spPr>
              <a:xfrm>
                <a:off x="4574364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8"/>
                      <a:pt x="1031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11456;p44"/>
              <p:cNvSpPr/>
              <p:nvPr/>
            </p:nvSpPr>
            <p:spPr>
              <a:xfrm>
                <a:off x="4631425" y="3140952"/>
                <a:ext cx="5369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11457;p44"/>
              <p:cNvSpPr/>
              <p:nvPr/>
            </p:nvSpPr>
            <p:spPr>
              <a:xfrm>
                <a:off x="4689058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44"/>
              <p:cNvSpPr/>
              <p:nvPr/>
            </p:nvSpPr>
            <p:spPr>
              <a:xfrm>
                <a:off x="4746405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44"/>
              <p:cNvSpPr/>
              <p:nvPr/>
            </p:nvSpPr>
            <p:spPr>
              <a:xfrm>
                <a:off x="4803753" y="3140952"/>
                <a:ext cx="5369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44"/>
              <p:cNvSpPr/>
              <p:nvPr/>
            </p:nvSpPr>
            <p:spPr>
              <a:xfrm>
                <a:off x="4861124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2" y="1925"/>
                      <a:pt x="1277" y="1925"/>
                    </a:cubicBezTo>
                    <a:cubicBezTo>
                      <a:pt x="1773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44"/>
              <p:cNvSpPr/>
              <p:nvPr/>
            </p:nvSpPr>
            <p:spPr>
              <a:xfrm>
                <a:off x="4918733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0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44"/>
              <p:cNvSpPr/>
              <p:nvPr/>
            </p:nvSpPr>
            <p:spPr>
              <a:xfrm>
                <a:off x="4581756" y="3198300"/>
                <a:ext cx="46021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18" extrusionOk="0">
                    <a:moveTo>
                      <a:pt x="965" y="0"/>
                    </a:moveTo>
                    <a:cubicBezTo>
                      <a:pt x="429" y="0"/>
                      <a:pt x="0" y="429"/>
                      <a:pt x="0" y="965"/>
                    </a:cubicBezTo>
                    <a:cubicBezTo>
                      <a:pt x="0" y="1488"/>
                      <a:pt x="429" y="1917"/>
                      <a:pt x="965" y="1917"/>
                    </a:cubicBezTo>
                    <a:cubicBezTo>
                      <a:pt x="1500" y="1917"/>
                      <a:pt x="1929" y="1488"/>
                      <a:pt x="1929" y="965"/>
                    </a:cubicBezTo>
                    <a:cubicBezTo>
                      <a:pt x="1929" y="429"/>
                      <a:pt x="1500" y="0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44"/>
              <p:cNvSpPr/>
              <p:nvPr/>
            </p:nvSpPr>
            <p:spPr>
              <a:xfrm>
                <a:off x="4631425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44"/>
              <p:cNvSpPr/>
              <p:nvPr/>
            </p:nvSpPr>
            <p:spPr>
              <a:xfrm>
                <a:off x="4689058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44"/>
              <p:cNvSpPr/>
              <p:nvPr/>
            </p:nvSpPr>
            <p:spPr>
              <a:xfrm>
                <a:off x="4746405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11466;p44"/>
              <p:cNvSpPr/>
              <p:nvPr/>
            </p:nvSpPr>
            <p:spPr>
              <a:xfrm>
                <a:off x="4803753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11467;p44"/>
              <p:cNvSpPr/>
              <p:nvPr/>
            </p:nvSpPr>
            <p:spPr>
              <a:xfrm>
                <a:off x="4861124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11468;p44"/>
              <p:cNvSpPr/>
              <p:nvPr/>
            </p:nvSpPr>
            <p:spPr>
              <a:xfrm>
                <a:off x="4918733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11469;p44"/>
              <p:cNvSpPr/>
              <p:nvPr/>
            </p:nvSpPr>
            <p:spPr>
              <a:xfrm>
                <a:off x="4976104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11470;p44"/>
              <p:cNvSpPr/>
              <p:nvPr/>
            </p:nvSpPr>
            <p:spPr>
              <a:xfrm>
                <a:off x="5033452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11471;p44"/>
              <p:cNvSpPr/>
              <p:nvPr/>
            </p:nvSpPr>
            <p:spPr>
              <a:xfrm>
                <a:off x="5090799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11472;p44"/>
              <p:cNvSpPr/>
              <p:nvPr/>
            </p:nvSpPr>
            <p:spPr>
              <a:xfrm>
                <a:off x="5148432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11473;p44"/>
              <p:cNvSpPr/>
              <p:nvPr/>
            </p:nvSpPr>
            <p:spPr>
              <a:xfrm>
                <a:off x="4861124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11474;p44"/>
              <p:cNvSpPr/>
              <p:nvPr/>
            </p:nvSpPr>
            <p:spPr>
              <a:xfrm>
                <a:off x="4918733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11475;p44"/>
              <p:cNvSpPr/>
              <p:nvPr/>
            </p:nvSpPr>
            <p:spPr>
              <a:xfrm>
                <a:off x="4976104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11476;p44"/>
              <p:cNvSpPr/>
              <p:nvPr/>
            </p:nvSpPr>
            <p:spPr>
              <a:xfrm>
                <a:off x="5033452" y="3255933"/>
                <a:ext cx="53675" cy="4590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5" extrusionOk="0">
                    <a:moveTo>
                      <a:pt x="1298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1" y="1925"/>
                      <a:pt x="1276" y="1925"/>
                    </a:cubicBezTo>
                    <a:cubicBezTo>
                      <a:pt x="1772" y="1925"/>
                      <a:pt x="2250" y="1535"/>
                      <a:pt x="2250" y="953"/>
                    </a:cubicBezTo>
                    <a:cubicBezTo>
                      <a:pt x="2238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44"/>
              <p:cNvSpPr/>
              <p:nvPr/>
            </p:nvSpPr>
            <p:spPr>
              <a:xfrm>
                <a:off x="5090799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44"/>
              <p:cNvSpPr/>
              <p:nvPr/>
            </p:nvSpPr>
            <p:spPr>
              <a:xfrm>
                <a:off x="4803753" y="3313280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44"/>
              <p:cNvSpPr/>
              <p:nvPr/>
            </p:nvSpPr>
            <p:spPr>
              <a:xfrm>
                <a:off x="4861124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44"/>
              <p:cNvSpPr/>
              <p:nvPr/>
            </p:nvSpPr>
            <p:spPr>
              <a:xfrm>
                <a:off x="4918733" y="33132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11481;p44"/>
              <p:cNvSpPr/>
              <p:nvPr/>
            </p:nvSpPr>
            <p:spPr>
              <a:xfrm>
                <a:off x="4976104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11482;p44"/>
              <p:cNvSpPr/>
              <p:nvPr/>
            </p:nvSpPr>
            <p:spPr>
              <a:xfrm>
                <a:off x="5033452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44"/>
              <p:cNvSpPr/>
              <p:nvPr/>
            </p:nvSpPr>
            <p:spPr>
              <a:xfrm>
                <a:off x="5090799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11484;p44"/>
              <p:cNvSpPr/>
              <p:nvPr/>
            </p:nvSpPr>
            <p:spPr>
              <a:xfrm>
                <a:off x="4803753" y="3370627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11485;p44"/>
              <p:cNvSpPr/>
              <p:nvPr/>
            </p:nvSpPr>
            <p:spPr>
              <a:xfrm>
                <a:off x="4861124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11486;p44"/>
              <p:cNvSpPr/>
              <p:nvPr/>
            </p:nvSpPr>
            <p:spPr>
              <a:xfrm>
                <a:off x="4918733" y="3370627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11487;p44"/>
              <p:cNvSpPr/>
              <p:nvPr/>
            </p:nvSpPr>
            <p:spPr>
              <a:xfrm>
                <a:off x="4976104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11488;p44"/>
              <p:cNvSpPr/>
              <p:nvPr/>
            </p:nvSpPr>
            <p:spPr>
              <a:xfrm>
                <a:off x="5033452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11489;p44"/>
              <p:cNvSpPr/>
              <p:nvPr/>
            </p:nvSpPr>
            <p:spPr>
              <a:xfrm>
                <a:off x="5090799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11490;p44"/>
              <p:cNvSpPr/>
              <p:nvPr/>
            </p:nvSpPr>
            <p:spPr>
              <a:xfrm>
                <a:off x="4803753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1" name="Google Shape;11491;p44"/>
              <p:cNvSpPr/>
              <p:nvPr/>
            </p:nvSpPr>
            <p:spPr>
              <a:xfrm>
                <a:off x="4861124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11492;p44"/>
              <p:cNvSpPr/>
              <p:nvPr/>
            </p:nvSpPr>
            <p:spPr>
              <a:xfrm>
                <a:off x="4918733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11493;p44"/>
              <p:cNvSpPr/>
              <p:nvPr/>
            </p:nvSpPr>
            <p:spPr>
              <a:xfrm>
                <a:off x="4976104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11494;p44"/>
              <p:cNvSpPr/>
              <p:nvPr/>
            </p:nvSpPr>
            <p:spPr>
              <a:xfrm>
                <a:off x="5033452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95" name="Google Shape;11495;p44"/>
            <p:cNvGrpSpPr/>
            <p:nvPr/>
          </p:nvGrpSpPr>
          <p:grpSpPr>
            <a:xfrm>
              <a:off x="2548027" y="3376836"/>
              <a:ext cx="251900" cy="115147"/>
              <a:chOff x="2339889" y="3428261"/>
              <a:chExt cx="225454" cy="103058"/>
            </a:xfrm>
          </p:grpSpPr>
          <p:sp>
            <p:nvSpPr>
              <p:cNvPr id="11496" name="Google Shape;11496;p44"/>
              <p:cNvSpPr/>
              <p:nvPr/>
            </p:nvSpPr>
            <p:spPr>
              <a:xfrm>
                <a:off x="2339889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11497;p44"/>
              <p:cNvSpPr/>
              <p:nvPr/>
            </p:nvSpPr>
            <p:spPr>
              <a:xfrm>
                <a:off x="2396950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11498;p44"/>
              <p:cNvSpPr/>
              <p:nvPr/>
            </p:nvSpPr>
            <p:spPr>
              <a:xfrm>
                <a:off x="2454583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9" name="Google Shape;11499;p44"/>
              <p:cNvSpPr/>
              <p:nvPr/>
            </p:nvSpPr>
            <p:spPr>
              <a:xfrm>
                <a:off x="2511930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0" name="Google Shape;11500;p44"/>
              <p:cNvSpPr/>
              <p:nvPr/>
            </p:nvSpPr>
            <p:spPr>
              <a:xfrm>
                <a:off x="2339889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11501;p44"/>
              <p:cNvSpPr/>
              <p:nvPr/>
            </p:nvSpPr>
            <p:spPr>
              <a:xfrm>
                <a:off x="2396950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11502;p44"/>
              <p:cNvSpPr/>
              <p:nvPr/>
            </p:nvSpPr>
            <p:spPr>
              <a:xfrm>
                <a:off x="2454583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03" name="Google Shape;11503;p44"/>
            <p:cNvGrpSpPr/>
            <p:nvPr/>
          </p:nvGrpSpPr>
          <p:grpSpPr>
            <a:xfrm>
              <a:off x="3192652" y="2735110"/>
              <a:ext cx="1278684" cy="821054"/>
              <a:chOff x="2916838" y="2853906"/>
              <a:chExt cx="1144441" cy="734855"/>
            </a:xfrm>
          </p:grpSpPr>
          <p:sp>
            <p:nvSpPr>
              <p:cNvPr id="11504" name="Google Shape;11504;p44"/>
              <p:cNvSpPr/>
              <p:nvPr/>
            </p:nvSpPr>
            <p:spPr>
              <a:xfrm>
                <a:off x="3488002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5" name="Google Shape;11505;p44"/>
              <p:cNvSpPr/>
              <p:nvPr/>
            </p:nvSpPr>
            <p:spPr>
              <a:xfrm>
                <a:off x="3545635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6" name="Google Shape;11506;p44"/>
              <p:cNvSpPr/>
              <p:nvPr/>
            </p:nvSpPr>
            <p:spPr>
              <a:xfrm>
                <a:off x="3602982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11507;p44"/>
              <p:cNvSpPr/>
              <p:nvPr/>
            </p:nvSpPr>
            <p:spPr>
              <a:xfrm>
                <a:off x="3430654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11508;p44"/>
              <p:cNvSpPr/>
              <p:nvPr/>
            </p:nvSpPr>
            <p:spPr>
              <a:xfrm>
                <a:off x="3488002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11509;p44"/>
              <p:cNvSpPr/>
              <p:nvPr/>
            </p:nvSpPr>
            <p:spPr>
              <a:xfrm>
                <a:off x="3545635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11510;p44"/>
              <p:cNvSpPr/>
              <p:nvPr/>
            </p:nvSpPr>
            <p:spPr>
              <a:xfrm>
                <a:off x="3602982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1" name="Google Shape;11511;p44"/>
              <p:cNvSpPr/>
              <p:nvPr/>
            </p:nvSpPr>
            <p:spPr>
              <a:xfrm>
                <a:off x="3660329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2" name="Google Shape;11512;p44"/>
              <p:cNvSpPr/>
              <p:nvPr/>
            </p:nvSpPr>
            <p:spPr>
              <a:xfrm>
                <a:off x="3031533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11513;p44"/>
              <p:cNvSpPr/>
              <p:nvPr/>
            </p:nvSpPr>
            <p:spPr>
              <a:xfrm>
                <a:off x="3089166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11514;p44"/>
              <p:cNvSpPr/>
              <p:nvPr/>
            </p:nvSpPr>
            <p:spPr>
              <a:xfrm>
                <a:off x="3146513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11515;p44"/>
              <p:cNvSpPr/>
              <p:nvPr/>
            </p:nvSpPr>
            <p:spPr>
              <a:xfrm>
                <a:off x="3203861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44"/>
              <p:cNvSpPr/>
              <p:nvPr/>
            </p:nvSpPr>
            <p:spPr>
              <a:xfrm>
                <a:off x="3261208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11517;p44"/>
              <p:cNvSpPr/>
              <p:nvPr/>
            </p:nvSpPr>
            <p:spPr>
              <a:xfrm>
                <a:off x="3318555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11518;p44"/>
              <p:cNvSpPr/>
              <p:nvPr/>
            </p:nvSpPr>
            <p:spPr>
              <a:xfrm>
                <a:off x="3376188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44"/>
              <p:cNvSpPr/>
              <p:nvPr/>
            </p:nvSpPr>
            <p:spPr>
              <a:xfrm>
                <a:off x="3433536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44"/>
              <p:cNvSpPr/>
              <p:nvPr/>
            </p:nvSpPr>
            <p:spPr>
              <a:xfrm>
                <a:off x="3490883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44"/>
              <p:cNvSpPr/>
              <p:nvPr/>
            </p:nvSpPr>
            <p:spPr>
              <a:xfrm>
                <a:off x="3548516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44"/>
              <p:cNvSpPr/>
              <p:nvPr/>
            </p:nvSpPr>
            <p:spPr>
              <a:xfrm>
                <a:off x="3605863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1" y="1841"/>
                      <a:pt x="1040" y="1929"/>
                      <a:pt x="1275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11523;p44"/>
              <p:cNvSpPr/>
              <p:nvPr/>
            </p:nvSpPr>
            <p:spPr>
              <a:xfrm>
                <a:off x="3663211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11524;p44"/>
              <p:cNvSpPr/>
              <p:nvPr/>
            </p:nvSpPr>
            <p:spPr>
              <a:xfrm>
                <a:off x="3720558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44"/>
              <p:cNvSpPr/>
              <p:nvPr/>
            </p:nvSpPr>
            <p:spPr>
              <a:xfrm>
                <a:off x="3778191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44"/>
              <p:cNvSpPr/>
              <p:nvPr/>
            </p:nvSpPr>
            <p:spPr>
              <a:xfrm>
                <a:off x="3835539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1" y="1841"/>
                      <a:pt x="1040" y="1929"/>
                      <a:pt x="1275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44"/>
              <p:cNvSpPr/>
              <p:nvPr/>
            </p:nvSpPr>
            <p:spPr>
              <a:xfrm>
                <a:off x="3892886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1" y="1929"/>
                    </a:cubicBezTo>
                    <a:cubicBezTo>
                      <a:pt x="1772" y="1929"/>
                      <a:pt x="2243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44"/>
              <p:cNvSpPr/>
              <p:nvPr/>
            </p:nvSpPr>
            <p:spPr>
              <a:xfrm>
                <a:off x="3950233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1" y="1929"/>
                    </a:cubicBezTo>
                    <a:cubicBezTo>
                      <a:pt x="1772" y="1929"/>
                      <a:pt x="2243" y="1545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44"/>
              <p:cNvSpPr/>
              <p:nvPr/>
            </p:nvSpPr>
            <p:spPr>
              <a:xfrm>
                <a:off x="4007866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44"/>
              <p:cNvSpPr/>
              <p:nvPr/>
            </p:nvSpPr>
            <p:spPr>
              <a:xfrm>
                <a:off x="3031533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44"/>
              <p:cNvSpPr/>
              <p:nvPr/>
            </p:nvSpPr>
            <p:spPr>
              <a:xfrm>
                <a:off x="3089166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11532;p44"/>
              <p:cNvSpPr/>
              <p:nvPr/>
            </p:nvSpPr>
            <p:spPr>
              <a:xfrm>
                <a:off x="3146513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1" y="1"/>
                      <a:pt x="1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11533;p44"/>
              <p:cNvSpPr/>
              <p:nvPr/>
            </p:nvSpPr>
            <p:spPr>
              <a:xfrm>
                <a:off x="3203861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44"/>
              <p:cNvSpPr/>
              <p:nvPr/>
            </p:nvSpPr>
            <p:spPr>
              <a:xfrm>
                <a:off x="3261208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44"/>
              <p:cNvSpPr/>
              <p:nvPr/>
            </p:nvSpPr>
            <p:spPr>
              <a:xfrm>
                <a:off x="3318555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11536;p44"/>
              <p:cNvSpPr/>
              <p:nvPr/>
            </p:nvSpPr>
            <p:spPr>
              <a:xfrm>
                <a:off x="3376188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11537;p44"/>
              <p:cNvSpPr/>
              <p:nvPr/>
            </p:nvSpPr>
            <p:spPr>
              <a:xfrm>
                <a:off x="3433536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44"/>
              <p:cNvSpPr/>
              <p:nvPr/>
            </p:nvSpPr>
            <p:spPr>
              <a:xfrm>
                <a:off x="3490883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1"/>
                    </a:moveTo>
                    <a:cubicBezTo>
                      <a:pt x="1301" y="1"/>
                      <a:pt x="1294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33" y="1"/>
                      <a:pt x="13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44"/>
              <p:cNvSpPr/>
              <p:nvPr/>
            </p:nvSpPr>
            <p:spPr>
              <a:xfrm>
                <a:off x="3548516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11540;p44"/>
              <p:cNvSpPr/>
              <p:nvPr/>
            </p:nvSpPr>
            <p:spPr>
              <a:xfrm>
                <a:off x="3605863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11541;p44"/>
              <p:cNvSpPr/>
              <p:nvPr/>
            </p:nvSpPr>
            <p:spPr>
              <a:xfrm>
                <a:off x="3663211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44"/>
              <p:cNvSpPr/>
              <p:nvPr/>
            </p:nvSpPr>
            <p:spPr>
              <a:xfrm>
                <a:off x="3720558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44"/>
              <p:cNvSpPr/>
              <p:nvPr/>
            </p:nvSpPr>
            <p:spPr>
              <a:xfrm>
                <a:off x="3778191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1"/>
                    </a:moveTo>
                    <a:cubicBezTo>
                      <a:pt x="1289" y="1"/>
                      <a:pt x="1282" y="1"/>
                      <a:pt x="1275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2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44"/>
              <p:cNvSpPr/>
              <p:nvPr/>
            </p:nvSpPr>
            <p:spPr>
              <a:xfrm>
                <a:off x="3835539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11545;p44"/>
              <p:cNvSpPr/>
              <p:nvPr/>
            </p:nvSpPr>
            <p:spPr>
              <a:xfrm>
                <a:off x="3892981" y="3026234"/>
                <a:ext cx="53604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604" y="1632"/>
                    </a:cubicBezTo>
                    <a:cubicBezTo>
                      <a:pt x="801" y="1829"/>
                      <a:pt x="1041" y="1917"/>
                      <a:pt x="1277" y="1917"/>
                    </a:cubicBezTo>
                    <a:cubicBezTo>
                      <a:pt x="1768" y="1917"/>
                      <a:pt x="2239" y="1533"/>
                      <a:pt x="2247" y="953"/>
                    </a:cubicBezTo>
                    <a:cubicBezTo>
                      <a:pt x="2247" y="436"/>
                      <a:pt x="1830" y="1"/>
                      <a:pt x="1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11546;p44"/>
              <p:cNvSpPr/>
              <p:nvPr/>
            </p:nvSpPr>
            <p:spPr>
              <a:xfrm>
                <a:off x="3950328" y="3026234"/>
                <a:ext cx="53604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604" y="1632"/>
                    </a:cubicBezTo>
                    <a:cubicBezTo>
                      <a:pt x="801" y="1829"/>
                      <a:pt x="1041" y="1917"/>
                      <a:pt x="1277" y="1917"/>
                    </a:cubicBezTo>
                    <a:cubicBezTo>
                      <a:pt x="1768" y="1917"/>
                      <a:pt x="2239" y="1533"/>
                      <a:pt x="2247" y="953"/>
                    </a:cubicBezTo>
                    <a:cubicBezTo>
                      <a:pt x="2247" y="436"/>
                      <a:pt x="1830" y="1"/>
                      <a:pt x="13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11547;p44"/>
              <p:cNvSpPr/>
              <p:nvPr/>
            </p:nvSpPr>
            <p:spPr>
              <a:xfrm>
                <a:off x="4007866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307" y="1"/>
                    </a:moveTo>
                    <a:cubicBezTo>
                      <a:pt x="1301" y="1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11548;p44"/>
              <p:cNvSpPr/>
              <p:nvPr/>
            </p:nvSpPr>
            <p:spPr>
              <a:xfrm>
                <a:off x="3031533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11549;p44"/>
              <p:cNvSpPr/>
              <p:nvPr/>
            </p:nvSpPr>
            <p:spPr>
              <a:xfrm>
                <a:off x="3089166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11550;p44"/>
              <p:cNvSpPr/>
              <p:nvPr/>
            </p:nvSpPr>
            <p:spPr>
              <a:xfrm>
                <a:off x="314651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11551;p44"/>
              <p:cNvSpPr/>
              <p:nvPr/>
            </p:nvSpPr>
            <p:spPr>
              <a:xfrm>
                <a:off x="3203861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11552;p44"/>
              <p:cNvSpPr/>
              <p:nvPr/>
            </p:nvSpPr>
            <p:spPr>
              <a:xfrm>
                <a:off x="3261208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11553;p44"/>
              <p:cNvSpPr/>
              <p:nvPr/>
            </p:nvSpPr>
            <p:spPr>
              <a:xfrm>
                <a:off x="3318555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44"/>
              <p:cNvSpPr/>
              <p:nvPr/>
            </p:nvSpPr>
            <p:spPr>
              <a:xfrm>
                <a:off x="3376188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44"/>
              <p:cNvSpPr/>
              <p:nvPr/>
            </p:nvSpPr>
            <p:spPr>
              <a:xfrm>
                <a:off x="3433536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11556;p44"/>
              <p:cNvSpPr/>
              <p:nvPr/>
            </p:nvSpPr>
            <p:spPr>
              <a:xfrm>
                <a:off x="3490883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11557;p44"/>
              <p:cNvSpPr/>
              <p:nvPr/>
            </p:nvSpPr>
            <p:spPr>
              <a:xfrm>
                <a:off x="3548516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44"/>
              <p:cNvSpPr/>
              <p:nvPr/>
            </p:nvSpPr>
            <p:spPr>
              <a:xfrm>
                <a:off x="360586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44"/>
              <p:cNvSpPr/>
              <p:nvPr/>
            </p:nvSpPr>
            <p:spPr>
              <a:xfrm>
                <a:off x="3663211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44"/>
              <p:cNvSpPr/>
              <p:nvPr/>
            </p:nvSpPr>
            <p:spPr>
              <a:xfrm>
                <a:off x="3720558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11561;p44"/>
              <p:cNvSpPr/>
              <p:nvPr/>
            </p:nvSpPr>
            <p:spPr>
              <a:xfrm>
                <a:off x="3778191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11562;p44"/>
              <p:cNvSpPr/>
              <p:nvPr/>
            </p:nvSpPr>
            <p:spPr>
              <a:xfrm>
                <a:off x="3835539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11563;p44"/>
              <p:cNvSpPr/>
              <p:nvPr/>
            </p:nvSpPr>
            <p:spPr>
              <a:xfrm>
                <a:off x="3892886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1" y="1916"/>
                    </a:cubicBezTo>
                    <a:cubicBezTo>
                      <a:pt x="1772" y="1916"/>
                      <a:pt x="2243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11564;p44"/>
              <p:cNvSpPr/>
              <p:nvPr/>
            </p:nvSpPr>
            <p:spPr>
              <a:xfrm>
                <a:off x="3950233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1" y="1916"/>
                    </a:cubicBezTo>
                    <a:cubicBezTo>
                      <a:pt x="1772" y="1916"/>
                      <a:pt x="2243" y="1532"/>
                      <a:pt x="2251" y="952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11565;p44"/>
              <p:cNvSpPr/>
              <p:nvPr/>
            </p:nvSpPr>
            <p:spPr>
              <a:xfrm>
                <a:off x="4007866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11566;p44"/>
              <p:cNvSpPr/>
              <p:nvPr/>
            </p:nvSpPr>
            <p:spPr>
              <a:xfrm>
                <a:off x="2974472" y="3140952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11567;p44"/>
              <p:cNvSpPr/>
              <p:nvPr/>
            </p:nvSpPr>
            <p:spPr>
              <a:xfrm>
                <a:off x="3031533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11568;p44"/>
              <p:cNvSpPr/>
              <p:nvPr/>
            </p:nvSpPr>
            <p:spPr>
              <a:xfrm>
                <a:off x="3089166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11569;p44"/>
              <p:cNvSpPr/>
              <p:nvPr/>
            </p:nvSpPr>
            <p:spPr>
              <a:xfrm>
                <a:off x="314651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1" y="1925"/>
                      <a:pt x="1274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11570;p44"/>
              <p:cNvSpPr/>
              <p:nvPr/>
            </p:nvSpPr>
            <p:spPr>
              <a:xfrm>
                <a:off x="3203861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11571;p44"/>
              <p:cNvSpPr/>
              <p:nvPr/>
            </p:nvSpPr>
            <p:spPr>
              <a:xfrm>
                <a:off x="3261208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44"/>
              <p:cNvSpPr/>
              <p:nvPr/>
            </p:nvSpPr>
            <p:spPr>
              <a:xfrm>
                <a:off x="3318555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44"/>
              <p:cNvSpPr/>
              <p:nvPr/>
            </p:nvSpPr>
            <p:spPr>
              <a:xfrm>
                <a:off x="3376188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44"/>
              <p:cNvSpPr/>
              <p:nvPr/>
            </p:nvSpPr>
            <p:spPr>
              <a:xfrm>
                <a:off x="3433536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11575;p44"/>
              <p:cNvSpPr/>
              <p:nvPr/>
            </p:nvSpPr>
            <p:spPr>
              <a:xfrm>
                <a:off x="3490883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11576;p44"/>
              <p:cNvSpPr/>
              <p:nvPr/>
            </p:nvSpPr>
            <p:spPr>
              <a:xfrm>
                <a:off x="3548516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8"/>
                      <a:pt x="1031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44"/>
              <p:cNvSpPr/>
              <p:nvPr/>
            </p:nvSpPr>
            <p:spPr>
              <a:xfrm>
                <a:off x="360586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44"/>
              <p:cNvSpPr/>
              <p:nvPr/>
            </p:nvSpPr>
            <p:spPr>
              <a:xfrm>
                <a:off x="3663211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44"/>
              <p:cNvSpPr/>
              <p:nvPr/>
            </p:nvSpPr>
            <p:spPr>
              <a:xfrm>
                <a:off x="3720558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11580;p44"/>
              <p:cNvSpPr/>
              <p:nvPr/>
            </p:nvSpPr>
            <p:spPr>
              <a:xfrm>
                <a:off x="3778191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8"/>
                      <a:pt x="1031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11581;p44"/>
              <p:cNvSpPr/>
              <p:nvPr/>
            </p:nvSpPr>
            <p:spPr>
              <a:xfrm>
                <a:off x="3835539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44"/>
              <p:cNvSpPr/>
              <p:nvPr/>
            </p:nvSpPr>
            <p:spPr>
              <a:xfrm>
                <a:off x="3892886" y="3140952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44"/>
              <p:cNvSpPr/>
              <p:nvPr/>
            </p:nvSpPr>
            <p:spPr>
              <a:xfrm>
                <a:off x="3950233" y="3140952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44"/>
              <p:cNvSpPr/>
              <p:nvPr/>
            </p:nvSpPr>
            <p:spPr>
              <a:xfrm>
                <a:off x="4007866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11585;p44"/>
              <p:cNvSpPr/>
              <p:nvPr/>
            </p:nvSpPr>
            <p:spPr>
              <a:xfrm>
                <a:off x="2974472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11586;p44"/>
              <p:cNvSpPr/>
              <p:nvPr/>
            </p:nvSpPr>
            <p:spPr>
              <a:xfrm>
                <a:off x="3031533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44"/>
              <p:cNvSpPr/>
              <p:nvPr/>
            </p:nvSpPr>
            <p:spPr>
              <a:xfrm>
                <a:off x="3089166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11588;p44"/>
              <p:cNvSpPr/>
              <p:nvPr/>
            </p:nvSpPr>
            <p:spPr>
              <a:xfrm>
                <a:off x="3154168" y="3198300"/>
                <a:ext cx="45735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18" extrusionOk="0">
                    <a:moveTo>
                      <a:pt x="965" y="0"/>
                    </a:moveTo>
                    <a:cubicBezTo>
                      <a:pt x="429" y="0"/>
                      <a:pt x="1" y="429"/>
                      <a:pt x="1" y="965"/>
                    </a:cubicBezTo>
                    <a:cubicBezTo>
                      <a:pt x="1" y="1488"/>
                      <a:pt x="429" y="1917"/>
                      <a:pt x="965" y="1917"/>
                    </a:cubicBezTo>
                    <a:cubicBezTo>
                      <a:pt x="1489" y="1917"/>
                      <a:pt x="1918" y="1488"/>
                      <a:pt x="1918" y="965"/>
                    </a:cubicBezTo>
                    <a:cubicBezTo>
                      <a:pt x="1918" y="429"/>
                      <a:pt x="1489" y="0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11589;p44"/>
              <p:cNvSpPr/>
              <p:nvPr/>
            </p:nvSpPr>
            <p:spPr>
              <a:xfrm>
                <a:off x="3211515" y="3198300"/>
                <a:ext cx="45735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18" extrusionOk="0">
                    <a:moveTo>
                      <a:pt x="965" y="0"/>
                    </a:moveTo>
                    <a:cubicBezTo>
                      <a:pt x="429" y="0"/>
                      <a:pt x="1" y="429"/>
                      <a:pt x="1" y="965"/>
                    </a:cubicBezTo>
                    <a:cubicBezTo>
                      <a:pt x="1" y="1488"/>
                      <a:pt x="429" y="1917"/>
                      <a:pt x="965" y="1917"/>
                    </a:cubicBezTo>
                    <a:cubicBezTo>
                      <a:pt x="1489" y="1917"/>
                      <a:pt x="1918" y="1488"/>
                      <a:pt x="1918" y="965"/>
                    </a:cubicBezTo>
                    <a:cubicBezTo>
                      <a:pt x="1918" y="429"/>
                      <a:pt x="1489" y="0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11590;p44"/>
              <p:cNvSpPr/>
              <p:nvPr/>
            </p:nvSpPr>
            <p:spPr>
              <a:xfrm>
                <a:off x="3261208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11591;p44"/>
              <p:cNvSpPr/>
              <p:nvPr/>
            </p:nvSpPr>
            <p:spPr>
              <a:xfrm>
                <a:off x="3318555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11592;p44"/>
              <p:cNvSpPr/>
              <p:nvPr/>
            </p:nvSpPr>
            <p:spPr>
              <a:xfrm>
                <a:off x="3376188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11593;p44"/>
              <p:cNvSpPr/>
              <p:nvPr/>
            </p:nvSpPr>
            <p:spPr>
              <a:xfrm>
                <a:off x="3433536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11594;p44"/>
              <p:cNvSpPr/>
              <p:nvPr/>
            </p:nvSpPr>
            <p:spPr>
              <a:xfrm>
                <a:off x="3490883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11595;p44"/>
              <p:cNvSpPr/>
              <p:nvPr/>
            </p:nvSpPr>
            <p:spPr>
              <a:xfrm>
                <a:off x="3548516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11596;p44"/>
              <p:cNvSpPr/>
              <p:nvPr/>
            </p:nvSpPr>
            <p:spPr>
              <a:xfrm>
                <a:off x="3605863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11597;p44"/>
              <p:cNvSpPr/>
              <p:nvPr/>
            </p:nvSpPr>
            <p:spPr>
              <a:xfrm>
                <a:off x="3663211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11598;p44"/>
              <p:cNvSpPr/>
              <p:nvPr/>
            </p:nvSpPr>
            <p:spPr>
              <a:xfrm>
                <a:off x="3720558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11599;p44"/>
              <p:cNvSpPr/>
              <p:nvPr/>
            </p:nvSpPr>
            <p:spPr>
              <a:xfrm>
                <a:off x="3778191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11600;p44"/>
              <p:cNvSpPr/>
              <p:nvPr/>
            </p:nvSpPr>
            <p:spPr>
              <a:xfrm>
                <a:off x="3835539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11601;p44"/>
              <p:cNvSpPr/>
              <p:nvPr/>
            </p:nvSpPr>
            <p:spPr>
              <a:xfrm>
                <a:off x="3892886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11602;p44"/>
              <p:cNvSpPr/>
              <p:nvPr/>
            </p:nvSpPr>
            <p:spPr>
              <a:xfrm>
                <a:off x="3950233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3" name="Google Shape;11603;p44"/>
              <p:cNvSpPr/>
              <p:nvPr/>
            </p:nvSpPr>
            <p:spPr>
              <a:xfrm>
                <a:off x="2916838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4" name="Google Shape;11604;p44"/>
              <p:cNvSpPr/>
              <p:nvPr/>
            </p:nvSpPr>
            <p:spPr>
              <a:xfrm>
                <a:off x="2974472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5" name="Google Shape;11605;p44"/>
              <p:cNvSpPr/>
              <p:nvPr/>
            </p:nvSpPr>
            <p:spPr>
              <a:xfrm>
                <a:off x="3031533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6" name="Google Shape;11606;p44"/>
              <p:cNvSpPr/>
              <p:nvPr/>
            </p:nvSpPr>
            <p:spPr>
              <a:xfrm>
                <a:off x="3090597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7" name="Google Shape;11607;p44"/>
              <p:cNvSpPr/>
              <p:nvPr/>
            </p:nvSpPr>
            <p:spPr>
              <a:xfrm>
                <a:off x="3145784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8" name="Google Shape;11608;p44"/>
              <p:cNvSpPr/>
              <p:nvPr/>
            </p:nvSpPr>
            <p:spPr>
              <a:xfrm>
                <a:off x="3373307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11609;p44"/>
              <p:cNvSpPr/>
              <p:nvPr/>
            </p:nvSpPr>
            <p:spPr>
              <a:xfrm>
                <a:off x="3430726" y="3255909"/>
                <a:ext cx="53604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26" extrusionOk="0">
                    <a:moveTo>
                      <a:pt x="1281" y="1"/>
                    </a:moveTo>
                    <a:cubicBezTo>
                      <a:pt x="421" y="1"/>
                      <a:pt x="1" y="1040"/>
                      <a:pt x="605" y="1644"/>
                    </a:cubicBezTo>
                    <a:cubicBezTo>
                      <a:pt x="799" y="1839"/>
                      <a:pt x="1038" y="1926"/>
                      <a:pt x="1273" y="1926"/>
                    </a:cubicBezTo>
                    <a:cubicBezTo>
                      <a:pt x="1770" y="1926"/>
                      <a:pt x="2248" y="1536"/>
                      <a:pt x="2248" y="954"/>
                    </a:cubicBezTo>
                    <a:cubicBezTo>
                      <a:pt x="2236" y="430"/>
                      <a:pt x="1819" y="1"/>
                      <a:pt x="1295" y="1"/>
                    </a:cubicBezTo>
                    <a:cubicBezTo>
                      <a:pt x="1290" y="1"/>
                      <a:pt x="1285" y="1"/>
                      <a:pt x="1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11610;p44"/>
              <p:cNvSpPr/>
              <p:nvPr/>
            </p:nvSpPr>
            <p:spPr>
              <a:xfrm>
                <a:off x="3488002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11611;p44"/>
              <p:cNvSpPr/>
              <p:nvPr/>
            </p:nvSpPr>
            <p:spPr>
              <a:xfrm>
                <a:off x="3545635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2" name="Google Shape;11612;p44"/>
              <p:cNvSpPr/>
              <p:nvPr/>
            </p:nvSpPr>
            <p:spPr>
              <a:xfrm>
                <a:off x="3602982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3" name="Google Shape;11613;p44"/>
              <p:cNvSpPr/>
              <p:nvPr/>
            </p:nvSpPr>
            <p:spPr>
              <a:xfrm>
                <a:off x="3660329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11614;p44"/>
              <p:cNvSpPr/>
              <p:nvPr/>
            </p:nvSpPr>
            <p:spPr>
              <a:xfrm>
                <a:off x="3717677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11615;p44"/>
              <p:cNvSpPr/>
              <p:nvPr/>
            </p:nvSpPr>
            <p:spPr>
              <a:xfrm>
                <a:off x="3775310" y="3255933"/>
                <a:ext cx="53413" cy="45782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0" extrusionOk="0">
                    <a:moveTo>
                      <a:pt x="1275" y="0"/>
                    </a:moveTo>
                    <a:cubicBezTo>
                      <a:pt x="417" y="0"/>
                      <a:pt x="1" y="1036"/>
                      <a:pt x="608" y="1643"/>
                    </a:cubicBezTo>
                    <a:cubicBezTo>
                      <a:pt x="803" y="1834"/>
                      <a:pt x="1040" y="1920"/>
                      <a:pt x="1273" y="1920"/>
                    </a:cubicBezTo>
                    <a:cubicBezTo>
                      <a:pt x="1766" y="1920"/>
                      <a:pt x="2239" y="1535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6" name="Google Shape;11616;p44"/>
              <p:cNvSpPr/>
              <p:nvPr/>
            </p:nvSpPr>
            <p:spPr>
              <a:xfrm>
                <a:off x="3832657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7" name="Google Shape;11617;p44"/>
              <p:cNvSpPr/>
              <p:nvPr/>
            </p:nvSpPr>
            <p:spPr>
              <a:xfrm>
                <a:off x="3890005" y="3255933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1" y="1916"/>
                    </a:cubicBezTo>
                    <a:cubicBezTo>
                      <a:pt x="1772" y="1916"/>
                      <a:pt x="2243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8" name="Google Shape;11618;p44"/>
              <p:cNvSpPr/>
              <p:nvPr/>
            </p:nvSpPr>
            <p:spPr>
              <a:xfrm>
                <a:off x="3430654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11619;p44"/>
              <p:cNvSpPr/>
              <p:nvPr/>
            </p:nvSpPr>
            <p:spPr>
              <a:xfrm>
                <a:off x="3488002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11620;p44"/>
              <p:cNvSpPr/>
              <p:nvPr/>
            </p:nvSpPr>
            <p:spPr>
              <a:xfrm>
                <a:off x="3545635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11621;p44"/>
              <p:cNvSpPr/>
              <p:nvPr/>
            </p:nvSpPr>
            <p:spPr>
              <a:xfrm>
                <a:off x="3602982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2" name="Google Shape;11622;p44"/>
              <p:cNvSpPr/>
              <p:nvPr/>
            </p:nvSpPr>
            <p:spPr>
              <a:xfrm>
                <a:off x="3660329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3" name="Google Shape;11623;p44"/>
              <p:cNvSpPr/>
              <p:nvPr/>
            </p:nvSpPr>
            <p:spPr>
              <a:xfrm>
                <a:off x="3717677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11624;p44"/>
              <p:cNvSpPr/>
              <p:nvPr/>
            </p:nvSpPr>
            <p:spPr>
              <a:xfrm>
                <a:off x="3775310" y="33132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11625;p44"/>
              <p:cNvSpPr/>
              <p:nvPr/>
            </p:nvSpPr>
            <p:spPr>
              <a:xfrm>
                <a:off x="3430654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11626;p44"/>
              <p:cNvSpPr/>
              <p:nvPr/>
            </p:nvSpPr>
            <p:spPr>
              <a:xfrm>
                <a:off x="3602982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44"/>
              <p:cNvSpPr/>
              <p:nvPr/>
            </p:nvSpPr>
            <p:spPr>
              <a:xfrm>
                <a:off x="3660329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44"/>
              <p:cNvSpPr/>
              <p:nvPr/>
            </p:nvSpPr>
            <p:spPr>
              <a:xfrm>
                <a:off x="3717677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44"/>
              <p:cNvSpPr/>
              <p:nvPr/>
            </p:nvSpPr>
            <p:spPr>
              <a:xfrm>
                <a:off x="3890005" y="3370627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1" y="1928"/>
                    </a:cubicBezTo>
                    <a:cubicBezTo>
                      <a:pt x="1772" y="1928"/>
                      <a:pt x="2243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44"/>
              <p:cNvSpPr/>
              <p:nvPr/>
            </p:nvSpPr>
            <p:spPr>
              <a:xfrm>
                <a:off x="3373307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44"/>
              <p:cNvSpPr/>
              <p:nvPr/>
            </p:nvSpPr>
            <p:spPr>
              <a:xfrm>
                <a:off x="3430654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44"/>
              <p:cNvSpPr/>
              <p:nvPr/>
            </p:nvSpPr>
            <p:spPr>
              <a:xfrm>
                <a:off x="3660329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44"/>
              <p:cNvSpPr/>
              <p:nvPr/>
            </p:nvSpPr>
            <p:spPr>
              <a:xfrm>
                <a:off x="3717677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44"/>
              <p:cNvSpPr/>
              <p:nvPr/>
            </p:nvSpPr>
            <p:spPr>
              <a:xfrm>
                <a:off x="3775310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44"/>
              <p:cNvSpPr/>
              <p:nvPr/>
            </p:nvSpPr>
            <p:spPr>
              <a:xfrm>
                <a:off x="3832657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44"/>
              <p:cNvSpPr/>
              <p:nvPr/>
            </p:nvSpPr>
            <p:spPr>
              <a:xfrm>
                <a:off x="3890005" y="3428261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2" y="1916"/>
                    </a:cubicBezTo>
                    <a:cubicBezTo>
                      <a:pt x="1773" y="1916"/>
                      <a:pt x="2243" y="1536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44"/>
              <p:cNvSpPr/>
              <p:nvPr/>
            </p:nvSpPr>
            <p:spPr>
              <a:xfrm>
                <a:off x="366032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44"/>
              <p:cNvSpPr/>
              <p:nvPr/>
            </p:nvSpPr>
            <p:spPr>
              <a:xfrm>
                <a:off x="3717677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44"/>
              <p:cNvSpPr/>
              <p:nvPr/>
            </p:nvSpPr>
            <p:spPr>
              <a:xfrm>
                <a:off x="3775310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44"/>
              <p:cNvSpPr/>
              <p:nvPr/>
            </p:nvSpPr>
            <p:spPr>
              <a:xfrm>
                <a:off x="3717677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41" name="Google Shape;11641;p44"/>
            <p:cNvGrpSpPr/>
            <p:nvPr/>
          </p:nvGrpSpPr>
          <p:grpSpPr>
            <a:xfrm>
              <a:off x="3125129" y="3248368"/>
              <a:ext cx="701671" cy="372082"/>
              <a:chOff x="5090799" y="3313280"/>
              <a:chExt cx="628006" cy="333019"/>
            </a:xfrm>
          </p:grpSpPr>
          <p:sp>
            <p:nvSpPr>
              <p:cNvPr id="11642" name="Google Shape;11642;p44"/>
              <p:cNvSpPr/>
              <p:nvPr/>
            </p:nvSpPr>
            <p:spPr>
              <a:xfrm>
                <a:off x="5148432" y="3313280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44"/>
              <p:cNvSpPr/>
              <p:nvPr/>
            </p:nvSpPr>
            <p:spPr>
              <a:xfrm>
                <a:off x="5206066" y="3313280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44"/>
              <p:cNvSpPr/>
              <p:nvPr/>
            </p:nvSpPr>
            <p:spPr>
              <a:xfrm>
                <a:off x="5263127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44"/>
              <p:cNvSpPr/>
              <p:nvPr/>
            </p:nvSpPr>
            <p:spPr>
              <a:xfrm>
                <a:off x="532076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44"/>
              <p:cNvSpPr/>
              <p:nvPr/>
            </p:nvSpPr>
            <p:spPr>
              <a:xfrm>
                <a:off x="5378107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44"/>
              <p:cNvSpPr/>
              <p:nvPr/>
            </p:nvSpPr>
            <p:spPr>
              <a:xfrm>
                <a:off x="5435454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44"/>
              <p:cNvSpPr/>
              <p:nvPr/>
            </p:nvSpPr>
            <p:spPr>
              <a:xfrm>
                <a:off x="5492802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44"/>
              <p:cNvSpPr/>
              <p:nvPr/>
            </p:nvSpPr>
            <p:spPr>
              <a:xfrm>
                <a:off x="5148432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44"/>
              <p:cNvSpPr/>
              <p:nvPr/>
            </p:nvSpPr>
            <p:spPr>
              <a:xfrm>
                <a:off x="5206066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11651;p44"/>
              <p:cNvSpPr/>
              <p:nvPr/>
            </p:nvSpPr>
            <p:spPr>
              <a:xfrm>
                <a:off x="5263127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44"/>
              <p:cNvSpPr/>
              <p:nvPr/>
            </p:nvSpPr>
            <p:spPr>
              <a:xfrm>
                <a:off x="5320760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44"/>
              <p:cNvSpPr/>
              <p:nvPr/>
            </p:nvSpPr>
            <p:spPr>
              <a:xfrm>
                <a:off x="5378107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44"/>
              <p:cNvSpPr/>
              <p:nvPr/>
            </p:nvSpPr>
            <p:spPr>
              <a:xfrm>
                <a:off x="5435454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44"/>
              <p:cNvSpPr/>
              <p:nvPr/>
            </p:nvSpPr>
            <p:spPr>
              <a:xfrm>
                <a:off x="5492802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44"/>
              <p:cNvSpPr/>
              <p:nvPr/>
            </p:nvSpPr>
            <p:spPr>
              <a:xfrm>
                <a:off x="5090799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44"/>
              <p:cNvSpPr/>
              <p:nvPr/>
            </p:nvSpPr>
            <p:spPr>
              <a:xfrm>
                <a:off x="5148432" y="34282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44"/>
              <p:cNvSpPr/>
              <p:nvPr/>
            </p:nvSpPr>
            <p:spPr>
              <a:xfrm>
                <a:off x="5206066" y="34282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44"/>
              <p:cNvSpPr/>
              <p:nvPr/>
            </p:nvSpPr>
            <p:spPr>
              <a:xfrm>
                <a:off x="5263127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44"/>
              <p:cNvSpPr/>
              <p:nvPr/>
            </p:nvSpPr>
            <p:spPr>
              <a:xfrm>
                <a:off x="5320760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44"/>
              <p:cNvSpPr/>
              <p:nvPr/>
            </p:nvSpPr>
            <p:spPr>
              <a:xfrm>
                <a:off x="5378107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44"/>
              <p:cNvSpPr/>
              <p:nvPr/>
            </p:nvSpPr>
            <p:spPr>
              <a:xfrm>
                <a:off x="5435454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44"/>
              <p:cNvSpPr/>
              <p:nvPr/>
            </p:nvSpPr>
            <p:spPr>
              <a:xfrm>
                <a:off x="5492802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44"/>
              <p:cNvSpPr/>
              <p:nvPr/>
            </p:nvSpPr>
            <p:spPr>
              <a:xfrm>
                <a:off x="5550149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44"/>
              <p:cNvSpPr/>
              <p:nvPr/>
            </p:nvSpPr>
            <p:spPr>
              <a:xfrm>
                <a:off x="509079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44"/>
              <p:cNvSpPr/>
              <p:nvPr/>
            </p:nvSpPr>
            <p:spPr>
              <a:xfrm>
                <a:off x="5148432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44"/>
              <p:cNvSpPr/>
              <p:nvPr/>
            </p:nvSpPr>
            <p:spPr>
              <a:xfrm>
                <a:off x="5206066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44"/>
              <p:cNvSpPr/>
              <p:nvPr/>
            </p:nvSpPr>
            <p:spPr>
              <a:xfrm>
                <a:off x="5263127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44"/>
              <p:cNvSpPr/>
              <p:nvPr/>
            </p:nvSpPr>
            <p:spPr>
              <a:xfrm>
                <a:off x="5320760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44"/>
              <p:cNvSpPr/>
              <p:nvPr/>
            </p:nvSpPr>
            <p:spPr>
              <a:xfrm>
                <a:off x="5378107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44"/>
              <p:cNvSpPr/>
              <p:nvPr/>
            </p:nvSpPr>
            <p:spPr>
              <a:xfrm>
                <a:off x="5435454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44"/>
              <p:cNvSpPr/>
              <p:nvPr/>
            </p:nvSpPr>
            <p:spPr>
              <a:xfrm>
                <a:off x="5492802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44"/>
              <p:cNvSpPr/>
              <p:nvPr/>
            </p:nvSpPr>
            <p:spPr>
              <a:xfrm>
                <a:off x="555014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44"/>
              <p:cNvSpPr/>
              <p:nvPr/>
            </p:nvSpPr>
            <p:spPr>
              <a:xfrm>
                <a:off x="5607782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44"/>
              <p:cNvSpPr/>
              <p:nvPr/>
            </p:nvSpPr>
            <p:spPr>
              <a:xfrm>
                <a:off x="566512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11676;p44"/>
              <p:cNvSpPr/>
              <p:nvPr/>
            </p:nvSpPr>
            <p:spPr>
              <a:xfrm>
                <a:off x="5148432" y="354295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9"/>
                      <a:pt x="1035" y="1916"/>
                      <a:pt x="1272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11677;p44"/>
              <p:cNvSpPr/>
              <p:nvPr/>
            </p:nvSpPr>
            <p:spPr>
              <a:xfrm>
                <a:off x="5206066" y="354295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9"/>
                      <a:pt x="1035" y="1916"/>
                      <a:pt x="1272" y="1916"/>
                    </a:cubicBezTo>
                    <a:cubicBezTo>
                      <a:pt x="1766" y="1916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11678;p44"/>
              <p:cNvSpPr/>
              <p:nvPr/>
            </p:nvSpPr>
            <p:spPr>
              <a:xfrm>
                <a:off x="5263127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11679;p44"/>
              <p:cNvSpPr/>
              <p:nvPr/>
            </p:nvSpPr>
            <p:spPr>
              <a:xfrm>
                <a:off x="5320760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11680;p44"/>
              <p:cNvSpPr/>
              <p:nvPr/>
            </p:nvSpPr>
            <p:spPr>
              <a:xfrm>
                <a:off x="5378107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11681;p44"/>
              <p:cNvSpPr/>
              <p:nvPr/>
            </p:nvSpPr>
            <p:spPr>
              <a:xfrm>
                <a:off x="5435454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11682;p44"/>
              <p:cNvSpPr/>
              <p:nvPr/>
            </p:nvSpPr>
            <p:spPr>
              <a:xfrm>
                <a:off x="549280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11683;p44"/>
              <p:cNvSpPr/>
              <p:nvPr/>
            </p:nvSpPr>
            <p:spPr>
              <a:xfrm>
                <a:off x="5550149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44"/>
              <p:cNvSpPr/>
              <p:nvPr/>
            </p:nvSpPr>
            <p:spPr>
              <a:xfrm>
                <a:off x="5607782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44"/>
              <p:cNvSpPr/>
              <p:nvPr/>
            </p:nvSpPr>
            <p:spPr>
              <a:xfrm>
                <a:off x="5206066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44"/>
              <p:cNvSpPr/>
              <p:nvPr/>
            </p:nvSpPr>
            <p:spPr>
              <a:xfrm>
                <a:off x="5263127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11687;p44"/>
              <p:cNvSpPr/>
              <p:nvPr/>
            </p:nvSpPr>
            <p:spPr>
              <a:xfrm>
                <a:off x="5320760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11688;p44"/>
              <p:cNvSpPr/>
              <p:nvPr/>
            </p:nvSpPr>
            <p:spPr>
              <a:xfrm>
                <a:off x="5378107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44"/>
              <p:cNvSpPr/>
              <p:nvPr/>
            </p:nvSpPr>
            <p:spPr>
              <a:xfrm>
                <a:off x="5435454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44"/>
              <p:cNvSpPr/>
              <p:nvPr/>
            </p:nvSpPr>
            <p:spPr>
              <a:xfrm>
                <a:off x="5492802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44"/>
              <p:cNvSpPr/>
              <p:nvPr/>
            </p:nvSpPr>
            <p:spPr>
              <a:xfrm>
                <a:off x="5550149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11692;p44"/>
              <p:cNvSpPr/>
              <p:nvPr/>
            </p:nvSpPr>
            <p:spPr>
              <a:xfrm>
                <a:off x="5607782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93" name="Google Shape;11693;p44"/>
            <p:cNvGrpSpPr/>
            <p:nvPr/>
          </p:nvGrpSpPr>
          <p:grpSpPr>
            <a:xfrm>
              <a:off x="1328791" y="2863258"/>
              <a:ext cx="1022361" cy="821267"/>
              <a:chOff x="3483050" y="2968601"/>
              <a:chExt cx="915028" cy="735046"/>
            </a:xfrm>
          </p:grpSpPr>
          <p:sp>
            <p:nvSpPr>
              <p:cNvPr id="11694" name="Google Shape;11694;p44"/>
              <p:cNvSpPr/>
              <p:nvPr/>
            </p:nvSpPr>
            <p:spPr>
              <a:xfrm>
                <a:off x="3885053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5" name="Google Shape;11695;p44"/>
              <p:cNvSpPr/>
              <p:nvPr/>
            </p:nvSpPr>
            <p:spPr>
              <a:xfrm>
                <a:off x="3942686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6" name="Google Shape;11696;p44"/>
              <p:cNvSpPr/>
              <p:nvPr/>
            </p:nvSpPr>
            <p:spPr>
              <a:xfrm>
                <a:off x="3655377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7" name="Google Shape;11697;p44"/>
              <p:cNvSpPr/>
              <p:nvPr/>
            </p:nvSpPr>
            <p:spPr>
              <a:xfrm>
                <a:off x="3712725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8" name="Google Shape;11698;p44"/>
              <p:cNvSpPr/>
              <p:nvPr/>
            </p:nvSpPr>
            <p:spPr>
              <a:xfrm>
                <a:off x="3770358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9" name="Google Shape;11699;p44"/>
              <p:cNvSpPr/>
              <p:nvPr/>
            </p:nvSpPr>
            <p:spPr>
              <a:xfrm>
                <a:off x="3827705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0" name="Google Shape;11700;p44"/>
              <p:cNvSpPr/>
              <p:nvPr/>
            </p:nvSpPr>
            <p:spPr>
              <a:xfrm>
                <a:off x="3885053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1" name="Google Shape;11701;p44"/>
              <p:cNvSpPr/>
              <p:nvPr/>
            </p:nvSpPr>
            <p:spPr>
              <a:xfrm>
                <a:off x="3942686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2" name="Google Shape;11702;p44"/>
              <p:cNvSpPr/>
              <p:nvPr/>
            </p:nvSpPr>
            <p:spPr>
              <a:xfrm>
                <a:off x="4000033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3" name="Google Shape;11703;p44"/>
              <p:cNvSpPr/>
              <p:nvPr/>
            </p:nvSpPr>
            <p:spPr>
              <a:xfrm>
                <a:off x="3483050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4" name="Google Shape;11704;p44"/>
              <p:cNvSpPr/>
              <p:nvPr/>
            </p:nvSpPr>
            <p:spPr>
              <a:xfrm>
                <a:off x="354068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5" name="Google Shape;11705;p44"/>
              <p:cNvSpPr/>
              <p:nvPr/>
            </p:nvSpPr>
            <p:spPr>
              <a:xfrm>
                <a:off x="359803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44"/>
              <p:cNvSpPr/>
              <p:nvPr/>
            </p:nvSpPr>
            <p:spPr>
              <a:xfrm>
                <a:off x="3655377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44"/>
              <p:cNvSpPr/>
              <p:nvPr/>
            </p:nvSpPr>
            <p:spPr>
              <a:xfrm>
                <a:off x="3712725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11708;p44"/>
              <p:cNvSpPr/>
              <p:nvPr/>
            </p:nvSpPr>
            <p:spPr>
              <a:xfrm>
                <a:off x="3770358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11709;p44"/>
              <p:cNvSpPr/>
              <p:nvPr/>
            </p:nvSpPr>
            <p:spPr>
              <a:xfrm>
                <a:off x="3827705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11710;p44"/>
              <p:cNvSpPr/>
              <p:nvPr/>
            </p:nvSpPr>
            <p:spPr>
              <a:xfrm>
                <a:off x="3885053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11711;p44"/>
              <p:cNvSpPr/>
              <p:nvPr/>
            </p:nvSpPr>
            <p:spPr>
              <a:xfrm>
                <a:off x="3942686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11712;p44"/>
              <p:cNvSpPr/>
              <p:nvPr/>
            </p:nvSpPr>
            <p:spPr>
              <a:xfrm>
                <a:off x="400003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11713;p44"/>
              <p:cNvSpPr/>
              <p:nvPr/>
            </p:nvSpPr>
            <p:spPr>
              <a:xfrm>
                <a:off x="405738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4" name="Google Shape;11714;p44"/>
              <p:cNvSpPr/>
              <p:nvPr/>
            </p:nvSpPr>
            <p:spPr>
              <a:xfrm>
                <a:off x="3483050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2" y="1925"/>
                      <a:pt x="1277" y="1925"/>
                    </a:cubicBezTo>
                    <a:cubicBezTo>
                      <a:pt x="1773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5" name="Google Shape;11715;p44"/>
              <p:cNvSpPr/>
              <p:nvPr/>
            </p:nvSpPr>
            <p:spPr>
              <a:xfrm>
                <a:off x="354068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8" y="1538"/>
                      <a:pt x="2238" y="964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11716;p44"/>
              <p:cNvSpPr/>
              <p:nvPr/>
            </p:nvSpPr>
            <p:spPr>
              <a:xfrm>
                <a:off x="359803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1" y="1925"/>
                      <a:pt x="1274" y="1925"/>
                    </a:cubicBezTo>
                    <a:cubicBezTo>
                      <a:pt x="1767" y="1925"/>
                      <a:pt x="2238" y="1538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11717;p44"/>
              <p:cNvSpPr/>
              <p:nvPr/>
            </p:nvSpPr>
            <p:spPr>
              <a:xfrm>
                <a:off x="3655377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0" y="1538"/>
                      <a:pt x="2250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11718;p44"/>
              <p:cNvSpPr/>
              <p:nvPr/>
            </p:nvSpPr>
            <p:spPr>
              <a:xfrm>
                <a:off x="3712725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11719;p44"/>
              <p:cNvSpPr/>
              <p:nvPr/>
            </p:nvSpPr>
            <p:spPr>
              <a:xfrm>
                <a:off x="3770358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44"/>
              <p:cNvSpPr/>
              <p:nvPr/>
            </p:nvSpPr>
            <p:spPr>
              <a:xfrm>
                <a:off x="3827705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1" y="1925"/>
                      <a:pt x="1274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44"/>
              <p:cNvSpPr/>
              <p:nvPr/>
            </p:nvSpPr>
            <p:spPr>
              <a:xfrm>
                <a:off x="3885053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44"/>
              <p:cNvSpPr/>
              <p:nvPr/>
            </p:nvSpPr>
            <p:spPr>
              <a:xfrm>
                <a:off x="3942686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11723;p44"/>
              <p:cNvSpPr/>
              <p:nvPr/>
            </p:nvSpPr>
            <p:spPr>
              <a:xfrm>
                <a:off x="400003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11724;p44"/>
              <p:cNvSpPr/>
              <p:nvPr/>
            </p:nvSpPr>
            <p:spPr>
              <a:xfrm>
                <a:off x="405738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11725;p44"/>
              <p:cNvSpPr/>
              <p:nvPr/>
            </p:nvSpPr>
            <p:spPr>
              <a:xfrm>
                <a:off x="4114728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11726;p44"/>
              <p:cNvSpPr/>
              <p:nvPr/>
            </p:nvSpPr>
            <p:spPr>
              <a:xfrm>
                <a:off x="4172075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11727;p44"/>
              <p:cNvSpPr/>
              <p:nvPr/>
            </p:nvSpPr>
            <p:spPr>
              <a:xfrm>
                <a:off x="3598030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11728;p44"/>
              <p:cNvSpPr/>
              <p:nvPr/>
            </p:nvSpPr>
            <p:spPr>
              <a:xfrm>
                <a:off x="3655377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11729;p44"/>
              <p:cNvSpPr/>
              <p:nvPr/>
            </p:nvSpPr>
            <p:spPr>
              <a:xfrm>
                <a:off x="3720379" y="3198300"/>
                <a:ext cx="46021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18" extrusionOk="0">
                    <a:moveTo>
                      <a:pt x="965" y="0"/>
                    </a:moveTo>
                    <a:cubicBezTo>
                      <a:pt x="441" y="0"/>
                      <a:pt x="1" y="429"/>
                      <a:pt x="1" y="965"/>
                    </a:cubicBezTo>
                    <a:cubicBezTo>
                      <a:pt x="1" y="1488"/>
                      <a:pt x="441" y="1917"/>
                      <a:pt x="965" y="1917"/>
                    </a:cubicBezTo>
                    <a:cubicBezTo>
                      <a:pt x="1501" y="1917"/>
                      <a:pt x="1930" y="1488"/>
                      <a:pt x="1930" y="965"/>
                    </a:cubicBezTo>
                    <a:cubicBezTo>
                      <a:pt x="1930" y="429"/>
                      <a:pt x="1501" y="0"/>
                      <a:pt x="9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11730;p44"/>
              <p:cNvSpPr/>
              <p:nvPr/>
            </p:nvSpPr>
            <p:spPr>
              <a:xfrm>
                <a:off x="3770358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11731;p44"/>
              <p:cNvSpPr/>
              <p:nvPr/>
            </p:nvSpPr>
            <p:spPr>
              <a:xfrm>
                <a:off x="3827705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80" y="1928"/>
                    </a:cubicBezTo>
                    <a:cubicBezTo>
                      <a:pt x="1770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11732;p44"/>
              <p:cNvSpPr/>
              <p:nvPr/>
            </p:nvSpPr>
            <p:spPr>
              <a:xfrm>
                <a:off x="3885053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11733;p44"/>
              <p:cNvSpPr/>
              <p:nvPr/>
            </p:nvSpPr>
            <p:spPr>
              <a:xfrm>
                <a:off x="3942686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11734;p44"/>
              <p:cNvSpPr/>
              <p:nvPr/>
            </p:nvSpPr>
            <p:spPr>
              <a:xfrm>
                <a:off x="4000033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11735;p44"/>
              <p:cNvSpPr/>
              <p:nvPr/>
            </p:nvSpPr>
            <p:spPr>
              <a:xfrm>
                <a:off x="4057380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11736;p44"/>
              <p:cNvSpPr/>
              <p:nvPr/>
            </p:nvSpPr>
            <p:spPr>
              <a:xfrm>
                <a:off x="4114728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11737;p44"/>
              <p:cNvSpPr/>
              <p:nvPr/>
            </p:nvSpPr>
            <p:spPr>
              <a:xfrm>
                <a:off x="4172075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11738;p44"/>
              <p:cNvSpPr/>
              <p:nvPr/>
            </p:nvSpPr>
            <p:spPr>
              <a:xfrm>
                <a:off x="4229708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11739;p44"/>
              <p:cNvSpPr/>
              <p:nvPr/>
            </p:nvSpPr>
            <p:spPr>
              <a:xfrm>
                <a:off x="3598030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11740;p44"/>
              <p:cNvSpPr/>
              <p:nvPr/>
            </p:nvSpPr>
            <p:spPr>
              <a:xfrm>
                <a:off x="3655377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11741;p44"/>
              <p:cNvSpPr/>
              <p:nvPr/>
            </p:nvSpPr>
            <p:spPr>
              <a:xfrm>
                <a:off x="3712725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11742;p44"/>
              <p:cNvSpPr/>
              <p:nvPr/>
            </p:nvSpPr>
            <p:spPr>
              <a:xfrm>
                <a:off x="3770358" y="3255933"/>
                <a:ext cx="53389" cy="45902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5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0" y="1838"/>
                      <a:pt x="1029" y="1925"/>
                      <a:pt x="1264" y="1925"/>
                    </a:cubicBezTo>
                    <a:cubicBezTo>
                      <a:pt x="1761" y="1925"/>
                      <a:pt x="2239" y="1535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11743;p44"/>
              <p:cNvSpPr/>
              <p:nvPr/>
            </p:nvSpPr>
            <p:spPr>
              <a:xfrm>
                <a:off x="3827705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11744;p44"/>
              <p:cNvSpPr/>
              <p:nvPr/>
            </p:nvSpPr>
            <p:spPr>
              <a:xfrm>
                <a:off x="3885053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11745;p44"/>
              <p:cNvSpPr/>
              <p:nvPr/>
            </p:nvSpPr>
            <p:spPr>
              <a:xfrm>
                <a:off x="3942686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11746;p44"/>
              <p:cNvSpPr/>
              <p:nvPr/>
            </p:nvSpPr>
            <p:spPr>
              <a:xfrm>
                <a:off x="4000033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11747;p44"/>
              <p:cNvSpPr/>
              <p:nvPr/>
            </p:nvSpPr>
            <p:spPr>
              <a:xfrm>
                <a:off x="4057380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11748;p44"/>
              <p:cNvSpPr/>
              <p:nvPr/>
            </p:nvSpPr>
            <p:spPr>
              <a:xfrm>
                <a:off x="4114728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11749;p44"/>
              <p:cNvSpPr/>
              <p:nvPr/>
            </p:nvSpPr>
            <p:spPr>
              <a:xfrm>
                <a:off x="4172075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44"/>
              <p:cNvSpPr/>
              <p:nvPr/>
            </p:nvSpPr>
            <p:spPr>
              <a:xfrm>
                <a:off x="359803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5" y="1920"/>
                      <a:pt x="1269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44"/>
              <p:cNvSpPr/>
              <p:nvPr/>
            </p:nvSpPr>
            <p:spPr>
              <a:xfrm>
                <a:off x="3655377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44"/>
              <p:cNvSpPr/>
              <p:nvPr/>
            </p:nvSpPr>
            <p:spPr>
              <a:xfrm>
                <a:off x="3712725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11753;p44"/>
              <p:cNvSpPr/>
              <p:nvPr/>
            </p:nvSpPr>
            <p:spPr>
              <a:xfrm>
                <a:off x="3770358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11754;p44"/>
              <p:cNvSpPr/>
              <p:nvPr/>
            </p:nvSpPr>
            <p:spPr>
              <a:xfrm>
                <a:off x="3827705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44"/>
              <p:cNvSpPr/>
              <p:nvPr/>
            </p:nvSpPr>
            <p:spPr>
              <a:xfrm>
                <a:off x="3885053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44"/>
              <p:cNvSpPr/>
              <p:nvPr/>
            </p:nvSpPr>
            <p:spPr>
              <a:xfrm>
                <a:off x="3942686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44"/>
              <p:cNvSpPr/>
              <p:nvPr/>
            </p:nvSpPr>
            <p:spPr>
              <a:xfrm>
                <a:off x="4000033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11758;p44"/>
              <p:cNvSpPr/>
              <p:nvPr/>
            </p:nvSpPr>
            <p:spPr>
              <a:xfrm>
                <a:off x="405738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11759;p44"/>
              <p:cNvSpPr/>
              <p:nvPr/>
            </p:nvSpPr>
            <p:spPr>
              <a:xfrm>
                <a:off x="4114728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44"/>
              <p:cNvSpPr/>
              <p:nvPr/>
            </p:nvSpPr>
            <p:spPr>
              <a:xfrm>
                <a:off x="3598030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44"/>
              <p:cNvSpPr/>
              <p:nvPr/>
            </p:nvSpPr>
            <p:spPr>
              <a:xfrm>
                <a:off x="3655377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44"/>
              <p:cNvSpPr/>
              <p:nvPr/>
            </p:nvSpPr>
            <p:spPr>
              <a:xfrm>
                <a:off x="3712725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11763;p44"/>
              <p:cNvSpPr/>
              <p:nvPr/>
            </p:nvSpPr>
            <p:spPr>
              <a:xfrm>
                <a:off x="3770358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11764;p44"/>
              <p:cNvSpPr/>
              <p:nvPr/>
            </p:nvSpPr>
            <p:spPr>
              <a:xfrm>
                <a:off x="3827705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44"/>
              <p:cNvSpPr/>
              <p:nvPr/>
            </p:nvSpPr>
            <p:spPr>
              <a:xfrm>
                <a:off x="3885053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11766;p44"/>
              <p:cNvSpPr/>
              <p:nvPr/>
            </p:nvSpPr>
            <p:spPr>
              <a:xfrm>
                <a:off x="3942686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11767;p44"/>
              <p:cNvSpPr/>
              <p:nvPr/>
            </p:nvSpPr>
            <p:spPr>
              <a:xfrm>
                <a:off x="4000033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44"/>
              <p:cNvSpPr/>
              <p:nvPr/>
            </p:nvSpPr>
            <p:spPr>
              <a:xfrm>
                <a:off x="4057380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44"/>
              <p:cNvSpPr/>
              <p:nvPr/>
            </p:nvSpPr>
            <p:spPr>
              <a:xfrm>
                <a:off x="3598030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5" y="1920"/>
                      <a:pt x="1269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44"/>
              <p:cNvSpPr/>
              <p:nvPr/>
            </p:nvSpPr>
            <p:spPr>
              <a:xfrm>
                <a:off x="3655377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11771;p44"/>
              <p:cNvSpPr/>
              <p:nvPr/>
            </p:nvSpPr>
            <p:spPr>
              <a:xfrm>
                <a:off x="3712725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11772;p44"/>
              <p:cNvSpPr/>
              <p:nvPr/>
            </p:nvSpPr>
            <p:spPr>
              <a:xfrm>
                <a:off x="3770358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11773;p44"/>
              <p:cNvSpPr/>
              <p:nvPr/>
            </p:nvSpPr>
            <p:spPr>
              <a:xfrm>
                <a:off x="3827705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11774;p44"/>
              <p:cNvSpPr/>
              <p:nvPr/>
            </p:nvSpPr>
            <p:spPr>
              <a:xfrm>
                <a:off x="3885053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11775;p44"/>
              <p:cNvSpPr/>
              <p:nvPr/>
            </p:nvSpPr>
            <p:spPr>
              <a:xfrm>
                <a:off x="3942686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11776;p44"/>
              <p:cNvSpPr/>
              <p:nvPr/>
            </p:nvSpPr>
            <p:spPr>
              <a:xfrm>
                <a:off x="4000033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11777;p44"/>
              <p:cNvSpPr/>
              <p:nvPr/>
            </p:nvSpPr>
            <p:spPr>
              <a:xfrm>
                <a:off x="4057380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11778;p44"/>
              <p:cNvSpPr/>
              <p:nvPr/>
            </p:nvSpPr>
            <p:spPr>
              <a:xfrm>
                <a:off x="4114728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79" name="Google Shape;11779;p44"/>
              <p:cNvGrpSpPr/>
              <p:nvPr/>
            </p:nvGrpSpPr>
            <p:grpSpPr>
              <a:xfrm>
                <a:off x="4114728" y="3313280"/>
                <a:ext cx="283350" cy="160787"/>
                <a:chOff x="4114728" y="3313280"/>
                <a:chExt cx="283350" cy="160787"/>
              </a:xfrm>
            </p:grpSpPr>
            <p:sp>
              <p:nvSpPr>
                <p:cNvPr id="11780" name="Google Shape;11780;p44"/>
                <p:cNvSpPr/>
                <p:nvPr/>
              </p:nvSpPr>
              <p:spPr>
                <a:xfrm>
                  <a:off x="4172075" y="3313280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2" y="1920"/>
                        <a:pt x="1277" y="1920"/>
                      </a:cubicBezTo>
                      <a:cubicBezTo>
                        <a:pt x="1774" y="1920"/>
                        <a:pt x="2251" y="1538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1" name="Google Shape;11781;p44"/>
                <p:cNvSpPr/>
                <p:nvPr/>
              </p:nvSpPr>
              <p:spPr>
                <a:xfrm>
                  <a:off x="4229708" y="3313280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596" y="1631"/>
                      </a:cubicBezTo>
                      <a:cubicBezTo>
                        <a:pt x="793" y="1828"/>
                        <a:pt x="1035" y="1916"/>
                        <a:pt x="1273" y="1916"/>
                      </a:cubicBezTo>
                      <a:cubicBezTo>
                        <a:pt x="1766" y="1916"/>
                        <a:pt x="2239" y="1535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2" name="Google Shape;11782;p44"/>
                <p:cNvSpPr/>
                <p:nvPr/>
              </p:nvSpPr>
              <p:spPr>
                <a:xfrm>
                  <a:off x="4287055" y="3313280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1" y="1920"/>
                        <a:pt x="1274" y="1920"/>
                      </a:cubicBezTo>
                      <a:cubicBezTo>
                        <a:pt x="1767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3" name="Google Shape;11783;p44"/>
                <p:cNvSpPr/>
                <p:nvPr/>
              </p:nvSpPr>
              <p:spPr>
                <a:xfrm>
                  <a:off x="4114728" y="3370627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4" name="Google Shape;11784;p44"/>
                <p:cNvSpPr/>
                <p:nvPr/>
              </p:nvSpPr>
              <p:spPr>
                <a:xfrm>
                  <a:off x="4172075" y="3370627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5" name="Google Shape;11785;p44"/>
                <p:cNvSpPr/>
                <p:nvPr/>
              </p:nvSpPr>
              <p:spPr>
                <a:xfrm>
                  <a:off x="4229708" y="3370627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2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6" name="Google Shape;11786;p44"/>
                <p:cNvSpPr/>
                <p:nvPr/>
              </p:nvSpPr>
              <p:spPr>
                <a:xfrm>
                  <a:off x="4287055" y="3370627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4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7" name="Google Shape;11787;p44"/>
                <p:cNvSpPr/>
                <p:nvPr/>
              </p:nvSpPr>
              <p:spPr>
                <a:xfrm>
                  <a:off x="4344403" y="3370627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8" name="Google Shape;11788;p44"/>
                <p:cNvSpPr/>
                <p:nvPr/>
              </p:nvSpPr>
              <p:spPr>
                <a:xfrm>
                  <a:off x="4172075" y="3428261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2" y="1920"/>
                        <a:pt x="1277" y="1920"/>
                      </a:cubicBezTo>
                      <a:cubicBezTo>
                        <a:pt x="1774" y="1920"/>
                        <a:pt x="2251" y="1538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789" name="Google Shape;11789;p44"/>
              <p:cNvSpPr/>
              <p:nvPr/>
            </p:nvSpPr>
            <p:spPr>
              <a:xfrm>
                <a:off x="3598030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11790;p44"/>
              <p:cNvSpPr/>
              <p:nvPr/>
            </p:nvSpPr>
            <p:spPr>
              <a:xfrm>
                <a:off x="3655377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11791;p44"/>
              <p:cNvSpPr/>
              <p:nvPr/>
            </p:nvSpPr>
            <p:spPr>
              <a:xfrm>
                <a:off x="3712725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44"/>
              <p:cNvSpPr/>
              <p:nvPr/>
            </p:nvSpPr>
            <p:spPr>
              <a:xfrm>
                <a:off x="3770358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44"/>
              <p:cNvSpPr/>
              <p:nvPr/>
            </p:nvSpPr>
            <p:spPr>
              <a:xfrm>
                <a:off x="3827705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44"/>
              <p:cNvSpPr/>
              <p:nvPr/>
            </p:nvSpPr>
            <p:spPr>
              <a:xfrm>
                <a:off x="3885053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11795;p44"/>
              <p:cNvSpPr/>
              <p:nvPr/>
            </p:nvSpPr>
            <p:spPr>
              <a:xfrm>
                <a:off x="3942686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11796;p44"/>
              <p:cNvSpPr/>
              <p:nvPr/>
            </p:nvSpPr>
            <p:spPr>
              <a:xfrm>
                <a:off x="4000033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44"/>
              <p:cNvSpPr/>
              <p:nvPr/>
            </p:nvSpPr>
            <p:spPr>
              <a:xfrm>
                <a:off x="4057380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44"/>
              <p:cNvSpPr/>
              <p:nvPr/>
            </p:nvSpPr>
            <p:spPr>
              <a:xfrm>
                <a:off x="4114728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44"/>
              <p:cNvSpPr/>
              <p:nvPr/>
            </p:nvSpPr>
            <p:spPr>
              <a:xfrm>
                <a:off x="3540683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0" y="1835"/>
                      <a:pt x="1030" y="1920"/>
                      <a:pt x="1265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11800;p44"/>
              <p:cNvSpPr/>
              <p:nvPr/>
            </p:nvSpPr>
            <p:spPr>
              <a:xfrm>
                <a:off x="3598030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5"/>
                      <a:pt x="1035" y="1920"/>
                      <a:pt x="1269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11801;p44"/>
              <p:cNvSpPr/>
              <p:nvPr/>
            </p:nvSpPr>
            <p:spPr>
              <a:xfrm>
                <a:off x="3655377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44"/>
              <p:cNvSpPr/>
              <p:nvPr/>
            </p:nvSpPr>
            <p:spPr>
              <a:xfrm>
                <a:off x="3712725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44"/>
              <p:cNvSpPr/>
              <p:nvPr/>
            </p:nvSpPr>
            <p:spPr>
              <a:xfrm>
                <a:off x="3770358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44"/>
              <p:cNvSpPr/>
              <p:nvPr/>
            </p:nvSpPr>
            <p:spPr>
              <a:xfrm>
                <a:off x="3827705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44"/>
              <p:cNvSpPr/>
              <p:nvPr/>
            </p:nvSpPr>
            <p:spPr>
              <a:xfrm>
                <a:off x="3885053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44"/>
              <p:cNvSpPr/>
              <p:nvPr/>
            </p:nvSpPr>
            <p:spPr>
              <a:xfrm>
                <a:off x="3942686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44"/>
              <p:cNvSpPr/>
              <p:nvPr/>
            </p:nvSpPr>
            <p:spPr>
              <a:xfrm>
                <a:off x="4000033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44"/>
              <p:cNvSpPr/>
              <p:nvPr/>
            </p:nvSpPr>
            <p:spPr>
              <a:xfrm>
                <a:off x="4057380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44"/>
              <p:cNvSpPr/>
              <p:nvPr/>
            </p:nvSpPr>
            <p:spPr>
              <a:xfrm>
                <a:off x="4114728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44"/>
              <p:cNvSpPr/>
              <p:nvPr/>
            </p:nvSpPr>
            <p:spPr>
              <a:xfrm>
                <a:off x="3598030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44"/>
              <p:cNvSpPr/>
              <p:nvPr/>
            </p:nvSpPr>
            <p:spPr>
              <a:xfrm>
                <a:off x="3655377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44"/>
              <p:cNvSpPr/>
              <p:nvPr/>
            </p:nvSpPr>
            <p:spPr>
              <a:xfrm>
                <a:off x="3712725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44"/>
              <p:cNvSpPr/>
              <p:nvPr/>
            </p:nvSpPr>
            <p:spPr>
              <a:xfrm>
                <a:off x="3770358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44"/>
              <p:cNvSpPr/>
              <p:nvPr/>
            </p:nvSpPr>
            <p:spPr>
              <a:xfrm>
                <a:off x="3827705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44"/>
              <p:cNvSpPr/>
              <p:nvPr/>
            </p:nvSpPr>
            <p:spPr>
              <a:xfrm>
                <a:off x="3885053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44"/>
              <p:cNvSpPr/>
              <p:nvPr/>
            </p:nvSpPr>
            <p:spPr>
              <a:xfrm>
                <a:off x="3942686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44"/>
              <p:cNvSpPr/>
              <p:nvPr/>
            </p:nvSpPr>
            <p:spPr>
              <a:xfrm>
                <a:off x="4000033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44"/>
              <p:cNvSpPr/>
              <p:nvPr/>
            </p:nvSpPr>
            <p:spPr>
              <a:xfrm>
                <a:off x="4057380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44"/>
              <p:cNvSpPr/>
              <p:nvPr/>
            </p:nvSpPr>
            <p:spPr>
              <a:xfrm>
                <a:off x="4114728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44"/>
              <p:cNvSpPr/>
              <p:nvPr/>
            </p:nvSpPr>
            <p:spPr>
              <a:xfrm>
                <a:off x="3770358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44"/>
              <p:cNvSpPr/>
              <p:nvPr/>
            </p:nvSpPr>
            <p:spPr>
              <a:xfrm>
                <a:off x="3827705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44"/>
              <p:cNvSpPr/>
              <p:nvPr/>
            </p:nvSpPr>
            <p:spPr>
              <a:xfrm>
                <a:off x="4000033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44"/>
              <p:cNvSpPr/>
              <p:nvPr/>
            </p:nvSpPr>
            <p:spPr>
              <a:xfrm>
                <a:off x="4057380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44"/>
              <p:cNvSpPr/>
              <p:nvPr/>
            </p:nvSpPr>
            <p:spPr>
              <a:xfrm>
                <a:off x="4114728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25" name="Google Shape;11825;p44"/>
            <p:cNvGrpSpPr/>
            <p:nvPr/>
          </p:nvGrpSpPr>
          <p:grpSpPr>
            <a:xfrm>
              <a:off x="2740249" y="3569058"/>
              <a:ext cx="252220" cy="179541"/>
              <a:chOff x="2511930" y="3600302"/>
              <a:chExt cx="225741" cy="160691"/>
            </a:xfrm>
          </p:grpSpPr>
          <p:sp>
            <p:nvSpPr>
              <p:cNvPr id="11826" name="Google Shape;11826;p44"/>
              <p:cNvSpPr/>
              <p:nvPr/>
            </p:nvSpPr>
            <p:spPr>
              <a:xfrm>
                <a:off x="2626649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7" name="Google Shape;11827;p44"/>
              <p:cNvGrpSpPr/>
              <p:nvPr/>
            </p:nvGrpSpPr>
            <p:grpSpPr>
              <a:xfrm>
                <a:off x="2511930" y="3600302"/>
                <a:ext cx="225741" cy="160691"/>
                <a:chOff x="4746405" y="3600302"/>
                <a:chExt cx="225741" cy="160691"/>
              </a:xfrm>
            </p:grpSpPr>
            <p:sp>
              <p:nvSpPr>
                <p:cNvPr id="11828" name="Google Shape;11828;p44"/>
                <p:cNvSpPr/>
                <p:nvPr/>
              </p:nvSpPr>
              <p:spPr>
                <a:xfrm>
                  <a:off x="4746405" y="3600302"/>
                  <a:ext cx="53413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9" extrusionOk="0">
                      <a:moveTo>
                        <a:pt x="1287" y="0"/>
                      </a:moveTo>
                      <a:cubicBezTo>
                        <a:pt x="430" y="0"/>
                        <a:pt x="1" y="1036"/>
                        <a:pt x="608" y="1643"/>
                      </a:cubicBezTo>
                      <a:cubicBezTo>
                        <a:pt x="805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29" name="Google Shape;11829;p44"/>
                <p:cNvSpPr/>
                <p:nvPr/>
              </p:nvSpPr>
              <p:spPr>
                <a:xfrm>
                  <a:off x="4803753" y="3600302"/>
                  <a:ext cx="5369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29" extrusionOk="0">
                      <a:moveTo>
                        <a:pt x="1287" y="0"/>
                      </a:moveTo>
                      <a:cubicBezTo>
                        <a:pt x="430" y="0"/>
                        <a:pt x="1" y="1036"/>
                        <a:pt x="608" y="1643"/>
                      </a:cubicBezTo>
                      <a:cubicBezTo>
                        <a:pt x="805" y="1840"/>
                        <a:pt x="1046" y="1928"/>
                        <a:pt x="1283" y="1928"/>
                      </a:cubicBezTo>
                      <a:cubicBezTo>
                        <a:pt x="1778" y="1928"/>
                        <a:pt x="2251" y="1544"/>
                        <a:pt x="2251" y="965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0" name="Google Shape;11830;p44"/>
                <p:cNvSpPr/>
                <p:nvPr/>
              </p:nvSpPr>
              <p:spPr>
                <a:xfrm>
                  <a:off x="4918733" y="3600302"/>
                  <a:ext cx="53413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9" extrusionOk="0">
                      <a:moveTo>
                        <a:pt x="1275" y="0"/>
                      </a:moveTo>
                      <a:cubicBezTo>
                        <a:pt x="430" y="0"/>
                        <a:pt x="1" y="1036"/>
                        <a:pt x="596" y="1643"/>
                      </a:cubicBezTo>
                      <a:cubicBezTo>
                        <a:pt x="793" y="1840"/>
                        <a:pt x="1035" y="1928"/>
                        <a:pt x="1271" y="1928"/>
                      </a:cubicBezTo>
                      <a:cubicBezTo>
                        <a:pt x="1766" y="1928"/>
                        <a:pt x="2239" y="1544"/>
                        <a:pt x="2239" y="965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1" name="Google Shape;11831;p44"/>
                <p:cNvSpPr/>
                <p:nvPr/>
              </p:nvSpPr>
              <p:spPr>
                <a:xfrm>
                  <a:off x="4803753" y="3657650"/>
                  <a:ext cx="53699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29" extrusionOk="0">
                      <a:moveTo>
                        <a:pt x="1287" y="0"/>
                      </a:moveTo>
                      <a:cubicBezTo>
                        <a:pt x="430" y="0"/>
                        <a:pt x="1" y="1036"/>
                        <a:pt x="608" y="1643"/>
                      </a:cubicBezTo>
                      <a:cubicBezTo>
                        <a:pt x="805" y="1840"/>
                        <a:pt x="1046" y="1928"/>
                        <a:pt x="1283" y="1928"/>
                      </a:cubicBezTo>
                      <a:cubicBezTo>
                        <a:pt x="1778" y="1928"/>
                        <a:pt x="2251" y="1544"/>
                        <a:pt x="2251" y="965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2" name="Google Shape;11832;p44"/>
                <p:cNvSpPr/>
                <p:nvPr/>
              </p:nvSpPr>
              <p:spPr>
                <a:xfrm>
                  <a:off x="4861124" y="3657650"/>
                  <a:ext cx="53675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9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7" y="1643"/>
                      </a:cubicBezTo>
                      <a:cubicBezTo>
                        <a:pt x="804" y="1840"/>
                        <a:pt x="1045" y="1928"/>
                        <a:pt x="1282" y="1928"/>
                      </a:cubicBezTo>
                      <a:cubicBezTo>
                        <a:pt x="1777" y="1928"/>
                        <a:pt x="2250" y="1544"/>
                        <a:pt x="2250" y="965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3" name="Google Shape;11833;p44"/>
                <p:cNvSpPr/>
                <p:nvPr/>
              </p:nvSpPr>
              <p:spPr>
                <a:xfrm>
                  <a:off x="4918733" y="3657650"/>
                  <a:ext cx="53413" cy="45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9" extrusionOk="0">
                      <a:moveTo>
                        <a:pt x="1275" y="0"/>
                      </a:moveTo>
                      <a:cubicBezTo>
                        <a:pt x="430" y="0"/>
                        <a:pt x="1" y="1036"/>
                        <a:pt x="596" y="1643"/>
                      </a:cubicBezTo>
                      <a:cubicBezTo>
                        <a:pt x="793" y="1840"/>
                        <a:pt x="1035" y="1928"/>
                        <a:pt x="1271" y="1928"/>
                      </a:cubicBezTo>
                      <a:cubicBezTo>
                        <a:pt x="1766" y="1928"/>
                        <a:pt x="2239" y="1544"/>
                        <a:pt x="2239" y="965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4" name="Google Shape;11834;p44"/>
                <p:cNvSpPr/>
                <p:nvPr/>
              </p:nvSpPr>
              <p:spPr>
                <a:xfrm>
                  <a:off x="4861124" y="3715283"/>
                  <a:ext cx="53675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17" extrusionOk="0">
                      <a:moveTo>
                        <a:pt x="1286" y="0"/>
                      </a:moveTo>
                      <a:cubicBezTo>
                        <a:pt x="429" y="0"/>
                        <a:pt x="0" y="1024"/>
                        <a:pt x="607" y="1632"/>
                      </a:cubicBezTo>
                      <a:cubicBezTo>
                        <a:pt x="804" y="1828"/>
                        <a:pt x="1045" y="1916"/>
                        <a:pt x="1282" y="1916"/>
                      </a:cubicBezTo>
                      <a:cubicBezTo>
                        <a:pt x="1777" y="1916"/>
                        <a:pt x="2250" y="1532"/>
                        <a:pt x="2250" y="953"/>
                      </a:cubicBezTo>
                      <a:cubicBezTo>
                        <a:pt x="2250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5" name="Google Shape;11835;p44"/>
                <p:cNvSpPr/>
                <p:nvPr/>
              </p:nvSpPr>
              <p:spPr>
                <a:xfrm>
                  <a:off x="4918733" y="3715283"/>
                  <a:ext cx="53413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7" extrusionOk="0">
                      <a:moveTo>
                        <a:pt x="1275" y="0"/>
                      </a:moveTo>
                      <a:cubicBezTo>
                        <a:pt x="430" y="0"/>
                        <a:pt x="1" y="1024"/>
                        <a:pt x="596" y="1632"/>
                      </a:cubicBezTo>
                      <a:cubicBezTo>
                        <a:pt x="793" y="1828"/>
                        <a:pt x="1035" y="1916"/>
                        <a:pt x="1271" y="1916"/>
                      </a:cubicBezTo>
                      <a:cubicBezTo>
                        <a:pt x="1766" y="1916"/>
                        <a:pt x="2239" y="1532"/>
                        <a:pt x="2239" y="953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836" name="Google Shape;11836;p44"/>
            <p:cNvSpPr/>
            <p:nvPr/>
          </p:nvSpPr>
          <p:spPr>
            <a:xfrm>
              <a:off x="3060854" y="3697349"/>
              <a:ext cx="59967" cy="51069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0"/>
                  </a:moveTo>
                  <a:cubicBezTo>
                    <a:pt x="429" y="0"/>
                    <a:pt x="0" y="1024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2"/>
                    <a:pt x="2250" y="953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44"/>
            <p:cNvSpPr/>
            <p:nvPr/>
          </p:nvSpPr>
          <p:spPr>
            <a:xfrm>
              <a:off x="3124925" y="3697349"/>
              <a:ext cx="59967" cy="51069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0"/>
                  </a:moveTo>
                  <a:cubicBezTo>
                    <a:pt x="429" y="0"/>
                    <a:pt x="0" y="1024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2"/>
                    <a:pt x="2250" y="953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38" name="Google Shape;11838;p44"/>
            <p:cNvGrpSpPr/>
            <p:nvPr/>
          </p:nvGrpSpPr>
          <p:grpSpPr>
            <a:xfrm>
              <a:off x="2996981" y="3440910"/>
              <a:ext cx="252193" cy="307689"/>
              <a:chOff x="4976104" y="3485608"/>
              <a:chExt cx="225717" cy="275386"/>
            </a:xfrm>
          </p:grpSpPr>
          <p:sp>
            <p:nvSpPr>
              <p:cNvPr id="11839" name="Google Shape;11839;p44"/>
              <p:cNvSpPr/>
              <p:nvPr/>
            </p:nvSpPr>
            <p:spPr>
              <a:xfrm>
                <a:off x="4976104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44"/>
              <p:cNvSpPr/>
              <p:nvPr/>
            </p:nvSpPr>
            <p:spPr>
              <a:xfrm>
                <a:off x="5033452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44"/>
              <p:cNvSpPr/>
              <p:nvPr/>
            </p:nvSpPr>
            <p:spPr>
              <a:xfrm>
                <a:off x="4976104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44"/>
              <p:cNvSpPr/>
              <p:nvPr/>
            </p:nvSpPr>
            <p:spPr>
              <a:xfrm>
                <a:off x="503345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44"/>
              <p:cNvSpPr/>
              <p:nvPr/>
            </p:nvSpPr>
            <p:spPr>
              <a:xfrm>
                <a:off x="5090799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44"/>
              <p:cNvSpPr/>
              <p:nvPr/>
            </p:nvSpPr>
            <p:spPr>
              <a:xfrm>
                <a:off x="4976104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44"/>
              <p:cNvSpPr/>
              <p:nvPr/>
            </p:nvSpPr>
            <p:spPr>
              <a:xfrm>
                <a:off x="5033452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44"/>
              <p:cNvSpPr/>
              <p:nvPr/>
            </p:nvSpPr>
            <p:spPr>
              <a:xfrm>
                <a:off x="5090799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44"/>
              <p:cNvSpPr/>
              <p:nvPr/>
            </p:nvSpPr>
            <p:spPr>
              <a:xfrm>
                <a:off x="5148432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44"/>
              <p:cNvSpPr/>
              <p:nvPr/>
            </p:nvSpPr>
            <p:spPr>
              <a:xfrm>
                <a:off x="4976104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44"/>
              <p:cNvSpPr/>
              <p:nvPr/>
            </p:nvSpPr>
            <p:spPr>
              <a:xfrm>
                <a:off x="5033452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44"/>
              <p:cNvSpPr/>
              <p:nvPr/>
            </p:nvSpPr>
            <p:spPr>
              <a:xfrm>
                <a:off x="5090799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44"/>
              <p:cNvSpPr/>
              <p:nvPr/>
            </p:nvSpPr>
            <p:spPr>
              <a:xfrm>
                <a:off x="5148432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44"/>
              <p:cNvSpPr/>
              <p:nvPr/>
            </p:nvSpPr>
            <p:spPr>
              <a:xfrm>
                <a:off x="5148432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53" name="Google Shape;11853;p44"/>
            <p:cNvSpPr/>
            <p:nvPr/>
          </p:nvSpPr>
          <p:spPr>
            <a:xfrm>
              <a:off x="3124925" y="3761100"/>
              <a:ext cx="59967" cy="51389"/>
            </a:xfrm>
            <a:custGeom>
              <a:avLst/>
              <a:gdLst/>
              <a:ahLst/>
              <a:cxnLst/>
              <a:rect l="l" t="t" r="r" b="b"/>
              <a:pathLst>
                <a:path w="2251" h="1929" extrusionOk="0">
                  <a:moveTo>
                    <a:pt x="1286" y="1"/>
                  </a:moveTo>
                  <a:cubicBezTo>
                    <a:pt x="429" y="1"/>
                    <a:pt x="0" y="1036"/>
                    <a:pt x="607" y="1644"/>
                  </a:cubicBezTo>
                  <a:cubicBezTo>
                    <a:pt x="804" y="1840"/>
                    <a:pt x="1046" y="1928"/>
                    <a:pt x="1282" y="1928"/>
                  </a:cubicBezTo>
                  <a:cubicBezTo>
                    <a:pt x="1777" y="1928"/>
                    <a:pt x="2250" y="1545"/>
                    <a:pt x="2250" y="965"/>
                  </a:cubicBezTo>
                  <a:cubicBezTo>
                    <a:pt x="2250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44"/>
            <p:cNvSpPr/>
            <p:nvPr/>
          </p:nvSpPr>
          <p:spPr>
            <a:xfrm>
              <a:off x="3189317" y="3761100"/>
              <a:ext cx="59647" cy="51389"/>
            </a:xfrm>
            <a:custGeom>
              <a:avLst/>
              <a:gdLst/>
              <a:ahLst/>
              <a:cxnLst/>
              <a:rect l="l" t="t" r="r" b="b"/>
              <a:pathLst>
                <a:path w="2239" h="1929" extrusionOk="0">
                  <a:moveTo>
                    <a:pt x="1286" y="1"/>
                  </a:moveTo>
                  <a:cubicBezTo>
                    <a:pt x="429" y="1"/>
                    <a:pt x="0" y="1036"/>
                    <a:pt x="595" y="1644"/>
                  </a:cubicBezTo>
                  <a:cubicBezTo>
                    <a:pt x="792" y="1840"/>
                    <a:pt x="1034" y="1928"/>
                    <a:pt x="1270" y="1928"/>
                  </a:cubicBezTo>
                  <a:cubicBezTo>
                    <a:pt x="1765" y="1928"/>
                    <a:pt x="2239" y="1545"/>
                    <a:pt x="2239" y="965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55" name="Google Shape;11855;p44"/>
            <p:cNvGrpSpPr/>
            <p:nvPr/>
          </p:nvGrpSpPr>
          <p:grpSpPr>
            <a:xfrm>
              <a:off x="2163032" y="3761281"/>
              <a:ext cx="59651" cy="115786"/>
              <a:chOff x="4229708" y="3772344"/>
              <a:chExt cx="53389" cy="103630"/>
            </a:xfrm>
          </p:grpSpPr>
          <p:sp>
            <p:nvSpPr>
              <p:cNvPr id="11856" name="Google Shape;11856;p44"/>
              <p:cNvSpPr/>
              <p:nvPr/>
            </p:nvSpPr>
            <p:spPr>
              <a:xfrm>
                <a:off x="4229708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44"/>
              <p:cNvSpPr/>
              <p:nvPr/>
            </p:nvSpPr>
            <p:spPr>
              <a:xfrm>
                <a:off x="4229708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58" name="Google Shape;11858;p44"/>
            <p:cNvGrpSpPr/>
            <p:nvPr/>
          </p:nvGrpSpPr>
          <p:grpSpPr>
            <a:xfrm>
              <a:off x="2932880" y="3633132"/>
              <a:ext cx="829526" cy="308008"/>
              <a:chOff x="4918733" y="3657650"/>
              <a:chExt cx="742438" cy="275672"/>
            </a:xfrm>
          </p:grpSpPr>
          <p:sp>
            <p:nvSpPr>
              <p:cNvPr id="11859" name="Google Shape;11859;p44"/>
              <p:cNvSpPr/>
              <p:nvPr/>
            </p:nvSpPr>
            <p:spPr>
              <a:xfrm>
                <a:off x="5206066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44"/>
              <p:cNvSpPr/>
              <p:nvPr/>
            </p:nvSpPr>
            <p:spPr>
              <a:xfrm>
                <a:off x="5263127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44"/>
              <p:cNvSpPr/>
              <p:nvPr/>
            </p:nvSpPr>
            <p:spPr>
              <a:xfrm>
                <a:off x="5320760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44"/>
              <p:cNvSpPr/>
              <p:nvPr/>
            </p:nvSpPr>
            <p:spPr>
              <a:xfrm>
                <a:off x="5378107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44"/>
              <p:cNvSpPr/>
              <p:nvPr/>
            </p:nvSpPr>
            <p:spPr>
              <a:xfrm>
                <a:off x="5435454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44"/>
              <p:cNvSpPr/>
              <p:nvPr/>
            </p:nvSpPr>
            <p:spPr>
              <a:xfrm>
                <a:off x="5492802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44"/>
              <p:cNvSpPr/>
              <p:nvPr/>
            </p:nvSpPr>
            <p:spPr>
              <a:xfrm>
                <a:off x="5550149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44"/>
              <p:cNvSpPr/>
              <p:nvPr/>
            </p:nvSpPr>
            <p:spPr>
              <a:xfrm>
                <a:off x="5607782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44"/>
              <p:cNvSpPr/>
              <p:nvPr/>
            </p:nvSpPr>
            <p:spPr>
              <a:xfrm>
                <a:off x="4976104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44"/>
              <p:cNvSpPr/>
              <p:nvPr/>
            </p:nvSpPr>
            <p:spPr>
              <a:xfrm>
                <a:off x="5206066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44"/>
              <p:cNvSpPr/>
              <p:nvPr/>
            </p:nvSpPr>
            <p:spPr>
              <a:xfrm>
                <a:off x="5263127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44"/>
              <p:cNvSpPr/>
              <p:nvPr/>
            </p:nvSpPr>
            <p:spPr>
              <a:xfrm>
                <a:off x="5320760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44"/>
              <p:cNvSpPr/>
              <p:nvPr/>
            </p:nvSpPr>
            <p:spPr>
              <a:xfrm>
                <a:off x="5378107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44"/>
              <p:cNvSpPr/>
              <p:nvPr/>
            </p:nvSpPr>
            <p:spPr>
              <a:xfrm>
                <a:off x="5435454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11873;p44"/>
              <p:cNvSpPr/>
              <p:nvPr/>
            </p:nvSpPr>
            <p:spPr>
              <a:xfrm>
                <a:off x="5492802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11874;p44"/>
              <p:cNvSpPr/>
              <p:nvPr/>
            </p:nvSpPr>
            <p:spPr>
              <a:xfrm>
                <a:off x="5550149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11875;p44"/>
              <p:cNvSpPr/>
              <p:nvPr/>
            </p:nvSpPr>
            <p:spPr>
              <a:xfrm>
                <a:off x="4918733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11876;p44"/>
              <p:cNvSpPr/>
              <p:nvPr/>
            </p:nvSpPr>
            <p:spPr>
              <a:xfrm>
                <a:off x="4976104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11877;p44"/>
              <p:cNvSpPr/>
              <p:nvPr/>
            </p:nvSpPr>
            <p:spPr>
              <a:xfrm>
                <a:off x="5033452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11878;p44"/>
              <p:cNvSpPr/>
              <p:nvPr/>
            </p:nvSpPr>
            <p:spPr>
              <a:xfrm>
                <a:off x="5206066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11879;p44"/>
              <p:cNvSpPr/>
              <p:nvPr/>
            </p:nvSpPr>
            <p:spPr>
              <a:xfrm>
                <a:off x="5263127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11880;p44"/>
              <p:cNvSpPr/>
              <p:nvPr/>
            </p:nvSpPr>
            <p:spPr>
              <a:xfrm>
                <a:off x="5320760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11881;p44"/>
              <p:cNvSpPr/>
              <p:nvPr/>
            </p:nvSpPr>
            <p:spPr>
              <a:xfrm>
                <a:off x="5378107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11882;p44"/>
              <p:cNvSpPr/>
              <p:nvPr/>
            </p:nvSpPr>
            <p:spPr>
              <a:xfrm>
                <a:off x="5435454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11883;p44"/>
              <p:cNvSpPr/>
              <p:nvPr/>
            </p:nvSpPr>
            <p:spPr>
              <a:xfrm>
                <a:off x="5492802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11884;p44"/>
              <p:cNvSpPr/>
              <p:nvPr/>
            </p:nvSpPr>
            <p:spPr>
              <a:xfrm>
                <a:off x="5550149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11885;p44"/>
              <p:cNvSpPr/>
              <p:nvPr/>
            </p:nvSpPr>
            <p:spPr>
              <a:xfrm>
                <a:off x="4976104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44"/>
              <p:cNvSpPr/>
              <p:nvPr/>
            </p:nvSpPr>
            <p:spPr>
              <a:xfrm>
                <a:off x="5090799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44"/>
              <p:cNvSpPr/>
              <p:nvPr/>
            </p:nvSpPr>
            <p:spPr>
              <a:xfrm>
                <a:off x="5148432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11888;p44"/>
              <p:cNvSpPr/>
              <p:nvPr/>
            </p:nvSpPr>
            <p:spPr>
              <a:xfrm>
                <a:off x="5206066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11889;p44"/>
              <p:cNvSpPr/>
              <p:nvPr/>
            </p:nvSpPr>
            <p:spPr>
              <a:xfrm>
                <a:off x="5263127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44"/>
              <p:cNvSpPr/>
              <p:nvPr/>
            </p:nvSpPr>
            <p:spPr>
              <a:xfrm>
                <a:off x="5320760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44"/>
              <p:cNvSpPr/>
              <p:nvPr/>
            </p:nvSpPr>
            <p:spPr>
              <a:xfrm>
                <a:off x="5378107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11892;p44"/>
              <p:cNvSpPr/>
              <p:nvPr/>
            </p:nvSpPr>
            <p:spPr>
              <a:xfrm>
                <a:off x="5435454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11893;p44"/>
              <p:cNvSpPr/>
              <p:nvPr/>
            </p:nvSpPr>
            <p:spPr>
              <a:xfrm>
                <a:off x="5090799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11894;p44"/>
              <p:cNvSpPr/>
              <p:nvPr/>
            </p:nvSpPr>
            <p:spPr>
              <a:xfrm>
                <a:off x="5148432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11895;p44"/>
              <p:cNvSpPr/>
              <p:nvPr/>
            </p:nvSpPr>
            <p:spPr>
              <a:xfrm>
                <a:off x="5206066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96" name="Google Shape;11896;p44"/>
            <p:cNvGrpSpPr/>
            <p:nvPr/>
          </p:nvGrpSpPr>
          <p:grpSpPr>
            <a:xfrm>
              <a:off x="622990" y="3569058"/>
              <a:ext cx="316614" cy="436156"/>
              <a:chOff x="2851348" y="3600302"/>
              <a:chExt cx="283374" cy="390366"/>
            </a:xfrm>
          </p:grpSpPr>
          <p:sp>
            <p:nvSpPr>
              <p:cNvPr id="11897" name="Google Shape;11897;p44"/>
              <p:cNvSpPr/>
              <p:nvPr/>
            </p:nvSpPr>
            <p:spPr>
              <a:xfrm>
                <a:off x="3023676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11898;p44"/>
              <p:cNvSpPr/>
              <p:nvPr/>
            </p:nvSpPr>
            <p:spPr>
              <a:xfrm>
                <a:off x="3081023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11899;p44"/>
              <p:cNvSpPr/>
              <p:nvPr/>
            </p:nvSpPr>
            <p:spPr>
              <a:xfrm>
                <a:off x="2966328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11900;p44"/>
              <p:cNvSpPr/>
              <p:nvPr/>
            </p:nvSpPr>
            <p:spPr>
              <a:xfrm>
                <a:off x="3023676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11901;p44"/>
              <p:cNvSpPr/>
              <p:nvPr/>
            </p:nvSpPr>
            <p:spPr>
              <a:xfrm>
                <a:off x="3081023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11902;p44"/>
              <p:cNvSpPr/>
              <p:nvPr/>
            </p:nvSpPr>
            <p:spPr>
              <a:xfrm>
                <a:off x="2908981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11903;p44"/>
              <p:cNvSpPr/>
              <p:nvPr/>
            </p:nvSpPr>
            <p:spPr>
              <a:xfrm>
                <a:off x="2966328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11904;p44"/>
              <p:cNvSpPr/>
              <p:nvPr/>
            </p:nvSpPr>
            <p:spPr>
              <a:xfrm>
                <a:off x="3023676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11905;p44"/>
              <p:cNvSpPr/>
              <p:nvPr/>
            </p:nvSpPr>
            <p:spPr>
              <a:xfrm>
                <a:off x="2851348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11906;p44"/>
              <p:cNvSpPr/>
              <p:nvPr/>
            </p:nvSpPr>
            <p:spPr>
              <a:xfrm>
                <a:off x="2908981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11907;p44"/>
              <p:cNvSpPr/>
              <p:nvPr/>
            </p:nvSpPr>
            <p:spPr>
              <a:xfrm>
                <a:off x="2966328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44"/>
              <p:cNvSpPr/>
              <p:nvPr/>
            </p:nvSpPr>
            <p:spPr>
              <a:xfrm>
                <a:off x="3023676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44"/>
              <p:cNvSpPr/>
              <p:nvPr/>
            </p:nvSpPr>
            <p:spPr>
              <a:xfrm>
                <a:off x="2851348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44"/>
              <p:cNvSpPr/>
              <p:nvPr/>
            </p:nvSpPr>
            <p:spPr>
              <a:xfrm>
                <a:off x="2908981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44"/>
              <p:cNvSpPr/>
              <p:nvPr/>
            </p:nvSpPr>
            <p:spPr>
              <a:xfrm>
                <a:off x="2966328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44"/>
              <p:cNvSpPr/>
              <p:nvPr/>
            </p:nvSpPr>
            <p:spPr>
              <a:xfrm>
                <a:off x="2851348" y="388761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6" y="1838"/>
                      <a:pt x="1047" y="1925"/>
                      <a:pt x="1281" y="1925"/>
                    </a:cubicBezTo>
                    <a:cubicBezTo>
                      <a:pt x="1779" y="1925"/>
                      <a:pt x="2251" y="1535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44"/>
              <p:cNvSpPr/>
              <p:nvPr/>
            </p:nvSpPr>
            <p:spPr>
              <a:xfrm>
                <a:off x="2908981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44"/>
              <p:cNvSpPr/>
              <p:nvPr/>
            </p:nvSpPr>
            <p:spPr>
              <a:xfrm>
                <a:off x="2966328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44"/>
              <p:cNvSpPr/>
              <p:nvPr/>
            </p:nvSpPr>
            <p:spPr>
              <a:xfrm>
                <a:off x="2851348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44"/>
              <p:cNvSpPr/>
              <p:nvPr/>
            </p:nvSpPr>
            <p:spPr>
              <a:xfrm>
                <a:off x="2908981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44"/>
              <p:cNvSpPr/>
              <p:nvPr/>
            </p:nvSpPr>
            <p:spPr>
              <a:xfrm>
                <a:off x="2966328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18" name="Google Shape;11918;p44"/>
            <p:cNvGrpSpPr/>
            <p:nvPr/>
          </p:nvGrpSpPr>
          <p:grpSpPr>
            <a:xfrm>
              <a:off x="2996981" y="3825674"/>
              <a:ext cx="124045" cy="243721"/>
              <a:chOff x="4976104" y="3829977"/>
              <a:chExt cx="111022" cy="218134"/>
            </a:xfrm>
          </p:grpSpPr>
          <p:sp>
            <p:nvSpPr>
              <p:cNvPr id="11919" name="Google Shape;11919;p44"/>
              <p:cNvSpPr/>
              <p:nvPr/>
            </p:nvSpPr>
            <p:spPr>
              <a:xfrm>
                <a:off x="5033452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44"/>
              <p:cNvSpPr/>
              <p:nvPr/>
            </p:nvSpPr>
            <p:spPr>
              <a:xfrm>
                <a:off x="4976104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44"/>
              <p:cNvSpPr/>
              <p:nvPr/>
            </p:nvSpPr>
            <p:spPr>
              <a:xfrm>
                <a:off x="5033452" y="388761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98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1" y="1925"/>
                      <a:pt x="1276" y="1925"/>
                    </a:cubicBezTo>
                    <a:cubicBezTo>
                      <a:pt x="1772" y="1925"/>
                      <a:pt x="2250" y="1535"/>
                      <a:pt x="2250" y="953"/>
                    </a:cubicBezTo>
                    <a:cubicBezTo>
                      <a:pt x="2238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44"/>
              <p:cNvSpPr/>
              <p:nvPr/>
            </p:nvSpPr>
            <p:spPr>
              <a:xfrm>
                <a:off x="4976104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3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44"/>
              <p:cNvSpPr/>
              <p:nvPr/>
            </p:nvSpPr>
            <p:spPr>
              <a:xfrm>
                <a:off x="5033452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44"/>
              <p:cNvSpPr/>
              <p:nvPr/>
            </p:nvSpPr>
            <p:spPr>
              <a:xfrm>
                <a:off x="4976104" y="400230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44"/>
              <p:cNvSpPr/>
              <p:nvPr/>
            </p:nvSpPr>
            <p:spPr>
              <a:xfrm>
                <a:off x="5033452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26" name="Google Shape;11926;p44"/>
            <p:cNvGrpSpPr/>
            <p:nvPr/>
          </p:nvGrpSpPr>
          <p:grpSpPr>
            <a:xfrm>
              <a:off x="815532" y="3376836"/>
              <a:ext cx="1022387" cy="820921"/>
              <a:chOff x="3023676" y="3428261"/>
              <a:chExt cx="915052" cy="734736"/>
            </a:xfrm>
          </p:grpSpPr>
          <p:sp>
            <p:nvSpPr>
              <p:cNvPr id="11927" name="Google Shape;11927;p44"/>
              <p:cNvSpPr/>
              <p:nvPr/>
            </p:nvSpPr>
            <p:spPr>
              <a:xfrm>
                <a:off x="3023676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44"/>
              <p:cNvSpPr/>
              <p:nvPr/>
            </p:nvSpPr>
            <p:spPr>
              <a:xfrm>
                <a:off x="3081023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44"/>
              <p:cNvSpPr/>
              <p:nvPr/>
            </p:nvSpPr>
            <p:spPr>
              <a:xfrm>
                <a:off x="3138656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44"/>
              <p:cNvSpPr/>
              <p:nvPr/>
            </p:nvSpPr>
            <p:spPr>
              <a:xfrm>
                <a:off x="3023676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44"/>
              <p:cNvSpPr/>
              <p:nvPr/>
            </p:nvSpPr>
            <p:spPr>
              <a:xfrm>
                <a:off x="3081023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44"/>
              <p:cNvSpPr/>
              <p:nvPr/>
            </p:nvSpPr>
            <p:spPr>
              <a:xfrm>
                <a:off x="3138656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44"/>
              <p:cNvSpPr/>
              <p:nvPr/>
            </p:nvSpPr>
            <p:spPr>
              <a:xfrm>
                <a:off x="3196004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44"/>
              <p:cNvSpPr/>
              <p:nvPr/>
            </p:nvSpPr>
            <p:spPr>
              <a:xfrm>
                <a:off x="3253351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44"/>
              <p:cNvSpPr/>
              <p:nvPr/>
            </p:nvSpPr>
            <p:spPr>
              <a:xfrm>
                <a:off x="3310984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44"/>
              <p:cNvSpPr/>
              <p:nvPr/>
            </p:nvSpPr>
            <p:spPr>
              <a:xfrm>
                <a:off x="3368331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44"/>
              <p:cNvSpPr/>
              <p:nvPr/>
            </p:nvSpPr>
            <p:spPr>
              <a:xfrm>
                <a:off x="3023676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44"/>
              <p:cNvSpPr/>
              <p:nvPr/>
            </p:nvSpPr>
            <p:spPr>
              <a:xfrm>
                <a:off x="3081023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44"/>
              <p:cNvSpPr/>
              <p:nvPr/>
            </p:nvSpPr>
            <p:spPr>
              <a:xfrm>
                <a:off x="3138656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11940;p44"/>
              <p:cNvSpPr/>
              <p:nvPr/>
            </p:nvSpPr>
            <p:spPr>
              <a:xfrm>
                <a:off x="3196004" y="354295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1" y="1829"/>
                      <a:pt x="1041" y="1916"/>
                      <a:pt x="1277" y="1916"/>
                    </a:cubicBezTo>
                    <a:cubicBezTo>
                      <a:pt x="1767" y="1916"/>
                      <a:pt x="2239" y="1536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11941;p44"/>
              <p:cNvSpPr/>
              <p:nvPr/>
            </p:nvSpPr>
            <p:spPr>
              <a:xfrm>
                <a:off x="3253351" y="3542955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31"/>
                    </a:cubicBezTo>
                    <a:cubicBezTo>
                      <a:pt x="805" y="1829"/>
                      <a:pt x="1047" y="1916"/>
                      <a:pt x="1285" y="1916"/>
                    </a:cubicBezTo>
                    <a:cubicBezTo>
                      <a:pt x="1779" y="1916"/>
                      <a:pt x="2251" y="1536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44"/>
              <p:cNvSpPr/>
              <p:nvPr/>
            </p:nvSpPr>
            <p:spPr>
              <a:xfrm>
                <a:off x="3310984" y="354295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31"/>
                    </a:cubicBezTo>
                    <a:cubicBezTo>
                      <a:pt x="793" y="1829"/>
                      <a:pt x="1036" y="1916"/>
                      <a:pt x="1273" y="1916"/>
                    </a:cubicBezTo>
                    <a:cubicBezTo>
                      <a:pt x="1767" y="1916"/>
                      <a:pt x="2239" y="1536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44"/>
              <p:cNvSpPr/>
              <p:nvPr/>
            </p:nvSpPr>
            <p:spPr>
              <a:xfrm>
                <a:off x="3368331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44"/>
              <p:cNvSpPr/>
              <p:nvPr/>
            </p:nvSpPr>
            <p:spPr>
              <a:xfrm>
                <a:off x="342570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44"/>
              <p:cNvSpPr/>
              <p:nvPr/>
            </p:nvSpPr>
            <p:spPr>
              <a:xfrm>
                <a:off x="3483050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44"/>
              <p:cNvSpPr/>
              <p:nvPr/>
            </p:nvSpPr>
            <p:spPr>
              <a:xfrm>
                <a:off x="3138656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44"/>
              <p:cNvSpPr/>
              <p:nvPr/>
            </p:nvSpPr>
            <p:spPr>
              <a:xfrm>
                <a:off x="3196004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44"/>
              <p:cNvSpPr/>
              <p:nvPr/>
            </p:nvSpPr>
            <p:spPr>
              <a:xfrm>
                <a:off x="3253351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44"/>
              <p:cNvSpPr/>
              <p:nvPr/>
            </p:nvSpPr>
            <p:spPr>
              <a:xfrm>
                <a:off x="3310984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11950;p44"/>
              <p:cNvSpPr/>
              <p:nvPr/>
            </p:nvSpPr>
            <p:spPr>
              <a:xfrm>
                <a:off x="3368331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11951;p44"/>
              <p:cNvSpPr/>
              <p:nvPr/>
            </p:nvSpPr>
            <p:spPr>
              <a:xfrm>
                <a:off x="3425702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11952;p44"/>
              <p:cNvSpPr/>
              <p:nvPr/>
            </p:nvSpPr>
            <p:spPr>
              <a:xfrm>
                <a:off x="3483050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44"/>
              <p:cNvSpPr/>
              <p:nvPr/>
            </p:nvSpPr>
            <p:spPr>
              <a:xfrm>
                <a:off x="3540683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44"/>
              <p:cNvSpPr/>
              <p:nvPr/>
            </p:nvSpPr>
            <p:spPr>
              <a:xfrm>
                <a:off x="3138656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44"/>
              <p:cNvSpPr/>
              <p:nvPr/>
            </p:nvSpPr>
            <p:spPr>
              <a:xfrm>
                <a:off x="3196004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44"/>
              <p:cNvSpPr/>
              <p:nvPr/>
            </p:nvSpPr>
            <p:spPr>
              <a:xfrm>
                <a:off x="3253351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44"/>
              <p:cNvSpPr/>
              <p:nvPr/>
            </p:nvSpPr>
            <p:spPr>
              <a:xfrm>
                <a:off x="3310984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44"/>
              <p:cNvSpPr/>
              <p:nvPr/>
            </p:nvSpPr>
            <p:spPr>
              <a:xfrm>
                <a:off x="3368331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44"/>
              <p:cNvSpPr/>
              <p:nvPr/>
            </p:nvSpPr>
            <p:spPr>
              <a:xfrm>
                <a:off x="3425702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44"/>
              <p:cNvSpPr/>
              <p:nvPr/>
            </p:nvSpPr>
            <p:spPr>
              <a:xfrm>
                <a:off x="3483050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44"/>
              <p:cNvSpPr/>
              <p:nvPr/>
            </p:nvSpPr>
            <p:spPr>
              <a:xfrm>
                <a:off x="3540683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2" name="Google Shape;11962;p44"/>
              <p:cNvSpPr/>
              <p:nvPr/>
            </p:nvSpPr>
            <p:spPr>
              <a:xfrm>
                <a:off x="3598030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3" name="Google Shape;11963;p44"/>
              <p:cNvSpPr/>
              <p:nvPr/>
            </p:nvSpPr>
            <p:spPr>
              <a:xfrm>
                <a:off x="3655377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44"/>
              <p:cNvSpPr/>
              <p:nvPr/>
            </p:nvSpPr>
            <p:spPr>
              <a:xfrm>
                <a:off x="3712725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44"/>
              <p:cNvSpPr/>
              <p:nvPr/>
            </p:nvSpPr>
            <p:spPr>
              <a:xfrm>
                <a:off x="3081023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44"/>
              <p:cNvSpPr/>
              <p:nvPr/>
            </p:nvSpPr>
            <p:spPr>
              <a:xfrm>
                <a:off x="3138656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44"/>
              <p:cNvSpPr/>
              <p:nvPr/>
            </p:nvSpPr>
            <p:spPr>
              <a:xfrm>
                <a:off x="3196004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44"/>
              <p:cNvSpPr/>
              <p:nvPr/>
            </p:nvSpPr>
            <p:spPr>
              <a:xfrm>
                <a:off x="3253351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44"/>
              <p:cNvSpPr/>
              <p:nvPr/>
            </p:nvSpPr>
            <p:spPr>
              <a:xfrm>
                <a:off x="3310984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44"/>
              <p:cNvSpPr/>
              <p:nvPr/>
            </p:nvSpPr>
            <p:spPr>
              <a:xfrm>
                <a:off x="3368331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44"/>
              <p:cNvSpPr/>
              <p:nvPr/>
            </p:nvSpPr>
            <p:spPr>
              <a:xfrm>
                <a:off x="3425702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44"/>
              <p:cNvSpPr/>
              <p:nvPr/>
            </p:nvSpPr>
            <p:spPr>
              <a:xfrm>
                <a:off x="3483050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44"/>
              <p:cNvSpPr/>
              <p:nvPr/>
            </p:nvSpPr>
            <p:spPr>
              <a:xfrm>
                <a:off x="3540683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44"/>
              <p:cNvSpPr/>
              <p:nvPr/>
            </p:nvSpPr>
            <p:spPr>
              <a:xfrm>
                <a:off x="3598030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44"/>
              <p:cNvSpPr/>
              <p:nvPr/>
            </p:nvSpPr>
            <p:spPr>
              <a:xfrm>
                <a:off x="3655377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44"/>
              <p:cNvSpPr/>
              <p:nvPr/>
            </p:nvSpPr>
            <p:spPr>
              <a:xfrm>
                <a:off x="3712725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44"/>
              <p:cNvSpPr/>
              <p:nvPr/>
            </p:nvSpPr>
            <p:spPr>
              <a:xfrm>
                <a:off x="3770358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44"/>
              <p:cNvSpPr/>
              <p:nvPr/>
            </p:nvSpPr>
            <p:spPr>
              <a:xfrm>
                <a:off x="3827705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44"/>
              <p:cNvSpPr/>
              <p:nvPr/>
            </p:nvSpPr>
            <p:spPr>
              <a:xfrm>
                <a:off x="3081023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44"/>
              <p:cNvSpPr/>
              <p:nvPr/>
            </p:nvSpPr>
            <p:spPr>
              <a:xfrm>
                <a:off x="3138656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44"/>
              <p:cNvSpPr/>
              <p:nvPr/>
            </p:nvSpPr>
            <p:spPr>
              <a:xfrm>
                <a:off x="3196004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44"/>
              <p:cNvSpPr/>
              <p:nvPr/>
            </p:nvSpPr>
            <p:spPr>
              <a:xfrm>
                <a:off x="3253351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44"/>
              <p:cNvSpPr/>
              <p:nvPr/>
            </p:nvSpPr>
            <p:spPr>
              <a:xfrm>
                <a:off x="3310984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44"/>
              <p:cNvSpPr/>
              <p:nvPr/>
            </p:nvSpPr>
            <p:spPr>
              <a:xfrm>
                <a:off x="3368331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44"/>
              <p:cNvSpPr/>
              <p:nvPr/>
            </p:nvSpPr>
            <p:spPr>
              <a:xfrm>
                <a:off x="3425702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44"/>
              <p:cNvSpPr/>
              <p:nvPr/>
            </p:nvSpPr>
            <p:spPr>
              <a:xfrm>
                <a:off x="3483050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44"/>
              <p:cNvSpPr/>
              <p:nvPr/>
            </p:nvSpPr>
            <p:spPr>
              <a:xfrm>
                <a:off x="3540683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44"/>
              <p:cNvSpPr/>
              <p:nvPr/>
            </p:nvSpPr>
            <p:spPr>
              <a:xfrm>
                <a:off x="3598030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44"/>
              <p:cNvSpPr/>
              <p:nvPr/>
            </p:nvSpPr>
            <p:spPr>
              <a:xfrm>
                <a:off x="3655377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44"/>
              <p:cNvSpPr/>
              <p:nvPr/>
            </p:nvSpPr>
            <p:spPr>
              <a:xfrm>
                <a:off x="3712725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44"/>
              <p:cNvSpPr/>
              <p:nvPr/>
            </p:nvSpPr>
            <p:spPr>
              <a:xfrm>
                <a:off x="3770358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44"/>
              <p:cNvSpPr/>
              <p:nvPr/>
            </p:nvSpPr>
            <p:spPr>
              <a:xfrm>
                <a:off x="3023676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44"/>
              <p:cNvSpPr/>
              <p:nvPr/>
            </p:nvSpPr>
            <p:spPr>
              <a:xfrm>
                <a:off x="3081023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44"/>
              <p:cNvSpPr/>
              <p:nvPr/>
            </p:nvSpPr>
            <p:spPr>
              <a:xfrm>
                <a:off x="3138656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44"/>
              <p:cNvSpPr/>
              <p:nvPr/>
            </p:nvSpPr>
            <p:spPr>
              <a:xfrm>
                <a:off x="3196004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11996;p44"/>
              <p:cNvSpPr/>
              <p:nvPr/>
            </p:nvSpPr>
            <p:spPr>
              <a:xfrm>
                <a:off x="3253351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11997;p44"/>
              <p:cNvSpPr/>
              <p:nvPr/>
            </p:nvSpPr>
            <p:spPr>
              <a:xfrm>
                <a:off x="3310984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11998;p44"/>
              <p:cNvSpPr/>
              <p:nvPr/>
            </p:nvSpPr>
            <p:spPr>
              <a:xfrm>
                <a:off x="3368331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11999;p44"/>
              <p:cNvSpPr/>
              <p:nvPr/>
            </p:nvSpPr>
            <p:spPr>
              <a:xfrm>
                <a:off x="3425702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12000;p44"/>
              <p:cNvSpPr/>
              <p:nvPr/>
            </p:nvSpPr>
            <p:spPr>
              <a:xfrm>
                <a:off x="3483050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12001;p44"/>
              <p:cNvSpPr/>
              <p:nvPr/>
            </p:nvSpPr>
            <p:spPr>
              <a:xfrm>
                <a:off x="3540683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12002;p44"/>
              <p:cNvSpPr/>
              <p:nvPr/>
            </p:nvSpPr>
            <p:spPr>
              <a:xfrm>
                <a:off x="3598030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12003;p44"/>
              <p:cNvSpPr/>
              <p:nvPr/>
            </p:nvSpPr>
            <p:spPr>
              <a:xfrm>
                <a:off x="3023676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12004;p44"/>
              <p:cNvSpPr/>
              <p:nvPr/>
            </p:nvSpPr>
            <p:spPr>
              <a:xfrm>
                <a:off x="3081023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12005;p44"/>
              <p:cNvSpPr/>
              <p:nvPr/>
            </p:nvSpPr>
            <p:spPr>
              <a:xfrm>
                <a:off x="3138656" y="3887611"/>
                <a:ext cx="53604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6" y="1925"/>
                    </a:cubicBezTo>
                    <a:cubicBezTo>
                      <a:pt x="1772" y="1925"/>
                      <a:pt x="2247" y="1535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12006;p44"/>
              <p:cNvSpPr/>
              <p:nvPr/>
            </p:nvSpPr>
            <p:spPr>
              <a:xfrm>
                <a:off x="3196004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12007;p44"/>
              <p:cNvSpPr/>
              <p:nvPr/>
            </p:nvSpPr>
            <p:spPr>
              <a:xfrm>
                <a:off x="3253351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12008;p44"/>
              <p:cNvSpPr/>
              <p:nvPr/>
            </p:nvSpPr>
            <p:spPr>
              <a:xfrm>
                <a:off x="3310984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12009;p44"/>
              <p:cNvSpPr/>
              <p:nvPr/>
            </p:nvSpPr>
            <p:spPr>
              <a:xfrm>
                <a:off x="3368331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12010;p44"/>
              <p:cNvSpPr/>
              <p:nvPr/>
            </p:nvSpPr>
            <p:spPr>
              <a:xfrm>
                <a:off x="3425702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12011;p44"/>
              <p:cNvSpPr/>
              <p:nvPr/>
            </p:nvSpPr>
            <p:spPr>
              <a:xfrm>
                <a:off x="3483050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12012;p44"/>
              <p:cNvSpPr/>
              <p:nvPr/>
            </p:nvSpPr>
            <p:spPr>
              <a:xfrm>
                <a:off x="3540683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12013;p44"/>
              <p:cNvSpPr/>
              <p:nvPr/>
            </p:nvSpPr>
            <p:spPr>
              <a:xfrm>
                <a:off x="3023676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12014;p44"/>
              <p:cNvSpPr/>
              <p:nvPr/>
            </p:nvSpPr>
            <p:spPr>
              <a:xfrm>
                <a:off x="3081023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12015;p44"/>
              <p:cNvSpPr/>
              <p:nvPr/>
            </p:nvSpPr>
            <p:spPr>
              <a:xfrm>
                <a:off x="3138656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12016;p44"/>
              <p:cNvSpPr/>
              <p:nvPr/>
            </p:nvSpPr>
            <p:spPr>
              <a:xfrm>
                <a:off x="3196004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12017;p44"/>
              <p:cNvSpPr/>
              <p:nvPr/>
            </p:nvSpPr>
            <p:spPr>
              <a:xfrm>
                <a:off x="3253351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12018;p44"/>
              <p:cNvSpPr/>
              <p:nvPr/>
            </p:nvSpPr>
            <p:spPr>
              <a:xfrm>
                <a:off x="3310984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12019;p44"/>
              <p:cNvSpPr/>
              <p:nvPr/>
            </p:nvSpPr>
            <p:spPr>
              <a:xfrm>
                <a:off x="3368331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12020;p44"/>
              <p:cNvSpPr/>
              <p:nvPr/>
            </p:nvSpPr>
            <p:spPr>
              <a:xfrm>
                <a:off x="3425702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12021;p44"/>
              <p:cNvSpPr/>
              <p:nvPr/>
            </p:nvSpPr>
            <p:spPr>
              <a:xfrm>
                <a:off x="3483050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12022;p44"/>
              <p:cNvSpPr/>
              <p:nvPr/>
            </p:nvSpPr>
            <p:spPr>
              <a:xfrm>
                <a:off x="3540683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12023;p44"/>
              <p:cNvSpPr/>
              <p:nvPr/>
            </p:nvSpPr>
            <p:spPr>
              <a:xfrm>
                <a:off x="3712725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12024;p44"/>
              <p:cNvSpPr/>
              <p:nvPr/>
            </p:nvSpPr>
            <p:spPr>
              <a:xfrm>
                <a:off x="3770358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12025;p44"/>
              <p:cNvSpPr/>
              <p:nvPr/>
            </p:nvSpPr>
            <p:spPr>
              <a:xfrm>
                <a:off x="3827705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12026;p44"/>
              <p:cNvSpPr/>
              <p:nvPr/>
            </p:nvSpPr>
            <p:spPr>
              <a:xfrm>
                <a:off x="3885053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12027;p44"/>
              <p:cNvSpPr/>
              <p:nvPr/>
            </p:nvSpPr>
            <p:spPr>
              <a:xfrm>
                <a:off x="3023676" y="400230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12028;p44"/>
              <p:cNvSpPr/>
              <p:nvPr/>
            </p:nvSpPr>
            <p:spPr>
              <a:xfrm>
                <a:off x="3081023" y="400230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12029;p44"/>
              <p:cNvSpPr/>
              <p:nvPr/>
            </p:nvSpPr>
            <p:spPr>
              <a:xfrm>
                <a:off x="3138656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12030;p44"/>
              <p:cNvSpPr/>
              <p:nvPr/>
            </p:nvSpPr>
            <p:spPr>
              <a:xfrm>
                <a:off x="3196004" y="400230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1" y="1829"/>
                      <a:pt x="1041" y="1917"/>
                      <a:pt x="1277" y="1917"/>
                    </a:cubicBezTo>
                    <a:cubicBezTo>
                      <a:pt x="1767" y="1917"/>
                      <a:pt x="2239" y="1536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12031;p44"/>
              <p:cNvSpPr/>
              <p:nvPr/>
            </p:nvSpPr>
            <p:spPr>
              <a:xfrm>
                <a:off x="3253351" y="4002305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9"/>
                      <a:pt x="1047" y="1917"/>
                      <a:pt x="1285" y="1917"/>
                    </a:cubicBezTo>
                    <a:cubicBezTo>
                      <a:pt x="1779" y="1917"/>
                      <a:pt x="2251" y="1536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12032;p44"/>
              <p:cNvSpPr/>
              <p:nvPr/>
            </p:nvSpPr>
            <p:spPr>
              <a:xfrm>
                <a:off x="3310984" y="400230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32"/>
                    </a:cubicBezTo>
                    <a:cubicBezTo>
                      <a:pt x="793" y="1829"/>
                      <a:pt x="1036" y="1917"/>
                      <a:pt x="1273" y="1917"/>
                    </a:cubicBezTo>
                    <a:cubicBezTo>
                      <a:pt x="1767" y="1917"/>
                      <a:pt x="2239" y="1536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12033;p44"/>
              <p:cNvSpPr/>
              <p:nvPr/>
            </p:nvSpPr>
            <p:spPr>
              <a:xfrm>
                <a:off x="3368331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12034;p44"/>
              <p:cNvSpPr/>
              <p:nvPr/>
            </p:nvSpPr>
            <p:spPr>
              <a:xfrm>
                <a:off x="3425702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12035;p44"/>
              <p:cNvSpPr/>
              <p:nvPr/>
            </p:nvSpPr>
            <p:spPr>
              <a:xfrm>
                <a:off x="3483050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12036;p44"/>
              <p:cNvSpPr/>
              <p:nvPr/>
            </p:nvSpPr>
            <p:spPr>
              <a:xfrm>
                <a:off x="3598030" y="400230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799" y="1835"/>
                      <a:pt x="1035" y="1920"/>
                      <a:pt x="1269" y="1920"/>
                    </a:cubicBezTo>
                    <a:cubicBezTo>
                      <a:pt x="1761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12037;p44"/>
              <p:cNvSpPr/>
              <p:nvPr/>
            </p:nvSpPr>
            <p:spPr>
              <a:xfrm>
                <a:off x="3655377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12038;p44"/>
              <p:cNvSpPr/>
              <p:nvPr/>
            </p:nvSpPr>
            <p:spPr>
              <a:xfrm>
                <a:off x="3712725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12039;p44"/>
              <p:cNvSpPr/>
              <p:nvPr/>
            </p:nvSpPr>
            <p:spPr>
              <a:xfrm>
                <a:off x="3827705" y="400230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12040;p44"/>
              <p:cNvSpPr/>
              <p:nvPr/>
            </p:nvSpPr>
            <p:spPr>
              <a:xfrm>
                <a:off x="3885053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12041;p44"/>
              <p:cNvSpPr/>
              <p:nvPr/>
            </p:nvSpPr>
            <p:spPr>
              <a:xfrm>
                <a:off x="3023676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12042;p44"/>
              <p:cNvSpPr/>
              <p:nvPr/>
            </p:nvSpPr>
            <p:spPr>
              <a:xfrm>
                <a:off x="3081023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12043;p44"/>
              <p:cNvSpPr/>
              <p:nvPr/>
            </p:nvSpPr>
            <p:spPr>
              <a:xfrm>
                <a:off x="3138656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12044;p44"/>
              <p:cNvSpPr/>
              <p:nvPr/>
            </p:nvSpPr>
            <p:spPr>
              <a:xfrm>
                <a:off x="3196004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12045;p44"/>
              <p:cNvSpPr/>
              <p:nvPr/>
            </p:nvSpPr>
            <p:spPr>
              <a:xfrm>
                <a:off x="3253351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12046;p44"/>
              <p:cNvSpPr/>
              <p:nvPr/>
            </p:nvSpPr>
            <p:spPr>
              <a:xfrm>
                <a:off x="3310984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12047;p44"/>
              <p:cNvSpPr/>
              <p:nvPr/>
            </p:nvSpPr>
            <p:spPr>
              <a:xfrm>
                <a:off x="3368331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12048;p44"/>
              <p:cNvSpPr/>
              <p:nvPr/>
            </p:nvSpPr>
            <p:spPr>
              <a:xfrm>
                <a:off x="3425702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12049;p44"/>
              <p:cNvSpPr/>
              <p:nvPr/>
            </p:nvSpPr>
            <p:spPr>
              <a:xfrm>
                <a:off x="3023676" y="411728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7" y="0"/>
                    </a:moveTo>
                    <a:cubicBezTo>
                      <a:pt x="1300" y="0"/>
                      <a:pt x="1294" y="0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12050;p44"/>
              <p:cNvSpPr/>
              <p:nvPr/>
            </p:nvSpPr>
            <p:spPr>
              <a:xfrm>
                <a:off x="3081023" y="411728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5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12051;p44"/>
              <p:cNvSpPr/>
              <p:nvPr/>
            </p:nvSpPr>
            <p:spPr>
              <a:xfrm>
                <a:off x="3311080" y="4117286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56" y="0"/>
                    </a:moveTo>
                    <a:cubicBezTo>
                      <a:pt x="421" y="0"/>
                      <a:pt x="0" y="1028"/>
                      <a:pt x="592" y="1632"/>
                    </a:cubicBezTo>
                    <a:cubicBezTo>
                      <a:pt x="789" y="1828"/>
                      <a:pt x="1030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29"/>
                      <a:pt x="1807" y="1"/>
                      <a:pt x="1271" y="1"/>
                    </a:cubicBezTo>
                    <a:cubicBezTo>
                      <a:pt x="1266" y="0"/>
                      <a:pt x="1261" y="0"/>
                      <a:pt x="12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52" name="Google Shape;12052;p44"/>
            <p:cNvGrpSpPr/>
            <p:nvPr/>
          </p:nvGrpSpPr>
          <p:grpSpPr>
            <a:xfrm>
              <a:off x="2034564" y="3312442"/>
              <a:ext cx="957994" cy="1141930"/>
              <a:chOff x="4114728" y="3370627"/>
              <a:chExt cx="857419" cy="1022044"/>
            </a:xfrm>
          </p:grpSpPr>
          <p:sp>
            <p:nvSpPr>
              <p:cNvPr id="12053" name="Google Shape;12053;p44"/>
              <p:cNvSpPr/>
              <p:nvPr/>
            </p:nvSpPr>
            <p:spPr>
              <a:xfrm>
                <a:off x="4401750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12054;p44"/>
              <p:cNvSpPr/>
              <p:nvPr/>
            </p:nvSpPr>
            <p:spPr>
              <a:xfrm>
                <a:off x="4459383" y="3370627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12055;p44"/>
              <p:cNvSpPr/>
              <p:nvPr/>
            </p:nvSpPr>
            <p:spPr>
              <a:xfrm>
                <a:off x="4229708" y="34282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5" y="1916"/>
                      <a:pt x="1273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12056;p44"/>
              <p:cNvSpPr/>
              <p:nvPr/>
            </p:nvSpPr>
            <p:spPr>
              <a:xfrm>
                <a:off x="4287055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4" y="1920"/>
                    </a:cubicBezTo>
                    <a:cubicBezTo>
                      <a:pt x="1767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12057;p44"/>
              <p:cNvSpPr/>
              <p:nvPr/>
            </p:nvSpPr>
            <p:spPr>
              <a:xfrm>
                <a:off x="4344403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12058;p44"/>
              <p:cNvSpPr/>
              <p:nvPr/>
            </p:nvSpPr>
            <p:spPr>
              <a:xfrm>
                <a:off x="4401750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12059;p44"/>
              <p:cNvSpPr/>
              <p:nvPr/>
            </p:nvSpPr>
            <p:spPr>
              <a:xfrm>
                <a:off x="4459383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12060;p44"/>
              <p:cNvSpPr/>
              <p:nvPr/>
            </p:nvSpPr>
            <p:spPr>
              <a:xfrm>
                <a:off x="4516730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5" y="1920"/>
                    </a:cubicBezTo>
                    <a:cubicBezTo>
                      <a:pt x="1767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12061;p44"/>
              <p:cNvSpPr/>
              <p:nvPr/>
            </p:nvSpPr>
            <p:spPr>
              <a:xfrm>
                <a:off x="4172075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12062;p44"/>
              <p:cNvSpPr/>
              <p:nvPr/>
            </p:nvSpPr>
            <p:spPr>
              <a:xfrm>
                <a:off x="4229708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12063;p44"/>
              <p:cNvSpPr/>
              <p:nvPr/>
            </p:nvSpPr>
            <p:spPr>
              <a:xfrm>
                <a:off x="4287055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12064;p44"/>
              <p:cNvSpPr/>
              <p:nvPr/>
            </p:nvSpPr>
            <p:spPr>
              <a:xfrm>
                <a:off x="4344403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12065;p44"/>
              <p:cNvSpPr/>
              <p:nvPr/>
            </p:nvSpPr>
            <p:spPr>
              <a:xfrm>
                <a:off x="4401750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12066;p44"/>
              <p:cNvSpPr/>
              <p:nvPr/>
            </p:nvSpPr>
            <p:spPr>
              <a:xfrm>
                <a:off x="4459383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12067;p44"/>
              <p:cNvSpPr/>
              <p:nvPr/>
            </p:nvSpPr>
            <p:spPr>
              <a:xfrm>
                <a:off x="4516730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12068;p44"/>
              <p:cNvSpPr/>
              <p:nvPr/>
            </p:nvSpPr>
            <p:spPr>
              <a:xfrm>
                <a:off x="4746405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12069;p44"/>
              <p:cNvSpPr/>
              <p:nvPr/>
            </p:nvSpPr>
            <p:spPr>
              <a:xfrm>
                <a:off x="4803753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0" name="Google Shape;12070;p44"/>
              <p:cNvSpPr/>
              <p:nvPr/>
            </p:nvSpPr>
            <p:spPr>
              <a:xfrm>
                <a:off x="4861124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12071;p44"/>
              <p:cNvSpPr/>
              <p:nvPr/>
            </p:nvSpPr>
            <p:spPr>
              <a:xfrm>
                <a:off x="4918733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12072;p44"/>
              <p:cNvSpPr/>
              <p:nvPr/>
            </p:nvSpPr>
            <p:spPr>
              <a:xfrm>
                <a:off x="4172075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12073;p44"/>
              <p:cNvSpPr/>
              <p:nvPr/>
            </p:nvSpPr>
            <p:spPr>
              <a:xfrm>
                <a:off x="4229708" y="354295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9"/>
                      <a:pt x="1035" y="1916"/>
                      <a:pt x="1273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12074;p44"/>
              <p:cNvSpPr/>
              <p:nvPr/>
            </p:nvSpPr>
            <p:spPr>
              <a:xfrm>
                <a:off x="4287055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5" name="Google Shape;12075;p44"/>
              <p:cNvSpPr/>
              <p:nvPr/>
            </p:nvSpPr>
            <p:spPr>
              <a:xfrm>
                <a:off x="4344403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6" name="Google Shape;12076;p44"/>
              <p:cNvSpPr/>
              <p:nvPr/>
            </p:nvSpPr>
            <p:spPr>
              <a:xfrm>
                <a:off x="4401750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7" name="Google Shape;12077;p44"/>
              <p:cNvSpPr/>
              <p:nvPr/>
            </p:nvSpPr>
            <p:spPr>
              <a:xfrm>
                <a:off x="4459383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8" name="Google Shape;12078;p44"/>
              <p:cNvSpPr/>
              <p:nvPr/>
            </p:nvSpPr>
            <p:spPr>
              <a:xfrm>
                <a:off x="4574364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9" name="Google Shape;12079;p44"/>
              <p:cNvSpPr/>
              <p:nvPr/>
            </p:nvSpPr>
            <p:spPr>
              <a:xfrm>
                <a:off x="4631425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0" name="Google Shape;12080;p44"/>
              <p:cNvSpPr/>
              <p:nvPr/>
            </p:nvSpPr>
            <p:spPr>
              <a:xfrm>
                <a:off x="4689058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1" name="Google Shape;12081;p44"/>
              <p:cNvSpPr/>
              <p:nvPr/>
            </p:nvSpPr>
            <p:spPr>
              <a:xfrm>
                <a:off x="4746405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2" name="Google Shape;12082;p44"/>
              <p:cNvSpPr/>
              <p:nvPr/>
            </p:nvSpPr>
            <p:spPr>
              <a:xfrm>
                <a:off x="4803753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3" name="Google Shape;12083;p44"/>
              <p:cNvSpPr/>
              <p:nvPr/>
            </p:nvSpPr>
            <p:spPr>
              <a:xfrm>
                <a:off x="4861124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4" name="Google Shape;12084;p44"/>
              <p:cNvSpPr/>
              <p:nvPr/>
            </p:nvSpPr>
            <p:spPr>
              <a:xfrm>
                <a:off x="4918733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5" name="Google Shape;12085;p44"/>
              <p:cNvSpPr/>
              <p:nvPr/>
            </p:nvSpPr>
            <p:spPr>
              <a:xfrm>
                <a:off x="4172075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6" name="Google Shape;12086;p44"/>
              <p:cNvSpPr/>
              <p:nvPr/>
            </p:nvSpPr>
            <p:spPr>
              <a:xfrm>
                <a:off x="4287055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7" name="Google Shape;12087;p44"/>
              <p:cNvSpPr/>
              <p:nvPr/>
            </p:nvSpPr>
            <p:spPr>
              <a:xfrm>
                <a:off x="4344403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8" name="Google Shape;12088;p44"/>
              <p:cNvSpPr/>
              <p:nvPr/>
            </p:nvSpPr>
            <p:spPr>
              <a:xfrm>
                <a:off x="4401750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9" name="Google Shape;12089;p44"/>
              <p:cNvSpPr/>
              <p:nvPr/>
            </p:nvSpPr>
            <p:spPr>
              <a:xfrm>
                <a:off x="4459383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0" name="Google Shape;12090;p44"/>
              <p:cNvSpPr/>
              <p:nvPr/>
            </p:nvSpPr>
            <p:spPr>
              <a:xfrm>
                <a:off x="4689058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1" name="Google Shape;12091;p44"/>
              <p:cNvSpPr/>
              <p:nvPr/>
            </p:nvSpPr>
            <p:spPr>
              <a:xfrm>
                <a:off x="4344403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2" name="Google Shape;12092;p44"/>
              <p:cNvSpPr/>
              <p:nvPr/>
            </p:nvSpPr>
            <p:spPr>
              <a:xfrm>
                <a:off x="4401750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3" name="Google Shape;12093;p44"/>
              <p:cNvSpPr/>
              <p:nvPr/>
            </p:nvSpPr>
            <p:spPr>
              <a:xfrm>
                <a:off x="4459383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4" name="Google Shape;12094;p44"/>
              <p:cNvSpPr/>
              <p:nvPr/>
            </p:nvSpPr>
            <p:spPr>
              <a:xfrm>
                <a:off x="4516730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5" name="Google Shape;12095;p44"/>
              <p:cNvSpPr/>
              <p:nvPr/>
            </p:nvSpPr>
            <p:spPr>
              <a:xfrm>
                <a:off x="4689058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6" name="Google Shape;12096;p44"/>
              <p:cNvSpPr/>
              <p:nvPr/>
            </p:nvSpPr>
            <p:spPr>
              <a:xfrm>
                <a:off x="4746405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7" name="Google Shape;12097;p44"/>
              <p:cNvSpPr/>
              <p:nvPr/>
            </p:nvSpPr>
            <p:spPr>
              <a:xfrm>
                <a:off x="4287055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8" name="Google Shape;12098;p44"/>
              <p:cNvSpPr/>
              <p:nvPr/>
            </p:nvSpPr>
            <p:spPr>
              <a:xfrm>
                <a:off x="4344403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9" name="Google Shape;12099;p44"/>
              <p:cNvSpPr/>
              <p:nvPr/>
            </p:nvSpPr>
            <p:spPr>
              <a:xfrm>
                <a:off x="4401750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0" name="Google Shape;12100;p44"/>
              <p:cNvSpPr/>
              <p:nvPr/>
            </p:nvSpPr>
            <p:spPr>
              <a:xfrm>
                <a:off x="4459383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1" name="Google Shape;12101;p44"/>
              <p:cNvSpPr/>
              <p:nvPr/>
            </p:nvSpPr>
            <p:spPr>
              <a:xfrm>
                <a:off x="4516730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2" name="Google Shape;12102;p44"/>
              <p:cNvSpPr/>
              <p:nvPr/>
            </p:nvSpPr>
            <p:spPr>
              <a:xfrm>
                <a:off x="4574364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3" name="Google Shape;12103;p44"/>
              <p:cNvSpPr/>
              <p:nvPr/>
            </p:nvSpPr>
            <p:spPr>
              <a:xfrm>
                <a:off x="4803753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4" name="Google Shape;12104;p44"/>
              <p:cNvSpPr/>
              <p:nvPr/>
            </p:nvSpPr>
            <p:spPr>
              <a:xfrm>
                <a:off x="4401750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5" name="Google Shape;12105;p44"/>
              <p:cNvSpPr/>
              <p:nvPr/>
            </p:nvSpPr>
            <p:spPr>
              <a:xfrm>
                <a:off x="4459383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6" name="Google Shape;12106;p44"/>
              <p:cNvSpPr/>
              <p:nvPr/>
            </p:nvSpPr>
            <p:spPr>
              <a:xfrm>
                <a:off x="4516730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12107;p44"/>
              <p:cNvSpPr/>
              <p:nvPr/>
            </p:nvSpPr>
            <p:spPr>
              <a:xfrm>
                <a:off x="4574364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12108;p44"/>
              <p:cNvSpPr/>
              <p:nvPr/>
            </p:nvSpPr>
            <p:spPr>
              <a:xfrm>
                <a:off x="4803753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12109;p44"/>
              <p:cNvSpPr/>
              <p:nvPr/>
            </p:nvSpPr>
            <p:spPr>
              <a:xfrm>
                <a:off x="4861124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12110;p44"/>
              <p:cNvSpPr/>
              <p:nvPr/>
            </p:nvSpPr>
            <p:spPr>
              <a:xfrm>
                <a:off x="4401750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12111;p44"/>
              <p:cNvSpPr/>
              <p:nvPr/>
            </p:nvSpPr>
            <p:spPr>
              <a:xfrm>
                <a:off x="4459383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12112;p44"/>
              <p:cNvSpPr/>
              <p:nvPr/>
            </p:nvSpPr>
            <p:spPr>
              <a:xfrm>
                <a:off x="4516730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12113;p44"/>
              <p:cNvSpPr/>
              <p:nvPr/>
            </p:nvSpPr>
            <p:spPr>
              <a:xfrm>
                <a:off x="4574364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12114;p44"/>
              <p:cNvSpPr/>
              <p:nvPr/>
            </p:nvSpPr>
            <p:spPr>
              <a:xfrm>
                <a:off x="4631425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12115;p44"/>
              <p:cNvSpPr/>
              <p:nvPr/>
            </p:nvSpPr>
            <p:spPr>
              <a:xfrm>
                <a:off x="4172075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6" name="Google Shape;12116;p44"/>
              <p:cNvSpPr/>
              <p:nvPr/>
            </p:nvSpPr>
            <p:spPr>
              <a:xfrm>
                <a:off x="4229708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7" name="Google Shape;12117;p44"/>
              <p:cNvSpPr/>
              <p:nvPr/>
            </p:nvSpPr>
            <p:spPr>
              <a:xfrm>
                <a:off x="4574364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12118;p44"/>
              <p:cNvSpPr/>
              <p:nvPr/>
            </p:nvSpPr>
            <p:spPr>
              <a:xfrm>
                <a:off x="4631425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12119;p44"/>
              <p:cNvSpPr/>
              <p:nvPr/>
            </p:nvSpPr>
            <p:spPr>
              <a:xfrm>
                <a:off x="4689058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12120;p44"/>
              <p:cNvSpPr/>
              <p:nvPr/>
            </p:nvSpPr>
            <p:spPr>
              <a:xfrm>
                <a:off x="4746405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12121;p44"/>
              <p:cNvSpPr/>
              <p:nvPr/>
            </p:nvSpPr>
            <p:spPr>
              <a:xfrm>
                <a:off x="4172075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12122;p44"/>
              <p:cNvSpPr/>
              <p:nvPr/>
            </p:nvSpPr>
            <p:spPr>
              <a:xfrm>
                <a:off x="4229708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12123;p44"/>
              <p:cNvSpPr/>
              <p:nvPr/>
            </p:nvSpPr>
            <p:spPr>
              <a:xfrm>
                <a:off x="4631425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12124;p44"/>
              <p:cNvSpPr/>
              <p:nvPr/>
            </p:nvSpPr>
            <p:spPr>
              <a:xfrm>
                <a:off x="4689058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12125;p44"/>
              <p:cNvSpPr/>
              <p:nvPr/>
            </p:nvSpPr>
            <p:spPr>
              <a:xfrm>
                <a:off x="4746405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12126;p44"/>
              <p:cNvSpPr/>
              <p:nvPr/>
            </p:nvSpPr>
            <p:spPr>
              <a:xfrm>
                <a:off x="4803753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12127;p44"/>
              <p:cNvSpPr/>
              <p:nvPr/>
            </p:nvSpPr>
            <p:spPr>
              <a:xfrm>
                <a:off x="4861124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12128;p44"/>
              <p:cNvSpPr/>
              <p:nvPr/>
            </p:nvSpPr>
            <p:spPr>
              <a:xfrm>
                <a:off x="4172075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12129;p44"/>
              <p:cNvSpPr/>
              <p:nvPr/>
            </p:nvSpPr>
            <p:spPr>
              <a:xfrm>
                <a:off x="4229708" y="400230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9"/>
                      <a:pt x="1035" y="1917"/>
                      <a:pt x="1273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12130;p44"/>
              <p:cNvSpPr/>
              <p:nvPr/>
            </p:nvSpPr>
            <p:spPr>
              <a:xfrm>
                <a:off x="4689058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12131;p44"/>
              <p:cNvSpPr/>
              <p:nvPr/>
            </p:nvSpPr>
            <p:spPr>
              <a:xfrm>
                <a:off x="4746405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12132;p44"/>
              <p:cNvSpPr/>
              <p:nvPr/>
            </p:nvSpPr>
            <p:spPr>
              <a:xfrm>
                <a:off x="4861124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12133;p44"/>
              <p:cNvSpPr/>
              <p:nvPr/>
            </p:nvSpPr>
            <p:spPr>
              <a:xfrm>
                <a:off x="4114728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12134;p44"/>
              <p:cNvSpPr/>
              <p:nvPr/>
            </p:nvSpPr>
            <p:spPr>
              <a:xfrm>
                <a:off x="4172075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12135;p44"/>
              <p:cNvSpPr/>
              <p:nvPr/>
            </p:nvSpPr>
            <p:spPr>
              <a:xfrm>
                <a:off x="4229708" y="405965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12136;p44"/>
              <p:cNvSpPr/>
              <p:nvPr/>
            </p:nvSpPr>
            <p:spPr>
              <a:xfrm>
                <a:off x="4689058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12137;p44"/>
              <p:cNvSpPr/>
              <p:nvPr/>
            </p:nvSpPr>
            <p:spPr>
              <a:xfrm>
                <a:off x="4746405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12138;p44"/>
              <p:cNvSpPr/>
              <p:nvPr/>
            </p:nvSpPr>
            <p:spPr>
              <a:xfrm>
                <a:off x="4803753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12139;p44"/>
              <p:cNvSpPr/>
              <p:nvPr/>
            </p:nvSpPr>
            <p:spPr>
              <a:xfrm>
                <a:off x="4689058" y="411728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0"/>
                    </a:moveTo>
                    <a:cubicBezTo>
                      <a:pt x="1289" y="0"/>
                      <a:pt x="1282" y="0"/>
                      <a:pt x="1275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12140;p44"/>
              <p:cNvSpPr/>
              <p:nvPr/>
            </p:nvSpPr>
            <p:spPr>
              <a:xfrm>
                <a:off x="4746405" y="411728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307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12141;p44"/>
              <p:cNvSpPr/>
              <p:nvPr/>
            </p:nvSpPr>
            <p:spPr>
              <a:xfrm>
                <a:off x="4803753" y="411728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2" name="Google Shape;12142;p44"/>
              <p:cNvSpPr/>
              <p:nvPr/>
            </p:nvSpPr>
            <p:spPr>
              <a:xfrm>
                <a:off x="4401750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3" name="Google Shape;12143;p44"/>
              <p:cNvSpPr/>
              <p:nvPr/>
            </p:nvSpPr>
            <p:spPr>
              <a:xfrm>
                <a:off x="4459383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4" name="Google Shape;12144;p44"/>
              <p:cNvSpPr/>
              <p:nvPr/>
            </p:nvSpPr>
            <p:spPr>
              <a:xfrm>
                <a:off x="4516730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5" name="Google Shape;12145;p44"/>
              <p:cNvSpPr/>
              <p:nvPr/>
            </p:nvSpPr>
            <p:spPr>
              <a:xfrm>
                <a:off x="4574364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6" name="Google Shape;12146;p44"/>
              <p:cNvSpPr/>
              <p:nvPr/>
            </p:nvSpPr>
            <p:spPr>
              <a:xfrm>
                <a:off x="4631425" y="417463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7" name="Google Shape;12147;p44"/>
              <p:cNvSpPr/>
              <p:nvPr/>
            </p:nvSpPr>
            <p:spPr>
              <a:xfrm>
                <a:off x="4689058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8" name="Google Shape;12148;p44"/>
              <p:cNvSpPr/>
              <p:nvPr/>
            </p:nvSpPr>
            <p:spPr>
              <a:xfrm>
                <a:off x="4746405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9" name="Google Shape;12149;p44"/>
              <p:cNvSpPr/>
              <p:nvPr/>
            </p:nvSpPr>
            <p:spPr>
              <a:xfrm>
                <a:off x="4401845" y="4231980"/>
                <a:ext cx="53580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1917" extrusionOk="0">
                    <a:moveTo>
                      <a:pt x="1280" y="1"/>
                    </a:moveTo>
                    <a:cubicBezTo>
                      <a:pt x="432" y="1"/>
                      <a:pt x="0" y="1028"/>
                      <a:pt x="604" y="1632"/>
                    </a:cubicBezTo>
                    <a:cubicBezTo>
                      <a:pt x="797" y="1829"/>
                      <a:pt x="1037" y="1917"/>
                      <a:pt x="1273" y="1917"/>
                    </a:cubicBezTo>
                    <a:cubicBezTo>
                      <a:pt x="1764" y="1917"/>
                      <a:pt x="2239" y="1536"/>
                      <a:pt x="2247" y="965"/>
                    </a:cubicBezTo>
                    <a:cubicBezTo>
                      <a:pt x="2247" y="429"/>
                      <a:pt x="1818" y="1"/>
                      <a:pt x="1294" y="1"/>
                    </a:cubicBezTo>
                    <a:cubicBezTo>
                      <a:pt x="1290" y="1"/>
                      <a:pt x="1285" y="1"/>
                      <a:pt x="12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0" name="Google Shape;12150;p44"/>
              <p:cNvSpPr/>
              <p:nvPr/>
            </p:nvSpPr>
            <p:spPr>
              <a:xfrm>
                <a:off x="4459383" y="42319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1" name="Google Shape;12151;p44"/>
              <p:cNvSpPr/>
              <p:nvPr/>
            </p:nvSpPr>
            <p:spPr>
              <a:xfrm>
                <a:off x="4516730" y="42319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2" name="Google Shape;12152;p44"/>
              <p:cNvSpPr/>
              <p:nvPr/>
            </p:nvSpPr>
            <p:spPr>
              <a:xfrm>
                <a:off x="4574364" y="42319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3" name="Google Shape;12153;p44"/>
              <p:cNvSpPr/>
              <p:nvPr/>
            </p:nvSpPr>
            <p:spPr>
              <a:xfrm>
                <a:off x="4631425" y="4231980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4" name="Google Shape;12154;p44"/>
              <p:cNvSpPr/>
              <p:nvPr/>
            </p:nvSpPr>
            <p:spPr>
              <a:xfrm>
                <a:off x="4574364" y="428932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5" name="Google Shape;12155;p44"/>
              <p:cNvSpPr/>
              <p:nvPr/>
            </p:nvSpPr>
            <p:spPr>
              <a:xfrm>
                <a:off x="4631425" y="4289328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6" name="Google Shape;12156;p44"/>
              <p:cNvSpPr/>
              <p:nvPr/>
            </p:nvSpPr>
            <p:spPr>
              <a:xfrm>
                <a:off x="4574364" y="434696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7" name="Google Shape;12157;p44"/>
              <p:cNvSpPr/>
              <p:nvPr/>
            </p:nvSpPr>
            <p:spPr>
              <a:xfrm>
                <a:off x="4631425" y="4346961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58" name="Google Shape;12158;p44"/>
            <p:cNvGrpSpPr/>
            <p:nvPr/>
          </p:nvGrpSpPr>
          <p:grpSpPr>
            <a:xfrm>
              <a:off x="3061055" y="3825674"/>
              <a:ext cx="765745" cy="756953"/>
              <a:chOff x="5033452" y="3829977"/>
              <a:chExt cx="685353" cy="677484"/>
            </a:xfrm>
          </p:grpSpPr>
          <p:sp>
            <p:nvSpPr>
              <p:cNvPr id="12159" name="Google Shape;12159;p44"/>
              <p:cNvSpPr/>
              <p:nvPr/>
            </p:nvSpPr>
            <p:spPr>
              <a:xfrm>
                <a:off x="5492802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0" name="Google Shape;12160;p44"/>
              <p:cNvSpPr/>
              <p:nvPr/>
            </p:nvSpPr>
            <p:spPr>
              <a:xfrm>
                <a:off x="5263127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1" name="Google Shape;12161;p44"/>
              <p:cNvSpPr/>
              <p:nvPr/>
            </p:nvSpPr>
            <p:spPr>
              <a:xfrm>
                <a:off x="5320760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2" name="Google Shape;12162;p44"/>
              <p:cNvSpPr/>
              <p:nvPr/>
            </p:nvSpPr>
            <p:spPr>
              <a:xfrm>
                <a:off x="5378107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3" name="Google Shape;12163;p44"/>
              <p:cNvSpPr/>
              <p:nvPr/>
            </p:nvSpPr>
            <p:spPr>
              <a:xfrm>
                <a:off x="5435454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4" name="Google Shape;12164;p44"/>
              <p:cNvSpPr/>
              <p:nvPr/>
            </p:nvSpPr>
            <p:spPr>
              <a:xfrm>
                <a:off x="5492802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5" name="Google Shape;12165;p44"/>
              <p:cNvSpPr/>
              <p:nvPr/>
            </p:nvSpPr>
            <p:spPr>
              <a:xfrm>
                <a:off x="5090799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6" name="Google Shape;12166;p44"/>
              <p:cNvSpPr/>
              <p:nvPr/>
            </p:nvSpPr>
            <p:spPr>
              <a:xfrm>
                <a:off x="5148432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7" name="Google Shape;12167;p44"/>
              <p:cNvSpPr/>
              <p:nvPr/>
            </p:nvSpPr>
            <p:spPr>
              <a:xfrm>
                <a:off x="5206066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8" name="Google Shape;12168;p44"/>
              <p:cNvSpPr/>
              <p:nvPr/>
            </p:nvSpPr>
            <p:spPr>
              <a:xfrm>
                <a:off x="5263127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9" name="Google Shape;12169;p44"/>
              <p:cNvSpPr/>
              <p:nvPr/>
            </p:nvSpPr>
            <p:spPr>
              <a:xfrm>
                <a:off x="5090799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0" name="Google Shape;12170;p44"/>
              <p:cNvSpPr/>
              <p:nvPr/>
            </p:nvSpPr>
            <p:spPr>
              <a:xfrm>
                <a:off x="5148432" y="400230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1" name="Google Shape;12171;p44"/>
              <p:cNvSpPr/>
              <p:nvPr/>
            </p:nvSpPr>
            <p:spPr>
              <a:xfrm>
                <a:off x="5206066" y="400230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12172;p44"/>
              <p:cNvSpPr/>
              <p:nvPr/>
            </p:nvSpPr>
            <p:spPr>
              <a:xfrm>
                <a:off x="5033452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12173;p44"/>
              <p:cNvSpPr/>
              <p:nvPr/>
            </p:nvSpPr>
            <p:spPr>
              <a:xfrm>
                <a:off x="5090799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12174;p44"/>
              <p:cNvSpPr/>
              <p:nvPr/>
            </p:nvSpPr>
            <p:spPr>
              <a:xfrm>
                <a:off x="5148432" y="405965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12175;p44"/>
              <p:cNvSpPr/>
              <p:nvPr/>
            </p:nvSpPr>
            <p:spPr>
              <a:xfrm>
                <a:off x="5206066" y="405965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12176;p44"/>
              <p:cNvSpPr/>
              <p:nvPr/>
            </p:nvSpPr>
            <p:spPr>
              <a:xfrm>
                <a:off x="5263127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12177;p44"/>
              <p:cNvSpPr/>
              <p:nvPr/>
            </p:nvSpPr>
            <p:spPr>
              <a:xfrm>
                <a:off x="5492802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12178;p44"/>
              <p:cNvSpPr/>
              <p:nvPr/>
            </p:nvSpPr>
            <p:spPr>
              <a:xfrm>
                <a:off x="5033452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0"/>
                    </a:moveTo>
                    <a:cubicBezTo>
                      <a:pt x="1301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5"/>
                      <a:pt x="1833" y="0"/>
                      <a:pt x="13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12179;p44"/>
              <p:cNvSpPr/>
              <p:nvPr/>
            </p:nvSpPr>
            <p:spPr>
              <a:xfrm>
                <a:off x="5090799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0"/>
                    </a:moveTo>
                    <a:cubicBezTo>
                      <a:pt x="1301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5"/>
                      <a:pt x="1833" y="0"/>
                      <a:pt x="13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12180;p44"/>
              <p:cNvSpPr/>
              <p:nvPr/>
            </p:nvSpPr>
            <p:spPr>
              <a:xfrm>
                <a:off x="5148504" y="4117286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68" y="0"/>
                    </a:moveTo>
                    <a:cubicBezTo>
                      <a:pt x="421" y="0"/>
                      <a:pt x="1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29"/>
                      <a:pt x="1807" y="1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12181;p44"/>
              <p:cNvSpPr/>
              <p:nvPr/>
            </p:nvSpPr>
            <p:spPr>
              <a:xfrm>
                <a:off x="5206137" y="4117286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68" y="0"/>
                    </a:moveTo>
                    <a:cubicBezTo>
                      <a:pt x="421" y="0"/>
                      <a:pt x="0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29"/>
                      <a:pt x="1807" y="1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12182;p44"/>
              <p:cNvSpPr/>
              <p:nvPr/>
            </p:nvSpPr>
            <p:spPr>
              <a:xfrm>
                <a:off x="5263127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12183;p44"/>
              <p:cNvSpPr/>
              <p:nvPr/>
            </p:nvSpPr>
            <p:spPr>
              <a:xfrm>
                <a:off x="5320760" y="411728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95" y="0"/>
                    </a:moveTo>
                    <a:cubicBezTo>
                      <a:pt x="1288" y="0"/>
                      <a:pt x="1281" y="0"/>
                      <a:pt x="1274" y="1"/>
                    </a:cubicBez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2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12184;p44"/>
              <p:cNvSpPr/>
              <p:nvPr/>
            </p:nvSpPr>
            <p:spPr>
              <a:xfrm>
                <a:off x="5435454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12185;p44"/>
              <p:cNvSpPr/>
              <p:nvPr/>
            </p:nvSpPr>
            <p:spPr>
              <a:xfrm>
                <a:off x="5492802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12186;p44"/>
              <p:cNvSpPr/>
              <p:nvPr/>
            </p:nvSpPr>
            <p:spPr>
              <a:xfrm>
                <a:off x="5090799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12187;p44"/>
              <p:cNvSpPr/>
              <p:nvPr/>
            </p:nvSpPr>
            <p:spPr>
              <a:xfrm>
                <a:off x="5148432" y="417463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12188;p44"/>
              <p:cNvSpPr/>
              <p:nvPr/>
            </p:nvSpPr>
            <p:spPr>
              <a:xfrm>
                <a:off x="5206066" y="417463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12189;p44"/>
              <p:cNvSpPr/>
              <p:nvPr/>
            </p:nvSpPr>
            <p:spPr>
              <a:xfrm>
                <a:off x="5263127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12190;p44"/>
              <p:cNvSpPr/>
              <p:nvPr/>
            </p:nvSpPr>
            <p:spPr>
              <a:xfrm>
                <a:off x="5320760" y="417463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12191;p44"/>
              <p:cNvSpPr/>
              <p:nvPr/>
            </p:nvSpPr>
            <p:spPr>
              <a:xfrm>
                <a:off x="5435454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12192;p44"/>
              <p:cNvSpPr/>
              <p:nvPr/>
            </p:nvSpPr>
            <p:spPr>
              <a:xfrm>
                <a:off x="5492802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12193;p44"/>
              <p:cNvSpPr/>
              <p:nvPr/>
            </p:nvSpPr>
            <p:spPr>
              <a:xfrm>
                <a:off x="5090799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12194;p44"/>
              <p:cNvSpPr/>
              <p:nvPr/>
            </p:nvSpPr>
            <p:spPr>
              <a:xfrm>
                <a:off x="5148432" y="42319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12195;p44"/>
              <p:cNvSpPr/>
              <p:nvPr/>
            </p:nvSpPr>
            <p:spPr>
              <a:xfrm>
                <a:off x="5206066" y="42319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12196;p44"/>
              <p:cNvSpPr/>
              <p:nvPr/>
            </p:nvSpPr>
            <p:spPr>
              <a:xfrm>
                <a:off x="5263127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12197;p44"/>
              <p:cNvSpPr/>
              <p:nvPr/>
            </p:nvSpPr>
            <p:spPr>
              <a:xfrm>
                <a:off x="5320760" y="42319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12198;p44"/>
              <p:cNvSpPr/>
              <p:nvPr/>
            </p:nvSpPr>
            <p:spPr>
              <a:xfrm>
                <a:off x="5435454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12199;p44"/>
              <p:cNvSpPr/>
              <p:nvPr/>
            </p:nvSpPr>
            <p:spPr>
              <a:xfrm>
                <a:off x="5492802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12200;p44"/>
              <p:cNvSpPr/>
              <p:nvPr/>
            </p:nvSpPr>
            <p:spPr>
              <a:xfrm>
                <a:off x="5206066" y="428932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12201;p44"/>
              <p:cNvSpPr/>
              <p:nvPr/>
            </p:nvSpPr>
            <p:spPr>
              <a:xfrm>
                <a:off x="5607782" y="428932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12202;p44"/>
              <p:cNvSpPr/>
              <p:nvPr/>
            </p:nvSpPr>
            <p:spPr>
              <a:xfrm>
                <a:off x="5665129" y="428932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12203;p44"/>
              <p:cNvSpPr/>
              <p:nvPr/>
            </p:nvSpPr>
            <p:spPr>
              <a:xfrm>
                <a:off x="5206137" y="4346961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8"/>
                      <a:pt x="1031" y="1917"/>
                      <a:pt x="1267" y="1917"/>
                    </a:cubicBezTo>
                    <a:cubicBezTo>
                      <a:pt x="1762" y="1917"/>
                      <a:pt x="2235" y="1533"/>
                      <a:pt x="2235" y="953"/>
                    </a:cubicBezTo>
                    <a:cubicBezTo>
                      <a:pt x="2235" y="436"/>
                      <a:pt x="1818" y="0"/>
                      <a:pt x="13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12204;p44"/>
              <p:cNvSpPr/>
              <p:nvPr/>
            </p:nvSpPr>
            <p:spPr>
              <a:xfrm>
                <a:off x="5320760" y="43469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8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12205;p44"/>
              <p:cNvSpPr/>
              <p:nvPr/>
            </p:nvSpPr>
            <p:spPr>
              <a:xfrm>
                <a:off x="5378107" y="43469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8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12206;p44"/>
              <p:cNvSpPr/>
              <p:nvPr/>
            </p:nvSpPr>
            <p:spPr>
              <a:xfrm>
                <a:off x="5607782" y="43469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8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12207;p44"/>
              <p:cNvSpPr/>
              <p:nvPr/>
            </p:nvSpPr>
            <p:spPr>
              <a:xfrm>
                <a:off x="5665129" y="434696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8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44"/>
              <p:cNvSpPr/>
              <p:nvPr/>
            </p:nvSpPr>
            <p:spPr>
              <a:xfrm>
                <a:off x="5320760" y="440402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12209;p44"/>
              <p:cNvSpPr/>
              <p:nvPr/>
            </p:nvSpPr>
            <p:spPr>
              <a:xfrm>
                <a:off x="5378107" y="440402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12210;p44"/>
              <p:cNvSpPr/>
              <p:nvPr/>
            </p:nvSpPr>
            <p:spPr>
              <a:xfrm>
                <a:off x="5435454" y="440402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12211;p44"/>
              <p:cNvSpPr/>
              <p:nvPr/>
            </p:nvSpPr>
            <p:spPr>
              <a:xfrm>
                <a:off x="5492802" y="440402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12212;p44"/>
              <p:cNvSpPr/>
              <p:nvPr/>
            </p:nvSpPr>
            <p:spPr>
              <a:xfrm>
                <a:off x="5378107" y="44616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12213;p44"/>
              <p:cNvSpPr/>
              <p:nvPr/>
            </p:nvSpPr>
            <p:spPr>
              <a:xfrm>
                <a:off x="5435454" y="44616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12214;p44"/>
              <p:cNvSpPr/>
              <p:nvPr/>
            </p:nvSpPr>
            <p:spPr>
              <a:xfrm>
                <a:off x="5492802" y="44616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15" name="Google Shape;12215;p44"/>
          <p:cNvGrpSpPr/>
          <p:nvPr/>
        </p:nvGrpSpPr>
        <p:grpSpPr>
          <a:xfrm>
            <a:off x="4882950" y="1019925"/>
            <a:ext cx="3651449" cy="803099"/>
            <a:chOff x="5035350" y="1019925"/>
            <a:chExt cx="3651449" cy="803099"/>
          </a:xfrm>
        </p:grpSpPr>
        <p:sp>
          <p:nvSpPr>
            <p:cNvPr id="12216" name="Google Shape;12216;p44"/>
            <p:cNvSpPr txBox="1"/>
            <p:nvPr/>
          </p:nvSpPr>
          <p:spPr>
            <a:xfrm>
              <a:off x="7920899" y="1019925"/>
              <a:ext cx="765900" cy="5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sz="4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2217" name="Google Shape;12217;p44"/>
            <p:cNvGrpSpPr/>
            <p:nvPr/>
          </p:nvGrpSpPr>
          <p:grpSpPr>
            <a:xfrm>
              <a:off x="5035350" y="1019925"/>
              <a:ext cx="2921148" cy="803099"/>
              <a:chOff x="5035350" y="1019925"/>
              <a:chExt cx="2921148" cy="803099"/>
            </a:xfrm>
          </p:grpSpPr>
          <p:sp>
            <p:nvSpPr>
              <p:cNvPr id="12218" name="Google Shape;12218;p44"/>
              <p:cNvSpPr txBox="1"/>
              <p:nvPr/>
            </p:nvSpPr>
            <p:spPr>
              <a:xfrm>
                <a:off x="5035350" y="1190324"/>
                <a:ext cx="2921100" cy="63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Wind speeds on Neptune are among the fastest recorded in the Solar System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219" name="Google Shape;12219;p44"/>
              <p:cNvSpPr txBox="1"/>
              <p:nvPr/>
            </p:nvSpPr>
            <p:spPr>
              <a:xfrm>
                <a:off x="5489298" y="1019925"/>
                <a:ext cx="24672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Neptune</a:t>
                </a:r>
                <a:endParaRPr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2220" name="Google Shape;12220;p44"/>
          <p:cNvGrpSpPr/>
          <p:nvPr/>
        </p:nvGrpSpPr>
        <p:grpSpPr>
          <a:xfrm>
            <a:off x="4882950" y="1939796"/>
            <a:ext cx="3651449" cy="803099"/>
            <a:chOff x="5035350" y="1917250"/>
            <a:chExt cx="3651449" cy="803099"/>
          </a:xfrm>
        </p:grpSpPr>
        <p:sp>
          <p:nvSpPr>
            <p:cNvPr id="12221" name="Google Shape;12221;p44"/>
            <p:cNvSpPr txBox="1"/>
            <p:nvPr/>
          </p:nvSpPr>
          <p:spPr>
            <a:xfrm>
              <a:off x="7920899" y="1917250"/>
              <a:ext cx="765900" cy="5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3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sz="40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2222" name="Google Shape;12222;p44"/>
            <p:cNvGrpSpPr/>
            <p:nvPr/>
          </p:nvGrpSpPr>
          <p:grpSpPr>
            <a:xfrm>
              <a:off x="5035350" y="1917250"/>
              <a:ext cx="2921148" cy="803099"/>
              <a:chOff x="5035350" y="1917250"/>
              <a:chExt cx="2921148" cy="803099"/>
            </a:xfrm>
          </p:grpSpPr>
          <p:sp>
            <p:nvSpPr>
              <p:cNvPr id="12223" name="Google Shape;12223;p44"/>
              <p:cNvSpPr txBox="1"/>
              <p:nvPr/>
            </p:nvSpPr>
            <p:spPr>
              <a:xfrm>
                <a:off x="5035350" y="2087649"/>
                <a:ext cx="2921100" cy="63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Saturn is the ringed one. It’s composed mostly of hydrogen and helium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224" name="Google Shape;12224;p44"/>
              <p:cNvSpPr txBox="1"/>
              <p:nvPr/>
            </p:nvSpPr>
            <p:spPr>
              <a:xfrm>
                <a:off x="5489298" y="1917250"/>
                <a:ext cx="24672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Saturn</a:t>
                </a:r>
                <a:endParaRPr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2225" name="Google Shape;12225;p44"/>
          <p:cNvGrpSpPr/>
          <p:nvPr/>
        </p:nvGrpSpPr>
        <p:grpSpPr>
          <a:xfrm>
            <a:off x="4882950" y="2859667"/>
            <a:ext cx="3651449" cy="803099"/>
            <a:chOff x="5035350" y="2814575"/>
            <a:chExt cx="3651449" cy="803099"/>
          </a:xfrm>
        </p:grpSpPr>
        <p:sp>
          <p:nvSpPr>
            <p:cNvPr id="12226" name="Google Shape;12226;p44"/>
            <p:cNvSpPr txBox="1"/>
            <p:nvPr/>
          </p:nvSpPr>
          <p:spPr>
            <a:xfrm>
              <a:off x="7920899" y="2814575"/>
              <a:ext cx="765900" cy="5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5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sz="40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2227" name="Google Shape;12227;p44"/>
            <p:cNvGrpSpPr/>
            <p:nvPr/>
          </p:nvGrpSpPr>
          <p:grpSpPr>
            <a:xfrm>
              <a:off x="5035350" y="2814575"/>
              <a:ext cx="2921148" cy="803099"/>
              <a:chOff x="5035350" y="2814575"/>
              <a:chExt cx="2921148" cy="803099"/>
            </a:xfrm>
          </p:grpSpPr>
          <p:sp>
            <p:nvSpPr>
              <p:cNvPr id="12228" name="Google Shape;12228;p44"/>
              <p:cNvSpPr txBox="1"/>
              <p:nvPr/>
            </p:nvSpPr>
            <p:spPr>
              <a:xfrm>
                <a:off x="5035350" y="2984974"/>
                <a:ext cx="2921100" cy="63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 in the Solar System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229" name="Google Shape;12229;p44"/>
              <p:cNvSpPr txBox="1"/>
              <p:nvPr/>
            </p:nvSpPr>
            <p:spPr>
              <a:xfrm>
                <a:off x="5489298" y="2814575"/>
                <a:ext cx="24672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accent5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Jupiter</a:t>
                </a:r>
                <a:endParaRPr sz="18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2230" name="Google Shape;12230;p44"/>
          <p:cNvGrpSpPr/>
          <p:nvPr/>
        </p:nvGrpSpPr>
        <p:grpSpPr>
          <a:xfrm>
            <a:off x="4882950" y="3779538"/>
            <a:ext cx="3651449" cy="803099"/>
            <a:chOff x="5035350" y="3779538"/>
            <a:chExt cx="3651449" cy="803099"/>
          </a:xfrm>
        </p:grpSpPr>
        <p:sp>
          <p:nvSpPr>
            <p:cNvPr id="12231" name="Google Shape;12231;p44"/>
            <p:cNvSpPr txBox="1"/>
            <p:nvPr/>
          </p:nvSpPr>
          <p:spPr>
            <a:xfrm>
              <a:off x="7920899" y="3779538"/>
              <a:ext cx="765900" cy="5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sz="40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2232" name="Google Shape;12232;p44"/>
            <p:cNvGrpSpPr/>
            <p:nvPr/>
          </p:nvGrpSpPr>
          <p:grpSpPr>
            <a:xfrm>
              <a:off x="5035350" y="3779538"/>
              <a:ext cx="2921148" cy="803099"/>
              <a:chOff x="5035350" y="3779538"/>
              <a:chExt cx="2921148" cy="803099"/>
            </a:xfrm>
          </p:grpSpPr>
          <p:sp>
            <p:nvSpPr>
              <p:cNvPr id="12233" name="Google Shape;12233;p44"/>
              <p:cNvSpPr txBox="1"/>
              <p:nvPr/>
            </p:nvSpPr>
            <p:spPr>
              <a:xfrm>
                <a:off x="5035350" y="3949936"/>
                <a:ext cx="2921100" cy="63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Venus has a beautiful name and is the second planet from the Sun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234" name="Google Shape;12234;p44"/>
              <p:cNvSpPr txBox="1"/>
              <p:nvPr/>
            </p:nvSpPr>
            <p:spPr>
              <a:xfrm>
                <a:off x="5489298" y="3779538"/>
                <a:ext cx="24672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accent6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Venus</a:t>
                </a:r>
                <a:endParaRPr sz="18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5" name="Google Shape;7821;p30">
            <a:extLst>
              <a:ext uri="{FF2B5EF4-FFF2-40B4-BE49-F238E27FC236}">
                <a16:creationId xmlns:a16="http://schemas.microsoft.com/office/drawing/2014/main" id="{F9B4AFC5-2FF5-5C3F-80D5-249AFC9769E1}"/>
              </a:ext>
            </a:extLst>
          </p:cNvPr>
          <p:cNvGrpSpPr/>
          <p:nvPr/>
        </p:nvGrpSpPr>
        <p:grpSpPr>
          <a:xfrm>
            <a:off x="3892161" y="1965078"/>
            <a:ext cx="956117" cy="673241"/>
            <a:chOff x="444100" y="3958350"/>
            <a:chExt cx="892400" cy="628375"/>
          </a:xfrm>
        </p:grpSpPr>
        <p:sp>
          <p:nvSpPr>
            <p:cNvPr id="2676" name="Google Shape;7822;p30">
              <a:extLst>
                <a:ext uri="{FF2B5EF4-FFF2-40B4-BE49-F238E27FC236}">
                  <a16:creationId xmlns:a16="http://schemas.microsoft.com/office/drawing/2014/main" id="{206B7417-2F02-7EA8-D0A0-C3334B71E96F}"/>
                </a:ext>
              </a:extLst>
            </p:cNvPr>
            <p:cNvSpPr/>
            <p:nvPr/>
          </p:nvSpPr>
          <p:spPr>
            <a:xfrm>
              <a:off x="1166800" y="4156600"/>
              <a:ext cx="4200" cy="3000"/>
            </a:xfrm>
            <a:custGeom>
              <a:avLst/>
              <a:gdLst/>
              <a:ahLst/>
              <a:cxnLst/>
              <a:rect l="l" t="t" r="r" b="b"/>
              <a:pathLst>
                <a:path w="168" h="120" extrusionOk="0">
                  <a:moveTo>
                    <a:pt x="48" y="0"/>
                  </a:moveTo>
                  <a:cubicBezTo>
                    <a:pt x="24" y="24"/>
                    <a:pt x="12" y="48"/>
                    <a:pt x="1" y="72"/>
                  </a:cubicBezTo>
                  <a:lnTo>
                    <a:pt x="120" y="119"/>
                  </a:lnTo>
                  <a:lnTo>
                    <a:pt x="167" y="8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7823;p30">
              <a:extLst>
                <a:ext uri="{FF2B5EF4-FFF2-40B4-BE49-F238E27FC236}">
                  <a16:creationId xmlns:a16="http://schemas.microsoft.com/office/drawing/2014/main" id="{61543DCD-AF5A-F3D5-A0A1-B92787379FE3}"/>
                </a:ext>
              </a:extLst>
            </p:cNvPr>
            <p:cNvSpPr/>
            <p:nvPr/>
          </p:nvSpPr>
          <p:spPr>
            <a:xfrm>
              <a:off x="1333200" y="4049150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0" y="0"/>
                  </a:moveTo>
                  <a:lnTo>
                    <a:pt x="0" y="48"/>
                  </a:lnTo>
                  <a:lnTo>
                    <a:pt x="83" y="107"/>
                  </a:lnTo>
                  <a:lnTo>
                    <a:pt x="131" y="107"/>
                  </a:lnTo>
                  <a:lnTo>
                    <a:pt x="131" y="60"/>
                  </a:lnTo>
                  <a:cubicBezTo>
                    <a:pt x="107" y="48"/>
                    <a:pt x="95" y="24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7824;p30">
              <a:extLst>
                <a:ext uri="{FF2B5EF4-FFF2-40B4-BE49-F238E27FC236}">
                  <a16:creationId xmlns:a16="http://schemas.microsoft.com/office/drawing/2014/main" id="{747A71CA-3F2A-DC6C-71F3-5234850FF5F5}"/>
                </a:ext>
              </a:extLst>
            </p:cNvPr>
            <p:cNvSpPr/>
            <p:nvPr/>
          </p:nvSpPr>
          <p:spPr>
            <a:xfrm>
              <a:off x="1245675" y="4075025"/>
              <a:ext cx="4800" cy="5400"/>
            </a:xfrm>
            <a:custGeom>
              <a:avLst/>
              <a:gdLst/>
              <a:ahLst/>
              <a:cxnLst/>
              <a:rect l="l" t="t" r="r" b="b"/>
              <a:pathLst>
                <a:path w="192" h="216" extrusionOk="0">
                  <a:moveTo>
                    <a:pt x="84" y="1"/>
                  </a:moveTo>
                  <a:lnTo>
                    <a:pt x="1" y="49"/>
                  </a:lnTo>
                  <a:lnTo>
                    <a:pt x="1" y="108"/>
                  </a:lnTo>
                  <a:lnTo>
                    <a:pt x="96" y="168"/>
                  </a:lnTo>
                  <a:cubicBezTo>
                    <a:pt x="96" y="180"/>
                    <a:pt x="108" y="191"/>
                    <a:pt x="120" y="215"/>
                  </a:cubicBezTo>
                  <a:lnTo>
                    <a:pt x="167" y="215"/>
                  </a:lnTo>
                  <a:cubicBezTo>
                    <a:pt x="167" y="191"/>
                    <a:pt x="179" y="180"/>
                    <a:pt x="191" y="168"/>
                  </a:cubicBezTo>
                  <a:lnTo>
                    <a:pt x="132" y="96"/>
                  </a:lnTo>
                  <a:lnTo>
                    <a:pt x="179" y="72"/>
                  </a:lnTo>
                  <a:cubicBezTo>
                    <a:pt x="179" y="49"/>
                    <a:pt x="167" y="37"/>
                    <a:pt x="167" y="25"/>
                  </a:cubicBezTo>
                  <a:cubicBezTo>
                    <a:pt x="144" y="25"/>
                    <a:pt x="108" y="13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7825;p30">
              <a:extLst>
                <a:ext uri="{FF2B5EF4-FFF2-40B4-BE49-F238E27FC236}">
                  <a16:creationId xmlns:a16="http://schemas.microsoft.com/office/drawing/2014/main" id="{B34D7D5A-B865-EE41-125E-26E25072D85F}"/>
                </a:ext>
              </a:extLst>
            </p:cNvPr>
            <p:cNvSpPr/>
            <p:nvPr/>
          </p:nvSpPr>
          <p:spPr>
            <a:xfrm>
              <a:off x="670900" y="3959250"/>
              <a:ext cx="643850" cy="522700"/>
            </a:xfrm>
            <a:custGeom>
              <a:avLst/>
              <a:gdLst/>
              <a:ahLst/>
              <a:cxnLst/>
              <a:rect l="l" t="t" r="r" b="b"/>
              <a:pathLst>
                <a:path w="25754" h="20908" extrusionOk="0">
                  <a:moveTo>
                    <a:pt x="15247" y="19025"/>
                  </a:moveTo>
                  <a:cubicBezTo>
                    <a:pt x="15248" y="19026"/>
                    <a:pt x="15250" y="19027"/>
                    <a:pt x="15253" y="19027"/>
                  </a:cubicBezTo>
                  <a:lnTo>
                    <a:pt x="15247" y="19025"/>
                  </a:lnTo>
                  <a:close/>
                  <a:moveTo>
                    <a:pt x="18146" y="0"/>
                  </a:moveTo>
                  <a:lnTo>
                    <a:pt x="18051" y="60"/>
                  </a:lnTo>
                  <a:cubicBezTo>
                    <a:pt x="18051" y="72"/>
                    <a:pt x="18051" y="84"/>
                    <a:pt x="18051" y="96"/>
                  </a:cubicBezTo>
                  <a:lnTo>
                    <a:pt x="18122" y="155"/>
                  </a:lnTo>
                  <a:lnTo>
                    <a:pt x="18074" y="203"/>
                  </a:lnTo>
                  <a:lnTo>
                    <a:pt x="18015" y="203"/>
                  </a:lnTo>
                  <a:lnTo>
                    <a:pt x="17932" y="108"/>
                  </a:lnTo>
                  <a:lnTo>
                    <a:pt x="17860" y="143"/>
                  </a:lnTo>
                  <a:lnTo>
                    <a:pt x="17824" y="215"/>
                  </a:lnTo>
                  <a:lnTo>
                    <a:pt x="17848" y="250"/>
                  </a:lnTo>
                  <a:lnTo>
                    <a:pt x="17955" y="250"/>
                  </a:lnTo>
                  <a:lnTo>
                    <a:pt x="17991" y="274"/>
                  </a:lnTo>
                  <a:cubicBezTo>
                    <a:pt x="17991" y="286"/>
                    <a:pt x="17991" y="298"/>
                    <a:pt x="17979" y="310"/>
                  </a:cubicBezTo>
                  <a:lnTo>
                    <a:pt x="17908" y="334"/>
                  </a:lnTo>
                  <a:lnTo>
                    <a:pt x="17908" y="381"/>
                  </a:lnTo>
                  <a:lnTo>
                    <a:pt x="17824" y="405"/>
                  </a:lnTo>
                  <a:lnTo>
                    <a:pt x="17824" y="465"/>
                  </a:lnTo>
                  <a:lnTo>
                    <a:pt x="17848" y="489"/>
                  </a:lnTo>
                  <a:lnTo>
                    <a:pt x="17777" y="512"/>
                  </a:lnTo>
                  <a:lnTo>
                    <a:pt x="17812" y="596"/>
                  </a:lnTo>
                  <a:lnTo>
                    <a:pt x="17777" y="620"/>
                  </a:lnTo>
                  <a:lnTo>
                    <a:pt x="17693" y="584"/>
                  </a:lnTo>
                  <a:lnTo>
                    <a:pt x="17622" y="608"/>
                  </a:lnTo>
                  <a:lnTo>
                    <a:pt x="17598" y="643"/>
                  </a:lnTo>
                  <a:lnTo>
                    <a:pt x="17515" y="679"/>
                  </a:lnTo>
                  <a:lnTo>
                    <a:pt x="17515" y="596"/>
                  </a:lnTo>
                  <a:lnTo>
                    <a:pt x="17634" y="465"/>
                  </a:lnTo>
                  <a:lnTo>
                    <a:pt x="17527" y="429"/>
                  </a:lnTo>
                  <a:cubicBezTo>
                    <a:pt x="17527" y="417"/>
                    <a:pt x="17539" y="405"/>
                    <a:pt x="17539" y="393"/>
                  </a:cubicBezTo>
                  <a:lnTo>
                    <a:pt x="17610" y="358"/>
                  </a:lnTo>
                  <a:cubicBezTo>
                    <a:pt x="17610" y="310"/>
                    <a:pt x="17610" y="274"/>
                    <a:pt x="17622" y="227"/>
                  </a:cubicBezTo>
                  <a:lnTo>
                    <a:pt x="17586" y="191"/>
                  </a:lnTo>
                  <a:lnTo>
                    <a:pt x="17515" y="191"/>
                  </a:lnTo>
                  <a:lnTo>
                    <a:pt x="17348" y="358"/>
                  </a:lnTo>
                  <a:cubicBezTo>
                    <a:pt x="17348" y="381"/>
                    <a:pt x="17348" y="417"/>
                    <a:pt x="17336" y="441"/>
                  </a:cubicBezTo>
                  <a:lnTo>
                    <a:pt x="17170" y="584"/>
                  </a:lnTo>
                  <a:lnTo>
                    <a:pt x="17134" y="679"/>
                  </a:lnTo>
                  <a:cubicBezTo>
                    <a:pt x="17134" y="691"/>
                    <a:pt x="17146" y="715"/>
                    <a:pt x="17158" y="727"/>
                  </a:cubicBezTo>
                  <a:cubicBezTo>
                    <a:pt x="17158" y="750"/>
                    <a:pt x="17146" y="774"/>
                    <a:pt x="17146" y="810"/>
                  </a:cubicBezTo>
                  <a:lnTo>
                    <a:pt x="16967" y="917"/>
                  </a:lnTo>
                  <a:lnTo>
                    <a:pt x="16884" y="941"/>
                  </a:lnTo>
                  <a:cubicBezTo>
                    <a:pt x="16884" y="917"/>
                    <a:pt x="16884" y="893"/>
                    <a:pt x="16884" y="870"/>
                  </a:cubicBezTo>
                  <a:lnTo>
                    <a:pt x="16848" y="810"/>
                  </a:lnTo>
                  <a:lnTo>
                    <a:pt x="16955" y="715"/>
                  </a:lnTo>
                  <a:cubicBezTo>
                    <a:pt x="16955" y="691"/>
                    <a:pt x="16943" y="667"/>
                    <a:pt x="16943" y="643"/>
                  </a:cubicBezTo>
                  <a:lnTo>
                    <a:pt x="16979" y="584"/>
                  </a:lnTo>
                  <a:lnTo>
                    <a:pt x="16931" y="512"/>
                  </a:lnTo>
                  <a:lnTo>
                    <a:pt x="17134" y="393"/>
                  </a:lnTo>
                  <a:cubicBezTo>
                    <a:pt x="17146" y="369"/>
                    <a:pt x="17146" y="334"/>
                    <a:pt x="17158" y="310"/>
                  </a:cubicBezTo>
                  <a:lnTo>
                    <a:pt x="17193" y="298"/>
                  </a:lnTo>
                  <a:cubicBezTo>
                    <a:pt x="17193" y="286"/>
                    <a:pt x="17181" y="274"/>
                    <a:pt x="17181" y="250"/>
                  </a:cubicBezTo>
                  <a:lnTo>
                    <a:pt x="17086" y="250"/>
                  </a:lnTo>
                  <a:cubicBezTo>
                    <a:pt x="17050" y="227"/>
                    <a:pt x="17015" y="203"/>
                    <a:pt x="16979" y="179"/>
                  </a:cubicBezTo>
                  <a:lnTo>
                    <a:pt x="16931" y="179"/>
                  </a:lnTo>
                  <a:cubicBezTo>
                    <a:pt x="16931" y="215"/>
                    <a:pt x="16943" y="239"/>
                    <a:pt x="16943" y="262"/>
                  </a:cubicBezTo>
                  <a:lnTo>
                    <a:pt x="16872" y="310"/>
                  </a:lnTo>
                  <a:lnTo>
                    <a:pt x="16872" y="239"/>
                  </a:lnTo>
                  <a:lnTo>
                    <a:pt x="16789" y="179"/>
                  </a:lnTo>
                  <a:lnTo>
                    <a:pt x="16681" y="167"/>
                  </a:lnTo>
                  <a:lnTo>
                    <a:pt x="16598" y="191"/>
                  </a:lnTo>
                  <a:lnTo>
                    <a:pt x="16622" y="286"/>
                  </a:lnTo>
                  <a:lnTo>
                    <a:pt x="16574" y="334"/>
                  </a:lnTo>
                  <a:lnTo>
                    <a:pt x="16527" y="286"/>
                  </a:lnTo>
                  <a:lnTo>
                    <a:pt x="16455" y="262"/>
                  </a:lnTo>
                  <a:lnTo>
                    <a:pt x="16396" y="298"/>
                  </a:lnTo>
                  <a:cubicBezTo>
                    <a:pt x="16396" y="298"/>
                    <a:pt x="16408" y="310"/>
                    <a:pt x="16419" y="322"/>
                  </a:cubicBezTo>
                  <a:lnTo>
                    <a:pt x="16562" y="393"/>
                  </a:lnTo>
                  <a:cubicBezTo>
                    <a:pt x="16574" y="417"/>
                    <a:pt x="16586" y="441"/>
                    <a:pt x="16598" y="465"/>
                  </a:cubicBezTo>
                  <a:lnTo>
                    <a:pt x="16562" y="489"/>
                  </a:lnTo>
                  <a:lnTo>
                    <a:pt x="16503" y="441"/>
                  </a:lnTo>
                  <a:lnTo>
                    <a:pt x="16419" y="489"/>
                  </a:lnTo>
                  <a:lnTo>
                    <a:pt x="16419" y="524"/>
                  </a:lnTo>
                  <a:lnTo>
                    <a:pt x="16455" y="560"/>
                  </a:lnTo>
                  <a:lnTo>
                    <a:pt x="16419" y="584"/>
                  </a:lnTo>
                  <a:lnTo>
                    <a:pt x="16300" y="536"/>
                  </a:lnTo>
                  <a:lnTo>
                    <a:pt x="16241" y="536"/>
                  </a:lnTo>
                  <a:cubicBezTo>
                    <a:pt x="16217" y="560"/>
                    <a:pt x="16193" y="584"/>
                    <a:pt x="16169" y="608"/>
                  </a:cubicBezTo>
                  <a:lnTo>
                    <a:pt x="16086" y="631"/>
                  </a:lnTo>
                  <a:lnTo>
                    <a:pt x="16086" y="667"/>
                  </a:lnTo>
                  <a:lnTo>
                    <a:pt x="16134" y="691"/>
                  </a:lnTo>
                  <a:lnTo>
                    <a:pt x="16015" y="739"/>
                  </a:lnTo>
                  <a:lnTo>
                    <a:pt x="15991" y="798"/>
                  </a:lnTo>
                  <a:lnTo>
                    <a:pt x="16086" y="858"/>
                  </a:lnTo>
                  <a:lnTo>
                    <a:pt x="16015" y="905"/>
                  </a:lnTo>
                  <a:lnTo>
                    <a:pt x="16110" y="941"/>
                  </a:lnTo>
                  <a:lnTo>
                    <a:pt x="16146" y="965"/>
                  </a:lnTo>
                  <a:lnTo>
                    <a:pt x="16098" y="1001"/>
                  </a:lnTo>
                  <a:lnTo>
                    <a:pt x="15943" y="989"/>
                  </a:lnTo>
                  <a:cubicBezTo>
                    <a:pt x="15931" y="953"/>
                    <a:pt x="15919" y="917"/>
                    <a:pt x="15907" y="881"/>
                  </a:cubicBezTo>
                  <a:lnTo>
                    <a:pt x="15836" y="870"/>
                  </a:lnTo>
                  <a:lnTo>
                    <a:pt x="15907" y="822"/>
                  </a:lnTo>
                  <a:lnTo>
                    <a:pt x="15800" y="786"/>
                  </a:lnTo>
                  <a:lnTo>
                    <a:pt x="15693" y="786"/>
                  </a:lnTo>
                  <a:lnTo>
                    <a:pt x="15550" y="774"/>
                  </a:lnTo>
                  <a:lnTo>
                    <a:pt x="15348" y="667"/>
                  </a:lnTo>
                  <a:lnTo>
                    <a:pt x="15288" y="667"/>
                  </a:lnTo>
                  <a:lnTo>
                    <a:pt x="15217" y="715"/>
                  </a:lnTo>
                  <a:lnTo>
                    <a:pt x="15169" y="655"/>
                  </a:lnTo>
                  <a:lnTo>
                    <a:pt x="15074" y="715"/>
                  </a:lnTo>
                  <a:lnTo>
                    <a:pt x="14955" y="727"/>
                  </a:lnTo>
                  <a:lnTo>
                    <a:pt x="14955" y="762"/>
                  </a:lnTo>
                  <a:lnTo>
                    <a:pt x="15098" y="870"/>
                  </a:lnTo>
                  <a:lnTo>
                    <a:pt x="15193" y="870"/>
                  </a:lnTo>
                  <a:lnTo>
                    <a:pt x="15253" y="905"/>
                  </a:lnTo>
                  <a:lnTo>
                    <a:pt x="15395" y="917"/>
                  </a:lnTo>
                  <a:cubicBezTo>
                    <a:pt x="15372" y="941"/>
                    <a:pt x="15360" y="965"/>
                    <a:pt x="15336" y="989"/>
                  </a:cubicBezTo>
                  <a:lnTo>
                    <a:pt x="15336" y="1060"/>
                  </a:lnTo>
                  <a:lnTo>
                    <a:pt x="15431" y="1155"/>
                  </a:lnTo>
                  <a:cubicBezTo>
                    <a:pt x="15431" y="1167"/>
                    <a:pt x="15419" y="1191"/>
                    <a:pt x="15407" y="1203"/>
                  </a:cubicBezTo>
                  <a:lnTo>
                    <a:pt x="15324" y="1167"/>
                  </a:lnTo>
                  <a:lnTo>
                    <a:pt x="15241" y="1072"/>
                  </a:lnTo>
                  <a:lnTo>
                    <a:pt x="15134" y="1036"/>
                  </a:lnTo>
                  <a:lnTo>
                    <a:pt x="15074" y="989"/>
                  </a:lnTo>
                  <a:lnTo>
                    <a:pt x="15038" y="1060"/>
                  </a:lnTo>
                  <a:lnTo>
                    <a:pt x="14943" y="1108"/>
                  </a:lnTo>
                  <a:cubicBezTo>
                    <a:pt x="14931" y="1072"/>
                    <a:pt x="14931" y="1036"/>
                    <a:pt x="14919" y="1001"/>
                  </a:cubicBezTo>
                  <a:lnTo>
                    <a:pt x="14824" y="1048"/>
                  </a:lnTo>
                  <a:lnTo>
                    <a:pt x="14824" y="1096"/>
                  </a:lnTo>
                  <a:lnTo>
                    <a:pt x="14717" y="1155"/>
                  </a:lnTo>
                  <a:lnTo>
                    <a:pt x="14717" y="1215"/>
                  </a:lnTo>
                  <a:lnTo>
                    <a:pt x="14848" y="1262"/>
                  </a:lnTo>
                  <a:lnTo>
                    <a:pt x="14895" y="1334"/>
                  </a:lnTo>
                  <a:lnTo>
                    <a:pt x="14800" y="1322"/>
                  </a:lnTo>
                  <a:lnTo>
                    <a:pt x="14741" y="1286"/>
                  </a:lnTo>
                  <a:lnTo>
                    <a:pt x="14657" y="1370"/>
                  </a:lnTo>
                  <a:lnTo>
                    <a:pt x="14622" y="1429"/>
                  </a:lnTo>
                  <a:lnTo>
                    <a:pt x="14479" y="1501"/>
                  </a:lnTo>
                  <a:cubicBezTo>
                    <a:pt x="14479" y="1477"/>
                    <a:pt x="14479" y="1465"/>
                    <a:pt x="14479" y="1453"/>
                  </a:cubicBezTo>
                  <a:lnTo>
                    <a:pt x="14574" y="1417"/>
                  </a:lnTo>
                  <a:lnTo>
                    <a:pt x="14550" y="1358"/>
                  </a:lnTo>
                  <a:lnTo>
                    <a:pt x="14633" y="1239"/>
                  </a:lnTo>
                  <a:cubicBezTo>
                    <a:pt x="14622" y="1167"/>
                    <a:pt x="14598" y="1096"/>
                    <a:pt x="14574" y="1012"/>
                  </a:cubicBezTo>
                  <a:lnTo>
                    <a:pt x="14479" y="1048"/>
                  </a:lnTo>
                  <a:lnTo>
                    <a:pt x="14336" y="1191"/>
                  </a:lnTo>
                  <a:lnTo>
                    <a:pt x="14336" y="1298"/>
                  </a:lnTo>
                  <a:cubicBezTo>
                    <a:pt x="14336" y="1310"/>
                    <a:pt x="14348" y="1322"/>
                    <a:pt x="14348" y="1334"/>
                  </a:cubicBezTo>
                  <a:lnTo>
                    <a:pt x="14241" y="1405"/>
                  </a:lnTo>
                  <a:cubicBezTo>
                    <a:pt x="14241" y="1382"/>
                    <a:pt x="14241" y="1358"/>
                    <a:pt x="14229" y="1334"/>
                  </a:cubicBezTo>
                  <a:lnTo>
                    <a:pt x="14288" y="1251"/>
                  </a:lnTo>
                  <a:cubicBezTo>
                    <a:pt x="14276" y="1203"/>
                    <a:pt x="14264" y="1167"/>
                    <a:pt x="14252" y="1131"/>
                  </a:cubicBezTo>
                  <a:lnTo>
                    <a:pt x="14181" y="1120"/>
                  </a:lnTo>
                  <a:lnTo>
                    <a:pt x="14062" y="1167"/>
                  </a:lnTo>
                  <a:lnTo>
                    <a:pt x="13967" y="1274"/>
                  </a:lnTo>
                  <a:lnTo>
                    <a:pt x="14026" y="1346"/>
                  </a:lnTo>
                  <a:cubicBezTo>
                    <a:pt x="14026" y="1370"/>
                    <a:pt x="14026" y="1393"/>
                    <a:pt x="14014" y="1417"/>
                  </a:cubicBezTo>
                  <a:cubicBezTo>
                    <a:pt x="14074" y="1453"/>
                    <a:pt x="14133" y="1477"/>
                    <a:pt x="14193" y="1501"/>
                  </a:cubicBezTo>
                  <a:lnTo>
                    <a:pt x="14241" y="1560"/>
                  </a:lnTo>
                  <a:lnTo>
                    <a:pt x="14169" y="1643"/>
                  </a:lnTo>
                  <a:lnTo>
                    <a:pt x="14110" y="1536"/>
                  </a:lnTo>
                  <a:lnTo>
                    <a:pt x="13979" y="1501"/>
                  </a:lnTo>
                  <a:cubicBezTo>
                    <a:pt x="13955" y="1453"/>
                    <a:pt x="13931" y="1405"/>
                    <a:pt x="13895" y="1346"/>
                  </a:cubicBezTo>
                  <a:lnTo>
                    <a:pt x="13860" y="1334"/>
                  </a:lnTo>
                  <a:lnTo>
                    <a:pt x="13693" y="1370"/>
                  </a:lnTo>
                  <a:lnTo>
                    <a:pt x="13669" y="1417"/>
                  </a:lnTo>
                  <a:lnTo>
                    <a:pt x="13836" y="1501"/>
                  </a:lnTo>
                  <a:lnTo>
                    <a:pt x="13919" y="1501"/>
                  </a:lnTo>
                  <a:lnTo>
                    <a:pt x="13955" y="1536"/>
                  </a:lnTo>
                  <a:lnTo>
                    <a:pt x="13848" y="1524"/>
                  </a:lnTo>
                  <a:lnTo>
                    <a:pt x="13741" y="1548"/>
                  </a:lnTo>
                  <a:lnTo>
                    <a:pt x="13812" y="1620"/>
                  </a:lnTo>
                  <a:lnTo>
                    <a:pt x="13812" y="1620"/>
                  </a:lnTo>
                  <a:lnTo>
                    <a:pt x="13681" y="1560"/>
                  </a:lnTo>
                  <a:lnTo>
                    <a:pt x="13669" y="1477"/>
                  </a:lnTo>
                  <a:lnTo>
                    <a:pt x="13621" y="1453"/>
                  </a:lnTo>
                  <a:lnTo>
                    <a:pt x="13598" y="1393"/>
                  </a:lnTo>
                  <a:lnTo>
                    <a:pt x="13526" y="1429"/>
                  </a:lnTo>
                  <a:lnTo>
                    <a:pt x="13490" y="1524"/>
                  </a:lnTo>
                  <a:lnTo>
                    <a:pt x="13550" y="1572"/>
                  </a:lnTo>
                  <a:cubicBezTo>
                    <a:pt x="13550" y="1596"/>
                    <a:pt x="13538" y="1632"/>
                    <a:pt x="13526" y="1667"/>
                  </a:cubicBezTo>
                  <a:lnTo>
                    <a:pt x="13431" y="1632"/>
                  </a:lnTo>
                  <a:lnTo>
                    <a:pt x="13336" y="1643"/>
                  </a:lnTo>
                  <a:lnTo>
                    <a:pt x="13217" y="1727"/>
                  </a:lnTo>
                  <a:lnTo>
                    <a:pt x="13240" y="1739"/>
                  </a:lnTo>
                  <a:lnTo>
                    <a:pt x="13324" y="1739"/>
                  </a:lnTo>
                  <a:lnTo>
                    <a:pt x="13407" y="1810"/>
                  </a:lnTo>
                  <a:lnTo>
                    <a:pt x="13300" y="1810"/>
                  </a:lnTo>
                  <a:lnTo>
                    <a:pt x="13229" y="1834"/>
                  </a:lnTo>
                  <a:lnTo>
                    <a:pt x="13300" y="1870"/>
                  </a:lnTo>
                  <a:lnTo>
                    <a:pt x="13240" y="1905"/>
                  </a:lnTo>
                  <a:lnTo>
                    <a:pt x="13157" y="1905"/>
                  </a:lnTo>
                  <a:lnTo>
                    <a:pt x="13157" y="1941"/>
                  </a:lnTo>
                  <a:lnTo>
                    <a:pt x="13193" y="1965"/>
                  </a:lnTo>
                  <a:lnTo>
                    <a:pt x="13109" y="1977"/>
                  </a:lnTo>
                  <a:lnTo>
                    <a:pt x="13062" y="1929"/>
                  </a:lnTo>
                  <a:lnTo>
                    <a:pt x="12967" y="1941"/>
                  </a:lnTo>
                  <a:lnTo>
                    <a:pt x="12883" y="2013"/>
                  </a:lnTo>
                  <a:lnTo>
                    <a:pt x="12919" y="2048"/>
                  </a:lnTo>
                  <a:lnTo>
                    <a:pt x="12883" y="2072"/>
                  </a:lnTo>
                  <a:lnTo>
                    <a:pt x="12752" y="2072"/>
                  </a:lnTo>
                  <a:lnTo>
                    <a:pt x="12693" y="2144"/>
                  </a:lnTo>
                  <a:lnTo>
                    <a:pt x="12800" y="2167"/>
                  </a:lnTo>
                  <a:lnTo>
                    <a:pt x="13074" y="2120"/>
                  </a:lnTo>
                  <a:lnTo>
                    <a:pt x="13133" y="2155"/>
                  </a:lnTo>
                  <a:lnTo>
                    <a:pt x="13252" y="2120"/>
                  </a:lnTo>
                  <a:lnTo>
                    <a:pt x="13324" y="2120"/>
                  </a:lnTo>
                  <a:lnTo>
                    <a:pt x="13324" y="2167"/>
                  </a:lnTo>
                  <a:cubicBezTo>
                    <a:pt x="13300" y="2191"/>
                    <a:pt x="13264" y="2203"/>
                    <a:pt x="13240" y="2227"/>
                  </a:cubicBezTo>
                  <a:lnTo>
                    <a:pt x="13217" y="2334"/>
                  </a:lnTo>
                  <a:lnTo>
                    <a:pt x="13181" y="2358"/>
                  </a:lnTo>
                  <a:lnTo>
                    <a:pt x="13133" y="2322"/>
                  </a:lnTo>
                  <a:lnTo>
                    <a:pt x="13121" y="2263"/>
                  </a:lnTo>
                  <a:lnTo>
                    <a:pt x="13014" y="2286"/>
                  </a:lnTo>
                  <a:lnTo>
                    <a:pt x="12979" y="2239"/>
                  </a:lnTo>
                  <a:lnTo>
                    <a:pt x="12848" y="2239"/>
                  </a:lnTo>
                  <a:lnTo>
                    <a:pt x="12883" y="2274"/>
                  </a:lnTo>
                  <a:lnTo>
                    <a:pt x="12848" y="2322"/>
                  </a:lnTo>
                  <a:lnTo>
                    <a:pt x="12752" y="2286"/>
                  </a:lnTo>
                  <a:lnTo>
                    <a:pt x="12681" y="2286"/>
                  </a:lnTo>
                  <a:lnTo>
                    <a:pt x="12776" y="2334"/>
                  </a:lnTo>
                  <a:lnTo>
                    <a:pt x="12812" y="2394"/>
                  </a:lnTo>
                  <a:lnTo>
                    <a:pt x="12752" y="2394"/>
                  </a:lnTo>
                  <a:lnTo>
                    <a:pt x="12717" y="2441"/>
                  </a:lnTo>
                  <a:lnTo>
                    <a:pt x="12728" y="2501"/>
                  </a:lnTo>
                  <a:cubicBezTo>
                    <a:pt x="12728" y="2513"/>
                    <a:pt x="12717" y="2525"/>
                    <a:pt x="12705" y="2536"/>
                  </a:cubicBezTo>
                  <a:lnTo>
                    <a:pt x="12657" y="2477"/>
                  </a:lnTo>
                  <a:lnTo>
                    <a:pt x="12657" y="2405"/>
                  </a:lnTo>
                  <a:lnTo>
                    <a:pt x="12562" y="2334"/>
                  </a:lnTo>
                  <a:lnTo>
                    <a:pt x="12478" y="2394"/>
                  </a:lnTo>
                  <a:lnTo>
                    <a:pt x="12383" y="2405"/>
                  </a:lnTo>
                  <a:lnTo>
                    <a:pt x="12347" y="2358"/>
                  </a:lnTo>
                  <a:cubicBezTo>
                    <a:pt x="12359" y="2346"/>
                    <a:pt x="12371" y="2334"/>
                    <a:pt x="12383" y="2322"/>
                  </a:cubicBezTo>
                  <a:lnTo>
                    <a:pt x="12312" y="2322"/>
                  </a:lnTo>
                  <a:lnTo>
                    <a:pt x="12205" y="2394"/>
                  </a:lnTo>
                  <a:lnTo>
                    <a:pt x="12288" y="2453"/>
                  </a:lnTo>
                  <a:lnTo>
                    <a:pt x="12431" y="2453"/>
                  </a:lnTo>
                  <a:lnTo>
                    <a:pt x="12538" y="2501"/>
                  </a:lnTo>
                  <a:lnTo>
                    <a:pt x="12478" y="2560"/>
                  </a:lnTo>
                  <a:lnTo>
                    <a:pt x="12240" y="2584"/>
                  </a:lnTo>
                  <a:lnTo>
                    <a:pt x="12193" y="2548"/>
                  </a:lnTo>
                  <a:lnTo>
                    <a:pt x="12097" y="2548"/>
                  </a:lnTo>
                  <a:cubicBezTo>
                    <a:pt x="12086" y="2572"/>
                    <a:pt x="12062" y="2596"/>
                    <a:pt x="12050" y="2620"/>
                  </a:cubicBezTo>
                  <a:lnTo>
                    <a:pt x="12133" y="2667"/>
                  </a:lnTo>
                  <a:lnTo>
                    <a:pt x="12050" y="2739"/>
                  </a:lnTo>
                  <a:lnTo>
                    <a:pt x="12145" y="2727"/>
                  </a:lnTo>
                  <a:lnTo>
                    <a:pt x="12264" y="2644"/>
                  </a:lnTo>
                  <a:lnTo>
                    <a:pt x="12359" y="2644"/>
                  </a:lnTo>
                  <a:lnTo>
                    <a:pt x="12419" y="2691"/>
                  </a:lnTo>
                  <a:lnTo>
                    <a:pt x="12252" y="2703"/>
                  </a:lnTo>
                  <a:cubicBezTo>
                    <a:pt x="12252" y="2727"/>
                    <a:pt x="12228" y="2763"/>
                    <a:pt x="12228" y="2786"/>
                  </a:cubicBezTo>
                  <a:lnTo>
                    <a:pt x="12288" y="2846"/>
                  </a:lnTo>
                  <a:lnTo>
                    <a:pt x="12419" y="2894"/>
                  </a:lnTo>
                  <a:lnTo>
                    <a:pt x="12419" y="2965"/>
                  </a:lnTo>
                  <a:lnTo>
                    <a:pt x="12324" y="2917"/>
                  </a:lnTo>
                  <a:lnTo>
                    <a:pt x="12252" y="2917"/>
                  </a:lnTo>
                  <a:lnTo>
                    <a:pt x="12157" y="2834"/>
                  </a:lnTo>
                  <a:lnTo>
                    <a:pt x="12097" y="2834"/>
                  </a:lnTo>
                  <a:lnTo>
                    <a:pt x="12026" y="2882"/>
                  </a:lnTo>
                  <a:lnTo>
                    <a:pt x="12109" y="2929"/>
                  </a:lnTo>
                  <a:lnTo>
                    <a:pt x="11990" y="2929"/>
                  </a:lnTo>
                  <a:lnTo>
                    <a:pt x="11883" y="2977"/>
                  </a:lnTo>
                  <a:lnTo>
                    <a:pt x="11883" y="3025"/>
                  </a:lnTo>
                  <a:lnTo>
                    <a:pt x="12002" y="3060"/>
                  </a:lnTo>
                  <a:lnTo>
                    <a:pt x="12109" y="3025"/>
                  </a:lnTo>
                  <a:lnTo>
                    <a:pt x="12169" y="3060"/>
                  </a:lnTo>
                  <a:lnTo>
                    <a:pt x="12276" y="3048"/>
                  </a:lnTo>
                  <a:lnTo>
                    <a:pt x="12312" y="3108"/>
                  </a:lnTo>
                  <a:lnTo>
                    <a:pt x="12383" y="3144"/>
                  </a:lnTo>
                  <a:lnTo>
                    <a:pt x="12383" y="3179"/>
                  </a:lnTo>
                  <a:lnTo>
                    <a:pt x="12228" y="3120"/>
                  </a:lnTo>
                  <a:lnTo>
                    <a:pt x="12097" y="3120"/>
                  </a:lnTo>
                  <a:lnTo>
                    <a:pt x="12026" y="3144"/>
                  </a:lnTo>
                  <a:lnTo>
                    <a:pt x="11847" y="3156"/>
                  </a:lnTo>
                  <a:lnTo>
                    <a:pt x="11847" y="3215"/>
                  </a:lnTo>
                  <a:lnTo>
                    <a:pt x="11752" y="3251"/>
                  </a:lnTo>
                  <a:lnTo>
                    <a:pt x="11705" y="3227"/>
                  </a:lnTo>
                  <a:lnTo>
                    <a:pt x="11562" y="3275"/>
                  </a:lnTo>
                  <a:lnTo>
                    <a:pt x="11466" y="3275"/>
                  </a:lnTo>
                  <a:cubicBezTo>
                    <a:pt x="11466" y="3287"/>
                    <a:pt x="11466" y="3298"/>
                    <a:pt x="11455" y="3310"/>
                  </a:cubicBezTo>
                  <a:lnTo>
                    <a:pt x="11550" y="3346"/>
                  </a:lnTo>
                  <a:lnTo>
                    <a:pt x="11621" y="3394"/>
                  </a:lnTo>
                  <a:lnTo>
                    <a:pt x="11538" y="3417"/>
                  </a:lnTo>
                  <a:lnTo>
                    <a:pt x="11490" y="3406"/>
                  </a:lnTo>
                  <a:lnTo>
                    <a:pt x="11455" y="3417"/>
                  </a:lnTo>
                  <a:lnTo>
                    <a:pt x="11538" y="3465"/>
                  </a:lnTo>
                  <a:lnTo>
                    <a:pt x="11502" y="3501"/>
                  </a:lnTo>
                  <a:lnTo>
                    <a:pt x="11383" y="3489"/>
                  </a:lnTo>
                  <a:lnTo>
                    <a:pt x="11371" y="3465"/>
                  </a:lnTo>
                  <a:lnTo>
                    <a:pt x="11335" y="3489"/>
                  </a:lnTo>
                  <a:lnTo>
                    <a:pt x="11419" y="3525"/>
                  </a:lnTo>
                  <a:lnTo>
                    <a:pt x="11359" y="3560"/>
                  </a:lnTo>
                  <a:lnTo>
                    <a:pt x="11383" y="3608"/>
                  </a:lnTo>
                  <a:lnTo>
                    <a:pt x="11443" y="3608"/>
                  </a:lnTo>
                  <a:lnTo>
                    <a:pt x="11383" y="3632"/>
                  </a:lnTo>
                  <a:lnTo>
                    <a:pt x="11300" y="3632"/>
                  </a:lnTo>
                  <a:lnTo>
                    <a:pt x="11252" y="3608"/>
                  </a:lnTo>
                  <a:lnTo>
                    <a:pt x="11252" y="3656"/>
                  </a:lnTo>
                  <a:cubicBezTo>
                    <a:pt x="11240" y="3668"/>
                    <a:pt x="11228" y="3679"/>
                    <a:pt x="11216" y="3691"/>
                  </a:cubicBezTo>
                  <a:lnTo>
                    <a:pt x="11288" y="3715"/>
                  </a:lnTo>
                  <a:lnTo>
                    <a:pt x="11455" y="3751"/>
                  </a:lnTo>
                  <a:cubicBezTo>
                    <a:pt x="11455" y="3763"/>
                    <a:pt x="11466" y="3787"/>
                    <a:pt x="11478" y="3798"/>
                  </a:cubicBezTo>
                  <a:lnTo>
                    <a:pt x="11550" y="3810"/>
                  </a:lnTo>
                  <a:lnTo>
                    <a:pt x="11645" y="3787"/>
                  </a:lnTo>
                  <a:lnTo>
                    <a:pt x="11562" y="3834"/>
                  </a:lnTo>
                  <a:lnTo>
                    <a:pt x="11562" y="3870"/>
                  </a:lnTo>
                  <a:lnTo>
                    <a:pt x="11455" y="3870"/>
                  </a:lnTo>
                  <a:cubicBezTo>
                    <a:pt x="11443" y="3858"/>
                    <a:pt x="11431" y="3846"/>
                    <a:pt x="11407" y="3834"/>
                  </a:cubicBezTo>
                  <a:lnTo>
                    <a:pt x="11240" y="3834"/>
                  </a:lnTo>
                  <a:cubicBezTo>
                    <a:pt x="11193" y="3858"/>
                    <a:pt x="11157" y="3882"/>
                    <a:pt x="11121" y="3906"/>
                  </a:cubicBezTo>
                  <a:lnTo>
                    <a:pt x="11157" y="3929"/>
                  </a:lnTo>
                  <a:lnTo>
                    <a:pt x="11276" y="3929"/>
                  </a:lnTo>
                  <a:lnTo>
                    <a:pt x="11288" y="3989"/>
                  </a:lnTo>
                  <a:lnTo>
                    <a:pt x="11347" y="4025"/>
                  </a:lnTo>
                  <a:lnTo>
                    <a:pt x="11347" y="4084"/>
                  </a:lnTo>
                  <a:lnTo>
                    <a:pt x="11276" y="4037"/>
                  </a:lnTo>
                  <a:lnTo>
                    <a:pt x="11216" y="4037"/>
                  </a:lnTo>
                  <a:lnTo>
                    <a:pt x="11157" y="4084"/>
                  </a:lnTo>
                  <a:cubicBezTo>
                    <a:pt x="11157" y="4096"/>
                    <a:pt x="11157" y="4120"/>
                    <a:pt x="11157" y="4132"/>
                  </a:cubicBezTo>
                  <a:lnTo>
                    <a:pt x="11133" y="4144"/>
                  </a:lnTo>
                  <a:lnTo>
                    <a:pt x="11181" y="4191"/>
                  </a:lnTo>
                  <a:cubicBezTo>
                    <a:pt x="11181" y="4203"/>
                    <a:pt x="11193" y="4227"/>
                    <a:pt x="11204" y="4239"/>
                  </a:cubicBezTo>
                  <a:lnTo>
                    <a:pt x="11145" y="4239"/>
                  </a:lnTo>
                  <a:lnTo>
                    <a:pt x="11085" y="4203"/>
                  </a:lnTo>
                  <a:lnTo>
                    <a:pt x="11038" y="4227"/>
                  </a:lnTo>
                  <a:lnTo>
                    <a:pt x="11038" y="4287"/>
                  </a:lnTo>
                  <a:lnTo>
                    <a:pt x="11145" y="4310"/>
                  </a:lnTo>
                  <a:cubicBezTo>
                    <a:pt x="11145" y="4322"/>
                    <a:pt x="11157" y="4334"/>
                    <a:pt x="11157" y="4346"/>
                  </a:cubicBezTo>
                  <a:cubicBezTo>
                    <a:pt x="11157" y="4358"/>
                    <a:pt x="11157" y="4370"/>
                    <a:pt x="11157" y="4382"/>
                  </a:cubicBezTo>
                  <a:lnTo>
                    <a:pt x="11014" y="4322"/>
                  </a:lnTo>
                  <a:lnTo>
                    <a:pt x="10954" y="4346"/>
                  </a:lnTo>
                  <a:lnTo>
                    <a:pt x="10954" y="4406"/>
                  </a:lnTo>
                  <a:lnTo>
                    <a:pt x="10990" y="4406"/>
                  </a:lnTo>
                  <a:lnTo>
                    <a:pt x="10990" y="4477"/>
                  </a:lnTo>
                  <a:cubicBezTo>
                    <a:pt x="10990" y="4501"/>
                    <a:pt x="11026" y="4525"/>
                    <a:pt x="11038" y="4549"/>
                  </a:cubicBezTo>
                  <a:lnTo>
                    <a:pt x="11109" y="4549"/>
                  </a:lnTo>
                  <a:lnTo>
                    <a:pt x="11169" y="4489"/>
                  </a:lnTo>
                  <a:lnTo>
                    <a:pt x="11228" y="4489"/>
                  </a:lnTo>
                  <a:lnTo>
                    <a:pt x="11169" y="4584"/>
                  </a:lnTo>
                  <a:lnTo>
                    <a:pt x="11097" y="4596"/>
                  </a:lnTo>
                  <a:lnTo>
                    <a:pt x="10990" y="4668"/>
                  </a:lnTo>
                  <a:lnTo>
                    <a:pt x="10895" y="4668"/>
                  </a:lnTo>
                  <a:lnTo>
                    <a:pt x="10823" y="4691"/>
                  </a:lnTo>
                  <a:lnTo>
                    <a:pt x="10823" y="4727"/>
                  </a:lnTo>
                  <a:lnTo>
                    <a:pt x="10716" y="4751"/>
                  </a:lnTo>
                  <a:cubicBezTo>
                    <a:pt x="10693" y="4763"/>
                    <a:pt x="10669" y="4775"/>
                    <a:pt x="10633" y="4799"/>
                  </a:cubicBezTo>
                  <a:lnTo>
                    <a:pt x="10728" y="4822"/>
                  </a:lnTo>
                  <a:lnTo>
                    <a:pt x="10693" y="4858"/>
                  </a:lnTo>
                  <a:lnTo>
                    <a:pt x="10538" y="4870"/>
                  </a:lnTo>
                  <a:lnTo>
                    <a:pt x="10466" y="4930"/>
                  </a:lnTo>
                  <a:lnTo>
                    <a:pt x="10478" y="4965"/>
                  </a:lnTo>
                  <a:lnTo>
                    <a:pt x="10597" y="4989"/>
                  </a:lnTo>
                  <a:lnTo>
                    <a:pt x="10502" y="5013"/>
                  </a:lnTo>
                  <a:lnTo>
                    <a:pt x="10454" y="5084"/>
                  </a:lnTo>
                  <a:lnTo>
                    <a:pt x="10359" y="5084"/>
                  </a:lnTo>
                  <a:cubicBezTo>
                    <a:pt x="10359" y="5061"/>
                    <a:pt x="10347" y="5037"/>
                    <a:pt x="10335" y="5025"/>
                  </a:cubicBezTo>
                  <a:lnTo>
                    <a:pt x="10276" y="5001"/>
                  </a:lnTo>
                  <a:lnTo>
                    <a:pt x="10240" y="5037"/>
                  </a:lnTo>
                  <a:lnTo>
                    <a:pt x="10157" y="5037"/>
                  </a:lnTo>
                  <a:lnTo>
                    <a:pt x="10192" y="5084"/>
                  </a:lnTo>
                  <a:lnTo>
                    <a:pt x="10133" y="5108"/>
                  </a:lnTo>
                  <a:cubicBezTo>
                    <a:pt x="10121" y="5132"/>
                    <a:pt x="10121" y="5144"/>
                    <a:pt x="10121" y="5156"/>
                  </a:cubicBezTo>
                  <a:lnTo>
                    <a:pt x="10145" y="5192"/>
                  </a:lnTo>
                  <a:lnTo>
                    <a:pt x="10002" y="5192"/>
                  </a:lnTo>
                  <a:lnTo>
                    <a:pt x="9942" y="5215"/>
                  </a:lnTo>
                  <a:cubicBezTo>
                    <a:pt x="9942" y="5251"/>
                    <a:pt x="9942" y="5275"/>
                    <a:pt x="9942" y="5299"/>
                  </a:cubicBezTo>
                  <a:lnTo>
                    <a:pt x="9835" y="5346"/>
                  </a:lnTo>
                  <a:lnTo>
                    <a:pt x="9847" y="5370"/>
                  </a:lnTo>
                  <a:cubicBezTo>
                    <a:pt x="9847" y="5406"/>
                    <a:pt x="9835" y="5430"/>
                    <a:pt x="9835" y="5453"/>
                  </a:cubicBezTo>
                  <a:lnTo>
                    <a:pt x="9752" y="5501"/>
                  </a:lnTo>
                  <a:lnTo>
                    <a:pt x="9645" y="5573"/>
                  </a:lnTo>
                  <a:lnTo>
                    <a:pt x="9680" y="5596"/>
                  </a:lnTo>
                  <a:lnTo>
                    <a:pt x="9800" y="5549"/>
                  </a:lnTo>
                  <a:lnTo>
                    <a:pt x="9871" y="5549"/>
                  </a:lnTo>
                  <a:lnTo>
                    <a:pt x="9859" y="5596"/>
                  </a:lnTo>
                  <a:lnTo>
                    <a:pt x="9776" y="5620"/>
                  </a:lnTo>
                  <a:lnTo>
                    <a:pt x="9764" y="5692"/>
                  </a:lnTo>
                  <a:lnTo>
                    <a:pt x="9835" y="5763"/>
                  </a:lnTo>
                  <a:lnTo>
                    <a:pt x="9966" y="5703"/>
                  </a:lnTo>
                  <a:lnTo>
                    <a:pt x="10121" y="5692"/>
                  </a:lnTo>
                  <a:lnTo>
                    <a:pt x="10312" y="5573"/>
                  </a:lnTo>
                  <a:lnTo>
                    <a:pt x="10216" y="5596"/>
                  </a:lnTo>
                  <a:lnTo>
                    <a:pt x="10216" y="5596"/>
                  </a:lnTo>
                  <a:lnTo>
                    <a:pt x="10300" y="5513"/>
                  </a:lnTo>
                  <a:lnTo>
                    <a:pt x="10323" y="5430"/>
                  </a:lnTo>
                  <a:lnTo>
                    <a:pt x="10359" y="5430"/>
                  </a:lnTo>
                  <a:lnTo>
                    <a:pt x="10419" y="5394"/>
                  </a:lnTo>
                  <a:lnTo>
                    <a:pt x="10526" y="5406"/>
                  </a:lnTo>
                  <a:lnTo>
                    <a:pt x="10597" y="5406"/>
                  </a:lnTo>
                  <a:lnTo>
                    <a:pt x="10419" y="5489"/>
                  </a:lnTo>
                  <a:lnTo>
                    <a:pt x="10419" y="5537"/>
                  </a:lnTo>
                  <a:lnTo>
                    <a:pt x="10585" y="5573"/>
                  </a:lnTo>
                  <a:cubicBezTo>
                    <a:pt x="10573" y="5584"/>
                    <a:pt x="10550" y="5608"/>
                    <a:pt x="10538" y="5620"/>
                  </a:cubicBezTo>
                  <a:lnTo>
                    <a:pt x="10442" y="5620"/>
                  </a:lnTo>
                  <a:lnTo>
                    <a:pt x="10264" y="5739"/>
                  </a:lnTo>
                  <a:lnTo>
                    <a:pt x="10371" y="5775"/>
                  </a:lnTo>
                  <a:lnTo>
                    <a:pt x="10312" y="5834"/>
                  </a:lnTo>
                  <a:lnTo>
                    <a:pt x="10312" y="5906"/>
                  </a:lnTo>
                  <a:lnTo>
                    <a:pt x="10204" y="5906"/>
                  </a:lnTo>
                  <a:lnTo>
                    <a:pt x="10109" y="5846"/>
                  </a:lnTo>
                  <a:lnTo>
                    <a:pt x="9978" y="5846"/>
                  </a:lnTo>
                  <a:lnTo>
                    <a:pt x="9907" y="5882"/>
                  </a:lnTo>
                  <a:lnTo>
                    <a:pt x="9907" y="5954"/>
                  </a:lnTo>
                  <a:lnTo>
                    <a:pt x="9811" y="5989"/>
                  </a:lnTo>
                  <a:lnTo>
                    <a:pt x="9716" y="6025"/>
                  </a:lnTo>
                  <a:cubicBezTo>
                    <a:pt x="9740" y="6013"/>
                    <a:pt x="9764" y="5989"/>
                    <a:pt x="9788" y="5977"/>
                  </a:cubicBezTo>
                  <a:lnTo>
                    <a:pt x="9835" y="5954"/>
                  </a:lnTo>
                  <a:lnTo>
                    <a:pt x="9764" y="5882"/>
                  </a:lnTo>
                  <a:lnTo>
                    <a:pt x="9764" y="5811"/>
                  </a:lnTo>
                  <a:lnTo>
                    <a:pt x="9680" y="5727"/>
                  </a:lnTo>
                  <a:lnTo>
                    <a:pt x="9585" y="5727"/>
                  </a:lnTo>
                  <a:lnTo>
                    <a:pt x="9538" y="5787"/>
                  </a:lnTo>
                  <a:lnTo>
                    <a:pt x="9419" y="5799"/>
                  </a:lnTo>
                  <a:lnTo>
                    <a:pt x="9419" y="5834"/>
                  </a:lnTo>
                  <a:lnTo>
                    <a:pt x="9573" y="5834"/>
                  </a:lnTo>
                  <a:lnTo>
                    <a:pt x="9419" y="5918"/>
                  </a:lnTo>
                  <a:lnTo>
                    <a:pt x="9311" y="5894"/>
                  </a:lnTo>
                  <a:lnTo>
                    <a:pt x="9216" y="5906"/>
                  </a:lnTo>
                  <a:lnTo>
                    <a:pt x="9097" y="5977"/>
                  </a:lnTo>
                  <a:lnTo>
                    <a:pt x="9169" y="5977"/>
                  </a:lnTo>
                  <a:lnTo>
                    <a:pt x="9228" y="5965"/>
                  </a:lnTo>
                  <a:lnTo>
                    <a:pt x="9264" y="5989"/>
                  </a:lnTo>
                  <a:lnTo>
                    <a:pt x="9133" y="6037"/>
                  </a:lnTo>
                  <a:cubicBezTo>
                    <a:pt x="9121" y="6049"/>
                    <a:pt x="9097" y="6073"/>
                    <a:pt x="9073" y="6084"/>
                  </a:cubicBezTo>
                  <a:lnTo>
                    <a:pt x="9026" y="6049"/>
                  </a:lnTo>
                  <a:lnTo>
                    <a:pt x="8930" y="6049"/>
                  </a:lnTo>
                  <a:lnTo>
                    <a:pt x="8918" y="6084"/>
                  </a:lnTo>
                  <a:lnTo>
                    <a:pt x="9061" y="6132"/>
                  </a:lnTo>
                  <a:lnTo>
                    <a:pt x="9216" y="6132"/>
                  </a:lnTo>
                  <a:lnTo>
                    <a:pt x="9192" y="6192"/>
                  </a:lnTo>
                  <a:lnTo>
                    <a:pt x="9264" y="6204"/>
                  </a:lnTo>
                  <a:lnTo>
                    <a:pt x="9264" y="6263"/>
                  </a:lnTo>
                  <a:lnTo>
                    <a:pt x="9109" y="6227"/>
                  </a:lnTo>
                  <a:cubicBezTo>
                    <a:pt x="9109" y="6215"/>
                    <a:pt x="9097" y="6192"/>
                    <a:pt x="9085" y="6180"/>
                  </a:cubicBezTo>
                  <a:lnTo>
                    <a:pt x="8978" y="6180"/>
                  </a:lnTo>
                  <a:lnTo>
                    <a:pt x="8871" y="6108"/>
                  </a:lnTo>
                  <a:cubicBezTo>
                    <a:pt x="8859" y="6096"/>
                    <a:pt x="8847" y="6084"/>
                    <a:pt x="8847" y="6061"/>
                  </a:cubicBezTo>
                  <a:lnTo>
                    <a:pt x="8799" y="6061"/>
                  </a:lnTo>
                  <a:cubicBezTo>
                    <a:pt x="8799" y="6084"/>
                    <a:pt x="8788" y="6108"/>
                    <a:pt x="8788" y="6120"/>
                  </a:cubicBezTo>
                  <a:lnTo>
                    <a:pt x="8895" y="6215"/>
                  </a:lnTo>
                  <a:lnTo>
                    <a:pt x="9014" y="6275"/>
                  </a:lnTo>
                  <a:lnTo>
                    <a:pt x="9109" y="6287"/>
                  </a:lnTo>
                  <a:lnTo>
                    <a:pt x="9157" y="6323"/>
                  </a:lnTo>
                  <a:lnTo>
                    <a:pt x="9049" y="6323"/>
                  </a:lnTo>
                  <a:lnTo>
                    <a:pt x="8883" y="6275"/>
                  </a:lnTo>
                  <a:lnTo>
                    <a:pt x="8728" y="6168"/>
                  </a:lnTo>
                  <a:lnTo>
                    <a:pt x="8645" y="6192"/>
                  </a:lnTo>
                  <a:lnTo>
                    <a:pt x="8549" y="6144"/>
                  </a:lnTo>
                  <a:lnTo>
                    <a:pt x="8418" y="6144"/>
                  </a:lnTo>
                  <a:lnTo>
                    <a:pt x="8359" y="6108"/>
                  </a:lnTo>
                  <a:lnTo>
                    <a:pt x="8311" y="6144"/>
                  </a:lnTo>
                  <a:cubicBezTo>
                    <a:pt x="8311" y="6168"/>
                    <a:pt x="8323" y="6192"/>
                    <a:pt x="8335" y="6204"/>
                  </a:cubicBezTo>
                  <a:lnTo>
                    <a:pt x="8264" y="6251"/>
                  </a:lnTo>
                  <a:lnTo>
                    <a:pt x="8359" y="6311"/>
                  </a:lnTo>
                  <a:lnTo>
                    <a:pt x="8561" y="6275"/>
                  </a:lnTo>
                  <a:lnTo>
                    <a:pt x="8597" y="6299"/>
                  </a:lnTo>
                  <a:lnTo>
                    <a:pt x="8514" y="6346"/>
                  </a:lnTo>
                  <a:lnTo>
                    <a:pt x="8561" y="6358"/>
                  </a:lnTo>
                  <a:lnTo>
                    <a:pt x="8704" y="6311"/>
                  </a:lnTo>
                  <a:lnTo>
                    <a:pt x="8776" y="6311"/>
                  </a:lnTo>
                  <a:lnTo>
                    <a:pt x="8740" y="6346"/>
                  </a:lnTo>
                  <a:lnTo>
                    <a:pt x="8561" y="6406"/>
                  </a:lnTo>
                  <a:cubicBezTo>
                    <a:pt x="8537" y="6430"/>
                    <a:pt x="8514" y="6442"/>
                    <a:pt x="8490" y="6465"/>
                  </a:cubicBezTo>
                  <a:lnTo>
                    <a:pt x="8371" y="6454"/>
                  </a:lnTo>
                  <a:lnTo>
                    <a:pt x="8264" y="6358"/>
                  </a:lnTo>
                  <a:lnTo>
                    <a:pt x="8204" y="6358"/>
                  </a:lnTo>
                  <a:lnTo>
                    <a:pt x="8145" y="6394"/>
                  </a:lnTo>
                  <a:lnTo>
                    <a:pt x="8061" y="6346"/>
                  </a:lnTo>
                  <a:lnTo>
                    <a:pt x="7978" y="6370"/>
                  </a:lnTo>
                  <a:lnTo>
                    <a:pt x="7930" y="6358"/>
                  </a:lnTo>
                  <a:lnTo>
                    <a:pt x="7835" y="6394"/>
                  </a:lnTo>
                  <a:lnTo>
                    <a:pt x="7859" y="6418"/>
                  </a:lnTo>
                  <a:lnTo>
                    <a:pt x="8061" y="6442"/>
                  </a:lnTo>
                  <a:lnTo>
                    <a:pt x="8180" y="6489"/>
                  </a:lnTo>
                  <a:lnTo>
                    <a:pt x="8335" y="6537"/>
                  </a:lnTo>
                  <a:lnTo>
                    <a:pt x="8287" y="6608"/>
                  </a:lnTo>
                  <a:lnTo>
                    <a:pt x="8335" y="6656"/>
                  </a:lnTo>
                  <a:lnTo>
                    <a:pt x="8252" y="6692"/>
                  </a:lnTo>
                  <a:lnTo>
                    <a:pt x="8216" y="6656"/>
                  </a:lnTo>
                  <a:lnTo>
                    <a:pt x="8216" y="6561"/>
                  </a:lnTo>
                  <a:lnTo>
                    <a:pt x="8109" y="6525"/>
                  </a:lnTo>
                  <a:lnTo>
                    <a:pt x="7990" y="6549"/>
                  </a:lnTo>
                  <a:cubicBezTo>
                    <a:pt x="8014" y="6561"/>
                    <a:pt x="8026" y="6585"/>
                    <a:pt x="8037" y="6596"/>
                  </a:cubicBezTo>
                  <a:lnTo>
                    <a:pt x="8014" y="6632"/>
                  </a:lnTo>
                  <a:lnTo>
                    <a:pt x="7883" y="6585"/>
                  </a:lnTo>
                  <a:lnTo>
                    <a:pt x="7764" y="6668"/>
                  </a:lnTo>
                  <a:lnTo>
                    <a:pt x="7883" y="6716"/>
                  </a:lnTo>
                  <a:lnTo>
                    <a:pt x="7787" y="6716"/>
                  </a:lnTo>
                  <a:lnTo>
                    <a:pt x="7716" y="6727"/>
                  </a:lnTo>
                  <a:cubicBezTo>
                    <a:pt x="7716" y="6704"/>
                    <a:pt x="7704" y="6680"/>
                    <a:pt x="7692" y="6656"/>
                  </a:cubicBezTo>
                  <a:lnTo>
                    <a:pt x="7502" y="6656"/>
                  </a:lnTo>
                  <a:lnTo>
                    <a:pt x="7561" y="6727"/>
                  </a:lnTo>
                  <a:lnTo>
                    <a:pt x="7490" y="6763"/>
                  </a:lnTo>
                  <a:cubicBezTo>
                    <a:pt x="7478" y="6739"/>
                    <a:pt x="7466" y="6716"/>
                    <a:pt x="7454" y="6692"/>
                  </a:cubicBezTo>
                  <a:lnTo>
                    <a:pt x="7347" y="6632"/>
                  </a:lnTo>
                  <a:lnTo>
                    <a:pt x="7299" y="6644"/>
                  </a:lnTo>
                  <a:cubicBezTo>
                    <a:pt x="7299" y="6668"/>
                    <a:pt x="7299" y="6680"/>
                    <a:pt x="7311" y="6692"/>
                  </a:cubicBezTo>
                  <a:lnTo>
                    <a:pt x="7430" y="6763"/>
                  </a:lnTo>
                  <a:lnTo>
                    <a:pt x="7383" y="6811"/>
                  </a:lnTo>
                  <a:cubicBezTo>
                    <a:pt x="7394" y="6823"/>
                    <a:pt x="7406" y="6823"/>
                    <a:pt x="7430" y="6835"/>
                  </a:cubicBezTo>
                  <a:lnTo>
                    <a:pt x="7561" y="6811"/>
                  </a:lnTo>
                  <a:lnTo>
                    <a:pt x="7752" y="6835"/>
                  </a:lnTo>
                  <a:lnTo>
                    <a:pt x="7871" y="6882"/>
                  </a:lnTo>
                  <a:lnTo>
                    <a:pt x="8049" y="6882"/>
                  </a:lnTo>
                  <a:lnTo>
                    <a:pt x="8109" y="6858"/>
                  </a:lnTo>
                  <a:lnTo>
                    <a:pt x="8192" y="6858"/>
                  </a:lnTo>
                  <a:lnTo>
                    <a:pt x="8073" y="6930"/>
                  </a:lnTo>
                  <a:lnTo>
                    <a:pt x="7918" y="6918"/>
                  </a:lnTo>
                  <a:lnTo>
                    <a:pt x="7859" y="6942"/>
                  </a:lnTo>
                  <a:lnTo>
                    <a:pt x="7656" y="6882"/>
                  </a:lnTo>
                  <a:lnTo>
                    <a:pt x="7537" y="6894"/>
                  </a:lnTo>
                  <a:lnTo>
                    <a:pt x="7478" y="6882"/>
                  </a:lnTo>
                  <a:lnTo>
                    <a:pt x="7383" y="6942"/>
                  </a:lnTo>
                  <a:lnTo>
                    <a:pt x="7252" y="6954"/>
                  </a:lnTo>
                  <a:lnTo>
                    <a:pt x="7252" y="6989"/>
                  </a:lnTo>
                  <a:lnTo>
                    <a:pt x="7454" y="7037"/>
                  </a:lnTo>
                  <a:lnTo>
                    <a:pt x="7371" y="7097"/>
                  </a:lnTo>
                  <a:lnTo>
                    <a:pt x="7478" y="7108"/>
                  </a:lnTo>
                  <a:lnTo>
                    <a:pt x="7537" y="7085"/>
                  </a:lnTo>
                  <a:lnTo>
                    <a:pt x="7692" y="7085"/>
                  </a:lnTo>
                  <a:lnTo>
                    <a:pt x="7573" y="7132"/>
                  </a:lnTo>
                  <a:lnTo>
                    <a:pt x="7394" y="7132"/>
                  </a:lnTo>
                  <a:lnTo>
                    <a:pt x="7347" y="7156"/>
                  </a:lnTo>
                  <a:lnTo>
                    <a:pt x="7299" y="7144"/>
                  </a:lnTo>
                  <a:cubicBezTo>
                    <a:pt x="7299" y="7156"/>
                    <a:pt x="7299" y="7168"/>
                    <a:pt x="7299" y="7168"/>
                  </a:cubicBezTo>
                  <a:lnTo>
                    <a:pt x="7383" y="7192"/>
                  </a:lnTo>
                  <a:lnTo>
                    <a:pt x="7454" y="7192"/>
                  </a:lnTo>
                  <a:lnTo>
                    <a:pt x="7347" y="7239"/>
                  </a:lnTo>
                  <a:lnTo>
                    <a:pt x="7299" y="7239"/>
                  </a:lnTo>
                  <a:cubicBezTo>
                    <a:pt x="7299" y="7263"/>
                    <a:pt x="7311" y="7275"/>
                    <a:pt x="7311" y="7287"/>
                  </a:cubicBezTo>
                  <a:lnTo>
                    <a:pt x="7371" y="7311"/>
                  </a:lnTo>
                  <a:cubicBezTo>
                    <a:pt x="7383" y="7323"/>
                    <a:pt x="7394" y="7335"/>
                    <a:pt x="7418" y="7358"/>
                  </a:cubicBezTo>
                  <a:lnTo>
                    <a:pt x="7549" y="7358"/>
                  </a:lnTo>
                  <a:lnTo>
                    <a:pt x="7633" y="7311"/>
                  </a:lnTo>
                  <a:lnTo>
                    <a:pt x="7811" y="7299"/>
                  </a:lnTo>
                  <a:lnTo>
                    <a:pt x="7942" y="7323"/>
                  </a:lnTo>
                  <a:lnTo>
                    <a:pt x="7990" y="7335"/>
                  </a:lnTo>
                  <a:lnTo>
                    <a:pt x="8073" y="7299"/>
                  </a:lnTo>
                  <a:lnTo>
                    <a:pt x="8073" y="7251"/>
                  </a:lnTo>
                  <a:lnTo>
                    <a:pt x="8156" y="7239"/>
                  </a:lnTo>
                  <a:lnTo>
                    <a:pt x="8192" y="7275"/>
                  </a:lnTo>
                  <a:lnTo>
                    <a:pt x="8287" y="7275"/>
                  </a:lnTo>
                  <a:lnTo>
                    <a:pt x="8418" y="7216"/>
                  </a:lnTo>
                  <a:lnTo>
                    <a:pt x="8478" y="7227"/>
                  </a:lnTo>
                  <a:cubicBezTo>
                    <a:pt x="8478" y="7239"/>
                    <a:pt x="8466" y="7239"/>
                    <a:pt x="8454" y="7251"/>
                  </a:cubicBezTo>
                  <a:lnTo>
                    <a:pt x="8395" y="7287"/>
                  </a:lnTo>
                  <a:lnTo>
                    <a:pt x="8514" y="7311"/>
                  </a:lnTo>
                  <a:lnTo>
                    <a:pt x="8561" y="7275"/>
                  </a:lnTo>
                  <a:cubicBezTo>
                    <a:pt x="8561" y="7251"/>
                    <a:pt x="8549" y="7239"/>
                    <a:pt x="8537" y="7227"/>
                  </a:cubicBezTo>
                  <a:lnTo>
                    <a:pt x="8633" y="7144"/>
                  </a:lnTo>
                  <a:lnTo>
                    <a:pt x="8609" y="7204"/>
                  </a:lnTo>
                  <a:lnTo>
                    <a:pt x="8704" y="7275"/>
                  </a:lnTo>
                  <a:lnTo>
                    <a:pt x="8633" y="7347"/>
                  </a:lnTo>
                  <a:lnTo>
                    <a:pt x="8466" y="7370"/>
                  </a:lnTo>
                  <a:lnTo>
                    <a:pt x="8395" y="7406"/>
                  </a:lnTo>
                  <a:lnTo>
                    <a:pt x="8430" y="7430"/>
                  </a:lnTo>
                  <a:lnTo>
                    <a:pt x="8383" y="7489"/>
                  </a:lnTo>
                  <a:lnTo>
                    <a:pt x="8240" y="7489"/>
                  </a:lnTo>
                  <a:cubicBezTo>
                    <a:pt x="8240" y="7478"/>
                    <a:pt x="8240" y="7466"/>
                    <a:pt x="8240" y="7454"/>
                  </a:cubicBezTo>
                  <a:lnTo>
                    <a:pt x="8311" y="7418"/>
                  </a:lnTo>
                  <a:lnTo>
                    <a:pt x="8287" y="7347"/>
                  </a:lnTo>
                  <a:lnTo>
                    <a:pt x="8180" y="7335"/>
                  </a:lnTo>
                  <a:lnTo>
                    <a:pt x="8049" y="7418"/>
                  </a:lnTo>
                  <a:lnTo>
                    <a:pt x="8037" y="7466"/>
                  </a:lnTo>
                  <a:lnTo>
                    <a:pt x="7942" y="7394"/>
                  </a:lnTo>
                  <a:lnTo>
                    <a:pt x="7835" y="7370"/>
                  </a:lnTo>
                  <a:lnTo>
                    <a:pt x="7704" y="7394"/>
                  </a:lnTo>
                  <a:lnTo>
                    <a:pt x="7621" y="7382"/>
                  </a:lnTo>
                  <a:lnTo>
                    <a:pt x="7478" y="7430"/>
                  </a:lnTo>
                  <a:lnTo>
                    <a:pt x="7406" y="7430"/>
                  </a:lnTo>
                  <a:lnTo>
                    <a:pt x="7311" y="7394"/>
                  </a:lnTo>
                  <a:lnTo>
                    <a:pt x="7275" y="7394"/>
                  </a:lnTo>
                  <a:lnTo>
                    <a:pt x="7335" y="7478"/>
                  </a:lnTo>
                  <a:lnTo>
                    <a:pt x="7299" y="7513"/>
                  </a:lnTo>
                  <a:lnTo>
                    <a:pt x="7359" y="7549"/>
                  </a:lnTo>
                  <a:lnTo>
                    <a:pt x="7442" y="7525"/>
                  </a:lnTo>
                  <a:lnTo>
                    <a:pt x="7490" y="7489"/>
                  </a:lnTo>
                  <a:lnTo>
                    <a:pt x="7549" y="7489"/>
                  </a:lnTo>
                  <a:lnTo>
                    <a:pt x="7466" y="7549"/>
                  </a:lnTo>
                  <a:cubicBezTo>
                    <a:pt x="7466" y="7573"/>
                    <a:pt x="7466" y="7597"/>
                    <a:pt x="7478" y="7620"/>
                  </a:cubicBezTo>
                  <a:lnTo>
                    <a:pt x="7430" y="7644"/>
                  </a:lnTo>
                  <a:lnTo>
                    <a:pt x="7335" y="7608"/>
                  </a:lnTo>
                  <a:lnTo>
                    <a:pt x="7335" y="7608"/>
                  </a:lnTo>
                  <a:cubicBezTo>
                    <a:pt x="7347" y="7644"/>
                    <a:pt x="7371" y="7668"/>
                    <a:pt x="7383" y="7704"/>
                  </a:cubicBezTo>
                  <a:lnTo>
                    <a:pt x="7454" y="7739"/>
                  </a:lnTo>
                  <a:cubicBezTo>
                    <a:pt x="7502" y="7704"/>
                    <a:pt x="7561" y="7656"/>
                    <a:pt x="7621" y="7608"/>
                  </a:cubicBezTo>
                  <a:lnTo>
                    <a:pt x="7740" y="7644"/>
                  </a:lnTo>
                  <a:lnTo>
                    <a:pt x="7692" y="7680"/>
                  </a:lnTo>
                  <a:cubicBezTo>
                    <a:pt x="7692" y="7704"/>
                    <a:pt x="7704" y="7728"/>
                    <a:pt x="7704" y="7739"/>
                  </a:cubicBezTo>
                  <a:lnTo>
                    <a:pt x="7561" y="7799"/>
                  </a:lnTo>
                  <a:lnTo>
                    <a:pt x="7585" y="7823"/>
                  </a:lnTo>
                  <a:lnTo>
                    <a:pt x="7668" y="7835"/>
                  </a:lnTo>
                  <a:lnTo>
                    <a:pt x="7621" y="7882"/>
                  </a:lnTo>
                  <a:lnTo>
                    <a:pt x="7692" y="7942"/>
                  </a:lnTo>
                  <a:lnTo>
                    <a:pt x="7645" y="8025"/>
                  </a:lnTo>
                  <a:lnTo>
                    <a:pt x="7692" y="8025"/>
                  </a:lnTo>
                  <a:cubicBezTo>
                    <a:pt x="7716" y="7989"/>
                    <a:pt x="7752" y="7966"/>
                    <a:pt x="7775" y="7930"/>
                  </a:cubicBezTo>
                  <a:lnTo>
                    <a:pt x="7859" y="7894"/>
                  </a:lnTo>
                  <a:lnTo>
                    <a:pt x="7883" y="7811"/>
                  </a:lnTo>
                  <a:lnTo>
                    <a:pt x="8109" y="7751"/>
                  </a:lnTo>
                  <a:lnTo>
                    <a:pt x="8216" y="7751"/>
                  </a:lnTo>
                  <a:lnTo>
                    <a:pt x="8311" y="7739"/>
                  </a:lnTo>
                  <a:lnTo>
                    <a:pt x="8252" y="7763"/>
                  </a:lnTo>
                  <a:lnTo>
                    <a:pt x="8133" y="7823"/>
                  </a:lnTo>
                  <a:lnTo>
                    <a:pt x="8133" y="7918"/>
                  </a:lnTo>
                  <a:cubicBezTo>
                    <a:pt x="8133" y="7954"/>
                    <a:pt x="8156" y="7954"/>
                    <a:pt x="8168" y="7978"/>
                  </a:cubicBezTo>
                  <a:lnTo>
                    <a:pt x="8085" y="7930"/>
                  </a:lnTo>
                  <a:cubicBezTo>
                    <a:pt x="8073" y="7894"/>
                    <a:pt x="8073" y="7870"/>
                    <a:pt x="8061" y="7847"/>
                  </a:cubicBezTo>
                  <a:lnTo>
                    <a:pt x="8002" y="7847"/>
                  </a:lnTo>
                  <a:lnTo>
                    <a:pt x="7918" y="7942"/>
                  </a:lnTo>
                  <a:lnTo>
                    <a:pt x="7847" y="7954"/>
                  </a:lnTo>
                  <a:lnTo>
                    <a:pt x="7966" y="7978"/>
                  </a:lnTo>
                  <a:lnTo>
                    <a:pt x="7871" y="8073"/>
                  </a:lnTo>
                  <a:lnTo>
                    <a:pt x="7787" y="8073"/>
                  </a:lnTo>
                  <a:lnTo>
                    <a:pt x="7752" y="8120"/>
                  </a:lnTo>
                  <a:lnTo>
                    <a:pt x="7811" y="8144"/>
                  </a:lnTo>
                  <a:lnTo>
                    <a:pt x="7990" y="8144"/>
                  </a:lnTo>
                  <a:lnTo>
                    <a:pt x="8037" y="8192"/>
                  </a:lnTo>
                  <a:lnTo>
                    <a:pt x="7906" y="8192"/>
                  </a:lnTo>
                  <a:cubicBezTo>
                    <a:pt x="7895" y="8216"/>
                    <a:pt x="7883" y="8228"/>
                    <a:pt x="7871" y="8240"/>
                  </a:cubicBezTo>
                  <a:lnTo>
                    <a:pt x="7859" y="8299"/>
                  </a:lnTo>
                  <a:lnTo>
                    <a:pt x="7728" y="8240"/>
                  </a:lnTo>
                  <a:lnTo>
                    <a:pt x="7668" y="8263"/>
                  </a:lnTo>
                  <a:lnTo>
                    <a:pt x="7645" y="8323"/>
                  </a:lnTo>
                  <a:cubicBezTo>
                    <a:pt x="7633" y="8299"/>
                    <a:pt x="7621" y="8275"/>
                    <a:pt x="7621" y="8251"/>
                  </a:cubicBezTo>
                  <a:lnTo>
                    <a:pt x="7537" y="8287"/>
                  </a:lnTo>
                  <a:lnTo>
                    <a:pt x="7430" y="8382"/>
                  </a:lnTo>
                  <a:lnTo>
                    <a:pt x="7478" y="8454"/>
                  </a:lnTo>
                  <a:lnTo>
                    <a:pt x="7633" y="8561"/>
                  </a:lnTo>
                  <a:cubicBezTo>
                    <a:pt x="7645" y="8537"/>
                    <a:pt x="7656" y="8525"/>
                    <a:pt x="7668" y="8501"/>
                  </a:cubicBezTo>
                  <a:lnTo>
                    <a:pt x="7716" y="8525"/>
                  </a:lnTo>
                  <a:lnTo>
                    <a:pt x="7799" y="8490"/>
                  </a:lnTo>
                  <a:lnTo>
                    <a:pt x="7775" y="8466"/>
                  </a:lnTo>
                  <a:lnTo>
                    <a:pt x="7823" y="8382"/>
                  </a:lnTo>
                  <a:lnTo>
                    <a:pt x="7966" y="8442"/>
                  </a:lnTo>
                  <a:lnTo>
                    <a:pt x="7895" y="8478"/>
                  </a:lnTo>
                  <a:lnTo>
                    <a:pt x="7978" y="8525"/>
                  </a:lnTo>
                  <a:cubicBezTo>
                    <a:pt x="7966" y="8549"/>
                    <a:pt x="7954" y="8573"/>
                    <a:pt x="7954" y="8597"/>
                  </a:cubicBezTo>
                  <a:lnTo>
                    <a:pt x="7871" y="8632"/>
                  </a:lnTo>
                  <a:lnTo>
                    <a:pt x="7942" y="8740"/>
                  </a:lnTo>
                  <a:cubicBezTo>
                    <a:pt x="7954" y="8728"/>
                    <a:pt x="7978" y="8716"/>
                    <a:pt x="7990" y="8704"/>
                  </a:cubicBezTo>
                  <a:lnTo>
                    <a:pt x="8145" y="8668"/>
                  </a:lnTo>
                  <a:lnTo>
                    <a:pt x="8204" y="8728"/>
                  </a:lnTo>
                  <a:lnTo>
                    <a:pt x="8073" y="8728"/>
                  </a:lnTo>
                  <a:lnTo>
                    <a:pt x="8014" y="8763"/>
                  </a:lnTo>
                  <a:lnTo>
                    <a:pt x="8085" y="8835"/>
                  </a:lnTo>
                  <a:lnTo>
                    <a:pt x="8073" y="8859"/>
                  </a:lnTo>
                  <a:lnTo>
                    <a:pt x="7847" y="8751"/>
                  </a:lnTo>
                  <a:lnTo>
                    <a:pt x="7775" y="8775"/>
                  </a:lnTo>
                  <a:lnTo>
                    <a:pt x="7704" y="8740"/>
                  </a:lnTo>
                  <a:lnTo>
                    <a:pt x="7609" y="8740"/>
                  </a:lnTo>
                  <a:lnTo>
                    <a:pt x="7609" y="8799"/>
                  </a:lnTo>
                  <a:lnTo>
                    <a:pt x="7549" y="8847"/>
                  </a:lnTo>
                  <a:lnTo>
                    <a:pt x="7692" y="9013"/>
                  </a:lnTo>
                  <a:lnTo>
                    <a:pt x="7823" y="9037"/>
                  </a:lnTo>
                  <a:lnTo>
                    <a:pt x="7990" y="9132"/>
                  </a:lnTo>
                  <a:lnTo>
                    <a:pt x="8228" y="9180"/>
                  </a:lnTo>
                  <a:cubicBezTo>
                    <a:pt x="8228" y="9204"/>
                    <a:pt x="8240" y="9216"/>
                    <a:pt x="8252" y="9228"/>
                  </a:cubicBezTo>
                  <a:lnTo>
                    <a:pt x="8192" y="9252"/>
                  </a:lnTo>
                  <a:lnTo>
                    <a:pt x="8287" y="9311"/>
                  </a:lnTo>
                  <a:lnTo>
                    <a:pt x="8371" y="9275"/>
                  </a:lnTo>
                  <a:lnTo>
                    <a:pt x="8323" y="9204"/>
                  </a:lnTo>
                  <a:lnTo>
                    <a:pt x="8407" y="9204"/>
                  </a:lnTo>
                  <a:lnTo>
                    <a:pt x="8478" y="9240"/>
                  </a:lnTo>
                  <a:cubicBezTo>
                    <a:pt x="8478" y="9252"/>
                    <a:pt x="8466" y="9252"/>
                    <a:pt x="8466" y="9263"/>
                  </a:cubicBezTo>
                  <a:lnTo>
                    <a:pt x="8597" y="9371"/>
                  </a:lnTo>
                  <a:lnTo>
                    <a:pt x="8645" y="9323"/>
                  </a:lnTo>
                  <a:lnTo>
                    <a:pt x="8692" y="9335"/>
                  </a:lnTo>
                  <a:lnTo>
                    <a:pt x="8799" y="9299"/>
                  </a:lnTo>
                  <a:lnTo>
                    <a:pt x="8930" y="9228"/>
                  </a:lnTo>
                  <a:lnTo>
                    <a:pt x="8978" y="9216"/>
                  </a:lnTo>
                  <a:lnTo>
                    <a:pt x="9038" y="9180"/>
                  </a:lnTo>
                  <a:lnTo>
                    <a:pt x="9061" y="9180"/>
                  </a:lnTo>
                  <a:cubicBezTo>
                    <a:pt x="9073" y="9192"/>
                    <a:pt x="9085" y="9216"/>
                    <a:pt x="9097" y="9228"/>
                  </a:cubicBezTo>
                  <a:lnTo>
                    <a:pt x="9169" y="9228"/>
                  </a:lnTo>
                  <a:lnTo>
                    <a:pt x="9383" y="9085"/>
                  </a:lnTo>
                  <a:cubicBezTo>
                    <a:pt x="9383" y="9073"/>
                    <a:pt x="9383" y="9061"/>
                    <a:pt x="9371" y="9037"/>
                  </a:cubicBezTo>
                  <a:lnTo>
                    <a:pt x="9276" y="8966"/>
                  </a:lnTo>
                  <a:lnTo>
                    <a:pt x="9442" y="9037"/>
                  </a:lnTo>
                  <a:lnTo>
                    <a:pt x="9573" y="8942"/>
                  </a:lnTo>
                  <a:lnTo>
                    <a:pt x="9538" y="8918"/>
                  </a:lnTo>
                  <a:lnTo>
                    <a:pt x="9609" y="8882"/>
                  </a:lnTo>
                  <a:lnTo>
                    <a:pt x="9597" y="8823"/>
                  </a:lnTo>
                  <a:lnTo>
                    <a:pt x="9692" y="8787"/>
                  </a:lnTo>
                  <a:lnTo>
                    <a:pt x="9800" y="8775"/>
                  </a:lnTo>
                  <a:cubicBezTo>
                    <a:pt x="9811" y="8751"/>
                    <a:pt x="9811" y="8740"/>
                    <a:pt x="9823" y="8728"/>
                  </a:cubicBezTo>
                  <a:lnTo>
                    <a:pt x="9728" y="8644"/>
                  </a:lnTo>
                  <a:lnTo>
                    <a:pt x="9764" y="8585"/>
                  </a:lnTo>
                  <a:lnTo>
                    <a:pt x="9669" y="8513"/>
                  </a:lnTo>
                  <a:lnTo>
                    <a:pt x="9573" y="8466"/>
                  </a:lnTo>
                  <a:lnTo>
                    <a:pt x="9573" y="8394"/>
                  </a:lnTo>
                  <a:lnTo>
                    <a:pt x="9633" y="8418"/>
                  </a:lnTo>
                  <a:lnTo>
                    <a:pt x="9740" y="8501"/>
                  </a:lnTo>
                  <a:cubicBezTo>
                    <a:pt x="9764" y="8537"/>
                    <a:pt x="9776" y="8573"/>
                    <a:pt x="9788" y="8621"/>
                  </a:cubicBezTo>
                  <a:lnTo>
                    <a:pt x="9835" y="8644"/>
                  </a:lnTo>
                  <a:lnTo>
                    <a:pt x="9907" y="8644"/>
                  </a:lnTo>
                  <a:cubicBezTo>
                    <a:pt x="9907" y="8668"/>
                    <a:pt x="9895" y="8680"/>
                    <a:pt x="9895" y="8692"/>
                  </a:cubicBezTo>
                  <a:lnTo>
                    <a:pt x="9942" y="8740"/>
                  </a:lnTo>
                  <a:lnTo>
                    <a:pt x="10061" y="8704"/>
                  </a:lnTo>
                  <a:cubicBezTo>
                    <a:pt x="10061" y="8692"/>
                    <a:pt x="10050" y="8680"/>
                    <a:pt x="10038" y="8668"/>
                  </a:cubicBezTo>
                  <a:lnTo>
                    <a:pt x="9978" y="8632"/>
                  </a:lnTo>
                  <a:cubicBezTo>
                    <a:pt x="10002" y="8621"/>
                    <a:pt x="10014" y="8597"/>
                    <a:pt x="10026" y="8585"/>
                  </a:cubicBezTo>
                  <a:lnTo>
                    <a:pt x="10121" y="8644"/>
                  </a:lnTo>
                  <a:cubicBezTo>
                    <a:pt x="10121" y="8656"/>
                    <a:pt x="10121" y="8656"/>
                    <a:pt x="10121" y="8668"/>
                  </a:cubicBezTo>
                  <a:lnTo>
                    <a:pt x="10276" y="8573"/>
                  </a:lnTo>
                  <a:cubicBezTo>
                    <a:pt x="10288" y="8549"/>
                    <a:pt x="10300" y="8513"/>
                    <a:pt x="10312" y="8490"/>
                  </a:cubicBezTo>
                  <a:lnTo>
                    <a:pt x="10276" y="8406"/>
                  </a:lnTo>
                  <a:lnTo>
                    <a:pt x="10228" y="8406"/>
                  </a:lnTo>
                  <a:lnTo>
                    <a:pt x="10181" y="8359"/>
                  </a:lnTo>
                  <a:lnTo>
                    <a:pt x="10240" y="8335"/>
                  </a:lnTo>
                  <a:lnTo>
                    <a:pt x="10240" y="8299"/>
                  </a:lnTo>
                  <a:lnTo>
                    <a:pt x="10312" y="8299"/>
                  </a:lnTo>
                  <a:lnTo>
                    <a:pt x="10359" y="8263"/>
                  </a:lnTo>
                  <a:lnTo>
                    <a:pt x="10288" y="8216"/>
                  </a:lnTo>
                  <a:lnTo>
                    <a:pt x="10288" y="8132"/>
                  </a:lnTo>
                  <a:lnTo>
                    <a:pt x="10383" y="8097"/>
                  </a:lnTo>
                  <a:lnTo>
                    <a:pt x="10466" y="8144"/>
                  </a:lnTo>
                  <a:lnTo>
                    <a:pt x="10395" y="8228"/>
                  </a:lnTo>
                  <a:lnTo>
                    <a:pt x="10419" y="8323"/>
                  </a:lnTo>
                  <a:cubicBezTo>
                    <a:pt x="10419" y="8347"/>
                    <a:pt x="10407" y="8359"/>
                    <a:pt x="10395" y="8382"/>
                  </a:cubicBezTo>
                  <a:cubicBezTo>
                    <a:pt x="10419" y="8406"/>
                    <a:pt x="10442" y="8430"/>
                    <a:pt x="10466" y="8454"/>
                  </a:cubicBezTo>
                  <a:lnTo>
                    <a:pt x="10490" y="8513"/>
                  </a:lnTo>
                  <a:lnTo>
                    <a:pt x="10609" y="8597"/>
                  </a:lnTo>
                  <a:lnTo>
                    <a:pt x="10764" y="8597"/>
                  </a:lnTo>
                  <a:lnTo>
                    <a:pt x="10823" y="8632"/>
                  </a:lnTo>
                  <a:cubicBezTo>
                    <a:pt x="10812" y="8632"/>
                    <a:pt x="10800" y="8644"/>
                    <a:pt x="10788" y="8656"/>
                  </a:cubicBezTo>
                  <a:lnTo>
                    <a:pt x="10776" y="8656"/>
                  </a:lnTo>
                  <a:lnTo>
                    <a:pt x="10681" y="8692"/>
                  </a:lnTo>
                  <a:lnTo>
                    <a:pt x="10704" y="8871"/>
                  </a:lnTo>
                  <a:lnTo>
                    <a:pt x="10752" y="8918"/>
                  </a:lnTo>
                  <a:cubicBezTo>
                    <a:pt x="10752" y="8966"/>
                    <a:pt x="10764" y="9002"/>
                    <a:pt x="10764" y="9049"/>
                  </a:cubicBezTo>
                  <a:lnTo>
                    <a:pt x="10847" y="9085"/>
                  </a:lnTo>
                  <a:lnTo>
                    <a:pt x="10883" y="9109"/>
                  </a:lnTo>
                  <a:cubicBezTo>
                    <a:pt x="10871" y="9144"/>
                    <a:pt x="10871" y="9168"/>
                    <a:pt x="10859" y="9192"/>
                  </a:cubicBezTo>
                  <a:lnTo>
                    <a:pt x="11002" y="9156"/>
                  </a:lnTo>
                  <a:lnTo>
                    <a:pt x="10919" y="9097"/>
                  </a:lnTo>
                  <a:lnTo>
                    <a:pt x="10931" y="9037"/>
                  </a:lnTo>
                  <a:lnTo>
                    <a:pt x="10990" y="9037"/>
                  </a:lnTo>
                  <a:lnTo>
                    <a:pt x="10966" y="9073"/>
                  </a:lnTo>
                  <a:lnTo>
                    <a:pt x="11062" y="9121"/>
                  </a:lnTo>
                  <a:lnTo>
                    <a:pt x="11097" y="9156"/>
                  </a:lnTo>
                  <a:lnTo>
                    <a:pt x="10978" y="9228"/>
                  </a:lnTo>
                  <a:lnTo>
                    <a:pt x="10954" y="9287"/>
                  </a:lnTo>
                  <a:cubicBezTo>
                    <a:pt x="10966" y="9311"/>
                    <a:pt x="10978" y="9335"/>
                    <a:pt x="10990" y="9359"/>
                  </a:cubicBezTo>
                  <a:lnTo>
                    <a:pt x="10966" y="9442"/>
                  </a:lnTo>
                  <a:lnTo>
                    <a:pt x="10919" y="9478"/>
                  </a:lnTo>
                  <a:lnTo>
                    <a:pt x="10990" y="9549"/>
                  </a:lnTo>
                  <a:lnTo>
                    <a:pt x="11085" y="9561"/>
                  </a:lnTo>
                  <a:lnTo>
                    <a:pt x="11145" y="9668"/>
                  </a:lnTo>
                  <a:lnTo>
                    <a:pt x="11204" y="9704"/>
                  </a:lnTo>
                  <a:lnTo>
                    <a:pt x="11312" y="9847"/>
                  </a:lnTo>
                  <a:cubicBezTo>
                    <a:pt x="11312" y="9894"/>
                    <a:pt x="11324" y="9930"/>
                    <a:pt x="11324" y="9966"/>
                  </a:cubicBezTo>
                  <a:lnTo>
                    <a:pt x="11455" y="10002"/>
                  </a:lnTo>
                  <a:cubicBezTo>
                    <a:pt x="11466" y="10025"/>
                    <a:pt x="11478" y="10049"/>
                    <a:pt x="11478" y="10073"/>
                  </a:cubicBezTo>
                  <a:lnTo>
                    <a:pt x="11597" y="10156"/>
                  </a:lnTo>
                  <a:lnTo>
                    <a:pt x="11728" y="10109"/>
                  </a:lnTo>
                  <a:lnTo>
                    <a:pt x="11764" y="10204"/>
                  </a:lnTo>
                  <a:lnTo>
                    <a:pt x="11681" y="10311"/>
                  </a:lnTo>
                  <a:lnTo>
                    <a:pt x="11526" y="10323"/>
                  </a:lnTo>
                  <a:lnTo>
                    <a:pt x="11502" y="10371"/>
                  </a:lnTo>
                  <a:lnTo>
                    <a:pt x="11585" y="10406"/>
                  </a:lnTo>
                  <a:lnTo>
                    <a:pt x="11609" y="10478"/>
                  </a:lnTo>
                  <a:lnTo>
                    <a:pt x="11728" y="10502"/>
                  </a:lnTo>
                  <a:lnTo>
                    <a:pt x="11788" y="10692"/>
                  </a:lnTo>
                  <a:cubicBezTo>
                    <a:pt x="11764" y="10716"/>
                    <a:pt x="11740" y="10740"/>
                    <a:pt x="11716" y="10764"/>
                  </a:cubicBezTo>
                  <a:lnTo>
                    <a:pt x="11776" y="10811"/>
                  </a:lnTo>
                  <a:lnTo>
                    <a:pt x="11895" y="10811"/>
                  </a:lnTo>
                  <a:lnTo>
                    <a:pt x="12217" y="10764"/>
                  </a:lnTo>
                  <a:lnTo>
                    <a:pt x="12359" y="10799"/>
                  </a:lnTo>
                  <a:lnTo>
                    <a:pt x="12478" y="10728"/>
                  </a:lnTo>
                  <a:cubicBezTo>
                    <a:pt x="12478" y="10704"/>
                    <a:pt x="12478" y="10680"/>
                    <a:pt x="12467" y="10656"/>
                  </a:cubicBezTo>
                  <a:lnTo>
                    <a:pt x="12407" y="10621"/>
                  </a:lnTo>
                  <a:cubicBezTo>
                    <a:pt x="12431" y="10573"/>
                    <a:pt x="12455" y="10537"/>
                    <a:pt x="12490" y="10490"/>
                  </a:cubicBezTo>
                  <a:lnTo>
                    <a:pt x="12681" y="10478"/>
                  </a:lnTo>
                  <a:cubicBezTo>
                    <a:pt x="12693" y="10430"/>
                    <a:pt x="12705" y="10395"/>
                    <a:pt x="12728" y="10347"/>
                  </a:cubicBezTo>
                  <a:lnTo>
                    <a:pt x="12752" y="10406"/>
                  </a:lnTo>
                  <a:lnTo>
                    <a:pt x="12979" y="10430"/>
                  </a:lnTo>
                  <a:lnTo>
                    <a:pt x="13109" y="10383"/>
                  </a:lnTo>
                  <a:lnTo>
                    <a:pt x="13229" y="10418"/>
                  </a:lnTo>
                  <a:lnTo>
                    <a:pt x="13288" y="10478"/>
                  </a:lnTo>
                  <a:lnTo>
                    <a:pt x="13419" y="10371"/>
                  </a:lnTo>
                  <a:cubicBezTo>
                    <a:pt x="13443" y="10323"/>
                    <a:pt x="13455" y="10264"/>
                    <a:pt x="13467" y="10216"/>
                  </a:cubicBezTo>
                  <a:lnTo>
                    <a:pt x="13574" y="10145"/>
                  </a:lnTo>
                  <a:cubicBezTo>
                    <a:pt x="13574" y="10085"/>
                    <a:pt x="13586" y="10014"/>
                    <a:pt x="13598" y="9954"/>
                  </a:cubicBezTo>
                  <a:cubicBezTo>
                    <a:pt x="13610" y="9930"/>
                    <a:pt x="13633" y="9906"/>
                    <a:pt x="13657" y="9883"/>
                  </a:cubicBezTo>
                  <a:lnTo>
                    <a:pt x="13550" y="9823"/>
                  </a:lnTo>
                  <a:cubicBezTo>
                    <a:pt x="13550" y="9799"/>
                    <a:pt x="13562" y="9764"/>
                    <a:pt x="13562" y="9740"/>
                  </a:cubicBezTo>
                  <a:lnTo>
                    <a:pt x="13669" y="9668"/>
                  </a:lnTo>
                  <a:lnTo>
                    <a:pt x="13574" y="9585"/>
                  </a:lnTo>
                  <a:lnTo>
                    <a:pt x="13681" y="9513"/>
                  </a:lnTo>
                  <a:lnTo>
                    <a:pt x="13550" y="9454"/>
                  </a:lnTo>
                  <a:cubicBezTo>
                    <a:pt x="13562" y="9442"/>
                    <a:pt x="13586" y="9418"/>
                    <a:pt x="13610" y="9394"/>
                  </a:cubicBezTo>
                  <a:lnTo>
                    <a:pt x="13538" y="9311"/>
                  </a:lnTo>
                  <a:lnTo>
                    <a:pt x="13669" y="9347"/>
                  </a:lnTo>
                  <a:lnTo>
                    <a:pt x="13824" y="9335"/>
                  </a:lnTo>
                  <a:lnTo>
                    <a:pt x="13693" y="9252"/>
                  </a:lnTo>
                  <a:lnTo>
                    <a:pt x="13752" y="9156"/>
                  </a:lnTo>
                  <a:cubicBezTo>
                    <a:pt x="13752" y="9144"/>
                    <a:pt x="13752" y="9121"/>
                    <a:pt x="13752" y="9109"/>
                  </a:cubicBezTo>
                  <a:lnTo>
                    <a:pt x="13574" y="9061"/>
                  </a:lnTo>
                  <a:lnTo>
                    <a:pt x="13800" y="9061"/>
                  </a:lnTo>
                  <a:lnTo>
                    <a:pt x="13681" y="8978"/>
                  </a:lnTo>
                  <a:lnTo>
                    <a:pt x="13574" y="8966"/>
                  </a:lnTo>
                  <a:lnTo>
                    <a:pt x="13645" y="8918"/>
                  </a:lnTo>
                  <a:lnTo>
                    <a:pt x="13717" y="8918"/>
                  </a:lnTo>
                  <a:lnTo>
                    <a:pt x="13729" y="8930"/>
                  </a:lnTo>
                  <a:cubicBezTo>
                    <a:pt x="13752" y="8918"/>
                    <a:pt x="13776" y="8906"/>
                    <a:pt x="13800" y="8894"/>
                  </a:cubicBezTo>
                  <a:lnTo>
                    <a:pt x="13800" y="8835"/>
                  </a:lnTo>
                  <a:cubicBezTo>
                    <a:pt x="13836" y="8859"/>
                    <a:pt x="13871" y="8871"/>
                    <a:pt x="13907" y="8894"/>
                  </a:cubicBezTo>
                  <a:cubicBezTo>
                    <a:pt x="13907" y="8859"/>
                    <a:pt x="13919" y="8835"/>
                    <a:pt x="13919" y="8811"/>
                  </a:cubicBezTo>
                  <a:lnTo>
                    <a:pt x="14002" y="8751"/>
                  </a:lnTo>
                  <a:lnTo>
                    <a:pt x="14086" y="8751"/>
                  </a:lnTo>
                  <a:lnTo>
                    <a:pt x="14074" y="8692"/>
                  </a:lnTo>
                  <a:lnTo>
                    <a:pt x="14122" y="8656"/>
                  </a:lnTo>
                  <a:lnTo>
                    <a:pt x="14157" y="8692"/>
                  </a:lnTo>
                  <a:cubicBezTo>
                    <a:pt x="14157" y="8716"/>
                    <a:pt x="14145" y="8740"/>
                    <a:pt x="14133" y="8763"/>
                  </a:cubicBezTo>
                  <a:lnTo>
                    <a:pt x="14205" y="8763"/>
                  </a:lnTo>
                  <a:lnTo>
                    <a:pt x="14312" y="8656"/>
                  </a:lnTo>
                  <a:lnTo>
                    <a:pt x="14395" y="8656"/>
                  </a:lnTo>
                  <a:lnTo>
                    <a:pt x="14479" y="8621"/>
                  </a:lnTo>
                  <a:cubicBezTo>
                    <a:pt x="14479" y="8597"/>
                    <a:pt x="14467" y="8561"/>
                    <a:pt x="14467" y="8537"/>
                  </a:cubicBezTo>
                  <a:lnTo>
                    <a:pt x="14383" y="8490"/>
                  </a:lnTo>
                  <a:lnTo>
                    <a:pt x="14241" y="8466"/>
                  </a:lnTo>
                  <a:lnTo>
                    <a:pt x="14133" y="8501"/>
                  </a:lnTo>
                  <a:lnTo>
                    <a:pt x="14074" y="8478"/>
                  </a:lnTo>
                  <a:lnTo>
                    <a:pt x="13967" y="8513"/>
                  </a:lnTo>
                  <a:lnTo>
                    <a:pt x="13895" y="8442"/>
                  </a:lnTo>
                  <a:lnTo>
                    <a:pt x="13764" y="8430"/>
                  </a:lnTo>
                  <a:lnTo>
                    <a:pt x="13681" y="8394"/>
                  </a:lnTo>
                  <a:lnTo>
                    <a:pt x="13514" y="8394"/>
                  </a:lnTo>
                  <a:cubicBezTo>
                    <a:pt x="13514" y="8406"/>
                    <a:pt x="13502" y="8418"/>
                    <a:pt x="13502" y="8430"/>
                  </a:cubicBezTo>
                  <a:lnTo>
                    <a:pt x="13455" y="8406"/>
                  </a:lnTo>
                  <a:lnTo>
                    <a:pt x="13264" y="8394"/>
                  </a:lnTo>
                  <a:lnTo>
                    <a:pt x="13264" y="8359"/>
                  </a:lnTo>
                  <a:lnTo>
                    <a:pt x="13360" y="8335"/>
                  </a:lnTo>
                  <a:lnTo>
                    <a:pt x="13467" y="8370"/>
                  </a:lnTo>
                  <a:lnTo>
                    <a:pt x="13550" y="8299"/>
                  </a:lnTo>
                  <a:lnTo>
                    <a:pt x="13610" y="8335"/>
                  </a:lnTo>
                  <a:lnTo>
                    <a:pt x="13693" y="8311"/>
                  </a:lnTo>
                  <a:cubicBezTo>
                    <a:pt x="13717" y="8299"/>
                    <a:pt x="13729" y="8275"/>
                    <a:pt x="13741" y="8263"/>
                  </a:cubicBezTo>
                  <a:cubicBezTo>
                    <a:pt x="13776" y="8263"/>
                    <a:pt x="13812" y="8275"/>
                    <a:pt x="13848" y="8275"/>
                  </a:cubicBezTo>
                  <a:lnTo>
                    <a:pt x="13895" y="8323"/>
                  </a:lnTo>
                  <a:lnTo>
                    <a:pt x="13979" y="8323"/>
                  </a:lnTo>
                  <a:lnTo>
                    <a:pt x="13979" y="8263"/>
                  </a:lnTo>
                  <a:lnTo>
                    <a:pt x="14038" y="8311"/>
                  </a:lnTo>
                  <a:lnTo>
                    <a:pt x="14181" y="8347"/>
                  </a:lnTo>
                  <a:cubicBezTo>
                    <a:pt x="14181" y="8359"/>
                    <a:pt x="14169" y="8382"/>
                    <a:pt x="14157" y="8394"/>
                  </a:cubicBezTo>
                  <a:lnTo>
                    <a:pt x="14264" y="8442"/>
                  </a:lnTo>
                  <a:lnTo>
                    <a:pt x="14431" y="8418"/>
                  </a:lnTo>
                  <a:lnTo>
                    <a:pt x="14479" y="8335"/>
                  </a:lnTo>
                  <a:lnTo>
                    <a:pt x="14622" y="8228"/>
                  </a:lnTo>
                  <a:lnTo>
                    <a:pt x="14705" y="8109"/>
                  </a:lnTo>
                  <a:lnTo>
                    <a:pt x="14586" y="8025"/>
                  </a:lnTo>
                  <a:lnTo>
                    <a:pt x="14586" y="7966"/>
                  </a:lnTo>
                  <a:lnTo>
                    <a:pt x="14407" y="7882"/>
                  </a:lnTo>
                  <a:cubicBezTo>
                    <a:pt x="14419" y="7870"/>
                    <a:pt x="14431" y="7859"/>
                    <a:pt x="14443" y="7847"/>
                  </a:cubicBezTo>
                  <a:lnTo>
                    <a:pt x="14229" y="7728"/>
                  </a:lnTo>
                  <a:cubicBezTo>
                    <a:pt x="14217" y="7704"/>
                    <a:pt x="14205" y="7680"/>
                    <a:pt x="14193" y="7656"/>
                  </a:cubicBezTo>
                  <a:lnTo>
                    <a:pt x="14110" y="7608"/>
                  </a:lnTo>
                  <a:lnTo>
                    <a:pt x="14002" y="7692"/>
                  </a:lnTo>
                  <a:lnTo>
                    <a:pt x="13943" y="7620"/>
                  </a:lnTo>
                  <a:lnTo>
                    <a:pt x="13871" y="7644"/>
                  </a:lnTo>
                  <a:lnTo>
                    <a:pt x="13871" y="7561"/>
                  </a:lnTo>
                  <a:lnTo>
                    <a:pt x="13788" y="7549"/>
                  </a:lnTo>
                  <a:lnTo>
                    <a:pt x="13729" y="7489"/>
                  </a:lnTo>
                  <a:lnTo>
                    <a:pt x="13657" y="7430"/>
                  </a:lnTo>
                  <a:lnTo>
                    <a:pt x="13752" y="7370"/>
                  </a:lnTo>
                  <a:lnTo>
                    <a:pt x="13681" y="7275"/>
                  </a:lnTo>
                  <a:lnTo>
                    <a:pt x="13741" y="7251"/>
                  </a:lnTo>
                  <a:lnTo>
                    <a:pt x="13741" y="7204"/>
                  </a:lnTo>
                  <a:lnTo>
                    <a:pt x="13645" y="7180"/>
                  </a:lnTo>
                  <a:lnTo>
                    <a:pt x="13741" y="7108"/>
                  </a:lnTo>
                  <a:lnTo>
                    <a:pt x="13705" y="6977"/>
                  </a:lnTo>
                  <a:lnTo>
                    <a:pt x="13741" y="6954"/>
                  </a:lnTo>
                  <a:lnTo>
                    <a:pt x="13812" y="7001"/>
                  </a:lnTo>
                  <a:cubicBezTo>
                    <a:pt x="13812" y="6977"/>
                    <a:pt x="13824" y="6954"/>
                    <a:pt x="13836" y="6930"/>
                  </a:cubicBezTo>
                  <a:lnTo>
                    <a:pt x="13741" y="6858"/>
                  </a:lnTo>
                  <a:lnTo>
                    <a:pt x="13776" y="6739"/>
                  </a:lnTo>
                  <a:cubicBezTo>
                    <a:pt x="13764" y="6716"/>
                    <a:pt x="13764" y="6680"/>
                    <a:pt x="13752" y="6644"/>
                  </a:cubicBezTo>
                  <a:lnTo>
                    <a:pt x="13788" y="6620"/>
                  </a:lnTo>
                  <a:cubicBezTo>
                    <a:pt x="13788" y="6585"/>
                    <a:pt x="13776" y="6549"/>
                    <a:pt x="13776" y="6513"/>
                  </a:cubicBezTo>
                  <a:lnTo>
                    <a:pt x="13633" y="6394"/>
                  </a:lnTo>
                  <a:lnTo>
                    <a:pt x="13633" y="6394"/>
                  </a:lnTo>
                  <a:lnTo>
                    <a:pt x="13729" y="6418"/>
                  </a:lnTo>
                  <a:lnTo>
                    <a:pt x="13907" y="6406"/>
                  </a:lnTo>
                  <a:lnTo>
                    <a:pt x="14014" y="6311"/>
                  </a:lnTo>
                  <a:lnTo>
                    <a:pt x="13967" y="6239"/>
                  </a:lnTo>
                  <a:lnTo>
                    <a:pt x="14002" y="6192"/>
                  </a:lnTo>
                  <a:lnTo>
                    <a:pt x="14110" y="6215"/>
                  </a:lnTo>
                  <a:lnTo>
                    <a:pt x="14276" y="6120"/>
                  </a:lnTo>
                  <a:cubicBezTo>
                    <a:pt x="14276" y="6108"/>
                    <a:pt x="14276" y="6096"/>
                    <a:pt x="14288" y="6073"/>
                  </a:cubicBezTo>
                  <a:lnTo>
                    <a:pt x="14205" y="6061"/>
                  </a:lnTo>
                  <a:cubicBezTo>
                    <a:pt x="14217" y="6037"/>
                    <a:pt x="14229" y="6013"/>
                    <a:pt x="14241" y="6001"/>
                  </a:cubicBezTo>
                  <a:lnTo>
                    <a:pt x="14336" y="5942"/>
                  </a:lnTo>
                  <a:lnTo>
                    <a:pt x="14383" y="5989"/>
                  </a:lnTo>
                  <a:lnTo>
                    <a:pt x="14443" y="5977"/>
                  </a:lnTo>
                  <a:lnTo>
                    <a:pt x="14479" y="5894"/>
                  </a:lnTo>
                  <a:lnTo>
                    <a:pt x="14538" y="5894"/>
                  </a:lnTo>
                  <a:lnTo>
                    <a:pt x="14586" y="5942"/>
                  </a:lnTo>
                  <a:lnTo>
                    <a:pt x="14681" y="5894"/>
                  </a:lnTo>
                  <a:lnTo>
                    <a:pt x="14681" y="5811"/>
                  </a:lnTo>
                  <a:lnTo>
                    <a:pt x="14741" y="5727"/>
                  </a:lnTo>
                  <a:lnTo>
                    <a:pt x="14836" y="5727"/>
                  </a:lnTo>
                  <a:cubicBezTo>
                    <a:pt x="14836" y="5751"/>
                    <a:pt x="14836" y="5763"/>
                    <a:pt x="14848" y="5787"/>
                  </a:cubicBezTo>
                  <a:lnTo>
                    <a:pt x="14931" y="5787"/>
                  </a:lnTo>
                  <a:lnTo>
                    <a:pt x="14991" y="5727"/>
                  </a:lnTo>
                  <a:lnTo>
                    <a:pt x="15134" y="5668"/>
                  </a:lnTo>
                  <a:lnTo>
                    <a:pt x="15086" y="5596"/>
                  </a:lnTo>
                  <a:lnTo>
                    <a:pt x="15110" y="5525"/>
                  </a:lnTo>
                  <a:lnTo>
                    <a:pt x="15181" y="5584"/>
                  </a:lnTo>
                  <a:lnTo>
                    <a:pt x="15300" y="5501"/>
                  </a:lnTo>
                  <a:lnTo>
                    <a:pt x="15384" y="5501"/>
                  </a:lnTo>
                  <a:lnTo>
                    <a:pt x="15515" y="5370"/>
                  </a:lnTo>
                  <a:cubicBezTo>
                    <a:pt x="15515" y="5334"/>
                    <a:pt x="15503" y="5287"/>
                    <a:pt x="15503" y="5239"/>
                  </a:cubicBezTo>
                  <a:lnTo>
                    <a:pt x="15598" y="5168"/>
                  </a:lnTo>
                  <a:lnTo>
                    <a:pt x="15669" y="5168"/>
                  </a:lnTo>
                  <a:lnTo>
                    <a:pt x="15800" y="5072"/>
                  </a:lnTo>
                  <a:lnTo>
                    <a:pt x="15705" y="5072"/>
                  </a:lnTo>
                  <a:lnTo>
                    <a:pt x="15634" y="5013"/>
                  </a:lnTo>
                  <a:lnTo>
                    <a:pt x="15717" y="4989"/>
                  </a:lnTo>
                  <a:lnTo>
                    <a:pt x="15681" y="4941"/>
                  </a:lnTo>
                  <a:lnTo>
                    <a:pt x="15574" y="4918"/>
                  </a:lnTo>
                  <a:lnTo>
                    <a:pt x="15455" y="4858"/>
                  </a:lnTo>
                  <a:lnTo>
                    <a:pt x="15610" y="4846"/>
                  </a:lnTo>
                  <a:cubicBezTo>
                    <a:pt x="15598" y="4822"/>
                    <a:pt x="15586" y="4799"/>
                    <a:pt x="15574" y="4787"/>
                  </a:cubicBezTo>
                  <a:lnTo>
                    <a:pt x="15657" y="4644"/>
                  </a:lnTo>
                  <a:lnTo>
                    <a:pt x="15693" y="4596"/>
                  </a:lnTo>
                  <a:lnTo>
                    <a:pt x="15634" y="4549"/>
                  </a:lnTo>
                  <a:lnTo>
                    <a:pt x="15562" y="4549"/>
                  </a:lnTo>
                  <a:lnTo>
                    <a:pt x="15515" y="4489"/>
                  </a:lnTo>
                  <a:lnTo>
                    <a:pt x="15550" y="4465"/>
                  </a:lnTo>
                  <a:lnTo>
                    <a:pt x="15622" y="4489"/>
                  </a:lnTo>
                  <a:lnTo>
                    <a:pt x="15657" y="4513"/>
                  </a:lnTo>
                  <a:lnTo>
                    <a:pt x="15705" y="4513"/>
                  </a:lnTo>
                  <a:lnTo>
                    <a:pt x="15705" y="4465"/>
                  </a:lnTo>
                  <a:lnTo>
                    <a:pt x="15586" y="4430"/>
                  </a:lnTo>
                  <a:lnTo>
                    <a:pt x="15681" y="4406"/>
                  </a:lnTo>
                  <a:lnTo>
                    <a:pt x="15788" y="4406"/>
                  </a:lnTo>
                  <a:lnTo>
                    <a:pt x="15896" y="4346"/>
                  </a:lnTo>
                  <a:lnTo>
                    <a:pt x="15812" y="4310"/>
                  </a:lnTo>
                  <a:cubicBezTo>
                    <a:pt x="15788" y="4275"/>
                    <a:pt x="15765" y="4239"/>
                    <a:pt x="15741" y="4215"/>
                  </a:cubicBezTo>
                  <a:lnTo>
                    <a:pt x="15741" y="4215"/>
                  </a:lnTo>
                  <a:lnTo>
                    <a:pt x="15824" y="4227"/>
                  </a:lnTo>
                  <a:lnTo>
                    <a:pt x="15872" y="4275"/>
                  </a:lnTo>
                  <a:lnTo>
                    <a:pt x="15967" y="4263"/>
                  </a:lnTo>
                  <a:cubicBezTo>
                    <a:pt x="15991" y="4239"/>
                    <a:pt x="16003" y="4227"/>
                    <a:pt x="16015" y="4203"/>
                  </a:cubicBezTo>
                  <a:cubicBezTo>
                    <a:pt x="16027" y="4179"/>
                    <a:pt x="16027" y="4156"/>
                    <a:pt x="16038" y="4120"/>
                  </a:cubicBezTo>
                  <a:lnTo>
                    <a:pt x="16098" y="4096"/>
                  </a:lnTo>
                  <a:lnTo>
                    <a:pt x="16169" y="4179"/>
                  </a:lnTo>
                  <a:lnTo>
                    <a:pt x="16277" y="4108"/>
                  </a:lnTo>
                  <a:lnTo>
                    <a:pt x="16324" y="4179"/>
                  </a:lnTo>
                  <a:lnTo>
                    <a:pt x="16431" y="4203"/>
                  </a:lnTo>
                  <a:lnTo>
                    <a:pt x="16479" y="4144"/>
                  </a:lnTo>
                  <a:lnTo>
                    <a:pt x="16586" y="4179"/>
                  </a:lnTo>
                  <a:lnTo>
                    <a:pt x="16729" y="4120"/>
                  </a:lnTo>
                  <a:lnTo>
                    <a:pt x="16800" y="4179"/>
                  </a:lnTo>
                  <a:lnTo>
                    <a:pt x="16919" y="4191"/>
                  </a:lnTo>
                  <a:lnTo>
                    <a:pt x="17003" y="4156"/>
                  </a:lnTo>
                  <a:lnTo>
                    <a:pt x="17050" y="4191"/>
                  </a:lnTo>
                  <a:lnTo>
                    <a:pt x="17170" y="4203"/>
                  </a:lnTo>
                  <a:lnTo>
                    <a:pt x="17277" y="4275"/>
                  </a:lnTo>
                  <a:lnTo>
                    <a:pt x="17515" y="4287"/>
                  </a:lnTo>
                  <a:lnTo>
                    <a:pt x="17681" y="4394"/>
                  </a:lnTo>
                  <a:lnTo>
                    <a:pt x="17586" y="4418"/>
                  </a:lnTo>
                  <a:lnTo>
                    <a:pt x="17646" y="4477"/>
                  </a:lnTo>
                  <a:lnTo>
                    <a:pt x="17646" y="4596"/>
                  </a:lnTo>
                  <a:lnTo>
                    <a:pt x="17598" y="4620"/>
                  </a:lnTo>
                  <a:lnTo>
                    <a:pt x="17789" y="4739"/>
                  </a:lnTo>
                  <a:lnTo>
                    <a:pt x="17789" y="4739"/>
                  </a:lnTo>
                  <a:lnTo>
                    <a:pt x="17646" y="4715"/>
                  </a:lnTo>
                  <a:lnTo>
                    <a:pt x="17598" y="4727"/>
                  </a:lnTo>
                  <a:lnTo>
                    <a:pt x="17753" y="4822"/>
                  </a:lnTo>
                  <a:lnTo>
                    <a:pt x="17753" y="4870"/>
                  </a:lnTo>
                  <a:lnTo>
                    <a:pt x="17574" y="4799"/>
                  </a:lnTo>
                  <a:lnTo>
                    <a:pt x="17408" y="4799"/>
                  </a:lnTo>
                  <a:lnTo>
                    <a:pt x="17241" y="4858"/>
                  </a:lnTo>
                  <a:lnTo>
                    <a:pt x="17241" y="4930"/>
                  </a:lnTo>
                  <a:lnTo>
                    <a:pt x="17122" y="5001"/>
                  </a:lnTo>
                  <a:lnTo>
                    <a:pt x="17122" y="5061"/>
                  </a:lnTo>
                  <a:lnTo>
                    <a:pt x="17074" y="5072"/>
                  </a:lnTo>
                  <a:lnTo>
                    <a:pt x="16872" y="5203"/>
                  </a:lnTo>
                  <a:cubicBezTo>
                    <a:pt x="16860" y="5251"/>
                    <a:pt x="16848" y="5287"/>
                    <a:pt x="16836" y="5334"/>
                  </a:cubicBezTo>
                  <a:lnTo>
                    <a:pt x="16789" y="5334"/>
                  </a:lnTo>
                  <a:cubicBezTo>
                    <a:pt x="16777" y="5322"/>
                    <a:pt x="16765" y="5311"/>
                    <a:pt x="16753" y="5299"/>
                  </a:cubicBezTo>
                  <a:lnTo>
                    <a:pt x="16693" y="5299"/>
                  </a:lnTo>
                  <a:lnTo>
                    <a:pt x="16741" y="5370"/>
                  </a:lnTo>
                  <a:lnTo>
                    <a:pt x="16705" y="5442"/>
                  </a:lnTo>
                  <a:lnTo>
                    <a:pt x="16574" y="5442"/>
                  </a:lnTo>
                  <a:lnTo>
                    <a:pt x="16503" y="5501"/>
                  </a:lnTo>
                  <a:cubicBezTo>
                    <a:pt x="16515" y="5537"/>
                    <a:pt x="16527" y="5573"/>
                    <a:pt x="16527" y="5608"/>
                  </a:cubicBezTo>
                  <a:lnTo>
                    <a:pt x="16610" y="5656"/>
                  </a:lnTo>
                  <a:lnTo>
                    <a:pt x="16467" y="5620"/>
                  </a:lnTo>
                  <a:lnTo>
                    <a:pt x="16419" y="5573"/>
                  </a:lnTo>
                  <a:lnTo>
                    <a:pt x="16336" y="5596"/>
                  </a:lnTo>
                  <a:lnTo>
                    <a:pt x="16288" y="5680"/>
                  </a:lnTo>
                  <a:lnTo>
                    <a:pt x="16300" y="5715"/>
                  </a:lnTo>
                  <a:lnTo>
                    <a:pt x="16217" y="5692"/>
                  </a:lnTo>
                  <a:lnTo>
                    <a:pt x="16181" y="5727"/>
                  </a:lnTo>
                  <a:lnTo>
                    <a:pt x="16265" y="5787"/>
                  </a:lnTo>
                  <a:lnTo>
                    <a:pt x="16265" y="5823"/>
                  </a:lnTo>
                  <a:lnTo>
                    <a:pt x="16193" y="5870"/>
                  </a:lnTo>
                  <a:cubicBezTo>
                    <a:pt x="16181" y="5882"/>
                    <a:pt x="16169" y="5894"/>
                    <a:pt x="16157" y="5918"/>
                  </a:cubicBezTo>
                  <a:lnTo>
                    <a:pt x="16038" y="5954"/>
                  </a:lnTo>
                  <a:lnTo>
                    <a:pt x="15991" y="5930"/>
                  </a:lnTo>
                  <a:cubicBezTo>
                    <a:pt x="15979" y="5918"/>
                    <a:pt x="15979" y="5906"/>
                    <a:pt x="15967" y="5894"/>
                  </a:cubicBezTo>
                  <a:lnTo>
                    <a:pt x="15884" y="5882"/>
                  </a:lnTo>
                  <a:lnTo>
                    <a:pt x="15800" y="5894"/>
                  </a:lnTo>
                  <a:cubicBezTo>
                    <a:pt x="15812" y="5918"/>
                    <a:pt x="15824" y="5942"/>
                    <a:pt x="15836" y="5965"/>
                  </a:cubicBezTo>
                  <a:lnTo>
                    <a:pt x="15753" y="6001"/>
                  </a:lnTo>
                  <a:lnTo>
                    <a:pt x="15800" y="6084"/>
                  </a:lnTo>
                  <a:lnTo>
                    <a:pt x="15753" y="6156"/>
                  </a:lnTo>
                  <a:lnTo>
                    <a:pt x="15693" y="6156"/>
                  </a:lnTo>
                  <a:lnTo>
                    <a:pt x="15634" y="6227"/>
                  </a:lnTo>
                  <a:cubicBezTo>
                    <a:pt x="15646" y="6251"/>
                    <a:pt x="15657" y="6275"/>
                    <a:pt x="15681" y="6311"/>
                  </a:cubicBezTo>
                  <a:lnTo>
                    <a:pt x="15705" y="6323"/>
                  </a:lnTo>
                  <a:lnTo>
                    <a:pt x="15669" y="6406"/>
                  </a:lnTo>
                  <a:cubicBezTo>
                    <a:pt x="15669" y="6418"/>
                    <a:pt x="15681" y="6442"/>
                    <a:pt x="15693" y="6454"/>
                  </a:cubicBezTo>
                  <a:lnTo>
                    <a:pt x="15776" y="6430"/>
                  </a:lnTo>
                  <a:lnTo>
                    <a:pt x="15836" y="6477"/>
                  </a:lnTo>
                  <a:lnTo>
                    <a:pt x="15812" y="6573"/>
                  </a:lnTo>
                  <a:lnTo>
                    <a:pt x="15776" y="6608"/>
                  </a:lnTo>
                  <a:lnTo>
                    <a:pt x="15824" y="6692"/>
                  </a:lnTo>
                  <a:lnTo>
                    <a:pt x="15788" y="6727"/>
                  </a:lnTo>
                  <a:lnTo>
                    <a:pt x="15907" y="6858"/>
                  </a:lnTo>
                  <a:lnTo>
                    <a:pt x="15967" y="6894"/>
                  </a:lnTo>
                  <a:lnTo>
                    <a:pt x="15931" y="6942"/>
                  </a:lnTo>
                  <a:lnTo>
                    <a:pt x="16015" y="7037"/>
                  </a:lnTo>
                  <a:lnTo>
                    <a:pt x="15931" y="7061"/>
                  </a:lnTo>
                  <a:cubicBezTo>
                    <a:pt x="15931" y="7108"/>
                    <a:pt x="15931" y="7144"/>
                    <a:pt x="15943" y="7192"/>
                  </a:cubicBezTo>
                  <a:lnTo>
                    <a:pt x="15896" y="7239"/>
                  </a:lnTo>
                  <a:cubicBezTo>
                    <a:pt x="15896" y="7299"/>
                    <a:pt x="15896" y="7347"/>
                    <a:pt x="15884" y="7406"/>
                  </a:cubicBezTo>
                  <a:lnTo>
                    <a:pt x="15955" y="7466"/>
                  </a:lnTo>
                  <a:lnTo>
                    <a:pt x="15884" y="7549"/>
                  </a:lnTo>
                  <a:lnTo>
                    <a:pt x="15884" y="7608"/>
                  </a:lnTo>
                  <a:lnTo>
                    <a:pt x="15931" y="7656"/>
                  </a:lnTo>
                  <a:lnTo>
                    <a:pt x="16098" y="7608"/>
                  </a:lnTo>
                  <a:lnTo>
                    <a:pt x="16157" y="7644"/>
                  </a:lnTo>
                  <a:cubicBezTo>
                    <a:pt x="16169" y="7632"/>
                    <a:pt x="16181" y="7608"/>
                    <a:pt x="16193" y="7597"/>
                  </a:cubicBezTo>
                  <a:lnTo>
                    <a:pt x="16324" y="7704"/>
                  </a:lnTo>
                  <a:lnTo>
                    <a:pt x="16419" y="7704"/>
                  </a:lnTo>
                  <a:lnTo>
                    <a:pt x="16503" y="7751"/>
                  </a:lnTo>
                  <a:lnTo>
                    <a:pt x="16681" y="7751"/>
                  </a:lnTo>
                  <a:lnTo>
                    <a:pt x="16729" y="7775"/>
                  </a:lnTo>
                  <a:lnTo>
                    <a:pt x="16681" y="7823"/>
                  </a:lnTo>
                  <a:lnTo>
                    <a:pt x="16777" y="7823"/>
                  </a:lnTo>
                  <a:lnTo>
                    <a:pt x="16919" y="7763"/>
                  </a:lnTo>
                  <a:lnTo>
                    <a:pt x="16919" y="7823"/>
                  </a:lnTo>
                  <a:lnTo>
                    <a:pt x="16848" y="7882"/>
                  </a:lnTo>
                  <a:lnTo>
                    <a:pt x="16991" y="8037"/>
                  </a:lnTo>
                  <a:lnTo>
                    <a:pt x="17015" y="8085"/>
                  </a:lnTo>
                  <a:lnTo>
                    <a:pt x="16979" y="8168"/>
                  </a:lnTo>
                  <a:lnTo>
                    <a:pt x="17015" y="8180"/>
                  </a:lnTo>
                  <a:cubicBezTo>
                    <a:pt x="17039" y="8144"/>
                    <a:pt x="17062" y="8109"/>
                    <a:pt x="17086" y="8061"/>
                  </a:cubicBezTo>
                  <a:lnTo>
                    <a:pt x="17158" y="8049"/>
                  </a:lnTo>
                  <a:cubicBezTo>
                    <a:pt x="17158" y="8061"/>
                    <a:pt x="17158" y="8085"/>
                    <a:pt x="17170" y="8097"/>
                  </a:cubicBezTo>
                  <a:cubicBezTo>
                    <a:pt x="17217" y="8085"/>
                    <a:pt x="17253" y="8073"/>
                    <a:pt x="17289" y="8073"/>
                  </a:cubicBezTo>
                  <a:lnTo>
                    <a:pt x="17372" y="8073"/>
                  </a:lnTo>
                  <a:lnTo>
                    <a:pt x="17574" y="7978"/>
                  </a:lnTo>
                  <a:lnTo>
                    <a:pt x="17693" y="7978"/>
                  </a:lnTo>
                  <a:lnTo>
                    <a:pt x="17943" y="7894"/>
                  </a:lnTo>
                  <a:cubicBezTo>
                    <a:pt x="17943" y="7870"/>
                    <a:pt x="17955" y="7859"/>
                    <a:pt x="17955" y="7847"/>
                  </a:cubicBezTo>
                  <a:lnTo>
                    <a:pt x="18122" y="7882"/>
                  </a:lnTo>
                  <a:lnTo>
                    <a:pt x="18229" y="7882"/>
                  </a:lnTo>
                  <a:lnTo>
                    <a:pt x="18324" y="7787"/>
                  </a:lnTo>
                  <a:lnTo>
                    <a:pt x="18348" y="7823"/>
                  </a:lnTo>
                  <a:lnTo>
                    <a:pt x="18301" y="7882"/>
                  </a:lnTo>
                  <a:lnTo>
                    <a:pt x="18360" y="7906"/>
                  </a:lnTo>
                  <a:cubicBezTo>
                    <a:pt x="18384" y="7882"/>
                    <a:pt x="18408" y="7847"/>
                    <a:pt x="18432" y="7811"/>
                  </a:cubicBezTo>
                  <a:lnTo>
                    <a:pt x="18491" y="7823"/>
                  </a:lnTo>
                  <a:lnTo>
                    <a:pt x="18443" y="7739"/>
                  </a:lnTo>
                  <a:lnTo>
                    <a:pt x="18491" y="7704"/>
                  </a:lnTo>
                  <a:cubicBezTo>
                    <a:pt x="18515" y="7739"/>
                    <a:pt x="18527" y="7763"/>
                    <a:pt x="18551" y="7787"/>
                  </a:cubicBezTo>
                  <a:lnTo>
                    <a:pt x="18622" y="7799"/>
                  </a:lnTo>
                  <a:cubicBezTo>
                    <a:pt x="18634" y="7787"/>
                    <a:pt x="18646" y="7763"/>
                    <a:pt x="18646" y="7751"/>
                  </a:cubicBezTo>
                  <a:lnTo>
                    <a:pt x="18705" y="7835"/>
                  </a:lnTo>
                  <a:lnTo>
                    <a:pt x="18789" y="7823"/>
                  </a:lnTo>
                  <a:cubicBezTo>
                    <a:pt x="18789" y="7799"/>
                    <a:pt x="18801" y="7787"/>
                    <a:pt x="18801" y="7763"/>
                  </a:cubicBezTo>
                  <a:lnTo>
                    <a:pt x="18872" y="7787"/>
                  </a:lnTo>
                  <a:lnTo>
                    <a:pt x="18896" y="7823"/>
                  </a:lnTo>
                  <a:lnTo>
                    <a:pt x="18979" y="7787"/>
                  </a:lnTo>
                  <a:cubicBezTo>
                    <a:pt x="19039" y="7787"/>
                    <a:pt x="19086" y="7775"/>
                    <a:pt x="19146" y="7763"/>
                  </a:cubicBezTo>
                  <a:lnTo>
                    <a:pt x="19229" y="7823"/>
                  </a:lnTo>
                  <a:lnTo>
                    <a:pt x="19420" y="7811"/>
                  </a:lnTo>
                  <a:cubicBezTo>
                    <a:pt x="19420" y="7799"/>
                    <a:pt x="19432" y="7787"/>
                    <a:pt x="19444" y="7775"/>
                  </a:cubicBezTo>
                  <a:lnTo>
                    <a:pt x="19384" y="7739"/>
                  </a:lnTo>
                  <a:lnTo>
                    <a:pt x="19444" y="7716"/>
                  </a:lnTo>
                  <a:lnTo>
                    <a:pt x="19527" y="7739"/>
                  </a:lnTo>
                  <a:lnTo>
                    <a:pt x="19551" y="7787"/>
                  </a:lnTo>
                  <a:lnTo>
                    <a:pt x="19670" y="7811"/>
                  </a:lnTo>
                  <a:cubicBezTo>
                    <a:pt x="19682" y="7787"/>
                    <a:pt x="19706" y="7775"/>
                    <a:pt x="19717" y="7751"/>
                  </a:cubicBezTo>
                  <a:cubicBezTo>
                    <a:pt x="19729" y="7739"/>
                    <a:pt x="19741" y="7728"/>
                    <a:pt x="19753" y="7728"/>
                  </a:cubicBezTo>
                  <a:cubicBezTo>
                    <a:pt x="19777" y="7728"/>
                    <a:pt x="19932" y="7680"/>
                    <a:pt x="19932" y="7680"/>
                  </a:cubicBezTo>
                  <a:lnTo>
                    <a:pt x="20063" y="7668"/>
                  </a:lnTo>
                  <a:lnTo>
                    <a:pt x="20063" y="7668"/>
                  </a:lnTo>
                  <a:lnTo>
                    <a:pt x="19967" y="7716"/>
                  </a:lnTo>
                  <a:cubicBezTo>
                    <a:pt x="19991" y="7728"/>
                    <a:pt x="20003" y="7751"/>
                    <a:pt x="20015" y="7763"/>
                  </a:cubicBezTo>
                  <a:lnTo>
                    <a:pt x="20015" y="7835"/>
                  </a:lnTo>
                  <a:lnTo>
                    <a:pt x="19884" y="7763"/>
                  </a:lnTo>
                  <a:lnTo>
                    <a:pt x="19848" y="7811"/>
                  </a:lnTo>
                  <a:lnTo>
                    <a:pt x="19991" y="7918"/>
                  </a:lnTo>
                  <a:lnTo>
                    <a:pt x="20146" y="7930"/>
                  </a:lnTo>
                  <a:lnTo>
                    <a:pt x="20218" y="8013"/>
                  </a:lnTo>
                  <a:lnTo>
                    <a:pt x="20372" y="8013"/>
                  </a:lnTo>
                  <a:lnTo>
                    <a:pt x="20432" y="8001"/>
                  </a:lnTo>
                  <a:lnTo>
                    <a:pt x="20527" y="8001"/>
                  </a:lnTo>
                  <a:lnTo>
                    <a:pt x="20622" y="8109"/>
                  </a:lnTo>
                  <a:lnTo>
                    <a:pt x="20551" y="8168"/>
                  </a:lnTo>
                  <a:lnTo>
                    <a:pt x="20372" y="8120"/>
                  </a:lnTo>
                  <a:lnTo>
                    <a:pt x="20289" y="8132"/>
                  </a:lnTo>
                  <a:cubicBezTo>
                    <a:pt x="20277" y="8156"/>
                    <a:pt x="20265" y="8180"/>
                    <a:pt x="20253" y="8204"/>
                  </a:cubicBezTo>
                  <a:lnTo>
                    <a:pt x="20110" y="8263"/>
                  </a:lnTo>
                  <a:lnTo>
                    <a:pt x="19979" y="8216"/>
                  </a:lnTo>
                  <a:lnTo>
                    <a:pt x="19908" y="8251"/>
                  </a:lnTo>
                  <a:lnTo>
                    <a:pt x="19908" y="8323"/>
                  </a:lnTo>
                  <a:lnTo>
                    <a:pt x="19801" y="8347"/>
                  </a:lnTo>
                  <a:lnTo>
                    <a:pt x="19753" y="8275"/>
                  </a:lnTo>
                  <a:cubicBezTo>
                    <a:pt x="19729" y="8275"/>
                    <a:pt x="19717" y="8275"/>
                    <a:pt x="19694" y="8287"/>
                  </a:cubicBezTo>
                  <a:cubicBezTo>
                    <a:pt x="19670" y="8299"/>
                    <a:pt x="19694" y="8311"/>
                    <a:pt x="19694" y="8335"/>
                  </a:cubicBezTo>
                  <a:lnTo>
                    <a:pt x="19741" y="8394"/>
                  </a:lnTo>
                  <a:lnTo>
                    <a:pt x="19706" y="8478"/>
                  </a:lnTo>
                  <a:lnTo>
                    <a:pt x="19706" y="8490"/>
                  </a:lnTo>
                  <a:lnTo>
                    <a:pt x="19682" y="8525"/>
                  </a:lnTo>
                  <a:lnTo>
                    <a:pt x="19182" y="8490"/>
                  </a:lnTo>
                  <a:lnTo>
                    <a:pt x="18967" y="8394"/>
                  </a:lnTo>
                  <a:lnTo>
                    <a:pt x="18741" y="8394"/>
                  </a:lnTo>
                  <a:lnTo>
                    <a:pt x="18622" y="8347"/>
                  </a:lnTo>
                  <a:lnTo>
                    <a:pt x="18515" y="8359"/>
                  </a:lnTo>
                  <a:lnTo>
                    <a:pt x="18396" y="8275"/>
                  </a:lnTo>
                  <a:cubicBezTo>
                    <a:pt x="18396" y="8299"/>
                    <a:pt x="18384" y="8311"/>
                    <a:pt x="18384" y="8335"/>
                  </a:cubicBezTo>
                  <a:lnTo>
                    <a:pt x="18301" y="8323"/>
                  </a:lnTo>
                  <a:cubicBezTo>
                    <a:pt x="18301" y="8335"/>
                    <a:pt x="18301" y="8347"/>
                    <a:pt x="18301" y="8359"/>
                  </a:cubicBezTo>
                  <a:lnTo>
                    <a:pt x="18372" y="8394"/>
                  </a:lnTo>
                  <a:lnTo>
                    <a:pt x="18253" y="8442"/>
                  </a:lnTo>
                  <a:cubicBezTo>
                    <a:pt x="18241" y="8430"/>
                    <a:pt x="18217" y="8430"/>
                    <a:pt x="18205" y="8418"/>
                  </a:cubicBezTo>
                  <a:lnTo>
                    <a:pt x="17979" y="8394"/>
                  </a:lnTo>
                  <a:lnTo>
                    <a:pt x="17943" y="8359"/>
                  </a:lnTo>
                  <a:lnTo>
                    <a:pt x="17908" y="8442"/>
                  </a:lnTo>
                  <a:lnTo>
                    <a:pt x="17789" y="8430"/>
                  </a:lnTo>
                  <a:lnTo>
                    <a:pt x="17670" y="8442"/>
                  </a:lnTo>
                  <a:lnTo>
                    <a:pt x="17646" y="8513"/>
                  </a:lnTo>
                  <a:lnTo>
                    <a:pt x="17562" y="8501"/>
                  </a:lnTo>
                  <a:lnTo>
                    <a:pt x="17372" y="8549"/>
                  </a:lnTo>
                  <a:lnTo>
                    <a:pt x="17289" y="8621"/>
                  </a:lnTo>
                  <a:lnTo>
                    <a:pt x="17289" y="8882"/>
                  </a:lnTo>
                  <a:lnTo>
                    <a:pt x="17372" y="8894"/>
                  </a:lnTo>
                  <a:lnTo>
                    <a:pt x="17420" y="8871"/>
                  </a:lnTo>
                  <a:lnTo>
                    <a:pt x="17527" y="8882"/>
                  </a:lnTo>
                  <a:lnTo>
                    <a:pt x="17467" y="8942"/>
                  </a:lnTo>
                  <a:lnTo>
                    <a:pt x="17384" y="8942"/>
                  </a:lnTo>
                  <a:lnTo>
                    <a:pt x="17384" y="9049"/>
                  </a:lnTo>
                  <a:lnTo>
                    <a:pt x="17479" y="9156"/>
                  </a:lnTo>
                  <a:lnTo>
                    <a:pt x="17646" y="9263"/>
                  </a:lnTo>
                  <a:lnTo>
                    <a:pt x="17705" y="9263"/>
                  </a:lnTo>
                  <a:lnTo>
                    <a:pt x="17717" y="9204"/>
                  </a:lnTo>
                  <a:lnTo>
                    <a:pt x="17848" y="9144"/>
                  </a:lnTo>
                  <a:lnTo>
                    <a:pt x="17884" y="9204"/>
                  </a:lnTo>
                  <a:cubicBezTo>
                    <a:pt x="17860" y="9263"/>
                    <a:pt x="17836" y="9335"/>
                    <a:pt x="17812" y="9406"/>
                  </a:cubicBezTo>
                  <a:cubicBezTo>
                    <a:pt x="17812" y="9418"/>
                    <a:pt x="17812" y="9442"/>
                    <a:pt x="17812" y="9454"/>
                  </a:cubicBezTo>
                  <a:lnTo>
                    <a:pt x="17812" y="9561"/>
                  </a:lnTo>
                  <a:cubicBezTo>
                    <a:pt x="17824" y="9621"/>
                    <a:pt x="17848" y="9680"/>
                    <a:pt x="17860" y="9740"/>
                  </a:cubicBezTo>
                  <a:cubicBezTo>
                    <a:pt x="17836" y="9787"/>
                    <a:pt x="17812" y="9835"/>
                    <a:pt x="17789" y="9871"/>
                  </a:cubicBezTo>
                  <a:lnTo>
                    <a:pt x="17586" y="10002"/>
                  </a:lnTo>
                  <a:lnTo>
                    <a:pt x="17431" y="10002"/>
                  </a:lnTo>
                  <a:lnTo>
                    <a:pt x="17300" y="9906"/>
                  </a:lnTo>
                  <a:cubicBezTo>
                    <a:pt x="17300" y="9883"/>
                    <a:pt x="17289" y="9859"/>
                    <a:pt x="17277" y="9835"/>
                  </a:cubicBezTo>
                  <a:lnTo>
                    <a:pt x="17003" y="9621"/>
                  </a:lnTo>
                  <a:lnTo>
                    <a:pt x="17003" y="9502"/>
                  </a:lnTo>
                  <a:lnTo>
                    <a:pt x="16943" y="9502"/>
                  </a:lnTo>
                  <a:lnTo>
                    <a:pt x="16836" y="9573"/>
                  </a:lnTo>
                  <a:lnTo>
                    <a:pt x="16658" y="9597"/>
                  </a:lnTo>
                  <a:lnTo>
                    <a:pt x="16598" y="9633"/>
                  </a:lnTo>
                  <a:lnTo>
                    <a:pt x="16479" y="9633"/>
                  </a:lnTo>
                  <a:lnTo>
                    <a:pt x="16384" y="9716"/>
                  </a:lnTo>
                  <a:cubicBezTo>
                    <a:pt x="16384" y="9740"/>
                    <a:pt x="16384" y="9775"/>
                    <a:pt x="16384" y="9799"/>
                  </a:cubicBezTo>
                  <a:lnTo>
                    <a:pt x="16336" y="9787"/>
                  </a:lnTo>
                  <a:lnTo>
                    <a:pt x="16336" y="9930"/>
                  </a:lnTo>
                  <a:cubicBezTo>
                    <a:pt x="16277" y="9978"/>
                    <a:pt x="16229" y="10014"/>
                    <a:pt x="16169" y="10061"/>
                  </a:cubicBezTo>
                  <a:cubicBezTo>
                    <a:pt x="16169" y="10085"/>
                    <a:pt x="16157" y="10109"/>
                    <a:pt x="16157" y="10133"/>
                  </a:cubicBezTo>
                  <a:cubicBezTo>
                    <a:pt x="16146" y="10156"/>
                    <a:pt x="16157" y="10192"/>
                    <a:pt x="16157" y="10216"/>
                  </a:cubicBezTo>
                  <a:lnTo>
                    <a:pt x="16074" y="10264"/>
                  </a:lnTo>
                  <a:cubicBezTo>
                    <a:pt x="16098" y="10323"/>
                    <a:pt x="16110" y="10395"/>
                    <a:pt x="16134" y="10454"/>
                  </a:cubicBezTo>
                  <a:lnTo>
                    <a:pt x="16205" y="10514"/>
                  </a:lnTo>
                  <a:lnTo>
                    <a:pt x="16205" y="10526"/>
                  </a:lnTo>
                  <a:lnTo>
                    <a:pt x="16217" y="10645"/>
                  </a:lnTo>
                  <a:cubicBezTo>
                    <a:pt x="16229" y="10680"/>
                    <a:pt x="16241" y="10716"/>
                    <a:pt x="16253" y="10752"/>
                  </a:cubicBezTo>
                  <a:cubicBezTo>
                    <a:pt x="16229" y="10764"/>
                    <a:pt x="16217" y="10787"/>
                    <a:pt x="16193" y="10799"/>
                  </a:cubicBezTo>
                  <a:lnTo>
                    <a:pt x="16229" y="10811"/>
                  </a:lnTo>
                  <a:lnTo>
                    <a:pt x="16443" y="10799"/>
                  </a:lnTo>
                  <a:lnTo>
                    <a:pt x="16598" y="10954"/>
                  </a:lnTo>
                  <a:lnTo>
                    <a:pt x="16753" y="11014"/>
                  </a:lnTo>
                  <a:lnTo>
                    <a:pt x="16979" y="10978"/>
                  </a:lnTo>
                  <a:lnTo>
                    <a:pt x="17062" y="11014"/>
                  </a:lnTo>
                  <a:cubicBezTo>
                    <a:pt x="17062" y="11037"/>
                    <a:pt x="17074" y="11073"/>
                    <a:pt x="17086" y="11097"/>
                  </a:cubicBezTo>
                  <a:lnTo>
                    <a:pt x="17158" y="11109"/>
                  </a:lnTo>
                  <a:lnTo>
                    <a:pt x="17217" y="11157"/>
                  </a:lnTo>
                  <a:cubicBezTo>
                    <a:pt x="17193" y="11180"/>
                    <a:pt x="17170" y="11192"/>
                    <a:pt x="17146" y="11216"/>
                  </a:cubicBezTo>
                  <a:cubicBezTo>
                    <a:pt x="17146" y="11264"/>
                    <a:pt x="17158" y="11311"/>
                    <a:pt x="17158" y="11371"/>
                  </a:cubicBezTo>
                  <a:lnTo>
                    <a:pt x="16479" y="11383"/>
                  </a:lnTo>
                  <a:lnTo>
                    <a:pt x="15693" y="11335"/>
                  </a:lnTo>
                  <a:lnTo>
                    <a:pt x="15622" y="11347"/>
                  </a:lnTo>
                  <a:lnTo>
                    <a:pt x="15419" y="11466"/>
                  </a:lnTo>
                  <a:lnTo>
                    <a:pt x="15241" y="11490"/>
                  </a:lnTo>
                  <a:lnTo>
                    <a:pt x="15193" y="11466"/>
                  </a:lnTo>
                  <a:lnTo>
                    <a:pt x="15372" y="11407"/>
                  </a:lnTo>
                  <a:lnTo>
                    <a:pt x="15538" y="11299"/>
                  </a:lnTo>
                  <a:lnTo>
                    <a:pt x="15479" y="11299"/>
                  </a:lnTo>
                  <a:lnTo>
                    <a:pt x="15348" y="11383"/>
                  </a:lnTo>
                  <a:lnTo>
                    <a:pt x="15122" y="11442"/>
                  </a:lnTo>
                  <a:lnTo>
                    <a:pt x="14860" y="11383"/>
                  </a:lnTo>
                  <a:lnTo>
                    <a:pt x="14812" y="11287"/>
                  </a:lnTo>
                  <a:cubicBezTo>
                    <a:pt x="14824" y="11264"/>
                    <a:pt x="14836" y="11240"/>
                    <a:pt x="14848" y="11216"/>
                  </a:cubicBezTo>
                  <a:lnTo>
                    <a:pt x="14991" y="11240"/>
                  </a:lnTo>
                  <a:lnTo>
                    <a:pt x="15050" y="11264"/>
                  </a:lnTo>
                  <a:cubicBezTo>
                    <a:pt x="15050" y="11264"/>
                    <a:pt x="15050" y="11252"/>
                    <a:pt x="15050" y="11240"/>
                  </a:cubicBezTo>
                  <a:lnTo>
                    <a:pt x="14884" y="11180"/>
                  </a:lnTo>
                  <a:lnTo>
                    <a:pt x="14574" y="11121"/>
                  </a:lnTo>
                  <a:lnTo>
                    <a:pt x="14336" y="11204"/>
                  </a:lnTo>
                  <a:lnTo>
                    <a:pt x="14157" y="11180"/>
                  </a:lnTo>
                  <a:lnTo>
                    <a:pt x="13979" y="11228"/>
                  </a:lnTo>
                  <a:lnTo>
                    <a:pt x="13860" y="11323"/>
                  </a:lnTo>
                  <a:lnTo>
                    <a:pt x="13681" y="11323"/>
                  </a:lnTo>
                  <a:lnTo>
                    <a:pt x="13574" y="11407"/>
                  </a:lnTo>
                  <a:lnTo>
                    <a:pt x="13574" y="11466"/>
                  </a:lnTo>
                  <a:lnTo>
                    <a:pt x="13383" y="11466"/>
                  </a:lnTo>
                  <a:lnTo>
                    <a:pt x="13086" y="11573"/>
                  </a:lnTo>
                  <a:lnTo>
                    <a:pt x="12895" y="11573"/>
                  </a:lnTo>
                  <a:lnTo>
                    <a:pt x="12824" y="11668"/>
                  </a:lnTo>
                  <a:cubicBezTo>
                    <a:pt x="12812" y="11704"/>
                    <a:pt x="12788" y="11740"/>
                    <a:pt x="12776" y="11764"/>
                  </a:cubicBezTo>
                  <a:lnTo>
                    <a:pt x="12740" y="11776"/>
                  </a:lnTo>
                  <a:cubicBezTo>
                    <a:pt x="12740" y="11799"/>
                    <a:pt x="12740" y="11811"/>
                    <a:pt x="12740" y="11823"/>
                  </a:cubicBezTo>
                  <a:lnTo>
                    <a:pt x="12574" y="11823"/>
                  </a:lnTo>
                  <a:lnTo>
                    <a:pt x="12502" y="11776"/>
                  </a:lnTo>
                  <a:lnTo>
                    <a:pt x="12395" y="11788"/>
                  </a:lnTo>
                  <a:lnTo>
                    <a:pt x="12288" y="11728"/>
                  </a:lnTo>
                  <a:cubicBezTo>
                    <a:pt x="12300" y="11704"/>
                    <a:pt x="12300" y="11680"/>
                    <a:pt x="12312" y="11645"/>
                  </a:cubicBezTo>
                  <a:cubicBezTo>
                    <a:pt x="12288" y="11621"/>
                    <a:pt x="12264" y="11597"/>
                    <a:pt x="12240" y="11573"/>
                  </a:cubicBezTo>
                  <a:lnTo>
                    <a:pt x="12121" y="11597"/>
                  </a:lnTo>
                  <a:lnTo>
                    <a:pt x="11966" y="11490"/>
                  </a:lnTo>
                  <a:lnTo>
                    <a:pt x="11859" y="11478"/>
                  </a:lnTo>
                  <a:lnTo>
                    <a:pt x="11824" y="11430"/>
                  </a:lnTo>
                  <a:lnTo>
                    <a:pt x="11764" y="11454"/>
                  </a:lnTo>
                  <a:lnTo>
                    <a:pt x="11633" y="11454"/>
                  </a:lnTo>
                  <a:lnTo>
                    <a:pt x="11502" y="11514"/>
                  </a:lnTo>
                  <a:lnTo>
                    <a:pt x="11466" y="11478"/>
                  </a:lnTo>
                  <a:lnTo>
                    <a:pt x="11526" y="11442"/>
                  </a:lnTo>
                  <a:lnTo>
                    <a:pt x="11550" y="11454"/>
                  </a:lnTo>
                  <a:lnTo>
                    <a:pt x="11597" y="11418"/>
                  </a:lnTo>
                  <a:lnTo>
                    <a:pt x="11716" y="11383"/>
                  </a:lnTo>
                  <a:lnTo>
                    <a:pt x="11562" y="11371"/>
                  </a:lnTo>
                  <a:lnTo>
                    <a:pt x="11502" y="11395"/>
                  </a:lnTo>
                  <a:cubicBezTo>
                    <a:pt x="11502" y="11407"/>
                    <a:pt x="11502" y="11418"/>
                    <a:pt x="11490" y="11430"/>
                  </a:cubicBezTo>
                  <a:lnTo>
                    <a:pt x="11371" y="11478"/>
                  </a:lnTo>
                  <a:cubicBezTo>
                    <a:pt x="11371" y="11490"/>
                    <a:pt x="11371" y="11502"/>
                    <a:pt x="11371" y="11514"/>
                  </a:cubicBezTo>
                  <a:lnTo>
                    <a:pt x="11145" y="11538"/>
                  </a:lnTo>
                  <a:lnTo>
                    <a:pt x="11062" y="11609"/>
                  </a:lnTo>
                  <a:cubicBezTo>
                    <a:pt x="11062" y="11633"/>
                    <a:pt x="11050" y="11645"/>
                    <a:pt x="11038" y="11668"/>
                  </a:cubicBezTo>
                  <a:lnTo>
                    <a:pt x="10907" y="11680"/>
                  </a:lnTo>
                  <a:cubicBezTo>
                    <a:pt x="10895" y="11657"/>
                    <a:pt x="10883" y="11645"/>
                    <a:pt x="10871" y="11633"/>
                  </a:cubicBezTo>
                  <a:lnTo>
                    <a:pt x="10764" y="11633"/>
                  </a:lnTo>
                  <a:lnTo>
                    <a:pt x="10704" y="11645"/>
                  </a:lnTo>
                  <a:lnTo>
                    <a:pt x="10562" y="11621"/>
                  </a:lnTo>
                  <a:lnTo>
                    <a:pt x="10669" y="11561"/>
                  </a:lnTo>
                  <a:lnTo>
                    <a:pt x="10740" y="11573"/>
                  </a:lnTo>
                  <a:lnTo>
                    <a:pt x="10823" y="11514"/>
                  </a:lnTo>
                  <a:lnTo>
                    <a:pt x="10823" y="11442"/>
                  </a:lnTo>
                  <a:lnTo>
                    <a:pt x="10776" y="11418"/>
                  </a:lnTo>
                  <a:lnTo>
                    <a:pt x="10669" y="11478"/>
                  </a:lnTo>
                  <a:lnTo>
                    <a:pt x="10645" y="11502"/>
                  </a:lnTo>
                  <a:lnTo>
                    <a:pt x="10490" y="11430"/>
                  </a:lnTo>
                  <a:cubicBezTo>
                    <a:pt x="10478" y="11418"/>
                    <a:pt x="10466" y="11395"/>
                    <a:pt x="10442" y="11383"/>
                  </a:cubicBezTo>
                  <a:lnTo>
                    <a:pt x="10395" y="11407"/>
                  </a:lnTo>
                  <a:lnTo>
                    <a:pt x="10359" y="11454"/>
                  </a:lnTo>
                  <a:lnTo>
                    <a:pt x="10264" y="11502"/>
                  </a:lnTo>
                  <a:cubicBezTo>
                    <a:pt x="10252" y="11478"/>
                    <a:pt x="10240" y="11454"/>
                    <a:pt x="10228" y="11430"/>
                  </a:cubicBezTo>
                  <a:lnTo>
                    <a:pt x="10133" y="11407"/>
                  </a:lnTo>
                  <a:cubicBezTo>
                    <a:pt x="10121" y="11395"/>
                    <a:pt x="10109" y="11383"/>
                    <a:pt x="10097" y="11359"/>
                  </a:cubicBezTo>
                  <a:lnTo>
                    <a:pt x="10157" y="11323"/>
                  </a:lnTo>
                  <a:cubicBezTo>
                    <a:pt x="10181" y="11287"/>
                    <a:pt x="10204" y="11264"/>
                    <a:pt x="10228" y="11228"/>
                  </a:cubicBezTo>
                  <a:lnTo>
                    <a:pt x="10097" y="11216"/>
                  </a:lnTo>
                  <a:lnTo>
                    <a:pt x="9978" y="11133"/>
                  </a:lnTo>
                  <a:lnTo>
                    <a:pt x="10014" y="11085"/>
                  </a:lnTo>
                  <a:cubicBezTo>
                    <a:pt x="9990" y="11073"/>
                    <a:pt x="9954" y="11049"/>
                    <a:pt x="9931" y="11037"/>
                  </a:cubicBezTo>
                  <a:lnTo>
                    <a:pt x="9883" y="11037"/>
                  </a:lnTo>
                  <a:lnTo>
                    <a:pt x="9883" y="10978"/>
                  </a:lnTo>
                  <a:lnTo>
                    <a:pt x="9954" y="10942"/>
                  </a:lnTo>
                  <a:cubicBezTo>
                    <a:pt x="9954" y="10918"/>
                    <a:pt x="9966" y="10895"/>
                    <a:pt x="9966" y="10883"/>
                  </a:cubicBezTo>
                  <a:lnTo>
                    <a:pt x="9907" y="10859"/>
                  </a:lnTo>
                  <a:lnTo>
                    <a:pt x="9907" y="10799"/>
                  </a:lnTo>
                  <a:lnTo>
                    <a:pt x="10145" y="10728"/>
                  </a:lnTo>
                  <a:lnTo>
                    <a:pt x="10085" y="10692"/>
                  </a:lnTo>
                  <a:lnTo>
                    <a:pt x="10181" y="10633"/>
                  </a:lnTo>
                  <a:lnTo>
                    <a:pt x="10228" y="10656"/>
                  </a:lnTo>
                  <a:lnTo>
                    <a:pt x="10359" y="10621"/>
                  </a:lnTo>
                  <a:lnTo>
                    <a:pt x="10359" y="10514"/>
                  </a:lnTo>
                  <a:cubicBezTo>
                    <a:pt x="10335" y="10490"/>
                    <a:pt x="10323" y="10466"/>
                    <a:pt x="10300" y="10442"/>
                  </a:cubicBezTo>
                  <a:lnTo>
                    <a:pt x="10371" y="10395"/>
                  </a:lnTo>
                  <a:lnTo>
                    <a:pt x="10478" y="10383"/>
                  </a:lnTo>
                  <a:lnTo>
                    <a:pt x="10550" y="10430"/>
                  </a:lnTo>
                  <a:lnTo>
                    <a:pt x="10597" y="10418"/>
                  </a:lnTo>
                  <a:lnTo>
                    <a:pt x="10645" y="10430"/>
                  </a:lnTo>
                  <a:lnTo>
                    <a:pt x="10681" y="10383"/>
                  </a:lnTo>
                  <a:lnTo>
                    <a:pt x="10728" y="10323"/>
                  </a:lnTo>
                  <a:lnTo>
                    <a:pt x="10621" y="10240"/>
                  </a:lnTo>
                  <a:lnTo>
                    <a:pt x="10550" y="10275"/>
                  </a:lnTo>
                  <a:lnTo>
                    <a:pt x="10407" y="10275"/>
                  </a:lnTo>
                  <a:lnTo>
                    <a:pt x="10335" y="10228"/>
                  </a:lnTo>
                  <a:lnTo>
                    <a:pt x="10276" y="10156"/>
                  </a:lnTo>
                  <a:lnTo>
                    <a:pt x="10216" y="10145"/>
                  </a:lnTo>
                  <a:lnTo>
                    <a:pt x="10264" y="10109"/>
                  </a:lnTo>
                  <a:lnTo>
                    <a:pt x="10264" y="10025"/>
                  </a:lnTo>
                  <a:lnTo>
                    <a:pt x="10145" y="9966"/>
                  </a:lnTo>
                  <a:lnTo>
                    <a:pt x="9966" y="9978"/>
                  </a:lnTo>
                  <a:lnTo>
                    <a:pt x="9871" y="10002"/>
                  </a:lnTo>
                  <a:lnTo>
                    <a:pt x="9776" y="10002"/>
                  </a:lnTo>
                  <a:lnTo>
                    <a:pt x="9728" y="10025"/>
                  </a:lnTo>
                  <a:lnTo>
                    <a:pt x="9835" y="10121"/>
                  </a:lnTo>
                  <a:lnTo>
                    <a:pt x="9811" y="10145"/>
                  </a:lnTo>
                  <a:lnTo>
                    <a:pt x="9907" y="10228"/>
                  </a:lnTo>
                  <a:cubicBezTo>
                    <a:pt x="9907" y="10240"/>
                    <a:pt x="9895" y="10240"/>
                    <a:pt x="9895" y="10252"/>
                  </a:cubicBezTo>
                  <a:lnTo>
                    <a:pt x="9800" y="10228"/>
                  </a:lnTo>
                  <a:lnTo>
                    <a:pt x="9704" y="10240"/>
                  </a:lnTo>
                  <a:cubicBezTo>
                    <a:pt x="9692" y="10228"/>
                    <a:pt x="9692" y="10216"/>
                    <a:pt x="9680" y="10204"/>
                  </a:cubicBezTo>
                  <a:cubicBezTo>
                    <a:pt x="9704" y="10192"/>
                    <a:pt x="9728" y="10180"/>
                    <a:pt x="9752" y="10156"/>
                  </a:cubicBezTo>
                  <a:lnTo>
                    <a:pt x="9680" y="10085"/>
                  </a:lnTo>
                  <a:lnTo>
                    <a:pt x="9645" y="10085"/>
                  </a:lnTo>
                  <a:lnTo>
                    <a:pt x="9550" y="10168"/>
                  </a:lnTo>
                  <a:lnTo>
                    <a:pt x="9609" y="10228"/>
                  </a:lnTo>
                  <a:lnTo>
                    <a:pt x="9490" y="10275"/>
                  </a:lnTo>
                  <a:lnTo>
                    <a:pt x="9419" y="10228"/>
                  </a:lnTo>
                  <a:lnTo>
                    <a:pt x="9323" y="10228"/>
                  </a:lnTo>
                  <a:lnTo>
                    <a:pt x="9252" y="10204"/>
                  </a:lnTo>
                  <a:lnTo>
                    <a:pt x="9169" y="10264"/>
                  </a:lnTo>
                  <a:lnTo>
                    <a:pt x="9299" y="10323"/>
                  </a:lnTo>
                  <a:lnTo>
                    <a:pt x="9299" y="10406"/>
                  </a:lnTo>
                  <a:lnTo>
                    <a:pt x="9216" y="10359"/>
                  </a:lnTo>
                  <a:lnTo>
                    <a:pt x="9169" y="10371"/>
                  </a:lnTo>
                  <a:cubicBezTo>
                    <a:pt x="9169" y="10406"/>
                    <a:pt x="9180" y="10442"/>
                    <a:pt x="9192" y="10478"/>
                  </a:cubicBezTo>
                  <a:lnTo>
                    <a:pt x="9276" y="10502"/>
                  </a:lnTo>
                  <a:lnTo>
                    <a:pt x="9276" y="10597"/>
                  </a:lnTo>
                  <a:lnTo>
                    <a:pt x="9347" y="10645"/>
                  </a:lnTo>
                  <a:lnTo>
                    <a:pt x="9180" y="10692"/>
                  </a:lnTo>
                  <a:cubicBezTo>
                    <a:pt x="9157" y="10740"/>
                    <a:pt x="9133" y="10776"/>
                    <a:pt x="9109" y="10811"/>
                  </a:cubicBezTo>
                  <a:lnTo>
                    <a:pt x="9180" y="10847"/>
                  </a:lnTo>
                  <a:lnTo>
                    <a:pt x="9276" y="10811"/>
                  </a:lnTo>
                  <a:lnTo>
                    <a:pt x="9419" y="10895"/>
                  </a:lnTo>
                  <a:cubicBezTo>
                    <a:pt x="9430" y="10942"/>
                    <a:pt x="9430" y="10978"/>
                    <a:pt x="9442" y="11014"/>
                  </a:cubicBezTo>
                  <a:lnTo>
                    <a:pt x="9395" y="11037"/>
                  </a:lnTo>
                  <a:cubicBezTo>
                    <a:pt x="9395" y="11061"/>
                    <a:pt x="9407" y="11085"/>
                    <a:pt x="9419" y="11097"/>
                  </a:cubicBezTo>
                  <a:cubicBezTo>
                    <a:pt x="9419" y="11109"/>
                    <a:pt x="9419" y="11121"/>
                    <a:pt x="9430" y="11121"/>
                  </a:cubicBezTo>
                  <a:lnTo>
                    <a:pt x="9419" y="11192"/>
                  </a:lnTo>
                  <a:lnTo>
                    <a:pt x="9502" y="11228"/>
                  </a:lnTo>
                  <a:lnTo>
                    <a:pt x="9561" y="11228"/>
                  </a:lnTo>
                  <a:lnTo>
                    <a:pt x="9561" y="11287"/>
                  </a:lnTo>
                  <a:lnTo>
                    <a:pt x="9692" y="11371"/>
                  </a:lnTo>
                  <a:lnTo>
                    <a:pt x="9585" y="11395"/>
                  </a:lnTo>
                  <a:lnTo>
                    <a:pt x="9478" y="11395"/>
                  </a:lnTo>
                  <a:lnTo>
                    <a:pt x="9478" y="11466"/>
                  </a:lnTo>
                  <a:lnTo>
                    <a:pt x="9585" y="11430"/>
                  </a:lnTo>
                  <a:lnTo>
                    <a:pt x="9585" y="11526"/>
                  </a:lnTo>
                  <a:lnTo>
                    <a:pt x="9692" y="11573"/>
                  </a:lnTo>
                  <a:lnTo>
                    <a:pt x="9597" y="11621"/>
                  </a:lnTo>
                  <a:lnTo>
                    <a:pt x="9597" y="11680"/>
                  </a:lnTo>
                  <a:lnTo>
                    <a:pt x="9680" y="11716"/>
                  </a:lnTo>
                  <a:lnTo>
                    <a:pt x="9835" y="11716"/>
                  </a:lnTo>
                  <a:lnTo>
                    <a:pt x="10026" y="11847"/>
                  </a:lnTo>
                  <a:lnTo>
                    <a:pt x="10276" y="11919"/>
                  </a:lnTo>
                  <a:lnTo>
                    <a:pt x="10276" y="11919"/>
                  </a:lnTo>
                  <a:lnTo>
                    <a:pt x="10014" y="11883"/>
                  </a:lnTo>
                  <a:lnTo>
                    <a:pt x="9823" y="11740"/>
                  </a:lnTo>
                  <a:lnTo>
                    <a:pt x="9692" y="11776"/>
                  </a:lnTo>
                  <a:lnTo>
                    <a:pt x="9597" y="11740"/>
                  </a:lnTo>
                  <a:lnTo>
                    <a:pt x="9490" y="11752"/>
                  </a:lnTo>
                  <a:lnTo>
                    <a:pt x="9419" y="11835"/>
                  </a:lnTo>
                  <a:cubicBezTo>
                    <a:pt x="9430" y="11859"/>
                    <a:pt x="9430" y="11883"/>
                    <a:pt x="9442" y="11907"/>
                  </a:cubicBezTo>
                  <a:lnTo>
                    <a:pt x="9442" y="12026"/>
                  </a:lnTo>
                  <a:lnTo>
                    <a:pt x="9502" y="12097"/>
                  </a:lnTo>
                  <a:cubicBezTo>
                    <a:pt x="9454" y="12061"/>
                    <a:pt x="9407" y="12026"/>
                    <a:pt x="9371" y="12002"/>
                  </a:cubicBezTo>
                  <a:cubicBezTo>
                    <a:pt x="9371" y="11966"/>
                    <a:pt x="9371" y="11930"/>
                    <a:pt x="9371" y="11907"/>
                  </a:cubicBezTo>
                  <a:lnTo>
                    <a:pt x="9288" y="11859"/>
                  </a:lnTo>
                  <a:lnTo>
                    <a:pt x="9228" y="11871"/>
                  </a:lnTo>
                  <a:lnTo>
                    <a:pt x="9228" y="11930"/>
                  </a:lnTo>
                  <a:lnTo>
                    <a:pt x="9288" y="12002"/>
                  </a:lnTo>
                  <a:lnTo>
                    <a:pt x="9228" y="12038"/>
                  </a:lnTo>
                  <a:lnTo>
                    <a:pt x="9121" y="11966"/>
                  </a:lnTo>
                  <a:lnTo>
                    <a:pt x="9121" y="11871"/>
                  </a:lnTo>
                  <a:lnTo>
                    <a:pt x="8990" y="11799"/>
                  </a:lnTo>
                  <a:lnTo>
                    <a:pt x="8918" y="11823"/>
                  </a:lnTo>
                  <a:lnTo>
                    <a:pt x="8645" y="11883"/>
                  </a:lnTo>
                  <a:lnTo>
                    <a:pt x="8621" y="11954"/>
                  </a:lnTo>
                  <a:lnTo>
                    <a:pt x="8680" y="12026"/>
                  </a:lnTo>
                  <a:lnTo>
                    <a:pt x="8811" y="12049"/>
                  </a:lnTo>
                  <a:cubicBezTo>
                    <a:pt x="8823" y="12073"/>
                    <a:pt x="8823" y="12097"/>
                    <a:pt x="8835" y="12121"/>
                  </a:cubicBezTo>
                  <a:lnTo>
                    <a:pt x="8823" y="12121"/>
                  </a:lnTo>
                  <a:lnTo>
                    <a:pt x="8704" y="12097"/>
                  </a:lnTo>
                  <a:lnTo>
                    <a:pt x="8621" y="12038"/>
                  </a:lnTo>
                  <a:lnTo>
                    <a:pt x="8442" y="11978"/>
                  </a:lnTo>
                  <a:lnTo>
                    <a:pt x="8264" y="11990"/>
                  </a:lnTo>
                  <a:cubicBezTo>
                    <a:pt x="8228" y="12014"/>
                    <a:pt x="8192" y="12038"/>
                    <a:pt x="8156" y="12049"/>
                  </a:cubicBezTo>
                  <a:lnTo>
                    <a:pt x="8049" y="12026"/>
                  </a:lnTo>
                  <a:lnTo>
                    <a:pt x="7990" y="12061"/>
                  </a:lnTo>
                  <a:lnTo>
                    <a:pt x="7835" y="12061"/>
                  </a:lnTo>
                  <a:lnTo>
                    <a:pt x="7704" y="12157"/>
                  </a:lnTo>
                  <a:lnTo>
                    <a:pt x="7478" y="12240"/>
                  </a:lnTo>
                  <a:lnTo>
                    <a:pt x="7430" y="12216"/>
                  </a:lnTo>
                  <a:lnTo>
                    <a:pt x="7311" y="12252"/>
                  </a:lnTo>
                  <a:lnTo>
                    <a:pt x="7311" y="12359"/>
                  </a:lnTo>
                  <a:lnTo>
                    <a:pt x="7192" y="12419"/>
                  </a:lnTo>
                  <a:lnTo>
                    <a:pt x="7228" y="12514"/>
                  </a:lnTo>
                  <a:cubicBezTo>
                    <a:pt x="7216" y="12538"/>
                    <a:pt x="7204" y="12573"/>
                    <a:pt x="7204" y="12597"/>
                  </a:cubicBezTo>
                  <a:lnTo>
                    <a:pt x="7144" y="12669"/>
                  </a:lnTo>
                  <a:lnTo>
                    <a:pt x="7109" y="12716"/>
                  </a:lnTo>
                  <a:lnTo>
                    <a:pt x="7013" y="12764"/>
                  </a:lnTo>
                  <a:lnTo>
                    <a:pt x="7013" y="12823"/>
                  </a:lnTo>
                  <a:lnTo>
                    <a:pt x="7156" y="12907"/>
                  </a:lnTo>
                  <a:lnTo>
                    <a:pt x="7275" y="12931"/>
                  </a:lnTo>
                  <a:lnTo>
                    <a:pt x="7144" y="12931"/>
                  </a:lnTo>
                  <a:lnTo>
                    <a:pt x="7085" y="12966"/>
                  </a:lnTo>
                  <a:lnTo>
                    <a:pt x="7037" y="12990"/>
                  </a:lnTo>
                  <a:lnTo>
                    <a:pt x="7097" y="13038"/>
                  </a:lnTo>
                  <a:lnTo>
                    <a:pt x="7168" y="13038"/>
                  </a:lnTo>
                  <a:lnTo>
                    <a:pt x="7168" y="13085"/>
                  </a:lnTo>
                  <a:lnTo>
                    <a:pt x="7049" y="13085"/>
                  </a:lnTo>
                  <a:lnTo>
                    <a:pt x="6954" y="13014"/>
                  </a:lnTo>
                  <a:lnTo>
                    <a:pt x="6847" y="12978"/>
                  </a:lnTo>
                  <a:lnTo>
                    <a:pt x="6740" y="13002"/>
                  </a:lnTo>
                  <a:lnTo>
                    <a:pt x="6787" y="13038"/>
                  </a:lnTo>
                  <a:lnTo>
                    <a:pt x="6883" y="13038"/>
                  </a:lnTo>
                  <a:lnTo>
                    <a:pt x="6966" y="13097"/>
                  </a:lnTo>
                  <a:lnTo>
                    <a:pt x="7002" y="13085"/>
                  </a:lnTo>
                  <a:lnTo>
                    <a:pt x="7109" y="13133"/>
                  </a:lnTo>
                  <a:lnTo>
                    <a:pt x="7002" y="13109"/>
                  </a:lnTo>
                  <a:lnTo>
                    <a:pt x="6930" y="13109"/>
                  </a:lnTo>
                  <a:lnTo>
                    <a:pt x="6763" y="13073"/>
                  </a:lnTo>
                  <a:lnTo>
                    <a:pt x="6668" y="13073"/>
                  </a:lnTo>
                  <a:lnTo>
                    <a:pt x="6537" y="13145"/>
                  </a:lnTo>
                  <a:lnTo>
                    <a:pt x="6454" y="13252"/>
                  </a:lnTo>
                  <a:lnTo>
                    <a:pt x="6442" y="13264"/>
                  </a:lnTo>
                  <a:lnTo>
                    <a:pt x="6228" y="13323"/>
                  </a:lnTo>
                  <a:lnTo>
                    <a:pt x="6180" y="13300"/>
                  </a:lnTo>
                  <a:lnTo>
                    <a:pt x="6001" y="13371"/>
                  </a:lnTo>
                  <a:lnTo>
                    <a:pt x="5966" y="13443"/>
                  </a:lnTo>
                  <a:cubicBezTo>
                    <a:pt x="5978" y="13478"/>
                    <a:pt x="5990" y="13514"/>
                    <a:pt x="5990" y="13538"/>
                  </a:cubicBezTo>
                  <a:cubicBezTo>
                    <a:pt x="5978" y="13597"/>
                    <a:pt x="5978" y="13645"/>
                    <a:pt x="5954" y="13693"/>
                  </a:cubicBezTo>
                  <a:lnTo>
                    <a:pt x="5787" y="13812"/>
                  </a:lnTo>
                  <a:lnTo>
                    <a:pt x="5787" y="13859"/>
                  </a:lnTo>
                  <a:lnTo>
                    <a:pt x="5597" y="13895"/>
                  </a:lnTo>
                  <a:lnTo>
                    <a:pt x="5501" y="13895"/>
                  </a:lnTo>
                  <a:lnTo>
                    <a:pt x="5394" y="13871"/>
                  </a:lnTo>
                  <a:lnTo>
                    <a:pt x="5168" y="13966"/>
                  </a:lnTo>
                  <a:lnTo>
                    <a:pt x="5108" y="14038"/>
                  </a:lnTo>
                  <a:lnTo>
                    <a:pt x="5156" y="14085"/>
                  </a:lnTo>
                  <a:lnTo>
                    <a:pt x="5263" y="14109"/>
                  </a:lnTo>
                  <a:lnTo>
                    <a:pt x="5120" y="14181"/>
                  </a:lnTo>
                  <a:lnTo>
                    <a:pt x="4942" y="14205"/>
                  </a:lnTo>
                  <a:lnTo>
                    <a:pt x="4704" y="14193"/>
                  </a:lnTo>
                  <a:lnTo>
                    <a:pt x="4608" y="14157"/>
                  </a:lnTo>
                  <a:lnTo>
                    <a:pt x="4513" y="14193"/>
                  </a:lnTo>
                  <a:lnTo>
                    <a:pt x="4477" y="14133"/>
                  </a:lnTo>
                  <a:lnTo>
                    <a:pt x="4406" y="14097"/>
                  </a:lnTo>
                  <a:lnTo>
                    <a:pt x="4430" y="14038"/>
                  </a:lnTo>
                  <a:lnTo>
                    <a:pt x="4335" y="14002"/>
                  </a:lnTo>
                  <a:lnTo>
                    <a:pt x="4239" y="14038"/>
                  </a:lnTo>
                  <a:lnTo>
                    <a:pt x="4096" y="14038"/>
                  </a:lnTo>
                  <a:lnTo>
                    <a:pt x="4037" y="14014"/>
                  </a:lnTo>
                  <a:lnTo>
                    <a:pt x="4037" y="14014"/>
                  </a:lnTo>
                  <a:cubicBezTo>
                    <a:pt x="4049" y="14050"/>
                    <a:pt x="4061" y="14074"/>
                    <a:pt x="4073" y="14109"/>
                  </a:cubicBezTo>
                  <a:cubicBezTo>
                    <a:pt x="4096" y="14133"/>
                    <a:pt x="4061" y="14133"/>
                    <a:pt x="4061" y="14145"/>
                  </a:cubicBezTo>
                  <a:cubicBezTo>
                    <a:pt x="4120" y="14193"/>
                    <a:pt x="4192" y="14228"/>
                    <a:pt x="4263" y="14264"/>
                  </a:cubicBezTo>
                  <a:lnTo>
                    <a:pt x="4227" y="14312"/>
                  </a:lnTo>
                  <a:cubicBezTo>
                    <a:pt x="4239" y="14324"/>
                    <a:pt x="4239" y="14347"/>
                    <a:pt x="4251" y="14371"/>
                  </a:cubicBezTo>
                  <a:cubicBezTo>
                    <a:pt x="4263" y="14395"/>
                    <a:pt x="4239" y="14407"/>
                    <a:pt x="4227" y="14431"/>
                  </a:cubicBezTo>
                  <a:lnTo>
                    <a:pt x="4299" y="14478"/>
                  </a:lnTo>
                  <a:cubicBezTo>
                    <a:pt x="4299" y="14502"/>
                    <a:pt x="4311" y="14538"/>
                    <a:pt x="4311" y="14550"/>
                  </a:cubicBezTo>
                  <a:lnTo>
                    <a:pt x="4108" y="14538"/>
                  </a:lnTo>
                  <a:lnTo>
                    <a:pt x="4013" y="14562"/>
                  </a:lnTo>
                  <a:lnTo>
                    <a:pt x="3930" y="14550"/>
                  </a:lnTo>
                  <a:lnTo>
                    <a:pt x="3823" y="14574"/>
                  </a:lnTo>
                  <a:lnTo>
                    <a:pt x="3787" y="14550"/>
                  </a:lnTo>
                  <a:lnTo>
                    <a:pt x="3656" y="14621"/>
                  </a:lnTo>
                  <a:lnTo>
                    <a:pt x="3477" y="14478"/>
                  </a:lnTo>
                  <a:lnTo>
                    <a:pt x="3382" y="14455"/>
                  </a:lnTo>
                  <a:lnTo>
                    <a:pt x="3239" y="14478"/>
                  </a:lnTo>
                  <a:lnTo>
                    <a:pt x="3132" y="14562"/>
                  </a:lnTo>
                  <a:lnTo>
                    <a:pt x="3073" y="14538"/>
                  </a:lnTo>
                  <a:lnTo>
                    <a:pt x="3001" y="14586"/>
                  </a:lnTo>
                  <a:lnTo>
                    <a:pt x="2942" y="14562"/>
                  </a:lnTo>
                  <a:lnTo>
                    <a:pt x="2822" y="14574"/>
                  </a:lnTo>
                  <a:lnTo>
                    <a:pt x="2751" y="14621"/>
                  </a:lnTo>
                  <a:lnTo>
                    <a:pt x="2561" y="14645"/>
                  </a:lnTo>
                  <a:lnTo>
                    <a:pt x="2489" y="14705"/>
                  </a:lnTo>
                  <a:lnTo>
                    <a:pt x="2537" y="14764"/>
                  </a:lnTo>
                  <a:lnTo>
                    <a:pt x="2632" y="14728"/>
                  </a:lnTo>
                  <a:lnTo>
                    <a:pt x="2739" y="14752"/>
                  </a:lnTo>
                  <a:lnTo>
                    <a:pt x="2775" y="14776"/>
                  </a:lnTo>
                  <a:lnTo>
                    <a:pt x="2775" y="14776"/>
                  </a:lnTo>
                  <a:lnTo>
                    <a:pt x="2656" y="14764"/>
                  </a:lnTo>
                  <a:lnTo>
                    <a:pt x="2584" y="14764"/>
                  </a:lnTo>
                  <a:cubicBezTo>
                    <a:pt x="2608" y="14788"/>
                    <a:pt x="2620" y="14812"/>
                    <a:pt x="2632" y="14836"/>
                  </a:cubicBezTo>
                  <a:cubicBezTo>
                    <a:pt x="2644" y="14824"/>
                    <a:pt x="2656" y="14800"/>
                    <a:pt x="2668" y="14776"/>
                  </a:cubicBezTo>
                  <a:lnTo>
                    <a:pt x="2739" y="14800"/>
                  </a:lnTo>
                  <a:cubicBezTo>
                    <a:pt x="2751" y="14812"/>
                    <a:pt x="2751" y="14836"/>
                    <a:pt x="2763" y="14847"/>
                  </a:cubicBezTo>
                  <a:lnTo>
                    <a:pt x="2692" y="14871"/>
                  </a:lnTo>
                  <a:lnTo>
                    <a:pt x="2584" y="14895"/>
                  </a:lnTo>
                  <a:lnTo>
                    <a:pt x="2584" y="14919"/>
                  </a:lnTo>
                  <a:lnTo>
                    <a:pt x="2692" y="14919"/>
                  </a:lnTo>
                  <a:cubicBezTo>
                    <a:pt x="2703" y="14955"/>
                    <a:pt x="2715" y="14978"/>
                    <a:pt x="2739" y="15002"/>
                  </a:cubicBezTo>
                  <a:cubicBezTo>
                    <a:pt x="2751" y="15038"/>
                    <a:pt x="2739" y="15038"/>
                    <a:pt x="2727" y="15050"/>
                  </a:cubicBezTo>
                  <a:lnTo>
                    <a:pt x="2846" y="15002"/>
                  </a:lnTo>
                  <a:lnTo>
                    <a:pt x="2930" y="15014"/>
                  </a:lnTo>
                  <a:lnTo>
                    <a:pt x="3001" y="15002"/>
                  </a:lnTo>
                  <a:lnTo>
                    <a:pt x="3192" y="15038"/>
                  </a:lnTo>
                  <a:lnTo>
                    <a:pt x="3239" y="15086"/>
                  </a:lnTo>
                  <a:lnTo>
                    <a:pt x="3311" y="15086"/>
                  </a:lnTo>
                  <a:lnTo>
                    <a:pt x="3454" y="15145"/>
                  </a:lnTo>
                  <a:lnTo>
                    <a:pt x="3537" y="15086"/>
                  </a:lnTo>
                  <a:lnTo>
                    <a:pt x="3596" y="15086"/>
                  </a:lnTo>
                  <a:lnTo>
                    <a:pt x="3584" y="15133"/>
                  </a:lnTo>
                  <a:cubicBezTo>
                    <a:pt x="3596" y="15145"/>
                    <a:pt x="3608" y="15157"/>
                    <a:pt x="3608" y="15157"/>
                  </a:cubicBezTo>
                  <a:lnTo>
                    <a:pt x="3715" y="15121"/>
                  </a:lnTo>
                  <a:lnTo>
                    <a:pt x="3775" y="15157"/>
                  </a:lnTo>
                  <a:lnTo>
                    <a:pt x="3727" y="15240"/>
                  </a:lnTo>
                  <a:lnTo>
                    <a:pt x="3787" y="15300"/>
                  </a:lnTo>
                  <a:lnTo>
                    <a:pt x="3858" y="15300"/>
                  </a:lnTo>
                  <a:lnTo>
                    <a:pt x="3965" y="15240"/>
                  </a:lnTo>
                  <a:lnTo>
                    <a:pt x="4096" y="15240"/>
                  </a:lnTo>
                  <a:lnTo>
                    <a:pt x="4168" y="15312"/>
                  </a:lnTo>
                  <a:cubicBezTo>
                    <a:pt x="4144" y="15300"/>
                    <a:pt x="4108" y="15288"/>
                    <a:pt x="4073" y="15276"/>
                  </a:cubicBezTo>
                  <a:lnTo>
                    <a:pt x="3965" y="15276"/>
                  </a:lnTo>
                  <a:lnTo>
                    <a:pt x="3894" y="15348"/>
                  </a:lnTo>
                  <a:lnTo>
                    <a:pt x="3965" y="15359"/>
                  </a:lnTo>
                  <a:cubicBezTo>
                    <a:pt x="3977" y="15383"/>
                    <a:pt x="3977" y="15419"/>
                    <a:pt x="3989" y="15443"/>
                  </a:cubicBezTo>
                  <a:lnTo>
                    <a:pt x="3942" y="15514"/>
                  </a:lnTo>
                  <a:cubicBezTo>
                    <a:pt x="3942" y="15526"/>
                    <a:pt x="3954" y="15538"/>
                    <a:pt x="3965" y="15562"/>
                  </a:cubicBezTo>
                  <a:lnTo>
                    <a:pt x="4061" y="15562"/>
                  </a:lnTo>
                  <a:lnTo>
                    <a:pt x="4204" y="15681"/>
                  </a:lnTo>
                  <a:lnTo>
                    <a:pt x="4358" y="15693"/>
                  </a:lnTo>
                  <a:lnTo>
                    <a:pt x="4501" y="15752"/>
                  </a:lnTo>
                  <a:lnTo>
                    <a:pt x="4501" y="15824"/>
                  </a:lnTo>
                  <a:lnTo>
                    <a:pt x="4561" y="15871"/>
                  </a:lnTo>
                  <a:lnTo>
                    <a:pt x="4513" y="15955"/>
                  </a:lnTo>
                  <a:lnTo>
                    <a:pt x="4489" y="15967"/>
                  </a:lnTo>
                  <a:cubicBezTo>
                    <a:pt x="4489" y="15990"/>
                    <a:pt x="4477" y="16014"/>
                    <a:pt x="4466" y="16038"/>
                  </a:cubicBezTo>
                  <a:lnTo>
                    <a:pt x="4561" y="16050"/>
                  </a:lnTo>
                  <a:lnTo>
                    <a:pt x="4751" y="16145"/>
                  </a:lnTo>
                  <a:cubicBezTo>
                    <a:pt x="4799" y="16217"/>
                    <a:pt x="4847" y="16288"/>
                    <a:pt x="4894" y="16371"/>
                  </a:cubicBezTo>
                  <a:lnTo>
                    <a:pt x="4739" y="16276"/>
                  </a:lnTo>
                  <a:lnTo>
                    <a:pt x="4704" y="16169"/>
                  </a:lnTo>
                  <a:lnTo>
                    <a:pt x="4573" y="16133"/>
                  </a:lnTo>
                  <a:lnTo>
                    <a:pt x="4513" y="16169"/>
                  </a:lnTo>
                  <a:cubicBezTo>
                    <a:pt x="4501" y="16229"/>
                    <a:pt x="4477" y="16300"/>
                    <a:pt x="4466" y="16371"/>
                  </a:cubicBezTo>
                  <a:cubicBezTo>
                    <a:pt x="4454" y="16431"/>
                    <a:pt x="4466" y="16467"/>
                    <a:pt x="4477" y="16514"/>
                  </a:cubicBezTo>
                  <a:lnTo>
                    <a:pt x="4573" y="16562"/>
                  </a:lnTo>
                  <a:lnTo>
                    <a:pt x="4489" y="16598"/>
                  </a:lnTo>
                  <a:cubicBezTo>
                    <a:pt x="4489" y="16693"/>
                    <a:pt x="4477" y="16788"/>
                    <a:pt x="4466" y="16883"/>
                  </a:cubicBezTo>
                  <a:cubicBezTo>
                    <a:pt x="4442" y="16955"/>
                    <a:pt x="4406" y="17038"/>
                    <a:pt x="4370" y="17122"/>
                  </a:cubicBezTo>
                  <a:lnTo>
                    <a:pt x="4239" y="17181"/>
                  </a:lnTo>
                  <a:lnTo>
                    <a:pt x="4180" y="17205"/>
                  </a:lnTo>
                  <a:lnTo>
                    <a:pt x="4096" y="17217"/>
                  </a:lnTo>
                  <a:lnTo>
                    <a:pt x="4037" y="17276"/>
                  </a:lnTo>
                  <a:lnTo>
                    <a:pt x="3727" y="17157"/>
                  </a:lnTo>
                  <a:lnTo>
                    <a:pt x="3620" y="17157"/>
                  </a:lnTo>
                  <a:lnTo>
                    <a:pt x="3513" y="17229"/>
                  </a:lnTo>
                  <a:lnTo>
                    <a:pt x="3311" y="17205"/>
                  </a:lnTo>
                  <a:cubicBezTo>
                    <a:pt x="3287" y="17193"/>
                    <a:pt x="3275" y="17169"/>
                    <a:pt x="3263" y="17145"/>
                  </a:cubicBezTo>
                  <a:lnTo>
                    <a:pt x="3049" y="17145"/>
                  </a:lnTo>
                  <a:lnTo>
                    <a:pt x="2763" y="17241"/>
                  </a:lnTo>
                  <a:lnTo>
                    <a:pt x="2572" y="17217"/>
                  </a:lnTo>
                  <a:lnTo>
                    <a:pt x="2144" y="17181"/>
                  </a:lnTo>
                  <a:lnTo>
                    <a:pt x="2001" y="17133"/>
                  </a:lnTo>
                  <a:lnTo>
                    <a:pt x="1953" y="17098"/>
                  </a:lnTo>
                  <a:lnTo>
                    <a:pt x="1775" y="17145"/>
                  </a:lnTo>
                  <a:lnTo>
                    <a:pt x="1620" y="17193"/>
                  </a:lnTo>
                  <a:lnTo>
                    <a:pt x="1477" y="17157"/>
                  </a:lnTo>
                  <a:lnTo>
                    <a:pt x="1358" y="17157"/>
                  </a:lnTo>
                  <a:lnTo>
                    <a:pt x="1251" y="17217"/>
                  </a:lnTo>
                  <a:lnTo>
                    <a:pt x="1120" y="17122"/>
                  </a:lnTo>
                  <a:lnTo>
                    <a:pt x="977" y="17110"/>
                  </a:lnTo>
                  <a:lnTo>
                    <a:pt x="882" y="17157"/>
                  </a:lnTo>
                  <a:lnTo>
                    <a:pt x="846" y="17181"/>
                  </a:lnTo>
                  <a:lnTo>
                    <a:pt x="632" y="17276"/>
                  </a:lnTo>
                  <a:cubicBezTo>
                    <a:pt x="632" y="17288"/>
                    <a:pt x="644" y="17312"/>
                    <a:pt x="656" y="17336"/>
                  </a:cubicBezTo>
                  <a:lnTo>
                    <a:pt x="727" y="17360"/>
                  </a:lnTo>
                  <a:lnTo>
                    <a:pt x="632" y="17407"/>
                  </a:lnTo>
                  <a:lnTo>
                    <a:pt x="453" y="17431"/>
                  </a:lnTo>
                  <a:lnTo>
                    <a:pt x="370" y="17419"/>
                  </a:lnTo>
                  <a:lnTo>
                    <a:pt x="155" y="17479"/>
                  </a:lnTo>
                  <a:lnTo>
                    <a:pt x="96" y="17574"/>
                  </a:lnTo>
                  <a:lnTo>
                    <a:pt x="155" y="17657"/>
                  </a:lnTo>
                  <a:lnTo>
                    <a:pt x="227" y="17634"/>
                  </a:lnTo>
                  <a:lnTo>
                    <a:pt x="227" y="17681"/>
                  </a:lnTo>
                  <a:lnTo>
                    <a:pt x="275" y="17693"/>
                  </a:lnTo>
                  <a:cubicBezTo>
                    <a:pt x="275" y="17729"/>
                    <a:pt x="263" y="17764"/>
                    <a:pt x="251" y="17812"/>
                  </a:cubicBezTo>
                  <a:lnTo>
                    <a:pt x="298" y="17812"/>
                  </a:lnTo>
                  <a:lnTo>
                    <a:pt x="382" y="17753"/>
                  </a:lnTo>
                  <a:lnTo>
                    <a:pt x="382" y="17753"/>
                  </a:lnTo>
                  <a:lnTo>
                    <a:pt x="370" y="17836"/>
                  </a:lnTo>
                  <a:lnTo>
                    <a:pt x="406" y="17872"/>
                  </a:lnTo>
                  <a:lnTo>
                    <a:pt x="346" y="17919"/>
                  </a:lnTo>
                  <a:lnTo>
                    <a:pt x="441" y="17919"/>
                  </a:lnTo>
                  <a:lnTo>
                    <a:pt x="310" y="18015"/>
                  </a:lnTo>
                  <a:lnTo>
                    <a:pt x="310" y="18038"/>
                  </a:lnTo>
                  <a:cubicBezTo>
                    <a:pt x="310" y="18062"/>
                    <a:pt x="322" y="18086"/>
                    <a:pt x="322" y="18122"/>
                  </a:cubicBezTo>
                  <a:lnTo>
                    <a:pt x="417" y="18253"/>
                  </a:lnTo>
                  <a:cubicBezTo>
                    <a:pt x="417" y="18336"/>
                    <a:pt x="406" y="18419"/>
                    <a:pt x="394" y="18503"/>
                  </a:cubicBezTo>
                  <a:lnTo>
                    <a:pt x="417" y="18550"/>
                  </a:lnTo>
                  <a:cubicBezTo>
                    <a:pt x="406" y="18586"/>
                    <a:pt x="394" y="18622"/>
                    <a:pt x="382" y="18657"/>
                  </a:cubicBezTo>
                  <a:cubicBezTo>
                    <a:pt x="406" y="18681"/>
                    <a:pt x="441" y="18705"/>
                    <a:pt x="465" y="18729"/>
                  </a:cubicBezTo>
                  <a:lnTo>
                    <a:pt x="406" y="18788"/>
                  </a:lnTo>
                  <a:lnTo>
                    <a:pt x="346" y="18896"/>
                  </a:lnTo>
                  <a:lnTo>
                    <a:pt x="346" y="19027"/>
                  </a:lnTo>
                  <a:lnTo>
                    <a:pt x="215" y="19169"/>
                  </a:lnTo>
                  <a:lnTo>
                    <a:pt x="215" y="19241"/>
                  </a:lnTo>
                  <a:lnTo>
                    <a:pt x="72" y="19408"/>
                  </a:lnTo>
                  <a:lnTo>
                    <a:pt x="1" y="19646"/>
                  </a:lnTo>
                  <a:lnTo>
                    <a:pt x="1" y="19705"/>
                  </a:lnTo>
                  <a:lnTo>
                    <a:pt x="132" y="19705"/>
                  </a:lnTo>
                  <a:lnTo>
                    <a:pt x="191" y="19646"/>
                  </a:lnTo>
                  <a:lnTo>
                    <a:pt x="298" y="19586"/>
                  </a:lnTo>
                  <a:lnTo>
                    <a:pt x="298" y="19586"/>
                  </a:lnTo>
                  <a:cubicBezTo>
                    <a:pt x="298" y="19598"/>
                    <a:pt x="286" y="19622"/>
                    <a:pt x="286" y="19634"/>
                  </a:cubicBezTo>
                  <a:cubicBezTo>
                    <a:pt x="286" y="19658"/>
                    <a:pt x="310" y="19669"/>
                    <a:pt x="322" y="19681"/>
                  </a:cubicBezTo>
                  <a:lnTo>
                    <a:pt x="155" y="19741"/>
                  </a:lnTo>
                  <a:lnTo>
                    <a:pt x="155" y="19836"/>
                  </a:lnTo>
                  <a:lnTo>
                    <a:pt x="203" y="19872"/>
                  </a:lnTo>
                  <a:lnTo>
                    <a:pt x="286" y="19812"/>
                  </a:lnTo>
                  <a:lnTo>
                    <a:pt x="441" y="19812"/>
                  </a:lnTo>
                  <a:lnTo>
                    <a:pt x="382" y="19860"/>
                  </a:lnTo>
                  <a:lnTo>
                    <a:pt x="429" y="19967"/>
                  </a:lnTo>
                  <a:lnTo>
                    <a:pt x="370" y="20074"/>
                  </a:lnTo>
                  <a:cubicBezTo>
                    <a:pt x="370" y="20146"/>
                    <a:pt x="382" y="20217"/>
                    <a:pt x="394" y="20289"/>
                  </a:cubicBezTo>
                  <a:cubicBezTo>
                    <a:pt x="382" y="20336"/>
                    <a:pt x="358" y="20384"/>
                    <a:pt x="346" y="20431"/>
                  </a:cubicBezTo>
                  <a:lnTo>
                    <a:pt x="298" y="20479"/>
                  </a:lnTo>
                  <a:lnTo>
                    <a:pt x="346" y="20503"/>
                  </a:lnTo>
                  <a:lnTo>
                    <a:pt x="513" y="20408"/>
                  </a:lnTo>
                  <a:lnTo>
                    <a:pt x="763" y="20467"/>
                  </a:lnTo>
                  <a:lnTo>
                    <a:pt x="870" y="20515"/>
                  </a:lnTo>
                  <a:lnTo>
                    <a:pt x="1037" y="20431"/>
                  </a:lnTo>
                  <a:lnTo>
                    <a:pt x="1191" y="20420"/>
                  </a:lnTo>
                  <a:cubicBezTo>
                    <a:pt x="1203" y="20408"/>
                    <a:pt x="1203" y="20396"/>
                    <a:pt x="1215" y="20384"/>
                  </a:cubicBezTo>
                  <a:cubicBezTo>
                    <a:pt x="1251" y="20384"/>
                    <a:pt x="1275" y="20396"/>
                    <a:pt x="1310" y="20396"/>
                  </a:cubicBezTo>
                  <a:lnTo>
                    <a:pt x="1489" y="20408"/>
                  </a:lnTo>
                  <a:lnTo>
                    <a:pt x="1727" y="20551"/>
                  </a:lnTo>
                  <a:lnTo>
                    <a:pt x="1703" y="20586"/>
                  </a:lnTo>
                  <a:cubicBezTo>
                    <a:pt x="1739" y="20646"/>
                    <a:pt x="1787" y="20705"/>
                    <a:pt x="1822" y="20765"/>
                  </a:cubicBezTo>
                  <a:lnTo>
                    <a:pt x="2025" y="20884"/>
                  </a:lnTo>
                  <a:lnTo>
                    <a:pt x="2215" y="20908"/>
                  </a:lnTo>
                  <a:lnTo>
                    <a:pt x="2382" y="20836"/>
                  </a:lnTo>
                  <a:lnTo>
                    <a:pt x="2382" y="20765"/>
                  </a:lnTo>
                  <a:lnTo>
                    <a:pt x="2465" y="20717"/>
                  </a:lnTo>
                  <a:lnTo>
                    <a:pt x="2680" y="20682"/>
                  </a:lnTo>
                  <a:lnTo>
                    <a:pt x="2846" y="20551"/>
                  </a:lnTo>
                  <a:lnTo>
                    <a:pt x="3061" y="20527"/>
                  </a:lnTo>
                  <a:lnTo>
                    <a:pt x="3156" y="20491"/>
                  </a:lnTo>
                  <a:lnTo>
                    <a:pt x="3394" y="20527"/>
                  </a:lnTo>
                  <a:lnTo>
                    <a:pt x="3549" y="20527"/>
                  </a:lnTo>
                  <a:lnTo>
                    <a:pt x="3596" y="20491"/>
                  </a:lnTo>
                  <a:lnTo>
                    <a:pt x="3692" y="20491"/>
                  </a:lnTo>
                  <a:lnTo>
                    <a:pt x="3787" y="20539"/>
                  </a:lnTo>
                  <a:lnTo>
                    <a:pt x="3882" y="20479"/>
                  </a:lnTo>
                  <a:cubicBezTo>
                    <a:pt x="3906" y="20455"/>
                    <a:pt x="3918" y="20431"/>
                    <a:pt x="3942" y="20408"/>
                  </a:cubicBezTo>
                  <a:lnTo>
                    <a:pt x="4049" y="20479"/>
                  </a:lnTo>
                  <a:lnTo>
                    <a:pt x="4180" y="20515"/>
                  </a:lnTo>
                  <a:cubicBezTo>
                    <a:pt x="4216" y="20455"/>
                    <a:pt x="4263" y="20408"/>
                    <a:pt x="4311" y="20360"/>
                  </a:cubicBezTo>
                  <a:lnTo>
                    <a:pt x="4311" y="20277"/>
                  </a:lnTo>
                  <a:lnTo>
                    <a:pt x="4656" y="20146"/>
                  </a:lnTo>
                  <a:lnTo>
                    <a:pt x="4858" y="20134"/>
                  </a:lnTo>
                  <a:lnTo>
                    <a:pt x="4906" y="20086"/>
                  </a:lnTo>
                  <a:cubicBezTo>
                    <a:pt x="4882" y="20074"/>
                    <a:pt x="4870" y="20062"/>
                    <a:pt x="4847" y="20050"/>
                  </a:cubicBezTo>
                  <a:lnTo>
                    <a:pt x="4870" y="19931"/>
                  </a:lnTo>
                  <a:lnTo>
                    <a:pt x="5049" y="19741"/>
                  </a:lnTo>
                  <a:lnTo>
                    <a:pt x="5049" y="19646"/>
                  </a:lnTo>
                  <a:lnTo>
                    <a:pt x="5251" y="19610"/>
                  </a:lnTo>
                  <a:lnTo>
                    <a:pt x="5370" y="19515"/>
                  </a:lnTo>
                  <a:lnTo>
                    <a:pt x="5228" y="19384"/>
                  </a:lnTo>
                  <a:lnTo>
                    <a:pt x="5132" y="19348"/>
                  </a:lnTo>
                  <a:cubicBezTo>
                    <a:pt x="5120" y="19324"/>
                    <a:pt x="5108" y="19300"/>
                    <a:pt x="5108" y="19277"/>
                  </a:cubicBezTo>
                  <a:lnTo>
                    <a:pt x="5001" y="19158"/>
                  </a:lnTo>
                  <a:lnTo>
                    <a:pt x="5073" y="19098"/>
                  </a:lnTo>
                  <a:lnTo>
                    <a:pt x="5287" y="18836"/>
                  </a:lnTo>
                  <a:lnTo>
                    <a:pt x="5406" y="18788"/>
                  </a:lnTo>
                  <a:cubicBezTo>
                    <a:pt x="5466" y="18717"/>
                    <a:pt x="5513" y="18657"/>
                    <a:pt x="5573" y="18586"/>
                  </a:cubicBezTo>
                  <a:lnTo>
                    <a:pt x="5632" y="18598"/>
                  </a:lnTo>
                  <a:lnTo>
                    <a:pt x="5609" y="18610"/>
                  </a:lnTo>
                  <a:lnTo>
                    <a:pt x="5632" y="18622"/>
                  </a:lnTo>
                  <a:lnTo>
                    <a:pt x="5704" y="18586"/>
                  </a:lnTo>
                  <a:lnTo>
                    <a:pt x="5740" y="18491"/>
                  </a:lnTo>
                  <a:lnTo>
                    <a:pt x="5668" y="18455"/>
                  </a:lnTo>
                  <a:lnTo>
                    <a:pt x="5799" y="18407"/>
                  </a:lnTo>
                  <a:lnTo>
                    <a:pt x="5954" y="18324"/>
                  </a:lnTo>
                  <a:lnTo>
                    <a:pt x="6180" y="18324"/>
                  </a:lnTo>
                  <a:lnTo>
                    <a:pt x="6371" y="18276"/>
                  </a:lnTo>
                  <a:cubicBezTo>
                    <a:pt x="6371" y="18276"/>
                    <a:pt x="6466" y="18181"/>
                    <a:pt x="6466" y="18181"/>
                  </a:cubicBezTo>
                  <a:lnTo>
                    <a:pt x="6680" y="18086"/>
                  </a:lnTo>
                  <a:lnTo>
                    <a:pt x="6740" y="18015"/>
                  </a:lnTo>
                  <a:cubicBezTo>
                    <a:pt x="6740" y="17979"/>
                    <a:pt x="6752" y="17943"/>
                    <a:pt x="6763" y="17907"/>
                  </a:cubicBezTo>
                  <a:cubicBezTo>
                    <a:pt x="6763" y="17872"/>
                    <a:pt x="6740" y="17824"/>
                    <a:pt x="6728" y="17776"/>
                  </a:cubicBezTo>
                  <a:lnTo>
                    <a:pt x="6811" y="17729"/>
                  </a:lnTo>
                  <a:cubicBezTo>
                    <a:pt x="6811" y="17717"/>
                    <a:pt x="6811" y="17705"/>
                    <a:pt x="6811" y="17693"/>
                  </a:cubicBezTo>
                  <a:cubicBezTo>
                    <a:pt x="6811" y="17681"/>
                    <a:pt x="6799" y="17669"/>
                    <a:pt x="6799" y="17657"/>
                  </a:cubicBezTo>
                  <a:lnTo>
                    <a:pt x="6752" y="17538"/>
                  </a:lnTo>
                  <a:cubicBezTo>
                    <a:pt x="6775" y="17491"/>
                    <a:pt x="6787" y="17443"/>
                    <a:pt x="6799" y="17395"/>
                  </a:cubicBezTo>
                  <a:cubicBezTo>
                    <a:pt x="6799" y="17372"/>
                    <a:pt x="6811" y="17348"/>
                    <a:pt x="6811" y="17324"/>
                  </a:cubicBezTo>
                  <a:cubicBezTo>
                    <a:pt x="6859" y="17300"/>
                    <a:pt x="6894" y="17276"/>
                    <a:pt x="6942" y="17241"/>
                  </a:cubicBezTo>
                  <a:lnTo>
                    <a:pt x="7144" y="17098"/>
                  </a:lnTo>
                  <a:lnTo>
                    <a:pt x="7216" y="17098"/>
                  </a:lnTo>
                  <a:lnTo>
                    <a:pt x="7287" y="17122"/>
                  </a:lnTo>
                  <a:lnTo>
                    <a:pt x="7418" y="17133"/>
                  </a:lnTo>
                  <a:lnTo>
                    <a:pt x="7561" y="17193"/>
                  </a:lnTo>
                  <a:lnTo>
                    <a:pt x="7668" y="17193"/>
                  </a:lnTo>
                  <a:lnTo>
                    <a:pt x="7752" y="17145"/>
                  </a:lnTo>
                  <a:lnTo>
                    <a:pt x="7835" y="17145"/>
                  </a:lnTo>
                  <a:lnTo>
                    <a:pt x="8192" y="17288"/>
                  </a:lnTo>
                  <a:lnTo>
                    <a:pt x="8299" y="17348"/>
                  </a:lnTo>
                  <a:lnTo>
                    <a:pt x="8561" y="17360"/>
                  </a:lnTo>
                  <a:lnTo>
                    <a:pt x="8668" y="17300"/>
                  </a:lnTo>
                  <a:cubicBezTo>
                    <a:pt x="8668" y="17276"/>
                    <a:pt x="8657" y="17264"/>
                    <a:pt x="8645" y="17253"/>
                  </a:cubicBezTo>
                  <a:cubicBezTo>
                    <a:pt x="8680" y="17229"/>
                    <a:pt x="8716" y="17193"/>
                    <a:pt x="8752" y="17169"/>
                  </a:cubicBezTo>
                  <a:lnTo>
                    <a:pt x="9121" y="16967"/>
                  </a:lnTo>
                  <a:lnTo>
                    <a:pt x="9145" y="16967"/>
                  </a:lnTo>
                  <a:lnTo>
                    <a:pt x="9430" y="16943"/>
                  </a:lnTo>
                  <a:lnTo>
                    <a:pt x="9538" y="16848"/>
                  </a:lnTo>
                  <a:lnTo>
                    <a:pt x="9538" y="16776"/>
                  </a:lnTo>
                  <a:lnTo>
                    <a:pt x="9835" y="16669"/>
                  </a:lnTo>
                  <a:lnTo>
                    <a:pt x="10228" y="16741"/>
                  </a:lnTo>
                  <a:lnTo>
                    <a:pt x="10335" y="16788"/>
                  </a:lnTo>
                  <a:lnTo>
                    <a:pt x="10514" y="16824"/>
                  </a:lnTo>
                  <a:lnTo>
                    <a:pt x="10562" y="16883"/>
                  </a:lnTo>
                  <a:lnTo>
                    <a:pt x="10597" y="16931"/>
                  </a:lnTo>
                  <a:lnTo>
                    <a:pt x="10645" y="16991"/>
                  </a:lnTo>
                  <a:lnTo>
                    <a:pt x="10752" y="17122"/>
                  </a:lnTo>
                  <a:lnTo>
                    <a:pt x="10752" y="17181"/>
                  </a:lnTo>
                  <a:lnTo>
                    <a:pt x="10847" y="17229"/>
                  </a:lnTo>
                  <a:lnTo>
                    <a:pt x="10847" y="17336"/>
                  </a:lnTo>
                  <a:lnTo>
                    <a:pt x="10978" y="17383"/>
                  </a:lnTo>
                  <a:cubicBezTo>
                    <a:pt x="11014" y="17419"/>
                    <a:pt x="11038" y="17443"/>
                    <a:pt x="11074" y="17467"/>
                  </a:cubicBezTo>
                  <a:lnTo>
                    <a:pt x="11228" y="17574"/>
                  </a:lnTo>
                  <a:cubicBezTo>
                    <a:pt x="11228" y="17598"/>
                    <a:pt x="11240" y="17622"/>
                    <a:pt x="11252" y="17645"/>
                  </a:cubicBezTo>
                  <a:lnTo>
                    <a:pt x="11419" y="17645"/>
                  </a:lnTo>
                  <a:cubicBezTo>
                    <a:pt x="11455" y="17681"/>
                    <a:pt x="11490" y="17717"/>
                    <a:pt x="11526" y="17741"/>
                  </a:cubicBezTo>
                  <a:lnTo>
                    <a:pt x="11550" y="17812"/>
                  </a:lnTo>
                  <a:lnTo>
                    <a:pt x="11621" y="17836"/>
                  </a:lnTo>
                  <a:lnTo>
                    <a:pt x="11859" y="18050"/>
                  </a:lnTo>
                  <a:lnTo>
                    <a:pt x="12097" y="18169"/>
                  </a:lnTo>
                  <a:lnTo>
                    <a:pt x="12205" y="18181"/>
                  </a:lnTo>
                  <a:lnTo>
                    <a:pt x="12300" y="18229"/>
                  </a:lnTo>
                  <a:cubicBezTo>
                    <a:pt x="12312" y="18253"/>
                    <a:pt x="12312" y="18276"/>
                    <a:pt x="12324" y="18300"/>
                  </a:cubicBezTo>
                  <a:lnTo>
                    <a:pt x="12431" y="18300"/>
                  </a:lnTo>
                  <a:lnTo>
                    <a:pt x="12502" y="18253"/>
                  </a:lnTo>
                  <a:lnTo>
                    <a:pt x="12621" y="18288"/>
                  </a:lnTo>
                  <a:lnTo>
                    <a:pt x="12740" y="18288"/>
                  </a:lnTo>
                  <a:lnTo>
                    <a:pt x="12859" y="18455"/>
                  </a:lnTo>
                  <a:lnTo>
                    <a:pt x="12943" y="18491"/>
                  </a:lnTo>
                  <a:lnTo>
                    <a:pt x="13002" y="18467"/>
                  </a:lnTo>
                  <a:lnTo>
                    <a:pt x="13109" y="18503"/>
                  </a:lnTo>
                  <a:cubicBezTo>
                    <a:pt x="13109" y="18515"/>
                    <a:pt x="13109" y="18538"/>
                    <a:pt x="13098" y="18550"/>
                  </a:cubicBezTo>
                  <a:lnTo>
                    <a:pt x="13205" y="18550"/>
                  </a:lnTo>
                  <a:lnTo>
                    <a:pt x="13312" y="18562"/>
                  </a:lnTo>
                  <a:lnTo>
                    <a:pt x="13383" y="18634"/>
                  </a:lnTo>
                  <a:cubicBezTo>
                    <a:pt x="13383" y="18657"/>
                    <a:pt x="13371" y="18681"/>
                    <a:pt x="13360" y="18705"/>
                  </a:cubicBezTo>
                  <a:cubicBezTo>
                    <a:pt x="13360" y="18729"/>
                    <a:pt x="13348" y="18729"/>
                    <a:pt x="13336" y="18741"/>
                  </a:cubicBezTo>
                  <a:lnTo>
                    <a:pt x="13395" y="18788"/>
                  </a:lnTo>
                  <a:lnTo>
                    <a:pt x="13514" y="18788"/>
                  </a:lnTo>
                  <a:lnTo>
                    <a:pt x="13562" y="18860"/>
                  </a:lnTo>
                  <a:lnTo>
                    <a:pt x="13717" y="18884"/>
                  </a:lnTo>
                  <a:lnTo>
                    <a:pt x="13776" y="18860"/>
                  </a:lnTo>
                  <a:lnTo>
                    <a:pt x="13860" y="18896"/>
                  </a:lnTo>
                  <a:cubicBezTo>
                    <a:pt x="13883" y="18943"/>
                    <a:pt x="13895" y="18991"/>
                    <a:pt x="13907" y="19027"/>
                  </a:cubicBezTo>
                  <a:cubicBezTo>
                    <a:pt x="13931" y="19074"/>
                    <a:pt x="13931" y="19110"/>
                    <a:pt x="13931" y="19158"/>
                  </a:cubicBezTo>
                  <a:lnTo>
                    <a:pt x="14002" y="19217"/>
                  </a:lnTo>
                  <a:cubicBezTo>
                    <a:pt x="14014" y="19265"/>
                    <a:pt x="14026" y="19312"/>
                    <a:pt x="14038" y="19360"/>
                  </a:cubicBezTo>
                  <a:lnTo>
                    <a:pt x="14110" y="19431"/>
                  </a:lnTo>
                  <a:lnTo>
                    <a:pt x="14110" y="19503"/>
                  </a:lnTo>
                  <a:lnTo>
                    <a:pt x="14050" y="19550"/>
                  </a:lnTo>
                  <a:lnTo>
                    <a:pt x="14002" y="19550"/>
                  </a:lnTo>
                  <a:lnTo>
                    <a:pt x="13967" y="19562"/>
                  </a:lnTo>
                  <a:cubicBezTo>
                    <a:pt x="13967" y="19598"/>
                    <a:pt x="13967" y="19622"/>
                    <a:pt x="13979" y="19646"/>
                  </a:cubicBezTo>
                  <a:cubicBezTo>
                    <a:pt x="13991" y="19669"/>
                    <a:pt x="13967" y="19705"/>
                    <a:pt x="13955" y="19729"/>
                  </a:cubicBezTo>
                  <a:cubicBezTo>
                    <a:pt x="13955" y="19753"/>
                    <a:pt x="13907" y="19765"/>
                    <a:pt x="13895" y="19777"/>
                  </a:cubicBezTo>
                  <a:lnTo>
                    <a:pt x="13824" y="19800"/>
                  </a:lnTo>
                  <a:lnTo>
                    <a:pt x="13788" y="19836"/>
                  </a:lnTo>
                  <a:lnTo>
                    <a:pt x="13788" y="19896"/>
                  </a:lnTo>
                  <a:lnTo>
                    <a:pt x="13919" y="19991"/>
                  </a:lnTo>
                  <a:lnTo>
                    <a:pt x="14086" y="19991"/>
                  </a:lnTo>
                  <a:lnTo>
                    <a:pt x="14169" y="19908"/>
                  </a:lnTo>
                  <a:cubicBezTo>
                    <a:pt x="14181" y="19884"/>
                    <a:pt x="14181" y="19860"/>
                    <a:pt x="14193" y="19824"/>
                  </a:cubicBezTo>
                  <a:lnTo>
                    <a:pt x="14360" y="19741"/>
                  </a:lnTo>
                  <a:lnTo>
                    <a:pt x="14372" y="19550"/>
                  </a:lnTo>
                  <a:lnTo>
                    <a:pt x="14467" y="19479"/>
                  </a:lnTo>
                  <a:lnTo>
                    <a:pt x="14574" y="19467"/>
                  </a:lnTo>
                  <a:lnTo>
                    <a:pt x="14610" y="19408"/>
                  </a:lnTo>
                  <a:lnTo>
                    <a:pt x="14586" y="19372"/>
                  </a:lnTo>
                  <a:cubicBezTo>
                    <a:pt x="14586" y="19336"/>
                    <a:pt x="14598" y="19300"/>
                    <a:pt x="14610" y="19265"/>
                  </a:cubicBezTo>
                  <a:lnTo>
                    <a:pt x="14574" y="19217"/>
                  </a:lnTo>
                  <a:lnTo>
                    <a:pt x="14419" y="19110"/>
                  </a:lnTo>
                  <a:lnTo>
                    <a:pt x="14324" y="19098"/>
                  </a:lnTo>
                  <a:lnTo>
                    <a:pt x="14288" y="19062"/>
                  </a:lnTo>
                  <a:lnTo>
                    <a:pt x="14288" y="18991"/>
                  </a:lnTo>
                  <a:lnTo>
                    <a:pt x="14372" y="18955"/>
                  </a:lnTo>
                  <a:lnTo>
                    <a:pt x="14395" y="18896"/>
                  </a:lnTo>
                  <a:lnTo>
                    <a:pt x="14395" y="18848"/>
                  </a:lnTo>
                  <a:lnTo>
                    <a:pt x="14455" y="18800"/>
                  </a:lnTo>
                  <a:cubicBezTo>
                    <a:pt x="14479" y="18765"/>
                    <a:pt x="14491" y="18729"/>
                    <a:pt x="14503" y="18705"/>
                  </a:cubicBezTo>
                  <a:lnTo>
                    <a:pt x="14550" y="18681"/>
                  </a:lnTo>
                  <a:lnTo>
                    <a:pt x="14633" y="18681"/>
                  </a:lnTo>
                  <a:lnTo>
                    <a:pt x="14753" y="18717"/>
                  </a:lnTo>
                  <a:cubicBezTo>
                    <a:pt x="14764" y="18729"/>
                    <a:pt x="14776" y="18741"/>
                    <a:pt x="14788" y="18765"/>
                  </a:cubicBezTo>
                  <a:lnTo>
                    <a:pt x="14967" y="18765"/>
                  </a:lnTo>
                  <a:lnTo>
                    <a:pt x="15038" y="18788"/>
                  </a:lnTo>
                  <a:cubicBezTo>
                    <a:pt x="15038" y="18812"/>
                    <a:pt x="15026" y="18824"/>
                    <a:pt x="15014" y="18848"/>
                  </a:cubicBezTo>
                  <a:cubicBezTo>
                    <a:pt x="15014" y="18872"/>
                    <a:pt x="15050" y="18896"/>
                    <a:pt x="15062" y="18919"/>
                  </a:cubicBezTo>
                  <a:lnTo>
                    <a:pt x="15145" y="19003"/>
                  </a:lnTo>
                  <a:lnTo>
                    <a:pt x="15247" y="19025"/>
                  </a:lnTo>
                  <a:lnTo>
                    <a:pt x="15247" y="19025"/>
                  </a:lnTo>
                  <a:cubicBezTo>
                    <a:pt x="15241" y="19022"/>
                    <a:pt x="15243" y="19012"/>
                    <a:pt x="15253" y="19003"/>
                  </a:cubicBezTo>
                  <a:lnTo>
                    <a:pt x="15276" y="18991"/>
                  </a:lnTo>
                  <a:cubicBezTo>
                    <a:pt x="15276" y="18967"/>
                    <a:pt x="15276" y="18943"/>
                    <a:pt x="15265" y="18919"/>
                  </a:cubicBezTo>
                  <a:lnTo>
                    <a:pt x="15312" y="18872"/>
                  </a:lnTo>
                  <a:lnTo>
                    <a:pt x="15336" y="18777"/>
                  </a:lnTo>
                  <a:lnTo>
                    <a:pt x="15300" y="18717"/>
                  </a:lnTo>
                  <a:lnTo>
                    <a:pt x="15205" y="18669"/>
                  </a:lnTo>
                  <a:lnTo>
                    <a:pt x="15014" y="18622"/>
                  </a:lnTo>
                  <a:lnTo>
                    <a:pt x="14895" y="18538"/>
                  </a:lnTo>
                  <a:lnTo>
                    <a:pt x="14717" y="18443"/>
                  </a:lnTo>
                  <a:lnTo>
                    <a:pt x="14252" y="18253"/>
                  </a:lnTo>
                  <a:lnTo>
                    <a:pt x="14038" y="18217"/>
                  </a:lnTo>
                  <a:lnTo>
                    <a:pt x="13919" y="18217"/>
                  </a:lnTo>
                  <a:cubicBezTo>
                    <a:pt x="13895" y="18193"/>
                    <a:pt x="13883" y="18169"/>
                    <a:pt x="13860" y="18145"/>
                  </a:cubicBezTo>
                  <a:cubicBezTo>
                    <a:pt x="13860" y="18134"/>
                    <a:pt x="13860" y="18122"/>
                    <a:pt x="13860" y="18110"/>
                  </a:cubicBezTo>
                  <a:lnTo>
                    <a:pt x="14002" y="18050"/>
                  </a:lnTo>
                  <a:cubicBezTo>
                    <a:pt x="14014" y="18026"/>
                    <a:pt x="14026" y="18003"/>
                    <a:pt x="14026" y="17991"/>
                  </a:cubicBezTo>
                  <a:lnTo>
                    <a:pt x="13931" y="17955"/>
                  </a:lnTo>
                  <a:lnTo>
                    <a:pt x="13776" y="17967"/>
                  </a:lnTo>
                  <a:lnTo>
                    <a:pt x="13681" y="17943"/>
                  </a:lnTo>
                  <a:lnTo>
                    <a:pt x="13467" y="17943"/>
                  </a:lnTo>
                  <a:lnTo>
                    <a:pt x="13383" y="17907"/>
                  </a:lnTo>
                  <a:lnTo>
                    <a:pt x="13276" y="17895"/>
                  </a:lnTo>
                  <a:lnTo>
                    <a:pt x="13193" y="17836"/>
                  </a:lnTo>
                  <a:lnTo>
                    <a:pt x="13026" y="17741"/>
                  </a:lnTo>
                  <a:lnTo>
                    <a:pt x="12943" y="17645"/>
                  </a:lnTo>
                  <a:lnTo>
                    <a:pt x="12836" y="17562"/>
                  </a:lnTo>
                  <a:lnTo>
                    <a:pt x="12752" y="17491"/>
                  </a:lnTo>
                  <a:lnTo>
                    <a:pt x="12752" y="17407"/>
                  </a:lnTo>
                  <a:lnTo>
                    <a:pt x="12705" y="17383"/>
                  </a:lnTo>
                  <a:lnTo>
                    <a:pt x="12705" y="17312"/>
                  </a:lnTo>
                  <a:lnTo>
                    <a:pt x="12324" y="17038"/>
                  </a:lnTo>
                  <a:lnTo>
                    <a:pt x="12252" y="16967"/>
                  </a:lnTo>
                  <a:lnTo>
                    <a:pt x="12109" y="16907"/>
                  </a:lnTo>
                  <a:lnTo>
                    <a:pt x="11847" y="16812"/>
                  </a:lnTo>
                  <a:lnTo>
                    <a:pt x="11788" y="16752"/>
                  </a:lnTo>
                  <a:cubicBezTo>
                    <a:pt x="11788" y="16717"/>
                    <a:pt x="11776" y="16669"/>
                    <a:pt x="11764" y="16633"/>
                  </a:cubicBezTo>
                  <a:cubicBezTo>
                    <a:pt x="11764" y="16598"/>
                    <a:pt x="11728" y="16562"/>
                    <a:pt x="11705" y="16526"/>
                  </a:cubicBezTo>
                  <a:cubicBezTo>
                    <a:pt x="11728" y="16526"/>
                    <a:pt x="11740" y="16514"/>
                    <a:pt x="11752" y="16502"/>
                  </a:cubicBezTo>
                  <a:lnTo>
                    <a:pt x="11847" y="16407"/>
                  </a:lnTo>
                  <a:lnTo>
                    <a:pt x="11764" y="16336"/>
                  </a:lnTo>
                  <a:lnTo>
                    <a:pt x="11705" y="16252"/>
                  </a:lnTo>
                  <a:lnTo>
                    <a:pt x="11752" y="16193"/>
                  </a:lnTo>
                  <a:lnTo>
                    <a:pt x="11883" y="16181"/>
                  </a:lnTo>
                  <a:lnTo>
                    <a:pt x="12002" y="16110"/>
                  </a:lnTo>
                  <a:lnTo>
                    <a:pt x="12133" y="16110"/>
                  </a:lnTo>
                  <a:lnTo>
                    <a:pt x="12228" y="16050"/>
                  </a:lnTo>
                  <a:lnTo>
                    <a:pt x="12300" y="16026"/>
                  </a:lnTo>
                  <a:lnTo>
                    <a:pt x="12443" y="16050"/>
                  </a:lnTo>
                  <a:lnTo>
                    <a:pt x="12455" y="16050"/>
                  </a:lnTo>
                  <a:lnTo>
                    <a:pt x="12562" y="16086"/>
                  </a:lnTo>
                  <a:lnTo>
                    <a:pt x="12562" y="16133"/>
                  </a:lnTo>
                  <a:lnTo>
                    <a:pt x="12467" y="16157"/>
                  </a:lnTo>
                  <a:lnTo>
                    <a:pt x="12467" y="16229"/>
                  </a:lnTo>
                  <a:lnTo>
                    <a:pt x="12467" y="16240"/>
                  </a:lnTo>
                  <a:cubicBezTo>
                    <a:pt x="12478" y="16288"/>
                    <a:pt x="12490" y="16348"/>
                    <a:pt x="12502" y="16395"/>
                  </a:cubicBezTo>
                  <a:lnTo>
                    <a:pt x="12633" y="16491"/>
                  </a:lnTo>
                  <a:lnTo>
                    <a:pt x="12621" y="16514"/>
                  </a:lnTo>
                  <a:lnTo>
                    <a:pt x="12669" y="16550"/>
                  </a:lnTo>
                  <a:lnTo>
                    <a:pt x="12824" y="16395"/>
                  </a:lnTo>
                  <a:lnTo>
                    <a:pt x="12848" y="16312"/>
                  </a:lnTo>
                  <a:lnTo>
                    <a:pt x="12943" y="16240"/>
                  </a:lnTo>
                  <a:lnTo>
                    <a:pt x="13086" y="16240"/>
                  </a:lnTo>
                  <a:lnTo>
                    <a:pt x="13121" y="16312"/>
                  </a:lnTo>
                  <a:lnTo>
                    <a:pt x="13229" y="16383"/>
                  </a:lnTo>
                  <a:cubicBezTo>
                    <a:pt x="13240" y="16419"/>
                    <a:pt x="13252" y="16467"/>
                    <a:pt x="13264" y="16502"/>
                  </a:cubicBezTo>
                  <a:lnTo>
                    <a:pt x="13348" y="16621"/>
                  </a:lnTo>
                  <a:lnTo>
                    <a:pt x="13526" y="16741"/>
                  </a:lnTo>
                  <a:lnTo>
                    <a:pt x="13574" y="16741"/>
                  </a:lnTo>
                  <a:lnTo>
                    <a:pt x="13669" y="16812"/>
                  </a:lnTo>
                  <a:lnTo>
                    <a:pt x="13586" y="16788"/>
                  </a:lnTo>
                  <a:lnTo>
                    <a:pt x="13479" y="16800"/>
                  </a:lnTo>
                  <a:lnTo>
                    <a:pt x="13431" y="16860"/>
                  </a:lnTo>
                  <a:cubicBezTo>
                    <a:pt x="13455" y="16883"/>
                    <a:pt x="13467" y="16919"/>
                    <a:pt x="13490" y="16931"/>
                  </a:cubicBezTo>
                  <a:lnTo>
                    <a:pt x="13621" y="16931"/>
                  </a:lnTo>
                  <a:lnTo>
                    <a:pt x="13741" y="17026"/>
                  </a:lnTo>
                  <a:lnTo>
                    <a:pt x="13871" y="17062"/>
                  </a:lnTo>
                  <a:cubicBezTo>
                    <a:pt x="13895" y="17086"/>
                    <a:pt x="13907" y="17110"/>
                    <a:pt x="13919" y="17133"/>
                  </a:cubicBezTo>
                  <a:lnTo>
                    <a:pt x="13979" y="17181"/>
                  </a:lnTo>
                  <a:lnTo>
                    <a:pt x="14110" y="17169"/>
                  </a:lnTo>
                  <a:lnTo>
                    <a:pt x="14372" y="17193"/>
                  </a:lnTo>
                  <a:lnTo>
                    <a:pt x="14526" y="17241"/>
                  </a:lnTo>
                  <a:lnTo>
                    <a:pt x="14800" y="17455"/>
                  </a:lnTo>
                  <a:lnTo>
                    <a:pt x="14729" y="17455"/>
                  </a:lnTo>
                  <a:lnTo>
                    <a:pt x="14586" y="17395"/>
                  </a:lnTo>
                  <a:lnTo>
                    <a:pt x="14657" y="17455"/>
                  </a:lnTo>
                  <a:cubicBezTo>
                    <a:pt x="14705" y="17455"/>
                    <a:pt x="14741" y="17479"/>
                    <a:pt x="14788" y="17479"/>
                  </a:cubicBezTo>
                  <a:lnTo>
                    <a:pt x="14860" y="17491"/>
                  </a:lnTo>
                  <a:lnTo>
                    <a:pt x="15074" y="17526"/>
                  </a:lnTo>
                  <a:lnTo>
                    <a:pt x="15145" y="17503"/>
                  </a:lnTo>
                  <a:lnTo>
                    <a:pt x="15265" y="17622"/>
                  </a:lnTo>
                  <a:lnTo>
                    <a:pt x="15300" y="17669"/>
                  </a:lnTo>
                  <a:lnTo>
                    <a:pt x="15419" y="17705"/>
                  </a:lnTo>
                  <a:lnTo>
                    <a:pt x="15634" y="17895"/>
                  </a:lnTo>
                  <a:cubicBezTo>
                    <a:pt x="15634" y="17919"/>
                    <a:pt x="15646" y="17943"/>
                    <a:pt x="15646" y="17967"/>
                  </a:cubicBezTo>
                  <a:lnTo>
                    <a:pt x="15776" y="18015"/>
                  </a:lnTo>
                  <a:lnTo>
                    <a:pt x="15955" y="18074"/>
                  </a:lnTo>
                  <a:cubicBezTo>
                    <a:pt x="15943" y="18098"/>
                    <a:pt x="15931" y="18110"/>
                    <a:pt x="15931" y="18134"/>
                  </a:cubicBezTo>
                  <a:lnTo>
                    <a:pt x="15872" y="18157"/>
                  </a:lnTo>
                  <a:lnTo>
                    <a:pt x="15812" y="18336"/>
                  </a:lnTo>
                  <a:lnTo>
                    <a:pt x="15884" y="18467"/>
                  </a:lnTo>
                  <a:lnTo>
                    <a:pt x="15824" y="18550"/>
                  </a:lnTo>
                  <a:lnTo>
                    <a:pt x="15824" y="18646"/>
                  </a:lnTo>
                  <a:lnTo>
                    <a:pt x="15884" y="18717"/>
                  </a:lnTo>
                  <a:lnTo>
                    <a:pt x="15836" y="18812"/>
                  </a:lnTo>
                  <a:lnTo>
                    <a:pt x="15896" y="18860"/>
                  </a:lnTo>
                  <a:lnTo>
                    <a:pt x="16110" y="18872"/>
                  </a:lnTo>
                  <a:lnTo>
                    <a:pt x="16217" y="19074"/>
                  </a:lnTo>
                  <a:lnTo>
                    <a:pt x="16312" y="19122"/>
                  </a:lnTo>
                  <a:lnTo>
                    <a:pt x="16324" y="19122"/>
                  </a:lnTo>
                  <a:lnTo>
                    <a:pt x="16324" y="19241"/>
                  </a:lnTo>
                  <a:lnTo>
                    <a:pt x="16538" y="19360"/>
                  </a:lnTo>
                  <a:lnTo>
                    <a:pt x="16658" y="19479"/>
                  </a:lnTo>
                  <a:lnTo>
                    <a:pt x="16705" y="19491"/>
                  </a:lnTo>
                  <a:cubicBezTo>
                    <a:pt x="16705" y="19503"/>
                    <a:pt x="16693" y="19515"/>
                    <a:pt x="16693" y="19527"/>
                  </a:cubicBezTo>
                  <a:lnTo>
                    <a:pt x="16848" y="19693"/>
                  </a:lnTo>
                  <a:lnTo>
                    <a:pt x="16884" y="19812"/>
                  </a:lnTo>
                  <a:lnTo>
                    <a:pt x="16967" y="19836"/>
                  </a:lnTo>
                  <a:lnTo>
                    <a:pt x="17062" y="19753"/>
                  </a:lnTo>
                  <a:lnTo>
                    <a:pt x="17146" y="19836"/>
                  </a:lnTo>
                  <a:lnTo>
                    <a:pt x="17289" y="19848"/>
                  </a:lnTo>
                  <a:lnTo>
                    <a:pt x="17348" y="19789"/>
                  </a:lnTo>
                  <a:lnTo>
                    <a:pt x="17443" y="19800"/>
                  </a:lnTo>
                  <a:lnTo>
                    <a:pt x="17586" y="19872"/>
                  </a:lnTo>
                  <a:lnTo>
                    <a:pt x="17670" y="19860"/>
                  </a:lnTo>
                  <a:cubicBezTo>
                    <a:pt x="17670" y="19884"/>
                    <a:pt x="17670" y="19896"/>
                    <a:pt x="17681" y="19920"/>
                  </a:cubicBezTo>
                  <a:lnTo>
                    <a:pt x="17753" y="19920"/>
                  </a:lnTo>
                  <a:lnTo>
                    <a:pt x="17812" y="19955"/>
                  </a:lnTo>
                  <a:lnTo>
                    <a:pt x="17943" y="19967"/>
                  </a:lnTo>
                  <a:lnTo>
                    <a:pt x="17848" y="20003"/>
                  </a:lnTo>
                  <a:lnTo>
                    <a:pt x="17765" y="20062"/>
                  </a:lnTo>
                  <a:cubicBezTo>
                    <a:pt x="17741" y="20039"/>
                    <a:pt x="17717" y="20027"/>
                    <a:pt x="17693" y="20003"/>
                  </a:cubicBezTo>
                  <a:cubicBezTo>
                    <a:pt x="17658" y="19991"/>
                    <a:pt x="17622" y="19991"/>
                    <a:pt x="17586" y="19991"/>
                  </a:cubicBezTo>
                  <a:lnTo>
                    <a:pt x="17360" y="19872"/>
                  </a:lnTo>
                  <a:lnTo>
                    <a:pt x="17253" y="19896"/>
                  </a:lnTo>
                  <a:lnTo>
                    <a:pt x="17158" y="19931"/>
                  </a:lnTo>
                  <a:lnTo>
                    <a:pt x="17062" y="19896"/>
                  </a:lnTo>
                  <a:lnTo>
                    <a:pt x="16967" y="19967"/>
                  </a:lnTo>
                  <a:lnTo>
                    <a:pt x="16908" y="19967"/>
                  </a:lnTo>
                  <a:cubicBezTo>
                    <a:pt x="16896" y="19991"/>
                    <a:pt x="16884" y="20015"/>
                    <a:pt x="16860" y="20039"/>
                  </a:cubicBezTo>
                  <a:lnTo>
                    <a:pt x="16979" y="20146"/>
                  </a:lnTo>
                  <a:lnTo>
                    <a:pt x="17110" y="20193"/>
                  </a:lnTo>
                  <a:lnTo>
                    <a:pt x="17229" y="20277"/>
                  </a:lnTo>
                  <a:cubicBezTo>
                    <a:pt x="17229" y="20301"/>
                    <a:pt x="17229" y="20312"/>
                    <a:pt x="17241" y="20336"/>
                  </a:cubicBezTo>
                  <a:lnTo>
                    <a:pt x="17193" y="20372"/>
                  </a:lnTo>
                  <a:lnTo>
                    <a:pt x="17193" y="20455"/>
                  </a:lnTo>
                  <a:lnTo>
                    <a:pt x="17289" y="20551"/>
                  </a:lnTo>
                  <a:lnTo>
                    <a:pt x="17360" y="20610"/>
                  </a:lnTo>
                  <a:lnTo>
                    <a:pt x="17396" y="20562"/>
                  </a:lnTo>
                  <a:lnTo>
                    <a:pt x="17372" y="20515"/>
                  </a:lnTo>
                  <a:lnTo>
                    <a:pt x="17420" y="20443"/>
                  </a:lnTo>
                  <a:cubicBezTo>
                    <a:pt x="17431" y="20479"/>
                    <a:pt x="17443" y="20503"/>
                    <a:pt x="17455" y="20539"/>
                  </a:cubicBezTo>
                  <a:lnTo>
                    <a:pt x="17598" y="20586"/>
                  </a:lnTo>
                  <a:lnTo>
                    <a:pt x="17634" y="20646"/>
                  </a:lnTo>
                  <a:cubicBezTo>
                    <a:pt x="17634" y="20670"/>
                    <a:pt x="17622" y="20693"/>
                    <a:pt x="17610" y="20717"/>
                  </a:cubicBezTo>
                  <a:lnTo>
                    <a:pt x="17670" y="20777"/>
                  </a:lnTo>
                  <a:lnTo>
                    <a:pt x="17670" y="20658"/>
                  </a:lnTo>
                  <a:cubicBezTo>
                    <a:pt x="17693" y="20634"/>
                    <a:pt x="17717" y="20598"/>
                    <a:pt x="17741" y="20574"/>
                  </a:cubicBezTo>
                  <a:lnTo>
                    <a:pt x="17836" y="20574"/>
                  </a:lnTo>
                  <a:cubicBezTo>
                    <a:pt x="17848" y="20598"/>
                    <a:pt x="17860" y="20622"/>
                    <a:pt x="17872" y="20646"/>
                  </a:cubicBezTo>
                  <a:lnTo>
                    <a:pt x="18039" y="20729"/>
                  </a:lnTo>
                  <a:lnTo>
                    <a:pt x="17979" y="20646"/>
                  </a:lnTo>
                  <a:cubicBezTo>
                    <a:pt x="17979" y="20634"/>
                    <a:pt x="17991" y="20610"/>
                    <a:pt x="17991" y="20598"/>
                  </a:cubicBezTo>
                  <a:lnTo>
                    <a:pt x="17932" y="20515"/>
                  </a:lnTo>
                  <a:cubicBezTo>
                    <a:pt x="17908" y="20467"/>
                    <a:pt x="17884" y="20420"/>
                    <a:pt x="17860" y="20372"/>
                  </a:cubicBezTo>
                  <a:lnTo>
                    <a:pt x="17812" y="20312"/>
                  </a:lnTo>
                  <a:lnTo>
                    <a:pt x="17812" y="20277"/>
                  </a:lnTo>
                  <a:lnTo>
                    <a:pt x="17884" y="20277"/>
                  </a:lnTo>
                  <a:lnTo>
                    <a:pt x="18015" y="20324"/>
                  </a:lnTo>
                  <a:lnTo>
                    <a:pt x="17967" y="20360"/>
                  </a:lnTo>
                  <a:lnTo>
                    <a:pt x="18003" y="20396"/>
                  </a:lnTo>
                  <a:lnTo>
                    <a:pt x="18074" y="20348"/>
                  </a:lnTo>
                  <a:lnTo>
                    <a:pt x="18205" y="20384"/>
                  </a:lnTo>
                  <a:lnTo>
                    <a:pt x="18205" y="20348"/>
                  </a:lnTo>
                  <a:lnTo>
                    <a:pt x="18158" y="20324"/>
                  </a:lnTo>
                  <a:lnTo>
                    <a:pt x="18146" y="20289"/>
                  </a:lnTo>
                  <a:lnTo>
                    <a:pt x="18098" y="20277"/>
                  </a:lnTo>
                  <a:lnTo>
                    <a:pt x="18003" y="20229"/>
                  </a:lnTo>
                  <a:cubicBezTo>
                    <a:pt x="18003" y="20217"/>
                    <a:pt x="18003" y="20193"/>
                    <a:pt x="18015" y="20181"/>
                  </a:cubicBezTo>
                  <a:lnTo>
                    <a:pt x="17908" y="20122"/>
                  </a:lnTo>
                  <a:lnTo>
                    <a:pt x="18015" y="20086"/>
                  </a:lnTo>
                  <a:lnTo>
                    <a:pt x="18110" y="20098"/>
                  </a:lnTo>
                  <a:lnTo>
                    <a:pt x="18182" y="20062"/>
                  </a:lnTo>
                  <a:lnTo>
                    <a:pt x="18324" y="20146"/>
                  </a:lnTo>
                  <a:cubicBezTo>
                    <a:pt x="18336" y="20158"/>
                    <a:pt x="18336" y="20170"/>
                    <a:pt x="18348" y="20181"/>
                  </a:cubicBezTo>
                  <a:lnTo>
                    <a:pt x="18455" y="20193"/>
                  </a:lnTo>
                  <a:lnTo>
                    <a:pt x="18491" y="20146"/>
                  </a:lnTo>
                  <a:lnTo>
                    <a:pt x="18396" y="20050"/>
                  </a:lnTo>
                  <a:lnTo>
                    <a:pt x="18432" y="19955"/>
                  </a:lnTo>
                  <a:lnTo>
                    <a:pt x="18384" y="19908"/>
                  </a:lnTo>
                  <a:lnTo>
                    <a:pt x="18122" y="19777"/>
                  </a:lnTo>
                  <a:lnTo>
                    <a:pt x="18039" y="19753"/>
                  </a:lnTo>
                  <a:lnTo>
                    <a:pt x="18003" y="19705"/>
                  </a:lnTo>
                  <a:lnTo>
                    <a:pt x="17932" y="19705"/>
                  </a:lnTo>
                  <a:lnTo>
                    <a:pt x="17884" y="19658"/>
                  </a:lnTo>
                  <a:lnTo>
                    <a:pt x="17765" y="19646"/>
                  </a:lnTo>
                  <a:lnTo>
                    <a:pt x="17658" y="19574"/>
                  </a:lnTo>
                  <a:lnTo>
                    <a:pt x="17777" y="19562"/>
                  </a:lnTo>
                  <a:lnTo>
                    <a:pt x="17848" y="19515"/>
                  </a:lnTo>
                  <a:lnTo>
                    <a:pt x="17848" y="19467"/>
                  </a:lnTo>
                  <a:lnTo>
                    <a:pt x="17741" y="19443"/>
                  </a:lnTo>
                  <a:lnTo>
                    <a:pt x="17801" y="19384"/>
                  </a:lnTo>
                  <a:lnTo>
                    <a:pt x="17801" y="19336"/>
                  </a:lnTo>
                  <a:lnTo>
                    <a:pt x="17896" y="19372"/>
                  </a:lnTo>
                  <a:lnTo>
                    <a:pt x="17967" y="19408"/>
                  </a:lnTo>
                  <a:lnTo>
                    <a:pt x="17932" y="19455"/>
                  </a:lnTo>
                  <a:cubicBezTo>
                    <a:pt x="17932" y="19467"/>
                    <a:pt x="17932" y="19491"/>
                    <a:pt x="17943" y="19503"/>
                  </a:cubicBezTo>
                  <a:lnTo>
                    <a:pt x="18003" y="19491"/>
                  </a:lnTo>
                  <a:lnTo>
                    <a:pt x="18051" y="19396"/>
                  </a:lnTo>
                  <a:lnTo>
                    <a:pt x="17967" y="19336"/>
                  </a:lnTo>
                  <a:lnTo>
                    <a:pt x="17812" y="19169"/>
                  </a:lnTo>
                  <a:lnTo>
                    <a:pt x="17741" y="19134"/>
                  </a:lnTo>
                  <a:cubicBezTo>
                    <a:pt x="17741" y="19110"/>
                    <a:pt x="17729" y="19086"/>
                    <a:pt x="17717" y="19074"/>
                  </a:cubicBezTo>
                  <a:lnTo>
                    <a:pt x="17586" y="18991"/>
                  </a:lnTo>
                  <a:lnTo>
                    <a:pt x="17634" y="18943"/>
                  </a:lnTo>
                  <a:cubicBezTo>
                    <a:pt x="17634" y="18896"/>
                    <a:pt x="17634" y="18836"/>
                    <a:pt x="17622" y="18788"/>
                  </a:cubicBezTo>
                  <a:lnTo>
                    <a:pt x="17705" y="18705"/>
                  </a:lnTo>
                  <a:lnTo>
                    <a:pt x="17848" y="18693"/>
                  </a:lnTo>
                  <a:cubicBezTo>
                    <a:pt x="17848" y="18717"/>
                    <a:pt x="17860" y="18741"/>
                    <a:pt x="17872" y="18777"/>
                  </a:cubicBezTo>
                  <a:lnTo>
                    <a:pt x="17801" y="18777"/>
                  </a:lnTo>
                  <a:cubicBezTo>
                    <a:pt x="17801" y="18788"/>
                    <a:pt x="17812" y="18800"/>
                    <a:pt x="17812" y="18812"/>
                  </a:cubicBezTo>
                  <a:lnTo>
                    <a:pt x="17991" y="18884"/>
                  </a:lnTo>
                  <a:cubicBezTo>
                    <a:pt x="17991" y="18907"/>
                    <a:pt x="18003" y="18943"/>
                    <a:pt x="18003" y="18979"/>
                  </a:cubicBezTo>
                  <a:lnTo>
                    <a:pt x="18122" y="19050"/>
                  </a:lnTo>
                  <a:lnTo>
                    <a:pt x="18241" y="19050"/>
                  </a:lnTo>
                  <a:lnTo>
                    <a:pt x="18158" y="19003"/>
                  </a:lnTo>
                  <a:lnTo>
                    <a:pt x="18110" y="18931"/>
                  </a:lnTo>
                  <a:cubicBezTo>
                    <a:pt x="18110" y="18919"/>
                    <a:pt x="18122" y="18896"/>
                    <a:pt x="18134" y="18884"/>
                  </a:cubicBezTo>
                  <a:lnTo>
                    <a:pt x="18253" y="18919"/>
                  </a:lnTo>
                  <a:lnTo>
                    <a:pt x="18336" y="19003"/>
                  </a:lnTo>
                  <a:lnTo>
                    <a:pt x="18420" y="19038"/>
                  </a:lnTo>
                  <a:lnTo>
                    <a:pt x="18467" y="18979"/>
                  </a:lnTo>
                  <a:lnTo>
                    <a:pt x="18372" y="18931"/>
                  </a:lnTo>
                  <a:lnTo>
                    <a:pt x="18301" y="18907"/>
                  </a:lnTo>
                  <a:lnTo>
                    <a:pt x="18301" y="18860"/>
                  </a:lnTo>
                  <a:lnTo>
                    <a:pt x="18515" y="18872"/>
                  </a:lnTo>
                  <a:lnTo>
                    <a:pt x="18586" y="18931"/>
                  </a:lnTo>
                  <a:lnTo>
                    <a:pt x="18634" y="18907"/>
                  </a:lnTo>
                  <a:lnTo>
                    <a:pt x="18503" y="18824"/>
                  </a:lnTo>
                  <a:lnTo>
                    <a:pt x="18384" y="18812"/>
                  </a:lnTo>
                  <a:lnTo>
                    <a:pt x="18277" y="18717"/>
                  </a:lnTo>
                  <a:lnTo>
                    <a:pt x="18336" y="18669"/>
                  </a:lnTo>
                  <a:lnTo>
                    <a:pt x="18455" y="18705"/>
                  </a:lnTo>
                  <a:lnTo>
                    <a:pt x="18563" y="18669"/>
                  </a:lnTo>
                  <a:cubicBezTo>
                    <a:pt x="18574" y="18634"/>
                    <a:pt x="18586" y="18598"/>
                    <a:pt x="18610" y="18562"/>
                  </a:cubicBezTo>
                  <a:lnTo>
                    <a:pt x="18694" y="18550"/>
                  </a:lnTo>
                  <a:lnTo>
                    <a:pt x="18824" y="18622"/>
                  </a:lnTo>
                  <a:lnTo>
                    <a:pt x="18920" y="18634"/>
                  </a:lnTo>
                  <a:lnTo>
                    <a:pt x="19027" y="18562"/>
                  </a:lnTo>
                  <a:cubicBezTo>
                    <a:pt x="19027" y="18550"/>
                    <a:pt x="19027" y="18526"/>
                    <a:pt x="19027" y="18515"/>
                  </a:cubicBezTo>
                  <a:lnTo>
                    <a:pt x="19075" y="18515"/>
                  </a:lnTo>
                  <a:lnTo>
                    <a:pt x="19158" y="18586"/>
                  </a:lnTo>
                  <a:lnTo>
                    <a:pt x="19396" y="18598"/>
                  </a:lnTo>
                  <a:lnTo>
                    <a:pt x="19575" y="18634"/>
                  </a:lnTo>
                  <a:lnTo>
                    <a:pt x="19622" y="18717"/>
                  </a:lnTo>
                  <a:lnTo>
                    <a:pt x="19706" y="18753"/>
                  </a:lnTo>
                  <a:lnTo>
                    <a:pt x="19777" y="18753"/>
                  </a:lnTo>
                  <a:lnTo>
                    <a:pt x="19848" y="18765"/>
                  </a:lnTo>
                  <a:lnTo>
                    <a:pt x="19956" y="18765"/>
                  </a:lnTo>
                  <a:lnTo>
                    <a:pt x="19837" y="18812"/>
                  </a:lnTo>
                  <a:lnTo>
                    <a:pt x="19777" y="18812"/>
                  </a:lnTo>
                  <a:lnTo>
                    <a:pt x="19706" y="18931"/>
                  </a:lnTo>
                  <a:lnTo>
                    <a:pt x="19706" y="18991"/>
                  </a:lnTo>
                  <a:lnTo>
                    <a:pt x="19956" y="18848"/>
                  </a:lnTo>
                  <a:lnTo>
                    <a:pt x="20277" y="18765"/>
                  </a:lnTo>
                  <a:cubicBezTo>
                    <a:pt x="20301" y="18729"/>
                    <a:pt x="20313" y="18693"/>
                    <a:pt x="20337" y="18657"/>
                  </a:cubicBezTo>
                  <a:lnTo>
                    <a:pt x="20468" y="18622"/>
                  </a:lnTo>
                  <a:lnTo>
                    <a:pt x="20658" y="18646"/>
                  </a:lnTo>
                  <a:lnTo>
                    <a:pt x="20718" y="18610"/>
                  </a:lnTo>
                  <a:lnTo>
                    <a:pt x="20849" y="18610"/>
                  </a:lnTo>
                  <a:lnTo>
                    <a:pt x="20932" y="18646"/>
                  </a:lnTo>
                  <a:lnTo>
                    <a:pt x="21075" y="18657"/>
                  </a:lnTo>
                  <a:lnTo>
                    <a:pt x="21182" y="18598"/>
                  </a:lnTo>
                  <a:lnTo>
                    <a:pt x="21182" y="18550"/>
                  </a:lnTo>
                  <a:lnTo>
                    <a:pt x="21075" y="18491"/>
                  </a:lnTo>
                  <a:lnTo>
                    <a:pt x="20944" y="18384"/>
                  </a:lnTo>
                  <a:lnTo>
                    <a:pt x="20813" y="18372"/>
                  </a:lnTo>
                  <a:lnTo>
                    <a:pt x="20646" y="18253"/>
                  </a:lnTo>
                  <a:lnTo>
                    <a:pt x="20634" y="18110"/>
                  </a:lnTo>
                  <a:lnTo>
                    <a:pt x="20551" y="18003"/>
                  </a:lnTo>
                  <a:cubicBezTo>
                    <a:pt x="20515" y="17955"/>
                    <a:pt x="20479" y="17919"/>
                    <a:pt x="20444" y="17872"/>
                  </a:cubicBezTo>
                  <a:lnTo>
                    <a:pt x="20337" y="17860"/>
                  </a:lnTo>
                  <a:cubicBezTo>
                    <a:pt x="20337" y="17848"/>
                    <a:pt x="20325" y="17836"/>
                    <a:pt x="20325" y="17824"/>
                  </a:cubicBezTo>
                  <a:lnTo>
                    <a:pt x="20491" y="17741"/>
                  </a:lnTo>
                  <a:cubicBezTo>
                    <a:pt x="20503" y="17717"/>
                    <a:pt x="20527" y="17693"/>
                    <a:pt x="20539" y="17669"/>
                  </a:cubicBezTo>
                  <a:lnTo>
                    <a:pt x="20515" y="17479"/>
                  </a:lnTo>
                  <a:lnTo>
                    <a:pt x="20682" y="17395"/>
                  </a:lnTo>
                  <a:lnTo>
                    <a:pt x="20789" y="17407"/>
                  </a:lnTo>
                  <a:lnTo>
                    <a:pt x="20872" y="17360"/>
                  </a:lnTo>
                  <a:cubicBezTo>
                    <a:pt x="20884" y="17312"/>
                    <a:pt x="20896" y="17264"/>
                    <a:pt x="20908" y="17217"/>
                  </a:cubicBezTo>
                  <a:cubicBezTo>
                    <a:pt x="20908" y="17205"/>
                    <a:pt x="20896" y="17205"/>
                    <a:pt x="20896" y="17193"/>
                  </a:cubicBezTo>
                  <a:cubicBezTo>
                    <a:pt x="20884" y="17169"/>
                    <a:pt x="20872" y="17133"/>
                    <a:pt x="20860" y="17098"/>
                  </a:cubicBezTo>
                  <a:lnTo>
                    <a:pt x="20932" y="17026"/>
                  </a:lnTo>
                  <a:cubicBezTo>
                    <a:pt x="20932" y="16991"/>
                    <a:pt x="20944" y="16955"/>
                    <a:pt x="20944" y="16907"/>
                  </a:cubicBezTo>
                  <a:lnTo>
                    <a:pt x="20896" y="16848"/>
                  </a:lnTo>
                  <a:lnTo>
                    <a:pt x="20980" y="16800"/>
                  </a:lnTo>
                  <a:cubicBezTo>
                    <a:pt x="20991" y="16764"/>
                    <a:pt x="21003" y="16741"/>
                    <a:pt x="21015" y="16717"/>
                  </a:cubicBezTo>
                  <a:lnTo>
                    <a:pt x="21241" y="16717"/>
                  </a:lnTo>
                  <a:lnTo>
                    <a:pt x="21361" y="16705"/>
                  </a:lnTo>
                  <a:cubicBezTo>
                    <a:pt x="21396" y="16669"/>
                    <a:pt x="21420" y="16633"/>
                    <a:pt x="21456" y="16598"/>
                  </a:cubicBezTo>
                  <a:lnTo>
                    <a:pt x="21456" y="16538"/>
                  </a:lnTo>
                  <a:lnTo>
                    <a:pt x="21396" y="16502"/>
                  </a:lnTo>
                  <a:lnTo>
                    <a:pt x="21456" y="16467"/>
                  </a:lnTo>
                  <a:cubicBezTo>
                    <a:pt x="21468" y="16443"/>
                    <a:pt x="21480" y="16419"/>
                    <a:pt x="21480" y="16395"/>
                  </a:cubicBezTo>
                  <a:lnTo>
                    <a:pt x="21432" y="16348"/>
                  </a:lnTo>
                  <a:cubicBezTo>
                    <a:pt x="21432" y="16324"/>
                    <a:pt x="21444" y="16312"/>
                    <a:pt x="21444" y="16300"/>
                  </a:cubicBezTo>
                  <a:cubicBezTo>
                    <a:pt x="21456" y="16276"/>
                    <a:pt x="21444" y="16252"/>
                    <a:pt x="21444" y="16240"/>
                  </a:cubicBezTo>
                  <a:lnTo>
                    <a:pt x="21444" y="16240"/>
                  </a:lnTo>
                  <a:lnTo>
                    <a:pt x="21491" y="16288"/>
                  </a:lnTo>
                  <a:lnTo>
                    <a:pt x="21563" y="16288"/>
                  </a:lnTo>
                  <a:lnTo>
                    <a:pt x="21801" y="16121"/>
                  </a:lnTo>
                  <a:cubicBezTo>
                    <a:pt x="21789" y="16110"/>
                    <a:pt x="21789" y="16086"/>
                    <a:pt x="21777" y="16074"/>
                  </a:cubicBezTo>
                  <a:lnTo>
                    <a:pt x="21837" y="16074"/>
                  </a:lnTo>
                  <a:lnTo>
                    <a:pt x="21968" y="15967"/>
                  </a:lnTo>
                  <a:lnTo>
                    <a:pt x="21968" y="15871"/>
                  </a:lnTo>
                  <a:lnTo>
                    <a:pt x="22051" y="15824"/>
                  </a:lnTo>
                  <a:lnTo>
                    <a:pt x="22194" y="15824"/>
                  </a:lnTo>
                  <a:lnTo>
                    <a:pt x="22325" y="15729"/>
                  </a:lnTo>
                  <a:lnTo>
                    <a:pt x="22384" y="15776"/>
                  </a:lnTo>
                  <a:cubicBezTo>
                    <a:pt x="22384" y="15788"/>
                    <a:pt x="22384" y="15788"/>
                    <a:pt x="22384" y="15800"/>
                  </a:cubicBezTo>
                  <a:lnTo>
                    <a:pt x="22492" y="15800"/>
                  </a:lnTo>
                  <a:lnTo>
                    <a:pt x="22539" y="15764"/>
                  </a:lnTo>
                  <a:lnTo>
                    <a:pt x="22599" y="15705"/>
                  </a:lnTo>
                  <a:lnTo>
                    <a:pt x="22634" y="15752"/>
                  </a:lnTo>
                  <a:lnTo>
                    <a:pt x="22706" y="15800"/>
                  </a:lnTo>
                  <a:lnTo>
                    <a:pt x="22801" y="15824"/>
                  </a:lnTo>
                  <a:lnTo>
                    <a:pt x="22980" y="15800"/>
                  </a:lnTo>
                  <a:lnTo>
                    <a:pt x="22849" y="15848"/>
                  </a:lnTo>
                  <a:lnTo>
                    <a:pt x="22765" y="15871"/>
                  </a:lnTo>
                  <a:lnTo>
                    <a:pt x="22658" y="15836"/>
                  </a:lnTo>
                  <a:lnTo>
                    <a:pt x="22325" y="15836"/>
                  </a:lnTo>
                  <a:lnTo>
                    <a:pt x="22373" y="15883"/>
                  </a:lnTo>
                  <a:lnTo>
                    <a:pt x="22587" y="15895"/>
                  </a:lnTo>
                  <a:lnTo>
                    <a:pt x="22765" y="15955"/>
                  </a:lnTo>
                  <a:lnTo>
                    <a:pt x="22730" y="15979"/>
                  </a:lnTo>
                  <a:lnTo>
                    <a:pt x="22670" y="16002"/>
                  </a:lnTo>
                  <a:lnTo>
                    <a:pt x="22754" y="16062"/>
                  </a:lnTo>
                  <a:lnTo>
                    <a:pt x="22837" y="16074"/>
                  </a:lnTo>
                  <a:cubicBezTo>
                    <a:pt x="22873" y="16086"/>
                    <a:pt x="22908" y="16110"/>
                    <a:pt x="22932" y="16121"/>
                  </a:cubicBezTo>
                  <a:lnTo>
                    <a:pt x="23063" y="16086"/>
                  </a:lnTo>
                  <a:lnTo>
                    <a:pt x="23218" y="16086"/>
                  </a:lnTo>
                  <a:lnTo>
                    <a:pt x="23349" y="16133"/>
                  </a:lnTo>
                  <a:lnTo>
                    <a:pt x="23444" y="16181"/>
                  </a:lnTo>
                  <a:lnTo>
                    <a:pt x="23492" y="16121"/>
                  </a:lnTo>
                  <a:lnTo>
                    <a:pt x="23539" y="16145"/>
                  </a:lnTo>
                  <a:cubicBezTo>
                    <a:pt x="23539" y="16181"/>
                    <a:pt x="23551" y="16217"/>
                    <a:pt x="23563" y="16240"/>
                  </a:cubicBezTo>
                  <a:lnTo>
                    <a:pt x="23623" y="16312"/>
                  </a:lnTo>
                  <a:lnTo>
                    <a:pt x="23575" y="16324"/>
                  </a:lnTo>
                  <a:lnTo>
                    <a:pt x="23396" y="16336"/>
                  </a:lnTo>
                  <a:lnTo>
                    <a:pt x="23182" y="16407"/>
                  </a:lnTo>
                  <a:lnTo>
                    <a:pt x="23051" y="16526"/>
                  </a:lnTo>
                  <a:lnTo>
                    <a:pt x="23146" y="16562"/>
                  </a:lnTo>
                  <a:lnTo>
                    <a:pt x="23230" y="16526"/>
                  </a:lnTo>
                  <a:lnTo>
                    <a:pt x="23361" y="16574"/>
                  </a:lnTo>
                  <a:lnTo>
                    <a:pt x="23432" y="16574"/>
                  </a:lnTo>
                  <a:lnTo>
                    <a:pt x="23611" y="16681"/>
                  </a:lnTo>
                  <a:lnTo>
                    <a:pt x="23611" y="16741"/>
                  </a:lnTo>
                  <a:lnTo>
                    <a:pt x="23527" y="16895"/>
                  </a:lnTo>
                  <a:lnTo>
                    <a:pt x="23492" y="16919"/>
                  </a:lnTo>
                  <a:lnTo>
                    <a:pt x="23599" y="16991"/>
                  </a:lnTo>
                  <a:lnTo>
                    <a:pt x="23813" y="17002"/>
                  </a:lnTo>
                  <a:lnTo>
                    <a:pt x="24016" y="16955"/>
                  </a:lnTo>
                  <a:lnTo>
                    <a:pt x="24301" y="16836"/>
                  </a:lnTo>
                  <a:lnTo>
                    <a:pt x="24492" y="16848"/>
                  </a:lnTo>
                  <a:cubicBezTo>
                    <a:pt x="24528" y="16776"/>
                    <a:pt x="24551" y="16693"/>
                    <a:pt x="24587" y="16610"/>
                  </a:cubicBezTo>
                  <a:lnTo>
                    <a:pt x="24575" y="16610"/>
                  </a:lnTo>
                  <a:lnTo>
                    <a:pt x="24301" y="16371"/>
                  </a:lnTo>
                  <a:cubicBezTo>
                    <a:pt x="24289" y="16336"/>
                    <a:pt x="24278" y="16300"/>
                    <a:pt x="24266" y="16264"/>
                  </a:cubicBezTo>
                  <a:lnTo>
                    <a:pt x="24182" y="16169"/>
                  </a:lnTo>
                  <a:lnTo>
                    <a:pt x="24135" y="16193"/>
                  </a:lnTo>
                  <a:lnTo>
                    <a:pt x="24182" y="16300"/>
                  </a:lnTo>
                  <a:lnTo>
                    <a:pt x="24373" y="16479"/>
                  </a:lnTo>
                  <a:lnTo>
                    <a:pt x="24563" y="16633"/>
                  </a:lnTo>
                  <a:cubicBezTo>
                    <a:pt x="24539" y="16633"/>
                    <a:pt x="24528" y="16645"/>
                    <a:pt x="24504" y="16645"/>
                  </a:cubicBezTo>
                  <a:lnTo>
                    <a:pt x="24373" y="16610"/>
                  </a:lnTo>
                  <a:lnTo>
                    <a:pt x="24301" y="16562"/>
                  </a:lnTo>
                  <a:cubicBezTo>
                    <a:pt x="24301" y="16526"/>
                    <a:pt x="24289" y="16491"/>
                    <a:pt x="24289" y="16467"/>
                  </a:cubicBezTo>
                  <a:lnTo>
                    <a:pt x="24230" y="16431"/>
                  </a:lnTo>
                  <a:lnTo>
                    <a:pt x="24147" y="16467"/>
                  </a:lnTo>
                  <a:cubicBezTo>
                    <a:pt x="24158" y="16455"/>
                    <a:pt x="24170" y="16431"/>
                    <a:pt x="24170" y="16407"/>
                  </a:cubicBezTo>
                  <a:lnTo>
                    <a:pt x="24123" y="16407"/>
                  </a:lnTo>
                  <a:lnTo>
                    <a:pt x="24063" y="16431"/>
                  </a:lnTo>
                  <a:cubicBezTo>
                    <a:pt x="24063" y="16419"/>
                    <a:pt x="24063" y="16407"/>
                    <a:pt x="24063" y="16395"/>
                  </a:cubicBezTo>
                  <a:lnTo>
                    <a:pt x="24123" y="16348"/>
                  </a:lnTo>
                  <a:lnTo>
                    <a:pt x="24087" y="16300"/>
                  </a:lnTo>
                  <a:lnTo>
                    <a:pt x="24016" y="16324"/>
                  </a:lnTo>
                  <a:lnTo>
                    <a:pt x="23944" y="16276"/>
                  </a:lnTo>
                  <a:lnTo>
                    <a:pt x="23885" y="16217"/>
                  </a:lnTo>
                  <a:lnTo>
                    <a:pt x="23694" y="16217"/>
                  </a:lnTo>
                  <a:lnTo>
                    <a:pt x="23611" y="16181"/>
                  </a:lnTo>
                  <a:lnTo>
                    <a:pt x="23635" y="16145"/>
                  </a:lnTo>
                  <a:lnTo>
                    <a:pt x="23766" y="16169"/>
                  </a:lnTo>
                  <a:lnTo>
                    <a:pt x="23837" y="16133"/>
                  </a:lnTo>
                  <a:lnTo>
                    <a:pt x="23920" y="16181"/>
                  </a:lnTo>
                  <a:lnTo>
                    <a:pt x="24051" y="16193"/>
                  </a:lnTo>
                  <a:lnTo>
                    <a:pt x="24075" y="16145"/>
                  </a:lnTo>
                  <a:lnTo>
                    <a:pt x="24182" y="16145"/>
                  </a:lnTo>
                  <a:lnTo>
                    <a:pt x="24373" y="16026"/>
                  </a:lnTo>
                  <a:cubicBezTo>
                    <a:pt x="24373" y="16014"/>
                    <a:pt x="24397" y="15990"/>
                    <a:pt x="24397" y="15979"/>
                  </a:cubicBezTo>
                  <a:lnTo>
                    <a:pt x="24456" y="16014"/>
                  </a:lnTo>
                  <a:cubicBezTo>
                    <a:pt x="24456" y="16026"/>
                    <a:pt x="24468" y="16038"/>
                    <a:pt x="24480" y="16050"/>
                  </a:cubicBezTo>
                  <a:lnTo>
                    <a:pt x="24349" y="16133"/>
                  </a:lnTo>
                  <a:lnTo>
                    <a:pt x="24301" y="16145"/>
                  </a:lnTo>
                  <a:cubicBezTo>
                    <a:pt x="24313" y="16157"/>
                    <a:pt x="24325" y="16169"/>
                    <a:pt x="24325" y="16193"/>
                  </a:cubicBezTo>
                  <a:lnTo>
                    <a:pt x="24409" y="16169"/>
                  </a:lnTo>
                  <a:lnTo>
                    <a:pt x="24539" y="16050"/>
                  </a:lnTo>
                  <a:lnTo>
                    <a:pt x="24575" y="16002"/>
                  </a:lnTo>
                  <a:lnTo>
                    <a:pt x="24504" y="15943"/>
                  </a:lnTo>
                  <a:lnTo>
                    <a:pt x="24480" y="15883"/>
                  </a:lnTo>
                  <a:lnTo>
                    <a:pt x="24528" y="15883"/>
                  </a:lnTo>
                  <a:lnTo>
                    <a:pt x="24599" y="15979"/>
                  </a:lnTo>
                  <a:lnTo>
                    <a:pt x="24670" y="15990"/>
                  </a:lnTo>
                  <a:lnTo>
                    <a:pt x="24694" y="15990"/>
                  </a:lnTo>
                  <a:cubicBezTo>
                    <a:pt x="24706" y="15455"/>
                    <a:pt x="24623" y="14931"/>
                    <a:pt x="24456" y="14431"/>
                  </a:cubicBezTo>
                  <a:cubicBezTo>
                    <a:pt x="23908" y="12692"/>
                    <a:pt x="22777" y="11204"/>
                    <a:pt x="22242" y="9454"/>
                  </a:cubicBezTo>
                  <a:cubicBezTo>
                    <a:pt x="21944" y="8537"/>
                    <a:pt x="21801" y="7585"/>
                    <a:pt x="21801" y="6608"/>
                  </a:cubicBezTo>
                  <a:cubicBezTo>
                    <a:pt x="21813" y="5811"/>
                    <a:pt x="21980" y="4941"/>
                    <a:pt x="22551" y="4334"/>
                  </a:cubicBezTo>
                  <a:lnTo>
                    <a:pt x="22551" y="4263"/>
                  </a:lnTo>
                  <a:lnTo>
                    <a:pt x="22515" y="4251"/>
                  </a:lnTo>
                  <a:lnTo>
                    <a:pt x="22527" y="4203"/>
                  </a:lnTo>
                  <a:lnTo>
                    <a:pt x="22575" y="4156"/>
                  </a:lnTo>
                  <a:lnTo>
                    <a:pt x="22504" y="4144"/>
                  </a:lnTo>
                  <a:lnTo>
                    <a:pt x="22373" y="4013"/>
                  </a:lnTo>
                  <a:lnTo>
                    <a:pt x="22087" y="3918"/>
                  </a:lnTo>
                  <a:lnTo>
                    <a:pt x="22015" y="3953"/>
                  </a:lnTo>
                  <a:lnTo>
                    <a:pt x="21956" y="3906"/>
                  </a:lnTo>
                  <a:lnTo>
                    <a:pt x="21849" y="3906"/>
                  </a:lnTo>
                  <a:lnTo>
                    <a:pt x="21801" y="3929"/>
                  </a:lnTo>
                  <a:lnTo>
                    <a:pt x="21646" y="3906"/>
                  </a:lnTo>
                  <a:lnTo>
                    <a:pt x="21706" y="3858"/>
                  </a:lnTo>
                  <a:lnTo>
                    <a:pt x="21825" y="3858"/>
                  </a:lnTo>
                  <a:lnTo>
                    <a:pt x="21872" y="3798"/>
                  </a:lnTo>
                  <a:lnTo>
                    <a:pt x="21730" y="3775"/>
                  </a:lnTo>
                  <a:lnTo>
                    <a:pt x="21730" y="3751"/>
                  </a:lnTo>
                  <a:lnTo>
                    <a:pt x="21825" y="3739"/>
                  </a:lnTo>
                  <a:lnTo>
                    <a:pt x="21742" y="3691"/>
                  </a:lnTo>
                  <a:lnTo>
                    <a:pt x="21646" y="3727"/>
                  </a:lnTo>
                  <a:lnTo>
                    <a:pt x="21444" y="3751"/>
                  </a:lnTo>
                  <a:lnTo>
                    <a:pt x="21408" y="3727"/>
                  </a:lnTo>
                  <a:lnTo>
                    <a:pt x="21468" y="3679"/>
                  </a:lnTo>
                  <a:lnTo>
                    <a:pt x="21599" y="3644"/>
                  </a:lnTo>
                  <a:lnTo>
                    <a:pt x="21563" y="3620"/>
                  </a:lnTo>
                  <a:lnTo>
                    <a:pt x="21372" y="3572"/>
                  </a:lnTo>
                  <a:cubicBezTo>
                    <a:pt x="21372" y="3560"/>
                    <a:pt x="21361" y="3537"/>
                    <a:pt x="21349" y="3513"/>
                  </a:cubicBezTo>
                  <a:lnTo>
                    <a:pt x="21194" y="3441"/>
                  </a:lnTo>
                  <a:lnTo>
                    <a:pt x="21182" y="3322"/>
                  </a:lnTo>
                  <a:lnTo>
                    <a:pt x="21039" y="3263"/>
                  </a:lnTo>
                  <a:lnTo>
                    <a:pt x="21075" y="3239"/>
                  </a:lnTo>
                  <a:lnTo>
                    <a:pt x="21194" y="3239"/>
                  </a:lnTo>
                  <a:cubicBezTo>
                    <a:pt x="21206" y="3251"/>
                    <a:pt x="21218" y="3251"/>
                    <a:pt x="21230" y="3263"/>
                  </a:cubicBezTo>
                  <a:lnTo>
                    <a:pt x="21384" y="3287"/>
                  </a:lnTo>
                  <a:lnTo>
                    <a:pt x="21408" y="3358"/>
                  </a:lnTo>
                  <a:lnTo>
                    <a:pt x="21670" y="3525"/>
                  </a:lnTo>
                  <a:lnTo>
                    <a:pt x="21753" y="3525"/>
                  </a:lnTo>
                  <a:lnTo>
                    <a:pt x="21789" y="3501"/>
                  </a:lnTo>
                  <a:lnTo>
                    <a:pt x="21908" y="3572"/>
                  </a:lnTo>
                  <a:lnTo>
                    <a:pt x="22123" y="3584"/>
                  </a:lnTo>
                  <a:lnTo>
                    <a:pt x="22146" y="3548"/>
                  </a:lnTo>
                  <a:lnTo>
                    <a:pt x="22218" y="3608"/>
                  </a:lnTo>
                  <a:lnTo>
                    <a:pt x="22146" y="3644"/>
                  </a:lnTo>
                  <a:lnTo>
                    <a:pt x="22194" y="3668"/>
                  </a:lnTo>
                  <a:lnTo>
                    <a:pt x="22194" y="3715"/>
                  </a:lnTo>
                  <a:lnTo>
                    <a:pt x="22313" y="3727"/>
                  </a:lnTo>
                  <a:lnTo>
                    <a:pt x="22373" y="3691"/>
                  </a:lnTo>
                  <a:lnTo>
                    <a:pt x="22575" y="3703"/>
                  </a:lnTo>
                  <a:lnTo>
                    <a:pt x="22527" y="3715"/>
                  </a:lnTo>
                  <a:lnTo>
                    <a:pt x="22634" y="3739"/>
                  </a:lnTo>
                  <a:lnTo>
                    <a:pt x="22754" y="3739"/>
                  </a:lnTo>
                  <a:cubicBezTo>
                    <a:pt x="22754" y="3751"/>
                    <a:pt x="22754" y="3763"/>
                    <a:pt x="22754" y="3787"/>
                  </a:cubicBezTo>
                  <a:lnTo>
                    <a:pt x="22896" y="3894"/>
                  </a:lnTo>
                  <a:lnTo>
                    <a:pt x="23004" y="3858"/>
                  </a:lnTo>
                  <a:lnTo>
                    <a:pt x="23099" y="3882"/>
                  </a:lnTo>
                  <a:lnTo>
                    <a:pt x="23123" y="3929"/>
                  </a:lnTo>
                  <a:lnTo>
                    <a:pt x="23301" y="3941"/>
                  </a:lnTo>
                  <a:lnTo>
                    <a:pt x="23408" y="3965"/>
                  </a:lnTo>
                  <a:lnTo>
                    <a:pt x="23504" y="3929"/>
                  </a:lnTo>
                  <a:lnTo>
                    <a:pt x="23647" y="4001"/>
                  </a:lnTo>
                  <a:lnTo>
                    <a:pt x="23849" y="4060"/>
                  </a:lnTo>
                  <a:lnTo>
                    <a:pt x="24218" y="4096"/>
                  </a:lnTo>
                  <a:lnTo>
                    <a:pt x="24504" y="4096"/>
                  </a:lnTo>
                  <a:lnTo>
                    <a:pt x="24551" y="4060"/>
                  </a:lnTo>
                  <a:cubicBezTo>
                    <a:pt x="24611" y="4060"/>
                    <a:pt x="24670" y="4072"/>
                    <a:pt x="24742" y="4072"/>
                  </a:cubicBezTo>
                  <a:lnTo>
                    <a:pt x="24837" y="4037"/>
                  </a:lnTo>
                  <a:lnTo>
                    <a:pt x="25040" y="4025"/>
                  </a:lnTo>
                  <a:lnTo>
                    <a:pt x="25218" y="3977"/>
                  </a:lnTo>
                  <a:lnTo>
                    <a:pt x="25480" y="3787"/>
                  </a:lnTo>
                  <a:lnTo>
                    <a:pt x="25504" y="3739"/>
                  </a:lnTo>
                  <a:cubicBezTo>
                    <a:pt x="25552" y="3703"/>
                    <a:pt x="25599" y="3668"/>
                    <a:pt x="25647" y="3632"/>
                  </a:cubicBezTo>
                  <a:cubicBezTo>
                    <a:pt x="25647" y="3620"/>
                    <a:pt x="25647" y="3596"/>
                    <a:pt x="25647" y="3584"/>
                  </a:cubicBezTo>
                  <a:lnTo>
                    <a:pt x="25706" y="3525"/>
                  </a:lnTo>
                  <a:cubicBezTo>
                    <a:pt x="25718" y="3477"/>
                    <a:pt x="25730" y="3441"/>
                    <a:pt x="25742" y="3406"/>
                  </a:cubicBezTo>
                  <a:cubicBezTo>
                    <a:pt x="25754" y="3358"/>
                    <a:pt x="25742" y="3334"/>
                    <a:pt x="25742" y="3310"/>
                  </a:cubicBezTo>
                  <a:lnTo>
                    <a:pt x="25742" y="3203"/>
                  </a:lnTo>
                  <a:lnTo>
                    <a:pt x="25694" y="3167"/>
                  </a:lnTo>
                  <a:lnTo>
                    <a:pt x="25647" y="3167"/>
                  </a:lnTo>
                  <a:lnTo>
                    <a:pt x="25552" y="3060"/>
                  </a:lnTo>
                  <a:lnTo>
                    <a:pt x="25480" y="3025"/>
                  </a:lnTo>
                  <a:cubicBezTo>
                    <a:pt x="25468" y="2989"/>
                    <a:pt x="25456" y="2953"/>
                    <a:pt x="25444" y="2917"/>
                  </a:cubicBezTo>
                  <a:lnTo>
                    <a:pt x="25313" y="2822"/>
                  </a:lnTo>
                  <a:lnTo>
                    <a:pt x="25206" y="2798"/>
                  </a:lnTo>
                  <a:lnTo>
                    <a:pt x="25171" y="2834"/>
                  </a:lnTo>
                  <a:lnTo>
                    <a:pt x="25028" y="2786"/>
                  </a:lnTo>
                  <a:lnTo>
                    <a:pt x="25040" y="2727"/>
                  </a:lnTo>
                  <a:lnTo>
                    <a:pt x="24790" y="2596"/>
                  </a:lnTo>
                  <a:lnTo>
                    <a:pt x="24813" y="2525"/>
                  </a:lnTo>
                  <a:lnTo>
                    <a:pt x="24682" y="2429"/>
                  </a:lnTo>
                  <a:lnTo>
                    <a:pt x="24611" y="2429"/>
                  </a:lnTo>
                  <a:lnTo>
                    <a:pt x="24635" y="2465"/>
                  </a:lnTo>
                  <a:cubicBezTo>
                    <a:pt x="24670" y="2501"/>
                    <a:pt x="24706" y="2536"/>
                    <a:pt x="24730" y="2572"/>
                  </a:cubicBezTo>
                  <a:lnTo>
                    <a:pt x="24635" y="2584"/>
                  </a:lnTo>
                  <a:lnTo>
                    <a:pt x="24492" y="2489"/>
                  </a:lnTo>
                  <a:lnTo>
                    <a:pt x="24385" y="2477"/>
                  </a:lnTo>
                  <a:lnTo>
                    <a:pt x="24218" y="2358"/>
                  </a:lnTo>
                  <a:lnTo>
                    <a:pt x="24147" y="2358"/>
                  </a:lnTo>
                  <a:cubicBezTo>
                    <a:pt x="24135" y="2358"/>
                    <a:pt x="24147" y="2382"/>
                    <a:pt x="24147" y="2394"/>
                  </a:cubicBezTo>
                  <a:cubicBezTo>
                    <a:pt x="24147" y="2405"/>
                    <a:pt x="24158" y="2417"/>
                    <a:pt x="24170" y="2441"/>
                  </a:cubicBezTo>
                  <a:cubicBezTo>
                    <a:pt x="24135" y="2429"/>
                    <a:pt x="24111" y="2417"/>
                    <a:pt x="24075" y="2417"/>
                  </a:cubicBezTo>
                  <a:lnTo>
                    <a:pt x="23932" y="2263"/>
                  </a:lnTo>
                  <a:cubicBezTo>
                    <a:pt x="23897" y="2251"/>
                    <a:pt x="23861" y="2239"/>
                    <a:pt x="23813" y="2239"/>
                  </a:cubicBezTo>
                  <a:lnTo>
                    <a:pt x="23730" y="2155"/>
                  </a:lnTo>
                  <a:lnTo>
                    <a:pt x="23301" y="1941"/>
                  </a:lnTo>
                  <a:lnTo>
                    <a:pt x="22658" y="1691"/>
                  </a:lnTo>
                  <a:lnTo>
                    <a:pt x="22504" y="1632"/>
                  </a:lnTo>
                  <a:lnTo>
                    <a:pt x="22492" y="1667"/>
                  </a:lnTo>
                  <a:lnTo>
                    <a:pt x="22349" y="1608"/>
                  </a:lnTo>
                  <a:lnTo>
                    <a:pt x="22206" y="1584"/>
                  </a:lnTo>
                  <a:lnTo>
                    <a:pt x="22206" y="1584"/>
                  </a:lnTo>
                  <a:cubicBezTo>
                    <a:pt x="22206" y="1596"/>
                    <a:pt x="22218" y="1608"/>
                    <a:pt x="22218" y="1620"/>
                  </a:cubicBezTo>
                  <a:lnTo>
                    <a:pt x="22123" y="1643"/>
                  </a:lnTo>
                  <a:lnTo>
                    <a:pt x="21992" y="1608"/>
                  </a:lnTo>
                  <a:lnTo>
                    <a:pt x="21813" y="1596"/>
                  </a:lnTo>
                  <a:lnTo>
                    <a:pt x="21730" y="1512"/>
                  </a:lnTo>
                  <a:lnTo>
                    <a:pt x="21611" y="1477"/>
                  </a:lnTo>
                  <a:lnTo>
                    <a:pt x="21611" y="1501"/>
                  </a:lnTo>
                  <a:lnTo>
                    <a:pt x="21682" y="1560"/>
                  </a:lnTo>
                  <a:lnTo>
                    <a:pt x="21599" y="1512"/>
                  </a:lnTo>
                  <a:lnTo>
                    <a:pt x="21468" y="1512"/>
                  </a:lnTo>
                  <a:lnTo>
                    <a:pt x="21420" y="1536"/>
                  </a:lnTo>
                  <a:cubicBezTo>
                    <a:pt x="21420" y="1560"/>
                    <a:pt x="21432" y="1572"/>
                    <a:pt x="21432" y="1596"/>
                  </a:cubicBezTo>
                  <a:lnTo>
                    <a:pt x="21349" y="1691"/>
                  </a:lnTo>
                  <a:lnTo>
                    <a:pt x="21218" y="1691"/>
                  </a:lnTo>
                  <a:lnTo>
                    <a:pt x="21289" y="1620"/>
                  </a:lnTo>
                  <a:lnTo>
                    <a:pt x="21372" y="1584"/>
                  </a:lnTo>
                  <a:lnTo>
                    <a:pt x="21337" y="1548"/>
                  </a:lnTo>
                  <a:lnTo>
                    <a:pt x="21230" y="1548"/>
                  </a:lnTo>
                  <a:lnTo>
                    <a:pt x="21265" y="1501"/>
                  </a:lnTo>
                  <a:lnTo>
                    <a:pt x="21301" y="1477"/>
                  </a:lnTo>
                  <a:lnTo>
                    <a:pt x="21241" y="1453"/>
                  </a:lnTo>
                  <a:lnTo>
                    <a:pt x="21182" y="1489"/>
                  </a:lnTo>
                  <a:lnTo>
                    <a:pt x="21075" y="1572"/>
                  </a:lnTo>
                  <a:lnTo>
                    <a:pt x="21075" y="1512"/>
                  </a:lnTo>
                  <a:lnTo>
                    <a:pt x="21087" y="1489"/>
                  </a:lnTo>
                  <a:lnTo>
                    <a:pt x="21063" y="1465"/>
                  </a:lnTo>
                  <a:cubicBezTo>
                    <a:pt x="21039" y="1477"/>
                    <a:pt x="21015" y="1489"/>
                    <a:pt x="21003" y="1512"/>
                  </a:cubicBezTo>
                  <a:cubicBezTo>
                    <a:pt x="20997" y="1507"/>
                    <a:pt x="20991" y="1504"/>
                    <a:pt x="20985" y="1504"/>
                  </a:cubicBezTo>
                  <a:cubicBezTo>
                    <a:pt x="20980" y="1504"/>
                    <a:pt x="20974" y="1507"/>
                    <a:pt x="20968" y="1512"/>
                  </a:cubicBezTo>
                  <a:cubicBezTo>
                    <a:pt x="20968" y="1489"/>
                    <a:pt x="20956" y="1465"/>
                    <a:pt x="20956" y="1441"/>
                  </a:cubicBezTo>
                  <a:lnTo>
                    <a:pt x="20849" y="1417"/>
                  </a:lnTo>
                  <a:lnTo>
                    <a:pt x="20741" y="1465"/>
                  </a:lnTo>
                  <a:cubicBezTo>
                    <a:pt x="20729" y="1441"/>
                    <a:pt x="20729" y="1417"/>
                    <a:pt x="20718" y="1393"/>
                  </a:cubicBezTo>
                  <a:lnTo>
                    <a:pt x="20670" y="1370"/>
                  </a:lnTo>
                  <a:lnTo>
                    <a:pt x="20575" y="1417"/>
                  </a:lnTo>
                  <a:cubicBezTo>
                    <a:pt x="20563" y="1393"/>
                    <a:pt x="20551" y="1370"/>
                    <a:pt x="20539" y="1346"/>
                  </a:cubicBezTo>
                  <a:cubicBezTo>
                    <a:pt x="20539" y="1322"/>
                    <a:pt x="20539" y="1286"/>
                    <a:pt x="20539" y="1251"/>
                  </a:cubicBezTo>
                  <a:lnTo>
                    <a:pt x="20610" y="1203"/>
                  </a:lnTo>
                  <a:lnTo>
                    <a:pt x="20610" y="1251"/>
                  </a:lnTo>
                  <a:cubicBezTo>
                    <a:pt x="20646" y="1274"/>
                    <a:pt x="20682" y="1298"/>
                    <a:pt x="20706" y="1322"/>
                  </a:cubicBezTo>
                  <a:lnTo>
                    <a:pt x="20860" y="1322"/>
                  </a:lnTo>
                  <a:lnTo>
                    <a:pt x="20956" y="1358"/>
                  </a:lnTo>
                  <a:lnTo>
                    <a:pt x="21063" y="1310"/>
                  </a:lnTo>
                  <a:cubicBezTo>
                    <a:pt x="21063" y="1286"/>
                    <a:pt x="21063" y="1274"/>
                    <a:pt x="21063" y="1262"/>
                  </a:cubicBezTo>
                  <a:lnTo>
                    <a:pt x="20980" y="1227"/>
                  </a:lnTo>
                  <a:lnTo>
                    <a:pt x="20956" y="1203"/>
                  </a:lnTo>
                  <a:lnTo>
                    <a:pt x="20860" y="1167"/>
                  </a:lnTo>
                  <a:cubicBezTo>
                    <a:pt x="20837" y="1179"/>
                    <a:pt x="20825" y="1191"/>
                    <a:pt x="20801" y="1191"/>
                  </a:cubicBezTo>
                  <a:lnTo>
                    <a:pt x="20741" y="1155"/>
                  </a:lnTo>
                  <a:lnTo>
                    <a:pt x="20670" y="1096"/>
                  </a:lnTo>
                  <a:cubicBezTo>
                    <a:pt x="20634" y="1072"/>
                    <a:pt x="20587" y="1060"/>
                    <a:pt x="20551" y="1048"/>
                  </a:cubicBezTo>
                  <a:lnTo>
                    <a:pt x="20432" y="1036"/>
                  </a:lnTo>
                  <a:lnTo>
                    <a:pt x="20396" y="1060"/>
                  </a:lnTo>
                  <a:lnTo>
                    <a:pt x="20444" y="1108"/>
                  </a:lnTo>
                  <a:lnTo>
                    <a:pt x="20479" y="1120"/>
                  </a:lnTo>
                  <a:cubicBezTo>
                    <a:pt x="20479" y="1120"/>
                    <a:pt x="20479" y="1131"/>
                    <a:pt x="20479" y="1143"/>
                  </a:cubicBezTo>
                  <a:lnTo>
                    <a:pt x="20396" y="1143"/>
                  </a:lnTo>
                  <a:lnTo>
                    <a:pt x="20325" y="1131"/>
                  </a:lnTo>
                  <a:lnTo>
                    <a:pt x="20325" y="1167"/>
                  </a:lnTo>
                  <a:lnTo>
                    <a:pt x="20432" y="1215"/>
                  </a:lnTo>
                  <a:lnTo>
                    <a:pt x="20372" y="1227"/>
                  </a:lnTo>
                  <a:lnTo>
                    <a:pt x="20289" y="1227"/>
                  </a:lnTo>
                  <a:lnTo>
                    <a:pt x="20241" y="1274"/>
                  </a:lnTo>
                  <a:lnTo>
                    <a:pt x="20218" y="1370"/>
                  </a:lnTo>
                  <a:lnTo>
                    <a:pt x="20158" y="1322"/>
                  </a:lnTo>
                  <a:lnTo>
                    <a:pt x="20158" y="1239"/>
                  </a:lnTo>
                  <a:lnTo>
                    <a:pt x="20110" y="1203"/>
                  </a:lnTo>
                  <a:lnTo>
                    <a:pt x="19967" y="1191"/>
                  </a:lnTo>
                  <a:lnTo>
                    <a:pt x="19932" y="1191"/>
                  </a:lnTo>
                  <a:lnTo>
                    <a:pt x="19837" y="1143"/>
                  </a:lnTo>
                  <a:lnTo>
                    <a:pt x="19789" y="1143"/>
                  </a:lnTo>
                  <a:lnTo>
                    <a:pt x="19753" y="1155"/>
                  </a:lnTo>
                  <a:lnTo>
                    <a:pt x="19753" y="1203"/>
                  </a:lnTo>
                  <a:lnTo>
                    <a:pt x="19706" y="1167"/>
                  </a:lnTo>
                  <a:lnTo>
                    <a:pt x="19670" y="1120"/>
                  </a:lnTo>
                  <a:lnTo>
                    <a:pt x="19598" y="1120"/>
                  </a:lnTo>
                  <a:lnTo>
                    <a:pt x="19610" y="1167"/>
                  </a:lnTo>
                  <a:cubicBezTo>
                    <a:pt x="19610" y="1191"/>
                    <a:pt x="19598" y="1215"/>
                    <a:pt x="19598" y="1251"/>
                  </a:cubicBezTo>
                  <a:lnTo>
                    <a:pt x="19551" y="1227"/>
                  </a:lnTo>
                  <a:lnTo>
                    <a:pt x="19491" y="1167"/>
                  </a:lnTo>
                  <a:lnTo>
                    <a:pt x="19396" y="1203"/>
                  </a:lnTo>
                  <a:cubicBezTo>
                    <a:pt x="19384" y="1215"/>
                    <a:pt x="19372" y="1227"/>
                    <a:pt x="19360" y="1251"/>
                  </a:cubicBezTo>
                  <a:lnTo>
                    <a:pt x="19336" y="1179"/>
                  </a:lnTo>
                  <a:cubicBezTo>
                    <a:pt x="19336" y="1155"/>
                    <a:pt x="19313" y="1120"/>
                    <a:pt x="19313" y="1096"/>
                  </a:cubicBezTo>
                  <a:lnTo>
                    <a:pt x="19265" y="1084"/>
                  </a:lnTo>
                  <a:lnTo>
                    <a:pt x="19217" y="989"/>
                  </a:lnTo>
                  <a:lnTo>
                    <a:pt x="19158" y="977"/>
                  </a:lnTo>
                  <a:lnTo>
                    <a:pt x="19051" y="977"/>
                  </a:lnTo>
                  <a:lnTo>
                    <a:pt x="18967" y="941"/>
                  </a:lnTo>
                  <a:lnTo>
                    <a:pt x="18813" y="929"/>
                  </a:lnTo>
                  <a:lnTo>
                    <a:pt x="18741" y="858"/>
                  </a:lnTo>
                  <a:lnTo>
                    <a:pt x="18765" y="846"/>
                  </a:lnTo>
                  <a:lnTo>
                    <a:pt x="18955" y="881"/>
                  </a:lnTo>
                  <a:lnTo>
                    <a:pt x="19110" y="881"/>
                  </a:lnTo>
                  <a:lnTo>
                    <a:pt x="19241" y="905"/>
                  </a:lnTo>
                  <a:lnTo>
                    <a:pt x="19491" y="941"/>
                  </a:lnTo>
                  <a:lnTo>
                    <a:pt x="19670" y="905"/>
                  </a:lnTo>
                  <a:lnTo>
                    <a:pt x="19801" y="774"/>
                  </a:lnTo>
                  <a:lnTo>
                    <a:pt x="20039" y="739"/>
                  </a:lnTo>
                  <a:lnTo>
                    <a:pt x="20146" y="691"/>
                  </a:lnTo>
                  <a:lnTo>
                    <a:pt x="20146" y="667"/>
                  </a:lnTo>
                  <a:lnTo>
                    <a:pt x="20075" y="643"/>
                  </a:lnTo>
                  <a:lnTo>
                    <a:pt x="20051" y="608"/>
                  </a:lnTo>
                  <a:lnTo>
                    <a:pt x="19956" y="584"/>
                  </a:lnTo>
                  <a:lnTo>
                    <a:pt x="19848" y="584"/>
                  </a:lnTo>
                  <a:lnTo>
                    <a:pt x="19706" y="500"/>
                  </a:lnTo>
                  <a:lnTo>
                    <a:pt x="19610" y="500"/>
                  </a:lnTo>
                  <a:lnTo>
                    <a:pt x="19503" y="560"/>
                  </a:lnTo>
                  <a:lnTo>
                    <a:pt x="19444" y="560"/>
                  </a:lnTo>
                  <a:lnTo>
                    <a:pt x="19420" y="536"/>
                  </a:lnTo>
                  <a:lnTo>
                    <a:pt x="19527" y="500"/>
                  </a:lnTo>
                  <a:cubicBezTo>
                    <a:pt x="19539" y="477"/>
                    <a:pt x="19539" y="465"/>
                    <a:pt x="19551" y="441"/>
                  </a:cubicBezTo>
                  <a:lnTo>
                    <a:pt x="19432" y="405"/>
                  </a:lnTo>
                  <a:lnTo>
                    <a:pt x="19408" y="381"/>
                  </a:lnTo>
                  <a:lnTo>
                    <a:pt x="19313" y="381"/>
                  </a:lnTo>
                  <a:lnTo>
                    <a:pt x="19229" y="477"/>
                  </a:lnTo>
                  <a:lnTo>
                    <a:pt x="19182" y="477"/>
                  </a:lnTo>
                  <a:cubicBezTo>
                    <a:pt x="19182" y="453"/>
                    <a:pt x="19182" y="429"/>
                    <a:pt x="19194" y="405"/>
                  </a:cubicBezTo>
                  <a:lnTo>
                    <a:pt x="19134" y="405"/>
                  </a:lnTo>
                  <a:lnTo>
                    <a:pt x="19086" y="453"/>
                  </a:lnTo>
                  <a:lnTo>
                    <a:pt x="19027" y="453"/>
                  </a:lnTo>
                  <a:cubicBezTo>
                    <a:pt x="19027" y="441"/>
                    <a:pt x="19015" y="429"/>
                    <a:pt x="19003" y="405"/>
                  </a:cubicBezTo>
                  <a:lnTo>
                    <a:pt x="19086" y="381"/>
                  </a:lnTo>
                  <a:cubicBezTo>
                    <a:pt x="19086" y="358"/>
                    <a:pt x="19086" y="346"/>
                    <a:pt x="19086" y="334"/>
                  </a:cubicBezTo>
                  <a:lnTo>
                    <a:pt x="18967" y="274"/>
                  </a:lnTo>
                  <a:lnTo>
                    <a:pt x="18848" y="274"/>
                  </a:lnTo>
                  <a:lnTo>
                    <a:pt x="18765" y="298"/>
                  </a:lnTo>
                  <a:cubicBezTo>
                    <a:pt x="18765" y="334"/>
                    <a:pt x="18753" y="381"/>
                    <a:pt x="18741" y="417"/>
                  </a:cubicBezTo>
                  <a:lnTo>
                    <a:pt x="18658" y="429"/>
                  </a:lnTo>
                  <a:cubicBezTo>
                    <a:pt x="18658" y="441"/>
                    <a:pt x="18658" y="465"/>
                    <a:pt x="18646" y="477"/>
                  </a:cubicBezTo>
                  <a:cubicBezTo>
                    <a:pt x="18670" y="512"/>
                    <a:pt x="18694" y="548"/>
                    <a:pt x="18717" y="584"/>
                  </a:cubicBezTo>
                  <a:lnTo>
                    <a:pt x="18705" y="643"/>
                  </a:lnTo>
                  <a:lnTo>
                    <a:pt x="18634" y="679"/>
                  </a:lnTo>
                  <a:lnTo>
                    <a:pt x="18586" y="608"/>
                  </a:lnTo>
                  <a:lnTo>
                    <a:pt x="18503" y="596"/>
                  </a:lnTo>
                  <a:cubicBezTo>
                    <a:pt x="18503" y="608"/>
                    <a:pt x="18491" y="608"/>
                    <a:pt x="18491" y="620"/>
                  </a:cubicBezTo>
                  <a:lnTo>
                    <a:pt x="18384" y="608"/>
                  </a:lnTo>
                  <a:lnTo>
                    <a:pt x="18229" y="643"/>
                  </a:lnTo>
                  <a:lnTo>
                    <a:pt x="18348" y="536"/>
                  </a:lnTo>
                  <a:lnTo>
                    <a:pt x="18443" y="524"/>
                  </a:lnTo>
                  <a:cubicBezTo>
                    <a:pt x="18467" y="500"/>
                    <a:pt x="18491" y="477"/>
                    <a:pt x="18515" y="453"/>
                  </a:cubicBezTo>
                  <a:cubicBezTo>
                    <a:pt x="18515" y="441"/>
                    <a:pt x="18503" y="429"/>
                    <a:pt x="18503" y="417"/>
                  </a:cubicBezTo>
                  <a:lnTo>
                    <a:pt x="18455" y="417"/>
                  </a:lnTo>
                  <a:lnTo>
                    <a:pt x="18324" y="465"/>
                  </a:lnTo>
                  <a:lnTo>
                    <a:pt x="18253" y="453"/>
                  </a:lnTo>
                  <a:lnTo>
                    <a:pt x="18265" y="417"/>
                  </a:lnTo>
                  <a:lnTo>
                    <a:pt x="18348" y="381"/>
                  </a:lnTo>
                  <a:lnTo>
                    <a:pt x="18360" y="346"/>
                  </a:lnTo>
                  <a:lnTo>
                    <a:pt x="18253" y="322"/>
                  </a:lnTo>
                  <a:lnTo>
                    <a:pt x="18229" y="298"/>
                  </a:lnTo>
                  <a:lnTo>
                    <a:pt x="18324" y="274"/>
                  </a:lnTo>
                  <a:lnTo>
                    <a:pt x="18360" y="298"/>
                  </a:lnTo>
                  <a:lnTo>
                    <a:pt x="18491" y="298"/>
                  </a:lnTo>
                  <a:lnTo>
                    <a:pt x="18574" y="179"/>
                  </a:lnTo>
                  <a:cubicBezTo>
                    <a:pt x="18574" y="167"/>
                    <a:pt x="18563" y="143"/>
                    <a:pt x="18563" y="131"/>
                  </a:cubicBezTo>
                  <a:lnTo>
                    <a:pt x="18432" y="143"/>
                  </a:lnTo>
                  <a:lnTo>
                    <a:pt x="18372" y="119"/>
                  </a:lnTo>
                  <a:lnTo>
                    <a:pt x="18408" y="60"/>
                  </a:lnTo>
                  <a:cubicBezTo>
                    <a:pt x="18396" y="36"/>
                    <a:pt x="18384" y="24"/>
                    <a:pt x="18372" y="0"/>
                  </a:cubicBezTo>
                  <a:lnTo>
                    <a:pt x="18289" y="48"/>
                  </a:lnTo>
                  <a:lnTo>
                    <a:pt x="18217" y="48"/>
                  </a:lnTo>
                  <a:lnTo>
                    <a:pt x="181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7826;p30">
              <a:extLst>
                <a:ext uri="{FF2B5EF4-FFF2-40B4-BE49-F238E27FC236}">
                  <a16:creationId xmlns:a16="http://schemas.microsoft.com/office/drawing/2014/main" id="{F8E0928A-34EA-1939-C1C9-F5A8D63890FE}"/>
                </a:ext>
              </a:extLst>
            </p:cNvPr>
            <p:cNvSpPr/>
            <p:nvPr/>
          </p:nvSpPr>
          <p:spPr>
            <a:xfrm>
              <a:off x="953675" y="4234275"/>
              <a:ext cx="3900" cy="2700"/>
            </a:xfrm>
            <a:custGeom>
              <a:avLst/>
              <a:gdLst/>
              <a:ahLst/>
              <a:cxnLst/>
              <a:rect l="l" t="t" r="r" b="b"/>
              <a:pathLst>
                <a:path w="156" h="108" extrusionOk="0">
                  <a:moveTo>
                    <a:pt x="144" y="1"/>
                  </a:moveTo>
                  <a:lnTo>
                    <a:pt x="60" y="25"/>
                  </a:lnTo>
                  <a:lnTo>
                    <a:pt x="1" y="84"/>
                  </a:lnTo>
                  <a:cubicBezTo>
                    <a:pt x="13" y="84"/>
                    <a:pt x="13" y="96"/>
                    <a:pt x="24" y="108"/>
                  </a:cubicBezTo>
                  <a:cubicBezTo>
                    <a:pt x="36" y="96"/>
                    <a:pt x="60" y="72"/>
                    <a:pt x="72" y="60"/>
                  </a:cubicBezTo>
                  <a:lnTo>
                    <a:pt x="155" y="48"/>
                  </a:lnTo>
                  <a:cubicBezTo>
                    <a:pt x="155" y="36"/>
                    <a:pt x="144" y="25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7827;p30">
              <a:extLst>
                <a:ext uri="{FF2B5EF4-FFF2-40B4-BE49-F238E27FC236}">
                  <a16:creationId xmlns:a16="http://schemas.microsoft.com/office/drawing/2014/main" id="{1A860993-EEAA-7940-F00A-B7ADCC5EEFF4}"/>
                </a:ext>
              </a:extLst>
            </p:cNvPr>
            <p:cNvSpPr/>
            <p:nvPr/>
          </p:nvSpPr>
          <p:spPr>
            <a:xfrm>
              <a:off x="940575" y="4220875"/>
              <a:ext cx="18475" cy="14925"/>
            </a:xfrm>
            <a:custGeom>
              <a:avLst/>
              <a:gdLst/>
              <a:ahLst/>
              <a:cxnLst/>
              <a:rect l="l" t="t" r="r" b="b"/>
              <a:pathLst>
                <a:path w="739" h="597" extrusionOk="0">
                  <a:moveTo>
                    <a:pt x="525" y="1"/>
                  </a:moveTo>
                  <a:lnTo>
                    <a:pt x="370" y="25"/>
                  </a:lnTo>
                  <a:lnTo>
                    <a:pt x="310" y="108"/>
                  </a:lnTo>
                  <a:lnTo>
                    <a:pt x="346" y="132"/>
                  </a:lnTo>
                  <a:lnTo>
                    <a:pt x="441" y="180"/>
                  </a:lnTo>
                  <a:lnTo>
                    <a:pt x="441" y="227"/>
                  </a:lnTo>
                  <a:lnTo>
                    <a:pt x="370" y="215"/>
                  </a:lnTo>
                  <a:cubicBezTo>
                    <a:pt x="358" y="215"/>
                    <a:pt x="358" y="227"/>
                    <a:pt x="346" y="239"/>
                  </a:cubicBezTo>
                  <a:lnTo>
                    <a:pt x="239" y="180"/>
                  </a:lnTo>
                  <a:lnTo>
                    <a:pt x="239" y="144"/>
                  </a:lnTo>
                  <a:lnTo>
                    <a:pt x="179" y="96"/>
                  </a:lnTo>
                  <a:cubicBezTo>
                    <a:pt x="156" y="108"/>
                    <a:pt x="144" y="108"/>
                    <a:pt x="120" y="120"/>
                  </a:cubicBezTo>
                  <a:lnTo>
                    <a:pt x="72" y="180"/>
                  </a:lnTo>
                  <a:lnTo>
                    <a:pt x="1" y="203"/>
                  </a:lnTo>
                  <a:cubicBezTo>
                    <a:pt x="13" y="215"/>
                    <a:pt x="13" y="239"/>
                    <a:pt x="13" y="251"/>
                  </a:cubicBezTo>
                  <a:lnTo>
                    <a:pt x="72" y="299"/>
                  </a:lnTo>
                  <a:cubicBezTo>
                    <a:pt x="72" y="334"/>
                    <a:pt x="72" y="358"/>
                    <a:pt x="60" y="382"/>
                  </a:cubicBezTo>
                  <a:lnTo>
                    <a:pt x="132" y="441"/>
                  </a:lnTo>
                  <a:lnTo>
                    <a:pt x="203" y="441"/>
                  </a:lnTo>
                  <a:lnTo>
                    <a:pt x="358" y="477"/>
                  </a:lnTo>
                  <a:cubicBezTo>
                    <a:pt x="358" y="489"/>
                    <a:pt x="370" y="501"/>
                    <a:pt x="382" y="513"/>
                  </a:cubicBezTo>
                  <a:lnTo>
                    <a:pt x="322" y="549"/>
                  </a:lnTo>
                  <a:lnTo>
                    <a:pt x="370" y="596"/>
                  </a:lnTo>
                  <a:lnTo>
                    <a:pt x="465" y="596"/>
                  </a:lnTo>
                  <a:lnTo>
                    <a:pt x="513" y="549"/>
                  </a:lnTo>
                  <a:lnTo>
                    <a:pt x="513" y="501"/>
                  </a:lnTo>
                  <a:lnTo>
                    <a:pt x="632" y="465"/>
                  </a:lnTo>
                  <a:lnTo>
                    <a:pt x="691" y="430"/>
                  </a:lnTo>
                  <a:cubicBezTo>
                    <a:pt x="691" y="418"/>
                    <a:pt x="679" y="394"/>
                    <a:pt x="668" y="382"/>
                  </a:cubicBezTo>
                  <a:lnTo>
                    <a:pt x="560" y="322"/>
                  </a:lnTo>
                  <a:lnTo>
                    <a:pt x="560" y="299"/>
                  </a:lnTo>
                  <a:lnTo>
                    <a:pt x="691" y="251"/>
                  </a:lnTo>
                  <a:cubicBezTo>
                    <a:pt x="703" y="227"/>
                    <a:pt x="715" y="191"/>
                    <a:pt x="727" y="156"/>
                  </a:cubicBezTo>
                  <a:cubicBezTo>
                    <a:pt x="739" y="132"/>
                    <a:pt x="715" y="108"/>
                    <a:pt x="715" y="72"/>
                  </a:cubicBezTo>
                  <a:lnTo>
                    <a:pt x="6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7828;p30">
              <a:extLst>
                <a:ext uri="{FF2B5EF4-FFF2-40B4-BE49-F238E27FC236}">
                  <a16:creationId xmlns:a16="http://schemas.microsoft.com/office/drawing/2014/main" id="{F8666407-0271-5C90-AC4C-2D0DAC4B64B1}"/>
                </a:ext>
              </a:extLst>
            </p:cNvPr>
            <p:cNvSpPr/>
            <p:nvPr/>
          </p:nvSpPr>
          <p:spPr>
            <a:xfrm>
              <a:off x="958450" y="4225650"/>
              <a:ext cx="2100" cy="2700"/>
            </a:xfrm>
            <a:custGeom>
              <a:avLst/>
              <a:gdLst/>
              <a:ahLst/>
              <a:cxnLst/>
              <a:rect l="l" t="t" r="r" b="b"/>
              <a:pathLst>
                <a:path w="84" h="108" extrusionOk="0">
                  <a:moveTo>
                    <a:pt x="48" y="0"/>
                  </a:moveTo>
                  <a:lnTo>
                    <a:pt x="0" y="84"/>
                  </a:lnTo>
                  <a:lnTo>
                    <a:pt x="83" y="10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7829;p30">
              <a:extLst>
                <a:ext uri="{FF2B5EF4-FFF2-40B4-BE49-F238E27FC236}">
                  <a16:creationId xmlns:a16="http://schemas.microsoft.com/office/drawing/2014/main" id="{43F2C6BD-A231-EE0E-414E-A9E4B4B1AC9E}"/>
                </a:ext>
              </a:extLst>
            </p:cNvPr>
            <p:cNvSpPr/>
            <p:nvPr/>
          </p:nvSpPr>
          <p:spPr>
            <a:xfrm>
              <a:off x="988500" y="4230700"/>
              <a:ext cx="6575" cy="5700"/>
            </a:xfrm>
            <a:custGeom>
              <a:avLst/>
              <a:gdLst/>
              <a:ahLst/>
              <a:cxnLst/>
              <a:rect l="l" t="t" r="r" b="b"/>
              <a:pathLst>
                <a:path w="263" h="228" extrusionOk="0">
                  <a:moveTo>
                    <a:pt x="48" y="1"/>
                  </a:moveTo>
                  <a:cubicBezTo>
                    <a:pt x="36" y="37"/>
                    <a:pt x="24" y="72"/>
                    <a:pt x="13" y="108"/>
                  </a:cubicBezTo>
                  <a:cubicBezTo>
                    <a:pt x="1" y="144"/>
                    <a:pt x="24" y="156"/>
                    <a:pt x="36" y="179"/>
                  </a:cubicBezTo>
                  <a:lnTo>
                    <a:pt x="239" y="227"/>
                  </a:lnTo>
                  <a:cubicBezTo>
                    <a:pt x="239" y="203"/>
                    <a:pt x="251" y="179"/>
                    <a:pt x="263" y="156"/>
                  </a:cubicBezTo>
                  <a:lnTo>
                    <a:pt x="155" y="4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7830;p30">
              <a:extLst>
                <a:ext uri="{FF2B5EF4-FFF2-40B4-BE49-F238E27FC236}">
                  <a16:creationId xmlns:a16="http://schemas.microsoft.com/office/drawing/2014/main" id="{866EF297-ACEA-9A08-301F-AB0F244E9A2E}"/>
                </a:ext>
              </a:extLst>
            </p:cNvPr>
            <p:cNvSpPr/>
            <p:nvPr/>
          </p:nvSpPr>
          <p:spPr>
            <a:xfrm>
              <a:off x="922125" y="4227425"/>
              <a:ext cx="13425" cy="8375"/>
            </a:xfrm>
            <a:custGeom>
              <a:avLst/>
              <a:gdLst/>
              <a:ahLst/>
              <a:cxnLst/>
              <a:rect l="l" t="t" r="r" b="b"/>
              <a:pathLst>
                <a:path w="537" h="335" extrusionOk="0">
                  <a:moveTo>
                    <a:pt x="215" y="1"/>
                  </a:moveTo>
                  <a:lnTo>
                    <a:pt x="24" y="25"/>
                  </a:lnTo>
                  <a:cubicBezTo>
                    <a:pt x="24" y="60"/>
                    <a:pt x="12" y="96"/>
                    <a:pt x="1" y="120"/>
                  </a:cubicBezTo>
                  <a:lnTo>
                    <a:pt x="60" y="215"/>
                  </a:lnTo>
                  <a:lnTo>
                    <a:pt x="179" y="287"/>
                  </a:lnTo>
                  <a:lnTo>
                    <a:pt x="274" y="299"/>
                  </a:lnTo>
                  <a:lnTo>
                    <a:pt x="346" y="334"/>
                  </a:lnTo>
                  <a:lnTo>
                    <a:pt x="465" y="310"/>
                  </a:lnTo>
                  <a:cubicBezTo>
                    <a:pt x="489" y="287"/>
                    <a:pt x="513" y="251"/>
                    <a:pt x="536" y="215"/>
                  </a:cubicBezTo>
                  <a:cubicBezTo>
                    <a:pt x="524" y="203"/>
                    <a:pt x="524" y="179"/>
                    <a:pt x="513" y="156"/>
                  </a:cubicBezTo>
                  <a:lnTo>
                    <a:pt x="429" y="37"/>
                  </a:lnTo>
                  <a:lnTo>
                    <a:pt x="346" y="49"/>
                  </a:lnTo>
                  <a:cubicBezTo>
                    <a:pt x="298" y="37"/>
                    <a:pt x="263" y="13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7831;p30">
              <a:extLst>
                <a:ext uri="{FF2B5EF4-FFF2-40B4-BE49-F238E27FC236}">
                  <a16:creationId xmlns:a16="http://schemas.microsoft.com/office/drawing/2014/main" id="{E7C27B82-508B-8C61-803F-A98456B9DD8B}"/>
                </a:ext>
              </a:extLst>
            </p:cNvPr>
            <p:cNvSpPr/>
            <p:nvPr/>
          </p:nvSpPr>
          <p:spPr>
            <a:xfrm>
              <a:off x="938800" y="4236075"/>
              <a:ext cx="14300" cy="5075"/>
            </a:xfrm>
            <a:custGeom>
              <a:avLst/>
              <a:gdLst/>
              <a:ahLst/>
              <a:cxnLst/>
              <a:rect l="l" t="t" r="r" b="b"/>
              <a:pathLst>
                <a:path w="572" h="203" extrusionOk="0">
                  <a:moveTo>
                    <a:pt x="84" y="0"/>
                  </a:moveTo>
                  <a:lnTo>
                    <a:pt x="36" y="60"/>
                  </a:lnTo>
                  <a:lnTo>
                    <a:pt x="72" y="95"/>
                  </a:lnTo>
                  <a:lnTo>
                    <a:pt x="0" y="107"/>
                  </a:lnTo>
                  <a:lnTo>
                    <a:pt x="48" y="155"/>
                  </a:lnTo>
                  <a:lnTo>
                    <a:pt x="227" y="191"/>
                  </a:lnTo>
                  <a:lnTo>
                    <a:pt x="393" y="179"/>
                  </a:lnTo>
                  <a:lnTo>
                    <a:pt x="453" y="131"/>
                  </a:lnTo>
                  <a:cubicBezTo>
                    <a:pt x="465" y="155"/>
                    <a:pt x="477" y="179"/>
                    <a:pt x="488" y="191"/>
                  </a:cubicBezTo>
                  <a:lnTo>
                    <a:pt x="512" y="203"/>
                  </a:lnTo>
                  <a:lnTo>
                    <a:pt x="512" y="143"/>
                  </a:lnTo>
                  <a:cubicBezTo>
                    <a:pt x="512" y="119"/>
                    <a:pt x="560" y="95"/>
                    <a:pt x="572" y="72"/>
                  </a:cubicBezTo>
                  <a:cubicBezTo>
                    <a:pt x="572" y="48"/>
                    <a:pt x="560" y="36"/>
                    <a:pt x="548" y="12"/>
                  </a:cubicBezTo>
                  <a:lnTo>
                    <a:pt x="536" y="24"/>
                  </a:lnTo>
                  <a:lnTo>
                    <a:pt x="429" y="24"/>
                  </a:lnTo>
                  <a:cubicBezTo>
                    <a:pt x="417" y="48"/>
                    <a:pt x="405" y="72"/>
                    <a:pt x="393" y="84"/>
                  </a:cubicBezTo>
                  <a:lnTo>
                    <a:pt x="334" y="84"/>
                  </a:lnTo>
                  <a:lnTo>
                    <a:pt x="250" y="107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7832;p30">
              <a:extLst>
                <a:ext uri="{FF2B5EF4-FFF2-40B4-BE49-F238E27FC236}">
                  <a16:creationId xmlns:a16="http://schemas.microsoft.com/office/drawing/2014/main" id="{458BD578-86E2-E6CF-24EB-00C782021574}"/>
                </a:ext>
              </a:extLst>
            </p:cNvPr>
            <p:cNvSpPr/>
            <p:nvPr/>
          </p:nvSpPr>
          <p:spPr>
            <a:xfrm>
              <a:off x="967375" y="4239925"/>
              <a:ext cx="8050" cy="6000"/>
            </a:xfrm>
            <a:custGeom>
              <a:avLst/>
              <a:gdLst/>
              <a:ahLst/>
              <a:cxnLst/>
              <a:rect l="l" t="t" r="r" b="b"/>
              <a:pathLst>
                <a:path w="322" h="240" extrusionOk="0">
                  <a:moveTo>
                    <a:pt x="119" y="1"/>
                  </a:moveTo>
                  <a:lnTo>
                    <a:pt x="36" y="13"/>
                  </a:lnTo>
                  <a:lnTo>
                    <a:pt x="36" y="72"/>
                  </a:lnTo>
                  <a:lnTo>
                    <a:pt x="131" y="72"/>
                  </a:lnTo>
                  <a:lnTo>
                    <a:pt x="96" y="84"/>
                  </a:lnTo>
                  <a:lnTo>
                    <a:pt x="36" y="120"/>
                  </a:lnTo>
                  <a:lnTo>
                    <a:pt x="0" y="180"/>
                  </a:lnTo>
                  <a:lnTo>
                    <a:pt x="36" y="215"/>
                  </a:lnTo>
                  <a:lnTo>
                    <a:pt x="155" y="239"/>
                  </a:lnTo>
                  <a:lnTo>
                    <a:pt x="238" y="168"/>
                  </a:lnTo>
                  <a:lnTo>
                    <a:pt x="310" y="180"/>
                  </a:lnTo>
                  <a:lnTo>
                    <a:pt x="322" y="144"/>
                  </a:lnTo>
                  <a:lnTo>
                    <a:pt x="274" y="84"/>
                  </a:lnTo>
                  <a:cubicBezTo>
                    <a:pt x="274" y="60"/>
                    <a:pt x="286" y="37"/>
                    <a:pt x="298" y="13"/>
                  </a:cubicBezTo>
                  <a:lnTo>
                    <a:pt x="203" y="1"/>
                  </a:lnTo>
                  <a:cubicBezTo>
                    <a:pt x="191" y="13"/>
                    <a:pt x="179" y="13"/>
                    <a:pt x="167" y="13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7833;p30">
              <a:extLst>
                <a:ext uri="{FF2B5EF4-FFF2-40B4-BE49-F238E27FC236}">
                  <a16:creationId xmlns:a16="http://schemas.microsoft.com/office/drawing/2014/main" id="{D28085DA-27B2-27BF-3E3C-94018592C629}"/>
                </a:ext>
              </a:extLst>
            </p:cNvPr>
            <p:cNvSpPr/>
            <p:nvPr/>
          </p:nvSpPr>
          <p:spPr>
            <a:xfrm>
              <a:off x="935225" y="4201550"/>
              <a:ext cx="4775" cy="1200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60" y="0"/>
                  </a:moveTo>
                  <a:lnTo>
                    <a:pt x="0" y="48"/>
                  </a:lnTo>
                  <a:lnTo>
                    <a:pt x="96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7834;p30">
              <a:extLst>
                <a:ext uri="{FF2B5EF4-FFF2-40B4-BE49-F238E27FC236}">
                  <a16:creationId xmlns:a16="http://schemas.microsoft.com/office/drawing/2014/main" id="{933A997C-F031-FBFE-C0C1-9A3F37E21467}"/>
                </a:ext>
              </a:extLst>
            </p:cNvPr>
            <p:cNvSpPr/>
            <p:nvPr/>
          </p:nvSpPr>
          <p:spPr>
            <a:xfrm>
              <a:off x="907550" y="4208675"/>
              <a:ext cx="4775" cy="3600"/>
            </a:xfrm>
            <a:custGeom>
              <a:avLst/>
              <a:gdLst/>
              <a:ahLst/>
              <a:cxnLst/>
              <a:rect l="l" t="t" r="r" b="b"/>
              <a:pathLst>
                <a:path w="191" h="144" extrusionOk="0">
                  <a:moveTo>
                    <a:pt x="84" y="1"/>
                  </a:moveTo>
                  <a:lnTo>
                    <a:pt x="0" y="60"/>
                  </a:lnTo>
                  <a:cubicBezTo>
                    <a:pt x="0" y="84"/>
                    <a:pt x="0" y="120"/>
                    <a:pt x="12" y="144"/>
                  </a:cubicBezTo>
                  <a:lnTo>
                    <a:pt x="72" y="132"/>
                  </a:lnTo>
                  <a:lnTo>
                    <a:pt x="167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7835;p30">
              <a:extLst>
                <a:ext uri="{FF2B5EF4-FFF2-40B4-BE49-F238E27FC236}">
                  <a16:creationId xmlns:a16="http://schemas.microsoft.com/office/drawing/2014/main" id="{E83E091A-D6E5-2E99-5D4F-1D5EFD7614C1}"/>
                </a:ext>
              </a:extLst>
            </p:cNvPr>
            <p:cNvSpPr/>
            <p:nvPr/>
          </p:nvSpPr>
          <p:spPr>
            <a:xfrm>
              <a:off x="934925" y="4233400"/>
              <a:ext cx="3900" cy="5375"/>
            </a:xfrm>
            <a:custGeom>
              <a:avLst/>
              <a:gdLst/>
              <a:ahLst/>
              <a:cxnLst/>
              <a:rect l="l" t="t" r="r" b="b"/>
              <a:pathLst>
                <a:path w="156" h="215" extrusionOk="0">
                  <a:moveTo>
                    <a:pt x="72" y="0"/>
                  </a:moveTo>
                  <a:cubicBezTo>
                    <a:pt x="60" y="36"/>
                    <a:pt x="60" y="71"/>
                    <a:pt x="48" y="107"/>
                  </a:cubicBezTo>
                  <a:lnTo>
                    <a:pt x="1" y="167"/>
                  </a:lnTo>
                  <a:lnTo>
                    <a:pt x="24" y="214"/>
                  </a:lnTo>
                  <a:lnTo>
                    <a:pt x="84" y="155"/>
                  </a:lnTo>
                  <a:lnTo>
                    <a:pt x="155" y="60"/>
                  </a:lnTo>
                  <a:cubicBezTo>
                    <a:pt x="132" y="36"/>
                    <a:pt x="96" y="12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7836;p30">
              <a:extLst>
                <a:ext uri="{FF2B5EF4-FFF2-40B4-BE49-F238E27FC236}">
                  <a16:creationId xmlns:a16="http://schemas.microsoft.com/office/drawing/2014/main" id="{F3EB298F-17F3-4422-8917-1FCCF2AB619C}"/>
                </a:ext>
              </a:extLst>
            </p:cNvPr>
            <p:cNvSpPr/>
            <p:nvPr/>
          </p:nvSpPr>
          <p:spPr>
            <a:xfrm>
              <a:off x="900700" y="4195300"/>
              <a:ext cx="31575" cy="17575"/>
            </a:xfrm>
            <a:custGeom>
              <a:avLst/>
              <a:gdLst/>
              <a:ahLst/>
              <a:cxnLst/>
              <a:rect l="l" t="t" r="r" b="b"/>
              <a:pathLst>
                <a:path w="1263" h="703" extrusionOk="0">
                  <a:moveTo>
                    <a:pt x="1250" y="0"/>
                  </a:moveTo>
                  <a:lnTo>
                    <a:pt x="1084" y="107"/>
                  </a:lnTo>
                  <a:lnTo>
                    <a:pt x="929" y="155"/>
                  </a:lnTo>
                  <a:lnTo>
                    <a:pt x="822" y="167"/>
                  </a:lnTo>
                  <a:lnTo>
                    <a:pt x="739" y="238"/>
                  </a:lnTo>
                  <a:lnTo>
                    <a:pt x="679" y="333"/>
                  </a:lnTo>
                  <a:lnTo>
                    <a:pt x="560" y="393"/>
                  </a:lnTo>
                  <a:lnTo>
                    <a:pt x="429" y="393"/>
                  </a:lnTo>
                  <a:lnTo>
                    <a:pt x="274" y="476"/>
                  </a:lnTo>
                  <a:lnTo>
                    <a:pt x="227" y="452"/>
                  </a:lnTo>
                  <a:lnTo>
                    <a:pt x="143" y="452"/>
                  </a:lnTo>
                  <a:lnTo>
                    <a:pt x="96" y="536"/>
                  </a:lnTo>
                  <a:lnTo>
                    <a:pt x="0" y="595"/>
                  </a:lnTo>
                  <a:lnTo>
                    <a:pt x="60" y="631"/>
                  </a:lnTo>
                  <a:lnTo>
                    <a:pt x="119" y="607"/>
                  </a:lnTo>
                  <a:lnTo>
                    <a:pt x="238" y="703"/>
                  </a:lnTo>
                  <a:cubicBezTo>
                    <a:pt x="238" y="667"/>
                    <a:pt x="227" y="631"/>
                    <a:pt x="215" y="607"/>
                  </a:cubicBezTo>
                  <a:cubicBezTo>
                    <a:pt x="215" y="572"/>
                    <a:pt x="238" y="560"/>
                    <a:pt x="238" y="548"/>
                  </a:cubicBezTo>
                  <a:lnTo>
                    <a:pt x="453" y="464"/>
                  </a:lnTo>
                  <a:lnTo>
                    <a:pt x="477" y="476"/>
                  </a:lnTo>
                  <a:lnTo>
                    <a:pt x="572" y="464"/>
                  </a:lnTo>
                  <a:lnTo>
                    <a:pt x="703" y="476"/>
                  </a:lnTo>
                  <a:lnTo>
                    <a:pt x="798" y="464"/>
                  </a:lnTo>
                  <a:lnTo>
                    <a:pt x="917" y="464"/>
                  </a:lnTo>
                  <a:lnTo>
                    <a:pt x="1024" y="488"/>
                  </a:lnTo>
                  <a:lnTo>
                    <a:pt x="1084" y="476"/>
                  </a:lnTo>
                  <a:lnTo>
                    <a:pt x="1203" y="333"/>
                  </a:lnTo>
                  <a:lnTo>
                    <a:pt x="1179" y="250"/>
                  </a:lnTo>
                  <a:lnTo>
                    <a:pt x="1203" y="214"/>
                  </a:lnTo>
                  <a:cubicBezTo>
                    <a:pt x="1191" y="191"/>
                    <a:pt x="1179" y="155"/>
                    <a:pt x="1179" y="131"/>
                  </a:cubicBezTo>
                  <a:lnTo>
                    <a:pt x="1262" y="24"/>
                  </a:lnTo>
                  <a:cubicBezTo>
                    <a:pt x="1262" y="12"/>
                    <a:pt x="1250" y="12"/>
                    <a:pt x="12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7837;p30">
              <a:extLst>
                <a:ext uri="{FF2B5EF4-FFF2-40B4-BE49-F238E27FC236}">
                  <a16:creationId xmlns:a16="http://schemas.microsoft.com/office/drawing/2014/main" id="{75A52A25-A2F8-AF1B-9ED0-3F31B814F744}"/>
                </a:ext>
              </a:extLst>
            </p:cNvPr>
            <p:cNvSpPr/>
            <p:nvPr/>
          </p:nvSpPr>
          <p:spPr>
            <a:xfrm>
              <a:off x="929875" y="4236650"/>
              <a:ext cx="3300" cy="1525"/>
            </a:xfrm>
            <a:custGeom>
              <a:avLst/>
              <a:gdLst/>
              <a:ahLst/>
              <a:cxnLst/>
              <a:rect l="l" t="t" r="r" b="b"/>
              <a:pathLst>
                <a:path w="132" h="61" extrusionOk="0">
                  <a:moveTo>
                    <a:pt x="0" y="1"/>
                  </a:moveTo>
                  <a:lnTo>
                    <a:pt x="95" y="61"/>
                  </a:lnTo>
                  <a:lnTo>
                    <a:pt x="131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7838;p30">
              <a:extLst>
                <a:ext uri="{FF2B5EF4-FFF2-40B4-BE49-F238E27FC236}">
                  <a16:creationId xmlns:a16="http://schemas.microsoft.com/office/drawing/2014/main" id="{BB43E6AF-4A99-FBFF-9064-C287949D538B}"/>
                </a:ext>
              </a:extLst>
            </p:cNvPr>
            <p:cNvSpPr/>
            <p:nvPr/>
          </p:nvSpPr>
          <p:spPr>
            <a:xfrm>
              <a:off x="931650" y="4221475"/>
              <a:ext cx="2400" cy="4200"/>
            </a:xfrm>
            <a:custGeom>
              <a:avLst/>
              <a:gdLst/>
              <a:ahLst/>
              <a:cxnLst/>
              <a:rect l="l" t="t" r="r" b="b"/>
              <a:pathLst>
                <a:path w="96" h="168" extrusionOk="0">
                  <a:moveTo>
                    <a:pt x="60" y="1"/>
                  </a:moveTo>
                  <a:lnTo>
                    <a:pt x="60" y="108"/>
                  </a:lnTo>
                  <a:lnTo>
                    <a:pt x="1" y="167"/>
                  </a:lnTo>
                  <a:cubicBezTo>
                    <a:pt x="24" y="167"/>
                    <a:pt x="60" y="156"/>
                    <a:pt x="96" y="156"/>
                  </a:cubicBezTo>
                  <a:cubicBezTo>
                    <a:pt x="96" y="144"/>
                    <a:pt x="96" y="120"/>
                    <a:pt x="96" y="96"/>
                  </a:cubicBezTo>
                  <a:cubicBezTo>
                    <a:pt x="84" y="60"/>
                    <a:pt x="72" y="25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7839;p30">
              <a:extLst>
                <a:ext uri="{FF2B5EF4-FFF2-40B4-BE49-F238E27FC236}">
                  <a16:creationId xmlns:a16="http://schemas.microsoft.com/office/drawing/2014/main" id="{14F2A5E1-AB18-91CB-7B4C-75E7FAA8B89A}"/>
                </a:ext>
              </a:extLst>
            </p:cNvPr>
            <p:cNvSpPr/>
            <p:nvPr/>
          </p:nvSpPr>
          <p:spPr>
            <a:xfrm>
              <a:off x="973325" y="4003300"/>
              <a:ext cx="18175" cy="12225"/>
            </a:xfrm>
            <a:custGeom>
              <a:avLst/>
              <a:gdLst/>
              <a:ahLst/>
              <a:cxnLst/>
              <a:rect l="l" t="t" r="r" b="b"/>
              <a:pathLst>
                <a:path w="727" h="489" extrusionOk="0">
                  <a:moveTo>
                    <a:pt x="310" y="1"/>
                  </a:moveTo>
                  <a:lnTo>
                    <a:pt x="167" y="143"/>
                  </a:lnTo>
                  <a:lnTo>
                    <a:pt x="167" y="227"/>
                  </a:lnTo>
                  <a:lnTo>
                    <a:pt x="72" y="286"/>
                  </a:lnTo>
                  <a:lnTo>
                    <a:pt x="96" y="358"/>
                  </a:lnTo>
                  <a:lnTo>
                    <a:pt x="36" y="382"/>
                  </a:lnTo>
                  <a:cubicBezTo>
                    <a:pt x="24" y="417"/>
                    <a:pt x="12" y="453"/>
                    <a:pt x="0" y="489"/>
                  </a:cubicBezTo>
                  <a:lnTo>
                    <a:pt x="72" y="489"/>
                  </a:lnTo>
                  <a:lnTo>
                    <a:pt x="227" y="358"/>
                  </a:lnTo>
                  <a:lnTo>
                    <a:pt x="227" y="358"/>
                  </a:lnTo>
                  <a:cubicBezTo>
                    <a:pt x="227" y="382"/>
                    <a:pt x="215" y="417"/>
                    <a:pt x="215" y="441"/>
                  </a:cubicBezTo>
                  <a:lnTo>
                    <a:pt x="310" y="465"/>
                  </a:lnTo>
                  <a:lnTo>
                    <a:pt x="358" y="405"/>
                  </a:lnTo>
                  <a:lnTo>
                    <a:pt x="501" y="346"/>
                  </a:lnTo>
                  <a:lnTo>
                    <a:pt x="727" y="203"/>
                  </a:lnTo>
                  <a:lnTo>
                    <a:pt x="560" y="96"/>
                  </a:lnTo>
                  <a:lnTo>
                    <a:pt x="477" y="60"/>
                  </a:lnTo>
                  <a:lnTo>
                    <a:pt x="477" y="108"/>
                  </a:lnTo>
                  <a:lnTo>
                    <a:pt x="560" y="179"/>
                  </a:lnTo>
                  <a:lnTo>
                    <a:pt x="358" y="179"/>
                  </a:lnTo>
                  <a:lnTo>
                    <a:pt x="262" y="286"/>
                  </a:lnTo>
                  <a:cubicBezTo>
                    <a:pt x="250" y="262"/>
                    <a:pt x="239" y="239"/>
                    <a:pt x="239" y="215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7840;p30">
              <a:extLst>
                <a:ext uri="{FF2B5EF4-FFF2-40B4-BE49-F238E27FC236}">
                  <a16:creationId xmlns:a16="http://schemas.microsoft.com/office/drawing/2014/main" id="{8D79CE01-F2F1-3AF9-51E9-0B053DFF6A2A}"/>
                </a:ext>
              </a:extLst>
            </p:cNvPr>
            <p:cNvSpPr/>
            <p:nvPr/>
          </p:nvSpPr>
          <p:spPr>
            <a:xfrm>
              <a:off x="1065900" y="3969975"/>
              <a:ext cx="6575" cy="5975"/>
            </a:xfrm>
            <a:custGeom>
              <a:avLst/>
              <a:gdLst/>
              <a:ahLst/>
              <a:cxnLst/>
              <a:rect l="l" t="t" r="r" b="b"/>
              <a:pathLst>
                <a:path w="263" h="239" extrusionOk="0">
                  <a:moveTo>
                    <a:pt x="227" y="0"/>
                  </a:moveTo>
                  <a:lnTo>
                    <a:pt x="0" y="119"/>
                  </a:lnTo>
                  <a:lnTo>
                    <a:pt x="131" y="238"/>
                  </a:lnTo>
                  <a:cubicBezTo>
                    <a:pt x="143" y="214"/>
                    <a:pt x="155" y="191"/>
                    <a:pt x="155" y="167"/>
                  </a:cubicBezTo>
                  <a:lnTo>
                    <a:pt x="262" y="83"/>
                  </a:lnTo>
                  <a:cubicBezTo>
                    <a:pt x="250" y="60"/>
                    <a:pt x="238" y="24"/>
                    <a:pt x="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7841;p30">
              <a:extLst>
                <a:ext uri="{FF2B5EF4-FFF2-40B4-BE49-F238E27FC236}">
                  <a16:creationId xmlns:a16="http://schemas.microsoft.com/office/drawing/2014/main" id="{732D3C16-6B5C-6DF7-6A6F-6D52DAB19671}"/>
                </a:ext>
              </a:extLst>
            </p:cNvPr>
            <p:cNvSpPr/>
            <p:nvPr/>
          </p:nvSpPr>
          <p:spPr>
            <a:xfrm>
              <a:off x="967075" y="4010450"/>
              <a:ext cx="4475" cy="1800"/>
            </a:xfrm>
            <a:custGeom>
              <a:avLst/>
              <a:gdLst/>
              <a:ahLst/>
              <a:cxnLst/>
              <a:rect l="l" t="t" r="r" b="b"/>
              <a:pathLst>
                <a:path w="179" h="72" extrusionOk="0">
                  <a:moveTo>
                    <a:pt x="72" y="0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179" y="6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7842;p30">
              <a:extLst>
                <a:ext uri="{FF2B5EF4-FFF2-40B4-BE49-F238E27FC236}">
                  <a16:creationId xmlns:a16="http://schemas.microsoft.com/office/drawing/2014/main" id="{73FE33F2-A887-CC8E-8D4D-2C2C087E6B91}"/>
                </a:ext>
              </a:extLst>
            </p:cNvPr>
            <p:cNvSpPr/>
            <p:nvPr/>
          </p:nvSpPr>
          <p:spPr>
            <a:xfrm>
              <a:off x="963800" y="4037225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48" y="1"/>
                  </a:moveTo>
                  <a:lnTo>
                    <a:pt x="0" y="37"/>
                  </a:lnTo>
                  <a:lnTo>
                    <a:pt x="60" y="84"/>
                  </a:lnTo>
                  <a:lnTo>
                    <a:pt x="120" y="13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7843;p30">
              <a:extLst>
                <a:ext uri="{FF2B5EF4-FFF2-40B4-BE49-F238E27FC236}">
                  <a16:creationId xmlns:a16="http://schemas.microsoft.com/office/drawing/2014/main" id="{63E9EE48-2064-A339-6A99-EC6A6FFA0BF1}"/>
                </a:ext>
              </a:extLst>
            </p:cNvPr>
            <p:cNvSpPr/>
            <p:nvPr/>
          </p:nvSpPr>
          <p:spPr>
            <a:xfrm>
              <a:off x="963200" y="4013125"/>
              <a:ext cx="8075" cy="4775"/>
            </a:xfrm>
            <a:custGeom>
              <a:avLst/>
              <a:gdLst/>
              <a:ahLst/>
              <a:cxnLst/>
              <a:rect l="l" t="t" r="r" b="b"/>
              <a:pathLst>
                <a:path w="323" h="191" extrusionOk="0">
                  <a:moveTo>
                    <a:pt x="322" y="0"/>
                  </a:moveTo>
                  <a:lnTo>
                    <a:pt x="24" y="108"/>
                  </a:lnTo>
                  <a:cubicBezTo>
                    <a:pt x="24" y="131"/>
                    <a:pt x="1" y="155"/>
                    <a:pt x="1" y="191"/>
                  </a:cubicBezTo>
                  <a:lnTo>
                    <a:pt x="167" y="119"/>
                  </a:lnTo>
                  <a:lnTo>
                    <a:pt x="322" y="155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7844;p30">
              <a:extLst>
                <a:ext uri="{FF2B5EF4-FFF2-40B4-BE49-F238E27FC236}">
                  <a16:creationId xmlns:a16="http://schemas.microsoft.com/office/drawing/2014/main" id="{5A0B16D5-965C-82DC-80EF-920B4F81B20A}"/>
                </a:ext>
              </a:extLst>
            </p:cNvPr>
            <p:cNvSpPr/>
            <p:nvPr/>
          </p:nvSpPr>
          <p:spPr>
            <a:xfrm>
              <a:off x="965000" y="4003300"/>
              <a:ext cx="9550" cy="6575"/>
            </a:xfrm>
            <a:custGeom>
              <a:avLst/>
              <a:gdLst/>
              <a:ahLst/>
              <a:cxnLst/>
              <a:rect l="l" t="t" r="r" b="b"/>
              <a:pathLst>
                <a:path w="382" h="263" extrusionOk="0">
                  <a:moveTo>
                    <a:pt x="250" y="1"/>
                  </a:moveTo>
                  <a:lnTo>
                    <a:pt x="274" y="36"/>
                  </a:lnTo>
                  <a:lnTo>
                    <a:pt x="167" y="120"/>
                  </a:lnTo>
                  <a:lnTo>
                    <a:pt x="48" y="96"/>
                  </a:lnTo>
                  <a:lnTo>
                    <a:pt x="0" y="179"/>
                  </a:lnTo>
                  <a:lnTo>
                    <a:pt x="48" y="227"/>
                  </a:lnTo>
                  <a:lnTo>
                    <a:pt x="202" y="155"/>
                  </a:lnTo>
                  <a:lnTo>
                    <a:pt x="298" y="155"/>
                  </a:lnTo>
                  <a:lnTo>
                    <a:pt x="143" y="215"/>
                  </a:lnTo>
                  <a:lnTo>
                    <a:pt x="202" y="262"/>
                  </a:lnTo>
                  <a:lnTo>
                    <a:pt x="381" y="227"/>
                  </a:lnTo>
                  <a:cubicBezTo>
                    <a:pt x="381" y="191"/>
                    <a:pt x="381" y="155"/>
                    <a:pt x="369" y="108"/>
                  </a:cubicBezTo>
                  <a:cubicBezTo>
                    <a:pt x="357" y="72"/>
                    <a:pt x="345" y="36"/>
                    <a:pt x="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7845;p30">
              <a:extLst>
                <a:ext uri="{FF2B5EF4-FFF2-40B4-BE49-F238E27FC236}">
                  <a16:creationId xmlns:a16="http://schemas.microsoft.com/office/drawing/2014/main" id="{819A0389-D9B7-8418-CAF7-C559D7FE3578}"/>
                </a:ext>
              </a:extLst>
            </p:cNvPr>
            <p:cNvSpPr/>
            <p:nvPr/>
          </p:nvSpPr>
          <p:spPr>
            <a:xfrm>
              <a:off x="985825" y="4002100"/>
              <a:ext cx="5675" cy="2725"/>
            </a:xfrm>
            <a:custGeom>
              <a:avLst/>
              <a:gdLst/>
              <a:ahLst/>
              <a:cxnLst/>
              <a:rect l="l" t="t" r="r" b="b"/>
              <a:pathLst>
                <a:path w="227" h="109" extrusionOk="0">
                  <a:moveTo>
                    <a:pt x="96" y="1"/>
                  </a:moveTo>
                  <a:lnTo>
                    <a:pt x="1" y="25"/>
                  </a:lnTo>
                  <a:lnTo>
                    <a:pt x="48" y="60"/>
                  </a:lnTo>
                  <a:lnTo>
                    <a:pt x="227" y="108"/>
                  </a:lnTo>
                  <a:cubicBezTo>
                    <a:pt x="227" y="84"/>
                    <a:pt x="227" y="72"/>
                    <a:pt x="227" y="49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7846;p30">
              <a:extLst>
                <a:ext uri="{FF2B5EF4-FFF2-40B4-BE49-F238E27FC236}">
                  <a16:creationId xmlns:a16="http://schemas.microsoft.com/office/drawing/2014/main" id="{D26FF56B-77FF-7245-0206-70EB084E9886}"/>
                </a:ext>
              </a:extLst>
            </p:cNvPr>
            <p:cNvSpPr/>
            <p:nvPr/>
          </p:nvSpPr>
          <p:spPr>
            <a:xfrm>
              <a:off x="943850" y="4054500"/>
              <a:ext cx="3600" cy="4475"/>
            </a:xfrm>
            <a:custGeom>
              <a:avLst/>
              <a:gdLst/>
              <a:ahLst/>
              <a:cxnLst/>
              <a:rect l="l" t="t" r="r" b="b"/>
              <a:pathLst>
                <a:path w="144" h="179" extrusionOk="0">
                  <a:moveTo>
                    <a:pt x="120" y="0"/>
                  </a:moveTo>
                  <a:lnTo>
                    <a:pt x="1" y="84"/>
                  </a:lnTo>
                  <a:cubicBezTo>
                    <a:pt x="25" y="119"/>
                    <a:pt x="36" y="143"/>
                    <a:pt x="48" y="179"/>
                  </a:cubicBezTo>
                  <a:lnTo>
                    <a:pt x="144" y="84"/>
                  </a:lnTo>
                  <a:cubicBezTo>
                    <a:pt x="144" y="60"/>
                    <a:pt x="132" y="24"/>
                    <a:pt x="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7847;p30">
              <a:extLst>
                <a:ext uri="{FF2B5EF4-FFF2-40B4-BE49-F238E27FC236}">
                  <a16:creationId xmlns:a16="http://schemas.microsoft.com/office/drawing/2014/main" id="{45BC590F-A91D-BBD9-EED8-9C3CCB25A7C0}"/>
                </a:ext>
              </a:extLst>
            </p:cNvPr>
            <p:cNvSpPr/>
            <p:nvPr/>
          </p:nvSpPr>
          <p:spPr>
            <a:xfrm>
              <a:off x="945950" y="4059250"/>
              <a:ext cx="4475" cy="2125"/>
            </a:xfrm>
            <a:custGeom>
              <a:avLst/>
              <a:gdLst/>
              <a:ahLst/>
              <a:cxnLst/>
              <a:rect l="l" t="t" r="r" b="b"/>
              <a:pathLst>
                <a:path w="179" h="85" extrusionOk="0">
                  <a:moveTo>
                    <a:pt x="60" y="1"/>
                  </a:moveTo>
                  <a:lnTo>
                    <a:pt x="0" y="37"/>
                  </a:lnTo>
                  <a:cubicBezTo>
                    <a:pt x="12" y="49"/>
                    <a:pt x="12" y="72"/>
                    <a:pt x="24" y="84"/>
                  </a:cubicBezTo>
                  <a:lnTo>
                    <a:pt x="179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7848;p30">
              <a:extLst>
                <a:ext uri="{FF2B5EF4-FFF2-40B4-BE49-F238E27FC236}">
                  <a16:creationId xmlns:a16="http://schemas.microsoft.com/office/drawing/2014/main" id="{010957E5-6091-259F-7B45-0943F3DB3B69}"/>
                </a:ext>
              </a:extLst>
            </p:cNvPr>
            <p:cNvSpPr/>
            <p:nvPr/>
          </p:nvSpPr>
          <p:spPr>
            <a:xfrm>
              <a:off x="951300" y="4018775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48" y="1"/>
                  </a:moveTo>
                  <a:lnTo>
                    <a:pt x="0" y="48"/>
                  </a:lnTo>
                  <a:lnTo>
                    <a:pt x="48" y="96"/>
                  </a:lnTo>
                  <a:lnTo>
                    <a:pt x="108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7849;p30">
              <a:extLst>
                <a:ext uri="{FF2B5EF4-FFF2-40B4-BE49-F238E27FC236}">
                  <a16:creationId xmlns:a16="http://schemas.microsoft.com/office/drawing/2014/main" id="{5783525B-2F8A-C774-CD53-C64753A636DC}"/>
                </a:ext>
              </a:extLst>
            </p:cNvPr>
            <p:cNvSpPr/>
            <p:nvPr/>
          </p:nvSpPr>
          <p:spPr>
            <a:xfrm>
              <a:off x="943550" y="4028000"/>
              <a:ext cx="2700" cy="2125"/>
            </a:xfrm>
            <a:custGeom>
              <a:avLst/>
              <a:gdLst/>
              <a:ahLst/>
              <a:cxnLst/>
              <a:rect l="l" t="t" r="r" b="b"/>
              <a:pathLst>
                <a:path w="108" h="85" extrusionOk="0">
                  <a:moveTo>
                    <a:pt x="48" y="1"/>
                  </a:moveTo>
                  <a:lnTo>
                    <a:pt x="1" y="48"/>
                  </a:lnTo>
                  <a:lnTo>
                    <a:pt x="72" y="84"/>
                  </a:lnTo>
                  <a:cubicBezTo>
                    <a:pt x="84" y="60"/>
                    <a:pt x="96" y="48"/>
                    <a:pt x="108" y="3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7850;p30">
              <a:extLst>
                <a:ext uri="{FF2B5EF4-FFF2-40B4-BE49-F238E27FC236}">
                  <a16:creationId xmlns:a16="http://schemas.microsoft.com/office/drawing/2014/main" id="{FEC6EA5E-D8C1-50D7-B556-37DD00C43EA4}"/>
                </a:ext>
              </a:extLst>
            </p:cNvPr>
            <p:cNvSpPr/>
            <p:nvPr/>
          </p:nvSpPr>
          <p:spPr>
            <a:xfrm>
              <a:off x="955750" y="4016700"/>
              <a:ext cx="6000" cy="4475"/>
            </a:xfrm>
            <a:custGeom>
              <a:avLst/>
              <a:gdLst/>
              <a:ahLst/>
              <a:cxnLst/>
              <a:rect l="l" t="t" r="r" b="b"/>
              <a:pathLst>
                <a:path w="240" h="179" extrusionOk="0">
                  <a:moveTo>
                    <a:pt x="239" y="0"/>
                  </a:moveTo>
                  <a:lnTo>
                    <a:pt x="37" y="36"/>
                  </a:lnTo>
                  <a:lnTo>
                    <a:pt x="1" y="179"/>
                  </a:lnTo>
                  <a:lnTo>
                    <a:pt x="227" y="60"/>
                  </a:lnTo>
                  <a:cubicBezTo>
                    <a:pt x="227" y="48"/>
                    <a:pt x="239" y="24"/>
                    <a:pt x="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7851;p30">
              <a:extLst>
                <a:ext uri="{FF2B5EF4-FFF2-40B4-BE49-F238E27FC236}">
                  <a16:creationId xmlns:a16="http://schemas.microsoft.com/office/drawing/2014/main" id="{B40A0B98-04DD-8830-0FA5-212C04E81D38}"/>
                </a:ext>
              </a:extLst>
            </p:cNvPr>
            <p:cNvSpPr/>
            <p:nvPr/>
          </p:nvSpPr>
          <p:spPr>
            <a:xfrm>
              <a:off x="1025700" y="3975625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72" y="0"/>
                  </a:moveTo>
                  <a:lnTo>
                    <a:pt x="1" y="36"/>
                  </a:lnTo>
                  <a:cubicBezTo>
                    <a:pt x="13" y="72"/>
                    <a:pt x="25" y="107"/>
                    <a:pt x="37" y="143"/>
                  </a:cubicBezTo>
                  <a:cubicBezTo>
                    <a:pt x="49" y="179"/>
                    <a:pt x="37" y="191"/>
                    <a:pt x="37" y="215"/>
                  </a:cubicBezTo>
                  <a:lnTo>
                    <a:pt x="191" y="250"/>
                  </a:lnTo>
                  <a:lnTo>
                    <a:pt x="251" y="226"/>
                  </a:lnTo>
                  <a:cubicBezTo>
                    <a:pt x="239" y="215"/>
                    <a:pt x="227" y="191"/>
                    <a:pt x="215" y="179"/>
                  </a:cubicBezTo>
                  <a:lnTo>
                    <a:pt x="96" y="119"/>
                  </a:lnTo>
                  <a:cubicBezTo>
                    <a:pt x="84" y="84"/>
                    <a:pt x="72" y="36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7852;p30">
              <a:extLst>
                <a:ext uri="{FF2B5EF4-FFF2-40B4-BE49-F238E27FC236}">
                  <a16:creationId xmlns:a16="http://schemas.microsoft.com/office/drawing/2014/main" id="{8AE634EE-FF72-3440-3A90-B2260A1BB2EB}"/>
                </a:ext>
              </a:extLst>
            </p:cNvPr>
            <p:cNvSpPr/>
            <p:nvPr/>
          </p:nvSpPr>
          <p:spPr>
            <a:xfrm>
              <a:off x="1016175" y="3981575"/>
              <a:ext cx="9275" cy="5075"/>
            </a:xfrm>
            <a:custGeom>
              <a:avLst/>
              <a:gdLst/>
              <a:ahLst/>
              <a:cxnLst/>
              <a:rect l="l" t="t" r="r" b="b"/>
              <a:pathLst>
                <a:path w="371" h="203" extrusionOk="0">
                  <a:moveTo>
                    <a:pt x="191" y="0"/>
                  </a:moveTo>
                  <a:lnTo>
                    <a:pt x="1" y="96"/>
                  </a:lnTo>
                  <a:lnTo>
                    <a:pt x="156" y="203"/>
                  </a:lnTo>
                  <a:lnTo>
                    <a:pt x="239" y="203"/>
                  </a:lnTo>
                  <a:lnTo>
                    <a:pt x="287" y="179"/>
                  </a:lnTo>
                  <a:cubicBezTo>
                    <a:pt x="287" y="155"/>
                    <a:pt x="275" y="131"/>
                    <a:pt x="275" y="108"/>
                  </a:cubicBezTo>
                  <a:cubicBezTo>
                    <a:pt x="299" y="84"/>
                    <a:pt x="334" y="72"/>
                    <a:pt x="370" y="60"/>
                  </a:cubicBezTo>
                  <a:cubicBezTo>
                    <a:pt x="370" y="48"/>
                    <a:pt x="358" y="48"/>
                    <a:pt x="358" y="36"/>
                  </a:cubicBezTo>
                  <a:lnTo>
                    <a:pt x="239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7853;p30">
              <a:extLst>
                <a:ext uri="{FF2B5EF4-FFF2-40B4-BE49-F238E27FC236}">
                  <a16:creationId xmlns:a16="http://schemas.microsoft.com/office/drawing/2014/main" id="{E8A568BD-80CB-BBD7-7C36-A7EA93CE6E56}"/>
                </a:ext>
              </a:extLst>
            </p:cNvPr>
            <p:cNvSpPr/>
            <p:nvPr/>
          </p:nvSpPr>
          <p:spPr>
            <a:xfrm>
              <a:off x="1054000" y="3965500"/>
              <a:ext cx="17275" cy="6575"/>
            </a:xfrm>
            <a:custGeom>
              <a:avLst/>
              <a:gdLst/>
              <a:ahLst/>
              <a:cxnLst/>
              <a:rect l="l" t="t" r="r" b="b"/>
              <a:pathLst>
                <a:path w="691" h="263" extrusionOk="0">
                  <a:moveTo>
                    <a:pt x="655" y="0"/>
                  </a:moveTo>
                  <a:lnTo>
                    <a:pt x="452" y="108"/>
                  </a:lnTo>
                  <a:lnTo>
                    <a:pt x="369" y="84"/>
                  </a:lnTo>
                  <a:lnTo>
                    <a:pt x="298" y="167"/>
                  </a:lnTo>
                  <a:lnTo>
                    <a:pt x="226" y="108"/>
                  </a:lnTo>
                  <a:lnTo>
                    <a:pt x="119" y="155"/>
                  </a:lnTo>
                  <a:lnTo>
                    <a:pt x="0" y="143"/>
                  </a:lnTo>
                  <a:lnTo>
                    <a:pt x="48" y="227"/>
                  </a:lnTo>
                  <a:lnTo>
                    <a:pt x="262" y="262"/>
                  </a:lnTo>
                  <a:lnTo>
                    <a:pt x="345" y="250"/>
                  </a:lnTo>
                  <a:lnTo>
                    <a:pt x="691" y="48"/>
                  </a:lnTo>
                  <a:lnTo>
                    <a:pt x="6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7854;p30">
              <a:extLst>
                <a:ext uri="{FF2B5EF4-FFF2-40B4-BE49-F238E27FC236}">
                  <a16:creationId xmlns:a16="http://schemas.microsoft.com/office/drawing/2014/main" id="{8E8449DA-5345-1CE3-AB22-8B7B4D6EA51E}"/>
                </a:ext>
              </a:extLst>
            </p:cNvPr>
            <p:cNvSpPr/>
            <p:nvPr/>
          </p:nvSpPr>
          <p:spPr>
            <a:xfrm>
              <a:off x="1058450" y="3974425"/>
              <a:ext cx="7175" cy="3000"/>
            </a:xfrm>
            <a:custGeom>
              <a:avLst/>
              <a:gdLst/>
              <a:ahLst/>
              <a:cxnLst/>
              <a:rect l="l" t="t" r="r" b="b"/>
              <a:pathLst>
                <a:path w="287" h="120" extrusionOk="0">
                  <a:moveTo>
                    <a:pt x="96" y="1"/>
                  </a:moveTo>
                  <a:lnTo>
                    <a:pt x="1" y="36"/>
                  </a:lnTo>
                  <a:lnTo>
                    <a:pt x="144" y="84"/>
                  </a:lnTo>
                  <a:lnTo>
                    <a:pt x="263" y="120"/>
                  </a:lnTo>
                  <a:cubicBezTo>
                    <a:pt x="274" y="96"/>
                    <a:pt x="286" y="72"/>
                    <a:pt x="286" y="48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7855;p30">
              <a:extLst>
                <a:ext uri="{FF2B5EF4-FFF2-40B4-BE49-F238E27FC236}">
                  <a16:creationId xmlns:a16="http://schemas.microsoft.com/office/drawing/2014/main" id="{07C16444-EBB0-68E2-E25A-E72C236E0101}"/>
                </a:ext>
              </a:extLst>
            </p:cNvPr>
            <p:cNvSpPr/>
            <p:nvPr/>
          </p:nvSpPr>
          <p:spPr>
            <a:xfrm>
              <a:off x="1006950" y="3986625"/>
              <a:ext cx="12225" cy="5975"/>
            </a:xfrm>
            <a:custGeom>
              <a:avLst/>
              <a:gdLst/>
              <a:ahLst/>
              <a:cxnLst/>
              <a:rect l="l" t="t" r="r" b="b"/>
              <a:pathLst>
                <a:path w="489" h="239" extrusionOk="0">
                  <a:moveTo>
                    <a:pt x="406" y="1"/>
                  </a:moveTo>
                  <a:lnTo>
                    <a:pt x="334" y="60"/>
                  </a:lnTo>
                  <a:lnTo>
                    <a:pt x="179" y="60"/>
                  </a:lnTo>
                  <a:cubicBezTo>
                    <a:pt x="179" y="84"/>
                    <a:pt x="179" y="108"/>
                    <a:pt x="168" y="132"/>
                  </a:cubicBezTo>
                  <a:lnTo>
                    <a:pt x="1" y="132"/>
                  </a:lnTo>
                  <a:lnTo>
                    <a:pt x="132" y="239"/>
                  </a:lnTo>
                  <a:lnTo>
                    <a:pt x="251" y="203"/>
                  </a:lnTo>
                  <a:lnTo>
                    <a:pt x="406" y="203"/>
                  </a:lnTo>
                  <a:lnTo>
                    <a:pt x="406" y="156"/>
                  </a:lnTo>
                  <a:lnTo>
                    <a:pt x="489" y="84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7856;p30">
              <a:extLst>
                <a:ext uri="{FF2B5EF4-FFF2-40B4-BE49-F238E27FC236}">
                  <a16:creationId xmlns:a16="http://schemas.microsoft.com/office/drawing/2014/main" id="{C6270F50-8A73-97CF-F726-4DC0BCCB6ECD}"/>
                </a:ext>
              </a:extLst>
            </p:cNvPr>
            <p:cNvSpPr/>
            <p:nvPr/>
          </p:nvSpPr>
          <p:spPr>
            <a:xfrm>
              <a:off x="1036125" y="3977700"/>
              <a:ext cx="5975" cy="6875"/>
            </a:xfrm>
            <a:custGeom>
              <a:avLst/>
              <a:gdLst/>
              <a:ahLst/>
              <a:cxnLst/>
              <a:rect l="l" t="t" r="r" b="b"/>
              <a:pathLst>
                <a:path w="239" h="275" extrusionOk="0">
                  <a:moveTo>
                    <a:pt x="96" y="1"/>
                  </a:moveTo>
                  <a:lnTo>
                    <a:pt x="1" y="48"/>
                  </a:lnTo>
                  <a:cubicBezTo>
                    <a:pt x="1" y="96"/>
                    <a:pt x="13" y="132"/>
                    <a:pt x="13" y="179"/>
                  </a:cubicBezTo>
                  <a:lnTo>
                    <a:pt x="108" y="203"/>
                  </a:lnTo>
                  <a:lnTo>
                    <a:pt x="179" y="274"/>
                  </a:lnTo>
                  <a:cubicBezTo>
                    <a:pt x="203" y="251"/>
                    <a:pt x="215" y="227"/>
                    <a:pt x="239" y="203"/>
                  </a:cubicBezTo>
                  <a:lnTo>
                    <a:pt x="167" y="143"/>
                  </a:lnTo>
                  <a:lnTo>
                    <a:pt x="227" y="60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7857;p30">
              <a:extLst>
                <a:ext uri="{FF2B5EF4-FFF2-40B4-BE49-F238E27FC236}">
                  <a16:creationId xmlns:a16="http://schemas.microsoft.com/office/drawing/2014/main" id="{FE4A66EB-E858-E43B-0E0F-DF64CFD0E066}"/>
                </a:ext>
              </a:extLst>
            </p:cNvPr>
            <p:cNvSpPr/>
            <p:nvPr/>
          </p:nvSpPr>
          <p:spPr>
            <a:xfrm>
              <a:off x="992675" y="3991100"/>
              <a:ext cx="14000" cy="11325"/>
            </a:xfrm>
            <a:custGeom>
              <a:avLst/>
              <a:gdLst/>
              <a:ahLst/>
              <a:cxnLst/>
              <a:rect l="l" t="t" r="r" b="b"/>
              <a:pathLst>
                <a:path w="560" h="453" extrusionOk="0">
                  <a:moveTo>
                    <a:pt x="227" y="0"/>
                  </a:moveTo>
                  <a:lnTo>
                    <a:pt x="227" y="0"/>
                  </a:lnTo>
                  <a:cubicBezTo>
                    <a:pt x="238" y="24"/>
                    <a:pt x="250" y="48"/>
                    <a:pt x="250" y="84"/>
                  </a:cubicBezTo>
                  <a:lnTo>
                    <a:pt x="155" y="36"/>
                  </a:lnTo>
                  <a:cubicBezTo>
                    <a:pt x="131" y="60"/>
                    <a:pt x="108" y="96"/>
                    <a:pt x="84" y="119"/>
                  </a:cubicBezTo>
                  <a:lnTo>
                    <a:pt x="227" y="167"/>
                  </a:lnTo>
                  <a:lnTo>
                    <a:pt x="60" y="167"/>
                  </a:lnTo>
                  <a:lnTo>
                    <a:pt x="0" y="262"/>
                  </a:lnTo>
                  <a:lnTo>
                    <a:pt x="131" y="274"/>
                  </a:lnTo>
                  <a:lnTo>
                    <a:pt x="24" y="358"/>
                  </a:lnTo>
                  <a:lnTo>
                    <a:pt x="131" y="369"/>
                  </a:lnTo>
                  <a:lnTo>
                    <a:pt x="131" y="453"/>
                  </a:lnTo>
                  <a:lnTo>
                    <a:pt x="191" y="453"/>
                  </a:lnTo>
                  <a:cubicBezTo>
                    <a:pt x="203" y="417"/>
                    <a:pt x="215" y="381"/>
                    <a:pt x="227" y="346"/>
                  </a:cubicBezTo>
                  <a:lnTo>
                    <a:pt x="369" y="358"/>
                  </a:lnTo>
                  <a:lnTo>
                    <a:pt x="429" y="322"/>
                  </a:lnTo>
                  <a:lnTo>
                    <a:pt x="560" y="298"/>
                  </a:lnTo>
                  <a:cubicBezTo>
                    <a:pt x="560" y="274"/>
                    <a:pt x="548" y="262"/>
                    <a:pt x="536" y="238"/>
                  </a:cubicBezTo>
                  <a:lnTo>
                    <a:pt x="560" y="191"/>
                  </a:lnTo>
                  <a:lnTo>
                    <a:pt x="524" y="96"/>
                  </a:lnTo>
                  <a:lnTo>
                    <a:pt x="441" y="84"/>
                  </a:lnTo>
                  <a:cubicBezTo>
                    <a:pt x="441" y="60"/>
                    <a:pt x="429" y="36"/>
                    <a:pt x="417" y="12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7858;p30">
              <a:extLst>
                <a:ext uri="{FF2B5EF4-FFF2-40B4-BE49-F238E27FC236}">
                  <a16:creationId xmlns:a16="http://schemas.microsoft.com/office/drawing/2014/main" id="{B4820CD5-FFEC-5099-9C06-8A3F2AF9E853}"/>
                </a:ext>
              </a:extLst>
            </p:cNvPr>
            <p:cNvSpPr/>
            <p:nvPr/>
          </p:nvSpPr>
          <p:spPr>
            <a:xfrm>
              <a:off x="1019450" y="3976800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120" y="1"/>
                  </a:moveTo>
                  <a:lnTo>
                    <a:pt x="1" y="25"/>
                  </a:lnTo>
                  <a:lnTo>
                    <a:pt x="37" y="84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7859;p30">
              <a:extLst>
                <a:ext uri="{FF2B5EF4-FFF2-40B4-BE49-F238E27FC236}">
                  <a16:creationId xmlns:a16="http://schemas.microsoft.com/office/drawing/2014/main" id="{C0800CA9-ECE8-CCBB-20AC-C063404D9F7C}"/>
                </a:ext>
              </a:extLst>
            </p:cNvPr>
            <p:cNvSpPr/>
            <p:nvPr/>
          </p:nvSpPr>
          <p:spPr>
            <a:xfrm>
              <a:off x="1014100" y="3979775"/>
              <a:ext cx="4500" cy="3000"/>
            </a:xfrm>
            <a:custGeom>
              <a:avLst/>
              <a:gdLst/>
              <a:ahLst/>
              <a:cxnLst/>
              <a:rect l="l" t="t" r="r" b="b"/>
              <a:pathLst>
                <a:path w="180" h="120" extrusionOk="0">
                  <a:moveTo>
                    <a:pt x="179" y="1"/>
                  </a:moveTo>
                  <a:lnTo>
                    <a:pt x="13" y="25"/>
                  </a:lnTo>
                  <a:cubicBezTo>
                    <a:pt x="13" y="60"/>
                    <a:pt x="13" y="84"/>
                    <a:pt x="1" y="120"/>
                  </a:cubicBezTo>
                  <a:cubicBezTo>
                    <a:pt x="13" y="120"/>
                    <a:pt x="167" y="49"/>
                    <a:pt x="167" y="49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7860;p30">
              <a:extLst>
                <a:ext uri="{FF2B5EF4-FFF2-40B4-BE49-F238E27FC236}">
                  <a16:creationId xmlns:a16="http://schemas.microsoft.com/office/drawing/2014/main" id="{24C0E7B2-2283-292F-770E-24920E1979F2}"/>
                </a:ext>
              </a:extLst>
            </p:cNvPr>
            <p:cNvSpPr/>
            <p:nvPr/>
          </p:nvSpPr>
          <p:spPr>
            <a:xfrm>
              <a:off x="995650" y="4004200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48" y="0"/>
                  </a:moveTo>
                  <a:lnTo>
                    <a:pt x="0" y="95"/>
                  </a:lnTo>
                  <a:lnTo>
                    <a:pt x="108" y="7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7861;p30">
              <a:extLst>
                <a:ext uri="{FF2B5EF4-FFF2-40B4-BE49-F238E27FC236}">
                  <a16:creationId xmlns:a16="http://schemas.microsoft.com/office/drawing/2014/main" id="{783FCB53-F7E5-171D-1B9F-6E668D59DE6B}"/>
                </a:ext>
              </a:extLst>
            </p:cNvPr>
            <p:cNvSpPr/>
            <p:nvPr/>
          </p:nvSpPr>
          <p:spPr>
            <a:xfrm>
              <a:off x="975400" y="3995850"/>
              <a:ext cx="9550" cy="8675"/>
            </a:xfrm>
            <a:custGeom>
              <a:avLst/>
              <a:gdLst/>
              <a:ahLst/>
              <a:cxnLst/>
              <a:rect l="l" t="t" r="r" b="b"/>
              <a:pathLst>
                <a:path w="382" h="347" extrusionOk="0">
                  <a:moveTo>
                    <a:pt x="346" y="1"/>
                  </a:moveTo>
                  <a:lnTo>
                    <a:pt x="179" y="37"/>
                  </a:lnTo>
                  <a:lnTo>
                    <a:pt x="179" y="108"/>
                  </a:lnTo>
                  <a:lnTo>
                    <a:pt x="13" y="191"/>
                  </a:lnTo>
                  <a:cubicBezTo>
                    <a:pt x="13" y="239"/>
                    <a:pt x="13" y="275"/>
                    <a:pt x="1" y="310"/>
                  </a:cubicBezTo>
                  <a:lnTo>
                    <a:pt x="60" y="346"/>
                  </a:lnTo>
                  <a:lnTo>
                    <a:pt x="239" y="215"/>
                  </a:lnTo>
                  <a:cubicBezTo>
                    <a:pt x="239" y="191"/>
                    <a:pt x="239" y="156"/>
                    <a:pt x="239" y="132"/>
                  </a:cubicBezTo>
                  <a:lnTo>
                    <a:pt x="382" y="7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7862;p30">
              <a:extLst>
                <a:ext uri="{FF2B5EF4-FFF2-40B4-BE49-F238E27FC236}">
                  <a16:creationId xmlns:a16="http://schemas.microsoft.com/office/drawing/2014/main" id="{153ADD90-F33F-E3D7-F71A-8EA3175C090C}"/>
                </a:ext>
              </a:extLst>
            </p:cNvPr>
            <p:cNvSpPr/>
            <p:nvPr/>
          </p:nvSpPr>
          <p:spPr>
            <a:xfrm>
              <a:off x="855450" y="4158375"/>
              <a:ext cx="2700" cy="1825"/>
            </a:xfrm>
            <a:custGeom>
              <a:avLst/>
              <a:gdLst/>
              <a:ahLst/>
              <a:cxnLst/>
              <a:rect l="l" t="t" r="r" b="b"/>
              <a:pathLst>
                <a:path w="108" h="73" extrusionOk="0">
                  <a:moveTo>
                    <a:pt x="108" y="1"/>
                  </a:moveTo>
                  <a:lnTo>
                    <a:pt x="1" y="60"/>
                  </a:lnTo>
                  <a:lnTo>
                    <a:pt x="96" y="72"/>
                  </a:lnTo>
                  <a:cubicBezTo>
                    <a:pt x="96" y="48"/>
                    <a:pt x="108" y="24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7863;p30">
              <a:extLst>
                <a:ext uri="{FF2B5EF4-FFF2-40B4-BE49-F238E27FC236}">
                  <a16:creationId xmlns:a16="http://schemas.microsoft.com/office/drawing/2014/main" id="{FF74C416-F299-645B-8C6D-E590F994B408}"/>
                </a:ext>
              </a:extLst>
            </p:cNvPr>
            <p:cNvSpPr/>
            <p:nvPr/>
          </p:nvSpPr>
          <p:spPr>
            <a:xfrm>
              <a:off x="849500" y="4130700"/>
              <a:ext cx="3900" cy="1500"/>
            </a:xfrm>
            <a:custGeom>
              <a:avLst/>
              <a:gdLst/>
              <a:ahLst/>
              <a:cxnLst/>
              <a:rect l="l" t="t" r="r" b="b"/>
              <a:pathLst>
                <a:path w="156" h="60" extrusionOk="0">
                  <a:moveTo>
                    <a:pt x="0" y="0"/>
                  </a:moveTo>
                  <a:lnTo>
                    <a:pt x="36" y="60"/>
                  </a:lnTo>
                  <a:lnTo>
                    <a:pt x="155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7864;p30">
              <a:extLst>
                <a:ext uri="{FF2B5EF4-FFF2-40B4-BE49-F238E27FC236}">
                  <a16:creationId xmlns:a16="http://schemas.microsoft.com/office/drawing/2014/main" id="{5AC499A9-0B25-F704-9A71-BE45CC2965AE}"/>
                </a:ext>
              </a:extLst>
            </p:cNvPr>
            <p:cNvSpPr/>
            <p:nvPr/>
          </p:nvSpPr>
          <p:spPr>
            <a:xfrm>
              <a:off x="855750" y="4162850"/>
              <a:ext cx="3600" cy="2700"/>
            </a:xfrm>
            <a:custGeom>
              <a:avLst/>
              <a:gdLst/>
              <a:ahLst/>
              <a:cxnLst/>
              <a:rect l="l" t="t" r="r" b="b"/>
              <a:pathLst>
                <a:path w="144" h="108" extrusionOk="0">
                  <a:moveTo>
                    <a:pt x="72" y="0"/>
                  </a:moveTo>
                  <a:cubicBezTo>
                    <a:pt x="48" y="0"/>
                    <a:pt x="24" y="12"/>
                    <a:pt x="0" y="12"/>
                  </a:cubicBezTo>
                  <a:lnTo>
                    <a:pt x="96" y="107"/>
                  </a:lnTo>
                  <a:lnTo>
                    <a:pt x="143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7865;p30">
              <a:extLst>
                <a:ext uri="{FF2B5EF4-FFF2-40B4-BE49-F238E27FC236}">
                  <a16:creationId xmlns:a16="http://schemas.microsoft.com/office/drawing/2014/main" id="{F4BC39FE-945F-58F8-1814-218EE559D3F7}"/>
                </a:ext>
              </a:extLst>
            </p:cNvPr>
            <p:cNvSpPr/>
            <p:nvPr/>
          </p:nvSpPr>
          <p:spPr>
            <a:xfrm>
              <a:off x="850700" y="412712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24" y="36"/>
                    <a:pt x="36" y="60"/>
                    <a:pt x="60" y="96"/>
                  </a:cubicBezTo>
                  <a:lnTo>
                    <a:pt x="119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7866;p30">
              <a:extLst>
                <a:ext uri="{FF2B5EF4-FFF2-40B4-BE49-F238E27FC236}">
                  <a16:creationId xmlns:a16="http://schemas.microsoft.com/office/drawing/2014/main" id="{F33548E0-9DAB-055C-D863-DE976BFAE9D4}"/>
                </a:ext>
              </a:extLst>
            </p:cNvPr>
            <p:cNvSpPr/>
            <p:nvPr/>
          </p:nvSpPr>
          <p:spPr>
            <a:xfrm>
              <a:off x="859625" y="4159275"/>
              <a:ext cx="1200" cy="1800"/>
            </a:xfrm>
            <a:custGeom>
              <a:avLst/>
              <a:gdLst/>
              <a:ahLst/>
              <a:cxnLst/>
              <a:rect l="l" t="t" r="r" b="b"/>
              <a:pathLst>
                <a:path w="48" h="72" extrusionOk="0">
                  <a:moveTo>
                    <a:pt x="48" y="0"/>
                  </a:moveTo>
                  <a:lnTo>
                    <a:pt x="0" y="72"/>
                  </a:lnTo>
                  <a:lnTo>
                    <a:pt x="48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7867;p30">
              <a:extLst>
                <a:ext uri="{FF2B5EF4-FFF2-40B4-BE49-F238E27FC236}">
                  <a16:creationId xmlns:a16="http://schemas.microsoft.com/office/drawing/2014/main" id="{A41269B6-416B-61F5-0F0A-0CAC1F2F5B5E}"/>
                </a:ext>
              </a:extLst>
            </p:cNvPr>
            <p:cNvSpPr/>
            <p:nvPr/>
          </p:nvSpPr>
          <p:spPr>
            <a:xfrm>
              <a:off x="850400" y="4148250"/>
              <a:ext cx="2400" cy="2425"/>
            </a:xfrm>
            <a:custGeom>
              <a:avLst/>
              <a:gdLst/>
              <a:ahLst/>
              <a:cxnLst/>
              <a:rect l="l" t="t" r="r" b="b"/>
              <a:pathLst>
                <a:path w="96" h="97" extrusionOk="0">
                  <a:moveTo>
                    <a:pt x="95" y="1"/>
                  </a:moveTo>
                  <a:lnTo>
                    <a:pt x="0" y="60"/>
                  </a:lnTo>
                  <a:lnTo>
                    <a:pt x="95" y="96"/>
                  </a:lnTo>
                  <a:cubicBezTo>
                    <a:pt x="95" y="60"/>
                    <a:pt x="95" y="37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7868;p30">
              <a:extLst>
                <a:ext uri="{FF2B5EF4-FFF2-40B4-BE49-F238E27FC236}">
                  <a16:creationId xmlns:a16="http://schemas.microsoft.com/office/drawing/2014/main" id="{91658BF2-8C7E-8AA1-C89A-3F29EAF6793D}"/>
                </a:ext>
              </a:extLst>
            </p:cNvPr>
            <p:cNvSpPr/>
            <p:nvPr/>
          </p:nvSpPr>
          <p:spPr>
            <a:xfrm>
              <a:off x="848300" y="4144975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108" y="1"/>
                  </a:moveTo>
                  <a:lnTo>
                    <a:pt x="1" y="49"/>
                  </a:lnTo>
                  <a:lnTo>
                    <a:pt x="72" y="72"/>
                  </a:lnTo>
                  <a:lnTo>
                    <a:pt x="132" y="37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7869;p30">
              <a:extLst>
                <a:ext uri="{FF2B5EF4-FFF2-40B4-BE49-F238E27FC236}">
                  <a16:creationId xmlns:a16="http://schemas.microsoft.com/office/drawing/2014/main" id="{B048532A-7284-923B-E3C6-24DAE6AC2483}"/>
                </a:ext>
              </a:extLst>
            </p:cNvPr>
            <p:cNvSpPr/>
            <p:nvPr/>
          </p:nvSpPr>
          <p:spPr>
            <a:xfrm>
              <a:off x="850975" y="4154500"/>
              <a:ext cx="3025" cy="2125"/>
            </a:xfrm>
            <a:custGeom>
              <a:avLst/>
              <a:gdLst/>
              <a:ahLst/>
              <a:cxnLst/>
              <a:rect l="l" t="t" r="r" b="b"/>
              <a:pathLst>
                <a:path w="121" h="85" extrusionOk="0">
                  <a:moveTo>
                    <a:pt x="120" y="1"/>
                  </a:moveTo>
                  <a:lnTo>
                    <a:pt x="1" y="25"/>
                  </a:lnTo>
                  <a:lnTo>
                    <a:pt x="84" y="84"/>
                  </a:lnTo>
                  <a:cubicBezTo>
                    <a:pt x="96" y="60"/>
                    <a:pt x="108" y="25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7870;p30">
              <a:extLst>
                <a:ext uri="{FF2B5EF4-FFF2-40B4-BE49-F238E27FC236}">
                  <a16:creationId xmlns:a16="http://schemas.microsoft.com/office/drawing/2014/main" id="{9A53F376-73CB-6179-D71C-F5E7089A33EC}"/>
                </a:ext>
              </a:extLst>
            </p:cNvPr>
            <p:cNvSpPr/>
            <p:nvPr/>
          </p:nvSpPr>
          <p:spPr>
            <a:xfrm>
              <a:off x="857250" y="4153925"/>
              <a:ext cx="2400" cy="3875"/>
            </a:xfrm>
            <a:custGeom>
              <a:avLst/>
              <a:gdLst/>
              <a:ahLst/>
              <a:cxnLst/>
              <a:rect l="l" t="t" r="r" b="b"/>
              <a:pathLst>
                <a:path w="96" h="155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60"/>
                    <a:pt x="48" y="107"/>
                    <a:pt x="60" y="155"/>
                  </a:cubicBezTo>
                  <a:cubicBezTo>
                    <a:pt x="71" y="131"/>
                    <a:pt x="83" y="107"/>
                    <a:pt x="95" y="83"/>
                  </a:cubicBezTo>
                  <a:cubicBezTo>
                    <a:pt x="95" y="83"/>
                    <a:pt x="12" y="1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7871;p30">
              <a:extLst>
                <a:ext uri="{FF2B5EF4-FFF2-40B4-BE49-F238E27FC236}">
                  <a16:creationId xmlns:a16="http://schemas.microsoft.com/office/drawing/2014/main" id="{8B2CDDE6-ADED-098F-2F60-E1D2B595BA4B}"/>
                </a:ext>
              </a:extLst>
            </p:cNvPr>
            <p:cNvSpPr/>
            <p:nvPr/>
          </p:nvSpPr>
          <p:spPr>
            <a:xfrm>
              <a:off x="851575" y="4152125"/>
              <a:ext cx="2425" cy="925"/>
            </a:xfrm>
            <a:custGeom>
              <a:avLst/>
              <a:gdLst/>
              <a:ahLst/>
              <a:cxnLst/>
              <a:rect l="l" t="t" r="r" b="b"/>
              <a:pathLst>
                <a:path w="97" h="37" extrusionOk="0">
                  <a:moveTo>
                    <a:pt x="1" y="1"/>
                  </a:moveTo>
                  <a:cubicBezTo>
                    <a:pt x="25" y="13"/>
                    <a:pt x="37" y="24"/>
                    <a:pt x="48" y="36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7872;p30">
              <a:extLst>
                <a:ext uri="{FF2B5EF4-FFF2-40B4-BE49-F238E27FC236}">
                  <a16:creationId xmlns:a16="http://schemas.microsoft.com/office/drawing/2014/main" id="{200DE0F6-F2E4-9D9A-E7F9-DA5B52A10EAD}"/>
                </a:ext>
              </a:extLst>
            </p:cNvPr>
            <p:cNvSpPr/>
            <p:nvPr/>
          </p:nvSpPr>
          <p:spPr>
            <a:xfrm>
              <a:off x="946525" y="4019675"/>
              <a:ext cx="3600" cy="5075"/>
            </a:xfrm>
            <a:custGeom>
              <a:avLst/>
              <a:gdLst/>
              <a:ahLst/>
              <a:cxnLst/>
              <a:rect l="l" t="t" r="r" b="b"/>
              <a:pathLst>
                <a:path w="144" h="203" extrusionOk="0">
                  <a:moveTo>
                    <a:pt x="120" y="0"/>
                  </a:moveTo>
                  <a:lnTo>
                    <a:pt x="1" y="131"/>
                  </a:lnTo>
                  <a:lnTo>
                    <a:pt x="1" y="203"/>
                  </a:lnTo>
                  <a:lnTo>
                    <a:pt x="144" y="119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7873;p30">
              <a:extLst>
                <a:ext uri="{FF2B5EF4-FFF2-40B4-BE49-F238E27FC236}">
                  <a16:creationId xmlns:a16="http://schemas.microsoft.com/office/drawing/2014/main" id="{EEC6F81E-6852-B359-CDC7-C0DF5826EB9D}"/>
                </a:ext>
              </a:extLst>
            </p:cNvPr>
            <p:cNvSpPr/>
            <p:nvPr/>
          </p:nvSpPr>
          <p:spPr>
            <a:xfrm>
              <a:off x="928375" y="4077425"/>
              <a:ext cx="9250" cy="3600"/>
            </a:xfrm>
            <a:custGeom>
              <a:avLst/>
              <a:gdLst/>
              <a:ahLst/>
              <a:cxnLst/>
              <a:rect l="l" t="t" r="r" b="b"/>
              <a:pathLst>
                <a:path w="370" h="144" extrusionOk="0">
                  <a:moveTo>
                    <a:pt x="370" y="0"/>
                  </a:moveTo>
                  <a:lnTo>
                    <a:pt x="274" y="24"/>
                  </a:lnTo>
                  <a:lnTo>
                    <a:pt x="96" y="36"/>
                  </a:lnTo>
                  <a:lnTo>
                    <a:pt x="1" y="95"/>
                  </a:lnTo>
                  <a:lnTo>
                    <a:pt x="108" y="95"/>
                  </a:lnTo>
                  <a:lnTo>
                    <a:pt x="155" y="143"/>
                  </a:lnTo>
                  <a:cubicBezTo>
                    <a:pt x="179" y="143"/>
                    <a:pt x="203" y="119"/>
                    <a:pt x="215" y="119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7874;p30">
              <a:extLst>
                <a:ext uri="{FF2B5EF4-FFF2-40B4-BE49-F238E27FC236}">
                  <a16:creationId xmlns:a16="http://schemas.microsoft.com/office/drawing/2014/main" id="{A53BAD69-29DE-5342-3FC5-E630BB4C458F}"/>
                </a:ext>
              </a:extLst>
            </p:cNvPr>
            <p:cNvSpPr/>
            <p:nvPr/>
          </p:nvSpPr>
          <p:spPr>
            <a:xfrm>
              <a:off x="938500" y="4064025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60" y="0"/>
                  </a:moveTo>
                  <a:lnTo>
                    <a:pt x="0" y="60"/>
                  </a:lnTo>
                  <a:lnTo>
                    <a:pt x="60" y="108"/>
                  </a:lnTo>
                  <a:lnTo>
                    <a:pt x="119" y="72"/>
                  </a:lnTo>
                  <a:lnTo>
                    <a:pt x="119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7875;p30">
              <a:extLst>
                <a:ext uri="{FF2B5EF4-FFF2-40B4-BE49-F238E27FC236}">
                  <a16:creationId xmlns:a16="http://schemas.microsoft.com/office/drawing/2014/main" id="{185104A3-A849-5C2B-8E66-B245358670BB}"/>
                </a:ext>
              </a:extLst>
            </p:cNvPr>
            <p:cNvSpPr/>
            <p:nvPr/>
          </p:nvSpPr>
          <p:spPr>
            <a:xfrm>
              <a:off x="857525" y="4122950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84" y="1"/>
                  </a:moveTo>
                  <a:lnTo>
                    <a:pt x="1" y="72"/>
                  </a:lnTo>
                  <a:lnTo>
                    <a:pt x="120" y="7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7876;p30">
              <a:extLst>
                <a:ext uri="{FF2B5EF4-FFF2-40B4-BE49-F238E27FC236}">
                  <a16:creationId xmlns:a16="http://schemas.microsoft.com/office/drawing/2014/main" id="{16C95659-84C9-B94A-23EB-C7199227C9EC}"/>
                </a:ext>
              </a:extLst>
            </p:cNvPr>
            <p:cNvSpPr/>
            <p:nvPr/>
          </p:nvSpPr>
          <p:spPr>
            <a:xfrm>
              <a:off x="862300" y="4174450"/>
              <a:ext cx="2400" cy="1825"/>
            </a:xfrm>
            <a:custGeom>
              <a:avLst/>
              <a:gdLst/>
              <a:ahLst/>
              <a:cxnLst/>
              <a:rect l="l" t="t" r="r" b="b"/>
              <a:pathLst>
                <a:path w="96" h="73" extrusionOk="0">
                  <a:moveTo>
                    <a:pt x="24" y="1"/>
                  </a:moveTo>
                  <a:cubicBezTo>
                    <a:pt x="24" y="24"/>
                    <a:pt x="12" y="48"/>
                    <a:pt x="0" y="72"/>
                  </a:cubicBezTo>
                  <a:lnTo>
                    <a:pt x="96" y="48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7877;p30">
              <a:extLst>
                <a:ext uri="{FF2B5EF4-FFF2-40B4-BE49-F238E27FC236}">
                  <a16:creationId xmlns:a16="http://schemas.microsoft.com/office/drawing/2014/main" id="{95A1199E-6EE5-A99F-ED98-7ED66EE2C23F}"/>
                </a:ext>
              </a:extLst>
            </p:cNvPr>
            <p:cNvSpPr/>
            <p:nvPr/>
          </p:nvSpPr>
          <p:spPr>
            <a:xfrm>
              <a:off x="935525" y="4074150"/>
              <a:ext cx="5375" cy="2700"/>
            </a:xfrm>
            <a:custGeom>
              <a:avLst/>
              <a:gdLst/>
              <a:ahLst/>
              <a:cxnLst/>
              <a:rect l="l" t="t" r="r" b="b"/>
              <a:pathLst>
                <a:path w="215" h="108" extrusionOk="0">
                  <a:moveTo>
                    <a:pt x="215" y="0"/>
                  </a:moveTo>
                  <a:lnTo>
                    <a:pt x="48" y="24"/>
                  </a:lnTo>
                  <a:lnTo>
                    <a:pt x="0" y="84"/>
                  </a:lnTo>
                  <a:lnTo>
                    <a:pt x="84" y="107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7878;p30">
              <a:extLst>
                <a:ext uri="{FF2B5EF4-FFF2-40B4-BE49-F238E27FC236}">
                  <a16:creationId xmlns:a16="http://schemas.microsoft.com/office/drawing/2014/main" id="{D8A8D803-0599-EE1A-A011-EFE5FCD9A85C}"/>
                </a:ext>
              </a:extLst>
            </p:cNvPr>
            <p:cNvSpPr/>
            <p:nvPr/>
          </p:nvSpPr>
          <p:spPr>
            <a:xfrm>
              <a:off x="894750" y="4101525"/>
              <a:ext cx="9850" cy="3300"/>
            </a:xfrm>
            <a:custGeom>
              <a:avLst/>
              <a:gdLst/>
              <a:ahLst/>
              <a:cxnLst/>
              <a:rect l="l" t="t" r="r" b="b"/>
              <a:pathLst>
                <a:path w="394" h="132" extrusionOk="0">
                  <a:moveTo>
                    <a:pt x="238" y="1"/>
                  </a:moveTo>
                  <a:lnTo>
                    <a:pt x="203" y="36"/>
                  </a:lnTo>
                  <a:lnTo>
                    <a:pt x="84" y="36"/>
                  </a:lnTo>
                  <a:lnTo>
                    <a:pt x="0" y="132"/>
                  </a:lnTo>
                  <a:lnTo>
                    <a:pt x="84" y="132"/>
                  </a:lnTo>
                  <a:lnTo>
                    <a:pt x="167" y="108"/>
                  </a:lnTo>
                  <a:lnTo>
                    <a:pt x="310" y="108"/>
                  </a:lnTo>
                  <a:lnTo>
                    <a:pt x="393" y="36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7879;p30">
              <a:extLst>
                <a:ext uri="{FF2B5EF4-FFF2-40B4-BE49-F238E27FC236}">
                  <a16:creationId xmlns:a16="http://schemas.microsoft.com/office/drawing/2014/main" id="{0BAD746D-4784-3788-2456-5689D158B10D}"/>
                </a:ext>
              </a:extLst>
            </p:cNvPr>
            <p:cNvSpPr/>
            <p:nvPr/>
          </p:nvSpPr>
          <p:spPr>
            <a:xfrm>
              <a:off x="886700" y="4103900"/>
              <a:ext cx="4200" cy="2425"/>
            </a:xfrm>
            <a:custGeom>
              <a:avLst/>
              <a:gdLst/>
              <a:ahLst/>
              <a:cxnLst/>
              <a:rect l="l" t="t" r="r" b="b"/>
              <a:pathLst>
                <a:path w="168" h="97" extrusionOk="0">
                  <a:moveTo>
                    <a:pt x="132" y="1"/>
                  </a:moveTo>
                  <a:lnTo>
                    <a:pt x="1" y="13"/>
                  </a:lnTo>
                  <a:lnTo>
                    <a:pt x="120" y="96"/>
                  </a:lnTo>
                  <a:lnTo>
                    <a:pt x="167" y="60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7880;p30">
              <a:extLst>
                <a:ext uri="{FF2B5EF4-FFF2-40B4-BE49-F238E27FC236}">
                  <a16:creationId xmlns:a16="http://schemas.microsoft.com/office/drawing/2014/main" id="{90832354-39CD-B11C-AA9F-21671B28FF76}"/>
                </a:ext>
              </a:extLst>
            </p:cNvPr>
            <p:cNvSpPr/>
            <p:nvPr/>
          </p:nvSpPr>
          <p:spPr>
            <a:xfrm>
              <a:off x="862300" y="4121775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0" y="0"/>
                  </a:moveTo>
                  <a:lnTo>
                    <a:pt x="0" y="107"/>
                  </a:lnTo>
                  <a:lnTo>
                    <a:pt x="131" y="60"/>
                  </a:lnTo>
                  <a:cubicBezTo>
                    <a:pt x="119" y="48"/>
                    <a:pt x="108" y="24"/>
                    <a:pt x="84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7881;p30">
              <a:extLst>
                <a:ext uri="{FF2B5EF4-FFF2-40B4-BE49-F238E27FC236}">
                  <a16:creationId xmlns:a16="http://schemas.microsoft.com/office/drawing/2014/main" id="{768A8AF9-B150-EBC2-D10E-004696467D7E}"/>
                </a:ext>
              </a:extLst>
            </p:cNvPr>
            <p:cNvSpPr/>
            <p:nvPr/>
          </p:nvSpPr>
          <p:spPr>
            <a:xfrm>
              <a:off x="889975" y="4106575"/>
              <a:ext cx="3600" cy="3300"/>
            </a:xfrm>
            <a:custGeom>
              <a:avLst/>
              <a:gdLst/>
              <a:ahLst/>
              <a:cxnLst/>
              <a:rect l="l" t="t" r="r" b="b"/>
              <a:pathLst>
                <a:path w="144" h="132" extrusionOk="0">
                  <a:moveTo>
                    <a:pt x="108" y="1"/>
                  </a:moveTo>
                  <a:cubicBezTo>
                    <a:pt x="108" y="1"/>
                    <a:pt x="1" y="84"/>
                    <a:pt x="1" y="84"/>
                  </a:cubicBezTo>
                  <a:lnTo>
                    <a:pt x="84" y="132"/>
                  </a:lnTo>
                  <a:lnTo>
                    <a:pt x="144" y="96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7882;p30">
              <a:extLst>
                <a:ext uri="{FF2B5EF4-FFF2-40B4-BE49-F238E27FC236}">
                  <a16:creationId xmlns:a16="http://schemas.microsoft.com/office/drawing/2014/main" id="{0C6CF770-318F-5F48-5179-0B4C9C65F34D}"/>
                </a:ext>
              </a:extLst>
            </p:cNvPr>
            <p:cNvSpPr/>
            <p:nvPr/>
          </p:nvSpPr>
          <p:spPr>
            <a:xfrm>
              <a:off x="893850" y="4098250"/>
              <a:ext cx="7175" cy="3000"/>
            </a:xfrm>
            <a:custGeom>
              <a:avLst/>
              <a:gdLst/>
              <a:ahLst/>
              <a:cxnLst/>
              <a:rect l="l" t="t" r="r" b="b"/>
              <a:pathLst>
                <a:path w="287" h="120" extrusionOk="0">
                  <a:moveTo>
                    <a:pt x="203" y="1"/>
                  </a:moveTo>
                  <a:lnTo>
                    <a:pt x="0" y="120"/>
                  </a:lnTo>
                  <a:lnTo>
                    <a:pt x="155" y="120"/>
                  </a:lnTo>
                  <a:lnTo>
                    <a:pt x="286" y="60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7883;p30">
              <a:extLst>
                <a:ext uri="{FF2B5EF4-FFF2-40B4-BE49-F238E27FC236}">
                  <a16:creationId xmlns:a16="http://schemas.microsoft.com/office/drawing/2014/main" id="{CEA11D3A-7001-D28B-F764-A621B72D2C90}"/>
                </a:ext>
              </a:extLst>
            </p:cNvPr>
            <p:cNvSpPr/>
            <p:nvPr/>
          </p:nvSpPr>
          <p:spPr>
            <a:xfrm>
              <a:off x="1024825" y="3983950"/>
              <a:ext cx="2400" cy="2700"/>
            </a:xfrm>
            <a:custGeom>
              <a:avLst/>
              <a:gdLst/>
              <a:ahLst/>
              <a:cxnLst/>
              <a:rect l="l" t="t" r="r" b="b"/>
              <a:pathLst>
                <a:path w="96" h="108" extrusionOk="0">
                  <a:moveTo>
                    <a:pt x="36" y="1"/>
                  </a:moveTo>
                  <a:cubicBezTo>
                    <a:pt x="24" y="36"/>
                    <a:pt x="12" y="72"/>
                    <a:pt x="0" y="108"/>
                  </a:cubicBezTo>
                  <a:lnTo>
                    <a:pt x="95" y="72"/>
                  </a:lnTo>
                  <a:cubicBezTo>
                    <a:pt x="84" y="48"/>
                    <a:pt x="60" y="24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7884;p30">
              <a:extLst>
                <a:ext uri="{FF2B5EF4-FFF2-40B4-BE49-F238E27FC236}">
                  <a16:creationId xmlns:a16="http://schemas.microsoft.com/office/drawing/2014/main" id="{0D1BE452-EF30-0035-EE56-386CBB85D8F7}"/>
                </a:ext>
              </a:extLst>
            </p:cNvPr>
            <p:cNvSpPr/>
            <p:nvPr/>
          </p:nvSpPr>
          <p:spPr>
            <a:xfrm>
              <a:off x="1077200" y="3962225"/>
              <a:ext cx="4200" cy="2400"/>
            </a:xfrm>
            <a:custGeom>
              <a:avLst/>
              <a:gdLst/>
              <a:ahLst/>
              <a:cxnLst/>
              <a:rect l="l" t="t" r="r" b="b"/>
              <a:pathLst>
                <a:path w="168" h="96" extrusionOk="0">
                  <a:moveTo>
                    <a:pt x="108" y="0"/>
                  </a:moveTo>
                  <a:lnTo>
                    <a:pt x="1" y="12"/>
                  </a:lnTo>
                  <a:cubicBezTo>
                    <a:pt x="25" y="36"/>
                    <a:pt x="48" y="72"/>
                    <a:pt x="72" y="96"/>
                  </a:cubicBezTo>
                  <a:lnTo>
                    <a:pt x="132" y="84"/>
                  </a:lnTo>
                  <a:cubicBezTo>
                    <a:pt x="144" y="72"/>
                    <a:pt x="156" y="60"/>
                    <a:pt x="167" y="48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7885;p30">
              <a:extLst>
                <a:ext uri="{FF2B5EF4-FFF2-40B4-BE49-F238E27FC236}">
                  <a16:creationId xmlns:a16="http://schemas.microsoft.com/office/drawing/2014/main" id="{88437682-8714-8041-781D-91FBD1919762}"/>
                </a:ext>
              </a:extLst>
            </p:cNvPr>
            <p:cNvSpPr/>
            <p:nvPr/>
          </p:nvSpPr>
          <p:spPr>
            <a:xfrm>
              <a:off x="1086425" y="3958950"/>
              <a:ext cx="3300" cy="1525"/>
            </a:xfrm>
            <a:custGeom>
              <a:avLst/>
              <a:gdLst/>
              <a:ahLst/>
              <a:cxnLst/>
              <a:rect l="l" t="t" r="r" b="b"/>
              <a:pathLst>
                <a:path w="132" h="61" extrusionOk="0">
                  <a:moveTo>
                    <a:pt x="37" y="0"/>
                  </a:moveTo>
                  <a:cubicBezTo>
                    <a:pt x="25" y="24"/>
                    <a:pt x="13" y="36"/>
                    <a:pt x="1" y="60"/>
                  </a:cubicBezTo>
                  <a:lnTo>
                    <a:pt x="84" y="60"/>
                  </a:lnTo>
                  <a:cubicBezTo>
                    <a:pt x="96" y="36"/>
                    <a:pt x="120" y="24"/>
                    <a:pt x="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7886;p30">
              <a:extLst>
                <a:ext uri="{FF2B5EF4-FFF2-40B4-BE49-F238E27FC236}">
                  <a16:creationId xmlns:a16="http://schemas.microsoft.com/office/drawing/2014/main" id="{A35F1810-81DB-983C-437A-0361C25721EE}"/>
                </a:ext>
              </a:extLst>
            </p:cNvPr>
            <p:cNvSpPr/>
            <p:nvPr/>
          </p:nvSpPr>
          <p:spPr>
            <a:xfrm>
              <a:off x="1092975" y="3958350"/>
              <a:ext cx="11925" cy="5675"/>
            </a:xfrm>
            <a:custGeom>
              <a:avLst/>
              <a:gdLst/>
              <a:ahLst/>
              <a:cxnLst/>
              <a:rect l="l" t="t" r="r" b="b"/>
              <a:pathLst>
                <a:path w="477" h="227" extrusionOk="0">
                  <a:moveTo>
                    <a:pt x="227" y="1"/>
                  </a:moveTo>
                  <a:cubicBezTo>
                    <a:pt x="227" y="24"/>
                    <a:pt x="215" y="36"/>
                    <a:pt x="215" y="60"/>
                  </a:cubicBezTo>
                  <a:lnTo>
                    <a:pt x="156" y="96"/>
                  </a:lnTo>
                  <a:lnTo>
                    <a:pt x="72" y="72"/>
                  </a:lnTo>
                  <a:lnTo>
                    <a:pt x="13" y="96"/>
                  </a:lnTo>
                  <a:lnTo>
                    <a:pt x="1" y="132"/>
                  </a:lnTo>
                  <a:lnTo>
                    <a:pt x="144" y="155"/>
                  </a:lnTo>
                  <a:lnTo>
                    <a:pt x="287" y="227"/>
                  </a:lnTo>
                  <a:lnTo>
                    <a:pt x="417" y="215"/>
                  </a:lnTo>
                  <a:lnTo>
                    <a:pt x="477" y="120"/>
                  </a:lnTo>
                  <a:lnTo>
                    <a:pt x="322" y="120"/>
                  </a:lnTo>
                  <a:lnTo>
                    <a:pt x="406" y="60"/>
                  </a:lnTo>
                  <a:lnTo>
                    <a:pt x="298" y="36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7887;p30">
              <a:extLst>
                <a:ext uri="{FF2B5EF4-FFF2-40B4-BE49-F238E27FC236}">
                  <a16:creationId xmlns:a16="http://schemas.microsoft.com/office/drawing/2014/main" id="{7592AFD5-F08B-0CC0-03F3-60D911B5D916}"/>
                </a:ext>
              </a:extLst>
            </p:cNvPr>
            <p:cNvSpPr/>
            <p:nvPr/>
          </p:nvSpPr>
          <p:spPr>
            <a:xfrm>
              <a:off x="1072750" y="3967275"/>
              <a:ext cx="8050" cy="4500"/>
            </a:xfrm>
            <a:custGeom>
              <a:avLst/>
              <a:gdLst/>
              <a:ahLst/>
              <a:cxnLst/>
              <a:rect l="l" t="t" r="r" b="b"/>
              <a:pathLst>
                <a:path w="322" h="180" extrusionOk="0">
                  <a:moveTo>
                    <a:pt x="179" y="1"/>
                  </a:moveTo>
                  <a:lnTo>
                    <a:pt x="0" y="37"/>
                  </a:lnTo>
                  <a:lnTo>
                    <a:pt x="95" y="96"/>
                  </a:lnTo>
                  <a:cubicBezTo>
                    <a:pt x="95" y="120"/>
                    <a:pt x="107" y="144"/>
                    <a:pt x="107" y="179"/>
                  </a:cubicBezTo>
                  <a:lnTo>
                    <a:pt x="274" y="144"/>
                  </a:lnTo>
                  <a:lnTo>
                    <a:pt x="322" y="72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7888;p30">
              <a:extLst>
                <a:ext uri="{FF2B5EF4-FFF2-40B4-BE49-F238E27FC236}">
                  <a16:creationId xmlns:a16="http://schemas.microsoft.com/office/drawing/2014/main" id="{1FC36EDA-4AB0-2B95-EFEC-BC5A254E39BF}"/>
                </a:ext>
              </a:extLst>
            </p:cNvPr>
            <p:cNvSpPr/>
            <p:nvPr/>
          </p:nvSpPr>
          <p:spPr>
            <a:xfrm>
              <a:off x="942075" y="4189625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84" y="1"/>
                  </a:moveTo>
                  <a:lnTo>
                    <a:pt x="0" y="13"/>
                  </a:lnTo>
                  <a:cubicBezTo>
                    <a:pt x="0" y="37"/>
                    <a:pt x="0" y="60"/>
                    <a:pt x="0" y="72"/>
                  </a:cubicBezTo>
                  <a:lnTo>
                    <a:pt x="60" y="72"/>
                  </a:lnTo>
                  <a:cubicBezTo>
                    <a:pt x="72" y="48"/>
                    <a:pt x="72" y="25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7889;p30">
              <a:extLst>
                <a:ext uri="{FF2B5EF4-FFF2-40B4-BE49-F238E27FC236}">
                  <a16:creationId xmlns:a16="http://schemas.microsoft.com/office/drawing/2014/main" id="{2C9909AF-438E-BD28-1122-EE0DCA4BD967}"/>
                </a:ext>
              </a:extLst>
            </p:cNvPr>
            <p:cNvSpPr/>
            <p:nvPr/>
          </p:nvSpPr>
          <p:spPr>
            <a:xfrm>
              <a:off x="1031375" y="4168200"/>
              <a:ext cx="6850" cy="5675"/>
            </a:xfrm>
            <a:custGeom>
              <a:avLst/>
              <a:gdLst/>
              <a:ahLst/>
              <a:cxnLst/>
              <a:rect l="l" t="t" r="r" b="b"/>
              <a:pathLst>
                <a:path w="274" h="227" extrusionOk="0">
                  <a:moveTo>
                    <a:pt x="119" y="1"/>
                  </a:moveTo>
                  <a:lnTo>
                    <a:pt x="0" y="108"/>
                  </a:lnTo>
                  <a:lnTo>
                    <a:pt x="95" y="203"/>
                  </a:lnTo>
                  <a:lnTo>
                    <a:pt x="143" y="227"/>
                  </a:lnTo>
                  <a:lnTo>
                    <a:pt x="143" y="132"/>
                  </a:lnTo>
                  <a:lnTo>
                    <a:pt x="274" y="60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7890;p30">
              <a:extLst>
                <a:ext uri="{FF2B5EF4-FFF2-40B4-BE49-F238E27FC236}">
                  <a16:creationId xmlns:a16="http://schemas.microsoft.com/office/drawing/2014/main" id="{DF6A0447-D323-28A4-0168-9F186A1D9D50}"/>
                </a:ext>
              </a:extLst>
            </p:cNvPr>
            <p:cNvSpPr/>
            <p:nvPr/>
          </p:nvSpPr>
          <p:spPr>
            <a:xfrm>
              <a:off x="1033150" y="4195300"/>
              <a:ext cx="12525" cy="14900"/>
            </a:xfrm>
            <a:custGeom>
              <a:avLst/>
              <a:gdLst/>
              <a:ahLst/>
              <a:cxnLst/>
              <a:rect l="l" t="t" r="r" b="b"/>
              <a:pathLst>
                <a:path w="501" h="596" extrusionOk="0">
                  <a:moveTo>
                    <a:pt x="429" y="0"/>
                  </a:moveTo>
                  <a:lnTo>
                    <a:pt x="370" y="24"/>
                  </a:lnTo>
                  <a:lnTo>
                    <a:pt x="239" y="24"/>
                  </a:lnTo>
                  <a:lnTo>
                    <a:pt x="155" y="95"/>
                  </a:lnTo>
                  <a:cubicBezTo>
                    <a:pt x="132" y="119"/>
                    <a:pt x="108" y="143"/>
                    <a:pt x="96" y="167"/>
                  </a:cubicBezTo>
                  <a:lnTo>
                    <a:pt x="13" y="214"/>
                  </a:lnTo>
                  <a:cubicBezTo>
                    <a:pt x="24" y="250"/>
                    <a:pt x="36" y="286"/>
                    <a:pt x="48" y="310"/>
                  </a:cubicBezTo>
                  <a:lnTo>
                    <a:pt x="1" y="333"/>
                  </a:lnTo>
                  <a:lnTo>
                    <a:pt x="108" y="452"/>
                  </a:lnTo>
                  <a:lnTo>
                    <a:pt x="155" y="441"/>
                  </a:lnTo>
                  <a:lnTo>
                    <a:pt x="120" y="500"/>
                  </a:lnTo>
                  <a:lnTo>
                    <a:pt x="48" y="560"/>
                  </a:lnTo>
                  <a:lnTo>
                    <a:pt x="60" y="595"/>
                  </a:lnTo>
                  <a:lnTo>
                    <a:pt x="215" y="572"/>
                  </a:lnTo>
                  <a:lnTo>
                    <a:pt x="239" y="524"/>
                  </a:lnTo>
                  <a:lnTo>
                    <a:pt x="203" y="500"/>
                  </a:lnTo>
                  <a:cubicBezTo>
                    <a:pt x="203" y="488"/>
                    <a:pt x="215" y="464"/>
                    <a:pt x="227" y="452"/>
                  </a:cubicBezTo>
                  <a:lnTo>
                    <a:pt x="370" y="381"/>
                  </a:lnTo>
                  <a:cubicBezTo>
                    <a:pt x="382" y="369"/>
                    <a:pt x="382" y="345"/>
                    <a:pt x="394" y="333"/>
                  </a:cubicBezTo>
                  <a:lnTo>
                    <a:pt x="477" y="262"/>
                  </a:lnTo>
                  <a:cubicBezTo>
                    <a:pt x="477" y="250"/>
                    <a:pt x="477" y="238"/>
                    <a:pt x="465" y="226"/>
                  </a:cubicBezTo>
                  <a:lnTo>
                    <a:pt x="382" y="167"/>
                  </a:lnTo>
                  <a:lnTo>
                    <a:pt x="441" y="107"/>
                  </a:lnTo>
                  <a:cubicBezTo>
                    <a:pt x="441" y="83"/>
                    <a:pt x="441" y="71"/>
                    <a:pt x="453" y="60"/>
                  </a:cubicBezTo>
                  <a:lnTo>
                    <a:pt x="501" y="24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7891;p30">
              <a:extLst>
                <a:ext uri="{FF2B5EF4-FFF2-40B4-BE49-F238E27FC236}">
                  <a16:creationId xmlns:a16="http://schemas.microsoft.com/office/drawing/2014/main" id="{B664D08E-FAF5-1D1D-77B0-7E4501F5969D}"/>
                </a:ext>
              </a:extLst>
            </p:cNvPr>
            <p:cNvSpPr/>
            <p:nvPr/>
          </p:nvSpPr>
          <p:spPr>
            <a:xfrm>
              <a:off x="1011725" y="4203625"/>
              <a:ext cx="7175" cy="16100"/>
            </a:xfrm>
            <a:custGeom>
              <a:avLst/>
              <a:gdLst/>
              <a:ahLst/>
              <a:cxnLst/>
              <a:rect l="l" t="t" r="r" b="b"/>
              <a:pathLst>
                <a:path w="287" h="644" extrusionOk="0">
                  <a:moveTo>
                    <a:pt x="215" y="0"/>
                  </a:moveTo>
                  <a:cubicBezTo>
                    <a:pt x="191" y="36"/>
                    <a:pt x="167" y="60"/>
                    <a:pt x="143" y="84"/>
                  </a:cubicBezTo>
                  <a:cubicBezTo>
                    <a:pt x="143" y="96"/>
                    <a:pt x="155" y="108"/>
                    <a:pt x="155" y="119"/>
                  </a:cubicBezTo>
                  <a:cubicBezTo>
                    <a:pt x="143" y="155"/>
                    <a:pt x="131" y="191"/>
                    <a:pt x="119" y="239"/>
                  </a:cubicBezTo>
                  <a:lnTo>
                    <a:pt x="48" y="262"/>
                  </a:lnTo>
                  <a:lnTo>
                    <a:pt x="0" y="489"/>
                  </a:lnTo>
                  <a:cubicBezTo>
                    <a:pt x="0" y="512"/>
                    <a:pt x="12" y="536"/>
                    <a:pt x="12" y="560"/>
                  </a:cubicBezTo>
                  <a:cubicBezTo>
                    <a:pt x="24" y="584"/>
                    <a:pt x="12" y="596"/>
                    <a:pt x="12" y="620"/>
                  </a:cubicBezTo>
                  <a:lnTo>
                    <a:pt x="48" y="643"/>
                  </a:lnTo>
                  <a:lnTo>
                    <a:pt x="96" y="572"/>
                  </a:lnTo>
                  <a:lnTo>
                    <a:pt x="167" y="441"/>
                  </a:lnTo>
                  <a:lnTo>
                    <a:pt x="191" y="310"/>
                  </a:lnTo>
                  <a:lnTo>
                    <a:pt x="262" y="179"/>
                  </a:lnTo>
                  <a:cubicBezTo>
                    <a:pt x="262" y="131"/>
                    <a:pt x="274" y="96"/>
                    <a:pt x="286" y="48"/>
                  </a:cubicBezTo>
                  <a:lnTo>
                    <a:pt x="2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7892;p30">
              <a:extLst>
                <a:ext uri="{FF2B5EF4-FFF2-40B4-BE49-F238E27FC236}">
                  <a16:creationId xmlns:a16="http://schemas.microsoft.com/office/drawing/2014/main" id="{F9D13BCE-3D66-32E2-CF82-878D9C65F20B}"/>
                </a:ext>
              </a:extLst>
            </p:cNvPr>
            <p:cNvSpPr/>
            <p:nvPr/>
          </p:nvSpPr>
          <p:spPr>
            <a:xfrm>
              <a:off x="1045650" y="4193500"/>
              <a:ext cx="5675" cy="2100"/>
            </a:xfrm>
            <a:custGeom>
              <a:avLst/>
              <a:gdLst/>
              <a:ahLst/>
              <a:cxnLst/>
              <a:rect l="l" t="t" r="r" b="b"/>
              <a:pathLst>
                <a:path w="227" h="84" extrusionOk="0">
                  <a:moveTo>
                    <a:pt x="72" y="1"/>
                  </a:moveTo>
                  <a:lnTo>
                    <a:pt x="1" y="48"/>
                  </a:lnTo>
                  <a:lnTo>
                    <a:pt x="48" y="84"/>
                  </a:lnTo>
                  <a:lnTo>
                    <a:pt x="108" y="48"/>
                  </a:lnTo>
                  <a:lnTo>
                    <a:pt x="227" y="24"/>
                  </a:lnTo>
                  <a:cubicBezTo>
                    <a:pt x="215" y="13"/>
                    <a:pt x="203" y="13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7893;p30">
              <a:extLst>
                <a:ext uri="{FF2B5EF4-FFF2-40B4-BE49-F238E27FC236}">
                  <a16:creationId xmlns:a16="http://schemas.microsoft.com/office/drawing/2014/main" id="{339F78CE-2C98-E9C8-0ECF-A95FD8804D44}"/>
                </a:ext>
              </a:extLst>
            </p:cNvPr>
            <p:cNvSpPr/>
            <p:nvPr/>
          </p:nvSpPr>
          <p:spPr>
            <a:xfrm>
              <a:off x="1044750" y="4184875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60" y="0"/>
                  </a:moveTo>
                  <a:lnTo>
                    <a:pt x="1" y="12"/>
                  </a:lnTo>
                  <a:lnTo>
                    <a:pt x="49" y="84"/>
                  </a:lnTo>
                  <a:lnTo>
                    <a:pt x="120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7894;p30">
              <a:extLst>
                <a:ext uri="{FF2B5EF4-FFF2-40B4-BE49-F238E27FC236}">
                  <a16:creationId xmlns:a16="http://schemas.microsoft.com/office/drawing/2014/main" id="{AC60CE6B-6762-7411-C32C-FA6002127A46}"/>
                </a:ext>
              </a:extLst>
            </p:cNvPr>
            <p:cNvSpPr/>
            <p:nvPr/>
          </p:nvSpPr>
          <p:spPr>
            <a:xfrm>
              <a:off x="1088225" y="4157200"/>
              <a:ext cx="1200" cy="1500"/>
            </a:xfrm>
            <a:custGeom>
              <a:avLst/>
              <a:gdLst/>
              <a:ahLst/>
              <a:cxnLst/>
              <a:rect l="l" t="t" r="r" b="b"/>
              <a:pathLst>
                <a:path w="48" h="60" extrusionOk="0">
                  <a:moveTo>
                    <a:pt x="24" y="0"/>
                  </a:moveTo>
                  <a:cubicBezTo>
                    <a:pt x="12" y="24"/>
                    <a:pt x="12" y="48"/>
                    <a:pt x="0" y="60"/>
                  </a:cubicBezTo>
                  <a:lnTo>
                    <a:pt x="48" y="6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7895;p30">
              <a:extLst>
                <a:ext uri="{FF2B5EF4-FFF2-40B4-BE49-F238E27FC236}">
                  <a16:creationId xmlns:a16="http://schemas.microsoft.com/office/drawing/2014/main" id="{52D1BF2B-BADE-EBED-9F1D-914DD25DF8C8}"/>
                </a:ext>
              </a:extLst>
            </p:cNvPr>
            <p:cNvSpPr/>
            <p:nvPr/>
          </p:nvSpPr>
          <p:spPr>
            <a:xfrm>
              <a:off x="1090300" y="415957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96" y="0"/>
                  </a:moveTo>
                  <a:lnTo>
                    <a:pt x="48" y="36"/>
                  </a:lnTo>
                  <a:lnTo>
                    <a:pt x="1" y="60"/>
                  </a:lnTo>
                  <a:lnTo>
                    <a:pt x="36" y="96"/>
                  </a:lnTo>
                  <a:lnTo>
                    <a:pt x="120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7896;p30">
              <a:extLst>
                <a:ext uri="{FF2B5EF4-FFF2-40B4-BE49-F238E27FC236}">
                  <a16:creationId xmlns:a16="http://schemas.microsoft.com/office/drawing/2014/main" id="{DE97CC6F-306F-6454-3563-1A5064AC51A8}"/>
                </a:ext>
              </a:extLst>
            </p:cNvPr>
            <p:cNvSpPr/>
            <p:nvPr/>
          </p:nvSpPr>
          <p:spPr>
            <a:xfrm>
              <a:off x="1063525" y="410272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12" y="0"/>
                  </a:moveTo>
                  <a:cubicBezTo>
                    <a:pt x="12" y="12"/>
                    <a:pt x="12" y="36"/>
                    <a:pt x="0" y="48"/>
                  </a:cubicBezTo>
                  <a:cubicBezTo>
                    <a:pt x="0" y="72"/>
                    <a:pt x="24" y="72"/>
                    <a:pt x="36" y="72"/>
                  </a:cubicBezTo>
                  <a:lnTo>
                    <a:pt x="95" y="4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7897;p30">
              <a:extLst>
                <a:ext uri="{FF2B5EF4-FFF2-40B4-BE49-F238E27FC236}">
                  <a16:creationId xmlns:a16="http://schemas.microsoft.com/office/drawing/2014/main" id="{55876617-F8CB-9C91-0C8B-90117D81FCDE}"/>
                </a:ext>
              </a:extLst>
            </p:cNvPr>
            <p:cNvSpPr/>
            <p:nvPr/>
          </p:nvSpPr>
          <p:spPr>
            <a:xfrm>
              <a:off x="1076025" y="4151525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0" y="1"/>
                  </a:moveTo>
                  <a:lnTo>
                    <a:pt x="0" y="60"/>
                  </a:lnTo>
                  <a:cubicBezTo>
                    <a:pt x="0" y="84"/>
                    <a:pt x="36" y="96"/>
                    <a:pt x="60" y="108"/>
                  </a:cubicBezTo>
                  <a:lnTo>
                    <a:pt x="131" y="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7898;p30">
              <a:extLst>
                <a:ext uri="{FF2B5EF4-FFF2-40B4-BE49-F238E27FC236}">
                  <a16:creationId xmlns:a16="http://schemas.microsoft.com/office/drawing/2014/main" id="{375C8735-57E6-C241-59E3-EBA929DA444A}"/>
                </a:ext>
              </a:extLst>
            </p:cNvPr>
            <p:cNvSpPr/>
            <p:nvPr/>
          </p:nvSpPr>
          <p:spPr>
            <a:xfrm>
              <a:off x="1081975" y="4154500"/>
              <a:ext cx="5375" cy="2725"/>
            </a:xfrm>
            <a:custGeom>
              <a:avLst/>
              <a:gdLst/>
              <a:ahLst/>
              <a:cxnLst/>
              <a:rect l="l" t="t" r="r" b="b"/>
              <a:pathLst>
                <a:path w="215" h="109" extrusionOk="0">
                  <a:moveTo>
                    <a:pt x="215" y="1"/>
                  </a:moveTo>
                  <a:lnTo>
                    <a:pt x="24" y="25"/>
                  </a:lnTo>
                  <a:lnTo>
                    <a:pt x="0" y="72"/>
                  </a:lnTo>
                  <a:cubicBezTo>
                    <a:pt x="24" y="84"/>
                    <a:pt x="48" y="96"/>
                    <a:pt x="84" y="108"/>
                  </a:cubicBezTo>
                  <a:lnTo>
                    <a:pt x="191" y="49"/>
                  </a:lnTo>
                  <a:cubicBezTo>
                    <a:pt x="191" y="37"/>
                    <a:pt x="203" y="13"/>
                    <a:pt x="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7899;p30">
              <a:extLst>
                <a:ext uri="{FF2B5EF4-FFF2-40B4-BE49-F238E27FC236}">
                  <a16:creationId xmlns:a16="http://schemas.microsoft.com/office/drawing/2014/main" id="{33346DB7-16AE-6DDD-A3D1-38B074F4D750}"/>
                </a:ext>
              </a:extLst>
            </p:cNvPr>
            <p:cNvSpPr/>
            <p:nvPr/>
          </p:nvSpPr>
          <p:spPr>
            <a:xfrm>
              <a:off x="1069175" y="4152125"/>
              <a:ext cx="3000" cy="625"/>
            </a:xfrm>
            <a:custGeom>
              <a:avLst/>
              <a:gdLst/>
              <a:ahLst/>
              <a:cxnLst/>
              <a:rect l="l" t="t" r="r" b="b"/>
              <a:pathLst>
                <a:path w="120" h="25" extrusionOk="0">
                  <a:moveTo>
                    <a:pt x="0" y="1"/>
                  </a:moveTo>
                  <a:lnTo>
                    <a:pt x="48" y="24"/>
                  </a:lnTo>
                  <a:lnTo>
                    <a:pt x="119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7900;p30">
              <a:extLst>
                <a:ext uri="{FF2B5EF4-FFF2-40B4-BE49-F238E27FC236}">
                  <a16:creationId xmlns:a16="http://schemas.microsoft.com/office/drawing/2014/main" id="{87ECD15F-1D4A-BFF5-506D-242BEDD06AB4}"/>
                </a:ext>
              </a:extLst>
            </p:cNvPr>
            <p:cNvSpPr/>
            <p:nvPr/>
          </p:nvSpPr>
          <p:spPr>
            <a:xfrm>
              <a:off x="1047150" y="4151525"/>
              <a:ext cx="11325" cy="8675"/>
            </a:xfrm>
            <a:custGeom>
              <a:avLst/>
              <a:gdLst/>
              <a:ahLst/>
              <a:cxnLst/>
              <a:rect l="l" t="t" r="r" b="b"/>
              <a:pathLst>
                <a:path w="453" h="347" extrusionOk="0">
                  <a:moveTo>
                    <a:pt x="143" y="1"/>
                  </a:moveTo>
                  <a:lnTo>
                    <a:pt x="143" y="72"/>
                  </a:lnTo>
                  <a:lnTo>
                    <a:pt x="226" y="108"/>
                  </a:lnTo>
                  <a:lnTo>
                    <a:pt x="191" y="144"/>
                  </a:lnTo>
                  <a:lnTo>
                    <a:pt x="48" y="120"/>
                  </a:lnTo>
                  <a:lnTo>
                    <a:pt x="0" y="156"/>
                  </a:lnTo>
                  <a:lnTo>
                    <a:pt x="72" y="191"/>
                  </a:lnTo>
                  <a:lnTo>
                    <a:pt x="143" y="251"/>
                  </a:lnTo>
                  <a:lnTo>
                    <a:pt x="262" y="275"/>
                  </a:lnTo>
                  <a:lnTo>
                    <a:pt x="369" y="346"/>
                  </a:lnTo>
                  <a:lnTo>
                    <a:pt x="453" y="310"/>
                  </a:lnTo>
                  <a:cubicBezTo>
                    <a:pt x="441" y="287"/>
                    <a:pt x="429" y="263"/>
                    <a:pt x="429" y="239"/>
                  </a:cubicBezTo>
                  <a:lnTo>
                    <a:pt x="334" y="239"/>
                  </a:lnTo>
                  <a:lnTo>
                    <a:pt x="274" y="168"/>
                  </a:lnTo>
                  <a:lnTo>
                    <a:pt x="310" y="144"/>
                  </a:lnTo>
                  <a:lnTo>
                    <a:pt x="405" y="156"/>
                  </a:lnTo>
                  <a:cubicBezTo>
                    <a:pt x="405" y="132"/>
                    <a:pt x="393" y="108"/>
                    <a:pt x="381" y="96"/>
                  </a:cubicBezTo>
                  <a:lnTo>
                    <a:pt x="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7901;p30">
              <a:extLst>
                <a:ext uri="{FF2B5EF4-FFF2-40B4-BE49-F238E27FC236}">
                  <a16:creationId xmlns:a16="http://schemas.microsoft.com/office/drawing/2014/main" id="{03740E9C-22E9-2A77-B353-DCC5B21B62E1}"/>
                </a:ext>
              </a:extLst>
            </p:cNvPr>
            <p:cNvSpPr/>
            <p:nvPr/>
          </p:nvSpPr>
          <p:spPr>
            <a:xfrm>
              <a:off x="1102800" y="4073850"/>
              <a:ext cx="7775" cy="3600"/>
            </a:xfrm>
            <a:custGeom>
              <a:avLst/>
              <a:gdLst/>
              <a:ahLst/>
              <a:cxnLst/>
              <a:rect l="l" t="t" r="r" b="b"/>
              <a:pathLst>
                <a:path w="311" h="144" extrusionOk="0">
                  <a:moveTo>
                    <a:pt x="120" y="0"/>
                  </a:moveTo>
                  <a:lnTo>
                    <a:pt x="1" y="48"/>
                  </a:lnTo>
                  <a:lnTo>
                    <a:pt x="84" y="131"/>
                  </a:lnTo>
                  <a:lnTo>
                    <a:pt x="191" y="143"/>
                  </a:lnTo>
                  <a:lnTo>
                    <a:pt x="251" y="107"/>
                  </a:lnTo>
                  <a:lnTo>
                    <a:pt x="191" y="60"/>
                  </a:lnTo>
                  <a:lnTo>
                    <a:pt x="298" y="60"/>
                  </a:lnTo>
                  <a:lnTo>
                    <a:pt x="310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7902;p30">
              <a:extLst>
                <a:ext uri="{FF2B5EF4-FFF2-40B4-BE49-F238E27FC236}">
                  <a16:creationId xmlns:a16="http://schemas.microsoft.com/office/drawing/2014/main" id="{47FE60A3-0C3B-1A25-5377-C5D6B5A7A93A}"/>
                </a:ext>
              </a:extLst>
            </p:cNvPr>
            <p:cNvSpPr/>
            <p:nvPr/>
          </p:nvSpPr>
          <p:spPr>
            <a:xfrm>
              <a:off x="1061125" y="4105100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37" y="0"/>
                  </a:moveTo>
                  <a:lnTo>
                    <a:pt x="1" y="72"/>
                  </a:lnTo>
                  <a:lnTo>
                    <a:pt x="72" y="131"/>
                  </a:lnTo>
                  <a:lnTo>
                    <a:pt x="179" y="96"/>
                  </a:lnTo>
                  <a:lnTo>
                    <a:pt x="191" y="24"/>
                  </a:lnTo>
                  <a:cubicBezTo>
                    <a:pt x="167" y="24"/>
                    <a:pt x="144" y="36"/>
                    <a:pt x="108" y="48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7903;p30">
              <a:extLst>
                <a:ext uri="{FF2B5EF4-FFF2-40B4-BE49-F238E27FC236}">
                  <a16:creationId xmlns:a16="http://schemas.microsoft.com/office/drawing/2014/main" id="{5FF91B20-E51C-638A-73F2-E1EDEB01F5BE}"/>
                </a:ext>
              </a:extLst>
            </p:cNvPr>
            <p:cNvSpPr/>
            <p:nvPr/>
          </p:nvSpPr>
          <p:spPr>
            <a:xfrm>
              <a:off x="1081975" y="4183075"/>
              <a:ext cx="18475" cy="11950"/>
            </a:xfrm>
            <a:custGeom>
              <a:avLst/>
              <a:gdLst/>
              <a:ahLst/>
              <a:cxnLst/>
              <a:rect l="l" t="t" r="r" b="b"/>
              <a:pathLst>
                <a:path w="739" h="478" extrusionOk="0">
                  <a:moveTo>
                    <a:pt x="322" y="1"/>
                  </a:moveTo>
                  <a:lnTo>
                    <a:pt x="262" y="49"/>
                  </a:lnTo>
                  <a:lnTo>
                    <a:pt x="215" y="60"/>
                  </a:lnTo>
                  <a:lnTo>
                    <a:pt x="155" y="96"/>
                  </a:lnTo>
                  <a:lnTo>
                    <a:pt x="131" y="60"/>
                  </a:lnTo>
                  <a:lnTo>
                    <a:pt x="60" y="49"/>
                  </a:lnTo>
                  <a:lnTo>
                    <a:pt x="60" y="72"/>
                  </a:lnTo>
                  <a:lnTo>
                    <a:pt x="0" y="96"/>
                  </a:lnTo>
                  <a:lnTo>
                    <a:pt x="84" y="108"/>
                  </a:lnTo>
                  <a:lnTo>
                    <a:pt x="84" y="156"/>
                  </a:lnTo>
                  <a:lnTo>
                    <a:pt x="12" y="179"/>
                  </a:lnTo>
                  <a:lnTo>
                    <a:pt x="12" y="227"/>
                  </a:lnTo>
                  <a:lnTo>
                    <a:pt x="107" y="239"/>
                  </a:lnTo>
                  <a:lnTo>
                    <a:pt x="203" y="310"/>
                  </a:lnTo>
                  <a:lnTo>
                    <a:pt x="167" y="370"/>
                  </a:lnTo>
                  <a:lnTo>
                    <a:pt x="119" y="370"/>
                  </a:lnTo>
                  <a:cubicBezTo>
                    <a:pt x="95" y="406"/>
                    <a:pt x="84" y="430"/>
                    <a:pt x="72" y="465"/>
                  </a:cubicBezTo>
                  <a:lnTo>
                    <a:pt x="119" y="477"/>
                  </a:lnTo>
                  <a:lnTo>
                    <a:pt x="215" y="430"/>
                  </a:lnTo>
                  <a:lnTo>
                    <a:pt x="215" y="394"/>
                  </a:lnTo>
                  <a:lnTo>
                    <a:pt x="298" y="275"/>
                  </a:lnTo>
                  <a:lnTo>
                    <a:pt x="476" y="263"/>
                  </a:lnTo>
                  <a:lnTo>
                    <a:pt x="548" y="203"/>
                  </a:lnTo>
                  <a:lnTo>
                    <a:pt x="619" y="144"/>
                  </a:lnTo>
                  <a:lnTo>
                    <a:pt x="703" y="156"/>
                  </a:lnTo>
                  <a:lnTo>
                    <a:pt x="738" y="144"/>
                  </a:lnTo>
                  <a:lnTo>
                    <a:pt x="715" y="120"/>
                  </a:lnTo>
                  <a:lnTo>
                    <a:pt x="655" y="96"/>
                  </a:lnTo>
                  <a:lnTo>
                    <a:pt x="560" y="49"/>
                  </a:lnTo>
                  <a:lnTo>
                    <a:pt x="369" y="2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7904;p30">
              <a:extLst>
                <a:ext uri="{FF2B5EF4-FFF2-40B4-BE49-F238E27FC236}">
                  <a16:creationId xmlns:a16="http://schemas.microsoft.com/office/drawing/2014/main" id="{C6CB26CB-F729-ADD5-8237-9CF0047C5B58}"/>
                </a:ext>
              </a:extLst>
            </p:cNvPr>
            <p:cNvSpPr/>
            <p:nvPr/>
          </p:nvSpPr>
          <p:spPr>
            <a:xfrm>
              <a:off x="1098050" y="4177125"/>
              <a:ext cx="3300" cy="1225"/>
            </a:xfrm>
            <a:custGeom>
              <a:avLst/>
              <a:gdLst/>
              <a:ahLst/>
              <a:cxnLst/>
              <a:rect l="l" t="t" r="r" b="b"/>
              <a:pathLst>
                <a:path w="132" h="49" extrusionOk="0">
                  <a:moveTo>
                    <a:pt x="0" y="1"/>
                  </a:moveTo>
                  <a:cubicBezTo>
                    <a:pt x="0" y="13"/>
                    <a:pt x="12" y="36"/>
                    <a:pt x="12" y="48"/>
                  </a:cubicBezTo>
                  <a:lnTo>
                    <a:pt x="131" y="36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7905;p30">
              <a:extLst>
                <a:ext uri="{FF2B5EF4-FFF2-40B4-BE49-F238E27FC236}">
                  <a16:creationId xmlns:a16="http://schemas.microsoft.com/office/drawing/2014/main" id="{37B73D46-3F4F-E3DE-E7E9-E4ABCA030951}"/>
                </a:ext>
              </a:extLst>
            </p:cNvPr>
            <p:cNvSpPr/>
            <p:nvPr/>
          </p:nvSpPr>
          <p:spPr>
            <a:xfrm>
              <a:off x="1084050" y="4176525"/>
              <a:ext cx="13725" cy="5400"/>
            </a:xfrm>
            <a:custGeom>
              <a:avLst/>
              <a:gdLst/>
              <a:ahLst/>
              <a:cxnLst/>
              <a:rect l="l" t="t" r="r" b="b"/>
              <a:pathLst>
                <a:path w="549" h="216" extrusionOk="0">
                  <a:moveTo>
                    <a:pt x="263" y="1"/>
                  </a:moveTo>
                  <a:cubicBezTo>
                    <a:pt x="263" y="13"/>
                    <a:pt x="263" y="25"/>
                    <a:pt x="251" y="37"/>
                  </a:cubicBezTo>
                  <a:lnTo>
                    <a:pt x="191" y="84"/>
                  </a:lnTo>
                  <a:lnTo>
                    <a:pt x="1" y="132"/>
                  </a:lnTo>
                  <a:lnTo>
                    <a:pt x="48" y="156"/>
                  </a:lnTo>
                  <a:lnTo>
                    <a:pt x="155" y="132"/>
                  </a:lnTo>
                  <a:lnTo>
                    <a:pt x="251" y="132"/>
                  </a:lnTo>
                  <a:lnTo>
                    <a:pt x="322" y="215"/>
                  </a:lnTo>
                  <a:lnTo>
                    <a:pt x="370" y="168"/>
                  </a:lnTo>
                  <a:lnTo>
                    <a:pt x="477" y="132"/>
                  </a:lnTo>
                  <a:lnTo>
                    <a:pt x="548" y="144"/>
                  </a:lnTo>
                  <a:cubicBezTo>
                    <a:pt x="536" y="120"/>
                    <a:pt x="513" y="96"/>
                    <a:pt x="501" y="60"/>
                  </a:cubicBezTo>
                  <a:lnTo>
                    <a:pt x="393" y="60"/>
                  </a:lnTo>
                  <a:lnTo>
                    <a:pt x="334" y="13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7906;p30">
              <a:extLst>
                <a:ext uri="{FF2B5EF4-FFF2-40B4-BE49-F238E27FC236}">
                  <a16:creationId xmlns:a16="http://schemas.microsoft.com/office/drawing/2014/main" id="{C5148949-1440-05A0-63BB-84073E5EFB83}"/>
                </a:ext>
              </a:extLst>
            </p:cNvPr>
            <p:cNvSpPr/>
            <p:nvPr/>
          </p:nvSpPr>
          <p:spPr>
            <a:xfrm>
              <a:off x="1097750" y="4182500"/>
              <a:ext cx="5075" cy="3000"/>
            </a:xfrm>
            <a:custGeom>
              <a:avLst/>
              <a:gdLst/>
              <a:ahLst/>
              <a:cxnLst/>
              <a:rect l="l" t="t" r="r" b="b"/>
              <a:pathLst>
                <a:path w="203" h="120" extrusionOk="0">
                  <a:moveTo>
                    <a:pt x="0" y="0"/>
                  </a:moveTo>
                  <a:cubicBezTo>
                    <a:pt x="0" y="12"/>
                    <a:pt x="0" y="24"/>
                    <a:pt x="0" y="48"/>
                  </a:cubicBezTo>
                  <a:lnTo>
                    <a:pt x="143" y="119"/>
                  </a:lnTo>
                  <a:lnTo>
                    <a:pt x="203" y="95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7907;p30">
              <a:extLst>
                <a:ext uri="{FF2B5EF4-FFF2-40B4-BE49-F238E27FC236}">
                  <a16:creationId xmlns:a16="http://schemas.microsoft.com/office/drawing/2014/main" id="{674A7FD3-2C57-E515-3A65-C1624078FB28}"/>
                </a:ext>
              </a:extLst>
            </p:cNvPr>
            <p:cNvSpPr/>
            <p:nvPr/>
          </p:nvSpPr>
          <p:spPr>
            <a:xfrm>
              <a:off x="993275" y="4371200"/>
              <a:ext cx="4775" cy="4500"/>
            </a:xfrm>
            <a:custGeom>
              <a:avLst/>
              <a:gdLst/>
              <a:ahLst/>
              <a:cxnLst/>
              <a:rect l="l" t="t" r="r" b="b"/>
              <a:pathLst>
                <a:path w="191" h="180" extrusionOk="0">
                  <a:moveTo>
                    <a:pt x="0" y="1"/>
                  </a:moveTo>
                  <a:cubicBezTo>
                    <a:pt x="24" y="24"/>
                    <a:pt x="48" y="60"/>
                    <a:pt x="72" y="84"/>
                  </a:cubicBezTo>
                  <a:lnTo>
                    <a:pt x="48" y="108"/>
                  </a:lnTo>
                  <a:lnTo>
                    <a:pt x="143" y="179"/>
                  </a:lnTo>
                  <a:lnTo>
                    <a:pt x="191" y="179"/>
                  </a:lnTo>
                  <a:lnTo>
                    <a:pt x="143" y="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7908;p30">
              <a:extLst>
                <a:ext uri="{FF2B5EF4-FFF2-40B4-BE49-F238E27FC236}">
                  <a16:creationId xmlns:a16="http://schemas.microsoft.com/office/drawing/2014/main" id="{CCDD1177-30A3-57D1-DE90-88F019C01C5D}"/>
                </a:ext>
              </a:extLst>
            </p:cNvPr>
            <p:cNvSpPr/>
            <p:nvPr/>
          </p:nvSpPr>
          <p:spPr>
            <a:xfrm>
              <a:off x="1024525" y="4392325"/>
              <a:ext cx="7450" cy="1225"/>
            </a:xfrm>
            <a:custGeom>
              <a:avLst/>
              <a:gdLst/>
              <a:ahLst/>
              <a:cxnLst/>
              <a:rect l="l" t="t" r="r" b="b"/>
              <a:pathLst>
                <a:path w="298" h="49" extrusionOk="0">
                  <a:moveTo>
                    <a:pt x="0" y="1"/>
                  </a:moveTo>
                  <a:lnTo>
                    <a:pt x="179" y="49"/>
                  </a:lnTo>
                  <a:lnTo>
                    <a:pt x="298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7909;p30">
              <a:extLst>
                <a:ext uri="{FF2B5EF4-FFF2-40B4-BE49-F238E27FC236}">
                  <a16:creationId xmlns:a16="http://schemas.microsoft.com/office/drawing/2014/main" id="{9D1E4872-2E38-F0C5-2772-E545230494FF}"/>
                </a:ext>
              </a:extLst>
            </p:cNvPr>
            <p:cNvSpPr/>
            <p:nvPr/>
          </p:nvSpPr>
          <p:spPr>
            <a:xfrm>
              <a:off x="1024525" y="4390250"/>
              <a:ext cx="7175" cy="1525"/>
            </a:xfrm>
            <a:custGeom>
              <a:avLst/>
              <a:gdLst/>
              <a:ahLst/>
              <a:cxnLst/>
              <a:rect l="l" t="t" r="r" b="b"/>
              <a:pathLst>
                <a:path w="287" h="61" extrusionOk="0">
                  <a:moveTo>
                    <a:pt x="0" y="1"/>
                  </a:moveTo>
                  <a:lnTo>
                    <a:pt x="60" y="48"/>
                  </a:lnTo>
                  <a:lnTo>
                    <a:pt x="179" y="60"/>
                  </a:lnTo>
                  <a:lnTo>
                    <a:pt x="286" y="24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7910;p30">
              <a:extLst>
                <a:ext uri="{FF2B5EF4-FFF2-40B4-BE49-F238E27FC236}">
                  <a16:creationId xmlns:a16="http://schemas.microsoft.com/office/drawing/2014/main" id="{91AE8F00-C737-7E2C-324E-594C8A7D017D}"/>
                </a:ext>
              </a:extLst>
            </p:cNvPr>
            <p:cNvSpPr/>
            <p:nvPr/>
          </p:nvSpPr>
          <p:spPr>
            <a:xfrm>
              <a:off x="998325" y="4376550"/>
              <a:ext cx="2700" cy="2425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1" y="1"/>
                  </a:moveTo>
                  <a:lnTo>
                    <a:pt x="96" y="96"/>
                  </a:lnTo>
                  <a:cubicBezTo>
                    <a:pt x="108" y="72"/>
                    <a:pt x="96" y="49"/>
                    <a:pt x="84" y="3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7911;p30">
              <a:extLst>
                <a:ext uri="{FF2B5EF4-FFF2-40B4-BE49-F238E27FC236}">
                  <a16:creationId xmlns:a16="http://schemas.microsoft.com/office/drawing/2014/main" id="{A21732D7-E255-0891-AE79-EF024A30A3F1}"/>
                </a:ext>
              </a:extLst>
            </p:cNvPr>
            <p:cNvSpPr/>
            <p:nvPr/>
          </p:nvSpPr>
          <p:spPr>
            <a:xfrm>
              <a:off x="1027800" y="4395025"/>
              <a:ext cx="7175" cy="1200"/>
            </a:xfrm>
            <a:custGeom>
              <a:avLst/>
              <a:gdLst/>
              <a:ahLst/>
              <a:cxnLst/>
              <a:rect l="l" t="t" r="r" b="b"/>
              <a:pathLst>
                <a:path w="287" h="48" extrusionOk="0">
                  <a:moveTo>
                    <a:pt x="0" y="0"/>
                  </a:moveTo>
                  <a:lnTo>
                    <a:pt x="107" y="36"/>
                  </a:lnTo>
                  <a:lnTo>
                    <a:pt x="286" y="4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7912;p30">
              <a:extLst>
                <a:ext uri="{FF2B5EF4-FFF2-40B4-BE49-F238E27FC236}">
                  <a16:creationId xmlns:a16="http://schemas.microsoft.com/office/drawing/2014/main" id="{1DC5D389-AA86-1CC8-CA60-CE2B6F863B6A}"/>
                </a:ext>
              </a:extLst>
            </p:cNvPr>
            <p:cNvSpPr/>
            <p:nvPr/>
          </p:nvSpPr>
          <p:spPr>
            <a:xfrm>
              <a:off x="1003675" y="4376850"/>
              <a:ext cx="3600" cy="2425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1" y="1"/>
                  </a:moveTo>
                  <a:lnTo>
                    <a:pt x="108" y="96"/>
                  </a:lnTo>
                  <a:lnTo>
                    <a:pt x="144" y="84"/>
                  </a:lnTo>
                  <a:lnTo>
                    <a:pt x="72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7913;p30">
              <a:extLst>
                <a:ext uri="{FF2B5EF4-FFF2-40B4-BE49-F238E27FC236}">
                  <a16:creationId xmlns:a16="http://schemas.microsoft.com/office/drawing/2014/main" id="{4EBB9C51-7BD3-E54C-A8E6-B53BBDD940DF}"/>
                </a:ext>
              </a:extLst>
            </p:cNvPr>
            <p:cNvSpPr/>
            <p:nvPr/>
          </p:nvSpPr>
          <p:spPr>
            <a:xfrm>
              <a:off x="994150" y="436702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60" y="1"/>
                  </a:moveTo>
                  <a:cubicBezTo>
                    <a:pt x="37" y="13"/>
                    <a:pt x="25" y="13"/>
                    <a:pt x="1" y="25"/>
                  </a:cubicBezTo>
                  <a:lnTo>
                    <a:pt x="13" y="144"/>
                  </a:lnTo>
                  <a:lnTo>
                    <a:pt x="96" y="156"/>
                  </a:lnTo>
                  <a:lnTo>
                    <a:pt x="144" y="203"/>
                  </a:lnTo>
                  <a:lnTo>
                    <a:pt x="227" y="18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7914;p30">
              <a:extLst>
                <a:ext uri="{FF2B5EF4-FFF2-40B4-BE49-F238E27FC236}">
                  <a16:creationId xmlns:a16="http://schemas.microsoft.com/office/drawing/2014/main" id="{C6144978-4311-D386-C382-6E33BED43586}"/>
                </a:ext>
              </a:extLst>
            </p:cNvPr>
            <p:cNvSpPr/>
            <p:nvPr/>
          </p:nvSpPr>
          <p:spPr>
            <a:xfrm>
              <a:off x="1001900" y="4380125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0" y="1"/>
                  </a:moveTo>
                  <a:lnTo>
                    <a:pt x="155" y="144"/>
                  </a:lnTo>
                  <a:cubicBezTo>
                    <a:pt x="143" y="120"/>
                    <a:pt x="131" y="96"/>
                    <a:pt x="120" y="7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7915;p30">
              <a:extLst>
                <a:ext uri="{FF2B5EF4-FFF2-40B4-BE49-F238E27FC236}">
                  <a16:creationId xmlns:a16="http://schemas.microsoft.com/office/drawing/2014/main" id="{8277EF05-CB5D-2428-7494-CF7084017002}"/>
                </a:ext>
              </a:extLst>
            </p:cNvPr>
            <p:cNvSpPr/>
            <p:nvPr/>
          </p:nvSpPr>
          <p:spPr>
            <a:xfrm>
              <a:off x="1001600" y="4373875"/>
              <a:ext cx="2700" cy="2125"/>
            </a:xfrm>
            <a:custGeom>
              <a:avLst/>
              <a:gdLst/>
              <a:ahLst/>
              <a:cxnLst/>
              <a:rect l="l" t="t" r="r" b="b"/>
              <a:pathLst>
                <a:path w="108" h="85" extrusionOk="0">
                  <a:moveTo>
                    <a:pt x="1" y="1"/>
                  </a:moveTo>
                  <a:lnTo>
                    <a:pt x="1" y="60"/>
                  </a:lnTo>
                  <a:lnTo>
                    <a:pt x="108" y="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7916;p30">
              <a:extLst>
                <a:ext uri="{FF2B5EF4-FFF2-40B4-BE49-F238E27FC236}">
                  <a16:creationId xmlns:a16="http://schemas.microsoft.com/office/drawing/2014/main" id="{C552C846-7B07-A63D-4373-88FFB4BF4138}"/>
                </a:ext>
              </a:extLst>
            </p:cNvPr>
            <p:cNvSpPr/>
            <p:nvPr/>
          </p:nvSpPr>
          <p:spPr>
            <a:xfrm>
              <a:off x="842350" y="4282500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08" y="1"/>
                  </a:moveTo>
                  <a:lnTo>
                    <a:pt x="1" y="36"/>
                  </a:lnTo>
                  <a:lnTo>
                    <a:pt x="72" y="36"/>
                  </a:lnTo>
                  <a:lnTo>
                    <a:pt x="96" y="48"/>
                  </a:lnTo>
                  <a:lnTo>
                    <a:pt x="155" y="36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7917;p30">
              <a:extLst>
                <a:ext uri="{FF2B5EF4-FFF2-40B4-BE49-F238E27FC236}">
                  <a16:creationId xmlns:a16="http://schemas.microsoft.com/office/drawing/2014/main" id="{C0AD1772-6595-88A8-287B-454F4EA49B0F}"/>
                </a:ext>
              </a:extLst>
            </p:cNvPr>
            <p:cNvSpPr/>
            <p:nvPr/>
          </p:nvSpPr>
          <p:spPr>
            <a:xfrm>
              <a:off x="843850" y="4281025"/>
              <a:ext cx="4775" cy="1200"/>
            </a:xfrm>
            <a:custGeom>
              <a:avLst/>
              <a:gdLst/>
              <a:ahLst/>
              <a:cxnLst/>
              <a:rect l="l" t="t" r="r" b="b"/>
              <a:pathLst>
                <a:path w="191" h="48" extrusionOk="0">
                  <a:moveTo>
                    <a:pt x="0" y="0"/>
                  </a:moveTo>
                  <a:lnTo>
                    <a:pt x="12" y="36"/>
                  </a:lnTo>
                  <a:lnTo>
                    <a:pt x="95" y="24"/>
                  </a:lnTo>
                  <a:lnTo>
                    <a:pt x="107" y="48"/>
                  </a:lnTo>
                  <a:lnTo>
                    <a:pt x="167" y="48"/>
                  </a:lnTo>
                  <a:lnTo>
                    <a:pt x="191" y="2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7918;p30">
              <a:extLst>
                <a:ext uri="{FF2B5EF4-FFF2-40B4-BE49-F238E27FC236}">
                  <a16:creationId xmlns:a16="http://schemas.microsoft.com/office/drawing/2014/main" id="{2DB263EC-FACE-D358-28C6-C5182F0B7A85}"/>
                </a:ext>
              </a:extLst>
            </p:cNvPr>
            <p:cNvSpPr/>
            <p:nvPr/>
          </p:nvSpPr>
          <p:spPr>
            <a:xfrm>
              <a:off x="699775" y="4138725"/>
              <a:ext cx="2700" cy="3900"/>
            </a:xfrm>
            <a:custGeom>
              <a:avLst/>
              <a:gdLst/>
              <a:ahLst/>
              <a:cxnLst/>
              <a:rect l="l" t="t" r="r" b="b"/>
              <a:pathLst>
                <a:path w="108" h="156" extrusionOk="0">
                  <a:moveTo>
                    <a:pt x="1" y="1"/>
                  </a:moveTo>
                  <a:lnTo>
                    <a:pt x="108" y="156"/>
                  </a:lnTo>
                  <a:lnTo>
                    <a:pt x="84" y="72"/>
                  </a:lnTo>
                  <a:cubicBezTo>
                    <a:pt x="84" y="60"/>
                    <a:pt x="84" y="48"/>
                    <a:pt x="96" y="3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7919;p30">
              <a:extLst>
                <a:ext uri="{FF2B5EF4-FFF2-40B4-BE49-F238E27FC236}">
                  <a16:creationId xmlns:a16="http://schemas.microsoft.com/office/drawing/2014/main" id="{468EFC06-AD0B-FBF7-F312-F3D9CAFD8078}"/>
                </a:ext>
              </a:extLst>
            </p:cNvPr>
            <p:cNvSpPr/>
            <p:nvPr/>
          </p:nvSpPr>
          <p:spPr>
            <a:xfrm>
              <a:off x="703050" y="4125925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1" y="1"/>
                  </a:moveTo>
                  <a:lnTo>
                    <a:pt x="72" y="60"/>
                  </a:lnTo>
                  <a:cubicBezTo>
                    <a:pt x="60" y="37"/>
                    <a:pt x="48" y="25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7920;p30">
              <a:extLst>
                <a:ext uri="{FF2B5EF4-FFF2-40B4-BE49-F238E27FC236}">
                  <a16:creationId xmlns:a16="http://schemas.microsoft.com/office/drawing/2014/main" id="{2BA57EA6-AB14-B977-F756-F21214C515CE}"/>
                </a:ext>
              </a:extLst>
            </p:cNvPr>
            <p:cNvSpPr/>
            <p:nvPr/>
          </p:nvSpPr>
          <p:spPr>
            <a:xfrm>
              <a:off x="698300" y="4126225"/>
              <a:ext cx="5075" cy="3000"/>
            </a:xfrm>
            <a:custGeom>
              <a:avLst/>
              <a:gdLst/>
              <a:ahLst/>
              <a:cxnLst/>
              <a:rect l="l" t="t" r="r" b="b"/>
              <a:pathLst>
                <a:path w="203" h="120" extrusionOk="0">
                  <a:moveTo>
                    <a:pt x="0" y="1"/>
                  </a:moveTo>
                  <a:lnTo>
                    <a:pt x="107" y="96"/>
                  </a:lnTo>
                  <a:lnTo>
                    <a:pt x="202" y="120"/>
                  </a:lnTo>
                  <a:lnTo>
                    <a:pt x="179" y="48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7921;p30">
              <a:extLst>
                <a:ext uri="{FF2B5EF4-FFF2-40B4-BE49-F238E27FC236}">
                  <a16:creationId xmlns:a16="http://schemas.microsoft.com/office/drawing/2014/main" id="{920E0656-F4E1-9990-C275-60F2765ACFAF}"/>
                </a:ext>
              </a:extLst>
            </p:cNvPr>
            <p:cNvSpPr/>
            <p:nvPr/>
          </p:nvSpPr>
          <p:spPr>
            <a:xfrm>
              <a:off x="699775" y="4133975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60" y="0"/>
                  </a:moveTo>
                  <a:lnTo>
                    <a:pt x="1" y="24"/>
                  </a:lnTo>
                  <a:lnTo>
                    <a:pt x="96" y="96"/>
                  </a:lnTo>
                  <a:cubicBezTo>
                    <a:pt x="96" y="72"/>
                    <a:pt x="96" y="60"/>
                    <a:pt x="108" y="36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7922;p30">
              <a:extLst>
                <a:ext uri="{FF2B5EF4-FFF2-40B4-BE49-F238E27FC236}">
                  <a16:creationId xmlns:a16="http://schemas.microsoft.com/office/drawing/2014/main" id="{84A74063-6CD5-C3E8-0BE7-9CA41D73CB62}"/>
                </a:ext>
              </a:extLst>
            </p:cNvPr>
            <p:cNvSpPr/>
            <p:nvPr/>
          </p:nvSpPr>
          <p:spPr>
            <a:xfrm>
              <a:off x="695900" y="4126525"/>
              <a:ext cx="8075" cy="5675"/>
            </a:xfrm>
            <a:custGeom>
              <a:avLst/>
              <a:gdLst/>
              <a:ahLst/>
              <a:cxnLst/>
              <a:rect l="l" t="t" r="r" b="b"/>
              <a:pathLst>
                <a:path w="323" h="227" extrusionOk="0">
                  <a:moveTo>
                    <a:pt x="37" y="1"/>
                  </a:moveTo>
                  <a:lnTo>
                    <a:pt x="1" y="36"/>
                  </a:lnTo>
                  <a:lnTo>
                    <a:pt x="48" y="120"/>
                  </a:lnTo>
                  <a:lnTo>
                    <a:pt x="215" y="227"/>
                  </a:lnTo>
                  <a:lnTo>
                    <a:pt x="322" y="227"/>
                  </a:lnTo>
                  <a:lnTo>
                    <a:pt x="203" y="167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7923;p30">
              <a:extLst>
                <a:ext uri="{FF2B5EF4-FFF2-40B4-BE49-F238E27FC236}">
                  <a16:creationId xmlns:a16="http://schemas.microsoft.com/office/drawing/2014/main" id="{4CC36F26-7AE9-C945-F7ED-15CECC85F08C}"/>
                </a:ext>
              </a:extLst>
            </p:cNvPr>
            <p:cNvSpPr/>
            <p:nvPr/>
          </p:nvSpPr>
          <p:spPr>
            <a:xfrm>
              <a:off x="693525" y="4128625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1" y="0"/>
                  </a:moveTo>
                  <a:cubicBezTo>
                    <a:pt x="1" y="24"/>
                    <a:pt x="12" y="48"/>
                    <a:pt x="24" y="71"/>
                  </a:cubicBezTo>
                  <a:lnTo>
                    <a:pt x="120" y="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7924;p30">
              <a:extLst>
                <a:ext uri="{FF2B5EF4-FFF2-40B4-BE49-F238E27FC236}">
                  <a16:creationId xmlns:a16="http://schemas.microsoft.com/office/drawing/2014/main" id="{1191F63C-2A8D-FC99-4A70-A13D1F907AB1}"/>
                </a:ext>
              </a:extLst>
            </p:cNvPr>
            <p:cNvSpPr/>
            <p:nvPr/>
          </p:nvSpPr>
          <p:spPr>
            <a:xfrm>
              <a:off x="653050" y="4234275"/>
              <a:ext cx="68475" cy="55100"/>
            </a:xfrm>
            <a:custGeom>
              <a:avLst/>
              <a:gdLst/>
              <a:ahLst/>
              <a:cxnLst/>
              <a:rect l="l" t="t" r="r" b="b"/>
              <a:pathLst>
                <a:path w="2739" h="2204" extrusionOk="0">
                  <a:moveTo>
                    <a:pt x="1739" y="1"/>
                  </a:moveTo>
                  <a:lnTo>
                    <a:pt x="1774" y="48"/>
                  </a:lnTo>
                  <a:lnTo>
                    <a:pt x="1655" y="48"/>
                  </a:lnTo>
                  <a:cubicBezTo>
                    <a:pt x="1655" y="84"/>
                    <a:pt x="1667" y="108"/>
                    <a:pt x="1679" y="144"/>
                  </a:cubicBezTo>
                  <a:lnTo>
                    <a:pt x="1596" y="227"/>
                  </a:lnTo>
                  <a:lnTo>
                    <a:pt x="1608" y="167"/>
                  </a:lnTo>
                  <a:lnTo>
                    <a:pt x="1643" y="132"/>
                  </a:lnTo>
                  <a:lnTo>
                    <a:pt x="1584" y="60"/>
                  </a:lnTo>
                  <a:lnTo>
                    <a:pt x="1501" y="84"/>
                  </a:lnTo>
                  <a:cubicBezTo>
                    <a:pt x="1524" y="96"/>
                    <a:pt x="1536" y="108"/>
                    <a:pt x="1560" y="120"/>
                  </a:cubicBezTo>
                  <a:lnTo>
                    <a:pt x="1465" y="120"/>
                  </a:lnTo>
                  <a:lnTo>
                    <a:pt x="1405" y="96"/>
                  </a:lnTo>
                  <a:lnTo>
                    <a:pt x="1239" y="132"/>
                  </a:lnTo>
                  <a:lnTo>
                    <a:pt x="1239" y="179"/>
                  </a:lnTo>
                  <a:lnTo>
                    <a:pt x="1191" y="179"/>
                  </a:lnTo>
                  <a:lnTo>
                    <a:pt x="1155" y="251"/>
                  </a:lnTo>
                  <a:lnTo>
                    <a:pt x="1227" y="275"/>
                  </a:lnTo>
                  <a:lnTo>
                    <a:pt x="1215" y="310"/>
                  </a:lnTo>
                  <a:lnTo>
                    <a:pt x="1120" y="310"/>
                  </a:lnTo>
                  <a:lnTo>
                    <a:pt x="1131" y="334"/>
                  </a:lnTo>
                  <a:lnTo>
                    <a:pt x="1012" y="358"/>
                  </a:lnTo>
                  <a:cubicBezTo>
                    <a:pt x="1024" y="382"/>
                    <a:pt x="1036" y="406"/>
                    <a:pt x="1048" y="429"/>
                  </a:cubicBezTo>
                  <a:lnTo>
                    <a:pt x="1179" y="417"/>
                  </a:lnTo>
                  <a:lnTo>
                    <a:pt x="1167" y="441"/>
                  </a:lnTo>
                  <a:lnTo>
                    <a:pt x="1262" y="417"/>
                  </a:lnTo>
                  <a:lnTo>
                    <a:pt x="1346" y="417"/>
                  </a:lnTo>
                  <a:cubicBezTo>
                    <a:pt x="1298" y="441"/>
                    <a:pt x="1250" y="477"/>
                    <a:pt x="1203" y="513"/>
                  </a:cubicBezTo>
                  <a:lnTo>
                    <a:pt x="1036" y="572"/>
                  </a:lnTo>
                  <a:lnTo>
                    <a:pt x="1096" y="608"/>
                  </a:lnTo>
                  <a:lnTo>
                    <a:pt x="929" y="632"/>
                  </a:lnTo>
                  <a:lnTo>
                    <a:pt x="834" y="608"/>
                  </a:lnTo>
                  <a:lnTo>
                    <a:pt x="762" y="667"/>
                  </a:lnTo>
                  <a:lnTo>
                    <a:pt x="727" y="596"/>
                  </a:lnTo>
                  <a:lnTo>
                    <a:pt x="441" y="584"/>
                  </a:lnTo>
                  <a:cubicBezTo>
                    <a:pt x="441" y="596"/>
                    <a:pt x="441" y="608"/>
                    <a:pt x="441" y="620"/>
                  </a:cubicBezTo>
                  <a:lnTo>
                    <a:pt x="286" y="596"/>
                  </a:lnTo>
                  <a:cubicBezTo>
                    <a:pt x="286" y="632"/>
                    <a:pt x="274" y="667"/>
                    <a:pt x="274" y="715"/>
                  </a:cubicBezTo>
                  <a:lnTo>
                    <a:pt x="346" y="656"/>
                  </a:lnTo>
                  <a:cubicBezTo>
                    <a:pt x="346" y="679"/>
                    <a:pt x="358" y="703"/>
                    <a:pt x="369" y="727"/>
                  </a:cubicBezTo>
                  <a:lnTo>
                    <a:pt x="393" y="739"/>
                  </a:lnTo>
                  <a:lnTo>
                    <a:pt x="441" y="798"/>
                  </a:lnTo>
                  <a:lnTo>
                    <a:pt x="369" y="798"/>
                  </a:lnTo>
                  <a:lnTo>
                    <a:pt x="358" y="763"/>
                  </a:lnTo>
                  <a:lnTo>
                    <a:pt x="203" y="775"/>
                  </a:lnTo>
                  <a:lnTo>
                    <a:pt x="381" y="846"/>
                  </a:lnTo>
                  <a:lnTo>
                    <a:pt x="500" y="822"/>
                  </a:lnTo>
                  <a:lnTo>
                    <a:pt x="548" y="882"/>
                  </a:lnTo>
                  <a:lnTo>
                    <a:pt x="393" y="906"/>
                  </a:lnTo>
                  <a:lnTo>
                    <a:pt x="381" y="953"/>
                  </a:lnTo>
                  <a:cubicBezTo>
                    <a:pt x="393" y="965"/>
                    <a:pt x="405" y="977"/>
                    <a:pt x="429" y="989"/>
                  </a:cubicBezTo>
                  <a:lnTo>
                    <a:pt x="250" y="1001"/>
                  </a:lnTo>
                  <a:lnTo>
                    <a:pt x="298" y="1072"/>
                  </a:lnTo>
                  <a:lnTo>
                    <a:pt x="238" y="1084"/>
                  </a:lnTo>
                  <a:lnTo>
                    <a:pt x="334" y="1120"/>
                  </a:lnTo>
                  <a:lnTo>
                    <a:pt x="405" y="1096"/>
                  </a:lnTo>
                  <a:lnTo>
                    <a:pt x="358" y="1144"/>
                  </a:lnTo>
                  <a:cubicBezTo>
                    <a:pt x="405" y="1132"/>
                    <a:pt x="453" y="1120"/>
                    <a:pt x="500" y="1120"/>
                  </a:cubicBezTo>
                  <a:lnTo>
                    <a:pt x="536" y="1215"/>
                  </a:lnTo>
                  <a:lnTo>
                    <a:pt x="869" y="1191"/>
                  </a:lnTo>
                  <a:lnTo>
                    <a:pt x="869" y="1191"/>
                  </a:lnTo>
                  <a:lnTo>
                    <a:pt x="762" y="1275"/>
                  </a:lnTo>
                  <a:lnTo>
                    <a:pt x="691" y="1239"/>
                  </a:lnTo>
                  <a:lnTo>
                    <a:pt x="572" y="1394"/>
                  </a:lnTo>
                  <a:lnTo>
                    <a:pt x="572" y="1394"/>
                  </a:lnTo>
                  <a:lnTo>
                    <a:pt x="631" y="1382"/>
                  </a:lnTo>
                  <a:lnTo>
                    <a:pt x="536" y="1489"/>
                  </a:lnTo>
                  <a:lnTo>
                    <a:pt x="322" y="1596"/>
                  </a:lnTo>
                  <a:lnTo>
                    <a:pt x="405" y="1596"/>
                  </a:lnTo>
                  <a:lnTo>
                    <a:pt x="524" y="1537"/>
                  </a:lnTo>
                  <a:lnTo>
                    <a:pt x="596" y="1560"/>
                  </a:lnTo>
                  <a:lnTo>
                    <a:pt x="739" y="1560"/>
                  </a:lnTo>
                  <a:lnTo>
                    <a:pt x="834" y="1489"/>
                  </a:lnTo>
                  <a:cubicBezTo>
                    <a:pt x="834" y="1501"/>
                    <a:pt x="834" y="1513"/>
                    <a:pt x="846" y="1525"/>
                  </a:cubicBezTo>
                  <a:lnTo>
                    <a:pt x="965" y="1525"/>
                  </a:lnTo>
                  <a:lnTo>
                    <a:pt x="703" y="1584"/>
                  </a:lnTo>
                  <a:lnTo>
                    <a:pt x="500" y="1596"/>
                  </a:lnTo>
                  <a:lnTo>
                    <a:pt x="453" y="1656"/>
                  </a:lnTo>
                  <a:lnTo>
                    <a:pt x="322" y="1680"/>
                  </a:lnTo>
                  <a:lnTo>
                    <a:pt x="369" y="1727"/>
                  </a:lnTo>
                  <a:lnTo>
                    <a:pt x="346" y="1763"/>
                  </a:lnTo>
                  <a:lnTo>
                    <a:pt x="405" y="1763"/>
                  </a:lnTo>
                  <a:lnTo>
                    <a:pt x="310" y="1787"/>
                  </a:lnTo>
                  <a:lnTo>
                    <a:pt x="227" y="1739"/>
                  </a:lnTo>
                  <a:lnTo>
                    <a:pt x="191" y="1775"/>
                  </a:lnTo>
                  <a:lnTo>
                    <a:pt x="167" y="1751"/>
                  </a:lnTo>
                  <a:lnTo>
                    <a:pt x="0" y="1822"/>
                  </a:lnTo>
                  <a:lnTo>
                    <a:pt x="24" y="1846"/>
                  </a:lnTo>
                  <a:lnTo>
                    <a:pt x="393" y="1810"/>
                  </a:lnTo>
                  <a:lnTo>
                    <a:pt x="274" y="1894"/>
                  </a:lnTo>
                  <a:lnTo>
                    <a:pt x="131" y="1918"/>
                  </a:lnTo>
                  <a:lnTo>
                    <a:pt x="72" y="2013"/>
                  </a:lnTo>
                  <a:lnTo>
                    <a:pt x="179" y="2013"/>
                  </a:lnTo>
                  <a:lnTo>
                    <a:pt x="203" y="2061"/>
                  </a:lnTo>
                  <a:lnTo>
                    <a:pt x="477" y="1977"/>
                  </a:lnTo>
                  <a:lnTo>
                    <a:pt x="274" y="2084"/>
                  </a:lnTo>
                  <a:lnTo>
                    <a:pt x="191" y="2144"/>
                  </a:lnTo>
                  <a:lnTo>
                    <a:pt x="334" y="2132"/>
                  </a:lnTo>
                  <a:lnTo>
                    <a:pt x="524" y="2049"/>
                  </a:lnTo>
                  <a:lnTo>
                    <a:pt x="524" y="2096"/>
                  </a:lnTo>
                  <a:lnTo>
                    <a:pt x="358" y="2156"/>
                  </a:lnTo>
                  <a:lnTo>
                    <a:pt x="453" y="2156"/>
                  </a:lnTo>
                  <a:cubicBezTo>
                    <a:pt x="453" y="2180"/>
                    <a:pt x="441" y="2191"/>
                    <a:pt x="429" y="2203"/>
                  </a:cubicBezTo>
                  <a:lnTo>
                    <a:pt x="572" y="2168"/>
                  </a:lnTo>
                  <a:lnTo>
                    <a:pt x="655" y="2203"/>
                  </a:lnTo>
                  <a:lnTo>
                    <a:pt x="858" y="2180"/>
                  </a:lnTo>
                  <a:lnTo>
                    <a:pt x="1048" y="2132"/>
                  </a:lnTo>
                  <a:lnTo>
                    <a:pt x="1191" y="2049"/>
                  </a:lnTo>
                  <a:lnTo>
                    <a:pt x="1143" y="1977"/>
                  </a:lnTo>
                  <a:lnTo>
                    <a:pt x="1262" y="1977"/>
                  </a:lnTo>
                  <a:cubicBezTo>
                    <a:pt x="1250" y="1989"/>
                    <a:pt x="1239" y="2013"/>
                    <a:pt x="1227" y="2025"/>
                  </a:cubicBezTo>
                  <a:lnTo>
                    <a:pt x="1346" y="2025"/>
                  </a:lnTo>
                  <a:lnTo>
                    <a:pt x="1453" y="1941"/>
                  </a:lnTo>
                  <a:lnTo>
                    <a:pt x="1536" y="1941"/>
                  </a:lnTo>
                  <a:cubicBezTo>
                    <a:pt x="1548" y="1918"/>
                    <a:pt x="1548" y="1894"/>
                    <a:pt x="1560" y="1870"/>
                  </a:cubicBezTo>
                  <a:lnTo>
                    <a:pt x="1893" y="1822"/>
                  </a:lnTo>
                  <a:lnTo>
                    <a:pt x="1929" y="1775"/>
                  </a:lnTo>
                  <a:lnTo>
                    <a:pt x="1977" y="1834"/>
                  </a:lnTo>
                  <a:lnTo>
                    <a:pt x="2048" y="1787"/>
                  </a:lnTo>
                  <a:lnTo>
                    <a:pt x="2120" y="1799"/>
                  </a:lnTo>
                  <a:lnTo>
                    <a:pt x="2298" y="1799"/>
                  </a:lnTo>
                  <a:lnTo>
                    <a:pt x="2167" y="1703"/>
                  </a:lnTo>
                  <a:lnTo>
                    <a:pt x="2263" y="1668"/>
                  </a:lnTo>
                  <a:lnTo>
                    <a:pt x="2346" y="1596"/>
                  </a:lnTo>
                  <a:lnTo>
                    <a:pt x="2322" y="1525"/>
                  </a:lnTo>
                  <a:lnTo>
                    <a:pt x="2417" y="1453"/>
                  </a:lnTo>
                  <a:cubicBezTo>
                    <a:pt x="2429" y="1418"/>
                    <a:pt x="2441" y="1394"/>
                    <a:pt x="2441" y="1370"/>
                  </a:cubicBezTo>
                  <a:cubicBezTo>
                    <a:pt x="2429" y="1310"/>
                    <a:pt x="2417" y="1251"/>
                    <a:pt x="2393" y="1191"/>
                  </a:cubicBezTo>
                  <a:lnTo>
                    <a:pt x="2322" y="1156"/>
                  </a:lnTo>
                  <a:lnTo>
                    <a:pt x="2405" y="1120"/>
                  </a:lnTo>
                  <a:lnTo>
                    <a:pt x="2405" y="1037"/>
                  </a:lnTo>
                  <a:lnTo>
                    <a:pt x="2322" y="953"/>
                  </a:lnTo>
                  <a:cubicBezTo>
                    <a:pt x="2322" y="929"/>
                    <a:pt x="2334" y="906"/>
                    <a:pt x="2346" y="882"/>
                  </a:cubicBezTo>
                  <a:lnTo>
                    <a:pt x="2251" y="834"/>
                  </a:lnTo>
                  <a:lnTo>
                    <a:pt x="2286" y="787"/>
                  </a:lnTo>
                  <a:lnTo>
                    <a:pt x="2393" y="787"/>
                  </a:lnTo>
                  <a:cubicBezTo>
                    <a:pt x="2393" y="763"/>
                    <a:pt x="2382" y="751"/>
                    <a:pt x="2382" y="727"/>
                  </a:cubicBezTo>
                  <a:lnTo>
                    <a:pt x="2382" y="727"/>
                  </a:lnTo>
                  <a:lnTo>
                    <a:pt x="2429" y="739"/>
                  </a:lnTo>
                  <a:lnTo>
                    <a:pt x="2524" y="679"/>
                  </a:lnTo>
                  <a:lnTo>
                    <a:pt x="2524" y="620"/>
                  </a:lnTo>
                  <a:lnTo>
                    <a:pt x="2667" y="620"/>
                  </a:lnTo>
                  <a:cubicBezTo>
                    <a:pt x="2667" y="596"/>
                    <a:pt x="2679" y="572"/>
                    <a:pt x="2691" y="560"/>
                  </a:cubicBezTo>
                  <a:lnTo>
                    <a:pt x="2596" y="548"/>
                  </a:lnTo>
                  <a:cubicBezTo>
                    <a:pt x="2608" y="525"/>
                    <a:pt x="2620" y="501"/>
                    <a:pt x="2632" y="477"/>
                  </a:cubicBezTo>
                  <a:lnTo>
                    <a:pt x="2596" y="441"/>
                  </a:lnTo>
                  <a:lnTo>
                    <a:pt x="2655" y="429"/>
                  </a:lnTo>
                  <a:lnTo>
                    <a:pt x="2739" y="560"/>
                  </a:lnTo>
                  <a:lnTo>
                    <a:pt x="2691" y="394"/>
                  </a:lnTo>
                  <a:lnTo>
                    <a:pt x="2524" y="394"/>
                  </a:lnTo>
                  <a:lnTo>
                    <a:pt x="2620" y="346"/>
                  </a:lnTo>
                  <a:lnTo>
                    <a:pt x="2429" y="179"/>
                  </a:lnTo>
                  <a:cubicBezTo>
                    <a:pt x="2429" y="156"/>
                    <a:pt x="2417" y="132"/>
                    <a:pt x="2417" y="108"/>
                  </a:cubicBezTo>
                  <a:lnTo>
                    <a:pt x="2310" y="84"/>
                  </a:lnTo>
                  <a:lnTo>
                    <a:pt x="2120" y="84"/>
                  </a:lnTo>
                  <a:lnTo>
                    <a:pt x="2001" y="132"/>
                  </a:lnTo>
                  <a:lnTo>
                    <a:pt x="1941" y="144"/>
                  </a:lnTo>
                  <a:lnTo>
                    <a:pt x="1905" y="167"/>
                  </a:lnTo>
                  <a:lnTo>
                    <a:pt x="1786" y="191"/>
                  </a:lnTo>
                  <a:lnTo>
                    <a:pt x="1727" y="203"/>
                  </a:lnTo>
                  <a:lnTo>
                    <a:pt x="1846" y="132"/>
                  </a:lnTo>
                  <a:lnTo>
                    <a:pt x="1953" y="84"/>
                  </a:lnTo>
                  <a:lnTo>
                    <a:pt x="1822" y="4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7925;p30">
              <a:extLst>
                <a:ext uri="{FF2B5EF4-FFF2-40B4-BE49-F238E27FC236}">
                  <a16:creationId xmlns:a16="http://schemas.microsoft.com/office/drawing/2014/main" id="{972CDF4A-4FF9-E160-B931-EA956ABF3F61}"/>
                </a:ext>
              </a:extLst>
            </p:cNvPr>
            <p:cNvSpPr/>
            <p:nvPr/>
          </p:nvSpPr>
          <p:spPr>
            <a:xfrm>
              <a:off x="708100" y="4209875"/>
              <a:ext cx="2125" cy="1800"/>
            </a:xfrm>
            <a:custGeom>
              <a:avLst/>
              <a:gdLst/>
              <a:ahLst/>
              <a:cxnLst/>
              <a:rect l="l" t="t" r="r" b="b"/>
              <a:pathLst>
                <a:path w="85" h="72" extrusionOk="0">
                  <a:moveTo>
                    <a:pt x="61" y="0"/>
                  </a:moveTo>
                  <a:lnTo>
                    <a:pt x="1" y="12"/>
                  </a:lnTo>
                  <a:cubicBezTo>
                    <a:pt x="13" y="36"/>
                    <a:pt x="37" y="48"/>
                    <a:pt x="49" y="72"/>
                  </a:cubicBezTo>
                  <a:lnTo>
                    <a:pt x="84" y="48"/>
                  </a:lnTo>
                  <a:cubicBezTo>
                    <a:pt x="72" y="36"/>
                    <a:pt x="72" y="12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7926;p30">
              <a:extLst>
                <a:ext uri="{FF2B5EF4-FFF2-40B4-BE49-F238E27FC236}">
                  <a16:creationId xmlns:a16="http://schemas.microsoft.com/office/drawing/2014/main" id="{6EE8972C-D991-189D-4E63-107A589CF245}"/>
                </a:ext>
              </a:extLst>
            </p:cNvPr>
            <p:cNvSpPr/>
            <p:nvPr/>
          </p:nvSpPr>
          <p:spPr>
            <a:xfrm>
              <a:off x="712575" y="4222975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203" y="0"/>
                  </a:moveTo>
                  <a:lnTo>
                    <a:pt x="1" y="131"/>
                  </a:lnTo>
                  <a:lnTo>
                    <a:pt x="48" y="203"/>
                  </a:lnTo>
                  <a:lnTo>
                    <a:pt x="120" y="13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7927;p30">
              <a:extLst>
                <a:ext uri="{FF2B5EF4-FFF2-40B4-BE49-F238E27FC236}">
                  <a16:creationId xmlns:a16="http://schemas.microsoft.com/office/drawing/2014/main" id="{A02B030F-5B35-11FD-BEAB-F0D2373FAEEE}"/>
                </a:ext>
              </a:extLst>
            </p:cNvPr>
            <p:cNvSpPr/>
            <p:nvPr/>
          </p:nvSpPr>
          <p:spPr>
            <a:xfrm>
              <a:off x="703650" y="4200950"/>
              <a:ext cx="14000" cy="9250"/>
            </a:xfrm>
            <a:custGeom>
              <a:avLst/>
              <a:gdLst/>
              <a:ahLst/>
              <a:cxnLst/>
              <a:rect l="l" t="t" r="r" b="b"/>
              <a:pathLst>
                <a:path w="560" h="370" extrusionOk="0">
                  <a:moveTo>
                    <a:pt x="250" y="0"/>
                  </a:moveTo>
                  <a:lnTo>
                    <a:pt x="191" y="24"/>
                  </a:lnTo>
                  <a:lnTo>
                    <a:pt x="215" y="107"/>
                  </a:lnTo>
                  <a:lnTo>
                    <a:pt x="215" y="107"/>
                  </a:lnTo>
                  <a:lnTo>
                    <a:pt x="84" y="60"/>
                  </a:lnTo>
                  <a:lnTo>
                    <a:pt x="84" y="131"/>
                  </a:lnTo>
                  <a:lnTo>
                    <a:pt x="48" y="107"/>
                  </a:lnTo>
                  <a:lnTo>
                    <a:pt x="0" y="143"/>
                  </a:lnTo>
                  <a:lnTo>
                    <a:pt x="119" y="191"/>
                  </a:lnTo>
                  <a:lnTo>
                    <a:pt x="119" y="167"/>
                  </a:lnTo>
                  <a:lnTo>
                    <a:pt x="155" y="179"/>
                  </a:lnTo>
                  <a:lnTo>
                    <a:pt x="143" y="215"/>
                  </a:lnTo>
                  <a:cubicBezTo>
                    <a:pt x="167" y="238"/>
                    <a:pt x="203" y="274"/>
                    <a:pt x="227" y="298"/>
                  </a:cubicBezTo>
                  <a:lnTo>
                    <a:pt x="381" y="286"/>
                  </a:lnTo>
                  <a:cubicBezTo>
                    <a:pt x="381" y="310"/>
                    <a:pt x="381" y="334"/>
                    <a:pt x="393" y="369"/>
                  </a:cubicBezTo>
                  <a:lnTo>
                    <a:pt x="441" y="357"/>
                  </a:lnTo>
                  <a:lnTo>
                    <a:pt x="477" y="286"/>
                  </a:lnTo>
                  <a:lnTo>
                    <a:pt x="560" y="250"/>
                  </a:lnTo>
                  <a:lnTo>
                    <a:pt x="512" y="226"/>
                  </a:lnTo>
                  <a:lnTo>
                    <a:pt x="441" y="238"/>
                  </a:lnTo>
                  <a:lnTo>
                    <a:pt x="310" y="203"/>
                  </a:lnTo>
                  <a:lnTo>
                    <a:pt x="322" y="72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7928;p30">
              <a:extLst>
                <a:ext uri="{FF2B5EF4-FFF2-40B4-BE49-F238E27FC236}">
                  <a16:creationId xmlns:a16="http://schemas.microsoft.com/office/drawing/2014/main" id="{6618D8E2-0B29-AAFC-3A6F-CCEEB8F86B9C}"/>
                </a:ext>
              </a:extLst>
            </p:cNvPr>
            <p:cNvSpPr/>
            <p:nvPr/>
          </p:nvSpPr>
          <p:spPr>
            <a:xfrm>
              <a:off x="747100" y="4178325"/>
              <a:ext cx="1225" cy="925"/>
            </a:xfrm>
            <a:custGeom>
              <a:avLst/>
              <a:gdLst/>
              <a:ahLst/>
              <a:cxnLst/>
              <a:rect l="l" t="t" r="r" b="b"/>
              <a:pathLst>
                <a:path w="49" h="37" extrusionOk="0">
                  <a:moveTo>
                    <a:pt x="1" y="0"/>
                  </a:moveTo>
                  <a:lnTo>
                    <a:pt x="48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7929;p30">
              <a:extLst>
                <a:ext uri="{FF2B5EF4-FFF2-40B4-BE49-F238E27FC236}">
                  <a16:creationId xmlns:a16="http://schemas.microsoft.com/office/drawing/2014/main" id="{AF75CE1B-F94B-2790-54A1-6EF973F98D9C}"/>
                </a:ext>
              </a:extLst>
            </p:cNvPr>
            <p:cNvSpPr/>
            <p:nvPr/>
          </p:nvSpPr>
          <p:spPr>
            <a:xfrm>
              <a:off x="806925" y="4286075"/>
              <a:ext cx="3300" cy="925"/>
            </a:xfrm>
            <a:custGeom>
              <a:avLst/>
              <a:gdLst/>
              <a:ahLst/>
              <a:cxnLst/>
              <a:rect l="l" t="t" r="r" b="b"/>
              <a:pathLst>
                <a:path w="132" h="37" extrusionOk="0">
                  <a:moveTo>
                    <a:pt x="48" y="0"/>
                  </a:moveTo>
                  <a:lnTo>
                    <a:pt x="1" y="12"/>
                  </a:lnTo>
                  <a:lnTo>
                    <a:pt x="72" y="36"/>
                  </a:lnTo>
                  <a:lnTo>
                    <a:pt x="132" y="2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7930;p30">
              <a:extLst>
                <a:ext uri="{FF2B5EF4-FFF2-40B4-BE49-F238E27FC236}">
                  <a16:creationId xmlns:a16="http://schemas.microsoft.com/office/drawing/2014/main" id="{1719A3CA-58D0-315C-18D4-799468134564}"/>
                </a:ext>
              </a:extLst>
            </p:cNvPr>
            <p:cNvSpPr/>
            <p:nvPr/>
          </p:nvSpPr>
          <p:spPr>
            <a:xfrm>
              <a:off x="700075" y="4197975"/>
              <a:ext cx="5375" cy="2400"/>
            </a:xfrm>
            <a:custGeom>
              <a:avLst/>
              <a:gdLst/>
              <a:ahLst/>
              <a:cxnLst/>
              <a:rect l="l" t="t" r="r" b="b"/>
              <a:pathLst>
                <a:path w="215" h="96" extrusionOk="0">
                  <a:moveTo>
                    <a:pt x="120" y="0"/>
                  </a:moveTo>
                  <a:lnTo>
                    <a:pt x="60" y="12"/>
                  </a:lnTo>
                  <a:lnTo>
                    <a:pt x="36" y="48"/>
                  </a:lnTo>
                  <a:lnTo>
                    <a:pt x="1" y="60"/>
                  </a:lnTo>
                  <a:lnTo>
                    <a:pt x="84" y="95"/>
                  </a:lnTo>
                  <a:lnTo>
                    <a:pt x="215" y="12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7931;p30">
              <a:extLst>
                <a:ext uri="{FF2B5EF4-FFF2-40B4-BE49-F238E27FC236}">
                  <a16:creationId xmlns:a16="http://schemas.microsoft.com/office/drawing/2014/main" id="{83E8DDC2-52D6-1770-33A8-007955913B67}"/>
                </a:ext>
              </a:extLst>
            </p:cNvPr>
            <p:cNvSpPr/>
            <p:nvPr/>
          </p:nvSpPr>
          <p:spPr>
            <a:xfrm>
              <a:off x="710200" y="4223275"/>
              <a:ext cx="1200" cy="1800"/>
            </a:xfrm>
            <a:custGeom>
              <a:avLst/>
              <a:gdLst/>
              <a:ahLst/>
              <a:cxnLst/>
              <a:rect l="l" t="t" r="r" b="b"/>
              <a:pathLst>
                <a:path w="48" h="72" extrusionOk="0">
                  <a:moveTo>
                    <a:pt x="36" y="0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48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7932;p30">
              <a:extLst>
                <a:ext uri="{FF2B5EF4-FFF2-40B4-BE49-F238E27FC236}">
                  <a16:creationId xmlns:a16="http://schemas.microsoft.com/office/drawing/2014/main" id="{4EB2686D-25F2-6051-3E46-C8C3AC1AD25A}"/>
                </a:ext>
              </a:extLst>
            </p:cNvPr>
            <p:cNvSpPr/>
            <p:nvPr/>
          </p:nvSpPr>
          <p:spPr>
            <a:xfrm>
              <a:off x="710800" y="4211650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0" y="1"/>
                  </a:moveTo>
                  <a:lnTo>
                    <a:pt x="0" y="4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7933;p30">
              <a:extLst>
                <a:ext uri="{FF2B5EF4-FFF2-40B4-BE49-F238E27FC236}">
                  <a16:creationId xmlns:a16="http://schemas.microsoft.com/office/drawing/2014/main" id="{C696D663-A40B-50CC-47FE-99DE8AD51C9F}"/>
                </a:ext>
              </a:extLst>
            </p:cNvPr>
            <p:cNvSpPr/>
            <p:nvPr/>
          </p:nvSpPr>
          <p:spPr>
            <a:xfrm>
              <a:off x="769725" y="4152425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96" y="1"/>
                  </a:moveTo>
                  <a:lnTo>
                    <a:pt x="24" y="12"/>
                  </a:lnTo>
                  <a:lnTo>
                    <a:pt x="1" y="72"/>
                  </a:lnTo>
                  <a:cubicBezTo>
                    <a:pt x="1" y="72"/>
                    <a:pt x="84" y="96"/>
                    <a:pt x="84" y="96"/>
                  </a:cubicBezTo>
                  <a:cubicBezTo>
                    <a:pt x="96" y="72"/>
                    <a:pt x="96" y="36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7934;p30">
              <a:extLst>
                <a:ext uri="{FF2B5EF4-FFF2-40B4-BE49-F238E27FC236}">
                  <a16:creationId xmlns:a16="http://schemas.microsoft.com/office/drawing/2014/main" id="{81FCB40E-232D-C88D-288E-D210DDB0FA3C}"/>
                </a:ext>
              </a:extLst>
            </p:cNvPr>
            <p:cNvSpPr/>
            <p:nvPr/>
          </p:nvSpPr>
          <p:spPr>
            <a:xfrm>
              <a:off x="773900" y="4149750"/>
              <a:ext cx="2400" cy="3600"/>
            </a:xfrm>
            <a:custGeom>
              <a:avLst/>
              <a:gdLst/>
              <a:ahLst/>
              <a:cxnLst/>
              <a:rect l="l" t="t" r="r" b="b"/>
              <a:pathLst>
                <a:path w="96" h="144" extrusionOk="0">
                  <a:moveTo>
                    <a:pt x="48" y="0"/>
                  </a:moveTo>
                  <a:lnTo>
                    <a:pt x="48" y="60"/>
                  </a:lnTo>
                  <a:lnTo>
                    <a:pt x="0" y="108"/>
                  </a:lnTo>
                  <a:cubicBezTo>
                    <a:pt x="24" y="119"/>
                    <a:pt x="36" y="131"/>
                    <a:pt x="60" y="143"/>
                  </a:cubicBezTo>
                  <a:lnTo>
                    <a:pt x="96" y="119"/>
                  </a:lnTo>
                  <a:lnTo>
                    <a:pt x="96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7935;p30">
              <a:extLst>
                <a:ext uri="{FF2B5EF4-FFF2-40B4-BE49-F238E27FC236}">
                  <a16:creationId xmlns:a16="http://schemas.microsoft.com/office/drawing/2014/main" id="{247CA7CC-CE81-3693-5B2D-B5DA78B016C8}"/>
                </a:ext>
              </a:extLst>
            </p:cNvPr>
            <p:cNvSpPr/>
            <p:nvPr/>
          </p:nvSpPr>
          <p:spPr>
            <a:xfrm>
              <a:off x="777475" y="4147675"/>
              <a:ext cx="1800" cy="2400"/>
            </a:xfrm>
            <a:custGeom>
              <a:avLst/>
              <a:gdLst/>
              <a:ahLst/>
              <a:cxnLst/>
              <a:rect l="l" t="t" r="r" b="b"/>
              <a:pathLst>
                <a:path w="72" h="96" extrusionOk="0">
                  <a:moveTo>
                    <a:pt x="72" y="0"/>
                  </a:moveTo>
                  <a:lnTo>
                    <a:pt x="0" y="60"/>
                  </a:lnTo>
                  <a:lnTo>
                    <a:pt x="36" y="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7936;p30">
              <a:extLst>
                <a:ext uri="{FF2B5EF4-FFF2-40B4-BE49-F238E27FC236}">
                  <a16:creationId xmlns:a16="http://schemas.microsoft.com/office/drawing/2014/main" id="{26D96C3E-4686-8937-2D8E-268F2D866932}"/>
                </a:ext>
              </a:extLst>
            </p:cNvPr>
            <p:cNvSpPr/>
            <p:nvPr/>
          </p:nvSpPr>
          <p:spPr>
            <a:xfrm>
              <a:off x="701275" y="4217625"/>
              <a:ext cx="2700" cy="1500"/>
            </a:xfrm>
            <a:custGeom>
              <a:avLst/>
              <a:gdLst/>
              <a:ahLst/>
              <a:cxnLst/>
              <a:rect l="l" t="t" r="r" b="b"/>
              <a:pathLst>
                <a:path w="108" h="60" extrusionOk="0">
                  <a:moveTo>
                    <a:pt x="12" y="0"/>
                  </a:moveTo>
                  <a:cubicBezTo>
                    <a:pt x="12" y="24"/>
                    <a:pt x="0" y="48"/>
                    <a:pt x="0" y="60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7937;p30">
              <a:extLst>
                <a:ext uri="{FF2B5EF4-FFF2-40B4-BE49-F238E27FC236}">
                  <a16:creationId xmlns:a16="http://schemas.microsoft.com/office/drawing/2014/main" id="{D71A5F0E-307C-E5F1-C8FF-905FCE440884}"/>
                </a:ext>
              </a:extLst>
            </p:cNvPr>
            <p:cNvSpPr/>
            <p:nvPr/>
          </p:nvSpPr>
          <p:spPr>
            <a:xfrm>
              <a:off x="699775" y="4189325"/>
              <a:ext cx="11350" cy="8075"/>
            </a:xfrm>
            <a:custGeom>
              <a:avLst/>
              <a:gdLst/>
              <a:ahLst/>
              <a:cxnLst/>
              <a:rect l="l" t="t" r="r" b="b"/>
              <a:pathLst>
                <a:path w="454" h="323" extrusionOk="0">
                  <a:moveTo>
                    <a:pt x="429" y="1"/>
                  </a:moveTo>
                  <a:lnTo>
                    <a:pt x="155" y="132"/>
                  </a:lnTo>
                  <a:lnTo>
                    <a:pt x="191" y="191"/>
                  </a:lnTo>
                  <a:lnTo>
                    <a:pt x="191" y="191"/>
                  </a:lnTo>
                  <a:lnTo>
                    <a:pt x="60" y="168"/>
                  </a:lnTo>
                  <a:cubicBezTo>
                    <a:pt x="36" y="180"/>
                    <a:pt x="24" y="203"/>
                    <a:pt x="1" y="227"/>
                  </a:cubicBezTo>
                  <a:lnTo>
                    <a:pt x="72" y="263"/>
                  </a:lnTo>
                  <a:lnTo>
                    <a:pt x="13" y="299"/>
                  </a:lnTo>
                  <a:lnTo>
                    <a:pt x="72" y="322"/>
                  </a:lnTo>
                  <a:lnTo>
                    <a:pt x="179" y="310"/>
                  </a:lnTo>
                  <a:lnTo>
                    <a:pt x="286" y="322"/>
                  </a:lnTo>
                  <a:lnTo>
                    <a:pt x="358" y="251"/>
                  </a:lnTo>
                  <a:lnTo>
                    <a:pt x="322" y="227"/>
                  </a:lnTo>
                  <a:lnTo>
                    <a:pt x="346" y="168"/>
                  </a:lnTo>
                  <a:lnTo>
                    <a:pt x="453" y="96"/>
                  </a:lnTo>
                  <a:cubicBezTo>
                    <a:pt x="453" y="72"/>
                    <a:pt x="441" y="37"/>
                    <a:pt x="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7938;p30">
              <a:extLst>
                <a:ext uri="{FF2B5EF4-FFF2-40B4-BE49-F238E27FC236}">
                  <a16:creationId xmlns:a16="http://schemas.microsoft.com/office/drawing/2014/main" id="{3FFD1388-CEA4-1D7D-5323-ED149EDE34E1}"/>
                </a:ext>
              </a:extLst>
            </p:cNvPr>
            <p:cNvSpPr/>
            <p:nvPr/>
          </p:nvSpPr>
          <p:spPr>
            <a:xfrm>
              <a:off x="772700" y="416047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60" y="0"/>
                  </a:moveTo>
                  <a:lnTo>
                    <a:pt x="1" y="71"/>
                  </a:lnTo>
                  <a:lnTo>
                    <a:pt x="96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7939;p30">
              <a:extLst>
                <a:ext uri="{FF2B5EF4-FFF2-40B4-BE49-F238E27FC236}">
                  <a16:creationId xmlns:a16="http://schemas.microsoft.com/office/drawing/2014/main" id="{7C6A8C04-77F9-2A96-FEAB-30B3EC19F9D9}"/>
                </a:ext>
              </a:extLst>
            </p:cNvPr>
            <p:cNvSpPr/>
            <p:nvPr/>
          </p:nvSpPr>
          <p:spPr>
            <a:xfrm>
              <a:off x="767650" y="4154500"/>
              <a:ext cx="9550" cy="5700"/>
            </a:xfrm>
            <a:custGeom>
              <a:avLst/>
              <a:gdLst/>
              <a:ahLst/>
              <a:cxnLst/>
              <a:rect l="l" t="t" r="r" b="b"/>
              <a:pathLst>
                <a:path w="382" h="228" extrusionOk="0">
                  <a:moveTo>
                    <a:pt x="226" y="1"/>
                  </a:moveTo>
                  <a:lnTo>
                    <a:pt x="191" y="25"/>
                  </a:lnTo>
                  <a:lnTo>
                    <a:pt x="215" y="49"/>
                  </a:lnTo>
                  <a:cubicBezTo>
                    <a:pt x="215" y="60"/>
                    <a:pt x="215" y="72"/>
                    <a:pt x="203" y="84"/>
                  </a:cubicBezTo>
                  <a:lnTo>
                    <a:pt x="84" y="84"/>
                  </a:lnTo>
                  <a:lnTo>
                    <a:pt x="0" y="108"/>
                  </a:lnTo>
                  <a:lnTo>
                    <a:pt x="60" y="156"/>
                  </a:lnTo>
                  <a:lnTo>
                    <a:pt x="203" y="144"/>
                  </a:lnTo>
                  <a:lnTo>
                    <a:pt x="250" y="203"/>
                  </a:lnTo>
                  <a:lnTo>
                    <a:pt x="322" y="227"/>
                  </a:lnTo>
                  <a:lnTo>
                    <a:pt x="298" y="156"/>
                  </a:lnTo>
                  <a:lnTo>
                    <a:pt x="346" y="120"/>
                  </a:lnTo>
                  <a:cubicBezTo>
                    <a:pt x="346" y="108"/>
                    <a:pt x="334" y="84"/>
                    <a:pt x="334" y="72"/>
                  </a:cubicBezTo>
                  <a:lnTo>
                    <a:pt x="381" y="37"/>
                  </a:lnTo>
                  <a:lnTo>
                    <a:pt x="298" y="25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7940;p30">
              <a:extLst>
                <a:ext uri="{FF2B5EF4-FFF2-40B4-BE49-F238E27FC236}">
                  <a16:creationId xmlns:a16="http://schemas.microsoft.com/office/drawing/2014/main" id="{E3EF913A-30A9-D433-2FD5-DECC1A81BBF5}"/>
                </a:ext>
              </a:extLst>
            </p:cNvPr>
            <p:cNvSpPr/>
            <p:nvPr/>
          </p:nvSpPr>
          <p:spPr>
            <a:xfrm>
              <a:off x="696200" y="4203625"/>
              <a:ext cx="2700" cy="1500"/>
            </a:xfrm>
            <a:custGeom>
              <a:avLst/>
              <a:gdLst/>
              <a:ahLst/>
              <a:cxnLst/>
              <a:rect l="l" t="t" r="r" b="b"/>
              <a:pathLst>
                <a:path w="108" h="60" extrusionOk="0">
                  <a:moveTo>
                    <a:pt x="108" y="0"/>
                  </a:moveTo>
                  <a:lnTo>
                    <a:pt x="1" y="24"/>
                  </a:lnTo>
                  <a:lnTo>
                    <a:pt x="1" y="48"/>
                  </a:lnTo>
                  <a:lnTo>
                    <a:pt x="72" y="6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7941;p30">
              <a:extLst>
                <a:ext uri="{FF2B5EF4-FFF2-40B4-BE49-F238E27FC236}">
                  <a16:creationId xmlns:a16="http://schemas.microsoft.com/office/drawing/2014/main" id="{18F755F1-1289-EDE5-73FC-6FB54DE4A476}"/>
                </a:ext>
              </a:extLst>
            </p:cNvPr>
            <p:cNvSpPr/>
            <p:nvPr/>
          </p:nvSpPr>
          <p:spPr>
            <a:xfrm>
              <a:off x="743825" y="4179225"/>
              <a:ext cx="6575" cy="3300"/>
            </a:xfrm>
            <a:custGeom>
              <a:avLst/>
              <a:gdLst/>
              <a:ahLst/>
              <a:cxnLst/>
              <a:rect l="l" t="t" r="r" b="b"/>
              <a:pathLst>
                <a:path w="263" h="132" extrusionOk="0">
                  <a:moveTo>
                    <a:pt x="1" y="0"/>
                  </a:moveTo>
                  <a:lnTo>
                    <a:pt x="1" y="72"/>
                  </a:lnTo>
                  <a:lnTo>
                    <a:pt x="36" y="107"/>
                  </a:lnTo>
                  <a:lnTo>
                    <a:pt x="72" y="60"/>
                  </a:lnTo>
                  <a:cubicBezTo>
                    <a:pt x="72" y="83"/>
                    <a:pt x="72" y="95"/>
                    <a:pt x="84" y="119"/>
                  </a:cubicBezTo>
                  <a:lnTo>
                    <a:pt x="191" y="107"/>
                  </a:lnTo>
                  <a:lnTo>
                    <a:pt x="263" y="131"/>
                  </a:lnTo>
                  <a:lnTo>
                    <a:pt x="263" y="72"/>
                  </a:lnTo>
                  <a:lnTo>
                    <a:pt x="120" y="83"/>
                  </a:lnTo>
                  <a:lnTo>
                    <a:pt x="167" y="48"/>
                  </a:lnTo>
                  <a:cubicBezTo>
                    <a:pt x="132" y="36"/>
                    <a:pt x="108" y="12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7942;p30">
              <a:extLst>
                <a:ext uri="{FF2B5EF4-FFF2-40B4-BE49-F238E27FC236}">
                  <a16:creationId xmlns:a16="http://schemas.microsoft.com/office/drawing/2014/main" id="{CA44BBE0-5126-005C-F138-13281245B308}"/>
                </a:ext>
              </a:extLst>
            </p:cNvPr>
            <p:cNvSpPr/>
            <p:nvPr/>
          </p:nvSpPr>
          <p:spPr>
            <a:xfrm>
              <a:off x="710500" y="4185775"/>
              <a:ext cx="108950" cy="124125"/>
            </a:xfrm>
            <a:custGeom>
              <a:avLst/>
              <a:gdLst/>
              <a:ahLst/>
              <a:cxnLst/>
              <a:rect l="l" t="t" r="r" b="b"/>
              <a:pathLst>
                <a:path w="4358" h="4965" extrusionOk="0">
                  <a:moveTo>
                    <a:pt x="1393" y="0"/>
                  </a:moveTo>
                  <a:lnTo>
                    <a:pt x="1346" y="36"/>
                  </a:lnTo>
                  <a:lnTo>
                    <a:pt x="1262" y="24"/>
                  </a:lnTo>
                  <a:lnTo>
                    <a:pt x="1143" y="60"/>
                  </a:lnTo>
                  <a:lnTo>
                    <a:pt x="1036" y="60"/>
                  </a:lnTo>
                  <a:lnTo>
                    <a:pt x="953" y="83"/>
                  </a:lnTo>
                  <a:lnTo>
                    <a:pt x="893" y="83"/>
                  </a:lnTo>
                  <a:lnTo>
                    <a:pt x="846" y="119"/>
                  </a:lnTo>
                  <a:lnTo>
                    <a:pt x="846" y="119"/>
                  </a:lnTo>
                  <a:lnTo>
                    <a:pt x="857" y="83"/>
                  </a:lnTo>
                  <a:lnTo>
                    <a:pt x="810" y="71"/>
                  </a:lnTo>
                  <a:lnTo>
                    <a:pt x="703" y="131"/>
                  </a:lnTo>
                  <a:lnTo>
                    <a:pt x="738" y="83"/>
                  </a:lnTo>
                  <a:lnTo>
                    <a:pt x="596" y="48"/>
                  </a:lnTo>
                  <a:cubicBezTo>
                    <a:pt x="596" y="60"/>
                    <a:pt x="584" y="83"/>
                    <a:pt x="572" y="107"/>
                  </a:cubicBezTo>
                  <a:lnTo>
                    <a:pt x="524" y="131"/>
                  </a:lnTo>
                  <a:cubicBezTo>
                    <a:pt x="524" y="143"/>
                    <a:pt x="536" y="167"/>
                    <a:pt x="548" y="179"/>
                  </a:cubicBezTo>
                  <a:lnTo>
                    <a:pt x="512" y="179"/>
                  </a:lnTo>
                  <a:cubicBezTo>
                    <a:pt x="512" y="202"/>
                    <a:pt x="512" y="226"/>
                    <a:pt x="524" y="238"/>
                  </a:cubicBezTo>
                  <a:lnTo>
                    <a:pt x="429" y="262"/>
                  </a:lnTo>
                  <a:lnTo>
                    <a:pt x="476" y="310"/>
                  </a:lnTo>
                  <a:lnTo>
                    <a:pt x="441" y="369"/>
                  </a:lnTo>
                  <a:lnTo>
                    <a:pt x="393" y="369"/>
                  </a:lnTo>
                  <a:lnTo>
                    <a:pt x="512" y="429"/>
                  </a:lnTo>
                  <a:lnTo>
                    <a:pt x="548" y="488"/>
                  </a:lnTo>
                  <a:lnTo>
                    <a:pt x="429" y="452"/>
                  </a:lnTo>
                  <a:lnTo>
                    <a:pt x="381" y="476"/>
                  </a:lnTo>
                  <a:lnTo>
                    <a:pt x="298" y="441"/>
                  </a:lnTo>
                  <a:cubicBezTo>
                    <a:pt x="298" y="452"/>
                    <a:pt x="298" y="452"/>
                    <a:pt x="298" y="464"/>
                  </a:cubicBezTo>
                  <a:lnTo>
                    <a:pt x="322" y="500"/>
                  </a:lnTo>
                  <a:lnTo>
                    <a:pt x="298" y="536"/>
                  </a:lnTo>
                  <a:lnTo>
                    <a:pt x="250" y="476"/>
                  </a:lnTo>
                  <a:lnTo>
                    <a:pt x="203" y="536"/>
                  </a:lnTo>
                  <a:lnTo>
                    <a:pt x="250" y="572"/>
                  </a:lnTo>
                  <a:cubicBezTo>
                    <a:pt x="238" y="583"/>
                    <a:pt x="226" y="595"/>
                    <a:pt x="215" y="607"/>
                  </a:cubicBezTo>
                  <a:lnTo>
                    <a:pt x="286" y="655"/>
                  </a:lnTo>
                  <a:lnTo>
                    <a:pt x="357" y="655"/>
                  </a:lnTo>
                  <a:lnTo>
                    <a:pt x="286" y="679"/>
                  </a:lnTo>
                  <a:lnTo>
                    <a:pt x="191" y="679"/>
                  </a:lnTo>
                  <a:cubicBezTo>
                    <a:pt x="191" y="714"/>
                    <a:pt x="203" y="738"/>
                    <a:pt x="215" y="774"/>
                  </a:cubicBezTo>
                  <a:lnTo>
                    <a:pt x="215" y="798"/>
                  </a:lnTo>
                  <a:lnTo>
                    <a:pt x="357" y="774"/>
                  </a:lnTo>
                  <a:lnTo>
                    <a:pt x="262" y="810"/>
                  </a:lnTo>
                  <a:cubicBezTo>
                    <a:pt x="262" y="822"/>
                    <a:pt x="250" y="822"/>
                    <a:pt x="250" y="833"/>
                  </a:cubicBezTo>
                  <a:lnTo>
                    <a:pt x="286" y="845"/>
                  </a:lnTo>
                  <a:lnTo>
                    <a:pt x="366" y="825"/>
                  </a:lnTo>
                  <a:lnTo>
                    <a:pt x="366" y="825"/>
                  </a:lnTo>
                  <a:cubicBezTo>
                    <a:pt x="364" y="827"/>
                    <a:pt x="361" y="830"/>
                    <a:pt x="357" y="833"/>
                  </a:cubicBezTo>
                  <a:lnTo>
                    <a:pt x="405" y="869"/>
                  </a:lnTo>
                  <a:lnTo>
                    <a:pt x="334" y="845"/>
                  </a:lnTo>
                  <a:lnTo>
                    <a:pt x="298" y="857"/>
                  </a:lnTo>
                  <a:cubicBezTo>
                    <a:pt x="298" y="881"/>
                    <a:pt x="286" y="893"/>
                    <a:pt x="286" y="905"/>
                  </a:cubicBezTo>
                  <a:lnTo>
                    <a:pt x="322" y="929"/>
                  </a:lnTo>
                  <a:lnTo>
                    <a:pt x="262" y="929"/>
                  </a:lnTo>
                  <a:lnTo>
                    <a:pt x="226" y="964"/>
                  </a:lnTo>
                  <a:lnTo>
                    <a:pt x="298" y="976"/>
                  </a:lnTo>
                  <a:cubicBezTo>
                    <a:pt x="298" y="988"/>
                    <a:pt x="310" y="1000"/>
                    <a:pt x="310" y="1012"/>
                  </a:cubicBezTo>
                  <a:lnTo>
                    <a:pt x="203" y="988"/>
                  </a:lnTo>
                  <a:lnTo>
                    <a:pt x="179" y="1036"/>
                  </a:lnTo>
                  <a:lnTo>
                    <a:pt x="226" y="1048"/>
                  </a:lnTo>
                  <a:cubicBezTo>
                    <a:pt x="215" y="1060"/>
                    <a:pt x="215" y="1072"/>
                    <a:pt x="203" y="1084"/>
                  </a:cubicBezTo>
                  <a:lnTo>
                    <a:pt x="155" y="1131"/>
                  </a:lnTo>
                  <a:lnTo>
                    <a:pt x="48" y="1131"/>
                  </a:lnTo>
                  <a:lnTo>
                    <a:pt x="0" y="1155"/>
                  </a:lnTo>
                  <a:lnTo>
                    <a:pt x="48" y="1179"/>
                  </a:lnTo>
                  <a:lnTo>
                    <a:pt x="131" y="1167"/>
                  </a:lnTo>
                  <a:lnTo>
                    <a:pt x="203" y="1179"/>
                  </a:lnTo>
                  <a:lnTo>
                    <a:pt x="179" y="1191"/>
                  </a:lnTo>
                  <a:lnTo>
                    <a:pt x="107" y="1191"/>
                  </a:lnTo>
                  <a:lnTo>
                    <a:pt x="215" y="1250"/>
                  </a:lnTo>
                  <a:lnTo>
                    <a:pt x="238" y="1238"/>
                  </a:lnTo>
                  <a:lnTo>
                    <a:pt x="286" y="1274"/>
                  </a:lnTo>
                  <a:lnTo>
                    <a:pt x="536" y="1095"/>
                  </a:lnTo>
                  <a:lnTo>
                    <a:pt x="500" y="1155"/>
                  </a:lnTo>
                  <a:lnTo>
                    <a:pt x="536" y="1167"/>
                  </a:lnTo>
                  <a:lnTo>
                    <a:pt x="465" y="1191"/>
                  </a:lnTo>
                  <a:cubicBezTo>
                    <a:pt x="441" y="1214"/>
                    <a:pt x="417" y="1250"/>
                    <a:pt x="405" y="1286"/>
                  </a:cubicBezTo>
                  <a:cubicBezTo>
                    <a:pt x="405" y="1286"/>
                    <a:pt x="405" y="1298"/>
                    <a:pt x="417" y="1310"/>
                  </a:cubicBezTo>
                  <a:lnTo>
                    <a:pt x="334" y="1405"/>
                  </a:lnTo>
                  <a:lnTo>
                    <a:pt x="369" y="1417"/>
                  </a:lnTo>
                  <a:lnTo>
                    <a:pt x="310" y="1536"/>
                  </a:lnTo>
                  <a:cubicBezTo>
                    <a:pt x="310" y="1560"/>
                    <a:pt x="322" y="1584"/>
                    <a:pt x="334" y="1607"/>
                  </a:cubicBezTo>
                  <a:lnTo>
                    <a:pt x="286" y="1655"/>
                  </a:lnTo>
                  <a:lnTo>
                    <a:pt x="322" y="1691"/>
                  </a:lnTo>
                  <a:lnTo>
                    <a:pt x="369" y="1679"/>
                  </a:lnTo>
                  <a:lnTo>
                    <a:pt x="369" y="1679"/>
                  </a:lnTo>
                  <a:lnTo>
                    <a:pt x="286" y="1762"/>
                  </a:lnTo>
                  <a:cubicBezTo>
                    <a:pt x="286" y="1798"/>
                    <a:pt x="286" y="1834"/>
                    <a:pt x="274" y="1881"/>
                  </a:cubicBezTo>
                  <a:lnTo>
                    <a:pt x="226" y="1917"/>
                  </a:lnTo>
                  <a:cubicBezTo>
                    <a:pt x="226" y="1929"/>
                    <a:pt x="226" y="1941"/>
                    <a:pt x="226" y="1941"/>
                  </a:cubicBezTo>
                  <a:lnTo>
                    <a:pt x="357" y="1941"/>
                  </a:lnTo>
                  <a:lnTo>
                    <a:pt x="334" y="1893"/>
                  </a:lnTo>
                  <a:lnTo>
                    <a:pt x="381" y="1798"/>
                  </a:lnTo>
                  <a:lnTo>
                    <a:pt x="381" y="1750"/>
                  </a:lnTo>
                  <a:lnTo>
                    <a:pt x="453" y="1691"/>
                  </a:lnTo>
                  <a:lnTo>
                    <a:pt x="393" y="1536"/>
                  </a:lnTo>
                  <a:lnTo>
                    <a:pt x="441" y="1536"/>
                  </a:lnTo>
                  <a:lnTo>
                    <a:pt x="584" y="1417"/>
                  </a:lnTo>
                  <a:lnTo>
                    <a:pt x="584" y="1417"/>
                  </a:lnTo>
                  <a:lnTo>
                    <a:pt x="476" y="1536"/>
                  </a:lnTo>
                  <a:cubicBezTo>
                    <a:pt x="476" y="1560"/>
                    <a:pt x="476" y="1595"/>
                    <a:pt x="465" y="1619"/>
                  </a:cubicBezTo>
                  <a:lnTo>
                    <a:pt x="512" y="1643"/>
                  </a:lnTo>
                  <a:cubicBezTo>
                    <a:pt x="512" y="1619"/>
                    <a:pt x="512" y="1607"/>
                    <a:pt x="524" y="1584"/>
                  </a:cubicBezTo>
                  <a:lnTo>
                    <a:pt x="596" y="1548"/>
                  </a:lnTo>
                  <a:cubicBezTo>
                    <a:pt x="607" y="1572"/>
                    <a:pt x="619" y="1595"/>
                    <a:pt x="631" y="1619"/>
                  </a:cubicBezTo>
                  <a:lnTo>
                    <a:pt x="691" y="1524"/>
                  </a:lnTo>
                  <a:cubicBezTo>
                    <a:pt x="691" y="1500"/>
                    <a:pt x="679" y="1476"/>
                    <a:pt x="679" y="1453"/>
                  </a:cubicBezTo>
                  <a:lnTo>
                    <a:pt x="727" y="1441"/>
                  </a:lnTo>
                  <a:lnTo>
                    <a:pt x="727" y="1441"/>
                  </a:lnTo>
                  <a:cubicBezTo>
                    <a:pt x="727" y="1465"/>
                    <a:pt x="715" y="1500"/>
                    <a:pt x="703" y="1524"/>
                  </a:cubicBezTo>
                  <a:lnTo>
                    <a:pt x="834" y="1584"/>
                  </a:lnTo>
                  <a:lnTo>
                    <a:pt x="727" y="1572"/>
                  </a:lnTo>
                  <a:lnTo>
                    <a:pt x="691" y="1679"/>
                  </a:lnTo>
                  <a:cubicBezTo>
                    <a:pt x="703" y="1703"/>
                    <a:pt x="715" y="1726"/>
                    <a:pt x="715" y="1762"/>
                  </a:cubicBezTo>
                  <a:lnTo>
                    <a:pt x="786" y="1762"/>
                  </a:lnTo>
                  <a:lnTo>
                    <a:pt x="834" y="1834"/>
                  </a:lnTo>
                  <a:lnTo>
                    <a:pt x="738" y="1905"/>
                  </a:lnTo>
                  <a:lnTo>
                    <a:pt x="643" y="2084"/>
                  </a:lnTo>
                  <a:lnTo>
                    <a:pt x="667" y="2167"/>
                  </a:lnTo>
                  <a:lnTo>
                    <a:pt x="667" y="2167"/>
                  </a:lnTo>
                  <a:lnTo>
                    <a:pt x="572" y="2131"/>
                  </a:lnTo>
                  <a:lnTo>
                    <a:pt x="584" y="2215"/>
                  </a:lnTo>
                  <a:lnTo>
                    <a:pt x="715" y="2322"/>
                  </a:lnTo>
                  <a:cubicBezTo>
                    <a:pt x="691" y="2286"/>
                    <a:pt x="679" y="2250"/>
                    <a:pt x="667" y="2215"/>
                  </a:cubicBezTo>
                  <a:lnTo>
                    <a:pt x="750" y="2203"/>
                  </a:lnTo>
                  <a:lnTo>
                    <a:pt x="965" y="2298"/>
                  </a:lnTo>
                  <a:lnTo>
                    <a:pt x="965" y="2215"/>
                  </a:lnTo>
                  <a:lnTo>
                    <a:pt x="881" y="2167"/>
                  </a:lnTo>
                  <a:lnTo>
                    <a:pt x="929" y="2155"/>
                  </a:lnTo>
                  <a:lnTo>
                    <a:pt x="1108" y="2226"/>
                  </a:lnTo>
                  <a:lnTo>
                    <a:pt x="1227" y="2203"/>
                  </a:lnTo>
                  <a:cubicBezTo>
                    <a:pt x="1227" y="2191"/>
                    <a:pt x="1227" y="2179"/>
                    <a:pt x="1227" y="2167"/>
                  </a:cubicBezTo>
                  <a:lnTo>
                    <a:pt x="1346" y="2167"/>
                  </a:lnTo>
                  <a:lnTo>
                    <a:pt x="1381" y="2096"/>
                  </a:lnTo>
                  <a:lnTo>
                    <a:pt x="1679" y="2096"/>
                  </a:lnTo>
                  <a:lnTo>
                    <a:pt x="1477" y="2143"/>
                  </a:lnTo>
                  <a:cubicBezTo>
                    <a:pt x="1441" y="2215"/>
                    <a:pt x="1405" y="2286"/>
                    <a:pt x="1358" y="2369"/>
                  </a:cubicBezTo>
                  <a:lnTo>
                    <a:pt x="1512" y="2548"/>
                  </a:lnTo>
                  <a:lnTo>
                    <a:pt x="1584" y="2512"/>
                  </a:lnTo>
                  <a:lnTo>
                    <a:pt x="1584" y="2607"/>
                  </a:lnTo>
                  <a:lnTo>
                    <a:pt x="1679" y="2524"/>
                  </a:lnTo>
                  <a:lnTo>
                    <a:pt x="1798" y="2536"/>
                  </a:lnTo>
                  <a:lnTo>
                    <a:pt x="1762" y="2631"/>
                  </a:lnTo>
                  <a:lnTo>
                    <a:pt x="1798" y="2655"/>
                  </a:lnTo>
                  <a:cubicBezTo>
                    <a:pt x="1762" y="2667"/>
                    <a:pt x="1727" y="2691"/>
                    <a:pt x="1679" y="2715"/>
                  </a:cubicBezTo>
                  <a:lnTo>
                    <a:pt x="1727" y="2822"/>
                  </a:lnTo>
                  <a:lnTo>
                    <a:pt x="1655" y="2905"/>
                  </a:lnTo>
                  <a:lnTo>
                    <a:pt x="1739" y="2977"/>
                  </a:lnTo>
                  <a:lnTo>
                    <a:pt x="1822" y="3024"/>
                  </a:lnTo>
                  <a:lnTo>
                    <a:pt x="1893" y="3024"/>
                  </a:lnTo>
                  <a:lnTo>
                    <a:pt x="1846" y="3048"/>
                  </a:lnTo>
                  <a:lnTo>
                    <a:pt x="1774" y="3048"/>
                  </a:lnTo>
                  <a:lnTo>
                    <a:pt x="1703" y="2977"/>
                  </a:lnTo>
                  <a:lnTo>
                    <a:pt x="1631" y="3000"/>
                  </a:lnTo>
                  <a:lnTo>
                    <a:pt x="1691" y="3060"/>
                  </a:lnTo>
                  <a:lnTo>
                    <a:pt x="1750" y="3084"/>
                  </a:lnTo>
                  <a:lnTo>
                    <a:pt x="1655" y="3072"/>
                  </a:lnTo>
                  <a:lnTo>
                    <a:pt x="1572" y="3024"/>
                  </a:lnTo>
                  <a:lnTo>
                    <a:pt x="1381" y="3072"/>
                  </a:lnTo>
                  <a:lnTo>
                    <a:pt x="1298" y="3072"/>
                  </a:lnTo>
                  <a:lnTo>
                    <a:pt x="1096" y="3143"/>
                  </a:lnTo>
                  <a:lnTo>
                    <a:pt x="1000" y="3250"/>
                  </a:lnTo>
                  <a:lnTo>
                    <a:pt x="846" y="3310"/>
                  </a:lnTo>
                  <a:lnTo>
                    <a:pt x="786" y="3369"/>
                  </a:lnTo>
                  <a:lnTo>
                    <a:pt x="881" y="3358"/>
                  </a:lnTo>
                  <a:lnTo>
                    <a:pt x="929" y="3369"/>
                  </a:lnTo>
                  <a:cubicBezTo>
                    <a:pt x="929" y="3358"/>
                    <a:pt x="941" y="3346"/>
                    <a:pt x="941" y="3334"/>
                  </a:cubicBezTo>
                  <a:lnTo>
                    <a:pt x="1143" y="3286"/>
                  </a:lnTo>
                  <a:lnTo>
                    <a:pt x="1143" y="3286"/>
                  </a:lnTo>
                  <a:cubicBezTo>
                    <a:pt x="1143" y="3310"/>
                    <a:pt x="1131" y="3334"/>
                    <a:pt x="1131" y="3358"/>
                  </a:cubicBezTo>
                  <a:cubicBezTo>
                    <a:pt x="1155" y="3381"/>
                    <a:pt x="1179" y="3393"/>
                    <a:pt x="1203" y="3405"/>
                  </a:cubicBezTo>
                  <a:lnTo>
                    <a:pt x="1131" y="3453"/>
                  </a:lnTo>
                  <a:lnTo>
                    <a:pt x="1179" y="3500"/>
                  </a:lnTo>
                  <a:lnTo>
                    <a:pt x="1227" y="3500"/>
                  </a:lnTo>
                  <a:cubicBezTo>
                    <a:pt x="1179" y="3560"/>
                    <a:pt x="1143" y="3620"/>
                    <a:pt x="1096" y="3679"/>
                  </a:cubicBezTo>
                  <a:lnTo>
                    <a:pt x="1000" y="3703"/>
                  </a:lnTo>
                  <a:cubicBezTo>
                    <a:pt x="965" y="3727"/>
                    <a:pt x="941" y="3739"/>
                    <a:pt x="905" y="3750"/>
                  </a:cubicBezTo>
                  <a:lnTo>
                    <a:pt x="857" y="3750"/>
                  </a:lnTo>
                  <a:lnTo>
                    <a:pt x="738" y="3810"/>
                  </a:lnTo>
                  <a:lnTo>
                    <a:pt x="643" y="3810"/>
                  </a:lnTo>
                  <a:lnTo>
                    <a:pt x="500" y="3881"/>
                  </a:lnTo>
                  <a:lnTo>
                    <a:pt x="607" y="3881"/>
                  </a:lnTo>
                  <a:lnTo>
                    <a:pt x="619" y="3929"/>
                  </a:lnTo>
                  <a:lnTo>
                    <a:pt x="536" y="3965"/>
                  </a:lnTo>
                  <a:lnTo>
                    <a:pt x="691" y="3977"/>
                  </a:lnTo>
                  <a:lnTo>
                    <a:pt x="655" y="4001"/>
                  </a:lnTo>
                  <a:lnTo>
                    <a:pt x="703" y="4024"/>
                  </a:lnTo>
                  <a:lnTo>
                    <a:pt x="786" y="4001"/>
                  </a:lnTo>
                  <a:lnTo>
                    <a:pt x="881" y="3965"/>
                  </a:lnTo>
                  <a:lnTo>
                    <a:pt x="1036" y="3917"/>
                  </a:lnTo>
                  <a:cubicBezTo>
                    <a:pt x="1036" y="3929"/>
                    <a:pt x="1048" y="3953"/>
                    <a:pt x="1048" y="3965"/>
                  </a:cubicBezTo>
                  <a:lnTo>
                    <a:pt x="1179" y="3977"/>
                  </a:lnTo>
                  <a:cubicBezTo>
                    <a:pt x="1143" y="3989"/>
                    <a:pt x="1108" y="4001"/>
                    <a:pt x="1072" y="4001"/>
                  </a:cubicBezTo>
                  <a:cubicBezTo>
                    <a:pt x="1072" y="4012"/>
                    <a:pt x="1072" y="4036"/>
                    <a:pt x="1060" y="4048"/>
                  </a:cubicBezTo>
                  <a:lnTo>
                    <a:pt x="1238" y="4048"/>
                  </a:lnTo>
                  <a:lnTo>
                    <a:pt x="1238" y="4024"/>
                  </a:lnTo>
                  <a:lnTo>
                    <a:pt x="1322" y="4001"/>
                  </a:lnTo>
                  <a:lnTo>
                    <a:pt x="1405" y="4072"/>
                  </a:lnTo>
                  <a:lnTo>
                    <a:pt x="1489" y="4131"/>
                  </a:lnTo>
                  <a:lnTo>
                    <a:pt x="1679" y="4131"/>
                  </a:lnTo>
                  <a:lnTo>
                    <a:pt x="1727" y="4072"/>
                  </a:lnTo>
                  <a:lnTo>
                    <a:pt x="1822" y="4048"/>
                  </a:lnTo>
                  <a:lnTo>
                    <a:pt x="1941" y="4012"/>
                  </a:lnTo>
                  <a:cubicBezTo>
                    <a:pt x="1953" y="3989"/>
                    <a:pt x="1977" y="3977"/>
                    <a:pt x="1989" y="3965"/>
                  </a:cubicBezTo>
                  <a:lnTo>
                    <a:pt x="2096" y="3929"/>
                  </a:lnTo>
                  <a:lnTo>
                    <a:pt x="1953" y="4036"/>
                  </a:lnTo>
                  <a:lnTo>
                    <a:pt x="1810" y="4143"/>
                  </a:lnTo>
                  <a:lnTo>
                    <a:pt x="1810" y="4251"/>
                  </a:lnTo>
                  <a:lnTo>
                    <a:pt x="1715" y="4251"/>
                  </a:lnTo>
                  <a:lnTo>
                    <a:pt x="1631" y="4274"/>
                  </a:lnTo>
                  <a:lnTo>
                    <a:pt x="1548" y="4239"/>
                  </a:lnTo>
                  <a:lnTo>
                    <a:pt x="1286" y="4227"/>
                  </a:lnTo>
                  <a:lnTo>
                    <a:pt x="1119" y="4262"/>
                  </a:lnTo>
                  <a:lnTo>
                    <a:pt x="1119" y="4334"/>
                  </a:lnTo>
                  <a:lnTo>
                    <a:pt x="1036" y="4382"/>
                  </a:lnTo>
                  <a:lnTo>
                    <a:pt x="941" y="4382"/>
                  </a:lnTo>
                  <a:cubicBezTo>
                    <a:pt x="941" y="4429"/>
                    <a:pt x="929" y="4477"/>
                    <a:pt x="929" y="4524"/>
                  </a:cubicBezTo>
                  <a:lnTo>
                    <a:pt x="822" y="4584"/>
                  </a:lnTo>
                  <a:cubicBezTo>
                    <a:pt x="822" y="4596"/>
                    <a:pt x="810" y="4608"/>
                    <a:pt x="798" y="4620"/>
                  </a:cubicBezTo>
                  <a:lnTo>
                    <a:pt x="691" y="4643"/>
                  </a:lnTo>
                  <a:lnTo>
                    <a:pt x="655" y="4727"/>
                  </a:lnTo>
                  <a:lnTo>
                    <a:pt x="607" y="4727"/>
                  </a:lnTo>
                  <a:lnTo>
                    <a:pt x="584" y="4763"/>
                  </a:lnTo>
                  <a:lnTo>
                    <a:pt x="441" y="4834"/>
                  </a:lnTo>
                  <a:lnTo>
                    <a:pt x="381" y="4822"/>
                  </a:lnTo>
                  <a:lnTo>
                    <a:pt x="286" y="4882"/>
                  </a:lnTo>
                  <a:lnTo>
                    <a:pt x="286" y="4941"/>
                  </a:lnTo>
                  <a:lnTo>
                    <a:pt x="393" y="4941"/>
                  </a:lnTo>
                  <a:lnTo>
                    <a:pt x="393" y="4882"/>
                  </a:lnTo>
                  <a:lnTo>
                    <a:pt x="524" y="4905"/>
                  </a:lnTo>
                  <a:lnTo>
                    <a:pt x="584" y="4965"/>
                  </a:lnTo>
                  <a:lnTo>
                    <a:pt x="643" y="4917"/>
                  </a:lnTo>
                  <a:lnTo>
                    <a:pt x="607" y="4893"/>
                  </a:lnTo>
                  <a:lnTo>
                    <a:pt x="667" y="4834"/>
                  </a:lnTo>
                  <a:lnTo>
                    <a:pt x="703" y="4858"/>
                  </a:lnTo>
                  <a:lnTo>
                    <a:pt x="774" y="4810"/>
                  </a:lnTo>
                  <a:lnTo>
                    <a:pt x="822" y="4810"/>
                  </a:lnTo>
                  <a:lnTo>
                    <a:pt x="857" y="4751"/>
                  </a:lnTo>
                  <a:lnTo>
                    <a:pt x="965" y="4763"/>
                  </a:lnTo>
                  <a:lnTo>
                    <a:pt x="1048" y="4739"/>
                  </a:lnTo>
                  <a:lnTo>
                    <a:pt x="1119" y="4739"/>
                  </a:lnTo>
                  <a:lnTo>
                    <a:pt x="1167" y="4715"/>
                  </a:lnTo>
                  <a:lnTo>
                    <a:pt x="1227" y="4763"/>
                  </a:lnTo>
                  <a:lnTo>
                    <a:pt x="1286" y="4763"/>
                  </a:lnTo>
                  <a:lnTo>
                    <a:pt x="1369" y="4798"/>
                  </a:lnTo>
                  <a:lnTo>
                    <a:pt x="1465" y="4798"/>
                  </a:lnTo>
                  <a:cubicBezTo>
                    <a:pt x="1453" y="4786"/>
                    <a:pt x="1453" y="4774"/>
                    <a:pt x="1441" y="4751"/>
                  </a:cubicBezTo>
                  <a:lnTo>
                    <a:pt x="1512" y="4727"/>
                  </a:lnTo>
                  <a:lnTo>
                    <a:pt x="1536" y="4691"/>
                  </a:lnTo>
                  <a:cubicBezTo>
                    <a:pt x="1524" y="4667"/>
                    <a:pt x="1524" y="4643"/>
                    <a:pt x="1512" y="4620"/>
                  </a:cubicBezTo>
                  <a:lnTo>
                    <a:pt x="1584" y="4572"/>
                  </a:lnTo>
                  <a:lnTo>
                    <a:pt x="1631" y="4572"/>
                  </a:lnTo>
                  <a:lnTo>
                    <a:pt x="1655" y="4548"/>
                  </a:lnTo>
                  <a:lnTo>
                    <a:pt x="1870" y="4501"/>
                  </a:lnTo>
                  <a:lnTo>
                    <a:pt x="1977" y="4501"/>
                  </a:lnTo>
                  <a:lnTo>
                    <a:pt x="2108" y="4560"/>
                  </a:lnTo>
                  <a:lnTo>
                    <a:pt x="2155" y="4548"/>
                  </a:lnTo>
                  <a:lnTo>
                    <a:pt x="2298" y="4548"/>
                  </a:lnTo>
                  <a:lnTo>
                    <a:pt x="2381" y="4560"/>
                  </a:lnTo>
                  <a:cubicBezTo>
                    <a:pt x="2393" y="4548"/>
                    <a:pt x="2405" y="4524"/>
                    <a:pt x="2417" y="4501"/>
                  </a:cubicBezTo>
                  <a:lnTo>
                    <a:pt x="2536" y="4453"/>
                  </a:lnTo>
                  <a:lnTo>
                    <a:pt x="2632" y="4465"/>
                  </a:lnTo>
                  <a:lnTo>
                    <a:pt x="2751" y="4405"/>
                  </a:lnTo>
                  <a:lnTo>
                    <a:pt x="2846" y="4417"/>
                  </a:lnTo>
                  <a:lnTo>
                    <a:pt x="2893" y="4417"/>
                  </a:lnTo>
                  <a:lnTo>
                    <a:pt x="2989" y="4405"/>
                  </a:lnTo>
                  <a:cubicBezTo>
                    <a:pt x="2989" y="4405"/>
                    <a:pt x="3001" y="4417"/>
                    <a:pt x="3001" y="4429"/>
                  </a:cubicBezTo>
                  <a:lnTo>
                    <a:pt x="3084" y="4453"/>
                  </a:lnTo>
                  <a:lnTo>
                    <a:pt x="3167" y="4417"/>
                  </a:lnTo>
                  <a:lnTo>
                    <a:pt x="3358" y="4417"/>
                  </a:lnTo>
                  <a:lnTo>
                    <a:pt x="3489" y="4393"/>
                  </a:lnTo>
                  <a:lnTo>
                    <a:pt x="3608" y="4417"/>
                  </a:lnTo>
                  <a:lnTo>
                    <a:pt x="3667" y="4417"/>
                  </a:lnTo>
                  <a:lnTo>
                    <a:pt x="3751" y="4370"/>
                  </a:lnTo>
                  <a:lnTo>
                    <a:pt x="3846" y="4358"/>
                  </a:lnTo>
                  <a:lnTo>
                    <a:pt x="3941" y="4298"/>
                  </a:lnTo>
                  <a:lnTo>
                    <a:pt x="4060" y="4298"/>
                  </a:lnTo>
                  <a:cubicBezTo>
                    <a:pt x="4060" y="4286"/>
                    <a:pt x="4048" y="4262"/>
                    <a:pt x="4048" y="4251"/>
                  </a:cubicBezTo>
                  <a:lnTo>
                    <a:pt x="4179" y="4191"/>
                  </a:lnTo>
                  <a:lnTo>
                    <a:pt x="4263" y="4167"/>
                  </a:lnTo>
                  <a:lnTo>
                    <a:pt x="4263" y="4108"/>
                  </a:lnTo>
                  <a:cubicBezTo>
                    <a:pt x="4263" y="4096"/>
                    <a:pt x="4251" y="4084"/>
                    <a:pt x="4239" y="4072"/>
                  </a:cubicBezTo>
                  <a:lnTo>
                    <a:pt x="4263" y="4024"/>
                  </a:lnTo>
                  <a:lnTo>
                    <a:pt x="4108" y="4024"/>
                  </a:lnTo>
                  <a:lnTo>
                    <a:pt x="4001" y="4048"/>
                  </a:lnTo>
                  <a:lnTo>
                    <a:pt x="3929" y="4060"/>
                  </a:lnTo>
                  <a:lnTo>
                    <a:pt x="3822" y="4036"/>
                  </a:lnTo>
                  <a:lnTo>
                    <a:pt x="3786" y="4036"/>
                  </a:lnTo>
                  <a:lnTo>
                    <a:pt x="3822" y="4012"/>
                  </a:lnTo>
                  <a:lnTo>
                    <a:pt x="3858" y="4012"/>
                  </a:lnTo>
                  <a:lnTo>
                    <a:pt x="3870" y="4001"/>
                  </a:lnTo>
                  <a:lnTo>
                    <a:pt x="3775" y="3989"/>
                  </a:lnTo>
                  <a:lnTo>
                    <a:pt x="3691" y="4012"/>
                  </a:lnTo>
                  <a:lnTo>
                    <a:pt x="3798" y="3953"/>
                  </a:lnTo>
                  <a:lnTo>
                    <a:pt x="3882" y="3953"/>
                  </a:lnTo>
                  <a:lnTo>
                    <a:pt x="3977" y="3917"/>
                  </a:lnTo>
                  <a:lnTo>
                    <a:pt x="3941" y="3870"/>
                  </a:lnTo>
                  <a:lnTo>
                    <a:pt x="3846" y="3870"/>
                  </a:lnTo>
                  <a:lnTo>
                    <a:pt x="3917" y="3822"/>
                  </a:lnTo>
                  <a:lnTo>
                    <a:pt x="3965" y="3786"/>
                  </a:lnTo>
                  <a:lnTo>
                    <a:pt x="4025" y="3822"/>
                  </a:lnTo>
                  <a:lnTo>
                    <a:pt x="4108" y="3774"/>
                  </a:lnTo>
                  <a:lnTo>
                    <a:pt x="4144" y="3739"/>
                  </a:lnTo>
                  <a:lnTo>
                    <a:pt x="4096" y="3739"/>
                  </a:lnTo>
                  <a:lnTo>
                    <a:pt x="4132" y="3715"/>
                  </a:lnTo>
                  <a:lnTo>
                    <a:pt x="4025" y="3715"/>
                  </a:lnTo>
                  <a:lnTo>
                    <a:pt x="4072" y="3667"/>
                  </a:lnTo>
                  <a:lnTo>
                    <a:pt x="4132" y="3679"/>
                  </a:lnTo>
                  <a:lnTo>
                    <a:pt x="4144" y="3715"/>
                  </a:lnTo>
                  <a:lnTo>
                    <a:pt x="4215" y="3643"/>
                  </a:lnTo>
                  <a:lnTo>
                    <a:pt x="4286" y="3620"/>
                  </a:lnTo>
                  <a:lnTo>
                    <a:pt x="4298" y="3512"/>
                  </a:lnTo>
                  <a:lnTo>
                    <a:pt x="4358" y="3393"/>
                  </a:lnTo>
                  <a:lnTo>
                    <a:pt x="4310" y="3358"/>
                  </a:lnTo>
                  <a:cubicBezTo>
                    <a:pt x="4298" y="3322"/>
                    <a:pt x="4286" y="3286"/>
                    <a:pt x="4275" y="3250"/>
                  </a:cubicBezTo>
                  <a:lnTo>
                    <a:pt x="4072" y="3155"/>
                  </a:lnTo>
                  <a:lnTo>
                    <a:pt x="3620" y="3155"/>
                  </a:lnTo>
                  <a:cubicBezTo>
                    <a:pt x="3620" y="3179"/>
                    <a:pt x="3608" y="3215"/>
                    <a:pt x="3608" y="3239"/>
                  </a:cubicBezTo>
                  <a:lnTo>
                    <a:pt x="3560" y="3286"/>
                  </a:lnTo>
                  <a:lnTo>
                    <a:pt x="3465" y="3227"/>
                  </a:lnTo>
                  <a:lnTo>
                    <a:pt x="3346" y="3215"/>
                  </a:lnTo>
                  <a:lnTo>
                    <a:pt x="3524" y="3084"/>
                  </a:lnTo>
                  <a:lnTo>
                    <a:pt x="3524" y="3012"/>
                  </a:lnTo>
                  <a:lnTo>
                    <a:pt x="3370" y="2869"/>
                  </a:lnTo>
                  <a:lnTo>
                    <a:pt x="3322" y="2869"/>
                  </a:lnTo>
                  <a:lnTo>
                    <a:pt x="3191" y="2822"/>
                  </a:lnTo>
                  <a:lnTo>
                    <a:pt x="3143" y="2762"/>
                  </a:lnTo>
                  <a:lnTo>
                    <a:pt x="3084" y="2774"/>
                  </a:lnTo>
                  <a:lnTo>
                    <a:pt x="3036" y="2786"/>
                  </a:lnTo>
                  <a:lnTo>
                    <a:pt x="2965" y="2774"/>
                  </a:lnTo>
                  <a:lnTo>
                    <a:pt x="2917" y="2774"/>
                  </a:lnTo>
                  <a:lnTo>
                    <a:pt x="3001" y="2762"/>
                  </a:lnTo>
                  <a:lnTo>
                    <a:pt x="3060" y="2762"/>
                  </a:lnTo>
                  <a:lnTo>
                    <a:pt x="3143" y="2750"/>
                  </a:lnTo>
                  <a:lnTo>
                    <a:pt x="3203" y="2762"/>
                  </a:lnTo>
                  <a:lnTo>
                    <a:pt x="3251" y="2798"/>
                  </a:lnTo>
                  <a:lnTo>
                    <a:pt x="3310" y="2786"/>
                  </a:lnTo>
                  <a:lnTo>
                    <a:pt x="3370" y="2786"/>
                  </a:lnTo>
                  <a:lnTo>
                    <a:pt x="3203" y="2655"/>
                  </a:lnTo>
                  <a:lnTo>
                    <a:pt x="3132" y="2596"/>
                  </a:lnTo>
                  <a:lnTo>
                    <a:pt x="3179" y="2536"/>
                  </a:lnTo>
                  <a:lnTo>
                    <a:pt x="3215" y="2524"/>
                  </a:lnTo>
                  <a:lnTo>
                    <a:pt x="3143" y="2500"/>
                  </a:lnTo>
                  <a:lnTo>
                    <a:pt x="3108" y="2465"/>
                  </a:lnTo>
                  <a:lnTo>
                    <a:pt x="3072" y="2465"/>
                  </a:lnTo>
                  <a:lnTo>
                    <a:pt x="2965" y="2346"/>
                  </a:lnTo>
                  <a:lnTo>
                    <a:pt x="2822" y="2298"/>
                  </a:lnTo>
                  <a:lnTo>
                    <a:pt x="2620" y="2274"/>
                  </a:lnTo>
                  <a:cubicBezTo>
                    <a:pt x="2620" y="2250"/>
                    <a:pt x="2608" y="2238"/>
                    <a:pt x="2608" y="2215"/>
                  </a:cubicBezTo>
                  <a:lnTo>
                    <a:pt x="2560" y="2203"/>
                  </a:lnTo>
                  <a:lnTo>
                    <a:pt x="2489" y="2048"/>
                  </a:lnTo>
                  <a:lnTo>
                    <a:pt x="2405" y="1976"/>
                  </a:lnTo>
                  <a:lnTo>
                    <a:pt x="2358" y="1786"/>
                  </a:lnTo>
                  <a:lnTo>
                    <a:pt x="2286" y="1726"/>
                  </a:lnTo>
                  <a:lnTo>
                    <a:pt x="2239" y="1726"/>
                  </a:lnTo>
                  <a:lnTo>
                    <a:pt x="2060" y="1560"/>
                  </a:lnTo>
                  <a:lnTo>
                    <a:pt x="1953" y="1548"/>
                  </a:lnTo>
                  <a:lnTo>
                    <a:pt x="1881" y="1512"/>
                  </a:lnTo>
                  <a:lnTo>
                    <a:pt x="1750" y="1476"/>
                  </a:lnTo>
                  <a:lnTo>
                    <a:pt x="1691" y="1512"/>
                  </a:lnTo>
                  <a:lnTo>
                    <a:pt x="1596" y="1560"/>
                  </a:lnTo>
                  <a:lnTo>
                    <a:pt x="1441" y="1536"/>
                  </a:lnTo>
                  <a:lnTo>
                    <a:pt x="1381" y="1536"/>
                  </a:lnTo>
                  <a:lnTo>
                    <a:pt x="1262" y="1512"/>
                  </a:lnTo>
                  <a:lnTo>
                    <a:pt x="1227" y="1476"/>
                  </a:lnTo>
                  <a:lnTo>
                    <a:pt x="1298" y="1488"/>
                  </a:lnTo>
                  <a:lnTo>
                    <a:pt x="1429" y="1488"/>
                  </a:lnTo>
                  <a:lnTo>
                    <a:pt x="1548" y="1465"/>
                  </a:lnTo>
                  <a:cubicBezTo>
                    <a:pt x="1560" y="1441"/>
                    <a:pt x="1572" y="1417"/>
                    <a:pt x="1584" y="1405"/>
                  </a:cubicBezTo>
                  <a:lnTo>
                    <a:pt x="1703" y="1405"/>
                  </a:lnTo>
                  <a:lnTo>
                    <a:pt x="1810" y="1345"/>
                  </a:lnTo>
                  <a:lnTo>
                    <a:pt x="1691" y="1310"/>
                  </a:lnTo>
                  <a:cubicBezTo>
                    <a:pt x="1691" y="1298"/>
                    <a:pt x="1691" y="1286"/>
                    <a:pt x="1691" y="1274"/>
                  </a:cubicBezTo>
                  <a:lnTo>
                    <a:pt x="1643" y="1250"/>
                  </a:lnTo>
                  <a:lnTo>
                    <a:pt x="1500" y="1310"/>
                  </a:lnTo>
                  <a:lnTo>
                    <a:pt x="1477" y="1286"/>
                  </a:lnTo>
                  <a:lnTo>
                    <a:pt x="1584" y="1226"/>
                  </a:lnTo>
                  <a:lnTo>
                    <a:pt x="1727" y="1226"/>
                  </a:lnTo>
                  <a:lnTo>
                    <a:pt x="1810" y="1179"/>
                  </a:lnTo>
                  <a:lnTo>
                    <a:pt x="1822" y="1143"/>
                  </a:lnTo>
                  <a:lnTo>
                    <a:pt x="1870" y="1107"/>
                  </a:lnTo>
                  <a:lnTo>
                    <a:pt x="1953" y="1000"/>
                  </a:lnTo>
                  <a:lnTo>
                    <a:pt x="2000" y="953"/>
                  </a:lnTo>
                  <a:cubicBezTo>
                    <a:pt x="2000" y="941"/>
                    <a:pt x="2000" y="929"/>
                    <a:pt x="2000" y="917"/>
                  </a:cubicBezTo>
                  <a:lnTo>
                    <a:pt x="2048" y="845"/>
                  </a:lnTo>
                  <a:cubicBezTo>
                    <a:pt x="2048" y="845"/>
                    <a:pt x="2036" y="833"/>
                    <a:pt x="2024" y="822"/>
                  </a:cubicBezTo>
                  <a:cubicBezTo>
                    <a:pt x="2048" y="786"/>
                    <a:pt x="2060" y="762"/>
                    <a:pt x="2072" y="726"/>
                  </a:cubicBezTo>
                  <a:lnTo>
                    <a:pt x="2179" y="667"/>
                  </a:lnTo>
                  <a:lnTo>
                    <a:pt x="2179" y="607"/>
                  </a:lnTo>
                  <a:lnTo>
                    <a:pt x="2024" y="524"/>
                  </a:lnTo>
                  <a:lnTo>
                    <a:pt x="2000" y="536"/>
                  </a:lnTo>
                  <a:lnTo>
                    <a:pt x="1750" y="548"/>
                  </a:lnTo>
                  <a:lnTo>
                    <a:pt x="1596" y="536"/>
                  </a:lnTo>
                  <a:lnTo>
                    <a:pt x="1560" y="560"/>
                  </a:lnTo>
                  <a:lnTo>
                    <a:pt x="1477" y="560"/>
                  </a:lnTo>
                  <a:lnTo>
                    <a:pt x="1393" y="536"/>
                  </a:lnTo>
                  <a:lnTo>
                    <a:pt x="1322" y="536"/>
                  </a:lnTo>
                  <a:lnTo>
                    <a:pt x="1310" y="560"/>
                  </a:lnTo>
                  <a:lnTo>
                    <a:pt x="1227" y="583"/>
                  </a:lnTo>
                  <a:lnTo>
                    <a:pt x="1119" y="619"/>
                  </a:lnTo>
                  <a:lnTo>
                    <a:pt x="1084" y="619"/>
                  </a:lnTo>
                  <a:lnTo>
                    <a:pt x="1012" y="667"/>
                  </a:lnTo>
                  <a:lnTo>
                    <a:pt x="1000" y="655"/>
                  </a:lnTo>
                  <a:cubicBezTo>
                    <a:pt x="1024" y="619"/>
                    <a:pt x="1048" y="607"/>
                    <a:pt x="1084" y="572"/>
                  </a:cubicBezTo>
                  <a:lnTo>
                    <a:pt x="1179" y="476"/>
                  </a:lnTo>
                  <a:lnTo>
                    <a:pt x="1108" y="500"/>
                  </a:lnTo>
                  <a:lnTo>
                    <a:pt x="1024" y="476"/>
                  </a:lnTo>
                  <a:lnTo>
                    <a:pt x="1072" y="452"/>
                  </a:lnTo>
                  <a:cubicBezTo>
                    <a:pt x="1072" y="441"/>
                    <a:pt x="1084" y="429"/>
                    <a:pt x="1084" y="405"/>
                  </a:cubicBezTo>
                  <a:lnTo>
                    <a:pt x="1322" y="286"/>
                  </a:lnTo>
                  <a:lnTo>
                    <a:pt x="1393" y="202"/>
                  </a:lnTo>
                  <a:lnTo>
                    <a:pt x="1477" y="179"/>
                  </a:lnTo>
                  <a:cubicBezTo>
                    <a:pt x="1489" y="155"/>
                    <a:pt x="1500" y="131"/>
                    <a:pt x="1512" y="107"/>
                  </a:cubicBezTo>
                  <a:lnTo>
                    <a:pt x="1465" y="83"/>
                  </a:lnTo>
                  <a:lnTo>
                    <a:pt x="1512" y="24"/>
                  </a:lnTo>
                  <a:cubicBezTo>
                    <a:pt x="1512" y="12"/>
                    <a:pt x="1512" y="0"/>
                    <a:pt x="1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7943;p30">
              <a:extLst>
                <a:ext uri="{FF2B5EF4-FFF2-40B4-BE49-F238E27FC236}">
                  <a16:creationId xmlns:a16="http://schemas.microsoft.com/office/drawing/2014/main" id="{FE99B1FB-2750-0468-6063-7691CF11B7BE}"/>
                </a:ext>
              </a:extLst>
            </p:cNvPr>
            <p:cNvSpPr/>
            <p:nvPr/>
          </p:nvSpPr>
          <p:spPr>
            <a:xfrm>
              <a:off x="694725" y="4201550"/>
              <a:ext cx="4775" cy="1800"/>
            </a:xfrm>
            <a:custGeom>
              <a:avLst/>
              <a:gdLst/>
              <a:ahLst/>
              <a:cxnLst/>
              <a:rect l="l" t="t" r="r" b="b"/>
              <a:pathLst>
                <a:path w="191" h="72" extrusionOk="0">
                  <a:moveTo>
                    <a:pt x="48" y="0"/>
                  </a:moveTo>
                  <a:lnTo>
                    <a:pt x="0" y="24"/>
                  </a:lnTo>
                  <a:cubicBezTo>
                    <a:pt x="24" y="36"/>
                    <a:pt x="48" y="60"/>
                    <a:pt x="84" y="72"/>
                  </a:cubicBezTo>
                  <a:lnTo>
                    <a:pt x="191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7944;p30">
              <a:extLst>
                <a:ext uri="{FF2B5EF4-FFF2-40B4-BE49-F238E27FC236}">
                  <a16:creationId xmlns:a16="http://schemas.microsoft.com/office/drawing/2014/main" id="{9D2756B9-7E56-D6A3-EE73-F20F0AD0FD81}"/>
                </a:ext>
              </a:extLst>
            </p:cNvPr>
            <p:cNvSpPr/>
            <p:nvPr/>
          </p:nvSpPr>
          <p:spPr>
            <a:xfrm>
              <a:off x="724475" y="4226250"/>
              <a:ext cx="1825" cy="2400"/>
            </a:xfrm>
            <a:custGeom>
              <a:avLst/>
              <a:gdLst/>
              <a:ahLst/>
              <a:cxnLst/>
              <a:rect l="l" t="t" r="r" b="b"/>
              <a:pathLst>
                <a:path w="73" h="96" extrusionOk="0">
                  <a:moveTo>
                    <a:pt x="1" y="0"/>
                  </a:moveTo>
                  <a:lnTo>
                    <a:pt x="1" y="60"/>
                  </a:lnTo>
                  <a:lnTo>
                    <a:pt x="72" y="96"/>
                  </a:lnTo>
                  <a:lnTo>
                    <a:pt x="60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7945;p30">
              <a:extLst>
                <a:ext uri="{FF2B5EF4-FFF2-40B4-BE49-F238E27FC236}">
                  <a16:creationId xmlns:a16="http://schemas.microsoft.com/office/drawing/2014/main" id="{DFE42A22-D6FC-13CD-C866-E7A2B7F06A4B}"/>
                </a:ext>
              </a:extLst>
            </p:cNvPr>
            <p:cNvSpPr/>
            <p:nvPr/>
          </p:nvSpPr>
          <p:spPr>
            <a:xfrm>
              <a:off x="729250" y="4246775"/>
              <a:ext cx="6275" cy="5700"/>
            </a:xfrm>
            <a:custGeom>
              <a:avLst/>
              <a:gdLst/>
              <a:ahLst/>
              <a:cxnLst/>
              <a:rect l="l" t="t" r="r" b="b"/>
              <a:pathLst>
                <a:path w="251" h="228" extrusionOk="0">
                  <a:moveTo>
                    <a:pt x="238" y="1"/>
                  </a:moveTo>
                  <a:lnTo>
                    <a:pt x="36" y="120"/>
                  </a:lnTo>
                  <a:cubicBezTo>
                    <a:pt x="24" y="156"/>
                    <a:pt x="12" y="191"/>
                    <a:pt x="0" y="227"/>
                  </a:cubicBezTo>
                  <a:lnTo>
                    <a:pt x="96" y="203"/>
                  </a:lnTo>
                  <a:lnTo>
                    <a:pt x="250" y="108"/>
                  </a:lnTo>
                  <a:cubicBezTo>
                    <a:pt x="238" y="96"/>
                    <a:pt x="227" y="84"/>
                    <a:pt x="227" y="60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7946;p30">
              <a:extLst>
                <a:ext uri="{FF2B5EF4-FFF2-40B4-BE49-F238E27FC236}">
                  <a16:creationId xmlns:a16="http://schemas.microsoft.com/office/drawing/2014/main" id="{A342EC5C-D36D-9C79-3388-7C6E5687C1A9}"/>
                </a:ext>
              </a:extLst>
            </p:cNvPr>
            <p:cNvSpPr/>
            <p:nvPr/>
          </p:nvSpPr>
          <p:spPr>
            <a:xfrm>
              <a:off x="707225" y="4226250"/>
              <a:ext cx="5675" cy="4475"/>
            </a:xfrm>
            <a:custGeom>
              <a:avLst/>
              <a:gdLst/>
              <a:ahLst/>
              <a:cxnLst/>
              <a:rect l="l" t="t" r="r" b="b"/>
              <a:pathLst>
                <a:path w="227" h="179" extrusionOk="0">
                  <a:moveTo>
                    <a:pt x="167" y="0"/>
                  </a:moveTo>
                  <a:lnTo>
                    <a:pt x="0" y="48"/>
                  </a:lnTo>
                  <a:lnTo>
                    <a:pt x="0" y="155"/>
                  </a:lnTo>
                  <a:lnTo>
                    <a:pt x="107" y="107"/>
                  </a:lnTo>
                  <a:lnTo>
                    <a:pt x="107" y="107"/>
                  </a:lnTo>
                  <a:cubicBezTo>
                    <a:pt x="107" y="131"/>
                    <a:pt x="107" y="155"/>
                    <a:pt x="96" y="179"/>
                  </a:cubicBezTo>
                  <a:lnTo>
                    <a:pt x="226" y="119"/>
                  </a:lnTo>
                  <a:cubicBezTo>
                    <a:pt x="215" y="84"/>
                    <a:pt x="191" y="36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7947;p30">
              <a:extLst>
                <a:ext uri="{FF2B5EF4-FFF2-40B4-BE49-F238E27FC236}">
                  <a16:creationId xmlns:a16="http://schemas.microsoft.com/office/drawing/2014/main" id="{443D1A7D-7F45-3B03-2D6B-8B4ABCA4D221}"/>
                </a:ext>
              </a:extLst>
            </p:cNvPr>
            <p:cNvSpPr/>
            <p:nvPr/>
          </p:nvSpPr>
          <p:spPr>
            <a:xfrm>
              <a:off x="705125" y="4214625"/>
              <a:ext cx="2425" cy="2425"/>
            </a:xfrm>
            <a:custGeom>
              <a:avLst/>
              <a:gdLst/>
              <a:ahLst/>
              <a:cxnLst/>
              <a:rect l="l" t="t" r="r" b="b"/>
              <a:pathLst>
                <a:path w="97" h="97" extrusionOk="0">
                  <a:moveTo>
                    <a:pt x="96" y="1"/>
                  </a:moveTo>
                  <a:lnTo>
                    <a:pt x="1" y="96"/>
                  </a:lnTo>
                  <a:lnTo>
                    <a:pt x="1" y="96"/>
                  </a:lnTo>
                  <a:lnTo>
                    <a:pt x="72" y="72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7948;p30">
              <a:extLst>
                <a:ext uri="{FF2B5EF4-FFF2-40B4-BE49-F238E27FC236}">
                  <a16:creationId xmlns:a16="http://schemas.microsoft.com/office/drawing/2014/main" id="{17E6D785-E516-E7D0-9EBE-08509BABD49C}"/>
                </a:ext>
              </a:extLst>
            </p:cNvPr>
            <p:cNvSpPr/>
            <p:nvPr/>
          </p:nvSpPr>
          <p:spPr>
            <a:xfrm>
              <a:off x="732525" y="4261075"/>
              <a:ext cx="7750" cy="3300"/>
            </a:xfrm>
            <a:custGeom>
              <a:avLst/>
              <a:gdLst/>
              <a:ahLst/>
              <a:cxnLst/>
              <a:rect l="l" t="t" r="r" b="b"/>
              <a:pathLst>
                <a:path w="310" h="132" extrusionOk="0">
                  <a:moveTo>
                    <a:pt x="155" y="0"/>
                  </a:moveTo>
                  <a:lnTo>
                    <a:pt x="24" y="12"/>
                  </a:lnTo>
                  <a:cubicBezTo>
                    <a:pt x="12" y="36"/>
                    <a:pt x="12" y="60"/>
                    <a:pt x="0" y="84"/>
                  </a:cubicBezTo>
                  <a:lnTo>
                    <a:pt x="167" y="131"/>
                  </a:lnTo>
                  <a:lnTo>
                    <a:pt x="310" y="48"/>
                  </a:lnTo>
                  <a:lnTo>
                    <a:pt x="203" y="60"/>
                  </a:lnTo>
                  <a:cubicBezTo>
                    <a:pt x="191" y="36"/>
                    <a:pt x="167" y="12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7949;p30">
              <a:extLst>
                <a:ext uri="{FF2B5EF4-FFF2-40B4-BE49-F238E27FC236}">
                  <a16:creationId xmlns:a16="http://schemas.microsoft.com/office/drawing/2014/main" id="{79CF26A9-2BD9-EDC3-D547-B325EBAFF76F}"/>
                </a:ext>
              </a:extLst>
            </p:cNvPr>
            <p:cNvSpPr/>
            <p:nvPr/>
          </p:nvSpPr>
          <p:spPr>
            <a:xfrm>
              <a:off x="776275" y="4297075"/>
              <a:ext cx="6875" cy="2725"/>
            </a:xfrm>
            <a:custGeom>
              <a:avLst/>
              <a:gdLst/>
              <a:ahLst/>
              <a:cxnLst/>
              <a:rect l="l" t="t" r="r" b="b"/>
              <a:pathLst>
                <a:path w="275" h="109" extrusionOk="0">
                  <a:moveTo>
                    <a:pt x="155" y="1"/>
                  </a:moveTo>
                  <a:lnTo>
                    <a:pt x="1" y="60"/>
                  </a:lnTo>
                  <a:lnTo>
                    <a:pt x="84" y="72"/>
                  </a:lnTo>
                  <a:lnTo>
                    <a:pt x="167" y="108"/>
                  </a:lnTo>
                  <a:lnTo>
                    <a:pt x="239" y="96"/>
                  </a:lnTo>
                  <a:cubicBezTo>
                    <a:pt x="239" y="96"/>
                    <a:pt x="239" y="84"/>
                    <a:pt x="239" y="72"/>
                  </a:cubicBezTo>
                  <a:lnTo>
                    <a:pt x="274" y="25"/>
                  </a:lnTo>
                  <a:lnTo>
                    <a:pt x="215" y="25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7950;p30">
              <a:extLst>
                <a:ext uri="{FF2B5EF4-FFF2-40B4-BE49-F238E27FC236}">
                  <a16:creationId xmlns:a16="http://schemas.microsoft.com/office/drawing/2014/main" id="{481F2899-1E32-13B5-D9FF-43D6D585FFB4}"/>
                </a:ext>
              </a:extLst>
            </p:cNvPr>
            <p:cNvSpPr/>
            <p:nvPr/>
          </p:nvSpPr>
          <p:spPr>
            <a:xfrm>
              <a:off x="721200" y="4228625"/>
              <a:ext cx="4500" cy="4800"/>
            </a:xfrm>
            <a:custGeom>
              <a:avLst/>
              <a:gdLst/>
              <a:ahLst/>
              <a:cxnLst/>
              <a:rect l="l" t="t" r="r" b="b"/>
              <a:pathLst>
                <a:path w="180" h="192" extrusionOk="0">
                  <a:moveTo>
                    <a:pt x="96" y="1"/>
                  </a:moveTo>
                  <a:lnTo>
                    <a:pt x="1" y="48"/>
                  </a:lnTo>
                  <a:cubicBezTo>
                    <a:pt x="13" y="96"/>
                    <a:pt x="25" y="131"/>
                    <a:pt x="25" y="167"/>
                  </a:cubicBezTo>
                  <a:lnTo>
                    <a:pt x="144" y="191"/>
                  </a:lnTo>
                  <a:lnTo>
                    <a:pt x="179" y="120"/>
                  </a:lnTo>
                  <a:cubicBezTo>
                    <a:pt x="156" y="72"/>
                    <a:pt x="120" y="36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7951;p30">
              <a:extLst>
                <a:ext uri="{FF2B5EF4-FFF2-40B4-BE49-F238E27FC236}">
                  <a16:creationId xmlns:a16="http://schemas.microsoft.com/office/drawing/2014/main" id="{47307C95-2DF6-79CF-3A5B-0E46CBD66D98}"/>
                </a:ext>
              </a:extLst>
            </p:cNvPr>
            <p:cNvSpPr/>
            <p:nvPr/>
          </p:nvSpPr>
          <p:spPr>
            <a:xfrm>
              <a:off x="709000" y="4215825"/>
              <a:ext cx="8650" cy="5375"/>
            </a:xfrm>
            <a:custGeom>
              <a:avLst/>
              <a:gdLst/>
              <a:ahLst/>
              <a:cxnLst/>
              <a:rect l="l" t="t" r="r" b="b"/>
              <a:pathLst>
                <a:path w="346" h="215" extrusionOk="0">
                  <a:moveTo>
                    <a:pt x="120" y="1"/>
                  </a:moveTo>
                  <a:lnTo>
                    <a:pt x="1" y="60"/>
                  </a:lnTo>
                  <a:lnTo>
                    <a:pt x="167" y="108"/>
                  </a:lnTo>
                  <a:lnTo>
                    <a:pt x="84" y="143"/>
                  </a:lnTo>
                  <a:lnTo>
                    <a:pt x="108" y="167"/>
                  </a:lnTo>
                  <a:lnTo>
                    <a:pt x="1" y="215"/>
                  </a:lnTo>
                  <a:lnTo>
                    <a:pt x="227" y="179"/>
                  </a:lnTo>
                  <a:lnTo>
                    <a:pt x="239" y="191"/>
                  </a:lnTo>
                  <a:lnTo>
                    <a:pt x="346" y="143"/>
                  </a:lnTo>
                  <a:cubicBezTo>
                    <a:pt x="322" y="120"/>
                    <a:pt x="310" y="96"/>
                    <a:pt x="298" y="72"/>
                  </a:cubicBezTo>
                  <a:lnTo>
                    <a:pt x="215" y="72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7952;p30">
              <a:extLst>
                <a:ext uri="{FF2B5EF4-FFF2-40B4-BE49-F238E27FC236}">
                  <a16:creationId xmlns:a16="http://schemas.microsoft.com/office/drawing/2014/main" id="{09D96E50-F3C9-0283-5E54-4699AB7C3CBF}"/>
                </a:ext>
              </a:extLst>
            </p:cNvPr>
            <p:cNvSpPr/>
            <p:nvPr/>
          </p:nvSpPr>
          <p:spPr>
            <a:xfrm>
              <a:off x="743825" y="4182500"/>
              <a:ext cx="2400" cy="2100"/>
            </a:xfrm>
            <a:custGeom>
              <a:avLst/>
              <a:gdLst/>
              <a:ahLst/>
              <a:cxnLst/>
              <a:rect l="l" t="t" r="r" b="b"/>
              <a:pathLst>
                <a:path w="96" h="84" extrusionOk="0">
                  <a:moveTo>
                    <a:pt x="48" y="0"/>
                  </a:moveTo>
                  <a:lnTo>
                    <a:pt x="1" y="12"/>
                  </a:lnTo>
                  <a:lnTo>
                    <a:pt x="72" y="83"/>
                  </a:lnTo>
                  <a:cubicBezTo>
                    <a:pt x="72" y="72"/>
                    <a:pt x="84" y="60"/>
                    <a:pt x="96" y="48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7953;p30">
              <a:extLst>
                <a:ext uri="{FF2B5EF4-FFF2-40B4-BE49-F238E27FC236}">
                  <a16:creationId xmlns:a16="http://schemas.microsoft.com/office/drawing/2014/main" id="{20FB1B66-C8BA-1A97-CFDD-D6C2157630C0}"/>
                </a:ext>
              </a:extLst>
            </p:cNvPr>
            <p:cNvSpPr/>
            <p:nvPr/>
          </p:nvSpPr>
          <p:spPr>
            <a:xfrm>
              <a:off x="694725" y="4210175"/>
              <a:ext cx="1800" cy="2100"/>
            </a:xfrm>
            <a:custGeom>
              <a:avLst/>
              <a:gdLst/>
              <a:ahLst/>
              <a:cxnLst/>
              <a:rect l="l" t="t" r="r" b="b"/>
              <a:pathLst>
                <a:path w="72" h="84" extrusionOk="0">
                  <a:moveTo>
                    <a:pt x="48" y="0"/>
                  </a:moveTo>
                  <a:lnTo>
                    <a:pt x="0" y="48"/>
                  </a:lnTo>
                  <a:lnTo>
                    <a:pt x="0" y="84"/>
                  </a:lnTo>
                  <a:lnTo>
                    <a:pt x="72" y="48"/>
                  </a:lnTo>
                  <a:cubicBezTo>
                    <a:pt x="60" y="36"/>
                    <a:pt x="48" y="24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7954;p30">
              <a:extLst>
                <a:ext uri="{FF2B5EF4-FFF2-40B4-BE49-F238E27FC236}">
                  <a16:creationId xmlns:a16="http://schemas.microsoft.com/office/drawing/2014/main" id="{E8654E36-1A73-A2A1-89B7-004F73A70FD1}"/>
                </a:ext>
              </a:extLst>
            </p:cNvPr>
            <p:cNvSpPr/>
            <p:nvPr/>
          </p:nvSpPr>
          <p:spPr>
            <a:xfrm>
              <a:off x="695600" y="420570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25" y="1"/>
                  </a:moveTo>
                  <a:lnTo>
                    <a:pt x="25" y="48"/>
                  </a:lnTo>
                  <a:cubicBezTo>
                    <a:pt x="25" y="60"/>
                    <a:pt x="13" y="84"/>
                    <a:pt x="1" y="96"/>
                  </a:cubicBezTo>
                  <a:lnTo>
                    <a:pt x="25" y="144"/>
                  </a:lnTo>
                  <a:lnTo>
                    <a:pt x="96" y="144"/>
                  </a:lnTo>
                  <a:lnTo>
                    <a:pt x="72" y="84"/>
                  </a:lnTo>
                  <a:lnTo>
                    <a:pt x="96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7955;p30">
              <a:extLst>
                <a:ext uri="{FF2B5EF4-FFF2-40B4-BE49-F238E27FC236}">
                  <a16:creationId xmlns:a16="http://schemas.microsoft.com/office/drawing/2014/main" id="{15231364-CAD9-C1E0-C210-C10FB04D5108}"/>
                </a:ext>
              </a:extLst>
            </p:cNvPr>
            <p:cNvSpPr/>
            <p:nvPr/>
          </p:nvSpPr>
          <p:spPr>
            <a:xfrm>
              <a:off x="913200" y="4392625"/>
              <a:ext cx="15500" cy="21175"/>
            </a:xfrm>
            <a:custGeom>
              <a:avLst/>
              <a:gdLst/>
              <a:ahLst/>
              <a:cxnLst/>
              <a:rect l="l" t="t" r="r" b="b"/>
              <a:pathLst>
                <a:path w="620" h="847" extrusionOk="0">
                  <a:moveTo>
                    <a:pt x="477" y="1"/>
                  </a:moveTo>
                  <a:lnTo>
                    <a:pt x="453" y="60"/>
                  </a:lnTo>
                  <a:lnTo>
                    <a:pt x="489" y="120"/>
                  </a:lnTo>
                  <a:lnTo>
                    <a:pt x="465" y="191"/>
                  </a:lnTo>
                  <a:lnTo>
                    <a:pt x="429" y="191"/>
                  </a:lnTo>
                  <a:lnTo>
                    <a:pt x="346" y="144"/>
                  </a:lnTo>
                  <a:lnTo>
                    <a:pt x="274" y="191"/>
                  </a:lnTo>
                  <a:lnTo>
                    <a:pt x="96" y="227"/>
                  </a:lnTo>
                  <a:lnTo>
                    <a:pt x="24" y="334"/>
                  </a:lnTo>
                  <a:lnTo>
                    <a:pt x="84" y="370"/>
                  </a:lnTo>
                  <a:lnTo>
                    <a:pt x="60" y="406"/>
                  </a:lnTo>
                  <a:lnTo>
                    <a:pt x="0" y="406"/>
                  </a:lnTo>
                  <a:lnTo>
                    <a:pt x="24" y="465"/>
                  </a:lnTo>
                  <a:lnTo>
                    <a:pt x="108" y="501"/>
                  </a:lnTo>
                  <a:lnTo>
                    <a:pt x="108" y="525"/>
                  </a:lnTo>
                  <a:lnTo>
                    <a:pt x="60" y="549"/>
                  </a:lnTo>
                  <a:lnTo>
                    <a:pt x="96" y="584"/>
                  </a:lnTo>
                  <a:lnTo>
                    <a:pt x="179" y="620"/>
                  </a:lnTo>
                  <a:lnTo>
                    <a:pt x="179" y="668"/>
                  </a:lnTo>
                  <a:lnTo>
                    <a:pt x="215" y="668"/>
                  </a:lnTo>
                  <a:lnTo>
                    <a:pt x="250" y="703"/>
                  </a:lnTo>
                  <a:lnTo>
                    <a:pt x="203" y="703"/>
                  </a:lnTo>
                  <a:lnTo>
                    <a:pt x="167" y="751"/>
                  </a:lnTo>
                  <a:lnTo>
                    <a:pt x="191" y="787"/>
                  </a:lnTo>
                  <a:lnTo>
                    <a:pt x="369" y="846"/>
                  </a:lnTo>
                  <a:lnTo>
                    <a:pt x="489" y="799"/>
                  </a:lnTo>
                  <a:lnTo>
                    <a:pt x="548" y="680"/>
                  </a:lnTo>
                  <a:lnTo>
                    <a:pt x="548" y="572"/>
                  </a:lnTo>
                  <a:lnTo>
                    <a:pt x="620" y="382"/>
                  </a:lnTo>
                  <a:lnTo>
                    <a:pt x="560" y="215"/>
                  </a:lnTo>
                  <a:lnTo>
                    <a:pt x="572" y="120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7956;p30">
              <a:extLst>
                <a:ext uri="{FF2B5EF4-FFF2-40B4-BE49-F238E27FC236}">
                  <a16:creationId xmlns:a16="http://schemas.microsoft.com/office/drawing/2014/main" id="{2B741833-BF2C-09B5-C870-FD9D0F5F0B47}"/>
                </a:ext>
              </a:extLst>
            </p:cNvPr>
            <p:cNvSpPr/>
            <p:nvPr/>
          </p:nvSpPr>
          <p:spPr>
            <a:xfrm>
              <a:off x="998625" y="4481325"/>
              <a:ext cx="4500" cy="3300"/>
            </a:xfrm>
            <a:custGeom>
              <a:avLst/>
              <a:gdLst/>
              <a:ahLst/>
              <a:cxnLst/>
              <a:rect l="l" t="t" r="r" b="b"/>
              <a:pathLst>
                <a:path w="180" h="132" extrusionOk="0">
                  <a:moveTo>
                    <a:pt x="0" y="1"/>
                  </a:moveTo>
                  <a:lnTo>
                    <a:pt x="0" y="60"/>
                  </a:lnTo>
                  <a:lnTo>
                    <a:pt x="120" y="132"/>
                  </a:lnTo>
                  <a:lnTo>
                    <a:pt x="179" y="84"/>
                  </a:lnTo>
                  <a:lnTo>
                    <a:pt x="179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7957;p30">
              <a:extLst>
                <a:ext uri="{FF2B5EF4-FFF2-40B4-BE49-F238E27FC236}">
                  <a16:creationId xmlns:a16="http://schemas.microsoft.com/office/drawing/2014/main" id="{040D7D80-5434-1D13-E345-4FE3934C386B}"/>
                </a:ext>
              </a:extLst>
            </p:cNvPr>
            <p:cNvSpPr/>
            <p:nvPr/>
          </p:nvSpPr>
          <p:spPr>
            <a:xfrm>
              <a:off x="910225" y="4415250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48" y="1"/>
                  </a:moveTo>
                  <a:cubicBezTo>
                    <a:pt x="48" y="13"/>
                    <a:pt x="36" y="25"/>
                    <a:pt x="36" y="36"/>
                  </a:cubicBezTo>
                  <a:lnTo>
                    <a:pt x="0" y="48"/>
                  </a:lnTo>
                  <a:lnTo>
                    <a:pt x="0" y="96"/>
                  </a:lnTo>
                  <a:lnTo>
                    <a:pt x="36" y="96"/>
                  </a:lnTo>
                  <a:cubicBezTo>
                    <a:pt x="36" y="84"/>
                    <a:pt x="48" y="72"/>
                    <a:pt x="48" y="60"/>
                  </a:cubicBezTo>
                  <a:lnTo>
                    <a:pt x="96" y="25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7958;p30">
              <a:extLst>
                <a:ext uri="{FF2B5EF4-FFF2-40B4-BE49-F238E27FC236}">
                  <a16:creationId xmlns:a16="http://schemas.microsoft.com/office/drawing/2014/main" id="{783F32A9-CB7C-20D6-A3F0-48833DAB901B}"/>
                </a:ext>
              </a:extLst>
            </p:cNvPr>
            <p:cNvSpPr/>
            <p:nvPr/>
          </p:nvSpPr>
          <p:spPr>
            <a:xfrm>
              <a:off x="909625" y="4415550"/>
              <a:ext cx="22350" cy="29500"/>
            </a:xfrm>
            <a:custGeom>
              <a:avLst/>
              <a:gdLst/>
              <a:ahLst/>
              <a:cxnLst/>
              <a:rect l="l" t="t" r="r" b="b"/>
              <a:pathLst>
                <a:path w="894" h="1180" extrusionOk="0">
                  <a:moveTo>
                    <a:pt x="465" y="1"/>
                  </a:moveTo>
                  <a:lnTo>
                    <a:pt x="251" y="179"/>
                  </a:lnTo>
                  <a:lnTo>
                    <a:pt x="155" y="179"/>
                  </a:lnTo>
                  <a:lnTo>
                    <a:pt x="24" y="120"/>
                  </a:lnTo>
                  <a:lnTo>
                    <a:pt x="24" y="215"/>
                  </a:lnTo>
                  <a:cubicBezTo>
                    <a:pt x="12" y="227"/>
                    <a:pt x="12" y="251"/>
                    <a:pt x="1" y="274"/>
                  </a:cubicBezTo>
                  <a:lnTo>
                    <a:pt x="96" y="346"/>
                  </a:lnTo>
                  <a:lnTo>
                    <a:pt x="120" y="405"/>
                  </a:lnTo>
                  <a:lnTo>
                    <a:pt x="191" y="453"/>
                  </a:lnTo>
                  <a:lnTo>
                    <a:pt x="191" y="548"/>
                  </a:lnTo>
                  <a:lnTo>
                    <a:pt x="108" y="608"/>
                  </a:lnTo>
                  <a:lnTo>
                    <a:pt x="143" y="655"/>
                  </a:lnTo>
                  <a:lnTo>
                    <a:pt x="262" y="655"/>
                  </a:lnTo>
                  <a:lnTo>
                    <a:pt x="262" y="691"/>
                  </a:lnTo>
                  <a:lnTo>
                    <a:pt x="179" y="751"/>
                  </a:lnTo>
                  <a:cubicBezTo>
                    <a:pt x="167" y="798"/>
                    <a:pt x="155" y="846"/>
                    <a:pt x="131" y="906"/>
                  </a:cubicBezTo>
                  <a:lnTo>
                    <a:pt x="179" y="953"/>
                  </a:lnTo>
                  <a:cubicBezTo>
                    <a:pt x="203" y="1013"/>
                    <a:pt x="215" y="1060"/>
                    <a:pt x="239" y="1120"/>
                  </a:cubicBezTo>
                  <a:cubicBezTo>
                    <a:pt x="262" y="1144"/>
                    <a:pt x="298" y="1167"/>
                    <a:pt x="322" y="1179"/>
                  </a:cubicBezTo>
                  <a:lnTo>
                    <a:pt x="370" y="1167"/>
                  </a:lnTo>
                  <a:lnTo>
                    <a:pt x="429" y="1179"/>
                  </a:lnTo>
                  <a:lnTo>
                    <a:pt x="512" y="1156"/>
                  </a:lnTo>
                  <a:lnTo>
                    <a:pt x="524" y="1072"/>
                  </a:lnTo>
                  <a:lnTo>
                    <a:pt x="560" y="1013"/>
                  </a:lnTo>
                  <a:lnTo>
                    <a:pt x="667" y="1013"/>
                  </a:lnTo>
                  <a:lnTo>
                    <a:pt x="739" y="1060"/>
                  </a:lnTo>
                  <a:lnTo>
                    <a:pt x="810" y="1060"/>
                  </a:lnTo>
                  <a:lnTo>
                    <a:pt x="846" y="1001"/>
                  </a:lnTo>
                  <a:lnTo>
                    <a:pt x="846" y="858"/>
                  </a:lnTo>
                  <a:lnTo>
                    <a:pt x="870" y="810"/>
                  </a:lnTo>
                  <a:cubicBezTo>
                    <a:pt x="858" y="763"/>
                    <a:pt x="858" y="703"/>
                    <a:pt x="846" y="655"/>
                  </a:cubicBezTo>
                  <a:cubicBezTo>
                    <a:pt x="834" y="596"/>
                    <a:pt x="882" y="548"/>
                    <a:pt x="893" y="501"/>
                  </a:cubicBezTo>
                  <a:lnTo>
                    <a:pt x="739" y="405"/>
                  </a:lnTo>
                  <a:lnTo>
                    <a:pt x="870" y="346"/>
                  </a:lnTo>
                  <a:lnTo>
                    <a:pt x="893" y="286"/>
                  </a:lnTo>
                  <a:lnTo>
                    <a:pt x="858" y="191"/>
                  </a:lnTo>
                  <a:lnTo>
                    <a:pt x="786" y="132"/>
                  </a:lnTo>
                  <a:lnTo>
                    <a:pt x="703" y="24"/>
                  </a:lnTo>
                  <a:lnTo>
                    <a:pt x="655" y="60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7959;p30">
              <a:extLst>
                <a:ext uri="{FF2B5EF4-FFF2-40B4-BE49-F238E27FC236}">
                  <a16:creationId xmlns:a16="http://schemas.microsoft.com/office/drawing/2014/main" id="{1E32A4F2-312E-B1B0-4E8F-57A78EC6ADBB}"/>
                </a:ext>
              </a:extLst>
            </p:cNvPr>
            <p:cNvSpPr/>
            <p:nvPr/>
          </p:nvSpPr>
          <p:spPr>
            <a:xfrm>
              <a:off x="934925" y="4394125"/>
              <a:ext cx="6875" cy="2700"/>
            </a:xfrm>
            <a:custGeom>
              <a:avLst/>
              <a:gdLst/>
              <a:ahLst/>
              <a:cxnLst/>
              <a:rect l="l" t="t" r="r" b="b"/>
              <a:pathLst>
                <a:path w="275" h="108" extrusionOk="0">
                  <a:moveTo>
                    <a:pt x="203" y="0"/>
                  </a:moveTo>
                  <a:lnTo>
                    <a:pt x="179" y="24"/>
                  </a:lnTo>
                  <a:lnTo>
                    <a:pt x="48" y="60"/>
                  </a:lnTo>
                  <a:lnTo>
                    <a:pt x="1" y="96"/>
                  </a:lnTo>
                  <a:lnTo>
                    <a:pt x="60" y="108"/>
                  </a:lnTo>
                  <a:lnTo>
                    <a:pt x="179" y="84"/>
                  </a:lnTo>
                  <a:lnTo>
                    <a:pt x="274" y="84"/>
                  </a:lnTo>
                  <a:cubicBezTo>
                    <a:pt x="274" y="72"/>
                    <a:pt x="262" y="60"/>
                    <a:pt x="262" y="36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7960;p30">
              <a:extLst>
                <a:ext uri="{FF2B5EF4-FFF2-40B4-BE49-F238E27FC236}">
                  <a16:creationId xmlns:a16="http://schemas.microsoft.com/office/drawing/2014/main" id="{DE39211D-390F-1D23-9D91-BBD9BBC4CF52}"/>
                </a:ext>
              </a:extLst>
            </p:cNvPr>
            <p:cNvSpPr/>
            <p:nvPr/>
          </p:nvSpPr>
          <p:spPr>
            <a:xfrm>
              <a:off x="947725" y="4400975"/>
              <a:ext cx="1800" cy="900"/>
            </a:xfrm>
            <a:custGeom>
              <a:avLst/>
              <a:gdLst/>
              <a:ahLst/>
              <a:cxnLst/>
              <a:rect l="l" t="t" r="r" b="b"/>
              <a:pathLst>
                <a:path w="72" h="36" extrusionOk="0">
                  <a:moveTo>
                    <a:pt x="48" y="0"/>
                  </a:moveTo>
                  <a:lnTo>
                    <a:pt x="1" y="12"/>
                  </a:lnTo>
                  <a:lnTo>
                    <a:pt x="7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7961;p30">
              <a:extLst>
                <a:ext uri="{FF2B5EF4-FFF2-40B4-BE49-F238E27FC236}">
                  <a16:creationId xmlns:a16="http://schemas.microsoft.com/office/drawing/2014/main" id="{6AFE74B9-B0F5-AA15-0F78-C138DFFE156A}"/>
                </a:ext>
              </a:extLst>
            </p:cNvPr>
            <p:cNvSpPr/>
            <p:nvPr/>
          </p:nvSpPr>
          <p:spPr>
            <a:xfrm>
              <a:off x="971825" y="4453350"/>
              <a:ext cx="42600" cy="19675"/>
            </a:xfrm>
            <a:custGeom>
              <a:avLst/>
              <a:gdLst/>
              <a:ahLst/>
              <a:cxnLst/>
              <a:rect l="l" t="t" r="r" b="b"/>
              <a:pathLst>
                <a:path w="1704" h="787" extrusionOk="0">
                  <a:moveTo>
                    <a:pt x="1620" y="1"/>
                  </a:moveTo>
                  <a:lnTo>
                    <a:pt x="1465" y="96"/>
                  </a:lnTo>
                  <a:lnTo>
                    <a:pt x="1406" y="84"/>
                  </a:lnTo>
                  <a:lnTo>
                    <a:pt x="1275" y="36"/>
                  </a:lnTo>
                  <a:lnTo>
                    <a:pt x="1156" y="120"/>
                  </a:lnTo>
                  <a:lnTo>
                    <a:pt x="882" y="108"/>
                  </a:lnTo>
                  <a:lnTo>
                    <a:pt x="668" y="144"/>
                  </a:lnTo>
                  <a:lnTo>
                    <a:pt x="525" y="120"/>
                  </a:lnTo>
                  <a:lnTo>
                    <a:pt x="406" y="72"/>
                  </a:lnTo>
                  <a:lnTo>
                    <a:pt x="287" y="72"/>
                  </a:lnTo>
                  <a:lnTo>
                    <a:pt x="215" y="108"/>
                  </a:lnTo>
                  <a:lnTo>
                    <a:pt x="180" y="72"/>
                  </a:lnTo>
                  <a:lnTo>
                    <a:pt x="25" y="120"/>
                  </a:lnTo>
                  <a:cubicBezTo>
                    <a:pt x="13" y="156"/>
                    <a:pt x="13" y="203"/>
                    <a:pt x="1" y="251"/>
                  </a:cubicBezTo>
                  <a:lnTo>
                    <a:pt x="132" y="334"/>
                  </a:lnTo>
                  <a:lnTo>
                    <a:pt x="251" y="310"/>
                  </a:lnTo>
                  <a:lnTo>
                    <a:pt x="465" y="417"/>
                  </a:lnTo>
                  <a:lnTo>
                    <a:pt x="584" y="441"/>
                  </a:lnTo>
                  <a:lnTo>
                    <a:pt x="703" y="537"/>
                  </a:lnTo>
                  <a:lnTo>
                    <a:pt x="953" y="608"/>
                  </a:lnTo>
                  <a:lnTo>
                    <a:pt x="1013" y="584"/>
                  </a:lnTo>
                  <a:lnTo>
                    <a:pt x="1120" y="644"/>
                  </a:lnTo>
                  <a:cubicBezTo>
                    <a:pt x="1120" y="667"/>
                    <a:pt x="1144" y="679"/>
                    <a:pt x="1144" y="703"/>
                  </a:cubicBezTo>
                  <a:lnTo>
                    <a:pt x="1418" y="787"/>
                  </a:lnTo>
                  <a:lnTo>
                    <a:pt x="1525" y="775"/>
                  </a:lnTo>
                  <a:lnTo>
                    <a:pt x="1525" y="667"/>
                  </a:lnTo>
                  <a:lnTo>
                    <a:pt x="1584" y="620"/>
                  </a:lnTo>
                  <a:cubicBezTo>
                    <a:pt x="1584" y="596"/>
                    <a:pt x="1584" y="560"/>
                    <a:pt x="1573" y="537"/>
                  </a:cubicBezTo>
                  <a:lnTo>
                    <a:pt x="1465" y="429"/>
                  </a:lnTo>
                  <a:cubicBezTo>
                    <a:pt x="1501" y="370"/>
                    <a:pt x="1537" y="298"/>
                    <a:pt x="1573" y="239"/>
                  </a:cubicBezTo>
                  <a:lnTo>
                    <a:pt x="1680" y="179"/>
                  </a:lnTo>
                  <a:cubicBezTo>
                    <a:pt x="1680" y="144"/>
                    <a:pt x="1692" y="108"/>
                    <a:pt x="1704" y="72"/>
                  </a:cubicBezTo>
                  <a:lnTo>
                    <a:pt x="16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7962;p30">
              <a:extLst>
                <a:ext uri="{FF2B5EF4-FFF2-40B4-BE49-F238E27FC236}">
                  <a16:creationId xmlns:a16="http://schemas.microsoft.com/office/drawing/2014/main" id="{C3C79C18-D2D4-26FF-724B-A1D5CB65B639}"/>
                </a:ext>
              </a:extLst>
            </p:cNvPr>
            <p:cNvSpPr/>
            <p:nvPr/>
          </p:nvSpPr>
          <p:spPr>
            <a:xfrm>
              <a:off x="820625" y="4442950"/>
              <a:ext cx="5375" cy="4175"/>
            </a:xfrm>
            <a:custGeom>
              <a:avLst/>
              <a:gdLst/>
              <a:ahLst/>
              <a:cxnLst/>
              <a:rect l="l" t="t" r="r" b="b"/>
              <a:pathLst>
                <a:path w="215" h="167" extrusionOk="0">
                  <a:moveTo>
                    <a:pt x="167" y="0"/>
                  </a:moveTo>
                  <a:lnTo>
                    <a:pt x="12" y="36"/>
                  </a:lnTo>
                  <a:cubicBezTo>
                    <a:pt x="12" y="71"/>
                    <a:pt x="12" y="95"/>
                    <a:pt x="1" y="119"/>
                  </a:cubicBezTo>
                  <a:lnTo>
                    <a:pt x="84" y="167"/>
                  </a:lnTo>
                  <a:lnTo>
                    <a:pt x="155" y="107"/>
                  </a:lnTo>
                  <a:lnTo>
                    <a:pt x="215" y="6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7963;p30">
              <a:extLst>
                <a:ext uri="{FF2B5EF4-FFF2-40B4-BE49-F238E27FC236}">
                  <a16:creationId xmlns:a16="http://schemas.microsoft.com/office/drawing/2014/main" id="{F41328E4-F11D-8EDD-0947-24EECD5CF32A}"/>
                </a:ext>
              </a:extLst>
            </p:cNvPr>
            <p:cNvSpPr/>
            <p:nvPr/>
          </p:nvSpPr>
          <p:spPr>
            <a:xfrm>
              <a:off x="848600" y="4431025"/>
              <a:ext cx="8075" cy="3300"/>
            </a:xfrm>
            <a:custGeom>
              <a:avLst/>
              <a:gdLst/>
              <a:ahLst/>
              <a:cxnLst/>
              <a:rect l="l" t="t" r="r" b="b"/>
              <a:pathLst>
                <a:path w="323" h="132" extrusionOk="0">
                  <a:moveTo>
                    <a:pt x="191" y="1"/>
                  </a:moveTo>
                  <a:lnTo>
                    <a:pt x="25" y="36"/>
                  </a:lnTo>
                  <a:lnTo>
                    <a:pt x="1" y="84"/>
                  </a:lnTo>
                  <a:cubicBezTo>
                    <a:pt x="72" y="84"/>
                    <a:pt x="132" y="84"/>
                    <a:pt x="191" y="96"/>
                  </a:cubicBezTo>
                  <a:lnTo>
                    <a:pt x="286" y="132"/>
                  </a:lnTo>
                  <a:cubicBezTo>
                    <a:pt x="298" y="120"/>
                    <a:pt x="310" y="96"/>
                    <a:pt x="322" y="84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7964;p30">
              <a:extLst>
                <a:ext uri="{FF2B5EF4-FFF2-40B4-BE49-F238E27FC236}">
                  <a16:creationId xmlns:a16="http://schemas.microsoft.com/office/drawing/2014/main" id="{E94B3A43-B535-E2A1-82FE-564B575F7E1D}"/>
                </a:ext>
              </a:extLst>
            </p:cNvPr>
            <p:cNvSpPr/>
            <p:nvPr/>
          </p:nvSpPr>
          <p:spPr>
            <a:xfrm>
              <a:off x="835200" y="4435200"/>
              <a:ext cx="9850" cy="5075"/>
            </a:xfrm>
            <a:custGeom>
              <a:avLst/>
              <a:gdLst/>
              <a:ahLst/>
              <a:cxnLst/>
              <a:rect l="l" t="t" r="r" b="b"/>
              <a:pathLst>
                <a:path w="394" h="203" extrusionOk="0">
                  <a:moveTo>
                    <a:pt x="132" y="0"/>
                  </a:moveTo>
                  <a:lnTo>
                    <a:pt x="25" y="48"/>
                  </a:lnTo>
                  <a:lnTo>
                    <a:pt x="1" y="120"/>
                  </a:lnTo>
                  <a:lnTo>
                    <a:pt x="120" y="143"/>
                  </a:lnTo>
                  <a:lnTo>
                    <a:pt x="215" y="203"/>
                  </a:lnTo>
                  <a:lnTo>
                    <a:pt x="263" y="96"/>
                  </a:lnTo>
                  <a:lnTo>
                    <a:pt x="394" y="12"/>
                  </a:lnTo>
                  <a:lnTo>
                    <a:pt x="275" y="12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7965;p30">
              <a:extLst>
                <a:ext uri="{FF2B5EF4-FFF2-40B4-BE49-F238E27FC236}">
                  <a16:creationId xmlns:a16="http://schemas.microsoft.com/office/drawing/2014/main" id="{0EC53768-310A-2FCD-40B3-0DD554990426}"/>
                </a:ext>
              </a:extLst>
            </p:cNvPr>
            <p:cNvSpPr/>
            <p:nvPr/>
          </p:nvSpPr>
          <p:spPr>
            <a:xfrm>
              <a:off x="1165900" y="4478350"/>
              <a:ext cx="4200" cy="1825"/>
            </a:xfrm>
            <a:custGeom>
              <a:avLst/>
              <a:gdLst/>
              <a:ahLst/>
              <a:cxnLst/>
              <a:rect l="l" t="t" r="r" b="b"/>
              <a:pathLst>
                <a:path w="168" h="73" extrusionOk="0">
                  <a:moveTo>
                    <a:pt x="120" y="1"/>
                  </a:moveTo>
                  <a:lnTo>
                    <a:pt x="37" y="13"/>
                  </a:lnTo>
                  <a:lnTo>
                    <a:pt x="1" y="48"/>
                  </a:lnTo>
                  <a:lnTo>
                    <a:pt x="48" y="72"/>
                  </a:lnTo>
                  <a:lnTo>
                    <a:pt x="132" y="60"/>
                  </a:lnTo>
                  <a:lnTo>
                    <a:pt x="167" y="13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7966;p30">
              <a:extLst>
                <a:ext uri="{FF2B5EF4-FFF2-40B4-BE49-F238E27FC236}">
                  <a16:creationId xmlns:a16="http://schemas.microsoft.com/office/drawing/2014/main" id="{CDB8D9B4-DCE2-9CDC-7841-B99CE6D9D40C}"/>
                </a:ext>
              </a:extLst>
            </p:cNvPr>
            <p:cNvSpPr/>
            <p:nvPr/>
          </p:nvSpPr>
          <p:spPr>
            <a:xfrm>
              <a:off x="1139125" y="4425675"/>
              <a:ext cx="4475" cy="2100"/>
            </a:xfrm>
            <a:custGeom>
              <a:avLst/>
              <a:gdLst/>
              <a:ahLst/>
              <a:cxnLst/>
              <a:rect l="l" t="t" r="r" b="b"/>
              <a:pathLst>
                <a:path w="179" h="84" extrusionOk="0">
                  <a:moveTo>
                    <a:pt x="36" y="0"/>
                  </a:moveTo>
                  <a:lnTo>
                    <a:pt x="0" y="72"/>
                  </a:lnTo>
                  <a:lnTo>
                    <a:pt x="72" y="72"/>
                  </a:lnTo>
                  <a:lnTo>
                    <a:pt x="95" y="84"/>
                  </a:lnTo>
                  <a:lnTo>
                    <a:pt x="179" y="72"/>
                  </a:lnTo>
                  <a:lnTo>
                    <a:pt x="167" y="2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7967;p30">
              <a:extLst>
                <a:ext uri="{FF2B5EF4-FFF2-40B4-BE49-F238E27FC236}">
                  <a16:creationId xmlns:a16="http://schemas.microsoft.com/office/drawing/2014/main" id="{595BA23E-3409-447D-51C1-C56BCD130EAE}"/>
                </a:ext>
              </a:extLst>
            </p:cNvPr>
            <p:cNvSpPr/>
            <p:nvPr/>
          </p:nvSpPr>
          <p:spPr>
            <a:xfrm>
              <a:off x="1167100" y="4464675"/>
              <a:ext cx="8050" cy="2700"/>
            </a:xfrm>
            <a:custGeom>
              <a:avLst/>
              <a:gdLst/>
              <a:ahLst/>
              <a:cxnLst/>
              <a:rect l="l" t="t" r="r" b="b"/>
              <a:pathLst>
                <a:path w="322" h="108" extrusionOk="0">
                  <a:moveTo>
                    <a:pt x="131" y="0"/>
                  </a:moveTo>
                  <a:lnTo>
                    <a:pt x="24" y="48"/>
                  </a:lnTo>
                  <a:lnTo>
                    <a:pt x="0" y="72"/>
                  </a:lnTo>
                  <a:lnTo>
                    <a:pt x="119" y="72"/>
                  </a:lnTo>
                  <a:lnTo>
                    <a:pt x="167" y="107"/>
                  </a:lnTo>
                  <a:lnTo>
                    <a:pt x="227" y="107"/>
                  </a:lnTo>
                  <a:lnTo>
                    <a:pt x="250" y="84"/>
                  </a:lnTo>
                  <a:lnTo>
                    <a:pt x="322" y="60"/>
                  </a:lnTo>
                  <a:cubicBezTo>
                    <a:pt x="322" y="48"/>
                    <a:pt x="310" y="48"/>
                    <a:pt x="310" y="36"/>
                  </a:cubicBezTo>
                  <a:lnTo>
                    <a:pt x="274" y="36"/>
                  </a:lnTo>
                  <a:lnTo>
                    <a:pt x="262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7968;p30">
              <a:extLst>
                <a:ext uri="{FF2B5EF4-FFF2-40B4-BE49-F238E27FC236}">
                  <a16:creationId xmlns:a16="http://schemas.microsoft.com/office/drawing/2014/main" id="{C33E1392-59DD-0C03-5711-CA0EA06D186E}"/>
                </a:ext>
              </a:extLst>
            </p:cNvPr>
            <p:cNvSpPr/>
            <p:nvPr/>
          </p:nvSpPr>
          <p:spPr>
            <a:xfrm>
              <a:off x="1138825" y="4468250"/>
              <a:ext cx="1500" cy="1800"/>
            </a:xfrm>
            <a:custGeom>
              <a:avLst/>
              <a:gdLst/>
              <a:ahLst/>
              <a:cxnLst/>
              <a:rect l="l" t="t" r="r" b="b"/>
              <a:pathLst>
                <a:path w="60" h="72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24"/>
                    <a:pt x="12" y="48"/>
                    <a:pt x="12" y="71"/>
                  </a:cubicBezTo>
                  <a:cubicBezTo>
                    <a:pt x="24" y="71"/>
                    <a:pt x="36" y="60"/>
                    <a:pt x="60" y="60"/>
                  </a:cubicBezTo>
                  <a:lnTo>
                    <a:pt x="6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7969;p30">
              <a:extLst>
                <a:ext uri="{FF2B5EF4-FFF2-40B4-BE49-F238E27FC236}">
                  <a16:creationId xmlns:a16="http://schemas.microsoft.com/office/drawing/2014/main" id="{612DFC33-EF3C-71A3-C708-8D0254E10C08}"/>
                </a:ext>
              </a:extLst>
            </p:cNvPr>
            <p:cNvSpPr/>
            <p:nvPr/>
          </p:nvSpPr>
          <p:spPr>
            <a:xfrm>
              <a:off x="1137925" y="4477175"/>
              <a:ext cx="3300" cy="1200"/>
            </a:xfrm>
            <a:custGeom>
              <a:avLst/>
              <a:gdLst/>
              <a:ahLst/>
              <a:cxnLst/>
              <a:rect l="l" t="t" r="r" b="b"/>
              <a:pathLst>
                <a:path w="132" h="48" extrusionOk="0">
                  <a:moveTo>
                    <a:pt x="60" y="0"/>
                  </a:moveTo>
                  <a:lnTo>
                    <a:pt x="1" y="48"/>
                  </a:lnTo>
                  <a:lnTo>
                    <a:pt x="48" y="48"/>
                  </a:lnTo>
                  <a:cubicBezTo>
                    <a:pt x="72" y="36"/>
                    <a:pt x="96" y="36"/>
                    <a:pt x="120" y="36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7970;p30">
              <a:extLst>
                <a:ext uri="{FF2B5EF4-FFF2-40B4-BE49-F238E27FC236}">
                  <a16:creationId xmlns:a16="http://schemas.microsoft.com/office/drawing/2014/main" id="{740036B5-52EE-708A-6207-C36F9624C20E}"/>
                </a:ext>
              </a:extLst>
            </p:cNvPr>
            <p:cNvSpPr/>
            <p:nvPr/>
          </p:nvSpPr>
          <p:spPr>
            <a:xfrm>
              <a:off x="1139425" y="4471225"/>
              <a:ext cx="1200" cy="1500"/>
            </a:xfrm>
            <a:custGeom>
              <a:avLst/>
              <a:gdLst/>
              <a:ahLst/>
              <a:cxnLst/>
              <a:rect l="l" t="t" r="r" b="b"/>
              <a:pathLst>
                <a:path w="48" h="60" extrusionOk="0">
                  <a:moveTo>
                    <a:pt x="48" y="0"/>
                  </a:moveTo>
                  <a:lnTo>
                    <a:pt x="0" y="24"/>
                  </a:lnTo>
                  <a:lnTo>
                    <a:pt x="48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7971;p30">
              <a:extLst>
                <a:ext uri="{FF2B5EF4-FFF2-40B4-BE49-F238E27FC236}">
                  <a16:creationId xmlns:a16="http://schemas.microsoft.com/office/drawing/2014/main" id="{1F49854B-85F5-F953-ABF7-2A683E12C3EA}"/>
                </a:ext>
              </a:extLst>
            </p:cNvPr>
            <p:cNvSpPr/>
            <p:nvPr/>
          </p:nvSpPr>
          <p:spPr>
            <a:xfrm>
              <a:off x="1137325" y="4466150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37" y="1"/>
                  </a:moveTo>
                  <a:lnTo>
                    <a:pt x="1" y="36"/>
                  </a:lnTo>
                  <a:lnTo>
                    <a:pt x="13" y="60"/>
                  </a:lnTo>
                  <a:lnTo>
                    <a:pt x="72" y="48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7972;p30">
              <a:extLst>
                <a:ext uri="{FF2B5EF4-FFF2-40B4-BE49-F238E27FC236}">
                  <a16:creationId xmlns:a16="http://schemas.microsoft.com/office/drawing/2014/main" id="{EE71A101-1640-0637-E772-1389139BBB13}"/>
                </a:ext>
              </a:extLst>
            </p:cNvPr>
            <p:cNvSpPr/>
            <p:nvPr/>
          </p:nvSpPr>
          <p:spPr>
            <a:xfrm>
              <a:off x="1185550" y="4481925"/>
              <a:ext cx="8950" cy="5975"/>
            </a:xfrm>
            <a:custGeom>
              <a:avLst/>
              <a:gdLst/>
              <a:ahLst/>
              <a:cxnLst/>
              <a:rect l="l" t="t" r="r" b="b"/>
              <a:pathLst>
                <a:path w="358" h="239" extrusionOk="0">
                  <a:moveTo>
                    <a:pt x="358" y="1"/>
                  </a:moveTo>
                  <a:lnTo>
                    <a:pt x="286" y="13"/>
                  </a:lnTo>
                  <a:lnTo>
                    <a:pt x="155" y="48"/>
                  </a:lnTo>
                  <a:lnTo>
                    <a:pt x="24" y="108"/>
                  </a:lnTo>
                  <a:cubicBezTo>
                    <a:pt x="24" y="120"/>
                    <a:pt x="13" y="144"/>
                    <a:pt x="13" y="156"/>
                  </a:cubicBezTo>
                  <a:lnTo>
                    <a:pt x="24" y="167"/>
                  </a:lnTo>
                  <a:cubicBezTo>
                    <a:pt x="24" y="179"/>
                    <a:pt x="13" y="203"/>
                    <a:pt x="1" y="215"/>
                  </a:cubicBezTo>
                  <a:lnTo>
                    <a:pt x="36" y="239"/>
                  </a:lnTo>
                  <a:lnTo>
                    <a:pt x="84" y="239"/>
                  </a:lnTo>
                  <a:lnTo>
                    <a:pt x="132" y="203"/>
                  </a:lnTo>
                  <a:lnTo>
                    <a:pt x="203" y="167"/>
                  </a:lnTo>
                  <a:lnTo>
                    <a:pt x="251" y="167"/>
                  </a:lnTo>
                  <a:lnTo>
                    <a:pt x="251" y="132"/>
                  </a:lnTo>
                  <a:lnTo>
                    <a:pt x="286" y="96"/>
                  </a:lnTo>
                  <a:cubicBezTo>
                    <a:pt x="298" y="84"/>
                    <a:pt x="310" y="72"/>
                    <a:pt x="310" y="60"/>
                  </a:cubicBezTo>
                  <a:lnTo>
                    <a:pt x="358" y="36"/>
                  </a:lnTo>
                  <a:cubicBezTo>
                    <a:pt x="358" y="25"/>
                    <a:pt x="358" y="13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7973;p30">
              <a:extLst>
                <a:ext uri="{FF2B5EF4-FFF2-40B4-BE49-F238E27FC236}">
                  <a16:creationId xmlns:a16="http://schemas.microsoft.com/office/drawing/2014/main" id="{5744D250-2986-F7E7-AA39-E807C7AF24C5}"/>
                </a:ext>
              </a:extLst>
            </p:cNvPr>
            <p:cNvSpPr/>
            <p:nvPr/>
          </p:nvSpPr>
          <p:spPr>
            <a:xfrm>
              <a:off x="1118575" y="4478650"/>
              <a:ext cx="3300" cy="4500"/>
            </a:xfrm>
            <a:custGeom>
              <a:avLst/>
              <a:gdLst/>
              <a:ahLst/>
              <a:cxnLst/>
              <a:rect l="l" t="t" r="r" b="b"/>
              <a:pathLst>
                <a:path w="132" h="180" extrusionOk="0">
                  <a:moveTo>
                    <a:pt x="60" y="1"/>
                  </a:moveTo>
                  <a:lnTo>
                    <a:pt x="36" y="25"/>
                  </a:lnTo>
                  <a:cubicBezTo>
                    <a:pt x="25" y="36"/>
                    <a:pt x="13" y="48"/>
                    <a:pt x="1" y="72"/>
                  </a:cubicBezTo>
                  <a:lnTo>
                    <a:pt x="36" y="108"/>
                  </a:lnTo>
                  <a:lnTo>
                    <a:pt x="36" y="156"/>
                  </a:lnTo>
                  <a:lnTo>
                    <a:pt x="84" y="179"/>
                  </a:lnTo>
                  <a:cubicBezTo>
                    <a:pt x="96" y="156"/>
                    <a:pt x="120" y="144"/>
                    <a:pt x="132" y="120"/>
                  </a:cubicBezTo>
                  <a:lnTo>
                    <a:pt x="72" y="60"/>
                  </a:lnTo>
                  <a:cubicBezTo>
                    <a:pt x="72" y="48"/>
                    <a:pt x="60" y="25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7974;p30">
              <a:extLst>
                <a:ext uri="{FF2B5EF4-FFF2-40B4-BE49-F238E27FC236}">
                  <a16:creationId xmlns:a16="http://schemas.microsoft.com/office/drawing/2014/main" id="{DADFE947-7E8A-96D6-FC5B-92BBAE74CC16}"/>
                </a:ext>
              </a:extLst>
            </p:cNvPr>
            <p:cNvSpPr/>
            <p:nvPr/>
          </p:nvSpPr>
          <p:spPr>
            <a:xfrm>
              <a:off x="1118875" y="4477175"/>
              <a:ext cx="1225" cy="900"/>
            </a:xfrm>
            <a:custGeom>
              <a:avLst/>
              <a:gdLst/>
              <a:ahLst/>
              <a:cxnLst/>
              <a:rect l="l" t="t" r="r" b="b"/>
              <a:pathLst>
                <a:path w="49" h="36" extrusionOk="0">
                  <a:moveTo>
                    <a:pt x="13" y="0"/>
                  </a:moveTo>
                  <a:lnTo>
                    <a:pt x="1" y="36"/>
                  </a:lnTo>
                  <a:lnTo>
                    <a:pt x="48" y="3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7975;p30">
              <a:extLst>
                <a:ext uri="{FF2B5EF4-FFF2-40B4-BE49-F238E27FC236}">
                  <a16:creationId xmlns:a16="http://schemas.microsoft.com/office/drawing/2014/main" id="{95E5670E-C257-598C-389D-9894DD7EFB26}"/>
                </a:ext>
              </a:extLst>
            </p:cNvPr>
            <p:cNvSpPr/>
            <p:nvPr/>
          </p:nvSpPr>
          <p:spPr>
            <a:xfrm>
              <a:off x="1085250" y="4460200"/>
              <a:ext cx="5675" cy="3300"/>
            </a:xfrm>
            <a:custGeom>
              <a:avLst/>
              <a:gdLst/>
              <a:ahLst/>
              <a:cxnLst/>
              <a:rect l="l" t="t" r="r" b="b"/>
              <a:pathLst>
                <a:path w="227" h="132" extrusionOk="0">
                  <a:moveTo>
                    <a:pt x="72" y="1"/>
                  </a:moveTo>
                  <a:lnTo>
                    <a:pt x="24" y="12"/>
                  </a:lnTo>
                  <a:cubicBezTo>
                    <a:pt x="24" y="24"/>
                    <a:pt x="12" y="48"/>
                    <a:pt x="0" y="60"/>
                  </a:cubicBezTo>
                  <a:lnTo>
                    <a:pt x="84" y="120"/>
                  </a:lnTo>
                  <a:lnTo>
                    <a:pt x="143" y="132"/>
                  </a:lnTo>
                  <a:lnTo>
                    <a:pt x="167" y="108"/>
                  </a:lnTo>
                  <a:lnTo>
                    <a:pt x="226" y="120"/>
                  </a:lnTo>
                  <a:lnTo>
                    <a:pt x="191" y="72"/>
                  </a:lnTo>
                  <a:lnTo>
                    <a:pt x="143" y="2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7976;p30">
              <a:extLst>
                <a:ext uri="{FF2B5EF4-FFF2-40B4-BE49-F238E27FC236}">
                  <a16:creationId xmlns:a16="http://schemas.microsoft.com/office/drawing/2014/main" id="{07F7A193-DF7A-308C-296D-8E4B450DCF14}"/>
                </a:ext>
              </a:extLst>
            </p:cNvPr>
            <p:cNvSpPr/>
            <p:nvPr/>
          </p:nvSpPr>
          <p:spPr>
            <a:xfrm>
              <a:off x="1177225" y="4489075"/>
              <a:ext cx="3300" cy="4500"/>
            </a:xfrm>
            <a:custGeom>
              <a:avLst/>
              <a:gdLst/>
              <a:ahLst/>
              <a:cxnLst/>
              <a:rect l="l" t="t" r="r" b="b"/>
              <a:pathLst>
                <a:path w="132" h="180" extrusionOk="0">
                  <a:moveTo>
                    <a:pt x="72" y="0"/>
                  </a:moveTo>
                  <a:lnTo>
                    <a:pt x="0" y="48"/>
                  </a:lnTo>
                  <a:cubicBezTo>
                    <a:pt x="12" y="60"/>
                    <a:pt x="24" y="84"/>
                    <a:pt x="36" y="96"/>
                  </a:cubicBezTo>
                  <a:lnTo>
                    <a:pt x="48" y="179"/>
                  </a:lnTo>
                  <a:lnTo>
                    <a:pt x="84" y="167"/>
                  </a:lnTo>
                  <a:lnTo>
                    <a:pt x="131" y="96"/>
                  </a:lnTo>
                  <a:lnTo>
                    <a:pt x="84" y="48"/>
                  </a:lnTo>
                  <a:cubicBezTo>
                    <a:pt x="84" y="24"/>
                    <a:pt x="72" y="12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7977;p30">
              <a:extLst>
                <a:ext uri="{FF2B5EF4-FFF2-40B4-BE49-F238E27FC236}">
                  <a16:creationId xmlns:a16="http://schemas.microsoft.com/office/drawing/2014/main" id="{829915F8-EC24-ABA8-11A4-340FF5431F47}"/>
                </a:ext>
              </a:extLst>
            </p:cNvPr>
            <p:cNvSpPr/>
            <p:nvPr/>
          </p:nvSpPr>
          <p:spPr>
            <a:xfrm>
              <a:off x="1178700" y="4487000"/>
              <a:ext cx="925" cy="1500"/>
            </a:xfrm>
            <a:custGeom>
              <a:avLst/>
              <a:gdLst/>
              <a:ahLst/>
              <a:cxnLst/>
              <a:rect l="l" t="t" r="r" b="b"/>
              <a:pathLst>
                <a:path w="37" h="60" extrusionOk="0">
                  <a:moveTo>
                    <a:pt x="36" y="0"/>
                  </a:moveTo>
                  <a:cubicBezTo>
                    <a:pt x="25" y="12"/>
                    <a:pt x="13" y="24"/>
                    <a:pt x="1" y="36"/>
                  </a:cubicBezTo>
                  <a:lnTo>
                    <a:pt x="25" y="60"/>
                  </a:lnTo>
                  <a:lnTo>
                    <a:pt x="36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7978;p30">
              <a:extLst>
                <a:ext uri="{FF2B5EF4-FFF2-40B4-BE49-F238E27FC236}">
                  <a16:creationId xmlns:a16="http://schemas.microsoft.com/office/drawing/2014/main" id="{5E05F1E3-A476-EAE5-B90A-8BC027996CD6}"/>
                </a:ext>
              </a:extLst>
            </p:cNvPr>
            <p:cNvSpPr/>
            <p:nvPr/>
          </p:nvSpPr>
          <p:spPr>
            <a:xfrm>
              <a:off x="1116500" y="4447700"/>
              <a:ext cx="25325" cy="14600"/>
            </a:xfrm>
            <a:custGeom>
              <a:avLst/>
              <a:gdLst/>
              <a:ahLst/>
              <a:cxnLst/>
              <a:rect l="l" t="t" r="r" b="b"/>
              <a:pathLst>
                <a:path w="1013" h="584" extrusionOk="0">
                  <a:moveTo>
                    <a:pt x="84" y="1"/>
                  </a:moveTo>
                  <a:lnTo>
                    <a:pt x="0" y="48"/>
                  </a:lnTo>
                  <a:lnTo>
                    <a:pt x="48" y="60"/>
                  </a:lnTo>
                  <a:lnTo>
                    <a:pt x="155" y="60"/>
                  </a:lnTo>
                  <a:lnTo>
                    <a:pt x="215" y="96"/>
                  </a:lnTo>
                  <a:lnTo>
                    <a:pt x="227" y="120"/>
                  </a:lnTo>
                  <a:lnTo>
                    <a:pt x="286" y="143"/>
                  </a:lnTo>
                  <a:lnTo>
                    <a:pt x="322" y="191"/>
                  </a:lnTo>
                  <a:lnTo>
                    <a:pt x="393" y="203"/>
                  </a:lnTo>
                  <a:lnTo>
                    <a:pt x="441" y="251"/>
                  </a:lnTo>
                  <a:lnTo>
                    <a:pt x="548" y="298"/>
                  </a:lnTo>
                  <a:lnTo>
                    <a:pt x="619" y="298"/>
                  </a:lnTo>
                  <a:lnTo>
                    <a:pt x="655" y="334"/>
                  </a:lnTo>
                  <a:lnTo>
                    <a:pt x="715" y="417"/>
                  </a:lnTo>
                  <a:lnTo>
                    <a:pt x="762" y="441"/>
                  </a:lnTo>
                  <a:lnTo>
                    <a:pt x="750" y="489"/>
                  </a:lnTo>
                  <a:lnTo>
                    <a:pt x="786" y="536"/>
                  </a:lnTo>
                  <a:lnTo>
                    <a:pt x="870" y="572"/>
                  </a:lnTo>
                  <a:lnTo>
                    <a:pt x="917" y="560"/>
                  </a:lnTo>
                  <a:lnTo>
                    <a:pt x="965" y="584"/>
                  </a:lnTo>
                  <a:cubicBezTo>
                    <a:pt x="989" y="560"/>
                    <a:pt x="1000" y="524"/>
                    <a:pt x="1012" y="501"/>
                  </a:cubicBezTo>
                  <a:lnTo>
                    <a:pt x="917" y="489"/>
                  </a:lnTo>
                  <a:lnTo>
                    <a:pt x="881" y="501"/>
                  </a:lnTo>
                  <a:lnTo>
                    <a:pt x="798" y="453"/>
                  </a:lnTo>
                  <a:cubicBezTo>
                    <a:pt x="798" y="429"/>
                    <a:pt x="810" y="405"/>
                    <a:pt x="822" y="393"/>
                  </a:cubicBezTo>
                  <a:cubicBezTo>
                    <a:pt x="810" y="370"/>
                    <a:pt x="810" y="358"/>
                    <a:pt x="798" y="346"/>
                  </a:cubicBezTo>
                  <a:lnTo>
                    <a:pt x="798" y="310"/>
                  </a:lnTo>
                  <a:lnTo>
                    <a:pt x="762" y="251"/>
                  </a:lnTo>
                  <a:lnTo>
                    <a:pt x="619" y="143"/>
                  </a:lnTo>
                  <a:lnTo>
                    <a:pt x="608" y="155"/>
                  </a:lnTo>
                  <a:lnTo>
                    <a:pt x="536" y="155"/>
                  </a:lnTo>
                  <a:cubicBezTo>
                    <a:pt x="524" y="155"/>
                    <a:pt x="524" y="155"/>
                    <a:pt x="524" y="143"/>
                  </a:cubicBezTo>
                  <a:lnTo>
                    <a:pt x="429" y="96"/>
                  </a:lnTo>
                  <a:lnTo>
                    <a:pt x="322" y="72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7979;p30">
              <a:extLst>
                <a:ext uri="{FF2B5EF4-FFF2-40B4-BE49-F238E27FC236}">
                  <a16:creationId xmlns:a16="http://schemas.microsoft.com/office/drawing/2014/main" id="{9A956AE5-2995-5B64-2FB8-1DB2D7009F3E}"/>
                </a:ext>
              </a:extLst>
            </p:cNvPr>
            <p:cNvSpPr/>
            <p:nvPr/>
          </p:nvSpPr>
          <p:spPr>
            <a:xfrm>
              <a:off x="1157575" y="4444725"/>
              <a:ext cx="10750" cy="5075"/>
            </a:xfrm>
            <a:custGeom>
              <a:avLst/>
              <a:gdLst/>
              <a:ahLst/>
              <a:cxnLst/>
              <a:rect l="l" t="t" r="r" b="b"/>
              <a:pathLst>
                <a:path w="430" h="203" extrusionOk="0">
                  <a:moveTo>
                    <a:pt x="262" y="0"/>
                  </a:moveTo>
                  <a:lnTo>
                    <a:pt x="191" y="24"/>
                  </a:lnTo>
                  <a:lnTo>
                    <a:pt x="60" y="48"/>
                  </a:lnTo>
                  <a:lnTo>
                    <a:pt x="0" y="108"/>
                  </a:lnTo>
                  <a:lnTo>
                    <a:pt x="96" y="155"/>
                  </a:lnTo>
                  <a:lnTo>
                    <a:pt x="179" y="155"/>
                  </a:lnTo>
                  <a:cubicBezTo>
                    <a:pt x="179" y="143"/>
                    <a:pt x="191" y="131"/>
                    <a:pt x="191" y="108"/>
                  </a:cubicBezTo>
                  <a:lnTo>
                    <a:pt x="227" y="60"/>
                  </a:lnTo>
                  <a:lnTo>
                    <a:pt x="310" y="60"/>
                  </a:lnTo>
                  <a:cubicBezTo>
                    <a:pt x="310" y="84"/>
                    <a:pt x="310" y="96"/>
                    <a:pt x="298" y="120"/>
                  </a:cubicBezTo>
                  <a:lnTo>
                    <a:pt x="250" y="143"/>
                  </a:lnTo>
                  <a:lnTo>
                    <a:pt x="215" y="167"/>
                  </a:lnTo>
                  <a:lnTo>
                    <a:pt x="298" y="203"/>
                  </a:lnTo>
                  <a:lnTo>
                    <a:pt x="417" y="203"/>
                  </a:lnTo>
                  <a:cubicBezTo>
                    <a:pt x="417" y="179"/>
                    <a:pt x="417" y="143"/>
                    <a:pt x="417" y="120"/>
                  </a:cubicBezTo>
                  <a:cubicBezTo>
                    <a:pt x="429" y="84"/>
                    <a:pt x="405" y="84"/>
                    <a:pt x="405" y="60"/>
                  </a:cubicBezTo>
                  <a:lnTo>
                    <a:pt x="370" y="60"/>
                  </a:lnTo>
                  <a:cubicBezTo>
                    <a:pt x="381" y="48"/>
                    <a:pt x="393" y="24"/>
                    <a:pt x="405" y="12"/>
                  </a:cubicBezTo>
                  <a:cubicBezTo>
                    <a:pt x="393" y="12"/>
                    <a:pt x="393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7980;p30">
              <a:extLst>
                <a:ext uri="{FF2B5EF4-FFF2-40B4-BE49-F238E27FC236}">
                  <a16:creationId xmlns:a16="http://schemas.microsoft.com/office/drawing/2014/main" id="{110C227A-5126-10C3-16A3-EE1BBD65A23A}"/>
                </a:ext>
              </a:extLst>
            </p:cNvPr>
            <p:cNvSpPr/>
            <p:nvPr/>
          </p:nvSpPr>
          <p:spPr>
            <a:xfrm>
              <a:off x="1159350" y="4453650"/>
              <a:ext cx="4800" cy="5975"/>
            </a:xfrm>
            <a:custGeom>
              <a:avLst/>
              <a:gdLst/>
              <a:ahLst/>
              <a:cxnLst/>
              <a:rect l="l" t="t" r="r" b="b"/>
              <a:pathLst>
                <a:path w="192" h="239" extrusionOk="0">
                  <a:moveTo>
                    <a:pt x="60" y="1"/>
                  </a:moveTo>
                  <a:lnTo>
                    <a:pt x="1" y="24"/>
                  </a:lnTo>
                  <a:lnTo>
                    <a:pt x="1" y="48"/>
                  </a:lnTo>
                  <a:lnTo>
                    <a:pt x="72" y="96"/>
                  </a:lnTo>
                  <a:lnTo>
                    <a:pt x="72" y="155"/>
                  </a:lnTo>
                  <a:lnTo>
                    <a:pt x="13" y="167"/>
                  </a:lnTo>
                  <a:lnTo>
                    <a:pt x="13" y="203"/>
                  </a:lnTo>
                  <a:lnTo>
                    <a:pt x="72" y="239"/>
                  </a:lnTo>
                  <a:lnTo>
                    <a:pt x="156" y="215"/>
                  </a:lnTo>
                  <a:cubicBezTo>
                    <a:pt x="168" y="191"/>
                    <a:pt x="179" y="167"/>
                    <a:pt x="179" y="144"/>
                  </a:cubicBezTo>
                  <a:cubicBezTo>
                    <a:pt x="191" y="120"/>
                    <a:pt x="168" y="84"/>
                    <a:pt x="168" y="48"/>
                  </a:cubicBezTo>
                  <a:lnTo>
                    <a:pt x="132" y="24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7981;p30">
              <a:extLst>
                <a:ext uri="{FF2B5EF4-FFF2-40B4-BE49-F238E27FC236}">
                  <a16:creationId xmlns:a16="http://schemas.microsoft.com/office/drawing/2014/main" id="{1CA6839C-6FC8-840E-213E-4055917DC8DA}"/>
                </a:ext>
              </a:extLst>
            </p:cNvPr>
            <p:cNvSpPr/>
            <p:nvPr/>
          </p:nvSpPr>
          <p:spPr>
            <a:xfrm>
              <a:off x="1126025" y="4445625"/>
              <a:ext cx="2700" cy="2100"/>
            </a:xfrm>
            <a:custGeom>
              <a:avLst/>
              <a:gdLst/>
              <a:ahLst/>
              <a:cxnLst/>
              <a:rect l="l" t="t" r="r" b="b"/>
              <a:pathLst>
                <a:path w="108" h="84" extrusionOk="0">
                  <a:moveTo>
                    <a:pt x="0" y="0"/>
                  </a:moveTo>
                  <a:lnTo>
                    <a:pt x="84" y="84"/>
                  </a:lnTo>
                  <a:lnTo>
                    <a:pt x="108" y="72"/>
                  </a:lnTo>
                  <a:cubicBezTo>
                    <a:pt x="108" y="48"/>
                    <a:pt x="96" y="36"/>
                    <a:pt x="96" y="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7982;p30">
              <a:extLst>
                <a:ext uri="{FF2B5EF4-FFF2-40B4-BE49-F238E27FC236}">
                  <a16:creationId xmlns:a16="http://schemas.microsoft.com/office/drawing/2014/main" id="{7A9C7CA9-97CD-8F4C-EAF2-4E8EBDF26D79}"/>
                </a:ext>
              </a:extLst>
            </p:cNvPr>
            <p:cNvSpPr/>
            <p:nvPr/>
          </p:nvSpPr>
          <p:spPr>
            <a:xfrm>
              <a:off x="1153100" y="4471525"/>
              <a:ext cx="3600" cy="2700"/>
            </a:xfrm>
            <a:custGeom>
              <a:avLst/>
              <a:gdLst/>
              <a:ahLst/>
              <a:cxnLst/>
              <a:rect l="l" t="t" r="r" b="b"/>
              <a:pathLst>
                <a:path w="144" h="108" extrusionOk="0">
                  <a:moveTo>
                    <a:pt x="84" y="0"/>
                  </a:moveTo>
                  <a:lnTo>
                    <a:pt x="1" y="48"/>
                  </a:lnTo>
                  <a:cubicBezTo>
                    <a:pt x="13" y="71"/>
                    <a:pt x="25" y="83"/>
                    <a:pt x="37" y="107"/>
                  </a:cubicBezTo>
                  <a:lnTo>
                    <a:pt x="96" y="107"/>
                  </a:lnTo>
                  <a:lnTo>
                    <a:pt x="144" y="60"/>
                  </a:lnTo>
                  <a:lnTo>
                    <a:pt x="144" y="1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7983;p30">
              <a:extLst>
                <a:ext uri="{FF2B5EF4-FFF2-40B4-BE49-F238E27FC236}">
                  <a16:creationId xmlns:a16="http://schemas.microsoft.com/office/drawing/2014/main" id="{CD8C4AE8-D79A-83C9-FBA8-8E89E83B0F55}"/>
                </a:ext>
              </a:extLst>
            </p:cNvPr>
            <p:cNvSpPr/>
            <p:nvPr/>
          </p:nvSpPr>
          <p:spPr>
            <a:xfrm>
              <a:off x="1084650" y="4448900"/>
              <a:ext cx="2700" cy="2700"/>
            </a:xfrm>
            <a:custGeom>
              <a:avLst/>
              <a:gdLst/>
              <a:ahLst/>
              <a:cxnLst/>
              <a:rect l="l" t="t" r="r" b="b"/>
              <a:pathLst>
                <a:path w="108" h="108" extrusionOk="0">
                  <a:moveTo>
                    <a:pt x="60" y="0"/>
                  </a:moveTo>
                  <a:lnTo>
                    <a:pt x="0" y="72"/>
                  </a:lnTo>
                  <a:cubicBezTo>
                    <a:pt x="0" y="72"/>
                    <a:pt x="0" y="83"/>
                    <a:pt x="0" y="95"/>
                  </a:cubicBezTo>
                  <a:lnTo>
                    <a:pt x="24" y="107"/>
                  </a:lnTo>
                  <a:lnTo>
                    <a:pt x="72" y="107"/>
                  </a:lnTo>
                  <a:cubicBezTo>
                    <a:pt x="84" y="95"/>
                    <a:pt x="96" y="83"/>
                    <a:pt x="108" y="72"/>
                  </a:cubicBezTo>
                  <a:cubicBezTo>
                    <a:pt x="108" y="48"/>
                    <a:pt x="96" y="24"/>
                    <a:pt x="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7984;p30">
              <a:extLst>
                <a:ext uri="{FF2B5EF4-FFF2-40B4-BE49-F238E27FC236}">
                  <a16:creationId xmlns:a16="http://schemas.microsoft.com/office/drawing/2014/main" id="{A9936EE3-E687-EF36-3AE3-B378AD6D3B1B}"/>
                </a:ext>
              </a:extLst>
            </p:cNvPr>
            <p:cNvSpPr/>
            <p:nvPr/>
          </p:nvSpPr>
          <p:spPr>
            <a:xfrm>
              <a:off x="1123350" y="44450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36" y="0"/>
                  </a:moveTo>
                  <a:lnTo>
                    <a:pt x="0" y="24"/>
                  </a:lnTo>
                  <a:cubicBezTo>
                    <a:pt x="12" y="36"/>
                    <a:pt x="24" y="48"/>
                    <a:pt x="36" y="60"/>
                  </a:cubicBezTo>
                  <a:cubicBezTo>
                    <a:pt x="48" y="48"/>
                    <a:pt x="48" y="36"/>
                    <a:pt x="60" y="24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7985;p30">
              <a:extLst>
                <a:ext uri="{FF2B5EF4-FFF2-40B4-BE49-F238E27FC236}">
                  <a16:creationId xmlns:a16="http://schemas.microsoft.com/office/drawing/2014/main" id="{E86CB055-22B3-8085-F150-2AE36979CACE}"/>
                </a:ext>
              </a:extLst>
            </p:cNvPr>
            <p:cNvSpPr/>
            <p:nvPr/>
          </p:nvSpPr>
          <p:spPr>
            <a:xfrm>
              <a:off x="1081975" y="4452175"/>
              <a:ext cx="7150" cy="6850"/>
            </a:xfrm>
            <a:custGeom>
              <a:avLst/>
              <a:gdLst/>
              <a:ahLst/>
              <a:cxnLst/>
              <a:rect l="l" t="t" r="r" b="b"/>
              <a:pathLst>
                <a:path w="286" h="274" extrusionOk="0">
                  <a:moveTo>
                    <a:pt x="119" y="0"/>
                  </a:moveTo>
                  <a:lnTo>
                    <a:pt x="119" y="95"/>
                  </a:lnTo>
                  <a:lnTo>
                    <a:pt x="72" y="95"/>
                  </a:lnTo>
                  <a:lnTo>
                    <a:pt x="0" y="107"/>
                  </a:lnTo>
                  <a:lnTo>
                    <a:pt x="0" y="191"/>
                  </a:lnTo>
                  <a:lnTo>
                    <a:pt x="48" y="226"/>
                  </a:lnTo>
                  <a:lnTo>
                    <a:pt x="84" y="214"/>
                  </a:lnTo>
                  <a:lnTo>
                    <a:pt x="84" y="167"/>
                  </a:lnTo>
                  <a:lnTo>
                    <a:pt x="107" y="191"/>
                  </a:lnTo>
                  <a:lnTo>
                    <a:pt x="107" y="238"/>
                  </a:lnTo>
                  <a:lnTo>
                    <a:pt x="191" y="250"/>
                  </a:lnTo>
                  <a:lnTo>
                    <a:pt x="250" y="274"/>
                  </a:lnTo>
                  <a:lnTo>
                    <a:pt x="286" y="238"/>
                  </a:lnTo>
                  <a:lnTo>
                    <a:pt x="262" y="214"/>
                  </a:lnTo>
                  <a:lnTo>
                    <a:pt x="250" y="179"/>
                  </a:lnTo>
                  <a:lnTo>
                    <a:pt x="203" y="131"/>
                  </a:lnTo>
                  <a:cubicBezTo>
                    <a:pt x="203" y="119"/>
                    <a:pt x="215" y="107"/>
                    <a:pt x="226" y="107"/>
                  </a:cubicBezTo>
                  <a:lnTo>
                    <a:pt x="191" y="4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7986;p30">
              <a:extLst>
                <a:ext uri="{FF2B5EF4-FFF2-40B4-BE49-F238E27FC236}">
                  <a16:creationId xmlns:a16="http://schemas.microsoft.com/office/drawing/2014/main" id="{89D2BCE6-79E6-F5B7-0B63-4AEDDCE2296C}"/>
                </a:ext>
              </a:extLst>
            </p:cNvPr>
            <p:cNvSpPr/>
            <p:nvPr/>
          </p:nvSpPr>
          <p:spPr>
            <a:xfrm>
              <a:off x="1070050" y="4435800"/>
              <a:ext cx="7475" cy="5675"/>
            </a:xfrm>
            <a:custGeom>
              <a:avLst/>
              <a:gdLst/>
              <a:ahLst/>
              <a:cxnLst/>
              <a:rect l="l" t="t" r="r" b="b"/>
              <a:pathLst>
                <a:path w="299" h="227" extrusionOk="0">
                  <a:moveTo>
                    <a:pt x="108" y="0"/>
                  </a:moveTo>
                  <a:lnTo>
                    <a:pt x="1" y="24"/>
                  </a:lnTo>
                  <a:lnTo>
                    <a:pt x="13" y="72"/>
                  </a:lnTo>
                  <a:lnTo>
                    <a:pt x="72" y="84"/>
                  </a:lnTo>
                  <a:cubicBezTo>
                    <a:pt x="72" y="96"/>
                    <a:pt x="72" y="107"/>
                    <a:pt x="72" y="107"/>
                  </a:cubicBezTo>
                  <a:lnTo>
                    <a:pt x="180" y="191"/>
                  </a:lnTo>
                  <a:lnTo>
                    <a:pt x="275" y="226"/>
                  </a:lnTo>
                  <a:lnTo>
                    <a:pt x="299" y="215"/>
                  </a:lnTo>
                  <a:cubicBezTo>
                    <a:pt x="299" y="203"/>
                    <a:pt x="299" y="191"/>
                    <a:pt x="287" y="179"/>
                  </a:cubicBezTo>
                  <a:lnTo>
                    <a:pt x="215" y="167"/>
                  </a:lnTo>
                  <a:lnTo>
                    <a:pt x="156" y="107"/>
                  </a:lnTo>
                  <a:lnTo>
                    <a:pt x="156" y="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7987;p30">
              <a:extLst>
                <a:ext uri="{FF2B5EF4-FFF2-40B4-BE49-F238E27FC236}">
                  <a16:creationId xmlns:a16="http://schemas.microsoft.com/office/drawing/2014/main" id="{36FC202B-9D49-B216-798B-EC5CF7999A72}"/>
                </a:ext>
              </a:extLst>
            </p:cNvPr>
            <p:cNvSpPr/>
            <p:nvPr/>
          </p:nvSpPr>
          <p:spPr>
            <a:xfrm>
              <a:off x="1161450" y="4467050"/>
              <a:ext cx="3600" cy="2100"/>
            </a:xfrm>
            <a:custGeom>
              <a:avLst/>
              <a:gdLst/>
              <a:ahLst/>
              <a:cxnLst/>
              <a:rect l="l" t="t" r="r" b="b"/>
              <a:pathLst>
                <a:path w="144" h="84" extrusionOk="0">
                  <a:moveTo>
                    <a:pt x="24" y="0"/>
                  </a:moveTo>
                  <a:lnTo>
                    <a:pt x="0" y="48"/>
                  </a:lnTo>
                  <a:lnTo>
                    <a:pt x="36" y="84"/>
                  </a:lnTo>
                  <a:lnTo>
                    <a:pt x="131" y="36"/>
                  </a:lnTo>
                  <a:cubicBezTo>
                    <a:pt x="131" y="24"/>
                    <a:pt x="143" y="12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7988;p30">
              <a:extLst>
                <a:ext uri="{FF2B5EF4-FFF2-40B4-BE49-F238E27FC236}">
                  <a16:creationId xmlns:a16="http://schemas.microsoft.com/office/drawing/2014/main" id="{799A0039-6CFC-B89D-0D14-A574FF4A0B1A}"/>
                </a:ext>
              </a:extLst>
            </p:cNvPr>
            <p:cNvSpPr/>
            <p:nvPr/>
          </p:nvSpPr>
          <p:spPr>
            <a:xfrm>
              <a:off x="1149250" y="4471800"/>
              <a:ext cx="2700" cy="2425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36" y="1"/>
                  </a:moveTo>
                  <a:cubicBezTo>
                    <a:pt x="24" y="25"/>
                    <a:pt x="24" y="49"/>
                    <a:pt x="0" y="60"/>
                  </a:cubicBezTo>
                  <a:lnTo>
                    <a:pt x="48" y="96"/>
                  </a:lnTo>
                  <a:lnTo>
                    <a:pt x="107" y="49"/>
                  </a:lnTo>
                  <a:cubicBezTo>
                    <a:pt x="107" y="37"/>
                    <a:pt x="95" y="25"/>
                    <a:pt x="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7989;p30">
              <a:extLst>
                <a:ext uri="{FF2B5EF4-FFF2-40B4-BE49-F238E27FC236}">
                  <a16:creationId xmlns:a16="http://schemas.microsoft.com/office/drawing/2014/main" id="{FF29AFEE-2AA8-4C12-8133-1088449FE534}"/>
                </a:ext>
              </a:extLst>
            </p:cNvPr>
            <p:cNvSpPr/>
            <p:nvPr/>
          </p:nvSpPr>
          <p:spPr>
            <a:xfrm>
              <a:off x="1145975" y="4434900"/>
              <a:ext cx="7150" cy="3900"/>
            </a:xfrm>
            <a:custGeom>
              <a:avLst/>
              <a:gdLst/>
              <a:ahLst/>
              <a:cxnLst/>
              <a:rect l="l" t="t" r="r" b="b"/>
              <a:pathLst>
                <a:path w="286" h="156" extrusionOk="0">
                  <a:moveTo>
                    <a:pt x="36" y="1"/>
                  </a:moveTo>
                  <a:lnTo>
                    <a:pt x="0" y="36"/>
                  </a:lnTo>
                  <a:lnTo>
                    <a:pt x="24" y="96"/>
                  </a:lnTo>
                  <a:lnTo>
                    <a:pt x="83" y="132"/>
                  </a:lnTo>
                  <a:lnTo>
                    <a:pt x="131" y="132"/>
                  </a:lnTo>
                  <a:lnTo>
                    <a:pt x="191" y="155"/>
                  </a:lnTo>
                  <a:cubicBezTo>
                    <a:pt x="202" y="120"/>
                    <a:pt x="202" y="96"/>
                    <a:pt x="214" y="72"/>
                  </a:cubicBezTo>
                  <a:lnTo>
                    <a:pt x="286" y="24"/>
                  </a:lnTo>
                  <a:lnTo>
                    <a:pt x="226" y="1"/>
                  </a:lnTo>
                  <a:lnTo>
                    <a:pt x="167" y="2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7990;p30">
              <a:extLst>
                <a:ext uri="{FF2B5EF4-FFF2-40B4-BE49-F238E27FC236}">
                  <a16:creationId xmlns:a16="http://schemas.microsoft.com/office/drawing/2014/main" id="{C1B6D470-BB66-62C3-EDD7-2F3E37045988}"/>
                </a:ext>
              </a:extLst>
            </p:cNvPr>
            <p:cNvSpPr/>
            <p:nvPr/>
          </p:nvSpPr>
          <p:spPr>
            <a:xfrm>
              <a:off x="1139725" y="4448300"/>
              <a:ext cx="3875" cy="3600"/>
            </a:xfrm>
            <a:custGeom>
              <a:avLst/>
              <a:gdLst/>
              <a:ahLst/>
              <a:cxnLst/>
              <a:rect l="l" t="t" r="r" b="b"/>
              <a:pathLst>
                <a:path w="155" h="144" extrusionOk="0">
                  <a:moveTo>
                    <a:pt x="48" y="0"/>
                  </a:moveTo>
                  <a:lnTo>
                    <a:pt x="0" y="12"/>
                  </a:lnTo>
                  <a:cubicBezTo>
                    <a:pt x="24" y="36"/>
                    <a:pt x="36" y="60"/>
                    <a:pt x="60" y="84"/>
                  </a:cubicBezTo>
                  <a:lnTo>
                    <a:pt x="83" y="84"/>
                  </a:lnTo>
                  <a:lnTo>
                    <a:pt x="119" y="143"/>
                  </a:lnTo>
                  <a:lnTo>
                    <a:pt x="155" y="131"/>
                  </a:lnTo>
                  <a:cubicBezTo>
                    <a:pt x="155" y="107"/>
                    <a:pt x="155" y="84"/>
                    <a:pt x="155" y="60"/>
                  </a:cubicBezTo>
                  <a:lnTo>
                    <a:pt x="95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7991;p30">
              <a:extLst>
                <a:ext uri="{FF2B5EF4-FFF2-40B4-BE49-F238E27FC236}">
                  <a16:creationId xmlns:a16="http://schemas.microsoft.com/office/drawing/2014/main" id="{76B36EBF-CEE3-4BC6-4FF8-F9F4B4D6B409}"/>
                </a:ext>
              </a:extLst>
            </p:cNvPr>
            <p:cNvSpPr/>
            <p:nvPr/>
          </p:nvSpPr>
          <p:spPr>
            <a:xfrm>
              <a:off x="1153400" y="4468825"/>
              <a:ext cx="1525" cy="625"/>
            </a:xfrm>
            <a:custGeom>
              <a:avLst/>
              <a:gdLst/>
              <a:ahLst/>
              <a:cxnLst/>
              <a:rect l="l" t="t" r="r" b="b"/>
              <a:pathLst>
                <a:path w="61" h="25" extrusionOk="0">
                  <a:moveTo>
                    <a:pt x="1" y="1"/>
                  </a:moveTo>
                  <a:lnTo>
                    <a:pt x="1" y="25"/>
                  </a:lnTo>
                  <a:lnTo>
                    <a:pt x="60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7992;p30">
              <a:extLst>
                <a:ext uri="{FF2B5EF4-FFF2-40B4-BE49-F238E27FC236}">
                  <a16:creationId xmlns:a16="http://schemas.microsoft.com/office/drawing/2014/main" id="{67E0EE83-5FD5-7CBE-DD64-EF8699A3BFC6}"/>
                </a:ext>
              </a:extLst>
            </p:cNvPr>
            <p:cNvSpPr/>
            <p:nvPr/>
          </p:nvSpPr>
          <p:spPr>
            <a:xfrm>
              <a:off x="1149525" y="4466750"/>
              <a:ext cx="2725" cy="1800"/>
            </a:xfrm>
            <a:custGeom>
              <a:avLst/>
              <a:gdLst/>
              <a:ahLst/>
              <a:cxnLst/>
              <a:rect l="l" t="t" r="r" b="b"/>
              <a:pathLst>
                <a:path w="109" h="72" extrusionOk="0">
                  <a:moveTo>
                    <a:pt x="49" y="1"/>
                  </a:moveTo>
                  <a:lnTo>
                    <a:pt x="1" y="12"/>
                  </a:lnTo>
                  <a:lnTo>
                    <a:pt x="49" y="48"/>
                  </a:lnTo>
                  <a:lnTo>
                    <a:pt x="108" y="72"/>
                  </a:lnTo>
                  <a:cubicBezTo>
                    <a:pt x="108" y="60"/>
                    <a:pt x="108" y="48"/>
                    <a:pt x="96" y="36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7993;p30">
              <a:extLst>
                <a:ext uri="{FF2B5EF4-FFF2-40B4-BE49-F238E27FC236}">
                  <a16:creationId xmlns:a16="http://schemas.microsoft.com/office/drawing/2014/main" id="{2D2F4B3A-7504-299F-CDCE-CCB9280B50F2}"/>
                </a:ext>
              </a:extLst>
            </p:cNvPr>
            <p:cNvSpPr/>
            <p:nvPr/>
          </p:nvSpPr>
          <p:spPr>
            <a:xfrm>
              <a:off x="1142400" y="4462275"/>
              <a:ext cx="5675" cy="4200"/>
            </a:xfrm>
            <a:custGeom>
              <a:avLst/>
              <a:gdLst/>
              <a:ahLst/>
              <a:cxnLst/>
              <a:rect l="l" t="t" r="r" b="b"/>
              <a:pathLst>
                <a:path w="227" h="168" extrusionOk="0">
                  <a:moveTo>
                    <a:pt x="84" y="1"/>
                  </a:moveTo>
                  <a:lnTo>
                    <a:pt x="36" y="13"/>
                  </a:lnTo>
                  <a:lnTo>
                    <a:pt x="0" y="49"/>
                  </a:lnTo>
                  <a:lnTo>
                    <a:pt x="48" y="72"/>
                  </a:lnTo>
                  <a:lnTo>
                    <a:pt x="179" y="168"/>
                  </a:lnTo>
                  <a:lnTo>
                    <a:pt x="226" y="168"/>
                  </a:lnTo>
                  <a:cubicBezTo>
                    <a:pt x="226" y="156"/>
                    <a:pt x="226" y="132"/>
                    <a:pt x="226" y="120"/>
                  </a:cubicBezTo>
                  <a:lnTo>
                    <a:pt x="131" y="60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7994;p30">
              <a:extLst>
                <a:ext uri="{FF2B5EF4-FFF2-40B4-BE49-F238E27FC236}">
                  <a16:creationId xmlns:a16="http://schemas.microsoft.com/office/drawing/2014/main" id="{83CC8F1B-BC71-AFE2-489A-F766783C4A18}"/>
                </a:ext>
              </a:extLst>
            </p:cNvPr>
            <p:cNvSpPr/>
            <p:nvPr/>
          </p:nvSpPr>
          <p:spPr>
            <a:xfrm>
              <a:off x="1153400" y="4428950"/>
              <a:ext cx="4500" cy="1800"/>
            </a:xfrm>
            <a:custGeom>
              <a:avLst/>
              <a:gdLst/>
              <a:ahLst/>
              <a:cxnLst/>
              <a:rect l="l" t="t" r="r" b="b"/>
              <a:pathLst>
                <a:path w="180" h="72" extrusionOk="0">
                  <a:moveTo>
                    <a:pt x="25" y="0"/>
                  </a:moveTo>
                  <a:lnTo>
                    <a:pt x="1" y="36"/>
                  </a:lnTo>
                  <a:lnTo>
                    <a:pt x="108" y="72"/>
                  </a:lnTo>
                  <a:lnTo>
                    <a:pt x="179" y="60"/>
                  </a:lnTo>
                  <a:lnTo>
                    <a:pt x="179" y="36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7995;p30">
              <a:extLst>
                <a:ext uri="{FF2B5EF4-FFF2-40B4-BE49-F238E27FC236}">
                  <a16:creationId xmlns:a16="http://schemas.microsoft.com/office/drawing/2014/main" id="{2D79433E-87B8-82E1-5EC7-CD4499F078FC}"/>
                </a:ext>
              </a:extLst>
            </p:cNvPr>
            <p:cNvSpPr/>
            <p:nvPr/>
          </p:nvSpPr>
          <p:spPr>
            <a:xfrm>
              <a:off x="1128100" y="4487875"/>
              <a:ext cx="39925" cy="9250"/>
            </a:xfrm>
            <a:custGeom>
              <a:avLst/>
              <a:gdLst/>
              <a:ahLst/>
              <a:cxnLst/>
              <a:rect l="l" t="t" r="r" b="b"/>
              <a:pathLst>
                <a:path w="1597" h="370" extrusionOk="0">
                  <a:moveTo>
                    <a:pt x="144" y="1"/>
                  </a:moveTo>
                  <a:lnTo>
                    <a:pt x="132" y="37"/>
                  </a:lnTo>
                  <a:lnTo>
                    <a:pt x="144" y="72"/>
                  </a:lnTo>
                  <a:lnTo>
                    <a:pt x="96" y="84"/>
                  </a:lnTo>
                  <a:lnTo>
                    <a:pt x="48" y="37"/>
                  </a:lnTo>
                  <a:cubicBezTo>
                    <a:pt x="48" y="60"/>
                    <a:pt x="48" y="72"/>
                    <a:pt x="36" y="96"/>
                  </a:cubicBezTo>
                  <a:lnTo>
                    <a:pt x="1" y="144"/>
                  </a:lnTo>
                  <a:cubicBezTo>
                    <a:pt x="1" y="168"/>
                    <a:pt x="1" y="179"/>
                    <a:pt x="13" y="203"/>
                  </a:cubicBezTo>
                  <a:lnTo>
                    <a:pt x="96" y="239"/>
                  </a:lnTo>
                  <a:lnTo>
                    <a:pt x="286" y="227"/>
                  </a:lnTo>
                  <a:lnTo>
                    <a:pt x="370" y="239"/>
                  </a:lnTo>
                  <a:lnTo>
                    <a:pt x="441" y="227"/>
                  </a:lnTo>
                  <a:lnTo>
                    <a:pt x="560" y="263"/>
                  </a:lnTo>
                  <a:lnTo>
                    <a:pt x="679" y="310"/>
                  </a:lnTo>
                  <a:cubicBezTo>
                    <a:pt x="679" y="334"/>
                    <a:pt x="691" y="346"/>
                    <a:pt x="691" y="370"/>
                  </a:cubicBezTo>
                  <a:lnTo>
                    <a:pt x="846" y="370"/>
                  </a:lnTo>
                  <a:lnTo>
                    <a:pt x="965" y="322"/>
                  </a:lnTo>
                  <a:lnTo>
                    <a:pt x="1096" y="334"/>
                  </a:lnTo>
                  <a:lnTo>
                    <a:pt x="1310" y="358"/>
                  </a:lnTo>
                  <a:lnTo>
                    <a:pt x="1465" y="358"/>
                  </a:lnTo>
                  <a:lnTo>
                    <a:pt x="1549" y="334"/>
                  </a:lnTo>
                  <a:cubicBezTo>
                    <a:pt x="1560" y="310"/>
                    <a:pt x="1572" y="287"/>
                    <a:pt x="1584" y="275"/>
                  </a:cubicBezTo>
                  <a:cubicBezTo>
                    <a:pt x="1596" y="251"/>
                    <a:pt x="1572" y="239"/>
                    <a:pt x="1572" y="215"/>
                  </a:cubicBezTo>
                  <a:cubicBezTo>
                    <a:pt x="1572" y="203"/>
                    <a:pt x="1572" y="191"/>
                    <a:pt x="1572" y="179"/>
                  </a:cubicBezTo>
                  <a:lnTo>
                    <a:pt x="1537" y="215"/>
                  </a:lnTo>
                  <a:cubicBezTo>
                    <a:pt x="1537" y="227"/>
                    <a:pt x="1537" y="239"/>
                    <a:pt x="1525" y="251"/>
                  </a:cubicBezTo>
                  <a:lnTo>
                    <a:pt x="1453" y="287"/>
                  </a:lnTo>
                  <a:lnTo>
                    <a:pt x="1406" y="251"/>
                  </a:lnTo>
                  <a:lnTo>
                    <a:pt x="1346" y="275"/>
                  </a:lnTo>
                  <a:lnTo>
                    <a:pt x="1287" y="263"/>
                  </a:lnTo>
                  <a:cubicBezTo>
                    <a:pt x="1287" y="251"/>
                    <a:pt x="1298" y="239"/>
                    <a:pt x="1298" y="227"/>
                  </a:cubicBezTo>
                  <a:lnTo>
                    <a:pt x="1275" y="168"/>
                  </a:lnTo>
                  <a:lnTo>
                    <a:pt x="1215" y="168"/>
                  </a:lnTo>
                  <a:lnTo>
                    <a:pt x="1072" y="144"/>
                  </a:lnTo>
                  <a:lnTo>
                    <a:pt x="941" y="108"/>
                  </a:lnTo>
                  <a:lnTo>
                    <a:pt x="787" y="108"/>
                  </a:lnTo>
                  <a:lnTo>
                    <a:pt x="644" y="156"/>
                  </a:lnTo>
                  <a:lnTo>
                    <a:pt x="536" y="168"/>
                  </a:lnTo>
                  <a:lnTo>
                    <a:pt x="453" y="132"/>
                  </a:lnTo>
                  <a:lnTo>
                    <a:pt x="406" y="96"/>
                  </a:lnTo>
                  <a:lnTo>
                    <a:pt x="346" y="96"/>
                  </a:lnTo>
                  <a:lnTo>
                    <a:pt x="394" y="72"/>
                  </a:lnTo>
                  <a:lnTo>
                    <a:pt x="358" y="25"/>
                  </a:lnTo>
                  <a:lnTo>
                    <a:pt x="263" y="25"/>
                  </a:lnTo>
                  <a:lnTo>
                    <a:pt x="275" y="48"/>
                  </a:lnTo>
                  <a:lnTo>
                    <a:pt x="310" y="48"/>
                  </a:lnTo>
                  <a:lnTo>
                    <a:pt x="275" y="72"/>
                  </a:lnTo>
                  <a:lnTo>
                    <a:pt x="191" y="72"/>
                  </a:lnTo>
                  <a:cubicBezTo>
                    <a:pt x="191" y="48"/>
                    <a:pt x="167" y="25"/>
                    <a:pt x="167" y="1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7996;p30">
              <a:extLst>
                <a:ext uri="{FF2B5EF4-FFF2-40B4-BE49-F238E27FC236}">
                  <a16:creationId xmlns:a16="http://schemas.microsoft.com/office/drawing/2014/main" id="{D1D822F3-F086-ACBC-B0C0-7448DBBF0E3D}"/>
                </a:ext>
              </a:extLst>
            </p:cNvPr>
            <p:cNvSpPr/>
            <p:nvPr/>
          </p:nvSpPr>
          <p:spPr>
            <a:xfrm>
              <a:off x="1185250" y="4479550"/>
              <a:ext cx="2400" cy="925"/>
            </a:xfrm>
            <a:custGeom>
              <a:avLst/>
              <a:gdLst/>
              <a:ahLst/>
              <a:cxnLst/>
              <a:rect l="l" t="t" r="r" b="b"/>
              <a:pathLst>
                <a:path w="96" h="37" extrusionOk="0">
                  <a:moveTo>
                    <a:pt x="36" y="0"/>
                  </a:moveTo>
                  <a:lnTo>
                    <a:pt x="1" y="24"/>
                  </a:lnTo>
                  <a:lnTo>
                    <a:pt x="48" y="36"/>
                  </a:lnTo>
                  <a:lnTo>
                    <a:pt x="96" y="3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7997;p30">
              <a:extLst>
                <a:ext uri="{FF2B5EF4-FFF2-40B4-BE49-F238E27FC236}">
                  <a16:creationId xmlns:a16="http://schemas.microsoft.com/office/drawing/2014/main" id="{53135E4D-8819-7711-3161-388311E69065}"/>
                </a:ext>
              </a:extLst>
            </p:cNvPr>
            <p:cNvSpPr/>
            <p:nvPr/>
          </p:nvSpPr>
          <p:spPr>
            <a:xfrm>
              <a:off x="1155500" y="4431625"/>
              <a:ext cx="5975" cy="2400"/>
            </a:xfrm>
            <a:custGeom>
              <a:avLst/>
              <a:gdLst/>
              <a:ahLst/>
              <a:cxnLst/>
              <a:rect l="l" t="t" r="r" b="b"/>
              <a:pathLst>
                <a:path w="239" h="96" extrusionOk="0">
                  <a:moveTo>
                    <a:pt x="179" y="1"/>
                  </a:moveTo>
                  <a:lnTo>
                    <a:pt x="119" y="36"/>
                  </a:lnTo>
                  <a:lnTo>
                    <a:pt x="24" y="36"/>
                  </a:lnTo>
                  <a:lnTo>
                    <a:pt x="0" y="60"/>
                  </a:lnTo>
                  <a:lnTo>
                    <a:pt x="95" y="96"/>
                  </a:lnTo>
                  <a:lnTo>
                    <a:pt x="214" y="72"/>
                  </a:lnTo>
                  <a:cubicBezTo>
                    <a:pt x="214" y="60"/>
                    <a:pt x="226" y="48"/>
                    <a:pt x="238" y="24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7998;p30">
              <a:extLst>
                <a:ext uri="{FF2B5EF4-FFF2-40B4-BE49-F238E27FC236}">
                  <a16:creationId xmlns:a16="http://schemas.microsoft.com/office/drawing/2014/main" id="{B1FDD246-E7E5-AD63-658A-DA4D203BD0C1}"/>
                </a:ext>
              </a:extLst>
            </p:cNvPr>
            <p:cNvSpPr/>
            <p:nvPr/>
          </p:nvSpPr>
          <p:spPr>
            <a:xfrm>
              <a:off x="1251625" y="4495925"/>
              <a:ext cx="32475" cy="11325"/>
            </a:xfrm>
            <a:custGeom>
              <a:avLst/>
              <a:gdLst/>
              <a:ahLst/>
              <a:cxnLst/>
              <a:rect l="l" t="t" r="r" b="b"/>
              <a:pathLst>
                <a:path w="1299" h="453" extrusionOk="0">
                  <a:moveTo>
                    <a:pt x="1203" y="0"/>
                  </a:moveTo>
                  <a:lnTo>
                    <a:pt x="1013" y="60"/>
                  </a:lnTo>
                  <a:lnTo>
                    <a:pt x="751" y="119"/>
                  </a:lnTo>
                  <a:lnTo>
                    <a:pt x="608" y="119"/>
                  </a:lnTo>
                  <a:lnTo>
                    <a:pt x="489" y="72"/>
                  </a:lnTo>
                  <a:lnTo>
                    <a:pt x="382" y="60"/>
                  </a:lnTo>
                  <a:cubicBezTo>
                    <a:pt x="382" y="72"/>
                    <a:pt x="382" y="96"/>
                    <a:pt x="370" y="107"/>
                  </a:cubicBezTo>
                  <a:lnTo>
                    <a:pt x="334" y="155"/>
                  </a:lnTo>
                  <a:lnTo>
                    <a:pt x="251" y="179"/>
                  </a:lnTo>
                  <a:lnTo>
                    <a:pt x="144" y="131"/>
                  </a:lnTo>
                  <a:lnTo>
                    <a:pt x="72" y="191"/>
                  </a:lnTo>
                  <a:lnTo>
                    <a:pt x="1" y="191"/>
                  </a:lnTo>
                  <a:lnTo>
                    <a:pt x="1" y="274"/>
                  </a:lnTo>
                  <a:lnTo>
                    <a:pt x="72" y="358"/>
                  </a:lnTo>
                  <a:lnTo>
                    <a:pt x="203" y="429"/>
                  </a:lnTo>
                  <a:lnTo>
                    <a:pt x="358" y="429"/>
                  </a:lnTo>
                  <a:lnTo>
                    <a:pt x="418" y="453"/>
                  </a:lnTo>
                  <a:lnTo>
                    <a:pt x="489" y="429"/>
                  </a:lnTo>
                  <a:lnTo>
                    <a:pt x="632" y="417"/>
                  </a:lnTo>
                  <a:lnTo>
                    <a:pt x="751" y="346"/>
                  </a:lnTo>
                  <a:lnTo>
                    <a:pt x="846" y="322"/>
                  </a:lnTo>
                  <a:lnTo>
                    <a:pt x="989" y="346"/>
                  </a:lnTo>
                  <a:cubicBezTo>
                    <a:pt x="989" y="322"/>
                    <a:pt x="1001" y="298"/>
                    <a:pt x="1001" y="262"/>
                  </a:cubicBezTo>
                  <a:lnTo>
                    <a:pt x="965" y="191"/>
                  </a:lnTo>
                  <a:cubicBezTo>
                    <a:pt x="1013" y="155"/>
                    <a:pt x="1060" y="131"/>
                    <a:pt x="1108" y="96"/>
                  </a:cubicBezTo>
                  <a:lnTo>
                    <a:pt x="1239" y="48"/>
                  </a:lnTo>
                  <a:lnTo>
                    <a:pt x="1299" y="24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7999;p30">
              <a:extLst>
                <a:ext uri="{FF2B5EF4-FFF2-40B4-BE49-F238E27FC236}">
                  <a16:creationId xmlns:a16="http://schemas.microsoft.com/office/drawing/2014/main" id="{59E78ACC-5F17-D0D6-5BF4-FFA43291D792}"/>
                </a:ext>
              </a:extLst>
            </p:cNvPr>
            <p:cNvSpPr/>
            <p:nvPr/>
          </p:nvSpPr>
          <p:spPr>
            <a:xfrm>
              <a:off x="566125" y="4527175"/>
              <a:ext cx="5375" cy="2100"/>
            </a:xfrm>
            <a:custGeom>
              <a:avLst/>
              <a:gdLst/>
              <a:ahLst/>
              <a:cxnLst/>
              <a:rect l="l" t="t" r="r" b="b"/>
              <a:pathLst>
                <a:path w="215" h="84" extrusionOk="0">
                  <a:moveTo>
                    <a:pt x="155" y="0"/>
                  </a:moveTo>
                  <a:lnTo>
                    <a:pt x="1" y="24"/>
                  </a:lnTo>
                  <a:cubicBezTo>
                    <a:pt x="13" y="36"/>
                    <a:pt x="25" y="48"/>
                    <a:pt x="36" y="60"/>
                  </a:cubicBezTo>
                  <a:lnTo>
                    <a:pt x="144" y="84"/>
                  </a:lnTo>
                  <a:lnTo>
                    <a:pt x="215" y="60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8000;p30">
              <a:extLst>
                <a:ext uri="{FF2B5EF4-FFF2-40B4-BE49-F238E27FC236}">
                  <a16:creationId xmlns:a16="http://schemas.microsoft.com/office/drawing/2014/main" id="{FD6B2D94-0AC0-F2E6-85A9-C7EE89C1AB64}"/>
                </a:ext>
              </a:extLst>
            </p:cNvPr>
            <p:cNvSpPr/>
            <p:nvPr/>
          </p:nvSpPr>
          <p:spPr>
            <a:xfrm>
              <a:off x="605725" y="4572425"/>
              <a:ext cx="7750" cy="6275"/>
            </a:xfrm>
            <a:custGeom>
              <a:avLst/>
              <a:gdLst/>
              <a:ahLst/>
              <a:cxnLst/>
              <a:rect l="l" t="t" r="r" b="b"/>
              <a:pathLst>
                <a:path w="310" h="251" extrusionOk="0">
                  <a:moveTo>
                    <a:pt x="298" y="0"/>
                  </a:moveTo>
                  <a:lnTo>
                    <a:pt x="119" y="72"/>
                  </a:lnTo>
                  <a:lnTo>
                    <a:pt x="119" y="131"/>
                  </a:lnTo>
                  <a:lnTo>
                    <a:pt x="0" y="250"/>
                  </a:lnTo>
                  <a:lnTo>
                    <a:pt x="72" y="250"/>
                  </a:lnTo>
                  <a:lnTo>
                    <a:pt x="191" y="226"/>
                  </a:lnTo>
                  <a:lnTo>
                    <a:pt x="310" y="95"/>
                  </a:lnTo>
                  <a:cubicBezTo>
                    <a:pt x="310" y="60"/>
                    <a:pt x="298" y="36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8001;p30">
              <a:extLst>
                <a:ext uri="{FF2B5EF4-FFF2-40B4-BE49-F238E27FC236}">
                  <a16:creationId xmlns:a16="http://schemas.microsoft.com/office/drawing/2014/main" id="{82B751B0-5419-E04E-8893-C139C3912EC6}"/>
                </a:ext>
              </a:extLst>
            </p:cNvPr>
            <p:cNvSpPr/>
            <p:nvPr/>
          </p:nvSpPr>
          <p:spPr>
            <a:xfrm>
              <a:off x="558100" y="4573025"/>
              <a:ext cx="3000" cy="4775"/>
            </a:xfrm>
            <a:custGeom>
              <a:avLst/>
              <a:gdLst/>
              <a:ahLst/>
              <a:cxnLst/>
              <a:rect l="l" t="t" r="r" b="b"/>
              <a:pathLst>
                <a:path w="120" h="191" extrusionOk="0">
                  <a:moveTo>
                    <a:pt x="36" y="0"/>
                  </a:moveTo>
                  <a:cubicBezTo>
                    <a:pt x="12" y="0"/>
                    <a:pt x="0" y="48"/>
                    <a:pt x="0" y="48"/>
                  </a:cubicBezTo>
                  <a:lnTo>
                    <a:pt x="48" y="95"/>
                  </a:lnTo>
                  <a:cubicBezTo>
                    <a:pt x="48" y="131"/>
                    <a:pt x="48" y="155"/>
                    <a:pt x="60" y="191"/>
                  </a:cubicBezTo>
                  <a:lnTo>
                    <a:pt x="119" y="155"/>
                  </a:lnTo>
                  <a:cubicBezTo>
                    <a:pt x="119" y="107"/>
                    <a:pt x="119" y="71"/>
                    <a:pt x="119" y="24"/>
                  </a:cubicBezTo>
                  <a:cubicBezTo>
                    <a:pt x="95" y="12"/>
                    <a:pt x="72" y="12"/>
                    <a:pt x="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8002;p30">
              <a:extLst>
                <a:ext uri="{FF2B5EF4-FFF2-40B4-BE49-F238E27FC236}">
                  <a16:creationId xmlns:a16="http://schemas.microsoft.com/office/drawing/2014/main" id="{DD5CCDBB-53E3-BC73-590F-6394FE1DBD1B}"/>
                </a:ext>
              </a:extLst>
            </p:cNvPr>
            <p:cNvSpPr/>
            <p:nvPr/>
          </p:nvSpPr>
          <p:spPr>
            <a:xfrm>
              <a:off x="586675" y="4578975"/>
              <a:ext cx="6575" cy="4175"/>
            </a:xfrm>
            <a:custGeom>
              <a:avLst/>
              <a:gdLst/>
              <a:ahLst/>
              <a:cxnLst/>
              <a:rect l="l" t="t" r="r" b="b"/>
              <a:pathLst>
                <a:path w="263" h="167" extrusionOk="0">
                  <a:moveTo>
                    <a:pt x="36" y="0"/>
                  </a:moveTo>
                  <a:lnTo>
                    <a:pt x="0" y="119"/>
                  </a:lnTo>
                  <a:lnTo>
                    <a:pt x="107" y="167"/>
                  </a:lnTo>
                  <a:lnTo>
                    <a:pt x="203" y="119"/>
                  </a:lnTo>
                  <a:lnTo>
                    <a:pt x="262" y="9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8003;p30">
              <a:extLst>
                <a:ext uri="{FF2B5EF4-FFF2-40B4-BE49-F238E27FC236}">
                  <a16:creationId xmlns:a16="http://schemas.microsoft.com/office/drawing/2014/main" id="{6EBF3AB6-5126-4D4A-985C-10BA9501484F}"/>
                </a:ext>
              </a:extLst>
            </p:cNvPr>
            <p:cNvSpPr/>
            <p:nvPr/>
          </p:nvSpPr>
          <p:spPr>
            <a:xfrm>
              <a:off x="614050" y="4566775"/>
              <a:ext cx="5675" cy="3000"/>
            </a:xfrm>
            <a:custGeom>
              <a:avLst/>
              <a:gdLst/>
              <a:ahLst/>
              <a:cxnLst/>
              <a:rect l="l" t="t" r="r" b="b"/>
              <a:pathLst>
                <a:path w="227" h="120" extrusionOk="0">
                  <a:moveTo>
                    <a:pt x="132" y="0"/>
                  </a:moveTo>
                  <a:lnTo>
                    <a:pt x="36" y="12"/>
                  </a:lnTo>
                  <a:cubicBezTo>
                    <a:pt x="24" y="48"/>
                    <a:pt x="1" y="83"/>
                    <a:pt x="1" y="119"/>
                  </a:cubicBezTo>
                  <a:lnTo>
                    <a:pt x="120" y="60"/>
                  </a:lnTo>
                  <a:lnTo>
                    <a:pt x="227" y="36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8004;p30">
              <a:extLst>
                <a:ext uri="{FF2B5EF4-FFF2-40B4-BE49-F238E27FC236}">
                  <a16:creationId xmlns:a16="http://schemas.microsoft.com/office/drawing/2014/main" id="{15EB25C5-BD4F-B6B4-5463-72D46E22DBCF}"/>
                </a:ext>
              </a:extLst>
            </p:cNvPr>
            <p:cNvSpPr/>
            <p:nvPr/>
          </p:nvSpPr>
          <p:spPr>
            <a:xfrm>
              <a:off x="570600" y="4576300"/>
              <a:ext cx="11625" cy="5675"/>
            </a:xfrm>
            <a:custGeom>
              <a:avLst/>
              <a:gdLst/>
              <a:ahLst/>
              <a:cxnLst/>
              <a:rect l="l" t="t" r="r" b="b"/>
              <a:pathLst>
                <a:path w="465" h="227" extrusionOk="0">
                  <a:moveTo>
                    <a:pt x="357" y="0"/>
                  </a:moveTo>
                  <a:cubicBezTo>
                    <a:pt x="334" y="12"/>
                    <a:pt x="322" y="12"/>
                    <a:pt x="310" y="24"/>
                  </a:cubicBezTo>
                  <a:lnTo>
                    <a:pt x="191" y="71"/>
                  </a:lnTo>
                  <a:lnTo>
                    <a:pt x="84" y="71"/>
                  </a:lnTo>
                  <a:lnTo>
                    <a:pt x="0" y="131"/>
                  </a:lnTo>
                  <a:lnTo>
                    <a:pt x="60" y="191"/>
                  </a:lnTo>
                  <a:lnTo>
                    <a:pt x="155" y="226"/>
                  </a:lnTo>
                  <a:lnTo>
                    <a:pt x="334" y="119"/>
                  </a:lnTo>
                  <a:lnTo>
                    <a:pt x="453" y="119"/>
                  </a:lnTo>
                  <a:cubicBezTo>
                    <a:pt x="453" y="83"/>
                    <a:pt x="465" y="48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8005;p30">
              <a:extLst>
                <a:ext uri="{FF2B5EF4-FFF2-40B4-BE49-F238E27FC236}">
                  <a16:creationId xmlns:a16="http://schemas.microsoft.com/office/drawing/2014/main" id="{43FD3592-4FF4-52FE-0FEB-AD8379F69F38}"/>
                </a:ext>
              </a:extLst>
            </p:cNvPr>
            <p:cNvSpPr/>
            <p:nvPr/>
          </p:nvSpPr>
          <p:spPr>
            <a:xfrm>
              <a:off x="556600" y="458492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60" y="0"/>
                  </a:moveTo>
                  <a:lnTo>
                    <a:pt x="1" y="36"/>
                  </a:lnTo>
                  <a:lnTo>
                    <a:pt x="25" y="72"/>
                  </a:lnTo>
                  <a:lnTo>
                    <a:pt x="60" y="72"/>
                  </a:lnTo>
                  <a:lnTo>
                    <a:pt x="96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8006;p30">
              <a:extLst>
                <a:ext uri="{FF2B5EF4-FFF2-40B4-BE49-F238E27FC236}">
                  <a16:creationId xmlns:a16="http://schemas.microsoft.com/office/drawing/2014/main" id="{4E32EF3A-2E3D-E67E-7865-B19545C9D5C2}"/>
                </a:ext>
              </a:extLst>
            </p:cNvPr>
            <p:cNvSpPr/>
            <p:nvPr/>
          </p:nvSpPr>
          <p:spPr>
            <a:xfrm>
              <a:off x="566425" y="4580450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1" y="1"/>
                  </a:moveTo>
                  <a:cubicBezTo>
                    <a:pt x="1" y="13"/>
                    <a:pt x="1" y="25"/>
                    <a:pt x="1" y="36"/>
                  </a:cubicBezTo>
                  <a:lnTo>
                    <a:pt x="36" y="60"/>
                  </a:lnTo>
                  <a:lnTo>
                    <a:pt x="60" y="36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8007;p30">
              <a:extLst>
                <a:ext uri="{FF2B5EF4-FFF2-40B4-BE49-F238E27FC236}">
                  <a16:creationId xmlns:a16="http://schemas.microsoft.com/office/drawing/2014/main" id="{DF274836-0A30-D664-BD64-772CBDE8E27B}"/>
                </a:ext>
              </a:extLst>
            </p:cNvPr>
            <p:cNvSpPr/>
            <p:nvPr/>
          </p:nvSpPr>
          <p:spPr>
            <a:xfrm>
              <a:off x="949225" y="4504550"/>
              <a:ext cx="4175" cy="2100"/>
            </a:xfrm>
            <a:custGeom>
              <a:avLst/>
              <a:gdLst/>
              <a:ahLst/>
              <a:cxnLst/>
              <a:rect l="l" t="t" r="r" b="b"/>
              <a:pathLst>
                <a:path w="167" h="84" extrusionOk="0">
                  <a:moveTo>
                    <a:pt x="24" y="1"/>
                  </a:moveTo>
                  <a:cubicBezTo>
                    <a:pt x="24" y="13"/>
                    <a:pt x="12" y="24"/>
                    <a:pt x="0" y="36"/>
                  </a:cubicBezTo>
                  <a:lnTo>
                    <a:pt x="95" y="84"/>
                  </a:lnTo>
                  <a:lnTo>
                    <a:pt x="167" y="36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8008;p30">
              <a:extLst>
                <a:ext uri="{FF2B5EF4-FFF2-40B4-BE49-F238E27FC236}">
                  <a16:creationId xmlns:a16="http://schemas.microsoft.com/office/drawing/2014/main" id="{7AEC50BC-E14F-34D1-F08E-3F46873590C5}"/>
                </a:ext>
              </a:extLst>
            </p:cNvPr>
            <p:cNvSpPr/>
            <p:nvPr/>
          </p:nvSpPr>
          <p:spPr>
            <a:xfrm>
              <a:off x="444100" y="3980075"/>
              <a:ext cx="3575" cy="1525"/>
            </a:xfrm>
            <a:custGeom>
              <a:avLst/>
              <a:gdLst/>
              <a:ahLst/>
              <a:cxnLst/>
              <a:rect l="l" t="t" r="r" b="b"/>
              <a:pathLst>
                <a:path w="143" h="61" extrusionOk="0">
                  <a:moveTo>
                    <a:pt x="143" y="1"/>
                  </a:moveTo>
                  <a:lnTo>
                    <a:pt x="60" y="13"/>
                  </a:lnTo>
                  <a:lnTo>
                    <a:pt x="0" y="60"/>
                  </a:lnTo>
                  <a:lnTo>
                    <a:pt x="48" y="60"/>
                  </a:lnTo>
                  <a:lnTo>
                    <a:pt x="119" y="48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3" name="Google Shape;8009;p30">
            <a:extLst>
              <a:ext uri="{FF2B5EF4-FFF2-40B4-BE49-F238E27FC236}">
                <a16:creationId xmlns:a16="http://schemas.microsoft.com/office/drawing/2014/main" id="{D937AD80-4E08-38DA-DE74-CCD6B2A0C277}"/>
              </a:ext>
            </a:extLst>
          </p:cNvPr>
          <p:cNvGrpSpPr/>
          <p:nvPr/>
        </p:nvGrpSpPr>
        <p:grpSpPr>
          <a:xfrm>
            <a:off x="1611129" y="1601369"/>
            <a:ext cx="5336001" cy="2245467"/>
            <a:chOff x="1319800" y="2011975"/>
            <a:chExt cx="4980400" cy="2095825"/>
          </a:xfrm>
        </p:grpSpPr>
        <p:sp>
          <p:nvSpPr>
            <p:cNvPr id="2864" name="Google Shape;8010;p30">
              <a:extLst>
                <a:ext uri="{FF2B5EF4-FFF2-40B4-BE49-F238E27FC236}">
                  <a16:creationId xmlns:a16="http://schemas.microsoft.com/office/drawing/2014/main" id="{BBEC7475-3F4C-D2F7-A3BC-E31CCD64EE84}"/>
                </a:ext>
              </a:extLst>
            </p:cNvPr>
            <p:cNvSpPr/>
            <p:nvPr/>
          </p:nvSpPr>
          <p:spPr>
            <a:xfrm>
              <a:off x="1782050" y="2849575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120" y="1"/>
                  </a:moveTo>
                  <a:cubicBezTo>
                    <a:pt x="84" y="49"/>
                    <a:pt x="36" y="96"/>
                    <a:pt x="1" y="144"/>
                  </a:cubicBezTo>
                  <a:lnTo>
                    <a:pt x="72" y="144"/>
                  </a:lnTo>
                  <a:lnTo>
                    <a:pt x="156" y="49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8011;p30">
              <a:extLst>
                <a:ext uri="{FF2B5EF4-FFF2-40B4-BE49-F238E27FC236}">
                  <a16:creationId xmlns:a16="http://schemas.microsoft.com/office/drawing/2014/main" id="{115D5611-510A-21FF-1C4D-25F4BE9257BB}"/>
                </a:ext>
              </a:extLst>
            </p:cNvPr>
            <p:cNvSpPr/>
            <p:nvPr/>
          </p:nvSpPr>
          <p:spPr>
            <a:xfrm>
              <a:off x="1787700" y="283707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227" y="1"/>
                  </a:moveTo>
                  <a:lnTo>
                    <a:pt x="156" y="25"/>
                  </a:lnTo>
                  <a:lnTo>
                    <a:pt x="108" y="108"/>
                  </a:lnTo>
                  <a:lnTo>
                    <a:pt x="108" y="156"/>
                  </a:lnTo>
                  <a:cubicBezTo>
                    <a:pt x="84" y="215"/>
                    <a:pt x="37" y="275"/>
                    <a:pt x="1" y="334"/>
                  </a:cubicBezTo>
                  <a:lnTo>
                    <a:pt x="37" y="358"/>
                  </a:lnTo>
                  <a:lnTo>
                    <a:pt x="96" y="334"/>
                  </a:lnTo>
                  <a:lnTo>
                    <a:pt x="96" y="287"/>
                  </a:lnTo>
                  <a:lnTo>
                    <a:pt x="191" y="180"/>
                  </a:lnTo>
                  <a:cubicBezTo>
                    <a:pt x="191" y="156"/>
                    <a:pt x="203" y="120"/>
                    <a:pt x="215" y="108"/>
                  </a:cubicBezTo>
                  <a:cubicBezTo>
                    <a:pt x="227" y="84"/>
                    <a:pt x="251" y="49"/>
                    <a:pt x="275" y="13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8012;p30">
              <a:extLst>
                <a:ext uri="{FF2B5EF4-FFF2-40B4-BE49-F238E27FC236}">
                  <a16:creationId xmlns:a16="http://schemas.microsoft.com/office/drawing/2014/main" id="{59301932-C818-ADCC-AB8F-2CE1F54802E5}"/>
                </a:ext>
              </a:extLst>
            </p:cNvPr>
            <p:cNvSpPr/>
            <p:nvPr/>
          </p:nvSpPr>
          <p:spPr>
            <a:xfrm>
              <a:off x="1786525" y="2829350"/>
              <a:ext cx="4175" cy="3300"/>
            </a:xfrm>
            <a:custGeom>
              <a:avLst/>
              <a:gdLst/>
              <a:ahLst/>
              <a:cxnLst/>
              <a:rect l="l" t="t" r="r" b="b"/>
              <a:pathLst>
                <a:path w="167" h="132" extrusionOk="0">
                  <a:moveTo>
                    <a:pt x="131" y="0"/>
                  </a:moveTo>
                  <a:lnTo>
                    <a:pt x="48" y="12"/>
                  </a:lnTo>
                  <a:lnTo>
                    <a:pt x="0" y="96"/>
                  </a:lnTo>
                  <a:lnTo>
                    <a:pt x="143" y="131"/>
                  </a:lnTo>
                  <a:cubicBezTo>
                    <a:pt x="155" y="119"/>
                    <a:pt x="167" y="96"/>
                    <a:pt x="167" y="84"/>
                  </a:cubicBezTo>
                  <a:lnTo>
                    <a:pt x="131" y="48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8013;p30">
              <a:extLst>
                <a:ext uri="{FF2B5EF4-FFF2-40B4-BE49-F238E27FC236}">
                  <a16:creationId xmlns:a16="http://schemas.microsoft.com/office/drawing/2014/main" id="{8C36A845-46F4-7F86-0C81-44C2C279DE94}"/>
                </a:ext>
              </a:extLst>
            </p:cNvPr>
            <p:cNvSpPr/>
            <p:nvPr/>
          </p:nvSpPr>
          <p:spPr>
            <a:xfrm>
              <a:off x="1784425" y="2838275"/>
              <a:ext cx="17000" cy="19075"/>
            </a:xfrm>
            <a:custGeom>
              <a:avLst/>
              <a:gdLst/>
              <a:ahLst/>
              <a:cxnLst/>
              <a:rect l="l" t="t" r="r" b="b"/>
              <a:pathLst>
                <a:path w="680" h="763" extrusionOk="0">
                  <a:moveTo>
                    <a:pt x="584" y="1"/>
                  </a:moveTo>
                  <a:lnTo>
                    <a:pt x="513" y="143"/>
                  </a:lnTo>
                  <a:lnTo>
                    <a:pt x="465" y="179"/>
                  </a:lnTo>
                  <a:lnTo>
                    <a:pt x="382" y="322"/>
                  </a:lnTo>
                  <a:lnTo>
                    <a:pt x="287" y="382"/>
                  </a:lnTo>
                  <a:lnTo>
                    <a:pt x="120" y="584"/>
                  </a:lnTo>
                  <a:lnTo>
                    <a:pt x="120" y="632"/>
                  </a:lnTo>
                  <a:lnTo>
                    <a:pt x="84" y="667"/>
                  </a:lnTo>
                  <a:lnTo>
                    <a:pt x="1" y="727"/>
                  </a:lnTo>
                  <a:cubicBezTo>
                    <a:pt x="13" y="739"/>
                    <a:pt x="13" y="751"/>
                    <a:pt x="13" y="763"/>
                  </a:cubicBezTo>
                  <a:lnTo>
                    <a:pt x="132" y="703"/>
                  </a:lnTo>
                  <a:lnTo>
                    <a:pt x="191" y="643"/>
                  </a:lnTo>
                  <a:lnTo>
                    <a:pt x="334" y="608"/>
                  </a:lnTo>
                  <a:cubicBezTo>
                    <a:pt x="334" y="596"/>
                    <a:pt x="334" y="572"/>
                    <a:pt x="346" y="548"/>
                  </a:cubicBezTo>
                  <a:lnTo>
                    <a:pt x="299" y="524"/>
                  </a:lnTo>
                  <a:lnTo>
                    <a:pt x="394" y="453"/>
                  </a:lnTo>
                  <a:lnTo>
                    <a:pt x="513" y="251"/>
                  </a:lnTo>
                  <a:lnTo>
                    <a:pt x="632" y="155"/>
                  </a:lnTo>
                  <a:lnTo>
                    <a:pt x="680" y="96"/>
                  </a:lnTo>
                  <a:lnTo>
                    <a:pt x="608" y="96"/>
                  </a:lnTo>
                  <a:cubicBezTo>
                    <a:pt x="620" y="72"/>
                    <a:pt x="620" y="60"/>
                    <a:pt x="632" y="36"/>
                  </a:cubicBezTo>
                  <a:lnTo>
                    <a:pt x="5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8014;p30">
              <a:extLst>
                <a:ext uri="{FF2B5EF4-FFF2-40B4-BE49-F238E27FC236}">
                  <a16:creationId xmlns:a16="http://schemas.microsoft.com/office/drawing/2014/main" id="{AE71E6C2-3045-A0C5-4AD0-C7C06BC726F6}"/>
                </a:ext>
              </a:extLst>
            </p:cNvPr>
            <p:cNvSpPr/>
            <p:nvPr/>
          </p:nvSpPr>
          <p:spPr>
            <a:xfrm>
              <a:off x="1799925" y="2858525"/>
              <a:ext cx="4175" cy="2100"/>
            </a:xfrm>
            <a:custGeom>
              <a:avLst/>
              <a:gdLst/>
              <a:ahLst/>
              <a:cxnLst/>
              <a:rect l="l" t="t" r="r" b="b"/>
              <a:pathLst>
                <a:path w="167" h="84" extrusionOk="0">
                  <a:moveTo>
                    <a:pt x="83" y="0"/>
                  </a:moveTo>
                  <a:cubicBezTo>
                    <a:pt x="60" y="24"/>
                    <a:pt x="24" y="48"/>
                    <a:pt x="0" y="84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8015;p30">
              <a:extLst>
                <a:ext uri="{FF2B5EF4-FFF2-40B4-BE49-F238E27FC236}">
                  <a16:creationId xmlns:a16="http://schemas.microsoft.com/office/drawing/2014/main" id="{752AB1D2-5A70-7F52-BE2A-D17D92337038}"/>
                </a:ext>
              </a:extLst>
            </p:cNvPr>
            <p:cNvSpPr/>
            <p:nvPr/>
          </p:nvSpPr>
          <p:spPr>
            <a:xfrm>
              <a:off x="1600775" y="3016575"/>
              <a:ext cx="1225" cy="3000"/>
            </a:xfrm>
            <a:custGeom>
              <a:avLst/>
              <a:gdLst/>
              <a:ahLst/>
              <a:cxnLst/>
              <a:rect l="l" t="t" r="r" b="b"/>
              <a:pathLst>
                <a:path w="49" h="120" extrusionOk="0">
                  <a:moveTo>
                    <a:pt x="25" y="0"/>
                  </a:moveTo>
                  <a:cubicBezTo>
                    <a:pt x="13" y="36"/>
                    <a:pt x="13" y="72"/>
                    <a:pt x="1" y="119"/>
                  </a:cubicBezTo>
                  <a:lnTo>
                    <a:pt x="48" y="60"/>
                  </a:lnTo>
                  <a:cubicBezTo>
                    <a:pt x="48" y="36"/>
                    <a:pt x="37" y="24"/>
                    <a:pt x="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8016;p30">
              <a:extLst>
                <a:ext uri="{FF2B5EF4-FFF2-40B4-BE49-F238E27FC236}">
                  <a16:creationId xmlns:a16="http://schemas.microsoft.com/office/drawing/2014/main" id="{A183AF1A-8EB0-1FD4-C050-8DC4421D3247}"/>
                </a:ext>
              </a:extLst>
            </p:cNvPr>
            <p:cNvSpPr/>
            <p:nvPr/>
          </p:nvSpPr>
          <p:spPr>
            <a:xfrm>
              <a:off x="1830275" y="2838575"/>
              <a:ext cx="5075" cy="4775"/>
            </a:xfrm>
            <a:custGeom>
              <a:avLst/>
              <a:gdLst/>
              <a:ahLst/>
              <a:cxnLst/>
              <a:rect l="l" t="t" r="r" b="b"/>
              <a:pathLst>
                <a:path w="203" h="191" extrusionOk="0">
                  <a:moveTo>
                    <a:pt x="203" y="0"/>
                  </a:moveTo>
                  <a:lnTo>
                    <a:pt x="132" y="24"/>
                  </a:lnTo>
                  <a:lnTo>
                    <a:pt x="1" y="131"/>
                  </a:lnTo>
                  <a:lnTo>
                    <a:pt x="24" y="191"/>
                  </a:lnTo>
                  <a:lnTo>
                    <a:pt x="132" y="12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8017;p30">
              <a:extLst>
                <a:ext uri="{FF2B5EF4-FFF2-40B4-BE49-F238E27FC236}">
                  <a16:creationId xmlns:a16="http://schemas.microsoft.com/office/drawing/2014/main" id="{6131CA70-AE5E-66BD-A219-DDABCC20CBAC}"/>
                </a:ext>
              </a:extLst>
            </p:cNvPr>
            <p:cNvSpPr/>
            <p:nvPr/>
          </p:nvSpPr>
          <p:spPr>
            <a:xfrm>
              <a:off x="1968975" y="2881725"/>
              <a:ext cx="18775" cy="28600"/>
            </a:xfrm>
            <a:custGeom>
              <a:avLst/>
              <a:gdLst/>
              <a:ahLst/>
              <a:cxnLst/>
              <a:rect l="l" t="t" r="r" b="b"/>
              <a:pathLst>
                <a:path w="751" h="1144" extrusionOk="0">
                  <a:moveTo>
                    <a:pt x="156" y="1"/>
                  </a:moveTo>
                  <a:lnTo>
                    <a:pt x="48" y="25"/>
                  </a:lnTo>
                  <a:lnTo>
                    <a:pt x="1" y="96"/>
                  </a:lnTo>
                  <a:lnTo>
                    <a:pt x="108" y="120"/>
                  </a:lnTo>
                  <a:lnTo>
                    <a:pt x="168" y="179"/>
                  </a:lnTo>
                  <a:lnTo>
                    <a:pt x="156" y="310"/>
                  </a:lnTo>
                  <a:lnTo>
                    <a:pt x="191" y="358"/>
                  </a:lnTo>
                  <a:lnTo>
                    <a:pt x="191" y="453"/>
                  </a:lnTo>
                  <a:lnTo>
                    <a:pt x="84" y="513"/>
                  </a:lnTo>
                  <a:lnTo>
                    <a:pt x="72" y="560"/>
                  </a:lnTo>
                  <a:lnTo>
                    <a:pt x="108" y="584"/>
                  </a:lnTo>
                  <a:lnTo>
                    <a:pt x="179" y="537"/>
                  </a:lnTo>
                  <a:lnTo>
                    <a:pt x="251" y="525"/>
                  </a:lnTo>
                  <a:cubicBezTo>
                    <a:pt x="251" y="537"/>
                    <a:pt x="251" y="549"/>
                    <a:pt x="263" y="560"/>
                  </a:cubicBezTo>
                  <a:lnTo>
                    <a:pt x="168" y="668"/>
                  </a:lnTo>
                  <a:cubicBezTo>
                    <a:pt x="168" y="668"/>
                    <a:pt x="179" y="680"/>
                    <a:pt x="179" y="691"/>
                  </a:cubicBezTo>
                  <a:cubicBezTo>
                    <a:pt x="191" y="703"/>
                    <a:pt x="179" y="739"/>
                    <a:pt x="179" y="763"/>
                  </a:cubicBezTo>
                  <a:lnTo>
                    <a:pt x="108" y="787"/>
                  </a:lnTo>
                  <a:cubicBezTo>
                    <a:pt x="108" y="799"/>
                    <a:pt x="96" y="822"/>
                    <a:pt x="84" y="834"/>
                  </a:cubicBezTo>
                  <a:lnTo>
                    <a:pt x="132" y="870"/>
                  </a:lnTo>
                  <a:lnTo>
                    <a:pt x="215" y="834"/>
                  </a:lnTo>
                  <a:lnTo>
                    <a:pt x="287" y="846"/>
                  </a:lnTo>
                  <a:lnTo>
                    <a:pt x="299" y="799"/>
                  </a:lnTo>
                  <a:lnTo>
                    <a:pt x="370" y="751"/>
                  </a:lnTo>
                  <a:lnTo>
                    <a:pt x="429" y="775"/>
                  </a:lnTo>
                  <a:lnTo>
                    <a:pt x="358" y="834"/>
                  </a:lnTo>
                  <a:lnTo>
                    <a:pt x="358" y="882"/>
                  </a:lnTo>
                  <a:lnTo>
                    <a:pt x="441" y="906"/>
                  </a:lnTo>
                  <a:cubicBezTo>
                    <a:pt x="429" y="930"/>
                    <a:pt x="406" y="953"/>
                    <a:pt x="394" y="977"/>
                  </a:cubicBezTo>
                  <a:cubicBezTo>
                    <a:pt x="370" y="1001"/>
                    <a:pt x="394" y="1025"/>
                    <a:pt x="394" y="1049"/>
                  </a:cubicBezTo>
                  <a:lnTo>
                    <a:pt x="525" y="1061"/>
                  </a:lnTo>
                  <a:cubicBezTo>
                    <a:pt x="525" y="1084"/>
                    <a:pt x="525" y="1108"/>
                    <a:pt x="513" y="1132"/>
                  </a:cubicBezTo>
                  <a:lnTo>
                    <a:pt x="584" y="1144"/>
                  </a:lnTo>
                  <a:lnTo>
                    <a:pt x="680" y="1096"/>
                  </a:lnTo>
                  <a:lnTo>
                    <a:pt x="727" y="1037"/>
                  </a:lnTo>
                  <a:lnTo>
                    <a:pt x="656" y="1001"/>
                  </a:lnTo>
                  <a:lnTo>
                    <a:pt x="691" y="953"/>
                  </a:lnTo>
                  <a:lnTo>
                    <a:pt x="632" y="930"/>
                  </a:lnTo>
                  <a:lnTo>
                    <a:pt x="584" y="953"/>
                  </a:lnTo>
                  <a:lnTo>
                    <a:pt x="608" y="870"/>
                  </a:lnTo>
                  <a:lnTo>
                    <a:pt x="668" y="834"/>
                  </a:lnTo>
                  <a:lnTo>
                    <a:pt x="751" y="739"/>
                  </a:lnTo>
                  <a:lnTo>
                    <a:pt x="727" y="691"/>
                  </a:lnTo>
                  <a:lnTo>
                    <a:pt x="680" y="691"/>
                  </a:lnTo>
                  <a:lnTo>
                    <a:pt x="596" y="727"/>
                  </a:lnTo>
                  <a:lnTo>
                    <a:pt x="596" y="703"/>
                  </a:lnTo>
                  <a:lnTo>
                    <a:pt x="703" y="608"/>
                  </a:lnTo>
                  <a:lnTo>
                    <a:pt x="608" y="560"/>
                  </a:lnTo>
                  <a:lnTo>
                    <a:pt x="453" y="560"/>
                  </a:lnTo>
                  <a:cubicBezTo>
                    <a:pt x="465" y="537"/>
                    <a:pt x="465" y="501"/>
                    <a:pt x="477" y="477"/>
                  </a:cubicBezTo>
                  <a:lnTo>
                    <a:pt x="513" y="477"/>
                  </a:lnTo>
                  <a:lnTo>
                    <a:pt x="596" y="429"/>
                  </a:lnTo>
                  <a:cubicBezTo>
                    <a:pt x="596" y="418"/>
                    <a:pt x="584" y="394"/>
                    <a:pt x="572" y="382"/>
                  </a:cubicBezTo>
                  <a:lnTo>
                    <a:pt x="453" y="346"/>
                  </a:lnTo>
                  <a:lnTo>
                    <a:pt x="525" y="310"/>
                  </a:lnTo>
                  <a:cubicBezTo>
                    <a:pt x="513" y="275"/>
                    <a:pt x="489" y="239"/>
                    <a:pt x="477" y="203"/>
                  </a:cubicBezTo>
                  <a:lnTo>
                    <a:pt x="322" y="203"/>
                  </a:lnTo>
                  <a:lnTo>
                    <a:pt x="299" y="227"/>
                  </a:lnTo>
                  <a:lnTo>
                    <a:pt x="215" y="203"/>
                  </a:lnTo>
                  <a:cubicBezTo>
                    <a:pt x="215" y="191"/>
                    <a:pt x="215" y="168"/>
                    <a:pt x="227" y="156"/>
                  </a:cubicBezTo>
                  <a:cubicBezTo>
                    <a:pt x="227" y="132"/>
                    <a:pt x="251" y="84"/>
                    <a:pt x="275" y="48"/>
                  </a:cubicBez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8018;p30">
              <a:extLst>
                <a:ext uri="{FF2B5EF4-FFF2-40B4-BE49-F238E27FC236}">
                  <a16:creationId xmlns:a16="http://schemas.microsoft.com/office/drawing/2014/main" id="{964820B9-C8C8-F9D5-E2A2-6200FB6BFACD}"/>
                </a:ext>
              </a:extLst>
            </p:cNvPr>
            <p:cNvSpPr/>
            <p:nvPr/>
          </p:nvSpPr>
          <p:spPr>
            <a:xfrm>
              <a:off x="1702575" y="2884125"/>
              <a:ext cx="4500" cy="1800"/>
            </a:xfrm>
            <a:custGeom>
              <a:avLst/>
              <a:gdLst/>
              <a:ahLst/>
              <a:cxnLst/>
              <a:rect l="l" t="t" r="r" b="b"/>
              <a:pathLst>
                <a:path w="180" h="72" extrusionOk="0">
                  <a:moveTo>
                    <a:pt x="179" y="0"/>
                  </a:moveTo>
                  <a:lnTo>
                    <a:pt x="84" y="24"/>
                  </a:lnTo>
                  <a:lnTo>
                    <a:pt x="1" y="72"/>
                  </a:lnTo>
                  <a:lnTo>
                    <a:pt x="108" y="72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8019;p30">
              <a:extLst>
                <a:ext uri="{FF2B5EF4-FFF2-40B4-BE49-F238E27FC236}">
                  <a16:creationId xmlns:a16="http://schemas.microsoft.com/office/drawing/2014/main" id="{163D8D04-4637-CF36-08AA-8004ED0F9380}"/>
                </a:ext>
              </a:extLst>
            </p:cNvPr>
            <p:cNvSpPr/>
            <p:nvPr/>
          </p:nvSpPr>
          <p:spPr>
            <a:xfrm>
              <a:off x="1801700" y="2824575"/>
              <a:ext cx="3300" cy="2125"/>
            </a:xfrm>
            <a:custGeom>
              <a:avLst/>
              <a:gdLst/>
              <a:ahLst/>
              <a:cxnLst/>
              <a:rect l="l" t="t" r="r" b="b"/>
              <a:pathLst>
                <a:path w="132" h="85" extrusionOk="0">
                  <a:moveTo>
                    <a:pt x="132" y="1"/>
                  </a:moveTo>
                  <a:lnTo>
                    <a:pt x="36" y="25"/>
                  </a:lnTo>
                  <a:lnTo>
                    <a:pt x="1" y="84"/>
                  </a:lnTo>
                  <a:lnTo>
                    <a:pt x="84" y="60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8020;p30">
              <a:extLst>
                <a:ext uri="{FF2B5EF4-FFF2-40B4-BE49-F238E27FC236}">
                  <a16:creationId xmlns:a16="http://schemas.microsoft.com/office/drawing/2014/main" id="{1DFDF5C0-B4F2-C145-E3F7-33D5A3CCFC94}"/>
                </a:ext>
              </a:extLst>
            </p:cNvPr>
            <p:cNvSpPr/>
            <p:nvPr/>
          </p:nvSpPr>
          <p:spPr>
            <a:xfrm>
              <a:off x="1797525" y="2830525"/>
              <a:ext cx="3000" cy="2425"/>
            </a:xfrm>
            <a:custGeom>
              <a:avLst/>
              <a:gdLst/>
              <a:ahLst/>
              <a:cxnLst/>
              <a:rect l="l" t="t" r="r" b="b"/>
              <a:pathLst>
                <a:path w="120" h="97" extrusionOk="0">
                  <a:moveTo>
                    <a:pt x="84" y="1"/>
                  </a:moveTo>
                  <a:lnTo>
                    <a:pt x="1" y="37"/>
                  </a:lnTo>
                  <a:lnTo>
                    <a:pt x="1" y="96"/>
                  </a:lnTo>
                  <a:lnTo>
                    <a:pt x="120" y="49"/>
                  </a:lnTo>
                  <a:cubicBezTo>
                    <a:pt x="108" y="37"/>
                    <a:pt x="96" y="13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8021;p30">
              <a:extLst>
                <a:ext uri="{FF2B5EF4-FFF2-40B4-BE49-F238E27FC236}">
                  <a16:creationId xmlns:a16="http://schemas.microsoft.com/office/drawing/2014/main" id="{DDE522EC-78FE-492D-E201-6047DB64E1F6}"/>
                </a:ext>
              </a:extLst>
            </p:cNvPr>
            <p:cNvSpPr/>
            <p:nvPr/>
          </p:nvSpPr>
          <p:spPr>
            <a:xfrm>
              <a:off x="1803775" y="2833800"/>
              <a:ext cx="8075" cy="4800"/>
            </a:xfrm>
            <a:custGeom>
              <a:avLst/>
              <a:gdLst/>
              <a:ahLst/>
              <a:cxnLst/>
              <a:rect l="l" t="t" r="r" b="b"/>
              <a:pathLst>
                <a:path w="323" h="192" extrusionOk="0">
                  <a:moveTo>
                    <a:pt x="144" y="1"/>
                  </a:moveTo>
                  <a:lnTo>
                    <a:pt x="60" y="13"/>
                  </a:lnTo>
                  <a:lnTo>
                    <a:pt x="1" y="72"/>
                  </a:lnTo>
                  <a:lnTo>
                    <a:pt x="60" y="191"/>
                  </a:lnTo>
                  <a:lnTo>
                    <a:pt x="227" y="144"/>
                  </a:lnTo>
                  <a:lnTo>
                    <a:pt x="322" y="60"/>
                  </a:lnTo>
                  <a:lnTo>
                    <a:pt x="251" y="25"/>
                  </a:lnTo>
                  <a:lnTo>
                    <a:pt x="179" y="60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8022;p30">
              <a:extLst>
                <a:ext uri="{FF2B5EF4-FFF2-40B4-BE49-F238E27FC236}">
                  <a16:creationId xmlns:a16="http://schemas.microsoft.com/office/drawing/2014/main" id="{66DB9DB0-8F7B-EF8D-2411-C73F21DA216B}"/>
                </a:ext>
              </a:extLst>
            </p:cNvPr>
            <p:cNvSpPr/>
            <p:nvPr/>
          </p:nvSpPr>
          <p:spPr>
            <a:xfrm>
              <a:off x="1605250" y="2802550"/>
              <a:ext cx="7175" cy="3600"/>
            </a:xfrm>
            <a:custGeom>
              <a:avLst/>
              <a:gdLst/>
              <a:ahLst/>
              <a:cxnLst/>
              <a:rect l="l" t="t" r="r" b="b"/>
              <a:pathLst>
                <a:path w="287" h="144" extrusionOk="0">
                  <a:moveTo>
                    <a:pt x="191" y="1"/>
                  </a:moveTo>
                  <a:cubicBezTo>
                    <a:pt x="143" y="25"/>
                    <a:pt x="96" y="48"/>
                    <a:pt x="48" y="72"/>
                  </a:cubicBezTo>
                  <a:lnTo>
                    <a:pt x="0" y="120"/>
                  </a:lnTo>
                  <a:lnTo>
                    <a:pt x="203" y="144"/>
                  </a:lnTo>
                  <a:lnTo>
                    <a:pt x="274" y="96"/>
                  </a:lnTo>
                  <a:cubicBezTo>
                    <a:pt x="274" y="72"/>
                    <a:pt x="286" y="48"/>
                    <a:pt x="286" y="25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8023;p30">
              <a:extLst>
                <a:ext uri="{FF2B5EF4-FFF2-40B4-BE49-F238E27FC236}">
                  <a16:creationId xmlns:a16="http://schemas.microsoft.com/office/drawing/2014/main" id="{8FF529D5-5054-FB9E-15AC-648E1B32D57C}"/>
                </a:ext>
              </a:extLst>
            </p:cNvPr>
            <p:cNvSpPr/>
            <p:nvPr/>
          </p:nvSpPr>
          <p:spPr>
            <a:xfrm>
              <a:off x="1596325" y="2929350"/>
              <a:ext cx="5675" cy="6875"/>
            </a:xfrm>
            <a:custGeom>
              <a:avLst/>
              <a:gdLst/>
              <a:ahLst/>
              <a:cxnLst/>
              <a:rect l="l" t="t" r="r" b="b"/>
              <a:pathLst>
                <a:path w="227" h="275" extrusionOk="0">
                  <a:moveTo>
                    <a:pt x="191" y="1"/>
                  </a:moveTo>
                  <a:cubicBezTo>
                    <a:pt x="167" y="25"/>
                    <a:pt x="143" y="60"/>
                    <a:pt x="107" y="84"/>
                  </a:cubicBezTo>
                  <a:lnTo>
                    <a:pt x="0" y="203"/>
                  </a:lnTo>
                  <a:cubicBezTo>
                    <a:pt x="12" y="227"/>
                    <a:pt x="12" y="251"/>
                    <a:pt x="24" y="275"/>
                  </a:cubicBezTo>
                  <a:lnTo>
                    <a:pt x="95" y="263"/>
                  </a:lnTo>
                  <a:lnTo>
                    <a:pt x="143" y="191"/>
                  </a:lnTo>
                  <a:lnTo>
                    <a:pt x="226" y="37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8024;p30">
              <a:extLst>
                <a:ext uri="{FF2B5EF4-FFF2-40B4-BE49-F238E27FC236}">
                  <a16:creationId xmlns:a16="http://schemas.microsoft.com/office/drawing/2014/main" id="{3341E2A7-7710-BB06-E4C9-D3E780092EF5}"/>
                </a:ext>
              </a:extLst>
            </p:cNvPr>
            <p:cNvSpPr/>
            <p:nvPr/>
          </p:nvSpPr>
          <p:spPr>
            <a:xfrm>
              <a:off x="1603175" y="2929950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95" y="1"/>
                  </a:moveTo>
                  <a:lnTo>
                    <a:pt x="0" y="84"/>
                  </a:lnTo>
                  <a:lnTo>
                    <a:pt x="48" y="96"/>
                  </a:lnTo>
                  <a:lnTo>
                    <a:pt x="83" y="60"/>
                  </a:lnTo>
                  <a:cubicBezTo>
                    <a:pt x="83" y="48"/>
                    <a:pt x="83" y="24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8025;p30">
              <a:extLst>
                <a:ext uri="{FF2B5EF4-FFF2-40B4-BE49-F238E27FC236}">
                  <a16:creationId xmlns:a16="http://schemas.microsoft.com/office/drawing/2014/main" id="{B5C8E93B-E31F-AF22-6B75-356E6F08BF36}"/>
                </a:ext>
              </a:extLst>
            </p:cNvPr>
            <p:cNvSpPr/>
            <p:nvPr/>
          </p:nvSpPr>
          <p:spPr>
            <a:xfrm>
              <a:off x="1638300" y="2971625"/>
              <a:ext cx="5075" cy="1800"/>
            </a:xfrm>
            <a:custGeom>
              <a:avLst/>
              <a:gdLst/>
              <a:ahLst/>
              <a:cxnLst/>
              <a:rect l="l" t="t" r="r" b="b"/>
              <a:pathLst>
                <a:path w="203" h="72" extrusionOk="0">
                  <a:moveTo>
                    <a:pt x="119" y="1"/>
                  </a:moveTo>
                  <a:lnTo>
                    <a:pt x="0" y="60"/>
                  </a:lnTo>
                  <a:lnTo>
                    <a:pt x="131" y="72"/>
                  </a:lnTo>
                  <a:lnTo>
                    <a:pt x="202" y="12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8026;p30">
              <a:extLst>
                <a:ext uri="{FF2B5EF4-FFF2-40B4-BE49-F238E27FC236}">
                  <a16:creationId xmlns:a16="http://schemas.microsoft.com/office/drawing/2014/main" id="{C9FAA50F-A209-2F63-5EBE-9B43061B96E9}"/>
                </a:ext>
              </a:extLst>
            </p:cNvPr>
            <p:cNvSpPr/>
            <p:nvPr/>
          </p:nvSpPr>
          <p:spPr>
            <a:xfrm>
              <a:off x="1727275" y="2853150"/>
              <a:ext cx="6000" cy="5700"/>
            </a:xfrm>
            <a:custGeom>
              <a:avLst/>
              <a:gdLst/>
              <a:ahLst/>
              <a:cxnLst/>
              <a:rect l="l" t="t" r="r" b="b"/>
              <a:pathLst>
                <a:path w="240" h="228" extrusionOk="0">
                  <a:moveTo>
                    <a:pt x="203" y="1"/>
                  </a:moveTo>
                  <a:lnTo>
                    <a:pt x="120" y="37"/>
                  </a:lnTo>
                  <a:lnTo>
                    <a:pt x="1" y="227"/>
                  </a:lnTo>
                  <a:lnTo>
                    <a:pt x="120" y="179"/>
                  </a:lnTo>
                  <a:lnTo>
                    <a:pt x="239" y="60"/>
                  </a:lnTo>
                  <a:cubicBezTo>
                    <a:pt x="227" y="37"/>
                    <a:pt x="215" y="13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8027;p30">
              <a:extLst>
                <a:ext uri="{FF2B5EF4-FFF2-40B4-BE49-F238E27FC236}">
                  <a16:creationId xmlns:a16="http://schemas.microsoft.com/office/drawing/2014/main" id="{E0CD452C-1323-6D5C-F92E-D50EDB97DB1B}"/>
                </a:ext>
              </a:extLst>
            </p:cNvPr>
            <p:cNvSpPr/>
            <p:nvPr/>
          </p:nvSpPr>
          <p:spPr>
            <a:xfrm>
              <a:off x="1674300" y="2916550"/>
              <a:ext cx="39625" cy="37550"/>
            </a:xfrm>
            <a:custGeom>
              <a:avLst/>
              <a:gdLst/>
              <a:ahLst/>
              <a:cxnLst/>
              <a:rect l="l" t="t" r="r" b="b"/>
              <a:pathLst>
                <a:path w="1585" h="1502" extrusionOk="0">
                  <a:moveTo>
                    <a:pt x="1501" y="1"/>
                  </a:moveTo>
                  <a:lnTo>
                    <a:pt x="1418" y="37"/>
                  </a:lnTo>
                  <a:lnTo>
                    <a:pt x="1322" y="108"/>
                  </a:lnTo>
                  <a:lnTo>
                    <a:pt x="1251" y="227"/>
                  </a:lnTo>
                  <a:lnTo>
                    <a:pt x="1179" y="251"/>
                  </a:lnTo>
                  <a:lnTo>
                    <a:pt x="1167" y="227"/>
                  </a:lnTo>
                  <a:lnTo>
                    <a:pt x="1203" y="168"/>
                  </a:lnTo>
                  <a:lnTo>
                    <a:pt x="1179" y="120"/>
                  </a:lnTo>
                  <a:lnTo>
                    <a:pt x="1060" y="120"/>
                  </a:lnTo>
                  <a:lnTo>
                    <a:pt x="1013" y="168"/>
                  </a:lnTo>
                  <a:lnTo>
                    <a:pt x="1060" y="203"/>
                  </a:lnTo>
                  <a:lnTo>
                    <a:pt x="1072" y="275"/>
                  </a:lnTo>
                  <a:lnTo>
                    <a:pt x="1001" y="275"/>
                  </a:lnTo>
                  <a:lnTo>
                    <a:pt x="965" y="310"/>
                  </a:lnTo>
                  <a:cubicBezTo>
                    <a:pt x="953" y="346"/>
                    <a:pt x="953" y="370"/>
                    <a:pt x="941" y="394"/>
                  </a:cubicBezTo>
                  <a:lnTo>
                    <a:pt x="882" y="441"/>
                  </a:lnTo>
                  <a:cubicBezTo>
                    <a:pt x="870" y="418"/>
                    <a:pt x="858" y="406"/>
                    <a:pt x="858" y="382"/>
                  </a:cubicBezTo>
                  <a:cubicBezTo>
                    <a:pt x="846" y="370"/>
                    <a:pt x="870" y="346"/>
                    <a:pt x="882" y="334"/>
                  </a:cubicBezTo>
                  <a:lnTo>
                    <a:pt x="846" y="263"/>
                  </a:lnTo>
                  <a:lnTo>
                    <a:pt x="751" y="263"/>
                  </a:lnTo>
                  <a:lnTo>
                    <a:pt x="679" y="299"/>
                  </a:lnTo>
                  <a:lnTo>
                    <a:pt x="608" y="418"/>
                  </a:lnTo>
                  <a:lnTo>
                    <a:pt x="656" y="441"/>
                  </a:lnTo>
                  <a:lnTo>
                    <a:pt x="775" y="441"/>
                  </a:lnTo>
                  <a:lnTo>
                    <a:pt x="775" y="513"/>
                  </a:lnTo>
                  <a:lnTo>
                    <a:pt x="679" y="513"/>
                  </a:lnTo>
                  <a:lnTo>
                    <a:pt x="656" y="537"/>
                  </a:lnTo>
                  <a:lnTo>
                    <a:pt x="727" y="596"/>
                  </a:lnTo>
                  <a:lnTo>
                    <a:pt x="667" y="715"/>
                  </a:lnTo>
                  <a:lnTo>
                    <a:pt x="608" y="715"/>
                  </a:lnTo>
                  <a:lnTo>
                    <a:pt x="536" y="584"/>
                  </a:lnTo>
                  <a:lnTo>
                    <a:pt x="489" y="584"/>
                  </a:lnTo>
                  <a:lnTo>
                    <a:pt x="334" y="656"/>
                  </a:lnTo>
                  <a:lnTo>
                    <a:pt x="120" y="858"/>
                  </a:lnTo>
                  <a:lnTo>
                    <a:pt x="1" y="1001"/>
                  </a:lnTo>
                  <a:lnTo>
                    <a:pt x="1" y="1061"/>
                  </a:lnTo>
                  <a:lnTo>
                    <a:pt x="60" y="1072"/>
                  </a:lnTo>
                  <a:lnTo>
                    <a:pt x="108" y="1168"/>
                  </a:lnTo>
                  <a:cubicBezTo>
                    <a:pt x="108" y="1192"/>
                    <a:pt x="120" y="1227"/>
                    <a:pt x="120" y="1251"/>
                  </a:cubicBezTo>
                  <a:lnTo>
                    <a:pt x="84" y="1322"/>
                  </a:lnTo>
                  <a:cubicBezTo>
                    <a:pt x="96" y="1346"/>
                    <a:pt x="120" y="1370"/>
                    <a:pt x="132" y="1394"/>
                  </a:cubicBezTo>
                  <a:lnTo>
                    <a:pt x="227" y="1382"/>
                  </a:lnTo>
                  <a:lnTo>
                    <a:pt x="286" y="1334"/>
                  </a:lnTo>
                  <a:lnTo>
                    <a:pt x="286" y="1287"/>
                  </a:lnTo>
                  <a:lnTo>
                    <a:pt x="251" y="1275"/>
                  </a:lnTo>
                  <a:lnTo>
                    <a:pt x="191" y="1299"/>
                  </a:lnTo>
                  <a:lnTo>
                    <a:pt x="191" y="1299"/>
                  </a:lnTo>
                  <a:lnTo>
                    <a:pt x="227" y="1227"/>
                  </a:lnTo>
                  <a:lnTo>
                    <a:pt x="358" y="1168"/>
                  </a:lnTo>
                  <a:lnTo>
                    <a:pt x="358" y="1168"/>
                  </a:lnTo>
                  <a:lnTo>
                    <a:pt x="334" y="1227"/>
                  </a:lnTo>
                  <a:lnTo>
                    <a:pt x="405" y="1227"/>
                  </a:lnTo>
                  <a:lnTo>
                    <a:pt x="465" y="1132"/>
                  </a:lnTo>
                  <a:lnTo>
                    <a:pt x="513" y="1120"/>
                  </a:lnTo>
                  <a:lnTo>
                    <a:pt x="513" y="1120"/>
                  </a:lnTo>
                  <a:cubicBezTo>
                    <a:pt x="501" y="1156"/>
                    <a:pt x="489" y="1180"/>
                    <a:pt x="477" y="1215"/>
                  </a:cubicBezTo>
                  <a:cubicBezTo>
                    <a:pt x="465" y="1251"/>
                    <a:pt x="489" y="1239"/>
                    <a:pt x="501" y="1251"/>
                  </a:cubicBezTo>
                  <a:lnTo>
                    <a:pt x="334" y="1453"/>
                  </a:lnTo>
                  <a:lnTo>
                    <a:pt x="334" y="1501"/>
                  </a:lnTo>
                  <a:lnTo>
                    <a:pt x="465" y="1453"/>
                  </a:lnTo>
                  <a:lnTo>
                    <a:pt x="489" y="1382"/>
                  </a:lnTo>
                  <a:lnTo>
                    <a:pt x="548" y="1322"/>
                  </a:lnTo>
                  <a:lnTo>
                    <a:pt x="536" y="1275"/>
                  </a:lnTo>
                  <a:cubicBezTo>
                    <a:pt x="572" y="1239"/>
                    <a:pt x="608" y="1203"/>
                    <a:pt x="632" y="1168"/>
                  </a:cubicBezTo>
                  <a:lnTo>
                    <a:pt x="584" y="1144"/>
                  </a:lnTo>
                  <a:cubicBezTo>
                    <a:pt x="608" y="1132"/>
                    <a:pt x="620" y="1108"/>
                    <a:pt x="632" y="1084"/>
                  </a:cubicBezTo>
                  <a:lnTo>
                    <a:pt x="691" y="1061"/>
                  </a:lnTo>
                  <a:cubicBezTo>
                    <a:pt x="691" y="1025"/>
                    <a:pt x="703" y="989"/>
                    <a:pt x="715" y="953"/>
                  </a:cubicBezTo>
                  <a:lnTo>
                    <a:pt x="763" y="941"/>
                  </a:lnTo>
                  <a:lnTo>
                    <a:pt x="870" y="870"/>
                  </a:lnTo>
                  <a:lnTo>
                    <a:pt x="977" y="834"/>
                  </a:lnTo>
                  <a:cubicBezTo>
                    <a:pt x="989" y="822"/>
                    <a:pt x="1001" y="799"/>
                    <a:pt x="1025" y="775"/>
                  </a:cubicBezTo>
                  <a:lnTo>
                    <a:pt x="965" y="751"/>
                  </a:lnTo>
                  <a:lnTo>
                    <a:pt x="822" y="763"/>
                  </a:lnTo>
                  <a:lnTo>
                    <a:pt x="906" y="703"/>
                  </a:lnTo>
                  <a:lnTo>
                    <a:pt x="1048" y="644"/>
                  </a:lnTo>
                  <a:lnTo>
                    <a:pt x="1156" y="691"/>
                  </a:lnTo>
                  <a:lnTo>
                    <a:pt x="1251" y="644"/>
                  </a:lnTo>
                  <a:cubicBezTo>
                    <a:pt x="1263" y="620"/>
                    <a:pt x="1275" y="584"/>
                    <a:pt x="1287" y="549"/>
                  </a:cubicBezTo>
                  <a:lnTo>
                    <a:pt x="1191" y="501"/>
                  </a:lnTo>
                  <a:lnTo>
                    <a:pt x="1072" y="537"/>
                  </a:lnTo>
                  <a:lnTo>
                    <a:pt x="1108" y="477"/>
                  </a:lnTo>
                  <a:cubicBezTo>
                    <a:pt x="1144" y="465"/>
                    <a:pt x="1167" y="453"/>
                    <a:pt x="1191" y="430"/>
                  </a:cubicBezTo>
                  <a:lnTo>
                    <a:pt x="1287" y="418"/>
                  </a:lnTo>
                  <a:lnTo>
                    <a:pt x="1346" y="370"/>
                  </a:lnTo>
                  <a:lnTo>
                    <a:pt x="1394" y="394"/>
                  </a:lnTo>
                  <a:lnTo>
                    <a:pt x="1489" y="358"/>
                  </a:lnTo>
                  <a:cubicBezTo>
                    <a:pt x="1501" y="322"/>
                    <a:pt x="1513" y="287"/>
                    <a:pt x="1525" y="251"/>
                  </a:cubicBezTo>
                  <a:lnTo>
                    <a:pt x="1465" y="215"/>
                  </a:lnTo>
                  <a:lnTo>
                    <a:pt x="1406" y="215"/>
                  </a:lnTo>
                  <a:cubicBezTo>
                    <a:pt x="1406" y="203"/>
                    <a:pt x="1394" y="191"/>
                    <a:pt x="1394" y="168"/>
                  </a:cubicBezTo>
                  <a:lnTo>
                    <a:pt x="1501" y="120"/>
                  </a:lnTo>
                  <a:lnTo>
                    <a:pt x="1584" y="6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8028;p30">
              <a:extLst>
                <a:ext uri="{FF2B5EF4-FFF2-40B4-BE49-F238E27FC236}">
                  <a16:creationId xmlns:a16="http://schemas.microsoft.com/office/drawing/2014/main" id="{209EA0F9-8B05-D5C6-4A88-357436047141}"/>
                </a:ext>
              </a:extLst>
            </p:cNvPr>
            <p:cNvSpPr/>
            <p:nvPr/>
          </p:nvSpPr>
          <p:spPr>
            <a:xfrm>
              <a:off x="1656150" y="2981450"/>
              <a:ext cx="2700" cy="3300"/>
            </a:xfrm>
            <a:custGeom>
              <a:avLst/>
              <a:gdLst/>
              <a:ahLst/>
              <a:cxnLst/>
              <a:rect l="l" t="t" r="r" b="b"/>
              <a:pathLst>
                <a:path w="108" h="132" extrusionOk="0">
                  <a:moveTo>
                    <a:pt x="108" y="0"/>
                  </a:moveTo>
                  <a:cubicBezTo>
                    <a:pt x="72" y="24"/>
                    <a:pt x="36" y="60"/>
                    <a:pt x="0" y="84"/>
                  </a:cubicBezTo>
                  <a:cubicBezTo>
                    <a:pt x="0" y="96"/>
                    <a:pt x="0" y="120"/>
                    <a:pt x="0" y="131"/>
                  </a:cubicBezTo>
                  <a:lnTo>
                    <a:pt x="60" y="108"/>
                  </a:lnTo>
                  <a:lnTo>
                    <a:pt x="108" y="6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8029;p30">
              <a:extLst>
                <a:ext uri="{FF2B5EF4-FFF2-40B4-BE49-F238E27FC236}">
                  <a16:creationId xmlns:a16="http://schemas.microsoft.com/office/drawing/2014/main" id="{7EA3F25B-E6FE-E6AE-41D2-555CCBFF34A2}"/>
                </a:ext>
              </a:extLst>
            </p:cNvPr>
            <p:cNvSpPr/>
            <p:nvPr/>
          </p:nvSpPr>
          <p:spPr>
            <a:xfrm>
              <a:off x="1701700" y="2904650"/>
              <a:ext cx="17575" cy="11625"/>
            </a:xfrm>
            <a:custGeom>
              <a:avLst/>
              <a:gdLst/>
              <a:ahLst/>
              <a:cxnLst/>
              <a:rect l="l" t="t" r="r" b="b"/>
              <a:pathLst>
                <a:path w="703" h="465" extrusionOk="0">
                  <a:moveTo>
                    <a:pt x="548" y="1"/>
                  </a:moveTo>
                  <a:lnTo>
                    <a:pt x="488" y="48"/>
                  </a:lnTo>
                  <a:cubicBezTo>
                    <a:pt x="488" y="60"/>
                    <a:pt x="476" y="72"/>
                    <a:pt x="476" y="96"/>
                  </a:cubicBezTo>
                  <a:lnTo>
                    <a:pt x="417" y="108"/>
                  </a:lnTo>
                  <a:lnTo>
                    <a:pt x="405" y="24"/>
                  </a:lnTo>
                  <a:lnTo>
                    <a:pt x="333" y="48"/>
                  </a:lnTo>
                  <a:lnTo>
                    <a:pt x="226" y="120"/>
                  </a:lnTo>
                  <a:cubicBezTo>
                    <a:pt x="226" y="144"/>
                    <a:pt x="214" y="167"/>
                    <a:pt x="202" y="191"/>
                  </a:cubicBezTo>
                  <a:lnTo>
                    <a:pt x="274" y="203"/>
                  </a:lnTo>
                  <a:lnTo>
                    <a:pt x="226" y="298"/>
                  </a:lnTo>
                  <a:lnTo>
                    <a:pt x="155" y="298"/>
                  </a:lnTo>
                  <a:lnTo>
                    <a:pt x="119" y="358"/>
                  </a:lnTo>
                  <a:lnTo>
                    <a:pt x="36" y="370"/>
                  </a:lnTo>
                  <a:cubicBezTo>
                    <a:pt x="24" y="394"/>
                    <a:pt x="12" y="405"/>
                    <a:pt x="0" y="429"/>
                  </a:cubicBezTo>
                  <a:lnTo>
                    <a:pt x="36" y="441"/>
                  </a:lnTo>
                  <a:lnTo>
                    <a:pt x="202" y="465"/>
                  </a:lnTo>
                  <a:lnTo>
                    <a:pt x="286" y="429"/>
                  </a:lnTo>
                  <a:lnTo>
                    <a:pt x="369" y="322"/>
                  </a:lnTo>
                  <a:lnTo>
                    <a:pt x="417" y="358"/>
                  </a:lnTo>
                  <a:lnTo>
                    <a:pt x="488" y="322"/>
                  </a:lnTo>
                  <a:cubicBezTo>
                    <a:pt x="500" y="298"/>
                    <a:pt x="524" y="263"/>
                    <a:pt x="548" y="227"/>
                  </a:cubicBezTo>
                  <a:lnTo>
                    <a:pt x="619" y="227"/>
                  </a:lnTo>
                  <a:lnTo>
                    <a:pt x="703" y="167"/>
                  </a:lnTo>
                  <a:lnTo>
                    <a:pt x="643" y="144"/>
                  </a:lnTo>
                  <a:lnTo>
                    <a:pt x="560" y="167"/>
                  </a:lnTo>
                  <a:lnTo>
                    <a:pt x="583" y="96"/>
                  </a:lnTo>
                  <a:lnTo>
                    <a:pt x="619" y="36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8030;p30">
              <a:extLst>
                <a:ext uri="{FF2B5EF4-FFF2-40B4-BE49-F238E27FC236}">
                  <a16:creationId xmlns:a16="http://schemas.microsoft.com/office/drawing/2014/main" id="{4DAAB3EE-7E6D-E68E-E5D9-FDD2C63169EA}"/>
                </a:ext>
              </a:extLst>
            </p:cNvPr>
            <p:cNvSpPr/>
            <p:nvPr/>
          </p:nvSpPr>
          <p:spPr>
            <a:xfrm>
              <a:off x="1710325" y="2899900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131" y="0"/>
                  </a:moveTo>
                  <a:lnTo>
                    <a:pt x="48" y="36"/>
                  </a:lnTo>
                  <a:lnTo>
                    <a:pt x="0" y="60"/>
                  </a:lnTo>
                  <a:lnTo>
                    <a:pt x="0" y="143"/>
                  </a:lnTo>
                  <a:lnTo>
                    <a:pt x="84" y="143"/>
                  </a:lnTo>
                  <a:lnTo>
                    <a:pt x="155" y="6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8031;p30">
              <a:extLst>
                <a:ext uri="{FF2B5EF4-FFF2-40B4-BE49-F238E27FC236}">
                  <a16:creationId xmlns:a16="http://schemas.microsoft.com/office/drawing/2014/main" id="{E7D02FA8-7020-3400-93DB-6FBCF5E857CC}"/>
                </a:ext>
              </a:extLst>
            </p:cNvPr>
            <p:cNvSpPr/>
            <p:nvPr/>
          </p:nvSpPr>
          <p:spPr>
            <a:xfrm>
              <a:off x="1671925" y="2957350"/>
              <a:ext cx="6275" cy="7450"/>
            </a:xfrm>
            <a:custGeom>
              <a:avLst/>
              <a:gdLst/>
              <a:ahLst/>
              <a:cxnLst/>
              <a:rect l="l" t="t" r="r" b="b"/>
              <a:pathLst>
                <a:path w="251" h="298" extrusionOk="0">
                  <a:moveTo>
                    <a:pt x="250" y="0"/>
                  </a:moveTo>
                  <a:lnTo>
                    <a:pt x="36" y="155"/>
                  </a:lnTo>
                  <a:cubicBezTo>
                    <a:pt x="24" y="202"/>
                    <a:pt x="12" y="262"/>
                    <a:pt x="0" y="298"/>
                  </a:cubicBezTo>
                  <a:lnTo>
                    <a:pt x="108" y="238"/>
                  </a:lnTo>
                  <a:cubicBezTo>
                    <a:pt x="155" y="155"/>
                    <a:pt x="203" y="71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8032;p30">
              <a:extLst>
                <a:ext uri="{FF2B5EF4-FFF2-40B4-BE49-F238E27FC236}">
                  <a16:creationId xmlns:a16="http://schemas.microsoft.com/office/drawing/2014/main" id="{C7911B64-8F3D-573C-DD43-98EA9CB0B0BC}"/>
                </a:ext>
              </a:extLst>
            </p:cNvPr>
            <p:cNvSpPr/>
            <p:nvPr/>
          </p:nvSpPr>
          <p:spPr>
            <a:xfrm>
              <a:off x="1679375" y="2957625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72" y="1"/>
                  </a:moveTo>
                  <a:lnTo>
                    <a:pt x="0" y="49"/>
                  </a:lnTo>
                  <a:lnTo>
                    <a:pt x="48" y="6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8033;p30">
              <a:extLst>
                <a:ext uri="{FF2B5EF4-FFF2-40B4-BE49-F238E27FC236}">
                  <a16:creationId xmlns:a16="http://schemas.microsoft.com/office/drawing/2014/main" id="{6D665C93-46A0-70A7-FB94-3DDAA469CA81}"/>
                </a:ext>
              </a:extLst>
            </p:cNvPr>
            <p:cNvSpPr/>
            <p:nvPr/>
          </p:nvSpPr>
          <p:spPr>
            <a:xfrm>
              <a:off x="1974650" y="2904650"/>
              <a:ext cx="1500" cy="2100"/>
            </a:xfrm>
            <a:custGeom>
              <a:avLst/>
              <a:gdLst/>
              <a:ahLst/>
              <a:cxnLst/>
              <a:rect l="l" t="t" r="r" b="b"/>
              <a:pathLst>
                <a:path w="60" h="84" extrusionOk="0">
                  <a:moveTo>
                    <a:pt x="0" y="1"/>
                  </a:moveTo>
                  <a:lnTo>
                    <a:pt x="0" y="72"/>
                  </a:lnTo>
                  <a:lnTo>
                    <a:pt x="60" y="84"/>
                  </a:lnTo>
                  <a:lnTo>
                    <a:pt x="60" y="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8034;p30">
              <a:extLst>
                <a:ext uri="{FF2B5EF4-FFF2-40B4-BE49-F238E27FC236}">
                  <a16:creationId xmlns:a16="http://schemas.microsoft.com/office/drawing/2014/main" id="{333CACAC-06C0-9E70-CE04-E5393A276C13}"/>
                </a:ext>
              </a:extLst>
            </p:cNvPr>
            <p:cNvSpPr/>
            <p:nvPr/>
          </p:nvSpPr>
          <p:spPr>
            <a:xfrm>
              <a:off x="1993400" y="2901675"/>
              <a:ext cx="4175" cy="2400"/>
            </a:xfrm>
            <a:custGeom>
              <a:avLst/>
              <a:gdLst/>
              <a:ahLst/>
              <a:cxnLst/>
              <a:rect l="l" t="t" r="r" b="b"/>
              <a:pathLst>
                <a:path w="167" h="96" extrusionOk="0">
                  <a:moveTo>
                    <a:pt x="72" y="1"/>
                  </a:moveTo>
                  <a:lnTo>
                    <a:pt x="0" y="84"/>
                  </a:lnTo>
                  <a:lnTo>
                    <a:pt x="119" y="96"/>
                  </a:lnTo>
                  <a:cubicBezTo>
                    <a:pt x="131" y="60"/>
                    <a:pt x="155" y="36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8035;p30">
              <a:extLst>
                <a:ext uri="{FF2B5EF4-FFF2-40B4-BE49-F238E27FC236}">
                  <a16:creationId xmlns:a16="http://schemas.microsoft.com/office/drawing/2014/main" id="{1C49D5F8-AD19-7D3D-8CB0-F5FE80C433A7}"/>
                </a:ext>
              </a:extLst>
            </p:cNvPr>
            <p:cNvSpPr/>
            <p:nvPr/>
          </p:nvSpPr>
          <p:spPr>
            <a:xfrm>
              <a:off x="1992200" y="2896925"/>
              <a:ext cx="4500" cy="3875"/>
            </a:xfrm>
            <a:custGeom>
              <a:avLst/>
              <a:gdLst/>
              <a:ahLst/>
              <a:cxnLst/>
              <a:rect l="l" t="t" r="r" b="b"/>
              <a:pathLst>
                <a:path w="180" h="155" extrusionOk="0">
                  <a:moveTo>
                    <a:pt x="84" y="0"/>
                  </a:moveTo>
                  <a:lnTo>
                    <a:pt x="1" y="60"/>
                  </a:lnTo>
                  <a:lnTo>
                    <a:pt x="48" y="95"/>
                  </a:lnTo>
                  <a:lnTo>
                    <a:pt x="1" y="155"/>
                  </a:lnTo>
                  <a:lnTo>
                    <a:pt x="96" y="155"/>
                  </a:lnTo>
                  <a:cubicBezTo>
                    <a:pt x="132" y="119"/>
                    <a:pt x="155" y="83"/>
                    <a:pt x="179" y="48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8036;p30">
              <a:extLst>
                <a:ext uri="{FF2B5EF4-FFF2-40B4-BE49-F238E27FC236}">
                  <a16:creationId xmlns:a16="http://schemas.microsoft.com/office/drawing/2014/main" id="{E258B76D-8325-7BFD-2755-B9CE5AB8AF5F}"/>
                </a:ext>
              </a:extLst>
            </p:cNvPr>
            <p:cNvSpPr/>
            <p:nvPr/>
          </p:nvSpPr>
          <p:spPr>
            <a:xfrm>
              <a:off x="1952900" y="2864775"/>
              <a:ext cx="2125" cy="1500"/>
            </a:xfrm>
            <a:custGeom>
              <a:avLst/>
              <a:gdLst/>
              <a:ahLst/>
              <a:cxnLst/>
              <a:rect l="l" t="t" r="r" b="b"/>
              <a:pathLst>
                <a:path w="85" h="60" extrusionOk="0">
                  <a:moveTo>
                    <a:pt x="84" y="0"/>
                  </a:moveTo>
                  <a:lnTo>
                    <a:pt x="1" y="24"/>
                  </a:lnTo>
                  <a:lnTo>
                    <a:pt x="84" y="6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8037;p30">
              <a:extLst>
                <a:ext uri="{FF2B5EF4-FFF2-40B4-BE49-F238E27FC236}">
                  <a16:creationId xmlns:a16="http://schemas.microsoft.com/office/drawing/2014/main" id="{FE140E37-6677-BF44-B195-9293C40E4D44}"/>
                </a:ext>
              </a:extLst>
            </p:cNvPr>
            <p:cNvSpPr/>
            <p:nvPr/>
          </p:nvSpPr>
          <p:spPr>
            <a:xfrm>
              <a:off x="1981775" y="2878450"/>
              <a:ext cx="4500" cy="5700"/>
            </a:xfrm>
            <a:custGeom>
              <a:avLst/>
              <a:gdLst/>
              <a:ahLst/>
              <a:cxnLst/>
              <a:rect l="l" t="t" r="r" b="b"/>
              <a:pathLst>
                <a:path w="180" h="228" extrusionOk="0">
                  <a:moveTo>
                    <a:pt x="156" y="1"/>
                  </a:moveTo>
                  <a:lnTo>
                    <a:pt x="1" y="156"/>
                  </a:lnTo>
                  <a:cubicBezTo>
                    <a:pt x="1" y="179"/>
                    <a:pt x="1" y="203"/>
                    <a:pt x="13" y="227"/>
                  </a:cubicBezTo>
                  <a:lnTo>
                    <a:pt x="96" y="203"/>
                  </a:lnTo>
                  <a:cubicBezTo>
                    <a:pt x="108" y="179"/>
                    <a:pt x="120" y="144"/>
                    <a:pt x="132" y="120"/>
                  </a:cubicBezTo>
                  <a:cubicBezTo>
                    <a:pt x="156" y="96"/>
                    <a:pt x="168" y="72"/>
                    <a:pt x="179" y="60"/>
                  </a:cubicBez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8038;p30">
              <a:extLst>
                <a:ext uri="{FF2B5EF4-FFF2-40B4-BE49-F238E27FC236}">
                  <a16:creationId xmlns:a16="http://schemas.microsoft.com/office/drawing/2014/main" id="{D95F1F3C-8090-B96A-1CDE-D85AA0DE1D78}"/>
                </a:ext>
              </a:extLst>
            </p:cNvPr>
            <p:cNvSpPr/>
            <p:nvPr/>
          </p:nvSpPr>
          <p:spPr>
            <a:xfrm>
              <a:off x="1977025" y="2876375"/>
              <a:ext cx="6575" cy="5075"/>
            </a:xfrm>
            <a:custGeom>
              <a:avLst/>
              <a:gdLst/>
              <a:ahLst/>
              <a:cxnLst/>
              <a:rect l="l" t="t" r="r" b="b"/>
              <a:pathLst>
                <a:path w="263" h="203" extrusionOk="0">
                  <a:moveTo>
                    <a:pt x="262" y="1"/>
                  </a:moveTo>
                  <a:lnTo>
                    <a:pt x="72" y="72"/>
                  </a:lnTo>
                  <a:lnTo>
                    <a:pt x="0" y="167"/>
                  </a:lnTo>
                  <a:lnTo>
                    <a:pt x="84" y="203"/>
                  </a:lnTo>
                  <a:lnTo>
                    <a:pt x="203" y="191"/>
                  </a:lnTo>
                  <a:cubicBezTo>
                    <a:pt x="215" y="155"/>
                    <a:pt x="250" y="108"/>
                    <a:pt x="262" y="60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8039;p30">
              <a:extLst>
                <a:ext uri="{FF2B5EF4-FFF2-40B4-BE49-F238E27FC236}">
                  <a16:creationId xmlns:a16="http://schemas.microsoft.com/office/drawing/2014/main" id="{9553BE89-75AB-6141-0213-21185BC6A61A}"/>
                </a:ext>
              </a:extLst>
            </p:cNvPr>
            <p:cNvSpPr/>
            <p:nvPr/>
          </p:nvSpPr>
          <p:spPr>
            <a:xfrm>
              <a:off x="1992500" y="2882025"/>
              <a:ext cx="10450" cy="14625"/>
            </a:xfrm>
            <a:custGeom>
              <a:avLst/>
              <a:gdLst/>
              <a:ahLst/>
              <a:cxnLst/>
              <a:rect l="l" t="t" r="r" b="b"/>
              <a:pathLst>
                <a:path w="418" h="585" extrusionOk="0">
                  <a:moveTo>
                    <a:pt x="286" y="1"/>
                  </a:moveTo>
                  <a:lnTo>
                    <a:pt x="155" y="60"/>
                  </a:lnTo>
                  <a:cubicBezTo>
                    <a:pt x="155" y="72"/>
                    <a:pt x="155" y="84"/>
                    <a:pt x="167" y="96"/>
                  </a:cubicBezTo>
                  <a:lnTo>
                    <a:pt x="60" y="179"/>
                  </a:lnTo>
                  <a:cubicBezTo>
                    <a:pt x="60" y="227"/>
                    <a:pt x="48" y="263"/>
                    <a:pt x="48" y="310"/>
                  </a:cubicBezTo>
                  <a:lnTo>
                    <a:pt x="72" y="334"/>
                  </a:lnTo>
                  <a:cubicBezTo>
                    <a:pt x="36" y="370"/>
                    <a:pt x="24" y="406"/>
                    <a:pt x="0" y="441"/>
                  </a:cubicBezTo>
                  <a:lnTo>
                    <a:pt x="48" y="465"/>
                  </a:lnTo>
                  <a:lnTo>
                    <a:pt x="239" y="322"/>
                  </a:lnTo>
                  <a:lnTo>
                    <a:pt x="250" y="346"/>
                  </a:lnTo>
                  <a:cubicBezTo>
                    <a:pt x="215" y="382"/>
                    <a:pt x="191" y="417"/>
                    <a:pt x="155" y="453"/>
                  </a:cubicBezTo>
                  <a:lnTo>
                    <a:pt x="120" y="560"/>
                  </a:lnTo>
                  <a:lnTo>
                    <a:pt x="191" y="584"/>
                  </a:lnTo>
                  <a:lnTo>
                    <a:pt x="334" y="417"/>
                  </a:lnTo>
                  <a:cubicBezTo>
                    <a:pt x="358" y="346"/>
                    <a:pt x="393" y="287"/>
                    <a:pt x="417" y="215"/>
                  </a:cubicBezTo>
                  <a:lnTo>
                    <a:pt x="358" y="167"/>
                  </a:lnTo>
                  <a:cubicBezTo>
                    <a:pt x="358" y="132"/>
                    <a:pt x="358" y="96"/>
                    <a:pt x="370" y="60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8040;p30">
              <a:extLst>
                <a:ext uri="{FF2B5EF4-FFF2-40B4-BE49-F238E27FC236}">
                  <a16:creationId xmlns:a16="http://schemas.microsoft.com/office/drawing/2014/main" id="{ED5B36E2-B86A-D4A5-F48D-F9324C56DB47}"/>
                </a:ext>
              </a:extLst>
            </p:cNvPr>
            <p:cNvSpPr/>
            <p:nvPr/>
          </p:nvSpPr>
          <p:spPr>
            <a:xfrm>
              <a:off x="1987450" y="2876675"/>
              <a:ext cx="3575" cy="4200"/>
            </a:xfrm>
            <a:custGeom>
              <a:avLst/>
              <a:gdLst/>
              <a:ahLst/>
              <a:cxnLst/>
              <a:rect l="l" t="t" r="r" b="b"/>
              <a:pathLst>
                <a:path w="143" h="168" extrusionOk="0">
                  <a:moveTo>
                    <a:pt x="60" y="0"/>
                  </a:moveTo>
                  <a:lnTo>
                    <a:pt x="36" y="84"/>
                  </a:lnTo>
                  <a:lnTo>
                    <a:pt x="0" y="143"/>
                  </a:lnTo>
                  <a:lnTo>
                    <a:pt x="95" y="167"/>
                  </a:lnTo>
                  <a:lnTo>
                    <a:pt x="143" y="84"/>
                  </a:lnTo>
                  <a:cubicBezTo>
                    <a:pt x="131" y="60"/>
                    <a:pt x="119" y="36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8041;p30">
              <a:extLst>
                <a:ext uri="{FF2B5EF4-FFF2-40B4-BE49-F238E27FC236}">
                  <a16:creationId xmlns:a16="http://schemas.microsoft.com/office/drawing/2014/main" id="{73FFA402-4A1B-BD5A-C241-91CDFAB5BF99}"/>
                </a:ext>
              </a:extLst>
            </p:cNvPr>
            <p:cNvSpPr/>
            <p:nvPr/>
          </p:nvSpPr>
          <p:spPr>
            <a:xfrm>
              <a:off x="1940100" y="2846900"/>
              <a:ext cx="3600" cy="2425"/>
            </a:xfrm>
            <a:custGeom>
              <a:avLst/>
              <a:gdLst/>
              <a:ahLst/>
              <a:cxnLst/>
              <a:rect l="l" t="t" r="r" b="b"/>
              <a:pathLst>
                <a:path w="144" h="97" extrusionOk="0">
                  <a:moveTo>
                    <a:pt x="84" y="1"/>
                  </a:moveTo>
                  <a:cubicBezTo>
                    <a:pt x="60" y="37"/>
                    <a:pt x="25" y="60"/>
                    <a:pt x="1" y="96"/>
                  </a:cubicBezTo>
                  <a:lnTo>
                    <a:pt x="72" y="96"/>
                  </a:lnTo>
                  <a:cubicBezTo>
                    <a:pt x="96" y="72"/>
                    <a:pt x="120" y="48"/>
                    <a:pt x="144" y="25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8042;p30">
              <a:extLst>
                <a:ext uri="{FF2B5EF4-FFF2-40B4-BE49-F238E27FC236}">
                  <a16:creationId xmlns:a16="http://schemas.microsoft.com/office/drawing/2014/main" id="{E883FC15-8331-3AC7-D494-A5E31D98ED82}"/>
                </a:ext>
              </a:extLst>
            </p:cNvPr>
            <p:cNvSpPr/>
            <p:nvPr/>
          </p:nvSpPr>
          <p:spPr>
            <a:xfrm>
              <a:off x="1935950" y="2849000"/>
              <a:ext cx="19950" cy="18775"/>
            </a:xfrm>
            <a:custGeom>
              <a:avLst/>
              <a:gdLst/>
              <a:ahLst/>
              <a:cxnLst/>
              <a:rect l="l" t="t" r="r" b="b"/>
              <a:pathLst>
                <a:path w="798" h="751" extrusionOk="0">
                  <a:moveTo>
                    <a:pt x="334" y="0"/>
                  </a:moveTo>
                  <a:lnTo>
                    <a:pt x="179" y="95"/>
                  </a:lnTo>
                  <a:lnTo>
                    <a:pt x="179" y="143"/>
                  </a:lnTo>
                  <a:lnTo>
                    <a:pt x="131" y="179"/>
                  </a:lnTo>
                  <a:lnTo>
                    <a:pt x="48" y="119"/>
                  </a:lnTo>
                  <a:cubicBezTo>
                    <a:pt x="48" y="155"/>
                    <a:pt x="24" y="191"/>
                    <a:pt x="24" y="226"/>
                  </a:cubicBezTo>
                  <a:lnTo>
                    <a:pt x="72" y="310"/>
                  </a:lnTo>
                  <a:lnTo>
                    <a:pt x="155" y="310"/>
                  </a:lnTo>
                  <a:cubicBezTo>
                    <a:pt x="155" y="334"/>
                    <a:pt x="143" y="345"/>
                    <a:pt x="131" y="369"/>
                  </a:cubicBezTo>
                  <a:lnTo>
                    <a:pt x="36" y="369"/>
                  </a:lnTo>
                  <a:cubicBezTo>
                    <a:pt x="24" y="405"/>
                    <a:pt x="12" y="441"/>
                    <a:pt x="0" y="476"/>
                  </a:cubicBezTo>
                  <a:lnTo>
                    <a:pt x="131" y="536"/>
                  </a:lnTo>
                  <a:lnTo>
                    <a:pt x="131" y="619"/>
                  </a:lnTo>
                  <a:lnTo>
                    <a:pt x="215" y="619"/>
                  </a:lnTo>
                  <a:lnTo>
                    <a:pt x="167" y="703"/>
                  </a:lnTo>
                  <a:lnTo>
                    <a:pt x="298" y="750"/>
                  </a:lnTo>
                  <a:lnTo>
                    <a:pt x="417" y="715"/>
                  </a:lnTo>
                  <a:lnTo>
                    <a:pt x="465" y="619"/>
                  </a:lnTo>
                  <a:cubicBezTo>
                    <a:pt x="453" y="595"/>
                    <a:pt x="429" y="572"/>
                    <a:pt x="417" y="548"/>
                  </a:cubicBezTo>
                  <a:lnTo>
                    <a:pt x="298" y="465"/>
                  </a:lnTo>
                  <a:lnTo>
                    <a:pt x="298" y="381"/>
                  </a:lnTo>
                  <a:lnTo>
                    <a:pt x="512" y="488"/>
                  </a:lnTo>
                  <a:lnTo>
                    <a:pt x="548" y="560"/>
                  </a:lnTo>
                  <a:lnTo>
                    <a:pt x="703" y="595"/>
                  </a:lnTo>
                  <a:cubicBezTo>
                    <a:pt x="715" y="584"/>
                    <a:pt x="738" y="572"/>
                    <a:pt x="762" y="560"/>
                  </a:cubicBezTo>
                  <a:cubicBezTo>
                    <a:pt x="750" y="524"/>
                    <a:pt x="738" y="488"/>
                    <a:pt x="727" y="453"/>
                  </a:cubicBezTo>
                  <a:lnTo>
                    <a:pt x="774" y="393"/>
                  </a:lnTo>
                  <a:lnTo>
                    <a:pt x="691" y="357"/>
                  </a:lnTo>
                  <a:lnTo>
                    <a:pt x="560" y="393"/>
                  </a:lnTo>
                  <a:lnTo>
                    <a:pt x="536" y="334"/>
                  </a:lnTo>
                  <a:lnTo>
                    <a:pt x="322" y="238"/>
                  </a:lnTo>
                  <a:cubicBezTo>
                    <a:pt x="322" y="238"/>
                    <a:pt x="322" y="226"/>
                    <a:pt x="322" y="226"/>
                  </a:cubicBezTo>
                  <a:lnTo>
                    <a:pt x="488" y="250"/>
                  </a:lnTo>
                  <a:lnTo>
                    <a:pt x="607" y="286"/>
                  </a:lnTo>
                  <a:lnTo>
                    <a:pt x="703" y="274"/>
                  </a:lnTo>
                  <a:lnTo>
                    <a:pt x="750" y="203"/>
                  </a:lnTo>
                  <a:lnTo>
                    <a:pt x="703" y="179"/>
                  </a:lnTo>
                  <a:lnTo>
                    <a:pt x="798" y="119"/>
                  </a:lnTo>
                  <a:cubicBezTo>
                    <a:pt x="786" y="95"/>
                    <a:pt x="786" y="84"/>
                    <a:pt x="774" y="60"/>
                  </a:cubicBezTo>
                  <a:lnTo>
                    <a:pt x="619" y="48"/>
                  </a:lnTo>
                  <a:lnTo>
                    <a:pt x="536" y="107"/>
                  </a:lnTo>
                  <a:cubicBezTo>
                    <a:pt x="524" y="131"/>
                    <a:pt x="524" y="143"/>
                    <a:pt x="512" y="167"/>
                  </a:cubicBezTo>
                  <a:lnTo>
                    <a:pt x="453" y="131"/>
                  </a:lnTo>
                  <a:cubicBezTo>
                    <a:pt x="465" y="107"/>
                    <a:pt x="477" y="84"/>
                    <a:pt x="488" y="60"/>
                  </a:cubicBezTo>
                  <a:cubicBezTo>
                    <a:pt x="500" y="36"/>
                    <a:pt x="477" y="24"/>
                    <a:pt x="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8043;p30">
              <a:extLst>
                <a:ext uri="{FF2B5EF4-FFF2-40B4-BE49-F238E27FC236}">
                  <a16:creationId xmlns:a16="http://schemas.microsoft.com/office/drawing/2014/main" id="{1ACF069B-4F1C-B72E-A3B3-006667187ED8}"/>
                </a:ext>
              </a:extLst>
            </p:cNvPr>
            <p:cNvSpPr/>
            <p:nvPr/>
          </p:nvSpPr>
          <p:spPr>
            <a:xfrm>
              <a:off x="1979100" y="2869225"/>
              <a:ext cx="6275" cy="6875"/>
            </a:xfrm>
            <a:custGeom>
              <a:avLst/>
              <a:gdLst/>
              <a:ahLst/>
              <a:cxnLst/>
              <a:rect l="l" t="t" r="r" b="b"/>
              <a:pathLst>
                <a:path w="251" h="275" extrusionOk="0">
                  <a:moveTo>
                    <a:pt x="144" y="1"/>
                  </a:moveTo>
                  <a:lnTo>
                    <a:pt x="72" y="60"/>
                  </a:lnTo>
                  <a:lnTo>
                    <a:pt x="1" y="215"/>
                  </a:lnTo>
                  <a:lnTo>
                    <a:pt x="24" y="251"/>
                  </a:lnTo>
                  <a:lnTo>
                    <a:pt x="72" y="275"/>
                  </a:lnTo>
                  <a:lnTo>
                    <a:pt x="203" y="191"/>
                  </a:lnTo>
                  <a:lnTo>
                    <a:pt x="251" y="96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8044;p30">
              <a:extLst>
                <a:ext uri="{FF2B5EF4-FFF2-40B4-BE49-F238E27FC236}">
                  <a16:creationId xmlns:a16="http://schemas.microsoft.com/office/drawing/2014/main" id="{5638ABE1-B48D-3D5B-EB25-06FD7BC30406}"/>
                </a:ext>
              </a:extLst>
            </p:cNvPr>
            <p:cNvSpPr/>
            <p:nvPr/>
          </p:nvSpPr>
          <p:spPr>
            <a:xfrm>
              <a:off x="1956775" y="2843325"/>
              <a:ext cx="14325" cy="27725"/>
            </a:xfrm>
            <a:custGeom>
              <a:avLst/>
              <a:gdLst/>
              <a:ahLst/>
              <a:cxnLst/>
              <a:rect l="l" t="t" r="r" b="b"/>
              <a:pathLst>
                <a:path w="573" h="1109" extrusionOk="0">
                  <a:moveTo>
                    <a:pt x="60" y="1"/>
                  </a:moveTo>
                  <a:cubicBezTo>
                    <a:pt x="48" y="49"/>
                    <a:pt x="36" y="96"/>
                    <a:pt x="25" y="144"/>
                  </a:cubicBezTo>
                  <a:cubicBezTo>
                    <a:pt x="48" y="215"/>
                    <a:pt x="72" y="299"/>
                    <a:pt x="96" y="382"/>
                  </a:cubicBezTo>
                  <a:lnTo>
                    <a:pt x="25" y="537"/>
                  </a:lnTo>
                  <a:cubicBezTo>
                    <a:pt x="36" y="572"/>
                    <a:pt x="48" y="620"/>
                    <a:pt x="60" y="668"/>
                  </a:cubicBezTo>
                  <a:lnTo>
                    <a:pt x="167" y="668"/>
                  </a:lnTo>
                  <a:lnTo>
                    <a:pt x="132" y="727"/>
                  </a:lnTo>
                  <a:lnTo>
                    <a:pt x="191" y="763"/>
                  </a:lnTo>
                  <a:lnTo>
                    <a:pt x="60" y="811"/>
                  </a:lnTo>
                  <a:lnTo>
                    <a:pt x="1" y="894"/>
                  </a:lnTo>
                  <a:lnTo>
                    <a:pt x="25" y="977"/>
                  </a:lnTo>
                  <a:cubicBezTo>
                    <a:pt x="13" y="1013"/>
                    <a:pt x="13" y="1049"/>
                    <a:pt x="1" y="1084"/>
                  </a:cubicBezTo>
                  <a:lnTo>
                    <a:pt x="84" y="1108"/>
                  </a:lnTo>
                  <a:lnTo>
                    <a:pt x="155" y="1013"/>
                  </a:lnTo>
                  <a:lnTo>
                    <a:pt x="298" y="882"/>
                  </a:lnTo>
                  <a:cubicBezTo>
                    <a:pt x="298" y="846"/>
                    <a:pt x="286" y="799"/>
                    <a:pt x="286" y="763"/>
                  </a:cubicBezTo>
                  <a:lnTo>
                    <a:pt x="394" y="751"/>
                  </a:lnTo>
                  <a:lnTo>
                    <a:pt x="429" y="692"/>
                  </a:lnTo>
                  <a:cubicBezTo>
                    <a:pt x="429" y="668"/>
                    <a:pt x="417" y="656"/>
                    <a:pt x="417" y="632"/>
                  </a:cubicBezTo>
                  <a:cubicBezTo>
                    <a:pt x="417" y="596"/>
                    <a:pt x="429" y="584"/>
                    <a:pt x="429" y="572"/>
                  </a:cubicBezTo>
                  <a:cubicBezTo>
                    <a:pt x="406" y="477"/>
                    <a:pt x="370" y="394"/>
                    <a:pt x="334" y="311"/>
                  </a:cubicBezTo>
                  <a:lnTo>
                    <a:pt x="334" y="227"/>
                  </a:lnTo>
                  <a:lnTo>
                    <a:pt x="441" y="358"/>
                  </a:lnTo>
                  <a:cubicBezTo>
                    <a:pt x="465" y="418"/>
                    <a:pt x="477" y="477"/>
                    <a:pt x="489" y="537"/>
                  </a:cubicBezTo>
                  <a:lnTo>
                    <a:pt x="548" y="537"/>
                  </a:lnTo>
                  <a:lnTo>
                    <a:pt x="572" y="406"/>
                  </a:lnTo>
                  <a:lnTo>
                    <a:pt x="429" y="144"/>
                  </a:lnTo>
                  <a:lnTo>
                    <a:pt x="322" y="108"/>
                  </a:lnTo>
                  <a:lnTo>
                    <a:pt x="155" y="108"/>
                  </a:lnTo>
                  <a:lnTo>
                    <a:pt x="120" y="3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8045;p30">
              <a:extLst>
                <a:ext uri="{FF2B5EF4-FFF2-40B4-BE49-F238E27FC236}">
                  <a16:creationId xmlns:a16="http://schemas.microsoft.com/office/drawing/2014/main" id="{EB578D01-3914-6307-1F0D-C6A0AB1EFE03}"/>
                </a:ext>
              </a:extLst>
            </p:cNvPr>
            <p:cNvSpPr/>
            <p:nvPr/>
          </p:nvSpPr>
          <p:spPr>
            <a:xfrm>
              <a:off x="1988925" y="2894225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36" y="1"/>
                  </a:moveTo>
                  <a:lnTo>
                    <a:pt x="1" y="60"/>
                  </a:lnTo>
                  <a:lnTo>
                    <a:pt x="60" y="84"/>
                  </a:lnTo>
                  <a:cubicBezTo>
                    <a:pt x="60" y="108"/>
                    <a:pt x="72" y="132"/>
                    <a:pt x="84" y="156"/>
                  </a:cubicBezTo>
                  <a:cubicBezTo>
                    <a:pt x="108" y="120"/>
                    <a:pt x="132" y="84"/>
                    <a:pt x="155" y="49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8046;p30">
              <a:extLst>
                <a:ext uri="{FF2B5EF4-FFF2-40B4-BE49-F238E27FC236}">
                  <a16:creationId xmlns:a16="http://schemas.microsoft.com/office/drawing/2014/main" id="{18A5D9F7-50B3-86D7-98FE-F6F14E353707}"/>
                </a:ext>
              </a:extLst>
            </p:cNvPr>
            <p:cNvSpPr/>
            <p:nvPr/>
          </p:nvSpPr>
          <p:spPr>
            <a:xfrm>
              <a:off x="1966300" y="2892750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48" y="0"/>
                  </a:moveTo>
                  <a:lnTo>
                    <a:pt x="1" y="48"/>
                  </a:lnTo>
                  <a:lnTo>
                    <a:pt x="60" y="72"/>
                  </a:lnTo>
                  <a:lnTo>
                    <a:pt x="108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8047;p30">
              <a:extLst>
                <a:ext uri="{FF2B5EF4-FFF2-40B4-BE49-F238E27FC236}">
                  <a16:creationId xmlns:a16="http://schemas.microsoft.com/office/drawing/2014/main" id="{36C3D3C1-E709-4194-F1BE-C99D4E6FA94C}"/>
                </a:ext>
              </a:extLst>
            </p:cNvPr>
            <p:cNvSpPr/>
            <p:nvPr/>
          </p:nvSpPr>
          <p:spPr>
            <a:xfrm>
              <a:off x="1968400" y="2905250"/>
              <a:ext cx="3875" cy="2400"/>
            </a:xfrm>
            <a:custGeom>
              <a:avLst/>
              <a:gdLst/>
              <a:ahLst/>
              <a:cxnLst/>
              <a:rect l="l" t="t" r="r" b="b"/>
              <a:pathLst>
                <a:path w="155" h="96" extrusionOk="0">
                  <a:moveTo>
                    <a:pt x="95" y="0"/>
                  </a:moveTo>
                  <a:lnTo>
                    <a:pt x="36" y="12"/>
                  </a:lnTo>
                  <a:lnTo>
                    <a:pt x="0" y="48"/>
                  </a:lnTo>
                  <a:lnTo>
                    <a:pt x="71" y="96"/>
                  </a:lnTo>
                  <a:lnTo>
                    <a:pt x="155" y="3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8048;p30">
              <a:extLst>
                <a:ext uri="{FF2B5EF4-FFF2-40B4-BE49-F238E27FC236}">
                  <a16:creationId xmlns:a16="http://schemas.microsoft.com/office/drawing/2014/main" id="{133166EF-620C-3195-AC89-DE1AB33E53F2}"/>
                </a:ext>
              </a:extLst>
            </p:cNvPr>
            <p:cNvSpPr/>
            <p:nvPr/>
          </p:nvSpPr>
          <p:spPr>
            <a:xfrm>
              <a:off x="1957675" y="2871325"/>
              <a:ext cx="10750" cy="18775"/>
            </a:xfrm>
            <a:custGeom>
              <a:avLst/>
              <a:gdLst/>
              <a:ahLst/>
              <a:cxnLst/>
              <a:rect l="l" t="t" r="r" b="b"/>
              <a:pathLst>
                <a:path w="430" h="751" extrusionOk="0">
                  <a:moveTo>
                    <a:pt x="179" y="0"/>
                  </a:moveTo>
                  <a:lnTo>
                    <a:pt x="119" y="24"/>
                  </a:lnTo>
                  <a:cubicBezTo>
                    <a:pt x="131" y="48"/>
                    <a:pt x="143" y="72"/>
                    <a:pt x="155" y="95"/>
                  </a:cubicBezTo>
                  <a:lnTo>
                    <a:pt x="48" y="107"/>
                  </a:lnTo>
                  <a:cubicBezTo>
                    <a:pt x="36" y="131"/>
                    <a:pt x="24" y="155"/>
                    <a:pt x="12" y="179"/>
                  </a:cubicBezTo>
                  <a:cubicBezTo>
                    <a:pt x="0" y="203"/>
                    <a:pt x="36" y="238"/>
                    <a:pt x="36" y="262"/>
                  </a:cubicBezTo>
                  <a:lnTo>
                    <a:pt x="108" y="262"/>
                  </a:lnTo>
                  <a:lnTo>
                    <a:pt x="60" y="381"/>
                  </a:lnTo>
                  <a:lnTo>
                    <a:pt x="167" y="381"/>
                  </a:lnTo>
                  <a:lnTo>
                    <a:pt x="191" y="429"/>
                  </a:lnTo>
                  <a:lnTo>
                    <a:pt x="143" y="500"/>
                  </a:lnTo>
                  <a:lnTo>
                    <a:pt x="60" y="488"/>
                  </a:lnTo>
                  <a:cubicBezTo>
                    <a:pt x="48" y="512"/>
                    <a:pt x="48" y="536"/>
                    <a:pt x="36" y="560"/>
                  </a:cubicBezTo>
                  <a:lnTo>
                    <a:pt x="60" y="595"/>
                  </a:lnTo>
                  <a:cubicBezTo>
                    <a:pt x="60" y="619"/>
                    <a:pt x="48" y="655"/>
                    <a:pt x="36" y="679"/>
                  </a:cubicBezTo>
                  <a:lnTo>
                    <a:pt x="48" y="738"/>
                  </a:lnTo>
                  <a:lnTo>
                    <a:pt x="108" y="750"/>
                  </a:lnTo>
                  <a:cubicBezTo>
                    <a:pt x="108" y="703"/>
                    <a:pt x="108" y="643"/>
                    <a:pt x="119" y="595"/>
                  </a:cubicBezTo>
                  <a:lnTo>
                    <a:pt x="167" y="619"/>
                  </a:lnTo>
                  <a:cubicBezTo>
                    <a:pt x="167" y="643"/>
                    <a:pt x="167" y="679"/>
                    <a:pt x="155" y="703"/>
                  </a:cubicBezTo>
                  <a:lnTo>
                    <a:pt x="274" y="631"/>
                  </a:lnTo>
                  <a:lnTo>
                    <a:pt x="298" y="560"/>
                  </a:lnTo>
                  <a:lnTo>
                    <a:pt x="274" y="488"/>
                  </a:lnTo>
                  <a:cubicBezTo>
                    <a:pt x="310" y="429"/>
                    <a:pt x="358" y="369"/>
                    <a:pt x="393" y="310"/>
                  </a:cubicBezTo>
                  <a:cubicBezTo>
                    <a:pt x="405" y="250"/>
                    <a:pt x="417" y="191"/>
                    <a:pt x="429" y="131"/>
                  </a:cubicBezTo>
                  <a:lnTo>
                    <a:pt x="370" y="107"/>
                  </a:lnTo>
                  <a:cubicBezTo>
                    <a:pt x="358" y="131"/>
                    <a:pt x="346" y="143"/>
                    <a:pt x="334" y="167"/>
                  </a:cubicBezTo>
                  <a:lnTo>
                    <a:pt x="298" y="131"/>
                  </a:lnTo>
                  <a:cubicBezTo>
                    <a:pt x="298" y="107"/>
                    <a:pt x="310" y="72"/>
                    <a:pt x="322" y="48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8049;p30">
              <a:extLst>
                <a:ext uri="{FF2B5EF4-FFF2-40B4-BE49-F238E27FC236}">
                  <a16:creationId xmlns:a16="http://schemas.microsoft.com/office/drawing/2014/main" id="{F3A0B9C3-6752-78A6-C228-81E10E63A933}"/>
                </a:ext>
              </a:extLst>
            </p:cNvPr>
            <p:cNvSpPr/>
            <p:nvPr/>
          </p:nvSpPr>
          <p:spPr>
            <a:xfrm>
              <a:off x="1968675" y="2908525"/>
              <a:ext cx="6575" cy="5675"/>
            </a:xfrm>
            <a:custGeom>
              <a:avLst/>
              <a:gdLst/>
              <a:ahLst/>
              <a:cxnLst/>
              <a:rect l="l" t="t" r="r" b="b"/>
              <a:pathLst>
                <a:path w="263" h="227" extrusionOk="0">
                  <a:moveTo>
                    <a:pt x="60" y="0"/>
                  </a:moveTo>
                  <a:lnTo>
                    <a:pt x="13" y="24"/>
                  </a:lnTo>
                  <a:lnTo>
                    <a:pt x="1" y="84"/>
                  </a:lnTo>
                  <a:lnTo>
                    <a:pt x="132" y="143"/>
                  </a:lnTo>
                  <a:lnTo>
                    <a:pt x="156" y="215"/>
                  </a:lnTo>
                  <a:lnTo>
                    <a:pt x="215" y="227"/>
                  </a:lnTo>
                  <a:lnTo>
                    <a:pt x="263" y="96"/>
                  </a:lnTo>
                  <a:lnTo>
                    <a:pt x="144" y="48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8050;p30">
              <a:extLst>
                <a:ext uri="{FF2B5EF4-FFF2-40B4-BE49-F238E27FC236}">
                  <a16:creationId xmlns:a16="http://schemas.microsoft.com/office/drawing/2014/main" id="{D0081B80-CCFC-8B47-E23D-2CFF7B8EE254}"/>
                </a:ext>
              </a:extLst>
            </p:cNvPr>
            <p:cNvSpPr/>
            <p:nvPr/>
          </p:nvSpPr>
          <p:spPr>
            <a:xfrm>
              <a:off x="1965700" y="2886200"/>
              <a:ext cx="5975" cy="4775"/>
            </a:xfrm>
            <a:custGeom>
              <a:avLst/>
              <a:gdLst/>
              <a:ahLst/>
              <a:cxnLst/>
              <a:rect l="l" t="t" r="r" b="b"/>
              <a:pathLst>
                <a:path w="239" h="191" extrusionOk="0">
                  <a:moveTo>
                    <a:pt x="144" y="0"/>
                  </a:moveTo>
                  <a:lnTo>
                    <a:pt x="49" y="60"/>
                  </a:lnTo>
                  <a:lnTo>
                    <a:pt x="1" y="191"/>
                  </a:lnTo>
                  <a:lnTo>
                    <a:pt x="60" y="191"/>
                  </a:lnTo>
                  <a:lnTo>
                    <a:pt x="120" y="120"/>
                  </a:lnTo>
                  <a:lnTo>
                    <a:pt x="191" y="84"/>
                  </a:lnTo>
                  <a:cubicBezTo>
                    <a:pt x="203" y="60"/>
                    <a:pt x="215" y="36"/>
                    <a:pt x="239" y="12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8051;p30">
              <a:extLst>
                <a:ext uri="{FF2B5EF4-FFF2-40B4-BE49-F238E27FC236}">
                  <a16:creationId xmlns:a16="http://schemas.microsoft.com/office/drawing/2014/main" id="{D9B50D47-02F7-21B7-CF8C-451F3E23425C}"/>
                </a:ext>
              </a:extLst>
            </p:cNvPr>
            <p:cNvSpPr/>
            <p:nvPr/>
          </p:nvSpPr>
          <p:spPr>
            <a:xfrm>
              <a:off x="1956475" y="2893350"/>
              <a:ext cx="2425" cy="1200"/>
            </a:xfrm>
            <a:custGeom>
              <a:avLst/>
              <a:gdLst/>
              <a:ahLst/>
              <a:cxnLst/>
              <a:rect l="l" t="t" r="r" b="b"/>
              <a:pathLst>
                <a:path w="97" h="48" extrusionOk="0">
                  <a:moveTo>
                    <a:pt x="1" y="0"/>
                  </a:moveTo>
                  <a:lnTo>
                    <a:pt x="48" y="48"/>
                  </a:lnTo>
                  <a:cubicBezTo>
                    <a:pt x="60" y="36"/>
                    <a:pt x="72" y="12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8052;p30">
              <a:extLst>
                <a:ext uri="{FF2B5EF4-FFF2-40B4-BE49-F238E27FC236}">
                  <a16:creationId xmlns:a16="http://schemas.microsoft.com/office/drawing/2014/main" id="{CCB79186-AE61-50D5-072A-0AFDBF117D24}"/>
                </a:ext>
              </a:extLst>
            </p:cNvPr>
            <p:cNvSpPr/>
            <p:nvPr/>
          </p:nvSpPr>
          <p:spPr>
            <a:xfrm>
              <a:off x="1965700" y="2866250"/>
              <a:ext cx="13725" cy="14625"/>
            </a:xfrm>
            <a:custGeom>
              <a:avLst/>
              <a:gdLst/>
              <a:ahLst/>
              <a:cxnLst/>
              <a:rect l="l" t="t" r="r" b="b"/>
              <a:pathLst>
                <a:path w="549" h="585" extrusionOk="0">
                  <a:moveTo>
                    <a:pt x="394" y="1"/>
                  </a:moveTo>
                  <a:lnTo>
                    <a:pt x="299" y="48"/>
                  </a:lnTo>
                  <a:lnTo>
                    <a:pt x="144" y="13"/>
                  </a:lnTo>
                  <a:lnTo>
                    <a:pt x="1" y="72"/>
                  </a:lnTo>
                  <a:lnTo>
                    <a:pt x="1" y="132"/>
                  </a:lnTo>
                  <a:lnTo>
                    <a:pt x="60" y="156"/>
                  </a:lnTo>
                  <a:lnTo>
                    <a:pt x="60" y="227"/>
                  </a:lnTo>
                  <a:lnTo>
                    <a:pt x="179" y="215"/>
                  </a:lnTo>
                  <a:lnTo>
                    <a:pt x="179" y="215"/>
                  </a:lnTo>
                  <a:cubicBezTo>
                    <a:pt x="168" y="239"/>
                    <a:pt x="156" y="263"/>
                    <a:pt x="144" y="286"/>
                  </a:cubicBezTo>
                  <a:lnTo>
                    <a:pt x="144" y="489"/>
                  </a:lnTo>
                  <a:lnTo>
                    <a:pt x="179" y="584"/>
                  </a:lnTo>
                  <a:lnTo>
                    <a:pt x="263" y="560"/>
                  </a:lnTo>
                  <a:lnTo>
                    <a:pt x="310" y="477"/>
                  </a:lnTo>
                  <a:lnTo>
                    <a:pt x="370" y="477"/>
                  </a:lnTo>
                  <a:lnTo>
                    <a:pt x="430" y="417"/>
                  </a:lnTo>
                  <a:lnTo>
                    <a:pt x="334" y="382"/>
                  </a:lnTo>
                  <a:lnTo>
                    <a:pt x="370" y="334"/>
                  </a:lnTo>
                  <a:cubicBezTo>
                    <a:pt x="358" y="298"/>
                    <a:pt x="346" y="275"/>
                    <a:pt x="334" y="251"/>
                  </a:cubicBezTo>
                  <a:lnTo>
                    <a:pt x="394" y="203"/>
                  </a:lnTo>
                  <a:cubicBezTo>
                    <a:pt x="418" y="239"/>
                    <a:pt x="430" y="263"/>
                    <a:pt x="453" y="298"/>
                  </a:cubicBezTo>
                  <a:lnTo>
                    <a:pt x="501" y="263"/>
                  </a:lnTo>
                  <a:lnTo>
                    <a:pt x="549" y="132"/>
                  </a:lnTo>
                  <a:lnTo>
                    <a:pt x="513" y="36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8053;p30">
              <a:extLst>
                <a:ext uri="{FF2B5EF4-FFF2-40B4-BE49-F238E27FC236}">
                  <a16:creationId xmlns:a16="http://schemas.microsoft.com/office/drawing/2014/main" id="{4FA5D459-F835-A531-F7BA-3BAFCE5705BD}"/>
                </a:ext>
              </a:extLst>
            </p:cNvPr>
            <p:cNvSpPr/>
            <p:nvPr/>
          </p:nvSpPr>
          <p:spPr>
            <a:xfrm>
              <a:off x="1945475" y="2865375"/>
              <a:ext cx="9850" cy="23525"/>
            </a:xfrm>
            <a:custGeom>
              <a:avLst/>
              <a:gdLst/>
              <a:ahLst/>
              <a:cxnLst/>
              <a:rect l="l" t="t" r="r" b="b"/>
              <a:pathLst>
                <a:path w="394" h="941" extrusionOk="0">
                  <a:moveTo>
                    <a:pt x="215" y="0"/>
                  </a:moveTo>
                  <a:lnTo>
                    <a:pt x="143" y="12"/>
                  </a:lnTo>
                  <a:cubicBezTo>
                    <a:pt x="143" y="24"/>
                    <a:pt x="131" y="48"/>
                    <a:pt x="119" y="71"/>
                  </a:cubicBezTo>
                  <a:cubicBezTo>
                    <a:pt x="96" y="95"/>
                    <a:pt x="48" y="119"/>
                    <a:pt x="24" y="143"/>
                  </a:cubicBezTo>
                  <a:lnTo>
                    <a:pt x="60" y="179"/>
                  </a:lnTo>
                  <a:lnTo>
                    <a:pt x="167" y="191"/>
                  </a:lnTo>
                  <a:lnTo>
                    <a:pt x="119" y="262"/>
                  </a:lnTo>
                  <a:cubicBezTo>
                    <a:pt x="119" y="286"/>
                    <a:pt x="131" y="321"/>
                    <a:pt x="131" y="345"/>
                  </a:cubicBezTo>
                  <a:cubicBezTo>
                    <a:pt x="143" y="369"/>
                    <a:pt x="107" y="393"/>
                    <a:pt x="96" y="417"/>
                  </a:cubicBezTo>
                  <a:lnTo>
                    <a:pt x="0" y="476"/>
                  </a:lnTo>
                  <a:cubicBezTo>
                    <a:pt x="0" y="476"/>
                    <a:pt x="12" y="488"/>
                    <a:pt x="12" y="500"/>
                  </a:cubicBezTo>
                  <a:lnTo>
                    <a:pt x="155" y="476"/>
                  </a:lnTo>
                  <a:lnTo>
                    <a:pt x="131" y="524"/>
                  </a:lnTo>
                  <a:lnTo>
                    <a:pt x="96" y="560"/>
                  </a:lnTo>
                  <a:lnTo>
                    <a:pt x="119" y="607"/>
                  </a:lnTo>
                  <a:lnTo>
                    <a:pt x="179" y="583"/>
                  </a:lnTo>
                  <a:lnTo>
                    <a:pt x="238" y="536"/>
                  </a:lnTo>
                  <a:lnTo>
                    <a:pt x="262" y="560"/>
                  </a:lnTo>
                  <a:cubicBezTo>
                    <a:pt x="250" y="583"/>
                    <a:pt x="238" y="595"/>
                    <a:pt x="215" y="619"/>
                  </a:cubicBezTo>
                  <a:lnTo>
                    <a:pt x="143" y="655"/>
                  </a:lnTo>
                  <a:cubicBezTo>
                    <a:pt x="131" y="679"/>
                    <a:pt x="131" y="702"/>
                    <a:pt x="119" y="738"/>
                  </a:cubicBezTo>
                  <a:lnTo>
                    <a:pt x="203" y="822"/>
                  </a:lnTo>
                  <a:lnTo>
                    <a:pt x="262" y="822"/>
                  </a:lnTo>
                  <a:lnTo>
                    <a:pt x="262" y="881"/>
                  </a:lnTo>
                  <a:cubicBezTo>
                    <a:pt x="286" y="905"/>
                    <a:pt x="298" y="917"/>
                    <a:pt x="322" y="941"/>
                  </a:cubicBezTo>
                  <a:lnTo>
                    <a:pt x="357" y="905"/>
                  </a:lnTo>
                  <a:lnTo>
                    <a:pt x="357" y="833"/>
                  </a:lnTo>
                  <a:cubicBezTo>
                    <a:pt x="357" y="810"/>
                    <a:pt x="346" y="762"/>
                    <a:pt x="334" y="726"/>
                  </a:cubicBezTo>
                  <a:lnTo>
                    <a:pt x="334" y="619"/>
                  </a:lnTo>
                  <a:lnTo>
                    <a:pt x="381" y="548"/>
                  </a:lnTo>
                  <a:lnTo>
                    <a:pt x="357" y="393"/>
                  </a:lnTo>
                  <a:cubicBezTo>
                    <a:pt x="369" y="381"/>
                    <a:pt x="381" y="357"/>
                    <a:pt x="393" y="345"/>
                  </a:cubicBezTo>
                  <a:cubicBezTo>
                    <a:pt x="393" y="298"/>
                    <a:pt x="381" y="250"/>
                    <a:pt x="381" y="202"/>
                  </a:cubicBezTo>
                  <a:cubicBezTo>
                    <a:pt x="369" y="167"/>
                    <a:pt x="334" y="119"/>
                    <a:pt x="310" y="83"/>
                  </a:cubicBez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8054;p30">
              <a:extLst>
                <a:ext uri="{FF2B5EF4-FFF2-40B4-BE49-F238E27FC236}">
                  <a16:creationId xmlns:a16="http://schemas.microsoft.com/office/drawing/2014/main" id="{0D1DEE99-733F-663D-FA9D-375759D7E494}"/>
                </a:ext>
              </a:extLst>
            </p:cNvPr>
            <p:cNvSpPr/>
            <p:nvPr/>
          </p:nvSpPr>
          <p:spPr>
            <a:xfrm>
              <a:off x="1966000" y="2902575"/>
              <a:ext cx="2425" cy="2400"/>
            </a:xfrm>
            <a:custGeom>
              <a:avLst/>
              <a:gdLst/>
              <a:ahLst/>
              <a:cxnLst/>
              <a:rect l="l" t="t" r="r" b="b"/>
              <a:pathLst>
                <a:path w="97" h="96" extrusionOk="0">
                  <a:moveTo>
                    <a:pt x="60" y="0"/>
                  </a:moveTo>
                  <a:lnTo>
                    <a:pt x="1" y="96"/>
                  </a:lnTo>
                  <a:lnTo>
                    <a:pt x="96" y="96"/>
                  </a:lnTo>
                  <a:cubicBezTo>
                    <a:pt x="96" y="72"/>
                    <a:pt x="72" y="36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8055;p30">
              <a:extLst>
                <a:ext uri="{FF2B5EF4-FFF2-40B4-BE49-F238E27FC236}">
                  <a16:creationId xmlns:a16="http://schemas.microsoft.com/office/drawing/2014/main" id="{B3B8CD4A-63F2-6A6D-1095-2376C271E4BF}"/>
                </a:ext>
              </a:extLst>
            </p:cNvPr>
            <p:cNvSpPr/>
            <p:nvPr/>
          </p:nvSpPr>
          <p:spPr>
            <a:xfrm>
              <a:off x="1984750" y="2881425"/>
              <a:ext cx="3600" cy="4200"/>
            </a:xfrm>
            <a:custGeom>
              <a:avLst/>
              <a:gdLst/>
              <a:ahLst/>
              <a:cxnLst/>
              <a:rect l="l" t="t" r="r" b="b"/>
              <a:pathLst>
                <a:path w="144" h="168" extrusionOk="0">
                  <a:moveTo>
                    <a:pt x="108" y="1"/>
                  </a:moveTo>
                  <a:lnTo>
                    <a:pt x="37" y="13"/>
                  </a:lnTo>
                  <a:lnTo>
                    <a:pt x="1" y="168"/>
                  </a:lnTo>
                  <a:lnTo>
                    <a:pt x="1" y="168"/>
                  </a:lnTo>
                  <a:lnTo>
                    <a:pt x="72" y="144"/>
                  </a:lnTo>
                  <a:lnTo>
                    <a:pt x="144" y="84"/>
                  </a:lnTo>
                  <a:cubicBezTo>
                    <a:pt x="132" y="49"/>
                    <a:pt x="120" y="25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8056;p30">
              <a:extLst>
                <a:ext uri="{FF2B5EF4-FFF2-40B4-BE49-F238E27FC236}">
                  <a16:creationId xmlns:a16="http://schemas.microsoft.com/office/drawing/2014/main" id="{E169A08A-0B02-F096-6758-7B8E39A37459}"/>
                </a:ext>
              </a:extLst>
            </p:cNvPr>
            <p:cNvSpPr/>
            <p:nvPr/>
          </p:nvSpPr>
          <p:spPr>
            <a:xfrm>
              <a:off x="1962725" y="2902575"/>
              <a:ext cx="2425" cy="3000"/>
            </a:xfrm>
            <a:custGeom>
              <a:avLst/>
              <a:gdLst/>
              <a:ahLst/>
              <a:cxnLst/>
              <a:rect l="l" t="t" r="r" b="b"/>
              <a:pathLst>
                <a:path w="97" h="120" extrusionOk="0">
                  <a:moveTo>
                    <a:pt x="96" y="0"/>
                  </a:moveTo>
                  <a:lnTo>
                    <a:pt x="1" y="12"/>
                  </a:lnTo>
                  <a:cubicBezTo>
                    <a:pt x="13" y="48"/>
                    <a:pt x="25" y="84"/>
                    <a:pt x="37" y="119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8057;p30">
              <a:extLst>
                <a:ext uri="{FF2B5EF4-FFF2-40B4-BE49-F238E27FC236}">
                  <a16:creationId xmlns:a16="http://schemas.microsoft.com/office/drawing/2014/main" id="{558D2328-E71A-5457-A987-7B7094659CB5}"/>
                </a:ext>
              </a:extLst>
            </p:cNvPr>
            <p:cNvSpPr/>
            <p:nvPr/>
          </p:nvSpPr>
          <p:spPr>
            <a:xfrm>
              <a:off x="1590375" y="3018350"/>
              <a:ext cx="5975" cy="9250"/>
            </a:xfrm>
            <a:custGeom>
              <a:avLst/>
              <a:gdLst/>
              <a:ahLst/>
              <a:cxnLst/>
              <a:rect l="l" t="t" r="r" b="b"/>
              <a:pathLst>
                <a:path w="239" h="370" extrusionOk="0">
                  <a:moveTo>
                    <a:pt x="238" y="1"/>
                  </a:moveTo>
                  <a:lnTo>
                    <a:pt x="83" y="72"/>
                  </a:lnTo>
                  <a:lnTo>
                    <a:pt x="95" y="108"/>
                  </a:lnTo>
                  <a:lnTo>
                    <a:pt x="12" y="239"/>
                  </a:lnTo>
                  <a:cubicBezTo>
                    <a:pt x="12" y="275"/>
                    <a:pt x="0" y="322"/>
                    <a:pt x="0" y="370"/>
                  </a:cubicBezTo>
                  <a:lnTo>
                    <a:pt x="48" y="275"/>
                  </a:lnTo>
                  <a:lnTo>
                    <a:pt x="179" y="144"/>
                  </a:lnTo>
                  <a:lnTo>
                    <a:pt x="179" y="84"/>
                  </a:lnTo>
                  <a:cubicBezTo>
                    <a:pt x="191" y="60"/>
                    <a:pt x="214" y="25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8058;p30">
              <a:extLst>
                <a:ext uri="{FF2B5EF4-FFF2-40B4-BE49-F238E27FC236}">
                  <a16:creationId xmlns:a16="http://schemas.microsoft.com/office/drawing/2014/main" id="{51F13839-6593-24D4-6903-5BB388BFCB5B}"/>
                </a:ext>
              </a:extLst>
            </p:cNvPr>
            <p:cNvSpPr/>
            <p:nvPr/>
          </p:nvSpPr>
          <p:spPr>
            <a:xfrm>
              <a:off x="1446300" y="3124025"/>
              <a:ext cx="2400" cy="2100"/>
            </a:xfrm>
            <a:custGeom>
              <a:avLst/>
              <a:gdLst/>
              <a:ahLst/>
              <a:cxnLst/>
              <a:rect l="l" t="t" r="r" b="b"/>
              <a:pathLst>
                <a:path w="96" h="84" extrusionOk="0">
                  <a:moveTo>
                    <a:pt x="48" y="1"/>
                  </a:moveTo>
                  <a:cubicBezTo>
                    <a:pt x="36" y="24"/>
                    <a:pt x="12" y="60"/>
                    <a:pt x="0" y="84"/>
                  </a:cubicBezTo>
                  <a:lnTo>
                    <a:pt x="96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8059;p30">
              <a:extLst>
                <a:ext uri="{FF2B5EF4-FFF2-40B4-BE49-F238E27FC236}">
                  <a16:creationId xmlns:a16="http://schemas.microsoft.com/office/drawing/2014/main" id="{8B5277BD-8B09-D48E-643D-92871E189527}"/>
                </a:ext>
              </a:extLst>
            </p:cNvPr>
            <p:cNvSpPr/>
            <p:nvPr/>
          </p:nvSpPr>
          <p:spPr>
            <a:xfrm>
              <a:off x="1450175" y="3123125"/>
              <a:ext cx="4175" cy="2425"/>
            </a:xfrm>
            <a:custGeom>
              <a:avLst/>
              <a:gdLst/>
              <a:ahLst/>
              <a:cxnLst/>
              <a:rect l="l" t="t" r="r" b="b"/>
              <a:pathLst>
                <a:path w="167" h="97" extrusionOk="0">
                  <a:moveTo>
                    <a:pt x="96" y="1"/>
                  </a:moveTo>
                  <a:lnTo>
                    <a:pt x="0" y="96"/>
                  </a:lnTo>
                  <a:lnTo>
                    <a:pt x="107" y="96"/>
                  </a:lnTo>
                  <a:lnTo>
                    <a:pt x="167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8060;p30">
              <a:extLst>
                <a:ext uri="{FF2B5EF4-FFF2-40B4-BE49-F238E27FC236}">
                  <a16:creationId xmlns:a16="http://schemas.microsoft.com/office/drawing/2014/main" id="{D5D32AE7-F612-7D0B-A12F-7D75D825DB14}"/>
                </a:ext>
              </a:extLst>
            </p:cNvPr>
            <p:cNvSpPr/>
            <p:nvPr/>
          </p:nvSpPr>
          <p:spPr>
            <a:xfrm>
              <a:off x="1461775" y="3098725"/>
              <a:ext cx="19675" cy="22350"/>
            </a:xfrm>
            <a:custGeom>
              <a:avLst/>
              <a:gdLst/>
              <a:ahLst/>
              <a:cxnLst/>
              <a:rect l="l" t="t" r="r" b="b"/>
              <a:pathLst>
                <a:path w="787" h="894" extrusionOk="0">
                  <a:moveTo>
                    <a:pt x="632" y="0"/>
                  </a:moveTo>
                  <a:cubicBezTo>
                    <a:pt x="608" y="24"/>
                    <a:pt x="572" y="60"/>
                    <a:pt x="548" y="84"/>
                  </a:cubicBezTo>
                  <a:cubicBezTo>
                    <a:pt x="489" y="120"/>
                    <a:pt x="429" y="155"/>
                    <a:pt x="370" y="191"/>
                  </a:cubicBezTo>
                  <a:lnTo>
                    <a:pt x="417" y="215"/>
                  </a:lnTo>
                  <a:cubicBezTo>
                    <a:pt x="417" y="239"/>
                    <a:pt x="417" y="274"/>
                    <a:pt x="405" y="298"/>
                  </a:cubicBezTo>
                  <a:lnTo>
                    <a:pt x="310" y="370"/>
                  </a:lnTo>
                  <a:cubicBezTo>
                    <a:pt x="274" y="429"/>
                    <a:pt x="239" y="477"/>
                    <a:pt x="215" y="524"/>
                  </a:cubicBezTo>
                  <a:lnTo>
                    <a:pt x="227" y="560"/>
                  </a:lnTo>
                  <a:lnTo>
                    <a:pt x="179" y="620"/>
                  </a:lnTo>
                  <a:cubicBezTo>
                    <a:pt x="167" y="655"/>
                    <a:pt x="155" y="703"/>
                    <a:pt x="143" y="739"/>
                  </a:cubicBezTo>
                  <a:lnTo>
                    <a:pt x="84" y="774"/>
                  </a:lnTo>
                  <a:lnTo>
                    <a:pt x="1" y="893"/>
                  </a:lnTo>
                  <a:cubicBezTo>
                    <a:pt x="72" y="858"/>
                    <a:pt x="143" y="822"/>
                    <a:pt x="215" y="786"/>
                  </a:cubicBezTo>
                  <a:lnTo>
                    <a:pt x="286" y="632"/>
                  </a:lnTo>
                  <a:lnTo>
                    <a:pt x="441" y="548"/>
                  </a:lnTo>
                  <a:cubicBezTo>
                    <a:pt x="477" y="477"/>
                    <a:pt x="513" y="405"/>
                    <a:pt x="548" y="334"/>
                  </a:cubicBezTo>
                  <a:lnTo>
                    <a:pt x="691" y="203"/>
                  </a:lnTo>
                  <a:lnTo>
                    <a:pt x="691" y="120"/>
                  </a:lnTo>
                  <a:lnTo>
                    <a:pt x="786" y="36"/>
                  </a:lnTo>
                  <a:lnTo>
                    <a:pt x="703" y="48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8061;p30">
              <a:extLst>
                <a:ext uri="{FF2B5EF4-FFF2-40B4-BE49-F238E27FC236}">
                  <a16:creationId xmlns:a16="http://schemas.microsoft.com/office/drawing/2014/main" id="{A5203AEC-6473-00DE-3759-A523578378E1}"/>
                </a:ext>
              </a:extLst>
            </p:cNvPr>
            <p:cNvSpPr/>
            <p:nvPr/>
          </p:nvSpPr>
          <p:spPr>
            <a:xfrm>
              <a:off x="1481425" y="3079675"/>
              <a:ext cx="24425" cy="22950"/>
            </a:xfrm>
            <a:custGeom>
              <a:avLst/>
              <a:gdLst/>
              <a:ahLst/>
              <a:cxnLst/>
              <a:rect l="l" t="t" r="r" b="b"/>
              <a:pathLst>
                <a:path w="977" h="918" extrusionOk="0">
                  <a:moveTo>
                    <a:pt x="870" y="1"/>
                  </a:moveTo>
                  <a:lnTo>
                    <a:pt x="739" y="48"/>
                  </a:lnTo>
                  <a:lnTo>
                    <a:pt x="667" y="24"/>
                  </a:lnTo>
                  <a:lnTo>
                    <a:pt x="572" y="84"/>
                  </a:lnTo>
                  <a:lnTo>
                    <a:pt x="500" y="203"/>
                  </a:lnTo>
                  <a:cubicBezTo>
                    <a:pt x="500" y="215"/>
                    <a:pt x="512" y="239"/>
                    <a:pt x="524" y="251"/>
                  </a:cubicBezTo>
                  <a:lnTo>
                    <a:pt x="643" y="262"/>
                  </a:lnTo>
                  <a:lnTo>
                    <a:pt x="608" y="310"/>
                  </a:lnTo>
                  <a:lnTo>
                    <a:pt x="477" y="334"/>
                  </a:lnTo>
                  <a:lnTo>
                    <a:pt x="405" y="429"/>
                  </a:lnTo>
                  <a:lnTo>
                    <a:pt x="441" y="477"/>
                  </a:lnTo>
                  <a:lnTo>
                    <a:pt x="393" y="512"/>
                  </a:lnTo>
                  <a:lnTo>
                    <a:pt x="334" y="643"/>
                  </a:lnTo>
                  <a:lnTo>
                    <a:pt x="274" y="679"/>
                  </a:lnTo>
                  <a:lnTo>
                    <a:pt x="167" y="810"/>
                  </a:lnTo>
                  <a:lnTo>
                    <a:pt x="72" y="870"/>
                  </a:lnTo>
                  <a:lnTo>
                    <a:pt x="0" y="905"/>
                  </a:lnTo>
                  <a:lnTo>
                    <a:pt x="96" y="917"/>
                  </a:lnTo>
                  <a:cubicBezTo>
                    <a:pt x="167" y="882"/>
                    <a:pt x="227" y="858"/>
                    <a:pt x="286" y="822"/>
                  </a:cubicBezTo>
                  <a:lnTo>
                    <a:pt x="429" y="715"/>
                  </a:lnTo>
                  <a:lnTo>
                    <a:pt x="500" y="560"/>
                  </a:lnTo>
                  <a:lnTo>
                    <a:pt x="548" y="620"/>
                  </a:lnTo>
                  <a:lnTo>
                    <a:pt x="620" y="608"/>
                  </a:lnTo>
                  <a:lnTo>
                    <a:pt x="620" y="512"/>
                  </a:lnTo>
                  <a:lnTo>
                    <a:pt x="620" y="441"/>
                  </a:lnTo>
                  <a:lnTo>
                    <a:pt x="691" y="417"/>
                  </a:lnTo>
                  <a:lnTo>
                    <a:pt x="739" y="441"/>
                  </a:lnTo>
                  <a:cubicBezTo>
                    <a:pt x="762" y="429"/>
                    <a:pt x="774" y="417"/>
                    <a:pt x="798" y="405"/>
                  </a:cubicBezTo>
                  <a:lnTo>
                    <a:pt x="846" y="286"/>
                  </a:lnTo>
                  <a:lnTo>
                    <a:pt x="977" y="167"/>
                  </a:lnTo>
                  <a:lnTo>
                    <a:pt x="953" y="131"/>
                  </a:lnTo>
                  <a:lnTo>
                    <a:pt x="858" y="167"/>
                  </a:lnTo>
                  <a:cubicBezTo>
                    <a:pt x="881" y="131"/>
                    <a:pt x="905" y="96"/>
                    <a:pt x="941" y="60"/>
                  </a:cubicBezTo>
                  <a:lnTo>
                    <a:pt x="8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8062;p30">
              <a:extLst>
                <a:ext uri="{FF2B5EF4-FFF2-40B4-BE49-F238E27FC236}">
                  <a16:creationId xmlns:a16="http://schemas.microsoft.com/office/drawing/2014/main" id="{099A598F-0AD1-7AC4-031D-B2EAD71BC146}"/>
                </a:ext>
              </a:extLst>
            </p:cNvPr>
            <p:cNvSpPr/>
            <p:nvPr/>
          </p:nvSpPr>
          <p:spPr>
            <a:xfrm>
              <a:off x="1446000" y="3127900"/>
              <a:ext cx="3300" cy="1800"/>
            </a:xfrm>
            <a:custGeom>
              <a:avLst/>
              <a:gdLst/>
              <a:ahLst/>
              <a:cxnLst/>
              <a:rect l="l" t="t" r="r" b="b"/>
              <a:pathLst>
                <a:path w="132" h="72" extrusionOk="0">
                  <a:moveTo>
                    <a:pt x="60" y="0"/>
                  </a:moveTo>
                  <a:cubicBezTo>
                    <a:pt x="36" y="24"/>
                    <a:pt x="12" y="48"/>
                    <a:pt x="1" y="72"/>
                  </a:cubicBezTo>
                  <a:lnTo>
                    <a:pt x="96" y="6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8063;p30">
              <a:extLst>
                <a:ext uri="{FF2B5EF4-FFF2-40B4-BE49-F238E27FC236}">
                  <a16:creationId xmlns:a16="http://schemas.microsoft.com/office/drawing/2014/main" id="{3102F07F-52AA-D4F7-FC99-78D0ECAABD74}"/>
                </a:ext>
              </a:extLst>
            </p:cNvPr>
            <p:cNvSpPr/>
            <p:nvPr/>
          </p:nvSpPr>
          <p:spPr>
            <a:xfrm>
              <a:off x="1430825" y="3138900"/>
              <a:ext cx="2700" cy="2425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12" y="1"/>
                  </a:moveTo>
                  <a:lnTo>
                    <a:pt x="0" y="96"/>
                  </a:lnTo>
                  <a:lnTo>
                    <a:pt x="108" y="7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8064;p30">
              <a:extLst>
                <a:ext uri="{FF2B5EF4-FFF2-40B4-BE49-F238E27FC236}">
                  <a16:creationId xmlns:a16="http://schemas.microsoft.com/office/drawing/2014/main" id="{AE05A830-5A3D-E2D3-014C-401F6C4464D4}"/>
                </a:ext>
              </a:extLst>
            </p:cNvPr>
            <p:cNvSpPr/>
            <p:nvPr/>
          </p:nvSpPr>
          <p:spPr>
            <a:xfrm>
              <a:off x="1411775" y="3149625"/>
              <a:ext cx="6575" cy="4775"/>
            </a:xfrm>
            <a:custGeom>
              <a:avLst/>
              <a:gdLst/>
              <a:ahLst/>
              <a:cxnLst/>
              <a:rect l="l" t="t" r="r" b="b"/>
              <a:pathLst>
                <a:path w="263" h="191" extrusionOk="0">
                  <a:moveTo>
                    <a:pt x="262" y="0"/>
                  </a:moveTo>
                  <a:lnTo>
                    <a:pt x="131" y="12"/>
                  </a:lnTo>
                  <a:lnTo>
                    <a:pt x="0" y="96"/>
                  </a:lnTo>
                  <a:lnTo>
                    <a:pt x="0" y="191"/>
                  </a:lnTo>
                  <a:lnTo>
                    <a:pt x="167" y="108"/>
                  </a:lnTo>
                  <a:cubicBezTo>
                    <a:pt x="191" y="72"/>
                    <a:pt x="227" y="36"/>
                    <a:pt x="2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8065;p30">
              <a:extLst>
                <a:ext uri="{FF2B5EF4-FFF2-40B4-BE49-F238E27FC236}">
                  <a16:creationId xmlns:a16="http://schemas.microsoft.com/office/drawing/2014/main" id="{BBEC60A7-9C70-7334-2C40-978CF8107F25}"/>
                </a:ext>
              </a:extLst>
            </p:cNvPr>
            <p:cNvSpPr/>
            <p:nvPr/>
          </p:nvSpPr>
          <p:spPr>
            <a:xfrm>
              <a:off x="1437375" y="3132050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72" y="1"/>
                  </a:moveTo>
                  <a:cubicBezTo>
                    <a:pt x="48" y="37"/>
                    <a:pt x="24" y="72"/>
                    <a:pt x="0" y="108"/>
                  </a:cubicBezTo>
                  <a:lnTo>
                    <a:pt x="24" y="168"/>
                  </a:lnTo>
                  <a:lnTo>
                    <a:pt x="119" y="49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8066;p30">
              <a:extLst>
                <a:ext uri="{FF2B5EF4-FFF2-40B4-BE49-F238E27FC236}">
                  <a16:creationId xmlns:a16="http://schemas.microsoft.com/office/drawing/2014/main" id="{6C45F3EC-FD5E-C564-2FBE-84806A2E7F84}"/>
                </a:ext>
              </a:extLst>
            </p:cNvPr>
            <p:cNvSpPr/>
            <p:nvPr/>
          </p:nvSpPr>
          <p:spPr>
            <a:xfrm>
              <a:off x="1521300" y="3067475"/>
              <a:ext cx="4200" cy="1800"/>
            </a:xfrm>
            <a:custGeom>
              <a:avLst/>
              <a:gdLst/>
              <a:ahLst/>
              <a:cxnLst/>
              <a:rect l="l" t="t" r="r" b="b"/>
              <a:pathLst>
                <a:path w="168" h="72" extrusionOk="0">
                  <a:moveTo>
                    <a:pt x="120" y="0"/>
                  </a:moveTo>
                  <a:cubicBezTo>
                    <a:pt x="72" y="24"/>
                    <a:pt x="37" y="24"/>
                    <a:pt x="1" y="48"/>
                  </a:cubicBezTo>
                  <a:lnTo>
                    <a:pt x="37" y="72"/>
                  </a:lnTo>
                  <a:lnTo>
                    <a:pt x="60" y="72"/>
                  </a:lnTo>
                  <a:lnTo>
                    <a:pt x="168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8067;p30">
              <a:extLst>
                <a:ext uri="{FF2B5EF4-FFF2-40B4-BE49-F238E27FC236}">
                  <a16:creationId xmlns:a16="http://schemas.microsoft.com/office/drawing/2014/main" id="{CC5BE7CF-E3B1-C602-CB67-0ABAFFCD4369}"/>
                </a:ext>
              </a:extLst>
            </p:cNvPr>
            <p:cNvSpPr/>
            <p:nvPr/>
          </p:nvSpPr>
          <p:spPr>
            <a:xfrm>
              <a:off x="1523700" y="3040375"/>
              <a:ext cx="28000" cy="20275"/>
            </a:xfrm>
            <a:custGeom>
              <a:avLst/>
              <a:gdLst/>
              <a:ahLst/>
              <a:cxnLst/>
              <a:rect l="l" t="t" r="r" b="b"/>
              <a:pathLst>
                <a:path w="1120" h="811" extrusionOk="0">
                  <a:moveTo>
                    <a:pt x="810" y="1"/>
                  </a:moveTo>
                  <a:lnTo>
                    <a:pt x="655" y="72"/>
                  </a:lnTo>
                  <a:cubicBezTo>
                    <a:pt x="655" y="84"/>
                    <a:pt x="643" y="96"/>
                    <a:pt x="643" y="120"/>
                  </a:cubicBezTo>
                  <a:lnTo>
                    <a:pt x="560" y="191"/>
                  </a:lnTo>
                  <a:lnTo>
                    <a:pt x="453" y="239"/>
                  </a:lnTo>
                  <a:cubicBezTo>
                    <a:pt x="441" y="251"/>
                    <a:pt x="429" y="275"/>
                    <a:pt x="417" y="287"/>
                  </a:cubicBezTo>
                  <a:lnTo>
                    <a:pt x="274" y="287"/>
                  </a:lnTo>
                  <a:lnTo>
                    <a:pt x="226" y="310"/>
                  </a:lnTo>
                  <a:cubicBezTo>
                    <a:pt x="226" y="370"/>
                    <a:pt x="214" y="418"/>
                    <a:pt x="203" y="477"/>
                  </a:cubicBezTo>
                  <a:lnTo>
                    <a:pt x="167" y="513"/>
                  </a:lnTo>
                  <a:lnTo>
                    <a:pt x="95" y="608"/>
                  </a:lnTo>
                  <a:lnTo>
                    <a:pt x="36" y="620"/>
                  </a:lnTo>
                  <a:lnTo>
                    <a:pt x="0" y="680"/>
                  </a:lnTo>
                  <a:lnTo>
                    <a:pt x="0" y="763"/>
                  </a:lnTo>
                  <a:lnTo>
                    <a:pt x="60" y="811"/>
                  </a:lnTo>
                  <a:lnTo>
                    <a:pt x="191" y="799"/>
                  </a:lnTo>
                  <a:lnTo>
                    <a:pt x="262" y="727"/>
                  </a:lnTo>
                  <a:lnTo>
                    <a:pt x="310" y="703"/>
                  </a:lnTo>
                  <a:lnTo>
                    <a:pt x="393" y="560"/>
                  </a:lnTo>
                  <a:lnTo>
                    <a:pt x="595" y="453"/>
                  </a:lnTo>
                  <a:lnTo>
                    <a:pt x="726" y="406"/>
                  </a:lnTo>
                  <a:lnTo>
                    <a:pt x="893" y="310"/>
                  </a:lnTo>
                  <a:lnTo>
                    <a:pt x="953" y="215"/>
                  </a:lnTo>
                  <a:lnTo>
                    <a:pt x="1119" y="168"/>
                  </a:lnTo>
                  <a:lnTo>
                    <a:pt x="1107" y="132"/>
                  </a:lnTo>
                  <a:lnTo>
                    <a:pt x="905" y="120"/>
                  </a:lnTo>
                  <a:cubicBezTo>
                    <a:pt x="905" y="84"/>
                    <a:pt x="917" y="60"/>
                    <a:pt x="917" y="25"/>
                  </a:cubicBezTo>
                  <a:lnTo>
                    <a:pt x="8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8068;p30">
              <a:extLst>
                <a:ext uri="{FF2B5EF4-FFF2-40B4-BE49-F238E27FC236}">
                  <a16:creationId xmlns:a16="http://schemas.microsoft.com/office/drawing/2014/main" id="{DAC41414-9F46-598D-2479-F01A0B569866}"/>
                </a:ext>
              </a:extLst>
            </p:cNvPr>
            <p:cNvSpPr/>
            <p:nvPr/>
          </p:nvSpPr>
          <p:spPr>
            <a:xfrm>
              <a:off x="1552575" y="3048125"/>
              <a:ext cx="4775" cy="2100"/>
            </a:xfrm>
            <a:custGeom>
              <a:avLst/>
              <a:gdLst/>
              <a:ahLst/>
              <a:cxnLst/>
              <a:rect l="l" t="t" r="r" b="b"/>
              <a:pathLst>
                <a:path w="191" h="84" extrusionOk="0">
                  <a:moveTo>
                    <a:pt x="36" y="0"/>
                  </a:moveTo>
                  <a:lnTo>
                    <a:pt x="0" y="84"/>
                  </a:lnTo>
                  <a:lnTo>
                    <a:pt x="119" y="84"/>
                  </a:lnTo>
                  <a:lnTo>
                    <a:pt x="191" y="1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8069;p30">
              <a:extLst>
                <a:ext uri="{FF2B5EF4-FFF2-40B4-BE49-F238E27FC236}">
                  <a16:creationId xmlns:a16="http://schemas.microsoft.com/office/drawing/2014/main" id="{A3EF4D83-C697-0497-4ACC-6F6571114B4A}"/>
                </a:ext>
              </a:extLst>
            </p:cNvPr>
            <p:cNvSpPr/>
            <p:nvPr/>
          </p:nvSpPr>
          <p:spPr>
            <a:xfrm>
              <a:off x="1506725" y="3071925"/>
              <a:ext cx="6275" cy="3300"/>
            </a:xfrm>
            <a:custGeom>
              <a:avLst/>
              <a:gdLst/>
              <a:ahLst/>
              <a:cxnLst/>
              <a:rect l="l" t="t" r="r" b="b"/>
              <a:pathLst>
                <a:path w="251" h="132" extrusionOk="0">
                  <a:moveTo>
                    <a:pt x="108" y="1"/>
                  </a:moveTo>
                  <a:lnTo>
                    <a:pt x="0" y="84"/>
                  </a:lnTo>
                  <a:lnTo>
                    <a:pt x="36" y="132"/>
                  </a:lnTo>
                  <a:lnTo>
                    <a:pt x="167" y="132"/>
                  </a:lnTo>
                  <a:lnTo>
                    <a:pt x="239" y="60"/>
                  </a:lnTo>
                  <a:lnTo>
                    <a:pt x="250" y="13"/>
                  </a:lnTo>
                  <a:lnTo>
                    <a:pt x="179" y="25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8070;p30">
              <a:extLst>
                <a:ext uri="{FF2B5EF4-FFF2-40B4-BE49-F238E27FC236}">
                  <a16:creationId xmlns:a16="http://schemas.microsoft.com/office/drawing/2014/main" id="{B637448F-FF4B-70CA-AB40-DF9482024D2F}"/>
                </a:ext>
              </a:extLst>
            </p:cNvPr>
            <p:cNvSpPr/>
            <p:nvPr/>
          </p:nvSpPr>
          <p:spPr>
            <a:xfrm>
              <a:off x="1440350" y="2938300"/>
              <a:ext cx="9850" cy="3875"/>
            </a:xfrm>
            <a:custGeom>
              <a:avLst/>
              <a:gdLst/>
              <a:ahLst/>
              <a:cxnLst/>
              <a:rect l="l" t="t" r="r" b="b"/>
              <a:pathLst>
                <a:path w="394" h="155" extrusionOk="0">
                  <a:moveTo>
                    <a:pt x="36" y="0"/>
                  </a:moveTo>
                  <a:cubicBezTo>
                    <a:pt x="24" y="24"/>
                    <a:pt x="12" y="36"/>
                    <a:pt x="0" y="60"/>
                  </a:cubicBezTo>
                  <a:lnTo>
                    <a:pt x="60" y="95"/>
                  </a:lnTo>
                  <a:lnTo>
                    <a:pt x="119" y="155"/>
                  </a:lnTo>
                  <a:lnTo>
                    <a:pt x="393" y="155"/>
                  </a:lnTo>
                  <a:cubicBezTo>
                    <a:pt x="393" y="131"/>
                    <a:pt x="381" y="107"/>
                    <a:pt x="381" y="83"/>
                  </a:cubicBezTo>
                  <a:lnTo>
                    <a:pt x="167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8071;p30">
              <a:extLst>
                <a:ext uri="{FF2B5EF4-FFF2-40B4-BE49-F238E27FC236}">
                  <a16:creationId xmlns:a16="http://schemas.microsoft.com/office/drawing/2014/main" id="{F7F94C71-CFB6-F928-5065-586658E8E872}"/>
                </a:ext>
              </a:extLst>
            </p:cNvPr>
            <p:cNvSpPr/>
            <p:nvPr/>
          </p:nvSpPr>
          <p:spPr>
            <a:xfrm>
              <a:off x="1513875" y="3068075"/>
              <a:ext cx="3000" cy="3300"/>
            </a:xfrm>
            <a:custGeom>
              <a:avLst/>
              <a:gdLst/>
              <a:ahLst/>
              <a:cxnLst/>
              <a:rect l="l" t="t" r="r" b="b"/>
              <a:pathLst>
                <a:path w="120" h="132" extrusionOk="0">
                  <a:moveTo>
                    <a:pt x="48" y="0"/>
                  </a:moveTo>
                  <a:lnTo>
                    <a:pt x="0" y="12"/>
                  </a:lnTo>
                  <a:lnTo>
                    <a:pt x="36" y="72"/>
                  </a:lnTo>
                  <a:lnTo>
                    <a:pt x="36" y="131"/>
                  </a:lnTo>
                  <a:lnTo>
                    <a:pt x="119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8072;p30">
              <a:extLst>
                <a:ext uri="{FF2B5EF4-FFF2-40B4-BE49-F238E27FC236}">
                  <a16:creationId xmlns:a16="http://schemas.microsoft.com/office/drawing/2014/main" id="{64DAE270-D9C9-332D-BEBB-32197AC1E2DC}"/>
                </a:ext>
              </a:extLst>
            </p:cNvPr>
            <p:cNvSpPr/>
            <p:nvPr/>
          </p:nvSpPr>
          <p:spPr>
            <a:xfrm>
              <a:off x="1517450" y="3070750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48" y="0"/>
                  </a:moveTo>
                  <a:lnTo>
                    <a:pt x="0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8073;p30">
              <a:extLst>
                <a:ext uri="{FF2B5EF4-FFF2-40B4-BE49-F238E27FC236}">
                  <a16:creationId xmlns:a16="http://schemas.microsoft.com/office/drawing/2014/main" id="{F025D384-DCC7-4F5A-EA37-01697A63B504}"/>
                </a:ext>
              </a:extLst>
            </p:cNvPr>
            <p:cNvSpPr/>
            <p:nvPr/>
          </p:nvSpPr>
          <p:spPr>
            <a:xfrm>
              <a:off x="1440050" y="2935025"/>
              <a:ext cx="2700" cy="2100"/>
            </a:xfrm>
            <a:custGeom>
              <a:avLst/>
              <a:gdLst/>
              <a:ahLst/>
              <a:cxnLst/>
              <a:rect l="l" t="t" r="r" b="b"/>
              <a:pathLst>
                <a:path w="108" h="84" extrusionOk="0">
                  <a:moveTo>
                    <a:pt x="36" y="0"/>
                  </a:moveTo>
                  <a:lnTo>
                    <a:pt x="0" y="72"/>
                  </a:lnTo>
                  <a:lnTo>
                    <a:pt x="48" y="83"/>
                  </a:lnTo>
                  <a:lnTo>
                    <a:pt x="108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8074;p30">
              <a:extLst>
                <a:ext uri="{FF2B5EF4-FFF2-40B4-BE49-F238E27FC236}">
                  <a16:creationId xmlns:a16="http://schemas.microsoft.com/office/drawing/2014/main" id="{E08E3C80-49AE-8518-CA97-349D1138A9BC}"/>
                </a:ext>
              </a:extLst>
            </p:cNvPr>
            <p:cNvSpPr/>
            <p:nvPr/>
          </p:nvSpPr>
          <p:spPr>
            <a:xfrm>
              <a:off x="1478450" y="2831725"/>
              <a:ext cx="43175" cy="19975"/>
            </a:xfrm>
            <a:custGeom>
              <a:avLst/>
              <a:gdLst/>
              <a:ahLst/>
              <a:cxnLst/>
              <a:rect l="l" t="t" r="r" b="b"/>
              <a:pathLst>
                <a:path w="1727" h="799" extrusionOk="0">
                  <a:moveTo>
                    <a:pt x="286" y="1"/>
                  </a:moveTo>
                  <a:lnTo>
                    <a:pt x="215" y="36"/>
                  </a:lnTo>
                  <a:cubicBezTo>
                    <a:pt x="215" y="96"/>
                    <a:pt x="203" y="167"/>
                    <a:pt x="191" y="227"/>
                  </a:cubicBezTo>
                  <a:cubicBezTo>
                    <a:pt x="131" y="322"/>
                    <a:pt x="60" y="417"/>
                    <a:pt x="0" y="513"/>
                  </a:cubicBezTo>
                  <a:lnTo>
                    <a:pt x="48" y="608"/>
                  </a:lnTo>
                  <a:lnTo>
                    <a:pt x="215" y="632"/>
                  </a:lnTo>
                  <a:lnTo>
                    <a:pt x="334" y="572"/>
                  </a:lnTo>
                  <a:cubicBezTo>
                    <a:pt x="334" y="548"/>
                    <a:pt x="346" y="524"/>
                    <a:pt x="346" y="501"/>
                  </a:cubicBezTo>
                  <a:lnTo>
                    <a:pt x="548" y="405"/>
                  </a:lnTo>
                  <a:lnTo>
                    <a:pt x="715" y="405"/>
                  </a:lnTo>
                  <a:lnTo>
                    <a:pt x="822" y="501"/>
                  </a:lnTo>
                  <a:lnTo>
                    <a:pt x="834" y="608"/>
                  </a:lnTo>
                  <a:lnTo>
                    <a:pt x="1000" y="584"/>
                  </a:lnTo>
                  <a:lnTo>
                    <a:pt x="1072" y="655"/>
                  </a:lnTo>
                  <a:cubicBezTo>
                    <a:pt x="1060" y="703"/>
                    <a:pt x="1036" y="751"/>
                    <a:pt x="1012" y="798"/>
                  </a:cubicBezTo>
                  <a:lnTo>
                    <a:pt x="1131" y="775"/>
                  </a:lnTo>
                  <a:lnTo>
                    <a:pt x="1251" y="620"/>
                  </a:lnTo>
                  <a:lnTo>
                    <a:pt x="1370" y="548"/>
                  </a:lnTo>
                  <a:lnTo>
                    <a:pt x="1405" y="489"/>
                  </a:lnTo>
                  <a:lnTo>
                    <a:pt x="1465" y="441"/>
                  </a:lnTo>
                  <a:lnTo>
                    <a:pt x="1643" y="429"/>
                  </a:lnTo>
                  <a:lnTo>
                    <a:pt x="1727" y="346"/>
                  </a:lnTo>
                  <a:lnTo>
                    <a:pt x="1655" y="286"/>
                  </a:lnTo>
                  <a:lnTo>
                    <a:pt x="1370" y="263"/>
                  </a:lnTo>
                  <a:cubicBezTo>
                    <a:pt x="1358" y="239"/>
                    <a:pt x="1346" y="215"/>
                    <a:pt x="1334" y="191"/>
                  </a:cubicBezTo>
                  <a:lnTo>
                    <a:pt x="1179" y="191"/>
                  </a:lnTo>
                  <a:lnTo>
                    <a:pt x="1060" y="132"/>
                  </a:lnTo>
                  <a:cubicBezTo>
                    <a:pt x="1084" y="108"/>
                    <a:pt x="1096" y="84"/>
                    <a:pt x="1120" y="60"/>
                  </a:cubicBezTo>
                  <a:cubicBezTo>
                    <a:pt x="1131" y="36"/>
                    <a:pt x="1120" y="24"/>
                    <a:pt x="1108" y="13"/>
                  </a:cubicBezTo>
                  <a:lnTo>
                    <a:pt x="953" y="1"/>
                  </a:lnTo>
                  <a:lnTo>
                    <a:pt x="727" y="96"/>
                  </a:lnTo>
                  <a:lnTo>
                    <a:pt x="679" y="155"/>
                  </a:lnTo>
                  <a:lnTo>
                    <a:pt x="536" y="215"/>
                  </a:lnTo>
                  <a:lnTo>
                    <a:pt x="500" y="167"/>
                  </a:lnTo>
                  <a:lnTo>
                    <a:pt x="334" y="215"/>
                  </a:lnTo>
                  <a:cubicBezTo>
                    <a:pt x="346" y="191"/>
                    <a:pt x="346" y="167"/>
                    <a:pt x="358" y="143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8075;p30">
              <a:extLst>
                <a:ext uri="{FF2B5EF4-FFF2-40B4-BE49-F238E27FC236}">
                  <a16:creationId xmlns:a16="http://schemas.microsoft.com/office/drawing/2014/main" id="{03BEC75D-580D-A2C8-CE9C-E207366A2652}"/>
                </a:ext>
              </a:extLst>
            </p:cNvPr>
            <p:cNvSpPr/>
            <p:nvPr/>
          </p:nvSpPr>
          <p:spPr>
            <a:xfrm>
              <a:off x="1516550" y="2912100"/>
              <a:ext cx="24725" cy="15200"/>
            </a:xfrm>
            <a:custGeom>
              <a:avLst/>
              <a:gdLst/>
              <a:ahLst/>
              <a:cxnLst/>
              <a:rect l="l" t="t" r="r" b="b"/>
              <a:pathLst>
                <a:path w="989" h="608" extrusionOk="0">
                  <a:moveTo>
                    <a:pt x="762" y="0"/>
                  </a:moveTo>
                  <a:lnTo>
                    <a:pt x="608" y="96"/>
                  </a:lnTo>
                  <a:lnTo>
                    <a:pt x="512" y="250"/>
                  </a:lnTo>
                  <a:lnTo>
                    <a:pt x="405" y="262"/>
                  </a:lnTo>
                  <a:lnTo>
                    <a:pt x="286" y="334"/>
                  </a:lnTo>
                  <a:lnTo>
                    <a:pt x="143" y="369"/>
                  </a:lnTo>
                  <a:lnTo>
                    <a:pt x="0" y="441"/>
                  </a:lnTo>
                  <a:lnTo>
                    <a:pt x="131" y="548"/>
                  </a:lnTo>
                  <a:lnTo>
                    <a:pt x="322" y="608"/>
                  </a:lnTo>
                  <a:lnTo>
                    <a:pt x="441" y="560"/>
                  </a:lnTo>
                  <a:lnTo>
                    <a:pt x="572" y="560"/>
                  </a:lnTo>
                  <a:lnTo>
                    <a:pt x="655" y="465"/>
                  </a:lnTo>
                  <a:lnTo>
                    <a:pt x="774" y="441"/>
                  </a:lnTo>
                  <a:lnTo>
                    <a:pt x="929" y="369"/>
                  </a:lnTo>
                  <a:lnTo>
                    <a:pt x="929" y="250"/>
                  </a:lnTo>
                  <a:cubicBezTo>
                    <a:pt x="953" y="203"/>
                    <a:pt x="965" y="155"/>
                    <a:pt x="989" y="107"/>
                  </a:cubicBezTo>
                  <a:lnTo>
                    <a:pt x="941" y="48"/>
                  </a:lnTo>
                  <a:lnTo>
                    <a:pt x="774" y="6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8076;p30">
              <a:extLst>
                <a:ext uri="{FF2B5EF4-FFF2-40B4-BE49-F238E27FC236}">
                  <a16:creationId xmlns:a16="http://schemas.microsoft.com/office/drawing/2014/main" id="{0A5A76DE-114F-2DAB-C163-85DB497B53B6}"/>
                </a:ext>
              </a:extLst>
            </p:cNvPr>
            <p:cNvSpPr/>
            <p:nvPr/>
          </p:nvSpPr>
          <p:spPr>
            <a:xfrm>
              <a:off x="1559700" y="3035625"/>
              <a:ext cx="3300" cy="3300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84" y="0"/>
                  </a:moveTo>
                  <a:lnTo>
                    <a:pt x="1" y="108"/>
                  </a:lnTo>
                  <a:lnTo>
                    <a:pt x="84" y="131"/>
                  </a:lnTo>
                  <a:cubicBezTo>
                    <a:pt x="108" y="108"/>
                    <a:pt x="120" y="72"/>
                    <a:pt x="132" y="36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8077;p30">
              <a:extLst>
                <a:ext uri="{FF2B5EF4-FFF2-40B4-BE49-F238E27FC236}">
                  <a16:creationId xmlns:a16="http://schemas.microsoft.com/office/drawing/2014/main" id="{33EA6EA2-818E-0DC4-A9A7-5D341E9C351B}"/>
                </a:ext>
              </a:extLst>
            </p:cNvPr>
            <p:cNvSpPr/>
            <p:nvPr/>
          </p:nvSpPr>
          <p:spPr>
            <a:xfrm>
              <a:off x="1320975" y="3212125"/>
              <a:ext cx="2425" cy="2700"/>
            </a:xfrm>
            <a:custGeom>
              <a:avLst/>
              <a:gdLst/>
              <a:ahLst/>
              <a:cxnLst/>
              <a:rect l="l" t="t" r="r" b="b"/>
              <a:pathLst>
                <a:path w="97" h="108" extrusionOk="0">
                  <a:moveTo>
                    <a:pt x="25" y="1"/>
                  </a:moveTo>
                  <a:cubicBezTo>
                    <a:pt x="13" y="36"/>
                    <a:pt x="13" y="72"/>
                    <a:pt x="1" y="108"/>
                  </a:cubicBezTo>
                  <a:lnTo>
                    <a:pt x="96" y="25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8078;p30">
              <a:extLst>
                <a:ext uri="{FF2B5EF4-FFF2-40B4-BE49-F238E27FC236}">
                  <a16:creationId xmlns:a16="http://schemas.microsoft.com/office/drawing/2014/main" id="{285E2363-9F0A-788E-696C-33B4F77C0DE2}"/>
                </a:ext>
              </a:extLst>
            </p:cNvPr>
            <p:cNvSpPr/>
            <p:nvPr/>
          </p:nvSpPr>
          <p:spPr>
            <a:xfrm>
              <a:off x="1576975" y="2820725"/>
              <a:ext cx="14900" cy="10125"/>
            </a:xfrm>
            <a:custGeom>
              <a:avLst/>
              <a:gdLst/>
              <a:ahLst/>
              <a:cxnLst/>
              <a:rect l="l" t="t" r="r" b="b"/>
              <a:pathLst>
                <a:path w="596" h="405" extrusionOk="0">
                  <a:moveTo>
                    <a:pt x="560" y="0"/>
                  </a:moveTo>
                  <a:lnTo>
                    <a:pt x="298" y="12"/>
                  </a:lnTo>
                  <a:lnTo>
                    <a:pt x="84" y="131"/>
                  </a:lnTo>
                  <a:lnTo>
                    <a:pt x="0" y="202"/>
                  </a:lnTo>
                  <a:lnTo>
                    <a:pt x="143" y="214"/>
                  </a:lnTo>
                  <a:lnTo>
                    <a:pt x="155" y="286"/>
                  </a:lnTo>
                  <a:lnTo>
                    <a:pt x="250" y="298"/>
                  </a:lnTo>
                  <a:lnTo>
                    <a:pt x="262" y="333"/>
                  </a:lnTo>
                  <a:cubicBezTo>
                    <a:pt x="262" y="333"/>
                    <a:pt x="203" y="405"/>
                    <a:pt x="215" y="405"/>
                  </a:cubicBezTo>
                  <a:lnTo>
                    <a:pt x="298" y="381"/>
                  </a:lnTo>
                  <a:lnTo>
                    <a:pt x="477" y="131"/>
                  </a:lnTo>
                  <a:lnTo>
                    <a:pt x="596" y="36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8079;p30">
              <a:extLst>
                <a:ext uri="{FF2B5EF4-FFF2-40B4-BE49-F238E27FC236}">
                  <a16:creationId xmlns:a16="http://schemas.microsoft.com/office/drawing/2014/main" id="{6B0A53D4-98A6-8E32-C2B7-A7232B64DC3C}"/>
                </a:ext>
              </a:extLst>
            </p:cNvPr>
            <p:cNvSpPr/>
            <p:nvPr/>
          </p:nvSpPr>
          <p:spPr>
            <a:xfrm>
              <a:off x="1394200" y="3159750"/>
              <a:ext cx="14025" cy="6575"/>
            </a:xfrm>
            <a:custGeom>
              <a:avLst/>
              <a:gdLst/>
              <a:ahLst/>
              <a:cxnLst/>
              <a:rect l="l" t="t" r="r" b="b"/>
              <a:pathLst>
                <a:path w="561" h="263" extrusionOk="0">
                  <a:moveTo>
                    <a:pt x="453" y="0"/>
                  </a:moveTo>
                  <a:lnTo>
                    <a:pt x="382" y="72"/>
                  </a:lnTo>
                  <a:lnTo>
                    <a:pt x="84" y="191"/>
                  </a:lnTo>
                  <a:lnTo>
                    <a:pt x="1" y="262"/>
                  </a:lnTo>
                  <a:lnTo>
                    <a:pt x="84" y="262"/>
                  </a:lnTo>
                  <a:lnTo>
                    <a:pt x="156" y="191"/>
                  </a:lnTo>
                  <a:lnTo>
                    <a:pt x="441" y="96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8080;p30">
              <a:extLst>
                <a:ext uri="{FF2B5EF4-FFF2-40B4-BE49-F238E27FC236}">
                  <a16:creationId xmlns:a16="http://schemas.microsoft.com/office/drawing/2014/main" id="{85238F07-4183-601D-CBF5-293874BFD61D}"/>
                </a:ext>
              </a:extLst>
            </p:cNvPr>
            <p:cNvSpPr/>
            <p:nvPr/>
          </p:nvSpPr>
          <p:spPr>
            <a:xfrm>
              <a:off x="1542750" y="2783200"/>
              <a:ext cx="4175" cy="2425"/>
            </a:xfrm>
            <a:custGeom>
              <a:avLst/>
              <a:gdLst/>
              <a:ahLst/>
              <a:cxnLst/>
              <a:rect l="l" t="t" r="r" b="b"/>
              <a:pathLst>
                <a:path w="167" h="97" extrusionOk="0">
                  <a:moveTo>
                    <a:pt x="167" y="1"/>
                  </a:moveTo>
                  <a:lnTo>
                    <a:pt x="83" y="37"/>
                  </a:lnTo>
                  <a:lnTo>
                    <a:pt x="0" y="84"/>
                  </a:lnTo>
                  <a:lnTo>
                    <a:pt x="107" y="9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8081;p30">
              <a:extLst>
                <a:ext uri="{FF2B5EF4-FFF2-40B4-BE49-F238E27FC236}">
                  <a16:creationId xmlns:a16="http://schemas.microsoft.com/office/drawing/2014/main" id="{2C5D1314-E260-126D-50D0-3F6185354384}"/>
                </a:ext>
              </a:extLst>
            </p:cNvPr>
            <p:cNvSpPr/>
            <p:nvPr/>
          </p:nvSpPr>
          <p:spPr>
            <a:xfrm>
              <a:off x="1568050" y="2828150"/>
              <a:ext cx="12825" cy="12825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334" y="1"/>
                  </a:moveTo>
                  <a:lnTo>
                    <a:pt x="214" y="120"/>
                  </a:lnTo>
                  <a:lnTo>
                    <a:pt x="0" y="465"/>
                  </a:lnTo>
                  <a:lnTo>
                    <a:pt x="12" y="513"/>
                  </a:lnTo>
                  <a:lnTo>
                    <a:pt x="167" y="501"/>
                  </a:lnTo>
                  <a:lnTo>
                    <a:pt x="286" y="417"/>
                  </a:lnTo>
                  <a:lnTo>
                    <a:pt x="381" y="406"/>
                  </a:lnTo>
                  <a:cubicBezTo>
                    <a:pt x="393" y="417"/>
                    <a:pt x="405" y="441"/>
                    <a:pt x="405" y="453"/>
                  </a:cubicBezTo>
                  <a:lnTo>
                    <a:pt x="512" y="441"/>
                  </a:lnTo>
                  <a:cubicBezTo>
                    <a:pt x="488" y="382"/>
                    <a:pt x="476" y="322"/>
                    <a:pt x="453" y="275"/>
                  </a:cubicBezTo>
                  <a:lnTo>
                    <a:pt x="476" y="156"/>
                  </a:lnTo>
                  <a:cubicBezTo>
                    <a:pt x="453" y="108"/>
                    <a:pt x="429" y="48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8082;p30">
              <a:extLst>
                <a:ext uri="{FF2B5EF4-FFF2-40B4-BE49-F238E27FC236}">
                  <a16:creationId xmlns:a16="http://schemas.microsoft.com/office/drawing/2014/main" id="{B1E058D9-8C17-78AD-AB28-394C6A100213}"/>
                </a:ext>
              </a:extLst>
            </p:cNvPr>
            <p:cNvSpPr/>
            <p:nvPr/>
          </p:nvSpPr>
          <p:spPr>
            <a:xfrm>
              <a:off x="1353125" y="3184150"/>
              <a:ext cx="5100" cy="7175"/>
            </a:xfrm>
            <a:custGeom>
              <a:avLst/>
              <a:gdLst/>
              <a:ahLst/>
              <a:cxnLst/>
              <a:rect l="l" t="t" r="r" b="b"/>
              <a:pathLst>
                <a:path w="204" h="287" extrusionOk="0">
                  <a:moveTo>
                    <a:pt x="108" y="1"/>
                  </a:moveTo>
                  <a:lnTo>
                    <a:pt x="48" y="12"/>
                  </a:lnTo>
                  <a:lnTo>
                    <a:pt x="60" y="108"/>
                  </a:lnTo>
                  <a:lnTo>
                    <a:pt x="13" y="155"/>
                  </a:lnTo>
                  <a:cubicBezTo>
                    <a:pt x="13" y="191"/>
                    <a:pt x="1" y="239"/>
                    <a:pt x="1" y="286"/>
                  </a:cubicBezTo>
                  <a:cubicBezTo>
                    <a:pt x="37" y="263"/>
                    <a:pt x="72" y="239"/>
                    <a:pt x="120" y="215"/>
                  </a:cubicBezTo>
                  <a:lnTo>
                    <a:pt x="203" y="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8083;p30">
              <a:extLst>
                <a:ext uri="{FF2B5EF4-FFF2-40B4-BE49-F238E27FC236}">
                  <a16:creationId xmlns:a16="http://schemas.microsoft.com/office/drawing/2014/main" id="{2676A083-CF0B-1E32-D6ED-EF978C94B25F}"/>
                </a:ext>
              </a:extLst>
            </p:cNvPr>
            <p:cNvSpPr/>
            <p:nvPr/>
          </p:nvSpPr>
          <p:spPr>
            <a:xfrm>
              <a:off x="1344500" y="3187725"/>
              <a:ext cx="4500" cy="7475"/>
            </a:xfrm>
            <a:custGeom>
              <a:avLst/>
              <a:gdLst/>
              <a:ahLst/>
              <a:cxnLst/>
              <a:rect l="l" t="t" r="r" b="b"/>
              <a:pathLst>
                <a:path w="180" h="299" extrusionOk="0">
                  <a:moveTo>
                    <a:pt x="132" y="0"/>
                  </a:moveTo>
                  <a:lnTo>
                    <a:pt x="60" y="120"/>
                  </a:lnTo>
                  <a:lnTo>
                    <a:pt x="60" y="203"/>
                  </a:lnTo>
                  <a:lnTo>
                    <a:pt x="1" y="298"/>
                  </a:lnTo>
                  <a:lnTo>
                    <a:pt x="72" y="286"/>
                  </a:lnTo>
                  <a:cubicBezTo>
                    <a:pt x="108" y="250"/>
                    <a:pt x="143" y="203"/>
                    <a:pt x="179" y="155"/>
                  </a:cubicBezTo>
                  <a:cubicBezTo>
                    <a:pt x="167" y="131"/>
                    <a:pt x="155" y="108"/>
                    <a:pt x="155" y="84"/>
                  </a:cubicBezTo>
                  <a:cubicBezTo>
                    <a:pt x="143" y="60"/>
                    <a:pt x="167" y="24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8084;p30">
              <a:extLst>
                <a:ext uri="{FF2B5EF4-FFF2-40B4-BE49-F238E27FC236}">
                  <a16:creationId xmlns:a16="http://schemas.microsoft.com/office/drawing/2014/main" id="{C0334ACE-F365-6641-8553-C7F108615129}"/>
                </a:ext>
              </a:extLst>
            </p:cNvPr>
            <p:cNvSpPr/>
            <p:nvPr/>
          </p:nvSpPr>
          <p:spPr>
            <a:xfrm>
              <a:off x="1378125" y="3161225"/>
              <a:ext cx="14025" cy="12225"/>
            </a:xfrm>
            <a:custGeom>
              <a:avLst/>
              <a:gdLst/>
              <a:ahLst/>
              <a:cxnLst/>
              <a:rect l="l" t="t" r="r" b="b"/>
              <a:pathLst>
                <a:path w="561" h="489" extrusionOk="0">
                  <a:moveTo>
                    <a:pt x="489" y="1"/>
                  </a:moveTo>
                  <a:lnTo>
                    <a:pt x="394" y="37"/>
                  </a:lnTo>
                  <a:lnTo>
                    <a:pt x="322" y="144"/>
                  </a:lnTo>
                  <a:cubicBezTo>
                    <a:pt x="322" y="156"/>
                    <a:pt x="334" y="179"/>
                    <a:pt x="346" y="191"/>
                  </a:cubicBezTo>
                  <a:lnTo>
                    <a:pt x="299" y="239"/>
                  </a:lnTo>
                  <a:lnTo>
                    <a:pt x="239" y="263"/>
                  </a:lnTo>
                  <a:lnTo>
                    <a:pt x="180" y="358"/>
                  </a:lnTo>
                  <a:lnTo>
                    <a:pt x="108" y="406"/>
                  </a:lnTo>
                  <a:lnTo>
                    <a:pt x="13" y="429"/>
                  </a:lnTo>
                  <a:cubicBezTo>
                    <a:pt x="1" y="453"/>
                    <a:pt x="1" y="465"/>
                    <a:pt x="1" y="489"/>
                  </a:cubicBezTo>
                  <a:lnTo>
                    <a:pt x="96" y="489"/>
                  </a:lnTo>
                  <a:lnTo>
                    <a:pt x="156" y="441"/>
                  </a:lnTo>
                  <a:lnTo>
                    <a:pt x="275" y="382"/>
                  </a:lnTo>
                  <a:lnTo>
                    <a:pt x="394" y="275"/>
                  </a:lnTo>
                  <a:lnTo>
                    <a:pt x="537" y="215"/>
                  </a:lnTo>
                  <a:lnTo>
                    <a:pt x="501" y="156"/>
                  </a:lnTo>
                  <a:lnTo>
                    <a:pt x="561" y="72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8085;p30">
              <a:extLst>
                <a:ext uri="{FF2B5EF4-FFF2-40B4-BE49-F238E27FC236}">
                  <a16:creationId xmlns:a16="http://schemas.microsoft.com/office/drawing/2014/main" id="{C1A800CC-4516-4092-DDD3-D3F427A96DC6}"/>
                </a:ext>
              </a:extLst>
            </p:cNvPr>
            <p:cNvSpPr/>
            <p:nvPr/>
          </p:nvSpPr>
          <p:spPr>
            <a:xfrm>
              <a:off x="1322175" y="3199325"/>
              <a:ext cx="2400" cy="2125"/>
            </a:xfrm>
            <a:custGeom>
              <a:avLst/>
              <a:gdLst/>
              <a:ahLst/>
              <a:cxnLst/>
              <a:rect l="l" t="t" r="r" b="b"/>
              <a:pathLst>
                <a:path w="96" h="85" extrusionOk="0">
                  <a:moveTo>
                    <a:pt x="72" y="1"/>
                  </a:moveTo>
                  <a:lnTo>
                    <a:pt x="1" y="72"/>
                  </a:lnTo>
                  <a:lnTo>
                    <a:pt x="96" y="84"/>
                  </a:lnTo>
                  <a:cubicBezTo>
                    <a:pt x="84" y="48"/>
                    <a:pt x="72" y="25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8086;p30">
              <a:extLst>
                <a:ext uri="{FF2B5EF4-FFF2-40B4-BE49-F238E27FC236}">
                  <a16:creationId xmlns:a16="http://schemas.microsoft.com/office/drawing/2014/main" id="{DDBB686D-DC4D-3344-8A15-CAD1C5925A74}"/>
                </a:ext>
              </a:extLst>
            </p:cNvPr>
            <p:cNvSpPr/>
            <p:nvPr/>
          </p:nvSpPr>
          <p:spPr>
            <a:xfrm>
              <a:off x="1319800" y="3206775"/>
              <a:ext cx="4475" cy="3000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179" y="0"/>
                  </a:moveTo>
                  <a:lnTo>
                    <a:pt x="60" y="24"/>
                  </a:lnTo>
                  <a:lnTo>
                    <a:pt x="0" y="108"/>
                  </a:lnTo>
                  <a:lnTo>
                    <a:pt x="96" y="12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8087;p30">
              <a:extLst>
                <a:ext uri="{FF2B5EF4-FFF2-40B4-BE49-F238E27FC236}">
                  <a16:creationId xmlns:a16="http://schemas.microsoft.com/office/drawing/2014/main" id="{85637745-73E2-E20E-8070-673F8B07C785}"/>
                </a:ext>
              </a:extLst>
            </p:cNvPr>
            <p:cNvSpPr/>
            <p:nvPr/>
          </p:nvSpPr>
          <p:spPr>
            <a:xfrm>
              <a:off x="1332600" y="3192200"/>
              <a:ext cx="8050" cy="5675"/>
            </a:xfrm>
            <a:custGeom>
              <a:avLst/>
              <a:gdLst/>
              <a:ahLst/>
              <a:cxnLst/>
              <a:rect l="l" t="t" r="r" b="b"/>
              <a:pathLst>
                <a:path w="322" h="227" extrusionOk="0">
                  <a:moveTo>
                    <a:pt x="143" y="0"/>
                  </a:moveTo>
                  <a:lnTo>
                    <a:pt x="48" y="36"/>
                  </a:lnTo>
                  <a:lnTo>
                    <a:pt x="0" y="131"/>
                  </a:lnTo>
                  <a:lnTo>
                    <a:pt x="36" y="155"/>
                  </a:lnTo>
                  <a:lnTo>
                    <a:pt x="179" y="119"/>
                  </a:lnTo>
                  <a:lnTo>
                    <a:pt x="96" y="191"/>
                  </a:lnTo>
                  <a:lnTo>
                    <a:pt x="155" y="226"/>
                  </a:lnTo>
                  <a:lnTo>
                    <a:pt x="238" y="167"/>
                  </a:lnTo>
                  <a:cubicBezTo>
                    <a:pt x="250" y="143"/>
                    <a:pt x="250" y="107"/>
                    <a:pt x="274" y="71"/>
                  </a:cubicBezTo>
                  <a:lnTo>
                    <a:pt x="322" y="12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8088;p30">
              <a:extLst>
                <a:ext uri="{FF2B5EF4-FFF2-40B4-BE49-F238E27FC236}">
                  <a16:creationId xmlns:a16="http://schemas.microsoft.com/office/drawing/2014/main" id="{C8CA0C1A-1C6E-4466-D21F-9CF6472B2F47}"/>
                </a:ext>
              </a:extLst>
            </p:cNvPr>
            <p:cNvSpPr/>
            <p:nvPr/>
          </p:nvSpPr>
          <p:spPr>
            <a:xfrm>
              <a:off x="1505225" y="3077300"/>
              <a:ext cx="3300" cy="1200"/>
            </a:xfrm>
            <a:custGeom>
              <a:avLst/>
              <a:gdLst/>
              <a:ahLst/>
              <a:cxnLst/>
              <a:rect l="l" t="t" r="r" b="b"/>
              <a:pathLst>
                <a:path w="132" h="48" extrusionOk="0">
                  <a:moveTo>
                    <a:pt x="1" y="0"/>
                  </a:moveTo>
                  <a:lnTo>
                    <a:pt x="13" y="48"/>
                  </a:lnTo>
                  <a:lnTo>
                    <a:pt x="132" y="36"/>
                  </a:lnTo>
                  <a:cubicBezTo>
                    <a:pt x="120" y="24"/>
                    <a:pt x="108" y="12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8089;p30">
              <a:extLst>
                <a:ext uri="{FF2B5EF4-FFF2-40B4-BE49-F238E27FC236}">
                  <a16:creationId xmlns:a16="http://schemas.microsoft.com/office/drawing/2014/main" id="{0BDE0C65-8D90-A2C9-02D8-060F1809BE83}"/>
                </a:ext>
              </a:extLst>
            </p:cNvPr>
            <p:cNvSpPr/>
            <p:nvPr/>
          </p:nvSpPr>
          <p:spPr>
            <a:xfrm>
              <a:off x="1587400" y="3018050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83" y="1"/>
                  </a:moveTo>
                  <a:lnTo>
                    <a:pt x="0" y="13"/>
                  </a:lnTo>
                  <a:lnTo>
                    <a:pt x="48" y="7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8090;p30">
              <a:extLst>
                <a:ext uri="{FF2B5EF4-FFF2-40B4-BE49-F238E27FC236}">
                  <a16:creationId xmlns:a16="http://schemas.microsoft.com/office/drawing/2014/main" id="{600C75A2-7285-580C-6861-839E8B28DBA4}"/>
                </a:ext>
              </a:extLst>
            </p:cNvPr>
            <p:cNvSpPr/>
            <p:nvPr/>
          </p:nvSpPr>
          <p:spPr>
            <a:xfrm>
              <a:off x="1581725" y="3019550"/>
              <a:ext cx="3900" cy="4200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60" y="0"/>
                  </a:moveTo>
                  <a:lnTo>
                    <a:pt x="1" y="60"/>
                  </a:lnTo>
                  <a:lnTo>
                    <a:pt x="1" y="155"/>
                  </a:lnTo>
                  <a:lnTo>
                    <a:pt x="72" y="167"/>
                  </a:lnTo>
                  <a:lnTo>
                    <a:pt x="144" y="131"/>
                  </a:lnTo>
                  <a:cubicBezTo>
                    <a:pt x="144" y="120"/>
                    <a:pt x="144" y="96"/>
                    <a:pt x="132" y="84"/>
                  </a:cubicBezTo>
                  <a:cubicBezTo>
                    <a:pt x="132" y="60"/>
                    <a:pt x="156" y="24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8091;p30">
              <a:extLst>
                <a:ext uri="{FF2B5EF4-FFF2-40B4-BE49-F238E27FC236}">
                  <a16:creationId xmlns:a16="http://schemas.microsoft.com/office/drawing/2014/main" id="{67561ABA-051C-A7FD-FD51-874C089396EE}"/>
                </a:ext>
              </a:extLst>
            </p:cNvPr>
            <p:cNvSpPr/>
            <p:nvPr/>
          </p:nvSpPr>
          <p:spPr>
            <a:xfrm>
              <a:off x="1568625" y="3028775"/>
              <a:ext cx="3900" cy="2400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60" y="1"/>
                  </a:moveTo>
                  <a:lnTo>
                    <a:pt x="1" y="36"/>
                  </a:lnTo>
                  <a:lnTo>
                    <a:pt x="84" y="96"/>
                  </a:lnTo>
                  <a:cubicBezTo>
                    <a:pt x="108" y="72"/>
                    <a:pt x="132" y="36"/>
                    <a:pt x="156" y="12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8092;p30">
              <a:extLst>
                <a:ext uri="{FF2B5EF4-FFF2-40B4-BE49-F238E27FC236}">
                  <a16:creationId xmlns:a16="http://schemas.microsoft.com/office/drawing/2014/main" id="{04811CA3-76CF-EBC0-90F0-5354AEAB2CEF}"/>
                </a:ext>
              </a:extLst>
            </p:cNvPr>
            <p:cNvSpPr/>
            <p:nvPr/>
          </p:nvSpPr>
          <p:spPr>
            <a:xfrm>
              <a:off x="1940700" y="2869525"/>
              <a:ext cx="3300" cy="6275"/>
            </a:xfrm>
            <a:custGeom>
              <a:avLst/>
              <a:gdLst/>
              <a:ahLst/>
              <a:cxnLst/>
              <a:rect l="l" t="t" r="r" b="b"/>
              <a:pathLst>
                <a:path w="132" h="251" extrusionOk="0">
                  <a:moveTo>
                    <a:pt x="60" y="1"/>
                  </a:moveTo>
                  <a:lnTo>
                    <a:pt x="1" y="72"/>
                  </a:lnTo>
                  <a:cubicBezTo>
                    <a:pt x="1" y="96"/>
                    <a:pt x="13" y="120"/>
                    <a:pt x="13" y="144"/>
                  </a:cubicBezTo>
                  <a:lnTo>
                    <a:pt x="48" y="155"/>
                  </a:lnTo>
                  <a:lnTo>
                    <a:pt x="1" y="227"/>
                  </a:lnTo>
                  <a:lnTo>
                    <a:pt x="48" y="251"/>
                  </a:lnTo>
                  <a:lnTo>
                    <a:pt x="132" y="191"/>
                  </a:lnTo>
                  <a:lnTo>
                    <a:pt x="120" y="108"/>
                  </a:lnTo>
                  <a:lnTo>
                    <a:pt x="120" y="48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8093;p30">
              <a:extLst>
                <a:ext uri="{FF2B5EF4-FFF2-40B4-BE49-F238E27FC236}">
                  <a16:creationId xmlns:a16="http://schemas.microsoft.com/office/drawing/2014/main" id="{471F9CE3-8813-1D8F-5E1E-7D273733B695}"/>
                </a:ext>
              </a:extLst>
            </p:cNvPr>
            <p:cNvSpPr/>
            <p:nvPr/>
          </p:nvSpPr>
          <p:spPr>
            <a:xfrm>
              <a:off x="1590375" y="3015075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36" y="1"/>
                  </a:moveTo>
                  <a:cubicBezTo>
                    <a:pt x="24" y="13"/>
                    <a:pt x="12" y="25"/>
                    <a:pt x="0" y="48"/>
                  </a:cubicBezTo>
                  <a:lnTo>
                    <a:pt x="83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8094;p30">
              <a:extLst>
                <a:ext uri="{FF2B5EF4-FFF2-40B4-BE49-F238E27FC236}">
                  <a16:creationId xmlns:a16="http://schemas.microsoft.com/office/drawing/2014/main" id="{DB65E877-8D77-799A-A387-7ADA5B10EAF4}"/>
                </a:ext>
              </a:extLst>
            </p:cNvPr>
            <p:cNvSpPr/>
            <p:nvPr/>
          </p:nvSpPr>
          <p:spPr>
            <a:xfrm>
              <a:off x="1602875" y="3018950"/>
              <a:ext cx="1800" cy="2400"/>
            </a:xfrm>
            <a:custGeom>
              <a:avLst/>
              <a:gdLst/>
              <a:ahLst/>
              <a:cxnLst/>
              <a:rect l="l" t="t" r="r" b="b"/>
              <a:pathLst>
                <a:path w="72" h="96" extrusionOk="0">
                  <a:moveTo>
                    <a:pt x="36" y="1"/>
                  </a:moveTo>
                  <a:cubicBezTo>
                    <a:pt x="36" y="24"/>
                    <a:pt x="12" y="36"/>
                    <a:pt x="0" y="60"/>
                  </a:cubicBezTo>
                  <a:lnTo>
                    <a:pt x="36" y="96"/>
                  </a:lnTo>
                  <a:lnTo>
                    <a:pt x="72" y="4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8095;p30">
              <a:extLst>
                <a:ext uri="{FF2B5EF4-FFF2-40B4-BE49-F238E27FC236}">
                  <a16:creationId xmlns:a16="http://schemas.microsoft.com/office/drawing/2014/main" id="{00B19EC6-9439-45FE-FD33-CF3C2BBD6403}"/>
                </a:ext>
              </a:extLst>
            </p:cNvPr>
            <p:cNvSpPr/>
            <p:nvPr/>
          </p:nvSpPr>
          <p:spPr>
            <a:xfrm>
              <a:off x="4396075" y="3414825"/>
              <a:ext cx="3600" cy="4500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24" y="1"/>
                  </a:moveTo>
                  <a:lnTo>
                    <a:pt x="24" y="72"/>
                  </a:lnTo>
                  <a:cubicBezTo>
                    <a:pt x="24" y="84"/>
                    <a:pt x="12" y="120"/>
                    <a:pt x="0" y="132"/>
                  </a:cubicBezTo>
                  <a:lnTo>
                    <a:pt x="36" y="180"/>
                  </a:lnTo>
                  <a:lnTo>
                    <a:pt x="143" y="7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8096;p30">
              <a:extLst>
                <a:ext uri="{FF2B5EF4-FFF2-40B4-BE49-F238E27FC236}">
                  <a16:creationId xmlns:a16="http://schemas.microsoft.com/office/drawing/2014/main" id="{14CA0701-F516-7620-DBC7-75C8F547F9CE}"/>
                </a:ext>
              </a:extLst>
            </p:cNvPr>
            <p:cNvSpPr/>
            <p:nvPr/>
          </p:nvSpPr>
          <p:spPr>
            <a:xfrm>
              <a:off x="4387150" y="3408275"/>
              <a:ext cx="4175" cy="3025"/>
            </a:xfrm>
            <a:custGeom>
              <a:avLst/>
              <a:gdLst/>
              <a:ahLst/>
              <a:cxnLst/>
              <a:rect l="l" t="t" r="r" b="b"/>
              <a:pathLst>
                <a:path w="167" h="121" extrusionOk="0">
                  <a:moveTo>
                    <a:pt x="131" y="1"/>
                  </a:moveTo>
                  <a:lnTo>
                    <a:pt x="84" y="25"/>
                  </a:lnTo>
                  <a:lnTo>
                    <a:pt x="0" y="25"/>
                  </a:lnTo>
                  <a:lnTo>
                    <a:pt x="60" y="61"/>
                  </a:lnTo>
                  <a:lnTo>
                    <a:pt x="119" y="120"/>
                  </a:lnTo>
                  <a:lnTo>
                    <a:pt x="167" y="84"/>
                  </a:lnTo>
                  <a:cubicBezTo>
                    <a:pt x="155" y="61"/>
                    <a:pt x="143" y="25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8097;p30">
              <a:extLst>
                <a:ext uri="{FF2B5EF4-FFF2-40B4-BE49-F238E27FC236}">
                  <a16:creationId xmlns:a16="http://schemas.microsoft.com/office/drawing/2014/main" id="{8BD751E6-CE50-1706-D75C-AB5F01E7D7D1}"/>
                </a:ext>
              </a:extLst>
            </p:cNvPr>
            <p:cNvSpPr/>
            <p:nvPr/>
          </p:nvSpPr>
          <p:spPr>
            <a:xfrm>
              <a:off x="4373150" y="3397875"/>
              <a:ext cx="4500" cy="6575"/>
            </a:xfrm>
            <a:custGeom>
              <a:avLst/>
              <a:gdLst/>
              <a:ahLst/>
              <a:cxnLst/>
              <a:rect l="l" t="t" r="r" b="b"/>
              <a:pathLst>
                <a:path w="180" h="263" extrusionOk="0">
                  <a:moveTo>
                    <a:pt x="84" y="0"/>
                  </a:moveTo>
                  <a:lnTo>
                    <a:pt x="1" y="96"/>
                  </a:lnTo>
                  <a:cubicBezTo>
                    <a:pt x="1" y="119"/>
                    <a:pt x="13" y="131"/>
                    <a:pt x="24" y="155"/>
                  </a:cubicBezTo>
                  <a:cubicBezTo>
                    <a:pt x="24" y="167"/>
                    <a:pt x="24" y="215"/>
                    <a:pt x="24" y="250"/>
                  </a:cubicBezTo>
                  <a:lnTo>
                    <a:pt x="72" y="262"/>
                  </a:lnTo>
                  <a:lnTo>
                    <a:pt x="120" y="262"/>
                  </a:lnTo>
                  <a:lnTo>
                    <a:pt x="155" y="226"/>
                  </a:lnTo>
                  <a:cubicBezTo>
                    <a:pt x="155" y="203"/>
                    <a:pt x="144" y="167"/>
                    <a:pt x="132" y="143"/>
                  </a:cubicBezTo>
                  <a:cubicBezTo>
                    <a:pt x="155" y="131"/>
                    <a:pt x="167" y="119"/>
                    <a:pt x="179" y="107"/>
                  </a:cubicBezTo>
                  <a:cubicBezTo>
                    <a:pt x="167" y="72"/>
                    <a:pt x="155" y="48"/>
                    <a:pt x="144" y="12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8098;p30">
              <a:extLst>
                <a:ext uri="{FF2B5EF4-FFF2-40B4-BE49-F238E27FC236}">
                  <a16:creationId xmlns:a16="http://schemas.microsoft.com/office/drawing/2014/main" id="{34BEE9E5-FC4B-3C72-88F3-4B35A7222B7A}"/>
                </a:ext>
              </a:extLst>
            </p:cNvPr>
            <p:cNvSpPr/>
            <p:nvPr/>
          </p:nvSpPr>
          <p:spPr>
            <a:xfrm>
              <a:off x="4376125" y="3408575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25" y="1"/>
                  </a:moveTo>
                  <a:lnTo>
                    <a:pt x="1" y="13"/>
                  </a:lnTo>
                  <a:cubicBezTo>
                    <a:pt x="13" y="25"/>
                    <a:pt x="25" y="37"/>
                    <a:pt x="36" y="49"/>
                  </a:cubicBezTo>
                  <a:lnTo>
                    <a:pt x="132" y="72"/>
                  </a:lnTo>
                  <a:lnTo>
                    <a:pt x="84" y="13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8099;p30">
              <a:extLst>
                <a:ext uri="{FF2B5EF4-FFF2-40B4-BE49-F238E27FC236}">
                  <a16:creationId xmlns:a16="http://schemas.microsoft.com/office/drawing/2014/main" id="{56F43CA2-9056-E38D-F88B-21B6CC0731BB}"/>
                </a:ext>
              </a:extLst>
            </p:cNvPr>
            <p:cNvSpPr/>
            <p:nvPr/>
          </p:nvSpPr>
          <p:spPr>
            <a:xfrm>
              <a:off x="4543700" y="3350250"/>
              <a:ext cx="4200" cy="2700"/>
            </a:xfrm>
            <a:custGeom>
              <a:avLst/>
              <a:gdLst/>
              <a:ahLst/>
              <a:cxnLst/>
              <a:rect l="l" t="t" r="r" b="b"/>
              <a:pathLst>
                <a:path w="168" h="108" extrusionOk="0">
                  <a:moveTo>
                    <a:pt x="60" y="0"/>
                  </a:moveTo>
                  <a:cubicBezTo>
                    <a:pt x="37" y="24"/>
                    <a:pt x="25" y="36"/>
                    <a:pt x="1" y="48"/>
                  </a:cubicBezTo>
                  <a:lnTo>
                    <a:pt x="49" y="107"/>
                  </a:lnTo>
                  <a:lnTo>
                    <a:pt x="168" y="96"/>
                  </a:lnTo>
                  <a:lnTo>
                    <a:pt x="144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8100;p30">
              <a:extLst>
                <a:ext uri="{FF2B5EF4-FFF2-40B4-BE49-F238E27FC236}">
                  <a16:creationId xmlns:a16="http://schemas.microsoft.com/office/drawing/2014/main" id="{25605F5C-02BD-D4C8-EFA7-DF78A878551A}"/>
                </a:ext>
              </a:extLst>
            </p:cNvPr>
            <p:cNvSpPr/>
            <p:nvPr/>
          </p:nvSpPr>
          <p:spPr>
            <a:xfrm>
              <a:off x="4420475" y="3386250"/>
              <a:ext cx="925" cy="925"/>
            </a:xfrm>
            <a:custGeom>
              <a:avLst/>
              <a:gdLst/>
              <a:ahLst/>
              <a:cxnLst/>
              <a:rect l="l" t="t" r="r" b="b"/>
              <a:pathLst>
                <a:path w="37" h="37" extrusionOk="0">
                  <a:moveTo>
                    <a:pt x="1" y="1"/>
                  </a:moveTo>
                  <a:lnTo>
                    <a:pt x="13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8101;p30">
              <a:extLst>
                <a:ext uri="{FF2B5EF4-FFF2-40B4-BE49-F238E27FC236}">
                  <a16:creationId xmlns:a16="http://schemas.microsoft.com/office/drawing/2014/main" id="{3A054B53-0E83-0EF3-7D76-D63C004B5B82}"/>
                </a:ext>
              </a:extLst>
            </p:cNvPr>
            <p:cNvSpPr/>
            <p:nvPr/>
          </p:nvSpPr>
          <p:spPr>
            <a:xfrm>
              <a:off x="4417500" y="3381800"/>
              <a:ext cx="4800" cy="1800"/>
            </a:xfrm>
            <a:custGeom>
              <a:avLst/>
              <a:gdLst/>
              <a:ahLst/>
              <a:cxnLst/>
              <a:rect l="l" t="t" r="r" b="b"/>
              <a:pathLst>
                <a:path w="192" h="72" extrusionOk="0">
                  <a:moveTo>
                    <a:pt x="72" y="0"/>
                  </a:moveTo>
                  <a:lnTo>
                    <a:pt x="1" y="48"/>
                  </a:lnTo>
                  <a:lnTo>
                    <a:pt x="60" y="72"/>
                  </a:lnTo>
                  <a:lnTo>
                    <a:pt x="155" y="72"/>
                  </a:lnTo>
                  <a:lnTo>
                    <a:pt x="191" y="48"/>
                  </a:lnTo>
                  <a:lnTo>
                    <a:pt x="144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8102;p30">
              <a:extLst>
                <a:ext uri="{FF2B5EF4-FFF2-40B4-BE49-F238E27FC236}">
                  <a16:creationId xmlns:a16="http://schemas.microsoft.com/office/drawing/2014/main" id="{5E6F3546-09E4-1DF4-20E7-E09EEBB758C6}"/>
                </a:ext>
              </a:extLst>
            </p:cNvPr>
            <p:cNvSpPr/>
            <p:nvPr/>
          </p:nvSpPr>
          <p:spPr>
            <a:xfrm>
              <a:off x="5075625" y="3263325"/>
              <a:ext cx="7750" cy="12225"/>
            </a:xfrm>
            <a:custGeom>
              <a:avLst/>
              <a:gdLst/>
              <a:ahLst/>
              <a:cxnLst/>
              <a:rect l="l" t="t" r="r" b="b"/>
              <a:pathLst>
                <a:path w="310" h="489" extrusionOk="0">
                  <a:moveTo>
                    <a:pt x="298" y="1"/>
                  </a:moveTo>
                  <a:lnTo>
                    <a:pt x="167" y="60"/>
                  </a:lnTo>
                  <a:cubicBezTo>
                    <a:pt x="167" y="108"/>
                    <a:pt x="155" y="155"/>
                    <a:pt x="155" y="191"/>
                  </a:cubicBezTo>
                  <a:lnTo>
                    <a:pt x="108" y="239"/>
                  </a:lnTo>
                  <a:lnTo>
                    <a:pt x="108" y="286"/>
                  </a:lnTo>
                  <a:lnTo>
                    <a:pt x="0" y="441"/>
                  </a:lnTo>
                  <a:lnTo>
                    <a:pt x="48" y="489"/>
                  </a:lnTo>
                  <a:lnTo>
                    <a:pt x="191" y="453"/>
                  </a:lnTo>
                  <a:lnTo>
                    <a:pt x="215" y="346"/>
                  </a:lnTo>
                  <a:lnTo>
                    <a:pt x="155" y="298"/>
                  </a:lnTo>
                  <a:lnTo>
                    <a:pt x="262" y="227"/>
                  </a:lnTo>
                  <a:lnTo>
                    <a:pt x="286" y="144"/>
                  </a:lnTo>
                  <a:lnTo>
                    <a:pt x="262" y="108"/>
                  </a:lnTo>
                  <a:lnTo>
                    <a:pt x="310" y="48"/>
                  </a:lnTo>
                  <a:cubicBezTo>
                    <a:pt x="310" y="36"/>
                    <a:pt x="310" y="13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8103;p30">
              <a:extLst>
                <a:ext uri="{FF2B5EF4-FFF2-40B4-BE49-F238E27FC236}">
                  <a16:creationId xmlns:a16="http://schemas.microsoft.com/office/drawing/2014/main" id="{133B91B1-9B10-F4FB-5765-D70B09EEFA7D}"/>
                </a:ext>
              </a:extLst>
            </p:cNvPr>
            <p:cNvSpPr/>
            <p:nvPr/>
          </p:nvSpPr>
          <p:spPr>
            <a:xfrm>
              <a:off x="5077100" y="3332375"/>
              <a:ext cx="3900" cy="6275"/>
            </a:xfrm>
            <a:custGeom>
              <a:avLst/>
              <a:gdLst/>
              <a:ahLst/>
              <a:cxnLst/>
              <a:rect l="l" t="t" r="r" b="b"/>
              <a:pathLst>
                <a:path w="156" h="251" extrusionOk="0">
                  <a:moveTo>
                    <a:pt x="108" y="1"/>
                  </a:moveTo>
                  <a:cubicBezTo>
                    <a:pt x="84" y="25"/>
                    <a:pt x="49" y="25"/>
                    <a:pt x="13" y="49"/>
                  </a:cubicBezTo>
                  <a:lnTo>
                    <a:pt x="1" y="120"/>
                  </a:lnTo>
                  <a:cubicBezTo>
                    <a:pt x="1" y="120"/>
                    <a:pt x="49" y="144"/>
                    <a:pt x="49" y="156"/>
                  </a:cubicBezTo>
                  <a:cubicBezTo>
                    <a:pt x="49" y="168"/>
                    <a:pt x="72" y="251"/>
                    <a:pt x="72" y="251"/>
                  </a:cubicBezTo>
                  <a:lnTo>
                    <a:pt x="144" y="215"/>
                  </a:lnTo>
                  <a:cubicBezTo>
                    <a:pt x="144" y="179"/>
                    <a:pt x="144" y="156"/>
                    <a:pt x="132" y="132"/>
                  </a:cubicBezTo>
                  <a:cubicBezTo>
                    <a:pt x="120" y="108"/>
                    <a:pt x="144" y="84"/>
                    <a:pt x="156" y="60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8104;p30">
              <a:extLst>
                <a:ext uri="{FF2B5EF4-FFF2-40B4-BE49-F238E27FC236}">
                  <a16:creationId xmlns:a16="http://schemas.microsoft.com/office/drawing/2014/main" id="{AEFCE886-6504-A8EF-54C3-3ACA04826280}"/>
                </a:ext>
              </a:extLst>
            </p:cNvPr>
            <p:cNvSpPr/>
            <p:nvPr/>
          </p:nvSpPr>
          <p:spPr>
            <a:xfrm>
              <a:off x="5069075" y="3309175"/>
              <a:ext cx="2700" cy="900"/>
            </a:xfrm>
            <a:custGeom>
              <a:avLst/>
              <a:gdLst/>
              <a:ahLst/>
              <a:cxnLst/>
              <a:rect l="l" t="t" r="r" b="b"/>
              <a:pathLst>
                <a:path w="108" h="36" extrusionOk="0">
                  <a:moveTo>
                    <a:pt x="0" y="0"/>
                  </a:moveTo>
                  <a:cubicBezTo>
                    <a:pt x="24" y="12"/>
                    <a:pt x="36" y="24"/>
                    <a:pt x="60" y="36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8105;p30">
              <a:extLst>
                <a:ext uri="{FF2B5EF4-FFF2-40B4-BE49-F238E27FC236}">
                  <a16:creationId xmlns:a16="http://schemas.microsoft.com/office/drawing/2014/main" id="{86DC2E0A-AE21-0153-0DD3-2F41D3B3EEAD}"/>
                </a:ext>
              </a:extLst>
            </p:cNvPr>
            <p:cNvSpPr/>
            <p:nvPr/>
          </p:nvSpPr>
          <p:spPr>
            <a:xfrm>
              <a:off x="5077100" y="3329700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72" y="1"/>
                  </a:moveTo>
                  <a:lnTo>
                    <a:pt x="1" y="36"/>
                  </a:lnTo>
                  <a:lnTo>
                    <a:pt x="25" y="72"/>
                  </a:lnTo>
                  <a:lnTo>
                    <a:pt x="132" y="2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8106;p30">
              <a:extLst>
                <a:ext uri="{FF2B5EF4-FFF2-40B4-BE49-F238E27FC236}">
                  <a16:creationId xmlns:a16="http://schemas.microsoft.com/office/drawing/2014/main" id="{3B6228C5-6B79-2DE0-780B-8091A8F2BE7C}"/>
                </a:ext>
              </a:extLst>
            </p:cNvPr>
            <p:cNvSpPr/>
            <p:nvPr/>
          </p:nvSpPr>
          <p:spPr>
            <a:xfrm>
              <a:off x="5077700" y="3320775"/>
              <a:ext cx="2400" cy="3300"/>
            </a:xfrm>
            <a:custGeom>
              <a:avLst/>
              <a:gdLst/>
              <a:ahLst/>
              <a:cxnLst/>
              <a:rect l="l" t="t" r="r" b="b"/>
              <a:pathLst>
                <a:path w="96" h="132" extrusionOk="0">
                  <a:moveTo>
                    <a:pt x="60" y="1"/>
                  </a:moveTo>
                  <a:lnTo>
                    <a:pt x="1" y="60"/>
                  </a:lnTo>
                  <a:cubicBezTo>
                    <a:pt x="13" y="84"/>
                    <a:pt x="25" y="108"/>
                    <a:pt x="25" y="132"/>
                  </a:cubicBezTo>
                  <a:lnTo>
                    <a:pt x="84" y="108"/>
                  </a:lnTo>
                  <a:cubicBezTo>
                    <a:pt x="84" y="84"/>
                    <a:pt x="84" y="60"/>
                    <a:pt x="96" y="48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8107;p30">
              <a:extLst>
                <a:ext uri="{FF2B5EF4-FFF2-40B4-BE49-F238E27FC236}">
                  <a16:creationId xmlns:a16="http://schemas.microsoft.com/office/drawing/2014/main" id="{17EA8ACE-A5BD-054A-1D8F-859E51C969D2}"/>
                </a:ext>
              </a:extLst>
            </p:cNvPr>
            <p:cNvSpPr/>
            <p:nvPr/>
          </p:nvSpPr>
          <p:spPr>
            <a:xfrm>
              <a:off x="5065500" y="3282675"/>
              <a:ext cx="3000" cy="1525"/>
            </a:xfrm>
            <a:custGeom>
              <a:avLst/>
              <a:gdLst/>
              <a:ahLst/>
              <a:cxnLst/>
              <a:rect l="l" t="t" r="r" b="b"/>
              <a:pathLst>
                <a:path w="120" h="61" extrusionOk="0">
                  <a:moveTo>
                    <a:pt x="84" y="1"/>
                  </a:moveTo>
                  <a:lnTo>
                    <a:pt x="1" y="12"/>
                  </a:lnTo>
                  <a:lnTo>
                    <a:pt x="120" y="60"/>
                  </a:lnTo>
                  <a:cubicBezTo>
                    <a:pt x="108" y="36"/>
                    <a:pt x="96" y="12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8108;p30">
              <a:extLst>
                <a:ext uri="{FF2B5EF4-FFF2-40B4-BE49-F238E27FC236}">
                  <a16:creationId xmlns:a16="http://schemas.microsoft.com/office/drawing/2014/main" id="{4F223EE6-2A1C-DB15-FF06-06A205E706F8}"/>
                </a:ext>
              </a:extLst>
            </p:cNvPr>
            <p:cNvSpPr/>
            <p:nvPr/>
          </p:nvSpPr>
          <p:spPr>
            <a:xfrm>
              <a:off x="5074425" y="3323750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1" y="1"/>
                  </a:moveTo>
                  <a:cubicBezTo>
                    <a:pt x="1" y="13"/>
                    <a:pt x="1" y="36"/>
                    <a:pt x="13" y="60"/>
                  </a:cubicBezTo>
                  <a:lnTo>
                    <a:pt x="72" y="108"/>
                  </a:lnTo>
                  <a:lnTo>
                    <a:pt x="132" y="96"/>
                  </a:lnTo>
                  <a:lnTo>
                    <a:pt x="96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8109;p30">
              <a:extLst>
                <a:ext uri="{FF2B5EF4-FFF2-40B4-BE49-F238E27FC236}">
                  <a16:creationId xmlns:a16="http://schemas.microsoft.com/office/drawing/2014/main" id="{3D38F17F-CF16-58E5-D8E9-F2C36A32BE6B}"/>
                </a:ext>
              </a:extLst>
            </p:cNvPr>
            <p:cNvSpPr/>
            <p:nvPr/>
          </p:nvSpPr>
          <p:spPr>
            <a:xfrm>
              <a:off x="5072650" y="3317800"/>
              <a:ext cx="2100" cy="3900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0" y="0"/>
                  </a:moveTo>
                  <a:cubicBezTo>
                    <a:pt x="0" y="24"/>
                    <a:pt x="12" y="48"/>
                    <a:pt x="12" y="72"/>
                  </a:cubicBezTo>
                  <a:lnTo>
                    <a:pt x="84" y="155"/>
                  </a:lnTo>
                  <a:cubicBezTo>
                    <a:pt x="84" y="108"/>
                    <a:pt x="72" y="72"/>
                    <a:pt x="72" y="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8110;p30">
              <a:extLst>
                <a:ext uri="{FF2B5EF4-FFF2-40B4-BE49-F238E27FC236}">
                  <a16:creationId xmlns:a16="http://schemas.microsoft.com/office/drawing/2014/main" id="{9EA7F9D8-B236-3EFB-A92D-4B6EBBE78345}"/>
                </a:ext>
              </a:extLst>
            </p:cNvPr>
            <p:cNvSpPr/>
            <p:nvPr/>
          </p:nvSpPr>
          <p:spPr>
            <a:xfrm>
              <a:off x="5071750" y="3277325"/>
              <a:ext cx="6275" cy="9550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96" y="0"/>
                  </a:moveTo>
                  <a:lnTo>
                    <a:pt x="72" y="107"/>
                  </a:lnTo>
                  <a:lnTo>
                    <a:pt x="13" y="155"/>
                  </a:lnTo>
                  <a:cubicBezTo>
                    <a:pt x="24" y="191"/>
                    <a:pt x="36" y="226"/>
                    <a:pt x="48" y="262"/>
                  </a:cubicBezTo>
                  <a:lnTo>
                    <a:pt x="1" y="322"/>
                  </a:lnTo>
                  <a:lnTo>
                    <a:pt x="13" y="381"/>
                  </a:lnTo>
                  <a:lnTo>
                    <a:pt x="132" y="274"/>
                  </a:lnTo>
                  <a:cubicBezTo>
                    <a:pt x="132" y="250"/>
                    <a:pt x="132" y="226"/>
                    <a:pt x="143" y="203"/>
                  </a:cubicBezTo>
                  <a:cubicBezTo>
                    <a:pt x="143" y="179"/>
                    <a:pt x="120" y="155"/>
                    <a:pt x="108" y="131"/>
                  </a:cubicBezTo>
                  <a:lnTo>
                    <a:pt x="167" y="60"/>
                  </a:lnTo>
                  <a:lnTo>
                    <a:pt x="239" y="36"/>
                  </a:lnTo>
                  <a:cubicBezTo>
                    <a:pt x="239" y="24"/>
                    <a:pt x="239" y="12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8111;p30">
              <a:extLst>
                <a:ext uri="{FF2B5EF4-FFF2-40B4-BE49-F238E27FC236}">
                  <a16:creationId xmlns:a16="http://schemas.microsoft.com/office/drawing/2014/main" id="{B3DBE221-7E90-734C-8032-F3976804F44F}"/>
                </a:ext>
              </a:extLst>
            </p:cNvPr>
            <p:cNvSpPr/>
            <p:nvPr/>
          </p:nvSpPr>
          <p:spPr>
            <a:xfrm>
              <a:off x="5067300" y="3291000"/>
              <a:ext cx="4475" cy="4800"/>
            </a:xfrm>
            <a:custGeom>
              <a:avLst/>
              <a:gdLst/>
              <a:ahLst/>
              <a:cxnLst/>
              <a:rect l="l" t="t" r="r" b="b"/>
              <a:pathLst>
                <a:path w="179" h="192" extrusionOk="0">
                  <a:moveTo>
                    <a:pt x="179" y="1"/>
                  </a:moveTo>
                  <a:lnTo>
                    <a:pt x="48" y="25"/>
                  </a:lnTo>
                  <a:cubicBezTo>
                    <a:pt x="36" y="49"/>
                    <a:pt x="24" y="72"/>
                    <a:pt x="24" y="96"/>
                  </a:cubicBezTo>
                  <a:lnTo>
                    <a:pt x="0" y="168"/>
                  </a:lnTo>
                  <a:lnTo>
                    <a:pt x="107" y="191"/>
                  </a:lnTo>
                  <a:lnTo>
                    <a:pt x="179" y="108"/>
                  </a:lnTo>
                  <a:cubicBezTo>
                    <a:pt x="179" y="72"/>
                    <a:pt x="179" y="37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8112;p30">
              <a:extLst>
                <a:ext uri="{FF2B5EF4-FFF2-40B4-BE49-F238E27FC236}">
                  <a16:creationId xmlns:a16="http://schemas.microsoft.com/office/drawing/2014/main" id="{F93057B0-04A0-C0A5-F012-F6690748414D}"/>
                </a:ext>
              </a:extLst>
            </p:cNvPr>
            <p:cNvSpPr/>
            <p:nvPr/>
          </p:nvSpPr>
          <p:spPr>
            <a:xfrm>
              <a:off x="5771250" y="3492525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0" y="0"/>
                  </a:moveTo>
                  <a:lnTo>
                    <a:pt x="60" y="48"/>
                  </a:lnTo>
                  <a:lnTo>
                    <a:pt x="119" y="60"/>
                  </a:lnTo>
                  <a:cubicBezTo>
                    <a:pt x="119" y="48"/>
                    <a:pt x="107" y="24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8113;p30">
              <a:extLst>
                <a:ext uri="{FF2B5EF4-FFF2-40B4-BE49-F238E27FC236}">
                  <a16:creationId xmlns:a16="http://schemas.microsoft.com/office/drawing/2014/main" id="{517CEE32-190A-ABEE-F1AF-6BA5B41E07BC}"/>
                </a:ext>
              </a:extLst>
            </p:cNvPr>
            <p:cNvSpPr/>
            <p:nvPr/>
          </p:nvSpPr>
          <p:spPr>
            <a:xfrm>
              <a:off x="5781375" y="3482700"/>
              <a:ext cx="3300" cy="4200"/>
            </a:xfrm>
            <a:custGeom>
              <a:avLst/>
              <a:gdLst/>
              <a:ahLst/>
              <a:cxnLst/>
              <a:rect l="l" t="t" r="r" b="b"/>
              <a:pathLst>
                <a:path w="132" h="168" extrusionOk="0">
                  <a:moveTo>
                    <a:pt x="119" y="1"/>
                  </a:moveTo>
                  <a:lnTo>
                    <a:pt x="0" y="12"/>
                  </a:lnTo>
                  <a:cubicBezTo>
                    <a:pt x="12" y="60"/>
                    <a:pt x="12" y="108"/>
                    <a:pt x="24" y="167"/>
                  </a:cubicBezTo>
                  <a:lnTo>
                    <a:pt x="60" y="84"/>
                  </a:lnTo>
                  <a:lnTo>
                    <a:pt x="131" y="60"/>
                  </a:lnTo>
                  <a:cubicBezTo>
                    <a:pt x="131" y="36"/>
                    <a:pt x="131" y="12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8114;p30">
              <a:extLst>
                <a:ext uri="{FF2B5EF4-FFF2-40B4-BE49-F238E27FC236}">
                  <a16:creationId xmlns:a16="http://schemas.microsoft.com/office/drawing/2014/main" id="{179E1264-7667-4B3F-7FE6-37B2B2E1731E}"/>
                </a:ext>
              </a:extLst>
            </p:cNvPr>
            <p:cNvSpPr/>
            <p:nvPr/>
          </p:nvSpPr>
          <p:spPr>
            <a:xfrm>
              <a:off x="5759625" y="3495800"/>
              <a:ext cx="6575" cy="3600"/>
            </a:xfrm>
            <a:custGeom>
              <a:avLst/>
              <a:gdLst/>
              <a:ahLst/>
              <a:cxnLst/>
              <a:rect l="l" t="t" r="r" b="b"/>
              <a:pathLst>
                <a:path w="263" h="144" extrusionOk="0">
                  <a:moveTo>
                    <a:pt x="120" y="0"/>
                  </a:moveTo>
                  <a:lnTo>
                    <a:pt x="49" y="48"/>
                  </a:lnTo>
                  <a:lnTo>
                    <a:pt x="1" y="84"/>
                  </a:lnTo>
                  <a:lnTo>
                    <a:pt x="37" y="119"/>
                  </a:lnTo>
                  <a:lnTo>
                    <a:pt x="120" y="143"/>
                  </a:lnTo>
                  <a:lnTo>
                    <a:pt x="263" y="60"/>
                  </a:lnTo>
                  <a:lnTo>
                    <a:pt x="227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8115;p30">
              <a:extLst>
                <a:ext uri="{FF2B5EF4-FFF2-40B4-BE49-F238E27FC236}">
                  <a16:creationId xmlns:a16="http://schemas.microsoft.com/office/drawing/2014/main" id="{6D43C007-D99B-16ED-1A5C-2650B610A120}"/>
                </a:ext>
              </a:extLst>
            </p:cNvPr>
            <p:cNvSpPr/>
            <p:nvPr/>
          </p:nvSpPr>
          <p:spPr>
            <a:xfrm>
              <a:off x="5857575" y="3065675"/>
              <a:ext cx="27400" cy="12825"/>
            </a:xfrm>
            <a:custGeom>
              <a:avLst/>
              <a:gdLst/>
              <a:ahLst/>
              <a:cxnLst/>
              <a:rect l="l" t="t" r="r" b="b"/>
              <a:pathLst>
                <a:path w="1096" h="513" extrusionOk="0">
                  <a:moveTo>
                    <a:pt x="548" y="1"/>
                  </a:moveTo>
                  <a:lnTo>
                    <a:pt x="476" y="49"/>
                  </a:lnTo>
                  <a:cubicBezTo>
                    <a:pt x="476" y="60"/>
                    <a:pt x="488" y="84"/>
                    <a:pt x="500" y="96"/>
                  </a:cubicBezTo>
                  <a:lnTo>
                    <a:pt x="429" y="132"/>
                  </a:lnTo>
                  <a:lnTo>
                    <a:pt x="333" y="180"/>
                  </a:lnTo>
                  <a:lnTo>
                    <a:pt x="286" y="156"/>
                  </a:lnTo>
                  <a:cubicBezTo>
                    <a:pt x="286" y="168"/>
                    <a:pt x="286" y="191"/>
                    <a:pt x="274" y="203"/>
                  </a:cubicBezTo>
                  <a:lnTo>
                    <a:pt x="203" y="263"/>
                  </a:lnTo>
                  <a:lnTo>
                    <a:pt x="107" y="263"/>
                  </a:lnTo>
                  <a:cubicBezTo>
                    <a:pt x="95" y="275"/>
                    <a:pt x="83" y="287"/>
                    <a:pt x="72" y="299"/>
                  </a:cubicBezTo>
                  <a:lnTo>
                    <a:pt x="107" y="358"/>
                  </a:lnTo>
                  <a:lnTo>
                    <a:pt x="48" y="358"/>
                  </a:lnTo>
                  <a:cubicBezTo>
                    <a:pt x="36" y="370"/>
                    <a:pt x="24" y="394"/>
                    <a:pt x="0" y="406"/>
                  </a:cubicBezTo>
                  <a:lnTo>
                    <a:pt x="0" y="501"/>
                  </a:lnTo>
                  <a:lnTo>
                    <a:pt x="60" y="513"/>
                  </a:lnTo>
                  <a:lnTo>
                    <a:pt x="131" y="441"/>
                  </a:lnTo>
                  <a:lnTo>
                    <a:pt x="226" y="430"/>
                  </a:lnTo>
                  <a:cubicBezTo>
                    <a:pt x="226" y="394"/>
                    <a:pt x="238" y="358"/>
                    <a:pt x="250" y="322"/>
                  </a:cubicBezTo>
                  <a:lnTo>
                    <a:pt x="322" y="310"/>
                  </a:lnTo>
                  <a:lnTo>
                    <a:pt x="345" y="275"/>
                  </a:lnTo>
                  <a:lnTo>
                    <a:pt x="405" y="275"/>
                  </a:lnTo>
                  <a:lnTo>
                    <a:pt x="464" y="322"/>
                  </a:lnTo>
                  <a:lnTo>
                    <a:pt x="560" y="299"/>
                  </a:lnTo>
                  <a:lnTo>
                    <a:pt x="691" y="227"/>
                  </a:lnTo>
                  <a:lnTo>
                    <a:pt x="845" y="180"/>
                  </a:lnTo>
                  <a:lnTo>
                    <a:pt x="965" y="227"/>
                  </a:lnTo>
                  <a:lnTo>
                    <a:pt x="1072" y="227"/>
                  </a:lnTo>
                  <a:lnTo>
                    <a:pt x="1095" y="144"/>
                  </a:lnTo>
                  <a:lnTo>
                    <a:pt x="1095" y="60"/>
                  </a:lnTo>
                  <a:lnTo>
                    <a:pt x="1024" y="49"/>
                  </a:lnTo>
                  <a:lnTo>
                    <a:pt x="857" y="84"/>
                  </a:lnTo>
                  <a:cubicBezTo>
                    <a:pt x="845" y="96"/>
                    <a:pt x="834" y="120"/>
                    <a:pt x="810" y="132"/>
                  </a:cubicBezTo>
                  <a:lnTo>
                    <a:pt x="738" y="108"/>
                  </a:lnTo>
                  <a:lnTo>
                    <a:pt x="643" y="108"/>
                  </a:lnTo>
                  <a:lnTo>
                    <a:pt x="595" y="7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8116;p30">
              <a:extLst>
                <a:ext uri="{FF2B5EF4-FFF2-40B4-BE49-F238E27FC236}">
                  <a16:creationId xmlns:a16="http://schemas.microsoft.com/office/drawing/2014/main" id="{9C836A5F-30B7-30EF-473F-B69261E13E7B}"/>
                </a:ext>
              </a:extLst>
            </p:cNvPr>
            <p:cNvSpPr/>
            <p:nvPr/>
          </p:nvSpPr>
          <p:spPr>
            <a:xfrm>
              <a:off x="5892975" y="3061825"/>
              <a:ext cx="17600" cy="8050"/>
            </a:xfrm>
            <a:custGeom>
              <a:avLst/>
              <a:gdLst/>
              <a:ahLst/>
              <a:cxnLst/>
              <a:rect l="l" t="t" r="r" b="b"/>
              <a:pathLst>
                <a:path w="704" h="322" extrusionOk="0">
                  <a:moveTo>
                    <a:pt x="513" y="0"/>
                  </a:moveTo>
                  <a:lnTo>
                    <a:pt x="418" y="60"/>
                  </a:lnTo>
                  <a:lnTo>
                    <a:pt x="358" y="60"/>
                  </a:lnTo>
                  <a:lnTo>
                    <a:pt x="299" y="119"/>
                  </a:lnTo>
                  <a:lnTo>
                    <a:pt x="239" y="131"/>
                  </a:lnTo>
                  <a:cubicBezTo>
                    <a:pt x="227" y="143"/>
                    <a:pt x="215" y="155"/>
                    <a:pt x="203" y="167"/>
                  </a:cubicBezTo>
                  <a:lnTo>
                    <a:pt x="96" y="191"/>
                  </a:lnTo>
                  <a:lnTo>
                    <a:pt x="1" y="286"/>
                  </a:lnTo>
                  <a:lnTo>
                    <a:pt x="60" y="322"/>
                  </a:lnTo>
                  <a:lnTo>
                    <a:pt x="215" y="286"/>
                  </a:lnTo>
                  <a:lnTo>
                    <a:pt x="334" y="226"/>
                  </a:lnTo>
                  <a:lnTo>
                    <a:pt x="430" y="226"/>
                  </a:lnTo>
                  <a:lnTo>
                    <a:pt x="465" y="155"/>
                  </a:lnTo>
                  <a:lnTo>
                    <a:pt x="537" y="95"/>
                  </a:lnTo>
                  <a:lnTo>
                    <a:pt x="703" y="36"/>
                  </a:lnTo>
                  <a:lnTo>
                    <a:pt x="632" y="36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8117;p30">
              <a:extLst>
                <a:ext uri="{FF2B5EF4-FFF2-40B4-BE49-F238E27FC236}">
                  <a16:creationId xmlns:a16="http://schemas.microsoft.com/office/drawing/2014/main" id="{2A3B7081-AE9A-F89D-6290-9C4A67DA54B3}"/>
                </a:ext>
              </a:extLst>
            </p:cNvPr>
            <p:cNvSpPr/>
            <p:nvPr/>
          </p:nvSpPr>
          <p:spPr>
            <a:xfrm>
              <a:off x="5853400" y="3087700"/>
              <a:ext cx="5375" cy="1525"/>
            </a:xfrm>
            <a:custGeom>
              <a:avLst/>
              <a:gdLst/>
              <a:ahLst/>
              <a:cxnLst/>
              <a:rect l="l" t="t" r="r" b="b"/>
              <a:pathLst>
                <a:path w="215" h="61" extrusionOk="0">
                  <a:moveTo>
                    <a:pt x="119" y="1"/>
                  </a:moveTo>
                  <a:lnTo>
                    <a:pt x="0" y="25"/>
                  </a:lnTo>
                  <a:lnTo>
                    <a:pt x="48" y="60"/>
                  </a:lnTo>
                  <a:lnTo>
                    <a:pt x="167" y="60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8118;p30">
              <a:extLst>
                <a:ext uri="{FF2B5EF4-FFF2-40B4-BE49-F238E27FC236}">
                  <a16:creationId xmlns:a16="http://schemas.microsoft.com/office/drawing/2014/main" id="{212ADF44-AE4C-EDDB-5578-646D6862722F}"/>
                </a:ext>
              </a:extLst>
            </p:cNvPr>
            <p:cNvSpPr/>
            <p:nvPr/>
          </p:nvSpPr>
          <p:spPr>
            <a:xfrm>
              <a:off x="5937325" y="3049025"/>
              <a:ext cx="1525" cy="1200"/>
            </a:xfrm>
            <a:custGeom>
              <a:avLst/>
              <a:gdLst/>
              <a:ahLst/>
              <a:cxnLst/>
              <a:rect l="l" t="t" r="r" b="b"/>
              <a:pathLst>
                <a:path w="61" h="48" extrusionOk="0">
                  <a:moveTo>
                    <a:pt x="1" y="0"/>
                  </a:moveTo>
                  <a:lnTo>
                    <a:pt x="1" y="48"/>
                  </a:lnTo>
                  <a:lnTo>
                    <a:pt x="61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8119;p30">
              <a:extLst>
                <a:ext uri="{FF2B5EF4-FFF2-40B4-BE49-F238E27FC236}">
                  <a16:creationId xmlns:a16="http://schemas.microsoft.com/office/drawing/2014/main" id="{55DD36B0-3C38-EF0B-91FE-12B37050A8E1}"/>
                </a:ext>
              </a:extLst>
            </p:cNvPr>
            <p:cNvSpPr/>
            <p:nvPr/>
          </p:nvSpPr>
          <p:spPr>
            <a:xfrm>
              <a:off x="5942100" y="3040375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0" y="13"/>
                    <a:pt x="12" y="37"/>
                    <a:pt x="24" y="49"/>
                  </a:cubicBezTo>
                  <a:lnTo>
                    <a:pt x="84" y="49"/>
                  </a:lnTo>
                  <a:cubicBezTo>
                    <a:pt x="72" y="37"/>
                    <a:pt x="48" y="25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8120;p30">
              <a:extLst>
                <a:ext uri="{FF2B5EF4-FFF2-40B4-BE49-F238E27FC236}">
                  <a16:creationId xmlns:a16="http://schemas.microsoft.com/office/drawing/2014/main" id="{4BB5AD3C-94A1-C57B-BB77-99EAA74C69A6}"/>
                </a:ext>
              </a:extLst>
            </p:cNvPr>
            <p:cNvSpPr/>
            <p:nvPr/>
          </p:nvSpPr>
          <p:spPr>
            <a:xfrm>
              <a:off x="5694150" y="2834400"/>
              <a:ext cx="15200" cy="9850"/>
            </a:xfrm>
            <a:custGeom>
              <a:avLst/>
              <a:gdLst/>
              <a:ahLst/>
              <a:cxnLst/>
              <a:rect l="l" t="t" r="r" b="b"/>
              <a:pathLst>
                <a:path w="608" h="394" extrusionOk="0">
                  <a:moveTo>
                    <a:pt x="251" y="1"/>
                  </a:moveTo>
                  <a:lnTo>
                    <a:pt x="167" y="13"/>
                  </a:lnTo>
                  <a:lnTo>
                    <a:pt x="108" y="72"/>
                  </a:lnTo>
                  <a:lnTo>
                    <a:pt x="24" y="84"/>
                  </a:lnTo>
                  <a:lnTo>
                    <a:pt x="1" y="144"/>
                  </a:lnTo>
                  <a:cubicBezTo>
                    <a:pt x="12" y="191"/>
                    <a:pt x="36" y="239"/>
                    <a:pt x="48" y="275"/>
                  </a:cubicBezTo>
                  <a:lnTo>
                    <a:pt x="96" y="275"/>
                  </a:lnTo>
                  <a:lnTo>
                    <a:pt x="120" y="251"/>
                  </a:lnTo>
                  <a:lnTo>
                    <a:pt x="167" y="239"/>
                  </a:lnTo>
                  <a:lnTo>
                    <a:pt x="215" y="263"/>
                  </a:lnTo>
                  <a:lnTo>
                    <a:pt x="274" y="346"/>
                  </a:lnTo>
                  <a:lnTo>
                    <a:pt x="358" y="394"/>
                  </a:lnTo>
                  <a:lnTo>
                    <a:pt x="441" y="382"/>
                  </a:lnTo>
                  <a:cubicBezTo>
                    <a:pt x="465" y="370"/>
                    <a:pt x="477" y="358"/>
                    <a:pt x="501" y="346"/>
                  </a:cubicBezTo>
                  <a:cubicBezTo>
                    <a:pt x="489" y="334"/>
                    <a:pt x="477" y="310"/>
                    <a:pt x="477" y="298"/>
                  </a:cubicBezTo>
                  <a:cubicBezTo>
                    <a:pt x="465" y="275"/>
                    <a:pt x="489" y="263"/>
                    <a:pt x="489" y="251"/>
                  </a:cubicBezTo>
                  <a:lnTo>
                    <a:pt x="572" y="227"/>
                  </a:lnTo>
                  <a:lnTo>
                    <a:pt x="608" y="203"/>
                  </a:lnTo>
                  <a:lnTo>
                    <a:pt x="513" y="167"/>
                  </a:lnTo>
                  <a:lnTo>
                    <a:pt x="477" y="191"/>
                  </a:lnTo>
                  <a:lnTo>
                    <a:pt x="405" y="191"/>
                  </a:lnTo>
                  <a:lnTo>
                    <a:pt x="393" y="167"/>
                  </a:lnTo>
                  <a:lnTo>
                    <a:pt x="465" y="132"/>
                  </a:lnTo>
                  <a:lnTo>
                    <a:pt x="477" y="120"/>
                  </a:lnTo>
                  <a:lnTo>
                    <a:pt x="453" y="84"/>
                  </a:lnTo>
                  <a:lnTo>
                    <a:pt x="322" y="60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8121;p30">
              <a:extLst>
                <a:ext uri="{FF2B5EF4-FFF2-40B4-BE49-F238E27FC236}">
                  <a16:creationId xmlns:a16="http://schemas.microsoft.com/office/drawing/2014/main" id="{A47DE3F3-3B79-D4B7-BA3A-ABD907C91CD5}"/>
                </a:ext>
              </a:extLst>
            </p:cNvPr>
            <p:cNvSpPr/>
            <p:nvPr/>
          </p:nvSpPr>
          <p:spPr>
            <a:xfrm>
              <a:off x="5926625" y="3054075"/>
              <a:ext cx="4200" cy="3900"/>
            </a:xfrm>
            <a:custGeom>
              <a:avLst/>
              <a:gdLst/>
              <a:ahLst/>
              <a:cxnLst/>
              <a:rect l="l" t="t" r="r" b="b"/>
              <a:pathLst>
                <a:path w="168" h="156" extrusionOk="0">
                  <a:moveTo>
                    <a:pt x="131" y="1"/>
                  </a:moveTo>
                  <a:lnTo>
                    <a:pt x="84" y="48"/>
                  </a:lnTo>
                  <a:lnTo>
                    <a:pt x="0" y="132"/>
                  </a:lnTo>
                  <a:lnTo>
                    <a:pt x="24" y="155"/>
                  </a:lnTo>
                  <a:lnTo>
                    <a:pt x="96" y="132"/>
                  </a:lnTo>
                  <a:lnTo>
                    <a:pt x="167" y="12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8122;p30">
              <a:extLst>
                <a:ext uri="{FF2B5EF4-FFF2-40B4-BE49-F238E27FC236}">
                  <a16:creationId xmlns:a16="http://schemas.microsoft.com/office/drawing/2014/main" id="{053632CC-FA68-3C34-9F71-918C4DE4E7C2}"/>
                </a:ext>
              </a:extLst>
            </p:cNvPr>
            <p:cNvSpPr/>
            <p:nvPr/>
          </p:nvSpPr>
          <p:spPr>
            <a:xfrm>
              <a:off x="5938825" y="3045450"/>
              <a:ext cx="1525" cy="2400"/>
            </a:xfrm>
            <a:custGeom>
              <a:avLst/>
              <a:gdLst/>
              <a:ahLst/>
              <a:cxnLst/>
              <a:rect l="l" t="t" r="r" b="b"/>
              <a:pathLst>
                <a:path w="61" h="96" extrusionOk="0">
                  <a:moveTo>
                    <a:pt x="60" y="0"/>
                  </a:moveTo>
                  <a:lnTo>
                    <a:pt x="1" y="24"/>
                  </a:lnTo>
                  <a:lnTo>
                    <a:pt x="1" y="96"/>
                  </a:lnTo>
                  <a:lnTo>
                    <a:pt x="60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8123;p30">
              <a:extLst>
                <a:ext uri="{FF2B5EF4-FFF2-40B4-BE49-F238E27FC236}">
                  <a16:creationId xmlns:a16="http://schemas.microsoft.com/office/drawing/2014/main" id="{379ADA22-BFBF-B0D1-EAB3-07EC385749F4}"/>
                </a:ext>
              </a:extLst>
            </p:cNvPr>
            <p:cNvSpPr/>
            <p:nvPr/>
          </p:nvSpPr>
          <p:spPr>
            <a:xfrm>
              <a:off x="5697425" y="2851375"/>
              <a:ext cx="8050" cy="4500"/>
            </a:xfrm>
            <a:custGeom>
              <a:avLst/>
              <a:gdLst/>
              <a:ahLst/>
              <a:cxnLst/>
              <a:rect l="l" t="t" r="r" b="b"/>
              <a:pathLst>
                <a:path w="322" h="180" extrusionOk="0">
                  <a:moveTo>
                    <a:pt x="143" y="0"/>
                  </a:moveTo>
                  <a:lnTo>
                    <a:pt x="12" y="48"/>
                  </a:lnTo>
                  <a:lnTo>
                    <a:pt x="1" y="108"/>
                  </a:lnTo>
                  <a:lnTo>
                    <a:pt x="72" y="179"/>
                  </a:lnTo>
                  <a:lnTo>
                    <a:pt x="167" y="131"/>
                  </a:lnTo>
                  <a:lnTo>
                    <a:pt x="239" y="143"/>
                  </a:lnTo>
                  <a:cubicBezTo>
                    <a:pt x="251" y="131"/>
                    <a:pt x="274" y="108"/>
                    <a:pt x="298" y="96"/>
                  </a:cubicBezTo>
                  <a:lnTo>
                    <a:pt x="274" y="72"/>
                  </a:lnTo>
                  <a:cubicBezTo>
                    <a:pt x="298" y="60"/>
                    <a:pt x="310" y="48"/>
                    <a:pt x="322" y="36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8124;p30">
              <a:extLst>
                <a:ext uri="{FF2B5EF4-FFF2-40B4-BE49-F238E27FC236}">
                  <a16:creationId xmlns:a16="http://schemas.microsoft.com/office/drawing/2014/main" id="{55754172-9D25-D950-D308-E17AC21247D0}"/>
                </a:ext>
              </a:extLst>
            </p:cNvPr>
            <p:cNvSpPr/>
            <p:nvPr/>
          </p:nvSpPr>
          <p:spPr>
            <a:xfrm>
              <a:off x="5965325" y="2993050"/>
              <a:ext cx="4775" cy="3900"/>
            </a:xfrm>
            <a:custGeom>
              <a:avLst/>
              <a:gdLst/>
              <a:ahLst/>
              <a:cxnLst/>
              <a:rect l="l" t="t" r="r" b="b"/>
              <a:pathLst>
                <a:path w="191" h="156" extrusionOk="0">
                  <a:moveTo>
                    <a:pt x="36" y="1"/>
                  </a:moveTo>
                  <a:cubicBezTo>
                    <a:pt x="24" y="25"/>
                    <a:pt x="12" y="37"/>
                    <a:pt x="0" y="60"/>
                  </a:cubicBezTo>
                  <a:lnTo>
                    <a:pt x="36" y="108"/>
                  </a:lnTo>
                  <a:lnTo>
                    <a:pt x="155" y="156"/>
                  </a:lnTo>
                  <a:lnTo>
                    <a:pt x="191" y="10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8125;p30">
              <a:extLst>
                <a:ext uri="{FF2B5EF4-FFF2-40B4-BE49-F238E27FC236}">
                  <a16:creationId xmlns:a16="http://schemas.microsoft.com/office/drawing/2014/main" id="{81B26810-8321-11B1-6759-7D2E54D23DF6}"/>
                </a:ext>
              </a:extLst>
            </p:cNvPr>
            <p:cNvSpPr/>
            <p:nvPr/>
          </p:nvSpPr>
          <p:spPr>
            <a:xfrm>
              <a:off x="6015925" y="2761775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0" y="1"/>
                  </a:moveTo>
                  <a:cubicBezTo>
                    <a:pt x="0" y="36"/>
                    <a:pt x="0" y="60"/>
                    <a:pt x="0" y="96"/>
                  </a:cubicBezTo>
                  <a:lnTo>
                    <a:pt x="72" y="72"/>
                  </a:lnTo>
                  <a:lnTo>
                    <a:pt x="95" y="36"/>
                  </a:lnTo>
                  <a:cubicBezTo>
                    <a:pt x="84" y="24"/>
                    <a:pt x="84" y="13"/>
                    <a:pt x="72" y="1"/>
                  </a:cubicBezTo>
                  <a:lnTo>
                    <a:pt x="36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8126;p30">
              <a:extLst>
                <a:ext uri="{FF2B5EF4-FFF2-40B4-BE49-F238E27FC236}">
                  <a16:creationId xmlns:a16="http://schemas.microsoft.com/office/drawing/2014/main" id="{69334C9B-8B6D-220A-39D1-11C44DAEF174}"/>
                </a:ext>
              </a:extLst>
            </p:cNvPr>
            <p:cNvSpPr/>
            <p:nvPr/>
          </p:nvSpPr>
          <p:spPr>
            <a:xfrm>
              <a:off x="6043300" y="2832625"/>
              <a:ext cx="17875" cy="18775"/>
            </a:xfrm>
            <a:custGeom>
              <a:avLst/>
              <a:gdLst/>
              <a:ahLst/>
              <a:cxnLst/>
              <a:rect l="l" t="t" r="r" b="b"/>
              <a:pathLst>
                <a:path w="715" h="751" extrusionOk="0">
                  <a:moveTo>
                    <a:pt x="548" y="0"/>
                  </a:moveTo>
                  <a:lnTo>
                    <a:pt x="465" y="12"/>
                  </a:lnTo>
                  <a:lnTo>
                    <a:pt x="429" y="36"/>
                  </a:lnTo>
                  <a:lnTo>
                    <a:pt x="370" y="36"/>
                  </a:lnTo>
                  <a:lnTo>
                    <a:pt x="179" y="84"/>
                  </a:lnTo>
                  <a:lnTo>
                    <a:pt x="108" y="72"/>
                  </a:lnTo>
                  <a:lnTo>
                    <a:pt x="1" y="119"/>
                  </a:lnTo>
                  <a:lnTo>
                    <a:pt x="72" y="143"/>
                  </a:lnTo>
                  <a:lnTo>
                    <a:pt x="191" y="167"/>
                  </a:lnTo>
                  <a:cubicBezTo>
                    <a:pt x="191" y="167"/>
                    <a:pt x="191" y="179"/>
                    <a:pt x="203" y="179"/>
                  </a:cubicBezTo>
                  <a:lnTo>
                    <a:pt x="143" y="227"/>
                  </a:lnTo>
                  <a:lnTo>
                    <a:pt x="132" y="369"/>
                  </a:lnTo>
                  <a:lnTo>
                    <a:pt x="167" y="453"/>
                  </a:lnTo>
                  <a:cubicBezTo>
                    <a:pt x="155" y="477"/>
                    <a:pt x="143" y="512"/>
                    <a:pt x="132" y="536"/>
                  </a:cubicBezTo>
                  <a:lnTo>
                    <a:pt x="60" y="560"/>
                  </a:lnTo>
                  <a:lnTo>
                    <a:pt x="60" y="608"/>
                  </a:lnTo>
                  <a:lnTo>
                    <a:pt x="132" y="727"/>
                  </a:lnTo>
                  <a:lnTo>
                    <a:pt x="167" y="750"/>
                  </a:lnTo>
                  <a:cubicBezTo>
                    <a:pt x="167" y="727"/>
                    <a:pt x="179" y="691"/>
                    <a:pt x="191" y="667"/>
                  </a:cubicBezTo>
                  <a:cubicBezTo>
                    <a:pt x="203" y="631"/>
                    <a:pt x="179" y="596"/>
                    <a:pt x="167" y="572"/>
                  </a:cubicBezTo>
                  <a:lnTo>
                    <a:pt x="215" y="548"/>
                  </a:lnTo>
                  <a:cubicBezTo>
                    <a:pt x="227" y="536"/>
                    <a:pt x="239" y="512"/>
                    <a:pt x="251" y="500"/>
                  </a:cubicBezTo>
                  <a:lnTo>
                    <a:pt x="346" y="441"/>
                  </a:lnTo>
                  <a:lnTo>
                    <a:pt x="477" y="405"/>
                  </a:lnTo>
                  <a:lnTo>
                    <a:pt x="715" y="405"/>
                  </a:lnTo>
                  <a:lnTo>
                    <a:pt x="715" y="322"/>
                  </a:lnTo>
                  <a:cubicBezTo>
                    <a:pt x="715" y="274"/>
                    <a:pt x="703" y="238"/>
                    <a:pt x="703" y="191"/>
                  </a:cubicBezTo>
                  <a:cubicBezTo>
                    <a:pt x="667" y="143"/>
                    <a:pt x="632" y="96"/>
                    <a:pt x="608" y="36"/>
                  </a:cubicBezTo>
                  <a:lnTo>
                    <a:pt x="5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8127;p30">
              <a:extLst>
                <a:ext uri="{FF2B5EF4-FFF2-40B4-BE49-F238E27FC236}">
                  <a16:creationId xmlns:a16="http://schemas.microsoft.com/office/drawing/2014/main" id="{D577609D-BC08-5D2D-75E9-3428909E3FAD}"/>
                </a:ext>
              </a:extLst>
            </p:cNvPr>
            <p:cNvSpPr/>
            <p:nvPr/>
          </p:nvSpPr>
          <p:spPr>
            <a:xfrm>
              <a:off x="6014425" y="2755825"/>
              <a:ext cx="4500" cy="4200"/>
            </a:xfrm>
            <a:custGeom>
              <a:avLst/>
              <a:gdLst/>
              <a:ahLst/>
              <a:cxnLst/>
              <a:rect l="l" t="t" r="r" b="b"/>
              <a:pathLst>
                <a:path w="180" h="168" extrusionOk="0">
                  <a:moveTo>
                    <a:pt x="36" y="1"/>
                  </a:moveTo>
                  <a:cubicBezTo>
                    <a:pt x="25" y="12"/>
                    <a:pt x="13" y="24"/>
                    <a:pt x="1" y="36"/>
                  </a:cubicBezTo>
                  <a:cubicBezTo>
                    <a:pt x="36" y="72"/>
                    <a:pt x="60" y="120"/>
                    <a:pt x="96" y="155"/>
                  </a:cubicBezTo>
                  <a:lnTo>
                    <a:pt x="155" y="167"/>
                  </a:lnTo>
                  <a:lnTo>
                    <a:pt x="179" y="143"/>
                  </a:lnTo>
                  <a:lnTo>
                    <a:pt x="120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8128;p30">
              <a:extLst>
                <a:ext uri="{FF2B5EF4-FFF2-40B4-BE49-F238E27FC236}">
                  <a16:creationId xmlns:a16="http://schemas.microsoft.com/office/drawing/2014/main" id="{DDBE393A-26CE-D11A-3D33-3140BA9CA221}"/>
                </a:ext>
              </a:extLst>
            </p:cNvPr>
            <p:cNvSpPr/>
            <p:nvPr/>
          </p:nvSpPr>
          <p:spPr>
            <a:xfrm>
              <a:off x="5950425" y="3025200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37" y="1"/>
                  </a:moveTo>
                  <a:lnTo>
                    <a:pt x="1" y="24"/>
                  </a:lnTo>
                  <a:lnTo>
                    <a:pt x="48" y="60"/>
                  </a:lnTo>
                  <a:lnTo>
                    <a:pt x="84" y="60"/>
                  </a:lnTo>
                  <a:lnTo>
                    <a:pt x="72" y="24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8129;p30">
              <a:extLst>
                <a:ext uri="{FF2B5EF4-FFF2-40B4-BE49-F238E27FC236}">
                  <a16:creationId xmlns:a16="http://schemas.microsoft.com/office/drawing/2014/main" id="{B677AC94-2777-9258-A913-E53742C0B4A6}"/>
                </a:ext>
              </a:extLst>
            </p:cNvPr>
            <p:cNvSpPr/>
            <p:nvPr/>
          </p:nvSpPr>
          <p:spPr>
            <a:xfrm>
              <a:off x="5685825" y="2832925"/>
              <a:ext cx="7150" cy="4175"/>
            </a:xfrm>
            <a:custGeom>
              <a:avLst/>
              <a:gdLst/>
              <a:ahLst/>
              <a:cxnLst/>
              <a:rect l="l" t="t" r="r" b="b"/>
              <a:pathLst>
                <a:path w="286" h="167" extrusionOk="0">
                  <a:moveTo>
                    <a:pt x="238" y="0"/>
                  </a:moveTo>
                  <a:lnTo>
                    <a:pt x="155" y="24"/>
                  </a:lnTo>
                  <a:lnTo>
                    <a:pt x="24" y="12"/>
                  </a:lnTo>
                  <a:lnTo>
                    <a:pt x="0" y="72"/>
                  </a:lnTo>
                  <a:lnTo>
                    <a:pt x="24" y="143"/>
                  </a:lnTo>
                  <a:lnTo>
                    <a:pt x="72" y="143"/>
                  </a:lnTo>
                  <a:cubicBezTo>
                    <a:pt x="72" y="143"/>
                    <a:pt x="72" y="131"/>
                    <a:pt x="84" y="131"/>
                  </a:cubicBezTo>
                  <a:lnTo>
                    <a:pt x="131" y="119"/>
                  </a:lnTo>
                  <a:lnTo>
                    <a:pt x="191" y="167"/>
                  </a:lnTo>
                  <a:lnTo>
                    <a:pt x="238" y="167"/>
                  </a:lnTo>
                  <a:cubicBezTo>
                    <a:pt x="238" y="143"/>
                    <a:pt x="226" y="119"/>
                    <a:pt x="215" y="95"/>
                  </a:cubicBezTo>
                  <a:lnTo>
                    <a:pt x="286" y="72"/>
                  </a:lnTo>
                  <a:cubicBezTo>
                    <a:pt x="274" y="48"/>
                    <a:pt x="274" y="36"/>
                    <a:pt x="274" y="12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8130;p30">
              <a:extLst>
                <a:ext uri="{FF2B5EF4-FFF2-40B4-BE49-F238E27FC236}">
                  <a16:creationId xmlns:a16="http://schemas.microsoft.com/office/drawing/2014/main" id="{0E2B1A17-9920-1CA6-05FF-40C34D8536DB}"/>
                </a:ext>
              </a:extLst>
            </p:cNvPr>
            <p:cNvSpPr/>
            <p:nvPr/>
          </p:nvSpPr>
          <p:spPr>
            <a:xfrm>
              <a:off x="5963225" y="2998725"/>
              <a:ext cx="15800" cy="14000"/>
            </a:xfrm>
            <a:custGeom>
              <a:avLst/>
              <a:gdLst/>
              <a:ahLst/>
              <a:cxnLst/>
              <a:rect l="l" t="t" r="r" b="b"/>
              <a:pathLst>
                <a:path w="632" h="560" extrusionOk="0">
                  <a:moveTo>
                    <a:pt x="501" y="0"/>
                  </a:moveTo>
                  <a:lnTo>
                    <a:pt x="441" y="48"/>
                  </a:lnTo>
                  <a:cubicBezTo>
                    <a:pt x="429" y="83"/>
                    <a:pt x="418" y="131"/>
                    <a:pt x="406" y="179"/>
                  </a:cubicBezTo>
                  <a:lnTo>
                    <a:pt x="358" y="250"/>
                  </a:lnTo>
                  <a:lnTo>
                    <a:pt x="239" y="214"/>
                  </a:lnTo>
                  <a:lnTo>
                    <a:pt x="144" y="262"/>
                  </a:lnTo>
                  <a:lnTo>
                    <a:pt x="72" y="238"/>
                  </a:lnTo>
                  <a:lnTo>
                    <a:pt x="48" y="250"/>
                  </a:lnTo>
                  <a:lnTo>
                    <a:pt x="108" y="357"/>
                  </a:lnTo>
                  <a:cubicBezTo>
                    <a:pt x="96" y="369"/>
                    <a:pt x="96" y="393"/>
                    <a:pt x="84" y="405"/>
                  </a:cubicBezTo>
                  <a:lnTo>
                    <a:pt x="1" y="405"/>
                  </a:lnTo>
                  <a:cubicBezTo>
                    <a:pt x="13" y="417"/>
                    <a:pt x="13" y="429"/>
                    <a:pt x="25" y="441"/>
                  </a:cubicBezTo>
                  <a:lnTo>
                    <a:pt x="132" y="488"/>
                  </a:lnTo>
                  <a:cubicBezTo>
                    <a:pt x="132" y="500"/>
                    <a:pt x="144" y="524"/>
                    <a:pt x="144" y="536"/>
                  </a:cubicBezTo>
                  <a:lnTo>
                    <a:pt x="191" y="560"/>
                  </a:lnTo>
                  <a:cubicBezTo>
                    <a:pt x="203" y="536"/>
                    <a:pt x="215" y="512"/>
                    <a:pt x="227" y="476"/>
                  </a:cubicBezTo>
                  <a:lnTo>
                    <a:pt x="275" y="429"/>
                  </a:lnTo>
                  <a:lnTo>
                    <a:pt x="382" y="441"/>
                  </a:lnTo>
                  <a:lnTo>
                    <a:pt x="477" y="393"/>
                  </a:lnTo>
                  <a:lnTo>
                    <a:pt x="513" y="321"/>
                  </a:lnTo>
                  <a:cubicBezTo>
                    <a:pt x="525" y="298"/>
                    <a:pt x="537" y="286"/>
                    <a:pt x="549" y="262"/>
                  </a:cubicBezTo>
                  <a:lnTo>
                    <a:pt x="632" y="262"/>
                  </a:lnTo>
                  <a:lnTo>
                    <a:pt x="632" y="179"/>
                  </a:lnTo>
                  <a:cubicBezTo>
                    <a:pt x="584" y="119"/>
                    <a:pt x="549" y="60"/>
                    <a:pt x="5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8131;p30">
              <a:extLst>
                <a:ext uri="{FF2B5EF4-FFF2-40B4-BE49-F238E27FC236}">
                  <a16:creationId xmlns:a16="http://schemas.microsoft.com/office/drawing/2014/main" id="{BB109148-EA50-C68C-32E5-A68F12EC622C}"/>
                </a:ext>
              </a:extLst>
            </p:cNvPr>
            <p:cNvSpPr/>
            <p:nvPr/>
          </p:nvSpPr>
          <p:spPr>
            <a:xfrm>
              <a:off x="5978700" y="2998725"/>
              <a:ext cx="4200" cy="3875"/>
            </a:xfrm>
            <a:custGeom>
              <a:avLst/>
              <a:gdLst/>
              <a:ahLst/>
              <a:cxnLst/>
              <a:rect l="l" t="t" r="r" b="b"/>
              <a:pathLst>
                <a:path w="168" h="155" extrusionOk="0">
                  <a:moveTo>
                    <a:pt x="25" y="0"/>
                  </a:moveTo>
                  <a:lnTo>
                    <a:pt x="1" y="48"/>
                  </a:lnTo>
                  <a:lnTo>
                    <a:pt x="49" y="131"/>
                  </a:lnTo>
                  <a:lnTo>
                    <a:pt x="108" y="155"/>
                  </a:lnTo>
                  <a:lnTo>
                    <a:pt x="168" y="143"/>
                  </a:lnTo>
                  <a:lnTo>
                    <a:pt x="168" y="71"/>
                  </a:lnTo>
                  <a:cubicBezTo>
                    <a:pt x="168" y="48"/>
                    <a:pt x="144" y="24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8132;p30">
              <a:extLst>
                <a:ext uri="{FF2B5EF4-FFF2-40B4-BE49-F238E27FC236}">
                  <a16:creationId xmlns:a16="http://schemas.microsoft.com/office/drawing/2014/main" id="{AE6BF9B0-F596-0A2F-E298-7AA0A46AB66D}"/>
                </a:ext>
              </a:extLst>
            </p:cNvPr>
            <p:cNvSpPr/>
            <p:nvPr/>
          </p:nvSpPr>
          <p:spPr>
            <a:xfrm>
              <a:off x="5933175" y="3050800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36" y="1"/>
                  </a:moveTo>
                  <a:lnTo>
                    <a:pt x="0" y="13"/>
                  </a:lnTo>
                  <a:lnTo>
                    <a:pt x="0" y="36"/>
                  </a:lnTo>
                  <a:lnTo>
                    <a:pt x="48" y="72"/>
                  </a:lnTo>
                  <a:lnTo>
                    <a:pt x="84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8133;p30">
              <a:extLst>
                <a:ext uri="{FF2B5EF4-FFF2-40B4-BE49-F238E27FC236}">
                  <a16:creationId xmlns:a16="http://schemas.microsoft.com/office/drawing/2014/main" id="{F185AFA2-70FA-488B-4A20-2985EC9833B4}"/>
                </a:ext>
              </a:extLst>
            </p:cNvPr>
            <p:cNvSpPr/>
            <p:nvPr/>
          </p:nvSpPr>
          <p:spPr>
            <a:xfrm>
              <a:off x="5703975" y="2848400"/>
              <a:ext cx="3600" cy="2400"/>
            </a:xfrm>
            <a:custGeom>
              <a:avLst/>
              <a:gdLst/>
              <a:ahLst/>
              <a:cxnLst/>
              <a:rect l="l" t="t" r="r" b="b"/>
              <a:pathLst>
                <a:path w="144" h="96" extrusionOk="0">
                  <a:moveTo>
                    <a:pt x="96" y="0"/>
                  </a:moveTo>
                  <a:lnTo>
                    <a:pt x="72" y="12"/>
                  </a:lnTo>
                  <a:lnTo>
                    <a:pt x="72" y="36"/>
                  </a:lnTo>
                  <a:lnTo>
                    <a:pt x="0" y="72"/>
                  </a:lnTo>
                  <a:cubicBezTo>
                    <a:pt x="12" y="84"/>
                    <a:pt x="12" y="84"/>
                    <a:pt x="12" y="96"/>
                  </a:cubicBezTo>
                  <a:lnTo>
                    <a:pt x="96" y="96"/>
                  </a:lnTo>
                  <a:lnTo>
                    <a:pt x="143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8134;p30">
              <a:extLst>
                <a:ext uri="{FF2B5EF4-FFF2-40B4-BE49-F238E27FC236}">
                  <a16:creationId xmlns:a16="http://schemas.microsoft.com/office/drawing/2014/main" id="{032A817B-742C-29C6-37C1-054635F9B74C}"/>
                </a:ext>
              </a:extLst>
            </p:cNvPr>
            <p:cNvSpPr/>
            <p:nvPr/>
          </p:nvSpPr>
          <p:spPr>
            <a:xfrm>
              <a:off x="5957575" y="3017175"/>
              <a:ext cx="3300" cy="5075"/>
            </a:xfrm>
            <a:custGeom>
              <a:avLst/>
              <a:gdLst/>
              <a:ahLst/>
              <a:cxnLst/>
              <a:rect l="l" t="t" r="r" b="b"/>
              <a:pathLst>
                <a:path w="132" h="203" extrusionOk="0">
                  <a:moveTo>
                    <a:pt x="108" y="0"/>
                  </a:moveTo>
                  <a:lnTo>
                    <a:pt x="72" y="72"/>
                  </a:lnTo>
                  <a:lnTo>
                    <a:pt x="1" y="119"/>
                  </a:lnTo>
                  <a:cubicBezTo>
                    <a:pt x="24" y="155"/>
                    <a:pt x="36" y="179"/>
                    <a:pt x="60" y="203"/>
                  </a:cubicBezTo>
                  <a:cubicBezTo>
                    <a:pt x="60" y="203"/>
                    <a:pt x="132" y="191"/>
                    <a:pt x="132" y="191"/>
                  </a:cubicBezTo>
                  <a:cubicBezTo>
                    <a:pt x="132" y="155"/>
                    <a:pt x="120" y="119"/>
                    <a:pt x="108" y="95"/>
                  </a:cubicBezTo>
                  <a:lnTo>
                    <a:pt x="132" y="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8135;p30">
              <a:extLst>
                <a:ext uri="{FF2B5EF4-FFF2-40B4-BE49-F238E27FC236}">
                  <a16:creationId xmlns:a16="http://schemas.microsoft.com/office/drawing/2014/main" id="{CAE58888-3BA4-82F5-A017-BF68D39EE3ED}"/>
                </a:ext>
              </a:extLst>
            </p:cNvPr>
            <p:cNvSpPr/>
            <p:nvPr/>
          </p:nvSpPr>
          <p:spPr>
            <a:xfrm>
              <a:off x="5951625" y="3028775"/>
              <a:ext cx="3600" cy="3000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120" y="1"/>
                  </a:moveTo>
                  <a:lnTo>
                    <a:pt x="60" y="48"/>
                  </a:lnTo>
                  <a:lnTo>
                    <a:pt x="0" y="120"/>
                  </a:lnTo>
                  <a:lnTo>
                    <a:pt x="48" y="120"/>
                  </a:lnTo>
                  <a:lnTo>
                    <a:pt x="108" y="108"/>
                  </a:lnTo>
                  <a:cubicBezTo>
                    <a:pt x="120" y="84"/>
                    <a:pt x="131" y="60"/>
                    <a:pt x="143" y="48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8136;p30">
              <a:extLst>
                <a:ext uri="{FF2B5EF4-FFF2-40B4-BE49-F238E27FC236}">
                  <a16:creationId xmlns:a16="http://schemas.microsoft.com/office/drawing/2014/main" id="{C9448C4A-CF1C-3635-9ED7-54567AAA15E5}"/>
                </a:ext>
              </a:extLst>
            </p:cNvPr>
            <p:cNvSpPr/>
            <p:nvPr/>
          </p:nvSpPr>
          <p:spPr>
            <a:xfrm>
              <a:off x="5956975" y="3023725"/>
              <a:ext cx="2425" cy="2700"/>
            </a:xfrm>
            <a:custGeom>
              <a:avLst/>
              <a:gdLst/>
              <a:ahLst/>
              <a:cxnLst/>
              <a:rect l="l" t="t" r="r" b="b"/>
              <a:pathLst>
                <a:path w="97" h="108" extrusionOk="0">
                  <a:moveTo>
                    <a:pt x="1" y="0"/>
                  </a:moveTo>
                  <a:cubicBezTo>
                    <a:pt x="1" y="12"/>
                    <a:pt x="1" y="24"/>
                    <a:pt x="1" y="36"/>
                  </a:cubicBezTo>
                  <a:lnTo>
                    <a:pt x="37" y="95"/>
                  </a:lnTo>
                  <a:lnTo>
                    <a:pt x="96" y="107"/>
                  </a:lnTo>
                  <a:lnTo>
                    <a:pt x="96" y="6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8137;p30">
              <a:extLst>
                <a:ext uri="{FF2B5EF4-FFF2-40B4-BE49-F238E27FC236}">
                  <a16:creationId xmlns:a16="http://schemas.microsoft.com/office/drawing/2014/main" id="{364A35A2-03A6-ADFC-259D-9910913DD3F9}"/>
                </a:ext>
              </a:extLst>
            </p:cNvPr>
            <p:cNvSpPr/>
            <p:nvPr/>
          </p:nvSpPr>
          <p:spPr>
            <a:xfrm>
              <a:off x="5701300" y="2846600"/>
              <a:ext cx="2100" cy="3000"/>
            </a:xfrm>
            <a:custGeom>
              <a:avLst/>
              <a:gdLst/>
              <a:ahLst/>
              <a:cxnLst/>
              <a:rect l="l" t="t" r="r" b="b"/>
              <a:pathLst>
                <a:path w="84" h="120" extrusionOk="0">
                  <a:moveTo>
                    <a:pt x="60" y="1"/>
                  </a:moveTo>
                  <a:lnTo>
                    <a:pt x="24" y="13"/>
                  </a:lnTo>
                  <a:lnTo>
                    <a:pt x="0" y="49"/>
                  </a:lnTo>
                  <a:lnTo>
                    <a:pt x="36" y="120"/>
                  </a:lnTo>
                  <a:lnTo>
                    <a:pt x="72" y="96"/>
                  </a:lnTo>
                  <a:cubicBezTo>
                    <a:pt x="72" y="72"/>
                    <a:pt x="84" y="49"/>
                    <a:pt x="84" y="37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8138;p30">
              <a:extLst>
                <a:ext uri="{FF2B5EF4-FFF2-40B4-BE49-F238E27FC236}">
                  <a16:creationId xmlns:a16="http://schemas.microsoft.com/office/drawing/2014/main" id="{80504361-8865-A32A-7DE4-3862DCE2399A}"/>
                </a:ext>
              </a:extLst>
            </p:cNvPr>
            <p:cNvSpPr/>
            <p:nvPr/>
          </p:nvSpPr>
          <p:spPr>
            <a:xfrm>
              <a:off x="4347250" y="2104250"/>
              <a:ext cx="5400" cy="5400"/>
            </a:xfrm>
            <a:custGeom>
              <a:avLst/>
              <a:gdLst/>
              <a:ahLst/>
              <a:cxnLst/>
              <a:rect l="l" t="t" r="r" b="b"/>
              <a:pathLst>
                <a:path w="216" h="216" extrusionOk="0">
                  <a:moveTo>
                    <a:pt x="1" y="1"/>
                  </a:moveTo>
                  <a:lnTo>
                    <a:pt x="1" y="72"/>
                  </a:lnTo>
                  <a:lnTo>
                    <a:pt x="108" y="203"/>
                  </a:lnTo>
                  <a:lnTo>
                    <a:pt x="179" y="215"/>
                  </a:lnTo>
                  <a:lnTo>
                    <a:pt x="215" y="167"/>
                  </a:lnTo>
                  <a:lnTo>
                    <a:pt x="167" y="84"/>
                  </a:lnTo>
                  <a:cubicBezTo>
                    <a:pt x="132" y="60"/>
                    <a:pt x="108" y="37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8139;p30">
              <a:extLst>
                <a:ext uri="{FF2B5EF4-FFF2-40B4-BE49-F238E27FC236}">
                  <a16:creationId xmlns:a16="http://schemas.microsoft.com/office/drawing/2014/main" id="{44A28A49-923F-9E6A-E484-567DAB835C0D}"/>
                </a:ext>
              </a:extLst>
            </p:cNvPr>
            <p:cNvSpPr/>
            <p:nvPr/>
          </p:nvSpPr>
          <p:spPr>
            <a:xfrm>
              <a:off x="4897625" y="2232550"/>
              <a:ext cx="17575" cy="5375"/>
            </a:xfrm>
            <a:custGeom>
              <a:avLst/>
              <a:gdLst/>
              <a:ahLst/>
              <a:cxnLst/>
              <a:rect l="l" t="t" r="r" b="b"/>
              <a:pathLst>
                <a:path w="703" h="215" extrusionOk="0">
                  <a:moveTo>
                    <a:pt x="310" y="0"/>
                  </a:moveTo>
                  <a:lnTo>
                    <a:pt x="239" y="36"/>
                  </a:lnTo>
                  <a:lnTo>
                    <a:pt x="167" y="48"/>
                  </a:lnTo>
                  <a:lnTo>
                    <a:pt x="72" y="12"/>
                  </a:lnTo>
                  <a:lnTo>
                    <a:pt x="0" y="60"/>
                  </a:lnTo>
                  <a:lnTo>
                    <a:pt x="36" y="96"/>
                  </a:lnTo>
                  <a:lnTo>
                    <a:pt x="143" y="108"/>
                  </a:lnTo>
                  <a:lnTo>
                    <a:pt x="203" y="155"/>
                  </a:lnTo>
                  <a:lnTo>
                    <a:pt x="322" y="179"/>
                  </a:lnTo>
                  <a:lnTo>
                    <a:pt x="417" y="179"/>
                  </a:lnTo>
                  <a:lnTo>
                    <a:pt x="548" y="215"/>
                  </a:lnTo>
                  <a:lnTo>
                    <a:pt x="655" y="215"/>
                  </a:lnTo>
                  <a:lnTo>
                    <a:pt x="703" y="167"/>
                  </a:lnTo>
                  <a:cubicBezTo>
                    <a:pt x="703" y="155"/>
                    <a:pt x="703" y="143"/>
                    <a:pt x="703" y="131"/>
                  </a:cubicBezTo>
                  <a:lnTo>
                    <a:pt x="667" y="119"/>
                  </a:lnTo>
                  <a:lnTo>
                    <a:pt x="703" y="84"/>
                  </a:lnTo>
                  <a:lnTo>
                    <a:pt x="679" y="12"/>
                  </a:lnTo>
                  <a:lnTo>
                    <a:pt x="572" y="0"/>
                  </a:lnTo>
                  <a:lnTo>
                    <a:pt x="489" y="24"/>
                  </a:lnTo>
                  <a:lnTo>
                    <a:pt x="512" y="72"/>
                  </a:lnTo>
                  <a:lnTo>
                    <a:pt x="453" y="72"/>
                  </a:lnTo>
                  <a:lnTo>
                    <a:pt x="393" y="48"/>
                  </a:lnTo>
                  <a:lnTo>
                    <a:pt x="358" y="12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8140;p30">
              <a:extLst>
                <a:ext uri="{FF2B5EF4-FFF2-40B4-BE49-F238E27FC236}">
                  <a16:creationId xmlns:a16="http://schemas.microsoft.com/office/drawing/2014/main" id="{0BCBBCB1-F675-E2B3-3261-041951AE58F1}"/>
                </a:ext>
              </a:extLst>
            </p:cNvPr>
            <p:cNvSpPr/>
            <p:nvPr/>
          </p:nvSpPr>
          <p:spPr>
            <a:xfrm>
              <a:off x="6096875" y="2936200"/>
              <a:ext cx="19075" cy="19975"/>
            </a:xfrm>
            <a:custGeom>
              <a:avLst/>
              <a:gdLst/>
              <a:ahLst/>
              <a:cxnLst/>
              <a:rect l="l" t="t" r="r" b="b"/>
              <a:pathLst>
                <a:path w="763" h="799" extrusionOk="0">
                  <a:moveTo>
                    <a:pt x="132" y="1"/>
                  </a:moveTo>
                  <a:lnTo>
                    <a:pt x="25" y="25"/>
                  </a:lnTo>
                  <a:cubicBezTo>
                    <a:pt x="13" y="36"/>
                    <a:pt x="13" y="60"/>
                    <a:pt x="1" y="72"/>
                  </a:cubicBezTo>
                  <a:lnTo>
                    <a:pt x="84" y="144"/>
                  </a:lnTo>
                  <a:lnTo>
                    <a:pt x="179" y="179"/>
                  </a:lnTo>
                  <a:cubicBezTo>
                    <a:pt x="191" y="203"/>
                    <a:pt x="215" y="227"/>
                    <a:pt x="227" y="251"/>
                  </a:cubicBezTo>
                  <a:lnTo>
                    <a:pt x="203" y="275"/>
                  </a:lnTo>
                  <a:cubicBezTo>
                    <a:pt x="227" y="322"/>
                    <a:pt x="251" y="370"/>
                    <a:pt x="275" y="417"/>
                  </a:cubicBezTo>
                  <a:lnTo>
                    <a:pt x="358" y="465"/>
                  </a:lnTo>
                  <a:lnTo>
                    <a:pt x="417" y="584"/>
                  </a:lnTo>
                  <a:lnTo>
                    <a:pt x="465" y="608"/>
                  </a:lnTo>
                  <a:lnTo>
                    <a:pt x="525" y="608"/>
                  </a:lnTo>
                  <a:cubicBezTo>
                    <a:pt x="548" y="656"/>
                    <a:pt x="572" y="691"/>
                    <a:pt x="608" y="727"/>
                  </a:cubicBezTo>
                  <a:lnTo>
                    <a:pt x="727" y="798"/>
                  </a:lnTo>
                  <a:cubicBezTo>
                    <a:pt x="739" y="787"/>
                    <a:pt x="751" y="787"/>
                    <a:pt x="763" y="775"/>
                  </a:cubicBezTo>
                  <a:lnTo>
                    <a:pt x="739" y="667"/>
                  </a:lnTo>
                  <a:lnTo>
                    <a:pt x="632" y="584"/>
                  </a:lnTo>
                  <a:lnTo>
                    <a:pt x="501" y="441"/>
                  </a:lnTo>
                  <a:lnTo>
                    <a:pt x="501" y="346"/>
                  </a:lnTo>
                  <a:lnTo>
                    <a:pt x="394" y="298"/>
                  </a:lnTo>
                  <a:cubicBezTo>
                    <a:pt x="370" y="251"/>
                    <a:pt x="346" y="191"/>
                    <a:pt x="334" y="144"/>
                  </a:cubicBezTo>
                  <a:cubicBezTo>
                    <a:pt x="334" y="132"/>
                    <a:pt x="334" y="132"/>
                    <a:pt x="346" y="120"/>
                  </a:cubicBezTo>
                  <a:lnTo>
                    <a:pt x="417" y="120"/>
                  </a:lnTo>
                  <a:cubicBezTo>
                    <a:pt x="382" y="96"/>
                    <a:pt x="334" y="72"/>
                    <a:pt x="298" y="60"/>
                  </a:cubicBezTo>
                  <a:lnTo>
                    <a:pt x="215" y="3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8141;p30">
              <a:extLst>
                <a:ext uri="{FF2B5EF4-FFF2-40B4-BE49-F238E27FC236}">
                  <a16:creationId xmlns:a16="http://schemas.microsoft.com/office/drawing/2014/main" id="{72515C86-1F3C-FFCB-261F-B9E5A771EECA}"/>
                </a:ext>
              </a:extLst>
            </p:cNvPr>
            <p:cNvSpPr/>
            <p:nvPr/>
          </p:nvSpPr>
          <p:spPr>
            <a:xfrm>
              <a:off x="4687775" y="2459650"/>
              <a:ext cx="10150" cy="4800"/>
            </a:xfrm>
            <a:custGeom>
              <a:avLst/>
              <a:gdLst/>
              <a:ahLst/>
              <a:cxnLst/>
              <a:rect l="l" t="t" r="r" b="b"/>
              <a:pathLst>
                <a:path w="406" h="192" extrusionOk="0">
                  <a:moveTo>
                    <a:pt x="1" y="1"/>
                  </a:moveTo>
                  <a:cubicBezTo>
                    <a:pt x="1" y="13"/>
                    <a:pt x="1" y="25"/>
                    <a:pt x="1" y="37"/>
                  </a:cubicBezTo>
                  <a:lnTo>
                    <a:pt x="84" y="60"/>
                  </a:lnTo>
                  <a:lnTo>
                    <a:pt x="84" y="108"/>
                  </a:lnTo>
                  <a:lnTo>
                    <a:pt x="227" y="191"/>
                  </a:lnTo>
                  <a:lnTo>
                    <a:pt x="358" y="179"/>
                  </a:lnTo>
                  <a:lnTo>
                    <a:pt x="405" y="156"/>
                  </a:lnTo>
                  <a:cubicBezTo>
                    <a:pt x="393" y="120"/>
                    <a:pt x="382" y="96"/>
                    <a:pt x="370" y="72"/>
                  </a:cubicBezTo>
                  <a:lnTo>
                    <a:pt x="274" y="37"/>
                  </a:lnTo>
                  <a:lnTo>
                    <a:pt x="179" y="37"/>
                  </a:lnTo>
                  <a:lnTo>
                    <a:pt x="96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8142;p30">
              <a:extLst>
                <a:ext uri="{FF2B5EF4-FFF2-40B4-BE49-F238E27FC236}">
                  <a16:creationId xmlns:a16="http://schemas.microsoft.com/office/drawing/2014/main" id="{73050E4F-5A6E-BC1C-944A-F3B5A4FFF2A6}"/>
                </a:ext>
              </a:extLst>
            </p:cNvPr>
            <p:cNvSpPr/>
            <p:nvPr/>
          </p:nvSpPr>
          <p:spPr>
            <a:xfrm>
              <a:off x="4878875" y="2219150"/>
              <a:ext cx="7450" cy="2400"/>
            </a:xfrm>
            <a:custGeom>
              <a:avLst/>
              <a:gdLst/>
              <a:ahLst/>
              <a:cxnLst/>
              <a:rect l="l" t="t" r="r" b="b"/>
              <a:pathLst>
                <a:path w="298" h="96" extrusionOk="0">
                  <a:moveTo>
                    <a:pt x="227" y="1"/>
                  </a:moveTo>
                  <a:lnTo>
                    <a:pt x="143" y="36"/>
                  </a:lnTo>
                  <a:lnTo>
                    <a:pt x="0" y="48"/>
                  </a:lnTo>
                  <a:lnTo>
                    <a:pt x="24" y="84"/>
                  </a:lnTo>
                  <a:lnTo>
                    <a:pt x="155" y="96"/>
                  </a:lnTo>
                  <a:lnTo>
                    <a:pt x="298" y="96"/>
                  </a:lnTo>
                  <a:cubicBezTo>
                    <a:pt x="298" y="84"/>
                    <a:pt x="298" y="72"/>
                    <a:pt x="298" y="60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8143;p30">
              <a:extLst>
                <a:ext uri="{FF2B5EF4-FFF2-40B4-BE49-F238E27FC236}">
                  <a16:creationId xmlns:a16="http://schemas.microsoft.com/office/drawing/2014/main" id="{CD704ECD-7292-0692-0C91-4C195E38F708}"/>
                </a:ext>
              </a:extLst>
            </p:cNvPr>
            <p:cNvSpPr/>
            <p:nvPr/>
          </p:nvSpPr>
          <p:spPr>
            <a:xfrm>
              <a:off x="6125150" y="2956150"/>
              <a:ext cx="14925" cy="12525"/>
            </a:xfrm>
            <a:custGeom>
              <a:avLst/>
              <a:gdLst/>
              <a:ahLst/>
              <a:cxnLst/>
              <a:rect l="l" t="t" r="r" b="b"/>
              <a:pathLst>
                <a:path w="597" h="501" extrusionOk="0">
                  <a:moveTo>
                    <a:pt x="1" y="0"/>
                  </a:moveTo>
                  <a:lnTo>
                    <a:pt x="37" y="96"/>
                  </a:lnTo>
                  <a:lnTo>
                    <a:pt x="144" y="143"/>
                  </a:lnTo>
                  <a:lnTo>
                    <a:pt x="227" y="274"/>
                  </a:lnTo>
                  <a:lnTo>
                    <a:pt x="394" y="393"/>
                  </a:lnTo>
                  <a:lnTo>
                    <a:pt x="429" y="453"/>
                  </a:lnTo>
                  <a:lnTo>
                    <a:pt x="596" y="500"/>
                  </a:lnTo>
                  <a:cubicBezTo>
                    <a:pt x="584" y="489"/>
                    <a:pt x="572" y="477"/>
                    <a:pt x="560" y="453"/>
                  </a:cubicBezTo>
                  <a:lnTo>
                    <a:pt x="418" y="334"/>
                  </a:lnTo>
                  <a:lnTo>
                    <a:pt x="358" y="250"/>
                  </a:lnTo>
                  <a:cubicBezTo>
                    <a:pt x="322" y="239"/>
                    <a:pt x="287" y="215"/>
                    <a:pt x="251" y="191"/>
                  </a:cubicBezTo>
                  <a:lnTo>
                    <a:pt x="191" y="9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8144;p30">
              <a:extLst>
                <a:ext uri="{FF2B5EF4-FFF2-40B4-BE49-F238E27FC236}">
                  <a16:creationId xmlns:a16="http://schemas.microsoft.com/office/drawing/2014/main" id="{BD64C446-6EAC-E934-4644-B8FFED5AC75B}"/>
                </a:ext>
              </a:extLst>
            </p:cNvPr>
            <p:cNvSpPr/>
            <p:nvPr/>
          </p:nvSpPr>
          <p:spPr>
            <a:xfrm>
              <a:off x="4910725" y="2217950"/>
              <a:ext cx="5375" cy="4200"/>
            </a:xfrm>
            <a:custGeom>
              <a:avLst/>
              <a:gdLst/>
              <a:ahLst/>
              <a:cxnLst/>
              <a:rect l="l" t="t" r="r" b="b"/>
              <a:pathLst>
                <a:path w="215" h="168" extrusionOk="0">
                  <a:moveTo>
                    <a:pt x="12" y="1"/>
                  </a:moveTo>
                  <a:lnTo>
                    <a:pt x="0" y="25"/>
                  </a:lnTo>
                  <a:lnTo>
                    <a:pt x="60" y="84"/>
                  </a:lnTo>
                  <a:cubicBezTo>
                    <a:pt x="60" y="108"/>
                    <a:pt x="60" y="132"/>
                    <a:pt x="60" y="168"/>
                  </a:cubicBezTo>
                  <a:lnTo>
                    <a:pt x="179" y="168"/>
                  </a:lnTo>
                  <a:lnTo>
                    <a:pt x="215" y="120"/>
                  </a:lnTo>
                  <a:lnTo>
                    <a:pt x="107" y="72"/>
                  </a:lnTo>
                  <a:lnTo>
                    <a:pt x="60" y="1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8145;p30">
              <a:extLst>
                <a:ext uri="{FF2B5EF4-FFF2-40B4-BE49-F238E27FC236}">
                  <a16:creationId xmlns:a16="http://schemas.microsoft.com/office/drawing/2014/main" id="{2EE9B7DC-6B9B-046C-6E43-EE768A8DC9FA}"/>
                </a:ext>
              </a:extLst>
            </p:cNvPr>
            <p:cNvSpPr/>
            <p:nvPr/>
          </p:nvSpPr>
          <p:spPr>
            <a:xfrm>
              <a:off x="4875600" y="2202775"/>
              <a:ext cx="17575" cy="7475"/>
            </a:xfrm>
            <a:custGeom>
              <a:avLst/>
              <a:gdLst/>
              <a:ahLst/>
              <a:cxnLst/>
              <a:rect l="l" t="t" r="r" b="b"/>
              <a:pathLst>
                <a:path w="703" h="299" extrusionOk="0">
                  <a:moveTo>
                    <a:pt x="584" y="1"/>
                  </a:moveTo>
                  <a:lnTo>
                    <a:pt x="536" y="25"/>
                  </a:lnTo>
                  <a:lnTo>
                    <a:pt x="393" y="72"/>
                  </a:lnTo>
                  <a:lnTo>
                    <a:pt x="227" y="96"/>
                  </a:lnTo>
                  <a:lnTo>
                    <a:pt x="72" y="179"/>
                  </a:lnTo>
                  <a:lnTo>
                    <a:pt x="0" y="263"/>
                  </a:lnTo>
                  <a:lnTo>
                    <a:pt x="60" y="275"/>
                  </a:lnTo>
                  <a:lnTo>
                    <a:pt x="191" y="275"/>
                  </a:lnTo>
                  <a:lnTo>
                    <a:pt x="286" y="227"/>
                  </a:lnTo>
                  <a:lnTo>
                    <a:pt x="358" y="227"/>
                  </a:lnTo>
                  <a:lnTo>
                    <a:pt x="358" y="263"/>
                  </a:lnTo>
                  <a:lnTo>
                    <a:pt x="298" y="298"/>
                  </a:lnTo>
                  <a:lnTo>
                    <a:pt x="453" y="275"/>
                  </a:lnTo>
                  <a:lnTo>
                    <a:pt x="584" y="215"/>
                  </a:lnTo>
                  <a:lnTo>
                    <a:pt x="608" y="144"/>
                  </a:lnTo>
                  <a:lnTo>
                    <a:pt x="691" y="120"/>
                  </a:lnTo>
                  <a:lnTo>
                    <a:pt x="703" y="36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8146;p30">
              <a:extLst>
                <a:ext uri="{FF2B5EF4-FFF2-40B4-BE49-F238E27FC236}">
                  <a16:creationId xmlns:a16="http://schemas.microsoft.com/office/drawing/2014/main" id="{8E021F5A-CBBC-F69B-B3B9-2FA7F698441D}"/>
                </a:ext>
              </a:extLst>
            </p:cNvPr>
            <p:cNvSpPr/>
            <p:nvPr/>
          </p:nvSpPr>
          <p:spPr>
            <a:xfrm>
              <a:off x="4811900" y="2280775"/>
              <a:ext cx="5975" cy="4175"/>
            </a:xfrm>
            <a:custGeom>
              <a:avLst/>
              <a:gdLst/>
              <a:ahLst/>
              <a:cxnLst/>
              <a:rect l="l" t="t" r="r" b="b"/>
              <a:pathLst>
                <a:path w="239" h="167" extrusionOk="0">
                  <a:moveTo>
                    <a:pt x="72" y="0"/>
                  </a:moveTo>
                  <a:lnTo>
                    <a:pt x="48" y="60"/>
                  </a:lnTo>
                  <a:lnTo>
                    <a:pt x="60" y="107"/>
                  </a:lnTo>
                  <a:lnTo>
                    <a:pt x="0" y="155"/>
                  </a:lnTo>
                  <a:lnTo>
                    <a:pt x="36" y="167"/>
                  </a:lnTo>
                  <a:lnTo>
                    <a:pt x="84" y="167"/>
                  </a:lnTo>
                  <a:lnTo>
                    <a:pt x="227" y="131"/>
                  </a:lnTo>
                  <a:lnTo>
                    <a:pt x="239" y="72"/>
                  </a:lnTo>
                  <a:cubicBezTo>
                    <a:pt x="227" y="60"/>
                    <a:pt x="203" y="36"/>
                    <a:pt x="191" y="2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8147;p30">
              <a:extLst>
                <a:ext uri="{FF2B5EF4-FFF2-40B4-BE49-F238E27FC236}">
                  <a16:creationId xmlns:a16="http://schemas.microsoft.com/office/drawing/2014/main" id="{99A366D0-72CB-CB43-BD05-C7234DE92434}"/>
                </a:ext>
              </a:extLst>
            </p:cNvPr>
            <p:cNvSpPr/>
            <p:nvPr/>
          </p:nvSpPr>
          <p:spPr>
            <a:xfrm>
              <a:off x="4838700" y="2387625"/>
              <a:ext cx="2400" cy="3900"/>
            </a:xfrm>
            <a:custGeom>
              <a:avLst/>
              <a:gdLst/>
              <a:ahLst/>
              <a:cxnLst/>
              <a:rect l="l" t="t" r="r" b="b"/>
              <a:pathLst>
                <a:path w="96" h="156" extrusionOk="0">
                  <a:moveTo>
                    <a:pt x="12" y="1"/>
                  </a:moveTo>
                  <a:lnTo>
                    <a:pt x="0" y="96"/>
                  </a:lnTo>
                  <a:cubicBezTo>
                    <a:pt x="12" y="120"/>
                    <a:pt x="36" y="131"/>
                    <a:pt x="48" y="155"/>
                  </a:cubicBezTo>
                  <a:cubicBezTo>
                    <a:pt x="60" y="131"/>
                    <a:pt x="83" y="108"/>
                    <a:pt x="95" y="84"/>
                  </a:cubicBezTo>
                  <a:lnTo>
                    <a:pt x="60" y="1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8148;p30">
              <a:extLst>
                <a:ext uri="{FF2B5EF4-FFF2-40B4-BE49-F238E27FC236}">
                  <a16:creationId xmlns:a16="http://schemas.microsoft.com/office/drawing/2014/main" id="{D56F12C1-65E2-3C33-AEE0-1AFC47443868}"/>
                </a:ext>
              </a:extLst>
            </p:cNvPr>
            <p:cNvSpPr/>
            <p:nvPr/>
          </p:nvSpPr>
          <p:spPr>
            <a:xfrm>
              <a:off x="5981400" y="2515925"/>
              <a:ext cx="4175" cy="2100"/>
            </a:xfrm>
            <a:custGeom>
              <a:avLst/>
              <a:gdLst/>
              <a:ahLst/>
              <a:cxnLst/>
              <a:rect l="l" t="t" r="r" b="b"/>
              <a:pathLst>
                <a:path w="167" h="84" extrusionOk="0">
                  <a:moveTo>
                    <a:pt x="48" y="0"/>
                  </a:moveTo>
                  <a:lnTo>
                    <a:pt x="0" y="12"/>
                  </a:lnTo>
                  <a:lnTo>
                    <a:pt x="24" y="83"/>
                  </a:lnTo>
                  <a:lnTo>
                    <a:pt x="131" y="72"/>
                  </a:lnTo>
                  <a:lnTo>
                    <a:pt x="167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8149;p30">
              <a:extLst>
                <a:ext uri="{FF2B5EF4-FFF2-40B4-BE49-F238E27FC236}">
                  <a16:creationId xmlns:a16="http://schemas.microsoft.com/office/drawing/2014/main" id="{6A932ED1-8332-C1C0-8B95-D7728441F9B5}"/>
                </a:ext>
              </a:extLst>
            </p:cNvPr>
            <p:cNvSpPr/>
            <p:nvPr/>
          </p:nvSpPr>
          <p:spPr>
            <a:xfrm>
              <a:off x="4829750" y="2376025"/>
              <a:ext cx="3300" cy="3300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1" y="0"/>
                  </a:moveTo>
                  <a:lnTo>
                    <a:pt x="48" y="95"/>
                  </a:lnTo>
                  <a:lnTo>
                    <a:pt x="120" y="131"/>
                  </a:lnTo>
                  <a:lnTo>
                    <a:pt x="132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8150;p30">
              <a:extLst>
                <a:ext uri="{FF2B5EF4-FFF2-40B4-BE49-F238E27FC236}">
                  <a16:creationId xmlns:a16="http://schemas.microsoft.com/office/drawing/2014/main" id="{BD6A1807-A571-35C8-CDD3-AFB32F51724B}"/>
                </a:ext>
              </a:extLst>
            </p:cNvPr>
            <p:cNvSpPr/>
            <p:nvPr/>
          </p:nvSpPr>
          <p:spPr>
            <a:xfrm>
              <a:off x="4832725" y="2380775"/>
              <a:ext cx="3600" cy="10150"/>
            </a:xfrm>
            <a:custGeom>
              <a:avLst/>
              <a:gdLst/>
              <a:ahLst/>
              <a:cxnLst/>
              <a:rect l="l" t="t" r="r" b="b"/>
              <a:pathLst>
                <a:path w="144" h="406" extrusionOk="0">
                  <a:moveTo>
                    <a:pt x="25" y="1"/>
                  </a:moveTo>
                  <a:cubicBezTo>
                    <a:pt x="25" y="48"/>
                    <a:pt x="13" y="96"/>
                    <a:pt x="1" y="155"/>
                  </a:cubicBezTo>
                  <a:lnTo>
                    <a:pt x="49" y="251"/>
                  </a:lnTo>
                  <a:lnTo>
                    <a:pt x="13" y="382"/>
                  </a:lnTo>
                  <a:lnTo>
                    <a:pt x="60" y="405"/>
                  </a:lnTo>
                  <a:lnTo>
                    <a:pt x="144" y="346"/>
                  </a:lnTo>
                  <a:lnTo>
                    <a:pt x="144" y="120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8151;p30">
              <a:extLst>
                <a:ext uri="{FF2B5EF4-FFF2-40B4-BE49-F238E27FC236}">
                  <a16:creationId xmlns:a16="http://schemas.microsoft.com/office/drawing/2014/main" id="{7E9C0F25-F176-2351-B05D-1AC5A0329E2A}"/>
                </a:ext>
              </a:extLst>
            </p:cNvPr>
            <p:cNvSpPr/>
            <p:nvPr/>
          </p:nvSpPr>
          <p:spPr>
            <a:xfrm>
              <a:off x="4791075" y="2099800"/>
              <a:ext cx="91700" cy="50925"/>
            </a:xfrm>
            <a:custGeom>
              <a:avLst/>
              <a:gdLst/>
              <a:ahLst/>
              <a:cxnLst/>
              <a:rect l="l" t="t" r="r" b="b"/>
              <a:pathLst>
                <a:path w="3668" h="2037" extrusionOk="0">
                  <a:moveTo>
                    <a:pt x="1167" y="0"/>
                  </a:moveTo>
                  <a:lnTo>
                    <a:pt x="1107" y="12"/>
                  </a:lnTo>
                  <a:lnTo>
                    <a:pt x="1036" y="107"/>
                  </a:lnTo>
                  <a:lnTo>
                    <a:pt x="798" y="155"/>
                  </a:lnTo>
                  <a:lnTo>
                    <a:pt x="655" y="167"/>
                  </a:lnTo>
                  <a:lnTo>
                    <a:pt x="583" y="215"/>
                  </a:lnTo>
                  <a:cubicBezTo>
                    <a:pt x="572" y="238"/>
                    <a:pt x="572" y="262"/>
                    <a:pt x="560" y="274"/>
                  </a:cubicBezTo>
                  <a:lnTo>
                    <a:pt x="369" y="274"/>
                  </a:lnTo>
                  <a:lnTo>
                    <a:pt x="250" y="322"/>
                  </a:lnTo>
                  <a:lnTo>
                    <a:pt x="155" y="441"/>
                  </a:lnTo>
                  <a:lnTo>
                    <a:pt x="155" y="500"/>
                  </a:lnTo>
                  <a:lnTo>
                    <a:pt x="274" y="572"/>
                  </a:lnTo>
                  <a:lnTo>
                    <a:pt x="369" y="584"/>
                  </a:lnTo>
                  <a:lnTo>
                    <a:pt x="405" y="643"/>
                  </a:lnTo>
                  <a:lnTo>
                    <a:pt x="238" y="703"/>
                  </a:lnTo>
                  <a:cubicBezTo>
                    <a:pt x="214" y="726"/>
                    <a:pt x="202" y="750"/>
                    <a:pt x="191" y="774"/>
                  </a:cubicBezTo>
                  <a:cubicBezTo>
                    <a:pt x="202" y="822"/>
                    <a:pt x="214" y="869"/>
                    <a:pt x="226" y="905"/>
                  </a:cubicBezTo>
                  <a:lnTo>
                    <a:pt x="191" y="953"/>
                  </a:lnTo>
                  <a:lnTo>
                    <a:pt x="24" y="988"/>
                  </a:lnTo>
                  <a:lnTo>
                    <a:pt x="0" y="1024"/>
                  </a:lnTo>
                  <a:lnTo>
                    <a:pt x="131" y="1107"/>
                  </a:lnTo>
                  <a:lnTo>
                    <a:pt x="179" y="1143"/>
                  </a:lnTo>
                  <a:lnTo>
                    <a:pt x="250" y="1143"/>
                  </a:lnTo>
                  <a:cubicBezTo>
                    <a:pt x="238" y="1119"/>
                    <a:pt x="238" y="1096"/>
                    <a:pt x="226" y="1072"/>
                  </a:cubicBezTo>
                  <a:lnTo>
                    <a:pt x="262" y="1036"/>
                  </a:lnTo>
                  <a:lnTo>
                    <a:pt x="369" y="1084"/>
                  </a:lnTo>
                  <a:lnTo>
                    <a:pt x="476" y="1167"/>
                  </a:lnTo>
                  <a:lnTo>
                    <a:pt x="607" y="1143"/>
                  </a:lnTo>
                  <a:lnTo>
                    <a:pt x="691" y="1167"/>
                  </a:lnTo>
                  <a:lnTo>
                    <a:pt x="774" y="1262"/>
                  </a:lnTo>
                  <a:cubicBezTo>
                    <a:pt x="798" y="1310"/>
                    <a:pt x="822" y="1369"/>
                    <a:pt x="833" y="1429"/>
                  </a:cubicBezTo>
                  <a:lnTo>
                    <a:pt x="917" y="1500"/>
                  </a:lnTo>
                  <a:lnTo>
                    <a:pt x="1083" y="1536"/>
                  </a:lnTo>
                  <a:lnTo>
                    <a:pt x="1226" y="1619"/>
                  </a:lnTo>
                  <a:lnTo>
                    <a:pt x="1334" y="1655"/>
                  </a:lnTo>
                  <a:lnTo>
                    <a:pt x="1512" y="1631"/>
                  </a:lnTo>
                  <a:cubicBezTo>
                    <a:pt x="1572" y="1631"/>
                    <a:pt x="1631" y="1631"/>
                    <a:pt x="1703" y="1619"/>
                  </a:cubicBezTo>
                  <a:lnTo>
                    <a:pt x="1774" y="1667"/>
                  </a:lnTo>
                  <a:lnTo>
                    <a:pt x="1941" y="1762"/>
                  </a:lnTo>
                  <a:lnTo>
                    <a:pt x="2262" y="1822"/>
                  </a:lnTo>
                  <a:lnTo>
                    <a:pt x="2405" y="1822"/>
                  </a:lnTo>
                  <a:lnTo>
                    <a:pt x="2500" y="1869"/>
                  </a:lnTo>
                  <a:lnTo>
                    <a:pt x="2631" y="1881"/>
                  </a:lnTo>
                  <a:lnTo>
                    <a:pt x="2703" y="1941"/>
                  </a:lnTo>
                  <a:lnTo>
                    <a:pt x="2834" y="2024"/>
                  </a:lnTo>
                  <a:lnTo>
                    <a:pt x="2953" y="2036"/>
                  </a:lnTo>
                  <a:lnTo>
                    <a:pt x="3096" y="2000"/>
                  </a:lnTo>
                  <a:lnTo>
                    <a:pt x="3274" y="1941"/>
                  </a:lnTo>
                  <a:lnTo>
                    <a:pt x="3477" y="1941"/>
                  </a:lnTo>
                  <a:lnTo>
                    <a:pt x="3655" y="1834"/>
                  </a:lnTo>
                  <a:lnTo>
                    <a:pt x="3667" y="1774"/>
                  </a:lnTo>
                  <a:lnTo>
                    <a:pt x="3524" y="1631"/>
                  </a:lnTo>
                  <a:lnTo>
                    <a:pt x="3429" y="1596"/>
                  </a:lnTo>
                  <a:cubicBezTo>
                    <a:pt x="3381" y="1560"/>
                    <a:pt x="3334" y="1512"/>
                    <a:pt x="3274" y="1465"/>
                  </a:cubicBezTo>
                  <a:lnTo>
                    <a:pt x="3096" y="1417"/>
                  </a:lnTo>
                  <a:lnTo>
                    <a:pt x="2953" y="1334"/>
                  </a:lnTo>
                  <a:lnTo>
                    <a:pt x="2953" y="1238"/>
                  </a:lnTo>
                  <a:lnTo>
                    <a:pt x="3036" y="1250"/>
                  </a:lnTo>
                  <a:lnTo>
                    <a:pt x="3119" y="1298"/>
                  </a:lnTo>
                  <a:lnTo>
                    <a:pt x="3239" y="1310"/>
                  </a:lnTo>
                  <a:lnTo>
                    <a:pt x="3262" y="1274"/>
                  </a:lnTo>
                  <a:lnTo>
                    <a:pt x="3131" y="1119"/>
                  </a:lnTo>
                  <a:lnTo>
                    <a:pt x="2953" y="977"/>
                  </a:lnTo>
                  <a:cubicBezTo>
                    <a:pt x="2953" y="941"/>
                    <a:pt x="2965" y="905"/>
                    <a:pt x="2977" y="869"/>
                  </a:cubicBezTo>
                  <a:cubicBezTo>
                    <a:pt x="2988" y="834"/>
                    <a:pt x="2965" y="786"/>
                    <a:pt x="2965" y="750"/>
                  </a:cubicBezTo>
                  <a:lnTo>
                    <a:pt x="2858" y="691"/>
                  </a:lnTo>
                  <a:lnTo>
                    <a:pt x="2858" y="596"/>
                  </a:lnTo>
                  <a:lnTo>
                    <a:pt x="2786" y="548"/>
                  </a:lnTo>
                  <a:lnTo>
                    <a:pt x="2727" y="524"/>
                  </a:lnTo>
                  <a:lnTo>
                    <a:pt x="2346" y="250"/>
                  </a:lnTo>
                  <a:lnTo>
                    <a:pt x="2084" y="191"/>
                  </a:lnTo>
                  <a:lnTo>
                    <a:pt x="1845" y="179"/>
                  </a:lnTo>
                  <a:lnTo>
                    <a:pt x="1822" y="226"/>
                  </a:lnTo>
                  <a:cubicBezTo>
                    <a:pt x="1822" y="250"/>
                    <a:pt x="1822" y="262"/>
                    <a:pt x="1834" y="286"/>
                  </a:cubicBezTo>
                  <a:lnTo>
                    <a:pt x="1976" y="429"/>
                  </a:lnTo>
                  <a:lnTo>
                    <a:pt x="1976" y="488"/>
                  </a:lnTo>
                  <a:lnTo>
                    <a:pt x="1917" y="536"/>
                  </a:lnTo>
                  <a:cubicBezTo>
                    <a:pt x="1917" y="560"/>
                    <a:pt x="1905" y="584"/>
                    <a:pt x="1905" y="607"/>
                  </a:cubicBezTo>
                  <a:lnTo>
                    <a:pt x="1857" y="703"/>
                  </a:lnTo>
                  <a:lnTo>
                    <a:pt x="1750" y="798"/>
                  </a:lnTo>
                  <a:lnTo>
                    <a:pt x="1679" y="822"/>
                  </a:lnTo>
                  <a:cubicBezTo>
                    <a:pt x="1679" y="798"/>
                    <a:pt x="1679" y="774"/>
                    <a:pt x="1667" y="750"/>
                  </a:cubicBezTo>
                  <a:lnTo>
                    <a:pt x="1750" y="703"/>
                  </a:lnTo>
                  <a:lnTo>
                    <a:pt x="1798" y="631"/>
                  </a:lnTo>
                  <a:lnTo>
                    <a:pt x="1738" y="584"/>
                  </a:lnTo>
                  <a:lnTo>
                    <a:pt x="1834" y="476"/>
                  </a:lnTo>
                  <a:cubicBezTo>
                    <a:pt x="1822" y="441"/>
                    <a:pt x="1798" y="417"/>
                    <a:pt x="1786" y="381"/>
                  </a:cubicBezTo>
                  <a:lnTo>
                    <a:pt x="1584" y="167"/>
                  </a:lnTo>
                  <a:lnTo>
                    <a:pt x="1417" y="60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8152;p30">
              <a:extLst>
                <a:ext uri="{FF2B5EF4-FFF2-40B4-BE49-F238E27FC236}">
                  <a16:creationId xmlns:a16="http://schemas.microsoft.com/office/drawing/2014/main" id="{A268A6C4-2EA1-68FD-CD65-CA9346F3B8B9}"/>
                </a:ext>
              </a:extLst>
            </p:cNvPr>
            <p:cNvSpPr/>
            <p:nvPr/>
          </p:nvSpPr>
          <p:spPr>
            <a:xfrm>
              <a:off x="4824700" y="2297150"/>
              <a:ext cx="4200" cy="3575"/>
            </a:xfrm>
            <a:custGeom>
              <a:avLst/>
              <a:gdLst/>
              <a:ahLst/>
              <a:cxnLst/>
              <a:rect l="l" t="t" r="r" b="b"/>
              <a:pathLst>
                <a:path w="168" h="143" extrusionOk="0">
                  <a:moveTo>
                    <a:pt x="0" y="0"/>
                  </a:moveTo>
                  <a:lnTo>
                    <a:pt x="36" y="107"/>
                  </a:lnTo>
                  <a:lnTo>
                    <a:pt x="96" y="143"/>
                  </a:lnTo>
                  <a:lnTo>
                    <a:pt x="167" y="107"/>
                  </a:lnTo>
                  <a:lnTo>
                    <a:pt x="9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8153;p30">
              <a:extLst>
                <a:ext uri="{FF2B5EF4-FFF2-40B4-BE49-F238E27FC236}">
                  <a16:creationId xmlns:a16="http://schemas.microsoft.com/office/drawing/2014/main" id="{47C9DD0C-36A5-2C7C-9932-02FD6495041F}"/>
                </a:ext>
              </a:extLst>
            </p:cNvPr>
            <p:cNvSpPr/>
            <p:nvPr/>
          </p:nvSpPr>
          <p:spPr>
            <a:xfrm>
              <a:off x="4811000" y="2291775"/>
              <a:ext cx="5675" cy="2400"/>
            </a:xfrm>
            <a:custGeom>
              <a:avLst/>
              <a:gdLst/>
              <a:ahLst/>
              <a:cxnLst/>
              <a:rect l="l" t="t" r="r" b="b"/>
              <a:pathLst>
                <a:path w="227" h="96" extrusionOk="0">
                  <a:moveTo>
                    <a:pt x="36" y="1"/>
                  </a:moveTo>
                  <a:lnTo>
                    <a:pt x="36" y="36"/>
                  </a:lnTo>
                  <a:lnTo>
                    <a:pt x="1" y="72"/>
                  </a:lnTo>
                  <a:lnTo>
                    <a:pt x="144" y="96"/>
                  </a:lnTo>
                  <a:lnTo>
                    <a:pt x="227" y="48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8154;p30">
              <a:extLst>
                <a:ext uri="{FF2B5EF4-FFF2-40B4-BE49-F238E27FC236}">
                  <a16:creationId xmlns:a16="http://schemas.microsoft.com/office/drawing/2014/main" id="{C0E1F461-78D6-398B-608A-462CB910EA6C}"/>
                </a:ext>
              </a:extLst>
            </p:cNvPr>
            <p:cNvSpPr/>
            <p:nvPr/>
          </p:nvSpPr>
          <p:spPr>
            <a:xfrm>
              <a:off x="4907450" y="2214975"/>
              <a:ext cx="6275" cy="1825"/>
            </a:xfrm>
            <a:custGeom>
              <a:avLst/>
              <a:gdLst/>
              <a:ahLst/>
              <a:cxnLst/>
              <a:rect l="l" t="t" r="r" b="b"/>
              <a:pathLst>
                <a:path w="251" h="73" extrusionOk="0">
                  <a:moveTo>
                    <a:pt x="48" y="1"/>
                  </a:moveTo>
                  <a:lnTo>
                    <a:pt x="0" y="37"/>
                  </a:lnTo>
                  <a:lnTo>
                    <a:pt x="24" y="72"/>
                  </a:lnTo>
                  <a:lnTo>
                    <a:pt x="167" y="72"/>
                  </a:lnTo>
                  <a:lnTo>
                    <a:pt x="250" y="25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8155;p30">
              <a:extLst>
                <a:ext uri="{FF2B5EF4-FFF2-40B4-BE49-F238E27FC236}">
                  <a16:creationId xmlns:a16="http://schemas.microsoft.com/office/drawing/2014/main" id="{DBB5E4E9-6D3C-B3F8-B02C-12AA2924CD15}"/>
                </a:ext>
              </a:extLst>
            </p:cNvPr>
            <p:cNvSpPr/>
            <p:nvPr/>
          </p:nvSpPr>
          <p:spPr>
            <a:xfrm>
              <a:off x="4727950" y="2274825"/>
              <a:ext cx="6875" cy="4475"/>
            </a:xfrm>
            <a:custGeom>
              <a:avLst/>
              <a:gdLst/>
              <a:ahLst/>
              <a:cxnLst/>
              <a:rect l="l" t="t" r="r" b="b"/>
              <a:pathLst>
                <a:path w="275" h="179" extrusionOk="0">
                  <a:moveTo>
                    <a:pt x="49" y="0"/>
                  </a:moveTo>
                  <a:lnTo>
                    <a:pt x="1" y="36"/>
                  </a:lnTo>
                  <a:lnTo>
                    <a:pt x="72" y="72"/>
                  </a:lnTo>
                  <a:lnTo>
                    <a:pt x="84" y="131"/>
                  </a:lnTo>
                  <a:lnTo>
                    <a:pt x="191" y="179"/>
                  </a:lnTo>
                  <a:lnTo>
                    <a:pt x="275" y="155"/>
                  </a:lnTo>
                  <a:lnTo>
                    <a:pt x="251" y="95"/>
                  </a:lnTo>
                  <a:lnTo>
                    <a:pt x="275" y="48"/>
                  </a:lnTo>
                  <a:cubicBezTo>
                    <a:pt x="239" y="24"/>
                    <a:pt x="215" y="12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8156;p30">
              <a:extLst>
                <a:ext uri="{FF2B5EF4-FFF2-40B4-BE49-F238E27FC236}">
                  <a16:creationId xmlns:a16="http://schemas.microsoft.com/office/drawing/2014/main" id="{76EAF995-D9A3-C14D-4373-807886634547}"/>
                </a:ext>
              </a:extLst>
            </p:cNvPr>
            <p:cNvSpPr/>
            <p:nvPr/>
          </p:nvSpPr>
          <p:spPr>
            <a:xfrm>
              <a:off x="4736900" y="2239100"/>
              <a:ext cx="8650" cy="4200"/>
            </a:xfrm>
            <a:custGeom>
              <a:avLst/>
              <a:gdLst/>
              <a:ahLst/>
              <a:cxnLst/>
              <a:rect l="l" t="t" r="r" b="b"/>
              <a:pathLst>
                <a:path w="346" h="168" extrusionOk="0">
                  <a:moveTo>
                    <a:pt x="72" y="0"/>
                  </a:moveTo>
                  <a:lnTo>
                    <a:pt x="0" y="24"/>
                  </a:lnTo>
                  <a:cubicBezTo>
                    <a:pt x="0" y="36"/>
                    <a:pt x="0" y="60"/>
                    <a:pt x="12" y="72"/>
                  </a:cubicBezTo>
                  <a:lnTo>
                    <a:pt x="167" y="143"/>
                  </a:lnTo>
                  <a:lnTo>
                    <a:pt x="286" y="167"/>
                  </a:lnTo>
                  <a:lnTo>
                    <a:pt x="345" y="131"/>
                  </a:lnTo>
                  <a:lnTo>
                    <a:pt x="179" y="72"/>
                  </a:lnTo>
                  <a:lnTo>
                    <a:pt x="143" y="24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8157;p30">
              <a:extLst>
                <a:ext uri="{FF2B5EF4-FFF2-40B4-BE49-F238E27FC236}">
                  <a16:creationId xmlns:a16="http://schemas.microsoft.com/office/drawing/2014/main" id="{8003A72F-642B-E91C-C07A-3FB9DAF04891}"/>
                </a:ext>
              </a:extLst>
            </p:cNvPr>
            <p:cNvSpPr/>
            <p:nvPr/>
          </p:nvSpPr>
          <p:spPr>
            <a:xfrm>
              <a:off x="4781550" y="2291475"/>
              <a:ext cx="7750" cy="3000"/>
            </a:xfrm>
            <a:custGeom>
              <a:avLst/>
              <a:gdLst/>
              <a:ahLst/>
              <a:cxnLst/>
              <a:rect l="l" t="t" r="r" b="b"/>
              <a:pathLst>
                <a:path w="310" h="120" extrusionOk="0">
                  <a:moveTo>
                    <a:pt x="167" y="1"/>
                  </a:moveTo>
                  <a:lnTo>
                    <a:pt x="107" y="13"/>
                  </a:lnTo>
                  <a:lnTo>
                    <a:pt x="0" y="25"/>
                  </a:lnTo>
                  <a:lnTo>
                    <a:pt x="36" y="60"/>
                  </a:lnTo>
                  <a:lnTo>
                    <a:pt x="179" y="120"/>
                  </a:lnTo>
                  <a:lnTo>
                    <a:pt x="274" y="84"/>
                  </a:lnTo>
                  <a:lnTo>
                    <a:pt x="310" y="3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8158;p30">
              <a:extLst>
                <a:ext uri="{FF2B5EF4-FFF2-40B4-BE49-F238E27FC236}">
                  <a16:creationId xmlns:a16="http://schemas.microsoft.com/office/drawing/2014/main" id="{9B0838D2-134F-F761-2A9F-17BF59AB212A}"/>
                </a:ext>
              </a:extLst>
            </p:cNvPr>
            <p:cNvSpPr/>
            <p:nvPr/>
          </p:nvSpPr>
          <p:spPr>
            <a:xfrm>
              <a:off x="4772600" y="2291175"/>
              <a:ext cx="6275" cy="3300"/>
            </a:xfrm>
            <a:custGeom>
              <a:avLst/>
              <a:gdLst/>
              <a:ahLst/>
              <a:cxnLst/>
              <a:rect l="l" t="t" r="r" b="b"/>
              <a:pathLst>
                <a:path w="251" h="132" extrusionOk="0">
                  <a:moveTo>
                    <a:pt x="96" y="1"/>
                  </a:moveTo>
                  <a:lnTo>
                    <a:pt x="1" y="37"/>
                  </a:lnTo>
                  <a:lnTo>
                    <a:pt x="37" y="108"/>
                  </a:lnTo>
                  <a:lnTo>
                    <a:pt x="132" y="132"/>
                  </a:lnTo>
                  <a:cubicBezTo>
                    <a:pt x="168" y="108"/>
                    <a:pt x="203" y="84"/>
                    <a:pt x="251" y="60"/>
                  </a:cubicBezTo>
                  <a:lnTo>
                    <a:pt x="203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8159;p30">
              <a:extLst>
                <a:ext uri="{FF2B5EF4-FFF2-40B4-BE49-F238E27FC236}">
                  <a16:creationId xmlns:a16="http://schemas.microsoft.com/office/drawing/2014/main" id="{99FD5878-D916-7698-A1CE-948F1FF4158F}"/>
                </a:ext>
              </a:extLst>
            </p:cNvPr>
            <p:cNvSpPr/>
            <p:nvPr/>
          </p:nvSpPr>
          <p:spPr>
            <a:xfrm>
              <a:off x="4745825" y="2250700"/>
              <a:ext cx="9250" cy="10750"/>
            </a:xfrm>
            <a:custGeom>
              <a:avLst/>
              <a:gdLst/>
              <a:ahLst/>
              <a:cxnLst/>
              <a:rect l="l" t="t" r="r" b="b"/>
              <a:pathLst>
                <a:path w="370" h="430" extrusionOk="0">
                  <a:moveTo>
                    <a:pt x="262" y="1"/>
                  </a:moveTo>
                  <a:lnTo>
                    <a:pt x="167" y="24"/>
                  </a:lnTo>
                  <a:lnTo>
                    <a:pt x="107" y="13"/>
                  </a:lnTo>
                  <a:lnTo>
                    <a:pt x="48" y="36"/>
                  </a:lnTo>
                  <a:lnTo>
                    <a:pt x="143" y="120"/>
                  </a:lnTo>
                  <a:cubicBezTo>
                    <a:pt x="131" y="132"/>
                    <a:pt x="119" y="155"/>
                    <a:pt x="119" y="167"/>
                  </a:cubicBezTo>
                  <a:lnTo>
                    <a:pt x="60" y="144"/>
                  </a:lnTo>
                  <a:lnTo>
                    <a:pt x="12" y="96"/>
                  </a:lnTo>
                  <a:lnTo>
                    <a:pt x="0" y="251"/>
                  </a:lnTo>
                  <a:lnTo>
                    <a:pt x="84" y="286"/>
                  </a:lnTo>
                  <a:lnTo>
                    <a:pt x="155" y="251"/>
                  </a:lnTo>
                  <a:lnTo>
                    <a:pt x="203" y="286"/>
                  </a:lnTo>
                  <a:lnTo>
                    <a:pt x="203" y="370"/>
                  </a:lnTo>
                  <a:lnTo>
                    <a:pt x="262" y="429"/>
                  </a:lnTo>
                  <a:cubicBezTo>
                    <a:pt x="262" y="405"/>
                    <a:pt x="274" y="370"/>
                    <a:pt x="286" y="346"/>
                  </a:cubicBezTo>
                  <a:cubicBezTo>
                    <a:pt x="298" y="322"/>
                    <a:pt x="262" y="286"/>
                    <a:pt x="250" y="251"/>
                  </a:cubicBezTo>
                  <a:lnTo>
                    <a:pt x="357" y="227"/>
                  </a:lnTo>
                  <a:cubicBezTo>
                    <a:pt x="369" y="215"/>
                    <a:pt x="369" y="203"/>
                    <a:pt x="369" y="191"/>
                  </a:cubicBezTo>
                  <a:lnTo>
                    <a:pt x="286" y="120"/>
                  </a:lnTo>
                  <a:lnTo>
                    <a:pt x="286" y="72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8160;p30">
              <a:extLst>
                <a:ext uri="{FF2B5EF4-FFF2-40B4-BE49-F238E27FC236}">
                  <a16:creationId xmlns:a16="http://schemas.microsoft.com/office/drawing/2014/main" id="{63470593-F035-F079-93D3-97C8F734B1BA}"/>
                </a:ext>
              </a:extLst>
            </p:cNvPr>
            <p:cNvSpPr/>
            <p:nvPr/>
          </p:nvSpPr>
          <p:spPr>
            <a:xfrm>
              <a:off x="4755350" y="2107225"/>
              <a:ext cx="35150" cy="15500"/>
            </a:xfrm>
            <a:custGeom>
              <a:avLst/>
              <a:gdLst/>
              <a:ahLst/>
              <a:cxnLst/>
              <a:rect l="l" t="t" r="r" b="b"/>
              <a:pathLst>
                <a:path w="1406" h="620" extrusionOk="0">
                  <a:moveTo>
                    <a:pt x="334" y="1"/>
                  </a:moveTo>
                  <a:lnTo>
                    <a:pt x="203" y="48"/>
                  </a:lnTo>
                  <a:lnTo>
                    <a:pt x="36" y="25"/>
                  </a:lnTo>
                  <a:lnTo>
                    <a:pt x="0" y="37"/>
                  </a:lnTo>
                  <a:cubicBezTo>
                    <a:pt x="12" y="60"/>
                    <a:pt x="24" y="72"/>
                    <a:pt x="36" y="96"/>
                  </a:cubicBezTo>
                  <a:lnTo>
                    <a:pt x="203" y="144"/>
                  </a:lnTo>
                  <a:lnTo>
                    <a:pt x="262" y="227"/>
                  </a:lnTo>
                  <a:lnTo>
                    <a:pt x="405" y="287"/>
                  </a:lnTo>
                  <a:lnTo>
                    <a:pt x="477" y="370"/>
                  </a:lnTo>
                  <a:cubicBezTo>
                    <a:pt x="524" y="394"/>
                    <a:pt x="572" y="418"/>
                    <a:pt x="631" y="429"/>
                  </a:cubicBezTo>
                  <a:lnTo>
                    <a:pt x="881" y="465"/>
                  </a:lnTo>
                  <a:lnTo>
                    <a:pt x="965" y="501"/>
                  </a:lnTo>
                  <a:lnTo>
                    <a:pt x="905" y="513"/>
                  </a:lnTo>
                  <a:lnTo>
                    <a:pt x="715" y="513"/>
                  </a:lnTo>
                  <a:lnTo>
                    <a:pt x="548" y="489"/>
                  </a:lnTo>
                  <a:cubicBezTo>
                    <a:pt x="548" y="501"/>
                    <a:pt x="548" y="513"/>
                    <a:pt x="548" y="525"/>
                  </a:cubicBezTo>
                  <a:cubicBezTo>
                    <a:pt x="596" y="549"/>
                    <a:pt x="631" y="572"/>
                    <a:pt x="667" y="596"/>
                  </a:cubicBezTo>
                  <a:lnTo>
                    <a:pt x="822" y="620"/>
                  </a:lnTo>
                  <a:lnTo>
                    <a:pt x="965" y="584"/>
                  </a:lnTo>
                  <a:lnTo>
                    <a:pt x="1131" y="525"/>
                  </a:lnTo>
                  <a:lnTo>
                    <a:pt x="1227" y="513"/>
                  </a:lnTo>
                  <a:lnTo>
                    <a:pt x="1310" y="406"/>
                  </a:lnTo>
                  <a:lnTo>
                    <a:pt x="1405" y="299"/>
                  </a:lnTo>
                  <a:lnTo>
                    <a:pt x="1381" y="239"/>
                  </a:lnTo>
                  <a:lnTo>
                    <a:pt x="1108" y="108"/>
                  </a:lnTo>
                  <a:lnTo>
                    <a:pt x="881" y="48"/>
                  </a:lnTo>
                  <a:lnTo>
                    <a:pt x="667" y="48"/>
                  </a:lnTo>
                  <a:lnTo>
                    <a:pt x="536" y="60"/>
                  </a:lnTo>
                  <a:lnTo>
                    <a:pt x="417" y="13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8161;p30">
              <a:extLst>
                <a:ext uri="{FF2B5EF4-FFF2-40B4-BE49-F238E27FC236}">
                  <a16:creationId xmlns:a16="http://schemas.microsoft.com/office/drawing/2014/main" id="{3A7CC2A1-0DF1-1A5A-CA35-B31D0A09C5D8}"/>
                </a:ext>
              </a:extLst>
            </p:cNvPr>
            <p:cNvSpPr/>
            <p:nvPr/>
          </p:nvSpPr>
          <p:spPr>
            <a:xfrm>
              <a:off x="4746425" y="2238200"/>
              <a:ext cx="11325" cy="3600"/>
            </a:xfrm>
            <a:custGeom>
              <a:avLst/>
              <a:gdLst/>
              <a:ahLst/>
              <a:cxnLst/>
              <a:rect l="l" t="t" r="r" b="b"/>
              <a:pathLst>
                <a:path w="453" h="144" extrusionOk="0">
                  <a:moveTo>
                    <a:pt x="83" y="1"/>
                  </a:moveTo>
                  <a:lnTo>
                    <a:pt x="0" y="84"/>
                  </a:lnTo>
                  <a:lnTo>
                    <a:pt x="60" y="108"/>
                  </a:lnTo>
                  <a:lnTo>
                    <a:pt x="214" y="120"/>
                  </a:lnTo>
                  <a:lnTo>
                    <a:pt x="310" y="143"/>
                  </a:lnTo>
                  <a:lnTo>
                    <a:pt x="429" y="132"/>
                  </a:lnTo>
                  <a:lnTo>
                    <a:pt x="453" y="108"/>
                  </a:lnTo>
                  <a:lnTo>
                    <a:pt x="250" y="48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8162;p30">
              <a:extLst>
                <a:ext uri="{FF2B5EF4-FFF2-40B4-BE49-F238E27FC236}">
                  <a16:creationId xmlns:a16="http://schemas.microsoft.com/office/drawing/2014/main" id="{BEEBE98D-7018-0534-6C42-622C0CD52A2F}"/>
                </a:ext>
              </a:extLst>
            </p:cNvPr>
            <p:cNvSpPr/>
            <p:nvPr/>
          </p:nvSpPr>
          <p:spPr>
            <a:xfrm>
              <a:off x="4797900" y="2273625"/>
              <a:ext cx="7775" cy="3300"/>
            </a:xfrm>
            <a:custGeom>
              <a:avLst/>
              <a:gdLst/>
              <a:ahLst/>
              <a:cxnLst/>
              <a:rect l="l" t="t" r="r" b="b"/>
              <a:pathLst>
                <a:path w="311" h="132" extrusionOk="0">
                  <a:moveTo>
                    <a:pt x="215" y="0"/>
                  </a:moveTo>
                  <a:lnTo>
                    <a:pt x="108" y="12"/>
                  </a:lnTo>
                  <a:lnTo>
                    <a:pt x="1" y="12"/>
                  </a:lnTo>
                  <a:lnTo>
                    <a:pt x="1" y="36"/>
                  </a:lnTo>
                  <a:cubicBezTo>
                    <a:pt x="48" y="48"/>
                    <a:pt x="96" y="72"/>
                    <a:pt x="144" y="96"/>
                  </a:cubicBezTo>
                  <a:lnTo>
                    <a:pt x="191" y="131"/>
                  </a:lnTo>
                  <a:lnTo>
                    <a:pt x="310" y="72"/>
                  </a:lnTo>
                  <a:lnTo>
                    <a:pt x="299" y="36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8163;p30">
              <a:extLst>
                <a:ext uri="{FF2B5EF4-FFF2-40B4-BE49-F238E27FC236}">
                  <a16:creationId xmlns:a16="http://schemas.microsoft.com/office/drawing/2014/main" id="{68640BA3-2361-5763-C69A-6E58B2606395}"/>
                </a:ext>
              </a:extLst>
            </p:cNvPr>
            <p:cNvSpPr/>
            <p:nvPr/>
          </p:nvSpPr>
          <p:spPr>
            <a:xfrm>
              <a:off x="4805950" y="2281075"/>
              <a:ext cx="4775" cy="3300"/>
            </a:xfrm>
            <a:custGeom>
              <a:avLst/>
              <a:gdLst/>
              <a:ahLst/>
              <a:cxnLst/>
              <a:rect l="l" t="t" r="r" b="b"/>
              <a:pathLst>
                <a:path w="191" h="132" extrusionOk="0">
                  <a:moveTo>
                    <a:pt x="36" y="0"/>
                  </a:moveTo>
                  <a:lnTo>
                    <a:pt x="0" y="36"/>
                  </a:lnTo>
                  <a:lnTo>
                    <a:pt x="12" y="107"/>
                  </a:lnTo>
                  <a:lnTo>
                    <a:pt x="107" y="131"/>
                  </a:lnTo>
                  <a:lnTo>
                    <a:pt x="179" y="107"/>
                  </a:lnTo>
                  <a:lnTo>
                    <a:pt x="191" y="83"/>
                  </a:lnTo>
                  <a:lnTo>
                    <a:pt x="179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8164;p30">
              <a:extLst>
                <a:ext uri="{FF2B5EF4-FFF2-40B4-BE49-F238E27FC236}">
                  <a16:creationId xmlns:a16="http://schemas.microsoft.com/office/drawing/2014/main" id="{F6732194-B021-220D-BCF4-2217C7A7F0E6}"/>
                </a:ext>
              </a:extLst>
            </p:cNvPr>
            <p:cNvSpPr/>
            <p:nvPr/>
          </p:nvSpPr>
          <p:spPr>
            <a:xfrm>
              <a:off x="5948950" y="2502825"/>
              <a:ext cx="21150" cy="15200"/>
            </a:xfrm>
            <a:custGeom>
              <a:avLst/>
              <a:gdLst/>
              <a:ahLst/>
              <a:cxnLst/>
              <a:rect l="l" t="t" r="r" b="b"/>
              <a:pathLst>
                <a:path w="846" h="608" extrusionOk="0">
                  <a:moveTo>
                    <a:pt x="107" y="0"/>
                  </a:moveTo>
                  <a:lnTo>
                    <a:pt x="48" y="48"/>
                  </a:lnTo>
                  <a:cubicBezTo>
                    <a:pt x="24" y="95"/>
                    <a:pt x="12" y="143"/>
                    <a:pt x="0" y="179"/>
                  </a:cubicBezTo>
                  <a:cubicBezTo>
                    <a:pt x="36" y="203"/>
                    <a:pt x="48" y="215"/>
                    <a:pt x="60" y="226"/>
                  </a:cubicBezTo>
                  <a:lnTo>
                    <a:pt x="191" y="262"/>
                  </a:lnTo>
                  <a:lnTo>
                    <a:pt x="334" y="346"/>
                  </a:lnTo>
                  <a:lnTo>
                    <a:pt x="465" y="476"/>
                  </a:lnTo>
                  <a:lnTo>
                    <a:pt x="584" y="572"/>
                  </a:lnTo>
                  <a:lnTo>
                    <a:pt x="739" y="607"/>
                  </a:lnTo>
                  <a:lnTo>
                    <a:pt x="834" y="560"/>
                  </a:lnTo>
                  <a:cubicBezTo>
                    <a:pt x="834" y="524"/>
                    <a:pt x="846" y="500"/>
                    <a:pt x="846" y="465"/>
                  </a:cubicBezTo>
                  <a:cubicBezTo>
                    <a:pt x="822" y="429"/>
                    <a:pt x="798" y="393"/>
                    <a:pt x="774" y="357"/>
                  </a:cubicBezTo>
                  <a:lnTo>
                    <a:pt x="822" y="346"/>
                  </a:lnTo>
                  <a:cubicBezTo>
                    <a:pt x="822" y="322"/>
                    <a:pt x="810" y="286"/>
                    <a:pt x="810" y="262"/>
                  </a:cubicBezTo>
                  <a:lnTo>
                    <a:pt x="691" y="155"/>
                  </a:lnTo>
                  <a:lnTo>
                    <a:pt x="655" y="179"/>
                  </a:lnTo>
                  <a:lnTo>
                    <a:pt x="548" y="131"/>
                  </a:lnTo>
                  <a:lnTo>
                    <a:pt x="453" y="48"/>
                  </a:lnTo>
                  <a:lnTo>
                    <a:pt x="322" y="0"/>
                  </a:lnTo>
                  <a:lnTo>
                    <a:pt x="286" y="24"/>
                  </a:lnTo>
                  <a:lnTo>
                    <a:pt x="215" y="0"/>
                  </a:lnTo>
                  <a:cubicBezTo>
                    <a:pt x="215" y="12"/>
                    <a:pt x="215" y="24"/>
                    <a:pt x="215" y="36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8165;p30">
              <a:extLst>
                <a:ext uri="{FF2B5EF4-FFF2-40B4-BE49-F238E27FC236}">
                  <a16:creationId xmlns:a16="http://schemas.microsoft.com/office/drawing/2014/main" id="{73CAD9AE-906E-D838-BB1F-3ADE1E8856FC}"/>
                </a:ext>
              </a:extLst>
            </p:cNvPr>
            <p:cNvSpPr/>
            <p:nvPr/>
          </p:nvSpPr>
          <p:spPr>
            <a:xfrm>
              <a:off x="4820525" y="2184025"/>
              <a:ext cx="3600" cy="2400"/>
            </a:xfrm>
            <a:custGeom>
              <a:avLst/>
              <a:gdLst/>
              <a:ahLst/>
              <a:cxnLst/>
              <a:rect l="l" t="t" r="r" b="b"/>
              <a:pathLst>
                <a:path w="144" h="96" extrusionOk="0">
                  <a:moveTo>
                    <a:pt x="60" y="1"/>
                  </a:moveTo>
                  <a:lnTo>
                    <a:pt x="1" y="13"/>
                  </a:lnTo>
                  <a:lnTo>
                    <a:pt x="84" y="96"/>
                  </a:lnTo>
                  <a:lnTo>
                    <a:pt x="144" y="96"/>
                  </a:lnTo>
                  <a:cubicBezTo>
                    <a:pt x="144" y="84"/>
                    <a:pt x="144" y="60"/>
                    <a:pt x="144" y="36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8166;p30">
              <a:extLst>
                <a:ext uri="{FF2B5EF4-FFF2-40B4-BE49-F238E27FC236}">
                  <a16:creationId xmlns:a16="http://schemas.microsoft.com/office/drawing/2014/main" id="{E345A391-1291-AB09-2868-9BF1E72B0158}"/>
                </a:ext>
              </a:extLst>
            </p:cNvPr>
            <p:cNvSpPr/>
            <p:nvPr/>
          </p:nvSpPr>
          <p:spPr>
            <a:xfrm>
              <a:off x="4794625" y="2295950"/>
              <a:ext cx="7175" cy="2100"/>
            </a:xfrm>
            <a:custGeom>
              <a:avLst/>
              <a:gdLst/>
              <a:ahLst/>
              <a:cxnLst/>
              <a:rect l="l" t="t" r="r" b="b"/>
              <a:pathLst>
                <a:path w="287" h="84" extrusionOk="0">
                  <a:moveTo>
                    <a:pt x="168" y="0"/>
                  </a:moveTo>
                  <a:lnTo>
                    <a:pt x="1" y="12"/>
                  </a:lnTo>
                  <a:lnTo>
                    <a:pt x="49" y="48"/>
                  </a:lnTo>
                  <a:lnTo>
                    <a:pt x="227" y="84"/>
                  </a:lnTo>
                  <a:lnTo>
                    <a:pt x="287" y="60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8167;p30">
              <a:extLst>
                <a:ext uri="{FF2B5EF4-FFF2-40B4-BE49-F238E27FC236}">
                  <a16:creationId xmlns:a16="http://schemas.microsoft.com/office/drawing/2014/main" id="{175B68F8-9255-7C3E-7383-FCDABC361792}"/>
                </a:ext>
              </a:extLst>
            </p:cNvPr>
            <p:cNvSpPr/>
            <p:nvPr/>
          </p:nvSpPr>
          <p:spPr>
            <a:xfrm>
              <a:off x="4800300" y="2196525"/>
              <a:ext cx="6850" cy="6275"/>
            </a:xfrm>
            <a:custGeom>
              <a:avLst/>
              <a:gdLst/>
              <a:ahLst/>
              <a:cxnLst/>
              <a:rect l="l" t="t" r="r" b="b"/>
              <a:pathLst>
                <a:path w="274" h="251" extrusionOk="0">
                  <a:moveTo>
                    <a:pt x="107" y="1"/>
                  </a:moveTo>
                  <a:lnTo>
                    <a:pt x="24" y="25"/>
                  </a:lnTo>
                  <a:lnTo>
                    <a:pt x="24" y="96"/>
                  </a:lnTo>
                  <a:cubicBezTo>
                    <a:pt x="24" y="132"/>
                    <a:pt x="12" y="156"/>
                    <a:pt x="0" y="179"/>
                  </a:cubicBezTo>
                  <a:cubicBezTo>
                    <a:pt x="12" y="191"/>
                    <a:pt x="12" y="215"/>
                    <a:pt x="24" y="227"/>
                  </a:cubicBezTo>
                  <a:lnTo>
                    <a:pt x="83" y="251"/>
                  </a:lnTo>
                  <a:lnTo>
                    <a:pt x="214" y="227"/>
                  </a:lnTo>
                  <a:lnTo>
                    <a:pt x="274" y="191"/>
                  </a:lnTo>
                  <a:lnTo>
                    <a:pt x="274" y="84"/>
                  </a:lnTo>
                  <a:lnTo>
                    <a:pt x="191" y="13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8168;p30">
              <a:extLst>
                <a:ext uri="{FF2B5EF4-FFF2-40B4-BE49-F238E27FC236}">
                  <a16:creationId xmlns:a16="http://schemas.microsoft.com/office/drawing/2014/main" id="{08E4C278-4336-323D-88E2-77BCC14137D2}"/>
                </a:ext>
              </a:extLst>
            </p:cNvPr>
            <p:cNvSpPr/>
            <p:nvPr/>
          </p:nvSpPr>
          <p:spPr>
            <a:xfrm>
              <a:off x="4811000" y="2268850"/>
              <a:ext cx="11650" cy="5700"/>
            </a:xfrm>
            <a:custGeom>
              <a:avLst/>
              <a:gdLst/>
              <a:ahLst/>
              <a:cxnLst/>
              <a:rect l="l" t="t" r="r" b="b"/>
              <a:pathLst>
                <a:path w="466" h="228" extrusionOk="0">
                  <a:moveTo>
                    <a:pt x="251" y="1"/>
                  </a:moveTo>
                  <a:lnTo>
                    <a:pt x="179" y="25"/>
                  </a:lnTo>
                  <a:lnTo>
                    <a:pt x="179" y="72"/>
                  </a:lnTo>
                  <a:lnTo>
                    <a:pt x="144" y="72"/>
                  </a:lnTo>
                  <a:lnTo>
                    <a:pt x="48" y="25"/>
                  </a:lnTo>
                  <a:lnTo>
                    <a:pt x="1" y="37"/>
                  </a:lnTo>
                  <a:lnTo>
                    <a:pt x="60" y="108"/>
                  </a:lnTo>
                  <a:lnTo>
                    <a:pt x="132" y="156"/>
                  </a:lnTo>
                  <a:lnTo>
                    <a:pt x="251" y="180"/>
                  </a:lnTo>
                  <a:cubicBezTo>
                    <a:pt x="286" y="191"/>
                    <a:pt x="310" y="215"/>
                    <a:pt x="346" y="227"/>
                  </a:cubicBezTo>
                  <a:lnTo>
                    <a:pt x="406" y="227"/>
                  </a:lnTo>
                  <a:lnTo>
                    <a:pt x="406" y="203"/>
                  </a:lnTo>
                  <a:lnTo>
                    <a:pt x="358" y="144"/>
                  </a:lnTo>
                  <a:lnTo>
                    <a:pt x="465" y="144"/>
                  </a:lnTo>
                  <a:cubicBezTo>
                    <a:pt x="465" y="132"/>
                    <a:pt x="465" y="120"/>
                    <a:pt x="465" y="120"/>
                  </a:cubicBezTo>
                  <a:lnTo>
                    <a:pt x="394" y="49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8169;p30">
              <a:extLst>
                <a:ext uri="{FF2B5EF4-FFF2-40B4-BE49-F238E27FC236}">
                  <a16:creationId xmlns:a16="http://schemas.microsoft.com/office/drawing/2014/main" id="{AE51D486-D97B-418A-C467-ADF4AC61F2BB}"/>
                </a:ext>
              </a:extLst>
            </p:cNvPr>
            <p:cNvSpPr/>
            <p:nvPr/>
          </p:nvSpPr>
          <p:spPr>
            <a:xfrm>
              <a:off x="5511975" y="2223025"/>
              <a:ext cx="9550" cy="4775"/>
            </a:xfrm>
            <a:custGeom>
              <a:avLst/>
              <a:gdLst/>
              <a:ahLst/>
              <a:cxnLst/>
              <a:rect l="l" t="t" r="r" b="b"/>
              <a:pathLst>
                <a:path w="382" h="191" extrusionOk="0">
                  <a:moveTo>
                    <a:pt x="322" y="0"/>
                  </a:moveTo>
                  <a:lnTo>
                    <a:pt x="108" y="60"/>
                  </a:lnTo>
                  <a:cubicBezTo>
                    <a:pt x="72" y="96"/>
                    <a:pt x="37" y="143"/>
                    <a:pt x="1" y="191"/>
                  </a:cubicBezTo>
                  <a:lnTo>
                    <a:pt x="168" y="191"/>
                  </a:lnTo>
                  <a:lnTo>
                    <a:pt x="263" y="167"/>
                  </a:lnTo>
                  <a:lnTo>
                    <a:pt x="382" y="155"/>
                  </a:lnTo>
                  <a:cubicBezTo>
                    <a:pt x="370" y="131"/>
                    <a:pt x="358" y="119"/>
                    <a:pt x="346" y="108"/>
                  </a:cubicBezTo>
                  <a:cubicBezTo>
                    <a:pt x="334" y="96"/>
                    <a:pt x="346" y="60"/>
                    <a:pt x="358" y="36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8170;p30">
              <a:extLst>
                <a:ext uri="{FF2B5EF4-FFF2-40B4-BE49-F238E27FC236}">
                  <a16:creationId xmlns:a16="http://schemas.microsoft.com/office/drawing/2014/main" id="{CCB8A654-6B17-6705-7A26-6404E62490BE}"/>
                </a:ext>
              </a:extLst>
            </p:cNvPr>
            <p:cNvSpPr/>
            <p:nvPr/>
          </p:nvSpPr>
          <p:spPr>
            <a:xfrm>
              <a:off x="5403350" y="2239700"/>
              <a:ext cx="104800" cy="58950"/>
            </a:xfrm>
            <a:custGeom>
              <a:avLst/>
              <a:gdLst/>
              <a:ahLst/>
              <a:cxnLst/>
              <a:rect l="l" t="t" r="r" b="b"/>
              <a:pathLst>
                <a:path w="4192" h="2358" extrusionOk="0">
                  <a:moveTo>
                    <a:pt x="476" y="0"/>
                  </a:moveTo>
                  <a:lnTo>
                    <a:pt x="357" y="24"/>
                  </a:lnTo>
                  <a:cubicBezTo>
                    <a:pt x="357" y="60"/>
                    <a:pt x="345" y="107"/>
                    <a:pt x="334" y="143"/>
                  </a:cubicBezTo>
                  <a:lnTo>
                    <a:pt x="286" y="155"/>
                  </a:lnTo>
                  <a:cubicBezTo>
                    <a:pt x="286" y="191"/>
                    <a:pt x="274" y="226"/>
                    <a:pt x="274" y="262"/>
                  </a:cubicBezTo>
                  <a:lnTo>
                    <a:pt x="191" y="345"/>
                  </a:lnTo>
                  <a:lnTo>
                    <a:pt x="24" y="381"/>
                  </a:lnTo>
                  <a:cubicBezTo>
                    <a:pt x="12" y="393"/>
                    <a:pt x="12" y="405"/>
                    <a:pt x="0" y="417"/>
                  </a:cubicBezTo>
                  <a:lnTo>
                    <a:pt x="119" y="595"/>
                  </a:lnTo>
                  <a:lnTo>
                    <a:pt x="191" y="619"/>
                  </a:lnTo>
                  <a:lnTo>
                    <a:pt x="274" y="679"/>
                  </a:lnTo>
                  <a:lnTo>
                    <a:pt x="214" y="691"/>
                  </a:lnTo>
                  <a:lnTo>
                    <a:pt x="119" y="679"/>
                  </a:lnTo>
                  <a:lnTo>
                    <a:pt x="119" y="762"/>
                  </a:lnTo>
                  <a:lnTo>
                    <a:pt x="214" y="810"/>
                  </a:lnTo>
                  <a:lnTo>
                    <a:pt x="262" y="893"/>
                  </a:lnTo>
                  <a:lnTo>
                    <a:pt x="238" y="941"/>
                  </a:lnTo>
                  <a:lnTo>
                    <a:pt x="298" y="1012"/>
                  </a:lnTo>
                  <a:lnTo>
                    <a:pt x="453" y="1084"/>
                  </a:lnTo>
                  <a:cubicBezTo>
                    <a:pt x="465" y="1096"/>
                    <a:pt x="476" y="1119"/>
                    <a:pt x="488" y="1131"/>
                  </a:cubicBezTo>
                  <a:lnTo>
                    <a:pt x="453" y="1155"/>
                  </a:lnTo>
                  <a:lnTo>
                    <a:pt x="500" y="1215"/>
                  </a:lnTo>
                  <a:lnTo>
                    <a:pt x="572" y="1215"/>
                  </a:lnTo>
                  <a:lnTo>
                    <a:pt x="655" y="1250"/>
                  </a:lnTo>
                  <a:lnTo>
                    <a:pt x="691" y="1298"/>
                  </a:lnTo>
                  <a:lnTo>
                    <a:pt x="595" y="1322"/>
                  </a:lnTo>
                  <a:lnTo>
                    <a:pt x="560" y="1286"/>
                  </a:lnTo>
                  <a:lnTo>
                    <a:pt x="465" y="1250"/>
                  </a:lnTo>
                  <a:lnTo>
                    <a:pt x="417" y="1286"/>
                  </a:lnTo>
                  <a:lnTo>
                    <a:pt x="441" y="1369"/>
                  </a:lnTo>
                  <a:lnTo>
                    <a:pt x="798" y="1631"/>
                  </a:lnTo>
                  <a:lnTo>
                    <a:pt x="988" y="1738"/>
                  </a:lnTo>
                  <a:lnTo>
                    <a:pt x="1179" y="1786"/>
                  </a:lnTo>
                  <a:lnTo>
                    <a:pt x="1286" y="1869"/>
                  </a:lnTo>
                  <a:lnTo>
                    <a:pt x="1393" y="1953"/>
                  </a:lnTo>
                  <a:cubicBezTo>
                    <a:pt x="1393" y="1977"/>
                    <a:pt x="1405" y="2012"/>
                    <a:pt x="1405" y="2036"/>
                  </a:cubicBezTo>
                  <a:cubicBezTo>
                    <a:pt x="1441" y="2072"/>
                    <a:pt x="1477" y="2108"/>
                    <a:pt x="1512" y="2143"/>
                  </a:cubicBezTo>
                  <a:lnTo>
                    <a:pt x="1691" y="2191"/>
                  </a:lnTo>
                  <a:lnTo>
                    <a:pt x="1905" y="2203"/>
                  </a:lnTo>
                  <a:lnTo>
                    <a:pt x="2072" y="2250"/>
                  </a:lnTo>
                  <a:lnTo>
                    <a:pt x="2191" y="2334"/>
                  </a:lnTo>
                  <a:lnTo>
                    <a:pt x="2310" y="2358"/>
                  </a:lnTo>
                  <a:lnTo>
                    <a:pt x="2393" y="2298"/>
                  </a:lnTo>
                  <a:cubicBezTo>
                    <a:pt x="2393" y="2286"/>
                    <a:pt x="2405" y="2250"/>
                    <a:pt x="2417" y="2227"/>
                  </a:cubicBezTo>
                  <a:lnTo>
                    <a:pt x="2370" y="2119"/>
                  </a:lnTo>
                  <a:cubicBezTo>
                    <a:pt x="2370" y="2096"/>
                    <a:pt x="2381" y="2084"/>
                    <a:pt x="2393" y="2060"/>
                  </a:cubicBezTo>
                  <a:lnTo>
                    <a:pt x="2310" y="2036"/>
                  </a:lnTo>
                  <a:lnTo>
                    <a:pt x="2239" y="1988"/>
                  </a:lnTo>
                  <a:cubicBezTo>
                    <a:pt x="2239" y="1965"/>
                    <a:pt x="2239" y="1941"/>
                    <a:pt x="2239" y="1917"/>
                  </a:cubicBezTo>
                  <a:lnTo>
                    <a:pt x="2286" y="1893"/>
                  </a:lnTo>
                  <a:lnTo>
                    <a:pt x="2346" y="1941"/>
                  </a:lnTo>
                  <a:lnTo>
                    <a:pt x="2381" y="2000"/>
                  </a:lnTo>
                  <a:lnTo>
                    <a:pt x="2500" y="2060"/>
                  </a:lnTo>
                  <a:lnTo>
                    <a:pt x="2536" y="2131"/>
                  </a:lnTo>
                  <a:lnTo>
                    <a:pt x="2524" y="2167"/>
                  </a:lnTo>
                  <a:lnTo>
                    <a:pt x="2631" y="2191"/>
                  </a:lnTo>
                  <a:lnTo>
                    <a:pt x="2774" y="2119"/>
                  </a:lnTo>
                  <a:lnTo>
                    <a:pt x="2953" y="2000"/>
                  </a:lnTo>
                  <a:lnTo>
                    <a:pt x="3203" y="1929"/>
                  </a:lnTo>
                  <a:lnTo>
                    <a:pt x="3370" y="1965"/>
                  </a:lnTo>
                  <a:lnTo>
                    <a:pt x="3501" y="1941"/>
                  </a:lnTo>
                  <a:lnTo>
                    <a:pt x="3560" y="1977"/>
                  </a:lnTo>
                  <a:lnTo>
                    <a:pt x="3489" y="2012"/>
                  </a:lnTo>
                  <a:lnTo>
                    <a:pt x="3620" y="2072"/>
                  </a:lnTo>
                  <a:lnTo>
                    <a:pt x="3703" y="2131"/>
                  </a:lnTo>
                  <a:lnTo>
                    <a:pt x="3822" y="2131"/>
                  </a:lnTo>
                  <a:cubicBezTo>
                    <a:pt x="3834" y="2108"/>
                    <a:pt x="3834" y="2084"/>
                    <a:pt x="3846" y="2060"/>
                  </a:cubicBezTo>
                  <a:lnTo>
                    <a:pt x="4060" y="2060"/>
                  </a:lnTo>
                  <a:lnTo>
                    <a:pt x="4191" y="2024"/>
                  </a:lnTo>
                  <a:lnTo>
                    <a:pt x="4144" y="1977"/>
                  </a:lnTo>
                  <a:lnTo>
                    <a:pt x="3965" y="1941"/>
                  </a:lnTo>
                  <a:lnTo>
                    <a:pt x="3739" y="1941"/>
                  </a:lnTo>
                  <a:lnTo>
                    <a:pt x="3596" y="1822"/>
                  </a:lnTo>
                  <a:lnTo>
                    <a:pt x="3382" y="1727"/>
                  </a:lnTo>
                  <a:lnTo>
                    <a:pt x="3322" y="1655"/>
                  </a:lnTo>
                  <a:lnTo>
                    <a:pt x="3167" y="1596"/>
                  </a:lnTo>
                  <a:cubicBezTo>
                    <a:pt x="3167" y="1584"/>
                    <a:pt x="3155" y="1560"/>
                    <a:pt x="3155" y="1548"/>
                  </a:cubicBezTo>
                  <a:lnTo>
                    <a:pt x="2977" y="1369"/>
                  </a:lnTo>
                  <a:lnTo>
                    <a:pt x="2893" y="1310"/>
                  </a:lnTo>
                  <a:cubicBezTo>
                    <a:pt x="2893" y="1262"/>
                    <a:pt x="2881" y="1215"/>
                    <a:pt x="2870" y="1155"/>
                  </a:cubicBezTo>
                  <a:lnTo>
                    <a:pt x="2870" y="1096"/>
                  </a:lnTo>
                  <a:lnTo>
                    <a:pt x="2786" y="988"/>
                  </a:lnTo>
                  <a:lnTo>
                    <a:pt x="2786" y="905"/>
                  </a:lnTo>
                  <a:lnTo>
                    <a:pt x="2667" y="822"/>
                  </a:lnTo>
                  <a:cubicBezTo>
                    <a:pt x="2667" y="810"/>
                    <a:pt x="2667" y="798"/>
                    <a:pt x="2679" y="786"/>
                  </a:cubicBezTo>
                  <a:lnTo>
                    <a:pt x="2751" y="786"/>
                  </a:lnTo>
                  <a:cubicBezTo>
                    <a:pt x="2739" y="762"/>
                    <a:pt x="2727" y="738"/>
                    <a:pt x="2703" y="715"/>
                  </a:cubicBezTo>
                  <a:lnTo>
                    <a:pt x="2786" y="703"/>
                  </a:lnTo>
                  <a:lnTo>
                    <a:pt x="2834" y="703"/>
                  </a:lnTo>
                  <a:cubicBezTo>
                    <a:pt x="2834" y="679"/>
                    <a:pt x="2834" y="655"/>
                    <a:pt x="2846" y="643"/>
                  </a:cubicBezTo>
                  <a:lnTo>
                    <a:pt x="2786" y="595"/>
                  </a:lnTo>
                  <a:lnTo>
                    <a:pt x="2691" y="524"/>
                  </a:lnTo>
                  <a:lnTo>
                    <a:pt x="2441" y="453"/>
                  </a:lnTo>
                  <a:lnTo>
                    <a:pt x="2298" y="393"/>
                  </a:lnTo>
                  <a:lnTo>
                    <a:pt x="2191" y="298"/>
                  </a:lnTo>
                  <a:lnTo>
                    <a:pt x="2048" y="250"/>
                  </a:lnTo>
                  <a:lnTo>
                    <a:pt x="1917" y="191"/>
                  </a:lnTo>
                  <a:lnTo>
                    <a:pt x="1869" y="203"/>
                  </a:lnTo>
                  <a:lnTo>
                    <a:pt x="2036" y="357"/>
                  </a:lnTo>
                  <a:lnTo>
                    <a:pt x="2143" y="405"/>
                  </a:lnTo>
                  <a:lnTo>
                    <a:pt x="2179" y="464"/>
                  </a:lnTo>
                  <a:lnTo>
                    <a:pt x="2024" y="417"/>
                  </a:lnTo>
                  <a:lnTo>
                    <a:pt x="1977" y="381"/>
                  </a:lnTo>
                  <a:lnTo>
                    <a:pt x="1869" y="357"/>
                  </a:lnTo>
                  <a:lnTo>
                    <a:pt x="1786" y="393"/>
                  </a:lnTo>
                  <a:lnTo>
                    <a:pt x="1786" y="488"/>
                  </a:lnTo>
                  <a:lnTo>
                    <a:pt x="1834" y="595"/>
                  </a:lnTo>
                  <a:cubicBezTo>
                    <a:pt x="1834" y="631"/>
                    <a:pt x="1834" y="679"/>
                    <a:pt x="1846" y="715"/>
                  </a:cubicBezTo>
                  <a:lnTo>
                    <a:pt x="2024" y="893"/>
                  </a:lnTo>
                  <a:cubicBezTo>
                    <a:pt x="2024" y="917"/>
                    <a:pt x="2036" y="941"/>
                    <a:pt x="2048" y="965"/>
                  </a:cubicBezTo>
                  <a:lnTo>
                    <a:pt x="1977" y="976"/>
                  </a:lnTo>
                  <a:lnTo>
                    <a:pt x="1822" y="941"/>
                  </a:lnTo>
                  <a:cubicBezTo>
                    <a:pt x="1786" y="905"/>
                    <a:pt x="1738" y="857"/>
                    <a:pt x="1703" y="810"/>
                  </a:cubicBezTo>
                  <a:cubicBezTo>
                    <a:pt x="1691" y="762"/>
                    <a:pt x="1679" y="726"/>
                    <a:pt x="1667" y="679"/>
                  </a:cubicBezTo>
                  <a:lnTo>
                    <a:pt x="1572" y="619"/>
                  </a:lnTo>
                  <a:lnTo>
                    <a:pt x="1441" y="595"/>
                  </a:lnTo>
                  <a:lnTo>
                    <a:pt x="1357" y="607"/>
                  </a:lnTo>
                  <a:lnTo>
                    <a:pt x="1310" y="572"/>
                  </a:lnTo>
                  <a:lnTo>
                    <a:pt x="1191" y="524"/>
                  </a:lnTo>
                  <a:cubicBezTo>
                    <a:pt x="1191" y="488"/>
                    <a:pt x="1203" y="464"/>
                    <a:pt x="1215" y="429"/>
                  </a:cubicBezTo>
                  <a:cubicBezTo>
                    <a:pt x="1215" y="405"/>
                    <a:pt x="1191" y="381"/>
                    <a:pt x="1179" y="357"/>
                  </a:cubicBezTo>
                  <a:lnTo>
                    <a:pt x="1048" y="310"/>
                  </a:lnTo>
                  <a:lnTo>
                    <a:pt x="941" y="203"/>
                  </a:lnTo>
                  <a:lnTo>
                    <a:pt x="750" y="143"/>
                  </a:lnTo>
                  <a:lnTo>
                    <a:pt x="679" y="83"/>
                  </a:lnTo>
                  <a:cubicBezTo>
                    <a:pt x="667" y="60"/>
                    <a:pt x="655" y="36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8171;p30">
              <a:extLst>
                <a:ext uri="{FF2B5EF4-FFF2-40B4-BE49-F238E27FC236}">
                  <a16:creationId xmlns:a16="http://schemas.microsoft.com/office/drawing/2014/main" id="{BBC9C988-3CC5-F553-BA59-995390FE8224}"/>
                </a:ext>
              </a:extLst>
            </p:cNvPr>
            <p:cNvSpPr/>
            <p:nvPr/>
          </p:nvSpPr>
          <p:spPr>
            <a:xfrm>
              <a:off x="5499775" y="2327800"/>
              <a:ext cx="52425" cy="24725"/>
            </a:xfrm>
            <a:custGeom>
              <a:avLst/>
              <a:gdLst/>
              <a:ahLst/>
              <a:cxnLst/>
              <a:rect l="l" t="t" r="r" b="b"/>
              <a:pathLst>
                <a:path w="2097" h="989" extrusionOk="0">
                  <a:moveTo>
                    <a:pt x="691" y="0"/>
                  </a:moveTo>
                  <a:lnTo>
                    <a:pt x="560" y="48"/>
                  </a:lnTo>
                  <a:lnTo>
                    <a:pt x="370" y="131"/>
                  </a:lnTo>
                  <a:cubicBezTo>
                    <a:pt x="370" y="167"/>
                    <a:pt x="382" y="203"/>
                    <a:pt x="382" y="227"/>
                  </a:cubicBezTo>
                  <a:cubicBezTo>
                    <a:pt x="370" y="286"/>
                    <a:pt x="346" y="334"/>
                    <a:pt x="334" y="393"/>
                  </a:cubicBezTo>
                  <a:cubicBezTo>
                    <a:pt x="287" y="441"/>
                    <a:pt x="239" y="500"/>
                    <a:pt x="179" y="548"/>
                  </a:cubicBezTo>
                  <a:lnTo>
                    <a:pt x="37" y="584"/>
                  </a:lnTo>
                  <a:lnTo>
                    <a:pt x="1" y="643"/>
                  </a:lnTo>
                  <a:lnTo>
                    <a:pt x="96" y="679"/>
                  </a:lnTo>
                  <a:lnTo>
                    <a:pt x="191" y="679"/>
                  </a:lnTo>
                  <a:lnTo>
                    <a:pt x="322" y="620"/>
                  </a:lnTo>
                  <a:lnTo>
                    <a:pt x="537" y="608"/>
                  </a:lnTo>
                  <a:lnTo>
                    <a:pt x="727" y="691"/>
                  </a:lnTo>
                  <a:lnTo>
                    <a:pt x="989" y="762"/>
                  </a:lnTo>
                  <a:lnTo>
                    <a:pt x="1180" y="798"/>
                  </a:lnTo>
                  <a:lnTo>
                    <a:pt x="1477" y="893"/>
                  </a:lnTo>
                  <a:lnTo>
                    <a:pt x="1620" y="881"/>
                  </a:lnTo>
                  <a:lnTo>
                    <a:pt x="1834" y="929"/>
                  </a:lnTo>
                  <a:lnTo>
                    <a:pt x="1953" y="989"/>
                  </a:lnTo>
                  <a:lnTo>
                    <a:pt x="2096" y="965"/>
                  </a:lnTo>
                  <a:lnTo>
                    <a:pt x="1989" y="870"/>
                  </a:lnTo>
                  <a:cubicBezTo>
                    <a:pt x="1977" y="834"/>
                    <a:pt x="1965" y="810"/>
                    <a:pt x="1965" y="774"/>
                  </a:cubicBezTo>
                  <a:lnTo>
                    <a:pt x="1846" y="608"/>
                  </a:lnTo>
                  <a:lnTo>
                    <a:pt x="1620" y="405"/>
                  </a:lnTo>
                  <a:lnTo>
                    <a:pt x="1441" y="346"/>
                  </a:lnTo>
                  <a:lnTo>
                    <a:pt x="1275" y="262"/>
                  </a:lnTo>
                  <a:cubicBezTo>
                    <a:pt x="1239" y="227"/>
                    <a:pt x="1203" y="191"/>
                    <a:pt x="1168" y="155"/>
                  </a:cubicBezTo>
                  <a:lnTo>
                    <a:pt x="1049" y="119"/>
                  </a:lnTo>
                  <a:lnTo>
                    <a:pt x="953" y="131"/>
                  </a:lnTo>
                  <a:lnTo>
                    <a:pt x="787" y="24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8172;p30">
              <a:extLst>
                <a:ext uri="{FF2B5EF4-FFF2-40B4-BE49-F238E27FC236}">
                  <a16:creationId xmlns:a16="http://schemas.microsoft.com/office/drawing/2014/main" id="{0EF5DD35-D908-D228-F70E-192B1E6EE832}"/>
                </a:ext>
              </a:extLst>
            </p:cNvPr>
            <p:cNvSpPr/>
            <p:nvPr/>
          </p:nvSpPr>
          <p:spPr>
            <a:xfrm>
              <a:off x="5537575" y="2271250"/>
              <a:ext cx="60450" cy="29475"/>
            </a:xfrm>
            <a:custGeom>
              <a:avLst/>
              <a:gdLst/>
              <a:ahLst/>
              <a:cxnLst/>
              <a:rect l="l" t="t" r="r" b="b"/>
              <a:pathLst>
                <a:path w="2418" h="1179" extrusionOk="0">
                  <a:moveTo>
                    <a:pt x="1" y="0"/>
                  </a:moveTo>
                  <a:cubicBezTo>
                    <a:pt x="1" y="60"/>
                    <a:pt x="1" y="107"/>
                    <a:pt x="13" y="167"/>
                  </a:cubicBezTo>
                  <a:cubicBezTo>
                    <a:pt x="72" y="250"/>
                    <a:pt x="132" y="334"/>
                    <a:pt x="191" y="405"/>
                  </a:cubicBezTo>
                  <a:lnTo>
                    <a:pt x="227" y="500"/>
                  </a:lnTo>
                  <a:lnTo>
                    <a:pt x="656" y="726"/>
                  </a:lnTo>
                  <a:lnTo>
                    <a:pt x="989" y="846"/>
                  </a:lnTo>
                  <a:lnTo>
                    <a:pt x="1203" y="988"/>
                  </a:lnTo>
                  <a:lnTo>
                    <a:pt x="1418" y="1060"/>
                  </a:lnTo>
                  <a:lnTo>
                    <a:pt x="1608" y="1072"/>
                  </a:lnTo>
                  <a:lnTo>
                    <a:pt x="1787" y="1167"/>
                  </a:lnTo>
                  <a:lnTo>
                    <a:pt x="1918" y="1179"/>
                  </a:lnTo>
                  <a:lnTo>
                    <a:pt x="2204" y="1155"/>
                  </a:lnTo>
                  <a:lnTo>
                    <a:pt x="2287" y="1072"/>
                  </a:lnTo>
                  <a:lnTo>
                    <a:pt x="2418" y="1024"/>
                  </a:lnTo>
                  <a:cubicBezTo>
                    <a:pt x="2418" y="977"/>
                    <a:pt x="2406" y="941"/>
                    <a:pt x="2394" y="893"/>
                  </a:cubicBezTo>
                  <a:lnTo>
                    <a:pt x="2299" y="834"/>
                  </a:lnTo>
                  <a:lnTo>
                    <a:pt x="2204" y="810"/>
                  </a:lnTo>
                  <a:lnTo>
                    <a:pt x="2180" y="738"/>
                  </a:lnTo>
                  <a:cubicBezTo>
                    <a:pt x="2180" y="726"/>
                    <a:pt x="2204" y="715"/>
                    <a:pt x="2204" y="703"/>
                  </a:cubicBezTo>
                  <a:lnTo>
                    <a:pt x="2156" y="643"/>
                  </a:lnTo>
                  <a:lnTo>
                    <a:pt x="2037" y="643"/>
                  </a:lnTo>
                  <a:lnTo>
                    <a:pt x="1846" y="548"/>
                  </a:lnTo>
                  <a:lnTo>
                    <a:pt x="1513" y="488"/>
                  </a:lnTo>
                  <a:lnTo>
                    <a:pt x="1287" y="512"/>
                  </a:lnTo>
                  <a:lnTo>
                    <a:pt x="1144" y="488"/>
                  </a:lnTo>
                  <a:lnTo>
                    <a:pt x="1108" y="429"/>
                  </a:lnTo>
                  <a:cubicBezTo>
                    <a:pt x="1108" y="405"/>
                    <a:pt x="1108" y="381"/>
                    <a:pt x="1096" y="357"/>
                  </a:cubicBezTo>
                  <a:lnTo>
                    <a:pt x="1001" y="334"/>
                  </a:lnTo>
                  <a:lnTo>
                    <a:pt x="858" y="310"/>
                  </a:lnTo>
                  <a:lnTo>
                    <a:pt x="644" y="250"/>
                  </a:lnTo>
                  <a:lnTo>
                    <a:pt x="549" y="191"/>
                  </a:lnTo>
                  <a:lnTo>
                    <a:pt x="525" y="262"/>
                  </a:lnTo>
                  <a:lnTo>
                    <a:pt x="418" y="286"/>
                  </a:lnTo>
                  <a:lnTo>
                    <a:pt x="191" y="179"/>
                  </a:lnTo>
                  <a:lnTo>
                    <a:pt x="108" y="107"/>
                  </a:lnTo>
                  <a:lnTo>
                    <a:pt x="108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8173;p30">
              <a:extLst>
                <a:ext uri="{FF2B5EF4-FFF2-40B4-BE49-F238E27FC236}">
                  <a16:creationId xmlns:a16="http://schemas.microsoft.com/office/drawing/2014/main" id="{F1AE5D6C-306C-37EB-195B-F00AEBD6C63C}"/>
                </a:ext>
              </a:extLst>
            </p:cNvPr>
            <p:cNvSpPr/>
            <p:nvPr/>
          </p:nvSpPr>
          <p:spPr>
            <a:xfrm>
              <a:off x="5487875" y="2313500"/>
              <a:ext cx="14600" cy="14325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55" y="1"/>
                  </a:moveTo>
                  <a:lnTo>
                    <a:pt x="1" y="37"/>
                  </a:lnTo>
                  <a:lnTo>
                    <a:pt x="1" y="108"/>
                  </a:lnTo>
                  <a:lnTo>
                    <a:pt x="72" y="227"/>
                  </a:lnTo>
                  <a:lnTo>
                    <a:pt x="36" y="263"/>
                  </a:lnTo>
                  <a:cubicBezTo>
                    <a:pt x="48" y="275"/>
                    <a:pt x="60" y="299"/>
                    <a:pt x="72" y="322"/>
                  </a:cubicBezTo>
                  <a:lnTo>
                    <a:pt x="179" y="370"/>
                  </a:lnTo>
                  <a:cubicBezTo>
                    <a:pt x="203" y="418"/>
                    <a:pt x="227" y="453"/>
                    <a:pt x="262" y="501"/>
                  </a:cubicBezTo>
                  <a:cubicBezTo>
                    <a:pt x="286" y="537"/>
                    <a:pt x="334" y="549"/>
                    <a:pt x="370" y="572"/>
                  </a:cubicBezTo>
                  <a:lnTo>
                    <a:pt x="441" y="560"/>
                  </a:lnTo>
                  <a:lnTo>
                    <a:pt x="429" y="525"/>
                  </a:lnTo>
                  <a:lnTo>
                    <a:pt x="501" y="453"/>
                  </a:lnTo>
                  <a:lnTo>
                    <a:pt x="584" y="418"/>
                  </a:lnTo>
                  <a:lnTo>
                    <a:pt x="584" y="334"/>
                  </a:lnTo>
                  <a:lnTo>
                    <a:pt x="441" y="168"/>
                  </a:lnTo>
                  <a:cubicBezTo>
                    <a:pt x="429" y="132"/>
                    <a:pt x="417" y="96"/>
                    <a:pt x="405" y="60"/>
                  </a:cubicBezTo>
                  <a:lnTo>
                    <a:pt x="310" y="25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8174;p30">
              <a:extLst>
                <a:ext uri="{FF2B5EF4-FFF2-40B4-BE49-F238E27FC236}">
                  <a16:creationId xmlns:a16="http://schemas.microsoft.com/office/drawing/2014/main" id="{0245EE37-0295-0DA2-D5A4-224796D10A95}"/>
                </a:ext>
              </a:extLst>
            </p:cNvPr>
            <p:cNvSpPr/>
            <p:nvPr/>
          </p:nvSpPr>
          <p:spPr>
            <a:xfrm>
              <a:off x="4732125" y="2330775"/>
              <a:ext cx="17600" cy="8950"/>
            </a:xfrm>
            <a:custGeom>
              <a:avLst/>
              <a:gdLst/>
              <a:ahLst/>
              <a:cxnLst/>
              <a:rect l="l" t="t" r="r" b="b"/>
              <a:pathLst>
                <a:path w="704" h="358" extrusionOk="0">
                  <a:moveTo>
                    <a:pt x="310" y="0"/>
                  </a:moveTo>
                  <a:lnTo>
                    <a:pt x="215" y="60"/>
                  </a:lnTo>
                  <a:lnTo>
                    <a:pt x="215" y="131"/>
                  </a:lnTo>
                  <a:lnTo>
                    <a:pt x="120" y="191"/>
                  </a:lnTo>
                  <a:lnTo>
                    <a:pt x="36" y="215"/>
                  </a:lnTo>
                  <a:cubicBezTo>
                    <a:pt x="24" y="239"/>
                    <a:pt x="12" y="262"/>
                    <a:pt x="1" y="286"/>
                  </a:cubicBezTo>
                  <a:lnTo>
                    <a:pt x="60" y="346"/>
                  </a:lnTo>
                  <a:lnTo>
                    <a:pt x="132" y="358"/>
                  </a:lnTo>
                  <a:lnTo>
                    <a:pt x="274" y="310"/>
                  </a:lnTo>
                  <a:lnTo>
                    <a:pt x="358" y="298"/>
                  </a:lnTo>
                  <a:lnTo>
                    <a:pt x="465" y="215"/>
                  </a:lnTo>
                  <a:lnTo>
                    <a:pt x="572" y="203"/>
                  </a:lnTo>
                  <a:lnTo>
                    <a:pt x="703" y="131"/>
                  </a:lnTo>
                  <a:lnTo>
                    <a:pt x="703" y="60"/>
                  </a:lnTo>
                  <a:lnTo>
                    <a:pt x="632" y="36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8175;p30">
              <a:extLst>
                <a:ext uri="{FF2B5EF4-FFF2-40B4-BE49-F238E27FC236}">
                  <a16:creationId xmlns:a16="http://schemas.microsoft.com/office/drawing/2014/main" id="{787C7E5B-5656-E23E-0630-8367C9C19705}"/>
                </a:ext>
              </a:extLst>
            </p:cNvPr>
            <p:cNvSpPr/>
            <p:nvPr/>
          </p:nvSpPr>
          <p:spPr>
            <a:xfrm>
              <a:off x="5827500" y="2453700"/>
              <a:ext cx="4200" cy="3300"/>
            </a:xfrm>
            <a:custGeom>
              <a:avLst/>
              <a:gdLst/>
              <a:ahLst/>
              <a:cxnLst/>
              <a:rect l="l" t="t" r="r" b="b"/>
              <a:pathLst>
                <a:path w="168" h="132" extrusionOk="0">
                  <a:moveTo>
                    <a:pt x="72" y="1"/>
                  </a:moveTo>
                  <a:lnTo>
                    <a:pt x="1" y="36"/>
                  </a:lnTo>
                  <a:lnTo>
                    <a:pt x="60" y="120"/>
                  </a:lnTo>
                  <a:lnTo>
                    <a:pt x="108" y="132"/>
                  </a:lnTo>
                  <a:lnTo>
                    <a:pt x="167" y="132"/>
                  </a:lnTo>
                  <a:lnTo>
                    <a:pt x="167" y="4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8176;p30">
              <a:extLst>
                <a:ext uri="{FF2B5EF4-FFF2-40B4-BE49-F238E27FC236}">
                  <a16:creationId xmlns:a16="http://schemas.microsoft.com/office/drawing/2014/main" id="{89449C00-68F2-9B9D-9BA6-33CC3250F7F3}"/>
                </a:ext>
              </a:extLst>
            </p:cNvPr>
            <p:cNvSpPr/>
            <p:nvPr/>
          </p:nvSpPr>
          <p:spPr>
            <a:xfrm>
              <a:off x="5475675" y="2253675"/>
              <a:ext cx="43475" cy="34850"/>
            </a:xfrm>
            <a:custGeom>
              <a:avLst/>
              <a:gdLst/>
              <a:ahLst/>
              <a:cxnLst/>
              <a:rect l="l" t="t" r="r" b="b"/>
              <a:pathLst>
                <a:path w="1739" h="1394" extrusionOk="0">
                  <a:moveTo>
                    <a:pt x="0" y="1"/>
                  </a:moveTo>
                  <a:lnTo>
                    <a:pt x="0" y="1"/>
                  </a:lnTo>
                  <a:cubicBezTo>
                    <a:pt x="24" y="36"/>
                    <a:pt x="48" y="72"/>
                    <a:pt x="72" y="108"/>
                  </a:cubicBezTo>
                  <a:lnTo>
                    <a:pt x="143" y="203"/>
                  </a:lnTo>
                  <a:lnTo>
                    <a:pt x="227" y="239"/>
                  </a:lnTo>
                  <a:lnTo>
                    <a:pt x="227" y="334"/>
                  </a:lnTo>
                  <a:lnTo>
                    <a:pt x="286" y="382"/>
                  </a:lnTo>
                  <a:lnTo>
                    <a:pt x="334" y="465"/>
                  </a:lnTo>
                  <a:lnTo>
                    <a:pt x="286" y="501"/>
                  </a:lnTo>
                  <a:cubicBezTo>
                    <a:pt x="274" y="525"/>
                    <a:pt x="262" y="548"/>
                    <a:pt x="250" y="560"/>
                  </a:cubicBezTo>
                  <a:lnTo>
                    <a:pt x="203" y="620"/>
                  </a:lnTo>
                  <a:cubicBezTo>
                    <a:pt x="203" y="667"/>
                    <a:pt x="203" y="703"/>
                    <a:pt x="215" y="739"/>
                  </a:cubicBezTo>
                  <a:lnTo>
                    <a:pt x="465" y="977"/>
                  </a:lnTo>
                  <a:lnTo>
                    <a:pt x="596" y="1096"/>
                  </a:lnTo>
                  <a:lnTo>
                    <a:pt x="870" y="1275"/>
                  </a:lnTo>
                  <a:lnTo>
                    <a:pt x="1001" y="1310"/>
                  </a:lnTo>
                  <a:lnTo>
                    <a:pt x="1167" y="1287"/>
                  </a:lnTo>
                  <a:lnTo>
                    <a:pt x="1239" y="1299"/>
                  </a:lnTo>
                  <a:lnTo>
                    <a:pt x="1346" y="1394"/>
                  </a:lnTo>
                  <a:lnTo>
                    <a:pt x="1405" y="1358"/>
                  </a:lnTo>
                  <a:lnTo>
                    <a:pt x="1536" y="1322"/>
                  </a:lnTo>
                  <a:cubicBezTo>
                    <a:pt x="1560" y="1287"/>
                    <a:pt x="1584" y="1263"/>
                    <a:pt x="1608" y="1227"/>
                  </a:cubicBezTo>
                  <a:lnTo>
                    <a:pt x="1691" y="1179"/>
                  </a:lnTo>
                  <a:lnTo>
                    <a:pt x="1679" y="1108"/>
                  </a:lnTo>
                  <a:cubicBezTo>
                    <a:pt x="1679" y="1084"/>
                    <a:pt x="1703" y="1048"/>
                    <a:pt x="1715" y="1013"/>
                  </a:cubicBezTo>
                  <a:lnTo>
                    <a:pt x="1560" y="941"/>
                  </a:lnTo>
                  <a:lnTo>
                    <a:pt x="1453" y="810"/>
                  </a:lnTo>
                  <a:lnTo>
                    <a:pt x="1477" y="739"/>
                  </a:lnTo>
                  <a:cubicBezTo>
                    <a:pt x="1512" y="727"/>
                    <a:pt x="1548" y="715"/>
                    <a:pt x="1584" y="703"/>
                  </a:cubicBezTo>
                  <a:lnTo>
                    <a:pt x="1727" y="727"/>
                  </a:lnTo>
                  <a:cubicBezTo>
                    <a:pt x="1727" y="715"/>
                    <a:pt x="1727" y="703"/>
                    <a:pt x="1739" y="679"/>
                  </a:cubicBezTo>
                  <a:lnTo>
                    <a:pt x="1417" y="525"/>
                  </a:lnTo>
                  <a:lnTo>
                    <a:pt x="1120" y="417"/>
                  </a:lnTo>
                  <a:lnTo>
                    <a:pt x="989" y="406"/>
                  </a:lnTo>
                  <a:lnTo>
                    <a:pt x="846" y="346"/>
                  </a:lnTo>
                  <a:cubicBezTo>
                    <a:pt x="750" y="286"/>
                    <a:pt x="655" y="227"/>
                    <a:pt x="548" y="167"/>
                  </a:cubicBezTo>
                  <a:lnTo>
                    <a:pt x="417" y="108"/>
                  </a:lnTo>
                  <a:lnTo>
                    <a:pt x="203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8177;p30">
              <a:extLst>
                <a:ext uri="{FF2B5EF4-FFF2-40B4-BE49-F238E27FC236}">
                  <a16:creationId xmlns:a16="http://schemas.microsoft.com/office/drawing/2014/main" id="{64F8FB4D-FEC1-6DC2-46B9-F920330C8913}"/>
                </a:ext>
              </a:extLst>
            </p:cNvPr>
            <p:cNvSpPr/>
            <p:nvPr/>
          </p:nvSpPr>
          <p:spPr>
            <a:xfrm>
              <a:off x="5511975" y="2403700"/>
              <a:ext cx="11050" cy="5375"/>
            </a:xfrm>
            <a:custGeom>
              <a:avLst/>
              <a:gdLst/>
              <a:ahLst/>
              <a:cxnLst/>
              <a:rect l="l" t="t" r="r" b="b"/>
              <a:pathLst>
                <a:path w="442" h="215" extrusionOk="0">
                  <a:moveTo>
                    <a:pt x="322" y="0"/>
                  </a:moveTo>
                  <a:lnTo>
                    <a:pt x="287" y="60"/>
                  </a:lnTo>
                  <a:lnTo>
                    <a:pt x="144" y="72"/>
                  </a:lnTo>
                  <a:cubicBezTo>
                    <a:pt x="96" y="60"/>
                    <a:pt x="49" y="48"/>
                    <a:pt x="1" y="36"/>
                  </a:cubicBezTo>
                  <a:lnTo>
                    <a:pt x="1" y="36"/>
                  </a:lnTo>
                  <a:cubicBezTo>
                    <a:pt x="25" y="72"/>
                    <a:pt x="60" y="120"/>
                    <a:pt x="84" y="155"/>
                  </a:cubicBezTo>
                  <a:cubicBezTo>
                    <a:pt x="120" y="179"/>
                    <a:pt x="144" y="191"/>
                    <a:pt x="180" y="215"/>
                  </a:cubicBezTo>
                  <a:cubicBezTo>
                    <a:pt x="191" y="203"/>
                    <a:pt x="191" y="179"/>
                    <a:pt x="203" y="167"/>
                  </a:cubicBezTo>
                  <a:lnTo>
                    <a:pt x="394" y="191"/>
                  </a:lnTo>
                  <a:lnTo>
                    <a:pt x="441" y="167"/>
                  </a:lnTo>
                  <a:cubicBezTo>
                    <a:pt x="430" y="143"/>
                    <a:pt x="418" y="120"/>
                    <a:pt x="406" y="108"/>
                  </a:cubicBezTo>
                  <a:lnTo>
                    <a:pt x="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8178;p30">
              <a:extLst>
                <a:ext uri="{FF2B5EF4-FFF2-40B4-BE49-F238E27FC236}">
                  <a16:creationId xmlns:a16="http://schemas.microsoft.com/office/drawing/2014/main" id="{027EE1E8-977A-5DAC-746A-090FF2AE925D}"/>
                </a:ext>
              </a:extLst>
            </p:cNvPr>
            <p:cNvSpPr/>
            <p:nvPr/>
          </p:nvSpPr>
          <p:spPr>
            <a:xfrm>
              <a:off x="5870950" y="2506400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" y="0"/>
                  </a:moveTo>
                  <a:cubicBezTo>
                    <a:pt x="1" y="12"/>
                    <a:pt x="1" y="24"/>
                    <a:pt x="1" y="36"/>
                  </a:cubicBezTo>
                  <a:cubicBezTo>
                    <a:pt x="13" y="72"/>
                    <a:pt x="37" y="107"/>
                    <a:pt x="60" y="155"/>
                  </a:cubicBezTo>
                  <a:lnTo>
                    <a:pt x="96" y="250"/>
                  </a:lnTo>
                  <a:lnTo>
                    <a:pt x="144" y="226"/>
                  </a:lnTo>
                  <a:lnTo>
                    <a:pt x="144" y="119"/>
                  </a:lnTo>
                  <a:lnTo>
                    <a:pt x="49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8179;p30">
              <a:extLst>
                <a:ext uri="{FF2B5EF4-FFF2-40B4-BE49-F238E27FC236}">
                  <a16:creationId xmlns:a16="http://schemas.microsoft.com/office/drawing/2014/main" id="{F0371778-EB09-E93D-D51F-8E66E6E11A84}"/>
                </a:ext>
              </a:extLst>
            </p:cNvPr>
            <p:cNvSpPr/>
            <p:nvPr/>
          </p:nvSpPr>
          <p:spPr>
            <a:xfrm>
              <a:off x="5871850" y="2504000"/>
              <a:ext cx="3600" cy="4200"/>
            </a:xfrm>
            <a:custGeom>
              <a:avLst/>
              <a:gdLst/>
              <a:ahLst/>
              <a:cxnLst/>
              <a:rect l="l" t="t" r="r" b="b"/>
              <a:pathLst>
                <a:path w="144" h="168" extrusionOk="0">
                  <a:moveTo>
                    <a:pt x="24" y="1"/>
                  </a:moveTo>
                  <a:lnTo>
                    <a:pt x="1" y="25"/>
                  </a:lnTo>
                  <a:cubicBezTo>
                    <a:pt x="24" y="60"/>
                    <a:pt x="48" y="96"/>
                    <a:pt x="72" y="132"/>
                  </a:cubicBezTo>
                  <a:lnTo>
                    <a:pt x="132" y="168"/>
                  </a:lnTo>
                  <a:cubicBezTo>
                    <a:pt x="132" y="156"/>
                    <a:pt x="143" y="132"/>
                    <a:pt x="143" y="108"/>
                  </a:cubicBezTo>
                  <a:lnTo>
                    <a:pt x="108" y="25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8180;p30">
              <a:extLst>
                <a:ext uri="{FF2B5EF4-FFF2-40B4-BE49-F238E27FC236}">
                  <a16:creationId xmlns:a16="http://schemas.microsoft.com/office/drawing/2014/main" id="{EFD7C107-953A-B63A-FDBB-31E107F058C8}"/>
                </a:ext>
              </a:extLst>
            </p:cNvPr>
            <p:cNvSpPr/>
            <p:nvPr/>
          </p:nvSpPr>
          <p:spPr>
            <a:xfrm>
              <a:off x="5876325" y="2503125"/>
              <a:ext cx="3300" cy="3875"/>
            </a:xfrm>
            <a:custGeom>
              <a:avLst/>
              <a:gdLst/>
              <a:ahLst/>
              <a:cxnLst/>
              <a:rect l="l" t="t" r="r" b="b"/>
              <a:pathLst>
                <a:path w="132" h="155" extrusionOk="0">
                  <a:moveTo>
                    <a:pt x="36" y="0"/>
                  </a:moveTo>
                  <a:lnTo>
                    <a:pt x="0" y="24"/>
                  </a:lnTo>
                  <a:cubicBezTo>
                    <a:pt x="0" y="60"/>
                    <a:pt x="12" y="95"/>
                    <a:pt x="12" y="143"/>
                  </a:cubicBezTo>
                  <a:lnTo>
                    <a:pt x="60" y="155"/>
                  </a:lnTo>
                  <a:cubicBezTo>
                    <a:pt x="84" y="131"/>
                    <a:pt x="95" y="119"/>
                    <a:pt x="107" y="107"/>
                  </a:cubicBezTo>
                  <a:cubicBezTo>
                    <a:pt x="131" y="83"/>
                    <a:pt x="95" y="48"/>
                    <a:pt x="95" y="24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8181;p30">
              <a:extLst>
                <a:ext uri="{FF2B5EF4-FFF2-40B4-BE49-F238E27FC236}">
                  <a16:creationId xmlns:a16="http://schemas.microsoft.com/office/drawing/2014/main" id="{D2AACDAF-6300-5B0A-A1D0-C09181ABBCA7}"/>
                </a:ext>
              </a:extLst>
            </p:cNvPr>
            <p:cNvSpPr/>
            <p:nvPr/>
          </p:nvSpPr>
          <p:spPr>
            <a:xfrm>
              <a:off x="5853100" y="2462325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60" y="1"/>
                  </a:moveTo>
                  <a:lnTo>
                    <a:pt x="1" y="13"/>
                  </a:lnTo>
                  <a:cubicBezTo>
                    <a:pt x="1" y="37"/>
                    <a:pt x="12" y="61"/>
                    <a:pt x="12" y="84"/>
                  </a:cubicBezTo>
                  <a:lnTo>
                    <a:pt x="72" y="84"/>
                  </a:lnTo>
                  <a:cubicBezTo>
                    <a:pt x="84" y="72"/>
                    <a:pt x="96" y="61"/>
                    <a:pt x="120" y="49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8182;p30">
              <a:extLst>
                <a:ext uri="{FF2B5EF4-FFF2-40B4-BE49-F238E27FC236}">
                  <a16:creationId xmlns:a16="http://schemas.microsoft.com/office/drawing/2014/main" id="{A3393F85-35B5-5BB8-A8FC-BA124341C0D9}"/>
                </a:ext>
              </a:extLst>
            </p:cNvPr>
            <p:cNvSpPr/>
            <p:nvPr/>
          </p:nvSpPr>
          <p:spPr>
            <a:xfrm>
              <a:off x="5863225" y="2502825"/>
              <a:ext cx="4775" cy="4475"/>
            </a:xfrm>
            <a:custGeom>
              <a:avLst/>
              <a:gdLst/>
              <a:ahLst/>
              <a:cxnLst/>
              <a:rect l="l" t="t" r="r" b="b"/>
              <a:pathLst>
                <a:path w="191" h="179" extrusionOk="0">
                  <a:moveTo>
                    <a:pt x="119" y="0"/>
                  </a:moveTo>
                  <a:lnTo>
                    <a:pt x="96" y="1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" y="36"/>
                    <a:pt x="24" y="72"/>
                    <a:pt x="36" y="107"/>
                  </a:cubicBezTo>
                  <a:lnTo>
                    <a:pt x="96" y="179"/>
                  </a:lnTo>
                  <a:lnTo>
                    <a:pt x="155" y="155"/>
                  </a:lnTo>
                  <a:lnTo>
                    <a:pt x="191" y="155"/>
                  </a:lnTo>
                  <a:lnTo>
                    <a:pt x="191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8183;p30">
              <a:extLst>
                <a:ext uri="{FF2B5EF4-FFF2-40B4-BE49-F238E27FC236}">
                  <a16:creationId xmlns:a16="http://schemas.microsoft.com/office/drawing/2014/main" id="{5356640C-6361-D756-8667-A25ACC04331D}"/>
                </a:ext>
              </a:extLst>
            </p:cNvPr>
            <p:cNvSpPr/>
            <p:nvPr/>
          </p:nvSpPr>
          <p:spPr>
            <a:xfrm>
              <a:off x="4635400" y="2401025"/>
              <a:ext cx="4475" cy="4175"/>
            </a:xfrm>
            <a:custGeom>
              <a:avLst/>
              <a:gdLst/>
              <a:ahLst/>
              <a:cxnLst/>
              <a:rect l="l" t="t" r="r" b="b"/>
              <a:pathLst>
                <a:path w="179" h="167" extrusionOk="0">
                  <a:moveTo>
                    <a:pt x="119" y="0"/>
                  </a:moveTo>
                  <a:lnTo>
                    <a:pt x="36" y="24"/>
                  </a:lnTo>
                  <a:cubicBezTo>
                    <a:pt x="36" y="36"/>
                    <a:pt x="36" y="48"/>
                    <a:pt x="36" y="60"/>
                  </a:cubicBezTo>
                  <a:lnTo>
                    <a:pt x="0" y="96"/>
                  </a:lnTo>
                  <a:cubicBezTo>
                    <a:pt x="12" y="107"/>
                    <a:pt x="24" y="119"/>
                    <a:pt x="24" y="131"/>
                  </a:cubicBezTo>
                  <a:lnTo>
                    <a:pt x="107" y="167"/>
                  </a:lnTo>
                  <a:lnTo>
                    <a:pt x="179" y="119"/>
                  </a:lnTo>
                  <a:lnTo>
                    <a:pt x="179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8184;p30">
              <a:extLst>
                <a:ext uri="{FF2B5EF4-FFF2-40B4-BE49-F238E27FC236}">
                  <a16:creationId xmlns:a16="http://schemas.microsoft.com/office/drawing/2014/main" id="{8590B58F-7DC4-7D8F-8772-3769120EF24F}"/>
                </a:ext>
              </a:extLst>
            </p:cNvPr>
            <p:cNvSpPr/>
            <p:nvPr/>
          </p:nvSpPr>
          <p:spPr>
            <a:xfrm>
              <a:off x="5840600" y="2456375"/>
              <a:ext cx="5075" cy="2725"/>
            </a:xfrm>
            <a:custGeom>
              <a:avLst/>
              <a:gdLst/>
              <a:ahLst/>
              <a:cxnLst/>
              <a:rect l="l" t="t" r="r" b="b"/>
              <a:pathLst>
                <a:path w="203" h="109" extrusionOk="0">
                  <a:moveTo>
                    <a:pt x="48" y="1"/>
                  </a:moveTo>
                  <a:lnTo>
                    <a:pt x="0" y="25"/>
                  </a:lnTo>
                  <a:cubicBezTo>
                    <a:pt x="24" y="37"/>
                    <a:pt x="36" y="60"/>
                    <a:pt x="48" y="84"/>
                  </a:cubicBezTo>
                  <a:lnTo>
                    <a:pt x="131" y="108"/>
                  </a:lnTo>
                  <a:lnTo>
                    <a:pt x="203" y="84"/>
                  </a:lnTo>
                  <a:cubicBezTo>
                    <a:pt x="143" y="48"/>
                    <a:pt x="96" y="25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8185;p30">
              <a:extLst>
                <a:ext uri="{FF2B5EF4-FFF2-40B4-BE49-F238E27FC236}">
                  <a16:creationId xmlns:a16="http://schemas.microsoft.com/office/drawing/2014/main" id="{A0153A37-5208-AC54-4DEE-8831FD95589B}"/>
                </a:ext>
              </a:extLst>
            </p:cNvPr>
            <p:cNvSpPr/>
            <p:nvPr/>
          </p:nvSpPr>
          <p:spPr>
            <a:xfrm>
              <a:off x="4892850" y="2219450"/>
              <a:ext cx="8375" cy="5675"/>
            </a:xfrm>
            <a:custGeom>
              <a:avLst/>
              <a:gdLst/>
              <a:ahLst/>
              <a:cxnLst/>
              <a:rect l="l" t="t" r="r" b="b"/>
              <a:pathLst>
                <a:path w="335" h="227" extrusionOk="0">
                  <a:moveTo>
                    <a:pt x="239" y="1"/>
                  </a:moveTo>
                  <a:lnTo>
                    <a:pt x="168" y="24"/>
                  </a:lnTo>
                  <a:lnTo>
                    <a:pt x="120" y="72"/>
                  </a:lnTo>
                  <a:lnTo>
                    <a:pt x="1" y="108"/>
                  </a:lnTo>
                  <a:lnTo>
                    <a:pt x="25" y="143"/>
                  </a:lnTo>
                  <a:lnTo>
                    <a:pt x="96" y="143"/>
                  </a:lnTo>
                  <a:lnTo>
                    <a:pt x="191" y="108"/>
                  </a:lnTo>
                  <a:lnTo>
                    <a:pt x="227" y="143"/>
                  </a:lnTo>
                  <a:cubicBezTo>
                    <a:pt x="227" y="167"/>
                    <a:pt x="239" y="191"/>
                    <a:pt x="251" y="227"/>
                  </a:cubicBezTo>
                  <a:lnTo>
                    <a:pt x="311" y="191"/>
                  </a:lnTo>
                  <a:cubicBezTo>
                    <a:pt x="322" y="167"/>
                    <a:pt x="334" y="155"/>
                    <a:pt x="334" y="131"/>
                  </a:cubicBezTo>
                  <a:lnTo>
                    <a:pt x="299" y="96"/>
                  </a:lnTo>
                  <a:lnTo>
                    <a:pt x="322" y="1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8186;p30">
              <a:extLst>
                <a:ext uri="{FF2B5EF4-FFF2-40B4-BE49-F238E27FC236}">
                  <a16:creationId xmlns:a16="http://schemas.microsoft.com/office/drawing/2014/main" id="{4FF6C781-1081-8016-4124-5B1FC7D8C12B}"/>
                </a:ext>
              </a:extLst>
            </p:cNvPr>
            <p:cNvSpPr/>
            <p:nvPr/>
          </p:nvSpPr>
          <p:spPr>
            <a:xfrm>
              <a:off x="4892850" y="2126875"/>
              <a:ext cx="64325" cy="52425"/>
            </a:xfrm>
            <a:custGeom>
              <a:avLst/>
              <a:gdLst/>
              <a:ahLst/>
              <a:cxnLst/>
              <a:rect l="l" t="t" r="r" b="b"/>
              <a:pathLst>
                <a:path w="2573" h="2097" extrusionOk="0">
                  <a:moveTo>
                    <a:pt x="215" y="1"/>
                  </a:moveTo>
                  <a:lnTo>
                    <a:pt x="132" y="48"/>
                  </a:lnTo>
                  <a:cubicBezTo>
                    <a:pt x="132" y="84"/>
                    <a:pt x="144" y="108"/>
                    <a:pt x="144" y="132"/>
                  </a:cubicBezTo>
                  <a:cubicBezTo>
                    <a:pt x="191" y="155"/>
                    <a:pt x="227" y="179"/>
                    <a:pt x="275" y="203"/>
                  </a:cubicBezTo>
                  <a:lnTo>
                    <a:pt x="358" y="298"/>
                  </a:lnTo>
                  <a:lnTo>
                    <a:pt x="299" y="322"/>
                  </a:lnTo>
                  <a:lnTo>
                    <a:pt x="191" y="298"/>
                  </a:lnTo>
                  <a:lnTo>
                    <a:pt x="144" y="239"/>
                  </a:lnTo>
                  <a:lnTo>
                    <a:pt x="60" y="179"/>
                  </a:lnTo>
                  <a:lnTo>
                    <a:pt x="13" y="179"/>
                  </a:lnTo>
                  <a:cubicBezTo>
                    <a:pt x="13" y="203"/>
                    <a:pt x="13" y="215"/>
                    <a:pt x="25" y="239"/>
                  </a:cubicBezTo>
                  <a:cubicBezTo>
                    <a:pt x="25" y="263"/>
                    <a:pt x="60" y="263"/>
                    <a:pt x="60" y="286"/>
                  </a:cubicBezTo>
                  <a:lnTo>
                    <a:pt x="25" y="298"/>
                  </a:lnTo>
                  <a:cubicBezTo>
                    <a:pt x="25" y="334"/>
                    <a:pt x="13" y="358"/>
                    <a:pt x="1" y="394"/>
                  </a:cubicBezTo>
                  <a:lnTo>
                    <a:pt x="60" y="453"/>
                  </a:lnTo>
                  <a:lnTo>
                    <a:pt x="168" y="477"/>
                  </a:lnTo>
                  <a:lnTo>
                    <a:pt x="215" y="536"/>
                  </a:lnTo>
                  <a:cubicBezTo>
                    <a:pt x="203" y="560"/>
                    <a:pt x="191" y="572"/>
                    <a:pt x="180" y="596"/>
                  </a:cubicBezTo>
                  <a:cubicBezTo>
                    <a:pt x="215" y="667"/>
                    <a:pt x="251" y="751"/>
                    <a:pt x="287" y="822"/>
                  </a:cubicBezTo>
                  <a:lnTo>
                    <a:pt x="370" y="906"/>
                  </a:lnTo>
                  <a:lnTo>
                    <a:pt x="501" y="929"/>
                  </a:lnTo>
                  <a:lnTo>
                    <a:pt x="406" y="953"/>
                  </a:lnTo>
                  <a:lnTo>
                    <a:pt x="275" y="953"/>
                  </a:lnTo>
                  <a:lnTo>
                    <a:pt x="180" y="1084"/>
                  </a:lnTo>
                  <a:cubicBezTo>
                    <a:pt x="215" y="1132"/>
                    <a:pt x="239" y="1191"/>
                    <a:pt x="275" y="1239"/>
                  </a:cubicBezTo>
                  <a:cubicBezTo>
                    <a:pt x="299" y="1298"/>
                    <a:pt x="287" y="1310"/>
                    <a:pt x="299" y="1346"/>
                  </a:cubicBezTo>
                  <a:cubicBezTo>
                    <a:pt x="311" y="1394"/>
                    <a:pt x="287" y="1418"/>
                    <a:pt x="275" y="1453"/>
                  </a:cubicBezTo>
                  <a:lnTo>
                    <a:pt x="334" y="1501"/>
                  </a:lnTo>
                  <a:lnTo>
                    <a:pt x="334" y="1572"/>
                  </a:lnTo>
                  <a:lnTo>
                    <a:pt x="287" y="1608"/>
                  </a:lnTo>
                  <a:lnTo>
                    <a:pt x="346" y="1739"/>
                  </a:lnTo>
                  <a:cubicBezTo>
                    <a:pt x="358" y="1787"/>
                    <a:pt x="382" y="1834"/>
                    <a:pt x="394" y="1882"/>
                  </a:cubicBezTo>
                  <a:lnTo>
                    <a:pt x="501" y="1965"/>
                  </a:lnTo>
                  <a:cubicBezTo>
                    <a:pt x="501" y="1989"/>
                    <a:pt x="489" y="2013"/>
                    <a:pt x="477" y="2037"/>
                  </a:cubicBezTo>
                  <a:lnTo>
                    <a:pt x="561" y="2096"/>
                  </a:lnTo>
                  <a:lnTo>
                    <a:pt x="739" y="2096"/>
                  </a:lnTo>
                  <a:lnTo>
                    <a:pt x="846" y="2013"/>
                  </a:lnTo>
                  <a:lnTo>
                    <a:pt x="1013" y="1918"/>
                  </a:lnTo>
                  <a:lnTo>
                    <a:pt x="1120" y="1894"/>
                  </a:lnTo>
                  <a:cubicBezTo>
                    <a:pt x="1120" y="1882"/>
                    <a:pt x="1108" y="1858"/>
                    <a:pt x="1108" y="1846"/>
                  </a:cubicBezTo>
                  <a:lnTo>
                    <a:pt x="1132" y="1775"/>
                  </a:lnTo>
                  <a:lnTo>
                    <a:pt x="1454" y="1715"/>
                  </a:lnTo>
                  <a:lnTo>
                    <a:pt x="1573" y="1727"/>
                  </a:lnTo>
                  <a:lnTo>
                    <a:pt x="1644" y="1775"/>
                  </a:lnTo>
                  <a:lnTo>
                    <a:pt x="1739" y="1787"/>
                  </a:lnTo>
                  <a:lnTo>
                    <a:pt x="1811" y="1727"/>
                  </a:lnTo>
                  <a:lnTo>
                    <a:pt x="1882" y="1668"/>
                  </a:lnTo>
                  <a:lnTo>
                    <a:pt x="2037" y="1668"/>
                  </a:lnTo>
                  <a:lnTo>
                    <a:pt x="2275" y="1608"/>
                  </a:lnTo>
                  <a:lnTo>
                    <a:pt x="2323" y="1548"/>
                  </a:lnTo>
                  <a:lnTo>
                    <a:pt x="2418" y="1525"/>
                  </a:lnTo>
                  <a:lnTo>
                    <a:pt x="2573" y="1394"/>
                  </a:lnTo>
                  <a:lnTo>
                    <a:pt x="2549" y="1298"/>
                  </a:lnTo>
                  <a:lnTo>
                    <a:pt x="2394" y="1144"/>
                  </a:lnTo>
                  <a:lnTo>
                    <a:pt x="2335" y="1037"/>
                  </a:lnTo>
                  <a:lnTo>
                    <a:pt x="2335" y="965"/>
                  </a:lnTo>
                  <a:lnTo>
                    <a:pt x="2144" y="846"/>
                  </a:lnTo>
                  <a:lnTo>
                    <a:pt x="2013" y="810"/>
                  </a:lnTo>
                  <a:lnTo>
                    <a:pt x="1954" y="822"/>
                  </a:lnTo>
                  <a:lnTo>
                    <a:pt x="1846" y="763"/>
                  </a:lnTo>
                  <a:lnTo>
                    <a:pt x="1704" y="703"/>
                  </a:lnTo>
                  <a:lnTo>
                    <a:pt x="1549" y="572"/>
                  </a:lnTo>
                  <a:lnTo>
                    <a:pt x="1477" y="548"/>
                  </a:lnTo>
                  <a:lnTo>
                    <a:pt x="1442" y="584"/>
                  </a:lnTo>
                  <a:lnTo>
                    <a:pt x="1346" y="548"/>
                  </a:lnTo>
                  <a:cubicBezTo>
                    <a:pt x="1346" y="525"/>
                    <a:pt x="1334" y="501"/>
                    <a:pt x="1323" y="477"/>
                  </a:cubicBezTo>
                  <a:lnTo>
                    <a:pt x="1239" y="394"/>
                  </a:lnTo>
                  <a:lnTo>
                    <a:pt x="1144" y="382"/>
                  </a:lnTo>
                  <a:lnTo>
                    <a:pt x="1108" y="453"/>
                  </a:lnTo>
                  <a:lnTo>
                    <a:pt x="1049" y="429"/>
                  </a:lnTo>
                  <a:lnTo>
                    <a:pt x="930" y="310"/>
                  </a:lnTo>
                  <a:lnTo>
                    <a:pt x="858" y="263"/>
                  </a:lnTo>
                  <a:lnTo>
                    <a:pt x="846" y="298"/>
                  </a:lnTo>
                  <a:lnTo>
                    <a:pt x="930" y="382"/>
                  </a:lnTo>
                  <a:lnTo>
                    <a:pt x="930" y="441"/>
                  </a:lnTo>
                  <a:lnTo>
                    <a:pt x="834" y="465"/>
                  </a:lnTo>
                  <a:lnTo>
                    <a:pt x="834" y="548"/>
                  </a:lnTo>
                  <a:lnTo>
                    <a:pt x="763" y="525"/>
                  </a:lnTo>
                  <a:lnTo>
                    <a:pt x="715" y="465"/>
                  </a:lnTo>
                  <a:cubicBezTo>
                    <a:pt x="715" y="370"/>
                    <a:pt x="727" y="286"/>
                    <a:pt x="739" y="191"/>
                  </a:cubicBezTo>
                  <a:lnTo>
                    <a:pt x="608" y="132"/>
                  </a:lnTo>
                  <a:lnTo>
                    <a:pt x="477" y="96"/>
                  </a:lnTo>
                  <a:lnTo>
                    <a:pt x="311" y="1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8187;p30">
              <a:extLst>
                <a:ext uri="{FF2B5EF4-FFF2-40B4-BE49-F238E27FC236}">
                  <a16:creationId xmlns:a16="http://schemas.microsoft.com/office/drawing/2014/main" id="{13395E5B-813C-8FBB-F4E4-310569570D57}"/>
                </a:ext>
              </a:extLst>
            </p:cNvPr>
            <p:cNvSpPr/>
            <p:nvPr/>
          </p:nvSpPr>
          <p:spPr>
            <a:xfrm>
              <a:off x="4475550" y="2416200"/>
              <a:ext cx="3900" cy="2100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119" y="1"/>
                  </a:moveTo>
                  <a:lnTo>
                    <a:pt x="60" y="12"/>
                  </a:lnTo>
                  <a:cubicBezTo>
                    <a:pt x="36" y="24"/>
                    <a:pt x="24" y="48"/>
                    <a:pt x="0" y="72"/>
                  </a:cubicBezTo>
                  <a:lnTo>
                    <a:pt x="96" y="84"/>
                  </a:lnTo>
                  <a:lnTo>
                    <a:pt x="155" y="48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8188;p30">
              <a:extLst>
                <a:ext uri="{FF2B5EF4-FFF2-40B4-BE49-F238E27FC236}">
                  <a16:creationId xmlns:a16="http://schemas.microsoft.com/office/drawing/2014/main" id="{D5563E3D-EC0D-E05E-009B-D7262C1119E0}"/>
                </a:ext>
              </a:extLst>
            </p:cNvPr>
            <p:cNvSpPr/>
            <p:nvPr/>
          </p:nvSpPr>
          <p:spPr>
            <a:xfrm>
              <a:off x="4972625" y="2163500"/>
              <a:ext cx="8950" cy="5375"/>
            </a:xfrm>
            <a:custGeom>
              <a:avLst/>
              <a:gdLst/>
              <a:ahLst/>
              <a:cxnLst/>
              <a:rect l="l" t="t" r="r" b="b"/>
              <a:pathLst>
                <a:path w="358" h="215" extrusionOk="0">
                  <a:moveTo>
                    <a:pt x="227" y="0"/>
                  </a:moveTo>
                  <a:lnTo>
                    <a:pt x="120" y="60"/>
                  </a:lnTo>
                  <a:lnTo>
                    <a:pt x="120" y="107"/>
                  </a:lnTo>
                  <a:lnTo>
                    <a:pt x="37" y="107"/>
                  </a:lnTo>
                  <a:lnTo>
                    <a:pt x="1" y="167"/>
                  </a:lnTo>
                  <a:lnTo>
                    <a:pt x="60" y="214"/>
                  </a:lnTo>
                  <a:lnTo>
                    <a:pt x="144" y="214"/>
                  </a:lnTo>
                  <a:lnTo>
                    <a:pt x="263" y="167"/>
                  </a:lnTo>
                  <a:cubicBezTo>
                    <a:pt x="263" y="155"/>
                    <a:pt x="275" y="143"/>
                    <a:pt x="275" y="131"/>
                  </a:cubicBezTo>
                  <a:lnTo>
                    <a:pt x="227" y="95"/>
                  </a:lnTo>
                  <a:lnTo>
                    <a:pt x="287" y="72"/>
                  </a:lnTo>
                  <a:lnTo>
                    <a:pt x="358" y="72"/>
                  </a:lnTo>
                  <a:lnTo>
                    <a:pt x="334" y="12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8189;p30">
              <a:extLst>
                <a:ext uri="{FF2B5EF4-FFF2-40B4-BE49-F238E27FC236}">
                  <a16:creationId xmlns:a16="http://schemas.microsoft.com/office/drawing/2014/main" id="{FFF49316-318F-B5D1-08D6-8DBAF1CE7E42}"/>
                </a:ext>
              </a:extLst>
            </p:cNvPr>
            <p:cNvSpPr/>
            <p:nvPr/>
          </p:nvSpPr>
          <p:spPr>
            <a:xfrm>
              <a:off x="5302150" y="2320050"/>
              <a:ext cx="5975" cy="3600"/>
            </a:xfrm>
            <a:custGeom>
              <a:avLst/>
              <a:gdLst/>
              <a:ahLst/>
              <a:cxnLst/>
              <a:rect l="l" t="t" r="r" b="b"/>
              <a:pathLst>
                <a:path w="239" h="144" extrusionOk="0">
                  <a:moveTo>
                    <a:pt x="48" y="1"/>
                  </a:moveTo>
                  <a:lnTo>
                    <a:pt x="0" y="13"/>
                  </a:lnTo>
                  <a:cubicBezTo>
                    <a:pt x="0" y="37"/>
                    <a:pt x="0" y="60"/>
                    <a:pt x="12" y="84"/>
                  </a:cubicBezTo>
                  <a:lnTo>
                    <a:pt x="71" y="108"/>
                  </a:lnTo>
                  <a:cubicBezTo>
                    <a:pt x="95" y="120"/>
                    <a:pt x="107" y="132"/>
                    <a:pt x="119" y="144"/>
                  </a:cubicBezTo>
                  <a:lnTo>
                    <a:pt x="191" y="144"/>
                  </a:lnTo>
                  <a:lnTo>
                    <a:pt x="238" y="6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8190;p30">
              <a:extLst>
                <a:ext uri="{FF2B5EF4-FFF2-40B4-BE49-F238E27FC236}">
                  <a16:creationId xmlns:a16="http://schemas.microsoft.com/office/drawing/2014/main" id="{0D1D44C8-1683-CFFC-DDB9-5BD9E2A372DF}"/>
                </a:ext>
              </a:extLst>
            </p:cNvPr>
            <p:cNvSpPr/>
            <p:nvPr/>
          </p:nvSpPr>
          <p:spPr>
            <a:xfrm>
              <a:off x="5426850" y="2312925"/>
              <a:ext cx="17600" cy="12225"/>
            </a:xfrm>
            <a:custGeom>
              <a:avLst/>
              <a:gdLst/>
              <a:ahLst/>
              <a:cxnLst/>
              <a:rect l="l" t="t" r="r" b="b"/>
              <a:pathLst>
                <a:path w="704" h="489" extrusionOk="0">
                  <a:moveTo>
                    <a:pt x="36" y="0"/>
                  </a:moveTo>
                  <a:lnTo>
                    <a:pt x="1" y="12"/>
                  </a:lnTo>
                  <a:cubicBezTo>
                    <a:pt x="13" y="36"/>
                    <a:pt x="25" y="72"/>
                    <a:pt x="36" y="95"/>
                  </a:cubicBezTo>
                  <a:lnTo>
                    <a:pt x="96" y="179"/>
                  </a:lnTo>
                  <a:lnTo>
                    <a:pt x="227" y="214"/>
                  </a:lnTo>
                  <a:lnTo>
                    <a:pt x="334" y="298"/>
                  </a:lnTo>
                  <a:lnTo>
                    <a:pt x="489" y="357"/>
                  </a:lnTo>
                  <a:lnTo>
                    <a:pt x="596" y="464"/>
                  </a:lnTo>
                  <a:lnTo>
                    <a:pt x="668" y="488"/>
                  </a:lnTo>
                  <a:cubicBezTo>
                    <a:pt x="679" y="476"/>
                    <a:pt x="691" y="453"/>
                    <a:pt x="703" y="441"/>
                  </a:cubicBezTo>
                  <a:cubicBezTo>
                    <a:pt x="644" y="381"/>
                    <a:pt x="596" y="333"/>
                    <a:pt x="548" y="274"/>
                  </a:cubicBezTo>
                  <a:lnTo>
                    <a:pt x="417" y="214"/>
                  </a:lnTo>
                  <a:lnTo>
                    <a:pt x="263" y="167"/>
                  </a:lnTo>
                  <a:lnTo>
                    <a:pt x="132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8191;p30">
              <a:extLst>
                <a:ext uri="{FF2B5EF4-FFF2-40B4-BE49-F238E27FC236}">
                  <a16:creationId xmlns:a16="http://schemas.microsoft.com/office/drawing/2014/main" id="{4CBD6FAC-FF6D-6406-9987-EA9F682F2740}"/>
                </a:ext>
              </a:extLst>
            </p:cNvPr>
            <p:cNvSpPr/>
            <p:nvPr/>
          </p:nvSpPr>
          <p:spPr>
            <a:xfrm>
              <a:off x="4980375" y="2167950"/>
              <a:ext cx="15800" cy="5400"/>
            </a:xfrm>
            <a:custGeom>
              <a:avLst/>
              <a:gdLst/>
              <a:ahLst/>
              <a:cxnLst/>
              <a:rect l="l" t="t" r="r" b="b"/>
              <a:pathLst>
                <a:path w="632" h="216" extrusionOk="0">
                  <a:moveTo>
                    <a:pt x="334" y="1"/>
                  </a:moveTo>
                  <a:lnTo>
                    <a:pt x="250" y="72"/>
                  </a:lnTo>
                  <a:lnTo>
                    <a:pt x="72" y="25"/>
                  </a:lnTo>
                  <a:lnTo>
                    <a:pt x="0" y="72"/>
                  </a:lnTo>
                  <a:cubicBezTo>
                    <a:pt x="0" y="84"/>
                    <a:pt x="0" y="96"/>
                    <a:pt x="0" y="120"/>
                  </a:cubicBezTo>
                  <a:lnTo>
                    <a:pt x="191" y="156"/>
                  </a:lnTo>
                  <a:lnTo>
                    <a:pt x="369" y="179"/>
                  </a:lnTo>
                  <a:lnTo>
                    <a:pt x="453" y="144"/>
                  </a:lnTo>
                  <a:lnTo>
                    <a:pt x="536" y="215"/>
                  </a:lnTo>
                  <a:lnTo>
                    <a:pt x="631" y="144"/>
                  </a:lnTo>
                  <a:cubicBezTo>
                    <a:pt x="620" y="108"/>
                    <a:pt x="608" y="84"/>
                    <a:pt x="596" y="48"/>
                  </a:cubicBezTo>
                  <a:lnTo>
                    <a:pt x="500" y="13"/>
                  </a:lnTo>
                  <a:lnTo>
                    <a:pt x="453" y="25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8192;p30">
              <a:extLst>
                <a:ext uri="{FF2B5EF4-FFF2-40B4-BE49-F238E27FC236}">
                  <a16:creationId xmlns:a16="http://schemas.microsoft.com/office/drawing/2014/main" id="{C93754E7-2E5B-59D7-2F24-41AF48D29C4F}"/>
                </a:ext>
              </a:extLst>
            </p:cNvPr>
            <p:cNvSpPr/>
            <p:nvPr/>
          </p:nvSpPr>
          <p:spPr>
            <a:xfrm>
              <a:off x="5255400" y="2336425"/>
              <a:ext cx="8950" cy="5675"/>
            </a:xfrm>
            <a:custGeom>
              <a:avLst/>
              <a:gdLst/>
              <a:ahLst/>
              <a:cxnLst/>
              <a:rect l="l" t="t" r="r" b="b"/>
              <a:pathLst>
                <a:path w="358" h="227" extrusionOk="0">
                  <a:moveTo>
                    <a:pt x="72" y="1"/>
                  </a:moveTo>
                  <a:lnTo>
                    <a:pt x="1" y="24"/>
                  </a:lnTo>
                  <a:lnTo>
                    <a:pt x="1" y="60"/>
                  </a:lnTo>
                  <a:lnTo>
                    <a:pt x="84" y="120"/>
                  </a:lnTo>
                  <a:cubicBezTo>
                    <a:pt x="84" y="120"/>
                    <a:pt x="60" y="179"/>
                    <a:pt x="60" y="179"/>
                  </a:cubicBezTo>
                  <a:lnTo>
                    <a:pt x="239" y="227"/>
                  </a:lnTo>
                  <a:lnTo>
                    <a:pt x="287" y="203"/>
                  </a:lnTo>
                  <a:lnTo>
                    <a:pt x="346" y="227"/>
                  </a:lnTo>
                  <a:lnTo>
                    <a:pt x="358" y="191"/>
                  </a:lnTo>
                  <a:cubicBezTo>
                    <a:pt x="334" y="167"/>
                    <a:pt x="310" y="144"/>
                    <a:pt x="287" y="120"/>
                  </a:cubicBezTo>
                  <a:lnTo>
                    <a:pt x="167" y="36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8193;p30">
              <a:extLst>
                <a:ext uri="{FF2B5EF4-FFF2-40B4-BE49-F238E27FC236}">
                  <a16:creationId xmlns:a16="http://schemas.microsoft.com/office/drawing/2014/main" id="{3AD2983D-110B-16A4-5CD2-6360E8EAB6DE}"/>
                </a:ext>
              </a:extLst>
            </p:cNvPr>
            <p:cNvSpPr/>
            <p:nvPr/>
          </p:nvSpPr>
          <p:spPr>
            <a:xfrm>
              <a:off x="5382800" y="2250700"/>
              <a:ext cx="16700" cy="21150"/>
            </a:xfrm>
            <a:custGeom>
              <a:avLst/>
              <a:gdLst/>
              <a:ahLst/>
              <a:cxnLst/>
              <a:rect l="l" t="t" r="r" b="b"/>
              <a:pathLst>
                <a:path w="668" h="846" extrusionOk="0">
                  <a:moveTo>
                    <a:pt x="1" y="1"/>
                  </a:moveTo>
                  <a:cubicBezTo>
                    <a:pt x="1" y="24"/>
                    <a:pt x="1" y="48"/>
                    <a:pt x="13" y="72"/>
                  </a:cubicBezTo>
                  <a:cubicBezTo>
                    <a:pt x="36" y="132"/>
                    <a:pt x="60" y="179"/>
                    <a:pt x="96" y="227"/>
                  </a:cubicBezTo>
                  <a:lnTo>
                    <a:pt x="251" y="382"/>
                  </a:lnTo>
                  <a:lnTo>
                    <a:pt x="394" y="584"/>
                  </a:lnTo>
                  <a:cubicBezTo>
                    <a:pt x="417" y="656"/>
                    <a:pt x="429" y="715"/>
                    <a:pt x="453" y="775"/>
                  </a:cubicBezTo>
                  <a:lnTo>
                    <a:pt x="560" y="846"/>
                  </a:lnTo>
                  <a:lnTo>
                    <a:pt x="655" y="834"/>
                  </a:lnTo>
                  <a:cubicBezTo>
                    <a:pt x="655" y="810"/>
                    <a:pt x="655" y="775"/>
                    <a:pt x="667" y="739"/>
                  </a:cubicBezTo>
                  <a:cubicBezTo>
                    <a:pt x="632" y="667"/>
                    <a:pt x="608" y="596"/>
                    <a:pt x="584" y="513"/>
                  </a:cubicBezTo>
                  <a:lnTo>
                    <a:pt x="584" y="417"/>
                  </a:lnTo>
                  <a:lnTo>
                    <a:pt x="477" y="334"/>
                  </a:lnTo>
                  <a:lnTo>
                    <a:pt x="251" y="263"/>
                  </a:lnTo>
                  <a:lnTo>
                    <a:pt x="167" y="132"/>
                  </a:lnTo>
                  <a:lnTo>
                    <a:pt x="72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8194;p30">
              <a:extLst>
                <a:ext uri="{FF2B5EF4-FFF2-40B4-BE49-F238E27FC236}">
                  <a16:creationId xmlns:a16="http://schemas.microsoft.com/office/drawing/2014/main" id="{03D1E9DC-3E3B-EA5E-DF9B-C2900FF2CB03}"/>
                </a:ext>
              </a:extLst>
            </p:cNvPr>
            <p:cNvSpPr/>
            <p:nvPr/>
          </p:nvSpPr>
          <p:spPr>
            <a:xfrm>
              <a:off x="5132475" y="2289700"/>
              <a:ext cx="25025" cy="14900"/>
            </a:xfrm>
            <a:custGeom>
              <a:avLst/>
              <a:gdLst/>
              <a:ahLst/>
              <a:cxnLst/>
              <a:rect l="l" t="t" r="r" b="b"/>
              <a:pathLst>
                <a:path w="1001" h="596" extrusionOk="0">
                  <a:moveTo>
                    <a:pt x="131" y="0"/>
                  </a:moveTo>
                  <a:lnTo>
                    <a:pt x="96" y="36"/>
                  </a:lnTo>
                  <a:cubicBezTo>
                    <a:pt x="96" y="60"/>
                    <a:pt x="108" y="96"/>
                    <a:pt x="108" y="119"/>
                  </a:cubicBezTo>
                  <a:lnTo>
                    <a:pt x="215" y="191"/>
                  </a:lnTo>
                  <a:cubicBezTo>
                    <a:pt x="215" y="215"/>
                    <a:pt x="215" y="239"/>
                    <a:pt x="227" y="262"/>
                  </a:cubicBezTo>
                  <a:lnTo>
                    <a:pt x="155" y="286"/>
                  </a:lnTo>
                  <a:lnTo>
                    <a:pt x="36" y="250"/>
                  </a:lnTo>
                  <a:lnTo>
                    <a:pt x="0" y="274"/>
                  </a:lnTo>
                  <a:lnTo>
                    <a:pt x="60" y="334"/>
                  </a:lnTo>
                  <a:lnTo>
                    <a:pt x="239" y="381"/>
                  </a:lnTo>
                  <a:lnTo>
                    <a:pt x="548" y="500"/>
                  </a:lnTo>
                  <a:lnTo>
                    <a:pt x="703" y="548"/>
                  </a:lnTo>
                  <a:lnTo>
                    <a:pt x="762" y="596"/>
                  </a:lnTo>
                  <a:lnTo>
                    <a:pt x="870" y="584"/>
                  </a:lnTo>
                  <a:cubicBezTo>
                    <a:pt x="882" y="560"/>
                    <a:pt x="893" y="548"/>
                    <a:pt x="905" y="524"/>
                  </a:cubicBezTo>
                  <a:lnTo>
                    <a:pt x="989" y="512"/>
                  </a:lnTo>
                  <a:cubicBezTo>
                    <a:pt x="989" y="489"/>
                    <a:pt x="989" y="477"/>
                    <a:pt x="1001" y="465"/>
                  </a:cubicBezTo>
                  <a:lnTo>
                    <a:pt x="941" y="393"/>
                  </a:lnTo>
                  <a:cubicBezTo>
                    <a:pt x="941" y="358"/>
                    <a:pt x="953" y="310"/>
                    <a:pt x="965" y="262"/>
                  </a:cubicBezTo>
                  <a:lnTo>
                    <a:pt x="893" y="191"/>
                  </a:lnTo>
                  <a:cubicBezTo>
                    <a:pt x="882" y="155"/>
                    <a:pt x="870" y="131"/>
                    <a:pt x="858" y="96"/>
                  </a:cubicBezTo>
                  <a:cubicBezTo>
                    <a:pt x="834" y="60"/>
                    <a:pt x="858" y="60"/>
                    <a:pt x="858" y="36"/>
                  </a:cubicBezTo>
                  <a:lnTo>
                    <a:pt x="762" y="0"/>
                  </a:lnTo>
                  <a:lnTo>
                    <a:pt x="512" y="0"/>
                  </a:lnTo>
                  <a:lnTo>
                    <a:pt x="262" y="36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8195;p30">
              <a:extLst>
                <a:ext uri="{FF2B5EF4-FFF2-40B4-BE49-F238E27FC236}">
                  <a16:creationId xmlns:a16="http://schemas.microsoft.com/office/drawing/2014/main" id="{4EABC19B-A941-B9C1-6CE0-041B894D48FF}"/>
                </a:ext>
              </a:extLst>
            </p:cNvPr>
            <p:cNvSpPr/>
            <p:nvPr/>
          </p:nvSpPr>
          <p:spPr>
            <a:xfrm>
              <a:off x="5009850" y="2194750"/>
              <a:ext cx="6850" cy="6575"/>
            </a:xfrm>
            <a:custGeom>
              <a:avLst/>
              <a:gdLst/>
              <a:ahLst/>
              <a:cxnLst/>
              <a:rect l="l" t="t" r="r" b="b"/>
              <a:pathLst>
                <a:path w="274" h="263" extrusionOk="0">
                  <a:moveTo>
                    <a:pt x="12" y="0"/>
                  </a:moveTo>
                  <a:lnTo>
                    <a:pt x="0" y="72"/>
                  </a:lnTo>
                  <a:lnTo>
                    <a:pt x="107" y="191"/>
                  </a:lnTo>
                  <a:lnTo>
                    <a:pt x="83" y="227"/>
                  </a:lnTo>
                  <a:lnTo>
                    <a:pt x="83" y="262"/>
                  </a:lnTo>
                  <a:lnTo>
                    <a:pt x="214" y="250"/>
                  </a:lnTo>
                  <a:lnTo>
                    <a:pt x="274" y="179"/>
                  </a:lnTo>
                  <a:cubicBezTo>
                    <a:pt x="250" y="131"/>
                    <a:pt x="226" y="84"/>
                    <a:pt x="203" y="4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8196;p30">
              <a:extLst>
                <a:ext uri="{FF2B5EF4-FFF2-40B4-BE49-F238E27FC236}">
                  <a16:creationId xmlns:a16="http://schemas.microsoft.com/office/drawing/2014/main" id="{F5120F4A-066F-87F1-3EB8-97F7ABF7D77E}"/>
                </a:ext>
              </a:extLst>
            </p:cNvPr>
            <p:cNvSpPr/>
            <p:nvPr/>
          </p:nvSpPr>
          <p:spPr>
            <a:xfrm>
              <a:off x="4795825" y="2281950"/>
              <a:ext cx="6275" cy="3600"/>
            </a:xfrm>
            <a:custGeom>
              <a:avLst/>
              <a:gdLst/>
              <a:ahLst/>
              <a:cxnLst/>
              <a:rect l="l" t="t" r="r" b="b"/>
              <a:pathLst>
                <a:path w="251" h="144" extrusionOk="0">
                  <a:moveTo>
                    <a:pt x="179" y="1"/>
                  </a:moveTo>
                  <a:lnTo>
                    <a:pt x="12" y="48"/>
                  </a:lnTo>
                  <a:lnTo>
                    <a:pt x="1" y="96"/>
                  </a:lnTo>
                  <a:lnTo>
                    <a:pt x="120" y="144"/>
                  </a:lnTo>
                  <a:lnTo>
                    <a:pt x="155" y="120"/>
                  </a:lnTo>
                  <a:lnTo>
                    <a:pt x="131" y="84"/>
                  </a:lnTo>
                  <a:lnTo>
                    <a:pt x="155" y="72"/>
                  </a:lnTo>
                  <a:lnTo>
                    <a:pt x="239" y="48"/>
                  </a:lnTo>
                  <a:lnTo>
                    <a:pt x="251" y="13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8197;p30">
              <a:extLst>
                <a:ext uri="{FF2B5EF4-FFF2-40B4-BE49-F238E27FC236}">
                  <a16:creationId xmlns:a16="http://schemas.microsoft.com/office/drawing/2014/main" id="{4A5F02FA-226E-C13B-2F4F-29C0BF41E118}"/>
                </a:ext>
              </a:extLst>
            </p:cNvPr>
            <p:cNvSpPr/>
            <p:nvPr/>
          </p:nvSpPr>
          <p:spPr>
            <a:xfrm>
              <a:off x="4367500" y="2108725"/>
              <a:ext cx="5975" cy="2400"/>
            </a:xfrm>
            <a:custGeom>
              <a:avLst/>
              <a:gdLst/>
              <a:ahLst/>
              <a:cxnLst/>
              <a:rect l="l" t="t" r="r" b="b"/>
              <a:pathLst>
                <a:path w="239" h="96" extrusionOk="0">
                  <a:moveTo>
                    <a:pt x="108" y="0"/>
                  </a:moveTo>
                  <a:lnTo>
                    <a:pt x="84" y="24"/>
                  </a:lnTo>
                  <a:lnTo>
                    <a:pt x="0" y="36"/>
                  </a:lnTo>
                  <a:lnTo>
                    <a:pt x="12" y="72"/>
                  </a:lnTo>
                  <a:lnTo>
                    <a:pt x="96" y="96"/>
                  </a:lnTo>
                  <a:lnTo>
                    <a:pt x="191" y="72"/>
                  </a:lnTo>
                  <a:lnTo>
                    <a:pt x="239" y="36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8198;p30">
              <a:extLst>
                <a:ext uri="{FF2B5EF4-FFF2-40B4-BE49-F238E27FC236}">
                  <a16:creationId xmlns:a16="http://schemas.microsoft.com/office/drawing/2014/main" id="{8B3C95D3-7782-DA29-BEDF-61DE28A9ECB0}"/>
                </a:ext>
              </a:extLst>
            </p:cNvPr>
            <p:cNvSpPr/>
            <p:nvPr/>
          </p:nvSpPr>
          <p:spPr>
            <a:xfrm>
              <a:off x="4360350" y="2112600"/>
              <a:ext cx="8075" cy="4175"/>
            </a:xfrm>
            <a:custGeom>
              <a:avLst/>
              <a:gdLst/>
              <a:ahLst/>
              <a:cxnLst/>
              <a:rect l="l" t="t" r="r" b="b"/>
              <a:pathLst>
                <a:path w="323" h="167" extrusionOk="0">
                  <a:moveTo>
                    <a:pt x="251" y="0"/>
                  </a:moveTo>
                  <a:lnTo>
                    <a:pt x="179" y="12"/>
                  </a:lnTo>
                  <a:lnTo>
                    <a:pt x="96" y="72"/>
                  </a:lnTo>
                  <a:lnTo>
                    <a:pt x="1" y="72"/>
                  </a:lnTo>
                  <a:lnTo>
                    <a:pt x="36" y="131"/>
                  </a:lnTo>
                  <a:lnTo>
                    <a:pt x="167" y="167"/>
                  </a:lnTo>
                  <a:lnTo>
                    <a:pt x="275" y="167"/>
                  </a:lnTo>
                  <a:lnTo>
                    <a:pt x="322" y="119"/>
                  </a:lnTo>
                  <a:lnTo>
                    <a:pt x="298" y="60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8199;p30">
              <a:extLst>
                <a:ext uri="{FF2B5EF4-FFF2-40B4-BE49-F238E27FC236}">
                  <a16:creationId xmlns:a16="http://schemas.microsoft.com/office/drawing/2014/main" id="{96F18003-3FC1-B16F-3A52-B4AC32B2DB51}"/>
                </a:ext>
              </a:extLst>
            </p:cNvPr>
            <p:cNvSpPr/>
            <p:nvPr/>
          </p:nvSpPr>
          <p:spPr>
            <a:xfrm>
              <a:off x="4362450" y="210842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119" y="0"/>
                  </a:moveTo>
                  <a:lnTo>
                    <a:pt x="36" y="24"/>
                  </a:lnTo>
                  <a:lnTo>
                    <a:pt x="0" y="96"/>
                  </a:lnTo>
                  <a:lnTo>
                    <a:pt x="48" y="96"/>
                  </a:lnTo>
                  <a:lnTo>
                    <a:pt x="107" y="60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8200;p30">
              <a:extLst>
                <a:ext uri="{FF2B5EF4-FFF2-40B4-BE49-F238E27FC236}">
                  <a16:creationId xmlns:a16="http://schemas.microsoft.com/office/drawing/2014/main" id="{D740709C-EFA1-DD1F-D2FF-5FA4A0793535}"/>
                </a:ext>
              </a:extLst>
            </p:cNvPr>
            <p:cNvSpPr/>
            <p:nvPr/>
          </p:nvSpPr>
          <p:spPr>
            <a:xfrm>
              <a:off x="4377325" y="2081350"/>
              <a:ext cx="9850" cy="5675"/>
            </a:xfrm>
            <a:custGeom>
              <a:avLst/>
              <a:gdLst/>
              <a:ahLst/>
              <a:cxnLst/>
              <a:rect l="l" t="t" r="r" b="b"/>
              <a:pathLst>
                <a:path w="394" h="227" extrusionOk="0">
                  <a:moveTo>
                    <a:pt x="48" y="0"/>
                  </a:moveTo>
                  <a:cubicBezTo>
                    <a:pt x="36" y="24"/>
                    <a:pt x="12" y="36"/>
                    <a:pt x="0" y="60"/>
                  </a:cubicBezTo>
                  <a:lnTo>
                    <a:pt x="36" y="131"/>
                  </a:lnTo>
                  <a:lnTo>
                    <a:pt x="238" y="226"/>
                  </a:lnTo>
                  <a:lnTo>
                    <a:pt x="369" y="214"/>
                  </a:lnTo>
                  <a:lnTo>
                    <a:pt x="393" y="143"/>
                  </a:lnTo>
                  <a:lnTo>
                    <a:pt x="298" y="83"/>
                  </a:lnTo>
                  <a:lnTo>
                    <a:pt x="155" y="71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8201;p30">
              <a:extLst>
                <a:ext uri="{FF2B5EF4-FFF2-40B4-BE49-F238E27FC236}">
                  <a16:creationId xmlns:a16="http://schemas.microsoft.com/office/drawing/2014/main" id="{CA5E90B0-ADE2-5379-3961-AFCE8C7A06A4}"/>
                </a:ext>
              </a:extLst>
            </p:cNvPr>
            <p:cNvSpPr/>
            <p:nvPr/>
          </p:nvSpPr>
          <p:spPr>
            <a:xfrm>
              <a:off x="4382675" y="2089075"/>
              <a:ext cx="7775" cy="5975"/>
            </a:xfrm>
            <a:custGeom>
              <a:avLst/>
              <a:gdLst/>
              <a:ahLst/>
              <a:cxnLst/>
              <a:rect l="l" t="t" r="r" b="b"/>
              <a:pathLst>
                <a:path w="311" h="239" extrusionOk="0">
                  <a:moveTo>
                    <a:pt x="179" y="1"/>
                  </a:moveTo>
                  <a:lnTo>
                    <a:pt x="108" y="24"/>
                  </a:lnTo>
                  <a:lnTo>
                    <a:pt x="60" y="108"/>
                  </a:lnTo>
                  <a:lnTo>
                    <a:pt x="13" y="143"/>
                  </a:lnTo>
                  <a:cubicBezTo>
                    <a:pt x="13" y="155"/>
                    <a:pt x="13" y="179"/>
                    <a:pt x="1" y="191"/>
                  </a:cubicBezTo>
                  <a:lnTo>
                    <a:pt x="48" y="227"/>
                  </a:lnTo>
                  <a:lnTo>
                    <a:pt x="167" y="239"/>
                  </a:lnTo>
                  <a:lnTo>
                    <a:pt x="239" y="203"/>
                  </a:lnTo>
                  <a:lnTo>
                    <a:pt x="263" y="155"/>
                  </a:lnTo>
                  <a:lnTo>
                    <a:pt x="310" y="143"/>
                  </a:lnTo>
                  <a:lnTo>
                    <a:pt x="310" y="84"/>
                  </a:lnTo>
                  <a:lnTo>
                    <a:pt x="239" y="12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8202;p30">
              <a:extLst>
                <a:ext uri="{FF2B5EF4-FFF2-40B4-BE49-F238E27FC236}">
                  <a16:creationId xmlns:a16="http://schemas.microsoft.com/office/drawing/2014/main" id="{AC68BF38-C533-C9B5-DBE1-276D0FD1B98B}"/>
                </a:ext>
              </a:extLst>
            </p:cNvPr>
            <p:cNvSpPr/>
            <p:nvPr/>
          </p:nvSpPr>
          <p:spPr>
            <a:xfrm>
              <a:off x="4381775" y="2100400"/>
              <a:ext cx="8075" cy="3275"/>
            </a:xfrm>
            <a:custGeom>
              <a:avLst/>
              <a:gdLst/>
              <a:ahLst/>
              <a:cxnLst/>
              <a:rect l="l" t="t" r="r" b="b"/>
              <a:pathLst>
                <a:path w="323" h="131" extrusionOk="0">
                  <a:moveTo>
                    <a:pt x="263" y="0"/>
                  </a:moveTo>
                  <a:lnTo>
                    <a:pt x="180" y="12"/>
                  </a:lnTo>
                  <a:lnTo>
                    <a:pt x="108" y="60"/>
                  </a:lnTo>
                  <a:lnTo>
                    <a:pt x="1" y="48"/>
                  </a:lnTo>
                  <a:lnTo>
                    <a:pt x="96" y="119"/>
                  </a:lnTo>
                  <a:lnTo>
                    <a:pt x="191" y="131"/>
                  </a:lnTo>
                  <a:lnTo>
                    <a:pt x="299" y="95"/>
                  </a:lnTo>
                  <a:lnTo>
                    <a:pt x="322" y="48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8203;p30">
              <a:extLst>
                <a:ext uri="{FF2B5EF4-FFF2-40B4-BE49-F238E27FC236}">
                  <a16:creationId xmlns:a16="http://schemas.microsoft.com/office/drawing/2014/main" id="{5E943FEE-4DEF-4DCE-90A4-70DF92784933}"/>
                </a:ext>
              </a:extLst>
            </p:cNvPr>
            <p:cNvSpPr/>
            <p:nvPr/>
          </p:nvSpPr>
          <p:spPr>
            <a:xfrm>
              <a:off x="4358575" y="2082825"/>
              <a:ext cx="23825" cy="9550"/>
            </a:xfrm>
            <a:custGeom>
              <a:avLst/>
              <a:gdLst/>
              <a:ahLst/>
              <a:cxnLst/>
              <a:rect l="l" t="t" r="r" b="b"/>
              <a:pathLst>
                <a:path w="953" h="382" extrusionOk="0">
                  <a:moveTo>
                    <a:pt x="167" y="1"/>
                  </a:moveTo>
                  <a:lnTo>
                    <a:pt x="36" y="12"/>
                  </a:lnTo>
                  <a:cubicBezTo>
                    <a:pt x="24" y="24"/>
                    <a:pt x="12" y="36"/>
                    <a:pt x="0" y="36"/>
                  </a:cubicBezTo>
                  <a:lnTo>
                    <a:pt x="72" y="84"/>
                  </a:lnTo>
                  <a:lnTo>
                    <a:pt x="203" y="84"/>
                  </a:lnTo>
                  <a:lnTo>
                    <a:pt x="429" y="155"/>
                  </a:lnTo>
                  <a:lnTo>
                    <a:pt x="679" y="298"/>
                  </a:lnTo>
                  <a:lnTo>
                    <a:pt x="774" y="382"/>
                  </a:lnTo>
                  <a:lnTo>
                    <a:pt x="881" y="370"/>
                  </a:lnTo>
                  <a:cubicBezTo>
                    <a:pt x="893" y="334"/>
                    <a:pt x="905" y="310"/>
                    <a:pt x="929" y="274"/>
                  </a:cubicBezTo>
                  <a:cubicBezTo>
                    <a:pt x="941" y="251"/>
                    <a:pt x="953" y="239"/>
                    <a:pt x="953" y="215"/>
                  </a:cubicBezTo>
                  <a:lnTo>
                    <a:pt x="929" y="191"/>
                  </a:lnTo>
                  <a:lnTo>
                    <a:pt x="846" y="227"/>
                  </a:lnTo>
                  <a:lnTo>
                    <a:pt x="762" y="215"/>
                  </a:lnTo>
                  <a:lnTo>
                    <a:pt x="572" y="96"/>
                  </a:lnTo>
                  <a:lnTo>
                    <a:pt x="357" y="1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8204;p30">
              <a:extLst>
                <a:ext uri="{FF2B5EF4-FFF2-40B4-BE49-F238E27FC236}">
                  <a16:creationId xmlns:a16="http://schemas.microsoft.com/office/drawing/2014/main" id="{94202306-3963-4936-8370-6562398FF996}"/>
                </a:ext>
              </a:extLst>
            </p:cNvPr>
            <p:cNvSpPr/>
            <p:nvPr/>
          </p:nvSpPr>
          <p:spPr>
            <a:xfrm>
              <a:off x="4371375" y="2110200"/>
              <a:ext cx="16675" cy="11650"/>
            </a:xfrm>
            <a:custGeom>
              <a:avLst/>
              <a:gdLst/>
              <a:ahLst/>
              <a:cxnLst/>
              <a:rect l="l" t="t" r="r" b="b"/>
              <a:pathLst>
                <a:path w="667" h="466" extrusionOk="0">
                  <a:moveTo>
                    <a:pt x="417" y="1"/>
                  </a:moveTo>
                  <a:lnTo>
                    <a:pt x="357" y="25"/>
                  </a:lnTo>
                  <a:lnTo>
                    <a:pt x="179" y="25"/>
                  </a:lnTo>
                  <a:lnTo>
                    <a:pt x="36" y="72"/>
                  </a:lnTo>
                  <a:lnTo>
                    <a:pt x="0" y="132"/>
                  </a:lnTo>
                  <a:lnTo>
                    <a:pt x="95" y="239"/>
                  </a:lnTo>
                  <a:cubicBezTo>
                    <a:pt x="107" y="287"/>
                    <a:pt x="107" y="334"/>
                    <a:pt x="119" y="382"/>
                  </a:cubicBezTo>
                  <a:lnTo>
                    <a:pt x="203" y="430"/>
                  </a:lnTo>
                  <a:lnTo>
                    <a:pt x="298" y="465"/>
                  </a:lnTo>
                  <a:lnTo>
                    <a:pt x="488" y="430"/>
                  </a:lnTo>
                  <a:lnTo>
                    <a:pt x="655" y="453"/>
                  </a:lnTo>
                  <a:cubicBezTo>
                    <a:pt x="655" y="430"/>
                    <a:pt x="667" y="418"/>
                    <a:pt x="667" y="394"/>
                  </a:cubicBezTo>
                  <a:lnTo>
                    <a:pt x="596" y="322"/>
                  </a:lnTo>
                  <a:cubicBezTo>
                    <a:pt x="596" y="287"/>
                    <a:pt x="596" y="263"/>
                    <a:pt x="584" y="227"/>
                  </a:cubicBezTo>
                  <a:cubicBezTo>
                    <a:pt x="572" y="191"/>
                    <a:pt x="596" y="180"/>
                    <a:pt x="607" y="156"/>
                  </a:cubicBezTo>
                  <a:lnTo>
                    <a:pt x="512" y="49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8205;p30">
              <a:extLst>
                <a:ext uri="{FF2B5EF4-FFF2-40B4-BE49-F238E27FC236}">
                  <a16:creationId xmlns:a16="http://schemas.microsoft.com/office/drawing/2014/main" id="{DD1CAC8B-D510-836B-34DC-131BA5C57D84}"/>
                </a:ext>
              </a:extLst>
            </p:cNvPr>
            <p:cNvSpPr/>
            <p:nvPr/>
          </p:nvSpPr>
          <p:spPr>
            <a:xfrm>
              <a:off x="5838525" y="3073425"/>
              <a:ext cx="13400" cy="12225"/>
            </a:xfrm>
            <a:custGeom>
              <a:avLst/>
              <a:gdLst/>
              <a:ahLst/>
              <a:cxnLst/>
              <a:rect l="l" t="t" r="r" b="b"/>
              <a:pathLst>
                <a:path w="536" h="489" extrusionOk="0">
                  <a:moveTo>
                    <a:pt x="322" y="0"/>
                  </a:moveTo>
                  <a:lnTo>
                    <a:pt x="274" y="12"/>
                  </a:lnTo>
                  <a:lnTo>
                    <a:pt x="214" y="96"/>
                  </a:lnTo>
                  <a:cubicBezTo>
                    <a:pt x="203" y="120"/>
                    <a:pt x="179" y="143"/>
                    <a:pt x="155" y="167"/>
                  </a:cubicBezTo>
                  <a:lnTo>
                    <a:pt x="83" y="262"/>
                  </a:lnTo>
                  <a:lnTo>
                    <a:pt x="0" y="322"/>
                  </a:lnTo>
                  <a:cubicBezTo>
                    <a:pt x="0" y="334"/>
                    <a:pt x="0" y="358"/>
                    <a:pt x="0" y="370"/>
                  </a:cubicBezTo>
                  <a:lnTo>
                    <a:pt x="72" y="489"/>
                  </a:lnTo>
                  <a:cubicBezTo>
                    <a:pt x="83" y="453"/>
                    <a:pt x="95" y="417"/>
                    <a:pt x="119" y="393"/>
                  </a:cubicBezTo>
                  <a:lnTo>
                    <a:pt x="250" y="239"/>
                  </a:lnTo>
                  <a:lnTo>
                    <a:pt x="298" y="239"/>
                  </a:lnTo>
                  <a:lnTo>
                    <a:pt x="476" y="203"/>
                  </a:lnTo>
                  <a:cubicBezTo>
                    <a:pt x="500" y="179"/>
                    <a:pt x="524" y="155"/>
                    <a:pt x="536" y="131"/>
                  </a:cubicBezTo>
                  <a:lnTo>
                    <a:pt x="512" y="120"/>
                  </a:lnTo>
                  <a:lnTo>
                    <a:pt x="417" y="96"/>
                  </a:lnTo>
                  <a:lnTo>
                    <a:pt x="369" y="6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8206;p30">
              <a:extLst>
                <a:ext uri="{FF2B5EF4-FFF2-40B4-BE49-F238E27FC236}">
                  <a16:creationId xmlns:a16="http://schemas.microsoft.com/office/drawing/2014/main" id="{2572FCA0-32B4-D485-60EF-4A123B4704E3}"/>
                </a:ext>
              </a:extLst>
            </p:cNvPr>
            <p:cNvSpPr/>
            <p:nvPr/>
          </p:nvSpPr>
          <p:spPr>
            <a:xfrm>
              <a:off x="4353200" y="2108125"/>
              <a:ext cx="4800" cy="4800"/>
            </a:xfrm>
            <a:custGeom>
              <a:avLst/>
              <a:gdLst/>
              <a:ahLst/>
              <a:cxnLst/>
              <a:rect l="l" t="t" r="r" b="b"/>
              <a:pathLst>
                <a:path w="192" h="192" extrusionOk="0">
                  <a:moveTo>
                    <a:pt x="84" y="1"/>
                  </a:moveTo>
                  <a:lnTo>
                    <a:pt x="49" y="36"/>
                  </a:lnTo>
                  <a:lnTo>
                    <a:pt x="49" y="84"/>
                  </a:lnTo>
                  <a:lnTo>
                    <a:pt x="1" y="132"/>
                  </a:lnTo>
                  <a:lnTo>
                    <a:pt x="84" y="191"/>
                  </a:lnTo>
                  <a:lnTo>
                    <a:pt x="144" y="167"/>
                  </a:lnTo>
                  <a:lnTo>
                    <a:pt x="180" y="84"/>
                  </a:lnTo>
                  <a:lnTo>
                    <a:pt x="191" y="36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8207;p30">
              <a:extLst>
                <a:ext uri="{FF2B5EF4-FFF2-40B4-BE49-F238E27FC236}">
                  <a16:creationId xmlns:a16="http://schemas.microsoft.com/office/drawing/2014/main" id="{8D4E4C4A-FF41-4DA0-7D71-B9D0CA50B55D}"/>
                </a:ext>
              </a:extLst>
            </p:cNvPr>
            <p:cNvSpPr/>
            <p:nvPr/>
          </p:nvSpPr>
          <p:spPr>
            <a:xfrm>
              <a:off x="4362450" y="2097400"/>
              <a:ext cx="14000" cy="5100"/>
            </a:xfrm>
            <a:custGeom>
              <a:avLst/>
              <a:gdLst/>
              <a:ahLst/>
              <a:cxnLst/>
              <a:rect l="l" t="t" r="r" b="b"/>
              <a:pathLst>
                <a:path w="560" h="204" extrusionOk="0">
                  <a:moveTo>
                    <a:pt x="274" y="1"/>
                  </a:moveTo>
                  <a:lnTo>
                    <a:pt x="119" y="13"/>
                  </a:lnTo>
                  <a:cubicBezTo>
                    <a:pt x="83" y="37"/>
                    <a:pt x="48" y="60"/>
                    <a:pt x="0" y="84"/>
                  </a:cubicBezTo>
                  <a:lnTo>
                    <a:pt x="0" y="168"/>
                  </a:lnTo>
                  <a:lnTo>
                    <a:pt x="71" y="203"/>
                  </a:lnTo>
                  <a:lnTo>
                    <a:pt x="179" y="203"/>
                  </a:lnTo>
                  <a:lnTo>
                    <a:pt x="262" y="168"/>
                  </a:lnTo>
                  <a:lnTo>
                    <a:pt x="345" y="191"/>
                  </a:lnTo>
                  <a:lnTo>
                    <a:pt x="488" y="203"/>
                  </a:lnTo>
                  <a:lnTo>
                    <a:pt x="560" y="168"/>
                  </a:lnTo>
                  <a:lnTo>
                    <a:pt x="560" y="108"/>
                  </a:lnTo>
                  <a:lnTo>
                    <a:pt x="441" y="72"/>
                  </a:lnTo>
                  <a:lnTo>
                    <a:pt x="381" y="25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8208;p30">
              <a:extLst>
                <a:ext uri="{FF2B5EF4-FFF2-40B4-BE49-F238E27FC236}">
                  <a16:creationId xmlns:a16="http://schemas.microsoft.com/office/drawing/2014/main" id="{77B286A2-492B-E8B3-F4D1-2062334A24D3}"/>
                </a:ext>
              </a:extLst>
            </p:cNvPr>
            <p:cNvSpPr/>
            <p:nvPr/>
          </p:nvSpPr>
          <p:spPr>
            <a:xfrm>
              <a:off x="5858150" y="2785600"/>
              <a:ext cx="5100" cy="2700"/>
            </a:xfrm>
            <a:custGeom>
              <a:avLst/>
              <a:gdLst/>
              <a:ahLst/>
              <a:cxnLst/>
              <a:rect l="l" t="t" r="r" b="b"/>
              <a:pathLst>
                <a:path w="204" h="108" extrusionOk="0">
                  <a:moveTo>
                    <a:pt x="120" y="0"/>
                  </a:moveTo>
                  <a:lnTo>
                    <a:pt x="37" y="36"/>
                  </a:lnTo>
                  <a:cubicBezTo>
                    <a:pt x="25" y="48"/>
                    <a:pt x="13" y="72"/>
                    <a:pt x="1" y="83"/>
                  </a:cubicBezTo>
                  <a:lnTo>
                    <a:pt x="60" y="107"/>
                  </a:lnTo>
                  <a:lnTo>
                    <a:pt x="168" y="72"/>
                  </a:lnTo>
                  <a:lnTo>
                    <a:pt x="203" y="12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8209;p30">
              <a:extLst>
                <a:ext uri="{FF2B5EF4-FFF2-40B4-BE49-F238E27FC236}">
                  <a16:creationId xmlns:a16="http://schemas.microsoft.com/office/drawing/2014/main" id="{5CE21CD0-2BE9-FCC1-49C2-C571833D6C98}"/>
                </a:ext>
              </a:extLst>
            </p:cNvPr>
            <p:cNvSpPr/>
            <p:nvPr/>
          </p:nvSpPr>
          <p:spPr>
            <a:xfrm>
              <a:off x="4344575" y="2093850"/>
              <a:ext cx="18175" cy="5675"/>
            </a:xfrm>
            <a:custGeom>
              <a:avLst/>
              <a:gdLst/>
              <a:ahLst/>
              <a:cxnLst/>
              <a:rect l="l" t="t" r="r" b="b"/>
              <a:pathLst>
                <a:path w="727" h="227" extrusionOk="0">
                  <a:moveTo>
                    <a:pt x="227" y="0"/>
                  </a:moveTo>
                  <a:lnTo>
                    <a:pt x="84" y="12"/>
                  </a:lnTo>
                  <a:lnTo>
                    <a:pt x="1" y="36"/>
                  </a:lnTo>
                  <a:cubicBezTo>
                    <a:pt x="1" y="60"/>
                    <a:pt x="1" y="72"/>
                    <a:pt x="13" y="83"/>
                  </a:cubicBezTo>
                  <a:lnTo>
                    <a:pt x="96" y="155"/>
                  </a:lnTo>
                  <a:lnTo>
                    <a:pt x="251" y="155"/>
                  </a:lnTo>
                  <a:lnTo>
                    <a:pt x="322" y="191"/>
                  </a:lnTo>
                  <a:cubicBezTo>
                    <a:pt x="358" y="202"/>
                    <a:pt x="382" y="214"/>
                    <a:pt x="405" y="226"/>
                  </a:cubicBezTo>
                  <a:lnTo>
                    <a:pt x="691" y="179"/>
                  </a:lnTo>
                  <a:lnTo>
                    <a:pt x="727" y="143"/>
                  </a:lnTo>
                  <a:cubicBezTo>
                    <a:pt x="727" y="131"/>
                    <a:pt x="715" y="119"/>
                    <a:pt x="703" y="95"/>
                  </a:cubicBezTo>
                  <a:lnTo>
                    <a:pt x="632" y="83"/>
                  </a:lnTo>
                  <a:lnTo>
                    <a:pt x="596" y="95"/>
                  </a:lnTo>
                  <a:lnTo>
                    <a:pt x="513" y="95"/>
                  </a:lnTo>
                  <a:lnTo>
                    <a:pt x="453" y="12"/>
                  </a:lnTo>
                  <a:lnTo>
                    <a:pt x="394" y="24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8210;p30">
              <a:extLst>
                <a:ext uri="{FF2B5EF4-FFF2-40B4-BE49-F238E27FC236}">
                  <a16:creationId xmlns:a16="http://schemas.microsoft.com/office/drawing/2014/main" id="{1D3EA81C-3499-E422-43BD-792B334C9AB5}"/>
                </a:ext>
              </a:extLst>
            </p:cNvPr>
            <p:cNvSpPr/>
            <p:nvPr/>
          </p:nvSpPr>
          <p:spPr>
            <a:xfrm>
              <a:off x="4354700" y="2105450"/>
              <a:ext cx="5975" cy="3300"/>
            </a:xfrm>
            <a:custGeom>
              <a:avLst/>
              <a:gdLst/>
              <a:ahLst/>
              <a:cxnLst/>
              <a:rect l="l" t="t" r="r" b="b"/>
              <a:pathLst>
                <a:path w="239" h="132" extrusionOk="0">
                  <a:moveTo>
                    <a:pt x="48" y="0"/>
                  </a:moveTo>
                  <a:lnTo>
                    <a:pt x="0" y="12"/>
                  </a:lnTo>
                  <a:lnTo>
                    <a:pt x="96" y="96"/>
                  </a:lnTo>
                  <a:cubicBezTo>
                    <a:pt x="84" y="96"/>
                    <a:pt x="227" y="131"/>
                    <a:pt x="227" y="131"/>
                  </a:cubicBezTo>
                  <a:lnTo>
                    <a:pt x="239" y="96"/>
                  </a:lnTo>
                  <a:lnTo>
                    <a:pt x="155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8211;p30">
              <a:extLst>
                <a:ext uri="{FF2B5EF4-FFF2-40B4-BE49-F238E27FC236}">
                  <a16:creationId xmlns:a16="http://schemas.microsoft.com/office/drawing/2014/main" id="{F345E9A9-869C-5578-BBF0-FD513B13E815}"/>
                </a:ext>
              </a:extLst>
            </p:cNvPr>
            <p:cNvSpPr/>
            <p:nvPr/>
          </p:nvSpPr>
          <p:spPr>
            <a:xfrm>
              <a:off x="4353500" y="2114375"/>
              <a:ext cx="3300" cy="4200"/>
            </a:xfrm>
            <a:custGeom>
              <a:avLst/>
              <a:gdLst/>
              <a:ahLst/>
              <a:cxnLst/>
              <a:rect l="l" t="t" r="r" b="b"/>
              <a:pathLst>
                <a:path w="132" h="168" extrusionOk="0">
                  <a:moveTo>
                    <a:pt x="1" y="1"/>
                  </a:moveTo>
                  <a:lnTo>
                    <a:pt x="1" y="72"/>
                  </a:lnTo>
                  <a:lnTo>
                    <a:pt x="37" y="143"/>
                  </a:lnTo>
                  <a:lnTo>
                    <a:pt x="120" y="167"/>
                  </a:lnTo>
                  <a:cubicBezTo>
                    <a:pt x="120" y="143"/>
                    <a:pt x="120" y="120"/>
                    <a:pt x="132" y="96"/>
                  </a:cubicBezTo>
                  <a:lnTo>
                    <a:pt x="84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8212;p30">
              <a:extLst>
                <a:ext uri="{FF2B5EF4-FFF2-40B4-BE49-F238E27FC236}">
                  <a16:creationId xmlns:a16="http://schemas.microsoft.com/office/drawing/2014/main" id="{0C1CEFBF-6E19-409B-AF5D-9AACBA8AA180}"/>
                </a:ext>
              </a:extLst>
            </p:cNvPr>
            <p:cNvSpPr/>
            <p:nvPr/>
          </p:nvSpPr>
          <p:spPr>
            <a:xfrm>
              <a:off x="5765000" y="2867150"/>
              <a:ext cx="56575" cy="167600"/>
            </a:xfrm>
            <a:custGeom>
              <a:avLst/>
              <a:gdLst/>
              <a:ahLst/>
              <a:cxnLst/>
              <a:rect l="l" t="t" r="r" b="b"/>
              <a:pathLst>
                <a:path w="2263" h="6704" extrusionOk="0">
                  <a:moveTo>
                    <a:pt x="381" y="0"/>
                  </a:moveTo>
                  <a:lnTo>
                    <a:pt x="322" y="24"/>
                  </a:lnTo>
                  <a:lnTo>
                    <a:pt x="346" y="72"/>
                  </a:lnTo>
                  <a:lnTo>
                    <a:pt x="334" y="131"/>
                  </a:lnTo>
                  <a:cubicBezTo>
                    <a:pt x="310" y="131"/>
                    <a:pt x="286" y="131"/>
                    <a:pt x="262" y="120"/>
                  </a:cubicBezTo>
                  <a:lnTo>
                    <a:pt x="191" y="48"/>
                  </a:lnTo>
                  <a:lnTo>
                    <a:pt x="84" y="24"/>
                  </a:lnTo>
                  <a:lnTo>
                    <a:pt x="203" y="179"/>
                  </a:lnTo>
                  <a:cubicBezTo>
                    <a:pt x="262" y="227"/>
                    <a:pt x="310" y="286"/>
                    <a:pt x="369" y="334"/>
                  </a:cubicBezTo>
                  <a:cubicBezTo>
                    <a:pt x="381" y="358"/>
                    <a:pt x="393" y="381"/>
                    <a:pt x="405" y="417"/>
                  </a:cubicBezTo>
                  <a:cubicBezTo>
                    <a:pt x="393" y="441"/>
                    <a:pt x="369" y="465"/>
                    <a:pt x="357" y="489"/>
                  </a:cubicBezTo>
                  <a:lnTo>
                    <a:pt x="429" y="477"/>
                  </a:lnTo>
                  <a:lnTo>
                    <a:pt x="488" y="501"/>
                  </a:lnTo>
                  <a:lnTo>
                    <a:pt x="500" y="560"/>
                  </a:lnTo>
                  <a:lnTo>
                    <a:pt x="441" y="584"/>
                  </a:lnTo>
                  <a:lnTo>
                    <a:pt x="357" y="572"/>
                  </a:lnTo>
                  <a:lnTo>
                    <a:pt x="357" y="631"/>
                  </a:lnTo>
                  <a:lnTo>
                    <a:pt x="441" y="667"/>
                  </a:lnTo>
                  <a:lnTo>
                    <a:pt x="441" y="751"/>
                  </a:lnTo>
                  <a:lnTo>
                    <a:pt x="334" y="751"/>
                  </a:lnTo>
                  <a:lnTo>
                    <a:pt x="250" y="703"/>
                  </a:lnTo>
                  <a:cubicBezTo>
                    <a:pt x="238" y="679"/>
                    <a:pt x="215" y="643"/>
                    <a:pt x="203" y="620"/>
                  </a:cubicBezTo>
                  <a:lnTo>
                    <a:pt x="107" y="631"/>
                  </a:lnTo>
                  <a:lnTo>
                    <a:pt x="0" y="715"/>
                  </a:lnTo>
                  <a:cubicBezTo>
                    <a:pt x="24" y="751"/>
                    <a:pt x="48" y="786"/>
                    <a:pt x="72" y="834"/>
                  </a:cubicBezTo>
                  <a:lnTo>
                    <a:pt x="72" y="929"/>
                  </a:lnTo>
                  <a:cubicBezTo>
                    <a:pt x="107" y="977"/>
                    <a:pt x="131" y="1024"/>
                    <a:pt x="155" y="1072"/>
                  </a:cubicBezTo>
                  <a:cubicBezTo>
                    <a:pt x="191" y="1120"/>
                    <a:pt x="191" y="1179"/>
                    <a:pt x="215" y="1227"/>
                  </a:cubicBezTo>
                  <a:cubicBezTo>
                    <a:pt x="191" y="1286"/>
                    <a:pt x="179" y="1334"/>
                    <a:pt x="155" y="1393"/>
                  </a:cubicBezTo>
                  <a:lnTo>
                    <a:pt x="191" y="1441"/>
                  </a:lnTo>
                  <a:lnTo>
                    <a:pt x="167" y="1572"/>
                  </a:lnTo>
                  <a:lnTo>
                    <a:pt x="167" y="1786"/>
                  </a:lnTo>
                  <a:cubicBezTo>
                    <a:pt x="167" y="1858"/>
                    <a:pt x="191" y="1882"/>
                    <a:pt x="203" y="1929"/>
                  </a:cubicBezTo>
                  <a:lnTo>
                    <a:pt x="322" y="2025"/>
                  </a:lnTo>
                  <a:lnTo>
                    <a:pt x="322" y="2060"/>
                  </a:lnTo>
                  <a:lnTo>
                    <a:pt x="250" y="2060"/>
                  </a:lnTo>
                  <a:lnTo>
                    <a:pt x="465" y="2382"/>
                  </a:lnTo>
                  <a:lnTo>
                    <a:pt x="560" y="2429"/>
                  </a:lnTo>
                  <a:lnTo>
                    <a:pt x="631" y="2620"/>
                  </a:lnTo>
                  <a:cubicBezTo>
                    <a:pt x="631" y="2656"/>
                    <a:pt x="631" y="2703"/>
                    <a:pt x="619" y="2751"/>
                  </a:cubicBezTo>
                  <a:cubicBezTo>
                    <a:pt x="619" y="2798"/>
                    <a:pt x="584" y="2822"/>
                    <a:pt x="572" y="2846"/>
                  </a:cubicBezTo>
                  <a:cubicBezTo>
                    <a:pt x="584" y="2894"/>
                    <a:pt x="607" y="2941"/>
                    <a:pt x="619" y="2989"/>
                  </a:cubicBezTo>
                  <a:cubicBezTo>
                    <a:pt x="607" y="3013"/>
                    <a:pt x="596" y="3037"/>
                    <a:pt x="584" y="3060"/>
                  </a:cubicBezTo>
                  <a:lnTo>
                    <a:pt x="667" y="3144"/>
                  </a:lnTo>
                  <a:lnTo>
                    <a:pt x="738" y="3263"/>
                  </a:lnTo>
                  <a:lnTo>
                    <a:pt x="703" y="3275"/>
                  </a:lnTo>
                  <a:cubicBezTo>
                    <a:pt x="703" y="3287"/>
                    <a:pt x="691" y="3310"/>
                    <a:pt x="691" y="3334"/>
                  </a:cubicBezTo>
                  <a:cubicBezTo>
                    <a:pt x="715" y="3394"/>
                    <a:pt x="738" y="3453"/>
                    <a:pt x="762" y="3513"/>
                  </a:cubicBezTo>
                  <a:lnTo>
                    <a:pt x="762" y="3608"/>
                  </a:lnTo>
                  <a:cubicBezTo>
                    <a:pt x="762" y="3644"/>
                    <a:pt x="774" y="3691"/>
                    <a:pt x="774" y="3739"/>
                  </a:cubicBezTo>
                  <a:cubicBezTo>
                    <a:pt x="786" y="3775"/>
                    <a:pt x="750" y="3834"/>
                    <a:pt x="738" y="3882"/>
                  </a:cubicBezTo>
                  <a:cubicBezTo>
                    <a:pt x="750" y="3906"/>
                    <a:pt x="750" y="3930"/>
                    <a:pt x="762" y="3953"/>
                  </a:cubicBezTo>
                  <a:lnTo>
                    <a:pt x="715" y="4025"/>
                  </a:lnTo>
                  <a:cubicBezTo>
                    <a:pt x="703" y="4060"/>
                    <a:pt x="691" y="4108"/>
                    <a:pt x="691" y="4156"/>
                  </a:cubicBezTo>
                  <a:lnTo>
                    <a:pt x="715" y="4334"/>
                  </a:lnTo>
                  <a:lnTo>
                    <a:pt x="667" y="4382"/>
                  </a:lnTo>
                  <a:cubicBezTo>
                    <a:pt x="667" y="4418"/>
                    <a:pt x="655" y="4453"/>
                    <a:pt x="643" y="4489"/>
                  </a:cubicBezTo>
                  <a:lnTo>
                    <a:pt x="727" y="4596"/>
                  </a:lnTo>
                  <a:lnTo>
                    <a:pt x="869" y="4858"/>
                  </a:lnTo>
                  <a:lnTo>
                    <a:pt x="834" y="4930"/>
                  </a:lnTo>
                  <a:cubicBezTo>
                    <a:pt x="858" y="4977"/>
                    <a:pt x="869" y="5025"/>
                    <a:pt x="881" y="5061"/>
                  </a:cubicBezTo>
                  <a:cubicBezTo>
                    <a:pt x="858" y="5120"/>
                    <a:pt x="822" y="5168"/>
                    <a:pt x="798" y="5215"/>
                  </a:cubicBezTo>
                  <a:cubicBezTo>
                    <a:pt x="798" y="5251"/>
                    <a:pt x="774" y="5299"/>
                    <a:pt x="774" y="5346"/>
                  </a:cubicBezTo>
                  <a:lnTo>
                    <a:pt x="810" y="5501"/>
                  </a:lnTo>
                  <a:lnTo>
                    <a:pt x="810" y="5584"/>
                  </a:lnTo>
                  <a:lnTo>
                    <a:pt x="917" y="5775"/>
                  </a:lnTo>
                  <a:lnTo>
                    <a:pt x="917" y="5846"/>
                  </a:lnTo>
                  <a:lnTo>
                    <a:pt x="834" y="5954"/>
                  </a:lnTo>
                  <a:cubicBezTo>
                    <a:pt x="798" y="6001"/>
                    <a:pt x="774" y="6049"/>
                    <a:pt x="750" y="6096"/>
                  </a:cubicBezTo>
                  <a:cubicBezTo>
                    <a:pt x="750" y="6132"/>
                    <a:pt x="750" y="6180"/>
                    <a:pt x="762" y="6216"/>
                  </a:cubicBezTo>
                  <a:lnTo>
                    <a:pt x="858" y="6311"/>
                  </a:lnTo>
                  <a:cubicBezTo>
                    <a:pt x="869" y="6370"/>
                    <a:pt x="881" y="6418"/>
                    <a:pt x="881" y="6466"/>
                  </a:cubicBezTo>
                  <a:lnTo>
                    <a:pt x="1012" y="6573"/>
                  </a:lnTo>
                  <a:cubicBezTo>
                    <a:pt x="1012" y="6549"/>
                    <a:pt x="1024" y="6513"/>
                    <a:pt x="1024" y="6489"/>
                  </a:cubicBezTo>
                  <a:cubicBezTo>
                    <a:pt x="1036" y="6454"/>
                    <a:pt x="1060" y="6442"/>
                    <a:pt x="1084" y="6418"/>
                  </a:cubicBezTo>
                  <a:cubicBezTo>
                    <a:pt x="1084" y="6382"/>
                    <a:pt x="1072" y="6358"/>
                    <a:pt x="1060" y="6323"/>
                  </a:cubicBezTo>
                  <a:lnTo>
                    <a:pt x="1060" y="6227"/>
                  </a:lnTo>
                  <a:lnTo>
                    <a:pt x="1143" y="6108"/>
                  </a:lnTo>
                  <a:lnTo>
                    <a:pt x="1262" y="6096"/>
                  </a:lnTo>
                  <a:lnTo>
                    <a:pt x="1310" y="6132"/>
                  </a:lnTo>
                  <a:lnTo>
                    <a:pt x="1286" y="6180"/>
                  </a:lnTo>
                  <a:cubicBezTo>
                    <a:pt x="1310" y="6204"/>
                    <a:pt x="1322" y="6216"/>
                    <a:pt x="1346" y="6239"/>
                  </a:cubicBezTo>
                  <a:lnTo>
                    <a:pt x="1572" y="6311"/>
                  </a:lnTo>
                  <a:lnTo>
                    <a:pt x="1608" y="6287"/>
                  </a:lnTo>
                  <a:lnTo>
                    <a:pt x="1667" y="6299"/>
                  </a:lnTo>
                  <a:cubicBezTo>
                    <a:pt x="1667" y="6323"/>
                    <a:pt x="1679" y="6335"/>
                    <a:pt x="1691" y="6358"/>
                  </a:cubicBezTo>
                  <a:lnTo>
                    <a:pt x="1643" y="6370"/>
                  </a:lnTo>
                  <a:cubicBezTo>
                    <a:pt x="1643" y="6394"/>
                    <a:pt x="1643" y="6406"/>
                    <a:pt x="1631" y="6430"/>
                  </a:cubicBezTo>
                  <a:cubicBezTo>
                    <a:pt x="1667" y="6477"/>
                    <a:pt x="1691" y="6513"/>
                    <a:pt x="1715" y="6561"/>
                  </a:cubicBezTo>
                  <a:cubicBezTo>
                    <a:pt x="1715" y="6585"/>
                    <a:pt x="1703" y="6608"/>
                    <a:pt x="1703" y="6632"/>
                  </a:cubicBezTo>
                  <a:lnTo>
                    <a:pt x="1750" y="6704"/>
                  </a:lnTo>
                  <a:lnTo>
                    <a:pt x="1774" y="6656"/>
                  </a:lnTo>
                  <a:lnTo>
                    <a:pt x="1774" y="6608"/>
                  </a:lnTo>
                  <a:cubicBezTo>
                    <a:pt x="1774" y="6597"/>
                    <a:pt x="1810" y="6561"/>
                    <a:pt x="1822" y="6537"/>
                  </a:cubicBezTo>
                  <a:lnTo>
                    <a:pt x="1858" y="6442"/>
                  </a:lnTo>
                  <a:lnTo>
                    <a:pt x="1774" y="6346"/>
                  </a:lnTo>
                  <a:cubicBezTo>
                    <a:pt x="1774" y="6311"/>
                    <a:pt x="1774" y="6263"/>
                    <a:pt x="1786" y="6227"/>
                  </a:cubicBezTo>
                  <a:cubicBezTo>
                    <a:pt x="1798" y="6192"/>
                    <a:pt x="1774" y="6180"/>
                    <a:pt x="1774" y="6156"/>
                  </a:cubicBezTo>
                  <a:lnTo>
                    <a:pt x="1679" y="6156"/>
                  </a:lnTo>
                  <a:lnTo>
                    <a:pt x="1608" y="6120"/>
                  </a:lnTo>
                  <a:lnTo>
                    <a:pt x="1477" y="6001"/>
                  </a:lnTo>
                  <a:lnTo>
                    <a:pt x="1500" y="5870"/>
                  </a:lnTo>
                  <a:cubicBezTo>
                    <a:pt x="1489" y="5835"/>
                    <a:pt x="1477" y="5799"/>
                    <a:pt x="1465" y="5763"/>
                  </a:cubicBezTo>
                  <a:lnTo>
                    <a:pt x="1358" y="5620"/>
                  </a:lnTo>
                  <a:lnTo>
                    <a:pt x="1274" y="5573"/>
                  </a:lnTo>
                  <a:cubicBezTo>
                    <a:pt x="1250" y="5537"/>
                    <a:pt x="1239" y="5501"/>
                    <a:pt x="1215" y="5465"/>
                  </a:cubicBezTo>
                  <a:cubicBezTo>
                    <a:pt x="1191" y="5430"/>
                    <a:pt x="1215" y="5370"/>
                    <a:pt x="1215" y="5311"/>
                  </a:cubicBezTo>
                  <a:cubicBezTo>
                    <a:pt x="1215" y="5263"/>
                    <a:pt x="1179" y="5227"/>
                    <a:pt x="1167" y="5180"/>
                  </a:cubicBezTo>
                  <a:cubicBezTo>
                    <a:pt x="1155" y="5144"/>
                    <a:pt x="1167" y="5108"/>
                    <a:pt x="1167" y="5073"/>
                  </a:cubicBezTo>
                  <a:cubicBezTo>
                    <a:pt x="1167" y="5037"/>
                    <a:pt x="1203" y="4989"/>
                    <a:pt x="1227" y="4953"/>
                  </a:cubicBezTo>
                  <a:lnTo>
                    <a:pt x="1262" y="4811"/>
                  </a:lnTo>
                  <a:cubicBezTo>
                    <a:pt x="1250" y="4775"/>
                    <a:pt x="1239" y="4739"/>
                    <a:pt x="1227" y="4703"/>
                  </a:cubicBezTo>
                  <a:lnTo>
                    <a:pt x="1310" y="4584"/>
                  </a:lnTo>
                  <a:cubicBezTo>
                    <a:pt x="1310" y="4561"/>
                    <a:pt x="1322" y="4537"/>
                    <a:pt x="1322" y="4501"/>
                  </a:cubicBezTo>
                  <a:lnTo>
                    <a:pt x="1286" y="4382"/>
                  </a:lnTo>
                  <a:lnTo>
                    <a:pt x="1358" y="4346"/>
                  </a:lnTo>
                  <a:lnTo>
                    <a:pt x="1405" y="4299"/>
                  </a:lnTo>
                  <a:lnTo>
                    <a:pt x="1417" y="4263"/>
                  </a:lnTo>
                  <a:lnTo>
                    <a:pt x="1477" y="4275"/>
                  </a:lnTo>
                  <a:lnTo>
                    <a:pt x="1536" y="4311"/>
                  </a:lnTo>
                  <a:lnTo>
                    <a:pt x="1691" y="4346"/>
                  </a:lnTo>
                  <a:lnTo>
                    <a:pt x="1822" y="4406"/>
                  </a:lnTo>
                  <a:lnTo>
                    <a:pt x="1917" y="4513"/>
                  </a:lnTo>
                  <a:cubicBezTo>
                    <a:pt x="1929" y="4549"/>
                    <a:pt x="1941" y="4596"/>
                    <a:pt x="1953" y="4644"/>
                  </a:cubicBezTo>
                  <a:lnTo>
                    <a:pt x="2060" y="4727"/>
                  </a:lnTo>
                  <a:lnTo>
                    <a:pt x="2143" y="4811"/>
                  </a:lnTo>
                  <a:lnTo>
                    <a:pt x="2203" y="4965"/>
                  </a:lnTo>
                  <a:lnTo>
                    <a:pt x="2262" y="5001"/>
                  </a:lnTo>
                  <a:cubicBezTo>
                    <a:pt x="2262" y="4965"/>
                    <a:pt x="2251" y="4930"/>
                    <a:pt x="2251" y="4882"/>
                  </a:cubicBezTo>
                  <a:cubicBezTo>
                    <a:pt x="2239" y="4846"/>
                    <a:pt x="2203" y="4787"/>
                    <a:pt x="2179" y="4739"/>
                  </a:cubicBezTo>
                  <a:lnTo>
                    <a:pt x="2036" y="4584"/>
                  </a:lnTo>
                  <a:cubicBezTo>
                    <a:pt x="2024" y="4549"/>
                    <a:pt x="2012" y="4501"/>
                    <a:pt x="1989" y="4453"/>
                  </a:cubicBezTo>
                  <a:cubicBezTo>
                    <a:pt x="1977" y="4406"/>
                    <a:pt x="1953" y="4358"/>
                    <a:pt x="1929" y="4322"/>
                  </a:cubicBezTo>
                  <a:cubicBezTo>
                    <a:pt x="1929" y="4299"/>
                    <a:pt x="1941" y="4287"/>
                    <a:pt x="1953" y="4275"/>
                  </a:cubicBezTo>
                  <a:cubicBezTo>
                    <a:pt x="1941" y="4251"/>
                    <a:pt x="1917" y="4227"/>
                    <a:pt x="1905" y="4203"/>
                  </a:cubicBezTo>
                  <a:cubicBezTo>
                    <a:pt x="1881" y="4144"/>
                    <a:pt x="1870" y="4084"/>
                    <a:pt x="1846" y="4037"/>
                  </a:cubicBezTo>
                  <a:cubicBezTo>
                    <a:pt x="1834" y="3977"/>
                    <a:pt x="1846" y="3965"/>
                    <a:pt x="1834" y="3930"/>
                  </a:cubicBezTo>
                  <a:lnTo>
                    <a:pt x="1774" y="3870"/>
                  </a:lnTo>
                  <a:lnTo>
                    <a:pt x="1786" y="3787"/>
                  </a:lnTo>
                  <a:cubicBezTo>
                    <a:pt x="1739" y="3715"/>
                    <a:pt x="1703" y="3656"/>
                    <a:pt x="1667" y="3584"/>
                  </a:cubicBezTo>
                  <a:cubicBezTo>
                    <a:pt x="1631" y="3513"/>
                    <a:pt x="1620" y="3418"/>
                    <a:pt x="1584" y="3334"/>
                  </a:cubicBezTo>
                  <a:lnTo>
                    <a:pt x="1584" y="3227"/>
                  </a:lnTo>
                  <a:lnTo>
                    <a:pt x="1429" y="2977"/>
                  </a:lnTo>
                  <a:cubicBezTo>
                    <a:pt x="1405" y="2917"/>
                    <a:pt x="1393" y="2858"/>
                    <a:pt x="1369" y="2798"/>
                  </a:cubicBezTo>
                  <a:lnTo>
                    <a:pt x="1310" y="2727"/>
                  </a:lnTo>
                  <a:cubicBezTo>
                    <a:pt x="1322" y="2703"/>
                    <a:pt x="1334" y="2679"/>
                    <a:pt x="1334" y="2656"/>
                  </a:cubicBezTo>
                  <a:cubicBezTo>
                    <a:pt x="1322" y="2620"/>
                    <a:pt x="1310" y="2584"/>
                    <a:pt x="1298" y="2560"/>
                  </a:cubicBezTo>
                  <a:lnTo>
                    <a:pt x="1239" y="2501"/>
                  </a:lnTo>
                  <a:lnTo>
                    <a:pt x="1215" y="2536"/>
                  </a:lnTo>
                  <a:lnTo>
                    <a:pt x="1143" y="2501"/>
                  </a:lnTo>
                  <a:cubicBezTo>
                    <a:pt x="1143" y="2489"/>
                    <a:pt x="1131" y="2477"/>
                    <a:pt x="1131" y="2465"/>
                  </a:cubicBezTo>
                  <a:lnTo>
                    <a:pt x="1179" y="2406"/>
                  </a:lnTo>
                  <a:cubicBezTo>
                    <a:pt x="1179" y="2394"/>
                    <a:pt x="1179" y="2370"/>
                    <a:pt x="1179" y="2346"/>
                  </a:cubicBezTo>
                  <a:lnTo>
                    <a:pt x="1084" y="2263"/>
                  </a:lnTo>
                  <a:lnTo>
                    <a:pt x="1012" y="2132"/>
                  </a:lnTo>
                  <a:cubicBezTo>
                    <a:pt x="1012" y="2096"/>
                    <a:pt x="1000" y="2048"/>
                    <a:pt x="988" y="2013"/>
                  </a:cubicBezTo>
                  <a:lnTo>
                    <a:pt x="953" y="1929"/>
                  </a:lnTo>
                  <a:lnTo>
                    <a:pt x="977" y="1846"/>
                  </a:lnTo>
                  <a:lnTo>
                    <a:pt x="1024" y="1786"/>
                  </a:lnTo>
                  <a:lnTo>
                    <a:pt x="1048" y="1810"/>
                  </a:lnTo>
                  <a:cubicBezTo>
                    <a:pt x="1048" y="1774"/>
                    <a:pt x="1060" y="1739"/>
                    <a:pt x="1060" y="1691"/>
                  </a:cubicBezTo>
                  <a:cubicBezTo>
                    <a:pt x="1072" y="1655"/>
                    <a:pt x="1084" y="1608"/>
                    <a:pt x="1096" y="1560"/>
                  </a:cubicBezTo>
                  <a:cubicBezTo>
                    <a:pt x="1096" y="1513"/>
                    <a:pt x="1096" y="1501"/>
                    <a:pt x="1096" y="1465"/>
                  </a:cubicBezTo>
                  <a:lnTo>
                    <a:pt x="988" y="1393"/>
                  </a:lnTo>
                  <a:lnTo>
                    <a:pt x="893" y="1251"/>
                  </a:lnTo>
                  <a:lnTo>
                    <a:pt x="893" y="1203"/>
                  </a:lnTo>
                  <a:cubicBezTo>
                    <a:pt x="893" y="1179"/>
                    <a:pt x="869" y="1155"/>
                    <a:pt x="846" y="1132"/>
                  </a:cubicBezTo>
                  <a:cubicBezTo>
                    <a:pt x="846" y="1120"/>
                    <a:pt x="858" y="1108"/>
                    <a:pt x="869" y="1096"/>
                  </a:cubicBezTo>
                  <a:lnTo>
                    <a:pt x="917" y="1108"/>
                  </a:lnTo>
                  <a:lnTo>
                    <a:pt x="1000" y="1227"/>
                  </a:lnTo>
                  <a:lnTo>
                    <a:pt x="1072" y="1370"/>
                  </a:lnTo>
                  <a:cubicBezTo>
                    <a:pt x="1072" y="1334"/>
                    <a:pt x="1072" y="1298"/>
                    <a:pt x="1060" y="1251"/>
                  </a:cubicBezTo>
                  <a:cubicBezTo>
                    <a:pt x="1036" y="1191"/>
                    <a:pt x="1000" y="1132"/>
                    <a:pt x="977" y="1072"/>
                  </a:cubicBezTo>
                  <a:lnTo>
                    <a:pt x="881" y="929"/>
                  </a:lnTo>
                  <a:lnTo>
                    <a:pt x="834" y="905"/>
                  </a:lnTo>
                  <a:lnTo>
                    <a:pt x="834" y="822"/>
                  </a:lnTo>
                  <a:lnTo>
                    <a:pt x="643" y="608"/>
                  </a:lnTo>
                  <a:cubicBezTo>
                    <a:pt x="619" y="572"/>
                    <a:pt x="607" y="536"/>
                    <a:pt x="596" y="501"/>
                  </a:cubicBezTo>
                  <a:lnTo>
                    <a:pt x="655" y="370"/>
                  </a:lnTo>
                  <a:lnTo>
                    <a:pt x="607" y="298"/>
                  </a:lnTo>
                  <a:lnTo>
                    <a:pt x="441" y="191"/>
                  </a:lnTo>
                  <a:lnTo>
                    <a:pt x="405" y="4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8213;p30">
              <a:extLst>
                <a:ext uri="{FF2B5EF4-FFF2-40B4-BE49-F238E27FC236}">
                  <a16:creationId xmlns:a16="http://schemas.microsoft.com/office/drawing/2014/main" id="{E180138E-3068-DF62-C134-280FD4DA893B}"/>
                </a:ext>
              </a:extLst>
            </p:cNvPr>
            <p:cNvSpPr/>
            <p:nvPr/>
          </p:nvSpPr>
          <p:spPr>
            <a:xfrm>
              <a:off x="4313625" y="2119725"/>
              <a:ext cx="15800" cy="9275"/>
            </a:xfrm>
            <a:custGeom>
              <a:avLst/>
              <a:gdLst/>
              <a:ahLst/>
              <a:cxnLst/>
              <a:rect l="l" t="t" r="r" b="b"/>
              <a:pathLst>
                <a:path w="632" h="371" extrusionOk="0">
                  <a:moveTo>
                    <a:pt x="310" y="1"/>
                  </a:moveTo>
                  <a:lnTo>
                    <a:pt x="274" y="37"/>
                  </a:lnTo>
                  <a:cubicBezTo>
                    <a:pt x="274" y="72"/>
                    <a:pt x="262" y="120"/>
                    <a:pt x="262" y="168"/>
                  </a:cubicBezTo>
                  <a:lnTo>
                    <a:pt x="215" y="215"/>
                  </a:lnTo>
                  <a:lnTo>
                    <a:pt x="48" y="203"/>
                  </a:lnTo>
                  <a:lnTo>
                    <a:pt x="0" y="227"/>
                  </a:lnTo>
                  <a:lnTo>
                    <a:pt x="131" y="299"/>
                  </a:lnTo>
                  <a:cubicBezTo>
                    <a:pt x="131" y="322"/>
                    <a:pt x="143" y="346"/>
                    <a:pt x="155" y="370"/>
                  </a:cubicBezTo>
                  <a:lnTo>
                    <a:pt x="274" y="370"/>
                  </a:lnTo>
                  <a:lnTo>
                    <a:pt x="381" y="346"/>
                  </a:lnTo>
                  <a:lnTo>
                    <a:pt x="572" y="358"/>
                  </a:lnTo>
                  <a:lnTo>
                    <a:pt x="631" y="310"/>
                  </a:lnTo>
                  <a:lnTo>
                    <a:pt x="608" y="251"/>
                  </a:lnTo>
                  <a:lnTo>
                    <a:pt x="453" y="227"/>
                  </a:lnTo>
                  <a:cubicBezTo>
                    <a:pt x="453" y="203"/>
                    <a:pt x="453" y="168"/>
                    <a:pt x="453" y="144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8214;p30">
              <a:extLst>
                <a:ext uri="{FF2B5EF4-FFF2-40B4-BE49-F238E27FC236}">
                  <a16:creationId xmlns:a16="http://schemas.microsoft.com/office/drawing/2014/main" id="{B65E25BB-8EF8-3BA7-716F-D858190B5C88}"/>
                </a:ext>
              </a:extLst>
            </p:cNvPr>
            <p:cNvSpPr/>
            <p:nvPr/>
          </p:nvSpPr>
          <p:spPr>
            <a:xfrm>
              <a:off x="4339225" y="2113775"/>
              <a:ext cx="11625" cy="7175"/>
            </a:xfrm>
            <a:custGeom>
              <a:avLst/>
              <a:gdLst/>
              <a:ahLst/>
              <a:cxnLst/>
              <a:rect l="l" t="t" r="r" b="b"/>
              <a:pathLst>
                <a:path w="465" h="287" extrusionOk="0">
                  <a:moveTo>
                    <a:pt x="155" y="1"/>
                  </a:moveTo>
                  <a:lnTo>
                    <a:pt x="60" y="37"/>
                  </a:lnTo>
                  <a:lnTo>
                    <a:pt x="119" y="96"/>
                  </a:lnTo>
                  <a:lnTo>
                    <a:pt x="119" y="156"/>
                  </a:lnTo>
                  <a:lnTo>
                    <a:pt x="0" y="203"/>
                  </a:lnTo>
                  <a:lnTo>
                    <a:pt x="48" y="251"/>
                  </a:lnTo>
                  <a:lnTo>
                    <a:pt x="250" y="287"/>
                  </a:lnTo>
                  <a:lnTo>
                    <a:pt x="393" y="239"/>
                  </a:lnTo>
                  <a:lnTo>
                    <a:pt x="465" y="156"/>
                  </a:lnTo>
                  <a:lnTo>
                    <a:pt x="441" y="84"/>
                  </a:lnTo>
                  <a:lnTo>
                    <a:pt x="334" y="84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8215;p30">
              <a:extLst>
                <a:ext uri="{FF2B5EF4-FFF2-40B4-BE49-F238E27FC236}">
                  <a16:creationId xmlns:a16="http://schemas.microsoft.com/office/drawing/2014/main" id="{F77D5CE5-6453-BB5E-D878-22AD2514E767}"/>
                </a:ext>
              </a:extLst>
            </p:cNvPr>
            <p:cNvSpPr/>
            <p:nvPr/>
          </p:nvSpPr>
          <p:spPr>
            <a:xfrm>
              <a:off x="4307075" y="211587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72" y="0"/>
                  </a:moveTo>
                  <a:lnTo>
                    <a:pt x="36" y="95"/>
                  </a:lnTo>
                  <a:lnTo>
                    <a:pt x="0" y="143"/>
                  </a:lnTo>
                  <a:lnTo>
                    <a:pt x="36" y="214"/>
                  </a:lnTo>
                  <a:lnTo>
                    <a:pt x="227" y="298"/>
                  </a:lnTo>
                  <a:lnTo>
                    <a:pt x="262" y="226"/>
                  </a:lnTo>
                  <a:lnTo>
                    <a:pt x="334" y="167"/>
                  </a:lnTo>
                  <a:lnTo>
                    <a:pt x="334" y="95"/>
                  </a:lnTo>
                  <a:lnTo>
                    <a:pt x="191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8216;p30">
              <a:extLst>
                <a:ext uri="{FF2B5EF4-FFF2-40B4-BE49-F238E27FC236}">
                  <a16:creationId xmlns:a16="http://schemas.microsoft.com/office/drawing/2014/main" id="{0F960016-168A-A776-0005-EFEB521FC589}"/>
                </a:ext>
              </a:extLst>
            </p:cNvPr>
            <p:cNvSpPr/>
            <p:nvPr/>
          </p:nvSpPr>
          <p:spPr>
            <a:xfrm>
              <a:off x="4340700" y="2104550"/>
              <a:ext cx="5975" cy="5975"/>
            </a:xfrm>
            <a:custGeom>
              <a:avLst/>
              <a:gdLst/>
              <a:ahLst/>
              <a:cxnLst/>
              <a:rect l="l" t="t" r="r" b="b"/>
              <a:pathLst>
                <a:path w="239" h="239" extrusionOk="0">
                  <a:moveTo>
                    <a:pt x="96" y="1"/>
                  </a:moveTo>
                  <a:lnTo>
                    <a:pt x="48" y="120"/>
                  </a:lnTo>
                  <a:lnTo>
                    <a:pt x="1" y="144"/>
                  </a:lnTo>
                  <a:lnTo>
                    <a:pt x="60" y="191"/>
                  </a:lnTo>
                  <a:lnTo>
                    <a:pt x="179" y="239"/>
                  </a:lnTo>
                  <a:lnTo>
                    <a:pt x="239" y="215"/>
                  </a:lnTo>
                  <a:lnTo>
                    <a:pt x="168" y="132"/>
                  </a:lnTo>
                  <a:lnTo>
                    <a:pt x="168" y="25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8217;p30">
              <a:extLst>
                <a:ext uri="{FF2B5EF4-FFF2-40B4-BE49-F238E27FC236}">
                  <a16:creationId xmlns:a16="http://schemas.microsoft.com/office/drawing/2014/main" id="{BED34222-2B03-C47C-4A48-0D4EC114A924}"/>
                </a:ext>
              </a:extLst>
            </p:cNvPr>
            <p:cNvSpPr/>
            <p:nvPr/>
          </p:nvSpPr>
          <p:spPr>
            <a:xfrm>
              <a:off x="4378225" y="2068250"/>
              <a:ext cx="5975" cy="4175"/>
            </a:xfrm>
            <a:custGeom>
              <a:avLst/>
              <a:gdLst/>
              <a:ahLst/>
              <a:cxnLst/>
              <a:rect l="l" t="t" r="r" b="b"/>
              <a:pathLst>
                <a:path w="239" h="167" extrusionOk="0">
                  <a:moveTo>
                    <a:pt x="60" y="0"/>
                  </a:moveTo>
                  <a:lnTo>
                    <a:pt x="0" y="36"/>
                  </a:lnTo>
                  <a:cubicBezTo>
                    <a:pt x="0" y="72"/>
                    <a:pt x="12" y="107"/>
                    <a:pt x="12" y="131"/>
                  </a:cubicBezTo>
                  <a:lnTo>
                    <a:pt x="119" y="167"/>
                  </a:lnTo>
                  <a:lnTo>
                    <a:pt x="214" y="143"/>
                  </a:lnTo>
                  <a:lnTo>
                    <a:pt x="238" y="95"/>
                  </a:lnTo>
                  <a:lnTo>
                    <a:pt x="214" y="36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8218;p30">
              <a:extLst>
                <a:ext uri="{FF2B5EF4-FFF2-40B4-BE49-F238E27FC236}">
                  <a16:creationId xmlns:a16="http://schemas.microsoft.com/office/drawing/2014/main" id="{A3BD7587-0DB2-C259-DA95-0F9B7F9E3EA0}"/>
                </a:ext>
              </a:extLst>
            </p:cNvPr>
            <p:cNvSpPr/>
            <p:nvPr/>
          </p:nvSpPr>
          <p:spPr>
            <a:xfrm>
              <a:off x="4300525" y="2081925"/>
              <a:ext cx="6275" cy="4500"/>
            </a:xfrm>
            <a:custGeom>
              <a:avLst/>
              <a:gdLst/>
              <a:ahLst/>
              <a:cxnLst/>
              <a:rect l="l" t="t" r="r" b="b"/>
              <a:pathLst>
                <a:path w="251" h="180" extrusionOk="0">
                  <a:moveTo>
                    <a:pt x="131" y="1"/>
                  </a:moveTo>
                  <a:lnTo>
                    <a:pt x="36" y="60"/>
                  </a:lnTo>
                  <a:lnTo>
                    <a:pt x="1" y="144"/>
                  </a:lnTo>
                  <a:lnTo>
                    <a:pt x="48" y="168"/>
                  </a:lnTo>
                  <a:lnTo>
                    <a:pt x="227" y="179"/>
                  </a:lnTo>
                  <a:lnTo>
                    <a:pt x="251" y="120"/>
                  </a:lnTo>
                  <a:lnTo>
                    <a:pt x="191" y="72"/>
                  </a:lnTo>
                  <a:cubicBezTo>
                    <a:pt x="191" y="48"/>
                    <a:pt x="191" y="25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8219;p30">
              <a:extLst>
                <a:ext uri="{FF2B5EF4-FFF2-40B4-BE49-F238E27FC236}">
                  <a16:creationId xmlns:a16="http://schemas.microsoft.com/office/drawing/2014/main" id="{61203090-2BA4-CB3E-3CD4-300B1787ED93}"/>
                </a:ext>
              </a:extLst>
            </p:cNvPr>
            <p:cNvSpPr/>
            <p:nvPr/>
          </p:nvSpPr>
          <p:spPr>
            <a:xfrm>
              <a:off x="4273450" y="2089975"/>
              <a:ext cx="47050" cy="35150"/>
            </a:xfrm>
            <a:custGeom>
              <a:avLst/>
              <a:gdLst/>
              <a:ahLst/>
              <a:cxnLst/>
              <a:rect l="l" t="t" r="r" b="b"/>
              <a:pathLst>
                <a:path w="1882" h="1406" extrusionOk="0">
                  <a:moveTo>
                    <a:pt x="1488" y="0"/>
                  </a:moveTo>
                  <a:lnTo>
                    <a:pt x="1334" y="84"/>
                  </a:lnTo>
                  <a:lnTo>
                    <a:pt x="1238" y="191"/>
                  </a:lnTo>
                  <a:lnTo>
                    <a:pt x="1191" y="203"/>
                  </a:lnTo>
                  <a:lnTo>
                    <a:pt x="1191" y="155"/>
                  </a:lnTo>
                  <a:lnTo>
                    <a:pt x="1214" y="84"/>
                  </a:lnTo>
                  <a:lnTo>
                    <a:pt x="1191" y="36"/>
                  </a:lnTo>
                  <a:lnTo>
                    <a:pt x="1143" y="72"/>
                  </a:lnTo>
                  <a:lnTo>
                    <a:pt x="1072" y="155"/>
                  </a:lnTo>
                  <a:lnTo>
                    <a:pt x="953" y="179"/>
                  </a:lnTo>
                  <a:lnTo>
                    <a:pt x="953" y="250"/>
                  </a:lnTo>
                  <a:lnTo>
                    <a:pt x="1000" y="274"/>
                  </a:lnTo>
                  <a:lnTo>
                    <a:pt x="1107" y="274"/>
                  </a:lnTo>
                  <a:lnTo>
                    <a:pt x="1167" y="298"/>
                  </a:lnTo>
                  <a:lnTo>
                    <a:pt x="1167" y="346"/>
                  </a:lnTo>
                  <a:lnTo>
                    <a:pt x="1060" y="369"/>
                  </a:lnTo>
                  <a:lnTo>
                    <a:pt x="953" y="417"/>
                  </a:lnTo>
                  <a:cubicBezTo>
                    <a:pt x="953" y="441"/>
                    <a:pt x="953" y="477"/>
                    <a:pt x="964" y="500"/>
                  </a:cubicBezTo>
                  <a:cubicBezTo>
                    <a:pt x="976" y="524"/>
                    <a:pt x="929" y="536"/>
                    <a:pt x="917" y="548"/>
                  </a:cubicBezTo>
                  <a:lnTo>
                    <a:pt x="822" y="560"/>
                  </a:lnTo>
                  <a:lnTo>
                    <a:pt x="714" y="643"/>
                  </a:lnTo>
                  <a:lnTo>
                    <a:pt x="560" y="691"/>
                  </a:lnTo>
                  <a:lnTo>
                    <a:pt x="441" y="643"/>
                  </a:lnTo>
                  <a:lnTo>
                    <a:pt x="333" y="643"/>
                  </a:lnTo>
                  <a:lnTo>
                    <a:pt x="191" y="596"/>
                  </a:lnTo>
                  <a:lnTo>
                    <a:pt x="119" y="548"/>
                  </a:lnTo>
                  <a:lnTo>
                    <a:pt x="60" y="572"/>
                  </a:lnTo>
                  <a:lnTo>
                    <a:pt x="48" y="631"/>
                  </a:lnTo>
                  <a:lnTo>
                    <a:pt x="12" y="667"/>
                  </a:lnTo>
                  <a:lnTo>
                    <a:pt x="0" y="738"/>
                  </a:lnTo>
                  <a:lnTo>
                    <a:pt x="119" y="762"/>
                  </a:lnTo>
                  <a:lnTo>
                    <a:pt x="214" y="715"/>
                  </a:lnTo>
                  <a:lnTo>
                    <a:pt x="322" y="762"/>
                  </a:lnTo>
                  <a:lnTo>
                    <a:pt x="345" y="858"/>
                  </a:lnTo>
                  <a:lnTo>
                    <a:pt x="452" y="869"/>
                  </a:lnTo>
                  <a:lnTo>
                    <a:pt x="500" y="905"/>
                  </a:lnTo>
                  <a:lnTo>
                    <a:pt x="417" y="929"/>
                  </a:lnTo>
                  <a:lnTo>
                    <a:pt x="262" y="917"/>
                  </a:lnTo>
                  <a:lnTo>
                    <a:pt x="143" y="965"/>
                  </a:lnTo>
                  <a:cubicBezTo>
                    <a:pt x="155" y="1036"/>
                    <a:pt x="167" y="1108"/>
                    <a:pt x="179" y="1167"/>
                  </a:cubicBezTo>
                  <a:cubicBezTo>
                    <a:pt x="202" y="1191"/>
                    <a:pt x="214" y="1215"/>
                    <a:pt x="238" y="1239"/>
                  </a:cubicBezTo>
                  <a:lnTo>
                    <a:pt x="202" y="1286"/>
                  </a:lnTo>
                  <a:lnTo>
                    <a:pt x="238" y="1334"/>
                  </a:lnTo>
                  <a:lnTo>
                    <a:pt x="333" y="1310"/>
                  </a:lnTo>
                  <a:lnTo>
                    <a:pt x="441" y="1322"/>
                  </a:lnTo>
                  <a:lnTo>
                    <a:pt x="500" y="1262"/>
                  </a:lnTo>
                  <a:cubicBezTo>
                    <a:pt x="500" y="1239"/>
                    <a:pt x="512" y="1215"/>
                    <a:pt x="524" y="1179"/>
                  </a:cubicBezTo>
                  <a:lnTo>
                    <a:pt x="595" y="1179"/>
                  </a:lnTo>
                  <a:lnTo>
                    <a:pt x="691" y="1262"/>
                  </a:lnTo>
                  <a:lnTo>
                    <a:pt x="691" y="1405"/>
                  </a:lnTo>
                  <a:lnTo>
                    <a:pt x="750" y="1405"/>
                  </a:lnTo>
                  <a:lnTo>
                    <a:pt x="833" y="1381"/>
                  </a:lnTo>
                  <a:lnTo>
                    <a:pt x="905" y="1322"/>
                  </a:lnTo>
                  <a:lnTo>
                    <a:pt x="905" y="1262"/>
                  </a:lnTo>
                  <a:lnTo>
                    <a:pt x="929" y="1227"/>
                  </a:lnTo>
                  <a:lnTo>
                    <a:pt x="988" y="1250"/>
                  </a:lnTo>
                  <a:lnTo>
                    <a:pt x="1084" y="1227"/>
                  </a:lnTo>
                  <a:cubicBezTo>
                    <a:pt x="1095" y="1191"/>
                    <a:pt x="1107" y="1155"/>
                    <a:pt x="1119" y="1119"/>
                  </a:cubicBezTo>
                  <a:cubicBezTo>
                    <a:pt x="1131" y="1084"/>
                    <a:pt x="1107" y="1048"/>
                    <a:pt x="1107" y="1012"/>
                  </a:cubicBezTo>
                  <a:lnTo>
                    <a:pt x="1000" y="941"/>
                  </a:lnTo>
                  <a:lnTo>
                    <a:pt x="988" y="905"/>
                  </a:lnTo>
                  <a:lnTo>
                    <a:pt x="1131" y="881"/>
                  </a:lnTo>
                  <a:lnTo>
                    <a:pt x="1250" y="893"/>
                  </a:lnTo>
                  <a:lnTo>
                    <a:pt x="1453" y="881"/>
                  </a:lnTo>
                  <a:lnTo>
                    <a:pt x="1512" y="858"/>
                  </a:lnTo>
                  <a:cubicBezTo>
                    <a:pt x="1512" y="846"/>
                    <a:pt x="1512" y="834"/>
                    <a:pt x="1512" y="822"/>
                  </a:cubicBezTo>
                  <a:lnTo>
                    <a:pt x="1465" y="798"/>
                  </a:lnTo>
                  <a:lnTo>
                    <a:pt x="1429" y="750"/>
                  </a:lnTo>
                  <a:lnTo>
                    <a:pt x="1345" y="738"/>
                  </a:lnTo>
                  <a:lnTo>
                    <a:pt x="1322" y="715"/>
                  </a:lnTo>
                  <a:cubicBezTo>
                    <a:pt x="1322" y="679"/>
                    <a:pt x="1322" y="655"/>
                    <a:pt x="1334" y="631"/>
                  </a:cubicBezTo>
                  <a:lnTo>
                    <a:pt x="1393" y="596"/>
                  </a:lnTo>
                  <a:lnTo>
                    <a:pt x="1465" y="608"/>
                  </a:lnTo>
                  <a:cubicBezTo>
                    <a:pt x="1465" y="619"/>
                    <a:pt x="1476" y="631"/>
                    <a:pt x="1476" y="643"/>
                  </a:cubicBezTo>
                  <a:lnTo>
                    <a:pt x="1560" y="667"/>
                  </a:lnTo>
                  <a:lnTo>
                    <a:pt x="1643" y="655"/>
                  </a:lnTo>
                  <a:lnTo>
                    <a:pt x="1774" y="584"/>
                  </a:lnTo>
                  <a:lnTo>
                    <a:pt x="1869" y="548"/>
                  </a:lnTo>
                  <a:lnTo>
                    <a:pt x="1881" y="512"/>
                  </a:lnTo>
                  <a:lnTo>
                    <a:pt x="1810" y="429"/>
                  </a:lnTo>
                  <a:cubicBezTo>
                    <a:pt x="1810" y="417"/>
                    <a:pt x="1810" y="405"/>
                    <a:pt x="1810" y="393"/>
                  </a:cubicBezTo>
                  <a:lnTo>
                    <a:pt x="1679" y="334"/>
                  </a:lnTo>
                  <a:cubicBezTo>
                    <a:pt x="1679" y="310"/>
                    <a:pt x="1667" y="286"/>
                    <a:pt x="1655" y="262"/>
                  </a:cubicBezTo>
                  <a:lnTo>
                    <a:pt x="1595" y="250"/>
                  </a:lnTo>
                  <a:lnTo>
                    <a:pt x="1453" y="286"/>
                  </a:lnTo>
                  <a:lnTo>
                    <a:pt x="1357" y="357"/>
                  </a:lnTo>
                  <a:lnTo>
                    <a:pt x="1274" y="381"/>
                  </a:lnTo>
                  <a:cubicBezTo>
                    <a:pt x="1274" y="369"/>
                    <a:pt x="1274" y="346"/>
                    <a:pt x="1274" y="334"/>
                  </a:cubicBezTo>
                  <a:lnTo>
                    <a:pt x="1322" y="262"/>
                  </a:lnTo>
                  <a:lnTo>
                    <a:pt x="1417" y="215"/>
                  </a:lnTo>
                  <a:lnTo>
                    <a:pt x="1488" y="119"/>
                  </a:lnTo>
                  <a:cubicBezTo>
                    <a:pt x="1488" y="96"/>
                    <a:pt x="1500" y="60"/>
                    <a:pt x="1512" y="24"/>
                  </a:cubicBezTo>
                  <a:lnTo>
                    <a:pt x="14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8220;p30">
              <a:extLst>
                <a:ext uri="{FF2B5EF4-FFF2-40B4-BE49-F238E27FC236}">
                  <a16:creationId xmlns:a16="http://schemas.microsoft.com/office/drawing/2014/main" id="{8AF915B7-06D4-C697-18E4-B78F75091956}"/>
                </a:ext>
              </a:extLst>
            </p:cNvPr>
            <p:cNvSpPr/>
            <p:nvPr/>
          </p:nvSpPr>
          <p:spPr>
            <a:xfrm>
              <a:off x="4248150" y="2095325"/>
              <a:ext cx="43475" cy="19675"/>
            </a:xfrm>
            <a:custGeom>
              <a:avLst/>
              <a:gdLst/>
              <a:ahLst/>
              <a:cxnLst/>
              <a:rect l="l" t="t" r="r" b="b"/>
              <a:pathLst>
                <a:path w="1739" h="787" extrusionOk="0">
                  <a:moveTo>
                    <a:pt x="679" y="1"/>
                  </a:moveTo>
                  <a:lnTo>
                    <a:pt x="417" y="120"/>
                  </a:lnTo>
                  <a:lnTo>
                    <a:pt x="321" y="227"/>
                  </a:lnTo>
                  <a:lnTo>
                    <a:pt x="167" y="251"/>
                  </a:lnTo>
                  <a:lnTo>
                    <a:pt x="0" y="322"/>
                  </a:lnTo>
                  <a:lnTo>
                    <a:pt x="0" y="536"/>
                  </a:lnTo>
                  <a:lnTo>
                    <a:pt x="95" y="584"/>
                  </a:lnTo>
                  <a:cubicBezTo>
                    <a:pt x="143" y="572"/>
                    <a:pt x="202" y="548"/>
                    <a:pt x="262" y="536"/>
                  </a:cubicBezTo>
                  <a:lnTo>
                    <a:pt x="381" y="596"/>
                  </a:lnTo>
                  <a:lnTo>
                    <a:pt x="441" y="655"/>
                  </a:lnTo>
                  <a:lnTo>
                    <a:pt x="512" y="691"/>
                  </a:lnTo>
                  <a:lnTo>
                    <a:pt x="583" y="632"/>
                  </a:lnTo>
                  <a:lnTo>
                    <a:pt x="583" y="584"/>
                  </a:lnTo>
                  <a:lnTo>
                    <a:pt x="667" y="548"/>
                  </a:lnTo>
                  <a:lnTo>
                    <a:pt x="750" y="608"/>
                  </a:lnTo>
                  <a:lnTo>
                    <a:pt x="810" y="727"/>
                  </a:lnTo>
                  <a:lnTo>
                    <a:pt x="917" y="786"/>
                  </a:lnTo>
                  <a:lnTo>
                    <a:pt x="941" y="727"/>
                  </a:lnTo>
                  <a:lnTo>
                    <a:pt x="857" y="632"/>
                  </a:lnTo>
                  <a:cubicBezTo>
                    <a:pt x="857" y="596"/>
                    <a:pt x="857" y="560"/>
                    <a:pt x="845" y="513"/>
                  </a:cubicBezTo>
                  <a:lnTo>
                    <a:pt x="774" y="465"/>
                  </a:lnTo>
                  <a:lnTo>
                    <a:pt x="702" y="441"/>
                  </a:lnTo>
                  <a:cubicBezTo>
                    <a:pt x="679" y="405"/>
                    <a:pt x="667" y="382"/>
                    <a:pt x="643" y="358"/>
                  </a:cubicBezTo>
                  <a:lnTo>
                    <a:pt x="798" y="286"/>
                  </a:lnTo>
                  <a:lnTo>
                    <a:pt x="905" y="215"/>
                  </a:lnTo>
                  <a:lnTo>
                    <a:pt x="1107" y="215"/>
                  </a:lnTo>
                  <a:lnTo>
                    <a:pt x="1191" y="167"/>
                  </a:lnTo>
                  <a:lnTo>
                    <a:pt x="1274" y="203"/>
                  </a:lnTo>
                  <a:lnTo>
                    <a:pt x="1345" y="286"/>
                  </a:lnTo>
                  <a:lnTo>
                    <a:pt x="1488" y="346"/>
                  </a:lnTo>
                  <a:lnTo>
                    <a:pt x="1643" y="346"/>
                  </a:lnTo>
                  <a:cubicBezTo>
                    <a:pt x="1643" y="334"/>
                    <a:pt x="1655" y="322"/>
                    <a:pt x="1667" y="310"/>
                  </a:cubicBezTo>
                  <a:lnTo>
                    <a:pt x="1738" y="298"/>
                  </a:lnTo>
                  <a:lnTo>
                    <a:pt x="1667" y="239"/>
                  </a:lnTo>
                  <a:lnTo>
                    <a:pt x="1512" y="203"/>
                  </a:lnTo>
                  <a:lnTo>
                    <a:pt x="1179" y="48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8221;p30">
              <a:extLst>
                <a:ext uri="{FF2B5EF4-FFF2-40B4-BE49-F238E27FC236}">
                  <a16:creationId xmlns:a16="http://schemas.microsoft.com/office/drawing/2014/main" id="{33ED99A2-9F3A-1D42-DE98-AC564EC3100C}"/>
                </a:ext>
              </a:extLst>
            </p:cNvPr>
            <p:cNvSpPr/>
            <p:nvPr/>
          </p:nvSpPr>
          <p:spPr>
            <a:xfrm>
              <a:off x="4370175" y="2062000"/>
              <a:ext cx="2100" cy="2100"/>
            </a:xfrm>
            <a:custGeom>
              <a:avLst/>
              <a:gdLst/>
              <a:ahLst/>
              <a:cxnLst/>
              <a:rect l="l" t="t" r="r" b="b"/>
              <a:pathLst>
                <a:path w="84" h="84" extrusionOk="0">
                  <a:moveTo>
                    <a:pt x="48" y="0"/>
                  </a:moveTo>
                  <a:lnTo>
                    <a:pt x="1" y="36"/>
                  </a:lnTo>
                  <a:lnTo>
                    <a:pt x="1" y="83"/>
                  </a:lnTo>
                  <a:lnTo>
                    <a:pt x="84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8222;p30">
              <a:extLst>
                <a:ext uri="{FF2B5EF4-FFF2-40B4-BE49-F238E27FC236}">
                  <a16:creationId xmlns:a16="http://schemas.microsoft.com/office/drawing/2014/main" id="{ECD6439A-9AED-9DA3-3A50-6DF4BB54FD79}"/>
                </a:ext>
              </a:extLst>
            </p:cNvPr>
            <p:cNvSpPr/>
            <p:nvPr/>
          </p:nvSpPr>
          <p:spPr>
            <a:xfrm>
              <a:off x="4362725" y="2053650"/>
              <a:ext cx="13425" cy="6575"/>
            </a:xfrm>
            <a:custGeom>
              <a:avLst/>
              <a:gdLst/>
              <a:ahLst/>
              <a:cxnLst/>
              <a:rect l="l" t="t" r="r" b="b"/>
              <a:pathLst>
                <a:path w="537" h="263" extrusionOk="0">
                  <a:moveTo>
                    <a:pt x="394" y="1"/>
                  </a:moveTo>
                  <a:lnTo>
                    <a:pt x="299" y="25"/>
                  </a:lnTo>
                  <a:lnTo>
                    <a:pt x="120" y="36"/>
                  </a:lnTo>
                  <a:lnTo>
                    <a:pt x="1" y="72"/>
                  </a:lnTo>
                  <a:lnTo>
                    <a:pt x="1" y="96"/>
                  </a:lnTo>
                  <a:lnTo>
                    <a:pt x="72" y="144"/>
                  </a:lnTo>
                  <a:lnTo>
                    <a:pt x="108" y="215"/>
                  </a:lnTo>
                  <a:cubicBezTo>
                    <a:pt x="132" y="227"/>
                    <a:pt x="156" y="251"/>
                    <a:pt x="180" y="263"/>
                  </a:cubicBezTo>
                  <a:lnTo>
                    <a:pt x="322" y="215"/>
                  </a:lnTo>
                  <a:lnTo>
                    <a:pt x="441" y="227"/>
                  </a:lnTo>
                  <a:lnTo>
                    <a:pt x="489" y="191"/>
                  </a:lnTo>
                  <a:lnTo>
                    <a:pt x="537" y="179"/>
                  </a:lnTo>
                  <a:lnTo>
                    <a:pt x="501" y="132"/>
                  </a:lnTo>
                  <a:cubicBezTo>
                    <a:pt x="489" y="96"/>
                    <a:pt x="489" y="60"/>
                    <a:pt x="477" y="36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8223;p30">
              <a:extLst>
                <a:ext uri="{FF2B5EF4-FFF2-40B4-BE49-F238E27FC236}">
                  <a16:creationId xmlns:a16="http://schemas.microsoft.com/office/drawing/2014/main" id="{EE07DFE7-8465-44AA-EEF1-8DB2FB24B429}"/>
                </a:ext>
              </a:extLst>
            </p:cNvPr>
            <p:cNvSpPr/>
            <p:nvPr/>
          </p:nvSpPr>
          <p:spPr>
            <a:xfrm>
              <a:off x="4366300" y="2077475"/>
              <a:ext cx="8950" cy="5075"/>
            </a:xfrm>
            <a:custGeom>
              <a:avLst/>
              <a:gdLst/>
              <a:ahLst/>
              <a:cxnLst/>
              <a:rect l="l" t="t" r="r" b="b"/>
              <a:pathLst>
                <a:path w="358" h="203" extrusionOk="0">
                  <a:moveTo>
                    <a:pt x="251" y="0"/>
                  </a:moveTo>
                  <a:lnTo>
                    <a:pt x="203" y="60"/>
                  </a:lnTo>
                  <a:lnTo>
                    <a:pt x="72" y="95"/>
                  </a:lnTo>
                  <a:lnTo>
                    <a:pt x="1" y="167"/>
                  </a:lnTo>
                  <a:lnTo>
                    <a:pt x="84" y="203"/>
                  </a:lnTo>
                  <a:cubicBezTo>
                    <a:pt x="108" y="191"/>
                    <a:pt x="132" y="179"/>
                    <a:pt x="156" y="167"/>
                  </a:cubicBezTo>
                  <a:lnTo>
                    <a:pt x="287" y="191"/>
                  </a:lnTo>
                  <a:lnTo>
                    <a:pt x="310" y="119"/>
                  </a:lnTo>
                  <a:lnTo>
                    <a:pt x="358" y="84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8224;p30">
              <a:extLst>
                <a:ext uri="{FF2B5EF4-FFF2-40B4-BE49-F238E27FC236}">
                  <a16:creationId xmlns:a16="http://schemas.microsoft.com/office/drawing/2014/main" id="{5FAD1941-E74F-40F2-EA8C-38ED34527570}"/>
                </a:ext>
              </a:extLst>
            </p:cNvPr>
            <p:cNvSpPr/>
            <p:nvPr/>
          </p:nvSpPr>
          <p:spPr>
            <a:xfrm>
              <a:off x="4357675" y="2064975"/>
              <a:ext cx="17575" cy="6575"/>
            </a:xfrm>
            <a:custGeom>
              <a:avLst/>
              <a:gdLst/>
              <a:ahLst/>
              <a:cxnLst/>
              <a:rect l="l" t="t" r="r" b="b"/>
              <a:pathLst>
                <a:path w="703" h="263" extrusionOk="0">
                  <a:moveTo>
                    <a:pt x="274" y="0"/>
                  </a:moveTo>
                  <a:lnTo>
                    <a:pt x="155" y="36"/>
                  </a:lnTo>
                  <a:lnTo>
                    <a:pt x="24" y="95"/>
                  </a:lnTo>
                  <a:lnTo>
                    <a:pt x="1" y="143"/>
                  </a:lnTo>
                  <a:lnTo>
                    <a:pt x="48" y="191"/>
                  </a:lnTo>
                  <a:cubicBezTo>
                    <a:pt x="84" y="203"/>
                    <a:pt x="120" y="214"/>
                    <a:pt x="155" y="238"/>
                  </a:cubicBezTo>
                  <a:lnTo>
                    <a:pt x="298" y="203"/>
                  </a:lnTo>
                  <a:lnTo>
                    <a:pt x="358" y="250"/>
                  </a:lnTo>
                  <a:lnTo>
                    <a:pt x="441" y="262"/>
                  </a:lnTo>
                  <a:lnTo>
                    <a:pt x="524" y="226"/>
                  </a:lnTo>
                  <a:lnTo>
                    <a:pt x="584" y="167"/>
                  </a:lnTo>
                  <a:lnTo>
                    <a:pt x="667" y="143"/>
                  </a:lnTo>
                  <a:lnTo>
                    <a:pt x="703" y="107"/>
                  </a:lnTo>
                  <a:lnTo>
                    <a:pt x="643" y="72"/>
                  </a:lnTo>
                  <a:lnTo>
                    <a:pt x="584" y="72"/>
                  </a:lnTo>
                  <a:lnTo>
                    <a:pt x="453" y="60"/>
                  </a:lnTo>
                  <a:lnTo>
                    <a:pt x="370" y="12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8225;p30">
              <a:extLst>
                <a:ext uri="{FF2B5EF4-FFF2-40B4-BE49-F238E27FC236}">
                  <a16:creationId xmlns:a16="http://schemas.microsoft.com/office/drawing/2014/main" id="{298D0729-170F-B36D-856A-1640DA4A15CC}"/>
                </a:ext>
              </a:extLst>
            </p:cNvPr>
            <p:cNvSpPr/>
            <p:nvPr/>
          </p:nvSpPr>
          <p:spPr>
            <a:xfrm>
              <a:off x="4343100" y="2085500"/>
              <a:ext cx="37825" cy="13125"/>
            </a:xfrm>
            <a:custGeom>
              <a:avLst/>
              <a:gdLst/>
              <a:ahLst/>
              <a:cxnLst/>
              <a:rect l="l" t="t" r="r" b="b"/>
              <a:pathLst>
                <a:path w="1513" h="525" extrusionOk="0">
                  <a:moveTo>
                    <a:pt x="143" y="1"/>
                  </a:moveTo>
                  <a:lnTo>
                    <a:pt x="0" y="13"/>
                  </a:lnTo>
                  <a:lnTo>
                    <a:pt x="24" y="84"/>
                  </a:lnTo>
                  <a:cubicBezTo>
                    <a:pt x="12" y="96"/>
                    <a:pt x="12" y="108"/>
                    <a:pt x="12" y="120"/>
                  </a:cubicBezTo>
                  <a:lnTo>
                    <a:pt x="95" y="155"/>
                  </a:lnTo>
                  <a:lnTo>
                    <a:pt x="274" y="203"/>
                  </a:lnTo>
                  <a:lnTo>
                    <a:pt x="357" y="155"/>
                  </a:lnTo>
                  <a:lnTo>
                    <a:pt x="417" y="155"/>
                  </a:lnTo>
                  <a:lnTo>
                    <a:pt x="524" y="227"/>
                  </a:lnTo>
                  <a:lnTo>
                    <a:pt x="572" y="298"/>
                  </a:lnTo>
                  <a:lnTo>
                    <a:pt x="643" y="310"/>
                  </a:lnTo>
                  <a:lnTo>
                    <a:pt x="726" y="298"/>
                  </a:lnTo>
                  <a:lnTo>
                    <a:pt x="786" y="394"/>
                  </a:lnTo>
                  <a:lnTo>
                    <a:pt x="953" y="429"/>
                  </a:lnTo>
                  <a:lnTo>
                    <a:pt x="1107" y="429"/>
                  </a:lnTo>
                  <a:lnTo>
                    <a:pt x="1274" y="489"/>
                  </a:lnTo>
                  <a:lnTo>
                    <a:pt x="1405" y="525"/>
                  </a:lnTo>
                  <a:lnTo>
                    <a:pt x="1476" y="501"/>
                  </a:lnTo>
                  <a:lnTo>
                    <a:pt x="1512" y="394"/>
                  </a:lnTo>
                  <a:lnTo>
                    <a:pt x="1429" y="310"/>
                  </a:lnTo>
                  <a:lnTo>
                    <a:pt x="1310" y="298"/>
                  </a:lnTo>
                  <a:lnTo>
                    <a:pt x="1095" y="239"/>
                  </a:lnTo>
                  <a:lnTo>
                    <a:pt x="905" y="132"/>
                  </a:lnTo>
                  <a:lnTo>
                    <a:pt x="834" y="120"/>
                  </a:lnTo>
                  <a:lnTo>
                    <a:pt x="750" y="84"/>
                  </a:lnTo>
                  <a:lnTo>
                    <a:pt x="572" y="72"/>
                  </a:lnTo>
                  <a:lnTo>
                    <a:pt x="464" y="25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8226;p30">
              <a:extLst>
                <a:ext uri="{FF2B5EF4-FFF2-40B4-BE49-F238E27FC236}">
                  <a16:creationId xmlns:a16="http://schemas.microsoft.com/office/drawing/2014/main" id="{7A202054-A9E5-728F-AE80-D491748208E4}"/>
                </a:ext>
              </a:extLst>
            </p:cNvPr>
            <p:cNvSpPr/>
            <p:nvPr/>
          </p:nvSpPr>
          <p:spPr>
            <a:xfrm>
              <a:off x="4351125" y="2072100"/>
              <a:ext cx="22050" cy="11050"/>
            </a:xfrm>
            <a:custGeom>
              <a:avLst/>
              <a:gdLst/>
              <a:ahLst/>
              <a:cxnLst/>
              <a:rect l="l" t="t" r="r" b="b"/>
              <a:pathLst>
                <a:path w="882" h="442" extrusionOk="0">
                  <a:moveTo>
                    <a:pt x="322" y="1"/>
                  </a:moveTo>
                  <a:lnTo>
                    <a:pt x="286" y="72"/>
                  </a:lnTo>
                  <a:lnTo>
                    <a:pt x="215" y="132"/>
                  </a:lnTo>
                  <a:lnTo>
                    <a:pt x="263" y="144"/>
                  </a:lnTo>
                  <a:lnTo>
                    <a:pt x="358" y="144"/>
                  </a:lnTo>
                  <a:lnTo>
                    <a:pt x="405" y="251"/>
                  </a:lnTo>
                  <a:lnTo>
                    <a:pt x="441" y="287"/>
                  </a:lnTo>
                  <a:lnTo>
                    <a:pt x="274" y="287"/>
                  </a:lnTo>
                  <a:lnTo>
                    <a:pt x="36" y="322"/>
                  </a:lnTo>
                  <a:lnTo>
                    <a:pt x="1" y="358"/>
                  </a:lnTo>
                  <a:cubicBezTo>
                    <a:pt x="12" y="370"/>
                    <a:pt x="24" y="394"/>
                    <a:pt x="48" y="406"/>
                  </a:cubicBezTo>
                  <a:lnTo>
                    <a:pt x="179" y="441"/>
                  </a:lnTo>
                  <a:lnTo>
                    <a:pt x="334" y="382"/>
                  </a:lnTo>
                  <a:cubicBezTo>
                    <a:pt x="334" y="382"/>
                    <a:pt x="513" y="370"/>
                    <a:pt x="513" y="370"/>
                  </a:cubicBezTo>
                  <a:lnTo>
                    <a:pt x="667" y="251"/>
                  </a:lnTo>
                  <a:lnTo>
                    <a:pt x="751" y="156"/>
                  </a:lnTo>
                  <a:lnTo>
                    <a:pt x="882" y="96"/>
                  </a:lnTo>
                  <a:lnTo>
                    <a:pt x="882" y="72"/>
                  </a:lnTo>
                  <a:lnTo>
                    <a:pt x="774" y="25"/>
                  </a:lnTo>
                  <a:lnTo>
                    <a:pt x="620" y="72"/>
                  </a:lnTo>
                  <a:lnTo>
                    <a:pt x="489" y="2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8227;p30">
              <a:extLst>
                <a:ext uri="{FF2B5EF4-FFF2-40B4-BE49-F238E27FC236}">
                  <a16:creationId xmlns:a16="http://schemas.microsoft.com/office/drawing/2014/main" id="{B9A99731-C477-97E7-D1E7-88CB9CBAEA3C}"/>
                </a:ext>
              </a:extLst>
            </p:cNvPr>
            <p:cNvSpPr/>
            <p:nvPr/>
          </p:nvSpPr>
          <p:spPr>
            <a:xfrm>
              <a:off x="4436850" y="2353100"/>
              <a:ext cx="13125" cy="9250"/>
            </a:xfrm>
            <a:custGeom>
              <a:avLst/>
              <a:gdLst/>
              <a:ahLst/>
              <a:cxnLst/>
              <a:rect l="l" t="t" r="r" b="b"/>
              <a:pathLst>
                <a:path w="525" h="370" extrusionOk="0">
                  <a:moveTo>
                    <a:pt x="96" y="0"/>
                  </a:moveTo>
                  <a:lnTo>
                    <a:pt x="1" y="48"/>
                  </a:lnTo>
                  <a:cubicBezTo>
                    <a:pt x="1" y="72"/>
                    <a:pt x="12" y="84"/>
                    <a:pt x="12" y="96"/>
                  </a:cubicBezTo>
                  <a:lnTo>
                    <a:pt x="96" y="131"/>
                  </a:lnTo>
                  <a:lnTo>
                    <a:pt x="167" y="131"/>
                  </a:lnTo>
                  <a:lnTo>
                    <a:pt x="263" y="167"/>
                  </a:lnTo>
                  <a:lnTo>
                    <a:pt x="263" y="239"/>
                  </a:lnTo>
                  <a:lnTo>
                    <a:pt x="370" y="262"/>
                  </a:lnTo>
                  <a:lnTo>
                    <a:pt x="453" y="358"/>
                  </a:lnTo>
                  <a:lnTo>
                    <a:pt x="501" y="369"/>
                  </a:lnTo>
                  <a:lnTo>
                    <a:pt x="513" y="334"/>
                  </a:lnTo>
                  <a:cubicBezTo>
                    <a:pt x="501" y="310"/>
                    <a:pt x="477" y="286"/>
                    <a:pt x="453" y="274"/>
                  </a:cubicBezTo>
                  <a:lnTo>
                    <a:pt x="524" y="215"/>
                  </a:lnTo>
                  <a:cubicBezTo>
                    <a:pt x="524" y="191"/>
                    <a:pt x="513" y="167"/>
                    <a:pt x="501" y="143"/>
                  </a:cubicBezTo>
                  <a:lnTo>
                    <a:pt x="346" y="96"/>
                  </a:lnTo>
                  <a:lnTo>
                    <a:pt x="322" y="48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8228;p30">
              <a:extLst>
                <a:ext uri="{FF2B5EF4-FFF2-40B4-BE49-F238E27FC236}">
                  <a16:creationId xmlns:a16="http://schemas.microsoft.com/office/drawing/2014/main" id="{03969964-06B5-8EB9-9694-1A68672496CB}"/>
                </a:ext>
              </a:extLst>
            </p:cNvPr>
            <p:cNvSpPr/>
            <p:nvPr/>
          </p:nvSpPr>
          <p:spPr>
            <a:xfrm>
              <a:off x="4606225" y="2129550"/>
              <a:ext cx="13700" cy="3900"/>
            </a:xfrm>
            <a:custGeom>
              <a:avLst/>
              <a:gdLst/>
              <a:ahLst/>
              <a:cxnLst/>
              <a:rect l="l" t="t" r="r" b="b"/>
              <a:pathLst>
                <a:path w="548" h="156" extrusionOk="0">
                  <a:moveTo>
                    <a:pt x="24" y="1"/>
                  </a:moveTo>
                  <a:lnTo>
                    <a:pt x="0" y="37"/>
                  </a:lnTo>
                  <a:lnTo>
                    <a:pt x="36" y="60"/>
                  </a:lnTo>
                  <a:lnTo>
                    <a:pt x="167" y="96"/>
                  </a:lnTo>
                  <a:lnTo>
                    <a:pt x="262" y="156"/>
                  </a:lnTo>
                  <a:lnTo>
                    <a:pt x="334" y="156"/>
                  </a:lnTo>
                  <a:lnTo>
                    <a:pt x="524" y="132"/>
                  </a:lnTo>
                  <a:lnTo>
                    <a:pt x="548" y="96"/>
                  </a:lnTo>
                  <a:lnTo>
                    <a:pt x="476" y="60"/>
                  </a:lnTo>
                  <a:lnTo>
                    <a:pt x="298" y="60"/>
                  </a:lnTo>
                  <a:lnTo>
                    <a:pt x="191" y="37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8229;p30">
              <a:extLst>
                <a:ext uri="{FF2B5EF4-FFF2-40B4-BE49-F238E27FC236}">
                  <a16:creationId xmlns:a16="http://schemas.microsoft.com/office/drawing/2014/main" id="{BD2F42B1-D7CE-D29B-3DAF-AD033F7760C0}"/>
                </a:ext>
              </a:extLst>
            </p:cNvPr>
            <p:cNvSpPr/>
            <p:nvPr/>
          </p:nvSpPr>
          <p:spPr>
            <a:xfrm>
              <a:off x="4465125" y="2238800"/>
              <a:ext cx="8650" cy="3900"/>
            </a:xfrm>
            <a:custGeom>
              <a:avLst/>
              <a:gdLst/>
              <a:ahLst/>
              <a:cxnLst/>
              <a:rect l="l" t="t" r="r" b="b"/>
              <a:pathLst>
                <a:path w="346" h="156" extrusionOk="0">
                  <a:moveTo>
                    <a:pt x="310" y="0"/>
                  </a:moveTo>
                  <a:lnTo>
                    <a:pt x="155" y="48"/>
                  </a:lnTo>
                  <a:lnTo>
                    <a:pt x="72" y="60"/>
                  </a:lnTo>
                  <a:cubicBezTo>
                    <a:pt x="48" y="72"/>
                    <a:pt x="24" y="84"/>
                    <a:pt x="1" y="108"/>
                  </a:cubicBezTo>
                  <a:lnTo>
                    <a:pt x="36" y="155"/>
                  </a:lnTo>
                  <a:lnTo>
                    <a:pt x="96" y="143"/>
                  </a:lnTo>
                  <a:lnTo>
                    <a:pt x="132" y="108"/>
                  </a:lnTo>
                  <a:lnTo>
                    <a:pt x="322" y="48"/>
                  </a:lnTo>
                  <a:cubicBezTo>
                    <a:pt x="334" y="36"/>
                    <a:pt x="334" y="12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8230;p30">
              <a:extLst>
                <a:ext uri="{FF2B5EF4-FFF2-40B4-BE49-F238E27FC236}">
                  <a16:creationId xmlns:a16="http://schemas.microsoft.com/office/drawing/2014/main" id="{4F3FC355-B48D-AD61-5231-8DE372E462F5}"/>
                </a:ext>
              </a:extLst>
            </p:cNvPr>
            <p:cNvSpPr/>
            <p:nvPr/>
          </p:nvSpPr>
          <p:spPr>
            <a:xfrm>
              <a:off x="4603250" y="2083125"/>
              <a:ext cx="16375" cy="5675"/>
            </a:xfrm>
            <a:custGeom>
              <a:avLst/>
              <a:gdLst/>
              <a:ahLst/>
              <a:cxnLst/>
              <a:rect l="l" t="t" r="r" b="b"/>
              <a:pathLst>
                <a:path w="655" h="227" extrusionOk="0">
                  <a:moveTo>
                    <a:pt x="203" y="0"/>
                  </a:moveTo>
                  <a:lnTo>
                    <a:pt x="12" y="72"/>
                  </a:lnTo>
                  <a:cubicBezTo>
                    <a:pt x="12" y="84"/>
                    <a:pt x="12" y="108"/>
                    <a:pt x="0" y="131"/>
                  </a:cubicBezTo>
                  <a:lnTo>
                    <a:pt x="48" y="167"/>
                  </a:lnTo>
                  <a:lnTo>
                    <a:pt x="143" y="191"/>
                  </a:lnTo>
                  <a:lnTo>
                    <a:pt x="405" y="227"/>
                  </a:lnTo>
                  <a:lnTo>
                    <a:pt x="572" y="215"/>
                  </a:lnTo>
                  <a:lnTo>
                    <a:pt x="655" y="167"/>
                  </a:lnTo>
                  <a:lnTo>
                    <a:pt x="619" y="72"/>
                  </a:lnTo>
                  <a:lnTo>
                    <a:pt x="429" y="2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8231;p30">
              <a:extLst>
                <a:ext uri="{FF2B5EF4-FFF2-40B4-BE49-F238E27FC236}">
                  <a16:creationId xmlns:a16="http://schemas.microsoft.com/office/drawing/2014/main" id="{BBDDC2E9-B63F-AB3E-0BB3-FEDC62E437EB}"/>
                </a:ext>
              </a:extLst>
            </p:cNvPr>
            <p:cNvSpPr/>
            <p:nvPr/>
          </p:nvSpPr>
          <p:spPr>
            <a:xfrm>
              <a:off x="4430300" y="2209925"/>
              <a:ext cx="150050" cy="98550"/>
            </a:xfrm>
            <a:custGeom>
              <a:avLst/>
              <a:gdLst/>
              <a:ahLst/>
              <a:cxnLst/>
              <a:rect l="l" t="t" r="r" b="b"/>
              <a:pathLst>
                <a:path w="6002" h="3942" extrusionOk="0">
                  <a:moveTo>
                    <a:pt x="5489" y="1"/>
                  </a:moveTo>
                  <a:lnTo>
                    <a:pt x="5335" y="36"/>
                  </a:lnTo>
                  <a:lnTo>
                    <a:pt x="5311" y="72"/>
                  </a:lnTo>
                  <a:lnTo>
                    <a:pt x="5227" y="48"/>
                  </a:lnTo>
                  <a:lnTo>
                    <a:pt x="5120" y="12"/>
                  </a:lnTo>
                  <a:lnTo>
                    <a:pt x="5013" y="12"/>
                  </a:lnTo>
                  <a:lnTo>
                    <a:pt x="4846" y="60"/>
                  </a:lnTo>
                  <a:cubicBezTo>
                    <a:pt x="4823" y="84"/>
                    <a:pt x="4811" y="108"/>
                    <a:pt x="4799" y="131"/>
                  </a:cubicBezTo>
                  <a:lnTo>
                    <a:pt x="4716" y="155"/>
                  </a:lnTo>
                  <a:lnTo>
                    <a:pt x="4620" y="155"/>
                  </a:lnTo>
                  <a:lnTo>
                    <a:pt x="4537" y="191"/>
                  </a:lnTo>
                  <a:lnTo>
                    <a:pt x="4513" y="251"/>
                  </a:lnTo>
                  <a:cubicBezTo>
                    <a:pt x="4477" y="274"/>
                    <a:pt x="4442" y="286"/>
                    <a:pt x="4406" y="310"/>
                  </a:cubicBezTo>
                  <a:cubicBezTo>
                    <a:pt x="4406" y="322"/>
                    <a:pt x="4394" y="334"/>
                    <a:pt x="4394" y="346"/>
                  </a:cubicBezTo>
                  <a:lnTo>
                    <a:pt x="4454" y="441"/>
                  </a:lnTo>
                  <a:lnTo>
                    <a:pt x="4454" y="489"/>
                  </a:lnTo>
                  <a:lnTo>
                    <a:pt x="4346" y="477"/>
                  </a:lnTo>
                  <a:lnTo>
                    <a:pt x="4287" y="512"/>
                  </a:lnTo>
                  <a:cubicBezTo>
                    <a:pt x="4287" y="536"/>
                    <a:pt x="4287" y="548"/>
                    <a:pt x="4275" y="572"/>
                  </a:cubicBezTo>
                  <a:lnTo>
                    <a:pt x="4204" y="596"/>
                  </a:lnTo>
                  <a:lnTo>
                    <a:pt x="4120" y="643"/>
                  </a:lnTo>
                  <a:lnTo>
                    <a:pt x="3882" y="715"/>
                  </a:lnTo>
                  <a:lnTo>
                    <a:pt x="3799" y="739"/>
                  </a:lnTo>
                  <a:lnTo>
                    <a:pt x="3739" y="727"/>
                  </a:lnTo>
                  <a:lnTo>
                    <a:pt x="3632" y="715"/>
                  </a:lnTo>
                  <a:lnTo>
                    <a:pt x="3525" y="739"/>
                  </a:lnTo>
                  <a:lnTo>
                    <a:pt x="3406" y="834"/>
                  </a:lnTo>
                  <a:lnTo>
                    <a:pt x="3311" y="858"/>
                  </a:lnTo>
                  <a:lnTo>
                    <a:pt x="3251" y="834"/>
                  </a:lnTo>
                  <a:lnTo>
                    <a:pt x="3215" y="774"/>
                  </a:lnTo>
                  <a:lnTo>
                    <a:pt x="3168" y="774"/>
                  </a:lnTo>
                  <a:cubicBezTo>
                    <a:pt x="3156" y="786"/>
                    <a:pt x="3156" y="810"/>
                    <a:pt x="3144" y="822"/>
                  </a:cubicBezTo>
                  <a:cubicBezTo>
                    <a:pt x="3132" y="846"/>
                    <a:pt x="3144" y="882"/>
                    <a:pt x="3156" y="917"/>
                  </a:cubicBezTo>
                  <a:lnTo>
                    <a:pt x="3108" y="941"/>
                  </a:lnTo>
                  <a:lnTo>
                    <a:pt x="3072" y="858"/>
                  </a:lnTo>
                  <a:lnTo>
                    <a:pt x="3013" y="786"/>
                  </a:lnTo>
                  <a:lnTo>
                    <a:pt x="2811" y="786"/>
                  </a:lnTo>
                  <a:lnTo>
                    <a:pt x="2560" y="798"/>
                  </a:lnTo>
                  <a:lnTo>
                    <a:pt x="2513" y="822"/>
                  </a:lnTo>
                  <a:lnTo>
                    <a:pt x="2406" y="822"/>
                  </a:lnTo>
                  <a:lnTo>
                    <a:pt x="2370" y="870"/>
                  </a:lnTo>
                  <a:cubicBezTo>
                    <a:pt x="2382" y="905"/>
                    <a:pt x="2406" y="941"/>
                    <a:pt x="2430" y="977"/>
                  </a:cubicBezTo>
                  <a:lnTo>
                    <a:pt x="2477" y="1013"/>
                  </a:lnTo>
                  <a:lnTo>
                    <a:pt x="2465" y="1048"/>
                  </a:lnTo>
                  <a:lnTo>
                    <a:pt x="2394" y="1060"/>
                  </a:lnTo>
                  <a:cubicBezTo>
                    <a:pt x="2370" y="1072"/>
                    <a:pt x="2346" y="1096"/>
                    <a:pt x="2310" y="1120"/>
                  </a:cubicBezTo>
                  <a:lnTo>
                    <a:pt x="2263" y="1096"/>
                  </a:lnTo>
                  <a:cubicBezTo>
                    <a:pt x="2263" y="1084"/>
                    <a:pt x="2263" y="1072"/>
                    <a:pt x="2275" y="1060"/>
                  </a:cubicBezTo>
                  <a:lnTo>
                    <a:pt x="2322" y="1024"/>
                  </a:lnTo>
                  <a:lnTo>
                    <a:pt x="2322" y="977"/>
                  </a:lnTo>
                  <a:lnTo>
                    <a:pt x="2239" y="977"/>
                  </a:lnTo>
                  <a:lnTo>
                    <a:pt x="2120" y="1048"/>
                  </a:lnTo>
                  <a:lnTo>
                    <a:pt x="2025" y="1084"/>
                  </a:lnTo>
                  <a:lnTo>
                    <a:pt x="2025" y="1144"/>
                  </a:lnTo>
                  <a:lnTo>
                    <a:pt x="2096" y="1179"/>
                  </a:lnTo>
                  <a:lnTo>
                    <a:pt x="2025" y="1203"/>
                  </a:lnTo>
                  <a:lnTo>
                    <a:pt x="1977" y="1263"/>
                  </a:lnTo>
                  <a:lnTo>
                    <a:pt x="1822" y="1251"/>
                  </a:lnTo>
                  <a:lnTo>
                    <a:pt x="1739" y="1274"/>
                  </a:lnTo>
                  <a:lnTo>
                    <a:pt x="1715" y="1322"/>
                  </a:lnTo>
                  <a:cubicBezTo>
                    <a:pt x="1668" y="1322"/>
                    <a:pt x="1632" y="1334"/>
                    <a:pt x="1596" y="1346"/>
                  </a:cubicBezTo>
                  <a:lnTo>
                    <a:pt x="1513" y="1382"/>
                  </a:lnTo>
                  <a:lnTo>
                    <a:pt x="1477" y="1489"/>
                  </a:lnTo>
                  <a:lnTo>
                    <a:pt x="1513" y="1525"/>
                  </a:lnTo>
                  <a:lnTo>
                    <a:pt x="1584" y="1536"/>
                  </a:lnTo>
                  <a:lnTo>
                    <a:pt x="1477" y="1584"/>
                  </a:lnTo>
                  <a:lnTo>
                    <a:pt x="1287" y="1560"/>
                  </a:lnTo>
                  <a:lnTo>
                    <a:pt x="1215" y="1596"/>
                  </a:lnTo>
                  <a:cubicBezTo>
                    <a:pt x="1203" y="1632"/>
                    <a:pt x="1191" y="1667"/>
                    <a:pt x="1179" y="1691"/>
                  </a:cubicBezTo>
                  <a:lnTo>
                    <a:pt x="1191" y="1763"/>
                  </a:lnTo>
                  <a:lnTo>
                    <a:pt x="1346" y="1763"/>
                  </a:lnTo>
                  <a:lnTo>
                    <a:pt x="1382" y="1810"/>
                  </a:lnTo>
                  <a:cubicBezTo>
                    <a:pt x="1370" y="1822"/>
                    <a:pt x="1370" y="1834"/>
                    <a:pt x="1358" y="1846"/>
                  </a:cubicBezTo>
                  <a:lnTo>
                    <a:pt x="1358" y="1917"/>
                  </a:lnTo>
                  <a:lnTo>
                    <a:pt x="1263" y="1953"/>
                  </a:lnTo>
                  <a:lnTo>
                    <a:pt x="1179" y="1917"/>
                  </a:lnTo>
                  <a:lnTo>
                    <a:pt x="1036" y="1882"/>
                  </a:lnTo>
                  <a:lnTo>
                    <a:pt x="882" y="1917"/>
                  </a:lnTo>
                  <a:lnTo>
                    <a:pt x="846" y="1965"/>
                  </a:lnTo>
                  <a:lnTo>
                    <a:pt x="846" y="2025"/>
                  </a:lnTo>
                  <a:cubicBezTo>
                    <a:pt x="846" y="2048"/>
                    <a:pt x="798" y="2072"/>
                    <a:pt x="786" y="2096"/>
                  </a:cubicBezTo>
                  <a:lnTo>
                    <a:pt x="655" y="2144"/>
                  </a:lnTo>
                  <a:lnTo>
                    <a:pt x="560" y="2096"/>
                  </a:lnTo>
                  <a:lnTo>
                    <a:pt x="501" y="2036"/>
                  </a:lnTo>
                  <a:lnTo>
                    <a:pt x="477" y="1977"/>
                  </a:lnTo>
                  <a:lnTo>
                    <a:pt x="429" y="1989"/>
                  </a:lnTo>
                  <a:lnTo>
                    <a:pt x="382" y="2096"/>
                  </a:lnTo>
                  <a:lnTo>
                    <a:pt x="394" y="2179"/>
                  </a:lnTo>
                  <a:lnTo>
                    <a:pt x="501" y="2251"/>
                  </a:lnTo>
                  <a:lnTo>
                    <a:pt x="596" y="2239"/>
                  </a:lnTo>
                  <a:lnTo>
                    <a:pt x="632" y="2263"/>
                  </a:lnTo>
                  <a:lnTo>
                    <a:pt x="632" y="2310"/>
                  </a:lnTo>
                  <a:lnTo>
                    <a:pt x="560" y="2394"/>
                  </a:lnTo>
                  <a:lnTo>
                    <a:pt x="572" y="2429"/>
                  </a:lnTo>
                  <a:lnTo>
                    <a:pt x="655" y="2465"/>
                  </a:lnTo>
                  <a:lnTo>
                    <a:pt x="727" y="2417"/>
                  </a:lnTo>
                  <a:lnTo>
                    <a:pt x="786" y="2417"/>
                  </a:lnTo>
                  <a:lnTo>
                    <a:pt x="834" y="2453"/>
                  </a:lnTo>
                  <a:lnTo>
                    <a:pt x="965" y="2465"/>
                  </a:lnTo>
                  <a:lnTo>
                    <a:pt x="1048" y="2441"/>
                  </a:lnTo>
                  <a:lnTo>
                    <a:pt x="1084" y="2465"/>
                  </a:lnTo>
                  <a:lnTo>
                    <a:pt x="1036" y="2513"/>
                  </a:lnTo>
                  <a:lnTo>
                    <a:pt x="929" y="2513"/>
                  </a:lnTo>
                  <a:lnTo>
                    <a:pt x="786" y="2501"/>
                  </a:lnTo>
                  <a:lnTo>
                    <a:pt x="715" y="2537"/>
                  </a:lnTo>
                  <a:lnTo>
                    <a:pt x="644" y="2513"/>
                  </a:lnTo>
                  <a:lnTo>
                    <a:pt x="596" y="2560"/>
                  </a:lnTo>
                  <a:cubicBezTo>
                    <a:pt x="608" y="2584"/>
                    <a:pt x="620" y="2620"/>
                    <a:pt x="632" y="2644"/>
                  </a:cubicBezTo>
                  <a:lnTo>
                    <a:pt x="727" y="2691"/>
                  </a:lnTo>
                  <a:lnTo>
                    <a:pt x="810" y="2715"/>
                  </a:lnTo>
                  <a:lnTo>
                    <a:pt x="894" y="2703"/>
                  </a:lnTo>
                  <a:lnTo>
                    <a:pt x="941" y="2727"/>
                  </a:lnTo>
                  <a:lnTo>
                    <a:pt x="906" y="2763"/>
                  </a:lnTo>
                  <a:lnTo>
                    <a:pt x="751" y="2787"/>
                  </a:lnTo>
                  <a:lnTo>
                    <a:pt x="608" y="2763"/>
                  </a:lnTo>
                  <a:lnTo>
                    <a:pt x="525" y="2787"/>
                  </a:lnTo>
                  <a:cubicBezTo>
                    <a:pt x="525" y="2798"/>
                    <a:pt x="513" y="2822"/>
                    <a:pt x="513" y="2834"/>
                  </a:cubicBezTo>
                  <a:lnTo>
                    <a:pt x="572" y="2870"/>
                  </a:lnTo>
                  <a:lnTo>
                    <a:pt x="679" y="2870"/>
                  </a:lnTo>
                  <a:lnTo>
                    <a:pt x="810" y="2882"/>
                  </a:lnTo>
                  <a:cubicBezTo>
                    <a:pt x="810" y="2894"/>
                    <a:pt x="810" y="2906"/>
                    <a:pt x="810" y="2918"/>
                  </a:cubicBezTo>
                  <a:lnTo>
                    <a:pt x="727" y="2929"/>
                  </a:lnTo>
                  <a:lnTo>
                    <a:pt x="596" y="2929"/>
                  </a:lnTo>
                  <a:lnTo>
                    <a:pt x="596" y="2965"/>
                  </a:lnTo>
                  <a:lnTo>
                    <a:pt x="644" y="2989"/>
                  </a:lnTo>
                  <a:lnTo>
                    <a:pt x="798" y="3013"/>
                  </a:lnTo>
                  <a:lnTo>
                    <a:pt x="977" y="3108"/>
                  </a:lnTo>
                  <a:lnTo>
                    <a:pt x="1072" y="3144"/>
                  </a:lnTo>
                  <a:lnTo>
                    <a:pt x="1072" y="3168"/>
                  </a:lnTo>
                  <a:lnTo>
                    <a:pt x="1072" y="3215"/>
                  </a:lnTo>
                  <a:lnTo>
                    <a:pt x="989" y="3144"/>
                  </a:lnTo>
                  <a:lnTo>
                    <a:pt x="870" y="3096"/>
                  </a:lnTo>
                  <a:lnTo>
                    <a:pt x="751" y="3084"/>
                  </a:lnTo>
                  <a:lnTo>
                    <a:pt x="655" y="3037"/>
                  </a:lnTo>
                  <a:lnTo>
                    <a:pt x="536" y="3025"/>
                  </a:lnTo>
                  <a:lnTo>
                    <a:pt x="453" y="3060"/>
                  </a:lnTo>
                  <a:cubicBezTo>
                    <a:pt x="441" y="3072"/>
                    <a:pt x="441" y="3084"/>
                    <a:pt x="429" y="3108"/>
                  </a:cubicBezTo>
                  <a:lnTo>
                    <a:pt x="370" y="3132"/>
                  </a:lnTo>
                  <a:lnTo>
                    <a:pt x="370" y="3179"/>
                  </a:lnTo>
                  <a:lnTo>
                    <a:pt x="417" y="3215"/>
                  </a:lnTo>
                  <a:cubicBezTo>
                    <a:pt x="417" y="3227"/>
                    <a:pt x="405" y="3239"/>
                    <a:pt x="394" y="3251"/>
                  </a:cubicBezTo>
                  <a:lnTo>
                    <a:pt x="322" y="3251"/>
                  </a:lnTo>
                  <a:lnTo>
                    <a:pt x="263" y="3239"/>
                  </a:lnTo>
                  <a:lnTo>
                    <a:pt x="179" y="3287"/>
                  </a:lnTo>
                  <a:cubicBezTo>
                    <a:pt x="167" y="3310"/>
                    <a:pt x="155" y="3334"/>
                    <a:pt x="144" y="3346"/>
                  </a:cubicBezTo>
                  <a:cubicBezTo>
                    <a:pt x="120" y="3370"/>
                    <a:pt x="155" y="3370"/>
                    <a:pt x="155" y="3382"/>
                  </a:cubicBezTo>
                  <a:lnTo>
                    <a:pt x="120" y="3406"/>
                  </a:lnTo>
                  <a:lnTo>
                    <a:pt x="1" y="3418"/>
                  </a:lnTo>
                  <a:lnTo>
                    <a:pt x="1" y="3441"/>
                  </a:lnTo>
                  <a:lnTo>
                    <a:pt x="132" y="3549"/>
                  </a:lnTo>
                  <a:lnTo>
                    <a:pt x="251" y="3596"/>
                  </a:lnTo>
                  <a:lnTo>
                    <a:pt x="310" y="3572"/>
                  </a:lnTo>
                  <a:lnTo>
                    <a:pt x="346" y="3537"/>
                  </a:lnTo>
                  <a:lnTo>
                    <a:pt x="441" y="3513"/>
                  </a:lnTo>
                  <a:lnTo>
                    <a:pt x="620" y="3441"/>
                  </a:lnTo>
                  <a:lnTo>
                    <a:pt x="751" y="3430"/>
                  </a:lnTo>
                  <a:lnTo>
                    <a:pt x="882" y="3453"/>
                  </a:lnTo>
                  <a:lnTo>
                    <a:pt x="941" y="3489"/>
                  </a:lnTo>
                  <a:cubicBezTo>
                    <a:pt x="941" y="3501"/>
                    <a:pt x="941" y="3513"/>
                    <a:pt x="929" y="3525"/>
                  </a:cubicBezTo>
                  <a:lnTo>
                    <a:pt x="882" y="3525"/>
                  </a:lnTo>
                  <a:lnTo>
                    <a:pt x="798" y="3477"/>
                  </a:lnTo>
                  <a:lnTo>
                    <a:pt x="727" y="3477"/>
                  </a:lnTo>
                  <a:lnTo>
                    <a:pt x="679" y="3525"/>
                  </a:lnTo>
                  <a:lnTo>
                    <a:pt x="501" y="3572"/>
                  </a:lnTo>
                  <a:lnTo>
                    <a:pt x="417" y="3632"/>
                  </a:lnTo>
                  <a:lnTo>
                    <a:pt x="382" y="3691"/>
                  </a:lnTo>
                  <a:cubicBezTo>
                    <a:pt x="394" y="3715"/>
                    <a:pt x="405" y="3739"/>
                    <a:pt x="417" y="3763"/>
                  </a:cubicBezTo>
                  <a:lnTo>
                    <a:pt x="382" y="3799"/>
                  </a:lnTo>
                  <a:cubicBezTo>
                    <a:pt x="382" y="3799"/>
                    <a:pt x="370" y="3834"/>
                    <a:pt x="370" y="3834"/>
                  </a:cubicBezTo>
                  <a:lnTo>
                    <a:pt x="560" y="3858"/>
                  </a:lnTo>
                  <a:lnTo>
                    <a:pt x="751" y="3811"/>
                  </a:lnTo>
                  <a:lnTo>
                    <a:pt x="917" y="3787"/>
                  </a:lnTo>
                  <a:lnTo>
                    <a:pt x="1036" y="3822"/>
                  </a:lnTo>
                  <a:lnTo>
                    <a:pt x="1096" y="3870"/>
                  </a:lnTo>
                  <a:lnTo>
                    <a:pt x="1239" y="3906"/>
                  </a:lnTo>
                  <a:lnTo>
                    <a:pt x="1346" y="3882"/>
                  </a:lnTo>
                  <a:lnTo>
                    <a:pt x="1287" y="3834"/>
                  </a:lnTo>
                  <a:cubicBezTo>
                    <a:pt x="1287" y="3811"/>
                    <a:pt x="1298" y="3787"/>
                    <a:pt x="1310" y="3775"/>
                  </a:cubicBezTo>
                  <a:lnTo>
                    <a:pt x="1358" y="3787"/>
                  </a:lnTo>
                  <a:cubicBezTo>
                    <a:pt x="1382" y="3822"/>
                    <a:pt x="1394" y="3846"/>
                    <a:pt x="1417" y="3870"/>
                  </a:cubicBezTo>
                  <a:lnTo>
                    <a:pt x="1525" y="3918"/>
                  </a:lnTo>
                  <a:lnTo>
                    <a:pt x="1703" y="3941"/>
                  </a:lnTo>
                  <a:cubicBezTo>
                    <a:pt x="1727" y="3930"/>
                    <a:pt x="1739" y="3906"/>
                    <a:pt x="1751" y="3906"/>
                  </a:cubicBezTo>
                  <a:lnTo>
                    <a:pt x="1846" y="3906"/>
                  </a:lnTo>
                  <a:lnTo>
                    <a:pt x="1918" y="3811"/>
                  </a:lnTo>
                  <a:lnTo>
                    <a:pt x="1918" y="3715"/>
                  </a:lnTo>
                  <a:lnTo>
                    <a:pt x="2013" y="3644"/>
                  </a:lnTo>
                  <a:lnTo>
                    <a:pt x="2049" y="3572"/>
                  </a:lnTo>
                  <a:lnTo>
                    <a:pt x="1965" y="3513"/>
                  </a:lnTo>
                  <a:lnTo>
                    <a:pt x="1894" y="3406"/>
                  </a:lnTo>
                  <a:lnTo>
                    <a:pt x="1775" y="3370"/>
                  </a:lnTo>
                  <a:lnTo>
                    <a:pt x="1691" y="3370"/>
                  </a:lnTo>
                  <a:lnTo>
                    <a:pt x="1644" y="3322"/>
                  </a:lnTo>
                  <a:lnTo>
                    <a:pt x="1727" y="3310"/>
                  </a:lnTo>
                  <a:lnTo>
                    <a:pt x="1822" y="3334"/>
                  </a:lnTo>
                  <a:lnTo>
                    <a:pt x="1918" y="3322"/>
                  </a:lnTo>
                  <a:lnTo>
                    <a:pt x="1977" y="3394"/>
                  </a:lnTo>
                  <a:lnTo>
                    <a:pt x="1977" y="3453"/>
                  </a:lnTo>
                  <a:lnTo>
                    <a:pt x="2037" y="3477"/>
                  </a:lnTo>
                  <a:lnTo>
                    <a:pt x="2108" y="3430"/>
                  </a:lnTo>
                  <a:cubicBezTo>
                    <a:pt x="2096" y="3394"/>
                    <a:pt x="2084" y="3346"/>
                    <a:pt x="2072" y="3310"/>
                  </a:cubicBezTo>
                  <a:lnTo>
                    <a:pt x="1941" y="3179"/>
                  </a:lnTo>
                  <a:lnTo>
                    <a:pt x="1834" y="3060"/>
                  </a:lnTo>
                  <a:lnTo>
                    <a:pt x="1870" y="3013"/>
                  </a:lnTo>
                  <a:lnTo>
                    <a:pt x="1953" y="3084"/>
                  </a:lnTo>
                  <a:cubicBezTo>
                    <a:pt x="1953" y="3108"/>
                    <a:pt x="1965" y="3132"/>
                    <a:pt x="1965" y="3144"/>
                  </a:cubicBezTo>
                  <a:lnTo>
                    <a:pt x="2084" y="3191"/>
                  </a:lnTo>
                  <a:cubicBezTo>
                    <a:pt x="2120" y="3203"/>
                    <a:pt x="2156" y="3215"/>
                    <a:pt x="2203" y="3227"/>
                  </a:cubicBezTo>
                  <a:lnTo>
                    <a:pt x="2239" y="3191"/>
                  </a:lnTo>
                  <a:lnTo>
                    <a:pt x="2227" y="3132"/>
                  </a:lnTo>
                  <a:lnTo>
                    <a:pt x="2179" y="3096"/>
                  </a:lnTo>
                  <a:lnTo>
                    <a:pt x="2191" y="3049"/>
                  </a:lnTo>
                  <a:lnTo>
                    <a:pt x="2275" y="2977"/>
                  </a:lnTo>
                  <a:lnTo>
                    <a:pt x="2275" y="2894"/>
                  </a:lnTo>
                  <a:lnTo>
                    <a:pt x="2191" y="2810"/>
                  </a:lnTo>
                  <a:lnTo>
                    <a:pt x="2060" y="2691"/>
                  </a:lnTo>
                  <a:lnTo>
                    <a:pt x="2156" y="2691"/>
                  </a:lnTo>
                  <a:lnTo>
                    <a:pt x="2251" y="2763"/>
                  </a:lnTo>
                  <a:lnTo>
                    <a:pt x="2346" y="2763"/>
                  </a:lnTo>
                  <a:lnTo>
                    <a:pt x="2406" y="2679"/>
                  </a:lnTo>
                  <a:lnTo>
                    <a:pt x="2382" y="2644"/>
                  </a:lnTo>
                  <a:lnTo>
                    <a:pt x="2275" y="2620"/>
                  </a:lnTo>
                  <a:lnTo>
                    <a:pt x="2299" y="2525"/>
                  </a:lnTo>
                  <a:lnTo>
                    <a:pt x="2382" y="2525"/>
                  </a:lnTo>
                  <a:lnTo>
                    <a:pt x="2489" y="2584"/>
                  </a:lnTo>
                  <a:lnTo>
                    <a:pt x="2656" y="2644"/>
                  </a:lnTo>
                  <a:lnTo>
                    <a:pt x="2715" y="2596"/>
                  </a:lnTo>
                  <a:cubicBezTo>
                    <a:pt x="2680" y="2584"/>
                    <a:pt x="2656" y="2560"/>
                    <a:pt x="2620" y="2548"/>
                  </a:cubicBezTo>
                  <a:lnTo>
                    <a:pt x="2608" y="2501"/>
                  </a:lnTo>
                  <a:lnTo>
                    <a:pt x="2608" y="2501"/>
                  </a:lnTo>
                  <a:lnTo>
                    <a:pt x="2715" y="2513"/>
                  </a:lnTo>
                  <a:lnTo>
                    <a:pt x="2787" y="2548"/>
                  </a:lnTo>
                  <a:lnTo>
                    <a:pt x="2894" y="2513"/>
                  </a:lnTo>
                  <a:cubicBezTo>
                    <a:pt x="2894" y="2477"/>
                    <a:pt x="2906" y="2453"/>
                    <a:pt x="2906" y="2429"/>
                  </a:cubicBezTo>
                  <a:lnTo>
                    <a:pt x="2870" y="2394"/>
                  </a:lnTo>
                  <a:lnTo>
                    <a:pt x="2894" y="2358"/>
                  </a:lnTo>
                  <a:lnTo>
                    <a:pt x="3072" y="2334"/>
                  </a:lnTo>
                  <a:lnTo>
                    <a:pt x="3108" y="2275"/>
                  </a:lnTo>
                  <a:lnTo>
                    <a:pt x="3013" y="2227"/>
                  </a:lnTo>
                  <a:cubicBezTo>
                    <a:pt x="2989" y="2203"/>
                    <a:pt x="2977" y="2179"/>
                    <a:pt x="2965" y="2156"/>
                  </a:cubicBezTo>
                  <a:lnTo>
                    <a:pt x="3037" y="2096"/>
                  </a:lnTo>
                  <a:lnTo>
                    <a:pt x="3096" y="2167"/>
                  </a:lnTo>
                  <a:lnTo>
                    <a:pt x="3180" y="2132"/>
                  </a:lnTo>
                  <a:lnTo>
                    <a:pt x="3382" y="2013"/>
                  </a:lnTo>
                  <a:lnTo>
                    <a:pt x="3442" y="1929"/>
                  </a:lnTo>
                  <a:lnTo>
                    <a:pt x="3513" y="1894"/>
                  </a:lnTo>
                  <a:cubicBezTo>
                    <a:pt x="3525" y="1858"/>
                    <a:pt x="3537" y="1822"/>
                    <a:pt x="3549" y="1798"/>
                  </a:cubicBezTo>
                  <a:lnTo>
                    <a:pt x="3751" y="1739"/>
                  </a:lnTo>
                  <a:lnTo>
                    <a:pt x="3870" y="1644"/>
                  </a:lnTo>
                  <a:lnTo>
                    <a:pt x="3954" y="1501"/>
                  </a:lnTo>
                  <a:lnTo>
                    <a:pt x="4061" y="1501"/>
                  </a:lnTo>
                  <a:lnTo>
                    <a:pt x="4323" y="1417"/>
                  </a:lnTo>
                  <a:lnTo>
                    <a:pt x="4620" y="1263"/>
                  </a:lnTo>
                  <a:lnTo>
                    <a:pt x="4846" y="1179"/>
                  </a:lnTo>
                  <a:lnTo>
                    <a:pt x="4918" y="1179"/>
                  </a:lnTo>
                  <a:lnTo>
                    <a:pt x="5108" y="1108"/>
                  </a:lnTo>
                  <a:lnTo>
                    <a:pt x="5323" y="1096"/>
                  </a:lnTo>
                  <a:lnTo>
                    <a:pt x="5454" y="1048"/>
                  </a:lnTo>
                  <a:lnTo>
                    <a:pt x="5656" y="929"/>
                  </a:lnTo>
                  <a:lnTo>
                    <a:pt x="5775" y="905"/>
                  </a:lnTo>
                  <a:lnTo>
                    <a:pt x="5847" y="917"/>
                  </a:lnTo>
                  <a:lnTo>
                    <a:pt x="5942" y="905"/>
                  </a:lnTo>
                  <a:cubicBezTo>
                    <a:pt x="5942" y="882"/>
                    <a:pt x="5954" y="870"/>
                    <a:pt x="5966" y="858"/>
                  </a:cubicBezTo>
                  <a:cubicBezTo>
                    <a:pt x="5966" y="834"/>
                    <a:pt x="5942" y="822"/>
                    <a:pt x="5930" y="810"/>
                  </a:cubicBezTo>
                  <a:lnTo>
                    <a:pt x="6001" y="739"/>
                  </a:lnTo>
                  <a:cubicBezTo>
                    <a:pt x="6001" y="715"/>
                    <a:pt x="6001" y="691"/>
                    <a:pt x="5989" y="679"/>
                  </a:cubicBezTo>
                  <a:lnTo>
                    <a:pt x="6001" y="560"/>
                  </a:lnTo>
                  <a:lnTo>
                    <a:pt x="5966" y="536"/>
                  </a:lnTo>
                  <a:lnTo>
                    <a:pt x="5882" y="512"/>
                  </a:lnTo>
                  <a:lnTo>
                    <a:pt x="5882" y="417"/>
                  </a:lnTo>
                  <a:lnTo>
                    <a:pt x="5954" y="322"/>
                  </a:lnTo>
                  <a:lnTo>
                    <a:pt x="5918" y="286"/>
                  </a:lnTo>
                  <a:lnTo>
                    <a:pt x="5787" y="251"/>
                  </a:lnTo>
                  <a:lnTo>
                    <a:pt x="5728" y="203"/>
                  </a:lnTo>
                  <a:lnTo>
                    <a:pt x="5608" y="179"/>
                  </a:lnTo>
                  <a:cubicBezTo>
                    <a:pt x="5585" y="155"/>
                    <a:pt x="5561" y="131"/>
                    <a:pt x="5537" y="108"/>
                  </a:cubicBezTo>
                  <a:lnTo>
                    <a:pt x="5537" y="48"/>
                  </a:lnTo>
                  <a:lnTo>
                    <a:pt x="54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8232;p30">
              <a:extLst>
                <a:ext uri="{FF2B5EF4-FFF2-40B4-BE49-F238E27FC236}">
                  <a16:creationId xmlns:a16="http://schemas.microsoft.com/office/drawing/2014/main" id="{A854B7CE-497B-278B-551E-CA3DEC77F25C}"/>
                </a:ext>
              </a:extLst>
            </p:cNvPr>
            <p:cNvSpPr/>
            <p:nvPr/>
          </p:nvSpPr>
          <p:spPr>
            <a:xfrm>
              <a:off x="4531500" y="2396250"/>
              <a:ext cx="8075" cy="5975"/>
            </a:xfrm>
            <a:custGeom>
              <a:avLst/>
              <a:gdLst/>
              <a:ahLst/>
              <a:cxnLst/>
              <a:rect l="l" t="t" r="r" b="b"/>
              <a:pathLst>
                <a:path w="323" h="239" extrusionOk="0">
                  <a:moveTo>
                    <a:pt x="36" y="1"/>
                  </a:moveTo>
                  <a:cubicBezTo>
                    <a:pt x="25" y="13"/>
                    <a:pt x="13" y="25"/>
                    <a:pt x="1" y="37"/>
                  </a:cubicBezTo>
                  <a:lnTo>
                    <a:pt x="120" y="132"/>
                  </a:lnTo>
                  <a:lnTo>
                    <a:pt x="322" y="239"/>
                  </a:lnTo>
                  <a:cubicBezTo>
                    <a:pt x="322" y="215"/>
                    <a:pt x="310" y="179"/>
                    <a:pt x="310" y="156"/>
                  </a:cubicBezTo>
                  <a:lnTo>
                    <a:pt x="120" y="6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8233;p30">
              <a:extLst>
                <a:ext uri="{FF2B5EF4-FFF2-40B4-BE49-F238E27FC236}">
                  <a16:creationId xmlns:a16="http://schemas.microsoft.com/office/drawing/2014/main" id="{4FC867F8-53B6-84DF-E0EB-30295CE534B4}"/>
                </a:ext>
              </a:extLst>
            </p:cNvPr>
            <p:cNvSpPr/>
            <p:nvPr/>
          </p:nvSpPr>
          <p:spPr>
            <a:xfrm>
              <a:off x="4519300" y="2373350"/>
              <a:ext cx="31575" cy="20250"/>
            </a:xfrm>
            <a:custGeom>
              <a:avLst/>
              <a:gdLst/>
              <a:ahLst/>
              <a:cxnLst/>
              <a:rect l="l" t="t" r="r" b="b"/>
              <a:pathLst>
                <a:path w="1263" h="810" extrusionOk="0">
                  <a:moveTo>
                    <a:pt x="227" y="0"/>
                  </a:moveTo>
                  <a:lnTo>
                    <a:pt x="155" y="36"/>
                  </a:lnTo>
                  <a:lnTo>
                    <a:pt x="155" y="71"/>
                  </a:lnTo>
                  <a:lnTo>
                    <a:pt x="60" y="119"/>
                  </a:lnTo>
                  <a:lnTo>
                    <a:pt x="120" y="191"/>
                  </a:lnTo>
                  <a:lnTo>
                    <a:pt x="227" y="214"/>
                  </a:lnTo>
                  <a:lnTo>
                    <a:pt x="203" y="250"/>
                  </a:lnTo>
                  <a:lnTo>
                    <a:pt x="132" y="250"/>
                  </a:lnTo>
                  <a:lnTo>
                    <a:pt x="48" y="191"/>
                  </a:lnTo>
                  <a:lnTo>
                    <a:pt x="1" y="191"/>
                  </a:lnTo>
                  <a:cubicBezTo>
                    <a:pt x="13" y="214"/>
                    <a:pt x="24" y="238"/>
                    <a:pt x="36" y="262"/>
                  </a:cubicBezTo>
                  <a:lnTo>
                    <a:pt x="239" y="441"/>
                  </a:lnTo>
                  <a:lnTo>
                    <a:pt x="358" y="500"/>
                  </a:lnTo>
                  <a:lnTo>
                    <a:pt x="429" y="583"/>
                  </a:lnTo>
                  <a:lnTo>
                    <a:pt x="489" y="595"/>
                  </a:lnTo>
                  <a:cubicBezTo>
                    <a:pt x="489" y="560"/>
                    <a:pt x="513" y="536"/>
                    <a:pt x="513" y="500"/>
                  </a:cubicBezTo>
                  <a:lnTo>
                    <a:pt x="608" y="536"/>
                  </a:lnTo>
                  <a:lnTo>
                    <a:pt x="715" y="536"/>
                  </a:lnTo>
                  <a:cubicBezTo>
                    <a:pt x="727" y="548"/>
                    <a:pt x="739" y="560"/>
                    <a:pt x="751" y="572"/>
                  </a:cubicBezTo>
                  <a:cubicBezTo>
                    <a:pt x="763" y="607"/>
                    <a:pt x="775" y="643"/>
                    <a:pt x="775" y="679"/>
                  </a:cubicBezTo>
                  <a:lnTo>
                    <a:pt x="751" y="714"/>
                  </a:lnTo>
                  <a:lnTo>
                    <a:pt x="822" y="774"/>
                  </a:lnTo>
                  <a:lnTo>
                    <a:pt x="989" y="810"/>
                  </a:lnTo>
                  <a:lnTo>
                    <a:pt x="1060" y="762"/>
                  </a:lnTo>
                  <a:lnTo>
                    <a:pt x="1191" y="810"/>
                  </a:lnTo>
                  <a:lnTo>
                    <a:pt x="1263" y="738"/>
                  </a:lnTo>
                  <a:cubicBezTo>
                    <a:pt x="1263" y="691"/>
                    <a:pt x="1251" y="655"/>
                    <a:pt x="1251" y="607"/>
                  </a:cubicBezTo>
                  <a:lnTo>
                    <a:pt x="1025" y="488"/>
                  </a:lnTo>
                  <a:lnTo>
                    <a:pt x="882" y="357"/>
                  </a:lnTo>
                  <a:lnTo>
                    <a:pt x="763" y="345"/>
                  </a:lnTo>
                  <a:lnTo>
                    <a:pt x="632" y="238"/>
                  </a:lnTo>
                  <a:lnTo>
                    <a:pt x="501" y="167"/>
                  </a:lnTo>
                  <a:lnTo>
                    <a:pt x="465" y="107"/>
                  </a:lnTo>
                  <a:lnTo>
                    <a:pt x="310" y="12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8234;p30">
              <a:extLst>
                <a:ext uri="{FF2B5EF4-FFF2-40B4-BE49-F238E27FC236}">
                  <a16:creationId xmlns:a16="http://schemas.microsoft.com/office/drawing/2014/main" id="{0111917B-1164-7E98-E52E-BF1243F54C5B}"/>
                </a:ext>
              </a:extLst>
            </p:cNvPr>
            <p:cNvSpPr/>
            <p:nvPr/>
          </p:nvSpPr>
          <p:spPr>
            <a:xfrm>
              <a:off x="4541625" y="2404300"/>
              <a:ext cx="2400" cy="1500"/>
            </a:xfrm>
            <a:custGeom>
              <a:avLst/>
              <a:gdLst/>
              <a:ahLst/>
              <a:cxnLst/>
              <a:rect l="l" t="t" r="r" b="b"/>
              <a:pathLst>
                <a:path w="96" h="60" extrusionOk="0">
                  <a:moveTo>
                    <a:pt x="1" y="0"/>
                  </a:moveTo>
                  <a:lnTo>
                    <a:pt x="12" y="60"/>
                  </a:lnTo>
                  <a:cubicBezTo>
                    <a:pt x="36" y="36"/>
                    <a:pt x="72" y="12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8235;p30">
              <a:extLst>
                <a:ext uri="{FF2B5EF4-FFF2-40B4-BE49-F238E27FC236}">
                  <a16:creationId xmlns:a16="http://schemas.microsoft.com/office/drawing/2014/main" id="{3271AA0A-212A-E4F6-853B-174A48DAFD8C}"/>
                </a:ext>
              </a:extLst>
            </p:cNvPr>
            <p:cNvSpPr/>
            <p:nvPr/>
          </p:nvSpPr>
          <p:spPr>
            <a:xfrm>
              <a:off x="4402925" y="2082225"/>
              <a:ext cx="17275" cy="8075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417" y="1"/>
                  </a:moveTo>
                  <a:lnTo>
                    <a:pt x="226" y="25"/>
                  </a:lnTo>
                  <a:lnTo>
                    <a:pt x="48" y="72"/>
                  </a:lnTo>
                  <a:lnTo>
                    <a:pt x="0" y="120"/>
                  </a:lnTo>
                  <a:lnTo>
                    <a:pt x="12" y="167"/>
                  </a:lnTo>
                  <a:lnTo>
                    <a:pt x="250" y="286"/>
                  </a:lnTo>
                  <a:lnTo>
                    <a:pt x="381" y="322"/>
                  </a:lnTo>
                  <a:lnTo>
                    <a:pt x="536" y="298"/>
                  </a:lnTo>
                  <a:lnTo>
                    <a:pt x="607" y="203"/>
                  </a:lnTo>
                  <a:lnTo>
                    <a:pt x="691" y="179"/>
                  </a:lnTo>
                  <a:cubicBezTo>
                    <a:pt x="691" y="167"/>
                    <a:pt x="691" y="156"/>
                    <a:pt x="691" y="132"/>
                  </a:cubicBezTo>
                  <a:lnTo>
                    <a:pt x="596" y="84"/>
                  </a:lnTo>
                  <a:cubicBezTo>
                    <a:pt x="572" y="60"/>
                    <a:pt x="560" y="36"/>
                    <a:pt x="536" y="13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8236;p30">
              <a:extLst>
                <a:ext uri="{FF2B5EF4-FFF2-40B4-BE49-F238E27FC236}">
                  <a16:creationId xmlns:a16="http://schemas.microsoft.com/office/drawing/2014/main" id="{0EE6E25C-8D4A-B85E-0EE2-A2FB104B9210}"/>
                </a:ext>
              </a:extLst>
            </p:cNvPr>
            <p:cNvSpPr/>
            <p:nvPr/>
          </p:nvSpPr>
          <p:spPr>
            <a:xfrm>
              <a:off x="4694325" y="2303975"/>
              <a:ext cx="10150" cy="5100"/>
            </a:xfrm>
            <a:custGeom>
              <a:avLst/>
              <a:gdLst/>
              <a:ahLst/>
              <a:cxnLst/>
              <a:rect l="l" t="t" r="r" b="b"/>
              <a:pathLst>
                <a:path w="406" h="204" extrusionOk="0">
                  <a:moveTo>
                    <a:pt x="274" y="1"/>
                  </a:moveTo>
                  <a:lnTo>
                    <a:pt x="84" y="60"/>
                  </a:lnTo>
                  <a:lnTo>
                    <a:pt x="0" y="144"/>
                  </a:lnTo>
                  <a:lnTo>
                    <a:pt x="0" y="203"/>
                  </a:lnTo>
                  <a:lnTo>
                    <a:pt x="131" y="132"/>
                  </a:lnTo>
                  <a:lnTo>
                    <a:pt x="203" y="168"/>
                  </a:lnTo>
                  <a:lnTo>
                    <a:pt x="322" y="132"/>
                  </a:lnTo>
                  <a:cubicBezTo>
                    <a:pt x="322" y="120"/>
                    <a:pt x="310" y="96"/>
                    <a:pt x="310" y="84"/>
                  </a:cubicBezTo>
                  <a:cubicBezTo>
                    <a:pt x="298" y="72"/>
                    <a:pt x="322" y="60"/>
                    <a:pt x="334" y="49"/>
                  </a:cubicBezTo>
                  <a:lnTo>
                    <a:pt x="405" y="37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8237;p30">
              <a:extLst>
                <a:ext uri="{FF2B5EF4-FFF2-40B4-BE49-F238E27FC236}">
                  <a16:creationId xmlns:a16="http://schemas.microsoft.com/office/drawing/2014/main" id="{CC9DE0CC-7DD6-B330-2FCC-68488CA4861F}"/>
                </a:ext>
              </a:extLst>
            </p:cNvPr>
            <p:cNvSpPr/>
            <p:nvPr/>
          </p:nvSpPr>
          <p:spPr>
            <a:xfrm>
              <a:off x="4708025" y="2312925"/>
              <a:ext cx="9550" cy="3575"/>
            </a:xfrm>
            <a:custGeom>
              <a:avLst/>
              <a:gdLst/>
              <a:ahLst/>
              <a:cxnLst/>
              <a:rect l="l" t="t" r="r" b="b"/>
              <a:pathLst>
                <a:path w="382" h="143" extrusionOk="0">
                  <a:moveTo>
                    <a:pt x="84" y="0"/>
                  </a:moveTo>
                  <a:lnTo>
                    <a:pt x="0" y="12"/>
                  </a:lnTo>
                  <a:lnTo>
                    <a:pt x="119" y="107"/>
                  </a:lnTo>
                  <a:lnTo>
                    <a:pt x="298" y="143"/>
                  </a:lnTo>
                  <a:lnTo>
                    <a:pt x="381" y="143"/>
                  </a:lnTo>
                  <a:lnTo>
                    <a:pt x="381" y="95"/>
                  </a:lnTo>
                  <a:lnTo>
                    <a:pt x="191" y="6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8238;p30">
              <a:extLst>
                <a:ext uri="{FF2B5EF4-FFF2-40B4-BE49-F238E27FC236}">
                  <a16:creationId xmlns:a16="http://schemas.microsoft.com/office/drawing/2014/main" id="{152E6179-43C1-34B7-A332-5084CD77AA99}"/>
                </a:ext>
              </a:extLst>
            </p:cNvPr>
            <p:cNvSpPr/>
            <p:nvPr/>
          </p:nvSpPr>
          <p:spPr>
            <a:xfrm>
              <a:off x="4633600" y="2304275"/>
              <a:ext cx="22050" cy="13425"/>
            </a:xfrm>
            <a:custGeom>
              <a:avLst/>
              <a:gdLst/>
              <a:ahLst/>
              <a:cxnLst/>
              <a:rect l="l" t="t" r="r" b="b"/>
              <a:pathLst>
                <a:path w="882" h="537" extrusionOk="0">
                  <a:moveTo>
                    <a:pt x="477" y="1"/>
                  </a:moveTo>
                  <a:lnTo>
                    <a:pt x="370" y="13"/>
                  </a:lnTo>
                  <a:lnTo>
                    <a:pt x="251" y="60"/>
                  </a:lnTo>
                  <a:lnTo>
                    <a:pt x="143" y="60"/>
                  </a:lnTo>
                  <a:lnTo>
                    <a:pt x="1" y="108"/>
                  </a:lnTo>
                  <a:lnTo>
                    <a:pt x="1" y="167"/>
                  </a:lnTo>
                  <a:cubicBezTo>
                    <a:pt x="24" y="203"/>
                    <a:pt x="48" y="227"/>
                    <a:pt x="72" y="263"/>
                  </a:cubicBezTo>
                  <a:cubicBezTo>
                    <a:pt x="72" y="287"/>
                    <a:pt x="72" y="310"/>
                    <a:pt x="84" y="334"/>
                  </a:cubicBezTo>
                  <a:lnTo>
                    <a:pt x="48" y="453"/>
                  </a:lnTo>
                  <a:lnTo>
                    <a:pt x="155" y="525"/>
                  </a:lnTo>
                  <a:lnTo>
                    <a:pt x="203" y="537"/>
                  </a:lnTo>
                  <a:lnTo>
                    <a:pt x="203" y="537"/>
                  </a:lnTo>
                  <a:lnTo>
                    <a:pt x="179" y="489"/>
                  </a:lnTo>
                  <a:lnTo>
                    <a:pt x="191" y="441"/>
                  </a:lnTo>
                  <a:lnTo>
                    <a:pt x="274" y="441"/>
                  </a:lnTo>
                  <a:cubicBezTo>
                    <a:pt x="286" y="477"/>
                    <a:pt x="298" y="501"/>
                    <a:pt x="310" y="525"/>
                  </a:cubicBezTo>
                  <a:lnTo>
                    <a:pt x="382" y="513"/>
                  </a:lnTo>
                  <a:lnTo>
                    <a:pt x="441" y="537"/>
                  </a:lnTo>
                  <a:lnTo>
                    <a:pt x="536" y="537"/>
                  </a:lnTo>
                  <a:lnTo>
                    <a:pt x="596" y="477"/>
                  </a:lnTo>
                  <a:lnTo>
                    <a:pt x="727" y="429"/>
                  </a:lnTo>
                  <a:lnTo>
                    <a:pt x="858" y="418"/>
                  </a:lnTo>
                  <a:lnTo>
                    <a:pt x="882" y="382"/>
                  </a:lnTo>
                  <a:cubicBezTo>
                    <a:pt x="870" y="346"/>
                    <a:pt x="846" y="322"/>
                    <a:pt x="822" y="287"/>
                  </a:cubicBezTo>
                  <a:lnTo>
                    <a:pt x="667" y="203"/>
                  </a:lnTo>
                  <a:cubicBezTo>
                    <a:pt x="667" y="191"/>
                    <a:pt x="655" y="167"/>
                    <a:pt x="644" y="144"/>
                  </a:cubicBezTo>
                  <a:lnTo>
                    <a:pt x="548" y="37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8239;p30">
              <a:extLst>
                <a:ext uri="{FF2B5EF4-FFF2-40B4-BE49-F238E27FC236}">
                  <a16:creationId xmlns:a16="http://schemas.microsoft.com/office/drawing/2014/main" id="{3DA4C8C5-3A04-1323-6664-EA27485E3C5F}"/>
                </a:ext>
              </a:extLst>
            </p:cNvPr>
            <p:cNvSpPr/>
            <p:nvPr/>
          </p:nvSpPr>
          <p:spPr>
            <a:xfrm>
              <a:off x="4527350" y="2393275"/>
              <a:ext cx="2100" cy="2400"/>
            </a:xfrm>
            <a:custGeom>
              <a:avLst/>
              <a:gdLst/>
              <a:ahLst/>
              <a:cxnLst/>
              <a:rect l="l" t="t" r="r" b="b"/>
              <a:pathLst>
                <a:path w="84" h="96" extrusionOk="0">
                  <a:moveTo>
                    <a:pt x="12" y="1"/>
                  </a:moveTo>
                  <a:cubicBezTo>
                    <a:pt x="12" y="36"/>
                    <a:pt x="0" y="60"/>
                    <a:pt x="0" y="96"/>
                  </a:cubicBezTo>
                  <a:lnTo>
                    <a:pt x="48" y="84"/>
                  </a:lnTo>
                  <a:cubicBezTo>
                    <a:pt x="60" y="72"/>
                    <a:pt x="72" y="48"/>
                    <a:pt x="83" y="25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8240;p30">
              <a:extLst>
                <a:ext uri="{FF2B5EF4-FFF2-40B4-BE49-F238E27FC236}">
                  <a16:creationId xmlns:a16="http://schemas.microsoft.com/office/drawing/2014/main" id="{59887518-9BAA-419E-694D-0F31BB4CE5E8}"/>
                </a:ext>
              </a:extLst>
            </p:cNvPr>
            <p:cNvSpPr/>
            <p:nvPr/>
          </p:nvSpPr>
          <p:spPr>
            <a:xfrm>
              <a:off x="4689850" y="2316475"/>
              <a:ext cx="7775" cy="7775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68" y="1"/>
                  </a:moveTo>
                  <a:lnTo>
                    <a:pt x="60" y="13"/>
                  </a:lnTo>
                  <a:lnTo>
                    <a:pt x="1" y="144"/>
                  </a:lnTo>
                  <a:lnTo>
                    <a:pt x="37" y="215"/>
                  </a:lnTo>
                  <a:lnTo>
                    <a:pt x="144" y="239"/>
                  </a:lnTo>
                  <a:lnTo>
                    <a:pt x="215" y="299"/>
                  </a:lnTo>
                  <a:lnTo>
                    <a:pt x="310" y="311"/>
                  </a:lnTo>
                  <a:cubicBezTo>
                    <a:pt x="310" y="287"/>
                    <a:pt x="299" y="263"/>
                    <a:pt x="287" y="227"/>
                  </a:cubicBezTo>
                  <a:lnTo>
                    <a:pt x="227" y="180"/>
                  </a:lnTo>
                  <a:lnTo>
                    <a:pt x="239" y="120"/>
                  </a:lnTo>
                  <a:lnTo>
                    <a:pt x="310" y="96"/>
                  </a:lnTo>
                  <a:cubicBezTo>
                    <a:pt x="299" y="72"/>
                    <a:pt x="287" y="60"/>
                    <a:pt x="275" y="37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8241;p30">
              <a:extLst>
                <a:ext uri="{FF2B5EF4-FFF2-40B4-BE49-F238E27FC236}">
                  <a16:creationId xmlns:a16="http://schemas.microsoft.com/office/drawing/2014/main" id="{EE080E1A-C3CF-3321-7ABF-24D0F097C140}"/>
                </a:ext>
              </a:extLst>
            </p:cNvPr>
            <p:cNvSpPr/>
            <p:nvPr/>
          </p:nvSpPr>
          <p:spPr>
            <a:xfrm>
              <a:off x="4715150" y="2065550"/>
              <a:ext cx="14925" cy="5400"/>
            </a:xfrm>
            <a:custGeom>
              <a:avLst/>
              <a:gdLst/>
              <a:ahLst/>
              <a:cxnLst/>
              <a:rect l="l" t="t" r="r" b="b"/>
              <a:pathLst>
                <a:path w="597" h="216" extrusionOk="0">
                  <a:moveTo>
                    <a:pt x="227" y="1"/>
                  </a:moveTo>
                  <a:lnTo>
                    <a:pt x="144" y="61"/>
                  </a:lnTo>
                  <a:lnTo>
                    <a:pt x="1" y="120"/>
                  </a:lnTo>
                  <a:lnTo>
                    <a:pt x="72" y="168"/>
                  </a:lnTo>
                  <a:lnTo>
                    <a:pt x="203" y="215"/>
                  </a:lnTo>
                  <a:lnTo>
                    <a:pt x="370" y="215"/>
                  </a:lnTo>
                  <a:lnTo>
                    <a:pt x="501" y="156"/>
                  </a:lnTo>
                  <a:lnTo>
                    <a:pt x="525" y="108"/>
                  </a:lnTo>
                  <a:lnTo>
                    <a:pt x="596" y="61"/>
                  </a:lnTo>
                  <a:lnTo>
                    <a:pt x="430" y="13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8242;p30">
              <a:extLst>
                <a:ext uri="{FF2B5EF4-FFF2-40B4-BE49-F238E27FC236}">
                  <a16:creationId xmlns:a16="http://schemas.microsoft.com/office/drawing/2014/main" id="{E3B984D3-D534-3388-52E3-2D5CE9AD6806}"/>
                </a:ext>
              </a:extLst>
            </p:cNvPr>
            <p:cNvSpPr/>
            <p:nvPr/>
          </p:nvSpPr>
          <p:spPr>
            <a:xfrm>
              <a:off x="4751175" y="2060800"/>
              <a:ext cx="63425" cy="47350"/>
            </a:xfrm>
            <a:custGeom>
              <a:avLst/>
              <a:gdLst/>
              <a:ahLst/>
              <a:cxnLst/>
              <a:rect l="l" t="t" r="r" b="b"/>
              <a:pathLst>
                <a:path w="2537" h="1894" extrusionOk="0">
                  <a:moveTo>
                    <a:pt x="596" y="0"/>
                  </a:moveTo>
                  <a:lnTo>
                    <a:pt x="548" y="36"/>
                  </a:lnTo>
                  <a:lnTo>
                    <a:pt x="513" y="96"/>
                  </a:lnTo>
                  <a:cubicBezTo>
                    <a:pt x="513" y="120"/>
                    <a:pt x="524" y="143"/>
                    <a:pt x="524" y="155"/>
                  </a:cubicBezTo>
                  <a:cubicBezTo>
                    <a:pt x="536" y="179"/>
                    <a:pt x="513" y="227"/>
                    <a:pt x="513" y="262"/>
                  </a:cubicBezTo>
                  <a:lnTo>
                    <a:pt x="382" y="346"/>
                  </a:lnTo>
                  <a:lnTo>
                    <a:pt x="227" y="453"/>
                  </a:lnTo>
                  <a:lnTo>
                    <a:pt x="72" y="536"/>
                  </a:lnTo>
                  <a:lnTo>
                    <a:pt x="36" y="608"/>
                  </a:lnTo>
                  <a:cubicBezTo>
                    <a:pt x="36" y="715"/>
                    <a:pt x="12" y="822"/>
                    <a:pt x="12" y="929"/>
                  </a:cubicBezTo>
                  <a:cubicBezTo>
                    <a:pt x="48" y="965"/>
                    <a:pt x="84" y="1001"/>
                    <a:pt x="108" y="1024"/>
                  </a:cubicBezTo>
                  <a:lnTo>
                    <a:pt x="227" y="1084"/>
                  </a:lnTo>
                  <a:lnTo>
                    <a:pt x="227" y="1167"/>
                  </a:lnTo>
                  <a:cubicBezTo>
                    <a:pt x="191" y="1239"/>
                    <a:pt x="167" y="1322"/>
                    <a:pt x="143" y="1382"/>
                  </a:cubicBezTo>
                  <a:lnTo>
                    <a:pt x="60" y="1465"/>
                  </a:lnTo>
                  <a:lnTo>
                    <a:pt x="1" y="1524"/>
                  </a:lnTo>
                  <a:lnTo>
                    <a:pt x="36" y="1584"/>
                  </a:lnTo>
                  <a:lnTo>
                    <a:pt x="108" y="1584"/>
                  </a:lnTo>
                  <a:lnTo>
                    <a:pt x="203" y="1513"/>
                  </a:lnTo>
                  <a:lnTo>
                    <a:pt x="382" y="1501"/>
                  </a:lnTo>
                  <a:lnTo>
                    <a:pt x="441" y="1536"/>
                  </a:lnTo>
                  <a:lnTo>
                    <a:pt x="465" y="1620"/>
                  </a:lnTo>
                  <a:lnTo>
                    <a:pt x="655" y="1739"/>
                  </a:lnTo>
                  <a:lnTo>
                    <a:pt x="763" y="1751"/>
                  </a:lnTo>
                  <a:lnTo>
                    <a:pt x="834" y="1727"/>
                  </a:lnTo>
                  <a:lnTo>
                    <a:pt x="941" y="1751"/>
                  </a:lnTo>
                  <a:lnTo>
                    <a:pt x="1108" y="1846"/>
                  </a:lnTo>
                  <a:lnTo>
                    <a:pt x="1275" y="1882"/>
                  </a:lnTo>
                  <a:lnTo>
                    <a:pt x="1429" y="1894"/>
                  </a:lnTo>
                  <a:lnTo>
                    <a:pt x="1667" y="1846"/>
                  </a:lnTo>
                  <a:lnTo>
                    <a:pt x="1775" y="1786"/>
                  </a:lnTo>
                  <a:cubicBezTo>
                    <a:pt x="1787" y="1763"/>
                    <a:pt x="1798" y="1727"/>
                    <a:pt x="1798" y="1703"/>
                  </a:cubicBezTo>
                  <a:lnTo>
                    <a:pt x="1989" y="1632"/>
                  </a:lnTo>
                  <a:lnTo>
                    <a:pt x="2275" y="1560"/>
                  </a:lnTo>
                  <a:lnTo>
                    <a:pt x="2465" y="1536"/>
                  </a:lnTo>
                  <a:cubicBezTo>
                    <a:pt x="2489" y="1513"/>
                    <a:pt x="2513" y="1489"/>
                    <a:pt x="2537" y="1477"/>
                  </a:cubicBezTo>
                  <a:lnTo>
                    <a:pt x="2537" y="1382"/>
                  </a:lnTo>
                  <a:lnTo>
                    <a:pt x="2322" y="1274"/>
                  </a:lnTo>
                  <a:lnTo>
                    <a:pt x="2132" y="1132"/>
                  </a:lnTo>
                  <a:lnTo>
                    <a:pt x="2025" y="977"/>
                  </a:lnTo>
                  <a:cubicBezTo>
                    <a:pt x="2025" y="953"/>
                    <a:pt x="2048" y="917"/>
                    <a:pt x="2048" y="893"/>
                  </a:cubicBezTo>
                  <a:lnTo>
                    <a:pt x="2144" y="822"/>
                  </a:lnTo>
                  <a:cubicBezTo>
                    <a:pt x="2144" y="798"/>
                    <a:pt x="2156" y="774"/>
                    <a:pt x="2156" y="751"/>
                  </a:cubicBezTo>
                  <a:lnTo>
                    <a:pt x="2096" y="715"/>
                  </a:lnTo>
                  <a:lnTo>
                    <a:pt x="1763" y="667"/>
                  </a:lnTo>
                  <a:lnTo>
                    <a:pt x="1513" y="584"/>
                  </a:lnTo>
                  <a:lnTo>
                    <a:pt x="1346" y="489"/>
                  </a:lnTo>
                  <a:cubicBezTo>
                    <a:pt x="1263" y="405"/>
                    <a:pt x="1179" y="322"/>
                    <a:pt x="1096" y="251"/>
                  </a:cubicBezTo>
                  <a:lnTo>
                    <a:pt x="905" y="120"/>
                  </a:lnTo>
                  <a:lnTo>
                    <a:pt x="691" y="24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8243;p30">
              <a:extLst>
                <a:ext uri="{FF2B5EF4-FFF2-40B4-BE49-F238E27FC236}">
                  <a16:creationId xmlns:a16="http://schemas.microsoft.com/office/drawing/2014/main" id="{7905CCB5-8C3A-5199-9EAB-BF27F8FF6C21}"/>
                </a:ext>
              </a:extLst>
            </p:cNvPr>
            <p:cNvSpPr/>
            <p:nvPr/>
          </p:nvSpPr>
          <p:spPr>
            <a:xfrm>
              <a:off x="4404700" y="2087000"/>
              <a:ext cx="27700" cy="21750"/>
            </a:xfrm>
            <a:custGeom>
              <a:avLst/>
              <a:gdLst/>
              <a:ahLst/>
              <a:cxnLst/>
              <a:rect l="l" t="t" r="r" b="b"/>
              <a:pathLst>
                <a:path w="1108" h="870" extrusionOk="0">
                  <a:moveTo>
                    <a:pt x="810" y="0"/>
                  </a:moveTo>
                  <a:lnTo>
                    <a:pt x="763" y="48"/>
                  </a:lnTo>
                  <a:cubicBezTo>
                    <a:pt x="763" y="84"/>
                    <a:pt x="763" y="107"/>
                    <a:pt x="751" y="143"/>
                  </a:cubicBezTo>
                  <a:lnTo>
                    <a:pt x="620" y="191"/>
                  </a:lnTo>
                  <a:lnTo>
                    <a:pt x="596" y="167"/>
                  </a:lnTo>
                  <a:lnTo>
                    <a:pt x="501" y="167"/>
                  </a:lnTo>
                  <a:lnTo>
                    <a:pt x="298" y="238"/>
                  </a:lnTo>
                  <a:lnTo>
                    <a:pt x="179" y="226"/>
                  </a:lnTo>
                  <a:lnTo>
                    <a:pt x="96" y="179"/>
                  </a:lnTo>
                  <a:lnTo>
                    <a:pt x="1" y="203"/>
                  </a:lnTo>
                  <a:lnTo>
                    <a:pt x="1" y="274"/>
                  </a:lnTo>
                  <a:cubicBezTo>
                    <a:pt x="1" y="298"/>
                    <a:pt x="36" y="334"/>
                    <a:pt x="48" y="357"/>
                  </a:cubicBezTo>
                  <a:lnTo>
                    <a:pt x="13" y="584"/>
                  </a:lnTo>
                  <a:lnTo>
                    <a:pt x="84" y="715"/>
                  </a:lnTo>
                  <a:lnTo>
                    <a:pt x="239" y="869"/>
                  </a:lnTo>
                  <a:lnTo>
                    <a:pt x="358" y="869"/>
                  </a:lnTo>
                  <a:lnTo>
                    <a:pt x="584" y="846"/>
                  </a:lnTo>
                  <a:lnTo>
                    <a:pt x="751" y="846"/>
                  </a:lnTo>
                  <a:lnTo>
                    <a:pt x="882" y="798"/>
                  </a:lnTo>
                  <a:lnTo>
                    <a:pt x="1084" y="798"/>
                  </a:lnTo>
                  <a:lnTo>
                    <a:pt x="1084" y="738"/>
                  </a:lnTo>
                  <a:lnTo>
                    <a:pt x="977" y="667"/>
                  </a:lnTo>
                  <a:lnTo>
                    <a:pt x="906" y="584"/>
                  </a:lnTo>
                  <a:lnTo>
                    <a:pt x="763" y="536"/>
                  </a:lnTo>
                  <a:lnTo>
                    <a:pt x="679" y="429"/>
                  </a:lnTo>
                  <a:lnTo>
                    <a:pt x="703" y="381"/>
                  </a:lnTo>
                  <a:lnTo>
                    <a:pt x="822" y="346"/>
                  </a:lnTo>
                  <a:lnTo>
                    <a:pt x="977" y="346"/>
                  </a:lnTo>
                  <a:lnTo>
                    <a:pt x="1108" y="322"/>
                  </a:lnTo>
                  <a:lnTo>
                    <a:pt x="1108" y="262"/>
                  </a:lnTo>
                  <a:lnTo>
                    <a:pt x="1001" y="167"/>
                  </a:lnTo>
                  <a:lnTo>
                    <a:pt x="870" y="107"/>
                  </a:lnTo>
                  <a:lnTo>
                    <a:pt x="8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8244;p30">
              <a:extLst>
                <a:ext uri="{FF2B5EF4-FFF2-40B4-BE49-F238E27FC236}">
                  <a16:creationId xmlns:a16="http://schemas.microsoft.com/office/drawing/2014/main" id="{D3AC38B5-745A-4928-036D-0F6CB95AE2D4}"/>
                </a:ext>
              </a:extLst>
            </p:cNvPr>
            <p:cNvSpPr/>
            <p:nvPr/>
          </p:nvSpPr>
          <p:spPr>
            <a:xfrm>
              <a:off x="4428825" y="2069425"/>
              <a:ext cx="26800" cy="22950"/>
            </a:xfrm>
            <a:custGeom>
              <a:avLst/>
              <a:gdLst/>
              <a:ahLst/>
              <a:cxnLst/>
              <a:rect l="l" t="t" r="r" b="b"/>
              <a:pathLst>
                <a:path w="1072" h="918" extrusionOk="0">
                  <a:moveTo>
                    <a:pt x="357" y="1"/>
                  </a:moveTo>
                  <a:lnTo>
                    <a:pt x="310" y="60"/>
                  </a:lnTo>
                  <a:lnTo>
                    <a:pt x="310" y="108"/>
                  </a:lnTo>
                  <a:lnTo>
                    <a:pt x="179" y="191"/>
                  </a:lnTo>
                  <a:lnTo>
                    <a:pt x="60" y="227"/>
                  </a:lnTo>
                  <a:lnTo>
                    <a:pt x="0" y="334"/>
                  </a:lnTo>
                  <a:cubicBezTo>
                    <a:pt x="0" y="370"/>
                    <a:pt x="24" y="394"/>
                    <a:pt x="24" y="429"/>
                  </a:cubicBezTo>
                  <a:cubicBezTo>
                    <a:pt x="36" y="465"/>
                    <a:pt x="72" y="513"/>
                    <a:pt x="83" y="548"/>
                  </a:cubicBezTo>
                  <a:lnTo>
                    <a:pt x="24" y="608"/>
                  </a:lnTo>
                  <a:lnTo>
                    <a:pt x="24" y="668"/>
                  </a:lnTo>
                  <a:lnTo>
                    <a:pt x="131" y="739"/>
                  </a:lnTo>
                  <a:lnTo>
                    <a:pt x="274" y="739"/>
                  </a:lnTo>
                  <a:lnTo>
                    <a:pt x="357" y="798"/>
                  </a:lnTo>
                  <a:lnTo>
                    <a:pt x="369" y="870"/>
                  </a:lnTo>
                  <a:cubicBezTo>
                    <a:pt x="405" y="882"/>
                    <a:pt x="441" y="906"/>
                    <a:pt x="476" y="918"/>
                  </a:cubicBezTo>
                  <a:lnTo>
                    <a:pt x="584" y="846"/>
                  </a:lnTo>
                  <a:cubicBezTo>
                    <a:pt x="595" y="810"/>
                    <a:pt x="595" y="775"/>
                    <a:pt x="607" y="751"/>
                  </a:cubicBezTo>
                  <a:cubicBezTo>
                    <a:pt x="595" y="727"/>
                    <a:pt x="584" y="691"/>
                    <a:pt x="584" y="668"/>
                  </a:cubicBezTo>
                  <a:lnTo>
                    <a:pt x="631" y="620"/>
                  </a:lnTo>
                  <a:lnTo>
                    <a:pt x="845" y="584"/>
                  </a:lnTo>
                  <a:lnTo>
                    <a:pt x="1072" y="537"/>
                  </a:lnTo>
                  <a:cubicBezTo>
                    <a:pt x="1072" y="513"/>
                    <a:pt x="1072" y="501"/>
                    <a:pt x="1072" y="489"/>
                  </a:cubicBezTo>
                  <a:lnTo>
                    <a:pt x="988" y="477"/>
                  </a:lnTo>
                  <a:cubicBezTo>
                    <a:pt x="929" y="441"/>
                    <a:pt x="881" y="406"/>
                    <a:pt x="834" y="370"/>
                  </a:cubicBezTo>
                  <a:lnTo>
                    <a:pt x="714" y="334"/>
                  </a:lnTo>
                  <a:lnTo>
                    <a:pt x="679" y="287"/>
                  </a:lnTo>
                  <a:cubicBezTo>
                    <a:pt x="679" y="239"/>
                    <a:pt x="703" y="191"/>
                    <a:pt x="703" y="156"/>
                  </a:cubicBezTo>
                  <a:lnTo>
                    <a:pt x="667" y="72"/>
                  </a:lnTo>
                  <a:lnTo>
                    <a:pt x="548" y="36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8245;p30">
              <a:extLst>
                <a:ext uri="{FF2B5EF4-FFF2-40B4-BE49-F238E27FC236}">
                  <a16:creationId xmlns:a16="http://schemas.microsoft.com/office/drawing/2014/main" id="{5503CCAD-93CF-209B-B12F-21757F7D3D4B}"/>
                </a:ext>
              </a:extLst>
            </p:cNvPr>
            <p:cNvSpPr/>
            <p:nvPr/>
          </p:nvSpPr>
          <p:spPr>
            <a:xfrm>
              <a:off x="4499950" y="2407275"/>
              <a:ext cx="3900" cy="2100"/>
            </a:xfrm>
            <a:custGeom>
              <a:avLst/>
              <a:gdLst/>
              <a:ahLst/>
              <a:cxnLst/>
              <a:rect l="l" t="t" r="r" b="b"/>
              <a:pathLst>
                <a:path w="156" h="84" extrusionOk="0">
                  <a:moveTo>
                    <a:pt x="60" y="0"/>
                  </a:moveTo>
                  <a:lnTo>
                    <a:pt x="1" y="24"/>
                  </a:lnTo>
                  <a:lnTo>
                    <a:pt x="48" y="72"/>
                  </a:lnTo>
                  <a:lnTo>
                    <a:pt x="132" y="84"/>
                  </a:lnTo>
                  <a:lnTo>
                    <a:pt x="155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8246;p30">
              <a:extLst>
                <a:ext uri="{FF2B5EF4-FFF2-40B4-BE49-F238E27FC236}">
                  <a16:creationId xmlns:a16="http://schemas.microsoft.com/office/drawing/2014/main" id="{B238491D-2297-2673-7A4D-E38097F4A1A3}"/>
                </a:ext>
              </a:extLst>
            </p:cNvPr>
            <p:cNvSpPr/>
            <p:nvPr/>
          </p:nvSpPr>
          <p:spPr>
            <a:xfrm>
              <a:off x="4412450" y="2059025"/>
              <a:ext cx="13425" cy="4175"/>
            </a:xfrm>
            <a:custGeom>
              <a:avLst/>
              <a:gdLst/>
              <a:ahLst/>
              <a:cxnLst/>
              <a:rect l="l" t="t" r="r" b="b"/>
              <a:pathLst>
                <a:path w="537" h="167" extrusionOk="0">
                  <a:moveTo>
                    <a:pt x="286" y="0"/>
                  </a:moveTo>
                  <a:lnTo>
                    <a:pt x="167" y="48"/>
                  </a:lnTo>
                  <a:lnTo>
                    <a:pt x="72" y="48"/>
                  </a:lnTo>
                  <a:lnTo>
                    <a:pt x="0" y="71"/>
                  </a:lnTo>
                  <a:lnTo>
                    <a:pt x="48" y="107"/>
                  </a:lnTo>
                  <a:lnTo>
                    <a:pt x="238" y="131"/>
                  </a:lnTo>
                  <a:cubicBezTo>
                    <a:pt x="262" y="143"/>
                    <a:pt x="298" y="155"/>
                    <a:pt x="322" y="167"/>
                  </a:cubicBezTo>
                  <a:lnTo>
                    <a:pt x="405" y="167"/>
                  </a:lnTo>
                  <a:lnTo>
                    <a:pt x="536" y="107"/>
                  </a:lnTo>
                  <a:lnTo>
                    <a:pt x="536" y="60"/>
                  </a:lnTo>
                  <a:lnTo>
                    <a:pt x="417" y="48"/>
                  </a:lnTo>
                  <a:lnTo>
                    <a:pt x="381" y="12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8247;p30">
              <a:extLst>
                <a:ext uri="{FF2B5EF4-FFF2-40B4-BE49-F238E27FC236}">
                  <a16:creationId xmlns:a16="http://schemas.microsoft.com/office/drawing/2014/main" id="{A92CF29D-ECAA-1DC8-CDE2-76A4ECE32F2F}"/>
                </a:ext>
              </a:extLst>
            </p:cNvPr>
            <p:cNvSpPr/>
            <p:nvPr/>
          </p:nvSpPr>
          <p:spPr>
            <a:xfrm>
              <a:off x="4407075" y="2119725"/>
              <a:ext cx="13425" cy="7175"/>
            </a:xfrm>
            <a:custGeom>
              <a:avLst/>
              <a:gdLst/>
              <a:ahLst/>
              <a:cxnLst/>
              <a:rect l="l" t="t" r="r" b="b"/>
              <a:pathLst>
                <a:path w="537" h="287" extrusionOk="0">
                  <a:moveTo>
                    <a:pt x="382" y="1"/>
                  </a:moveTo>
                  <a:lnTo>
                    <a:pt x="203" y="13"/>
                  </a:lnTo>
                  <a:lnTo>
                    <a:pt x="13" y="72"/>
                  </a:lnTo>
                  <a:lnTo>
                    <a:pt x="1" y="120"/>
                  </a:lnTo>
                  <a:lnTo>
                    <a:pt x="144" y="180"/>
                  </a:lnTo>
                  <a:lnTo>
                    <a:pt x="251" y="263"/>
                  </a:lnTo>
                  <a:lnTo>
                    <a:pt x="418" y="287"/>
                  </a:lnTo>
                  <a:lnTo>
                    <a:pt x="537" y="180"/>
                  </a:lnTo>
                  <a:cubicBezTo>
                    <a:pt x="525" y="132"/>
                    <a:pt x="501" y="96"/>
                    <a:pt x="489" y="49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8248;p30">
              <a:extLst>
                <a:ext uri="{FF2B5EF4-FFF2-40B4-BE49-F238E27FC236}">
                  <a16:creationId xmlns:a16="http://schemas.microsoft.com/office/drawing/2014/main" id="{549F3CFA-2817-C221-CF7A-7EA0B62629FD}"/>
                </a:ext>
              </a:extLst>
            </p:cNvPr>
            <p:cNvSpPr/>
            <p:nvPr/>
          </p:nvSpPr>
          <p:spPr>
            <a:xfrm>
              <a:off x="4397275" y="2391500"/>
              <a:ext cx="25900" cy="17275"/>
            </a:xfrm>
            <a:custGeom>
              <a:avLst/>
              <a:gdLst/>
              <a:ahLst/>
              <a:cxnLst/>
              <a:rect l="l" t="t" r="r" b="b"/>
              <a:pathLst>
                <a:path w="1036" h="691" extrusionOk="0">
                  <a:moveTo>
                    <a:pt x="274" y="0"/>
                  </a:moveTo>
                  <a:lnTo>
                    <a:pt x="119" y="36"/>
                  </a:lnTo>
                  <a:cubicBezTo>
                    <a:pt x="95" y="96"/>
                    <a:pt x="60" y="143"/>
                    <a:pt x="24" y="203"/>
                  </a:cubicBezTo>
                  <a:cubicBezTo>
                    <a:pt x="0" y="250"/>
                    <a:pt x="12" y="334"/>
                    <a:pt x="0" y="405"/>
                  </a:cubicBezTo>
                  <a:lnTo>
                    <a:pt x="71" y="500"/>
                  </a:lnTo>
                  <a:cubicBezTo>
                    <a:pt x="83" y="536"/>
                    <a:pt x="95" y="572"/>
                    <a:pt x="107" y="608"/>
                  </a:cubicBezTo>
                  <a:lnTo>
                    <a:pt x="143" y="584"/>
                  </a:lnTo>
                  <a:lnTo>
                    <a:pt x="238" y="631"/>
                  </a:lnTo>
                  <a:lnTo>
                    <a:pt x="191" y="679"/>
                  </a:lnTo>
                  <a:lnTo>
                    <a:pt x="298" y="691"/>
                  </a:lnTo>
                  <a:lnTo>
                    <a:pt x="393" y="643"/>
                  </a:lnTo>
                  <a:lnTo>
                    <a:pt x="536" y="643"/>
                  </a:lnTo>
                  <a:lnTo>
                    <a:pt x="714" y="572"/>
                  </a:lnTo>
                  <a:lnTo>
                    <a:pt x="833" y="488"/>
                  </a:lnTo>
                  <a:cubicBezTo>
                    <a:pt x="833" y="441"/>
                    <a:pt x="845" y="393"/>
                    <a:pt x="845" y="346"/>
                  </a:cubicBezTo>
                  <a:lnTo>
                    <a:pt x="929" y="310"/>
                  </a:lnTo>
                  <a:cubicBezTo>
                    <a:pt x="941" y="334"/>
                    <a:pt x="953" y="357"/>
                    <a:pt x="964" y="381"/>
                  </a:cubicBezTo>
                  <a:cubicBezTo>
                    <a:pt x="953" y="417"/>
                    <a:pt x="941" y="453"/>
                    <a:pt x="929" y="488"/>
                  </a:cubicBezTo>
                  <a:lnTo>
                    <a:pt x="1036" y="393"/>
                  </a:lnTo>
                  <a:lnTo>
                    <a:pt x="1036" y="310"/>
                  </a:lnTo>
                  <a:lnTo>
                    <a:pt x="929" y="203"/>
                  </a:lnTo>
                  <a:lnTo>
                    <a:pt x="476" y="36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8249;p30">
              <a:extLst>
                <a:ext uri="{FF2B5EF4-FFF2-40B4-BE49-F238E27FC236}">
                  <a16:creationId xmlns:a16="http://schemas.microsoft.com/office/drawing/2014/main" id="{2A5EE8DC-E486-5450-6647-4E5F27DEF559}"/>
                </a:ext>
              </a:extLst>
            </p:cNvPr>
            <p:cNvSpPr/>
            <p:nvPr/>
          </p:nvSpPr>
          <p:spPr>
            <a:xfrm>
              <a:off x="4405300" y="2125700"/>
              <a:ext cx="6575" cy="3000"/>
            </a:xfrm>
            <a:custGeom>
              <a:avLst/>
              <a:gdLst/>
              <a:ahLst/>
              <a:cxnLst/>
              <a:rect l="l" t="t" r="r" b="b"/>
              <a:pathLst>
                <a:path w="263" h="120" extrusionOk="0">
                  <a:moveTo>
                    <a:pt x="24" y="0"/>
                  </a:moveTo>
                  <a:cubicBezTo>
                    <a:pt x="24" y="12"/>
                    <a:pt x="12" y="36"/>
                    <a:pt x="1" y="48"/>
                  </a:cubicBezTo>
                  <a:lnTo>
                    <a:pt x="131" y="95"/>
                  </a:lnTo>
                  <a:lnTo>
                    <a:pt x="203" y="119"/>
                  </a:lnTo>
                  <a:lnTo>
                    <a:pt x="262" y="95"/>
                  </a:lnTo>
                  <a:lnTo>
                    <a:pt x="143" y="1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8250;p30">
              <a:extLst>
                <a:ext uri="{FF2B5EF4-FFF2-40B4-BE49-F238E27FC236}">
                  <a16:creationId xmlns:a16="http://schemas.microsoft.com/office/drawing/2014/main" id="{4DE4A697-87E1-757C-793F-F6FFD233F252}"/>
                </a:ext>
              </a:extLst>
            </p:cNvPr>
            <p:cNvSpPr/>
            <p:nvPr/>
          </p:nvSpPr>
          <p:spPr>
            <a:xfrm>
              <a:off x="4481800" y="2415900"/>
              <a:ext cx="3600" cy="3000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60" y="1"/>
                  </a:moveTo>
                  <a:lnTo>
                    <a:pt x="0" y="48"/>
                  </a:lnTo>
                  <a:cubicBezTo>
                    <a:pt x="0" y="60"/>
                    <a:pt x="0" y="72"/>
                    <a:pt x="0" y="84"/>
                  </a:cubicBezTo>
                  <a:lnTo>
                    <a:pt x="36" y="120"/>
                  </a:lnTo>
                  <a:lnTo>
                    <a:pt x="143" y="60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8251;p30">
              <a:extLst>
                <a:ext uri="{FF2B5EF4-FFF2-40B4-BE49-F238E27FC236}">
                  <a16:creationId xmlns:a16="http://schemas.microsoft.com/office/drawing/2014/main" id="{47EDD173-1CF5-F419-579A-E4761C778E3C}"/>
                </a:ext>
              </a:extLst>
            </p:cNvPr>
            <p:cNvSpPr/>
            <p:nvPr/>
          </p:nvSpPr>
          <p:spPr>
            <a:xfrm>
              <a:off x="4490125" y="2405775"/>
              <a:ext cx="6275" cy="3000"/>
            </a:xfrm>
            <a:custGeom>
              <a:avLst/>
              <a:gdLst/>
              <a:ahLst/>
              <a:cxnLst/>
              <a:rect l="l" t="t" r="r" b="b"/>
              <a:pathLst>
                <a:path w="251" h="120" extrusionOk="0">
                  <a:moveTo>
                    <a:pt x="96" y="1"/>
                  </a:moveTo>
                  <a:lnTo>
                    <a:pt x="1" y="25"/>
                  </a:lnTo>
                  <a:lnTo>
                    <a:pt x="84" y="48"/>
                  </a:lnTo>
                  <a:lnTo>
                    <a:pt x="132" y="96"/>
                  </a:lnTo>
                  <a:lnTo>
                    <a:pt x="251" y="120"/>
                  </a:lnTo>
                  <a:lnTo>
                    <a:pt x="203" y="37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8252;p30">
              <a:extLst>
                <a:ext uri="{FF2B5EF4-FFF2-40B4-BE49-F238E27FC236}">
                  <a16:creationId xmlns:a16="http://schemas.microsoft.com/office/drawing/2014/main" id="{E8CC762A-8D66-C21C-5BD4-2E1FE8179DFE}"/>
                </a:ext>
              </a:extLst>
            </p:cNvPr>
            <p:cNvSpPr/>
            <p:nvPr/>
          </p:nvSpPr>
          <p:spPr>
            <a:xfrm>
              <a:off x="4435650" y="2412325"/>
              <a:ext cx="7475" cy="1825"/>
            </a:xfrm>
            <a:custGeom>
              <a:avLst/>
              <a:gdLst/>
              <a:ahLst/>
              <a:cxnLst/>
              <a:rect l="l" t="t" r="r" b="b"/>
              <a:pathLst>
                <a:path w="299" h="73" extrusionOk="0">
                  <a:moveTo>
                    <a:pt x="132" y="1"/>
                  </a:moveTo>
                  <a:lnTo>
                    <a:pt x="13" y="36"/>
                  </a:lnTo>
                  <a:cubicBezTo>
                    <a:pt x="13" y="48"/>
                    <a:pt x="13" y="60"/>
                    <a:pt x="1" y="72"/>
                  </a:cubicBezTo>
                  <a:lnTo>
                    <a:pt x="49" y="72"/>
                  </a:lnTo>
                  <a:lnTo>
                    <a:pt x="84" y="48"/>
                  </a:lnTo>
                  <a:lnTo>
                    <a:pt x="227" y="48"/>
                  </a:lnTo>
                  <a:lnTo>
                    <a:pt x="299" y="2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8253;p30">
              <a:extLst>
                <a:ext uri="{FF2B5EF4-FFF2-40B4-BE49-F238E27FC236}">
                  <a16:creationId xmlns:a16="http://schemas.microsoft.com/office/drawing/2014/main" id="{2C1FCB83-732E-4315-216B-BCE3927B1AF0}"/>
                </a:ext>
              </a:extLst>
            </p:cNvPr>
            <p:cNvSpPr/>
            <p:nvPr/>
          </p:nvSpPr>
          <p:spPr>
            <a:xfrm>
              <a:off x="4485375" y="2405475"/>
              <a:ext cx="3600" cy="1525"/>
            </a:xfrm>
            <a:custGeom>
              <a:avLst/>
              <a:gdLst/>
              <a:ahLst/>
              <a:cxnLst/>
              <a:rect l="l" t="t" r="r" b="b"/>
              <a:pathLst>
                <a:path w="144" h="61" extrusionOk="0">
                  <a:moveTo>
                    <a:pt x="84" y="1"/>
                  </a:moveTo>
                  <a:lnTo>
                    <a:pt x="0" y="25"/>
                  </a:lnTo>
                  <a:lnTo>
                    <a:pt x="12" y="49"/>
                  </a:lnTo>
                  <a:lnTo>
                    <a:pt x="84" y="60"/>
                  </a:lnTo>
                  <a:lnTo>
                    <a:pt x="143" y="2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8254;p30">
              <a:extLst>
                <a:ext uri="{FF2B5EF4-FFF2-40B4-BE49-F238E27FC236}">
                  <a16:creationId xmlns:a16="http://schemas.microsoft.com/office/drawing/2014/main" id="{C90EDF04-0052-13C3-218C-52F04CDCDDB7}"/>
                </a:ext>
              </a:extLst>
            </p:cNvPr>
            <p:cNvSpPr/>
            <p:nvPr/>
          </p:nvSpPr>
          <p:spPr>
            <a:xfrm>
              <a:off x="4420175" y="2305475"/>
              <a:ext cx="86050" cy="70575"/>
            </a:xfrm>
            <a:custGeom>
              <a:avLst/>
              <a:gdLst/>
              <a:ahLst/>
              <a:cxnLst/>
              <a:rect l="l" t="t" r="r" b="b"/>
              <a:pathLst>
                <a:path w="3442" h="2823" extrusionOk="0">
                  <a:moveTo>
                    <a:pt x="1227" y="0"/>
                  </a:moveTo>
                  <a:lnTo>
                    <a:pt x="989" y="72"/>
                  </a:lnTo>
                  <a:lnTo>
                    <a:pt x="763" y="48"/>
                  </a:lnTo>
                  <a:lnTo>
                    <a:pt x="679" y="84"/>
                  </a:lnTo>
                  <a:lnTo>
                    <a:pt x="501" y="143"/>
                  </a:lnTo>
                  <a:cubicBezTo>
                    <a:pt x="501" y="167"/>
                    <a:pt x="489" y="203"/>
                    <a:pt x="477" y="239"/>
                  </a:cubicBezTo>
                  <a:lnTo>
                    <a:pt x="429" y="286"/>
                  </a:lnTo>
                  <a:cubicBezTo>
                    <a:pt x="441" y="310"/>
                    <a:pt x="453" y="334"/>
                    <a:pt x="453" y="370"/>
                  </a:cubicBezTo>
                  <a:lnTo>
                    <a:pt x="572" y="381"/>
                  </a:lnTo>
                  <a:lnTo>
                    <a:pt x="620" y="417"/>
                  </a:lnTo>
                  <a:cubicBezTo>
                    <a:pt x="608" y="429"/>
                    <a:pt x="596" y="441"/>
                    <a:pt x="584" y="453"/>
                  </a:cubicBezTo>
                  <a:cubicBezTo>
                    <a:pt x="549" y="453"/>
                    <a:pt x="501" y="453"/>
                    <a:pt x="465" y="441"/>
                  </a:cubicBezTo>
                  <a:cubicBezTo>
                    <a:pt x="429" y="441"/>
                    <a:pt x="370" y="453"/>
                    <a:pt x="322" y="453"/>
                  </a:cubicBezTo>
                  <a:lnTo>
                    <a:pt x="203" y="560"/>
                  </a:lnTo>
                  <a:lnTo>
                    <a:pt x="191" y="655"/>
                  </a:lnTo>
                  <a:lnTo>
                    <a:pt x="251" y="703"/>
                  </a:lnTo>
                  <a:lnTo>
                    <a:pt x="346" y="691"/>
                  </a:lnTo>
                  <a:lnTo>
                    <a:pt x="525" y="655"/>
                  </a:lnTo>
                  <a:lnTo>
                    <a:pt x="549" y="691"/>
                  </a:lnTo>
                  <a:lnTo>
                    <a:pt x="418" y="739"/>
                  </a:lnTo>
                  <a:cubicBezTo>
                    <a:pt x="418" y="762"/>
                    <a:pt x="406" y="786"/>
                    <a:pt x="394" y="810"/>
                  </a:cubicBezTo>
                  <a:lnTo>
                    <a:pt x="465" y="810"/>
                  </a:lnTo>
                  <a:lnTo>
                    <a:pt x="549" y="751"/>
                  </a:lnTo>
                  <a:lnTo>
                    <a:pt x="644" y="751"/>
                  </a:lnTo>
                  <a:lnTo>
                    <a:pt x="668" y="786"/>
                  </a:lnTo>
                  <a:lnTo>
                    <a:pt x="560" y="834"/>
                  </a:lnTo>
                  <a:cubicBezTo>
                    <a:pt x="549" y="846"/>
                    <a:pt x="537" y="870"/>
                    <a:pt x="525" y="893"/>
                  </a:cubicBezTo>
                  <a:lnTo>
                    <a:pt x="608" y="965"/>
                  </a:lnTo>
                  <a:lnTo>
                    <a:pt x="739" y="977"/>
                  </a:lnTo>
                  <a:lnTo>
                    <a:pt x="668" y="989"/>
                  </a:lnTo>
                  <a:lnTo>
                    <a:pt x="572" y="989"/>
                  </a:lnTo>
                  <a:lnTo>
                    <a:pt x="489" y="1036"/>
                  </a:lnTo>
                  <a:lnTo>
                    <a:pt x="489" y="1096"/>
                  </a:lnTo>
                  <a:lnTo>
                    <a:pt x="549" y="1179"/>
                  </a:lnTo>
                  <a:lnTo>
                    <a:pt x="489" y="1203"/>
                  </a:lnTo>
                  <a:lnTo>
                    <a:pt x="429" y="1179"/>
                  </a:lnTo>
                  <a:lnTo>
                    <a:pt x="310" y="1191"/>
                  </a:lnTo>
                  <a:lnTo>
                    <a:pt x="215" y="1143"/>
                  </a:lnTo>
                  <a:lnTo>
                    <a:pt x="132" y="1143"/>
                  </a:lnTo>
                  <a:lnTo>
                    <a:pt x="13" y="1227"/>
                  </a:lnTo>
                  <a:lnTo>
                    <a:pt x="13" y="1310"/>
                  </a:lnTo>
                  <a:cubicBezTo>
                    <a:pt x="13" y="1334"/>
                    <a:pt x="25" y="1382"/>
                    <a:pt x="37" y="1405"/>
                  </a:cubicBezTo>
                  <a:cubicBezTo>
                    <a:pt x="48" y="1441"/>
                    <a:pt x="13" y="1465"/>
                    <a:pt x="1" y="1501"/>
                  </a:cubicBezTo>
                  <a:lnTo>
                    <a:pt x="25" y="1572"/>
                  </a:lnTo>
                  <a:lnTo>
                    <a:pt x="191" y="1679"/>
                  </a:lnTo>
                  <a:lnTo>
                    <a:pt x="191" y="1727"/>
                  </a:lnTo>
                  <a:lnTo>
                    <a:pt x="358" y="1834"/>
                  </a:lnTo>
                  <a:lnTo>
                    <a:pt x="465" y="1870"/>
                  </a:lnTo>
                  <a:lnTo>
                    <a:pt x="537" y="1858"/>
                  </a:lnTo>
                  <a:lnTo>
                    <a:pt x="644" y="1858"/>
                  </a:lnTo>
                  <a:lnTo>
                    <a:pt x="763" y="1763"/>
                  </a:lnTo>
                  <a:lnTo>
                    <a:pt x="727" y="1643"/>
                  </a:lnTo>
                  <a:cubicBezTo>
                    <a:pt x="739" y="1620"/>
                    <a:pt x="751" y="1596"/>
                    <a:pt x="763" y="1572"/>
                  </a:cubicBezTo>
                  <a:lnTo>
                    <a:pt x="846" y="1513"/>
                  </a:lnTo>
                  <a:lnTo>
                    <a:pt x="787" y="1596"/>
                  </a:lnTo>
                  <a:lnTo>
                    <a:pt x="763" y="1655"/>
                  </a:lnTo>
                  <a:lnTo>
                    <a:pt x="822" y="1715"/>
                  </a:lnTo>
                  <a:cubicBezTo>
                    <a:pt x="834" y="1751"/>
                    <a:pt x="846" y="1786"/>
                    <a:pt x="858" y="1822"/>
                  </a:cubicBezTo>
                  <a:lnTo>
                    <a:pt x="930" y="1846"/>
                  </a:lnTo>
                  <a:lnTo>
                    <a:pt x="1025" y="1810"/>
                  </a:lnTo>
                  <a:lnTo>
                    <a:pt x="1025" y="1763"/>
                  </a:lnTo>
                  <a:lnTo>
                    <a:pt x="1096" y="1691"/>
                  </a:lnTo>
                  <a:lnTo>
                    <a:pt x="1132" y="1727"/>
                  </a:lnTo>
                  <a:lnTo>
                    <a:pt x="1108" y="1763"/>
                  </a:lnTo>
                  <a:lnTo>
                    <a:pt x="1108" y="1834"/>
                  </a:lnTo>
                  <a:lnTo>
                    <a:pt x="1215" y="1965"/>
                  </a:lnTo>
                  <a:lnTo>
                    <a:pt x="1370" y="2036"/>
                  </a:lnTo>
                  <a:lnTo>
                    <a:pt x="1465" y="2048"/>
                  </a:lnTo>
                  <a:lnTo>
                    <a:pt x="1561" y="2024"/>
                  </a:lnTo>
                  <a:lnTo>
                    <a:pt x="1620" y="2048"/>
                  </a:lnTo>
                  <a:lnTo>
                    <a:pt x="1584" y="2072"/>
                  </a:lnTo>
                  <a:lnTo>
                    <a:pt x="1513" y="2072"/>
                  </a:lnTo>
                  <a:lnTo>
                    <a:pt x="1465" y="2120"/>
                  </a:lnTo>
                  <a:lnTo>
                    <a:pt x="1382" y="2144"/>
                  </a:lnTo>
                  <a:cubicBezTo>
                    <a:pt x="1370" y="2155"/>
                    <a:pt x="1358" y="2167"/>
                    <a:pt x="1346" y="2191"/>
                  </a:cubicBezTo>
                  <a:lnTo>
                    <a:pt x="1453" y="2263"/>
                  </a:lnTo>
                  <a:lnTo>
                    <a:pt x="1453" y="2322"/>
                  </a:lnTo>
                  <a:lnTo>
                    <a:pt x="1382" y="2322"/>
                  </a:lnTo>
                  <a:lnTo>
                    <a:pt x="1311" y="2298"/>
                  </a:lnTo>
                  <a:lnTo>
                    <a:pt x="1311" y="2346"/>
                  </a:lnTo>
                  <a:lnTo>
                    <a:pt x="1370" y="2394"/>
                  </a:lnTo>
                  <a:lnTo>
                    <a:pt x="1561" y="2429"/>
                  </a:lnTo>
                  <a:lnTo>
                    <a:pt x="1692" y="2477"/>
                  </a:lnTo>
                  <a:lnTo>
                    <a:pt x="1822" y="2465"/>
                  </a:lnTo>
                  <a:cubicBezTo>
                    <a:pt x="1882" y="2489"/>
                    <a:pt x="1930" y="2513"/>
                    <a:pt x="1977" y="2525"/>
                  </a:cubicBezTo>
                  <a:lnTo>
                    <a:pt x="1977" y="2453"/>
                  </a:lnTo>
                  <a:lnTo>
                    <a:pt x="2061" y="2477"/>
                  </a:lnTo>
                  <a:lnTo>
                    <a:pt x="2096" y="2525"/>
                  </a:lnTo>
                  <a:cubicBezTo>
                    <a:pt x="2108" y="2572"/>
                    <a:pt x="2120" y="2608"/>
                    <a:pt x="2132" y="2644"/>
                  </a:cubicBezTo>
                  <a:lnTo>
                    <a:pt x="2227" y="2715"/>
                  </a:lnTo>
                  <a:lnTo>
                    <a:pt x="2311" y="2715"/>
                  </a:lnTo>
                  <a:lnTo>
                    <a:pt x="2406" y="2655"/>
                  </a:lnTo>
                  <a:cubicBezTo>
                    <a:pt x="2406" y="2620"/>
                    <a:pt x="2394" y="2596"/>
                    <a:pt x="2394" y="2572"/>
                  </a:cubicBezTo>
                  <a:lnTo>
                    <a:pt x="2227" y="2501"/>
                  </a:lnTo>
                  <a:lnTo>
                    <a:pt x="2168" y="2477"/>
                  </a:lnTo>
                  <a:lnTo>
                    <a:pt x="2227" y="2465"/>
                  </a:lnTo>
                  <a:cubicBezTo>
                    <a:pt x="2263" y="2465"/>
                    <a:pt x="2287" y="2477"/>
                    <a:pt x="2323" y="2477"/>
                  </a:cubicBezTo>
                  <a:lnTo>
                    <a:pt x="2442" y="2548"/>
                  </a:lnTo>
                  <a:cubicBezTo>
                    <a:pt x="2454" y="2560"/>
                    <a:pt x="2477" y="2584"/>
                    <a:pt x="2489" y="2608"/>
                  </a:cubicBezTo>
                  <a:cubicBezTo>
                    <a:pt x="2501" y="2632"/>
                    <a:pt x="2525" y="2667"/>
                    <a:pt x="2537" y="2691"/>
                  </a:cubicBezTo>
                  <a:lnTo>
                    <a:pt x="2584" y="2691"/>
                  </a:lnTo>
                  <a:lnTo>
                    <a:pt x="2620" y="2632"/>
                  </a:lnTo>
                  <a:lnTo>
                    <a:pt x="2680" y="2620"/>
                  </a:lnTo>
                  <a:lnTo>
                    <a:pt x="2739" y="2691"/>
                  </a:lnTo>
                  <a:lnTo>
                    <a:pt x="2882" y="2751"/>
                  </a:lnTo>
                  <a:lnTo>
                    <a:pt x="2977" y="2751"/>
                  </a:lnTo>
                  <a:lnTo>
                    <a:pt x="2977" y="2703"/>
                  </a:lnTo>
                  <a:lnTo>
                    <a:pt x="2870" y="2632"/>
                  </a:lnTo>
                  <a:cubicBezTo>
                    <a:pt x="2870" y="2620"/>
                    <a:pt x="2870" y="2608"/>
                    <a:pt x="2870" y="2608"/>
                  </a:cubicBezTo>
                  <a:lnTo>
                    <a:pt x="2930" y="2608"/>
                  </a:lnTo>
                  <a:lnTo>
                    <a:pt x="3049" y="2655"/>
                  </a:lnTo>
                  <a:lnTo>
                    <a:pt x="3096" y="2703"/>
                  </a:lnTo>
                  <a:lnTo>
                    <a:pt x="3132" y="2703"/>
                  </a:lnTo>
                  <a:cubicBezTo>
                    <a:pt x="3144" y="2727"/>
                    <a:pt x="3156" y="2751"/>
                    <a:pt x="3168" y="2786"/>
                  </a:cubicBezTo>
                  <a:lnTo>
                    <a:pt x="3239" y="2822"/>
                  </a:lnTo>
                  <a:lnTo>
                    <a:pt x="3299" y="2810"/>
                  </a:lnTo>
                  <a:lnTo>
                    <a:pt x="3335" y="2751"/>
                  </a:lnTo>
                  <a:lnTo>
                    <a:pt x="3287" y="2679"/>
                  </a:lnTo>
                  <a:lnTo>
                    <a:pt x="3216" y="2667"/>
                  </a:lnTo>
                  <a:lnTo>
                    <a:pt x="3144" y="2632"/>
                  </a:lnTo>
                  <a:lnTo>
                    <a:pt x="3180" y="2608"/>
                  </a:lnTo>
                  <a:lnTo>
                    <a:pt x="3239" y="2620"/>
                  </a:lnTo>
                  <a:lnTo>
                    <a:pt x="3311" y="2632"/>
                  </a:lnTo>
                  <a:lnTo>
                    <a:pt x="3406" y="2572"/>
                  </a:lnTo>
                  <a:lnTo>
                    <a:pt x="3442" y="2525"/>
                  </a:lnTo>
                  <a:lnTo>
                    <a:pt x="3442" y="2477"/>
                  </a:lnTo>
                  <a:lnTo>
                    <a:pt x="3311" y="2405"/>
                  </a:lnTo>
                  <a:lnTo>
                    <a:pt x="3239" y="2417"/>
                  </a:lnTo>
                  <a:lnTo>
                    <a:pt x="3132" y="2394"/>
                  </a:lnTo>
                  <a:cubicBezTo>
                    <a:pt x="3108" y="2346"/>
                    <a:pt x="3085" y="2310"/>
                    <a:pt x="3049" y="2274"/>
                  </a:cubicBezTo>
                  <a:lnTo>
                    <a:pt x="2918" y="2263"/>
                  </a:lnTo>
                  <a:lnTo>
                    <a:pt x="2715" y="2132"/>
                  </a:lnTo>
                  <a:lnTo>
                    <a:pt x="2656" y="2048"/>
                  </a:lnTo>
                  <a:lnTo>
                    <a:pt x="2513" y="2024"/>
                  </a:lnTo>
                  <a:lnTo>
                    <a:pt x="2370" y="1834"/>
                  </a:lnTo>
                  <a:lnTo>
                    <a:pt x="2168" y="1643"/>
                  </a:lnTo>
                  <a:cubicBezTo>
                    <a:pt x="2144" y="1584"/>
                    <a:pt x="2120" y="1524"/>
                    <a:pt x="2108" y="1465"/>
                  </a:cubicBezTo>
                  <a:lnTo>
                    <a:pt x="1989" y="1322"/>
                  </a:lnTo>
                  <a:lnTo>
                    <a:pt x="2013" y="1120"/>
                  </a:lnTo>
                  <a:cubicBezTo>
                    <a:pt x="1977" y="1084"/>
                    <a:pt x="1953" y="1036"/>
                    <a:pt x="1930" y="989"/>
                  </a:cubicBezTo>
                  <a:cubicBezTo>
                    <a:pt x="1918" y="917"/>
                    <a:pt x="1906" y="846"/>
                    <a:pt x="1894" y="762"/>
                  </a:cubicBezTo>
                  <a:cubicBezTo>
                    <a:pt x="1882" y="751"/>
                    <a:pt x="1882" y="727"/>
                    <a:pt x="1870" y="715"/>
                  </a:cubicBezTo>
                  <a:lnTo>
                    <a:pt x="1942" y="643"/>
                  </a:lnTo>
                  <a:lnTo>
                    <a:pt x="1930" y="596"/>
                  </a:lnTo>
                  <a:lnTo>
                    <a:pt x="1822" y="572"/>
                  </a:lnTo>
                  <a:lnTo>
                    <a:pt x="1715" y="596"/>
                  </a:lnTo>
                  <a:lnTo>
                    <a:pt x="1644" y="548"/>
                  </a:lnTo>
                  <a:lnTo>
                    <a:pt x="1668" y="524"/>
                  </a:lnTo>
                  <a:lnTo>
                    <a:pt x="1846" y="548"/>
                  </a:lnTo>
                  <a:lnTo>
                    <a:pt x="2001" y="500"/>
                  </a:lnTo>
                  <a:lnTo>
                    <a:pt x="2037" y="358"/>
                  </a:lnTo>
                  <a:cubicBezTo>
                    <a:pt x="2037" y="334"/>
                    <a:pt x="2025" y="310"/>
                    <a:pt x="2013" y="286"/>
                  </a:cubicBezTo>
                  <a:lnTo>
                    <a:pt x="1906" y="286"/>
                  </a:lnTo>
                  <a:lnTo>
                    <a:pt x="1787" y="298"/>
                  </a:lnTo>
                  <a:lnTo>
                    <a:pt x="1787" y="298"/>
                  </a:lnTo>
                  <a:lnTo>
                    <a:pt x="1834" y="262"/>
                  </a:lnTo>
                  <a:lnTo>
                    <a:pt x="2013" y="239"/>
                  </a:lnTo>
                  <a:cubicBezTo>
                    <a:pt x="2025" y="227"/>
                    <a:pt x="2037" y="215"/>
                    <a:pt x="2049" y="191"/>
                  </a:cubicBezTo>
                  <a:lnTo>
                    <a:pt x="2001" y="155"/>
                  </a:lnTo>
                  <a:lnTo>
                    <a:pt x="1763" y="131"/>
                  </a:lnTo>
                  <a:lnTo>
                    <a:pt x="1453" y="72"/>
                  </a:lnTo>
                  <a:lnTo>
                    <a:pt x="1334" y="12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8255;p30">
              <a:extLst>
                <a:ext uri="{FF2B5EF4-FFF2-40B4-BE49-F238E27FC236}">
                  <a16:creationId xmlns:a16="http://schemas.microsoft.com/office/drawing/2014/main" id="{4010B620-B911-D536-95B8-391071371DDF}"/>
                </a:ext>
              </a:extLst>
            </p:cNvPr>
            <p:cNvSpPr/>
            <p:nvPr/>
          </p:nvSpPr>
          <p:spPr>
            <a:xfrm>
              <a:off x="4515125" y="2409350"/>
              <a:ext cx="8975" cy="2700"/>
            </a:xfrm>
            <a:custGeom>
              <a:avLst/>
              <a:gdLst/>
              <a:ahLst/>
              <a:cxnLst/>
              <a:rect l="l" t="t" r="r" b="b"/>
              <a:pathLst>
                <a:path w="359" h="108" extrusionOk="0">
                  <a:moveTo>
                    <a:pt x="251" y="1"/>
                  </a:moveTo>
                  <a:lnTo>
                    <a:pt x="72" y="36"/>
                  </a:lnTo>
                  <a:lnTo>
                    <a:pt x="1" y="96"/>
                  </a:lnTo>
                  <a:lnTo>
                    <a:pt x="49" y="108"/>
                  </a:lnTo>
                  <a:lnTo>
                    <a:pt x="120" y="84"/>
                  </a:lnTo>
                  <a:lnTo>
                    <a:pt x="310" y="72"/>
                  </a:lnTo>
                  <a:lnTo>
                    <a:pt x="358" y="36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8256;p30">
              <a:extLst>
                <a:ext uri="{FF2B5EF4-FFF2-40B4-BE49-F238E27FC236}">
                  <a16:creationId xmlns:a16="http://schemas.microsoft.com/office/drawing/2014/main" id="{649DE320-B09C-6B56-C9A4-D0A86EA100E6}"/>
                </a:ext>
              </a:extLst>
            </p:cNvPr>
            <p:cNvSpPr/>
            <p:nvPr/>
          </p:nvSpPr>
          <p:spPr>
            <a:xfrm>
              <a:off x="4745225" y="2315900"/>
              <a:ext cx="14025" cy="12525"/>
            </a:xfrm>
            <a:custGeom>
              <a:avLst/>
              <a:gdLst/>
              <a:ahLst/>
              <a:cxnLst/>
              <a:rect l="l" t="t" r="r" b="b"/>
              <a:pathLst>
                <a:path w="561" h="501" extrusionOk="0">
                  <a:moveTo>
                    <a:pt x="274" y="0"/>
                  </a:moveTo>
                  <a:lnTo>
                    <a:pt x="143" y="72"/>
                  </a:lnTo>
                  <a:lnTo>
                    <a:pt x="96" y="203"/>
                  </a:lnTo>
                  <a:lnTo>
                    <a:pt x="0" y="286"/>
                  </a:lnTo>
                  <a:lnTo>
                    <a:pt x="0" y="345"/>
                  </a:lnTo>
                  <a:lnTo>
                    <a:pt x="155" y="381"/>
                  </a:lnTo>
                  <a:lnTo>
                    <a:pt x="203" y="429"/>
                  </a:lnTo>
                  <a:lnTo>
                    <a:pt x="334" y="453"/>
                  </a:lnTo>
                  <a:lnTo>
                    <a:pt x="429" y="500"/>
                  </a:lnTo>
                  <a:lnTo>
                    <a:pt x="548" y="500"/>
                  </a:lnTo>
                  <a:lnTo>
                    <a:pt x="560" y="441"/>
                  </a:lnTo>
                  <a:lnTo>
                    <a:pt x="477" y="310"/>
                  </a:lnTo>
                  <a:cubicBezTo>
                    <a:pt x="477" y="274"/>
                    <a:pt x="477" y="238"/>
                    <a:pt x="465" y="203"/>
                  </a:cubicBezTo>
                  <a:lnTo>
                    <a:pt x="322" y="95"/>
                  </a:lnTo>
                  <a:cubicBezTo>
                    <a:pt x="310" y="60"/>
                    <a:pt x="286" y="36"/>
                    <a:pt x="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8257;p30">
              <a:extLst>
                <a:ext uri="{FF2B5EF4-FFF2-40B4-BE49-F238E27FC236}">
                  <a16:creationId xmlns:a16="http://schemas.microsoft.com/office/drawing/2014/main" id="{898D717C-9289-AAEB-DC44-2CF77790D4B0}"/>
                </a:ext>
              </a:extLst>
            </p:cNvPr>
            <p:cNvSpPr/>
            <p:nvPr/>
          </p:nvSpPr>
          <p:spPr>
            <a:xfrm>
              <a:off x="4385350" y="2105450"/>
              <a:ext cx="21475" cy="14900"/>
            </a:xfrm>
            <a:custGeom>
              <a:avLst/>
              <a:gdLst/>
              <a:ahLst/>
              <a:cxnLst/>
              <a:rect l="l" t="t" r="r" b="b"/>
              <a:pathLst>
                <a:path w="859" h="596" extrusionOk="0">
                  <a:moveTo>
                    <a:pt x="251" y="0"/>
                  </a:moveTo>
                  <a:lnTo>
                    <a:pt x="167" y="24"/>
                  </a:lnTo>
                  <a:lnTo>
                    <a:pt x="48" y="36"/>
                  </a:lnTo>
                  <a:lnTo>
                    <a:pt x="13" y="36"/>
                  </a:lnTo>
                  <a:cubicBezTo>
                    <a:pt x="13" y="60"/>
                    <a:pt x="1" y="84"/>
                    <a:pt x="1" y="108"/>
                  </a:cubicBezTo>
                  <a:lnTo>
                    <a:pt x="132" y="286"/>
                  </a:lnTo>
                  <a:cubicBezTo>
                    <a:pt x="132" y="322"/>
                    <a:pt x="120" y="358"/>
                    <a:pt x="108" y="393"/>
                  </a:cubicBezTo>
                  <a:cubicBezTo>
                    <a:pt x="144" y="441"/>
                    <a:pt x="167" y="489"/>
                    <a:pt x="191" y="536"/>
                  </a:cubicBezTo>
                  <a:cubicBezTo>
                    <a:pt x="239" y="560"/>
                    <a:pt x="287" y="572"/>
                    <a:pt x="346" y="596"/>
                  </a:cubicBezTo>
                  <a:lnTo>
                    <a:pt x="453" y="596"/>
                  </a:lnTo>
                  <a:lnTo>
                    <a:pt x="465" y="548"/>
                  </a:lnTo>
                  <a:lnTo>
                    <a:pt x="370" y="500"/>
                  </a:lnTo>
                  <a:lnTo>
                    <a:pt x="370" y="453"/>
                  </a:lnTo>
                  <a:lnTo>
                    <a:pt x="477" y="429"/>
                  </a:lnTo>
                  <a:lnTo>
                    <a:pt x="537" y="358"/>
                  </a:lnTo>
                  <a:lnTo>
                    <a:pt x="560" y="298"/>
                  </a:lnTo>
                  <a:lnTo>
                    <a:pt x="739" y="262"/>
                  </a:lnTo>
                  <a:lnTo>
                    <a:pt x="822" y="262"/>
                  </a:lnTo>
                  <a:lnTo>
                    <a:pt x="858" y="227"/>
                  </a:lnTo>
                  <a:lnTo>
                    <a:pt x="763" y="203"/>
                  </a:lnTo>
                  <a:lnTo>
                    <a:pt x="644" y="215"/>
                  </a:lnTo>
                  <a:lnTo>
                    <a:pt x="406" y="9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8258;p30">
              <a:extLst>
                <a:ext uri="{FF2B5EF4-FFF2-40B4-BE49-F238E27FC236}">
                  <a16:creationId xmlns:a16="http://schemas.microsoft.com/office/drawing/2014/main" id="{FE3F1855-72B1-FDEE-6E60-50C0B9C499D1}"/>
                </a:ext>
              </a:extLst>
            </p:cNvPr>
            <p:cNvSpPr/>
            <p:nvPr/>
          </p:nvSpPr>
          <p:spPr>
            <a:xfrm>
              <a:off x="5505450" y="3183850"/>
              <a:ext cx="5075" cy="4800"/>
            </a:xfrm>
            <a:custGeom>
              <a:avLst/>
              <a:gdLst/>
              <a:ahLst/>
              <a:cxnLst/>
              <a:rect l="l" t="t" r="r" b="b"/>
              <a:pathLst>
                <a:path w="203" h="192" extrusionOk="0">
                  <a:moveTo>
                    <a:pt x="0" y="1"/>
                  </a:moveTo>
                  <a:lnTo>
                    <a:pt x="0" y="60"/>
                  </a:lnTo>
                  <a:lnTo>
                    <a:pt x="107" y="120"/>
                  </a:lnTo>
                  <a:cubicBezTo>
                    <a:pt x="119" y="144"/>
                    <a:pt x="143" y="167"/>
                    <a:pt x="167" y="191"/>
                  </a:cubicBezTo>
                  <a:lnTo>
                    <a:pt x="202" y="132"/>
                  </a:lnTo>
                  <a:lnTo>
                    <a:pt x="107" y="48"/>
                  </a:lnTo>
                  <a:lnTo>
                    <a:pt x="48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8259;p30">
              <a:extLst>
                <a:ext uri="{FF2B5EF4-FFF2-40B4-BE49-F238E27FC236}">
                  <a16:creationId xmlns:a16="http://schemas.microsoft.com/office/drawing/2014/main" id="{A4671491-8C77-C9A9-0458-7E1327C2AC85}"/>
                </a:ext>
              </a:extLst>
            </p:cNvPr>
            <p:cNvSpPr/>
            <p:nvPr/>
          </p:nvSpPr>
          <p:spPr>
            <a:xfrm>
              <a:off x="5465850" y="3242200"/>
              <a:ext cx="30675" cy="40500"/>
            </a:xfrm>
            <a:custGeom>
              <a:avLst/>
              <a:gdLst/>
              <a:ahLst/>
              <a:cxnLst/>
              <a:rect l="l" t="t" r="r" b="b"/>
              <a:pathLst>
                <a:path w="1227" h="1620" extrusionOk="0">
                  <a:moveTo>
                    <a:pt x="905" y="0"/>
                  </a:moveTo>
                  <a:cubicBezTo>
                    <a:pt x="905" y="24"/>
                    <a:pt x="905" y="48"/>
                    <a:pt x="893" y="60"/>
                  </a:cubicBezTo>
                  <a:lnTo>
                    <a:pt x="786" y="48"/>
                  </a:lnTo>
                  <a:lnTo>
                    <a:pt x="632" y="107"/>
                  </a:lnTo>
                  <a:lnTo>
                    <a:pt x="477" y="203"/>
                  </a:lnTo>
                  <a:lnTo>
                    <a:pt x="489" y="250"/>
                  </a:lnTo>
                  <a:lnTo>
                    <a:pt x="453" y="286"/>
                  </a:lnTo>
                  <a:lnTo>
                    <a:pt x="405" y="310"/>
                  </a:lnTo>
                  <a:lnTo>
                    <a:pt x="227" y="417"/>
                  </a:lnTo>
                  <a:lnTo>
                    <a:pt x="120" y="548"/>
                  </a:lnTo>
                  <a:lnTo>
                    <a:pt x="72" y="560"/>
                  </a:lnTo>
                  <a:lnTo>
                    <a:pt x="96" y="608"/>
                  </a:lnTo>
                  <a:cubicBezTo>
                    <a:pt x="72" y="655"/>
                    <a:pt x="60" y="703"/>
                    <a:pt x="36" y="762"/>
                  </a:cubicBezTo>
                  <a:cubicBezTo>
                    <a:pt x="24" y="810"/>
                    <a:pt x="12" y="869"/>
                    <a:pt x="0" y="917"/>
                  </a:cubicBezTo>
                  <a:lnTo>
                    <a:pt x="48" y="965"/>
                  </a:lnTo>
                  <a:lnTo>
                    <a:pt x="48" y="1012"/>
                  </a:lnTo>
                  <a:lnTo>
                    <a:pt x="12" y="1012"/>
                  </a:lnTo>
                  <a:lnTo>
                    <a:pt x="0" y="1060"/>
                  </a:lnTo>
                  <a:lnTo>
                    <a:pt x="24" y="1143"/>
                  </a:lnTo>
                  <a:lnTo>
                    <a:pt x="84" y="1167"/>
                  </a:lnTo>
                  <a:lnTo>
                    <a:pt x="84" y="1227"/>
                  </a:lnTo>
                  <a:lnTo>
                    <a:pt x="227" y="1310"/>
                  </a:lnTo>
                  <a:cubicBezTo>
                    <a:pt x="239" y="1346"/>
                    <a:pt x="251" y="1393"/>
                    <a:pt x="274" y="1429"/>
                  </a:cubicBezTo>
                  <a:cubicBezTo>
                    <a:pt x="251" y="1453"/>
                    <a:pt x="239" y="1477"/>
                    <a:pt x="227" y="1512"/>
                  </a:cubicBezTo>
                  <a:cubicBezTo>
                    <a:pt x="227" y="1536"/>
                    <a:pt x="215" y="1548"/>
                    <a:pt x="215" y="1572"/>
                  </a:cubicBezTo>
                  <a:lnTo>
                    <a:pt x="298" y="1572"/>
                  </a:lnTo>
                  <a:lnTo>
                    <a:pt x="370" y="1620"/>
                  </a:lnTo>
                  <a:lnTo>
                    <a:pt x="370" y="1536"/>
                  </a:lnTo>
                  <a:lnTo>
                    <a:pt x="429" y="1453"/>
                  </a:lnTo>
                  <a:cubicBezTo>
                    <a:pt x="429" y="1417"/>
                    <a:pt x="417" y="1370"/>
                    <a:pt x="417" y="1322"/>
                  </a:cubicBezTo>
                  <a:lnTo>
                    <a:pt x="536" y="1274"/>
                  </a:lnTo>
                  <a:lnTo>
                    <a:pt x="727" y="1167"/>
                  </a:lnTo>
                  <a:cubicBezTo>
                    <a:pt x="739" y="1143"/>
                    <a:pt x="751" y="1108"/>
                    <a:pt x="762" y="1084"/>
                  </a:cubicBezTo>
                  <a:lnTo>
                    <a:pt x="810" y="1060"/>
                  </a:lnTo>
                  <a:lnTo>
                    <a:pt x="774" y="1036"/>
                  </a:lnTo>
                  <a:cubicBezTo>
                    <a:pt x="798" y="989"/>
                    <a:pt x="822" y="941"/>
                    <a:pt x="858" y="893"/>
                  </a:cubicBezTo>
                  <a:cubicBezTo>
                    <a:pt x="882" y="858"/>
                    <a:pt x="893" y="834"/>
                    <a:pt x="905" y="798"/>
                  </a:cubicBezTo>
                  <a:lnTo>
                    <a:pt x="917" y="679"/>
                  </a:lnTo>
                  <a:lnTo>
                    <a:pt x="1013" y="619"/>
                  </a:lnTo>
                  <a:cubicBezTo>
                    <a:pt x="1048" y="560"/>
                    <a:pt x="1084" y="500"/>
                    <a:pt x="1108" y="429"/>
                  </a:cubicBezTo>
                  <a:cubicBezTo>
                    <a:pt x="1132" y="405"/>
                    <a:pt x="1167" y="369"/>
                    <a:pt x="1191" y="346"/>
                  </a:cubicBezTo>
                  <a:lnTo>
                    <a:pt x="1227" y="357"/>
                  </a:lnTo>
                  <a:lnTo>
                    <a:pt x="1227" y="274"/>
                  </a:lnTo>
                  <a:lnTo>
                    <a:pt x="1155" y="191"/>
                  </a:lnTo>
                  <a:lnTo>
                    <a:pt x="1120" y="179"/>
                  </a:lnTo>
                  <a:cubicBezTo>
                    <a:pt x="1120" y="143"/>
                    <a:pt x="1096" y="119"/>
                    <a:pt x="1096" y="84"/>
                  </a:cubicBezTo>
                  <a:cubicBezTo>
                    <a:pt x="1048" y="60"/>
                    <a:pt x="1013" y="36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8260;p30">
              <a:extLst>
                <a:ext uri="{FF2B5EF4-FFF2-40B4-BE49-F238E27FC236}">
                  <a16:creationId xmlns:a16="http://schemas.microsoft.com/office/drawing/2014/main" id="{49C998D2-33F3-EAB5-9919-9944A8C08D5C}"/>
                </a:ext>
              </a:extLst>
            </p:cNvPr>
            <p:cNvSpPr/>
            <p:nvPr/>
          </p:nvSpPr>
          <p:spPr>
            <a:xfrm>
              <a:off x="5303925" y="3255300"/>
              <a:ext cx="33650" cy="19950"/>
            </a:xfrm>
            <a:custGeom>
              <a:avLst/>
              <a:gdLst/>
              <a:ahLst/>
              <a:cxnLst/>
              <a:rect l="l" t="t" r="r" b="b"/>
              <a:pathLst>
                <a:path w="1346" h="798" extrusionOk="0">
                  <a:moveTo>
                    <a:pt x="417" y="0"/>
                  </a:moveTo>
                  <a:cubicBezTo>
                    <a:pt x="405" y="24"/>
                    <a:pt x="381" y="48"/>
                    <a:pt x="370" y="60"/>
                  </a:cubicBezTo>
                  <a:lnTo>
                    <a:pt x="179" y="84"/>
                  </a:lnTo>
                  <a:lnTo>
                    <a:pt x="12" y="143"/>
                  </a:lnTo>
                  <a:cubicBezTo>
                    <a:pt x="24" y="167"/>
                    <a:pt x="24" y="203"/>
                    <a:pt x="36" y="226"/>
                  </a:cubicBezTo>
                  <a:cubicBezTo>
                    <a:pt x="24" y="274"/>
                    <a:pt x="12" y="322"/>
                    <a:pt x="0" y="369"/>
                  </a:cubicBezTo>
                  <a:cubicBezTo>
                    <a:pt x="12" y="405"/>
                    <a:pt x="24" y="441"/>
                    <a:pt x="36" y="465"/>
                  </a:cubicBezTo>
                  <a:lnTo>
                    <a:pt x="12" y="512"/>
                  </a:lnTo>
                  <a:lnTo>
                    <a:pt x="84" y="595"/>
                  </a:lnTo>
                  <a:lnTo>
                    <a:pt x="203" y="631"/>
                  </a:lnTo>
                  <a:cubicBezTo>
                    <a:pt x="215" y="655"/>
                    <a:pt x="239" y="679"/>
                    <a:pt x="262" y="703"/>
                  </a:cubicBezTo>
                  <a:cubicBezTo>
                    <a:pt x="274" y="715"/>
                    <a:pt x="310" y="715"/>
                    <a:pt x="334" y="715"/>
                  </a:cubicBezTo>
                  <a:lnTo>
                    <a:pt x="417" y="798"/>
                  </a:lnTo>
                  <a:lnTo>
                    <a:pt x="489" y="798"/>
                  </a:lnTo>
                  <a:lnTo>
                    <a:pt x="548" y="738"/>
                  </a:lnTo>
                  <a:lnTo>
                    <a:pt x="632" y="750"/>
                  </a:lnTo>
                  <a:lnTo>
                    <a:pt x="715" y="798"/>
                  </a:lnTo>
                  <a:lnTo>
                    <a:pt x="798" y="750"/>
                  </a:lnTo>
                  <a:lnTo>
                    <a:pt x="822" y="715"/>
                  </a:lnTo>
                  <a:lnTo>
                    <a:pt x="929" y="726"/>
                  </a:lnTo>
                  <a:lnTo>
                    <a:pt x="1024" y="691"/>
                  </a:lnTo>
                  <a:lnTo>
                    <a:pt x="1024" y="619"/>
                  </a:lnTo>
                  <a:cubicBezTo>
                    <a:pt x="1060" y="584"/>
                    <a:pt x="1096" y="548"/>
                    <a:pt x="1120" y="524"/>
                  </a:cubicBezTo>
                  <a:lnTo>
                    <a:pt x="1191" y="500"/>
                  </a:lnTo>
                  <a:lnTo>
                    <a:pt x="1227" y="453"/>
                  </a:lnTo>
                  <a:cubicBezTo>
                    <a:pt x="1263" y="429"/>
                    <a:pt x="1310" y="417"/>
                    <a:pt x="1346" y="393"/>
                  </a:cubicBezTo>
                  <a:cubicBezTo>
                    <a:pt x="1346" y="345"/>
                    <a:pt x="1334" y="310"/>
                    <a:pt x="1334" y="274"/>
                  </a:cubicBezTo>
                  <a:lnTo>
                    <a:pt x="1239" y="179"/>
                  </a:lnTo>
                  <a:lnTo>
                    <a:pt x="1132" y="119"/>
                  </a:lnTo>
                  <a:lnTo>
                    <a:pt x="1036" y="131"/>
                  </a:lnTo>
                  <a:cubicBezTo>
                    <a:pt x="1036" y="131"/>
                    <a:pt x="989" y="84"/>
                    <a:pt x="989" y="84"/>
                  </a:cubicBezTo>
                  <a:lnTo>
                    <a:pt x="882" y="60"/>
                  </a:lnTo>
                  <a:lnTo>
                    <a:pt x="822" y="36"/>
                  </a:lnTo>
                  <a:lnTo>
                    <a:pt x="739" y="48"/>
                  </a:lnTo>
                  <a:lnTo>
                    <a:pt x="632" y="12"/>
                  </a:lnTo>
                  <a:lnTo>
                    <a:pt x="512" y="12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8261;p30">
              <a:extLst>
                <a:ext uri="{FF2B5EF4-FFF2-40B4-BE49-F238E27FC236}">
                  <a16:creationId xmlns:a16="http://schemas.microsoft.com/office/drawing/2014/main" id="{9FE8A8CD-EDD6-1541-EEAD-4D511B9940B6}"/>
                </a:ext>
              </a:extLst>
            </p:cNvPr>
            <p:cNvSpPr/>
            <p:nvPr/>
          </p:nvSpPr>
          <p:spPr>
            <a:xfrm>
              <a:off x="5496800" y="3160050"/>
              <a:ext cx="7175" cy="5375"/>
            </a:xfrm>
            <a:custGeom>
              <a:avLst/>
              <a:gdLst/>
              <a:ahLst/>
              <a:cxnLst/>
              <a:rect l="l" t="t" r="r" b="b"/>
              <a:pathLst>
                <a:path w="287" h="215" extrusionOk="0">
                  <a:moveTo>
                    <a:pt x="25" y="0"/>
                  </a:moveTo>
                  <a:lnTo>
                    <a:pt x="1" y="24"/>
                  </a:lnTo>
                  <a:cubicBezTo>
                    <a:pt x="13" y="48"/>
                    <a:pt x="36" y="72"/>
                    <a:pt x="48" y="95"/>
                  </a:cubicBezTo>
                  <a:lnTo>
                    <a:pt x="167" y="131"/>
                  </a:lnTo>
                  <a:lnTo>
                    <a:pt x="275" y="214"/>
                  </a:lnTo>
                  <a:cubicBezTo>
                    <a:pt x="275" y="179"/>
                    <a:pt x="275" y="155"/>
                    <a:pt x="286" y="131"/>
                  </a:cubicBezTo>
                  <a:lnTo>
                    <a:pt x="191" y="95"/>
                  </a:lnTo>
                  <a:lnTo>
                    <a:pt x="156" y="6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8262;p30">
              <a:extLst>
                <a:ext uri="{FF2B5EF4-FFF2-40B4-BE49-F238E27FC236}">
                  <a16:creationId xmlns:a16="http://schemas.microsoft.com/office/drawing/2014/main" id="{46AEECAA-4843-6D32-1A65-84206B44E296}"/>
                </a:ext>
              </a:extLst>
            </p:cNvPr>
            <p:cNvSpPr/>
            <p:nvPr/>
          </p:nvSpPr>
          <p:spPr>
            <a:xfrm>
              <a:off x="5331600" y="3247250"/>
              <a:ext cx="5675" cy="3000"/>
            </a:xfrm>
            <a:custGeom>
              <a:avLst/>
              <a:gdLst/>
              <a:ahLst/>
              <a:cxnLst/>
              <a:rect l="l" t="t" r="r" b="b"/>
              <a:pathLst>
                <a:path w="227" h="120" extrusionOk="0">
                  <a:moveTo>
                    <a:pt x="1" y="1"/>
                  </a:moveTo>
                  <a:lnTo>
                    <a:pt x="36" y="60"/>
                  </a:lnTo>
                  <a:lnTo>
                    <a:pt x="108" y="72"/>
                  </a:lnTo>
                  <a:lnTo>
                    <a:pt x="215" y="120"/>
                  </a:lnTo>
                  <a:cubicBezTo>
                    <a:pt x="215" y="108"/>
                    <a:pt x="215" y="96"/>
                    <a:pt x="227" y="84"/>
                  </a:cubicBezTo>
                  <a:lnTo>
                    <a:pt x="132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8263;p30">
              <a:extLst>
                <a:ext uri="{FF2B5EF4-FFF2-40B4-BE49-F238E27FC236}">
                  <a16:creationId xmlns:a16="http://schemas.microsoft.com/office/drawing/2014/main" id="{AF78405C-E317-A36E-C183-F2DB8C4CF8EB}"/>
                </a:ext>
              </a:extLst>
            </p:cNvPr>
            <p:cNvSpPr/>
            <p:nvPr/>
          </p:nvSpPr>
          <p:spPr>
            <a:xfrm>
              <a:off x="5463775" y="3231775"/>
              <a:ext cx="2100" cy="2700"/>
            </a:xfrm>
            <a:custGeom>
              <a:avLst/>
              <a:gdLst/>
              <a:ahLst/>
              <a:cxnLst/>
              <a:rect l="l" t="t" r="r" b="b"/>
              <a:pathLst>
                <a:path w="84" h="108" extrusionOk="0">
                  <a:moveTo>
                    <a:pt x="0" y="1"/>
                  </a:moveTo>
                  <a:cubicBezTo>
                    <a:pt x="0" y="36"/>
                    <a:pt x="0" y="72"/>
                    <a:pt x="0" y="96"/>
                  </a:cubicBezTo>
                  <a:lnTo>
                    <a:pt x="60" y="108"/>
                  </a:lnTo>
                  <a:cubicBezTo>
                    <a:pt x="60" y="84"/>
                    <a:pt x="72" y="72"/>
                    <a:pt x="83" y="48"/>
                  </a:cubicBezTo>
                  <a:cubicBezTo>
                    <a:pt x="72" y="36"/>
                    <a:pt x="60" y="24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8264;p30">
              <a:extLst>
                <a:ext uri="{FF2B5EF4-FFF2-40B4-BE49-F238E27FC236}">
                  <a16:creationId xmlns:a16="http://schemas.microsoft.com/office/drawing/2014/main" id="{E63BCD5C-6433-2D1A-D3D2-880040ADA203}"/>
                </a:ext>
              </a:extLst>
            </p:cNvPr>
            <p:cNvSpPr/>
            <p:nvPr/>
          </p:nvSpPr>
          <p:spPr>
            <a:xfrm>
              <a:off x="5425975" y="3246950"/>
              <a:ext cx="3575" cy="2125"/>
            </a:xfrm>
            <a:custGeom>
              <a:avLst/>
              <a:gdLst/>
              <a:ahLst/>
              <a:cxnLst/>
              <a:rect l="l" t="t" r="r" b="b"/>
              <a:pathLst>
                <a:path w="143" h="85" extrusionOk="0">
                  <a:moveTo>
                    <a:pt x="0" y="1"/>
                  </a:moveTo>
                  <a:lnTo>
                    <a:pt x="0" y="37"/>
                  </a:lnTo>
                  <a:lnTo>
                    <a:pt x="107" y="84"/>
                  </a:lnTo>
                  <a:lnTo>
                    <a:pt x="143" y="72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8265;p30">
              <a:extLst>
                <a:ext uri="{FF2B5EF4-FFF2-40B4-BE49-F238E27FC236}">
                  <a16:creationId xmlns:a16="http://schemas.microsoft.com/office/drawing/2014/main" id="{8A718B75-C536-D076-CC9B-8FABC41FDCA5}"/>
                </a:ext>
              </a:extLst>
            </p:cNvPr>
            <p:cNvSpPr/>
            <p:nvPr/>
          </p:nvSpPr>
          <p:spPr>
            <a:xfrm>
              <a:off x="3897200" y="2167075"/>
              <a:ext cx="17875" cy="18775"/>
            </a:xfrm>
            <a:custGeom>
              <a:avLst/>
              <a:gdLst/>
              <a:ahLst/>
              <a:cxnLst/>
              <a:rect l="l" t="t" r="r" b="b"/>
              <a:pathLst>
                <a:path w="715" h="751" extrusionOk="0">
                  <a:moveTo>
                    <a:pt x="48" y="0"/>
                  </a:moveTo>
                  <a:lnTo>
                    <a:pt x="1" y="48"/>
                  </a:lnTo>
                  <a:cubicBezTo>
                    <a:pt x="1" y="83"/>
                    <a:pt x="1" y="119"/>
                    <a:pt x="12" y="143"/>
                  </a:cubicBezTo>
                  <a:lnTo>
                    <a:pt x="84" y="202"/>
                  </a:lnTo>
                  <a:lnTo>
                    <a:pt x="143" y="286"/>
                  </a:lnTo>
                  <a:cubicBezTo>
                    <a:pt x="143" y="321"/>
                    <a:pt x="155" y="369"/>
                    <a:pt x="155" y="417"/>
                  </a:cubicBezTo>
                  <a:lnTo>
                    <a:pt x="227" y="476"/>
                  </a:lnTo>
                  <a:lnTo>
                    <a:pt x="322" y="488"/>
                  </a:lnTo>
                  <a:lnTo>
                    <a:pt x="441" y="548"/>
                  </a:lnTo>
                  <a:lnTo>
                    <a:pt x="489" y="619"/>
                  </a:lnTo>
                  <a:lnTo>
                    <a:pt x="536" y="631"/>
                  </a:lnTo>
                  <a:lnTo>
                    <a:pt x="596" y="726"/>
                  </a:lnTo>
                  <a:cubicBezTo>
                    <a:pt x="584" y="726"/>
                    <a:pt x="632" y="750"/>
                    <a:pt x="632" y="750"/>
                  </a:cubicBezTo>
                  <a:lnTo>
                    <a:pt x="703" y="738"/>
                  </a:lnTo>
                  <a:lnTo>
                    <a:pt x="715" y="691"/>
                  </a:lnTo>
                  <a:cubicBezTo>
                    <a:pt x="703" y="667"/>
                    <a:pt x="691" y="631"/>
                    <a:pt x="679" y="607"/>
                  </a:cubicBezTo>
                  <a:lnTo>
                    <a:pt x="572" y="512"/>
                  </a:lnTo>
                  <a:cubicBezTo>
                    <a:pt x="560" y="476"/>
                    <a:pt x="536" y="452"/>
                    <a:pt x="524" y="429"/>
                  </a:cubicBezTo>
                  <a:lnTo>
                    <a:pt x="477" y="429"/>
                  </a:lnTo>
                  <a:lnTo>
                    <a:pt x="453" y="405"/>
                  </a:lnTo>
                  <a:lnTo>
                    <a:pt x="405" y="405"/>
                  </a:lnTo>
                  <a:lnTo>
                    <a:pt x="334" y="369"/>
                  </a:lnTo>
                  <a:lnTo>
                    <a:pt x="239" y="274"/>
                  </a:lnTo>
                  <a:cubicBezTo>
                    <a:pt x="239" y="238"/>
                    <a:pt x="239" y="214"/>
                    <a:pt x="251" y="191"/>
                  </a:cubicBezTo>
                  <a:cubicBezTo>
                    <a:pt x="251" y="155"/>
                    <a:pt x="251" y="143"/>
                    <a:pt x="239" y="107"/>
                  </a:cubicBezTo>
                  <a:lnTo>
                    <a:pt x="108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8266;p30">
              <a:extLst>
                <a:ext uri="{FF2B5EF4-FFF2-40B4-BE49-F238E27FC236}">
                  <a16:creationId xmlns:a16="http://schemas.microsoft.com/office/drawing/2014/main" id="{A78E00B0-7417-8A98-C2ED-364FAF503ECE}"/>
                </a:ext>
              </a:extLst>
            </p:cNvPr>
            <p:cNvSpPr/>
            <p:nvPr/>
          </p:nvSpPr>
          <p:spPr>
            <a:xfrm>
              <a:off x="3974000" y="2121825"/>
              <a:ext cx="5975" cy="4175"/>
            </a:xfrm>
            <a:custGeom>
              <a:avLst/>
              <a:gdLst/>
              <a:ahLst/>
              <a:cxnLst/>
              <a:rect l="l" t="t" r="r" b="b"/>
              <a:pathLst>
                <a:path w="239" h="167" extrusionOk="0">
                  <a:moveTo>
                    <a:pt x="96" y="0"/>
                  </a:moveTo>
                  <a:lnTo>
                    <a:pt x="24" y="36"/>
                  </a:lnTo>
                  <a:cubicBezTo>
                    <a:pt x="12" y="60"/>
                    <a:pt x="0" y="72"/>
                    <a:pt x="0" y="84"/>
                  </a:cubicBezTo>
                  <a:cubicBezTo>
                    <a:pt x="0" y="107"/>
                    <a:pt x="12" y="119"/>
                    <a:pt x="12" y="131"/>
                  </a:cubicBezTo>
                  <a:lnTo>
                    <a:pt x="131" y="167"/>
                  </a:lnTo>
                  <a:lnTo>
                    <a:pt x="167" y="167"/>
                  </a:lnTo>
                  <a:lnTo>
                    <a:pt x="227" y="131"/>
                  </a:lnTo>
                  <a:cubicBezTo>
                    <a:pt x="227" y="119"/>
                    <a:pt x="227" y="107"/>
                    <a:pt x="238" y="84"/>
                  </a:cubicBezTo>
                  <a:cubicBezTo>
                    <a:pt x="215" y="72"/>
                    <a:pt x="191" y="48"/>
                    <a:pt x="167" y="24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8267;p30">
              <a:extLst>
                <a:ext uri="{FF2B5EF4-FFF2-40B4-BE49-F238E27FC236}">
                  <a16:creationId xmlns:a16="http://schemas.microsoft.com/office/drawing/2014/main" id="{8975D6A7-B982-BD20-8300-263D914AAF35}"/>
                </a:ext>
              </a:extLst>
            </p:cNvPr>
            <p:cNvSpPr/>
            <p:nvPr/>
          </p:nvSpPr>
          <p:spPr>
            <a:xfrm>
              <a:off x="4071925" y="2166475"/>
              <a:ext cx="5975" cy="6575"/>
            </a:xfrm>
            <a:custGeom>
              <a:avLst/>
              <a:gdLst/>
              <a:ahLst/>
              <a:cxnLst/>
              <a:rect l="l" t="t" r="r" b="b"/>
              <a:pathLst>
                <a:path w="239" h="263" extrusionOk="0">
                  <a:moveTo>
                    <a:pt x="72" y="0"/>
                  </a:moveTo>
                  <a:lnTo>
                    <a:pt x="36" y="36"/>
                  </a:lnTo>
                  <a:lnTo>
                    <a:pt x="1" y="48"/>
                  </a:lnTo>
                  <a:lnTo>
                    <a:pt x="1" y="119"/>
                  </a:lnTo>
                  <a:cubicBezTo>
                    <a:pt x="1" y="143"/>
                    <a:pt x="48" y="167"/>
                    <a:pt x="72" y="191"/>
                  </a:cubicBezTo>
                  <a:cubicBezTo>
                    <a:pt x="84" y="215"/>
                    <a:pt x="72" y="226"/>
                    <a:pt x="72" y="250"/>
                  </a:cubicBezTo>
                  <a:lnTo>
                    <a:pt x="143" y="262"/>
                  </a:lnTo>
                  <a:lnTo>
                    <a:pt x="239" y="203"/>
                  </a:lnTo>
                  <a:lnTo>
                    <a:pt x="239" y="155"/>
                  </a:lnTo>
                  <a:lnTo>
                    <a:pt x="143" y="95"/>
                  </a:lnTo>
                  <a:cubicBezTo>
                    <a:pt x="143" y="72"/>
                    <a:pt x="120" y="36"/>
                    <a:pt x="120" y="12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8268;p30">
              <a:extLst>
                <a:ext uri="{FF2B5EF4-FFF2-40B4-BE49-F238E27FC236}">
                  <a16:creationId xmlns:a16="http://schemas.microsoft.com/office/drawing/2014/main" id="{04A53B91-19C6-EEE3-001E-245589D69183}"/>
                </a:ext>
              </a:extLst>
            </p:cNvPr>
            <p:cNvSpPr/>
            <p:nvPr/>
          </p:nvSpPr>
          <p:spPr>
            <a:xfrm>
              <a:off x="3970425" y="2115275"/>
              <a:ext cx="102425" cy="42575"/>
            </a:xfrm>
            <a:custGeom>
              <a:avLst/>
              <a:gdLst/>
              <a:ahLst/>
              <a:cxnLst/>
              <a:rect l="l" t="t" r="r" b="b"/>
              <a:pathLst>
                <a:path w="4097" h="1703" extrusionOk="0">
                  <a:moveTo>
                    <a:pt x="679" y="0"/>
                  </a:moveTo>
                  <a:lnTo>
                    <a:pt x="608" y="48"/>
                  </a:lnTo>
                  <a:cubicBezTo>
                    <a:pt x="608" y="84"/>
                    <a:pt x="596" y="119"/>
                    <a:pt x="584" y="155"/>
                  </a:cubicBezTo>
                  <a:cubicBezTo>
                    <a:pt x="572" y="191"/>
                    <a:pt x="596" y="215"/>
                    <a:pt x="608" y="238"/>
                  </a:cubicBezTo>
                  <a:lnTo>
                    <a:pt x="679" y="334"/>
                  </a:lnTo>
                  <a:cubicBezTo>
                    <a:pt x="703" y="369"/>
                    <a:pt x="715" y="405"/>
                    <a:pt x="727" y="429"/>
                  </a:cubicBezTo>
                  <a:lnTo>
                    <a:pt x="667" y="453"/>
                  </a:lnTo>
                  <a:lnTo>
                    <a:pt x="584" y="405"/>
                  </a:lnTo>
                  <a:cubicBezTo>
                    <a:pt x="572" y="381"/>
                    <a:pt x="560" y="358"/>
                    <a:pt x="548" y="334"/>
                  </a:cubicBezTo>
                  <a:lnTo>
                    <a:pt x="501" y="298"/>
                  </a:lnTo>
                  <a:cubicBezTo>
                    <a:pt x="501" y="322"/>
                    <a:pt x="489" y="346"/>
                    <a:pt x="489" y="369"/>
                  </a:cubicBezTo>
                  <a:cubicBezTo>
                    <a:pt x="477" y="393"/>
                    <a:pt x="512" y="429"/>
                    <a:pt x="512" y="453"/>
                  </a:cubicBezTo>
                  <a:lnTo>
                    <a:pt x="584" y="512"/>
                  </a:lnTo>
                  <a:cubicBezTo>
                    <a:pt x="584" y="536"/>
                    <a:pt x="572" y="560"/>
                    <a:pt x="572" y="572"/>
                  </a:cubicBezTo>
                  <a:cubicBezTo>
                    <a:pt x="572" y="596"/>
                    <a:pt x="548" y="619"/>
                    <a:pt x="536" y="631"/>
                  </a:cubicBezTo>
                  <a:lnTo>
                    <a:pt x="501" y="619"/>
                  </a:lnTo>
                  <a:cubicBezTo>
                    <a:pt x="477" y="584"/>
                    <a:pt x="453" y="560"/>
                    <a:pt x="441" y="524"/>
                  </a:cubicBezTo>
                  <a:cubicBezTo>
                    <a:pt x="417" y="512"/>
                    <a:pt x="405" y="500"/>
                    <a:pt x="393" y="488"/>
                  </a:cubicBezTo>
                  <a:lnTo>
                    <a:pt x="155" y="500"/>
                  </a:lnTo>
                  <a:lnTo>
                    <a:pt x="60" y="465"/>
                  </a:lnTo>
                  <a:lnTo>
                    <a:pt x="0" y="500"/>
                  </a:lnTo>
                  <a:cubicBezTo>
                    <a:pt x="24" y="524"/>
                    <a:pt x="36" y="560"/>
                    <a:pt x="48" y="584"/>
                  </a:cubicBezTo>
                  <a:lnTo>
                    <a:pt x="155" y="572"/>
                  </a:lnTo>
                  <a:lnTo>
                    <a:pt x="227" y="619"/>
                  </a:lnTo>
                  <a:lnTo>
                    <a:pt x="179" y="667"/>
                  </a:lnTo>
                  <a:lnTo>
                    <a:pt x="215" y="691"/>
                  </a:lnTo>
                  <a:lnTo>
                    <a:pt x="334" y="691"/>
                  </a:lnTo>
                  <a:lnTo>
                    <a:pt x="358" y="727"/>
                  </a:lnTo>
                  <a:lnTo>
                    <a:pt x="179" y="786"/>
                  </a:lnTo>
                  <a:cubicBezTo>
                    <a:pt x="179" y="810"/>
                    <a:pt x="179" y="822"/>
                    <a:pt x="179" y="834"/>
                  </a:cubicBezTo>
                  <a:lnTo>
                    <a:pt x="310" y="965"/>
                  </a:lnTo>
                  <a:lnTo>
                    <a:pt x="405" y="989"/>
                  </a:lnTo>
                  <a:lnTo>
                    <a:pt x="524" y="1036"/>
                  </a:lnTo>
                  <a:lnTo>
                    <a:pt x="691" y="1048"/>
                  </a:lnTo>
                  <a:lnTo>
                    <a:pt x="798" y="1024"/>
                  </a:lnTo>
                  <a:lnTo>
                    <a:pt x="882" y="1060"/>
                  </a:lnTo>
                  <a:lnTo>
                    <a:pt x="929" y="1060"/>
                  </a:lnTo>
                  <a:lnTo>
                    <a:pt x="1084" y="1000"/>
                  </a:lnTo>
                  <a:lnTo>
                    <a:pt x="1167" y="977"/>
                  </a:lnTo>
                  <a:lnTo>
                    <a:pt x="1584" y="977"/>
                  </a:lnTo>
                  <a:lnTo>
                    <a:pt x="1691" y="929"/>
                  </a:lnTo>
                  <a:lnTo>
                    <a:pt x="1763" y="929"/>
                  </a:lnTo>
                  <a:lnTo>
                    <a:pt x="1822" y="953"/>
                  </a:lnTo>
                  <a:cubicBezTo>
                    <a:pt x="1822" y="965"/>
                    <a:pt x="1822" y="977"/>
                    <a:pt x="1822" y="989"/>
                  </a:cubicBezTo>
                  <a:lnTo>
                    <a:pt x="1775" y="1012"/>
                  </a:lnTo>
                  <a:lnTo>
                    <a:pt x="1727" y="1060"/>
                  </a:lnTo>
                  <a:lnTo>
                    <a:pt x="1655" y="1084"/>
                  </a:lnTo>
                  <a:lnTo>
                    <a:pt x="1513" y="1072"/>
                  </a:lnTo>
                  <a:lnTo>
                    <a:pt x="1346" y="1072"/>
                  </a:lnTo>
                  <a:lnTo>
                    <a:pt x="1227" y="1048"/>
                  </a:lnTo>
                  <a:lnTo>
                    <a:pt x="1203" y="1084"/>
                  </a:lnTo>
                  <a:lnTo>
                    <a:pt x="1251" y="1108"/>
                  </a:lnTo>
                  <a:lnTo>
                    <a:pt x="1453" y="1143"/>
                  </a:lnTo>
                  <a:lnTo>
                    <a:pt x="1524" y="1167"/>
                  </a:lnTo>
                  <a:lnTo>
                    <a:pt x="1524" y="1203"/>
                  </a:lnTo>
                  <a:lnTo>
                    <a:pt x="1453" y="1203"/>
                  </a:lnTo>
                  <a:lnTo>
                    <a:pt x="1322" y="1167"/>
                  </a:lnTo>
                  <a:lnTo>
                    <a:pt x="1286" y="1203"/>
                  </a:lnTo>
                  <a:lnTo>
                    <a:pt x="1215" y="1203"/>
                  </a:lnTo>
                  <a:lnTo>
                    <a:pt x="1084" y="1143"/>
                  </a:lnTo>
                  <a:lnTo>
                    <a:pt x="953" y="1120"/>
                  </a:lnTo>
                  <a:lnTo>
                    <a:pt x="786" y="1143"/>
                  </a:lnTo>
                  <a:cubicBezTo>
                    <a:pt x="786" y="1167"/>
                    <a:pt x="798" y="1179"/>
                    <a:pt x="798" y="1191"/>
                  </a:cubicBezTo>
                  <a:lnTo>
                    <a:pt x="882" y="1215"/>
                  </a:lnTo>
                  <a:lnTo>
                    <a:pt x="1120" y="1358"/>
                  </a:lnTo>
                  <a:lnTo>
                    <a:pt x="1203" y="1370"/>
                  </a:lnTo>
                  <a:lnTo>
                    <a:pt x="1310" y="1334"/>
                  </a:lnTo>
                  <a:lnTo>
                    <a:pt x="1370" y="1346"/>
                  </a:lnTo>
                  <a:cubicBezTo>
                    <a:pt x="1394" y="1370"/>
                    <a:pt x="1405" y="1393"/>
                    <a:pt x="1429" y="1429"/>
                  </a:cubicBezTo>
                  <a:lnTo>
                    <a:pt x="1429" y="1501"/>
                  </a:lnTo>
                  <a:lnTo>
                    <a:pt x="1524" y="1512"/>
                  </a:lnTo>
                  <a:lnTo>
                    <a:pt x="1644" y="1489"/>
                  </a:lnTo>
                  <a:lnTo>
                    <a:pt x="1822" y="1489"/>
                  </a:lnTo>
                  <a:lnTo>
                    <a:pt x="2013" y="1453"/>
                  </a:lnTo>
                  <a:lnTo>
                    <a:pt x="2144" y="1453"/>
                  </a:lnTo>
                  <a:lnTo>
                    <a:pt x="2322" y="1429"/>
                  </a:lnTo>
                  <a:cubicBezTo>
                    <a:pt x="2322" y="1453"/>
                    <a:pt x="2322" y="1465"/>
                    <a:pt x="2334" y="1477"/>
                  </a:cubicBezTo>
                  <a:lnTo>
                    <a:pt x="2310" y="1548"/>
                  </a:lnTo>
                  <a:lnTo>
                    <a:pt x="2334" y="1620"/>
                  </a:lnTo>
                  <a:lnTo>
                    <a:pt x="2477" y="1691"/>
                  </a:lnTo>
                  <a:lnTo>
                    <a:pt x="2620" y="1703"/>
                  </a:lnTo>
                  <a:lnTo>
                    <a:pt x="2822" y="1667"/>
                  </a:lnTo>
                  <a:lnTo>
                    <a:pt x="2870" y="1631"/>
                  </a:lnTo>
                  <a:cubicBezTo>
                    <a:pt x="2870" y="1620"/>
                    <a:pt x="2858" y="1608"/>
                    <a:pt x="2846" y="1596"/>
                  </a:cubicBezTo>
                  <a:cubicBezTo>
                    <a:pt x="2846" y="1584"/>
                    <a:pt x="2846" y="1560"/>
                    <a:pt x="2846" y="1548"/>
                  </a:cubicBezTo>
                  <a:lnTo>
                    <a:pt x="2894" y="1501"/>
                  </a:lnTo>
                  <a:lnTo>
                    <a:pt x="3025" y="1429"/>
                  </a:lnTo>
                  <a:lnTo>
                    <a:pt x="3096" y="1417"/>
                  </a:lnTo>
                  <a:lnTo>
                    <a:pt x="3179" y="1465"/>
                  </a:lnTo>
                  <a:lnTo>
                    <a:pt x="3287" y="1512"/>
                  </a:lnTo>
                  <a:lnTo>
                    <a:pt x="3418" y="1512"/>
                  </a:lnTo>
                  <a:lnTo>
                    <a:pt x="3560" y="1453"/>
                  </a:lnTo>
                  <a:lnTo>
                    <a:pt x="3608" y="1417"/>
                  </a:lnTo>
                  <a:cubicBezTo>
                    <a:pt x="3608" y="1381"/>
                    <a:pt x="3584" y="1346"/>
                    <a:pt x="3572" y="1310"/>
                  </a:cubicBezTo>
                  <a:cubicBezTo>
                    <a:pt x="3572" y="1274"/>
                    <a:pt x="3560" y="1262"/>
                    <a:pt x="3549" y="1239"/>
                  </a:cubicBezTo>
                  <a:lnTo>
                    <a:pt x="3620" y="1191"/>
                  </a:lnTo>
                  <a:lnTo>
                    <a:pt x="3715" y="1143"/>
                  </a:lnTo>
                  <a:lnTo>
                    <a:pt x="3822" y="1024"/>
                  </a:lnTo>
                  <a:lnTo>
                    <a:pt x="3906" y="953"/>
                  </a:lnTo>
                  <a:lnTo>
                    <a:pt x="4061" y="858"/>
                  </a:lnTo>
                  <a:lnTo>
                    <a:pt x="4096" y="798"/>
                  </a:lnTo>
                  <a:lnTo>
                    <a:pt x="4096" y="739"/>
                  </a:lnTo>
                  <a:lnTo>
                    <a:pt x="4061" y="667"/>
                  </a:lnTo>
                  <a:cubicBezTo>
                    <a:pt x="4061" y="655"/>
                    <a:pt x="4049" y="631"/>
                    <a:pt x="4037" y="608"/>
                  </a:cubicBezTo>
                  <a:cubicBezTo>
                    <a:pt x="4037" y="584"/>
                    <a:pt x="4061" y="584"/>
                    <a:pt x="4084" y="572"/>
                  </a:cubicBezTo>
                  <a:cubicBezTo>
                    <a:pt x="4096" y="548"/>
                    <a:pt x="4084" y="536"/>
                    <a:pt x="4084" y="524"/>
                  </a:cubicBezTo>
                  <a:lnTo>
                    <a:pt x="4037" y="500"/>
                  </a:lnTo>
                  <a:lnTo>
                    <a:pt x="3858" y="488"/>
                  </a:lnTo>
                  <a:lnTo>
                    <a:pt x="3751" y="429"/>
                  </a:lnTo>
                  <a:lnTo>
                    <a:pt x="3680" y="417"/>
                  </a:lnTo>
                  <a:lnTo>
                    <a:pt x="3441" y="417"/>
                  </a:lnTo>
                  <a:lnTo>
                    <a:pt x="3322" y="405"/>
                  </a:lnTo>
                  <a:lnTo>
                    <a:pt x="3227" y="369"/>
                  </a:lnTo>
                  <a:lnTo>
                    <a:pt x="3108" y="369"/>
                  </a:lnTo>
                  <a:lnTo>
                    <a:pt x="3013" y="334"/>
                  </a:lnTo>
                  <a:cubicBezTo>
                    <a:pt x="3013" y="322"/>
                    <a:pt x="3001" y="310"/>
                    <a:pt x="3001" y="298"/>
                  </a:cubicBezTo>
                  <a:lnTo>
                    <a:pt x="2953" y="274"/>
                  </a:lnTo>
                  <a:lnTo>
                    <a:pt x="2846" y="310"/>
                  </a:lnTo>
                  <a:cubicBezTo>
                    <a:pt x="2834" y="298"/>
                    <a:pt x="2834" y="286"/>
                    <a:pt x="2834" y="274"/>
                  </a:cubicBezTo>
                  <a:lnTo>
                    <a:pt x="2846" y="215"/>
                  </a:lnTo>
                  <a:lnTo>
                    <a:pt x="2834" y="179"/>
                  </a:lnTo>
                  <a:lnTo>
                    <a:pt x="2763" y="203"/>
                  </a:lnTo>
                  <a:cubicBezTo>
                    <a:pt x="2751" y="227"/>
                    <a:pt x="2727" y="250"/>
                    <a:pt x="2715" y="274"/>
                  </a:cubicBezTo>
                  <a:lnTo>
                    <a:pt x="2656" y="298"/>
                  </a:lnTo>
                  <a:lnTo>
                    <a:pt x="2644" y="203"/>
                  </a:lnTo>
                  <a:lnTo>
                    <a:pt x="2608" y="191"/>
                  </a:lnTo>
                  <a:lnTo>
                    <a:pt x="2548" y="227"/>
                  </a:lnTo>
                  <a:lnTo>
                    <a:pt x="2584" y="262"/>
                  </a:lnTo>
                  <a:lnTo>
                    <a:pt x="2548" y="298"/>
                  </a:lnTo>
                  <a:lnTo>
                    <a:pt x="2465" y="346"/>
                  </a:lnTo>
                  <a:lnTo>
                    <a:pt x="2465" y="417"/>
                  </a:lnTo>
                  <a:cubicBezTo>
                    <a:pt x="2465" y="441"/>
                    <a:pt x="2453" y="453"/>
                    <a:pt x="2441" y="477"/>
                  </a:cubicBezTo>
                  <a:lnTo>
                    <a:pt x="2346" y="441"/>
                  </a:lnTo>
                  <a:cubicBezTo>
                    <a:pt x="2334" y="429"/>
                    <a:pt x="2322" y="417"/>
                    <a:pt x="2310" y="393"/>
                  </a:cubicBezTo>
                  <a:lnTo>
                    <a:pt x="2275" y="393"/>
                  </a:lnTo>
                  <a:lnTo>
                    <a:pt x="2275" y="441"/>
                  </a:lnTo>
                  <a:lnTo>
                    <a:pt x="2251" y="488"/>
                  </a:lnTo>
                  <a:lnTo>
                    <a:pt x="2203" y="441"/>
                  </a:lnTo>
                  <a:lnTo>
                    <a:pt x="2203" y="381"/>
                  </a:lnTo>
                  <a:lnTo>
                    <a:pt x="2239" y="298"/>
                  </a:lnTo>
                  <a:lnTo>
                    <a:pt x="2239" y="179"/>
                  </a:lnTo>
                  <a:lnTo>
                    <a:pt x="2215" y="119"/>
                  </a:lnTo>
                  <a:lnTo>
                    <a:pt x="2072" y="72"/>
                  </a:lnTo>
                  <a:cubicBezTo>
                    <a:pt x="2060" y="48"/>
                    <a:pt x="2036" y="36"/>
                    <a:pt x="2013" y="12"/>
                  </a:cubicBezTo>
                  <a:lnTo>
                    <a:pt x="1965" y="12"/>
                  </a:lnTo>
                  <a:cubicBezTo>
                    <a:pt x="1965" y="36"/>
                    <a:pt x="1953" y="48"/>
                    <a:pt x="1941" y="60"/>
                  </a:cubicBezTo>
                  <a:lnTo>
                    <a:pt x="2013" y="119"/>
                  </a:lnTo>
                  <a:lnTo>
                    <a:pt x="2048" y="167"/>
                  </a:lnTo>
                  <a:lnTo>
                    <a:pt x="1953" y="143"/>
                  </a:lnTo>
                  <a:lnTo>
                    <a:pt x="1894" y="107"/>
                  </a:lnTo>
                  <a:lnTo>
                    <a:pt x="1834" y="131"/>
                  </a:lnTo>
                  <a:lnTo>
                    <a:pt x="1846" y="215"/>
                  </a:lnTo>
                  <a:lnTo>
                    <a:pt x="1941" y="274"/>
                  </a:lnTo>
                  <a:lnTo>
                    <a:pt x="1953" y="358"/>
                  </a:lnTo>
                  <a:cubicBezTo>
                    <a:pt x="1941" y="381"/>
                    <a:pt x="1929" y="405"/>
                    <a:pt x="1929" y="417"/>
                  </a:cubicBezTo>
                  <a:cubicBezTo>
                    <a:pt x="1917" y="441"/>
                    <a:pt x="1929" y="488"/>
                    <a:pt x="1929" y="512"/>
                  </a:cubicBezTo>
                  <a:cubicBezTo>
                    <a:pt x="1929" y="548"/>
                    <a:pt x="1977" y="596"/>
                    <a:pt x="2001" y="631"/>
                  </a:cubicBezTo>
                  <a:lnTo>
                    <a:pt x="1953" y="691"/>
                  </a:lnTo>
                  <a:lnTo>
                    <a:pt x="1894" y="691"/>
                  </a:lnTo>
                  <a:lnTo>
                    <a:pt x="1858" y="619"/>
                  </a:lnTo>
                  <a:lnTo>
                    <a:pt x="1739" y="560"/>
                  </a:lnTo>
                  <a:lnTo>
                    <a:pt x="1620" y="512"/>
                  </a:lnTo>
                  <a:lnTo>
                    <a:pt x="1596" y="453"/>
                  </a:lnTo>
                  <a:lnTo>
                    <a:pt x="1655" y="405"/>
                  </a:lnTo>
                  <a:cubicBezTo>
                    <a:pt x="1655" y="393"/>
                    <a:pt x="1655" y="381"/>
                    <a:pt x="1655" y="369"/>
                  </a:cubicBezTo>
                  <a:lnTo>
                    <a:pt x="1572" y="334"/>
                  </a:lnTo>
                  <a:lnTo>
                    <a:pt x="1453" y="381"/>
                  </a:lnTo>
                  <a:lnTo>
                    <a:pt x="1405" y="369"/>
                  </a:lnTo>
                  <a:lnTo>
                    <a:pt x="1370" y="405"/>
                  </a:lnTo>
                  <a:lnTo>
                    <a:pt x="1263" y="441"/>
                  </a:lnTo>
                  <a:lnTo>
                    <a:pt x="1167" y="417"/>
                  </a:lnTo>
                  <a:cubicBezTo>
                    <a:pt x="1167" y="405"/>
                    <a:pt x="1167" y="381"/>
                    <a:pt x="1167" y="369"/>
                  </a:cubicBezTo>
                  <a:cubicBezTo>
                    <a:pt x="1167" y="358"/>
                    <a:pt x="1155" y="346"/>
                    <a:pt x="1155" y="334"/>
                  </a:cubicBezTo>
                  <a:lnTo>
                    <a:pt x="1084" y="346"/>
                  </a:lnTo>
                  <a:lnTo>
                    <a:pt x="1001" y="286"/>
                  </a:lnTo>
                  <a:cubicBezTo>
                    <a:pt x="989" y="262"/>
                    <a:pt x="977" y="227"/>
                    <a:pt x="965" y="203"/>
                  </a:cubicBezTo>
                  <a:lnTo>
                    <a:pt x="870" y="179"/>
                  </a:lnTo>
                  <a:lnTo>
                    <a:pt x="822" y="191"/>
                  </a:lnTo>
                  <a:lnTo>
                    <a:pt x="739" y="143"/>
                  </a:lnTo>
                  <a:lnTo>
                    <a:pt x="774" y="84"/>
                  </a:lnTo>
                  <a:lnTo>
                    <a:pt x="727" y="12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8269;p30">
              <a:extLst>
                <a:ext uri="{FF2B5EF4-FFF2-40B4-BE49-F238E27FC236}">
                  <a16:creationId xmlns:a16="http://schemas.microsoft.com/office/drawing/2014/main" id="{54A61054-3F4D-8220-A360-E39F4F7A92B0}"/>
                </a:ext>
              </a:extLst>
            </p:cNvPr>
            <p:cNvSpPr/>
            <p:nvPr/>
          </p:nvSpPr>
          <p:spPr>
            <a:xfrm>
              <a:off x="4004650" y="2171525"/>
              <a:ext cx="25625" cy="12825"/>
            </a:xfrm>
            <a:custGeom>
              <a:avLst/>
              <a:gdLst/>
              <a:ahLst/>
              <a:cxnLst/>
              <a:rect l="l" t="t" r="r" b="b"/>
              <a:pathLst>
                <a:path w="1025" h="513" extrusionOk="0">
                  <a:moveTo>
                    <a:pt x="775" y="1"/>
                  </a:moveTo>
                  <a:lnTo>
                    <a:pt x="715" y="36"/>
                  </a:lnTo>
                  <a:lnTo>
                    <a:pt x="525" y="84"/>
                  </a:lnTo>
                  <a:cubicBezTo>
                    <a:pt x="525" y="72"/>
                    <a:pt x="513" y="60"/>
                    <a:pt x="501" y="36"/>
                  </a:cubicBezTo>
                  <a:lnTo>
                    <a:pt x="441" y="24"/>
                  </a:lnTo>
                  <a:lnTo>
                    <a:pt x="346" y="60"/>
                  </a:lnTo>
                  <a:cubicBezTo>
                    <a:pt x="346" y="84"/>
                    <a:pt x="334" y="96"/>
                    <a:pt x="334" y="108"/>
                  </a:cubicBezTo>
                  <a:lnTo>
                    <a:pt x="275" y="132"/>
                  </a:lnTo>
                  <a:lnTo>
                    <a:pt x="179" y="120"/>
                  </a:lnTo>
                  <a:lnTo>
                    <a:pt x="96" y="179"/>
                  </a:lnTo>
                  <a:lnTo>
                    <a:pt x="1" y="215"/>
                  </a:lnTo>
                  <a:lnTo>
                    <a:pt x="120" y="251"/>
                  </a:lnTo>
                  <a:lnTo>
                    <a:pt x="251" y="251"/>
                  </a:lnTo>
                  <a:cubicBezTo>
                    <a:pt x="275" y="274"/>
                    <a:pt x="286" y="298"/>
                    <a:pt x="310" y="322"/>
                  </a:cubicBezTo>
                  <a:lnTo>
                    <a:pt x="346" y="358"/>
                  </a:lnTo>
                  <a:cubicBezTo>
                    <a:pt x="346" y="382"/>
                    <a:pt x="346" y="394"/>
                    <a:pt x="334" y="405"/>
                  </a:cubicBezTo>
                  <a:lnTo>
                    <a:pt x="394" y="429"/>
                  </a:lnTo>
                  <a:cubicBezTo>
                    <a:pt x="382" y="453"/>
                    <a:pt x="358" y="477"/>
                    <a:pt x="334" y="501"/>
                  </a:cubicBezTo>
                  <a:lnTo>
                    <a:pt x="429" y="489"/>
                  </a:lnTo>
                  <a:lnTo>
                    <a:pt x="489" y="513"/>
                  </a:lnTo>
                  <a:lnTo>
                    <a:pt x="548" y="477"/>
                  </a:lnTo>
                  <a:lnTo>
                    <a:pt x="715" y="417"/>
                  </a:lnTo>
                  <a:lnTo>
                    <a:pt x="810" y="417"/>
                  </a:lnTo>
                  <a:lnTo>
                    <a:pt x="894" y="370"/>
                  </a:lnTo>
                  <a:lnTo>
                    <a:pt x="870" y="322"/>
                  </a:lnTo>
                  <a:cubicBezTo>
                    <a:pt x="870" y="286"/>
                    <a:pt x="894" y="251"/>
                    <a:pt x="894" y="227"/>
                  </a:cubicBezTo>
                  <a:lnTo>
                    <a:pt x="977" y="203"/>
                  </a:lnTo>
                  <a:cubicBezTo>
                    <a:pt x="989" y="179"/>
                    <a:pt x="1001" y="155"/>
                    <a:pt x="1025" y="132"/>
                  </a:cubicBezTo>
                  <a:cubicBezTo>
                    <a:pt x="1001" y="108"/>
                    <a:pt x="989" y="96"/>
                    <a:pt x="977" y="72"/>
                  </a:cubicBezTo>
                  <a:lnTo>
                    <a:pt x="870" y="60"/>
                  </a:lnTo>
                  <a:lnTo>
                    <a:pt x="822" y="13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8270;p30">
              <a:extLst>
                <a:ext uri="{FF2B5EF4-FFF2-40B4-BE49-F238E27FC236}">
                  <a16:creationId xmlns:a16="http://schemas.microsoft.com/office/drawing/2014/main" id="{403312E6-95CC-5DAA-5AC2-0EC05DFFE6B4}"/>
                </a:ext>
              </a:extLst>
            </p:cNvPr>
            <p:cNvSpPr/>
            <p:nvPr/>
          </p:nvSpPr>
          <p:spPr>
            <a:xfrm>
              <a:off x="4014175" y="2180150"/>
              <a:ext cx="44975" cy="30100"/>
            </a:xfrm>
            <a:custGeom>
              <a:avLst/>
              <a:gdLst/>
              <a:ahLst/>
              <a:cxnLst/>
              <a:rect l="l" t="t" r="r" b="b"/>
              <a:pathLst>
                <a:path w="1799" h="1204" extrusionOk="0">
                  <a:moveTo>
                    <a:pt x="953" y="1"/>
                  </a:moveTo>
                  <a:lnTo>
                    <a:pt x="763" y="72"/>
                  </a:lnTo>
                  <a:lnTo>
                    <a:pt x="596" y="156"/>
                  </a:lnTo>
                  <a:lnTo>
                    <a:pt x="441" y="156"/>
                  </a:lnTo>
                  <a:lnTo>
                    <a:pt x="179" y="191"/>
                  </a:lnTo>
                  <a:lnTo>
                    <a:pt x="60" y="251"/>
                  </a:lnTo>
                  <a:lnTo>
                    <a:pt x="1" y="334"/>
                  </a:lnTo>
                  <a:lnTo>
                    <a:pt x="108" y="370"/>
                  </a:lnTo>
                  <a:lnTo>
                    <a:pt x="215" y="441"/>
                  </a:lnTo>
                  <a:lnTo>
                    <a:pt x="334" y="441"/>
                  </a:lnTo>
                  <a:cubicBezTo>
                    <a:pt x="334" y="453"/>
                    <a:pt x="346" y="465"/>
                    <a:pt x="358" y="489"/>
                  </a:cubicBezTo>
                  <a:cubicBezTo>
                    <a:pt x="358" y="501"/>
                    <a:pt x="334" y="525"/>
                    <a:pt x="322" y="537"/>
                  </a:cubicBezTo>
                  <a:cubicBezTo>
                    <a:pt x="310" y="549"/>
                    <a:pt x="322" y="584"/>
                    <a:pt x="322" y="620"/>
                  </a:cubicBezTo>
                  <a:cubicBezTo>
                    <a:pt x="286" y="644"/>
                    <a:pt x="251" y="680"/>
                    <a:pt x="227" y="715"/>
                  </a:cubicBezTo>
                  <a:cubicBezTo>
                    <a:pt x="215" y="763"/>
                    <a:pt x="203" y="799"/>
                    <a:pt x="191" y="834"/>
                  </a:cubicBezTo>
                  <a:lnTo>
                    <a:pt x="96" y="882"/>
                  </a:lnTo>
                  <a:cubicBezTo>
                    <a:pt x="96" y="906"/>
                    <a:pt x="108" y="930"/>
                    <a:pt x="108" y="953"/>
                  </a:cubicBezTo>
                  <a:cubicBezTo>
                    <a:pt x="120" y="977"/>
                    <a:pt x="84" y="977"/>
                    <a:pt x="72" y="989"/>
                  </a:cubicBezTo>
                  <a:lnTo>
                    <a:pt x="84" y="1061"/>
                  </a:lnTo>
                  <a:lnTo>
                    <a:pt x="132" y="1061"/>
                  </a:lnTo>
                  <a:lnTo>
                    <a:pt x="251" y="1025"/>
                  </a:lnTo>
                  <a:lnTo>
                    <a:pt x="370" y="1025"/>
                  </a:lnTo>
                  <a:cubicBezTo>
                    <a:pt x="417" y="1001"/>
                    <a:pt x="453" y="977"/>
                    <a:pt x="501" y="953"/>
                  </a:cubicBezTo>
                  <a:lnTo>
                    <a:pt x="596" y="953"/>
                  </a:lnTo>
                  <a:lnTo>
                    <a:pt x="679" y="906"/>
                  </a:lnTo>
                  <a:lnTo>
                    <a:pt x="763" y="811"/>
                  </a:lnTo>
                  <a:lnTo>
                    <a:pt x="834" y="787"/>
                  </a:lnTo>
                  <a:lnTo>
                    <a:pt x="929" y="799"/>
                  </a:lnTo>
                  <a:lnTo>
                    <a:pt x="989" y="775"/>
                  </a:lnTo>
                  <a:lnTo>
                    <a:pt x="989" y="858"/>
                  </a:lnTo>
                  <a:cubicBezTo>
                    <a:pt x="989" y="894"/>
                    <a:pt x="941" y="941"/>
                    <a:pt x="917" y="977"/>
                  </a:cubicBezTo>
                  <a:lnTo>
                    <a:pt x="941" y="1072"/>
                  </a:lnTo>
                  <a:lnTo>
                    <a:pt x="870" y="1132"/>
                  </a:lnTo>
                  <a:lnTo>
                    <a:pt x="917" y="1203"/>
                  </a:lnTo>
                  <a:lnTo>
                    <a:pt x="989" y="1203"/>
                  </a:lnTo>
                  <a:lnTo>
                    <a:pt x="1096" y="1156"/>
                  </a:lnTo>
                  <a:lnTo>
                    <a:pt x="1096" y="1084"/>
                  </a:lnTo>
                  <a:lnTo>
                    <a:pt x="1156" y="1025"/>
                  </a:lnTo>
                  <a:lnTo>
                    <a:pt x="1275" y="989"/>
                  </a:lnTo>
                  <a:lnTo>
                    <a:pt x="1382" y="965"/>
                  </a:lnTo>
                  <a:lnTo>
                    <a:pt x="1477" y="811"/>
                  </a:lnTo>
                  <a:cubicBezTo>
                    <a:pt x="1465" y="799"/>
                    <a:pt x="1477" y="775"/>
                    <a:pt x="1477" y="751"/>
                  </a:cubicBezTo>
                  <a:lnTo>
                    <a:pt x="1608" y="644"/>
                  </a:lnTo>
                  <a:lnTo>
                    <a:pt x="1751" y="608"/>
                  </a:lnTo>
                  <a:lnTo>
                    <a:pt x="1799" y="584"/>
                  </a:lnTo>
                  <a:lnTo>
                    <a:pt x="1679" y="537"/>
                  </a:lnTo>
                  <a:cubicBezTo>
                    <a:pt x="1656" y="525"/>
                    <a:pt x="1644" y="513"/>
                    <a:pt x="1620" y="501"/>
                  </a:cubicBezTo>
                  <a:lnTo>
                    <a:pt x="1513" y="453"/>
                  </a:lnTo>
                  <a:lnTo>
                    <a:pt x="1358" y="501"/>
                  </a:lnTo>
                  <a:lnTo>
                    <a:pt x="1275" y="549"/>
                  </a:lnTo>
                  <a:lnTo>
                    <a:pt x="1120" y="489"/>
                  </a:lnTo>
                  <a:lnTo>
                    <a:pt x="977" y="382"/>
                  </a:lnTo>
                  <a:cubicBezTo>
                    <a:pt x="965" y="346"/>
                    <a:pt x="953" y="322"/>
                    <a:pt x="953" y="287"/>
                  </a:cubicBezTo>
                  <a:lnTo>
                    <a:pt x="989" y="251"/>
                  </a:lnTo>
                  <a:lnTo>
                    <a:pt x="1096" y="227"/>
                  </a:lnTo>
                  <a:cubicBezTo>
                    <a:pt x="1096" y="215"/>
                    <a:pt x="1108" y="203"/>
                    <a:pt x="1108" y="191"/>
                  </a:cubicBezTo>
                  <a:lnTo>
                    <a:pt x="1001" y="96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8271;p30">
              <a:extLst>
                <a:ext uri="{FF2B5EF4-FFF2-40B4-BE49-F238E27FC236}">
                  <a16:creationId xmlns:a16="http://schemas.microsoft.com/office/drawing/2014/main" id="{11B34EAF-4B06-3A0B-3B0A-10B59A1871F8}"/>
                </a:ext>
              </a:extLst>
            </p:cNvPr>
            <p:cNvSpPr/>
            <p:nvPr/>
          </p:nvSpPr>
          <p:spPr>
            <a:xfrm>
              <a:off x="3991850" y="2107525"/>
              <a:ext cx="12225" cy="4200"/>
            </a:xfrm>
            <a:custGeom>
              <a:avLst/>
              <a:gdLst/>
              <a:ahLst/>
              <a:cxnLst/>
              <a:rect l="l" t="t" r="r" b="b"/>
              <a:pathLst>
                <a:path w="489" h="168" extrusionOk="0">
                  <a:moveTo>
                    <a:pt x="36" y="1"/>
                  </a:moveTo>
                  <a:cubicBezTo>
                    <a:pt x="25" y="1"/>
                    <a:pt x="13" y="13"/>
                    <a:pt x="1" y="25"/>
                  </a:cubicBezTo>
                  <a:lnTo>
                    <a:pt x="60" y="48"/>
                  </a:lnTo>
                  <a:lnTo>
                    <a:pt x="275" y="156"/>
                  </a:lnTo>
                  <a:lnTo>
                    <a:pt x="382" y="167"/>
                  </a:lnTo>
                  <a:lnTo>
                    <a:pt x="429" y="144"/>
                  </a:lnTo>
                  <a:lnTo>
                    <a:pt x="489" y="96"/>
                  </a:lnTo>
                  <a:lnTo>
                    <a:pt x="429" y="60"/>
                  </a:lnTo>
                  <a:lnTo>
                    <a:pt x="286" y="72"/>
                  </a:lnTo>
                  <a:lnTo>
                    <a:pt x="144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8272;p30">
              <a:extLst>
                <a:ext uri="{FF2B5EF4-FFF2-40B4-BE49-F238E27FC236}">
                  <a16:creationId xmlns:a16="http://schemas.microsoft.com/office/drawing/2014/main" id="{496FBDED-0574-9FE9-1596-37AE252E2F27}"/>
                </a:ext>
              </a:extLst>
            </p:cNvPr>
            <p:cNvSpPr/>
            <p:nvPr/>
          </p:nvSpPr>
          <p:spPr>
            <a:xfrm>
              <a:off x="4006150" y="2278375"/>
              <a:ext cx="5975" cy="5700"/>
            </a:xfrm>
            <a:custGeom>
              <a:avLst/>
              <a:gdLst/>
              <a:ahLst/>
              <a:cxnLst/>
              <a:rect l="l" t="t" r="r" b="b"/>
              <a:pathLst>
                <a:path w="239" h="228" extrusionOk="0">
                  <a:moveTo>
                    <a:pt x="36" y="1"/>
                  </a:moveTo>
                  <a:lnTo>
                    <a:pt x="0" y="49"/>
                  </a:lnTo>
                  <a:lnTo>
                    <a:pt x="24" y="120"/>
                  </a:lnTo>
                  <a:lnTo>
                    <a:pt x="107" y="156"/>
                  </a:lnTo>
                  <a:lnTo>
                    <a:pt x="119" y="215"/>
                  </a:lnTo>
                  <a:lnTo>
                    <a:pt x="167" y="227"/>
                  </a:lnTo>
                  <a:lnTo>
                    <a:pt x="226" y="180"/>
                  </a:lnTo>
                  <a:cubicBezTo>
                    <a:pt x="226" y="144"/>
                    <a:pt x="238" y="108"/>
                    <a:pt x="238" y="72"/>
                  </a:cubicBezTo>
                  <a:lnTo>
                    <a:pt x="155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8273;p30">
              <a:extLst>
                <a:ext uri="{FF2B5EF4-FFF2-40B4-BE49-F238E27FC236}">
                  <a16:creationId xmlns:a16="http://schemas.microsoft.com/office/drawing/2014/main" id="{5C96EF2A-0464-0C6F-CF78-DC688FCF30FC}"/>
                </a:ext>
              </a:extLst>
            </p:cNvPr>
            <p:cNvSpPr/>
            <p:nvPr/>
          </p:nvSpPr>
          <p:spPr>
            <a:xfrm>
              <a:off x="3999000" y="2157825"/>
              <a:ext cx="8950" cy="4500"/>
            </a:xfrm>
            <a:custGeom>
              <a:avLst/>
              <a:gdLst/>
              <a:ahLst/>
              <a:cxnLst/>
              <a:rect l="l" t="t" r="r" b="b"/>
              <a:pathLst>
                <a:path w="358" h="180" extrusionOk="0">
                  <a:moveTo>
                    <a:pt x="48" y="1"/>
                  </a:moveTo>
                  <a:lnTo>
                    <a:pt x="0" y="13"/>
                  </a:lnTo>
                  <a:cubicBezTo>
                    <a:pt x="0" y="25"/>
                    <a:pt x="0" y="25"/>
                    <a:pt x="0" y="37"/>
                  </a:cubicBezTo>
                  <a:cubicBezTo>
                    <a:pt x="12" y="60"/>
                    <a:pt x="24" y="96"/>
                    <a:pt x="36" y="120"/>
                  </a:cubicBezTo>
                  <a:cubicBezTo>
                    <a:pt x="48" y="144"/>
                    <a:pt x="96" y="156"/>
                    <a:pt x="120" y="180"/>
                  </a:cubicBezTo>
                  <a:lnTo>
                    <a:pt x="239" y="180"/>
                  </a:lnTo>
                  <a:lnTo>
                    <a:pt x="358" y="156"/>
                  </a:lnTo>
                  <a:lnTo>
                    <a:pt x="358" y="84"/>
                  </a:lnTo>
                  <a:lnTo>
                    <a:pt x="274" y="25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8274;p30">
              <a:extLst>
                <a:ext uri="{FF2B5EF4-FFF2-40B4-BE49-F238E27FC236}">
                  <a16:creationId xmlns:a16="http://schemas.microsoft.com/office/drawing/2014/main" id="{0F82930C-FA04-CCED-E8B4-9A8B1C531000}"/>
                </a:ext>
              </a:extLst>
            </p:cNvPr>
            <p:cNvSpPr/>
            <p:nvPr/>
          </p:nvSpPr>
          <p:spPr>
            <a:xfrm>
              <a:off x="4074300" y="2124500"/>
              <a:ext cx="5100" cy="3600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72" y="0"/>
                  </a:moveTo>
                  <a:lnTo>
                    <a:pt x="25" y="12"/>
                  </a:lnTo>
                  <a:cubicBezTo>
                    <a:pt x="25" y="36"/>
                    <a:pt x="13" y="48"/>
                    <a:pt x="1" y="60"/>
                  </a:cubicBezTo>
                  <a:lnTo>
                    <a:pt x="72" y="131"/>
                  </a:lnTo>
                  <a:lnTo>
                    <a:pt x="144" y="143"/>
                  </a:lnTo>
                  <a:lnTo>
                    <a:pt x="203" y="96"/>
                  </a:lnTo>
                  <a:lnTo>
                    <a:pt x="156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8275;p30">
              <a:extLst>
                <a:ext uri="{FF2B5EF4-FFF2-40B4-BE49-F238E27FC236}">
                  <a16:creationId xmlns:a16="http://schemas.microsoft.com/office/drawing/2014/main" id="{73E981AE-3732-607C-5FE0-E1213D7A9376}"/>
                </a:ext>
              </a:extLst>
            </p:cNvPr>
            <p:cNvSpPr/>
            <p:nvPr/>
          </p:nvSpPr>
          <p:spPr>
            <a:xfrm>
              <a:off x="3895125" y="2132225"/>
              <a:ext cx="120275" cy="100050"/>
            </a:xfrm>
            <a:custGeom>
              <a:avLst/>
              <a:gdLst/>
              <a:ahLst/>
              <a:cxnLst/>
              <a:rect l="l" t="t" r="r" b="b"/>
              <a:pathLst>
                <a:path w="4811" h="4002" extrusionOk="0">
                  <a:moveTo>
                    <a:pt x="2358" y="1"/>
                  </a:moveTo>
                  <a:lnTo>
                    <a:pt x="2286" y="13"/>
                  </a:lnTo>
                  <a:lnTo>
                    <a:pt x="2203" y="96"/>
                  </a:lnTo>
                  <a:cubicBezTo>
                    <a:pt x="2203" y="144"/>
                    <a:pt x="2215" y="180"/>
                    <a:pt x="2215" y="227"/>
                  </a:cubicBezTo>
                  <a:lnTo>
                    <a:pt x="2155" y="287"/>
                  </a:lnTo>
                  <a:cubicBezTo>
                    <a:pt x="2155" y="311"/>
                    <a:pt x="2155" y="346"/>
                    <a:pt x="2167" y="370"/>
                  </a:cubicBezTo>
                  <a:cubicBezTo>
                    <a:pt x="2179" y="394"/>
                    <a:pt x="2143" y="418"/>
                    <a:pt x="2143" y="453"/>
                  </a:cubicBezTo>
                  <a:lnTo>
                    <a:pt x="2191" y="477"/>
                  </a:lnTo>
                  <a:lnTo>
                    <a:pt x="2239" y="525"/>
                  </a:lnTo>
                  <a:lnTo>
                    <a:pt x="2239" y="763"/>
                  </a:lnTo>
                  <a:lnTo>
                    <a:pt x="2239" y="882"/>
                  </a:lnTo>
                  <a:lnTo>
                    <a:pt x="2286" y="965"/>
                  </a:lnTo>
                  <a:lnTo>
                    <a:pt x="2393" y="1084"/>
                  </a:lnTo>
                  <a:cubicBezTo>
                    <a:pt x="2405" y="1108"/>
                    <a:pt x="2405" y="1132"/>
                    <a:pt x="2417" y="1168"/>
                  </a:cubicBezTo>
                  <a:lnTo>
                    <a:pt x="2536" y="1251"/>
                  </a:lnTo>
                  <a:cubicBezTo>
                    <a:pt x="2536" y="1275"/>
                    <a:pt x="2524" y="1299"/>
                    <a:pt x="2512" y="1323"/>
                  </a:cubicBezTo>
                  <a:lnTo>
                    <a:pt x="2429" y="1323"/>
                  </a:lnTo>
                  <a:lnTo>
                    <a:pt x="2370" y="1287"/>
                  </a:lnTo>
                  <a:lnTo>
                    <a:pt x="2286" y="1156"/>
                  </a:lnTo>
                  <a:cubicBezTo>
                    <a:pt x="2250" y="1132"/>
                    <a:pt x="2227" y="1108"/>
                    <a:pt x="2203" y="1084"/>
                  </a:cubicBezTo>
                  <a:lnTo>
                    <a:pt x="2131" y="1073"/>
                  </a:lnTo>
                  <a:lnTo>
                    <a:pt x="2036" y="1108"/>
                  </a:lnTo>
                  <a:lnTo>
                    <a:pt x="1989" y="1096"/>
                  </a:lnTo>
                  <a:cubicBezTo>
                    <a:pt x="1989" y="1084"/>
                    <a:pt x="1989" y="1073"/>
                    <a:pt x="1977" y="1061"/>
                  </a:cubicBezTo>
                  <a:lnTo>
                    <a:pt x="2072" y="1013"/>
                  </a:lnTo>
                  <a:lnTo>
                    <a:pt x="2108" y="953"/>
                  </a:lnTo>
                  <a:lnTo>
                    <a:pt x="2108" y="882"/>
                  </a:lnTo>
                  <a:lnTo>
                    <a:pt x="2000" y="715"/>
                  </a:lnTo>
                  <a:lnTo>
                    <a:pt x="2000" y="572"/>
                  </a:lnTo>
                  <a:lnTo>
                    <a:pt x="1989" y="525"/>
                  </a:lnTo>
                  <a:lnTo>
                    <a:pt x="1834" y="465"/>
                  </a:lnTo>
                  <a:lnTo>
                    <a:pt x="1715" y="382"/>
                  </a:lnTo>
                  <a:lnTo>
                    <a:pt x="1655" y="358"/>
                  </a:lnTo>
                  <a:lnTo>
                    <a:pt x="1596" y="394"/>
                  </a:lnTo>
                  <a:cubicBezTo>
                    <a:pt x="1596" y="418"/>
                    <a:pt x="1572" y="453"/>
                    <a:pt x="1572" y="477"/>
                  </a:cubicBezTo>
                  <a:lnTo>
                    <a:pt x="1429" y="596"/>
                  </a:lnTo>
                  <a:cubicBezTo>
                    <a:pt x="1417" y="632"/>
                    <a:pt x="1405" y="668"/>
                    <a:pt x="1393" y="692"/>
                  </a:cubicBezTo>
                  <a:lnTo>
                    <a:pt x="1417" y="787"/>
                  </a:lnTo>
                  <a:cubicBezTo>
                    <a:pt x="1441" y="823"/>
                    <a:pt x="1465" y="846"/>
                    <a:pt x="1488" y="882"/>
                  </a:cubicBezTo>
                  <a:cubicBezTo>
                    <a:pt x="1524" y="906"/>
                    <a:pt x="1512" y="953"/>
                    <a:pt x="1524" y="989"/>
                  </a:cubicBezTo>
                  <a:lnTo>
                    <a:pt x="1465" y="977"/>
                  </a:lnTo>
                  <a:lnTo>
                    <a:pt x="1405" y="930"/>
                  </a:lnTo>
                  <a:cubicBezTo>
                    <a:pt x="1393" y="894"/>
                    <a:pt x="1381" y="870"/>
                    <a:pt x="1369" y="834"/>
                  </a:cubicBezTo>
                  <a:cubicBezTo>
                    <a:pt x="1358" y="811"/>
                    <a:pt x="1369" y="799"/>
                    <a:pt x="1381" y="787"/>
                  </a:cubicBezTo>
                  <a:lnTo>
                    <a:pt x="1322" y="763"/>
                  </a:lnTo>
                  <a:lnTo>
                    <a:pt x="1274" y="703"/>
                  </a:lnTo>
                  <a:lnTo>
                    <a:pt x="1227" y="703"/>
                  </a:lnTo>
                  <a:lnTo>
                    <a:pt x="1191" y="739"/>
                  </a:lnTo>
                  <a:lnTo>
                    <a:pt x="1119" y="715"/>
                  </a:lnTo>
                  <a:cubicBezTo>
                    <a:pt x="1119" y="703"/>
                    <a:pt x="1131" y="692"/>
                    <a:pt x="1131" y="680"/>
                  </a:cubicBezTo>
                  <a:lnTo>
                    <a:pt x="1250" y="620"/>
                  </a:lnTo>
                  <a:lnTo>
                    <a:pt x="1250" y="596"/>
                  </a:lnTo>
                  <a:lnTo>
                    <a:pt x="1191" y="572"/>
                  </a:lnTo>
                  <a:lnTo>
                    <a:pt x="1036" y="608"/>
                  </a:lnTo>
                  <a:lnTo>
                    <a:pt x="929" y="656"/>
                  </a:lnTo>
                  <a:lnTo>
                    <a:pt x="857" y="620"/>
                  </a:lnTo>
                  <a:cubicBezTo>
                    <a:pt x="869" y="608"/>
                    <a:pt x="869" y="584"/>
                    <a:pt x="881" y="572"/>
                  </a:cubicBezTo>
                  <a:lnTo>
                    <a:pt x="941" y="561"/>
                  </a:lnTo>
                  <a:cubicBezTo>
                    <a:pt x="941" y="549"/>
                    <a:pt x="953" y="537"/>
                    <a:pt x="965" y="525"/>
                  </a:cubicBezTo>
                  <a:lnTo>
                    <a:pt x="1096" y="465"/>
                  </a:lnTo>
                  <a:lnTo>
                    <a:pt x="1167" y="465"/>
                  </a:lnTo>
                  <a:lnTo>
                    <a:pt x="1203" y="477"/>
                  </a:lnTo>
                  <a:lnTo>
                    <a:pt x="1286" y="477"/>
                  </a:lnTo>
                  <a:lnTo>
                    <a:pt x="1358" y="430"/>
                  </a:lnTo>
                  <a:cubicBezTo>
                    <a:pt x="1369" y="418"/>
                    <a:pt x="1381" y="394"/>
                    <a:pt x="1381" y="370"/>
                  </a:cubicBezTo>
                  <a:lnTo>
                    <a:pt x="1298" y="287"/>
                  </a:lnTo>
                  <a:lnTo>
                    <a:pt x="1227" y="239"/>
                  </a:lnTo>
                  <a:lnTo>
                    <a:pt x="1096" y="263"/>
                  </a:lnTo>
                  <a:lnTo>
                    <a:pt x="822" y="394"/>
                  </a:lnTo>
                  <a:lnTo>
                    <a:pt x="715" y="418"/>
                  </a:lnTo>
                  <a:lnTo>
                    <a:pt x="667" y="394"/>
                  </a:lnTo>
                  <a:cubicBezTo>
                    <a:pt x="667" y="370"/>
                    <a:pt x="655" y="358"/>
                    <a:pt x="655" y="346"/>
                  </a:cubicBezTo>
                  <a:lnTo>
                    <a:pt x="572" y="311"/>
                  </a:lnTo>
                  <a:lnTo>
                    <a:pt x="524" y="334"/>
                  </a:lnTo>
                  <a:lnTo>
                    <a:pt x="524" y="406"/>
                  </a:lnTo>
                  <a:lnTo>
                    <a:pt x="655" y="513"/>
                  </a:lnTo>
                  <a:lnTo>
                    <a:pt x="631" y="549"/>
                  </a:lnTo>
                  <a:lnTo>
                    <a:pt x="524" y="537"/>
                  </a:lnTo>
                  <a:lnTo>
                    <a:pt x="465" y="465"/>
                  </a:lnTo>
                  <a:cubicBezTo>
                    <a:pt x="441" y="430"/>
                    <a:pt x="417" y="394"/>
                    <a:pt x="393" y="358"/>
                  </a:cubicBezTo>
                  <a:lnTo>
                    <a:pt x="298" y="358"/>
                  </a:lnTo>
                  <a:lnTo>
                    <a:pt x="179" y="442"/>
                  </a:lnTo>
                  <a:lnTo>
                    <a:pt x="179" y="525"/>
                  </a:lnTo>
                  <a:lnTo>
                    <a:pt x="226" y="561"/>
                  </a:lnTo>
                  <a:lnTo>
                    <a:pt x="226" y="632"/>
                  </a:lnTo>
                  <a:lnTo>
                    <a:pt x="179" y="644"/>
                  </a:lnTo>
                  <a:lnTo>
                    <a:pt x="84" y="703"/>
                  </a:lnTo>
                  <a:lnTo>
                    <a:pt x="0" y="715"/>
                  </a:lnTo>
                  <a:lnTo>
                    <a:pt x="0" y="787"/>
                  </a:lnTo>
                  <a:cubicBezTo>
                    <a:pt x="12" y="823"/>
                    <a:pt x="24" y="858"/>
                    <a:pt x="48" y="882"/>
                  </a:cubicBezTo>
                  <a:cubicBezTo>
                    <a:pt x="60" y="918"/>
                    <a:pt x="60" y="918"/>
                    <a:pt x="72" y="942"/>
                  </a:cubicBezTo>
                  <a:lnTo>
                    <a:pt x="203" y="1061"/>
                  </a:lnTo>
                  <a:cubicBezTo>
                    <a:pt x="203" y="1084"/>
                    <a:pt x="215" y="1108"/>
                    <a:pt x="215" y="1132"/>
                  </a:cubicBezTo>
                  <a:lnTo>
                    <a:pt x="298" y="1108"/>
                  </a:lnTo>
                  <a:lnTo>
                    <a:pt x="369" y="1061"/>
                  </a:lnTo>
                  <a:cubicBezTo>
                    <a:pt x="369" y="1037"/>
                    <a:pt x="357" y="1013"/>
                    <a:pt x="345" y="989"/>
                  </a:cubicBezTo>
                  <a:cubicBezTo>
                    <a:pt x="345" y="965"/>
                    <a:pt x="357" y="930"/>
                    <a:pt x="369" y="906"/>
                  </a:cubicBezTo>
                  <a:lnTo>
                    <a:pt x="417" y="906"/>
                  </a:lnTo>
                  <a:lnTo>
                    <a:pt x="488" y="942"/>
                  </a:lnTo>
                  <a:lnTo>
                    <a:pt x="584" y="906"/>
                  </a:lnTo>
                  <a:lnTo>
                    <a:pt x="607" y="930"/>
                  </a:lnTo>
                  <a:lnTo>
                    <a:pt x="548" y="1001"/>
                  </a:lnTo>
                  <a:cubicBezTo>
                    <a:pt x="536" y="1037"/>
                    <a:pt x="512" y="1073"/>
                    <a:pt x="500" y="1108"/>
                  </a:cubicBezTo>
                  <a:lnTo>
                    <a:pt x="476" y="1120"/>
                  </a:lnTo>
                  <a:lnTo>
                    <a:pt x="476" y="1180"/>
                  </a:lnTo>
                  <a:cubicBezTo>
                    <a:pt x="512" y="1192"/>
                    <a:pt x="548" y="1215"/>
                    <a:pt x="596" y="1239"/>
                  </a:cubicBezTo>
                  <a:lnTo>
                    <a:pt x="596" y="1263"/>
                  </a:lnTo>
                  <a:lnTo>
                    <a:pt x="655" y="1287"/>
                  </a:lnTo>
                  <a:lnTo>
                    <a:pt x="738" y="1275"/>
                  </a:lnTo>
                  <a:lnTo>
                    <a:pt x="774" y="1299"/>
                  </a:lnTo>
                  <a:cubicBezTo>
                    <a:pt x="774" y="1311"/>
                    <a:pt x="762" y="1334"/>
                    <a:pt x="762" y="1358"/>
                  </a:cubicBezTo>
                  <a:lnTo>
                    <a:pt x="667" y="1406"/>
                  </a:lnTo>
                  <a:lnTo>
                    <a:pt x="619" y="1406"/>
                  </a:lnTo>
                  <a:lnTo>
                    <a:pt x="619" y="1382"/>
                  </a:lnTo>
                  <a:lnTo>
                    <a:pt x="572" y="1346"/>
                  </a:lnTo>
                  <a:lnTo>
                    <a:pt x="405" y="1263"/>
                  </a:lnTo>
                  <a:lnTo>
                    <a:pt x="357" y="1275"/>
                  </a:lnTo>
                  <a:lnTo>
                    <a:pt x="345" y="1323"/>
                  </a:lnTo>
                  <a:cubicBezTo>
                    <a:pt x="381" y="1346"/>
                    <a:pt x="405" y="1370"/>
                    <a:pt x="429" y="1394"/>
                  </a:cubicBezTo>
                  <a:lnTo>
                    <a:pt x="524" y="1430"/>
                  </a:lnTo>
                  <a:lnTo>
                    <a:pt x="596" y="1465"/>
                  </a:lnTo>
                  <a:lnTo>
                    <a:pt x="596" y="1489"/>
                  </a:lnTo>
                  <a:lnTo>
                    <a:pt x="536" y="1525"/>
                  </a:lnTo>
                  <a:lnTo>
                    <a:pt x="607" y="1585"/>
                  </a:lnTo>
                  <a:lnTo>
                    <a:pt x="726" y="1620"/>
                  </a:lnTo>
                  <a:lnTo>
                    <a:pt x="810" y="1644"/>
                  </a:lnTo>
                  <a:lnTo>
                    <a:pt x="834" y="1704"/>
                  </a:lnTo>
                  <a:lnTo>
                    <a:pt x="929" y="1727"/>
                  </a:lnTo>
                  <a:lnTo>
                    <a:pt x="1000" y="1715"/>
                  </a:lnTo>
                  <a:lnTo>
                    <a:pt x="1096" y="1715"/>
                  </a:lnTo>
                  <a:cubicBezTo>
                    <a:pt x="1107" y="1727"/>
                    <a:pt x="1107" y="1727"/>
                    <a:pt x="1119" y="1739"/>
                  </a:cubicBezTo>
                  <a:lnTo>
                    <a:pt x="1048" y="1775"/>
                  </a:lnTo>
                  <a:lnTo>
                    <a:pt x="893" y="1775"/>
                  </a:lnTo>
                  <a:cubicBezTo>
                    <a:pt x="893" y="1799"/>
                    <a:pt x="905" y="1823"/>
                    <a:pt x="917" y="1846"/>
                  </a:cubicBezTo>
                  <a:lnTo>
                    <a:pt x="988" y="1918"/>
                  </a:lnTo>
                  <a:lnTo>
                    <a:pt x="1024" y="1918"/>
                  </a:lnTo>
                  <a:lnTo>
                    <a:pt x="1119" y="1930"/>
                  </a:lnTo>
                  <a:lnTo>
                    <a:pt x="1262" y="2025"/>
                  </a:lnTo>
                  <a:lnTo>
                    <a:pt x="1322" y="2085"/>
                  </a:lnTo>
                  <a:lnTo>
                    <a:pt x="1286" y="2120"/>
                  </a:lnTo>
                  <a:cubicBezTo>
                    <a:pt x="1286" y="2132"/>
                    <a:pt x="1274" y="2144"/>
                    <a:pt x="1262" y="2156"/>
                  </a:cubicBezTo>
                  <a:lnTo>
                    <a:pt x="1405" y="2168"/>
                  </a:lnTo>
                  <a:lnTo>
                    <a:pt x="1643" y="2156"/>
                  </a:lnTo>
                  <a:lnTo>
                    <a:pt x="1727" y="2108"/>
                  </a:lnTo>
                  <a:lnTo>
                    <a:pt x="1727" y="2061"/>
                  </a:lnTo>
                  <a:lnTo>
                    <a:pt x="1786" y="1966"/>
                  </a:lnTo>
                  <a:lnTo>
                    <a:pt x="1869" y="1954"/>
                  </a:lnTo>
                  <a:lnTo>
                    <a:pt x="1965" y="1954"/>
                  </a:lnTo>
                  <a:lnTo>
                    <a:pt x="1965" y="1894"/>
                  </a:lnTo>
                  <a:lnTo>
                    <a:pt x="1905" y="1823"/>
                  </a:lnTo>
                  <a:cubicBezTo>
                    <a:pt x="1881" y="1799"/>
                    <a:pt x="1858" y="1775"/>
                    <a:pt x="1846" y="1751"/>
                  </a:cubicBezTo>
                  <a:lnTo>
                    <a:pt x="1846" y="1656"/>
                  </a:lnTo>
                  <a:lnTo>
                    <a:pt x="1822" y="1608"/>
                  </a:lnTo>
                  <a:lnTo>
                    <a:pt x="1822" y="1549"/>
                  </a:lnTo>
                  <a:lnTo>
                    <a:pt x="1869" y="1525"/>
                  </a:lnTo>
                  <a:lnTo>
                    <a:pt x="1929" y="1549"/>
                  </a:lnTo>
                  <a:lnTo>
                    <a:pt x="2000" y="1620"/>
                  </a:lnTo>
                  <a:cubicBezTo>
                    <a:pt x="2000" y="1632"/>
                    <a:pt x="1989" y="1644"/>
                    <a:pt x="1977" y="1644"/>
                  </a:cubicBezTo>
                  <a:cubicBezTo>
                    <a:pt x="1989" y="1656"/>
                    <a:pt x="1989" y="1680"/>
                    <a:pt x="2000" y="1692"/>
                  </a:cubicBezTo>
                  <a:lnTo>
                    <a:pt x="2072" y="1644"/>
                  </a:lnTo>
                  <a:cubicBezTo>
                    <a:pt x="2084" y="1620"/>
                    <a:pt x="2096" y="1608"/>
                    <a:pt x="2096" y="1585"/>
                  </a:cubicBezTo>
                  <a:cubicBezTo>
                    <a:pt x="2096" y="1549"/>
                    <a:pt x="2084" y="1501"/>
                    <a:pt x="2072" y="1454"/>
                  </a:cubicBezTo>
                  <a:lnTo>
                    <a:pt x="2120" y="1406"/>
                  </a:lnTo>
                  <a:lnTo>
                    <a:pt x="2167" y="1406"/>
                  </a:lnTo>
                  <a:lnTo>
                    <a:pt x="2203" y="1454"/>
                  </a:lnTo>
                  <a:cubicBezTo>
                    <a:pt x="2203" y="1489"/>
                    <a:pt x="2215" y="1513"/>
                    <a:pt x="2227" y="1549"/>
                  </a:cubicBezTo>
                  <a:lnTo>
                    <a:pt x="2262" y="1596"/>
                  </a:lnTo>
                  <a:lnTo>
                    <a:pt x="2262" y="1644"/>
                  </a:lnTo>
                  <a:cubicBezTo>
                    <a:pt x="2239" y="1656"/>
                    <a:pt x="2215" y="1680"/>
                    <a:pt x="2191" y="1692"/>
                  </a:cubicBezTo>
                  <a:lnTo>
                    <a:pt x="2179" y="1727"/>
                  </a:lnTo>
                  <a:lnTo>
                    <a:pt x="2203" y="1835"/>
                  </a:lnTo>
                  <a:lnTo>
                    <a:pt x="2262" y="1858"/>
                  </a:lnTo>
                  <a:lnTo>
                    <a:pt x="2370" y="1846"/>
                  </a:lnTo>
                  <a:lnTo>
                    <a:pt x="2560" y="1727"/>
                  </a:lnTo>
                  <a:cubicBezTo>
                    <a:pt x="2572" y="1704"/>
                    <a:pt x="2584" y="1680"/>
                    <a:pt x="2596" y="1656"/>
                  </a:cubicBezTo>
                  <a:lnTo>
                    <a:pt x="2596" y="1561"/>
                  </a:lnTo>
                  <a:lnTo>
                    <a:pt x="2631" y="1525"/>
                  </a:lnTo>
                  <a:lnTo>
                    <a:pt x="2691" y="1525"/>
                  </a:lnTo>
                  <a:lnTo>
                    <a:pt x="2751" y="1585"/>
                  </a:lnTo>
                  <a:lnTo>
                    <a:pt x="2751" y="1668"/>
                  </a:lnTo>
                  <a:cubicBezTo>
                    <a:pt x="2727" y="1692"/>
                    <a:pt x="2703" y="1727"/>
                    <a:pt x="2679" y="1751"/>
                  </a:cubicBezTo>
                  <a:cubicBezTo>
                    <a:pt x="2655" y="1775"/>
                    <a:pt x="2679" y="1787"/>
                    <a:pt x="2679" y="1811"/>
                  </a:cubicBezTo>
                  <a:lnTo>
                    <a:pt x="2774" y="1835"/>
                  </a:lnTo>
                  <a:lnTo>
                    <a:pt x="2882" y="1823"/>
                  </a:lnTo>
                  <a:lnTo>
                    <a:pt x="2977" y="1763"/>
                  </a:lnTo>
                  <a:lnTo>
                    <a:pt x="3048" y="1763"/>
                  </a:lnTo>
                  <a:cubicBezTo>
                    <a:pt x="3048" y="1787"/>
                    <a:pt x="3048" y="1799"/>
                    <a:pt x="3048" y="1811"/>
                  </a:cubicBezTo>
                  <a:lnTo>
                    <a:pt x="2977" y="1846"/>
                  </a:lnTo>
                  <a:lnTo>
                    <a:pt x="2858" y="1870"/>
                  </a:lnTo>
                  <a:lnTo>
                    <a:pt x="2762" y="1930"/>
                  </a:lnTo>
                  <a:lnTo>
                    <a:pt x="2548" y="1930"/>
                  </a:lnTo>
                  <a:lnTo>
                    <a:pt x="2381" y="1966"/>
                  </a:lnTo>
                  <a:lnTo>
                    <a:pt x="2334" y="2001"/>
                  </a:lnTo>
                  <a:cubicBezTo>
                    <a:pt x="2334" y="2025"/>
                    <a:pt x="2346" y="2037"/>
                    <a:pt x="2358" y="2061"/>
                  </a:cubicBezTo>
                  <a:lnTo>
                    <a:pt x="2227" y="2085"/>
                  </a:lnTo>
                  <a:cubicBezTo>
                    <a:pt x="2191" y="2108"/>
                    <a:pt x="2155" y="2132"/>
                    <a:pt x="2120" y="2156"/>
                  </a:cubicBezTo>
                  <a:lnTo>
                    <a:pt x="2036" y="2227"/>
                  </a:lnTo>
                  <a:lnTo>
                    <a:pt x="1977" y="2216"/>
                  </a:lnTo>
                  <a:lnTo>
                    <a:pt x="1869" y="2251"/>
                  </a:lnTo>
                  <a:lnTo>
                    <a:pt x="1834" y="2323"/>
                  </a:lnTo>
                  <a:lnTo>
                    <a:pt x="1798" y="2323"/>
                  </a:lnTo>
                  <a:lnTo>
                    <a:pt x="1762" y="2263"/>
                  </a:lnTo>
                  <a:lnTo>
                    <a:pt x="1727" y="2239"/>
                  </a:lnTo>
                  <a:lnTo>
                    <a:pt x="1631" y="2263"/>
                  </a:lnTo>
                  <a:lnTo>
                    <a:pt x="1560" y="2287"/>
                  </a:lnTo>
                  <a:lnTo>
                    <a:pt x="1560" y="2335"/>
                  </a:lnTo>
                  <a:lnTo>
                    <a:pt x="1536" y="2358"/>
                  </a:lnTo>
                  <a:lnTo>
                    <a:pt x="1584" y="2477"/>
                  </a:lnTo>
                  <a:lnTo>
                    <a:pt x="1584" y="2585"/>
                  </a:lnTo>
                  <a:lnTo>
                    <a:pt x="1619" y="2608"/>
                  </a:lnTo>
                  <a:lnTo>
                    <a:pt x="1810" y="2608"/>
                  </a:lnTo>
                  <a:lnTo>
                    <a:pt x="1941" y="2597"/>
                  </a:lnTo>
                  <a:lnTo>
                    <a:pt x="2000" y="2573"/>
                  </a:lnTo>
                  <a:lnTo>
                    <a:pt x="2179" y="2573"/>
                  </a:lnTo>
                  <a:lnTo>
                    <a:pt x="2274" y="2489"/>
                  </a:lnTo>
                  <a:lnTo>
                    <a:pt x="2310" y="2489"/>
                  </a:lnTo>
                  <a:lnTo>
                    <a:pt x="2358" y="2477"/>
                  </a:lnTo>
                  <a:lnTo>
                    <a:pt x="2465" y="2477"/>
                  </a:lnTo>
                  <a:lnTo>
                    <a:pt x="2501" y="2501"/>
                  </a:lnTo>
                  <a:lnTo>
                    <a:pt x="2834" y="2501"/>
                  </a:lnTo>
                  <a:lnTo>
                    <a:pt x="2893" y="2454"/>
                  </a:lnTo>
                  <a:lnTo>
                    <a:pt x="2989" y="2418"/>
                  </a:lnTo>
                  <a:cubicBezTo>
                    <a:pt x="3012" y="2418"/>
                    <a:pt x="3024" y="2430"/>
                    <a:pt x="3048" y="2430"/>
                  </a:cubicBezTo>
                  <a:cubicBezTo>
                    <a:pt x="3060" y="2442"/>
                    <a:pt x="3048" y="2466"/>
                    <a:pt x="3048" y="2477"/>
                  </a:cubicBezTo>
                  <a:lnTo>
                    <a:pt x="2977" y="2501"/>
                  </a:lnTo>
                  <a:cubicBezTo>
                    <a:pt x="2977" y="2525"/>
                    <a:pt x="2977" y="2537"/>
                    <a:pt x="2965" y="2561"/>
                  </a:cubicBezTo>
                  <a:lnTo>
                    <a:pt x="2941" y="2549"/>
                  </a:lnTo>
                  <a:lnTo>
                    <a:pt x="2893" y="2549"/>
                  </a:lnTo>
                  <a:lnTo>
                    <a:pt x="2798" y="2573"/>
                  </a:lnTo>
                  <a:lnTo>
                    <a:pt x="2631" y="2561"/>
                  </a:lnTo>
                  <a:lnTo>
                    <a:pt x="2524" y="2597"/>
                  </a:lnTo>
                  <a:lnTo>
                    <a:pt x="2310" y="2656"/>
                  </a:lnTo>
                  <a:lnTo>
                    <a:pt x="2215" y="2656"/>
                  </a:lnTo>
                  <a:lnTo>
                    <a:pt x="2108" y="2668"/>
                  </a:lnTo>
                  <a:lnTo>
                    <a:pt x="2108" y="2692"/>
                  </a:lnTo>
                  <a:lnTo>
                    <a:pt x="2227" y="2728"/>
                  </a:lnTo>
                  <a:lnTo>
                    <a:pt x="2405" y="2751"/>
                  </a:lnTo>
                  <a:lnTo>
                    <a:pt x="2512" y="2751"/>
                  </a:lnTo>
                  <a:lnTo>
                    <a:pt x="2631" y="2799"/>
                  </a:lnTo>
                  <a:cubicBezTo>
                    <a:pt x="2631" y="2811"/>
                    <a:pt x="2631" y="2823"/>
                    <a:pt x="2620" y="2847"/>
                  </a:cubicBezTo>
                  <a:lnTo>
                    <a:pt x="2393" y="2847"/>
                  </a:lnTo>
                  <a:lnTo>
                    <a:pt x="2298" y="2858"/>
                  </a:lnTo>
                  <a:lnTo>
                    <a:pt x="2239" y="2835"/>
                  </a:lnTo>
                  <a:lnTo>
                    <a:pt x="2120" y="2823"/>
                  </a:lnTo>
                  <a:lnTo>
                    <a:pt x="2084" y="2858"/>
                  </a:lnTo>
                  <a:lnTo>
                    <a:pt x="2048" y="2858"/>
                  </a:lnTo>
                  <a:lnTo>
                    <a:pt x="2000" y="2823"/>
                  </a:lnTo>
                  <a:cubicBezTo>
                    <a:pt x="1977" y="2799"/>
                    <a:pt x="1953" y="2775"/>
                    <a:pt x="1929" y="2763"/>
                  </a:cubicBezTo>
                  <a:lnTo>
                    <a:pt x="1858" y="2763"/>
                  </a:lnTo>
                  <a:lnTo>
                    <a:pt x="1703" y="2823"/>
                  </a:lnTo>
                  <a:lnTo>
                    <a:pt x="1703" y="2847"/>
                  </a:lnTo>
                  <a:lnTo>
                    <a:pt x="1774" y="2894"/>
                  </a:lnTo>
                  <a:cubicBezTo>
                    <a:pt x="1774" y="2906"/>
                    <a:pt x="1774" y="2918"/>
                    <a:pt x="1774" y="2942"/>
                  </a:cubicBezTo>
                  <a:lnTo>
                    <a:pt x="1739" y="2989"/>
                  </a:lnTo>
                  <a:lnTo>
                    <a:pt x="1762" y="3001"/>
                  </a:lnTo>
                  <a:lnTo>
                    <a:pt x="1762" y="3025"/>
                  </a:lnTo>
                  <a:lnTo>
                    <a:pt x="1786" y="3061"/>
                  </a:lnTo>
                  <a:lnTo>
                    <a:pt x="1881" y="3097"/>
                  </a:lnTo>
                  <a:cubicBezTo>
                    <a:pt x="1881" y="3109"/>
                    <a:pt x="1881" y="3132"/>
                    <a:pt x="1893" y="3144"/>
                  </a:cubicBezTo>
                  <a:lnTo>
                    <a:pt x="1905" y="3168"/>
                  </a:lnTo>
                  <a:lnTo>
                    <a:pt x="1953" y="3168"/>
                  </a:lnTo>
                  <a:lnTo>
                    <a:pt x="2024" y="3216"/>
                  </a:lnTo>
                  <a:lnTo>
                    <a:pt x="2024" y="3251"/>
                  </a:lnTo>
                  <a:lnTo>
                    <a:pt x="2084" y="3299"/>
                  </a:lnTo>
                  <a:lnTo>
                    <a:pt x="2120" y="3299"/>
                  </a:lnTo>
                  <a:lnTo>
                    <a:pt x="2203" y="3311"/>
                  </a:lnTo>
                  <a:lnTo>
                    <a:pt x="2274" y="3370"/>
                  </a:lnTo>
                  <a:lnTo>
                    <a:pt x="2322" y="3382"/>
                  </a:lnTo>
                  <a:lnTo>
                    <a:pt x="2322" y="3442"/>
                  </a:lnTo>
                  <a:lnTo>
                    <a:pt x="2477" y="3513"/>
                  </a:lnTo>
                  <a:lnTo>
                    <a:pt x="2608" y="3478"/>
                  </a:lnTo>
                  <a:lnTo>
                    <a:pt x="2655" y="3418"/>
                  </a:lnTo>
                  <a:lnTo>
                    <a:pt x="2715" y="3418"/>
                  </a:lnTo>
                  <a:lnTo>
                    <a:pt x="2751" y="3454"/>
                  </a:lnTo>
                  <a:lnTo>
                    <a:pt x="2834" y="3454"/>
                  </a:lnTo>
                  <a:lnTo>
                    <a:pt x="2870" y="3478"/>
                  </a:lnTo>
                  <a:cubicBezTo>
                    <a:pt x="2870" y="3490"/>
                    <a:pt x="2858" y="3501"/>
                    <a:pt x="2858" y="3525"/>
                  </a:cubicBezTo>
                  <a:lnTo>
                    <a:pt x="2810" y="3561"/>
                  </a:lnTo>
                  <a:lnTo>
                    <a:pt x="2751" y="3561"/>
                  </a:lnTo>
                  <a:lnTo>
                    <a:pt x="2631" y="3609"/>
                  </a:lnTo>
                  <a:lnTo>
                    <a:pt x="2631" y="3656"/>
                  </a:lnTo>
                  <a:lnTo>
                    <a:pt x="2846" y="3775"/>
                  </a:lnTo>
                  <a:lnTo>
                    <a:pt x="2905" y="3799"/>
                  </a:lnTo>
                  <a:lnTo>
                    <a:pt x="2953" y="3835"/>
                  </a:lnTo>
                  <a:lnTo>
                    <a:pt x="2941" y="3942"/>
                  </a:lnTo>
                  <a:cubicBezTo>
                    <a:pt x="2941" y="3966"/>
                    <a:pt x="2953" y="3978"/>
                    <a:pt x="2953" y="4001"/>
                  </a:cubicBezTo>
                  <a:lnTo>
                    <a:pt x="3001" y="4001"/>
                  </a:lnTo>
                  <a:lnTo>
                    <a:pt x="3036" y="3966"/>
                  </a:lnTo>
                  <a:lnTo>
                    <a:pt x="3096" y="3954"/>
                  </a:lnTo>
                  <a:lnTo>
                    <a:pt x="3167" y="4001"/>
                  </a:lnTo>
                  <a:lnTo>
                    <a:pt x="3263" y="3990"/>
                  </a:lnTo>
                  <a:lnTo>
                    <a:pt x="3346" y="3918"/>
                  </a:lnTo>
                  <a:lnTo>
                    <a:pt x="3370" y="3835"/>
                  </a:lnTo>
                  <a:lnTo>
                    <a:pt x="3393" y="3811"/>
                  </a:lnTo>
                  <a:lnTo>
                    <a:pt x="3393" y="3763"/>
                  </a:lnTo>
                  <a:cubicBezTo>
                    <a:pt x="3382" y="3728"/>
                    <a:pt x="3358" y="3692"/>
                    <a:pt x="3334" y="3656"/>
                  </a:cubicBezTo>
                  <a:cubicBezTo>
                    <a:pt x="3322" y="3620"/>
                    <a:pt x="3322" y="3597"/>
                    <a:pt x="3322" y="3573"/>
                  </a:cubicBezTo>
                  <a:lnTo>
                    <a:pt x="3382" y="3525"/>
                  </a:lnTo>
                  <a:lnTo>
                    <a:pt x="3429" y="3454"/>
                  </a:lnTo>
                  <a:cubicBezTo>
                    <a:pt x="3429" y="3370"/>
                    <a:pt x="3441" y="3287"/>
                    <a:pt x="3453" y="3204"/>
                  </a:cubicBezTo>
                  <a:lnTo>
                    <a:pt x="3465" y="3132"/>
                  </a:lnTo>
                  <a:lnTo>
                    <a:pt x="3465" y="3049"/>
                  </a:lnTo>
                  <a:lnTo>
                    <a:pt x="3560" y="3001"/>
                  </a:lnTo>
                  <a:lnTo>
                    <a:pt x="3572" y="2966"/>
                  </a:lnTo>
                  <a:lnTo>
                    <a:pt x="3453" y="2930"/>
                  </a:lnTo>
                  <a:lnTo>
                    <a:pt x="3560" y="2870"/>
                  </a:lnTo>
                  <a:lnTo>
                    <a:pt x="3703" y="2882"/>
                  </a:lnTo>
                  <a:lnTo>
                    <a:pt x="3751" y="2882"/>
                  </a:lnTo>
                  <a:lnTo>
                    <a:pt x="3774" y="2799"/>
                  </a:lnTo>
                  <a:lnTo>
                    <a:pt x="3774" y="2704"/>
                  </a:lnTo>
                  <a:lnTo>
                    <a:pt x="3810" y="2608"/>
                  </a:lnTo>
                  <a:lnTo>
                    <a:pt x="3810" y="2525"/>
                  </a:lnTo>
                  <a:lnTo>
                    <a:pt x="3715" y="2418"/>
                  </a:lnTo>
                  <a:lnTo>
                    <a:pt x="3739" y="2335"/>
                  </a:lnTo>
                  <a:lnTo>
                    <a:pt x="3786" y="2311"/>
                  </a:lnTo>
                  <a:lnTo>
                    <a:pt x="3905" y="2347"/>
                  </a:lnTo>
                  <a:lnTo>
                    <a:pt x="3965" y="2287"/>
                  </a:lnTo>
                  <a:lnTo>
                    <a:pt x="3941" y="2251"/>
                  </a:lnTo>
                  <a:cubicBezTo>
                    <a:pt x="3941" y="2227"/>
                    <a:pt x="3929" y="2192"/>
                    <a:pt x="3929" y="2168"/>
                  </a:cubicBezTo>
                  <a:lnTo>
                    <a:pt x="3953" y="2096"/>
                  </a:lnTo>
                  <a:lnTo>
                    <a:pt x="3953" y="1954"/>
                  </a:lnTo>
                  <a:cubicBezTo>
                    <a:pt x="3941" y="1918"/>
                    <a:pt x="3929" y="1882"/>
                    <a:pt x="3917" y="1858"/>
                  </a:cubicBezTo>
                  <a:lnTo>
                    <a:pt x="3941" y="1811"/>
                  </a:lnTo>
                  <a:lnTo>
                    <a:pt x="4096" y="1739"/>
                  </a:lnTo>
                  <a:cubicBezTo>
                    <a:pt x="4096" y="1727"/>
                    <a:pt x="4096" y="1704"/>
                    <a:pt x="4096" y="1692"/>
                  </a:cubicBezTo>
                  <a:lnTo>
                    <a:pt x="4060" y="1644"/>
                  </a:lnTo>
                  <a:lnTo>
                    <a:pt x="4084" y="1620"/>
                  </a:lnTo>
                  <a:lnTo>
                    <a:pt x="4203" y="1620"/>
                  </a:lnTo>
                  <a:lnTo>
                    <a:pt x="4394" y="1537"/>
                  </a:lnTo>
                  <a:lnTo>
                    <a:pt x="4489" y="1537"/>
                  </a:lnTo>
                  <a:lnTo>
                    <a:pt x="4620" y="1513"/>
                  </a:lnTo>
                  <a:cubicBezTo>
                    <a:pt x="4644" y="1537"/>
                    <a:pt x="4667" y="1561"/>
                    <a:pt x="4691" y="1585"/>
                  </a:cubicBezTo>
                  <a:lnTo>
                    <a:pt x="4751" y="1573"/>
                  </a:lnTo>
                  <a:lnTo>
                    <a:pt x="4775" y="1525"/>
                  </a:lnTo>
                  <a:lnTo>
                    <a:pt x="4810" y="1477"/>
                  </a:lnTo>
                  <a:lnTo>
                    <a:pt x="4810" y="1382"/>
                  </a:lnTo>
                  <a:lnTo>
                    <a:pt x="4715" y="1370"/>
                  </a:lnTo>
                  <a:lnTo>
                    <a:pt x="4429" y="1323"/>
                  </a:lnTo>
                  <a:lnTo>
                    <a:pt x="4275" y="1275"/>
                  </a:lnTo>
                  <a:lnTo>
                    <a:pt x="4108" y="1156"/>
                  </a:lnTo>
                  <a:lnTo>
                    <a:pt x="4025" y="1120"/>
                  </a:lnTo>
                  <a:lnTo>
                    <a:pt x="3870" y="1001"/>
                  </a:lnTo>
                  <a:lnTo>
                    <a:pt x="3810" y="977"/>
                  </a:lnTo>
                  <a:lnTo>
                    <a:pt x="3667" y="977"/>
                  </a:lnTo>
                  <a:lnTo>
                    <a:pt x="3584" y="918"/>
                  </a:lnTo>
                  <a:lnTo>
                    <a:pt x="3584" y="870"/>
                  </a:lnTo>
                  <a:cubicBezTo>
                    <a:pt x="3560" y="811"/>
                    <a:pt x="3536" y="751"/>
                    <a:pt x="3501" y="680"/>
                  </a:cubicBezTo>
                  <a:cubicBezTo>
                    <a:pt x="3477" y="620"/>
                    <a:pt x="3441" y="584"/>
                    <a:pt x="3405" y="537"/>
                  </a:cubicBezTo>
                  <a:lnTo>
                    <a:pt x="3239" y="442"/>
                  </a:lnTo>
                  <a:lnTo>
                    <a:pt x="3155" y="489"/>
                  </a:lnTo>
                  <a:cubicBezTo>
                    <a:pt x="3143" y="513"/>
                    <a:pt x="3132" y="537"/>
                    <a:pt x="3120" y="561"/>
                  </a:cubicBezTo>
                  <a:lnTo>
                    <a:pt x="3143" y="703"/>
                  </a:lnTo>
                  <a:lnTo>
                    <a:pt x="3143" y="811"/>
                  </a:lnTo>
                  <a:cubicBezTo>
                    <a:pt x="3108" y="823"/>
                    <a:pt x="3084" y="834"/>
                    <a:pt x="3060" y="858"/>
                  </a:cubicBezTo>
                  <a:lnTo>
                    <a:pt x="3012" y="834"/>
                  </a:lnTo>
                  <a:lnTo>
                    <a:pt x="3012" y="799"/>
                  </a:lnTo>
                  <a:lnTo>
                    <a:pt x="3012" y="692"/>
                  </a:lnTo>
                  <a:lnTo>
                    <a:pt x="3012" y="525"/>
                  </a:lnTo>
                  <a:lnTo>
                    <a:pt x="3072" y="477"/>
                  </a:lnTo>
                  <a:lnTo>
                    <a:pt x="3072" y="394"/>
                  </a:lnTo>
                  <a:lnTo>
                    <a:pt x="3012" y="299"/>
                  </a:lnTo>
                  <a:lnTo>
                    <a:pt x="2882" y="180"/>
                  </a:lnTo>
                  <a:lnTo>
                    <a:pt x="2786" y="144"/>
                  </a:lnTo>
                  <a:lnTo>
                    <a:pt x="2691" y="180"/>
                  </a:lnTo>
                  <a:cubicBezTo>
                    <a:pt x="2667" y="191"/>
                    <a:pt x="2643" y="215"/>
                    <a:pt x="2631" y="239"/>
                  </a:cubicBezTo>
                  <a:lnTo>
                    <a:pt x="2560" y="215"/>
                  </a:lnTo>
                  <a:lnTo>
                    <a:pt x="2536" y="120"/>
                  </a:lnTo>
                  <a:lnTo>
                    <a:pt x="2417" y="13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8276;p30">
              <a:extLst>
                <a:ext uri="{FF2B5EF4-FFF2-40B4-BE49-F238E27FC236}">
                  <a16:creationId xmlns:a16="http://schemas.microsoft.com/office/drawing/2014/main" id="{07E67962-8D9C-758F-514C-C9B3C5BCB943}"/>
                </a:ext>
              </a:extLst>
            </p:cNvPr>
            <p:cNvSpPr/>
            <p:nvPr/>
          </p:nvSpPr>
          <p:spPr>
            <a:xfrm>
              <a:off x="4116875" y="2119725"/>
              <a:ext cx="18175" cy="6875"/>
            </a:xfrm>
            <a:custGeom>
              <a:avLst/>
              <a:gdLst/>
              <a:ahLst/>
              <a:cxnLst/>
              <a:rect l="l" t="t" r="r" b="b"/>
              <a:pathLst>
                <a:path w="727" h="275" extrusionOk="0">
                  <a:moveTo>
                    <a:pt x="572" y="1"/>
                  </a:moveTo>
                  <a:lnTo>
                    <a:pt x="429" y="49"/>
                  </a:lnTo>
                  <a:lnTo>
                    <a:pt x="310" y="120"/>
                  </a:lnTo>
                  <a:lnTo>
                    <a:pt x="215" y="168"/>
                  </a:lnTo>
                  <a:lnTo>
                    <a:pt x="72" y="180"/>
                  </a:lnTo>
                  <a:lnTo>
                    <a:pt x="0" y="227"/>
                  </a:lnTo>
                  <a:cubicBezTo>
                    <a:pt x="12" y="239"/>
                    <a:pt x="24" y="251"/>
                    <a:pt x="24" y="263"/>
                  </a:cubicBezTo>
                  <a:lnTo>
                    <a:pt x="96" y="275"/>
                  </a:lnTo>
                  <a:lnTo>
                    <a:pt x="238" y="263"/>
                  </a:lnTo>
                  <a:cubicBezTo>
                    <a:pt x="298" y="227"/>
                    <a:pt x="358" y="203"/>
                    <a:pt x="417" y="168"/>
                  </a:cubicBezTo>
                  <a:lnTo>
                    <a:pt x="512" y="144"/>
                  </a:lnTo>
                  <a:lnTo>
                    <a:pt x="715" y="72"/>
                  </a:lnTo>
                  <a:lnTo>
                    <a:pt x="727" y="3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8277;p30">
              <a:extLst>
                <a:ext uri="{FF2B5EF4-FFF2-40B4-BE49-F238E27FC236}">
                  <a16:creationId xmlns:a16="http://schemas.microsoft.com/office/drawing/2014/main" id="{3A7B85F3-FA7F-BA93-B747-F51960D0E5EB}"/>
                </a:ext>
              </a:extLst>
            </p:cNvPr>
            <p:cNvSpPr/>
            <p:nvPr/>
          </p:nvSpPr>
          <p:spPr>
            <a:xfrm>
              <a:off x="4086500" y="2161700"/>
              <a:ext cx="17600" cy="4800"/>
            </a:xfrm>
            <a:custGeom>
              <a:avLst/>
              <a:gdLst/>
              <a:ahLst/>
              <a:cxnLst/>
              <a:rect l="l" t="t" r="r" b="b"/>
              <a:pathLst>
                <a:path w="704" h="192" extrusionOk="0">
                  <a:moveTo>
                    <a:pt x="394" y="1"/>
                  </a:moveTo>
                  <a:lnTo>
                    <a:pt x="310" y="25"/>
                  </a:lnTo>
                  <a:lnTo>
                    <a:pt x="239" y="25"/>
                  </a:lnTo>
                  <a:lnTo>
                    <a:pt x="108" y="72"/>
                  </a:lnTo>
                  <a:lnTo>
                    <a:pt x="1" y="191"/>
                  </a:lnTo>
                  <a:lnTo>
                    <a:pt x="49" y="191"/>
                  </a:lnTo>
                  <a:lnTo>
                    <a:pt x="180" y="120"/>
                  </a:lnTo>
                  <a:lnTo>
                    <a:pt x="239" y="120"/>
                  </a:lnTo>
                  <a:lnTo>
                    <a:pt x="310" y="96"/>
                  </a:lnTo>
                  <a:lnTo>
                    <a:pt x="394" y="96"/>
                  </a:lnTo>
                  <a:lnTo>
                    <a:pt x="549" y="144"/>
                  </a:lnTo>
                  <a:lnTo>
                    <a:pt x="668" y="120"/>
                  </a:lnTo>
                  <a:lnTo>
                    <a:pt x="703" y="60"/>
                  </a:lnTo>
                  <a:lnTo>
                    <a:pt x="620" y="60"/>
                  </a:lnTo>
                  <a:lnTo>
                    <a:pt x="430" y="36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8278;p30">
              <a:extLst>
                <a:ext uri="{FF2B5EF4-FFF2-40B4-BE49-F238E27FC236}">
                  <a16:creationId xmlns:a16="http://schemas.microsoft.com/office/drawing/2014/main" id="{64031402-AAB0-F6C3-53F5-400F43ABF06E}"/>
                </a:ext>
              </a:extLst>
            </p:cNvPr>
            <p:cNvSpPr/>
            <p:nvPr/>
          </p:nvSpPr>
          <p:spPr>
            <a:xfrm>
              <a:off x="5757550" y="3037700"/>
              <a:ext cx="87250" cy="66700"/>
            </a:xfrm>
            <a:custGeom>
              <a:avLst/>
              <a:gdLst/>
              <a:ahLst/>
              <a:cxnLst/>
              <a:rect l="l" t="t" r="r" b="b"/>
              <a:pathLst>
                <a:path w="3490" h="2668" extrusionOk="0">
                  <a:moveTo>
                    <a:pt x="1144" y="1"/>
                  </a:moveTo>
                  <a:cubicBezTo>
                    <a:pt x="1144" y="13"/>
                    <a:pt x="1144" y="25"/>
                    <a:pt x="1144" y="36"/>
                  </a:cubicBezTo>
                  <a:lnTo>
                    <a:pt x="1072" y="60"/>
                  </a:lnTo>
                  <a:lnTo>
                    <a:pt x="1013" y="36"/>
                  </a:lnTo>
                  <a:cubicBezTo>
                    <a:pt x="1001" y="48"/>
                    <a:pt x="989" y="48"/>
                    <a:pt x="977" y="60"/>
                  </a:cubicBezTo>
                  <a:cubicBezTo>
                    <a:pt x="989" y="84"/>
                    <a:pt x="1001" y="96"/>
                    <a:pt x="1001" y="120"/>
                  </a:cubicBezTo>
                  <a:cubicBezTo>
                    <a:pt x="1013" y="144"/>
                    <a:pt x="1001" y="191"/>
                    <a:pt x="1001" y="227"/>
                  </a:cubicBezTo>
                  <a:cubicBezTo>
                    <a:pt x="1036" y="322"/>
                    <a:pt x="1084" y="417"/>
                    <a:pt x="1120" y="501"/>
                  </a:cubicBezTo>
                  <a:lnTo>
                    <a:pt x="1120" y="608"/>
                  </a:lnTo>
                  <a:lnTo>
                    <a:pt x="1072" y="763"/>
                  </a:lnTo>
                  <a:lnTo>
                    <a:pt x="1036" y="798"/>
                  </a:lnTo>
                  <a:lnTo>
                    <a:pt x="1036" y="941"/>
                  </a:lnTo>
                  <a:cubicBezTo>
                    <a:pt x="1036" y="965"/>
                    <a:pt x="1048" y="1001"/>
                    <a:pt x="1048" y="1025"/>
                  </a:cubicBezTo>
                  <a:lnTo>
                    <a:pt x="1025" y="1060"/>
                  </a:lnTo>
                  <a:lnTo>
                    <a:pt x="977" y="1037"/>
                  </a:lnTo>
                  <a:lnTo>
                    <a:pt x="858" y="1072"/>
                  </a:lnTo>
                  <a:lnTo>
                    <a:pt x="858" y="1156"/>
                  </a:lnTo>
                  <a:cubicBezTo>
                    <a:pt x="858" y="1179"/>
                    <a:pt x="882" y="1215"/>
                    <a:pt x="894" y="1251"/>
                  </a:cubicBezTo>
                  <a:cubicBezTo>
                    <a:pt x="905" y="1275"/>
                    <a:pt x="894" y="1275"/>
                    <a:pt x="894" y="1287"/>
                  </a:cubicBezTo>
                  <a:lnTo>
                    <a:pt x="929" y="1334"/>
                  </a:lnTo>
                  <a:lnTo>
                    <a:pt x="953" y="1394"/>
                  </a:lnTo>
                  <a:lnTo>
                    <a:pt x="905" y="1406"/>
                  </a:lnTo>
                  <a:lnTo>
                    <a:pt x="870" y="1465"/>
                  </a:lnTo>
                  <a:lnTo>
                    <a:pt x="786" y="1465"/>
                  </a:lnTo>
                  <a:lnTo>
                    <a:pt x="608" y="1370"/>
                  </a:lnTo>
                  <a:lnTo>
                    <a:pt x="465" y="1239"/>
                  </a:lnTo>
                  <a:lnTo>
                    <a:pt x="370" y="1215"/>
                  </a:lnTo>
                  <a:lnTo>
                    <a:pt x="310" y="1263"/>
                  </a:lnTo>
                  <a:cubicBezTo>
                    <a:pt x="310" y="1275"/>
                    <a:pt x="322" y="1287"/>
                    <a:pt x="334" y="1299"/>
                  </a:cubicBezTo>
                  <a:lnTo>
                    <a:pt x="370" y="1322"/>
                  </a:lnTo>
                  <a:lnTo>
                    <a:pt x="465" y="1429"/>
                  </a:lnTo>
                  <a:lnTo>
                    <a:pt x="465" y="1465"/>
                  </a:lnTo>
                  <a:lnTo>
                    <a:pt x="405" y="1489"/>
                  </a:lnTo>
                  <a:lnTo>
                    <a:pt x="322" y="1537"/>
                  </a:lnTo>
                  <a:lnTo>
                    <a:pt x="239" y="1513"/>
                  </a:lnTo>
                  <a:lnTo>
                    <a:pt x="215" y="1549"/>
                  </a:lnTo>
                  <a:lnTo>
                    <a:pt x="132" y="1549"/>
                  </a:lnTo>
                  <a:lnTo>
                    <a:pt x="72" y="1584"/>
                  </a:lnTo>
                  <a:lnTo>
                    <a:pt x="72" y="1680"/>
                  </a:lnTo>
                  <a:lnTo>
                    <a:pt x="13" y="1775"/>
                  </a:lnTo>
                  <a:cubicBezTo>
                    <a:pt x="13" y="1787"/>
                    <a:pt x="13" y="1810"/>
                    <a:pt x="1" y="1834"/>
                  </a:cubicBezTo>
                  <a:lnTo>
                    <a:pt x="72" y="1858"/>
                  </a:lnTo>
                  <a:lnTo>
                    <a:pt x="155" y="1941"/>
                  </a:lnTo>
                  <a:cubicBezTo>
                    <a:pt x="167" y="1965"/>
                    <a:pt x="191" y="2001"/>
                    <a:pt x="215" y="2025"/>
                  </a:cubicBezTo>
                  <a:cubicBezTo>
                    <a:pt x="239" y="2060"/>
                    <a:pt x="227" y="2132"/>
                    <a:pt x="227" y="2180"/>
                  </a:cubicBezTo>
                  <a:cubicBezTo>
                    <a:pt x="239" y="2215"/>
                    <a:pt x="215" y="2275"/>
                    <a:pt x="203" y="2322"/>
                  </a:cubicBezTo>
                  <a:lnTo>
                    <a:pt x="167" y="2322"/>
                  </a:lnTo>
                  <a:cubicBezTo>
                    <a:pt x="167" y="2346"/>
                    <a:pt x="179" y="2382"/>
                    <a:pt x="179" y="2406"/>
                  </a:cubicBezTo>
                  <a:lnTo>
                    <a:pt x="263" y="2477"/>
                  </a:lnTo>
                  <a:lnTo>
                    <a:pt x="429" y="2430"/>
                  </a:lnTo>
                  <a:lnTo>
                    <a:pt x="501" y="2382"/>
                  </a:lnTo>
                  <a:cubicBezTo>
                    <a:pt x="501" y="2370"/>
                    <a:pt x="501" y="2346"/>
                    <a:pt x="513" y="2322"/>
                  </a:cubicBezTo>
                  <a:lnTo>
                    <a:pt x="584" y="2322"/>
                  </a:lnTo>
                  <a:lnTo>
                    <a:pt x="727" y="2394"/>
                  </a:lnTo>
                  <a:lnTo>
                    <a:pt x="786" y="2465"/>
                  </a:lnTo>
                  <a:lnTo>
                    <a:pt x="846" y="2418"/>
                  </a:lnTo>
                  <a:lnTo>
                    <a:pt x="953" y="2382"/>
                  </a:lnTo>
                  <a:lnTo>
                    <a:pt x="929" y="2311"/>
                  </a:lnTo>
                  <a:lnTo>
                    <a:pt x="798" y="2263"/>
                  </a:lnTo>
                  <a:lnTo>
                    <a:pt x="691" y="2191"/>
                  </a:lnTo>
                  <a:lnTo>
                    <a:pt x="596" y="2037"/>
                  </a:lnTo>
                  <a:lnTo>
                    <a:pt x="465" y="2001"/>
                  </a:lnTo>
                  <a:lnTo>
                    <a:pt x="358" y="1918"/>
                  </a:lnTo>
                  <a:cubicBezTo>
                    <a:pt x="358" y="1894"/>
                    <a:pt x="358" y="1870"/>
                    <a:pt x="346" y="1846"/>
                  </a:cubicBezTo>
                  <a:cubicBezTo>
                    <a:pt x="346" y="1822"/>
                    <a:pt x="370" y="1787"/>
                    <a:pt x="382" y="1763"/>
                  </a:cubicBezTo>
                  <a:lnTo>
                    <a:pt x="477" y="1751"/>
                  </a:lnTo>
                  <a:lnTo>
                    <a:pt x="548" y="1775"/>
                  </a:lnTo>
                  <a:lnTo>
                    <a:pt x="667" y="1894"/>
                  </a:lnTo>
                  <a:lnTo>
                    <a:pt x="715" y="1941"/>
                  </a:lnTo>
                  <a:lnTo>
                    <a:pt x="905" y="1870"/>
                  </a:lnTo>
                  <a:lnTo>
                    <a:pt x="1048" y="1858"/>
                  </a:lnTo>
                  <a:lnTo>
                    <a:pt x="1156" y="1906"/>
                  </a:lnTo>
                  <a:lnTo>
                    <a:pt x="1191" y="1953"/>
                  </a:lnTo>
                  <a:lnTo>
                    <a:pt x="1275" y="2001"/>
                  </a:lnTo>
                  <a:lnTo>
                    <a:pt x="1382" y="2037"/>
                  </a:lnTo>
                  <a:lnTo>
                    <a:pt x="1441" y="2144"/>
                  </a:lnTo>
                  <a:lnTo>
                    <a:pt x="1560" y="2299"/>
                  </a:lnTo>
                  <a:lnTo>
                    <a:pt x="1703" y="2418"/>
                  </a:lnTo>
                  <a:lnTo>
                    <a:pt x="1870" y="2525"/>
                  </a:lnTo>
                  <a:cubicBezTo>
                    <a:pt x="1870" y="2549"/>
                    <a:pt x="1894" y="2572"/>
                    <a:pt x="1894" y="2596"/>
                  </a:cubicBezTo>
                  <a:lnTo>
                    <a:pt x="1989" y="2668"/>
                  </a:lnTo>
                  <a:cubicBezTo>
                    <a:pt x="1989" y="2644"/>
                    <a:pt x="1989" y="2620"/>
                    <a:pt x="2001" y="2596"/>
                  </a:cubicBezTo>
                  <a:lnTo>
                    <a:pt x="2048" y="2549"/>
                  </a:lnTo>
                  <a:lnTo>
                    <a:pt x="2048" y="2453"/>
                  </a:lnTo>
                  <a:cubicBezTo>
                    <a:pt x="2072" y="2418"/>
                    <a:pt x="2096" y="2370"/>
                    <a:pt x="2132" y="2334"/>
                  </a:cubicBezTo>
                  <a:lnTo>
                    <a:pt x="2251" y="2203"/>
                  </a:lnTo>
                  <a:lnTo>
                    <a:pt x="2465" y="2132"/>
                  </a:lnTo>
                  <a:lnTo>
                    <a:pt x="2560" y="2144"/>
                  </a:lnTo>
                  <a:lnTo>
                    <a:pt x="2668" y="2215"/>
                  </a:lnTo>
                  <a:lnTo>
                    <a:pt x="2810" y="2275"/>
                  </a:lnTo>
                  <a:lnTo>
                    <a:pt x="2822" y="2227"/>
                  </a:lnTo>
                  <a:lnTo>
                    <a:pt x="2918" y="2215"/>
                  </a:lnTo>
                  <a:lnTo>
                    <a:pt x="2953" y="2263"/>
                  </a:lnTo>
                  <a:lnTo>
                    <a:pt x="3025" y="2287"/>
                  </a:lnTo>
                  <a:lnTo>
                    <a:pt x="3084" y="2263"/>
                  </a:lnTo>
                  <a:lnTo>
                    <a:pt x="3132" y="2215"/>
                  </a:lnTo>
                  <a:lnTo>
                    <a:pt x="3239" y="2227"/>
                  </a:lnTo>
                  <a:lnTo>
                    <a:pt x="3322" y="2215"/>
                  </a:lnTo>
                  <a:cubicBezTo>
                    <a:pt x="3334" y="2203"/>
                    <a:pt x="3346" y="2180"/>
                    <a:pt x="3370" y="2156"/>
                  </a:cubicBezTo>
                  <a:lnTo>
                    <a:pt x="3430" y="2156"/>
                  </a:lnTo>
                  <a:lnTo>
                    <a:pt x="3489" y="2108"/>
                  </a:lnTo>
                  <a:lnTo>
                    <a:pt x="3418" y="2084"/>
                  </a:lnTo>
                  <a:lnTo>
                    <a:pt x="3311" y="2108"/>
                  </a:lnTo>
                  <a:lnTo>
                    <a:pt x="3239" y="2144"/>
                  </a:lnTo>
                  <a:lnTo>
                    <a:pt x="3156" y="2108"/>
                  </a:lnTo>
                  <a:cubicBezTo>
                    <a:pt x="3156" y="2096"/>
                    <a:pt x="3168" y="2084"/>
                    <a:pt x="3180" y="2072"/>
                  </a:cubicBezTo>
                  <a:cubicBezTo>
                    <a:pt x="3180" y="2049"/>
                    <a:pt x="3191" y="2037"/>
                    <a:pt x="3191" y="2013"/>
                  </a:cubicBezTo>
                  <a:lnTo>
                    <a:pt x="3132" y="1894"/>
                  </a:lnTo>
                  <a:lnTo>
                    <a:pt x="3025" y="1787"/>
                  </a:lnTo>
                  <a:cubicBezTo>
                    <a:pt x="3013" y="1763"/>
                    <a:pt x="3013" y="1751"/>
                    <a:pt x="3001" y="1739"/>
                  </a:cubicBezTo>
                  <a:cubicBezTo>
                    <a:pt x="3013" y="1703"/>
                    <a:pt x="3025" y="1668"/>
                    <a:pt x="3049" y="1632"/>
                  </a:cubicBezTo>
                  <a:lnTo>
                    <a:pt x="3168" y="1549"/>
                  </a:lnTo>
                  <a:cubicBezTo>
                    <a:pt x="3180" y="1525"/>
                    <a:pt x="3191" y="1501"/>
                    <a:pt x="3203" y="1489"/>
                  </a:cubicBezTo>
                  <a:lnTo>
                    <a:pt x="3180" y="1441"/>
                  </a:lnTo>
                  <a:lnTo>
                    <a:pt x="3144" y="1453"/>
                  </a:lnTo>
                  <a:lnTo>
                    <a:pt x="3096" y="1513"/>
                  </a:lnTo>
                  <a:lnTo>
                    <a:pt x="2965" y="1549"/>
                  </a:lnTo>
                  <a:lnTo>
                    <a:pt x="2751" y="1560"/>
                  </a:lnTo>
                  <a:lnTo>
                    <a:pt x="2608" y="1513"/>
                  </a:lnTo>
                  <a:lnTo>
                    <a:pt x="2572" y="1477"/>
                  </a:lnTo>
                  <a:lnTo>
                    <a:pt x="2477" y="1453"/>
                  </a:lnTo>
                  <a:lnTo>
                    <a:pt x="2394" y="1346"/>
                  </a:lnTo>
                  <a:lnTo>
                    <a:pt x="2263" y="1275"/>
                  </a:lnTo>
                  <a:lnTo>
                    <a:pt x="2120" y="1156"/>
                  </a:lnTo>
                  <a:lnTo>
                    <a:pt x="2048" y="1048"/>
                  </a:lnTo>
                  <a:lnTo>
                    <a:pt x="1941" y="977"/>
                  </a:lnTo>
                  <a:lnTo>
                    <a:pt x="1918" y="906"/>
                  </a:lnTo>
                  <a:lnTo>
                    <a:pt x="1810" y="787"/>
                  </a:lnTo>
                  <a:cubicBezTo>
                    <a:pt x="1751" y="691"/>
                    <a:pt x="1691" y="608"/>
                    <a:pt x="1620" y="513"/>
                  </a:cubicBezTo>
                  <a:cubicBezTo>
                    <a:pt x="1608" y="465"/>
                    <a:pt x="1596" y="429"/>
                    <a:pt x="1584" y="382"/>
                  </a:cubicBezTo>
                  <a:lnTo>
                    <a:pt x="1441" y="298"/>
                  </a:lnTo>
                  <a:cubicBezTo>
                    <a:pt x="1394" y="239"/>
                    <a:pt x="1346" y="179"/>
                    <a:pt x="1286" y="120"/>
                  </a:cubicBezTo>
                  <a:cubicBezTo>
                    <a:pt x="1286" y="96"/>
                    <a:pt x="1275" y="72"/>
                    <a:pt x="1275" y="48"/>
                  </a:cubicBezTo>
                  <a:lnTo>
                    <a:pt x="1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8279;p30">
              <a:extLst>
                <a:ext uri="{FF2B5EF4-FFF2-40B4-BE49-F238E27FC236}">
                  <a16:creationId xmlns:a16="http://schemas.microsoft.com/office/drawing/2014/main" id="{62880A38-2275-2920-8215-F8EF4A260D48}"/>
                </a:ext>
              </a:extLst>
            </p:cNvPr>
            <p:cNvSpPr/>
            <p:nvPr/>
          </p:nvSpPr>
          <p:spPr>
            <a:xfrm>
              <a:off x="5750700" y="3080575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120" y="0"/>
                  </a:moveTo>
                  <a:lnTo>
                    <a:pt x="13" y="12"/>
                  </a:lnTo>
                  <a:cubicBezTo>
                    <a:pt x="13" y="36"/>
                    <a:pt x="13" y="60"/>
                    <a:pt x="1" y="72"/>
                  </a:cubicBezTo>
                  <a:lnTo>
                    <a:pt x="36" y="131"/>
                  </a:lnTo>
                  <a:lnTo>
                    <a:pt x="108" y="131"/>
                  </a:lnTo>
                  <a:lnTo>
                    <a:pt x="144" y="72"/>
                  </a:lnTo>
                  <a:cubicBezTo>
                    <a:pt x="156" y="48"/>
                    <a:pt x="179" y="36"/>
                    <a:pt x="191" y="12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8280;p30">
              <a:extLst>
                <a:ext uri="{FF2B5EF4-FFF2-40B4-BE49-F238E27FC236}">
                  <a16:creationId xmlns:a16="http://schemas.microsoft.com/office/drawing/2014/main" id="{52F375D9-5A37-7017-37DF-E934BC5F6970}"/>
                </a:ext>
              </a:extLst>
            </p:cNvPr>
            <p:cNvSpPr/>
            <p:nvPr/>
          </p:nvSpPr>
          <p:spPr>
            <a:xfrm>
              <a:off x="5737600" y="3142775"/>
              <a:ext cx="4800" cy="7475"/>
            </a:xfrm>
            <a:custGeom>
              <a:avLst/>
              <a:gdLst/>
              <a:ahLst/>
              <a:cxnLst/>
              <a:rect l="l" t="t" r="r" b="b"/>
              <a:pathLst>
                <a:path w="192" h="299" extrusionOk="0">
                  <a:moveTo>
                    <a:pt x="156" y="1"/>
                  </a:moveTo>
                  <a:lnTo>
                    <a:pt x="108" y="13"/>
                  </a:lnTo>
                  <a:lnTo>
                    <a:pt x="13" y="120"/>
                  </a:lnTo>
                  <a:cubicBezTo>
                    <a:pt x="13" y="132"/>
                    <a:pt x="1" y="155"/>
                    <a:pt x="1" y="167"/>
                  </a:cubicBezTo>
                  <a:lnTo>
                    <a:pt x="84" y="167"/>
                  </a:lnTo>
                  <a:lnTo>
                    <a:pt x="96" y="191"/>
                  </a:lnTo>
                  <a:lnTo>
                    <a:pt x="49" y="215"/>
                  </a:lnTo>
                  <a:lnTo>
                    <a:pt x="13" y="298"/>
                  </a:lnTo>
                  <a:lnTo>
                    <a:pt x="60" y="298"/>
                  </a:lnTo>
                  <a:lnTo>
                    <a:pt x="132" y="274"/>
                  </a:lnTo>
                  <a:lnTo>
                    <a:pt x="191" y="203"/>
                  </a:lnTo>
                  <a:lnTo>
                    <a:pt x="191" y="155"/>
                  </a:lnTo>
                  <a:lnTo>
                    <a:pt x="132" y="108"/>
                  </a:lnTo>
                  <a:lnTo>
                    <a:pt x="156" y="60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8281;p30">
              <a:extLst>
                <a:ext uri="{FF2B5EF4-FFF2-40B4-BE49-F238E27FC236}">
                  <a16:creationId xmlns:a16="http://schemas.microsoft.com/office/drawing/2014/main" id="{908C2C39-F59B-F215-B9E5-923A4CD3A433}"/>
                </a:ext>
              </a:extLst>
            </p:cNvPr>
            <p:cNvSpPr/>
            <p:nvPr/>
          </p:nvSpPr>
          <p:spPr>
            <a:xfrm>
              <a:off x="5686425" y="3181775"/>
              <a:ext cx="3575" cy="5075"/>
            </a:xfrm>
            <a:custGeom>
              <a:avLst/>
              <a:gdLst/>
              <a:ahLst/>
              <a:cxnLst/>
              <a:rect l="l" t="t" r="r" b="b"/>
              <a:pathLst>
                <a:path w="143" h="203" extrusionOk="0">
                  <a:moveTo>
                    <a:pt x="71" y="0"/>
                  </a:moveTo>
                  <a:cubicBezTo>
                    <a:pt x="60" y="12"/>
                    <a:pt x="36" y="24"/>
                    <a:pt x="24" y="36"/>
                  </a:cubicBezTo>
                  <a:lnTo>
                    <a:pt x="0" y="96"/>
                  </a:lnTo>
                  <a:cubicBezTo>
                    <a:pt x="0" y="119"/>
                    <a:pt x="12" y="155"/>
                    <a:pt x="12" y="179"/>
                  </a:cubicBezTo>
                  <a:lnTo>
                    <a:pt x="71" y="203"/>
                  </a:lnTo>
                  <a:lnTo>
                    <a:pt x="107" y="167"/>
                  </a:lnTo>
                  <a:lnTo>
                    <a:pt x="107" y="131"/>
                  </a:lnTo>
                  <a:lnTo>
                    <a:pt x="143" y="72"/>
                  </a:lnTo>
                  <a:cubicBezTo>
                    <a:pt x="143" y="60"/>
                    <a:pt x="143" y="36"/>
                    <a:pt x="131" y="24"/>
                  </a:cubicBezTo>
                  <a:lnTo>
                    <a:pt x="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8282;p30">
              <a:extLst>
                <a:ext uri="{FF2B5EF4-FFF2-40B4-BE49-F238E27FC236}">
                  <a16:creationId xmlns:a16="http://schemas.microsoft.com/office/drawing/2014/main" id="{26EDCEE4-5B7F-5ADB-3C59-7058D60A35F1}"/>
                </a:ext>
              </a:extLst>
            </p:cNvPr>
            <p:cNvSpPr/>
            <p:nvPr/>
          </p:nvSpPr>
          <p:spPr>
            <a:xfrm>
              <a:off x="5651000" y="3179675"/>
              <a:ext cx="34850" cy="18200"/>
            </a:xfrm>
            <a:custGeom>
              <a:avLst/>
              <a:gdLst/>
              <a:ahLst/>
              <a:cxnLst/>
              <a:rect l="l" t="t" r="r" b="b"/>
              <a:pathLst>
                <a:path w="1394" h="728" extrusionOk="0">
                  <a:moveTo>
                    <a:pt x="393" y="1"/>
                  </a:moveTo>
                  <a:lnTo>
                    <a:pt x="203" y="61"/>
                  </a:lnTo>
                  <a:lnTo>
                    <a:pt x="167" y="132"/>
                  </a:lnTo>
                  <a:lnTo>
                    <a:pt x="48" y="144"/>
                  </a:lnTo>
                  <a:lnTo>
                    <a:pt x="0" y="203"/>
                  </a:lnTo>
                  <a:lnTo>
                    <a:pt x="143" y="299"/>
                  </a:lnTo>
                  <a:lnTo>
                    <a:pt x="143" y="382"/>
                  </a:lnTo>
                  <a:lnTo>
                    <a:pt x="107" y="394"/>
                  </a:lnTo>
                  <a:cubicBezTo>
                    <a:pt x="95" y="406"/>
                    <a:pt x="95" y="418"/>
                    <a:pt x="84" y="430"/>
                  </a:cubicBezTo>
                  <a:cubicBezTo>
                    <a:pt x="107" y="465"/>
                    <a:pt x="119" y="513"/>
                    <a:pt x="143" y="549"/>
                  </a:cubicBezTo>
                  <a:lnTo>
                    <a:pt x="274" y="608"/>
                  </a:lnTo>
                  <a:lnTo>
                    <a:pt x="238" y="656"/>
                  </a:lnTo>
                  <a:lnTo>
                    <a:pt x="286" y="680"/>
                  </a:lnTo>
                  <a:lnTo>
                    <a:pt x="322" y="668"/>
                  </a:lnTo>
                  <a:lnTo>
                    <a:pt x="393" y="715"/>
                  </a:lnTo>
                  <a:lnTo>
                    <a:pt x="441" y="727"/>
                  </a:lnTo>
                  <a:cubicBezTo>
                    <a:pt x="441" y="703"/>
                    <a:pt x="441" y="692"/>
                    <a:pt x="453" y="668"/>
                  </a:cubicBezTo>
                  <a:cubicBezTo>
                    <a:pt x="429" y="632"/>
                    <a:pt x="405" y="596"/>
                    <a:pt x="381" y="561"/>
                  </a:cubicBezTo>
                  <a:lnTo>
                    <a:pt x="465" y="513"/>
                  </a:lnTo>
                  <a:lnTo>
                    <a:pt x="560" y="418"/>
                  </a:lnTo>
                  <a:lnTo>
                    <a:pt x="703" y="418"/>
                  </a:lnTo>
                  <a:lnTo>
                    <a:pt x="750" y="394"/>
                  </a:lnTo>
                  <a:lnTo>
                    <a:pt x="869" y="453"/>
                  </a:lnTo>
                  <a:lnTo>
                    <a:pt x="1000" y="584"/>
                  </a:lnTo>
                  <a:lnTo>
                    <a:pt x="1024" y="644"/>
                  </a:lnTo>
                  <a:lnTo>
                    <a:pt x="1096" y="644"/>
                  </a:lnTo>
                  <a:lnTo>
                    <a:pt x="1203" y="537"/>
                  </a:lnTo>
                  <a:lnTo>
                    <a:pt x="1357" y="501"/>
                  </a:lnTo>
                  <a:lnTo>
                    <a:pt x="1393" y="465"/>
                  </a:lnTo>
                  <a:cubicBezTo>
                    <a:pt x="1381" y="442"/>
                    <a:pt x="1369" y="430"/>
                    <a:pt x="1357" y="418"/>
                  </a:cubicBezTo>
                  <a:lnTo>
                    <a:pt x="1357" y="358"/>
                  </a:lnTo>
                  <a:cubicBezTo>
                    <a:pt x="1334" y="322"/>
                    <a:pt x="1298" y="287"/>
                    <a:pt x="1262" y="251"/>
                  </a:cubicBezTo>
                  <a:lnTo>
                    <a:pt x="1191" y="215"/>
                  </a:lnTo>
                  <a:lnTo>
                    <a:pt x="1119" y="144"/>
                  </a:lnTo>
                  <a:lnTo>
                    <a:pt x="976" y="84"/>
                  </a:lnTo>
                  <a:lnTo>
                    <a:pt x="810" y="108"/>
                  </a:lnTo>
                  <a:cubicBezTo>
                    <a:pt x="810" y="120"/>
                    <a:pt x="798" y="132"/>
                    <a:pt x="798" y="144"/>
                  </a:cubicBezTo>
                  <a:lnTo>
                    <a:pt x="726" y="180"/>
                  </a:lnTo>
                  <a:lnTo>
                    <a:pt x="619" y="168"/>
                  </a:lnTo>
                  <a:lnTo>
                    <a:pt x="512" y="180"/>
                  </a:lnTo>
                  <a:lnTo>
                    <a:pt x="465" y="144"/>
                  </a:lnTo>
                  <a:lnTo>
                    <a:pt x="441" y="25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8283;p30">
              <a:extLst>
                <a:ext uri="{FF2B5EF4-FFF2-40B4-BE49-F238E27FC236}">
                  <a16:creationId xmlns:a16="http://schemas.microsoft.com/office/drawing/2014/main" id="{AEF2B6B0-4D02-F67A-B347-113E10F7ECF1}"/>
                </a:ext>
              </a:extLst>
            </p:cNvPr>
            <p:cNvSpPr/>
            <p:nvPr/>
          </p:nvSpPr>
          <p:spPr>
            <a:xfrm>
              <a:off x="5677475" y="3180275"/>
              <a:ext cx="4500" cy="1825"/>
            </a:xfrm>
            <a:custGeom>
              <a:avLst/>
              <a:gdLst/>
              <a:ahLst/>
              <a:cxnLst/>
              <a:rect l="l" t="t" r="r" b="b"/>
              <a:pathLst>
                <a:path w="180" h="73" extrusionOk="0">
                  <a:moveTo>
                    <a:pt x="120" y="1"/>
                  </a:moveTo>
                  <a:lnTo>
                    <a:pt x="1" y="25"/>
                  </a:lnTo>
                  <a:lnTo>
                    <a:pt x="84" y="72"/>
                  </a:lnTo>
                  <a:lnTo>
                    <a:pt x="168" y="72"/>
                  </a:lnTo>
                  <a:cubicBezTo>
                    <a:pt x="168" y="60"/>
                    <a:pt x="179" y="48"/>
                    <a:pt x="179" y="37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8284;p30">
              <a:extLst>
                <a:ext uri="{FF2B5EF4-FFF2-40B4-BE49-F238E27FC236}">
                  <a16:creationId xmlns:a16="http://schemas.microsoft.com/office/drawing/2014/main" id="{1036D2FA-5071-3657-9D34-3AFCEECD15DB}"/>
                </a:ext>
              </a:extLst>
            </p:cNvPr>
            <p:cNvSpPr/>
            <p:nvPr/>
          </p:nvSpPr>
          <p:spPr>
            <a:xfrm>
              <a:off x="5622125" y="3218975"/>
              <a:ext cx="3900" cy="4500"/>
            </a:xfrm>
            <a:custGeom>
              <a:avLst/>
              <a:gdLst/>
              <a:ahLst/>
              <a:cxnLst/>
              <a:rect l="l" t="t" r="r" b="b"/>
              <a:pathLst>
                <a:path w="156" h="180" extrusionOk="0">
                  <a:moveTo>
                    <a:pt x="36" y="1"/>
                  </a:moveTo>
                  <a:lnTo>
                    <a:pt x="0" y="36"/>
                  </a:lnTo>
                  <a:cubicBezTo>
                    <a:pt x="12" y="72"/>
                    <a:pt x="24" y="108"/>
                    <a:pt x="24" y="132"/>
                  </a:cubicBezTo>
                  <a:lnTo>
                    <a:pt x="119" y="179"/>
                  </a:lnTo>
                  <a:lnTo>
                    <a:pt x="155" y="155"/>
                  </a:lnTo>
                  <a:lnTo>
                    <a:pt x="155" y="96"/>
                  </a:lnTo>
                  <a:lnTo>
                    <a:pt x="119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8285;p30">
              <a:extLst>
                <a:ext uri="{FF2B5EF4-FFF2-40B4-BE49-F238E27FC236}">
                  <a16:creationId xmlns:a16="http://schemas.microsoft.com/office/drawing/2014/main" id="{D9EC5F8A-F8F9-E445-65B9-93B7E694532F}"/>
                </a:ext>
              </a:extLst>
            </p:cNvPr>
            <p:cNvSpPr/>
            <p:nvPr/>
          </p:nvSpPr>
          <p:spPr>
            <a:xfrm>
              <a:off x="5663800" y="3150525"/>
              <a:ext cx="1800" cy="1500"/>
            </a:xfrm>
            <a:custGeom>
              <a:avLst/>
              <a:gdLst/>
              <a:ahLst/>
              <a:cxnLst/>
              <a:rect l="l" t="t" r="r" b="b"/>
              <a:pathLst>
                <a:path w="72" h="60" extrusionOk="0">
                  <a:moveTo>
                    <a:pt x="36" y="0"/>
                  </a:moveTo>
                  <a:lnTo>
                    <a:pt x="0" y="36"/>
                  </a:lnTo>
                  <a:lnTo>
                    <a:pt x="24" y="60"/>
                  </a:lnTo>
                  <a:lnTo>
                    <a:pt x="72" y="60"/>
                  </a:lnTo>
                  <a:cubicBezTo>
                    <a:pt x="60" y="36"/>
                    <a:pt x="48" y="24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8286;p30">
              <a:extLst>
                <a:ext uri="{FF2B5EF4-FFF2-40B4-BE49-F238E27FC236}">
                  <a16:creationId xmlns:a16="http://schemas.microsoft.com/office/drawing/2014/main" id="{CD8F9EAD-100B-0371-AD88-CD50ADF89E1E}"/>
                </a:ext>
              </a:extLst>
            </p:cNvPr>
            <p:cNvSpPr/>
            <p:nvPr/>
          </p:nvSpPr>
          <p:spPr>
            <a:xfrm>
              <a:off x="5604250" y="3177300"/>
              <a:ext cx="1825" cy="925"/>
            </a:xfrm>
            <a:custGeom>
              <a:avLst/>
              <a:gdLst/>
              <a:ahLst/>
              <a:cxnLst/>
              <a:rect l="l" t="t" r="r" b="b"/>
              <a:pathLst>
                <a:path w="73" h="37" extrusionOk="0">
                  <a:moveTo>
                    <a:pt x="1" y="1"/>
                  </a:moveTo>
                  <a:cubicBezTo>
                    <a:pt x="1" y="13"/>
                    <a:pt x="1" y="25"/>
                    <a:pt x="1" y="36"/>
                  </a:cubicBezTo>
                  <a:lnTo>
                    <a:pt x="72" y="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8287;p30">
              <a:extLst>
                <a:ext uri="{FF2B5EF4-FFF2-40B4-BE49-F238E27FC236}">
                  <a16:creationId xmlns:a16="http://schemas.microsoft.com/office/drawing/2014/main" id="{2AD34885-7974-A3FA-CC99-BFE74CCEA7FF}"/>
                </a:ext>
              </a:extLst>
            </p:cNvPr>
            <p:cNvSpPr/>
            <p:nvPr/>
          </p:nvSpPr>
          <p:spPr>
            <a:xfrm>
              <a:off x="5519125" y="3267500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48" y="0"/>
                  </a:moveTo>
                  <a:cubicBezTo>
                    <a:pt x="36" y="24"/>
                    <a:pt x="13" y="48"/>
                    <a:pt x="1" y="60"/>
                  </a:cubicBezTo>
                  <a:lnTo>
                    <a:pt x="72" y="96"/>
                  </a:lnTo>
                  <a:lnTo>
                    <a:pt x="120" y="84"/>
                  </a:lnTo>
                  <a:lnTo>
                    <a:pt x="108" y="24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8288;p30">
              <a:extLst>
                <a:ext uri="{FF2B5EF4-FFF2-40B4-BE49-F238E27FC236}">
                  <a16:creationId xmlns:a16="http://schemas.microsoft.com/office/drawing/2014/main" id="{11C30929-ECF0-CB0F-B567-2675D11EFCDA}"/>
                </a:ext>
              </a:extLst>
            </p:cNvPr>
            <p:cNvSpPr/>
            <p:nvPr/>
          </p:nvSpPr>
          <p:spPr>
            <a:xfrm>
              <a:off x="5620925" y="3188625"/>
              <a:ext cx="2100" cy="1800"/>
            </a:xfrm>
            <a:custGeom>
              <a:avLst/>
              <a:gdLst/>
              <a:ahLst/>
              <a:cxnLst/>
              <a:rect l="l" t="t" r="r" b="b"/>
              <a:pathLst>
                <a:path w="84" h="72" extrusionOk="0">
                  <a:moveTo>
                    <a:pt x="48" y="0"/>
                  </a:moveTo>
                  <a:lnTo>
                    <a:pt x="1" y="12"/>
                  </a:lnTo>
                  <a:lnTo>
                    <a:pt x="1" y="60"/>
                  </a:lnTo>
                  <a:lnTo>
                    <a:pt x="48" y="72"/>
                  </a:lnTo>
                  <a:lnTo>
                    <a:pt x="84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8289;p30">
              <a:extLst>
                <a:ext uri="{FF2B5EF4-FFF2-40B4-BE49-F238E27FC236}">
                  <a16:creationId xmlns:a16="http://schemas.microsoft.com/office/drawing/2014/main" id="{56C76080-873D-0E15-EDA7-2F01211B6DCE}"/>
                </a:ext>
              </a:extLst>
            </p:cNvPr>
            <p:cNvSpPr/>
            <p:nvPr/>
          </p:nvSpPr>
          <p:spPr>
            <a:xfrm>
              <a:off x="5524500" y="3267800"/>
              <a:ext cx="3000" cy="3000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71" y="0"/>
                  </a:moveTo>
                  <a:lnTo>
                    <a:pt x="0" y="24"/>
                  </a:lnTo>
                  <a:lnTo>
                    <a:pt x="12" y="84"/>
                  </a:lnTo>
                  <a:lnTo>
                    <a:pt x="60" y="119"/>
                  </a:lnTo>
                  <a:lnTo>
                    <a:pt x="119" y="6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8290;p30">
              <a:extLst>
                <a:ext uri="{FF2B5EF4-FFF2-40B4-BE49-F238E27FC236}">
                  <a16:creationId xmlns:a16="http://schemas.microsoft.com/office/drawing/2014/main" id="{93DA0065-29F1-A5EF-7BEB-DAFA1D3AD951}"/>
                </a:ext>
              </a:extLst>
            </p:cNvPr>
            <p:cNvSpPr/>
            <p:nvPr/>
          </p:nvSpPr>
          <p:spPr>
            <a:xfrm>
              <a:off x="5606350" y="3177000"/>
              <a:ext cx="1800" cy="625"/>
            </a:xfrm>
            <a:custGeom>
              <a:avLst/>
              <a:gdLst/>
              <a:ahLst/>
              <a:cxnLst/>
              <a:rect l="l" t="t" r="r" b="b"/>
              <a:pathLst>
                <a:path w="72" h="25" extrusionOk="0">
                  <a:moveTo>
                    <a:pt x="0" y="1"/>
                  </a:moveTo>
                  <a:lnTo>
                    <a:pt x="36" y="25"/>
                  </a:lnTo>
                  <a:lnTo>
                    <a:pt x="72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8291;p30">
              <a:extLst>
                <a:ext uri="{FF2B5EF4-FFF2-40B4-BE49-F238E27FC236}">
                  <a16:creationId xmlns:a16="http://schemas.microsoft.com/office/drawing/2014/main" id="{1824A173-48EF-8627-F1BE-BF11A84786DC}"/>
                </a:ext>
              </a:extLst>
            </p:cNvPr>
            <p:cNvSpPr/>
            <p:nvPr/>
          </p:nvSpPr>
          <p:spPr>
            <a:xfrm>
              <a:off x="5666475" y="3149625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60" y="0"/>
                  </a:moveTo>
                  <a:lnTo>
                    <a:pt x="0" y="36"/>
                  </a:lnTo>
                  <a:cubicBezTo>
                    <a:pt x="0" y="48"/>
                    <a:pt x="12" y="60"/>
                    <a:pt x="24" y="72"/>
                  </a:cubicBezTo>
                  <a:lnTo>
                    <a:pt x="72" y="96"/>
                  </a:lnTo>
                  <a:lnTo>
                    <a:pt x="131" y="84"/>
                  </a:lnTo>
                  <a:lnTo>
                    <a:pt x="131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8292;p30">
              <a:extLst>
                <a:ext uri="{FF2B5EF4-FFF2-40B4-BE49-F238E27FC236}">
                  <a16:creationId xmlns:a16="http://schemas.microsoft.com/office/drawing/2014/main" id="{866DAEA5-8C35-A29D-5841-10E1D26E6884}"/>
                </a:ext>
              </a:extLst>
            </p:cNvPr>
            <p:cNvSpPr/>
            <p:nvPr/>
          </p:nvSpPr>
          <p:spPr>
            <a:xfrm>
              <a:off x="5575375" y="3253800"/>
              <a:ext cx="8675" cy="6575"/>
            </a:xfrm>
            <a:custGeom>
              <a:avLst/>
              <a:gdLst/>
              <a:ahLst/>
              <a:cxnLst/>
              <a:rect l="l" t="t" r="r" b="b"/>
              <a:pathLst>
                <a:path w="347" h="263" extrusionOk="0">
                  <a:moveTo>
                    <a:pt x="334" y="1"/>
                  </a:moveTo>
                  <a:lnTo>
                    <a:pt x="251" y="60"/>
                  </a:lnTo>
                  <a:lnTo>
                    <a:pt x="144" y="60"/>
                  </a:lnTo>
                  <a:lnTo>
                    <a:pt x="156" y="96"/>
                  </a:lnTo>
                  <a:lnTo>
                    <a:pt x="120" y="132"/>
                  </a:lnTo>
                  <a:lnTo>
                    <a:pt x="1" y="144"/>
                  </a:lnTo>
                  <a:cubicBezTo>
                    <a:pt x="13" y="191"/>
                    <a:pt x="13" y="227"/>
                    <a:pt x="13" y="263"/>
                  </a:cubicBezTo>
                  <a:lnTo>
                    <a:pt x="72" y="263"/>
                  </a:lnTo>
                  <a:lnTo>
                    <a:pt x="96" y="203"/>
                  </a:lnTo>
                  <a:lnTo>
                    <a:pt x="251" y="191"/>
                  </a:lnTo>
                  <a:cubicBezTo>
                    <a:pt x="263" y="167"/>
                    <a:pt x="275" y="144"/>
                    <a:pt x="275" y="132"/>
                  </a:cubicBezTo>
                  <a:lnTo>
                    <a:pt x="346" y="96"/>
                  </a:lnTo>
                  <a:cubicBezTo>
                    <a:pt x="346" y="72"/>
                    <a:pt x="334" y="36"/>
                    <a:pt x="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8293;p30">
              <a:extLst>
                <a:ext uri="{FF2B5EF4-FFF2-40B4-BE49-F238E27FC236}">
                  <a16:creationId xmlns:a16="http://schemas.microsoft.com/office/drawing/2014/main" id="{0B9D0382-5A92-47C8-EFC8-4FB0328D4575}"/>
                </a:ext>
              </a:extLst>
            </p:cNvPr>
            <p:cNvSpPr/>
            <p:nvPr/>
          </p:nvSpPr>
          <p:spPr>
            <a:xfrm>
              <a:off x="5538475" y="3266600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48" y="1"/>
                  </a:moveTo>
                  <a:cubicBezTo>
                    <a:pt x="36" y="24"/>
                    <a:pt x="24" y="48"/>
                    <a:pt x="1" y="72"/>
                  </a:cubicBezTo>
                  <a:lnTo>
                    <a:pt x="36" y="120"/>
                  </a:lnTo>
                  <a:lnTo>
                    <a:pt x="108" y="143"/>
                  </a:lnTo>
                  <a:lnTo>
                    <a:pt x="155" y="8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8294;p30">
              <a:extLst>
                <a:ext uri="{FF2B5EF4-FFF2-40B4-BE49-F238E27FC236}">
                  <a16:creationId xmlns:a16="http://schemas.microsoft.com/office/drawing/2014/main" id="{16AE614D-BDBC-AD0C-D94C-DDAE1B0D5FF6}"/>
                </a:ext>
              </a:extLst>
            </p:cNvPr>
            <p:cNvSpPr/>
            <p:nvPr/>
          </p:nvSpPr>
          <p:spPr>
            <a:xfrm>
              <a:off x="5614075" y="3101700"/>
              <a:ext cx="175350" cy="111350"/>
            </a:xfrm>
            <a:custGeom>
              <a:avLst/>
              <a:gdLst/>
              <a:ahLst/>
              <a:cxnLst/>
              <a:rect l="l" t="t" r="r" b="b"/>
              <a:pathLst>
                <a:path w="7014" h="4454" extrusionOk="0">
                  <a:moveTo>
                    <a:pt x="6442" y="1"/>
                  </a:moveTo>
                  <a:cubicBezTo>
                    <a:pt x="6430" y="12"/>
                    <a:pt x="6430" y="24"/>
                    <a:pt x="6442" y="36"/>
                  </a:cubicBezTo>
                  <a:cubicBezTo>
                    <a:pt x="6406" y="48"/>
                    <a:pt x="6371" y="72"/>
                    <a:pt x="6347" y="96"/>
                  </a:cubicBezTo>
                  <a:lnTo>
                    <a:pt x="6311" y="167"/>
                  </a:lnTo>
                  <a:lnTo>
                    <a:pt x="6347" y="215"/>
                  </a:lnTo>
                  <a:lnTo>
                    <a:pt x="6406" y="215"/>
                  </a:lnTo>
                  <a:lnTo>
                    <a:pt x="6573" y="191"/>
                  </a:lnTo>
                  <a:cubicBezTo>
                    <a:pt x="6573" y="227"/>
                    <a:pt x="6585" y="274"/>
                    <a:pt x="6585" y="310"/>
                  </a:cubicBezTo>
                  <a:lnTo>
                    <a:pt x="6514" y="358"/>
                  </a:lnTo>
                  <a:lnTo>
                    <a:pt x="6430" y="358"/>
                  </a:lnTo>
                  <a:cubicBezTo>
                    <a:pt x="6418" y="334"/>
                    <a:pt x="6394" y="322"/>
                    <a:pt x="6371" y="298"/>
                  </a:cubicBezTo>
                  <a:lnTo>
                    <a:pt x="6347" y="286"/>
                  </a:lnTo>
                  <a:lnTo>
                    <a:pt x="6347" y="382"/>
                  </a:lnTo>
                  <a:lnTo>
                    <a:pt x="6287" y="405"/>
                  </a:lnTo>
                  <a:lnTo>
                    <a:pt x="6216" y="346"/>
                  </a:lnTo>
                  <a:lnTo>
                    <a:pt x="6228" y="274"/>
                  </a:lnTo>
                  <a:cubicBezTo>
                    <a:pt x="6228" y="251"/>
                    <a:pt x="6240" y="227"/>
                    <a:pt x="6240" y="191"/>
                  </a:cubicBezTo>
                  <a:lnTo>
                    <a:pt x="6216" y="143"/>
                  </a:lnTo>
                  <a:lnTo>
                    <a:pt x="6144" y="132"/>
                  </a:lnTo>
                  <a:lnTo>
                    <a:pt x="6097" y="84"/>
                  </a:lnTo>
                  <a:lnTo>
                    <a:pt x="6049" y="132"/>
                  </a:lnTo>
                  <a:lnTo>
                    <a:pt x="6049" y="262"/>
                  </a:lnTo>
                  <a:lnTo>
                    <a:pt x="6025" y="334"/>
                  </a:lnTo>
                  <a:lnTo>
                    <a:pt x="5942" y="334"/>
                  </a:lnTo>
                  <a:cubicBezTo>
                    <a:pt x="5918" y="346"/>
                    <a:pt x="5882" y="358"/>
                    <a:pt x="5847" y="382"/>
                  </a:cubicBezTo>
                  <a:cubicBezTo>
                    <a:pt x="5847" y="393"/>
                    <a:pt x="5835" y="405"/>
                    <a:pt x="5835" y="417"/>
                  </a:cubicBezTo>
                  <a:lnTo>
                    <a:pt x="5930" y="572"/>
                  </a:lnTo>
                  <a:lnTo>
                    <a:pt x="5954" y="643"/>
                  </a:lnTo>
                  <a:lnTo>
                    <a:pt x="5859" y="727"/>
                  </a:lnTo>
                  <a:lnTo>
                    <a:pt x="5775" y="727"/>
                  </a:lnTo>
                  <a:lnTo>
                    <a:pt x="5692" y="679"/>
                  </a:lnTo>
                  <a:lnTo>
                    <a:pt x="5656" y="715"/>
                  </a:lnTo>
                  <a:lnTo>
                    <a:pt x="5704" y="810"/>
                  </a:lnTo>
                  <a:lnTo>
                    <a:pt x="5799" y="834"/>
                  </a:lnTo>
                  <a:lnTo>
                    <a:pt x="5894" y="810"/>
                  </a:lnTo>
                  <a:cubicBezTo>
                    <a:pt x="5906" y="882"/>
                    <a:pt x="5918" y="953"/>
                    <a:pt x="5930" y="1013"/>
                  </a:cubicBezTo>
                  <a:cubicBezTo>
                    <a:pt x="5918" y="1084"/>
                    <a:pt x="5906" y="1144"/>
                    <a:pt x="5894" y="1215"/>
                  </a:cubicBezTo>
                  <a:lnTo>
                    <a:pt x="5835" y="1310"/>
                  </a:lnTo>
                  <a:cubicBezTo>
                    <a:pt x="5811" y="1370"/>
                    <a:pt x="5787" y="1429"/>
                    <a:pt x="5763" y="1489"/>
                  </a:cubicBezTo>
                  <a:lnTo>
                    <a:pt x="5561" y="1715"/>
                  </a:lnTo>
                  <a:cubicBezTo>
                    <a:pt x="5561" y="1751"/>
                    <a:pt x="5549" y="1786"/>
                    <a:pt x="5549" y="1822"/>
                  </a:cubicBezTo>
                  <a:cubicBezTo>
                    <a:pt x="5513" y="1858"/>
                    <a:pt x="5478" y="1894"/>
                    <a:pt x="5454" y="1917"/>
                  </a:cubicBezTo>
                  <a:lnTo>
                    <a:pt x="5287" y="1917"/>
                  </a:lnTo>
                  <a:lnTo>
                    <a:pt x="5180" y="2013"/>
                  </a:lnTo>
                  <a:lnTo>
                    <a:pt x="5144" y="2132"/>
                  </a:lnTo>
                  <a:lnTo>
                    <a:pt x="5037" y="2179"/>
                  </a:lnTo>
                  <a:lnTo>
                    <a:pt x="4990" y="2251"/>
                  </a:lnTo>
                  <a:lnTo>
                    <a:pt x="4823" y="2287"/>
                  </a:lnTo>
                  <a:lnTo>
                    <a:pt x="4513" y="2287"/>
                  </a:lnTo>
                  <a:lnTo>
                    <a:pt x="4394" y="2263"/>
                  </a:lnTo>
                  <a:lnTo>
                    <a:pt x="4311" y="2310"/>
                  </a:lnTo>
                  <a:lnTo>
                    <a:pt x="4204" y="2215"/>
                  </a:lnTo>
                  <a:lnTo>
                    <a:pt x="4120" y="2048"/>
                  </a:lnTo>
                  <a:cubicBezTo>
                    <a:pt x="4120" y="2037"/>
                    <a:pt x="4132" y="2025"/>
                    <a:pt x="4144" y="2001"/>
                  </a:cubicBezTo>
                  <a:lnTo>
                    <a:pt x="4204" y="2001"/>
                  </a:lnTo>
                  <a:lnTo>
                    <a:pt x="4299" y="1953"/>
                  </a:lnTo>
                  <a:lnTo>
                    <a:pt x="4299" y="1917"/>
                  </a:lnTo>
                  <a:lnTo>
                    <a:pt x="4382" y="1894"/>
                  </a:lnTo>
                  <a:lnTo>
                    <a:pt x="4382" y="1870"/>
                  </a:lnTo>
                  <a:lnTo>
                    <a:pt x="4251" y="1846"/>
                  </a:lnTo>
                  <a:lnTo>
                    <a:pt x="4132" y="1870"/>
                  </a:lnTo>
                  <a:lnTo>
                    <a:pt x="3989" y="1858"/>
                  </a:lnTo>
                  <a:cubicBezTo>
                    <a:pt x="3977" y="1882"/>
                    <a:pt x="3954" y="1894"/>
                    <a:pt x="3942" y="1917"/>
                  </a:cubicBezTo>
                  <a:cubicBezTo>
                    <a:pt x="3954" y="1965"/>
                    <a:pt x="3966" y="2001"/>
                    <a:pt x="3989" y="2037"/>
                  </a:cubicBezTo>
                  <a:cubicBezTo>
                    <a:pt x="3966" y="2108"/>
                    <a:pt x="3942" y="2167"/>
                    <a:pt x="3918" y="2227"/>
                  </a:cubicBezTo>
                  <a:cubicBezTo>
                    <a:pt x="3906" y="2251"/>
                    <a:pt x="3894" y="2275"/>
                    <a:pt x="3870" y="2298"/>
                  </a:cubicBezTo>
                  <a:cubicBezTo>
                    <a:pt x="3823" y="2322"/>
                    <a:pt x="3763" y="2334"/>
                    <a:pt x="3704" y="2346"/>
                  </a:cubicBezTo>
                  <a:lnTo>
                    <a:pt x="3680" y="2394"/>
                  </a:lnTo>
                  <a:lnTo>
                    <a:pt x="3620" y="2406"/>
                  </a:lnTo>
                  <a:cubicBezTo>
                    <a:pt x="3596" y="2453"/>
                    <a:pt x="3573" y="2489"/>
                    <a:pt x="3549" y="2537"/>
                  </a:cubicBezTo>
                  <a:cubicBezTo>
                    <a:pt x="3561" y="2560"/>
                    <a:pt x="3573" y="2572"/>
                    <a:pt x="3585" y="2596"/>
                  </a:cubicBezTo>
                  <a:cubicBezTo>
                    <a:pt x="3596" y="2608"/>
                    <a:pt x="3573" y="2632"/>
                    <a:pt x="3573" y="2644"/>
                  </a:cubicBezTo>
                  <a:lnTo>
                    <a:pt x="3525" y="2644"/>
                  </a:lnTo>
                  <a:lnTo>
                    <a:pt x="3537" y="2679"/>
                  </a:lnTo>
                  <a:lnTo>
                    <a:pt x="3489" y="2715"/>
                  </a:lnTo>
                  <a:lnTo>
                    <a:pt x="3442" y="2703"/>
                  </a:lnTo>
                  <a:lnTo>
                    <a:pt x="3442" y="2703"/>
                  </a:lnTo>
                  <a:cubicBezTo>
                    <a:pt x="3442" y="2715"/>
                    <a:pt x="3454" y="2727"/>
                    <a:pt x="3454" y="2751"/>
                  </a:cubicBezTo>
                  <a:lnTo>
                    <a:pt x="3370" y="2739"/>
                  </a:lnTo>
                  <a:lnTo>
                    <a:pt x="3323" y="2679"/>
                  </a:lnTo>
                  <a:lnTo>
                    <a:pt x="3227" y="2691"/>
                  </a:lnTo>
                  <a:lnTo>
                    <a:pt x="3180" y="2668"/>
                  </a:lnTo>
                  <a:cubicBezTo>
                    <a:pt x="3180" y="2632"/>
                    <a:pt x="3192" y="2608"/>
                    <a:pt x="3192" y="2572"/>
                  </a:cubicBezTo>
                  <a:lnTo>
                    <a:pt x="3168" y="2548"/>
                  </a:lnTo>
                  <a:lnTo>
                    <a:pt x="3085" y="2548"/>
                  </a:lnTo>
                  <a:lnTo>
                    <a:pt x="3013" y="2525"/>
                  </a:lnTo>
                  <a:lnTo>
                    <a:pt x="2977" y="2501"/>
                  </a:lnTo>
                  <a:lnTo>
                    <a:pt x="2715" y="2465"/>
                  </a:lnTo>
                  <a:lnTo>
                    <a:pt x="2584" y="2453"/>
                  </a:lnTo>
                  <a:lnTo>
                    <a:pt x="2442" y="2429"/>
                  </a:lnTo>
                  <a:lnTo>
                    <a:pt x="2299" y="2382"/>
                  </a:lnTo>
                  <a:lnTo>
                    <a:pt x="2144" y="2358"/>
                  </a:lnTo>
                  <a:cubicBezTo>
                    <a:pt x="2132" y="2346"/>
                    <a:pt x="2120" y="2334"/>
                    <a:pt x="2108" y="2322"/>
                  </a:cubicBezTo>
                  <a:lnTo>
                    <a:pt x="1989" y="2287"/>
                  </a:lnTo>
                  <a:lnTo>
                    <a:pt x="1739" y="2310"/>
                  </a:lnTo>
                  <a:lnTo>
                    <a:pt x="1668" y="2382"/>
                  </a:lnTo>
                  <a:lnTo>
                    <a:pt x="1572" y="2394"/>
                  </a:lnTo>
                  <a:lnTo>
                    <a:pt x="1537" y="2441"/>
                  </a:lnTo>
                  <a:lnTo>
                    <a:pt x="1334" y="2501"/>
                  </a:lnTo>
                  <a:lnTo>
                    <a:pt x="1227" y="2489"/>
                  </a:lnTo>
                  <a:lnTo>
                    <a:pt x="1120" y="2537"/>
                  </a:lnTo>
                  <a:cubicBezTo>
                    <a:pt x="1108" y="2548"/>
                    <a:pt x="1084" y="2560"/>
                    <a:pt x="1072" y="2572"/>
                  </a:cubicBezTo>
                  <a:cubicBezTo>
                    <a:pt x="1060" y="2584"/>
                    <a:pt x="1001" y="2596"/>
                    <a:pt x="965" y="2596"/>
                  </a:cubicBezTo>
                  <a:lnTo>
                    <a:pt x="810" y="2572"/>
                  </a:lnTo>
                  <a:lnTo>
                    <a:pt x="739" y="2596"/>
                  </a:lnTo>
                  <a:cubicBezTo>
                    <a:pt x="739" y="2644"/>
                    <a:pt x="739" y="2691"/>
                    <a:pt x="727" y="2727"/>
                  </a:cubicBezTo>
                  <a:lnTo>
                    <a:pt x="775" y="2775"/>
                  </a:lnTo>
                  <a:lnTo>
                    <a:pt x="775" y="2822"/>
                  </a:lnTo>
                  <a:lnTo>
                    <a:pt x="727" y="2846"/>
                  </a:lnTo>
                  <a:lnTo>
                    <a:pt x="679" y="2846"/>
                  </a:lnTo>
                  <a:lnTo>
                    <a:pt x="537" y="2870"/>
                  </a:lnTo>
                  <a:lnTo>
                    <a:pt x="489" y="2906"/>
                  </a:lnTo>
                  <a:lnTo>
                    <a:pt x="406" y="2918"/>
                  </a:lnTo>
                  <a:lnTo>
                    <a:pt x="263" y="2953"/>
                  </a:lnTo>
                  <a:lnTo>
                    <a:pt x="203" y="2989"/>
                  </a:lnTo>
                  <a:lnTo>
                    <a:pt x="108" y="2965"/>
                  </a:lnTo>
                  <a:lnTo>
                    <a:pt x="1" y="2965"/>
                  </a:lnTo>
                  <a:lnTo>
                    <a:pt x="48" y="2977"/>
                  </a:lnTo>
                  <a:lnTo>
                    <a:pt x="96" y="3001"/>
                  </a:lnTo>
                  <a:lnTo>
                    <a:pt x="108" y="3084"/>
                  </a:lnTo>
                  <a:cubicBezTo>
                    <a:pt x="108" y="3120"/>
                    <a:pt x="120" y="3156"/>
                    <a:pt x="120" y="3191"/>
                  </a:cubicBezTo>
                  <a:lnTo>
                    <a:pt x="72" y="3203"/>
                  </a:lnTo>
                  <a:lnTo>
                    <a:pt x="72" y="3144"/>
                  </a:lnTo>
                  <a:lnTo>
                    <a:pt x="48" y="3072"/>
                  </a:lnTo>
                  <a:lnTo>
                    <a:pt x="1" y="3132"/>
                  </a:lnTo>
                  <a:lnTo>
                    <a:pt x="1" y="3203"/>
                  </a:lnTo>
                  <a:lnTo>
                    <a:pt x="60" y="3251"/>
                  </a:lnTo>
                  <a:lnTo>
                    <a:pt x="60" y="3299"/>
                  </a:lnTo>
                  <a:lnTo>
                    <a:pt x="1" y="3334"/>
                  </a:lnTo>
                  <a:lnTo>
                    <a:pt x="60" y="3334"/>
                  </a:lnTo>
                  <a:lnTo>
                    <a:pt x="120" y="3299"/>
                  </a:lnTo>
                  <a:lnTo>
                    <a:pt x="215" y="3310"/>
                  </a:lnTo>
                  <a:lnTo>
                    <a:pt x="263" y="3346"/>
                  </a:lnTo>
                  <a:lnTo>
                    <a:pt x="203" y="3358"/>
                  </a:lnTo>
                  <a:lnTo>
                    <a:pt x="239" y="3394"/>
                  </a:lnTo>
                  <a:lnTo>
                    <a:pt x="334" y="3406"/>
                  </a:lnTo>
                  <a:lnTo>
                    <a:pt x="346" y="3334"/>
                  </a:lnTo>
                  <a:cubicBezTo>
                    <a:pt x="334" y="3310"/>
                    <a:pt x="322" y="3287"/>
                    <a:pt x="298" y="3275"/>
                  </a:cubicBezTo>
                  <a:lnTo>
                    <a:pt x="191" y="3251"/>
                  </a:lnTo>
                  <a:lnTo>
                    <a:pt x="215" y="3227"/>
                  </a:lnTo>
                  <a:cubicBezTo>
                    <a:pt x="227" y="3227"/>
                    <a:pt x="239" y="3203"/>
                    <a:pt x="251" y="3203"/>
                  </a:cubicBezTo>
                  <a:lnTo>
                    <a:pt x="251" y="3132"/>
                  </a:lnTo>
                  <a:lnTo>
                    <a:pt x="322" y="3108"/>
                  </a:lnTo>
                  <a:lnTo>
                    <a:pt x="394" y="3168"/>
                  </a:lnTo>
                  <a:cubicBezTo>
                    <a:pt x="418" y="3215"/>
                    <a:pt x="429" y="3263"/>
                    <a:pt x="453" y="3322"/>
                  </a:cubicBezTo>
                  <a:cubicBezTo>
                    <a:pt x="441" y="3346"/>
                    <a:pt x="441" y="3382"/>
                    <a:pt x="429" y="3406"/>
                  </a:cubicBezTo>
                  <a:lnTo>
                    <a:pt x="465" y="3465"/>
                  </a:lnTo>
                  <a:lnTo>
                    <a:pt x="418" y="3596"/>
                  </a:lnTo>
                  <a:lnTo>
                    <a:pt x="287" y="3680"/>
                  </a:lnTo>
                  <a:lnTo>
                    <a:pt x="191" y="3656"/>
                  </a:lnTo>
                  <a:lnTo>
                    <a:pt x="191" y="3703"/>
                  </a:lnTo>
                  <a:cubicBezTo>
                    <a:pt x="203" y="3751"/>
                    <a:pt x="215" y="3799"/>
                    <a:pt x="239" y="3834"/>
                  </a:cubicBezTo>
                  <a:cubicBezTo>
                    <a:pt x="251" y="3882"/>
                    <a:pt x="227" y="3942"/>
                    <a:pt x="215" y="3989"/>
                  </a:cubicBezTo>
                  <a:lnTo>
                    <a:pt x="275" y="4096"/>
                  </a:lnTo>
                  <a:lnTo>
                    <a:pt x="251" y="4156"/>
                  </a:lnTo>
                  <a:lnTo>
                    <a:pt x="191" y="4180"/>
                  </a:lnTo>
                  <a:cubicBezTo>
                    <a:pt x="203" y="4215"/>
                    <a:pt x="215" y="4239"/>
                    <a:pt x="239" y="4263"/>
                  </a:cubicBezTo>
                  <a:lnTo>
                    <a:pt x="322" y="4287"/>
                  </a:lnTo>
                  <a:lnTo>
                    <a:pt x="382" y="4346"/>
                  </a:lnTo>
                  <a:lnTo>
                    <a:pt x="429" y="4334"/>
                  </a:lnTo>
                  <a:cubicBezTo>
                    <a:pt x="429" y="4323"/>
                    <a:pt x="441" y="4311"/>
                    <a:pt x="453" y="4299"/>
                  </a:cubicBezTo>
                  <a:cubicBezTo>
                    <a:pt x="429" y="4251"/>
                    <a:pt x="418" y="4215"/>
                    <a:pt x="406" y="4180"/>
                  </a:cubicBezTo>
                  <a:cubicBezTo>
                    <a:pt x="418" y="4132"/>
                    <a:pt x="429" y="4096"/>
                    <a:pt x="453" y="4061"/>
                  </a:cubicBezTo>
                  <a:lnTo>
                    <a:pt x="513" y="4037"/>
                  </a:lnTo>
                  <a:lnTo>
                    <a:pt x="560" y="4084"/>
                  </a:lnTo>
                  <a:lnTo>
                    <a:pt x="513" y="4108"/>
                  </a:lnTo>
                  <a:cubicBezTo>
                    <a:pt x="513" y="4120"/>
                    <a:pt x="501" y="4132"/>
                    <a:pt x="501" y="4144"/>
                  </a:cubicBezTo>
                  <a:lnTo>
                    <a:pt x="560" y="4239"/>
                  </a:lnTo>
                  <a:lnTo>
                    <a:pt x="560" y="4346"/>
                  </a:lnTo>
                  <a:cubicBezTo>
                    <a:pt x="560" y="4382"/>
                    <a:pt x="525" y="4382"/>
                    <a:pt x="501" y="4394"/>
                  </a:cubicBezTo>
                  <a:cubicBezTo>
                    <a:pt x="489" y="4418"/>
                    <a:pt x="501" y="4442"/>
                    <a:pt x="501" y="4453"/>
                  </a:cubicBezTo>
                  <a:lnTo>
                    <a:pt x="620" y="4453"/>
                  </a:lnTo>
                  <a:lnTo>
                    <a:pt x="775" y="4394"/>
                  </a:lnTo>
                  <a:cubicBezTo>
                    <a:pt x="751" y="4358"/>
                    <a:pt x="727" y="4323"/>
                    <a:pt x="703" y="4287"/>
                  </a:cubicBezTo>
                  <a:cubicBezTo>
                    <a:pt x="703" y="4275"/>
                    <a:pt x="703" y="4263"/>
                    <a:pt x="715" y="4251"/>
                  </a:cubicBezTo>
                  <a:lnTo>
                    <a:pt x="763" y="4251"/>
                  </a:lnTo>
                  <a:lnTo>
                    <a:pt x="846" y="4287"/>
                  </a:lnTo>
                  <a:lnTo>
                    <a:pt x="882" y="4334"/>
                  </a:lnTo>
                  <a:lnTo>
                    <a:pt x="941" y="4263"/>
                  </a:lnTo>
                  <a:cubicBezTo>
                    <a:pt x="953" y="4227"/>
                    <a:pt x="965" y="4192"/>
                    <a:pt x="977" y="4144"/>
                  </a:cubicBezTo>
                  <a:cubicBezTo>
                    <a:pt x="989" y="4108"/>
                    <a:pt x="977" y="4096"/>
                    <a:pt x="977" y="4072"/>
                  </a:cubicBezTo>
                  <a:cubicBezTo>
                    <a:pt x="1013" y="4001"/>
                    <a:pt x="1049" y="3930"/>
                    <a:pt x="1072" y="3858"/>
                  </a:cubicBezTo>
                  <a:cubicBezTo>
                    <a:pt x="1084" y="3822"/>
                    <a:pt x="1096" y="3787"/>
                    <a:pt x="1108" y="3739"/>
                  </a:cubicBezTo>
                  <a:lnTo>
                    <a:pt x="1203" y="3691"/>
                  </a:lnTo>
                  <a:lnTo>
                    <a:pt x="1334" y="3668"/>
                  </a:lnTo>
                  <a:lnTo>
                    <a:pt x="1334" y="3596"/>
                  </a:lnTo>
                  <a:lnTo>
                    <a:pt x="1275" y="3561"/>
                  </a:lnTo>
                  <a:cubicBezTo>
                    <a:pt x="1275" y="3537"/>
                    <a:pt x="1299" y="3513"/>
                    <a:pt x="1310" y="3489"/>
                  </a:cubicBezTo>
                  <a:lnTo>
                    <a:pt x="1251" y="3465"/>
                  </a:lnTo>
                  <a:lnTo>
                    <a:pt x="1287" y="3418"/>
                  </a:lnTo>
                  <a:lnTo>
                    <a:pt x="1108" y="3358"/>
                  </a:lnTo>
                  <a:lnTo>
                    <a:pt x="1096" y="3310"/>
                  </a:lnTo>
                  <a:lnTo>
                    <a:pt x="1191" y="3310"/>
                  </a:lnTo>
                  <a:lnTo>
                    <a:pt x="1239" y="3275"/>
                  </a:lnTo>
                  <a:cubicBezTo>
                    <a:pt x="1239" y="3239"/>
                    <a:pt x="1251" y="3203"/>
                    <a:pt x="1251" y="3168"/>
                  </a:cubicBezTo>
                  <a:lnTo>
                    <a:pt x="1191" y="3108"/>
                  </a:lnTo>
                  <a:lnTo>
                    <a:pt x="1108" y="3096"/>
                  </a:lnTo>
                  <a:cubicBezTo>
                    <a:pt x="1096" y="3096"/>
                    <a:pt x="1096" y="3108"/>
                    <a:pt x="1096" y="3120"/>
                  </a:cubicBezTo>
                  <a:lnTo>
                    <a:pt x="1001" y="3120"/>
                  </a:lnTo>
                  <a:lnTo>
                    <a:pt x="929" y="3084"/>
                  </a:lnTo>
                  <a:lnTo>
                    <a:pt x="846" y="2953"/>
                  </a:lnTo>
                  <a:cubicBezTo>
                    <a:pt x="858" y="2929"/>
                    <a:pt x="870" y="2918"/>
                    <a:pt x="882" y="2906"/>
                  </a:cubicBezTo>
                  <a:lnTo>
                    <a:pt x="1084" y="2906"/>
                  </a:lnTo>
                  <a:lnTo>
                    <a:pt x="1239" y="2941"/>
                  </a:lnTo>
                  <a:lnTo>
                    <a:pt x="1382" y="3049"/>
                  </a:lnTo>
                  <a:lnTo>
                    <a:pt x="1465" y="3096"/>
                  </a:lnTo>
                  <a:lnTo>
                    <a:pt x="1489" y="3072"/>
                  </a:lnTo>
                  <a:cubicBezTo>
                    <a:pt x="1489" y="3060"/>
                    <a:pt x="1501" y="3037"/>
                    <a:pt x="1501" y="3025"/>
                  </a:cubicBezTo>
                  <a:lnTo>
                    <a:pt x="1549" y="2953"/>
                  </a:lnTo>
                  <a:lnTo>
                    <a:pt x="1549" y="2894"/>
                  </a:lnTo>
                  <a:lnTo>
                    <a:pt x="1596" y="2858"/>
                  </a:lnTo>
                  <a:lnTo>
                    <a:pt x="1668" y="2882"/>
                  </a:lnTo>
                  <a:lnTo>
                    <a:pt x="1703" y="2941"/>
                  </a:lnTo>
                  <a:lnTo>
                    <a:pt x="1763" y="2977"/>
                  </a:lnTo>
                  <a:lnTo>
                    <a:pt x="1870" y="2977"/>
                  </a:lnTo>
                  <a:lnTo>
                    <a:pt x="2061" y="3025"/>
                  </a:lnTo>
                  <a:lnTo>
                    <a:pt x="2251" y="3049"/>
                  </a:lnTo>
                  <a:lnTo>
                    <a:pt x="2370" y="3084"/>
                  </a:lnTo>
                  <a:cubicBezTo>
                    <a:pt x="2382" y="3096"/>
                    <a:pt x="2394" y="3108"/>
                    <a:pt x="2406" y="3120"/>
                  </a:cubicBezTo>
                  <a:lnTo>
                    <a:pt x="2477" y="3120"/>
                  </a:lnTo>
                  <a:lnTo>
                    <a:pt x="2489" y="3096"/>
                  </a:lnTo>
                  <a:lnTo>
                    <a:pt x="2620" y="3096"/>
                  </a:lnTo>
                  <a:lnTo>
                    <a:pt x="2668" y="3060"/>
                  </a:lnTo>
                  <a:lnTo>
                    <a:pt x="2823" y="3037"/>
                  </a:lnTo>
                  <a:lnTo>
                    <a:pt x="2965" y="3060"/>
                  </a:lnTo>
                  <a:lnTo>
                    <a:pt x="3120" y="3144"/>
                  </a:lnTo>
                  <a:lnTo>
                    <a:pt x="3227" y="3168"/>
                  </a:lnTo>
                  <a:cubicBezTo>
                    <a:pt x="3227" y="3180"/>
                    <a:pt x="3239" y="3191"/>
                    <a:pt x="3251" y="3203"/>
                  </a:cubicBezTo>
                  <a:lnTo>
                    <a:pt x="3227" y="3275"/>
                  </a:lnTo>
                  <a:lnTo>
                    <a:pt x="3108" y="3322"/>
                  </a:lnTo>
                  <a:lnTo>
                    <a:pt x="3061" y="3370"/>
                  </a:lnTo>
                  <a:cubicBezTo>
                    <a:pt x="3073" y="3394"/>
                    <a:pt x="3085" y="3406"/>
                    <a:pt x="3096" y="3418"/>
                  </a:cubicBezTo>
                  <a:cubicBezTo>
                    <a:pt x="3108" y="3430"/>
                    <a:pt x="3096" y="3465"/>
                    <a:pt x="3085" y="3489"/>
                  </a:cubicBezTo>
                  <a:cubicBezTo>
                    <a:pt x="3085" y="3513"/>
                    <a:pt x="3073" y="3537"/>
                    <a:pt x="3061" y="3561"/>
                  </a:cubicBezTo>
                  <a:cubicBezTo>
                    <a:pt x="3054" y="3582"/>
                    <a:pt x="3051" y="3586"/>
                    <a:pt x="3047" y="3586"/>
                  </a:cubicBezTo>
                  <a:cubicBezTo>
                    <a:pt x="3045" y="3586"/>
                    <a:pt x="3042" y="3584"/>
                    <a:pt x="3037" y="3584"/>
                  </a:cubicBezTo>
                  <a:cubicBezTo>
                    <a:pt x="3025" y="3596"/>
                    <a:pt x="3037" y="3644"/>
                    <a:pt x="3037" y="3668"/>
                  </a:cubicBezTo>
                  <a:lnTo>
                    <a:pt x="3132" y="3751"/>
                  </a:lnTo>
                  <a:lnTo>
                    <a:pt x="3239" y="3906"/>
                  </a:lnTo>
                  <a:lnTo>
                    <a:pt x="3335" y="3965"/>
                  </a:lnTo>
                  <a:lnTo>
                    <a:pt x="3418" y="3965"/>
                  </a:lnTo>
                  <a:lnTo>
                    <a:pt x="3561" y="3894"/>
                  </a:lnTo>
                  <a:cubicBezTo>
                    <a:pt x="3585" y="3870"/>
                    <a:pt x="3596" y="3846"/>
                    <a:pt x="3608" y="3822"/>
                  </a:cubicBezTo>
                  <a:lnTo>
                    <a:pt x="3680" y="3822"/>
                  </a:lnTo>
                  <a:lnTo>
                    <a:pt x="3704" y="3799"/>
                  </a:lnTo>
                  <a:lnTo>
                    <a:pt x="3704" y="3739"/>
                  </a:lnTo>
                  <a:lnTo>
                    <a:pt x="3823" y="3680"/>
                  </a:lnTo>
                  <a:lnTo>
                    <a:pt x="3918" y="3703"/>
                  </a:lnTo>
                  <a:lnTo>
                    <a:pt x="4001" y="3739"/>
                  </a:lnTo>
                  <a:lnTo>
                    <a:pt x="4049" y="3703"/>
                  </a:lnTo>
                  <a:lnTo>
                    <a:pt x="4037" y="3668"/>
                  </a:lnTo>
                  <a:lnTo>
                    <a:pt x="4049" y="3584"/>
                  </a:lnTo>
                  <a:lnTo>
                    <a:pt x="3870" y="3453"/>
                  </a:lnTo>
                  <a:lnTo>
                    <a:pt x="3858" y="3406"/>
                  </a:lnTo>
                  <a:lnTo>
                    <a:pt x="3954" y="3322"/>
                  </a:lnTo>
                  <a:lnTo>
                    <a:pt x="4025" y="3299"/>
                  </a:lnTo>
                  <a:lnTo>
                    <a:pt x="4073" y="3310"/>
                  </a:lnTo>
                  <a:cubicBezTo>
                    <a:pt x="4061" y="3322"/>
                    <a:pt x="4049" y="3322"/>
                    <a:pt x="4037" y="3334"/>
                  </a:cubicBezTo>
                  <a:cubicBezTo>
                    <a:pt x="4025" y="3346"/>
                    <a:pt x="4025" y="3394"/>
                    <a:pt x="4013" y="3418"/>
                  </a:cubicBezTo>
                  <a:lnTo>
                    <a:pt x="4049" y="3453"/>
                  </a:lnTo>
                  <a:lnTo>
                    <a:pt x="4108" y="3453"/>
                  </a:lnTo>
                  <a:lnTo>
                    <a:pt x="4132" y="3441"/>
                  </a:lnTo>
                  <a:lnTo>
                    <a:pt x="4204" y="3489"/>
                  </a:lnTo>
                  <a:lnTo>
                    <a:pt x="4251" y="3537"/>
                  </a:lnTo>
                  <a:lnTo>
                    <a:pt x="4311" y="3549"/>
                  </a:lnTo>
                  <a:lnTo>
                    <a:pt x="4347" y="3561"/>
                  </a:lnTo>
                  <a:cubicBezTo>
                    <a:pt x="4335" y="3572"/>
                    <a:pt x="4323" y="3584"/>
                    <a:pt x="4311" y="3584"/>
                  </a:cubicBezTo>
                  <a:lnTo>
                    <a:pt x="4204" y="3561"/>
                  </a:lnTo>
                  <a:lnTo>
                    <a:pt x="4192" y="3584"/>
                  </a:lnTo>
                  <a:lnTo>
                    <a:pt x="4216" y="3608"/>
                  </a:lnTo>
                  <a:lnTo>
                    <a:pt x="4311" y="3620"/>
                  </a:lnTo>
                  <a:lnTo>
                    <a:pt x="4454" y="3620"/>
                  </a:lnTo>
                  <a:lnTo>
                    <a:pt x="4728" y="3751"/>
                  </a:lnTo>
                  <a:lnTo>
                    <a:pt x="4882" y="3799"/>
                  </a:lnTo>
                  <a:cubicBezTo>
                    <a:pt x="4870" y="3787"/>
                    <a:pt x="4859" y="3763"/>
                    <a:pt x="4847" y="3751"/>
                  </a:cubicBezTo>
                  <a:cubicBezTo>
                    <a:pt x="4835" y="3739"/>
                    <a:pt x="4847" y="3691"/>
                    <a:pt x="4847" y="3668"/>
                  </a:cubicBezTo>
                  <a:lnTo>
                    <a:pt x="4906" y="3596"/>
                  </a:lnTo>
                  <a:lnTo>
                    <a:pt x="5049" y="3596"/>
                  </a:lnTo>
                  <a:cubicBezTo>
                    <a:pt x="5073" y="3608"/>
                    <a:pt x="5109" y="3620"/>
                    <a:pt x="5132" y="3644"/>
                  </a:cubicBezTo>
                  <a:cubicBezTo>
                    <a:pt x="5132" y="3668"/>
                    <a:pt x="5132" y="3691"/>
                    <a:pt x="5120" y="3727"/>
                  </a:cubicBezTo>
                  <a:lnTo>
                    <a:pt x="5061" y="3787"/>
                  </a:lnTo>
                  <a:cubicBezTo>
                    <a:pt x="5061" y="3799"/>
                    <a:pt x="5073" y="3834"/>
                    <a:pt x="5085" y="3858"/>
                  </a:cubicBezTo>
                  <a:lnTo>
                    <a:pt x="5168" y="3882"/>
                  </a:lnTo>
                  <a:lnTo>
                    <a:pt x="5287" y="3834"/>
                  </a:lnTo>
                  <a:cubicBezTo>
                    <a:pt x="5287" y="3787"/>
                    <a:pt x="5287" y="3727"/>
                    <a:pt x="5275" y="3680"/>
                  </a:cubicBezTo>
                  <a:lnTo>
                    <a:pt x="5347" y="3608"/>
                  </a:lnTo>
                  <a:lnTo>
                    <a:pt x="5501" y="3596"/>
                  </a:lnTo>
                  <a:lnTo>
                    <a:pt x="5585" y="3620"/>
                  </a:lnTo>
                  <a:lnTo>
                    <a:pt x="5621" y="3596"/>
                  </a:lnTo>
                  <a:lnTo>
                    <a:pt x="5585" y="3537"/>
                  </a:lnTo>
                  <a:lnTo>
                    <a:pt x="5656" y="3453"/>
                  </a:lnTo>
                  <a:lnTo>
                    <a:pt x="5740" y="3453"/>
                  </a:lnTo>
                  <a:lnTo>
                    <a:pt x="5835" y="3513"/>
                  </a:lnTo>
                  <a:lnTo>
                    <a:pt x="5835" y="3561"/>
                  </a:lnTo>
                  <a:lnTo>
                    <a:pt x="5763" y="3596"/>
                  </a:lnTo>
                  <a:lnTo>
                    <a:pt x="5692" y="3680"/>
                  </a:lnTo>
                  <a:cubicBezTo>
                    <a:pt x="5668" y="3763"/>
                    <a:pt x="5644" y="3834"/>
                    <a:pt x="5621" y="3906"/>
                  </a:cubicBezTo>
                  <a:lnTo>
                    <a:pt x="5668" y="3942"/>
                  </a:lnTo>
                  <a:lnTo>
                    <a:pt x="5752" y="3942"/>
                  </a:lnTo>
                  <a:lnTo>
                    <a:pt x="5835" y="3894"/>
                  </a:lnTo>
                  <a:lnTo>
                    <a:pt x="5930" y="3930"/>
                  </a:lnTo>
                  <a:lnTo>
                    <a:pt x="6061" y="3894"/>
                  </a:lnTo>
                  <a:cubicBezTo>
                    <a:pt x="6097" y="3870"/>
                    <a:pt x="6121" y="3834"/>
                    <a:pt x="6144" y="3811"/>
                  </a:cubicBezTo>
                  <a:lnTo>
                    <a:pt x="6144" y="3739"/>
                  </a:lnTo>
                  <a:lnTo>
                    <a:pt x="6299" y="3715"/>
                  </a:lnTo>
                  <a:lnTo>
                    <a:pt x="6299" y="3656"/>
                  </a:lnTo>
                  <a:lnTo>
                    <a:pt x="6252" y="3596"/>
                  </a:lnTo>
                  <a:lnTo>
                    <a:pt x="6180" y="3418"/>
                  </a:lnTo>
                  <a:lnTo>
                    <a:pt x="6180" y="3310"/>
                  </a:lnTo>
                  <a:cubicBezTo>
                    <a:pt x="6192" y="3251"/>
                    <a:pt x="6204" y="3191"/>
                    <a:pt x="6216" y="3120"/>
                  </a:cubicBezTo>
                  <a:cubicBezTo>
                    <a:pt x="6263" y="3060"/>
                    <a:pt x="6299" y="2989"/>
                    <a:pt x="6347" y="2929"/>
                  </a:cubicBezTo>
                  <a:cubicBezTo>
                    <a:pt x="6371" y="2882"/>
                    <a:pt x="6394" y="2834"/>
                    <a:pt x="6418" y="2787"/>
                  </a:cubicBezTo>
                  <a:lnTo>
                    <a:pt x="6442" y="2489"/>
                  </a:lnTo>
                  <a:cubicBezTo>
                    <a:pt x="6406" y="2429"/>
                    <a:pt x="6383" y="2370"/>
                    <a:pt x="6359" y="2310"/>
                  </a:cubicBezTo>
                  <a:cubicBezTo>
                    <a:pt x="6359" y="2275"/>
                    <a:pt x="6371" y="2239"/>
                    <a:pt x="6383" y="2203"/>
                  </a:cubicBezTo>
                  <a:lnTo>
                    <a:pt x="6466" y="2096"/>
                  </a:lnTo>
                  <a:lnTo>
                    <a:pt x="6668" y="2108"/>
                  </a:lnTo>
                  <a:lnTo>
                    <a:pt x="6752" y="2144"/>
                  </a:lnTo>
                  <a:cubicBezTo>
                    <a:pt x="6752" y="2167"/>
                    <a:pt x="6764" y="2191"/>
                    <a:pt x="6775" y="2215"/>
                  </a:cubicBezTo>
                  <a:lnTo>
                    <a:pt x="6811" y="2203"/>
                  </a:lnTo>
                  <a:cubicBezTo>
                    <a:pt x="6811" y="2167"/>
                    <a:pt x="6811" y="2132"/>
                    <a:pt x="6823" y="2108"/>
                  </a:cubicBezTo>
                  <a:cubicBezTo>
                    <a:pt x="6823" y="2084"/>
                    <a:pt x="6823" y="2060"/>
                    <a:pt x="6823" y="2037"/>
                  </a:cubicBezTo>
                  <a:lnTo>
                    <a:pt x="6799" y="2001"/>
                  </a:lnTo>
                  <a:lnTo>
                    <a:pt x="6799" y="1906"/>
                  </a:lnTo>
                  <a:cubicBezTo>
                    <a:pt x="6811" y="1894"/>
                    <a:pt x="6823" y="1882"/>
                    <a:pt x="6823" y="1870"/>
                  </a:cubicBezTo>
                  <a:cubicBezTo>
                    <a:pt x="6823" y="1858"/>
                    <a:pt x="6847" y="1834"/>
                    <a:pt x="6847" y="1822"/>
                  </a:cubicBezTo>
                  <a:lnTo>
                    <a:pt x="6906" y="1786"/>
                  </a:lnTo>
                  <a:lnTo>
                    <a:pt x="6906" y="1763"/>
                  </a:lnTo>
                  <a:lnTo>
                    <a:pt x="6942" y="1715"/>
                  </a:lnTo>
                  <a:cubicBezTo>
                    <a:pt x="6942" y="1691"/>
                    <a:pt x="6930" y="1679"/>
                    <a:pt x="6930" y="1667"/>
                  </a:cubicBezTo>
                  <a:cubicBezTo>
                    <a:pt x="6942" y="1632"/>
                    <a:pt x="6954" y="1596"/>
                    <a:pt x="6966" y="1572"/>
                  </a:cubicBezTo>
                  <a:lnTo>
                    <a:pt x="7002" y="1536"/>
                  </a:lnTo>
                  <a:cubicBezTo>
                    <a:pt x="7002" y="1513"/>
                    <a:pt x="6990" y="1489"/>
                    <a:pt x="6990" y="1465"/>
                  </a:cubicBezTo>
                  <a:lnTo>
                    <a:pt x="7014" y="1298"/>
                  </a:lnTo>
                  <a:lnTo>
                    <a:pt x="6966" y="1144"/>
                  </a:lnTo>
                  <a:lnTo>
                    <a:pt x="6906" y="1120"/>
                  </a:lnTo>
                  <a:lnTo>
                    <a:pt x="6859" y="1072"/>
                  </a:lnTo>
                  <a:cubicBezTo>
                    <a:pt x="6883" y="1013"/>
                    <a:pt x="6895" y="965"/>
                    <a:pt x="6918" y="905"/>
                  </a:cubicBezTo>
                  <a:lnTo>
                    <a:pt x="6835" y="798"/>
                  </a:lnTo>
                  <a:lnTo>
                    <a:pt x="6692" y="536"/>
                  </a:lnTo>
                  <a:lnTo>
                    <a:pt x="6656" y="441"/>
                  </a:lnTo>
                  <a:lnTo>
                    <a:pt x="6656" y="298"/>
                  </a:lnTo>
                  <a:cubicBezTo>
                    <a:pt x="6656" y="262"/>
                    <a:pt x="6680" y="227"/>
                    <a:pt x="6692" y="179"/>
                  </a:cubicBezTo>
                  <a:lnTo>
                    <a:pt x="6716" y="143"/>
                  </a:lnTo>
                  <a:lnTo>
                    <a:pt x="6644" y="143"/>
                  </a:lnTo>
                  <a:lnTo>
                    <a:pt x="6597" y="132"/>
                  </a:lnTo>
                  <a:lnTo>
                    <a:pt x="6573" y="96"/>
                  </a:lnTo>
                  <a:lnTo>
                    <a:pt x="6490" y="24"/>
                  </a:lnTo>
                  <a:lnTo>
                    <a:pt x="64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8295;p30">
              <a:extLst>
                <a:ext uri="{FF2B5EF4-FFF2-40B4-BE49-F238E27FC236}">
                  <a16:creationId xmlns:a16="http://schemas.microsoft.com/office/drawing/2014/main" id="{5AC314E2-8A17-58D0-290B-E67CF8453EA0}"/>
                </a:ext>
              </a:extLst>
            </p:cNvPr>
            <p:cNvSpPr/>
            <p:nvPr/>
          </p:nvSpPr>
          <p:spPr>
            <a:xfrm>
              <a:off x="5608425" y="3176425"/>
              <a:ext cx="925" cy="600"/>
            </a:xfrm>
            <a:custGeom>
              <a:avLst/>
              <a:gdLst/>
              <a:ahLst/>
              <a:cxnLst/>
              <a:rect l="l" t="t" r="r" b="b"/>
              <a:pathLst>
                <a:path w="37" h="24" extrusionOk="0">
                  <a:moveTo>
                    <a:pt x="1" y="0"/>
                  </a:moveTo>
                  <a:cubicBezTo>
                    <a:pt x="1" y="0"/>
                    <a:pt x="1" y="12"/>
                    <a:pt x="12" y="24"/>
                  </a:cubicBezTo>
                  <a:lnTo>
                    <a:pt x="36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8296;p30">
              <a:extLst>
                <a:ext uri="{FF2B5EF4-FFF2-40B4-BE49-F238E27FC236}">
                  <a16:creationId xmlns:a16="http://schemas.microsoft.com/office/drawing/2014/main" id="{79AC7B5A-C402-7E6C-49E6-9235157A20B9}"/>
                </a:ext>
              </a:extLst>
            </p:cNvPr>
            <p:cNvSpPr/>
            <p:nvPr/>
          </p:nvSpPr>
          <p:spPr>
            <a:xfrm>
              <a:off x="5609625" y="3174925"/>
              <a:ext cx="2100" cy="1800"/>
            </a:xfrm>
            <a:custGeom>
              <a:avLst/>
              <a:gdLst/>
              <a:ahLst/>
              <a:cxnLst/>
              <a:rect l="l" t="t" r="r" b="b"/>
              <a:pathLst>
                <a:path w="84" h="72" extrusionOk="0">
                  <a:moveTo>
                    <a:pt x="0" y="0"/>
                  </a:moveTo>
                  <a:cubicBezTo>
                    <a:pt x="0" y="0"/>
                    <a:pt x="0" y="12"/>
                    <a:pt x="0" y="12"/>
                  </a:cubicBezTo>
                  <a:lnTo>
                    <a:pt x="48" y="72"/>
                  </a:lnTo>
                  <a:lnTo>
                    <a:pt x="84" y="72"/>
                  </a:lnTo>
                  <a:lnTo>
                    <a:pt x="36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8297;p30">
              <a:extLst>
                <a:ext uri="{FF2B5EF4-FFF2-40B4-BE49-F238E27FC236}">
                  <a16:creationId xmlns:a16="http://schemas.microsoft.com/office/drawing/2014/main" id="{CB85FCA1-7045-FFE0-24E1-3267FEE78567}"/>
                </a:ext>
              </a:extLst>
            </p:cNvPr>
            <p:cNvSpPr/>
            <p:nvPr/>
          </p:nvSpPr>
          <p:spPr>
            <a:xfrm>
              <a:off x="5629275" y="3215700"/>
              <a:ext cx="2400" cy="4500"/>
            </a:xfrm>
            <a:custGeom>
              <a:avLst/>
              <a:gdLst/>
              <a:ahLst/>
              <a:cxnLst/>
              <a:rect l="l" t="t" r="r" b="b"/>
              <a:pathLst>
                <a:path w="96" h="180" extrusionOk="0">
                  <a:moveTo>
                    <a:pt x="48" y="1"/>
                  </a:moveTo>
                  <a:lnTo>
                    <a:pt x="24" y="48"/>
                  </a:lnTo>
                  <a:lnTo>
                    <a:pt x="0" y="179"/>
                  </a:lnTo>
                  <a:lnTo>
                    <a:pt x="36" y="167"/>
                  </a:lnTo>
                  <a:lnTo>
                    <a:pt x="83" y="132"/>
                  </a:lnTo>
                  <a:cubicBezTo>
                    <a:pt x="83" y="108"/>
                    <a:pt x="95" y="84"/>
                    <a:pt x="95" y="60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8298;p30">
              <a:extLst>
                <a:ext uri="{FF2B5EF4-FFF2-40B4-BE49-F238E27FC236}">
                  <a16:creationId xmlns:a16="http://schemas.microsoft.com/office/drawing/2014/main" id="{BE357465-6D49-A40B-F560-51492BD3BF69}"/>
                </a:ext>
              </a:extLst>
            </p:cNvPr>
            <p:cNvSpPr/>
            <p:nvPr/>
          </p:nvSpPr>
          <p:spPr>
            <a:xfrm>
              <a:off x="5616475" y="3187125"/>
              <a:ext cx="3000" cy="4500"/>
            </a:xfrm>
            <a:custGeom>
              <a:avLst/>
              <a:gdLst/>
              <a:ahLst/>
              <a:cxnLst/>
              <a:rect l="l" t="t" r="r" b="b"/>
              <a:pathLst>
                <a:path w="120" h="180" extrusionOk="0">
                  <a:moveTo>
                    <a:pt x="71" y="1"/>
                  </a:moveTo>
                  <a:lnTo>
                    <a:pt x="12" y="13"/>
                  </a:lnTo>
                  <a:cubicBezTo>
                    <a:pt x="12" y="36"/>
                    <a:pt x="12" y="72"/>
                    <a:pt x="0" y="96"/>
                  </a:cubicBezTo>
                  <a:lnTo>
                    <a:pt x="24" y="155"/>
                  </a:lnTo>
                  <a:lnTo>
                    <a:pt x="71" y="179"/>
                  </a:lnTo>
                  <a:lnTo>
                    <a:pt x="119" y="132"/>
                  </a:lnTo>
                  <a:cubicBezTo>
                    <a:pt x="107" y="96"/>
                    <a:pt x="95" y="60"/>
                    <a:pt x="83" y="36"/>
                  </a:cubicBezTo>
                  <a:cubicBezTo>
                    <a:pt x="83" y="24"/>
                    <a:pt x="95" y="13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8299;p30">
              <a:extLst>
                <a:ext uri="{FF2B5EF4-FFF2-40B4-BE49-F238E27FC236}">
                  <a16:creationId xmlns:a16="http://schemas.microsoft.com/office/drawing/2014/main" id="{D37A92CB-998F-DC0E-A52B-B8D5DE3DE274}"/>
                </a:ext>
              </a:extLst>
            </p:cNvPr>
            <p:cNvSpPr/>
            <p:nvPr/>
          </p:nvSpPr>
          <p:spPr>
            <a:xfrm>
              <a:off x="5594425" y="3246075"/>
              <a:ext cx="2425" cy="3300"/>
            </a:xfrm>
            <a:custGeom>
              <a:avLst/>
              <a:gdLst/>
              <a:ahLst/>
              <a:cxnLst/>
              <a:rect l="l" t="t" r="r" b="b"/>
              <a:pathLst>
                <a:path w="97" h="132" extrusionOk="0">
                  <a:moveTo>
                    <a:pt x="13" y="0"/>
                  </a:moveTo>
                  <a:lnTo>
                    <a:pt x="1" y="60"/>
                  </a:lnTo>
                  <a:lnTo>
                    <a:pt x="61" y="131"/>
                  </a:lnTo>
                  <a:lnTo>
                    <a:pt x="96" y="131"/>
                  </a:lnTo>
                  <a:lnTo>
                    <a:pt x="96" y="6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8300;p30">
              <a:extLst>
                <a:ext uri="{FF2B5EF4-FFF2-40B4-BE49-F238E27FC236}">
                  <a16:creationId xmlns:a16="http://schemas.microsoft.com/office/drawing/2014/main" id="{A05C9925-8DCF-5E6C-190B-E8BA9ECBC381}"/>
                </a:ext>
              </a:extLst>
            </p:cNvPr>
            <p:cNvSpPr/>
            <p:nvPr/>
          </p:nvSpPr>
          <p:spPr>
            <a:xfrm>
              <a:off x="5598900" y="3240700"/>
              <a:ext cx="10450" cy="3900"/>
            </a:xfrm>
            <a:custGeom>
              <a:avLst/>
              <a:gdLst/>
              <a:ahLst/>
              <a:cxnLst/>
              <a:rect l="l" t="t" r="r" b="b"/>
              <a:pathLst>
                <a:path w="418" h="156" extrusionOk="0">
                  <a:moveTo>
                    <a:pt x="227" y="1"/>
                  </a:moveTo>
                  <a:lnTo>
                    <a:pt x="203" y="13"/>
                  </a:lnTo>
                  <a:lnTo>
                    <a:pt x="60" y="13"/>
                  </a:lnTo>
                  <a:lnTo>
                    <a:pt x="1" y="48"/>
                  </a:lnTo>
                  <a:lnTo>
                    <a:pt x="24" y="84"/>
                  </a:lnTo>
                  <a:lnTo>
                    <a:pt x="108" y="120"/>
                  </a:lnTo>
                  <a:lnTo>
                    <a:pt x="143" y="156"/>
                  </a:lnTo>
                  <a:lnTo>
                    <a:pt x="179" y="144"/>
                  </a:lnTo>
                  <a:cubicBezTo>
                    <a:pt x="179" y="132"/>
                    <a:pt x="191" y="120"/>
                    <a:pt x="203" y="96"/>
                  </a:cubicBezTo>
                  <a:lnTo>
                    <a:pt x="322" y="96"/>
                  </a:lnTo>
                  <a:lnTo>
                    <a:pt x="417" y="36"/>
                  </a:lnTo>
                  <a:lnTo>
                    <a:pt x="334" y="13"/>
                  </a:lnTo>
                  <a:lnTo>
                    <a:pt x="286" y="13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8301;p30">
              <a:extLst>
                <a:ext uri="{FF2B5EF4-FFF2-40B4-BE49-F238E27FC236}">
                  <a16:creationId xmlns:a16="http://schemas.microsoft.com/office/drawing/2014/main" id="{78B41B04-E154-0121-D81C-ED0A0DE91AE5}"/>
                </a:ext>
              </a:extLst>
            </p:cNvPr>
            <p:cNvSpPr/>
            <p:nvPr/>
          </p:nvSpPr>
          <p:spPr>
            <a:xfrm>
              <a:off x="5600400" y="3177600"/>
              <a:ext cx="3575" cy="4500"/>
            </a:xfrm>
            <a:custGeom>
              <a:avLst/>
              <a:gdLst/>
              <a:ahLst/>
              <a:cxnLst/>
              <a:rect l="l" t="t" r="r" b="b"/>
              <a:pathLst>
                <a:path w="143" h="180" extrusionOk="0">
                  <a:moveTo>
                    <a:pt x="12" y="1"/>
                  </a:moveTo>
                  <a:lnTo>
                    <a:pt x="0" y="48"/>
                  </a:lnTo>
                  <a:lnTo>
                    <a:pt x="0" y="144"/>
                  </a:lnTo>
                  <a:lnTo>
                    <a:pt x="60" y="179"/>
                  </a:lnTo>
                  <a:lnTo>
                    <a:pt x="143" y="167"/>
                  </a:lnTo>
                  <a:cubicBezTo>
                    <a:pt x="143" y="144"/>
                    <a:pt x="131" y="120"/>
                    <a:pt x="119" y="96"/>
                  </a:cubicBezTo>
                  <a:cubicBezTo>
                    <a:pt x="119" y="72"/>
                    <a:pt x="83" y="60"/>
                    <a:pt x="72" y="48"/>
                  </a:cubicBezTo>
                  <a:lnTo>
                    <a:pt x="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8302;p30">
              <a:extLst>
                <a:ext uri="{FF2B5EF4-FFF2-40B4-BE49-F238E27FC236}">
                  <a16:creationId xmlns:a16="http://schemas.microsoft.com/office/drawing/2014/main" id="{78EF0658-DD27-E62A-B614-5CA278C9B64B}"/>
                </a:ext>
              </a:extLst>
            </p:cNvPr>
            <p:cNvSpPr/>
            <p:nvPr/>
          </p:nvSpPr>
          <p:spPr>
            <a:xfrm>
              <a:off x="5617350" y="3191900"/>
              <a:ext cx="2125" cy="1200"/>
            </a:xfrm>
            <a:custGeom>
              <a:avLst/>
              <a:gdLst/>
              <a:ahLst/>
              <a:cxnLst/>
              <a:rect l="l" t="t" r="r" b="b"/>
              <a:pathLst>
                <a:path w="85" h="48" extrusionOk="0">
                  <a:moveTo>
                    <a:pt x="60" y="0"/>
                  </a:moveTo>
                  <a:lnTo>
                    <a:pt x="1" y="12"/>
                  </a:lnTo>
                  <a:lnTo>
                    <a:pt x="25" y="48"/>
                  </a:lnTo>
                  <a:lnTo>
                    <a:pt x="84" y="1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8303;p30">
              <a:extLst>
                <a:ext uri="{FF2B5EF4-FFF2-40B4-BE49-F238E27FC236}">
                  <a16:creationId xmlns:a16="http://schemas.microsoft.com/office/drawing/2014/main" id="{DACF4D2A-1518-F764-FBF6-D1DCD54B6C2A}"/>
                </a:ext>
              </a:extLst>
            </p:cNvPr>
            <p:cNvSpPr/>
            <p:nvPr/>
          </p:nvSpPr>
          <p:spPr>
            <a:xfrm>
              <a:off x="5567650" y="3143375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119" y="0"/>
                  </a:moveTo>
                  <a:lnTo>
                    <a:pt x="60" y="24"/>
                  </a:lnTo>
                  <a:lnTo>
                    <a:pt x="24" y="12"/>
                  </a:lnTo>
                  <a:lnTo>
                    <a:pt x="0" y="36"/>
                  </a:lnTo>
                  <a:cubicBezTo>
                    <a:pt x="0" y="60"/>
                    <a:pt x="12" y="84"/>
                    <a:pt x="24" y="108"/>
                  </a:cubicBezTo>
                  <a:lnTo>
                    <a:pt x="72" y="96"/>
                  </a:lnTo>
                  <a:lnTo>
                    <a:pt x="119" y="119"/>
                  </a:lnTo>
                  <a:cubicBezTo>
                    <a:pt x="119" y="96"/>
                    <a:pt x="131" y="72"/>
                    <a:pt x="131" y="48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8304;p30">
              <a:extLst>
                <a:ext uri="{FF2B5EF4-FFF2-40B4-BE49-F238E27FC236}">
                  <a16:creationId xmlns:a16="http://schemas.microsoft.com/office/drawing/2014/main" id="{A49BF6C1-886A-FB9A-BE8E-0884F380E93A}"/>
                </a:ext>
              </a:extLst>
            </p:cNvPr>
            <p:cNvSpPr/>
            <p:nvPr/>
          </p:nvSpPr>
          <p:spPr>
            <a:xfrm>
              <a:off x="5566450" y="3157375"/>
              <a:ext cx="11050" cy="5075"/>
            </a:xfrm>
            <a:custGeom>
              <a:avLst/>
              <a:gdLst/>
              <a:ahLst/>
              <a:cxnLst/>
              <a:rect l="l" t="t" r="r" b="b"/>
              <a:pathLst>
                <a:path w="442" h="203" extrusionOk="0">
                  <a:moveTo>
                    <a:pt x="84" y="0"/>
                  </a:moveTo>
                  <a:lnTo>
                    <a:pt x="1" y="24"/>
                  </a:lnTo>
                  <a:lnTo>
                    <a:pt x="25" y="95"/>
                  </a:lnTo>
                  <a:lnTo>
                    <a:pt x="120" y="155"/>
                  </a:lnTo>
                  <a:lnTo>
                    <a:pt x="334" y="202"/>
                  </a:lnTo>
                  <a:lnTo>
                    <a:pt x="441" y="131"/>
                  </a:lnTo>
                  <a:cubicBezTo>
                    <a:pt x="441" y="119"/>
                    <a:pt x="441" y="95"/>
                    <a:pt x="441" y="83"/>
                  </a:cubicBezTo>
                  <a:lnTo>
                    <a:pt x="346" y="2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8305;p30">
              <a:extLst>
                <a:ext uri="{FF2B5EF4-FFF2-40B4-BE49-F238E27FC236}">
                  <a16:creationId xmlns:a16="http://schemas.microsoft.com/office/drawing/2014/main" id="{F0E17F2B-8B27-29B5-A2BF-523F039EBC2C}"/>
                </a:ext>
              </a:extLst>
            </p:cNvPr>
            <p:cNvSpPr/>
            <p:nvPr/>
          </p:nvSpPr>
          <p:spPr>
            <a:xfrm>
              <a:off x="5590575" y="3146050"/>
              <a:ext cx="2700" cy="1225"/>
            </a:xfrm>
            <a:custGeom>
              <a:avLst/>
              <a:gdLst/>
              <a:ahLst/>
              <a:cxnLst/>
              <a:rect l="l" t="t" r="r" b="b"/>
              <a:pathLst>
                <a:path w="108" h="49" extrusionOk="0">
                  <a:moveTo>
                    <a:pt x="0" y="1"/>
                  </a:moveTo>
                  <a:cubicBezTo>
                    <a:pt x="0" y="12"/>
                    <a:pt x="0" y="36"/>
                    <a:pt x="12" y="48"/>
                  </a:cubicBezTo>
                  <a:lnTo>
                    <a:pt x="107" y="4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8306;p30">
              <a:extLst>
                <a:ext uri="{FF2B5EF4-FFF2-40B4-BE49-F238E27FC236}">
                  <a16:creationId xmlns:a16="http://schemas.microsoft.com/office/drawing/2014/main" id="{62EC9C19-B0DE-6763-DAA2-A073ECB26C7C}"/>
                </a:ext>
              </a:extLst>
            </p:cNvPr>
            <p:cNvSpPr/>
            <p:nvPr/>
          </p:nvSpPr>
          <p:spPr>
            <a:xfrm>
              <a:off x="5610225" y="3156175"/>
              <a:ext cx="3575" cy="3900"/>
            </a:xfrm>
            <a:custGeom>
              <a:avLst/>
              <a:gdLst/>
              <a:ahLst/>
              <a:cxnLst/>
              <a:rect l="l" t="t" r="r" b="b"/>
              <a:pathLst>
                <a:path w="143" h="156" extrusionOk="0">
                  <a:moveTo>
                    <a:pt x="83" y="0"/>
                  </a:moveTo>
                  <a:lnTo>
                    <a:pt x="36" y="36"/>
                  </a:lnTo>
                  <a:cubicBezTo>
                    <a:pt x="24" y="60"/>
                    <a:pt x="12" y="72"/>
                    <a:pt x="12" y="96"/>
                  </a:cubicBezTo>
                  <a:cubicBezTo>
                    <a:pt x="0" y="119"/>
                    <a:pt x="12" y="143"/>
                    <a:pt x="12" y="155"/>
                  </a:cubicBezTo>
                  <a:lnTo>
                    <a:pt x="60" y="143"/>
                  </a:lnTo>
                  <a:lnTo>
                    <a:pt x="143" y="96"/>
                  </a:lnTo>
                  <a:lnTo>
                    <a:pt x="143" y="36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8307;p30">
              <a:extLst>
                <a:ext uri="{FF2B5EF4-FFF2-40B4-BE49-F238E27FC236}">
                  <a16:creationId xmlns:a16="http://schemas.microsoft.com/office/drawing/2014/main" id="{C4F5A123-6820-4F4F-C0F7-992CB612C0AF}"/>
                </a:ext>
              </a:extLst>
            </p:cNvPr>
            <p:cNvSpPr/>
            <p:nvPr/>
          </p:nvSpPr>
          <p:spPr>
            <a:xfrm>
              <a:off x="5600975" y="3147250"/>
              <a:ext cx="3600" cy="3300"/>
            </a:xfrm>
            <a:custGeom>
              <a:avLst/>
              <a:gdLst/>
              <a:ahLst/>
              <a:cxnLst/>
              <a:rect l="l" t="t" r="r" b="b"/>
              <a:pathLst>
                <a:path w="144" h="132" extrusionOk="0">
                  <a:moveTo>
                    <a:pt x="108" y="0"/>
                  </a:moveTo>
                  <a:lnTo>
                    <a:pt x="13" y="12"/>
                  </a:lnTo>
                  <a:cubicBezTo>
                    <a:pt x="13" y="36"/>
                    <a:pt x="1" y="48"/>
                    <a:pt x="1" y="60"/>
                  </a:cubicBezTo>
                  <a:cubicBezTo>
                    <a:pt x="1" y="84"/>
                    <a:pt x="13" y="107"/>
                    <a:pt x="13" y="131"/>
                  </a:cubicBezTo>
                  <a:lnTo>
                    <a:pt x="72" y="131"/>
                  </a:lnTo>
                  <a:lnTo>
                    <a:pt x="120" y="107"/>
                  </a:lnTo>
                  <a:cubicBezTo>
                    <a:pt x="120" y="84"/>
                    <a:pt x="132" y="60"/>
                    <a:pt x="144" y="36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8308;p30">
              <a:extLst>
                <a:ext uri="{FF2B5EF4-FFF2-40B4-BE49-F238E27FC236}">
                  <a16:creationId xmlns:a16="http://schemas.microsoft.com/office/drawing/2014/main" id="{EDA9918B-188C-8DAE-5088-9F00EA90CF11}"/>
                </a:ext>
              </a:extLst>
            </p:cNvPr>
            <p:cNvSpPr/>
            <p:nvPr/>
          </p:nvSpPr>
          <p:spPr>
            <a:xfrm>
              <a:off x="5608125" y="3160925"/>
              <a:ext cx="3900" cy="2425"/>
            </a:xfrm>
            <a:custGeom>
              <a:avLst/>
              <a:gdLst/>
              <a:ahLst/>
              <a:cxnLst/>
              <a:rect l="l" t="t" r="r" b="b"/>
              <a:pathLst>
                <a:path w="156" h="97" extrusionOk="0">
                  <a:moveTo>
                    <a:pt x="72" y="1"/>
                  </a:moveTo>
                  <a:lnTo>
                    <a:pt x="1" y="37"/>
                  </a:lnTo>
                  <a:cubicBezTo>
                    <a:pt x="1" y="49"/>
                    <a:pt x="1" y="72"/>
                    <a:pt x="1" y="84"/>
                  </a:cubicBezTo>
                  <a:lnTo>
                    <a:pt x="48" y="96"/>
                  </a:lnTo>
                  <a:lnTo>
                    <a:pt x="108" y="84"/>
                  </a:lnTo>
                  <a:lnTo>
                    <a:pt x="155" y="37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8309;p30">
              <a:extLst>
                <a:ext uri="{FF2B5EF4-FFF2-40B4-BE49-F238E27FC236}">
                  <a16:creationId xmlns:a16="http://schemas.microsoft.com/office/drawing/2014/main" id="{E7D839AD-C13F-DCB5-28AE-020178E6793F}"/>
                </a:ext>
              </a:extLst>
            </p:cNvPr>
            <p:cNvSpPr/>
            <p:nvPr/>
          </p:nvSpPr>
          <p:spPr>
            <a:xfrm>
              <a:off x="6009675" y="3992000"/>
              <a:ext cx="23225" cy="11325"/>
            </a:xfrm>
            <a:custGeom>
              <a:avLst/>
              <a:gdLst/>
              <a:ahLst/>
              <a:cxnLst/>
              <a:rect l="l" t="t" r="r" b="b"/>
              <a:pathLst>
                <a:path w="929" h="453" extrusionOk="0">
                  <a:moveTo>
                    <a:pt x="131" y="0"/>
                  </a:moveTo>
                  <a:lnTo>
                    <a:pt x="0" y="72"/>
                  </a:lnTo>
                  <a:cubicBezTo>
                    <a:pt x="24" y="119"/>
                    <a:pt x="48" y="167"/>
                    <a:pt x="72" y="214"/>
                  </a:cubicBezTo>
                  <a:lnTo>
                    <a:pt x="143" y="179"/>
                  </a:lnTo>
                  <a:lnTo>
                    <a:pt x="250" y="262"/>
                  </a:lnTo>
                  <a:lnTo>
                    <a:pt x="322" y="238"/>
                  </a:lnTo>
                  <a:lnTo>
                    <a:pt x="417" y="298"/>
                  </a:lnTo>
                  <a:lnTo>
                    <a:pt x="393" y="345"/>
                  </a:lnTo>
                  <a:lnTo>
                    <a:pt x="631" y="453"/>
                  </a:lnTo>
                  <a:lnTo>
                    <a:pt x="738" y="405"/>
                  </a:lnTo>
                  <a:lnTo>
                    <a:pt x="738" y="357"/>
                  </a:lnTo>
                  <a:lnTo>
                    <a:pt x="619" y="381"/>
                  </a:lnTo>
                  <a:lnTo>
                    <a:pt x="548" y="333"/>
                  </a:lnTo>
                  <a:cubicBezTo>
                    <a:pt x="607" y="322"/>
                    <a:pt x="667" y="322"/>
                    <a:pt x="738" y="310"/>
                  </a:cubicBezTo>
                  <a:cubicBezTo>
                    <a:pt x="750" y="286"/>
                    <a:pt x="762" y="262"/>
                    <a:pt x="774" y="250"/>
                  </a:cubicBezTo>
                  <a:cubicBezTo>
                    <a:pt x="822" y="250"/>
                    <a:pt x="869" y="238"/>
                    <a:pt x="905" y="226"/>
                  </a:cubicBezTo>
                  <a:cubicBezTo>
                    <a:pt x="917" y="214"/>
                    <a:pt x="917" y="191"/>
                    <a:pt x="929" y="179"/>
                  </a:cubicBezTo>
                  <a:lnTo>
                    <a:pt x="929" y="179"/>
                  </a:lnTo>
                  <a:lnTo>
                    <a:pt x="715" y="191"/>
                  </a:lnTo>
                  <a:lnTo>
                    <a:pt x="631" y="143"/>
                  </a:lnTo>
                  <a:lnTo>
                    <a:pt x="476" y="179"/>
                  </a:lnTo>
                  <a:lnTo>
                    <a:pt x="393" y="72"/>
                  </a:lnTo>
                  <a:lnTo>
                    <a:pt x="250" y="6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8310;p30">
              <a:extLst>
                <a:ext uri="{FF2B5EF4-FFF2-40B4-BE49-F238E27FC236}">
                  <a16:creationId xmlns:a16="http://schemas.microsoft.com/office/drawing/2014/main" id="{A6583D4F-BBE5-0288-B7FF-18B2994A4DD3}"/>
                </a:ext>
              </a:extLst>
            </p:cNvPr>
            <p:cNvSpPr/>
            <p:nvPr/>
          </p:nvSpPr>
          <p:spPr>
            <a:xfrm>
              <a:off x="5986750" y="3994375"/>
              <a:ext cx="18475" cy="12825"/>
            </a:xfrm>
            <a:custGeom>
              <a:avLst/>
              <a:gdLst/>
              <a:ahLst/>
              <a:cxnLst/>
              <a:rect l="l" t="t" r="r" b="b"/>
              <a:pathLst>
                <a:path w="739" h="513" extrusionOk="0">
                  <a:moveTo>
                    <a:pt x="429" y="0"/>
                  </a:moveTo>
                  <a:lnTo>
                    <a:pt x="215" y="24"/>
                  </a:lnTo>
                  <a:cubicBezTo>
                    <a:pt x="191" y="36"/>
                    <a:pt x="167" y="60"/>
                    <a:pt x="155" y="84"/>
                  </a:cubicBezTo>
                  <a:lnTo>
                    <a:pt x="48" y="60"/>
                  </a:lnTo>
                  <a:lnTo>
                    <a:pt x="0" y="143"/>
                  </a:lnTo>
                  <a:lnTo>
                    <a:pt x="108" y="298"/>
                  </a:lnTo>
                  <a:lnTo>
                    <a:pt x="298" y="417"/>
                  </a:lnTo>
                  <a:lnTo>
                    <a:pt x="393" y="417"/>
                  </a:lnTo>
                  <a:lnTo>
                    <a:pt x="500" y="500"/>
                  </a:lnTo>
                  <a:lnTo>
                    <a:pt x="667" y="512"/>
                  </a:lnTo>
                  <a:cubicBezTo>
                    <a:pt x="691" y="441"/>
                    <a:pt x="715" y="369"/>
                    <a:pt x="739" y="298"/>
                  </a:cubicBezTo>
                  <a:lnTo>
                    <a:pt x="643" y="72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8311;p30">
              <a:extLst>
                <a:ext uri="{FF2B5EF4-FFF2-40B4-BE49-F238E27FC236}">
                  <a16:creationId xmlns:a16="http://schemas.microsoft.com/office/drawing/2014/main" id="{47BF0536-5ACE-ED57-BF80-BA5EEA49C203}"/>
                </a:ext>
              </a:extLst>
            </p:cNvPr>
            <p:cNvSpPr/>
            <p:nvPr/>
          </p:nvSpPr>
          <p:spPr>
            <a:xfrm>
              <a:off x="5884950" y="3960150"/>
              <a:ext cx="1500" cy="3300"/>
            </a:xfrm>
            <a:custGeom>
              <a:avLst/>
              <a:gdLst/>
              <a:ahLst/>
              <a:cxnLst/>
              <a:rect l="l" t="t" r="r" b="b"/>
              <a:pathLst>
                <a:path w="60" h="132" extrusionOk="0">
                  <a:moveTo>
                    <a:pt x="48" y="0"/>
                  </a:moveTo>
                  <a:lnTo>
                    <a:pt x="0" y="48"/>
                  </a:lnTo>
                  <a:cubicBezTo>
                    <a:pt x="12" y="72"/>
                    <a:pt x="12" y="107"/>
                    <a:pt x="12" y="131"/>
                  </a:cubicBezTo>
                  <a:lnTo>
                    <a:pt x="60" y="83"/>
                  </a:lnTo>
                  <a:cubicBezTo>
                    <a:pt x="60" y="48"/>
                    <a:pt x="60" y="24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8312;p30">
              <a:extLst>
                <a:ext uri="{FF2B5EF4-FFF2-40B4-BE49-F238E27FC236}">
                  <a16:creationId xmlns:a16="http://schemas.microsoft.com/office/drawing/2014/main" id="{5B9B27D3-917E-E92E-4F09-6ADC02202262}"/>
                </a:ext>
              </a:extLst>
            </p:cNvPr>
            <p:cNvSpPr/>
            <p:nvPr/>
          </p:nvSpPr>
          <p:spPr>
            <a:xfrm>
              <a:off x="5892400" y="3927400"/>
              <a:ext cx="3575" cy="3300"/>
            </a:xfrm>
            <a:custGeom>
              <a:avLst/>
              <a:gdLst/>
              <a:ahLst/>
              <a:cxnLst/>
              <a:rect l="l" t="t" r="r" b="b"/>
              <a:pathLst>
                <a:path w="143" h="132" extrusionOk="0">
                  <a:moveTo>
                    <a:pt x="83" y="0"/>
                  </a:moveTo>
                  <a:lnTo>
                    <a:pt x="0" y="36"/>
                  </a:lnTo>
                  <a:lnTo>
                    <a:pt x="24" y="72"/>
                  </a:lnTo>
                  <a:lnTo>
                    <a:pt x="143" y="131"/>
                  </a:lnTo>
                  <a:cubicBezTo>
                    <a:pt x="143" y="119"/>
                    <a:pt x="143" y="96"/>
                    <a:pt x="143" y="84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8313;p30">
              <a:extLst>
                <a:ext uri="{FF2B5EF4-FFF2-40B4-BE49-F238E27FC236}">
                  <a16:creationId xmlns:a16="http://schemas.microsoft.com/office/drawing/2014/main" id="{9FF5AA48-314C-B96C-B4B7-02B3B3DBB45A}"/>
                </a:ext>
              </a:extLst>
            </p:cNvPr>
            <p:cNvSpPr/>
            <p:nvPr/>
          </p:nvSpPr>
          <p:spPr>
            <a:xfrm>
              <a:off x="5884950" y="3897325"/>
              <a:ext cx="9250" cy="12250"/>
            </a:xfrm>
            <a:custGeom>
              <a:avLst/>
              <a:gdLst/>
              <a:ahLst/>
              <a:cxnLst/>
              <a:rect l="l" t="t" r="r" b="b"/>
              <a:pathLst>
                <a:path w="370" h="490" extrusionOk="0">
                  <a:moveTo>
                    <a:pt x="203" y="1"/>
                  </a:moveTo>
                  <a:lnTo>
                    <a:pt x="72" y="132"/>
                  </a:lnTo>
                  <a:cubicBezTo>
                    <a:pt x="72" y="168"/>
                    <a:pt x="72" y="203"/>
                    <a:pt x="60" y="227"/>
                  </a:cubicBezTo>
                  <a:cubicBezTo>
                    <a:pt x="48" y="263"/>
                    <a:pt x="24" y="287"/>
                    <a:pt x="0" y="310"/>
                  </a:cubicBezTo>
                  <a:lnTo>
                    <a:pt x="0" y="430"/>
                  </a:lnTo>
                  <a:lnTo>
                    <a:pt x="72" y="465"/>
                  </a:lnTo>
                  <a:lnTo>
                    <a:pt x="143" y="430"/>
                  </a:lnTo>
                  <a:lnTo>
                    <a:pt x="203" y="489"/>
                  </a:lnTo>
                  <a:lnTo>
                    <a:pt x="274" y="489"/>
                  </a:lnTo>
                  <a:cubicBezTo>
                    <a:pt x="286" y="465"/>
                    <a:pt x="310" y="441"/>
                    <a:pt x="322" y="406"/>
                  </a:cubicBezTo>
                  <a:lnTo>
                    <a:pt x="310" y="334"/>
                  </a:lnTo>
                  <a:lnTo>
                    <a:pt x="370" y="287"/>
                  </a:lnTo>
                  <a:cubicBezTo>
                    <a:pt x="370" y="263"/>
                    <a:pt x="358" y="239"/>
                    <a:pt x="346" y="215"/>
                  </a:cubicBezTo>
                  <a:lnTo>
                    <a:pt x="310" y="227"/>
                  </a:lnTo>
                  <a:cubicBezTo>
                    <a:pt x="298" y="251"/>
                    <a:pt x="286" y="263"/>
                    <a:pt x="274" y="287"/>
                  </a:cubicBezTo>
                  <a:lnTo>
                    <a:pt x="203" y="263"/>
                  </a:lnTo>
                  <a:lnTo>
                    <a:pt x="167" y="215"/>
                  </a:lnTo>
                  <a:cubicBezTo>
                    <a:pt x="191" y="168"/>
                    <a:pt x="215" y="132"/>
                    <a:pt x="239" y="84"/>
                  </a:cubicBezTo>
                  <a:lnTo>
                    <a:pt x="2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8314;p30">
              <a:extLst>
                <a:ext uri="{FF2B5EF4-FFF2-40B4-BE49-F238E27FC236}">
                  <a16:creationId xmlns:a16="http://schemas.microsoft.com/office/drawing/2014/main" id="{CFAE6691-1D89-C742-4715-A8BF9FF8A8D0}"/>
                </a:ext>
              </a:extLst>
            </p:cNvPr>
            <p:cNvSpPr/>
            <p:nvPr/>
          </p:nvSpPr>
          <p:spPr>
            <a:xfrm>
              <a:off x="5903700" y="3908950"/>
              <a:ext cx="2700" cy="4775"/>
            </a:xfrm>
            <a:custGeom>
              <a:avLst/>
              <a:gdLst/>
              <a:ahLst/>
              <a:cxnLst/>
              <a:rect l="l" t="t" r="r" b="b"/>
              <a:pathLst>
                <a:path w="108" h="191" extrusionOk="0">
                  <a:moveTo>
                    <a:pt x="108" y="0"/>
                  </a:moveTo>
                  <a:lnTo>
                    <a:pt x="60" y="119"/>
                  </a:lnTo>
                  <a:lnTo>
                    <a:pt x="1" y="191"/>
                  </a:lnTo>
                  <a:lnTo>
                    <a:pt x="96" y="143"/>
                  </a:lnTo>
                  <a:cubicBezTo>
                    <a:pt x="96" y="95"/>
                    <a:pt x="108" y="48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8315;p30">
              <a:extLst>
                <a:ext uri="{FF2B5EF4-FFF2-40B4-BE49-F238E27FC236}">
                  <a16:creationId xmlns:a16="http://schemas.microsoft.com/office/drawing/2014/main" id="{1BEB5F61-84D9-BA10-4F29-32B02DC5A4CE}"/>
                </a:ext>
              </a:extLst>
            </p:cNvPr>
            <p:cNvSpPr/>
            <p:nvPr/>
          </p:nvSpPr>
          <p:spPr>
            <a:xfrm>
              <a:off x="5885250" y="3913400"/>
              <a:ext cx="5975" cy="9850"/>
            </a:xfrm>
            <a:custGeom>
              <a:avLst/>
              <a:gdLst/>
              <a:ahLst/>
              <a:cxnLst/>
              <a:rect l="l" t="t" r="r" b="b"/>
              <a:pathLst>
                <a:path w="239" h="394" extrusionOk="0">
                  <a:moveTo>
                    <a:pt x="119" y="1"/>
                  </a:moveTo>
                  <a:lnTo>
                    <a:pt x="84" y="37"/>
                  </a:lnTo>
                  <a:lnTo>
                    <a:pt x="84" y="84"/>
                  </a:lnTo>
                  <a:cubicBezTo>
                    <a:pt x="96" y="96"/>
                    <a:pt x="108" y="108"/>
                    <a:pt x="131" y="120"/>
                  </a:cubicBezTo>
                  <a:cubicBezTo>
                    <a:pt x="131" y="132"/>
                    <a:pt x="143" y="156"/>
                    <a:pt x="155" y="168"/>
                  </a:cubicBezTo>
                  <a:lnTo>
                    <a:pt x="96" y="203"/>
                  </a:lnTo>
                  <a:lnTo>
                    <a:pt x="24" y="298"/>
                  </a:lnTo>
                  <a:cubicBezTo>
                    <a:pt x="24" y="322"/>
                    <a:pt x="12" y="334"/>
                    <a:pt x="0" y="358"/>
                  </a:cubicBezTo>
                  <a:lnTo>
                    <a:pt x="155" y="370"/>
                  </a:lnTo>
                  <a:lnTo>
                    <a:pt x="239" y="394"/>
                  </a:lnTo>
                  <a:cubicBezTo>
                    <a:pt x="239" y="370"/>
                    <a:pt x="227" y="346"/>
                    <a:pt x="227" y="322"/>
                  </a:cubicBezTo>
                  <a:cubicBezTo>
                    <a:pt x="215" y="298"/>
                    <a:pt x="215" y="239"/>
                    <a:pt x="203" y="191"/>
                  </a:cubicBezTo>
                  <a:cubicBezTo>
                    <a:pt x="215" y="168"/>
                    <a:pt x="227" y="156"/>
                    <a:pt x="239" y="132"/>
                  </a:cubicBezTo>
                  <a:lnTo>
                    <a:pt x="203" y="48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8316;p30">
              <a:extLst>
                <a:ext uri="{FF2B5EF4-FFF2-40B4-BE49-F238E27FC236}">
                  <a16:creationId xmlns:a16="http://schemas.microsoft.com/office/drawing/2014/main" id="{4B7172E3-D1DF-8054-86EE-A13F4917532D}"/>
                </a:ext>
              </a:extLst>
            </p:cNvPr>
            <p:cNvSpPr/>
            <p:nvPr/>
          </p:nvSpPr>
          <p:spPr>
            <a:xfrm>
              <a:off x="5887325" y="3950925"/>
              <a:ext cx="2700" cy="4775"/>
            </a:xfrm>
            <a:custGeom>
              <a:avLst/>
              <a:gdLst/>
              <a:ahLst/>
              <a:cxnLst/>
              <a:rect l="l" t="t" r="r" b="b"/>
              <a:pathLst>
                <a:path w="108" h="191" extrusionOk="0">
                  <a:moveTo>
                    <a:pt x="25" y="0"/>
                  </a:moveTo>
                  <a:cubicBezTo>
                    <a:pt x="13" y="36"/>
                    <a:pt x="1" y="60"/>
                    <a:pt x="1" y="83"/>
                  </a:cubicBezTo>
                  <a:lnTo>
                    <a:pt x="25" y="191"/>
                  </a:lnTo>
                  <a:lnTo>
                    <a:pt x="108" y="83"/>
                  </a:lnTo>
                  <a:cubicBezTo>
                    <a:pt x="96" y="60"/>
                    <a:pt x="84" y="36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8317;p30">
              <a:extLst>
                <a:ext uri="{FF2B5EF4-FFF2-40B4-BE49-F238E27FC236}">
                  <a16:creationId xmlns:a16="http://schemas.microsoft.com/office/drawing/2014/main" id="{468DE71C-DEC2-4A05-DC76-F1E6C940E14E}"/>
                </a:ext>
              </a:extLst>
            </p:cNvPr>
            <p:cNvSpPr/>
            <p:nvPr/>
          </p:nvSpPr>
          <p:spPr>
            <a:xfrm>
              <a:off x="5886725" y="3935725"/>
              <a:ext cx="4800" cy="4200"/>
            </a:xfrm>
            <a:custGeom>
              <a:avLst/>
              <a:gdLst/>
              <a:ahLst/>
              <a:cxnLst/>
              <a:rect l="l" t="t" r="r" b="b"/>
              <a:pathLst>
                <a:path w="192" h="168" extrusionOk="0">
                  <a:moveTo>
                    <a:pt x="25" y="1"/>
                  </a:moveTo>
                  <a:lnTo>
                    <a:pt x="1" y="60"/>
                  </a:lnTo>
                  <a:lnTo>
                    <a:pt x="49" y="167"/>
                  </a:lnTo>
                  <a:lnTo>
                    <a:pt x="144" y="167"/>
                  </a:lnTo>
                  <a:cubicBezTo>
                    <a:pt x="156" y="156"/>
                    <a:pt x="180" y="132"/>
                    <a:pt x="191" y="108"/>
                  </a:cubicBezTo>
                  <a:lnTo>
                    <a:pt x="156" y="25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8318;p30">
              <a:extLst>
                <a:ext uri="{FF2B5EF4-FFF2-40B4-BE49-F238E27FC236}">
                  <a16:creationId xmlns:a16="http://schemas.microsoft.com/office/drawing/2014/main" id="{DAA9219E-6F35-74C5-366D-19566B47D4F2}"/>
                </a:ext>
              </a:extLst>
            </p:cNvPr>
            <p:cNvSpPr/>
            <p:nvPr/>
          </p:nvSpPr>
          <p:spPr>
            <a:xfrm>
              <a:off x="5892975" y="3922050"/>
              <a:ext cx="5400" cy="3875"/>
            </a:xfrm>
            <a:custGeom>
              <a:avLst/>
              <a:gdLst/>
              <a:ahLst/>
              <a:cxnLst/>
              <a:rect l="l" t="t" r="r" b="b"/>
              <a:pathLst>
                <a:path w="216" h="155" extrusionOk="0">
                  <a:moveTo>
                    <a:pt x="25" y="0"/>
                  </a:moveTo>
                  <a:lnTo>
                    <a:pt x="1" y="36"/>
                  </a:lnTo>
                  <a:lnTo>
                    <a:pt x="37" y="95"/>
                  </a:lnTo>
                  <a:lnTo>
                    <a:pt x="84" y="131"/>
                  </a:lnTo>
                  <a:lnTo>
                    <a:pt x="120" y="131"/>
                  </a:lnTo>
                  <a:lnTo>
                    <a:pt x="180" y="155"/>
                  </a:lnTo>
                  <a:cubicBezTo>
                    <a:pt x="191" y="131"/>
                    <a:pt x="203" y="119"/>
                    <a:pt x="215" y="95"/>
                  </a:cubicBezTo>
                  <a:lnTo>
                    <a:pt x="180" y="72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8319;p30">
              <a:extLst>
                <a:ext uri="{FF2B5EF4-FFF2-40B4-BE49-F238E27FC236}">
                  <a16:creationId xmlns:a16="http://schemas.microsoft.com/office/drawing/2014/main" id="{52D2ED25-185C-297C-B017-9F4639AB0DD0}"/>
                </a:ext>
              </a:extLst>
            </p:cNvPr>
            <p:cNvSpPr/>
            <p:nvPr/>
          </p:nvSpPr>
          <p:spPr>
            <a:xfrm>
              <a:off x="5897750" y="3911025"/>
              <a:ext cx="4775" cy="1825"/>
            </a:xfrm>
            <a:custGeom>
              <a:avLst/>
              <a:gdLst/>
              <a:ahLst/>
              <a:cxnLst/>
              <a:rect l="l" t="t" r="r" b="b"/>
              <a:pathLst>
                <a:path w="191" h="73" extrusionOk="0">
                  <a:moveTo>
                    <a:pt x="60" y="1"/>
                  </a:moveTo>
                  <a:lnTo>
                    <a:pt x="0" y="24"/>
                  </a:lnTo>
                  <a:lnTo>
                    <a:pt x="48" y="72"/>
                  </a:lnTo>
                  <a:lnTo>
                    <a:pt x="155" y="60"/>
                  </a:lnTo>
                  <a:lnTo>
                    <a:pt x="191" y="36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8320;p30">
              <a:extLst>
                <a:ext uri="{FF2B5EF4-FFF2-40B4-BE49-F238E27FC236}">
                  <a16:creationId xmlns:a16="http://schemas.microsoft.com/office/drawing/2014/main" id="{014B602A-C15B-111B-AB7E-F99FE1E2AC31}"/>
                </a:ext>
              </a:extLst>
            </p:cNvPr>
            <p:cNvSpPr/>
            <p:nvPr/>
          </p:nvSpPr>
          <p:spPr>
            <a:xfrm>
              <a:off x="5900125" y="3916075"/>
              <a:ext cx="2400" cy="4500"/>
            </a:xfrm>
            <a:custGeom>
              <a:avLst/>
              <a:gdLst/>
              <a:ahLst/>
              <a:cxnLst/>
              <a:rect l="l" t="t" r="r" b="b"/>
              <a:pathLst>
                <a:path w="96" h="180" extrusionOk="0">
                  <a:moveTo>
                    <a:pt x="84" y="1"/>
                  </a:moveTo>
                  <a:lnTo>
                    <a:pt x="25" y="72"/>
                  </a:lnTo>
                  <a:cubicBezTo>
                    <a:pt x="13" y="96"/>
                    <a:pt x="1" y="132"/>
                    <a:pt x="1" y="156"/>
                  </a:cubicBezTo>
                  <a:lnTo>
                    <a:pt x="36" y="180"/>
                  </a:lnTo>
                  <a:lnTo>
                    <a:pt x="60" y="120"/>
                  </a:lnTo>
                  <a:cubicBezTo>
                    <a:pt x="72" y="96"/>
                    <a:pt x="84" y="72"/>
                    <a:pt x="96" y="49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8321;p30">
              <a:extLst>
                <a:ext uri="{FF2B5EF4-FFF2-40B4-BE49-F238E27FC236}">
                  <a16:creationId xmlns:a16="http://schemas.microsoft.com/office/drawing/2014/main" id="{2CEF3214-23B5-6666-3D49-B893257466BB}"/>
                </a:ext>
              </a:extLst>
            </p:cNvPr>
            <p:cNvSpPr/>
            <p:nvPr/>
          </p:nvSpPr>
          <p:spPr>
            <a:xfrm>
              <a:off x="5820350" y="3758625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56" y="1"/>
                  </a:moveTo>
                  <a:lnTo>
                    <a:pt x="1" y="36"/>
                  </a:lnTo>
                  <a:lnTo>
                    <a:pt x="108" y="4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8322;p30">
              <a:extLst>
                <a:ext uri="{FF2B5EF4-FFF2-40B4-BE49-F238E27FC236}">
                  <a16:creationId xmlns:a16="http://schemas.microsoft.com/office/drawing/2014/main" id="{9622B53D-89B7-050C-5265-952E973214DC}"/>
                </a:ext>
              </a:extLst>
            </p:cNvPr>
            <p:cNvSpPr/>
            <p:nvPr/>
          </p:nvSpPr>
          <p:spPr>
            <a:xfrm>
              <a:off x="5815000" y="3760700"/>
              <a:ext cx="1225" cy="1825"/>
            </a:xfrm>
            <a:custGeom>
              <a:avLst/>
              <a:gdLst/>
              <a:ahLst/>
              <a:cxnLst/>
              <a:rect l="l" t="t" r="r" b="b"/>
              <a:pathLst>
                <a:path w="49" h="73" extrusionOk="0">
                  <a:moveTo>
                    <a:pt x="1" y="1"/>
                  </a:moveTo>
                  <a:lnTo>
                    <a:pt x="48" y="72"/>
                  </a:lnTo>
                  <a:lnTo>
                    <a:pt x="48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8323;p30">
              <a:extLst>
                <a:ext uri="{FF2B5EF4-FFF2-40B4-BE49-F238E27FC236}">
                  <a16:creationId xmlns:a16="http://schemas.microsoft.com/office/drawing/2014/main" id="{5135152C-2F6D-F665-F855-1122C0001E14}"/>
                </a:ext>
              </a:extLst>
            </p:cNvPr>
            <p:cNvSpPr/>
            <p:nvPr/>
          </p:nvSpPr>
          <p:spPr>
            <a:xfrm>
              <a:off x="5826900" y="3787800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25" y="0"/>
                  </a:moveTo>
                  <a:cubicBezTo>
                    <a:pt x="25" y="12"/>
                    <a:pt x="13" y="24"/>
                    <a:pt x="13" y="36"/>
                  </a:cubicBezTo>
                  <a:cubicBezTo>
                    <a:pt x="1" y="48"/>
                    <a:pt x="13" y="84"/>
                    <a:pt x="13" y="96"/>
                  </a:cubicBezTo>
                  <a:lnTo>
                    <a:pt x="84" y="108"/>
                  </a:lnTo>
                  <a:lnTo>
                    <a:pt x="120" y="6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8324;p30">
              <a:extLst>
                <a:ext uri="{FF2B5EF4-FFF2-40B4-BE49-F238E27FC236}">
                  <a16:creationId xmlns:a16="http://schemas.microsoft.com/office/drawing/2014/main" id="{4CFBA21D-F8C5-0D3E-5DFA-0C139C0F376F}"/>
                </a:ext>
              </a:extLst>
            </p:cNvPr>
            <p:cNvSpPr/>
            <p:nvPr/>
          </p:nvSpPr>
          <p:spPr>
            <a:xfrm>
              <a:off x="5816775" y="3771425"/>
              <a:ext cx="2725" cy="3600"/>
            </a:xfrm>
            <a:custGeom>
              <a:avLst/>
              <a:gdLst/>
              <a:ahLst/>
              <a:cxnLst/>
              <a:rect l="l" t="t" r="r" b="b"/>
              <a:pathLst>
                <a:path w="109" h="144" extrusionOk="0">
                  <a:moveTo>
                    <a:pt x="37" y="1"/>
                  </a:moveTo>
                  <a:lnTo>
                    <a:pt x="1" y="48"/>
                  </a:lnTo>
                  <a:cubicBezTo>
                    <a:pt x="1" y="60"/>
                    <a:pt x="1" y="84"/>
                    <a:pt x="13" y="108"/>
                  </a:cubicBezTo>
                  <a:cubicBezTo>
                    <a:pt x="1" y="120"/>
                    <a:pt x="1" y="120"/>
                    <a:pt x="1" y="132"/>
                  </a:cubicBezTo>
                  <a:lnTo>
                    <a:pt x="60" y="143"/>
                  </a:lnTo>
                  <a:lnTo>
                    <a:pt x="108" y="120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8325;p30">
              <a:extLst>
                <a:ext uri="{FF2B5EF4-FFF2-40B4-BE49-F238E27FC236}">
                  <a16:creationId xmlns:a16="http://schemas.microsoft.com/office/drawing/2014/main" id="{931820C2-9079-F217-0764-75D175823962}"/>
                </a:ext>
              </a:extLst>
            </p:cNvPr>
            <p:cNvSpPr/>
            <p:nvPr/>
          </p:nvSpPr>
          <p:spPr>
            <a:xfrm>
              <a:off x="5821850" y="3779475"/>
              <a:ext cx="6575" cy="7450"/>
            </a:xfrm>
            <a:custGeom>
              <a:avLst/>
              <a:gdLst/>
              <a:ahLst/>
              <a:cxnLst/>
              <a:rect l="l" t="t" r="r" b="b"/>
              <a:pathLst>
                <a:path w="263" h="298" extrusionOk="0">
                  <a:moveTo>
                    <a:pt x="155" y="0"/>
                  </a:moveTo>
                  <a:lnTo>
                    <a:pt x="72" y="12"/>
                  </a:lnTo>
                  <a:lnTo>
                    <a:pt x="0" y="83"/>
                  </a:lnTo>
                  <a:lnTo>
                    <a:pt x="60" y="107"/>
                  </a:lnTo>
                  <a:lnTo>
                    <a:pt x="119" y="155"/>
                  </a:lnTo>
                  <a:cubicBezTo>
                    <a:pt x="119" y="179"/>
                    <a:pt x="119" y="191"/>
                    <a:pt x="108" y="214"/>
                  </a:cubicBezTo>
                  <a:lnTo>
                    <a:pt x="167" y="274"/>
                  </a:lnTo>
                  <a:cubicBezTo>
                    <a:pt x="179" y="286"/>
                    <a:pt x="203" y="286"/>
                    <a:pt x="215" y="298"/>
                  </a:cubicBezTo>
                  <a:lnTo>
                    <a:pt x="262" y="226"/>
                  </a:lnTo>
                  <a:lnTo>
                    <a:pt x="262" y="167"/>
                  </a:lnTo>
                  <a:cubicBezTo>
                    <a:pt x="262" y="155"/>
                    <a:pt x="215" y="119"/>
                    <a:pt x="191" y="95"/>
                  </a:cubicBezTo>
                  <a:cubicBezTo>
                    <a:pt x="191" y="83"/>
                    <a:pt x="191" y="60"/>
                    <a:pt x="191" y="36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8326;p30">
              <a:extLst>
                <a:ext uri="{FF2B5EF4-FFF2-40B4-BE49-F238E27FC236}">
                  <a16:creationId xmlns:a16="http://schemas.microsoft.com/office/drawing/2014/main" id="{47D17E0B-BCFE-5A20-7B4A-335BBEE63C06}"/>
                </a:ext>
              </a:extLst>
            </p:cNvPr>
            <p:cNvSpPr/>
            <p:nvPr/>
          </p:nvSpPr>
          <p:spPr>
            <a:xfrm>
              <a:off x="5820350" y="378362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48" y="1"/>
                  </a:moveTo>
                  <a:lnTo>
                    <a:pt x="1" y="13"/>
                  </a:lnTo>
                  <a:lnTo>
                    <a:pt x="60" y="60"/>
                  </a:lnTo>
                  <a:lnTo>
                    <a:pt x="84" y="4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8327;p30">
              <a:extLst>
                <a:ext uri="{FF2B5EF4-FFF2-40B4-BE49-F238E27FC236}">
                  <a16:creationId xmlns:a16="http://schemas.microsoft.com/office/drawing/2014/main" id="{DC477DBC-37DE-B829-3F20-F826285261DB}"/>
                </a:ext>
              </a:extLst>
            </p:cNvPr>
            <p:cNvSpPr/>
            <p:nvPr/>
          </p:nvSpPr>
          <p:spPr>
            <a:xfrm>
              <a:off x="5905200" y="3855075"/>
              <a:ext cx="4475" cy="2400"/>
            </a:xfrm>
            <a:custGeom>
              <a:avLst/>
              <a:gdLst/>
              <a:ahLst/>
              <a:cxnLst/>
              <a:rect l="l" t="t" r="r" b="b"/>
              <a:pathLst>
                <a:path w="179" h="96" extrusionOk="0">
                  <a:moveTo>
                    <a:pt x="0" y="0"/>
                  </a:moveTo>
                  <a:lnTo>
                    <a:pt x="0" y="36"/>
                  </a:lnTo>
                  <a:lnTo>
                    <a:pt x="83" y="95"/>
                  </a:lnTo>
                  <a:lnTo>
                    <a:pt x="179" y="84"/>
                  </a:lnTo>
                  <a:cubicBezTo>
                    <a:pt x="179" y="72"/>
                    <a:pt x="179" y="48"/>
                    <a:pt x="167" y="36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8328;p30">
              <a:extLst>
                <a:ext uri="{FF2B5EF4-FFF2-40B4-BE49-F238E27FC236}">
                  <a16:creationId xmlns:a16="http://schemas.microsoft.com/office/drawing/2014/main" id="{F3C2A6EB-10E9-B2C0-4AF3-4C94859A1C0B}"/>
                </a:ext>
              </a:extLst>
            </p:cNvPr>
            <p:cNvSpPr/>
            <p:nvPr/>
          </p:nvSpPr>
          <p:spPr>
            <a:xfrm>
              <a:off x="5820650" y="3761000"/>
              <a:ext cx="10150" cy="14025"/>
            </a:xfrm>
            <a:custGeom>
              <a:avLst/>
              <a:gdLst/>
              <a:ahLst/>
              <a:cxnLst/>
              <a:rect l="l" t="t" r="r" b="b"/>
              <a:pathLst>
                <a:path w="406" h="561" extrusionOk="0">
                  <a:moveTo>
                    <a:pt x="72" y="1"/>
                  </a:moveTo>
                  <a:lnTo>
                    <a:pt x="1" y="25"/>
                  </a:lnTo>
                  <a:cubicBezTo>
                    <a:pt x="13" y="72"/>
                    <a:pt x="25" y="120"/>
                    <a:pt x="36" y="156"/>
                  </a:cubicBezTo>
                  <a:lnTo>
                    <a:pt x="144" y="322"/>
                  </a:lnTo>
                  <a:cubicBezTo>
                    <a:pt x="167" y="358"/>
                    <a:pt x="191" y="394"/>
                    <a:pt x="203" y="441"/>
                  </a:cubicBezTo>
                  <a:lnTo>
                    <a:pt x="310" y="513"/>
                  </a:lnTo>
                  <a:lnTo>
                    <a:pt x="406" y="560"/>
                  </a:lnTo>
                  <a:lnTo>
                    <a:pt x="406" y="501"/>
                  </a:lnTo>
                  <a:lnTo>
                    <a:pt x="334" y="382"/>
                  </a:lnTo>
                  <a:lnTo>
                    <a:pt x="275" y="322"/>
                  </a:lnTo>
                  <a:cubicBezTo>
                    <a:pt x="275" y="310"/>
                    <a:pt x="275" y="287"/>
                    <a:pt x="286" y="275"/>
                  </a:cubicBezTo>
                  <a:cubicBezTo>
                    <a:pt x="298" y="263"/>
                    <a:pt x="251" y="227"/>
                    <a:pt x="239" y="203"/>
                  </a:cubicBezTo>
                  <a:lnTo>
                    <a:pt x="96" y="120"/>
                  </a:lnTo>
                  <a:cubicBezTo>
                    <a:pt x="96" y="96"/>
                    <a:pt x="108" y="72"/>
                    <a:pt x="120" y="48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8329;p30">
              <a:extLst>
                <a:ext uri="{FF2B5EF4-FFF2-40B4-BE49-F238E27FC236}">
                  <a16:creationId xmlns:a16="http://schemas.microsoft.com/office/drawing/2014/main" id="{610E4101-9F00-EFDE-20F2-8185057E75FF}"/>
                </a:ext>
              </a:extLst>
            </p:cNvPr>
            <p:cNvSpPr/>
            <p:nvPr/>
          </p:nvSpPr>
          <p:spPr>
            <a:xfrm>
              <a:off x="5859350" y="3801200"/>
              <a:ext cx="7475" cy="19075"/>
            </a:xfrm>
            <a:custGeom>
              <a:avLst/>
              <a:gdLst/>
              <a:ahLst/>
              <a:cxnLst/>
              <a:rect l="l" t="t" r="r" b="b"/>
              <a:pathLst>
                <a:path w="299" h="763" extrusionOk="0">
                  <a:moveTo>
                    <a:pt x="12" y="0"/>
                  </a:moveTo>
                  <a:cubicBezTo>
                    <a:pt x="12" y="12"/>
                    <a:pt x="1" y="24"/>
                    <a:pt x="1" y="36"/>
                  </a:cubicBezTo>
                  <a:cubicBezTo>
                    <a:pt x="24" y="60"/>
                    <a:pt x="36" y="84"/>
                    <a:pt x="60" y="95"/>
                  </a:cubicBezTo>
                  <a:lnTo>
                    <a:pt x="12" y="143"/>
                  </a:lnTo>
                  <a:lnTo>
                    <a:pt x="36" y="226"/>
                  </a:lnTo>
                  <a:cubicBezTo>
                    <a:pt x="24" y="262"/>
                    <a:pt x="12" y="310"/>
                    <a:pt x="1" y="357"/>
                  </a:cubicBezTo>
                  <a:lnTo>
                    <a:pt x="132" y="572"/>
                  </a:lnTo>
                  <a:lnTo>
                    <a:pt x="191" y="631"/>
                  </a:lnTo>
                  <a:cubicBezTo>
                    <a:pt x="191" y="655"/>
                    <a:pt x="179" y="679"/>
                    <a:pt x="167" y="703"/>
                  </a:cubicBezTo>
                  <a:lnTo>
                    <a:pt x="227" y="762"/>
                  </a:lnTo>
                  <a:lnTo>
                    <a:pt x="298" y="691"/>
                  </a:lnTo>
                  <a:cubicBezTo>
                    <a:pt x="274" y="655"/>
                    <a:pt x="262" y="607"/>
                    <a:pt x="251" y="572"/>
                  </a:cubicBezTo>
                  <a:lnTo>
                    <a:pt x="191" y="500"/>
                  </a:lnTo>
                  <a:cubicBezTo>
                    <a:pt x="191" y="476"/>
                    <a:pt x="179" y="453"/>
                    <a:pt x="179" y="429"/>
                  </a:cubicBezTo>
                  <a:cubicBezTo>
                    <a:pt x="155" y="369"/>
                    <a:pt x="143" y="298"/>
                    <a:pt x="120" y="238"/>
                  </a:cubicBezTo>
                  <a:lnTo>
                    <a:pt x="179" y="191"/>
                  </a:lnTo>
                  <a:lnTo>
                    <a:pt x="120" y="6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8330;p30">
              <a:extLst>
                <a:ext uri="{FF2B5EF4-FFF2-40B4-BE49-F238E27FC236}">
                  <a16:creationId xmlns:a16="http://schemas.microsoft.com/office/drawing/2014/main" id="{357396F1-8658-6D6B-CC90-9A5AE34242A1}"/>
                </a:ext>
              </a:extLst>
            </p:cNvPr>
            <p:cNvSpPr/>
            <p:nvPr/>
          </p:nvSpPr>
          <p:spPr>
            <a:xfrm>
              <a:off x="5840000" y="3780950"/>
              <a:ext cx="11625" cy="17300"/>
            </a:xfrm>
            <a:custGeom>
              <a:avLst/>
              <a:gdLst/>
              <a:ahLst/>
              <a:cxnLst/>
              <a:rect l="l" t="t" r="r" b="b"/>
              <a:pathLst>
                <a:path w="465" h="692" extrusionOk="0">
                  <a:moveTo>
                    <a:pt x="1" y="1"/>
                  </a:moveTo>
                  <a:lnTo>
                    <a:pt x="72" y="132"/>
                  </a:lnTo>
                  <a:cubicBezTo>
                    <a:pt x="120" y="227"/>
                    <a:pt x="167" y="322"/>
                    <a:pt x="215" y="417"/>
                  </a:cubicBezTo>
                  <a:cubicBezTo>
                    <a:pt x="227" y="453"/>
                    <a:pt x="251" y="477"/>
                    <a:pt x="274" y="513"/>
                  </a:cubicBezTo>
                  <a:lnTo>
                    <a:pt x="298" y="584"/>
                  </a:lnTo>
                  <a:lnTo>
                    <a:pt x="298" y="644"/>
                  </a:lnTo>
                  <a:lnTo>
                    <a:pt x="370" y="620"/>
                  </a:lnTo>
                  <a:lnTo>
                    <a:pt x="417" y="691"/>
                  </a:lnTo>
                  <a:cubicBezTo>
                    <a:pt x="417" y="667"/>
                    <a:pt x="417" y="644"/>
                    <a:pt x="405" y="620"/>
                  </a:cubicBezTo>
                  <a:lnTo>
                    <a:pt x="465" y="608"/>
                  </a:lnTo>
                  <a:lnTo>
                    <a:pt x="358" y="382"/>
                  </a:lnTo>
                  <a:lnTo>
                    <a:pt x="239" y="251"/>
                  </a:lnTo>
                  <a:cubicBezTo>
                    <a:pt x="215" y="203"/>
                    <a:pt x="179" y="155"/>
                    <a:pt x="155" y="10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8331;p30">
              <a:extLst>
                <a:ext uri="{FF2B5EF4-FFF2-40B4-BE49-F238E27FC236}">
                  <a16:creationId xmlns:a16="http://schemas.microsoft.com/office/drawing/2014/main" id="{807581E8-0AEC-A802-B966-23AE5765414E}"/>
                </a:ext>
              </a:extLst>
            </p:cNvPr>
            <p:cNvSpPr/>
            <p:nvPr/>
          </p:nvSpPr>
          <p:spPr>
            <a:xfrm>
              <a:off x="5852800" y="3805350"/>
              <a:ext cx="2400" cy="3000"/>
            </a:xfrm>
            <a:custGeom>
              <a:avLst/>
              <a:gdLst/>
              <a:ahLst/>
              <a:cxnLst/>
              <a:rect l="l" t="t" r="r" b="b"/>
              <a:pathLst>
                <a:path w="96" h="120" extrusionOk="0">
                  <a:moveTo>
                    <a:pt x="1" y="1"/>
                  </a:moveTo>
                  <a:cubicBezTo>
                    <a:pt x="1" y="25"/>
                    <a:pt x="1" y="49"/>
                    <a:pt x="1" y="60"/>
                  </a:cubicBezTo>
                  <a:lnTo>
                    <a:pt x="72" y="120"/>
                  </a:lnTo>
                  <a:lnTo>
                    <a:pt x="96" y="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8332;p30">
              <a:extLst>
                <a:ext uri="{FF2B5EF4-FFF2-40B4-BE49-F238E27FC236}">
                  <a16:creationId xmlns:a16="http://schemas.microsoft.com/office/drawing/2014/main" id="{63123A6D-1E25-8241-241F-04F665A6B8C2}"/>
                </a:ext>
              </a:extLst>
            </p:cNvPr>
            <p:cNvSpPr/>
            <p:nvPr/>
          </p:nvSpPr>
          <p:spPr>
            <a:xfrm>
              <a:off x="5857275" y="3823825"/>
              <a:ext cx="8650" cy="11625"/>
            </a:xfrm>
            <a:custGeom>
              <a:avLst/>
              <a:gdLst/>
              <a:ahLst/>
              <a:cxnLst/>
              <a:rect l="l" t="t" r="r" b="b"/>
              <a:pathLst>
                <a:path w="346" h="465" extrusionOk="0">
                  <a:moveTo>
                    <a:pt x="12" y="0"/>
                  </a:moveTo>
                  <a:lnTo>
                    <a:pt x="24" y="83"/>
                  </a:lnTo>
                  <a:cubicBezTo>
                    <a:pt x="24" y="107"/>
                    <a:pt x="12" y="119"/>
                    <a:pt x="0" y="143"/>
                  </a:cubicBezTo>
                  <a:lnTo>
                    <a:pt x="84" y="286"/>
                  </a:lnTo>
                  <a:lnTo>
                    <a:pt x="215" y="405"/>
                  </a:lnTo>
                  <a:lnTo>
                    <a:pt x="334" y="464"/>
                  </a:lnTo>
                  <a:lnTo>
                    <a:pt x="334" y="464"/>
                  </a:lnTo>
                  <a:lnTo>
                    <a:pt x="310" y="417"/>
                  </a:lnTo>
                  <a:lnTo>
                    <a:pt x="345" y="381"/>
                  </a:lnTo>
                  <a:lnTo>
                    <a:pt x="322" y="286"/>
                  </a:lnTo>
                  <a:lnTo>
                    <a:pt x="167" y="167"/>
                  </a:lnTo>
                  <a:lnTo>
                    <a:pt x="107" y="6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8333;p30">
              <a:extLst>
                <a:ext uri="{FF2B5EF4-FFF2-40B4-BE49-F238E27FC236}">
                  <a16:creationId xmlns:a16="http://schemas.microsoft.com/office/drawing/2014/main" id="{0985BF57-34B3-8B3F-D4F5-A0728BD35C7C}"/>
                </a:ext>
              </a:extLst>
            </p:cNvPr>
            <p:cNvSpPr/>
            <p:nvPr/>
          </p:nvSpPr>
          <p:spPr>
            <a:xfrm>
              <a:off x="5843275" y="3805050"/>
              <a:ext cx="12225" cy="12825"/>
            </a:xfrm>
            <a:custGeom>
              <a:avLst/>
              <a:gdLst/>
              <a:ahLst/>
              <a:cxnLst/>
              <a:rect l="l" t="t" r="r" b="b"/>
              <a:pathLst>
                <a:path w="489" h="513" extrusionOk="0">
                  <a:moveTo>
                    <a:pt x="60" y="1"/>
                  </a:moveTo>
                  <a:cubicBezTo>
                    <a:pt x="36" y="25"/>
                    <a:pt x="13" y="37"/>
                    <a:pt x="1" y="61"/>
                  </a:cubicBezTo>
                  <a:lnTo>
                    <a:pt x="48" y="215"/>
                  </a:lnTo>
                  <a:lnTo>
                    <a:pt x="143" y="311"/>
                  </a:lnTo>
                  <a:lnTo>
                    <a:pt x="263" y="346"/>
                  </a:lnTo>
                  <a:lnTo>
                    <a:pt x="310" y="465"/>
                  </a:lnTo>
                  <a:lnTo>
                    <a:pt x="405" y="513"/>
                  </a:lnTo>
                  <a:lnTo>
                    <a:pt x="477" y="453"/>
                  </a:lnTo>
                  <a:cubicBezTo>
                    <a:pt x="477" y="430"/>
                    <a:pt x="477" y="418"/>
                    <a:pt x="489" y="394"/>
                  </a:cubicBezTo>
                  <a:lnTo>
                    <a:pt x="429" y="370"/>
                  </a:lnTo>
                  <a:lnTo>
                    <a:pt x="394" y="287"/>
                  </a:lnTo>
                  <a:lnTo>
                    <a:pt x="286" y="168"/>
                  </a:lnTo>
                  <a:cubicBezTo>
                    <a:pt x="239" y="144"/>
                    <a:pt x="203" y="120"/>
                    <a:pt x="167" y="108"/>
                  </a:cubicBezTo>
                  <a:cubicBezTo>
                    <a:pt x="143" y="72"/>
                    <a:pt x="132" y="3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8334;p30">
              <a:extLst>
                <a:ext uri="{FF2B5EF4-FFF2-40B4-BE49-F238E27FC236}">
                  <a16:creationId xmlns:a16="http://schemas.microsoft.com/office/drawing/2014/main" id="{CBE1218C-4403-3F10-F8C5-4A4C4F4AC307}"/>
                </a:ext>
              </a:extLst>
            </p:cNvPr>
            <p:cNvSpPr/>
            <p:nvPr/>
          </p:nvSpPr>
          <p:spPr>
            <a:xfrm>
              <a:off x="5834350" y="3827675"/>
              <a:ext cx="6575" cy="5100"/>
            </a:xfrm>
            <a:custGeom>
              <a:avLst/>
              <a:gdLst/>
              <a:ahLst/>
              <a:cxnLst/>
              <a:rect l="l" t="t" r="r" b="b"/>
              <a:pathLst>
                <a:path w="263" h="204" extrusionOk="0">
                  <a:moveTo>
                    <a:pt x="24" y="1"/>
                  </a:moveTo>
                  <a:cubicBezTo>
                    <a:pt x="12" y="13"/>
                    <a:pt x="12" y="37"/>
                    <a:pt x="0" y="48"/>
                  </a:cubicBezTo>
                  <a:lnTo>
                    <a:pt x="36" y="108"/>
                  </a:lnTo>
                  <a:lnTo>
                    <a:pt x="108" y="132"/>
                  </a:lnTo>
                  <a:lnTo>
                    <a:pt x="179" y="203"/>
                  </a:lnTo>
                  <a:lnTo>
                    <a:pt x="262" y="203"/>
                  </a:lnTo>
                  <a:lnTo>
                    <a:pt x="179" y="132"/>
                  </a:lnTo>
                  <a:cubicBezTo>
                    <a:pt x="167" y="108"/>
                    <a:pt x="143" y="84"/>
                    <a:pt x="119" y="48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8335;p30">
              <a:extLst>
                <a:ext uri="{FF2B5EF4-FFF2-40B4-BE49-F238E27FC236}">
                  <a16:creationId xmlns:a16="http://schemas.microsoft.com/office/drawing/2014/main" id="{931331F6-3572-ED6B-BAF5-7706FEF6DA4D}"/>
                </a:ext>
              </a:extLst>
            </p:cNvPr>
            <p:cNvSpPr/>
            <p:nvPr/>
          </p:nvSpPr>
          <p:spPr>
            <a:xfrm>
              <a:off x="5819775" y="3776200"/>
              <a:ext cx="3875" cy="3000"/>
            </a:xfrm>
            <a:custGeom>
              <a:avLst/>
              <a:gdLst/>
              <a:ahLst/>
              <a:cxnLst/>
              <a:rect l="l" t="t" r="r" b="b"/>
              <a:pathLst>
                <a:path w="155" h="120" extrusionOk="0">
                  <a:moveTo>
                    <a:pt x="12" y="0"/>
                  </a:moveTo>
                  <a:lnTo>
                    <a:pt x="0" y="36"/>
                  </a:lnTo>
                  <a:lnTo>
                    <a:pt x="36" y="83"/>
                  </a:lnTo>
                  <a:lnTo>
                    <a:pt x="119" y="119"/>
                  </a:lnTo>
                  <a:lnTo>
                    <a:pt x="155" y="83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8336;p30">
              <a:extLst>
                <a:ext uri="{FF2B5EF4-FFF2-40B4-BE49-F238E27FC236}">
                  <a16:creationId xmlns:a16="http://schemas.microsoft.com/office/drawing/2014/main" id="{F021657A-915A-5585-26DB-9C06F354B6F5}"/>
                </a:ext>
              </a:extLst>
            </p:cNvPr>
            <p:cNvSpPr/>
            <p:nvPr/>
          </p:nvSpPr>
          <p:spPr>
            <a:xfrm>
              <a:off x="5803975" y="3728575"/>
              <a:ext cx="3900" cy="2700"/>
            </a:xfrm>
            <a:custGeom>
              <a:avLst/>
              <a:gdLst/>
              <a:ahLst/>
              <a:cxnLst/>
              <a:rect l="l" t="t" r="r" b="b"/>
              <a:pathLst>
                <a:path w="156" h="108" extrusionOk="0">
                  <a:moveTo>
                    <a:pt x="120" y="0"/>
                  </a:moveTo>
                  <a:lnTo>
                    <a:pt x="72" y="36"/>
                  </a:lnTo>
                  <a:lnTo>
                    <a:pt x="1" y="24"/>
                  </a:lnTo>
                  <a:lnTo>
                    <a:pt x="1" y="72"/>
                  </a:lnTo>
                  <a:lnTo>
                    <a:pt x="72" y="107"/>
                  </a:lnTo>
                  <a:lnTo>
                    <a:pt x="156" y="83"/>
                  </a:lnTo>
                  <a:cubicBezTo>
                    <a:pt x="144" y="48"/>
                    <a:pt x="132" y="24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8337;p30">
              <a:extLst>
                <a:ext uri="{FF2B5EF4-FFF2-40B4-BE49-F238E27FC236}">
                  <a16:creationId xmlns:a16="http://schemas.microsoft.com/office/drawing/2014/main" id="{01F36A5C-9595-7C8A-1168-31F2104DBA49}"/>
                </a:ext>
              </a:extLst>
            </p:cNvPr>
            <p:cNvSpPr/>
            <p:nvPr/>
          </p:nvSpPr>
          <p:spPr>
            <a:xfrm>
              <a:off x="5804575" y="3735125"/>
              <a:ext cx="3000" cy="3875"/>
            </a:xfrm>
            <a:custGeom>
              <a:avLst/>
              <a:gdLst/>
              <a:ahLst/>
              <a:cxnLst/>
              <a:rect l="l" t="t" r="r" b="b"/>
              <a:pathLst>
                <a:path w="120" h="155" extrusionOk="0">
                  <a:moveTo>
                    <a:pt x="60" y="0"/>
                  </a:moveTo>
                  <a:lnTo>
                    <a:pt x="13" y="24"/>
                  </a:lnTo>
                  <a:lnTo>
                    <a:pt x="37" y="83"/>
                  </a:lnTo>
                  <a:lnTo>
                    <a:pt x="1" y="155"/>
                  </a:lnTo>
                  <a:lnTo>
                    <a:pt x="1" y="155"/>
                  </a:lnTo>
                  <a:lnTo>
                    <a:pt x="96" y="131"/>
                  </a:lnTo>
                  <a:lnTo>
                    <a:pt x="120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8338;p30">
              <a:extLst>
                <a:ext uri="{FF2B5EF4-FFF2-40B4-BE49-F238E27FC236}">
                  <a16:creationId xmlns:a16="http://schemas.microsoft.com/office/drawing/2014/main" id="{908E1952-BEDF-00C4-7522-059E663BCA47}"/>
                </a:ext>
              </a:extLst>
            </p:cNvPr>
            <p:cNvSpPr/>
            <p:nvPr/>
          </p:nvSpPr>
          <p:spPr>
            <a:xfrm>
              <a:off x="5530750" y="3572300"/>
              <a:ext cx="202725" cy="194100"/>
            </a:xfrm>
            <a:custGeom>
              <a:avLst/>
              <a:gdLst/>
              <a:ahLst/>
              <a:cxnLst/>
              <a:rect l="l" t="t" r="r" b="b"/>
              <a:pathLst>
                <a:path w="8109" h="7764" extrusionOk="0">
                  <a:moveTo>
                    <a:pt x="298" y="0"/>
                  </a:moveTo>
                  <a:lnTo>
                    <a:pt x="202" y="24"/>
                  </a:lnTo>
                  <a:cubicBezTo>
                    <a:pt x="202" y="48"/>
                    <a:pt x="214" y="60"/>
                    <a:pt x="214" y="84"/>
                  </a:cubicBezTo>
                  <a:lnTo>
                    <a:pt x="179" y="131"/>
                  </a:lnTo>
                  <a:lnTo>
                    <a:pt x="36" y="143"/>
                  </a:lnTo>
                  <a:lnTo>
                    <a:pt x="0" y="191"/>
                  </a:lnTo>
                  <a:lnTo>
                    <a:pt x="107" y="250"/>
                  </a:lnTo>
                  <a:lnTo>
                    <a:pt x="202" y="250"/>
                  </a:lnTo>
                  <a:lnTo>
                    <a:pt x="238" y="227"/>
                  </a:lnTo>
                  <a:lnTo>
                    <a:pt x="274" y="286"/>
                  </a:lnTo>
                  <a:lnTo>
                    <a:pt x="393" y="405"/>
                  </a:lnTo>
                  <a:lnTo>
                    <a:pt x="417" y="500"/>
                  </a:lnTo>
                  <a:lnTo>
                    <a:pt x="381" y="512"/>
                  </a:lnTo>
                  <a:cubicBezTo>
                    <a:pt x="381" y="548"/>
                    <a:pt x="381" y="572"/>
                    <a:pt x="381" y="608"/>
                  </a:cubicBezTo>
                  <a:lnTo>
                    <a:pt x="452" y="715"/>
                  </a:lnTo>
                  <a:lnTo>
                    <a:pt x="548" y="762"/>
                  </a:lnTo>
                  <a:lnTo>
                    <a:pt x="643" y="786"/>
                  </a:lnTo>
                  <a:lnTo>
                    <a:pt x="691" y="834"/>
                  </a:lnTo>
                  <a:lnTo>
                    <a:pt x="750" y="834"/>
                  </a:lnTo>
                  <a:lnTo>
                    <a:pt x="810" y="869"/>
                  </a:lnTo>
                  <a:lnTo>
                    <a:pt x="976" y="905"/>
                  </a:lnTo>
                  <a:lnTo>
                    <a:pt x="1024" y="941"/>
                  </a:lnTo>
                  <a:lnTo>
                    <a:pt x="1084" y="953"/>
                  </a:lnTo>
                  <a:cubicBezTo>
                    <a:pt x="1084" y="941"/>
                    <a:pt x="1072" y="917"/>
                    <a:pt x="1060" y="905"/>
                  </a:cubicBezTo>
                  <a:lnTo>
                    <a:pt x="1060" y="905"/>
                  </a:lnTo>
                  <a:lnTo>
                    <a:pt x="1310" y="1024"/>
                  </a:lnTo>
                  <a:lnTo>
                    <a:pt x="1310" y="1084"/>
                  </a:lnTo>
                  <a:lnTo>
                    <a:pt x="1262" y="1155"/>
                  </a:lnTo>
                  <a:cubicBezTo>
                    <a:pt x="1250" y="1143"/>
                    <a:pt x="1238" y="1131"/>
                    <a:pt x="1214" y="1131"/>
                  </a:cubicBezTo>
                  <a:lnTo>
                    <a:pt x="1143" y="1155"/>
                  </a:lnTo>
                  <a:lnTo>
                    <a:pt x="1072" y="1215"/>
                  </a:lnTo>
                  <a:cubicBezTo>
                    <a:pt x="1060" y="1179"/>
                    <a:pt x="1048" y="1155"/>
                    <a:pt x="1036" y="1119"/>
                  </a:cubicBezTo>
                  <a:lnTo>
                    <a:pt x="905" y="1012"/>
                  </a:lnTo>
                  <a:lnTo>
                    <a:pt x="822" y="1000"/>
                  </a:lnTo>
                  <a:lnTo>
                    <a:pt x="750" y="1072"/>
                  </a:lnTo>
                  <a:lnTo>
                    <a:pt x="643" y="1072"/>
                  </a:lnTo>
                  <a:lnTo>
                    <a:pt x="572" y="1012"/>
                  </a:lnTo>
                  <a:lnTo>
                    <a:pt x="476" y="965"/>
                  </a:lnTo>
                  <a:lnTo>
                    <a:pt x="452" y="917"/>
                  </a:lnTo>
                  <a:lnTo>
                    <a:pt x="322" y="881"/>
                  </a:lnTo>
                  <a:lnTo>
                    <a:pt x="238" y="917"/>
                  </a:lnTo>
                  <a:cubicBezTo>
                    <a:pt x="238" y="929"/>
                    <a:pt x="250" y="953"/>
                    <a:pt x="262" y="965"/>
                  </a:cubicBezTo>
                  <a:lnTo>
                    <a:pt x="369" y="1024"/>
                  </a:lnTo>
                  <a:lnTo>
                    <a:pt x="441" y="1096"/>
                  </a:lnTo>
                  <a:cubicBezTo>
                    <a:pt x="441" y="1131"/>
                    <a:pt x="441" y="1167"/>
                    <a:pt x="452" y="1203"/>
                  </a:cubicBezTo>
                  <a:lnTo>
                    <a:pt x="476" y="1250"/>
                  </a:lnTo>
                  <a:lnTo>
                    <a:pt x="548" y="1250"/>
                  </a:lnTo>
                  <a:lnTo>
                    <a:pt x="548" y="1310"/>
                  </a:lnTo>
                  <a:lnTo>
                    <a:pt x="512" y="1358"/>
                  </a:lnTo>
                  <a:lnTo>
                    <a:pt x="464" y="1358"/>
                  </a:lnTo>
                  <a:lnTo>
                    <a:pt x="441" y="1393"/>
                  </a:lnTo>
                  <a:cubicBezTo>
                    <a:pt x="441" y="1453"/>
                    <a:pt x="452" y="1500"/>
                    <a:pt x="464" y="1560"/>
                  </a:cubicBezTo>
                  <a:lnTo>
                    <a:pt x="548" y="1608"/>
                  </a:lnTo>
                  <a:lnTo>
                    <a:pt x="655" y="1631"/>
                  </a:lnTo>
                  <a:lnTo>
                    <a:pt x="798" y="1584"/>
                  </a:lnTo>
                  <a:cubicBezTo>
                    <a:pt x="798" y="1560"/>
                    <a:pt x="798" y="1536"/>
                    <a:pt x="810" y="1512"/>
                  </a:cubicBezTo>
                  <a:lnTo>
                    <a:pt x="929" y="1441"/>
                  </a:lnTo>
                  <a:lnTo>
                    <a:pt x="976" y="1441"/>
                  </a:lnTo>
                  <a:lnTo>
                    <a:pt x="1012" y="1381"/>
                  </a:lnTo>
                  <a:lnTo>
                    <a:pt x="1084" y="1322"/>
                  </a:lnTo>
                  <a:lnTo>
                    <a:pt x="1167" y="1262"/>
                  </a:lnTo>
                  <a:lnTo>
                    <a:pt x="1167" y="1262"/>
                  </a:lnTo>
                  <a:cubicBezTo>
                    <a:pt x="1155" y="1298"/>
                    <a:pt x="1143" y="1322"/>
                    <a:pt x="1131" y="1358"/>
                  </a:cubicBezTo>
                  <a:lnTo>
                    <a:pt x="1048" y="1393"/>
                  </a:lnTo>
                  <a:lnTo>
                    <a:pt x="1060" y="1489"/>
                  </a:lnTo>
                  <a:lnTo>
                    <a:pt x="1048" y="1596"/>
                  </a:lnTo>
                  <a:lnTo>
                    <a:pt x="1084" y="1667"/>
                  </a:lnTo>
                  <a:lnTo>
                    <a:pt x="1119" y="1643"/>
                  </a:lnTo>
                  <a:lnTo>
                    <a:pt x="1167" y="1643"/>
                  </a:lnTo>
                  <a:lnTo>
                    <a:pt x="1191" y="1679"/>
                  </a:lnTo>
                  <a:lnTo>
                    <a:pt x="1179" y="1762"/>
                  </a:lnTo>
                  <a:lnTo>
                    <a:pt x="1179" y="1762"/>
                  </a:lnTo>
                  <a:lnTo>
                    <a:pt x="1238" y="1739"/>
                  </a:lnTo>
                  <a:lnTo>
                    <a:pt x="1262" y="1751"/>
                  </a:lnTo>
                  <a:lnTo>
                    <a:pt x="1286" y="1798"/>
                  </a:lnTo>
                  <a:lnTo>
                    <a:pt x="1345" y="1846"/>
                  </a:lnTo>
                  <a:lnTo>
                    <a:pt x="1441" y="1858"/>
                  </a:lnTo>
                  <a:lnTo>
                    <a:pt x="1512" y="1893"/>
                  </a:lnTo>
                  <a:cubicBezTo>
                    <a:pt x="1512" y="1905"/>
                    <a:pt x="1512" y="1905"/>
                    <a:pt x="1512" y="1917"/>
                  </a:cubicBezTo>
                  <a:lnTo>
                    <a:pt x="1476" y="1893"/>
                  </a:lnTo>
                  <a:lnTo>
                    <a:pt x="1393" y="1870"/>
                  </a:lnTo>
                  <a:cubicBezTo>
                    <a:pt x="1393" y="1881"/>
                    <a:pt x="1381" y="1905"/>
                    <a:pt x="1369" y="1917"/>
                  </a:cubicBezTo>
                  <a:lnTo>
                    <a:pt x="1465" y="1977"/>
                  </a:lnTo>
                  <a:lnTo>
                    <a:pt x="1465" y="2012"/>
                  </a:lnTo>
                  <a:cubicBezTo>
                    <a:pt x="1465" y="2024"/>
                    <a:pt x="1476" y="2048"/>
                    <a:pt x="1476" y="2060"/>
                  </a:cubicBezTo>
                  <a:cubicBezTo>
                    <a:pt x="1512" y="2084"/>
                    <a:pt x="1548" y="2120"/>
                    <a:pt x="1584" y="2143"/>
                  </a:cubicBezTo>
                  <a:lnTo>
                    <a:pt x="1726" y="2215"/>
                  </a:lnTo>
                  <a:lnTo>
                    <a:pt x="2000" y="2405"/>
                  </a:lnTo>
                  <a:lnTo>
                    <a:pt x="2262" y="2596"/>
                  </a:lnTo>
                  <a:lnTo>
                    <a:pt x="2346" y="2620"/>
                  </a:lnTo>
                  <a:lnTo>
                    <a:pt x="2465" y="2703"/>
                  </a:lnTo>
                  <a:lnTo>
                    <a:pt x="2465" y="2798"/>
                  </a:lnTo>
                  <a:lnTo>
                    <a:pt x="2584" y="2894"/>
                  </a:lnTo>
                  <a:lnTo>
                    <a:pt x="2667" y="2917"/>
                  </a:lnTo>
                  <a:lnTo>
                    <a:pt x="2750" y="2917"/>
                  </a:lnTo>
                  <a:lnTo>
                    <a:pt x="2643" y="2965"/>
                  </a:lnTo>
                  <a:lnTo>
                    <a:pt x="2667" y="3001"/>
                  </a:lnTo>
                  <a:lnTo>
                    <a:pt x="2738" y="3001"/>
                  </a:lnTo>
                  <a:cubicBezTo>
                    <a:pt x="2738" y="3013"/>
                    <a:pt x="2750" y="3024"/>
                    <a:pt x="2750" y="3036"/>
                  </a:cubicBezTo>
                  <a:lnTo>
                    <a:pt x="2869" y="3072"/>
                  </a:lnTo>
                  <a:lnTo>
                    <a:pt x="2786" y="3084"/>
                  </a:lnTo>
                  <a:lnTo>
                    <a:pt x="2810" y="3132"/>
                  </a:lnTo>
                  <a:lnTo>
                    <a:pt x="2774" y="3155"/>
                  </a:lnTo>
                  <a:lnTo>
                    <a:pt x="2822" y="3203"/>
                  </a:lnTo>
                  <a:lnTo>
                    <a:pt x="2917" y="3239"/>
                  </a:lnTo>
                  <a:lnTo>
                    <a:pt x="2786" y="3263"/>
                  </a:lnTo>
                  <a:cubicBezTo>
                    <a:pt x="2786" y="3275"/>
                    <a:pt x="2774" y="3286"/>
                    <a:pt x="2774" y="3298"/>
                  </a:cubicBezTo>
                  <a:lnTo>
                    <a:pt x="2846" y="3429"/>
                  </a:lnTo>
                  <a:lnTo>
                    <a:pt x="2786" y="3489"/>
                  </a:lnTo>
                  <a:lnTo>
                    <a:pt x="2786" y="3548"/>
                  </a:lnTo>
                  <a:cubicBezTo>
                    <a:pt x="2786" y="3572"/>
                    <a:pt x="2822" y="3608"/>
                    <a:pt x="2846" y="3632"/>
                  </a:cubicBezTo>
                  <a:cubicBezTo>
                    <a:pt x="2869" y="3656"/>
                    <a:pt x="2917" y="3715"/>
                    <a:pt x="2941" y="3751"/>
                  </a:cubicBezTo>
                  <a:lnTo>
                    <a:pt x="2965" y="3810"/>
                  </a:lnTo>
                  <a:lnTo>
                    <a:pt x="2905" y="3786"/>
                  </a:lnTo>
                  <a:lnTo>
                    <a:pt x="2858" y="3775"/>
                  </a:lnTo>
                  <a:lnTo>
                    <a:pt x="2810" y="3810"/>
                  </a:lnTo>
                  <a:lnTo>
                    <a:pt x="2869" y="3894"/>
                  </a:lnTo>
                  <a:lnTo>
                    <a:pt x="2941" y="3953"/>
                  </a:lnTo>
                  <a:lnTo>
                    <a:pt x="3060" y="3989"/>
                  </a:lnTo>
                  <a:lnTo>
                    <a:pt x="3119" y="4037"/>
                  </a:lnTo>
                  <a:lnTo>
                    <a:pt x="3060" y="4013"/>
                  </a:lnTo>
                  <a:lnTo>
                    <a:pt x="2953" y="4001"/>
                  </a:lnTo>
                  <a:lnTo>
                    <a:pt x="2905" y="3977"/>
                  </a:lnTo>
                  <a:lnTo>
                    <a:pt x="2846" y="3965"/>
                  </a:lnTo>
                  <a:lnTo>
                    <a:pt x="2881" y="4037"/>
                  </a:lnTo>
                  <a:lnTo>
                    <a:pt x="2941" y="4084"/>
                  </a:lnTo>
                  <a:cubicBezTo>
                    <a:pt x="2917" y="4120"/>
                    <a:pt x="2893" y="4144"/>
                    <a:pt x="2869" y="4167"/>
                  </a:cubicBezTo>
                  <a:lnTo>
                    <a:pt x="2846" y="4191"/>
                  </a:lnTo>
                  <a:cubicBezTo>
                    <a:pt x="2834" y="4203"/>
                    <a:pt x="2822" y="4215"/>
                    <a:pt x="2822" y="4227"/>
                  </a:cubicBezTo>
                  <a:lnTo>
                    <a:pt x="2762" y="4275"/>
                  </a:lnTo>
                  <a:lnTo>
                    <a:pt x="2715" y="4275"/>
                  </a:lnTo>
                  <a:cubicBezTo>
                    <a:pt x="2727" y="4298"/>
                    <a:pt x="2738" y="4322"/>
                    <a:pt x="2750" y="4358"/>
                  </a:cubicBezTo>
                  <a:lnTo>
                    <a:pt x="2881" y="4358"/>
                  </a:lnTo>
                  <a:cubicBezTo>
                    <a:pt x="2893" y="4370"/>
                    <a:pt x="2905" y="4382"/>
                    <a:pt x="2917" y="4406"/>
                  </a:cubicBezTo>
                  <a:lnTo>
                    <a:pt x="2977" y="4429"/>
                  </a:lnTo>
                  <a:lnTo>
                    <a:pt x="3072" y="4429"/>
                  </a:lnTo>
                  <a:lnTo>
                    <a:pt x="3227" y="4501"/>
                  </a:lnTo>
                  <a:lnTo>
                    <a:pt x="3298" y="4501"/>
                  </a:lnTo>
                  <a:lnTo>
                    <a:pt x="3358" y="4429"/>
                  </a:lnTo>
                  <a:lnTo>
                    <a:pt x="3358" y="4429"/>
                  </a:lnTo>
                  <a:cubicBezTo>
                    <a:pt x="3358" y="4453"/>
                    <a:pt x="3346" y="4489"/>
                    <a:pt x="3334" y="4513"/>
                  </a:cubicBezTo>
                  <a:lnTo>
                    <a:pt x="3262" y="4548"/>
                  </a:lnTo>
                  <a:cubicBezTo>
                    <a:pt x="3262" y="4572"/>
                    <a:pt x="3262" y="4596"/>
                    <a:pt x="3250" y="4620"/>
                  </a:cubicBezTo>
                  <a:lnTo>
                    <a:pt x="3286" y="4656"/>
                  </a:lnTo>
                  <a:cubicBezTo>
                    <a:pt x="3310" y="4691"/>
                    <a:pt x="3334" y="4727"/>
                    <a:pt x="3358" y="4763"/>
                  </a:cubicBezTo>
                  <a:lnTo>
                    <a:pt x="3346" y="4787"/>
                  </a:lnTo>
                  <a:cubicBezTo>
                    <a:pt x="3346" y="4810"/>
                    <a:pt x="3346" y="4834"/>
                    <a:pt x="3346" y="4858"/>
                  </a:cubicBezTo>
                  <a:lnTo>
                    <a:pt x="3429" y="5025"/>
                  </a:lnTo>
                  <a:lnTo>
                    <a:pt x="3536" y="5108"/>
                  </a:lnTo>
                  <a:lnTo>
                    <a:pt x="3572" y="5120"/>
                  </a:lnTo>
                  <a:lnTo>
                    <a:pt x="3739" y="5191"/>
                  </a:lnTo>
                  <a:lnTo>
                    <a:pt x="3774" y="5239"/>
                  </a:lnTo>
                  <a:lnTo>
                    <a:pt x="3870" y="5251"/>
                  </a:lnTo>
                  <a:lnTo>
                    <a:pt x="4132" y="5370"/>
                  </a:lnTo>
                  <a:lnTo>
                    <a:pt x="4191" y="5382"/>
                  </a:lnTo>
                  <a:lnTo>
                    <a:pt x="4191" y="5441"/>
                  </a:lnTo>
                  <a:lnTo>
                    <a:pt x="4239" y="5513"/>
                  </a:lnTo>
                  <a:lnTo>
                    <a:pt x="4298" y="5572"/>
                  </a:lnTo>
                  <a:lnTo>
                    <a:pt x="4429" y="5572"/>
                  </a:lnTo>
                  <a:lnTo>
                    <a:pt x="4620" y="5608"/>
                  </a:lnTo>
                  <a:lnTo>
                    <a:pt x="4643" y="5572"/>
                  </a:lnTo>
                  <a:lnTo>
                    <a:pt x="4679" y="5620"/>
                  </a:lnTo>
                  <a:lnTo>
                    <a:pt x="4739" y="5596"/>
                  </a:lnTo>
                  <a:cubicBezTo>
                    <a:pt x="4751" y="5561"/>
                    <a:pt x="4763" y="5525"/>
                    <a:pt x="4786" y="5489"/>
                  </a:cubicBezTo>
                  <a:cubicBezTo>
                    <a:pt x="4751" y="5453"/>
                    <a:pt x="4727" y="5406"/>
                    <a:pt x="4691" y="5358"/>
                  </a:cubicBezTo>
                  <a:lnTo>
                    <a:pt x="4572" y="5263"/>
                  </a:lnTo>
                  <a:lnTo>
                    <a:pt x="4465" y="5191"/>
                  </a:lnTo>
                  <a:lnTo>
                    <a:pt x="4429" y="5132"/>
                  </a:lnTo>
                  <a:lnTo>
                    <a:pt x="4358" y="5084"/>
                  </a:lnTo>
                  <a:lnTo>
                    <a:pt x="4334" y="5072"/>
                  </a:lnTo>
                  <a:lnTo>
                    <a:pt x="4286" y="5025"/>
                  </a:lnTo>
                  <a:cubicBezTo>
                    <a:pt x="4286" y="4989"/>
                    <a:pt x="4310" y="4953"/>
                    <a:pt x="4310" y="4918"/>
                  </a:cubicBezTo>
                  <a:cubicBezTo>
                    <a:pt x="4322" y="4894"/>
                    <a:pt x="4286" y="4846"/>
                    <a:pt x="4262" y="4799"/>
                  </a:cubicBezTo>
                  <a:lnTo>
                    <a:pt x="4191" y="4727"/>
                  </a:lnTo>
                  <a:lnTo>
                    <a:pt x="4191" y="4668"/>
                  </a:lnTo>
                  <a:cubicBezTo>
                    <a:pt x="4191" y="4656"/>
                    <a:pt x="4167" y="4632"/>
                    <a:pt x="4155" y="4608"/>
                  </a:cubicBezTo>
                  <a:lnTo>
                    <a:pt x="4155" y="4608"/>
                  </a:lnTo>
                  <a:cubicBezTo>
                    <a:pt x="4167" y="4632"/>
                    <a:pt x="4191" y="4644"/>
                    <a:pt x="4203" y="4668"/>
                  </a:cubicBezTo>
                  <a:lnTo>
                    <a:pt x="4203" y="4727"/>
                  </a:lnTo>
                  <a:lnTo>
                    <a:pt x="4262" y="4763"/>
                  </a:lnTo>
                  <a:lnTo>
                    <a:pt x="4346" y="4870"/>
                  </a:lnTo>
                  <a:cubicBezTo>
                    <a:pt x="4346" y="4894"/>
                    <a:pt x="4346" y="4918"/>
                    <a:pt x="4334" y="4941"/>
                  </a:cubicBezTo>
                  <a:lnTo>
                    <a:pt x="4310" y="5013"/>
                  </a:lnTo>
                  <a:lnTo>
                    <a:pt x="4346" y="5037"/>
                  </a:lnTo>
                  <a:lnTo>
                    <a:pt x="4453" y="5120"/>
                  </a:lnTo>
                  <a:cubicBezTo>
                    <a:pt x="4465" y="5144"/>
                    <a:pt x="4489" y="5168"/>
                    <a:pt x="4501" y="5191"/>
                  </a:cubicBezTo>
                  <a:lnTo>
                    <a:pt x="4560" y="5203"/>
                  </a:lnTo>
                  <a:lnTo>
                    <a:pt x="4667" y="5263"/>
                  </a:lnTo>
                  <a:lnTo>
                    <a:pt x="4822" y="5287"/>
                  </a:lnTo>
                  <a:lnTo>
                    <a:pt x="4917" y="5334"/>
                  </a:lnTo>
                  <a:lnTo>
                    <a:pt x="5001" y="5346"/>
                  </a:lnTo>
                  <a:cubicBezTo>
                    <a:pt x="5001" y="5334"/>
                    <a:pt x="5001" y="5322"/>
                    <a:pt x="4989" y="5310"/>
                  </a:cubicBezTo>
                  <a:lnTo>
                    <a:pt x="4941" y="5239"/>
                  </a:lnTo>
                  <a:cubicBezTo>
                    <a:pt x="4941" y="5227"/>
                    <a:pt x="4941" y="5203"/>
                    <a:pt x="4929" y="5180"/>
                  </a:cubicBezTo>
                  <a:lnTo>
                    <a:pt x="4858" y="5156"/>
                  </a:lnTo>
                  <a:cubicBezTo>
                    <a:pt x="4858" y="5132"/>
                    <a:pt x="4858" y="5108"/>
                    <a:pt x="4846" y="5084"/>
                  </a:cubicBezTo>
                  <a:lnTo>
                    <a:pt x="4846" y="5084"/>
                  </a:lnTo>
                  <a:lnTo>
                    <a:pt x="4882" y="5156"/>
                  </a:lnTo>
                  <a:lnTo>
                    <a:pt x="4989" y="5168"/>
                  </a:lnTo>
                  <a:cubicBezTo>
                    <a:pt x="5001" y="5203"/>
                    <a:pt x="5013" y="5239"/>
                    <a:pt x="5036" y="5263"/>
                  </a:cubicBezTo>
                  <a:lnTo>
                    <a:pt x="5120" y="5322"/>
                  </a:lnTo>
                  <a:cubicBezTo>
                    <a:pt x="5120" y="5299"/>
                    <a:pt x="5096" y="5275"/>
                    <a:pt x="5096" y="5263"/>
                  </a:cubicBezTo>
                  <a:lnTo>
                    <a:pt x="5120" y="5203"/>
                  </a:lnTo>
                  <a:lnTo>
                    <a:pt x="5179" y="5203"/>
                  </a:lnTo>
                  <a:lnTo>
                    <a:pt x="5203" y="5168"/>
                  </a:lnTo>
                  <a:cubicBezTo>
                    <a:pt x="5203" y="5156"/>
                    <a:pt x="5215" y="5132"/>
                    <a:pt x="5215" y="5108"/>
                  </a:cubicBezTo>
                  <a:lnTo>
                    <a:pt x="5167" y="5025"/>
                  </a:lnTo>
                  <a:cubicBezTo>
                    <a:pt x="5179" y="5025"/>
                    <a:pt x="5179" y="5013"/>
                    <a:pt x="5179" y="5001"/>
                  </a:cubicBezTo>
                  <a:lnTo>
                    <a:pt x="5251" y="5072"/>
                  </a:lnTo>
                  <a:lnTo>
                    <a:pt x="5263" y="5132"/>
                  </a:lnTo>
                  <a:lnTo>
                    <a:pt x="5322" y="5239"/>
                  </a:lnTo>
                  <a:lnTo>
                    <a:pt x="5394" y="5275"/>
                  </a:lnTo>
                  <a:lnTo>
                    <a:pt x="5417" y="5251"/>
                  </a:lnTo>
                  <a:lnTo>
                    <a:pt x="5417" y="5191"/>
                  </a:lnTo>
                  <a:cubicBezTo>
                    <a:pt x="5417" y="5203"/>
                    <a:pt x="5429" y="5203"/>
                    <a:pt x="5429" y="5215"/>
                  </a:cubicBezTo>
                  <a:lnTo>
                    <a:pt x="5429" y="5287"/>
                  </a:lnTo>
                  <a:lnTo>
                    <a:pt x="5477" y="5310"/>
                  </a:lnTo>
                  <a:lnTo>
                    <a:pt x="5501" y="5251"/>
                  </a:lnTo>
                  <a:lnTo>
                    <a:pt x="5501" y="5203"/>
                  </a:lnTo>
                  <a:cubicBezTo>
                    <a:pt x="5525" y="5180"/>
                    <a:pt x="5536" y="5156"/>
                    <a:pt x="5560" y="5132"/>
                  </a:cubicBezTo>
                  <a:lnTo>
                    <a:pt x="5584" y="5191"/>
                  </a:lnTo>
                  <a:lnTo>
                    <a:pt x="5691" y="5275"/>
                  </a:lnTo>
                  <a:lnTo>
                    <a:pt x="5691" y="5346"/>
                  </a:lnTo>
                  <a:lnTo>
                    <a:pt x="5751" y="5382"/>
                  </a:lnTo>
                  <a:lnTo>
                    <a:pt x="5810" y="5406"/>
                  </a:lnTo>
                  <a:cubicBezTo>
                    <a:pt x="5822" y="5418"/>
                    <a:pt x="5822" y="5430"/>
                    <a:pt x="5834" y="5430"/>
                  </a:cubicBezTo>
                  <a:lnTo>
                    <a:pt x="5894" y="5418"/>
                  </a:lnTo>
                  <a:lnTo>
                    <a:pt x="5894" y="5418"/>
                  </a:lnTo>
                  <a:cubicBezTo>
                    <a:pt x="5882" y="5430"/>
                    <a:pt x="5882" y="5441"/>
                    <a:pt x="5870" y="5465"/>
                  </a:cubicBezTo>
                  <a:lnTo>
                    <a:pt x="5846" y="5501"/>
                  </a:lnTo>
                  <a:lnTo>
                    <a:pt x="5894" y="5537"/>
                  </a:lnTo>
                  <a:cubicBezTo>
                    <a:pt x="5906" y="5561"/>
                    <a:pt x="5917" y="5584"/>
                    <a:pt x="5929" y="5620"/>
                  </a:cubicBezTo>
                  <a:lnTo>
                    <a:pt x="6179" y="5775"/>
                  </a:lnTo>
                  <a:lnTo>
                    <a:pt x="6239" y="5846"/>
                  </a:lnTo>
                  <a:cubicBezTo>
                    <a:pt x="6251" y="5882"/>
                    <a:pt x="6263" y="5906"/>
                    <a:pt x="6275" y="5942"/>
                  </a:cubicBezTo>
                  <a:lnTo>
                    <a:pt x="6275" y="6061"/>
                  </a:lnTo>
                  <a:cubicBezTo>
                    <a:pt x="6298" y="6120"/>
                    <a:pt x="6322" y="6192"/>
                    <a:pt x="6334" y="6251"/>
                  </a:cubicBezTo>
                  <a:lnTo>
                    <a:pt x="6334" y="6311"/>
                  </a:lnTo>
                  <a:lnTo>
                    <a:pt x="6418" y="6370"/>
                  </a:lnTo>
                  <a:lnTo>
                    <a:pt x="6441" y="6453"/>
                  </a:lnTo>
                  <a:lnTo>
                    <a:pt x="6441" y="6501"/>
                  </a:lnTo>
                  <a:cubicBezTo>
                    <a:pt x="6489" y="6584"/>
                    <a:pt x="6537" y="6680"/>
                    <a:pt x="6584" y="6775"/>
                  </a:cubicBezTo>
                  <a:cubicBezTo>
                    <a:pt x="6584" y="6787"/>
                    <a:pt x="6572" y="6811"/>
                    <a:pt x="6560" y="6834"/>
                  </a:cubicBezTo>
                  <a:lnTo>
                    <a:pt x="6632" y="6918"/>
                  </a:lnTo>
                  <a:lnTo>
                    <a:pt x="6751" y="7013"/>
                  </a:lnTo>
                  <a:lnTo>
                    <a:pt x="6810" y="7013"/>
                  </a:lnTo>
                  <a:lnTo>
                    <a:pt x="6858" y="7037"/>
                  </a:lnTo>
                  <a:lnTo>
                    <a:pt x="6918" y="7096"/>
                  </a:lnTo>
                  <a:lnTo>
                    <a:pt x="7072" y="7144"/>
                  </a:lnTo>
                  <a:lnTo>
                    <a:pt x="7156" y="7215"/>
                  </a:lnTo>
                  <a:lnTo>
                    <a:pt x="7251" y="7251"/>
                  </a:lnTo>
                  <a:lnTo>
                    <a:pt x="7382" y="7335"/>
                  </a:lnTo>
                  <a:lnTo>
                    <a:pt x="7441" y="7394"/>
                  </a:lnTo>
                  <a:lnTo>
                    <a:pt x="7549" y="7430"/>
                  </a:lnTo>
                  <a:lnTo>
                    <a:pt x="7572" y="7501"/>
                  </a:lnTo>
                  <a:lnTo>
                    <a:pt x="7680" y="7537"/>
                  </a:lnTo>
                  <a:lnTo>
                    <a:pt x="7680" y="7573"/>
                  </a:lnTo>
                  <a:lnTo>
                    <a:pt x="7608" y="7573"/>
                  </a:lnTo>
                  <a:lnTo>
                    <a:pt x="7691" y="7632"/>
                  </a:lnTo>
                  <a:lnTo>
                    <a:pt x="7787" y="7739"/>
                  </a:lnTo>
                  <a:lnTo>
                    <a:pt x="7894" y="7763"/>
                  </a:lnTo>
                  <a:lnTo>
                    <a:pt x="7953" y="7727"/>
                  </a:lnTo>
                  <a:lnTo>
                    <a:pt x="7858" y="7620"/>
                  </a:lnTo>
                  <a:lnTo>
                    <a:pt x="7822" y="7608"/>
                  </a:lnTo>
                  <a:lnTo>
                    <a:pt x="7834" y="7573"/>
                  </a:lnTo>
                  <a:lnTo>
                    <a:pt x="7942" y="7585"/>
                  </a:lnTo>
                  <a:lnTo>
                    <a:pt x="8001" y="7644"/>
                  </a:lnTo>
                  <a:lnTo>
                    <a:pt x="8108" y="7644"/>
                  </a:lnTo>
                  <a:lnTo>
                    <a:pt x="7942" y="7537"/>
                  </a:lnTo>
                  <a:lnTo>
                    <a:pt x="7739" y="7430"/>
                  </a:lnTo>
                  <a:lnTo>
                    <a:pt x="7644" y="7311"/>
                  </a:lnTo>
                  <a:lnTo>
                    <a:pt x="7620" y="7251"/>
                  </a:lnTo>
                  <a:lnTo>
                    <a:pt x="7739" y="7263"/>
                  </a:lnTo>
                  <a:lnTo>
                    <a:pt x="7811" y="7299"/>
                  </a:lnTo>
                  <a:lnTo>
                    <a:pt x="7870" y="7299"/>
                  </a:lnTo>
                  <a:lnTo>
                    <a:pt x="7822" y="7239"/>
                  </a:lnTo>
                  <a:lnTo>
                    <a:pt x="7656" y="7156"/>
                  </a:lnTo>
                  <a:lnTo>
                    <a:pt x="7513" y="7073"/>
                  </a:lnTo>
                  <a:cubicBezTo>
                    <a:pt x="7489" y="7049"/>
                    <a:pt x="7477" y="7025"/>
                    <a:pt x="7465" y="7001"/>
                  </a:cubicBezTo>
                  <a:cubicBezTo>
                    <a:pt x="7477" y="6989"/>
                    <a:pt x="7477" y="6965"/>
                    <a:pt x="7489" y="6954"/>
                  </a:cubicBezTo>
                  <a:lnTo>
                    <a:pt x="7572" y="6930"/>
                  </a:lnTo>
                  <a:lnTo>
                    <a:pt x="7608" y="6882"/>
                  </a:lnTo>
                  <a:lnTo>
                    <a:pt x="7572" y="6823"/>
                  </a:lnTo>
                  <a:lnTo>
                    <a:pt x="7513" y="6787"/>
                  </a:lnTo>
                  <a:lnTo>
                    <a:pt x="7465" y="6799"/>
                  </a:lnTo>
                  <a:lnTo>
                    <a:pt x="7394" y="6751"/>
                  </a:lnTo>
                  <a:lnTo>
                    <a:pt x="7346" y="6727"/>
                  </a:lnTo>
                  <a:lnTo>
                    <a:pt x="7287" y="6620"/>
                  </a:lnTo>
                  <a:cubicBezTo>
                    <a:pt x="7299" y="6584"/>
                    <a:pt x="7310" y="6549"/>
                    <a:pt x="7322" y="6513"/>
                  </a:cubicBezTo>
                  <a:cubicBezTo>
                    <a:pt x="7299" y="6489"/>
                    <a:pt x="7287" y="6465"/>
                    <a:pt x="7263" y="6453"/>
                  </a:cubicBezTo>
                  <a:lnTo>
                    <a:pt x="7263" y="6251"/>
                  </a:lnTo>
                  <a:lnTo>
                    <a:pt x="7227" y="6215"/>
                  </a:lnTo>
                  <a:lnTo>
                    <a:pt x="7227" y="6144"/>
                  </a:lnTo>
                  <a:lnTo>
                    <a:pt x="7120" y="6096"/>
                  </a:lnTo>
                  <a:lnTo>
                    <a:pt x="7060" y="6037"/>
                  </a:lnTo>
                  <a:cubicBezTo>
                    <a:pt x="7060" y="6001"/>
                    <a:pt x="7049" y="5965"/>
                    <a:pt x="7049" y="5942"/>
                  </a:cubicBezTo>
                  <a:cubicBezTo>
                    <a:pt x="7037" y="5906"/>
                    <a:pt x="7001" y="5846"/>
                    <a:pt x="6977" y="5811"/>
                  </a:cubicBezTo>
                  <a:cubicBezTo>
                    <a:pt x="6989" y="5775"/>
                    <a:pt x="6989" y="5739"/>
                    <a:pt x="7001" y="5715"/>
                  </a:cubicBezTo>
                  <a:lnTo>
                    <a:pt x="6953" y="5632"/>
                  </a:lnTo>
                  <a:cubicBezTo>
                    <a:pt x="6953" y="5596"/>
                    <a:pt x="6941" y="5561"/>
                    <a:pt x="6929" y="5525"/>
                  </a:cubicBezTo>
                  <a:lnTo>
                    <a:pt x="6953" y="5501"/>
                  </a:lnTo>
                  <a:lnTo>
                    <a:pt x="7144" y="5608"/>
                  </a:lnTo>
                  <a:lnTo>
                    <a:pt x="7358" y="5620"/>
                  </a:lnTo>
                  <a:lnTo>
                    <a:pt x="7441" y="5572"/>
                  </a:lnTo>
                  <a:cubicBezTo>
                    <a:pt x="7441" y="5549"/>
                    <a:pt x="7453" y="5513"/>
                    <a:pt x="7465" y="5489"/>
                  </a:cubicBezTo>
                  <a:lnTo>
                    <a:pt x="7382" y="5322"/>
                  </a:lnTo>
                  <a:lnTo>
                    <a:pt x="7287" y="5263"/>
                  </a:lnTo>
                  <a:lnTo>
                    <a:pt x="7227" y="5263"/>
                  </a:lnTo>
                  <a:lnTo>
                    <a:pt x="7144" y="5168"/>
                  </a:lnTo>
                  <a:lnTo>
                    <a:pt x="6989" y="5037"/>
                  </a:lnTo>
                  <a:lnTo>
                    <a:pt x="6941" y="4929"/>
                  </a:lnTo>
                  <a:lnTo>
                    <a:pt x="6834" y="4894"/>
                  </a:lnTo>
                  <a:lnTo>
                    <a:pt x="6632" y="4727"/>
                  </a:lnTo>
                  <a:lnTo>
                    <a:pt x="6632" y="4668"/>
                  </a:lnTo>
                  <a:lnTo>
                    <a:pt x="6739" y="4608"/>
                  </a:lnTo>
                  <a:lnTo>
                    <a:pt x="6775" y="4548"/>
                  </a:lnTo>
                  <a:lnTo>
                    <a:pt x="6739" y="4465"/>
                  </a:lnTo>
                  <a:cubicBezTo>
                    <a:pt x="6703" y="4394"/>
                    <a:pt x="6668" y="4310"/>
                    <a:pt x="6632" y="4239"/>
                  </a:cubicBezTo>
                  <a:lnTo>
                    <a:pt x="6584" y="4227"/>
                  </a:lnTo>
                  <a:lnTo>
                    <a:pt x="6525" y="4227"/>
                  </a:lnTo>
                  <a:cubicBezTo>
                    <a:pt x="6525" y="4203"/>
                    <a:pt x="6525" y="4179"/>
                    <a:pt x="6513" y="4156"/>
                  </a:cubicBezTo>
                  <a:lnTo>
                    <a:pt x="6441" y="4060"/>
                  </a:lnTo>
                  <a:lnTo>
                    <a:pt x="6441" y="4001"/>
                  </a:lnTo>
                  <a:lnTo>
                    <a:pt x="6346" y="3941"/>
                  </a:lnTo>
                  <a:cubicBezTo>
                    <a:pt x="6334" y="3906"/>
                    <a:pt x="6334" y="3882"/>
                    <a:pt x="6322" y="3858"/>
                  </a:cubicBezTo>
                  <a:lnTo>
                    <a:pt x="6275" y="3858"/>
                  </a:lnTo>
                  <a:lnTo>
                    <a:pt x="6203" y="3786"/>
                  </a:lnTo>
                  <a:lnTo>
                    <a:pt x="6096" y="3727"/>
                  </a:lnTo>
                  <a:lnTo>
                    <a:pt x="6025" y="3632"/>
                  </a:lnTo>
                  <a:lnTo>
                    <a:pt x="5917" y="3560"/>
                  </a:lnTo>
                  <a:lnTo>
                    <a:pt x="5775" y="3394"/>
                  </a:lnTo>
                  <a:lnTo>
                    <a:pt x="5513" y="3263"/>
                  </a:lnTo>
                  <a:lnTo>
                    <a:pt x="5429" y="3191"/>
                  </a:lnTo>
                  <a:lnTo>
                    <a:pt x="5394" y="3120"/>
                  </a:lnTo>
                  <a:lnTo>
                    <a:pt x="5346" y="3096"/>
                  </a:lnTo>
                  <a:lnTo>
                    <a:pt x="5310" y="3096"/>
                  </a:lnTo>
                  <a:lnTo>
                    <a:pt x="5144" y="2953"/>
                  </a:lnTo>
                  <a:cubicBezTo>
                    <a:pt x="5132" y="2941"/>
                    <a:pt x="5120" y="2917"/>
                    <a:pt x="5120" y="2894"/>
                  </a:cubicBezTo>
                  <a:cubicBezTo>
                    <a:pt x="5108" y="2882"/>
                    <a:pt x="5060" y="2858"/>
                    <a:pt x="5036" y="2834"/>
                  </a:cubicBezTo>
                  <a:lnTo>
                    <a:pt x="4894" y="2715"/>
                  </a:lnTo>
                  <a:lnTo>
                    <a:pt x="4810" y="2667"/>
                  </a:lnTo>
                  <a:lnTo>
                    <a:pt x="4715" y="2655"/>
                  </a:lnTo>
                  <a:lnTo>
                    <a:pt x="4655" y="2608"/>
                  </a:lnTo>
                  <a:cubicBezTo>
                    <a:pt x="4655" y="2596"/>
                    <a:pt x="4667" y="2584"/>
                    <a:pt x="4679" y="2572"/>
                  </a:cubicBezTo>
                  <a:lnTo>
                    <a:pt x="4703" y="2536"/>
                  </a:lnTo>
                  <a:cubicBezTo>
                    <a:pt x="4691" y="2524"/>
                    <a:pt x="4667" y="2501"/>
                    <a:pt x="4655" y="2477"/>
                  </a:cubicBezTo>
                  <a:lnTo>
                    <a:pt x="4560" y="2441"/>
                  </a:lnTo>
                  <a:lnTo>
                    <a:pt x="4441" y="2358"/>
                  </a:lnTo>
                  <a:lnTo>
                    <a:pt x="4382" y="2322"/>
                  </a:lnTo>
                  <a:lnTo>
                    <a:pt x="4298" y="2310"/>
                  </a:lnTo>
                  <a:lnTo>
                    <a:pt x="4060" y="2084"/>
                  </a:lnTo>
                  <a:lnTo>
                    <a:pt x="3953" y="2001"/>
                  </a:lnTo>
                  <a:lnTo>
                    <a:pt x="3846" y="1953"/>
                  </a:lnTo>
                  <a:lnTo>
                    <a:pt x="3786" y="1858"/>
                  </a:lnTo>
                  <a:lnTo>
                    <a:pt x="3620" y="1751"/>
                  </a:lnTo>
                  <a:cubicBezTo>
                    <a:pt x="3584" y="1715"/>
                    <a:pt x="3536" y="1679"/>
                    <a:pt x="3489" y="1643"/>
                  </a:cubicBezTo>
                  <a:cubicBezTo>
                    <a:pt x="3453" y="1596"/>
                    <a:pt x="3453" y="1584"/>
                    <a:pt x="3441" y="1548"/>
                  </a:cubicBezTo>
                  <a:lnTo>
                    <a:pt x="3322" y="1489"/>
                  </a:lnTo>
                  <a:lnTo>
                    <a:pt x="3024" y="1500"/>
                  </a:lnTo>
                  <a:lnTo>
                    <a:pt x="2989" y="1524"/>
                  </a:lnTo>
                  <a:lnTo>
                    <a:pt x="3012" y="1620"/>
                  </a:lnTo>
                  <a:lnTo>
                    <a:pt x="2965" y="1655"/>
                  </a:lnTo>
                  <a:lnTo>
                    <a:pt x="2822" y="1620"/>
                  </a:lnTo>
                  <a:lnTo>
                    <a:pt x="2715" y="1608"/>
                  </a:lnTo>
                  <a:cubicBezTo>
                    <a:pt x="2691" y="1596"/>
                    <a:pt x="2667" y="1584"/>
                    <a:pt x="2643" y="1584"/>
                  </a:cubicBezTo>
                  <a:lnTo>
                    <a:pt x="2608" y="1560"/>
                  </a:lnTo>
                  <a:cubicBezTo>
                    <a:pt x="2596" y="1560"/>
                    <a:pt x="2572" y="1572"/>
                    <a:pt x="2560" y="1584"/>
                  </a:cubicBezTo>
                  <a:lnTo>
                    <a:pt x="2512" y="1643"/>
                  </a:lnTo>
                  <a:lnTo>
                    <a:pt x="2405" y="1643"/>
                  </a:lnTo>
                  <a:lnTo>
                    <a:pt x="2298" y="1608"/>
                  </a:lnTo>
                  <a:lnTo>
                    <a:pt x="2203" y="1667"/>
                  </a:lnTo>
                  <a:cubicBezTo>
                    <a:pt x="2191" y="1691"/>
                    <a:pt x="2179" y="1727"/>
                    <a:pt x="2167" y="1762"/>
                  </a:cubicBezTo>
                  <a:lnTo>
                    <a:pt x="2107" y="1751"/>
                  </a:lnTo>
                  <a:lnTo>
                    <a:pt x="2036" y="1762"/>
                  </a:lnTo>
                  <a:lnTo>
                    <a:pt x="1976" y="1822"/>
                  </a:lnTo>
                  <a:lnTo>
                    <a:pt x="1869" y="1822"/>
                  </a:lnTo>
                  <a:lnTo>
                    <a:pt x="1786" y="1786"/>
                  </a:lnTo>
                  <a:lnTo>
                    <a:pt x="1750" y="1715"/>
                  </a:lnTo>
                  <a:lnTo>
                    <a:pt x="1667" y="1608"/>
                  </a:lnTo>
                  <a:lnTo>
                    <a:pt x="1667" y="1524"/>
                  </a:lnTo>
                  <a:lnTo>
                    <a:pt x="1631" y="1524"/>
                  </a:lnTo>
                  <a:lnTo>
                    <a:pt x="1631" y="1441"/>
                  </a:lnTo>
                  <a:cubicBezTo>
                    <a:pt x="1643" y="1417"/>
                    <a:pt x="1655" y="1393"/>
                    <a:pt x="1667" y="1370"/>
                  </a:cubicBezTo>
                  <a:lnTo>
                    <a:pt x="1619" y="1310"/>
                  </a:lnTo>
                  <a:lnTo>
                    <a:pt x="1560" y="1334"/>
                  </a:lnTo>
                  <a:cubicBezTo>
                    <a:pt x="1548" y="1370"/>
                    <a:pt x="1536" y="1405"/>
                    <a:pt x="1524" y="1429"/>
                  </a:cubicBezTo>
                  <a:lnTo>
                    <a:pt x="1488" y="1417"/>
                  </a:lnTo>
                  <a:lnTo>
                    <a:pt x="1453" y="1334"/>
                  </a:lnTo>
                  <a:cubicBezTo>
                    <a:pt x="1441" y="1298"/>
                    <a:pt x="1441" y="1262"/>
                    <a:pt x="1429" y="1227"/>
                  </a:cubicBezTo>
                  <a:lnTo>
                    <a:pt x="1488" y="1048"/>
                  </a:lnTo>
                  <a:lnTo>
                    <a:pt x="1488" y="941"/>
                  </a:lnTo>
                  <a:cubicBezTo>
                    <a:pt x="1524" y="917"/>
                    <a:pt x="1548" y="905"/>
                    <a:pt x="1572" y="881"/>
                  </a:cubicBezTo>
                  <a:lnTo>
                    <a:pt x="1667" y="846"/>
                  </a:lnTo>
                  <a:lnTo>
                    <a:pt x="1667" y="762"/>
                  </a:lnTo>
                  <a:cubicBezTo>
                    <a:pt x="1643" y="738"/>
                    <a:pt x="1619" y="703"/>
                    <a:pt x="1595" y="679"/>
                  </a:cubicBezTo>
                  <a:lnTo>
                    <a:pt x="1643" y="584"/>
                  </a:lnTo>
                  <a:lnTo>
                    <a:pt x="1691" y="560"/>
                  </a:lnTo>
                  <a:lnTo>
                    <a:pt x="1667" y="512"/>
                  </a:lnTo>
                  <a:lnTo>
                    <a:pt x="1500" y="429"/>
                  </a:lnTo>
                  <a:lnTo>
                    <a:pt x="1345" y="369"/>
                  </a:lnTo>
                  <a:lnTo>
                    <a:pt x="1214" y="227"/>
                  </a:lnTo>
                  <a:lnTo>
                    <a:pt x="988" y="48"/>
                  </a:lnTo>
                  <a:lnTo>
                    <a:pt x="822" y="12"/>
                  </a:lnTo>
                  <a:lnTo>
                    <a:pt x="774" y="24"/>
                  </a:lnTo>
                  <a:lnTo>
                    <a:pt x="607" y="48"/>
                  </a:lnTo>
                  <a:lnTo>
                    <a:pt x="524" y="36"/>
                  </a:lnTo>
                  <a:lnTo>
                    <a:pt x="429" y="60"/>
                  </a:lnTo>
                  <a:cubicBezTo>
                    <a:pt x="393" y="36"/>
                    <a:pt x="345" y="24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8339;p30">
              <a:extLst>
                <a:ext uri="{FF2B5EF4-FFF2-40B4-BE49-F238E27FC236}">
                  <a16:creationId xmlns:a16="http://schemas.microsoft.com/office/drawing/2014/main" id="{69B23D5A-7810-197C-1E56-B196EB8803F5}"/>
                </a:ext>
              </a:extLst>
            </p:cNvPr>
            <p:cNvSpPr/>
            <p:nvPr/>
          </p:nvSpPr>
          <p:spPr>
            <a:xfrm>
              <a:off x="5803400" y="3740475"/>
              <a:ext cx="12525" cy="18475"/>
            </a:xfrm>
            <a:custGeom>
              <a:avLst/>
              <a:gdLst/>
              <a:ahLst/>
              <a:cxnLst/>
              <a:rect l="l" t="t" r="r" b="b"/>
              <a:pathLst>
                <a:path w="501" h="739" extrusionOk="0">
                  <a:moveTo>
                    <a:pt x="119" y="0"/>
                  </a:moveTo>
                  <a:lnTo>
                    <a:pt x="72" y="60"/>
                  </a:lnTo>
                  <a:cubicBezTo>
                    <a:pt x="72" y="84"/>
                    <a:pt x="72" y="107"/>
                    <a:pt x="60" y="131"/>
                  </a:cubicBezTo>
                  <a:cubicBezTo>
                    <a:pt x="48" y="155"/>
                    <a:pt x="24" y="215"/>
                    <a:pt x="0" y="250"/>
                  </a:cubicBezTo>
                  <a:cubicBezTo>
                    <a:pt x="24" y="274"/>
                    <a:pt x="48" y="298"/>
                    <a:pt x="72" y="334"/>
                  </a:cubicBezTo>
                  <a:lnTo>
                    <a:pt x="107" y="500"/>
                  </a:lnTo>
                  <a:lnTo>
                    <a:pt x="60" y="524"/>
                  </a:lnTo>
                  <a:cubicBezTo>
                    <a:pt x="60" y="560"/>
                    <a:pt x="72" y="584"/>
                    <a:pt x="84" y="608"/>
                  </a:cubicBezTo>
                  <a:lnTo>
                    <a:pt x="155" y="643"/>
                  </a:lnTo>
                  <a:lnTo>
                    <a:pt x="214" y="691"/>
                  </a:lnTo>
                  <a:lnTo>
                    <a:pt x="334" y="739"/>
                  </a:lnTo>
                  <a:lnTo>
                    <a:pt x="369" y="715"/>
                  </a:lnTo>
                  <a:lnTo>
                    <a:pt x="441" y="739"/>
                  </a:lnTo>
                  <a:lnTo>
                    <a:pt x="500" y="643"/>
                  </a:lnTo>
                  <a:cubicBezTo>
                    <a:pt x="488" y="596"/>
                    <a:pt x="476" y="548"/>
                    <a:pt x="453" y="500"/>
                  </a:cubicBezTo>
                  <a:lnTo>
                    <a:pt x="345" y="334"/>
                  </a:lnTo>
                  <a:lnTo>
                    <a:pt x="238" y="238"/>
                  </a:lnTo>
                  <a:cubicBezTo>
                    <a:pt x="238" y="203"/>
                    <a:pt x="250" y="167"/>
                    <a:pt x="250" y="119"/>
                  </a:cubicBezTo>
                  <a:lnTo>
                    <a:pt x="226" y="4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8340;p30">
              <a:extLst>
                <a:ext uri="{FF2B5EF4-FFF2-40B4-BE49-F238E27FC236}">
                  <a16:creationId xmlns:a16="http://schemas.microsoft.com/office/drawing/2014/main" id="{3E70ABB6-E793-C1A8-07EF-2A83CD47A292}"/>
                </a:ext>
              </a:extLst>
            </p:cNvPr>
            <p:cNvSpPr/>
            <p:nvPr/>
          </p:nvSpPr>
          <p:spPr>
            <a:xfrm>
              <a:off x="5765300" y="3791975"/>
              <a:ext cx="4175" cy="2400"/>
            </a:xfrm>
            <a:custGeom>
              <a:avLst/>
              <a:gdLst/>
              <a:ahLst/>
              <a:cxnLst/>
              <a:rect l="l" t="t" r="r" b="b"/>
              <a:pathLst>
                <a:path w="167" h="96" extrusionOk="0">
                  <a:moveTo>
                    <a:pt x="84" y="0"/>
                  </a:moveTo>
                  <a:lnTo>
                    <a:pt x="0" y="12"/>
                  </a:lnTo>
                  <a:lnTo>
                    <a:pt x="0" y="36"/>
                  </a:lnTo>
                  <a:lnTo>
                    <a:pt x="48" y="72"/>
                  </a:lnTo>
                  <a:lnTo>
                    <a:pt x="119" y="95"/>
                  </a:lnTo>
                  <a:lnTo>
                    <a:pt x="167" y="6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8341;p30">
              <a:extLst>
                <a:ext uri="{FF2B5EF4-FFF2-40B4-BE49-F238E27FC236}">
                  <a16:creationId xmlns:a16="http://schemas.microsoft.com/office/drawing/2014/main" id="{0510A30A-DAB8-FD78-13CF-957E7A0A13EC}"/>
                </a:ext>
              </a:extLst>
            </p:cNvPr>
            <p:cNvSpPr/>
            <p:nvPr/>
          </p:nvSpPr>
          <p:spPr>
            <a:xfrm>
              <a:off x="5772150" y="3691350"/>
              <a:ext cx="20550" cy="33375"/>
            </a:xfrm>
            <a:custGeom>
              <a:avLst/>
              <a:gdLst/>
              <a:ahLst/>
              <a:cxnLst/>
              <a:rect l="l" t="t" r="r" b="b"/>
              <a:pathLst>
                <a:path w="822" h="1335" extrusionOk="0">
                  <a:moveTo>
                    <a:pt x="24" y="1"/>
                  </a:moveTo>
                  <a:cubicBezTo>
                    <a:pt x="24" y="13"/>
                    <a:pt x="24" y="37"/>
                    <a:pt x="12" y="60"/>
                  </a:cubicBezTo>
                  <a:cubicBezTo>
                    <a:pt x="0" y="72"/>
                    <a:pt x="36" y="108"/>
                    <a:pt x="48" y="132"/>
                  </a:cubicBezTo>
                  <a:lnTo>
                    <a:pt x="321" y="429"/>
                  </a:lnTo>
                  <a:cubicBezTo>
                    <a:pt x="357" y="477"/>
                    <a:pt x="405" y="537"/>
                    <a:pt x="452" y="572"/>
                  </a:cubicBezTo>
                  <a:lnTo>
                    <a:pt x="572" y="632"/>
                  </a:lnTo>
                  <a:cubicBezTo>
                    <a:pt x="595" y="715"/>
                    <a:pt x="631" y="787"/>
                    <a:pt x="667" y="858"/>
                  </a:cubicBezTo>
                  <a:cubicBezTo>
                    <a:pt x="667" y="929"/>
                    <a:pt x="655" y="1001"/>
                    <a:pt x="643" y="1072"/>
                  </a:cubicBezTo>
                  <a:lnTo>
                    <a:pt x="583" y="1120"/>
                  </a:lnTo>
                  <a:cubicBezTo>
                    <a:pt x="583" y="1144"/>
                    <a:pt x="572" y="1180"/>
                    <a:pt x="572" y="1203"/>
                  </a:cubicBezTo>
                  <a:cubicBezTo>
                    <a:pt x="572" y="1239"/>
                    <a:pt x="607" y="1299"/>
                    <a:pt x="631" y="1334"/>
                  </a:cubicBezTo>
                  <a:lnTo>
                    <a:pt x="702" y="1275"/>
                  </a:lnTo>
                  <a:lnTo>
                    <a:pt x="786" y="1227"/>
                  </a:lnTo>
                  <a:cubicBezTo>
                    <a:pt x="798" y="1203"/>
                    <a:pt x="810" y="1180"/>
                    <a:pt x="822" y="1168"/>
                  </a:cubicBezTo>
                  <a:lnTo>
                    <a:pt x="774" y="1120"/>
                  </a:lnTo>
                  <a:cubicBezTo>
                    <a:pt x="786" y="1072"/>
                    <a:pt x="798" y="1013"/>
                    <a:pt x="810" y="953"/>
                  </a:cubicBezTo>
                  <a:lnTo>
                    <a:pt x="750" y="918"/>
                  </a:lnTo>
                  <a:lnTo>
                    <a:pt x="714" y="775"/>
                  </a:lnTo>
                  <a:lnTo>
                    <a:pt x="619" y="679"/>
                  </a:lnTo>
                  <a:cubicBezTo>
                    <a:pt x="607" y="644"/>
                    <a:pt x="595" y="608"/>
                    <a:pt x="583" y="584"/>
                  </a:cubicBezTo>
                  <a:lnTo>
                    <a:pt x="452" y="501"/>
                  </a:lnTo>
                  <a:cubicBezTo>
                    <a:pt x="417" y="429"/>
                    <a:pt x="369" y="370"/>
                    <a:pt x="333" y="298"/>
                  </a:cubicBezTo>
                  <a:lnTo>
                    <a:pt x="191" y="20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8342;p30">
              <a:extLst>
                <a:ext uri="{FF2B5EF4-FFF2-40B4-BE49-F238E27FC236}">
                  <a16:creationId xmlns:a16="http://schemas.microsoft.com/office/drawing/2014/main" id="{71C207AF-0262-DD05-A7F7-A7D5BDB9C311}"/>
                </a:ext>
              </a:extLst>
            </p:cNvPr>
            <p:cNvSpPr/>
            <p:nvPr/>
          </p:nvSpPr>
          <p:spPr>
            <a:xfrm>
              <a:off x="5760225" y="3761300"/>
              <a:ext cx="3300" cy="5100"/>
            </a:xfrm>
            <a:custGeom>
              <a:avLst/>
              <a:gdLst/>
              <a:ahLst/>
              <a:cxnLst/>
              <a:rect l="l" t="t" r="r" b="b"/>
              <a:pathLst>
                <a:path w="132" h="204" extrusionOk="0">
                  <a:moveTo>
                    <a:pt x="60" y="1"/>
                  </a:moveTo>
                  <a:lnTo>
                    <a:pt x="1" y="48"/>
                  </a:lnTo>
                  <a:lnTo>
                    <a:pt x="1" y="96"/>
                  </a:lnTo>
                  <a:lnTo>
                    <a:pt x="36" y="96"/>
                  </a:lnTo>
                  <a:lnTo>
                    <a:pt x="120" y="203"/>
                  </a:lnTo>
                  <a:cubicBezTo>
                    <a:pt x="120" y="179"/>
                    <a:pt x="132" y="167"/>
                    <a:pt x="132" y="156"/>
                  </a:cubicBezTo>
                  <a:cubicBezTo>
                    <a:pt x="108" y="108"/>
                    <a:pt x="84" y="48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8343;p30">
              <a:extLst>
                <a:ext uri="{FF2B5EF4-FFF2-40B4-BE49-F238E27FC236}">
                  <a16:creationId xmlns:a16="http://schemas.microsoft.com/office/drawing/2014/main" id="{F545B437-968C-4307-7E39-019E4EF3A900}"/>
                </a:ext>
              </a:extLst>
            </p:cNvPr>
            <p:cNvSpPr/>
            <p:nvPr/>
          </p:nvSpPr>
          <p:spPr>
            <a:xfrm>
              <a:off x="5755175" y="3787800"/>
              <a:ext cx="5375" cy="5675"/>
            </a:xfrm>
            <a:custGeom>
              <a:avLst/>
              <a:gdLst/>
              <a:ahLst/>
              <a:cxnLst/>
              <a:rect l="l" t="t" r="r" b="b"/>
              <a:pathLst>
                <a:path w="215" h="227" extrusionOk="0">
                  <a:moveTo>
                    <a:pt x="0" y="0"/>
                  </a:moveTo>
                  <a:lnTo>
                    <a:pt x="72" y="155"/>
                  </a:lnTo>
                  <a:lnTo>
                    <a:pt x="131" y="179"/>
                  </a:lnTo>
                  <a:lnTo>
                    <a:pt x="179" y="227"/>
                  </a:lnTo>
                  <a:lnTo>
                    <a:pt x="215" y="227"/>
                  </a:lnTo>
                  <a:lnTo>
                    <a:pt x="215" y="167"/>
                  </a:lnTo>
                  <a:lnTo>
                    <a:pt x="131" y="131"/>
                  </a:lnTo>
                  <a:lnTo>
                    <a:pt x="60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8344;p30">
              <a:extLst>
                <a:ext uri="{FF2B5EF4-FFF2-40B4-BE49-F238E27FC236}">
                  <a16:creationId xmlns:a16="http://schemas.microsoft.com/office/drawing/2014/main" id="{A20EAD65-2B92-3B11-015E-E087FB4F524B}"/>
                </a:ext>
              </a:extLst>
            </p:cNvPr>
            <p:cNvSpPr/>
            <p:nvPr/>
          </p:nvSpPr>
          <p:spPr>
            <a:xfrm>
              <a:off x="5762625" y="3686600"/>
              <a:ext cx="5075" cy="3900"/>
            </a:xfrm>
            <a:custGeom>
              <a:avLst/>
              <a:gdLst/>
              <a:ahLst/>
              <a:cxnLst/>
              <a:rect l="l" t="t" r="r" b="b"/>
              <a:pathLst>
                <a:path w="203" h="156" extrusionOk="0">
                  <a:moveTo>
                    <a:pt x="24" y="0"/>
                  </a:moveTo>
                  <a:lnTo>
                    <a:pt x="0" y="72"/>
                  </a:lnTo>
                  <a:lnTo>
                    <a:pt x="60" y="131"/>
                  </a:lnTo>
                  <a:lnTo>
                    <a:pt x="167" y="155"/>
                  </a:lnTo>
                  <a:lnTo>
                    <a:pt x="202" y="84"/>
                  </a:lnTo>
                  <a:lnTo>
                    <a:pt x="155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8345;p30">
              <a:extLst>
                <a:ext uri="{FF2B5EF4-FFF2-40B4-BE49-F238E27FC236}">
                  <a16:creationId xmlns:a16="http://schemas.microsoft.com/office/drawing/2014/main" id="{584BF304-5CBF-7456-945E-DAD3106F419D}"/>
                </a:ext>
              </a:extLst>
            </p:cNvPr>
            <p:cNvSpPr/>
            <p:nvPr/>
          </p:nvSpPr>
          <p:spPr>
            <a:xfrm>
              <a:off x="5675700" y="3708325"/>
              <a:ext cx="925" cy="1500"/>
            </a:xfrm>
            <a:custGeom>
              <a:avLst/>
              <a:gdLst/>
              <a:ahLst/>
              <a:cxnLst/>
              <a:rect l="l" t="t" r="r" b="b"/>
              <a:pathLst>
                <a:path w="37" h="60" extrusionOk="0">
                  <a:moveTo>
                    <a:pt x="0" y="0"/>
                  </a:moveTo>
                  <a:cubicBezTo>
                    <a:pt x="0" y="24"/>
                    <a:pt x="0" y="36"/>
                    <a:pt x="12" y="60"/>
                  </a:cubicBezTo>
                  <a:cubicBezTo>
                    <a:pt x="12" y="36"/>
                    <a:pt x="24" y="24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8346;p30">
              <a:extLst>
                <a:ext uri="{FF2B5EF4-FFF2-40B4-BE49-F238E27FC236}">
                  <a16:creationId xmlns:a16="http://schemas.microsoft.com/office/drawing/2014/main" id="{D4853D26-2CBE-0F3C-6638-3E7B786E5C60}"/>
                </a:ext>
              </a:extLst>
            </p:cNvPr>
            <p:cNvSpPr/>
            <p:nvPr/>
          </p:nvSpPr>
          <p:spPr>
            <a:xfrm>
              <a:off x="5751000" y="3708025"/>
              <a:ext cx="3300" cy="3600"/>
            </a:xfrm>
            <a:custGeom>
              <a:avLst/>
              <a:gdLst/>
              <a:ahLst/>
              <a:cxnLst/>
              <a:rect l="l" t="t" r="r" b="b"/>
              <a:pathLst>
                <a:path w="132" h="144" extrusionOk="0">
                  <a:moveTo>
                    <a:pt x="36" y="1"/>
                  </a:moveTo>
                  <a:lnTo>
                    <a:pt x="1" y="24"/>
                  </a:lnTo>
                  <a:cubicBezTo>
                    <a:pt x="24" y="60"/>
                    <a:pt x="36" y="108"/>
                    <a:pt x="60" y="143"/>
                  </a:cubicBezTo>
                  <a:lnTo>
                    <a:pt x="132" y="120"/>
                  </a:lnTo>
                  <a:lnTo>
                    <a:pt x="108" y="2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8347;p30">
              <a:extLst>
                <a:ext uri="{FF2B5EF4-FFF2-40B4-BE49-F238E27FC236}">
                  <a16:creationId xmlns:a16="http://schemas.microsoft.com/office/drawing/2014/main" id="{1A987605-45D4-875B-4F70-A5232B622802}"/>
                </a:ext>
              </a:extLst>
            </p:cNvPr>
            <p:cNvSpPr/>
            <p:nvPr/>
          </p:nvSpPr>
          <p:spPr>
            <a:xfrm>
              <a:off x="5745350" y="3747325"/>
              <a:ext cx="2400" cy="4475"/>
            </a:xfrm>
            <a:custGeom>
              <a:avLst/>
              <a:gdLst/>
              <a:ahLst/>
              <a:cxnLst/>
              <a:rect l="l" t="t" r="r" b="b"/>
              <a:pathLst>
                <a:path w="96" h="179" extrusionOk="0">
                  <a:moveTo>
                    <a:pt x="36" y="0"/>
                  </a:moveTo>
                  <a:lnTo>
                    <a:pt x="0" y="24"/>
                  </a:lnTo>
                  <a:cubicBezTo>
                    <a:pt x="0" y="48"/>
                    <a:pt x="0" y="60"/>
                    <a:pt x="12" y="95"/>
                  </a:cubicBezTo>
                  <a:lnTo>
                    <a:pt x="36" y="95"/>
                  </a:lnTo>
                  <a:cubicBezTo>
                    <a:pt x="36" y="107"/>
                    <a:pt x="24" y="131"/>
                    <a:pt x="24" y="143"/>
                  </a:cubicBezTo>
                  <a:lnTo>
                    <a:pt x="0" y="167"/>
                  </a:lnTo>
                  <a:lnTo>
                    <a:pt x="24" y="179"/>
                  </a:lnTo>
                  <a:lnTo>
                    <a:pt x="60" y="119"/>
                  </a:lnTo>
                  <a:cubicBezTo>
                    <a:pt x="72" y="84"/>
                    <a:pt x="84" y="48"/>
                    <a:pt x="96" y="12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8348;p30">
              <a:extLst>
                <a:ext uri="{FF2B5EF4-FFF2-40B4-BE49-F238E27FC236}">
                  <a16:creationId xmlns:a16="http://schemas.microsoft.com/office/drawing/2014/main" id="{2702893C-1F86-576F-D220-6BAC0FB15905}"/>
                </a:ext>
              </a:extLst>
            </p:cNvPr>
            <p:cNvSpPr/>
            <p:nvPr/>
          </p:nvSpPr>
          <p:spPr>
            <a:xfrm>
              <a:off x="5702200" y="3683925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0" y="0"/>
                  </a:moveTo>
                  <a:lnTo>
                    <a:pt x="0" y="60"/>
                  </a:lnTo>
                  <a:lnTo>
                    <a:pt x="83" y="48"/>
                  </a:lnTo>
                  <a:lnTo>
                    <a:pt x="119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8349;p30">
              <a:extLst>
                <a:ext uri="{FF2B5EF4-FFF2-40B4-BE49-F238E27FC236}">
                  <a16:creationId xmlns:a16="http://schemas.microsoft.com/office/drawing/2014/main" id="{2FF70649-BD44-7E34-814E-8671E68319FE}"/>
                </a:ext>
              </a:extLst>
            </p:cNvPr>
            <p:cNvSpPr/>
            <p:nvPr/>
          </p:nvSpPr>
          <p:spPr>
            <a:xfrm>
              <a:off x="5762625" y="3669925"/>
              <a:ext cx="3000" cy="4500"/>
            </a:xfrm>
            <a:custGeom>
              <a:avLst/>
              <a:gdLst/>
              <a:ahLst/>
              <a:cxnLst/>
              <a:rect l="l" t="t" r="r" b="b"/>
              <a:pathLst>
                <a:path w="120" h="180" extrusionOk="0">
                  <a:moveTo>
                    <a:pt x="0" y="1"/>
                  </a:moveTo>
                  <a:lnTo>
                    <a:pt x="0" y="60"/>
                  </a:lnTo>
                  <a:lnTo>
                    <a:pt x="83" y="179"/>
                  </a:lnTo>
                  <a:cubicBezTo>
                    <a:pt x="95" y="167"/>
                    <a:pt x="107" y="155"/>
                    <a:pt x="119" y="132"/>
                  </a:cubicBezTo>
                  <a:cubicBezTo>
                    <a:pt x="119" y="120"/>
                    <a:pt x="95" y="72"/>
                    <a:pt x="83" y="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8350;p30">
              <a:extLst>
                <a:ext uri="{FF2B5EF4-FFF2-40B4-BE49-F238E27FC236}">
                  <a16:creationId xmlns:a16="http://schemas.microsoft.com/office/drawing/2014/main" id="{CA5325E8-D739-CE2F-B5A2-5093874F0C14}"/>
                </a:ext>
              </a:extLst>
            </p:cNvPr>
            <p:cNvSpPr/>
            <p:nvPr/>
          </p:nvSpPr>
          <p:spPr>
            <a:xfrm>
              <a:off x="5723625" y="3662175"/>
              <a:ext cx="9250" cy="5100"/>
            </a:xfrm>
            <a:custGeom>
              <a:avLst/>
              <a:gdLst/>
              <a:ahLst/>
              <a:cxnLst/>
              <a:rect l="l" t="t" r="r" b="b"/>
              <a:pathLst>
                <a:path w="370" h="204" extrusionOk="0">
                  <a:moveTo>
                    <a:pt x="0" y="1"/>
                  </a:moveTo>
                  <a:lnTo>
                    <a:pt x="0" y="72"/>
                  </a:lnTo>
                  <a:lnTo>
                    <a:pt x="84" y="108"/>
                  </a:lnTo>
                  <a:lnTo>
                    <a:pt x="107" y="156"/>
                  </a:lnTo>
                  <a:lnTo>
                    <a:pt x="238" y="203"/>
                  </a:lnTo>
                  <a:lnTo>
                    <a:pt x="369" y="191"/>
                  </a:lnTo>
                  <a:lnTo>
                    <a:pt x="334" y="132"/>
                  </a:lnTo>
                  <a:lnTo>
                    <a:pt x="250" y="120"/>
                  </a:lnTo>
                  <a:cubicBezTo>
                    <a:pt x="238" y="96"/>
                    <a:pt x="227" y="72"/>
                    <a:pt x="215" y="61"/>
                  </a:cubicBezTo>
                  <a:lnTo>
                    <a:pt x="119" y="3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8351;p30">
              <a:extLst>
                <a:ext uri="{FF2B5EF4-FFF2-40B4-BE49-F238E27FC236}">
                  <a16:creationId xmlns:a16="http://schemas.microsoft.com/office/drawing/2014/main" id="{30CF134F-1D1F-7029-F77F-74B8E2DD51E4}"/>
                </a:ext>
              </a:extLst>
            </p:cNvPr>
            <p:cNvSpPr/>
            <p:nvPr/>
          </p:nvSpPr>
          <p:spPr>
            <a:xfrm>
              <a:off x="5734625" y="3758625"/>
              <a:ext cx="6275" cy="5975"/>
            </a:xfrm>
            <a:custGeom>
              <a:avLst/>
              <a:gdLst/>
              <a:ahLst/>
              <a:cxnLst/>
              <a:rect l="l" t="t" r="r" b="b"/>
              <a:pathLst>
                <a:path w="251" h="239" extrusionOk="0">
                  <a:moveTo>
                    <a:pt x="1" y="1"/>
                  </a:moveTo>
                  <a:cubicBezTo>
                    <a:pt x="1" y="1"/>
                    <a:pt x="1" y="13"/>
                    <a:pt x="1" y="13"/>
                  </a:cubicBezTo>
                  <a:lnTo>
                    <a:pt x="37" y="48"/>
                  </a:lnTo>
                  <a:cubicBezTo>
                    <a:pt x="37" y="72"/>
                    <a:pt x="37" y="96"/>
                    <a:pt x="37" y="120"/>
                  </a:cubicBezTo>
                  <a:cubicBezTo>
                    <a:pt x="48" y="132"/>
                    <a:pt x="60" y="132"/>
                    <a:pt x="60" y="143"/>
                  </a:cubicBezTo>
                  <a:lnTo>
                    <a:pt x="37" y="179"/>
                  </a:lnTo>
                  <a:lnTo>
                    <a:pt x="96" y="227"/>
                  </a:lnTo>
                  <a:lnTo>
                    <a:pt x="156" y="239"/>
                  </a:lnTo>
                  <a:lnTo>
                    <a:pt x="179" y="215"/>
                  </a:lnTo>
                  <a:lnTo>
                    <a:pt x="239" y="215"/>
                  </a:lnTo>
                  <a:cubicBezTo>
                    <a:pt x="239" y="203"/>
                    <a:pt x="239" y="191"/>
                    <a:pt x="251" y="179"/>
                  </a:cubicBezTo>
                  <a:lnTo>
                    <a:pt x="203" y="155"/>
                  </a:lnTo>
                  <a:lnTo>
                    <a:pt x="120" y="167"/>
                  </a:lnTo>
                  <a:cubicBezTo>
                    <a:pt x="120" y="155"/>
                    <a:pt x="120" y="143"/>
                    <a:pt x="120" y="132"/>
                  </a:cubicBezTo>
                  <a:lnTo>
                    <a:pt x="84" y="108"/>
                  </a:lnTo>
                  <a:lnTo>
                    <a:pt x="84" y="84"/>
                  </a:lnTo>
                  <a:cubicBezTo>
                    <a:pt x="84" y="72"/>
                    <a:pt x="72" y="48"/>
                    <a:pt x="60" y="3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8352;p30">
              <a:extLst>
                <a:ext uri="{FF2B5EF4-FFF2-40B4-BE49-F238E27FC236}">
                  <a16:creationId xmlns:a16="http://schemas.microsoft.com/office/drawing/2014/main" id="{2ABABE13-C750-3C07-D04A-F5E82759CF42}"/>
                </a:ext>
              </a:extLst>
            </p:cNvPr>
            <p:cNvSpPr/>
            <p:nvPr/>
          </p:nvSpPr>
          <p:spPr>
            <a:xfrm>
              <a:off x="5719750" y="3701475"/>
              <a:ext cx="3300" cy="4800"/>
            </a:xfrm>
            <a:custGeom>
              <a:avLst/>
              <a:gdLst/>
              <a:ahLst/>
              <a:cxnLst/>
              <a:rect l="l" t="t" r="r" b="b"/>
              <a:pathLst>
                <a:path w="132" h="192" extrusionOk="0">
                  <a:moveTo>
                    <a:pt x="84" y="1"/>
                  </a:moveTo>
                  <a:lnTo>
                    <a:pt x="1" y="24"/>
                  </a:lnTo>
                  <a:lnTo>
                    <a:pt x="24" y="108"/>
                  </a:lnTo>
                  <a:lnTo>
                    <a:pt x="84" y="191"/>
                  </a:lnTo>
                  <a:lnTo>
                    <a:pt x="131" y="167"/>
                  </a:lnTo>
                  <a:cubicBezTo>
                    <a:pt x="131" y="143"/>
                    <a:pt x="131" y="120"/>
                    <a:pt x="131" y="84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8353;p30">
              <a:extLst>
                <a:ext uri="{FF2B5EF4-FFF2-40B4-BE49-F238E27FC236}">
                  <a16:creationId xmlns:a16="http://schemas.microsoft.com/office/drawing/2014/main" id="{5E2FEBAA-9081-D52E-0180-BD5FCE7BEBCE}"/>
                </a:ext>
              </a:extLst>
            </p:cNvPr>
            <p:cNvSpPr/>
            <p:nvPr/>
          </p:nvSpPr>
          <p:spPr>
            <a:xfrm>
              <a:off x="5729575" y="3750600"/>
              <a:ext cx="3300" cy="4475"/>
            </a:xfrm>
            <a:custGeom>
              <a:avLst/>
              <a:gdLst/>
              <a:ahLst/>
              <a:cxnLst/>
              <a:rect l="l" t="t" r="r" b="b"/>
              <a:pathLst>
                <a:path w="132" h="179" extrusionOk="0">
                  <a:moveTo>
                    <a:pt x="0" y="0"/>
                  </a:moveTo>
                  <a:lnTo>
                    <a:pt x="0" y="83"/>
                  </a:lnTo>
                  <a:lnTo>
                    <a:pt x="48" y="95"/>
                  </a:lnTo>
                  <a:lnTo>
                    <a:pt x="72" y="155"/>
                  </a:lnTo>
                  <a:lnTo>
                    <a:pt x="108" y="179"/>
                  </a:lnTo>
                  <a:cubicBezTo>
                    <a:pt x="108" y="167"/>
                    <a:pt x="119" y="143"/>
                    <a:pt x="131" y="131"/>
                  </a:cubicBezTo>
                  <a:cubicBezTo>
                    <a:pt x="119" y="107"/>
                    <a:pt x="119" y="72"/>
                    <a:pt x="108" y="48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8354;p30">
              <a:extLst>
                <a:ext uri="{FF2B5EF4-FFF2-40B4-BE49-F238E27FC236}">
                  <a16:creationId xmlns:a16="http://schemas.microsoft.com/office/drawing/2014/main" id="{290D2225-3AAA-BD80-5A21-84FFD28E215F}"/>
                </a:ext>
              </a:extLst>
            </p:cNvPr>
            <p:cNvSpPr/>
            <p:nvPr/>
          </p:nvSpPr>
          <p:spPr>
            <a:xfrm>
              <a:off x="5733750" y="3754450"/>
              <a:ext cx="3575" cy="4200"/>
            </a:xfrm>
            <a:custGeom>
              <a:avLst/>
              <a:gdLst/>
              <a:ahLst/>
              <a:cxnLst/>
              <a:rect l="l" t="t" r="r" b="b"/>
              <a:pathLst>
                <a:path w="143" h="168" extrusionOk="0">
                  <a:moveTo>
                    <a:pt x="12" y="1"/>
                  </a:moveTo>
                  <a:cubicBezTo>
                    <a:pt x="12" y="25"/>
                    <a:pt x="12" y="49"/>
                    <a:pt x="0" y="72"/>
                  </a:cubicBezTo>
                  <a:lnTo>
                    <a:pt x="36" y="120"/>
                  </a:lnTo>
                  <a:lnTo>
                    <a:pt x="107" y="144"/>
                  </a:lnTo>
                  <a:lnTo>
                    <a:pt x="107" y="168"/>
                  </a:lnTo>
                  <a:lnTo>
                    <a:pt x="143" y="156"/>
                  </a:lnTo>
                  <a:cubicBezTo>
                    <a:pt x="143" y="144"/>
                    <a:pt x="143" y="132"/>
                    <a:pt x="143" y="120"/>
                  </a:cubicBezTo>
                  <a:lnTo>
                    <a:pt x="107" y="96"/>
                  </a:lnTo>
                  <a:lnTo>
                    <a:pt x="131" y="96"/>
                  </a:lnTo>
                  <a:cubicBezTo>
                    <a:pt x="131" y="84"/>
                    <a:pt x="119" y="72"/>
                    <a:pt x="131" y="60"/>
                  </a:cubicBezTo>
                  <a:cubicBezTo>
                    <a:pt x="107" y="49"/>
                    <a:pt x="95" y="49"/>
                    <a:pt x="83" y="37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8355;p30">
              <a:extLst>
                <a:ext uri="{FF2B5EF4-FFF2-40B4-BE49-F238E27FC236}">
                  <a16:creationId xmlns:a16="http://schemas.microsoft.com/office/drawing/2014/main" id="{030CD54A-72D6-F8DE-6060-EB7FEDD1A73C}"/>
                </a:ext>
              </a:extLst>
            </p:cNvPr>
            <p:cNvSpPr/>
            <p:nvPr/>
          </p:nvSpPr>
          <p:spPr>
            <a:xfrm>
              <a:off x="5712600" y="3695525"/>
              <a:ext cx="3000" cy="3000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72" y="0"/>
                  </a:moveTo>
                  <a:lnTo>
                    <a:pt x="1" y="36"/>
                  </a:lnTo>
                  <a:cubicBezTo>
                    <a:pt x="13" y="60"/>
                    <a:pt x="13" y="84"/>
                    <a:pt x="25" y="108"/>
                  </a:cubicBezTo>
                  <a:lnTo>
                    <a:pt x="84" y="120"/>
                  </a:lnTo>
                  <a:cubicBezTo>
                    <a:pt x="96" y="96"/>
                    <a:pt x="108" y="72"/>
                    <a:pt x="120" y="6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8356;p30">
              <a:extLst>
                <a:ext uri="{FF2B5EF4-FFF2-40B4-BE49-F238E27FC236}">
                  <a16:creationId xmlns:a16="http://schemas.microsoft.com/office/drawing/2014/main" id="{DC70E0D6-C482-2E28-2BC7-768803FE8F95}"/>
                </a:ext>
              </a:extLst>
            </p:cNvPr>
            <p:cNvSpPr/>
            <p:nvPr/>
          </p:nvSpPr>
          <p:spPr>
            <a:xfrm>
              <a:off x="5726000" y="3703850"/>
              <a:ext cx="57775" cy="23250"/>
            </a:xfrm>
            <a:custGeom>
              <a:avLst/>
              <a:gdLst/>
              <a:ahLst/>
              <a:cxnLst/>
              <a:rect l="l" t="t" r="r" b="b"/>
              <a:pathLst>
                <a:path w="2311" h="930" extrusionOk="0">
                  <a:moveTo>
                    <a:pt x="120" y="1"/>
                  </a:moveTo>
                  <a:lnTo>
                    <a:pt x="1" y="60"/>
                  </a:lnTo>
                  <a:lnTo>
                    <a:pt x="48" y="179"/>
                  </a:lnTo>
                  <a:lnTo>
                    <a:pt x="143" y="239"/>
                  </a:lnTo>
                  <a:lnTo>
                    <a:pt x="262" y="406"/>
                  </a:lnTo>
                  <a:lnTo>
                    <a:pt x="262" y="453"/>
                  </a:lnTo>
                  <a:cubicBezTo>
                    <a:pt x="286" y="453"/>
                    <a:pt x="322" y="453"/>
                    <a:pt x="346" y="441"/>
                  </a:cubicBezTo>
                  <a:lnTo>
                    <a:pt x="501" y="525"/>
                  </a:lnTo>
                  <a:lnTo>
                    <a:pt x="524" y="620"/>
                  </a:lnTo>
                  <a:lnTo>
                    <a:pt x="632" y="680"/>
                  </a:lnTo>
                  <a:lnTo>
                    <a:pt x="715" y="703"/>
                  </a:lnTo>
                  <a:lnTo>
                    <a:pt x="905" y="763"/>
                  </a:lnTo>
                  <a:cubicBezTo>
                    <a:pt x="929" y="775"/>
                    <a:pt x="965" y="799"/>
                    <a:pt x="989" y="822"/>
                  </a:cubicBezTo>
                  <a:lnTo>
                    <a:pt x="1084" y="834"/>
                  </a:lnTo>
                  <a:lnTo>
                    <a:pt x="1179" y="930"/>
                  </a:lnTo>
                  <a:cubicBezTo>
                    <a:pt x="1203" y="918"/>
                    <a:pt x="1215" y="906"/>
                    <a:pt x="1239" y="906"/>
                  </a:cubicBezTo>
                  <a:lnTo>
                    <a:pt x="1263" y="846"/>
                  </a:lnTo>
                  <a:lnTo>
                    <a:pt x="1394" y="906"/>
                  </a:lnTo>
                  <a:lnTo>
                    <a:pt x="1644" y="822"/>
                  </a:lnTo>
                  <a:cubicBezTo>
                    <a:pt x="1644" y="799"/>
                    <a:pt x="1656" y="787"/>
                    <a:pt x="1667" y="763"/>
                  </a:cubicBezTo>
                  <a:lnTo>
                    <a:pt x="1739" y="787"/>
                  </a:lnTo>
                  <a:lnTo>
                    <a:pt x="1786" y="858"/>
                  </a:lnTo>
                  <a:lnTo>
                    <a:pt x="1917" y="882"/>
                  </a:lnTo>
                  <a:lnTo>
                    <a:pt x="2013" y="858"/>
                  </a:lnTo>
                  <a:lnTo>
                    <a:pt x="1941" y="739"/>
                  </a:lnTo>
                  <a:cubicBezTo>
                    <a:pt x="1953" y="715"/>
                    <a:pt x="1953" y="703"/>
                    <a:pt x="1965" y="680"/>
                  </a:cubicBezTo>
                  <a:lnTo>
                    <a:pt x="2037" y="680"/>
                  </a:lnTo>
                  <a:lnTo>
                    <a:pt x="2084" y="727"/>
                  </a:lnTo>
                  <a:lnTo>
                    <a:pt x="2227" y="703"/>
                  </a:lnTo>
                  <a:lnTo>
                    <a:pt x="2310" y="537"/>
                  </a:lnTo>
                  <a:lnTo>
                    <a:pt x="2239" y="406"/>
                  </a:lnTo>
                  <a:lnTo>
                    <a:pt x="2167" y="406"/>
                  </a:lnTo>
                  <a:lnTo>
                    <a:pt x="2120" y="429"/>
                  </a:lnTo>
                  <a:lnTo>
                    <a:pt x="2072" y="358"/>
                  </a:lnTo>
                  <a:lnTo>
                    <a:pt x="1953" y="299"/>
                  </a:lnTo>
                  <a:lnTo>
                    <a:pt x="1882" y="334"/>
                  </a:lnTo>
                  <a:cubicBezTo>
                    <a:pt x="1870" y="394"/>
                    <a:pt x="1858" y="453"/>
                    <a:pt x="1846" y="513"/>
                  </a:cubicBezTo>
                  <a:lnTo>
                    <a:pt x="1870" y="560"/>
                  </a:lnTo>
                  <a:lnTo>
                    <a:pt x="1798" y="584"/>
                  </a:lnTo>
                  <a:lnTo>
                    <a:pt x="1703" y="537"/>
                  </a:lnTo>
                  <a:lnTo>
                    <a:pt x="1465" y="560"/>
                  </a:lnTo>
                  <a:cubicBezTo>
                    <a:pt x="1441" y="584"/>
                    <a:pt x="1417" y="596"/>
                    <a:pt x="1394" y="620"/>
                  </a:cubicBezTo>
                  <a:lnTo>
                    <a:pt x="1322" y="620"/>
                  </a:lnTo>
                  <a:cubicBezTo>
                    <a:pt x="1310" y="608"/>
                    <a:pt x="1286" y="596"/>
                    <a:pt x="1275" y="584"/>
                  </a:cubicBezTo>
                  <a:lnTo>
                    <a:pt x="1191" y="584"/>
                  </a:lnTo>
                  <a:lnTo>
                    <a:pt x="1155" y="501"/>
                  </a:lnTo>
                  <a:lnTo>
                    <a:pt x="1096" y="477"/>
                  </a:lnTo>
                  <a:lnTo>
                    <a:pt x="989" y="513"/>
                  </a:lnTo>
                  <a:lnTo>
                    <a:pt x="929" y="465"/>
                  </a:lnTo>
                  <a:cubicBezTo>
                    <a:pt x="929" y="429"/>
                    <a:pt x="941" y="394"/>
                    <a:pt x="953" y="358"/>
                  </a:cubicBezTo>
                  <a:lnTo>
                    <a:pt x="1001" y="310"/>
                  </a:lnTo>
                  <a:lnTo>
                    <a:pt x="941" y="251"/>
                  </a:lnTo>
                  <a:lnTo>
                    <a:pt x="870" y="263"/>
                  </a:lnTo>
                  <a:cubicBezTo>
                    <a:pt x="870" y="287"/>
                    <a:pt x="870" y="299"/>
                    <a:pt x="858" y="322"/>
                  </a:cubicBezTo>
                  <a:lnTo>
                    <a:pt x="774" y="322"/>
                  </a:lnTo>
                  <a:lnTo>
                    <a:pt x="679" y="275"/>
                  </a:lnTo>
                  <a:lnTo>
                    <a:pt x="548" y="251"/>
                  </a:lnTo>
                  <a:lnTo>
                    <a:pt x="465" y="215"/>
                  </a:lnTo>
                  <a:lnTo>
                    <a:pt x="405" y="156"/>
                  </a:lnTo>
                  <a:lnTo>
                    <a:pt x="322" y="120"/>
                  </a:lnTo>
                  <a:lnTo>
                    <a:pt x="191" y="84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8357;p30">
              <a:extLst>
                <a:ext uri="{FF2B5EF4-FFF2-40B4-BE49-F238E27FC236}">
                  <a16:creationId xmlns:a16="http://schemas.microsoft.com/office/drawing/2014/main" id="{C86D6231-9D81-7A53-5AD0-A093F8144EC5}"/>
                </a:ext>
              </a:extLst>
            </p:cNvPr>
            <p:cNvSpPr/>
            <p:nvPr/>
          </p:nvSpPr>
          <p:spPr>
            <a:xfrm>
              <a:off x="5650400" y="3706825"/>
              <a:ext cx="3600" cy="4800"/>
            </a:xfrm>
            <a:custGeom>
              <a:avLst/>
              <a:gdLst/>
              <a:ahLst/>
              <a:cxnLst/>
              <a:rect l="l" t="t" r="r" b="b"/>
              <a:pathLst>
                <a:path w="144" h="192" extrusionOk="0">
                  <a:moveTo>
                    <a:pt x="0" y="1"/>
                  </a:moveTo>
                  <a:lnTo>
                    <a:pt x="143" y="191"/>
                  </a:lnTo>
                  <a:cubicBezTo>
                    <a:pt x="131" y="168"/>
                    <a:pt x="119" y="132"/>
                    <a:pt x="108" y="10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8358;p30">
              <a:extLst>
                <a:ext uri="{FF2B5EF4-FFF2-40B4-BE49-F238E27FC236}">
                  <a16:creationId xmlns:a16="http://schemas.microsoft.com/office/drawing/2014/main" id="{697248AF-3034-5888-4555-12EB8EEA2A56}"/>
                </a:ext>
              </a:extLst>
            </p:cNvPr>
            <p:cNvSpPr/>
            <p:nvPr/>
          </p:nvSpPr>
          <p:spPr>
            <a:xfrm>
              <a:off x="5662000" y="3702075"/>
              <a:ext cx="1225" cy="2700"/>
            </a:xfrm>
            <a:custGeom>
              <a:avLst/>
              <a:gdLst/>
              <a:ahLst/>
              <a:cxnLst/>
              <a:rect l="l" t="t" r="r" b="b"/>
              <a:pathLst>
                <a:path w="49" h="108" extrusionOk="0">
                  <a:moveTo>
                    <a:pt x="1" y="0"/>
                  </a:moveTo>
                  <a:cubicBezTo>
                    <a:pt x="1" y="36"/>
                    <a:pt x="1" y="60"/>
                    <a:pt x="13" y="84"/>
                  </a:cubicBezTo>
                  <a:lnTo>
                    <a:pt x="48" y="108"/>
                  </a:lnTo>
                  <a:cubicBezTo>
                    <a:pt x="48" y="84"/>
                    <a:pt x="48" y="72"/>
                    <a:pt x="36" y="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8359;p30">
              <a:extLst>
                <a:ext uri="{FF2B5EF4-FFF2-40B4-BE49-F238E27FC236}">
                  <a16:creationId xmlns:a16="http://schemas.microsoft.com/office/drawing/2014/main" id="{5937E09C-0E2D-C0E9-0C52-2146C9EF6193}"/>
                </a:ext>
              </a:extLst>
            </p:cNvPr>
            <p:cNvSpPr/>
            <p:nvPr/>
          </p:nvSpPr>
          <p:spPr>
            <a:xfrm>
              <a:off x="5651575" y="3706825"/>
              <a:ext cx="2125" cy="925"/>
            </a:xfrm>
            <a:custGeom>
              <a:avLst/>
              <a:gdLst/>
              <a:ahLst/>
              <a:cxnLst/>
              <a:rect l="l" t="t" r="r" b="b"/>
              <a:pathLst>
                <a:path w="85" h="37" extrusionOk="0">
                  <a:moveTo>
                    <a:pt x="1" y="1"/>
                  </a:moveTo>
                  <a:lnTo>
                    <a:pt x="49" y="37"/>
                  </a:lnTo>
                  <a:lnTo>
                    <a:pt x="84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8360;p30">
              <a:extLst>
                <a:ext uri="{FF2B5EF4-FFF2-40B4-BE49-F238E27FC236}">
                  <a16:creationId xmlns:a16="http://schemas.microsoft.com/office/drawing/2014/main" id="{2FCBB49A-50A6-F8EE-B8A7-55DA2E007DD2}"/>
                </a:ext>
              </a:extLst>
            </p:cNvPr>
            <p:cNvSpPr/>
            <p:nvPr/>
          </p:nvSpPr>
          <p:spPr>
            <a:xfrm>
              <a:off x="5667650" y="3704150"/>
              <a:ext cx="1225" cy="1825"/>
            </a:xfrm>
            <a:custGeom>
              <a:avLst/>
              <a:gdLst/>
              <a:ahLst/>
              <a:cxnLst/>
              <a:rect l="l" t="t" r="r" b="b"/>
              <a:pathLst>
                <a:path w="49" h="73" extrusionOk="0">
                  <a:moveTo>
                    <a:pt x="25" y="1"/>
                  </a:moveTo>
                  <a:lnTo>
                    <a:pt x="1" y="36"/>
                  </a:lnTo>
                  <a:lnTo>
                    <a:pt x="49" y="72"/>
                  </a:lnTo>
                  <a:lnTo>
                    <a:pt x="49" y="48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8361;p30">
              <a:extLst>
                <a:ext uri="{FF2B5EF4-FFF2-40B4-BE49-F238E27FC236}">
                  <a16:creationId xmlns:a16="http://schemas.microsoft.com/office/drawing/2014/main" id="{A386D136-0313-4B04-21BE-0BE0DB346788}"/>
                </a:ext>
              </a:extLst>
            </p:cNvPr>
            <p:cNvSpPr/>
            <p:nvPr/>
          </p:nvSpPr>
          <p:spPr>
            <a:xfrm>
              <a:off x="5658425" y="3702375"/>
              <a:ext cx="2425" cy="3000"/>
            </a:xfrm>
            <a:custGeom>
              <a:avLst/>
              <a:gdLst/>
              <a:ahLst/>
              <a:cxnLst/>
              <a:rect l="l" t="t" r="r" b="b"/>
              <a:pathLst>
                <a:path w="97" h="120" extrusionOk="0">
                  <a:moveTo>
                    <a:pt x="96" y="0"/>
                  </a:moveTo>
                  <a:lnTo>
                    <a:pt x="13" y="12"/>
                  </a:lnTo>
                  <a:lnTo>
                    <a:pt x="1" y="48"/>
                  </a:lnTo>
                  <a:lnTo>
                    <a:pt x="25" y="107"/>
                  </a:lnTo>
                  <a:lnTo>
                    <a:pt x="60" y="119"/>
                  </a:lnTo>
                  <a:lnTo>
                    <a:pt x="84" y="96"/>
                  </a:lnTo>
                  <a:cubicBezTo>
                    <a:pt x="84" y="60"/>
                    <a:pt x="84" y="36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8362;p30">
              <a:extLst>
                <a:ext uri="{FF2B5EF4-FFF2-40B4-BE49-F238E27FC236}">
                  <a16:creationId xmlns:a16="http://schemas.microsoft.com/office/drawing/2014/main" id="{56297B06-51AF-9EB2-3D76-8C6033BAFB95}"/>
                </a:ext>
              </a:extLst>
            </p:cNvPr>
            <p:cNvSpPr/>
            <p:nvPr/>
          </p:nvSpPr>
          <p:spPr>
            <a:xfrm>
              <a:off x="5653675" y="3708925"/>
              <a:ext cx="925" cy="900"/>
            </a:xfrm>
            <a:custGeom>
              <a:avLst/>
              <a:gdLst/>
              <a:ahLst/>
              <a:cxnLst/>
              <a:rect l="l" t="t" r="r" b="b"/>
              <a:pathLst>
                <a:path w="37" h="36" extrusionOk="0">
                  <a:moveTo>
                    <a:pt x="0" y="0"/>
                  </a:moveTo>
                  <a:cubicBezTo>
                    <a:pt x="12" y="12"/>
                    <a:pt x="24" y="24"/>
                    <a:pt x="36" y="36"/>
                  </a:cubicBezTo>
                  <a:cubicBezTo>
                    <a:pt x="36" y="24"/>
                    <a:pt x="36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8363;p30">
              <a:extLst>
                <a:ext uri="{FF2B5EF4-FFF2-40B4-BE49-F238E27FC236}">
                  <a16:creationId xmlns:a16="http://schemas.microsoft.com/office/drawing/2014/main" id="{BCAF490B-ECD0-EA6E-2CF2-387B2E9FCD26}"/>
                </a:ext>
              </a:extLst>
            </p:cNvPr>
            <p:cNvSpPr/>
            <p:nvPr/>
          </p:nvSpPr>
          <p:spPr>
            <a:xfrm>
              <a:off x="5655750" y="3704150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1" y="1"/>
                  </a:moveTo>
                  <a:cubicBezTo>
                    <a:pt x="1" y="13"/>
                    <a:pt x="1" y="25"/>
                    <a:pt x="1" y="36"/>
                  </a:cubicBezTo>
                  <a:lnTo>
                    <a:pt x="48" y="60"/>
                  </a:lnTo>
                  <a:lnTo>
                    <a:pt x="72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8364;p30">
              <a:extLst>
                <a:ext uri="{FF2B5EF4-FFF2-40B4-BE49-F238E27FC236}">
                  <a16:creationId xmlns:a16="http://schemas.microsoft.com/office/drawing/2014/main" id="{A7B187C4-0B3D-6CF5-2C01-8AC0A15EC2D0}"/>
                </a:ext>
              </a:extLst>
            </p:cNvPr>
            <p:cNvSpPr/>
            <p:nvPr/>
          </p:nvSpPr>
          <p:spPr>
            <a:xfrm>
              <a:off x="5654575" y="3707425"/>
              <a:ext cx="3575" cy="1525"/>
            </a:xfrm>
            <a:custGeom>
              <a:avLst/>
              <a:gdLst/>
              <a:ahLst/>
              <a:cxnLst/>
              <a:rect l="l" t="t" r="r" b="b"/>
              <a:pathLst>
                <a:path w="143" h="61" extrusionOk="0">
                  <a:moveTo>
                    <a:pt x="71" y="1"/>
                  </a:moveTo>
                  <a:lnTo>
                    <a:pt x="0" y="25"/>
                  </a:lnTo>
                  <a:lnTo>
                    <a:pt x="107" y="60"/>
                  </a:lnTo>
                  <a:lnTo>
                    <a:pt x="143" y="3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8365;p30">
              <a:extLst>
                <a:ext uri="{FF2B5EF4-FFF2-40B4-BE49-F238E27FC236}">
                  <a16:creationId xmlns:a16="http://schemas.microsoft.com/office/drawing/2014/main" id="{37C52962-8ADD-2648-AAD6-BFEBBA390FF3}"/>
                </a:ext>
              </a:extLst>
            </p:cNvPr>
            <p:cNvSpPr/>
            <p:nvPr/>
          </p:nvSpPr>
          <p:spPr>
            <a:xfrm>
              <a:off x="5669750" y="3703550"/>
              <a:ext cx="2100" cy="2725"/>
            </a:xfrm>
            <a:custGeom>
              <a:avLst/>
              <a:gdLst/>
              <a:ahLst/>
              <a:cxnLst/>
              <a:rect l="l" t="t" r="r" b="b"/>
              <a:pathLst>
                <a:path w="84" h="109" extrusionOk="0">
                  <a:moveTo>
                    <a:pt x="36" y="1"/>
                  </a:moveTo>
                  <a:lnTo>
                    <a:pt x="0" y="37"/>
                  </a:lnTo>
                  <a:cubicBezTo>
                    <a:pt x="12" y="60"/>
                    <a:pt x="24" y="84"/>
                    <a:pt x="36" y="108"/>
                  </a:cubicBezTo>
                  <a:lnTo>
                    <a:pt x="48" y="72"/>
                  </a:lnTo>
                  <a:lnTo>
                    <a:pt x="84" y="3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8366;p30">
              <a:extLst>
                <a:ext uri="{FF2B5EF4-FFF2-40B4-BE49-F238E27FC236}">
                  <a16:creationId xmlns:a16="http://schemas.microsoft.com/office/drawing/2014/main" id="{E9170853-D978-E715-72D0-B628D8BF42D8}"/>
                </a:ext>
              </a:extLst>
            </p:cNvPr>
            <p:cNvSpPr/>
            <p:nvPr/>
          </p:nvSpPr>
          <p:spPr>
            <a:xfrm>
              <a:off x="5671525" y="3705650"/>
              <a:ext cx="925" cy="900"/>
            </a:xfrm>
            <a:custGeom>
              <a:avLst/>
              <a:gdLst/>
              <a:ahLst/>
              <a:cxnLst/>
              <a:rect l="l" t="t" r="r" b="b"/>
              <a:pathLst>
                <a:path w="37" h="36" extrusionOk="0">
                  <a:moveTo>
                    <a:pt x="1" y="0"/>
                  </a:moveTo>
                  <a:lnTo>
                    <a:pt x="1" y="36"/>
                  </a:lnTo>
                  <a:cubicBezTo>
                    <a:pt x="13" y="24"/>
                    <a:pt x="25" y="24"/>
                    <a:pt x="36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8367;p30">
              <a:extLst>
                <a:ext uri="{FF2B5EF4-FFF2-40B4-BE49-F238E27FC236}">
                  <a16:creationId xmlns:a16="http://schemas.microsoft.com/office/drawing/2014/main" id="{83557F89-752D-07D7-047E-20131923DEC1}"/>
                </a:ext>
              </a:extLst>
            </p:cNvPr>
            <p:cNvSpPr/>
            <p:nvPr/>
          </p:nvSpPr>
          <p:spPr>
            <a:xfrm>
              <a:off x="5510200" y="3425850"/>
              <a:ext cx="1525" cy="1225"/>
            </a:xfrm>
            <a:custGeom>
              <a:avLst/>
              <a:gdLst/>
              <a:ahLst/>
              <a:cxnLst/>
              <a:rect l="l" t="t" r="r" b="b"/>
              <a:pathLst>
                <a:path w="61" h="49" extrusionOk="0">
                  <a:moveTo>
                    <a:pt x="1" y="0"/>
                  </a:moveTo>
                  <a:cubicBezTo>
                    <a:pt x="1" y="12"/>
                    <a:pt x="12" y="24"/>
                    <a:pt x="12" y="36"/>
                  </a:cubicBezTo>
                  <a:lnTo>
                    <a:pt x="60" y="48"/>
                  </a:lnTo>
                  <a:cubicBezTo>
                    <a:pt x="60" y="36"/>
                    <a:pt x="48" y="24"/>
                    <a:pt x="36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8368;p30">
              <a:extLst>
                <a:ext uri="{FF2B5EF4-FFF2-40B4-BE49-F238E27FC236}">
                  <a16:creationId xmlns:a16="http://schemas.microsoft.com/office/drawing/2014/main" id="{82629277-202D-2F4A-FCC4-1A6E8734FCAB}"/>
                </a:ext>
              </a:extLst>
            </p:cNvPr>
            <p:cNvSpPr/>
            <p:nvPr/>
          </p:nvSpPr>
          <p:spPr>
            <a:xfrm>
              <a:off x="5428350" y="3400850"/>
              <a:ext cx="4175" cy="3300"/>
            </a:xfrm>
            <a:custGeom>
              <a:avLst/>
              <a:gdLst/>
              <a:ahLst/>
              <a:cxnLst/>
              <a:rect l="l" t="t" r="r" b="b"/>
              <a:pathLst>
                <a:path w="167" h="132" extrusionOk="0">
                  <a:moveTo>
                    <a:pt x="119" y="0"/>
                  </a:moveTo>
                  <a:lnTo>
                    <a:pt x="84" y="24"/>
                  </a:lnTo>
                  <a:lnTo>
                    <a:pt x="36" y="36"/>
                  </a:lnTo>
                  <a:lnTo>
                    <a:pt x="0" y="72"/>
                  </a:lnTo>
                  <a:lnTo>
                    <a:pt x="72" y="107"/>
                  </a:lnTo>
                  <a:lnTo>
                    <a:pt x="143" y="131"/>
                  </a:lnTo>
                  <a:cubicBezTo>
                    <a:pt x="143" y="119"/>
                    <a:pt x="167" y="107"/>
                    <a:pt x="167" y="84"/>
                  </a:cubicBezTo>
                  <a:lnTo>
                    <a:pt x="131" y="4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8369;p30">
              <a:extLst>
                <a:ext uri="{FF2B5EF4-FFF2-40B4-BE49-F238E27FC236}">
                  <a16:creationId xmlns:a16="http://schemas.microsoft.com/office/drawing/2014/main" id="{97316E5E-80E0-709B-72B3-CC0E5D807653}"/>
                </a:ext>
              </a:extLst>
            </p:cNvPr>
            <p:cNvSpPr/>
            <p:nvPr/>
          </p:nvSpPr>
          <p:spPr>
            <a:xfrm>
              <a:off x="5446800" y="3437150"/>
              <a:ext cx="64625" cy="42600"/>
            </a:xfrm>
            <a:custGeom>
              <a:avLst/>
              <a:gdLst/>
              <a:ahLst/>
              <a:cxnLst/>
              <a:rect l="l" t="t" r="r" b="b"/>
              <a:pathLst>
                <a:path w="2585" h="1704" extrusionOk="0">
                  <a:moveTo>
                    <a:pt x="2191" y="1"/>
                  </a:moveTo>
                  <a:cubicBezTo>
                    <a:pt x="2179" y="25"/>
                    <a:pt x="2167" y="49"/>
                    <a:pt x="2156" y="84"/>
                  </a:cubicBezTo>
                  <a:cubicBezTo>
                    <a:pt x="2156" y="132"/>
                    <a:pt x="2156" y="191"/>
                    <a:pt x="2144" y="251"/>
                  </a:cubicBezTo>
                  <a:cubicBezTo>
                    <a:pt x="2132" y="263"/>
                    <a:pt x="2120" y="287"/>
                    <a:pt x="2108" y="299"/>
                  </a:cubicBezTo>
                  <a:cubicBezTo>
                    <a:pt x="2108" y="251"/>
                    <a:pt x="2084" y="215"/>
                    <a:pt x="2072" y="179"/>
                  </a:cubicBezTo>
                  <a:lnTo>
                    <a:pt x="2025" y="179"/>
                  </a:lnTo>
                  <a:cubicBezTo>
                    <a:pt x="2013" y="215"/>
                    <a:pt x="2001" y="239"/>
                    <a:pt x="1989" y="275"/>
                  </a:cubicBezTo>
                  <a:lnTo>
                    <a:pt x="1953" y="299"/>
                  </a:lnTo>
                  <a:lnTo>
                    <a:pt x="1905" y="239"/>
                  </a:lnTo>
                  <a:lnTo>
                    <a:pt x="1798" y="168"/>
                  </a:lnTo>
                  <a:lnTo>
                    <a:pt x="1691" y="299"/>
                  </a:lnTo>
                  <a:lnTo>
                    <a:pt x="1727" y="334"/>
                  </a:lnTo>
                  <a:cubicBezTo>
                    <a:pt x="1715" y="358"/>
                    <a:pt x="1703" y="370"/>
                    <a:pt x="1691" y="394"/>
                  </a:cubicBezTo>
                  <a:lnTo>
                    <a:pt x="1620" y="394"/>
                  </a:lnTo>
                  <a:lnTo>
                    <a:pt x="1596" y="287"/>
                  </a:lnTo>
                  <a:lnTo>
                    <a:pt x="1477" y="287"/>
                  </a:lnTo>
                  <a:lnTo>
                    <a:pt x="1370" y="394"/>
                  </a:lnTo>
                  <a:lnTo>
                    <a:pt x="1239" y="394"/>
                  </a:lnTo>
                  <a:lnTo>
                    <a:pt x="1132" y="382"/>
                  </a:lnTo>
                  <a:lnTo>
                    <a:pt x="1013" y="418"/>
                  </a:lnTo>
                  <a:lnTo>
                    <a:pt x="1155" y="334"/>
                  </a:lnTo>
                  <a:lnTo>
                    <a:pt x="1203" y="203"/>
                  </a:lnTo>
                  <a:lnTo>
                    <a:pt x="1096" y="72"/>
                  </a:lnTo>
                  <a:lnTo>
                    <a:pt x="1013" y="37"/>
                  </a:lnTo>
                  <a:cubicBezTo>
                    <a:pt x="989" y="60"/>
                    <a:pt x="953" y="72"/>
                    <a:pt x="929" y="84"/>
                  </a:cubicBezTo>
                  <a:lnTo>
                    <a:pt x="798" y="84"/>
                  </a:lnTo>
                  <a:lnTo>
                    <a:pt x="715" y="144"/>
                  </a:lnTo>
                  <a:lnTo>
                    <a:pt x="739" y="215"/>
                  </a:lnTo>
                  <a:lnTo>
                    <a:pt x="739" y="215"/>
                  </a:lnTo>
                  <a:lnTo>
                    <a:pt x="596" y="191"/>
                  </a:lnTo>
                  <a:lnTo>
                    <a:pt x="501" y="132"/>
                  </a:lnTo>
                  <a:lnTo>
                    <a:pt x="405" y="156"/>
                  </a:lnTo>
                  <a:lnTo>
                    <a:pt x="298" y="144"/>
                  </a:lnTo>
                  <a:lnTo>
                    <a:pt x="179" y="191"/>
                  </a:lnTo>
                  <a:lnTo>
                    <a:pt x="191" y="263"/>
                  </a:lnTo>
                  <a:lnTo>
                    <a:pt x="120" y="358"/>
                  </a:lnTo>
                  <a:lnTo>
                    <a:pt x="0" y="441"/>
                  </a:lnTo>
                  <a:cubicBezTo>
                    <a:pt x="24" y="477"/>
                    <a:pt x="48" y="525"/>
                    <a:pt x="84" y="560"/>
                  </a:cubicBezTo>
                  <a:lnTo>
                    <a:pt x="143" y="525"/>
                  </a:lnTo>
                  <a:lnTo>
                    <a:pt x="274" y="394"/>
                  </a:lnTo>
                  <a:lnTo>
                    <a:pt x="358" y="382"/>
                  </a:lnTo>
                  <a:lnTo>
                    <a:pt x="441" y="310"/>
                  </a:lnTo>
                  <a:lnTo>
                    <a:pt x="512" y="310"/>
                  </a:lnTo>
                  <a:lnTo>
                    <a:pt x="560" y="382"/>
                  </a:lnTo>
                  <a:lnTo>
                    <a:pt x="501" y="453"/>
                  </a:lnTo>
                  <a:lnTo>
                    <a:pt x="524" y="477"/>
                  </a:lnTo>
                  <a:lnTo>
                    <a:pt x="584" y="477"/>
                  </a:lnTo>
                  <a:lnTo>
                    <a:pt x="620" y="525"/>
                  </a:lnTo>
                  <a:lnTo>
                    <a:pt x="655" y="453"/>
                  </a:lnTo>
                  <a:lnTo>
                    <a:pt x="703" y="441"/>
                  </a:lnTo>
                  <a:cubicBezTo>
                    <a:pt x="727" y="453"/>
                    <a:pt x="739" y="465"/>
                    <a:pt x="751" y="477"/>
                  </a:cubicBezTo>
                  <a:lnTo>
                    <a:pt x="715" y="513"/>
                  </a:lnTo>
                  <a:lnTo>
                    <a:pt x="762" y="525"/>
                  </a:lnTo>
                  <a:lnTo>
                    <a:pt x="834" y="608"/>
                  </a:lnTo>
                  <a:lnTo>
                    <a:pt x="870" y="620"/>
                  </a:lnTo>
                  <a:cubicBezTo>
                    <a:pt x="858" y="596"/>
                    <a:pt x="846" y="572"/>
                    <a:pt x="834" y="549"/>
                  </a:cubicBezTo>
                  <a:lnTo>
                    <a:pt x="882" y="525"/>
                  </a:lnTo>
                  <a:lnTo>
                    <a:pt x="882" y="477"/>
                  </a:lnTo>
                  <a:lnTo>
                    <a:pt x="929" y="465"/>
                  </a:lnTo>
                  <a:lnTo>
                    <a:pt x="977" y="477"/>
                  </a:lnTo>
                  <a:cubicBezTo>
                    <a:pt x="1001" y="513"/>
                    <a:pt x="1024" y="549"/>
                    <a:pt x="1048" y="584"/>
                  </a:cubicBezTo>
                  <a:lnTo>
                    <a:pt x="1132" y="632"/>
                  </a:lnTo>
                  <a:lnTo>
                    <a:pt x="1203" y="715"/>
                  </a:lnTo>
                  <a:cubicBezTo>
                    <a:pt x="1203" y="739"/>
                    <a:pt x="1203" y="763"/>
                    <a:pt x="1203" y="799"/>
                  </a:cubicBezTo>
                  <a:lnTo>
                    <a:pt x="1263" y="882"/>
                  </a:lnTo>
                  <a:lnTo>
                    <a:pt x="1191" y="822"/>
                  </a:lnTo>
                  <a:lnTo>
                    <a:pt x="1143" y="822"/>
                  </a:lnTo>
                  <a:cubicBezTo>
                    <a:pt x="1132" y="834"/>
                    <a:pt x="1132" y="846"/>
                    <a:pt x="1132" y="870"/>
                  </a:cubicBezTo>
                  <a:lnTo>
                    <a:pt x="1060" y="894"/>
                  </a:lnTo>
                  <a:lnTo>
                    <a:pt x="1096" y="953"/>
                  </a:lnTo>
                  <a:lnTo>
                    <a:pt x="1084" y="1013"/>
                  </a:lnTo>
                  <a:lnTo>
                    <a:pt x="1048" y="1061"/>
                  </a:lnTo>
                  <a:lnTo>
                    <a:pt x="1084" y="1156"/>
                  </a:lnTo>
                  <a:lnTo>
                    <a:pt x="1084" y="1227"/>
                  </a:lnTo>
                  <a:lnTo>
                    <a:pt x="1143" y="1346"/>
                  </a:lnTo>
                  <a:lnTo>
                    <a:pt x="1263" y="1382"/>
                  </a:lnTo>
                  <a:cubicBezTo>
                    <a:pt x="1286" y="1418"/>
                    <a:pt x="1298" y="1442"/>
                    <a:pt x="1322" y="1477"/>
                  </a:cubicBezTo>
                  <a:lnTo>
                    <a:pt x="1417" y="1549"/>
                  </a:lnTo>
                  <a:lnTo>
                    <a:pt x="1513" y="1549"/>
                  </a:lnTo>
                  <a:lnTo>
                    <a:pt x="1548" y="1513"/>
                  </a:lnTo>
                  <a:lnTo>
                    <a:pt x="1608" y="1501"/>
                  </a:lnTo>
                  <a:cubicBezTo>
                    <a:pt x="1608" y="1513"/>
                    <a:pt x="1620" y="1525"/>
                    <a:pt x="1632" y="1549"/>
                  </a:cubicBezTo>
                  <a:lnTo>
                    <a:pt x="1572" y="1573"/>
                  </a:lnTo>
                  <a:lnTo>
                    <a:pt x="1572" y="1656"/>
                  </a:lnTo>
                  <a:cubicBezTo>
                    <a:pt x="1572" y="1692"/>
                    <a:pt x="1584" y="1692"/>
                    <a:pt x="1596" y="1703"/>
                  </a:cubicBezTo>
                  <a:lnTo>
                    <a:pt x="1679" y="1692"/>
                  </a:lnTo>
                  <a:lnTo>
                    <a:pt x="1870" y="1608"/>
                  </a:lnTo>
                  <a:cubicBezTo>
                    <a:pt x="1882" y="1584"/>
                    <a:pt x="1894" y="1549"/>
                    <a:pt x="1905" y="1525"/>
                  </a:cubicBezTo>
                  <a:lnTo>
                    <a:pt x="1882" y="1465"/>
                  </a:lnTo>
                  <a:cubicBezTo>
                    <a:pt x="1882" y="1430"/>
                    <a:pt x="1870" y="1382"/>
                    <a:pt x="1870" y="1346"/>
                  </a:cubicBezTo>
                  <a:cubicBezTo>
                    <a:pt x="1858" y="1299"/>
                    <a:pt x="1822" y="1287"/>
                    <a:pt x="1798" y="1263"/>
                  </a:cubicBezTo>
                  <a:lnTo>
                    <a:pt x="1846" y="1203"/>
                  </a:lnTo>
                  <a:lnTo>
                    <a:pt x="2036" y="1096"/>
                  </a:lnTo>
                  <a:lnTo>
                    <a:pt x="2108" y="1096"/>
                  </a:lnTo>
                  <a:lnTo>
                    <a:pt x="2156" y="1192"/>
                  </a:lnTo>
                  <a:lnTo>
                    <a:pt x="2156" y="1275"/>
                  </a:lnTo>
                  <a:cubicBezTo>
                    <a:pt x="2156" y="1311"/>
                    <a:pt x="2179" y="1322"/>
                    <a:pt x="2179" y="1358"/>
                  </a:cubicBezTo>
                  <a:cubicBezTo>
                    <a:pt x="2191" y="1382"/>
                    <a:pt x="2167" y="1394"/>
                    <a:pt x="2156" y="1418"/>
                  </a:cubicBezTo>
                  <a:lnTo>
                    <a:pt x="2156" y="1549"/>
                  </a:lnTo>
                  <a:lnTo>
                    <a:pt x="2167" y="1620"/>
                  </a:lnTo>
                  <a:lnTo>
                    <a:pt x="2191" y="1561"/>
                  </a:lnTo>
                  <a:cubicBezTo>
                    <a:pt x="2203" y="1537"/>
                    <a:pt x="2215" y="1513"/>
                    <a:pt x="2239" y="1489"/>
                  </a:cubicBezTo>
                  <a:cubicBezTo>
                    <a:pt x="2251" y="1465"/>
                    <a:pt x="2239" y="1406"/>
                    <a:pt x="2239" y="1358"/>
                  </a:cubicBezTo>
                  <a:lnTo>
                    <a:pt x="2275" y="1322"/>
                  </a:lnTo>
                  <a:lnTo>
                    <a:pt x="2334" y="1334"/>
                  </a:lnTo>
                  <a:cubicBezTo>
                    <a:pt x="2334" y="1358"/>
                    <a:pt x="2346" y="1382"/>
                    <a:pt x="2346" y="1406"/>
                  </a:cubicBezTo>
                  <a:cubicBezTo>
                    <a:pt x="2346" y="1382"/>
                    <a:pt x="2358" y="1370"/>
                    <a:pt x="2358" y="1358"/>
                  </a:cubicBezTo>
                  <a:lnTo>
                    <a:pt x="2406" y="1370"/>
                  </a:lnTo>
                  <a:lnTo>
                    <a:pt x="2501" y="1287"/>
                  </a:lnTo>
                  <a:cubicBezTo>
                    <a:pt x="2501" y="1251"/>
                    <a:pt x="2513" y="1203"/>
                    <a:pt x="2525" y="1156"/>
                  </a:cubicBezTo>
                  <a:cubicBezTo>
                    <a:pt x="2537" y="1120"/>
                    <a:pt x="2501" y="1096"/>
                    <a:pt x="2501" y="1061"/>
                  </a:cubicBezTo>
                  <a:lnTo>
                    <a:pt x="2465" y="977"/>
                  </a:lnTo>
                  <a:lnTo>
                    <a:pt x="2501" y="894"/>
                  </a:lnTo>
                  <a:cubicBezTo>
                    <a:pt x="2501" y="870"/>
                    <a:pt x="2513" y="834"/>
                    <a:pt x="2525" y="799"/>
                  </a:cubicBezTo>
                  <a:lnTo>
                    <a:pt x="2525" y="799"/>
                  </a:lnTo>
                  <a:lnTo>
                    <a:pt x="2465" y="834"/>
                  </a:lnTo>
                  <a:cubicBezTo>
                    <a:pt x="2477" y="799"/>
                    <a:pt x="2489" y="775"/>
                    <a:pt x="2501" y="739"/>
                  </a:cubicBezTo>
                  <a:cubicBezTo>
                    <a:pt x="2513" y="715"/>
                    <a:pt x="2513" y="715"/>
                    <a:pt x="2525" y="703"/>
                  </a:cubicBezTo>
                  <a:lnTo>
                    <a:pt x="2489" y="680"/>
                  </a:lnTo>
                  <a:cubicBezTo>
                    <a:pt x="2465" y="656"/>
                    <a:pt x="2453" y="632"/>
                    <a:pt x="2441" y="608"/>
                  </a:cubicBezTo>
                  <a:lnTo>
                    <a:pt x="2477" y="572"/>
                  </a:lnTo>
                  <a:lnTo>
                    <a:pt x="2548" y="608"/>
                  </a:lnTo>
                  <a:cubicBezTo>
                    <a:pt x="2560" y="572"/>
                    <a:pt x="2572" y="537"/>
                    <a:pt x="2584" y="513"/>
                  </a:cubicBezTo>
                  <a:lnTo>
                    <a:pt x="2537" y="394"/>
                  </a:lnTo>
                  <a:lnTo>
                    <a:pt x="2572" y="346"/>
                  </a:lnTo>
                  <a:lnTo>
                    <a:pt x="2572" y="346"/>
                  </a:lnTo>
                  <a:lnTo>
                    <a:pt x="2477" y="358"/>
                  </a:lnTo>
                  <a:cubicBezTo>
                    <a:pt x="2465" y="322"/>
                    <a:pt x="2441" y="287"/>
                    <a:pt x="2417" y="251"/>
                  </a:cubicBezTo>
                  <a:lnTo>
                    <a:pt x="2298" y="108"/>
                  </a:lnTo>
                  <a:lnTo>
                    <a:pt x="2298" y="37"/>
                  </a:lnTo>
                  <a:lnTo>
                    <a:pt x="2263" y="37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8370;p30">
              <a:extLst>
                <a:ext uri="{FF2B5EF4-FFF2-40B4-BE49-F238E27FC236}">
                  <a16:creationId xmlns:a16="http://schemas.microsoft.com/office/drawing/2014/main" id="{E22B4550-6F0D-5360-4C8C-C97B8AE5F9FD}"/>
                </a:ext>
              </a:extLst>
            </p:cNvPr>
            <p:cNvSpPr/>
            <p:nvPr/>
          </p:nvSpPr>
          <p:spPr>
            <a:xfrm>
              <a:off x="5508425" y="3427325"/>
              <a:ext cx="1800" cy="2125"/>
            </a:xfrm>
            <a:custGeom>
              <a:avLst/>
              <a:gdLst/>
              <a:ahLst/>
              <a:cxnLst/>
              <a:rect l="l" t="t" r="r" b="b"/>
              <a:pathLst>
                <a:path w="72" h="85" extrusionOk="0">
                  <a:moveTo>
                    <a:pt x="12" y="1"/>
                  </a:moveTo>
                  <a:lnTo>
                    <a:pt x="0" y="49"/>
                  </a:lnTo>
                  <a:cubicBezTo>
                    <a:pt x="12" y="61"/>
                    <a:pt x="24" y="72"/>
                    <a:pt x="36" y="84"/>
                  </a:cubicBezTo>
                  <a:lnTo>
                    <a:pt x="72" y="61"/>
                  </a:lnTo>
                  <a:cubicBezTo>
                    <a:pt x="48" y="37"/>
                    <a:pt x="36" y="25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8371;p30">
              <a:extLst>
                <a:ext uri="{FF2B5EF4-FFF2-40B4-BE49-F238E27FC236}">
                  <a16:creationId xmlns:a16="http://schemas.microsoft.com/office/drawing/2014/main" id="{1CBAB72C-5619-C1F9-FA83-1A17006B2A44}"/>
                </a:ext>
              </a:extLst>
            </p:cNvPr>
            <p:cNvSpPr/>
            <p:nvPr/>
          </p:nvSpPr>
          <p:spPr>
            <a:xfrm>
              <a:off x="5432500" y="3386850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25" y="1"/>
                  </a:moveTo>
                  <a:cubicBezTo>
                    <a:pt x="13" y="13"/>
                    <a:pt x="1" y="25"/>
                    <a:pt x="1" y="48"/>
                  </a:cubicBezTo>
                  <a:lnTo>
                    <a:pt x="1" y="144"/>
                  </a:lnTo>
                  <a:lnTo>
                    <a:pt x="37" y="156"/>
                  </a:lnTo>
                  <a:lnTo>
                    <a:pt x="84" y="132"/>
                  </a:lnTo>
                  <a:lnTo>
                    <a:pt x="132" y="132"/>
                  </a:lnTo>
                  <a:cubicBezTo>
                    <a:pt x="132" y="108"/>
                    <a:pt x="132" y="84"/>
                    <a:pt x="120" y="60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8372;p30">
              <a:extLst>
                <a:ext uri="{FF2B5EF4-FFF2-40B4-BE49-F238E27FC236}">
                  <a16:creationId xmlns:a16="http://schemas.microsoft.com/office/drawing/2014/main" id="{3C961585-F68E-6A89-6F27-F922B92DBC71}"/>
                </a:ext>
              </a:extLst>
            </p:cNvPr>
            <p:cNvSpPr/>
            <p:nvPr/>
          </p:nvSpPr>
          <p:spPr>
            <a:xfrm>
              <a:off x="5470900" y="3313925"/>
              <a:ext cx="2725" cy="2125"/>
            </a:xfrm>
            <a:custGeom>
              <a:avLst/>
              <a:gdLst/>
              <a:ahLst/>
              <a:cxnLst/>
              <a:rect l="l" t="t" r="r" b="b"/>
              <a:pathLst>
                <a:path w="109" h="85" extrusionOk="0">
                  <a:moveTo>
                    <a:pt x="49" y="1"/>
                  </a:moveTo>
                  <a:lnTo>
                    <a:pt x="1" y="60"/>
                  </a:lnTo>
                  <a:lnTo>
                    <a:pt x="108" y="84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8373;p30">
              <a:extLst>
                <a:ext uri="{FF2B5EF4-FFF2-40B4-BE49-F238E27FC236}">
                  <a16:creationId xmlns:a16="http://schemas.microsoft.com/office/drawing/2014/main" id="{2124C289-0295-612C-970C-25855A73A78D}"/>
                </a:ext>
              </a:extLst>
            </p:cNvPr>
            <p:cNvSpPr/>
            <p:nvPr/>
          </p:nvSpPr>
          <p:spPr>
            <a:xfrm>
              <a:off x="5459300" y="3397275"/>
              <a:ext cx="19675" cy="15800"/>
            </a:xfrm>
            <a:custGeom>
              <a:avLst/>
              <a:gdLst/>
              <a:ahLst/>
              <a:cxnLst/>
              <a:rect l="l" t="t" r="r" b="b"/>
              <a:pathLst>
                <a:path w="787" h="632" extrusionOk="0">
                  <a:moveTo>
                    <a:pt x="96" y="0"/>
                  </a:moveTo>
                  <a:lnTo>
                    <a:pt x="60" y="48"/>
                  </a:lnTo>
                  <a:lnTo>
                    <a:pt x="155" y="108"/>
                  </a:lnTo>
                  <a:lnTo>
                    <a:pt x="203" y="143"/>
                  </a:lnTo>
                  <a:lnTo>
                    <a:pt x="179" y="215"/>
                  </a:lnTo>
                  <a:lnTo>
                    <a:pt x="120" y="274"/>
                  </a:lnTo>
                  <a:cubicBezTo>
                    <a:pt x="108" y="322"/>
                    <a:pt x="96" y="358"/>
                    <a:pt x="84" y="405"/>
                  </a:cubicBezTo>
                  <a:lnTo>
                    <a:pt x="1" y="489"/>
                  </a:lnTo>
                  <a:lnTo>
                    <a:pt x="1" y="631"/>
                  </a:lnTo>
                  <a:lnTo>
                    <a:pt x="60" y="631"/>
                  </a:lnTo>
                  <a:lnTo>
                    <a:pt x="108" y="608"/>
                  </a:lnTo>
                  <a:lnTo>
                    <a:pt x="239" y="596"/>
                  </a:lnTo>
                  <a:lnTo>
                    <a:pt x="310" y="620"/>
                  </a:lnTo>
                  <a:lnTo>
                    <a:pt x="334" y="608"/>
                  </a:lnTo>
                  <a:lnTo>
                    <a:pt x="382" y="620"/>
                  </a:lnTo>
                  <a:cubicBezTo>
                    <a:pt x="405" y="608"/>
                    <a:pt x="429" y="596"/>
                    <a:pt x="441" y="584"/>
                  </a:cubicBezTo>
                  <a:lnTo>
                    <a:pt x="596" y="560"/>
                  </a:lnTo>
                  <a:lnTo>
                    <a:pt x="679" y="489"/>
                  </a:lnTo>
                  <a:lnTo>
                    <a:pt x="739" y="477"/>
                  </a:lnTo>
                  <a:lnTo>
                    <a:pt x="786" y="429"/>
                  </a:lnTo>
                  <a:lnTo>
                    <a:pt x="763" y="358"/>
                  </a:lnTo>
                  <a:lnTo>
                    <a:pt x="691" y="358"/>
                  </a:lnTo>
                  <a:lnTo>
                    <a:pt x="596" y="393"/>
                  </a:lnTo>
                  <a:lnTo>
                    <a:pt x="560" y="298"/>
                  </a:lnTo>
                  <a:lnTo>
                    <a:pt x="489" y="250"/>
                  </a:lnTo>
                  <a:lnTo>
                    <a:pt x="382" y="227"/>
                  </a:lnTo>
                  <a:lnTo>
                    <a:pt x="322" y="203"/>
                  </a:lnTo>
                  <a:lnTo>
                    <a:pt x="358" y="179"/>
                  </a:lnTo>
                  <a:lnTo>
                    <a:pt x="286" y="131"/>
                  </a:lnTo>
                  <a:lnTo>
                    <a:pt x="215" y="2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8374;p30">
              <a:extLst>
                <a:ext uri="{FF2B5EF4-FFF2-40B4-BE49-F238E27FC236}">
                  <a16:creationId xmlns:a16="http://schemas.microsoft.com/office/drawing/2014/main" id="{7EA1CB2C-3EF9-EFD3-1363-D7B039CE3216}"/>
                </a:ext>
              </a:extLst>
            </p:cNvPr>
            <p:cNvSpPr/>
            <p:nvPr/>
          </p:nvSpPr>
          <p:spPr>
            <a:xfrm>
              <a:off x="5471800" y="3394300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1" y="0"/>
                  </a:moveTo>
                  <a:lnTo>
                    <a:pt x="1" y="48"/>
                  </a:lnTo>
                  <a:lnTo>
                    <a:pt x="96" y="84"/>
                  </a:lnTo>
                  <a:lnTo>
                    <a:pt x="120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8375;p30">
              <a:extLst>
                <a:ext uri="{FF2B5EF4-FFF2-40B4-BE49-F238E27FC236}">
                  <a16:creationId xmlns:a16="http://schemas.microsoft.com/office/drawing/2014/main" id="{3B92B2CF-B336-0576-116F-3C533D25D89F}"/>
                </a:ext>
              </a:extLst>
            </p:cNvPr>
            <p:cNvSpPr/>
            <p:nvPr/>
          </p:nvSpPr>
          <p:spPr>
            <a:xfrm>
              <a:off x="5504550" y="3430600"/>
              <a:ext cx="3300" cy="7175"/>
            </a:xfrm>
            <a:custGeom>
              <a:avLst/>
              <a:gdLst/>
              <a:ahLst/>
              <a:cxnLst/>
              <a:rect l="l" t="t" r="r" b="b"/>
              <a:pathLst>
                <a:path w="132" h="287" extrusionOk="0">
                  <a:moveTo>
                    <a:pt x="72" y="1"/>
                  </a:moveTo>
                  <a:lnTo>
                    <a:pt x="24" y="72"/>
                  </a:lnTo>
                  <a:cubicBezTo>
                    <a:pt x="36" y="108"/>
                    <a:pt x="36" y="144"/>
                    <a:pt x="48" y="180"/>
                  </a:cubicBezTo>
                  <a:cubicBezTo>
                    <a:pt x="36" y="203"/>
                    <a:pt x="24" y="215"/>
                    <a:pt x="12" y="227"/>
                  </a:cubicBezTo>
                  <a:cubicBezTo>
                    <a:pt x="0" y="239"/>
                    <a:pt x="12" y="251"/>
                    <a:pt x="12" y="275"/>
                  </a:cubicBezTo>
                  <a:lnTo>
                    <a:pt x="48" y="287"/>
                  </a:lnTo>
                  <a:lnTo>
                    <a:pt x="107" y="215"/>
                  </a:lnTo>
                  <a:lnTo>
                    <a:pt x="60" y="120"/>
                  </a:lnTo>
                  <a:lnTo>
                    <a:pt x="96" y="49"/>
                  </a:lnTo>
                  <a:lnTo>
                    <a:pt x="131" y="49"/>
                  </a:lnTo>
                  <a:cubicBezTo>
                    <a:pt x="131" y="37"/>
                    <a:pt x="131" y="13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8376;p30">
              <a:extLst>
                <a:ext uri="{FF2B5EF4-FFF2-40B4-BE49-F238E27FC236}">
                  <a16:creationId xmlns:a16="http://schemas.microsoft.com/office/drawing/2014/main" id="{BEE41E09-6310-6533-971F-F95CC5E8341B}"/>
                </a:ext>
              </a:extLst>
            </p:cNvPr>
            <p:cNvSpPr/>
            <p:nvPr/>
          </p:nvSpPr>
          <p:spPr>
            <a:xfrm>
              <a:off x="5479550" y="3396675"/>
              <a:ext cx="12225" cy="11625"/>
            </a:xfrm>
            <a:custGeom>
              <a:avLst/>
              <a:gdLst/>
              <a:ahLst/>
              <a:cxnLst/>
              <a:rect l="l" t="t" r="r" b="b"/>
              <a:pathLst>
                <a:path w="489" h="465" extrusionOk="0">
                  <a:moveTo>
                    <a:pt x="107" y="1"/>
                  </a:moveTo>
                  <a:cubicBezTo>
                    <a:pt x="95" y="36"/>
                    <a:pt x="84" y="60"/>
                    <a:pt x="72" y="84"/>
                  </a:cubicBezTo>
                  <a:cubicBezTo>
                    <a:pt x="60" y="120"/>
                    <a:pt x="72" y="132"/>
                    <a:pt x="72" y="155"/>
                  </a:cubicBezTo>
                  <a:lnTo>
                    <a:pt x="12" y="167"/>
                  </a:lnTo>
                  <a:lnTo>
                    <a:pt x="0" y="203"/>
                  </a:lnTo>
                  <a:lnTo>
                    <a:pt x="0" y="263"/>
                  </a:lnTo>
                  <a:lnTo>
                    <a:pt x="131" y="191"/>
                  </a:lnTo>
                  <a:lnTo>
                    <a:pt x="203" y="215"/>
                  </a:lnTo>
                  <a:lnTo>
                    <a:pt x="274" y="358"/>
                  </a:lnTo>
                  <a:lnTo>
                    <a:pt x="393" y="441"/>
                  </a:lnTo>
                  <a:lnTo>
                    <a:pt x="476" y="465"/>
                  </a:lnTo>
                  <a:lnTo>
                    <a:pt x="488" y="417"/>
                  </a:lnTo>
                  <a:cubicBezTo>
                    <a:pt x="476" y="394"/>
                    <a:pt x="465" y="370"/>
                    <a:pt x="453" y="346"/>
                  </a:cubicBezTo>
                  <a:lnTo>
                    <a:pt x="322" y="203"/>
                  </a:lnTo>
                  <a:lnTo>
                    <a:pt x="250" y="167"/>
                  </a:lnTo>
                  <a:lnTo>
                    <a:pt x="191" y="84"/>
                  </a:lnTo>
                  <a:lnTo>
                    <a:pt x="155" y="72"/>
                  </a:lnTo>
                  <a:lnTo>
                    <a:pt x="167" y="4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8377;p30">
              <a:extLst>
                <a:ext uri="{FF2B5EF4-FFF2-40B4-BE49-F238E27FC236}">
                  <a16:creationId xmlns:a16="http://schemas.microsoft.com/office/drawing/2014/main" id="{58984D0C-DA3E-73AE-D1D1-FCA8C6DF128B}"/>
                </a:ext>
              </a:extLst>
            </p:cNvPr>
            <p:cNvSpPr/>
            <p:nvPr/>
          </p:nvSpPr>
          <p:spPr>
            <a:xfrm>
              <a:off x="5463775" y="3390125"/>
              <a:ext cx="5375" cy="5975"/>
            </a:xfrm>
            <a:custGeom>
              <a:avLst/>
              <a:gdLst/>
              <a:ahLst/>
              <a:cxnLst/>
              <a:rect l="l" t="t" r="r" b="b"/>
              <a:pathLst>
                <a:path w="215" h="239" extrusionOk="0">
                  <a:moveTo>
                    <a:pt x="214" y="1"/>
                  </a:moveTo>
                  <a:lnTo>
                    <a:pt x="155" y="13"/>
                  </a:lnTo>
                  <a:lnTo>
                    <a:pt x="83" y="72"/>
                  </a:lnTo>
                  <a:lnTo>
                    <a:pt x="0" y="120"/>
                  </a:lnTo>
                  <a:cubicBezTo>
                    <a:pt x="0" y="155"/>
                    <a:pt x="12" y="191"/>
                    <a:pt x="12" y="239"/>
                  </a:cubicBezTo>
                  <a:lnTo>
                    <a:pt x="83" y="239"/>
                  </a:lnTo>
                  <a:lnTo>
                    <a:pt x="167" y="167"/>
                  </a:lnTo>
                  <a:cubicBezTo>
                    <a:pt x="167" y="132"/>
                    <a:pt x="167" y="108"/>
                    <a:pt x="155" y="84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8378;p30">
              <a:extLst>
                <a:ext uri="{FF2B5EF4-FFF2-40B4-BE49-F238E27FC236}">
                  <a16:creationId xmlns:a16="http://schemas.microsoft.com/office/drawing/2014/main" id="{75CA706D-2BE8-375F-0AA8-3FCD9C74C3CA}"/>
                </a:ext>
              </a:extLst>
            </p:cNvPr>
            <p:cNvSpPr/>
            <p:nvPr/>
          </p:nvSpPr>
          <p:spPr>
            <a:xfrm>
              <a:off x="5486675" y="3397875"/>
              <a:ext cx="3000" cy="3900"/>
            </a:xfrm>
            <a:custGeom>
              <a:avLst/>
              <a:gdLst/>
              <a:ahLst/>
              <a:cxnLst/>
              <a:rect l="l" t="t" r="r" b="b"/>
              <a:pathLst>
                <a:path w="120" h="156" extrusionOk="0">
                  <a:moveTo>
                    <a:pt x="1" y="0"/>
                  </a:moveTo>
                  <a:cubicBezTo>
                    <a:pt x="1" y="12"/>
                    <a:pt x="13" y="36"/>
                    <a:pt x="13" y="48"/>
                  </a:cubicBezTo>
                  <a:lnTo>
                    <a:pt x="72" y="143"/>
                  </a:lnTo>
                  <a:lnTo>
                    <a:pt x="120" y="155"/>
                  </a:lnTo>
                  <a:lnTo>
                    <a:pt x="72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8379;p30">
              <a:extLst>
                <a:ext uri="{FF2B5EF4-FFF2-40B4-BE49-F238E27FC236}">
                  <a16:creationId xmlns:a16="http://schemas.microsoft.com/office/drawing/2014/main" id="{B41E4B5C-18CD-3DE7-2B1A-B9BE44477319}"/>
                </a:ext>
              </a:extLst>
            </p:cNvPr>
            <p:cNvSpPr/>
            <p:nvPr/>
          </p:nvSpPr>
          <p:spPr>
            <a:xfrm>
              <a:off x="5464650" y="3413350"/>
              <a:ext cx="4800" cy="3000"/>
            </a:xfrm>
            <a:custGeom>
              <a:avLst/>
              <a:gdLst/>
              <a:ahLst/>
              <a:cxnLst/>
              <a:rect l="l" t="t" r="r" b="b"/>
              <a:pathLst>
                <a:path w="192" h="120" extrusionOk="0">
                  <a:moveTo>
                    <a:pt x="72" y="0"/>
                  </a:moveTo>
                  <a:lnTo>
                    <a:pt x="1" y="60"/>
                  </a:lnTo>
                  <a:cubicBezTo>
                    <a:pt x="25" y="84"/>
                    <a:pt x="37" y="96"/>
                    <a:pt x="48" y="119"/>
                  </a:cubicBezTo>
                  <a:lnTo>
                    <a:pt x="168" y="84"/>
                  </a:lnTo>
                  <a:cubicBezTo>
                    <a:pt x="179" y="72"/>
                    <a:pt x="179" y="60"/>
                    <a:pt x="191" y="36"/>
                  </a:cubicBezTo>
                  <a:cubicBezTo>
                    <a:pt x="179" y="24"/>
                    <a:pt x="168" y="24"/>
                    <a:pt x="168" y="12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8380;p30">
              <a:extLst>
                <a:ext uri="{FF2B5EF4-FFF2-40B4-BE49-F238E27FC236}">
                  <a16:creationId xmlns:a16="http://schemas.microsoft.com/office/drawing/2014/main" id="{6D73D633-2C51-71CE-972A-4CA97278FD2D}"/>
                </a:ext>
              </a:extLst>
            </p:cNvPr>
            <p:cNvSpPr/>
            <p:nvPr/>
          </p:nvSpPr>
          <p:spPr>
            <a:xfrm>
              <a:off x="5445600" y="3373175"/>
              <a:ext cx="15225" cy="18175"/>
            </a:xfrm>
            <a:custGeom>
              <a:avLst/>
              <a:gdLst/>
              <a:ahLst/>
              <a:cxnLst/>
              <a:rect l="l" t="t" r="r" b="b"/>
              <a:pathLst>
                <a:path w="609" h="727" extrusionOk="0">
                  <a:moveTo>
                    <a:pt x="1" y="0"/>
                  </a:moveTo>
                  <a:lnTo>
                    <a:pt x="13" y="48"/>
                  </a:lnTo>
                  <a:lnTo>
                    <a:pt x="84" y="71"/>
                  </a:lnTo>
                  <a:cubicBezTo>
                    <a:pt x="84" y="95"/>
                    <a:pt x="84" y="131"/>
                    <a:pt x="72" y="167"/>
                  </a:cubicBezTo>
                  <a:lnTo>
                    <a:pt x="132" y="214"/>
                  </a:lnTo>
                  <a:lnTo>
                    <a:pt x="179" y="298"/>
                  </a:lnTo>
                  <a:lnTo>
                    <a:pt x="132" y="417"/>
                  </a:lnTo>
                  <a:lnTo>
                    <a:pt x="203" y="488"/>
                  </a:lnTo>
                  <a:lnTo>
                    <a:pt x="179" y="560"/>
                  </a:lnTo>
                  <a:lnTo>
                    <a:pt x="251" y="679"/>
                  </a:lnTo>
                  <a:lnTo>
                    <a:pt x="334" y="726"/>
                  </a:lnTo>
                  <a:lnTo>
                    <a:pt x="453" y="703"/>
                  </a:lnTo>
                  <a:lnTo>
                    <a:pt x="477" y="643"/>
                  </a:lnTo>
                  <a:lnTo>
                    <a:pt x="525" y="631"/>
                  </a:lnTo>
                  <a:cubicBezTo>
                    <a:pt x="537" y="607"/>
                    <a:pt x="549" y="583"/>
                    <a:pt x="560" y="560"/>
                  </a:cubicBezTo>
                  <a:lnTo>
                    <a:pt x="525" y="488"/>
                  </a:lnTo>
                  <a:lnTo>
                    <a:pt x="584" y="452"/>
                  </a:lnTo>
                  <a:cubicBezTo>
                    <a:pt x="584" y="429"/>
                    <a:pt x="596" y="405"/>
                    <a:pt x="608" y="381"/>
                  </a:cubicBezTo>
                  <a:lnTo>
                    <a:pt x="513" y="310"/>
                  </a:lnTo>
                  <a:lnTo>
                    <a:pt x="346" y="95"/>
                  </a:lnTo>
                  <a:lnTo>
                    <a:pt x="215" y="7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8381;p30">
              <a:extLst>
                <a:ext uri="{FF2B5EF4-FFF2-40B4-BE49-F238E27FC236}">
                  <a16:creationId xmlns:a16="http://schemas.microsoft.com/office/drawing/2014/main" id="{696E58C7-0533-8337-5040-869DE9F8DE9B}"/>
                </a:ext>
              </a:extLst>
            </p:cNvPr>
            <p:cNvSpPr/>
            <p:nvPr/>
          </p:nvSpPr>
          <p:spPr>
            <a:xfrm>
              <a:off x="5474475" y="3415425"/>
              <a:ext cx="14325" cy="14325"/>
            </a:xfrm>
            <a:custGeom>
              <a:avLst/>
              <a:gdLst/>
              <a:ahLst/>
              <a:cxnLst/>
              <a:rect l="l" t="t" r="r" b="b"/>
              <a:pathLst>
                <a:path w="573" h="573" extrusionOk="0">
                  <a:moveTo>
                    <a:pt x="513" y="1"/>
                  </a:moveTo>
                  <a:lnTo>
                    <a:pt x="417" y="120"/>
                  </a:lnTo>
                  <a:lnTo>
                    <a:pt x="275" y="203"/>
                  </a:lnTo>
                  <a:lnTo>
                    <a:pt x="227" y="286"/>
                  </a:lnTo>
                  <a:lnTo>
                    <a:pt x="144" y="382"/>
                  </a:lnTo>
                  <a:lnTo>
                    <a:pt x="36" y="417"/>
                  </a:lnTo>
                  <a:lnTo>
                    <a:pt x="1" y="501"/>
                  </a:lnTo>
                  <a:lnTo>
                    <a:pt x="1" y="572"/>
                  </a:lnTo>
                  <a:lnTo>
                    <a:pt x="96" y="537"/>
                  </a:lnTo>
                  <a:cubicBezTo>
                    <a:pt x="132" y="477"/>
                    <a:pt x="167" y="429"/>
                    <a:pt x="203" y="382"/>
                  </a:cubicBezTo>
                  <a:lnTo>
                    <a:pt x="394" y="322"/>
                  </a:lnTo>
                  <a:lnTo>
                    <a:pt x="441" y="251"/>
                  </a:lnTo>
                  <a:cubicBezTo>
                    <a:pt x="441" y="227"/>
                    <a:pt x="453" y="203"/>
                    <a:pt x="453" y="179"/>
                  </a:cubicBezTo>
                  <a:lnTo>
                    <a:pt x="513" y="144"/>
                  </a:lnTo>
                  <a:cubicBezTo>
                    <a:pt x="537" y="96"/>
                    <a:pt x="548" y="48"/>
                    <a:pt x="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8382;p30">
              <a:extLst>
                <a:ext uri="{FF2B5EF4-FFF2-40B4-BE49-F238E27FC236}">
                  <a16:creationId xmlns:a16="http://schemas.microsoft.com/office/drawing/2014/main" id="{2F02C874-D549-5AD9-EC73-0111317B5DED}"/>
                </a:ext>
              </a:extLst>
            </p:cNvPr>
            <p:cNvSpPr/>
            <p:nvPr/>
          </p:nvSpPr>
          <p:spPr>
            <a:xfrm>
              <a:off x="5507825" y="3439550"/>
              <a:ext cx="1800" cy="2100"/>
            </a:xfrm>
            <a:custGeom>
              <a:avLst/>
              <a:gdLst/>
              <a:ahLst/>
              <a:cxnLst/>
              <a:rect l="l" t="t" r="r" b="b"/>
              <a:pathLst>
                <a:path w="72" h="84" extrusionOk="0">
                  <a:moveTo>
                    <a:pt x="36" y="0"/>
                  </a:moveTo>
                  <a:lnTo>
                    <a:pt x="0" y="36"/>
                  </a:lnTo>
                  <a:lnTo>
                    <a:pt x="36" y="83"/>
                  </a:lnTo>
                  <a:lnTo>
                    <a:pt x="72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8383;p30">
              <a:extLst>
                <a:ext uri="{FF2B5EF4-FFF2-40B4-BE49-F238E27FC236}">
                  <a16:creationId xmlns:a16="http://schemas.microsoft.com/office/drawing/2014/main" id="{B88E3547-E108-5051-CF5D-A63A21F40C95}"/>
                </a:ext>
              </a:extLst>
            </p:cNvPr>
            <p:cNvSpPr/>
            <p:nvPr/>
          </p:nvSpPr>
          <p:spPr>
            <a:xfrm>
              <a:off x="5461675" y="3413950"/>
              <a:ext cx="19075" cy="18775"/>
            </a:xfrm>
            <a:custGeom>
              <a:avLst/>
              <a:gdLst/>
              <a:ahLst/>
              <a:cxnLst/>
              <a:rect l="l" t="t" r="r" b="b"/>
              <a:pathLst>
                <a:path w="763" h="751" extrusionOk="0">
                  <a:moveTo>
                    <a:pt x="584" y="0"/>
                  </a:moveTo>
                  <a:lnTo>
                    <a:pt x="489" y="12"/>
                  </a:lnTo>
                  <a:cubicBezTo>
                    <a:pt x="477" y="36"/>
                    <a:pt x="465" y="60"/>
                    <a:pt x="453" y="84"/>
                  </a:cubicBezTo>
                  <a:lnTo>
                    <a:pt x="370" y="131"/>
                  </a:lnTo>
                  <a:lnTo>
                    <a:pt x="346" y="238"/>
                  </a:lnTo>
                  <a:lnTo>
                    <a:pt x="263" y="298"/>
                  </a:lnTo>
                  <a:lnTo>
                    <a:pt x="84" y="274"/>
                  </a:lnTo>
                  <a:lnTo>
                    <a:pt x="25" y="310"/>
                  </a:lnTo>
                  <a:cubicBezTo>
                    <a:pt x="13" y="334"/>
                    <a:pt x="13" y="381"/>
                    <a:pt x="1" y="429"/>
                  </a:cubicBezTo>
                  <a:lnTo>
                    <a:pt x="72" y="453"/>
                  </a:lnTo>
                  <a:lnTo>
                    <a:pt x="167" y="560"/>
                  </a:lnTo>
                  <a:lnTo>
                    <a:pt x="275" y="596"/>
                  </a:lnTo>
                  <a:cubicBezTo>
                    <a:pt x="263" y="631"/>
                    <a:pt x="251" y="655"/>
                    <a:pt x="239" y="691"/>
                  </a:cubicBezTo>
                  <a:lnTo>
                    <a:pt x="310" y="750"/>
                  </a:lnTo>
                  <a:lnTo>
                    <a:pt x="418" y="750"/>
                  </a:lnTo>
                  <a:lnTo>
                    <a:pt x="453" y="679"/>
                  </a:lnTo>
                  <a:lnTo>
                    <a:pt x="418" y="560"/>
                  </a:lnTo>
                  <a:lnTo>
                    <a:pt x="465" y="405"/>
                  </a:lnTo>
                  <a:lnTo>
                    <a:pt x="608" y="215"/>
                  </a:lnTo>
                  <a:lnTo>
                    <a:pt x="727" y="179"/>
                  </a:lnTo>
                  <a:cubicBezTo>
                    <a:pt x="739" y="155"/>
                    <a:pt x="751" y="143"/>
                    <a:pt x="763" y="119"/>
                  </a:cubicBezTo>
                  <a:lnTo>
                    <a:pt x="703" y="48"/>
                  </a:lnTo>
                  <a:lnTo>
                    <a:pt x="644" y="48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8384;p30">
              <a:extLst>
                <a:ext uri="{FF2B5EF4-FFF2-40B4-BE49-F238E27FC236}">
                  <a16:creationId xmlns:a16="http://schemas.microsoft.com/office/drawing/2014/main" id="{87084DFB-850C-79BF-B3A2-AFAF4B24510B}"/>
                </a:ext>
              </a:extLst>
            </p:cNvPr>
            <p:cNvSpPr/>
            <p:nvPr/>
          </p:nvSpPr>
          <p:spPr>
            <a:xfrm>
              <a:off x="5489375" y="3436850"/>
              <a:ext cx="2700" cy="3600"/>
            </a:xfrm>
            <a:custGeom>
              <a:avLst/>
              <a:gdLst/>
              <a:ahLst/>
              <a:cxnLst/>
              <a:rect l="l" t="t" r="r" b="b"/>
              <a:pathLst>
                <a:path w="108" h="144" extrusionOk="0">
                  <a:moveTo>
                    <a:pt x="36" y="1"/>
                  </a:moveTo>
                  <a:lnTo>
                    <a:pt x="0" y="25"/>
                  </a:lnTo>
                  <a:lnTo>
                    <a:pt x="0" y="84"/>
                  </a:lnTo>
                  <a:cubicBezTo>
                    <a:pt x="0" y="96"/>
                    <a:pt x="48" y="120"/>
                    <a:pt x="60" y="144"/>
                  </a:cubicBezTo>
                  <a:cubicBezTo>
                    <a:pt x="83" y="132"/>
                    <a:pt x="95" y="108"/>
                    <a:pt x="107" y="84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8385;p30">
              <a:extLst>
                <a:ext uri="{FF2B5EF4-FFF2-40B4-BE49-F238E27FC236}">
                  <a16:creationId xmlns:a16="http://schemas.microsoft.com/office/drawing/2014/main" id="{D42D0088-71A9-2B4F-10C4-C4480B553264}"/>
                </a:ext>
              </a:extLst>
            </p:cNvPr>
            <p:cNvSpPr/>
            <p:nvPr/>
          </p:nvSpPr>
          <p:spPr>
            <a:xfrm>
              <a:off x="5473875" y="3432400"/>
              <a:ext cx="4200" cy="2400"/>
            </a:xfrm>
            <a:custGeom>
              <a:avLst/>
              <a:gdLst/>
              <a:ahLst/>
              <a:cxnLst/>
              <a:rect l="l" t="t" r="r" b="b"/>
              <a:pathLst>
                <a:path w="168" h="96" extrusionOk="0">
                  <a:moveTo>
                    <a:pt x="49" y="0"/>
                  </a:moveTo>
                  <a:lnTo>
                    <a:pt x="1" y="36"/>
                  </a:lnTo>
                  <a:lnTo>
                    <a:pt x="49" y="96"/>
                  </a:lnTo>
                  <a:lnTo>
                    <a:pt x="144" y="96"/>
                  </a:lnTo>
                  <a:cubicBezTo>
                    <a:pt x="144" y="84"/>
                    <a:pt x="156" y="72"/>
                    <a:pt x="168" y="60"/>
                  </a:cubicBezTo>
                  <a:lnTo>
                    <a:pt x="144" y="24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8386;p30">
              <a:extLst>
                <a:ext uri="{FF2B5EF4-FFF2-40B4-BE49-F238E27FC236}">
                  <a16:creationId xmlns:a16="http://schemas.microsoft.com/office/drawing/2014/main" id="{42A63EEA-2F36-AB49-F9EC-8A8EA5F8D7AE}"/>
                </a:ext>
              </a:extLst>
            </p:cNvPr>
            <p:cNvSpPr/>
            <p:nvPr/>
          </p:nvSpPr>
          <p:spPr>
            <a:xfrm>
              <a:off x="5509900" y="3435975"/>
              <a:ext cx="3000" cy="4475"/>
            </a:xfrm>
            <a:custGeom>
              <a:avLst/>
              <a:gdLst/>
              <a:ahLst/>
              <a:cxnLst/>
              <a:rect l="l" t="t" r="r" b="b"/>
              <a:pathLst>
                <a:path w="120" h="179" extrusionOk="0">
                  <a:moveTo>
                    <a:pt x="84" y="0"/>
                  </a:moveTo>
                  <a:lnTo>
                    <a:pt x="36" y="72"/>
                  </a:lnTo>
                  <a:lnTo>
                    <a:pt x="1" y="96"/>
                  </a:lnTo>
                  <a:lnTo>
                    <a:pt x="36" y="167"/>
                  </a:lnTo>
                  <a:lnTo>
                    <a:pt x="120" y="179"/>
                  </a:lnTo>
                  <a:lnTo>
                    <a:pt x="108" y="84"/>
                  </a:lnTo>
                  <a:cubicBezTo>
                    <a:pt x="108" y="60"/>
                    <a:pt x="96" y="24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8387;p30">
              <a:extLst>
                <a:ext uri="{FF2B5EF4-FFF2-40B4-BE49-F238E27FC236}">
                  <a16:creationId xmlns:a16="http://schemas.microsoft.com/office/drawing/2014/main" id="{C84FED31-6DFF-C548-CCBC-596698524DCE}"/>
                </a:ext>
              </a:extLst>
            </p:cNvPr>
            <p:cNvSpPr/>
            <p:nvPr/>
          </p:nvSpPr>
          <p:spPr>
            <a:xfrm>
              <a:off x="5390250" y="3414250"/>
              <a:ext cx="1200" cy="1200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48" y="0"/>
                  </a:moveTo>
                  <a:lnTo>
                    <a:pt x="0" y="12"/>
                  </a:lnTo>
                  <a:lnTo>
                    <a:pt x="48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8388;p30">
              <a:extLst>
                <a:ext uri="{FF2B5EF4-FFF2-40B4-BE49-F238E27FC236}">
                  <a16:creationId xmlns:a16="http://schemas.microsoft.com/office/drawing/2014/main" id="{5D70DD2D-AFDC-C98D-59D4-8F938188A1A7}"/>
                </a:ext>
              </a:extLst>
            </p:cNvPr>
            <p:cNvSpPr/>
            <p:nvPr/>
          </p:nvSpPr>
          <p:spPr>
            <a:xfrm>
              <a:off x="5443225" y="3452050"/>
              <a:ext cx="7175" cy="4175"/>
            </a:xfrm>
            <a:custGeom>
              <a:avLst/>
              <a:gdLst/>
              <a:ahLst/>
              <a:cxnLst/>
              <a:rect l="l" t="t" r="r" b="b"/>
              <a:pathLst>
                <a:path w="287" h="167" extrusionOk="0">
                  <a:moveTo>
                    <a:pt x="24" y="0"/>
                  </a:moveTo>
                  <a:cubicBezTo>
                    <a:pt x="24" y="12"/>
                    <a:pt x="24" y="24"/>
                    <a:pt x="13" y="36"/>
                  </a:cubicBezTo>
                  <a:cubicBezTo>
                    <a:pt x="1" y="48"/>
                    <a:pt x="36" y="95"/>
                    <a:pt x="48" y="131"/>
                  </a:cubicBezTo>
                  <a:lnTo>
                    <a:pt x="108" y="167"/>
                  </a:lnTo>
                  <a:lnTo>
                    <a:pt x="263" y="119"/>
                  </a:lnTo>
                  <a:lnTo>
                    <a:pt x="286" y="95"/>
                  </a:lnTo>
                  <a:lnTo>
                    <a:pt x="239" y="60"/>
                  </a:lnTo>
                  <a:lnTo>
                    <a:pt x="179" y="12"/>
                  </a:lnTo>
                  <a:lnTo>
                    <a:pt x="120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8389;p30">
              <a:extLst>
                <a:ext uri="{FF2B5EF4-FFF2-40B4-BE49-F238E27FC236}">
                  <a16:creationId xmlns:a16="http://schemas.microsoft.com/office/drawing/2014/main" id="{EF7D9AC1-E171-B0EE-E49F-A1550DD15CC4}"/>
                </a:ext>
              </a:extLst>
            </p:cNvPr>
            <p:cNvSpPr/>
            <p:nvPr/>
          </p:nvSpPr>
          <p:spPr>
            <a:xfrm>
              <a:off x="5383400" y="3415125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24" y="1"/>
                  </a:moveTo>
                  <a:lnTo>
                    <a:pt x="0" y="48"/>
                  </a:lnTo>
                  <a:cubicBezTo>
                    <a:pt x="0" y="72"/>
                    <a:pt x="24" y="108"/>
                    <a:pt x="24" y="144"/>
                  </a:cubicBezTo>
                  <a:lnTo>
                    <a:pt x="84" y="156"/>
                  </a:lnTo>
                  <a:lnTo>
                    <a:pt x="120" y="60"/>
                  </a:lnTo>
                  <a:lnTo>
                    <a:pt x="143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8390;p30">
              <a:extLst>
                <a:ext uri="{FF2B5EF4-FFF2-40B4-BE49-F238E27FC236}">
                  <a16:creationId xmlns:a16="http://schemas.microsoft.com/office/drawing/2014/main" id="{12928538-26E9-8D98-4D25-92461632B449}"/>
                </a:ext>
              </a:extLst>
            </p:cNvPr>
            <p:cNvSpPr/>
            <p:nvPr/>
          </p:nvSpPr>
          <p:spPr>
            <a:xfrm>
              <a:off x="5388150" y="3413350"/>
              <a:ext cx="1825" cy="925"/>
            </a:xfrm>
            <a:custGeom>
              <a:avLst/>
              <a:gdLst/>
              <a:ahLst/>
              <a:cxnLst/>
              <a:rect l="l" t="t" r="r" b="b"/>
              <a:pathLst>
                <a:path w="73" h="37" extrusionOk="0">
                  <a:moveTo>
                    <a:pt x="72" y="0"/>
                  </a:moveTo>
                  <a:lnTo>
                    <a:pt x="1" y="24"/>
                  </a:lnTo>
                  <a:lnTo>
                    <a:pt x="49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8391;p30">
              <a:extLst>
                <a:ext uri="{FF2B5EF4-FFF2-40B4-BE49-F238E27FC236}">
                  <a16:creationId xmlns:a16="http://schemas.microsoft.com/office/drawing/2014/main" id="{D7A2B48D-2023-4519-7044-43A84CCEAB96}"/>
                </a:ext>
              </a:extLst>
            </p:cNvPr>
            <p:cNvSpPr/>
            <p:nvPr/>
          </p:nvSpPr>
          <p:spPr>
            <a:xfrm>
              <a:off x="5445300" y="3320175"/>
              <a:ext cx="51825" cy="81300"/>
            </a:xfrm>
            <a:custGeom>
              <a:avLst/>
              <a:gdLst/>
              <a:ahLst/>
              <a:cxnLst/>
              <a:rect l="l" t="t" r="r" b="b"/>
              <a:pathLst>
                <a:path w="2073" h="3252" extrusionOk="0">
                  <a:moveTo>
                    <a:pt x="739" y="1"/>
                  </a:moveTo>
                  <a:lnTo>
                    <a:pt x="692" y="72"/>
                  </a:lnTo>
                  <a:lnTo>
                    <a:pt x="525" y="191"/>
                  </a:lnTo>
                  <a:lnTo>
                    <a:pt x="525" y="298"/>
                  </a:lnTo>
                  <a:cubicBezTo>
                    <a:pt x="525" y="334"/>
                    <a:pt x="489" y="406"/>
                    <a:pt x="477" y="453"/>
                  </a:cubicBezTo>
                  <a:cubicBezTo>
                    <a:pt x="430" y="513"/>
                    <a:pt x="382" y="572"/>
                    <a:pt x="334" y="632"/>
                  </a:cubicBezTo>
                  <a:lnTo>
                    <a:pt x="251" y="703"/>
                  </a:lnTo>
                  <a:cubicBezTo>
                    <a:pt x="263" y="751"/>
                    <a:pt x="275" y="810"/>
                    <a:pt x="287" y="846"/>
                  </a:cubicBezTo>
                  <a:cubicBezTo>
                    <a:pt x="287" y="870"/>
                    <a:pt x="275" y="882"/>
                    <a:pt x="275" y="894"/>
                  </a:cubicBezTo>
                  <a:lnTo>
                    <a:pt x="180" y="894"/>
                  </a:lnTo>
                  <a:lnTo>
                    <a:pt x="96" y="858"/>
                  </a:lnTo>
                  <a:lnTo>
                    <a:pt x="49" y="763"/>
                  </a:lnTo>
                  <a:lnTo>
                    <a:pt x="1" y="858"/>
                  </a:lnTo>
                  <a:lnTo>
                    <a:pt x="1" y="953"/>
                  </a:lnTo>
                  <a:lnTo>
                    <a:pt x="60" y="977"/>
                  </a:lnTo>
                  <a:lnTo>
                    <a:pt x="72" y="1001"/>
                  </a:lnTo>
                  <a:lnTo>
                    <a:pt x="13" y="1048"/>
                  </a:lnTo>
                  <a:lnTo>
                    <a:pt x="13" y="1168"/>
                  </a:lnTo>
                  <a:cubicBezTo>
                    <a:pt x="13" y="1215"/>
                    <a:pt x="37" y="1263"/>
                    <a:pt x="49" y="1299"/>
                  </a:cubicBezTo>
                  <a:lnTo>
                    <a:pt x="1" y="1441"/>
                  </a:lnTo>
                  <a:lnTo>
                    <a:pt x="37" y="1477"/>
                  </a:lnTo>
                  <a:lnTo>
                    <a:pt x="84" y="1477"/>
                  </a:lnTo>
                  <a:lnTo>
                    <a:pt x="120" y="1501"/>
                  </a:lnTo>
                  <a:cubicBezTo>
                    <a:pt x="120" y="1525"/>
                    <a:pt x="108" y="1549"/>
                    <a:pt x="96" y="1572"/>
                  </a:cubicBezTo>
                  <a:lnTo>
                    <a:pt x="168" y="1703"/>
                  </a:lnTo>
                  <a:lnTo>
                    <a:pt x="227" y="1739"/>
                  </a:lnTo>
                  <a:lnTo>
                    <a:pt x="311" y="1703"/>
                  </a:lnTo>
                  <a:lnTo>
                    <a:pt x="275" y="1632"/>
                  </a:lnTo>
                  <a:cubicBezTo>
                    <a:pt x="275" y="1620"/>
                    <a:pt x="287" y="1608"/>
                    <a:pt x="299" y="1584"/>
                  </a:cubicBezTo>
                  <a:lnTo>
                    <a:pt x="406" y="1632"/>
                  </a:lnTo>
                  <a:lnTo>
                    <a:pt x="477" y="1715"/>
                  </a:lnTo>
                  <a:lnTo>
                    <a:pt x="322" y="1787"/>
                  </a:lnTo>
                  <a:lnTo>
                    <a:pt x="251" y="1810"/>
                  </a:lnTo>
                  <a:lnTo>
                    <a:pt x="251" y="1858"/>
                  </a:lnTo>
                  <a:lnTo>
                    <a:pt x="203" y="1953"/>
                  </a:lnTo>
                  <a:lnTo>
                    <a:pt x="239" y="2061"/>
                  </a:lnTo>
                  <a:cubicBezTo>
                    <a:pt x="263" y="2037"/>
                    <a:pt x="287" y="2013"/>
                    <a:pt x="299" y="1989"/>
                  </a:cubicBezTo>
                  <a:lnTo>
                    <a:pt x="370" y="1989"/>
                  </a:lnTo>
                  <a:cubicBezTo>
                    <a:pt x="370" y="2025"/>
                    <a:pt x="382" y="2049"/>
                    <a:pt x="382" y="2072"/>
                  </a:cubicBezTo>
                  <a:lnTo>
                    <a:pt x="311" y="2120"/>
                  </a:lnTo>
                  <a:lnTo>
                    <a:pt x="394" y="2132"/>
                  </a:lnTo>
                  <a:lnTo>
                    <a:pt x="489" y="2108"/>
                  </a:lnTo>
                  <a:cubicBezTo>
                    <a:pt x="513" y="2156"/>
                    <a:pt x="549" y="2203"/>
                    <a:pt x="572" y="2239"/>
                  </a:cubicBezTo>
                  <a:lnTo>
                    <a:pt x="692" y="2239"/>
                  </a:lnTo>
                  <a:lnTo>
                    <a:pt x="692" y="2180"/>
                  </a:lnTo>
                  <a:lnTo>
                    <a:pt x="763" y="2144"/>
                  </a:lnTo>
                  <a:lnTo>
                    <a:pt x="882" y="2180"/>
                  </a:lnTo>
                  <a:cubicBezTo>
                    <a:pt x="942" y="2227"/>
                    <a:pt x="1013" y="2263"/>
                    <a:pt x="1073" y="2311"/>
                  </a:cubicBezTo>
                  <a:lnTo>
                    <a:pt x="1096" y="2382"/>
                  </a:lnTo>
                  <a:lnTo>
                    <a:pt x="1192" y="2489"/>
                  </a:lnTo>
                  <a:cubicBezTo>
                    <a:pt x="1203" y="2549"/>
                    <a:pt x="1227" y="2596"/>
                    <a:pt x="1239" y="2656"/>
                  </a:cubicBezTo>
                  <a:lnTo>
                    <a:pt x="1287" y="2668"/>
                  </a:lnTo>
                  <a:cubicBezTo>
                    <a:pt x="1287" y="2620"/>
                    <a:pt x="1299" y="2572"/>
                    <a:pt x="1299" y="2525"/>
                  </a:cubicBezTo>
                  <a:cubicBezTo>
                    <a:pt x="1275" y="2465"/>
                    <a:pt x="1263" y="2406"/>
                    <a:pt x="1239" y="2346"/>
                  </a:cubicBezTo>
                  <a:lnTo>
                    <a:pt x="1275" y="2311"/>
                  </a:lnTo>
                  <a:lnTo>
                    <a:pt x="1323" y="2334"/>
                  </a:lnTo>
                  <a:cubicBezTo>
                    <a:pt x="1334" y="2358"/>
                    <a:pt x="1358" y="2382"/>
                    <a:pt x="1370" y="2406"/>
                  </a:cubicBezTo>
                  <a:lnTo>
                    <a:pt x="1430" y="2453"/>
                  </a:lnTo>
                  <a:cubicBezTo>
                    <a:pt x="1442" y="2489"/>
                    <a:pt x="1454" y="2525"/>
                    <a:pt x="1465" y="2561"/>
                  </a:cubicBezTo>
                  <a:lnTo>
                    <a:pt x="1596" y="2656"/>
                  </a:lnTo>
                  <a:lnTo>
                    <a:pt x="1608" y="2751"/>
                  </a:lnTo>
                  <a:lnTo>
                    <a:pt x="1584" y="2834"/>
                  </a:lnTo>
                  <a:lnTo>
                    <a:pt x="1656" y="2882"/>
                  </a:lnTo>
                  <a:lnTo>
                    <a:pt x="1727" y="3025"/>
                  </a:lnTo>
                  <a:lnTo>
                    <a:pt x="1823" y="3037"/>
                  </a:lnTo>
                  <a:cubicBezTo>
                    <a:pt x="1835" y="3025"/>
                    <a:pt x="1835" y="3025"/>
                    <a:pt x="1835" y="3013"/>
                  </a:cubicBezTo>
                  <a:lnTo>
                    <a:pt x="1918" y="3061"/>
                  </a:lnTo>
                  <a:lnTo>
                    <a:pt x="1894" y="3096"/>
                  </a:lnTo>
                  <a:lnTo>
                    <a:pt x="1799" y="3096"/>
                  </a:lnTo>
                  <a:lnTo>
                    <a:pt x="1846" y="3204"/>
                  </a:lnTo>
                  <a:lnTo>
                    <a:pt x="1930" y="3251"/>
                  </a:lnTo>
                  <a:lnTo>
                    <a:pt x="2013" y="3156"/>
                  </a:lnTo>
                  <a:lnTo>
                    <a:pt x="2013" y="3108"/>
                  </a:lnTo>
                  <a:lnTo>
                    <a:pt x="2073" y="3096"/>
                  </a:lnTo>
                  <a:lnTo>
                    <a:pt x="2049" y="3037"/>
                  </a:lnTo>
                  <a:lnTo>
                    <a:pt x="1954" y="3001"/>
                  </a:lnTo>
                  <a:lnTo>
                    <a:pt x="1894" y="2953"/>
                  </a:lnTo>
                  <a:lnTo>
                    <a:pt x="1787" y="2918"/>
                  </a:lnTo>
                  <a:lnTo>
                    <a:pt x="1811" y="2858"/>
                  </a:lnTo>
                  <a:cubicBezTo>
                    <a:pt x="1811" y="2811"/>
                    <a:pt x="1799" y="2751"/>
                    <a:pt x="1787" y="2703"/>
                  </a:cubicBezTo>
                  <a:lnTo>
                    <a:pt x="1787" y="2632"/>
                  </a:lnTo>
                  <a:lnTo>
                    <a:pt x="1858" y="2632"/>
                  </a:lnTo>
                  <a:lnTo>
                    <a:pt x="1894" y="2668"/>
                  </a:lnTo>
                  <a:lnTo>
                    <a:pt x="1977" y="2692"/>
                  </a:lnTo>
                  <a:cubicBezTo>
                    <a:pt x="1977" y="2680"/>
                    <a:pt x="1977" y="2668"/>
                    <a:pt x="1965" y="2656"/>
                  </a:cubicBezTo>
                  <a:cubicBezTo>
                    <a:pt x="1942" y="2632"/>
                    <a:pt x="1906" y="2596"/>
                    <a:pt x="1882" y="2572"/>
                  </a:cubicBezTo>
                  <a:lnTo>
                    <a:pt x="1763" y="2525"/>
                  </a:lnTo>
                  <a:cubicBezTo>
                    <a:pt x="1751" y="2489"/>
                    <a:pt x="1739" y="2453"/>
                    <a:pt x="1727" y="2430"/>
                  </a:cubicBezTo>
                  <a:lnTo>
                    <a:pt x="1668" y="2442"/>
                  </a:lnTo>
                  <a:cubicBezTo>
                    <a:pt x="1668" y="2465"/>
                    <a:pt x="1656" y="2489"/>
                    <a:pt x="1644" y="2513"/>
                  </a:cubicBezTo>
                  <a:lnTo>
                    <a:pt x="1561" y="2525"/>
                  </a:lnTo>
                  <a:cubicBezTo>
                    <a:pt x="1549" y="2501"/>
                    <a:pt x="1549" y="2489"/>
                    <a:pt x="1537" y="2465"/>
                  </a:cubicBezTo>
                  <a:lnTo>
                    <a:pt x="1573" y="2394"/>
                  </a:lnTo>
                  <a:cubicBezTo>
                    <a:pt x="1561" y="2358"/>
                    <a:pt x="1561" y="2311"/>
                    <a:pt x="1549" y="2275"/>
                  </a:cubicBezTo>
                  <a:lnTo>
                    <a:pt x="1418" y="2156"/>
                  </a:lnTo>
                  <a:lnTo>
                    <a:pt x="1311" y="2120"/>
                  </a:lnTo>
                  <a:lnTo>
                    <a:pt x="1144" y="2144"/>
                  </a:lnTo>
                  <a:lnTo>
                    <a:pt x="1096" y="2203"/>
                  </a:lnTo>
                  <a:lnTo>
                    <a:pt x="1013" y="2191"/>
                  </a:lnTo>
                  <a:lnTo>
                    <a:pt x="894" y="2120"/>
                  </a:lnTo>
                  <a:cubicBezTo>
                    <a:pt x="894" y="2084"/>
                    <a:pt x="882" y="2061"/>
                    <a:pt x="882" y="2025"/>
                  </a:cubicBezTo>
                  <a:lnTo>
                    <a:pt x="811" y="1953"/>
                  </a:lnTo>
                  <a:cubicBezTo>
                    <a:pt x="822" y="1918"/>
                    <a:pt x="834" y="1894"/>
                    <a:pt x="846" y="1870"/>
                  </a:cubicBezTo>
                  <a:lnTo>
                    <a:pt x="906" y="1834"/>
                  </a:lnTo>
                  <a:cubicBezTo>
                    <a:pt x="894" y="1810"/>
                    <a:pt x="870" y="1787"/>
                    <a:pt x="858" y="1763"/>
                  </a:cubicBezTo>
                  <a:cubicBezTo>
                    <a:pt x="846" y="1727"/>
                    <a:pt x="846" y="1680"/>
                    <a:pt x="846" y="1644"/>
                  </a:cubicBezTo>
                  <a:cubicBezTo>
                    <a:pt x="822" y="1620"/>
                    <a:pt x="811" y="1608"/>
                    <a:pt x="799" y="1584"/>
                  </a:cubicBezTo>
                  <a:lnTo>
                    <a:pt x="846" y="1501"/>
                  </a:lnTo>
                  <a:lnTo>
                    <a:pt x="930" y="1465"/>
                  </a:lnTo>
                  <a:cubicBezTo>
                    <a:pt x="930" y="1429"/>
                    <a:pt x="942" y="1406"/>
                    <a:pt x="953" y="1370"/>
                  </a:cubicBezTo>
                  <a:lnTo>
                    <a:pt x="1013" y="1322"/>
                  </a:lnTo>
                  <a:lnTo>
                    <a:pt x="1215" y="1263"/>
                  </a:lnTo>
                  <a:lnTo>
                    <a:pt x="1299" y="1263"/>
                  </a:lnTo>
                  <a:lnTo>
                    <a:pt x="1239" y="1310"/>
                  </a:lnTo>
                  <a:lnTo>
                    <a:pt x="1239" y="1346"/>
                  </a:lnTo>
                  <a:cubicBezTo>
                    <a:pt x="1287" y="1322"/>
                    <a:pt x="1323" y="1299"/>
                    <a:pt x="1370" y="1275"/>
                  </a:cubicBezTo>
                  <a:lnTo>
                    <a:pt x="1370" y="1179"/>
                  </a:lnTo>
                  <a:lnTo>
                    <a:pt x="1477" y="1084"/>
                  </a:lnTo>
                  <a:cubicBezTo>
                    <a:pt x="1513" y="1037"/>
                    <a:pt x="1549" y="977"/>
                    <a:pt x="1596" y="929"/>
                  </a:cubicBezTo>
                  <a:lnTo>
                    <a:pt x="1549" y="858"/>
                  </a:lnTo>
                  <a:lnTo>
                    <a:pt x="1549" y="751"/>
                  </a:lnTo>
                  <a:lnTo>
                    <a:pt x="1501" y="715"/>
                  </a:lnTo>
                  <a:cubicBezTo>
                    <a:pt x="1477" y="667"/>
                    <a:pt x="1465" y="608"/>
                    <a:pt x="1454" y="560"/>
                  </a:cubicBezTo>
                  <a:lnTo>
                    <a:pt x="1525" y="429"/>
                  </a:lnTo>
                  <a:lnTo>
                    <a:pt x="1608" y="394"/>
                  </a:lnTo>
                  <a:lnTo>
                    <a:pt x="1644" y="346"/>
                  </a:lnTo>
                  <a:cubicBezTo>
                    <a:pt x="1620" y="310"/>
                    <a:pt x="1608" y="286"/>
                    <a:pt x="1596" y="251"/>
                  </a:cubicBezTo>
                  <a:lnTo>
                    <a:pt x="1537" y="251"/>
                  </a:lnTo>
                  <a:lnTo>
                    <a:pt x="1525" y="286"/>
                  </a:lnTo>
                  <a:lnTo>
                    <a:pt x="1430" y="298"/>
                  </a:lnTo>
                  <a:lnTo>
                    <a:pt x="1275" y="251"/>
                  </a:lnTo>
                  <a:lnTo>
                    <a:pt x="1227" y="275"/>
                  </a:lnTo>
                  <a:lnTo>
                    <a:pt x="1168" y="215"/>
                  </a:lnTo>
                  <a:lnTo>
                    <a:pt x="1096" y="108"/>
                  </a:lnTo>
                  <a:lnTo>
                    <a:pt x="906" y="13"/>
                  </a:lnTo>
                  <a:lnTo>
                    <a:pt x="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8392;p30">
              <a:extLst>
                <a:ext uri="{FF2B5EF4-FFF2-40B4-BE49-F238E27FC236}">
                  <a16:creationId xmlns:a16="http://schemas.microsoft.com/office/drawing/2014/main" id="{EC5BBDE8-544F-DE75-5E6A-2284CAD5DA2D}"/>
                </a:ext>
              </a:extLst>
            </p:cNvPr>
            <p:cNvSpPr/>
            <p:nvPr/>
          </p:nvSpPr>
          <p:spPr>
            <a:xfrm>
              <a:off x="5481325" y="3427050"/>
              <a:ext cx="10150" cy="5075"/>
            </a:xfrm>
            <a:custGeom>
              <a:avLst/>
              <a:gdLst/>
              <a:ahLst/>
              <a:cxnLst/>
              <a:rect l="l" t="t" r="r" b="b"/>
              <a:pathLst>
                <a:path w="406" h="203" extrusionOk="0">
                  <a:moveTo>
                    <a:pt x="298" y="0"/>
                  </a:moveTo>
                  <a:lnTo>
                    <a:pt x="96" y="12"/>
                  </a:lnTo>
                  <a:lnTo>
                    <a:pt x="1" y="60"/>
                  </a:lnTo>
                  <a:cubicBezTo>
                    <a:pt x="13" y="83"/>
                    <a:pt x="24" y="107"/>
                    <a:pt x="36" y="131"/>
                  </a:cubicBezTo>
                  <a:cubicBezTo>
                    <a:pt x="48" y="155"/>
                    <a:pt x="24" y="155"/>
                    <a:pt x="13" y="167"/>
                  </a:cubicBezTo>
                  <a:lnTo>
                    <a:pt x="143" y="202"/>
                  </a:lnTo>
                  <a:lnTo>
                    <a:pt x="322" y="202"/>
                  </a:lnTo>
                  <a:lnTo>
                    <a:pt x="382" y="167"/>
                  </a:lnTo>
                  <a:cubicBezTo>
                    <a:pt x="394" y="143"/>
                    <a:pt x="394" y="107"/>
                    <a:pt x="405" y="83"/>
                  </a:cubicBezTo>
                  <a:cubicBezTo>
                    <a:pt x="405" y="48"/>
                    <a:pt x="370" y="48"/>
                    <a:pt x="358" y="24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8393;p30">
              <a:extLst>
                <a:ext uri="{FF2B5EF4-FFF2-40B4-BE49-F238E27FC236}">
                  <a16:creationId xmlns:a16="http://schemas.microsoft.com/office/drawing/2014/main" id="{2F80729C-93BE-0A02-A15F-97F982B32425}"/>
                </a:ext>
              </a:extLst>
            </p:cNvPr>
            <p:cNvSpPr/>
            <p:nvPr/>
          </p:nvSpPr>
          <p:spPr>
            <a:xfrm>
              <a:off x="5492650" y="3414825"/>
              <a:ext cx="9550" cy="16400"/>
            </a:xfrm>
            <a:custGeom>
              <a:avLst/>
              <a:gdLst/>
              <a:ahLst/>
              <a:cxnLst/>
              <a:rect l="l" t="t" r="r" b="b"/>
              <a:pathLst>
                <a:path w="382" h="656" extrusionOk="0">
                  <a:moveTo>
                    <a:pt x="12" y="1"/>
                  </a:moveTo>
                  <a:cubicBezTo>
                    <a:pt x="12" y="37"/>
                    <a:pt x="12" y="60"/>
                    <a:pt x="24" y="96"/>
                  </a:cubicBezTo>
                  <a:cubicBezTo>
                    <a:pt x="36" y="120"/>
                    <a:pt x="0" y="144"/>
                    <a:pt x="0" y="168"/>
                  </a:cubicBezTo>
                  <a:lnTo>
                    <a:pt x="36" y="239"/>
                  </a:lnTo>
                  <a:lnTo>
                    <a:pt x="107" y="215"/>
                  </a:lnTo>
                  <a:lnTo>
                    <a:pt x="155" y="287"/>
                  </a:lnTo>
                  <a:cubicBezTo>
                    <a:pt x="131" y="310"/>
                    <a:pt x="119" y="346"/>
                    <a:pt x="107" y="382"/>
                  </a:cubicBezTo>
                  <a:lnTo>
                    <a:pt x="131" y="465"/>
                  </a:lnTo>
                  <a:cubicBezTo>
                    <a:pt x="119" y="501"/>
                    <a:pt x="107" y="549"/>
                    <a:pt x="95" y="584"/>
                  </a:cubicBezTo>
                  <a:lnTo>
                    <a:pt x="167" y="656"/>
                  </a:lnTo>
                  <a:cubicBezTo>
                    <a:pt x="179" y="620"/>
                    <a:pt x="202" y="584"/>
                    <a:pt x="214" y="549"/>
                  </a:cubicBezTo>
                  <a:lnTo>
                    <a:pt x="250" y="632"/>
                  </a:lnTo>
                  <a:lnTo>
                    <a:pt x="345" y="644"/>
                  </a:lnTo>
                  <a:cubicBezTo>
                    <a:pt x="357" y="632"/>
                    <a:pt x="369" y="608"/>
                    <a:pt x="381" y="596"/>
                  </a:cubicBezTo>
                  <a:cubicBezTo>
                    <a:pt x="369" y="537"/>
                    <a:pt x="357" y="489"/>
                    <a:pt x="333" y="441"/>
                  </a:cubicBezTo>
                  <a:lnTo>
                    <a:pt x="274" y="382"/>
                  </a:lnTo>
                  <a:cubicBezTo>
                    <a:pt x="286" y="346"/>
                    <a:pt x="298" y="299"/>
                    <a:pt x="298" y="263"/>
                  </a:cubicBezTo>
                  <a:cubicBezTo>
                    <a:pt x="310" y="215"/>
                    <a:pt x="286" y="180"/>
                    <a:pt x="286" y="144"/>
                  </a:cubicBezTo>
                  <a:cubicBezTo>
                    <a:pt x="286" y="132"/>
                    <a:pt x="286" y="120"/>
                    <a:pt x="286" y="108"/>
                  </a:cubicBezTo>
                  <a:lnTo>
                    <a:pt x="167" y="96"/>
                  </a:lnTo>
                  <a:lnTo>
                    <a:pt x="83" y="2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8394;p30">
              <a:extLst>
                <a:ext uri="{FF2B5EF4-FFF2-40B4-BE49-F238E27FC236}">
                  <a16:creationId xmlns:a16="http://schemas.microsoft.com/office/drawing/2014/main" id="{80410892-20C8-7C63-D562-C2BFE8077E1F}"/>
                </a:ext>
              </a:extLst>
            </p:cNvPr>
            <p:cNvSpPr/>
            <p:nvPr/>
          </p:nvSpPr>
          <p:spPr>
            <a:xfrm>
              <a:off x="5499475" y="3431800"/>
              <a:ext cx="1825" cy="3600"/>
            </a:xfrm>
            <a:custGeom>
              <a:avLst/>
              <a:gdLst/>
              <a:ahLst/>
              <a:cxnLst/>
              <a:rect l="l" t="t" r="r" b="b"/>
              <a:pathLst>
                <a:path w="73" h="144" extrusionOk="0">
                  <a:moveTo>
                    <a:pt x="49" y="1"/>
                  </a:moveTo>
                  <a:lnTo>
                    <a:pt x="1" y="60"/>
                  </a:lnTo>
                  <a:lnTo>
                    <a:pt x="49" y="143"/>
                  </a:lnTo>
                  <a:cubicBezTo>
                    <a:pt x="49" y="132"/>
                    <a:pt x="60" y="108"/>
                    <a:pt x="72" y="84"/>
                  </a:cubicBezTo>
                  <a:cubicBezTo>
                    <a:pt x="72" y="72"/>
                    <a:pt x="49" y="36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8395;p30">
              <a:extLst>
                <a:ext uri="{FF2B5EF4-FFF2-40B4-BE49-F238E27FC236}">
                  <a16:creationId xmlns:a16="http://schemas.microsoft.com/office/drawing/2014/main" id="{6D799267-D501-E67F-4058-BD08E75C035F}"/>
                </a:ext>
              </a:extLst>
            </p:cNvPr>
            <p:cNvSpPr/>
            <p:nvPr/>
          </p:nvSpPr>
          <p:spPr>
            <a:xfrm>
              <a:off x="5489650" y="3421075"/>
              <a:ext cx="1225" cy="1825"/>
            </a:xfrm>
            <a:custGeom>
              <a:avLst/>
              <a:gdLst/>
              <a:ahLst/>
              <a:cxnLst/>
              <a:rect l="l" t="t" r="r" b="b"/>
              <a:pathLst>
                <a:path w="49" h="73" extrusionOk="0">
                  <a:moveTo>
                    <a:pt x="49" y="1"/>
                  </a:moveTo>
                  <a:lnTo>
                    <a:pt x="1" y="25"/>
                  </a:lnTo>
                  <a:cubicBezTo>
                    <a:pt x="1" y="37"/>
                    <a:pt x="13" y="49"/>
                    <a:pt x="13" y="72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8396;p30">
              <a:extLst>
                <a:ext uri="{FF2B5EF4-FFF2-40B4-BE49-F238E27FC236}">
                  <a16:creationId xmlns:a16="http://schemas.microsoft.com/office/drawing/2014/main" id="{4190558C-15A1-DAFA-E340-4214124B2BAA}"/>
                </a:ext>
              </a:extLst>
            </p:cNvPr>
            <p:cNvSpPr/>
            <p:nvPr/>
          </p:nvSpPr>
          <p:spPr>
            <a:xfrm>
              <a:off x="5389650" y="3391325"/>
              <a:ext cx="38125" cy="20850"/>
            </a:xfrm>
            <a:custGeom>
              <a:avLst/>
              <a:gdLst/>
              <a:ahLst/>
              <a:cxnLst/>
              <a:rect l="l" t="t" r="r" b="b"/>
              <a:pathLst>
                <a:path w="1525" h="834" extrusionOk="0">
                  <a:moveTo>
                    <a:pt x="1465" y="0"/>
                  </a:moveTo>
                  <a:lnTo>
                    <a:pt x="1394" y="107"/>
                  </a:lnTo>
                  <a:lnTo>
                    <a:pt x="1370" y="227"/>
                  </a:lnTo>
                  <a:cubicBezTo>
                    <a:pt x="1346" y="203"/>
                    <a:pt x="1322" y="191"/>
                    <a:pt x="1310" y="167"/>
                  </a:cubicBezTo>
                  <a:lnTo>
                    <a:pt x="1310" y="167"/>
                  </a:lnTo>
                  <a:cubicBezTo>
                    <a:pt x="1322" y="203"/>
                    <a:pt x="1334" y="227"/>
                    <a:pt x="1346" y="262"/>
                  </a:cubicBezTo>
                  <a:lnTo>
                    <a:pt x="1322" y="310"/>
                  </a:lnTo>
                  <a:lnTo>
                    <a:pt x="1203" y="358"/>
                  </a:lnTo>
                  <a:lnTo>
                    <a:pt x="1143" y="334"/>
                  </a:lnTo>
                  <a:lnTo>
                    <a:pt x="1013" y="381"/>
                  </a:lnTo>
                  <a:lnTo>
                    <a:pt x="989" y="429"/>
                  </a:lnTo>
                  <a:lnTo>
                    <a:pt x="858" y="441"/>
                  </a:lnTo>
                  <a:lnTo>
                    <a:pt x="703" y="572"/>
                  </a:lnTo>
                  <a:lnTo>
                    <a:pt x="512" y="631"/>
                  </a:lnTo>
                  <a:lnTo>
                    <a:pt x="417" y="608"/>
                  </a:lnTo>
                  <a:lnTo>
                    <a:pt x="310" y="691"/>
                  </a:lnTo>
                  <a:lnTo>
                    <a:pt x="251" y="679"/>
                  </a:lnTo>
                  <a:lnTo>
                    <a:pt x="48" y="774"/>
                  </a:lnTo>
                  <a:lnTo>
                    <a:pt x="0" y="810"/>
                  </a:lnTo>
                  <a:cubicBezTo>
                    <a:pt x="0" y="810"/>
                    <a:pt x="0" y="822"/>
                    <a:pt x="0" y="834"/>
                  </a:cubicBezTo>
                  <a:lnTo>
                    <a:pt x="120" y="810"/>
                  </a:lnTo>
                  <a:lnTo>
                    <a:pt x="191" y="822"/>
                  </a:lnTo>
                  <a:lnTo>
                    <a:pt x="286" y="798"/>
                  </a:lnTo>
                  <a:lnTo>
                    <a:pt x="405" y="798"/>
                  </a:lnTo>
                  <a:lnTo>
                    <a:pt x="572" y="703"/>
                  </a:lnTo>
                  <a:lnTo>
                    <a:pt x="703" y="715"/>
                  </a:lnTo>
                  <a:lnTo>
                    <a:pt x="798" y="691"/>
                  </a:lnTo>
                  <a:lnTo>
                    <a:pt x="822" y="655"/>
                  </a:lnTo>
                  <a:lnTo>
                    <a:pt x="917" y="619"/>
                  </a:lnTo>
                  <a:cubicBezTo>
                    <a:pt x="929" y="584"/>
                    <a:pt x="953" y="536"/>
                    <a:pt x="965" y="500"/>
                  </a:cubicBezTo>
                  <a:lnTo>
                    <a:pt x="1048" y="477"/>
                  </a:lnTo>
                  <a:lnTo>
                    <a:pt x="1203" y="512"/>
                  </a:lnTo>
                  <a:lnTo>
                    <a:pt x="1274" y="453"/>
                  </a:lnTo>
                  <a:lnTo>
                    <a:pt x="1370" y="429"/>
                  </a:lnTo>
                  <a:lnTo>
                    <a:pt x="1453" y="441"/>
                  </a:lnTo>
                  <a:lnTo>
                    <a:pt x="1524" y="393"/>
                  </a:lnTo>
                  <a:cubicBezTo>
                    <a:pt x="1524" y="358"/>
                    <a:pt x="1501" y="322"/>
                    <a:pt x="1501" y="286"/>
                  </a:cubicBezTo>
                  <a:cubicBezTo>
                    <a:pt x="1489" y="238"/>
                    <a:pt x="1465" y="215"/>
                    <a:pt x="1453" y="191"/>
                  </a:cubicBezTo>
                  <a:lnTo>
                    <a:pt x="1489" y="119"/>
                  </a:lnTo>
                  <a:lnTo>
                    <a:pt x="1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8397;p30">
              <a:extLst>
                <a:ext uri="{FF2B5EF4-FFF2-40B4-BE49-F238E27FC236}">
                  <a16:creationId xmlns:a16="http://schemas.microsoft.com/office/drawing/2014/main" id="{8A98A636-5BBD-C5FA-15EB-6BB2603DAFA4}"/>
                </a:ext>
              </a:extLst>
            </p:cNvPr>
            <p:cNvSpPr/>
            <p:nvPr/>
          </p:nvSpPr>
          <p:spPr>
            <a:xfrm>
              <a:off x="5492650" y="3412450"/>
              <a:ext cx="4775" cy="2400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60" y="1"/>
                  </a:moveTo>
                  <a:lnTo>
                    <a:pt x="0" y="13"/>
                  </a:lnTo>
                  <a:cubicBezTo>
                    <a:pt x="24" y="36"/>
                    <a:pt x="36" y="60"/>
                    <a:pt x="60" y="72"/>
                  </a:cubicBezTo>
                  <a:lnTo>
                    <a:pt x="143" y="96"/>
                  </a:lnTo>
                  <a:lnTo>
                    <a:pt x="191" y="36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8398;p30">
              <a:extLst>
                <a:ext uri="{FF2B5EF4-FFF2-40B4-BE49-F238E27FC236}">
                  <a16:creationId xmlns:a16="http://schemas.microsoft.com/office/drawing/2014/main" id="{A489B724-2C2C-68C7-AB36-27ACB5E461C9}"/>
                </a:ext>
              </a:extLst>
            </p:cNvPr>
            <p:cNvSpPr/>
            <p:nvPr/>
          </p:nvSpPr>
          <p:spPr>
            <a:xfrm>
              <a:off x="5479850" y="3389225"/>
              <a:ext cx="3300" cy="5100"/>
            </a:xfrm>
            <a:custGeom>
              <a:avLst/>
              <a:gdLst/>
              <a:ahLst/>
              <a:cxnLst/>
              <a:rect l="l" t="t" r="r" b="b"/>
              <a:pathLst>
                <a:path w="132" h="204" extrusionOk="0">
                  <a:moveTo>
                    <a:pt x="12" y="1"/>
                  </a:moveTo>
                  <a:cubicBezTo>
                    <a:pt x="12" y="25"/>
                    <a:pt x="0" y="37"/>
                    <a:pt x="0" y="49"/>
                  </a:cubicBezTo>
                  <a:lnTo>
                    <a:pt x="95" y="203"/>
                  </a:lnTo>
                  <a:lnTo>
                    <a:pt x="131" y="180"/>
                  </a:lnTo>
                  <a:lnTo>
                    <a:pt x="131" y="132"/>
                  </a:lnTo>
                  <a:lnTo>
                    <a:pt x="60" y="1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8399;p30">
              <a:extLst>
                <a:ext uri="{FF2B5EF4-FFF2-40B4-BE49-F238E27FC236}">
                  <a16:creationId xmlns:a16="http://schemas.microsoft.com/office/drawing/2014/main" id="{45AE3D0C-14B6-2BC0-0A02-39FCB0DA0C5E}"/>
                </a:ext>
              </a:extLst>
            </p:cNvPr>
            <p:cNvSpPr/>
            <p:nvPr/>
          </p:nvSpPr>
          <p:spPr>
            <a:xfrm>
              <a:off x="5495925" y="3401750"/>
              <a:ext cx="15200" cy="22325"/>
            </a:xfrm>
            <a:custGeom>
              <a:avLst/>
              <a:gdLst/>
              <a:ahLst/>
              <a:cxnLst/>
              <a:rect l="l" t="t" r="r" b="b"/>
              <a:pathLst>
                <a:path w="608" h="893" extrusionOk="0">
                  <a:moveTo>
                    <a:pt x="24" y="0"/>
                  </a:moveTo>
                  <a:lnTo>
                    <a:pt x="0" y="48"/>
                  </a:lnTo>
                  <a:cubicBezTo>
                    <a:pt x="12" y="95"/>
                    <a:pt x="24" y="155"/>
                    <a:pt x="36" y="202"/>
                  </a:cubicBezTo>
                  <a:lnTo>
                    <a:pt x="143" y="322"/>
                  </a:lnTo>
                  <a:lnTo>
                    <a:pt x="214" y="476"/>
                  </a:lnTo>
                  <a:cubicBezTo>
                    <a:pt x="226" y="488"/>
                    <a:pt x="250" y="500"/>
                    <a:pt x="262" y="512"/>
                  </a:cubicBezTo>
                  <a:lnTo>
                    <a:pt x="226" y="548"/>
                  </a:lnTo>
                  <a:lnTo>
                    <a:pt x="167" y="572"/>
                  </a:lnTo>
                  <a:lnTo>
                    <a:pt x="143" y="583"/>
                  </a:lnTo>
                  <a:lnTo>
                    <a:pt x="191" y="583"/>
                  </a:lnTo>
                  <a:cubicBezTo>
                    <a:pt x="202" y="595"/>
                    <a:pt x="202" y="607"/>
                    <a:pt x="202" y="607"/>
                  </a:cubicBezTo>
                  <a:lnTo>
                    <a:pt x="238" y="643"/>
                  </a:lnTo>
                  <a:lnTo>
                    <a:pt x="310" y="714"/>
                  </a:lnTo>
                  <a:cubicBezTo>
                    <a:pt x="310" y="738"/>
                    <a:pt x="310" y="762"/>
                    <a:pt x="310" y="774"/>
                  </a:cubicBezTo>
                  <a:lnTo>
                    <a:pt x="464" y="845"/>
                  </a:lnTo>
                  <a:lnTo>
                    <a:pt x="488" y="869"/>
                  </a:lnTo>
                  <a:lnTo>
                    <a:pt x="524" y="857"/>
                  </a:lnTo>
                  <a:lnTo>
                    <a:pt x="572" y="893"/>
                  </a:lnTo>
                  <a:cubicBezTo>
                    <a:pt x="560" y="869"/>
                    <a:pt x="548" y="845"/>
                    <a:pt x="536" y="833"/>
                  </a:cubicBezTo>
                  <a:cubicBezTo>
                    <a:pt x="524" y="810"/>
                    <a:pt x="536" y="774"/>
                    <a:pt x="536" y="750"/>
                  </a:cubicBezTo>
                  <a:cubicBezTo>
                    <a:pt x="536" y="726"/>
                    <a:pt x="512" y="714"/>
                    <a:pt x="500" y="691"/>
                  </a:cubicBezTo>
                  <a:lnTo>
                    <a:pt x="548" y="583"/>
                  </a:lnTo>
                  <a:lnTo>
                    <a:pt x="583" y="441"/>
                  </a:lnTo>
                  <a:lnTo>
                    <a:pt x="607" y="405"/>
                  </a:lnTo>
                  <a:cubicBezTo>
                    <a:pt x="595" y="393"/>
                    <a:pt x="583" y="381"/>
                    <a:pt x="572" y="369"/>
                  </a:cubicBezTo>
                  <a:lnTo>
                    <a:pt x="524" y="250"/>
                  </a:lnTo>
                  <a:lnTo>
                    <a:pt x="500" y="155"/>
                  </a:lnTo>
                  <a:lnTo>
                    <a:pt x="429" y="131"/>
                  </a:lnTo>
                  <a:lnTo>
                    <a:pt x="393" y="131"/>
                  </a:lnTo>
                  <a:lnTo>
                    <a:pt x="357" y="95"/>
                  </a:lnTo>
                  <a:lnTo>
                    <a:pt x="298" y="83"/>
                  </a:lnTo>
                  <a:lnTo>
                    <a:pt x="250" y="95"/>
                  </a:lnTo>
                  <a:lnTo>
                    <a:pt x="143" y="60"/>
                  </a:lnTo>
                  <a:lnTo>
                    <a:pt x="60" y="36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8400;p30">
              <a:extLst>
                <a:ext uri="{FF2B5EF4-FFF2-40B4-BE49-F238E27FC236}">
                  <a16:creationId xmlns:a16="http://schemas.microsoft.com/office/drawing/2014/main" id="{E1C6BD3C-8FEF-6DFD-A17E-734D23CC7576}"/>
                </a:ext>
              </a:extLst>
            </p:cNvPr>
            <p:cNvSpPr/>
            <p:nvPr/>
          </p:nvSpPr>
          <p:spPr>
            <a:xfrm>
              <a:off x="5495925" y="3385075"/>
              <a:ext cx="5975" cy="6275"/>
            </a:xfrm>
            <a:custGeom>
              <a:avLst/>
              <a:gdLst/>
              <a:ahLst/>
              <a:cxnLst/>
              <a:rect l="l" t="t" r="r" b="b"/>
              <a:pathLst>
                <a:path w="239" h="251" extrusionOk="0">
                  <a:moveTo>
                    <a:pt x="167" y="0"/>
                  </a:moveTo>
                  <a:lnTo>
                    <a:pt x="107" y="12"/>
                  </a:lnTo>
                  <a:cubicBezTo>
                    <a:pt x="107" y="36"/>
                    <a:pt x="95" y="72"/>
                    <a:pt x="95" y="107"/>
                  </a:cubicBezTo>
                  <a:lnTo>
                    <a:pt x="48" y="155"/>
                  </a:lnTo>
                  <a:lnTo>
                    <a:pt x="0" y="155"/>
                  </a:lnTo>
                  <a:lnTo>
                    <a:pt x="24" y="215"/>
                  </a:lnTo>
                  <a:lnTo>
                    <a:pt x="179" y="250"/>
                  </a:lnTo>
                  <a:lnTo>
                    <a:pt x="238" y="179"/>
                  </a:lnTo>
                  <a:lnTo>
                    <a:pt x="226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8401;p30">
              <a:extLst>
                <a:ext uri="{FF2B5EF4-FFF2-40B4-BE49-F238E27FC236}">
                  <a16:creationId xmlns:a16="http://schemas.microsoft.com/office/drawing/2014/main" id="{2DB7B33B-2E71-72E3-A7D3-3353CDE9AD00}"/>
                </a:ext>
              </a:extLst>
            </p:cNvPr>
            <p:cNvSpPr/>
            <p:nvPr/>
          </p:nvSpPr>
          <p:spPr>
            <a:xfrm>
              <a:off x="5470025" y="3363350"/>
              <a:ext cx="5375" cy="5375"/>
            </a:xfrm>
            <a:custGeom>
              <a:avLst/>
              <a:gdLst/>
              <a:ahLst/>
              <a:cxnLst/>
              <a:rect l="l" t="t" r="r" b="b"/>
              <a:pathLst>
                <a:path w="215" h="215" extrusionOk="0">
                  <a:moveTo>
                    <a:pt x="167" y="0"/>
                  </a:moveTo>
                  <a:lnTo>
                    <a:pt x="12" y="12"/>
                  </a:lnTo>
                  <a:cubicBezTo>
                    <a:pt x="12" y="48"/>
                    <a:pt x="24" y="83"/>
                    <a:pt x="24" y="131"/>
                  </a:cubicBezTo>
                  <a:lnTo>
                    <a:pt x="0" y="155"/>
                  </a:lnTo>
                  <a:lnTo>
                    <a:pt x="0" y="214"/>
                  </a:lnTo>
                  <a:lnTo>
                    <a:pt x="84" y="191"/>
                  </a:lnTo>
                  <a:cubicBezTo>
                    <a:pt x="107" y="155"/>
                    <a:pt x="119" y="119"/>
                    <a:pt x="143" y="83"/>
                  </a:cubicBezTo>
                  <a:lnTo>
                    <a:pt x="214" y="6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8402;p30">
              <a:extLst>
                <a:ext uri="{FF2B5EF4-FFF2-40B4-BE49-F238E27FC236}">
                  <a16:creationId xmlns:a16="http://schemas.microsoft.com/office/drawing/2014/main" id="{1C2C108B-FF46-1A9E-11D3-F9FEB4640B96}"/>
                </a:ext>
              </a:extLst>
            </p:cNvPr>
            <p:cNvSpPr/>
            <p:nvPr/>
          </p:nvSpPr>
          <p:spPr>
            <a:xfrm>
              <a:off x="5469725" y="3371675"/>
              <a:ext cx="1800" cy="3300"/>
            </a:xfrm>
            <a:custGeom>
              <a:avLst/>
              <a:gdLst/>
              <a:ahLst/>
              <a:cxnLst/>
              <a:rect l="l" t="t" r="r" b="b"/>
              <a:pathLst>
                <a:path w="72" h="132" extrusionOk="0">
                  <a:moveTo>
                    <a:pt x="12" y="1"/>
                  </a:moveTo>
                  <a:cubicBezTo>
                    <a:pt x="12" y="24"/>
                    <a:pt x="0" y="48"/>
                    <a:pt x="0" y="72"/>
                  </a:cubicBezTo>
                  <a:lnTo>
                    <a:pt x="72" y="131"/>
                  </a:lnTo>
                  <a:lnTo>
                    <a:pt x="72" y="60"/>
                  </a:lnTo>
                  <a:cubicBezTo>
                    <a:pt x="72" y="36"/>
                    <a:pt x="24" y="24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8403;p30">
              <a:extLst>
                <a:ext uri="{FF2B5EF4-FFF2-40B4-BE49-F238E27FC236}">
                  <a16:creationId xmlns:a16="http://schemas.microsoft.com/office/drawing/2014/main" id="{60B31BCF-647E-FB60-9FB8-2859DF638223}"/>
                </a:ext>
              </a:extLst>
            </p:cNvPr>
            <p:cNvSpPr/>
            <p:nvPr/>
          </p:nvSpPr>
          <p:spPr>
            <a:xfrm>
              <a:off x="5480425" y="332017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96" y="1"/>
                  </a:moveTo>
                  <a:cubicBezTo>
                    <a:pt x="60" y="13"/>
                    <a:pt x="37" y="25"/>
                    <a:pt x="1" y="36"/>
                  </a:cubicBezTo>
                  <a:cubicBezTo>
                    <a:pt x="25" y="60"/>
                    <a:pt x="37" y="72"/>
                    <a:pt x="49" y="96"/>
                  </a:cubicBezTo>
                  <a:lnTo>
                    <a:pt x="120" y="48"/>
                  </a:lnTo>
                  <a:cubicBezTo>
                    <a:pt x="108" y="36"/>
                    <a:pt x="96" y="25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8404;p30">
              <a:extLst>
                <a:ext uri="{FF2B5EF4-FFF2-40B4-BE49-F238E27FC236}">
                  <a16:creationId xmlns:a16="http://schemas.microsoft.com/office/drawing/2014/main" id="{E713F987-6EFC-4375-5E95-A72BAF3359F9}"/>
                </a:ext>
              </a:extLst>
            </p:cNvPr>
            <p:cNvSpPr/>
            <p:nvPr/>
          </p:nvSpPr>
          <p:spPr>
            <a:xfrm>
              <a:off x="5465550" y="3379125"/>
              <a:ext cx="5075" cy="5075"/>
            </a:xfrm>
            <a:custGeom>
              <a:avLst/>
              <a:gdLst/>
              <a:ahLst/>
              <a:cxnLst/>
              <a:rect l="l" t="t" r="r" b="b"/>
              <a:pathLst>
                <a:path w="203" h="203" extrusionOk="0">
                  <a:moveTo>
                    <a:pt x="72" y="0"/>
                  </a:moveTo>
                  <a:lnTo>
                    <a:pt x="1" y="36"/>
                  </a:lnTo>
                  <a:lnTo>
                    <a:pt x="1" y="95"/>
                  </a:lnTo>
                  <a:cubicBezTo>
                    <a:pt x="36" y="131"/>
                    <a:pt x="72" y="167"/>
                    <a:pt x="96" y="203"/>
                  </a:cubicBezTo>
                  <a:lnTo>
                    <a:pt x="143" y="167"/>
                  </a:lnTo>
                  <a:lnTo>
                    <a:pt x="203" y="143"/>
                  </a:lnTo>
                  <a:cubicBezTo>
                    <a:pt x="191" y="119"/>
                    <a:pt x="179" y="84"/>
                    <a:pt x="167" y="6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8405;p30">
              <a:extLst>
                <a:ext uri="{FF2B5EF4-FFF2-40B4-BE49-F238E27FC236}">
                  <a16:creationId xmlns:a16="http://schemas.microsoft.com/office/drawing/2014/main" id="{DDBC5BC7-A0A0-EC6D-AEC5-8422F2DD7A4C}"/>
                </a:ext>
              </a:extLst>
            </p:cNvPr>
            <p:cNvSpPr/>
            <p:nvPr/>
          </p:nvSpPr>
          <p:spPr>
            <a:xfrm>
              <a:off x="5476275" y="3313325"/>
              <a:ext cx="2400" cy="2125"/>
            </a:xfrm>
            <a:custGeom>
              <a:avLst/>
              <a:gdLst/>
              <a:ahLst/>
              <a:cxnLst/>
              <a:rect l="l" t="t" r="r" b="b"/>
              <a:pathLst>
                <a:path w="96" h="85" extrusionOk="0">
                  <a:moveTo>
                    <a:pt x="95" y="1"/>
                  </a:moveTo>
                  <a:lnTo>
                    <a:pt x="0" y="13"/>
                  </a:lnTo>
                  <a:lnTo>
                    <a:pt x="48" y="84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8406;p30">
              <a:extLst>
                <a:ext uri="{FF2B5EF4-FFF2-40B4-BE49-F238E27FC236}">
                  <a16:creationId xmlns:a16="http://schemas.microsoft.com/office/drawing/2014/main" id="{4D665684-E282-A1CE-B7FF-775976A68D6E}"/>
                </a:ext>
              </a:extLst>
            </p:cNvPr>
            <p:cNvSpPr/>
            <p:nvPr/>
          </p:nvSpPr>
          <p:spPr>
            <a:xfrm>
              <a:off x="5442325" y="3367500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13" y="1"/>
                  </a:moveTo>
                  <a:lnTo>
                    <a:pt x="1" y="60"/>
                  </a:lnTo>
                  <a:lnTo>
                    <a:pt x="120" y="144"/>
                  </a:lnTo>
                  <a:lnTo>
                    <a:pt x="156" y="132"/>
                  </a:lnTo>
                  <a:lnTo>
                    <a:pt x="84" y="2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8407;p30">
              <a:extLst>
                <a:ext uri="{FF2B5EF4-FFF2-40B4-BE49-F238E27FC236}">
                  <a16:creationId xmlns:a16="http://schemas.microsoft.com/office/drawing/2014/main" id="{4547FE85-EA48-9BF7-05CD-E941E7EC8C52}"/>
                </a:ext>
              </a:extLst>
            </p:cNvPr>
            <p:cNvSpPr/>
            <p:nvPr/>
          </p:nvSpPr>
          <p:spPr>
            <a:xfrm>
              <a:off x="5472400" y="3319000"/>
              <a:ext cx="3300" cy="1200"/>
            </a:xfrm>
            <a:custGeom>
              <a:avLst/>
              <a:gdLst/>
              <a:ahLst/>
              <a:cxnLst/>
              <a:rect l="l" t="t" r="r" b="b"/>
              <a:pathLst>
                <a:path w="132" h="48" extrusionOk="0">
                  <a:moveTo>
                    <a:pt x="0" y="0"/>
                  </a:moveTo>
                  <a:lnTo>
                    <a:pt x="36" y="48"/>
                  </a:lnTo>
                  <a:lnTo>
                    <a:pt x="131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8408;p30">
              <a:extLst>
                <a:ext uri="{FF2B5EF4-FFF2-40B4-BE49-F238E27FC236}">
                  <a16:creationId xmlns:a16="http://schemas.microsoft.com/office/drawing/2014/main" id="{8AA146F7-6B5F-BA86-F8AD-005D64BCBBD5}"/>
                </a:ext>
              </a:extLst>
            </p:cNvPr>
            <p:cNvSpPr/>
            <p:nvPr/>
          </p:nvSpPr>
          <p:spPr>
            <a:xfrm>
              <a:off x="5434000" y="3382700"/>
              <a:ext cx="6875" cy="5975"/>
            </a:xfrm>
            <a:custGeom>
              <a:avLst/>
              <a:gdLst/>
              <a:ahLst/>
              <a:cxnLst/>
              <a:rect l="l" t="t" r="r" b="b"/>
              <a:pathLst>
                <a:path w="275" h="239" extrusionOk="0">
                  <a:moveTo>
                    <a:pt x="48" y="0"/>
                  </a:moveTo>
                  <a:lnTo>
                    <a:pt x="1" y="24"/>
                  </a:lnTo>
                  <a:cubicBezTo>
                    <a:pt x="1" y="48"/>
                    <a:pt x="1" y="71"/>
                    <a:pt x="12" y="95"/>
                  </a:cubicBezTo>
                  <a:lnTo>
                    <a:pt x="48" y="155"/>
                  </a:lnTo>
                  <a:lnTo>
                    <a:pt x="155" y="191"/>
                  </a:lnTo>
                  <a:lnTo>
                    <a:pt x="215" y="238"/>
                  </a:lnTo>
                  <a:lnTo>
                    <a:pt x="274" y="214"/>
                  </a:lnTo>
                  <a:lnTo>
                    <a:pt x="274" y="167"/>
                  </a:lnTo>
                  <a:lnTo>
                    <a:pt x="167" y="119"/>
                  </a:lnTo>
                  <a:lnTo>
                    <a:pt x="131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8409;p30">
              <a:extLst>
                <a:ext uri="{FF2B5EF4-FFF2-40B4-BE49-F238E27FC236}">
                  <a16:creationId xmlns:a16="http://schemas.microsoft.com/office/drawing/2014/main" id="{EF91222C-42B5-1A65-2901-E5666837EE0B}"/>
                </a:ext>
              </a:extLst>
            </p:cNvPr>
            <p:cNvSpPr/>
            <p:nvPr/>
          </p:nvSpPr>
          <p:spPr>
            <a:xfrm>
              <a:off x="5378050" y="3463650"/>
              <a:ext cx="2700" cy="1225"/>
            </a:xfrm>
            <a:custGeom>
              <a:avLst/>
              <a:gdLst/>
              <a:ahLst/>
              <a:cxnLst/>
              <a:rect l="l" t="t" r="r" b="b"/>
              <a:pathLst>
                <a:path w="108" h="49" extrusionOk="0">
                  <a:moveTo>
                    <a:pt x="0" y="1"/>
                  </a:moveTo>
                  <a:lnTo>
                    <a:pt x="72" y="48"/>
                  </a:lnTo>
                  <a:lnTo>
                    <a:pt x="107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8410;p30">
              <a:extLst>
                <a:ext uri="{FF2B5EF4-FFF2-40B4-BE49-F238E27FC236}">
                  <a16:creationId xmlns:a16="http://schemas.microsoft.com/office/drawing/2014/main" id="{F1794314-75A0-67CD-03B2-DE64119FDB0D}"/>
                </a:ext>
              </a:extLst>
            </p:cNvPr>
            <p:cNvSpPr/>
            <p:nvPr/>
          </p:nvSpPr>
          <p:spPr>
            <a:xfrm>
              <a:off x="5380125" y="3459175"/>
              <a:ext cx="1225" cy="1525"/>
            </a:xfrm>
            <a:custGeom>
              <a:avLst/>
              <a:gdLst/>
              <a:ahLst/>
              <a:cxnLst/>
              <a:rect l="l" t="t" r="r" b="b"/>
              <a:pathLst>
                <a:path w="49" h="61" extrusionOk="0">
                  <a:moveTo>
                    <a:pt x="36" y="1"/>
                  </a:moveTo>
                  <a:lnTo>
                    <a:pt x="0" y="25"/>
                  </a:lnTo>
                  <a:cubicBezTo>
                    <a:pt x="12" y="37"/>
                    <a:pt x="36" y="37"/>
                    <a:pt x="48" y="60"/>
                  </a:cubicBezTo>
                  <a:cubicBezTo>
                    <a:pt x="48" y="37"/>
                    <a:pt x="36" y="25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8411;p30">
              <a:extLst>
                <a:ext uri="{FF2B5EF4-FFF2-40B4-BE49-F238E27FC236}">
                  <a16:creationId xmlns:a16="http://schemas.microsoft.com/office/drawing/2014/main" id="{EF47CB08-D98E-16C8-EA41-75582A4FE457}"/>
                </a:ext>
              </a:extLst>
            </p:cNvPr>
            <p:cNvSpPr/>
            <p:nvPr/>
          </p:nvSpPr>
          <p:spPr>
            <a:xfrm>
              <a:off x="5501575" y="3634500"/>
              <a:ext cx="1500" cy="325"/>
            </a:xfrm>
            <a:custGeom>
              <a:avLst/>
              <a:gdLst/>
              <a:ahLst/>
              <a:cxnLst/>
              <a:rect l="l" t="t" r="r" b="b"/>
              <a:pathLst>
                <a:path w="60" h="13" extrusionOk="0">
                  <a:moveTo>
                    <a:pt x="0" y="1"/>
                  </a:moveTo>
                  <a:lnTo>
                    <a:pt x="36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8412;p30">
              <a:extLst>
                <a:ext uri="{FF2B5EF4-FFF2-40B4-BE49-F238E27FC236}">
                  <a16:creationId xmlns:a16="http://schemas.microsoft.com/office/drawing/2014/main" id="{81039DAE-CFD2-5C37-3011-241CC0D7410F}"/>
                </a:ext>
              </a:extLst>
            </p:cNvPr>
            <p:cNvSpPr/>
            <p:nvPr/>
          </p:nvSpPr>
          <p:spPr>
            <a:xfrm>
              <a:off x="5381025" y="3458300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12" y="0"/>
                  </a:moveTo>
                  <a:lnTo>
                    <a:pt x="0" y="12"/>
                  </a:lnTo>
                  <a:cubicBezTo>
                    <a:pt x="0" y="36"/>
                    <a:pt x="12" y="48"/>
                    <a:pt x="12" y="60"/>
                  </a:cubicBezTo>
                  <a:lnTo>
                    <a:pt x="107" y="95"/>
                  </a:lnTo>
                  <a:cubicBezTo>
                    <a:pt x="107" y="84"/>
                    <a:pt x="107" y="72"/>
                    <a:pt x="107" y="72"/>
                  </a:cubicBezTo>
                  <a:cubicBezTo>
                    <a:pt x="72" y="48"/>
                    <a:pt x="36" y="24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8413;p30">
              <a:extLst>
                <a:ext uri="{FF2B5EF4-FFF2-40B4-BE49-F238E27FC236}">
                  <a16:creationId xmlns:a16="http://schemas.microsoft.com/office/drawing/2014/main" id="{0C04BDEE-7E45-4E28-02DC-8C507ECFDAD2}"/>
                </a:ext>
              </a:extLst>
            </p:cNvPr>
            <p:cNvSpPr/>
            <p:nvPr/>
          </p:nvSpPr>
          <p:spPr>
            <a:xfrm>
              <a:off x="5498300" y="3497000"/>
              <a:ext cx="3300" cy="4475"/>
            </a:xfrm>
            <a:custGeom>
              <a:avLst/>
              <a:gdLst/>
              <a:ahLst/>
              <a:cxnLst/>
              <a:rect l="l" t="t" r="r" b="b"/>
              <a:pathLst>
                <a:path w="132" h="179" extrusionOk="0">
                  <a:moveTo>
                    <a:pt x="12" y="0"/>
                  </a:moveTo>
                  <a:lnTo>
                    <a:pt x="12" y="107"/>
                  </a:lnTo>
                  <a:cubicBezTo>
                    <a:pt x="12" y="131"/>
                    <a:pt x="0" y="155"/>
                    <a:pt x="0" y="179"/>
                  </a:cubicBezTo>
                  <a:lnTo>
                    <a:pt x="48" y="179"/>
                  </a:lnTo>
                  <a:lnTo>
                    <a:pt x="131" y="143"/>
                  </a:lnTo>
                  <a:lnTo>
                    <a:pt x="131" y="6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8414;p30">
              <a:extLst>
                <a:ext uri="{FF2B5EF4-FFF2-40B4-BE49-F238E27FC236}">
                  <a16:creationId xmlns:a16="http://schemas.microsoft.com/office/drawing/2014/main" id="{03F41561-FF7C-E850-A76D-451DC1B1F921}"/>
                </a:ext>
              </a:extLst>
            </p:cNvPr>
            <p:cNvSpPr/>
            <p:nvPr/>
          </p:nvSpPr>
          <p:spPr>
            <a:xfrm>
              <a:off x="5405125" y="3458600"/>
              <a:ext cx="1225" cy="3000"/>
            </a:xfrm>
            <a:custGeom>
              <a:avLst/>
              <a:gdLst/>
              <a:ahLst/>
              <a:cxnLst/>
              <a:rect l="l" t="t" r="r" b="b"/>
              <a:pathLst>
                <a:path w="49" h="120" extrusionOk="0">
                  <a:moveTo>
                    <a:pt x="36" y="0"/>
                  </a:moveTo>
                  <a:lnTo>
                    <a:pt x="1" y="36"/>
                  </a:lnTo>
                  <a:lnTo>
                    <a:pt x="13" y="119"/>
                  </a:lnTo>
                  <a:cubicBezTo>
                    <a:pt x="13" y="107"/>
                    <a:pt x="24" y="83"/>
                    <a:pt x="36" y="60"/>
                  </a:cubicBezTo>
                  <a:cubicBezTo>
                    <a:pt x="48" y="48"/>
                    <a:pt x="48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8415;p30">
              <a:extLst>
                <a:ext uri="{FF2B5EF4-FFF2-40B4-BE49-F238E27FC236}">
                  <a16:creationId xmlns:a16="http://schemas.microsoft.com/office/drawing/2014/main" id="{7B6E6706-4DEF-71A5-E33B-3F84430AE5AB}"/>
                </a:ext>
              </a:extLst>
            </p:cNvPr>
            <p:cNvSpPr/>
            <p:nvPr/>
          </p:nvSpPr>
          <p:spPr>
            <a:xfrm>
              <a:off x="5437575" y="3612475"/>
              <a:ext cx="13125" cy="5975"/>
            </a:xfrm>
            <a:custGeom>
              <a:avLst/>
              <a:gdLst/>
              <a:ahLst/>
              <a:cxnLst/>
              <a:rect l="l" t="t" r="r" b="b"/>
              <a:pathLst>
                <a:path w="525" h="239" extrusionOk="0">
                  <a:moveTo>
                    <a:pt x="72" y="1"/>
                  </a:moveTo>
                  <a:lnTo>
                    <a:pt x="0" y="72"/>
                  </a:lnTo>
                  <a:lnTo>
                    <a:pt x="12" y="108"/>
                  </a:lnTo>
                  <a:lnTo>
                    <a:pt x="131" y="96"/>
                  </a:lnTo>
                  <a:lnTo>
                    <a:pt x="274" y="179"/>
                  </a:lnTo>
                  <a:cubicBezTo>
                    <a:pt x="286" y="203"/>
                    <a:pt x="298" y="215"/>
                    <a:pt x="322" y="239"/>
                  </a:cubicBezTo>
                  <a:lnTo>
                    <a:pt x="358" y="203"/>
                  </a:lnTo>
                  <a:lnTo>
                    <a:pt x="441" y="191"/>
                  </a:lnTo>
                  <a:lnTo>
                    <a:pt x="524" y="191"/>
                  </a:lnTo>
                  <a:lnTo>
                    <a:pt x="524" y="144"/>
                  </a:lnTo>
                  <a:lnTo>
                    <a:pt x="453" y="84"/>
                  </a:lnTo>
                  <a:lnTo>
                    <a:pt x="369" y="108"/>
                  </a:lnTo>
                  <a:lnTo>
                    <a:pt x="191" y="48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8416;p30">
              <a:extLst>
                <a:ext uri="{FF2B5EF4-FFF2-40B4-BE49-F238E27FC236}">
                  <a16:creationId xmlns:a16="http://schemas.microsoft.com/office/drawing/2014/main" id="{0988AF8B-E904-E935-72A5-7720B8A7B1B8}"/>
                </a:ext>
              </a:extLst>
            </p:cNvPr>
            <p:cNvSpPr/>
            <p:nvPr/>
          </p:nvSpPr>
          <p:spPr>
            <a:xfrm>
              <a:off x="5411375" y="3456800"/>
              <a:ext cx="7175" cy="2700"/>
            </a:xfrm>
            <a:custGeom>
              <a:avLst/>
              <a:gdLst/>
              <a:ahLst/>
              <a:cxnLst/>
              <a:rect l="l" t="t" r="r" b="b"/>
              <a:pathLst>
                <a:path w="287" h="108" extrusionOk="0">
                  <a:moveTo>
                    <a:pt x="203" y="1"/>
                  </a:moveTo>
                  <a:lnTo>
                    <a:pt x="1" y="48"/>
                  </a:lnTo>
                  <a:lnTo>
                    <a:pt x="13" y="84"/>
                  </a:lnTo>
                  <a:lnTo>
                    <a:pt x="132" y="108"/>
                  </a:lnTo>
                  <a:lnTo>
                    <a:pt x="274" y="84"/>
                  </a:lnTo>
                  <a:lnTo>
                    <a:pt x="286" y="2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8417;p30">
              <a:extLst>
                <a:ext uri="{FF2B5EF4-FFF2-40B4-BE49-F238E27FC236}">
                  <a16:creationId xmlns:a16="http://schemas.microsoft.com/office/drawing/2014/main" id="{6386967E-1393-0A02-9CA7-888268D9FDAB}"/>
                </a:ext>
              </a:extLst>
            </p:cNvPr>
            <p:cNvSpPr/>
            <p:nvPr/>
          </p:nvSpPr>
          <p:spPr>
            <a:xfrm>
              <a:off x="5457525" y="3569625"/>
              <a:ext cx="17275" cy="10725"/>
            </a:xfrm>
            <a:custGeom>
              <a:avLst/>
              <a:gdLst/>
              <a:ahLst/>
              <a:cxnLst/>
              <a:rect l="l" t="t" r="r" b="b"/>
              <a:pathLst>
                <a:path w="691" h="429" extrusionOk="0">
                  <a:moveTo>
                    <a:pt x="155" y="0"/>
                  </a:moveTo>
                  <a:lnTo>
                    <a:pt x="60" y="12"/>
                  </a:lnTo>
                  <a:lnTo>
                    <a:pt x="0" y="107"/>
                  </a:lnTo>
                  <a:cubicBezTo>
                    <a:pt x="12" y="143"/>
                    <a:pt x="36" y="179"/>
                    <a:pt x="48" y="214"/>
                  </a:cubicBezTo>
                  <a:lnTo>
                    <a:pt x="191" y="298"/>
                  </a:lnTo>
                  <a:cubicBezTo>
                    <a:pt x="203" y="310"/>
                    <a:pt x="214" y="322"/>
                    <a:pt x="214" y="345"/>
                  </a:cubicBezTo>
                  <a:lnTo>
                    <a:pt x="345" y="381"/>
                  </a:lnTo>
                  <a:lnTo>
                    <a:pt x="453" y="429"/>
                  </a:lnTo>
                  <a:lnTo>
                    <a:pt x="584" y="405"/>
                  </a:lnTo>
                  <a:lnTo>
                    <a:pt x="655" y="429"/>
                  </a:lnTo>
                  <a:lnTo>
                    <a:pt x="691" y="381"/>
                  </a:lnTo>
                  <a:cubicBezTo>
                    <a:pt x="679" y="345"/>
                    <a:pt x="655" y="310"/>
                    <a:pt x="631" y="274"/>
                  </a:cubicBezTo>
                  <a:cubicBezTo>
                    <a:pt x="631" y="250"/>
                    <a:pt x="631" y="238"/>
                    <a:pt x="643" y="226"/>
                  </a:cubicBezTo>
                  <a:lnTo>
                    <a:pt x="524" y="131"/>
                  </a:lnTo>
                  <a:lnTo>
                    <a:pt x="333" y="48"/>
                  </a:lnTo>
                  <a:lnTo>
                    <a:pt x="238" y="7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8418;p30">
              <a:extLst>
                <a:ext uri="{FF2B5EF4-FFF2-40B4-BE49-F238E27FC236}">
                  <a16:creationId xmlns:a16="http://schemas.microsoft.com/office/drawing/2014/main" id="{675F31A8-C17F-23BB-DAB0-42F6DC2E17A3}"/>
                </a:ext>
              </a:extLst>
            </p:cNvPr>
            <p:cNvSpPr/>
            <p:nvPr/>
          </p:nvSpPr>
          <p:spPr>
            <a:xfrm>
              <a:off x="5478950" y="3498475"/>
              <a:ext cx="3300" cy="5975"/>
            </a:xfrm>
            <a:custGeom>
              <a:avLst/>
              <a:gdLst/>
              <a:ahLst/>
              <a:cxnLst/>
              <a:rect l="l" t="t" r="r" b="b"/>
              <a:pathLst>
                <a:path w="132" h="239" extrusionOk="0">
                  <a:moveTo>
                    <a:pt x="60" y="1"/>
                  </a:moveTo>
                  <a:lnTo>
                    <a:pt x="24" y="48"/>
                  </a:lnTo>
                  <a:cubicBezTo>
                    <a:pt x="24" y="72"/>
                    <a:pt x="12" y="108"/>
                    <a:pt x="0" y="143"/>
                  </a:cubicBezTo>
                  <a:lnTo>
                    <a:pt x="72" y="239"/>
                  </a:lnTo>
                  <a:lnTo>
                    <a:pt x="131" y="215"/>
                  </a:lnTo>
                  <a:lnTo>
                    <a:pt x="131" y="132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8419;p30">
              <a:extLst>
                <a:ext uri="{FF2B5EF4-FFF2-40B4-BE49-F238E27FC236}">
                  <a16:creationId xmlns:a16="http://schemas.microsoft.com/office/drawing/2014/main" id="{03D78E86-E124-D6C2-EF11-49B9F137FF37}"/>
                </a:ext>
              </a:extLst>
            </p:cNvPr>
            <p:cNvSpPr/>
            <p:nvPr/>
          </p:nvSpPr>
          <p:spPr>
            <a:xfrm>
              <a:off x="5497100" y="3501750"/>
              <a:ext cx="1225" cy="3000"/>
            </a:xfrm>
            <a:custGeom>
              <a:avLst/>
              <a:gdLst/>
              <a:ahLst/>
              <a:cxnLst/>
              <a:rect l="l" t="t" r="r" b="b"/>
              <a:pathLst>
                <a:path w="49" h="120" extrusionOk="0">
                  <a:moveTo>
                    <a:pt x="1" y="1"/>
                  </a:moveTo>
                  <a:cubicBezTo>
                    <a:pt x="1" y="36"/>
                    <a:pt x="1" y="72"/>
                    <a:pt x="13" y="108"/>
                  </a:cubicBezTo>
                  <a:lnTo>
                    <a:pt x="48" y="120"/>
                  </a:lnTo>
                  <a:lnTo>
                    <a:pt x="48" y="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8420;p30">
              <a:extLst>
                <a:ext uri="{FF2B5EF4-FFF2-40B4-BE49-F238E27FC236}">
                  <a16:creationId xmlns:a16="http://schemas.microsoft.com/office/drawing/2014/main" id="{60100755-4261-63FC-8A3F-2701F7CF5980}"/>
                </a:ext>
              </a:extLst>
            </p:cNvPr>
            <p:cNvSpPr/>
            <p:nvPr/>
          </p:nvSpPr>
          <p:spPr>
            <a:xfrm>
              <a:off x="5484300" y="3547600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60" y="0"/>
                  </a:moveTo>
                  <a:lnTo>
                    <a:pt x="1" y="60"/>
                  </a:lnTo>
                  <a:lnTo>
                    <a:pt x="48" y="107"/>
                  </a:lnTo>
                  <a:lnTo>
                    <a:pt x="96" y="60"/>
                  </a:lnTo>
                  <a:lnTo>
                    <a:pt x="120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8421;p30">
              <a:extLst>
                <a:ext uri="{FF2B5EF4-FFF2-40B4-BE49-F238E27FC236}">
                  <a16:creationId xmlns:a16="http://schemas.microsoft.com/office/drawing/2014/main" id="{446BA2B9-4567-B684-1891-B89E714C07B7}"/>
                </a:ext>
              </a:extLst>
            </p:cNvPr>
            <p:cNvSpPr/>
            <p:nvPr/>
          </p:nvSpPr>
          <p:spPr>
            <a:xfrm>
              <a:off x="5581650" y="3670225"/>
              <a:ext cx="20550" cy="8950"/>
            </a:xfrm>
            <a:custGeom>
              <a:avLst/>
              <a:gdLst/>
              <a:ahLst/>
              <a:cxnLst/>
              <a:rect l="l" t="t" r="r" b="b"/>
              <a:pathLst>
                <a:path w="822" h="358" extrusionOk="0">
                  <a:moveTo>
                    <a:pt x="452" y="0"/>
                  </a:moveTo>
                  <a:lnTo>
                    <a:pt x="345" y="84"/>
                  </a:lnTo>
                  <a:lnTo>
                    <a:pt x="262" y="143"/>
                  </a:lnTo>
                  <a:lnTo>
                    <a:pt x="0" y="215"/>
                  </a:lnTo>
                  <a:lnTo>
                    <a:pt x="167" y="274"/>
                  </a:lnTo>
                  <a:lnTo>
                    <a:pt x="238" y="286"/>
                  </a:lnTo>
                  <a:lnTo>
                    <a:pt x="357" y="358"/>
                  </a:lnTo>
                  <a:lnTo>
                    <a:pt x="452" y="358"/>
                  </a:lnTo>
                  <a:lnTo>
                    <a:pt x="560" y="322"/>
                  </a:lnTo>
                  <a:lnTo>
                    <a:pt x="643" y="334"/>
                  </a:lnTo>
                  <a:lnTo>
                    <a:pt x="691" y="310"/>
                  </a:lnTo>
                  <a:lnTo>
                    <a:pt x="714" y="274"/>
                  </a:lnTo>
                  <a:lnTo>
                    <a:pt x="738" y="262"/>
                  </a:lnTo>
                  <a:lnTo>
                    <a:pt x="786" y="215"/>
                  </a:lnTo>
                  <a:lnTo>
                    <a:pt x="822" y="191"/>
                  </a:lnTo>
                  <a:lnTo>
                    <a:pt x="762" y="120"/>
                  </a:lnTo>
                  <a:cubicBezTo>
                    <a:pt x="762" y="108"/>
                    <a:pt x="750" y="96"/>
                    <a:pt x="738" y="84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8422;p30">
              <a:extLst>
                <a:ext uri="{FF2B5EF4-FFF2-40B4-BE49-F238E27FC236}">
                  <a16:creationId xmlns:a16="http://schemas.microsoft.com/office/drawing/2014/main" id="{9CD17A54-1698-41C0-2817-49DE303FCAB3}"/>
                </a:ext>
              </a:extLst>
            </p:cNvPr>
            <p:cNvSpPr/>
            <p:nvPr/>
          </p:nvSpPr>
          <p:spPr>
            <a:xfrm>
              <a:off x="5355125" y="359402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60" y="0"/>
                  </a:moveTo>
                  <a:lnTo>
                    <a:pt x="0" y="60"/>
                  </a:lnTo>
                  <a:lnTo>
                    <a:pt x="60" y="72"/>
                  </a:lnTo>
                  <a:lnTo>
                    <a:pt x="96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8423;p30">
              <a:extLst>
                <a:ext uri="{FF2B5EF4-FFF2-40B4-BE49-F238E27FC236}">
                  <a16:creationId xmlns:a16="http://schemas.microsoft.com/office/drawing/2014/main" id="{EBB672E4-3C8E-55BC-8103-FA4B9C586F6B}"/>
                </a:ext>
              </a:extLst>
            </p:cNvPr>
            <p:cNvSpPr/>
            <p:nvPr/>
          </p:nvSpPr>
          <p:spPr>
            <a:xfrm>
              <a:off x="5426250" y="3447875"/>
              <a:ext cx="2425" cy="1800"/>
            </a:xfrm>
            <a:custGeom>
              <a:avLst/>
              <a:gdLst/>
              <a:ahLst/>
              <a:cxnLst/>
              <a:rect l="l" t="t" r="r" b="b"/>
              <a:pathLst>
                <a:path w="97" h="72" extrusionOk="0">
                  <a:moveTo>
                    <a:pt x="84" y="1"/>
                  </a:moveTo>
                  <a:lnTo>
                    <a:pt x="1" y="36"/>
                  </a:lnTo>
                  <a:lnTo>
                    <a:pt x="49" y="72"/>
                  </a:lnTo>
                  <a:lnTo>
                    <a:pt x="96" y="48"/>
                  </a:lnTo>
                  <a:cubicBezTo>
                    <a:pt x="96" y="36"/>
                    <a:pt x="96" y="12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8424;p30">
              <a:extLst>
                <a:ext uri="{FF2B5EF4-FFF2-40B4-BE49-F238E27FC236}">
                  <a16:creationId xmlns:a16="http://schemas.microsoft.com/office/drawing/2014/main" id="{4B2D1F1F-72FA-AA0C-FA0E-F9F37C844CC4}"/>
                </a:ext>
              </a:extLst>
            </p:cNvPr>
            <p:cNvSpPr/>
            <p:nvPr/>
          </p:nvSpPr>
          <p:spPr>
            <a:xfrm>
              <a:off x="5352150" y="3591350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lnTo>
                    <a:pt x="0" y="72"/>
                  </a:lnTo>
                  <a:lnTo>
                    <a:pt x="36" y="143"/>
                  </a:lnTo>
                  <a:lnTo>
                    <a:pt x="96" y="60"/>
                  </a:lnTo>
                  <a:lnTo>
                    <a:pt x="143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8425;p30">
              <a:extLst>
                <a:ext uri="{FF2B5EF4-FFF2-40B4-BE49-F238E27FC236}">
                  <a16:creationId xmlns:a16="http://schemas.microsoft.com/office/drawing/2014/main" id="{04C33765-1826-DF41-0107-4C20922C9E6D}"/>
                </a:ext>
              </a:extLst>
            </p:cNvPr>
            <p:cNvSpPr/>
            <p:nvPr/>
          </p:nvSpPr>
          <p:spPr>
            <a:xfrm>
              <a:off x="5428650" y="3454125"/>
              <a:ext cx="7150" cy="3000"/>
            </a:xfrm>
            <a:custGeom>
              <a:avLst/>
              <a:gdLst/>
              <a:ahLst/>
              <a:cxnLst/>
              <a:rect l="l" t="t" r="r" b="b"/>
              <a:pathLst>
                <a:path w="286" h="120" extrusionOk="0">
                  <a:moveTo>
                    <a:pt x="48" y="1"/>
                  </a:moveTo>
                  <a:lnTo>
                    <a:pt x="0" y="12"/>
                  </a:lnTo>
                  <a:lnTo>
                    <a:pt x="24" y="48"/>
                  </a:lnTo>
                  <a:lnTo>
                    <a:pt x="107" y="84"/>
                  </a:lnTo>
                  <a:lnTo>
                    <a:pt x="155" y="84"/>
                  </a:lnTo>
                  <a:lnTo>
                    <a:pt x="203" y="120"/>
                  </a:lnTo>
                  <a:lnTo>
                    <a:pt x="286" y="120"/>
                  </a:lnTo>
                  <a:lnTo>
                    <a:pt x="286" y="84"/>
                  </a:lnTo>
                  <a:lnTo>
                    <a:pt x="179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8426;p30">
              <a:extLst>
                <a:ext uri="{FF2B5EF4-FFF2-40B4-BE49-F238E27FC236}">
                  <a16:creationId xmlns:a16="http://schemas.microsoft.com/office/drawing/2014/main" id="{E12A1592-4876-4B81-516B-1EB05A63331D}"/>
                </a:ext>
              </a:extLst>
            </p:cNvPr>
            <p:cNvSpPr/>
            <p:nvPr/>
          </p:nvSpPr>
          <p:spPr>
            <a:xfrm>
              <a:off x="5376550" y="3569925"/>
              <a:ext cx="3900" cy="6550"/>
            </a:xfrm>
            <a:custGeom>
              <a:avLst/>
              <a:gdLst/>
              <a:ahLst/>
              <a:cxnLst/>
              <a:rect l="l" t="t" r="r" b="b"/>
              <a:pathLst>
                <a:path w="156" h="262" extrusionOk="0">
                  <a:moveTo>
                    <a:pt x="120" y="0"/>
                  </a:moveTo>
                  <a:lnTo>
                    <a:pt x="84" y="36"/>
                  </a:lnTo>
                  <a:lnTo>
                    <a:pt x="60" y="95"/>
                  </a:lnTo>
                  <a:lnTo>
                    <a:pt x="1" y="131"/>
                  </a:lnTo>
                  <a:cubicBezTo>
                    <a:pt x="1" y="155"/>
                    <a:pt x="13" y="167"/>
                    <a:pt x="24" y="191"/>
                  </a:cubicBezTo>
                  <a:lnTo>
                    <a:pt x="24" y="262"/>
                  </a:lnTo>
                  <a:lnTo>
                    <a:pt x="96" y="191"/>
                  </a:lnTo>
                  <a:lnTo>
                    <a:pt x="155" y="155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8427;p30">
              <a:extLst>
                <a:ext uri="{FF2B5EF4-FFF2-40B4-BE49-F238E27FC236}">
                  <a16:creationId xmlns:a16="http://schemas.microsoft.com/office/drawing/2014/main" id="{2440836D-E5EB-BC8B-11E4-FDBCBCE853A8}"/>
                </a:ext>
              </a:extLst>
            </p:cNvPr>
            <p:cNvSpPr/>
            <p:nvPr/>
          </p:nvSpPr>
          <p:spPr>
            <a:xfrm>
              <a:off x="5426250" y="3536875"/>
              <a:ext cx="10750" cy="5675"/>
            </a:xfrm>
            <a:custGeom>
              <a:avLst/>
              <a:gdLst/>
              <a:ahLst/>
              <a:cxnLst/>
              <a:rect l="l" t="t" r="r" b="b"/>
              <a:pathLst>
                <a:path w="430" h="227" extrusionOk="0">
                  <a:moveTo>
                    <a:pt x="156" y="0"/>
                  </a:moveTo>
                  <a:lnTo>
                    <a:pt x="25" y="12"/>
                  </a:lnTo>
                  <a:lnTo>
                    <a:pt x="1" y="84"/>
                  </a:lnTo>
                  <a:lnTo>
                    <a:pt x="60" y="155"/>
                  </a:lnTo>
                  <a:lnTo>
                    <a:pt x="144" y="131"/>
                  </a:lnTo>
                  <a:lnTo>
                    <a:pt x="203" y="203"/>
                  </a:lnTo>
                  <a:lnTo>
                    <a:pt x="275" y="167"/>
                  </a:lnTo>
                  <a:lnTo>
                    <a:pt x="299" y="215"/>
                  </a:lnTo>
                  <a:lnTo>
                    <a:pt x="394" y="227"/>
                  </a:lnTo>
                  <a:cubicBezTo>
                    <a:pt x="406" y="215"/>
                    <a:pt x="418" y="191"/>
                    <a:pt x="430" y="179"/>
                  </a:cubicBezTo>
                  <a:lnTo>
                    <a:pt x="382" y="108"/>
                  </a:lnTo>
                  <a:lnTo>
                    <a:pt x="322" y="143"/>
                  </a:lnTo>
                  <a:lnTo>
                    <a:pt x="239" y="131"/>
                  </a:lnTo>
                  <a:lnTo>
                    <a:pt x="287" y="96"/>
                  </a:lnTo>
                  <a:lnTo>
                    <a:pt x="287" y="6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8428;p30">
              <a:extLst>
                <a:ext uri="{FF2B5EF4-FFF2-40B4-BE49-F238E27FC236}">
                  <a16:creationId xmlns:a16="http://schemas.microsoft.com/office/drawing/2014/main" id="{0F79DC92-A537-2A2D-6178-FCB73AC2A12F}"/>
                </a:ext>
              </a:extLst>
            </p:cNvPr>
            <p:cNvSpPr/>
            <p:nvPr/>
          </p:nvSpPr>
          <p:spPr>
            <a:xfrm>
              <a:off x="5427450" y="3544025"/>
              <a:ext cx="2100" cy="900"/>
            </a:xfrm>
            <a:custGeom>
              <a:avLst/>
              <a:gdLst/>
              <a:ahLst/>
              <a:cxnLst/>
              <a:rect l="l" t="t" r="r" b="b"/>
              <a:pathLst>
                <a:path w="84" h="36" extrusionOk="0">
                  <a:moveTo>
                    <a:pt x="1" y="0"/>
                  </a:moveTo>
                  <a:lnTo>
                    <a:pt x="48" y="36"/>
                  </a:lnTo>
                  <a:cubicBezTo>
                    <a:pt x="48" y="36"/>
                    <a:pt x="84" y="12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8429;p30">
              <a:extLst>
                <a:ext uri="{FF2B5EF4-FFF2-40B4-BE49-F238E27FC236}">
                  <a16:creationId xmlns:a16="http://schemas.microsoft.com/office/drawing/2014/main" id="{84D3065A-EF66-68EE-4372-764C894C6B6B}"/>
                </a:ext>
              </a:extLst>
            </p:cNvPr>
            <p:cNvSpPr/>
            <p:nvPr/>
          </p:nvSpPr>
          <p:spPr>
            <a:xfrm>
              <a:off x="5403050" y="3608300"/>
              <a:ext cx="8350" cy="3025"/>
            </a:xfrm>
            <a:custGeom>
              <a:avLst/>
              <a:gdLst/>
              <a:ahLst/>
              <a:cxnLst/>
              <a:rect l="l" t="t" r="r" b="b"/>
              <a:pathLst>
                <a:path w="334" h="121" extrusionOk="0">
                  <a:moveTo>
                    <a:pt x="119" y="1"/>
                  </a:moveTo>
                  <a:cubicBezTo>
                    <a:pt x="119" y="13"/>
                    <a:pt x="119" y="25"/>
                    <a:pt x="119" y="37"/>
                  </a:cubicBezTo>
                  <a:lnTo>
                    <a:pt x="0" y="60"/>
                  </a:lnTo>
                  <a:lnTo>
                    <a:pt x="36" y="108"/>
                  </a:lnTo>
                  <a:lnTo>
                    <a:pt x="143" y="120"/>
                  </a:lnTo>
                  <a:lnTo>
                    <a:pt x="215" y="96"/>
                  </a:lnTo>
                  <a:lnTo>
                    <a:pt x="334" y="60"/>
                  </a:lnTo>
                  <a:lnTo>
                    <a:pt x="310" y="37"/>
                  </a:lnTo>
                  <a:lnTo>
                    <a:pt x="226" y="3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8430;p30">
              <a:extLst>
                <a:ext uri="{FF2B5EF4-FFF2-40B4-BE49-F238E27FC236}">
                  <a16:creationId xmlns:a16="http://schemas.microsoft.com/office/drawing/2014/main" id="{0379EAD0-607D-B089-3EF0-2159F74967E4}"/>
                </a:ext>
              </a:extLst>
            </p:cNvPr>
            <p:cNvSpPr/>
            <p:nvPr/>
          </p:nvSpPr>
          <p:spPr>
            <a:xfrm>
              <a:off x="5410775" y="3611875"/>
              <a:ext cx="5400" cy="2425"/>
            </a:xfrm>
            <a:custGeom>
              <a:avLst/>
              <a:gdLst/>
              <a:ahLst/>
              <a:cxnLst/>
              <a:rect l="l" t="t" r="r" b="b"/>
              <a:pathLst>
                <a:path w="216" h="97" extrusionOk="0">
                  <a:moveTo>
                    <a:pt x="60" y="1"/>
                  </a:moveTo>
                  <a:lnTo>
                    <a:pt x="1" y="13"/>
                  </a:lnTo>
                  <a:lnTo>
                    <a:pt x="72" y="37"/>
                  </a:lnTo>
                  <a:cubicBezTo>
                    <a:pt x="84" y="60"/>
                    <a:pt x="96" y="72"/>
                    <a:pt x="108" y="96"/>
                  </a:cubicBezTo>
                  <a:lnTo>
                    <a:pt x="215" y="37"/>
                  </a:lnTo>
                  <a:cubicBezTo>
                    <a:pt x="215" y="25"/>
                    <a:pt x="215" y="13"/>
                    <a:pt x="215" y="1"/>
                  </a:cubicBezTo>
                  <a:lnTo>
                    <a:pt x="156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8431;p30">
              <a:extLst>
                <a:ext uri="{FF2B5EF4-FFF2-40B4-BE49-F238E27FC236}">
                  <a16:creationId xmlns:a16="http://schemas.microsoft.com/office/drawing/2014/main" id="{6AADE95D-5CB5-5F0E-988B-9BEA302A44B9}"/>
                </a:ext>
              </a:extLst>
            </p:cNvPr>
            <p:cNvSpPr/>
            <p:nvPr/>
          </p:nvSpPr>
          <p:spPr>
            <a:xfrm>
              <a:off x="5417325" y="352287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1" y="1"/>
                  </a:moveTo>
                  <a:lnTo>
                    <a:pt x="72" y="60"/>
                  </a:lnTo>
                  <a:cubicBezTo>
                    <a:pt x="72" y="48"/>
                    <a:pt x="84" y="37"/>
                    <a:pt x="84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8432;p30">
              <a:extLst>
                <a:ext uri="{FF2B5EF4-FFF2-40B4-BE49-F238E27FC236}">
                  <a16:creationId xmlns:a16="http://schemas.microsoft.com/office/drawing/2014/main" id="{8BDB9977-CDFD-3751-A306-FE6D68912655}"/>
                </a:ext>
              </a:extLst>
            </p:cNvPr>
            <p:cNvSpPr/>
            <p:nvPr/>
          </p:nvSpPr>
          <p:spPr>
            <a:xfrm>
              <a:off x="5366125" y="3502350"/>
              <a:ext cx="103025" cy="65800"/>
            </a:xfrm>
            <a:custGeom>
              <a:avLst/>
              <a:gdLst/>
              <a:ahLst/>
              <a:cxnLst/>
              <a:rect l="l" t="t" r="r" b="b"/>
              <a:pathLst>
                <a:path w="4121" h="2632" extrusionOk="0">
                  <a:moveTo>
                    <a:pt x="1834" y="0"/>
                  </a:moveTo>
                  <a:cubicBezTo>
                    <a:pt x="1823" y="24"/>
                    <a:pt x="1811" y="48"/>
                    <a:pt x="1799" y="72"/>
                  </a:cubicBezTo>
                  <a:lnTo>
                    <a:pt x="1703" y="84"/>
                  </a:lnTo>
                  <a:lnTo>
                    <a:pt x="1632" y="143"/>
                  </a:lnTo>
                  <a:lnTo>
                    <a:pt x="1549" y="167"/>
                  </a:lnTo>
                  <a:lnTo>
                    <a:pt x="1430" y="84"/>
                  </a:lnTo>
                  <a:lnTo>
                    <a:pt x="1299" y="72"/>
                  </a:lnTo>
                  <a:lnTo>
                    <a:pt x="1239" y="96"/>
                  </a:lnTo>
                  <a:lnTo>
                    <a:pt x="1239" y="119"/>
                  </a:lnTo>
                  <a:lnTo>
                    <a:pt x="1084" y="167"/>
                  </a:lnTo>
                  <a:cubicBezTo>
                    <a:pt x="1061" y="203"/>
                    <a:pt x="1049" y="238"/>
                    <a:pt x="1037" y="274"/>
                  </a:cubicBezTo>
                  <a:cubicBezTo>
                    <a:pt x="1025" y="322"/>
                    <a:pt x="1037" y="322"/>
                    <a:pt x="1037" y="346"/>
                  </a:cubicBezTo>
                  <a:cubicBezTo>
                    <a:pt x="1037" y="369"/>
                    <a:pt x="1001" y="429"/>
                    <a:pt x="977" y="477"/>
                  </a:cubicBezTo>
                  <a:lnTo>
                    <a:pt x="941" y="512"/>
                  </a:lnTo>
                  <a:cubicBezTo>
                    <a:pt x="941" y="548"/>
                    <a:pt x="953" y="584"/>
                    <a:pt x="953" y="619"/>
                  </a:cubicBezTo>
                  <a:cubicBezTo>
                    <a:pt x="965" y="655"/>
                    <a:pt x="953" y="667"/>
                    <a:pt x="941" y="703"/>
                  </a:cubicBezTo>
                  <a:lnTo>
                    <a:pt x="918" y="643"/>
                  </a:lnTo>
                  <a:lnTo>
                    <a:pt x="906" y="572"/>
                  </a:lnTo>
                  <a:lnTo>
                    <a:pt x="846" y="572"/>
                  </a:lnTo>
                  <a:lnTo>
                    <a:pt x="751" y="608"/>
                  </a:lnTo>
                  <a:lnTo>
                    <a:pt x="656" y="608"/>
                  </a:lnTo>
                  <a:cubicBezTo>
                    <a:pt x="644" y="631"/>
                    <a:pt x="632" y="655"/>
                    <a:pt x="620" y="679"/>
                  </a:cubicBezTo>
                  <a:cubicBezTo>
                    <a:pt x="596" y="703"/>
                    <a:pt x="596" y="739"/>
                    <a:pt x="596" y="774"/>
                  </a:cubicBezTo>
                  <a:lnTo>
                    <a:pt x="537" y="810"/>
                  </a:lnTo>
                  <a:cubicBezTo>
                    <a:pt x="525" y="869"/>
                    <a:pt x="513" y="929"/>
                    <a:pt x="501" y="977"/>
                  </a:cubicBezTo>
                  <a:lnTo>
                    <a:pt x="465" y="1012"/>
                  </a:lnTo>
                  <a:cubicBezTo>
                    <a:pt x="453" y="1024"/>
                    <a:pt x="441" y="1048"/>
                    <a:pt x="430" y="1072"/>
                  </a:cubicBezTo>
                  <a:lnTo>
                    <a:pt x="346" y="1072"/>
                  </a:lnTo>
                  <a:cubicBezTo>
                    <a:pt x="346" y="1096"/>
                    <a:pt x="334" y="1131"/>
                    <a:pt x="322" y="1167"/>
                  </a:cubicBezTo>
                  <a:lnTo>
                    <a:pt x="168" y="1191"/>
                  </a:lnTo>
                  <a:cubicBezTo>
                    <a:pt x="144" y="1227"/>
                    <a:pt x="120" y="1250"/>
                    <a:pt x="96" y="1274"/>
                  </a:cubicBezTo>
                  <a:cubicBezTo>
                    <a:pt x="96" y="1298"/>
                    <a:pt x="96" y="1310"/>
                    <a:pt x="96" y="1322"/>
                  </a:cubicBezTo>
                  <a:lnTo>
                    <a:pt x="37" y="1346"/>
                  </a:lnTo>
                  <a:cubicBezTo>
                    <a:pt x="37" y="1393"/>
                    <a:pt x="37" y="1453"/>
                    <a:pt x="49" y="1501"/>
                  </a:cubicBezTo>
                  <a:cubicBezTo>
                    <a:pt x="60" y="1524"/>
                    <a:pt x="60" y="1548"/>
                    <a:pt x="72" y="1572"/>
                  </a:cubicBezTo>
                  <a:lnTo>
                    <a:pt x="120" y="1572"/>
                  </a:lnTo>
                  <a:lnTo>
                    <a:pt x="191" y="1596"/>
                  </a:lnTo>
                  <a:lnTo>
                    <a:pt x="263" y="1584"/>
                  </a:lnTo>
                  <a:lnTo>
                    <a:pt x="299" y="1620"/>
                  </a:lnTo>
                  <a:lnTo>
                    <a:pt x="299" y="1727"/>
                  </a:lnTo>
                  <a:cubicBezTo>
                    <a:pt x="299" y="1798"/>
                    <a:pt x="322" y="1870"/>
                    <a:pt x="322" y="1941"/>
                  </a:cubicBezTo>
                  <a:lnTo>
                    <a:pt x="275" y="1965"/>
                  </a:lnTo>
                  <a:lnTo>
                    <a:pt x="203" y="2060"/>
                  </a:lnTo>
                  <a:lnTo>
                    <a:pt x="108" y="2120"/>
                  </a:lnTo>
                  <a:lnTo>
                    <a:pt x="37" y="2274"/>
                  </a:lnTo>
                  <a:cubicBezTo>
                    <a:pt x="25" y="2322"/>
                    <a:pt x="13" y="2370"/>
                    <a:pt x="1" y="2405"/>
                  </a:cubicBezTo>
                  <a:lnTo>
                    <a:pt x="49" y="2429"/>
                  </a:lnTo>
                  <a:lnTo>
                    <a:pt x="108" y="2489"/>
                  </a:lnTo>
                  <a:lnTo>
                    <a:pt x="215" y="2524"/>
                  </a:lnTo>
                  <a:lnTo>
                    <a:pt x="275" y="2501"/>
                  </a:lnTo>
                  <a:lnTo>
                    <a:pt x="358" y="2548"/>
                  </a:lnTo>
                  <a:lnTo>
                    <a:pt x="453" y="2560"/>
                  </a:lnTo>
                  <a:lnTo>
                    <a:pt x="501" y="2620"/>
                  </a:lnTo>
                  <a:lnTo>
                    <a:pt x="537" y="2572"/>
                  </a:lnTo>
                  <a:lnTo>
                    <a:pt x="560" y="2489"/>
                  </a:lnTo>
                  <a:lnTo>
                    <a:pt x="501" y="2429"/>
                  </a:lnTo>
                  <a:lnTo>
                    <a:pt x="525" y="2322"/>
                  </a:lnTo>
                  <a:lnTo>
                    <a:pt x="608" y="2274"/>
                  </a:lnTo>
                  <a:cubicBezTo>
                    <a:pt x="632" y="2227"/>
                    <a:pt x="656" y="2191"/>
                    <a:pt x="680" y="2155"/>
                  </a:cubicBezTo>
                  <a:cubicBezTo>
                    <a:pt x="703" y="2120"/>
                    <a:pt x="691" y="2072"/>
                    <a:pt x="703" y="2024"/>
                  </a:cubicBezTo>
                  <a:lnTo>
                    <a:pt x="668" y="1977"/>
                  </a:lnTo>
                  <a:lnTo>
                    <a:pt x="811" y="1905"/>
                  </a:lnTo>
                  <a:cubicBezTo>
                    <a:pt x="834" y="1870"/>
                    <a:pt x="858" y="1846"/>
                    <a:pt x="882" y="1810"/>
                  </a:cubicBezTo>
                  <a:cubicBezTo>
                    <a:pt x="906" y="1786"/>
                    <a:pt x="894" y="1727"/>
                    <a:pt x="894" y="1691"/>
                  </a:cubicBezTo>
                  <a:lnTo>
                    <a:pt x="846" y="1620"/>
                  </a:lnTo>
                  <a:cubicBezTo>
                    <a:pt x="846" y="1608"/>
                    <a:pt x="858" y="1596"/>
                    <a:pt x="858" y="1584"/>
                  </a:cubicBezTo>
                  <a:lnTo>
                    <a:pt x="989" y="1572"/>
                  </a:lnTo>
                  <a:lnTo>
                    <a:pt x="1049" y="1536"/>
                  </a:lnTo>
                  <a:lnTo>
                    <a:pt x="1168" y="1548"/>
                  </a:lnTo>
                  <a:lnTo>
                    <a:pt x="1251" y="1620"/>
                  </a:lnTo>
                  <a:cubicBezTo>
                    <a:pt x="1239" y="1631"/>
                    <a:pt x="1239" y="1643"/>
                    <a:pt x="1227" y="1655"/>
                  </a:cubicBezTo>
                  <a:lnTo>
                    <a:pt x="1251" y="1727"/>
                  </a:lnTo>
                  <a:cubicBezTo>
                    <a:pt x="1239" y="1751"/>
                    <a:pt x="1227" y="1786"/>
                    <a:pt x="1227" y="1810"/>
                  </a:cubicBezTo>
                  <a:lnTo>
                    <a:pt x="1120" y="1846"/>
                  </a:lnTo>
                  <a:lnTo>
                    <a:pt x="1072" y="1905"/>
                  </a:lnTo>
                  <a:cubicBezTo>
                    <a:pt x="1072" y="1941"/>
                    <a:pt x="1084" y="1977"/>
                    <a:pt x="1096" y="2001"/>
                  </a:cubicBezTo>
                  <a:lnTo>
                    <a:pt x="1156" y="2036"/>
                  </a:lnTo>
                  <a:cubicBezTo>
                    <a:pt x="1168" y="2060"/>
                    <a:pt x="1180" y="2096"/>
                    <a:pt x="1203" y="2120"/>
                  </a:cubicBezTo>
                  <a:lnTo>
                    <a:pt x="1299" y="2215"/>
                  </a:lnTo>
                  <a:cubicBezTo>
                    <a:pt x="1299" y="2239"/>
                    <a:pt x="1287" y="2263"/>
                    <a:pt x="1287" y="2286"/>
                  </a:cubicBezTo>
                  <a:lnTo>
                    <a:pt x="1251" y="2274"/>
                  </a:lnTo>
                  <a:lnTo>
                    <a:pt x="1168" y="2405"/>
                  </a:lnTo>
                  <a:lnTo>
                    <a:pt x="1168" y="2489"/>
                  </a:lnTo>
                  <a:lnTo>
                    <a:pt x="1239" y="2536"/>
                  </a:lnTo>
                  <a:lnTo>
                    <a:pt x="1287" y="2536"/>
                  </a:lnTo>
                  <a:lnTo>
                    <a:pt x="1394" y="2608"/>
                  </a:lnTo>
                  <a:lnTo>
                    <a:pt x="1477" y="2632"/>
                  </a:lnTo>
                  <a:lnTo>
                    <a:pt x="1477" y="2596"/>
                  </a:lnTo>
                  <a:cubicBezTo>
                    <a:pt x="1477" y="2584"/>
                    <a:pt x="1477" y="2560"/>
                    <a:pt x="1465" y="2536"/>
                  </a:cubicBezTo>
                  <a:lnTo>
                    <a:pt x="1584" y="2501"/>
                  </a:lnTo>
                  <a:lnTo>
                    <a:pt x="1680" y="2513"/>
                  </a:lnTo>
                  <a:lnTo>
                    <a:pt x="1811" y="2513"/>
                  </a:lnTo>
                  <a:lnTo>
                    <a:pt x="1965" y="2572"/>
                  </a:lnTo>
                  <a:lnTo>
                    <a:pt x="2037" y="2548"/>
                  </a:lnTo>
                  <a:lnTo>
                    <a:pt x="2073" y="2572"/>
                  </a:lnTo>
                  <a:lnTo>
                    <a:pt x="2144" y="2596"/>
                  </a:lnTo>
                  <a:cubicBezTo>
                    <a:pt x="2156" y="2584"/>
                    <a:pt x="2180" y="2572"/>
                    <a:pt x="2204" y="2560"/>
                  </a:cubicBezTo>
                  <a:lnTo>
                    <a:pt x="2204" y="2524"/>
                  </a:lnTo>
                  <a:lnTo>
                    <a:pt x="2073" y="2465"/>
                  </a:lnTo>
                  <a:lnTo>
                    <a:pt x="2037" y="2465"/>
                  </a:lnTo>
                  <a:lnTo>
                    <a:pt x="1989" y="2441"/>
                  </a:lnTo>
                  <a:lnTo>
                    <a:pt x="1894" y="2417"/>
                  </a:lnTo>
                  <a:cubicBezTo>
                    <a:pt x="1894" y="2393"/>
                    <a:pt x="1906" y="2382"/>
                    <a:pt x="1906" y="2358"/>
                  </a:cubicBezTo>
                  <a:lnTo>
                    <a:pt x="1858" y="2334"/>
                  </a:lnTo>
                  <a:lnTo>
                    <a:pt x="1882" y="2298"/>
                  </a:lnTo>
                  <a:lnTo>
                    <a:pt x="1846" y="2274"/>
                  </a:lnTo>
                  <a:lnTo>
                    <a:pt x="1787" y="2274"/>
                  </a:lnTo>
                  <a:cubicBezTo>
                    <a:pt x="1787" y="2263"/>
                    <a:pt x="1787" y="2251"/>
                    <a:pt x="1799" y="2239"/>
                  </a:cubicBezTo>
                  <a:lnTo>
                    <a:pt x="1727" y="2179"/>
                  </a:lnTo>
                  <a:cubicBezTo>
                    <a:pt x="1727" y="2167"/>
                    <a:pt x="1727" y="2143"/>
                    <a:pt x="1715" y="2132"/>
                  </a:cubicBezTo>
                  <a:lnTo>
                    <a:pt x="1787" y="2108"/>
                  </a:lnTo>
                  <a:cubicBezTo>
                    <a:pt x="1799" y="2096"/>
                    <a:pt x="1811" y="2084"/>
                    <a:pt x="1823" y="2072"/>
                  </a:cubicBezTo>
                  <a:lnTo>
                    <a:pt x="1858" y="2096"/>
                  </a:lnTo>
                  <a:cubicBezTo>
                    <a:pt x="1858" y="2084"/>
                    <a:pt x="1846" y="2060"/>
                    <a:pt x="1846" y="2048"/>
                  </a:cubicBezTo>
                  <a:lnTo>
                    <a:pt x="1894" y="2048"/>
                  </a:lnTo>
                  <a:lnTo>
                    <a:pt x="1930" y="2024"/>
                  </a:lnTo>
                  <a:lnTo>
                    <a:pt x="1894" y="1965"/>
                  </a:lnTo>
                  <a:lnTo>
                    <a:pt x="1834" y="1929"/>
                  </a:lnTo>
                  <a:lnTo>
                    <a:pt x="1870" y="1905"/>
                  </a:lnTo>
                  <a:lnTo>
                    <a:pt x="1870" y="1858"/>
                  </a:lnTo>
                  <a:lnTo>
                    <a:pt x="1799" y="1786"/>
                  </a:lnTo>
                  <a:lnTo>
                    <a:pt x="1751" y="1762"/>
                  </a:lnTo>
                  <a:lnTo>
                    <a:pt x="1751" y="1679"/>
                  </a:lnTo>
                  <a:lnTo>
                    <a:pt x="1656" y="1512"/>
                  </a:lnTo>
                  <a:lnTo>
                    <a:pt x="1584" y="1441"/>
                  </a:lnTo>
                  <a:cubicBezTo>
                    <a:pt x="1573" y="1405"/>
                    <a:pt x="1573" y="1381"/>
                    <a:pt x="1561" y="1358"/>
                  </a:cubicBezTo>
                  <a:lnTo>
                    <a:pt x="1584" y="1322"/>
                  </a:lnTo>
                  <a:lnTo>
                    <a:pt x="1620" y="1346"/>
                  </a:lnTo>
                  <a:lnTo>
                    <a:pt x="1620" y="1393"/>
                  </a:lnTo>
                  <a:lnTo>
                    <a:pt x="1715" y="1429"/>
                  </a:lnTo>
                  <a:lnTo>
                    <a:pt x="1811" y="1405"/>
                  </a:lnTo>
                  <a:lnTo>
                    <a:pt x="1846" y="1370"/>
                  </a:lnTo>
                  <a:lnTo>
                    <a:pt x="2073" y="1381"/>
                  </a:lnTo>
                  <a:lnTo>
                    <a:pt x="2251" y="1346"/>
                  </a:lnTo>
                  <a:lnTo>
                    <a:pt x="2358" y="1286"/>
                  </a:lnTo>
                  <a:lnTo>
                    <a:pt x="2465" y="1286"/>
                  </a:lnTo>
                  <a:lnTo>
                    <a:pt x="2489" y="1239"/>
                  </a:lnTo>
                  <a:lnTo>
                    <a:pt x="2596" y="1250"/>
                  </a:lnTo>
                  <a:lnTo>
                    <a:pt x="2680" y="1334"/>
                  </a:lnTo>
                  <a:lnTo>
                    <a:pt x="2739" y="1358"/>
                  </a:lnTo>
                  <a:lnTo>
                    <a:pt x="2870" y="1298"/>
                  </a:lnTo>
                  <a:lnTo>
                    <a:pt x="2894" y="1239"/>
                  </a:lnTo>
                  <a:lnTo>
                    <a:pt x="2799" y="1167"/>
                  </a:lnTo>
                  <a:lnTo>
                    <a:pt x="2561" y="1108"/>
                  </a:lnTo>
                  <a:lnTo>
                    <a:pt x="2442" y="1120"/>
                  </a:lnTo>
                  <a:lnTo>
                    <a:pt x="2299" y="1072"/>
                  </a:lnTo>
                  <a:lnTo>
                    <a:pt x="2215" y="1060"/>
                  </a:lnTo>
                  <a:lnTo>
                    <a:pt x="2108" y="1096"/>
                  </a:lnTo>
                  <a:lnTo>
                    <a:pt x="2013" y="1060"/>
                  </a:lnTo>
                  <a:lnTo>
                    <a:pt x="1930" y="1048"/>
                  </a:lnTo>
                  <a:lnTo>
                    <a:pt x="1858" y="965"/>
                  </a:lnTo>
                  <a:lnTo>
                    <a:pt x="1775" y="917"/>
                  </a:lnTo>
                  <a:lnTo>
                    <a:pt x="1632" y="977"/>
                  </a:lnTo>
                  <a:lnTo>
                    <a:pt x="1525" y="1072"/>
                  </a:lnTo>
                  <a:lnTo>
                    <a:pt x="1406" y="1072"/>
                  </a:lnTo>
                  <a:lnTo>
                    <a:pt x="1311" y="1024"/>
                  </a:lnTo>
                  <a:cubicBezTo>
                    <a:pt x="1311" y="1012"/>
                    <a:pt x="1299" y="1000"/>
                    <a:pt x="1299" y="989"/>
                  </a:cubicBezTo>
                  <a:lnTo>
                    <a:pt x="1203" y="834"/>
                  </a:lnTo>
                  <a:lnTo>
                    <a:pt x="1108" y="703"/>
                  </a:lnTo>
                  <a:cubicBezTo>
                    <a:pt x="1108" y="655"/>
                    <a:pt x="1096" y="596"/>
                    <a:pt x="1084" y="548"/>
                  </a:cubicBezTo>
                  <a:cubicBezTo>
                    <a:pt x="1108" y="500"/>
                    <a:pt x="1132" y="453"/>
                    <a:pt x="1156" y="393"/>
                  </a:cubicBezTo>
                  <a:lnTo>
                    <a:pt x="1287" y="286"/>
                  </a:lnTo>
                  <a:lnTo>
                    <a:pt x="1406" y="250"/>
                  </a:lnTo>
                  <a:lnTo>
                    <a:pt x="1537" y="250"/>
                  </a:lnTo>
                  <a:lnTo>
                    <a:pt x="1656" y="358"/>
                  </a:lnTo>
                  <a:lnTo>
                    <a:pt x="1823" y="417"/>
                  </a:lnTo>
                  <a:lnTo>
                    <a:pt x="2025" y="417"/>
                  </a:lnTo>
                  <a:lnTo>
                    <a:pt x="2144" y="465"/>
                  </a:lnTo>
                  <a:lnTo>
                    <a:pt x="2168" y="524"/>
                  </a:lnTo>
                  <a:lnTo>
                    <a:pt x="2275" y="560"/>
                  </a:lnTo>
                  <a:lnTo>
                    <a:pt x="2346" y="560"/>
                  </a:lnTo>
                  <a:lnTo>
                    <a:pt x="2561" y="655"/>
                  </a:lnTo>
                  <a:lnTo>
                    <a:pt x="2680" y="691"/>
                  </a:lnTo>
                  <a:lnTo>
                    <a:pt x="2704" y="679"/>
                  </a:lnTo>
                  <a:lnTo>
                    <a:pt x="2823" y="727"/>
                  </a:lnTo>
                  <a:lnTo>
                    <a:pt x="2894" y="786"/>
                  </a:lnTo>
                  <a:cubicBezTo>
                    <a:pt x="2894" y="798"/>
                    <a:pt x="2894" y="822"/>
                    <a:pt x="2906" y="834"/>
                  </a:cubicBezTo>
                  <a:lnTo>
                    <a:pt x="2989" y="893"/>
                  </a:lnTo>
                  <a:lnTo>
                    <a:pt x="3406" y="965"/>
                  </a:lnTo>
                  <a:lnTo>
                    <a:pt x="3644" y="953"/>
                  </a:lnTo>
                  <a:lnTo>
                    <a:pt x="3716" y="917"/>
                  </a:lnTo>
                  <a:lnTo>
                    <a:pt x="3775" y="929"/>
                  </a:lnTo>
                  <a:lnTo>
                    <a:pt x="3847" y="905"/>
                  </a:lnTo>
                  <a:lnTo>
                    <a:pt x="3930" y="893"/>
                  </a:lnTo>
                  <a:lnTo>
                    <a:pt x="3989" y="834"/>
                  </a:lnTo>
                  <a:lnTo>
                    <a:pt x="4061" y="798"/>
                  </a:lnTo>
                  <a:lnTo>
                    <a:pt x="4120" y="786"/>
                  </a:lnTo>
                  <a:cubicBezTo>
                    <a:pt x="4109" y="774"/>
                    <a:pt x="4097" y="750"/>
                    <a:pt x="4085" y="727"/>
                  </a:cubicBezTo>
                  <a:cubicBezTo>
                    <a:pt x="4073" y="715"/>
                    <a:pt x="4085" y="703"/>
                    <a:pt x="4085" y="679"/>
                  </a:cubicBezTo>
                  <a:cubicBezTo>
                    <a:pt x="4037" y="655"/>
                    <a:pt x="4001" y="631"/>
                    <a:pt x="3954" y="608"/>
                  </a:cubicBezTo>
                  <a:lnTo>
                    <a:pt x="3847" y="596"/>
                  </a:lnTo>
                  <a:lnTo>
                    <a:pt x="3799" y="667"/>
                  </a:lnTo>
                  <a:lnTo>
                    <a:pt x="3704" y="679"/>
                  </a:lnTo>
                  <a:cubicBezTo>
                    <a:pt x="3692" y="691"/>
                    <a:pt x="3692" y="703"/>
                    <a:pt x="3680" y="715"/>
                  </a:cubicBezTo>
                  <a:lnTo>
                    <a:pt x="3549" y="739"/>
                  </a:lnTo>
                  <a:lnTo>
                    <a:pt x="3466" y="715"/>
                  </a:lnTo>
                  <a:lnTo>
                    <a:pt x="3394" y="750"/>
                  </a:lnTo>
                  <a:lnTo>
                    <a:pt x="3263" y="727"/>
                  </a:lnTo>
                  <a:lnTo>
                    <a:pt x="3037" y="608"/>
                  </a:lnTo>
                  <a:lnTo>
                    <a:pt x="2846" y="524"/>
                  </a:lnTo>
                  <a:lnTo>
                    <a:pt x="2787" y="548"/>
                  </a:lnTo>
                  <a:lnTo>
                    <a:pt x="2739" y="536"/>
                  </a:lnTo>
                  <a:lnTo>
                    <a:pt x="2668" y="429"/>
                  </a:lnTo>
                  <a:lnTo>
                    <a:pt x="2596" y="405"/>
                  </a:lnTo>
                  <a:lnTo>
                    <a:pt x="2501" y="369"/>
                  </a:lnTo>
                  <a:cubicBezTo>
                    <a:pt x="2477" y="358"/>
                    <a:pt x="2442" y="346"/>
                    <a:pt x="2418" y="322"/>
                  </a:cubicBezTo>
                  <a:lnTo>
                    <a:pt x="2287" y="262"/>
                  </a:lnTo>
                  <a:lnTo>
                    <a:pt x="2204" y="262"/>
                  </a:lnTo>
                  <a:lnTo>
                    <a:pt x="2144" y="203"/>
                  </a:lnTo>
                  <a:lnTo>
                    <a:pt x="2073" y="96"/>
                  </a:lnTo>
                  <a:lnTo>
                    <a:pt x="1918" y="24"/>
                  </a:lnTo>
                  <a:lnTo>
                    <a:pt x="1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8433;p30">
              <a:extLst>
                <a:ext uri="{FF2B5EF4-FFF2-40B4-BE49-F238E27FC236}">
                  <a16:creationId xmlns:a16="http://schemas.microsoft.com/office/drawing/2014/main" id="{50EA3552-8E2A-5B55-A4BA-4B827E63E15C}"/>
                </a:ext>
              </a:extLst>
            </p:cNvPr>
            <p:cNvSpPr/>
            <p:nvPr/>
          </p:nvSpPr>
          <p:spPr>
            <a:xfrm>
              <a:off x="5431025" y="3543725"/>
              <a:ext cx="1800" cy="1200"/>
            </a:xfrm>
            <a:custGeom>
              <a:avLst/>
              <a:gdLst/>
              <a:ahLst/>
              <a:cxnLst/>
              <a:rect l="l" t="t" r="r" b="b"/>
              <a:pathLst>
                <a:path w="72" h="48" extrusionOk="0">
                  <a:moveTo>
                    <a:pt x="60" y="0"/>
                  </a:moveTo>
                  <a:lnTo>
                    <a:pt x="0" y="24"/>
                  </a:lnTo>
                  <a:lnTo>
                    <a:pt x="72" y="48"/>
                  </a:lnTo>
                  <a:cubicBezTo>
                    <a:pt x="72" y="36"/>
                    <a:pt x="72" y="24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8434;p30">
              <a:extLst>
                <a:ext uri="{FF2B5EF4-FFF2-40B4-BE49-F238E27FC236}">
                  <a16:creationId xmlns:a16="http://schemas.microsoft.com/office/drawing/2014/main" id="{7FA254F0-5796-E330-71D0-A24BDF5946D0}"/>
                </a:ext>
              </a:extLst>
            </p:cNvPr>
            <p:cNvSpPr/>
            <p:nvPr/>
          </p:nvSpPr>
          <p:spPr>
            <a:xfrm>
              <a:off x="5434600" y="3543125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72" y="0"/>
                  </a:moveTo>
                  <a:lnTo>
                    <a:pt x="0" y="12"/>
                  </a:lnTo>
                  <a:lnTo>
                    <a:pt x="72" y="60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8435;p30">
              <a:extLst>
                <a:ext uri="{FF2B5EF4-FFF2-40B4-BE49-F238E27FC236}">
                  <a16:creationId xmlns:a16="http://schemas.microsoft.com/office/drawing/2014/main" id="{75CC64CD-9D77-01D5-1B3A-BE520066164F}"/>
                </a:ext>
              </a:extLst>
            </p:cNvPr>
            <p:cNvSpPr/>
            <p:nvPr/>
          </p:nvSpPr>
          <p:spPr>
            <a:xfrm>
              <a:off x="5512875" y="3574375"/>
              <a:ext cx="8075" cy="4500"/>
            </a:xfrm>
            <a:custGeom>
              <a:avLst/>
              <a:gdLst/>
              <a:ahLst/>
              <a:cxnLst/>
              <a:rect l="l" t="t" r="r" b="b"/>
              <a:pathLst>
                <a:path w="323" h="180" extrusionOk="0">
                  <a:moveTo>
                    <a:pt x="1" y="1"/>
                  </a:moveTo>
                  <a:lnTo>
                    <a:pt x="24" y="60"/>
                  </a:lnTo>
                  <a:lnTo>
                    <a:pt x="167" y="167"/>
                  </a:lnTo>
                  <a:lnTo>
                    <a:pt x="322" y="179"/>
                  </a:lnTo>
                  <a:lnTo>
                    <a:pt x="286" y="155"/>
                  </a:lnTo>
                  <a:cubicBezTo>
                    <a:pt x="286" y="132"/>
                    <a:pt x="298" y="108"/>
                    <a:pt x="298" y="96"/>
                  </a:cubicBezTo>
                  <a:lnTo>
                    <a:pt x="275" y="36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8436;p30">
              <a:extLst>
                <a:ext uri="{FF2B5EF4-FFF2-40B4-BE49-F238E27FC236}">
                  <a16:creationId xmlns:a16="http://schemas.microsoft.com/office/drawing/2014/main" id="{3C0FA5DE-8950-6B9D-860B-200C10C3A9AF}"/>
                </a:ext>
              </a:extLst>
            </p:cNvPr>
            <p:cNvSpPr/>
            <p:nvPr/>
          </p:nvSpPr>
          <p:spPr>
            <a:xfrm>
              <a:off x="5487575" y="3549975"/>
              <a:ext cx="5375" cy="5675"/>
            </a:xfrm>
            <a:custGeom>
              <a:avLst/>
              <a:gdLst/>
              <a:ahLst/>
              <a:cxnLst/>
              <a:rect l="l" t="t" r="r" b="b"/>
              <a:pathLst>
                <a:path w="215" h="227" extrusionOk="0">
                  <a:moveTo>
                    <a:pt x="48" y="0"/>
                  </a:moveTo>
                  <a:lnTo>
                    <a:pt x="13" y="12"/>
                  </a:lnTo>
                  <a:lnTo>
                    <a:pt x="1" y="60"/>
                  </a:lnTo>
                  <a:cubicBezTo>
                    <a:pt x="13" y="84"/>
                    <a:pt x="13" y="119"/>
                    <a:pt x="24" y="143"/>
                  </a:cubicBezTo>
                  <a:lnTo>
                    <a:pt x="120" y="167"/>
                  </a:lnTo>
                  <a:cubicBezTo>
                    <a:pt x="132" y="191"/>
                    <a:pt x="144" y="215"/>
                    <a:pt x="155" y="227"/>
                  </a:cubicBezTo>
                  <a:lnTo>
                    <a:pt x="215" y="215"/>
                  </a:lnTo>
                  <a:cubicBezTo>
                    <a:pt x="215" y="203"/>
                    <a:pt x="215" y="191"/>
                    <a:pt x="203" y="167"/>
                  </a:cubicBezTo>
                  <a:lnTo>
                    <a:pt x="144" y="119"/>
                  </a:lnTo>
                  <a:lnTo>
                    <a:pt x="167" y="72"/>
                  </a:lnTo>
                  <a:lnTo>
                    <a:pt x="120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8437;p30">
              <a:extLst>
                <a:ext uri="{FF2B5EF4-FFF2-40B4-BE49-F238E27FC236}">
                  <a16:creationId xmlns:a16="http://schemas.microsoft.com/office/drawing/2014/main" id="{8F54CC67-E2D6-5560-D332-766AC3B4C0C0}"/>
                </a:ext>
              </a:extLst>
            </p:cNvPr>
            <p:cNvSpPr/>
            <p:nvPr/>
          </p:nvSpPr>
          <p:spPr>
            <a:xfrm>
              <a:off x="5397400" y="3568725"/>
              <a:ext cx="3275" cy="4775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71" y="0"/>
                  </a:moveTo>
                  <a:cubicBezTo>
                    <a:pt x="60" y="24"/>
                    <a:pt x="48" y="36"/>
                    <a:pt x="48" y="48"/>
                  </a:cubicBezTo>
                  <a:lnTo>
                    <a:pt x="0" y="60"/>
                  </a:lnTo>
                  <a:lnTo>
                    <a:pt x="0" y="155"/>
                  </a:lnTo>
                  <a:lnTo>
                    <a:pt x="48" y="191"/>
                  </a:lnTo>
                  <a:lnTo>
                    <a:pt x="131" y="179"/>
                  </a:lnTo>
                  <a:lnTo>
                    <a:pt x="131" y="96"/>
                  </a:lnTo>
                  <a:cubicBezTo>
                    <a:pt x="119" y="60"/>
                    <a:pt x="107" y="36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8438;p30">
              <a:extLst>
                <a:ext uri="{FF2B5EF4-FFF2-40B4-BE49-F238E27FC236}">
                  <a16:creationId xmlns:a16="http://schemas.microsoft.com/office/drawing/2014/main" id="{8727CB6F-E8BB-3B21-BCDC-6936C5A96034}"/>
                </a:ext>
              </a:extLst>
            </p:cNvPr>
            <p:cNvSpPr/>
            <p:nvPr/>
          </p:nvSpPr>
          <p:spPr>
            <a:xfrm>
              <a:off x="5374475" y="3582725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48" y="0"/>
                  </a:moveTo>
                  <a:lnTo>
                    <a:pt x="0" y="24"/>
                  </a:lnTo>
                  <a:lnTo>
                    <a:pt x="48" y="71"/>
                  </a:lnTo>
                  <a:lnTo>
                    <a:pt x="107" y="6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8439;p30">
              <a:extLst>
                <a:ext uri="{FF2B5EF4-FFF2-40B4-BE49-F238E27FC236}">
                  <a16:creationId xmlns:a16="http://schemas.microsoft.com/office/drawing/2014/main" id="{F9161795-A18E-A0E3-23DA-33CB6E9CF0D4}"/>
                </a:ext>
              </a:extLst>
            </p:cNvPr>
            <p:cNvSpPr/>
            <p:nvPr/>
          </p:nvSpPr>
          <p:spPr>
            <a:xfrm>
              <a:off x="5418225" y="3611875"/>
              <a:ext cx="8650" cy="3600"/>
            </a:xfrm>
            <a:custGeom>
              <a:avLst/>
              <a:gdLst/>
              <a:ahLst/>
              <a:cxnLst/>
              <a:rect l="l" t="t" r="r" b="b"/>
              <a:pathLst>
                <a:path w="346" h="144" extrusionOk="0">
                  <a:moveTo>
                    <a:pt x="12" y="1"/>
                  </a:moveTo>
                  <a:cubicBezTo>
                    <a:pt x="24" y="13"/>
                    <a:pt x="36" y="25"/>
                    <a:pt x="48" y="37"/>
                  </a:cubicBezTo>
                  <a:lnTo>
                    <a:pt x="0" y="48"/>
                  </a:lnTo>
                  <a:cubicBezTo>
                    <a:pt x="0" y="60"/>
                    <a:pt x="0" y="72"/>
                    <a:pt x="0" y="84"/>
                  </a:cubicBezTo>
                  <a:lnTo>
                    <a:pt x="84" y="132"/>
                  </a:lnTo>
                  <a:lnTo>
                    <a:pt x="262" y="144"/>
                  </a:lnTo>
                  <a:lnTo>
                    <a:pt x="346" y="120"/>
                  </a:lnTo>
                  <a:lnTo>
                    <a:pt x="298" y="72"/>
                  </a:lnTo>
                  <a:lnTo>
                    <a:pt x="167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8440;p30">
              <a:extLst>
                <a:ext uri="{FF2B5EF4-FFF2-40B4-BE49-F238E27FC236}">
                  <a16:creationId xmlns:a16="http://schemas.microsoft.com/office/drawing/2014/main" id="{F436CDE2-6112-9A73-AF89-16A9FAC098A5}"/>
                </a:ext>
              </a:extLst>
            </p:cNvPr>
            <p:cNvSpPr/>
            <p:nvPr/>
          </p:nvSpPr>
          <p:spPr>
            <a:xfrm>
              <a:off x="5415250" y="3522875"/>
              <a:ext cx="2700" cy="1825"/>
            </a:xfrm>
            <a:custGeom>
              <a:avLst/>
              <a:gdLst/>
              <a:ahLst/>
              <a:cxnLst/>
              <a:rect l="l" t="t" r="r" b="b"/>
              <a:pathLst>
                <a:path w="108" h="73" extrusionOk="0">
                  <a:moveTo>
                    <a:pt x="0" y="1"/>
                  </a:moveTo>
                  <a:cubicBezTo>
                    <a:pt x="12" y="13"/>
                    <a:pt x="12" y="37"/>
                    <a:pt x="24" y="60"/>
                  </a:cubicBezTo>
                  <a:lnTo>
                    <a:pt x="108" y="72"/>
                  </a:lnTo>
                  <a:cubicBezTo>
                    <a:pt x="84" y="48"/>
                    <a:pt x="60" y="37"/>
                    <a:pt x="48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8441;p30">
              <a:extLst>
                <a:ext uri="{FF2B5EF4-FFF2-40B4-BE49-F238E27FC236}">
                  <a16:creationId xmlns:a16="http://schemas.microsoft.com/office/drawing/2014/main" id="{7DDC6AA2-18B9-F471-B99B-6FA34A5D656B}"/>
                </a:ext>
              </a:extLst>
            </p:cNvPr>
            <p:cNvSpPr/>
            <p:nvPr/>
          </p:nvSpPr>
          <p:spPr>
            <a:xfrm>
              <a:off x="5509900" y="3527050"/>
              <a:ext cx="5975" cy="3600"/>
            </a:xfrm>
            <a:custGeom>
              <a:avLst/>
              <a:gdLst/>
              <a:ahLst/>
              <a:cxnLst/>
              <a:rect l="l" t="t" r="r" b="b"/>
              <a:pathLst>
                <a:path w="239" h="144" extrusionOk="0">
                  <a:moveTo>
                    <a:pt x="13" y="1"/>
                  </a:moveTo>
                  <a:lnTo>
                    <a:pt x="1" y="132"/>
                  </a:lnTo>
                  <a:lnTo>
                    <a:pt x="72" y="120"/>
                  </a:lnTo>
                  <a:lnTo>
                    <a:pt x="143" y="143"/>
                  </a:lnTo>
                  <a:lnTo>
                    <a:pt x="239" y="120"/>
                  </a:lnTo>
                  <a:lnTo>
                    <a:pt x="239" y="48"/>
                  </a:lnTo>
                  <a:lnTo>
                    <a:pt x="179" y="1"/>
                  </a:lnTo>
                  <a:lnTo>
                    <a:pt x="108" y="12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8442;p30">
              <a:extLst>
                <a:ext uri="{FF2B5EF4-FFF2-40B4-BE49-F238E27FC236}">
                  <a16:creationId xmlns:a16="http://schemas.microsoft.com/office/drawing/2014/main" id="{1A1291CE-9221-C797-AFE4-8A6BDCE7CDBC}"/>
                </a:ext>
              </a:extLst>
            </p:cNvPr>
            <p:cNvSpPr/>
            <p:nvPr/>
          </p:nvSpPr>
          <p:spPr>
            <a:xfrm>
              <a:off x="5403925" y="3568725"/>
              <a:ext cx="7775" cy="5975"/>
            </a:xfrm>
            <a:custGeom>
              <a:avLst/>
              <a:gdLst/>
              <a:ahLst/>
              <a:cxnLst/>
              <a:rect l="l" t="t" r="r" b="b"/>
              <a:pathLst>
                <a:path w="311" h="239" extrusionOk="0">
                  <a:moveTo>
                    <a:pt x="203" y="0"/>
                  </a:moveTo>
                  <a:lnTo>
                    <a:pt x="108" y="24"/>
                  </a:lnTo>
                  <a:cubicBezTo>
                    <a:pt x="108" y="48"/>
                    <a:pt x="108" y="60"/>
                    <a:pt x="120" y="84"/>
                  </a:cubicBezTo>
                  <a:lnTo>
                    <a:pt x="1" y="131"/>
                  </a:lnTo>
                  <a:lnTo>
                    <a:pt x="1" y="167"/>
                  </a:lnTo>
                  <a:lnTo>
                    <a:pt x="25" y="215"/>
                  </a:lnTo>
                  <a:lnTo>
                    <a:pt x="120" y="239"/>
                  </a:lnTo>
                  <a:lnTo>
                    <a:pt x="144" y="203"/>
                  </a:lnTo>
                  <a:lnTo>
                    <a:pt x="180" y="203"/>
                  </a:lnTo>
                  <a:cubicBezTo>
                    <a:pt x="191" y="191"/>
                    <a:pt x="203" y="167"/>
                    <a:pt x="215" y="143"/>
                  </a:cubicBezTo>
                  <a:lnTo>
                    <a:pt x="299" y="119"/>
                  </a:lnTo>
                  <a:cubicBezTo>
                    <a:pt x="311" y="108"/>
                    <a:pt x="311" y="96"/>
                    <a:pt x="311" y="84"/>
                  </a:cubicBezTo>
                  <a:cubicBezTo>
                    <a:pt x="311" y="48"/>
                    <a:pt x="299" y="24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8443;p30">
              <a:extLst>
                <a:ext uri="{FF2B5EF4-FFF2-40B4-BE49-F238E27FC236}">
                  <a16:creationId xmlns:a16="http://schemas.microsoft.com/office/drawing/2014/main" id="{51C67D72-B79E-C868-6B7C-81D8F01FF7F0}"/>
                </a:ext>
              </a:extLst>
            </p:cNvPr>
            <p:cNvSpPr/>
            <p:nvPr/>
          </p:nvSpPr>
          <p:spPr>
            <a:xfrm>
              <a:off x="5258375" y="3477950"/>
              <a:ext cx="5700" cy="3875"/>
            </a:xfrm>
            <a:custGeom>
              <a:avLst/>
              <a:gdLst/>
              <a:ahLst/>
              <a:cxnLst/>
              <a:rect l="l" t="t" r="r" b="b"/>
              <a:pathLst>
                <a:path w="228" h="155" extrusionOk="0">
                  <a:moveTo>
                    <a:pt x="37" y="0"/>
                  </a:moveTo>
                  <a:lnTo>
                    <a:pt x="37" y="48"/>
                  </a:lnTo>
                  <a:cubicBezTo>
                    <a:pt x="25" y="71"/>
                    <a:pt x="13" y="83"/>
                    <a:pt x="1" y="95"/>
                  </a:cubicBezTo>
                  <a:lnTo>
                    <a:pt x="25" y="155"/>
                  </a:lnTo>
                  <a:lnTo>
                    <a:pt x="96" y="155"/>
                  </a:lnTo>
                  <a:lnTo>
                    <a:pt x="227" y="107"/>
                  </a:lnTo>
                  <a:lnTo>
                    <a:pt x="156" y="4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8444;p30">
              <a:extLst>
                <a:ext uri="{FF2B5EF4-FFF2-40B4-BE49-F238E27FC236}">
                  <a16:creationId xmlns:a16="http://schemas.microsoft.com/office/drawing/2014/main" id="{76EB98C5-64DC-AAFE-CA47-1BDA23E8539B}"/>
                </a:ext>
              </a:extLst>
            </p:cNvPr>
            <p:cNvSpPr/>
            <p:nvPr/>
          </p:nvSpPr>
          <p:spPr>
            <a:xfrm>
              <a:off x="5277425" y="3548175"/>
              <a:ext cx="16400" cy="6875"/>
            </a:xfrm>
            <a:custGeom>
              <a:avLst/>
              <a:gdLst/>
              <a:ahLst/>
              <a:cxnLst/>
              <a:rect l="l" t="t" r="r" b="b"/>
              <a:pathLst>
                <a:path w="656" h="275" extrusionOk="0">
                  <a:moveTo>
                    <a:pt x="96" y="1"/>
                  </a:moveTo>
                  <a:lnTo>
                    <a:pt x="1" y="60"/>
                  </a:lnTo>
                  <a:cubicBezTo>
                    <a:pt x="25" y="96"/>
                    <a:pt x="48" y="132"/>
                    <a:pt x="72" y="168"/>
                  </a:cubicBezTo>
                  <a:cubicBezTo>
                    <a:pt x="96" y="179"/>
                    <a:pt x="120" y="191"/>
                    <a:pt x="144" y="203"/>
                  </a:cubicBezTo>
                  <a:lnTo>
                    <a:pt x="215" y="191"/>
                  </a:lnTo>
                  <a:lnTo>
                    <a:pt x="382" y="251"/>
                  </a:lnTo>
                  <a:lnTo>
                    <a:pt x="489" y="251"/>
                  </a:lnTo>
                  <a:lnTo>
                    <a:pt x="608" y="275"/>
                  </a:lnTo>
                  <a:lnTo>
                    <a:pt x="656" y="251"/>
                  </a:lnTo>
                  <a:lnTo>
                    <a:pt x="620" y="215"/>
                  </a:lnTo>
                  <a:lnTo>
                    <a:pt x="477" y="179"/>
                  </a:lnTo>
                  <a:lnTo>
                    <a:pt x="406" y="144"/>
                  </a:lnTo>
                  <a:lnTo>
                    <a:pt x="144" y="49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8445;p30">
              <a:extLst>
                <a:ext uri="{FF2B5EF4-FFF2-40B4-BE49-F238E27FC236}">
                  <a16:creationId xmlns:a16="http://schemas.microsoft.com/office/drawing/2014/main" id="{A2AD9516-3D3A-081F-8C33-EB08E712FB92}"/>
                </a:ext>
              </a:extLst>
            </p:cNvPr>
            <p:cNvSpPr/>
            <p:nvPr/>
          </p:nvSpPr>
          <p:spPr>
            <a:xfrm>
              <a:off x="5307500" y="3557400"/>
              <a:ext cx="5375" cy="3025"/>
            </a:xfrm>
            <a:custGeom>
              <a:avLst/>
              <a:gdLst/>
              <a:ahLst/>
              <a:cxnLst/>
              <a:rect l="l" t="t" r="r" b="b"/>
              <a:pathLst>
                <a:path w="215" h="121" extrusionOk="0">
                  <a:moveTo>
                    <a:pt x="60" y="1"/>
                  </a:moveTo>
                  <a:lnTo>
                    <a:pt x="0" y="25"/>
                  </a:lnTo>
                  <a:lnTo>
                    <a:pt x="0" y="49"/>
                  </a:lnTo>
                  <a:lnTo>
                    <a:pt x="60" y="120"/>
                  </a:lnTo>
                  <a:lnTo>
                    <a:pt x="131" y="84"/>
                  </a:lnTo>
                  <a:lnTo>
                    <a:pt x="179" y="108"/>
                  </a:lnTo>
                  <a:lnTo>
                    <a:pt x="215" y="120"/>
                  </a:lnTo>
                  <a:lnTo>
                    <a:pt x="203" y="84"/>
                  </a:lnTo>
                  <a:lnTo>
                    <a:pt x="143" y="4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8446;p30">
              <a:extLst>
                <a:ext uri="{FF2B5EF4-FFF2-40B4-BE49-F238E27FC236}">
                  <a16:creationId xmlns:a16="http://schemas.microsoft.com/office/drawing/2014/main" id="{48E82475-1274-6397-6DD2-1B8DD67F536F}"/>
                </a:ext>
              </a:extLst>
            </p:cNvPr>
            <p:cNvSpPr/>
            <p:nvPr/>
          </p:nvSpPr>
          <p:spPr>
            <a:xfrm>
              <a:off x="5308400" y="3576175"/>
              <a:ext cx="11625" cy="6850"/>
            </a:xfrm>
            <a:custGeom>
              <a:avLst/>
              <a:gdLst/>
              <a:ahLst/>
              <a:cxnLst/>
              <a:rect l="l" t="t" r="r" b="b"/>
              <a:pathLst>
                <a:path w="465" h="274" extrusionOk="0">
                  <a:moveTo>
                    <a:pt x="322" y="0"/>
                  </a:moveTo>
                  <a:lnTo>
                    <a:pt x="191" y="24"/>
                  </a:lnTo>
                  <a:cubicBezTo>
                    <a:pt x="167" y="60"/>
                    <a:pt x="155" y="83"/>
                    <a:pt x="131" y="119"/>
                  </a:cubicBezTo>
                  <a:lnTo>
                    <a:pt x="48" y="83"/>
                  </a:lnTo>
                  <a:lnTo>
                    <a:pt x="0" y="95"/>
                  </a:lnTo>
                  <a:lnTo>
                    <a:pt x="12" y="143"/>
                  </a:lnTo>
                  <a:lnTo>
                    <a:pt x="167" y="238"/>
                  </a:lnTo>
                  <a:lnTo>
                    <a:pt x="274" y="238"/>
                  </a:lnTo>
                  <a:lnTo>
                    <a:pt x="333" y="274"/>
                  </a:lnTo>
                  <a:cubicBezTo>
                    <a:pt x="333" y="250"/>
                    <a:pt x="345" y="226"/>
                    <a:pt x="345" y="202"/>
                  </a:cubicBezTo>
                  <a:lnTo>
                    <a:pt x="405" y="179"/>
                  </a:lnTo>
                  <a:lnTo>
                    <a:pt x="464" y="95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8447;p30">
              <a:extLst>
                <a:ext uri="{FF2B5EF4-FFF2-40B4-BE49-F238E27FC236}">
                  <a16:creationId xmlns:a16="http://schemas.microsoft.com/office/drawing/2014/main" id="{BCFCA750-E3DE-2BEE-C7CD-0822E075F437}"/>
                </a:ext>
              </a:extLst>
            </p:cNvPr>
            <p:cNvSpPr/>
            <p:nvPr/>
          </p:nvSpPr>
          <p:spPr>
            <a:xfrm>
              <a:off x="5257200" y="3469600"/>
              <a:ext cx="3600" cy="2400"/>
            </a:xfrm>
            <a:custGeom>
              <a:avLst/>
              <a:gdLst/>
              <a:ahLst/>
              <a:cxnLst/>
              <a:rect l="l" t="t" r="r" b="b"/>
              <a:pathLst>
                <a:path w="144" h="96" extrusionOk="0">
                  <a:moveTo>
                    <a:pt x="0" y="1"/>
                  </a:moveTo>
                  <a:lnTo>
                    <a:pt x="0" y="48"/>
                  </a:lnTo>
                  <a:lnTo>
                    <a:pt x="84" y="96"/>
                  </a:lnTo>
                  <a:lnTo>
                    <a:pt x="143" y="96"/>
                  </a:lnTo>
                  <a:lnTo>
                    <a:pt x="143" y="72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8448;p30">
              <a:extLst>
                <a:ext uri="{FF2B5EF4-FFF2-40B4-BE49-F238E27FC236}">
                  <a16:creationId xmlns:a16="http://schemas.microsoft.com/office/drawing/2014/main" id="{1DBC7850-A94C-3738-69B0-4DDE04F9F2AD}"/>
                </a:ext>
              </a:extLst>
            </p:cNvPr>
            <p:cNvSpPr/>
            <p:nvPr/>
          </p:nvSpPr>
          <p:spPr>
            <a:xfrm>
              <a:off x="5248550" y="348092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13" y="0"/>
                  </a:moveTo>
                  <a:cubicBezTo>
                    <a:pt x="13" y="12"/>
                    <a:pt x="13" y="36"/>
                    <a:pt x="1" y="48"/>
                  </a:cubicBezTo>
                  <a:lnTo>
                    <a:pt x="72" y="95"/>
                  </a:lnTo>
                  <a:lnTo>
                    <a:pt x="120" y="72"/>
                  </a:lnTo>
                  <a:lnTo>
                    <a:pt x="84" y="2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8449;p30">
              <a:extLst>
                <a:ext uri="{FF2B5EF4-FFF2-40B4-BE49-F238E27FC236}">
                  <a16:creationId xmlns:a16="http://schemas.microsoft.com/office/drawing/2014/main" id="{8B1F5ED6-3156-2525-9A2E-0D6B3E4E11F4}"/>
                </a:ext>
              </a:extLst>
            </p:cNvPr>
            <p:cNvSpPr/>
            <p:nvPr/>
          </p:nvSpPr>
          <p:spPr>
            <a:xfrm>
              <a:off x="5334575" y="3529125"/>
              <a:ext cx="2125" cy="3000"/>
            </a:xfrm>
            <a:custGeom>
              <a:avLst/>
              <a:gdLst/>
              <a:ahLst/>
              <a:cxnLst/>
              <a:rect l="l" t="t" r="r" b="b"/>
              <a:pathLst>
                <a:path w="85" h="120" extrusionOk="0">
                  <a:moveTo>
                    <a:pt x="60" y="1"/>
                  </a:moveTo>
                  <a:lnTo>
                    <a:pt x="37" y="25"/>
                  </a:lnTo>
                  <a:cubicBezTo>
                    <a:pt x="25" y="49"/>
                    <a:pt x="13" y="84"/>
                    <a:pt x="1" y="120"/>
                  </a:cubicBezTo>
                  <a:lnTo>
                    <a:pt x="37" y="120"/>
                  </a:lnTo>
                  <a:lnTo>
                    <a:pt x="84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8450;p30">
              <a:extLst>
                <a:ext uri="{FF2B5EF4-FFF2-40B4-BE49-F238E27FC236}">
                  <a16:creationId xmlns:a16="http://schemas.microsoft.com/office/drawing/2014/main" id="{9CBA33E5-DFD6-881E-F756-DD6C6186B8CD}"/>
                </a:ext>
              </a:extLst>
            </p:cNvPr>
            <p:cNvSpPr/>
            <p:nvPr/>
          </p:nvSpPr>
          <p:spPr>
            <a:xfrm>
              <a:off x="5329825" y="3527650"/>
              <a:ext cx="5375" cy="6275"/>
            </a:xfrm>
            <a:custGeom>
              <a:avLst/>
              <a:gdLst/>
              <a:ahLst/>
              <a:cxnLst/>
              <a:rect l="l" t="t" r="r" b="b"/>
              <a:pathLst>
                <a:path w="215" h="251" extrusionOk="0">
                  <a:moveTo>
                    <a:pt x="143" y="0"/>
                  </a:moveTo>
                  <a:lnTo>
                    <a:pt x="48" y="96"/>
                  </a:lnTo>
                  <a:cubicBezTo>
                    <a:pt x="36" y="131"/>
                    <a:pt x="12" y="167"/>
                    <a:pt x="0" y="203"/>
                  </a:cubicBezTo>
                  <a:cubicBezTo>
                    <a:pt x="0" y="227"/>
                    <a:pt x="12" y="238"/>
                    <a:pt x="24" y="250"/>
                  </a:cubicBezTo>
                  <a:lnTo>
                    <a:pt x="119" y="238"/>
                  </a:lnTo>
                  <a:lnTo>
                    <a:pt x="167" y="179"/>
                  </a:lnTo>
                  <a:cubicBezTo>
                    <a:pt x="179" y="131"/>
                    <a:pt x="203" y="84"/>
                    <a:pt x="215" y="48"/>
                  </a:cubicBezTo>
                  <a:cubicBezTo>
                    <a:pt x="215" y="36"/>
                    <a:pt x="203" y="24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8451;p30">
              <a:extLst>
                <a:ext uri="{FF2B5EF4-FFF2-40B4-BE49-F238E27FC236}">
                  <a16:creationId xmlns:a16="http://schemas.microsoft.com/office/drawing/2014/main" id="{8ABF38D6-221D-AAD5-D511-B16D14964396}"/>
                </a:ext>
              </a:extLst>
            </p:cNvPr>
            <p:cNvSpPr/>
            <p:nvPr/>
          </p:nvSpPr>
          <p:spPr>
            <a:xfrm>
              <a:off x="5589375" y="3590150"/>
              <a:ext cx="9850" cy="985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" y="1"/>
                  </a:moveTo>
                  <a:lnTo>
                    <a:pt x="1" y="36"/>
                  </a:lnTo>
                  <a:lnTo>
                    <a:pt x="48" y="132"/>
                  </a:lnTo>
                  <a:cubicBezTo>
                    <a:pt x="48" y="120"/>
                    <a:pt x="60" y="108"/>
                    <a:pt x="72" y="84"/>
                  </a:cubicBezTo>
                  <a:lnTo>
                    <a:pt x="120" y="108"/>
                  </a:lnTo>
                  <a:lnTo>
                    <a:pt x="167" y="227"/>
                  </a:lnTo>
                  <a:cubicBezTo>
                    <a:pt x="155" y="251"/>
                    <a:pt x="143" y="263"/>
                    <a:pt x="132" y="275"/>
                  </a:cubicBezTo>
                  <a:lnTo>
                    <a:pt x="203" y="322"/>
                  </a:lnTo>
                  <a:lnTo>
                    <a:pt x="239" y="334"/>
                  </a:lnTo>
                  <a:lnTo>
                    <a:pt x="274" y="358"/>
                  </a:lnTo>
                  <a:lnTo>
                    <a:pt x="393" y="394"/>
                  </a:lnTo>
                  <a:lnTo>
                    <a:pt x="358" y="346"/>
                  </a:lnTo>
                  <a:lnTo>
                    <a:pt x="298" y="286"/>
                  </a:lnTo>
                  <a:cubicBezTo>
                    <a:pt x="298" y="251"/>
                    <a:pt x="286" y="215"/>
                    <a:pt x="274" y="179"/>
                  </a:cubicBezTo>
                  <a:cubicBezTo>
                    <a:pt x="263" y="144"/>
                    <a:pt x="227" y="132"/>
                    <a:pt x="203" y="108"/>
                  </a:cubicBezTo>
                  <a:lnTo>
                    <a:pt x="132" y="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8452;p30">
              <a:extLst>
                <a:ext uri="{FF2B5EF4-FFF2-40B4-BE49-F238E27FC236}">
                  <a16:creationId xmlns:a16="http://schemas.microsoft.com/office/drawing/2014/main" id="{D95427C7-F6D8-05BA-26C3-13A2C2F21532}"/>
                </a:ext>
              </a:extLst>
            </p:cNvPr>
            <p:cNvSpPr/>
            <p:nvPr/>
          </p:nvSpPr>
          <p:spPr>
            <a:xfrm>
              <a:off x="5304225" y="3576750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60" y="1"/>
                  </a:moveTo>
                  <a:lnTo>
                    <a:pt x="0" y="25"/>
                  </a:lnTo>
                  <a:cubicBezTo>
                    <a:pt x="0" y="25"/>
                    <a:pt x="12" y="37"/>
                    <a:pt x="24" y="49"/>
                  </a:cubicBezTo>
                  <a:lnTo>
                    <a:pt x="84" y="49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8453;p30">
              <a:extLst>
                <a:ext uri="{FF2B5EF4-FFF2-40B4-BE49-F238E27FC236}">
                  <a16:creationId xmlns:a16="http://schemas.microsoft.com/office/drawing/2014/main" id="{9FD982FA-E5FF-FFC0-9140-E53E5F04A18A}"/>
                </a:ext>
              </a:extLst>
            </p:cNvPr>
            <p:cNvSpPr/>
            <p:nvPr/>
          </p:nvSpPr>
          <p:spPr>
            <a:xfrm>
              <a:off x="5313750" y="3563950"/>
              <a:ext cx="2400" cy="1225"/>
            </a:xfrm>
            <a:custGeom>
              <a:avLst/>
              <a:gdLst/>
              <a:ahLst/>
              <a:cxnLst/>
              <a:rect l="l" t="t" r="r" b="b"/>
              <a:pathLst>
                <a:path w="96" h="49" extrusionOk="0">
                  <a:moveTo>
                    <a:pt x="0" y="1"/>
                  </a:moveTo>
                  <a:lnTo>
                    <a:pt x="12" y="25"/>
                  </a:lnTo>
                  <a:lnTo>
                    <a:pt x="72" y="49"/>
                  </a:lnTo>
                  <a:lnTo>
                    <a:pt x="96" y="25"/>
                  </a:lnTo>
                  <a:lnTo>
                    <a:pt x="72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8454;p30">
              <a:extLst>
                <a:ext uri="{FF2B5EF4-FFF2-40B4-BE49-F238E27FC236}">
                  <a16:creationId xmlns:a16="http://schemas.microsoft.com/office/drawing/2014/main" id="{C1C58E64-02E8-37CD-9C40-AC070E21B747}"/>
                </a:ext>
              </a:extLst>
            </p:cNvPr>
            <p:cNvSpPr/>
            <p:nvPr/>
          </p:nvSpPr>
          <p:spPr>
            <a:xfrm>
              <a:off x="5256000" y="3425550"/>
              <a:ext cx="148850" cy="104200"/>
            </a:xfrm>
            <a:custGeom>
              <a:avLst/>
              <a:gdLst/>
              <a:ahLst/>
              <a:cxnLst/>
              <a:rect l="l" t="t" r="r" b="b"/>
              <a:pathLst>
                <a:path w="5954" h="4168" extrusionOk="0">
                  <a:moveTo>
                    <a:pt x="4823" y="1"/>
                  </a:moveTo>
                  <a:cubicBezTo>
                    <a:pt x="4775" y="60"/>
                    <a:pt x="4727" y="108"/>
                    <a:pt x="4692" y="155"/>
                  </a:cubicBezTo>
                  <a:lnTo>
                    <a:pt x="4608" y="143"/>
                  </a:lnTo>
                  <a:lnTo>
                    <a:pt x="4430" y="298"/>
                  </a:lnTo>
                  <a:cubicBezTo>
                    <a:pt x="4406" y="322"/>
                    <a:pt x="4394" y="358"/>
                    <a:pt x="4382" y="382"/>
                  </a:cubicBezTo>
                  <a:lnTo>
                    <a:pt x="4144" y="477"/>
                  </a:lnTo>
                  <a:lnTo>
                    <a:pt x="4049" y="441"/>
                  </a:lnTo>
                  <a:lnTo>
                    <a:pt x="3882" y="429"/>
                  </a:lnTo>
                  <a:lnTo>
                    <a:pt x="3811" y="465"/>
                  </a:lnTo>
                  <a:lnTo>
                    <a:pt x="3870" y="477"/>
                  </a:lnTo>
                  <a:lnTo>
                    <a:pt x="3822" y="513"/>
                  </a:lnTo>
                  <a:lnTo>
                    <a:pt x="3858" y="536"/>
                  </a:lnTo>
                  <a:lnTo>
                    <a:pt x="3989" y="560"/>
                  </a:lnTo>
                  <a:lnTo>
                    <a:pt x="3918" y="596"/>
                  </a:lnTo>
                  <a:lnTo>
                    <a:pt x="3834" y="596"/>
                  </a:lnTo>
                  <a:lnTo>
                    <a:pt x="3811" y="608"/>
                  </a:lnTo>
                  <a:lnTo>
                    <a:pt x="3775" y="620"/>
                  </a:lnTo>
                  <a:lnTo>
                    <a:pt x="3703" y="620"/>
                  </a:lnTo>
                  <a:cubicBezTo>
                    <a:pt x="3703" y="608"/>
                    <a:pt x="3703" y="608"/>
                    <a:pt x="3703" y="596"/>
                  </a:cubicBezTo>
                  <a:lnTo>
                    <a:pt x="3715" y="572"/>
                  </a:lnTo>
                  <a:cubicBezTo>
                    <a:pt x="3715" y="548"/>
                    <a:pt x="3727" y="524"/>
                    <a:pt x="3739" y="489"/>
                  </a:cubicBezTo>
                  <a:lnTo>
                    <a:pt x="3632" y="489"/>
                  </a:lnTo>
                  <a:lnTo>
                    <a:pt x="3477" y="524"/>
                  </a:lnTo>
                  <a:lnTo>
                    <a:pt x="3275" y="501"/>
                  </a:lnTo>
                  <a:lnTo>
                    <a:pt x="3239" y="513"/>
                  </a:lnTo>
                  <a:lnTo>
                    <a:pt x="3156" y="560"/>
                  </a:lnTo>
                  <a:cubicBezTo>
                    <a:pt x="3144" y="584"/>
                    <a:pt x="3132" y="620"/>
                    <a:pt x="3120" y="643"/>
                  </a:cubicBezTo>
                  <a:lnTo>
                    <a:pt x="2953" y="691"/>
                  </a:lnTo>
                  <a:lnTo>
                    <a:pt x="2882" y="751"/>
                  </a:lnTo>
                  <a:lnTo>
                    <a:pt x="2691" y="810"/>
                  </a:lnTo>
                  <a:lnTo>
                    <a:pt x="2632" y="870"/>
                  </a:lnTo>
                  <a:lnTo>
                    <a:pt x="2465" y="941"/>
                  </a:lnTo>
                  <a:lnTo>
                    <a:pt x="2298" y="989"/>
                  </a:lnTo>
                  <a:lnTo>
                    <a:pt x="1858" y="929"/>
                  </a:lnTo>
                  <a:lnTo>
                    <a:pt x="1798" y="929"/>
                  </a:lnTo>
                  <a:lnTo>
                    <a:pt x="1798" y="1036"/>
                  </a:lnTo>
                  <a:lnTo>
                    <a:pt x="1834" y="1096"/>
                  </a:lnTo>
                  <a:lnTo>
                    <a:pt x="1775" y="1048"/>
                  </a:lnTo>
                  <a:lnTo>
                    <a:pt x="1703" y="1048"/>
                  </a:lnTo>
                  <a:lnTo>
                    <a:pt x="1572" y="1024"/>
                  </a:lnTo>
                  <a:lnTo>
                    <a:pt x="1501" y="1060"/>
                  </a:lnTo>
                  <a:lnTo>
                    <a:pt x="1441" y="1132"/>
                  </a:lnTo>
                  <a:lnTo>
                    <a:pt x="1394" y="1239"/>
                  </a:lnTo>
                  <a:lnTo>
                    <a:pt x="1275" y="1298"/>
                  </a:lnTo>
                  <a:lnTo>
                    <a:pt x="1275" y="1334"/>
                  </a:lnTo>
                  <a:lnTo>
                    <a:pt x="1084" y="1251"/>
                  </a:lnTo>
                  <a:lnTo>
                    <a:pt x="894" y="1120"/>
                  </a:lnTo>
                  <a:lnTo>
                    <a:pt x="739" y="1084"/>
                  </a:lnTo>
                  <a:cubicBezTo>
                    <a:pt x="727" y="1048"/>
                    <a:pt x="715" y="1024"/>
                    <a:pt x="703" y="1001"/>
                  </a:cubicBezTo>
                  <a:cubicBezTo>
                    <a:pt x="691" y="977"/>
                    <a:pt x="667" y="929"/>
                    <a:pt x="644" y="894"/>
                  </a:cubicBezTo>
                  <a:lnTo>
                    <a:pt x="513" y="894"/>
                  </a:lnTo>
                  <a:lnTo>
                    <a:pt x="441" y="941"/>
                  </a:lnTo>
                  <a:lnTo>
                    <a:pt x="274" y="1024"/>
                  </a:lnTo>
                  <a:lnTo>
                    <a:pt x="167" y="1108"/>
                  </a:lnTo>
                  <a:cubicBezTo>
                    <a:pt x="167" y="1120"/>
                    <a:pt x="143" y="1144"/>
                    <a:pt x="143" y="1155"/>
                  </a:cubicBezTo>
                  <a:lnTo>
                    <a:pt x="143" y="1215"/>
                  </a:lnTo>
                  <a:lnTo>
                    <a:pt x="120" y="1263"/>
                  </a:lnTo>
                  <a:lnTo>
                    <a:pt x="36" y="1263"/>
                  </a:lnTo>
                  <a:cubicBezTo>
                    <a:pt x="24" y="1322"/>
                    <a:pt x="12" y="1370"/>
                    <a:pt x="1" y="1417"/>
                  </a:cubicBezTo>
                  <a:lnTo>
                    <a:pt x="108" y="1608"/>
                  </a:lnTo>
                  <a:cubicBezTo>
                    <a:pt x="120" y="1632"/>
                    <a:pt x="132" y="1656"/>
                    <a:pt x="132" y="1679"/>
                  </a:cubicBezTo>
                  <a:cubicBezTo>
                    <a:pt x="120" y="1667"/>
                    <a:pt x="96" y="1656"/>
                    <a:pt x="84" y="1644"/>
                  </a:cubicBezTo>
                  <a:lnTo>
                    <a:pt x="48" y="1656"/>
                  </a:lnTo>
                  <a:cubicBezTo>
                    <a:pt x="60" y="1691"/>
                    <a:pt x="72" y="1727"/>
                    <a:pt x="84" y="1763"/>
                  </a:cubicBezTo>
                  <a:lnTo>
                    <a:pt x="179" y="1822"/>
                  </a:lnTo>
                  <a:lnTo>
                    <a:pt x="251" y="1834"/>
                  </a:lnTo>
                  <a:lnTo>
                    <a:pt x="405" y="1858"/>
                  </a:lnTo>
                  <a:lnTo>
                    <a:pt x="572" y="1846"/>
                  </a:lnTo>
                  <a:lnTo>
                    <a:pt x="655" y="1894"/>
                  </a:lnTo>
                  <a:lnTo>
                    <a:pt x="655" y="1894"/>
                  </a:lnTo>
                  <a:lnTo>
                    <a:pt x="560" y="1858"/>
                  </a:lnTo>
                  <a:lnTo>
                    <a:pt x="405" y="1894"/>
                  </a:lnTo>
                  <a:lnTo>
                    <a:pt x="215" y="1858"/>
                  </a:lnTo>
                  <a:lnTo>
                    <a:pt x="120" y="1894"/>
                  </a:lnTo>
                  <a:lnTo>
                    <a:pt x="24" y="1870"/>
                  </a:lnTo>
                  <a:lnTo>
                    <a:pt x="24" y="1906"/>
                  </a:lnTo>
                  <a:lnTo>
                    <a:pt x="143" y="1965"/>
                  </a:lnTo>
                  <a:lnTo>
                    <a:pt x="251" y="2060"/>
                  </a:lnTo>
                  <a:lnTo>
                    <a:pt x="358" y="2203"/>
                  </a:lnTo>
                  <a:cubicBezTo>
                    <a:pt x="370" y="2239"/>
                    <a:pt x="370" y="2263"/>
                    <a:pt x="382" y="2287"/>
                  </a:cubicBezTo>
                  <a:cubicBezTo>
                    <a:pt x="393" y="2322"/>
                    <a:pt x="382" y="2334"/>
                    <a:pt x="370" y="2358"/>
                  </a:cubicBezTo>
                  <a:lnTo>
                    <a:pt x="274" y="2418"/>
                  </a:lnTo>
                  <a:lnTo>
                    <a:pt x="203" y="2453"/>
                  </a:lnTo>
                  <a:lnTo>
                    <a:pt x="203" y="2501"/>
                  </a:lnTo>
                  <a:lnTo>
                    <a:pt x="274" y="2572"/>
                  </a:lnTo>
                  <a:cubicBezTo>
                    <a:pt x="263" y="2644"/>
                    <a:pt x="251" y="2703"/>
                    <a:pt x="239" y="2763"/>
                  </a:cubicBezTo>
                  <a:cubicBezTo>
                    <a:pt x="239" y="2787"/>
                    <a:pt x="227" y="2822"/>
                    <a:pt x="215" y="2846"/>
                  </a:cubicBezTo>
                  <a:cubicBezTo>
                    <a:pt x="203" y="2882"/>
                    <a:pt x="227" y="2941"/>
                    <a:pt x="239" y="2977"/>
                  </a:cubicBezTo>
                  <a:lnTo>
                    <a:pt x="298" y="3001"/>
                  </a:lnTo>
                  <a:lnTo>
                    <a:pt x="393" y="2965"/>
                  </a:lnTo>
                  <a:lnTo>
                    <a:pt x="405" y="3025"/>
                  </a:lnTo>
                  <a:lnTo>
                    <a:pt x="513" y="3072"/>
                  </a:lnTo>
                  <a:lnTo>
                    <a:pt x="584" y="3120"/>
                  </a:lnTo>
                  <a:lnTo>
                    <a:pt x="715" y="3144"/>
                  </a:lnTo>
                  <a:lnTo>
                    <a:pt x="810" y="3132"/>
                  </a:lnTo>
                  <a:lnTo>
                    <a:pt x="858" y="3179"/>
                  </a:lnTo>
                  <a:lnTo>
                    <a:pt x="941" y="3168"/>
                  </a:lnTo>
                  <a:cubicBezTo>
                    <a:pt x="965" y="3144"/>
                    <a:pt x="989" y="3132"/>
                    <a:pt x="1013" y="3108"/>
                  </a:cubicBezTo>
                  <a:lnTo>
                    <a:pt x="1013" y="3060"/>
                  </a:lnTo>
                  <a:lnTo>
                    <a:pt x="1025" y="3132"/>
                  </a:lnTo>
                  <a:lnTo>
                    <a:pt x="977" y="3191"/>
                  </a:lnTo>
                  <a:cubicBezTo>
                    <a:pt x="977" y="3227"/>
                    <a:pt x="977" y="3263"/>
                    <a:pt x="989" y="3299"/>
                  </a:cubicBezTo>
                  <a:cubicBezTo>
                    <a:pt x="1001" y="3334"/>
                    <a:pt x="965" y="3382"/>
                    <a:pt x="965" y="3430"/>
                  </a:cubicBezTo>
                  <a:lnTo>
                    <a:pt x="929" y="3489"/>
                  </a:lnTo>
                  <a:lnTo>
                    <a:pt x="1001" y="3513"/>
                  </a:lnTo>
                  <a:lnTo>
                    <a:pt x="1144" y="3441"/>
                  </a:lnTo>
                  <a:lnTo>
                    <a:pt x="1215" y="3441"/>
                  </a:lnTo>
                  <a:lnTo>
                    <a:pt x="1251" y="3489"/>
                  </a:lnTo>
                  <a:lnTo>
                    <a:pt x="1334" y="3513"/>
                  </a:lnTo>
                  <a:lnTo>
                    <a:pt x="1370" y="3477"/>
                  </a:lnTo>
                  <a:lnTo>
                    <a:pt x="1489" y="3501"/>
                  </a:lnTo>
                  <a:lnTo>
                    <a:pt x="1596" y="3465"/>
                  </a:lnTo>
                  <a:lnTo>
                    <a:pt x="1644" y="3477"/>
                  </a:lnTo>
                  <a:lnTo>
                    <a:pt x="1727" y="3549"/>
                  </a:lnTo>
                  <a:lnTo>
                    <a:pt x="1798" y="3537"/>
                  </a:lnTo>
                  <a:lnTo>
                    <a:pt x="1834" y="3596"/>
                  </a:lnTo>
                  <a:cubicBezTo>
                    <a:pt x="1834" y="3620"/>
                    <a:pt x="1822" y="3632"/>
                    <a:pt x="1810" y="3656"/>
                  </a:cubicBezTo>
                  <a:lnTo>
                    <a:pt x="1846" y="3715"/>
                  </a:lnTo>
                  <a:lnTo>
                    <a:pt x="1929" y="3763"/>
                  </a:lnTo>
                  <a:lnTo>
                    <a:pt x="1929" y="3763"/>
                  </a:lnTo>
                  <a:lnTo>
                    <a:pt x="1906" y="3703"/>
                  </a:lnTo>
                  <a:lnTo>
                    <a:pt x="1965" y="3644"/>
                  </a:lnTo>
                  <a:lnTo>
                    <a:pt x="1989" y="3727"/>
                  </a:lnTo>
                  <a:lnTo>
                    <a:pt x="2060" y="3763"/>
                  </a:lnTo>
                  <a:lnTo>
                    <a:pt x="2120" y="3763"/>
                  </a:lnTo>
                  <a:cubicBezTo>
                    <a:pt x="2132" y="3787"/>
                    <a:pt x="2144" y="3811"/>
                    <a:pt x="2156" y="3834"/>
                  </a:cubicBezTo>
                  <a:lnTo>
                    <a:pt x="2203" y="3834"/>
                  </a:lnTo>
                  <a:cubicBezTo>
                    <a:pt x="2203" y="3846"/>
                    <a:pt x="2203" y="3858"/>
                    <a:pt x="2203" y="3870"/>
                  </a:cubicBezTo>
                  <a:cubicBezTo>
                    <a:pt x="2215" y="3894"/>
                    <a:pt x="2227" y="3918"/>
                    <a:pt x="2239" y="3953"/>
                  </a:cubicBezTo>
                  <a:lnTo>
                    <a:pt x="2203" y="4001"/>
                  </a:lnTo>
                  <a:lnTo>
                    <a:pt x="2203" y="4120"/>
                  </a:lnTo>
                  <a:lnTo>
                    <a:pt x="2298" y="4132"/>
                  </a:lnTo>
                  <a:lnTo>
                    <a:pt x="2537" y="4132"/>
                  </a:lnTo>
                  <a:lnTo>
                    <a:pt x="2679" y="4168"/>
                  </a:lnTo>
                  <a:lnTo>
                    <a:pt x="2882" y="4132"/>
                  </a:lnTo>
                  <a:lnTo>
                    <a:pt x="3049" y="4025"/>
                  </a:lnTo>
                  <a:cubicBezTo>
                    <a:pt x="3049" y="4001"/>
                    <a:pt x="3060" y="3989"/>
                    <a:pt x="3060" y="3965"/>
                  </a:cubicBezTo>
                  <a:cubicBezTo>
                    <a:pt x="3072" y="3953"/>
                    <a:pt x="3108" y="3918"/>
                    <a:pt x="3132" y="3882"/>
                  </a:cubicBezTo>
                  <a:cubicBezTo>
                    <a:pt x="3132" y="3894"/>
                    <a:pt x="3132" y="3906"/>
                    <a:pt x="3144" y="3918"/>
                  </a:cubicBezTo>
                  <a:lnTo>
                    <a:pt x="3191" y="3941"/>
                  </a:lnTo>
                  <a:lnTo>
                    <a:pt x="3311" y="3846"/>
                  </a:lnTo>
                  <a:lnTo>
                    <a:pt x="3287" y="3811"/>
                  </a:lnTo>
                  <a:lnTo>
                    <a:pt x="3263" y="3763"/>
                  </a:lnTo>
                  <a:lnTo>
                    <a:pt x="3275" y="3727"/>
                  </a:lnTo>
                  <a:cubicBezTo>
                    <a:pt x="3275" y="3727"/>
                    <a:pt x="3334" y="3751"/>
                    <a:pt x="3334" y="3763"/>
                  </a:cubicBezTo>
                  <a:lnTo>
                    <a:pt x="3406" y="3799"/>
                  </a:lnTo>
                  <a:lnTo>
                    <a:pt x="3453" y="3751"/>
                  </a:lnTo>
                  <a:lnTo>
                    <a:pt x="3453" y="3691"/>
                  </a:lnTo>
                  <a:lnTo>
                    <a:pt x="3394" y="3680"/>
                  </a:lnTo>
                  <a:cubicBezTo>
                    <a:pt x="3382" y="3668"/>
                    <a:pt x="3382" y="3656"/>
                    <a:pt x="3370" y="3656"/>
                  </a:cubicBezTo>
                  <a:lnTo>
                    <a:pt x="3441" y="3644"/>
                  </a:lnTo>
                  <a:lnTo>
                    <a:pt x="3477" y="3572"/>
                  </a:lnTo>
                  <a:lnTo>
                    <a:pt x="3465" y="3560"/>
                  </a:lnTo>
                  <a:lnTo>
                    <a:pt x="3334" y="3525"/>
                  </a:lnTo>
                  <a:lnTo>
                    <a:pt x="3394" y="3489"/>
                  </a:lnTo>
                  <a:lnTo>
                    <a:pt x="3394" y="3453"/>
                  </a:lnTo>
                  <a:lnTo>
                    <a:pt x="3465" y="3477"/>
                  </a:lnTo>
                  <a:lnTo>
                    <a:pt x="3561" y="3477"/>
                  </a:lnTo>
                  <a:cubicBezTo>
                    <a:pt x="3572" y="3453"/>
                    <a:pt x="3584" y="3441"/>
                    <a:pt x="3608" y="3418"/>
                  </a:cubicBezTo>
                  <a:lnTo>
                    <a:pt x="3715" y="3370"/>
                  </a:lnTo>
                  <a:lnTo>
                    <a:pt x="3751" y="3299"/>
                  </a:lnTo>
                  <a:cubicBezTo>
                    <a:pt x="3751" y="3275"/>
                    <a:pt x="3751" y="3251"/>
                    <a:pt x="3739" y="3239"/>
                  </a:cubicBezTo>
                  <a:lnTo>
                    <a:pt x="3739" y="3239"/>
                  </a:lnTo>
                  <a:lnTo>
                    <a:pt x="3787" y="3275"/>
                  </a:lnTo>
                  <a:cubicBezTo>
                    <a:pt x="3787" y="3299"/>
                    <a:pt x="3799" y="3322"/>
                    <a:pt x="3799" y="3358"/>
                  </a:cubicBezTo>
                  <a:lnTo>
                    <a:pt x="3918" y="3322"/>
                  </a:lnTo>
                  <a:lnTo>
                    <a:pt x="4001" y="3275"/>
                  </a:lnTo>
                  <a:cubicBezTo>
                    <a:pt x="4001" y="3227"/>
                    <a:pt x="3989" y="3191"/>
                    <a:pt x="3989" y="3156"/>
                  </a:cubicBezTo>
                  <a:lnTo>
                    <a:pt x="4156" y="3120"/>
                  </a:lnTo>
                  <a:lnTo>
                    <a:pt x="4239" y="3001"/>
                  </a:lnTo>
                  <a:lnTo>
                    <a:pt x="4299" y="2965"/>
                  </a:lnTo>
                  <a:cubicBezTo>
                    <a:pt x="4323" y="2918"/>
                    <a:pt x="4346" y="2870"/>
                    <a:pt x="4370" y="2822"/>
                  </a:cubicBezTo>
                  <a:lnTo>
                    <a:pt x="4442" y="2799"/>
                  </a:lnTo>
                  <a:lnTo>
                    <a:pt x="4454" y="2739"/>
                  </a:lnTo>
                  <a:lnTo>
                    <a:pt x="4596" y="2691"/>
                  </a:lnTo>
                  <a:cubicBezTo>
                    <a:pt x="4608" y="2715"/>
                    <a:pt x="4620" y="2739"/>
                    <a:pt x="4620" y="2763"/>
                  </a:cubicBezTo>
                  <a:lnTo>
                    <a:pt x="4668" y="2727"/>
                  </a:lnTo>
                  <a:lnTo>
                    <a:pt x="4668" y="2620"/>
                  </a:lnTo>
                  <a:cubicBezTo>
                    <a:pt x="4704" y="2679"/>
                    <a:pt x="4751" y="2739"/>
                    <a:pt x="4787" y="2799"/>
                  </a:cubicBezTo>
                  <a:lnTo>
                    <a:pt x="4894" y="2846"/>
                  </a:lnTo>
                  <a:lnTo>
                    <a:pt x="4989" y="2834"/>
                  </a:lnTo>
                  <a:lnTo>
                    <a:pt x="5049" y="2870"/>
                  </a:lnTo>
                  <a:lnTo>
                    <a:pt x="5120" y="2870"/>
                  </a:lnTo>
                  <a:cubicBezTo>
                    <a:pt x="5132" y="2858"/>
                    <a:pt x="5156" y="2834"/>
                    <a:pt x="5168" y="2810"/>
                  </a:cubicBezTo>
                  <a:cubicBezTo>
                    <a:pt x="5144" y="2799"/>
                    <a:pt x="5120" y="2787"/>
                    <a:pt x="5096" y="2775"/>
                  </a:cubicBezTo>
                  <a:cubicBezTo>
                    <a:pt x="5073" y="2763"/>
                    <a:pt x="5085" y="2739"/>
                    <a:pt x="5085" y="2715"/>
                  </a:cubicBezTo>
                  <a:lnTo>
                    <a:pt x="5025" y="2620"/>
                  </a:lnTo>
                  <a:lnTo>
                    <a:pt x="4954" y="2584"/>
                  </a:lnTo>
                  <a:lnTo>
                    <a:pt x="4787" y="2358"/>
                  </a:lnTo>
                  <a:lnTo>
                    <a:pt x="4727" y="2298"/>
                  </a:lnTo>
                  <a:lnTo>
                    <a:pt x="4727" y="2227"/>
                  </a:lnTo>
                  <a:lnTo>
                    <a:pt x="4692" y="2191"/>
                  </a:lnTo>
                  <a:lnTo>
                    <a:pt x="4727" y="2144"/>
                  </a:lnTo>
                  <a:lnTo>
                    <a:pt x="4870" y="2167"/>
                  </a:lnTo>
                  <a:lnTo>
                    <a:pt x="4942" y="2120"/>
                  </a:lnTo>
                  <a:lnTo>
                    <a:pt x="4894" y="2037"/>
                  </a:lnTo>
                  <a:lnTo>
                    <a:pt x="4763" y="1846"/>
                  </a:lnTo>
                  <a:lnTo>
                    <a:pt x="4763" y="1751"/>
                  </a:lnTo>
                  <a:lnTo>
                    <a:pt x="4704" y="1667"/>
                  </a:lnTo>
                  <a:lnTo>
                    <a:pt x="4763" y="1620"/>
                  </a:lnTo>
                  <a:lnTo>
                    <a:pt x="4811" y="1620"/>
                  </a:lnTo>
                  <a:lnTo>
                    <a:pt x="4811" y="1584"/>
                  </a:lnTo>
                  <a:lnTo>
                    <a:pt x="4775" y="1548"/>
                  </a:lnTo>
                  <a:cubicBezTo>
                    <a:pt x="4751" y="1513"/>
                    <a:pt x="4739" y="1477"/>
                    <a:pt x="4715" y="1441"/>
                  </a:cubicBezTo>
                  <a:lnTo>
                    <a:pt x="4775" y="1441"/>
                  </a:lnTo>
                  <a:lnTo>
                    <a:pt x="4882" y="1501"/>
                  </a:lnTo>
                  <a:lnTo>
                    <a:pt x="5001" y="1513"/>
                  </a:lnTo>
                  <a:lnTo>
                    <a:pt x="4942" y="1394"/>
                  </a:lnTo>
                  <a:cubicBezTo>
                    <a:pt x="4906" y="1370"/>
                    <a:pt x="4870" y="1346"/>
                    <a:pt x="4846" y="1322"/>
                  </a:cubicBezTo>
                  <a:lnTo>
                    <a:pt x="4894" y="1298"/>
                  </a:lnTo>
                  <a:cubicBezTo>
                    <a:pt x="4894" y="1286"/>
                    <a:pt x="4894" y="1275"/>
                    <a:pt x="4894" y="1263"/>
                  </a:cubicBezTo>
                  <a:lnTo>
                    <a:pt x="4942" y="1275"/>
                  </a:lnTo>
                  <a:lnTo>
                    <a:pt x="4954" y="1251"/>
                  </a:lnTo>
                  <a:lnTo>
                    <a:pt x="4977" y="1215"/>
                  </a:lnTo>
                  <a:lnTo>
                    <a:pt x="5085" y="1322"/>
                  </a:lnTo>
                  <a:cubicBezTo>
                    <a:pt x="5108" y="1334"/>
                    <a:pt x="5132" y="1358"/>
                    <a:pt x="5156" y="1370"/>
                  </a:cubicBezTo>
                  <a:lnTo>
                    <a:pt x="5287" y="1370"/>
                  </a:lnTo>
                  <a:lnTo>
                    <a:pt x="5418" y="1394"/>
                  </a:lnTo>
                  <a:lnTo>
                    <a:pt x="5442" y="1346"/>
                  </a:lnTo>
                  <a:cubicBezTo>
                    <a:pt x="5406" y="1310"/>
                    <a:pt x="5370" y="1263"/>
                    <a:pt x="5335" y="1215"/>
                  </a:cubicBezTo>
                  <a:cubicBezTo>
                    <a:pt x="5346" y="1191"/>
                    <a:pt x="5358" y="1155"/>
                    <a:pt x="5370" y="1120"/>
                  </a:cubicBezTo>
                  <a:lnTo>
                    <a:pt x="5442" y="1108"/>
                  </a:lnTo>
                  <a:lnTo>
                    <a:pt x="5644" y="1191"/>
                  </a:lnTo>
                  <a:lnTo>
                    <a:pt x="5823" y="1227"/>
                  </a:lnTo>
                  <a:lnTo>
                    <a:pt x="5954" y="1203"/>
                  </a:lnTo>
                  <a:lnTo>
                    <a:pt x="5954" y="1132"/>
                  </a:lnTo>
                  <a:lnTo>
                    <a:pt x="5882" y="1096"/>
                  </a:lnTo>
                  <a:lnTo>
                    <a:pt x="5763" y="1048"/>
                  </a:lnTo>
                  <a:lnTo>
                    <a:pt x="5692" y="953"/>
                  </a:lnTo>
                  <a:lnTo>
                    <a:pt x="5608" y="929"/>
                  </a:lnTo>
                  <a:lnTo>
                    <a:pt x="5513" y="798"/>
                  </a:lnTo>
                  <a:lnTo>
                    <a:pt x="5442" y="774"/>
                  </a:lnTo>
                  <a:lnTo>
                    <a:pt x="5346" y="798"/>
                  </a:lnTo>
                  <a:lnTo>
                    <a:pt x="5311" y="751"/>
                  </a:lnTo>
                  <a:lnTo>
                    <a:pt x="5442" y="715"/>
                  </a:lnTo>
                  <a:lnTo>
                    <a:pt x="5406" y="643"/>
                  </a:lnTo>
                  <a:lnTo>
                    <a:pt x="5358" y="643"/>
                  </a:lnTo>
                  <a:lnTo>
                    <a:pt x="5263" y="691"/>
                  </a:lnTo>
                  <a:lnTo>
                    <a:pt x="5227" y="632"/>
                  </a:lnTo>
                  <a:lnTo>
                    <a:pt x="5192" y="608"/>
                  </a:lnTo>
                  <a:lnTo>
                    <a:pt x="5239" y="501"/>
                  </a:lnTo>
                  <a:lnTo>
                    <a:pt x="5335" y="501"/>
                  </a:lnTo>
                  <a:lnTo>
                    <a:pt x="5358" y="441"/>
                  </a:lnTo>
                  <a:lnTo>
                    <a:pt x="5251" y="346"/>
                  </a:lnTo>
                  <a:lnTo>
                    <a:pt x="5204" y="346"/>
                  </a:lnTo>
                  <a:cubicBezTo>
                    <a:pt x="5180" y="322"/>
                    <a:pt x="5156" y="286"/>
                    <a:pt x="5132" y="251"/>
                  </a:cubicBezTo>
                  <a:cubicBezTo>
                    <a:pt x="5144" y="215"/>
                    <a:pt x="5156" y="179"/>
                    <a:pt x="5156" y="143"/>
                  </a:cubicBezTo>
                  <a:lnTo>
                    <a:pt x="5073" y="60"/>
                  </a:lnTo>
                  <a:lnTo>
                    <a:pt x="5013" y="60"/>
                  </a:lnTo>
                  <a:lnTo>
                    <a:pt x="5013" y="143"/>
                  </a:lnTo>
                  <a:lnTo>
                    <a:pt x="4870" y="179"/>
                  </a:lnTo>
                  <a:lnTo>
                    <a:pt x="4823" y="155"/>
                  </a:lnTo>
                  <a:cubicBezTo>
                    <a:pt x="4846" y="143"/>
                    <a:pt x="4870" y="120"/>
                    <a:pt x="4882" y="96"/>
                  </a:cubicBezTo>
                  <a:lnTo>
                    <a:pt x="4882" y="36"/>
                  </a:lnTo>
                  <a:lnTo>
                    <a:pt x="48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8455;p30">
              <a:extLst>
                <a:ext uri="{FF2B5EF4-FFF2-40B4-BE49-F238E27FC236}">
                  <a16:creationId xmlns:a16="http://schemas.microsoft.com/office/drawing/2014/main" id="{4F77D341-5629-90E0-EE48-9084770AD202}"/>
                </a:ext>
              </a:extLst>
            </p:cNvPr>
            <p:cNvSpPr/>
            <p:nvPr/>
          </p:nvSpPr>
          <p:spPr>
            <a:xfrm>
              <a:off x="5293800" y="3567225"/>
              <a:ext cx="14900" cy="8975"/>
            </a:xfrm>
            <a:custGeom>
              <a:avLst/>
              <a:gdLst/>
              <a:ahLst/>
              <a:cxnLst/>
              <a:rect l="l" t="t" r="r" b="b"/>
              <a:pathLst>
                <a:path w="596" h="359" extrusionOk="0">
                  <a:moveTo>
                    <a:pt x="24" y="1"/>
                  </a:moveTo>
                  <a:lnTo>
                    <a:pt x="1" y="60"/>
                  </a:lnTo>
                  <a:lnTo>
                    <a:pt x="36" y="120"/>
                  </a:lnTo>
                  <a:lnTo>
                    <a:pt x="167" y="191"/>
                  </a:lnTo>
                  <a:lnTo>
                    <a:pt x="263" y="310"/>
                  </a:lnTo>
                  <a:cubicBezTo>
                    <a:pt x="263" y="322"/>
                    <a:pt x="263" y="334"/>
                    <a:pt x="275" y="358"/>
                  </a:cubicBezTo>
                  <a:lnTo>
                    <a:pt x="322" y="322"/>
                  </a:lnTo>
                  <a:lnTo>
                    <a:pt x="417" y="322"/>
                  </a:lnTo>
                  <a:lnTo>
                    <a:pt x="465" y="310"/>
                  </a:lnTo>
                  <a:lnTo>
                    <a:pt x="560" y="322"/>
                  </a:lnTo>
                  <a:cubicBezTo>
                    <a:pt x="572" y="310"/>
                    <a:pt x="584" y="299"/>
                    <a:pt x="596" y="287"/>
                  </a:cubicBezTo>
                  <a:lnTo>
                    <a:pt x="525" y="144"/>
                  </a:lnTo>
                  <a:cubicBezTo>
                    <a:pt x="477" y="132"/>
                    <a:pt x="441" y="108"/>
                    <a:pt x="394" y="84"/>
                  </a:cubicBezTo>
                  <a:lnTo>
                    <a:pt x="251" y="72"/>
                  </a:lnTo>
                  <a:lnTo>
                    <a:pt x="144" y="1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8456;p30">
              <a:extLst>
                <a:ext uri="{FF2B5EF4-FFF2-40B4-BE49-F238E27FC236}">
                  <a16:creationId xmlns:a16="http://schemas.microsoft.com/office/drawing/2014/main" id="{5320D446-E968-C904-912C-D98673B12F55}"/>
                </a:ext>
              </a:extLst>
            </p:cNvPr>
            <p:cNvSpPr/>
            <p:nvPr/>
          </p:nvSpPr>
          <p:spPr>
            <a:xfrm>
              <a:off x="5256900" y="3474375"/>
              <a:ext cx="5675" cy="4175"/>
            </a:xfrm>
            <a:custGeom>
              <a:avLst/>
              <a:gdLst/>
              <a:ahLst/>
              <a:cxnLst/>
              <a:rect l="l" t="t" r="r" b="b"/>
              <a:pathLst>
                <a:path w="227" h="167" extrusionOk="0">
                  <a:moveTo>
                    <a:pt x="24" y="0"/>
                  </a:moveTo>
                  <a:lnTo>
                    <a:pt x="0" y="24"/>
                  </a:lnTo>
                  <a:cubicBezTo>
                    <a:pt x="24" y="48"/>
                    <a:pt x="36" y="84"/>
                    <a:pt x="60" y="107"/>
                  </a:cubicBezTo>
                  <a:lnTo>
                    <a:pt x="107" y="119"/>
                  </a:lnTo>
                  <a:lnTo>
                    <a:pt x="227" y="167"/>
                  </a:lnTo>
                  <a:cubicBezTo>
                    <a:pt x="227" y="155"/>
                    <a:pt x="227" y="143"/>
                    <a:pt x="227" y="131"/>
                  </a:cubicBezTo>
                  <a:cubicBezTo>
                    <a:pt x="215" y="131"/>
                    <a:pt x="203" y="119"/>
                    <a:pt x="191" y="119"/>
                  </a:cubicBezTo>
                  <a:lnTo>
                    <a:pt x="155" y="6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8457;p30">
              <a:extLst>
                <a:ext uri="{FF2B5EF4-FFF2-40B4-BE49-F238E27FC236}">
                  <a16:creationId xmlns:a16="http://schemas.microsoft.com/office/drawing/2014/main" id="{A5099D54-C56E-D7DD-BFA0-2104730269D0}"/>
                </a:ext>
              </a:extLst>
            </p:cNvPr>
            <p:cNvSpPr/>
            <p:nvPr/>
          </p:nvSpPr>
          <p:spPr>
            <a:xfrm>
              <a:off x="5580750" y="3597300"/>
              <a:ext cx="3300" cy="1225"/>
            </a:xfrm>
            <a:custGeom>
              <a:avLst/>
              <a:gdLst/>
              <a:ahLst/>
              <a:cxnLst/>
              <a:rect l="l" t="t" r="r" b="b"/>
              <a:pathLst>
                <a:path w="132" h="49" extrusionOk="0">
                  <a:moveTo>
                    <a:pt x="0" y="0"/>
                  </a:moveTo>
                  <a:lnTo>
                    <a:pt x="60" y="48"/>
                  </a:lnTo>
                  <a:lnTo>
                    <a:pt x="131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8458;p30">
              <a:extLst>
                <a:ext uri="{FF2B5EF4-FFF2-40B4-BE49-F238E27FC236}">
                  <a16:creationId xmlns:a16="http://schemas.microsoft.com/office/drawing/2014/main" id="{74D89987-A99D-3860-2B29-7B16FC1E4DB6}"/>
                </a:ext>
              </a:extLst>
            </p:cNvPr>
            <p:cNvSpPr/>
            <p:nvPr/>
          </p:nvSpPr>
          <p:spPr>
            <a:xfrm>
              <a:off x="5503350" y="3633600"/>
              <a:ext cx="3300" cy="1225"/>
            </a:xfrm>
            <a:custGeom>
              <a:avLst/>
              <a:gdLst/>
              <a:ahLst/>
              <a:cxnLst/>
              <a:rect l="l" t="t" r="r" b="b"/>
              <a:pathLst>
                <a:path w="132" h="49" extrusionOk="0">
                  <a:moveTo>
                    <a:pt x="1" y="1"/>
                  </a:moveTo>
                  <a:lnTo>
                    <a:pt x="48" y="37"/>
                  </a:lnTo>
                  <a:lnTo>
                    <a:pt x="108" y="49"/>
                  </a:lnTo>
                  <a:lnTo>
                    <a:pt x="132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8459;p30">
              <a:extLst>
                <a:ext uri="{FF2B5EF4-FFF2-40B4-BE49-F238E27FC236}">
                  <a16:creationId xmlns:a16="http://schemas.microsoft.com/office/drawing/2014/main" id="{BC83D72A-149C-E7CF-BF2D-21AE7F6E430B}"/>
                </a:ext>
              </a:extLst>
            </p:cNvPr>
            <p:cNvSpPr/>
            <p:nvPr/>
          </p:nvSpPr>
          <p:spPr>
            <a:xfrm>
              <a:off x="5528050" y="3571100"/>
              <a:ext cx="5975" cy="4500"/>
            </a:xfrm>
            <a:custGeom>
              <a:avLst/>
              <a:gdLst/>
              <a:ahLst/>
              <a:cxnLst/>
              <a:rect l="l" t="t" r="r" b="b"/>
              <a:pathLst>
                <a:path w="239" h="180" extrusionOk="0">
                  <a:moveTo>
                    <a:pt x="168" y="1"/>
                  </a:moveTo>
                  <a:lnTo>
                    <a:pt x="37" y="24"/>
                  </a:lnTo>
                  <a:lnTo>
                    <a:pt x="1" y="120"/>
                  </a:lnTo>
                  <a:lnTo>
                    <a:pt x="96" y="179"/>
                  </a:lnTo>
                  <a:lnTo>
                    <a:pt x="156" y="167"/>
                  </a:lnTo>
                  <a:lnTo>
                    <a:pt x="239" y="6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8460;p30">
              <a:extLst>
                <a:ext uri="{FF2B5EF4-FFF2-40B4-BE49-F238E27FC236}">
                  <a16:creationId xmlns:a16="http://schemas.microsoft.com/office/drawing/2014/main" id="{1CD71AC5-D655-8935-9FD7-28F4976BB03F}"/>
                </a:ext>
              </a:extLst>
            </p:cNvPr>
            <p:cNvSpPr/>
            <p:nvPr/>
          </p:nvSpPr>
          <p:spPr>
            <a:xfrm>
              <a:off x="5579250" y="3590150"/>
              <a:ext cx="2700" cy="2125"/>
            </a:xfrm>
            <a:custGeom>
              <a:avLst/>
              <a:gdLst/>
              <a:ahLst/>
              <a:cxnLst/>
              <a:rect l="l" t="t" r="r" b="b"/>
              <a:pathLst>
                <a:path w="108" h="85" extrusionOk="0">
                  <a:moveTo>
                    <a:pt x="1" y="1"/>
                  </a:moveTo>
                  <a:lnTo>
                    <a:pt x="36" y="72"/>
                  </a:lnTo>
                  <a:lnTo>
                    <a:pt x="108" y="84"/>
                  </a:lnTo>
                  <a:lnTo>
                    <a:pt x="72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8461;p30">
              <a:extLst>
                <a:ext uri="{FF2B5EF4-FFF2-40B4-BE49-F238E27FC236}">
                  <a16:creationId xmlns:a16="http://schemas.microsoft.com/office/drawing/2014/main" id="{2E4692D8-4ECF-A00D-C838-0FEB57C1BB48}"/>
                </a:ext>
              </a:extLst>
            </p:cNvPr>
            <p:cNvSpPr/>
            <p:nvPr/>
          </p:nvSpPr>
          <p:spPr>
            <a:xfrm>
              <a:off x="5499175" y="3641050"/>
              <a:ext cx="4800" cy="1225"/>
            </a:xfrm>
            <a:custGeom>
              <a:avLst/>
              <a:gdLst/>
              <a:ahLst/>
              <a:cxnLst/>
              <a:rect l="l" t="t" r="r" b="b"/>
              <a:pathLst>
                <a:path w="192" h="49" extrusionOk="0">
                  <a:moveTo>
                    <a:pt x="144" y="1"/>
                  </a:moveTo>
                  <a:lnTo>
                    <a:pt x="37" y="13"/>
                  </a:lnTo>
                  <a:cubicBezTo>
                    <a:pt x="37" y="13"/>
                    <a:pt x="13" y="24"/>
                    <a:pt x="1" y="36"/>
                  </a:cubicBezTo>
                  <a:lnTo>
                    <a:pt x="84" y="48"/>
                  </a:lnTo>
                  <a:lnTo>
                    <a:pt x="156" y="36"/>
                  </a:lnTo>
                  <a:lnTo>
                    <a:pt x="191" y="24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8462;p30">
              <a:extLst>
                <a:ext uri="{FF2B5EF4-FFF2-40B4-BE49-F238E27FC236}">
                  <a16:creationId xmlns:a16="http://schemas.microsoft.com/office/drawing/2014/main" id="{F5DB2836-75DA-1B76-07A3-AAB24E23C144}"/>
                </a:ext>
              </a:extLst>
            </p:cNvPr>
            <p:cNvSpPr/>
            <p:nvPr/>
          </p:nvSpPr>
          <p:spPr>
            <a:xfrm>
              <a:off x="5527175" y="3561575"/>
              <a:ext cx="13700" cy="6275"/>
            </a:xfrm>
            <a:custGeom>
              <a:avLst/>
              <a:gdLst/>
              <a:ahLst/>
              <a:cxnLst/>
              <a:rect l="l" t="t" r="r" b="b"/>
              <a:pathLst>
                <a:path w="548" h="251" extrusionOk="0">
                  <a:moveTo>
                    <a:pt x="48" y="1"/>
                  </a:moveTo>
                  <a:cubicBezTo>
                    <a:pt x="60" y="13"/>
                    <a:pt x="72" y="24"/>
                    <a:pt x="72" y="36"/>
                  </a:cubicBezTo>
                  <a:lnTo>
                    <a:pt x="0" y="24"/>
                  </a:lnTo>
                  <a:lnTo>
                    <a:pt x="131" y="96"/>
                  </a:lnTo>
                  <a:lnTo>
                    <a:pt x="214" y="167"/>
                  </a:lnTo>
                  <a:lnTo>
                    <a:pt x="298" y="191"/>
                  </a:lnTo>
                  <a:cubicBezTo>
                    <a:pt x="298" y="179"/>
                    <a:pt x="310" y="167"/>
                    <a:pt x="310" y="155"/>
                  </a:cubicBezTo>
                  <a:lnTo>
                    <a:pt x="238" y="96"/>
                  </a:lnTo>
                  <a:cubicBezTo>
                    <a:pt x="238" y="96"/>
                    <a:pt x="238" y="84"/>
                    <a:pt x="238" y="84"/>
                  </a:cubicBezTo>
                  <a:lnTo>
                    <a:pt x="286" y="84"/>
                  </a:lnTo>
                  <a:lnTo>
                    <a:pt x="405" y="203"/>
                  </a:lnTo>
                  <a:lnTo>
                    <a:pt x="453" y="239"/>
                  </a:lnTo>
                  <a:lnTo>
                    <a:pt x="548" y="251"/>
                  </a:lnTo>
                  <a:lnTo>
                    <a:pt x="548" y="191"/>
                  </a:lnTo>
                  <a:lnTo>
                    <a:pt x="453" y="84"/>
                  </a:lnTo>
                  <a:lnTo>
                    <a:pt x="286" y="24"/>
                  </a:lnTo>
                  <a:lnTo>
                    <a:pt x="191" y="36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8463;p30">
              <a:extLst>
                <a:ext uri="{FF2B5EF4-FFF2-40B4-BE49-F238E27FC236}">
                  <a16:creationId xmlns:a16="http://schemas.microsoft.com/office/drawing/2014/main" id="{34C01055-F546-2020-64C1-D63B379A8C1F}"/>
                </a:ext>
              </a:extLst>
            </p:cNvPr>
            <p:cNvSpPr/>
            <p:nvPr/>
          </p:nvSpPr>
          <p:spPr>
            <a:xfrm>
              <a:off x="5513775" y="3552950"/>
              <a:ext cx="3900" cy="4775"/>
            </a:xfrm>
            <a:custGeom>
              <a:avLst/>
              <a:gdLst/>
              <a:ahLst/>
              <a:cxnLst/>
              <a:rect l="l" t="t" r="r" b="b"/>
              <a:pathLst>
                <a:path w="156" h="191" extrusionOk="0">
                  <a:moveTo>
                    <a:pt x="0" y="0"/>
                  </a:moveTo>
                  <a:lnTo>
                    <a:pt x="48" y="84"/>
                  </a:lnTo>
                  <a:lnTo>
                    <a:pt x="155" y="191"/>
                  </a:lnTo>
                  <a:lnTo>
                    <a:pt x="155" y="1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8464;p30">
              <a:extLst>
                <a:ext uri="{FF2B5EF4-FFF2-40B4-BE49-F238E27FC236}">
                  <a16:creationId xmlns:a16="http://schemas.microsoft.com/office/drawing/2014/main" id="{ACAB8A34-AC4E-7EC3-91E1-D334BD58DCC4}"/>
                </a:ext>
              </a:extLst>
            </p:cNvPr>
            <p:cNvSpPr/>
            <p:nvPr/>
          </p:nvSpPr>
          <p:spPr>
            <a:xfrm>
              <a:off x="5492925" y="3526450"/>
              <a:ext cx="22650" cy="33675"/>
            </a:xfrm>
            <a:custGeom>
              <a:avLst/>
              <a:gdLst/>
              <a:ahLst/>
              <a:cxnLst/>
              <a:rect l="l" t="t" r="r" b="b"/>
              <a:pathLst>
                <a:path w="906" h="1347" extrusionOk="0">
                  <a:moveTo>
                    <a:pt x="537" y="1"/>
                  </a:moveTo>
                  <a:lnTo>
                    <a:pt x="334" y="48"/>
                  </a:lnTo>
                  <a:cubicBezTo>
                    <a:pt x="311" y="84"/>
                    <a:pt x="287" y="120"/>
                    <a:pt x="263" y="144"/>
                  </a:cubicBezTo>
                  <a:cubicBezTo>
                    <a:pt x="239" y="179"/>
                    <a:pt x="239" y="215"/>
                    <a:pt x="227" y="251"/>
                  </a:cubicBezTo>
                  <a:lnTo>
                    <a:pt x="156" y="263"/>
                  </a:lnTo>
                  <a:lnTo>
                    <a:pt x="84" y="346"/>
                  </a:lnTo>
                  <a:lnTo>
                    <a:pt x="120" y="417"/>
                  </a:lnTo>
                  <a:cubicBezTo>
                    <a:pt x="120" y="441"/>
                    <a:pt x="132" y="477"/>
                    <a:pt x="144" y="513"/>
                  </a:cubicBezTo>
                  <a:lnTo>
                    <a:pt x="84" y="548"/>
                  </a:lnTo>
                  <a:lnTo>
                    <a:pt x="37" y="620"/>
                  </a:lnTo>
                  <a:lnTo>
                    <a:pt x="108" y="715"/>
                  </a:lnTo>
                  <a:lnTo>
                    <a:pt x="72" y="751"/>
                  </a:lnTo>
                  <a:lnTo>
                    <a:pt x="72" y="810"/>
                  </a:lnTo>
                  <a:lnTo>
                    <a:pt x="1" y="870"/>
                  </a:lnTo>
                  <a:cubicBezTo>
                    <a:pt x="13" y="906"/>
                    <a:pt x="25" y="941"/>
                    <a:pt x="37" y="977"/>
                  </a:cubicBezTo>
                  <a:lnTo>
                    <a:pt x="120" y="1072"/>
                  </a:lnTo>
                  <a:cubicBezTo>
                    <a:pt x="132" y="1120"/>
                    <a:pt x="132" y="1168"/>
                    <a:pt x="144" y="1215"/>
                  </a:cubicBezTo>
                  <a:lnTo>
                    <a:pt x="227" y="1275"/>
                  </a:lnTo>
                  <a:lnTo>
                    <a:pt x="227" y="1346"/>
                  </a:lnTo>
                  <a:cubicBezTo>
                    <a:pt x="227" y="1334"/>
                    <a:pt x="239" y="1322"/>
                    <a:pt x="251" y="1299"/>
                  </a:cubicBezTo>
                  <a:lnTo>
                    <a:pt x="287" y="1299"/>
                  </a:lnTo>
                  <a:cubicBezTo>
                    <a:pt x="287" y="1287"/>
                    <a:pt x="287" y="1275"/>
                    <a:pt x="275" y="1251"/>
                  </a:cubicBezTo>
                  <a:cubicBezTo>
                    <a:pt x="251" y="1215"/>
                    <a:pt x="215" y="1168"/>
                    <a:pt x="180" y="1120"/>
                  </a:cubicBezTo>
                  <a:lnTo>
                    <a:pt x="180" y="1001"/>
                  </a:lnTo>
                  <a:cubicBezTo>
                    <a:pt x="168" y="941"/>
                    <a:pt x="156" y="894"/>
                    <a:pt x="144" y="846"/>
                  </a:cubicBezTo>
                  <a:lnTo>
                    <a:pt x="203" y="703"/>
                  </a:lnTo>
                  <a:lnTo>
                    <a:pt x="287" y="703"/>
                  </a:lnTo>
                  <a:lnTo>
                    <a:pt x="394" y="775"/>
                  </a:lnTo>
                  <a:lnTo>
                    <a:pt x="525" y="834"/>
                  </a:lnTo>
                  <a:lnTo>
                    <a:pt x="572" y="894"/>
                  </a:lnTo>
                  <a:lnTo>
                    <a:pt x="668" y="929"/>
                  </a:lnTo>
                  <a:lnTo>
                    <a:pt x="644" y="882"/>
                  </a:lnTo>
                  <a:lnTo>
                    <a:pt x="644" y="822"/>
                  </a:lnTo>
                  <a:lnTo>
                    <a:pt x="549" y="715"/>
                  </a:lnTo>
                  <a:lnTo>
                    <a:pt x="489" y="679"/>
                  </a:lnTo>
                  <a:cubicBezTo>
                    <a:pt x="489" y="656"/>
                    <a:pt x="477" y="632"/>
                    <a:pt x="465" y="608"/>
                  </a:cubicBezTo>
                  <a:lnTo>
                    <a:pt x="549" y="584"/>
                  </a:lnTo>
                  <a:lnTo>
                    <a:pt x="751" y="608"/>
                  </a:lnTo>
                  <a:lnTo>
                    <a:pt x="882" y="501"/>
                  </a:lnTo>
                  <a:cubicBezTo>
                    <a:pt x="882" y="477"/>
                    <a:pt x="894" y="465"/>
                    <a:pt x="894" y="441"/>
                  </a:cubicBezTo>
                  <a:cubicBezTo>
                    <a:pt x="906" y="417"/>
                    <a:pt x="870" y="394"/>
                    <a:pt x="858" y="370"/>
                  </a:cubicBezTo>
                  <a:lnTo>
                    <a:pt x="680" y="358"/>
                  </a:lnTo>
                  <a:lnTo>
                    <a:pt x="501" y="358"/>
                  </a:lnTo>
                  <a:lnTo>
                    <a:pt x="477" y="406"/>
                  </a:lnTo>
                  <a:lnTo>
                    <a:pt x="525" y="429"/>
                  </a:lnTo>
                  <a:lnTo>
                    <a:pt x="465" y="441"/>
                  </a:lnTo>
                  <a:lnTo>
                    <a:pt x="358" y="441"/>
                  </a:lnTo>
                  <a:lnTo>
                    <a:pt x="311" y="489"/>
                  </a:lnTo>
                  <a:lnTo>
                    <a:pt x="251" y="477"/>
                  </a:lnTo>
                  <a:cubicBezTo>
                    <a:pt x="251" y="453"/>
                    <a:pt x="227" y="429"/>
                    <a:pt x="227" y="406"/>
                  </a:cubicBezTo>
                  <a:cubicBezTo>
                    <a:pt x="263" y="406"/>
                    <a:pt x="287" y="382"/>
                    <a:pt x="322" y="370"/>
                  </a:cubicBezTo>
                  <a:lnTo>
                    <a:pt x="406" y="406"/>
                  </a:lnTo>
                  <a:cubicBezTo>
                    <a:pt x="430" y="370"/>
                    <a:pt x="453" y="346"/>
                    <a:pt x="477" y="322"/>
                  </a:cubicBezTo>
                  <a:lnTo>
                    <a:pt x="525" y="203"/>
                  </a:lnTo>
                  <a:lnTo>
                    <a:pt x="453" y="144"/>
                  </a:lnTo>
                  <a:lnTo>
                    <a:pt x="453" y="96"/>
                  </a:lnTo>
                  <a:lnTo>
                    <a:pt x="549" y="60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8465;p30">
              <a:extLst>
                <a:ext uri="{FF2B5EF4-FFF2-40B4-BE49-F238E27FC236}">
                  <a16:creationId xmlns:a16="http://schemas.microsoft.com/office/drawing/2014/main" id="{2621E8F8-8499-FDEA-2BAD-19A69D3A59C8}"/>
                </a:ext>
              </a:extLst>
            </p:cNvPr>
            <p:cNvSpPr/>
            <p:nvPr/>
          </p:nvSpPr>
          <p:spPr>
            <a:xfrm>
              <a:off x="5585500" y="3600275"/>
              <a:ext cx="16700" cy="8050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" y="0"/>
                  </a:moveTo>
                  <a:lnTo>
                    <a:pt x="25" y="36"/>
                  </a:lnTo>
                  <a:lnTo>
                    <a:pt x="156" y="143"/>
                  </a:lnTo>
                  <a:lnTo>
                    <a:pt x="382" y="262"/>
                  </a:lnTo>
                  <a:lnTo>
                    <a:pt x="596" y="322"/>
                  </a:lnTo>
                  <a:lnTo>
                    <a:pt x="668" y="322"/>
                  </a:lnTo>
                  <a:lnTo>
                    <a:pt x="501" y="227"/>
                  </a:lnTo>
                  <a:lnTo>
                    <a:pt x="418" y="215"/>
                  </a:lnTo>
                  <a:lnTo>
                    <a:pt x="287" y="120"/>
                  </a:lnTo>
                  <a:lnTo>
                    <a:pt x="167" y="1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8466;p30">
              <a:extLst>
                <a:ext uri="{FF2B5EF4-FFF2-40B4-BE49-F238E27FC236}">
                  <a16:creationId xmlns:a16="http://schemas.microsoft.com/office/drawing/2014/main" id="{C05AD923-0F7D-FD49-35FD-FE569D8DFED4}"/>
                </a:ext>
              </a:extLst>
            </p:cNvPr>
            <p:cNvSpPr/>
            <p:nvPr/>
          </p:nvSpPr>
          <p:spPr>
            <a:xfrm>
              <a:off x="5531025" y="3569325"/>
              <a:ext cx="2125" cy="1500"/>
            </a:xfrm>
            <a:custGeom>
              <a:avLst/>
              <a:gdLst/>
              <a:ahLst/>
              <a:cxnLst/>
              <a:rect l="l" t="t" r="r" b="b"/>
              <a:pathLst>
                <a:path w="85" h="60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24"/>
                    <a:pt x="25" y="36"/>
                    <a:pt x="25" y="60"/>
                  </a:cubicBezTo>
                  <a:lnTo>
                    <a:pt x="84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8467;p30">
              <a:extLst>
                <a:ext uri="{FF2B5EF4-FFF2-40B4-BE49-F238E27FC236}">
                  <a16:creationId xmlns:a16="http://schemas.microsoft.com/office/drawing/2014/main" id="{2BE1DF4A-2DE7-EE1C-3159-94FAD2DB0453}"/>
                </a:ext>
              </a:extLst>
            </p:cNvPr>
            <p:cNvSpPr/>
            <p:nvPr/>
          </p:nvSpPr>
          <p:spPr>
            <a:xfrm>
              <a:off x="5525975" y="3568425"/>
              <a:ext cx="4800" cy="2100"/>
            </a:xfrm>
            <a:custGeom>
              <a:avLst/>
              <a:gdLst/>
              <a:ahLst/>
              <a:cxnLst/>
              <a:rect l="l" t="t" r="r" b="b"/>
              <a:pathLst>
                <a:path w="192" h="84" extrusionOk="0">
                  <a:moveTo>
                    <a:pt x="1" y="1"/>
                  </a:moveTo>
                  <a:lnTo>
                    <a:pt x="72" y="60"/>
                  </a:lnTo>
                  <a:lnTo>
                    <a:pt x="191" y="84"/>
                  </a:lnTo>
                  <a:cubicBezTo>
                    <a:pt x="167" y="60"/>
                    <a:pt x="132" y="36"/>
                    <a:pt x="96" y="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8468;p30">
              <a:extLst>
                <a:ext uri="{FF2B5EF4-FFF2-40B4-BE49-F238E27FC236}">
                  <a16:creationId xmlns:a16="http://schemas.microsoft.com/office/drawing/2014/main" id="{5AC78B5E-58B6-A1D8-51EA-70CA59300538}"/>
                </a:ext>
              </a:extLst>
            </p:cNvPr>
            <p:cNvSpPr/>
            <p:nvPr/>
          </p:nvSpPr>
          <p:spPr>
            <a:xfrm>
              <a:off x="5532525" y="3624075"/>
              <a:ext cx="1800" cy="4500"/>
            </a:xfrm>
            <a:custGeom>
              <a:avLst/>
              <a:gdLst/>
              <a:ahLst/>
              <a:cxnLst/>
              <a:rect l="l" t="t" r="r" b="b"/>
              <a:pathLst>
                <a:path w="72" h="180" extrusionOk="0">
                  <a:moveTo>
                    <a:pt x="24" y="1"/>
                  </a:moveTo>
                  <a:cubicBezTo>
                    <a:pt x="24" y="13"/>
                    <a:pt x="24" y="49"/>
                    <a:pt x="24" y="84"/>
                  </a:cubicBezTo>
                  <a:lnTo>
                    <a:pt x="0" y="144"/>
                  </a:lnTo>
                  <a:cubicBezTo>
                    <a:pt x="12" y="156"/>
                    <a:pt x="24" y="168"/>
                    <a:pt x="24" y="180"/>
                  </a:cubicBezTo>
                  <a:lnTo>
                    <a:pt x="72" y="96"/>
                  </a:lnTo>
                  <a:cubicBezTo>
                    <a:pt x="60" y="61"/>
                    <a:pt x="36" y="25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8469;p30">
              <a:extLst>
                <a:ext uri="{FF2B5EF4-FFF2-40B4-BE49-F238E27FC236}">
                  <a16:creationId xmlns:a16="http://schemas.microsoft.com/office/drawing/2014/main" id="{FD186E64-70EC-6E33-7F56-0062B6F40E24}"/>
                </a:ext>
              </a:extLst>
            </p:cNvPr>
            <p:cNvSpPr/>
            <p:nvPr/>
          </p:nvSpPr>
          <p:spPr>
            <a:xfrm>
              <a:off x="5557225" y="3632125"/>
              <a:ext cx="1525" cy="2100"/>
            </a:xfrm>
            <a:custGeom>
              <a:avLst/>
              <a:gdLst/>
              <a:ahLst/>
              <a:cxnLst/>
              <a:rect l="l" t="t" r="r" b="b"/>
              <a:pathLst>
                <a:path w="61" h="84" extrusionOk="0">
                  <a:moveTo>
                    <a:pt x="1" y="0"/>
                  </a:moveTo>
                  <a:cubicBezTo>
                    <a:pt x="1" y="24"/>
                    <a:pt x="13" y="48"/>
                    <a:pt x="25" y="60"/>
                  </a:cubicBezTo>
                  <a:lnTo>
                    <a:pt x="60" y="84"/>
                  </a:lnTo>
                  <a:cubicBezTo>
                    <a:pt x="60" y="60"/>
                    <a:pt x="48" y="36"/>
                    <a:pt x="36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8470;p30">
              <a:extLst>
                <a:ext uri="{FF2B5EF4-FFF2-40B4-BE49-F238E27FC236}">
                  <a16:creationId xmlns:a16="http://schemas.microsoft.com/office/drawing/2014/main" id="{74AF95B1-FF51-DC66-06F5-8C903F26B8AB}"/>
                </a:ext>
              </a:extLst>
            </p:cNvPr>
            <p:cNvSpPr/>
            <p:nvPr/>
          </p:nvSpPr>
          <p:spPr>
            <a:xfrm>
              <a:off x="5533725" y="3624375"/>
              <a:ext cx="6850" cy="4500"/>
            </a:xfrm>
            <a:custGeom>
              <a:avLst/>
              <a:gdLst/>
              <a:ahLst/>
              <a:cxnLst/>
              <a:rect l="l" t="t" r="r" b="b"/>
              <a:pathLst>
                <a:path w="274" h="180" extrusionOk="0">
                  <a:moveTo>
                    <a:pt x="167" y="1"/>
                  </a:moveTo>
                  <a:lnTo>
                    <a:pt x="48" y="144"/>
                  </a:lnTo>
                  <a:lnTo>
                    <a:pt x="0" y="179"/>
                  </a:lnTo>
                  <a:lnTo>
                    <a:pt x="72" y="179"/>
                  </a:lnTo>
                  <a:lnTo>
                    <a:pt x="203" y="49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8471;p30">
              <a:extLst>
                <a:ext uri="{FF2B5EF4-FFF2-40B4-BE49-F238E27FC236}">
                  <a16:creationId xmlns:a16="http://schemas.microsoft.com/office/drawing/2014/main" id="{499580CA-5B3D-3567-3117-F03CB575840D}"/>
                </a:ext>
              </a:extLst>
            </p:cNvPr>
            <p:cNvSpPr/>
            <p:nvPr/>
          </p:nvSpPr>
          <p:spPr>
            <a:xfrm>
              <a:off x="5551875" y="3641050"/>
              <a:ext cx="2100" cy="2400"/>
            </a:xfrm>
            <a:custGeom>
              <a:avLst/>
              <a:gdLst/>
              <a:ahLst/>
              <a:cxnLst/>
              <a:rect l="l" t="t" r="r" b="b"/>
              <a:pathLst>
                <a:path w="84" h="96" extrusionOk="0">
                  <a:moveTo>
                    <a:pt x="12" y="1"/>
                  </a:moveTo>
                  <a:cubicBezTo>
                    <a:pt x="12" y="1"/>
                    <a:pt x="12" y="24"/>
                    <a:pt x="0" y="36"/>
                  </a:cubicBezTo>
                  <a:lnTo>
                    <a:pt x="24" y="84"/>
                  </a:lnTo>
                  <a:lnTo>
                    <a:pt x="84" y="96"/>
                  </a:lnTo>
                  <a:lnTo>
                    <a:pt x="84" y="4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8472;p30">
              <a:extLst>
                <a:ext uri="{FF2B5EF4-FFF2-40B4-BE49-F238E27FC236}">
                  <a16:creationId xmlns:a16="http://schemas.microsoft.com/office/drawing/2014/main" id="{F51EA974-DD79-F6C5-8461-3198291C358D}"/>
                </a:ext>
              </a:extLst>
            </p:cNvPr>
            <p:cNvSpPr/>
            <p:nvPr/>
          </p:nvSpPr>
          <p:spPr>
            <a:xfrm>
              <a:off x="5553350" y="3644925"/>
              <a:ext cx="1225" cy="925"/>
            </a:xfrm>
            <a:custGeom>
              <a:avLst/>
              <a:gdLst/>
              <a:ahLst/>
              <a:cxnLst/>
              <a:rect l="l" t="t" r="r" b="b"/>
              <a:pathLst>
                <a:path w="49" h="37" extrusionOk="0">
                  <a:moveTo>
                    <a:pt x="49" y="0"/>
                  </a:moveTo>
                  <a:lnTo>
                    <a:pt x="1" y="12"/>
                  </a:lnTo>
                  <a:lnTo>
                    <a:pt x="13" y="36"/>
                  </a:lnTo>
                  <a:lnTo>
                    <a:pt x="49" y="36"/>
                  </a:lnTo>
                  <a:cubicBezTo>
                    <a:pt x="49" y="24"/>
                    <a:pt x="49" y="12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8473;p30">
              <a:extLst>
                <a:ext uri="{FF2B5EF4-FFF2-40B4-BE49-F238E27FC236}">
                  <a16:creationId xmlns:a16="http://schemas.microsoft.com/office/drawing/2014/main" id="{89833B75-E2C5-3F34-B030-8AB20A1EAF14}"/>
                </a:ext>
              </a:extLst>
            </p:cNvPr>
            <p:cNvSpPr/>
            <p:nvPr/>
          </p:nvSpPr>
          <p:spPr>
            <a:xfrm>
              <a:off x="5551275" y="3637175"/>
              <a:ext cx="5675" cy="4200"/>
            </a:xfrm>
            <a:custGeom>
              <a:avLst/>
              <a:gdLst/>
              <a:ahLst/>
              <a:cxnLst/>
              <a:rect l="l" t="t" r="r" b="b"/>
              <a:pathLst>
                <a:path w="227" h="168" extrusionOk="0">
                  <a:moveTo>
                    <a:pt x="96" y="1"/>
                  </a:moveTo>
                  <a:lnTo>
                    <a:pt x="1" y="13"/>
                  </a:lnTo>
                  <a:lnTo>
                    <a:pt x="12" y="48"/>
                  </a:lnTo>
                  <a:lnTo>
                    <a:pt x="96" y="132"/>
                  </a:lnTo>
                  <a:lnTo>
                    <a:pt x="132" y="168"/>
                  </a:lnTo>
                  <a:lnTo>
                    <a:pt x="203" y="144"/>
                  </a:lnTo>
                  <a:cubicBezTo>
                    <a:pt x="215" y="132"/>
                    <a:pt x="215" y="120"/>
                    <a:pt x="227" y="96"/>
                  </a:cubicBezTo>
                  <a:lnTo>
                    <a:pt x="215" y="84"/>
                  </a:lnTo>
                  <a:lnTo>
                    <a:pt x="227" y="72"/>
                  </a:lnTo>
                  <a:cubicBezTo>
                    <a:pt x="227" y="48"/>
                    <a:pt x="215" y="37"/>
                    <a:pt x="215" y="25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8474;p30">
              <a:extLst>
                <a:ext uri="{FF2B5EF4-FFF2-40B4-BE49-F238E27FC236}">
                  <a16:creationId xmlns:a16="http://schemas.microsoft.com/office/drawing/2014/main" id="{E47BC930-4D86-F3D1-B719-8776F653CEB7}"/>
                </a:ext>
              </a:extLst>
            </p:cNvPr>
            <p:cNvSpPr/>
            <p:nvPr/>
          </p:nvSpPr>
          <p:spPr>
            <a:xfrm>
              <a:off x="5550675" y="3633025"/>
              <a:ext cx="1225" cy="900"/>
            </a:xfrm>
            <a:custGeom>
              <a:avLst/>
              <a:gdLst/>
              <a:ahLst/>
              <a:cxnLst/>
              <a:rect l="l" t="t" r="r" b="b"/>
              <a:pathLst>
                <a:path w="49" h="36" extrusionOk="0">
                  <a:moveTo>
                    <a:pt x="25" y="0"/>
                  </a:moveTo>
                  <a:lnTo>
                    <a:pt x="1" y="24"/>
                  </a:lnTo>
                  <a:lnTo>
                    <a:pt x="36" y="36"/>
                  </a:lnTo>
                  <a:cubicBezTo>
                    <a:pt x="48" y="24"/>
                    <a:pt x="48" y="24"/>
                    <a:pt x="48" y="12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8475;p30">
              <a:extLst>
                <a:ext uri="{FF2B5EF4-FFF2-40B4-BE49-F238E27FC236}">
                  <a16:creationId xmlns:a16="http://schemas.microsoft.com/office/drawing/2014/main" id="{B92FC312-B3CE-7A69-379B-C85A849863D6}"/>
                </a:ext>
              </a:extLst>
            </p:cNvPr>
            <p:cNvSpPr/>
            <p:nvPr/>
          </p:nvSpPr>
          <p:spPr>
            <a:xfrm>
              <a:off x="5552475" y="3632125"/>
              <a:ext cx="6275" cy="4775"/>
            </a:xfrm>
            <a:custGeom>
              <a:avLst/>
              <a:gdLst/>
              <a:ahLst/>
              <a:cxnLst/>
              <a:rect l="l" t="t" r="r" b="b"/>
              <a:pathLst>
                <a:path w="251" h="191" extrusionOk="0">
                  <a:moveTo>
                    <a:pt x="119" y="0"/>
                  </a:moveTo>
                  <a:lnTo>
                    <a:pt x="48" y="36"/>
                  </a:lnTo>
                  <a:lnTo>
                    <a:pt x="0" y="24"/>
                  </a:lnTo>
                  <a:lnTo>
                    <a:pt x="48" y="60"/>
                  </a:lnTo>
                  <a:lnTo>
                    <a:pt x="48" y="96"/>
                  </a:lnTo>
                  <a:lnTo>
                    <a:pt x="95" y="108"/>
                  </a:lnTo>
                  <a:lnTo>
                    <a:pt x="12" y="120"/>
                  </a:lnTo>
                  <a:lnTo>
                    <a:pt x="12" y="167"/>
                  </a:lnTo>
                  <a:lnTo>
                    <a:pt x="48" y="179"/>
                  </a:lnTo>
                  <a:lnTo>
                    <a:pt x="131" y="167"/>
                  </a:lnTo>
                  <a:lnTo>
                    <a:pt x="191" y="191"/>
                  </a:lnTo>
                  <a:lnTo>
                    <a:pt x="226" y="167"/>
                  </a:lnTo>
                  <a:lnTo>
                    <a:pt x="250" y="96"/>
                  </a:lnTo>
                  <a:lnTo>
                    <a:pt x="215" y="84"/>
                  </a:lnTo>
                  <a:lnTo>
                    <a:pt x="167" y="2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8476;p30">
              <a:extLst>
                <a:ext uri="{FF2B5EF4-FFF2-40B4-BE49-F238E27FC236}">
                  <a16:creationId xmlns:a16="http://schemas.microsoft.com/office/drawing/2014/main" id="{9DBE738E-267E-7AA1-5E46-C000AE532CE4}"/>
                </a:ext>
              </a:extLst>
            </p:cNvPr>
            <p:cNvSpPr/>
            <p:nvPr/>
          </p:nvSpPr>
          <p:spPr>
            <a:xfrm>
              <a:off x="5457225" y="3553250"/>
              <a:ext cx="12225" cy="4775"/>
            </a:xfrm>
            <a:custGeom>
              <a:avLst/>
              <a:gdLst/>
              <a:ahLst/>
              <a:cxnLst/>
              <a:rect l="l" t="t" r="r" b="b"/>
              <a:pathLst>
                <a:path w="489" h="191" extrusionOk="0">
                  <a:moveTo>
                    <a:pt x="0" y="0"/>
                  </a:moveTo>
                  <a:cubicBezTo>
                    <a:pt x="12" y="12"/>
                    <a:pt x="24" y="24"/>
                    <a:pt x="36" y="36"/>
                  </a:cubicBezTo>
                  <a:cubicBezTo>
                    <a:pt x="36" y="48"/>
                    <a:pt x="24" y="60"/>
                    <a:pt x="24" y="72"/>
                  </a:cubicBezTo>
                  <a:lnTo>
                    <a:pt x="131" y="131"/>
                  </a:lnTo>
                  <a:lnTo>
                    <a:pt x="357" y="167"/>
                  </a:lnTo>
                  <a:lnTo>
                    <a:pt x="488" y="191"/>
                  </a:lnTo>
                  <a:lnTo>
                    <a:pt x="393" y="143"/>
                  </a:lnTo>
                  <a:lnTo>
                    <a:pt x="215" y="60"/>
                  </a:lnTo>
                  <a:lnTo>
                    <a:pt x="131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8477;p30">
              <a:extLst>
                <a:ext uri="{FF2B5EF4-FFF2-40B4-BE49-F238E27FC236}">
                  <a16:creationId xmlns:a16="http://schemas.microsoft.com/office/drawing/2014/main" id="{10478B7C-D5B5-C1DC-DB51-2921E8D18D39}"/>
                </a:ext>
              </a:extLst>
            </p:cNvPr>
            <p:cNvSpPr/>
            <p:nvPr/>
          </p:nvSpPr>
          <p:spPr>
            <a:xfrm>
              <a:off x="5431325" y="3616050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48" y="1"/>
                  </a:moveTo>
                  <a:lnTo>
                    <a:pt x="0" y="24"/>
                  </a:lnTo>
                  <a:lnTo>
                    <a:pt x="12" y="48"/>
                  </a:lnTo>
                  <a:lnTo>
                    <a:pt x="60" y="36"/>
                  </a:lnTo>
                  <a:cubicBezTo>
                    <a:pt x="60" y="24"/>
                    <a:pt x="48" y="12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8478;p30">
              <a:extLst>
                <a:ext uri="{FF2B5EF4-FFF2-40B4-BE49-F238E27FC236}">
                  <a16:creationId xmlns:a16="http://schemas.microsoft.com/office/drawing/2014/main" id="{C2937624-5C3B-2F26-1D81-9A2F7A1A907E}"/>
                </a:ext>
              </a:extLst>
            </p:cNvPr>
            <p:cNvSpPr/>
            <p:nvPr/>
          </p:nvSpPr>
          <p:spPr>
            <a:xfrm>
              <a:off x="5462275" y="3558300"/>
              <a:ext cx="1225" cy="5100"/>
            </a:xfrm>
            <a:custGeom>
              <a:avLst/>
              <a:gdLst/>
              <a:ahLst/>
              <a:cxnLst/>
              <a:rect l="l" t="t" r="r" b="b"/>
              <a:pathLst>
                <a:path w="49" h="204" extrusionOk="0">
                  <a:moveTo>
                    <a:pt x="1" y="1"/>
                  </a:moveTo>
                  <a:lnTo>
                    <a:pt x="1" y="72"/>
                  </a:lnTo>
                  <a:lnTo>
                    <a:pt x="1" y="167"/>
                  </a:lnTo>
                  <a:lnTo>
                    <a:pt x="36" y="203"/>
                  </a:lnTo>
                  <a:lnTo>
                    <a:pt x="48" y="167"/>
                  </a:lnTo>
                  <a:cubicBezTo>
                    <a:pt x="36" y="132"/>
                    <a:pt x="24" y="96"/>
                    <a:pt x="13" y="60"/>
                  </a:cubicBezTo>
                  <a:cubicBezTo>
                    <a:pt x="13" y="25"/>
                    <a:pt x="36" y="13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8479;p30">
              <a:extLst>
                <a:ext uri="{FF2B5EF4-FFF2-40B4-BE49-F238E27FC236}">
                  <a16:creationId xmlns:a16="http://schemas.microsoft.com/office/drawing/2014/main" id="{82038FF8-5BC1-A577-BC5A-94804C5FB40E}"/>
                </a:ext>
              </a:extLst>
            </p:cNvPr>
            <p:cNvSpPr/>
            <p:nvPr/>
          </p:nvSpPr>
          <p:spPr>
            <a:xfrm>
              <a:off x="5548900" y="3636300"/>
              <a:ext cx="3300" cy="4175"/>
            </a:xfrm>
            <a:custGeom>
              <a:avLst/>
              <a:gdLst/>
              <a:ahLst/>
              <a:cxnLst/>
              <a:rect l="l" t="t" r="r" b="b"/>
              <a:pathLst>
                <a:path w="132" h="167" extrusionOk="0">
                  <a:moveTo>
                    <a:pt x="24" y="0"/>
                  </a:moveTo>
                  <a:cubicBezTo>
                    <a:pt x="12" y="0"/>
                    <a:pt x="12" y="12"/>
                    <a:pt x="0" y="24"/>
                  </a:cubicBezTo>
                  <a:cubicBezTo>
                    <a:pt x="12" y="60"/>
                    <a:pt x="36" y="83"/>
                    <a:pt x="48" y="119"/>
                  </a:cubicBezTo>
                  <a:lnTo>
                    <a:pt x="96" y="167"/>
                  </a:lnTo>
                  <a:lnTo>
                    <a:pt x="131" y="167"/>
                  </a:lnTo>
                  <a:cubicBezTo>
                    <a:pt x="107" y="131"/>
                    <a:pt x="96" y="107"/>
                    <a:pt x="72" y="72"/>
                  </a:cubicBezTo>
                  <a:cubicBezTo>
                    <a:pt x="60" y="48"/>
                    <a:pt x="72" y="48"/>
                    <a:pt x="72" y="24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8480;p30">
              <a:extLst>
                <a:ext uri="{FF2B5EF4-FFF2-40B4-BE49-F238E27FC236}">
                  <a16:creationId xmlns:a16="http://schemas.microsoft.com/office/drawing/2014/main" id="{F72900D4-C8EC-6D2B-D1E3-54A253597BDD}"/>
                </a:ext>
              </a:extLst>
            </p:cNvPr>
            <p:cNvSpPr/>
            <p:nvPr/>
          </p:nvSpPr>
          <p:spPr>
            <a:xfrm>
              <a:off x="5444125" y="3548175"/>
              <a:ext cx="12825" cy="6000"/>
            </a:xfrm>
            <a:custGeom>
              <a:avLst/>
              <a:gdLst/>
              <a:ahLst/>
              <a:cxnLst/>
              <a:rect l="l" t="t" r="r" b="b"/>
              <a:pathLst>
                <a:path w="513" h="240" extrusionOk="0">
                  <a:moveTo>
                    <a:pt x="107" y="1"/>
                  </a:moveTo>
                  <a:lnTo>
                    <a:pt x="24" y="37"/>
                  </a:lnTo>
                  <a:lnTo>
                    <a:pt x="0" y="72"/>
                  </a:lnTo>
                  <a:cubicBezTo>
                    <a:pt x="0" y="84"/>
                    <a:pt x="12" y="108"/>
                    <a:pt x="24" y="120"/>
                  </a:cubicBezTo>
                  <a:lnTo>
                    <a:pt x="119" y="168"/>
                  </a:lnTo>
                  <a:lnTo>
                    <a:pt x="238" y="156"/>
                  </a:lnTo>
                  <a:lnTo>
                    <a:pt x="310" y="203"/>
                  </a:lnTo>
                  <a:lnTo>
                    <a:pt x="405" y="203"/>
                  </a:lnTo>
                  <a:lnTo>
                    <a:pt x="488" y="239"/>
                  </a:lnTo>
                  <a:lnTo>
                    <a:pt x="512" y="168"/>
                  </a:lnTo>
                  <a:lnTo>
                    <a:pt x="453" y="132"/>
                  </a:lnTo>
                  <a:lnTo>
                    <a:pt x="369" y="144"/>
                  </a:lnTo>
                  <a:lnTo>
                    <a:pt x="322" y="96"/>
                  </a:lnTo>
                  <a:lnTo>
                    <a:pt x="227" y="37"/>
                  </a:lnTo>
                  <a:lnTo>
                    <a:pt x="155" y="37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8481;p30">
              <a:extLst>
                <a:ext uri="{FF2B5EF4-FFF2-40B4-BE49-F238E27FC236}">
                  <a16:creationId xmlns:a16="http://schemas.microsoft.com/office/drawing/2014/main" id="{DC1E47F4-8FFF-2B32-5423-6BE9C127BCB2}"/>
                </a:ext>
              </a:extLst>
            </p:cNvPr>
            <p:cNvSpPr/>
            <p:nvPr/>
          </p:nvSpPr>
          <p:spPr>
            <a:xfrm>
              <a:off x="5545625" y="3637775"/>
              <a:ext cx="5975" cy="7175"/>
            </a:xfrm>
            <a:custGeom>
              <a:avLst/>
              <a:gdLst/>
              <a:ahLst/>
              <a:cxnLst/>
              <a:rect l="l" t="t" r="r" b="b"/>
              <a:pathLst>
                <a:path w="239" h="287" extrusionOk="0">
                  <a:moveTo>
                    <a:pt x="96" y="1"/>
                  </a:moveTo>
                  <a:lnTo>
                    <a:pt x="96" y="36"/>
                  </a:lnTo>
                  <a:cubicBezTo>
                    <a:pt x="96" y="48"/>
                    <a:pt x="84" y="84"/>
                    <a:pt x="72" y="108"/>
                  </a:cubicBezTo>
                  <a:cubicBezTo>
                    <a:pt x="60" y="144"/>
                    <a:pt x="84" y="144"/>
                    <a:pt x="96" y="155"/>
                  </a:cubicBezTo>
                  <a:lnTo>
                    <a:pt x="96" y="203"/>
                  </a:lnTo>
                  <a:lnTo>
                    <a:pt x="72" y="167"/>
                  </a:lnTo>
                  <a:lnTo>
                    <a:pt x="48" y="155"/>
                  </a:lnTo>
                  <a:lnTo>
                    <a:pt x="0" y="215"/>
                  </a:lnTo>
                  <a:lnTo>
                    <a:pt x="36" y="275"/>
                  </a:lnTo>
                  <a:lnTo>
                    <a:pt x="84" y="286"/>
                  </a:lnTo>
                  <a:lnTo>
                    <a:pt x="203" y="263"/>
                  </a:lnTo>
                  <a:lnTo>
                    <a:pt x="238" y="227"/>
                  </a:lnTo>
                  <a:cubicBezTo>
                    <a:pt x="227" y="215"/>
                    <a:pt x="215" y="203"/>
                    <a:pt x="203" y="191"/>
                  </a:cubicBezTo>
                  <a:cubicBezTo>
                    <a:pt x="191" y="179"/>
                    <a:pt x="203" y="144"/>
                    <a:pt x="191" y="132"/>
                  </a:cubicBezTo>
                  <a:lnTo>
                    <a:pt x="131" y="36"/>
                  </a:lnTo>
                  <a:cubicBezTo>
                    <a:pt x="119" y="24"/>
                    <a:pt x="108" y="13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8482;p30">
              <a:extLst>
                <a:ext uri="{FF2B5EF4-FFF2-40B4-BE49-F238E27FC236}">
                  <a16:creationId xmlns:a16="http://schemas.microsoft.com/office/drawing/2014/main" id="{784C5F67-8FD5-DA1B-8F4B-1D357F41C8FE}"/>
                </a:ext>
              </a:extLst>
            </p:cNvPr>
            <p:cNvSpPr/>
            <p:nvPr/>
          </p:nvSpPr>
          <p:spPr>
            <a:xfrm>
              <a:off x="5503950" y="3634500"/>
              <a:ext cx="10450" cy="7175"/>
            </a:xfrm>
            <a:custGeom>
              <a:avLst/>
              <a:gdLst/>
              <a:ahLst/>
              <a:cxnLst/>
              <a:rect l="l" t="t" r="r" b="b"/>
              <a:pathLst>
                <a:path w="418" h="287" extrusionOk="0">
                  <a:moveTo>
                    <a:pt x="298" y="1"/>
                  </a:moveTo>
                  <a:cubicBezTo>
                    <a:pt x="298" y="13"/>
                    <a:pt x="298" y="25"/>
                    <a:pt x="286" y="36"/>
                  </a:cubicBezTo>
                  <a:lnTo>
                    <a:pt x="120" y="72"/>
                  </a:lnTo>
                  <a:lnTo>
                    <a:pt x="96" y="108"/>
                  </a:lnTo>
                  <a:cubicBezTo>
                    <a:pt x="96" y="120"/>
                    <a:pt x="96" y="132"/>
                    <a:pt x="96" y="144"/>
                  </a:cubicBezTo>
                  <a:lnTo>
                    <a:pt x="24" y="155"/>
                  </a:lnTo>
                  <a:cubicBezTo>
                    <a:pt x="24" y="167"/>
                    <a:pt x="12" y="191"/>
                    <a:pt x="0" y="203"/>
                  </a:cubicBezTo>
                  <a:lnTo>
                    <a:pt x="60" y="286"/>
                  </a:lnTo>
                  <a:lnTo>
                    <a:pt x="120" y="286"/>
                  </a:lnTo>
                  <a:lnTo>
                    <a:pt x="274" y="227"/>
                  </a:lnTo>
                  <a:lnTo>
                    <a:pt x="346" y="155"/>
                  </a:lnTo>
                  <a:lnTo>
                    <a:pt x="346" y="84"/>
                  </a:lnTo>
                  <a:lnTo>
                    <a:pt x="393" y="60"/>
                  </a:lnTo>
                  <a:cubicBezTo>
                    <a:pt x="393" y="48"/>
                    <a:pt x="405" y="36"/>
                    <a:pt x="417" y="25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8483;p30">
              <a:extLst>
                <a:ext uri="{FF2B5EF4-FFF2-40B4-BE49-F238E27FC236}">
                  <a16:creationId xmlns:a16="http://schemas.microsoft.com/office/drawing/2014/main" id="{02FBAF11-2753-696A-8062-FFB4C3DA4D07}"/>
                </a:ext>
              </a:extLst>
            </p:cNvPr>
            <p:cNvSpPr/>
            <p:nvPr/>
          </p:nvSpPr>
          <p:spPr>
            <a:xfrm>
              <a:off x="5593850" y="3678850"/>
              <a:ext cx="3875" cy="3300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0" y="1"/>
                  </a:moveTo>
                  <a:lnTo>
                    <a:pt x="0" y="48"/>
                  </a:lnTo>
                  <a:lnTo>
                    <a:pt x="36" y="72"/>
                  </a:lnTo>
                  <a:lnTo>
                    <a:pt x="119" y="132"/>
                  </a:lnTo>
                  <a:lnTo>
                    <a:pt x="155" y="120"/>
                  </a:lnTo>
                  <a:lnTo>
                    <a:pt x="155" y="25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8484;p30">
              <a:extLst>
                <a:ext uri="{FF2B5EF4-FFF2-40B4-BE49-F238E27FC236}">
                  <a16:creationId xmlns:a16="http://schemas.microsoft.com/office/drawing/2014/main" id="{07067418-F084-303E-7445-46E2D40F3E4E}"/>
                </a:ext>
              </a:extLst>
            </p:cNvPr>
            <p:cNvSpPr/>
            <p:nvPr/>
          </p:nvSpPr>
          <p:spPr>
            <a:xfrm>
              <a:off x="5395600" y="3619325"/>
              <a:ext cx="55100" cy="11325"/>
            </a:xfrm>
            <a:custGeom>
              <a:avLst/>
              <a:gdLst/>
              <a:ahLst/>
              <a:cxnLst/>
              <a:rect l="l" t="t" r="r" b="b"/>
              <a:pathLst>
                <a:path w="2204" h="453" extrusionOk="0">
                  <a:moveTo>
                    <a:pt x="608" y="0"/>
                  </a:moveTo>
                  <a:lnTo>
                    <a:pt x="501" y="36"/>
                  </a:lnTo>
                  <a:lnTo>
                    <a:pt x="465" y="48"/>
                  </a:lnTo>
                  <a:lnTo>
                    <a:pt x="358" y="60"/>
                  </a:lnTo>
                  <a:cubicBezTo>
                    <a:pt x="334" y="72"/>
                    <a:pt x="310" y="96"/>
                    <a:pt x="286" y="120"/>
                  </a:cubicBezTo>
                  <a:lnTo>
                    <a:pt x="155" y="203"/>
                  </a:lnTo>
                  <a:lnTo>
                    <a:pt x="120" y="227"/>
                  </a:lnTo>
                  <a:cubicBezTo>
                    <a:pt x="132" y="251"/>
                    <a:pt x="143" y="262"/>
                    <a:pt x="155" y="274"/>
                  </a:cubicBezTo>
                  <a:lnTo>
                    <a:pt x="155" y="310"/>
                  </a:lnTo>
                  <a:lnTo>
                    <a:pt x="96" y="298"/>
                  </a:lnTo>
                  <a:lnTo>
                    <a:pt x="60" y="262"/>
                  </a:lnTo>
                  <a:lnTo>
                    <a:pt x="1" y="322"/>
                  </a:lnTo>
                  <a:cubicBezTo>
                    <a:pt x="13" y="346"/>
                    <a:pt x="24" y="358"/>
                    <a:pt x="48" y="370"/>
                  </a:cubicBezTo>
                  <a:lnTo>
                    <a:pt x="203" y="429"/>
                  </a:lnTo>
                  <a:lnTo>
                    <a:pt x="370" y="405"/>
                  </a:lnTo>
                  <a:lnTo>
                    <a:pt x="465" y="417"/>
                  </a:lnTo>
                  <a:lnTo>
                    <a:pt x="548" y="453"/>
                  </a:lnTo>
                  <a:lnTo>
                    <a:pt x="655" y="429"/>
                  </a:lnTo>
                  <a:lnTo>
                    <a:pt x="751" y="381"/>
                  </a:lnTo>
                  <a:lnTo>
                    <a:pt x="977" y="346"/>
                  </a:lnTo>
                  <a:lnTo>
                    <a:pt x="1060" y="322"/>
                  </a:lnTo>
                  <a:lnTo>
                    <a:pt x="1132" y="322"/>
                  </a:lnTo>
                  <a:lnTo>
                    <a:pt x="1251" y="286"/>
                  </a:lnTo>
                  <a:lnTo>
                    <a:pt x="1334" y="298"/>
                  </a:lnTo>
                  <a:lnTo>
                    <a:pt x="1429" y="334"/>
                  </a:lnTo>
                  <a:lnTo>
                    <a:pt x="1644" y="381"/>
                  </a:lnTo>
                  <a:lnTo>
                    <a:pt x="1810" y="370"/>
                  </a:lnTo>
                  <a:lnTo>
                    <a:pt x="1953" y="381"/>
                  </a:lnTo>
                  <a:lnTo>
                    <a:pt x="2013" y="358"/>
                  </a:lnTo>
                  <a:lnTo>
                    <a:pt x="2072" y="370"/>
                  </a:lnTo>
                  <a:lnTo>
                    <a:pt x="2179" y="358"/>
                  </a:lnTo>
                  <a:lnTo>
                    <a:pt x="2203" y="322"/>
                  </a:lnTo>
                  <a:lnTo>
                    <a:pt x="2168" y="274"/>
                  </a:lnTo>
                  <a:lnTo>
                    <a:pt x="1965" y="239"/>
                  </a:lnTo>
                  <a:lnTo>
                    <a:pt x="1846" y="191"/>
                  </a:lnTo>
                  <a:lnTo>
                    <a:pt x="1727" y="167"/>
                  </a:lnTo>
                  <a:lnTo>
                    <a:pt x="1632" y="131"/>
                  </a:lnTo>
                  <a:lnTo>
                    <a:pt x="1489" y="96"/>
                  </a:lnTo>
                  <a:lnTo>
                    <a:pt x="1286" y="12"/>
                  </a:lnTo>
                  <a:lnTo>
                    <a:pt x="1084" y="60"/>
                  </a:lnTo>
                  <a:lnTo>
                    <a:pt x="905" y="60"/>
                  </a:lnTo>
                  <a:lnTo>
                    <a:pt x="810" y="48"/>
                  </a:lnTo>
                  <a:lnTo>
                    <a:pt x="739" y="36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8485;p30">
              <a:extLst>
                <a:ext uri="{FF2B5EF4-FFF2-40B4-BE49-F238E27FC236}">
                  <a16:creationId xmlns:a16="http://schemas.microsoft.com/office/drawing/2014/main" id="{E96B93F7-4C57-5B42-D3BF-AB413B43465F}"/>
                </a:ext>
              </a:extLst>
            </p:cNvPr>
            <p:cNvSpPr/>
            <p:nvPr/>
          </p:nvSpPr>
          <p:spPr>
            <a:xfrm>
              <a:off x="5472700" y="3631825"/>
              <a:ext cx="3300" cy="1800"/>
            </a:xfrm>
            <a:custGeom>
              <a:avLst/>
              <a:gdLst/>
              <a:ahLst/>
              <a:cxnLst/>
              <a:rect l="l" t="t" r="r" b="b"/>
              <a:pathLst>
                <a:path w="132" h="72" extrusionOk="0">
                  <a:moveTo>
                    <a:pt x="0" y="1"/>
                  </a:moveTo>
                  <a:lnTo>
                    <a:pt x="48" y="36"/>
                  </a:lnTo>
                  <a:lnTo>
                    <a:pt x="131" y="72"/>
                  </a:lnTo>
                  <a:lnTo>
                    <a:pt x="96" y="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8486;p30">
              <a:extLst>
                <a:ext uri="{FF2B5EF4-FFF2-40B4-BE49-F238E27FC236}">
                  <a16:creationId xmlns:a16="http://schemas.microsoft.com/office/drawing/2014/main" id="{FDE54173-F0E3-55CD-21CE-F0DEDBA7CDA3}"/>
                </a:ext>
              </a:extLst>
            </p:cNvPr>
            <p:cNvSpPr/>
            <p:nvPr/>
          </p:nvSpPr>
          <p:spPr>
            <a:xfrm>
              <a:off x="5483400" y="3577050"/>
              <a:ext cx="36050" cy="22050"/>
            </a:xfrm>
            <a:custGeom>
              <a:avLst/>
              <a:gdLst/>
              <a:ahLst/>
              <a:cxnLst/>
              <a:rect l="l" t="t" r="r" b="b"/>
              <a:pathLst>
                <a:path w="1442" h="882" extrusionOk="0">
                  <a:moveTo>
                    <a:pt x="239" y="1"/>
                  </a:moveTo>
                  <a:lnTo>
                    <a:pt x="168" y="25"/>
                  </a:lnTo>
                  <a:cubicBezTo>
                    <a:pt x="168" y="48"/>
                    <a:pt x="156" y="60"/>
                    <a:pt x="144" y="72"/>
                  </a:cubicBezTo>
                  <a:cubicBezTo>
                    <a:pt x="120" y="72"/>
                    <a:pt x="84" y="60"/>
                    <a:pt x="60" y="60"/>
                  </a:cubicBezTo>
                  <a:cubicBezTo>
                    <a:pt x="25" y="60"/>
                    <a:pt x="13" y="96"/>
                    <a:pt x="1" y="120"/>
                  </a:cubicBezTo>
                  <a:lnTo>
                    <a:pt x="1" y="179"/>
                  </a:lnTo>
                  <a:lnTo>
                    <a:pt x="60" y="191"/>
                  </a:lnTo>
                  <a:lnTo>
                    <a:pt x="191" y="120"/>
                  </a:lnTo>
                  <a:cubicBezTo>
                    <a:pt x="203" y="156"/>
                    <a:pt x="227" y="179"/>
                    <a:pt x="239" y="215"/>
                  </a:cubicBezTo>
                  <a:cubicBezTo>
                    <a:pt x="263" y="239"/>
                    <a:pt x="251" y="251"/>
                    <a:pt x="263" y="275"/>
                  </a:cubicBezTo>
                  <a:lnTo>
                    <a:pt x="358" y="310"/>
                  </a:lnTo>
                  <a:lnTo>
                    <a:pt x="477" y="275"/>
                  </a:lnTo>
                  <a:lnTo>
                    <a:pt x="537" y="298"/>
                  </a:lnTo>
                  <a:lnTo>
                    <a:pt x="561" y="382"/>
                  </a:lnTo>
                  <a:lnTo>
                    <a:pt x="775" y="489"/>
                  </a:lnTo>
                  <a:lnTo>
                    <a:pt x="846" y="453"/>
                  </a:lnTo>
                  <a:lnTo>
                    <a:pt x="942" y="489"/>
                  </a:lnTo>
                  <a:lnTo>
                    <a:pt x="1096" y="656"/>
                  </a:lnTo>
                  <a:lnTo>
                    <a:pt x="1180" y="703"/>
                  </a:lnTo>
                  <a:cubicBezTo>
                    <a:pt x="1215" y="751"/>
                    <a:pt x="1227" y="799"/>
                    <a:pt x="1251" y="834"/>
                  </a:cubicBezTo>
                  <a:lnTo>
                    <a:pt x="1358" y="882"/>
                  </a:lnTo>
                  <a:lnTo>
                    <a:pt x="1430" y="822"/>
                  </a:lnTo>
                  <a:cubicBezTo>
                    <a:pt x="1430" y="775"/>
                    <a:pt x="1442" y="715"/>
                    <a:pt x="1442" y="668"/>
                  </a:cubicBezTo>
                  <a:lnTo>
                    <a:pt x="1239" y="465"/>
                  </a:lnTo>
                  <a:lnTo>
                    <a:pt x="1049" y="358"/>
                  </a:lnTo>
                  <a:lnTo>
                    <a:pt x="965" y="251"/>
                  </a:lnTo>
                  <a:lnTo>
                    <a:pt x="870" y="203"/>
                  </a:lnTo>
                  <a:lnTo>
                    <a:pt x="751" y="227"/>
                  </a:lnTo>
                  <a:lnTo>
                    <a:pt x="656" y="179"/>
                  </a:lnTo>
                  <a:lnTo>
                    <a:pt x="584" y="132"/>
                  </a:lnTo>
                  <a:lnTo>
                    <a:pt x="441" y="84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8487;p30">
              <a:extLst>
                <a:ext uri="{FF2B5EF4-FFF2-40B4-BE49-F238E27FC236}">
                  <a16:creationId xmlns:a16="http://schemas.microsoft.com/office/drawing/2014/main" id="{25656FC4-85BD-2C56-A540-E853F49AFDF8}"/>
                </a:ext>
              </a:extLst>
            </p:cNvPr>
            <p:cNvSpPr/>
            <p:nvPr/>
          </p:nvSpPr>
          <p:spPr>
            <a:xfrm>
              <a:off x="5372975" y="3621700"/>
              <a:ext cx="4200" cy="2125"/>
            </a:xfrm>
            <a:custGeom>
              <a:avLst/>
              <a:gdLst/>
              <a:ahLst/>
              <a:cxnLst/>
              <a:rect l="l" t="t" r="r" b="b"/>
              <a:pathLst>
                <a:path w="168" h="85" extrusionOk="0">
                  <a:moveTo>
                    <a:pt x="72" y="1"/>
                  </a:moveTo>
                  <a:lnTo>
                    <a:pt x="1" y="48"/>
                  </a:lnTo>
                  <a:lnTo>
                    <a:pt x="96" y="84"/>
                  </a:lnTo>
                  <a:lnTo>
                    <a:pt x="167" y="84"/>
                  </a:lnTo>
                  <a:lnTo>
                    <a:pt x="167" y="48"/>
                  </a:lnTo>
                  <a:cubicBezTo>
                    <a:pt x="167" y="36"/>
                    <a:pt x="132" y="13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8488;p30">
              <a:extLst>
                <a:ext uri="{FF2B5EF4-FFF2-40B4-BE49-F238E27FC236}">
                  <a16:creationId xmlns:a16="http://schemas.microsoft.com/office/drawing/2014/main" id="{82C33935-BD92-A5E8-7560-9E94EEC836A4}"/>
                </a:ext>
              </a:extLst>
            </p:cNvPr>
            <p:cNvSpPr/>
            <p:nvPr/>
          </p:nvSpPr>
          <p:spPr>
            <a:xfrm>
              <a:off x="5358100" y="3592825"/>
              <a:ext cx="43175" cy="15225"/>
            </a:xfrm>
            <a:custGeom>
              <a:avLst/>
              <a:gdLst/>
              <a:ahLst/>
              <a:cxnLst/>
              <a:rect l="l" t="t" r="r" b="b"/>
              <a:pathLst>
                <a:path w="1727" h="609" extrusionOk="0">
                  <a:moveTo>
                    <a:pt x="227" y="1"/>
                  </a:moveTo>
                  <a:lnTo>
                    <a:pt x="48" y="13"/>
                  </a:lnTo>
                  <a:cubicBezTo>
                    <a:pt x="24" y="37"/>
                    <a:pt x="12" y="48"/>
                    <a:pt x="0" y="72"/>
                  </a:cubicBezTo>
                  <a:cubicBezTo>
                    <a:pt x="0" y="96"/>
                    <a:pt x="0" y="132"/>
                    <a:pt x="0" y="156"/>
                  </a:cubicBezTo>
                  <a:lnTo>
                    <a:pt x="72" y="191"/>
                  </a:lnTo>
                  <a:lnTo>
                    <a:pt x="143" y="215"/>
                  </a:lnTo>
                  <a:lnTo>
                    <a:pt x="215" y="251"/>
                  </a:lnTo>
                  <a:lnTo>
                    <a:pt x="286" y="275"/>
                  </a:lnTo>
                  <a:lnTo>
                    <a:pt x="358" y="310"/>
                  </a:lnTo>
                  <a:cubicBezTo>
                    <a:pt x="370" y="322"/>
                    <a:pt x="393" y="346"/>
                    <a:pt x="405" y="358"/>
                  </a:cubicBezTo>
                  <a:lnTo>
                    <a:pt x="500" y="358"/>
                  </a:lnTo>
                  <a:lnTo>
                    <a:pt x="548" y="406"/>
                  </a:lnTo>
                  <a:lnTo>
                    <a:pt x="620" y="429"/>
                  </a:lnTo>
                  <a:lnTo>
                    <a:pt x="655" y="418"/>
                  </a:lnTo>
                  <a:lnTo>
                    <a:pt x="774" y="418"/>
                  </a:lnTo>
                  <a:lnTo>
                    <a:pt x="917" y="501"/>
                  </a:lnTo>
                  <a:lnTo>
                    <a:pt x="1084" y="501"/>
                  </a:lnTo>
                  <a:lnTo>
                    <a:pt x="1239" y="560"/>
                  </a:lnTo>
                  <a:lnTo>
                    <a:pt x="1298" y="596"/>
                  </a:lnTo>
                  <a:lnTo>
                    <a:pt x="1358" y="572"/>
                  </a:lnTo>
                  <a:lnTo>
                    <a:pt x="1465" y="608"/>
                  </a:lnTo>
                  <a:lnTo>
                    <a:pt x="1572" y="560"/>
                  </a:lnTo>
                  <a:lnTo>
                    <a:pt x="1643" y="560"/>
                  </a:lnTo>
                  <a:lnTo>
                    <a:pt x="1715" y="513"/>
                  </a:lnTo>
                  <a:cubicBezTo>
                    <a:pt x="1715" y="489"/>
                    <a:pt x="1727" y="465"/>
                    <a:pt x="1727" y="429"/>
                  </a:cubicBezTo>
                  <a:cubicBezTo>
                    <a:pt x="1703" y="418"/>
                    <a:pt x="1667" y="394"/>
                    <a:pt x="1643" y="370"/>
                  </a:cubicBezTo>
                  <a:lnTo>
                    <a:pt x="1536" y="382"/>
                  </a:lnTo>
                  <a:lnTo>
                    <a:pt x="1572" y="406"/>
                  </a:lnTo>
                  <a:lnTo>
                    <a:pt x="1489" y="453"/>
                  </a:lnTo>
                  <a:lnTo>
                    <a:pt x="1393" y="441"/>
                  </a:lnTo>
                  <a:lnTo>
                    <a:pt x="1310" y="477"/>
                  </a:lnTo>
                  <a:lnTo>
                    <a:pt x="1203" y="441"/>
                  </a:lnTo>
                  <a:lnTo>
                    <a:pt x="1143" y="382"/>
                  </a:lnTo>
                  <a:lnTo>
                    <a:pt x="1012" y="322"/>
                  </a:lnTo>
                  <a:lnTo>
                    <a:pt x="893" y="322"/>
                  </a:lnTo>
                  <a:lnTo>
                    <a:pt x="786" y="215"/>
                  </a:lnTo>
                  <a:lnTo>
                    <a:pt x="667" y="144"/>
                  </a:lnTo>
                  <a:lnTo>
                    <a:pt x="584" y="144"/>
                  </a:lnTo>
                  <a:lnTo>
                    <a:pt x="477" y="4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8489;p30">
              <a:extLst>
                <a:ext uri="{FF2B5EF4-FFF2-40B4-BE49-F238E27FC236}">
                  <a16:creationId xmlns:a16="http://schemas.microsoft.com/office/drawing/2014/main" id="{50F257F8-2973-871D-2038-AEC8718D6E94}"/>
                </a:ext>
              </a:extLst>
            </p:cNvPr>
            <p:cNvSpPr/>
            <p:nvPr/>
          </p:nvSpPr>
          <p:spPr>
            <a:xfrm>
              <a:off x="5490550" y="3585700"/>
              <a:ext cx="1525" cy="1200"/>
            </a:xfrm>
            <a:custGeom>
              <a:avLst/>
              <a:gdLst/>
              <a:ahLst/>
              <a:cxnLst/>
              <a:rect l="l" t="t" r="r" b="b"/>
              <a:pathLst>
                <a:path w="61" h="48" extrusionOk="0">
                  <a:moveTo>
                    <a:pt x="1" y="0"/>
                  </a:moveTo>
                  <a:cubicBezTo>
                    <a:pt x="1" y="12"/>
                    <a:pt x="1" y="24"/>
                    <a:pt x="13" y="36"/>
                  </a:cubicBezTo>
                  <a:lnTo>
                    <a:pt x="48" y="48"/>
                  </a:lnTo>
                  <a:lnTo>
                    <a:pt x="60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8490;p30">
              <a:extLst>
                <a:ext uri="{FF2B5EF4-FFF2-40B4-BE49-F238E27FC236}">
                  <a16:creationId xmlns:a16="http://schemas.microsoft.com/office/drawing/2014/main" id="{E5352766-28B3-C156-2DD7-8DDE8A8760F0}"/>
                </a:ext>
              </a:extLst>
            </p:cNvPr>
            <p:cNvSpPr/>
            <p:nvPr/>
          </p:nvSpPr>
          <p:spPr>
            <a:xfrm>
              <a:off x="5517650" y="3634200"/>
              <a:ext cx="2400" cy="625"/>
            </a:xfrm>
            <a:custGeom>
              <a:avLst/>
              <a:gdLst/>
              <a:ahLst/>
              <a:cxnLst/>
              <a:rect l="l" t="t" r="r" b="b"/>
              <a:pathLst>
                <a:path w="96" h="25" extrusionOk="0">
                  <a:moveTo>
                    <a:pt x="72" y="1"/>
                  </a:moveTo>
                  <a:lnTo>
                    <a:pt x="0" y="25"/>
                  </a:lnTo>
                  <a:lnTo>
                    <a:pt x="95" y="25"/>
                  </a:lnTo>
                  <a:cubicBezTo>
                    <a:pt x="95" y="13"/>
                    <a:pt x="84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8491;p30">
              <a:extLst>
                <a:ext uri="{FF2B5EF4-FFF2-40B4-BE49-F238E27FC236}">
                  <a16:creationId xmlns:a16="http://schemas.microsoft.com/office/drawing/2014/main" id="{C743BE1E-1305-6193-5657-5A928475EEC3}"/>
                </a:ext>
              </a:extLst>
            </p:cNvPr>
            <p:cNvSpPr/>
            <p:nvPr/>
          </p:nvSpPr>
          <p:spPr>
            <a:xfrm>
              <a:off x="5515250" y="3634800"/>
              <a:ext cx="2725" cy="2400"/>
            </a:xfrm>
            <a:custGeom>
              <a:avLst/>
              <a:gdLst/>
              <a:ahLst/>
              <a:cxnLst/>
              <a:rect l="l" t="t" r="r" b="b"/>
              <a:pathLst>
                <a:path w="109" h="96" extrusionOk="0">
                  <a:moveTo>
                    <a:pt x="1" y="1"/>
                  </a:moveTo>
                  <a:lnTo>
                    <a:pt x="108" y="96"/>
                  </a:lnTo>
                  <a:cubicBezTo>
                    <a:pt x="96" y="84"/>
                    <a:pt x="84" y="60"/>
                    <a:pt x="84" y="4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8492;p30">
              <a:extLst>
                <a:ext uri="{FF2B5EF4-FFF2-40B4-BE49-F238E27FC236}">
                  <a16:creationId xmlns:a16="http://schemas.microsoft.com/office/drawing/2014/main" id="{20CE32DD-7213-2704-BE1B-421A44D25C35}"/>
                </a:ext>
              </a:extLst>
            </p:cNvPr>
            <p:cNvSpPr/>
            <p:nvPr/>
          </p:nvSpPr>
          <p:spPr>
            <a:xfrm>
              <a:off x="5318500" y="3580625"/>
              <a:ext cx="32175" cy="13125"/>
            </a:xfrm>
            <a:custGeom>
              <a:avLst/>
              <a:gdLst/>
              <a:ahLst/>
              <a:cxnLst/>
              <a:rect l="l" t="t" r="r" b="b"/>
              <a:pathLst>
                <a:path w="1287" h="525" extrusionOk="0">
                  <a:moveTo>
                    <a:pt x="132" y="1"/>
                  </a:moveTo>
                  <a:cubicBezTo>
                    <a:pt x="108" y="13"/>
                    <a:pt x="72" y="24"/>
                    <a:pt x="49" y="48"/>
                  </a:cubicBezTo>
                  <a:lnTo>
                    <a:pt x="25" y="84"/>
                  </a:lnTo>
                  <a:cubicBezTo>
                    <a:pt x="25" y="96"/>
                    <a:pt x="37" y="108"/>
                    <a:pt x="49" y="132"/>
                  </a:cubicBezTo>
                  <a:lnTo>
                    <a:pt x="1" y="155"/>
                  </a:lnTo>
                  <a:lnTo>
                    <a:pt x="37" y="203"/>
                  </a:lnTo>
                  <a:lnTo>
                    <a:pt x="108" y="263"/>
                  </a:lnTo>
                  <a:lnTo>
                    <a:pt x="251" y="286"/>
                  </a:lnTo>
                  <a:lnTo>
                    <a:pt x="310" y="334"/>
                  </a:lnTo>
                  <a:lnTo>
                    <a:pt x="430" y="334"/>
                  </a:lnTo>
                  <a:lnTo>
                    <a:pt x="489" y="310"/>
                  </a:lnTo>
                  <a:lnTo>
                    <a:pt x="572" y="358"/>
                  </a:lnTo>
                  <a:lnTo>
                    <a:pt x="691" y="358"/>
                  </a:lnTo>
                  <a:lnTo>
                    <a:pt x="787" y="405"/>
                  </a:lnTo>
                  <a:lnTo>
                    <a:pt x="918" y="382"/>
                  </a:lnTo>
                  <a:cubicBezTo>
                    <a:pt x="918" y="394"/>
                    <a:pt x="930" y="417"/>
                    <a:pt x="930" y="441"/>
                  </a:cubicBezTo>
                  <a:lnTo>
                    <a:pt x="1025" y="465"/>
                  </a:lnTo>
                  <a:lnTo>
                    <a:pt x="1168" y="525"/>
                  </a:lnTo>
                  <a:lnTo>
                    <a:pt x="1108" y="453"/>
                  </a:lnTo>
                  <a:lnTo>
                    <a:pt x="1239" y="501"/>
                  </a:lnTo>
                  <a:cubicBezTo>
                    <a:pt x="1251" y="477"/>
                    <a:pt x="1275" y="453"/>
                    <a:pt x="1287" y="429"/>
                  </a:cubicBezTo>
                  <a:lnTo>
                    <a:pt x="1287" y="429"/>
                  </a:lnTo>
                  <a:lnTo>
                    <a:pt x="1239" y="441"/>
                  </a:lnTo>
                  <a:lnTo>
                    <a:pt x="1239" y="370"/>
                  </a:lnTo>
                  <a:lnTo>
                    <a:pt x="1263" y="310"/>
                  </a:lnTo>
                  <a:lnTo>
                    <a:pt x="1168" y="251"/>
                  </a:lnTo>
                  <a:lnTo>
                    <a:pt x="1168" y="322"/>
                  </a:lnTo>
                  <a:lnTo>
                    <a:pt x="1120" y="322"/>
                  </a:lnTo>
                  <a:lnTo>
                    <a:pt x="1132" y="251"/>
                  </a:lnTo>
                  <a:lnTo>
                    <a:pt x="1049" y="167"/>
                  </a:lnTo>
                  <a:lnTo>
                    <a:pt x="930" y="167"/>
                  </a:lnTo>
                  <a:lnTo>
                    <a:pt x="858" y="96"/>
                  </a:lnTo>
                  <a:lnTo>
                    <a:pt x="787" y="36"/>
                  </a:lnTo>
                  <a:lnTo>
                    <a:pt x="632" y="48"/>
                  </a:lnTo>
                  <a:cubicBezTo>
                    <a:pt x="632" y="72"/>
                    <a:pt x="632" y="84"/>
                    <a:pt x="632" y="96"/>
                  </a:cubicBezTo>
                  <a:lnTo>
                    <a:pt x="811" y="227"/>
                  </a:lnTo>
                  <a:lnTo>
                    <a:pt x="858" y="310"/>
                  </a:lnTo>
                  <a:lnTo>
                    <a:pt x="727" y="275"/>
                  </a:lnTo>
                  <a:lnTo>
                    <a:pt x="632" y="275"/>
                  </a:lnTo>
                  <a:lnTo>
                    <a:pt x="537" y="179"/>
                  </a:lnTo>
                  <a:lnTo>
                    <a:pt x="537" y="108"/>
                  </a:lnTo>
                  <a:lnTo>
                    <a:pt x="465" y="72"/>
                  </a:lnTo>
                  <a:lnTo>
                    <a:pt x="382" y="60"/>
                  </a:lnTo>
                  <a:lnTo>
                    <a:pt x="299" y="13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8493;p30">
              <a:extLst>
                <a:ext uri="{FF2B5EF4-FFF2-40B4-BE49-F238E27FC236}">
                  <a16:creationId xmlns:a16="http://schemas.microsoft.com/office/drawing/2014/main" id="{F091E876-6F06-409D-7B28-BD8DFC2C55DC}"/>
                </a:ext>
              </a:extLst>
            </p:cNvPr>
            <p:cNvSpPr/>
            <p:nvPr/>
          </p:nvSpPr>
          <p:spPr>
            <a:xfrm>
              <a:off x="5474475" y="3619325"/>
              <a:ext cx="2400" cy="1800"/>
            </a:xfrm>
            <a:custGeom>
              <a:avLst/>
              <a:gdLst/>
              <a:ahLst/>
              <a:cxnLst/>
              <a:rect l="l" t="t" r="r" b="b"/>
              <a:pathLst>
                <a:path w="96" h="72" extrusionOk="0">
                  <a:moveTo>
                    <a:pt x="60" y="0"/>
                  </a:moveTo>
                  <a:lnTo>
                    <a:pt x="1" y="12"/>
                  </a:lnTo>
                  <a:cubicBezTo>
                    <a:pt x="1" y="24"/>
                    <a:pt x="1" y="36"/>
                    <a:pt x="1" y="48"/>
                  </a:cubicBezTo>
                  <a:lnTo>
                    <a:pt x="60" y="72"/>
                  </a:lnTo>
                  <a:lnTo>
                    <a:pt x="96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8494;p30">
              <a:extLst>
                <a:ext uri="{FF2B5EF4-FFF2-40B4-BE49-F238E27FC236}">
                  <a16:creationId xmlns:a16="http://schemas.microsoft.com/office/drawing/2014/main" id="{4A5C5D12-0CCF-F673-5A79-D9370E56DC21}"/>
                </a:ext>
              </a:extLst>
            </p:cNvPr>
            <p:cNvSpPr/>
            <p:nvPr/>
          </p:nvSpPr>
          <p:spPr>
            <a:xfrm>
              <a:off x="5488175" y="3584800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0" y="0"/>
                  </a:moveTo>
                  <a:lnTo>
                    <a:pt x="0" y="48"/>
                  </a:lnTo>
                  <a:lnTo>
                    <a:pt x="48" y="60"/>
                  </a:lnTo>
                  <a:cubicBezTo>
                    <a:pt x="48" y="48"/>
                    <a:pt x="60" y="36"/>
                    <a:pt x="60" y="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8495;p30">
              <a:extLst>
                <a:ext uri="{FF2B5EF4-FFF2-40B4-BE49-F238E27FC236}">
                  <a16:creationId xmlns:a16="http://schemas.microsoft.com/office/drawing/2014/main" id="{8056A1F1-33BB-63A5-C8D0-C62834A2D6BF}"/>
                </a:ext>
              </a:extLst>
            </p:cNvPr>
            <p:cNvSpPr/>
            <p:nvPr/>
          </p:nvSpPr>
          <p:spPr>
            <a:xfrm>
              <a:off x="5460800" y="3625875"/>
              <a:ext cx="5675" cy="3000"/>
            </a:xfrm>
            <a:custGeom>
              <a:avLst/>
              <a:gdLst/>
              <a:ahLst/>
              <a:cxnLst/>
              <a:rect l="l" t="t" r="r" b="b"/>
              <a:pathLst>
                <a:path w="227" h="120" extrusionOk="0">
                  <a:moveTo>
                    <a:pt x="0" y="0"/>
                  </a:moveTo>
                  <a:cubicBezTo>
                    <a:pt x="0" y="12"/>
                    <a:pt x="0" y="24"/>
                    <a:pt x="0" y="36"/>
                  </a:cubicBezTo>
                  <a:lnTo>
                    <a:pt x="83" y="108"/>
                  </a:lnTo>
                  <a:lnTo>
                    <a:pt x="214" y="119"/>
                  </a:lnTo>
                  <a:cubicBezTo>
                    <a:pt x="214" y="108"/>
                    <a:pt x="226" y="96"/>
                    <a:pt x="226" y="84"/>
                  </a:cubicBezTo>
                  <a:lnTo>
                    <a:pt x="143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8496;p30">
              <a:extLst>
                <a:ext uri="{FF2B5EF4-FFF2-40B4-BE49-F238E27FC236}">
                  <a16:creationId xmlns:a16="http://schemas.microsoft.com/office/drawing/2014/main" id="{F4C5EC2C-2775-5322-58B8-A7118C29D3D0}"/>
                </a:ext>
              </a:extLst>
            </p:cNvPr>
            <p:cNvSpPr/>
            <p:nvPr/>
          </p:nvSpPr>
          <p:spPr>
            <a:xfrm>
              <a:off x="5151525" y="3491325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0" y="1"/>
                  </a:moveTo>
                  <a:cubicBezTo>
                    <a:pt x="36" y="37"/>
                    <a:pt x="72" y="72"/>
                    <a:pt x="108" y="108"/>
                  </a:cubicBezTo>
                  <a:lnTo>
                    <a:pt x="120" y="48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8497;p30">
              <a:extLst>
                <a:ext uri="{FF2B5EF4-FFF2-40B4-BE49-F238E27FC236}">
                  <a16:creationId xmlns:a16="http://schemas.microsoft.com/office/drawing/2014/main" id="{EE0411F3-7DE3-481C-BB36-FAA3BD565856}"/>
                </a:ext>
              </a:extLst>
            </p:cNvPr>
            <p:cNvSpPr/>
            <p:nvPr/>
          </p:nvSpPr>
          <p:spPr>
            <a:xfrm>
              <a:off x="5107175" y="3405900"/>
              <a:ext cx="9250" cy="10450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0" y="1"/>
                  </a:moveTo>
                  <a:lnTo>
                    <a:pt x="96" y="120"/>
                  </a:lnTo>
                  <a:lnTo>
                    <a:pt x="96" y="215"/>
                  </a:lnTo>
                  <a:lnTo>
                    <a:pt x="155" y="251"/>
                  </a:lnTo>
                  <a:lnTo>
                    <a:pt x="215" y="417"/>
                  </a:lnTo>
                  <a:lnTo>
                    <a:pt x="274" y="417"/>
                  </a:lnTo>
                  <a:lnTo>
                    <a:pt x="322" y="322"/>
                  </a:lnTo>
                  <a:lnTo>
                    <a:pt x="370" y="275"/>
                  </a:lnTo>
                  <a:cubicBezTo>
                    <a:pt x="334" y="239"/>
                    <a:pt x="298" y="203"/>
                    <a:pt x="274" y="167"/>
                  </a:cubicBezTo>
                  <a:cubicBezTo>
                    <a:pt x="239" y="132"/>
                    <a:pt x="239" y="84"/>
                    <a:pt x="227" y="36"/>
                  </a:cubicBezTo>
                  <a:lnTo>
                    <a:pt x="167" y="1"/>
                  </a:lnTo>
                  <a:lnTo>
                    <a:pt x="108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8498;p30">
              <a:extLst>
                <a:ext uri="{FF2B5EF4-FFF2-40B4-BE49-F238E27FC236}">
                  <a16:creationId xmlns:a16="http://schemas.microsoft.com/office/drawing/2014/main" id="{C9B6B993-6CC6-858F-007F-290A8DD59626}"/>
                </a:ext>
              </a:extLst>
            </p:cNvPr>
            <p:cNvSpPr/>
            <p:nvPr/>
          </p:nvSpPr>
          <p:spPr>
            <a:xfrm>
              <a:off x="5127700" y="3449650"/>
              <a:ext cx="3600" cy="4200"/>
            </a:xfrm>
            <a:custGeom>
              <a:avLst/>
              <a:gdLst/>
              <a:ahLst/>
              <a:cxnLst/>
              <a:rect l="l" t="t" r="r" b="b"/>
              <a:pathLst>
                <a:path w="144" h="168" extrusionOk="0">
                  <a:moveTo>
                    <a:pt x="61" y="1"/>
                  </a:moveTo>
                  <a:lnTo>
                    <a:pt x="1" y="25"/>
                  </a:lnTo>
                  <a:lnTo>
                    <a:pt x="37" y="96"/>
                  </a:lnTo>
                  <a:lnTo>
                    <a:pt x="144" y="168"/>
                  </a:lnTo>
                  <a:cubicBezTo>
                    <a:pt x="120" y="108"/>
                    <a:pt x="96" y="49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8499;p30">
              <a:extLst>
                <a:ext uri="{FF2B5EF4-FFF2-40B4-BE49-F238E27FC236}">
                  <a16:creationId xmlns:a16="http://schemas.microsoft.com/office/drawing/2014/main" id="{FDF25D02-3E8C-0210-0340-665E7151DB5D}"/>
                </a:ext>
              </a:extLst>
            </p:cNvPr>
            <p:cNvSpPr/>
            <p:nvPr/>
          </p:nvSpPr>
          <p:spPr>
            <a:xfrm>
              <a:off x="5133075" y="3460075"/>
              <a:ext cx="4475" cy="5975"/>
            </a:xfrm>
            <a:custGeom>
              <a:avLst/>
              <a:gdLst/>
              <a:ahLst/>
              <a:cxnLst/>
              <a:rect l="l" t="t" r="r" b="b"/>
              <a:pathLst>
                <a:path w="179" h="239" extrusionOk="0">
                  <a:moveTo>
                    <a:pt x="84" y="1"/>
                  </a:moveTo>
                  <a:lnTo>
                    <a:pt x="0" y="48"/>
                  </a:lnTo>
                  <a:lnTo>
                    <a:pt x="155" y="239"/>
                  </a:lnTo>
                  <a:lnTo>
                    <a:pt x="155" y="155"/>
                  </a:lnTo>
                  <a:lnTo>
                    <a:pt x="179" y="96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8500;p30">
              <a:extLst>
                <a:ext uri="{FF2B5EF4-FFF2-40B4-BE49-F238E27FC236}">
                  <a16:creationId xmlns:a16="http://schemas.microsoft.com/office/drawing/2014/main" id="{53BF71FB-B5EA-4D8C-E622-EA35A5E33E93}"/>
                </a:ext>
              </a:extLst>
            </p:cNvPr>
            <p:cNvSpPr/>
            <p:nvPr/>
          </p:nvSpPr>
          <p:spPr>
            <a:xfrm>
              <a:off x="5117600" y="3435975"/>
              <a:ext cx="8650" cy="10425"/>
            </a:xfrm>
            <a:custGeom>
              <a:avLst/>
              <a:gdLst/>
              <a:ahLst/>
              <a:cxnLst/>
              <a:rect l="l" t="t" r="r" b="b"/>
              <a:pathLst>
                <a:path w="346" h="417" extrusionOk="0">
                  <a:moveTo>
                    <a:pt x="143" y="0"/>
                  </a:moveTo>
                  <a:lnTo>
                    <a:pt x="12" y="36"/>
                  </a:lnTo>
                  <a:cubicBezTo>
                    <a:pt x="12" y="48"/>
                    <a:pt x="0" y="72"/>
                    <a:pt x="0" y="96"/>
                  </a:cubicBezTo>
                  <a:lnTo>
                    <a:pt x="95" y="155"/>
                  </a:lnTo>
                  <a:cubicBezTo>
                    <a:pt x="131" y="215"/>
                    <a:pt x="155" y="286"/>
                    <a:pt x="191" y="346"/>
                  </a:cubicBezTo>
                  <a:lnTo>
                    <a:pt x="310" y="417"/>
                  </a:lnTo>
                  <a:lnTo>
                    <a:pt x="345" y="262"/>
                  </a:lnTo>
                  <a:cubicBezTo>
                    <a:pt x="322" y="191"/>
                    <a:pt x="286" y="119"/>
                    <a:pt x="250" y="48"/>
                  </a:cubicBez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8501;p30">
              <a:extLst>
                <a:ext uri="{FF2B5EF4-FFF2-40B4-BE49-F238E27FC236}">
                  <a16:creationId xmlns:a16="http://schemas.microsoft.com/office/drawing/2014/main" id="{CD8066C5-7E9F-FA9D-9F5E-DE354A561580}"/>
                </a:ext>
              </a:extLst>
            </p:cNvPr>
            <p:cNvSpPr/>
            <p:nvPr/>
          </p:nvSpPr>
          <p:spPr>
            <a:xfrm>
              <a:off x="5109250" y="3398475"/>
              <a:ext cx="2700" cy="1500"/>
            </a:xfrm>
            <a:custGeom>
              <a:avLst/>
              <a:gdLst/>
              <a:ahLst/>
              <a:cxnLst/>
              <a:rect l="l" t="t" r="r" b="b"/>
              <a:pathLst>
                <a:path w="108" h="60" extrusionOk="0">
                  <a:moveTo>
                    <a:pt x="1" y="0"/>
                  </a:moveTo>
                  <a:lnTo>
                    <a:pt x="108" y="60"/>
                  </a:lnTo>
                  <a:cubicBezTo>
                    <a:pt x="108" y="36"/>
                    <a:pt x="96" y="24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8502;p30">
              <a:extLst>
                <a:ext uri="{FF2B5EF4-FFF2-40B4-BE49-F238E27FC236}">
                  <a16:creationId xmlns:a16="http://schemas.microsoft.com/office/drawing/2014/main" id="{ECEE3A17-08DF-F581-3055-CDA668E0D44D}"/>
                </a:ext>
              </a:extLst>
            </p:cNvPr>
            <p:cNvSpPr/>
            <p:nvPr/>
          </p:nvSpPr>
          <p:spPr>
            <a:xfrm>
              <a:off x="5121750" y="3423175"/>
              <a:ext cx="4500" cy="2700"/>
            </a:xfrm>
            <a:custGeom>
              <a:avLst/>
              <a:gdLst/>
              <a:ahLst/>
              <a:cxnLst/>
              <a:rect l="l" t="t" r="r" b="b"/>
              <a:pathLst>
                <a:path w="180" h="108" extrusionOk="0">
                  <a:moveTo>
                    <a:pt x="72" y="0"/>
                  </a:moveTo>
                  <a:lnTo>
                    <a:pt x="1" y="36"/>
                  </a:lnTo>
                  <a:lnTo>
                    <a:pt x="120" y="72"/>
                  </a:lnTo>
                  <a:lnTo>
                    <a:pt x="156" y="107"/>
                  </a:lnTo>
                  <a:cubicBezTo>
                    <a:pt x="168" y="96"/>
                    <a:pt x="179" y="84"/>
                    <a:pt x="179" y="6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8503;p30">
              <a:extLst>
                <a:ext uri="{FF2B5EF4-FFF2-40B4-BE49-F238E27FC236}">
                  <a16:creationId xmlns:a16="http://schemas.microsoft.com/office/drawing/2014/main" id="{B952BD10-992B-652F-2BD2-F8B866CFCFC2}"/>
                </a:ext>
              </a:extLst>
            </p:cNvPr>
            <p:cNvSpPr/>
            <p:nvPr/>
          </p:nvSpPr>
          <p:spPr>
            <a:xfrm>
              <a:off x="5116400" y="3429125"/>
              <a:ext cx="3900" cy="3300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4" y="0"/>
                  </a:moveTo>
                  <a:lnTo>
                    <a:pt x="1" y="72"/>
                  </a:lnTo>
                  <a:cubicBezTo>
                    <a:pt x="24" y="96"/>
                    <a:pt x="36" y="119"/>
                    <a:pt x="48" y="131"/>
                  </a:cubicBezTo>
                  <a:lnTo>
                    <a:pt x="143" y="108"/>
                  </a:lnTo>
                  <a:cubicBezTo>
                    <a:pt x="143" y="84"/>
                    <a:pt x="143" y="60"/>
                    <a:pt x="155" y="48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8504;p30">
              <a:extLst>
                <a:ext uri="{FF2B5EF4-FFF2-40B4-BE49-F238E27FC236}">
                  <a16:creationId xmlns:a16="http://schemas.microsoft.com/office/drawing/2014/main" id="{8B502BCA-EDB8-2FFB-838B-D2CDF92ED5AC}"/>
                </a:ext>
              </a:extLst>
            </p:cNvPr>
            <p:cNvSpPr/>
            <p:nvPr/>
          </p:nvSpPr>
          <p:spPr>
            <a:xfrm>
              <a:off x="5131875" y="3457100"/>
              <a:ext cx="2400" cy="2100"/>
            </a:xfrm>
            <a:custGeom>
              <a:avLst/>
              <a:gdLst/>
              <a:ahLst/>
              <a:cxnLst/>
              <a:rect l="l" t="t" r="r" b="b"/>
              <a:pathLst>
                <a:path w="96" h="84" extrusionOk="0">
                  <a:moveTo>
                    <a:pt x="13" y="1"/>
                  </a:moveTo>
                  <a:cubicBezTo>
                    <a:pt x="13" y="24"/>
                    <a:pt x="13" y="60"/>
                    <a:pt x="1" y="84"/>
                  </a:cubicBezTo>
                  <a:lnTo>
                    <a:pt x="96" y="6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8505;p30">
              <a:extLst>
                <a:ext uri="{FF2B5EF4-FFF2-40B4-BE49-F238E27FC236}">
                  <a16:creationId xmlns:a16="http://schemas.microsoft.com/office/drawing/2014/main" id="{2C626695-E223-19CC-5742-9AC0EAE5CBA2}"/>
                </a:ext>
              </a:extLst>
            </p:cNvPr>
            <p:cNvSpPr/>
            <p:nvPr/>
          </p:nvSpPr>
          <p:spPr>
            <a:xfrm>
              <a:off x="5487875" y="3619625"/>
              <a:ext cx="1800" cy="925"/>
            </a:xfrm>
            <a:custGeom>
              <a:avLst/>
              <a:gdLst/>
              <a:ahLst/>
              <a:cxnLst/>
              <a:rect l="l" t="t" r="r" b="b"/>
              <a:pathLst>
                <a:path w="72" h="37" extrusionOk="0">
                  <a:moveTo>
                    <a:pt x="60" y="0"/>
                  </a:moveTo>
                  <a:lnTo>
                    <a:pt x="1" y="12"/>
                  </a:lnTo>
                  <a:lnTo>
                    <a:pt x="72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8506;p30">
              <a:extLst>
                <a:ext uri="{FF2B5EF4-FFF2-40B4-BE49-F238E27FC236}">
                  <a16:creationId xmlns:a16="http://schemas.microsoft.com/office/drawing/2014/main" id="{40EB5203-3CDB-395F-3673-DF694D4D9FD0}"/>
                </a:ext>
              </a:extLst>
            </p:cNvPr>
            <p:cNvSpPr/>
            <p:nvPr/>
          </p:nvSpPr>
          <p:spPr>
            <a:xfrm>
              <a:off x="5093775" y="3355900"/>
              <a:ext cx="115825" cy="153625"/>
            </a:xfrm>
            <a:custGeom>
              <a:avLst/>
              <a:gdLst/>
              <a:ahLst/>
              <a:cxnLst/>
              <a:rect l="l" t="t" r="r" b="b"/>
              <a:pathLst>
                <a:path w="4633" h="6145" extrusionOk="0">
                  <a:moveTo>
                    <a:pt x="36" y="0"/>
                  </a:moveTo>
                  <a:lnTo>
                    <a:pt x="1" y="36"/>
                  </a:lnTo>
                  <a:lnTo>
                    <a:pt x="1" y="167"/>
                  </a:lnTo>
                  <a:cubicBezTo>
                    <a:pt x="24" y="251"/>
                    <a:pt x="48" y="334"/>
                    <a:pt x="72" y="417"/>
                  </a:cubicBezTo>
                  <a:lnTo>
                    <a:pt x="155" y="465"/>
                  </a:lnTo>
                  <a:lnTo>
                    <a:pt x="322" y="715"/>
                  </a:lnTo>
                  <a:lnTo>
                    <a:pt x="394" y="727"/>
                  </a:lnTo>
                  <a:cubicBezTo>
                    <a:pt x="429" y="786"/>
                    <a:pt x="453" y="834"/>
                    <a:pt x="489" y="893"/>
                  </a:cubicBezTo>
                  <a:lnTo>
                    <a:pt x="560" y="941"/>
                  </a:lnTo>
                  <a:lnTo>
                    <a:pt x="632" y="941"/>
                  </a:lnTo>
                  <a:lnTo>
                    <a:pt x="775" y="1084"/>
                  </a:lnTo>
                  <a:cubicBezTo>
                    <a:pt x="810" y="1179"/>
                    <a:pt x="858" y="1263"/>
                    <a:pt x="894" y="1358"/>
                  </a:cubicBezTo>
                  <a:lnTo>
                    <a:pt x="1037" y="1536"/>
                  </a:lnTo>
                  <a:lnTo>
                    <a:pt x="1096" y="1560"/>
                  </a:lnTo>
                  <a:cubicBezTo>
                    <a:pt x="1084" y="1596"/>
                    <a:pt x="1072" y="1620"/>
                    <a:pt x="1060" y="1655"/>
                  </a:cubicBezTo>
                  <a:lnTo>
                    <a:pt x="1108" y="1703"/>
                  </a:lnTo>
                  <a:cubicBezTo>
                    <a:pt x="1108" y="1739"/>
                    <a:pt x="1108" y="1775"/>
                    <a:pt x="1096" y="1810"/>
                  </a:cubicBezTo>
                  <a:cubicBezTo>
                    <a:pt x="1084" y="1846"/>
                    <a:pt x="1132" y="1846"/>
                    <a:pt x="1144" y="1870"/>
                  </a:cubicBezTo>
                  <a:lnTo>
                    <a:pt x="1251" y="1905"/>
                  </a:lnTo>
                  <a:lnTo>
                    <a:pt x="1358" y="2072"/>
                  </a:lnTo>
                  <a:lnTo>
                    <a:pt x="1418" y="2120"/>
                  </a:lnTo>
                  <a:lnTo>
                    <a:pt x="1477" y="2132"/>
                  </a:lnTo>
                  <a:lnTo>
                    <a:pt x="1477" y="2179"/>
                  </a:lnTo>
                  <a:lnTo>
                    <a:pt x="1418" y="2227"/>
                  </a:lnTo>
                  <a:cubicBezTo>
                    <a:pt x="1441" y="2251"/>
                    <a:pt x="1453" y="2275"/>
                    <a:pt x="1465" y="2298"/>
                  </a:cubicBezTo>
                  <a:cubicBezTo>
                    <a:pt x="1489" y="2322"/>
                    <a:pt x="1489" y="2370"/>
                    <a:pt x="1489" y="2406"/>
                  </a:cubicBezTo>
                  <a:cubicBezTo>
                    <a:pt x="1489" y="2417"/>
                    <a:pt x="1477" y="2417"/>
                    <a:pt x="1477" y="2429"/>
                  </a:cubicBezTo>
                  <a:lnTo>
                    <a:pt x="1525" y="2667"/>
                  </a:lnTo>
                  <a:cubicBezTo>
                    <a:pt x="1525" y="2715"/>
                    <a:pt x="1525" y="2751"/>
                    <a:pt x="1537" y="2798"/>
                  </a:cubicBezTo>
                  <a:lnTo>
                    <a:pt x="1656" y="2858"/>
                  </a:lnTo>
                  <a:cubicBezTo>
                    <a:pt x="1703" y="2906"/>
                    <a:pt x="1739" y="2941"/>
                    <a:pt x="1787" y="2989"/>
                  </a:cubicBezTo>
                  <a:cubicBezTo>
                    <a:pt x="1787" y="3013"/>
                    <a:pt x="1775" y="3025"/>
                    <a:pt x="1763" y="3048"/>
                  </a:cubicBezTo>
                  <a:cubicBezTo>
                    <a:pt x="1787" y="3120"/>
                    <a:pt x="1810" y="3191"/>
                    <a:pt x="1846" y="3251"/>
                  </a:cubicBezTo>
                  <a:lnTo>
                    <a:pt x="1941" y="3358"/>
                  </a:lnTo>
                  <a:lnTo>
                    <a:pt x="1906" y="3560"/>
                  </a:lnTo>
                  <a:cubicBezTo>
                    <a:pt x="1941" y="3668"/>
                    <a:pt x="1977" y="3775"/>
                    <a:pt x="2013" y="3882"/>
                  </a:cubicBezTo>
                  <a:lnTo>
                    <a:pt x="1965" y="3989"/>
                  </a:lnTo>
                  <a:lnTo>
                    <a:pt x="1989" y="4096"/>
                  </a:lnTo>
                  <a:cubicBezTo>
                    <a:pt x="2037" y="4156"/>
                    <a:pt x="2084" y="4203"/>
                    <a:pt x="2132" y="4263"/>
                  </a:cubicBezTo>
                  <a:cubicBezTo>
                    <a:pt x="2180" y="4334"/>
                    <a:pt x="2227" y="4406"/>
                    <a:pt x="2263" y="4489"/>
                  </a:cubicBezTo>
                  <a:cubicBezTo>
                    <a:pt x="2263" y="4525"/>
                    <a:pt x="2287" y="4561"/>
                    <a:pt x="2287" y="4596"/>
                  </a:cubicBezTo>
                  <a:lnTo>
                    <a:pt x="2430" y="4668"/>
                  </a:lnTo>
                  <a:lnTo>
                    <a:pt x="2465" y="4727"/>
                  </a:lnTo>
                  <a:lnTo>
                    <a:pt x="2572" y="4823"/>
                  </a:lnTo>
                  <a:lnTo>
                    <a:pt x="2549" y="4942"/>
                  </a:lnTo>
                  <a:lnTo>
                    <a:pt x="2644" y="5025"/>
                  </a:lnTo>
                  <a:cubicBezTo>
                    <a:pt x="2680" y="5073"/>
                    <a:pt x="2715" y="5120"/>
                    <a:pt x="2739" y="5168"/>
                  </a:cubicBezTo>
                  <a:lnTo>
                    <a:pt x="2930" y="5346"/>
                  </a:lnTo>
                  <a:cubicBezTo>
                    <a:pt x="2942" y="5382"/>
                    <a:pt x="2953" y="5418"/>
                    <a:pt x="2953" y="5454"/>
                  </a:cubicBezTo>
                  <a:lnTo>
                    <a:pt x="3096" y="5525"/>
                  </a:lnTo>
                  <a:lnTo>
                    <a:pt x="3334" y="5823"/>
                  </a:lnTo>
                  <a:lnTo>
                    <a:pt x="3334" y="5906"/>
                  </a:lnTo>
                  <a:lnTo>
                    <a:pt x="3394" y="5954"/>
                  </a:lnTo>
                  <a:lnTo>
                    <a:pt x="3430" y="6061"/>
                  </a:lnTo>
                  <a:lnTo>
                    <a:pt x="3477" y="6037"/>
                  </a:lnTo>
                  <a:cubicBezTo>
                    <a:pt x="3477" y="6013"/>
                    <a:pt x="3489" y="5989"/>
                    <a:pt x="3501" y="5965"/>
                  </a:cubicBezTo>
                  <a:cubicBezTo>
                    <a:pt x="3513" y="5942"/>
                    <a:pt x="3489" y="5930"/>
                    <a:pt x="3489" y="5918"/>
                  </a:cubicBezTo>
                  <a:cubicBezTo>
                    <a:pt x="3477" y="5906"/>
                    <a:pt x="3489" y="5882"/>
                    <a:pt x="3501" y="5870"/>
                  </a:cubicBezTo>
                  <a:lnTo>
                    <a:pt x="3584" y="5918"/>
                  </a:lnTo>
                  <a:lnTo>
                    <a:pt x="3739" y="6108"/>
                  </a:lnTo>
                  <a:lnTo>
                    <a:pt x="3787" y="6096"/>
                  </a:lnTo>
                  <a:cubicBezTo>
                    <a:pt x="3799" y="6073"/>
                    <a:pt x="3811" y="6037"/>
                    <a:pt x="3823" y="6001"/>
                  </a:cubicBezTo>
                  <a:lnTo>
                    <a:pt x="3870" y="5965"/>
                  </a:lnTo>
                  <a:lnTo>
                    <a:pt x="3942" y="5977"/>
                  </a:lnTo>
                  <a:cubicBezTo>
                    <a:pt x="3965" y="6013"/>
                    <a:pt x="3989" y="6061"/>
                    <a:pt x="4001" y="6108"/>
                  </a:cubicBezTo>
                  <a:lnTo>
                    <a:pt x="4049" y="6144"/>
                  </a:lnTo>
                  <a:lnTo>
                    <a:pt x="4144" y="6108"/>
                  </a:lnTo>
                  <a:cubicBezTo>
                    <a:pt x="4156" y="6061"/>
                    <a:pt x="4168" y="6001"/>
                    <a:pt x="4180" y="5942"/>
                  </a:cubicBezTo>
                  <a:lnTo>
                    <a:pt x="4311" y="5751"/>
                  </a:lnTo>
                  <a:lnTo>
                    <a:pt x="4299" y="5585"/>
                  </a:lnTo>
                  <a:lnTo>
                    <a:pt x="4442" y="5454"/>
                  </a:lnTo>
                  <a:lnTo>
                    <a:pt x="4406" y="5382"/>
                  </a:lnTo>
                  <a:cubicBezTo>
                    <a:pt x="4430" y="5346"/>
                    <a:pt x="4442" y="5311"/>
                    <a:pt x="4454" y="5263"/>
                  </a:cubicBezTo>
                  <a:lnTo>
                    <a:pt x="4561" y="5263"/>
                  </a:lnTo>
                  <a:cubicBezTo>
                    <a:pt x="4585" y="5251"/>
                    <a:pt x="4596" y="5239"/>
                    <a:pt x="4620" y="5215"/>
                  </a:cubicBezTo>
                  <a:lnTo>
                    <a:pt x="4632" y="5144"/>
                  </a:lnTo>
                  <a:lnTo>
                    <a:pt x="4561" y="5096"/>
                  </a:lnTo>
                  <a:lnTo>
                    <a:pt x="4489" y="5001"/>
                  </a:lnTo>
                  <a:cubicBezTo>
                    <a:pt x="4489" y="4977"/>
                    <a:pt x="4477" y="4942"/>
                    <a:pt x="4477" y="4906"/>
                  </a:cubicBezTo>
                  <a:lnTo>
                    <a:pt x="4418" y="4858"/>
                  </a:lnTo>
                  <a:cubicBezTo>
                    <a:pt x="4418" y="4834"/>
                    <a:pt x="4418" y="4811"/>
                    <a:pt x="4406" y="4787"/>
                  </a:cubicBezTo>
                  <a:lnTo>
                    <a:pt x="4323" y="4727"/>
                  </a:lnTo>
                  <a:lnTo>
                    <a:pt x="4168" y="4703"/>
                  </a:lnTo>
                  <a:lnTo>
                    <a:pt x="4073" y="4656"/>
                  </a:lnTo>
                  <a:lnTo>
                    <a:pt x="4096" y="4537"/>
                  </a:lnTo>
                  <a:cubicBezTo>
                    <a:pt x="4073" y="4513"/>
                    <a:pt x="4061" y="4477"/>
                    <a:pt x="4049" y="4442"/>
                  </a:cubicBezTo>
                  <a:lnTo>
                    <a:pt x="3965" y="4453"/>
                  </a:lnTo>
                  <a:lnTo>
                    <a:pt x="4037" y="4394"/>
                  </a:lnTo>
                  <a:lnTo>
                    <a:pt x="4025" y="4299"/>
                  </a:lnTo>
                  <a:cubicBezTo>
                    <a:pt x="4037" y="4227"/>
                    <a:pt x="4061" y="4168"/>
                    <a:pt x="4073" y="4096"/>
                  </a:cubicBezTo>
                  <a:lnTo>
                    <a:pt x="3942" y="4096"/>
                  </a:lnTo>
                  <a:lnTo>
                    <a:pt x="3894" y="4049"/>
                  </a:lnTo>
                  <a:lnTo>
                    <a:pt x="3704" y="3989"/>
                  </a:lnTo>
                  <a:lnTo>
                    <a:pt x="3549" y="3846"/>
                  </a:lnTo>
                  <a:cubicBezTo>
                    <a:pt x="3549" y="3822"/>
                    <a:pt x="3573" y="3810"/>
                    <a:pt x="3573" y="3787"/>
                  </a:cubicBezTo>
                  <a:lnTo>
                    <a:pt x="3692" y="3787"/>
                  </a:lnTo>
                  <a:lnTo>
                    <a:pt x="3823" y="3763"/>
                  </a:lnTo>
                  <a:lnTo>
                    <a:pt x="3763" y="3715"/>
                  </a:lnTo>
                  <a:lnTo>
                    <a:pt x="3644" y="3691"/>
                  </a:lnTo>
                  <a:lnTo>
                    <a:pt x="3584" y="3656"/>
                  </a:lnTo>
                  <a:lnTo>
                    <a:pt x="3465" y="3656"/>
                  </a:lnTo>
                  <a:lnTo>
                    <a:pt x="3561" y="3632"/>
                  </a:lnTo>
                  <a:lnTo>
                    <a:pt x="3715" y="3596"/>
                  </a:lnTo>
                  <a:lnTo>
                    <a:pt x="3870" y="3620"/>
                  </a:lnTo>
                  <a:lnTo>
                    <a:pt x="3870" y="3537"/>
                  </a:lnTo>
                  <a:lnTo>
                    <a:pt x="3751" y="3346"/>
                  </a:lnTo>
                  <a:lnTo>
                    <a:pt x="3668" y="3322"/>
                  </a:lnTo>
                  <a:lnTo>
                    <a:pt x="3525" y="3346"/>
                  </a:lnTo>
                  <a:lnTo>
                    <a:pt x="3406" y="3358"/>
                  </a:lnTo>
                  <a:lnTo>
                    <a:pt x="3275" y="3322"/>
                  </a:lnTo>
                  <a:lnTo>
                    <a:pt x="3358" y="3334"/>
                  </a:lnTo>
                  <a:lnTo>
                    <a:pt x="3406" y="3322"/>
                  </a:lnTo>
                  <a:lnTo>
                    <a:pt x="3465" y="3322"/>
                  </a:lnTo>
                  <a:lnTo>
                    <a:pt x="3537" y="3275"/>
                  </a:lnTo>
                  <a:cubicBezTo>
                    <a:pt x="3537" y="3263"/>
                    <a:pt x="3537" y="3239"/>
                    <a:pt x="3525" y="3227"/>
                  </a:cubicBezTo>
                  <a:lnTo>
                    <a:pt x="3418" y="3144"/>
                  </a:lnTo>
                  <a:lnTo>
                    <a:pt x="3239" y="3096"/>
                  </a:lnTo>
                  <a:cubicBezTo>
                    <a:pt x="3203" y="3060"/>
                    <a:pt x="3168" y="3025"/>
                    <a:pt x="3132" y="2977"/>
                  </a:cubicBezTo>
                  <a:cubicBezTo>
                    <a:pt x="3144" y="2965"/>
                    <a:pt x="3144" y="2941"/>
                    <a:pt x="3144" y="2929"/>
                  </a:cubicBezTo>
                  <a:cubicBezTo>
                    <a:pt x="3144" y="2894"/>
                    <a:pt x="3156" y="2858"/>
                    <a:pt x="3168" y="2822"/>
                  </a:cubicBezTo>
                  <a:lnTo>
                    <a:pt x="3001" y="2596"/>
                  </a:lnTo>
                  <a:lnTo>
                    <a:pt x="2930" y="2572"/>
                  </a:lnTo>
                  <a:lnTo>
                    <a:pt x="2858" y="2572"/>
                  </a:lnTo>
                  <a:lnTo>
                    <a:pt x="2787" y="2489"/>
                  </a:lnTo>
                  <a:cubicBezTo>
                    <a:pt x="2787" y="2441"/>
                    <a:pt x="2799" y="2394"/>
                    <a:pt x="2811" y="2346"/>
                  </a:cubicBezTo>
                  <a:cubicBezTo>
                    <a:pt x="2775" y="2298"/>
                    <a:pt x="2739" y="2239"/>
                    <a:pt x="2691" y="2191"/>
                  </a:cubicBezTo>
                  <a:lnTo>
                    <a:pt x="2525" y="2060"/>
                  </a:lnTo>
                  <a:lnTo>
                    <a:pt x="2406" y="2025"/>
                  </a:lnTo>
                  <a:lnTo>
                    <a:pt x="2370" y="2048"/>
                  </a:lnTo>
                  <a:lnTo>
                    <a:pt x="2322" y="2001"/>
                  </a:lnTo>
                  <a:lnTo>
                    <a:pt x="2322" y="1894"/>
                  </a:lnTo>
                  <a:lnTo>
                    <a:pt x="2227" y="1917"/>
                  </a:lnTo>
                  <a:lnTo>
                    <a:pt x="2191" y="1846"/>
                  </a:lnTo>
                  <a:cubicBezTo>
                    <a:pt x="2203" y="1810"/>
                    <a:pt x="2215" y="1775"/>
                    <a:pt x="2227" y="1739"/>
                  </a:cubicBezTo>
                  <a:cubicBezTo>
                    <a:pt x="2203" y="1691"/>
                    <a:pt x="2180" y="1655"/>
                    <a:pt x="2156" y="1620"/>
                  </a:cubicBezTo>
                  <a:lnTo>
                    <a:pt x="2049" y="1572"/>
                  </a:lnTo>
                  <a:cubicBezTo>
                    <a:pt x="2049" y="1548"/>
                    <a:pt x="2037" y="1524"/>
                    <a:pt x="2025" y="1501"/>
                  </a:cubicBezTo>
                  <a:lnTo>
                    <a:pt x="1775" y="1263"/>
                  </a:lnTo>
                  <a:lnTo>
                    <a:pt x="1668" y="1227"/>
                  </a:lnTo>
                  <a:lnTo>
                    <a:pt x="1584" y="1096"/>
                  </a:lnTo>
                  <a:lnTo>
                    <a:pt x="1465" y="1048"/>
                  </a:lnTo>
                  <a:cubicBezTo>
                    <a:pt x="1465" y="1024"/>
                    <a:pt x="1453" y="1001"/>
                    <a:pt x="1441" y="977"/>
                  </a:cubicBezTo>
                  <a:cubicBezTo>
                    <a:pt x="1441" y="953"/>
                    <a:pt x="1441" y="893"/>
                    <a:pt x="1453" y="846"/>
                  </a:cubicBezTo>
                  <a:lnTo>
                    <a:pt x="1358" y="774"/>
                  </a:lnTo>
                  <a:cubicBezTo>
                    <a:pt x="1346" y="739"/>
                    <a:pt x="1346" y="703"/>
                    <a:pt x="1334" y="655"/>
                  </a:cubicBezTo>
                  <a:lnTo>
                    <a:pt x="1287" y="632"/>
                  </a:lnTo>
                  <a:cubicBezTo>
                    <a:pt x="1275" y="596"/>
                    <a:pt x="1263" y="560"/>
                    <a:pt x="1239" y="512"/>
                  </a:cubicBezTo>
                  <a:lnTo>
                    <a:pt x="1132" y="453"/>
                  </a:lnTo>
                  <a:lnTo>
                    <a:pt x="1025" y="417"/>
                  </a:lnTo>
                  <a:lnTo>
                    <a:pt x="941" y="417"/>
                  </a:lnTo>
                  <a:lnTo>
                    <a:pt x="894" y="370"/>
                  </a:lnTo>
                  <a:lnTo>
                    <a:pt x="763" y="334"/>
                  </a:lnTo>
                  <a:lnTo>
                    <a:pt x="608" y="322"/>
                  </a:lnTo>
                  <a:lnTo>
                    <a:pt x="536" y="262"/>
                  </a:lnTo>
                  <a:lnTo>
                    <a:pt x="334" y="8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8507;p30">
              <a:extLst>
                <a:ext uri="{FF2B5EF4-FFF2-40B4-BE49-F238E27FC236}">
                  <a16:creationId xmlns:a16="http://schemas.microsoft.com/office/drawing/2014/main" id="{4CA08CC6-88E3-929E-A00A-B00B3D47B969}"/>
                </a:ext>
              </a:extLst>
            </p:cNvPr>
            <p:cNvSpPr/>
            <p:nvPr/>
          </p:nvSpPr>
          <p:spPr>
            <a:xfrm>
              <a:off x="5496200" y="3617550"/>
              <a:ext cx="2125" cy="1200"/>
            </a:xfrm>
            <a:custGeom>
              <a:avLst/>
              <a:gdLst/>
              <a:ahLst/>
              <a:cxnLst/>
              <a:rect l="l" t="t" r="r" b="b"/>
              <a:pathLst>
                <a:path w="85" h="48" extrusionOk="0">
                  <a:moveTo>
                    <a:pt x="49" y="0"/>
                  </a:moveTo>
                  <a:lnTo>
                    <a:pt x="1" y="48"/>
                  </a:lnTo>
                  <a:lnTo>
                    <a:pt x="84" y="48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8508;p30">
              <a:extLst>
                <a:ext uri="{FF2B5EF4-FFF2-40B4-BE49-F238E27FC236}">
                  <a16:creationId xmlns:a16="http://schemas.microsoft.com/office/drawing/2014/main" id="{9C6E621F-36E7-1F47-CDC4-5E1B53B761DF}"/>
                </a:ext>
              </a:extLst>
            </p:cNvPr>
            <p:cNvSpPr/>
            <p:nvPr/>
          </p:nvSpPr>
          <p:spPr>
            <a:xfrm>
              <a:off x="5484600" y="3631225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12" y="1"/>
                  </a:moveTo>
                  <a:lnTo>
                    <a:pt x="1" y="36"/>
                  </a:lnTo>
                  <a:cubicBezTo>
                    <a:pt x="24" y="60"/>
                    <a:pt x="36" y="96"/>
                    <a:pt x="60" y="108"/>
                  </a:cubicBezTo>
                  <a:lnTo>
                    <a:pt x="132" y="120"/>
                  </a:lnTo>
                  <a:lnTo>
                    <a:pt x="132" y="48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8509;p30">
              <a:extLst>
                <a:ext uri="{FF2B5EF4-FFF2-40B4-BE49-F238E27FC236}">
                  <a16:creationId xmlns:a16="http://schemas.microsoft.com/office/drawing/2014/main" id="{5A96BB15-D8E9-2162-FD1B-3877A0A4854F}"/>
                </a:ext>
              </a:extLst>
            </p:cNvPr>
            <p:cNvSpPr/>
            <p:nvPr/>
          </p:nvSpPr>
          <p:spPr>
            <a:xfrm>
              <a:off x="5186050" y="3515450"/>
              <a:ext cx="1525" cy="1200"/>
            </a:xfrm>
            <a:custGeom>
              <a:avLst/>
              <a:gdLst/>
              <a:ahLst/>
              <a:cxnLst/>
              <a:rect l="l" t="t" r="r" b="b"/>
              <a:pathLst>
                <a:path w="61" h="48" extrusionOk="0">
                  <a:moveTo>
                    <a:pt x="1" y="0"/>
                  </a:moveTo>
                  <a:lnTo>
                    <a:pt x="1" y="36"/>
                  </a:lnTo>
                  <a:lnTo>
                    <a:pt x="48" y="48"/>
                  </a:lnTo>
                  <a:lnTo>
                    <a:pt x="60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8510;p30">
              <a:extLst>
                <a:ext uri="{FF2B5EF4-FFF2-40B4-BE49-F238E27FC236}">
                  <a16:creationId xmlns:a16="http://schemas.microsoft.com/office/drawing/2014/main" id="{7B6A8734-D0CA-834B-1154-369A1AF3310A}"/>
                </a:ext>
              </a:extLst>
            </p:cNvPr>
            <p:cNvSpPr/>
            <p:nvPr/>
          </p:nvSpPr>
          <p:spPr>
            <a:xfrm>
              <a:off x="5485200" y="3635400"/>
              <a:ext cx="3000" cy="625"/>
            </a:xfrm>
            <a:custGeom>
              <a:avLst/>
              <a:gdLst/>
              <a:ahLst/>
              <a:cxnLst/>
              <a:rect l="l" t="t" r="r" b="b"/>
              <a:pathLst>
                <a:path w="120" h="25" extrusionOk="0">
                  <a:moveTo>
                    <a:pt x="0" y="0"/>
                  </a:moveTo>
                  <a:lnTo>
                    <a:pt x="48" y="2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8511;p30">
              <a:extLst>
                <a:ext uri="{FF2B5EF4-FFF2-40B4-BE49-F238E27FC236}">
                  <a16:creationId xmlns:a16="http://schemas.microsoft.com/office/drawing/2014/main" id="{0CCF2A1D-8F80-784B-C64D-48676B5E84CB}"/>
                </a:ext>
              </a:extLst>
            </p:cNvPr>
            <p:cNvSpPr/>
            <p:nvPr/>
          </p:nvSpPr>
          <p:spPr>
            <a:xfrm>
              <a:off x="5186950" y="3511875"/>
              <a:ext cx="107775" cy="61625"/>
            </a:xfrm>
            <a:custGeom>
              <a:avLst/>
              <a:gdLst/>
              <a:ahLst/>
              <a:cxnLst/>
              <a:rect l="l" t="t" r="r" b="b"/>
              <a:pathLst>
                <a:path w="4311" h="2465" extrusionOk="0">
                  <a:moveTo>
                    <a:pt x="536" y="0"/>
                  </a:moveTo>
                  <a:lnTo>
                    <a:pt x="393" y="60"/>
                  </a:lnTo>
                  <a:cubicBezTo>
                    <a:pt x="393" y="84"/>
                    <a:pt x="381" y="119"/>
                    <a:pt x="381" y="143"/>
                  </a:cubicBezTo>
                  <a:lnTo>
                    <a:pt x="310" y="203"/>
                  </a:lnTo>
                  <a:lnTo>
                    <a:pt x="191" y="191"/>
                  </a:lnTo>
                  <a:cubicBezTo>
                    <a:pt x="191" y="215"/>
                    <a:pt x="167" y="238"/>
                    <a:pt x="167" y="262"/>
                  </a:cubicBezTo>
                  <a:lnTo>
                    <a:pt x="84" y="262"/>
                  </a:lnTo>
                  <a:lnTo>
                    <a:pt x="48" y="215"/>
                  </a:lnTo>
                  <a:lnTo>
                    <a:pt x="12" y="215"/>
                  </a:lnTo>
                  <a:cubicBezTo>
                    <a:pt x="12" y="238"/>
                    <a:pt x="12" y="250"/>
                    <a:pt x="0" y="262"/>
                  </a:cubicBezTo>
                  <a:lnTo>
                    <a:pt x="60" y="310"/>
                  </a:lnTo>
                  <a:lnTo>
                    <a:pt x="262" y="381"/>
                  </a:lnTo>
                  <a:lnTo>
                    <a:pt x="381" y="381"/>
                  </a:lnTo>
                  <a:cubicBezTo>
                    <a:pt x="381" y="405"/>
                    <a:pt x="393" y="429"/>
                    <a:pt x="405" y="465"/>
                  </a:cubicBezTo>
                  <a:lnTo>
                    <a:pt x="465" y="512"/>
                  </a:lnTo>
                  <a:lnTo>
                    <a:pt x="524" y="500"/>
                  </a:lnTo>
                  <a:lnTo>
                    <a:pt x="596" y="524"/>
                  </a:lnTo>
                  <a:lnTo>
                    <a:pt x="548" y="548"/>
                  </a:lnTo>
                  <a:lnTo>
                    <a:pt x="441" y="619"/>
                  </a:lnTo>
                  <a:lnTo>
                    <a:pt x="477" y="667"/>
                  </a:lnTo>
                  <a:lnTo>
                    <a:pt x="608" y="727"/>
                  </a:lnTo>
                  <a:lnTo>
                    <a:pt x="715" y="798"/>
                  </a:lnTo>
                  <a:lnTo>
                    <a:pt x="822" y="786"/>
                  </a:lnTo>
                  <a:lnTo>
                    <a:pt x="881" y="834"/>
                  </a:lnTo>
                  <a:lnTo>
                    <a:pt x="1024" y="893"/>
                  </a:lnTo>
                  <a:cubicBezTo>
                    <a:pt x="1072" y="929"/>
                    <a:pt x="1120" y="977"/>
                    <a:pt x="1155" y="1024"/>
                  </a:cubicBezTo>
                  <a:lnTo>
                    <a:pt x="1358" y="1143"/>
                  </a:lnTo>
                  <a:lnTo>
                    <a:pt x="1477" y="1096"/>
                  </a:lnTo>
                  <a:lnTo>
                    <a:pt x="1548" y="1108"/>
                  </a:lnTo>
                  <a:cubicBezTo>
                    <a:pt x="1572" y="1143"/>
                    <a:pt x="1584" y="1167"/>
                    <a:pt x="1608" y="1191"/>
                  </a:cubicBezTo>
                  <a:lnTo>
                    <a:pt x="1691" y="1239"/>
                  </a:lnTo>
                  <a:lnTo>
                    <a:pt x="1774" y="1203"/>
                  </a:lnTo>
                  <a:lnTo>
                    <a:pt x="1846" y="1227"/>
                  </a:lnTo>
                  <a:lnTo>
                    <a:pt x="1953" y="1322"/>
                  </a:lnTo>
                  <a:lnTo>
                    <a:pt x="2108" y="1370"/>
                  </a:lnTo>
                  <a:lnTo>
                    <a:pt x="2310" y="1560"/>
                  </a:lnTo>
                  <a:lnTo>
                    <a:pt x="2548" y="1727"/>
                  </a:lnTo>
                  <a:lnTo>
                    <a:pt x="2667" y="1715"/>
                  </a:lnTo>
                  <a:lnTo>
                    <a:pt x="2822" y="1774"/>
                  </a:lnTo>
                  <a:lnTo>
                    <a:pt x="2917" y="1882"/>
                  </a:lnTo>
                  <a:lnTo>
                    <a:pt x="3060" y="1846"/>
                  </a:lnTo>
                  <a:lnTo>
                    <a:pt x="3191" y="1905"/>
                  </a:lnTo>
                  <a:lnTo>
                    <a:pt x="3298" y="2001"/>
                  </a:lnTo>
                  <a:lnTo>
                    <a:pt x="3453" y="2048"/>
                  </a:lnTo>
                  <a:lnTo>
                    <a:pt x="3608" y="2036"/>
                  </a:lnTo>
                  <a:lnTo>
                    <a:pt x="3691" y="2060"/>
                  </a:lnTo>
                  <a:cubicBezTo>
                    <a:pt x="3703" y="2096"/>
                    <a:pt x="3727" y="2132"/>
                    <a:pt x="3751" y="2167"/>
                  </a:cubicBezTo>
                  <a:lnTo>
                    <a:pt x="3846" y="2227"/>
                  </a:lnTo>
                  <a:cubicBezTo>
                    <a:pt x="3882" y="2274"/>
                    <a:pt x="3917" y="2310"/>
                    <a:pt x="3953" y="2346"/>
                  </a:cubicBezTo>
                  <a:cubicBezTo>
                    <a:pt x="3989" y="2358"/>
                    <a:pt x="4025" y="2370"/>
                    <a:pt x="4060" y="2382"/>
                  </a:cubicBezTo>
                  <a:cubicBezTo>
                    <a:pt x="4108" y="2382"/>
                    <a:pt x="4096" y="2429"/>
                    <a:pt x="4120" y="2465"/>
                  </a:cubicBezTo>
                  <a:lnTo>
                    <a:pt x="4179" y="2465"/>
                  </a:lnTo>
                  <a:lnTo>
                    <a:pt x="4191" y="2334"/>
                  </a:lnTo>
                  <a:lnTo>
                    <a:pt x="4144" y="2286"/>
                  </a:lnTo>
                  <a:lnTo>
                    <a:pt x="4215" y="2251"/>
                  </a:lnTo>
                  <a:cubicBezTo>
                    <a:pt x="4251" y="2203"/>
                    <a:pt x="4275" y="2143"/>
                    <a:pt x="4310" y="2096"/>
                  </a:cubicBezTo>
                  <a:lnTo>
                    <a:pt x="4263" y="2036"/>
                  </a:lnTo>
                  <a:lnTo>
                    <a:pt x="4179" y="1989"/>
                  </a:lnTo>
                  <a:lnTo>
                    <a:pt x="4168" y="1953"/>
                  </a:lnTo>
                  <a:lnTo>
                    <a:pt x="4084" y="1929"/>
                  </a:lnTo>
                  <a:lnTo>
                    <a:pt x="4013" y="1941"/>
                  </a:lnTo>
                  <a:lnTo>
                    <a:pt x="3929" y="1917"/>
                  </a:lnTo>
                  <a:lnTo>
                    <a:pt x="3870" y="1858"/>
                  </a:lnTo>
                  <a:lnTo>
                    <a:pt x="3751" y="1858"/>
                  </a:lnTo>
                  <a:lnTo>
                    <a:pt x="3644" y="1786"/>
                  </a:lnTo>
                  <a:lnTo>
                    <a:pt x="3596" y="1703"/>
                  </a:lnTo>
                  <a:cubicBezTo>
                    <a:pt x="3596" y="1679"/>
                    <a:pt x="3596" y="1655"/>
                    <a:pt x="3608" y="1643"/>
                  </a:cubicBezTo>
                  <a:lnTo>
                    <a:pt x="3548" y="1512"/>
                  </a:lnTo>
                  <a:lnTo>
                    <a:pt x="3584" y="1405"/>
                  </a:lnTo>
                  <a:lnTo>
                    <a:pt x="3453" y="1358"/>
                  </a:lnTo>
                  <a:lnTo>
                    <a:pt x="3370" y="1358"/>
                  </a:lnTo>
                  <a:cubicBezTo>
                    <a:pt x="3358" y="1334"/>
                    <a:pt x="3346" y="1310"/>
                    <a:pt x="3322" y="1286"/>
                  </a:cubicBezTo>
                  <a:lnTo>
                    <a:pt x="3239" y="1262"/>
                  </a:lnTo>
                  <a:cubicBezTo>
                    <a:pt x="3215" y="1227"/>
                    <a:pt x="3179" y="1191"/>
                    <a:pt x="3155" y="1155"/>
                  </a:cubicBezTo>
                  <a:cubicBezTo>
                    <a:pt x="3132" y="1120"/>
                    <a:pt x="3120" y="1120"/>
                    <a:pt x="3096" y="1096"/>
                  </a:cubicBezTo>
                  <a:lnTo>
                    <a:pt x="3001" y="1084"/>
                  </a:lnTo>
                  <a:lnTo>
                    <a:pt x="2917" y="1060"/>
                  </a:lnTo>
                  <a:lnTo>
                    <a:pt x="2834" y="917"/>
                  </a:lnTo>
                  <a:lnTo>
                    <a:pt x="2739" y="893"/>
                  </a:lnTo>
                  <a:lnTo>
                    <a:pt x="2655" y="1036"/>
                  </a:lnTo>
                  <a:lnTo>
                    <a:pt x="2572" y="1084"/>
                  </a:lnTo>
                  <a:cubicBezTo>
                    <a:pt x="2489" y="1072"/>
                    <a:pt x="2417" y="1060"/>
                    <a:pt x="2334" y="1036"/>
                  </a:cubicBezTo>
                  <a:lnTo>
                    <a:pt x="2072" y="917"/>
                  </a:lnTo>
                  <a:lnTo>
                    <a:pt x="1774" y="834"/>
                  </a:lnTo>
                  <a:lnTo>
                    <a:pt x="1631" y="715"/>
                  </a:lnTo>
                  <a:cubicBezTo>
                    <a:pt x="1620" y="703"/>
                    <a:pt x="1608" y="691"/>
                    <a:pt x="1608" y="679"/>
                  </a:cubicBezTo>
                  <a:cubicBezTo>
                    <a:pt x="1596" y="655"/>
                    <a:pt x="1631" y="631"/>
                    <a:pt x="1643" y="608"/>
                  </a:cubicBezTo>
                  <a:cubicBezTo>
                    <a:pt x="1631" y="572"/>
                    <a:pt x="1620" y="536"/>
                    <a:pt x="1620" y="500"/>
                  </a:cubicBezTo>
                  <a:lnTo>
                    <a:pt x="1405" y="417"/>
                  </a:lnTo>
                  <a:lnTo>
                    <a:pt x="1227" y="334"/>
                  </a:lnTo>
                  <a:lnTo>
                    <a:pt x="1155" y="238"/>
                  </a:lnTo>
                  <a:lnTo>
                    <a:pt x="1000" y="179"/>
                  </a:lnTo>
                  <a:lnTo>
                    <a:pt x="941" y="203"/>
                  </a:lnTo>
                  <a:lnTo>
                    <a:pt x="893" y="227"/>
                  </a:lnTo>
                  <a:lnTo>
                    <a:pt x="834" y="155"/>
                  </a:lnTo>
                  <a:lnTo>
                    <a:pt x="679" y="84"/>
                  </a:lnTo>
                  <a:lnTo>
                    <a:pt x="560" y="48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8512;p30">
              <a:extLst>
                <a:ext uri="{FF2B5EF4-FFF2-40B4-BE49-F238E27FC236}">
                  <a16:creationId xmlns:a16="http://schemas.microsoft.com/office/drawing/2014/main" id="{04522587-F5FF-9F7B-6796-5AC7A30A9448}"/>
                </a:ext>
              </a:extLst>
            </p:cNvPr>
            <p:cNvSpPr/>
            <p:nvPr/>
          </p:nvSpPr>
          <p:spPr>
            <a:xfrm>
              <a:off x="5200050" y="3434775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72" y="1"/>
                  </a:moveTo>
                  <a:cubicBezTo>
                    <a:pt x="48" y="13"/>
                    <a:pt x="24" y="36"/>
                    <a:pt x="0" y="60"/>
                  </a:cubicBezTo>
                  <a:lnTo>
                    <a:pt x="107" y="120"/>
                  </a:lnTo>
                  <a:lnTo>
                    <a:pt x="107" y="227"/>
                  </a:lnTo>
                  <a:lnTo>
                    <a:pt x="179" y="227"/>
                  </a:lnTo>
                  <a:lnTo>
                    <a:pt x="250" y="108"/>
                  </a:lnTo>
                  <a:cubicBezTo>
                    <a:pt x="238" y="96"/>
                    <a:pt x="226" y="72"/>
                    <a:pt x="203" y="60"/>
                  </a:cubicBezTo>
                  <a:lnTo>
                    <a:pt x="274" y="13"/>
                  </a:lnTo>
                  <a:lnTo>
                    <a:pt x="215" y="1"/>
                  </a:lnTo>
                  <a:lnTo>
                    <a:pt x="155" y="2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8513;p30">
              <a:extLst>
                <a:ext uri="{FF2B5EF4-FFF2-40B4-BE49-F238E27FC236}">
                  <a16:creationId xmlns:a16="http://schemas.microsoft.com/office/drawing/2014/main" id="{433E86B9-E3D1-0E64-8514-DF31A067EA3B}"/>
                </a:ext>
              </a:extLst>
            </p:cNvPr>
            <p:cNvSpPr/>
            <p:nvPr/>
          </p:nvSpPr>
          <p:spPr>
            <a:xfrm>
              <a:off x="5198550" y="3449075"/>
              <a:ext cx="6875" cy="5075"/>
            </a:xfrm>
            <a:custGeom>
              <a:avLst/>
              <a:gdLst/>
              <a:ahLst/>
              <a:cxnLst/>
              <a:rect l="l" t="t" r="r" b="b"/>
              <a:pathLst>
                <a:path w="275" h="203" extrusionOk="0">
                  <a:moveTo>
                    <a:pt x="72" y="0"/>
                  </a:moveTo>
                  <a:lnTo>
                    <a:pt x="1" y="60"/>
                  </a:lnTo>
                  <a:lnTo>
                    <a:pt x="36" y="119"/>
                  </a:lnTo>
                  <a:lnTo>
                    <a:pt x="120" y="119"/>
                  </a:lnTo>
                  <a:lnTo>
                    <a:pt x="227" y="203"/>
                  </a:lnTo>
                  <a:lnTo>
                    <a:pt x="275" y="191"/>
                  </a:lnTo>
                  <a:lnTo>
                    <a:pt x="155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8514;p30">
              <a:extLst>
                <a:ext uri="{FF2B5EF4-FFF2-40B4-BE49-F238E27FC236}">
                  <a16:creationId xmlns:a16="http://schemas.microsoft.com/office/drawing/2014/main" id="{EBEED892-A5FD-9D4B-BCD5-B4FF1DA024E4}"/>
                </a:ext>
              </a:extLst>
            </p:cNvPr>
            <p:cNvSpPr/>
            <p:nvPr/>
          </p:nvSpPr>
          <p:spPr>
            <a:xfrm>
              <a:off x="5194675" y="3433300"/>
              <a:ext cx="4500" cy="3000"/>
            </a:xfrm>
            <a:custGeom>
              <a:avLst/>
              <a:gdLst/>
              <a:ahLst/>
              <a:cxnLst/>
              <a:rect l="l" t="t" r="r" b="b"/>
              <a:pathLst>
                <a:path w="180" h="120" extrusionOk="0">
                  <a:moveTo>
                    <a:pt x="179" y="0"/>
                  </a:moveTo>
                  <a:lnTo>
                    <a:pt x="1" y="60"/>
                  </a:lnTo>
                  <a:lnTo>
                    <a:pt x="108" y="119"/>
                  </a:lnTo>
                  <a:lnTo>
                    <a:pt x="179" y="6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8515;p30">
              <a:extLst>
                <a:ext uri="{FF2B5EF4-FFF2-40B4-BE49-F238E27FC236}">
                  <a16:creationId xmlns:a16="http://schemas.microsoft.com/office/drawing/2014/main" id="{700906EE-67B9-E625-F109-C4E8BC594D0F}"/>
                </a:ext>
              </a:extLst>
            </p:cNvPr>
            <p:cNvSpPr/>
            <p:nvPr/>
          </p:nvSpPr>
          <p:spPr>
            <a:xfrm>
              <a:off x="5195275" y="3452350"/>
              <a:ext cx="4200" cy="3000"/>
            </a:xfrm>
            <a:custGeom>
              <a:avLst/>
              <a:gdLst/>
              <a:ahLst/>
              <a:cxnLst/>
              <a:rect l="l" t="t" r="r" b="b"/>
              <a:pathLst>
                <a:path w="168" h="120" extrusionOk="0">
                  <a:moveTo>
                    <a:pt x="72" y="0"/>
                  </a:moveTo>
                  <a:lnTo>
                    <a:pt x="1" y="36"/>
                  </a:lnTo>
                  <a:lnTo>
                    <a:pt x="72" y="119"/>
                  </a:lnTo>
                  <a:lnTo>
                    <a:pt x="167" y="107"/>
                  </a:lnTo>
                  <a:cubicBezTo>
                    <a:pt x="167" y="83"/>
                    <a:pt x="167" y="60"/>
                    <a:pt x="155" y="24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8516;p30">
              <a:extLst>
                <a:ext uri="{FF2B5EF4-FFF2-40B4-BE49-F238E27FC236}">
                  <a16:creationId xmlns:a16="http://schemas.microsoft.com/office/drawing/2014/main" id="{EA85E586-431E-38D2-8C43-8B399782A975}"/>
                </a:ext>
              </a:extLst>
            </p:cNvPr>
            <p:cNvSpPr/>
            <p:nvPr/>
          </p:nvSpPr>
          <p:spPr>
            <a:xfrm>
              <a:off x="5481625" y="3583600"/>
              <a:ext cx="5675" cy="2400"/>
            </a:xfrm>
            <a:custGeom>
              <a:avLst/>
              <a:gdLst/>
              <a:ahLst/>
              <a:cxnLst/>
              <a:rect l="l" t="t" r="r" b="b"/>
              <a:pathLst>
                <a:path w="227" h="96" extrusionOk="0">
                  <a:moveTo>
                    <a:pt x="179" y="1"/>
                  </a:moveTo>
                  <a:lnTo>
                    <a:pt x="120" y="13"/>
                  </a:lnTo>
                  <a:lnTo>
                    <a:pt x="1" y="1"/>
                  </a:lnTo>
                  <a:lnTo>
                    <a:pt x="1" y="1"/>
                  </a:lnTo>
                  <a:cubicBezTo>
                    <a:pt x="12" y="13"/>
                    <a:pt x="24" y="36"/>
                    <a:pt x="48" y="60"/>
                  </a:cubicBezTo>
                  <a:lnTo>
                    <a:pt x="131" y="60"/>
                  </a:lnTo>
                  <a:cubicBezTo>
                    <a:pt x="131" y="72"/>
                    <a:pt x="131" y="84"/>
                    <a:pt x="131" y="96"/>
                  </a:cubicBezTo>
                  <a:lnTo>
                    <a:pt x="227" y="36"/>
                  </a:lnTo>
                  <a:cubicBezTo>
                    <a:pt x="215" y="25"/>
                    <a:pt x="191" y="13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8517;p30">
              <a:extLst>
                <a:ext uri="{FF2B5EF4-FFF2-40B4-BE49-F238E27FC236}">
                  <a16:creationId xmlns:a16="http://schemas.microsoft.com/office/drawing/2014/main" id="{A01A0ABB-E85C-ED50-552D-B13E0DB52AA0}"/>
                </a:ext>
              </a:extLst>
            </p:cNvPr>
            <p:cNvSpPr/>
            <p:nvPr/>
          </p:nvSpPr>
          <p:spPr>
            <a:xfrm>
              <a:off x="5165225" y="3415425"/>
              <a:ext cx="5675" cy="4200"/>
            </a:xfrm>
            <a:custGeom>
              <a:avLst/>
              <a:gdLst/>
              <a:ahLst/>
              <a:cxnLst/>
              <a:rect l="l" t="t" r="r" b="b"/>
              <a:pathLst>
                <a:path w="227" h="168" extrusionOk="0">
                  <a:moveTo>
                    <a:pt x="167" y="1"/>
                  </a:moveTo>
                  <a:lnTo>
                    <a:pt x="84" y="25"/>
                  </a:lnTo>
                  <a:lnTo>
                    <a:pt x="0" y="13"/>
                  </a:lnTo>
                  <a:lnTo>
                    <a:pt x="0" y="13"/>
                  </a:lnTo>
                  <a:cubicBezTo>
                    <a:pt x="0" y="60"/>
                    <a:pt x="12" y="108"/>
                    <a:pt x="12" y="144"/>
                  </a:cubicBezTo>
                  <a:lnTo>
                    <a:pt x="107" y="167"/>
                  </a:lnTo>
                  <a:lnTo>
                    <a:pt x="226" y="108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8518;p30">
              <a:extLst>
                <a:ext uri="{FF2B5EF4-FFF2-40B4-BE49-F238E27FC236}">
                  <a16:creationId xmlns:a16="http://schemas.microsoft.com/office/drawing/2014/main" id="{3310BB00-C05C-1A63-60C4-2D3EF233F3F8}"/>
                </a:ext>
              </a:extLst>
            </p:cNvPr>
            <p:cNvSpPr/>
            <p:nvPr/>
          </p:nvSpPr>
          <p:spPr>
            <a:xfrm>
              <a:off x="5230700" y="342377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24" y="0"/>
                  </a:moveTo>
                  <a:cubicBezTo>
                    <a:pt x="12" y="12"/>
                    <a:pt x="1" y="36"/>
                    <a:pt x="1" y="60"/>
                  </a:cubicBezTo>
                  <a:lnTo>
                    <a:pt x="60" y="60"/>
                  </a:lnTo>
                  <a:cubicBezTo>
                    <a:pt x="48" y="36"/>
                    <a:pt x="36" y="12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8519;p30">
              <a:extLst>
                <a:ext uri="{FF2B5EF4-FFF2-40B4-BE49-F238E27FC236}">
                  <a16:creationId xmlns:a16="http://schemas.microsoft.com/office/drawing/2014/main" id="{8BE25476-B6AD-ECDB-6B27-85812196CD47}"/>
                </a:ext>
              </a:extLst>
            </p:cNvPr>
            <p:cNvSpPr/>
            <p:nvPr/>
          </p:nvSpPr>
          <p:spPr>
            <a:xfrm>
              <a:off x="5172650" y="3423175"/>
              <a:ext cx="5400" cy="5675"/>
            </a:xfrm>
            <a:custGeom>
              <a:avLst/>
              <a:gdLst/>
              <a:ahLst/>
              <a:cxnLst/>
              <a:rect l="l" t="t" r="r" b="b"/>
              <a:pathLst>
                <a:path w="216" h="227" extrusionOk="0">
                  <a:moveTo>
                    <a:pt x="1" y="0"/>
                  </a:moveTo>
                  <a:lnTo>
                    <a:pt x="1" y="0"/>
                  </a:lnTo>
                  <a:cubicBezTo>
                    <a:pt x="25" y="60"/>
                    <a:pt x="48" y="119"/>
                    <a:pt x="84" y="179"/>
                  </a:cubicBezTo>
                  <a:cubicBezTo>
                    <a:pt x="96" y="191"/>
                    <a:pt x="108" y="215"/>
                    <a:pt x="120" y="227"/>
                  </a:cubicBezTo>
                  <a:lnTo>
                    <a:pt x="215" y="155"/>
                  </a:lnTo>
                  <a:cubicBezTo>
                    <a:pt x="203" y="131"/>
                    <a:pt x="179" y="107"/>
                    <a:pt x="168" y="84"/>
                  </a:cubicBezTo>
                  <a:lnTo>
                    <a:pt x="48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8520;p30">
              <a:extLst>
                <a:ext uri="{FF2B5EF4-FFF2-40B4-BE49-F238E27FC236}">
                  <a16:creationId xmlns:a16="http://schemas.microsoft.com/office/drawing/2014/main" id="{D87D5292-C584-3F57-5AEB-ED7928635D27}"/>
                </a:ext>
              </a:extLst>
            </p:cNvPr>
            <p:cNvSpPr/>
            <p:nvPr/>
          </p:nvSpPr>
          <p:spPr>
            <a:xfrm>
              <a:off x="5091700" y="3385075"/>
              <a:ext cx="5375" cy="3900"/>
            </a:xfrm>
            <a:custGeom>
              <a:avLst/>
              <a:gdLst/>
              <a:ahLst/>
              <a:cxnLst/>
              <a:rect l="l" t="t" r="r" b="b"/>
              <a:pathLst>
                <a:path w="215" h="156" extrusionOk="0">
                  <a:moveTo>
                    <a:pt x="96" y="0"/>
                  </a:moveTo>
                  <a:lnTo>
                    <a:pt x="48" y="24"/>
                  </a:lnTo>
                  <a:cubicBezTo>
                    <a:pt x="24" y="36"/>
                    <a:pt x="12" y="48"/>
                    <a:pt x="0" y="60"/>
                  </a:cubicBezTo>
                  <a:lnTo>
                    <a:pt x="84" y="131"/>
                  </a:lnTo>
                  <a:lnTo>
                    <a:pt x="215" y="155"/>
                  </a:lnTo>
                  <a:lnTo>
                    <a:pt x="215" y="155"/>
                  </a:lnTo>
                  <a:lnTo>
                    <a:pt x="167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8521;p30">
              <a:extLst>
                <a:ext uri="{FF2B5EF4-FFF2-40B4-BE49-F238E27FC236}">
                  <a16:creationId xmlns:a16="http://schemas.microsoft.com/office/drawing/2014/main" id="{519667C4-64C8-6E12-5435-9D40C92A55AE}"/>
                </a:ext>
              </a:extLst>
            </p:cNvPr>
            <p:cNvSpPr/>
            <p:nvPr/>
          </p:nvSpPr>
          <p:spPr>
            <a:xfrm>
              <a:off x="5176225" y="3428225"/>
              <a:ext cx="8075" cy="7475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08" y="1"/>
                  </a:moveTo>
                  <a:lnTo>
                    <a:pt x="1" y="72"/>
                  </a:lnTo>
                  <a:lnTo>
                    <a:pt x="1" y="155"/>
                  </a:lnTo>
                  <a:lnTo>
                    <a:pt x="167" y="215"/>
                  </a:lnTo>
                  <a:lnTo>
                    <a:pt x="275" y="298"/>
                  </a:lnTo>
                  <a:lnTo>
                    <a:pt x="322" y="286"/>
                  </a:lnTo>
                  <a:lnTo>
                    <a:pt x="322" y="167"/>
                  </a:lnTo>
                  <a:lnTo>
                    <a:pt x="227" y="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8522;p30">
              <a:extLst>
                <a:ext uri="{FF2B5EF4-FFF2-40B4-BE49-F238E27FC236}">
                  <a16:creationId xmlns:a16="http://schemas.microsoft.com/office/drawing/2014/main" id="{D3D92ADC-EE43-589B-2F24-7F454B62CE16}"/>
                </a:ext>
              </a:extLst>
            </p:cNvPr>
            <p:cNvSpPr/>
            <p:nvPr/>
          </p:nvSpPr>
          <p:spPr>
            <a:xfrm>
              <a:off x="5256600" y="3417225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251" h="251" extrusionOk="0">
                  <a:moveTo>
                    <a:pt x="72" y="0"/>
                  </a:moveTo>
                  <a:lnTo>
                    <a:pt x="0" y="48"/>
                  </a:lnTo>
                  <a:cubicBezTo>
                    <a:pt x="24" y="84"/>
                    <a:pt x="48" y="119"/>
                    <a:pt x="72" y="155"/>
                  </a:cubicBezTo>
                  <a:lnTo>
                    <a:pt x="131" y="167"/>
                  </a:lnTo>
                  <a:lnTo>
                    <a:pt x="96" y="226"/>
                  </a:lnTo>
                  <a:lnTo>
                    <a:pt x="167" y="250"/>
                  </a:lnTo>
                  <a:lnTo>
                    <a:pt x="250" y="155"/>
                  </a:lnTo>
                  <a:cubicBezTo>
                    <a:pt x="227" y="95"/>
                    <a:pt x="191" y="48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8523;p30">
              <a:extLst>
                <a:ext uri="{FF2B5EF4-FFF2-40B4-BE49-F238E27FC236}">
                  <a16:creationId xmlns:a16="http://schemas.microsoft.com/office/drawing/2014/main" id="{10FC3C50-DF33-C5B6-483D-1C11346A430C}"/>
                </a:ext>
              </a:extLst>
            </p:cNvPr>
            <p:cNvSpPr/>
            <p:nvPr/>
          </p:nvSpPr>
          <p:spPr>
            <a:xfrm>
              <a:off x="5225050" y="3485075"/>
              <a:ext cx="13700" cy="8675"/>
            </a:xfrm>
            <a:custGeom>
              <a:avLst/>
              <a:gdLst/>
              <a:ahLst/>
              <a:cxnLst/>
              <a:rect l="l" t="t" r="r" b="b"/>
              <a:pathLst>
                <a:path w="548" h="347" extrusionOk="0">
                  <a:moveTo>
                    <a:pt x="155" y="1"/>
                  </a:moveTo>
                  <a:cubicBezTo>
                    <a:pt x="155" y="25"/>
                    <a:pt x="167" y="48"/>
                    <a:pt x="179" y="84"/>
                  </a:cubicBezTo>
                  <a:lnTo>
                    <a:pt x="155" y="120"/>
                  </a:lnTo>
                  <a:lnTo>
                    <a:pt x="48" y="108"/>
                  </a:lnTo>
                  <a:lnTo>
                    <a:pt x="0" y="132"/>
                  </a:lnTo>
                  <a:lnTo>
                    <a:pt x="84" y="156"/>
                  </a:lnTo>
                  <a:lnTo>
                    <a:pt x="84" y="132"/>
                  </a:lnTo>
                  <a:lnTo>
                    <a:pt x="155" y="132"/>
                  </a:lnTo>
                  <a:lnTo>
                    <a:pt x="119" y="239"/>
                  </a:lnTo>
                  <a:lnTo>
                    <a:pt x="191" y="310"/>
                  </a:lnTo>
                  <a:lnTo>
                    <a:pt x="310" y="239"/>
                  </a:lnTo>
                  <a:lnTo>
                    <a:pt x="334" y="310"/>
                  </a:lnTo>
                  <a:lnTo>
                    <a:pt x="417" y="346"/>
                  </a:lnTo>
                  <a:lnTo>
                    <a:pt x="465" y="310"/>
                  </a:lnTo>
                  <a:lnTo>
                    <a:pt x="548" y="310"/>
                  </a:lnTo>
                  <a:cubicBezTo>
                    <a:pt x="548" y="275"/>
                    <a:pt x="536" y="239"/>
                    <a:pt x="524" y="215"/>
                  </a:cubicBezTo>
                  <a:lnTo>
                    <a:pt x="381" y="72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8524;p30">
              <a:extLst>
                <a:ext uri="{FF2B5EF4-FFF2-40B4-BE49-F238E27FC236}">
                  <a16:creationId xmlns:a16="http://schemas.microsoft.com/office/drawing/2014/main" id="{4A7A2A4A-768B-DB47-4F88-8907B4BD0FAE}"/>
                </a:ext>
              </a:extLst>
            </p:cNvPr>
            <p:cNvSpPr/>
            <p:nvPr/>
          </p:nvSpPr>
          <p:spPr>
            <a:xfrm>
              <a:off x="5218800" y="3485975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36" y="1"/>
                  </a:moveTo>
                  <a:lnTo>
                    <a:pt x="0" y="60"/>
                  </a:lnTo>
                  <a:lnTo>
                    <a:pt x="72" y="36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8525;p30">
              <a:extLst>
                <a:ext uri="{FF2B5EF4-FFF2-40B4-BE49-F238E27FC236}">
                  <a16:creationId xmlns:a16="http://schemas.microsoft.com/office/drawing/2014/main" id="{33443734-68AF-0204-638A-0E548A01ECFC}"/>
                </a:ext>
              </a:extLst>
            </p:cNvPr>
            <p:cNvSpPr/>
            <p:nvPr/>
          </p:nvSpPr>
          <p:spPr>
            <a:xfrm>
              <a:off x="5222950" y="3420200"/>
              <a:ext cx="4500" cy="2700"/>
            </a:xfrm>
            <a:custGeom>
              <a:avLst/>
              <a:gdLst/>
              <a:ahLst/>
              <a:cxnLst/>
              <a:rect l="l" t="t" r="r" b="b"/>
              <a:pathLst>
                <a:path w="180" h="108" extrusionOk="0">
                  <a:moveTo>
                    <a:pt x="37" y="0"/>
                  </a:moveTo>
                  <a:cubicBezTo>
                    <a:pt x="25" y="24"/>
                    <a:pt x="13" y="36"/>
                    <a:pt x="1" y="60"/>
                  </a:cubicBezTo>
                  <a:lnTo>
                    <a:pt x="49" y="107"/>
                  </a:lnTo>
                  <a:lnTo>
                    <a:pt x="180" y="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8526;p30">
              <a:extLst>
                <a:ext uri="{FF2B5EF4-FFF2-40B4-BE49-F238E27FC236}">
                  <a16:creationId xmlns:a16="http://schemas.microsoft.com/office/drawing/2014/main" id="{BCCD7832-5C04-1A86-B2D7-1BAAE48E32D7}"/>
                </a:ext>
              </a:extLst>
            </p:cNvPr>
            <p:cNvSpPr/>
            <p:nvPr/>
          </p:nvSpPr>
          <p:spPr>
            <a:xfrm>
              <a:off x="5201825" y="3467825"/>
              <a:ext cx="17000" cy="19375"/>
            </a:xfrm>
            <a:custGeom>
              <a:avLst/>
              <a:gdLst/>
              <a:ahLst/>
              <a:cxnLst/>
              <a:rect l="l" t="t" r="r" b="b"/>
              <a:pathLst>
                <a:path w="680" h="775" extrusionOk="0">
                  <a:moveTo>
                    <a:pt x="144" y="0"/>
                  </a:moveTo>
                  <a:lnTo>
                    <a:pt x="120" y="72"/>
                  </a:lnTo>
                  <a:lnTo>
                    <a:pt x="1" y="95"/>
                  </a:lnTo>
                  <a:lnTo>
                    <a:pt x="48" y="179"/>
                  </a:lnTo>
                  <a:lnTo>
                    <a:pt x="227" y="238"/>
                  </a:lnTo>
                  <a:lnTo>
                    <a:pt x="263" y="298"/>
                  </a:lnTo>
                  <a:lnTo>
                    <a:pt x="251" y="369"/>
                  </a:lnTo>
                  <a:lnTo>
                    <a:pt x="298" y="417"/>
                  </a:lnTo>
                  <a:lnTo>
                    <a:pt x="298" y="536"/>
                  </a:lnTo>
                  <a:lnTo>
                    <a:pt x="394" y="619"/>
                  </a:lnTo>
                  <a:lnTo>
                    <a:pt x="489" y="643"/>
                  </a:lnTo>
                  <a:lnTo>
                    <a:pt x="489" y="727"/>
                  </a:lnTo>
                  <a:lnTo>
                    <a:pt x="525" y="774"/>
                  </a:lnTo>
                  <a:lnTo>
                    <a:pt x="596" y="738"/>
                  </a:lnTo>
                  <a:cubicBezTo>
                    <a:pt x="596" y="703"/>
                    <a:pt x="596" y="679"/>
                    <a:pt x="596" y="643"/>
                  </a:cubicBezTo>
                  <a:lnTo>
                    <a:pt x="679" y="560"/>
                  </a:lnTo>
                  <a:lnTo>
                    <a:pt x="536" y="488"/>
                  </a:lnTo>
                  <a:lnTo>
                    <a:pt x="453" y="369"/>
                  </a:lnTo>
                  <a:cubicBezTo>
                    <a:pt x="453" y="310"/>
                    <a:pt x="465" y="238"/>
                    <a:pt x="465" y="179"/>
                  </a:cubicBezTo>
                  <a:lnTo>
                    <a:pt x="441" y="143"/>
                  </a:lnTo>
                  <a:lnTo>
                    <a:pt x="441" y="72"/>
                  </a:lnTo>
                  <a:lnTo>
                    <a:pt x="370" y="12"/>
                  </a:lnTo>
                  <a:lnTo>
                    <a:pt x="310" y="0"/>
                  </a:lnTo>
                  <a:cubicBezTo>
                    <a:pt x="310" y="24"/>
                    <a:pt x="310" y="48"/>
                    <a:pt x="298" y="72"/>
                  </a:cubicBezTo>
                  <a:cubicBezTo>
                    <a:pt x="286" y="95"/>
                    <a:pt x="310" y="107"/>
                    <a:pt x="322" y="131"/>
                  </a:cubicBezTo>
                  <a:lnTo>
                    <a:pt x="227" y="72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8527;p30">
              <a:extLst>
                <a:ext uri="{FF2B5EF4-FFF2-40B4-BE49-F238E27FC236}">
                  <a16:creationId xmlns:a16="http://schemas.microsoft.com/office/drawing/2014/main" id="{9216745D-4862-0F8C-E247-E7E61D08B0F3}"/>
                </a:ext>
              </a:extLst>
            </p:cNvPr>
            <p:cNvSpPr/>
            <p:nvPr/>
          </p:nvSpPr>
          <p:spPr>
            <a:xfrm>
              <a:off x="5231300" y="3420500"/>
              <a:ext cx="1800" cy="1500"/>
            </a:xfrm>
            <a:custGeom>
              <a:avLst/>
              <a:gdLst/>
              <a:ahLst/>
              <a:cxnLst/>
              <a:rect l="l" t="t" r="r" b="b"/>
              <a:pathLst>
                <a:path w="72" h="60" extrusionOk="0">
                  <a:moveTo>
                    <a:pt x="48" y="0"/>
                  </a:moveTo>
                  <a:lnTo>
                    <a:pt x="0" y="36"/>
                  </a:lnTo>
                  <a:lnTo>
                    <a:pt x="72" y="60"/>
                  </a:lnTo>
                  <a:cubicBezTo>
                    <a:pt x="72" y="48"/>
                    <a:pt x="48" y="24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8528;p30">
              <a:extLst>
                <a:ext uri="{FF2B5EF4-FFF2-40B4-BE49-F238E27FC236}">
                  <a16:creationId xmlns:a16="http://schemas.microsoft.com/office/drawing/2014/main" id="{9525BFFB-22F6-C0A8-30F8-8F46F20FC8D9}"/>
                </a:ext>
              </a:extLst>
            </p:cNvPr>
            <p:cNvSpPr/>
            <p:nvPr/>
          </p:nvSpPr>
          <p:spPr>
            <a:xfrm>
              <a:off x="5232475" y="3417800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13" y="1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72" y="3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8529;p30">
              <a:extLst>
                <a:ext uri="{FF2B5EF4-FFF2-40B4-BE49-F238E27FC236}">
                  <a16:creationId xmlns:a16="http://schemas.microsoft.com/office/drawing/2014/main" id="{E551027B-D437-93EE-5968-575DE76FF917}"/>
                </a:ext>
              </a:extLst>
            </p:cNvPr>
            <p:cNvSpPr/>
            <p:nvPr/>
          </p:nvSpPr>
          <p:spPr>
            <a:xfrm>
              <a:off x="5343800" y="3598775"/>
              <a:ext cx="21775" cy="15225"/>
            </a:xfrm>
            <a:custGeom>
              <a:avLst/>
              <a:gdLst/>
              <a:ahLst/>
              <a:cxnLst/>
              <a:rect l="l" t="t" r="r" b="b"/>
              <a:pathLst>
                <a:path w="871" h="609" extrusionOk="0">
                  <a:moveTo>
                    <a:pt x="275" y="1"/>
                  </a:moveTo>
                  <a:lnTo>
                    <a:pt x="25" y="13"/>
                  </a:lnTo>
                  <a:lnTo>
                    <a:pt x="1" y="60"/>
                  </a:lnTo>
                  <a:lnTo>
                    <a:pt x="60" y="144"/>
                  </a:lnTo>
                  <a:lnTo>
                    <a:pt x="168" y="203"/>
                  </a:lnTo>
                  <a:lnTo>
                    <a:pt x="287" y="239"/>
                  </a:lnTo>
                  <a:cubicBezTo>
                    <a:pt x="299" y="263"/>
                    <a:pt x="322" y="299"/>
                    <a:pt x="334" y="334"/>
                  </a:cubicBezTo>
                  <a:lnTo>
                    <a:pt x="418" y="382"/>
                  </a:lnTo>
                  <a:lnTo>
                    <a:pt x="465" y="501"/>
                  </a:lnTo>
                  <a:lnTo>
                    <a:pt x="561" y="572"/>
                  </a:lnTo>
                  <a:lnTo>
                    <a:pt x="715" y="608"/>
                  </a:lnTo>
                  <a:lnTo>
                    <a:pt x="858" y="608"/>
                  </a:lnTo>
                  <a:cubicBezTo>
                    <a:pt x="858" y="596"/>
                    <a:pt x="870" y="572"/>
                    <a:pt x="870" y="561"/>
                  </a:cubicBezTo>
                  <a:lnTo>
                    <a:pt x="811" y="465"/>
                  </a:lnTo>
                  <a:cubicBezTo>
                    <a:pt x="799" y="430"/>
                    <a:pt x="787" y="382"/>
                    <a:pt x="775" y="346"/>
                  </a:cubicBezTo>
                  <a:lnTo>
                    <a:pt x="668" y="311"/>
                  </a:lnTo>
                  <a:lnTo>
                    <a:pt x="668" y="227"/>
                  </a:lnTo>
                  <a:lnTo>
                    <a:pt x="572" y="144"/>
                  </a:lnTo>
                  <a:lnTo>
                    <a:pt x="465" y="156"/>
                  </a:lnTo>
                  <a:lnTo>
                    <a:pt x="382" y="120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8530;p30">
              <a:extLst>
                <a:ext uri="{FF2B5EF4-FFF2-40B4-BE49-F238E27FC236}">
                  <a16:creationId xmlns:a16="http://schemas.microsoft.com/office/drawing/2014/main" id="{40D910F3-D7FB-F734-DE80-D8433F30C63B}"/>
                </a:ext>
              </a:extLst>
            </p:cNvPr>
            <p:cNvSpPr/>
            <p:nvPr/>
          </p:nvSpPr>
          <p:spPr>
            <a:xfrm>
              <a:off x="5408100" y="3568125"/>
              <a:ext cx="10750" cy="10750"/>
            </a:xfrm>
            <a:custGeom>
              <a:avLst/>
              <a:gdLst/>
              <a:ahLst/>
              <a:cxnLst/>
              <a:rect l="l" t="t" r="r" b="b"/>
              <a:pathLst>
                <a:path w="430" h="430" extrusionOk="0">
                  <a:moveTo>
                    <a:pt x="358" y="1"/>
                  </a:moveTo>
                  <a:lnTo>
                    <a:pt x="310" y="24"/>
                  </a:lnTo>
                  <a:lnTo>
                    <a:pt x="263" y="132"/>
                  </a:lnTo>
                  <a:lnTo>
                    <a:pt x="167" y="239"/>
                  </a:lnTo>
                  <a:cubicBezTo>
                    <a:pt x="120" y="263"/>
                    <a:pt x="84" y="298"/>
                    <a:pt x="36" y="322"/>
                  </a:cubicBezTo>
                  <a:lnTo>
                    <a:pt x="1" y="370"/>
                  </a:lnTo>
                  <a:lnTo>
                    <a:pt x="60" y="429"/>
                  </a:lnTo>
                  <a:lnTo>
                    <a:pt x="132" y="429"/>
                  </a:lnTo>
                  <a:lnTo>
                    <a:pt x="215" y="370"/>
                  </a:lnTo>
                  <a:lnTo>
                    <a:pt x="286" y="382"/>
                  </a:lnTo>
                  <a:lnTo>
                    <a:pt x="334" y="358"/>
                  </a:lnTo>
                  <a:cubicBezTo>
                    <a:pt x="322" y="346"/>
                    <a:pt x="322" y="334"/>
                    <a:pt x="322" y="322"/>
                  </a:cubicBezTo>
                  <a:lnTo>
                    <a:pt x="251" y="274"/>
                  </a:lnTo>
                  <a:lnTo>
                    <a:pt x="251" y="203"/>
                  </a:lnTo>
                  <a:lnTo>
                    <a:pt x="286" y="191"/>
                  </a:lnTo>
                  <a:lnTo>
                    <a:pt x="370" y="179"/>
                  </a:lnTo>
                  <a:lnTo>
                    <a:pt x="394" y="143"/>
                  </a:lnTo>
                  <a:cubicBezTo>
                    <a:pt x="394" y="167"/>
                    <a:pt x="394" y="179"/>
                    <a:pt x="405" y="191"/>
                  </a:cubicBezTo>
                  <a:lnTo>
                    <a:pt x="429" y="155"/>
                  </a:lnTo>
                  <a:cubicBezTo>
                    <a:pt x="429" y="132"/>
                    <a:pt x="429" y="108"/>
                    <a:pt x="417" y="96"/>
                  </a:cubicBezTo>
                  <a:cubicBezTo>
                    <a:pt x="417" y="72"/>
                    <a:pt x="429" y="60"/>
                    <a:pt x="429" y="36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8531;p30">
              <a:extLst>
                <a:ext uri="{FF2B5EF4-FFF2-40B4-BE49-F238E27FC236}">
                  <a16:creationId xmlns:a16="http://schemas.microsoft.com/office/drawing/2014/main" id="{2B224986-9A8B-6146-15C7-C6AC10AD5D64}"/>
                </a:ext>
              </a:extLst>
            </p:cNvPr>
            <p:cNvSpPr/>
            <p:nvPr/>
          </p:nvSpPr>
          <p:spPr>
            <a:xfrm>
              <a:off x="5451850" y="3622600"/>
              <a:ext cx="2725" cy="1500"/>
            </a:xfrm>
            <a:custGeom>
              <a:avLst/>
              <a:gdLst/>
              <a:ahLst/>
              <a:cxnLst/>
              <a:rect l="l" t="t" r="r" b="b"/>
              <a:pathLst>
                <a:path w="109" h="60" extrusionOk="0">
                  <a:moveTo>
                    <a:pt x="1" y="0"/>
                  </a:moveTo>
                  <a:cubicBezTo>
                    <a:pt x="13" y="24"/>
                    <a:pt x="25" y="36"/>
                    <a:pt x="37" y="60"/>
                  </a:cubicBezTo>
                  <a:lnTo>
                    <a:pt x="108" y="60"/>
                  </a:lnTo>
                  <a:cubicBezTo>
                    <a:pt x="96" y="36"/>
                    <a:pt x="84" y="24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8532;p30">
              <a:extLst>
                <a:ext uri="{FF2B5EF4-FFF2-40B4-BE49-F238E27FC236}">
                  <a16:creationId xmlns:a16="http://schemas.microsoft.com/office/drawing/2014/main" id="{CB64FF4A-0025-DF0F-DC3C-EA5208C4F209}"/>
                </a:ext>
              </a:extLst>
            </p:cNvPr>
            <p:cNvSpPr/>
            <p:nvPr/>
          </p:nvSpPr>
          <p:spPr>
            <a:xfrm>
              <a:off x="5401550" y="360622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84" y="1"/>
                  </a:moveTo>
                  <a:lnTo>
                    <a:pt x="1" y="24"/>
                  </a:lnTo>
                  <a:lnTo>
                    <a:pt x="48" y="60"/>
                  </a:lnTo>
                  <a:lnTo>
                    <a:pt x="84" y="36"/>
                  </a:lnTo>
                  <a:cubicBezTo>
                    <a:pt x="84" y="24"/>
                    <a:pt x="84" y="13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8533;p30">
              <a:extLst>
                <a:ext uri="{FF2B5EF4-FFF2-40B4-BE49-F238E27FC236}">
                  <a16:creationId xmlns:a16="http://schemas.microsoft.com/office/drawing/2014/main" id="{4AFB6C87-ED02-9F45-DC09-0AEAF02FFE9A}"/>
                </a:ext>
              </a:extLst>
            </p:cNvPr>
            <p:cNvSpPr/>
            <p:nvPr/>
          </p:nvSpPr>
          <p:spPr>
            <a:xfrm>
              <a:off x="5385475" y="3628550"/>
              <a:ext cx="8950" cy="2700"/>
            </a:xfrm>
            <a:custGeom>
              <a:avLst/>
              <a:gdLst/>
              <a:ahLst/>
              <a:cxnLst/>
              <a:rect l="l" t="t" r="r" b="b"/>
              <a:pathLst>
                <a:path w="358" h="108" extrusionOk="0">
                  <a:moveTo>
                    <a:pt x="251" y="1"/>
                  </a:moveTo>
                  <a:cubicBezTo>
                    <a:pt x="251" y="1"/>
                    <a:pt x="263" y="12"/>
                    <a:pt x="263" y="24"/>
                  </a:cubicBezTo>
                  <a:lnTo>
                    <a:pt x="96" y="24"/>
                  </a:lnTo>
                  <a:lnTo>
                    <a:pt x="1" y="48"/>
                  </a:lnTo>
                  <a:lnTo>
                    <a:pt x="60" y="84"/>
                  </a:lnTo>
                  <a:lnTo>
                    <a:pt x="298" y="108"/>
                  </a:lnTo>
                  <a:lnTo>
                    <a:pt x="358" y="4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8534;p30">
              <a:extLst>
                <a:ext uri="{FF2B5EF4-FFF2-40B4-BE49-F238E27FC236}">
                  <a16:creationId xmlns:a16="http://schemas.microsoft.com/office/drawing/2014/main" id="{64C2CA85-2835-2722-C4C0-46189C3A2C1D}"/>
                </a:ext>
              </a:extLst>
            </p:cNvPr>
            <p:cNvSpPr/>
            <p:nvPr/>
          </p:nvSpPr>
          <p:spPr>
            <a:xfrm>
              <a:off x="5393225" y="3625275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84" y="1"/>
                  </a:moveTo>
                  <a:lnTo>
                    <a:pt x="0" y="36"/>
                  </a:lnTo>
                  <a:lnTo>
                    <a:pt x="48" y="72"/>
                  </a:lnTo>
                  <a:lnTo>
                    <a:pt x="119" y="13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8535;p30">
              <a:extLst>
                <a:ext uri="{FF2B5EF4-FFF2-40B4-BE49-F238E27FC236}">
                  <a16:creationId xmlns:a16="http://schemas.microsoft.com/office/drawing/2014/main" id="{A268D3D8-C233-665D-80C4-49968226F54B}"/>
                </a:ext>
              </a:extLst>
            </p:cNvPr>
            <p:cNvSpPr/>
            <p:nvPr/>
          </p:nvSpPr>
          <p:spPr>
            <a:xfrm>
              <a:off x="5397100" y="3608025"/>
              <a:ext cx="4175" cy="1200"/>
            </a:xfrm>
            <a:custGeom>
              <a:avLst/>
              <a:gdLst/>
              <a:ahLst/>
              <a:cxnLst/>
              <a:rect l="l" t="t" r="r" b="b"/>
              <a:pathLst>
                <a:path w="167" h="48" extrusionOk="0">
                  <a:moveTo>
                    <a:pt x="60" y="0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72" y="24"/>
                  </a:lnTo>
                  <a:lnTo>
                    <a:pt x="167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8536;p30">
              <a:extLst>
                <a:ext uri="{FF2B5EF4-FFF2-40B4-BE49-F238E27FC236}">
                  <a16:creationId xmlns:a16="http://schemas.microsoft.com/office/drawing/2014/main" id="{285F0D55-C868-A2BC-88E5-D19234CF4733}"/>
                </a:ext>
              </a:extLst>
            </p:cNvPr>
            <p:cNvSpPr/>
            <p:nvPr/>
          </p:nvSpPr>
          <p:spPr>
            <a:xfrm>
              <a:off x="5456325" y="3616650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72" y="0"/>
                  </a:moveTo>
                  <a:lnTo>
                    <a:pt x="24" y="12"/>
                  </a:lnTo>
                  <a:lnTo>
                    <a:pt x="0" y="60"/>
                  </a:lnTo>
                  <a:lnTo>
                    <a:pt x="120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8537;p30">
              <a:extLst>
                <a:ext uri="{FF2B5EF4-FFF2-40B4-BE49-F238E27FC236}">
                  <a16:creationId xmlns:a16="http://schemas.microsoft.com/office/drawing/2014/main" id="{E4EA3FD0-48E0-7636-0395-6EE859491F50}"/>
                </a:ext>
              </a:extLst>
            </p:cNvPr>
            <p:cNvSpPr/>
            <p:nvPr/>
          </p:nvSpPr>
          <p:spPr>
            <a:xfrm>
              <a:off x="5377150" y="3465150"/>
              <a:ext cx="1225" cy="2700"/>
            </a:xfrm>
            <a:custGeom>
              <a:avLst/>
              <a:gdLst/>
              <a:ahLst/>
              <a:cxnLst/>
              <a:rect l="l" t="t" r="r" b="b"/>
              <a:pathLst>
                <a:path w="49" h="108" extrusionOk="0">
                  <a:moveTo>
                    <a:pt x="12" y="0"/>
                  </a:moveTo>
                  <a:cubicBezTo>
                    <a:pt x="0" y="36"/>
                    <a:pt x="0" y="60"/>
                    <a:pt x="0" y="83"/>
                  </a:cubicBezTo>
                  <a:lnTo>
                    <a:pt x="24" y="107"/>
                  </a:lnTo>
                  <a:lnTo>
                    <a:pt x="48" y="3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8538;p30">
              <a:extLst>
                <a:ext uri="{FF2B5EF4-FFF2-40B4-BE49-F238E27FC236}">
                  <a16:creationId xmlns:a16="http://schemas.microsoft.com/office/drawing/2014/main" id="{735CC65D-90D9-C576-49D5-4AA431D5C6F3}"/>
                </a:ext>
              </a:extLst>
            </p:cNvPr>
            <p:cNvSpPr/>
            <p:nvPr/>
          </p:nvSpPr>
          <p:spPr>
            <a:xfrm>
              <a:off x="5483700" y="3551150"/>
              <a:ext cx="2425" cy="2425"/>
            </a:xfrm>
            <a:custGeom>
              <a:avLst/>
              <a:gdLst/>
              <a:ahLst/>
              <a:cxnLst/>
              <a:rect l="l" t="t" r="r" b="b"/>
              <a:pathLst>
                <a:path w="97" h="97" extrusionOk="0">
                  <a:moveTo>
                    <a:pt x="60" y="1"/>
                  </a:moveTo>
                  <a:lnTo>
                    <a:pt x="1" y="37"/>
                  </a:lnTo>
                  <a:lnTo>
                    <a:pt x="96" y="96"/>
                  </a:lnTo>
                  <a:lnTo>
                    <a:pt x="84" y="3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8539;p30">
              <a:extLst>
                <a:ext uri="{FF2B5EF4-FFF2-40B4-BE49-F238E27FC236}">
                  <a16:creationId xmlns:a16="http://schemas.microsoft.com/office/drawing/2014/main" id="{EF46BF47-B7B6-F303-1CCF-225D3F2FC99C}"/>
                </a:ext>
              </a:extLst>
            </p:cNvPr>
            <p:cNvSpPr/>
            <p:nvPr/>
          </p:nvSpPr>
          <p:spPr>
            <a:xfrm>
              <a:off x="5484000" y="3560100"/>
              <a:ext cx="9550" cy="5675"/>
            </a:xfrm>
            <a:custGeom>
              <a:avLst/>
              <a:gdLst/>
              <a:ahLst/>
              <a:cxnLst/>
              <a:rect l="l" t="t" r="r" b="b"/>
              <a:pathLst>
                <a:path w="382" h="227" extrusionOk="0">
                  <a:moveTo>
                    <a:pt x="167" y="0"/>
                  </a:moveTo>
                  <a:lnTo>
                    <a:pt x="1" y="24"/>
                  </a:lnTo>
                  <a:cubicBezTo>
                    <a:pt x="13" y="48"/>
                    <a:pt x="25" y="72"/>
                    <a:pt x="36" y="95"/>
                  </a:cubicBezTo>
                  <a:lnTo>
                    <a:pt x="108" y="155"/>
                  </a:lnTo>
                  <a:lnTo>
                    <a:pt x="179" y="167"/>
                  </a:lnTo>
                  <a:lnTo>
                    <a:pt x="263" y="203"/>
                  </a:lnTo>
                  <a:lnTo>
                    <a:pt x="322" y="226"/>
                  </a:lnTo>
                  <a:lnTo>
                    <a:pt x="382" y="191"/>
                  </a:lnTo>
                  <a:cubicBezTo>
                    <a:pt x="346" y="143"/>
                    <a:pt x="322" y="95"/>
                    <a:pt x="287" y="48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8540;p30">
              <a:extLst>
                <a:ext uri="{FF2B5EF4-FFF2-40B4-BE49-F238E27FC236}">
                  <a16:creationId xmlns:a16="http://schemas.microsoft.com/office/drawing/2014/main" id="{1C622923-4A11-59C9-6D3E-942E459C1B91}"/>
                </a:ext>
              </a:extLst>
            </p:cNvPr>
            <p:cNvSpPr/>
            <p:nvPr/>
          </p:nvSpPr>
          <p:spPr>
            <a:xfrm>
              <a:off x="5481025" y="3577350"/>
              <a:ext cx="1825" cy="1225"/>
            </a:xfrm>
            <a:custGeom>
              <a:avLst/>
              <a:gdLst/>
              <a:ahLst/>
              <a:cxnLst/>
              <a:rect l="l" t="t" r="r" b="b"/>
              <a:pathLst>
                <a:path w="73" h="49" extrusionOk="0">
                  <a:moveTo>
                    <a:pt x="72" y="1"/>
                  </a:moveTo>
                  <a:lnTo>
                    <a:pt x="1" y="13"/>
                  </a:lnTo>
                  <a:lnTo>
                    <a:pt x="60" y="48"/>
                  </a:lnTo>
                  <a:cubicBezTo>
                    <a:pt x="60" y="36"/>
                    <a:pt x="72" y="13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8541;p30">
              <a:extLst>
                <a:ext uri="{FF2B5EF4-FFF2-40B4-BE49-F238E27FC236}">
                  <a16:creationId xmlns:a16="http://schemas.microsoft.com/office/drawing/2014/main" id="{F8EE665C-4E7C-E108-1D6D-1B7EA0B79BC0}"/>
                </a:ext>
              </a:extLst>
            </p:cNvPr>
            <p:cNvSpPr/>
            <p:nvPr/>
          </p:nvSpPr>
          <p:spPr>
            <a:xfrm>
              <a:off x="5484000" y="3575575"/>
              <a:ext cx="2400" cy="1500"/>
            </a:xfrm>
            <a:custGeom>
              <a:avLst/>
              <a:gdLst/>
              <a:ahLst/>
              <a:cxnLst/>
              <a:rect l="l" t="t" r="r" b="b"/>
              <a:pathLst>
                <a:path w="96" h="60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12"/>
                    <a:pt x="13" y="36"/>
                    <a:pt x="13" y="48"/>
                  </a:cubicBezTo>
                  <a:lnTo>
                    <a:pt x="60" y="60"/>
                  </a:lnTo>
                  <a:lnTo>
                    <a:pt x="96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8542;p30">
              <a:extLst>
                <a:ext uri="{FF2B5EF4-FFF2-40B4-BE49-F238E27FC236}">
                  <a16:creationId xmlns:a16="http://schemas.microsoft.com/office/drawing/2014/main" id="{BD39B0DA-3485-1DD2-1055-126681D3775B}"/>
                </a:ext>
              </a:extLst>
            </p:cNvPr>
            <p:cNvSpPr/>
            <p:nvPr/>
          </p:nvSpPr>
          <p:spPr>
            <a:xfrm>
              <a:off x="5456925" y="3625275"/>
              <a:ext cx="2100" cy="1525"/>
            </a:xfrm>
            <a:custGeom>
              <a:avLst/>
              <a:gdLst/>
              <a:ahLst/>
              <a:cxnLst/>
              <a:rect l="l" t="t" r="r" b="b"/>
              <a:pathLst>
                <a:path w="84" h="61" extrusionOk="0">
                  <a:moveTo>
                    <a:pt x="0" y="1"/>
                  </a:moveTo>
                  <a:lnTo>
                    <a:pt x="60" y="60"/>
                  </a:lnTo>
                  <a:lnTo>
                    <a:pt x="84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8543;p30">
              <a:extLst>
                <a:ext uri="{FF2B5EF4-FFF2-40B4-BE49-F238E27FC236}">
                  <a16:creationId xmlns:a16="http://schemas.microsoft.com/office/drawing/2014/main" id="{CBD718A7-9056-5ECA-5499-6221D7990494}"/>
                </a:ext>
              </a:extLst>
            </p:cNvPr>
            <p:cNvSpPr/>
            <p:nvPr/>
          </p:nvSpPr>
          <p:spPr>
            <a:xfrm>
              <a:off x="5298575" y="3448475"/>
              <a:ext cx="3000" cy="3000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24" y="0"/>
                  </a:moveTo>
                  <a:lnTo>
                    <a:pt x="0" y="36"/>
                  </a:lnTo>
                  <a:lnTo>
                    <a:pt x="60" y="119"/>
                  </a:lnTo>
                  <a:lnTo>
                    <a:pt x="119" y="107"/>
                  </a:lnTo>
                  <a:lnTo>
                    <a:pt x="119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8544;p30">
              <a:extLst>
                <a:ext uri="{FF2B5EF4-FFF2-40B4-BE49-F238E27FC236}">
                  <a16:creationId xmlns:a16="http://schemas.microsoft.com/office/drawing/2014/main" id="{E698F52F-5800-ABD5-85D0-099B130374E3}"/>
                </a:ext>
              </a:extLst>
            </p:cNvPr>
            <p:cNvSpPr/>
            <p:nvPr/>
          </p:nvSpPr>
          <p:spPr>
            <a:xfrm>
              <a:off x="5383400" y="3424350"/>
              <a:ext cx="4200" cy="1825"/>
            </a:xfrm>
            <a:custGeom>
              <a:avLst/>
              <a:gdLst/>
              <a:ahLst/>
              <a:cxnLst/>
              <a:rect l="l" t="t" r="r" b="b"/>
              <a:pathLst>
                <a:path w="168" h="73" extrusionOk="0">
                  <a:moveTo>
                    <a:pt x="120" y="1"/>
                  </a:moveTo>
                  <a:lnTo>
                    <a:pt x="0" y="25"/>
                  </a:lnTo>
                  <a:lnTo>
                    <a:pt x="24" y="60"/>
                  </a:lnTo>
                  <a:lnTo>
                    <a:pt x="143" y="72"/>
                  </a:lnTo>
                  <a:cubicBezTo>
                    <a:pt x="143" y="60"/>
                    <a:pt x="155" y="37"/>
                    <a:pt x="167" y="25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8545;p30">
              <a:extLst>
                <a:ext uri="{FF2B5EF4-FFF2-40B4-BE49-F238E27FC236}">
                  <a16:creationId xmlns:a16="http://schemas.microsoft.com/office/drawing/2014/main" id="{F7CD29D0-16F6-C813-6CE9-346E50617495}"/>
                </a:ext>
              </a:extLst>
            </p:cNvPr>
            <p:cNvSpPr/>
            <p:nvPr/>
          </p:nvSpPr>
          <p:spPr>
            <a:xfrm>
              <a:off x="5379525" y="3423175"/>
              <a:ext cx="3600" cy="625"/>
            </a:xfrm>
            <a:custGeom>
              <a:avLst/>
              <a:gdLst/>
              <a:ahLst/>
              <a:cxnLst/>
              <a:rect l="l" t="t" r="r" b="b"/>
              <a:pathLst>
                <a:path w="144" h="25" extrusionOk="0">
                  <a:moveTo>
                    <a:pt x="144" y="0"/>
                  </a:moveTo>
                  <a:lnTo>
                    <a:pt x="1" y="12"/>
                  </a:lnTo>
                  <a:lnTo>
                    <a:pt x="60" y="24"/>
                  </a:lnTo>
                  <a:lnTo>
                    <a:pt x="132" y="24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8546;p30">
              <a:extLst>
                <a:ext uri="{FF2B5EF4-FFF2-40B4-BE49-F238E27FC236}">
                  <a16:creationId xmlns:a16="http://schemas.microsoft.com/office/drawing/2014/main" id="{25B02377-BAA1-25CD-FF7D-1CA2B13CEC3A}"/>
                </a:ext>
              </a:extLst>
            </p:cNvPr>
            <p:cNvSpPr/>
            <p:nvPr/>
          </p:nvSpPr>
          <p:spPr>
            <a:xfrm>
              <a:off x="5297075" y="344817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60" y="0"/>
                  </a:moveTo>
                  <a:lnTo>
                    <a:pt x="1" y="36"/>
                  </a:lnTo>
                  <a:lnTo>
                    <a:pt x="13" y="60"/>
                  </a:lnTo>
                  <a:lnTo>
                    <a:pt x="24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8547;p30">
              <a:extLst>
                <a:ext uri="{FF2B5EF4-FFF2-40B4-BE49-F238E27FC236}">
                  <a16:creationId xmlns:a16="http://schemas.microsoft.com/office/drawing/2014/main" id="{38643F8D-0804-0154-F6B4-EC5BCECE4D4D}"/>
                </a:ext>
              </a:extLst>
            </p:cNvPr>
            <p:cNvSpPr/>
            <p:nvPr/>
          </p:nvSpPr>
          <p:spPr>
            <a:xfrm>
              <a:off x="5297375" y="3449950"/>
              <a:ext cx="1800" cy="1225"/>
            </a:xfrm>
            <a:custGeom>
              <a:avLst/>
              <a:gdLst/>
              <a:ahLst/>
              <a:cxnLst/>
              <a:rect l="l" t="t" r="r" b="b"/>
              <a:pathLst>
                <a:path w="72" h="49" extrusionOk="0">
                  <a:moveTo>
                    <a:pt x="24" y="1"/>
                  </a:moveTo>
                  <a:lnTo>
                    <a:pt x="1" y="13"/>
                  </a:lnTo>
                  <a:cubicBezTo>
                    <a:pt x="1" y="25"/>
                    <a:pt x="1" y="37"/>
                    <a:pt x="12" y="48"/>
                  </a:cubicBezTo>
                  <a:lnTo>
                    <a:pt x="72" y="48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8548;p30">
              <a:extLst>
                <a:ext uri="{FF2B5EF4-FFF2-40B4-BE49-F238E27FC236}">
                  <a16:creationId xmlns:a16="http://schemas.microsoft.com/office/drawing/2014/main" id="{EE4F5482-9043-BC59-6CF4-8FC7EECAC79B}"/>
                </a:ext>
              </a:extLst>
            </p:cNvPr>
            <p:cNvSpPr/>
            <p:nvPr/>
          </p:nvSpPr>
          <p:spPr>
            <a:xfrm>
              <a:off x="5157775" y="3372575"/>
              <a:ext cx="2100" cy="4175"/>
            </a:xfrm>
            <a:custGeom>
              <a:avLst/>
              <a:gdLst/>
              <a:ahLst/>
              <a:cxnLst/>
              <a:rect l="l" t="t" r="r" b="b"/>
              <a:pathLst>
                <a:path w="84" h="167" extrusionOk="0">
                  <a:moveTo>
                    <a:pt x="1" y="0"/>
                  </a:moveTo>
                  <a:lnTo>
                    <a:pt x="1" y="84"/>
                  </a:lnTo>
                  <a:lnTo>
                    <a:pt x="36" y="167"/>
                  </a:lnTo>
                  <a:lnTo>
                    <a:pt x="84" y="155"/>
                  </a:lnTo>
                  <a:lnTo>
                    <a:pt x="84" y="95"/>
                  </a:lnTo>
                  <a:cubicBezTo>
                    <a:pt x="84" y="72"/>
                    <a:pt x="60" y="48"/>
                    <a:pt x="48" y="2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8549;p30">
              <a:extLst>
                <a:ext uri="{FF2B5EF4-FFF2-40B4-BE49-F238E27FC236}">
                  <a16:creationId xmlns:a16="http://schemas.microsoft.com/office/drawing/2014/main" id="{6B94E1EB-9266-EDFB-15D8-3ADBC3B21353}"/>
                </a:ext>
              </a:extLst>
            </p:cNvPr>
            <p:cNvSpPr/>
            <p:nvPr/>
          </p:nvSpPr>
          <p:spPr>
            <a:xfrm>
              <a:off x="5294700" y="3449950"/>
              <a:ext cx="2400" cy="1225"/>
            </a:xfrm>
            <a:custGeom>
              <a:avLst/>
              <a:gdLst/>
              <a:ahLst/>
              <a:cxnLst/>
              <a:rect l="l" t="t" r="r" b="b"/>
              <a:pathLst>
                <a:path w="96" h="49" extrusionOk="0">
                  <a:moveTo>
                    <a:pt x="84" y="1"/>
                  </a:moveTo>
                  <a:lnTo>
                    <a:pt x="0" y="48"/>
                  </a:lnTo>
                  <a:lnTo>
                    <a:pt x="96" y="48"/>
                  </a:lnTo>
                  <a:cubicBezTo>
                    <a:pt x="96" y="37"/>
                    <a:pt x="84" y="13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8550;p30">
              <a:extLst>
                <a:ext uri="{FF2B5EF4-FFF2-40B4-BE49-F238E27FC236}">
                  <a16:creationId xmlns:a16="http://schemas.microsoft.com/office/drawing/2014/main" id="{52BE6673-C81D-800C-E3E2-DBF326A6A6BD}"/>
                </a:ext>
              </a:extLst>
            </p:cNvPr>
            <p:cNvSpPr/>
            <p:nvPr/>
          </p:nvSpPr>
          <p:spPr>
            <a:xfrm>
              <a:off x="5220275" y="3337150"/>
              <a:ext cx="3900" cy="4775"/>
            </a:xfrm>
            <a:custGeom>
              <a:avLst/>
              <a:gdLst/>
              <a:ahLst/>
              <a:cxnLst/>
              <a:rect l="l" t="t" r="r" b="b"/>
              <a:pathLst>
                <a:path w="156" h="191" extrusionOk="0">
                  <a:moveTo>
                    <a:pt x="120" y="0"/>
                  </a:moveTo>
                  <a:lnTo>
                    <a:pt x="1" y="24"/>
                  </a:lnTo>
                  <a:cubicBezTo>
                    <a:pt x="13" y="48"/>
                    <a:pt x="37" y="60"/>
                    <a:pt x="48" y="84"/>
                  </a:cubicBezTo>
                  <a:lnTo>
                    <a:pt x="13" y="119"/>
                  </a:lnTo>
                  <a:cubicBezTo>
                    <a:pt x="13" y="143"/>
                    <a:pt x="25" y="167"/>
                    <a:pt x="37" y="191"/>
                  </a:cubicBezTo>
                  <a:lnTo>
                    <a:pt x="96" y="191"/>
                  </a:lnTo>
                  <a:lnTo>
                    <a:pt x="156" y="84"/>
                  </a:lnTo>
                  <a:lnTo>
                    <a:pt x="132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8551;p30">
              <a:extLst>
                <a:ext uri="{FF2B5EF4-FFF2-40B4-BE49-F238E27FC236}">
                  <a16:creationId xmlns:a16="http://schemas.microsoft.com/office/drawing/2014/main" id="{213D665D-8D0D-1423-99E9-6071B9D32FFA}"/>
                </a:ext>
              </a:extLst>
            </p:cNvPr>
            <p:cNvSpPr/>
            <p:nvPr/>
          </p:nvSpPr>
          <p:spPr>
            <a:xfrm>
              <a:off x="5166100" y="3330300"/>
              <a:ext cx="2425" cy="3600"/>
            </a:xfrm>
            <a:custGeom>
              <a:avLst/>
              <a:gdLst/>
              <a:ahLst/>
              <a:cxnLst/>
              <a:rect l="l" t="t" r="r" b="b"/>
              <a:pathLst>
                <a:path w="97" h="144" extrusionOk="0">
                  <a:moveTo>
                    <a:pt x="84" y="1"/>
                  </a:moveTo>
                  <a:lnTo>
                    <a:pt x="1" y="24"/>
                  </a:lnTo>
                  <a:lnTo>
                    <a:pt x="1" y="72"/>
                  </a:lnTo>
                  <a:lnTo>
                    <a:pt x="49" y="143"/>
                  </a:lnTo>
                  <a:cubicBezTo>
                    <a:pt x="72" y="120"/>
                    <a:pt x="84" y="96"/>
                    <a:pt x="96" y="72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8552;p30">
              <a:extLst>
                <a:ext uri="{FF2B5EF4-FFF2-40B4-BE49-F238E27FC236}">
                  <a16:creationId xmlns:a16="http://schemas.microsoft.com/office/drawing/2014/main" id="{23F1CCF5-E0DF-D34E-5663-577DDBA39154}"/>
                </a:ext>
              </a:extLst>
            </p:cNvPr>
            <p:cNvSpPr/>
            <p:nvPr/>
          </p:nvSpPr>
          <p:spPr>
            <a:xfrm>
              <a:off x="5165800" y="3328525"/>
              <a:ext cx="2425" cy="600"/>
            </a:xfrm>
            <a:custGeom>
              <a:avLst/>
              <a:gdLst/>
              <a:ahLst/>
              <a:cxnLst/>
              <a:rect l="l" t="t" r="r" b="b"/>
              <a:pathLst>
                <a:path w="97" h="24" extrusionOk="0">
                  <a:moveTo>
                    <a:pt x="1" y="0"/>
                  </a:moveTo>
                  <a:lnTo>
                    <a:pt x="61" y="2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8553;p30">
              <a:extLst>
                <a:ext uri="{FF2B5EF4-FFF2-40B4-BE49-F238E27FC236}">
                  <a16:creationId xmlns:a16="http://schemas.microsoft.com/office/drawing/2014/main" id="{4D9562AD-DC23-3D4C-B820-F884211D4D71}"/>
                </a:ext>
              </a:extLst>
            </p:cNvPr>
            <p:cNvSpPr/>
            <p:nvPr/>
          </p:nvSpPr>
          <p:spPr>
            <a:xfrm>
              <a:off x="5154200" y="3359175"/>
              <a:ext cx="1525" cy="2100"/>
            </a:xfrm>
            <a:custGeom>
              <a:avLst/>
              <a:gdLst/>
              <a:ahLst/>
              <a:cxnLst/>
              <a:rect l="l" t="t" r="r" b="b"/>
              <a:pathLst>
                <a:path w="61" h="84" extrusionOk="0">
                  <a:moveTo>
                    <a:pt x="24" y="0"/>
                  </a:moveTo>
                  <a:lnTo>
                    <a:pt x="1" y="12"/>
                  </a:lnTo>
                  <a:cubicBezTo>
                    <a:pt x="1" y="36"/>
                    <a:pt x="13" y="60"/>
                    <a:pt x="13" y="84"/>
                  </a:cubicBezTo>
                  <a:lnTo>
                    <a:pt x="60" y="84"/>
                  </a:lnTo>
                  <a:lnTo>
                    <a:pt x="60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8554;p30">
              <a:extLst>
                <a:ext uri="{FF2B5EF4-FFF2-40B4-BE49-F238E27FC236}">
                  <a16:creationId xmlns:a16="http://schemas.microsoft.com/office/drawing/2014/main" id="{20AEFF4E-F688-CBCE-893B-FC76ECC1009F}"/>
                </a:ext>
              </a:extLst>
            </p:cNvPr>
            <p:cNvSpPr/>
            <p:nvPr/>
          </p:nvSpPr>
          <p:spPr>
            <a:xfrm>
              <a:off x="5148550" y="3347575"/>
              <a:ext cx="925" cy="2100"/>
            </a:xfrm>
            <a:custGeom>
              <a:avLst/>
              <a:gdLst/>
              <a:ahLst/>
              <a:cxnLst/>
              <a:rect l="l" t="t" r="r" b="b"/>
              <a:pathLst>
                <a:path w="37" h="84" extrusionOk="0">
                  <a:moveTo>
                    <a:pt x="0" y="0"/>
                  </a:moveTo>
                  <a:lnTo>
                    <a:pt x="0" y="83"/>
                  </a:lnTo>
                  <a:lnTo>
                    <a:pt x="36" y="48"/>
                  </a:lnTo>
                  <a:cubicBezTo>
                    <a:pt x="24" y="36"/>
                    <a:pt x="24" y="24"/>
                    <a:pt x="36" y="1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8555;p30">
              <a:extLst>
                <a:ext uri="{FF2B5EF4-FFF2-40B4-BE49-F238E27FC236}">
                  <a16:creationId xmlns:a16="http://schemas.microsoft.com/office/drawing/2014/main" id="{B83289AB-6FCE-7348-F000-8205CC248B5D}"/>
                </a:ext>
              </a:extLst>
            </p:cNvPr>
            <p:cNvSpPr/>
            <p:nvPr/>
          </p:nvSpPr>
          <p:spPr>
            <a:xfrm>
              <a:off x="5201525" y="3311550"/>
              <a:ext cx="3000" cy="3600"/>
            </a:xfrm>
            <a:custGeom>
              <a:avLst/>
              <a:gdLst/>
              <a:ahLst/>
              <a:cxnLst/>
              <a:rect l="l" t="t" r="r" b="b"/>
              <a:pathLst>
                <a:path w="120" h="144" extrusionOk="0">
                  <a:moveTo>
                    <a:pt x="13" y="0"/>
                  </a:moveTo>
                  <a:lnTo>
                    <a:pt x="1" y="72"/>
                  </a:lnTo>
                  <a:lnTo>
                    <a:pt x="60" y="143"/>
                  </a:lnTo>
                  <a:lnTo>
                    <a:pt x="120" y="143"/>
                  </a:lnTo>
                  <a:cubicBezTo>
                    <a:pt x="84" y="96"/>
                    <a:pt x="48" y="48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8556;p30">
              <a:extLst>
                <a:ext uri="{FF2B5EF4-FFF2-40B4-BE49-F238E27FC236}">
                  <a16:creationId xmlns:a16="http://schemas.microsoft.com/office/drawing/2014/main" id="{CDFA7DF5-364D-34C8-6A34-9B9AAA44F7BE}"/>
                </a:ext>
              </a:extLst>
            </p:cNvPr>
            <p:cNvSpPr/>
            <p:nvPr/>
          </p:nvSpPr>
          <p:spPr>
            <a:xfrm>
              <a:off x="5139625" y="3339825"/>
              <a:ext cx="2700" cy="4200"/>
            </a:xfrm>
            <a:custGeom>
              <a:avLst/>
              <a:gdLst/>
              <a:ahLst/>
              <a:cxnLst/>
              <a:rect l="l" t="t" r="r" b="b"/>
              <a:pathLst>
                <a:path w="108" h="168" extrusionOk="0">
                  <a:moveTo>
                    <a:pt x="48" y="1"/>
                  </a:moveTo>
                  <a:cubicBezTo>
                    <a:pt x="36" y="24"/>
                    <a:pt x="24" y="36"/>
                    <a:pt x="12" y="48"/>
                  </a:cubicBezTo>
                  <a:cubicBezTo>
                    <a:pt x="12" y="60"/>
                    <a:pt x="24" y="72"/>
                    <a:pt x="24" y="84"/>
                  </a:cubicBezTo>
                  <a:lnTo>
                    <a:pt x="0" y="167"/>
                  </a:lnTo>
                  <a:lnTo>
                    <a:pt x="84" y="120"/>
                  </a:lnTo>
                  <a:cubicBezTo>
                    <a:pt x="95" y="84"/>
                    <a:pt x="107" y="60"/>
                    <a:pt x="107" y="24"/>
                  </a:cubicBezTo>
                  <a:cubicBezTo>
                    <a:pt x="95" y="12"/>
                    <a:pt x="72" y="12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8557;p30">
              <a:extLst>
                <a:ext uri="{FF2B5EF4-FFF2-40B4-BE49-F238E27FC236}">
                  <a16:creationId xmlns:a16="http://schemas.microsoft.com/office/drawing/2014/main" id="{52C5D7F9-4485-DE13-7462-410D67B4762F}"/>
                </a:ext>
              </a:extLst>
            </p:cNvPr>
            <p:cNvSpPr/>
            <p:nvPr/>
          </p:nvSpPr>
          <p:spPr>
            <a:xfrm>
              <a:off x="3575425" y="2183425"/>
              <a:ext cx="2724775" cy="1446350"/>
            </a:xfrm>
            <a:custGeom>
              <a:avLst/>
              <a:gdLst/>
              <a:ahLst/>
              <a:cxnLst/>
              <a:rect l="l" t="t" r="r" b="b"/>
              <a:pathLst>
                <a:path w="108991" h="57854" extrusionOk="0">
                  <a:moveTo>
                    <a:pt x="32207" y="25575"/>
                  </a:moveTo>
                  <a:lnTo>
                    <a:pt x="32279" y="25587"/>
                  </a:lnTo>
                  <a:cubicBezTo>
                    <a:pt x="32255" y="25587"/>
                    <a:pt x="32231" y="25587"/>
                    <a:pt x="32207" y="25575"/>
                  </a:cubicBezTo>
                  <a:close/>
                  <a:moveTo>
                    <a:pt x="55639" y="1"/>
                  </a:moveTo>
                  <a:lnTo>
                    <a:pt x="55424" y="60"/>
                  </a:lnTo>
                  <a:cubicBezTo>
                    <a:pt x="55413" y="84"/>
                    <a:pt x="55401" y="96"/>
                    <a:pt x="55389" y="120"/>
                  </a:cubicBezTo>
                  <a:lnTo>
                    <a:pt x="55258" y="120"/>
                  </a:lnTo>
                  <a:lnTo>
                    <a:pt x="55329" y="215"/>
                  </a:lnTo>
                  <a:lnTo>
                    <a:pt x="55186" y="275"/>
                  </a:lnTo>
                  <a:cubicBezTo>
                    <a:pt x="55163" y="310"/>
                    <a:pt x="55151" y="358"/>
                    <a:pt x="55127" y="394"/>
                  </a:cubicBezTo>
                  <a:cubicBezTo>
                    <a:pt x="55139" y="429"/>
                    <a:pt x="55151" y="465"/>
                    <a:pt x="55163" y="501"/>
                  </a:cubicBezTo>
                  <a:lnTo>
                    <a:pt x="54996" y="584"/>
                  </a:lnTo>
                  <a:cubicBezTo>
                    <a:pt x="54972" y="703"/>
                    <a:pt x="54936" y="822"/>
                    <a:pt x="54901" y="941"/>
                  </a:cubicBezTo>
                  <a:lnTo>
                    <a:pt x="55055" y="1061"/>
                  </a:lnTo>
                  <a:cubicBezTo>
                    <a:pt x="55055" y="1096"/>
                    <a:pt x="55043" y="1120"/>
                    <a:pt x="55032" y="1156"/>
                  </a:cubicBezTo>
                  <a:lnTo>
                    <a:pt x="54913" y="1132"/>
                  </a:lnTo>
                  <a:lnTo>
                    <a:pt x="54913" y="1227"/>
                  </a:lnTo>
                  <a:lnTo>
                    <a:pt x="55020" y="1358"/>
                  </a:lnTo>
                  <a:lnTo>
                    <a:pt x="55151" y="1370"/>
                  </a:lnTo>
                  <a:lnTo>
                    <a:pt x="55282" y="1525"/>
                  </a:lnTo>
                  <a:lnTo>
                    <a:pt x="55460" y="1572"/>
                  </a:lnTo>
                  <a:lnTo>
                    <a:pt x="55246" y="1620"/>
                  </a:lnTo>
                  <a:cubicBezTo>
                    <a:pt x="55270" y="1656"/>
                    <a:pt x="55282" y="1692"/>
                    <a:pt x="55294" y="1727"/>
                  </a:cubicBezTo>
                  <a:cubicBezTo>
                    <a:pt x="55305" y="1763"/>
                    <a:pt x="55294" y="1763"/>
                    <a:pt x="55282" y="1787"/>
                  </a:cubicBezTo>
                  <a:lnTo>
                    <a:pt x="55520" y="1846"/>
                  </a:lnTo>
                  <a:lnTo>
                    <a:pt x="55698" y="1834"/>
                  </a:lnTo>
                  <a:lnTo>
                    <a:pt x="55889" y="1930"/>
                  </a:lnTo>
                  <a:lnTo>
                    <a:pt x="56103" y="1977"/>
                  </a:lnTo>
                  <a:lnTo>
                    <a:pt x="56139" y="2037"/>
                  </a:lnTo>
                  <a:lnTo>
                    <a:pt x="56020" y="2061"/>
                  </a:lnTo>
                  <a:lnTo>
                    <a:pt x="55901" y="2025"/>
                  </a:lnTo>
                  <a:lnTo>
                    <a:pt x="55805" y="2013"/>
                  </a:lnTo>
                  <a:lnTo>
                    <a:pt x="55651" y="1930"/>
                  </a:lnTo>
                  <a:lnTo>
                    <a:pt x="55341" y="1953"/>
                  </a:lnTo>
                  <a:lnTo>
                    <a:pt x="55258" y="1906"/>
                  </a:lnTo>
                  <a:lnTo>
                    <a:pt x="55115" y="1906"/>
                  </a:lnTo>
                  <a:lnTo>
                    <a:pt x="54984" y="1870"/>
                  </a:lnTo>
                  <a:lnTo>
                    <a:pt x="54865" y="1846"/>
                  </a:lnTo>
                  <a:lnTo>
                    <a:pt x="54770" y="1894"/>
                  </a:lnTo>
                  <a:lnTo>
                    <a:pt x="54496" y="1834"/>
                  </a:lnTo>
                  <a:lnTo>
                    <a:pt x="54389" y="1882"/>
                  </a:lnTo>
                  <a:cubicBezTo>
                    <a:pt x="54389" y="1894"/>
                    <a:pt x="54401" y="1906"/>
                    <a:pt x="54401" y="1918"/>
                  </a:cubicBezTo>
                  <a:lnTo>
                    <a:pt x="54532" y="1965"/>
                  </a:lnTo>
                  <a:cubicBezTo>
                    <a:pt x="54532" y="1989"/>
                    <a:pt x="54543" y="2013"/>
                    <a:pt x="54555" y="2037"/>
                  </a:cubicBezTo>
                  <a:lnTo>
                    <a:pt x="54710" y="2049"/>
                  </a:lnTo>
                  <a:lnTo>
                    <a:pt x="54782" y="2108"/>
                  </a:lnTo>
                  <a:lnTo>
                    <a:pt x="54936" y="2073"/>
                  </a:lnTo>
                  <a:lnTo>
                    <a:pt x="55043" y="2204"/>
                  </a:lnTo>
                  <a:lnTo>
                    <a:pt x="55198" y="2299"/>
                  </a:lnTo>
                  <a:lnTo>
                    <a:pt x="55317" y="2489"/>
                  </a:lnTo>
                  <a:lnTo>
                    <a:pt x="55151" y="2632"/>
                  </a:lnTo>
                  <a:lnTo>
                    <a:pt x="54960" y="2656"/>
                  </a:lnTo>
                  <a:lnTo>
                    <a:pt x="55103" y="2489"/>
                  </a:lnTo>
                  <a:lnTo>
                    <a:pt x="55043" y="2430"/>
                  </a:lnTo>
                  <a:lnTo>
                    <a:pt x="55067" y="2323"/>
                  </a:lnTo>
                  <a:lnTo>
                    <a:pt x="54853" y="2275"/>
                  </a:lnTo>
                  <a:lnTo>
                    <a:pt x="54817" y="2239"/>
                  </a:lnTo>
                  <a:lnTo>
                    <a:pt x="54817" y="2192"/>
                  </a:lnTo>
                  <a:lnTo>
                    <a:pt x="54746" y="2156"/>
                  </a:lnTo>
                  <a:lnTo>
                    <a:pt x="54603" y="2180"/>
                  </a:lnTo>
                  <a:lnTo>
                    <a:pt x="54436" y="2156"/>
                  </a:lnTo>
                  <a:lnTo>
                    <a:pt x="54270" y="2215"/>
                  </a:lnTo>
                  <a:lnTo>
                    <a:pt x="54401" y="2275"/>
                  </a:lnTo>
                  <a:lnTo>
                    <a:pt x="54317" y="2299"/>
                  </a:lnTo>
                  <a:lnTo>
                    <a:pt x="54162" y="2275"/>
                  </a:lnTo>
                  <a:lnTo>
                    <a:pt x="54246" y="2358"/>
                  </a:lnTo>
                  <a:cubicBezTo>
                    <a:pt x="54234" y="2370"/>
                    <a:pt x="54222" y="2382"/>
                    <a:pt x="54210" y="2406"/>
                  </a:cubicBezTo>
                  <a:lnTo>
                    <a:pt x="53996" y="2454"/>
                  </a:lnTo>
                  <a:lnTo>
                    <a:pt x="53984" y="2370"/>
                  </a:lnTo>
                  <a:lnTo>
                    <a:pt x="53936" y="2346"/>
                  </a:lnTo>
                  <a:lnTo>
                    <a:pt x="53829" y="2370"/>
                  </a:lnTo>
                  <a:cubicBezTo>
                    <a:pt x="53841" y="2406"/>
                    <a:pt x="53853" y="2442"/>
                    <a:pt x="53865" y="2465"/>
                  </a:cubicBezTo>
                  <a:lnTo>
                    <a:pt x="53793" y="2549"/>
                  </a:lnTo>
                  <a:lnTo>
                    <a:pt x="53686" y="2525"/>
                  </a:lnTo>
                  <a:lnTo>
                    <a:pt x="53686" y="2394"/>
                  </a:lnTo>
                  <a:lnTo>
                    <a:pt x="53603" y="2299"/>
                  </a:lnTo>
                  <a:lnTo>
                    <a:pt x="53567" y="2334"/>
                  </a:lnTo>
                  <a:lnTo>
                    <a:pt x="53579" y="2418"/>
                  </a:lnTo>
                  <a:lnTo>
                    <a:pt x="53424" y="2513"/>
                  </a:lnTo>
                  <a:lnTo>
                    <a:pt x="53353" y="2620"/>
                  </a:lnTo>
                  <a:lnTo>
                    <a:pt x="53222" y="2537"/>
                  </a:lnTo>
                  <a:cubicBezTo>
                    <a:pt x="53222" y="2513"/>
                    <a:pt x="53222" y="2501"/>
                    <a:pt x="53234" y="2489"/>
                  </a:cubicBezTo>
                  <a:lnTo>
                    <a:pt x="53412" y="2323"/>
                  </a:lnTo>
                  <a:lnTo>
                    <a:pt x="53365" y="2251"/>
                  </a:lnTo>
                  <a:lnTo>
                    <a:pt x="53210" y="2204"/>
                  </a:lnTo>
                  <a:lnTo>
                    <a:pt x="52853" y="2215"/>
                  </a:lnTo>
                  <a:lnTo>
                    <a:pt x="52722" y="2168"/>
                  </a:lnTo>
                  <a:lnTo>
                    <a:pt x="52519" y="2215"/>
                  </a:lnTo>
                  <a:lnTo>
                    <a:pt x="52400" y="2192"/>
                  </a:lnTo>
                  <a:lnTo>
                    <a:pt x="52293" y="2120"/>
                  </a:lnTo>
                  <a:lnTo>
                    <a:pt x="52126" y="2108"/>
                  </a:lnTo>
                  <a:lnTo>
                    <a:pt x="52257" y="2215"/>
                  </a:lnTo>
                  <a:lnTo>
                    <a:pt x="52150" y="2263"/>
                  </a:lnTo>
                  <a:lnTo>
                    <a:pt x="52103" y="2239"/>
                  </a:lnTo>
                  <a:cubicBezTo>
                    <a:pt x="52103" y="2227"/>
                    <a:pt x="52091" y="2204"/>
                    <a:pt x="52091" y="2192"/>
                  </a:cubicBezTo>
                  <a:lnTo>
                    <a:pt x="52043" y="2180"/>
                  </a:lnTo>
                  <a:lnTo>
                    <a:pt x="51972" y="2239"/>
                  </a:lnTo>
                  <a:lnTo>
                    <a:pt x="51900" y="2251"/>
                  </a:lnTo>
                  <a:cubicBezTo>
                    <a:pt x="51888" y="2311"/>
                    <a:pt x="51865" y="2370"/>
                    <a:pt x="51853" y="2430"/>
                  </a:cubicBezTo>
                  <a:lnTo>
                    <a:pt x="51924" y="2489"/>
                  </a:lnTo>
                  <a:lnTo>
                    <a:pt x="52091" y="2430"/>
                  </a:lnTo>
                  <a:lnTo>
                    <a:pt x="52162" y="2489"/>
                  </a:lnTo>
                  <a:lnTo>
                    <a:pt x="52400" y="2442"/>
                  </a:lnTo>
                  <a:lnTo>
                    <a:pt x="52484" y="2465"/>
                  </a:lnTo>
                  <a:cubicBezTo>
                    <a:pt x="52472" y="2489"/>
                    <a:pt x="52448" y="2513"/>
                    <a:pt x="52436" y="2537"/>
                  </a:cubicBezTo>
                  <a:lnTo>
                    <a:pt x="52055" y="2573"/>
                  </a:lnTo>
                  <a:cubicBezTo>
                    <a:pt x="52019" y="2596"/>
                    <a:pt x="51995" y="2620"/>
                    <a:pt x="51972" y="2644"/>
                  </a:cubicBezTo>
                  <a:lnTo>
                    <a:pt x="51793" y="2668"/>
                  </a:lnTo>
                  <a:lnTo>
                    <a:pt x="51495" y="2656"/>
                  </a:lnTo>
                  <a:cubicBezTo>
                    <a:pt x="51484" y="2668"/>
                    <a:pt x="51484" y="2692"/>
                    <a:pt x="51472" y="2715"/>
                  </a:cubicBezTo>
                  <a:lnTo>
                    <a:pt x="51507" y="2763"/>
                  </a:lnTo>
                  <a:lnTo>
                    <a:pt x="51281" y="2763"/>
                  </a:lnTo>
                  <a:lnTo>
                    <a:pt x="51162" y="2715"/>
                  </a:lnTo>
                  <a:lnTo>
                    <a:pt x="51091" y="2715"/>
                  </a:lnTo>
                  <a:lnTo>
                    <a:pt x="51043" y="2775"/>
                  </a:lnTo>
                  <a:lnTo>
                    <a:pt x="50960" y="2787"/>
                  </a:lnTo>
                  <a:lnTo>
                    <a:pt x="50793" y="2787"/>
                  </a:lnTo>
                  <a:lnTo>
                    <a:pt x="50733" y="2823"/>
                  </a:lnTo>
                  <a:lnTo>
                    <a:pt x="50793" y="2906"/>
                  </a:lnTo>
                  <a:lnTo>
                    <a:pt x="50745" y="2906"/>
                  </a:lnTo>
                  <a:cubicBezTo>
                    <a:pt x="50722" y="2930"/>
                    <a:pt x="50710" y="2954"/>
                    <a:pt x="50686" y="2977"/>
                  </a:cubicBezTo>
                  <a:lnTo>
                    <a:pt x="50614" y="2977"/>
                  </a:lnTo>
                  <a:lnTo>
                    <a:pt x="50567" y="2918"/>
                  </a:lnTo>
                  <a:lnTo>
                    <a:pt x="50519" y="2906"/>
                  </a:lnTo>
                  <a:lnTo>
                    <a:pt x="50364" y="3001"/>
                  </a:lnTo>
                  <a:cubicBezTo>
                    <a:pt x="50364" y="3013"/>
                    <a:pt x="50376" y="3025"/>
                    <a:pt x="50376" y="3037"/>
                  </a:cubicBezTo>
                  <a:lnTo>
                    <a:pt x="50329" y="3061"/>
                  </a:lnTo>
                  <a:cubicBezTo>
                    <a:pt x="50329" y="3085"/>
                    <a:pt x="50317" y="3108"/>
                    <a:pt x="50317" y="3144"/>
                  </a:cubicBezTo>
                  <a:lnTo>
                    <a:pt x="50162" y="3204"/>
                  </a:lnTo>
                  <a:lnTo>
                    <a:pt x="50162" y="3287"/>
                  </a:lnTo>
                  <a:lnTo>
                    <a:pt x="49995" y="3287"/>
                  </a:lnTo>
                  <a:lnTo>
                    <a:pt x="49769" y="3251"/>
                  </a:lnTo>
                  <a:lnTo>
                    <a:pt x="49638" y="3299"/>
                  </a:lnTo>
                  <a:cubicBezTo>
                    <a:pt x="49638" y="3323"/>
                    <a:pt x="49626" y="3347"/>
                    <a:pt x="49614" y="3370"/>
                  </a:cubicBezTo>
                  <a:lnTo>
                    <a:pt x="49709" y="3394"/>
                  </a:lnTo>
                  <a:lnTo>
                    <a:pt x="49793" y="3347"/>
                  </a:lnTo>
                  <a:lnTo>
                    <a:pt x="50090" y="3442"/>
                  </a:lnTo>
                  <a:lnTo>
                    <a:pt x="50007" y="3489"/>
                  </a:lnTo>
                  <a:lnTo>
                    <a:pt x="49876" y="3454"/>
                  </a:lnTo>
                  <a:lnTo>
                    <a:pt x="49840" y="3477"/>
                  </a:lnTo>
                  <a:lnTo>
                    <a:pt x="49936" y="3549"/>
                  </a:lnTo>
                  <a:lnTo>
                    <a:pt x="49876" y="3692"/>
                  </a:lnTo>
                  <a:lnTo>
                    <a:pt x="49745" y="3728"/>
                  </a:lnTo>
                  <a:cubicBezTo>
                    <a:pt x="49745" y="3751"/>
                    <a:pt x="49757" y="3775"/>
                    <a:pt x="49757" y="3787"/>
                  </a:cubicBezTo>
                  <a:cubicBezTo>
                    <a:pt x="49769" y="3811"/>
                    <a:pt x="49745" y="3835"/>
                    <a:pt x="49733" y="3858"/>
                  </a:cubicBezTo>
                  <a:lnTo>
                    <a:pt x="49602" y="3716"/>
                  </a:lnTo>
                  <a:lnTo>
                    <a:pt x="49483" y="3716"/>
                  </a:lnTo>
                  <a:lnTo>
                    <a:pt x="49364" y="3561"/>
                  </a:lnTo>
                  <a:lnTo>
                    <a:pt x="49269" y="3537"/>
                  </a:lnTo>
                  <a:lnTo>
                    <a:pt x="49233" y="3561"/>
                  </a:lnTo>
                  <a:lnTo>
                    <a:pt x="49317" y="3632"/>
                  </a:lnTo>
                  <a:lnTo>
                    <a:pt x="49317" y="3704"/>
                  </a:lnTo>
                  <a:lnTo>
                    <a:pt x="49233" y="3739"/>
                  </a:lnTo>
                  <a:cubicBezTo>
                    <a:pt x="49257" y="3775"/>
                    <a:pt x="49281" y="3799"/>
                    <a:pt x="49305" y="3835"/>
                  </a:cubicBezTo>
                  <a:lnTo>
                    <a:pt x="49436" y="3823"/>
                  </a:lnTo>
                  <a:lnTo>
                    <a:pt x="49638" y="3894"/>
                  </a:lnTo>
                  <a:lnTo>
                    <a:pt x="49793" y="3930"/>
                  </a:lnTo>
                  <a:cubicBezTo>
                    <a:pt x="49793" y="3954"/>
                    <a:pt x="49793" y="3978"/>
                    <a:pt x="49805" y="4013"/>
                  </a:cubicBezTo>
                  <a:lnTo>
                    <a:pt x="49924" y="4097"/>
                  </a:lnTo>
                  <a:lnTo>
                    <a:pt x="50043" y="4097"/>
                  </a:lnTo>
                  <a:lnTo>
                    <a:pt x="50126" y="4085"/>
                  </a:lnTo>
                  <a:lnTo>
                    <a:pt x="50162" y="4144"/>
                  </a:lnTo>
                  <a:lnTo>
                    <a:pt x="50007" y="4156"/>
                  </a:lnTo>
                  <a:lnTo>
                    <a:pt x="49852" y="4132"/>
                  </a:lnTo>
                  <a:lnTo>
                    <a:pt x="49745" y="4049"/>
                  </a:lnTo>
                  <a:lnTo>
                    <a:pt x="49662" y="4061"/>
                  </a:lnTo>
                  <a:cubicBezTo>
                    <a:pt x="49650" y="4085"/>
                    <a:pt x="49638" y="4097"/>
                    <a:pt x="49626" y="4120"/>
                  </a:cubicBezTo>
                  <a:lnTo>
                    <a:pt x="49567" y="4132"/>
                  </a:lnTo>
                  <a:cubicBezTo>
                    <a:pt x="49602" y="4180"/>
                    <a:pt x="49650" y="4228"/>
                    <a:pt x="49698" y="4275"/>
                  </a:cubicBezTo>
                  <a:lnTo>
                    <a:pt x="49805" y="4263"/>
                  </a:lnTo>
                  <a:lnTo>
                    <a:pt x="50019" y="4287"/>
                  </a:lnTo>
                  <a:lnTo>
                    <a:pt x="50067" y="4418"/>
                  </a:lnTo>
                  <a:lnTo>
                    <a:pt x="50138" y="4466"/>
                  </a:lnTo>
                  <a:lnTo>
                    <a:pt x="50210" y="4430"/>
                  </a:lnTo>
                  <a:lnTo>
                    <a:pt x="50424" y="4466"/>
                  </a:lnTo>
                  <a:lnTo>
                    <a:pt x="50364" y="4525"/>
                  </a:lnTo>
                  <a:lnTo>
                    <a:pt x="50543" y="4644"/>
                  </a:lnTo>
                  <a:lnTo>
                    <a:pt x="50698" y="4668"/>
                  </a:lnTo>
                  <a:lnTo>
                    <a:pt x="50769" y="4799"/>
                  </a:lnTo>
                  <a:lnTo>
                    <a:pt x="50650" y="4930"/>
                  </a:lnTo>
                  <a:lnTo>
                    <a:pt x="50376" y="4978"/>
                  </a:lnTo>
                  <a:lnTo>
                    <a:pt x="50257" y="5049"/>
                  </a:lnTo>
                  <a:lnTo>
                    <a:pt x="50257" y="5109"/>
                  </a:lnTo>
                  <a:lnTo>
                    <a:pt x="50460" y="5287"/>
                  </a:lnTo>
                  <a:lnTo>
                    <a:pt x="50591" y="5347"/>
                  </a:lnTo>
                  <a:lnTo>
                    <a:pt x="50591" y="5347"/>
                  </a:lnTo>
                  <a:lnTo>
                    <a:pt x="50352" y="5311"/>
                  </a:lnTo>
                  <a:lnTo>
                    <a:pt x="50102" y="5132"/>
                  </a:lnTo>
                  <a:cubicBezTo>
                    <a:pt x="50102" y="5097"/>
                    <a:pt x="50102" y="5073"/>
                    <a:pt x="50114" y="5049"/>
                  </a:cubicBezTo>
                  <a:lnTo>
                    <a:pt x="50257" y="4894"/>
                  </a:lnTo>
                  <a:lnTo>
                    <a:pt x="50364" y="4871"/>
                  </a:lnTo>
                  <a:lnTo>
                    <a:pt x="50364" y="4811"/>
                  </a:lnTo>
                  <a:lnTo>
                    <a:pt x="50460" y="4740"/>
                  </a:lnTo>
                  <a:cubicBezTo>
                    <a:pt x="50448" y="4716"/>
                    <a:pt x="50436" y="4704"/>
                    <a:pt x="50412" y="4692"/>
                  </a:cubicBezTo>
                  <a:lnTo>
                    <a:pt x="49936" y="4740"/>
                  </a:lnTo>
                  <a:lnTo>
                    <a:pt x="49698" y="4751"/>
                  </a:lnTo>
                  <a:lnTo>
                    <a:pt x="49602" y="4835"/>
                  </a:lnTo>
                  <a:lnTo>
                    <a:pt x="49436" y="4847"/>
                  </a:lnTo>
                  <a:lnTo>
                    <a:pt x="49317" y="4799"/>
                  </a:lnTo>
                  <a:lnTo>
                    <a:pt x="49150" y="4799"/>
                  </a:lnTo>
                  <a:cubicBezTo>
                    <a:pt x="49090" y="4823"/>
                    <a:pt x="49019" y="4847"/>
                    <a:pt x="48947" y="4871"/>
                  </a:cubicBezTo>
                  <a:lnTo>
                    <a:pt x="48424" y="4906"/>
                  </a:lnTo>
                  <a:lnTo>
                    <a:pt x="48066" y="4894"/>
                  </a:lnTo>
                  <a:lnTo>
                    <a:pt x="47900" y="4871"/>
                  </a:lnTo>
                  <a:lnTo>
                    <a:pt x="47721" y="4942"/>
                  </a:lnTo>
                  <a:lnTo>
                    <a:pt x="47543" y="4918"/>
                  </a:lnTo>
                  <a:lnTo>
                    <a:pt x="47435" y="4954"/>
                  </a:lnTo>
                  <a:lnTo>
                    <a:pt x="47578" y="5049"/>
                  </a:lnTo>
                  <a:cubicBezTo>
                    <a:pt x="47578" y="5085"/>
                    <a:pt x="47566" y="5109"/>
                    <a:pt x="47566" y="5144"/>
                  </a:cubicBezTo>
                  <a:lnTo>
                    <a:pt x="47507" y="5216"/>
                  </a:lnTo>
                  <a:lnTo>
                    <a:pt x="47578" y="5275"/>
                  </a:lnTo>
                  <a:lnTo>
                    <a:pt x="47685" y="5299"/>
                  </a:lnTo>
                  <a:cubicBezTo>
                    <a:pt x="47685" y="5311"/>
                    <a:pt x="47697" y="5335"/>
                    <a:pt x="47709" y="5347"/>
                  </a:cubicBezTo>
                  <a:lnTo>
                    <a:pt x="47650" y="5406"/>
                  </a:lnTo>
                  <a:lnTo>
                    <a:pt x="47864" y="5525"/>
                  </a:lnTo>
                  <a:cubicBezTo>
                    <a:pt x="47912" y="5597"/>
                    <a:pt x="47959" y="5668"/>
                    <a:pt x="47995" y="5728"/>
                  </a:cubicBezTo>
                  <a:cubicBezTo>
                    <a:pt x="47983" y="5775"/>
                    <a:pt x="47971" y="5823"/>
                    <a:pt x="47959" y="5871"/>
                  </a:cubicBezTo>
                  <a:cubicBezTo>
                    <a:pt x="47971" y="5894"/>
                    <a:pt x="47995" y="5930"/>
                    <a:pt x="48007" y="5954"/>
                  </a:cubicBezTo>
                  <a:lnTo>
                    <a:pt x="48066" y="5954"/>
                  </a:lnTo>
                  <a:lnTo>
                    <a:pt x="48066" y="6073"/>
                  </a:lnTo>
                  <a:lnTo>
                    <a:pt x="48233" y="6180"/>
                  </a:lnTo>
                  <a:lnTo>
                    <a:pt x="48388" y="6192"/>
                  </a:lnTo>
                  <a:lnTo>
                    <a:pt x="48828" y="6275"/>
                  </a:lnTo>
                  <a:lnTo>
                    <a:pt x="49007" y="6240"/>
                  </a:lnTo>
                  <a:lnTo>
                    <a:pt x="49007" y="6240"/>
                  </a:lnTo>
                  <a:cubicBezTo>
                    <a:pt x="49007" y="6264"/>
                    <a:pt x="49007" y="6275"/>
                    <a:pt x="48995" y="6299"/>
                  </a:cubicBezTo>
                  <a:lnTo>
                    <a:pt x="49043" y="6383"/>
                  </a:lnTo>
                  <a:cubicBezTo>
                    <a:pt x="49043" y="6406"/>
                    <a:pt x="49019" y="6442"/>
                    <a:pt x="49019" y="6478"/>
                  </a:cubicBezTo>
                  <a:lnTo>
                    <a:pt x="49198" y="6573"/>
                  </a:lnTo>
                  <a:cubicBezTo>
                    <a:pt x="49233" y="6621"/>
                    <a:pt x="49257" y="6656"/>
                    <a:pt x="49281" y="6704"/>
                  </a:cubicBezTo>
                  <a:lnTo>
                    <a:pt x="49626" y="6764"/>
                  </a:lnTo>
                  <a:lnTo>
                    <a:pt x="49829" y="6895"/>
                  </a:lnTo>
                  <a:lnTo>
                    <a:pt x="49924" y="6906"/>
                  </a:lnTo>
                  <a:cubicBezTo>
                    <a:pt x="49960" y="6942"/>
                    <a:pt x="49995" y="6990"/>
                    <a:pt x="50031" y="7026"/>
                  </a:cubicBezTo>
                  <a:lnTo>
                    <a:pt x="50031" y="7240"/>
                  </a:lnTo>
                  <a:cubicBezTo>
                    <a:pt x="50043" y="7276"/>
                    <a:pt x="50055" y="7299"/>
                    <a:pt x="50067" y="7335"/>
                  </a:cubicBezTo>
                  <a:lnTo>
                    <a:pt x="50019" y="7418"/>
                  </a:lnTo>
                  <a:lnTo>
                    <a:pt x="50138" y="7549"/>
                  </a:lnTo>
                  <a:lnTo>
                    <a:pt x="50257" y="7633"/>
                  </a:lnTo>
                  <a:lnTo>
                    <a:pt x="50424" y="7847"/>
                  </a:lnTo>
                  <a:lnTo>
                    <a:pt x="50471" y="8038"/>
                  </a:lnTo>
                  <a:lnTo>
                    <a:pt x="50626" y="8169"/>
                  </a:lnTo>
                  <a:cubicBezTo>
                    <a:pt x="50638" y="8192"/>
                    <a:pt x="50650" y="8228"/>
                    <a:pt x="50662" y="8252"/>
                  </a:cubicBezTo>
                  <a:lnTo>
                    <a:pt x="50483" y="8407"/>
                  </a:lnTo>
                  <a:lnTo>
                    <a:pt x="50400" y="8407"/>
                  </a:lnTo>
                  <a:lnTo>
                    <a:pt x="50305" y="8359"/>
                  </a:lnTo>
                  <a:lnTo>
                    <a:pt x="50305" y="8359"/>
                  </a:lnTo>
                  <a:cubicBezTo>
                    <a:pt x="50341" y="8407"/>
                    <a:pt x="50376" y="8454"/>
                    <a:pt x="50412" y="8502"/>
                  </a:cubicBezTo>
                  <a:lnTo>
                    <a:pt x="50626" y="8550"/>
                  </a:lnTo>
                  <a:lnTo>
                    <a:pt x="50745" y="8633"/>
                  </a:lnTo>
                  <a:lnTo>
                    <a:pt x="50948" y="8835"/>
                  </a:lnTo>
                  <a:lnTo>
                    <a:pt x="51162" y="8931"/>
                  </a:lnTo>
                  <a:lnTo>
                    <a:pt x="51186" y="8919"/>
                  </a:lnTo>
                  <a:lnTo>
                    <a:pt x="51281" y="8954"/>
                  </a:lnTo>
                  <a:lnTo>
                    <a:pt x="51507" y="8895"/>
                  </a:lnTo>
                  <a:lnTo>
                    <a:pt x="51722" y="8907"/>
                  </a:lnTo>
                  <a:lnTo>
                    <a:pt x="51948" y="9050"/>
                  </a:lnTo>
                  <a:lnTo>
                    <a:pt x="52115" y="9121"/>
                  </a:lnTo>
                  <a:lnTo>
                    <a:pt x="52234" y="9145"/>
                  </a:lnTo>
                  <a:lnTo>
                    <a:pt x="52293" y="9264"/>
                  </a:lnTo>
                  <a:lnTo>
                    <a:pt x="52293" y="9431"/>
                  </a:lnTo>
                  <a:cubicBezTo>
                    <a:pt x="52281" y="9371"/>
                    <a:pt x="52269" y="9323"/>
                    <a:pt x="52257" y="9264"/>
                  </a:cubicBezTo>
                  <a:cubicBezTo>
                    <a:pt x="52246" y="9216"/>
                    <a:pt x="52198" y="9204"/>
                    <a:pt x="52162" y="9169"/>
                  </a:cubicBezTo>
                  <a:lnTo>
                    <a:pt x="51972" y="9133"/>
                  </a:lnTo>
                  <a:lnTo>
                    <a:pt x="51722" y="8954"/>
                  </a:lnTo>
                  <a:lnTo>
                    <a:pt x="51579" y="8931"/>
                  </a:lnTo>
                  <a:lnTo>
                    <a:pt x="51364" y="9026"/>
                  </a:lnTo>
                  <a:lnTo>
                    <a:pt x="51341" y="9133"/>
                  </a:lnTo>
                  <a:cubicBezTo>
                    <a:pt x="51341" y="9157"/>
                    <a:pt x="51341" y="9181"/>
                    <a:pt x="51353" y="9192"/>
                  </a:cubicBezTo>
                  <a:lnTo>
                    <a:pt x="51126" y="8990"/>
                  </a:lnTo>
                  <a:lnTo>
                    <a:pt x="50864" y="8931"/>
                  </a:lnTo>
                  <a:lnTo>
                    <a:pt x="50733" y="8847"/>
                  </a:lnTo>
                  <a:cubicBezTo>
                    <a:pt x="50745" y="8823"/>
                    <a:pt x="50745" y="8788"/>
                    <a:pt x="50757" y="8764"/>
                  </a:cubicBezTo>
                  <a:lnTo>
                    <a:pt x="50650" y="8633"/>
                  </a:lnTo>
                  <a:lnTo>
                    <a:pt x="50460" y="8573"/>
                  </a:lnTo>
                  <a:lnTo>
                    <a:pt x="50257" y="8550"/>
                  </a:lnTo>
                  <a:lnTo>
                    <a:pt x="50043" y="8407"/>
                  </a:lnTo>
                  <a:lnTo>
                    <a:pt x="50102" y="8395"/>
                  </a:lnTo>
                  <a:cubicBezTo>
                    <a:pt x="50102" y="8359"/>
                    <a:pt x="50114" y="8323"/>
                    <a:pt x="50114" y="8299"/>
                  </a:cubicBezTo>
                  <a:cubicBezTo>
                    <a:pt x="50150" y="8288"/>
                    <a:pt x="50186" y="8288"/>
                    <a:pt x="50210" y="8276"/>
                  </a:cubicBezTo>
                  <a:lnTo>
                    <a:pt x="50198" y="8204"/>
                  </a:lnTo>
                  <a:cubicBezTo>
                    <a:pt x="50198" y="8145"/>
                    <a:pt x="50198" y="8073"/>
                    <a:pt x="50210" y="8014"/>
                  </a:cubicBezTo>
                  <a:cubicBezTo>
                    <a:pt x="50186" y="7966"/>
                    <a:pt x="50174" y="7918"/>
                    <a:pt x="50150" y="7871"/>
                  </a:cubicBezTo>
                  <a:lnTo>
                    <a:pt x="50055" y="7799"/>
                  </a:lnTo>
                  <a:cubicBezTo>
                    <a:pt x="50031" y="7847"/>
                    <a:pt x="49995" y="7883"/>
                    <a:pt x="49960" y="7918"/>
                  </a:cubicBezTo>
                  <a:lnTo>
                    <a:pt x="49864" y="7930"/>
                  </a:lnTo>
                  <a:lnTo>
                    <a:pt x="49864" y="8026"/>
                  </a:lnTo>
                  <a:lnTo>
                    <a:pt x="49769" y="8073"/>
                  </a:lnTo>
                  <a:lnTo>
                    <a:pt x="49805" y="8145"/>
                  </a:lnTo>
                  <a:lnTo>
                    <a:pt x="49745" y="8216"/>
                  </a:lnTo>
                  <a:lnTo>
                    <a:pt x="49662" y="8204"/>
                  </a:lnTo>
                  <a:cubicBezTo>
                    <a:pt x="49662" y="8121"/>
                    <a:pt x="49650" y="8038"/>
                    <a:pt x="49650" y="7942"/>
                  </a:cubicBezTo>
                  <a:lnTo>
                    <a:pt x="49745" y="7895"/>
                  </a:lnTo>
                  <a:lnTo>
                    <a:pt x="49745" y="7799"/>
                  </a:lnTo>
                  <a:lnTo>
                    <a:pt x="49555" y="7657"/>
                  </a:lnTo>
                  <a:lnTo>
                    <a:pt x="49579" y="7526"/>
                  </a:lnTo>
                  <a:lnTo>
                    <a:pt x="49507" y="7418"/>
                  </a:lnTo>
                  <a:cubicBezTo>
                    <a:pt x="49519" y="7383"/>
                    <a:pt x="49531" y="7347"/>
                    <a:pt x="49531" y="7311"/>
                  </a:cubicBezTo>
                  <a:lnTo>
                    <a:pt x="49733" y="7276"/>
                  </a:lnTo>
                  <a:cubicBezTo>
                    <a:pt x="49733" y="7252"/>
                    <a:pt x="49745" y="7240"/>
                    <a:pt x="49757" y="7216"/>
                  </a:cubicBezTo>
                  <a:cubicBezTo>
                    <a:pt x="49757" y="7204"/>
                    <a:pt x="49757" y="7156"/>
                    <a:pt x="49745" y="7133"/>
                  </a:cubicBezTo>
                  <a:cubicBezTo>
                    <a:pt x="49757" y="7085"/>
                    <a:pt x="49781" y="7037"/>
                    <a:pt x="49805" y="7002"/>
                  </a:cubicBezTo>
                  <a:lnTo>
                    <a:pt x="49650" y="6966"/>
                  </a:lnTo>
                  <a:lnTo>
                    <a:pt x="49602" y="6966"/>
                  </a:lnTo>
                  <a:lnTo>
                    <a:pt x="49507" y="6883"/>
                  </a:lnTo>
                  <a:lnTo>
                    <a:pt x="49209" y="6942"/>
                  </a:lnTo>
                  <a:lnTo>
                    <a:pt x="48864" y="6918"/>
                  </a:lnTo>
                  <a:lnTo>
                    <a:pt x="48674" y="6883"/>
                  </a:lnTo>
                  <a:lnTo>
                    <a:pt x="48436" y="6668"/>
                  </a:lnTo>
                  <a:lnTo>
                    <a:pt x="48293" y="6597"/>
                  </a:lnTo>
                  <a:cubicBezTo>
                    <a:pt x="48293" y="6573"/>
                    <a:pt x="48293" y="6537"/>
                    <a:pt x="48281" y="6514"/>
                  </a:cubicBezTo>
                  <a:lnTo>
                    <a:pt x="47912" y="6430"/>
                  </a:lnTo>
                  <a:lnTo>
                    <a:pt x="47757" y="6335"/>
                  </a:lnTo>
                  <a:lnTo>
                    <a:pt x="47614" y="6204"/>
                  </a:lnTo>
                  <a:lnTo>
                    <a:pt x="47162" y="6144"/>
                  </a:lnTo>
                  <a:lnTo>
                    <a:pt x="47042" y="6085"/>
                  </a:lnTo>
                  <a:lnTo>
                    <a:pt x="46888" y="6121"/>
                  </a:lnTo>
                  <a:lnTo>
                    <a:pt x="46709" y="6252"/>
                  </a:lnTo>
                  <a:lnTo>
                    <a:pt x="46673" y="6335"/>
                  </a:lnTo>
                  <a:lnTo>
                    <a:pt x="46590" y="6359"/>
                  </a:lnTo>
                  <a:lnTo>
                    <a:pt x="46531" y="6323"/>
                  </a:lnTo>
                  <a:cubicBezTo>
                    <a:pt x="46519" y="6335"/>
                    <a:pt x="46507" y="6347"/>
                    <a:pt x="46495" y="6359"/>
                  </a:cubicBezTo>
                  <a:lnTo>
                    <a:pt x="46566" y="6430"/>
                  </a:lnTo>
                  <a:lnTo>
                    <a:pt x="46792" y="6383"/>
                  </a:lnTo>
                  <a:lnTo>
                    <a:pt x="47031" y="6454"/>
                  </a:lnTo>
                  <a:lnTo>
                    <a:pt x="47126" y="6621"/>
                  </a:lnTo>
                  <a:lnTo>
                    <a:pt x="46959" y="6752"/>
                  </a:lnTo>
                  <a:lnTo>
                    <a:pt x="46769" y="6752"/>
                  </a:lnTo>
                  <a:lnTo>
                    <a:pt x="46495" y="6633"/>
                  </a:lnTo>
                  <a:cubicBezTo>
                    <a:pt x="46435" y="6585"/>
                    <a:pt x="46388" y="6537"/>
                    <a:pt x="46340" y="6490"/>
                  </a:cubicBezTo>
                  <a:lnTo>
                    <a:pt x="46245" y="6478"/>
                  </a:lnTo>
                  <a:lnTo>
                    <a:pt x="46042" y="6525"/>
                  </a:lnTo>
                  <a:lnTo>
                    <a:pt x="45983" y="6561"/>
                  </a:lnTo>
                  <a:lnTo>
                    <a:pt x="45888" y="6573"/>
                  </a:lnTo>
                  <a:lnTo>
                    <a:pt x="46054" y="6787"/>
                  </a:lnTo>
                  <a:lnTo>
                    <a:pt x="46126" y="6799"/>
                  </a:lnTo>
                  <a:cubicBezTo>
                    <a:pt x="46138" y="6835"/>
                    <a:pt x="46150" y="6871"/>
                    <a:pt x="46161" y="6906"/>
                  </a:cubicBezTo>
                  <a:lnTo>
                    <a:pt x="46364" y="7061"/>
                  </a:lnTo>
                  <a:lnTo>
                    <a:pt x="46578" y="7097"/>
                  </a:lnTo>
                  <a:cubicBezTo>
                    <a:pt x="46614" y="7133"/>
                    <a:pt x="46661" y="7156"/>
                    <a:pt x="46697" y="7180"/>
                  </a:cubicBezTo>
                  <a:lnTo>
                    <a:pt x="47007" y="7240"/>
                  </a:lnTo>
                  <a:lnTo>
                    <a:pt x="47102" y="7204"/>
                  </a:lnTo>
                  <a:lnTo>
                    <a:pt x="47162" y="7216"/>
                  </a:lnTo>
                  <a:lnTo>
                    <a:pt x="47173" y="7287"/>
                  </a:lnTo>
                  <a:lnTo>
                    <a:pt x="47388" y="7323"/>
                  </a:lnTo>
                  <a:lnTo>
                    <a:pt x="47447" y="7442"/>
                  </a:lnTo>
                  <a:lnTo>
                    <a:pt x="47519" y="7478"/>
                  </a:lnTo>
                  <a:lnTo>
                    <a:pt x="47543" y="7561"/>
                  </a:lnTo>
                  <a:lnTo>
                    <a:pt x="47804" y="7621"/>
                  </a:lnTo>
                  <a:cubicBezTo>
                    <a:pt x="47852" y="7609"/>
                    <a:pt x="47888" y="7597"/>
                    <a:pt x="47924" y="7585"/>
                  </a:cubicBezTo>
                  <a:lnTo>
                    <a:pt x="47924" y="7585"/>
                  </a:lnTo>
                  <a:lnTo>
                    <a:pt x="47816" y="7645"/>
                  </a:lnTo>
                  <a:lnTo>
                    <a:pt x="47554" y="7633"/>
                  </a:lnTo>
                  <a:cubicBezTo>
                    <a:pt x="47495" y="7609"/>
                    <a:pt x="47435" y="7573"/>
                    <a:pt x="47388" y="7549"/>
                  </a:cubicBezTo>
                  <a:lnTo>
                    <a:pt x="47269" y="7526"/>
                  </a:lnTo>
                  <a:lnTo>
                    <a:pt x="47114" y="7371"/>
                  </a:lnTo>
                  <a:lnTo>
                    <a:pt x="46995" y="7335"/>
                  </a:lnTo>
                  <a:lnTo>
                    <a:pt x="46876" y="7359"/>
                  </a:lnTo>
                  <a:lnTo>
                    <a:pt x="46721" y="7347"/>
                  </a:lnTo>
                  <a:lnTo>
                    <a:pt x="46590" y="7418"/>
                  </a:lnTo>
                  <a:lnTo>
                    <a:pt x="46554" y="7347"/>
                  </a:lnTo>
                  <a:lnTo>
                    <a:pt x="46447" y="7276"/>
                  </a:lnTo>
                  <a:lnTo>
                    <a:pt x="46316" y="7287"/>
                  </a:lnTo>
                  <a:lnTo>
                    <a:pt x="46150" y="7252"/>
                  </a:lnTo>
                  <a:lnTo>
                    <a:pt x="45983" y="7156"/>
                  </a:lnTo>
                  <a:lnTo>
                    <a:pt x="45816" y="7156"/>
                  </a:lnTo>
                  <a:lnTo>
                    <a:pt x="45769" y="7085"/>
                  </a:lnTo>
                  <a:lnTo>
                    <a:pt x="45888" y="7049"/>
                  </a:lnTo>
                  <a:lnTo>
                    <a:pt x="45899" y="6990"/>
                  </a:lnTo>
                  <a:lnTo>
                    <a:pt x="45792" y="6918"/>
                  </a:lnTo>
                  <a:cubicBezTo>
                    <a:pt x="45792" y="6895"/>
                    <a:pt x="45804" y="6871"/>
                    <a:pt x="45804" y="6847"/>
                  </a:cubicBezTo>
                  <a:lnTo>
                    <a:pt x="45626" y="6716"/>
                  </a:lnTo>
                  <a:lnTo>
                    <a:pt x="45554" y="6621"/>
                  </a:lnTo>
                  <a:lnTo>
                    <a:pt x="45638" y="6525"/>
                  </a:lnTo>
                  <a:lnTo>
                    <a:pt x="45542" y="6395"/>
                  </a:lnTo>
                  <a:cubicBezTo>
                    <a:pt x="45566" y="6347"/>
                    <a:pt x="45578" y="6287"/>
                    <a:pt x="45590" y="6228"/>
                  </a:cubicBezTo>
                  <a:lnTo>
                    <a:pt x="45459" y="6121"/>
                  </a:lnTo>
                  <a:lnTo>
                    <a:pt x="45459" y="5990"/>
                  </a:lnTo>
                  <a:lnTo>
                    <a:pt x="45411" y="5942"/>
                  </a:lnTo>
                  <a:lnTo>
                    <a:pt x="45316" y="5906"/>
                  </a:lnTo>
                  <a:cubicBezTo>
                    <a:pt x="45316" y="5871"/>
                    <a:pt x="45316" y="5835"/>
                    <a:pt x="45304" y="5799"/>
                  </a:cubicBezTo>
                  <a:lnTo>
                    <a:pt x="45137" y="5692"/>
                  </a:lnTo>
                  <a:lnTo>
                    <a:pt x="45042" y="5704"/>
                  </a:lnTo>
                  <a:cubicBezTo>
                    <a:pt x="45126" y="5835"/>
                    <a:pt x="45197" y="5954"/>
                    <a:pt x="45268" y="6073"/>
                  </a:cubicBezTo>
                  <a:cubicBezTo>
                    <a:pt x="45292" y="6144"/>
                    <a:pt x="45304" y="6228"/>
                    <a:pt x="45316" y="6299"/>
                  </a:cubicBezTo>
                  <a:lnTo>
                    <a:pt x="45221" y="6466"/>
                  </a:lnTo>
                  <a:lnTo>
                    <a:pt x="44983" y="6597"/>
                  </a:lnTo>
                  <a:lnTo>
                    <a:pt x="44840" y="6656"/>
                  </a:lnTo>
                  <a:lnTo>
                    <a:pt x="44840" y="6704"/>
                  </a:lnTo>
                  <a:lnTo>
                    <a:pt x="44923" y="6776"/>
                  </a:lnTo>
                  <a:cubicBezTo>
                    <a:pt x="44923" y="6823"/>
                    <a:pt x="44935" y="6859"/>
                    <a:pt x="44947" y="6906"/>
                  </a:cubicBezTo>
                  <a:lnTo>
                    <a:pt x="44828" y="7061"/>
                  </a:lnTo>
                  <a:lnTo>
                    <a:pt x="44828" y="7156"/>
                  </a:lnTo>
                  <a:lnTo>
                    <a:pt x="45054" y="7276"/>
                  </a:lnTo>
                  <a:lnTo>
                    <a:pt x="45328" y="7478"/>
                  </a:lnTo>
                  <a:cubicBezTo>
                    <a:pt x="45340" y="7526"/>
                    <a:pt x="45352" y="7561"/>
                    <a:pt x="45376" y="7597"/>
                  </a:cubicBezTo>
                  <a:lnTo>
                    <a:pt x="45542" y="7621"/>
                  </a:lnTo>
                  <a:lnTo>
                    <a:pt x="45661" y="7740"/>
                  </a:lnTo>
                  <a:lnTo>
                    <a:pt x="45757" y="7918"/>
                  </a:lnTo>
                  <a:lnTo>
                    <a:pt x="45673" y="8180"/>
                  </a:lnTo>
                  <a:lnTo>
                    <a:pt x="45626" y="8276"/>
                  </a:lnTo>
                  <a:cubicBezTo>
                    <a:pt x="45673" y="8323"/>
                    <a:pt x="45709" y="8383"/>
                    <a:pt x="45745" y="8442"/>
                  </a:cubicBezTo>
                  <a:lnTo>
                    <a:pt x="45697" y="8597"/>
                  </a:lnTo>
                  <a:cubicBezTo>
                    <a:pt x="45721" y="8633"/>
                    <a:pt x="45745" y="8669"/>
                    <a:pt x="45757" y="8704"/>
                  </a:cubicBezTo>
                  <a:lnTo>
                    <a:pt x="45983" y="8895"/>
                  </a:lnTo>
                  <a:lnTo>
                    <a:pt x="45983" y="8978"/>
                  </a:lnTo>
                  <a:lnTo>
                    <a:pt x="45947" y="9085"/>
                  </a:lnTo>
                  <a:lnTo>
                    <a:pt x="46007" y="9145"/>
                  </a:lnTo>
                  <a:lnTo>
                    <a:pt x="46173" y="9204"/>
                  </a:lnTo>
                  <a:lnTo>
                    <a:pt x="46376" y="9157"/>
                  </a:lnTo>
                  <a:lnTo>
                    <a:pt x="46602" y="9240"/>
                  </a:lnTo>
                  <a:cubicBezTo>
                    <a:pt x="46626" y="9228"/>
                    <a:pt x="46661" y="9216"/>
                    <a:pt x="46697" y="9204"/>
                  </a:cubicBezTo>
                  <a:lnTo>
                    <a:pt x="46757" y="9109"/>
                  </a:lnTo>
                  <a:lnTo>
                    <a:pt x="46923" y="9026"/>
                  </a:lnTo>
                  <a:lnTo>
                    <a:pt x="47078" y="9085"/>
                  </a:lnTo>
                  <a:lnTo>
                    <a:pt x="47185" y="9073"/>
                  </a:lnTo>
                  <a:lnTo>
                    <a:pt x="47412" y="9204"/>
                  </a:lnTo>
                  <a:lnTo>
                    <a:pt x="47554" y="9192"/>
                  </a:lnTo>
                  <a:lnTo>
                    <a:pt x="47626" y="9300"/>
                  </a:lnTo>
                  <a:lnTo>
                    <a:pt x="47924" y="9419"/>
                  </a:lnTo>
                  <a:lnTo>
                    <a:pt x="48138" y="9454"/>
                  </a:lnTo>
                  <a:lnTo>
                    <a:pt x="48257" y="9597"/>
                  </a:lnTo>
                  <a:lnTo>
                    <a:pt x="48257" y="9669"/>
                  </a:lnTo>
                  <a:lnTo>
                    <a:pt x="48447" y="9764"/>
                  </a:lnTo>
                  <a:cubicBezTo>
                    <a:pt x="48459" y="9788"/>
                    <a:pt x="48471" y="9812"/>
                    <a:pt x="48483" y="9835"/>
                  </a:cubicBezTo>
                  <a:lnTo>
                    <a:pt x="48507" y="9859"/>
                  </a:lnTo>
                  <a:lnTo>
                    <a:pt x="48531" y="9931"/>
                  </a:lnTo>
                  <a:lnTo>
                    <a:pt x="48614" y="9990"/>
                  </a:lnTo>
                  <a:lnTo>
                    <a:pt x="48507" y="10026"/>
                  </a:lnTo>
                  <a:lnTo>
                    <a:pt x="48376" y="10026"/>
                  </a:lnTo>
                  <a:cubicBezTo>
                    <a:pt x="48364" y="10074"/>
                    <a:pt x="48352" y="10109"/>
                    <a:pt x="48340" y="10157"/>
                  </a:cubicBezTo>
                  <a:lnTo>
                    <a:pt x="48412" y="10288"/>
                  </a:lnTo>
                  <a:lnTo>
                    <a:pt x="48483" y="10335"/>
                  </a:lnTo>
                  <a:lnTo>
                    <a:pt x="48424" y="10395"/>
                  </a:lnTo>
                  <a:lnTo>
                    <a:pt x="48495" y="10478"/>
                  </a:lnTo>
                  <a:lnTo>
                    <a:pt x="48638" y="10490"/>
                  </a:lnTo>
                  <a:lnTo>
                    <a:pt x="48709" y="10585"/>
                  </a:lnTo>
                  <a:lnTo>
                    <a:pt x="48888" y="10609"/>
                  </a:lnTo>
                  <a:lnTo>
                    <a:pt x="49007" y="10526"/>
                  </a:lnTo>
                  <a:cubicBezTo>
                    <a:pt x="49019" y="10550"/>
                    <a:pt x="49031" y="10574"/>
                    <a:pt x="49043" y="10597"/>
                  </a:cubicBezTo>
                  <a:lnTo>
                    <a:pt x="49162" y="10597"/>
                  </a:lnTo>
                  <a:lnTo>
                    <a:pt x="49245" y="10633"/>
                  </a:lnTo>
                  <a:lnTo>
                    <a:pt x="49174" y="10645"/>
                  </a:lnTo>
                  <a:lnTo>
                    <a:pt x="49126" y="10681"/>
                  </a:lnTo>
                  <a:lnTo>
                    <a:pt x="48924" y="10657"/>
                  </a:lnTo>
                  <a:lnTo>
                    <a:pt x="48638" y="10657"/>
                  </a:lnTo>
                  <a:lnTo>
                    <a:pt x="48495" y="10562"/>
                  </a:lnTo>
                  <a:lnTo>
                    <a:pt x="48340" y="10526"/>
                  </a:lnTo>
                  <a:lnTo>
                    <a:pt x="48257" y="10419"/>
                  </a:lnTo>
                  <a:lnTo>
                    <a:pt x="48328" y="10395"/>
                  </a:lnTo>
                  <a:lnTo>
                    <a:pt x="48328" y="10288"/>
                  </a:lnTo>
                  <a:lnTo>
                    <a:pt x="48233" y="10181"/>
                  </a:lnTo>
                  <a:cubicBezTo>
                    <a:pt x="48233" y="10145"/>
                    <a:pt x="48209" y="10109"/>
                    <a:pt x="48209" y="10085"/>
                  </a:cubicBezTo>
                  <a:lnTo>
                    <a:pt x="48102" y="10014"/>
                  </a:lnTo>
                  <a:lnTo>
                    <a:pt x="48150" y="9931"/>
                  </a:lnTo>
                  <a:lnTo>
                    <a:pt x="48007" y="9776"/>
                  </a:lnTo>
                  <a:lnTo>
                    <a:pt x="47947" y="9764"/>
                  </a:lnTo>
                  <a:cubicBezTo>
                    <a:pt x="47935" y="9740"/>
                    <a:pt x="47924" y="9716"/>
                    <a:pt x="47912" y="9693"/>
                  </a:cubicBezTo>
                  <a:lnTo>
                    <a:pt x="47709" y="9597"/>
                  </a:lnTo>
                  <a:lnTo>
                    <a:pt x="47733" y="9490"/>
                  </a:lnTo>
                  <a:lnTo>
                    <a:pt x="47543" y="9335"/>
                  </a:lnTo>
                  <a:lnTo>
                    <a:pt x="47376" y="9312"/>
                  </a:lnTo>
                  <a:lnTo>
                    <a:pt x="47078" y="9431"/>
                  </a:lnTo>
                  <a:lnTo>
                    <a:pt x="46912" y="9419"/>
                  </a:lnTo>
                  <a:lnTo>
                    <a:pt x="46792" y="9502"/>
                  </a:lnTo>
                  <a:lnTo>
                    <a:pt x="46578" y="9562"/>
                  </a:lnTo>
                  <a:lnTo>
                    <a:pt x="46554" y="9800"/>
                  </a:lnTo>
                  <a:lnTo>
                    <a:pt x="46626" y="9883"/>
                  </a:lnTo>
                  <a:lnTo>
                    <a:pt x="46876" y="10026"/>
                  </a:lnTo>
                  <a:cubicBezTo>
                    <a:pt x="46923" y="10133"/>
                    <a:pt x="46971" y="10240"/>
                    <a:pt x="47019" y="10347"/>
                  </a:cubicBezTo>
                  <a:lnTo>
                    <a:pt x="46995" y="10419"/>
                  </a:lnTo>
                  <a:lnTo>
                    <a:pt x="46757" y="10609"/>
                  </a:lnTo>
                  <a:cubicBezTo>
                    <a:pt x="46745" y="10645"/>
                    <a:pt x="46721" y="10693"/>
                    <a:pt x="46697" y="10728"/>
                  </a:cubicBezTo>
                  <a:cubicBezTo>
                    <a:pt x="46733" y="10776"/>
                    <a:pt x="46769" y="10824"/>
                    <a:pt x="46792" y="10871"/>
                  </a:cubicBezTo>
                  <a:lnTo>
                    <a:pt x="46650" y="11038"/>
                  </a:lnTo>
                  <a:cubicBezTo>
                    <a:pt x="46638" y="11062"/>
                    <a:pt x="46626" y="11086"/>
                    <a:pt x="46614" y="11109"/>
                  </a:cubicBezTo>
                  <a:lnTo>
                    <a:pt x="46423" y="11193"/>
                  </a:lnTo>
                  <a:cubicBezTo>
                    <a:pt x="46423" y="11217"/>
                    <a:pt x="46411" y="11228"/>
                    <a:pt x="46400" y="11252"/>
                  </a:cubicBezTo>
                  <a:lnTo>
                    <a:pt x="46280" y="11276"/>
                  </a:lnTo>
                  <a:lnTo>
                    <a:pt x="46185" y="11324"/>
                  </a:lnTo>
                  <a:cubicBezTo>
                    <a:pt x="46185" y="11359"/>
                    <a:pt x="46173" y="11395"/>
                    <a:pt x="46161" y="11431"/>
                  </a:cubicBezTo>
                  <a:cubicBezTo>
                    <a:pt x="46197" y="11455"/>
                    <a:pt x="46209" y="11478"/>
                    <a:pt x="46233" y="11502"/>
                  </a:cubicBezTo>
                  <a:lnTo>
                    <a:pt x="46233" y="11574"/>
                  </a:lnTo>
                  <a:lnTo>
                    <a:pt x="46030" y="11621"/>
                  </a:lnTo>
                  <a:lnTo>
                    <a:pt x="45792" y="11550"/>
                  </a:lnTo>
                  <a:lnTo>
                    <a:pt x="45757" y="11502"/>
                  </a:lnTo>
                  <a:lnTo>
                    <a:pt x="45530" y="11467"/>
                  </a:lnTo>
                  <a:lnTo>
                    <a:pt x="45292" y="11455"/>
                  </a:lnTo>
                  <a:lnTo>
                    <a:pt x="45102" y="11395"/>
                  </a:lnTo>
                  <a:lnTo>
                    <a:pt x="44637" y="11276"/>
                  </a:lnTo>
                  <a:lnTo>
                    <a:pt x="44495" y="11145"/>
                  </a:lnTo>
                  <a:cubicBezTo>
                    <a:pt x="44471" y="11121"/>
                    <a:pt x="44459" y="11097"/>
                    <a:pt x="44447" y="11062"/>
                  </a:cubicBezTo>
                  <a:lnTo>
                    <a:pt x="44245" y="11062"/>
                  </a:lnTo>
                  <a:lnTo>
                    <a:pt x="44161" y="11133"/>
                  </a:lnTo>
                  <a:lnTo>
                    <a:pt x="44125" y="11097"/>
                  </a:lnTo>
                  <a:lnTo>
                    <a:pt x="44030" y="11074"/>
                  </a:lnTo>
                  <a:cubicBezTo>
                    <a:pt x="44066" y="11038"/>
                    <a:pt x="44102" y="11014"/>
                    <a:pt x="44137" y="10978"/>
                  </a:cubicBezTo>
                  <a:lnTo>
                    <a:pt x="44328" y="10990"/>
                  </a:lnTo>
                  <a:lnTo>
                    <a:pt x="44697" y="11014"/>
                  </a:lnTo>
                  <a:lnTo>
                    <a:pt x="44768" y="10978"/>
                  </a:lnTo>
                  <a:lnTo>
                    <a:pt x="45042" y="11121"/>
                  </a:lnTo>
                  <a:lnTo>
                    <a:pt x="45137" y="11133"/>
                  </a:lnTo>
                  <a:lnTo>
                    <a:pt x="45173" y="11086"/>
                  </a:lnTo>
                  <a:lnTo>
                    <a:pt x="45304" y="11109"/>
                  </a:lnTo>
                  <a:cubicBezTo>
                    <a:pt x="45304" y="11121"/>
                    <a:pt x="45304" y="11145"/>
                    <a:pt x="45292" y="11169"/>
                  </a:cubicBezTo>
                  <a:lnTo>
                    <a:pt x="45090" y="11205"/>
                  </a:lnTo>
                  <a:lnTo>
                    <a:pt x="45197" y="11288"/>
                  </a:lnTo>
                  <a:lnTo>
                    <a:pt x="45435" y="11312"/>
                  </a:lnTo>
                  <a:lnTo>
                    <a:pt x="45542" y="11240"/>
                  </a:lnTo>
                  <a:lnTo>
                    <a:pt x="45697" y="11228"/>
                  </a:lnTo>
                  <a:lnTo>
                    <a:pt x="45697" y="11157"/>
                  </a:lnTo>
                  <a:lnTo>
                    <a:pt x="45578" y="11050"/>
                  </a:lnTo>
                  <a:lnTo>
                    <a:pt x="45578" y="11002"/>
                  </a:lnTo>
                  <a:lnTo>
                    <a:pt x="45733" y="11074"/>
                  </a:lnTo>
                  <a:lnTo>
                    <a:pt x="45792" y="11026"/>
                  </a:lnTo>
                  <a:cubicBezTo>
                    <a:pt x="45804" y="10966"/>
                    <a:pt x="45828" y="10919"/>
                    <a:pt x="45840" y="10859"/>
                  </a:cubicBezTo>
                  <a:lnTo>
                    <a:pt x="45983" y="10824"/>
                  </a:lnTo>
                  <a:cubicBezTo>
                    <a:pt x="45983" y="10812"/>
                    <a:pt x="45983" y="10800"/>
                    <a:pt x="45971" y="10776"/>
                  </a:cubicBezTo>
                  <a:lnTo>
                    <a:pt x="45852" y="10776"/>
                  </a:lnTo>
                  <a:lnTo>
                    <a:pt x="45816" y="10740"/>
                  </a:lnTo>
                  <a:lnTo>
                    <a:pt x="45971" y="10716"/>
                  </a:lnTo>
                  <a:cubicBezTo>
                    <a:pt x="45983" y="10657"/>
                    <a:pt x="45995" y="10597"/>
                    <a:pt x="46007" y="10550"/>
                  </a:cubicBezTo>
                  <a:lnTo>
                    <a:pt x="45959" y="10490"/>
                  </a:lnTo>
                  <a:lnTo>
                    <a:pt x="46054" y="10443"/>
                  </a:lnTo>
                  <a:cubicBezTo>
                    <a:pt x="46054" y="10419"/>
                    <a:pt x="46054" y="10407"/>
                    <a:pt x="46054" y="10395"/>
                  </a:cubicBezTo>
                  <a:lnTo>
                    <a:pt x="46185" y="10347"/>
                  </a:lnTo>
                  <a:lnTo>
                    <a:pt x="46185" y="10216"/>
                  </a:lnTo>
                  <a:lnTo>
                    <a:pt x="46054" y="10109"/>
                  </a:lnTo>
                  <a:lnTo>
                    <a:pt x="45995" y="9943"/>
                  </a:lnTo>
                  <a:cubicBezTo>
                    <a:pt x="46007" y="9907"/>
                    <a:pt x="46030" y="9871"/>
                    <a:pt x="46042" y="9835"/>
                  </a:cubicBezTo>
                  <a:cubicBezTo>
                    <a:pt x="46066" y="9812"/>
                    <a:pt x="46054" y="9776"/>
                    <a:pt x="46066" y="9752"/>
                  </a:cubicBezTo>
                  <a:lnTo>
                    <a:pt x="46126" y="9776"/>
                  </a:lnTo>
                  <a:cubicBezTo>
                    <a:pt x="46126" y="9752"/>
                    <a:pt x="46126" y="9740"/>
                    <a:pt x="46138" y="9716"/>
                  </a:cubicBezTo>
                  <a:lnTo>
                    <a:pt x="45959" y="9562"/>
                  </a:lnTo>
                  <a:lnTo>
                    <a:pt x="45876" y="9538"/>
                  </a:lnTo>
                  <a:cubicBezTo>
                    <a:pt x="45852" y="9514"/>
                    <a:pt x="45816" y="9490"/>
                    <a:pt x="45792" y="9454"/>
                  </a:cubicBezTo>
                  <a:lnTo>
                    <a:pt x="45602" y="9383"/>
                  </a:lnTo>
                  <a:lnTo>
                    <a:pt x="45376" y="9145"/>
                  </a:lnTo>
                  <a:cubicBezTo>
                    <a:pt x="45364" y="9085"/>
                    <a:pt x="45352" y="9026"/>
                    <a:pt x="45352" y="8966"/>
                  </a:cubicBezTo>
                  <a:lnTo>
                    <a:pt x="45280" y="8907"/>
                  </a:lnTo>
                  <a:lnTo>
                    <a:pt x="45364" y="8847"/>
                  </a:lnTo>
                  <a:lnTo>
                    <a:pt x="45233" y="8776"/>
                  </a:lnTo>
                  <a:cubicBezTo>
                    <a:pt x="45209" y="8740"/>
                    <a:pt x="45185" y="8704"/>
                    <a:pt x="45173" y="8680"/>
                  </a:cubicBezTo>
                  <a:lnTo>
                    <a:pt x="45233" y="8573"/>
                  </a:lnTo>
                  <a:cubicBezTo>
                    <a:pt x="45173" y="8502"/>
                    <a:pt x="45126" y="8430"/>
                    <a:pt x="45066" y="8371"/>
                  </a:cubicBezTo>
                  <a:cubicBezTo>
                    <a:pt x="45066" y="8323"/>
                    <a:pt x="45078" y="8288"/>
                    <a:pt x="45078" y="8240"/>
                  </a:cubicBezTo>
                  <a:lnTo>
                    <a:pt x="44959" y="8133"/>
                  </a:lnTo>
                  <a:lnTo>
                    <a:pt x="45007" y="8073"/>
                  </a:lnTo>
                  <a:lnTo>
                    <a:pt x="45018" y="8026"/>
                  </a:lnTo>
                  <a:lnTo>
                    <a:pt x="44923" y="7942"/>
                  </a:lnTo>
                  <a:cubicBezTo>
                    <a:pt x="44923" y="7859"/>
                    <a:pt x="44923" y="7764"/>
                    <a:pt x="44911" y="7680"/>
                  </a:cubicBezTo>
                  <a:lnTo>
                    <a:pt x="44840" y="7597"/>
                  </a:lnTo>
                  <a:lnTo>
                    <a:pt x="44697" y="7502"/>
                  </a:lnTo>
                  <a:cubicBezTo>
                    <a:pt x="44685" y="7442"/>
                    <a:pt x="44673" y="7395"/>
                    <a:pt x="44661" y="7347"/>
                  </a:cubicBezTo>
                  <a:lnTo>
                    <a:pt x="44602" y="7299"/>
                  </a:lnTo>
                  <a:lnTo>
                    <a:pt x="44495" y="7311"/>
                  </a:lnTo>
                  <a:cubicBezTo>
                    <a:pt x="44495" y="7299"/>
                    <a:pt x="44495" y="7299"/>
                    <a:pt x="44495" y="7287"/>
                  </a:cubicBezTo>
                  <a:lnTo>
                    <a:pt x="44352" y="7240"/>
                  </a:lnTo>
                  <a:lnTo>
                    <a:pt x="44280" y="7121"/>
                  </a:lnTo>
                  <a:lnTo>
                    <a:pt x="44149" y="7026"/>
                  </a:lnTo>
                  <a:lnTo>
                    <a:pt x="44114" y="6918"/>
                  </a:lnTo>
                  <a:lnTo>
                    <a:pt x="44197" y="6906"/>
                  </a:lnTo>
                  <a:cubicBezTo>
                    <a:pt x="44221" y="6883"/>
                    <a:pt x="44233" y="6859"/>
                    <a:pt x="44245" y="6835"/>
                  </a:cubicBezTo>
                  <a:lnTo>
                    <a:pt x="44197" y="6764"/>
                  </a:lnTo>
                  <a:cubicBezTo>
                    <a:pt x="44209" y="6740"/>
                    <a:pt x="44221" y="6728"/>
                    <a:pt x="44233" y="6704"/>
                  </a:cubicBezTo>
                  <a:lnTo>
                    <a:pt x="44173" y="6633"/>
                  </a:lnTo>
                  <a:cubicBezTo>
                    <a:pt x="44209" y="6561"/>
                    <a:pt x="44233" y="6490"/>
                    <a:pt x="44268" y="6430"/>
                  </a:cubicBezTo>
                  <a:cubicBezTo>
                    <a:pt x="44245" y="6383"/>
                    <a:pt x="44221" y="6335"/>
                    <a:pt x="44197" y="6287"/>
                  </a:cubicBezTo>
                  <a:cubicBezTo>
                    <a:pt x="44197" y="6240"/>
                    <a:pt x="44209" y="6192"/>
                    <a:pt x="44221" y="6144"/>
                  </a:cubicBezTo>
                  <a:lnTo>
                    <a:pt x="44161" y="6085"/>
                  </a:lnTo>
                  <a:cubicBezTo>
                    <a:pt x="44161" y="6049"/>
                    <a:pt x="44161" y="6025"/>
                    <a:pt x="44173" y="5990"/>
                  </a:cubicBezTo>
                  <a:lnTo>
                    <a:pt x="44102" y="5883"/>
                  </a:lnTo>
                  <a:lnTo>
                    <a:pt x="44209" y="5871"/>
                  </a:lnTo>
                  <a:lnTo>
                    <a:pt x="44173" y="5787"/>
                  </a:lnTo>
                  <a:lnTo>
                    <a:pt x="44042" y="5752"/>
                  </a:lnTo>
                  <a:lnTo>
                    <a:pt x="43864" y="5728"/>
                  </a:lnTo>
                  <a:lnTo>
                    <a:pt x="43483" y="5573"/>
                  </a:lnTo>
                  <a:lnTo>
                    <a:pt x="43340" y="5561"/>
                  </a:lnTo>
                  <a:lnTo>
                    <a:pt x="43256" y="5585"/>
                  </a:lnTo>
                  <a:lnTo>
                    <a:pt x="43149" y="5537"/>
                  </a:lnTo>
                  <a:lnTo>
                    <a:pt x="43030" y="5513"/>
                  </a:lnTo>
                  <a:lnTo>
                    <a:pt x="42863" y="5549"/>
                  </a:lnTo>
                  <a:lnTo>
                    <a:pt x="42685" y="5525"/>
                  </a:lnTo>
                  <a:lnTo>
                    <a:pt x="42530" y="5549"/>
                  </a:lnTo>
                  <a:lnTo>
                    <a:pt x="42494" y="5513"/>
                  </a:lnTo>
                  <a:lnTo>
                    <a:pt x="42542" y="5478"/>
                  </a:lnTo>
                  <a:lnTo>
                    <a:pt x="42435" y="5430"/>
                  </a:lnTo>
                  <a:lnTo>
                    <a:pt x="42328" y="5430"/>
                  </a:lnTo>
                  <a:lnTo>
                    <a:pt x="42328" y="5597"/>
                  </a:lnTo>
                  <a:cubicBezTo>
                    <a:pt x="42328" y="5656"/>
                    <a:pt x="42292" y="5692"/>
                    <a:pt x="42268" y="5728"/>
                  </a:cubicBezTo>
                  <a:lnTo>
                    <a:pt x="42375" y="5835"/>
                  </a:lnTo>
                  <a:lnTo>
                    <a:pt x="42328" y="5859"/>
                  </a:lnTo>
                  <a:lnTo>
                    <a:pt x="42232" y="6002"/>
                  </a:lnTo>
                  <a:lnTo>
                    <a:pt x="42316" y="6061"/>
                  </a:lnTo>
                  <a:lnTo>
                    <a:pt x="42292" y="6156"/>
                  </a:lnTo>
                  <a:lnTo>
                    <a:pt x="42328" y="6228"/>
                  </a:lnTo>
                  <a:lnTo>
                    <a:pt x="42268" y="6287"/>
                  </a:lnTo>
                  <a:lnTo>
                    <a:pt x="42268" y="6406"/>
                  </a:lnTo>
                  <a:lnTo>
                    <a:pt x="42351" y="6514"/>
                  </a:lnTo>
                  <a:lnTo>
                    <a:pt x="42256" y="6597"/>
                  </a:lnTo>
                  <a:lnTo>
                    <a:pt x="42256" y="6680"/>
                  </a:lnTo>
                  <a:cubicBezTo>
                    <a:pt x="42256" y="6704"/>
                    <a:pt x="42280" y="6752"/>
                    <a:pt x="42292" y="6787"/>
                  </a:cubicBezTo>
                  <a:lnTo>
                    <a:pt x="42244" y="6835"/>
                  </a:lnTo>
                  <a:lnTo>
                    <a:pt x="42101" y="6871"/>
                  </a:lnTo>
                  <a:lnTo>
                    <a:pt x="41839" y="7061"/>
                  </a:lnTo>
                  <a:lnTo>
                    <a:pt x="41756" y="7097"/>
                  </a:lnTo>
                  <a:cubicBezTo>
                    <a:pt x="41756" y="7109"/>
                    <a:pt x="41756" y="7133"/>
                    <a:pt x="41768" y="7168"/>
                  </a:cubicBezTo>
                  <a:lnTo>
                    <a:pt x="41839" y="7252"/>
                  </a:lnTo>
                  <a:lnTo>
                    <a:pt x="41756" y="7311"/>
                  </a:lnTo>
                  <a:cubicBezTo>
                    <a:pt x="41744" y="7359"/>
                    <a:pt x="41732" y="7407"/>
                    <a:pt x="41720" y="7442"/>
                  </a:cubicBezTo>
                  <a:lnTo>
                    <a:pt x="41863" y="7561"/>
                  </a:lnTo>
                  <a:cubicBezTo>
                    <a:pt x="41899" y="7561"/>
                    <a:pt x="41923" y="7537"/>
                    <a:pt x="41959" y="7537"/>
                  </a:cubicBezTo>
                  <a:lnTo>
                    <a:pt x="42030" y="7597"/>
                  </a:lnTo>
                  <a:cubicBezTo>
                    <a:pt x="42054" y="7645"/>
                    <a:pt x="42078" y="7704"/>
                    <a:pt x="42113" y="7752"/>
                  </a:cubicBezTo>
                  <a:lnTo>
                    <a:pt x="42256" y="7776"/>
                  </a:lnTo>
                  <a:lnTo>
                    <a:pt x="42363" y="7859"/>
                  </a:lnTo>
                  <a:lnTo>
                    <a:pt x="42363" y="7859"/>
                  </a:lnTo>
                  <a:lnTo>
                    <a:pt x="42280" y="7835"/>
                  </a:lnTo>
                  <a:lnTo>
                    <a:pt x="42173" y="7895"/>
                  </a:lnTo>
                  <a:lnTo>
                    <a:pt x="42173" y="8002"/>
                  </a:lnTo>
                  <a:lnTo>
                    <a:pt x="42351" y="8109"/>
                  </a:lnTo>
                  <a:lnTo>
                    <a:pt x="42340" y="8204"/>
                  </a:lnTo>
                  <a:lnTo>
                    <a:pt x="42232" y="8252"/>
                  </a:lnTo>
                  <a:lnTo>
                    <a:pt x="42149" y="8192"/>
                  </a:lnTo>
                  <a:lnTo>
                    <a:pt x="42137" y="8252"/>
                  </a:lnTo>
                  <a:lnTo>
                    <a:pt x="42220" y="8442"/>
                  </a:lnTo>
                  <a:lnTo>
                    <a:pt x="42316" y="8514"/>
                  </a:lnTo>
                  <a:cubicBezTo>
                    <a:pt x="42316" y="8561"/>
                    <a:pt x="42328" y="8609"/>
                    <a:pt x="42340" y="8657"/>
                  </a:cubicBezTo>
                  <a:lnTo>
                    <a:pt x="42411" y="8597"/>
                  </a:lnTo>
                  <a:lnTo>
                    <a:pt x="42518" y="8669"/>
                  </a:lnTo>
                  <a:lnTo>
                    <a:pt x="42673" y="8692"/>
                  </a:lnTo>
                  <a:lnTo>
                    <a:pt x="42792" y="8764"/>
                  </a:lnTo>
                  <a:cubicBezTo>
                    <a:pt x="42840" y="8740"/>
                    <a:pt x="42887" y="8704"/>
                    <a:pt x="42935" y="8680"/>
                  </a:cubicBezTo>
                  <a:lnTo>
                    <a:pt x="42994" y="8728"/>
                  </a:lnTo>
                  <a:cubicBezTo>
                    <a:pt x="42994" y="8776"/>
                    <a:pt x="42982" y="8823"/>
                    <a:pt x="42971" y="8871"/>
                  </a:cubicBezTo>
                  <a:lnTo>
                    <a:pt x="43066" y="8966"/>
                  </a:lnTo>
                  <a:lnTo>
                    <a:pt x="43137" y="8978"/>
                  </a:lnTo>
                  <a:lnTo>
                    <a:pt x="43363" y="9216"/>
                  </a:lnTo>
                  <a:lnTo>
                    <a:pt x="43494" y="9252"/>
                  </a:lnTo>
                  <a:lnTo>
                    <a:pt x="43590" y="9228"/>
                  </a:lnTo>
                  <a:lnTo>
                    <a:pt x="43721" y="9240"/>
                  </a:lnTo>
                  <a:cubicBezTo>
                    <a:pt x="43721" y="9252"/>
                    <a:pt x="43733" y="9264"/>
                    <a:pt x="43733" y="9276"/>
                  </a:cubicBezTo>
                  <a:lnTo>
                    <a:pt x="43852" y="9288"/>
                  </a:lnTo>
                  <a:lnTo>
                    <a:pt x="43721" y="9335"/>
                  </a:lnTo>
                  <a:cubicBezTo>
                    <a:pt x="43709" y="9407"/>
                    <a:pt x="43709" y="9478"/>
                    <a:pt x="43697" y="9550"/>
                  </a:cubicBezTo>
                  <a:lnTo>
                    <a:pt x="43649" y="9597"/>
                  </a:lnTo>
                  <a:lnTo>
                    <a:pt x="43721" y="9693"/>
                  </a:lnTo>
                  <a:lnTo>
                    <a:pt x="43685" y="9740"/>
                  </a:lnTo>
                  <a:lnTo>
                    <a:pt x="43613" y="9728"/>
                  </a:lnTo>
                  <a:lnTo>
                    <a:pt x="43613" y="9728"/>
                  </a:lnTo>
                  <a:cubicBezTo>
                    <a:pt x="43613" y="9764"/>
                    <a:pt x="43625" y="9800"/>
                    <a:pt x="43625" y="9847"/>
                  </a:cubicBezTo>
                  <a:cubicBezTo>
                    <a:pt x="43637" y="9883"/>
                    <a:pt x="43613" y="9883"/>
                    <a:pt x="43613" y="9895"/>
                  </a:cubicBezTo>
                  <a:lnTo>
                    <a:pt x="43471" y="9859"/>
                  </a:lnTo>
                  <a:cubicBezTo>
                    <a:pt x="43435" y="9788"/>
                    <a:pt x="43399" y="9728"/>
                    <a:pt x="43352" y="9657"/>
                  </a:cubicBezTo>
                  <a:lnTo>
                    <a:pt x="43185" y="9550"/>
                  </a:lnTo>
                  <a:lnTo>
                    <a:pt x="42994" y="9502"/>
                  </a:lnTo>
                  <a:lnTo>
                    <a:pt x="42935" y="9371"/>
                  </a:lnTo>
                  <a:lnTo>
                    <a:pt x="42804" y="9288"/>
                  </a:lnTo>
                  <a:lnTo>
                    <a:pt x="42470" y="9228"/>
                  </a:lnTo>
                  <a:lnTo>
                    <a:pt x="42137" y="9050"/>
                  </a:lnTo>
                  <a:lnTo>
                    <a:pt x="41923" y="9002"/>
                  </a:lnTo>
                  <a:cubicBezTo>
                    <a:pt x="41923" y="8978"/>
                    <a:pt x="41911" y="8954"/>
                    <a:pt x="41911" y="8931"/>
                  </a:cubicBezTo>
                  <a:lnTo>
                    <a:pt x="41816" y="8907"/>
                  </a:lnTo>
                  <a:cubicBezTo>
                    <a:pt x="41780" y="8883"/>
                    <a:pt x="41744" y="8859"/>
                    <a:pt x="41708" y="8835"/>
                  </a:cubicBezTo>
                  <a:lnTo>
                    <a:pt x="41518" y="8847"/>
                  </a:lnTo>
                  <a:lnTo>
                    <a:pt x="41387" y="8907"/>
                  </a:lnTo>
                  <a:lnTo>
                    <a:pt x="41339" y="8800"/>
                  </a:lnTo>
                  <a:lnTo>
                    <a:pt x="41387" y="8764"/>
                  </a:lnTo>
                  <a:lnTo>
                    <a:pt x="41363" y="8704"/>
                  </a:lnTo>
                  <a:lnTo>
                    <a:pt x="40970" y="8561"/>
                  </a:lnTo>
                  <a:lnTo>
                    <a:pt x="40792" y="8454"/>
                  </a:lnTo>
                  <a:lnTo>
                    <a:pt x="40184" y="8359"/>
                  </a:lnTo>
                  <a:lnTo>
                    <a:pt x="39684" y="8347"/>
                  </a:lnTo>
                  <a:lnTo>
                    <a:pt x="39565" y="8299"/>
                  </a:lnTo>
                  <a:lnTo>
                    <a:pt x="39446" y="8299"/>
                  </a:lnTo>
                  <a:lnTo>
                    <a:pt x="39339" y="8252"/>
                  </a:lnTo>
                  <a:lnTo>
                    <a:pt x="39280" y="8264"/>
                  </a:lnTo>
                  <a:lnTo>
                    <a:pt x="39172" y="8228"/>
                  </a:lnTo>
                  <a:lnTo>
                    <a:pt x="39089" y="8264"/>
                  </a:lnTo>
                  <a:lnTo>
                    <a:pt x="39149" y="8359"/>
                  </a:lnTo>
                  <a:lnTo>
                    <a:pt x="39149" y="8430"/>
                  </a:lnTo>
                  <a:lnTo>
                    <a:pt x="39006" y="8442"/>
                  </a:lnTo>
                  <a:cubicBezTo>
                    <a:pt x="39006" y="8454"/>
                    <a:pt x="39006" y="8466"/>
                    <a:pt x="39006" y="8478"/>
                  </a:cubicBezTo>
                  <a:lnTo>
                    <a:pt x="39089" y="8573"/>
                  </a:lnTo>
                  <a:lnTo>
                    <a:pt x="39172" y="8621"/>
                  </a:lnTo>
                  <a:cubicBezTo>
                    <a:pt x="39184" y="8669"/>
                    <a:pt x="39208" y="8728"/>
                    <a:pt x="39220" y="8764"/>
                  </a:cubicBezTo>
                  <a:lnTo>
                    <a:pt x="39280" y="8847"/>
                  </a:lnTo>
                  <a:cubicBezTo>
                    <a:pt x="39292" y="8823"/>
                    <a:pt x="39292" y="8800"/>
                    <a:pt x="39303" y="8776"/>
                  </a:cubicBezTo>
                  <a:lnTo>
                    <a:pt x="39387" y="8788"/>
                  </a:lnTo>
                  <a:cubicBezTo>
                    <a:pt x="39411" y="8835"/>
                    <a:pt x="39446" y="8883"/>
                    <a:pt x="39470" y="8942"/>
                  </a:cubicBezTo>
                  <a:lnTo>
                    <a:pt x="39470" y="9014"/>
                  </a:lnTo>
                  <a:lnTo>
                    <a:pt x="39625" y="9061"/>
                  </a:lnTo>
                  <a:lnTo>
                    <a:pt x="39780" y="9192"/>
                  </a:lnTo>
                  <a:lnTo>
                    <a:pt x="39613" y="9157"/>
                  </a:lnTo>
                  <a:lnTo>
                    <a:pt x="39565" y="9121"/>
                  </a:lnTo>
                  <a:lnTo>
                    <a:pt x="39458" y="9121"/>
                  </a:lnTo>
                  <a:lnTo>
                    <a:pt x="39399" y="9240"/>
                  </a:lnTo>
                  <a:lnTo>
                    <a:pt x="39268" y="9288"/>
                  </a:lnTo>
                  <a:lnTo>
                    <a:pt x="39101" y="9216"/>
                  </a:lnTo>
                  <a:lnTo>
                    <a:pt x="39006" y="9252"/>
                  </a:lnTo>
                  <a:cubicBezTo>
                    <a:pt x="39006" y="9264"/>
                    <a:pt x="38994" y="9276"/>
                    <a:pt x="38982" y="9288"/>
                  </a:cubicBezTo>
                  <a:lnTo>
                    <a:pt x="39113" y="9407"/>
                  </a:lnTo>
                  <a:lnTo>
                    <a:pt x="39149" y="9442"/>
                  </a:lnTo>
                  <a:cubicBezTo>
                    <a:pt x="39149" y="9466"/>
                    <a:pt x="39149" y="9478"/>
                    <a:pt x="39149" y="9490"/>
                  </a:cubicBezTo>
                  <a:lnTo>
                    <a:pt x="39065" y="9538"/>
                  </a:lnTo>
                  <a:lnTo>
                    <a:pt x="38744" y="9490"/>
                  </a:lnTo>
                  <a:cubicBezTo>
                    <a:pt x="38732" y="9466"/>
                    <a:pt x="38708" y="9442"/>
                    <a:pt x="38684" y="9419"/>
                  </a:cubicBezTo>
                  <a:lnTo>
                    <a:pt x="38720" y="9359"/>
                  </a:lnTo>
                  <a:lnTo>
                    <a:pt x="38660" y="9276"/>
                  </a:lnTo>
                  <a:lnTo>
                    <a:pt x="38780" y="9216"/>
                  </a:lnTo>
                  <a:lnTo>
                    <a:pt x="38780" y="9181"/>
                  </a:lnTo>
                  <a:lnTo>
                    <a:pt x="38660" y="9085"/>
                  </a:lnTo>
                  <a:lnTo>
                    <a:pt x="38565" y="9050"/>
                  </a:lnTo>
                  <a:cubicBezTo>
                    <a:pt x="38601" y="9026"/>
                    <a:pt x="38637" y="9014"/>
                    <a:pt x="38672" y="8990"/>
                  </a:cubicBezTo>
                  <a:lnTo>
                    <a:pt x="38649" y="8954"/>
                  </a:lnTo>
                  <a:lnTo>
                    <a:pt x="38541" y="8978"/>
                  </a:lnTo>
                  <a:lnTo>
                    <a:pt x="38482" y="8978"/>
                  </a:lnTo>
                  <a:lnTo>
                    <a:pt x="38291" y="9061"/>
                  </a:lnTo>
                  <a:lnTo>
                    <a:pt x="38196" y="9061"/>
                  </a:lnTo>
                  <a:lnTo>
                    <a:pt x="38065" y="9121"/>
                  </a:lnTo>
                  <a:cubicBezTo>
                    <a:pt x="38065" y="9133"/>
                    <a:pt x="38053" y="9145"/>
                    <a:pt x="38053" y="9157"/>
                  </a:cubicBezTo>
                  <a:lnTo>
                    <a:pt x="37887" y="9145"/>
                  </a:lnTo>
                  <a:lnTo>
                    <a:pt x="37815" y="9192"/>
                  </a:lnTo>
                  <a:lnTo>
                    <a:pt x="37815" y="9240"/>
                  </a:lnTo>
                  <a:lnTo>
                    <a:pt x="37708" y="9276"/>
                  </a:lnTo>
                  <a:lnTo>
                    <a:pt x="37434" y="9252"/>
                  </a:lnTo>
                  <a:lnTo>
                    <a:pt x="37339" y="9216"/>
                  </a:lnTo>
                  <a:lnTo>
                    <a:pt x="37279" y="9228"/>
                  </a:lnTo>
                  <a:lnTo>
                    <a:pt x="37196" y="9216"/>
                  </a:lnTo>
                  <a:lnTo>
                    <a:pt x="37125" y="9169"/>
                  </a:lnTo>
                  <a:lnTo>
                    <a:pt x="36958" y="9216"/>
                  </a:lnTo>
                  <a:lnTo>
                    <a:pt x="36910" y="9252"/>
                  </a:lnTo>
                  <a:lnTo>
                    <a:pt x="36779" y="9252"/>
                  </a:lnTo>
                  <a:lnTo>
                    <a:pt x="36660" y="9323"/>
                  </a:lnTo>
                  <a:cubicBezTo>
                    <a:pt x="36660" y="9335"/>
                    <a:pt x="36660" y="9347"/>
                    <a:pt x="36660" y="9359"/>
                  </a:cubicBezTo>
                  <a:lnTo>
                    <a:pt x="36755" y="9407"/>
                  </a:lnTo>
                  <a:cubicBezTo>
                    <a:pt x="36744" y="9431"/>
                    <a:pt x="36732" y="9442"/>
                    <a:pt x="36708" y="9454"/>
                  </a:cubicBezTo>
                  <a:cubicBezTo>
                    <a:pt x="36720" y="9478"/>
                    <a:pt x="36732" y="9490"/>
                    <a:pt x="36732" y="9502"/>
                  </a:cubicBezTo>
                  <a:lnTo>
                    <a:pt x="36684" y="9538"/>
                  </a:lnTo>
                  <a:lnTo>
                    <a:pt x="36589" y="9478"/>
                  </a:lnTo>
                  <a:lnTo>
                    <a:pt x="36541" y="9419"/>
                  </a:lnTo>
                  <a:lnTo>
                    <a:pt x="36482" y="9419"/>
                  </a:lnTo>
                  <a:lnTo>
                    <a:pt x="36327" y="9502"/>
                  </a:lnTo>
                  <a:lnTo>
                    <a:pt x="36255" y="9597"/>
                  </a:lnTo>
                  <a:lnTo>
                    <a:pt x="36267" y="9490"/>
                  </a:lnTo>
                  <a:lnTo>
                    <a:pt x="36136" y="9454"/>
                  </a:lnTo>
                  <a:lnTo>
                    <a:pt x="36041" y="9478"/>
                  </a:lnTo>
                  <a:lnTo>
                    <a:pt x="35958" y="9466"/>
                  </a:lnTo>
                  <a:lnTo>
                    <a:pt x="35874" y="9466"/>
                  </a:lnTo>
                  <a:lnTo>
                    <a:pt x="35767" y="9442"/>
                  </a:lnTo>
                  <a:lnTo>
                    <a:pt x="35755" y="9371"/>
                  </a:lnTo>
                  <a:lnTo>
                    <a:pt x="35886" y="9312"/>
                  </a:lnTo>
                  <a:lnTo>
                    <a:pt x="36017" y="9323"/>
                  </a:lnTo>
                  <a:cubicBezTo>
                    <a:pt x="36041" y="9300"/>
                    <a:pt x="36053" y="9288"/>
                    <a:pt x="36077" y="9264"/>
                  </a:cubicBezTo>
                  <a:lnTo>
                    <a:pt x="36005" y="9169"/>
                  </a:lnTo>
                  <a:lnTo>
                    <a:pt x="36029" y="9145"/>
                  </a:lnTo>
                  <a:lnTo>
                    <a:pt x="36113" y="9121"/>
                  </a:lnTo>
                  <a:lnTo>
                    <a:pt x="35982" y="9026"/>
                  </a:lnTo>
                  <a:lnTo>
                    <a:pt x="35910" y="9038"/>
                  </a:lnTo>
                  <a:lnTo>
                    <a:pt x="35815" y="9014"/>
                  </a:lnTo>
                  <a:lnTo>
                    <a:pt x="35779" y="8978"/>
                  </a:lnTo>
                  <a:lnTo>
                    <a:pt x="36029" y="8931"/>
                  </a:lnTo>
                  <a:lnTo>
                    <a:pt x="36124" y="8931"/>
                  </a:lnTo>
                  <a:lnTo>
                    <a:pt x="36255" y="8895"/>
                  </a:lnTo>
                  <a:lnTo>
                    <a:pt x="36232" y="8859"/>
                  </a:lnTo>
                  <a:lnTo>
                    <a:pt x="36005" y="8859"/>
                  </a:lnTo>
                  <a:lnTo>
                    <a:pt x="35648" y="8919"/>
                  </a:lnTo>
                  <a:lnTo>
                    <a:pt x="35541" y="8966"/>
                  </a:lnTo>
                  <a:lnTo>
                    <a:pt x="35589" y="9002"/>
                  </a:lnTo>
                  <a:lnTo>
                    <a:pt x="35624" y="9085"/>
                  </a:lnTo>
                  <a:lnTo>
                    <a:pt x="35660" y="9133"/>
                  </a:lnTo>
                  <a:lnTo>
                    <a:pt x="35589" y="9192"/>
                  </a:lnTo>
                  <a:lnTo>
                    <a:pt x="35505" y="9192"/>
                  </a:lnTo>
                  <a:lnTo>
                    <a:pt x="35398" y="9097"/>
                  </a:lnTo>
                  <a:lnTo>
                    <a:pt x="35446" y="9061"/>
                  </a:lnTo>
                  <a:lnTo>
                    <a:pt x="35482" y="9050"/>
                  </a:lnTo>
                  <a:cubicBezTo>
                    <a:pt x="35482" y="9038"/>
                    <a:pt x="35482" y="9014"/>
                    <a:pt x="35470" y="9002"/>
                  </a:cubicBezTo>
                  <a:lnTo>
                    <a:pt x="35434" y="9002"/>
                  </a:lnTo>
                  <a:lnTo>
                    <a:pt x="35184" y="9121"/>
                  </a:lnTo>
                  <a:lnTo>
                    <a:pt x="35184" y="9157"/>
                  </a:lnTo>
                  <a:lnTo>
                    <a:pt x="35267" y="9228"/>
                  </a:lnTo>
                  <a:lnTo>
                    <a:pt x="35339" y="9264"/>
                  </a:lnTo>
                  <a:lnTo>
                    <a:pt x="35315" y="9312"/>
                  </a:lnTo>
                  <a:lnTo>
                    <a:pt x="35172" y="9395"/>
                  </a:lnTo>
                  <a:lnTo>
                    <a:pt x="35101" y="9359"/>
                  </a:lnTo>
                  <a:lnTo>
                    <a:pt x="35160" y="9312"/>
                  </a:lnTo>
                  <a:cubicBezTo>
                    <a:pt x="35160" y="9288"/>
                    <a:pt x="35148" y="9264"/>
                    <a:pt x="35136" y="9252"/>
                  </a:cubicBezTo>
                  <a:lnTo>
                    <a:pt x="35089" y="9252"/>
                  </a:lnTo>
                  <a:lnTo>
                    <a:pt x="35089" y="9181"/>
                  </a:lnTo>
                  <a:lnTo>
                    <a:pt x="34827" y="9204"/>
                  </a:lnTo>
                  <a:lnTo>
                    <a:pt x="34791" y="9252"/>
                  </a:lnTo>
                  <a:lnTo>
                    <a:pt x="34612" y="9288"/>
                  </a:lnTo>
                  <a:lnTo>
                    <a:pt x="34469" y="9264"/>
                  </a:lnTo>
                  <a:lnTo>
                    <a:pt x="34398" y="9276"/>
                  </a:lnTo>
                  <a:lnTo>
                    <a:pt x="34398" y="9323"/>
                  </a:lnTo>
                  <a:lnTo>
                    <a:pt x="34112" y="9502"/>
                  </a:lnTo>
                  <a:lnTo>
                    <a:pt x="34041" y="9502"/>
                  </a:lnTo>
                  <a:cubicBezTo>
                    <a:pt x="33958" y="9562"/>
                    <a:pt x="33874" y="9609"/>
                    <a:pt x="33791" y="9669"/>
                  </a:cubicBezTo>
                  <a:lnTo>
                    <a:pt x="33672" y="9693"/>
                  </a:lnTo>
                  <a:lnTo>
                    <a:pt x="33588" y="9621"/>
                  </a:lnTo>
                  <a:lnTo>
                    <a:pt x="33517" y="9621"/>
                  </a:lnTo>
                  <a:cubicBezTo>
                    <a:pt x="33541" y="9657"/>
                    <a:pt x="33553" y="9681"/>
                    <a:pt x="33565" y="9716"/>
                  </a:cubicBezTo>
                  <a:lnTo>
                    <a:pt x="33731" y="9812"/>
                  </a:lnTo>
                  <a:lnTo>
                    <a:pt x="33755" y="9871"/>
                  </a:lnTo>
                  <a:lnTo>
                    <a:pt x="33553" y="9800"/>
                  </a:lnTo>
                  <a:lnTo>
                    <a:pt x="33493" y="9847"/>
                  </a:lnTo>
                  <a:lnTo>
                    <a:pt x="33148" y="9847"/>
                  </a:lnTo>
                  <a:lnTo>
                    <a:pt x="33076" y="9871"/>
                  </a:lnTo>
                  <a:lnTo>
                    <a:pt x="33160" y="9954"/>
                  </a:lnTo>
                  <a:lnTo>
                    <a:pt x="33160" y="10026"/>
                  </a:lnTo>
                  <a:lnTo>
                    <a:pt x="33076" y="10109"/>
                  </a:lnTo>
                  <a:lnTo>
                    <a:pt x="33124" y="10240"/>
                  </a:lnTo>
                  <a:lnTo>
                    <a:pt x="33065" y="10324"/>
                  </a:lnTo>
                  <a:lnTo>
                    <a:pt x="32838" y="10359"/>
                  </a:lnTo>
                  <a:lnTo>
                    <a:pt x="32803" y="10407"/>
                  </a:lnTo>
                  <a:lnTo>
                    <a:pt x="32660" y="10395"/>
                  </a:lnTo>
                  <a:lnTo>
                    <a:pt x="32600" y="10431"/>
                  </a:lnTo>
                  <a:cubicBezTo>
                    <a:pt x="32576" y="10407"/>
                    <a:pt x="32553" y="10371"/>
                    <a:pt x="32529" y="10335"/>
                  </a:cubicBezTo>
                  <a:lnTo>
                    <a:pt x="32362" y="10407"/>
                  </a:lnTo>
                  <a:lnTo>
                    <a:pt x="32243" y="10395"/>
                  </a:lnTo>
                  <a:lnTo>
                    <a:pt x="32005" y="10157"/>
                  </a:lnTo>
                  <a:lnTo>
                    <a:pt x="31755" y="9990"/>
                  </a:lnTo>
                  <a:lnTo>
                    <a:pt x="31660" y="9954"/>
                  </a:lnTo>
                  <a:cubicBezTo>
                    <a:pt x="31660" y="9919"/>
                    <a:pt x="31672" y="9883"/>
                    <a:pt x="31683" y="9835"/>
                  </a:cubicBezTo>
                  <a:lnTo>
                    <a:pt x="31719" y="9800"/>
                  </a:lnTo>
                  <a:lnTo>
                    <a:pt x="31791" y="9823"/>
                  </a:lnTo>
                  <a:lnTo>
                    <a:pt x="31850" y="9776"/>
                  </a:lnTo>
                  <a:cubicBezTo>
                    <a:pt x="31850" y="9752"/>
                    <a:pt x="31838" y="9740"/>
                    <a:pt x="31826" y="9728"/>
                  </a:cubicBezTo>
                  <a:lnTo>
                    <a:pt x="31898" y="9693"/>
                  </a:lnTo>
                  <a:lnTo>
                    <a:pt x="32100" y="9704"/>
                  </a:lnTo>
                  <a:lnTo>
                    <a:pt x="32160" y="9645"/>
                  </a:lnTo>
                  <a:lnTo>
                    <a:pt x="32386" y="9669"/>
                  </a:lnTo>
                  <a:lnTo>
                    <a:pt x="32410" y="9609"/>
                  </a:lnTo>
                  <a:lnTo>
                    <a:pt x="32243" y="9454"/>
                  </a:lnTo>
                  <a:lnTo>
                    <a:pt x="32231" y="9383"/>
                  </a:lnTo>
                  <a:lnTo>
                    <a:pt x="32076" y="9359"/>
                  </a:lnTo>
                  <a:lnTo>
                    <a:pt x="31957" y="9252"/>
                  </a:lnTo>
                  <a:lnTo>
                    <a:pt x="31969" y="9181"/>
                  </a:lnTo>
                  <a:cubicBezTo>
                    <a:pt x="31922" y="9157"/>
                    <a:pt x="31862" y="9121"/>
                    <a:pt x="31814" y="9097"/>
                  </a:cubicBezTo>
                  <a:lnTo>
                    <a:pt x="31481" y="9050"/>
                  </a:lnTo>
                  <a:lnTo>
                    <a:pt x="31243" y="9050"/>
                  </a:lnTo>
                  <a:lnTo>
                    <a:pt x="31136" y="9073"/>
                  </a:lnTo>
                  <a:lnTo>
                    <a:pt x="30981" y="9061"/>
                  </a:lnTo>
                  <a:lnTo>
                    <a:pt x="30731" y="8931"/>
                  </a:lnTo>
                  <a:lnTo>
                    <a:pt x="30588" y="8919"/>
                  </a:lnTo>
                  <a:lnTo>
                    <a:pt x="30588" y="8966"/>
                  </a:lnTo>
                  <a:lnTo>
                    <a:pt x="30886" y="9157"/>
                  </a:lnTo>
                  <a:lnTo>
                    <a:pt x="31064" y="9252"/>
                  </a:lnTo>
                  <a:cubicBezTo>
                    <a:pt x="31088" y="9312"/>
                    <a:pt x="31112" y="9371"/>
                    <a:pt x="31136" y="9431"/>
                  </a:cubicBezTo>
                  <a:cubicBezTo>
                    <a:pt x="31136" y="9466"/>
                    <a:pt x="31136" y="9490"/>
                    <a:pt x="31136" y="9526"/>
                  </a:cubicBezTo>
                  <a:lnTo>
                    <a:pt x="31195" y="9585"/>
                  </a:lnTo>
                  <a:lnTo>
                    <a:pt x="31136" y="9609"/>
                  </a:lnTo>
                  <a:cubicBezTo>
                    <a:pt x="31136" y="9633"/>
                    <a:pt x="31136" y="9657"/>
                    <a:pt x="31124" y="9681"/>
                  </a:cubicBezTo>
                  <a:cubicBezTo>
                    <a:pt x="31124" y="9704"/>
                    <a:pt x="31148" y="9728"/>
                    <a:pt x="31148" y="9740"/>
                  </a:cubicBezTo>
                  <a:lnTo>
                    <a:pt x="31100" y="9764"/>
                  </a:lnTo>
                  <a:cubicBezTo>
                    <a:pt x="31100" y="9823"/>
                    <a:pt x="31088" y="9883"/>
                    <a:pt x="31088" y="9943"/>
                  </a:cubicBezTo>
                  <a:cubicBezTo>
                    <a:pt x="31064" y="9978"/>
                    <a:pt x="31052" y="10014"/>
                    <a:pt x="31029" y="10050"/>
                  </a:cubicBezTo>
                  <a:cubicBezTo>
                    <a:pt x="31040" y="10085"/>
                    <a:pt x="31064" y="10121"/>
                    <a:pt x="31076" y="10157"/>
                  </a:cubicBezTo>
                  <a:lnTo>
                    <a:pt x="31267" y="10157"/>
                  </a:lnTo>
                  <a:lnTo>
                    <a:pt x="31398" y="10228"/>
                  </a:lnTo>
                  <a:lnTo>
                    <a:pt x="31481" y="10300"/>
                  </a:lnTo>
                  <a:cubicBezTo>
                    <a:pt x="31469" y="10312"/>
                    <a:pt x="31469" y="10324"/>
                    <a:pt x="31457" y="10335"/>
                  </a:cubicBezTo>
                  <a:lnTo>
                    <a:pt x="31469" y="10395"/>
                  </a:lnTo>
                  <a:lnTo>
                    <a:pt x="31445" y="10431"/>
                  </a:lnTo>
                  <a:lnTo>
                    <a:pt x="31445" y="10478"/>
                  </a:lnTo>
                  <a:lnTo>
                    <a:pt x="31505" y="10514"/>
                  </a:lnTo>
                  <a:cubicBezTo>
                    <a:pt x="31481" y="10526"/>
                    <a:pt x="31469" y="10550"/>
                    <a:pt x="31457" y="10562"/>
                  </a:cubicBezTo>
                  <a:cubicBezTo>
                    <a:pt x="31457" y="10633"/>
                    <a:pt x="31457" y="10693"/>
                    <a:pt x="31445" y="10752"/>
                  </a:cubicBezTo>
                  <a:lnTo>
                    <a:pt x="31386" y="10788"/>
                  </a:lnTo>
                  <a:lnTo>
                    <a:pt x="31457" y="10907"/>
                  </a:lnTo>
                  <a:lnTo>
                    <a:pt x="31457" y="11062"/>
                  </a:lnTo>
                  <a:lnTo>
                    <a:pt x="31386" y="11002"/>
                  </a:lnTo>
                  <a:lnTo>
                    <a:pt x="31350" y="10895"/>
                  </a:lnTo>
                  <a:lnTo>
                    <a:pt x="31195" y="10812"/>
                  </a:lnTo>
                  <a:lnTo>
                    <a:pt x="31040" y="10883"/>
                  </a:lnTo>
                  <a:lnTo>
                    <a:pt x="31064" y="10800"/>
                  </a:lnTo>
                  <a:lnTo>
                    <a:pt x="31005" y="10740"/>
                  </a:lnTo>
                  <a:lnTo>
                    <a:pt x="30802" y="10716"/>
                  </a:lnTo>
                  <a:lnTo>
                    <a:pt x="30624" y="10716"/>
                  </a:lnTo>
                  <a:lnTo>
                    <a:pt x="30505" y="10633"/>
                  </a:lnTo>
                  <a:lnTo>
                    <a:pt x="30350" y="10609"/>
                  </a:lnTo>
                  <a:lnTo>
                    <a:pt x="30255" y="10645"/>
                  </a:lnTo>
                  <a:lnTo>
                    <a:pt x="30100" y="10836"/>
                  </a:lnTo>
                  <a:cubicBezTo>
                    <a:pt x="30028" y="10859"/>
                    <a:pt x="29945" y="10895"/>
                    <a:pt x="29886" y="10919"/>
                  </a:cubicBezTo>
                  <a:lnTo>
                    <a:pt x="29731" y="10931"/>
                  </a:lnTo>
                  <a:lnTo>
                    <a:pt x="29624" y="10990"/>
                  </a:lnTo>
                  <a:cubicBezTo>
                    <a:pt x="29600" y="11026"/>
                    <a:pt x="29588" y="11050"/>
                    <a:pt x="29576" y="11086"/>
                  </a:cubicBezTo>
                  <a:lnTo>
                    <a:pt x="29421" y="11205"/>
                  </a:lnTo>
                  <a:lnTo>
                    <a:pt x="29243" y="11276"/>
                  </a:lnTo>
                  <a:cubicBezTo>
                    <a:pt x="29243" y="11300"/>
                    <a:pt x="29231" y="11324"/>
                    <a:pt x="29231" y="11347"/>
                  </a:cubicBezTo>
                  <a:cubicBezTo>
                    <a:pt x="29243" y="11383"/>
                    <a:pt x="29266" y="11431"/>
                    <a:pt x="29278" y="11467"/>
                  </a:cubicBezTo>
                  <a:lnTo>
                    <a:pt x="29540" y="11669"/>
                  </a:lnTo>
                  <a:cubicBezTo>
                    <a:pt x="29600" y="11728"/>
                    <a:pt x="29647" y="11788"/>
                    <a:pt x="29695" y="11848"/>
                  </a:cubicBezTo>
                  <a:lnTo>
                    <a:pt x="29588" y="11907"/>
                  </a:lnTo>
                  <a:lnTo>
                    <a:pt x="29493" y="11907"/>
                  </a:lnTo>
                  <a:lnTo>
                    <a:pt x="29493" y="11990"/>
                  </a:lnTo>
                  <a:lnTo>
                    <a:pt x="29386" y="12050"/>
                  </a:lnTo>
                  <a:lnTo>
                    <a:pt x="29314" y="12109"/>
                  </a:lnTo>
                  <a:lnTo>
                    <a:pt x="29147" y="11990"/>
                  </a:lnTo>
                  <a:lnTo>
                    <a:pt x="28766" y="11848"/>
                  </a:lnTo>
                  <a:lnTo>
                    <a:pt x="28624" y="11824"/>
                  </a:lnTo>
                  <a:lnTo>
                    <a:pt x="28588" y="11776"/>
                  </a:lnTo>
                  <a:lnTo>
                    <a:pt x="28362" y="11752"/>
                  </a:lnTo>
                  <a:lnTo>
                    <a:pt x="28254" y="11681"/>
                  </a:lnTo>
                  <a:lnTo>
                    <a:pt x="28135" y="11574"/>
                  </a:lnTo>
                  <a:lnTo>
                    <a:pt x="27957" y="11538"/>
                  </a:lnTo>
                  <a:lnTo>
                    <a:pt x="27826" y="11467"/>
                  </a:lnTo>
                  <a:lnTo>
                    <a:pt x="27671" y="11467"/>
                  </a:lnTo>
                  <a:cubicBezTo>
                    <a:pt x="27659" y="11478"/>
                    <a:pt x="27647" y="11502"/>
                    <a:pt x="27635" y="11514"/>
                  </a:cubicBezTo>
                  <a:lnTo>
                    <a:pt x="27671" y="11574"/>
                  </a:lnTo>
                  <a:lnTo>
                    <a:pt x="27647" y="11609"/>
                  </a:lnTo>
                  <a:cubicBezTo>
                    <a:pt x="27659" y="11633"/>
                    <a:pt x="27671" y="11645"/>
                    <a:pt x="27683" y="11657"/>
                  </a:cubicBezTo>
                  <a:lnTo>
                    <a:pt x="27600" y="11705"/>
                  </a:lnTo>
                  <a:lnTo>
                    <a:pt x="27481" y="11693"/>
                  </a:lnTo>
                  <a:lnTo>
                    <a:pt x="27481" y="11693"/>
                  </a:lnTo>
                  <a:lnTo>
                    <a:pt x="27552" y="11812"/>
                  </a:lnTo>
                  <a:cubicBezTo>
                    <a:pt x="27564" y="11836"/>
                    <a:pt x="27576" y="11871"/>
                    <a:pt x="27588" y="11895"/>
                  </a:cubicBezTo>
                  <a:lnTo>
                    <a:pt x="27754" y="11967"/>
                  </a:lnTo>
                  <a:cubicBezTo>
                    <a:pt x="27790" y="12002"/>
                    <a:pt x="27826" y="12026"/>
                    <a:pt x="27862" y="12062"/>
                  </a:cubicBezTo>
                  <a:lnTo>
                    <a:pt x="28004" y="12121"/>
                  </a:lnTo>
                  <a:lnTo>
                    <a:pt x="28123" y="12098"/>
                  </a:lnTo>
                  <a:lnTo>
                    <a:pt x="28195" y="12109"/>
                  </a:lnTo>
                  <a:lnTo>
                    <a:pt x="28302" y="12062"/>
                  </a:lnTo>
                  <a:cubicBezTo>
                    <a:pt x="28302" y="12086"/>
                    <a:pt x="28302" y="12109"/>
                    <a:pt x="28314" y="12133"/>
                  </a:cubicBezTo>
                  <a:lnTo>
                    <a:pt x="28445" y="12181"/>
                  </a:lnTo>
                  <a:cubicBezTo>
                    <a:pt x="28445" y="12193"/>
                    <a:pt x="28445" y="12193"/>
                    <a:pt x="28445" y="12205"/>
                  </a:cubicBezTo>
                  <a:lnTo>
                    <a:pt x="28397" y="12240"/>
                  </a:lnTo>
                  <a:lnTo>
                    <a:pt x="28493" y="12300"/>
                  </a:lnTo>
                  <a:cubicBezTo>
                    <a:pt x="28493" y="12348"/>
                    <a:pt x="28481" y="12395"/>
                    <a:pt x="28469" y="12431"/>
                  </a:cubicBezTo>
                  <a:lnTo>
                    <a:pt x="28397" y="12443"/>
                  </a:lnTo>
                  <a:lnTo>
                    <a:pt x="28290" y="12443"/>
                  </a:lnTo>
                  <a:lnTo>
                    <a:pt x="28147" y="12538"/>
                  </a:lnTo>
                  <a:lnTo>
                    <a:pt x="28076" y="12538"/>
                  </a:lnTo>
                  <a:lnTo>
                    <a:pt x="27969" y="12455"/>
                  </a:lnTo>
                  <a:lnTo>
                    <a:pt x="27790" y="12443"/>
                  </a:lnTo>
                  <a:lnTo>
                    <a:pt x="27707" y="12395"/>
                  </a:lnTo>
                  <a:lnTo>
                    <a:pt x="27516" y="12383"/>
                  </a:lnTo>
                  <a:lnTo>
                    <a:pt x="27457" y="12348"/>
                  </a:lnTo>
                  <a:lnTo>
                    <a:pt x="27457" y="12240"/>
                  </a:lnTo>
                  <a:lnTo>
                    <a:pt x="27350" y="12193"/>
                  </a:lnTo>
                  <a:lnTo>
                    <a:pt x="27266" y="12109"/>
                  </a:lnTo>
                  <a:lnTo>
                    <a:pt x="27219" y="12109"/>
                  </a:lnTo>
                  <a:lnTo>
                    <a:pt x="27100" y="12169"/>
                  </a:lnTo>
                  <a:lnTo>
                    <a:pt x="26849" y="12098"/>
                  </a:lnTo>
                  <a:lnTo>
                    <a:pt x="26802" y="12026"/>
                  </a:lnTo>
                  <a:lnTo>
                    <a:pt x="26742" y="11979"/>
                  </a:lnTo>
                  <a:cubicBezTo>
                    <a:pt x="26766" y="11955"/>
                    <a:pt x="26778" y="11931"/>
                    <a:pt x="26802" y="11919"/>
                  </a:cubicBezTo>
                  <a:lnTo>
                    <a:pt x="26778" y="11824"/>
                  </a:lnTo>
                  <a:lnTo>
                    <a:pt x="26778" y="11740"/>
                  </a:lnTo>
                  <a:lnTo>
                    <a:pt x="26695" y="11693"/>
                  </a:lnTo>
                  <a:cubicBezTo>
                    <a:pt x="26230" y="12371"/>
                    <a:pt x="26207" y="13300"/>
                    <a:pt x="26266" y="14086"/>
                  </a:cubicBezTo>
                  <a:cubicBezTo>
                    <a:pt x="26349" y="15015"/>
                    <a:pt x="26552" y="15919"/>
                    <a:pt x="26885" y="16789"/>
                  </a:cubicBezTo>
                  <a:cubicBezTo>
                    <a:pt x="27183" y="17563"/>
                    <a:pt x="27600" y="18289"/>
                    <a:pt x="27981" y="19039"/>
                  </a:cubicBezTo>
                  <a:cubicBezTo>
                    <a:pt x="28540" y="20122"/>
                    <a:pt x="29183" y="21492"/>
                    <a:pt x="29135" y="22766"/>
                  </a:cubicBezTo>
                  <a:lnTo>
                    <a:pt x="29183" y="22766"/>
                  </a:lnTo>
                  <a:lnTo>
                    <a:pt x="29219" y="22777"/>
                  </a:lnTo>
                  <a:lnTo>
                    <a:pt x="29362" y="22694"/>
                  </a:lnTo>
                  <a:cubicBezTo>
                    <a:pt x="29386" y="22670"/>
                    <a:pt x="29409" y="22658"/>
                    <a:pt x="29421" y="22635"/>
                  </a:cubicBezTo>
                  <a:lnTo>
                    <a:pt x="29564" y="22635"/>
                  </a:lnTo>
                  <a:lnTo>
                    <a:pt x="29612" y="22575"/>
                  </a:lnTo>
                  <a:lnTo>
                    <a:pt x="29695" y="22539"/>
                  </a:lnTo>
                  <a:lnTo>
                    <a:pt x="29838" y="22563"/>
                  </a:lnTo>
                  <a:lnTo>
                    <a:pt x="29993" y="22527"/>
                  </a:lnTo>
                  <a:lnTo>
                    <a:pt x="30052" y="22539"/>
                  </a:lnTo>
                  <a:cubicBezTo>
                    <a:pt x="30052" y="22551"/>
                    <a:pt x="30052" y="22563"/>
                    <a:pt x="30064" y="22587"/>
                  </a:cubicBezTo>
                  <a:lnTo>
                    <a:pt x="30183" y="22563"/>
                  </a:lnTo>
                  <a:lnTo>
                    <a:pt x="30207" y="22563"/>
                  </a:lnTo>
                  <a:lnTo>
                    <a:pt x="30326" y="22587"/>
                  </a:lnTo>
                  <a:lnTo>
                    <a:pt x="30457" y="22539"/>
                  </a:lnTo>
                  <a:lnTo>
                    <a:pt x="30624" y="22539"/>
                  </a:lnTo>
                  <a:lnTo>
                    <a:pt x="30648" y="22587"/>
                  </a:lnTo>
                  <a:lnTo>
                    <a:pt x="30612" y="22646"/>
                  </a:lnTo>
                  <a:lnTo>
                    <a:pt x="30290" y="22730"/>
                  </a:lnTo>
                  <a:lnTo>
                    <a:pt x="30159" y="22777"/>
                  </a:lnTo>
                  <a:lnTo>
                    <a:pt x="30207" y="22825"/>
                  </a:lnTo>
                  <a:lnTo>
                    <a:pt x="30290" y="22825"/>
                  </a:lnTo>
                  <a:cubicBezTo>
                    <a:pt x="30267" y="22849"/>
                    <a:pt x="30231" y="22861"/>
                    <a:pt x="30207" y="22885"/>
                  </a:cubicBezTo>
                  <a:lnTo>
                    <a:pt x="30064" y="22849"/>
                  </a:lnTo>
                  <a:lnTo>
                    <a:pt x="29850" y="22849"/>
                  </a:lnTo>
                  <a:lnTo>
                    <a:pt x="29921" y="22980"/>
                  </a:lnTo>
                  <a:cubicBezTo>
                    <a:pt x="29957" y="22992"/>
                    <a:pt x="29981" y="23016"/>
                    <a:pt x="30005" y="23039"/>
                  </a:cubicBezTo>
                  <a:lnTo>
                    <a:pt x="30076" y="23004"/>
                  </a:lnTo>
                  <a:lnTo>
                    <a:pt x="30100" y="23051"/>
                  </a:lnTo>
                  <a:lnTo>
                    <a:pt x="30219" y="23087"/>
                  </a:lnTo>
                  <a:cubicBezTo>
                    <a:pt x="30219" y="23099"/>
                    <a:pt x="30219" y="23111"/>
                    <a:pt x="30219" y="23123"/>
                  </a:cubicBezTo>
                  <a:lnTo>
                    <a:pt x="30136" y="23123"/>
                  </a:lnTo>
                  <a:lnTo>
                    <a:pt x="30088" y="23170"/>
                  </a:lnTo>
                  <a:lnTo>
                    <a:pt x="30005" y="23147"/>
                  </a:lnTo>
                  <a:lnTo>
                    <a:pt x="29957" y="23182"/>
                  </a:lnTo>
                  <a:lnTo>
                    <a:pt x="29957" y="23206"/>
                  </a:lnTo>
                  <a:lnTo>
                    <a:pt x="29826" y="23289"/>
                  </a:lnTo>
                  <a:lnTo>
                    <a:pt x="29814" y="23361"/>
                  </a:lnTo>
                  <a:lnTo>
                    <a:pt x="29874" y="23397"/>
                  </a:lnTo>
                  <a:cubicBezTo>
                    <a:pt x="29862" y="23432"/>
                    <a:pt x="29850" y="23480"/>
                    <a:pt x="29838" y="23516"/>
                  </a:cubicBezTo>
                  <a:lnTo>
                    <a:pt x="29719" y="23492"/>
                  </a:lnTo>
                  <a:lnTo>
                    <a:pt x="29695" y="23504"/>
                  </a:lnTo>
                  <a:lnTo>
                    <a:pt x="29600" y="23444"/>
                  </a:lnTo>
                  <a:lnTo>
                    <a:pt x="29469" y="23408"/>
                  </a:lnTo>
                  <a:cubicBezTo>
                    <a:pt x="29469" y="23420"/>
                    <a:pt x="29469" y="23444"/>
                    <a:pt x="29469" y="23444"/>
                  </a:cubicBezTo>
                  <a:lnTo>
                    <a:pt x="29505" y="23516"/>
                  </a:lnTo>
                  <a:lnTo>
                    <a:pt x="29421" y="23528"/>
                  </a:lnTo>
                  <a:lnTo>
                    <a:pt x="29338" y="23575"/>
                  </a:lnTo>
                  <a:lnTo>
                    <a:pt x="29469" y="23599"/>
                  </a:lnTo>
                  <a:lnTo>
                    <a:pt x="29540" y="23599"/>
                  </a:lnTo>
                  <a:lnTo>
                    <a:pt x="29683" y="23694"/>
                  </a:lnTo>
                  <a:lnTo>
                    <a:pt x="29683" y="23766"/>
                  </a:lnTo>
                  <a:lnTo>
                    <a:pt x="29814" y="23861"/>
                  </a:lnTo>
                  <a:lnTo>
                    <a:pt x="30028" y="23861"/>
                  </a:lnTo>
                  <a:lnTo>
                    <a:pt x="30255" y="23980"/>
                  </a:lnTo>
                  <a:lnTo>
                    <a:pt x="30398" y="24016"/>
                  </a:lnTo>
                  <a:lnTo>
                    <a:pt x="30767" y="24242"/>
                  </a:lnTo>
                  <a:lnTo>
                    <a:pt x="30838" y="24349"/>
                  </a:lnTo>
                  <a:lnTo>
                    <a:pt x="30933" y="24385"/>
                  </a:lnTo>
                  <a:cubicBezTo>
                    <a:pt x="30945" y="24397"/>
                    <a:pt x="30957" y="24421"/>
                    <a:pt x="30969" y="24432"/>
                  </a:cubicBezTo>
                  <a:lnTo>
                    <a:pt x="31052" y="24492"/>
                  </a:lnTo>
                  <a:lnTo>
                    <a:pt x="31148" y="24504"/>
                  </a:lnTo>
                  <a:lnTo>
                    <a:pt x="31183" y="24563"/>
                  </a:lnTo>
                  <a:lnTo>
                    <a:pt x="31291" y="24611"/>
                  </a:lnTo>
                  <a:lnTo>
                    <a:pt x="31350" y="24611"/>
                  </a:lnTo>
                  <a:lnTo>
                    <a:pt x="31433" y="24706"/>
                  </a:lnTo>
                  <a:lnTo>
                    <a:pt x="31552" y="24730"/>
                  </a:lnTo>
                  <a:lnTo>
                    <a:pt x="31612" y="24754"/>
                  </a:lnTo>
                  <a:lnTo>
                    <a:pt x="31672" y="24730"/>
                  </a:lnTo>
                  <a:lnTo>
                    <a:pt x="31826" y="24837"/>
                  </a:lnTo>
                  <a:lnTo>
                    <a:pt x="31826" y="24897"/>
                  </a:lnTo>
                  <a:lnTo>
                    <a:pt x="31969" y="24921"/>
                  </a:lnTo>
                  <a:cubicBezTo>
                    <a:pt x="32005" y="24968"/>
                    <a:pt x="32041" y="25016"/>
                    <a:pt x="32088" y="25063"/>
                  </a:cubicBezTo>
                  <a:lnTo>
                    <a:pt x="32148" y="25135"/>
                  </a:lnTo>
                  <a:lnTo>
                    <a:pt x="32160" y="25302"/>
                  </a:lnTo>
                  <a:cubicBezTo>
                    <a:pt x="32195" y="25349"/>
                    <a:pt x="32219" y="25397"/>
                    <a:pt x="32255" y="25444"/>
                  </a:cubicBezTo>
                  <a:lnTo>
                    <a:pt x="32207" y="25480"/>
                  </a:lnTo>
                  <a:lnTo>
                    <a:pt x="32219" y="25552"/>
                  </a:lnTo>
                  <a:cubicBezTo>
                    <a:pt x="32219" y="25552"/>
                    <a:pt x="32219" y="25552"/>
                    <a:pt x="32219" y="25564"/>
                  </a:cubicBezTo>
                  <a:lnTo>
                    <a:pt x="32207" y="25575"/>
                  </a:lnTo>
                  <a:lnTo>
                    <a:pt x="32172" y="25599"/>
                  </a:lnTo>
                  <a:cubicBezTo>
                    <a:pt x="32148" y="25635"/>
                    <a:pt x="32124" y="25659"/>
                    <a:pt x="32100" y="25694"/>
                  </a:cubicBezTo>
                  <a:lnTo>
                    <a:pt x="31945" y="25742"/>
                  </a:lnTo>
                  <a:lnTo>
                    <a:pt x="31743" y="25790"/>
                  </a:lnTo>
                  <a:lnTo>
                    <a:pt x="31707" y="25849"/>
                  </a:lnTo>
                  <a:lnTo>
                    <a:pt x="31517" y="25837"/>
                  </a:lnTo>
                  <a:lnTo>
                    <a:pt x="31445" y="25873"/>
                  </a:lnTo>
                  <a:lnTo>
                    <a:pt x="31207" y="25814"/>
                  </a:lnTo>
                  <a:lnTo>
                    <a:pt x="31136" y="25778"/>
                  </a:lnTo>
                  <a:lnTo>
                    <a:pt x="31052" y="25778"/>
                  </a:lnTo>
                  <a:lnTo>
                    <a:pt x="31017" y="25754"/>
                  </a:lnTo>
                  <a:lnTo>
                    <a:pt x="30898" y="25766"/>
                  </a:lnTo>
                  <a:lnTo>
                    <a:pt x="30683" y="25766"/>
                  </a:lnTo>
                  <a:lnTo>
                    <a:pt x="30433" y="25814"/>
                  </a:lnTo>
                  <a:lnTo>
                    <a:pt x="30231" y="25766"/>
                  </a:lnTo>
                  <a:lnTo>
                    <a:pt x="30112" y="25694"/>
                  </a:lnTo>
                  <a:lnTo>
                    <a:pt x="30028" y="25718"/>
                  </a:lnTo>
                  <a:lnTo>
                    <a:pt x="29814" y="25623"/>
                  </a:lnTo>
                  <a:lnTo>
                    <a:pt x="29695" y="25599"/>
                  </a:lnTo>
                  <a:lnTo>
                    <a:pt x="29505" y="25492"/>
                  </a:lnTo>
                  <a:lnTo>
                    <a:pt x="29445" y="25492"/>
                  </a:lnTo>
                  <a:lnTo>
                    <a:pt x="29386" y="25540"/>
                  </a:lnTo>
                  <a:lnTo>
                    <a:pt x="29290" y="25516"/>
                  </a:lnTo>
                  <a:cubicBezTo>
                    <a:pt x="29255" y="25480"/>
                    <a:pt x="29219" y="25444"/>
                    <a:pt x="29195" y="25409"/>
                  </a:cubicBezTo>
                  <a:lnTo>
                    <a:pt x="29171" y="25313"/>
                  </a:lnTo>
                  <a:lnTo>
                    <a:pt x="29088" y="25254"/>
                  </a:lnTo>
                  <a:lnTo>
                    <a:pt x="29016" y="25254"/>
                  </a:lnTo>
                  <a:lnTo>
                    <a:pt x="28874" y="25337"/>
                  </a:lnTo>
                  <a:lnTo>
                    <a:pt x="28826" y="25313"/>
                  </a:lnTo>
                  <a:lnTo>
                    <a:pt x="28766" y="25337"/>
                  </a:lnTo>
                  <a:lnTo>
                    <a:pt x="28564" y="25194"/>
                  </a:lnTo>
                  <a:cubicBezTo>
                    <a:pt x="28564" y="25159"/>
                    <a:pt x="28552" y="25135"/>
                    <a:pt x="28552" y="25111"/>
                  </a:cubicBezTo>
                  <a:lnTo>
                    <a:pt x="28516" y="25099"/>
                  </a:lnTo>
                  <a:lnTo>
                    <a:pt x="28362" y="25135"/>
                  </a:lnTo>
                  <a:lnTo>
                    <a:pt x="28183" y="25123"/>
                  </a:lnTo>
                  <a:lnTo>
                    <a:pt x="28088" y="25087"/>
                  </a:lnTo>
                  <a:lnTo>
                    <a:pt x="27969" y="25111"/>
                  </a:lnTo>
                  <a:lnTo>
                    <a:pt x="27683" y="25075"/>
                  </a:lnTo>
                  <a:lnTo>
                    <a:pt x="27540" y="25087"/>
                  </a:lnTo>
                  <a:lnTo>
                    <a:pt x="27254" y="25147"/>
                  </a:lnTo>
                  <a:lnTo>
                    <a:pt x="27135" y="25147"/>
                  </a:lnTo>
                  <a:lnTo>
                    <a:pt x="26909" y="25171"/>
                  </a:lnTo>
                  <a:lnTo>
                    <a:pt x="26849" y="25218"/>
                  </a:lnTo>
                  <a:lnTo>
                    <a:pt x="26742" y="25230"/>
                  </a:lnTo>
                  <a:lnTo>
                    <a:pt x="26635" y="25302"/>
                  </a:lnTo>
                  <a:lnTo>
                    <a:pt x="26588" y="25313"/>
                  </a:lnTo>
                  <a:lnTo>
                    <a:pt x="26516" y="25409"/>
                  </a:lnTo>
                  <a:lnTo>
                    <a:pt x="26468" y="25433"/>
                  </a:lnTo>
                  <a:cubicBezTo>
                    <a:pt x="26468" y="25444"/>
                    <a:pt x="26468" y="25456"/>
                    <a:pt x="26468" y="25468"/>
                  </a:cubicBezTo>
                  <a:lnTo>
                    <a:pt x="26266" y="25468"/>
                  </a:lnTo>
                  <a:lnTo>
                    <a:pt x="25957" y="25373"/>
                  </a:lnTo>
                  <a:lnTo>
                    <a:pt x="25861" y="25373"/>
                  </a:lnTo>
                  <a:lnTo>
                    <a:pt x="25778" y="25409"/>
                  </a:lnTo>
                  <a:lnTo>
                    <a:pt x="25659" y="25385"/>
                  </a:lnTo>
                  <a:lnTo>
                    <a:pt x="25480" y="25397"/>
                  </a:lnTo>
                  <a:lnTo>
                    <a:pt x="25385" y="25373"/>
                  </a:lnTo>
                  <a:lnTo>
                    <a:pt x="25242" y="25397"/>
                  </a:lnTo>
                  <a:lnTo>
                    <a:pt x="25206" y="25444"/>
                  </a:lnTo>
                  <a:lnTo>
                    <a:pt x="25302" y="25575"/>
                  </a:lnTo>
                  <a:lnTo>
                    <a:pt x="25468" y="25587"/>
                  </a:lnTo>
                  <a:lnTo>
                    <a:pt x="25611" y="25611"/>
                  </a:lnTo>
                  <a:lnTo>
                    <a:pt x="25587" y="25659"/>
                  </a:lnTo>
                  <a:lnTo>
                    <a:pt x="25349" y="25647"/>
                  </a:lnTo>
                  <a:lnTo>
                    <a:pt x="25135" y="25671"/>
                  </a:lnTo>
                  <a:lnTo>
                    <a:pt x="25052" y="25742"/>
                  </a:lnTo>
                  <a:lnTo>
                    <a:pt x="25087" y="25778"/>
                  </a:lnTo>
                  <a:lnTo>
                    <a:pt x="25206" y="25766"/>
                  </a:lnTo>
                  <a:lnTo>
                    <a:pt x="25242" y="25814"/>
                  </a:lnTo>
                  <a:lnTo>
                    <a:pt x="25159" y="25825"/>
                  </a:lnTo>
                  <a:lnTo>
                    <a:pt x="24885" y="25814"/>
                  </a:lnTo>
                  <a:lnTo>
                    <a:pt x="24766" y="25766"/>
                  </a:lnTo>
                  <a:lnTo>
                    <a:pt x="24635" y="25802"/>
                  </a:lnTo>
                  <a:cubicBezTo>
                    <a:pt x="24611" y="25778"/>
                    <a:pt x="24587" y="25754"/>
                    <a:pt x="24563" y="25730"/>
                  </a:cubicBezTo>
                  <a:lnTo>
                    <a:pt x="24492" y="25730"/>
                  </a:lnTo>
                  <a:lnTo>
                    <a:pt x="24385" y="25802"/>
                  </a:lnTo>
                  <a:lnTo>
                    <a:pt x="24290" y="25790"/>
                  </a:lnTo>
                  <a:lnTo>
                    <a:pt x="24147" y="25706"/>
                  </a:lnTo>
                  <a:lnTo>
                    <a:pt x="24016" y="25706"/>
                  </a:lnTo>
                  <a:lnTo>
                    <a:pt x="23742" y="25837"/>
                  </a:lnTo>
                  <a:lnTo>
                    <a:pt x="23694" y="25909"/>
                  </a:lnTo>
                  <a:lnTo>
                    <a:pt x="23647" y="25980"/>
                  </a:lnTo>
                  <a:lnTo>
                    <a:pt x="23682" y="26028"/>
                  </a:lnTo>
                  <a:lnTo>
                    <a:pt x="23682" y="26111"/>
                  </a:lnTo>
                  <a:lnTo>
                    <a:pt x="23635" y="26147"/>
                  </a:lnTo>
                  <a:lnTo>
                    <a:pt x="23671" y="26195"/>
                  </a:lnTo>
                  <a:lnTo>
                    <a:pt x="23825" y="26171"/>
                  </a:lnTo>
                  <a:lnTo>
                    <a:pt x="23873" y="26183"/>
                  </a:lnTo>
                  <a:lnTo>
                    <a:pt x="23992" y="26171"/>
                  </a:lnTo>
                  <a:lnTo>
                    <a:pt x="24135" y="26183"/>
                  </a:lnTo>
                  <a:lnTo>
                    <a:pt x="23992" y="26266"/>
                  </a:lnTo>
                  <a:cubicBezTo>
                    <a:pt x="23992" y="26290"/>
                    <a:pt x="24004" y="26302"/>
                    <a:pt x="24004" y="26326"/>
                  </a:cubicBezTo>
                  <a:lnTo>
                    <a:pt x="24063" y="26397"/>
                  </a:lnTo>
                  <a:lnTo>
                    <a:pt x="24063" y="26445"/>
                  </a:lnTo>
                  <a:lnTo>
                    <a:pt x="24040" y="26480"/>
                  </a:lnTo>
                  <a:lnTo>
                    <a:pt x="24087" y="26492"/>
                  </a:lnTo>
                  <a:lnTo>
                    <a:pt x="24194" y="26456"/>
                  </a:lnTo>
                  <a:cubicBezTo>
                    <a:pt x="24194" y="26468"/>
                    <a:pt x="24194" y="26480"/>
                    <a:pt x="24194" y="26492"/>
                  </a:cubicBezTo>
                  <a:lnTo>
                    <a:pt x="24111" y="26540"/>
                  </a:lnTo>
                  <a:lnTo>
                    <a:pt x="23968" y="26599"/>
                  </a:lnTo>
                  <a:lnTo>
                    <a:pt x="24016" y="26623"/>
                  </a:lnTo>
                  <a:lnTo>
                    <a:pt x="24099" y="26635"/>
                  </a:lnTo>
                  <a:lnTo>
                    <a:pt x="24016" y="26671"/>
                  </a:lnTo>
                  <a:lnTo>
                    <a:pt x="23956" y="26742"/>
                  </a:lnTo>
                  <a:lnTo>
                    <a:pt x="23897" y="26742"/>
                  </a:lnTo>
                  <a:lnTo>
                    <a:pt x="23837" y="26623"/>
                  </a:lnTo>
                  <a:lnTo>
                    <a:pt x="23801" y="26611"/>
                  </a:lnTo>
                  <a:cubicBezTo>
                    <a:pt x="23790" y="26635"/>
                    <a:pt x="23778" y="26659"/>
                    <a:pt x="23778" y="26683"/>
                  </a:cubicBezTo>
                  <a:cubicBezTo>
                    <a:pt x="23790" y="26707"/>
                    <a:pt x="23801" y="26730"/>
                    <a:pt x="23813" y="26754"/>
                  </a:cubicBezTo>
                  <a:lnTo>
                    <a:pt x="23754" y="26790"/>
                  </a:lnTo>
                  <a:lnTo>
                    <a:pt x="23766" y="26849"/>
                  </a:lnTo>
                  <a:lnTo>
                    <a:pt x="23861" y="26897"/>
                  </a:lnTo>
                  <a:lnTo>
                    <a:pt x="23885" y="26861"/>
                  </a:lnTo>
                  <a:lnTo>
                    <a:pt x="24004" y="26945"/>
                  </a:lnTo>
                  <a:lnTo>
                    <a:pt x="24087" y="26933"/>
                  </a:lnTo>
                  <a:lnTo>
                    <a:pt x="24218" y="26992"/>
                  </a:lnTo>
                  <a:lnTo>
                    <a:pt x="24242" y="27088"/>
                  </a:lnTo>
                  <a:lnTo>
                    <a:pt x="24147" y="27147"/>
                  </a:lnTo>
                  <a:lnTo>
                    <a:pt x="24218" y="27207"/>
                  </a:lnTo>
                  <a:lnTo>
                    <a:pt x="24218" y="27254"/>
                  </a:lnTo>
                  <a:lnTo>
                    <a:pt x="24302" y="27254"/>
                  </a:lnTo>
                  <a:lnTo>
                    <a:pt x="24433" y="27361"/>
                  </a:lnTo>
                  <a:cubicBezTo>
                    <a:pt x="24421" y="27385"/>
                    <a:pt x="24397" y="27397"/>
                    <a:pt x="24385" y="27421"/>
                  </a:cubicBezTo>
                  <a:lnTo>
                    <a:pt x="24290" y="27397"/>
                  </a:lnTo>
                  <a:cubicBezTo>
                    <a:pt x="24278" y="27409"/>
                    <a:pt x="24278" y="27433"/>
                    <a:pt x="24266" y="27445"/>
                  </a:cubicBezTo>
                  <a:lnTo>
                    <a:pt x="24337" y="27469"/>
                  </a:lnTo>
                  <a:lnTo>
                    <a:pt x="24516" y="27445"/>
                  </a:lnTo>
                  <a:lnTo>
                    <a:pt x="24766" y="27457"/>
                  </a:lnTo>
                  <a:cubicBezTo>
                    <a:pt x="24754" y="27469"/>
                    <a:pt x="24754" y="27480"/>
                    <a:pt x="24742" y="27492"/>
                  </a:cubicBezTo>
                  <a:lnTo>
                    <a:pt x="24683" y="27528"/>
                  </a:lnTo>
                  <a:lnTo>
                    <a:pt x="24552" y="27564"/>
                  </a:lnTo>
                  <a:lnTo>
                    <a:pt x="24373" y="27552"/>
                  </a:lnTo>
                  <a:lnTo>
                    <a:pt x="24325" y="27588"/>
                  </a:lnTo>
                  <a:lnTo>
                    <a:pt x="24385" y="27611"/>
                  </a:lnTo>
                  <a:lnTo>
                    <a:pt x="24492" y="27588"/>
                  </a:lnTo>
                  <a:lnTo>
                    <a:pt x="24623" y="27588"/>
                  </a:lnTo>
                  <a:lnTo>
                    <a:pt x="24683" y="27576"/>
                  </a:lnTo>
                  <a:lnTo>
                    <a:pt x="24683" y="27635"/>
                  </a:lnTo>
                  <a:lnTo>
                    <a:pt x="24718" y="27659"/>
                  </a:lnTo>
                  <a:lnTo>
                    <a:pt x="24790" y="27599"/>
                  </a:lnTo>
                  <a:lnTo>
                    <a:pt x="24873" y="27540"/>
                  </a:lnTo>
                  <a:lnTo>
                    <a:pt x="24956" y="27540"/>
                  </a:lnTo>
                  <a:lnTo>
                    <a:pt x="25004" y="27588"/>
                  </a:lnTo>
                  <a:lnTo>
                    <a:pt x="25075" y="27588"/>
                  </a:lnTo>
                  <a:lnTo>
                    <a:pt x="25183" y="27647"/>
                  </a:lnTo>
                  <a:lnTo>
                    <a:pt x="25242" y="27588"/>
                  </a:lnTo>
                  <a:lnTo>
                    <a:pt x="25337" y="27611"/>
                  </a:lnTo>
                  <a:cubicBezTo>
                    <a:pt x="25337" y="27623"/>
                    <a:pt x="25325" y="27635"/>
                    <a:pt x="25314" y="27647"/>
                  </a:cubicBezTo>
                  <a:lnTo>
                    <a:pt x="25266" y="27659"/>
                  </a:lnTo>
                  <a:lnTo>
                    <a:pt x="25325" y="27719"/>
                  </a:lnTo>
                  <a:cubicBezTo>
                    <a:pt x="25325" y="27742"/>
                    <a:pt x="25325" y="27754"/>
                    <a:pt x="25325" y="27778"/>
                  </a:cubicBezTo>
                  <a:lnTo>
                    <a:pt x="25445" y="27850"/>
                  </a:lnTo>
                  <a:lnTo>
                    <a:pt x="25492" y="27838"/>
                  </a:lnTo>
                  <a:lnTo>
                    <a:pt x="25623" y="27885"/>
                  </a:lnTo>
                  <a:lnTo>
                    <a:pt x="25766" y="27885"/>
                  </a:lnTo>
                  <a:lnTo>
                    <a:pt x="25837" y="27850"/>
                  </a:lnTo>
                  <a:lnTo>
                    <a:pt x="25957" y="27850"/>
                  </a:lnTo>
                  <a:lnTo>
                    <a:pt x="26028" y="27814"/>
                  </a:lnTo>
                  <a:lnTo>
                    <a:pt x="26123" y="27850"/>
                  </a:lnTo>
                  <a:cubicBezTo>
                    <a:pt x="26147" y="27850"/>
                    <a:pt x="26171" y="27838"/>
                    <a:pt x="26195" y="27838"/>
                  </a:cubicBezTo>
                  <a:lnTo>
                    <a:pt x="26195" y="27730"/>
                  </a:lnTo>
                  <a:cubicBezTo>
                    <a:pt x="26195" y="27707"/>
                    <a:pt x="26207" y="27707"/>
                    <a:pt x="26218" y="27683"/>
                  </a:cubicBezTo>
                  <a:cubicBezTo>
                    <a:pt x="26230" y="27671"/>
                    <a:pt x="26207" y="27623"/>
                    <a:pt x="26207" y="27599"/>
                  </a:cubicBezTo>
                  <a:lnTo>
                    <a:pt x="26445" y="27599"/>
                  </a:lnTo>
                  <a:lnTo>
                    <a:pt x="26659" y="27623"/>
                  </a:lnTo>
                  <a:lnTo>
                    <a:pt x="26933" y="27742"/>
                  </a:lnTo>
                  <a:lnTo>
                    <a:pt x="27040" y="27754"/>
                  </a:lnTo>
                  <a:lnTo>
                    <a:pt x="27207" y="27933"/>
                  </a:lnTo>
                  <a:lnTo>
                    <a:pt x="27350" y="28016"/>
                  </a:lnTo>
                  <a:lnTo>
                    <a:pt x="27885" y="28004"/>
                  </a:lnTo>
                  <a:lnTo>
                    <a:pt x="28040" y="27969"/>
                  </a:lnTo>
                  <a:lnTo>
                    <a:pt x="28100" y="27969"/>
                  </a:lnTo>
                  <a:lnTo>
                    <a:pt x="28123" y="27992"/>
                  </a:lnTo>
                  <a:lnTo>
                    <a:pt x="28207" y="27957"/>
                  </a:lnTo>
                  <a:lnTo>
                    <a:pt x="28231" y="27897"/>
                  </a:lnTo>
                  <a:lnTo>
                    <a:pt x="28504" y="27719"/>
                  </a:lnTo>
                  <a:lnTo>
                    <a:pt x="28564" y="27719"/>
                  </a:lnTo>
                  <a:lnTo>
                    <a:pt x="28790" y="27790"/>
                  </a:lnTo>
                  <a:lnTo>
                    <a:pt x="28933" y="27850"/>
                  </a:lnTo>
                  <a:lnTo>
                    <a:pt x="29124" y="27838"/>
                  </a:lnTo>
                  <a:lnTo>
                    <a:pt x="29135" y="27802"/>
                  </a:lnTo>
                  <a:lnTo>
                    <a:pt x="29266" y="27742"/>
                  </a:lnTo>
                  <a:lnTo>
                    <a:pt x="29362" y="27778"/>
                  </a:lnTo>
                  <a:lnTo>
                    <a:pt x="29374" y="27838"/>
                  </a:lnTo>
                  <a:lnTo>
                    <a:pt x="29278" y="27921"/>
                  </a:lnTo>
                  <a:lnTo>
                    <a:pt x="29159" y="27980"/>
                  </a:lnTo>
                  <a:cubicBezTo>
                    <a:pt x="29159" y="27992"/>
                    <a:pt x="29159" y="28004"/>
                    <a:pt x="29159" y="28028"/>
                  </a:cubicBezTo>
                  <a:lnTo>
                    <a:pt x="29255" y="28111"/>
                  </a:lnTo>
                  <a:cubicBezTo>
                    <a:pt x="29255" y="28135"/>
                    <a:pt x="29231" y="28147"/>
                    <a:pt x="29219" y="28171"/>
                  </a:cubicBezTo>
                  <a:lnTo>
                    <a:pt x="29219" y="28183"/>
                  </a:lnTo>
                  <a:lnTo>
                    <a:pt x="29147" y="28195"/>
                  </a:lnTo>
                  <a:cubicBezTo>
                    <a:pt x="29147" y="28231"/>
                    <a:pt x="29159" y="28278"/>
                    <a:pt x="29159" y="28314"/>
                  </a:cubicBezTo>
                  <a:cubicBezTo>
                    <a:pt x="29183" y="28361"/>
                    <a:pt x="29219" y="28409"/>
                    <a:pt x="29243" y="28469"/>
                  </a:cubicBezTo>
                  <a:cubicBezTo>
                    <a:pt x="29278" y="28516"/>
                    <a:pt x="29266" y="28540"/>
                    <a:pt x="29278" y="28576"/>
                  </a:cubicBezTo>
                  <a:cubicBezTo>
                    <a:pt x="29266" y="28600"/>
                    <a:pt x="29255" y="28635"/>
                    <a:pt x="29243" y="28659"/>
                  </a:cubicBezTo>
                  <a:cubicBezTo>
                    <a:pt x="29231" y="28707"/>
                    <a:pt x="29219" y="28766"/>
                    <a:pt x="29207" y="28814"/>
                  </a:cubicBezTo>
                  <a:lnTo>
                    <a:pt x="29207" y="28826"/>
                  </a:lnTo>
                  <a:lnTo>
                    <a:pt x="29135" y="28826"/>
                  </a:lnTo>
                  <a:cubicBezTo>
                    <a:pt x="29112" y="28921"/>
                    <a:pt x="29100" y="29028"/>
                    <a:pt x="29076" y="29123"/>
                  </a:cubicBezTo>
                  <a:lnTo>
                    <a:pt x="28981" y="29219"/>
                  </a:lnTo>
                  <a:lnTo>
                    <a:pt x="28862" y="29314"/>
                  </a:lnTo>
                  <a:cubicBezTo>
                    <a:pt x="28862" y="29350"/>
                    <a:pt x="28862" y="29385"/>
                    <a:pt x="28850" y="29421"/>
                  </a:cubicBezTo>
                  <a:lnTo>
                    <a:pt x="28838" y="29433"/>
                  </a:lnTo>
                  <a:lnTo>
                    <a:pt x="28707" y="29516"/>
                  </a:lnTo>
                  <a:lnTo>
                    <a:pt x="28635" y="29814"/>
                  </a:lnTo>
                  <a:lnTo>
                    <a:pt x="28457" y="30040"/>
                  </a:lnTo>
                  <a:lnTo>
                    <a:pt x="28254" y="30195"/>
                  </a:lnTo>
                  <a:lnTo>
                    <a:pt x="28183" y="30255"/>
                  </a:lnTo>
                  <a:lnTo>
                    <a:pt x="28016" y="30290"/>
                  </a:lnTo>
                  <a:lnTo>
                    <a:pt x="27659" y="30219"/>
                  </a:lnTo>
                  <a:lnTo>
                    <a:pt x="27361" y="30255"/>
                  </a:lnTo>
                  <a:lnTo>
                    <a:pt x="27159" y="30136"/>
                  </a:lnTo>
                  <a:lnTo>
                    <a:pt x="27135" y="30195"/>
                  </a:lnTo>
                  <a:lnTo>
                    <a:pt x="27207" y="30290"/>
                  </a:lnTo>
                  <a:lnTo>
                    <a:pt x="27195" y="30338"/>
                  </a:lnTo>
                  <a:lnTo>
                    <a:pt x="27123" y="30255"/>
                  </a:lnTo>
                  <a:lnTo>
                    <a:pt x="27004" y="30195"/>
                  </a:lnTo>
                  <a:cubicBezTo>
                    <a:pt x="27004" y="30171"/>
                    <a:pt x="26992" y="30147"/>
                    <a:pt x="26992" y="30124"/>
                  </a:cubicBezTo>
                  <a:lnTo>
                    <a:pt x="27040" y="30112"/>
                  </a:lnTo>
                  <a:lnTo>
                    <a:pt x="27004" y="30076"/>
                  </a:lnTo>
                  <a:lnTo>
                    <a:pt x="26909" y="30076"/>
                  </a:lnTo>
                  <a:lnTo>
                    <a:pt x="26790" y="30040"/>
                  </a:lnTo>
                  <a:lnTo>
                    <a:pt x="26599" y="29993"/>
                  </a:lnTo>
                  <a:lnTo>
                    <a:pt x="26564" y="30016"/>
                  </a:lnTo>
                  <a:lnTo>
                    <a:pt x="26647" y="30028"/>
                  </a:lnTo>
                  <a:lnTo>
                    <a:pt x="26659" y="30052"/>
                  </a:lnTo>
                  <a:lnTo>
                    <a:pt x="26552" y="30052"/>
                  </a:lnTo>
                  <a:lnTo>
                    <a:pt x="26445" y="30040"/>
                  </a:lnTo>
                  <a:lnTo>
                    <a:pt x="26314" y="30064"/>
                  </a:lnTo>
                  <a:lnTo>
                    <a:pt x="26278" y="30040"/>
                  </a:lnTo>
                  <a:lnTo>
                    <a:pt x="26278" y="30016"/>
                  </a:lnTo>
                  <a:lnTo>
                    <a:pt x="26385" y="30016"/>
                  </a:lnTo>
                  <a:lnTo>
                    <a:pt x="26480" y="30005"/>
                  </a:lnTo>
                  <a:lnTo>
                    <a:pt x="26207" y="30005"/>
                  </a:lnTo>
                  <a:lnTo>
                    <a:pt x="26135" y="30028"/>
                  </a:lnTo>
                  <a:lnTo>
                    <a:pt x="25980" y="30076"/>
                  </a:lnTo>
                  <a:lnTo>
                    <a:pt x="25909" y="30100"/>
                  </a:lnTo>
                  <a:lnTo>
                    <a:pt x="25754" y="30124"/>
                  </a:lnTo>
                  <a:lnTo>
                    <a:pt x="25635" y="30207"/>
                  </a:lnTo>
                  <a:lnTo>
                    <a:pt x="25611" y="30243"/>
                  </a:lnTo>
                  <a:lnTo>
                    <a:pt x="25421" y="30231"/>
                  </a:lnTo>
                  <a:lnTo>
                    <a:pt x="25218" y="30124"/>
                  </a:lnTo>
                  <a:lnTo>
                    <a:pt x="25075" y="30100"/>
                  </a:lnTo>
                  <a:lnTo>
                    <a:pt x="24885" y="30100"/>
                  </a:lnTo>
                  <a:lnTo>
                    <a:pt x="24730" y="30016"/>
                  </a:lnTo>
                  <a:lnTo>
                    <a:pt x="24659" y="30016"/>
                  </a:lnTo>
                  <a:lnTo>
                    <a:pt x="24587" y="30052"/>
                  </a:lnTo>
                  <a:lnTo>
                    <a:pt x="24433" y="29957"/>
                  </a:lnTo>
                  <a:lnTo>
                    <a:pt x="24242" y="29921"/>
                  </a:lnTo>
                  <a:lnTo>
                    <a:pt x="23801" y="29874"/>
                  </a:lnTo>
                  <a:lnTo>
                    <a:pt x="23575" y="29802"/>
                  </a:lnTo>
                  <a:lnTo>
                    <a:pt x="23290" y="29802"/>
                  </a:lnTo>
                  <a:lnTo>
                    <a:pt x="23242" y="29814"/>
                  </a:lnTo>
                  <a:cubicBezTo>
                    <a:pt x="23218" y="29778"/>
                    <a:pt x="23206" y="29743"/>
                    <a:pt x="23194" y="29695"/>
                  </a:cubicBezTo>
                  <a:lnTo>
                    <a:pt x="23111" y="29635"/>
                  </a:lnTo>
                  <a:lnTo>
                    <a:pt x="23004" y="29612"/>
                  </a:lnTo>
                  <a:lnTo>
                    <a:pt x="22909" y="29612"/>
                  </a:lnTo>
                  <a:lnTo>
                    <a:pt x="22516" y="29564"/>
                  </a:lnTo>
                  <a:lnTo>
                    <a:pt x="22444" y="29504"/>
                  </a:lnTo>
                  <a:lnTo>
                    <a:pt x="22289" y="29493"/>
                  </a:lnTo>
                  <a:lnTo>
                    <a:pt x="22087" y="29445"/>
                  </a:lnTo>
                  <a:lnTo>
                    <a:pt x="22051" y="29397"/>
                  </a:lnTo>
                  <a:lnTo>
                    <a:pt x="22087" y="29385"/>
                  </a:lnTo>
                  <a:lnTo>
                    <a:pt x="22087" y="29338"/>
                  </a:lnTo>
                  <a:lnTo>
                    <a:pt x="21849" y="29231"/>
                  </a:lnTo>
                  <a:lnTo>
                    <a:pt x="21730" y="29231"/>
                  </a:lnTo>
                  <a:lnTo>
                    <a:pt x="21527" y="29183"/>
                  </a:lnTo>
                  <a:lnTo>
                    <a:pt x="21480" y="29159"/>
                  </a:lnTo>
                  <a:lnTo>
                    <a:pt x="21420" y="29195"/>
                  </a:lnTo>
                  <a:lnTo>
                    <a:pt x="21301" y="29147"/>
                  </a:lnTo>
                  <a:lnTo>
                    <a:pt x="21254" y="29147"/>
                  </a:lnTo>
                  <a:lnTo>
                    <a:pt x="21075" y="29207"/>
                  </a:lnTo>
                  <a:lnTo>
                    <a:pt x="20789" y="29207"/>
                  </a:lnTo>
                  <a:cubicBezTo>
                    <a:pt x="20706" y="29231"/>
                    <a:pt x="20623" y="29254"/>
                    <a:pt x="20539" y="29290"/>
                  </a:cubicBezTo>
                  <a:cubicBezTo>
                    <a:pt x="20492" y="29314"/>
                    <a:pt x="20444" y="29338"/>
                    <a:pt x="20396" y="29374"/>
                  </a:cubicBezTo>
                  <a:cubicBezTo>
                    <a:pt x="20384" y="29409"/>
                    <a:pt x="20372" y="29445"/>
                    <a:pt x="20361" y="29481"/>
                  </a:cubicBezTo>
                  <a:lnTo>
                    <a:pt x="20277" y="29516"/>
                  </a:lnTo>
                  <a:cubicBezTo>
                    <a:pt x="20265" y="29588"/>
                    <a:pt x="20265" y="29659"/>
                    <a:pt x="20253" y="29731"/>
                  </a:cubicBezTo>
                  <a:lnTo>
                    <a:pt x="20349" y="29850"/>
                  </a:lnTo>
                  <a:cubicBezTo>
                    <a:pt x="20372" y="29897"/>
                    <a:pt x="20396" y="29957"/>
                    <a:pt x="20420" y="30016"/>
                  </a:cubicBezTo>
                  <a:cubicBezTo>
                    <a:pt x="20396" y="30040"/>
                    <a:pt x="20384" y="30076"/>
                    <a:pt x="20372" y="30100"/>
                  </a:cubicBezTo>
                  <a:cubicBezTo>
                    <a:pt x="20313" y="30136"/>
                    <a:pt x="20265" y="30171"/>
                    <a:pt x="20218" y="30207"/>
                  </a:cubicBezTo>
                  <a:lnTo>
                    <a:pt x="20194" y="30243"/>
                  </a:lnTo>
                  <a:lnTo>
                    <a:pt x="20003" y="30350"/>
                  </a:lnTo>
                  <a:lnTo>
                    <a:pt x="19884" y="30386"/>
                  </a:lnTo>
                  <a:lnTo>
                    <a:pt x="19634" y="30302"/>
                  </a:lnTo>
                  <a:lnTo>
                    <a:pt x="19420" y="30171"/>
                  </a:lnTo>
                  <a:lnTo>
                    <a:pt x="19241" y="30064"/>
                  </a:lnTo>
                  <a:lnTo>
                    <a:pt x="18979" y="29957"/>
                  </a:lnTo>
                  <a:lnTo>
                    <a:pt x="18563" y="29826"/>
                  </a:lnTo>
                  <a:lnTo>
                    <a:pt x="18372" y="29802"/>
                  </a:lnTo>
                  <a:lnTo>
                    <a:pt x="18313" y="29826"/>
                  </a:lnTo>
                  <a:lnTo>
                    <a:pt x="18086" y="29826"/>
                  </a:lnTo>
                  <a:lnTo>
                    <a:pt x="17908" y="29755"/>
                  </a:lnTo>
                  <a:lnTo>
                    <a:pt x="17729" y="29504"/>
                  </a:lnTo>
                  <a:cubicBezTo>
                    <a:pt x="17729" y="29469"/>
                    <a:pt x="17729" y="29421"/>
                    <a:pt x="17741" y="29385"/>
                  </a:cubicBezTo>
                  <a:lnTo>
                    <a:pt x="17586" y="29243"/>
                  </a:lnTo>
                  <a:lnTo>
                    <a:pt x="17217" y="29195"/>
                  </a:lnTo>
                  <a:lnTo>
                    <a:pt x="17027" y="29112"/>
                  </a:lnTo>
                  <a:lnTo>
                    <a:pt x="16705" y="29100"/>
                  </a:lnTo>
                  <a:lnTo>
                    <a:pt x="16527" y="29040"/>
                  </a:lnTo>
                  <a:lnTo>
                    <a:pt x="16122" y="29088"/>
                  </a:lnTo>
                  <a:lnTo>
                    <a:pt x="15836" y="29040"/>
                  </a:lnTo>
                  <a:lnTo>
                    <a:pt x="15729" y="28969"/>
                  </a:lnTo>
                  <a:lnTo>
                    <a:pt x="15598" y="28945"/>
                  </a:lnTo>
                  <a:lnTo>
                    <a:pt x="15527" y="28933"/>
                  </a:lnTo>
                  <a:lnTo>
                    <a:pt x="15360" y="28862"/>
                  </a:lnTo>
                  <a:cubicBezTo>
                    <a:pt x="15360" y="28850"/>
                    <a:pt x="15348" y="28838"/>
                    <a:pt x="15348" y="28814"/>
                  </a:cubicBezTo>
                  <a:lnTo>
                    <a:pt x="15348" y="28766"/>
                  </a:lnTo>
                  <a:lnTo>
                    <a:pt x="15253" y="28731"/>
                  </a:lnTo>
                  <a:lnTo>
                    <a:pt x="15217" y="28742"/>
                  </a:lnTo>
                  <a:lnTo>
                    <a:pt x="15229" y="28778"/>
                  </a:lnTo>
                  <a:lnTo>
                    <a:pt x="15181" y="28802"/>
                  </a:lnTo>
                  <a:lnTo>
                    <a:pt x="15110" y="28778"/>
                  </a:lnTo>
                  <a:cubicBezTo>
                    <a:pt x="15098" y="28754"/>
                    <a:pt x="15086" y="28731"/>
                    <a:pt x="15086" y="28719"/>
                  </a:cubicBezTo>
                  <a:lnTo>
                    <a:pt x="15003" y="28731"/>
                  </a:lnTo>
                  <a:lnTo>
                    <a:pt x="14812" y="28635"/>
                  </a:lnTo>
                  <a:cubicBezTo>
                    <a:pt x="14788" y="28600"/>
                    <a:pt x="14753" y="28552"/>
                    <a:pt x="14729" y="28516"/>
                  </a:cubicBezTo>
                  <a:cubicBezTo>
                    <a:pt x="14741" y="28481"/>
                    <a:pt x="14765" y="28433"/>
                    <a:pt x="14788" y="28397"/>
                  </a:cubicBezTo>
                  <a:lnTo>
                    <a:pt x="15086" y="28254"/>
                  </a:lnTo>
                  <a:lnTo>
                    <a:pt x="15253" y="28147"/>
                  </a:lnTo>
                  <a:lnTo>
                    <a:pt x="15289" y="28111"/>
                  </a:lnTo>
                  <a:lnTo>
                    <a:pt x="15241" y="28064"/>
                  </a:lnTo>
                  <a:lnTo>
                    <a:pt x="15300" y="28016"/>
                  </a:lnTo>
                  <a:cubicBezTo>
                    <a:pt x="15300" y="27992"/>
                    <a:pt x="15289" y="27969"/>
                    <a:pt x="15289" y="27957"/>
                  </a:cubicBezTo>
                  <a:lnTo>
                    <a:pt x="15241" y="27933"/>
                  </a:lnTo>
                  <a:lnTo>
                    <a:pt x="15241" y="27802"/>
                  </a:lnTo>
                  <a:lnTo>
                    <a:pt x="15074" y="27754"/>
                  </a:lnTo>
                  <a:lnTo>
                    <a:pt x="14931" y="27623"/>
                  </a:lnTo>
                  <a:lnTo>
                    <a:pt x="14955" y="27516"/>
                  </a:lnTo>
                  <a:lnTo>
                    <a:pt x="15110" y="27445"/>
                  </a:lnTo>
                  <a:cubicBezTo>
                    <a:pt x="15110" y="27421"/>
                    <a:pt x="15110" y="27397"/>
                    <a:pt x="15122" y="27373"/>
                  </a:cubicBezTo>
                  <a:lnTo>
                    <a:pt x="15229" y="27254"/>
                  </a:lnTo>
                  <a:lnTo>
                    <a:pt x="15229" y="27171"/>
                  </a:lnTo>
                  <a:lnTo>
                    <a:pt x="15181" y="27147"/>
                  </a:lnTo>
                  <a:lnTo>
                    <a:pt x="14967" y="27278"/>
                  </a:lnTo>
                  <a:lnTo>
                    <a:pt x="14896" y="27326"/>
                  </a:lnTo>
                  <a:lnTo>
                    <a:pt x="14848" y="27302"/>
                  </a:lnTo>
                  <a:lnTo>
                    <a:pt x="14753" y="27159"/>
                  </a:lnTo>
                  <a:lnTo>
                    <a:pt x="14693" y="27147"/>
                  </a:lnTo>
                  <a:cubicBezTo>
                    <a:pt x="14693" y="27123"/>
                    <a:pt x="14705" y="27099"/>
                    <a:pt x="14705" y="27076"/>
                  </a:cubicBezTo>
                  <a:lnTo>
                    <a:pt x="14634" y="27028"/>
                  </a:lnTo>
                  <a:lnTo>
                    <a:pt x="14515" y="27052"/>
                  </a:lnTo>
                  <a:lnTo>
                    <a:pt x="14515" y="27099"/>
                  </a:lnTo>
                  <a:lnTo>
                    <a:pt x="14443" y="27040"/>
                  </a:lnTo>
                  <a:lnTo>
                    <a:pt x="14300" y="27064"/>
                  </a:lnTo>
                  <a:lnTo>
                    <a:pt x="14086" y="27135"/>
                  </a:lnTo>
                  <a:lnTo>
                    <a:pt x="13943" y="27230"/>
                  </a:lnTo>
                  <a:lnTo>
                    <a:pt x="13907" y="27207"/>
                  </a:lnTo>
                  <a:lnTo>
                    <a:pt x="13741" y="27230"/>
                  </a:lnTo>
                  <a:lnTo>
                    <a:pt x="13657" y="27218"/>
                  </a:lnTo>
                  <a:cubicBezTo>
                    <a:pt x="13574" y="27230"/>
                    <a:pt x="13491" y="27242"/>
                    <a:pt x="13407" y="27266"/>
                  </a:cubicBezTo>
                  <a:cubicBezTo>
                    <a:pt x="13372" y="27230"/>
                    <a:pt x="13324" y="27207"/>
                    <a:pt x="13288" y="27183"/>
                  </a:cubicBezTo>
                  <a:lnTo>
                    <a:pt x="13122" y="27147"/>
                  </a:lnTo>
                  <a:cubicBezTo>
                    <a:pt x="13122" y="27159"/>
                    <a:pt x="13122" y="27171"/>
                    <a:pt x="13122" y="27183"/>
                  </a:cubicBezTo>
                  <a:lnTo>
                    <a:pt x="13026" y="27254"/>
                  </a:lnTo>
                  <a:lnTo>
                    <a:pt x="12824" y="27242"/>
                  </a:lnTo>
                  <a:cubicBezTo>
                    <a:pt x="12824" y="27218"/>
                    <a:pt x="12812" y="27195"/>
                    <a:pt x="12812" y="27183"/>
                  </a:cubicBezTo>
                  <a:lnTo>
                    <a:pt x="12729" y="27135"/>
                  </a:lnTo>
                  <a:lnTo>
                    <a:pt x="12586" y="27159"/>
                  </a:lnTo>
                  <a:lnTo>
                    <a:pt x="12586" y="27218"/>
                  </a:lnTo>
                  <a:lnTo>
                    <a:pt x="12467" y="27230"/>
                  </a:lnTo>
                  <a:cubicBezTo>
                    <a:pt x="12455" y="27254"/>
                    <a:pt x="12431" y="27266"/>
                    <a:pt x="12419" y="27290"/>
                  </a:cubicBezTo>
                  <a:lnTo>
                    <a:pt x="12348" y="27266"/>
                  </a:lnTo>
                  <a:lnTo>
                    <a:pt x="12217" y="27266"/>
                  </a:lnTo>
                  <a:lnTo>
                    <a:pt x="12098" y="27338"/>
                  </a:lnTo>
                  <a:lnTo>
                    <a:pt x="11967" y="27338"/>
                  </a:lnTo>
                  <a:lnTo>
                    <a:pt x="11883" y="27254"/>
                  </a:lnTo>
                  <a:lnTo>
                    <a:pt x="11729" y="27254"/>
                  </a:lnTo>
                  <a:lnTo>
                    <a:pt x="11657" y="27242"/>
                  </a:lnTo>
                  <a:lnTo>
                    <a:pt x="11502" y="27254"/>
                  </a:lnTo>
                  <a:lnTo>
                    <a:pt x="11383" y="27242"/>
                  </a:lnTo>
                  <a:lnTo>
                    <a:pt x="11324" y="27254"/>
                  </a:lnTo>
                  <a:lnTo>
                    <a:pt x="11217" y="27230"/>
                  </a:lnTo>
                  <a:lnTo>
                    <a:pt x="11145" y="27242"/>
                  </a:lnTo>
                  <a:lnTo>
                    <a:pt x="11086" y="27326"/>
                  </a:lnTo>
                  <a:lnTo>
                    <a:pt x="10967" y="27326"/>
                  </a:lnTo>
                  <a:lnTo>
                    <a:pt x="10859" y="27302"/>
                  </a:lnTo>
                  <a:lnTo>
                    <a:pt x="10705" y="27409"/>
                  </a:lnTo>
                  <a:lnTo>
                    <a:pt x="10621" y="27409"/>
                  </a:lnTo>
                  <a:lnTo>
                    <a:pt x="10478" y="27349"/>
                  </a:lnTo>
                  <a:lnTo>
                    <a:pt x="10359" y="27385"/>
                  </a:lnTo>
                  <a:lnTo>
                    <a:pt x="10133" y="27397"/>
                  </a:lnTo>
                  <a:lnTo>
                    <a:pt x="10002" y="27385"/>
                  </a:lnTo>
                  <a:lnTo>
                    <a:pt x="9728" y="27540"/>
                  </a:lnTo>
                  <a:lnTo>
                    <a:pt x="9562" y="27552"/>
                  </a:lnTo>
                  <a:lnTo>
                    <a:pt x="9478" y="27552"/>
                  </a:lnTo>
                  <a:lnTo>
                    <a:pt x="9347" y="27623"/>
                  </a:lnTo>
                  <a:lnTo>
                    <a:pt x="9347" y="27683"/>
                  </a:lnTo>
                  <a:lnTo>
                    <a:pt x="9276" y="27754"/>
                  </a:lnTo>
                  <a:lnTo>
                    <a:pt x="9216" y="27754"/>
                  </a:lnTo>
                  <a:lnTo>
                    <a:pt x="9169" y="27730"/>
                  </a:lnTo>
                  <a:lnTo>
                    <a:pt x="9097" y="27730"/>
                  </a:lnTo>
                  <a:lnTo>
                    <a:pt x="9026" y="27754"/>
                  </a:lnTo>
                  <a:lnTo>
                    <a:pt x="9002" y="27790"/>
                  </a:lnTo>
                  <a:lnTo>
                    <a:pt x="8835" y="27802"/>
                  </a:lnTo>
                  <a:lnTo>
                    <a:pt x="8704" y="27850"/>
                  </a:lnTo>
                  <a:lnTo>
                    <a:pt x="8633" y="27897"/>
                  </a:lnTo>
                  <a:cubicBezTo>
                    <a:pt x="8633" y="27921"/>
                    <a:pt x="8609" y="27933"/>
                    <a:pt x="8609" y="27957"/>
                  </a:cubicBezTo>
                  <a:lnTo>
                    <a:pt x="8502" y="28040"/>
                  </a:lnTo>
                  <a:lnTo>
                    <a:pt x="8323" y="28088"/>
                  </a:lnTo>
                  <a:lnTo>
                    <a:pt x="7764" y="28088"/>
                  </a:lnTo>
                  <a:lnTo>
                    <a:pt x="7692" y="28040"/>
                  </a:lnTo>
                  <a:cubicBezTo>
                    <a:pt x="7680" y="28004"/>
                    <a:pt x="7669" y="27980"/>
                    <a:pt x="7657" y="27957"/>
                  </a:cubicBezTo>
                  <a:lnTo>
                    <a:pt x="7621" y="27945"/>
                  </a:lnTo>
                  <a:lnTo>
                    <a:pt x="7514" y="28028"/>
                  </a:lnTo>
                  <a:lnTo>
                    <a:pt x="7335" y="28064"/>
                  </a:lnTo>
                  <a:lnTo>
                    <a:pt x="7145" y="28040"/>
                  </a:lnTo>
                  <a:lnTo>
                    <a:pt x="7049" y="28040"/>
                  </a:lnTo>
                  <a:lnTo>
                    <a:pt x="6930" y="28088"/>
                  </a:lnTo>
                  <a:lnTo>
                    <a:pt x="6752" y="28111"/>
                  </a:lnTo>
                  <a:lnTo>
                    <a:pt x="6621" y="28100"/>
                  </a:lnTo>
                  <a:lnTo>
                    <a:pt x="6466" y="27980"/>
                  </a:lnTo>
                  <a:lnTo>
                    <a:pt x="6395" y="27945"/>
                  </a:lnTo>
                  <a:lnTo>
                    <a:pt x="6371" y="27885"/>
                  </a:lnTo>
                  <a:lnTo>
                    <a:pt x="6371" y="27838"/>
                  </a:lnTo>
                  <a:lnTo>
                    <a:pt x="6383" y="27814"/>
                  </a:lnTo>
                  <a:lnTo>
                    <a:pt x="6347" y="27790"/>
                  </a:lnTo>
                  <a:lnTo>
                    <a:pt x="6240" y="27814"/>
                  </a:lnTo>
                  <a:lnTo>
                    <a:pt x="6192" y="27850"/>
                  </a:lnTo>
                  <a:lnTo>
                    <a:pt x="6097" y="27850"/>
                  </a:lnTo>
                  <a:lnTo>
                    <a:pt x="5990" y="27945"/>
                  </a:lnTo>
                  <a:cubicBezTo>
                    <a:pt x="5990" y="28016"/>
                    <a:pt x="5978" y="28088"/>
                    <a:pt x="5978" y="28159"/>
                  </a:cubicBezTo>
                  <a:lnTo>
                    <a:pt x="5859" y="28278"/>
                  </a:lnTo>
                  <a:cubicBezTo>
                    <a:pt x="5859" y="28338"/>
                    <a:pt x="5847" y="28397"/>
                    <a:pt x="5835" y="28457"/>
                  </a:cubicBezTo>
                  <a:lnTo>
                    <a:pt x="5764" y="28564"/>
                  </a:lnTo>
                  <a:lnTo>
                    <a:pt x="5513" y="28742"/>
                  </a:lnTo>
                  <a:lnTo>
                    <a:pt x="5454" y="28742"/>
                  </a:lnTo>
                  <a:lnTo>
                    <a:pt x="5323" y="28814"/>
                  </a:lnTo>
                  <a:lnTo>
                    <a:pt x="5121" y="28873"/>
                  </a:lnTo>
                  <a:lnTo>
                    <a:pt x="4966" y="28993"/>
                  </a:lnTo>
                  <a:lnTo>
                    <a:pt x="4906" y="28993"/>
                  </a:lnTo>
                  <a:lnTo>
                    <a:pt x="4680" y="29112"/>
                  </a:lnTo>
                  <a:lnTo>
                    <a:pt x="4537" y="29159"/>
                  </a:lnTo>
                  <a:lnTo>
                    <a:pt x="4466" y="29243"/>
                  </a:lnTo>
                  <a:lnTo>
                    <a:pt x="4216" y="29397"/>
                  </a:lnTo>
                  <a:lnTo>
                    <a:pt x="4311" y="29528"/>
                  </a:lnTo>
                  <a:cubicBezTo>
                    <a:pt x="4311" y="29564"/>
                    <a:pt x="4311" y="29600"/>
                    <a:pt x="4299" y="29624"/>
                  </a:cubicBezTo>
                  <a:lnTo>
                    <a:pt x="4073" y="29790"/>
                  </a:lnTo>
                  <a:lnTo>
                    <a:pt x="3942" y="30005"/>
                  </a:lnTo>
                  <a:lnTo>
                    <a:pt x="3942" y="30100"/>
                  </a:lnTo>
                  <a:lnTo>
                    <a:pt x="4037" y="30231"/>
                  </a:lnTo>
                  <a:cubicBezTo>
                    <a:pt x="4025" y="30278"/>
                    <a:pt x="4001" y="30338"/>
                    <a:pt x="3978" y="30374"/>
                  </a:cubicBezTo>
                  <a:lnTo>
                    <a:pt x="4025" y="30409"/>
                  </a:lnTo>
                  <a:lnTo>
                    <a:pt x="4097" y="30469"/>
                  </a:lnTo>
                  <a:lnTo>
                    <a:pt x="4061" y="30588"/>
                  </a:lnTo>
                  <a:lnTo>
                    <a:pt x="3704" y="30921"/>
                  </a:lnTo>
                  <a:cubicBezTo>
                    <a:pt x="3692" y="30957"/>
                    <a:pt x="3680" y="30993"/>
                    <a:pt x="3668" y="31028"/>
                  </a:cubicBezTo>
                  <a:lnTo>
                    <a:pt x="3513" y="31159"/>
                  </a:lnTo>
                  <a:lnTo>
                    <a:pt x="3323" y="31183"/>
                  </a:lnTo>
                  <a:lnTo>
                    <a:pt x="2954" y="31469"/>
                  </a:lnTo>
                  <a:lnTo>
                    <a:pt x="2394" y="31576"/>
                  </a:lnTo>
                  <a:lnTo>
                    <a:pt x="2263" y="31719"/>
                  </a:lnTo>
                  <a:lnTo>
                    <a:pt x="2061" y="31957"/>
                  </a:lnTo>
                  <a:cubicBezTo>
                    <a:pt x="2061" y="32005"/>
                    <a:pt x="2073" y="32064"/>
                    <a:pt x="2073" y="32112"/>
                  </a:cubicBezTo>
                  <a:lnTo>
                    <a:pt x="1965" y="32124"/>
                  </a:lnTo>
                  <a:lnTo>
                    <a:pt x="1584" y="32291"/>
                  </a:lnTo>
                  <a:cubicBezTo>
                    <a:pt x="1573" y="32326"/>
                    <a:pt x="1561" y="32350"/>
                    <a:pt x="1549" y="32374"/>
                  </a:cubicBezTo>
                  <a:lnTo>
                    <a:pt x="1406" y="32445"/>
                  </a:lnTo>
                  <a:lnTo>
                    <a:pt x="1453" y="32552"/>
                  </a:lnTo>
                  <a:lnTo>
                    <a:pt x="1132" y="32933"/>
                  </a:lnTo>
                  <a:lnTo>
                    <a:pt x="1120" y="33053"/>
                  </a:lnTo>
                  <a:lnTo>
                    <a:pt x="870" y="33243"/>
                  </a:lnTo>
                  <a:lnTo>
                    <a:pt x="799" y="33291"/>
                  </a:lnTo>
                  <a:lnTo>
                    <a:pt x="668" y="33517"/>
                  </a:lnTo>
                  <a:lnTo>
                    <a:pt x="691" y="33576"/>
                  </a:lnTo>
                  <a:lnTo>
                    <a:pt x="477" y="33803"/>
                  </a:lnTo>
                  <a:cubicBezTo>
                    <a:pt x="477" y="33815"/>
                    <a:pt x="477" y="33838"/>
                    <a:pt x="477" y="33850"/>
                  </a:cubicBezTo>
                  <a:lnTo>
                    <a:pt x="549" y="33874"/>
                  </a:lnTo>
                  <a:lnTo>
                    <a:pt x="453" y="33910"/>
                  </a:lnTo>
                  <a:lnTo>
                    <a:pt x="287" y="34160"/>
                  </a:lnTo>
                  <a:lnTo>
                    <a:pt x="227" y="34184"/>
                  </a:lnTo>
                  <a:lnTo>
                    <a:pt x="144" y="34243"/>
                  </a:lnTo>
                  <a:cubicBezTo>
                    <a:pt x="144" y="34279"/>
                    <a:pt x="156" y="34315"/>
                    <a:pt x="168" y="34350"/>
                  </a:cubicBezTo>
                  <a:lnTo>
                    <a:pt x="108" y="34434"/>
                  </a:lnTo>
                  <a:lnTo>
                    <a:pt x="132" y="34565"/>
                  </a:lnTo>
                  <a:lnTo>
                    <a:pt x="132" y="34588"/>
                  </a:lnTo>
                  <a:cubicBezTo>
                    <a:pt x="120" y="34612"/>
                    <a:pt x="96" y="34648"/>
                    <a:pt x="84" y="34684"/>
                  </a:cubicBezTo>
                  <a:cubicBezTo>
                    <a:pt x="72" y="34708"/>
                    <a:pt x="96" y="34779"/>
                    <a:pt x="108" y="34827"/>
                  </a:cubicBezTo>
                  <a:lnTo>
                    <a:pt x="215" y="34719"/>
                  </a:lnTo>
                  <a:lnTo>
                    <a:pt x="275" y="34815"/>
                  </a:lnTo>
                  <a:cubicBezTo>
                    <a:pt x="287" y="34815"/>
                    <a:pt x="310" y="34827"/>
                    <a:pt x="322" y="34827"/>
                  </a:cubicBezTo>
                  <a:lnTo>
                    <a:pt x="382" y="34779"/>
                  </a:lnTo>
                  <a:lnTo>
                    <a:pt x="560" y="34946"/>
                  </a:lnTo>
                  <a:lnTo>
                    <a:pt x="489" y="35005"/>
                  </a:lnTo>
                  <a:lnTo>
                    <a:pt x="537" y="35089"/>
                  </a:lnTo>
                  <a:cubicBezTo>
                    <a:pt x="537" y="35136"/>
                    <a:pt x="525" y="35184"/>
                    <a:pt x="513" y="35231"/>
                  </a:cubicBezTo>
                  <a:lnTo>
                    <a:pt x="441" y="35231"/>
                  </a:lnTo>
                  <a:lnTo>
                    <a:pt x="382" y="35267"/>
                  </a:lnTo>
                  <a:lnTo>
                    <a:pt x="549" y="35434"/>
                  </a:lnTo>
                  <a:lnTo>
                    <a:pt x="703" y="35851"/>
                  </a:lnTo>
                  <a:cubicBezTo>
                    <a:pt x="703" y="35946"/>
                    <a:pt x="691" y="36041"/>
                    <a:pt x="680" y="36148"/>
                  </a:cubicBezTo>
                  <a:lnTo>
                    <a:pt x="560" y="36291"/>
                  </a:lnTo>
                  <a:cubicBezTo>
                    <a:pt x="537" y="36374"/>
                    <a:pt x="513" y="36470"/>
                    <a:pt x="489" y="36553"/>
                  </a:cubicBezTo>
                  <a:cubicBezTo>
                    <a:pt x="489" y="36612"/>
                    <a:pt x="477" y="36660"/>
                    <a:pt x="477" y="36720"/>
                  </a:cubicBezTo>
                  <a:cubicBezTo>
                    <a:pt x="465" y="36779"/>
                    <a:pt x="465" y="36803"/>
                    <a:pt x="453" y="36851"/>
                  </a:cubicBezTo>
                  <a:lnTo>
                    <a:pt x="334" y="37053"/>
                  </a:lnTo>
                  <a:lnTo>
                    <a:pt x="1" y="37315"/>
                  </a:lnTo>
                  <a:lnTo>
                    <a:pt x="203" y="37410"/>
                  </a:lnTo>
                  <a:lnTo>
                    <a:pt x="334" y="37553"/>
                  </a:lnTo>
                  <a:lnTo>
                    <a:pt x="441" y="37553"/>
                  </a:lnTo>
                  <a:lnTo>
                    <a:pt x="441" y="37636"/>
                  </a:lnTo>
                  <a:lnTo>
                    <a:pt x="394" y="37648"/>
                  </a:lnTo>
                  <a:lnTo>
                    <a:pt x="537" y="37708"/>
                  </a:lnTo>
                  <a:lnTo>
                    <a:pt x="465" y="37744"/>
                  </a:lnTo>
                  <a:lnTo>
                    <a:pt x="489" y="37779"/>
                  </a:lnTo>
                  <a:cubicBezTo>
                    <a:pt x="501" y="37803"/>
                    <a:pt x="513" y="37815"/>
                    <a:pt x="513" y="37839"/>
                  </a:cubicBezTo>
                  <a:lnTo>
                    <a:pt x="668" y="37886"/>
                  </a:lnTo>
                  <a:lnTo>
                    <a:pt x="787" y="37851"/>
                  </a:lnTo>
                  <a:lnTo>
                    <a:pt x="715" y="37910"/>
                  </a:lnTo>
                  <a:lnTo>
                    <a:pt x="560" y="37922"/>
                  </a:lnTo>
                  <a:lnTo>
                    <a:pt x="441" y="37827"/>
                  </a:lnTo>
                  <a:lnTo>
                    <a:pt x="358" y="37910"/>
                  </a:lnTo>
                  <a:lnTo>
                    <a:pt x="418" y="37958"/>
                  </a:lnTo>
                  <a:lnTo>
                    <a:pt x="418" y="37994"/>
                  </a:lnTo>
                  <a:lnTo>
                    <a:pt x="418" y="38089"/>
                  </a:lnTo>
                  <a:lnTo>
                    <a:pt x="370" y="38136"/>
                  </a:lnTo>
                  <a:lnTo>
                    <a:pt x="406" y="38160"/>
                  </a:lnTo>
                  <a:lnTo>
                    <a:pt x="525" y="38101"/>
                  </a:lnTo>
                  <a:lnTo>
                    <a:pt x="715" y="38136"/>
                  </a:lnTo>
                  <a:lnTo>
                    <a:pt x="596" y="38208"/>
                  </a:lnTo>
                  <a:lnTo>
                    <a:pt x="537" y="38196"/>
                  </a:lnTo>
                  <a:lnTo>
                    <a:pt x="441" y="38184"/>
                  </a:lnTo>
                  <a:lnTo>
                    <a:pt x="489" y="38208"/>
                  </a:lnTo>
                  <a:lnTo>
                    <a:pt x="489" y="38279"/>
                  </a:lnTo>
                  <a:cubicBezTo>
                    <a:pt x="501" y="38303"/>
                    <a:pt x="525" y="38315"/>
                    <a:pt x="537" y="38339"/>
                  </a:cubicBezTo>
                  <a:lnTo>
                    <a:pt x="727" y="38327"/>
                  </a:lnTo>
                  <a:lnTo>
                    <a:pt x="799" y="38327"/>
                  </a:lnTo>
                  <a:lnTo>
                    <a:pt x="703" y="38398"/>
                  </a:lnTo>
                  <a:lnTo>
                    <a:pt x="811" y="38458"/>
                  </a:lnTo>
                  <a:lnTo>
                    <a:pt x="918" y="38458"/>
                  </a:lnTo>
                  <a:lnTo>
                    <a:pt x="953" y="38506"/>
                  </a:lnTo>
                  <a:lnTo>
                    <a:pt x="1013" y="38506"/>
                  </a:lnTo>
                  <a:lnTo>
                    <a:pt x="1156" y="38458"/>
                  </a:lnTo>
                  <a:lnTo>
                    <a:pt x="1287" y="38422"/>
                  </a:lnTo>
                  <a:lnTo>
                    <a:pt x="1430" y="38482"/>
                  </a:lnTo>
                  <a:lnTo>
                    <a:pt x="1382" y="38506"/>
                  </a:lnTo>
                  <a:lnTo>
                    <a:pt x="1120" y="38529"/>
                  </a:lnTo>
                  <a:lnTo>
                    <a:pt x="1144" y="38553"/>
                  </a:lnTo>
                  <a:lnTo>
                    <a:pt x="1239" y="38553"/>
                  </a:lnTo>
                  <a:lnTo>
                    <a:pt x="1299" y="38589"/>
                  </a:lnTo>
                  <a:lnTo>
                    <a:pt x="1263" y="38637"/>
                  </a:lnTo>
                  <a:lnTo>
                    <a:pt x="1322" y="38637"/>
                  </a:lnTo>
                  <a:lnTo>
                    <a:pt x="1203" y="38744"/>
                  </a:lnTo>
                  <a:lnTo>
                    <a:pt x="1430" y="38708"/>
                  </a:lnTo>
                  <a:lnTo>
                    <a:pt x="1430" y="38779"/>
                  </a:lnTo>
                  <a:lnTo>
                    <a:pt x="1465" y="38803"/>
                  </a:lnTo>
                  <a:lnTo>
                    <a:pt x="1584" y="38768"/>
                  </a:lnTo>
                  <a:lnTo>
                    <a:pt x="1596" y="38768"/>
                  </a:lnTo>
                  <a:lnTo>
                    <a:pt x="1692" y="38827"/>
                  </a:lnTo>
                  <a:cubicBezTo>
                    <a:pt x="1680" y="38887"/>
                    <a:pt x="1668" y="38934"/>
                    <a:pt x="1656" y="38982"/>
                  </a:cubicBezTo>
                  <a:lnTo>
                    <a:pt x="1787" y="39101"/>
                  </a:lnTo>
                  <a:lnTo>
                    <a:pt x="1906" y="39101"/>
                  </a:lnTo>
                  <a:lnTo>
                    <a:pt x="1989" y="39113"/>
                  </a:lnTo>
                  <a:cubicBezTo>
                    <a:pt x="2013" y="39101"/>
                    <a:pt x="2025" y="39077"/>
                    <a:pt x="2037" y="39065"/>
                  </a:cubicBezTo>
                  <a:lnTo>
                    <a:pt x="2132" y="39089"/>
                  </a:lnTo>
                  <a:lnTo>
                    <a:pt x="2096" y="39125"/>
                  </a:lnTo>
                  <a:lnTo>
                    <a:pt x="2096" y="39184"/>
                  </a:lnTo>
                  <a:lnTo>
                    <a:pt x="2144" y="39220"/>
                  </a:lnTo>
                  <a:lnTo>
                    <a:pt x="2263" y="39220"/>
                  </a:lnTo>
                  <a:lnTo>
                    <a:pt x="2311" y="39339"/>
                  </a:lnTo>
                  <a:lnTo>
                    <a:pt x="2454" y="39387"/>
                  </a:lnTo>
                  <a:lnTo>
                    <a:pt x="2537" y="39434"/>
                  </a:lnTo>
                  <a:lnTo>
                    <a:pt x="2489" y="39518"/>
                  </a:lnTo>
                  <a:lnTo>
                    <a:pt x="2489" y="39577"/>
                  </a:lnTo>
                  <a:lnTo>
                    <a:pt x="2561" y="39601"/>
                  </a:lnTo>
                  <a:lnTo>
                    <a:pt x="2501" y="39708"/>
                  </a:lnTo>
                  <a:lnTo>
                    <a:pt x="2549" y="39768"/>
                  </a:lnTo>
                  <a:lnTo>
                    <a:pt x="2644" y="39768"/>
                  </a:lnTo>
                  <a:cubicBezTo>
                    <a:pt x="2668" y="39815"/>
                    <a:pt x="2692" y="39851"/>
                    <a:pt x="2716" y="39899"/>
                  </a:cubicBezTo>
                  <a:cubicBezTo>
                    <a:pt x="2727" y="39934"/>
                    <a:pt x="2716" y="39958"/>
                    <a:pt x="2716" y="39994"/>
                  </a:cubicBezTo>
                  <a:lnTo>
                    <a:pt x="2835" y="40077"/>
                  </a:lnTo>
                  <a:lnTo>
                    <a:pt x="2942" y="40041"/>
                  </a:lnTo>
                  <a:lnTo>
                    <a:pt x="2942" y="40065"/>
                  </a:lnTo>
                  <a:lnTo>
                    <a:pt x="2906" y="40137"/>
                  </a:lnTo>
                  <a:lnTo>
                    <a:pt x="2977" y="40184"/>
                  </a:lnTo>
                  <a:lnTo>
                    <a:pt x="3061" y="40244"/>
                  </a:lnTo>
                  <a:lnTo>
                    <a:pt x="3025" y="40292"/>
                  </a:lnTo>
                  <a:lnTo>
                    <a:pt x="3156" y="40303"/>
                  </a:lnTo>
                  <a:lnTo>
                    <a:pt x="3454" y="40399"/>
                  </a:lnTo>
                  <a:lnTo>
                    <a:pt x="3656" y="40399"/>
                  </a:lnTo>
                  <a:lnTo>
                    <a:pt x="3716" y="40422"/>
                  </a:lnTo>
                  <a:lnTo>
                    <a:pt x="3739" y="40422"/>
                  </a:lnTo>
                  <a:lnTo>
                    <a:pt x="3704" y="40482"/>
                  </a:lnTo>
                  <a:lnTo>
                    <a:pt x="3787" y="40518"/>
                  </a:lnTo>
                  <a:lnTo>
                    <a:pt x="3942" y="40649"/>
                  </a:lnTo>
                  <a:lnTo>
                    <a:pt x="4025" y="40649"/>
                  </a:lnTo>
                  <a:lnTo>
                    <a:pt x="4228" y="40744"/>
                  </a:lnTo>
                  <a:lnTo>
                    <a:pt x="4251" y="40756"/>
                  </a:lnTo>
                  <a:lnTo>
                    <a:pt x="4621" y="41006"/>
                  </a:lnTo>
                  <a:lnTo>
                    <a:pt x="4740" y="41006"/>
                  </a:lnTo>
                  <a:lnTo>
                    <a:pt x="5156" y="41220"/>
                  </a:lnTo>
                  <a:lnTo>
                    <a:pt x="5692" y="41339"/>
                  </a:lnTo>
                  <a:lnTo>
                    <a:pt x="5752" y="41351"/>
                  </a:lnTo>
                  <a:cubicBezTo>
                    <a:pt x="5811" y="41304"/>
                    <a:pt x="5871" y="41268"/>
                    <a:pt x="5930" y="41220"/>
                  </a:cubicBezTo>
                  <a:lnTo>
                    <a:pt x="6049" y="41220"/>
                  </a:lnTo>
                  <a:lnTo>
                    <a:pt x="6085" y="41173"/>
                  </a:lnTo>
                  <a:lnTo>
                    <a:pt x="6454" y="41054"/>
                  </a:lnTo>
                  <a:cubicBezTo>
                    <a:pt x="6454" y="41042"/>
                    <a:pt x="6454" y="41030"/>
                    <a:pt x="6454" y="41018"/>
                  </a:cubicBezTo>
                  <a:lnTo>
                    <a:pt x="6656" y="40982"/>
                  </a:lnTo>
                  <a:lnTo>
                    <a:pt x="7371" y="40958"/>
                  </a:lnTo>
                  <a:lnTo>
                    <a:pt x="7633" y="40887"/>
                  </a:lnTo>
                  <a:lnTo>
                    <a:pt x="7883" y="40970"/>
                  </a:lnTo>
                  <a:cubicBezTo>
                    <a:pt x="7895" y="40934"/>
                    <a:pt x="7907" y="40899"/>
                    <a:pt x="7907" y="40863"/>
                  </a:cubicBezTo>
                  <a:lnTo>
                    <a:pt x="8014" y="40839"/>
                  </a:lnTo>
                  <a:lnTo>
                    <a:pt x="8097" y="40946"/>
                  </a:lnTo>
                  <a:cubicBezTo>
                    <a:pt x="8097" y="40958"/>
                    <a:pt x="8109" y="40970"/>
                    <a:pt x="8121" y="40982"/>
                  </a:cubicBezTo>
                  <a:lnTo>
                    <a:pt x="8407" y="41006"/>
                  </a:lnTo>
                  <a:lnTo>
                    <a:pt x="8621" y="41077"/>
                  </a:lnTo>
                  <a:cubicBezTo>
                    <a:pt x="8776" y="41006"/>
                    <a:pt x="8919" y="40946"/>
                    <a:pt x="9085" y="40887"/>
                  </a:cubicBezTo>
                  <a:lnTo>
                    <a:pt x="9407" y="40863"/>
                  </a:lnTo>
                  <a:lnTo>
                    <a:pt x="9693" y="40673"/>
                  </a:lnTo>
                  <a:lnTo>
                    <a:pt x="9943" y="40577"/>
                  </a:lnTo>
                  <a:lnTo>
                    <a:pt x="10240" y="40542"/>
                  </a:lnTo>
                  <a:lnTo>
                    <a:pt x="10288" y="40542"/>
                  </a:lnTo>
                  <a:lnTo>
                    <a:pt x="10574" y="40399"/>
                  </a:lnTo>
                  <a:lnTo>
                    <a:pt x="10633" y="40399"/>
                  </a:lnTo>
                  <a:lnTo>
                    <a:pt x="10824" y="40411"/>
                  </a:lnTo>
                  <a:lnTo>
                    <a:pt x="11193" y="40315"/>
                  </a:lnTo>
                  <a:lnTo>
                    <a:pt x="11217" y="40315"/>
                  </a:lnTo>
                  <a:lnTo>
                    <a:pt x="11419" y="40351"/>
                  </a:lnTo>
                  <a:lnTo>
                    <a:pt x="11598" y="40292"/>
                  </a:lnTo>
                  <a:lnTo>
                    <a:pt x="11990" y="40446"/>
                  </a:lnTo>
                  <a:lnTo>
                    <a:pt x="12217" y="40601"/>
                  </a:lnTo>
                  <a:lnTo>
                    <a:pt x="12348" y="40803"/>
                  </a:lnTo>
                  <a:lnTo>
                    <a:pt x="12348" y="40934"/>
                  </a:lnTo>
                  <a:lnTo>
                    <a:pt x="12431" y="40958"/>
                  </a:lnTo>
                  <a:cubicBezTo>
                    <a:pt x="12443" y="41006"/>
                    <a:pt x="12467" y="41054"/>
                    <a:pt x="12491" y="41101"/>
                  </a:cubicBezTo>
                  <a:lnTo>
                    <a:pt x="12622" y="41196"/>
                  </a:lnTo>
                  <a:lnTo>
                    <a:pt x="12824" y="41232"/>
                  </a:lnTo>
                  <a:lnTo>
                    <a:pt x="13348" y="41208"/>
                  </a:lnTo>
                  <a:lnTo>
                    <a:pt x="13455" y="41161"/>
                  </a:lnTo>
                  <a:lnTo>
                    <a:pt x="13526" y="41184"/>
                  </a:lnTo>
                  <a:lnTo>
                    <a:pt x="13776" y="41125"/>
                  </a:lnTo>
                  <a:lnTo>
                    <a:pt x="13860" y="41149"/>
                  </a:lnTo>
                  <a:lnTo>
                    <a:pt x="13991" y="41125"/>
                  </a:lnTo>
                  <a:cubicBezTo>
                    <a:pt x="14015" y="41089"/>
                    <a:pt x="14026" y="41054"/>
                    <a:pt x="14050" y="41018"/>
                  </a:cubicBezTo>
                  <a:cubicBezTo>
                    <a:pt x="14074" y="41042"/>
                    <a:pt x="14110" y="41065"/>
                    <a:pt x="14146" y="41089"/>
                  </a:cubicBezTo>
                  <a:lnTo>
                    <a:pt x="14181" y="41077"/>
                  </a:lnTo>
                  <a:lnTo>
                    <a:pt x="14265" y="41101"/>
                  </a:lnTo>
                  <a:lnTo>
                    <a:pt x="14348" y="41065"/>
                  </a:lnTo>
                  <a:cubicBezTo>
                    <a:pt x="14372" y="41149"/>
                    <a:pt x="14384" y="41232"/>
                    <a:pt x="14407" y="41315"/>
                  </a:cubicBezTo>
                  <a:lnTo>
                    <a:pt x="14503" y="41327"/>
                  </a:lnTo>
                  <a:lnTo>
                    <a:pt x="14550" y="41375"/>
                  </a:lnTo>
                  <a:lnTo>
                    <a:pt x="14705" y="41315"/>
                  </a:lnTo>
                  <a:cubicBezTo>
                    <a:pt x="14741" y="41351"/>
                    <a:pt x="14765" y="41387"/>
                    <a:pt x="14788" y="41411"/>
                  </a:cubicBezTo>
                  <a:lnTo>
                    <a:pt x="14753" y="41470"/>
                  </a:lnTo>
                  <a:lnTo>
                    <a:pt x="14753" y="41577"/>
                  </a:lnTo>
                  <a:lnTo>
                    <a:pt x="14848" y="41685"/>
                  </a:lnTo>
                  <a:cubicBezTo>
                    <a:pt x="14848" y="41744"/>
                    <a:pt x="14860" y="41792"/>
                    <a:pt x="14872" y="41839"/>
                  </a:cubicBezTo>
                  <a:lnTo>
                    <a:pt x="14800" y="41994"/>
                  </a:lnTo>
                  <a:cubicBezTo>
                    <a:pt x="14824" y="42018"/>
                    <a:pt x="14848" y="42030"/>
                    <a:pt x="14872" y="42054"/>
                  </a:cubicBezTo>
                  <a:lnTo>
                    <a:pt x="14788" y="42113"/>
                  </a:lnTo>
                  <a:lnTo>
                    <a:pt x="14765" y="42137"/>
                  </a:lnTo>
                  <a:lnTo>
                    <a:pt x="14812" y="42208"/>
                  </a:lnTo>
                  <a:lnTo>
                    <a:pt x="14634" y="42351"/>
                  </a:lnTo>
                  <a:lnTo>
                    <a:pt x="14503" y="42554"/>
                  </a:lnTo>
                  <a:lnTo>
                    <a:pt x="14634" y="42601"/>
                  </a:lnTo>
                  <a:lnTo>
                    <a:pt x="14634" y="42625"/>
                  </a:lnTo>
                  <a:cubicBezTo>
                    <a:pt x="14634" y="42661"/>
                    <a:pt x="14634" y="42685"/>
                    <a:pt x="14622" y="42720"/>
                  </a:cubicBezTo>
                  <a:lnTo>
                    <a:pt x="14515" y="42732"/>
                  </a:lnTo>
                  <a:cubicBezTo>
                    <a:pt x="14550" y="42780"/>
                    <a:pt x="14586" y="42816"/>
                    <a:pt x="14622" y="42863"/>
                  </a:cubicBezTo>
                  <a:lnTo>
                    <a:pt x="14788" y="42899"/>
                  </a:lnTo>
                  <a:lnTo>
                    <a:pt x="14550" y="42935"/>
                  </a:lnTo>
                  <a:lnTo>
                    <a:pt x="14491" y="42887"/>
                  </a:lnTo>
                  <a:lnTo>
                    <a:pt x="14467" y="43006"/>
                  </a:lnTo>
                  <a:cubicBezTo>
                    <a:pt x="14467" y="43078"/>
                    <a:pt x="14455" y="43149"/>
                    <a:pt x="14443" y="43232"/>
                  </a:cubicBezTo>
                  <a:lnTo>
                    <a:pt x="14348" y="43292"/>
                  </a:lnTo>
                  <a:lnTo>
                    <a:pt x="14217" y="43256"/>
                  </a:lnTo>
                  <a:cubicBezTo>
                    <a:pt x="14217" y="43268"/>
                    <a:pt x="14217" y="43292"/>
                    <a:pt x="14205" y="43304"/>
                  </a:cubicBezTo>
                  <a:cubicBezTo>
                    <a:pt x="14253" y="43363"/>
                    <a:pt x="14288" y="43423"/>
                    <a:pt x="14324" y="43482"/>
                  </a:cubicBezTo>
                  <a:lnTo>
                    <a:pt x="14384" y="43518"/>
                  </a:lnTo>
                  <a:lnTo>
                    <a:pt x="14384" y="43578"/>
                  </a:lnTo>
                  <a:lnTo>
                    <a:pt x="14479" y="43673"/>
                  </a:lnTo>
                  <a:lnTo>
                    <a:pt x="14479" y="43804"/>
                  </a:lnTo>
                  <a:lnTo>
                    <a:pt x="14562" y="43863"/>
                  </a:lnTo>
                  <a:lnTo>
                    <a:pt x="14610" y="43959"/>
                  </a:lnTo>
                  <a:lnTo>
                    <a:pt x="14753" y="44042"/>
                  </a:lnTo>
                  <a:lnTo>
                    <a:pt x="14705" y="44066"/>
                  </a:lnTo>
                  <a:lnTo>
                    <a:pt x="14860" y="44185"/>
                  </a:lnTo>
                  <a:lnTo>
                    <a:pt x="15098" y="44328"/>
                  </a:lnTo>
                  <a:cubicBezTo>
                    <a:pt x="15110" y="44363"/>
                    <a:pt x="15134" y="44387"/>
                    <a:pt x="15146" y="44423"/>
                  </a:cubicBezTo>
                  <a:lnTo>
                    <a:pt x="15336" y="44494"/>
                  </a:lnTo>
                  <a:cubicBezTo>
                    <a:pt x="15336" y="44518"/>
                    <a:pt x="15348" y="44542"/>
                    <a:pt x="15348" y="44566"/>
                  </a:cubicBezTo>
                  <a:lnTo>
                    <a:pt x="15443" y="44590"/>
                  </a:lnTo>
                  <a:lnTo>
                    <a:pt x="15467" y="44613"/>
                  </a:lnTo>
                  <a:lnTo>
                    <a:pt x="15574" y="44685"/>
                  </a:lnTo>
                  <a:lnTo>
                    <a:pt x="15610" y="44744"/>
                  </a:lnTo>
                  <a:lnTo>
                    <a:pt x="15765" y="44816"/>
                  </a:lnTo>
                  <a:lnTo>
                    <a:pt x="15765" y="44899"/>
                  </a:lnTo>
                  <a:cubicBezTo>
                    <a:pt x="15789" y="44923"/>
                    <a:pt x="15812" y="44935"/>
                    <a:pt x="15848" y="44971"/>
                  </a:cubicBezTo>
                  <a:lnTo>
                    <a:pt x="15848" y="45042"/>
                  </a:lnTo>
                  <a:lnTo>
                    <a:pt x="15908" y="45102"/>
                  </a:lnTo>
                  <a:lnTo>
                    <a:pt x="15967" y="45149"/>
                  </a:lnTo>
                  <a:cubicBezTo>
                    <a:pt x="15979" y="45185"/>
                    <a:pt x="15991" y="45233"/>
                    <a:pt x="16003" y="45268"/>
                  </a:cubicBezTo>
                  <a:lnTo>
                    <a:pt x="15943" y="45352"/>
                  </a:lnTo>
                  <a:cubicBezTo>
                    <a:pt x="15943" y="45375"/>
                    <a:pt x="15955" y="45387"/>
                    <a:pt x="15967" y="45399"/>
                  </a:cubicBezTo>
                  <a:lnTo>
                    <a:pt x="15991" y="45447"/>
                  </a:lnTo>
                  <a:lnTo>
                    <a:pt x="16146" y="45447"/>
                  </a:lnTo>
                  <a:lnTo>
                    <a:pt x="16205" y="45483"/>
                  </a:lnTo>
                  <a:lnTo>
                    <a:pt x="16051" y="45554"/>
                  </a:lnTo>
                  <a:lnTo>
                    <a:pt x="16110" y="45602"/>
                  </a:lnTo>
                  <a:lnTo>
                    <a:pt x="16110" y="45661"/>
                  </a:lnTo>
                  <a:lnTo>
                    <a:pt x="16396" y="45923"/>
                  </a:lnTo>
                  <a:lnTo>
                    <a:pt x="16396" y="46233"/>
                  </a:lnTo>
                  <a:cubicBezTo>
                    <a:pt x="16443" y="46292"/>
                    <a:pt x="16503" y="46352"/>
                    <a:pt x="16551" y="46411"/>
                  </a:cubicBezTo>
                  <a:cubicBezTo>
                    <a:pt x="16539" y="46471"/>
                    <a:pt x="16527" y="46518"/>
                    <a:pt x="16515" y="46566"/>
                  </a:cubicBezTo>
                  <a:lnTo>
                    <a:pt x="16348" y="46733"/>
                  </a:lnTo>
                  <a:lnTo>
                    <a:pt x="16443" y="46769"/>
                  </a:lnTo>
                  <a:lnTo>
                    <a:pt x="16443" y="46923"/>
                  </a:lnTo>
                  <a:lnTo>
                    <a:pt x="16527" y="47019"/>
                  </a:lnTo>
                  <a:lnTo>
                    <a:pt x="16527" y="47126"/>
                  </a:lnTo>
                  <a:lnTo>
                    <a:pt x="16717" y="47388"/>
                  </a:lnTo>
                  <a:lnTo>
                    <a:pt x="16705" y="47447"/>
                  </a:lnTo>
                  <a:lnTo>
                    <a:pt x="16765" y="47519"/>
                  </a:lnTo>
                  <a:lnTo>
                    <a:pt x="16765" y="47876"/>
                  </a:lnTo>
                  <a:lnTo>
                    <a:pt x="16551" y="48173"/>
                  </a:lnTo>
                  <a:lnTo>
                    <a:pt x="16491" y="48173"/>
                  </a:lnTo>
                  <a:lnTo>
                    <a:pt x="16265" y="48304"/>
                  </a:lnTo>
                  <a:cubicBezTo>
                    <a:pt x="16265" y="48328"/>
                    <a:pt x="16253" y="48364"/>
                    <a:pt x="16253" y="48400"/>
                  </a:cubicBezTo>
                  <a:lnTo>
                    <a:pt x="15967" y="48590"/>
                  </a:lnTo>
                  <a:cubicBezTo>
                    <a:pt x="15967" y="48638"/>
                    <a:pt x="15967" y="48685"/>
                    <a:pt x="15967" y="48733"/>
                  </a:cubicBezTo>
                  <a:lnTo>
                    <a:pt x="15920" y="48757"/>
                  </a:lnTo>
                  <a:lnTo>
                    <a:pt x="15920" y="49090"/>
                  </a:lnTo>
                  <a:lnTo>
                    <a:pt x="15789" y="49209"/>
                  </a:lnTo>
                  <a:cubicBezTo>
                    <a:pt x="15777" y="49269"/>
                    <a:pt x="15765" y="49316"/>
                    <a:pt x="15753" y="49364"/>
                  </a:cubicBezTo>
                  <a:lnTo>
                    <a:pt x="15610" y="49495"/>
                  </a:lnTo>
                  <a:lnTo>
                    <a:pt x="15610" y="49650"/>
                  </a:lnTo>
                  <a:cubicBezTo>
                    <a:pt x="15610" y="49697"/>
                    <a:pt x="15586" y="49733"/>
                    <a:pt x="15586" y="49769"/>
                  </a:cubicBezTo>
                  <a:lnTo>
                    <a:pt x="15586" y="49971"/>
                  </a:lnTo>
                  <a:cubicBezTo>
                    <a:pt x="15574" y="50019"/>
                    <a:pt x="15562" y="50055"/>
                    <a:pt x="15562" y="50102"/>
                  </a:cubicBezTo>
                  <a:lnTo>
                    <a:pt x="15562" y="50138"/>
                  </a:lnTo>
                  <a:cubicBezTo>
                    <a:pt x="15562" y="50257"/>
                    <a:pt x="15574" y="50376"/>
                    <a:pt x="15586" y="50495"/>
                  </a:cubicBezTo>
                  <a:lnTo>
                    <a:pt x="15884" y="50745"/>
                  </a:lnTo>
                  <a:lnTo>
                    <a:pt x="16039" y="50960"/>
                  </a:lnTo>
                  <a:lnTo>
                    <a:pt x="16277" y="51424"/>
                  </a:lnTo>
                  <a:lnTo>
                    <a:pt x="16312" y="51602"/>
                  </a:lnTo>
                  <a:lnTo>
                    <a:pt x="16562" y="51900"/>
                  </a:lnTo>
                  <a:lnTo>
                    <a:pt x="16562" y="52007"/>
                  </a:lnTo>
                  <a:lnTo>
                    <a:pt x="16824" y="52329"/>
                  </a:lnTo>
                  <a:lnTo>
                    <a:pt x="16824" y="52495"/>
                  </a:lnTo>
                  <a:lnTo>
                    <a:pt x="16753" y="52519"/>
                  </a:lnTo>
                  <a:cubicBezTo>
                    <a:pt x="16777" y="52591"/>
                    <a:pt x="16801" y="52662"/>
                    <a:pt x="16824" y="52734"/>
                  </a:cubicBezTo>
                  <a:lnTo>
                    <a:pt x="16836" y="53043"/>
                  </a:lnTo>
                  <a:cubicBezTo>
                    <a:pt x="16884" y="53150"/>
                    <a:pt x="16932" y="53257"/>
                    <a:pt x="16979" y="53365"/>
                  </a:cubicBezTo>
                  <a:cubicBezTo>
                    <a:pt x="16979" y="53424"/>
                    <a:pt x="16967" y="53484"/>
                    <a:pt x="16955" y="53531"/>
                  </a:cubicBezTo>
                  <a:cubicBezTo>
                    <a:pt x="16955" y="53591"/>
                    <a:pt x="16991" y="53615"/>
                    <a:pt x="17003" y="53650"/>
                  </a:cubicBezTo>
                  <a:lnTo>
                    <a:pt x="16932" y="53686"/>
                  </a:lnTo>
                  <a:cubicBezTo>
                    <a:pt x="16943" y="53710"/>
                    <a:pt x="16967" y="53734"/>
                    <a:pt x="16991" y="53757"/>
                  </a:cubicBezTo>
                  <a:lnTo>
                    <a:pt x="17015" y="53972"/>
                  </a:lnTo>
                  <a:lnTo>
                    <a:pt x="17086" y="53996"/>
                  </a:lnTo>
                  <a:lnTo>
                    <a:pt x="17134" y="54067"/>
                  </a:lnTo>
                  <a:lnTo>
                    <a:pt x="17074" y="54103"/>
                  </a:lnTo>
                  <a:lnTo>
                    <a:pt x="17074" y="54186"/>
                  </a:lnTo>
                  <a:lnTo>
                    <a:pt x="17158" y="54258"/>
                  </a:lnTo>
                  <a:lnTo>
                    <a:pt x="17158" y="54412"/>
                  </a:lnTo>
                  <a:lnTo>
                    <a:pt x="17241" y="54519"/>
                  </a:lnTo>
                  <a:cubicBezTo>
                    <a:pt x="17277" y="54579"/>
                    <a:pt x="17313" y="54650"/>
                    <a:pt x="17360" y="54710"/>
                  </a:cubicBezTo>
                  <a:lnTo>
                    <a:pt x="17467" y="54817"/>
                  </a:lnTo>
                  <a:cubicBezTo>
                    <a:pt x="17479" y="54841"/>
                    <a:pt x="17491" y="54853"/>
                    <a:pt x="17503" y="54877"/>
                  </a:cubicBezTo>
                  <a:lnTo>
                    <a:pt x="17658" y="54972"/>
                  </a:lnTo>
                  <a:lnTo>
                    <a:pt x="17682" y="55103"/>
                  </a:lnTo>
                  <a:lnTo>
                    <a:pt x="17848" y="55210"/>
                  </a:lnTo>
                  <a:lnTo>
                    <a:pt x="17944" y="55460"/>
                  </a:lnTo>
                  <a:lnTo>
                    <a:pt x="17944" y="55567"/>
                  </a:lnTo>
                  <a:cubicBezTo>
                    <a:pt x="17967" y="55651"/>
                    <a:pt x="18003" y="55722"/>
                    <a:pt x="18039" y="55805"/>
                  </a:cubicBezTo>
                  <a:cubicBezTo>
                    <a:pt x="18075" y="55877"/>
                    <a:pt x="18075" y="55960"/>
                    <a:pt x="18098" y="56043"/>
                  </a:cubicBezTo>
                  <a:lnTo>
                    <a:pt x="18229" y="56186"/>
                  </a:lnTo>
                  <a:lnTo>
                    <a:pt x="18229" y="56282"/>
                  </a:lnTo>
                  <a:cubicBezTo>
                    <a:pt x="18277" y="56341"/>
                    <a:pt x="18313" y="56413"/>
                    <a:pt x="18360" y="56472"/>
                  </a:cubicBezTo>
                  <a:cubicBezTo>
                    <a:pt x="18360" y="56496"/>
                    <a:pt x="18360" y="56520"/>
                    <a:pt x="18348" y="56532"/>
                  </a:cubicBezTo>
                  <a:lnTo>
                    <a:pt x="18396" y="56674"/>
                  </a:lnTo>
                  <a:cubicBezTo>
                    <a:pt x="18384" y="56710"/>
                    <a:pt x="18384" y="56758"/>
                    <a:pt x="18372" y="56794"/>
                  </a:cubicBezTo>
                  <a:lnTo>
                    <a:pt x="18313" y="56853"/>
                  </a:lnTo>
                  <a:lnTo>
                    <a:pt x="18265" y="56853"/>
                  </a:lnTo>
                  <a:lnTo>
                    <a:pt x="18217" y="56805"/>
                  </a:lnTo>
                  <a:lnTo>
                    <a:pt x="18170" y="56841"/>
                  </a:lnTo>
                  <a:lnTo>
                    <a:pt x="18170" y="56948"/>
                  </a:lnTo>
                  <a:cubicBezTo>
                    <a:pt x="18194" y="56984"/>
                    <a:pt x="18217" y="57020"/>
                    <a:pt x="18229" y="57055"/>
                  </a:cubicBezTo>
                  <a:cubicBezTo>
                    <a:pt x="18253" y="57091"/>
                    <a:pt x="18289" y="57103"/>
                    <a:pt x="18325" y="57127"/>
                  </a:cubicBezTo>
                  <a:cubicBezTo>
                    <a:pt x="18348" y="57151"/>
                    <a:pt x="18372" y="57210"/>
                    <a:pt x="18396" y="57258"/>
                  </a:cubicBezTo>
                  <a:cubicBezTo>
                    <a:pt x="18384" y="57282"/>
                    <a:pt x="18360" y="57317"/>
                    <a:pt x="18337" y="57341"/>
                  </a:cubicBezTo>
                  <a:cubicBezTo>
                    <a:pt x="18337" y="57377"/>
                    <a:pt x="18348" y="57413"/>
                    <a:pt x="18348" y="57448"/>
                  </a:cubicBezTo>
                  <a:cubicBezTo>
                    <a:pt x="18360" y="57484"/>
                    <a:pt x="18325" y="57496"/>
                    <a:pt x="18313" y="57520"/>
                  </a:cubicBezTo>
                  <a:cubicBezTo>
                    <a:pt x="18301" y="57544"/>
                    <a:pt x="18313" y="57567"/>
                    <a:pt x="18313" y="57603"/>
                  </a:cubicBezTo>
                  <a:lnTo>
                    <a:pt x="18372" y="57639"/>
                  </a:lnTo>
                  <a:lnTo>
                    <a:pt x="18372" y="57567"/>
                  </a:lnTo>
                  <a:lnTo>
                    <a:pt x="18456" y="57508"/>
                  </a:lnTo>
                  <a:lnTo>
                    <a:pt x="18575" y="57532"/>
                  </a:lnTo>
                  <a:cubicBezTo>
                    <a:pt x="18575" y="57556"/>
                    <a:pt x="18587" y="57579"/>
                    <a:pt x="18598" y="57615"/>
                  </a:cubicBezTo>
                  <a:cubicBezTo>
                    <a:pt x="18587" y="57627"/>
                    <a:pt x="18563" y="57627"/>
                    <a:pt x="18551" y="57639"/>
                  </a:cubicBezTo>
                  <a:lnTo>
                    <a:pt x="18598" y="57663"/>
                  </a:lnTo>
                  <a:lnTo>
                    <a:pt x="18670" y="57627"/>
                  </a:lnTo>
                  <a:lnTo>
                    <a:pt x="18765" y="57675"/>
                  </a:lnTo>
                  <a:lnTo>
                    <a:pt x="18765" y="57770"/>
                  </a:lnTo>
                  <a:lnTo>
                    <a:pt x="18813" y="57746"/>
                  </a:lnTo>
                  <a:lnTo>
                    <a:pt x="19051" y="57853"/>
                  </a:lnTo>
                  <a:lnTo>
                    <a:pt x="19099" y="57829"/>
                  </a:lnTo>
                  <a:lnTo>
                    <a:pt x="19146" y="57853"/>
                  </a:lnTo>
                  <a:cubicBezTo>
                    <a:pt x="19158" y="57829"/>
                    <a:pt x="19170" y="57817"/>
                    <a:pt x="19182" y="57794"/>
                  </a:cubicBezTo>
                  <a:lnTo>
                    <a:pt x="19265" y="57782"/>
                  </a:lnTo>
                  <a:lnTo>
                    <a:pt x="19372" y="57687"/>
                  </a:lnTo>
                  <a:lnTo>
                    <a:pt x="19491" y="57710"/>
                  </a:lnTo>
                  <a:lnTo>
                    <a:pt x="19515" y="57687"/>
                  </a:lnTo>
                  <a:lnTo>
                    <a:pt x="19634" y="57687"/>
                  </a:lnTo>
                  <a:lnTo>
                    <a:pt x="19789" y="57734"/>
                  </a:lnTo>
                  <a:lnTo>
                    <a:pt x="19861" y="57710"/>
                  </a:lnTo>
                  <a:lnTo>
                    <a:pt x="19980" y="57710"/>
                  </a:lnTo>
                  <a:lnTo>
                    <a:pt x="20003" y="57675"/>
                  </a:lnTo>
                  <a:lnTo>
                    <a:pt x="20063" y="57639"/>
                  </a:lnTo>
                  <a:lnTo>
                    <a:pt x="20122" y="57627"/>
                  </a:lnTo>
                  <a:lnTo>
                    <a:pt x="20170" y="57651"/>
                  </a:lnTo>
                  <a:lnTo>
                    <a:pt x="20206" y="57579"/>
                  </a:lnTo>
                  <a:lnTo>
                    <a:pt x="20277" y="57556"/>
                  </a:lnTo>
                  <a:lnTo>
                    <a:pt x="20539" y="57567"/>
                  </a:lnTo>
                  <a:lnTo>
                    <a:pt x="20646" y="57627"/>
                  </a:lnTo>
                  <a:lnTo>
                    <a:pt x="20730" y="57603"/>
                  </a:lnTo>
                  <a:lnTo>
                    <a:pt x="20730" y="57579"/>
                  </a:lnTo>
                  <a:lnTo>
                    <a:pt x="20873" y="57556"/>
                  </a:lnTo>
                  <a:lnTo>
                    <a:pt x="21099" y="57615"/>
                  </a:lnTo>
                  <a:lnTo>
                    <a:pt x="21158" y="57663"/>
                  </a:lnTo>
                  <a:lnTo>
                    <a:pt x="21396" y="57710"/>
                  </a:lnTo>
                  <a:lnTo>
                    <a:pt x="21420" y="57687"/>
                  </a:lnTo>
                  <a:lnTo>
                    <a:pt x="21396" y="57639"/>
                  </a:lnTo>
                  <a:lnTo>
                    <a:pt x="21468" y="57579"/>
                  </a:lnTo>
                  <a:lnTo>
                    <a:pt x="21551" y="57591"/>
                  </a:lnTo>
                  <a:lnTo>
                    <a:pt x="21646" y="57639"/>
                  </a:lnTo>
                  <a:lnTo>
                    <a:pt x="21813" y="57639"/>
                  </a:lnTo>
                  <a:lnTo>
                    <a:pt x="21813" y="57615"/>
                  </a:lnTo>
                  <a:lnTo>
                    <a:pt x="21742" y="57567"/>
                  </a:lnTo>
                  <a:cubicBezTo>
                    <a:pt x="21766" y="57544"/>
                    <a:pt x="21789" y="57520"/>
                    <a:pt x="21801" y="57496"/>
                  </a:cubicBezTo>
                  <a:lnTo>
                    <a:pt x="21932" y="57472"/>
                  </a:lnTo>
                  <a:lnTo>
                    <a:pt x="22075" y="57472"/>
                  </a:lnTo>
                  <a:lnTo>
                    <a:pt x="22123" y="57508"/>
                  </a:lnTo>
                  <a:lnTo>
                    <a:pt x="22242" y="57508"/>
                  </a:lnTo>
                  <a:lnTo>
                    <a:pt x="22349" y="57460"/>
                  </a:lnTo>
                  <a:lnTo>
                    <a:pt x="22539" y="57425"/>
                  </a:lnTo>
                  <a:cubicBezTo>
                    <a:pt x="22539" y="57413"/>
                    <a:pt x="22539" y="57401"/>
                    <a:pt x="22539" y="57401"/>
                  </a:cubicBezTo>
                  <a:lnTo>
                    <a:pt x="22658" y="57377"/>
                  </a:lnTo>
                  <a:lnTo>
                    <a:pt x="22730" y="57317"/>
                  </a:lnTo>
                  <a:lnTo>
                    <a:pt x="23075" y="57151"/>
                  </a:lnTo>
                  <a:lnTo>
                    <a:pt x="23159" y="57079"/>
                  </a:lnTo>
                  <a:lnTo>
                    <a:pt x="23159" y="57055"/>
                  </a:lnTo>
                  <a:lnTo>
                    <a:pt x="23218" y="57055"/>
                  </a:lnTo>
                  <a:lnTo>
                    <a:pt x="23766" y="56674"/>
                  </a:lnTo>
                  <a:lnTo>
                    <a:pt x="23790" y="56639"/>
                  </a:lnTo>
                  <a:lnTo>
                    <a:pt x="23837" y="56639"/>
                  </a:lnTo>
                  <a:lnTo>
                    <a:pt x="23932" y="56555"/>
                  </a:lnTo>
                  <a:lnTo>
                    <a:pt x="24016" y="56532"/>
                  </a:lnTo>
                  <a:cubicBezTo>
                    <a:pt x="24028" y="56496"/>
                    <a:pt x="24040" y="56460"/>
                    <a:pt x="24052" y="56424"/>
                  </a:cubicBezTo>
                  <a:lnTo>
                    <a:pt x="24218" y="56305"/>
                  </a:lnTo>
                  <a:lnTo>
                    <a:pt x="24444" y="56043"/>
                  </a:lnTo>
                  <a:cubicBezTo>
                    <a:pt x="24468" y="55996"/>
                    <a:pt x="24492" y="55960"/>
                    <a:pt x="24528" y="55924"/>
                  </a:cubicBezTo>
                  <a:lnTo>
                    <a:pt x="24623" y="55924"/>
                  </a:lnTo>
                  <a:lnTo>
                    <a:pt x="24683" y="55841"/>
                  </a:lnTo>
                  <a:lnTo>
                    <a:pt x="24683" y="55805"/>
                  </a:lnTo>
                  <a:lnTo>
                    <a:pt x="24790" y="55722"/>
                  </a:lnTo>
                  <a:lnTo>
                    <a:pt x="24849" y="55627"/>
                  </a:lnTo>
                  <a:lnTo>
                    <a:pt x="24980" y="55567"/>
                  </a:lnTo>
                  <a:lnTo>
                    <a:pt x="25028" y="55531"/>
                  </a:lnTo>
                  <a:lnTo>
                    <a:pt x="25123" y="55496"/>
                  </a:lnTo>
                  <a:lnTo>
                    <a:pt x="25159" y="55460"/>
                  </a:lnTo>
                  <a:lnTo>
                    <a:pt x="25206" y="55460"/>
                  </a:lnTo>
                  <a:lnTo>
                    <a:pt x="25349" y="55341"/>
                  </a:lnTo>
                  <a:lnTo>
                    <a:pt x="25385" y="55270"/>
                  </a:lnTo>
                  <a:lnTo>
                    <a:pt x="25456" y="55198"/>
                  </a:lnTo>
                  <a:cubicBezTo>
                    <a:pt x="25480" y="55150"/>
                    <a:pt x="25492" y="55103"/>
                    <a:pt x="25516" y="55055"/>
                  </a:cubicBezTo>
                  <a:lnTo>
                    <a:pt x="25599" y="54936"/>
                  </a:lnTo>
                  <a:cubicBezTo>
                    <a:pt x="25611" y="54900"/>
                    <a:pt x="25611" y="54853"/>
                    <a:pt x="25623" y="54817"/>
                  </a:cubicBezTo>
                  <a:lnTo>
                    <a:pt x="25695" y="54662"/>
                  </a:lnTo>
                  <a:lnTo>
                    <a:pt x="25671" y="54650"/>
                  </a:lnTo>
                  <a:lnTo>
                    <a:pt x="25730" y="54591"/>
                  </a:lnTo>
                  <a:lnTo>
                    <a:pt x="25730" y="54579"/>
                  </a:lnTo>
                  <a:lnTo>
                    <a:pt x="25742" y="54508"/>
                  </a:lnTo>
                  <a:lnTo>
                    <a:pt x="25790" y="54448"/>
                  </a:lnTo>
                  <a:cubicBezTo>
                    <a:pt x="25802" y="54412"/>
                    <a:pt x="25814" y="54377"/>
                    <a:pt x="25826" y="54329"/>
                  </a:cubicBezTo>
                  <a:cubicBezTo>
                    <a:pt x="25826" y="54317"/>
                    <a:pt x="25826" y="54305"/>
                    <a:pt x="25826" y="54293"/>
                  </a:cubicBezTo>
                  <a:lnTo>
                    <a:pt x="25790" y="54293"/>
                  </a:lnTo>
                  <a:lnTo>
                    <a:pt x="25766" y="54365"/>
                  </a:lnTo>
                  <a:lnTo>
                    <a:pt x="25695" y="54341"/>
                  </a:lnTo>
                  <a:lnTo>
                    <a:pt x="25647" y="54388"/>
                  </a:lnTo>
                  <a:cubicBezTo>
                    <a:pt x="25647" y="54365"/>
                    <a:pt x="25647" y="54341"/>
                    <a:pt x="25659" y="54317"/>
                  </a:cubicBezTo>
                  <a:lnTo>
                    <a:pt x="25611" y="54234"/>
                  </a:lnTo>
                  <a:lnTo>
                    <a:pt x="25599" y="54210"/>
                  </a:lnTo>
                  <a:lnTo>
                    <a:pt x="25647" y="54186"/>
                  </a:lnTo>
                  <a:lnTo>
                    <a:pt x="25695" y="54186"/>
                  </a:lnTo>
                  <a:cubicBezTo>
                    <a:pt x="25706" y="54150"/>
                    <a:pt x="25718" y="54127"/>
                    <a:pt x="25742" y="54091"/>
                  </a:cubicBezTo>
                  <a:lnTo>
                    <a:pt x="25802" y="54055"/>
                  </a:lnTo>
                  <a:cubicBezTo>
                    <a:pt x="25814" y="54043"/>
                    <a:pt x="25837" y="54019"/>
                    <a:pt x="25849" y="54007"/>
                  </a:cubicBezTo>
                  <a:lnTo>
                    <a:pt x="25980" y="53996"/>
                  </a:lnTo>
                  <a:lnTo>
                    <a:pt x="26147" y="53877"/>
                  </a:lnTo>
                  <a:lnTo>
                    <a:pt x="26599" y="53841"/>
                  </a:lnTo>
                  <a:lnTo>
                    <a:pt x="26933" y="53746"/>
                  </a:lnTo>
                  <a:lnTo>
                    <a:pt x="27123" y="53591"/>
                  </a:lnTo>
                  <a:lnTo>
                    <a:pt x="27171" y="53496"/>
                  </a:lnTo>
                  <a:lnTo>
                    <a:pt x="27230" y="53424"/>
                  </a:lnTo>
                  <a:lnTo>
                    <a:pt x="27219" y="53376"/>
                  </a:lnTo>
                  <a:lnTo>
                    <a:pt x="27147" y="53400"/>
                  </a:lnTo>
                  <a:cubicBezTo>
                    <a:pt x="27147" y="53376"/>
                    <a:pt x="27147" y="53353"/>
                    <a:pt x="27135" y="53329"/>
                  </a:cubicBezTo>
                  <a:lnTo>
                    <a:pt x="27159" y="53329"/>
                  </a:lnTo>
                  <a:cubicBezTo>
                    <a:pt x="27159" y="53305"/>
                    <a:pt x="27171" y="53281"/>
                    <a:pt x="27171" y="53245"/>
                  </a:cubicBezTo>
                  <a:lnTo>
                    <a:pt x="27219" y="53210"/>
                  </a:lnTo>
                  <a:lnTo>
                    <a:pt x="27219" y="53138"/>
                  </a:lnTo>
                  <a:cubicBezTo>
                    <a:pt x="27242" y="53103"/>
                    <a:pt x="27266" y="53055"/>
                    <a:pt x="27290" y="53019"/>
                  </a:cubicBezTo>
                  <a:lnTo>
                    <a:pt x="27266" y="52995"/>
                  </a:lnTo>
                  <a:cubicBezTo>
                    <a:pt x="27266" y="52960"/>
                    <a:pt x="27278" y="52924"/>
                    <a:pt x="27290" y="52888"/>
                  </a:cubicBezTo>
                  <a:lnTo>
                    <a:pt x="27338" y="52853"/>
                  </a:lnTo>
                  <a:cubicBezTo>
                    <a:pt x="27338" y="52817"/>
                    <a:pt x="27350" y="52781"/>
                    <a:pt x="27350" y="52745"/>
                  </a:cubicBezTo>
                  <a:lnTo>
                    <a:pt x="27326" y="52745"/>
                  </a:lnTo>
                  <a:lnTo>
                    <a:pt x="27326" y="52650"/>
                  </a:lnTo>
                  <a:lnTo>
                    <a:pt x="27254" y="52745"/>
                  </a:lnTo>
                  <a:lnTo>
                    <a:pt x="27254" y="52817"/>
                  </a:lnTo>
                  <a:lnTo>
                    <a:pt x="27219" y="52817"/>
                  </a:lnTo>
                  <a:cubicBezTo>
                    <a:pt x="27219" y="52781"/>
                    <a:pt x="27207" y="52757"/>
                    <a:pt x="27207" y="52722"/>
                  </a:cubicBezTo>
                  <a:cubicBezTo>
                    <a:pt x="27219" y="52638"/>
                    <a:pt x="27230" y="52555"/>
                    <a:pt x="27242" y="52472"/>
                  </a:cubicBezTo>
                  <a:cubicBezTo>
                    <a:pt x="27230" y="52448"/>
                    <a:pt x="27219" y="52412"/>
                    <a:pt x="27195" y="52376"/>
                  </a:cubicBezTo>
                  <a:cubicBezTo>
                    <a:pt x="27183" y="52353"/>
                    <a:pt x="27195" y="52317"/>
                    <a:pt x="27195" y="52281"/>
                  </a:cubicBezTo>
                  <a:cubicBezTo>
                    <a:pt x="27195" y="52257"/>
                    <a:pt x="27171" y="52233"/>
                    <a:pt x="27147" y="52210"/>
                  </a:cubicBezTo>
                  <a:lnTo>
                    <a:pt x="27100" y="52186"/>
                  </a:lnTo>
                  <a:lnTo>
                    <a:pt x="27171" y="52150"/>
                  </a:lnTo>
                  <a:lnTo>
                    <a:pt x="27171" y="52091"/>
                  </a:lnTo>
                  <a:lnTo>
                    <a:pt x="27040" y="51924"/>
                  </a:lnTo>
                  <a:lnTo>
                    <a:pt x="27100" y="51864"/>
                  </a:lnTo>
                  <a:lnTo>
                    <a:pt x="27088" y="51805"/>
                  </a:lnTo>
                  <a:lnTo>
                    <a:pt x="27135" y="51769"/>
                  </a:lnTo>
                  <a:cubicBezTo>
                    <a:pt x="27135" y="51745"/>
                    <a:pt x="27135" y="51722"/>
                    <a:pt x="27135" y="51710"/>
                  </a:cubicBezTo>
                  <a:cubicBezTo>
                    <a:pt x="27147" y="51686"/>
                    <a:pt x="27111" y="51674"/>
                    <a:pt x="27100" y="51650"/>
                  </a:cubicBezTo>
                  <a:cubicBezTo>
                    <a:pt x="27076" y="51638"/>
                    <a:pt x="27100" y="51626"/>
                    <a:pt x="27100" y="51614"/>
                  </a:cubicBezTo>
                  <a:lnTo>
                    <a:pt x="27147" y="51614"/>
                  </a:lnTo>
                  <a:cubicBezTo>
                    <a:pt x="27183" y="51638"/>
                    <a:pt x="27207" y="51662"/>
                    <a:pt x="27242" y="51674"/>
                  </a:cubicBezTo>
                  <a:lnTo>
                    <a:pt x="27290" y="51626"/>
                  </a:lnTo>
                  <a:lnTo>
                    <a:pt x="27421" y="51638"/>
                  </a:lnTo>
                  <a:lnTo>
                    <a:pt x="27504" y="51591"/>
                  </a:lnTo>
                  <a:lnTo>
                    <a:pt x="27504" y="51495"/>
                  </a:lnTo>
                  <a:lnTo>
                    <a:pt x="27790" y="51376"/>
                  </a:lnTo>
                  <a:lnTo>
                    <a:pt x="27909" y="51376"/>
                  </a:lnTo>
                  <a:lnTo>
                    <a:pt x="27909" y="51317"/>
                  </a:lnTo>
                  <a:lnTo>
                    <a:pt x="27957" y="51317"/>
                  </a:lnTo>
                  <a:cubicBezTo>
                    <a:pt x="27981" y="51305"/>
                    <a:pt x="27992" y="51293"/>
                    <a:pt x="28016" y="51281"/>
                  </a:cubicBezTo>
                  <a:cubicBezTo>
                    <a:pt x="28028" y="51281"/>
                    <a:pt x="28016" y="51257"/>
                    <a:pt x="28016" y="51245"/>
                  </a:cubicBezTo>
                  <a:lnTo>
                    <a:pt x="28231" y="51162"/>
                  </a:lnTo>
                  <a:cubicBezTo>
                    <a:pt x="28243" y="51150"/>
                    <a:pt x="28254" y="51126"/>
                    <a:pt x="28254" y="51102"/>
                  </a:cubicBezTo>
                  <a:lnTo>
                    <a:pt x="28314" y="51102"/>
                  </a:lnTo>
                  <a:lnTo>
                    <a:pt x="28350" y="51007"/>
                  </a:lnTo>
                  <a:cubicBezTo>
                    <a:pt x="28362" y="51031"/>
                    <a:pt x="28373" y="51043"/>
                    <a:pt x="28385" y="51067"/>
                  </a:cubicBezTo>
                  <a:lnTo>
                    <a:pt x="28445" y="51055"/>
                  </a:lnTo>
                  <a:lnTo>
                    <a:pt x="28576" y="50948"/>
                  </a:lnTo>
                  <a:lnTo>
                    <a:pt x="28576" y="50888"/>
                  </a:lnTo>
                  <a:lnTo>
                    <a:pt x="28624" y="50924"/>
                  </a:lnTo>
                  <a:lnTo>
                    <a:pt x="28838" y="50829"/>
                  </a:lnTo>
                  <a:cubicBezTo>
                    <a:pt x="28897" y="50817"/>
                    <a:pt x="28945" y="50805"/>
                    <a:pt x="28993" y="50793"/>
                  </a:cubicBezTo>
                  <a:lnTo>
                    <a:pt x="29005" y="50769"/>
                  </a:lnTo>
                  <a:lnTo>
                    <a:pt x="29124" y="50793"/>
                  </a:lnTo>
                  <a:lnTo>
                    <a:pt x="29457" y="50686"/>
                  </a:lnTo>
                  <a:lnTo>
                    <a:pt x="29493" y="50626"/>
                  </a:lnTo>
                  <a:lnTo>
                    <a:pt x="29540" y="50626"/>
                  </a:lnTo>
                  <a:lnTo>
                    <a:pt x="29897" y="50519"/>
                  </a:lnTo>
                  <a:lnTo>
                    <a:pt x="29897" y="50436"/>
                  </a:lnTo>
                  <a:lnTo>
                    <a:pt x="29981" y="50436"/>
                  </a:lnTo>
                  <a:cubicBezTo>
                    <a:pt x="30017" y="50400"/>
                    <a:pt x="30052" y="50376"/>
                    <a:pt x="30088" y="50340"/>
                  </a:cubicBezTo>
                  <a:lnTo>
                    <a:pt x="30088" y="50293"/>
                  </a:lnTo>
                  <a:lnTo>
                    <a:pt x="30219" y="50186"/>
                  </a:lnTo>
                  <a:lnTo>
                    <a:pt x="30278" y="50186"/>
                  </a:lnTo>
                  <a:cubicBezTo>
                    <a:pt x="30278" y="50162"/>
                    <a:pt x="30290" y="50138"/>
                    <a:pt x="30302" y="50102"/>
                  </a:cubicBezTo>
                  <a:lnTo>
                    <a:pt x="30350" y="50055"/>
                  </a:lnTo>
                  <a:lnTo>
                    <a:pt x="30290" y="50043"/>
                  </a:lnTo>
                  <a:lnTo>
                    <a:pt x="30267" y="50055"/>
                  </a:lnTo>
                  <a:lnTo>
                    <a:pt x="30243" y="50031"/>
                  </a:lnTo>
                  <a:lnTo>
                    <a:pt x="30326" y="49983"/>
                  </a:lnTo>
                  <a:lnTo>
                    <a:pt x="30398" y="49995"/>
                  </a:lnTo>
                  <a:cubicBezTo>
                    <a:pt x="30398" y="49983"/>
                    <a:pt x="30409" y="49971"/>
                    <a:pt x="30409" y="49947"/>
                  </a:cubicBezTo>
                  <a:lnTo>
                    <a:pt x="30386" y="49912"/>
                  </a:lnTo>
                  <a:lnTo>
                    <a:pt x="30445" y="49900"/>
                  </a:lnTo>
                  <a:lnTo>
                    <a:pt x="30493" y="49840"/>
                  </a:lnTo>
                  <a:cubicBezTo>
                    <a:pt x="30493" y="49793"/>
                    <a:pt x="30493" y="49733"/>
                    <a:pt x="30493" y="49686"/>
                  </a:cubicBezTo>
                  <a:lnTo>
                    <a:pt x="30469" y="49662"/>
                  </a:lnTo>
                  <a:lnTo>
                    <a:pt x="30362" y="49650"/>
                  </a:lnTo>
                  <a:lnTo>
                    <a:pt x="30338" y="49614"/>
                  </a:lnTo>
                  <a:lnTo>
                    <a:pt x="30338" y="49590"/>
                  </a:lnTo>
                  <a:lnTo>
                    <a:pt x="30421" y="49590"/>
                  </a:lnTo>
                  <a:lnTo>
                    <a:pt x="30433" y="49412"/>
                  </a:lnTo>
                  <a:cubicBezTo>
                    <a:pt x="30421" y="49400"/>
                    <a:pt x="30421" y="49388"/>
                    <a:pt x="30409" y="49376"/>
                  </a:cubicBezTo>
                  <a:lnTo>
                    <a:pt x="30433" y="49376"/>
                  </a:lnTo>
                  <a:lnTo>
                    <a:pt x="30493" y="49174"/>
                  </a:lnTo>
                  <a:lnTo>
                    <a:pt x="30493" y="49066"/>
                  </a:lnTo>
                  <a:lnTo>
                    <a:pt x="30552" y="49031"/>
                  </a:lnTo>
                  <a:lnTo>
                    <a:pt x="30552" y="48935"/>
                  </a:lnTo>
                  <a:lnTo>
                    <a:pt x="30517" y="48900"/>
                  </a:lnTo>
                  <a:cubicBezTo>
                    <a:pt x="30517" y="48864"/>
                    <a:pt x="30517" y="48840"/>
                    <a:pt x="30529" y="48804"/>
                  </a:cubicBezTo>
                  <a:lnTo>
                    <a:pt x="30564" y="48781"/>
                  </a:lnTo>
                  <a:lnTo>
                    <a:pt x="30517" y="48685"/>
                  </a:lnTo>
                  <a:lnTo>
                    <a:pt x="30517" y="48543"/>
                  </a:lnTo>
                  <a:lnTo>
                    <a:pt x="30552" y="48507"/>
                  </a:lnTo>
                  <a:lnTo>
                    <a:pt x="30552" y="48483"/>
                  </a:lnTo>
                  <a:lnTo>
                    <a:pt x="30540" y="48447"/>
                  </a:lnTo>
                  <a:lnTo>
                    <a:pt x="30552" y="48412"/>
                  </a:lnTo>
                  <a:lnTo>
                    <a:pt x="30671" y="48304"/>
                  </a:lnTo>
                  <a:lnTo>
                    <a:pt x="30648" y="48281"/>
                  </a:lnTo>
                  <a:lnTo>
                    <a:pt x="30683" y="48233"/>
                  </a:lnTo>
                  <a:cubicBezTo>
                    <a:pt x="30695" y="48209"/>
                    <a:pt x="30707" y="48173"/>
                    <a:pt x="30707" y="48138"/>
                  </a:cubicBezTo>
                  <a:lnTo>
                    <a:pt x="30671" y="48126"/>
                  </a:lnTo>
                  <a:lnTo>
                    <a:pt x="30659" y="48114"/>
                  </a:lnTo>
                  <a:lnTo>
                    <a:pt x="30659" y="48078"/>
                  </a:lnTo>
                  <a:lnTo>
                    <a:pt x="30564" y="47995"/>
                  </a:lnTo>
                  <a:lnTo>
                    <a:pt x="30421" y="47959"/>
                  </a:lnTo>
                  <a:lnTo>
                    <a:pt x="30255" y="47804"/>
                  </a:lnTo>
                  <a:cubicBezTo>
                    <a:pt x="30255" y="47781"/>
                    <a:pt x="30267" y="47769"/>
                    <a:pt x="30278" y="47745"/>
                  </a:cubicBezTo>
                  <a:lnTo>
                    <a:pt x="30243" y="47614"/>
                  </a:lnTo>
                  <a:lnTo>
                    <a:pt x="30195" y="47566"/>
                  </a:lnTo>
                  <a:lnTo>
                    <a:pt x="30255" y="47507"/>
                  </a:lnTo>
                  <a:lnTo>
                    <a:pt x="30195" y="47459"/>
                  </a:lnTo>
                  <a:cubicBezTo>
                    <a:pt x="30195" y="47435"/>
                    <a:pt x="30183" y="47411"/>
                    <a:pt x="30183" y="47376"/>
                  </a:cubicBezTo>
                  <a:lnTo>
                    <a:pt x="30159" y="47328"/>
                  </a:lnTo>
                  <a:lnTo>
                    <a:pt x="30183" y="47328"/>
                  </a:lnTo>
                  <a:cubicBezTo>
                    <a:pt x="30171" y="47292"/>
                    <a:pt x="30159" y="47257"/>
                    <a:pt x="30136" y="47209"/>
                  </a:cubicBezTo>
                  <a:cubicBezTo>
                    <a:pt x="30124" y="47173"/>
                    <a:pt x="30136" y="47150"/>
                    <a:pt x="30136" y="47126"/>
                  </a:cubicBezTo>
                  <a:lnTo>
                    <a:pt x="30219" y="47090"/>
                  </a:lnTo>
                  <a:cubicBezTo>
                    <a:pt x="30219" y="47054"/>
                    <a:pt x="30231" y="47019"/>
                    <a:pt x="30243" y="46995"/>
                  </a:cubicBezTo>
                  <a:lnTo>
                    <a:pt x="30171" y="46923"/>
                  </a:lnTo>
                  <a:lnTo>
                    <a:pt x="30171" y="46780"/>
                  </a:lnTo>
                  <a:lnTo>
                    <a:pt x="30207" y="46685"/>
                  </a:lnTo>
                  <a:lnTo>
                    <a:pt x="30278" y="46649"/>
                  </a:lnTo>
                  <a:lnTo>
                    <a:pt x="30314" y="46673"/>
                  </a:lnTo>
                  <a:cubicBezTo>
                    <a:pt x="30326" y="46649"/>
                    <a:pt x="30338" y="46638"/>
                    <a:pt x="30350" y="46626"/>
                  </a:cubicBezTo>
                  <a:lnTo>
                    <a:pt x="30290" y="46471"/>
                  </a:lnTo>
                  <a:lnTo>
                    <a:pt x="30219" y="46471"/>
                  </a:lnTo>
                  <a:lnTo>
                    <a:pt x="30124" y="46364"/>
                  </a:lnTo>
                  <a:lnTo>
                    <a:pt x="29981" y="46245"/>
                  </a:lnTo>
                  <a:lnTo>
                    <a:pt x="29981" y="46149"/>
                  </a:lnTo>
                  <a:cubicBezTo>
                    <a:pt x="30017" y="46102"/>
                    <a:pt x="30052" y="46042"/>
                    <a:pt x="30088" y="45995"/>
                  </a:cubicBezTo>
                  <a:lnTo>
                    <a:pt x="30231" y="45733"/>
                  </a:lnTo>
                  <a:lnTo>
                    <a:pt x="30267" y="45697"/>
                  </a:lnTo>
                  <a:lnTo>
                    <a:pt x="30267" y="45637"/>
                  </a:lnTo>
                  <a:cubicBezTo>
                    <a:pt x="30255" y="45626"/>
                    <a:pt x="30243" y="45614"/>
                    <a:pt x="30243" y="45614"/>
                  </a:cubicBezTo>
                  <a:lnTo>
                    <a:pt x="30302" y="45614"/>
                  </a:lnTo>
                  <a:lnTo>
                    <a:pt x="30421" y="45590"/>
                  </a:lnTo>
                  <a:lnTo>
                    <a:pt x="30636" y="45387"/>
                  </a:lnTo>
                  <a:lnTo>
                    <a:pt x="30719" y="45268"/>
                  </a:lnTo>
                  <a:lnTo>
                    <a:pt x="30731" y="45173"/>
                  </a:lnTo>
                  <a:lnTo>
                    <a:pt x="30826" y="45102"/>
                  </a:lnTo>
                  <a:lnTo>
                    <a:pt x="30921" y="45006"/>
                  </a:lnTo>
                  <a:lnTo>
                    <a:pt x="30898" y="44983"/>
                  </a:lnTo>
                  <a:lnTo>
                    <a:pt x="30898" y="44935"/>
                  </a:lnTo>
                  <a:lnTo>
                    <a:pt x="30981" y="44875"/>
                  </a:lnTo>
                  <a:lnTo>
                    <a:pt x="30993" y="44852"/>
                  </a:lnTo>
                  <a:lnTo>
                    <a:pt x="31064" y="44840"/>
                  </a:lnTo>
                  <a:lnTo>
                    <a:pt x="31207" y="44852"/>
                  </a:lnTo>
                  <a:lnTo>
                    <a:pt x="31314" y="44756"/>
                  </a:lnTo>
                  <a:cubicBezTo>
                    <a:pt x="31374" y="44744"/>
                    <a:pt x="31445" y="44744"/>
                    <a:pt x="31505" y="44733"/>
                  </a:cubicBezTo>
                  <a:lnTo>
                    <a:pt x="31481" y="44685"/>
                  </a:lnTo>
                  <a:lnTo>
                    <a:pt x="31541" y="44637"/>
                  </a:lnTo>
                  <a:lnTo>
                    <a:pt x="31588" y="44637"/>
                  </a:lnTo>
                  <a:lnTo>
                    <a:pt x="31779" y="44494"/>
                  </a:lnTo>
                  <a:lnTo>
                    <a:pt x="31791" y="44471"/>
                  </a:lnTo>
                  <a:cubicBezTo>
                    <a:pt x="31791" y="44459"/>
                    <a:pt x="31791" y="44459"/>
                    <a:pt x="31791" y="44447"/>
                  </a:cubicBezTo>
                  <a:lnTo>
                    <a:pt x="32267" y="44125"/>
                  </a:lnTo>
                  <a:lnTo>
                    <a:pt x="32326" y="44042"/>
                  </a:lnTo>
                  <a:lnTo>
                    <a:pt x="32457" y="43971"/>
                  </a:lnTo>
                  <a:lnTo>
                    <a:pt x="32564" y="43959"/>
                  </a:lnTo>
                  <a:lnTo>
                    <a:pt x="32612" y="43899"/>
                  </a:lnTo>
                  <a:lnTo>
                    <a:pt x="32672" y="43899"/>
                  </a:lnTo>
                  <a:lnTo>
                    <a:pt x="32993" y="43673"/>
                  </a:lnTo>
                  <a:lnTo>
                    <a:pt x="33076" y="43661"/>
                  </a:lnTo>
                  <a:lnTo>
                    <a:pt x="33469" y="43411"/>
                  </a:lnTo>
                  <a:lnTo>
                    <a:pt x="33672" y="43328"/>
                  </a:lnTo>
                  <a:lnTo>
                    <a:pt x="33827" y="43256"/>
                  </a:lnTo>
                  <a:lnTo>
                    <a:pt x="34017" y="43256"/>
                  </a:lnTo>
                  <a:lnTo>
                    <a:pt x="34291" y="43125"/>
                  </a:lnTo>
                  <a:lnTo>
                    <a:pt x="34922" y="42792"/>
                  </a:lnTo>
                  <a:lnTo>
                    <a:pt x="35243" y="42566"/>
                  </a:lnTo>
                  <a:lnTo>
                    <a:pt x="35422" y="42470"/>
                  </a:lnTo>
                  <a:lnTo>
                    <a:pt x="35470" y="42387"/>
                  </a:lnTo>
                  <a:lnTo>
                    <a:pt x="35886" y="42054"/>
                  </a:lnTo>
                  <a:cubicBezTo>
                    <a:pt x="35886" y="42030"/>
                    <a:pt x="35898" y="42006"/>
                    <a:pt x="35898" y="41994"/>
                  </a:cubicBezTo>
                  <a:lnTo>
                    <a:pt x="36124" y="41804"/>
                  </a:lnTo>
                  <a:cubicBezTo>
                    <a:pt x="36136" y="41768"/>
                    <a:pt x="36136" y="41720"/>
                    <a:pt x="36148" y="41685"/>
                  </a:cubicBezTo>
                  <a:lnTo>
                    <a:pt x="36517" y="41280"/>
                  </a:lnTo>
                  <a:lnTo>
                    <a:pt x="36589" y="41244"/>
                  </a:lnTo>
                  <a:cubicBezTo>
                    <a:pt x="36577" y="41220"/>
                    <a:pt x="36565" y="41208"/>
                    <a:pt x="36541" y="41184"/>
                  </a:cubicBezTo>
                  <a:cubicBezTo>
                    <a:pt x="36529" y="41161"/>
                    <a:pt x="36553" y="41149"/>
                    <a:pt x="36565" y="41137"/>
                  </a:cubicBezTo>
                  <a:lnTo>
                    <a:pt x="36696" y="41054"/>
                  </a:lnTo>
                  <a:lnTo>
                    <a:pt x="36732" y="41065"/>
                  </a:lnTo>
                  <a:lnTo>
                    <a:pt x="36815" y="41006"/>
                  </a:lnTo>
                  <a:lnTo>
                    <a:pt x="36970" y="40815"/>
                  </a:lnTo>
                  <a:lnTo>
                    <a:pt x="37184" y="40649"/>
                  </a:lnTo>
                  <a:lnTo>
                    <a:pt x="37184" y="40542"/>
                  </a:lnTo>
                  <a:lnTo>
                    <a:pt x="37220" y="40506"/>
                  </a:lnTo>
                  <a:lnTo>
                    <a:pt x="37256" y="40411"/>
                  </a:lnTo>
                  <a:lnTo>
                    <a:pt x="37220" y="40351"/>
                  </a:lnTo>
                  <a:lnTo>
                    <a:pt x="37315" y="40268"/>
                  </a:lnTo>
                  <a:lnTo>
                    <a:pt x="37434" y="40268"/>
                  </a:lnTo>
                  <a:lnTo>
                    <a:pt x="37446" y="40280"/>
                  </a:lnTo>
                  <a:lnTo>
                    <a:pt x="37482" y="40268"/>
                  </a:lnTo>
                  <a:cubicBezTo>
                    <a:pt x="37482" y="40256"/>
                    <a:pt x="37458" y="40232"/>
                    <a:pt x="37458" y="40220"/>
                  </a:cubicBezTo>
                  <a:lnTo>
                    <a:pt x="37422" y="40208"/>
                  </a:lnTo>
                  <a:lnTo>
                    <a:pt x="37422" y="40232"/>
                  </a:lnTo>
                  <a:lnTo>
                    <a:pt x="37351" y="40232"/>
                  </a:lnTo>
                  <a:lnTo>
                    <a:pt x="37398" y="40172"/>
                  </a:lnTo>
                  <a:lnTo>
                    <a:pt x="37398" y="40101"/>
                  </a:lnTo>
                  <a:lnTo>
                    <a:pt x="37351" y="40041"/>
                  </a:lnTo>
                  <a:lnTo>
                    <a:pt x="37410" y="39970"/>
                  </a:lnTo>
                  <a:lnTo>
                    <a:pt x="37470" y="39934"/>
                  </a:lnTo>
                  <a:cubicBezTo>
                    <a:pt x="37470" y="39934"/>
                    <a:pt x="37470" y="39922"/>
                    <a:pt x="37470" y="39911"/>
                  </a:cubicBezTo>
                  <a:lnTo>
                    <a:pt x="37398" y="39899"/>
                  </a:lnTo>
                  <a:lnTo>
                    <a:pt x="37387" y="39863"/>
                  </a:lnTo>
                  <a:lnTo>
                    <a:pt x="37422" y="39827"/>
                  </a:lnTo>
                  <a:cubicBezTo>
                    <a:pt x="37422" y="39803"/>
                    <a:pt x="37422" y="39791"/>
                    <a:pt x="37434" y="39768"/>
                  </a:cubicBezTo>
                  <a:lnTo>
                    <a:pt x="37482" y="39708"/>
                  </a:lnTo>
                  <a:lnTo>
                    <a:pt x="37541" y="39649"/>
                  </a:lnTo>
                  <a:lnTo>
                    <a:pt x="37517" y="39637"/>
                  </a:lnTo>
                  <a:lnTo>
                    <a:pt x="37458" y="39637"/>
                  </a:lnTo>
                  <a:lnTo>
                    <a:pt x="37327" y="39577"/>
                  </a:lnTo>
                  <a:lnTo>
                    <a:pt x="37256" y="39541"/>
                  </a:lnTo>
                  <a:cubicBezTo>
                    <a:pt x="37256" y="39541"/>
                    <a:pt x="37256" y="39553"/>
                    <a:pt x="37256" y="39553"/>
                  </a:cubicBezTo>
                  <a:lnTo>
                    <a:pt x="37220" y="39553"/>
                  </a:lnTo>
                  <a:lnTo>
                    <a:pt x="37136" y="39589"/>
                  </a:lnTo>
                  <a:lnTo>
                    <a:pt x="37148" y="39601"/>
                  </a:lnTo>
                  <a:lnTo>
                    <a:pt x="37101" y="39649"/>
                  </a:lnTo>
                  <a:lnTo>
                    <a:pt x="37089" y="39637"/>
                  </a:lnTo>
                  <a:lnTo>
                    <a:pt x="36982" y="39696"/>
                  </a:lnTo>
                  <a:lnTo>
                    <a:pt x="36815" y="39696"/>
                  </a:lnTo>
                  <a:lnTo>
                    <a:pt x="36791" y="39732"/>
                  </a:lnTo>
                  <a:lnTo>
                    <a:pt x="36755" y="39696"/>
                  </a:lnTo>
                  <a:lnTo>
                    <a:pt x="36625" y="39696"/>
                  </a:lnTo>
                  <a:lnTo>
                    <a:pt x="36517" y="39744"/>
                  </a:lnTo>
                  <a:lnTo>
                    <a:pt x="36184" y="39744"/>
                  </a:lnTo>
                  <a:lnTo>
                    <a:pt x="36136" y="39708"/>
                  </a:lnTo>
                  <a:lnTo>
                    <a:pt x="35970" y="39696"/>
                  </a:lnTo>
                  <a:lnTo>
                    <a:pt x="35803" y="39732"/>
                  </a:lnTo>
                  <a:lnTo>
                    <a:pt x="35660" y="39708"/>
                  </a:lnTo>
                  <a:lnTo>
                    <a:pt x="35577" y="39720"/>
                  </a:lnTo>
                  <a:lnTo>
                    <a:pt x="35470" y="39672"/>
                  </a:lnTo>
                  <a:lnTo>
                    <a:pt x="35362" y="39672"/>
                  </a:lnTo>
                  <a:lnTo>
                    <a:pt x="35017" y="39791"/>
                  </a:lnTo>
                  <a:lnTo>
                    <a:pt x="34850" y="39791"/>
                  </a:lnTo>
                  <a:lnTo>
                    <a:pt x="34743" y="39744"/>
                  </a:lnTo>
                  <a:lnTo>
                    <a:pt x="34696" y="39744"/>
                  </a:lnTo>
                  <a:lnTo>
                    <a:pt x="34541" y="39732"/>
                  </a:lnTo>
                  <a:lnTo>
                    <a:pt x="34517" y="39696"/>
                  </a:lnTo>
                  <a:lnTo>
                    <a:pt x="34458" y="39696"/>
                  </a:lnTo>
                  <a:lnTo>
                    <a:pt x="34267" y="39791"/>
                  </a:lnTo>
                  <a:lnTo>
                    <a:pt x="34184" y="39780"/>
                  </a:lnTo>
                  <a:lnTo>
                    <a:pt x="34029" y="39827"/>
                  </a:lnTo>
                  <a:lnTo>
                    <a:pt x="33969" y="39863"/>
                  </a:lnTo>
                  <a:lnTo>
                    <a:pt x="33815" y="39863"/>
                  </a:lnTo>
                  <a:lnTo>
                    <a:pt x="33684" y="39827"/>
                  </a:lnTo>
                  <a:lnTo>
                    <a:pt x="33565" y="39720"/>
                  </a:lnTo>
                  <a:lnTo>
                    <a:pt x="33505" y="39708"/>
                  </a:lnTo>
                  <a:lnTo>
                    <a:pt x="33481" y="39637"/>
                  </a:lnTo>
                  <a:cubicBezTo>
                    <a:pt x="33374" y="39541"/>
                    <a:pt x="33279" y="39434"/>
                    <a:pt x="33184" y="39339"/>
                  </a:cubicBezTo>
                  <a:lnTo>
                    <a:pt x="33148" y="39327"/>
                  </a:lnTo>
                  <a:cubicBezTo>
                    <a:pt x="33136" y="39315"/>
                    <a:pt x="33124" y="39291"/>
                    <a:pt x="33124" y="39279"/>
                  </a:cubicBezTo>
                  <a:lnTo>
                    <a:pt x="33100" y="39244"/>
                  </a:lnTo>
                  <a:lnTo>
                    <a:pt x="32957" y="39232"/>
                  </a:lnTo>
                  <a:lnTo>
                    <a:pt x="32874" y="39244"/>
                  </a:lnTo>
                  <a:lnTo>
                    <a:pt x="32838" y="39232"/>
                  </a:lnTo>
                  <a:lnTo>
                    <a:pt x="32791" y="39172"/>
                  </a:lnTo>
                  <a:lnTo>
                    <a:pt x="32898" y="39184"/>
                  </a:lnTo>
                  <a:lnTo>
                    <a:pt x="32969" y="39137"/>
                  </a:lnTo>
                  <a:lnTo>
                    <a:pt x="33041" y="39137"/>
                  </a:lnTo>
                  <a:lnTo>
                    <a:pt x="33148" y="39065"/>
                  </a:lnTo>
                  <a:lnTo>
                    <a:pt x="33207" y="39053"/>
                  </a:lnTo>
                  <a:lnTo>
                    <a:pt x="33207" y="38922"/>
                  </a:lnTo>
                  <a:lnTo>
                    <a:pt x="33231" y="38887"/>
                  </a:lnTo>
                  <a:lnTo>
                    <a:pt x="33196" y="38887"/>
                  </a:lnTo>
                  <a:lnTo>
                    <a:pt x="33076" y="38791"/>
                  </a:lnTo>
                  <a:cubicBezTo>
                    <a:pt x="33076" y="38779"/>
                    <a:pt x="33076" y="38768"/>
                    <a:pt x="33076" y="38756"/>
                  </a:cubicBezTo>
                  <a:lnTo>
                    <a:pt x="33053" y="38744"/>
                  </a:lnTo>
                  <a:lnTo>
                    <a:pt x="33041" y="38720"/>
                  </a:lnTo>
                  <a:lnTo>
                    <a:pt x="32993" y="38744"/>
                  </a:lnTo>
                  <a:lnTo>
                    <a:pt x="32934" y="38720"/>
                  </a:lnTo>
                  <a:lnTo>
                    <a:pt x="32874" y="38720"/>
                  </a:lnTo>
                  <a:lnTo>
                    <a:pt x="32838" y="38625"/>
                  </a:lnTo>
                  <a:lnTo>
                    <a:pt x="32850" y="38613"/>
                  </a:lnTo>
                  <a:cubicBezTo>
                    <a:pt x="32838" y="38577"/>
                    <a:pt x="32815" y="38553"/>
                    <a:pt x="32791" y="38529"/>
                  </a:cubicBezTo>
                  <a:lnTo>
                    <a:pt x="32719" y="38506"/>
                  </a:lnTo>
                  <a:cubicBezTo>
                    <a:pt x="32695" y="38446"/>
                    <a:pt x="32672" y="38387"/>
                    <a:pt x="32648" y="38327"/>
                  </a:cubicBezTo>
                  <a:cubicBezTo>
                    <a:pt x="32636" y="38315"/>
                    <a:pt x="32624" y="38303"/>
                    <a:pt x="32612" y="38279"/>
                  </a:cubicBezTo>
                  <a:cubicBezTo>
                    <a:pt x="32612" y="38291"/>
                    <a:pt x="32612" y="38303"/>
                    <a:pt x="32612" y="38303"/>
                  </a:cubicBezTo>
                  <a:lnTo>
                    <a:pt x="32564" y="38303"/>
                  </a:lnTo>
                  <a:lnTo>
                    <a:pt x="32493" y="38232"/>
                  </a:lnTo>
                  <a:lnTo>
                    <a:pt x="32386" y="38184"/>
                  </a:lnTo>
                  <a:lnTo>
                    <a:pt x="32326" y="38077"/>
                  </a:lnTo>
                  <a:lnTo>
                    <a:pt x="32148" y="37898"/>
                  </a:lnTo>
                  <a:lnTo>
                    <a:pt x="32124" y="37851"/>
                  </a:lnTo>
                  <a:lnTo>
                    <a:pt x="31969" y="37815"/>
                  </a:lnTo>
                  <a:lnTo>
                    <a:pt x="31922" y="37755"/>
                  </a:lnTo>
                  <a:lnTo>
                    <a:pt x="31838" y="37672"/>
                  </a:lnTo>
                  <a:lnTo>
                    <a:pt x="31767" y="37684"/>
                  </a:lnTo>
                  <a:lnTo>
                    <a:pt x="31731" y="37660"/>
                  </a:lnTo>
                  <a:lnTo>
                    <a:pt x="31648" y="37660"/>
                  </a:lnTo>
                  <a:lnTo>
                    <a:pt x="31588" y="37684"/>
                  </a:lnTo>
                  <a:lnTo>
                    <a:pt x="31529" y="37625"/>
                  </a:lnTo>
                  <a:lnTo>
                    <a:pt x="31445" y="37517"/>
                  </a:lnTo>
                  <a:lnTo>
                    <a:pt x="31493" y="37494"/>
                  </a:lnTo>
                  <a:cubicBezTo>
                    <a:pt x="31457" y="37458"/>
                    <a:pt x="31433" y="37422"/>
                    <a:pt x="31398" y="37374"/>
                  </a:cubicBezTo>
                  <a:lnTo>
                    <a:pt x="31362" y="37386"/>
                  </a:lnTo>
                  <a:cubicBezTo>
                    <a:pt x="31362" y="37410"/>
                    <a:pt x="31350" y="37446"/>
                    <a:pt x="31338" y="37470"/>
                  </a:cubicBezTo>
                  <a:lnTo>
                    <a:pt x="31362" y="37470"/>
                  </a:lnTo>
                  <a:lnTo>
                    <a:pt x="31362" y="37589"/>
                  </a:lnTo>
                  <a:cubicBezTo>
                    <a:pt x="31338" y="37577"/>
                    <a:pt x="31302" y="37565"/>
                    <a:pt x="31267" y="37553"/>
                  </a:cubicBezTo>
                  <a:cubicBezTo>
                    <a:pt x="31267" y="37517"/>
                    <a:pt x="31267" y="37470"/>
                    <a:pt x="31255" y="37434"/>
                  </a:cubicBezTo>
                  <a:cubicBezTo>
                    <a:pt x="31255" y="37386"/>
                    <a:pt x="31231" y="37363"/>
                    <a:pt x="31219" y="37339"/>
                  </a:cubicBezTo>
                  <a:lnTo>
                    <a:pt x="31148" y="37315"/>
                  </a:lnTo>
                  <a:cubicBezTo>
                    <a:pt x="31148" y="37303"/>
                    <a:pt x="31148" y="37291"/>
                    <a:pt x="31148" y="37279"/>
                  </a:cubicBezTo>
                  <a:lnTo>
                    <a:pt x="31124" y="37160"/>
                  </a:lnTo>
                  <a:lnTo>
                    <a:pt x="31088" y="37148"/>
                  </a:lnTo>
                  <a:lnTo>
                    <a:pt x="31040" y="36851"/>
                  </a:lnTo>
                  <a:cubicBezTo>
                    <a:pt x="30981" y="36708"/>
                    <a:pt x="30921" y="36541"/>
                    <a:pt x="30850" y="36386"/>
                  </a:cubicBezTo>
                  <a:lnTo>
                    <a:pt x="30731" y="36279"/>
                  </a:lnTo>
                  <a:lnTo>
                    <a:pt x="30695" y="36279"/>
                  </a:lnTo>
                  <a:lnTo>
                    <a:pt x="30695" y="36220"/>
                  </a:lnTo>
                  <a:lnTo>
                    <a:pt x="30576" y="36160"/>
                  </a:lnTo>
                  <a:lnTo>
                    <a:pt x="30469" y="36148"/>
                  </a:lnTo>
                  <a:cubicBezTo>
                    <a:pt x="30469" y="36124"/>
                    <a:pt x="30469" y="36101"/>
                    <a:pt x="30481" y="36077"/>
                  </a:cubicBezTo>
                  <a:lnTo>
                    <a:pt x="30243" y="35934"/>
                  </a:lnTo>
                  <a:lnTo>
                    <a:pt x="30148" y="35910"/>
                  </a:lnTo>
                  <a:cubicBezTo>
                    <a:pt x="30124" y="35862"/>
                    <a:pt x="30100" y="35815"/>
                    <a:pt x="30064" y="35767"/>
                  </a:cubicBezTo>
                  <a:lnTo>
                    <a:pt x="30005" y="35577"/>
                  </a:lnTo>
                  <a:cubicBezTo>
                    <a:pt x="30017" y="35529"/>
                    <a:pt x="30040" y="35481"/>
                    <a:pt x="30052" y="35434"/>
                  </a:cubicBezTo>
                  <a:cubicBezTo>
                    <a:pt x="30064" y="35386"/>
                    <a:pt x="30040" y="35327"/>
                    <a:pt x="30040" y="35267"/>
                  </a:cubicBezTo>
                  <a:lnTo>
                    <a:pt x="29933" y="34969"/>
                  </a:lnTo>
                  <a:lnTo>
                    <a:pt x="29921" y="34898"/>
                  </a:lnTo>
                  <a:lnTo>
                    <a:pt x="29945" y="34886"/>
                  </a:lnTo>
                  <a:lnTo>
                    <a:pt x="29981" y="34922"/>
                  </a:lnTo>
                  <a:cubicBezTo>
                    <a:pt x="29993" y="34934"/>
                    <a:pt x="29993" y="34946"/>
                    <a:pt x="29993" y="34958"/>
                  </a:cubicBezTo>
                  <a:lnTo>
                    <a:pt x="30017" y="34958"/>
                  </a:lnTo>
                  <a:lnTo>
                    <a:pt x="30017" y="34922"/>
                  </a:lnTo>
                  <a:cubicBezTo>
                    <a:pt x="29981" y="34886"/>
                    <a:pt x="29957" y="34850"/>
                    <a:pt x="29921" y="34815"/>
                  </a:cubicBezTo>
                  <a:cubicBezTo>
                    <a:pt x="29909" y="34779"/>
                    <a:pt x="29909" y="34731"/>
                    <a:pt x="29897" y="34696"/>
                  </a:cubicBezTo>
                  <a:lnTo>
                    <a:pt x="29874" y="34672"/>
                  </a:lnTo>
                  <a:cubicBezTo>
                    <a:pt x="29874" y="34672"/>
                    <a:pt x="29874" y="34660"/>
                    <a:pt x="29874" y="34660"/>
                  </a:cubicBezTo>
                  <a:lnTo>
                    <a:pt x="29862" y="34636"/>
                  </a:lnTo>
                  <a:cubicBezTo>
                    <a:pt x="29862" y="34636"/>
                    <a:pt x="29862" y="34624"/>
                    <a:pt x="29874" y="34624"/>
                  </a:cubicBezTo>
                  <a:lnTo>
                    <a:pt x="29850" y="34588"/>
                  </a:lnTo>
                  <a:cubicBezTo>
                    <a:pt x="29850" y="34577"/>
                    <a:pt x="29850" y="34565"/>
                    <a:pt x="29862" y="34553"/>
                  </a:cubicBezTo>
                  <a:cubicBezTo>
                    <a:pt x="29862" y="34541"/>
                    <a:pt x="29874" y="34529"/>
                    <a:pt x="29874" y="34517"/>
                  </a:cubicBezTo>
                  <a:cubicBezTo>
                    <a:pt x="29874" y="34517"/>
                    <a:pt x="29874" y="34505"/>
                    <a:pt x="29874" y="34505"/>
                  </a:cubicBezTo>
                  <a:lnTo>
                    <a:pt x="29778" y="34469"/>
                  </a:lnTo>
                  <a:lnTo>
                    <a:pt x="29659" y="34362"/>
                  </a:lnTo>
                  <a:cubicBezTo>
                    <a:pt x="29647" y="34350"/>
                    <a:pt x="29636" y="34327"/>
                    <a:pt x="29624" y="34315"/>
                  </a:cubicBezTo>
                  <a:lnTo>
                    <a:pt x="29516" y="34279"/>
                  </a:lnTo>
                  <a:lnTo>
                    <a:pt x="29445" y="34160"/>
                  </a:lnTo>
                  <a:lnTo>
                    <a:pt x="29386" y="34184"/>
                  </a:lnTo>
                  <a:lnTo>
                    <a:pt x="29278" y="34172"/>
                  </a:lnTo>
                  <a:lnTo>
                    <a:pt x="29112" y="34076"/>
                  </a:lnTo>
                  <a:cubicBezTo>
                    <a:pt x="29088" y="34005"/>
                    <a:pt x="29064" y="33922"/>
                    <a:pt x="29040" y="33850"/>
                  </a:cubicBezTo>
                  <a:cubicBezTo>
                    <a:pt x="29040" y="33838"/>
                    <a:pt x="29052" y="33815"/>
                    <a:pt x="29064" y="33803"/>
                  </a:cubicBezTo>
                  <a:lnTo>
                    <a:pt x="29064" y="33695"/>
                  </a:lnTo>
                  <a:lnTo>
                    <a:pt x="29040" y="33636"/>
                  </a:lnTo>
                  <a:lnTo>
                    <a:pt x="29052" y="33600"/>
                  </a:lnTo>
                  <a:lnTo>
                    <a:pt x="29088" y="33636"/>
                  </a:lnTo>
                  <a:lnTo>
                    <a:pt x="29255" y="33660"/>
                  </a:lnTo>
                  <a:lnTo>
                    <a:pt x="29195" y="33600"/>
                  </a:lnTo>
                  <a:lnTo>
                    <a:pt x="29147" y="33588"/>
                  </a:lnTo>
                  <a:cubicBezTo>
                    <a:pt x="29112" y="33553"/>
                    <a:pt x="29088" y="33517"/>
                    <a:pt x="29064" y="33481"/>
                  </a:cubicBezTo>
                  <a:lnTo>
                    <a:pt x="29028" y="33457"/>
                  </a:lnTo>
                  <a:cubicBezTo>
                    <a:pt x="29028" y="33469"/>
                    <a:pt x="29028" y="33481"/>
                    <a:pt x="29028" y="33481"/>
                  </a:cubicBezTo>
                  <a:cubicBezTo>
                    <a:pt x="29005" y="33469"/>
                    <a:pt x="28981" y="33445"/>
                    <a:pt x="28969" y="33422"/>
                  </a:cubicBezTo>
                  <a:cubicBezTo>
                    <a:pt x="28945" y="33398"/>
                    <a:pt x="28933" y="33350"/>
                    <a:pt x="28921" y="33314"/>
                  </a:cubicBezTo>
                  <a:lnTo>
                    <a:pt x="28719" y="33053"/>
                  </a:lnTo>
                  <a:lnTo>
                    <a:pt x="28635" y="33005"/>
                  </a:lnTo>
                  <a:cubicBezTo>
                    <a:pt x="28635" y="32969"/>
                    <a:pt x="28624" y="32933"/>
                    <a:pt x="28612" y="32886"/>
                  </a:cubicBezTo>
                  <a:cubicBezTo>
                    <a:pt x="28504" y="32755"/>
                    <a:pt x="28397" y="32624"/>
                    <a:pt x="28290" y="32493"/>
                  </a:cubicBezTo>
                  <a:cubicBezTo>
                    <a:pt x="28290" y="32457"/>
                    <a:pt x="28302" y="32433"/>
                    <a:pt x="28302" y="32410"/>
                  </a:cubicBezTo>
                  <a:lnTo>
                    <a:pt x="28243" y="32338"/>
                  </a:lnTo>
                  <a:lnTo>
                    <a:pt x="28243" y="32171"/>
                  </a:lnTo>
                  <a:cubicBezTo>
                    <a:pt x="28231" y="32160"/>
                    <a:pt x="28207" y="32136"/>
                    <a:pt x="28195" y="32112"/>
                  </a:cubicBezTo>
                  <a:lnTo>
                    <a:pt x="28195" y="32076"/>
                  </a:lnTo>
                  <a:lnTo>
                    <a:pt x="28004" y="31910"/>
                  </a:lnTo>
                  <a:lnTo>
                    <a:pt x="28004" y="31850"/>
                  </a:lnTo>
                  <a:lnTo>
                    <a:pt x="28040" y="31790"/>
                  </a:lnTo>
                  <a:cubicBezTo>
                    <a:pt x="28016" y="31767"/>
                    <a:pt x="28004" y="31743"/>
                    <a:pt x="27992" y="31719"/>
                  </a:cubicBezTo>
                  <a:lnTo>
                    <a:pt x="27683" y="31493"/>
                  </a:lnTo>
                  <a:cubicBezTo>
                    <a:pt x="27683" y="31469"/>
                    <a:pt x="27659" y="31445"/>
                    <a:pt x="27659" y="31421"/>
                  </a:cubicBezTo>
                  <a:lnTo>
                    <a:pt x="27457" y="31231"/>
                  </a:lnTo>
                  <a:cubicBezTo>
                    <a:pt x="27457" y="31207"/>
                    <a:pt x="27457" y="31171"/>
                    <a:pt x="27469" y="31136"/>
                  </a:cubicBezTo>
                  <a:cubicBezTo>
                    <a:pt x="27433" y="31100"/>
                    <a:pt x="27385" y="31064"/>
                    <a:pt x="27350" y="31017"/>
                  </a:cubicBezTo>
                  <a:cubicBezTo>
                    <a:pt x="27350" y="31005"/>
                    <a:pt x="27361" y="30981"/>
                    <a:pt x="27373" y="30969"/>
                  </a:cubicBezTo>
                  <a:lnTo>
                    <a:pt x="27373" y="30909"/>
                  </a:lnTo>
                  <a:cubicBezTo>
                    <a:pt x="27385" y="30909"/>
                    <a:pt x="27385" y="30898"/>
                    <a:pt x="27397" y="30886"/>
                  </a:cubicBezTo>
                  <a:lnTo>
                    <a:pt x="27421" y="30909"/>
                  </a:lnTo>
                  <a:lnTo>
                    <a:pt x="27481" y="30909"/>
                  </a:lnTo>
                  <a:lnTo>
                    <a:pt x="27504" y="31017"/>
                  </a:lnTo>
                  <a:lnTo>
                    <a:pt x="27552" y="31064"/>
                  </a:lnTo>
                  <a:lnTo>
                    <a:pt x="27564" y="31124"/>
                  </a:lnTo>
                  <a:lnTo>
                    <a:pt x="27778" y="31267"/>
                  </a:lnTo>
                  <a:lnTo>
                    <a:pt x="27778" y="31350"/>
                  </a:lnTo>
                  <a:lnTo>
                    <a:pt x="27826" y="31433"/>
                  </a:lnTo>
                  <a:lnTo>
                    <a:pt x="27969" y="31493"/>
                  </a:lnTo>
                  <a:cubicBezTo>
                    <a:pt x="27981" y="31517"/>
                    <a:pt x="27992" y="31540"/>
                    <a:pt x="28004" y="31576"/>
                  </a:cubicBezTo>
                  <a:lnTo>
                    <a:pt x="28254" y="31802"/>
                  </a:lnTo>
                  <a:lnTo>
                    <a:pt x="28397" y="31874"/>
                  </a:lnTo>
                  <a:lnTo>
                    <a:pt x="28421" y="31898"/>
                  </a:lnTo>
                  <a:cubicBezTo>
                    <a:pt x="28421" y="31874"/>
                    <a:pt x="28433" y="31862"/>
                    <a:pt x="28445" y="31850"/>
                  </a:cubicBezTo>
                  <a:lnTo>
                    <a:pt x="28528" y="31802"/>
                  </a:lnTo>
                  <a:cubicBezTo>
                    <a:pt x="28540" y="31755"/>
                    <a:pt x="28564" y="31707"/>
                    <a:pt x="28576" y="31660"/>
                  </a:cubicBezTo>
                  <a:lnTo>
                    <a:pt x="28528" y="31624"/>
                  </a:lnTo>
                  <a:lnTo>
                    <a:pt x="28612" y="31505"/>
                  </a:lnTo>
                  <a:cubicBezTo>
                    <a:pt x="28612" y="31469"/>
                    <a:pt x="28624" y="31445"/>
                    <a:pt x="28624" y="31421"/>
                  </a:cubicBezTo>
                  <a:lnTo>
                    <a:pt x="28731" y="31195"/>
                  </a:lnTo>
                  <a:lnTo>
                    <a:pt x="28754" y="31171"/>
                  </a:lnTo>
                  <a:lnTo>
                    <a:pt x="28826" y="31112"/>
                  </a:lnTo>
                  <a:cubicBezTo>
                    <a:pt x="28826" y="31124"/>
                    <a:pt x="28826" y="31136"/>
                    <a:pt x="28826" y="31148"/>
                  </a:cubicBezTo>
                  <a:lnTo>
                    <a:pt x="28766" y="31243"/>
                  </a:lnTo>
                  <a:lnTo>
                    <a:pt x="28766" y="31267"/>
                  </a:lnTo>
                  <a:cubicBezTo>
                    <a:pt x="28766" y="31314"/>
                    <a:pt x="28754" y="31362"/>
                    <a:pt x="28743" y="31409"/>
                  </a:cubicBezTo>
                  <a:cubicBezTo>
                    <a:pt x="28731" y="31457"/>
                    <a:pt x="28743" y="31529"/>
                    <a:pt x="28743" y="31588"/>
                  </a:cubicBezTo>
                  <a:lnTo>
                    <a:pt x="28671" y="31695"/>
                  </a:lnTo>
                  <a:lnTo>
                    <a:pt x="28671" y="31743"/>
                  </a:lnTo>
                  <a:lnTo>
                    <a:pt x="28754" y="31719"/>
                  </a:lnTo>
                  <a:lnTo>
                    <a:pt x="28778" y="31755"/>
                  </a:lnTo>
                  <a:lnTo>
                    <a:pt x="28862" y="31719"/>
                  </a:lnTo>
                  <a:lnTo>
                    <a:pt x="28981" y="31790"/>
                  </a:lnTo>
                  <a:lnTo>
                    <a:pt x="28945" y="31802"/>
                  </a:lnTo>
                  <a:lnTo>
                    <a:pt x="29183" y="32017"/>
                  </a:lnTo>
                  <a:lnTo>
                    <a:pt x="29195" y="32112"/>
                  </a:lnTo>
                  <a:lnTo>
                    <a:pt x="29255" y="32124"/>
                  </a:lnTo>
                  <a:lnTo>
                    <a:pt x="29266" y="32219"/>
                  </a:lnTo>
                  <a:lnTo>
                    <a:pt x="29386" y="32302"/>
                  </a:lnTo>
                  <a:lnTo>
                    <a:pt x="29445" y="32302"/>
                  </a:lnTo>
                  <a:cubicBezTo>
                    <a:pt x="29493" y="32374"/>
                    <a:pt x="29540" y="32457"/>
                    <a:pt x="29588" y="32517"/>
                  </a:cubicBezTo>
                  <a:lnTo>
                    <a:pt x="29588" y="32588"/>
                  </a:lnTo>
                  <a:lnTo>
                    <a:pt x="29624" y="32660"/>
                  </a:lnTo>
                  <a:lnTo>
                    <a:pt x="29719" y="32672"/>
                  </a:lnTo>
                  <a:cubicBezTo>
                    <a:pt x="29719" y="32707"/>
                    <a:pt x="29731" y="32743"/>
                    <a:pt x="29731" y="32779"/>
                  </a:cubicBezTo>
                  <a:cubicBezTo>
                    <a:pt x="29743" y="32814"/>
                    <a:pt x="29767" y="32814"/>
                    <a:pt x="29778" y="32838"/>
                  </a:cubicBezTo>
                  <a:lnTo>
                    <a:pt x="29909" y="32886"/>
                  </a:lnTo>
                  <a:lnTo>
                    <a:pt x="29993" y="33088"/>
                  </a:lnTo>
                  <a:lnTo>
                    <a:pt x="30076" y="33136"/>
                  </a:lnTo>
                  <a:lnTo>
                    <a:pt x="30088" y="33267"/>
                  </a:lnTo>
                  <a:lnTo>
                    <a:pt x="30052" y="33314"/>
                  </a:lnTo>
                  <a:lnTo>
                    <a:pt x="30052" y="33374"/>
                  </a:lnTo>
                  <a:lnTo>
                    <a:pt x="30171" y="33445"/>
                  </a:lnTo>
                  <a:lnTo>
                    <a:pt x="30171" y="33517"/>
                  </a:lnTo>
                  <a:lnTo>
                    <a:pt x="30243" y="33553"/>
                  </a:lnTo>
                  <a:lnTo>
                    <a:pt x="30338" y="33493"/>
                  </a:lnTo>
                  <a:lnTo>
                    <a:pt x="30445" y="33576"/>
                  </a:lnTo>
                  <a:lnTo>
                    <a:pt x="30612" y="33648"/>
                  </a:lnTo>
                  <a:lnTo>
                    <a:pt x="30743" y="33767"/>
                  </a:lnTo>
                  <a:cubicBezTo>
                    <a:pt x="30755" y="33803"/>
                    <a:pt x="30767" y="33826"/>
                    <a:pt x="30779" y="33862"/>
                  </a:cubicBezTo>
                  <a:lnTo>
                    <a:pt x="30826" y="33874"/>
                  </a:lnTo>
                  <a:lnTo>
                    <a:pt x="30826" y="33969"/>
                  </a:lnTo>
                  <a:lnTo>
                    <a:pt x="30874" y="34017"/>
                  </a:lnTo>
                  <a:cubicBezTo>
                    <a:pt x="30886" y="34065"/>
                    <a:pt x="30898" y="34112"/>
                    <a:pt x="30910" y="34160"/>
                  </a:cubicBezTo>
                  <a:lnTo>
                    <a:pt x="31017" y="34243"/>
                  </a:lnTo>
                  <a:cubicBezTo>
                    <a:pt x="31017" y="34291"/>
                    <a:pt x="31029" y="34338"/>
                    <a:pt x="31029" y="34386"/>
                  </a:cubicBezTo>
                  <a:cubicBezTo>
                    <a:pt x="31040" y="34410"/>
                    <a:pt x="31052" y="34422"/>
                    <a:pt x="31064" y="34434"/>
                  </a:cubicBezTo>
                  <a:lnTo>
                    <a:pt x="31005" y="34565"/>
                  </a:lnTo>
                  <a:lnTo>
                    <a:pt x="30957" y="34588"/>
                  </a:lnTo>
                  <a:lnTo>
                    <a:pt x="30993" y="34660"/>
                  </a:lnTo>
                  <a:lnTo>
                    <a:pt x="31040" y="34803"/>
                  </a:lnTo>
                  <a:lnTo>
                    <a:pt x="31052" y="34958"/>
                  </a:lnTo>
                  <a:cubicBezTo>
                    <a:pt x="31076" y="34993"/>
                    <a:pt x="31112" y="35017"/>
                    <a:pt x="31136" y="35041"/>
                  </a:cubicBezTo>
                  <a:cubicBezTo>
                    <a:pt x="31136" y="35053"/>
                    <a:pt x="31136" y="35077"/>
                    <a:pt x="31148" y="35100"/>
                  </a:cubicBezTo>
                  <a:cubicBezTo>
                    <a:pt x="31243" y="35172"/>
                    <a:pt x="31326" y="35255"/>
                    <a:pt x="31410" y="35339"/>
                  </a:cubicBezTo>
                  <a:lnTo>
                    <a:pt x="31505" y="35374"/>
                  </a:lnTo>
                  <a:lnTo>
                    <a:pt x="31612" y="35398"/>
                  </a:lnTo>
                  <a:lnTo>
                    <a:pt x="31683" y="35481"/>
                  </a:lnTo>
                  <a:lnTo>
                    <a:pt x="31743" y="35481"/>
                  </a:lnTo>
                  <a:lnTo>
                    <a:pt x="31886" y="35600"/>
                  </a:lnTo>
                  <a:lnTo>
                    <a:pt x="31886" y="35660"/>
                  </a:lnTo>
                  <a:lnTo>
                    <a:pt x="32029" y="35696"/>
                  </a:lnTo>
                  <a:lnTo>
                    <a:pt x="32005" y="35755"/>
                  </a:lnTo>
                  <a:lnTo>
                    <a:pt x="32076" y="35779"/>
                  </a:lnTo>
                  <a:cubicBezTo>
                    <a:pt x="32100" y="35898"/>
                    <a:pt x="32136" y="36017"/>
                    <a:pt x="32172" y="36136"/>
                  </a:cubicBezTo>
                  <a:lnTo>
                    <a:pt x="32279" y="36208"/>
                  </a:lnTo>
                  <a:lnTo>
                    <a:pt x="32279" y="36315"/>
                  </a:lnTo>
                  <a:lnTo>
                    <a:pt x="32660" y="36660"/>
                  </a:lnTo>
                  <a:lnTo>
                    <a:pt x="32731" y="36660"/>
                  </a:lnTo>
                  <a:lnTo>
                    <a:pt x="32743" y="36839"/>
                  </a:lnTo>
                  <a:lnTo>
                    <a:pt x="32922" y="36898"/>
                  </a:lnTo>
                  <a:cubicBezTo>
                    <a:pt x="32945" y="36970"/>
                    <a:pt x="32969" y="37041"/>
                    <a:pt x="32993" y="37113"/>
                  </a:cubicBezTo>
                  <a:lnTo>
                    <a:pt x="33017" y="37196"/>
                  </a:lnTo>
                  <a:cubicBezTo>
                    <a:pt x="33029" y="37255"/>
                    <a:pt x="33041" y="37327"/>
                    <a:pt x="33041" y="37398"/>
                  </a:cubicBezTo>
                  <a:cubicBezTo>
                    <a:pt x="33041" y="37446"/>
                    <a:pt x="33029" y="37482"/>
                    <a:pt x="33017" y="37517"/>
                  </a:cubicBezTo>
                  <a:lnTo>
                    <a:pt x="32957" y="37517"/>
                  </a:lnTo>
                  <a:lnTo>
                    <a:pt x="32957" y="37565"/>
                  </a:lnTo>
                  <a:lnTo>
                    <a:pt x="32874" y="37541"/>
                  </a:lnTo>
                  <a:lnTo>
                    <a:pt x="32910" y="37601"/>
                  </a:lnTo>
                  <a:lnTo>
                    <a:pt x="32969" y="37601"/>
                  </a:lnTo>
                  <a:lnTo>
                    <a:pt x="32969" y="37660"/>
                  </a:lnTo>
                  <a:cubicBezTo>
                    <a:pt x="33005" y="37708"/>
                    <a:pt x="33041" y="37755"/>
                    <a:pt x="33088" y="37803"/>
                  </a:cubicBezTo>
                  <a:cubicBezTo>
                    <a:pt x="33088" y="37922"/>
                    <a:pt x="33100" y="38053"/>
                    <a:pt x="33112" y="38184"/>
                  </a:cubicBezTo>
                  <a:lnTo>
                    <a:pt x="33243" y="38291"/>
                  </a:lnTo>
                  <a:lnTo>
                    <a:pt x="33243" y="38410"/>
                  </a:lnTo>
                  <a:lnTo>
                    <a:pt x="33184" y="38422"/>
                  </a:lnTo>
                  <a:lnTo>
                    <a:pt x="33231" y="38541"/>
                  </a:lnTo>
                  <a:lnTo>
                    <a:pt x="33338" y="38648"/>
                  </a:lnTo>
                  <a:lnTo>
                    <a:pt x="33338" y="38756"/>
                  </a:lnTo>
                  <a:cubicBezTo>
                    <a:pt x="33350" y="38779"/>
                    <a:pt x="33362" y="38803"/>
                    <a:pt x="33374" y="38827"/>
                  </a:cubicBezTo>
                  <a:lnTo>
                    <a:pt x="33493" y="38827"/>
                  </a:lnTo>
                  <a:cubicBezTo>
                    <a:pt x="33505" y="38815"/>
                    <a:pt x="33517" y="38803"/>
                    <a:pt x="33529" y="38803"/>
                  </a:cubicBezTo>
                  <a:lnTo>
                    <a:pt x="33672" y="38851"/>
                  </a:lnTo>
                  <a:lnTo>
                    <a:pt x="33767" y="38851"/>
                  </a:lnTo>
                  <a:lnTo>
                    <a:pt x="33886" y="38791"/>
                  </a:lnTo>
                  <a:lnTo>
                    <a:pt x="33993" y="38803"/>
                  </a:lnTo>
                  <a:lnTo>
                    <a:pt x="34041" y="38851"/>
                  </a:lnTo>
                  <a:lnTo>
                    <a:pt x="34148" y="38839"/>
                  </a:lnTo>
                  <a:lnTo>
                    <a:pt x="34267" y="38744"/>
                  </a:lnTo>
                  <a:lnTo>
                    <a:pt x="34327" y="38744"/>
                  </a:lnTo>
                  <a:lnTo>
                    <a:pt x="34398" y="38637"/>
                  </a:lnTo>
                  <a:lnTo>
                    <a:pt x="34553" y="38589"/>
                  </a:lnTo>
                  <a:lnTo>
                    <a:pt x="34624" y="38589"/>
                  </a:lnTo>
                  <a:lnTo>
                    <a:pt x="34708" y="38601"/>
                  </a:lnTo>
                  <a:lnTo>
                    <a:pt x="34720" y="38637"/>
                  </a:lnTo>
                  <a:lnTo>
                    <a:pt x="34886" y="38648"/>
                  </a:lnTo>
                  <a:lnTo>
                    <a:pt x="34910" y="38684"/>
                  </a:lnTo>
                  <a:lnTo>
                    <a:pt x="35017" y="38708"/>
                  </a:lnTo>
                  <a:lnTo>
                    <a:pt x="35279" y="38660"/>
                  </a:lnTo>
                  <a:lnTo>
                    <a:pt x="35493" y="38672"/>
                  </a:lnTo>
                  <a:lnTo>
                    <a:pt x="35565" y="38637"/>
                  </a:lnTo>
                  <a:lnTo>
                    <a:pt x="35589" y="38589"/>
                  </a:lnTo>
                  <a:lnTo>
                    <a:pt x="35791" y="38506"/>
                  </a:lnTo>
                  <a:lnTo>
                    <a:pt x="35874" y="38517"/>
                  </a:lnTo>
                  <a:lnTo>
                    <a:pt x="35946" y="38565"/>
                  </a:lnTo>
                  <a:lnTo>
                    <a:pt x="36017" y="38565"/>
                  </a:lnTo>
                  <a:lnTo>
                    <a:pt x="36077" y="38529"/>
                  </a:lnTo>
                  <a:lnTo>
                    <a:pt x="36113" y="38565"/>
                  </a:lnTo>
                  <a:lnTo>
                    <a:pt x="36184" y="38565"/>
                  </a:lnTo>
                  <a:lnTo>
                    <a:pt x="36363" y="38494"/>
                  </a:lnTo>
                  <a:lnTo>
                    <a:pt x="36494" y="38363"/>
                  </a:lnTo>
                  <a:lnTo>
                    <a:pt x="36601" y="38339"/>
                  </a:lnTo>
                  <a:lnTo>
                    <a:pt x="36648" y="38351"/>
                  </a:lnTo>
                  <a:lnTo>
                    <a:pt x="37279" y="38303"/>
                  </a:lnTo>
                  <a:lnTo>
                    <a:pt x="37339" y="38267"/>
                  </a:lnTo>
                  <a:lnTo>
                    <a:pt x="37684" y="38267"/>
                  </a:lnTo>
                  <a:lnTo>
                    <a:pt x="37910" y="38208"/>
                  </a:lnTo>
                  <a:lnTo>
                    <a:pt x="38029" y="38148"/>
                  </a:lnTo>
                  <a:lnTo>
                    <a:pt x="38268" y="38148"/>
                  </a:lnTo>
                  <a:cubicBezTo>
                    <a:pt x="38268" y="38136"/>
                    <a:pt x="38256" y="38125"/>
                    <a:pt x="38256" y="38101"/>
                  </a:cubicBezTo>
                  <a:cubicBezTo>
                    <a:pt x="38256" y="38101"/>
                    <a:pt x="38268" y="38089"/>
                    <a:pt x="38279" y="38077"/>
                  </a:cubicBezTo>
                  <a:lnTo>
                    <a:pt x="38232" y="38041"/>
                  </a:lnTo>
                  <a:lnTo>
                    <a:pt x="38268" y="37946"/>
                  </a:lnTo>
                  <a:lnTo>
                    <a:pt x="38470" y="37791"/>
                  </a:lnTo>
                  <a:lnTo>
                    <a:pt x="38887" y="37791"/>
                  </a:lnTo>
                  <a:lnTo>
                    <a:pt x="38922" y="37815"/>
                  </a:lnTo>
                  <a:lnTo>
                    <a:pt x="39030" y="37827"/>
                  </a:lnTo>
                  <a:lnTo>
                    <a:pt x="39113" y="37755"/>
                  </a:lnTo>
                  <a:lnTo>
                    <a:pt x="39232" y="37779"/>
                  </a:lnTo>
                  <a:lnTo>
                    <a:pt x="39434" y="37720"/>
                  </a:lnTo>
                  <a:lnTo>
                    <a:pt x="39542" y="37744"/>
                  </a:lnTo>
                  <a:lnTo>
                    <a:pt x="39637" y="37744"/>
                  </a:lnTo>
                  <a:lnTo>
                    <a:pt x="39720" y="37791"/>
                  </a:lnTo>
                  <a:lnTo>
                    <a:pt x="39792" y="37791"/>
                  </a:lnTo>
                  <a:lnTo>
                    <a:pt x="39934" y="37672"/>
                  </a:lnTo>
                  <a:lnTo>
                    <a:pt x="39934" y="37648"/>
                  </a:lnTo>
                  <a:lnTo>
                    <a:pt x="39970" y="37648"/>
                  </a:lnTo>
                  <a:lnTo>
                    <a:pt x="39982" y="37601"/>
                  </a:lnTo>
                  <a:lnTo>
                    <a:pt x="39934" y="37577"/>
                  </a:lnTo>
                  <a:lnTo>
                    <a:pt x="39946" y="37529"/>
                  </a:lnTo>
                  <a:cubicBezTo>
                    <a:pt x="39946" y="37517"/>
                    <a:pt x="39946" y="37505"/>
                    <a:pt x="39946" y="37494"/>
                  </a:cubicBezTo>
                  <a:lnTo>
                    <a:pt x="40030" y="37446"/>
                  </a:lnTo>
                  <a:lnTo>
                    <a:pt x="40089" y="37410"/>
                  </a:lnTo>
                  <a:lnTo>
                    <a:pt x="40280" y="37446"/>
                  </a:lnTo>
                  <a:lnTo>
                    <a:pt x="40423" y="37446"/>
                  </a:lnTo>
                  <a:lnTo>
                    <a:pt x="40482" y="37470"/>
                  </a:lnTo>
                  <a:lnTo>
                    <a:pt x="40601" y="37410"/>
                  </a:lnTo>
                  <a:lnTo>
                    <a:pt x="40661" y="37386"/>
                  </a:lnTo>
                  <a:cubicBezTo>
                    <a:pt x="40661" y="37339"/>
                    <a:pt x="40673" y="37303"/>
                    <a:pt x="40673" y="37255"/>
                  </a:cubicBezTo>
                  <a:lnTo>
                    <a:pt x="40911" y="37113"/>
                  </a:lnTo>
                  <a:lnTo>
                    <a:pt x="41030" y="37113"/>
                  </a:lnTo>
                  <a:cubicBezTo>
                    <a:pt x="41054" y="37124"/>
                    <a:pt x="41077" y="37136"/>
                    <a:pt x="41101" y="37148"/>
                  </a:cubicBezTo>
                  <a:lnTo>
                    <a:pt x="41173" y="37124"/>
                  </a:lnTo>
                  <a:lnTo>
                    <a:pt x="41447" y="37148"/>
                  </a:lnTo>
                  <a:lnTo>
                    <a:pt x="41470" y="37113"/>
                  </a:lnTo>
                  <a:lnTo>
                    <a:pt x="41387" y="37017"/>
                  </a:lnTo>
                  <a:lnTo>
                    <a:pt x="41339" y="36874"/>
                  </a:lnTo>
                  <a:lnTo>
                    <a:pt x="41363" y="36874"/>
                  </a:lnTo>
                  <a:cubicBezTo>
                    <a:pt x="41351" y="36839"/>
                    <a:pt x="41339" y="36815"/>
                    <a:pt x="41327" y="36791"/>
                  </a:cubicBezTo>
                  <a:lnTo>
                    <a:pt x="41304" y="36791"/>
                  </a:lnTo>
                  <a:cubicBezTo>
                    <a:pt x="41316" y="36767"/>
                    <a:pt x="41339" y="36743"/>
                    <a:pt x="41351" y="36732"/>
                  </a:cubicBezTo>
                  <a:cubicBezTo>
                    <a:pt x="41363" y="36708"/>
                    <a:pt x="41363" y="36684"/>
                    <a:pt x="41363" y="36660"/>
                  </a:cubicBezTo>
                  <a:lnTo>
                    <a:pt x="41470" y="36541"/>
                  </a:lnTo>
                  <a:lnTo>
                    <a:pt x="41542" y="36541"/>
                  </a:lnTo>
                  <a:lnTo>
                    <a:pt x="41506" y="36482"/>
                  </a:lnTo>
                  <a:lnTo>
                    <a:pt x="41542" y="36482"/>
                  </a:lnTo>
                  <a:lnTo>
                    <a:pt x="41613" y="36410"/>
                  </a:lnTo>
                  <a:lnTo>
                    <a:pt x="41673" y="36386"/>
                  </a:lnTo>
                  <a:lnTo>
                    <a:pt x="41732" y="36410"/>
                  </a:lnTo>
                  <a:lnTo>
                    <a:pt x="41697" y="36446"/>
                  </a:lnTo>
                  <a:cubicBezTo>
                    <a:pt x="41697" y="36458"/>
                    <a:pt x="41685" y="36470"/>
                    <a:pt x="41673" y="36482"/>
                  </a:cubicBezTo>
                  <a:lnTo>
                    <a:pt x="41732" y="36517"/>
                  </a:lnTo>
                  <a:lnTo>
                    <a:pt x="41792" y="36529"/>
                  </a:lnTo>
                  <a:lnTo>
                    <a:pt x="41875" y="36374"/>
                  </a:lnTo>
                  <a:lnTo>
                    <a:pt x="41947" y="36351"/>
                  </a:lnTo>
                  <a:lnTo>
                    <a:pt x="42030" y="36267"/>
                  </a:lnTo>
                  <a:lnTo>
                    <a:pt x="42173" y="36196"/>
                  </a:lnTo>
                  <a:lnTo>
                    <a:pt x="42423" y="35981"/>
                  </a:lnTo>
                  <a:lnTo>
                    <a:pt x="42459" y="35922"/>
                  </a:lnTo>
                  <a:lnTo>
                    <a:pt x="42459" y="35862"/>
                  </a:lnTo>
                  <a:lnTo>
                    <a:pt x="42530" y="35791"/>
                  </a:lnTo>
                  <a:cubicBezTo>
                    <a:pt x="42530" y="35767"/>
                    <a:pt x="42542" y="35731"/>
                    <a:pt x="42554" y="35708"/>
                  </a:cubicBezTo>
                  <a:lnTo>
                    <a:pt x="42518" y="35672"/>
                  </a:lnTo>
                  <a:lnTo>
                    <a:pt x="42423" y="35648"/>
                  </a:lnTo>
                  <a:lnTo>
                    <a:pt x="42232" y="35493"/>
                  </a:lnTo>
                  <a:lnTo>
                    <a:pt x="42197" y="35422"/>
                  </a:lnTo>
                  <a:lnTo>
                    <a:pt x="42113" y="35339"/>
                  </a:lnTo>
                  <a:cubicBezTo>
                    <a:pt x="42113" y="35303"/>
                    <a:pt x="42089" y="35267"/>
                    <a:pt x="42089" y="35231"/>
                  </a:cubicBezTo>
                  <a:lnTo>
                    <a:pt x="41947" y="35053"/>
                  </a:lnTo>
                  <a:lnTo>
                    <a:pt x="41875" y="35041"/>
                  </a:lnTo>
                  <a:lnTo>
                    <a:pt x="41732" y="35041"/>
                  </a:lnTo>
                  <a:lnTo>
                    <a:pt x="41482" y="34969"/>
                  </a:lnTo>
                  <a:lnTo>
                    <a:pt x="41375" y="34958"/>
                  </a:lnTo>
                  <a:lnTo>
                    <a:pt x="41304" y="34969"/>
                  </a:lnTo>
                  <a:lnTo>
                    <a:pt x="41161" y="34922"/>
                  </a:lnTo>
                  <a:cubicBezTo>
                    <a:pt x="41066" y="34850"/>
                    <a:pt x="40970" y="34767"/>
                    <a:pt x="40875" y="34684"/>
                  </a:cubicBezTo>
                  <a:cubicBezTo>
                    <a:pt x="40875" y="34672"/>
                    <a:pt x="40875" y="34648"/>
                    <a:pt x="40875" y="34636"/>
                  </a:cubicBezTo>
                  <a:lnTo>
                    <a:pt x="40708" y="34446"/>
                  </a:lnTo>
                  <a:lnTo>
                    <a:pt x="40720" y="34196"/>
                  </a:lnTo>
                  <a:lnTo>
                    <a:pt x="40720" y="34100"/>
                  </a:lnTo>
                  <a:lnTo>
                    <a:pt x="40720" y="34041"/>
                  </a:lnTo>
                  <a:lnTo>
                    <a:pt x="40661" y="34041"/>
                  </a:lnTo>
                  <a:lnTo>
                    <a:pt x="40637" y="34017"/>
                  </a:lnTo>
                  <a:cubicBezTo>
                    <a:pt x="40637" y="34005"/>
                    <a:pt x="40637" y="34005"/>
                    <a:pt x="40637" y="34005"/>
                  </a:cubicBezTo>
                  <a:cubicBezTo>
                    <a:pt x="40637" y="33981"/>
                    <a:pt x="40637" y="33969"/>
                    <a:pt x="40649" y="33957"/>
                  </a:cubicBezTo>
                  <a:lnTo>
                    <a:pt x="40708" y="33898"/>
                  </a:lnTo>
                  <a:cubicBezTo>
                    <a:pt x="40720" y="33862"/>
                    <a:pt x="40732" y="33826"/>
                    <a:pt x="40744" y="33791"/>
                  </a:cubicBezTo>
                  <a:lnTo>
                    <a:pt x="40708" y="33767"/>
                  </a:lnTo>
                  <a:cubicBezTo>
                    <a:pt x="40720" y="33755"/>
                    <a:pt x="40732" y="33743"/>
                    <a:pt x="40744" y="33731"/>
                  </a:cubicBezTo>
                  <a:cubicBezTo>
                    <a:pt x="40756" y="33719"/>
                    <a:pt x="40720" y="33707"/>
                    <a:pt x="40720" y="33695"/>
                  </a:cubicBezTo>
                  <a:lnTo>
                    <a:pt x="40744" y="33684"/>
                  </a:lnTo>
                  <a:lnTo>
                    <a:pt x="40768" y="33684"/>
                  </a:lnTo>
                  <a:cubicBezTo>
                    <a:pt x="40756" y="33684"/>
                    <a:pt x="40756" y="33672"/>
                    <a:pt x="40744" y="33660"/>
                  </a:cubicBezTo>
                  <a:lnTo>
                    <a:pt x="40708" y="33660"/>
                  </a:lnTo>
                  <a:lnTo>
                    <a:pt x="40661" y="33648"/>
                  </a:lnTo>
                  <a:lnTo>
                    <a:pt x="40613" y="33755"/>
                  </a:lnTo>
                  <a:lnTo>
                    <a:pt x="40577" y="33767"/>
                  </a:lnTo>
                  <a:lnTo>
                    <a:pt x="40554" y="33743"/>
                  </a:lnTo>
                  <a:lnTo>
                    <a:pt x="40530" y="33779"/>
                  </a:lnTo>
                  <a:lnTo>
                    <a:pt x="40530" y="33815"/>
                  </a:lnTo>
                  <a:cubicBezTo>
                    <a:pt x="40530" y="33826"/>
                    <a:pt x="40530" y="33850"/>
                    <a:pt x="40518" y="33874"/>
                  </a:cubicBezTo>
                  <a:lnTo>
                    <a:pt x="40482" y="33910"/>
                  </a:lnTo>
                  <a:lnTo>
                    <a:pt x="40113" y="34005"/>
                  </a:lnTo>
                  <a:cubicBezTo>
                    <a:pt x="40113" y="34041"/>
                    <a:pt x="40101" y="34088"/>
                    <a:pt x="40101" y="34124"/>
                  </a:cubicBezTo>
                  <a:lnTo>
                    <a:pt x="39744" y="34267"/>
                  </a:lnTo>
                  <a:lnTo>
                    <a:pt x="39684" y="34315"/>
                  </a:lnTo>
                  <a:lnTo>
                    <a:pt x="39732" y="34338"/>
                  </a:lnTo>
                  <a:cubicBezTo>
                    <a:pt x="39732" y="34350"/>
                    <a:pt x="39744" y="34374"/>
                    <a:pt x="39756" y="34386"/>
                  </a:cubicBezTo>
                  <a:lnTo>
                    <a:pt x="39589" y="34481"/>
                  </a:lnTo>
                  <a:lnTo>
                    <a:pt x="39553" y="34422"/>
                  </a:lnTo>
                  <a:lnTo>
                    <a:pt x="39494" y="34446"/>
                  </a:lnTo>
                  <a:lnTo>
                    <a:pt x="39422" y="34434"/>
                  </a:lnTo>
                  <a:lnTo>
                    <a:pt x="39422" y="34493"/>
                  </a:lnTo>
                  <a:lnTo>
                    <a:pt x="39387" y="34493"/>
                  </a:lnTo>
                  <a:lnTo>
                    <a:pt x="39363" y="34529"/>
                  </a:lnTo>
                  <a:lnTo>
                    <a:pt x="39077" y="34529"/>
                  </a:lnTo>
                  <a:lnTo>
                    <a:pt x="39030" y="34481"/>
                  </a:lnTo>
                  <a:lnTo>
                    <a:pt x="38922" y="34469"/>
                  </a:lnTo>
                  <a:lnTo>
                    <a:pt x="38875" y="34446"/>
                  </a:lnTo>
                  <a:lnTo>
                    <a:pt x="38791" y="34446"/>
                  </a:lnTo>
                  <a:lnTo>
                    <a:pt x="38601" y="34386"/>
                  </a:lnTo>
                  <a:lnTo>
                    <a:pt x="38351" y="34481"/>
                  </a:lnTo>
                  <a:lnTo>
                    <a:pt x="38268" y="34457"/>
                  </a:lnTo>
                  <a:lnTo>
                    <a:pt x="38184" y="34434"/>
                  </a:lnTo>
                  <a:lnTo>
                    <a:pt x="38089" y="34457"/>
                  </a:lnTo>
                  <a:lnTo>
                    <a:pt x="38089" y="34267"/>
                  </a:lnTo>
                  <a:lnTo>
                    <a:pt x="38041" y="34303"/>
                  </a:lnTo>
                  <a:lnTo>
                    <a:pt x="38006" y="34267"/>
                  </a:lnTo>
                  <a:lnTo>
                    <a:pt x="37970" y="34267"/>
                  </a:lnTo>
                  <a:cubicBezTo>
                    <a:pt x="37958" y="34243"/>
                    <a:pt x="37934" y="34219"/>
                    <a:pt x="37922" y="34207"/>
                  </a:cubicBezTo>
                  <a:cubicBezTo>
                    <a:pt x="37934" y="34184"/>
                    <a:pt x="37934" y="34172"/>
                    <a:pt x="37934" y="34160"/>
                  </a:cubicBezTo>
                  <a:lnTo>
                    <a:pt x="37994" y="34124"/>
                  </a:lnTo>
                  <a:lnTo>
                    <a:pt x="37898" y="34124"/>
                  </a:lnTo>
                  <a:cubicBezTo>
                    <a:pt x="37898" y="34112"/>
                    <a:pt x="37887" y="34112"/>
                    <a:pt x="37887" y="34100"/>
                  </a:cubicBezTo>
                  <a:lnTo>
                    <a:pt x="37946" y="34100"/>
                  </a:lnTo>
                  <a:lnTo>
                    <a:pt x="38018" y="33910"/>
                  </a:lnTo>
                  <a:cubicBezTo>
                    <a:pt x="38006" y="33886"/>
                    <a:pt x="37994" y="33850"/>
                    <a:pt x="37970" y="33826"/>
                  </a:cubicBezTo>
                  <a:lnTo>
                    <a:pt x="37934" y="33826"/>
                  </a:lnTo>
                  <a:lnTo>
                    <a:pt x="37934" y="33684"/>
                  </a:lnTo>
                  <a:lnTo>
                    <a:pt x="37958" y="33684"/>
                  </a:lnTo>
                  <a:cubicBezTo>
                    <a:pt x="37982" y="33636"/>
                    <a:pt x="37994" y="33600"/>
                    <a:pt x="38018" y="33553"/>
                  </a:cubicBezTo>
                  <a:lnTo>
                    <a:pt x="37994" y="33529"/>
                  </a:lnTo>
                  <a:lnTo>
                    <a:pt x="37958" y="33529"/>
                  </a:lnTo>
                  <a:lnTo>
                    <a:pt x="37958" y="33481"/>
                  </a:lnTo>
                  <a:lnTo>
                    <a:pt x="37863" y="33422"/>
                  </a:lnTo>
                  <a:lnTo>
                    <a:pt x="37815" y="33422"/>
                  </a:lnTo>
                  <a:cubicBezTo>
                    <a:pt x="37815" y="33434"/>
                    <a:pt x="37803" y="33434"/>
                    <a:pt x="37803" y="33445"/>
                  </a:cubicBezTo>
                  <a:lnTo>
                    <a:pt x="37756" y="33445"/>
                  </a:lnTo>
                  <a:lnTo>
                    <a:pt x="37756" y="33481"/>
                  </a:lnTo>
                  <a:lnTo>
                    <a:pt x="37708" y="33505"/>
                  </a:lnTo>
                  <a:lnTo>
                    <a:pt x="37732" y="33565"/>
                  </a:lnTo>
                  <a:lnTo>
                    <a:pt x="37696" y="33565"/>
                  </a:lnTo>
                  <a:cubicBezTo>
                    <a:pt x="37696" y="33612"/>
                    <a:pt x="37696" y="33648"/>
                    <a:pt x="37708" y="33695"/>
                  </a:cubicBezTo>
                  <a:lnTo>
                    <a:pt x="37684" y="33672"/>
                  </a:lnTo>
                  <a:lnTo>
                    <a:pt x="37637" y="33672"/>
                  </a:lnTo>
                  <a:cubicBezTo>
                    <a:pt x="37625" y="33719"/>
                    <a:pt x="37613" y="33755"/>
                    <a:pt x="37601" y="33791"/>
                  </a:cubicBezTo>
                  <a:cubicBezTo>
                    <a:pt x="37613" y="33815"/>
                    <a:pt x="37613" y="33838"/>
                    <a:pt x="37625" y="33850"/>
                  </a:cubicBezTo>
                  <a:lnTo>
                    <a:pt x="37660" y="33898"/>
                  </a:lnTo>
                  <a:cubicBezTo>
                    <a:pt x="37660" y="33922"/>
                    <a:pt x="37660" y="33946"/>
                    <a:pt x="37648" y="33981"/>
                  </a:cubicBezTo>
                  <a:lnTo>
                    <a:pt x="37613" y="33981"/>
                  </a:lnTo>
                  <a:lnTo>
                    <a:pt x="37577" y="33993"/>
                  </a:lnTo>
                  <a:lnTo>
                    <a:pt x="37506" y="33886"/>
                  </a:lnTo>
                  <a:cubicBezTo>
                    <a:pt x="37506" y="33850"/>
                    <a:pt x="37494" y="33815"/>
                    <a:pt x="37494" y="33779"/>
                  </a:cubicBezTo>
                  <a:lnTo>
                    <a:pt x="37244" y="33493"/>
                  </a:lnTo>
                  <a:lnTo>
                    <a:pt x="37184" y="33386"/>
                  </a:lnTo>
                  <a:lnTo>
                    <a:pt x="37184" y="33386"/>
                  </a:lnTo>
                  <a:lnTo>
                    <a:pt x="37244" y="33398"/>
                  </a:lnTo>
                  <a:lnTo>
                    <a:pt x="37244" y="33362"/>
                  </a:lnTo>
                  <a:lnTo>
                    <a:pt x="37160" y="33148"/>
                  </a:lnTo>
                  <a:lnTo>
                    <a:pt x="37160" y="33100"/>
                  </a:lnTo>
                  <a:cubicBezTo>
                    <a:pt x="37160" y="33088"/>
                    <a:pt x="37125" y="33041"/>
                    <a:pt x="37101" y="33017"/>
                  </a:cubicBezTo>
                  <a:lnTo>
                    <a:pt x="37053" y="33017"/>
                  </a:lnTo>
                  <a:lnTo>
                    <a:pt x="36898" y="32803"/>
                  </a:lnTo>
                  <a:lnTo>
                    <a:pt x="36827" y="32791"/>
                  </a:lnTo>
                  <a:lnTo>
                    <a:pt x="36755" y="32719"/>
                  </a:lnTo>
                  <a:lnTo>
                    <a:pt x="36767" y="32695"/>
                  </a:lnTo>
                  <a:lnTo>
                    <a:pt x="36803" y="32695"/>
                  </a:lnTo>
                  <a:lnTo>
                    <a:pt x="36839" y="32719"/>
                  </a:lnTo>
                  <a:lnTo>
                    <a:pt x="36803" y="32672"/>
                  </a:lnTo>
                  <a:lnTo>
                    <a:pt x="36708" y="32648"/>
                  </a:lnTo>
                  <a:lnTo>
                    <a:pt x="36517" y="32588"/>
                  </a:lnTo>
                  <a:cubicBezTo>
                    <a:pt x="36494" y="32517"/>
                    <a:pt x="36470" y="32433"/>
                    <a:pt x="36446" y="32374"/>
                  </a:cubicBezTo>
                  <a:lnTo>
                    <a:pt x="36398" y="32267"/>
                  </a:lnTo>
                  <a:lnTo>
                    <a:pt x="36327" y="32231"/>
                  </a:lnTo>
                  <a:cubicBezTo>
                    <a:pt x="36327" y="32207"/>
                    <a:pt x="36327" y="32183"/>
                    <a:pt x="36327" y="32160"/>
                  </a:cubicBezTo>
                  <a:lnTo>
                    <a:pt x="36291" y="32171"/>
                  </a:lnTo>
                  <a:lnTo>
                    <a:pt x="36255" y="32124"/>
                  </a:lnTo>
                  <a:lnTo>
                    <a:pt x="36196" y="32064"/>
                  </a:lnTo>
                  <a:lnTo>
                    <a:pt x="36244" y="32064"/>
                  </a:lnTo>
                  <a:lnTo>
                    <a:pt x="36184" y="32005"/>
                  </a:lnTo>
                  <a:lnTo>
                    <a:pt x="36184" y="31933"/>
                  </a:lnTo>
                  <a:lnTo>
                    <a:pt x="36160" y="31862"/>
                  </a:lnTo>
                  <a:cubicBezTo>
                    <a:pt x="36148" y="31874"/>
                    <a:pt x="36136" y="31886"/>
                    <a:pt x="36124" y="31898"/>
                  </a:cubicBezTo>
                  <a:lnTo>
                    <a:pt x="35910" y="31767"/>
                  </a:lnTo>
                  <a:lnTo>
                    <a:pt x="36244" y="31767"/>
                  </a:lnTo>
                  <a:cubicBezTo>
                    <a:pt x="36232" y="31707"/>
                    <a:pt x="36220" y="31636"/>
                    <a:pt x="36208" y="31576"/>
                  </a:cubicBezTo>
                  <a:lnTo>
                    <a:pt x="36232" y="31552"/>
                  </a:lnTo>
                  <a:lnTo>
                    <a:pt x="36303" y="31469"/>
                  </a:lnTo>
                  <a:lnTo>
                    <a:pt x="36363" y="31457"/>
                  </a:lnTo>
                  <a:lnTo>
                    <a:pt x="36422" y="31445"/>
                  </a:lnTo>
                  <a:lnTo>
                    <a:pt x="36422" y="31445"/>
                  </a:lnTo>
                  <a:cubicBezTo>
                    <a:pt x="36410" y="31457"/>
                    <a:pt x="36410" y="31469"/>
                    <a:pt x="36422" y="31469"/>
                  </a:cubicBezTo>
                  <a:lnTo>
                    <a:pt x="36494" y="31564"/>
                  </a:lnTo>
                  <a:lnTo>
                    <a:pt x="36565" y="31564"/>
                  </a:lnTo>
                  <a:lnTo>
                    <a:pt x="36636" y="31529"/>
                  </a:lnTo>
                  <a:cubicBezTo>
                    <a:pt x="36636" y="31505"/>
                    <a:pt x="36636" y="31481"/>
                    <a:pt x="36648" y="31457"/>
                  </a:cubicBezTo>
                  <a:lnTo>
                    <a:pt x="36565" y="31398"/>
                  </a:lnTo>
                  <a:lnTo>
                    <a:pt x="36636" y="31409"/>
                  </a:lnTo>
                  <a:lnTo>
                    <a:pt x="36708" y="31409"/>
                  </a:lnTo>
                  <a:lnTo>
                    <a:pt x="36744" y="31386"/>
                  </a:lnTo>
                  <a:lnTo>
                    <a:pt x="36720" y="31433"/>
                  </a:lnTo>
                  <a:lnTo>
                    <a:pt x="36696" y="31481"/>
                  </a:lnTo>
                  <a:lnTo>
                    <a:pt x="36815" y="31529"/>
                  </a:lnTo>
                  <a:lnTo>
                    <a:pt x="36875" y="31529"/>
                  </a:lnTo>
                  <a:lnTo>
                    <a:pt x="36922" y="31600"/>
                  </a:lnTo>
                  <a:lnTo>
                    <a:pt x="36970" y="31612"/>
                  </a:lnTo>
                  <a:lnTo>
                    <a:pt x="37160" y="31529"/>
                  </a:lnTo>
                  <a:lnTo>
                    <a:pt x="37220" y="31564"/>
                  </a:lnTo>
                  <a:cubicBezTo>
                    <a:pt x="37256" y="31600"/>
                    <a:pt x="37291" y="31648"/>
                    <a:pt x="37327" y="31683"/>
                  </a:cubicBezTo>
                  <a:lnTo>
                    <a:pt x="37327" y="31767"/>
                  </a:lnTo>
                  <a:lnTo>
                    <a:pt x="37506" y="31969"/>
                  </a:lnTo>
                  <a:lnTo>
                    <a:pt x="37506" y="32100"/>
                  </a:lnTo>
                  <a:lnTo>
                    <a:pt x="37565" y="32136"/>
                  </a:lnTo>
                  <a:lnTo>
                    <a:pt x="37648" y="32136"/>
                  </a:lnTo>
                  <a:cubicBezTo>
                    <a:pt x="37672" y="32160"/>
                    <a:pt x="37684" y="32183"/>
                    <a:pt x="37708" y="32207"/>
                  </a:cubicBezTo>
                  <a:lnTo>
                    <a:pt x="37660" y="32207"/>
                  </a:lnTo>
                  <a:lnTo>
                    <a:pt x="37625" y="32183"/>
                  </a:lnTo>
                  <a:lnTo>
                    <a:pt x="37601" y="32207"/>
                  </a:lnTo>
                  <a:lnTo>
                    <a:pt x="37696" y="32279"/>
                  </a:lnTo>
                  <a:lnTo>
                    <a:pt x="37744" y="32279"/>
                  </a:lnTo>
                  <a:lnTo>
                    <a:pt x="37756" y="32350"/>
                  </a:lnTo>
                  <a:cubicBezTo>
                    <a:pt x="37803" y="32445"/>
                    <a:pt x="37851" y="32541"/>
                    <a:pt x="37887" y="32648"/>
                  </a:cubicBezTo>
                  <a:lnTo>
                    <a:pt x="38006" y="32707"/>
                  </a:lnTo>
                  <a:lnTo>
                    <a:pt x="38208" y="32719"/>
                  </a:lnTo>
                  <a:lnTo>
                    <a:pt x="38351" y="32779"/>
                  </a:lnTo>
                  <a:lnTo>
                    <a:pt x="38410" y="32826"/>
                  </a:lnTo>
                  <a:lnTo>
                    <a:pt x="38589" y="32850"/>
                  </a:lnTo>
                  <a:lnTo>
                    <a:pt x="38613" y="32886"/>
                  </a:lnTo>
                  <a:lnTo>
                    <a:pt x="38720" y="32910"/>
                  </a:lnTo>
                  <a:cubicBezTo>
                    <a:pt x="38720" y="32922"/>
                    <a:pt x="38720" y="32933"/>
                    <a:pt x="38732" y="32945"/>
                  </a:cubicBezTo>
                  <a:lnTo>
                    <a:pt x="38649" y="32981"/>
                  </a:lnTo>
                  <a:lnTo>
                    <a:pt x="38803" y="33124"/>
                  </a:lnTo>
                  <a:lnTo>
                    <a:pt x="38934" y="33172"/>
                  </a:lnTo>
                  <a:lnTo>
                    <a:pt x="39018" y="33219"/>
                  </a:lnTo>
                  <a:lnTo>
                    <a:pt x="39113" y="33243"/>
                  </a:lnTo>
                  <a:lnTo>
                    <a:pt x="39292" y="33386"/>
                  </a:lnTo>
                  <a:lnTo>
                    <a:pt x="39351" y="33374"/>
                  </a:lnTo>
                  <a:lnTo>
                    <a:pt x="39482" y="33374"/>
                  </a:lnTo>
                  <a:lnTo>
                    <a:pt x="39673" y="33434"/>
                  </a:lnTo>
                  <a:lnTo>
                    <a:pt x="39875" y="33576"/>
                  </a:lnTo>
                  <a:lnTo>
                    <a:pt x="40089" y="33481"/>
                  </a:lnTo>
                  <a:lnTo>
                    <a:pt x="40339" y="33410"/>
                  </a:lnTo>
                  <a:cubicBezTo>
                    <a:pt x="40339" y="33398"/>
                    <a:pt x="40339" y="33386"/>
                    <a:pt x="40351" y="33374"/>
                  </a:cubicBezTo>
                  <a:cubicBezTo>
                    <a:pt x="40351" y="33386"/>
                    <a:pt x="40351" y="33398"/>
                    <a:pt x="40351" y="33410"/>
                  </a:cubicBezTo>
                  <a:lnTo>
                    <a:pt x="40470" y="33422"/>
                  </a:lnTo>
                  <a:lnTo>
                    <a:pt x="40625" y="33362"/>
                  </a:lnTo>
                  <a:lnTo>
                    <a:pt x="40744" y="33362"/>
                  </a:lnTo>
                  <a:lnTo>
                    <a:pt x="40935" y="33410"/>
                  </a:lnTo>
                  <a:lnTo>
                    <a:pt x="40935" y="33434"/>
                  </a:lnTo>
                  <a:lnTo>
                    <a:pt x="40982" y="33434"/>
                  </a:lnTo>
                  <a:lnTo>
                    <a:pt x="40982" y="33481"/>
                  </a:lnTo>
                  <a:cubicBezTo>
                    <a:pt x="41018" y="33517"/>
                    <a:pt x="41042" y="33553"/>
                    <a:pt x="41077" y="33600"/>
                  </a:cubicBezTo>
                  <a:cubicBezTo>
                    <a:pt x="41101" y="33636"/>
                    <a:pt x="41101" y="33695"/>
                    <a:pt x="41113" y="33743"/>
                  </a:cubicBezTo>
                  <a:cubicBezTo>
                    <a:pt x="41125" y="33791"/>
                    <a:pt x="41173" y="33850"/>
                    <a:pt x="41197" y="33910"/>
                  </a:cubicBezTo>
                  <a:cubicBezTo>
                    <a:pt x="41197" y="33946"/>
                    <a:pt x="41197" y="33981"/>
                    <a:pt x="41185" y="34017"/>
                  </a:cubicBezTo>
                  <a:lnTo>
                    <a:pt x="41244" y="34065"/>
                  </a:lnTo>
                  <a:lnTo>
                    <a:pt x="41256" y="34100"/>
                  </a:lnTo>
                  <a:lnTo>
                    <a:pt x="41554" y="34148"/>
                  </a:lnTo>
                  <a:lnTo>
                    <a:pt x="41685" y="34160"/>
                  </a:lnTo>
                  <a:lnTo>
                    <a:pt x="41780" y="34231"/>
                  </a:lnTo>
                  <a:lnTo>
                    <a:pt x="41923" y="34172"/>
                  </a:lnTo>
                  <a:lnTo>
                    <a:pt x="41970" y="34184"/>
                  </a:lnTo>
                  <a:lnTo>
                    <a:pt x="42101" y="34303"/>
                  </a:lnTo>
                  <a:lnTo>
                    <a:pt x="42423" y="34338"/>
                  </a:lnTo>
                  <a:lnTo>
                    <a:pt x="42590" y="34422"/>
                  </a:lnTo>
                  <a:lnTo>
                    <a:pt x="42828" y="34469"/>
                  </a:lnTo>
                  <a:lnTo>
                    <a:pt x="42923" y="34505"/>
                  </a:lnTo>
                  <a:lnTo>
                    <a:pt x="42971" y="34505"/>
                  </a:lnTo>
                  <a:lnTo>
                    <a:pt x="43054" y="34565"/>
                  </a:lnTo>
                  <a:lnTo>
                    <a:pt x="43078" y="34565"/>
                  </a:lnTo>
                  <a:lnTo>
                    <a:pt x="43125" y="34493"/>
                  </a:lnTo>
                  <a:lnTo>
                    <a:pt x="43197" y="34493"/>
                  </a:lnTo>
                  <a:lnTo>
                    <a:pt x="43232" y="34577"/>
                  </a:lnTo>
                  <a:lnTo>
                    <a:pt x="43375" y="34636"/>
                  </a:lnTo>
                  <a:lnTo>
                    <a:pt x="43554" y="34708"/>
                  </a:lnTo>
                  <a:lnTo>
                    <a:pt x="43637" y="34696"/>
                  </a:lnTo>
                  <a:lnTo>
                    <a:pt x="43673" y="34660"/>
                  </a:lnTo>
                  <a:lnTo>
                    <a:pt x="43697" y="34660"/>
                  </a:lnTo>
                  <a:lnTo>
                    <a:pt x="43768" y="34672"/>
                  </a:lnTo>
                  <a:lnTo>
                    <a:pt x="43756" y="34731"/>
                  </a:lnTo>
                  <a:lnTo>
                    <a:pt x="43804" y="34755"/>
                  </a:lnTo>
                  <a:lnTo>
                    <a:pt x="43971" y="34708"/>
                  </a:lnTo>
                  <a:lnTo>
                    <a:pt x="44102" y="34719"/>
                  </a:lnTo>
                  <a:lnTo>
                    <a:pt x="44102" y="34767"/>
                  </a:lnTo>
                  <a:lnTo>
                    <a:pt x="44149" y="34767"/>
                  </a:lnTo>
                  <a:lnTo>
                    <a:pt x="44245" y="34731"/>
                  </a:lnTo>
                  <a:lnTo>
                    <a:pt x="44364" y="34755"/>
                  </a:lnTo>
                  <a:lnTo>
                    <a:pt x="44411" y="34779"/>
                  </a:lnTo>
                  <a:lnTo>
                    <a:pt x="44506" y="34779"/>
                  </a:lnTo>
                  <a:lnTo>
                    <a:pt x="44578" y="34791"/>
                  </a:lnTo>
                  <a:lnTo>
                    <a:pt x="44637" y="34803"/>
                  </a:lnTo>
                  <a:lnTo>
                    <a:pt x="44661" y="34755"/>
                  </a:lnTo>
                  <a:lnTo>
                    <a:pt x="44721" y="34731"/>
                  </a:lnTo>
                  <a:lnTo>
                    <a:pt x="44816" y="34791"/>
                  </a:lnTo>
                  <a:lnTo>
                    <a:pt x="44887" y="34815"/>
                  </a:lnTo>
                  <a:lnTo>
                    <a:pt x="44911" y="34779"/>
                  </a:lnTo>
                  <a:lnTo>
                    <a:pt x="44971" y="34791"/>
                  </a:lnTo>
                  <a:cubicBezTo>
                    <a:pt x="44971" y="34815"/>
                    <a:pt x="44983" y="34827"/>
                    <a:pt x="44995" y="34850"/>
                  </a:cubicBezTo>
                  <a:lnTo>
                    <a:pt x="45078" y="34862"/>
                  </a:lnTo>
                  <a:lnTo>
                    <a:pt x="45149" y="34910"/>
                  </a:lnTo>
                  <a:lnTo>
                    <a:pt x="45245" y="34934"/>
                  </a:lnTo>
                  <a:lnTo>
                    <a:pt x="45388" y="34862"/>
                  </a:lnTo>
                  <a:lnTo>
                    <a:pt x="45542" y="34886"/>
                  </a:lnTo>
                  <a:lnTo>
                    <a:pt x="45626" y="34922"/>
                  </a:lnTo>
                  <a:lnTo>
                    <a:pt x="45721" y="34898"/>
                  </a:lnTo>
                  <a:lnTo>
                    <a:pt x="45804" y="34910"/>
                  </a:lnTo>
                  <a:lnTo>
                    <a:pt x="45828" y="34886"/>
                  </a:lnTo>
                  <a:lnTo>
                    <a:pt x="45864" y="34910"/>
                  </a:lnTo>
                  <a:lnTo>
                    <a:pt x="46030" y="34958"/>
                  </a:lnTo>
                  <a:lnTo>
                    <a:pt x="46161" y="34946"/>
                  </a:lnTo>
                  <a:lnTo>
                    <a:pt x="46328" y="34969"/>
                  </a:lnTo>
                  <a:lnTo>
                    <a:pt x="46435" y="35053"/>
                  </a:lnTo>
                  <a:lnTo>
                    <a:pt x="46471" y="35148"/>
                  </a:lnTo>
                  <a:cubicBezTo>
                    <a:pt x="46459" y="35172"/>
                    <a:pt x="46447" y="35196"/>
                    <a:pt x="46435" y="35219"/>
                  </a:cubicBezTo>
                  <a:lnTo>
                    <a:pt x="46459" y="35231"/>
                  </a:lnTo>
                  <a:lnTo>
                    <a:pt x="46423" y="35231"/>
                  </a:lnTo>
                  <a:cubicBezTo>
                    <a:pt x="46423" y="35243"/>
                    <a:pt x="46423" y="35255"/>
                    <a:pt x="46423" y="35267"/>
                  </a:cubicBezTo>
                  <a:lnTo>
                    <a:pt x="46519" y="35279"/>
                  </a:lnTo>
                  <a:lnTo>
                    <a:pt x="46697" y="35255"/>
                  </a:lnTo>
                  <a:lnTo>
                    <a:pt x="46697" y="35255"/>
                  </a:lnTo>
                  <a:cubicBezTo>
                    <a:pt x="46697" y="35279"/>
                    <a:pt x="46685" y="35315"/>
                    <a:pt x="46673" y="35339"/>
                  </a:cubicBezTo>
                  <a:lnTo>
                    <a:pt x="46781" y="35458"/>
                  </a:lnTo>
                  <a:lnTo>
                    <a:pt x="46781" y="35612"/>
                  </a:lnTo>
                  <a:lnTo>
                    <a:pt x="46792" y="35624"/>
                  </a:lnTo>
                  <a:cubicBezTo>
                    <a:pt x="46792" y="35648"/>
                    <a:pt x="46792" y="35660"/>
                    <a:pt x="46781" y="35684"/>
                  </a:cubicBezTo>
                  <a:lnTo>
                    <a:pt x="46733" y="35696"/>
                  </a:lnTo>
                  <a:lnTo>
                    <a:pt x="46769" y="35708"/>
                  </a:lnTo>
                  <a:lnTo>
                    <a:pt x="46816" y="35708"/>
                  </a:lnTo>
                  <a:cubicBezTo>
                    <a:pt x="46828" y="35743"/>
                    <a:pt x="46828" y="35767"/>
                    <a:pt x="46840" y="35803"/>
                  </a:cubicBezTo>
                  <a:lnTo>
                    <a:pt x="46935" y="35815"/>
                  </a:lnTo>
                  <a:lnTo>
                    <a:pt x="47102" y="35839"/>
                  </a:lnTo>
                  <a:lnTo>
                    <a:pt x="47281" y="35946"/>
                  </a:lnTo>
                  <a:cubicBezTo>
                    <a:pt x="47281" y="35958"/>
                    <a:pt x="47269" y="35970"/>
                    <a:pt x="47257" y="35993"/>
                  </a:cubicBezTo>
                  <a:lnTo>
                    <a:pt x="47364" y="35970"/>
                  </a:lnTo>
                  <a:lnTo>
                    <a:pt x="47531" y="35922"/>
                  </a:lnTo>
                  <a:lnTo>
                    <a:pt x="47685" y="35934"/>
                  </a:lnTo>
                  <a:cubicBezTo>
                    <a:pt x="47650" y="35946"/>
                    <a:pt x="47602" y="35946"/>
                    <a:pt x="47554" y="35958"/>
                  </a:cubicBezTo>
                  <a:lnTo>
                    <a:pt x="47423" y="36041"/>
                  </a:lnTo>
                  <a:cubicBezTo>
                    <a:pt x="47423" y="36065"/>
                    <a:pt x="47412" y="36101"/>
                    <a:pt x="47400" y="36124"/>
                  </a:cubicBezTo>
                  <a:lnTo>
                    <a:pt x="47471" y="36160"/>
                  </a:lnTo>
                  <a:lnTo>
                    <a:pt x="47614" y="36315"/>
                  </a:lnTo>
                  <a:lnTo>
                    <a:pt x="47959" y="36470"/>
                  </a:lnTo>
                  <a:lnTo>
                    <a:pt x="48066" y="36470"/>
                  </a:lnTo>
                  <a:lnTo>
                    <a:pt x="48209" y="36493"/>
                  </a:lnTo>
                  <a:lnTo>
                    <a:pt x="48447" y="36470"/>
                  </a:lnTo>
                  <a:lnTo>
                    <a:pt x="48471" y="36434"/>
                  </a:lnTo>
                  <a:lnTo>
                    <a:pt x="48459" y="36398"/>
                  </a:lnTo>
                  <a:lnTo>
                    <a:pt x="48459" y="36398"/>
                  </a:lnTo>
                  <a:lnTo>
                    <a:pt x="48483" y="36422"/>
                  </a:lnTo>
                  <a:lnTo>
                    <a:pt x="48602" y="36446"/>
                  </a:lnTo>
                  <a:lnTo>
                    <a:pt x="48543" y="36517"/>
                  </a:lnTo>
                  <a:lnTo>
                    <a:pt x="48507" y="36505"/>
                  </a:lnTo>
                  <a:lnTo>
                    <a:pt x="48376" y="36601"/>
                  </a:lnTo>
                  <a:lnTo>
                    <a:pt x="48305" y="36589"/>
                  </a:lnTo>
                  <a:lnTo>
                    <a:pt x="48055" y="36684"/>
                  </a:lnTo>
                  <a:lnTo>
                    <a:pt x="48031" y="36708"/>
                  </a:lnTo>
                  <a:lnTo>
                    <a:pt x="47983" y="36672"/>
                  </a:lnTo>
                  <a:lnTo>
                    <a:pt x="47947" y="36672"/>
                  </a:lnTo>
                  <a:lnTo>
                    <a:pt x="47876" y="36696"/>
                  </a:lnTo>
                  <a:lnTo>
                    <a:pt x="47781" y="36672"/>
                  </a:lnTo>
                  <a:cubicBezTo>
                    <a:pt x="47781" y="36648"/>
                    <a:pt x="47793" y="36612"/>
                    <a:pt x="47804" y="36589"/>
                  </a:cubicBezTo>
                  <a:lnTo>
                    <a:pt x="47733" y="36589"/>
                  </a:lnTo>
                  <a:lnTo>
                    <a:pt x="47721" y="36553"/>
                  </a:lnTo>
                  <a:lnTo>
                    <a:pt x="47650" y="36553"/>
                  </a:lnTo>
                  <a:lnTo>
                    <a:pt x="47626" y="36589"/>
                  </a:lnTo>
                  <a:cubicBezTo>
                    <a:pt x="47626" y="36612"/>
                    <a:pt x="47626" y="36624"/>
                    <a:pt x="47626" y="36648"/>
                  </a:cubicBezTo>
                  <a:cubicBezTo>
                    <a:pt x="47697" y="36720"/>
                    <a:pt x="47769" y="36791"/>
                    <a:pt x="47840" y="36863"/>
                  </a:cubicBezTo>
                  <a:lnTo>
                    <a:pt x="47912" y="36910"/>
                  </a:lnTo>
                  <a:lnTo>
                    <a:pt x="47959" y="36910"/>
                  </a:lnTo>
                  <a:cubicBezTo>
                    <a:pt x="47959" y="36922"/>
                    <a:pt x="47959" y="36934"/>
                    <a:pt x="47959" y="36934"/>
                  </a:cubicBezTo>
                  <a:lnTo>
                    <a:pt x="48114" y="37136"/>
                  </a:lnTo>
                  <a:lnTo>
                    <a:pt x="48483" y="37458"/>
                  </a:lnTo>
                  <a:lnTo>
                    <a:pt x="48686" y="37529"/>
                  </a:lnTo>
                  <a:lnTo>
                    <a:pt x="48828" y="37529"/>
                  </a:lnTo>
                  <a:lnTo>
                    <a:pt x="49138" y="37446"/>
                  </a:lnTo>
                  <a:lnTo>
                    <a:pt x="49340" y="37410"/>
                  </a:lnTo>
                  <a:lnTo>
                    <a:pt x="49352" y="37374"/>
                  </a:lnTo>
                  <a:lnTo>
                    <a:pt x="49448" y="37327"/>
                  </a:lnTo>
                  <a:cubicBezTo>
                    <a:pt x="49471" y="37279"/>
                    <a:pt x="49483" y="37232"/>
                    <a:pt x="49495" y="37184"/>
                  </a:cubicBezTo>
                  <a:lnTo>
                    <a:pt x="49436" y="37101"/>
                  </a:lnTo>
                  <a:lnTo>
                    <a:pt x="49543" y="36958"/>
                  </a:lnTo>
                  <a:lnTo>
                    <a:pt x="49567" y="36886"/>
                  </a:lnTo>
                  <a:lnTo>
                    <a:pt x="49590" y="36839"/>
                  </a:lnTo>
                  <a:lnTo>
                    <a:pt x="49614" y="36910"/>
                  </a:lnTo>
                  <a:lnTo>
                    <a:pt x="49757" y="36922"/>
                  </a:lnTo>
                  <a:lnTo>
                    <a:pt x="49817" y="36958"/>
                  </a:lnTo>
                  <a:lnTo>
                    <a:pt x="49924" y="36934"/>
                  </a:lnTo>
                  <a:lnTo>
                    <a:pt x="49876" y="36982"/>
                  </a:lnTo>
                  <a:lnTo>
                    <a:pt x="49769" y="37029"/>
                  </a:lnTo>
                  <a:lnTo>
                    <a:pt x="49698" y="36993"/>
                  </a:lnTo>
                  <a:lnTo>
                    <a:pt x="49662" y="37005"/>
                  </a:lnTo>
                  <a:cubicBezTo>
                    <a:pt x="49650" y="37029"/>
                    <a:pt x="49638" y="37065"/>
                    <a:pt x="49626" y="37089"/>
                  </a:cubicBezTo>
                  <a:lnTo>
                    <a:pt x="49662" y="37160"/>
                  </a:lnTo>
                  <a:cubicBezTo>
                    <a:pt x="49662" y="37184"/>
                    <a:pt x="49650" y="37208"/>
                    <a:pt x="49638" y="37232"/>
                  </a:cubicBezTo>
                  <a:lnTo>
                    <a:pt x="49709" y="37255"/>
                  </a:lnTo>
                  <a:lnTo>
                    <a:pt x="49840" y="37267"/>
                  </a:lnTo>
                  <a:lnTo>
                    <a:pt x="49936" y="37291"/>
                  </a:lnTo>
                  <a:lnTo>
                    <a:pt x="49840" y="37279"/>
                  </a:lnTo>
                  <a:lnTo>
                    <a:pt x="49793" y="37315"/>
                  </a:lnTo>
                  <a:lnTo>
                    <a:pt x="49662" y="37339"/>
                  </a:lnTo>
                  <a:cubicBezTo>
                    <a:pt x="49662" y="37410"/>
                    <a:pt x="49662" y="37482"/>
                    <a:pt x="49674" y="37541"/>
                  </a:cubicBezTo>
                  <a:lnTo>
                    <a:pt x="49721" y="37589"/>
                  </a:lnTo>
                  <a:cubicBezTo>
                    <a:pt x="49733" y="37625"/>
                    <a:pt x="49745" y="37672"/>
                    <a:pt x="49757" y="37708"/>
                  </a:cubicBezTo>
                  <a:lnTo>
                    <a:pt x="49745" y="37827"/>
                  </a:lnTo>
                  <a:cubicBezTo>
                    <a:pt x="49721" y="37851"/>
                    <a:pt x="49686" y="37875"/>
                    <a:pt x="49662" y="37910"/>
                  </a:cubicBezTo>
                  <a:cubicBezTo>
                    <a:pt x="49638" y="37934"/>
                    <a:pt x="49662" y="37958"/>
                    <a:pt x="49650" y="37982"/>
                  </a:cubicBezTo>
                  <a:lnTo>
                    <a:pt x="49733" y="38029"/>
                  </a:lnTo>
                  <a:lnTo>
                    <a:pt x="49626" y="38041"/>
                  </a:lnTo>
                  <a:lnTo>
                    <a:pt x="49626" y="38184"/>
                  </a:lnTo>
                  <a:lnTo>
                    <a:pt x="49745" y="38434"/>
                  </a:lnTo>
                  <a:lnTo>
                    <a:pt x="49745" y="38506"/>
                  </a:lnTo>
                  <a:lnTo>
                    <a:pt x="49793" y="38577"/>
                  </a:lnTo>
                  <a:lnTo>
                    <a:pt x="49721" y="38577"/>
                  </a:lnTo>
                  <a:lnTo>
                    <a:pt x="49698" y="38660"/>
                  </a:lnTo>
                  <a:lnTo>
                    <a:pt x="49829" y="38851"/>
                  </a:lnTo>
                  <a:lnTo>
                    <a:pt x="49709" y="38827"/>
                  </a:lnTo>
                  <a:lnTo>
                    <a:pt x="49709" y="38827"/>
                  </a:lnTo>
                  <a:lnTo>
                    <a:pt x="49781" y="38958"/>
                  </a:lnTo>
                  <a:lnTo>
                    <a:pt x="49757" y="39077"/>
                  </a:lnTo>
                  <a:cubicBezTo>
                    <a:pt x="49817" y="39196"/>
                    <a:pt x="49864" y="39315"/>
                    <a:pt x="49924" y="39446"/>
                  </a:cubicBezTo>
                  <a:cubicBezTo>
                    <a:pt x="49912" y="39518"/>
                    <a:pt x="49888" y="39589"/>
                    <a:pt x="49876" y="39672"/>
                  </a:cubicBezTo>
                  <a:cubicBezTo>
                    <a:pt x="49900" y="39732"/>
                    <a:pt x="49912" y="39791"/>
                    <a:pt x="49924" y="39863"/>
                  </a:cubicBezTo>
                  <a:lnTo>
                    <a:pt x="50007" y="39922"/>
                  </a:lnTo>
                  <a:cubicBezTo>
                    <a:pt x="50007" y="39958"/>
                    <a:pt x="50019" y="40006"/>
                    <a:pt x="50031" y="40041"/>
                  </a:cubicBezTo>
                  <a:lnTo>
                    <a:pt x="50090" y="40089"/>
                  </a:lnTo>
                  <a:cubicBezTo>
                    <a:pt x="50090" y="40101"/>
                    <a:pt x="50090" y="40125"/>
                    <a:pt x="50079" y="40137"/>
                  </a:cubicBezTo>
                  <a:cubicBezTo>
                    <a:pt x="50114" y="40208"/>
                    <a:pt x="50138" y="40268"/>
                    <a:pt x="50174" y="40339"/>
                  </a:cubicBezTo>
                  <a:lnTo>
                    <a:pt x="50210" y="40351"/>
                  </a:lnTo>
                  <a:cubicBezTo>
                    <a:pt x="50210" y="40363"/>
                    <a:pt x="50210" y="40375"/>
                    <a:pt x="50198" y="40399"/>
                  </a:cubicBezTo>
                  <a:cubicBezTo>
                    <a:pt x="50233" y="40446"/>
                    <a:pt x="50281" y="40494"/>
                    <a:pt x="50317" y="40542"/>
                  </a:cubicBezTo>
                  <a:lnTo>
                    <a:pt x="50341" y="40553"/>
                  </a:lnTo>
                  <a:lnTo>
                    <a:pt x="50329" y="40708"/>
                  </a:lnTo>
                  <a:cubicBezTo>
                    <a:pt x="50341" y="40732"/>
                    <a:pt x="50364" y="40756"/>
                    <a:pt x="50376" y="40780"/>
                  </a:cubicBezTo>
                  <a:lnTo>
                    <a:pt x="50412" y="40875"/>
                  </a:lnTo>
                  <a:lnTo>
                    <a:pt x="50412" y="41006"/>
                  </a:lnTo>
                  <a:lnTo>
                    <a:pt x="50460" y="41208"/>
                  </a:lnTo>
                  <a:cubicBezTo>
                    <a:pt x="50483" y="41232"/>
                    <a:pt x="50495" y="41256"/>
                    <a:pt x="50507" y="41292"/>
                  </a:cubicBezTo>
                  <a:cubicBezTo>
                    <a:pt x="50507" y="41339"/>
                    <a:pt x="50495" y="41399"/>
                    <a:pt x="50495" y="41458"/>
                  </a:cubicBezTo>
                  <a:cubicBezTo>
                    <a:pt x="50507" y="41470"/>
                    <a:pt x="50519" y="41482"/>
                    <a:pt x="50531" y="41506"/>
                  </a:cubicBezTo>
                  <a:cubicBezTo>
                    <a:pt x="50543" y="41542"/>
                    <a:pt x="50555" y="41577"/>
                    <a:pt x="50579" y="41613"/>
                  </a:cubicBezTo>
                  <a:lnTo>
                    <a:pt x="50698" y="41768"/>
                  </a:lnTo>
                  <a:lnTo>
                    <a:pt x="50733" y="41780"/>
                  </a:lnTo>
                  <a:cubicBezTo>
                    <a:pt x="50757" y="41816"/>
                    <a:pt x="50781" y="41863"/>
                    <a:pt x="50805" y="41911"/>
                  </a:cubicBezTo>
                  <a:lnTo>
                    <a:pt x="50936" y="42077"/>
                  </a:lnTo>
                  <a:lnTo>
                    <a:pt x="50948" y="42220"/>
                  </a:lnTo>
                  <a:cubicBezTo>
                    <a:pt x="50960" y="42268"/>
                    <a:pt x="50972" y="42304"/>
                    <a:pt x="50983" y="42351"/>
                  </a:cubicBezTo>
                  <a:lnTo>
                    <a:pt x="51031" y="42363"/>
                  </a:lnTo>
                  <a:cubicBezTo>
                    <a:pt x="51031" y="42387"/>
                    <a:pt x="51019" y="42411"/>
                    <a:pt x="51007" y="42435"/>
                  </a:cubicBezTo>
                  <a:lnTo>
                    <a:pt x="51091" y="42625"/>
                  </a:lnTo>
                  <a:cubicBezTo>
                    <a:pt x="51091" y="42685"/>
                    <a:pt x="51114" y="42732"/>
                    <a:pt x="51114" y="42792"/>
                  </a:cubicBezTo>
                  <a:cubicBezTo>
                    <a:pt x="51126" y="42839"/>
                    <a:pt x="51103" y="42899"/>
                    <a:pt x="51091" y="42959"/>
                  </a:cubicBezTo>
                  <a:cubicBezTo>
                    <a:pt x="51138" y="43066"/>
                    <a:pt x="51174" y="43173"/>
                    <a:pt x="51222" y="43292"/>
                  </a:cubicBezTo>
                  <a:cubicBezTo>
                    <a:pt x="51257" y="43351"/>
                    <a:pt x="51305" y="43399"/>
                    <a:pt x="51341" y="43459"/>
                  </a:cubicBezTo>
                  <a:lnTo>
                    <a:pt x="51495" y="43578"/>
                  </a:lnTo>
                  <a:lnTo>
                    <a:pt x="51662" y="43625"/>
                  </a:lnTo>
                  <a:lnTo>
                    <a:pt x="51888" y="43578"/>
                  </a:lnTo>
                  <a:lnTo>
                    <a:pt x="51960" y="43482"/>
                  </a:lnTo>
                  <a:lnTo>
                    <a:pt x="51948" y="43447"/>
                  </a:lnTo>
                  <a:lnTo>
                    <a:pt x="51972" y="43435"/>
                  </a:lnTo>
                  <a:lnTo>
                    <a:pt x="51995" y="43387"/>
                  </a:lnTo>
                  <a:lnTo>
                    <a:pt x="52067" y="43328"/>
                  </a:lnTo>
                  <a:lnTo>
                    <a:pt x="52269" y="43316"/>
                  </a:lnTo>
                  <a:lnTo>
                    <a:pt x="52305" y="43328"/>
                  </a:lnTo>
                  <a:lnTo>
                    <a:pt x="52543" y="43316"/>
                  </a:lnTo>
                  <a:lnTo>
                    <a:pt x="52627" y="43351"/>
                  </a:lnTo>
                  <a:lnTo>
                    <a:pt x="52638" y="43399"/>
                  </a:lnTo>
                  <a:cubicBezTo>
                    <a:pt x="52638" y="43387"/>
                    <a:pt x="52638" y="43375"/>
                    <a:pt x="52638" y="43363"/>
                  </a:cubicBezTo>
                  <a:cubicBezTo>
                    <a:pt x="52638" y="43363"/>
                    <a:pt x="52627" y="43351"/>
                    <a:pt x="52627" y="43340"/>
                  </a:cubicBezTo>
                  <a:lnTo>
                    <a:pt x="52472" y="43232"/>
                  </a:lnTo>
                  <a:lnTo>
                    <a:pt x="52472" y="43185"/>
                  </a:lnTo>
                  <a:cubicBezTo>
                    <a:pt x="52472" y="43161"/>
                    <a:pt x="52507" y="43161"/>
                    <a:pt x="52519" y="43149"/>
                  </a:cubicBezTo>
                  <a:lnTo>
                    <a:pt x="52698" y="43042"/>
                  </a:lnTo>
                  <a:cubicBezTo>
                    <a:pt x="52698" y="43030"/>
                    <a:pt x="52686" y="43018"/>
                    <a:pt x="52674" y="43006"/>
                  </a:cubicBezTo>
                  <a:lnTo>
                    <a:pt x="52757" y="42935"/>
                  </a:lnTo>
                  <a:lnTo>
                    <a:pt x="52900" y="42947"/>
                  </a:lnTo>
                  <a:lnTo>
                    <a:pt x="52948" y="42982"/>
                  </a:lnTo>
                  <a:lnTo>
                    <a:pt x="53067" y="42982"/>
                  </a:lnTo>
                  <a:cubicBezTo>
                    <a:pt x="53067" y="42947"/>
                    <a:pt x="53079" y="42923"/>
                    <a:pt x="53079" y="42887"/>
                  </a:cubicBezTo>
                  <a:lnTo>
                    <a:pt x="53115" y="42554"/>
                  </a:lnTo>
                  <a:lnTo>
                    <a:pt x="53079" y="42482"/>
                  </a:lnTo>
                  <a:lnTo>
                    <a:pt x="53115" y="42327"/>
                  </a:lnTo>
                  <a:lnTo>
                    <a:pt x="53293" y="42185"/>
                  </a:lnTo>
                  <a:lnTo>
                    <a:pt x="53484" y="41946"/>
                  </a:lnTo>
                  <a:lnTo>
                    <a:pt x="53508" y="41744"/>
                  </a:lnTo>
                  <a:lnTo>
                    <a:pt x="53377" y="41685"/>
                  </a:lnTo>
                  <a:cubicBezTo>
                    <a:pt x="53400" y="41577"/>
                    <a:pt x="53424" y="41482"/>
                    <a:pt x="53448" y="41375"/>
                  </a:cubicBezTo>
                  <a:lnTo>
                    <a:pt x="53460" y="41268"/>
                  </a:lnTo>
                  <a:lnTo>
                    <a:pt x="53567" y="41220"/>
                  </a:lnTo>
                  <a:lnTo>
                    <a:pt x="53519" y="40994"/>
                  </a:lnTo>
                  <a:cubicBezTo>
                    <a:pt x="53531" y="40946"/>
                    <a:pt x="53543" y="40911"/>
                    <a:pt x="53555" y="40851"/>
                  </a:cubicBezTo>
                  <a:lnTo>
                    <a:pt x="53615" y="40792"/>
                  </a:lnTo>
                  <a:lnTo>
                    <a:pt x="53829" y="40708"/>
                  </a:lnTo>
                  <a:lnTo>
                    <a:pt x="53877" y="40720"/>
                  </a:lnTo>
                  <a:lnTo>
                    <a:pt x="53924" y="40792"/>
                  </a:lnTo>
                  <a:lnTo>
                    <a:pt x="53996" y="40815"/>
                  </a:lnTo>
                  <a:lnTo>
                    <a:pt x="54186" y="40708"/>
                  </a:lnTo>
                  <a:cubicBezTo>
                    <a:pt x="54186" y="40673"/>
                    <a:pt x="54198" y="40649"/>
                    <a:pt x="54198" y="40625"/>
                  </a:cubicBezTo>
                  <a:lnTo>
                    <a:pt x="54329" y="40577"/>
                  </a:lnTo>
                  <a:lnTo>
                    <a:pt x="54555" y="40661"/>
                  </a:lnTo>
                  <a:lnTo>
                    <a:pt x="54710" y="40625"/>
                  </a:lnTo>
                  <a:lnTo>
                    <a:pt x="54817" y="40553"/>
                  </a:lnTo>
                  <a:lnTo>
                    <a:pt x="54817" y="40458"/>
                  </a:lnTo>
                  <a:lnTo>
                    <a:pt x="54853" y="40375"/>
                  </a:lnTo>
                  <a:lnTo>
                    <a:pt x="55032" y="40315"/>
                  </a:lnTo>
                  <a:lnTo>
                    <a:pt x="55246" y="40315"/>
                  </a:lnTo>
                  <a:lnTo>
                    <a:pt x="55377" y="40256"/>
                  </a:lnTo>
                  <a:lnTo>
                    <a:pt x="55484" y="40172"/>
                  </a:lnTo>
                  <a:lnTo>
                    <a:pt x="56032" y="40006"/>
                  </a:lnTo>
                  <a:lnTo>
                    <a:pt x="56186" y="39839"/>
                  </a:lnTo>
                  <a:lnTo>
                    <a:pt x="56615" y="39684"/>
                  </a:lnTo>
                  <a:lnTo>
                    <a:pt x="56579" y="39660"/>
                  </a:lnTo>
                  <a:lnTo>
                    <a:pt x="56532" y="39672"/>
                  </a:lnTo>
                  <a:lnTo>
                    <a:pt x="56448" y="39672"/>
                  </a:lnTo>
                  <a:lnTo>
                    <a:pt x="56496" y="39577"/>
                  </a:lnTo>
                  <a:lnTo>
                    <a:pt x="56556" y="39577"/>
                  </a:lnTo>
                  <a:lnTo>
                    <a:pt x="56663" y="39541"/>
                  </a:lnTo>
                  <a:lnTo>
                    <a:pt x="56698" y="39553"/>
                  </a:lnTo>
                  <a:lnTo>
                    <a:pt x="56722" y="39577"/>
                  </a:lnTo>
                  <a:cubicBezTo>
                    <a:pt x="56722" y="39589"/>
                    <a:pt x="56722" y="39613"/>
                    <a:pt x="56722" y="39625"/>
                  </a:cubicBezTo>
                  <a:cubicBezTo>
                    <a:pt x="56722" y="39637"/>
                    <a:pt x="56734" y="39649"/>
                    <a:pt x="56746" y="39660"/>
                  </a:cubicBezTo>
                  <a:lnTo>
                    <a:pt x="57068" y="39613"/>
                  </a:lnTo>
                  <a:lnTo>
                    <a:pt x="57091" y="39565"/>
                  </a:lnTo>
                  <a:lnTo>
                    <a:pt x="57318" y="39518"/>
                  </a:lnTo>
                  <a:cubicBezTo>
                    <a:pt x="57318" y="39494"/>
                    <a:pt x="57318" y="39482"/>
                    <a:pt x="57306" y="39458"/>
                  </a:cubicBezTo>
                  <a:lnTo>
                    <a:pt x="57306" y="39458"/>
                  </a:lnTo>
                  <a:lnTo>
                    <a:pt x="57365" y="39470"/>
                  </a:lnTo>
                  <a:lnTo>
                    <a:pt x="57413" y="39399"/>
                  </a:lnTo>
                  <a:lnTo>
                    <a:pt x="57568" y="39351"/>
                  </a:lnTo>
                  <a:lnTo>
                    <a:pt x="57532" y="39339"/>
                  </a:lnTo>
                  <a:lnTo>
                    <a:pt x="57544" y="39315"/>
                  </a:lnTo>
                  <a:cubicBezTo>
                    <a:pt x="57532" y="39279"/>
                    <a:pt x="57520" y="39244"/>
                    <a:pt x="57508" y="39220"/>
                  </a:cubicBezTo>
                  <a:cubicBezTo>
                    <a:pt x="57496" y="39184"/>
                    <a:pt x="57508" y="39184"/>
                    <a:pt x="57508" y="39160"/>
                  </a:cubicBezTo>
                  <a:lnTo>
                    <a:pt x="57580" y="39101"/>
                  </a:lnTo>
                  <a:lnTo>
                    <a:pt x="57615" y="39041"/>
                  </a:lnTo>
                  <a:lnTo>
                    <a:pt x="57687" y="39018"/>
                  </a:lnTo>
                  <a:lnTo>
                    <a:pt x="58044" y="39018"/>
                  </a:lnTo>
                  <a:lnTo>
                    <a:pt x="58151" y="38970"/>
                  </a:lnTo>
                  <a:lnTo>
                    <a:pt x="58175" y="38910"/>
                  </a:lnTo>
                  <a:lnTo>
                    <a:pt x="58222" y="38863"/>
                  </a:lnTo>
                  <a:lnTo>
                    <a:pt x="58258" y="38851"/>
                  </a:lnTo>
                  <a:cubicBezTo>
                    <a:pt x="58246" y="38839"/>
                    <a:pt x="58234" y="38815"/>
                    <a:pt x="58222" y="38803"/>
                  </a:cubicBezTo>
                  <a:lnTo>
                    <a:pt x="58163" y="38779"/>
                  </a:lnTo>
                  <a:lnTo>
                    <a:pt x="58163" y="38756"/>
                  </a:lnTo>
                  <a:lnTo>
                    <a:pt x="58258" y="38779"/>
                  </a:lnTo>
                  <a:lnTo>
                    <a:pt x="58330" y="38851"/>
                  </a:lnTo>
                  <a:lnTo>
                    <a:pt x="58282" y="38898"/>
                  </a:lnTo>
                  <a:lnTo>
                    <a:pt x="58282" y="39006"/>
                  </a:lnTo>
                  <a:lnTo>
                    <a:pt x="58365" y="39053"/>
                  </a:lnTo>
                  <a:lnTo>
                    <a:pt x="58389" y="39041"/>
                  </a:lnTo>
                  <a:lnTo>
                    <a:pt x="58472" y="39065"/>
                  </a:lnTo>
                  <a:lnTo>
                    <a:pt x="58496" y="39041"/>
                  </a:lnTo>
                  <a:lnTo>
                    <a:pt x="58496" y="39065"/>
                  </a:lnTo>
                  <a:lnTo>
                    <a:pt x="58520" y="39018"/>
                  </a:lnTo>
                  <a:lnTo>
                    <a:pt x="58544" y="38994"/>
                  </a:lnTo>
                  <a:cubicBezTo>
                    <a:pt x="58544" y="39006"/>
                    <a:pt x="58544" y="39029"/>
                    <a:pt x="58556" y="39041"/>
                  </a:cubicBezTo>
                  <a:cubicBezTo>
                    <a:pt x="58568" y="39053"/>
                    <a:pt x="58568" y="39113"/>
                    <a:pt x="58580" y="39137"/>
                  </a:cubicBezTo>
                  <a:cubicBezTo>
                    <a:pt x="58592" y="39149"/>
                    <a:pt x="58603" y="39172"/>
                    <a:pt x="58627" y="39184"/>
                  </a:cubicBezTo>
                  <a:cubicBezTo>
                    <a:pt x="58627" y="39160"/>
                    <a:pt x="58639" y="39149"/>
                    <a:pt x="58639" y="39137"/>
                  </a:cubicBezTo>
                  <a:lnTo>
                    <a:pt x="58711" y="39220"/>
                  </a:lnTo>
                  <a:lnTo>
                    <a:pt x="58782" y="39160"/>
                  </a:lnTo>
                  <a:cubicBezTo>
                    <a:pt x="58770" y="39125"/>
                    <a:pt x="58758" y="39101"/>
                    <a:pt x="58746" y="39065"/>
                  </a:cubicBezTo>
                  <a:lnTo>
                    <a:pt x="58830" y="39065"/>
                  </a:lnTo>
                  <a:lnTo>
                    <a:pt x="58853" y="39149"/>
                  </a:lnTo>
                  <a:lnTo>
                    <a:pt x="58865" y="39196"/>
                  </a:lnTo>
                  <a:lnTo>
                    <a:pt x="58925" y="39208"/>
                  </a:lnTo>
                  <a:lnTo>
                    <a:pt x="58973" y="39160"/>
                  </a:lnTo>
                  <a:lnTo>
                    <a:pt x="59020" y="39160"/>
                  </a:lnTo>
                  <a:lnTo>
                    <a:pt x="59080" y="39208"/>
                  </a:lnTo>
                  <a:lnTo>
                    <a:pt x="59080" y="39220"/>
                  </a:lnTo>
                  <a:lnTo>
                    <a:pt x="59139" y="39208"/>
                  </a:lnTo>
                  <a:lnTo>
                    <a:pt x="59175" y="39149"/>
                  </a:lnTo>
                  <a:cubicBezTo>
                    <a:pt x="59163" y="39113"/>
                    <a:pt x="59139" y="39077"/>
                    <a:pt x="59139" y="39041"/>
                  </a:cubicBezTo>
                  <a:lnTo>
                    <a:pt x="59163" y="39041"/>
                  </a:lnTo>
                  <a:cubicBezTo>
                    <a:pt x="59175" y="39006"/>
                    <a:pt x="59187" y="38982"/>
                    <a:pt x="59199" y="38958"/>
                  </a:cubicBezTo>
                  <a:lnTo>
                    <a:pt x="59258" y="38922"/>
                  </a:lnTo>
                  <a:cubicBezTo>
                    <a:pt x="59258" y="38899"/>
                    <a:pt x="59247" y="38887"/>
                    <a:pt x="59246" y="38875"/>
                  </a:cubicBezTo>
                  <a:lnTo>
                    <a:pt x="59246" y="38875"/>
                  </a:lnTo>
                  <a:cubicBezTo>
                    <a:pt x="59247" y="38887"/>
                    <a:pt x="59258" y="38899"/>
                    <a:pt x="59270" y="38922"/>
                  </a:cubicBezTo>
                  <a:cubicBezTo>
                    <a:pt x="59270" y="38922"/>
                    <a:pt x="59270" y="38934"/>
                    <a:pt x="59270" y="38946"/>
                  </a:cubicBezTo>
                  <a:lnTo>
                    <a:pt x="59175" y="39065"/>
                  </a:lnTo>
                  <a:lnTo>
                    <a:pt x="59234" y="39160"/>
                  </a:lnTo>
                  <a:lnTo>
                    <a:pt x="59318" y="39089"/>
                  </a:lnTo>
                  <a:lnTo>
                    <a:pt x="59401" y="39089"/>
                  </a:lnTo>
                  <a:lnTo>
                    <a:pt x="59377" y="39125"/>
                  </a:lnTo>
                  <a:lnTo>
                    <a:pt x="59330" y="39125"/>
                  </a:lnTo>
                  <a:lnTo>
                    <a:pt x="59258" y="39172"/>
                  </a:lnTo>
                  <a:lnTo>
                    <a:pt x="59330" y="39244"/>
                  </a:lnTo>
                  <a:lnTo>
                    <a:pt x="59449" y="39149"/>
                  </a:lnTo>
                  <a:lnTo>
                    <a:pt x="59556" y="39149"/>
                  </a:lnTo>
                  <a:lnTo>
                    <a:pt x="59604" y="39041"/>
                  </a:lnTo>
                  <a:lnTo>
                    <a:pt x="59544" y="38934"/>
                  </a:lnTo>
                  <a:lnTo>
                    <a:pt x="59485" y="38898"/>
                  </a:lnTo>
                  <a:lnTo>
                    <a:pt x="59604" y="38898"/>
                  </a:lnTo>
                  <a:lnTo>
                    <a:pt x="59627" y="38863"/>
                  </a:lnTo>
                  <a:lnTo>
                    <a:pt x="59580" y="38756"/>
                  </a:lnTo>
                  <a:cubicBezTo>
                    <a:pt x="59580" y="38708"/>
                    <a:pt x="59592" y="38660"/>
                    <a:pt x="59592" y="38613"/>
                  </a:cubicBezTo>
                  <a:cubicBezTo>
                    <a:pt x="59592" y="38660"/>
                    <a:pt x="59604" y="38696"/>
                    <a:pt x="59615" y="38744"/>
                  </a:cubicBezTo>
                  <a:cubicBezTo>
                    <a:pt x="59639" y="38768"/>
                    <a:pt x="59663" y="38803"/>
                    <a:pt x="59687" y="38827"/>
                  </a:cubicBezTo>
                  <a:lnTo>
                    <a:pt x="59758" y="38839"/>
                  </a:lnTo>
                  <a:cubicBezTo>
                    <a:pt x="59758" y="38851"/>
                    <a:pt x="59770" y="38863"/>
                    <a:pt x="59770" y="38875"/>
                  </a:cubicBezTo>
                  <a:lnTo>
                    <a:pt x="59949" y="38994"/>
                  </a:lnTo>
                  <a:lnTo>
                    <a:pt x="60068" y="38970"/>
                  </a:lnTo>
                  <a:lnTo>
                    <a:pt x="60092" y="38994"/>
                  </a:lnTo>
                  <a:cubicBezTo>
                    <a:pt x="60092" y="38982"/>
                    <a:pt x="60092" y="38982"/>
                    <a:pt x="60092" y="38970"/>
                  </a:cubicBezTo>
                  <a:lnTo>
                    <a:pt x="60139" y="38982"/>
                  </a:lnTo>
                  <a:lnTo>
                    <a:pt x="60235" y="39291"/>
                  </a:lnTo>
                  <a:lnTo>
                    <a:pt x="60306" y="39351"/>
                  </a:lnTo>
                  <a:cubicBezTo>
                    <a:pt x="60306" y="39363"/>
                    <a:pt x="60282" y="39387"/>
                    <a:pt x="60282" y="39399"/>
                  </a:cubicBezTo>
                  <a:lnTo>
                    <a:pt x="60235" y="39482"/>
                  </a:lnTo>
                  <a:lnTo>
                    <a:pt x="60258" y="39506"/>
                  </a:lnTo>
                  <a:lnTo>
                    <a:pt x="60199" y="39613"/>
                  </a:lnTo>
                  <a:lnTo>
                    <a:pt x="60223" y="39649"/>
                  </a:lnTo>
                  <a:lnTo>
                    <a:pt x="60294" y="39625"/>
                  </a:lnTo>
                  <a:lnTo>
                    <a:pt x="60318" y="39589"/>
                  </a:lnTo>
                  <a:lnTo>
                    <a:pt x="60318" y="39589"/>
                  </a:lnTo>
                  <a:cubicBezTo>
                    <a:pt x="60318" y="39613"/>
                    <a:pt x="60306" y="39637"/>
                    <a:pt x="60306" y="39649"/>
                  </a:cubicBezTo>
                  <a:lnTo>
                    <a:pt x="60258" y="39696"/>
                  </a:lnTo>
                  <a:cubicBezTo>
                    <a:pt x="60270" y="39708"/>
                    <a:pt x="60282" y="39732"/>
                    <a:pt x="60294" y="39744"/>
                  </a:cubicBezTo>
                  <a:lnTo>
                    <a:pt x="60366" y="39875"/>
                  </a:lnTo>
                  <a:cubicBezTo>
                    <a:pt x="60377" y="39922"/>
                    <a:pt x="60389" y="39982"/>
                    <a:pt x="60401" y="40030"/>
                  </a:cubicBezTo>
                  <a:lnTo>
                    <a:pt x="60425" y="40030"/>
                  </a:lnTo>
                  <a:lnTo>
                    <a:pt x="60425" y="39934"/>
                  </a:lnTo>
                  <a:lnTo>
                    <a:pt x="60437" y="39934"/>
                  </a:lnTo>
                  <a:lnTo>
                    <a:pt x="60461" y="40030"/>
                  </a:lnTo>
                  <a:cubicBezTo>
                    <a:pt x="60461" y="40065"/>
                    <a:pt x="60473" y="40101"/>
                    <a:pt x="60485" y="40137"/>
                  </a:cubicBezTo>
                  <a:lnTo>
                    <a:pt x="60675" y="40363"/>
                  </a:lnTo>
                  <a:lnTo>
                    <a:pt x="60639" y="40280"/>
                  </a:lnTo>
                  <a:lnTo>
                    <a:pt x="60651" y="40244"/>
                  </a:lnTo>
                  <a:lnTo>
                    <a:pt x="60723" y="40315"/>
                  </a:lnTo>
                  <a:lnTo>
                    <a:pt x="60830" y="40339"/>
                  </a:lnTo>
                  <a:lnTo>
                    <a:pt x="60723" y="40387"/>
                  </a:lnTo>
                  <a:lnTo>
                    <a:pt x="60723" y="40411"/>
                  </a:lnTo>
                  <a:lnTo>
                    <a:pt x="60830" y="40434"/>
                  </a:lnTo>
                  <a:lnTo>
                    <a:pt x="60854" y="40387"/>
                  </a:lnTo>
                  <a:cubicBezTo>
                    <a:pt x="60854" y="40399"/>
                    <a:pt x="60866" y="40422"/>
                    <a:pt x="60866" y="40446"/>
                  </a:cubicBezTo>
                  <a:lnTo>
                    <a:pt x="60961" y="40482"/>
                  </a:lnTo>
                  <a:lnTo>
                    <a:pt x="60985" y="40542"/>
                  </a:lnTo>
                  <a:lnTo>
                    <a:pt x="61151" y="40613"/>
                  </a:lnTo>
                  <a:lnTo>
                    <a:pt x="61223" y="40744"/>
                  </a:lnTo>
                  <a:lnTo>
                    <a:pt x="61211" y="40815"/>
                  </a:lnTo>
                  <a:lnTo>
                    <a:pt x="61139" y="40815"/>
                  </a:lnTo>
                  <a:cubicBezTo>
                    <a:pt x="61128" y="40792"/>
                    <a:pt x="61104" y="40780"/>
                    <a:pt x="61092" y="40756"/>
                  </a:cubicBezTo>
                  <a:lnTo>
                    <a:pt x="60997" y="40768"/>
                  </a:lnTo>
                  <a:lnTo>
                    <a:pt x="61068" y="40839"/>
                  </a:lnTo>
                  <a:lnTo>
                    <a:pt x="61092" y="40863"/>
                  </a:lnTo>
                  <a:lnTo>
                    <a:pt x="61056" y="40887"/>
                  </a:lnTo>
                  <a:lnTo>
                    <a:pt x="60973" y="40827"/>
                  </a:lnTo>
                  <a:cubicBezTo>
                    <a:pt x="60973" y="40803"/>
                    <a:pt x="60961" y="40780"/>
                    <a:pt x="60961" y="40756"/>
                  </a:cubicBezTo>
                  <a:lnTo>
                    <a:pt x="60866" y="40732"/>
                  </a:lnTo>
                  <a:lnTo>
                    <a:pt x="60866" y="40780"/>
                  </a:lnTo>
                  <a:lnTo>
                    <a:pt x="60949" y="40863"/>
                  </a:lnTo>
                  <a:lnTo>
                    <a:pt x="60949" y="40911"/>
                  </a:lnTo>
                  <a:lnTo>
                    <a:pt x="61020" y="41018"/>
                  </a:lnTo>
                  <a:lnTo>
                    <a:pt x="61211" y="41113"/>
                  </a:lnTo>
                  <a:lnTo>
                    <a:pt x="61223" y="40970"/>
                  </a:lnTo>
                  <a:cubicBezTo>
                    <a:pt x="61223" y="40934"/>
                    <a:pt x="61199" y="40911"/>
                    <a:pt x="61187" y="40887"/>
                  </a:cubicBezTo>
                  <a:lnTo>
                    <a:pt x="61187" y="40887"/>
                  </a:lnTo>
                  <a:lnTo>
                    <a:pt x="61306" y="40982"/>
                  </a:lnTo>
                  <a:lnTo>
                    <a:pt x="61294" y="41054"/>
                  </a:lnTo>
                  <a:lnTo>
                    <a:pt x="61306" y="41125"/>
                  </a:lnTo>
                  <a:cubicBezTo>
                    <a:pt x="61330" y="41149"/>
                    <a:pt x="61342" y="41173"/>
                    <a:pt x="61354" y="41196"/>
                  </a:cubicBezTo>
                  <a:cubicBezTo>
                    <a:pt x="61378" y="41220"/>
                    <a:pt x="61354" y="41280"/>
                    <a:pt x="61354" y="41327"/>
                  </a:cubicBezTo>
                  <a:lnTo>
                    <a:pt x="61425" y="41387"/>
                  </a:lnTo>
                  <a:lnTo>
                    <a:pt x="61390" y="41387"/>
                  </a:lnTo>
                  <a:cubicBezTo>
                    <a:pt x="61390" y="41399"/>
                    <a:pt x="61401" y="41423"/>
                    <a:pt x="61413" y="41435"/>
                  </a:cubicBezTo>
                  <a:lnTo>
                    <a:pt x="61461" y="41470"/>
                  </a:lnTo>
                  <a:lnTo>
                    <a:pt x="61425" y="41625"/>
                  </a:lnTo>
                  <a:cubicBezTo>
                    <a:pt x="61437" y="41696"/>
                    <a:pt x="61461" y="41756"/>
                    <a:pt x="61473" y="41827"/>
                  </a:cubicBezTo>
                  <a:lnTo>
                    <a:pt x="61509" y="41875"/>
                  </a:lnTo>
                  <a:lnTo>
                    <a:pt x="61378" y="41899"/>
                  </a:lnTo>
                  <a:cubicBezTo>
                    <a:pt x="61306" y="42018"/>
                    <a:pt x="61247" y="42137"/>
                    <a:pt x="61175" y="42268"/>
                  </a:cubicBezTo>
                  <a:lnTo>
                    <a:pt x="61187" y="42351"/>
                  </a:lnTo>
                  <a:lnTo>
                    <a:pt x="61163" y="42387"/>
                  </a:lnTo>
                  <a:lnTo>
                    <a:pt x="61163" y="42423"/>
                  </a:lnTo>
                  <a:lnTo>
                    <a:pt x="61270" y="42351"/>
                  </a:lnTo>
                  <a:lnTo>
                    <a:pt x="61401" y="42304"/>
                  </a:lnTo>
                  <a:lnTo>
                    <a:pt x="61497" y="42208"/>
                  </a:lnTo>
                  <a:lnTo>
                    <a:pt x="61497" y="42208"/>
                  </a:lnTo>
                  <a:lnTo>
                    <a:pt x="61449" y="42327"/>
                  </a:lnTo>
                  <a:lnTo>
                    <a:pt x="61282" y="42399"/>
                  </a:lnTo>
                  <a:cubicBezTo>
                    <a:pt x="61270" y="42435"/>
                    <a:pt x="61270" y="42470"/>
                    <a:pt x="61259" y="42506"/>
                  </a:cubicBezTo>
                  <a:lnTo>
                    <a:pt x="61318" y="42518"/>
                  </a:lnTo>
                  <a:cubicBezTo>
                    <a:pt x="61330" y="42494"/>
                    <a:pt x="61342" y="42482"/>
                    <a:pt x="61342" y="42458"/>
                  </a:cubicBezTo>
                  <a:lnTo>
                    <a:pt x="61509" y="42447"/>
                  </a:lnTo>
                  <a:lnTo>
                    <a:pt x="61556" y="42518"/>
                  </a:lnTo>
                  <a:lnTo>
                    <a:pt x="61616" y="42518"/>
                  </a:lnTo>
                  <a:cubicBezTo>
                    <a:pt x="61616" y="42506"/>
                    <a:pt x="61628" y="42494"/>
                    <a:pt x="61640" y="42482"/>
                  </a:cubicBezTo>
                  <a:cubicBezTo>
                    <a:pt x="61640" y="42488"/>
                    <a:pt x="61640" y="42499"/>
                    <a:pt x="61640" y="42506"/>
                  </a:cubicBezTo>
                  <a:lnTo>
                    <a:pt x="61687" y="42518"/>
                  </a:lnTo>
                  <a:cubicBezTo>
                    <a:pt x="61699" y="42518"/>
                    <a:pt x="61711" y="42506"/>
                    <a:pt x="61711" y="42506"/>
                  </a:cubicBezTo>
                  <a:lnTo>
                    <a:pt x="61818" y="42542"/>
                  </a:lnTo>
                  <a:lnTo>
                    <a:pt x="62068" y="42494"/>
                  </a:lnTo>
                  <a:lnTo>
                    <a:pt x="62104" y="42435"/>
                  </a:lnTo>
                  <a:lnTo>
                    <a:pt x="62152" y="42470"/>
                  </a:lnTo>
                  <a:lnTo>
                    <a:pt x="62235" y="42494"/>
                  </a:lnTo>
                  <a:lnTo>
                    <a:pt x="62366" y="42470"/>
                  </a:lnTo>
                  <a:lnTo>
                    <a:pt x="62282" y="42435"/>
                  </a:lnTo>
                  <a:lnTo>
                    <a:pt x="62306" y="42411"/>
                  </a:lnTo>
                  <a:lnTo>
                    <a:pt x="62282" y="42339"/>
                  </a:lnTo>
                  <a:lnTo>
                    <a:pt x="62318" y="42351"/>
                  </a:lnTo>
                  <a:lnTo>
                    <a:pt x="62354" y="42423"/>
                  </a:lnTo>
                  <a:lnTo>
                    <a:pt x="62449" y="42458"/>
                  </a:lnTo>
                  <a:lnTo>
                    <a:pt x="62604" y="42411"/>
                  </a:lnTo>
                  <a:lnTo>
                    <a:pt x="62604" y="42363"/>
                  </a:lnTo>
                  <a:lnTo>
                    <a:pt x="62663" y="42327"/>
                  </a:lnTo>
                  <a:lnTo>
                    <a:pt x="62699" y="42256"/>
                  </a:lnTo>
                  <a:cubicBezTo>
                    <a:pt x="62687" y="42244"/>
                    <a:pt x="62663" y="42220"/>
                    <a:pt x="62652" y="42208"/>
                  </a:cubicBezTo>
                  <a:lnTo>
                    <a:pt x="62675" y="42161"/>
                  </a:lnTo>
                  <a:cubicBezTo>
                    <a:pt x="62687" y="42161"/>
                    <a:pt x="62687" y="42149"/>
                    <a:pt x="62699" y="42149"/>
                  </a:cubicBezTo>
                  <a:lnTo>
                    <a:pt x="62652" y="42077"/>
                  </a:lnTo>
                  <a:lnTo>
                    <a:pt x="62652" y="42077"/>
                  </a:lnTo>
                  <a:lnTo>
                    <a:pt x="62735" y="42149"/>
                  </a:lnTo>
                  <a:lnTo>
                    <a:pt x="62723" y="42185"/>
                  </a:lnTo>
                  <a:lnTo>
                    <a:pt x="62783" y="42208"/>
                  </a:lnTo>
                  <a:lnTo>
                    <a:pt x="62783" y="42256"/>
                  </a:lnTo>
                  <a:cubicBezTo>
                    <a:pt x="62806" y="42316"/>
                    <a:pt x="62830" y="42375"/>
                    <a:pt x="62854" y="42435"/>
                  </a:cubicBezTo>
                  <a:cubicBezTo>
                    <a:pt x="62866" y="42447"/>
                    <a:pt x="62878" y="42470"/>
                    <a:pt x="62878" y="42482"/>
                  </a:cubicBezTo>
                  <a:cubicBezTo>
                    <a:pt x="62890" y="42506"/>
                    <a:pt x="62878" y="42554"/>
                    <a:pt x="62878" y="42589"/>
                  </a:cubicBezTo>
                  <a:lnTo>
                    <a:pt x="62973" y="42613"/>
                  </a:lnTo>
                  <a:lnTo>
                    <a:pt x="63056" y="42613"/>
                  </a:lnTo>
                  <a:lnTo>
                    <a:pt x="63104" y="42578"/>
                  </a:lnTo>
                  <a:lnTo>
                    <a:pt x="63104" y="42578"/>
                  </a:lnTo>
                  <a:cubicBezTo>
                    <a:pt x="63104" y="42589"/>
                    <a:pt x="63092" y="42601"/>
                    <a:pt x="63092" y="42625"/>
                  </a:cubicBezTo>
                  <a:cubicBezTo>
                    <a:pt x="63080" y="42625"/>
                    <a:pt x="63068" y="42637"/>
                    <a:pt x="63056" y="42649"/>
                  </a:cubicBezTo>
                  <a:cubicBezTo>
                    <a:pt x="63056" y="42685"/>
                    <a:pt x="63080" y="42720"/>
                    <a:pt x="63092" y="42756"/>
                  </a:cubicBezTo>
                  <a:lnTo>
                    <a:pt x="63080" y="42804"/>
                  </a:lnTo>
                  <a:lnTo>
                    <a:pt x="63033" y="42804"/>
                  </a:lnTo>
                  <a:lnTo>
                    <a:pt x="63033" y="42887"/>
                  </a:lnTo>
                  <a:lnTo>
                    <a:pt x="63080" y="42935"/>
                  </a:lnTo>
                  <a:cubicBezTo>
                    <a:pt x="63068" y="43042"/>
                    <a:pt x="63056" y="43137"/>
                    <a:pt x="63044" y="43232"/>
                  </a:cubicBezTo>
                  <a:lnTo>
                    <a:pt x="63080" y="43244"/>
                  </a:lnTo>
                  <a:cubicBezTo>
                    <a:pt x="63068" y="43292"/>
                    <a:pt x="63056" y="43340"/>
                    <a:pt x="63044" y="43387"/>
                  </a:cubicBezTo>
                  <a:lnTo>
                    <a:pt x="63164" y="43470"/>
                  </a:lnTo>
                  <a:lnTo>
                    <a:pt x="63116" y="43494"/>
                  </a:lnTo>
                  <a:cubicBezTo>
                    <a:pt x="63116" y="43518"/>
                    <a:pt x="63104" y="43554"/>
                    <a:pt x="63092" y="43578"/>
                  </a:cubicBezTo>
                  <a:cubicBezTo>
                    <a:pt x="63116" y="43601"/>
                    <a:pt x="63140" y="43637"/>
                    <a:pt x="63152" y="43661"/>
                  </a:cubicBezTo>
                  <a:lnTo>
                    <a:pt x="63092" y="43840"/>
                  </a:lnTo>
                  <a:cubicBezTo>
                    <a:pt x="63092" y="43863"/>
                    <a:pt x="63116" y="43887"/>
                    <a:pt x="63116" y="43923"/>
                  </a:cubicBezTo>
                  <a:cubicBezTo>
                    <a:pt x="63128" y="43947"/>
                    <a:pt x="63104" y="43971"/>
                    <a:pt x="63092" y="43982"/>
                  </a:cubicBezTo>
                  <a:lnTo>
                    <a:pt x="63140" y="43982"/>
                  </a:lnTo>
                  <a:cubicBezTo>
                    <a:pt x="63152" y="43935"/>
                    <a:pt x="63175" y="43899"/>
                    <a:pt x="63187" y="43863"/>
                  </a:cubicBezTo>
                  <a:lnTo>
                    <a:pt x="63247" y="43971"/>
                  </a:lnTo>
                  <a:lnTo>
                    <a:pt x="63247" y="44066"/>
                  </a:lnTo>
                  <a:cubicBezTo>
                    <a:pt x="63259" y="44090"/>
                    <a:pt x="63283" y="44113"/>
                    <a:pt x="63295" y="44137"/>
                  </a:cubicBezTo>
                  <a:lnTo>
                    <a:pt x="63259" y="44387"/>
                  </a:lnTo>
                  <a:lnTo>
                    <a:pt x="63306" y="44423"/>
                  </a:lnTo>
                  <a:cubicBezTo>
                    <a:pt x="63306" y="44447"/>
                    <a:pt x="63306" y="44483"/>
                    <a:pt x="63318" y="44506"/>
                  </a:cubicBezTo>
                  <a:lnTo>
                    <a:pt x="63271" y="44530"/>
                  </a:lnTo>
                  <a:cubicBezTo>
                    <a:pt x="63259" y="44566"/>
                    <a:pt x="63259" y="44602"/>
                    <a:pt x="63247" y="44637"/>
                  </a:cubicBezTo>
                  <a:cubicBezTo>
                    <a:pt x="63235" y="44673"/>
                    <a:pt x="63271" y="44685"/>
                    <a:pt x="63283" y="44709"/>
                  </a:cubicBezTo>
                  <a:lnTo>
                    <a:pt x="63342" y="44792"/>
                  </a:lnTo>
                  <a:lnTo>
                    <a:pt x="63259" y="44816"/>
                  </a:lnTo>
                  <a:cubicBezTo>
                    <a:pt x="63259" y="44852"/>
                    <a:pt x="63271" y="44887"/>
                    <a:pt x="63271" y="44935"/>
                  </a:cubicBezTo>
                  <a:cubicBezTo>
                    <a:pt x="63259" y="44947"/>
                    <a:pt x="63247" y="44959"/>
                    <a:pt x="63235" y="44971"/>
                  </a:cubicBezTo>
                  <a:lnTo>
                    <a:pt x="63187" y="44971"/>
                  </a:lnTo>
                  <a:cubicBezTo>
                    <a:pt x="63175" y="45006"/>
                    <a:pt x="63164" y="45042"/>
                    <a:pt x="63140" y="45066"/>
                  </a:cubicBezTo>
                  <a:lnTo>
                    <a:pt x="63175" y="45102"/>
                  </a:lnTo>
                  <a:lnTo>
                    <a:pt x="63152" y="45161"/>
                  </a:lnTo>
                  <a:lnTo>
                    <a:pt x="63068" y="45221"/>
                  </a:lnTo>
                  <a:lnTo>
                    <a:pt x="63021" y="45245"/>
                  </a:lnTo>
                  <a:lnTo>
                    <a:pt x="62985" y="45221"/>
                  </a:lnTo>
                  <a:cubicBezTo>
                    <a:pt x="62973" y="45233"/>
                    <a:pt x="62973" y="45245"/>
                    <a:pt x="62985" y="45256"/>
                  </a:cubicBezTo>
                  <a:cubicBezTo>
                    <a:pt x="62985" y="45280"/>
                    <a:pt x="62997" y="45292"/>
                    <a:pt x="62997" y="45316"/>
                  </a:cubicBezTo>
                  <a:cubicBezTo>
                    <a:pt x="63009" y="45328"/>
                    <a:pt x="62985" y="45387"/>
                    <a:pt x="62973" y="45423"/>
                  </a:cubicBezTo>
                  <a:cubicBezTo>
                    <a:pt x="62961" y="45471"/>
                    <a:pt x="62985" y="45518"/>
                    <a:pt x="62985" y="45566"/>
                  </a:cubicBezTo>
                  <a:cubicBezTo>
                    <a:pt x="62997" y="45530"/>
                    <a:pt x="63021" y="45483"/>
                    <a:pt x="63033" y="45447"/>
                  </a:cubicBezTo>
                  <a:lnTo>
                    <a:pt x="63104" y="45387"/>
                  </a:lnTo>
                  <a:cubicBezTo>
                    <a:pt x="63104" y="45387"/>
                    <a:pt x="63104" y="45387"/>
                    <a:pt x="63104" y="45399"/>
                  </a:cubicBezTo>
                  <a:cubicBezTo>
                    <a:pt x="63080" y="45435"/>
                    <a:pt x="63068" y="45483"/>
                    <a:pt x="63044" y="45518"/>
                  </a:cubicBezTo>
                  <a:lnTo>
                    <a:pt x="63104" y="45542"/>
                  </a:lnTo>
                  <a:lnTo>
                    <a:pt x="63009" y="45602"/>
                  </a:lnTo>
                  <a:cubicBezTo>
                    <a:pt x="63021" y="45614"/>
                    <a:pt x="63021" y="45626"/>
                    <a:pt x="63033" y="45637"/>
                  </a:cubicBezTo>
                  <a:lnTo>
                    <a:pt x="62925" y="45697"/>
                  </a:lnTo>
                  <a:lnTo>
                    <a:pt x="62985" y="45721"/>
                  </a:lnTo>
                  <a:lnTo>
                    <a:pt x="62925" y="45768"/>
                  </a:lnTo>
                  <a:lnTo>
                    <a:pt x="62878" y="45745"/>
                  </a:lnTo>
                  <a:cubicBezTo>
                    <a:pt x="62866" y="45792"/>
                    <a:pt x="62842" y="45840"/>
                    <a:pt x="62830" y="45887"/>
                  </a:cubicBezTo>
                  <a:lnTo>
                    <a:pt x="62759" y="45887"/>
                  </a:lnTo>
                  <a:lnTo>
                    <a:pt x="62735" y="46007"/>
                  </a:lnTo>
                  <a:lnTo>
                    <a:pt x="62711" y="46042"/>
                  </a:lnTo>
                  <a:cubicBezTo>
                    <a:pt x="62711" y="46090"/>
                    <a:pt x="62711" y="46137"/>
                    <a:pt x="62699" y="46185"/>
                  </a:cubicBezTo>
                  <a:cubicBezTo>
                    <a:pt x="62699" y="46209"/>
                    <a:pt x="62711" y="46233"/>
                    <a:pt x="62723" y="46257"/>
                  </a:cubicBezTo>
                  <a:lnTo>
                    <a:pt x="62794" y="46280"/>
                  </a:lnTo>
                  <a:lnTo>
                    <a:pt x="62806" y="46209"/>
                  </a:lnTo>
                  <a:lnTo>
                    <a:pt x="62925" y="46209"/>
                  </a:lnTo>
                  <a:cubicBezTo>
                    <a:pt x="62914" y="46209"/>
                    <a:pt x="62914" y="46221"/>
                    <a:pt x="62902" y="46245"/>
                  </a:cubicBezTo>
                  <a:lnTo>
                    <a:pt x="62949" y="46292"/>
                  </a:lnTo>
                  <a:lnTo>
                    <a:pt x="62937" y="46352"/>
                  </a:lnTo>
                  <a:lnTo>
                    <a:pt x="63033" y="46388"/>
                  </a:lnTo>
                  <a:lnTo>
                    <a:pt x="63044" y="46542"/>
                  </a:lnTo>
                  <a:lnTo>
                    <a:pt x="63116" y="46566"/>
                  </a:lnTo>
                  <a:cubicBezTo>
                    <a:pt x="63152" y="46614"/>
                    <a:pt x="63175" y="46673"/>
                    <a:pt x="63199" y="46721"/>
                  </a:cubicBezTo>
                  <a:cubicBezTo>
                    <a:pt x="63199" y="46733"/>
                    <a:pt x="63199" y="46745"/>
                    <a:pt x="63187" y="46769"/>
                  </a:cubicBezTo>
                  <a:lnTo>
                    <a:pt x="63283" y="46804"/>
                  </a:lnTo>
                  <a:cubicBezTo>
                    <a:pt x="63283" y="46840"/>
                    <a:pt x="63295" y="46864"/>
                    <a:pt x="63306" y="46888"/>
                  </a:cubicBezTo>
                  <a:lnTo>
                    <a:pt x="63354" y="46911"/>
                  </a:lnTo>
                  <a:cubicBezTo>
                    <a:pt x="63354" y="46923"/>
                    <a:pt x="63342" y="46935"/>
                    <a:pt x="63342" y="46947"/>
                  </a:cubicBezTo>
                  <a:lnTo>
                    <a:pt x="63283" y="46971"/>
                  </a:lnTo>
                  <a:cubicBezTo>
                    <a:pt x="63283" y="46983"/>
                    <a:pt x="63283" y="46995"/>
                    <a:pt x="63283" y="47007"/>
                  </a:cubicBezTo>
                  <a:lnTo>
                    <a:pt x="63473" y="47185"/>
                  </a:lnTo>
                  <a:lnTo>
                    <a:pt x="63497" y="47257"/>
                  </a:lnTo>
                  <a:cubicBezTo>
                    <a:pt x="63521" y="47304"/>
                    <a:pt x="63545" y="47364"/>
                    <a:pt x="63568" y="47423"/>
                  </a:cubicBezTo>
                  <a:cubicBezTo>
                    <a:pt x="63556" y="47531"/>
                    <a:pt x="63545" y="47638"/>
                    <a:pt x="63533" y="47757"/>
                  </a:cubicBezTo>
                  <a:lnTo>
                    <a:pt x="63556" y="47876"/>
                  </a:lnTo>
                  <a:cubicBezTo>
                    <a:pt x="63568" y="47912"/>
                    <a:pt x="63580" y="47959"/>
                    <a:pt x="63592" y="47995"/>
                  </a:cubicBezTo>
                  <a:cubicBezTo>
                    <a:pt x="63568" y="48031"/>
                    <a:pt x="63545" y="48078"/>
                    <a:pt x="63533" y="48114"/>
                  </a:cubicBezTo>
                  <a:lnTo>
                    <a:pt x="63485" y="48126"/>
                  </a:lnTo>
                  <a:lnTo>
                    <a:pt x="63473" y="48221"/>
                  </a:lnTo>
                  <a:cubicBezTo>
                    <a:pt x="63497" y="48245"/>
                    <a:pt x="63521" y="48269"/>
                    <a:pt x="63533" y="48293"/>
                  </a:cubicBezTo>
                  <a:lnTo>
                    <a:pt x="63497" y="48316"/>
                  </a:lnTo>
                  <a:cubicBezTo>
                    <a:pt x="63509" y="48352"/>
                    <a:pt x="63533" y="48376"/>
                    <a:pt x="63545" y="48412"/>
                  </a:cubicBezTo>
                  <a:lnTo>
                    <a:pt x="63664" y="48507"/>
                  </a:lnTo>
                  <a:lnTo>
                    <a:pt x="63723" y="48638"/>
                  </a:lnTo>
                  <a:lnTo>
                    <a:pt x="63806" y="48709"/>
                  </a:lnTo>
                  <a:lnTo>
                    <a:pt x="63842" y="48804"/>
                  </a:lnTo>
                  <a:lnTo>
                    <a:pt x="63747" y="48828"/>
                  </a:lnTo>
                  <a:cubicBezTo>
                    <a:pt x="63735" y="48852"/>
                    <a:pt x="63723" y="48864"/>
                    <a:pt x="63723" y="48888"/>
                  </a:cubicBezTo>
                  <a:lnTo>
                    <a:pt x="63771" y="48947"/>
                  </a:lnTo>
                  <a:lnTo>
                    <a:pt x="63937" y="49055"/>
                  </a:lnTo>
                  <a:lnTo>
                    <a:pt x="64068" y="49197"/>
                  </a:lnTo>
                  <a:cubicBezTo>
                    <a:pt x="64057" y="49221"/>
                    <a:pt x="64045" y="49245"/>
                    <a:pt x="64033" y="49257"/>
                  </a:cubicBezTo>
                  <a:cubicBezTo>
                    <a:pt x="64068" y="49305"/>
                    <a:pt x="64092" y="49352"/>
                    <a:pt x="64128" y="49400"/>
                  </a:cubicBezTo>
                  <a:lnTo>
                    <a:pt x="64199" y="49424"/>
                  </a:lnTo>
                  <a:lnTo>
                    <a:pt x="64283" y="49436"/>
                  </a:lnTo>
                  <a:lnTo>
                    <a:pt x="64318" y="49483"/>
                  </a:lnTo>
                  <a:lnTo>
                    <a:pt x="64378" y="49566"/>
                  </a:lnTo>
                  <a:lnTo>
                    <a:pt x="64521" y="49674"/>
                  </a:lnTo>
                  <a:lnTo>
                    <a:pt x="64676" y="49745"/>
                  </a:lnTo>
                  <a:cubicBezTo>
                    <a:pt x="64699" y="49781"/>
                    <a:pt x="64711" y="49805"/>
                    <a:pt x="64723" y="49828"/>
                  </a:cubicBezTo>
                  <a:lnTo>
                    <a:pt x="64819" y="49900"/>
                  </a:lnTo>
                  <a:lnTo>
                    <a:pt x="64854" y="49876"/>
                  </a:lnTo>
                  <a:cubicBezTo>
                    <a:pt x="64854" y="49900"/>
                    <a:pt x="64878" y="49912"/>
                    <a:pt x="64878" y="49936"/>
                  </a:cubicBezTo>
                  <a:lnTo>
                    <a:pt x="64997" y="49912"/>
                  </a:lnTo>
                  <a:cubicBezTo>
                    <a:pt x="64997" y="49912"/>
                    <a:pt x="64997" y="49900"/>
                    <a:pt x="64997" y="49900"/>
                  </a:cubicBezTo>
                  <a:lnTo>
                    <a:pt x="64949" y="49876"/>
                  </a:lnTo>
                  <a:lnTo>
                    <a:pt x="64985" y="49876"/>
                  </a:lnTo>
                  <a:lnTo>
                    <a:pt x="65009" y="49828"/>
                  </a:lnTo>
                  <a:lnTo>
                    <a:pt x="64985" y="49793"/>
                  </a:lnTo>
                  <a:lnTo>
                    <a:pt x="65033" y="49840"/>
                  </a:lnTo>
                  <a:lnTo>
                    <a:pt x="65021" y="49888"/>
                  </a:lnTo>
                  <a:cubicBezTo>
                    <a:pt x="65021" y="49900"/>
                    <a:pt x="65021" y="49912"/>
                    <a:pt x="65033" y="49924"/>
                  </a:cubicBezTo>
                  <a:lnTo>
                    <a:pt x="65104" y="49959"/>
                  </a:lnTo>
                  <a:cubicBezTo>
                    <a:pt x="65116" y="49924"/>
                    <a:pt x="65116" y="49888"/>
                    <a:pt x="65128" y="49852"/>
                  </a:cubicBezTo>
                  <a:cubicBezTo>
                    <a:pt x="65116" y="49793"/>
                    <a:pt x="65092" y="49733"/>
                    <a:pt x="65069" y="49662"/>
                  </a:cubicBezTo>
                  <a:lnTo>
                    <a:pt x="65045" y="49638"/>
                  </a:lnTo>
                  <a:cubicBezTo>
                    <a:pt x="65045" y="49638"/>
                    <a:pt x="65057" y="49626"/>
                    <a:pt x="65057" y="49614"/>
                  </a:cubicBezTo>
                  <a:cubicBezTo>
                    <a:pt x="65045" y="49602"/>
                    <a:pt x="65045" y="49590"/>
                    <a:pt x="65045" y="49578"/>
                  </a:cubicBezTo>
                  <a:lnTo>
                    <a:pt x="65009" y="49555"/>
                  </a:lnTo>
                  <a:cubicBezTo>
                    <a:pt x="65009" y="49507"/>
                    <a:pt x="65033" y="49471"/>
                    <a:pt x="65033" y="49424"/>
                  </a:cubicBezTo>
                  <a:lnTo>
                    <a:pt x="65057" y="49400"/>
                  </a:lnTo>
                  <a:cubicBezTo>
                    <a:pt x="65057" y="49388"/>
                    <a:pt x="65057" y="49376"/>
                    <a:pt x="65045" y="49364"/>
                  </a:cubicBezTo>
                  <a:lnTo>
                    <a:pt x="64961" y="49340"/>
                  </a:lnTo>
                  <a:cubicBezTo>
                    <a:pt x="64926" y="49293"/>
                    <a:pt x="64902" y="49257"/>
                    <a:pt x="64866" y="49221"/>
                  </a:cubicBezTo>
                  <a:cubicBezTo>
                    <a:pt x="64854" y="49185"/>
                    <a:pt x="64842" y="49138"/>
                    <a:pt x="64830" y="49102"/>
                  </a:cubicBezTo>
                  <a:cubicBezTo>
                    <a:pt x="64854" y="49031"/>
                    <a:pt x="64878" y="48971"/>
                    <a:pt x="64890" y="48912"/>
                  </a:cubicBezTo>
                  <a:cubicBezTo>
                    <a:pt x="64890" y="48888"/>
                    <a:pt x="64878" y="48864"/>
                    <a:pt x="64878" y="48840"/>
                  </a:cubicBezTo>
                  <a:lnTo>
                    <a:pt x="64890" y="48781"/>
                  </a:lnTo>
                  <a:lnTo>
                    <a:pt x="64926" y="48745"/>
                  </a:lnTo>
                  <a:cubicBezTo>
                    <a:pt x="64949" y="48685"/>
                    <a:pt x="64961" y="48614"/>
                    <a:pt x="64973" y="48554"/>
                  </a:cubicBezTo>
                  <a:lnTo>
                    <a:pt x="65033" y="48531"/>
                  </a:lnTo>
                  <a:lnTo>
                    <a:pt x="65033" y="48328"/>
                  </a:lnTo>
                  <a:cubicBezTo>
                    <a:pt x="65009" y="48269"/>
                    <a:pt x="64985" y="48221"/>
                    <a:pt x="64961" y="48162"/>
                  </a:cubicBezTo>
                  <a:lnTo>
                    <a:pt x="64676" y="47757"/>
                  </a:lnTo>
                  <a:cubicBezTo>
                    <a:pt x="64664" y="47721"/>
                    <a:pt x="64640" y="47673"/>
                    <a:pt x="64628" y="47638"/>
                  </a:cubicBezTo>
                  <a:lnTo>
                    <a:pt x="64580" y="47638"/>
                  </a:lnTo>
                  <a:lnTo>
                    <a:pt x="64521" y="47661"/>
                  </a:lnTo>
                  <a:lnTo>
                    <a:pt x="64449" y="47638"/>
                  </a:lnTo>
                  <a:lnTo>
                    <a:pt x="64449" y="47602"/>
                  </a:lnTo>
                  <a:lnTo>
                    <a:pt x="64366" y="47519"/>
                  </a:lnTo>
                  <a:lnTo>
                    <a:pt x="64330" y="47447"/>
                  </a:lnTo>
                  <a:cubicBezTo>
                    <a:pt x="64318" y="47411"/>
                    <a:pt x="64307" y="47364"/>
                    <a:pt x="64295" y="47316"/>
                  </a:cubicBezTo>
                  <a:lnTo>
                    <a:pt x="64199" y="47269"/>
                  </a:lnTo>
                  <a:lnTo>
                    <a:pt x="64104" y="47221"/>
                  </a:lnTo>
                  <a:lnTo>
                    <a:pt x="64045" y="47233"/>
                  </a:lnTo>
                  <a:lnTo>
                    <a:pt x="63997" y="47185"/>
                  </a:lnTo>
                  <a:lnTo>
                    <a:pt x="63878" y="47030"/>
                  </a:lnTo>
                  <a:lnTo>
                    <a:pt x="63830" y="46971"/>
                  </a:lnTo>
                  <a:cubicBezTo>
                    <a:pt x="63830" y="46947"/>
                    <a:pt x="63830" y="46923"/>
                    <a:pt x="63842" y="46899"/>
                  </a:cubicBezTo>
                  <a:lnTo>
                    <a:pt x="63806" y="46876"/>
                  </a:lnTo>
                  <a:lnTo>
                    <a:pt x="63771" y="46923"/>
                  </a:lnTo>
                  <a:lnTo>
                    <a:pt x="63556" y="46840"/>
                  </a:lnTo>
                  <a:lnTo>
                    <a:pt x="63592" y="46792"/>
                  </a:lnTo>
                  <a:lnTo>
                    <a:pt x="63687" y="46769"/>
                  </a:lnTo>
                  <a:lnTo>
                    <a:pt x="63699" y="46804"/>
                  </a:lnTo>
                  <a:lnTo>
                    <a:pt x="63723" y="46780"/>
                  </a:lnTo>
                  <a:lnTo>
                    <a:pt x="63759" y="46769"/>
                  </a:lnTo>
                  <a:lnTo>
                    <a:pt x="63759" y="46590"/>
                  </a:lnTo>
                  <a:lnTo>
                    <a:pt x="63723" y="46554"/>
                  </a:lnTo>
                  <a:cubicBezTo>
                    <a:pt x="63723" y="46542"/>
                    <a:pt x="63735" y="46518"/>
                    <a:pt x="63735" y="46495"/>
                  </a:cubicBezTo>
                  <a:cubicBezTo>
                    <a:pt x="63747" y="46471"/>
                    <a:pt x="63711" y="46435"/>
                    <a:pt x="63699" y="46411"/>
                  </a:cubicBezTo>
                  <a:cubicBezTo>
                    <a:pt x="63687" y="46388"/>
                    <a:pt x="63699" y="46364"/>
                    <a:pt x="63699" y="46340"/>
                  </a:cubicBezTo>
                  <a:lnTo>
                    <a:pt x="63699" y="46340"/>
                  </a:lnTo>
                  <a:lnTo>
                    <a:pt x="63676" y="46376"/>
                  </a:lnTo>
                  <a:cubicBezTo>
                    <a:pt x="63676" y="46388"/>
                    <a:pt x="63676" y="46399"/>
                    <a:pt x="63664" y="46411"/>
                  </a:cubicBezTo>
                  <a:lnTo>
                    <a:pt x="63604" y="46399"/>
                  </a:lnTo>
                  <a:lnTo>
                    <a:pt x="63580" y="46304"/>
                  </a:lnTo>
                  <a:lnTo>
                    <a:pt x="63533" y="46268"/>
                  </a:lnTo>
                  <a:cubicBezTo>
                    <a:pt x="63545" y="46245"/>
                    <a:pt x="63556" y="46221"/>
                    <a:pt x="63568" y="46185"/>
                  </a:cubicBezTo>
                  <a:lnTo>
                    <a:pt x="63533" y="46126"/>
                  </a:lnTo>
                  <a:cubicBezTo>
                    <a:pt x="63533" y="46102"/>
                    <a:pt x="63545" y="46066"/>
                    <a:pt x="63545" y="46042"/>
                  </a:cubicBezTo>
                  <a:cubicBezTo>
                    <a:pt x="63533" y="46030"/>
                    <a:pt x="63521" y="46007"/>
                    <a:pt x="63509" y="45995"/>
                  </a:cubicBezTo>
                  <a:lnTo>
                    <a:pt x="63437" y="45959"/>
                  </a:lnTo>
                  <a:lnTo>
                    <a:pt x="63414" y="45947"/>
                  </a:lnTo>
                  <a:lnTo>
                    <a:pt x="63342" y="45971"/>
                  </a:lnTo>
                  <a:cubicBezTo>
                    <a:pt x="63342" y="45983"/>
                    <a:pt x="63330" y="45995"/>
                    <a:pt x="63318" y="45995"/>
                  </a:cubicBezTo>
                  <a:lnTo>
                    <a:pt x="63259" y="45995"/>
                  </a:lnTo>
                  <a:lnTo>
                    <a:pt x="63235" y="45959"/>
                  </a:lnTo>
                  <a:lnTo>
                    <a:pt x="63306" y="45899"/>
                  </a:lnTo>
                  <a:cubicBezTo>
                    <a:pt x="63295" y="45852"/>
                    <a:pt x="63271" y="45804"/>
                    <a:pt x="63247" y="45756"/>
                  </a:cubicBezTo>
                  <a:lnTo>
                    <a:pt x="63259" y="45697"/>
                  </a:lnTo>
                  <a:lnTo>
                    <a:pt x="63259" y="45614"/>
                  </a:lnTo>
                  <a:cubicBezTo>
                    <a:pt x="63259" y="45602"/>
                    <a:pt x="63259" y="45590"/>
                    <a:pt x="63259" y="45578"/>
                  </a:cubicBezTo>
                  <a:lnTo>
                    <a:pt x="63318" y="45542"/>
                  </a:lnTo>
                  <a:lnTo>
                    <a:pt x="63306" y="45518"/>
                  </a:lnTo>
                  <a:lnTo>
                    <a:pt x="63259" y="45506"/>
                  </a:lnTo>
                  <a:lnTo>
                    <a:pt x="63330" y="45435"/>
                  </a:lnTo>
                  <a:cubicBezTo>
                    <a:pt x="63330" y="45411"/>
                    <a:pt x="63354" y="45387"/>
                    <a:pt x="63354" y="45352"/>
                  </a:cubicBezTo>
                  <a:cubicBezTo>
                    <a:pt x="63414" y="45328"/>
                    <a:pt x="63461" y="45304"/>
                    <a:pt x="63521" y="45268"/>
                  </a:cubicBezTo>
                  <a:lnTo>
                    <a:pt x="63640" y="44983"/>
                  </a:lnTo>
                  <a:lnTo>
                    <a:pt x="63735" y="44923"/>
                  </a:lnTo>
                  <a:lnTo>
                    <a:pt x="63783" y="44840"/>
                  </a:lnTo>
                  <a:lnTo>
                    <a:pt x="63878" y="44792"/>
                  </a:lnTo>
                  <a:lnTo>
                    <a:pt x="63926" y="44685"/>
                  </a:lnTo>
                  <a:cubicBezTo>
                    <a:pt x="63914" y="44673"/>
                    <a:pt x="63902" y="44661"/>
                    <a:pt x="63890" y="44661"/>
                  </a:cubicBezTo>
                  <a:lnTo>
                    <a:pt x="63926" y="44613"/>
                  </a:lnTo>
                  <a:cubicBezTo>
                    <a:pt x="63926" y="44590"/>
                    <a:pt x="63937" y="44554"/>
                    <a:pt x="63949" y="44530"/>
                  </a:cubicBezTo>
                  <a:lnTo>
                    <a:pt x="64021" y="44471"/>
                  </a:lnTo>
                  <a:lnTo>
                    <a:pt x="64021" y="44399"/>
                  </a:lnTo>
                  <a:lnTo>
                    <a:pt x="63949" y="44340"/>
                  </a:lnTo>
                  <a:lnTo>
                    <a:pt x="63985" y="44292"/>
                  </a:lnTo>
                  <a:lnTo>
                    <a:pt x="63985" y="44280"/>
                  </a:lnTo>
                  <a:lnTo>
                    <a:pt x="64021" y="44304"/>
                  </a:lnTo>
                  <a:lnTo>
                    <a:pt x="64080" y="44316"/>
                  </a:lnTo>
                  <a:lnTo>
                    <a:pt x="64116" y="44292"/>
                  </a:lnTo>
                  <a:lnTo>
                    <a:pt x="64152" y="44328"/>
                  </a:lnTo>
                  <a:lnTo>
                    <a:pt x="64223" y="44340"/>
                  </a:lnTo>
                  <a:lnTo>
                    <a:pt x="64307" y="44340"/>
                  </a:lnTo>
                  <a:lnTo>
                    <a:pt x="64342" y="44375"/>
                  </a:lnTo>
                  <a:lnTo>
                    <a:pt x="64378" y="44375"/>
                  </a:lnTo>
                  <a:lnTo>
                    <a:pt x="64390" y="44387"/>
                  </a:lnTo>
                  <a:lnTo>
                    <a:pt x="64485" y="44423"/>
                  </a:lnTo>
                  <a:cubicBezTo>
                    <a:pt x="64485" y="44447"/>
                    <a:pt x="64485" y="44471"/>
                    <a:pt x="64497" y="44483"/>
                  </a:cubicBezTo>
                  <a:lnTo>
                    <a:pt x="64449" y="44506"/>
                  </a:lnTo>
                  <a:cubicBezTo>
                    <a:pt x="64438" y="44530"/>
                    <a:pt x="64426" y="44566"/>
                    <a:pt x="64414" y="44602"/>
                  </a:cubicBezTo>
                  <a:cubicBezTo>
                    <a:pt x="64426" y="44625"/>
                    <a:pt x="64438" y="44649"/>
                    <a:pt x="64449" y="44673"/>
                  </a:cubicBezTo>
                  <a:lnTo>
                    <a:pt x="64402" y="44697"/>
                  </a:lnTo>
                  <a:lnTo>
                    <a:pt x="64354" y="44744"/>
                  </a:lnTo>
                  <a:lnTo>
                    <a:pt x="64438" y="44768"/>
                  </a:lnTo>
                  <a:lnTo>
                    <a:pt x="64509" y="44804"/>
                  </a:lnTo>
                  <a:lnTo>
                    <a:pt x="64616" y="44816"/>
                  </a:lnTo>
                  <a:lnTo>
                    <a:pt x="64723" y="44875"/>
                  </a:lnTo>
                  <a:lnTo>
                    <a:pt x="64759" y="44911"/>
                  </a:lnTo>
                  <a:lnTo>
                    <a:pt x="64783" y="44899"/>
                  </a:lnTo>
                  <a:lnTo>
                    <a:pt x="64783" y="44875"/>
                  </a:lnTo>
                  <a:lnTo>
                    <a:pt x="64854" y="44852"/>
                  </a:lnTo>
                  <a:lnTo>
                    <a:pt x="64914" y="44899"/>
                  </a:lnTo>
                  <a:lnTo>
                    <a:pt x="65033" y="45042"/>
                  </a:lnTo>
                  <a:lnTo>
                    <a:pt x="65092" y="45078"/>
                  </a:lnTo>
                  <a:lnTo>
                    <a:pt x="65069" y="45114"/>
                  </a:lnTo>
                  <a:lnTo>
                    <a:pt x="65116" y="45125"/>
                  </a:lnTo>
                  <a:lnTo>
                    <a:pt x="65200" y="45233"/>
                  </a:lnTo>
                  <a:cubicBezTo>
                    <a:pt x="65200" y="45233"/>
                    <a:pt x="65200" y="45245"/>
                    <a:pt x="65211" y="45256"/>
                  </a:cubicBezTo>
                  <a:lnTo>
                    <a:pt x="65235" y="45256"/>
                  </a:lnTo>
                  <a:cubicBezTo>
                    <a:pt x="65235" y="45233"/>
                    <a:pt x="65247" y="45221"/>
                    <a:pt x="65259" y="45197"/>
                  </a:cubicBezTo>
                  <a:lnTo>
                    <a:pt x="65307" y="45221"/>
                  </a:lnTo>
                  <a:lnTo>
                    <a:pt x="65354" y="45304"/>
                  </a:lnTo>
                  <a:cubicBezTo>
                    <a:pt x="65354" y="45328"/>
                    <a:pt x="65342" y="45352"/>
                    <a:pt x="65342" y="45375"/>
                  </a:cubicBezTo>
                  <a:lnTo>
                    <a:pt x="65390" y="45447"/>
                  </a:lnTo>
                  <a:cubicBezTo>
                    <a:pt x="65390" y="45471"/>
                    <a:pt x="65378" y="45495"/>
                    <a:pt x="65378" y="45518"/>
                  </a:cubicBezTo>
                  <a:lnTo>
                    <a:pt x="65426" y="45614"/>
                  </a:lnTo>
                  <a:lnTo>
                    <a:pt x="65473" y="45614"/>
                  </a:lnTo>
                  <a:lnTo>
                    <a:pt x="65485" y="45685"/>
                  </a:lnTo>
                  <a:cubicBezTo>
                    <a:pt x="65485" y="45709"/>
                    <a:pt x="65473" y="45721"/>
                    <a:pt x="65461" y="45745"/>
                  </a:cubicBezTo>
                  <a:lnTo>
                    <a:pt x="65485" y="45804"/>
                  </a:lnTo>
                  <a:lnTo>
                    <a:pt x="65485" y="45864"/>
                  </a:lnTo>
                  <a:lnTo>
                    <a:pt x="65569" y="45899"/>
                  </a:lnTo>
                  <a:lnTo>
                    <a:pt x="65628" y="45911"/>
                  </a:lnTo>
                  <a:cubicBezTo>
                    <a:pt x="65628" y="45887"/>
                    <a:pt x="65652" y="45864"/>
                    <a:pt x="65652" y="45840"/>
                  </a:cubicBezTo>
                  <a:lnTo>
                    <a:pt x="65735" y="45816"/>
                  </a:lnTo>
                  <a:cubicBezTo>
                    <a:pt x="65747" y="45816"/>
                    <a:pt x="65771" y="45816"/>
                    <a:pt x="65783" y="45804"/>
                  </a:cubicBezTo>
                  <a:lnTo>
                    <a:pt x="65783" y="45804"/>
                  </a:lnTo>
                  <a:cubicBezTo>
                    <a:pt x="65783" y="45828"/>
                    <a:pt x="65771" y="45840"/>
                    <a:pt x="65771" y="45852"/>
                  </a:cubicBezTo>
                  <a:lnTo>
                    <a:pt x="65783" y="45923"/>
                  </a:lnTo>
                  <a:cubicBezTo>
                    <a:pt x="65771" y="45947"/>
                    <a:pt x="65771" y="45959"/>
                    <a:pt x="65759" y="45971"/>
                  </a:cubicBezTo>
                  <a:lnTo>
                    <a:pt x="65676" y="46007"/>
                  </a:lnTo>
                  <a:cubicBezTo>
                    <a:pt x="65676" y="46030"/>
                    <a:pt x="65688" y="46042"/>
                    <a:pt x="65700" y="46054"/>
                  </a:cubicBezTo>
                  <a:cubicBezTo>
                    <a:pt x="65700" y="46066"/>
                    <a:pt x="65700" y="46078"/>
                    <a:pt x="65700" y="46090"/>
                  </a:cubicBezTo>
                  <a:lnTo>
                    <a:pt x="65759" y="46114"/>
                  </a:lnTo>
                  <a:lnTo>
                    <a:pt x="65866" y="46078"/>
                  </a:lnTo>
                  <a:lnTo>
                    <a:pt x="65878" y="46054"/>
                  </a:lnTo>
                  <a:lnTo>
                    <a:pt x="65926" y="46102"/>
                  </a:lnTo>
                  <a:lnTo>
                    <a:pt x="66021" y="46161"/>
                  </a:lnTo>
                  <a:lnTo>
                    <a:pt x="66057" y="46161"/>
                  </a:lnTo>
                  <a:lnTo>
                    <a:pt x="66140" y="46245"/>
                  </a:lnTo>
                  <a:lnTo>
                    <a:pt x="66164" y="46268"/>
                  </a:lnTo>
                  <a:cubicBezTo>
                    <a:pt x="66164" y="46280"/>
                    <a:pt x="66152" y="46304"/>
                    <a:pt x="66140" y="46328"/>
                  </a:cubicBezTo>
                  <a:lnTo>
                    <a:pt x="66116" y="46340"/>
                  </a:lnTo>
                  <a:lnTo>
                    <a:pt x="66212" y="46399"/>
                  </a:lnTo>
                  <a:lnTo>
                    <a:pt x="66271" y="46399"/>
                  </a:lnTo>
                  <a:lnTo>
                    <a:pt x="66307" y="46435"/>
                  </a:lnTo>
                  <a:lnTo>
                    <a:pt x="66402" y="46435"/>
                  </a:lnTo>
                  <a:lnTo>
                    <a:pt x="66509" y="46471"/>
                  </a:lnTo>
                  <a:lnTo>
                    <a:pt x="66593" y="46471"/>
                  </a:lnTo>
                  <a:lnTo>
                    <a:pt x="66533" y="46507"/>
                  </a:lnTo>
                  <a:lnTo>
                    <a:pt x="66354" y="46542"/>
                  </a:lnTo>
                  <a:lnTo>
                    <a:pt x="66247" y="46614"/>
                  </a:lnTo>
                  <a:cubicBezTo>
                    <a:pt x="66235" y="46649"/>
                    <a:pt x="66223" y="46697"/>
                    <a:pt x="66212" y="46745"/>
                  </a:cubicBezTo>
                  <a:cubicBezTo>
                    <a:pt x="66200" y="46757"/>
                    <a:pt x="66188" y="46769"/>
                    <a:pt x="66176" y="46780"/>
                  </a:cubicBezTo>
                  <a:lnTo>
                    <a:pt x="66212" y="46804"/>
                  </a:lnTo>
                  <a:lnTo>
                    <a:pt x="66188" y="46804"/>
                  </a:lnTo>
                  <a:cubicBezTo>
                    <a:pt x="66176" y="46852"/>
                    <a:pt x="66164" y="46888"/>
                    <a:pt x="66140" y="46923"/>
                  </a:cubicBezTo>
                  <a:lnTo>
                    <a:pt x="66212" y="46971"/>
                  </a:lnTo>
                  <a:lnTo>
                    <a:pt x="66271" y="46971"/>
                  </a:lnTo>
                  <a:lnTo>
                    <a:pt x="66200" y="47007"/>
                  </a:lnTo>
                  <a:lnTo>
                    <a:pt x="66092" y="47007"/>
                  </a:lnTo>
                  <a:lnTo>
                    <a:pt x="66009" y="47019"/>
                  </a:lnTo>
                  <a:lnTo>
                    <a:pt x="66128" y="47066"/>
                  </a:lnTo>
                  <a:lnTo>
                    <a:pt x="66378" y="47054"/>
                  </a:lnTo>
                  <a:lnTo>
                    <a:pt x="66378" y="47042"/>
                  </a:lnTo>
                  <a:lnTo>
                    <a:pt x="66402" y="47042"/>
                  </a:lnTo>
                  <a:lnTo>
                    <a:pt x="66485" y="47019"/>
                  </a:lnTo>
                  <a:cubicBezTo>
                    <a:pt x="66497" y="46995"/>
                    <a:pt x="66509" y="46971"/>
                    <a:pt x="66521" y="46947"/>
                  </a:cubicBezTo>
                  <a:lnTo>
                    <a:pt x="66569" y="46911"/>
                  </a:lnTo>
                  <a:lnTo>
                    <a:pt x="66628" y="46935"/>
                  </a:lnTo>
                  <a:lnTo>
                    <a:pt x="66688" y="46923"/>
                  </a:lnTo>
                  <a:lnTo>
                    <a:pt x="66807" y="46888"/>
                  </a:lnTo>
                  <a:lnTo>
                    <a:pt x="66854" y="46899"/>
                  </a:lnTo>
                  <a:lnTo>
                    <a:pt x="66890" y="46888"/>
                  </a:lnTo>
                  <a:lnTo>
                    <a:pt x="66950" y="46876"/>
                  </a:lnTo>
                  <a:lnTo>
                    <a:pt x="66926" y="46852"/>
                  </a:lnTo>
                  <a:lnTo>
                    <a:pt x="66938" y="46828"/>
                  </a:lnTo>
                  <a:cubicBezTo>
                    <a:pt x="66938" y="46804"/>
                    <a:pt x="66938" y="46780"/>
                    <a:pt x="66926" y="46769"/>
                  </a:cubicBezTo>
                  <a:lnTo>
                    <a:pt x="66997" y="46769"/>
                  </a:lnTo>
                  <a:cubicBezTo>
                    <a:pt x="66997" y="46792"/>
                    <a:pt x="67009" y="46816"/>
                    <a:pt x="67021" y="46828"/>
                  </a:cubicBezTo>
                  <a:lnTo>
                    <a:pt x="67057" y="46852"/>
                  </a:lnTo>
                  <a:lnTo>
                    <a:pt x="67116" y="46828"/>
                  </a:lnTo>
                  <a:lnTo>
                    <a:pt x="67140" y="46792"/>
                  </a:lnTo>
                  <a:lnTo>
                    <a:pt x="67069" y="46685"/>
                  </a:lnTo>
                  <a:lnTo>
                    <a:pt x="67164" y="46780"/>
                  </a:lnTo>
                  <a:lnTo>
                    <a:pt x="67247" y="46780"/>
                  </a:lnTo>
                  <a:lnTo>
                    <a:pt x="67235" y="46709"/>
                  </a:lnTo>
                  <a:lnTo>
                    <a:pt x="67271" y="46685"/>
                  </a:lnTo>
                  <a:lnTo>
                    <a:pt x="67152" y="46590"/>
                  </a:lnTo>
                  <a:lnTo>
                    <a:pt x="67235" y="46626"/>
                  </a:lnTo>
                  <a:lnTo>
                    <a:pt x="67259" y="46626"/>
                  </a:lnTo>
                  <a:lnTo>
                    <a:pt x="67271" y="46602"/>
                  </a:lnTo>
                  <a:lnTo>
                    <a:pt x="67224" y="46542"/>
                  </a:lnTo>
                  <a:lnTo>
                    <a:pt x="67224" y="46542"/>
                  </a:lnTo>
                  <a:cubicBezTo>
                    <a:pt x="67259" y="46566"/>
                    <a:pt x="67283" y="46578"/>
                    <a:pt x="67307" y="46590"/>
                  </a:cubicBezTo>
                  <a:lnTo>
                    <a:pt x="67331" y="46578"/>
                  </a:lnTo>
                  <a:lnTo>
                    <a:pt x="67366" y="46542"/>
                  </a:lnTo>
                  <a:lnTo>
                    <a:pt x="67366" y="46542"/>
                  </a:lnTo>
                  <a:cubicBezTo>
                    <a:pt x="67366" y="46554"/>
                    <a:pt x="67366" y="46578"/>
                    <a:pt x="67355" y="46590"/>
                  </a:cubicBezTo>
                  <a:lnTo>
                    <a:pt x="67331" y="46638"/>
                  </a:lnTo>
                  <a:cubicBezTo>
                    <a:pt x="67331" y="46638"/>
                    <a:pt x="67343" y="46649"/>
                    <a:pt x="67343" y="46649"/>
                  </a:cubicBezTo>
                  <a:lnTo>
                    <a:pt x="67450" y="46661"/>
                  </a:lnTo>
                  <a:lnTo>
                    <a:pt x="67497" y="46709"/>
                  </a:lnTo>
                  <a:lnTo>
                    <a:pt x="67652" y="46733"/>
                  </a:lnTo>
                  <a:lnTo>
                    <a:pt x="67914" y="46709"/>
                  </a:lnTo>
                  <a:lnTo>
                    <a:pt x="67986" y="46673"/>
                  </a:lnTo>
                  <a:lnTo>
                    <a:pt x="68081" y="46709"/>
                  </a:lnTo>
                  <a:lnTo>
                    <a:pt x="68117" y="46649"/>
                  </a:lnTo>
                  <a:lnTo>
                    <a:pt x="68236" y="46626"/>
                  </a:lnTo>
                  <a:lnTo>
                    <a:pt x="68331" y="46626"/>
                  </a:lnTo>
                  <a:lnTo>
                    <a:pt x="68474" y="46566"/>
                  </a:lnTo>
                  <a:lnTo>
                    <a:pt x="68533" y="46566"/>
                  </a:lnTo>
                  <a:cubicBezTo>
                    <a:pt x="68557" y="46542"/>
                    <a:pt x="68569" y="46507"/>
                    <a:pt x="68581" y="46483"/>
                  </a:cubicBezTo>
                  <a:lnTo>
                    <a:pt x="68652" y="46483"/>
                  </a:lnTo>
                  <a:cubicBezTo>
                    <a:pt x="68676" y="46471"/>
                    <a:pt x="68700" y="46459"/>
                    <a:pt x="68736" y="46459"/>
                  </a:cubicBezTo>
                  <a:lnTo>
                    <a:pt x="68712" y="46411"/>
                  </a:lnTo>
                  <a:lnTo>
                    <a:pt x="68771" y="46352"/>
                  </a:lnTo>
                  <a:cubicBezTo>
                    <a:pt x="68759" y="46316"/>
                    <a:pt x="68748" y="46280"/>
                    <a:pt x="68724" y="46245"/>
                  </a:cubicBezTo>
                  <a:lnTo>
                    <a:pt x="68831" y="46233"/>
                  </a:lnTo>
                  <a:cubicBezTo>
                    <a:pt x="68831" y="46221"/>
                    <a:pt x="68843" y="46197"/>
                    <a:pt x="68843" y="46185"/>
                  </a:cubicBezTo>
                  <a:lnTo>
                    <a:pt x="68914" y="46173"/>
                  </a:lnTo>
                  <a:lnTo>
                    <a:pt x="68938" y="46137"/>
                  </a:lnTo>
                  <a:lnTo>
                    <a:pt x="68890" y="46090"/>
                  </a:lnTo>
                  <a:cubicBezTo>
                    <a:pt x="68890" y="46066"/>
                    <a:pt x="68902" y="46042"/>
                    <a:pt x="68914" y="46030"/>
                  </a:cubicBezTo>
                  <a:lnTo>
                    <a:pt x="68962" y="46030"/>
                  </a:lnTo>
                  <a:cubicBezTo>
                    <a:pt x="68962" y="46042"/>
                    <a:pt x="68974" y="46054"/>
                    <a:pt x="68986" y="46066"/>
                  </a:cubicBezTo>
                  <a:cubicBezTo>
                    <a:pt x="68986" y="46078"/>
                    <a:pt x="68974" y="46090"/>
                    <a:pt x="68974" y="46102"/>
                  </a:cubicBezTo>
                  <a:lnTo>
                    <a:pt x="68998" y="46102"/>
                  </a:lnTo>
                  <a:lnTo>
                    <a:pt x="69033" y="46054"/>
                  </a:lnTo>
                  <a:lnTo>
                    <a:pt x="68998" y="45947"/>
                  </a:lnTo>
                  <a:lnTo>
                    <a:pt x="68998" y="45876"/>
                  </a:lnTo>
                  <a:lnTo>
                    <a:pt x="68962" y="45852"/>
                  </a:lnTo>
                  <a:lnTo>
                    <a:pt x="68962" y="45816"/>
                  </a:lnTo>
                  <a:lnTo>
                    <a:pt x="68962" y="45697"/>
                  </a:lnTo>
                  <a:lnTo>
                    <a:pt x="68998" y="45685"/>
                  </a:lnTo>
                  <a:cubicBezTo>
                    <a:pt x="68998" y="45661"/>
                    <a:pt x="68986" y="45637"/>
                    <a:pt x="68986" y="45602"/>
                  </a:cubicBezTo>
                  <a:lnTo>
                    <a:pt x="69021" y="45566"/>
                  </a:lnTo>
                  <a:cubicBezTo>
                    <a:pt x="69021" y="45542"/>
                    <a:pt x="69033" y="45518"/>
                    <a:pt x="69033" y="45495"/>
                  </a:cubicBezTo>
                  <a:lnTo>
                    <a:pt x="69010" y="45459"/>
                  </a:lnTo>
                  <a:lnTo>
                    <a:pt x="69010" y="45328"/>
                  </a:lnTo>
                  <a:lnTo>
                    <a:pt x="68986" y="45292"/>
                  </a:lnTo>
                  <a:lnTo>
                    <a:pt x="68998" y="45137"/>
                  </a:lnTo>
                  <a:cubicBezTo>
                    <a:pt x="68986" y="45102"/>
                    <a:pt x="68962" y="45066"/>
                    <a:pt x="68938" y="45030"/>
                  </a:cubicBezTo>
                  <a:lnTo>
                    <a:pt x="68974" y="45006"/>
                  </a:lnTo>
                  <a:cubicBezTo>
                    <a:pt x="68974" y="44994"/>
                    <a:pt x="68962" y="44983"/>
                    <a:pt x="68962" y="44959"/>
                  </a:cubicBezTo>
                  <a:lnTo>
                    <a:pt x="68974" y="44923"/>
                  </a:lnTo>
                  <a:lnTo>
                    <a:pt x="68879" y="44792"/>
                  </a:lnTo>
                  <a:lnTo>
                    <a:pt x="68902" y="44744"/>
                  </a:lnTo>
                  <a:lnTo>
                    <a:pt x="68867" y="44733"/>
                  </a:lnTo>
                  <a:lnTo>
                    <a:pt x="68867" y="44661"/>
                  </a:lnTo>
                  <a:cubicBezTo>
                    <a:pt x="68855" y="44625"/>
                    <a:pt x="68843" y="44590"/>
                    <a:pt x="68831" y="44542"/>
                  </a:cubicBezTo>
                  <a:lnTo>
                    <a:pt x="68617" y="44316"/>
                  </a:lnTo>
                  <a:lnTo>
                    <a:pt x="68581" y="44221"/>
                  </a:lnTo>
                  <a:lnTo>
                    <a:pt x="68367" y="44006"/>
                  </a:lnTo>
                  <a:cubicBezTo>
                    <a:pt x="68295" y="43935"/>
                    <a:pt x="68212" y="43863"/>
                    <a:pt x="68117" y="43804"/>
                  </a:cubicBezTo>
                  <a:cubicBezTo>
                    <a:pt x="68117" y="43792"/>
                    <a:pt x="68117" y="43780"/>
                    <a:pt x="68117" y="43768"/>
                  </a:cubicBezTo>
                  <a:lnTo>
                    <a:pt x="68021" y="43685"/>
                  </a:lnTo>
                  <a:lnTo>
                    <a:pt x="67855" y="43494"/>
                  </a:lnTo>
                  <a:lnTo>
                    <a:pt x="67855" y="43447"/>
                  </a:lnTo>
                  <a:cubicBezTo>
                    <a:pt x="67855" y="43411"/>
                    <a:pt x="67843" y="43375"/>
                    <a:pt x="67831" y="43340"/>
                  </a:cubicBezTo>
                  <a:lnTo>
                    <a:pt x="67867" y="43316"/>
                  </a:lnTo>
                  <a:cubicBezTo>
                    <a:pt x="67867" y="43304"/>
                    <a:pt x="67867" y="43292"/>
                    <a:pt x="67878" y="43280"/>
                  </a:cubicBezTo>
                  <a:lnTo>
                    <a:pt x="67831" y="43173"/>
                  </a:lnTo>
                  <a:lnTo>
                    <a:pt x="67783" y="43161"/>
                  </a:lnTo>
                  <a:lnTo>
                    <a:pt x="67676" y="43006"/>
                  </a:lnTo>
                  <a:lnTo>
                    <a:pt x="67533" y="42887"/>
                  </a:lnTo>
                  <a:cubicBezTo>
                    <a:pt x="67509" y="42875"/>
                    <a:pt x="67474" y="42863"/>
                    <a:pt x="67450" y="42839"/>
                  </a:cubicBezTo>
                  <a:lnTo>
                    <a:pt x="67450" y="42839"/>
                  </a:lnTo>
                  <a:lnTo>
                    <a:pt x="67545" y="42851"/>
                  </a:lnTo>
                  <a:lnTo>
                    <a:pt x="67569" y="42816"/>
                  </a:lnTo>
                  <a:lnTo>
                    <a:pt x="67474" y="42708"/>
                  </a:lnTo>
                  <a:lnTo>
                    <a:pt x="67557" y="42661"/>
                  </a:lnTo>
                  <a:lnTo>
                    <a:pt x="67652" y="42554"/>
                  </a:lnTo>
                  <a:cubicBezTo>
                    <a:pt x="67640" y="42530"/>
                    <a:pt x="67640" y="42518"/>
                    <a:pt x="67628" y="42494"/>
                  </a:cubicBezTo>
                  <a:lnTo>
                    <a:pt x="67593" y="42482"/>
                  </a:lnTo>
                  <a:cubicBezTo>
                    <a:pt x="67593" y="42458"/>
                    <a:pt x="67605" y="42435"/>
                    <a:pt x="67616" y="42411"/>
                  </a:cubicBezTo>
                  <a:lnTo>
                    <a:pt x="67664" y="42399"/>
                  </a:lnTo>
                  <a:lnTo>
                    <a:pt x="67724" y="42339"/>
                  </a:lnTo>
                  <a:lnTo>
                    <a:pt x="67783" y="42327"/>
                  </a:lnTo>
                  <a:lnTo>
                    <a:pt x="67795" y="42292"/>
                  </a:lnTo>
                  <a:cubicBezTo>
                    <a:pt x="67795" y="42304"/>
                    <a:pt x="67807" y="42316"/>
                    <a:pt x="67807" y="42327"/>
                  </a:cubicBezTo>
                  <a:lnTo>
                    <a:pt x="67878" y="42351"/>
                  </a:lnTo>
                  <a:cubicBezTo>
                    <a:pt x="67914" y="42327"/>
                    <a:pt x="67950" y="42304"/>
                    <a:pt x="67986" y="42280"/>
                  </a:cubicBezTo>
                  <a:lnTo>
                    <a:pt x="68033" y="42280"/>
                  </a:lnTo>
                  <a:lnTo>
                    <a:pt x="68069" y="42256"/>
                  </a:lnTo>
                  <a:cubicBezTo>
                    <a:pt x="68069" y="42244"/>
                    <a:pt x="68057" y="42220"/>
                    <a:pt x="68057" y="42208"/>
                  </a:cubicBezTo>
                  <a:lnTo>
                    <a:pt x="68081" y="42197"/>
                  </a:lnTo>
                  <a:cubicBezTo>
                    <a:pt x="68081" y="42173"/>
                    <a:pt x="68081" y="42149"/>
                    <a:pt x="68093" y="42125"/>
                  </a:cubicBezTo>
                  <a:cubicBezTo>
                    <a:pt x="68093" y="42113"/>
                    <a:pt x="68117" y="42089"/>
                    <a:pt x="68128" y="42077"/>
                  </a:cubicBezTo>
                  <a:lnTo>
                    <a:pt x="68105" y="42042"/>
                  </a:lnTo>
                  <a:lnTo>
                    <a:pt x="68152" y="42018"/>
                  </a:lnTo>
                  <a:lnTo>
                    <a:pt x="68188" y="41958"/>
                  </a:lnTo>
                  <a:lnTo>
                    <a:pt x="68212" y="41982"/>
                  </a:lnTo>
                  <a:lnTo>
                    <a:pt x="68236" y="42030"/>
                  </a:lnTo>
                  <a:lnTo>
                    <a:pt x="68283" y="42030"/>
                  </a:lnTo>
                  <a:lnTo>
                    <a:pt x="68343" y="42006"/>
                  </a:lnTo>
                  <a:lnTo>
                    <a:pt x="68426" y="42018"/>
                  </a:lnTo>
                  <a:cubicBezTo>
                    <a:pt x="68438" y="42030"/>
                    <a:pt x="68462" y="42042"/>
                    <a:pt x="68474" y="42054"/>
                  </a:cubicBezTo>
                  <a:lnTo>
                    <a:pt x="68498" y="42042"/>
                  </a:lnTo>
                  <a:lnTo>
                    <a:pt x="68557" y="42030"/>
                  </a:lnTo>
                  <a:lnTo>
                    <a:pt x="68557" y="41970"/>
                  </a:lnTo>
                  <a:lnTo>
                    <a:pt x="68605" y="41935"/>
                  </a:lnTo>
                  <a:lnTo>
                    <a:pt x="68700" y="41958"/>
                  </a:lnTo>
                  <a:lnTo>
                    <a:pt x="68795" y="41994"/>
                  </a:lnTo>
                  <a:lnTo>
                    <a:pt x="68902" y="41970"/>
                  </a:lnTo>
                  <a:lnTo>
                    <a:pt x="68950" y="41994"/>
                  </a:lnTo>
                  <a:lnTo>
                    <a:pt x="69010" y="41994"/>
                  </a:lnTo>
                  <a:lnTo>
                    <a:pt x="69069" y="41958"/>
                  </a:lnTo>
                  <a:cubicBezTo>
                    <a:pt x="69057" y="41946"/>
                    <a:pt x="69057" y="41935"/>
                    <a:pt x="69057" y="41923"/>
                  </a:cubicBezTo>
                  <a:lnTo>
                    <a:pt x="69057" y="41923"/>
                  </a:lnTo>
                  <a:lnTo>
                    <a:pt x="69081" y="41935"/>
                  </a:lnTo>
                  <a:lnTo>
                    <a:pt x="69129" y="41935"/>
                  </a:lnTo>
                  <a:lnTo>
                    <a:pt x="69188" y="41982"/>
                  </a:lnTo>
                  <a:lnTo>
                    <a:pt x="69283" y="41982"/>
                  </a:lnTo>
                  <a:lnTo>
                    <a:pt x="69295" y="41935"/>
                  </a:lnTo>
                  <a:lnTo>
                    <a:pt x="69343" y="41863"/>
                  </a:lnTo>
                  <a:lnTo>
                    <a:pt x="69379" y="41958"/>
                  </a:lnTo>
                  <a:lnTo>
                    <a:pt x="69450" y="42054"/>
                  </a:lnTo>
                  <a:lnTo>
                    <a:pt x="69510" y="42054"/>
                  </a:lnTo>
                  <a:lnTo>
                    <a:pt x="69617" y="42173"/>
                  </a:lnTo>
                  <a:lnTo>
                    <a:pt x="69676" y="42173"/>
                  </a:lnTo>
                  <a:lnTo>
                    <a:pt x="69748" y="42208"/>
                  </a:lnTo>
                  <a:lnTo>
                    <a:pt x="69819" y="42149"/>
                  </a:lnTo>
                  <a:lnTo>
                    <a:pt x="69891" y="42232"/>
                  </a:lnTo>
                  <a:lnTo>
                    <a:pt x="69974" y="42232"/>
                  </a:lnTo>
                  <a:lnTo>
                    <a:pt x="70022" y="42268"/>
                  </a:lnTo>
                  <a:cubicBezTo>
                    <a:pt x="70022" y="42280"/>
                    <a:pt x="70022" y="42280"/>
                    <a:pt x="70022" y="42292"/>
                  </a:cubicBezTo>
                  <a:lnTo>
                    <a:pt x="69938" y="42280"/>
                  </a:lnTo>
                  <a:lnTo>
                    <a:pt x="69902" y="42339"/>
                  </a:lnTo>
                  <a:lnTo>
                    <a:pt x="69795" y="42387"/>
                  </a:lnTo>
                  <a:cubicBezTo>
                    <a:pt x="69795" y="42399"/>
                    <a:pt x="69783" y="42411"/>
                    <a:pt x="69783" y="42423"/>
                  </a:cubicBezTo>
                  <a:cubicBezTo>
                    <a:pt x="69807" y="42482"/>
                    <a:pt x="69843" y="42542"/>
                    <a:pt x="69867" y="42589"/>
                  </a:cubicBezTo>
                  <a:cubicBezTo>
                    <a:pt x="69891" y="42613"/>
                    <a:pt x="69914" y="42637"/>
                    <a:pt x="69938" y="42649"/>
                  </a:cubicBezTo>
                  <a:lnTo>
                    <a:pt x="69914" y="42685"/>
                  </a:lnTo>
                  <a:cubicBezTo>
                    <a:pt x="69914" y="42720"/>
                    <a:pt x="69914" y="42744"/>
                    <a:pt x="69902" y="42780"/>
                  </a:cubicBezTo>
                  <a:lnTo>
                    <a:pt x="69938" y="42768"/>
                  </a:lnTo>
                  <a:lnTo>
                    <a:pt x="69998" y="42732"/>
                  </a:lnTo>
                  <a:lnTo>
                    <a:pt x="70105" y="42780"/>
                  </a:lnTo>
                  <a:lnTo>
                    <a:pt x="70105" y="42804"/>
                  </a:lnTo>
                  <a:lnTo>
                    <a:pt x="70164" y="42828"/>
                  </a:lnTo>
                  <a:lnTo>
                    <a:pt x="70283" y="42768"/>
                  </a:lnTo>
                  <a:lnTo>
                    <a:pt x="70272" y="42720"/>
                  </a:lnTo>
                  <a:lnTo>
                    <a:pt x="70236" y="42708"/>
                  </a:lnTo>
                  <a:lnTo>
                    <a:pt x="70236" y="42685"/>
                  </a:lnTo>
                  <a:cubicBezTo>
                    <a:pt x="70224" y="42649"/>
                    <a:pt x="70212" y="42625"/>
                    <a:pt x="70200" y="42589"/>
                  </a:cubicBezTo>
                  <a:lnTo>
                    <a:pt x="70141" y="42566"/>
                  </a:lnTo>
                  <a:cubicBezTo>
                    <a:pt x="70141" y="42542"/>
                    <a:pt x="70129" y="42506"/>
                    <a:pt x="70129" y="42482"/>
                  </a:cubicBezTo>
                  <a:lnTo>
                    <a:pt x="70164" y="42458"/>
                  </a:lnTo>
                  <a:lnTo>
                    <a:pt x="70248" y="42447"/>
                  </a:lnTo>
                  <a:lnTo>
                    <a:pt x="70283" y="42399"/>
                  </a:lnTo>
                  <a:lnTo>
                    <a:pt x="70283" y="42351"/>
                  </a:lnTo>
                  <a:lnTo>
                    <a:pt x="70307" y="42351"/>
                  </a:lnTo>
                  <a:lnTo>
                    <a:pt x="70355" y="42327"/>
                  </a:lnTo>
                  <a:lnTo>
                    <a:pt x="70355" y="42351"/>
                  </a:lnTo>
                  <a:cubicBezTo>
                    <a:pt x="70367" y="42375"/>
                    <a:pt x="70367" y="42387"/>
                    <a:pt x="70379" y="42387"/>
                  </a:cubicBezTo>
                  <a:lnTo>
                    <a:pt x="70403" y="42399"/>
                  </a:lnTo>
                  <a:lnTo>
                    <a:pt x="70379" y="42411"/>
                  </a:lnTo>
                  <a:lnTo>
                    <a:pt x="70379" y="42423"/>
                  </a:lnTo>
                  <a:lnTo>
                    <a:pt x="70426" y="42447"/>
                  </a:lnTo>
                  <a:lnTo>
                    <a:pt x="70403" y="42458"/>
                  </a:lnTo>
                  <a:lnTo>
                    <a:pt x="70426" y="42470"/>
                  </a:lnTo>
                  <a:lnTo>
                    <a:pt x="70498" y="42447"/>
                  </a:lnTo>
                  <a:lnTo>
                    <a:pt x="70605" y="42470"/>
                  </a:lnTo>
                  <a:lnTo>
                    <a:pt x="70664" y="42423"/>
                  </a:lnTo>
                  <a:lnTo>
                    <a:pt x="70748" y="42482"/>
                  </a:lnTo>
                  <a:lnTo>
                    <a:pt x="70855" y="42482"/>
                  </a:lnTo>
                  <a:lnTo>
                    <a:pt x="70986" y="42470"/>
                  </a:lnTo>
                  <a:cubicBezTo>
                    <a:pt x="70986" y="42447"/>
                    <a:pt x="70962" y="42423"/>
                    <a:pt x="70962" y="42399"/>
                  </a:cubicBezTo>
                  <a:lnTo>
                    <a:pt x="70962" y="42399"/>
                  </a:lnTo>
                  <a:cubicBezTo>
                    <a:pt x="70986" y="42411"/>
                    <a:pt x="71022" y="42423"/>
                    <a:pt x="71045" y="42435"/>
                  </a:cubicBezTo>
                  <a:lnTo>
                    <a:pt x="71165" y="42447"/>
                  </a:lnTo>
                  <a:lnTo>
                    <a:pt x="71260" y="42506"/>
                  </a:lnTo>
                  <a:lnTo>
                    <a:pt x="71319" y="42518"/>
                  </a:lnTo>
                  <a:lnTo>
                    <a:pt x="71462" y="42518"/>
                  </a:lnTo>
                  <a:lnTo>
                    <a:pt x="71581" y="42470"/>
                  </a:lnTo>
                  <a:lnTo>
                    <a:pt x="71677" y="42435"/>
                  </a:lnTo>
                  <a:lnTo>
                    <a:pt x="71700" y="42399"/>
                  </a:lnTo>
                  <a:lnTo>
                    <a:pt x="71724" y="42435"/>
                  </a:lnTo>
                  <a:lnTo>
                    <a:pt x="71760" y="42470"/>
                  </a:lnTo>
                  <a:lnTo>
                    <a:pt x="71819" y="42458"/>
                  </a:lnTo>
                  <a:lnTo>
                    <a:pt x="71891" y="42423"/>
                  </a:lnTo>
                  <a:lnTo>
                    <a:pt x="71986" y="42423"/>
                  </a:lnTo>
                  <a:cubicBezTo>
                    <a:pt x="71986" y="42387"/>
                    <a:pt x="71998" y="42351"/>
                    <a:pt x="71998" y="42316"/>
                  </a:cubicBezTo>
                  <a:cubicBezTo>
                    <a:pt x="71998" y="42292"/>
                    <a:pt x="71998" y="42268"/>
                    <a:pt x="71998" y="42244"/>
                  </a:cubicBezTo>
                  <a:cubicBezTo>
                    <a:pt x="71998" y="42220"/>
                    <a:pt x="72022" y="42208"/>
                    <a:pt x="72022" y="42185"/>
                  </a:cubicBezTo>
                  <a:cubicBezTo>
                    <a:pt x="72034" y="42173"/>
                    <a:pt x="72022" y="42161"/>
                    <a:pt x="72022" y="42137"/>
                  </a:cubicBezTo>
                  <a:lnTo>
                    <a:pt x="72022" y="42137"/>
                  </a:lnTo>
                  <a:lnTo>
                    <a:pt x="72058" y="42197"/>
                  </a:lnTo>
                  <a:lnTo>
                    <a:pt x="72177" y="42280"/>
                  </a:lnTo>
                  <a:lnTo>
                    <a:pt x="72177" y="42339"/>
                  </a:lnTo>
                  <a:lnTo>
                    <a:pt x="72260" y="42447"/>
                  </a:lnTo>
                  <a:lnTo>
                    <a:pt x="72331" y="42458"/>
                  </a:lnTo>
                  <a:lnTo>
                    <a:pt x="72260" y="42494"/>
                  </a:lnTo>
                  <a:lnTo>
                    <a:pt x="72188" y="42494"/>
                  </a:lnTo>
                  <a:lnTo>
                    <a:pt x="72188" y="42530"/>
                  </a:lnTo>
                  <a:lnTo>
                    <a:pt x="72403" y="42530"/>
                  </a:lnTo>
                  <a:cubicBezTo>
                    <a:pt x="72415" y="42506"/>
                    <a:pt x="72427" y="42482"/>
                    <a:pt x="72439" y="42458"/>
                  </a:cubicBezTo>
                  <a:lnTo>
                    <a:pt x="72546" y="42458"/>
                  </a:lnTo>
                  <a:lnTo>
                    <a:pt x="72605" y="42447"/>
                  </a:lnTo>
                  <a:lnTo>
                    <a:pt x="72677" y="42506"/>
                  </a:lnTo>
                  <a:lnTo>
                    <a:pt x="72772" y="42530"/>
                  </a:lnTo>
                  <a:cubicBezTo>
                    <a:pt x="72772" y="42506"/>
                    <a:pt x="72784" y="42494"/>
                    <a:pt x="72796" y="42470"/>
                  </a:cubicBezTo>
                  <a:lnTo>
                    <a:pt x="72891" y="42482"/>
                  </a:lnTo>
                  <a:lnTo>
                    <a:pt x="72927" y="42458"/>
                  </a:lnTo>
                  <a:cubicBezTo>
                    <a:pt x="72939" y="42482"/>
                    <a:pt x="72939" y="42494"/>
                    <a:pt x="72950" y="42518"/>
                  </a:cubicBezTo>
                  <a:cubicBezTo>
                    <a:pt x="72962" y="42542"/>
                    <a:pt x="72986" y="42578"/>
                    <a:pt x="73010" y="42613"/>
                  </a:cubicBezTo>
                  <a:lnTo>
                    <a:pt x="73070" y="42589"/>
                  </a:lnTo>
                  <a:lnTo>
                    <a:pt x="73117" y="42530"/>
                  </a:lnTo>
                  <a:lnTo>
                    <a:pt x="73165" y="42554"/>
                  </a:lnTo>
                  <a:lnTo>
                    <a:pt x="73165" y="42578"/>
                  </a:lnTo>
                  <a:lnTo>
                    <a:pt x="73260" y="42613"/>
                  </a:lnTo>
                  <a:lnTo>
                    <a:pt x="73284" y="42578"/>
                  </a:lnTo>
                  <a:lnTo>
                    <a:pt x="73415" y="42601"/>
                  </a:lnTo>
                  <a:lnTo>
                    <a:pt x="73498" y="42578"/>
                  </a:lnTo>
                  <a:lnTo>
                    <a:pt x="73558" y="42566"/>
                  </a:lnTo>
                  <a:lnTo>
                    <a:pt x="73558" y="42613"/>
                  </a:lnTo>
                  <a:lnTo>
                    <a:pt x="73605" y="42589"/>
                  </a:lnTo>
                  <a:lnTo>
                    <a:pt x="73653" y="42613"/>
                  </a:lnTo>
                  <a:lnTo>
                    <a:pt x="73760" y="42613"/>
                  </a:lnTo>
                  <a:cubicBezTo>
                    <a:pt x="73760" y="42601"/>
                    <a:pt x="73736" y="42578"/>
                    <a:pt x="73736" y="42554"/>
                  </a:cubicBezTo>
                  <a:lnTo>
                    <a:pt x="73796" y="42518"/>
                  </a:lnTo>
                  <a:lnTo>
                    <a:pt x="73855" y="42458"/>
                  </a:lnTo>
                  <a:cubicBezTo>
                    <a:pt x="73855" y="42423"/>
                    <a:pt x="73843" y="42387"/>
                    <a:pt x="73843" y="42363"/>
                  </a:cubicBezTo>
                  <a:cubicBezTo>
                    <a:pt x="73855" y="42363"/>
                    <a:pt x="73867" y="42375"/>
                    <a:pt x="73891" y="42387"/>
                  </a:cubicBezTo>
                  <a:lnTo>
                    <a:pt x="73939" y="42363"/>
                  </a:lnTo>
                  <a:lnTo>
                    <a:pt x="74082" y="42387"/>
                  </a:lnTo>
                  <a:lnTo>
                    <a:pt x="74082" y="42423"/>
                  </a:lnTo>
                  <a:lnTo>
                    <a:pt x="74189" y="42458"/>
                  </a:lnTo>
                  <a:lnTo>
                    <a:pt x="74236" y="42375"/>
                  </a:lnTo>
                  <a:lnTo>
                    <a:pt x="74296" y="42399"/>
                  </a:lnTo>
                  <a:lnTo>
                    <a:pt x="74332" y="42339"/>
                  </a:lnTo>
                  <a:lnTo>
                    <a:pt x="74379" y="42351"/>
                  </a:lnTo>
                  <a:cubicBezTo>
                    <a:pt x="74379" y="42363"/>
                    <a:pt x="74379" y="42375"/>
                    <a:pt x="74379" y="42387"/>
                  </a:cubicBezTo>
                  <a:lnTo>
                    <a:pt x="74427" y="42387"/>
                  </a:lnTo>
                  <a:lnTo>
                    <a:pt x="74510" y="42339"/>
                  </a:lnTo>
                  <a:lnTo>
                    <a:pt x="74558" y="42411"/>
                  </a:lnTo>
                  <a:lnTo>
                    <a:pt x="74594" y="42339"/>
                  </a:lnTo>
                  <a:lnTo>
                    <a:pt x="74665" y="42363"/>
                  </a:lnTo>
                  <a:lnTo>
                    <a:pt x="74725" y="42316"/>
                  </a:lnTo>
                  <a:lnTo>
                    <a:pt x="74641" y="42268"/>
                  </a:lnTo>
                  <a:lnTo>
                    <a:pt x="74558" y="42268"/>
                  </a:lnTo>
                  <a:lnTo>
                    <a:pt x="74439" y="42149"/>
                  </a:lnTo>
                  <a:lnTo>
                    <a:pt x="74629" y="42197"/>
                  </a:lnTo>
                  <a:lnTo>
                    <a:pt x="74736" y="42149"/>
                  </a:lnTo>
                  <a:cubicBezTo>
                    <a:pt x="74748" y="42161"/>
                    <a:pt x="74760" y="42173"/>
                    <a:pt x="74772" y="42185"/>
                  </a:cubicBezTo>
                  <a:lnTo>
                    <a:pt x="74844" y="42173"/>
                  </a:lnTo>
                  <a:lnTo>
                    <a:pt x="74963" y="42280"/>
                  </a:lnTo>
                  <a:lnTo>
                    <a:pt x="75034" y="42220"/>
                  </a:lnTo>
                  <a:lnTo>
                    <a:pt x="74951" y="42173"/>
                  </a:lnTo>
                  <a:cubicBezTo>
                    <a:pt x="74939" y="42149"/>
                    <a:pt x="74939" y="42137"/>
                    <a:pt x="74927" y="42113"/>
                  </a:cubicBezTo>
                  <a:lnTo>
                    <a:pt x="74963" y="42077"/>
                  </a:lnTo>
                  <a:lnTo>
                    <a:pt x="75046" y="42161"/>
                  </a:lnTo>
                  <a:lnTo>
                    <a:pt x="75129" y="42137"/>
                  </a:lnTo>
                  <a:lnTo>
                    <a:pt x="75129" y="42113"/>
                  </a:lnTo>
                  <a:lnTo>
                    <a:pt x="75058" y="42089"/>
                  </a:lnTo>
                  <a:lnTo>
                    <a:pt x="75070" y="42006"/>
                  </a:lnTo>
                  <a:lnTo>
                    <a:pt x="75022" y="41958"/>
                  </a:lnTo>
                  <a:lnTo>
                    <a:pt x="75106" y="41970"/>
                  </a:lnTo>
                  <a:lnTo>
                    <a:pt x="75129" y="42018"/>
                  </a:lnTo>
                  <a:lnTo>
                    <a:pt x="75189" y="42042"/>
                  </a:lnTo>
                  <a:lnTo>
                    <a:pt x="75213" y="42089"/>
                  </a:lnTo>
                  <a:lnTo>
                    <a:pt x="75236" y="42030"/>
                  </a:lnTo>
                  <a:cubicBezTo>
                    <a:pt x="75213" y="42006"/>
                    <a:pt x="75189" y="41970"/>
                    <a:pt x="75153" y="41946"/>
                  </a:cubicBezTo>
                  <a:lnTo>
                    <a:pt x="75189" y="41887"/>
                  </a:lnTo>
                  <a:lnTo>
                    <a:pt x="75248" y="41911"/>
                  </a:lnTo>
                  <a:lnTo>
                    <a:pt x="75296" y="41875"/>
                  </a:lnTo>
                  <a:lnTo>
                    <a:pt x="75367" y="41958"/>
                  </a:lnTo>
                  <a:lnTo>
                    <a:pt x="75344" y="42006"/>
                  </a:lnTo>
                  <a:lnTo>
                    <a:pt x="75403" y="42030"/>
                  </a:lnTo>
                  <a:cubicBezTo>
                    <a:pt x="75415" y="42054"/>
                    <a:pt x="75427" y="42077"/>
                    <a:pt x="75439" y="42113"/>
                  </a:cubicBezTo>
                  <a:cubicBezTo>
                    <a:pt x="75451" y="42077"/>
                    <a:pt x="75463" y="42054"/>
                    <a:pt x="75475" y="42018"/>
                  </a:cubicBezTo>
                  <a:lnTo>
                    <a:pt x="75463" y="41946"/>
                  </a:lnTo>
                  <a:lnTo>
                    <a:pt x="75403" y="41935"/>
                  </a:lnTo>
                  <a:lnTo>
                    <a:pt x="75403" y="41875"/>
                  </a:lnTo>
                  <a:lnTo>
                    <a:pt x="75487" y="41887"/>
                  </a:lnTo>
                  <a:cubicBezTo>
                    <a:pt x="75487" y="41875"/>
                    <a:pt x="75498" y="41863"/>
                    <a:pt x="75510" y="41851"/>
                  </a:cubicBezTo>
                  <a:lnTo>
                    <a:pt x="75427" y="41792"/>
                  </a:lnTo>
                  <a:lnTo>
                    <a:pt x="75582" y="41768"/>
                  </a:lnTo>
                  <a:cubicBezTo>
                    <a:pt x="75570" y="41744"/>
                    <a:pt x="75546" y="41720"/>
                    <a:pt x="75534" y="41696"/>
                  </a:cubicBezTo>
                  <a:lnTo>
                    <a:pt x="75451" y="41673"/>
                  </a:lnTo>
                  <a:lnTo>
                    <a:pt x="75403" y="41696"/>
                  </a:lnTo>
                  <a:lnTo>
                    <a:pt x="75403" y="41696"/>
                  </a:lnTo>
                  <a:lnTo>
                    <a:pt x="75439" y="41637"/>
                  </a:lnTo>
                  <a:lnTo>
                    <a:pt x="75570" y="41625"/>
                  </a:lnTo>
                  <a:lnTo>
                    <a:pt x="75772" y="41625"/>
                  </a:lnTo>
                  <a:cubicBezTo>
                    <a:pt x="75760" y="41601"/>
                    <a:pt x="75748" y="41577"/>
                    <a:pt x="75725" y="41554"/>
                  </a:cubicBezTo>
                  <a:lnTo>
                    <a:pt x="75653" y="41577"/>
                  </a:lnTo>
                  <a:lnTo>
                    <a:pt x="75546" y="41446"/>
                  </a:lnTo>
                  <a:lnTo>
                    <a:pt x="75665" y="41494"/>
                  </a:lnTo>
                  <a:lnTo>
                    <a:pt x="75617" y="41399"/>
                  </a:lnTo>
                  <a:cubicBezTo>
                    <a:pt x="75582" y="41387"/>
                    <a:pt x="75558" y="41375"/>
                    <a:pt x="75534" y="41363"/>
                  </a:cubicBezTo>
                  <a:lnTo>
                    <a:pt x="75594" y="41351"/>
                  </a:lnTo>
                  <a:cubicBezTo>
                    <a:pt x="75594" y="41327"/>
                    <a:pt x="75582" y="41304"/>
                    <a:pt x="75570" y="41292"/>
                  </a:cubicBezTo>
                  <a:lnTo>
                    <a:pt x="75570" y="41292"/>
                  </a:lnTo>
                  <a:lnTo>
                    <a:pt x="75629" y="41327"/>
                  </a:lnTo>
                  <a:cubicBezTo>
                    <a:pt x="75653" y="41304"/>
                    <a:pt x="75665" y="41292"/>
                    <a:pt x="75677" y="41268"/>
                  </a:cubicBezTo>
                  <a:lnTo>
                    <a:pt x="75713" y="41280"/>
                  </a:lnTo>
                  <a:lnTo>
                    <a:pt x="75772" y="41304"/>
                  </a:lnTo>
                  <a:lnTo>
                    <a:pt x="75737" y="41375"/>
                  </a:lnTo>
                  <a:lnTo>
                    <a:pt x="75808" y="41399"/>
                  </a:lnTo>
                  <a:lnTo>
                    <a:pt x="75975" y="41339"/>
                  </a:lnTo>
                  <a:cubicBezTo>
                    <a:pt x="75987" y="41327"/>
                    <a:pt x="75987" y="41315"/>
                    <a:pt x="75998" y="41304"/>
                  </a:cubicBezTo>
                  <a:lnTo>
                    <a:pt x="76118" y="41351"/>
                  </a:lnTo>
                  <a:lnTo>
                    <a:pt x="76070" y="41256"/>
                  </a:lnTo>
                  <a:lnTo>
                    <a:pt x="75987" y="41220"/>
                  </a:lnTo>
                  <a:lnTo>
                    <a:pt x="76046" y="41161"/>
                  </a:lnTo>
                  <a:lnTo>
                    <a:pt x="76094" y="41244"/>
                  </a:lnTo>
                  <a:lnTo>
                    <a:pt x="76201" y="41244"/>
                  </a:lnTo>
                  <a:cubicBezTo>
                    <a:pt x="76201" y="41220"/>
                    <a:pt x="76213" y="41196"/>
                    <a:pt x="76213" y="41173"/>
                  </a:cubicBezTo>
                  <a:lnTo>
                    <a:pt x="76260" y="41161"/>
                  </a:lnTo>
                  <a:cubicBezTo>
                    <a:pt x="76260" y="41137"/>
                    <a:pt x="76249" y="41125"/>
                    <a:pt x="76237" y="41101"/>
                  </a:cubicBezTo>
                  <a:lnTo>
                    <a:pt x="76260" y="41054"/>
                  </a:lnTo>
                  <a:lnTo>
                    <a:pt x="76332" y="41054"/>
                  </a:lnTo>
                  <a:cubicBezTo>
                    <a:pt x="76332" y="41030"/>
                    <a:pt x="76320" y="41006"/>
                    <a:pt x="76308" y="40994"/>
                  </a:cubicBezTo>
                  <a:cubicBezTo>
                    <a:pt x="76308" y="40970"/>
                    <a:pt x="76320" y="40958"/>
                    <a:pt x="76332" y="40946"/>
                  </a:cubicBezTo>
                  <a:cubicBezTo>
                    <a:pt x="76296" y="40923"/>
                    <a:pt x="76272" y="40899"/>
                    <a:pt x="76237" y="40875"/>
                  </a:cubicBezTo>
                  <a:lnTo>
                    <a:pt x="76237" y="40875"/>
                  </a:lnTo>
                  <a:lnTo>
                    <a:pt x="76379" y="40958"/>
                  </a:lnTo>
                  <a:lnTo>
                    <a:pt x="76451" y="40946"/>
                  </a:lnTo>
                  <a:cubicBezTo>
                    <a:pt x="76499" y="40911"/>
                    <a:pt x="76534" y="40875"/>
                    <a:pt x="76582" y="40839"/>
                  </a:cubicBezTo>
                  <a:lnTo>
                    <a:pt x="76677" y="40851"/>
                  </a:lnTo>
                  <a:lnTo>
                    <a:pt x="76677" y="40923"/>
                  </a:lnTo>
                  <a:lnTo>
                    <a:pt x="76689" y="40958"/>
                  </a:lnTo>
                  <a:cubicBezTo>
                    <a:pt x="76713" y="40934"/>
                    <a:pt x="76725" y="40911"/>
                    <a:pt x="76749" y="40899"/>
                  </a:cubicBezTo>
                  <a:lnTo>
                    <a:pt x="76832" y="40887"/>
                  </a:lnTo>
                  <a:cubicBezTo>
                    <a:pt x="76820" y="40851"/>
                    <a:pt x="76808" y="40827"/>
                    <a:pt x="76796" y="40792"/>
                  </a:cubicBezTo>
                  <a:lnTo>
                    <a:pt x="76701" y="40756"/>
                  </a:lnTo>
                  <a:cubicBezTo>
                    <a:pt x="76689" y="40732"/>
                    <a:pt x="76677" y="40720"/>
                    <a:pt x="76665" y="40708"/>
                  </a:cubicBezTo>
                  <a:lnTo>
                    <a:pt x="76713" y="40696"/>
                  </a:lnTo>
                  <a:lnTo>
                    <a:pt x="76784" y="40732"/>
                  </a:lnTo>
                  <a:lnTo>
                    <a:pt x="76868" y="40708"/>
                  </a:lnTo>
                  <a:cubicBezTo>
                    <a:pt x="76856" y="40696"/>
                    <a:pt x="76844" y="40673"/>
                    <a:pt x="76832" y="40661"/>
                  </a:cubicBezTo>
                  <a:lnTo>
                    <a:pt x="76772" y="40601"/>
                  </a:lnTo>
                  <a:lnTo>
                    <a:pt x="76868" y="40589"/>
                  </a:lnTo>
                  <a:lnTo>
                    <a:pt x="76903" y="40601"/>
                  </a:lnTo>
                  <a:lnTo>
                    <a:pt x="76927" y="40577"/>
                  </a:lnTo>
                  <a:lnTo>
                    <a:pt x="76880" y="40518"/>
                  </a:lnTo>
                  <a:lnTo>
                    <a:pt x="76701" y="40458"/>
                  </a:lnTo>
                  <a:lnTo>
                    <a:pt x="76725" y="40434"/>
                  </a:lnTo>
                  <a:lnTo>
                    <a:pt x="76868" y="40399"/>
                  </a:lnTo>
                  <a:lnTo>
                    <a:pt x="76963" y="40458"/>
                  </a:lnTo>
                  <a:lnTo>
                    <a:pt x="77011" y="40458"/>
                  </a:lnTo>
                  <a:lnTo>
                    <a:pt x="77034" y="40422"/>
                  </a:lnTo>
                  <a:lnTo>
                    <a:pt x="77094" y="40470"/>
                  </a:lnTo>
                  <a:cubicBezTo>
                    <a:pt x="77094" y="40482"/>
                    <a:pt x="77094" y="40494"/>
                    <a:pt x="77094" y="40494"/>
                  </a:cubicBezTo>
                  <a:lnTo>
                    <a:pt x="77177" y="40482"/>
                  </a:lnTo>
                  <a:cubicBezTo>
                    <a:pt x="77177" y="40470"/>
                    <a:pt x="77165" y="40446"/>
                    <a:pt x="77165" y="40422"/>
                  </a:cubicBezTo>
                  <a:lnTo>
                    <a:pt x="77189" y="40303"/>
                  </a:lnTo>
                  <a:lnTo>
                    <a:pt x="77141" y="40256"/>
                  </a:lnTo>
                  <a:lnTo>
                    <a:pt x="77058" y="40280"/>
                  </a:lnTo>
                  <a:lnTo>
                    <a:pt x="77070" y="40315"/>
                  </a:lnTo>
                  <a:lnTo>
                    <a:pt x="77058" y="40351"/>
                  </a:lnTo>
                  <a:lnTo>
                    <a:pt x="76939" y="40292"/>
                  </a:lnTo>
                  <a:lnTo>
                    <a:pt x="76772" y="40327"/>
                  </a:lnTo>
                  <a:lnTo>
                    <a:pt x="76701" y="40292"/>
                  </a:lnTo>
                  <a:cubicBezTo>
                    <a:pt x="76713" y="40268"/>
                    <a:pt x="76713" y="40244"/>
                    <a:pt x="76725" y="40220"/>
                  </a:cubicBezTo>
                  <a:lnTo>
                    <a:pt x="76880" y="40256"/>
                  </a:lnTo>
                  <a:lnTo>
                    <a:pt x="77177" y="40172"/>
                  </a:lnTo>
                  <a:cubicBezTo>
                    <a:pt x="77177" y="40172"/>
                    <a:pt x="77177" y="40161"/>
                    <a:pt x="77177" y="40149"/>
                  </a:cubicBezTo>
                  <a:lnTo>
                    <a:pt x="77070" y="40113"/>
                  </a:lnTo>
                  <a:lnTo>
                    <a:pt x="77034" y="40053"/>
                  </a:lnTo>
                  <a:lnTo>
                    <a:pt x="76987" y="40077"/>
                  </a:lnTo>
                  <a:cubicBezTo>
                    <a:pt x="76951" y="40006"/>
                    <a:pt x="76915" y="39934"/>
                    <a:pt x="76868" y="39863"/>
                  </a:cubicBezTo>
                  <a:lnTo>
                    <a:pt x="76749" y="39803"/>
                  </a:lnTo>
                  <a:lnTo>
                    <a:pt x="76546" y="39839"/>
                  </a:lnTo>
                  <a:lnTo>
                    <a:pt x="76463" y="39791"/>
                  </a:lnTo>
                  <a:lnTo>
                    <a:pt x="76391" y="39649"/>
                  </a:lnTo>
                  <a:lnTo>
                    <a:pt x="76272" y="39625"/>
                  </a:lnTo>
                  <a:lnTo>
                    <a:pt x="76141" y="39649"/>
                  </a:lnTo>
                  <a:lnTo>
                    <a:pt x="76082" y="39708"/>
                  </a:lnTo>
                  <a:cubicBezTo>
                    <a:pt x="76094" y="39672"/>
                    <a:pt x="76106" y="39649"/>
                    <a:pt x="76129" y="39613"/>
                  </a:cubicBezTo>
                  <a:lnTo>
                    <a:pt x="76272" y="39589"/>
                  </a:lnTo>
                  <a:lnTo>
                    <a:pt x="76344" y="39613"/>
                  </a:lnTo>
                  <a:lnTo>
                    <a:pt x="76427" y="39601"/>
                  </a:lnTo>
                  <a:lnTo>
                    <a:pt x="76546" y="39696"/>
                  </a:lnTo>
                  <a:lnTo>
                    <a:pt x="76653" y="39696"/>
                  </a:lnTo>
                  <a:lnTo>
                    <a:pt x="76689" y="39625"/>
                  </a:lnTo>
                  <a:lnTo>
                    <a:pt x="76749" y="39613"/>
                  </a:lnTo>
                  <a:lnTo>
                    <a:pt x="76820" y="39637"/>
                  </a:lnTo>
                  <a:lnTo>
                    <a:pt x="76987" y="39577"/>
                  </a:lnTo>
                  <a:lnTo>
                    <a:pt x="77141" y="39625"/>
                  </a:lnTo>
                  <a:cubicBezTo>
                    <a:pt x="77141" y="39601"/>
                    <a:pt x="77153" y="39589"/>
                    <a:pt x="77165" y="39565"/>
                  </a:cubicBezTo>
                  <a:cubicBezTo>
                    <a:pt x="77130" y="39506"/>
                    <a:pt x="77106" y="39434"/>
                    <a:pt x="77082" y="39375"/>
                  </a:cubicBezTo>
                  <a:lnTo>
                    <a:pt x="76844" y="39149"/>
                  </a:lnTo>
                  <a:lnTo>
                    <a:pt x="76701" y="39018"/>
                  </a:lnTo>
                  <a:cubicBezTo>
                    <a:pt x="76641" y="38946"/>
                    <a:pt x="76582" y="38875"/>
                    <a:pt x="76534" y="38791"/>
                  </a:cubicBezTo>
                  <a:lnTo>
                    <a:pt x="76427" y="38756"/>
                  </a:lnTo>
                  <a:lnTo>
                    <a:pt x="76213" y="38779"/>
                  </a:lnTo>
                  <a:cubicBezTo>
                    <a:pt x="76177" y="38768"/>
                    <a:pt x="76153" y="38744"/>
                    <a:pt x="76129" y="38732"/>
                  </a:cubicBezTo>
                  <a:lnTo>
                    <a:pt x="76022" y="38601"/>
                  </a:lnTo>
                  <a:cubicBezTo>
                    <a:pt x="76022" y="38577"/>
                    <a:pt x="76022" y="38565"/>
                    <a:pt x="76022" y="38553"/>
                  </a:cubicBezTo>
                  <a:lnTo>
                    <a:pt x="75975" y="38517"/>
                  </a:lnTo>
                  <a:lnTo>
                    <a:pt x="75832" y="38517"/>
                  </a:lnTo>
                  <a:lnTo>
                    <a:pt x="75701" y="38458"/>
                  </a:lnTo>
                  <a:lnTo>
                    <a:pt x="75570" y="38446"/>
                  </a:lnTo>
                  <a:lnTo>
                    <a:pt x="75367" y="38517"/>
                  </a:lnTo>
                  <a:lnTo>
                    <a:pt x="75558" y="38387"/>
                  </a:lnTo>
                  <a:lnTo>
                    <a:pt x="75665" y="38387"/>
                  </a:lnTo>
                  <a:lnTo>
                    <a:pt x="75737" y="38434"/>
                  </a:lnTo>
                  <a:lnTo>
                    <a:pt x="75808" y="38458"/>
                  </a:lnTo>
                  <a:lnTo>
                    <a:pt x="75844" y="38434"/>
                  </a:lnTo>
                  <a:lnTo>
                    <a:pt x="75915" y="38494"/>
                  </a:lnTo>
                  <a:lnTo>
                    <a:pt x="76082" y="38494"/>
                  </a:lnTo>
                  <a:cubicBezTo>
                    <a:pt x="76082" y="38541"/>
                    <a:pt x="76094" y="38589"/>
                    <a:pt x="76106" y="38637"/>
                  </a:cubicBezTo>
                  <a:lnTo>
                    <a:pt x="76165" y="38708"/>
                  </a:lnTo>
                  <a:lnTo>
                    <a:pt x="76272" y="38744"/>
                  </a:lnTo>
                  <a:lnTo>
                    <a:pt x="76368" y="38696"/>
                  </a:lnTo>
                  <a:lnTo>
                    <a:pt x="76534" y="38779"/>
                  </a:lnTo>
                  <a:lnTo>
                    <a:pt x="76630" y="38875"/>
                  </a:lnTo>
                  <a:lnTo>
                    <a:pt x="76713" y="38910"/>
                  </a:lnTo>
                  <a:lnTo>
                    <a:pt x="76796" y="39018"/>
                  </a:lnTo>
                  <a:lnTo>
                    <a:pt x="76975" y="39006"/>
                  </a:lnTo>
                  <a:lnTo>
                    <a:pt x="77177" y="39149"/>
                  </a:lnTo>
                  <a:lnTo>
                    <a:pt x="77249" y="39149"/>
                  </a:lnTo>
                  <a:cubicBezTo>
                    <a:pt x="77237" y="39101"/>
                    <a:pt x="77225" y="39053"/>
                    <a:pt x="77213" y="39006"/>
                  </a:cubicBezTo>
                  <a:cubicBezTo>
                    <a:pt x="77189" y="38994"/>
                    <a:pt x="77177" y="38982"/>
                    <a:pt x="77153" y="38970"/>
                  </a:cubicBezTo>
                  <a:lnTo>
                    <a:pt x="77058" y="38815"/>
                  </a:lnTo>
                  <a:cubicBezTo>
                    <a:pt x="77070" y="38803"/>
                    <a:pt x="77070" y="38791"/>
                    <a:pt x="77070" y="38791"/>
                  </a:cubicBezTo>
                  <a:lnTo>
                    <a:pt x="77022" y="38732"/>
                  </a:lnTo>
                  <a:lnTo>
                    <a:pt x="76915" y="38696"/>
                  </a:lnTo>
                  <a:lnTo>
                    <a:pt x="76820" y="38637"/>
                  </a:lnTo>
                  <a:cubicBezTo>
                    <a:pt x="76784" y="38565"/>
                    <a:pt x="76749" y="38506"/>
                    <a:pt x="76725" y="38434"/>
                  </a:cubicBezTo>
                  <a:cubicBezTo>
                    <a:pt x="76737" y="38398"/>
                    <a:pt x="76749" y="38363"/>
                    <a:pt x="76760" y="38327"/>
                  </a:cubicBezTo>
                  <a:lnTo>
                    <a:pt x="76594" y="38148"/>
                  </a:lnTo>
                  <a:cubicBezTo>
                    <a:pt x="76606" y="38113"/>
                    <a:pt x="76606" y="38065"/>
                    <a:pt x="76618" y="38029"/>
                  </a:cubicBezTo>
                  <a:lnTo>
                    <a:pt x="76522" y="37970"/>
                  </a:lnTo>
                  <a:lnTo>
                    <a:pt x="76606" y="37898"/>
                  </a:lnTo>
                  <a:lnTo>
                    <a:pt x="76570" y="37875"/>
                  </a:lnTo>
                  <a:lnTo>
                    <a:pt x="76487" y="37577"/>
                  </a:lnTo>
                  <a:lnTo>
                    <a:pt x="76225" y="37374"/>
                  </a:lnTo>
                  <a:lnTo>
                    <a:pt x="76129" y="37374"/>
                  </a:lnTo>
                  <a:cubicBezTo>
                    <a:pt x="76129" y="37351"/>
                    <a:pt x="76141" y="37327"/>
                    <a:pt x="76153" y="37315"/>
                  </a:cubicBezTo>
                  <a:lnTo>
                    <a:pt x="75903" y="37124"/>
                  </a:lnTo>
                  <a:lnTo>
                    <a:pt x="75856" y="37113"/>
                  </a:lnTo>
                  <a:cubicBezTo>
                    <a:pt x="75879" y="37053"/>
                    <a:pt x="75903" y="36982"/>
                    <a:pt x="75915" y="36922"/>
                  </a:cubicBezTo>
                  <a:lnTo>
                    <a:pt x="76010" y="36803"/>
                  </a:lnTo>
                  <a:cubicBezTo>
                    <a:pt x="76010" y="36767"/>
                    <a:pt x="75998" y="36732"/>
                    <a:pt x="75998" y="36708"/>
                  </a:cubicBezTo>
                  <a:lnTo>
                    <a:pt x="76070" y="36601"/>
                  </a:lnTo>
                  <a:lnTo>
                    <a:pt x="76094" y="36636"/>
                  </a:lnTo>
                  <a:lnTo>
                    <a:pt x="76189" y="36636"/>
                  </a:lnTo>
                  <a:lnTo>
                    <a:pt x="76332" y="36565"/>
                  </a:lnTo>
                  <a:lnTo>
                    <a:pt x="76379" y="36601"/>
                  </a:lnTo>
                  <a:lnTo>
                    <a:pt x="76510" y="36553"/>
                  </a:lnTo>
                  <a:lnTo>
                    <a:pt x="76415" y="36482"/>
                  </a:lnTo>
                  <a:cubicBezTo>
                    <a:pt x="76403" y="36458"/>
                    <a:pt x="76391" y="36434"/>
                    <a:pt x="76379" y="36410"/>
                  </a:cubicBezTo>
                  <a:lnTo>
                    <a:pt x="76499" y="36374"/>
                  </a:lnTo>
                  <a:lnTo>
                    <a:pt x="76665" y="36434"/>
                  </a:lnTo>
                  <a:cubicBezTo>
                    <a:pt x="76677" y="36410"/>
                    <a:pt x="76689" y="36386"/>
                    <a:pt x="76701" y="36362"/>
                  </a:cubicBezTo>
                  <a:lnTo>
                    <a:pt x="76844" y="36386"/>
                  </a:lnTo>
                  <a:lnTo>
                    <a:pt x="76856" y="36327"/>
                  </a:lnTo>
                  <a:lnTo>
                    <a:pt x="76749" y="36220"/>
                  </a:lnTo>
                  <a:lnTo>
                    <a:pt x="76880" y="36255"/>
                  </a:lnTo>
                  <a:cubicBezTo>
                    <a:pt x="76903" y="36279"/>
                    <a:pt x="76927" y="36315"/>
                    <a:pt x="76951" y="36339"/>
                  </a:cubicBezTo>
                  <a:lnTo>
                    <a:pt x="76999" y="36303"/>
                  </a:lnTo>
                  <a:lnTo>
                    <a:pt x="77094" y="36339"/>
                  </a:lnTo>
                  <a:lnTo>
                    <a:pt x="77225" y="36315"/>
                  </a:lnTo>
                  <a:lnTo>
                    <a:pt x="77296" y="36339"/>
                  </a:lnTo>
                  <a:lnTo>
                    <a:pt x="77451" y="36267"/>
                  </a:lnTo>
                  <a:cubicBezTo>
                    <a:pt x="77463" y="36291"/>
                    <a:pt x="77463" y="36315"/>
                    <a:pt x="77475" y="36327"/>
                  </a:cubicBezTo>
                  <a:lnTo>
                    <a:pt x="77546" y="36303"/>
                  </a:lnTo>
                  <a:lnTo>
                    <a:pt x="77546" y="36351"/>
                  </a:lnTo>
                  <a:lnTo>
                    <a:pt x="77653" y="36458"/>
                  </a:lnTo>
                  <a:lnTo>
                    <a:pt x="77820" y="36422"/>
                  </a:lnTo>
                  <a:lnTo>
                    <a:pt x="77844" y="36398"/>
                  </a:lnTo>
                  <a:lnTo>
                    <a:pt x="77749" y="36351"/>
                  </a:lnTo>
                  <a:lnTo>
                    <a:pt x="77773" y="36267"/>
                  </a:lnTo>
                  <a:lnTo>
                    <a:pt x="77856" y="36267"/>
                  </a:lnTo>
                  <a:lnTo>
                    <a:pt x="77915" y="36279"/>
                  </a:lnTo>
                  <a:cubicBezTo>
                    <a:pt x="77892" y="36243"/>
                    <a:pt x="77868" y="36208"/>
                    <a:pt x="77856" y="36160"/>
                  </a:cubicBezTo>
                  <a:lnTo>
                    <a:pt x="77880" y="36124"/>
                  </a:lnTo>
                  <a:lnTo>
                    <a:pt x="78011" y="36136"/>
                  </a:lnTo>
                  <a:lnTo>
                    <a:pt x="77939" y="36089"/>
                  </a:lnTo>
                  <a:lnTo>
                    <a:pt x="77808" y="36065"/>
                  </a:lnTo>
                  <a:lnTo>
                    <a:pt x="77653" y="36005"/>
                  </a:lnTo>
                  <a:lnTo>
                    <a:pt x="77665" y="35981"/>
                  </a:lnTo>
                  <a:lnTo>
                    <a:pt x="77546" y="35946"/>
                  </a:lnTo>
                  <a:lnTo>
                    <a:pt x="77487" y="35958"/>
                  </a:lnTo>
                  <a:lnTo>
                    <a:pt x="77130" y="35851"/>
                  </a:lnTo>
                  <a:lnTo>
                    <a:pt x="77070" y="35779"/>
                  </a:lnTo>
                  <a:lnTo>
                    <a:pt x="77011" y="35743"/>
                  </a:lnTo>
                  <a:cubicBezTo>
                    <a:pt x="76999" y="35708"/>
                    <a:pt x="76987" y="35684"/>
                    <a:pt x="76963" y="35648"/>
                  </a:cubicBezTo>
                  <a:lnTo>
                    <a:pt x="76915" y="35612"/>
                  </a:lnTo>
                  <a:cubicBezTo>
                    <a:pt x="76915" y="35600"/>
                    <a:pt x="76891" y="35577"/>
                    <a:pt x="76891" y="35565"/>
                  </a:cubicBezTo>
                  <a:lnTo>
                    <a:pt x="76606" y="35565"/>
                  </a:lnTo>
                  <a:lnTo>
                    <a:pt x="76463" y="35529"/>
                  </a:lnTo>
                  <a:lnTo>
                    <a:pt x="76463" y="35529"/>
                  </a:lnTo>
                  <a:cubicBezTo>
                    <a:pt x="76475" y="35541"/>
                    <a:pt x="76487" y="35553"/>
                    <a:pt x="76499" y="35565"/>
                  </a:cubicBezTo>
                  <a:lnTo>
                    <a:pt x="76475" y="35636"/>
                  </a:lnTo>
                  <a:lnTo>
                    <a:pt x="76391" y="35648"/>
                  </a:lnTo>
                  <a:lnTo>
                    <a:pt x="76213" y="35648"/>
                  </a:lnTo>
                  <a:lnTo>
                    <a:pt x="76237" y="35660"/>
                  </a:lnTo>
                  <a:lnTo>
                    <a:pt x="76272" y="35731"/>
                  </a:lnTo>
                  <a:lnTo>
                    <a:pt x="76189" y="35779"/>
                  </a:lnTo>
                  <a:lnTo>
                    <a:pt x="76129" y="35791"/>
                  </a:lnTo>
                  <a:lnTo>
                    <a:pt x="76022" y="35731"/>
                  </a:lnTo>
                  <a:lnTo>
                    <a:pt x="75903" y="35743"/>
                  </a:lnTo>
                  <a:lnTo>
                    <a:pt x="75748" y="35684"/>
                  </a:lnTo>
                  <a:lnTo>
                    <a:pt x="75677" y="35434"/>
                  </a:lnTo>
                  <a:cubicBezTo>
                    <a:pt x="75689" y="35398"/>
                    <a:pt x="75701" y="35362"/>
                    <a:pt x="75713" y="35327"/>
                  </a:cubicBezTo>
                  <a:cubicBezTo>
                    <a:pt x="75725" y="35291"/>
                    <a:pt x="75713" y="35267"/>
                    <a:pt x="75713" y="35243"/>
                  </a:cubicBezTo>
                  <a:lnTo>
                    <a:pt x="75558" y="35196"/>
                  </a:lnTo>
                  <a:lnTo>
                    <a:pt x="75487" y="35196"/>
                  </a:lnTo>
                  <a:cubicBezTo>
                    <a:pt x="75487" y="35184"/>
                    <a:pt x="75487" y="35172"/>
                    <a:pt x="75487" y="35160"/>
                  </a:cubicBezTo>
                  <a:lnTo>
                    <a:pt x="75427" y="35136"/>
                  </a:lnTo>
                  <a:lnTo>
                    <a:pt x="75367" y="35172"/>
                  </a:lnTo>
                  <a:lnTo>
                    <a:pt x="75344" y="35112"/>
                  </a:lnTo>
                  <a:cubicBezTo>
                    <a:pt x="75332" y="35124"/>
                    <a:pt x="75332" y="35136"/>
                    <a:pt x="75320" y="35148"/>
                  </a:cubicBezTo>
                  <a:lnTo>
                    <a:pt x="75272" y="35017"/>
                  </a:lnTo>
                  <a:lnTo>
                    <a:pt x="75272" y="34969"/>
                  </a:lnTo>
                  <a:lnTo>
                    <a:pt x="75117" y="34815"/>
                  </a:lnTo>
                  <a:lnTo>
                    <a:pt x="75010" y="34731"/>
                  </a:lnTo>
                  <a:cubicBezTo>
                    <a:pt x="75010" y="34708"/>
                    <a:pt x="75022" y="34672"/>
                    <a:pt x="75022" y="34648"/>
                  </a:cubicBezTo>
                  <a:cubicBezTo>
                    <a:pt x="75034" y="34612"/>
                    <a:pt x="75010" y="34577"/>
                    <a:pt x="74998" y="34529"/>
                  </a:cubicBezTo>
                  <a:lnTo>
                    <a:pt x="75058" y="34517"/>
                  </a:lnTo>
                  <a:lnTo>
                    <a:pt x="75070" y="34481"/>
                  </a:lnTo>
                  <a:lnTo>
                    <a:pt x="75106" y="34446"/>
                  </a:lnTo>
                  <a:lnTo>
                    <a:pt x="75141" y="34374"/>
                  </a:lnTo>
                  <a:lnTo>
                    <a:pt x="75225" y="34362"/>
                  </a:lnTo>
                  <a:cubicBezTo>
                    <a:pt x="75236" y="34338"/>
                    <a:pt x="75236" y="34327"/>
                    <a:pt x="75248" y="34315"/>
                  </a:cubicBezTo>
                  <a:lnTo>
                    <a:pt x="75451" y="34434"/>
                  </a:lnTo>
                  <a:lnTo>
                    <a:pt x="75629" y="34493"/>
                  </a:lnTo>
                  <a:lnTo>
                    <a:pt x="75784" y="34541"/>
                  </a:lnTo>
                  <a:lnTo>
                    <a:pt x="75868" y="34481"/>
                  </a:lnTo>
                  <a:lnTo>
                    <a:pt x="75844" y="34434"/>
                  </a:lnTo>
                  <a:lnTo>
                    <a:pt x="75844" y="34434"/>
                  </a:lnTo>
                  <a:lnTo>
                    <a:pt x="75927" y="34457"/>
                  </a:lnTo>
                  <a:cubicBezTo>
                    <a:pt x="75927" y="34422"/>
                    <a:pt x="75927" y="34386"/>
                    <a:pt x="75939" y="34350"/>
                  </a:cubicBezTo>
                  <a:lnTo>
                    <a:pt x="75915" y="34327"/>
                  </a:lnTo>
                  <a:lnTo>
                    <a:pt x="75963" y="34291"/>
                  </a:lnTo>
                  <a:lnTo>
                    <a:pt x="76094" y="34124"/>
                  </a:lnTo>
                  <a:lnTo>
                    <a:pt x="76320" y="34112"/>
                  </a:lnTo>
                  <a:lnTo>
                    <a:pt x="76451" y="34148"/>
                  </a:lnTo>
                  <a:lnTo>
                    <a:pt x="76570" y="34076"/>
                  </a:lnTo>
                  <a:lnTo>
                    <a:pt x="76641" y="34076"/>
                  </a:lnTo>
                  <a:lnTo>
                    <a:pt x="76701" y="33934"/>
                  </a:lnTo>
                  <a:lnTo>
                    <a:pt x="76856" y="33886"/>
                  </a:lnTo>
                  <a:lnTo>
                    <a:pt x="76903" y="33803"/>
                  </a:lnTo>
                  <a:lnTo>
                    <a:pt x="76963" y="33803"/>
                  </a:lnTo>
                  <a:lnTo>
                    <a:pt x="77058" y="33743"/>
                  </a:lnTo>
                  <a:lnTo>
                    <a:pt x="77189" y="33779"/>
                  </a:lnTo>
                  <a:lnTo>
                    <a:pt x="77237" y="33826"/>
                  </a:lnTo>
                  <a:lnTo>
                    <a:pt x="77332" y="33862"/>
                  </a:lnTo>
                  <a:lnTo>
                    <a:pt x="77403" y="33791"/>
                  </a:lnTo>
                  <a:lnTo>
                    <a:pt x="77522" y="33993"/>
                  </a:lnTo>
                  <a:lnTo>
                    <a:pt x="77737" y="34184"/>
                  </a:lnTo>
                  <a:cubicBezTo>
                    <a:pt x="77737" y="34207"/>
                    <a:pt x="77737" y="34231"/>
                    <a:pt x="77737" y="34255"/>
                  </a:cubicBezTo>
                  <a:lnTo>
                    <a:pt x="77653" y="34255"/>
                  </a:lnTo>
                  <a:lnTo>
                    <a:pt x="77606" y="34291"/>
                  </a:lnTo>
                  <a:cubicBezTo>
                    <a:pt x="77558" y="34315"/>
                    <a:pt x="77499" y="34338"/>
                    <a:pt x="77451" y="34362"/>
                  </a:cubicBezTo>
                  <a:cubicBezTo>
                    <a:pt x="77439" y="34386"/>
                    <a:pt x="77415" y="34422"/>
                    <a:pt x="77403" y="34446"/>
                  </a:cubicBezTo>
                  <a:lnTo>
                    <a:pt x="77296" y="34422"/>
                  </a:lnTo>
                  <a:lnTo>
                    <a:pt x="77296" y="34446"/>
                  </a:lnTo>
                  <a:lnTo>
                    <a:pt x="77237" y="34541"/>
                  </a:lnTo>
                  <a:cubicBezTo>
                    <a:pt x="77261" y="34588"/>
                    <a:pt x="77296" y="34624"/>
                    <a:pt x="77332" y="34672"/>
                  </a:cubicBezTo>
                  <a:lnTo>
                    <a:pt x="77296" y="34719"/>
                  </a:lnTo>
                  <a:lnTo>
                    <a:pt x="77249" y="34719"/>
                  </a:lnTo>
                  <a:lnTo>
                    <a:pt x="77225" y="34767"/>
                  </a:lnTo>
                  <a:cubicBezTo>
                    <a:pt x="77249" y="34779"/>
                    <a:pt x="77261" y="34803"/>
                    <a:pt x="77272" y="34827"/>
                  </a:cubicBezTo>
                  <a:lnTo>
                    <a:pt x="77403" y="34838"/>
                  </a:lnTo>
                  <a:lnTo>
                    <a:pt x="77558" y="34815"/>
                  </a:lnTo>
                  <a:lnTo>
                    <a:pt x="77558" y="34815"/>
                  </a:lnTo>
                  <a:lnTo>
                    <a:pt x="77487" y="34862"/>
                  </a:lnTo>
                  <a:lnTo>
                    <a:pt x="77356" y="34874"/>
                  </a:lnTo>
                  <a:lnTo>
                    <a:pt x="77356" y="34922"/>
                  </a:lnTo>
                  <a:lnTo>
                    <a:pt x="77415" y="34946"/>
                  </a:lnTo>
                  <a:lnTo>
                    <a:pt x="77392" y="34981"/>
                  </a:lnTo>
                  <a:lnTo>
                    <a:pt x="77332" y="34981"/>
                  </a:lnTo>
                  <a:lnTo>
                    <a:pt x="77213" y="34934"/>
                  </a:lnTo>
                  <a:lnTo>
                    <a:pt x="77130" y="34969"/>
                  </a:lnTo>
                  <a:lnTo>
                    <a:pt x="77046" y="34946"/>
                  </a:lnTo>
                  <a:lnTo>
                    <a:pt x="76975" y="34981"/>
                  </a:lnTo>
                  <a:lnTo>
                    <a:pt x="77046" y="35053"/>
                  </a:lnTo>
                  <a:cubicBezTo>
                    <a:pt x="77046" y="35077"/>
                    <a:pt x="77046" y="35100"/>
                    <a:pt x="77034" y="35124"/>
                  </a:cubicBezTo>
                  <a:lnTo>
                    <a:pt x="77118" y="35136"/>
                  </a:lnTo>
                  <a:lnTo>
                    <a:pt x="77201" y="35100"/>
                  </a:lnTo>
                  <a:lnTo>
                    <a:pt x="77272" y="35124"/>
                  </a:lnTo>
                  <a:lnTo>
                    <a:pt x="77392" y="35053"/>
                  </a:lnTo>
                  <a:lnTo>
                    <a:pt x="77570" y="35065"/>
                  </a:lnTo>
                  <a:lnTo>
                    <a:pt x="77594" y="35041"/>
                  </a:lnTo>
                  <a:cubicBezTo>
                    <a:pt x="77594" y="35005"/>
                    <a:pt x="77582" y="34981"/>
                    <a:pt x="77582" y="34946"/>
                  </a:cubicBezTo>
                  <a:lnTo>
                    <a:pt x="77749" y="34922"/>
                  </a:lnTo>
                  <a:lnTo>
                    <a:pt x="78046" y="34886"/>
                  </a:lnTo>
                  <a:lnTo>
                    <a:pt x="78118" y="34910"/>
                  </a:lnTo>
                  <a:lnTo>
                    <a:pt x="78165" y="34838"/>
                  </a:lnTo>
                  <a:lnTo>
                    <a:pt x="78296" y="34886"/>
                  </a:lnTo>
                  <a:lnTo>
                    <a:pt x="78475" y="34862"/>
                  </a:lnTo>
                  <a:lnTo>
                    <a:pt x="78511" y="34922"/>
                  </a:lnTo>
                  <a:lnTo>
                    <a:pt x="78582" y="34922"/>
                  </a:lnTo>
                  <a:lnTo>
                    <a:pt x="78713" y="34958"/>
                  </a:lnTo>
                  <a:lnTo>
                    <a:pt x="78927" y="34886"/>
                  </a:lnTo>
                  <a:cubicBezTo>
                    <a:pt x="78927" y="34922"/>
                    <a:pt x="78927" y="34946"/>
                    <a:pt x="78939" y="34969"/>
                  </a:cubicBezTo>
                  <a:lnTo>
                    <a:pt x="78939" y="35005"/>
                  </a:lnTo>
                  <a:lnTo>
                    <a:pt x="78963" y="35005"/>
                  </a:lnTo>
                  <a:lnTo>
                    <a:pt x="78963" y="35148"/>
                  </a:lnTo>
                  <a:lnTo>
                    <a:pt x="79058" y="35136"/>
                  </a:lnTo>
                  <a:lnTo>
                    <a:pt x="79094" y="35089"/>
                  </a:lnTo>
                  <a:lnTo>
                    <a:pt x="79201" y="35172"/>
                  </a:lnTo>
                  <a:lnTo>
                    <a:pt x="79225" y="35243"/>
                  </a:lnTo>
                  <a:lnTo>
                    <a:pt x="79416" y="35291"/>
                  </a:lnTo>
                  <a:lnTo>
                    <a:pt x="79499" y="35255"/>
                  </a:lnTo>
                  <a:lnTo>
                    <a:pt x="79570" y="35279"/>
                  </a:lnTo>
                  <a:cubicBezTo>
                    <a:pt x="79558" y="35291"/>
                    <a:pt x="79535" y="35315"/>
                    <a:pt x="79523" y="35339"/>
                  </a:cubicBezTo>
                  <a:lnTo>
                    <a:pt x="79427" y="35339"/>
                  </a:lnTo>
                  <a:cubicBezTo>
                    <a:pt x="79439" y="35374"/>
                    <a:pt x="79463" y="35410"/>
                    <a:pt x="79475" y="35434"/>
                  </a:cubicBezTo>
                  <a:lnTo>
                    <a:pt x="79285" y="35541"/>
                  </a:lnTo>
                  <a:cubicBezTo>
                    <a:pt x="79261" y="35600"/>
                    <a:pt x="79237" y="35660"/>
                    <a:pt x="79225" y="35731"/>
                  </a:cubicBezTo>
                  <a:cubicBezTo>
                    <a:pt x="79225" y="35743"/>
                    <a:pt x="79237" y="35755"/>
                    <a:pt x="79249" y="35767"/>
                  </a:cubicBezTo>
                  <a:lnTo>
                    <a:pt x="79451" y="35851"/>
                  </a:lnTo>
                  <a:lnTo>
                    <a:pt x="79582" y="35851"/>
                  </a:lnTo>
                  <a:lnTo>
                    <a:pt x="79427" y="35886"/>
                  </a:lnTo>
                  <a:lnTo>
                    <a:pt x="79285" y="35839"/>
                  </a:lnTo>
                  <a:lnTo>
                    <a:pt x="79166" y="35922"/>
                  </a:lnTo>
                  <a:cubicBezTo>
                    <a:pt x="79142" y="35970"/>
                    <a:pt x="79118" y="36029"/>
                    <a:pt x="79094" y="36065"/>
                  </a:cubicBezTo>
                  <a:cubicBezTo>
                    <a:pt x="79082" y="36089"/>
                    <a:pt x="79058" y="36112"/>
                    <a:pt x="79046" y="36124"/>
                  </a:cubicBezTo>
                  <a:lnTo>
                    <a:pt x="79094" y="36160"/>
                  </a:lnTo>
                  <a:lnTo>
                    <a:pt x="79201" y="36160"/>
                  </a:lnTo>
                  <a:lnTo>
                    <a:pt x="79308" y="36231"/>
                  </a:lnTo>
                  <a:lnTo>
                    <a:pt x="79166" y="36303"/>
                  </a:lnTo>
                  <a:lnTo>
                    <a:pt x="79189" y="36374"/>
                  </a:lnTo>
                  <a:lnTo>
                    <a:pt x="79320" y="36351"/>
                  </a:lnTo>
                  <a:lnTo>
                    <a:pt x="79380" y="36398"/>
                  </a:lnTo>
                  <a:lnTo>
                    <a:pt x="79523" y="36351"/>
                  </a:lnTo>
                  <a:cubicBezTo>
                    <a:pt x="79523" y="36327"/>
                    <a:pt x="79511" y="36315"/>
                    <a:pt x="79499" y="36303"/>
                  </a:cubicBezTo>
                  <a:lnTo>
                    <a:pt x="79582" y="36303"/>
                  </a:lnTo>
                  <a:cubicBezTo>
                    <a:pt x="79606" y="36339"/>
                    <a:pt x="79642" y="36386"/>
                    <a:pt x="79666" y="36434"/>
                  </a:cubicBezTo>
                  <a:lnTo>
                    <a:pt x="79678" y="36446"/>
                  </a:lnTo>
                  <a:lnTo>
                    <a:pt x="79785" y="36434"/>
                  </a:lnTo>
                  <a:lnTo>
                    <a:pt x="79963" y="36505"/>
                  </a:lnTo>
                  <a:lnTo>
                    <a:pt x="79868" y="36505"/>
                  </a:lnTo>
                  <a:lnTo>
                    <a:pt x="80035" y="36708"/>
                  </a:lnTo>
                  <a:cubicBezTo>
                    <a:pt x="80070" y="36767"/>
                    <a:pt x="80094" y="36839"/>
                    <a:pt x="80130" y="36898"/>
                  </a:cubicBezTo>
                  <a:cubicBezTo>
                    <a:pt x="80154" y="36910"/>
                    <a:pt x="80178" y="36922"/>
                    <a:pt x="80201" y="36934"/>
                  </a:cubicBezTo>
                  <a:lnTo>
                    <a:pt x="80142" y="36958"/>
                  </a:lnTo>
                  <a:lnTo>
                    <a:pt x="80201" y="37065"/>
                  </a:lnTo>
                  <a:lnTo>
                    <a:pt x="80213" y="37148"/>
                  </a:lnTo>
                  <a:lnTo>
                    <a:pt x="80047" y="37041"/>
                  </a:lnTo>
                  <a:lnTo>
                    <a:pt x="80023" y="36993"/>
                  </a:lnTo>
                  <a:lnTo>
                    <a:pt x="79963" y="37041"/>
                  </a:lnTo>
                  <a:lnTo>
                    <a:pt x="79892" y="37005"/>
                  </a:lnTo>
                  <a:lnTo>
                    <a:pt x="79737" y="37077"/>
                  </a:lnTo>
                  <a:lnTo>
                    <a:pt x="79951" y="37232"/>
                  </a:lnTo>
                  <a:lnTo>
                    <a:pt x="80023" y="37244"/>
                  </a:lnTo>
                  <a:lnTo>
                    <a:pt x="80047" y="37351"/>
                  </a:lnTo>
                  <a:cubicBezTo>
                    <a:pt x="80023" y="37398"/>
                    <a:pt x="80011" y="37458"/>
                    <a:pt x="79987" y="37505"/>
                  </a:cubicBezTo>
                  <a:lnTo>
                    <a:pt x="80035" y="37565"/>
                  </a:lnTo>
                  <a:lnTo>
                    <a:pt x="80094" y="37553"/>
                  </a:lnTo>
                  <a:cubicBezTo>
                    <a:pt x="80106" y="37601"/>
                    <a:pt x="80118" y="37660"/>
                    <a:pt x="80142" y="37708"/>
                  </a:cubicBezTo>
                  <a:lnTo>
                    <a:pt x="79928" y="37732"/>
                  </a:lnTo>
                  <a:lnTo>
                    <a:pt x="79904" y="37779"/>
                  </a:lnTo>
                  <a:cubicBezTo>
                    <a:pt x="79928" y="37791"/>
                    <a:pt x="79951" y="37815"/>
                    <a:pt x="79963" y="37839"/>
                  </a:cubicBezTo>
                  <a:cubicBezTo>
                    <a:pt x="79963" y="37863"/>
                    <a:pt x="79951" y="37886"/>
                    <a:pt x="79939" y="37910"/>
                  </a:cubicBezTo>
                  <a:lnTo>
                    <a:pt x="79868" y="37910"/>
                  </a:lnTo>
                  <a:lnTo>
                    <a:pt x="79844" y="37982"/>
                  </a:lnTo>
                  <a:cubicBezTo>
                    <a:pt x="79856" y="38017"/>
                    <a:pt x="79856" y="38041"/>
                    <a:pt x="79868" y="38077"/>
                  </a:cubicBezTo>
                  <a:lnTo>
                    <a:pt x="79797" y="38053"/>
                  </a:lnTo>
                  <a:lnTo>
                    <a:pt x="79797" y="38053"/>
                  </a:lnTo>
                  <a:cubicBezTo>
                    <a:pt x="79820" y="38125"/>
                    <a:pt x="79844" y="38196"/>
                    <a:pt x="79868" y="38279"/>
                  </a:cubicBezTo>
                  <a:lnTo>
                    <a:pt x="79939" y="38315"/>
                  </a:lnTo>
                  <a:lnTo>
                    <a:pt x="79939" y="38410"/>
                  </a:lnTo>
                  <a:lnTo>
                    <a:pt x="79975" y="38446"/>
                  </a:lnTo>
                  <a:cubicBezTo>
                    <a:pt x="79963" y="38470"/>
                    <a:pt x="79951" y="38494"/>
                    <a:pt x="79939" y="38506"/>
                  </a:cubicBezTo>
                  <a:lnTo>
                    <a:pt x="80035" y="38494"/>
                  </a:lnTo>
                  <a:cubicBezTo>
                    <a:pt x="80059" y="38470"/>
                    <a:pt x="80070" y="38434"/>
                    <a:pt x="80082" y="38410"/>
                  </a:cubicBezTo>
                  <a:lnTo>
                    <a:pt x="80118" y="38470"/>
                  </a:lnTo>
                  <a:lnTo>
                    <a:pt x="80225" y="38422"/>
                  </a:lnTo>
                  <a:cubicBezTo>
                    <a:pt x="80332" y="38398"/>
                    <a:pt x="80428" y="38387"/>
                    <a:pt x="80523" y="38363"/>
                  </a:cubicBezTo>
                  <a:lnTo>
                    <a:pt x="80630" y="38387"/>
                  </a:lnTo>
                  <a:lnTo>
                    <a:pt x="80630" y="38434"/>
                  </a:lnTo>
                  <a:lnTo>
                    <a:pt x="80737" y="38398"/>
                  </a:lnTo>
                  <a:lnTo>
                    <a:pt x="80785" y="38422"/>
                  </a:lnTo>
                  <a:lnTo>
                    <a:pt x="80821" y="38517"/>
                  </a:lnTo>
                  <a:lnTo>
                    <a:pt x="80928" y="38529"/>
                  </a:lnTo>
                  <a:cubicBezTo>
                    <a:pt x="80940" y="38541"/>
                    <a:pt x="80951" y="38565"/>
                    <a:pt x="80963" y="38577"/>
                  </a:cubicBezTo>
                  <a:lnTo>
                    <a:pt x="81023" y="38577"/>
                  </a:lnTo>
                  <a:cubicBezTo>
                    <a:pt x="81011" y="38553"/>
                    <a:pt x="81011" y="38529"/>
                    <a:pt x="80999" y="38506"/>
                  </a:cubicBezTo>
                  <a:lnTo>
                    <a:pt x="81166" y="38494"/>
                  </a:lnTo>
                  <a:cubicBezTo>
                    <a:pt x="81202" y="38506"/>
                    <a:pt x="81249" y="38529"/>
                    <a:pt x="81285" y="38541"/>
                  </a:cubicBezTo>
                  <a:lnTo>
                    <a:pt x="81487" y="38470"/>
                  </a:lnTo>
                  <a:lnTo>
                    <a:pt x="81475" y="38410"/>
                  </a:lnTo>
                  <a:lnTo>
                    <a:pt x="81559" y="38398"/>
                  </a:lnTo>
                  <a:cubicBezTo>
                    <a:pt x="81594" y="38303"/>
                    <a:pt x="81618" y="38196"/>
                    <a:pt x="81654" y="38101"/>
                  </a:cubicBezTo>
                  <a:lnTo>
                    <a:pt x="81606" y="38089"/>
                  </a:lnTo>
                  <a:lnTo>
                    <a:pt x="81559" y="38101"/>
                  </a:lnTo>
                  <a:lnTo>
                    <a:pt x="81559" y="38101"/>
                  </a:lnTo>
                  <a:lnTo>
                    <a:pt x="81594" y="38017"/>
                  </a:lnTo>
                  <a:cubicBezTo>
                    <a:pt x="81606" y="37910"/>
                    <a:pt x="81606" y="37815"/>
                    <a:pt x="81618" y="37720"/>
                  </a:cubicBezTo>
                  <a:lnTo>
                    <a:pt x="81559" y="37625"/>
                  </a:lnTo>
                  <a:lnTo>
                    <a:pt x="81618" y="37446"/>
                  </a:lnTo>
                  <a:lnTo>
                    <a:pt x="81404" y="37053"/>
                  </a:lnTo>
                  <a:lnTo>
                    <a:pt x="81178" y="36732"/>
                  </a:lnTo>
                  <a:cubicBezTo>
                    <a:pt x="81142" y="36612"/>
                    <a:pt x="81118" y="36505"/>
                    <a:pt x="81071" y="36398"/>
                  </a:cubicBezTo>
                  <a:cubicBezTo>
                    <a:pt x="81071" y="36362"/>
                    <a:pt x="81059" y="36327"/>
                    <a:pt x="81047" y="36291"/>
                  </a:cubicBezTo>
                  <a:lnTo>
                    <a:pt x="80690" y="35981"/>
                  </a:lnTo>
                  <a:cubicBezTo>
                    <a:pt x="80678" y="35946"/>
                    <a:pt x="80666" y="35922"/>
                    <a:pt x="80654" y="35898"/>
                  </a:cubicBezTo>
                  <a:cubicBezTo>
                    <a:pt x="80594" y="35862"/>
                    <a:pt x="80523" y="35827"/>
                    <a:pt x="80463" y="35791"/>
                  </a:cubicBezTo>
                  <a:lnTo>
                    <a:pt x="80463" y="35684"/>
                  </a:lnTo>
                  <a:lnTo>
                    <a:pt x="80535" y="35660"/>
                  </a:lnTo>
                  <a:cubicBezTo>
                    <a:pt x="80535" y="35624"/>
                    <a:pt x="80535" y="35589"/>
                    <a:pt x="80523" y="35565"/>
                  </a:cubicBezTo>
                  <a:cubicBezTo>
                    <a:pt x="80511" y="35529"/>
                    <a:pt x="80547" y="35493"/>
                    <a:pt x="80559" y="35470"/>
                  </a:cubicBezTo>
                  <a:lnTo>
                    <a:pt x="80737" y="35458"/>
                  </a:lnTo>
                  <a:lnTo>
                    <a:pt x="80809" y="35386"/>
                  </a:lnTo>
                  <a:lnTo>
                    <a:pt x="80940" y="35374"/>
                  </a:lnTo>
                  <a:lnTo>
                    <a:pt x="81059" y="35422"/>
                  </a:lnTo>
                  <a:lnTo>
                    <a:pt x="81094" y="35386"/>
                  </a:lnTo>
                  <a:lnTo>
                    <a:pt x="81202" y="35374"/>
                  </a:lnTo>
                  <a:cubicBezTo>
                    <a:pt x="81202" y="35350"/>
                    <a:pt x="81202" y="35327"/>
                    <a:pt x="81190" y="35303"/>
                  </a:cubicBezTo>
                  <a:lnTo>
                    <a:pt x="81547" y="35208"/>
                  </a:lnTo>
                  <a:cubicBezTo>
                    <a:pt x="81535" y="35196"/>
                    <a:pt x="81535" y="35172"/>
                    <a:pt x="81523" y="35160"/>
                  </a:cubicBezTo>
                  <a:lnTo>
                    <a:pt x="81702" y="35136"/>
                  </a:lnTo>
                  <a:lnTo>
                    <a:pt x="81785" y="35065"/>
                  </a:lnTo>
                  <a:lnTo>
                    <a:pt x="81713" y="34981"/>
                  </a:lnTo>
                  <a:lnTo>
                    <a:pt x="81785" y="34779"/>
                  </a:lnTo>
                  <a:cubicBezTo>
                    <a:pt x="81761" y="34743"/>
                    <a:pt x="81725" y="34708"/>
                    <a:pt x="81690" y="34684"/>
                  </a:cubicBezTo>
                  <a:cubicBezTo>
                    <a:pt x="81702" y="34636"/>
                    <a:pt x="81713" y="34600"/>
                    <a:pt x="81725" y="34565"/>
                  </a:cubicBezTo>
                  <a:lnTo>
                    <a:pt x="81880" y="34398"/>
                  </a:lnTo>
                  <a:lnTo>
                    <a:pt x="81916" y="34315"/>
                  </a:lnTo>
                  <a:lnTo>
                    <a:pt x="81987" y="34350"/>
                  </a:lnTo>
                  <a:lnTo>
                    <a:pt x="82225" y="34279"/>
                  </a:lnTo>
                  <a:lnTo>
                    <a:pt x="82237" y="34279"/>
                  </a:lnTo>
                  <a:lnTo>
                    <a:pt x="82273" y="34291"/>
                  </a:lnTo>
                  <a:lnTo>
                    <a:pt x="82356" y="34196"/>
                  </a:lnTo>
                  <a:lnTo>
                    <a:pt x="82511" y="34231"/>
                  </a:lnTo>
                  <a:lnTo>
                    <a:pt x="82535" y="34291"/>
                  </a:lnTo>
                  <a:lnTo>
                    <a:pt x="82642" y="34172"/>
                  </a:lnTo>
                  <a:lnTo>
                    <a:pt x="82726" y="34172"/>
                  </a:lnTo>
                  <a:lnTo>
                    <a:pt x="82785" y="34041"/>
                  </a:lnTo>
                  <a:lnTo>
                    <a:pt x="82916" y="34029"/>
                  </a:lnTo>
                  <a:cubicBezTo>
                    <a:pt x="82916" y="34005"/>
                    <a:pt x="82928" y="33981"/>
                    <a:pt x="82940" y="33957"/>
                  </a:cubicBezTo>
                  <a:lnTo>
                    <a:pt x="82987" y="33922"/>
                  </a:lnTo>
                  <a:lnTo>
                    <a:pt x="83095" y="34017"/>
                  </a:lnTo>
                  <a:lnTo>
                    <a:pt x="83237" y="34029"/>
                  </a:lnTo>
                  <a:lnTo>
                    <a:pt x="83285" y="34088"/>
                  </a:lnTo>
                  <a:cubicBezTo>
                    <a:pt x="83273" y="34136"/>
                    <a:pt x="83261" y="34184"/>
                    <a:pt x="83249" y="34231"/>
                  </a:cubicBezTo>
                  <a:lnTo>
                    <a:pt x="83416" y="34327"/>
                  </a:lnTo>
                  <a:lnTo>
                    <a:pt x="83559" y="34469"/>
                  </a:lnTo>
                  <a:lnTo>
                    <a:pt x="83642" y="34446"/>
                  </a:lnTo>
                  <a:cubicBezTo>
                    <a:pt x="83654" y="34469"/>
                    <a:pt x="83678" y="34493"/>
                    <a:pt x="83690" y="34529"/>
                  </a:cubicBezTo>
                  <a:lnTo>
                    <a:pt x="83857" y="34481"/>
                  </a:lnTo>
                  <a:lnTo>
                    <a:pt x="84023" y="34529"/>
                  </a:lnTo>
                  <a:lnTo>
                    <a:pt x="84059" y="34481"/>
                  </a:lnTo>
                  <a:cubicBezTo>
                    <a:pt x="84095" y="34481"/>
                    <a:pt x="84119" y="34493"/>
                    <a:pt x="84142" y="34505"/>
                  </a:cubicBezTo>
                  <a:lnTo>
                    <a:pt x="84273" y="34446"/>
                  </a:lnTo>
                  <a:lnTo>
                    <a:pt x="84523" y="34362"/>
                  </a:lnTo>
                  <a:lnTo>
                    <a:pt x="84511" y="34303"/>
                  </a:lnTo>
                  <a:lnTo>
                    <a:pt x="84511" y="34303"/>
                  </a:lnTo>
                  <a:lnTo>
                    <a:pt x="84654" y="34315"/>
                  </a:lnTo>
                  <a:lnTo>
                    <a:pt x="84690" y="34231"/>
                  </a:lnTo>
                  <a:cubicBezTo>
                    <a:pt x="84690" y="34196"/>
                    <a:pt x="84690" y="34160"/>
                    <a:pt x="84678" y="34124"/>
                  </a:cubicBezTo>
                  <a:lnTo>
                    <a:pt x="84678" y="34124"/>
                  </a:lnTo>
                  <a:cubicBezTo>
                    <a:pt x="84702" y="34148"/>
                    <a:pt x="84738" y="34160"/>
                    <a:pt x="84761" y="34184"/>
                  </a:cubicBezTo>
                  <a:lnTo>
                    <a:pt x="84761" y="34207"/>
                  </a:lnTo>
                  <a:lnTo>
                    <a:pt x="84940" y="34124"/>
                  </a:lnTo>
                  <a:cubicBezTo>
                    <a:pt x="84940" y="34100"/>
                    <a:pt x="84928" y="34065"/>
                    <a:pt x="84916" y="34029"/>
                  </a:cubicBezTo>
                  <a:lnTo>
                    <a:pt x="84916" y="34029"/>
                  </a:lnTo>
                  <a:lnTo>
                    <a:pt x="84988" y="34041"/>
                  </a:lnTo>
                  <a:cubicBezTo>
                    <a:pt x="85000" y="34005"/>
                    <a:pt x="85012" y="33957"/>
                    <a:pt x="85012" y="33922"/>
                  </a:cubicBezTo>
                  <a:lnTo>
                    <a:pt x="85131" y="33922"/>
                  </a:lnTo>
                  <a:cubicBezTo>
                    <a:pt x="85142" y="33898"/>
                    <a:pt x="85154" y="33874"/>
                    <a:pt x="85166" y="33850"/>
                  </a:cubicBezTo>
                  <a:lnTo>
                    <a:pt x="85357" y="33838"/>
                  </a:lnTo>
                  <a:lnTo>
                    <a:pt x="85393" y="33803"/>
                  </a:lnTo>
                  <a:lnTo>
                    <a:pt x="85357" y="33755"/>
                  </a:lnTo>
                  <a:lnTo>
                    <a:pt x="85416" y="33684"/>
                  </a:lnTo>
                  <a:lnTo>
                    <a:pt x="85488" y="33684"/>
                  </a:lnTo>
                  <a:lnTo>
                    <a:pt x="85726" y="33398"/>
                  </a:lnTo>
                  <a:lnTo>
                    <a:pt x="85881" y="33338"/>
                  </a:lnTo>
                  <a:cubicBezTo>
                    <a:pt x="85893" y="33314"/>
                    <a:pt x="85904" y="33303"/>
                    <a:pt x="85916" y="33279"/>
                  </a:cubicBezTo>
                  <a:lnTo>
                    <a:pt x="86059" y="33255"/>
                  </a:lnTo>
                  <a:cubicBezTo>
                    <a:pt x="86083" y="33219"/>
                    <a:pt x="86107" y="33195"/>
                    <a:pt x="86131" y="33172"/>
                  </a:cubicBezTo>
                  <a:lnTo>
                    <a:pt x="86309" y="33112"/>
                  </a:lnTo>
                  <a:cubicBezTo>
                    <a:pt x="86321" y="33088"/>
                    <a:pt x="86333" y="33064"/>
                    <a:pt x="86357" y="33041"/>
                  </a:cubicBezTo>
                  <a:lnTo>
                    <a:pt x="86297" y="33005"/>
                  </a:lnTo>
                  <a:lnTo>
                    <a:pt x="86297" y="32886"/>
                  </a:lnTo>
                  <a:lnTo>
                    <a:pt x="86452" y="32862"/>
                  </a:lnTo>
                  <a:lnTo>
                    <a:pt x="86452" y="32660"/>
                  </a:lnTo>
                  <a:lnTo>
                    <a:pt x="86583" y="32624"/>
                  </a:lnTo>
                  <a:cubicBezTo>
                    <a:pt x="86583" y="32600"/>
                    <a:pt x="86595" y="32588"/>
                    <a:pt x="86595" y="32564"/>
                  </a:cubicBezTo>
                  <a:lnTo>
                    <a:pt x="86547" y="32541"/>
                  </a:lnTo>
                  <a:lnTo>
                    <a:pt x="86690" y="32445"/>
                  </a:lnTo>
                  <a:cubicBezTo>
                    <a:pt x="86690" y="32410"/>
                    <a:pt x="86702" y="32386"/>
                    <a:pt x="86714" y="32350"/>
                  </a:cubicBezTo>
                  <a:lnTo>
                    <a:pt x="86857" y="32326"/>
                  </a:lnTo>
                  <a:lnTo>
                    <a:pt x="86917" y="32219"/>
                  </a:lnTo>
                  <a:lnTo>
                    <a:pt x="86893" y="32195"/>
                  </a:lnTo>
                  <a:cubicBezTo>
                    <a:pt x="86905" y="32148"/>
                    <a:pt x="86905" y="32100"/>
                    <a:pt x="86917" y="32052"/>
                  </a:cubicBezTo>
                  <a:lnTo>
                    <a:pt x="87047" y="31969"/>
                  </a:lnTo>
                  <a:cubicBezTo>
                    <a:pt x="87059" y="31933"/>
                    <a:pt x="87083" y="31898"/>
                    <a:pt x="87107" y="31862"/>
                  </a:cubicBezTo>
                  <a:lnTo>
                    <a:pt x="87309" y="31814"/>
                  </a:lnTo>
                  <a:lnTo>
                    <a:pt x="87345" y="31707"/>
                  </a:lnTo>
                  <a:lnTo>
                    <a:pt x="87321" y="31612"/>
                  </a:lnTo>
                  <a:cubicBezTo>
                    <a:pt x="87333" y="31576"/>
                    <a:pt x="87345" y="31540"/>
                    <a:pt x="87357" y="31493"/>
                  </a:cubicBezTo>
                  <a:lnTo>
                    <a:pt x="87405" y="31481"/>
                  </a:lnTo>
                  <a:cubicBezTo>
                    <a:pt x="87428" y="31457"/>
                    <a:pt x="87440" y="31421"/>
                    <a:pt x="87452" y="31398"/>
                  </a:cubicBezTo>
                  <a:lnTo>
                    <a:pt x="87357" y="31362"/>
                  </a:lnTo>
                  <a:cubicBezTo>
                    <a:pt x="87369" y="31302"/>
                    <a:pt x="87381" y="31231"/>
                    <a:pt x="87393" y="31171"/>
                  </a:cubicBezTo>
                  <a:cubicBezTo>
                    <a:pt x="87405" y="31159"/>
                    <a:pt x="87417" y="31136"/>
                    <a:pt x="87428" y="31124"/>
                  </a:cubicBezTo>
                  <a:lnTo>
                    <a:pt x="87417" y="31064"/>
                  </a:lnTo>
                  <a:lnTo>
                    <a:pt x="87476" y="30921"/>
                  </a:lnTo>
                  <a:cubicBezTo>
                    <a:pt x="87440" y="30862"/>
                    <a:pt x="87405" y="30802"/>
                    <a:pt x="87369" y="30743"/>
                  </a:cubicBezTo>
                  <a:lnTo>
                    <a:pt x="87309" y="30719"/>
                  </a:lnTo>
                  <a:cubicBezTo>
                    <a:pt x="87309" y="30695"/>
                    <a:pt x="87298" y="30659"/>
                    <a:pt x="87286" y="30636"/>
                  </a:cubicBezTo>
                  <a:lnTo>
                    <a:pt x="87345" y="30624"/>
                  </a:lnTo>
                  <a:lnTo>
                    <a:pt x="87476" y="30552"/>
                  </a:lnTo>
                  <a:cubicBezTo>
                    <a:pt x="87476" y="30540"/>
                    <a:pt x="87476" y="30528"/>
                    <a:pt x="87476" y="30517"/>
                  </a:cubicBezTo>
                  <a:lnTo>
                    <a:pt x="87345" y="30528"/>
                  </a:lnTo>
                  <a:lnTo>
                    <a:pt x="87262" y="30481"/>
                  </a:lnTo>
                  <a:lnTo>
                    <a:pt x="87250" y="30183"/>
                  </a:lnTo>
                  <a:cubicBezTo>
                    <a:pt x="87250" y="30159"/>
                    <a:pt x="87262" y="30136"/>
                    <a:pt x="87274" y="30124"/>
                  </a:cubicBezTo>
                  <a:cubicBezTo>
                    <a:pt x="87286" y="30100"/>
                    <a:pt x="87274" y="30076"/>
                    <a:pt x="87274" y="30052"/>
                  </a:cubicBezTo>
                  <a:cubicBezTo>
                    <a:pt x="87286" y="30005"/>
                    <a:pt x="87298" y="29957"/>
                    <a:pt x="87309" y="29909"/>
                  </a:cubicBezTo>
                  <a:lnTo>
                    <a:pt x="87369" y="29874"/>
                  </a:lnTo>
                  <a:lnTo>
                    <a:pt x="87357" y="29659"/>
                  </a:lnTo>
                  <a:lnTo>
                    <a:pt x="87440" y="29624"/>
                  </a:lnTo>
                  <a:lnTo>
                    <a:pt x="87393" y="29576"/>
                  </a:lnTo>
                  <a:lnTo>
                    <a:pt x="87440" y="29552"/>
                  </a:lnTo>
                  <a:cubicBezTo>
                    <a:pt x="87440" y="29540"/>
                    <a:pt x="87452" y="29516"/>
                    <a:pt x="87464" y="29504"/>
                  </a:cubicBezTo>
                  <a:lnTo>
                    <a:pt x="87428" y="29457"/>
                  </a:lnTo>
                  <a:lnTo>
                    <a:pt x="87524" y="29409"/>
                  </a:lnTo>
                  <a:cubicBezTo>
                    <a:pt x="87524" y="29374"/>
                    <a:pt x="87500" y="29350"/>
                    <a:pt x="87500" y="29326"/>
                  </a:cubicBezTo>
                  <a:lnTo>
                    <a:pt x="87536" y="29278"/>
                  </a:lnTo>
                  <a:lnTo>
                    <a:pt x="87619" y="29266"/>
                  </a:lnTo>
                  <a:lnTo>
                    <a:pt x="87548" y="29171"/>
                  </a:lnTo>
                  <a:cubicBezTo>
                    <a:pt x="87548" y="29135"/>
                    <a:pt x="87559" y="29100"/>
                    <a:pt x="87571" y="29064"/>
                  </a:cubicBezTo>
                  <a:lnTo>
                    <a:pt x="87631" y="29040"/>
                  </a:lnTo>
                  <a:lnTo>
                    <a:pt x="87631" y="28969"/>
                  </a:lnTo>
                  <a:lnTo>
                    <a:pt x="87548" y="28993"/>
                  </a:lnTo>
                  <a:lnTo>
                    <a:pt x="87452" y="28933"/>
                  </a:lnTo>
                  <a:lnTo>
                    <a:pt x="87369" y="28838"/>
                  </a:lnTo>
                  <a:cubicBezTo>
                    <a:pt x="87381" y="28802"/>
                    <a:pt x="87393" y="28778"/>
                    <a:pt x="87405" y="28754"/>
                  </a:cubicBezTo>
                  <a:lnTo>
                    <a:pt x="87500" y="28719"/>
                  </a:lnTo>
                  <a:cubicBezTo>
                    <a:pt x="87500" y="28695"/>
                    <a:pt x="87512" y="28671"/>
                    <a:pt x="87512" y="28647"/>
                  </a:cubicBezTo>
                  <a:cubicBezTo>
                    <a:pt x="87476" y="28588"/>
                    <a:pt x="87452" y="28528"/>
                    <a:pt x="87417" y="28469"/>
                  </a:cubicBezTo>
                  <a:lnTo>
                    <a:pt x="87321" y="28433"/>
                  </a:lnTo>
                  <a:lnTo>
                    <a:pt x="87250" y="28314"/>
                  </a:lnTo>
                  <a:lnTo>
                    <a:pt x="87333" y="28314"/>
                  </a:lnTo>
                  <a:cubicBezTo>
                    <a:pt x="87345" y="28290"/>
                    <a:pt x="87357" y="28266"/>
                    <a:pt x="87369" y="28242"/>
                  </a:cubicBezTo>
                  <a:lnTo>
                    <a:pt x="87464" y="28207"/>
                  </a:lnTo>
                  <a:lnTo>
                    <a:pt x="87405" y="28052"/>
                  </a:lnTo>
                  <a:lnTo>
                    <a:pt x="87345" y="28028"/>
                  </a:lnTo>
                  <a:lnTo>
                    <a:pt x="87286" y="27945"/>
                  </a:lnTo>
                  <a:lnTo>
                    <a:pt x="87202" y="27897"/>
                  </a:lnTo>
                  <a:cubicBezTo>
                    <a:pt x="87202" y="27873"/>
                    <a:pt x="87202" y="27850"/>
                    <a:pt x="87178" y="27826"/>
                  </a:cubicBezTo>
                  <a:lnTo>
                    <a:pt x="86952" y="27683"/>
                  </a:lnTo>
                  <a:lnTo>
                    <a:pt x="86917" y="27611"/>
                  </a:lnTo>
                  <a:lnTo>
                    <a:pt x="86762" y="27528"/>
                  </a:lnTo>
                  <a:lnTo>
                    <a:pt x="86702" y="27480"/>
                  </a:lnTo>
                  <a:lnTo>
                    <a:pt x="86666" y="27361"/>
                  </a:lnTo>
                  <a:lnTo>
                    <a:pt x="86595" y="27278"/>
                  </a:lnTo>
                  <a:lnTo>
                    <a:pt x="86464" y="27218"/>
                  </a:lnTo>
                  <a:lnTo>
                    <a:pt x="86357" y="27099"/>
                  </a:lnTo>
                  <a:lnTo>
                    <a:pt x="86202" y="27111"/>
                  </a:lnTo>
                  <a:lnTo>
                    <a:pt x="86083" y="27088"/>
                  </a:lnTo>
                  <a:lnTo>
                    <a:pt x="86012" y="27111"/>
                  </a:lnTo>
                  <a:lnTo>
                    <a:pt x="85940" y="27088"/>
                  </a:lnTo>
                  <a:lnTo>
                    <a:pt x="85916" y="27040"/>
                  </a:lnTo>
                  <a:lnTo>
                    <a:pt x="85940" y="27004"/>
                  </a:lnTo>
                  <a:lnTo>
                    <a:pt x="85845" y="26921"/>
                  </a:lnTo>
                  <a:lnTo>
                    <a:pt x="85726" y="26885"/>
                  </a:lnTo>
                  <a:lnTo>
                    <a:pt x="85726" y="27028"/>
                  </a:lnTo>
                  <a:lnTo>
                    <a:pt x="85797" y="27135"/>
                  </a:lnTo>
                  <a:lnTo>
                    <a:pt x="85726" y="27183"/>
                  </a:lnTo>
                  <a:cubicBezTo>
                    <a:pt x="85726" y="27242"/>
                    <a:pt x="85738" y="27290"/>
                    <a:pt x="85738" y="27338"/>
                  </a:cubicBezTo>
                  <a:lnTo>
                    <a:pt x="85654" y="27421"/>
                  </a:lnTo>
                  <a:lnTo>
                    <a:pt x="85559" y="27421"/>
                  </a:lnTo>
                  <a:cubicBezTo>
                    <a:pt x="85571" y="27385"/>
                    <a:pt x="85583" y="27361"/>
                    <a:pt x="85595" y="27326"/>
                  </a:cubicBezTo>
                  <a:lnTo>
                    <a:pt x="85654" y="27242"/>
                  </a:lnTo>
                  <a:lnTo>
                    <a:pt x="85619" y="27111"/>
                  </a:lnTo>
                  <a:lnTo>
                    <a:pt x="85559" y="27147"/>
                  </a:lnTo>
                  <a:lnTo>
                    <a:pt x="85559" y="27230"/>
                  </a:lnTo>
                  <a:lnTo>
                    <a:pt x="85464" y="27326"/>
                  </a:lnTo>
                  <a:lnTo>
                    <a:pt x="85297" y="27326"/>
                  </a:lnTo>
                  <a:lnTo>
                    <a:pt x="85023" y="27254"/>
                  </a:lnTo>
                  <a:lnTo>
                    <a:pt x="85000" y="27207"/>
                  </a:lnTo>
                  <a:lnTo>
                    <a:pt x="85119" y="27183"/>
                  </a:lnTo>
                  <a:lnTo>
                    <a:pt x="85190" y="27207"/>
                  </a:lnTo>
                  <a:cubicBezTo>
                    <a:pt x="85202" y="27171"/>
                    <a:pt x="85202" y="27135"/>
                    <a:pt x="85214" y="27099"/>
                  </a:cubicBezTo>
                  <a:lnTo>
                    <a:pt x="85297" y="27052"/>
                  </a:lnTo>
                  <a:lnTo>
                    <a:pt x="85357" y="27040"/>
                  </a:lnTo>
                  <a:lnTo>
                    <a:pt x="85226" y="26992"/>
                  </a:lnTo>
                  <a:lnTo>
                    <a:pt x="85142" y="27004"/>
                  </a:lnTo>
                  <a:cubicBezTo>
                    <a:pt x="85142" y="26980"/>
                    <a:pt x="85131" y="26968"/>
                    <a:pt x="85119" y="26945"/>
                  </a:cubicBezTo>
                  <a:lnTo>
                    <a:pt x="85035" y="26933"/>
                  </a:lnTo>
                  <a:lnTo>
                    <a:pt x="84952" y="26992"/>
                  </a:lnTo>
                  <a:lnTo>
                    <a:pt x="84869" y="26992"/>
                  </a:lnTo>
                  <a:lnTo>
                    <a:pt x="84833" y="26968"/>
                  </a:lnTo>
                  <a:lnTo>
                    <a:pt x="84726" y="27004"/>
                  </a:lnTo>
                  <a:cubicBezTo>
                    <a:pt x="84690" y="26957"/>
                    <a:pt x="84654" y="26921"/>
                    <a:pt x="84607" y="26873"/>
                  </a:cubicBezTo>
                  <a:lnTo>
                    <a:pt x="84666" y="26778"/>
                  </a:lnTo>
                  <a:lnTo>
                    <a:pt x="84666" y="26647"/>
                  </a:lnTo>
                  <a:lnTo>
                    <a:pt x="84583" y="26480"/>
                  </a:lnTo>
                  <a:lnTo>
                    <a:pt x="84654" y="26278"/>
                  </a:lnTo>
                  <a:lnTo>
                    <a:pt x="84511" y="26254"/>
                  </a:lnTo>
                  <a:lnTo>
                    <a:pt x="84464" y="26230"/>
                  </a:lnTo>
                  <a:lnTo>
                    <a:pt x="84345" y="26242"/>
                  </a:lnTo>
                  <a:lnTo>
                    <a:pt x="84250" y="26230"/>
                  </a:lnTo>
                  <a:lnTo>
                    <a:pt x="84083" y="26242"/>
                  </a:lnTo>
                  <a:lnTo>
                    <a:pt x="83964" y="26195"/>
                  </a:lnTo>
                  <a:lnTo>
                    <a:pt x="83880" y="26099"/>
                  </a:lnTo>
                  <a:lnTo>
                    <a:pt x="83761" y="26087"/>
                  </a:lnTo>
                  <a:lnTo>
                    <a:pt x="83666" y="26004"/>
                  </a:lnTo>
                  <a:cubicBezTo>
                    <a:pt x="83654" y="25968"/>
                    <a:pt x="83642" y="25945"/>
                    <a:pt x="83630" y="25909"/>
                  </a:cubicBezTo>
                  <a:lnTo>
                    <a:pt x="83714" y="25861"/>
                  </a:lnTo>
                  <a:lnTo>
                    <a:pt x="83785" y="25790"/>
                  </a:lnTo>
                  <a:lnTo>
                    <a:pt x="83940" y="25718"/>
                  </a:lnTo>
                  <a:lnTo>
                    <a:pt x="83964" y="25659"/>
                  </a:lnTo>
                  <a:lnTo>
                    <a:pt x="84166" y="25623"/>
                  </a:lnTo>
                  <a:cubicBezTo>
                    <a:pt x="84190" y="25587"/>
                    <a:pt x="84202" y="25540"/>
                    <a:pt x="84226" y="25504"/>
                  </a:cubicBezTo>
                  <a:lnTo>
                    <a:pt x="84440" y="25468"/>
                  </a:lnTo>
                  <a:lnTo>
                    <a:pt x="84488" y="25373"/>
                  </a:lnTo>
                  <a:lnTo>
                    <a:pt x="84547" y="25373"/>
                  </a:lnTo>
                  <a:lnTo>
                    <a:pt x="84547" y="25325"/>
                  </a:lnTo>
                  <a:lnTo>
                    <a:pt x="84690" y="25254"/>
                  </a:lnTo>
                  <a:cubicBezTo>
                    <a:pt x="84714" y="25230"/>
                    <a:pt x="84726" y="25206"/>
                    <a:pt x="84750" y="25183"/>
                  </a:cubicBezTo>
                  <a:lnTo>
                    <a:pt x="84869" y="25123"/>
                  </a:lnTo>
                  <a:lnTo>
                    <a:pt x="84845" y="25016"/>
                  </a:lnTo>
                  <a:lnTo>
                    <a:pt x="84904" y="24992"/>
                  </a:lnTo>
                  <a:cubicBezTo>
                    <a:pt x="84928" y="24944"/>
                    <a:pt x="84940" y="24897"/>
                    <a:pt x="84952" y="24837"/>
                  </a:cubicBezTo>
                  <a:cubicBezTo>
                    <a:pt x="85000" y="24790"/>
                    <a:pt x="85047" y="24730"/>
                    <a:pt x="85095" y="24682"/>
                  </a:cubicBezTo>
                  <a:lnTo>
                    <a:pt x="85142" y="24694"/>
                  </a:lnTo>
                  <a:lnTo>
                    <a:pt x="85226" y="24563"/>
                  </a:lnTo>
                  <a:lnTo>
                    <a:pt x="85333" y="24563"/>
                  </a:lnTo>
                  <a:lnTo>
                    <a:pt x="85333" y="24468"/>
                  </a:lnTo>
                  <a:lnTo>
                    <a:pt x="85547" y="24409"/>
                  </a:lnTo>
                  <a:lnTo>
                    <a:pt x="85607" y="24313"/>
                  </a:lnTo>
                  <a:lnTo>
                    <a:pt x="85738" y="24301"/>
                  </a:lnTo>
                  <a:lnTo>
                    <a:pt x="85726" y="24147"/>
                  </a:lnTo>
                  <a:lnTo>
                    <a:pt x="85797" y="24147"/>
                  </a:lnTo>
                  <a:cubicBezTo>
                    <a:pt x="85809" y="24111"/>
                    <a:pt x="85821" y="24087"/>
                    <a:pt x="85833" y="24051"/>
                  </a:cubicBezTo>
                  <a:lnTo>
                    <a:pt x="85916" y="24051"/>
                  </a:lnTo>
                  <a:lnTo>
                    <a:pt x="85976" y="24075"/>
                  </a:lnTo>
                  <a:lnTo>
                    <a:pt x="86000" y="23992"/>
                  </a:lnTo>
                  <a:cubicBezTo>
                    <a:pt x="85988" y="23968"/>
                    <a:pt x="85976" y="23944"/>
                    <a:pt x="85964" y="23920"/>
                  </a:cubicBezTo>
                  <a:cubicBezTo>
                    <a:pt x="85988" y="23861"/>
                    <a:pt x="86012" y="23813"/>
                    <a:pt x="86035" y="23766"/>
                  </a:cubicBezTo>
                  <a:lnTo>
                    <a:pt x="86035" y="23659"/>
                  </a:lnTo>
                  <a:cubicBezTo>
                    <a:pt x="86083" y="23635"/>
                    <a:pt x="86131" y="23599"/>
                    <a:pt x="86166" y="23563"/>
                  </a:cubicBezTo>
                  <a:lnTo>
                    <a:pt x="86405" y="23504"/>
                  </a:lnTo>
                  <a:cubicBezTo>
                    <a:pt x="86428" y="23456"/>
                    <a:pt x="86464" y="23420"/>
                    <a:pt x="86500" y="23373"/>
                  </a:cubicBezTo>
                  <a:cubicBezTo>
                    <a:pt x="86464" y="23301"/>
                    <a:pt x="86428" y="23230"/>
                    <a:pt x="86405" y="23170"/>
                  </a:cubicBezTo>
                  <a:cubicBezTo>
                    <a:pt x="86416" y="23135"/>
                    <a:pt x="86440" y="23111"/>
                    <a:pt x="86452" y="23087"/>
                  </a:cubicBezTo>
                  <a:lnTo>
                    <a:pt x="86595" y="23063"/>
                  </a:lnTo>
                  <a:lnTo>
                    <a:pt x="86666" y="22992"/>
                  </a:lnTo>
                  <a:lnTo>
                    <a:pt x="86917" y="22968"/>
                  </a:lnTo>
                  <a:cubicBezTo>
                    <a:pt x="86940" y="22944"/>
                    <a:pt x="86964" y="22920"/>
                    <a:pt x="86988" y="22908"/>
                  </a:cubicBezTo>
                  <a:lnTo>
                    <a:pt x="87059" y="22932"/>
                  </a:lnTo>
                  <a:lnTo>
                    <a:pt x="87119" y="23016"/>
                  </a:lnTo>
                  <a:lnTo>
                    <a:pt x="87262" y="23039"/>
                  </a:lnTo>
                  <a:lnTo>
                    <a:pt x="87512" y="23016"/>
                  </a:lnTo>
                  <a:lnTo>
                    <a:pt x="87690" y="23075"/>
                  </a:lnTo>
                  <a:lnTo>
                    <a:pt x="87893" y="23075"/>
                  </a:lnTo>
                  <a:lnTo>
                    <a:pt x="88012" y="23123"/>
                  </a:lnTo>
                  <a:lnTo>
                    <a:pt x="88167" y="23123"/>
                  </a:lnTo>
                  <a:lnTo>
                    <a:pt x="88274" y="23158"/>
                  </a:lnTo>
                  <a:lnTo>
                    <a:pt x="88381" y="23194"/>
                  </a:lnTo>
                  <a:lnTo>
                    <a:pt x="88452" y="23158"/>
                  </a:lnTo>
                  <a:lnTo>
                    <a:pt x="88548" y="23230"/>
                  </a:lnTo>
                  <a:lnTo>
                    <a:pt x="88464" y="23301"/>
                  </a:lnTo>
                  <a:lnTo>
                    <a:pt x="88536" y="23349"/>
                  </a:lnTo>
                  <a:lnTo>
                    <a:pt x="88619" y="23456"/>
                  </a:lnTo>
                  <a:lnTo>
                    <a:pt x="88714" y="23408"/>
                  </a:lnTo>
                  <a:lnTo>
                    <a:pt x="88833" y="23397"/>
                  </a:lnTo>
                  <a:cubicBezTo>
                    <a:pt x="88786" y="23337"/>
                    <a:pt x="88738" y="23289"/>
                    <a:pt x="88691" y="23242"/>
                  </a:cubicBezTo>
                  <a:cubicBezTo>
                    <a:pt x="88691" y="23230"/>
                    <a:pt x="88702" y="23218"/>
                    <a:pt x="88702" y="23206"/>
                  </a:cubicBezTo>
                  <a:lnTo>
                    <a:pt x="88845" y="23206"/>
                  </a:lnTo>
                  <a:lnTo>
                    <a:pt x="89072" y="23313"/>
                  </a:lnTo>
                  <a:lnTo>
                    <a:pt x="89191" y="23313"/>
                  </a:lnTo>
                  <a:lnTo>
                    <a:pt x="89429" y="23408"/>
                  </a:lnTo>
                  <a:cubicBezTo>
                    <a:pt x="89429" y="23432"/>
                    <a:pt x="89453" y="23456"/>
                    <a:pt x="89453" y="23480"/>
                  </a:cubicBezTo>
                  <a:lnTo>
                    <a:pt x="89512" y="23504"/>
                  </a:lnTo>
                  <a:lnTo>
                    <a:pt x="89595" y="23492"/>
                  </a:lnTo>
                  <a:lnTo>
                    <a:pt x="89691" y="23528"/>
                  </a:lnTo>
                  <a:cubicBezTo>
                    <a:pt x="89691" y="23504"/>
                    <a:pt x="89691" y="23480"/>
                    <a:pt x="89679" y="23456"/>
                  </a:cubicBezTo>
                  <a:lnTo>
                    <a:pt x="89774" y="23456"/>
                  </a:lnTo>
                  <a:lnTo>
                    <a:pt x="89965" y="23539"/>
                  </a:lnTo>
                  <a:cubicBezTo>
                    <a:pt x="89976" y="23563"/>
                    <a:pt x="90000" y="23599"/>
                    <a:pt x="90024" y="23623"/>
                  </a:cubicBezTo>
                  <a:lnTo>
                    <a:pt x="90274" y="23659"/>
                  </a:lnTo>
                  <a:cubicBezTo>
                    <a:pt x="90286" y="23635"/>
                    <a:pt x="90286" y="23623"/>
                    <a:pt x="90298" y="23599"/>
                  </a:cubicBezTo>
                  <a:lnTo>
                    <a:pt x="90238" y="23551"/>
                  </a:lnTo>
                  <a:lnTo>
                    <a:pt x="90179" y="23551"/>
                  </a:lnTo>
                  <a:lnTo>
                    <a:pt x="90048" y="23444"/>
                  </a:lnTo>
                  <a:lnTo>
                    <a:pt x="90179" y="23385"/>
                  </a:lnTo>
                  <a:lnTo>
                    <a:pt x="90179" y="23456"/>
                  </a:lnTo>
                  <a:lnTo>
                    <a:pt x="90369" y="23480"/>
                  </a:lnTo>
                  <a:lnTo>
                    <a:pt x="90369" y="23480"/>
                  </a:lnTo>
                  <a:lnTo>
                    <a:pt x="90238" y="23349"/>
                  </a:lnTo>
                  <a:lnTo>
                    <a:pt x="90262" y="23301"/>
                  </a:lnTo>
                  <a:lnTo>
                    <a:pt x="90346" y="23337"/>
                  </a:lnTo>
                  <a:lnTo>
                    <a:pt x="90548" y="23278"/>
                  </a:lnTo>
                  <a:lnTo>
                    <a:pt x="90727" y="23349"/>
                  </a:lnTo>
                  <a:lnTo>
                    <a:pt x="90798" y="23420"/>
                  </a:lnTo>
                  <a:lnTo>
                    <a:pt x="90905" y="23420"/>
                  </a:lnTo>
                  <a:lnTo>
                    <a:pt x="91108" y="23539"/>
                  </a:lnTo>
                  <a:lnTo>
                    <a:pt x="91274" y="23599"/>
                  </a:lnTo>
                  <a:cubicBezTo>
                    <a:pt x="91262" y="23611"/>
                    <a:pt x="91250" y="23623"/>
                    <a:pt x="91238" y="23623"/>
                  </a:cubicBezTo>
                  <a:lnTo>
                    <a:pt x="91310" y="23694"/>
                  </a:lnTo>
                  <a:lnTo>
                    <a:pt x="91393" y="23706"/>
                  </a:lnTo>
                  <a:lnTo>
                    <a:pt x="91358" y="23635"/>
                  </a:lnTo>
                  <a:lnTo>
                    <a:pt x="91548" y="23694"/>
                  </a:lnTo>
                  <a:lnTo>
                    <a:pt x="91703" y="23789"/>
                  </a:lnTo>
                  <a:lnTo>
                    <a:pt x="91810" y="23837"/>
                  </a:lnTo>
                  <a:lnTo>
                    <a:pt x="91905" y="23932"/>
                  </a:lnTo>
                  <a:cubicBezTo>
                    <a:pt x="91905" y="23944"/>
                    <a:pt x="91905" y="23956"/>
                    <a:pt x="91905" y="23968"/>
                  </a:cubicBezTo>
                  <a:lnTo>
                    <a:pt x="92060" y="24051"/>
                  </a:lnTo>
                  <a:lnTo>
                    <a:pt x="92179" y="24028"/>
                  </a:lnTo>
                  <a:lnTo>
                    <a:pt x="92274" y="24075"/>
                  </a:lnTo>
                  <a:lnTo>
                    <a:pt x="92274" y="24135"/>
                  </a:lnTo>
                  <a:lnTo>
                    <a:pt x="92024" y="24147"/>
                  </a:lnTo>
                  <a:lnTo>
                    <a:pt x="91834" y="24075"/>
                  </a:lnTo>
                  <a:lnTo>
                    <a:pt x="91774" y="24099"/>
                  </a:lnTo>
                  <a:lnTo>
                    <a:pt x="91762" y="24182"/>
                  </a:lnTo>
                  <a:lnTo>
                    <a:pt x="91655" y="24135"/>
                  </a:lnTo>
                  <a:lnTo>
                    <a:pt x="91608" y="24159"/>
                  </a:lnTo>
                  <a:lnTo>
                    <a:pt x="91655" y="24206"/>
                  </a:lnTo>
                  <a:lnTo>
                    <a:pt x="91750" y="24242"/>
                  </a:lnTo>
                  <a:cubicBezTo>
                    <a:pt x="91786" y="24301"/>
                    <a:pt x="91810" y="24373"/>
                    <a:pt x="91846" y="24444"/>
                  </a:cubicBezTo>
                  <a:lnTo>
                    <a:pt x="91917" y="24421"/>
                  </a:lnTo>
                  <a:lnTo>
                    <a:pt x="92108" y="24456"/>
                  </a:lnTo>
                  <a:lnTo>
                    <a:pt x="92215" y="24432"/>
                  </a:lnTo>
                  <a:lnTo>
                    <a:pt x="92203" y="24385"/>
                  </a:lnTo>
                  <a:lnTo>
                    <a:pt x="92334" y="24397"/>
                  </a:lnTo>
                  <a:lnTo>
                    <a:pt x="92286" y="24278"/>
                  </a:lnTo>
                  <a:lnTo>
                    <a:pt x="92286" y="24278"/>
                  </a:lnTo>
                  <a:lnTo>
                    <a:pt x="92358" y="24313"/>
                  </a:lnTo>
                  <a:lnTo>
                    <a:pt x="92465" y="24456"/>
                  </a:lnTo>
                  <a:lnTo>
                    <a:pt x="92548" y="24504"/>
                  </a:lnTo>
                  <a:lnTo>
                    <a:pt x="92620" y="24480"/>
                  </a:lnTo>
                  <a:lnTo>
                    <a:pt x="92584" y="24421"/>
                  </a:lnTo>
                  <a:lnTo>
                    <a:pt x="92679" y="24421"/>
                  </a:lnTo>
                  <a:lnTo>
                    <a:pt x="92762" y="24397"/>
                  </a:lnTo>
                  <a:lnTo>
                    <a:pt x="92798" y="24409"/>
                  </a:lnTo>
                  <a:cubicBezTo>
                    <a:pt x="92810" y="24385"/>
                    <a:pt x="92810" y="24373"/>
                    <a:pt x="92834" y="24349"/>
                  </a:cubicBezTo>
                  <a:lnTo>
                    <a:pt x="92834" y="24290"/>
                  </a:lnTo>
                  <a:lnTo>
                    <a:pt x="92917" y="24301"/>
                  </a:lnTo>
                  <a:lnTo>
                    <a:pt x="92977" y="24361"/>
                  </a:lnTo>
                  <a:lnTo>
                    <a:pt x="93072" y="24361"/>
                  </a:lnTo>
                  <a:lnTo>
                    <a:pt x="93120" y="24421"/>
                  </a:lnTo>
                  <a:lnTo>
                    <a:pt x="93108" y="24480"/>
                  </a:lnTo>
                  <a:lnTo>
                    <a:pt x="93179" y="24540"/>
                  </a:lnTo>
                  <a:lnTo>
                    <a:pt x="93382" y="24516"/>
                  </a:lnTo>
                  <a:lnTo>
                    <a:pt x="93322" y="24444"/>
                  </a:lnTo>
                  <a:lnTo>
                    <a:pt x="93346" y="24421"/>
                  </a:lnTo>
                  <a:lnTo>
                    <a:pt x="93453" y="24421"/>
                  </a:lnTo>
                  <a:lnTo>
                    <a:pt x="93536" y="24480"/>
                  </a:lnTo>
                  <a:lnTo>
                    <a:pt x="93620" y="24480"/>
                  </a:lnTo>
                  <a:lnTo>
                    <a:pt x="93691" y="24516"/>
                  </a:lnTo>
                  <a:lnTo>
                    <a:pt x="93739" y="24492"/>
                  </a:lnTo>
                  <a:lnTo>
                    <a:pt x="93667" y="24373"/>
                  </a:lnTo>
                  <a:lnTo>
                    <a:pt x="93691" y="24361"/>
                  </a:lnTo>
                  <a:cubicBezTo>
                    <a:pt x="93691" y="24337"/>
                    <a:pt x="93691" y="24325"/>
                    <a:pt x="93703" y="24313"/>
                  </a:cubicBezTo>
                  <a:lnTo>
                    <a:pt x="93596" y="24230"/>
                  </a:lnTo>
                  <a:lnTo>
                    <a:pt x="93536" y="24182"/>
                  </a:lnTo>
                  <a:lnTo>
                    <a:pt x="93513" y="24194"/>
                  </a:lnTo>
                  <a:cubicBezTo>
                    <a:pt x="93513" y="24194"/>
                    <a:pt x="93513" y="24206"/>
                    <a:pt x="93513" y="24218"/>
                  </a:cubicBezTo>
                  <a:lnTo>
                    <a:pt x="93453" y="24194"/>
                  </a:lnTo>
                  <a:lnTo>
                    <a:pt x="93358" y="24123"/>
                  </a:lnTo>
                  <a:lnTo>
                    <a:pt x="93322" y="24123"/>
                  </a:lnTo>
                  <a:lnTo>
                    <a:pt x="93322" y="24159"/>
                  </a:lnTo>
                  <a:lnTo>
                    <a:pt x="93203" y="24111"/>
                  </a:lnTo>
                  <a:lnTo>
                    <a:pt x="93143" y="24123"/>
                  </a:lnTo>
                  <a:lnTo>
                    <a:pt x="93072" y="24051"/>
                  </a:lnTo>
                  <a:lnTo>
                    <a:pt x="93132" y="24004"/>
                  </a:lnTo>
                  <a:lnTo>
                    <a:pt x="93191" y="24004"/>
                  </a:lnTo>
                  <a:lnTo>
                    <a:pt x="93084" y="23801"/>
                  </a:lnTo>
                  <a:lnTo>
                    <a:pt x="93203" y="23789"/>
                  </a:lnTo>
                  <a:lnTo>
                    <a:pt x="93132" y="23635"/>
                  </a:lnTo>
                  <a:lnTo>
                    <a:pt x="93251" y="23528"/>
                  </a:lnTo>
                  <a:cubicBezTo>
                    <a:pt x="93263" y="23504"/>
                    <a:pt x="93274" y="23480"/>
                    <a:pt x="93286" y="23456"/>
                  </a:cubicBezTo>
                  <a:lnTo>
                    <a:pt x="93405" y="23420"/>
                  </a:lnTo>
                  <a:lnTo>
                    <a:pt x="93465" y="23301"/>
                  </a:lnTo>
                  <a:lnTo>
                    <a:pt x="93620" y="23278"/>
                  </a:lnTo>
                  <a:lnTo>
                    <a:pt x="93644" y="23194"/>
                  </a:lnTo>
                  <a:lnTo>
                    <a:pt x="93620" y="23158"/>
                  </a:lnTo>
                  <a:lnTo>
                    <a:pt x="93751" y="23182"/>
                  </a:lnTo>
                  <a:lnTo>
                    <a:pt x="93751" y="23182"/>
                  </a:lnTo>
                  <a:lnTo>
                    <a:pt x="93644" y="23016"/>
                  </a:lnTo>
                  <a:cubicBezTo>
                    <a:pt x="93703" y="22944"/>
                    <a:pt x="93763" y="22861"/>
                    <a:pt x="93822" y="22777"/>
                  </a:cubicBezTo>
                  <a:lnTo>
                    <a:pt x="93941" y="22766"/>
                  </a:lnTo>
                  <a:lnTo>
                    <a:pt x="93870" y="22611"/>
                  </a:lnTo>
                  <a:cubicBezTo>
                    <a:pt x="93870" y="22575"/>
                    <a:pt x="93882" y="22539"/>
                    <a:pt x="93882" y="22504"/>
                  </a:cubicBezTo>
                  <a:lnTo>
                    <a:pt x="93822" y="22444"/>
                  </a:lnTo>
                  <a:cubicBezTo>
                    <a:pt x="93822" y="22432"/>
                    <a:pt x="93834" y="22420"/>
                    <a:pt x="93846" y="22408"/>
                  </a:cubicBezTo>
                  <a:lnTo>
                    <a:pt x="93977" y="22408"/>
                  </a:lnTo>
                  <a:cubicBezTo>
                    <a:pt x="93977" y="22373"/>
                    <a:pt x="93989" y="22337"/>
                    <a:pt x="94001" y="22301"/>
                  </a:cubicBezTo>
                  <a:lnTo>
                    <a:pt x="94084" y="22301"/>
                  </a:lnTo>
                  <a:lnTo>
                    <a:pt x="94275" y="22218"/>
                  </a:lnTo>
                  <a:lnTo>
                    <a:pt x="94417" y="22289"/>
                  </a:lnTo>
                  <a:lnTo>
                    <a:pt x="94501" y="22289"/>
                  </a:lnTo>
                  <a:cubicBezTo>
                    <a:pt x="94525" y="22301"/>
                    <a:pt x="94548" y="22325"/>
                    <a:pt x="94584" y="22337"/>
                  </a:cubicBezTo>
                  <a:lnTo>
                    <a:pt x="94667" y="22313"/>
                  </a:lnTo>
                  <a:lnTo>
                    <a:pt x="94894" y="22385"/>
                  </a:lnTo>
                  <a:lnTo>
                    <a:pt x="94929" y="22361"/>
                  </a:lnTo>
                  <a:lnTo>
                    <a:pt x="95025" y="22385"/>
                  </a:lnTo>
                  <a:lnTo>
                    <a:pt x="95084" y="22325"/>
                  </a:lnTo>
                  <a:lnTo>
                    <a:pt x="95132" y="22337"/>
                  </a:lnTo>
                  <a:lnTo>
                    <a:pt x="95191" y="22337"/>
                  </a:lnTo>
                  <a:lnTo>
                    <a:pt x="95334" y="22396"/>
                  </a:lnTo>
                  <a:lnTo>
                    <a:pt x="95334" y="22468"/>
                  </a:lnTo>
                  <a:lnTo>
                    <a:pt x="95406" y="22468"/>
                  </a:lnTo>
                  <a:lnTo>
                    <a:pt x="95441" y="22492"/>
                  </a:lnTo>
                  <a:cubicBezTo>
                    <a:pt x="95453" y="22539"/>
                    <a:pt x="95465" y="22575"/>
                    <a:pt x="95477" y="22623"/>
                  </a:cubicBezTo>
                  <a:lnTo>
                    <a:pt x="95525" y="22635"/>
                  </a:lnTo>
                  <a:lnTo>
                    <a:pt x="95656" y="22599"/>
                  </a:lnTo>
                  <a:cubicBezTo>
                    <a:pt x="95668" y="22563"/>
                    <a:pt x="95680" y="22539"/>
                    <a:pt x="95680" y="22504"/>
                  </a:cubicBezTo>
                  <a:lnTo>
                    <a:pt x="95775" y="22516"/>
                  </a:lnTo>
                  <a:lnTo>
                    <a:pt x="95834" y="22444"/>
                  </a:lnTo>
                  <a:lnTo>
                    <a:pt x="95894" y="22456"/>
                  </a:lnTo>
                  <a:lnTo>
                    <a:pt x="95894" y="22527"/>
                  </a:lnTo>
                  <a:lnTo>
                    <a:pt x="96001" y="22635"/>
                  </a:lnTo>
                  <a:cubicBezTo>
                    <a:pt x="95989" y="22670"/>
                    <a:pt x="95977" y="22706"/>
                    <a:pt x="95965" y="22730"/>
                  </a:cubicBezTo>
                  <a:lnTo>
                    <a:pt x="95918" y="22754"/>
                  </a:lnTo>
                  <a:cubicBezTo>
                    <a:pt x="95930" y="22766"/>
                    <a:pt x="95941" y="22789"/>
                    <a:pt x="95953" y="22813"/>
                  </a:cubicBezTo>
                  <a:cubicBezTo>
                    <a:pt x="95965" y="22837"/>
                    <a:pt x="95953" y="22873"/>
                    <a:pt x="95965" y="22897"/>
                  </a:cubicBezTo>
                  <a:lnTo>
                    <a:pt x="95858" y="22920"/>
                  </a:lnTo>
                  <a:lnTo>
                    <a:pt x="95906" y="22956"/>
                  </a:lnTo>
                  <a:lnTo>
                    <a:pt x="95906" y="23051"/>
                  </a:lnTo>
                  <a:cubicBezTo>
                    <a:pt x="95894" y="23051"/>
                    <a:pt x="95882" y="23051"/>
                    <a:pt x="95870" y="23039"/>
                  </a:cubicBezTo>
                  <a:cubicBezTo>
                    <a:pt x="95858" y="23063"/>
                    <a:pt x="95846" y="23087"/>
                    <a:pt x="95834" y="23099"/>
                  </a:cubicBezTo>
                  <a:cubicBezTo>
                    <a:pt x="95834" y="23123"/>
                    <a:pt x="95858" y="23135"/>
                    <a:pt x="95858" y="23147"/>
                  </a:cubicBezTo>
                  <a:lnTo>
                    <a:pt x="95787" y="23170"/>
                  </a:lnTo>
                  <a:lnTo>
                    <a:pt x="95739" y="23194"/>
                  </a:lnTo>
                  <a:cubicBezTo>
                    <a:pt x="95739" y="23206"/>
                    <a:pt x="95751" y="23230"/>
                    <a:pt x="95763" y="23242"/>
                  </a:cubicBezTo>
                  <a:lnTo>
                    <a:pt x="95894" y="23218"/>
                  </a:lnTo>
                  <a:lnTo>
                    <a:pt x="95918" y="23289"/>
                  </a:lnTo>
                  <a:lnTo>
                    <a:pt x="96025" y="23361"/>
                  </a:lnTo>
                  <a:lnTo>
                    <a:pt x="95989" y="23504"/>
                  </a:lnTo>
                  <a:lnTo>
                    <a:pt x="96061" y="23504"/>
                  </a:lnTo>
                  <a:lnTo>
                    <a:pt x="96096" y="23444"/>
                  </a:lnTo>
                  <a:lnTo>
                    <a:pt x="96227" y="23432"/>
                  </a:lnTo>
                  <a:lnTo>
                    <a:pt x="96311" y="23468"/>
                  </a:lnTo>
                  <a:cubicBezTo>
                    <a:pt x="96322" y="23492"/>
                    <a:pt x="96334" y="23516"/>
                    <a:pt x="96334" y="23528"/>
                  </a:cubicBezTo>
                  <a:lnTo>
                    <a:pt x="96191" y="23599"/>
                  </a:lnTo>
                  <a:lnTo>
                    <a:pt x="96275" y="23706"/>
                  </a:lnTo>
                  <a:lnTo>
                    <a:pt x="96275" y="23801"/>
                  </a:lnTo>
                  <a:lnTo>
                    <a:pt x="96394" y="23718"/>
                  </a:lnTo>
                  <a:lnTo>
                    <a:pt x="96501" y="23718"/>
                  </a:lnTo>
                  <a:cubicBezTo>
                    <a:pt x="96501" y="23706"/>
                    <a:pt x="96513" y="23694"/>
                    <a:pt x="96525" y="23682"/>
                  </a:cubicBezTo>
                  <a:lnTo>
                    <a:pt x="96584" y="23647"/>
                  </a:lnTo>
                  <a:lnTo>
                    <a:pt x="96680" y="23468"/>
                  </a:lnTo>
                  <a:lnTo>
                    <a:pt x="96775" y="23444"/>
                  </a:lnTo>
                  <a:lnTo>
                    <a:pt x="96715" y="23361"/>
                  </a:lnTo>
                  <a:lnTo>
                    <a:pt x="96846" y="23349"/>
                  </a:lnTo>
                  <a:lnTo>
                    <a:pt x="96870" y="23289"/>
                  </a:lnTo>
                  <a:lnTo>
                    <a:pt x="96846" y="23254"/>
                  </a:lnTo>
                  <a:cubicBezTo>
                    <a:pt x="96846" y="23242"/>
                    <a:pt x="96846" y="23242"/>
                    <a:pt x="96858" y="23230"/>
                  </a:cubicBezTo>
                  <a:lnTo>
                    <a:pt x="96906" y="23230"/>
                  </a:lnTo>
                  <a:lnTo>
                    <a:pt x="96989" y="23135"/>
                  </a:lnTo>
                  <a:lnTo>
                    <a:pt x="96942" y="23051"/>
                  </a:lnTo>
                  <a:lnTo>
                    <a:pt x="97049" y="22968"/>
                  </a:lnTo>
                  <a:lnTo>
                    <a:pt x="97168" y="22968"/>
                  </a:lnTo>
                  <a:lnTo>
                    <a:pt x="97346" y="23016"/>
                  </a:lnTo>
                  <a:cubicBezTo>
                    <a:pt x="97346" y="23039"/>
                    <a:pt x="97358" y="23063"/>
                    <a:pt x="97358" y="23087"/>
                  </a:cubicBezTo>
                  <a:lnTo>
                    <a:pt x="97430" y="23170"/>
                  </a:lnTo>
                  <a:lnTo>
                    <a:pt x="97501" y="23147"/>
                  </a:lnTo>
                  <a:lnTo>
                    <a:pt x="97442" y="23063"/>
                  </a:lnTo>
                  <a:lnTo>
                    <a:pt x="97501" y="22992"/>
                  </a:lnTo>
                  <a:lnTo>
                    <a:pt x="97346" y="22873"/>
                  </a:lnTo>
                  <a:lnTo>
                    <a:pt x="97346" y="22694"/>
                  </a:lnTo>
                  <a:lnTo>
                    <a:pt x="97287" y="22623"/>
                  </a:lnTo>
                  <a:lnTo>
                    <a:pt x="97299" y="22587"/>
                  </a:lnTo>
                  <a:lnTo>
                    <a:pt x="97204" y="22480"/>
                  </a:lnTo>
                  <a:lnTo>
                    <a:pt x="97215" y="22361"/>
                  </a:lnTo>
                  <a:lnTo>
                    <a:pt x="97275" y="22349"/>
                  </a:lnTo>
                  <a:lnTo>
                    <a:pt x="97275" y="22254"/>
                  </a:lnTo>
                  <a:cubicBezTo>
                    <a:pt x="97239" y="22218"/>
                    <a:pt x="97204" y="22170"/>
                    <a:pt x="97168" y="22135"/>
                  </a:cubicBezTo>
                  <a:lnTo>
                    <a:pt x="97215" y="22075"/>
                  </a:lnTo>
                  <a:lnTo>
                    <a:pt x="97180" y="22015"/>
                  </a:lnTo>
                  <a:lnTo>
                    <a:pt x="97370" y="21992"/>
                  </a:lnTo>
                  <a:lnTo>
                    <a:pt x="97501" y="22039"/>
                  </a:lnTo>
                  <a:lnTo>
                    <a:pt x="97656" y="22004"/>
                  </a:lnTo>
                  <a:lnTo>
                    <a:pt x="97799" y="22075"/>
                  </a:lnTo>
                  <a:lnTo>
                    <a:pt x="97870" y="22063"/>
                  </a:lnTo>
                  <a:lnTo>
                    <a:pt x="98001" y="22230"/>
                  </a:lnTo>
                  <a:lnTo>
                    <a:pt x="98168" y="22289"/>
                  </a:lnTo>
                  <a:lnTo>
                    <a:pt x="98227" y="22337"/>
                  </a:lnTo>
                  <a:lnTo>
                    <a:pt x="98347" y="22408"/>
                  </a:lnTo>
                  <a:lnTo>
                    <a:pt x="98430" y="22420"/>
                  </a:lnTo>
                  <a:lnTo>
                    <a:pt x="98251" y="22408"/>
                  </a:lnTo>
                  <a:lnTo>
                    <a:pt x="98251" y="22408"/>
                  </a:lnTo>
                  <a:lnTo>
                    <a:pt x="98311" y="22480"/>
                  </a:lnTo>
                  <a:lnTo>
                    <a:pt x="98180" y="22456"/>
                  </a:lnTo>
                  <a:lnTo>
                    <a:pt x="98037" y="22373"/>
                  </a:lnTo>
                  <a:lnTo>
                    <a:pt x="97835" y="22408"/>
                  </a:lnTo>
                  <a:cubicBezTo>
                    <a:pt x="97823" y="22432"/>
                    <a:pt x="97811" y="22444"/>
                    <a:pt x="97799" y="22468"/>
                  </a:cubicBezTo>
                  <a:cubicBezTo>
                    <a:pt x="97787" y="22480"/>
                    <a:pt x="97811" y="22539"/>
                    <a:pt x="97823" y="22587"/>
                  </a:cubicBezTo>
                  <a:cubicBezTo>
                    <a:pt x="97823" y="22623"/>
                    <a:pt x="97799" y="22635"/>
                    <a:pt x="97799" y="22670"/>
                  </a:cubicBezTo>
                  <a:cubicBezTo>
                    <a:pt x="97811" y="22694"/>
                    <a:pt x="97835" y="22718"/>
                    <a:pt x="97846" y="22742"/>
                  </a:cubicBezTo>
                  <a:lnTo>
                    <a:pt x="97846" y="22801"/>
                  </a:lnTo>
                  <a:lnTo>
                    <a:pt x="97942" y="22956"/>
                  </a:lnTo>
                  <a:cubicBezTo>
                    <a:pt x="97942" y="22968"/>
                    <a:pt x="97942" y="22980"/>
                    <a:pt x="97930" y="22992"/>
                  </a:cubicBezTo>
                  <a:lnTo>
                    <a:pt x="97942" y="23004"/>
                  </a:lnTo>
                  <a:lnTo>
                    <a:pt x="97906" y="23027"/>
                  </a:lnTo>
                  <a:lnTo>
                    <a:pt x="98013" y="23111"/>
                  </a:lnTo>
                  <a:lnTo>
                    <a:pt x="98013" y="23218"/>
                  </a:lnTo>
                  <a:lnTo>
                    <a:pt x="97989" y="23254"/>
                  </a:lnTo>
                  <a:lnTo>
                    <a:pt x="97918" y="23278"/>
                  </a:lnTo>
                  <a:cubicBezTo>
                    <a:pt x="97906" y="23337"/>
                    <a:pt x="97894" y="23397"/>
                    <a:pt x="97870" y="23456"/>
                  </a:cubicBezTo>
                  <a:lnTo>
                    <a:pt x="97906" y="23492"/>
                  </a:lnTo>
                  <a:lnTo>
                    <a:pt x="97977" y="23456"/>
                  </a:lnTo>
                  <a:lnTo>
                    <a:pt x="98013" y="23480"/>
                  </a:lnTo>
                  <a:lnTo>
                    <a:pt x="98049" y="23587"/>
                  </a:lnTo>
                  <a:cubicBezTo>
                    <a:pt x="98061" y="23611"/>
                    <a:pt x="98073" y="23635"/>
                    <a:pt x="98073" y="23647"/>
                  </a:cubicBezTo>
                  <a:cubicBezTo>
                    <a:pt x="98037" y="23682"/>
                    <a:pt x="97989" y="23706"/>
                    <a:pt x="97954" y="23730"/>
                  </a:cubicBezTo>
                  <a:lnTo>
                    <a:pt x="97882" y="23885"/>
                  </a:lnTo>
                  <a:cubicBezTo>
                    <a:pt x="97906" y="23909"/>
                    <a:pt x="97930" y="23944"/>
                    <a:pt x="97954" y="23968"/>
                  </a:cubicBezTo>
                  <a:lnTo>
                    <a:pt x="98049" y="23968"/>
                  </a:lnTo>
                  <a:lnTo>
                    <a:pt x="98156" y="24028"/>
                  </a:lnTo>
                  <a:cubicBezTo>
                    <a:pt x="98156" y="24040"/>
                    <a:pt x="98168" y="24051"/>
                    <a:pt x="98180" y="24063"/>
                  </a:cubicBezTo>
                  <a:lnTo>
                    <a:pt x="98132" y="24111"/>
                  </a:lnTo>
                  <a:lnTo>
                    <a:pt x="98061" y="24075"/>
                  </a:lnTo>
                  <a:lnTo>
                    <a:pt x="97918" y="24075"/>
                  </a:lnTo>
                  <a:lnTo>
                    <a:pt x="97882" y="24051"/>
                  </a:lnTo>
                  <a:lnTo>
                    <a:pt x="97692" y="24087"/>
                  </a:lnTo>
                  <a:lnTo>
                    <a:pt x="97644" y="24147"/>
                  </a:lnTo>
                  <a:lnTo>
                    <a:pt x="97489" y="24147"/>
                  </a:lnTo>
                  <a:lnTo>
                    <a:pt x="97442" y="24170"/>
                  </a:lnTo>
                  <a:lnTo>
                    <a:pt x="97334" y="24159"/>
                  </a:lnTo>
                  <a:cubicBezTo>
                    <a:pt x="97323" y="24182"/>
                    <a:pt x="97311" y="24194"/>
                    <a:pt x="97299" y="24218"/>
                  </a:cubicBezTo>
                  <a:lnTo>
                    <a:pt x="97204" y="24254"/>
                  </a:lnTo>
                  <a:lnTo>
                    <a:pt x="97204" y="24361"/>
                  </a:lnTo>
                  <a:lnTo>
                    <a:pt x="97299" y="24385"/>
                  </a:lnTo>
                  <a:cubicBezTo>
                    <a:pt x="97275" y="24421"/>
                    <a:pt x="97263" y="24444"/>
                    <a:pt x="97239" y="24480"/>
                  </a:cubicBezTo>
                  <a:lnTo>
                    <a:pt x="97084" y="24551"/>
                  </a:lnTo>
                  <a:lnTo>
                    <a:pt x="97084" y="24611"/>
                  </a:lnTo>
                  <a:lnTo>
                    <a:pt x="97144" y="24659"/>
                  </a:lnTo>
                  <a:lnTo>
                    <a:pt x="97025" y="24813"/>
                  </a:lnTo>
                  <a:cubicBezTo>
                    <a:pt x="97025" y="24861"/>
                    <a:pt x="97013" y="24897"/>
                    <a:pt x="97013" y="24944"/>
                  </a:cubicBezTo>
                  <a:lnTo>
                    <a:pt x="96930" y="24980"/>
                  </a:lnTo>
                  <a:lnTo>
                    <a:pt x="96787" y="24956"/>
                  </a:lnTo>
                  <a:lnTo>
                    <a:pt x="96727" y="25016"/>
                  </a:lnTo>
                  <a:cubicBezTo>
                    <a:pt x="96739" y="25040"/>
                    <a:pt x="96763" y="25052"/>
                    <a:pt x="96775" y="25063"/>
                  </a:cubicBezTo>
                  <a:lnTo>
                    <a:pt x="96680" y="25206"/>
                  </a:lnTo>
                  <a:lnTo>
                    <a:pt x="96620" y="25218"/>
                  </a:lnTo>
                  <a:lnTo>
                    <a:pt x="96620" y="25290"/>
                  </a:lnTo>
                  <a:lnTo>
                    <a:pt x="96703" y="25409"/>
                  </a:lnTo>
                  <a:lnTo>
                    <a:pt x="96608" y="25361"/>
                  </a:lnTo>
                  <a:lnTo>
                    <a:pt x="96513" y="25468"/>
                  </a:lnTo>
                  <a:cubicBezTo>
                    <a:pt x="96513" y="25492"/>
                    <a:pt x="96537" y="25516"/>
                    <a:pt x="96537" y="25528"/>
                  </a:cubicBezTo>
                  <a:cubicBezTo>
                    <a:pt x="96549" y="25552"/>
                    <a:pt x="96513" y="25599"/>
                    <a:pt x="96501" y="25623"/>
                  </a:cubicBezTo>
                  <a:lnTo>
                    <a:pt x="96370" y="25647"/>
                  </a:lnTo>
                  <a:cubicBezTo>
                    <a:pt x="96382" y="25694"/>
                    <a:pt x="96394" y="25730"/>
                    <a:pt x="96406" y="25766"/>
                  </a:cubicBezTo>
                  <a:lnTo>
                    <a:pt x="96334" y="25909"/>
                  </a:lnTo>
                  <a:cubicBezTo>
                    <a:pt x="96334" y="25968"/>
                    <a:pt x="96346" y="26028"/>
                    <a:pt x="96346" y="26075"/>
                  </a:cubicBezTo>
                  <a:lnTo>
                    <a:pt x="96061" y="26230"/>
                  </a:lnTo>
                  <a:cubicBezTo>
                    <a:pt x="96084" y="26278"/>
                    <a:pt x="96108" y="26314"/>
                    <a:pt x="96120" y="26361"/>
                  </a:cubicBezTo>
                  <a:lnTo>
                    <a:pt x="96025" y="26290"/>
                  </a:lnTo>
                  <a:lnTo>
                    <a:pt x="95810" y="26218"/>
                  </a:lnTo>
                  <a:cubicBezTo>
                    <a:pt x="95787" y="26278"/>
                    <a:pt x="95763" y="26326"/>
                    <a:pt x="95751" y="26373"/>
                  </a:cubicBezTo>
                  <a:cubicBezTo>
                    <a:pt x="95739" y="26397"/>
                    <a:pt x="95739" y="26421"/>
                    <a:pt x="95751" y="26445"/>
                  </a:cubicBezTo>
                  <a:lnTo>
                    <a:pt x="95572" y="26480"/>
                  </a:lnTo>
                  <a:lnTo>
                    <a:pt x="95370" y="26314"/>
                  </a:lnTo>
                  <a:lnTo>
                    <a:pt x="95227" y="26337"/>
                  </a:lnTo>
                  <a:cubicBezTo>
                    <a:pt x="95227" y="26349"/>
                    <a:pt x="95215" y="26373"/>
                    <a:pt x="95203" y="26385"/>
                  </a:cubicBezTo>
                  <a:lnTo>
                    <a:pt x="95358" y="26456"/>
                  </a:lnTo>
                  <a:cubicBezTo>
                    <a:pt x="95406" y="26552"/>
                    <a:pt x="95441" y="26647"/>
                    <a:pt x="95489" y="26742"/>
                  </a:cubicBezTo>
                  <a:lnTo>
                    <a:pt x="95394" y="26921"/>
                  </a:lnTo>
                  <a:lnTo>
                    <a:pt x="95322" y="26945"/>
                  </a:lnTo>
                  <a:lnTo>
                    <a:pt x="95370" y="27028"/>
                  </a:lnTo>
                  <a:lnTo>
                    <a:pt x="95263" y="27004"/>
                  </a:lnTo>
                  <a:cubicBezTo>
                    <a:pt x="95239" y="27052"/>
                    <a:pt x="95203" y="27088"/>
                    <a:pt x="95179" y="27123"/>
                  </a:cubicBezTo>
                  <a:lnTo>
                    <a:pt x="95001" y="27171"/>
                  </a:lnTo>
                  <a:lnTo>
                    <a:pt x="94906" y="27314"/>
                  </a:lnTo>
                  <a:cubicBezTo>
                    <a:pt x="94918" y="27373"/>
                    <a:pt x="94929" y="27433"/>
                    <a:pt x="94953" y="27492"/>
                  </a:cubicBezTo>
                  <a:cubicBezTo>
                    <a:pt x="94929" y="27588"/>
                    <a:pt x="94906" y="27683"/>
                    <a:pt x="94882" y="27766"/>
                  </a:cubicBezTo>
                  <a:cubicBezTo>
                    <a:pt x="94918" y="27850"/>
                    <a:pt x="94941" y="27921"/>
                    <a:pt x="94977" y="28004"/>
                  </a:cubicBezTo>
                  <a:lnTo>
                    <a:pt x="94918" y="28135"/>
                  </a:lnTo>
                  <a:lnTo>
                    <a:pt x="95013" y="28612"/>
                  </a:lnTo>
                  <a:lnTo>
                    <a:pt x="95144" y="29135"/>
                  </a:lnTo>
                  <a:cubicBezTo>
                    <a:pt x="95203" y="29290"/>
                    <a:pt x="95263" y="29445"/>
                    <a:pt x="95322" y="29600"/>
                  </a:cubicBezTo>
                  <a:cubicBezTo>
                    <a:pt x="95358" y="29659"/>
                    <a:pt x="95394" y="29719"/>
                    <a:pt x="95418" y="29766"/>
                  </a:cubicBezTo>
                  <a:lnTo>
                    <a:pt x="95382" y="29885"/>
                  </a:lnTo>
                  <a:lnTo>
                    <a:pt x="95656" y="30374"/>
                  </a:lnTo>
                  <a:lnTo>
                    <a:pt x="95870" y="31076"/>
                  </a:lnTo>
                  <a:lnTo>
                    <a:pt x="96037" y="31231"/>
                  </a:lnTo>
                  <a:lnTo>
                    <a:pt x="96191" y="31302"/>
                  </a:lnTo>
                  <a:lnTo>
                    <a:pt x="96299" y="31314"/>
                  </a:lnTo>
                  <a:lnTo>
                    <a:pt x="96227" y="31350"/>
                  </a:lnTo>
                  <a:lnTo>
                    <a:pt x="96108" y="31350"/>
                  </a:lnTo>
                  <a:lnTo>
                    <a:pt x="96025" y="31302"/>
                  </a:lnTo>
                  <a:lnTo>
                    <a:pt x="96025" y="31302"/>
                  </a:lnTo>
                  <a:cubicBezTo>
                    <a:pt x="96061" y="31374"/>
                    <a:pt x="96084" y="31457"/>
                    <a:pt x="96108" y="31517"/>
                  </a:cubicBezTo>
                  <a:cubicBezTo>
                    <a:pt x="96132" y="31660"/>
                    <a:pt x="96156" y="31790"/>
                    <a:pt x="96191" y="31933"/>
                  </a:cubicBezTo>
                  <a:cubicBezTo>
                    <a:pt x="96180" y="31981"/>
                    <a:pt x="96168" y="32029"/>
                    <a:pt x="96156" y="32088"/>
                  </a:cubicBezTo>
                  <a:cubicBezTo>
                    <a:pt x="96180" y="32136"/>
                    <a:pt x="96203" y="32195"/>
                    <a:pt x="96227" y="32255"/>
                  </a:cubicBezTo>
                  <a:lnTo>
                    <a:pt x="96442" y="32362"/>
                  </a:lnTo>
                  <a:cubicBezTo>
                    <a:pt x="96442" y="32386"/>
                    <a:pt x="96442" y="32410"/>
                    <a:pt x="96453" y="32433"/>
                  </a:cubicBezTo>
                  <a:lnTo>
                    <a:pt x="96418" y="32505"/>
                  </a:lnTo>
                  <a:lnTo>
                    <a:pt x="96418" y="32576"/>
                  </a:lnTo>
                  <a:lnTo>
                    <a:pt x="96358" y="32648"/>
                  </a:lnTo>
                  <a:lnTo>
                    <a:pt x="96561" y="32529"/>
                  </a:lnTo>
                  <a:lnTo>
                    <a:pt x="96692" y="32386"/>
                  </a:lnTo>
                  <a:lnTo>
                    <a:pt x="96739" y="32386"/>
                  </a:lnTo>
                  <a:cubicBezTo>
                    <a:pt x="96751" y="32362"/>
                    <a:pt x="96763" y="32338"/>
                    <a:pt x="96787" y="32314"/>
                  </a:cubicBezTo>
                  <a:lnTo>
                    <a:pt x="96965" y="32302"/>
                  </a:lnTo>
                  <a:lnTo>
                    <a:pt x="97013" y="32243"/>
                  </a:lnTo>
                  <a:cubicBezTo>
                    <a:pt x="97013" y="32231"/>
                    <a:pt x="97013" y="32219"/>
                    <a:pt x="97013" y="32195"/>
                  </a:cubicBezTo>
                  <a:lnTo>
                    <a:pt x="97084" y="32160"/>
                  </a:lnTo>
                  <a:lnTo>
                    <a:pt x="97204" y="32017"/>
                  </a:lnTo>
                  <a:cubicBezTo>
                    <a:pt x="97192" y="31981"/>
                    <a:pt x="97180" y="31945"/>
                    <a:pt x="97168" y="31910"/>
                  </a:cubicBezTo>
                  <a:lnTo>
                    <a:pt x="97227" y="31814"/>
                  </a:lnTo>
                  <a:lnTo>
                    <a:pt x="97346" y="31802"/>
                  </a:lnTo>
                  <a:lnTo>
                    <a:pt x="97275" y="31683"/>
                  </a:lnTo>
                  <a:lnTo>
                    <a:pt x="97204" y="31683"/>
                  </a:lnTo>
                  <a:lnTo>
                    <a:pt x="97132" y="31636"/>
                  </a:lnTo>
                  <a:lnTo>
                    <a:pt x="97204" y="31600"/>
                  </a:lnTo>
                  <a:lnTo>
                    <a:pt x="97168" y="31457"/>
                  </a:lnTo>
                  <a:lnTo>
                    <a:pt x="97227" y="31505"/>
                  </a:lnTo>
                  <a:lnTo>
                    <a:pt x="97287" y="31481"/>
                  </a:lnTo>
                  <a:lnTo>
                    <a:pt x="97215" y="31362"/>
                  </a:lnTo>
                  <a:lnTo>
                    <a:pt x="97263" y="31326"/>
                  </a:lnTo>
                  <a:cubicBezTo>
                    <a:pt x="97287" y="31302"/>
                    <a:pt x="97299" y="31279"/>
                    <a:pt x="97323" y="31255"/>
                  </a:cubicBezTo>
                  <a:lnTo>
                    <a:pt x="97204" y="31207"/>
                  </a:lnTo>
                  <a:lnTo>
                    <a:pt x="97144" y="31136"/>
                  </a:lnTo>
                  <a:lnTo>
                    <a:pt x="97239" y="31088"/>
                  </a:lnTo>
                  <a:lnTo>
                    <a:pt x="97334" y="31195"/>
                  </a:lnTo>
                  <a:lnTo>
                    <a:pt x="97549" y="31171"/>
                  </a:lnTo>
                  <a:lnTo>
                    <a:pt x="97632" y="31219"/>
                  </a:lnTo>
                  <a:lnTo>
                    <a:pt x="97763" y="31207"/>
                  </a:lnTo>
                  <a:lnTo>
                    <a:pt x="97894" y="31207"/>
                  </a:lnTo>
                  <a:lnTo>
                    <a:pt x="97918" y="31255"/>
                  </a:lnTo>
                  <a:lnTo>
                    <a:pt x="98049" y="31314"/>
                  </a:lnTo>
                  <a:cubicBezTo>
                    <a:pt x="98025" y="31279"/>
                    <a:pt x="98013" y="31243"/>
                    <a:pt x="97989" y="31207"/>
                  </a:cubicBezTo>
                  <a:cubicBezTo>
                    <a:pt x="97954" y="31159"/>
                    <a:pt x="97906" y="31124"/>
                    <a:pt x="97846" y="31076"/>
                  </a:cubicBezTo>
                  <a:lnTo>
                    <a:pt x="97894" y="30993"/>
                  </a:lnTo>
                  <a:lnTo>
                    <a:pt x="97763" y="30862"/>
                  </a:lnTo>
                  <a:cubicBezTo>
                    <a:pt x="97763" y="30778"/>
                    <a:pt x="97763" y="30695"/>
                    <a:pt x="97751" y="30600"/>
                  </a:cubicBezTo>
                  <a:lnTo>
                    <a:pt x="97918" y="30445"/>
                  </a:lnTo>
                  <a:lnTo>
                    <a:pt x="97846" y="30338"/>
                  </a:lnTo>
                  <a:lnTo>
                    <a:pt x="97942" y="30326"/>
                  </a:lnTo>
                  <a:lnTo>
                    <a:pt x="98013" y="30243"/>
                  </a:lnTo>
                  <a:cubicBezTo>
                    <a:pt x="98073" y="30207"/>
                    <a:pt x="98120" y="30171"/>
                    <a:pt x="98180" y="30147"/>
                  </a:cubicBezTo>
                  <a:lnTo>
                    <a:pt x="98156" y="30088"/>
                  </a:lnTo>
                  <a:lnTo>
                    <a:pt x="98239" y="30136"/>
                  </a:lnTo>
                  <a:lnTo>
                    <a:pt x="98466" y="30147"/>
                  </a:lnTo>
                  <a:lnTo>
                    <a:pt x="98466" y="30195"/>
                  </a:lnTo>
                  <a:lnTo>
                    <a:pt x="98858" y="30266"/>
                  </a:lnTo>
                  <a:lnTo>
                    <a:pt x="98882" y="30159"/>
                  </a:lnTo>
                  <a:lnTo>
                    <a:pt x="98989" y="30136"/>
                  </a:lnTo>
                  <a:lnTo>
                    <a:pt x="98882" y="30028"/>
                  </a:lnTo>
                  <a:cubicBezTo>
                    <a:pt x="98847" y="29945"/>
                    <a:pt x="98811" y="29862"/>
                    <a:pt x="98763" y="29766"/>
                  </a:cubicBezTo>
                  <a:lnTo>
                    <a:pt x="98680" y="29731"/>
                  </a:lnTo>
                  <a:lnTo>
                    <a:pt x="98513" y="29314"/>
                  </a:lnTo>
                  <a:cubicBezTo>
                    <a:pt x="98525" y="29290"/>
                    <a:pt x="98537" y="29278"/>
                    <a:pt x="98549" y="29254"/>
                  </a:cubicBezTo>
                  <a:cubicBezTo>
                    <a:pt x="98525" y="29231"/>
                    <a:pt x="98501" y="29195"/>
                    <a:pt x="98489" y="29171"/>
                  </a:cubicBezTo>
                  <a:cubicBezTo>
                    <a:pt x="98525" y="29076"/>
                    <a:pt x="98561" y="28993"/>
                    <a:pt x="98597" y="28897"/>
                  </a:cubicBezTo>
                  <a:cubicBezTo>
                    <a:pt x="98608" y="28897"/>
                    <a:pt x="98620" y="28885"/>
                    <a:pt x="98632" y="28873"/>
                  </a:cubicBezTo>
                  <a:cubicBezTo>
                    <a:pt x="98632" y="28838"/>
                    <a:pt x="98632" y="28790"/>
                    <a:pt x="98644" y="28742"/>
                  </a:cubicBezTo>
                  <a:lnTo>
                    <a:pt x="98763" y="28695"/>
                  </a:lnTo>
                  <a:cubicBezTo>
                    <a:pt x="98775" y="28671"/>
                    <a:pt x="98787" y="28647"/>
                    <a:pt x="98799" y="28612"/>
                  </a:cubicBezTo>
                  <a:lnTo>
                    <a:pt x="98656" y="28576"/>
                  </a:lnTo>
                  <a:cubicBezTo>
                    <a:pt x="98656" y="28552"/>
                    <a:pt x="98656" y="28540"/>
                    <a:pt x="98644" y="28516"/>
                  </a:cubicBezTo>
                  <a:lnTo>
                    <a:pt x="98799" y="28469"/>
                  </a:lnTo>
                  <a:lnTo>
                    <a:pt x="98930" y="28504"/>
                  </a:lnTo>
                  <a:lnTo>
                    <a:pt x="98954" y="28445"/>
                  </a:lnTo>
                  <a:lnTo>
                    <a:pt x="98930" y="28397"/>
                  </a:lnTo>
                  <a:lnTo>
                    <a:pt x="99025" y="28385"/>
                  </a:lnTo>
                  <a:lnTo>
                    <a:pt x="99025" y="28469"/>
                  </a:lnTo>
                  <a:lnTo>
                    <a:pt x="98966" y="28552"/>
                  </a:lnTo>
                  <a:lnTo>
                    <a:pt x="98882" y="28612"/>
                  </a:lnTo>
                  <a:cubicBezTo>
                    <a:pt x="98870" y="28647"/>
                    <a:pt x="98858" y="28683"/>
                    <a:pt x="98835" y="28719"/>
                  </a:cubicBezTo>
                  <a:lnTo>
                    <a:pt x="99001" y="28838"/>
                  </a:lnTo>
                  <a:lnTo>
                    <a:pt x="99120" y="28981"/>
                  </a:lnTo>
                  <a:lnTo>
                    <a:pt x="99204" y="28993"/>
                  </a:lnTo>
                  <a:cubicBezTo>
                    <a:pt x="99228" y="28957"/>
                    <a:pt x="99251" y="28933"/>
                    <a:pt x="99263" y="28897"/>
                  </a:cubicBezTo>
                  <a:lnTo>
                    <a:pt x="99335" y="28873"/>
                  </a:lnTo>
                  <a:cubicBezTo>
                    <a:pt x="99323" y="28814"/>
                    <a:pt x="99311" y="28766"/>
                    <a:pt x="99299" y="28719"/>
                  </a:cubicBezTo>
                  <a:lnTo>
                    <a:pt x="99109" y="28457"/>
                  </a:lnTo>
                  <a:lnTo>
                    <a:pt x="99192" y="28278"/>
                  </a:lnTo>
                  <a:lnTo>
                    <a:pt x="99085" y="28195"/>
                  </a:lnTo>
                  <a:cubicBezTo>
                    <a:pt x="99085" y="28183"/>
                    <a:pt x="99073" y="28171"/>
                    <a:pt x="99061" y="28159"/>
                  </a:cubicBezTo>
                  <a:lnTo>
                    <a:pt x="99013" y="28171"/>
                  </a:lnTo>
                  <a:lnTo>
                    <a:pt x="98894" y="28171"/>
                  </a:lnTo>
                  <a:cubicBezTo>
                    <a:pt x="98894" y="28183"/>
                    <a:pt x="98882" y="28195"/>
                    <a:pt x="98882" y="28207"/>
                  </a:cubicBezTo>
                  <a:lnTo>
                    <a:pt x="98835" y="28207"/>
                  </a:lnTo>
                  <a:lnTo>
                    <a:pt x="98728" y="28100"/>
                  </a:lnTo>
                  <a:cubicBezTo>
                    <a:pt x="98751" y="28064"/>
                    <a:pt x="98775" y="28016"/>
                    <a:pt x="98799" y="27969"/>
                  </a:cubicBezTo>
                  <a:cubicBezTo>
                    <a:pt x="98787" y="27933"/>
                    <a:pt x="98775" y="27897"/>
                    <a:pt x="98751" y="27850"/>
                  </a:cubicBezTo>
                  <a:lnTo>
                    <a:pt x="98704" y="27671"/>
                  </a:lnTo>
                  <a:lnTo>
                    <a:pt x="98823" y="27647"/>
                  </a:lnTo>
                  <a:lnTo>
                    <a:pt x="98870" y="27647"/>
                  </a:lnTo>
                  <a:lnTo>
                    <a:pt x="98870" y="27564"/>
                  </a:lnTo>
                  <a:lnTo>
                    <a:pt x="98978" y="27528"/>
                  </a:lnTo>
                  <a:lnTo>
                    <a:pt x="98930" y="27445"/>
                  </a:lnTo>
                  <a:lnTo>
                    <a:pt x="98978" y="27409"/>
                  </a:lnTo>
                  <a:cubicBezTo>
                    <a:pt x="98978" y="27385"/>
                    <a:pt x="98989" y="27361"/>
                    <a:pt x="99001" y="27338"/>
                  </a:cubicBezTo>
                  <a:lnTo>
                    <a:pt x="98930" y="27278"/>
                  </a:lnTo>
                  <a:lnTo>
                    <a:pt x="98823" y="27242"/>
                  </a:lnTo>
                  <a:lnTo>
                    <a:pt x="98668" y="27064"/>
                  </a:lnTo>
                  <a:lnTo>
                    <a:pt x="98549" y="27004"/>
                  </a:lnTo>
                  <a:lnTo>
                    <a:pt x="98442" y="27004"/>
                  </a:lnTo>
                  <a:cubicBezTo>
                    <a:pt x="98442" y="27028"/>
                    <a:pt x="98430" y="27040"/>
                    <a:pt x="98430" y="27064"/>
                  </a:cubicBezTo>
                  <a:cubicBezTo>
                    <a:pt x="98466" y="27123"/>
                    <a:pt x="98489" y="27171"/>
                    <a:pt x="98525" y="27230"/>
                  </a:cubicBezTo>
                  <a:lnTo>
                    <a:pt x="98477" y="27290"/>
                  </a:lnTo>
                  <a:lnTo>
                    <a:pt x="98418" y="27290"/>
                  </a:lnTo>
                  <a:lnTo>
                    <a:pt x="98287" y="27183"/>
                  </a:lnTo>
                  <a:cubicBezTo>
                    <a:pt x="98263" y="27111"/>
                    <a:pt x="98227" y="27052"/>
                    <a:pt x="98192" y="26980"/>
                  </a:cubicBezTo>
                  <a:lnTo>
                    <a:pt x="98120" y="26873"/>
                  </a:lnTo>
                  <a:lnTo>
                    <a:pt x="98049" y="26790"/>
                  </a:lnTo>
                  <a:cubicBezTo>
                    <a:pt x="98061" y="26790"/>
                    <a:pt x="98085" y="26778"/>
                    <a:pt x="98108" y="26778"/>
                  </a:cubicBezTo>
                  <a:cubicBezTo>
                    <a:pt x="98096" y="26718"/>
                    <a:pt x="98085" y="26659"/>
                    <a:pt x="98073" y="26599"/>
                  </a:cubicBezTo>
                  <a:cubicBezTo>
                    <a:pt x="98085" y="26576"/>
                    <a:pt x="98096" y="26552"/>
                    <a:pt x="98108" y="26516"/>
                  </a:cubicBezTo>
                  <a:lnTo>
                    <a:pt x="98132" y="26480"/>
                  </a:lnTo>
                  <a:cubicBezTo>
                    <a:pt x="98132" y="26445"/>
                    <a:pt x="98108" y="26409"/>
                    <a:pt x="98108" y="26373"/>
                  </a:cubicBezTo>
                  <a:lnTo>
                    <a:pt x="98168" y="26349"/>
                  </a:lnTo>
                  <a:lnTo>
                    <a:pt x="98156" y="26206"/>
                  </a:lnTo>
                  <a:lnTo>
                    <a:pt x="98263" y="26183"/>
                  </a:lnTo>
                  <a:lnTo>
                    <a:pt x="98275" y="26111"/>
                  </a:lnTo>
                  <a:lnTo>
                    <a:pt x="98358" y="26040"/>
                  </a:lnTo>
                  <a:cubicBezTo>
                    <a:pt x="98370" y="26016"/>
                    <a:pt x="98382" y="25980"/>
                    <a:pt x="98382" y="25956"/>
                  </a:cubicBezTo>
                  <a:lnTo>
                    <a:pt x="98311" y="25956"/>
                  </a:lnTo>
                  <a:cubicBezTo>
                    <a:pt x="98287" y="25921"/>
                    <a:pt x="98263" y="25873"/>
                    <a:pt x="98227" y="25825"/>
                  </a:cubicBezTo>
                  <a:lnTo>
                    <a:pt x="98263" y="25802"/>
                  </a:lnTo>
                  <a:lnTo>
                    <a:pt x="98358" y="25825"/>
                  </a:lnTo>
                  <a:lnTo>
                    <a:pt x="98442" y="25909"/>
                  </a:lnTo>
                  <a:lnTo>
                    <a:pt x="98466" y="25885"/>
                  </a:lnTo>
                  <a:lnTo>
                    <a:pt x="98394" y="25802"/>
                  </a:lnTo>
                  <a:lnTo>
                    <a:pt x="98323" y="25706"/>
                  </a:lnTo>
                  <a:lnTo>
                    <a:pt x="98394" y="25671"/>
                  </a:lnTo>
                  <a:lnTo>
                    <a:pt x="98430" y="25694"/>
                  </a:lnTo>
                  <a:lnTo>
                    <a:pt x="98430" y="25635"/>
                  </a:lnTo>
                  <a:lnTo>
                    <a:pt x="98370" y="25540"/>
                  </a:lnTo>
                  <a:lnTo>
                    <a:pt x="98251" y="25468"/>
                  </a:lnTo>
                  <a:lnTo>
                    <a:pt x="98251" y="25397"/>
                  </a:lnTo>
                  <a:lnTo>
                    <a:pt x="98323" y="25409"/>
                  </a:lnTo>
                  <a:cubicBezTo>
                    <a:pt x="98323" y="25373"/>
                    <a:pt x="98323" y="25349"/>
                    <a:pt x="98335" y="25313"/>
                  </a:cubicBezTo>
                  <a:lnTo>
                    <a:pt x="98263" y="25183"/>
                  </a:lnTo>
                  <a:cubicBezTo>
                    <a:pt x="98275" y="25171"/>
                    <a:pt x="98287" y="25147"/>
                    <a:pt x="98299" y="25135"/>
                  </a:cubicBezTo>
                  <a:lnTo>
                    <a:pt x="98370" y="25087"/>
                  </a:lnTo>
                  <a:lnTo>
                    <a:pt x="98442" y="25087"/>
                  </a:lnTo>
                  <a:cubicBezTo>
                    <a:pt x="98430" y="25052"/>
                    <a:pt x="98418" y="25016"/>
                    <a:pt x="98394" y="24980"/>
                  </a:cubicBezTo>
                  <a:cubicBezTo>
                    <a:pt x="98406" y="24968"/>
                    <a:pt x="98418" y="24944"/>
                    <a:pt x="98442" y="24932"/>
                  </a:cubicBezTo>
                  <a:lnTo>
                    <a:pt x="98525" y="24968"/>
                  </a:lnTo>
                  <a:lnTo>
                    <a:pt x="98620" y="25063"/>
                  </a:lnTo>
                  <a:lnTo>
                    <a:pt x="98704" y="25075"/>
                  </a:lnTo>
                  <a:lnTo>
                    <a:pt x="98799" y="24992"/>
                  </a:lnTo>
                  <a:lnTo>
                    <a:pt x="98894" y="25028"/>
                  </a:lnTo>
                  <a:cubicBezTo>
                    <a:pt x="98906" y="25052"/>
                    <a:pt x="98918" y="25075"/>
                    <a:pt x="98930" y="25099"/>
                  </a:cubicBezTo>
                  <a:lnTo>
                    <a:pt x="98989" y="25135"/>
                  </a:lnTo>
                  <a:lnTo>
                    <a:pt x="99049" y="25254"/>
                  </a:lnTo>
                  <a:lnTo>
                    <a:pt x="99251" y="25147"/>
                  </a:lnTo>
                  <a:lnTo>
                    <a:pt x="99132" y="25052"/>
                  </a:lnTo>
                  <a:cubicBezTo>
                    <a:pt x="99144" y="25040"/>
                    <a:pt x="99168" y="25016"/>
                    <a:pt x="99192" y="24992"/>
                  </a:cubicBezTo>
                  <a:lnTo>
                    <a:pt x="99299" y="24992"/>
                  </a:lnTo>
                  <a:lnTo>
                    <a:pt x="99513" y="24897"/>
                  </a:lnTo>
                  <a:lnTo>
                    <a:pt x="99573" y="24825"/>
                  </a:lnTo>
                  <a:lnTo>
                    <a:pt x="99632" y="24932"/>
                  </a:lnTo>
                  <a:lnTo>
                    <a:pt x="99716" y="25016"/>
                  </a:lnTo>
                  <a:lnTo>
                    <a:pt x="99692" y="25099"/>
                  </a:lnTo>
                  <a:lnTo>
                    <a:pt x="99728" y="25397"/>
                  </a:lnTo>
                  <a:lnTo>
                    <a:pt x="99775" y="25492"/>
                  </a:lnTo>
                  <a:lnTo>
                    <a:pt x="99847" y="25492"/>
                  </a:lnTo>
                  <a:lnTo>
                    <a:pt x="99978" y="25313"/>
                  </a:lnTo>
                  <a:lnTo>
                    <a:pt x="100049" y="25266"/>
                  </a:lnTo>
                  <a:cubicBezTo>
                    <a:pt x="100049" y="25230"/>
                    <a:pt x="100061" y="25206"/>
                    <a:pt x="100061" y="25171"/>
                  </a:cubicBezTo>
                  <a:lnTo>
                    <a:pt x="100168" y="25135"/>
                  </a:lnTo>
                  <a:lnTo>
                    <a:pt x="100121" y="24992"/>
                  </a:lnTo>
                  <a:lnTo>
                    <a:pt x="100216" y="25087"/>
                  </a:lnTo>
                  <a:lnTo>
                    <a:pt x="100323" y="25075"/>
                  </a:lnTo>
                  <a:lnTo>
                    <a:pt x="100442" y="24968"/>
                  </a:lnTo>
                  <a:lnTo>
                    <a:pt x="100561" y="25016"/>
                  </a:lnTo>
                  <a:lnTo>
                    <a:pt x="100740" y="24968"/>
                  </a:lnTo>
                  <a:lnTo>
                    <a:pt x="100883" y="25004"/>
                  </a:lnTo>
                  <a:lnTo>
                    <a:pt x="100930" y="25063"/>
                  </a:lnTo>
                  <a:lnTo>
                    <a:pt x="101168" y="25063"/>
                  </a:lnTo>
                  <a:cubicBezTo>
                    <a:pt x="101216" y="25099"/>
                    <a:pt x="101275" y="25135"/>
                    <a:pt x="101323" y="25159"/>
                  </a:cubicBezTo>
                  <a:lnTo>
                    <a:pt x="101585" y="25421"/>
                  </a:lnTo>
                  <a:lnTo>
                    <a:pt x="101585" y="25492"/>
                  </a:lnTo>
                  <a:lnTo>
                    <a:pt x="101680" y="25540"/>
                  </a:lnTo>
                  <a:lnTo>
                    <a:pt x="101787" y="25575"/>
                  </a:lnTo>
                  <a:lnTo>
                    <a:pt x="101835" y="25623"/>
                  </a:lnTo>
                  <a:lnTo>
                    <a:pt x="101764" y="25623"/>
                  </a:lnTo>
                  <a:lnTo>
                    <a:pt x="101883" y="25814"/>
                  </a:lnTo>
                  <a:lnTo>
                    <a:pt x="101966" y="25814"/>
                  </a:lnTo>
                  <a:lnTo>
                    <a:pt x="102037" y="25921"/>
                  </a:lnTo>
                  <a:lnTo>
                    <a:pt x="102192" y="25968"/>
                  </a:lnTo>
                  <a:cubicBezTo>
                    <a:pt x="102216" y="25992"/>
                    <a:pt x="102252" y="26016"/>
                    <a:pt x="102276" y="26040"/>
                  </a:cubicBezTo>
                  <a:lnTo>
                    <a:pt x="102299" y="25968"/>
                  </a:lnTo>
                  <a:cubicBezTo>
                    <a:pt x="102264" y="25897"/>
                    <a:pt x="102228" y="25825"/>
                    <a:pt x="102192" y="25754"/>
                  </a:cubicBezTo>
                  <a:lnTo>
                    <a:pt x="102264" y="25730"/>
                  </a:lnTo>
                  <a:cubicBezTo>
                    <a:pt x="102264" y="25706"/>
                    <a:pt x="102252" y="25683"/>
                    <a:pt x="102240" y="25671"/>
                  </a:cubicBezTo>
                  <a:lnTo>
                    <a:pt x="102180" y="25611"/>
                  </a:lnTo>
                  <a:cubicBezTo>
                    <a:pt x="102192" y="25599"/>
                    <a:pt x="102204" y="25575"/>
                    <a:pt x="102216" y="25552"/>
                  </a:cubicBezTo>
                  <a:lnTo>
                    <a:pt x="102323" y="25516"/>
                  </a:lnTo>
                  <a:lnTo>
                    <a:pt x="102442" y="25373"/>
                  </a:lnTo>
                  <a:lnTo>
                    <a:pt x="102597" y="25278"/>
                  </a:lnTo>
                  <a:lnTo>
                    <a:pt x="102597" y="25206"/>
                  </a:lnTo>
                  <a:lnTo>
                    <a:pt x="102776" y="25147"/>
                  </a:lnTo>
                  <a:lnTo>
                    <a:pt x="102752" y="25075"/>
                  </a:lnTo>
                  <a:lnTo>
                    <a:pt x="102847" y="25075"/>
                  </a:lnTo>
                  <a:cubicBezTo>
                    <a:pt x="102835" y="25028"/>
                    <a:pt x="102823" y="24968"/>
                    <a:pt x="102823" y="24921"/>
                  </a:cubicBezTo>
                  <a:lnTo>
                    <a:pt x="102752" y="24861"/>
                  </a:lnTo>
                  <a:lnTo>
                    <a:pt x="102764" y="24813"/>
                  </a:lnTo>
                  <a:lnTo>
                    <a:pt x="102942" y="24885"/>
                  </a:lnTo>
                  <a:lnTo>
                    <a:pt x="103038" y="24825"/>
                  </a:lnTo>
                  <a:lnTo>
                    <a:pt x="102895" y="24694"/>
                  </a:lnTo>
                  <a:lnTo>
                    <a:pt x="102859" y="24611"/>
                  </a:lnTo>
                  <a:lnTo>
                    <a:pt x="102859" y="24611"/>
                  </a:lnTo>
                  <a:lnTo>
                    <a:pt x="102942" y="24635"/>
                  </a:lnTo>
                  <a:lnTo>
                    <a:pt x="102990" y="24694"/>
                  </a:lnTo>
                  <a:lnTo>
                    <a:pt x="103073" y="24718"/>
                  </a:lnTo>
                  <a:lnTo>
                    <a:pt x="103133" y="24682"/>
                  </a:lnTo>
                  <a:lnTo>
                    <a:pt x="103097" y="24599"/>
                  </a:lnTo>
                  <a:lnTo>
                    <a:pt x="103240" y="24599"/>
                  </a:lnTo>
                  <a:lnTo>
                    <a:pt x="103264" y="24540"/>
                  </a:lnTo>
                  <a:lnTo>
                    <a:pt x="103216" y="24444"/>
                  </a:lnTo>
                  <a:lnTo>
                    <a:pt x="103323" y="24456"/>
                  </a:lnTo>
                  <a:lnTo>
                    <a:pt x="103383" y="24516"/>
                  </a:lnTo>
                  <a:lnTo>
                    <a:pt x="103454" y="24468"/>
                  </a:lnTo>
                  <a:lnTo>
                    <a:pt x="103502" y="24444"/>
                  </a:lnTo>
                  <a:lnTo>
                    <a:pt x="103466" y="24385"/>
                  </a:lnTo>
                  <a:lnTo>
                    <a:pt x="103573" y="24409"/>
                  </a:lnTo>
                  <a:lnTo>
                    <a:pt x="103752" y="24385"/>
                  </a:lnTo>
                  <a:cubicBezTo>
                    <a:pt x="103740" y="24361"/>
                    <a:pt x="103728" y="24337"/>
                    <a:pt x="103716" y="24313"/>
                  </a:cubicBezTo>
                  <a:lnTo>
                    <a:pt x="103776" y="24242"/>
                  </a:lnTo>
                  <a:cubicBezTo>
                    <a:pt x="103800" y="24266"/>
                    <a:pt x="103811" y="24290"/>
                    <a:pt x="103823" y="24325"/>
                  </a:cubicBezTo>
                  <a:lnTo>
                    <a:pt x="103990" y="24301"/>
                  </a:lnTo>
                  <a:cubicBezTo>
                    <a:pt x="103990" y="24254"/>
                    <a:pt x="103966" y="24206"/>
                    <a:pt x="103954" y="24159"/>
                  </a:cubicBezTo>
                  <a:lnTo>
                    <a:pt x="104014" y="24051"/>
                  </a:lnTo>
                  <a:lnTo>
                    <a:pt x="104109" y="24099"/>
                  </a:lnTo>
                  <a:cubicBezTo>
                    <a:pt x="104109" y="24111"/>
                    <a:pt x="104109" y="24123"/>
                    <a:pt x="104121" y="24135"/>
                  </a:cubicBezTo>
                  <a:lnTo>
                    <a:pt x="104204" y="24123"/>
                  </a:lnTo>
                  <a:lnTo>
                    <a:pt x="104454" y="24063"/>
                  </a:lnTo>
                  <a:lnTo>
                    <a:pt x="104383" y="24016"/>
                  </a:lnTo>
                  <a:lnTo>
                    <a:pt x="104431" y="23944"/>
                  </a:lnTo>
                  <a:lnTo>
                    <a:pt x="104538" y="23992"/>
                  </a:lnTo>
                  <a:lnTo>
                    <a:pt x="104800" y="23968"/>
                  </a:lnTo>
                  <a:lnTo>
                    <a:pt x="104728" y="23897"/>
                  </a:lnTo>
                  <a:cubicBezTo>
                    <a:pt x="104752" y="23897"/>
                    <a:pt x="104764" y="23897"/>
                    <a:pt x="104788" y="23885"/>
                  </a:cubicBezTo>
                  <a:cubicBezTo>
                    <a:pt x="104835" y="23909"/>
                    <a:pt x="104895" y="23932"/>
                    <a:pt x="104943" y="23956"/>
                  </a:cubicBezTo>
                  <a:lnTo>
                    <a:pt x="105169" y="23980"/>
                  </a:lnTo>
                  <a:lnTo>
                    <a:pt x="105133" y="23897"/>
                  </a:lnTo>
                  <a:lnTo>
                    <a:pt x="105193" y="23873"/>
                  </a:lnTo>
                  <a:lnTo>
                    <a:pt x="105240" y="23932"/>
                  </a:lnTo>
                  <a:lnTo>
                    <a:pt x="105228" y="24004"/>
                  </a:lnTo>
                  <a:lnTo>
                    <a:pt x="105335" y="24087"/>
                  </a:lnTo>
                  <a:lnTo>
                    <a:pt x="105443" y="24087"/>
                  </a:lnTo>
                  <a:lnTo>
                    <a:pt x="105550" y="24194"/>
                  </a:lnTo>
                  <a:lnTo>
                    <a:pt x="105990" y="24397"/>
                  </a:lnTo>
                  <a:lnTo>
                    <a:pt x="106050" y="24480"/>
                  </a:lnTo>
                  <a:lnTo>
                    <a:pt x="106121" y="24492"/>
                  </a:lnTo>
                  <a:lnTo>
                    <a:pt x="106097" y="24361"/>
                  </a:lnTo>
                  <a:lnTo>
                    <a:pt x="106002" y="24266"/>
                  </a:lnTo>
                  <a:lnTo>
                    <a:pt x="106014" y="24230"/>
                  </a:lnTo>
                  <a:lnTo>
                    <a:pt x="106109" y="24254"/>
                  </a:lnTo>
                  <a:cubicBezTo>
                    <a:pt x="106145" y="24182"/>
                    <a:pt x="106169" y="24099"/>
                    <a:pt x="106205" y="24028"/>
                  </a:cubicBezTo>
                  <a:lnTo>
                    <a:pt x="106121" y="23801"/>
                  </a:lnTo>
                  <a:lnTo>
                    <a:pt x="105990" y="23718"/>
                  </a:lnTo>
                  <a:lnTo>
                    <a:pt x="105907" y="23516"/>
                  </a:lnTo>
                  <a:lnTo>
                    <a:pt x="106014" y="23504"/>
                  </a:lnTo>
                  <a:lnTo>
                    <a:pt x="105907" y="23337"/>
                  </a:lnTo>
                  <a:cubicBezTo>
                    <a:pt x="105812" y="23289"/>
                    <a:pt x="105728" y="23230"/>
                    <a:pt x="105645" y="23170"/>
                  </a:cubicBezTo>
                  <a:cubicBezTo>
                    <a:pt x="105574" y="23099"/>
                    <a:pt x="105490" y="23016"/>
                    <a:pt x="105431" y="22944"/>
                  </a:cubicBezTo>
                  <a:lnTo>
                    <a:pt x="105371" y="22789"/>
                  </a:lnTo>
                  <a:lnTo>
                    <a:pt x="105312" y="22849"/>
                  </a:lnTo>
                  <a:lnTo>
                    <a:pt x="105228" y="22789"/>
                  </a:lnTo>
                  <a:lnTo>
                    <a:pt x="105181" y="22789"/>
                  </a:lnTo>
                  <a:cubicBezTo>
                    <a:pt x="105157" y="22813"/>
                    <a:pt x="105133" y="22837"/>
                    <a:pt x="105109" y="22861"/>
                  </a:cubicBezTo>
                  <a:lnTo>
                    <a:pt x="104978" y="22825"/>
                  </a:lnTo>
                  <a:lnTo>
                    <a:pt x="104954" y="22754"/>
                  </a:lnTo>
                  <a:cubicBezTo>
                    <a:pt x="104966" y="22730"/>
                    <a:pt x="104990" y="22706"/>
                    <a:pt x="105002" y="22682"/>
                  </a:cubicBezTo>
                  <a:lnTo>
                    <a:pt x="105157" y="22682"/>
                  </a:lnTo>
                  <a:cubicBezTo>
                    <a:pt x="105133" y="22646"/>
                    <a:pt x="105121" y="22611"/>
                    <a:pt x="105097" y="22563"/>
                  </a:cubicBezTo>
                  <a:lnTo>
                    <a:pt x="105145" y="22551"/>
                  </a:lnTo>
                  <a:lnTo>
                    <a:pt x="105216" y="22587"/>
                  </a:lnTo>
                  <a:lnTo>
                    <a:pt x="105288" y="22682"/>
                  </a:lnTo>
                  <a:cubicBezTo>
                    <a:pt x="105240" y="22563"/>
                    <a:pt x="105193" y="22456"/>
                    <a:pt x="105157" y="22337"/>
                  </a:cubicBezTo>
                  <a:cubicBezTo>
                    <a:pt x="105109" y="22289"/>
                    <a:pt x="105062" y="22230"/>
                    <a:pt x="105014" y="22182"/>
                  </a:cubicBezTo>
                  <a:lnTo>
                    <a:pt x="104954" y="22277"/>
                  </a:lnTo>
                  <a:lnTo>
                    <a:pt x="104943" y="22313"/>
                  </a:lnTo>
                  <a:lnTo>
                    <a:pt x="104859" y="22289"/>
                  </a:lnTo>
                  <a:cubicBezTo>
                    <a:pt x="104812" y="22206"/>
                    <a:pt x="104752" y="22135"/>
                    <a:pt x="104704" y="22051"/>
                  </a:cubicBezTo>
                  <a:lnTo>
                    <a:pt x="104752" y="21992"/>
                  </a:lnTo>
                  <a:lnTo>
                    <a:pt x="104859" y="22051"/>
                  </a:lnTo>
                  <a:cubicBezTo>
                    <a:pt x="104859" y="22027"/>
                    <a:pt x="104847" y="21992"/>
                    <a:pt x="104835" y="21968"/>
                  </a:cubicBezTo>
                  <a:lnTo>
                    <a:pt x="104597" y="21670"/>
                  </a:lnTo>
                  <a:lnTo>
                    <a:pt x="104538" y="21634"/>
                  </a:lnTo>
                  <a:lnTo>
                    <a:pt x="104538" y="21706"/>
                  </a:lnTo>
                  <a:lnTo>
                    <a:pt x="104454" y="21742"/>
                  </a:lnTo>
                  <a:lnTo>
                    <a:pt x="104276" y="21682"/>
                  </a:lnTo>
                  <a:cubicBezTo>
                    <a:pt x="104240" y="21634"/>
                    <a:pt x="104204" y="21575"/>
                    <a:pt x="104169" y="21527"/>
                  </a:cubicBezTo>
                  <a:lnTo>
                    <a:pt x="104026" y="21444"/>
                  </a:lnTo>
                  <a:cubicBezTo>
                    <a:pt x="104002" y="21373"/>
                    <a:pt x="103966" y="21301"/>
                    <a:pt x="103942" y="21230"/>
                  </a:cubicBezTo>
                  <a:lnTo>
                    <a:pt x="103966" y="21182"/>
                  </a:lnTo>
                  <a:cubicBezTo>
                    <a:pt x="103942" y="21158"/>
                    <a:pt x="103919" y="21134"/>
                    <a:pt x="103907" y="21111"/>
                  </a:cubicBezTo>
                  <a:lnTo>
                    <a:pt x="103788" y="21075"/>
                  </a:lnTo>
                  <a:lnTo>
                    <a:pt x="103550" y="21099"/>
                  </a:lnTo>
                  <a:cubicBezTo>
                    <a:pt x="103550" y="21111"/>
                    <a:pt x="103538" y="21123"/>
                    <a:pt x="103538" y="21134"/>
                  </a:cubicBezTo>
                  <a:lnTo>
                    <a:pt x="103430" y="21075"/>
                  </a:lnTo>
                  <a:lnTo>
                    <a:pt x="103335" y="21075"/>
                  </a:lnTo>
                  <a:lnTo>
                    <a:pt x="103252" y="21230"/>
                  </a:lnTo>
                  <a:lnTo>
                    <a:pt x="103300" y="21301"/>
                  </a:lnTo>
                  <a:lnTo>
                    <a:pt x="103204" y="21206"/>
                  </a:lnTo>
                  <a:cubicBezTo>
                    <a:pt x="103204" y="21158"/>
                    <a:pt x="103192" y="21099"/>
                    <a:pt x="103180" y="21051"/>
                  </a:cubicBezTo>
                  <a:lnTo>
                    <a:pt x="103288" y="20956"/>
                  </a:lnTo>
                  <a:lnTo>
                    <a:pt x="103121" y="20825"/>
                  </a:lnTo>
                  <a:cubicBezTo>
                    <a:pt x="103121" y="20777"/>
                    <a:pt x="103109" y="20742"/>
                    <a:pt x="103109" y="20694"/>
                  </a:cubicBezTo>
                  <a:lnTo>
                    <a:pt x="103061" y="20670"/>
                  </a:lnTo>
                  <a:lnTo>
                    <a:pt x="103169" y="20706"/>
                  </a:lnTo>
                  <a:cubicBezTo>
                    <a:pt x="103192" y="20753"/>
                    <a:pt x="103228" y="20789"/>
                    <a:pt x="103252" y="20837"/>
                  </a:cubicBezTo>
                  <a:lnTo>
                    <a:pt x="103288" y="20765"/>
                  </a:lnTo>
                  <a:lnTo>
                    <a:pt x="103430" y="20825"/>
                  </a:lnTo>
                  <a:lnTo>
                    <a:pt x="103514" y="20908"/>
                  </a:lnTo>
                  <a:lnTo>
                    <a:pt x="103716" y="20908"/>
                  </a:lnTo>
                  <a:cubicBezTo>
                    <a:pt x="103704" y="20884"/>
                    <a:pt x="103692" y="20849"/>
                    <a:pt x="103681" y="20825"/>
                  </a:cubicBezTo>
                  <a:lnTo>
                    <a:pt x="103395" y="20599"/>
                  </a:lnTo>
                  <a:lnTo>
                    <a:pt x="103276" y="20634"/>
                  </a:lnTo>
                  <a:lnTo>
                    <a:pt x="103109" y="20551"/>
                  </a:lnTo>
                  <a:lnTo>
                    <a:pt x="102990" y="20456"/>
                  </a:lnTo>
                  <a:lnTo>
                    <a:pt x="103121" y="20515"/>
                  </a:lnTo>
                  <a:lnTo>
                    <a:pt x="103276" y="20480"/>
                  </a:lnTo>
                  <a:lnTo>
                    <a:pt x="103395" y="20503"/>
                  </a:lnTo>
                  <a:lnTo>
                    <a:pt x="103478" y="20587"/>
                  </a:lnTo>
                  <a:lnTo>
                    <a:pt x="103621" y="20670"/>
                  </a:lnTo>
                  <a:cubicBezTo>
                    <a:pt x="103657" y="20718"/>
                    <a:pt x="103704" y="20753"/>
                    <a:pt x="103740" y="20801"/>
                  </a:cubicBezTo>
                  <a:lnTo>
                    <a:pt x="103859" y="20992"/>
                  </a:lnTo>
                  <a:lnTo>
                    <a:pt x="103990" y="21051"/>
                  </a:lnTo>
                  <a:cubicBezTo>
                    <a:pt x="104002" y="21087"/>
                    <a:pt x="104014" y="21123"/>
                    <a:pt x="104014" y="21158"/>
                  </a:cubicBezTo>
                  <a:lnTo>
                    <a:pt x="104109" y="21206"/>
                  </a:lnTo>
                  <a:lnTo>
                    <a:pt x="104264" y="21206"/>
                  </a:lnTo>
                  <a:cubicBezTo>
                    <a:pt x="104276" y="21242"/>
                    <a:pt x="104288" y="21265"/>
                    <a:pt x="104312" y="21289"/>
                  </a:cubicBezTo>
                  <a:lnTo>
                    <a:pt x="104657" y="21289"/>
                  </a:lnTo>
                  <a:lnTo>
                    <a:pt x="104669" y="21337"/>
                  </a:lnTo>
                  <a:lnTo>
                    <a:pt x="104609" y="21384"/>
                  </a:lnTo>
                  <a:lnTo>
                    <a:pt x="104740" y="21384"/>
                  </a:lnTo>
                  <a:cubicBezTo>
                    <a:pt x="104752" y="21361"/>
                    <a:pt x="104764" y="21325"/>
                    <a:pt x="104776" y="21301"/>
                  </a:cubicBezTo>
                  <a:lnTo>
                    <a:pt x="104990" y="21230"/>
                  </a:lnTo>
                  <a:cubicBezTo>
                    <a:pt x="104990" y="21206"/>
                    <a:pt x="104990" y="21182"/>
                    <a:pt x="104978" y="21158"/>
                  </a:cubicBezTo>
                  <a:lnTo>
                    <a:pt x="105038" y="21063"/>
                  </a:lnTo>
                  <a:lnTo>
                    <a:pt x="105038" y="20896"/>
                  </a:lnTo>
                  <a:lnTo>
                    <a:pt x="105252" y="20694"/>
                  </a:lnTo>
                  <a:lnTo>
                    <a:pt x="105324" y="20539"/>
                  </a:lnTo>
                  <a:lnTo>
                    <a:pt x="105252" y="20408"/>
                  </a:lnTo>
                  <a:lnTo>
                    <a:pt x="105252" y="20289"/>
                  </a:lnTo>
                  <a:cubicBezTo>
                    <a:pt x="105205" y="20241"/>
                    <a:pt x="105157" y="20182"/>
                    <a:pt x="105109" y="20134"/>
                  </a:cubicBezTo>
                  <a:cubicBezTo>
                    <a:pt x="105109" y="20087"/>
                    <a:pt x="105097" y="20039"/>
                    <a:pt x="105085" y="19980"/>
                  </a:cubicBezTo>
                  <a:lnTo>
                    <a:pt x="105085" y="19980"/>
                  </a:lnTo>
                  <a:lnTo>
                    <a:pt x="105145" y="20015"/>
                  </a:lnTo>
                  <a:cubicBezTo>
                    <a:pt x="105169" y="20063"/>
                    <a:pt x="105193" y="20110"/>
                    <a:pt x="105216" y="20158"/>
                  </a:cubicBezTo>
                  <a:lnTo>
                    <a:pt x="105240" y="20158"/>
                  </a:lnTo>
                  <a:lnTo>
                    <a:pt x="105240" y="20039"/>
                  </a:lnTo>
                  <a:lnTo>
                    <a:pt x="105109" y="19920"/>
                  </a:lnTo>
                  <a:lnTo>
                    <a:pt x="104943" y="19896"/>
                  </a:lnTo>
                  <a:lnTo>
                    <a:pt x="104716" y="19741"/>
                  </a:lnTo>
                  <a:lnTo>
                    <a:pt x="104490" y="19348"/>
                  </a:lnTo>
                  <a:lnTo>
                    <a:pt x="104419" y="19289"/>
                  </a:lnTo>
                  <a:lnTo>
                    <a:pt x="104466" y="19253"/>
                  </a:lnTo>
                  <a:lnTo>
                    <a:pt x="104645" y="19325"/>
                  </a:lnTo>
                  <a:lnTo>
                    <a:pt x="104728" y="19265"/>
                  </a:lnTo>
                  <a:lnTo>
                    <a:pt x="104681" y="19170"/>
                  </a:lnTo>
                  <a:lnTo>
                    <a:pt x="104526" y="19098"/>
                  </a:lnTo>
                  <a:lnTo>
                    <a:pt x="104490" y="19051"/>
                  </a:lnTo>
                  <a:lnTo>
                    <a:pt x="104585" y="19051"/>
                  </a:lnTo>
                  <a:cubicBezTo>
                    <a:pt x="104573" y="19003"/>
                    <a:pt x="104573" y="18967"/>
                    <a:pt x="104562" y="18920"/>
                  </a:cubicBezTo>
                  <a:lnTo>
                    <a:pt x="104585" y="18920"/>
                  </a:lnTo>
                  <a:lnTo>
                    <a:pt x="104681" y="19087"/>
                  </a:lnTo>
                  <a:lnTo>
                    <a:pt x="104847" y="19229"/>
                  </a:lnTo>
                  <a:cubicBezTo>
                    <a:pt x="104859" y="19218"/>
                    <a:pt x="104883" y="19206"/>
                    <a:pt x="104907" y="19194"/>
                  </a:cubicBezTo>
                  <a:cubicBezTo>
                    <a:pt x="104883" y="19170"/>
                    <a:pt x="104871" y="19134"/>
                    <a:pt x="104847" y="19110"/>
                  </a:cubicBezTo>
                  <a:lnTo>
                    <a:pt x="104895" y="19051"/>
                  </a:lnTo>
                  <a:cubicBezTo>
                    <a:pt x="104895" y="19027"/>
                    <a:pt x="104883" y="19003"/>
                    <a:pt x="104871" y="18979"/>
                  </a:cubicBezTo>
                  <a:lnTo>
                    <a:pt x="104954" y="18967"/>
                  </a:lnTo>
                  <a:lnTo>
                    <a:pt x="105002" y="19051"/>
                  </a:lnTo>
                  <a:lnTo>
                    <a:pt x="105026" y="19110"/>
                  </a:lnTo>
                  <a:lnTo>
                    <a:pt x="105121" y="19194"/>
                  </a:lnTo>
                  <a:lnTo>
                    <a:pt x="105085" y="19384"/>
                  </a:lnTo>
                  <a:lnTo>
                    <a:pt x="105038" y="19444"/>
                  </a:lnTo>
                  <a:cubicBezTo>
                    <a:pt x="105121" y="19527"/>
                    <a:pt x="105193" y="19622"/>
                    <a:pt x="105276" y="19718"/>
                  </a:cubicBezTo>
                  <a:lnTo>
                    <a:pt x="105407" y="19718"/>
                  </a:lnTo>
                  <a:lnTo>
                    <a:pt x="105526" y="19813"/>
                  </a:lnTo>
                  <a:cubicBezTo>
                    <a:pt x="105502" y="19860"/>
                    <a:pt x="105490" y="19908"/>
                    <a:pt x="105466" y="19944"/>
                  </a:cubicBezTo>
                  <a:lnTo>
                    <a:pt x="105586" y="20003"/>
                  </a:lnTo>
                  <a:lnTo>
                    <a:pt x="105895" y="19908"/>
                  </a:lnTo>
                  <a:lnTo>
                    <a:pt x="105990" y="19849"/>
                  </a:lnTo>
                  <a:lnTo>
                    <a:pt x="105967" y="19741"/>
                  </a:lnTo>
                  <a:lnTo>
                    <a:pt x="106074" y="19599"/>
                  </a:lnTo>
                  <a:lnTo>
                    <a:pt x="106074" y="19515"/>
                  </a:lnTo>
                  <a:lnTo>
                    <a:pt x="106097" y="19622"/>
                  </a:lnTo>
                  <a:cubicBezTo>
                    <a:pt x="106086" y="19646"/>
                    <a:pt x="106074" y="19682"/>
                    <a:pt x="106074" y="19718"/>
                  </a:cubicBezTo>
                  <a:lnTo>
                    <a:pt x="106145" y="19741"/>
                  </a:lnTo>
                  <a:lnTo>
                    <a:pt x="106276" y="19729"/>
                  </a:lnTo>
                  <a:lnTo>
                    <a:pt x="106502" y="19789"/>
                  </a:lnTo>
                  <a:lnTo>
                    <a:pt x="106574" y="19729"/>
                  </a:lnTo>
                  <a:lnTo>
                    <a:pt x="106764" y="19860"/>
                  </a:lnTo>
                  <a:lnTo>
                    <a:pt x="106717" y="19872"/>
                  </a:lnTo>
                  <a:cubicBezTo>
                    <a:pt x="106717" y="19884"/>
                    <a:pt x="106740" y="19908"/>
                    <a:pt x="106740" y="19920"/>
                  </a:cubicBezTo>
                  <a:lnTo>
                    <a:pt x="106979" y="20182"/>
                  </a:lnTo>
                  <a:lnTo>
                    <a:pt x="107014" y="20230"/>
                  </a:lnTo>
                  <a:lnTo>
                    <a:pt x="107014" y="20337"/>
                  </a:lnTo>
                  <a:lnTo>
                    <a:pt x="106979" y="20372"/>
                  </a:lnTo>
                  <a:lnTo>
                    <a:pt x="107038" y="20432"/>
                  </a:lnTo>
                  <a:lnTo>
                    <a:pt x="107324" y="20515"/>
                  </a:lnTo>
                  <a:cubicBezTo>
                    <a:pt x="107336" y="20527"/>
                    <a:pt x="107348" y="20539"/>
                    <a:pt x="107360" y="20551"/>
                  </a:cubicBezTo>
                  <a:lnTo>
                    <a:pt x="107336" y="20587"/>
                  </a:lnTo>
                  <a:lnTo>
                    <a:pt x="107371" y="20611"/>
                  </a:lnTo>
                  <a:lnTo>
                    <a:pt x="107502" y="20587"/>
                  </a:lnTo>
                  <a:cubicBezTo>
                    <a:pt x="107502" y="20551"/>
                    <a:pt x="107491" y="20527"/>
                    <a:pt x="107479" y="20491"/>
                  </a:cubicBezTo>
                  <a:lnTo>
                    <a:pt x="107514" y="20480"/>
                  </a:lnTo>
                  <a:lnTo>
                    <a:pt x="107586" y="20515"/>
                  </a:lnTo>
                  <a:cubicBezTo>
                    <a:pt x="107586" y="20480"/>
                    <a:pt x="107598" y="20444"/>
                    <a:pt x="107610" y="20408"/>
                  </a:cubicBezTo>
                  <a:lnTo>
                    <a:pt x="107693" y="20468"/>
                  </a:lnTo>
                  <a:cubicBezTo>
                    <a:pt x="107693" y="20491"/>
                    <a:pt x="107705" y="20515"/>
                    <a:pt x="107717" y="20539"/>
                  </a:cubicBezTo>
                  <a:lnTo>
                    <a:pt x="107657" y="20575"/>
                  </a:lnTo>
                  <a:cubicBezTo>
                    <a:pt x="107705" y="20599"/>
                    <a:pt x="107741" y="20611"/>
                    <a:pt x="107776" y="20634"/>
                  </a:cubicBezTo>
                  <a:lnTo>
                    <a:pt x="107907" y="20646"/>
                  </a:lnTo>
                  <a:lnTo>
                    <a:pt x="108181" y="20789"/>
                  </a:lnTo>
                  <a:lnTo>
                    <a:pt x="108253" y="20861"/>
                  </a:lnTo>
                  <a:lnTo>
                    <a:pt x="108348" y="20896"/>
                  </a:lnTo>
                  <a:cubicBezTo>
                    <a:pt x="108348" y="20908"/>
                    <a:pt x="108360" y="20932"/>
                    <a:pt x="108360" y="20944"/>
                  </a:cubicBezTo>
                  <a:cubicBezTo>
                    <a:pt x="108372" y="20956"/>
                    <a:pt x="108407" y="20968"/>
                    <a:pt x="108419" y="20980"/>
                  </a:cubicBezTo>
                  <a:lnTo>
                    <a:pt x="108538" y="20968"/>
                  </a:lnTo>
                  <a:lnTo>
                    <a:pt x="108538" y="20801"/>
                  </a:lnTo>
                  <a:lnTo>
                    <a:pt x="108574" y="20837"/>
                  </a:lnTo>
                  <a:cubicBezTo>
                    <a:pt x="108598" y="20896"/>
                    <a:pt x="108622" y="20956"/>
                    <a:pt x="108657" y="21015"/>
                  </a:cubicBezTo>
                  <a:lnTo>
                    <a:pt x="108848" y="21051"/>
                  </a:lnTo>
                  <a:cubicBezTo>
                    <a:pt x="108860" y="21039"/>
                    <a:pt x="108872" y="21015"/>
                    <a:pt x="108884" y="21003"/>
                  </a:cubicBezTo>
                  <a:cubicBezTo>
                    <a:pt x="108872" y="20956"/>
                    <a:pt x="108860" y="20908"/>
                    <a:pt x="108848" y="20861"/>
                  </a:cubicBezTo>
                  <a:lnTo>
                    <a:pt x="108741" y="20825"/>
                  </a:lnTo>
                  <a:lnTo>
                    <a:pt x="108622" y="20718"/>
                  </a:lnTo>
                  <a:lnTo>
                    <a:pt x="108729" y="20682"/>
                  </a:lnTo>
                  <a:lnTo>
                    <a:pt x="108836" y="20765"/>
                  </a:lnTo>
                  <a:lnTo>
                    <a:pt x="108943" y="20789"/>
                  </a:lnTo>
                  <a:lnTo>
                    <a:pt x="108991" y="20694"/>
                  </a:lnTo>
                  <a:lnTo>
                    <a:pt x="108872" y="20622"/>
                  </a:lnTo>
                  <a:lnTo>
                    <a:pt x="108788" y="20563"/>
                  </a:lnTo>
                  <a:lnTo>
                    <a:pt x="108705" y="20563"/>
                  </a:lnTo>
                  <a:lnTo>
                    <a:pt x="108657" y="20611"/>
                  </a:lnTo>
                  <a:lnTo>
                    <a:pt x="108634" y="20539"/>
                  </a:lnTo>
                  <a:lnTo>
                    <a:pt x="108491" y="20491"/>
                  </a:lnTo>
                  <a:lnTo>
                    <a:pt x="108562" y="20408"/>
                  </a:lnTo>
                  <a:cubicBezTo>
                    <a:pt x="108538" y="20384"/>
                    <a:pt x="108526" y="20349"/>
                    <a:pt x="108514" y="20325"/>
                  </a:cubicBezTo>
                  <a:lnTo>
                    <a:pt x="108395" y="20289"/>
                  </a:lnTo>
                  <a:lnTo>
                    <a:pt x="108360" y="20349"/>
                  </a:lnTo>
                  <a:cubicBezTo>
                    <a:pt x="108348" y="20325"/>
                    <a:pt x="108336" y="20301"/>
                    <a:pt x="108324" y="20277"/>
                  </a:cubicBezTo>
                  <a:lnTo>
                    <a:pt x="108360" y="20230"/>
                  </a:lnTo>
                  <a:lnTo>
                    <a:pt x="108514" y="20253"/>
                  </a:lnTo>
                  <a:lnTo>
                    <a:pt x="108538" y="20122"/>
                  </a:lnTo>
                  <a:lnTo>
                    <a:pt x="108467" y="20075"/>
                  </a:lnTo>
                  <a:lnTo>
                    <a:pt x="108645" y="20075"/>
                  </a:lnTo>
                  <a:cubicBezTo>
                    <a:pt x="108634" y="20027"/>
                    <a:pt x="108610" y="19980"/>
                    <a:pt x="108598" y="19932"/>
                  </a:cubicBezTo>
                  <a:lnTo>
                    <a:pt x="108645" y="19884"/>
                  </a:lnTo>
                  <a:lnTo>
                    <a:pt x="108526" y="19729"/>
                  </a:lnTo>
                  <a:lnTo>
                    <a:pt x="108360" y="19670"/>
                  </a:lnTo>
                  <a:cubicBezTo>
                    <a:pt x="108300" y="19682"/>
                    <a:pt x="108229" y="19682"/>
                    <a:pt x="108169" y="19694"/>
                  </a:cubicBezTo>
                  <a:cubicBezTo>
                    <a:pt x="108193" y="19658"/>
                    <a:pt x="108229" y="19622"/>
                    <a:pt x="108253" y="19587"/>
                  </a:cubicBezTo>
                  <a:lnTo>
                    <a:pt x="108372" y="19587"/>
                  </a:lnTo>
                  <a:cubicBezTo>
                    <a:pt x="108348" y="19539"/>
                    <a:pt x="108324" y="19491"/>
                    <a:pt x="108312" y="19444"/>
                  </a:cubicBezTo>
                  <a:lnTo>
                    <a:pt x="108324" y="19372"/>
                  </a:lnTo>
                  <a:lnTo>
                    <a:pt x="108264" y="19337"/>
                  </a:lnTo>
                  <a:lnTo>
                    <a:pt x="108145" y="19360"/>
                  </a:lnTo>
                  <a:cubicBezTo>
                    <a:pt x="108133" y="19325"/>
                    <a:pt x="108122" y="19301"/>
                    <a:pt x="108110" y="19265"/>
                  </a:cubicBezTo>
                  <a:lnTo>
                    <a:pt x="108026" y="19206"/>
                  </a:lnTo>
                  <a:lnTo>
                    <a:pt x="107848" y="19134"/>
                  </a:lnTo>
                  <a:lnTo>
                    <a:pt x="108002" y="19122"/>
                  </a:lnTo>
                  <a:lnTo>
                    <a:pt x="108169" y="19206"/>
                  </a:lnTo>
                  <a:lnTo>
                    <a:pt x="108360" y="19206"/>
                  </a:lnTo>
                  <a:cubicBezTo>
                    <a:pt x="108372" y="19229"/>
                    <a:pt x="108372" y="19241"/>
                    <a:pt x="108383" y="19265"/>
                  </a:cubicBezTo>
                  <a:lnTo>
                    <a:pt x="108562" y="19194"/>
                  </a:lnTo>
                  <a:lnTo>
                    <a:pt x="108705" y="19241"/>
                  </a:lnTo>
                  <a:lnTo>
                    <a:pt x="108764" y="19194"/>
                  </a:lnTo>
                  <a:cubicBezTo>
                    <a:pt x="108753" y="19158"/>
                    <a:pt x="108741" y="19122"/>
                    <a:pt x="108729" y="19098"/>
                  </a:cubicBezTo>
                  <a:lnTo>
                    <a:pt x="108467" y="18932"/>
                  </a:lnTo>
                  <a:lnTo>
                    <a:pt x="108681" y="19003"/>
                  </a:lnTo>
                  <a:lnTo>
                    <a:pt x="108884" y="19098"/>
                  </a:lnTo>
                  <a:lnTo>
                    <a:pt x="108967" y="19087"/>
                  </a:lnTo>
                  <a:cubicBezTo>
                    <a:pt x="108967" y="19051"/>
                    <a:pt x="108967" y="19015"/>
                    <a:pt x="108955" y="18979"/>
                  </a:cubicBezTo>
                  <a:lnTo>
                    <a:pt x="108848" y="18884"/>
                  </a:lnTo>
                  <a:lnTo>
                    <a:pt x="108800" y="18777"/>
                  </a:lnTo>
                  <a:lnTo>
                    <a:pt x="108681" y="18729"/>
                  </a:lnTo>
                  <a:lnTo>
                    <a:pt x="108681" y="18682"/>
                  </a:lnTo>
                  <a:lnTo>
                    <a:pt x="108776" y="18610"/>
                  </a:lnTo>
                  <a:lnTo>
                    <a:pt x="108764" y="18360"/>
                  </a:lnTo>
                  <a:lnTo>
                    <a:pt x="108812" y="18336"/>
                  </a:lnTo>
                  <a:lnTo>
                    <a:pt x="108907" y="18313"/>
                  </a:lnTo>
                  <a:lnTo>
                    <a:pt x="108943" y="18253"/>
                  </a:lnTo>
                  <a:lnTo>
                    <a:pt x="108836" y="18182"/>
                  </a:lnTo>
                  <a:lnTo>
                    <a:pt x="108669" y="18205"/>
                  </a:lnTo>
                  <a:lnTo>
                    <a:pt x="108550" y="18205"/>
                  </a:lnTo>
                  <a:lnTo>
                    <a:pt x="108586" y="18110"/>
                  </a:lnTo>
                  <a:lnTo>
                    <a:pt x="108479" y="18051"/>
                  </a:lnTo>
                  <a:lnTo>
                    <a:pt x="108443" y="18098"/>
                  </a:lnTo>
                  <a:lnTo>
                    <a:pt x="108360" y="18086"/>
                  </a:lnTo>
                  <a:cubicBezTo>
                    <a:pt x="108360" y="18063"/>
                    <a:pt x="108348" y="18051"/>
                    <a:pt x="108348" y="18027"/>
                  </a:cubicBezTo>
                  <a:lnTo>
                    <a:pt x="108407" y="17967"/>
                  </a:lnTo>
                  <a:lnTo>
                    <a:pt x="108038" y="17753"/>
                  </a:lnTo>
                  <a:lnTo>
                    <a:pt x="107943" y="17741"/>
                  </a:lnTo>
                  <a:lnTo>
                    <a:pt x="107776" y="17634"/>
                  </a:lnTo>
                  <a:lnTo>
                    <a:pt x="107693" y="17527"/>
                  </a:lnTo>
                  <a:lnTo>
                    <a:pt x="107693" y="17479"/>
                  </a:lnTo>
                  <a:lnTo>
                    <a:pt x="107586" y="17420"/>
                  </a:lnTo>
                  <a:lnTo>
                    <a:pt x="107526" y="17396"/>
                  </a:lnTo>
                  <a:cubicBezTo>
                    <a:pt x="107514" y="17384"/>
                    <a:pt x="107502" y="17360"/>
                    <a:pt x="107491" y="17336"/>
                  </a:cubicBezTo>
                  <a:lnTo>
                    <a:pt x="107383" y="17277"/>
                  </a:lnTo>
                  <a:lnTo>
                    <a:pt x="107229" y="17336"/>
                  </a:lnTo>
                  <a:lnTo>
                    <a:pt x="107098" y="17301"/>
                  </a:lnTo>
                  <a:lnTo>
                    <a:pt x="106943" y="17301"/>
                  </a:lnTo>
                  <a:lnTo>
                    <a:pt x="107098" y="17372"/>
                  </a:lnTo>
                  <a:lnTo>
                    <a:pt x="107026" y="17396"/>
                  </a:lnTo>
                  <a:lnTo>
                    <a:pt x="106859" y="17384"/>
                  </a:lnTo>
                  <a:lnTo>
                    <a:pt x="106800" y="17360"/>
                  </a:lnTo>
                  <a:lnTo>
                    <a:pt x="106800" y="17455"/>
                  </a:lnTo>
                  <a:lnTo>
                    <a:pt x="106895" y="17563"/>
                  </a:lnTo>
                  <a:lnTo>
                    <a:pt x="106848" y="17574"/>
                  </a:lnTo>
                  <a:lnTo>
                    <a:pt x="106729" y="17491"/>
                  </a:lnTo>
                  <a:cubicBezTo>
                    <a:pt x="106717" y="17432"/>
                    <a:pt x="106705" y="17372"/>
                    <a:pt x="106693" y="17313"/>
                  </a:cubicBezTo>
                  <a:lnTo>
                    <a:pt x="106729" y="17277"/>
                  </a:lnTo>
                  <a:lnTo>
                    <a:pt x="106645" y="17253"/>
                  </a:lnTo>
                  <a:lnTo>
                    <a:pt x="106419" y="17313"/>
                  </a:lnTo>
                  <a:lnTo>
                    <a:pt x="106264" y="17384"/>
                  </a:lnTo>
                  <a:lnTo>
                    <a:pt x="106109" y="17384"/>
                  </a:lnTo>
                  <a:lnTo>
                    <a:pt x="106109" y="17432"/>
                  </a:lnTo>
                  <a:lnTo>
                    <a:pt x="106312" y="17432"/>
                  </a:lnTo>
                  <a:lnTo>
                    <a:pt x="106395" y="17467"/>
                  </a:lnTo>
                  <a:cubicBezTo>
                    <a:pt x="106395" y="17503"/>
                    <a:pt x="106407" y="17539"/>
                    <a:pt x="106407" y="17574"/>
                  </a:cubicBezTo>
                  <a:cubicBezTo>
                    <a:pt x="106443" y="17610"/>
                    <a:pt x="106467" y="17646"/>
                    <a:pt x="106502" y="17682"/>
                  </a:cubicBezTo>
                  <a:lnTo>
                    <a:pt x="106681" y="17884"/>
                  </a:lnTo>
                  <a:lnTo>
                    <a:pt x="106681" y="17979"/>
                  </a:lnTo>
                  <a:lnTo>
                    <a:pt x="106562" y="18003"/>
                  </a:lnTo>
                  <a:lnTo>
                    <a:pt x="106562" y="18075"/>
                  </a:lnTo>
                  <a:lnTo>
                    <a:pt x="106740" y="18134"/>
                  </a:lnTo>
                  <a:lnTo>
                    <a:pt x="106919" y="18146"/>
                  </a:lnTo>
                  <a:cubicBezTo>
                    <a:pt x="106943" y="18182"/>
                    <a:pt x="106967" y="18217"/>
                    <a:pt x="106979" y="18253"/>
                  </a:cubicBezTo>
                  <a:cubicBezTo>
                    <a:pt x="106979" y="18277"/>
                    <a:pt x="106967" y="18301"/>
                    <a:pt x="106955" y="18325"/>
                  </a:cubicBezTo>
                  <a:cubicBezTo>
                    <a:pt x="106955" y="18372"/>
                    <a:pt x="106979" y="18432"/>
                    <a:pt x="106990" y="18467"/>
                  </a:cubicBezTo>
                  <a:lnTo>
                    <a:pt x="106979" y="18503"/>
                  </a:lnTo>
                  <a:cubicBezTo>
                    <a:pt x="106955" y="18467"/>
                    <a:pt x="106919" y="18432"/>
                    <a:pt x="106895" y="18384"/>
                  </a:cubicBezTo>
                  <a:lnTo>
                    <a:pt x="106871" y="18265"/>
                  </a:lnTo>
                  <a:lnTo>
                    <a:pt x="106800" y="18205"/>
                  </a:lnTo>
                  <a:lnTo>
                    <a:pt x="106705" y="18241"/>
                  </a:lnTo>
                  <a:lnTo>
                    <a:pt x="106705" y="18325"/>
                  </a:lnTo>
                  <a:lnTo>
                    <a:pt x="106752" y="18372"/>
                  </a:lnTo>
                  <a:lnTo>
                    <a:pt x="106717" y="18384"/>
                  </a:lnTo>
                  <a:cubicBezTo>
                    <a:pt x="106681" y="18360"/>
                    <a:pt x="106645" y="18336"/>
                    <a:pt x="106621" y="18325"/>
                  </a:cubicBezTo>
                  <a:cubicBezTo>
                    <a:pt x="106598" y="18265"/>
                    <a:pt x="106586" y="18217"/>
                    <a:pt x="106562" y="18170"/>
                  </a:cubicBezTo>
                  <a:lnTo>
                    <a:pt x="106419" y="18086"/>
                  </a:lnTo>
                  <a:lnTo>
                    <a:pt x="106264" y="18098"/>
                  </a:lnTo>
                  <a:lnTo>
                    <a:pt x="106181" y="18027"/>
                  </a:lnTo>
                  <a:lnTo>
                    <a:pt x="106181" y="17932"/>
                  </a:lnTo>
                  <a:lnTo>
                    <a:pt x="106252" y="17920"/>
                  </a:lnTo>
                  <a:lnTo>
                    <a:pt x="106217" y="17813"/>
                  </a:lnTo>
                  <a:cubicBezTo>
                    <a:pt x="106193" y="17765"/>
                    <a:pt x="106157" y="17729"/>
                    <a:pt x="106133" y="17694"/>
                  </a:cubicBezTo>
                  <a:lnTo>
                    <a:pt x="106133" y="17598"/>
                  </a:lnTo>
                  <a:lnTo>
                    <a:pt x="105931" y="17467"/>
                  </a:lnTo>
                  <a:lnTo>
                    <a:pt x="105836" y="17170"/>
                  </a:lnTo>
                  <a:cubicBezTo>
                    <a:pt x="105812" y="17122"/>
                    <a:pt x="105776" y="17074"/>
                    <a:pt x="105752" y="17027"/>
                  </a:cubicBezTo>
                  <a:lnTo>
                    <a:pt x="105788" y="17003"/>
                  </a:lnTo>
                  <a:cubicBezTo>
                    <a:pt x="105764" y="16979"/>
                    <a:pt x="105752" y="16943"/>
                    <a:pt x="105728" y="16920"/>
                  </a:cubicBezTo>
                  <a:lnTo>
                    <a:pt x="105633" y="16860"/>
                  </a:lnTo>
                  <a:lnTo>
                    <a:pt x="105633" y="16860"/>
                  </a:lnTo>
                  <a:cubicBezTo>
                    <a:pt x="105633" y="16884"/>
                    <a:pt x="105645" y="16896"/>
                    <a:pt x="105657" y="16908"/>
                  </a:cubicBezTo>
                  <a:lnTo>
                    <a:pt x="105586" y="16955"/>
                  </a:lnTo>
                  <a:lnTo>
                    <a:pt x="105538" y="16908"/>
                  </a:lnTo>
                  <a:cubicBezTo>
                    <a:pt x="105538" y="16872"/>
                    <a:pt x="105526" y="16836"/>
                    <a:pt x="105526" y="16801"/>
                  </a:cubicBezTo>
                  <a:lnTo>
                    <a:pt x="105312" y="16610"/>
                  </a:lnTo>
                  <a:lnTo>
                    <a:pt x="105169" y="16539"/>
                  </a:lnTo>
                  <a:lnTo>
                    <a:pt x="105026" y="16491"/>
                  </a:lnTo>
                  <a:lnTo>
                    <a:pt x="105026" y="16551"/>
                  </a:lnTo>
                  <a:lnTo>
                    <a:pt x="105121" y="16634"/>
                  </a:lnTo>
                  <a:lnTo>
                    <a:pt x="105335" y="16789"/>
                  </a:lnTo>
                  <a:lnTo>
                    <a:pt x="105335" y="16789"/>
                  </a:lnTo>
                  <a:lnTo>
                    <a:pt x="105145" y="16753"/>
                  </a:lnTo>
                  <a:lnTo>
                    <a:pt x="104954" y="16598"/>
                  </a:lnTo>
                  <a:lnTo>
                    <a:pt x="104871" y="16491"/>
                  </a:lnTo>
                  <a:lnTo>
                    <a:pt x="104919" y="16443"/>
                  </a:lnTo>
                  <a:cubicBezTo>
                    <a:pt x="104907" y="16431"/>
                    <a:pt x="104883" y="16408"/>
                    <a:pt x="104871" y="16396"/>
                  </a:cubicBezTo>
                  <a:lnTo>
                    <a:pt x="104669" y="16300"/>
                  </a:lnTo>
                  <a:lnTo>
                    <a:pt x="104728" y="16348"/>
                  </a:lnTo>
                  <a:cubicBezTo>
                    <a:pt x="104728" y="16372"/>
                    <a:pt x="104716" y="16384"/>
                    <a:pt x="104704" y="16396"/>
                  </a:cubicBezTo>
                  <a:lnTo>
                    <a:pt x="104514" y="16348"/>
                  </a:lnTo>
                  <a:cubicBezTo>
                    <a:pt x="104502" y="16300"/>
                    <a:pt x="104478" y="16265"/>
                    <a:pt x="104454" y="16229"/>
                  </a:cubicBezTo>
                  <a:lnTo>
                    <a:pt x="104514" y="16205"/>
                  </a:lnTo>
                  <a:lnTo>
                    <a:pt x="104312" y="16098"/>
                  </a:lnTo>
                  <a:lnTo>
                    <a:pt x="104264" y="16086"/>
                  </a:lnTo>
                  <a:lnTo>
                    <a:pt x="104252" y="16170"/>
                  </a:lnTo>
                  <a:lnTo>
                    <a:pt x="104157" y="16098"/>
                  </a:lnTo>
                  <a:lnTo>
                    <a:pt x="104133" y="16015"/>
                  </a:lnTo>
                  <a:lnTo>
                    <a:pt x="103954" y="15943"/>
                  </a:lnTo>
                  <a:lnTo>
                    <a:pt x="103954" y="15943"/>
                  </a:lnTo>
                  <a:cubicBezTo>
                    <a:pt x="103966" y="15967"/>
                    <a:pt x="103966" y="15991"/>
                    <a:pt x="103978" y="16027"/>
                  </a:cubicBezTo>
                  <a:lnTo>
                    <a:pt x="103466" y="15729"/>
                  </a:lnTo>
                  <a:lnTo>
                    <a:pt x="103300" y="15693"/>
                  </a:lnTo>
                  <a:lnTo>
                    <a:pt x="103121" y="15562"/>
                  </a:lnTo>
                  <a:cubicBezTo>
                    <a:pt x="103121" y="15550"/>
                    <a:pt x="103133" y="15538"/>
                    <a:pt x="103133" y="15515"/>
                  </a:cubicBezTo>
                  <a:cubicBezTo>
                    <a:pt x="103085" y="15479"/>
                    <a:pt x="103026" y="15443"/>
                    <a:pt x="102966" y="15408"/>
                  </a:cubicBezTo>
                  <a:lnTo>
                    <a:pt x="102930" y="15419"/>
                  </a:lnTo>
                  <a:cubicBezTo>
                    <a:pt x="102930" y="15431"/>
                    <a:pt x="102919" y="15443"/>
                    <a:pt x="102919" y="15455"/>
                  </a:cubicBezTo>
                  <a:lnTo>
                    <a:pt x="102859" y="15408"/>
                  </a:lnTo>
                  <a:lnTo>
                    <a:pt x="102752" y="15336"/>
                  </a:lnTo>
                  <a:lnTo>
                    <a:pt x="102657" y="15229"/>
                  </a:lnTo>
                  <a:lnTo>
                    <a:pt x="102573" y="15217"/>
                  </a:lnTo>
                  <a:lnTo>
                    <a:pt x="102573" y="15300"/>
                  </a:lnTo>
                  <a:lnTo>
                    <a:pt x="102395" y="15205"/>
                  </a:lnTo>
                  <a:lnTo>
                    <a:pt x="102228" y="15146"/>
                  </a:lnTo>
                  <a:lnTo>
                    <a:pt x="102157" y="15193"/>
                  </a:lnTo>
                  <a:lnTo>
                    <a:pt x="101966" y="15110"/>
                  </a:lnTo>
                  <a:lnTo>
                    <a:pt x="101621" y="14872"/>
                  </a:lnTo>
                  <a:lnTo>
                    <a:pt x="101656" y="14848"/>
                  </a:lnTo>
                  <a:lnTo>
                    <a:pt x="101847" y="14991"/>
                  </a:lnTo>
                  <a:lnTo>
                    <a:pt x="101954" y="15062"/>
                  </a:lnTo>
                  <a:lnTo>
                    <a:pt x="101978" y="15038"/>
                  </a:lnTo>
                  <a:lnTo>
                    <a:pt x="101680" y="14741"/>
                  </a:lnTo>
                  <a:lnTo>
                    <a:pt x="101264" y="14538"/>
                  </a:lnTo>
                  <a:lnTo>
                    <a:pt x="101061" y="14491"/>
                  </a:lnTo>
                  <a:cubicBezTo>
                    <a:pt x="101049" y="14467"/>
                    <a:pt x="101025" y="14455"/>
                    <a:pt x="101014" y="14431"/>
                  </a:cubicBezTo>
                  <a:lnTo>
                    <a:pt x="101097" y="14419"/>
                  </a:lnTo>
                  <a:lnTo>
                    <a:pt x="101014" y="14336"/>
                  </a:lnTo>
                  <a:lnTo>
                    <a:pt x="100871" y="14300"/>
                  </a:lnTo>
                  <a:lnTo>
                    <a:pt x="100871" y="14300"/>
                  </a:lnTo>
                  <a:lnTo>
                    <a:pt x="100906" y="14348"/>
                  </a:lnTo>
                  <a:lnTo>
                    <a:pt x="100799" y="14324"/>
                  </a:lnTo>
                  <a:lnTo>
                    <a:pt x="100680" y="14229"/>
                  </a:lnTo>
                  <a:lnTo>
                    <a:pt x="100311" y="13991"/>
                  </a:lnTo>
                  <a:lnTo>
                    <a:pt x="100097" y="13919"/>
                  </a:lnTo>
                  <a:lnTo>
                    <a:pt x="100001" y="13943"/>
                  </a:lnTo>
                  <a:lnTo>
                    <a:pt x="99930" y="13884"/>
                  </a:lnTo>
                  <a:lnTo>
                    <a:pt x="99882" y="13812"/>
                  </a:lnTo>
                  <a:lnTo>
                    <a:pt x="99751" y="13788"/>
                  </a:lnTo>
                  <a:lnTo>
                    <a:pt x="99513" y="13693"/>
                  </a:lnTo>
                  <a:lnTo>
                    <a:pt x="99430" y="13586"/>
                  </a:lnTo>
                  <a:lnTo>
                    <a:pt x="99335" y="13562"/>
                  </a:lnTo>
                  <a:lnTo>
                    <a:pt x="99156" y="13503"/>
                  </a:lnTo>
                  <a:cubicBezTo>
                    <a:pt x="99144" y="13491"/>
                    <a:pt x="99132" y="13479"/>
                    <a:pt x="99109" y="13467"/>
                  </a:cubicBezTo>
                  <a:lnTo>
                    <a:pt x="99001" y="13491"/>
                  </a:lnTo>
                  <a:lnTo>
                    <a:pt x="98954" y="13538"/>
                  </a:lnTo>
                  <a:lnTo>
                    <a:pt x="98918" y="13443"/>
                  </a:lnTo>
                  <a:lnTo>
                    <a:pt x="98370" y="13324"/>
                  </a:lnTo>
                  <a:lnTo>
                    <a:pt x="98335" y="13395"/>
                  </a:lnTo>
                  <a:lnTo>
                    <a:pt x="98216" y="13312"/>
                  </a:lnTo>
                  <a:lnTo>
                    <a:pt x="98120" y="13372"/>
                  </a:lnTo>
                  <a:lnTo>
                    <a:pt x="98073" y="13360"/>
                  </a:lnTo>
                  <a:lnTo>
                    <a:pt x="98037" y="13288"/>
                  </a:lnTo>
                  <a:lnTo>
                    <a:pt x="97858" y="13229"/>
                  </a:lnTo>
                  <a:cubicBezTo>
                    <a:pt x="97858" y="13252"/>
                    <a:pt x="97846" y="13276"/>
                    <a:pt x="97835" y="13300"/>
                  </a:cubicBezTo>
                  <a:lnTo>
                    <a:pt x="97751" y="13264"/>
                  </a:lnTo>
                  <a:lnTo>
                    <a:pt x="97632" y="13252"/>
                  </a:lnTo>
                  <a:lnTo>
                    <a:pt x="97477" y="13122"/>
                  </a:lnTo>
                  <a:lnTo>
                    <a:pt x="97323" y="13086"/>
                  </a:lnTo>
                  <a:lnTo>
                    <a:pt x="97287" y="13133"/>
                  </a:lnTo>
                  <a:lnTo>
                    <a:pt x="96989" y="13026"/>
                  </a:lnTo>
                  <a:lnTo>
                    <a:pt x="96632" y="12907"/>
                  </a:lnTo>
                  <a:lnTo>
                    <a:pt x="96561" y="12836"/>
                  </a:lnTo>
                  <a:lnTo>
                    <a:pt x="96263" y="12752"/>
                  </a:lnTo>
                  <a:lnTo>
                    <a:pt x="96227" y="12764"/>
                  </a:lnTo>
                  <a:lnTo>
                    <a:pt x="96382" y="12919"/>
                  </a:lnTo>
                  <a:cubicBezTo>
                    <a:pt x="96394" y="12967"/>
                    <a:pt x="96394" y="13014"/>
                    <a:pt x="96406" y="13062"/>
                  </a:cubicBezTo>
                  <a:cubicBezTo>
                    <a:pt x="96430" y="13086"/>
                    <a:pt x="96453" y="13110"/>
                    <a:pt x="96477" y="13133"/>
                  </a:cubicBezTo>
                  <a:cubicBezTo>
                    <a:pt x="96501" y="13145"/>
                    <a:pt x="96477" y="13193"/>
                    <a:pt x="96477" y="13217"/>
                  </a:cubicBezTo>
                  <a:lnTo>
                    <a:pt x="96525" y="13372"/>
                  </a:lnTo>
                  <a:lnTo>
                    <a:pt x="96453" y="13395"/>
                  </a:lnTo>
                  <a:lnTo>
                    <a:pt x="96418" y="13491"/>
                  </a:lnTo>
                  <a:lnTo>
                    <a:pt x="96489" y="13526"/>
                  </a:lnTo>
                  <a:lnTo>
                    <a:pt x="96620" y="13514"/>
                  </a:lnTo>
                  <a:lnTo>
                    <a:pt x="96823" y="13657"/>
                  </a:lnTo>
                  <a:lnTo>
                    <a:pt x="96858" y="13741"/>
                  </a:lnTo>
                  <a:lnTo>
                    <a:pt x="96942" y="13788"/>
                  </a:lnTo>
                  <a:lnTo>
                    <a:pt x="97120" y="14014"/>
                  </a:lnTo>
                  <a:lnTo>
                    <a:pt x="97108" y="14157"/>
                  </a:lnTo>
                  <a:lnTo>
                    <a:pt x="97275" y="14265"/>
                  </a:lnTo>
                  <a:lnTo>
                    <a:pt x="97358" y="14407"/>
                  </a:lnTo>
                  <a:lnTo>
                    <a:pt x="97323" y="14455"/>
                  </a:lnTo>
                  <a:cubicBezTo>
                    <a:pt x="97323" y="14479"/>
                    <a:pt x="97334" y="14491"/>
                    <a:pt x="97346" y="14515"/>
                  </a:cubicBezTo>
                  <a:lnTo>
                    <a:pt x="97275" y="14526"/>
                  </a:lnTo>
                  <a:lnTo>
                    <a:pt x="97323" y="14634"/>
                  </a:lnTo>
                  <a:lnTo>
                    <a:pt x="97263" y="14646"/>
                  </a:lnTo>
                  <a:lnTo>
                    <a:pt x="97180" y="14586"/>
                  </a:lnTo>
                  <a:lnTo>
                    <a:pt x="97013" y="14586"/>
                  </a:lnTo>
                  <a:lnTo>
                    <a:pt x="97013" y="14657"/>
                  </a:lnTo>
                  <a:lnTo>
                    <a:pt x="96846" y="14610"/>
                  </a:lnTo>
                  <a:lnTo>
                    <a:pt x="96727" y="14610"/>
                  </a:lnTo>
                  <a:lnTo>
                    <a:pt x="96525" y="14503"/>
                  </a:lnTo>
                  <a:lnTo>
                    <a:pt x="96465" y="14431"/>
                  </a:lnTo>
                  <a:cubicBezTo>
                    <a:pt x="96477" y="14395"/>
                    <a:pt x="96489" y="14372"/>
                    <a:pt x="96501" y="14348"/>
                  </a:cubicBezTo>
                  <a:cubicBezTo>
                    <a:pt x="96453" y="14265"/>
                    <a:pt x="96406" y="14169"/>
                    <a:pt x="96358" y="14086"/>
                  </a:cubicBezTo>
                  <a:lnTo>
                    <a:pt x="96275" y="14050"/>
                  </a:lnTo>
                  <a:lnTo>
                    <a:pt x="96215" y="14050"/>
                  </a:lnTo>
                  <a:lnTo>
                    <a:pt x="95930" y="13884"/>
                  </a:lnTo>
                  <a:lnTo>
                    <a:pt x="95727" y="13836"/>
                  </a:lnTo>
                  <a:lnTo>
                    <a:pt x="95656" y="13753"/>
                  </a:lnTo>
                  <a:lnTo>
                    <a:pt x="95525" y="13562"/>
                  </a:lnTo>
                  <a:cubicBezTo>
                    <a:pt x="95537" y="13538"/>
                    <a:pt x="95549" y="13503"/>
                    <a:pt x="95572" y="13479"/>
                  </a:cubicBezTo>
                  <a:lnTo>
                    <a:pt x="95477" y="13383"/>
                  </a:lnTo>
                  <a:lnTo>
                    <a:pt x="95310" y="13300"/>
                  </a:lnTo>
                  <a:cubicBezTo>
                    <a:pt x="95310" y="13288"/>
                    <a:pt x="95310" y="13264"/>
                    <a:pt x="95299" y="13252"/>
                  </a:cubicBezTo>
                  <a:cubicBezTo>
                    <a:pt x="95299" y="13229"/>
                    <a:pt x="95287" y="13169"/>
                    <a:pt x="95275" y="13133"/>
                  </a:cubicBezTo>
                  <a:lnTo>
                    <a:pt x="95084" y="13026"/>
                  </a:lnTo>
                  <a:lnTo>
                    <a:pt x="95001" y="13038"/>
                  </a:lnTo>
                  <a:lnTo>
                    <a:pt x="94953" y="13122"/>
                  </a:lnTo>
                  <a:lnTo>
                    <a:pt x="94906" y="13217"/>
                  </a:lnTo>
                  <a:lnTo>
                    <a:pt x="94906" y="13288"/>
                  </a:lnTo>
                  <a:lnTo>
                    <a:pt x="94715" y="13348"/>
                  </a:lnTo>
                  <a:lnTo>
                    <a:pt x="94620" y="13407"/>
                  </a:lnTo>
                  <a:lnTo>
                    <a:pt x="94560" y="13324"/>
                  </a:lnTo>
                  <a:lnTo>
                    <a:pt x="94560" y="13276"/>
                  </a:lnTo>
                  <a:lnTo>
                    <a:pt x="94501" y="13252"/>
                  </a:lnTo>
                  <a:lnTo>
                    <a:pt x="94358" y="13252"/>
                  </a:lnTo>
                  <a:lnTo>
                    <a:pt x="94108" y="13145"/>
                  </a:lnTo>
                  <a:lnTo>
                    <a:pt x="93858" y="13110"/>
                  </a:lnTo>
                  <a:lnTo>
                    <a:pt x="93763" y="13050"/>
                  </a:lnTo>
                  <a:lnTo>
                    <a:pt x="93572" y="13062"/>
                  </a:lnTo>
                  <a:lnTo>
                    <a:pt x="93370" y="13014"/>
                  </a:lnTo>
                  <a:lnTo>
                    <a:pt x="93274" y="12955"/>
                  </a:lnTo>
                  <a:lnTo>
                    <a:pt x="93167" y="12836"/>
                  </a:lnTo>
                  <a:lnTo>
                    <a:pt x="93084" y="12800"/>
                  </a:lnTo>
                  <a:lnTo>
                    <a:pt x="93036" y="12812"/>
                  </a:lnTo>
                  <a:cubicBezTo>
                    <a:pt x="93024" y="12836"/>
                    <a:pt x="93024" y="12860"/>
                    <a:pt x="93024" y="12883"/>
                  </a:cubicBezTo>
                  <a:lnTo>
                    <a:pt x="92786" y="12848"/>
                  </a:lnTo>
                  <a:lnTo>
                    <a:pt x="92643" y="12860"/>
                  </a:lnTo>
                  <a:lnTo>
                    <a:pt x="92381" y="12788"/>
                  </a:lnTo>
                  <a:lnTo>
                    <a:pt x="92191" y="12836"/>
                  </a:lnTo>
                  <a:lnTo>
                    <a:pt x="92131" y="12979"/>
                  </a:lnTo>
                  <a:lnTo>
                    <a:pt x="92048" y="13157"/>
                  </a:lnTo>
                  <a:lnTo>
                    <a:pt x="92203" y="13443"/>
                  </a:lnTo>
                  <a:cubicBezTo>
                    <a:pt x="92203" y="13479"/>
                    <a:pt x="92203" y="13526"/>
                    <a:pt x="92191" y="13574"/>
                  </a:cubicBezTo>
                  <a:lnTo>
                    <a:pt x="92072" y="13360"/>
                  </a:lnTo>
                  <a:cubicBezTo>
                    <a:pt x="92036" y="13324"/>
                    <a:pt x="92012" y="13276"/>
                    <a:pt x="91977" y="13241"/>
                  </a:cubicBezTo>
                  <a:lnTo>
                    <a:pt x="91870" y="13205"/>
                  </a:lnTo>
                  <a:lnTo>
                    <a:pt x="91750" y="13110"/>
                  </a:lnTo>
                  <a:lnTo>
                    <a:pt x="91750" y="13193"/>
                  </a:lnTo>
                  <a:lnTo>
                    <a:pt x="91858" y="13264"/>
                  </a:lnTo>
                  <a:cubicBezTo>
                    <a:pt x="91858" y="13312"/>
                    <a:pt x="91870" y="13360"/>
                    <a:pt x="91870" y="13419"/>
                  </a:cubicBezTo>
                  <a:lnTo>
                    <a:pt x="91858" y="13467"/>
                  </a:lnTo>
                  <a:lnTo>
                    <a:pt x="91727" y="13252"/>
                  </a:lnTo>
                  <a:lnTo>
                    <a:pt x="91619" y="13205"/>
                  </a:lnTo>
                  <a:cubicBezTo>
                    <a:pt x="91619" y="13157"/>
                    <a:pt x="91619" y="13110"/>
                    <a:pt x="91631" y="13062"/>
                  </a:cubicBezTo>
                  <a:lnTo>
                    <a:pt x="91465" y="12860"/>
                  </a:lnTo>
                  <a:cubicBezTo>
                    <a:pt x="91441" y="12812"/>
                    <a:pt x="91429" y="12776"/>
                    <a:pt x="91405" y="12729"/>
                  </a:cubicBezTo>
                  <a:lnTo>
                    <a:pt x="91298" y="12693"/>
                  </a:lnTo>
                  <a:lnTo>
                    <a:pt x="91298" y="12836"/>
                  </a:lnTo>
                  <a:lnTo>
                    <a:pt x="91238" y="12895"/>
                  </a:lnTo>
                  <a:lnTo>
                    <a:pt x="91215" y="12776"/>
                  </a:lnTo>
                  <a:lnTo>
                    <a:pt x="91096" y="12681"/>
                  </a:lnTo>
                  <a:lnTo>
                    <a:pt x="90917" y="12633"/>
                  </a:lnTo>
                  <a:lnTo>
                    <a:pt x="90881" y="12681"/>
                  </a:lnTo>
                  <a:lnTo>
                    <a:pt x="90822" y="12598"/>
                  </a:lnTo>
                  <a:lnTo>
                    <a:pt x="90643" y="12538"/>
                  </a:lnTo>
                  <a:lnTo>
                    <a:pt x="90453" y="12598"/>
                  </a:lnTo>
                  <a:lnTo>
                    <a:pt x="90310" y="12562"/>
                  </a:lnTo>
                  <a:lnTo>
                    <a:pt x="90429" y="12514"/>
                  </a:lnTo>
                  <a:lnTo>
                    <a:pt x="90441" y="12431"/>
                  </a:lnTo>
                  <a:cubicBezTo>
                    <a:pt x="90417" y="12371"/>
                    <a:pt x="90393" y="12300"/>
                    <a:pt x="90369" y="12240"/>
                  </a:cubicBezTo>
                  <a:cubicBezTo>
                    <a:pt x="90381" y="12205"/>
                    <a:pt x="90405" y="12169"/>
                    <a:pt x="90417" y="12133"/>
                  </a:cubicBezTo>
                  <a:cubicBezTo>
                    <a:pt x="90405" y="12109"/>
                    <a:pt x="90393" y="12086"/>
                    <a:pt x="90381" y="12074"/>
                  </a:cubicBezTo>
                  <a:lnTo>
                    <a:pt x="90393" y="11990"/>
                  </a:lnTo>
                  <a:cubicBezTo>
                    <a:pt x="90369" y="11931"/>
                    <a:pt x="90346" y="11871"/>
                    <a:pt x="90322" y="11812"/>
                  </a:cubicBezTo>
                  <a:lnTo>
                    <a:pt x="90155" y="11574"/>
                  </a:lnTo>
                  <a:lnTo>
                    <a:pt x="89917" y="11395"/>
                  </a:lnTo>
                  <a:cubicBezTo>
                    <a:pt x="89845" y="11312"/>
                    <a:pt x="89774" y="11217"/>
                    <a:pt x="89714" y="11133"/>
                  </a:cubicBezTo>
                  <a:lnTo>
                    <a:pt x="89131" y="10788"/>
                  </a:lnTo>
                  <a:lnTo>
                    <a:pt x="88798" y="10669"/>
                  </a:lnTo>
                  <a:lnTo>
                    <a:pt x="88643" y="10633"/>
                  </a:lnTo>
                  <a:lnTo>
                    <a:pt x="88333" y="10645"/>
                  </a:lnTo>
                  <a:lnTo>
                    <a:pt x="88310" y="10669"/>
                  </a:lnTo>
                  <a:lnTo>
                    <a:pt x="88167" y="10609"/>
                  </a:lnTo>
                  <a:lnTo>
                    <a:pt x="87917" y="10574"/>
                  </a:lnTo>
                  <a:lnTo>
                    <a:pt x="87381" y="10550"/>
                  </a:lnTo>
                  <a:lnTo>
                    <a:pt x="87190" y="10514"/>
                  </a:lnTo>
                  <a:lnTo>
                    <a:pt x="86928" y="10574"/>
                  </a:lnTo>
                  <a:lnTo>
                    <a:pt x="86797" y="10550"/>
                  </a:lnTo>
                  <a:lnTo>
                    <a:pt x="86500" y="10597"/>
                  </a:lnTo>
                  <a:lnTo>
                    <a:pt x="86333" y="10585"/>
                  </a:lnTo>
                  <a:lnTo>
                    <a:pt x="86155" y="10621"/>
                  </a:lnTo>
                  <a:lnTo>
                    <a:pt x="85928" y="10574"/>
                  </a:lnTo>
                  <a:lnTo>
                    <a:pt x="85762" y="10478"/>
                  </a:lnTo>
                  <a:lnTo>
                    <a:pt x="85476" y="10419"/>
                  </a:lnTo>
                  <a:lnTo>
                    <a:pt x="85273" y="10419"/>
                  </a:lnTo>
                  <a:lnTo>
                    <a:pt x="85440" y="10371"/>
                  </a:lnTo>
                  <a:lnTo>
                    <a:pt x="85678" y="10371"/>
                  </a:lnTo>
                  <a:lnTo>
                    <a:pt x="85738" y="10312"/>
                  </a:lnTo>
                  <a:lnTo>
                    <a:pt x="85595" y="10133"/>
                  </a:lnTo>
                  <a:lnTo>
                    <a:pt x="85285" y="9978"/>
                  </a:lnTo>
                  <a:lnTo>
                    <a:pt x="85023" y="9752"/>
                  </a:lnTo>
                  <a:cubicBezTo>
                    <a:pt x="85000" y="9728"/>
                    <a:pt x="84976" y="9704"/>
                    <a:pt x="84940" y="9693"/>
                  </a:cubicBezTo>
                  <a:lnTo>
                    <a:pt x="84881" y="9704"/>
                  </a:lnTo>
                  <a:lnTo>
                    <a:pt x="84690" y="9812"/>
                  </a:lnTo>
                  <a:lnTo>
                    <a:pt x="84666" y="9907"/>
                  </a:lnTo>
                  <a:cubicBezTo>
                    <a:pt x="84654" y="9883"/>
                    <a:pt x="84642" y="9859"/>
                    <a:pt x="84631" y="9823"/>
                  </a:cubicBezTo>
                  <a:lnTo>
                    <a:pt x="84559" y="9823"/>
                  </a:lnTo>
                  <a:lnTo>
                    <a:pt x="84452" y="9907"/>
                  </a:lnTo>
                  <a:lnTo>
                    <a:pt x="84357" y="9907"/>
                  </a:lnTo>
                  <a:lnTo>
                    <a:pt x="84333" y="9847"/>
                  </a:lnTo>
                  <a:lnTo>
                    <a:pt x="84416" y="9764"/>
                  </a:lnTo>
                  <a:lnTo>
                    <a:pt x="84488" y="9728"/>
                  </a:lnTo>
                  <a:cubicBezTo>
                    <a:pt x="84488" y="9693"/>
                    <a:pt x="84476" y="9645"/>
                    <a:pt x="84464" y="9609"/>
                  </a:cubicBezTo>
                  <a:lnTo>
                    <a:pt x="84333" y="9514"/>
                  </a:lnTo>
                  <a:lnTo>
                    <a:pt x="84142" y="9550"/>
                  </a:lnTo>
                  <a:lnTo>
                    <a:pt x="84142" y="9609"/>
                  </a:lnTo>
                  <a:lnTo>
                    <a:pt x="84023" y="9669"/>
                  </a:lnTo>
                  <a:lnTo>
                    <a:pt x="83964" y="9597"/>
                  </a:lnTo>
                  <a:cubicBezTo>
                    <a:pt x="83964" y="9562"/>
                    <a:pt x="83976" y="9526"/>
                    <a:pt x="83988" y="9490"/>
                  </a:cubicBezTo>
                  <a:cubicBezTo>
                    <a:pt x="83988" y="9454"/>
                    <a:pt x="83952" y="9419"/>
                    <a:pt x="83940" y="9383"/>
                  </a:cubicBezTo>
                  <a:cubicBezTo>
                    <a:pt x="83928" y="9347"/>
                    <a:pt x="83928" y="9300"/>
                    <a:pt x="83916" y="9252"/>
                  </a:cubicBezTo>
                  <a:lnTo>
                    <a:pt x="83761" y="9288"/>
                  </a:lnTo>
                  <a:lnTo>
                    <a:pt x="83535" y="9228"/>
                  </a:lnTo>
                  <a:lnTo>
                    <a:pt x="83380" y="9228"/>
                  </a:lnTo>
                  <a:lnTo>
                    <a:pt x="83285" y="9169"/>
                  </a:lnTo>
                  <a:lnTo>
                    <a:pt x="83416" y="9157"/>
                  </a:lnTo>
                  <a:lnTo>
                    <a:pt x="83416" y="9073"/>
                  </a:lnTo>
                  <a:lnTo>
                    <a:pt x="83452" y="9002"/>
                  </a:lnTo>
                  <a:cubicBezTo>
                    <a:pt x="83452" y="8966"/>
                    <a:pt x="83452" y="8931"/>
                    <a:pt x="83440" y="8907"/>
                  </a:cubicBezTo>
                  <a:lnTo>
                    <a:pt x="83476" y="8883"/>
                  </a:lnTo>
                  <a:lnTo>
                    <a:pt x="83678" y="9073"/>
                  </a:lnTo>
                  <a:lnTo>
                    <a:pt x="83797" y="9061"/>
                  </a:lnTo>
                  <a:lnTo>
                    <a:pt x="83845" y="8978"/>
                  </a:lnTo>
                  <a:lnTo>
                    <a:pt x="83690" y="8740"/>
                  </a:lnTo>
                  <a:lnTo>
                    <a:pt x="83285" y="8502"/>
                  </a:lnTo>
                  <a:lnTo>
                    <a:pt x="82952" y="8371"/>
                  </a:lnTo>
                  <a:lnTo>
                    <a:pt x="82547" y="8311"/>
                  </a:lnTo>
                  <a:lnTo>
                    <a:pt x="82190" y="8240"/>
                  </a:lnTo>
                  <a:lnTo>
                    <a:pt x="81928" y="8276"/>
                  </a:lnTo>
                  <a:cubicBezTo>
                    <a:pt x="81904" y="8419"/>
                    <a:pt x="81868" y="8550"/>
                    <a:pt x="81844" y="8692"/>
                  </a:cubicBezTo>
                  <a:lnTo>
                    <a:pt x="81797" y="8788"/>
                  </a:lnTo>
                  <a:cubicBezTo>
                    <a:pt x="81809" y="8823"/>
                    <a:pt x="81809" y="8847"/>
                    <a:pt x="81821" y="8883"/>
                  </a:cubicBezTo>
                  <a:lnTo>
                    <a:pt x="81654" y="8954"/>
                  </a:lnTo>
                  <a:cubicBezTo>
                    <a:pt x="81642" y="8990"/>
                    <a:pt x="81630" y="9026"/>
                    <a:pt x="81618" y="9061"/>
                  </a:cubicBezTo>
                  <a:lnTo>
                    <a:pt x="81428" y="9085"/>
                  </a:lnTo>
                  <a:lnTo>
                    <a:pt x="81321" y="9050"/>
                  </a:lnTo>
                  <a:lnTo>
                    <a:pt x="81273" y="8990"/>
                  </a:lnTo>
                  <a:cubicBezTo>
                    <a:pt x="81285" y="8978"/>
                    <a:pt x="81297" y="8954"/>
                    <a:pt x="81297" y="8942"/>
                  </a:cubicBezTo>
                  <a:lnTo>
                    <a:pt x="81166" y="8835"/>
                  </a:lnTo>
                  <a:lnTo>
                    <a:pt x="81273" y="8811"/>
                  </a:lnTo>
                  <a:lnTo>
                    <a:pt x="81356" y="8871"/>
                  </a:lnTo>
                  <a:lnTo>
                    <a:pt x="81487" y="8776"/>
                  </a:lnTo>
                  <a:lnTo>
                    <a:pt x="81487" y="8609"/>
                  </a:lnTo>
                  <a:lnTo>
                    <a:pt x="81368" y="8526"/>
                  </a:lnTo>
                  <a:cubicBezTo>
                    <a:pt x="81356" y="8478"/>
                    <a:pt x="81344" y="8419"/>
                    <a:pt x="81332" y="8359"/>
                  </a:cubicBezTo>
                  <a:lnTo>
                    <a:pt x="81332" y="8359"/>
                  </a:lnTo>
                  <a:lnTo>
                    <a:pt x="81416" y="8407"/>
                  </a:lnTo>
                  <a:lnTo>
                    <a:pt x="81559" y="8383"/>
                  </a:lnTo>
                  <a:lnTo>
                    <a:pt x="81559" y="8383"/>
                  </a:lnTo>
                  <a:cubicBezTo>
                    <a:pt x="81559" y="8407"/>
                    <a:pt x="81547" y="8442"/>
                    <a:pt x="81547" y="8466"/>
                  </a:cubicBezTo>
                  <a:lnTo>
                    <a:pt x="81642" y="8585"/>
                  </a:lnTo>
                  <a:cubicBezTo>
                    <a:pt x="81654" y="8633"/>
                    <a:pt x="81666" y="8680"/>
                    <a:pt x="81678" y="8728"/>
                  </a:cubicBezTo>
                  <a:lnTo>
                    <a:pt x="81737" y="8704"/>
                  </a:lnTo>
                  <a:cubicBezTo>
                    <a:pt x="81749" y="8633"/>
                    <a:pt x="81761" y="8561"/>
                    <a:pt x="81785" y="8490"/>
                  </a:cubicBezTo>
                  <a:cubicBezTo>
                    <a:pt x="81797" y="8430"/>
                    <a:pt x="81773" y="8383"/>
                    <a:pt x="81761" y="8335"/>
                  </a:cubicBezTo>
                  <a:lnTo>
                    <a:pt x="81297" y="8299"/>
                  </a:lnTo>
                  <a:lnTo>
                    <a:pt x="80904" y="8335"/>
                  </a:lnTo>
                  <a:cubicBezTo>
                    <a:pt x="80892" y="8359"/>
                    <a:pt x="80880" y="8383"/>
                    <a:pt x="80868" y="8407"/>
                  </a:cubicBezTo>
                  <a:lnTo>
                    <a:pt x="80654" y="8430"/>
                  </a:lnTo>
                  <a:lnTo>
                    <a:pt x="80535" y="8347"/>
                  </a:lnTo>
                  <a:lnTo>
                    <a:pt x="80594" y="8299"/>
                  </a:lnTo>
                  <a:lnTo>
                    <a:pt x="80701" y="8299"/>
                  </a:lnTo>
                  <a:lnTo>
                    <a:pt x="80606" y="8180"/>
                  </a:lnTo>
                  <a:lnTo>
                    <a:pt x="80737" y="8038"/>
                  </a:lnTo>
                  <a:lnTo>
                    <a:pt x="80868" y="8109"/>
                  </a:lnTo>
                  <a:lnTo>
                    <a:pt x="80940" y="8109"/>
                  </a:lnTo>
                  <a:lnTo>
                    <a:pt x="81071" y="8204"/>
                  </a:lnTo>
                  <a:lnTo>
                    <a:pt x="81535" y="8216"/>
                  </a:lnTo>
                  <a:lnTo>
                    <a:pt x="81713" y="8240"/>
                  </a:lnTo>
                  <a:lnTo>
                    <a:pt x="81404" y="8145"/>
                  </a:lnTo>
                  <a:lnTo>
                    <a:pt x="81213" y="8097"/>
                  </a:lnTo>
                  <a:lnTo>
                    <a:pt x="80963" y="8002"/>
                  </a:lnTo>
                  <a:lnTo>
                    <a:pt x="80404" y="7835"/>
                  </a:lnTo>
                  <a:lnTo>
                    <a:pt x="80273" y="7835"/>
                  </a:lnTo>
                  <a:lnTo>
                    <a:pt x="79511" y="7645"/>
                  </a:lnTo>
                  <a:lnTo>
                    <a:pt x="79058" y="7514"/>
                  </a:lnTo>
                  <a:lnTo>
                    <a:pt x="78785" y="7466"/>
                  </a:lnTo>
                  <a:lnTo>
                    <a:pt x="78511" y="7299"/>
                  </a:lnTo>
                  <a:lnTo>
                    <a:pt x="78249" y="7252"/>
                  </a:lnTo>
                  <a:lnTo>
                    <a:pt x="78046" y="7240"/>
                  </a:lnTo>
                  <a:lnTo>
                    <a:pt x="78154" y="7395"/>
                  </a:lnTo>
                  <a:lnTo>
                    <a:pt x="78380" y="7454"/>
                  </a:lnTo>
                  <a:lnTo>
                    <a:pt x="78487" y="7526"/>
                  </a:lnTo>
                  <a:lnTo>
                    <a:pt x="78618" y="7549"/>
                  </a:lnTo>
                  <a:lnTo>
                    <a:pt x="78725" y="7680"/>
                  </a:lnTo>
                  <a:lnTo>
                    <a:pt x="78689" y="7728"/>
                  </a:lnTo>
                  <a:lnTo>
                    <a:pt x="78427" y="7788"/>
                  </a:lnTo>
                  <a:lnTo>
                    <a:pt x="78284" y="7740"/>
                  </a:lnTo>
                  <a:lnTo>
                    <a:pt x="78046" y="7728"/>
                  </a:lnTo>
                  <a:lnTo>
                    <a:pt x="77987" y="7823"/>
                  </a:lnTo>
                  <a:lnTo>
                    <a:pt x="77892" y="7871"/>
                  </a:lnTo>
                  <a:lnTo>
                    <a:pt x="77987" y="8061"/>
                  </a:lnTo>
                  <a:lnTo>
                    <a:pt x="78201" y="8169"/>
                  </a:lnTo>
                  <a:lnTo>
                    <a:pt x="78261" y="8097"/>
                  </a:lnTo>
                  <a:lnTo>
                    <a:pt x="78415" y="8049"/>
                  </a:lnTo>
                  <a:lnTo>
                    <a:pt x="78677" y="8085"/>
                  </a:lnTo>
                  <a:cubicBezTo>
                    <a:pt x="78642" y="8121"/>
                    <a:pt x="78618" y="8169"/>
                    <a:pt x="78582" y="8204"/>
                  </a:cubicBezTo>
                  <a:lnTo>
                    <a:pt x="78368" y="8145"/>
                  </a:lnTo>
                  <a:lnTo>
                    <a:pt x="78439" y="8276"/>
                  </a:lnTo>
                  <a:lnTo>
                    <a:pt x="78404" y="8288"/>
                  </a:lnTo>
                  <a:cubicBezTo>
                    <a:pt x="78415" y="8311"/>
                    <a:pt x="78427" y="8335"/>
                    <a:pt x="78439" y="8371"/>
                  </a:cubicBezTo>
                  <a:lnTo>
                    <a:pt x="78261" y="8371"/>
                  </a:lnTo>
                  <a:lnTo>
                    <a:pt x="78380" y="8430"/>
                  </a:lnTo>
                  <a:lnTo>
                    <a:pt x="78535" y="8430"/>
                  </a:lnTo>
                  <a:cubicBezTo>
                    <a:pt x="78546" y="8466"/>
                    <a:pt x="78570" y="8490"/>
                    <a:pt x="78582" y="8514"/>
                  </a:cubicBezTo>
                  <a:lnTo>
                    <a:pt x="78523" y="8597"/>
                  </a:lnTo>
                  <a:lnTo>
                    <a:pt x="78654" y="8752"/>
                  </a:lnTo>
                  <a:lnTo>
                    <a:pt x="78796" y="8800"/>
                  </a:lnTo>
                  <a:lnTo>
                    <a:pt x="78951" y="9002"/>
                  </a:lnTo>
                  <a:lnTo>
                    <a:pt x="78892" y="9061"/>
                  </a:lnTo>
                  <a:lnTo>
                    <a:pt x="78808" y="8990"/>
                  </a:lnTo>
                  <a:lnTo>
                    <a:pt x="78654" y="8990"/>
                  </a:lnTo>
                  <a:cubicBezTo>
                    <a:pt x="78654" y="9026"/>
                    <a:pt x="78665" y="9050"/>
                    <a:pt x="78677" y="9085"/>
                  </a:cubicBezTo>
                  <a:lnTo>
                    <a:pt x="78582" y="9085"/>
                  </a:lnTo>
                  <a:lnTo>
                    <a:pt x="78523" y="9026"/>
                  </a:lnTo>
                  <a:lnTo>
                    <a:pt x="78439" y="9026"/>
                  </a:lnTo>
                  <a:cubicBezTo>
                    <a:pt x="78427" y="8990"/>
                    <a:pt x="78415" y="8954"/>
                    <a:pt x="78404" y="8919"/>
                  </a:cubicBezTo>
                  <a:lnTo>
                    <a:pt x="78237" y="8776"/>
                  </a:lnTo>
                  <a:lnTo>
                    <a:pt x="78130" y="8764"/>
                  </a:lnTo>
                  <a:lnTo>
                    <a:pt x="78177" y="8847"/>
                  </a:lnTo>
                  <a:lnTo>
                    <a:pt x="78058" y="8859"/>
                  </a:lnTo>
                  <a:lnTo>
                    <a:pt x="77987" y="8788"/>
                  </a:lnTo>
                  <a:lnTo>
                    <a:pt x="77903" y="8811"/>
                  </a:lnTo>
                  <a:lnTo>
                    <a:pt x="77927" y="8919"/>
                  </a:lnTo>
                  <a:cubicBezTo>
                    <a:pt x="77927" y="8954"/>
                    <a:pt x="77915" y="9002"/>
                    <a:pt x="77903" y="9038"/>
                  </a:cubicBezTo>
                  <a:lnTo>
                    <a:pt x="78046" y="9109"/>
                  </a:lnTo>
                  <a:lnTo>
                    <a:pt x="78237" y="9109"/>
                  </a:lnTo>
                  <a:lnTo>
                    <a:pt x="78320" y="9216"/>
                  </a:lnTo>
                  <a:lnTo>
                    <a:pt x="78201" y="9240"/>
                  </a:lnTo>
                  <a:lnTo>
                    <a:pt x="78332" y="9323"/>
                  </a:lnTo>
                  <a:lnTo>
                    <a:pt x="78189" y="9347"/>
                  </a:lnTo>
                  <a:lnTo>
                    <a:pt x="78023" y="9264"/>
                  </a:lnTo>
                  <a:lnTo>
                    <a:pt x="78023" y="9300"/>
                  </a:lnTo>
                  <a:lnTo>
                    <a:pt x="78189" y="9419"/>
                  </a:lnTo>
                  <a:lnTo>
                    <a:pt x="77903" y="9335"/>
                  </a:lnTo>
                  <a:lnTo>
                    <a:pt x="77856" y="9240"/>
                  </a:lnTo>
                  <a:lnTo>
                    <a:pt x="77701" y="9192"/>
                  </a:lnTo>
                  <a:lnTo>
                    <a:pt x="77642" y="9085"/>
                  </a:lnTo>
                  <a:lnTo>
                    <a:pt x="77487" y="9014"/>
                  </a:lnTo>
                  <a:cubicBezTo>
                    <a:pt x="77451" y="8966"/>
                    <a:pt x="77403" y="8919"/>
                    <a:pt x="77368" y="8871"/>
                  </a:cubicBezTo>
                  <a:lnTo>
                    <a:pt x="77165" y="8811"/>
                  </a:lnTo>
                  <a:lnTo>
                    <a:pt x="77046" y="8728"/>
                  </a:lnTo>
                  <a:lnTo>
                    <a:pt x="76927" y="8704"/>
                  </a:lnTo>
                  <a:lnTo>
                    <a:pt x="76868" y="8669"/>
                  </a:lnTo>
                  <a:lnTo>
                    <a:pt x="76403" y="8645"/>
                  </a:lnTo>
                  <a:lnTo>
                    <a:pt x="76356" y="8716"/>
                  </a:lnTo>
                  <a:lnTo>
                    <a:pt x="76296" y="8740"/>
                  </a:lnTo>
                  <a:lnTo>
                    <a:pt x="76368" y="8823"/>
                  </a:lnTo>
                  <a:lnTo>
                    <a:pt x="76332" y="8871"/>
                  </a:lnTo>
                  <a:cubicBezTo>
                    <a:pt x="76356" y="8907"/>
                    <a:pt x="76379" y="8942"/>
                    <a:pt x="76403" y="8978"/>
                  </a:cubicBezTo>
                  <a:lnTo>
                    <a:pt x="76368" y="9002"/>
                  </a:lnTo>
                  <a:cubicBezTo>
                    <a:pt x="76332" y="8966"/>
                    <a:pt x="76296" y="8931"/>
                    <a:pt x="76260" y="8895"/>
                  </a:cubicBezTo>
                  <a:lnTo>
                    <a:pt x="76153" y="8895"/>
                  </a:lnTo>
                  <a:lnTo>
                    <a:pt x="76046" y="8835"/>
                  </a:lnTo>
                  <a:lnTo>
                    <a:pt x="75522" y="8728"/>
                  </a:lnTo>
                  <a:lnTo>
                    <a:pt x="75296" y="8645"/>
                  </a:lnTo>
                  <a:lnTo>
                    <a:pt x="75189" y="8514"/>
                  </a:lnTo>
                  <a:lnTo>
                    <a:pt x="75034" y="8442"/>
                  </a:lnTo>
                  <a:lnTo>
                    <a:pt x="74927" y="8311"/>
                  </a:lnTo>
                  <a:lnTo>
                    <a:pt x="74879" y="8192"/>
                  </a:lnTo>
                  <a:cubicBezTo>
                    <a:pt x="74832" y="8169"/>
                    <a:pt x="74796" y="8145"/>
                    <a:pt x="74760" y="8121"/>
                  </a:cubicBezTo>
                  <a:lnTo>
                    <a:pt x="74760" y="8192"/>
                  </a:lnTo>
                  <a:lnTo>
                    <a:pt x="74820" y="8335"/>
                  </a:lnTo>
                  <a:lnTo>
                    <a:pt x="74796" y="8550"/>
                  </a:lnTo>
                  <a:lnTo>
                    <a:pt x="74915" y="8835"/>
                  </a:lnTo>
                  <a:lnTo>
                    <a:pt x="74986" y="9061"/>
                  </a:lnTo>
                  <a:lnTo>
                    <a:pt x="74986" y="9514"/>
                  </a:lnTo>
                  <a:lnTo>
                    <a:pt x="74927" y="9585"/>
                  </a:lnTo>
                  <a:lnTo>
                    <a:pt x="74855" y="9573"/>
                  </a:lnTo>
                  <a:lnTo>
                    <a:pt x="74796" y="9478"/>
                  </a:lnTo>
                  <a:cubicBezTo>
                    <a:pt x="74796" y="9454"/>
                    <a:pt x="74796" y="9431"/>
                    <a:pt x="74784" y="9407"/>
                  </a:cubicBezTo>
                  <a:lnTo>
                    <a:pt x="74689" y="9300"/>
                  </a:lnTo>
                  <a:lnTo>
                    <a:pt x="74617" y="9312"/>
                  </a:lnTo>
                  <a:cubicBezTo>
                    <a:pt x="74629" y="9335"/>
                    <a:pt x="74641" y="9359"/>
                    <a:pt x="74653" y="9383"/>
                  </a:cubicBezTo>
                  <a:lnTo>
                    <a:pt x="74594" y="9419"/>
                  </a:lnTo>
                  <a:lnTo>
                    <a:pt x="74403" y="9335"/>
                  </a:lnTo>
                  <a:cubicBezTo>
                    <a:pt x="74355" y="9276"/>
                    <a:pt x="74308" y="9216"/>
                    <a:pt x="74260" y="9157"/>
                  </a:cubicBezTo>
                  <a:lnTo>
                    <a:pt x="73963" y="9050"/>
                  </a:lnTo>
                  <a:lnTo>
                    <a:pt x="73855" y="8907"/>
                  </a:lnTo>
                  <a:lnTo>
                    <a:pt x="73760" y="8859"/>
                  </a:lnTo>
                  <a:lnTo>
                    <a:pt x="73403" y="8502"/>
                  </a:lnTo>
                  <a:lnTo>
                    <a:pt x="73320" y="8478"/>
                  </a:lnTo>
                  <a:lnTo>
                    <a:pt x="73224" y="8502"/>
                  </a:lnTo>
                  <a:lnTo>
                    <a:pt x="73117" y="8454"/>
                  </a:lnTo>
                  <a:lnTo>
                    <a:pt x="73070" y="8395"/>
                  </a:lnTo>
                  <a:lnTo>
                    <a:pt x="73367" y="8323"/>
                  </a:lnTo>
                  <a:lnTo>
                    <a:pt x="73486" y="8359"/>
                  </a:lnTo>
                  <a:lnTo>
                    <a:pt x="73403" y="8299"/>
                  </a:lnTo>
                  <a:lnTo>
                    <a:pt x="73260" y="8216"/>
                  </a:lnTo>
                  <a:cubicBezTo>
                    <a:pt x="73224" y="8169"/>
                    <a:pt x="73189" y="8121"/>
                    <a:pt x="73141" y="8085"/>
                  </a:cubicBezTo>
                  <a:lnTo>
                    <a:pt x="73105" y="8073"/>
                  </a:lnTo>
                  <a:lnTo>
                    <a:pt x="73105" y="8073"/>
                  </a:lnTo>
                  <a:cubicBezTo>
                    <a:pt x="73117" y="8097"/>
                    <a:pt x="73117" y="8109"/>
                    <a:pt x="73129" y="8133"/>
                  </a:cubicBezTo>
                  <a:cubicBezTo>
                    <a:pt x="73165" y="8169"/>
                    <a:pt x="73201" y="8204"/>
                    <a:pt x="73236" y="8240"/>
                  </a:cubicBezTo>
                  <a:cubicBezTo>
                    <a:pt x="73224" y="8264"/>
                    <a:pt x="73212" y="8288"/>
                    <a:pt x="73201" y="8311"/>
                  </a:cubicBezTo>
                  <a:lnTo>
                    <a:pt x="73034" y="8335"/>
                  </a:lnTo>
                  <a:lnTo>
                    <a:pt x="72796" y="8228"/>
                  </a:lnTo>
                  <a:lnTo>
                    <a:pt x="72593" y="8061"/>
                  </a:lnTo>
                  <a:lnTo>
                    <a:pt x="72558" y="7978"/>
                  </a:lnTo>
                  <a:lnTo>
                    <a:pt x="72319" y="7895"/>
                  </a:lnTo>
                  <a:lnTo>
                    <a:pt x="72284" y="7799"/>
                  </a:lnTo>
                  <a:lnTo>
                    <a:pt x="72188" y="7728"/>
                  </a:lnTo>
                  <a:lnTo>
                    <a:pt x="72474" y="7799"/>
                  </a:lnTo>
                  <a:lnTo>
                    <a:pt x="72712" y="7907"/>
                  </a:lnTo>
                  <a:lnTo>
                    <a:pt x="72820" y="7990"/>
                  </a:lnTo>
                  <a:lnTo>
                    <a:pt x="72962" y="7990"/>
                  </a:lnTo>
                  <a:lnTo>
                    <a:pt x="73117" y="7907"/>
                  </a:lnTo>
                  <a:lnTo>
                    <a:pt x="73117" y="7847"/>
                  </a:lnTo>
                  <a:lnTo>
                    <a:pt x="72998" y="7847"/>
                  </a:lnTo>
                  <a:lnTo>
                    <a:pt x="72986" y="7776"/>
                  </a:lnTo>
                  <a:lnTo>
                    <a:pt x="72867" y="7752"/>
                  </a:lnTo>
                  <a:lnTo>
                    <a:pt x="72939" y="7645"/>
                  </a:lnTo>
                  <a:lnTo>
                    <a:pt x="72831" y="7514"/>
                  </a:lnTo>
                  <a:lnTo>
                    <a:pt x="72724" y="7526"/>
                  </a:lnTo>
                  <a:cubicBezTo>
                    <a:pt x="72724" y="7502"/>
                    <a:pt x="72724" y="7478"/>
                    <a:pt x="72712" y="7454"/>
                  </a:cubicBezTo>
                  <a:cubicBezTo>
                    <a:pt x="72712" y="7418"/>
                    <a:pt x="72665" y="7418"/>
                    <a:pt x="72653" y="7407"/>
                  </a:cubicBezTo>
                  <a:lnTo>
                    <a:pt x="72546" y="7418"/>
                  </a:lnTo>
                  <a:cubicBezTo>
                    <a:pt x="72522" y="7418"/>
                    <a:pt x="72498" y="7430"/>
                    <a:pt x="72486" y="7442"/>
                  </a:cubicBezTo>
                  <a:lnTo>
                    <a:pt x="72272" y="7371"/>
                  </a:lnTo>
                  <a:lnTo>
                    <a:pt x="72296" y="7252"/>
                  </a:lnTo>
                  <a:cubicBezTo>
                    <a:pt x="72391" y="7240"/>
                    <a:pt x="72474" y="7216"/>
                    <a:pt x="72569" y="7192"/>
                  </a:cubicBezTo>
                  <a:lnTo>
                    <a:pt x="72569" y="7121"/>
                  </a:lnTo>
                  <a:lnTo>
                    <a:pt x="72462" y="7097"/>
                  </a:lnTo>
                  <a:lnTo>
                    <a:pt x="72260" y="7156"/>
                  </a:lnTo>
                  <a:cubicBezTo>
                    <a:pt x="72260" y="7121"/>
                    <a:pt x="72260" y="7085"/>
                    <a:pt x="72272" y="7061"/>
                  </a:cubicBezTo>
                  <a:lnTo>
                    <a:pt x="72391" y="7014"/>
                  </a:lnTo>
                  <a:cubicBezTo>
                    <a:pt x="72391" y="6990"/>
                    <a:pt x="72379" y="6954"/>
                    <a:pt x="72367" y="6918"/>
                  </a:cubicBezTo>
                  <a:lnTo>
                    <a:pt x="72319" y="6918"/>
                  </a:lnTo>
                  <a:lnTo>
                    <a:pt x="72248" y="6930"/>
                  </a:lnTo>
                  <a:cubicBezTo>
                    <a:pt x="72248" y="6906"/>
                    <a:pt x="72236" y="6883"/>
                    <a:pt x="72236" y="6847"/>
                  </a:cubicBezTo>
                  <a:lnTo>
                    <a:pt x="72117" y="6823"/>
                  </a:lnTo>
                  <a:lnTo>
                    <a:pt x="72081" y="6776"/>
                  </a:lnTo>
                  <a:lnTo>
                    <a:pt x="71998" y="6704"/>
                  </a:lnTo>
                  <a:lnTo>
                    <a:pt x="72105" y="6621"/>
                  </a:lnTo>
                  <a:lnTo>
                    <a:pt x="72046" y="6561"/>
                  </a:lnTo>
                  <a:lnTo>
                    <a:pt x="71962" y="6585"/>
                  </a:lnTo>
                  <a:lnTo>
                    <a:pt x="71843" y="6656"/>
                  </a:lnTo>
                  <a:lnTo>
                    <a:pt x="71843" y="6490"/>
                  </a:lnTo>
                  <a:lnTo>
                    <a:pt x="71736" y="6406"/>
                  </a:lnTo>
                  <a:lnTo>
                    <a:pt x="71605" y="6418"/>
                  </a:lnTo>
                  <a:lnTo>
                    <a:pt x="71534" y="6406"/>
                  </a:lnTo>
                  <a:cubicBezTo>
                    <a:pt x="71534" y="6359"/>
                    <a:pt x="71522" y="6323"/>
                    <a:pt x="71510" y="6275"/>
                  </a:cubicBezTo>
                  <a:lnTo>
                    <a:pt x="71379" y="6311"/>
                  </a:lnTo>
                  <a:lnTo>
                    <a:pt x="71319" y="6299"/>
                  </a:lnTo>
                  <a:lnTo>
                    <a:pt x="71272" y="6347"/>
                  </a:lnTo>
                  <a:cubicBezTo>
                    <a:pt x="71272" y="6311"/>
                    <a:pt x="71272" y="6264"/>
                    <a:pt x="71260" y="6228"/>
                  </a:cubicBezTo>
                  <a:cubicBezTo>
                    <a:pt x="71248" y="6192"/>
                    <a:pt x="71260" y="6192"/>
                    <a:pt x="71272" y="6168"/>
                  </a:cubicBezTo>
                  <a:lnTo>
                    <a:pt x="71093" y="6133"/>
                  </a:lnTo>
                  <a:lnTo>
                    <a:pt x="71010" y="6133"/>
                  </a:lnTo>
                  <a:lnTo>
                    <a:pt x="70962" y="6073"/>
                  </a:lnTo>
                  <a:lnTo>
                    <a:pt x="70748" y="6061"/>
                  </a:lnTo>
                  <a:lnTo>
                    <a:pt x="70641" y="6025"/>
                  </a:lnTo>
                  <a:cubicBezTo>
                    <a:pt x="70629" y="6037"/>
                    <a:pt x="70605" y="6037"/>
                    <a:pt x="70593" y="6049"/>
                  </a:cubicBezTo>
                  <a:lnTo>
                    <a:pt x="70653" y="6109"/>
                  </a:lnTo>
                  <a:lnTo>
                    <a:pt x="70676" y="6204"/>
                  </a:lnTo>
                  <a:lnTo>
                    <a:pt x="70593" y="6168"/>
                  </a:lnTo>
                  <a:lnTo>
                    <a:pt x="70534" y="6168"/>
                  </a:lnTo>
                  <a:cubicBezTo>
                    <a:pt x="70534" y="6180"/>
                    <a:pt x="70522" y="6204"/>
                    <a:pt x="70522" y="6216"/>
                  </a:cubicBezTo>
                  <a:lnTo>
                    <a:pt x="70486" y="6204"/>
                  </a:lnTo>
                  <a:lnTo>
                    <a:pt x="70331" y="6180"/>
                  </a:lnTo>
                  <a:lnTo>
                    <a:pt x="70295" y="6144"/>
                  </a:lnTo>
                  <a:lnTo>
                    <a:pt x="70367" y="6097"/>
                  </a:lnTo>
                  <a:lnTo>
                    <a:pt x="70462" y="6073"/>
                  </a:lnTo>
                  <a:cubicBezTo>
                    <a:pt x="70450" y="6037"/>
                    <a:pt x="70426" y="6014"/>
                    <a:pt x="70414" y="5978"/>
                  </a:cubicBezTo>
                  <a:lnTo>
                    <a:pt x="70295" y="5930"/>
                  </a:lnTo>
                  <a:cubicBezTo>
                    <a:pt x="70295" y="5954"/>
                    <a:pt x="70283" y="5990"/>
                    <a:pt x="70283" y="6014"/>
                  </a:cubicBezTo>
                  <a:lnTo>
                    <a:pt x="70188" y="6025"/>
                  </a:lnTo>
                  <a:lnTo>
                    <a:pt x="70129" y="5942"/>
                  </a:lnTo>
                  <a:lnTo>
                    <a:pt x="70022" y="5894"/>
                  </a:lnTo>
                  <a:lnTo>
                    <a:pt x="69926" y="5787"/>
                  </a:lnTo>
                  <a:lnTo>
                    <a:pt x="69867" y="5823"/>
                  </a:lnTo>
                  <a:lnTo>
                    <a:pt x="69772" y="5811"/>
                  </a:lnTo>
                  <a:lnTo>
                    <a:pt x="69593" y="5775"/>
                  </a:lnTo>
                  <a:lnTo>
                    <a:pt x="69557" y="5716"/>
                  </a:lnTo>
                  <a:lnTo>
                    <a:pt x="69510" y="5775"/>
                  </a:lnTo>
                  <a:lnTo>
                    <a:pt x="69426" y="5787"/>
                  </a:lnTo>
                  <a:lnTo>
                    <a:pt x="69295" y="5668"/>
                  </a:lnTo>
                  <a:lnTo>
                    <a:pt x="69188" y="5656"/>
                  </a:lnTo>
                  <a:lnTo>
                    <a:pt x="69188" y="5656"/>
                  </a:lnTo>
                  <a:cubicBezTo>
                    <a:pt x="69188" y="5680"/>
                    <a:pt x="69200" y="5704"/>
                    <a:pt x="69200" y="5728"/>
                  </a:cubicBezTo>
                  <a:cubicBezTo>
                    <a:pt x="69200" y="5740"/>
                    <a:pt x="69212" y="5752"/>
                    <a:pt x="69224" y="5775"/>
                  </a:cubicBezTo>
                  <a:lnTo>
                    <a:pt x="69057" y="5799"/>
                  </a:lnTo>
                  <a:cubicBezTo>
                    <a:pt x="69033" y="5787"/>
                    <a:pt x="69021" y="5775"/>
                    <a:pt x="68998" y="5763"/>
                  </a:cubicBezTo>
                  <a:lnTo>
                    <a:pt x="68986" y="5716"/>
                  </a:lnTo>
                  <a:lnTo>
                    <a:pt x="68902" y="5775"/>
                  </a:lnTo>
                  <a:lnTo>
                    <a:pt x="68902" y="5871"/>
                  </a:lnTo>
                  <a:cubicBezTo>
                    <a:pt x="68926" y="5906"/>
                    <a:pt x="68950" y="5930"/>
                    <a:pt x="68974" y="5954"/>
                  </a:cubicBezTo>
                  <a:cubicBezTo>
                    <a:pt x="68998" y="5990"/>
                    <a:pt x="68974" y="6014"/>
                    <a:pt x="68986" y="6049"/>
                  </a:cubicBezTo>
                  <a:lnTo>
                    <a:pt x="69045" y="6085"/>
                  </a:lnTo>
                  <a:lnTo>
                    <a:pt x="69045" y="6192"/>
                  </a:lnTo>
                  <a:lnTo>
                    <a:pt x="69188" y="6240"/>
                  </a:lnTo>
                  <a:lnTo>
                    <a:pt x="69236" y="6323"/>
                  </a:lnTo>
                  <a:lnTo>
                    <a:pt x="69200" y="6395"/>
                  </a:lnTo>
                  <a:lnTo>
                    <a:pt x="69295" y="6478"/>
                  </a:lnTo>
                  <a:cubicBezTo>
                    <a:pt x="69295" y="6502"/>
                    <a:pt x="69307" y="6525"/>
                    <a:pt x="69319" y="6549"/>
                  </a:cubicBezTo>
                  <a:lnTo>
                    <a:pt x="69212" y="6609"/>
                  </a:lnTo>
                  <a:lnTo>
                    <a:pt x="69152" y="6585"/>
                  </a:lnTo>
                  <a:lnTo>
                    <a:pt x="69129" y="6514"/>
                  </a:lnTo>
                  <a:lnTo>
                    <a:pt x="68938" y="6490"/>
                  </a:lnTo>
                  <a:lnTo>
                    <a:pt x="68831" y="6442"/>
                  </a:lnTo>
                  <a:lnTo>
                    <a:pt x="68700" y="6430"/>
                  </a:lnTo>
                  <a:lnTo>
                    <a:pt x="68700" y="6430"/>
                  </a:lnTo>
                  <a:cubicBezTo>
                    <a:pt x="68712" y="6454"/>
                    <a:pt x="68724" y="6478"/>
                    <a:pt x="68736" y="6502"/>
                  </a:cubicBezTo>
                  <a:lnTo>
                    <a:pt x="68640" y="6561"/>
                  </a:lnTo>
                  <a:lnTo>
                    <a:pt x="68509" y="6525"/>
                  </a:lnTo>
                  <a:lnTo>
                    <a:pt x="68414" y="6478"/>
                  </a:lnTo>
                  <a:cubicBezTo>
                    <a:pt x="68307" y="6490"/>
                    <a:pt x="68200" y="6502"/>
                    <a:pt x="68093" y="6502"/>
                  </a:cubicBezTo>
                  <a:lnTo>
                    <a:pt x="67688" y="6442"/>
                  </a:lnTo>
                  <a:lnTo>
                    <a:pt x="67533" y="6383"/>
                  </a:lnTo>
                  <a:lnTo>
                    <a:pt x="67331" y="6323"/>
                  </a:lnTo>
                  <a:lnTo>
                    <a:pt x="67283" y="6323"/>
                  </a:lnTo>
                  <a:lnTo>
                    <a:pt x="67176" y="6275"/>
                  </a:lnTo>
                  <a:lnTo>
                    <a:pt x="66593" y="6133"/>
                  </a:lnTo>
                  <a:lnTo>
                    <a:pt x="66450" y="6002"/>
                  </a:lnTo>
                  <a:cubicBezTo>
                    <a:pt x="66438" y="5942"/>
                    <a:pt x="66426" y="5894"/>
                    <a:pt x="66414" y="5835"/>
                  </a:cubicBezTo>
                  <a:lnTo>
                    <a:pt x="66521" y="5763"/>
                  </a:lnTo>
                  <a:lnTo>
                    <a:pt x="66569" y="5763"/>
                  </a:lnTo>
                  <a:cubicBezTo>
                    <a:pt x="66581" y="5740"/>
                    <a:pt x="66593" y="5728"/>
                    <a:pt x="66604" y="5704"/>
                  </a:cubicBezTo>
                  <a:lnTo>
                    <a:pt x="66426" y="5621"/>
                  </a:lnTo>
                  <a:lnTo>
                    <a:pt x="66223" y="5573"/>
                  </a:lnTo>
                  <a:lnTo>
                    <a:pt x="65795" y="5585"/>
                  </a:lnTo>
                  <a:lnTo>
                    <a:pt x="65271" y="5478"/>
                  </a:lnTo>
                  <a:lnTo>
                    <a:pt x="64830" y="5442"/>
                  </a:lnTo>
                  <a:lnTo>
                    <a:pt x="64545" y="5406"/>
                  </a:lnTo>
                  <a:lnTo>
                    <a:pt x="64473" y="5454"/>
                  </a:lnTo>
                  <a:lnTo>
                    <a:pt x="64390" y="5430"/>
                  </a:lnTo>
                  <a:lnTo>
                    <a:pt x="64318" y="5478"/>
                  </a:lnTo>
                  <a:lnTo>
                    <a:pt x="64164" y="5490"/>
                  </a:lnTo>
                  <a:lnTo>
                    <a:pt x="63973" y="5549"/>
                  </a:lnTo>
                  <a:lnTo>
                    <a:pt x="64033" y="5668"/>
                  </a:lnTo>
                  <a:lnTo>
                    <a:pt x="64128" y="5704"/>
                  </a:lnTo>
                  <a:lnTo>
                    <a:pt x="64235" y="5704"/>
                  </a:lnTo>
                  <a:lnTo>
                    <a:pt x="64283" y="5740"/>
                  </a:lnTo>
                  <a:lnTo>
                    <a:pt x="64211" y="5787"/>
                  </a:lnTo>
                  <a:lnTo>
                    <a:pt x="64140" y="5787"/>
                  </a:lnTo>
                  <a:cubicBezTo>
                    <a:pt x="64092" y="5799"/>
                    <a:pt x="64045" y="5823"/>
                    <a:pt x="63997" y="5835"/>
                  </a:cubicBezTo>
                  <a:lnTo>
                    <a:pt x="63997" y="5883"/>
                  </a:lnTo>
                  <a:lnTo>
                    <a:pt x="63949" y="5847"/>
                  </a:lnTo>
                  <a:cubicBezTo>
                    <a:pt x="63949" y="5787"/>
                    <a:pt x="63949" y="5740"/>
                    <a:pt x="63961" y="5692"/>
                  </a:cubicBezTo>
                  <a:lnTo>
                    <a:pt x="63818" y="5573"/>
                  </a:lnTo>
                  <a:cubicBezTo>
                    <a:pt x="63818" y="5549"/>
                    <a:pt x="63806" y="5525"/>
                    <a:pt x="63795" y="5502"/>
                  </a:cubicBezTo>
                  <a:lnTo>
                    <a:pt x="63842" y="5454"/>
                  </a:lnTo>
                  <a:lnTo>
                    <a:pt x="63723" y="5347"/>
                  </a:lnTo>
                  <a:lnTo>
                    <a:pt x="63640" y="5311"/>
                  </a:lnTo>
                  <a:lnTo>
                    <a:pt x="63425" y="5109"/>
                  </a:lnTo>
                  <a:lnTo>
                    <a:pt x="63354" y="5085"/>
                  </a:lnTo>
                  <a:lnTo>
                    <a:pt x="63354" y="5132"/>
                  </a:lnTo>
                  <a:lnTo>
                    <a:pt x="63521" y="5323"/>
                  </a:lnTo>
                  <a:lnTo>
                    <a:pt x="63521" y="5406"/>
                  </a:lnTo>
                  <a:lnTo>
                    <a:pt x="63402" y="5454"/>
                  </a:lnTo>
                  <a:lnTo>
                    <a:pt x="63140" y="5430"/>
                  </a:lnTo>
                  <a:lnTo>
                    <a:pt x="63044" y="5442"/>
                  </a:lnTo>
                  <a:lnTo>
                    <a:pt x="62878" y="5394"/>
                  </a:lnTo>
                  <a:lnTo>
                    <a:pt x="62556" y="5144"/>
                  </a:lnTo>
                  <a:lnTo>
                    <a:pt x="62568" y="5061"/>
                  </a:lnTo>
                  <a:lnTo>
                    <a:pt x="62652" y="5025"/>
                  </a:lnTo>
                  <a:lnTo>
                    <a:pt x="62652" y="4954"/>
                  </a:lnTo>
                  <a:lnTo>
                    <a:pt x="62461" y="4954"/>
                  </a:lnTo>
                  <a:cubicBezTo>
                    <a:pt x="62461" y="4990"/>
                    <a:pt x="62461" y="5025"/>
                    <a:pt x="62449" y="5049"/>
                  </a:cubicBezTo>
                  <a:lnTo>
                    <a:pt x="62354" y="5097"/>
                  </a:lnTo>
                  <a:lnTo>
                    <a:pt x="62152" y="4954"/>
                  </a:lnTo>
                  <a:lnTo>
                    <a:pt x="61961" y="4918"/>
                  </a:lnTo>
                  <a:lnTo>
                    <a:pt x="61806" y="4954"/>
                  </a:lnTo>
                  <a:lnTo>
                    <a:pt x="61806" y="5097"/>
                  </a:lnTo>
                  <a:lnTo>
                    <a:pt x="61687" y="5168"/>
                  </a:lnTo>
                  <a:lnTo>
                    <a:pt x="61759" y="5287"/>
                  </a:lnTo>
                  <a:lnTo>
                    <a:pt x="61890" y="5359"/>
                  </a:lnTo>
                  <a:lnTo>
                    <a:pt x="62104" y="5311"/>
                  </a:lnTo>
                  <a:lnTo>
                    <a:pt x="62140" y="5263"/>
                  </a:lnTo>
                  <a:lnTo>
                    <a:pt x="62402" y="5228"/>
                  </a:lnTo>
                  <a:lnTo>
                    <a:pt x="62437" y="5311"/>
                  </a:lnTo>
                  <a:lnTo>
                    <a:pt x="62402" y="5394"/>
                  </a:lnTo>
                  <a:lnTo>
                    <a:pt x="62128" y="5442"/>
                  </a:lnTo>
                  <a:lnTo>
                    <a:pt x="62199" y="5525"/>
                  </a:lnTo>
                  <a:lnTo>
                    <a:pt x="62080" y="5585"/>
                  </a:lnTo>
                  <a:lnTo>
                    <a:pt x="61913" y="5585"/>
                  </a:lnTo>
                  <a:lnTo>
                    <a:pt x="61782" y="5513"/>
                  </a:lnTo>
                  <a:cubicBezTo>
                    <a:pt x="61782" y="5525"/>
                    <a:pt x="61782" y="5537"/>
                    <a:pt x="61782" y="5537"/>
                  </a:cubicBezTo>
                  <a:lnTo>
                    <a:pt x="61830" y="5644"/>
                  </a:lnTo>
                  <a:lnTo>
                    <a:pt x="61723" y="5716"/>
                  </a:lnTo>
                  <a:lnTo>
                    <a:pt x="61473" y="5763"/>
                  </a:lnTo>
                  <a:cubicBezTo>
                    <a:pt x="61497" y="5787"/>
                    <a:pt x="61509" y="5823"/>
                    <a:pt x="61532" y="5847"/>
                  </a:cubicBezTo>
                  <a:lnTo>
                    <a:pt x="61449" y="5871"/>
                  </a:lnTo>
                  <a:lnTo>
                    <a:pt x="61354" y="5847"/>
                  </a:lnTo>
                  <a:lnTo>
                    <a:pt x="61128" y="5906"/>
                  </a:lnTo>
                  <a:lnTo>
                    <a:pt x="60901" y="5883"/>
                  </a:lnTo>
                  <a:lnTo>
                    <a:pt x="60675" y="5847"/>
                  </a:lnTo>
                  <a:lnTo>
                    <a:pt x="60580" y="5918"/>
                  </a:lnTo>
                  <a:lnTo>
                    <a:pt x="60616" y="6037"/>
                  </a:lnTo>
                  <a:lnTo>
                    <a:pt x="60806" y="6216"/>
                  </a:lnTo>
                  <a:lnTo>
                    <a:pt x="60901" y="6252"/>
                  </a:lnTo>
                  <a:lnTo>
                    <a:pt x="60806" y="6252"/>
                  </a:lnTo>
                  <a:lnTo>
                    <a:pt x="60628" y="6228"/>
                  </a:lnTo>
                  <a:lnTo>
                    <a:pt x="60568" y="6264"/>
                  </a:lnTo>
                  <a:lnTo>
                    <a:pt x="60592" y="6311"/>
                  </a:lnTo>
                  <a:lnTo>
                    <a:pt x="60520" y="6371"/>
                  </a:lnTo>
                  <a:lnTo>
                    <a:pt x="60377" y="6418"/>
                  </a:lnTo>
                  <a:lnTo>
                    <a:pt x="60258" y="6395"/>
                  </a:lnTo>
                  <a:lnTo>
                    <a:pt x="60199" y="6442"/>
                  </a:lnTo>
                  <a:lnTo>
                    <a:pt x="60199" y="6442"/>
                  </a:lnTo>
                  <a:lnTo>
                    <a:pt x="60247" y="6371"/>
                  </a:lnTo>
                  <a:lnTo>
                    <a:pt x="60366" y="6347"/>
                  </a:lnTo>
                  <a:lnTo>
                    <a:pt x="60497" y="6156"/>
                  </a:lnTo>
                  <a:lnTo>
                    <a:pt x="60413" y="6097"/>
                  </a:lnTo>
                  <a:lnTo>
                    <a:pt x="60413" y="6025"/>
                  </a:lnTo>
                  <a:lnTo>
                    <a:pt x="60485" y="6002"/>
                  </a:lnTo>
                  <a:cubicBezTo>
                    <a:pt x="60485" y="5966"/>
                    <a:pt x="60485" y="5930"/>
                    <a:pt x="60497" y="5894"/>
                  </a:cubicBezTo>
                  <a:cubicBezTo>
                    <a:pt x="60508" y="5871"/>
                    <a:pt x="60473" y="5811"/>
                    <a:pt x="60461" y="5775"/>
                  </a:cubicBezTo>
                  <a:lnTo>
                    <a:pt x="60544" y="5680"/>
                  </a:lnTo>
                  <a:lnTo>
                    <a:pt x="60687" y="5656"/>
                  </a:lnTo>
                  <a:lnTo>
                    <a:pt x="60747" y="5597"/>
                  </a:lnTo>
                  <a:cubicBezTo>
                    <a:pt x="60735" y="5549"/>
                    <a:pt x="60723" y="5490"/>
                    <a:pt x="60711" y="5430"/>
                  </a:cubicBezTo>
                  <a:cubicBezTo>
                    <a:pt x="60699" y="5406"/>
                    <a:pt x="60687" y="5394"/>
                    <a:pt x="60687" y="5371"/>
                  </a:cubicBezTo>
                  <a:lnTo>
                    <a:pt x="60735" y="5335"/>
                  </a:lnTo>
                  <a:lnTo>
                    <a:pt x="60830" y="5347"/>
                  </a:lnTo>
                  <a:lnTo>
                    <a:pt x="60878" y="5371"/>
                  </a:lnTo>
                  <a:lnTo>
                    <a:pt x="61068" y="5371"/>
                  </a:lnTo>
                  <a:lnTo>
                    <a:pt x="61211" y="5228"/>
                  </a:lnTo>
                  <a:cubicBezTo>
                    <a:pt x="61211" y="5204"/>
                    <a:pt x="61211" y="5180"/>
                    <a:pt x="61211" y="5156"/>
                  </a:cubicBezTo>
                  <a:cubicBezTo>
                    <a:pt x="61199" y="5121"/>
                    <a:pt x="61175" y="5085"/>
                    <a:pt x="61163" y="5049"/>
                  </a:cubicBezTo>
                  <a:lnTo>
                    <a:pt x="61282" y="4882"/>
                  </a:lnTo>
                  <a:lnTo>
                    <a:pt x="61401" y="4811"/>
                  </a:lnTo>
                  <a:lnTo>
                    <a:pt x="61544" y="4704"/>
                  </a:lnTo>
                  <a:cubicBezTo>
                    <a:pt x="61520" y="4656"/>
                    <a:pt x="61509" y="4620"/>
                    <a:pt x="61497" y="4573"/>
                  </a:cubicBezTo>
                  <a:lnTo>
                    <a:pt x="61461" y="4561"/>
                  </a:lnTo>
                  <a:lnTo>
                    <a:pt x="61366" y="4597"/>
                  </a:lnTo>
                  <a:lnTo>
                    <a:pt x="61259" y="4585"/>
                  </a:lnTo>
                  <a:lnTo>
                    <a:pt x="61116" y="4525"/>
                  </a:lnTo>
                  <a:lnTo>
                    <a:pt x="61247" y="4549"/>
                  </a:lnTo>
                  <a:lnTo>
                    <a:pt x="61425" y="4501"/>
                  </a:lnTo>
                  <a:lnTo>
                    <a:pt x="61544" y="4490"/>
                  </a:lnTo>
                  <a:lnTo>
                    <a:pt x="61628" y="4430"/>
                  </a:lnTo>
                  <a:lnTo>
                    <a:pt x="61616" y="4382"/>
                  </a:lnTo>
                  <a:lnTo>
                    <a:pt x="61699" y="4347"/>
                  </a:lnTo>
                  <a:lnTo>
                    <a:pt x="61830" y="4239"/>
                  </a:lnTo>
                  <a:cubicBezTo>
                    <a:pt x="61818" y="4228"/>
                    <a:pt x="61818" y="4204"/>
                    <a:pt x="61806" y="4192"/>
                  </a:cubicBezTo>
                  <a:lnTo>
                    <a:pt x="61878" y="4120"/>
                  </a:lnTo>
                  <a:lnTo>
                    <a:pt x="62056" y="4109"/>
                  </a:lnTo>
                  <a:lnTo>
                    <a:pt x="62056" y="4049"/>
                  </a:lnTo>
                  <a:lnTo>
                    <a:pt x="61985" y="3978"/>
                  </a:lnTo>
                  <a:cubicBezTo>
                    <a:pt x="61985" y="3966"/>
                    <a:pt x="61985" y="3942"/>
                    <a:pt x="61985" y="3930"/>
                  </a:cubicBezTo>
                  <a:lnTo>
                    <a:pt x="62104" y="3858"/>
                  </a:lnTo>
                  <a:cubicBezTo>
                    <a:pt x="62104" y="3835"/>
                    <a:pt x="62092" y="3799"/>
                    <a:pt x="62092" y="3775"/>
                  </a:cubicBezTo>
                  <a:lnTo>
                    <a:pt x="62163" y="3728"/>
                  </a:lnTo>
                  <a:lnTo>
                    <a:pt x="62211" y="3728"/>
                  </a:lnTo>
                  <a:lnTo>
                    <a:pt x="62342" y="3608"/>
                  </a:lnTo>
                  <a:cubicBezTo>
                    <a:pt x="62354" y="3561"/>
                    <a:pt x="62366" y="3513"/>
                    <a:pt x="62378" y="3466"/>
                  </a:cubicBezTo>
                  <a:lnTo>
                    <a:pt x="62366" y="3311"/>
                  </a:lnTo>
                  <a:lnTo>
                    <a:pt x="62271" y="3168"/>
                  </a:lnTo>
                  <a:cubicBezTo>
                    <a:pt x="62294" y="3156"/>
                    <a:pt x="62306" y="3144"/>
                    <a:pt x="62330" y="3132"/>
                  </a:cubicBezTo>
                  <a:lnTo>
                    <a:pt x="62306" y="3073"/>
                  </a:lnTo>
                  <a:lnTo>
                    <a:pt x="62235" y="3037"/>
                  </a:lnTo>
                  <a:lnTo>
                    <a:pt x="62163" y="3049"/>
                  </a:lnTo>
                  <a:lnTo>
                    <a:pt x="62080" y="3001"/>
                  </a:lnTo>
                  <a:lnTo>
                    <a:pt x="62032" y="2918"/>
                  </a:lnTo>
                  <a:lnTo>
                    <a:pt x="61985" y="2918"/>
                  </a:lnTo>
                  <a:lnTo>
                    <a:pt x="61901" y="2989"/>
                  </a:lnTo>
                  <a:lnTo>
                    <a:pt x="61830" y="3001"/>
                  </a:lnTo>
                  <a:lnTo>
                    <a:pt x="61771" y="2954"/>
                  </a:lnTo>
                  <a:lnTo>
                    <a:pt x="61711" y="2846"/>
                  </a:lnTo>
                  <a:lnTo>
                    <a:pt x="61747" y="2835"/>
                  </a:lnTo>
                  <a:cubicBezTo>
                    <a:pt x="61723" y="2811"/>
                    <a:pt x="61711" y="2799"/>
                    <a:pt x="61687" y="2787"/>
                  </a:cubicBezTo>
                  <a:lnTo>
                    <a:pt x="61520" y="2739"/>
                  </a:lnTo>
                  <a:lnTo>
                    <a:pt x="61449" y="2644"/>
                  </a:lnTo>
                  <a:lnTo>
                    <a:pt x="61473" y="2632"/>
                  </a:lnTo>
                  <a:lnTo>
                    <a:pt x="61651" y="2668"/>
                  </a:lnTo>
                  <a:lnTo>
                    <a:pt x="61878" y="2763"/>
                  </a:lnTo>
                  <a:lnTo>
                    <a:pt x="61961" y="2846"/>
                  </a:lnTo>
                  <a:lnTo>
                    <a:pt x="62032" y="2823"/>
                  </a:lnTo>
                  <a:lnTo>
                    <a:pt x="62080" y="2823"/>
                  </a:lnTo>
                  <a:cubicBezTo>
                    <a:pt x="62092" y="2846"/>
                    <a:pt x="62116" y="2870"/>
                    <a:pt x="62128" y="2882"/>
                  </a:cubicBezTo>
                  <a:lnTo>
                    <a:pt x="62128" y="2930"/>
                  </a:lnTo>
                  <a:lnTo>
                    <a:pt x="62175" y="2954"/>
                  </a:lnTo>
                  <a:cubicBezTo>
                    <a:pt x="62187" y="2930"/>
                    <a:pt x="62199" y="2906"/>
                    <a:pt x="62211" y="2894"/>
                  </a:cubicBezTo>
                  <a:lnTo>
                    <a:pt x="62116" y="2787"/>
                  </a:lnTo>
                  <a:lnTo>
                    <a:pt x="62116" y="2704"/>
                  </a:lnTo>
                  <a:lnTo>
                    <a:pt x="62044" y="2608"/>
                  </a:lnTo>
                  <a:lnTo>
                    <a:pt x="61973" y="2561"/>
                  </a:lnTo>
                  <a:lnTo>
                    <a:pt x="61913" y="2561"/>
                  </a:lnTo>
                  <a:lnTo>
                    <a:pt x="61842" y="2573"/>
                  </a:lnTo>
                  <a:lnTo>
                    <a:pt x="61759" y="2525"/>
                  </a:lnTo>
                  <a:lnTo>
                    <a:pt x="61759" y="2442"/>
                  </a:lnTo>
                  <a:lnTo>
                    <a:pt x="61592" y="2287"/>
                  </a:lnTo>
                  <a:cubicBezTo>
                    <a:pt x="61592" y="2263"/>
                    <a:pt x="61604" y="2239"/>
                    <a:pt x="61604" y="2215"/>
                  </a:cubicBezTo>
                  <a:lnTo>
                    <a:pt x="61520" y="2144"/>
                  </a:lnTo>
                  <a:lnTo>
                    <a:pt x="61461" y="2073"/>
                  </a:lnTo>
                  <a:lnTo>
                    <a:pt x="61366" y="2049"/>
                  </a:lnTo>
                  <a:lnTo>
                    <a:pt x="61247" y="2073"/>
                  </a:lnTo>
                  <a:cubicBezTo>
                    <a:pt x="61247" y="2096"/>
                    <a:pt x="61247" y="2120"/>
                    <a:pt x="61235" y="2144"/>
                  </a:cubicBezTo>
                  <a:lnTo>
                    <a:pt x="61354" y="2180"/>
                  </a:lnTo>
                  <a:lnTo>
                    <a:pt x="61437" y="2227"/>
                  </a:lnTo>
                  <a:lnTo>
                    <a:pt x="61401" y="2263"/>
                  </a:lnTo>
                  <a:lnTo>
                    <a:pt x="61318" y="2287"/>
                  </a:lnTo>
                  <a:lnTo>
                    <a:pt x="61306" y="2334"/>
                  </a:lnTo>
                  <a:lnTo>
                    <a:pt x="61247" y="2334"/>
                  </a:lnTo>
                  <a:lnTo>
                    <a:pt x="61044" y="2132"/>
                  </a:lnTo>
                  <a:lnTo>
                    <a:pt x="61068" y="2073"/>
                  </a:lnTo>
                  <a:cubicBezTo>
                    <a:pt x="61056" y="2037"/>
                    <a:pt x="61032" y="2001"/>
                    <a:pt x="61020" y="1977"/>
                  </a:cubicBezTo>
                  <a:lnTo>
                    <a:pt x="60901" y="1930"/>
                  </a:lnTo>
                  <a:lnTo>
                    <a:pt x="60437" y="1656"/>
                  </a:lnTo>
                  <a:lnTo>
                    <a:pt x="60318" y="1596"/>
                  </a:lnTo>
                  <a:lnTo>
                    <a:pt x="60282" y="1572"/>
                  </a:lnTo>
                  <a:lnTo>
                    <a:pt x="59985" y="1525"/>
                  </a:lnTo>
                  <a:cubicBezTo>
                    <a:pt x="59985" y="1501"/>
                    <a:pt x="59985" y="1477"/>
                    <a:pt x="59973" y="1453"/>
                  </a:cubicBezTo>
                  <a:lnTo>
                    <a:pt x="60032" y="1418"/>
                  </a:lnTo>
                  <a:cubicBezTo>
                    <a:pt x="60032" y="1406"/>
                    <a:pt x="60020" y="1382"/>
                    <a:pt x="60020" y="1370"/>
                  </a:cubicBezTo>
                  <a:lnTo>
                    <a:pt x="59866" y="1358"/>
                  </a:lnTo>
                  <a:cubicBezTo>
                    <a:pt x="59854" y="1346"/>
                    <a:pt x="59842" y="1322"/>
                    <a:pt x="59818" y="1311"/>
                  </a:cubicBezTo>
                  <a:lnTo>
                    <a:pt x="59675" y="1299"/>
                  </a:lnTo>
                  <a:lnTo>
                    <a:pt x="59556" y="1346"/>
                  </a:lnTo>
                  <a:lnTo>
                    <a:pt x="59520" y="1311"/>
                  </a:lnTo>
                  <a:lnTo>
                    <a:pt x="59377" y="1358"/>
                  </a:lnTo>
                  <a:lnTo>
                    <a:pt x="59318" y="1430"/>
                  </a:lnTo>
                  <a:lnTo>
                    <a:pt x="59127" y="1382"/>
                  </a:lnTo>
                  <a:lnTo>
                    <a:pt x="59044" y="1358"/>
                  </a:lnTo>
                  <a:lnTo>
                    <a:pt x="58853" y="1430"/>
                  </a:lnTo>
                  <a:lnTo>
                    <a:pt x="58615" y="1418"/>
                  </a:lnTo>
                  <a:lnTo>
                    <a:pt x="58520" y="1418"/>
                  </a:lnTo>
                  <a:cubicBezTo>
                    <a:pt x="58508" y="1406"/>
                    <a:pt x="58484" y="1394"/>
                    <a:pt x="58461" y="1370"/>
                  </a:cubicBezTo>
                  <a:lnTo>
                    <a:pt x="58365" y="1358"/>
                  </a:lnTo>
                  <a:lnTo>
                    <a:pt x="58306" y="1370"/>
                  </a:lnTo>
                  <a:lnTo>
                    <a:pt x="58306" y="1453"/>
                  </a:lnTo>
                  <a:lnTo>
                    <a:pt x="58401" y="1501"/>
                  </a:lnTo>
                  <a:lnTo>
                    <a:pt x="58472" y="1513"/>
                  </a:lnTo>
                  <a:lnTo>
                    <a:pt x="58520" y="1632"/>
                  </a:lnTo>
                  <a:cubicBezTo>
                    <a:pt x="58520" y="1680"/>
                    <a:pt x="58520" y="1727"/>
                    <a:pt x="58508" y="1775"/>
                  </a:cubicBezTo>
                  <a:lnTo>
                    <a:pt x="58389" y="1870"/>
                  </a:lnTo>
                  <a:lnTo>
                    <a:pt x="58187" y="1834"/>
                  </a:lnTo>
                  <a:lnTo>
                    <a:pt x="58008" y="1906"/>
                  </a:lnTo>
                  <a:lnTo>
                    <a:pt x="57746" y="1882"/>
                  </a:lnTo>
                  <a:lnTo>
                    <a:pt x="57663" y="1858"/>
                  </a:lnTo>
                  <a:lnTo>
                    <a:pt x="57782" y="1823"/>
                  </a:lnTo>
                  <a:lnTo>
                    <a:pt x="57889" y="1823"/>
                  </a:lnTo>
                  <a:cubicBezTo>
                    <a:pt x="57901" y="1799"/>
                    <a:pt x="57913" y="1763"/>
                    <a:pt x="57925" y="1739"/>
                  </a:cubicBezTo>
                  <a:lnTo>
                    <a:pt x="57806" y="1549"/>
                  </a:lnTo>
                  <a:lnTo>
                    <a:pt x="57913" y="1453"/>
                  </a:lnTo>
                  <a:cubicBezTo>
                    <a:pt x="57913" y="1430"/>
                    <a:pt x="57925" y="1406"/>
                    <a:pt x="57937" y="1370"/>
                  </a:cubicBezTo>
                  <a:lnTo>
                    <a:pt x="57996" y="1334"/>
                  </a:lnTo>
                  <a:cubicBezTo>
                    <a:pt x="57984" y="1287"/>
                    <a:pt x="57961" y="1251"/>
                    <a:pt x="57937" y="1203"/>
                  </a:cubicBezTo>
                  <a:cubicBezTo>
                    <a:pt x="57925" y="1156"/>
                    <a:pt x="57949" y="1144"/>
                    <a:pt x="57961" y="1120"/>
                  </a:cubicBezTo>
                  <a:lnTo>
                    <a:pt x="57806" y="977"/>
                  </a:lnTo>
                  <a:lnTo>
                    <a:pt x="57699" y="1001"/>
                  </a:lnTo>
                  <a:cubicBezTo>
                    <a:pt x="57663" y="977"/>
                    <a:pt x="57639" y="965"/>
                    <a:pt x="57615" y="941"/>
                  </a:cubicBezTo>
                  <a:lnTo>
                    <a:pt x="57544" y="930"/>
                  </a:lnTo>
                  <a:lnTo>
                    <a:pt x="57484" y="1013"/>
                  </a:lnTo>
                  <a:lnTo>
                    <a:pt x="57318" y="1001"/>
                  </a:lnTo>
                  <a:lnTo>
                    <a:pt x="57258" y="941"/>
                  </a:lnTo>
                  <a:lnTo>
                    <a:pt x="57115" y="965"/>
                  </a:lnTo>
                  <a:lnTo>
                    <a:pt x="56984" y="1049"/>
                  </a:lnTo>
                  <a:lnTo>
                    <a:pt x="56853" y="1025"/>
                  </a:lnTo>
                  <a:lnTo>
                    <a:pt x="56853" y="965"/>
                  </a:lnTo>
                  <a:lnTo>
                    <a:pt x="56972" y="906"/>
                  </a:lnTo>
                  <a:lnTo>
                    <a:pt x="56972" y="846"/>
                  </a:lnTo>
                  <a:lnTo>
                    <a:pt x="56877" y="810"/>
                  </a:lnTo>
                  <a:lnTo>
                    <a:pt x="56615" y="965"/>
                  </a:lnTo>
                  <a:lnTo>
                    <a:pt x="56294" y="977"/>
                  </a:lnTo>
                  <a:lnTo>
                    <a:pt x="56186" y="941"/>
                  </a:lnTo>
                  <a:cubicBezTo>
                    <a:pt x="56234" y="906"/>
                    <a:pt x="56282" y="882"/>
                    <a:pt x="56317" y="846"/>
                  </a:cubicBezTo>
                  <a:lnTo>
                    <a:pt x="56472" y="858"/>
                  </a:lnTo>
                  <a:lnTo>
                    <a:pt x="56639" y="763"/>
                  </a:lnTo>
                  <a:cubicBezTo>
                    <a:pt x="56627" y="727"/>
                    <a:pt x="56627" y="691"/>
                    <a:pt x="56615" y="668"/>
                  </a:cubicBezTo>
                  <a:lnTo>
                    <a:pt x="56698" y="608"/>
                  </a:lnTo>
                  <a:cubicBezTo>
                    <a:pt x="56698" y="596"/>
                    <a:pt x="56698" y="584"/>
                    <a:pt x="56710" y="572"/>
                  </a:cubicBezTo>
                  <a:lnTo>
                    <a:pt x="56853" y="549"/>
                  </a:lnTo>
                  <a:cubicBezTo>
                    <a:pt x="56853" y="537"/>
                    <a:pt x="56853" y="525"/>
                    <a:pt x="56853" y="513"/>
                  </a:cubicBezTo>
                  <a:lnTo>
                    <a:pt x="56663" y="441"/>
                  </a:lnTo>
                  <a:lnTo>
                    <a:pt x="56615" y="394"/>
                  </a:lnTo>
                  <a:lnTo>
                    <a:pt x="56615" y="287"/>
                  </a:lnTo>
                  <a:lnTo>
                    <a:pt x="56567" y="263"/>
                  </a:lnTo>
                  <a:lnTo>
                    <a:pt x="56365" y="310"/>
                  </a:lnTo>
                  <a:lnTo>
                    <a:pt x="56186" y="263"/>
                  </a:lnTo>
                  <a:cubicBezTo>
                    <a:pt x="56175" y="215"/>
                    <a:pt x="56151" y="179"/>
                    <a:pt x="56139" y="132"/>
                  </a:cubicBezTo>
                  <a:lnTo>
                    <a:pt x="56020" y="120"/>
                  </a:lnTo>
                  <a:lnTo>
                    <a:pt x="55877" y="168"/>
                  </a:lnTo>
                  <a:lnTo>
                    <a:pt x="55722" y="13"/>
                  </a:lnTo>
                  <a:lnTo>
                    <a:pt x="556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8558;p30">
              <a:extLst>
                <a:ext uri="{FF2B5EF4-FFF2-40B4-BE49-F238E27FC236}">
                  <a16:creationId xmlns:a16="http://schemas.microsoft.com/office/drawing/2014/main" id="{2D38B2AF-0FE0-7E76-BA5D-FB5DDE23C3E3}"/>
                </a:ext>
              </a:extLst>
            </p:cNvPr>
            <p:cNvSpPr/>
            <p:nvPr/>
          </p:nvSpPr>
          <p:spPr>
            <a:xfrm>
              <a:off x="4426425" y="2830525"/>
              <a:ext cx="3600" cy="2725"/>
            </a:xfrm>
            <a:custGeom>
              <a:avLst/>
              <a:gdLst/>
              <a:ahLst/>
              <a:cxnLst/>
              <a:rect l="l" t="t" r="r" b="b"/>
              <a:pathLst>
                <a:path w="144" h="109" extrusionOk="0">
                  <a:moveTo>
                    <a:pt x="1" y="1"/>
                  </a:moveTo>
                  <a:lnTo>
                    <a:pt x="144" y="108"/>
                  </a:lnTo>
                  <a:lnTo>
                    <a:pt x="37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8559;p30">
              <a:extLst>
                <a:ext uri="{FF2B5EF4-FFF2-40B4-BE49-F238E27FC236}">
                  <a16:creationId xmlns:a16="http://schemas.microsoft.com/office/drawing/2014/main" id="{E6D9B3C2-9566-8627-4E16-C3859CEA0499}"/>
                </a:ext>
              </a:extLst>
            </p:cNvPr>
            <p:cNvSpPr/>
            <p:nvPr/>
          </p:nvSpPr>
          <p:spPr>
            <a:xfrm>
              <a:off x="5095275" y="3208850"/>
              <a:ext cx="4175" cy="3600"/>
            </a:xfrm>
            <a:custGeom>
              <a:avLst/>
              <a:gdLst/>
              <a:ahLst/>
              <a:cxnLst/>
              <a:rect l="l" t="t" r="r" b="b"/>
              <a:pathLst>
                <a:path w="167" h="144" extrusionOk="0">
                  <a:moveTo>
                    <a:pt x="95" y="1"/>
                  </a:moveTo>
                  <a:lnTo>
                    <a:pt x="0" y="13"/>
                  </a:lnTo>
                  <a:cubicBezTo>
                    <a:pt x="0" y="37"/>
                    <a:pt x="12" y="48"/>
                    <a:pt x="24" y="72"/>
                  </a:cubicBezTo>
                  <a:lnTo>
                    <a:pt x="119" y="144"/>
                  </a:lnTo>
                  <a:lnTo>
                    <a:pt x="167" y="84"/>
                  </a:lnTo>
                  <a:cubicBezTo>
                    <a:pt x="143" y="60"/>
                    <a:pt x="119" y="37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8560;p30">
              <a:extLst>
                <a:ext uri="{FF2B5EF4-FFF2-40B4-BE49-F238E27FC236}">
                  <a16:creationId xmlns:a16="http://schemas.microsoft.com/office/drawing/2014/main" id="{00E42057-2E82-0882-A44B-4BA26EB7450B}"/>
                </a:ext>
              </a:extLst>
            </p:cNvPr>
            <p:cNvSpPr/>
            <p:nvPr/>
          </p:nvSpPr>
          <p:spPr>
            <a:xfrm>
              <a:off x="4892850" y="3277025"/>
              <a:ext cx="2725" cy="4200"/>
            </a:xfrm>
            <a:custGeom>
              <a:avLst/>
              <a:gdLst/>
              <a:ahLst/>
              <a:cxnLst/>
              <a:rect l="l" t="t" r="r" b="b"/>
              <a:pathLst>
                <a:path w="109" h="168" extrusionOk="0">
                  <a:moveTo>
                    <a:pt x="37" y="0"/>
                  </a:moveTo>
                  <a:lnTo>
                    <a:pt x="37" y="72"/>
                  </a:lnTo>
                  <a:lnTo>
                    <a:pt x="1" y="167"/>
                  </a:lnTo>
                  <a:lnTo>
                    <a:pt x="60" y="84"/>
                  </a:lnTo>
                  <a:lnTo>
                    <a:pt x="60" y="24"/>
                  </a:lnTo>
                  <a:lnTo>
                    <a:pt x="96" y="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8561;p30">
              <a:extLst>
                <a:ext uri="{FF2B5EF4-FFF2-40B4-BE49-F238E27FC236}">
                  <a16:creationId xmlns:a16="http://schemas.microsoft.com/office/drawing/2014/main" id="{1D7D7D6B-3A93-9792-297E-DA4B0CF116FB}"/>
                </a:ext>
              </a:extLst>
            </p:cNvPr>
            <p:cNvSpPr/>
            <p:nvPr/>
          </p:nvSpPr>
          <p:spPr>
            <a:xfrm>
              <a:off x="4892575" y="3266300"/>
              <a:ext cx="28000" cy="38725"/>
            </a:xfrm>
            <a:custGeom>
              <a:avLst/>
              <a:gdLst/>
              <a:ahLst/>
              <a:cxnLst/>
              <a:rect l="l" t="t" r="r" b="b"/>
              <a:pathLst>
                <a:path w="1120" h="1549" extrusionOk="0">
                  <a:moveTo>
                    <a:pt x="393" y="1"/>
                  </a:moveTo>
                  <a:cubicBezTo>
                    <a:pt x="393" y="13"/>
                    <a:pt x="381" y="13"/>
                    <a:pt x="381" y="25"/>
                  </a:cubicBezTo>
                  <a:cubicBezTo>
                    <a:pt x="393" y="36"/>
                    <a:pt x="393" y="48"/>
                    <a:pt x="393" y="60"/>
                  </a:cubicBezTo>
                  <a:lnTo>
                    <a:pt x="381" y="72"/>
                  </a:lnTo>
                  <a:lnTo>
                    <a:pt x="345" y="72"/>
                  </a:lnTo>
                  <a:cubicBezTo>
                    <a:pt x="345" y="72"/>
                    <a:pt x="345" y="84"/>
                    <a:pt x="345" y="96"/>
                  </a:cubicBezTo>
                  <a:cubicBezTo>
                    <a:pt x="345" y="120"/>
                    <a:pt x="333" y="132"/>
                    <a:pt x="322" y="155"/>
                  </a:cubicBezTo>
                  <a:lnTo>
                    <a:pt x="250" y="215"/>
                  </a:lnTo>
                  <a:lnTo>
                    <a:pt x="226" y="191"/>
                  </a:lnTo>
                  <a:cubicBezTo>
                    <a:pt x="214" y="179"/>
                    <a:pt x="191" y="155"/>
                    <a:pt x="179" y="144"/>
                  </a:cubicBezTo>
                  <a:lnTo>
                    <a:pt x="119" y="120"/>
                  </a:lnTo>
                  <a:lnTo>
                    <a:pt x="119" y="144"/>
                  </a:lnTo>
                  <a:lnTo>
                    <a:pt x="167" y="179"/>
                  </a:lnTo>
                  <a:lnTo>
                    <a:pt x="191" y="215"/>
                  </a:lnTo>
                  <a:lnTo>
                    <a:pt x="167" y="227"/>
                  </a:lnTo>
                  <a:cubicBezTo>
                    <a:pt x="167" y="263"/>
                    <a:pt x="179" y="286"/>
                    <a:pt x="191" y="310"/>
                  </a:cubicBezTo>
                  <a:cubicBezTo>
                    <a:pt x="202" y="346"/>
                    <a:pt x="179" y="394"/>
                    <a:pt x="167" y="429"/>
                  </a:cubicBezTo>
                  <a:lnTo>
                    <a:pt x="119" y="453"/>
                  </a:lnTo>
                  <a:lnTo>
                    <a:pt x="48" y="632"/>
                  </a:lnTo>
                  <a:lnTo>
                    <a:pt x="48" y="679"/>
                  </a:lnTo>
                  <a:lnTo>
                    <a:pt x="12" y="691"/>
                  </a:lnTo>
                  <a:lnTo>
                    <a:pt x="24" y="858"/>
                  </a:lnTo>
                  <a:lnTo>
                    <a:pt x="0" y="906"/>
                  </a:lnTo>
                  <a:cubicBezTo>
                    <a:pt x="0" y="977"/>
                    <a:pt x="12" y="1037"/>
                    <a:pt x="24" y="1108"/>
                  </a:cubicBezTo>
                  <a:cubicBezTo>
                    <a:pt x="36" y="1179"/>
                    <a:pt x="48" y="1263"/>
                    <a:pt x="60" y="1346"/>
                  </a:cubicBezTo>
                  <a:cubicBezTo>
                    <a:pt x="71" y="1382"/>
                    <a:pt x="95" y="1418"/>
                    <a:pt x="107" y="1453"/>
                  </a:cubicBezTo>
                  <a:lnTo>
                    <a:pt x="226" y="1525"/>
                  </a:lnTo>
                  <a:lnTo>
                    <a:pt x="333" y="1525"/>
                  </a:lnTo>
                  <a:lnTo>
                    <a:pt x="512" y="1549"/>
                  </a:lnTo>
                  <a:lnTo>
                    <a:pt x="691" y="1549"/>
                  </a:lnTo>
                  <a:lnTo>
                    <a:pt x="893" y="1453"/>
                  </a:lnTo>
                  <a:lnTo>
                    <a:pt x="1000" y="1358"/>
                  </a:lnTo>
                  <a:lnTo>
                    <a:pt x="1048" y="1298"/>
                  </a:lnTo>
                  <a:lnTo>
                    <a:pt x="1048" y="1227"/>
                  </a:lnTo>
                  <a:lnTo>
                    <a:pt x="1084" y="1215"/>
                  </a:lnTo>
                  <a:lnTo>
                    <a:pt x="1107" y="1108"/>
                  </a:lnTo>
                  <a:lnTo>
                    <a:pt x="1072" y="1048"/>
                  </a:lnTo>
                  <a:lnTo>
                    <a:pt x="1119" y="989"/>
                  </a:lnTo>
                  <a:lnTo>
                    <a:pt x="1048" y="917"/>
                  </a:lnTo>
                  <a:lnTo>
                    <a:pt x="1000" y="727"/>
                  </a:lnTo>
                  <a:cubicBezTo>
                    <a:pt x="988" y="679"/>
                    <a:pt x="976" y="632"/>
                    <a:pt x="964" y="584"/>
                  </a:cubicBezTo>
                  <a:lnTo>
                    <a:pt x="869" y="572"/>
                  </a:lnTo>
                  <a:lnTo>
                    <a:pt x="869" y="560"/>
                  </a:lnTo>
                  <a:lnTo>
                    <a:pt x="786" y="536"/>
                  </a:lnTo>
                  <a:lnTo>
                    <a:pt x="905" y="513"/>
                  </a:lnTo>
                  <a:cubicBezTo>
                    <a:pt x="905" y="501"/>
                    <a:pt x="905" y="489"/>
                    <a:pt x="905" y="477"/>
                  </a:cubicBezTo>
                  <a:lnTo>
                    <a:pt x="869" y="453"/>
                  </a:lnTo>
                  <a:cubicBezTo>
                    <a:pt x="845" y="417"/>
                    <a:pt x="833" y="382"/>
                    <a:pt x="822" y="346"/>
                  </a:cubicBezTo>
                  <a:lnTo>
                    <a:pt x="762" y="334"/>
                  </a:lnTo>
                  <a:cubicBezTo>
                    <a:pt x="762" y="310"/>
                    <a:pt x="762" y="275"/>
                    <a:pt x="750" y="251"/>
                  </a:cubicBezTo>
                  <a:lnTo>
                    <a:pt x="726" y="215"/>
                  </a:lnTo>
                  <a:cubicBezTo>
                    <a:pt x="726" y="203"/>
                    <a:pt x="726" y="179"/>
                    <a:pt x="738" y="167"/>
                  </a:cubicBezTo>
                  <a:lnTo>
                    <a:pt x="583" y="96"/>
                  </a:lnTo>
                  <a:lnTo>
                    <a:pt x="548" y="120"/>
                  </a:lnTo>
                  <a:lnTo>
                    <a:pt x="488" y="84"/>
                  </a:lnTo>
                  <a:cubicBezTo>
                    <a:pt x="500" y="72"/>
                    <a:pt x="500" y="60"/>
                    <a:pt x="500" y="48"/>
                  </a:cubicBezTo>
                  <a:lnTo>
                    <a:pt x="3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8562;p30">
              <a:extLst>
                <a:ext uri="{FF2B5EF4-FFF2-40B4-BE49-F238E27FC236}">
                  <a16:creationId xmlns:a16="http://schemas.microsoft.com/office/drawing/2014/main" id="{CA678F23-DD66-E26B-492B-27D13EE628EE}"/>
                </a:ext>
              </a:extLst>
            </p:cNvPr>
            <p:cNvSpPr/>
            <p:nvPr/>
          </p:nvSpPr>
          <p:spPr>
            <a:xfrm>
              <a:off x="4898525" y="3261850"/>
              <a:ext cx="5375" cy="3575"/>
            </a:xfrm>
            <a:custGeom>
              <a:avLst/>
              <a:gdLst/>
              <a:ahLst/>
              <a:cxnLst/>
              <a:rect l="l" t="t" r="r" b="b"/>
              <a:pathLst>
                <a:path w="215" h="143" extrusionOk="0">
                  <a:moveTo>
                    <a:pt x="12" y="0"/>
                  </a:moveTo>
                  <a:cubicBezTo>
                    <a:pt x="12" y="24"/>
                    <a:pt x="12" y="36"/>
                    <a:pt x="0" y="48"/>
                  </a:cubicBezTo>
                  <a:lnTo>
                    <a:pt x="131" y="143"/>
                  </a:lnTo>
                  <a:cubicBezTo>
                    <a:pt x="131" y="131"/>
                    <a:pt x="131" y="119"/>
                    <a:pt x="131" y="107"/>
                  </a:cubicBezTo>
                  <a:lnTo>
                    <a:pt x="155" y="107"/>
                  </a:lnTo>
                  <a:lnTo>
                    <a:pt x="214" y="48"/>
                  </a:lnTo>
                  <a:lnTo>
                    <a:pt x="191" y="3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8563;p30">
              <a:extLst>
                <a:ext uri="{FF2B5EF4-FFF2-40B4-BE49-F238E27FC236}">
                  <a16:creationId xmlns:a16="http://schemas.microsoft.com/office/drawing/2014/main" id="{4527B92F-FF94-36A5-AAAD-F555C9ADF8F5}"/>
                </a:ext>
              </a:extLst>
            </p:cNvPr>
            <p:cNvSpPr/>
            <p:nvPr/>
          </p:nvSpPr>
          <p:spPr>
            <a:xfrm>
              <a:off x="4903275" y="3263925"/>
              <a:ext cx="6875" cy="5675"/>
            </a:xfrm>
            <a:custGeom>
              <a:avLst/>
              <a:gdLst/>
              <a:ahLst/>
              <a:cxnLst/>
              <a:rect l="l" t="t" r="r" b="b"/>
              <a:pathLst>
                <a:path w="275" h="227" extrusionOk="0">
                  <a:moveTo>
                    <a:pt x="84" y="0"/>
                  </a:moveTo>
                  <a:lnTo>
                    <a:pt x="60" y="24"/>
                  </a:lnTo>
                  <a:cubicBezTo>
                    <a:pt x="72" y="24"/>
                    <a:pt x="72" y="36"/>
                    <a:pt x="84" y="36"/>
                  </a:cubicBezTo>
                  <a:lnTo>
                    <a:pt x="24" y="36"/>
                  </a:lnTo>
                  <a:cubicBezTo>
                    <a:pt x="13" y="36"/>
                    <a:pt x="13" y="48"/>
                    <a:pt x="1" y="60"/>
                  </a:cubicBezTo>
                  <a:lnTo>
                    <a:pt x="108" y="120"/>
                  </a:lnTo>
                  <a:lnTo>
                    <a:pt x="144" y="167"/>
                  </a:lnTo>
                  <a:lnTo>
                    <a:pt x="239" y="179"/>
                  </a:lnTo>
                  <a:lnTo>
                    <a:pt x="275" y="227"/>
                  </a:lnTo>
                  <a:cubicBezTo>
                    <a:pt x="275" y="203"/>
                    <a:pt x="275" y="191"/>
                    <a:pt x="263" y="179"/>
                  </a:cubicBezTo>
                  <a:lnTo>
                    <a:pt x="155" y="96"/>
                  </a:lnTo>
                  <a:lnTo>
                    <a:pt x="155" y="3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8564;p30">
              <a:extLst>
                <a:ext uri="{FF2B5EF4-FFF2-40B4-BE49-F238E27FC236}">
                  <a16:creationId xmlns:a16="http://schemas.microsoft.com/office/drawing/2014/main" id="{5470B6FD-3EE4-1390-A4E5-D496E1B05DD1}"/>
                </a:ext>
              </a:extLst>
            </p:cNvPr>
            <p:cNvSpPr/>
            <p:nvPr/>
          </p:nvSpPr>
          <p:spPr>
            <a:xfrm>
              <a:off x="5035450" y="3160925"/>
              <a:ext cx="1200" cy="1825"/>
            </a:xfrm>
            <a:custGeom>
              <a:avLst/>
              <a:gdLst/>
              <a:ahLst/>
              <a:cxnLst/>
              <a:rect l="l" t="t" r="r" b="b"/>
              <a:pathLst>
                <a:path w="48" h="73" extrusionOk="0">
                  <a:moveTo>
                    <a:pt x="12" y="1"/>
                  </a:moveTo>
                  <a:lnTo>
                    <a:pt x="0" y="72"/>
                  </a:lnTo>
                  <a:lnTo>
                    <a:pt x="48" y="49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8565;p30">
              <a:extLst>
                <a:ext uri="{FF2B5EF4-FFF2-40B4-BE49-F238E27FC236}">
                  <a16:creationId xmlns:a16="http://schemas.microsoft.com/office/drawing/2014/main" id="{52FAAA99-5926-A066-6FA8-3A33AD13D466}"/>
                </a:ext>
              </a:extLst>
            </p:cNvPr>
            <p:cNvSpPr/>
            <p:nvPr/>
          </p:nvSpPr>
          <p:spPr>
            <a:xfrm>
              <a:off x="5030675" y="3159450"/>
              <a:ext cx="1225" cy="3000"/>
            </a:xfrm>
            <a:custGeom>
              <a:avLst/>
              <a:gdLst/>
              <a:ahLst/>
              <a:cxnLst/>
              <a:rect l="l" t="t" r="r" b="b"/>
              <a:pathLst>
                <a:path w="49" h="120" extrusionOk="0">
                  <a:moveTo>
                    <a:pt x="1" y="0"/>
                  </a:moveTo>
                  <a:cubicBezTo>
                    <a:pt x="1" y="24"/>
                    <a:pt x="1" y="48"/>
                    <a:pt x="1" y="84"/>
                  </a:cubicBezTo>
                  <a:lnTo>
                    <a:pt x="48" y="119"/>
                  </a:lnTo>
                  <a:lnTo>
                    <a:pt x="48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8566;p30">
              <a:extLst>
                <a:ext uri="{FF2B5EF4-FFF2-40B4-BE49-F238E27FC236}">
                  <a16:creationId xmlns:a16="http://schemas.microsoft.com/office/drawing/2014/main" id="{46682450-2D9D-24E4-3C7C-B5F84F3B108D}"/>
                </a:ext>
              </a:extLst>
            </p:cNvPr>
            <p:cNvSpPr/>
            <p:nvPr/>
          </p:nvSpPr>
          <p:spPr>
            <a:xfrm>
              <a:off x="5033050" y="3160050"/>
              <a:ext cx="1525" cy="2100"/>
            </a:xfrm>
            <a:custGeom>
              <a:avLst/>
              <a:gdLst/>
              <a:ahLst/>
              <a:cxnLst/>
              <a:rect l="l" t="t" r="r" b="b"/>
              <a:pathLst>
                <a:path w="61" h="84" extrusionOk="0">
                  <a:moveTo>
                    <a:pt x="1" y="0"/>
                  </a:moveTo>
                  <a:cubicBezTo>
                    <a:pt x="1" y="24"/>
                    <a:pt x="1" y="36"/>
                    <a:pt x="13" y="60"/>
                  </a:cubicBezTo>
                  <a:lnTo>
                    <a:pt x="37" y="84"/>
                  </a:lnTo>
                  <a:lnTo>
                    <a:pt x="60" y="36"/>
                  </a:lnTo>
                  <a:cubicBezTo>
                    <a:pt x="60" y="24"/>
                    <a:pt x="60" y="12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8567;p30">
              <a:extLst>
                <a:ext uri="{FF2B5EF4-FFF2-40B4-BE49-F238E27FC236}">
                  <a16:creationId xmlns:a16="http://schemas.microsoft.com/office/drawing/2014/main" id="{56ED5797-AA59-9BCF-E755-7943E58E1D33}"/>
                </a:ext>
              </a:extLst>
            </p:cNvPr>
            <p:cNvSpPr/>
            <p:nvPr/>
          </p:nvSpPr>
          <p:spPr>
            <a:xfrm>
              <a:off x="5026800" y="3156775"/>
              <a:ext cx="3000" cy="3300"/>
            </a:xfrm>
            <a:custGeom>
              <a:avLst/>
              <a:gdLst/>
              <a:ahLst/>
              <a:cxnLst/>
              <a:rect l="l" t="t" r="r" b="b"/>
              <a:pathLst>
                <a:path w="120" h="132" extrusionOk="0">
                  <a:moveTo>
                    <a:pt x="84" y="0"/>
                  </a:moveTo>
                  <a:lnTo>
                    <a:pt x="1" y="95"/>
                  </a:lnTo>
                  <a:lnTo>
                    <a:pt x="1" y="131"/>
                  </a:lnTo>
                  <a:lnTo>
                    <a:pt x="36" y="131"/>
                  </a:lnTo>
                  <a:lnTo>
                    <a:pt x="120" y="4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8568;p30">
              <a:extLst>
                <a:ext uri="{FF2B5EF4-FFF2-40B4-BE49-F238E27FC236}">
                  <a16:creationId xmlns:a16="http://schemas.microsoft.com/office/drawing/2014/main" id="{0D440ABE-78FD-6BC5-F30F-7EE4BC96B0EA}"/>
                </a:ext>
              </a:extLst>
            </p:cNvPr>
            <p:cNvSpPr/>
            <p:nvPr/>
          </p:nvSpPr>
          <p:spPr>
            <a:xfrm>
              <a:off x="5074125" y="3159750"/>
              <a:ext cx="2125" cy="2100"/>
            </a:xfrm>
            <a:custGeom>
              <a:avLst/>
              <a:gdLst/>
              <a:ahLst/>
              <a:cxnLst/>
              <a:rect l="l" t="t" r="r" b="b"/>
              <a:pathLst>
                <a:path w="85" h="84" extrusionOk="0">
                  <a:moveTo>
                    <a:pt x="1" y="0"/>
                  </a:moveTo>
                  <a:lnTo>
                    <a:pt x="1" y="84"/>
                  </a:lnTo>
                  <a:lnTo>
                    <a:pt x="48" y="84"/>
                  </a:lnTo>
                  <a:lnTo>
                    <a:pt x="84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8569;p30">
              <a:extLst>
                <a:ext uri="{FF2B5EF4-FFF2-40B4-BE49-F238E27FC236}">
                  <a16:creationId xmlns:a16="http://schemas.microsoft.com/office/drawing/2014/main" id="{60C0E0B0-9DB9-7EB7-B447-657CA6CB02FD}"/>
                </a:ext>
              </a:extLst>
            </p:cNvPr>
            <p:cNvSpPr/>
            <p:nvPr/>
          </p:nvSpPr>
          <p:spPr>
            <a:xfrm>
              <a:off x="5068775" y="3157375"/>
              <a:ext cx="3600" cy="6275"/>
            </a:xfrm>
            <a:custGeom>
              <a:avLst/>
              <a:gdLst/>
              <a:ahLst/>
              <a:cxnLst/>
              <a:rect l="l" t="t" r="r" b="b"/>
              <a:pathLst>
                <a:path w="144" h="251" extrusionOk="0">
                  <a:moveTo>
                    <a:pt x="12" y="0"/>
                  </a:moveTo>
                  <a:cubicBezTo>
                    <a:pt x="12" y="0"/>
                    <a:pt x="12" y="24"/>
                    <a:pt x="12" y="36"/>
                  </a:cubicBezTo>
                  <a:lnTo>
                    <a:pt x="36" y="131"/>
                  </a:lnTo>
                  <a:cubicBezTo>
                    <a:pt x="36" y="155"/>
                    <a:pt x="24" y="167"/>
                    <a:pt x="12" y="191"/>
                  </a:cubicBezTo>
                  <a:cubicBezTo>
                    <a:pt x="1" y="214"/>
                    <a:pt x="36" y="226"/>
                    <a:pt x="48" y="250"/>
                  </a:cubicBezTo>
                  <a:lnTo>
                    <a:pt x="143" y="167"/>
                  </a:lnTo>
                  <a:cubicBezTo>
                    <a:pt x="143" y="143"/>
                    <a:pt x="143" y="119"/>
                    <a:pt x="132" y="95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8570;p30">
              <a:extLst>
                <a:ext uri="{FF2B5EF4-FFF2-40B4-BE49-F238E27FC236}">
                  <a16:creationId xmlns:a16="http://schemas.microsoft.com/office/drawing/2014/main" id="{8F4D9AA8-8DA6-DECA-1509-CFE7266E8E68}"/>
                </a:ext>
              </a:extLst>
            </p:cNvPr>
            <p:cNvSpPr/>
            <p:nvPr/>
          </p:nvSpPr>
          <p:spPr>
            <a:xfrm>
              <a:off x="5064025" y="3155875"/>
              <a:ext cx="3875" cy="5375"/>
            </a:xfrm>
            <a:custGeom>
              <a:avLst/>
              <a:gdLst/>
              <a:ahLst/>
              <a:cxnLst/>
              <a:rect l="l" t="t" r="r" b="b"/>
              <a:pathLst>
                <a:path w="155" h="215" extrusionOk="0">
                  <a:moveTo>
                    <a:pt x="107" y="0"/>
                  </a:moveTo>
                  <a:lnTo>
                    <a:pt x="0" y="12"/>
                  </a:lnTo>
                  <a:lnTo>
                    <a:pt x="0" y="48"/>
                  </a:lnTo>
                  <a:cubicBezTo>
                    <a:pt x="12" y="96"/>
                    <a:pt x="24" y="131"/>
                    <a:pt x="36" y="179"/>
                  </a:cubicBezTo>
                  <a:lnTo>
                    <a:pt x="131" y="215"/>
                  </a:lnTo>
                  <a:cubicBezTo>
                    <a:pt x="131" y="167"/>
                    <a:pt x="143" y="131"/>
                    <a:pt x="155" y="84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8571;p30">
              <a:extLst>
                <a:ext uri="{FF2B5EF4-FFF2-40B4-BE49-F238E27FC236}">
                  <a16:creationId xmlns:a16="http://schemas.microsoft.com/office/drawing/2014/main" id="{09FD52D6-79DE-8C45-D57B-60F7C358EAB0}"/>
                </a:ext>
              </a:extLst>
            </p:cNvPr>
            <p:cNvSpPr/>
            <p:nvPr/>
          </p:nvSpPr>
          <p:spPr>
            <a:xfrm>
              <a:off x="3447150" y="2871900"/>
              <a:ext cx="5375" cy="1525"/>
            </a:xfrm>
            <a:custGeom>
              <a:avLst/>
              <a:gdLst/>
              <a:ahLst/>
              <a:cxnLst/>
              <a:rect l="l" t="t" r="r" b="b"/>
              <a:pathLst>
                <a:path w="215" h="61" extrusionOk="0">
                  <a:moveTo>
                    <a:pt x="96" y="1"/>
                  </a:moveTo>
                  <a:lnTo>
                    <a:pt x="0" y="25"/>
                  </a:lnTo>
                  <a:lnTo>
                    <a:pt x="24" y="60"/>
                  </a:lnTo>
                  <a:lnTo>
                    <a:pt x="167" y="60"/>
                  </a:lnTo>
                  <a:lnTo>
                    <a:pt x="215" y="3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8572;p30">
              <a:extLst>
                <a:ext uri="{FF2B5EF4-FFF2-40B4-BE49-F238E27FC236}">
                  <a16:creationId xmlns:a16="http://schemas.microsoft.com/office/drawing/2014/main" id="{A677A0D1-DD05-E7D8-4448-B285484F336F}"/>
                </a:ext>
              </a:extLst>
            </p:cNvPr>
            <p:cNvSpPr/>
            <p:nvPr/>
          </p:nvSpPr>
          <p:spPr>
            <a:xfrm>
              <a:off x="3413800" y="2864175"/>
              <a:ext cx="2700" cy="1225"/>
            </a:xfrm>
            <a:custGeom>
              <a:avLst/>
              <a:gdLst/>
              <a:ahLst/>
              <a:cxnLst/>
              <a:rect l="l" t="t" r="r" b="b"/>
              <a:pathLst>
                <a:path w="108" h="49" extrusionOk="0">
                  <a:moveTo>
                    <a:pt x="1" y="0"/>
                  </a:moveTo>
                  <a:lnTo>
                    <a:pt x="108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8573;p30">
              <a:extLst>
                <a:ext uri="{FF2B5EF4-FFF2-40B4-BE49-F238E27FC236}">
                  <a16:creationId xmlns:a16="http://schemas.microsoft.com/office/drawing/2014/main" id="{9D70FDEB-DCE7-6487-A8F1-B9E1008847D9}"/>
                </a:ext>
              </a:extLst>
            </p:cNvPr>
            <p:cNvSpPr/>
            <p:nvPr/>
          </p:nvSpPr>
          <p:spPr>
            <a:xfrm>
              <a:off x="3408750" y="2866550"/>
              <a:ext cx="5075" cy="2100"/>
            </a:xfrm>
            <a:custGeom>
              <a:avLst/>
              <a:gdLst/>
              <a:ahLst/>
              <a:cxnLst/>
              <a:rect l="l" t="t" r="r" b="b"/>
              <a:pathLst>
                <a:path w="203" h="84" extrusionOk="0">
                  <a:moveTo>
                    <a:pt x="0" y="1"/>
                  </a:moveTo>
                  <a:cubicBezTo>
                    <a:pt x="0" y="24"/>
                    <a:pt x="12" y="48"/>
                    <a:pt x="12" y="84"/>
                  </a:cubicBezTo>
                  <a:lnTo>
                    <a:pt x="143" y="84"/>
                  </a:lnTo>
                  <a:lnTo>
                    <a:pt x="203" y="60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8574;p30">
              <a:extLst>
                <a:ext uri="{FF2B5EF4-FFF2-40B4-BE49-F238E27FC236}">
                  <a16:creationId xmlns:a16="http://schemas.microsoft.com/office/drawing/2014/main" id="{4B9EE4CE-8852-3E10-FFC2-BF9EB2DC54CC}"/>
                </a:ext>
              </a:extLst>
            </p:cNvPr>
            <p:cNvSpPr/>
            <p:nvPr/>
          </p:nvSpPr>
          <p:spPr>
            <a:xfrm>
              <a:off x="3426300" y="286237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25" y="1"/>
                  </a:moveTo>
                  <a:lnTo>
                    <a:pt x="1" y="25"/>
                  </a:lnTo>
                  <a:lnTo>
                    <a:pt x="84" y="60"/>
                  </a:lnTo>
                  <a:lnTo>
                    <a:pt x="84" y="25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8575;p30">
              <a:extLst>
                <a:ext uri="{FF2B5EF4-FFF2-40B4-BE49-F238E27FC236}">
                  <a16:creationId xmlns:a16="http://schemas.microsoft.com/office/drawing/2014/main" id="{83393B92-C8C8-9B63-4209-7EC81B563DD2}"/>
                </a:ext>
              </a:extLst>
            </p:cNvPr>
            <p:cNvSpPr/>
            <p:nvPr/>
          </p:nvSpPr>
          <p:spPr>
            <a:xfrm>
              <a:off x="3465900" y="3099625"/>
              <a:ext cx="5675" cy="2700"/>
            </a:xfrm>
            <a:custGeom>
              <a:avLst/>
              <a:gdLst/>
              <a:ahLst/>
              <a:cxnLst/>
              <a:rect l="l" t="t" r="r" b="b"/>
              <a:pathLst>
                <a:path w="227" h="108" extrusionOk="0">
                  <a:moveTo>
                    <a:pt x="119" y="0"/>
                  </a:moveTo>
                  <a:lnTo>
                    <a:pt x="48" y="24"/>
                  </a:lnTo>
                  <a:lnTo>
                    <a:pt x="0" y="48"/>
                  </a:lnTo>
                  <a:lnTo>
                    <a:pt x="36" y="107"/>
                  </a:lnTo>
                  <a:lnTo>
                    <a:pt x="119" y="107"/>
                  </a:lnTo>
                  <a:lnTo>
                    <a:pt x="227" y="36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8576;p30">
              <a:extLst>
                <a:ext uri="{FF2B5EF4-FFF2-40B4-BE49-F238E27FC236}">
                  <a16:creationId xmlns:a16="http://schemas.microsoft.com/office/drawing/2014/main" id="{E4EF72F7-10C3-5AC1-39C3-AD2E07158482}"/>
                </a:ext>
              </a:extLst>
            </p:cNvPr>
            <p:cNvSpPr/>
            <p:nvPr/>
          </p:nvSpPr>
          <p:spPr>
            <a:xfrm>
              <a:off x="3480175" y="3103475"/>
              <a:ext cx="3900" cy="1525"/>
            </a:xfrm>
            <a:custGeom>
              <a:avLst/>
              <a:gdLst/>
              <a:ahLst/>
              <a:cxnLst/>
              <a:rect l="l" t="t" r="r" b="b"/>
              <a:pathLst>
                <a:path w="156" h="61" extrusionOk="0">
                  <a:moveTo>
                    <a:pt x="25" y="1"/>
                  </a:moveTo>
                  <a:cubicBezTo>
                    <a:pt x="25" y="13"/>
                    <a:pt x="13" y="25"/>
                    <a:pt x="1" y="37"/>
                  </a:cubicBezTo>
                  <a:lnTo>
                    <a:pt x="60" y="61"/>
                  </a:lnTo>
                  <a:lnTo>
                    <a:pt x="84" y="49"/>
                  </a:lnTo>
                  <a:lnTo>
                    <a:pt x="156" y="49"/>
                  </a:lnTo>
                  <a:lnTo>
                    <a:pt x="144" y="2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8577;p30">
              <a:extLst>
                <a:ext uri="{FF2B5EF4-FFF2-40B4-BE49-F238E27FC236}">
                  <a16:creationId xmlns:a16="http://schemas.microsoft.com/office/drawing/2014/main" id="{BB6BD062-3EBC-700A-EF30-5C8DBAA6EE10}"/>
                </a:ext>
              </a:extLst>
            </p:cNvPr>
            <p:cNvSpPr/>
            <p:nvPr/>
          </p:nvSpPr>
          <p:spPr>
            <a:xfrm>
              <a:off x="3499225" y="3099625"/>
              <a:ext cx="1525" cy="2700"/>
            </a:xfrm>
            <a:custGeom>
              <a:avLst/>
              <a:gdLst/>
              <a:ahLst/>
              <a:cxnLst/>
              <a:rect l="l" t="t" r="r" b="b"/>
              <a:pathLst>
                <a:path w="61" h="108" extrusionOk="0">
                  <a:moveTo>
                    <a:pt x="60" y="0"/>
                  </a:moveTo>
                  <a:lnTo>
                    <a:pt x="1" y="48"/>
                  </a:lnTo>
                  <a:lnTo>
                    <a:pt x="37" y="107"/>
                  </a:lnTo>
                  <a:lnTo>
                    <a:pt x="60" y="7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8578;p30">
              <a:extLst>
                <a:ext uri="{FF2B5EF4-FFF2-40B4-BE49-F238E27FC236}">
                  <a16:creationId xmlns:a16="http://schemas.microsoft.com/office/drawing/2014/main" id="{4B590DBA-7007-C731-81B3-D7370EE32BB8}"/>
                </a:ext>
              </a:extLst>
            </p:cNvPr>
            <p:cNvSpPr/>
            <p:nvPr/>
          </p:nvSpPr>
          <p:spPr>
            <a:xfrm>
              <a:off x="3498350" y="3106475"/>
              <a:ext cx="3875" cy="3000"/>
            </a:xfrm>
            <a:custGeom>
              <a:avLst/>
              <a:gdLst/>
              <a:ahLst/>
              <a:cxnLst/>
              <a:rect l="l" t="t" r="r" b="b"/>
              <a:pathLst>
                <a:path w="155" h="120" extrusionOk="0">
                  <a:moveTo>
                    <a:pt x="60" y="0"/>
                  </a:moveTo>
                  <a:lnTo>
                    <a:pt x="0" y="60"/>
                  </a:lnTo>
                  <a:lnTo>
                    <a:pt x="48" y="119"/>
                  </a:lnTo>
                  <a:lnTo>
                    <a:pt x="107" y="119"/>
                  </a:lnTo>
                  <a:lnTo>
                    <a:pt x="155" y="83"/>
                  </a:lnTo>
                  <a:cubicBezTo>
                    <a:pt x="143" y="60"/>
                    <a:pt x="143" y="36"/>
                    <a:pt x="131" y="1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8579;p30">
              <a:extLst>
                <a:ext uri="{FF2B5EF4-FFF2-40B4-BE49-F238E27FC236}">
                  <a16:creationId xmlns:a16="http://schemas.microsoft.com/office/drawing/2014/main" id="{342D33B2-3C8C-DA87-D8B6-BC5407E3D1CF}"/>
                </a:ext>
              </a:extLst>
            </p:cNvPr>
            <p:cNvSpPr/>
            <p:nvPr/>
          </p:nvSpPr>
          <p:spPr>
            <a:xfrm>
              <a:off x="3471850" y="3101400"/>
              <a:ext cx="2100" cy="2100"/>
            </a:xfrm>
            <a:custGeom>
              <a:avLst/>
              <a:gdLst/>
              <a:ahLst/>
              <a:cxnLst/>
              <a:rect l="l" t="t" r="r" b="b"/>
              <a:pathLst>
                <a:path w="84" h="84" extrusionOk="0">
                  <a:moveTo>
                    <a:pt x="36" y="1"/>
                  </a:moveTo>
                  <a:lnTo>
                    <a:pt x="1" y="36"/>
                  </a:lnTo>
                  <a:lnTo>
                    <a:pt x="36" y="84"/>
                  </a:lnTo>
                  <a:lnTo>
                    <a:pt x="84" y="48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8580;p30">
              <a:extLst>
                <a:ext uri="{FF2B5EF4-FFF2-40B4-BE49-F238E27FC236}">
                  <a16:creationId xmlns:a16="http://schemas.microsoft.com/office/drawing/2014/main" id="{C89BEBF6-2181-CD41-1C0F-32872CCA848C}"/>
                </a:ext>
              </a:extLst>
            </p:cNvPr>
            <p:cNvSpPr/>
            <p:nvPr/>
          </p:nvSpPr>
          <p:spPr>
            <a:xfrm>
              <a:off x="3496550" y="3117175"/>
              <a:ext cx="2400" cy="1525"/>
            </a:xfrm>
            <a:custGeom>
              <a:avLst/>
              <a:gdLst/>
              <a:ahLst/>
              <a:cxnLst/>
              <a:rect l="l" t="t" r="r" b="b"/>
              <a:pathLst>
                <a:path w="96" h="61" extrusionOk="0">
                  <a:moveTo>
                    <a:pt x="36" y="1"/>
                  </a:moveTo>
                  <a:lnTo>
                    <a:pt x="1" y="24"/>
                  </a:lnTo>
                  <a:cubicBezTo>
                    <a:pt x="13" y="36"/>
                    <a:pt x="25" y="48"/>
                    <a:pt x="25" y="60"/>
                  </a:cubicBezTo>
                  <a:lnTo>
                    <a:pt x="96" y="4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8581;p30">
              <a:extLst>
                <a:ext uri="{FF2B5EF4-FFF2-40B4-BE49-F238E27FC236}">
                  <a16:creationId xmlns:a16="http://schemas.microsoft.com/office/drawing/2014/main" id="{A2D81EFE-A99C-C7A8-DA4A-D08660465C58}"/>
                </a:ext>
              </a:extLst>
            </p:cNvPr>
            <p:cNvSpPr/>
            <p:nvPr/>
          </p:nvSpPr>
          <p:spPr>
            <a:xfrm>
              <a:off x="3489125" y="3117775"/>
              <a:ext cx="5075" cy="3900"/>
            </a:xfrm>
            <a:custGeom>
              <a:avLst/>
              <a:gdLst/>
              <a:ahLst/>
              <a:cxnLst/>
              <a:rect l="l" t="t" r="r" b="b"/>
              <a:pathLst>
                <a:path w="203" h="156" extrusionOk="0">
                  <a:moveTo>
                    <a:pt x="0" y="0"/>
                  </a:moveTo>
                  <a:lnTo>
                    <a:pt x="48" y="60"/>
                  </a:lnTo>
                  <a:cubicBezTo>
                    <a:pt x="48" y="84"/>
                    <a:pt x="60" y="120"/>
                    <a:pt x="60" y="155"/>
                  </a:cubicBezTo>
                  <a:lnTo>
                    <a:pt x="191" y="155"/>
                  </a:lnTo>
                  <a:lnTo>
                    <a:pt x="202" y="84"/>
                  </a:lnTo>
                  <a:lnTo>
                    <a:pt x="83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8582;p30">
              <a:extLst>
                <a:ext uri="{FF2B5EF4-FFF2-40B4-BE49-F238E27FC236}">
                  <a16:creationId xmlns:a16="http://schemas.microsoft.com/office/drawing/2014/main" id="{EF62DD92-D9FC-762B-A2FA-B87A5FEFA937}"/>
                </a:ext>
              </a:extLst>
            </p:cNvPr>
            <p:cNvSpPr/>
            <p:nvPr/>
          </p:nvSpPr>
          <p:spPr>
            <a:xfrm>
              <a:off x="3485250" y="3103200"/>
              <a:ext cx="3000" cy="1800"/>
            </a:xfrm>
            <a:custGeom>
              <a:avLst/>
              <a:gdLst/>
              <a:ahLst/>
              <a:cxnLst/>
              <a:rect l="l" t="t" r="r" b="b"/>
              <a:pathLst>
                <a:path w="120" h="72" extrusionOk="0">
                  <a:moveTo>
                    <a:pt x="48" y="0"/>
                  </a:moveTo>
                  <a:lnTo>
                    <a:pt x="0" y="36"/>
                  </a:lnTo>
                  <a:lnTo>
                    <a:pt x="48" y="72"/>
                  </a:lnTo>
                  <a:lnTo>
                    <a:pt x="119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8583;p30">
              <a:extLst>
                <a:ext uri="{FF2B5EF4-FFF2-40B4-BE49-F238E27FC236}">
                  <a16:creationId xmlns:a16="http://schemas.microsoft.com/office/drawing/2014/main" id="{DD24524F-02AB-432D-B951-7525A0CBBD3F}"/>
                </a:ext>
              </a:extLst>
            </p:cNvPr>
            <p:cNvSpPr/>
            <p:nvPr/>
          </p:nvSpPr>
          <p:spPr>
            <a:xfrm>
              <a:off x="4542225" y="3168375"/>
              <a:ext cx="16700" cy="5975"/>
            </a:xfrm>
            <a:custGeom>
              <a:avLst/>
              <a:gdLst/>
              <a:ahLst/>
              <a:cxnLst/>
              <a:rect l="l" t="t" r="r" b="b"/>
              <a:pathLst>
                <a:path w="668" h="239" extrusionOk="0">
                  <a:moveTo>
                    <a:pt x="155" y="1"/>
                  </a:moveTo>
                  <a:lnTo>
                    <a:pt x="84" y="36"/>
                  </a:lnTo>
                  <a:cubicBezTo>
                    <a:pt x="84" y="60"/>
                    <a:pt x="72" y="84"/>
                    <a:pt x="72" y="96"/>
                  </a:cubicBezTo>
                  <a:lnTo>
                    <a:pt x="0" y="120"/>
                  </a:lnTo>
                  <a:lnTo>
                    <a:pt x="60" y="155"/>
                  </a:lnTo>
                  <a:lnTo>
                    <a:pt x="131" y="203"/>
                  </a:lnTo>
                  <a:lnTo>
                    <a:pt x="239" y="239"/>
                  </a:lnTo>
                  <a:lnTo>
                    <a:pt x="405" y="239"/>
                  </a:lnTo>
                  <a:lnTo>
                    <a:pt x="536" y="191"/>
                  </a:lnTo>
                  <a:lnTo>
                    <a:pt x="620" y="191"/>
                  </a:lnTo>
                  <a:lnTo>
                    <a:pt x="667" y="167"/>
                  </a:lnTo>
                  <a:cubicBezTo>
                    <a:pt x="667" y="155"/>
                    <a:pt x="667" y="143"/>
                    <a:pt x="667" y="132"/>
                  </a:cubicBezTo>
                  <a:lnTo>
                    <a:pt x="572" y="132"/>
                  </a:lnTo>
                  <a:lnTo>
                    <a:pt x="512" y="84"/>
                  </a:lnTo>
                  <a:lnTo>
                    <a:pt x="322" y="84"/>
                  </a:lnTo>
                  <a:lnTo>
                    <a:pt x="250" y="72"/>
                  </a:lnTo>
                  <a:cubicBezTo>
                    <a:pt x="239" y="48"/>
                    <a:pt x="239" y="36"/>
                    <a:pt x="227" y="24"/>
                  </a:cubicBez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8584;p30">
              <a:extLst>
                <a:ext uri="{FF2B5EF4-FFF2-40B4-BE49-F238E27FC236}">
                  <a16:creationId xmlns:a16="http://schemas.microsoft.com/office/drawing/2014/main" id="{8BB9C25B-529C-9D64-37B8-28D02AE6CB40}"/>
                </a:ext>
              </a:extLst>
            </p:cNvPr>
            <p:cNvSpPr/>
            <p:nvPr/>
          </p:nvSpPr>
          <p:spPr>
            <a:xfrm>
              <a:off x="4524950" y="3171950"/>
              <a:ext cx="6575" cy="1225"/>
            </a:xfrm>
            <a:custGeom>
              <a:avLst/>
              <a:gdLst/>
              <a:ahLst/>
              <a:cxnLst/>
              <a:rect l="l" t="t" r="r" b="b"/>
              <a:pathLst>
                <a:path w="263" h="49" extrusionOk="0">
                  <a:moveTo>
                    <a:pt x="108" y="0"/>
                  </a:moveTo>
                  <a:lnTo>
                    <a:pt x="1" y="12"/>
                  </a:lnTo>
                  <a:lnTo>
                    <a:pt x="132" y="48"/>
                  </a:lnTo>
                  <a:lnTo>
                    <a:pt x="263" y="4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8585;p30">
              <a:extLst>
                <a:ext uri="{FF2B5EF4-FFF2-40B4-BE49-F238E27FC236}">
                  <a16:creationId xmlns:a16="http://schemas.microsoft.com/office/drawing/2014/main" id="{2C83F04A-5B56-CB3F-91F0-87B7A42748A2}"/>
                </a:ext>
              </a:extLst>
            </p:cNvPr>
            <p:cNvSpPr/>
            <p:nvPr/>
          </p:nvSpPr>
          <p:spPr>
            <a:xfrm>
              <a:off x="3645375" y="3188025"/>
              <a:ext cx="3600" cy="2400"/>
            </a:xfrm>
            <a:custGeom>
              <a:avLst/>
              <a:gdLst/>
              <a:ahLst/>
              <a:cxnLst/>
              <a:rect l="l" t="t" r="r" b="b"/>
              <a:pathLst>
                <a:path w="144" h="96" extrusionOk="0">
                  <a:moveTo>
                    <a:pt x="25" y="0"/>
                  </a:moveTo>
                  <a:lnTo>
                    <a:pt x="1" y="24"/>
                  </a:lnTo>
                  <a:lnTo>
                    <a:pt x="25" y="60"/>
                  </a:lnTo>
                  <a:lnTo>
                    <a:pt x="96" y="96"/>
                  </a:lnTo>
                  <a:lnTo>
                    <a:pt x="144" y="96"/>
                  </a:lnTo>
                  <a:lnTo>
                    <a:pt x="132" y="3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8586;p30">
              <a:extLst>
                <a:ext uri="{FF2B5EF4-FFF2-40B4-BE49-F238E27FC236}">
                  <a16:creationId xmlns:a16="http://schemas.microsoft.com/office/drawing/2014/main" id="{240154DC-F8F3-112C-EA6A-B99F520137E3}"/>
                </a:ext>
              </a:extLst>
            </p:cNvPr>
            <p:cNvSpPr/>
            <p:nvPr/>
          </p:nvSpPr>
          <p:spPr>
            <a:xfrm>
              <a:off x="3900775" y="3253800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60" y="1"/>
                  </a:moveTo>
                  <a:lnTo>
                    <a:pt x="0" y="60"/>
                  </a:lnTo>
                  <a:cubicBezTo>
                    <a:pt x="0" y="84"/>
                    <a:pt x="12" y="108"/>
                    <a:pt x="12" y="144"/>
                  </a:cubicBezTo>
                  <a:lnTo>
                    <a:pt x="60" y="144"/>
                  </a:lnTo>
                  <a:lnTo>
                    <a:pt x="119" y="108"/>
                  </a:lnTo>
                  <a:lnTo>
                    <a:pt x="155" y="48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8587;p30">
              <a:extLst>
                <a:ext uri="{FF2B5EF4-FFF2-40B4-BE49-F238E27FC236}">
                  <a16:creationId xmlns:a16="http://schemas.microsoft.com/office/drawing/2014/main" id="{304C7607-A3AA-2086-0285-BA674BF1DCBB}"/>
                </a:ext>
              </a:extLst>
            </p:cNvPr>
            <p:cNvSpPr/>
            <p:nvPr/>
          </p:nvSpPr>
          <p:spPr>
            <a:xfrm>
              <a:off x="3925775" y="3217775"/>
              <a:ext cx="7175" cy="7775"/>
            </a:xfrm>
            <a:custGeom>
              <a:avLst/>
              <a:gdLst/>
              <a:ahLst/>
              <a:cxnLst/>
              <a:rect l="l" t="t" r="r" b="b"/>
              <a:pathLst>
                <a:path w="287" h="311" extrusionOk="0">
                  <a:moveTo>
                    <a:pt x="239" y="1"/>
                  </a:moveTo>
                  <a:lnTo>
                    <a:pt x="120" y="96"/>
                  </a:lnTo>
                  <a:lnTo>
                    <a:pt x="84" y="191"/>
                  </a:lnTo>
                  <a:lnTo>
                    <a:pt x="12" y="191"/>
                  </a:lnTo>
                  <a:lnTo>
                    <a:pt x="1" y="251"/>
                  </a:lnTo>
                  <a:lnTo>
                    <a:pt x="96" y="299"/>
                  </a:lnTo>
                  <a:lnTo>
                    <a:pt x="203" y="311"/>
                  </a:lnTo>
                  <a:cubicBezTo>
                    <a:pt x="239" y="263"/>
                    <a:pt x="262" y="203"/>
                    <a:pt x="286" y="156"/>
                  </a:cubicBezTo>
                  <a:cubicBezTo>
                    <a:pt x="286" y="108"/>
                    <a:pt x="286" y="72"/>
                    <a:pt x="274" y="37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8588;p30">
              <a:extLst>
                <a:ext uri="{FF2B5EF4-FFF2-40B4-BE49-F238E27FC236}">
                  <a16:creationId xmlns:a16="http://schemas.microsoft.com/office/drawing/2014/main" id="{64D48B93-8EEB-C18C-6F1B-AAE16B13FD47}"/>
                </a:ext>
              </a:extLst>
            </p:cNvPr>
            <p:cNvSpPr/>
            <p:nvPr/>
          </p:nvSpPr>
          <p:spPr>
            <a:xfrm>
              <a:off x="5844475" y="3955075"/>
              <a:ext cx="4475" cy="3000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119" y="1"/>
                  </a:moveTo>
                  <a:lnTo>
                    <a:pt x="84" y="48"/>
                  </a:lnTo>
                  <a:lnTo>
                    <a:pt x="0" y="72"/>
                  </a:lnTo>
                  <a:lnTo>
                    <a:pt x="84" y="120"/>
                  </a:lnTo>
                  <a:lnTo>
                    <a:pt x="179" y="84"/>
                  </a:lnTo>
                  <a:lnTo>
                    <a:pt x="179" y="36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8589;p30">
              <a:extLst>
                <a:ext uri="{FF2B5EF4-FFF2-40B4-BE49-F238E27FC236}">
                  <a16:creationId xmlns:a16="http://schemas.microsoft.com/office/drawing/2014/main" id="{AC4A62C3-33FD-917E-288D-C5B80B2D6141}"/>
                </a:ext>
              </a:extLst>
            </p:cNvPr>
            <p:cNvSpPr/>
            <p:nvPr/>
          </p:nvSpPr>
          <p:spPr>
            <a:xfrm>
              <a:off x="5849825" y="3961325"/>
              <a:ext cx="4500" cy="6275"/>
            </a:xfrm>
            <a:custGeom>
              <a:avLst/>
              <a:gdLst/>
              <a:ahLst/>
              <a:cxnLst/>
              <a:rect l="l" t="t" r="r" b="b"/>
              <a:pathLst>
                <a:path w="180" h="251" extrusionOk="0">
                  <a:moveTo>
                    <a:pt x="36" y="1"/>
                  </a:moveTo>
                  <a:lnTo>
                    <a:pt x="36" y="36"/>
                  </a:lnTo>
                  <a:lnTo>
                    <a:pt x="1" y="72"/>
                  </a:lnTo>
                  <a:cubicBezTo>
                    <a:pt x="1" y="108"/>
                    <a:pt x="1" y="132"/>
                    <a:pt x="1" y="167"/>
                  </a:cubicBezTo>
                  <a:lnTo>
                    <a:pt x="84" y="251"/>
                  </a:lnTo>
                  <a:lnTo>
                    <a:pt x="143" y="239"/>
                  </a:lnTo>
                  <a:lnTo>
                    <a:pt x="84" y="144"/>
                  </a:lnTo>
                  <a:lnTo>
                    <a:pt x="143" y="108"/>
                  </a:lnTo>
                  <a:lnTo>
                    <a:pt x="179" y="36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8590;p30">
              <a:extLst>
                <a:ext uri="{FF2B5EF4-FFF2-40B4-BE49-F238E27FC236}">
                  <a16:creationId xmlns:a16="http://schemas.microsoft.com/office/drawing/2014/main" id="{990D0BAA-963B-4F62-0B71-7E690AB73191}"/>
                </a:ext>
              </a:extLst>
            </p:cNvPr>
            <p:cNvSpPr/>
            <p:nvPr/>
          </p:nvSpPr>
          <p:spPr>
            <a:xfrm>
              <a:off x="5820350" y="3936025"/>
              <a:ext cx="18475" cy="41400"/>
            </a:xfrm>
            <a:custGeom>
              <a:avLst/>
              <a:gdLst/>
              <a:ahLst/>
              <a:cxnLst/>
              <a:rect l="l" t="t" r="r" b="b"/>
              <a:pathLst>
                <a:path w="739" h="1656" extrusionOk="0">
                  <a:moveTo>
                    <a:pt x="60" y="1"/>
                  </a:moveTo>
                  <a:lnTo>
                    <a:pt x="13" y="72"/>
                  </a:lnTo>
                  <a:lnTo>
                    <a:pt x="37" y="132"/>
                  </a:lnTo>
                  <a:lnTo>
                    <a:pt x="1" y="215"/>
                  </a:lnTo>
                  <a:cubicBezTo>
                    <a:pt x="1" y="298"/>
                    <a:pt x="13" y="382"/>
                    <a:pt x="13" y="477"/>
                  </a:cubicBezTo>
                  <a:lnTo>
                    <a:pt x="84" y="560"/>
                  </a:lnTo>
                  <a:cubicBezTo>
                    <a:pt x="84" y="584"/>
                    <a:pt x="60" y="608"/>
                    <a:pt x="60" y="632"/>
                  </a:cubicBezTo>
                  <a:cubicBezTo>
                    <a:pt x="48" y="644"/>
                    <a:pt x="60" y="679"/>
                    <a:pt x="72" y="715"/>
                  </a:cubicBezTo>
                  <a:lnTo>
                    <a:pt x="132" y="751"/>
                  </a:lnTo>
                  <a:lnTo>
                    <a:pt x="120" y="810"/>
                  </a:lnTo>
                  <a:lnTo>
                    <a:pt x="203" y="941"/>
                  </a:lnTo>
                  <a:lnTo>
                    <a:pt x="191" y="1072"/>
                  </a:lnTo>
                  <a:lnTo>
                    <a:pt x="239" y="1072"/>
                  </a:lnTo>
                  <a:lnTo>
                    <a:pt x="298" y="1108"/>
                  </a:lnTo>
                  <a:cubicBezTo>
                    <a:pt x="298" y="1144"/>
                    <a:pt x="287" y="1179"/>
                    <a:pt x="275" y="1215"/>
                  </a:cubicBezTo>
                  <a:lnTo>
                    <a:pt x="382" y="1287"/>
                  </a:lnTo>
                  <a:cubicBezTo>
                    <a:pt x="382" y="1310"/>
                    <a:pt x="370" y="1346"/>
                    <a:pt x="358" y="1370"/>
                  </a:cubicBezTo>
                  <a:cubicBezTo>
                    <a:pt x="382" y="1406"/>
                    <a:pt x="394" y="1429"/>
                    <a:pt x="418" y="1465"/>
                  </a:cubicBezTo>
                  <a:lnTo>
                    <a:pt x="525" y="1489"/>
                  </a:lnTo>
                  <a:lnTo>
                    <a:pt x="572" y="1584"/>
                  </a:lnTo>
                  <a:lnTo>
                    <a:pt x="620" y="1584"/>
                  </a:lnTo>
                  <a:cubicBezTo>
                    <a:pt x="644" y="1608"/>
                    <a:pt x="656" y="1632"/>
                    <a:pt x="679" y="1656"/>
                  </a:cubicBezTo>
                  <a:lnTo>
                    <a:pt x="739" y="1537"/>
                  </a:lnTo>
                  <a:lnTo>
                    <a:pt x="679" y="1489"/>
                  </a:lnTo>
                  <a:lnTo>
                    <a:pt x="572" y="1322"/>
                  </a:lnTo>
                  <a:cubicBezTo>
                    <a:pt x="560" y="1251"/>
                    <a:pt x="549" y="1168"/>
                    <a:pt x="537" y="1108"/>
                  </a:cubicBezTo>
                  <a:lnTo>
                    <a:pt x="489" y="1013"/>
                  </a:lnTo>
                  <a:lnTo>
                    <a:pt x="418" y="1013"/>
                  </a:lnTo>
                  <a:lnTo>
                    <a:pt x="418" y="834"/>
                  </a:lnTo>
                  <a:cubicBezTo>
                    <a:pt x="382" y="739"/>
                    <a:pt x="358" y="644"/>
                    <a:pt x="334" y="560"/>
                  </a:cubicBezTo>
                  <a:lnTo>
                    <a:pt x="287" y="525"/>
                  </a:lnTo>
                  <a:cubicBezTo>
                    <a:pt x="287" y="489"/>
                    <a:pt x="287" y="453"/>
                    <a:pt x="275" y="429"/>
                  </a:cubicBezTo>
                  <a:cubicBezTo>
                    <a:pt x="251" y="382"/>
                    <a:pt x="215" y="346"/>
                    <a:pt x="191" y="298"/>
                  </a:cubicBezTo>
                  <a:cubicBezTo>
                    <a:pt x="191" y="286"/>
                    <a:pt x="191" y="263"/>
                    <a:pt x="203" y="239"/>
                  </a:cubicBezTo>
                  <a:lnTo>
                    <a:pt x="179" y="155"/>
                  </a:lnTo>
                  <a:lnTo>
                    <a:pt x="120" y="203"/>
                  </a:lnTo>
                  <a:cubicBezTo>
                    <a:pt x="96" y="132"/>
                    <a:pt x="84" y="72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8591;p30">
              <a:extLst>
                <a:ext uri="{FF2B5EF4-FFF2-40B4-BE49-F238E27FC236}">
                  <a16:creationId xmlns:a16="http://schemas.microsoft.com/office/drawing/2014/main" id="{CFE22FA4-441C-8086-8D19-BB163339A016}"/>
                </a:ext>
              </a:extLst>
            </p:cNvPr>
            <p:cNvSpPr/>
            <p:nvPr/>
          </p:nvSpPr>
          <p:spPr>
            <a:xfrm>
              <a:off x="5852800" y="3972650"/>
              <a:ext cx="5075" cy="4775"/>
            </a:xfrm>
            <a:custGeom>
              <a:avLst/>
              <a:gdLst/>
              <a:ahLst/>
              <a:cxnLst/>
              <a:rect l="l" t="t" r="r" b="b"/>
              <a:pathLst>
                <a:path w="203" h="191" extrusionOk="0">
                  <a:moveTo>
                    <a:pt x="24" y="0"/>
                  </a:moveTo>
                  <a:cubicBezTo>
                    <a:pt x="13" y="24"/>
                    <a:pt x="13" y="48"/>
                    <a:pt x="1" y="72"/>
                  </a:cubicBezTo>
                  <a:lnTo>
                    <a:pt x="36" y="179"/>
                  </a:lnTo>
                  <a:lnTo>
                    <a:pt x="108" y="167"/>
                  </a:lnTo>
                  <a:lnTo>
                    <a:pt x="155" y="191"/>
                  </a:lnTo>
                  <a:cubicBezTo>
                    <a:pt x="167" y="167"/>
                    <a:pt x="179" y="143"/>
                    <a:pt x="203" y="119"/>
                  </a:cubicBezTo>
                  <a:lnTo>
                    <a:pt x="155" y="48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8592;p30">
              <a:extLst>
                <a:ext uri="{FF2B5EF4-FFF2-40B4-BE49-F238E27FC236}">
                  <a16:creationId xmlns:a16="http://schemas.microsoft.com/office/drawing/2014/main" id="{B67115D8-6A7E-7B13-3C3D-B241580A82C8}"/>
                </a:ext>
              </a:extLst>
            </p:cNvPr>
            <p:cNvSpPr/>
            <p:nvPr/>
          </p:nvSpPr>
          <p:spPr>
            <a:xfrm>
              <a:off x="4570500" y="3939000"/>
              <a:ext cx="3300" cy="4200"/>
            </a:xfrm>
            <a:custGeom>
              <a:avLst/>
              <a:gdLst/>
              <a:ahLst/>
              <a:cxnLst/>
              <a:rect l="l" t="t" r="r" b="b"/>
              <a:pathLst>
                <a:path w="132" h="168" extrusionOk="0">
                  <a:moveTo>
                    <a:pt x="24" y="1"/>
                  </a:moveTo>
                  <a:lnTo>
                    <a:pt x="0" y="13"/>
                  </a:lnTo>
                  <a:lnTo>
                    <a:pt x="0" y="72"/>
                  </a:lnTo>
                  <a:cubicBezTo>
                    <a:pt x="0" y="84"/>
                    <a:pt x="0" y="96"/>
                    <a:pt x="0" y="108"/>
                  </a:cubicBezTo>
                  <a:lnTo>
                    <a:pt x="72" y="132"/>
                  </a:lnTo>
                  <a:cubicBezTo>
                    <a:pt x="84" y="144"/>
                    <a:pt x="84" y="156"/>
                    <a:pt x="96" y="167"/>
                  </a:cubicBezTo>
                  <a:lnTo>
                    <a:pt x="131" y="167"/>
                  </a:lnTo>
                  <a:lnTo>
                    <a:pt x="72" y="36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8593;p30">
              <a:extLst>
                <a:ext uri="{FF2B5EF4-FFF2-40B4-BE49-F238E27FC236}">
                  <a16:creationId xmlns:a16="http://schemas.microsoft.com/office/drawing/2014/main" id="{323E7FE8-42B4-4BEB-A426-EF01179AFD49}"/>
                </a:ext>
              </a:extLst>
            </p:cNvPr>
            <p:cNvSpPr/>
            <p:nvPr/>
          </p:nvSpPr>
          <p:spPr>
            <a:xfrm>
              <a:off x="4554425" y="3874125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36" y="0"/>
                  </a:moveTo>
                  <a:lnTo>
                    <a:pt x="1" y="36"/>
                  </a:lnTo>
                  <a:lnTo>
                    <a:pt x="12" y="60"/>
                  </a:lnTo>
                  <a:lnTo>
                    <a:pt x="48" y="60"/>
                  </a:lnTo>
                  <a:lnTo>
                    <a:pt x="120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8594;p30">
              <a:extLst>
                <a:ext uri="{FF2B5EF4-FFF2-40B4-BE49-F238E27FC236}">
                  <a16:creationId xmlns:a16="http://schemas.microsoft.com/office/drawing/2014/main" id="{5C363889-D0CA-440C-2033-AF819DD78A32}"/>
                </a:ext>
              </a:extLst>
            </p:cNvPr>
            <p:cNvSpPr/>
            <p:nvPr/>
          </p:nvSpPr>
          <p:spPr>
            <a:xfrm>
              <a:off x="4547275" y="3871150"/>
              <a:ext cx="18475" cy="14900"/>
            </a:xfrm>
            <a:custGeom>
              <a:avLst/>
              <a:gdLst/>
              <a:ahLst/>
              <a:cxnLst/>
              <a:rect l="l" t="t" r="r" b="b"/>
              <a:pathLst>
                <a:path w="739" h="596" extrusionOk="0">
                  <a:moveTo>
                    <a:pt x="239" y="0"/>
                  </a:moveTo>
                  <a:lnTo>
                    <a:pt x="191" y="36"/>
                  </a:lnTo>
                  <a:lnTo>
                    <a:pt x="144" y="72"/>
                  </a:lnTo>
                  <a:lnTo>
                    <a:pt x="144" y="131"/>
                  </a:lnTo>
                  <a:cubicBezTo>
                    <a:pt x="144" y="155"/>
                    <a:pt x="144" y="179"/>
                    <a:pt x="132" y="214"/>
                  </a:cubicBezTo>
                  <a:lnTo>
                    <a:pt x="167" y="226"/>
                  </a:lnTo>
                  <a:lnTo>
                    <a:pt x="179" y="250"/>
                  </a:lnTo>
                  <a:lnTo>
                    <a:pt x="72" y="310"/>
                  </a:lnTo>
                  <a:lnTo>
                    <a:pt x="1" y="381"/>
                  </a:lnTo>
                  <a:lnTo>
                    <a:pt x="1" y="453"/>
                  </a:lnTo>
                  <a:lnTo>
                    <a:pt x="60" y="453"/>
                  </a:lnTo>
                  <a:lnTo>
                    <a:pt x="156" y="417"/>
                  </a:lnTo>
                  <a:lnTo>
                    <a:pt x="227" y="417"/>
                  </a:lnTo>
                  <a:cubicBezTo>
                    <a:pt x="239" y="429"/>
                    <a:pt x="239" y="441"/>
                    <a:pt x="239" y="453"/>
                  </a:cubicBezTo>
                  <a:lnTo>
                    <a:pt x="298" y="512"/>
                  </a:lnTo>
                  <a:lnTo>
                    <a:pt x="358" y="512"/>
                  </a:lnTo>
                  <a:cubicBezTo>
                    <a:pt x="382" y="488"/>
                    <a:pt x="394" y="464"/>
                    <a:pt x="418" y="441"/>
                  </a:cubicBezTo>
                  <a:cubicBezTo>
                    <a:pt x="418" y="453"/>
                    <a:pt x="429" y="464"/>
                    <a:pt x="429" y="476"/>
                  </a:cubicBezTo>
                  <a:cubicBezTo>
                    <a:pt x="429" y="488"/>
                    <a:pt x="429" y="512"/>
                    <a:pt x="429" y="536"/>
                  </a:cubicBezTo>
                  <a:lnTo>
                    <a:pt x="477" y="572"/>
                  </a:lnTo>
                  <a:lnTo>
                    <a:pt x="560" y="595"/>
                  </a:lnTo>
                  <a:lnTo>
                    <a:pt x="656" y="548"/>
                  </a:lnTo>
                  <a:lnTo>
                    <a:pt x="656" y="524"/>
                  </a:lnTo>
                  <a:lnTo>
                    <a:pt x="525" y="524"/>
                  </a:lnTo>
                  <a:cubicBezTo>
                    <a:pt x="525" y="500"/>
                    <a:pt x="513" y="488"/>
                    <a:pt x="501" y="464"/>
                  </a:cubicBezTo>
                  <a:cubicBezTo>
                    <a:pt x="513" y="453"/>
                    <a:pt x="537" y="429"/>
                    <a:pt x="548" y="417"/>
                  </a:cubicBezTo>
                  <a:lnTo>
                    <a:pt x="608" y="405"/>
                  </a:lnTo>
                  <a:lnTo>
                    <a:pt x="703" y="441"/>
                  </a:lnTo>
                  <a:lnTo>
                    <a:pt x="739" y="405"/>
                  </a:lnTo>
                  <a:cubicBezTo>
                    <a:pt x="739" y="381"/>
                    <a:pt x="739" y="357"/>
                    <a:pt x="727" y="334"/>
                  </a:cubicBezTo>
                  <a:lnTo>
                    <a:pt x="668" y="322"/>
                  </a:lnTo>
                  <a:lnTo>
                    <a:pt x="620" y="298"/>
                  </a:lnTo>
                  <a:lnTo>
                    <a:pt x="525" y="357"/>
                  </a:lnTo>
                  <a:lnTo>
                    <a:pt x="453" y="357"/>
                  </a:lnTo>
                  <a:cubicBezTo>
                    <a:pt x="453" y="334"/>
                    <a:pt x="441" y="298"/>
                    <a:pt x="441" y="274"/>
                  </a:cubicBezTo>
                  <a:lnTo>
                    <a:pt x="477" y="250"/>
                  </a:lnTo>
                  <a:cubicBezTo>
                    <a:pt x="477" y="226"/>
                    <a:pt x="489" y="191"/>
                    <a:pt x="501" y="155"/>
                  </a:cubicBezTo>
                  <a:lnTo>
                    <a:pt x="501" y="155"/>
                  </a:lnTo>
                  <a:lnTo>
                    <a:pt x="441" y="191"/>
                  </a:lnTo>
                  <a:lnTo>
                    <a:pt x="406" y="250"/>
                  </a:lnTo>
                  <a:lnTo>
                    <a:pt x="358" y="274"/>
                  </a:lnTo>
                  <a:lnTo>
                    <a:pt x="298" y="250"/>
                  </a:lnTo>
                  <a:lnTo>
                    <a:pt x="227" y="203"/>
                  </a:lnTo>
                  <a:lnTo>
                    <a:pt x="179" y="167"/>
                  </a:lnTo>
                  <a:cubicBezTo>
                    <a:pt x="191" y="143"/>
                    <a:pt x="203" y="119"/>
                    <a:pt x="215" y="83"/>
                  </a:cubicBezTo>
                  <a:lnTo>
                    <a:pt x="203" y="48"/>
                  </a:lnTo>
                  <a:lnTo>
                    <a:pt x="239" y="24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8595;p30">
              <a:extLst>
                <a:ext uri="{FF2B5EF4-FFF2-40B4-BE49-F238E27FC236}">
                  <a16:creationId xmlns:a16="http://schemas.microsoft.com/office/drawing/2014/main" id="{4EAF5993-7274-6F1D-7A2B-C4C87BFB1DB9}"/>
                </a:ext>
              </a:extLst>
            </p:cNvPr>
            <p:cNvSpPr/>
            <p:nvPr/>
          </p:nvSpPr>
          <p:spPr>
            <a:xfrm>
              <a:off x="4535975" y="3511875"/>
              <a:ext cx="7450" cy="6575"/>
            </a:xfrm>
            <a:custGeom>
              <a:avLst/>
              <a:gdLst/>
              <a:ahLst/>
              <a:cxnLst/>
              <a:rect l="l" t="t" r="r" b="b"/>
              <a:pathLst>
                <a:path w="298" h="263" extrusionOk="0">
                  <a:moveTo>
                    <a:pt x="238" y="0"/>
                  </a:moveTo>
                  <a:lnTo>
                    <a:pt x="167" y="24"/>
                  </a:lnTo>
                  <a:lnTo>
                    <a:pt x="108" y="12"/>
                  </a:lnTo>
                  <a:cubicBezTo>
                    <a:pt x="96" y="48"/>
                    <a:pt x="84" y="72"/>
                    <a:pt x="72" y="107"/>
                  </a:cubicBezTo>
                  <a:lnTo>
                    <a:pt x="0" y="143"/>
                  </a:lnTo>
                  <a:cubicBezTo>
                    <a:pt x="36" y="179"/>
                    <a:pt x="72" y="227"/>
                    <a:pt x="119" y="262"/>
                  </a:cubicBezTo>
                  <a:lnTo>
                    <a:pt x="238" y="215"/>
                  </a:lnTo>
                  <a:lnTo>
                    <a:pt x="238" y="143"/>
                  </a:lnTo>
                  <a:lnTo>
                    <a:pt x="298" y="107"/>
                  </a:lnTo>
                  <a:cubicBezTo>
                    <a:pt x="298" y="84"/>
                    <a:pt x="298" y="60"/>
                    <a:pt x="298" y="48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8596;p30">
              <a:extLst>
                <a:ext uri="{FF2B5EF4-FFF2-40B4-BE49-F238E27FC236}">
                  <a16:creationId xmlns:a16="http://schemas.microsoft.com/office/drawing/2014/main" id="{99A2720D-EF86-584C-2E5B-D15258CB41E4}"/>
                </a:ext>
              </a:extLst>
            </p:cNvPr>
            <p:cNvSpPr/>
            <p:nvPr/>
          </p:nvSpPr>
          <p:spPr>
            <a:xfrm>
              <a:off x="4509475" y="3515750"/>
              <a:ext cx="7175" cy="7150"/>
            </a:xfrm>
            <a:custGeom>
              <a:avLst/>
              <a:gdLst/>
              <a:ahLst/>
              <a:cxnLst/>
              <a:rect l="l" t="t" r="r" b="b"/>
              <a:pathLst>
                <a:path w="287" h="286" extrusionOk="0">
                  <a:moveTo>
                    <a:pt x="96" y="0"/>
                  </a:moveTo>
                  <a:lnTo>
                    <a:pt x="36" y="12"/>
                  </a:lnTo>
                  <a:cubicBezTo>
                    <a:pt x="25" y="60"/>
                    <a:pt x="13" y="95"/>
                    <a:pt x="1" y="131"/>
                  </a:cubicBezTo>
                  <a:lnTo>
                    <a:pt x="84" y="250"/>
                  </a:lnTo>
                  <a:lnTo>
                    <a:pt x="144" y="286"/>
                  </a:lnTo>
                  <a:lnTo>
                    <a:pt x="286" y="214"/>
                  </a:lnTo>
                  <a:lnTo>
                    <a:pt x="239" y="179"/>
                  </a:lnTo>
                  <a:cubicBezTo>
                    <a:pt x="227" y="143"/>
                    <a:pt x="215" y="95"/>
                    <a:pt x="191" y="60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8597;p30">
              <a:extLst>
                <a:ext uri="{FF2B5EF4-FFF2-40B4-BE49-F238E27FC236}">
                  <a16:creationId xmlns:a16="http://schemas.microsoft.com/office/drawing/2014/main" id="{26EC46BF-278E-62A2-90D0-318E8FC390A3}"/>
                </a:ext>
              </a:extLst>
            </p:cNvPr>
            <p:cNvSpPr/>
            <p:nvPr/>
          </p:nvSpPr>
          <p:spPr>
            <a:xfrm>
              <a:off x="4439825" y="3425850"/>
              <a:ext cx="925" cy="1500"/>
            </a:xfrm>
            <a:custGeom>
              <a:avLst/>
              <a:gdLst/>
              <a:ahLst/>
              <a:cxnLst/>
              <a:rect l="l" t="t" r="r" b="b"/>
              <a:pathLst>
                <a:path w="37" h="60" extrusionOk="0">
                  <a:moveTo>
                    <a:pt x="13" y="0"/>
                  </a:moveTo>
                  <a:cubicBezTo>
                    <a:pt x="13" y="12"/>
                    <a:pt x="1" y="12"/>
                    <a:pt x="1" y="24"/>
                  </a:cubicBezTo>
                  <a:cubicBezTo>
                    <a:pt x="1" y="36"/>
                    <a:pt x="1" y="48"/>
                    <a:pt x="1" y="60"/>
                  </a:cubicBezTo>
                  <a:lnTo>
                    <a:pt x="36" y="3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8598;p30">
              <a:extLst>
                <a:ext uri="{FF2B5EF4-FFF2-40B4-BE49-F238E27FC236}">
                  <a16:creationId xmlns:a16="http://schemas.microsoft.com/office/drawing/2014/main" id="{FAF77621-FCCD-5E71-4EAA-4C30767EB10A}"/>
                </a:ext>
              </a:extLst>
            </p:cNvPr>
            <p:cNvSpPr/>
            <p:nvPr/>
          </p:nvSpPr>
          <p:spPr>
            <a:xfrm>
              <a:off x="4447875" y="3463350"/>
              <a:ext cx="3300" cy="4500"/>
            </a:xfrm>
            <a:custGeom>
              <a:avLst/>
              <a:gdLst/>
              <a:ahLst/>
              <a:cxnLst/>
              <a:rect l="l" t="t" r="r" b="b"/>
              <a:pathLst>
                <a:path w="132" h="180" extrusionOk="0">
                  <a:moveTo>
                    <a:pt x="131" y="1"/>
                  </a:moveTo>
                  <a:lnTo>
                    <a:pt x="83" y="48"/>
                  </a:lnTo>
                  <a:lnTo>
                    <a:pt x="48" y="36"/>
                  </a:lnTo>
                  <a:cubicBezTo>
                    <a:pt x="36" y="48"/>
                    <a:pt x="24" y="60"/>
                    <a:pt x="12" y="72"/>
                  </a:cubicBezTo>
                  <a:lnTo>
                    <a:pt x="0" y="132"/>
                  </a:lnTo>
                  <a:lnTo>
                    <a:pt x="0" y="179"/>
                  </a:lnTo>
                  <a:lnTo>
                    <a:pt x="60" y="108"/>
                  </a:lnTo>
                  <a:cubicBezTo>
                    <a:pt x="72" y="96"/>
                    <a:pt x="83" y="84"/>
                    <a:pt x="95" y="7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8599;p30">
              <a:extLst>
                <a:ext uri="{FF2B5EF4-FFF2-40B4-BE49-F238E27FC236}">
                  <a16:creationId xmlns:a16="http://schemas.microsoft.com/office/drawing/2014/main" id="{33ADEF67-ACFA-1D4D-8A3E-F40F34D08E2D}"/>
                </a:ext>
              </a:extLst>
            </p:cNvPr>
            <p:cNvSpPr/>
            <p:nvPr/>
          </p:nvSpPr>
          <p:spPr>
            <a:xfrm>
              <a:off x="4353200" y="3414250"/>
              <a:ext cx="105700" cy="136050"/>
            </a:xfrm>
            <a:custGeom>
              <a:avLst/>
              <a:gdLst/>
              <a:ahLst/>
              <a:cxnLst/>
              <a:rect l="l" t="t" r="r" b="b"/>
              <a:pathLst>
                <a:path w="4228" h="5442" extrusionOk="0">
                  <a:moveTo>
                    <a:pt x="3978" y="0"/>
                  </a:moveTo>
                  <a:lnTo>
                    <a:pt x="3823" y="83"/>
                  </a:lnTo>
                  <a:lnTo>
                    <a:pt x="3847" y="143"/>
                  </a:lnTo>
                  <a:lnTo>
                    <a:pt x="3751" y="179"/>
                  </a:lnTo>
                  <a:lnTo>
                    <a:pt x="3668" y="119"/>
                  </a:lnTo>
                  <a:lnTo>
                    <a:pt x="3620" y="119"/>
                  </a:lnTo>
                  <a:cubicBezTo>
                    <a:pt x="3644" y="155"/>
                    <a:pt x="3668" y="191"/>
                    <a:pt x="3692" y="214"/>
                  </a:cubicBezTo>
                  <a:lnTo>
                    <a:pt x="3692" y="274"/>
                  </a:lnTo>
                  <a:lnTo>
                    <a:pt x="3739" y="333"/>
                  </a:lnTo>
                  <a:lnTo>
                    <a:pt x="3739" y="357"/>
                  </a:lnTo>
                  <a:cubicBezTo>
                    <a:pt x="3704" y="369"/>
                    <a:pt x="3668" y="393"/>
                    <a:pt x="3632" y="417"/>
                  </a:cubicBezTo>
                  <a:cubicBezTo>
                    <a:pt x="3632" y="453"/>
                    <a:pt x="3620" y="488"/>
                    <a:pt x="3609" y="536"/>
                  </a:cubicBezTo>
                  <a:lnTo>
                    <a:pt x="3537" y="607"/>
                  </a:lnTo>
                  <a:lnTo>
                    <a:pt x="3478" y="584"/>
                  </a:lnTo>
                  <a:lnTo>
                    <a:pt x="3382" y="643"/>
                  </a:lnTo>
                  <a:cubicBezTo>
                    <a:pt x="3382" y="667"/>
                    <a:pt x="3370" y="691"/>
                    <a:pt x="3358" y="714"/>
                  </a:cubicBezTo>
                  <a:lnTo>
                    <a:pt x="3287" y="738"/>
                  </a:lnTo>
                  <a:lnTo>
                    <a:pt x="3239" y="703"/>
                  </a:lnTo>
                  <a:lnTo>
                    <a:pt x="3239" y="619"/>
                  </a:lnTo>
                  <a:lnTo>
                    <a:pt x="3192" y="595"/>
                  </a:lnTo>
                  <a:lnTo>
                    <a:pt x="3120" y="643"/>
                  </a:lnTo>
                  <a:lnTo>
                    <a:pt x="3097" y="738"/>
                  </a:lnTo>
                  <a:lnTo>
                    <a:pt x="3192" y="822"/>
                  </a:lnTo>
                  <a:lnTo>
                    <a:pt x="3216" y="869"/>
                  </a:lnTo>
                  <a:lnTo>
                    <a:pt x="3168" y="893"/>
                  </a:lnTo>
                  <a:lnTo>
                    <a:pt x="3120" y="869"/>
                  </a:lnTo>
                  <a:lnTo>
                    <a:pt x="3001" y="869"/>
                  </a:lnTo>
                  <a:cubicBezTo>
                    <a:pt x="3001" y="893"/>
                    <a:pt x="3013" y="929"/>
                    <a:pt x="3013" y="953"/>
                  </a:cubicBezTo>
                  <a:lnTo>
                    <a:pt x="3108" y="988"/>
                  </a:lnTo>
                  <a:lnTo>
                    <a:pt x="3108" y="1036"/>
                  </a:lnTo>
                  <a:lnTo>
                    <a:pt x="3061" y="1072"/>
                  </a:lnTo>
                  <a:lnTo>
                    <a:pt x="3025" y="1024"/>
                  </a:lnTo>
                  <a:lnTo>
                    <a:pt x="2942" y="1036"/>
                  </a:lnTo>
                  <a:lnTo>
                    <a:pt x="2918" y="1084"/>
                  </a:lnTo>
                  <a:lnTo>
                    <a:pt x="2775" y="1155"/>
                  </a:lnTo>
                  <a:cubicBezTo>
                    <a:pt x="2775" y="1131"/>
                    <a:pt x="2775" y="1095"/>
                    <a:pt x="2775" y="1072"/>
                  </a:cubicBezTo>
                  <a:lnTo>
                    <a:pt x="2811" y="1048"/>
                  </a:lnTo>
                  <a:cubicBezTo>
                    <a:pt x="2799" y="1036"/>
                    <a:pt x="2787" y="1012"/>
                    <a:pt x="2775" y="1000"/>
                  </a:cubicBezTo>
                  <a:lnTo>
                    <a:pt x="2668" y="1060"/>
                  </a:lnTo>
                  <a:lnTo>
                    <a:pt x="2727" y="1084"/>
                  </a:lnTo>
                  <a:lnTo>
                    <a:pt x="2704" y="1119"/>
                  </a:lnTo>
                  <a:lnTo>
                    <a:pt x="2573" y="1167"/>
                  </a:lnTo>
                  <a:lnTo>
                    <a:pt x="2608" y="1250"/>
                  </a:lnTo>
                  <a:lnTo>
                    <a:pt x="2680" y="1274"/>
                  </a:lnTo>
                  <a:cubicBezTo>
                    <a:pt x="2680" y="1286"/>
                    <a:pt x="2680" y="1298"/>
                    <a:pt x="2668" y="1310"/>
                  </a:cubicBezTo>
                  <a:lnTo>
                    <a:pt x="2608" y="1310"/>
                  </a:lnTo>
                  <a:lnTo>
                    <a:pt x="2513" y="1346"/>
                  </a:lnTo>
                  <a:cubicBezTo>
                    <a:pt x="2513" y="1322"/>
                    <a:pt x="2513" y="1310"/>
                    <a:pt x="2513" y="1286"/>
                  </a:cubicBezTo>
                  <a:lnTo>
                    <a:pt x="2466" y="1274"/>
                  </a:lnTo>
                  <a:lnTo>
                    <a:pt x="2525" y="1215"/>
                  </a:lnTo>
                  <a:lnTo>
                    <a:pt x="2477" y="1191"/>
                  </a:lnTo>
                  <a:lnTo>
                    <a:pt x="2287" y="1286"/>
                  </a:lnTo>
                  <a:cubicBezTo>
                    <a:pt x="2263" y="1334"/>
                    <a:pt x="2251" y="1369"/>
                    <a:pt x="2239" y="1405"/>
                  </a:cubicBezTo>
                  <a:lnTo>
                    <a:pt x="2251" y="1453"/>
                  </a:lnTo>
                  <a:cubicBezTo>
                    <a:pt x="2239" y="1465"/>
                    <a:pt x="2227" y="1488"/>
                    <a:pt x="2215" y="1500"/>
                  </a:cubicBezTo>
                  <a:lnTo>
                    <a:pt x="2156" y="1476"/>
                  </a:lnTo>
                  <a:lnTo>
                    <a:pt x="2120" y="1441"/>
                  </a:lnTo>
                  <a:cubicBezTo>
                    <a:pt x="2120" y="1405"/>
                    <a:pt x="2132" y="1369"/>
                    <a:pt x="2132" y="1334"/>
                  </a:cubicBezTo>
                  <a:lnTo>
                    <a:pt x="2085" y="1334"/>
                  </a:lnTo>
                  <a:lnTo>
                    <a:pt x="1954" y="1417"/>
                  </a:lnTo>
                  <a:lnTo>
                    <a:pt x="1834" y="1322"/>
                  </a:lnTo>
                  <a:lnTo>
                    <a:pt x="1799" y="1357"/>
                  </a:lnTo>
                  <a:lnTo>
                    <a:pt x="1751" y="1357"/>
                  </a:lnTo>
                  <a:lnTo>
                    <a:pt x="1751" y="1465"/>
                  </a:lnTo>
                  <a:lnTo>
                    <a:pt x="1715" y="1453"/>
                  </a:lnTo>
                  <a:lnTo>
                    <a:pt x="1680" y="1453"/>
                  </a:lnTo>
                  <a:lnTo>
                    <a:pt x="1680" y="1393"/>
                  </a:lnTo>
                  <a:lnTo>
                    <a:pt x="1632" y="1369"/>
                  </a:lnTo>
                  <a:lnTo>
                    <a:pt x="1573" y="1429"/>
                  </a:lnTo>
                  <a:lnTo>
                    <a:pt x="1525" y="1357"/>
                  </a:lnTo>
                  <a:lnTo>
                    <a:pt x="1311" y="1488"/>
                  </a:lnTo>
                  <a:lnTo>
                    <a:pt x="1251" y="1488"/>
                  </a:lnTo>
                  <a:cubicBezTo>
                    <a:pt x="1239" y="1476"/>
                    <a:pt x="1227" y="1465"/>
                    <a:pt x="1215" y="1453"/>
                  </a:cubicBezTo>
                  <a:lnTo>
                    <a:pt x="1108" y="1441"/>
                  </a:lnTo>
                  <a:cubicBezTo>
                    <a:pt x="1096" y="1453"/>
                    <a:pt x="1072" y="1476"/>
                    <a:pt x="1061" y="1488"/>
                  </a:cubicBezTo>
                  <a:lnTo>
                    <a:pt x="1061" y="1619"/>
                  </a:lnTo>
                  <a:lnTo>
                    <a:pt x="882" y="1786"/>
                  </a:lnTo>
                  <a:cubicBezTo>
                    <a:pt x="882" y="1798"/>
                    <a:pt x="882" y="1810"/>
                    <a:pt x="882" y="1822"/>
                  </a:cubicBezTo>
                  <a:lnTo>
                    <a:pt x="739" y="1929"/>
                  </a:lnTo>
                  <a:lnTo>
                    <a:pt x="739" y="1988"/>
                  </a:lnTo>
                  <a:lnTo>
                    <a:pt x="811" y="2048"/>
                  </a:lnTo>
                  <a:lnTo>
                    <a:pt x="739" y="2119"/>
                  </a:lnTo>
                  <a:cubicBezTo>
                    <a:pt x="751" y="2155"/>
                    <a:pt x="763" y="2203"/>
                    <a:pt x="775" y="2238"/>
                  </a:cubicBezTo>
                  <a:cubicBezTo>
                    <a:pt x="787" y="2274"/>
                    <a:pt x="763" y="2298"/>
                    <a:pt x="751" y="2334"/>
                  </a:cubicBezTo>
                  <a:cubicBezTo>
                    <a:pt x="787" y="2417"/>
                    <a:pt x="834" y="2489"/>
                    <a:pt x="870" y="2572"/>
                  </a:cubicBezTo>
                  <a:lnTo>
                    <a:pt x="846" y="2619"/>
                  </a:lnTo>
                  <a:lnTo>
                    <a:pt x="930" y="2715"/>
                  </a:lnTo>
                  <a:lnTo>
                    <a:pt x="930" y="2750"/>
                  </a:lnTo>
                  <a:lnTo>
                    <a:pt x="858" y="2798"/>
                  </a:lnTo>
                  <a:cubicBezTo>
                    <a:pt x="858" y="2810"/>
                    <a:pt x="870" y="2834"/>
                    <a:pt x="870" y="2858"/>
                  </a:cubicBezTo>
                  <a:cubicBezTo>
                    <a:pt x="846" y="2917"/>
                    <a:pt x="822" y="2977"/>
                    <a:pt x="799" y="3036"/>
                  </a:cubicBezTo>
                  <a:lnTo>
                    <a:pt x="691" y="3072"/>
                  </a:lnTo>
                  <a:cubicBezTo>
                    <a:pt x="680" y="3108"/>
                    <a:pt x="668" y="3143"/>
                    <a:pt x="656" y="3179"/>
                  </a:cubicBezTo>
                  <a:lnTo>
                    <a:pt x="596" y="3179"/>
                  </a:lnTo>
                  <a:lnTo>
                    <a:pt x="561" y="3239"/>
                  </a:lnTo>
                  <a:lnTo>
                    <a:pt x="465" y="3298"/>
                  </a:lnTo>
                  <a:lnTo>
                    <a:pt x="430" y="3441"/>
                  </a:lnTo>
                  <a:lnTo>
                    <a:pt x="370" y="3489"/>
                  </a:lnTo>
                  <a:cubicBezTo>
                    <a:pt x="310" y="3489"/>
                    <a:pt x="263" y="3501"/>
                    <a:pt x="215" y="3501"/>
                  </a:cubicBezTo>
                  <a:lnTo>
                    <a:pt x="180" y="3536"/>
                  </a:lnTo>
                  <a:lnTo>
                    <a:pt x="180" y="3667"/>
                  </a:lnTo>
                  <a:lnTo>
                    <a:pt x="60" y="3751"/>
                  </a:lnTo>
                  <a:lnTo>
                    <a:pt x="60" y="3858"/>
                  </a:lnTo>
                  <a:cubicBezTo>
                    <a:pt x="49" y="3882"/>
                    <a:pt x="25" y="3905"/>
                    <a:pt x="13" y="3917"/>
                  </a:cubicBezTo>
                  <a:cubicBezTo>
                    <a:pt x="1" y="3941"/>
                    <a:pt x="25" y="3953"/>
                    <a:pt x="37" y="3977"/>
                  </a:cubicBezTo>
                  <a:lnTo>
                    <a:pt x="25" y="4096"/>
                  </a:lnTo>
                  <a:lnTo>
                    <a:pt x="144" y="4239"/>
                  </a:lnTo>
                  <a:cubicBezTo>
                    <a:pt x="132" y="4274"/>
                    <a:pt x="120" y="4298"/>
                    <a:pt x="108" y="4334"/>
                  </a:cubicBezTo>
                  <a:cubicBezTo>
                    <a:pt x="120" y="4346"/>
                    <a:pt x="120" y="4370"/>
                    <a:pt x="132" y="4393"/>
                  </a:cubicBezTo>
                  <a:lnTo>
                    <a:pt x="191" y="4429"/>
                  </a:lnTo>
                  <a:lnTo>
                    <a:pt x="227" y="4429"/>
                  </a:lnTo>
                  <a:lnTo>
                    <a:pt x="191" y="4453"/>
                  </a:lnTo>
                  <a:lnTo>
                    <a:pt x="84" y="4465"/>
                  </a:lnTo>
                  <a:lnTo>
                    <a:pt x="84" y="4548"/>
                  </a:lnTo>
                  <a:lnTo>
                    <a:pt x="84" y="4679"/>
                  </a:lnTo>
                  <a:cubicBezTo>
                    <a:pt x="72" y="4739"/>
                    <a:pt x="60" y="4786"/>
                    <a:pt x="49" y="4846"/>
                  </a:cubicBezTo>
                  <a:lnTo>
                    <a:pt x="84" y="4882"/>
                  </a:lnTo>
                  <a:lnTo>
                    <a:pt x="84" y="4941"/>
                  </a:lnTo>
                  <a:lnTo>
                    <a:pt x="132" y="4977"/>
                  </a:lnTo>
                  <a:lnTo>
                    <a:pt x="191" y="5060"/>
                  </a:lnTo>
                  <a:lnTo>
                    <a:pt x="239" y="5096"/>
                  </a:lnTo>
                  <a:cubicBezTo>
                    <a:pt x="251" y="5108"/>
                    <a:pt x="263" y="5132"/>
                    <a:pt x="275" y="5155"/>
                  </a:cubicBezTo>
                  <a:cubicBezTo>
                    <a:pt x="299" y="5167"/>
                    <a:pt x="322" y="5203"/>
                    <a:pt x="334" y="5215"/>
                  </a:cubicBezTo>
                  <a:lnTo>
                    <a:pt x="406" y="5203"/>
                  </a:lnTo>
                  <a:cubicBezTo>
                    <a:pt x="418" y="5215"/>
                    <a:pt x="430" y="5227"/>
                    <a:pt x="430" y="5239"/>
                  </a:cubicBezTo>
                  <a:lnTo>
                    <a:pt x="513" y="5263"/>
                  </a:lnTo>
                  <a:lnTo>
                    <a:pt x="584" y="5358"/>
                  </a:lnTo>
                  <a:lnTo>
                    <a:pt x="644" y="5382"/>
                  </a:lnTo>
                  <a:cubicBezTo>
                    <a:pt x="644" y="5394"/>
                    <a:pt x="644" y="5406"/>
                    <a:pt x="644" y="5417"/>
                  </a:cubicBezTo>
                  <a:lnTo>
                    <a:pt x="668" y="5441"/>
                  </a:lnTo>
                  <a:lnTo>
                    <a:pt x="739" y="5406"/>
                  </a:lnTo>
                  <a:lnTo>
                    <a:pt x="834" y="5429"/>
                  </a:lnTo>
                  <a:lnTo>
                    <a:pt x="965" y="5382"/>
                  </a:lnTo>
                  <a:lnTo>
                    <a:pt x="1072" y="5298"/>
                  </a:lnTo>
                  <a:lnTo>
                    <a:pt x="1382" y="5310"/>
                  </a:lnTo>
                  <a:lnTo>
                    <a:pt x="1477" y="5346"/>
                  </a:lnTo>
                  <a:lnTo>
                    <a:pt x="1644" y="5310"/>
                  </a:lnTo>
                  <a:lnTo>
                    <a:pt x="1704" y="5239"/>
                  </a:lnTo>
                  <a:lnTo>
                    <a:pt x="1775" y="5239"/>
                  </a:lnTo>
                  <a:lnTo>
                    <a:pt x="1846" y="5120"/>
                  </a:lnTo>
                  <a:lnTo>
                    <a:pt x="1942" y="5025"/>
                  </a:lnTo>
                  <a:lnTo>
                    <a:pt x="1954" y="4953"/>
                  </a:lnTo>
                  <a:lnTo>
                    <a:pt x="2061" y="4917"/>
                  </a:lnTo>
                  <a:lnTo>
                    <a:pt x="2061" y="4798"/>
                  </a:lnTo>
                  <a:lnTo>
                    <a:pt x="2037" y="4774"/>
                  </a:lnTo>
                  <a:lnTo>
                    <a:pt x="2108" y="4739"/>
                  </a:lnTo>
                  <a:cubicBezTo>
                    <a:pt x="2132" y="4703"/>
                    <a:pt x="2144" y="4655"/>
                    <a:pt x="2168" y="4608"/>
                  </a:cubicBezTo>
                  <a:cubicBezTo>
                    <a:pt x="2168" y="4608"/>
                    <a:pt x="2168" y="4596"/>
                    <a:pt x="2156" y="4584"/>
                  </a:cubicBezTo>
                  <a:lnTo>
                    <a:pt x="2192" y="4584"/>
                  </a:lnTo>
                  <a:lnTo>
                    <a:pt x="2311" y="4477"/>
                  </a:lnTo>
                  <a:cubicBezTo>
                    <a:pt x="2335" y="4393"/>
                    <a:pt x="2370" y="4310"/>
                    <a:pt x="2406" y="4215"/>
                  </a:cubicBezTo>
                  <a:cubicBezTo>
                    <a:pt x="2430" y="4167"/>
                    <a:pt x="2454" y="4120"/>
                    <a:pt x="2477" y="4072"/>
                  </a:cubicBezTo>
                  <a:lnTo>
                    <a:pt x="2561" y="4012"/>
                  </a:lnTo>
                  <a:cubicBezTo>
                    <a:pt x="2585" y="3965"/>
                    <a:pt x="2608" y="3905"/>
                    <a:pt x="2632" y="3858"/>
                  </a:cubicBezTo>
                  <a:lnTo>
                    <a:pt x="2787" y="3679"/>
                  </a:lnTo>
                  <a:cubicBezTo>
                    <a:pt x="2847" y="3572"/>
                    <a:pt x="2906" y="3465"/>
                    <a:pt x="2966" y="3370"/>
                  </a:cubicBezTo>
                  <a:lnTo>
                    <a:pt x="3073" y="3262"/>
                  </a:lnTo>
                  <a:cubicBezTo>
                    <a:pt x="3073" y="3215"/>
                    <a:pt x="3085" y="3167"/>
                    <a:pt x="3097" y="3120"/>
                  </a:cubicBezTo>
                  <a:lnTo>
                    <a:pt x="3216" y="2977"/>
                  </a:lnTo>
                  <a:lnTo>
                    <a:pt x="3228" y="2929"/>
                  </a:lnTo>
                  <a:lnTo>
                    <a:pt x="3370" y="2798"/>
                  </a:lnTo>
                  <a:lnTo>
                    <a:pt x="3454" y="2572"/>
                  </a:lnTo>
                  <a:cubicBezTo>
                    <a:pt x="3478" y="2524"/>
                    <a:pt x="3501" y="2465"/>
                    <a:pt x="3525" y="2417"/>
                  </a:cubicBezTo>
                  <a:lnTo>
                    <a:pt x="3573" y="2381"/>
                  </a:lnTo>
                  <a:cubicBezTo>
                    <a:pt x="3585" y="2346"/>
                    <a:pt x="3609" y="2298"/>
                    <a:pt x="3620" y="2262"/>
                  </a:cubicBezTo>
                  <a:lnTo>
                    <a:pt x="3585" y="2203"/>
                  </a:lnTo>
                  <a:lnTo>
                    <a:pt x="3620" y="2096"/>
                  </a:lnTo>
                  <a:lnTo>
                    <a:pt x="3739" y="2000"/>
                  </a:lnTo>
                  <a:lnTo>
                    <a:pt x="3739" y="1941"/>
                  </a:lnTo>
                  <a:lnTo>
                    <a:pt x="3823" y="1881"/>
                  </a:lnTo>
                  <a:lnTo>
                    <a:pt x="3823" y="1786"/>
                  </a:lnTo>
                  <a:lnTo>
                    <a:pt x="3787" y="1738"/>
                  </a:lnTo>
                  <a:lnTo>
                    <a:pt x="3847" y="1679"/>
                  </a:lnTo>
                  <a:lnTo>
                    <a:pt x="3847" y="1584"/>
                  </a:lnTo>
                  <a:lnTo>
                    <a:pt x="3811" y="1560"/>
                  </a:lnTo>
                  <a:cubicBezTo>
                    <a:pt x="3811" y="1524"/>
                    <a:pt x="3811" y="1488"/>
                    <a:pt x="3811" y="1465"/>
                  </a:cubicBezTo>
                  <a:lnTo>
                    <a:pt x="3882" y="1441"/>
                  </a:lnTo>
                  <a:lnTo>
                    <a:pt x="3930" y="1476"/>
                  </a:lnTo>
                  <a:cubicBezTo>
                    <a:pt x="3930" y="1512"/>
                    <a:pt x="3930" y="1536"/>
                    <a:pt x="3942" y="1560"/>
                  </a:cubicBezTo>
                  <a:lnTo>
                    <a:pt x="4013" y="1667"/>
                  </a:lnTo>
                  <a:lnTo>
                    <a:pt x="4073" y="1691"/>
                  </a:lnTo>
                  <a:lnTo>
                    <a:pt x="4120" y="1643"/>
                  </a:lnTo>
                  <a:cubicBezTo>
                    <a:pt x="4120" y="1619"/>
                    <a:pt x="4132" y="1596"/>
                    <a:pt x="4132" y="1572"/>
                  </a:cubicBezTo>
                  <a:lnTo>
                    <a:pt x="4168" y="1548"/>
                  </a:lnTo>
                  <a:lnTo>
                    <a:pt x="4192" y="1476"/>
                  </a:lnTo>
                  <a:lnTo>
                    <a:pt x="4228" y="1453"/>
                  </a:lnTo>
                  <a:lnTo>
                    <a:pt x="4228" y="1369"/>
                  </a:lnTo>
                  <a:lnTo>
                    <a:pt x="4144" y="1274"/>
                  </a:lnTo>
                  <a:cubicBezTo>
                    <a:pt x="4144" y="1238"/>
                    <a:pt x="4132" y="1215"/>
                    <a:pt x="4132" y="1191"/>
                  </a:cubicBezTo>
                  <a:cubicBezTo>
                    <a:pt x="4120" y="1167"/>
                    <a:pt x="4156" y="1167"/>
                    <a:pt x="4156" y="1155"/>
                  </a:cubicBezTo>
                  <a:cubicBezTo>
                    <a:pt x="4168" y="1143"/>
                    <a:pt x="4168" y="1107"/>
                    <a:pt x="4168" y="1072"/>
                  </a:cubicBezTo>
                  <a:lnTo>
                    <a:pt x="4156" y="965"/>
                  </a:lnTo>
                  <a:lnTo>
                    <a:pt x="4180" y="917"/>
                  </a:lnTo>
                  <a:cubicBezTo>
                    <a:pt x="4204" y="845"/>
                    <a:pt x="4216" y="786"/>
                    <a:pt x="4228" y="714"/>
                  </a:cubicBezTo>
                  <a:lnTo>
                    <a:pt x="4156" y="619"/>
                  </a:lnTo>
                  <a:cubicBezTo>
                    <a:pt x="4156" y="560"/>
                    <a:pt x="4168" y="500"/>
                    <a:pt x="4168" y="441"/>
                  </a:cubicBezTo>
                  <a:lnTo>
                    <a:pt x="4144" y="369"/>
                  </a:lnTo>
                  <a:lnTo>
                    <a:pt x="4097" y="369"/>
                  </a:lnTo>
                  <a:lnTo>
                    <a:pt x="4025" y="286"/>
                  </a:lnTo>
                  <a:lnTo>
                    <a:pt x="4025" y="203"/>
                  </a:lnTo>
                  <a:lnTo>
                    <a:pt x="3930" y="167"/>
                  </a:lnTo>
                  <a:cubicBezTo>
                    <a:pt x="3954" y="143"/>
                    <a:pt x="3978" y="107"/>
                    <a:pt x="4001" y="83"/>
                  </a:cubicBezTo>
                  <a:cubicBezTo>
                    <a:pt x="3990" y="60"/>
                    <a:pt x="3978" y="36"/>
                    <a:pt x="39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8600;p30">
              <a:extLst>
                <a:ext uri="{FF2B5EF4-FFF2-40B4-BE49-F238E27FC236}">
                  <a16:creationId xmlns:a16="http://schemas.microsoft.com/office/drawing/2014/main" id="{F55C0DB3-716C-0C11-DFF8-F96F8629EC12}"/>
                </a:ext>
              </a:extLst>
            </p:cNvPr>
            <p:cNvSpPr/>
            <p:nvPr/>
          </p:nvSpPr>
          <p:spPr>
            <a:xfrm>
              <a:off x="4440425" y="3421075"/>
              <a:ext cx="2400" cy="2125"/>
            </a:xfrm>
            <a:custGeom>
              <a:avLst/>
              <a:gdLst/>
              <a:ahLst/>
              <a:cxnLst/>
              <a:rect l="l" t="t" r="r" b="b"/>
              <a:pathLst>
                <a:path w="96" h="85" extrusionOk="0">
                  <a:moveTo>
                    <a:pt x="96" y="1"/>
                  </a:moveTo>
                  <a:lnTo>
                    <a:pt x="0" y="49"/>
                  </a:lnTo>
                  <a:cubicBezTo>
                    <a:pt x="0" y="60"/>
                    <a:pt x="12" y="72"/>
                    <a:pt x="12" y="84"/>
                  </a:cubicBezTo>
                  <a:lnTo>
                    <a:pt x="96" y="25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8601;p30">
              <a:extLst>
                <a:ext uri="{FF2B5EF4-FFF2-40B4-BE49-F238E27FC236}">
                  <a16:creationId xmlns:a16="http://schemas.microsoft.com/office/drawing/2014/main" id="{7B989FB7-EB24-6F21-304F-956138D3BBF5}"/>
                </a:ext>
              </a:extLst>
            </p:cNvPr>
            <p:cNvSpPr/>
            <p:nvPr/>
          </p:nvSpPr>
          <p:spPr>
            <a:xfrm>
              <a:off x="4434175" y="3424950"/>
              <a:ext cx="3900" cy="3300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4" y="1"/>
                  </a:moveTo>
                  <a:lnTo>
                    <a:pt x="60" y="13"/>
                  </a:lnTo>
                  <a:lnTo>
                    <a:pt x="0" y="72"/>
                  </a:lnTo>
                  <a:lnTo>
                    <a:pt x="72" y="84"/>
                  </a:lnTo>
                  <a:lnTo>
                    <a:pt x="119" y="132"/>
                  </a:lnTo>
                  <a:lnTo>
                    <a:pt x="155" y="48"/>
                  </a:lnTo>
                  <a:lnTo>
                    <a:pt x="96" y="2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8602;p30">
              <a:extLst>
                <a:ext uri="{FF2B5EF4-FFF2-40B4-BE49-F238E27FC236}">
                  <a16:creationId xmlns:a16="http://schemas.microsoft.com/office/drawing/2014/main" id="{BF058A04-EDB0-629F-657C-7387FB4B1AC9}"/>
                </a:ext>
              </a:extLst>
            </p:cNvPr>
            <p:cNvSpPr/>
            <p:nvPr/>
          </p:nvSpPr>
          <p:spPr>
            <a:xfrm>
              <a:off x="5535800" y="3723800"/>
              <a:ext cx="7750" cy="5975"/>
            </a:xfrm>
            <a:custGeom>
              <a:avLst/>
              <a:gdLst/>
              <a:ahLst/>
              <a:cxnLst/>
              <a:rect l="l" t="t" r="r" b="b"/>
              <a:pathLst>
                <a:path w="310" h="239" extrusionOk="0">
                  <a:moveTo>
                    <a:pt x="72" y="1"/>
                  </a:moveTo>
                  <a:cubicBezTo>
                    <a:pt x="84" y="12"/>
                    <a:pt x="84" y="24"/>
                    <a:pt x="84" y="36"/>
                  </a:cubicBezTo>
                  <a:lnTo>
                    <a:pt x="60" y="36"/>
                  </a:lnTo>
                  <a:lnTo>
                    <a:pt x="60" y="132"/>
                  </a:lnTo>
                  <a:lnTo>
                    <a:pt x="0" y="143"/>
                  </a:lnTo>
                  <a:lnTo>
                    <a:pt x="24" y="167"/>
                  </a:lnTo>
                  <a:lnTo>
                    <a:pt x="108" y="179"/>
                  </a:lnTo>
                  <a:lnTo>
                    <a:pt x="227" y="239"/>
                  </a:lnTo>
                  <a:lnTo>
                    <a:pt x="286" y="191"/>
                  </a:lnTo>
                  <a:lnTo>
                    <a:pt x="250" y="167"/>
                  </a:lnTo>
                  <a:lnTo>
                    <a:pt x="215" y="155"/>
                  </a:lnTo>
                  <a:cubicBezTo>
                    <a:pt x="203" y="155"/>
                    <a:pt x="203" y="143"/>
                    <a:pt x="203" y="132"/>
                  </a:cubicBezTo>
                  <a:lnTo>
                    <a:pt x="310" y="108"/>
                  </a:lnTo>
                  <a:cubicBezTo>
                    <a:pt x="310" y="96"/>
                    <a:pt x="310" y="84"/>
                    <a:pt x="310" y="84"/>
                  </a:cubicBezTo>
                  <a:lnTo>
                    <a:pt x="215" y="72"/>
                  </a:lnTo>
                  <a:lnTo>
                    <a:pt x="239" y="12"/>
                  </a:lnTo>
                  <a:lnTo>
                    <a:pt x="179" y="12"/>
                  </a:lnTo>
                  <a:lnTo>
                    <a:pt x="155" y="36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8603;p30">
              <a:extLst>
                <a:ext uri="{FF2B5EF4-FFF2-40B4-BE49-F238E27FC236}">
                  <a16:creationId xmlns:a16="http://schemas.microsoft.com/office/drawing/2014/main" id="{200A7322-2DAB-E733-F62B-2F41C7C6AE9F}"/>
                </a:ext>
              </a:extLst>
            </p:cNvPr>
            <p:cNvSpPr/>
            <p:nvPr/>
          </p:nvSpPr>
          <p:spPr>
            <a:xfrm>
              <a:off x="5158075" y="3673800"/>
              <a:ext cx="497400" cy="375075"/>
            </a:xfrm>
            <a:custGeom>
              <a:avLst/>
              <a:gdLst/>
              <a:ahLst/>
              <a:cxnLst/>
              <a:rect l="l" t="t" r="r" b="b"/>
              <a:pathLst>
                <a:path w="19896" h="15003" extrusionOk="0">
                  <a:moveTo>
                    <a:pt x="10145" y="0"/>
                  </a:moveTo>
                  <a:lnTo>
                    <a:pt x="10097" y="60"/>
                  </a:lnTo>
                  <a:cubicBezTo>
                    <a:pt x="10121" y="72"/>
                    <a:pt x="10145" y="96"/>
                    <a:pt x="10156" y="119"/>
                  </a:cubicBezTo>
                  <a:lnTo>
                    <a:pt x="10037" y="131"/>
                  </a:lnTo>
                  <a:lnTo>
                    <a:pt x="9978" y="203"/>
                  </a:lnTo>
                  <a:lnTo>
                    <a:pt x="9990" y="262"/>
                  </a:lnTo>
                  <a:lnTo>
                    <a:pt x="9871" y="262"/>
                  </a:lnTo>
                  <a:cubicBezTo>
                    <a:pt x="9871" y="238"/>
                    <a:pt x="9859" y="215"/>
                    <a:pt x="9847" y="191"/>
                  </a:cubicBezTo>
                  <a:lnTo>
                    <a:pt x="9799" y="179"/>
                  </a:lnTo>
                  <a:lnTo>
                    <a:pt x="9799" y="131"/>
                  </a:lnTo>
                  <a:lnTo>
                    <a:pt x="9895" y="84"/>
                  </a:lnTo>
                  <a:lnTo>
                    <a:pt x="9823" y="60"/>
                  </a:lnTo>
                  <a:lnTo>
                    <a:pt x="9752" y="131"/>
                  </a:lnTo>
                  <a:lnTo>
                    <a:pt x="9633" y="119"/>
                  </a:lnTo>
                  <a:lnTo>
                    <a:pt x="9573" y="143"/>
                  </a:lnTo>
                  <a:lnTo>
                    <a:pt x="9525" y="227"/>
                  </a:lnTo>
                  <a:lnTo>
                    <a:pt x="9656" y="310"/>
                  </a:lnTo>
                  <a:lnTo>
                    <a:pt x="9514" y="346"/>
                  </a:lnTo>
                  <a:lnTo>
                    <a:pt x="9430" y="274"/>
                  </a:lnTo>
                  <a:lnTo>
                    <a:pt x="9299" y="286"/>
                  </a:lnTo>
                  <a:lnTo>
                    <a:pt x="9299" y="358"/>
                  </a:lnTo>
                  <a:lnTo>
                    <a:pt x="9430" y="417"/>
                  </a:lnTo>
                  <a:lnTo>
                    <a:pt x="9359" y="465"/>
                  </a:lnTo>
                  <a:lnTo>
                    <a:pt x="9287" y="441"/>
                  </a:lnTo>
                  <a:cubicBezTo>
                    <a:pt x="9263" y="405"/>
                    <a:pt x="9240" y="369"/>
                    <a:pt x="9228" y="322"/>
                  </a:cubicBezTo>
                  <a:lnTo>
                    <a:pt x="9121" y="369"/>
                  </a:lnTo>
                  <a:lnTo>
                    <a:pt x="9013" y="346"/>
                  </a:lnTo>
                  <a:lnTo>
                    <a:pt x="9013" y="405"/>
                  </a:lnTo>
                  <a:lnTo>
                    <a:pt x="9013" y="465"/>
                  </a:lnTo>
                  <a:cubicBezTo>
                    <a:pt x="9013" y="488"/>
                    <a:pt x="9013" y="500"/>
                    <a:pt x="9002" y="512"/>
                  </a:cubicBezTo>
                  <a:lnTo>
                    <a:pt x="9073" y="512"/>
                  </a:lnTo>
                  <a:lnTo>
                    <a:pt x="8966" y="560"/>
                  </a:lnTo>
                  <a:lnTo>
                    <a:pt x="8990" y="643"/>
                  </a:lnTo>
                  <a:lnTo>
                    <a:pt x="8906" y="643"/>
                  </a:lnTo>
                  <a:lnTo>
                    <a:pt x="8835" y="667"/>
                  </a:lnTo>
                  <a:lnTo>
                    <a:pt x="8990" y="750"/>
                  </a:lnTo>
                  <a:lnTo>
                    <a:pt x="8871" y="750"/>
                  </a:lnTo>
                  <a:lnTo>
                    <a:pt x="8835" y="786"/>
                  </a:lnTo>
                  <a:lnTo>
                    <a:pt x="8752" y="727"/>
                  </a:lnTo>
                  <a:cubicBezTo>
                    <a:pt x="8740" y="703"/>
                    <a:pt x="8728" y="679"/>
                    <a:pt x="8716" y="655"/>
                  </a:cubicBezTo>
                  <a:cubicBezTo>
                    <a:pt x="8704" y="631"/>
                    <a:pt x="8680" y="608"/>
                    <a:pt x="8656" y="584"/>
                  </a:cubicBezTo>
                  <a:cubicBezTo>
                    <a:pt x="8621" y="596"/>
                    <a:pt x="8597" y="608"/>
                    <a:pt x="8561" y="608"/>
                  </a:cubicBezTo>
                  <a:cubicBezTo>
                    <a:pt x="8561" y="596"/>
                    <a:pt x="8561" y="572"/>
                    <a:pt x="8549" y="548"/>
                  </a:cubicBezTo>
                  <a:lnTo>
                    <a:pt x="8478" y="465"/>
                  </a:lnTo>
                  <a:lnTo>
                    <a:pt x="8394" y="488"/>
                  </a:lnTo>
                  <a:lnTo>
                    <a:pt x="8490" y="596"/>
                  </a:lnTo>
                  <a:lnTo>
                    <a:pt x="8442" y="596"/>
                  </a:lnTo>
                  <a:lnTo>
                    <a:pt x="8359" y="655"/>
                  </a:lnTo>
                  <a:lnTo>
                    <a:pt x="8430" y="762"/>
                  </a:lnTo>
                  <a:lnTo>
                    <a:pt x="8525" y="786"/>
                  </a:lnTo>
                  <a:lnTo>
                    <a:pt x="8466" y="834"/>
                  </a:lnTo>
                  <a:cubicBezTo>
                    <a:pt x="8454" y="858"/>
                    <a:pt x="8442" y="881"/>
                    <a:pt x="8430" y="905"/>
                  </a:cubicBezTo>
                  <a:lnTo>
                    <a:pt x="8406" y="858"/>
                  </a:lnTo>
                  <a:lnTo>
                    <a:pt x="8347" y="846"/>
                  </a:lnTo>
                  <a:lnTo>
                    <a:pt x="8335" y="929"/>
                  </a:lnTo>
                  <a:lnTo>
                    <a:pt x="8263" y="1000"/>
                  </a:lnTo>
                  <a:lnTo>
                    <a:pt x="8216" y="1096"/>
                  </a:lnTo>
                  <a:cubicBezTo>
                    <a:pt x="8192" y="989"/>
                    <a:pt x="8180" y="881"/>
                    <a:pt x="8156" y="774"/>
                  </a:cubicBezTo>
                  <a:lnTo>
                    <a:pt x="8120" y="584"/>
                  </a:lnTo>
                  <a:lnTo>
                    <a:pt x="8085" y="500"/>
                  </a:lnTo>
                  <a:cubicBezTo>
                    <a:pt x="8109" y="477"/>
                    <a:pt x="8132" y="453"/>
                    <a:pt x="8144" y="417"/>
                  </a:cubicBezTo>
                  <a:lnTo>
                    <a:pt x="8144" y="417"/>
                  </a:lnTo>
                  <a:lnTo>
                    <a:pt x="8097" y="453"/>
                  </a:lnTo>
                  <a:lnTo>
                    <a:pt x="7966" y="477"/>
                  </a:lnTo>
                  <a:lnTo>
                    <a:pt x="7906" y="560"/>
                  </a:lnTo>
                  <a:lnTo>
                    <a:pt x="7823" y="548"/>
                  </a:lnTo>
                  <a:lnTo>
                    <a:pt x="7799" y="596"/>
                  </a:lnTo>
                  <a:lnTo>
                    <a:pt x="7704" y="548"/>
                  </a:lnTo>
                  <a:lnTo>
                    <a:pt x="7620" y="596"/>
                  </a:lnTo>
                  <a:lnTo>
                    <a:pt x="7525" y="619"/>
                  </a:lnTo>
                  <a:cubicBezTo>
                    <a:pt x="7525" y="655"/>
                    <a:pt x="7513" y="691"/>
                    <a:pt x="7501" y="727"/>
                  </a:cubicBezTo>
                  <a:lnTo>
                    <a:pt x="7430" y="917"/>
                  </a:lnTo>
                  <a:lnTo>
                    <a:pt x="7466" y="953"/>
                  </a:lnTo>
                  <a:lnTo>
                    <a:pt x="7442" y="1024"/>
                  </a:lnTo>
                  <a:lnTo>
                    <a:pt x="7335" y="1024"/>
                  </a:lnTo>
                  <a:lnTo>
                    <a:pt x="7263" y="1084"/>
                  </a:lnTo>
                  <a:lnTo>
                    <a:pt x="7108" y="1072"/>
                  </a:lnTo>
                  <a:cubicBezTo>
                    <a:pt x="7108" y="1084"/>
                    <a:pt x="7108" y="1096"/>
                    <a:pt x="7108" y="1120"/>
                  </a:cubicBezTo>
                  <a:lnTo>
                    <a:pt x="6977" y="1131"/>
                  </a:lnTo>
                  <a:cubicBezTo>
                    <a:pt x="6966" y="1167"/>
                    <a:pt x="6954" y="1203"/>
                    <a:pt x="6942" y="1239"/>
                  </a:cubicBezTo>
                  <a:lnTo>
                    <a:pt x="6858" y="1262"/>
                  </a:lnTo>
                  <a:lnTo>
                    <a:pt x="6656" y="1370"/>
                  </a:lnTo>
                  <a:lnTo>
                    <a:pt x="6311" y="1405"/>
                  </a:lnTo>
                  <a:lnTo>
                    <a:pt x="6061" y="1334"/>
                  </a:lnTo>
                  <a:lnTo>
                    <a:pt x="5942" y="1334"/>
                  </a:lnTo>
                  <a:lnTo>
                    <a:pt x="5799" y="1298"/>
                  </a:lnTo>
                  <a:lnTo>
                    <a:pt x="5668" y="1274"/>
                  </a:lnTo>
                  <a:lnTo>
                    <a:pt x="5561" y="1215"/>
                  </a:lnTo>
                  <a:lnTo>
                    <a:pt x="5394" y="1215"/>
                  </a:lnTo>
                  <a:cubicBezTo>
                    <a:pt x="5382" y="1239"/>
                    <a:pt x="5370" y="1262"/>
                    <a:pt x="5358" y="1274"/>
                  </a:cubicBezTo>
                  <a:lnTo>
                    <a:pt x="5239" y="1274"/>
                  </a:lnTo>
                  <a:lnTo>
                    <a:pt x="4930" y="1167"/>
                  </a:lnTo>
                  <a:lnTo>
                    <a:pt x="4834" y="1179"/>
                  </a:lnTo>
                  <a:cubicBezTo>
                    <a:pt x="4822" y="1191"/>
                    <a:pt x="4799" y="1215"/>
                    <a:pt x="4787" y="1239"/>
                  </a:cubicBezTo>
                  <a:lnTo>
                    <a:pt x="4572" y="1239"/>
                  </a:lnTo>
                  <a:lnTo>
                    <a:pt x="4418" y="1179"/>
                  </a:lnTo>
                  <a:lnTo>
                    <a:pt x="4346" y="1131"/>
                  </a:lnTo>
                  <a:lnTo>
                    <a:pt x="4263" y="1108"/>
                  </a:lnTo>
                  <a:cubicBezTo>
                    <a:pt x="4263" y="1096"/>
                    <a:pt x="4263" y="1072"/>
                    <a:pt x="4251" y="1060"/>
                  </a:cubicBezTo>
                  <a:lnTo>
                    <a:pt x="4168" y="1060"/>
                  </a:lnTo>
                  <a:lnTo>
                    <a:pt x="4049" y="1120"/>
                  </a:lnTo>
                  <a:lnTo>
                    <a:pt x="3834" y="1084"/>
                  </a:lnTo>
                  <a:lnTo>
                    <a:pt x="3810" y="1120"/>
                  </a:lnTo>
                  <a:lnTo>
                    <a:pt x="3751" y="1096"/>
                  </a:lnTo>
                  <a:lnTo>
                    <a:pt x="3548" y="1155"/>
                  </a:lnTo>
                  <a:lnTo>
                    <a:pt x="3322" y="1167"/>
                  </a:lnTo>
                  <a:lnTo>
                    <a:pt x="3025" y="1143"/>
                  </a:lnTo>
                  <a:lnTo>
                    <a:pt x="2858" y="1239"/>
                  </a:lnTo>
                  <a:cubicBezTo>
                    <a:pt x="2834" y="1286"/>
                    <a:pt x="2822" y="1322"/>
                    <a:pt x="2810" y="1358"/>
                  </a:cubicBezTo>
                  <a:lnTo>
                    <a:pt x="2667" y="1405"/>
                  </a:lnTo>
                  <a:lnTo>
                    <a:pt x="2608" y="1334"/>
                  </a:lnTo>
                  <a:lnTo>
                    <a:pt x="2656" y="1310"/>
                  </a:lnTo>
                  <a:lnTo>
                    <a:pt x="2656" y="1239"/>
                  </a:lnTo>
                  <a:lnTo>
                    <a:pt x="2751" y="1155"/>
                  </a:lnTo>
                  <a:cubicBezTo>
                    <a:pt x="2751" y="1131"/>
                    <a:pt x="2763" y="1108"/>
                    <a:pt x="2763" y="1084"/>
                  </a:cubicBezTo>
                  <a:lnTo>
                    <a:pt x="2763" y="1084"/>
                  </a:lnTo>
                  <a:lnTo>
                    <a:pt x="2584" y="1131"/>
                  </a:lnTo>
                  <a:cubicBezTo>
                    <a:pt x="2548" y="1167"/>
                    <a:pt x="2525" y="1203"/>
                    <a:pt x="2501" y="1239"/>
                  </a:cubicBezTo>
                  <a:lnTo>
                    <a:pt x="2334" y="1370"/>
                  </a:lnTo>
                  <a:cubicBezTo>
                    <a:pt x="2346" y="1417"/>
                    <a:pt x="2358" y="1453"/>
                    <a:pt x="2370" y="1512"/>
                  </a:cubicBezTo>
                  <a:lnTo>
                    <a:pt x="2286" y="1596"/>
                  </a:lnTo>
                  <a:cubicBezTo>
                    <a:pt x="2263" y="1655"/>
                    <a:pt x="2251" y="1715"/>
                    <a:pt x="2227" y="1774"/>
                  </a:cubicBezTo>
                  <a:lnTo>
                    <a:pt x="1977" y="1905"/>
                  </a:lnTo>
                  <a:lnTo>
                    <a:pt x="1822" y="2132"/>
                  </a:lnTo>
                  <a:lnTo>
                    <a:pt x="1822" y="2274"/>
                  </a:lnTo>
                  <a:cubicBezTo>
                    <a:pt x="1786" y="2334"/>
                    <a:pt x="1763" y="2393"/>
                    <a:pt x="1727" y="2453"/>
                  </a:cubicBezTo>
                  <a:cubicBezTo>
                    <a:pt x="1763" y="2548"/>
                    <a:pt x="1786" y="2644"/>
                    <a:pt x="1822" y="2739"/>
                  </a:cubicBezTo>
                  <a:cubicBezTo>
                    <a:pt x="1810" y="2763"/>
                    <a:pt x="1798" y="2798"/>
                    <a:pt x="1798" y="2822"/>
                  </a:cubicBezTo>
                  <a:cubicBezTo>
                    <a:pt x="1786" y="2858"/>
                    <a:pt x="1822" y="2882"/>
                    <a:pt x="1846" y="2917"/>
                  </a:cubicBezTo>
                  <a:lnTo>
                    <a:pt x="1739" y="3013"/>
                  </a:lnTo>
                  <a:lnTo>
                    <a:pt x="1739" y="3155"/>
                  </a:lnTo>
                  <a:lnTo>
                    <a:pt x="1596" y="3155"/>
                  </a:lnTo>
                  <a:cubicBezTo>
                    <a:pt x="1596" y="3120"/>
                    <a:pt x="1572" y="3096"/>
                    <a:pt x="1572" y="3072"/>
                  </a:cubicBezTo>
                  <a:lnTo>
                    <a:pt x="1608" y="2941"/>
                  </a:lnTo>
                  <a:lnTo>
                    <a:pt x="1608" y="2941"/>
                  </a:lnTo>
                  <a:cubicBezTo>
                    <a:pt x="1572" y="2953"/>
                    <a:pt x="1548" y="2977"/>
                    <a:pt x="1524" y="2989"/>
                  </a:cubicBezTo>
                  <a:cubicBezTo>
                    <a:pt x="1524" y="2977"/>
                    <a:pt x="1513" y="2965"/>
                    <a:pt x="1501" y="2953"/>
                  </a:cubicBezTo>
                  <a:cubicBezTo>
                    <a:pt x="1513" y="2917"/>
                    <a:pt x="1536" y="2882"/>
                    <a:pt x="1548" y="2834"/>
                  </a:cubicBezTo>
                  <a:cubicBezTo>
                    <a:pt x="1536" y="2774"/>
                    <a:pt x="1524" y="2703"/>
                    <a:pt x="1513" y="2632"/>
                  </a:cubicBezTo>
                  <a:lnTo>
                    <a:pt x="1417" y="2703"/>
                  </a:lnTo>
                  <a:cubicBezTo>
                    <a:pt x="1405" y="2763"/>
                    <a:pt x="1393" y="2822"/>
                    <a:pt x="1382" y="2882"/>
                  </a:cubicBezTo>
                  <a:lnTo>
                    <a:pt x="1477" y="3025"/>
                  </a:lnTo>
                  <a:cubicBezTo>
                    <a:pt x="1489" y="3084"/>
                    <a:pt x="1501" y="3144"/>
                    <a:pt x="1513" y="3203"/>
                  </a:cubicBezTo>
                  <a:lnTo>
                    <a:pt x="1382" y="3179"/>
                  </a:lnTo>
                  <a:cubicBezTo>
                    <a:pt x="1358" y="3120"/>
                    <a:pt x="1334" y="3072"/>
                    <a:pt x="1310" y="3025"/>
                  </a:cubicBezTo>
                  <a:cubicBezTo>
                    <a:pt x="1310" y="2977"/>
                    <a:pt x="1322" y="2929"/>
                    <a:pt x="1334" y="2882"/>
                  </a:cubicBezTo>
                  <a:lnTo>
                    <a:pt x="1334" y="2882"/>
                  </a:lnTo>
                  <a:cubicBezTo>
                    <a:pt x="1310" y="2894"/>
                    <a:pt x="1286" y="2905"/>
                    <a:pt x="1274" y="2917"/>
                  </a:cubicBezTo>
                  <a:lnTo>
                    <a:pt x="1203" y="2917"/>
                  </a:lnTo>
                  <a:lnTo>
                    <a:pt x="1251" y="3072"/>
                  </a:lnTo>
                  <a:cubicBezTo>
                    <a:pt x="1286" y="3144"/>
                    <a:pt x="1322" y="3215"/>
                    <a:pt x="1358" y="3286"/>
                  </a:cubicBezTo>
                  <a:cubicBezTo>
                    <a:pt x="1358" y="3370"/>
                    <a:pt x="1370" y="3453"/>
                    <a:pt x="1382" y="3536"/>
                  </a:cubicBezTo>
                  <a:cubicBezTo>
                    <a:pt x="1322" y="3667"/>
                    <a:pt x="1274" y="3798"/>
                    <a:pt x="1227" y="3929"/>
                  </a:cubicBezTo>
                  <a:cubicBezTo>
                    <a:pt x="1239" y="3953"/>
                    <a:pt x="1251" y="3989"/>
                    <a:pt x="1274" y="4025"/>
                  </a:cubicBezTo>
                  <a:cubicBezTo>
                    <a:pt x="1274" y="4096"/>
                    <a:pt x="1251" y="4168"/>
                    <a:pt x="1239" y="4251"/>
                  </a:cubicBezTo>
                  <a:cubicBezTo>
                    <a:pt x="1251" y="4370"/>
                    <a:pt x="1274" y="4477"/>
                    <a:pt x="1286" y="4584"/>
                  </a:cubicBezTo>
                  <a:lnTo>
                    <a:pt x="1203" y="4679"/>
                  </a:lnTo>
                  <a:cubicBezTo>
                    <a:pt x="1155" y="4822"/>
                    <a:pt x="1108" y="4977"/>
                    <a:pt x="1060" y="5108"/>
                  </a:cubicBezTo>
                  <a:lnTo>
                    <a:pt x="1024" y="5168"/>
                  </a:lnTo>
                  <a:lnTo>
                    <a:pt x="1024" y="5299"/>
                  </a:lnTo>
                  <a:cubicBezTo>
                    <a:pt x="1024" y="5346"/>
                    <a:pt x="989" y="5394"/>
                    <a:pt x="977" y="5430"/>
                  </a:cubicBezTo>
                  <a:cubicBezTo>
                    <a:pt x="989" y="5501"/>
                    <a:pt x="1001" y="5584"/>
                    <a:pt x="1001" y="5656"/>
                  </a:cubicBezTo>
                  <a:cubicBezTo>
                    <a:pt x="1001" y="5692"/>
                    <a:pt x="989" y="5715"/>
                    <a:pt x="977" y="5751"/>
                  </a:cubicBezTo>
                  <a:lnTo>
                    <a:pt x="870" y="5775"/>
                  </a:lnTo>
                  <a:lnTo>
                    <a:pt x="905" y="5834"/>
                  </a:lnTo>
                  <a:cubicBezTo>
                    <a:pt x="881" y="5858"/>
                    <a:pt x="858" y="5894"/>
                    <a:pt x="834" y="5918"/>
                  </a:cubicBezTo>
                  <a:lnTo>
                    <a:pt x="762" y="6084"/>
                  </a:lnTo>
                  <a:lnTo>
                    <a:pt x="655" y="6120"/>
                  </a:lnTo>
                  <a:lnTo>
                    <a:pt x="655" y="6180"/>
                  </a:lnTo>
                  <a:cubicBezTo>
                    <a:pt x="631" y="6203"/>
                    <a:pt x="620" y="6239"/>
                    <a:pt x="596" y="6275"/>
                  </a:cubicBezTo>
                  <a:lnTo>
                    <a:pt x="500" y="6299"/>
                  </a:lnTo>
                  <a:lnTo>
                    <a:pt x="477" y="6394"/>
                  </a:lnTo>
                  <a:lnTo>
                    <a:pt x="298" y="6442"/>
                  </a:lnTo>
                  <a:lnTo>
                    <a:pt x="250" y="6370"/>
                  </a:lnTo>
                  <a:lnTo>
                    <a:pt x="84" y="6489"/>
                  </a:lnTo>
                  <a:lnTo>
                    <a:pt x="0" y="6727"/>
                  </a:lnTo>
                  <a:lnTo>
                    <a:pt x="48" y="6799"/>
                  </a:lnTo>
                  <a:lnTo>
                    <a:pt x="119" y="6823"/>
                  </a:lnTo>
                  <a:cubicBezTo>
                    <a:pt x="167" y="6894"/>
                    <a:pt x="215" y="6965"/>
                    <a:pt x="262" y="7049"/>
                  </a:cubicBezTo>
                  <a:cubicBezTo>
                    <a:pt x="250" y="7073"/>
                    <a:pt x="239" y="7085"/>
                    <a:pt x="239" y="7108"/>
                  </a:cubicBezTo>
                  <a:lnTo>
                    <a:pt x="262" y="7156"/>
                  </a:lnTo>
                  <a:lnTo>
                    <a:pt x="358" y="7204"/>
                  </a:lnTo>
                  <a:cubicBezTo>
                    <a:pt x="370" y="7227"/>
                    <a:pt x="370" y="7239"/>
                    <a:pt x="381" y="7263"/>
                  </a:cubicBezTo>
                  <a:lnTo>
                    <a:pt x="512" y="7323"/>
                  </a:lnTo>
                  <a:lnTo>
                    <a:pt x="560" y="7335"/>
                  </a:lnTo>
                  <a:cubicBezTo>
                    <a:pt x="560" y="7346"/>
                    <a:pt x="572" y="7358"/>
                    <a:pt x="584" y="7370"/>
                  </a:cubicBezTo>
                  <a:lnTo>
                    <a:pt x="679" y="7418"/>
                  </a:lnTo>
                  <a:lnTo>
                    <a:pt x="798" y="7430"/>
                  </a:lnTo>
                  <a:cubicBezTo>
                    <a:pt x="798" y="7454"/>
                    <a:pt x="810" y="7477"/>
                    <a:pt x="810" y="7501"/>
                  </a:cubicBezTo>
                  <a:lnTo>
                    <a:pt x="881" y="7477"/>
                  </a:lnTo>
                  <a:lnTo>
                    <a:pt x="905" y="7513"/>
                  </a:lnTo>
                  <a:lnTo>
                    <a:pt x="1048" y="7537"/>
                  </a:lnTo>
                  <a:lnTo>
                    <a:pt x="1155" y="7561"/>
                  </a:lnTo>
                  <a:lnTo>
                    <a:pt x="1191" y="7525"/>
                  </a:lnTo>
                  <a:lnTo>
                    <a:pt x="1262" y="7537"/>
                  </a:lnTo>
                  <a:lnTo>
                    <a:pt x="1382" y="7466"/>
                  </a:lnTo>
                  <a:lnTo>
                    <a:pt x="1513" y="7525"/>
                  </a:lnTo>
                  <a:lnTo>
                    <a:pt x="1536" y="7454"/>
                  </a:lnTo>
                  <a:lnTo>
                    <a:pt x="1632" y="7442"/>
                  </a:lnTo>
                  <a:lnTo>
                    <a:pt x="1703" y="7466"/>
                  </a:lnTo>
                  <a:lnTo>
                    <a:pt x="1751" y="7549"/>
                  </a:lnTo>
                  <a:lnTo>
                    <a:pt x="1858" y="7489"/>
                  </a:lnTo>
                  <a:lnTo>
                    <a:pt x="1894" y="7513"/>
                  </a:lnTo>
                  <a:lnTo>
                    <a:pt x="1941" y="7513"/>
                  </a:lnTo>
                  <a:lnTo>
                    <a:pt x="2001" y="7430"/>
                  </a:lnTo>
                  <a:lnTo>
                    <a:pt x="2298" y="7382"/>
                  </a:lnTo>
                  <a:cubicBezTo>
                    <a:pt x="2322" y="7406"/>
                    <a:pt x="2358" y="7418"/>
                    <a:pt x="2394" y="7430"/>
                  </a:cubicBezTo>
                  <a:lnTo>
                    <a:pt x="2441" y="7477"/>
                  </a:lnTo>
                  <a:lnTo>
                    <a:pt x="2536" y="7466"/>
                  </a:lnTo>
                  <a:lnTo>
                    <a:pt x="2798" y="7501"/>
                  </a:lnTo>
                  <a:cubicBezTo>
                    <a:pt x="2798" y="7525"/>
                    <a:pt x="2810" y="7537"/>
                    <a:pt x="2822" y="7561"/>
                  </a:cubicBezTo>
                  <a:lnTo>
                    <a:pt x="2989" y="7585"/>
                  </a:lnTo>
                  <a:cubicBezTo>
                    <a:pt x="3001" y="7596"/>
                    <a:pt x="3013" y="7608"/>
                    <a:pt x="3025" y="7620"/>
                  </a:cubicBezTo>
                  <a:lnTo>
                    <a:pt x="3096" y="7656"/>
                  </a:lnTo>
                  <a:lnTo>
                    <a:pt x="3203" y="7656"/>
                  </a:lnTo>
                  <a:lnTo>
                    <a:pt x="3203" y="7751"/>
                  </a:lnTo>
                  <a:lnTo>
                    <a:pt x="3251" y="7763"/>
                  </a:lnTo>
                  <a:lnTo>
                    <a:pt x="3334" y="7763"/>
                  </a:lnTo>
                  <a:cubicBezTo>
                    <a:pt x="3346" y="7787"/>
                    <a:pt x="3358" y="7799"/>
                    <a:pt x="3370" y="7823"/>
                  </a:cubicBezTo>
                  <a:lnTo>
                    <a:pt x="3453" y="7799"/>
                  </a:lnTo>
                  <a:lnTo>
                    <a:pt x="3632" y="7870"/>
                  </a:lnTo>
                  <a:lnTo>
                    <a:pt x="3596" y="7930"/>
                  </a:lnTo>
                  <a:lnTo>
                    <a:pt x="3632" y="7954"/>
                  </a:lnTo>
                  <a:lnTo>
                    <a:pt x="3763" y="7906"/>
                  </a:lnTo>
                  <a:lnTo>
                    <a:pt x="3858" y="7966"/>
                  </a:lnTo>
                  <a:lnTo>
                    <a:pt x="4001" y="7930"/>
                  </a:lnTo>
                  <a:lnTo>
                    <a:pt x="4084" y="7858"/>
                  </a:lnTo>
                  <a:lnTo>
                    <a:pt x="4132" y="7858"/>
                  </a:lnTo>
                  <a:lnTo>
                    <a:pt x="4263" y="7811"/>
                  </a:lnTo>
                  <a:lnTo>
                    <a:pt x="4370" y="7692"/>
                  </a:lnTo>
                  <a:lnTo>
                    <a:pt x="4501" y="7656"/>
                  </a:lnTo>
                  <a:lnTo>
                    <a:pt x="4656" y="7680"/>
                  </a:lnTo>
                  <a:lnTo>
                    <a:pt x="4691" y="7716"/>
                  </a:lnTo>
                  <a:lnTo>
                    <a:pt x="4906" y="7727"/>
                  </a:lnTo>
                  <a:lnTo>
                    <a:pt x="5203" y="7692"/>
                  </a:lnTo>
                  <a:lnTo>
                    <a:pt x="5394" y="7632"/>
                  </a:lnTo>
                  <a:lnTo>
                    <a:pt x="5477" y="7632"/>
                  </a:lnTo>
                  <a:lnTo>
                    <a:pt x="5537" y="7656"/>
                  </a:lnTo>
                  <a:lnTo>
                    <a:pt x="5620" y="7680"/>
                  </a:lnTo>
                  <a:cubicBezTo>
                    <a:pt x="5656" y="7716"/>
                    <a:pt x="5704" y="7751"/>
                    <a:pt x="5739" y="7787"/>
                  </a:cubicBezTo>
                  <a:lnTo>
                    <a:pt x="5858" y="7835"/>
                  </a:lnTo>
                  <a:lnTo>
                    <a:pt x="5965" y="7835"/>
                  </a:lnTo>
                  <a:lnTo>
                    <a:pt x="6144" y="7906"/>
                  </a:lnTo>
                  <a:cubicBezTo>
                    <a:pt x="6239" y="7906"/>
                    <a:pt x="6335" y="7918"/>
                    <a:pt x="6430" y="7930"/>
                  </a:cubicBezTo>
                  <a:lnTo>
                    <a:pt x="6585" y="7954"/>
                  </a:lnTo>
                  <a:lnTo>
                    <a:pt x="6727" y="7930"/>
                  </a:lnTo>
                  <a:lnTo>
                    <a:pt x="6799" y="7954"/>
                  </a:lnTo>
                  <a:lnTo>
                    <a:pt x="6954" y="7918"/>
                  </a:lnTo>
                  <a:lnTo>
                    <a:pt x="7156" y="7977"/>
                  </a:lnTo>
                  <a:lnTo>
                    <a:pt x="7668" y="8144"/>
                  </a:lnTo>
                  <a:lnTo>
                    <a:pt x="7823" y="8239"/>
                  </a:lnTo>
                  <a:lnTo>
                    <a:pt x="7930" y="8287"/>
                  </a:lnTo>
                  <a:lnTo>
                    <a:pt x="8073" y="8299"/>
                  </a:lnTo>
                  <a:lnTo>
                    <a:pt x="8180" y="8347"/>
                  </a:lnTo>
                  <a:lnTo>
                    <a:pt x="8275" y="8513"/>
                  </a:lnTo>
                  <a:cubicBezTo>
                    <a:pt x="8287" y="8573"/>
                    <a:pt x="8311" y="8632"/>
                    <a:pt x="8323" y="8704"/>
                  </a:cubicBezTo>
                  <a:lnTo>
                    <a:pt x="8394" y="8751"/>
                  </a:lnTo>
                  <a:lnTo>
                    <a:pt x="8478" y="8739"/>
                  </a:lnTo>
                  <a:lnTo>
                    <a:pt x="8537" y="8739"/>
                  </a:lnTo>
                  <a:lnTo>
                    <a:pt x="8561" y="8787"/>
                  </a:lnTo>
                  <a:lnTo>
                    <a:pt x="8621" y="8787"/>
                  </a:lnTo>
                  <a:lnTo>
                    <a:pt x="8716" y="8847"/>
                  </a:lnTo>
                  <a:lnTo>
                    <a:pt x="8763" y="8978"/>
                  </a:lnTo>
                  <a:lnTo>
                    <a:pt x="8871" y="9037"/>
                  </a:lnTo>
                  <a:lnTo>
                    <a:pt x="8930" y="9037"/>
                  </a:lnTo>
                  <a:lnTo>
                    <a:pt x="9073" y="9228"/>
                  </a:lnTo>
                  <a:cubicBezTo>
                    <a:pt x="9061" y="9251"/>
                    <a:pt x="9049" y="9275"/>
                    <a:pt x="9025" y="9299"/>
                  </a:cubicBezTo>
                  <a:lnTo>
                    <a:pt x="9085" y="9323"/>
                  </a:lnTo>
                  <a:cubicBezTo>
                    <a:pt x="9109" y="9359"/>
                    <a:pt x="9121" y="9382"/>
                    <a:pt x="9133" y="9406"/>
                  </a:cubicBezTo>
                  <a:lnTo>
                    <a:pt x="9085" y="9454"/>
                  </a:lnTo>
                  <a:lnTo>
                    <a:pt x="9013" y="9430"/>
                  </a:lnTo>
                  <a:lnTo>
                    <a:pt x="8966" y="9466"/>
                  </a:lnTo>
                  <a:lnTo>
                    <a:pt x="8990" y="9644"/>
                  </a:lnTo>
                  <a:lnTo>
                    <a:pt x="9073" y="9680"/>
                  </a:lnTo>
                  <a:cubicBezTo>
                    <a:pt x="9085" y="9728"/>
                    <a:pt x="9109" y="9763"/>
                    <a:pt x="9133" y="9799"/>
                  </a:cubicBezTo>
                  <a:lnTo>
                    <a:pt x="9121" y="9918"/>
                  </a:lnTo>
                  <a:lnTo>
                    <a:pt x="9061" y="9990"/>
                  </a:lnTo>
                  <a:cubicBezTo>
                    <a:pt x="9061" y="10073"/>
                    <a:pt x="9085" y="10144"/>
                    <a:pt x="9085" y="10216"/>
                  </a:cubicBezTo>
                  <a:lnTo>
                    <a:pt x="9013" y="10287"/>
                  </a:lnTo>
                  <a:cubicBezTo>
                    <a:pt x="9025" y="10311"/>
                    <a:pt x="9037" y="10323"/>
                    <a:pt x="9037" y="10347"/>
                  </a:cubicBezTo>
                  <a:cubicBezTo>
                    <a:pt x="9025" y="10383"/>
                    <a:pt x="9002" y="10406"/>
                    <a:pt x="8990" y="10442"/>
                  </a:cubicBezTo>
                  <a:cubicBezTo>
                    <a:pt x="8966" y="10466"/>
                    <a:pt x="8942" y="10466"/>
                    <a:pt x="8918" y="10478"/>
                  </a:cubicBezTo>
                  <a:lnTo>
                    <a:pt x="8882" y="10430"/>
                  </a:lnTo>
                  <a:lnTo>
                    <a:pt x="8847" y="10442"/>
                  </a:lnTo>
                  <a:cubicBezTo>
                    <a:pt x="8859" y="10478"/>
                    <a:pt x="8871" y="10514"/>
                    <a:pt x="8882" y="10549"/>
                  </a:cubicBezTo>
                  <a:lnTo>
                    <a:pt x="8942" y="10609"/>
                  </a:lnTo>
                  <a:lnTo>
                    <a:pt x="8942" y="10692"/>
                  </a:lnTo>
                  <a:lnTo>
                    <a:pt x="9025" y="10692"/>
                  </a:lnTo>
                  <a:cubicBezTo>
                    <a:pt x="9037" y="10728"/>
                    <a:pt x="9061" y="10752"/>
                    <a:pt x="9085" y="10775"/>
                  </a:cubicBezTo>
                  <a:cubicBezTo>
                    <a:pt x="9097" y="10752"/>
                    <a:pt x="9097" y="10740"/>
                    <a:pt x="9109" y="10716"/>
                  </a:cubicBezTo>
                  <a:cubicBezTo>
                    <a:pt x="9121" y="10692"/>
                    <a:pt x="9097" y="10656"/>
                    <a:pt x="9097" y="10633"/>
                  </a:cubicBezTo>
                  <a:lnTo>
                    <a:pt x="9156" y="10609"/>
                  </a:lnTo>
                  <a:cubicBezTo>
                    <a:pt x="9192" y="10597"/>
                    <a:pt x="9216" y="10573"/>
                    <a:pt x="9240" y="10549"/>
                  </a:cubicBezTo>
                  <a:lnTo>
                    <a:pt x="9311" y="10573"/>
                  </a:lnTo>
                  <a:lnTo>
                    <a:pt x="9383" y="10525"/>
                  </a:lnTo>
                  <a:lnTo>
                    <a:pt x="9478" y="10525"/>
                  </a:lnTo>
                  <a:lnTo>
                    <a:pt x="9525" y="10466"/>
                  </a:lnTo>
                  <a:lnTo>
                    <a:pt x="9644" y="10418"/>
                  </a:lnTo>
                  <a:lnTo>
                    <a:pt x="9871" y="10418"/>
                  </a:lnTo>
                  <a:lnTo>
                    <a:pt x="9918" y="10371"/>
                  </a:lnTo>
                  <a:lnTo>
                    <a:pt x="9954" y="10383"/>
                  </a:lnTo>
                  <a:lnTo>
                    <a:pt x="10121" y="10383"/>
                  </a:lnTo>
                  <a:lnTo>
                    <a:pt x="10204" y="10299"/>
                  </a:lnTo>
                  <a:lnTo>
                    <a:pt x="10395" y="10192"/>
                  </a:lnTo>
                  <a:lnTo>
                    <a:pt x="10537" y="10216"/>
                  </a:lnTo>
                  <a:lnTo>
                    <a:pt x="10609" y="10180"/>
                  </a:lnTo>
                  <a:lnTo>
                    <a:pt x="10609" y="10085"/>
                  </a:lnTo>
                  <a:lnTo>
                    <a:pt x="10668" y="10002"/>
                  </a:lnTo>
                  <a:cubicBezTo>
                    <a:pt x="10668" y="10049"/>
                    <a:pt x="10668" y="10085"/>
                    <a:pt x="10680" y="10133"/>
                  </a:cubicBezTo>
                  <a:cubicBezTo>
                    <a:pt x="10692" y="10168"/>
                    <a:pt x="10657" y="10192"/>
                    <a:pt x="10645" y="10228"/>
                  </a:cubicBezTo>
                  <a:lnTo>
                    <a:pt x="10609" y="10323"/>
                  </a:lnTo>
                  <a:lnTo>
                    <a:pt x="10526" y="10359"/>
                  </a:lnTo>
                  <a:lnTo>
                    <a:pt x="10418" y="10537"/>
                  </a:lnTo>
                  <a:lnTo>
                    <a:pt x="10180" y="10561"/>
                  </a:lnTo>
                  <a:lnTo>
                    <a:pt x="10121" y="10644"/>
                  </a:lnTo>
                  <a:lnTo>
                    <a:pt x="10037" y="10680"/>
                  </a:lnTo>
                  <a:cubicBezTo>
                    <a:pt x="10025" y="10704"/>
                    <a:pt x="10025" y="10740"/>
                    <a:pt x="10014" y="10764"/>
                  </a:cubicBezTo>
                  <a:lnTo>
                    <a:pt x="9847" y="10847"/>
                  </a:lnTo>
                  <a:cubicBezTo>
                    <a:pt x="9847" y="10871"/>
                    <a:pt x="9859" y="10883"/>
                    <a:pt x="9871" y="10895"/>
                  </a:cubicBezTo>
                  <a:lnTo>
                    <a:pt x="9716" y="11049"/>
                  </a:lnTo>
                  <a:lnTo>
                    <a:pt x="9514" y="10942"/>
                  </a:lnTo>
                  <a:lnTo>
                    <a:pt x="9418" y="11025"/>
                  </a:lnTo>
                  <a:lnTo>
                    <a:pt x="9335" y="11085"/>
                  </a:lnTo>
                  <a:cubicBezTo>
                    <a:pt x="9335" y="11097"/>
                    <a:pt x="9323" y="11109"/>
                    <a:pt x="9323" y="11109"/>
                  </a:cubicBezTo>
                  <a:lnTo>
                    <a:pt x="9466" y="11133"/>
                  </a:lnTo>
                  <a:lnTo>
                    <a:pt x="9621" y="11133"/>
                  </a:lnTo>
                  <a:lnTo>
                    <a:pt x="9752" y="11240"/>
                  </a:lnTo>
                  <a:lnTo>
                    <a:pt x="9990" y="11097"/>
                  </a:lnTo>
                  <a:lnTo>
                    <a:pt x="10121" y="10918"/>
                  </a:lnTo>
                  <a:lnTo>
                    <a:pt x="10287" y="10859"/>
                  </a:lnTo>
                  <a:cubicBezTo>
                    <a:pt x="10299" y="10871"/>
                    <a:pt x="10299" y="10895"/>
                    <a:pt x="10311" y="10906"/>
                  </a:cubicBezTo>
                  <a:cubicBezTo>
                    <a:pt x="10287" y="10966"/>
                    <a:pt x="10264" y="11025"/>
                    <a:pt x="10240" y="11085"/>
                  </a:cubicBezTo>
                  <a:lnTo>
                    <a:pt x="10240" y="11216"/>
                  </a:lnTo>
                  <a:lnTo>
                    <a:pt x="10192" y="11216"/>
                  </a:lnTo>
                  <a:lnTo>
                    <a:pt x="10133" y="11395"/>
                  </a:lnTo>
                  <a:lnTo>
                    <a:pt x="9966" y="11514"/>
                  </a:lnTo>
                  <a:lnTo>
                    <a:pt x="9775" y="11502"/>
                  </a:lnTo>
                  <a:lnTo>
                    <a:pt x="9775" y="11561"/>
                  </a:lnTo>
                  <a:lnTo>
                    <a:pt x="9883" y="11597"/>
                  </a:lnTo>
                  <a:lnTo>
                    <a:pt x="10002" y="11645"/>
                  </a:lnTo>
                  <a:lnTo>
                    <a:pt x="10073" y="11621"/>
                  </a:lnTo>
                  <a:lnTo>
                    <a:pt x="10156" y="11633"/>
                  </a:lnTo>
                  <a:lnTo>
                    <a:pt x="10276" y="11609"/>
                  </a:lnTo>
                  <a:lnTo>
                    <a:pt x="10347" y="11657"/>
                  </a:lnTo>
                  <a:lnTo>
                    <a:pt x="10406" y="11668"/>
                  </a:lnTo>
                  <a:lnTo>
                    <a:pt x="10335" y="11716"/>
                  </a:lnTo>
                  <a:lnTo>
                    <a:pt x="10264" y="11764"/>
                  </a:lnTo>
                  <a:lnTo>
                    <a:pt x="10180" y="11728"/>
                  </a:lnTo>
                  <a:lnTo>
                    <a:pt x="10145" y="11764"/>
                  </a:lnTo>
                  <a:cubicBezTo>
                    <a:pt x="10156" y="11799"/>
                    <a:pt x="10168" y="11847"/>
                    <a:pt x="10180" y="11883"/>
                  </a:cubicBezTo>
                  <a:cubicBezTo>
                    <a:pt x="10192" y="11930"/>
                    <a:pt x="10180" y="11954"/>
                    <a:pt x="10180" y="11978"/>
                  </a:cubicBezTo>
                  <a:lnTo>
                    <a:pt x="10180" y="12133"/>
                  </a:lnTo>
                  <a:lnTo>
                    <a:pt x="10133" y="12276"/>
                  </a:lnTo>
                  <a:lnTo>
                    <a:pt x="10037" y="12442"/>
                  </a:lnTo>
                  <a:lnTo>
                    <a:pt x="9895" y="12502"/>
                  </a:lnTo>
                  <a:lnTo>
                    <a:pt x="9895" y="12561"/>
                  </a:lnTo>
                  <a:cubicBezTo>
                    <a:pt x="9859" y="12597"/>
                    <a:pt x="9835" y="12645"/>
                    <a:pt x="9811" y="12680"/>
                  </a:cubicBezTo>
                  <a:cubicBezTo>
                    <a:pt x="9835" y="12716"/>
                    <a:pt x="9847" y="12740"/>
                    <a:pt x="9871" y="12776"/>
                  </a:cubicBezTo>
                  <a:cubicBezTo>
                    <a:pt x="9883" y="12800"/>
                    <a:pt x="9883" y="12859"/>
                    <a:pt x="9895" y="12895"/>
                  </a:cubicBezTo>
                  <a:cubicBezTo>
                    <a:pt x="9906" y="12942"/>
                    <a:pt x="9871" y="12978"/>
                    <a:pt x="9859" y="13026"/>
                  </a:cubicBezTo>
                  <a:cubicBezTo>
                    <a:pt x="9883" y="13109"/>
                    <a:pt x="9918" y="13192"/>
                    <a:pt x="9942" y="13276"/>
                  </a:cubicBezTo>
                  <a:lnTo>
                    <a:pt x="10049" y="13347"/>
                  </a:lnTo>
                  <a:lnTo>
                    <a:pt x="10109" y="13431"/>
                  </a:lnTo>
                  <a:lnTo>
                    <a:pt x="10109" y="13538"/>
                  </a:lnTo>
                  <a:lnTo>
                    <a:pt x="10204" y="13573"/>
                  </a:lnTo>
                  <a:lnTo>
                    <a:pt x="10240" y="13550"/>
                  </a:lnTo>
                  <a:lnTo>
                    <a:pt x="10299" y="13550"/>
                  </a:lnTo>
                  <a:lnTo>
                    <a:pt x="10406" y="13633"/>
                  </a:lnTo>
                  <a:cubicBezTo>
                    <a:pt x="10418" y="13681"/>
                    <a:pt x="10442" y="13716"/>
                    <a:pt x="10454" y="13764"/>
                  </a:cubicBezTo>
                  <a:lnTo>
                    <a:pt x="10549" y="13812"/>
                  </a:lnTo>
                  <a:lnTo>
                    <a:pt x="10621" y="13954"/>
                  </a:lnTo>
                  <a:cubicBezTo>
                    <a:pt x="10621" y="13978"/>
                    <a:pt x="10609" y="14002"/>
                    <a:pt x="10609" y="14026"/>
                  </a:cubicBezTo>
                  <a:lnTo>
                    <a:pt x="10680" y="14097"/>
                  </a:lnTo>
                  <a:cubicBezTo>
                    <a:pt x="10692" y="14133"/>
                    <a:pt x="10716" y="14181"/>
                    <a:pt x="10728" y="14216"/>
                  </a:cubicBezTo>
                  <a:lnTo>
                    <a:pt x="10799" y="14252"/>
                  </a:lnTo>
                  <a:lnTo>
                    <a:pt x="10847" y="14204"/>
                  </a:lnTo>
                  <a:lnTo>
                    <a:pt x="11049" y="14204"/>
                  </a:lnTo>
                  <a:lnTo>
                    <a:pt x="11133" y="14169"/>
                  </a:lnTo>
                  <a:lnTo>
                    <a:pt x="11240" y="14204"/>
                  </a:lnTo>
                  <a:lnTo>
                    <a:pt x="11383" y="14157"/>
                  </a:lnTo>
                  <a:lnTo>
                    <a:pt x="11466" y="14204"/>
                  </a:lnTo>
                  <a:lnTo>
                    <a:pt x="11514" y="14181"/>
                  </a:lnTo>
                  <a:lnTo>
                    <a:pt x="11514" y="14133"/>
                  </a:lnTo>
                  <a:cubicBezTo>
                    <a:pt x="11490" y="14121"/>
                    <a:pt x="11454" y="14097"/>
                    <a:pt x="11430" y="14073"/>
                  </a:cubicBezTo>
                  <a:lnTo>
                    <a:pt x="11478" y="14038"/>
                  </a:lnTo>
                  <a:lnTo>
                    <a:pt x="11704" y="14014"/>
                  </a:lnTo>
                  <a:lnTo>
                    <a:pt x="11811" y="14157"/>
                  </a:lnTo>
                  <a:cubicBezTo>
                    <a:pt x="11800" y="14193"/>
                    <a:pt x="11776" y="14216"/>
                    <a:pt x="11764" y="14240"/>
                  </a:cubicBezTo>
                  <a:lnTo>
                    <a:pt x="11549" y="14252"/>
                  </a:lnTo>
                  <a:lnTo>
                    <a:pt x="11561" y="14335"/>
                  </a:lnTo>
                  <a:cubicBezTo>
                    <a:pt x="11573" y="14347"/>
                    <a:pt x="11597" y="14359"/>
                    <a:pt x="11609" y="14371"/>
                  </a:cubicBezTo>
                  <a:lnTo>
                    <a:pt x="11704" y="14335"/>
                  </a:lnTo>
                  <a:lnTo>
                    <a:pt x="11800" y="14324"/>
                  </a:lnTo>
                  <a:lnTo>
                    <a:pt x="11871" y="14407"/>
                  </a:lnTo>
                  <a:lnTo>
                    <a:pt x="11823" y="14478"/>
                  </a:lnTo>
                  <a:lnTo>
                    <a:pt x="11776" y="14454"/>
                  </a:lnTo>
                  <a:lnTo>
                    <a:pt x="11680" y="14478"/>
                  </a:lnTo>
                  <a:lnTo>
                    <a:pt x="11740" y="14645"/>
                  </a:lnTo>
                  <a:cubicBezTo>
                    <a:pt x="11728" y="14693"/>
                    <a:pt x="11716" y="14728"/>
                    <a:pt x="11704" y="14776"/>
                  </a:cubicBezTo>
                  <a:lnTo>
                    <a:pt x="11764" y="14776"/>
                  </a:lnTo>
                  <a:lnTo>
                    <a:pt x="11823" y="14812"/>
                  </a:lnTo>
                  <a:cubicBezTo>
                    <a:pt x="11811" y="14835"/>
                    <a:pt x="11800" y="14859"/>
                    <a:pt x="11788" y="14895"/>
                  </a:cubicBezTo>
                  <a:cubicBezTo>
                    <a:pt x="11788" y="14919"/>
                    <a:pt x="11811" y="14955"/>
                    <a:pt x="11823" y="14990"/>
                  </a:cubicBezTo>
                  <a:lnTo>
                    <a:pt x="11919" y="14931"/>
                  </a:lnTo>
                  <a:lnTo>
                    <a:pt x="11966" y="14824"/>
                  </a:lnTo>
                  <a:lnTo>
                    <a:pt x="11871" y="14835"/>
                  </a:lnTo>
                  <a:lnTo>
                    <a:pt x="11871" y="14788"/>
                  </a:lnTo>
                  <a:lnTo>
                    <a:pt x="11954" y="14764"/>
                  </a:lnTo>
                  <a:lnTo>
                    <a:pt x="12169" y="14859"/>
                  </a:lnTo>
                  <a:cubicBezTo>
                    <a:pt x="12169" y="14871"/>
                    <a:pt x="12169" y="14895"/>
                    <a:pt x="12169" y="14907"/>
                  </a:cubicBezTo>
                  <a:lnTo>
                    <a:pt x="12228" y="14883"/>
                  </a:lnTo>
                  <a:lnTo>
                    <a:pt x="12395" y="14800"/>
                  </a:lnTo>
                  <a:lnTo>
                    <a:pt x="12669" y="14776"/>
                  </a:lnTo>
                  <a:lnTo>
                    <a:pt x="12835" y="14740"/>
                  </a:lnTo>
                  <a:lnTo>
                    <a:pt x="12776" y="14705"/>
                  </a:lnTo>
                  <a:lnTo>
                    <a:pt x="12716" y="14705"/>
                  </a:lnTo>
                  <a:lnTo>
                    <a:pt x="12740" y="14693"/>
                  </a:lnTo>
                  <a:lnTo>
                    <a:pt x="12681" y="14645"/>
                  </a:lnTo>
                  <a:lnTo>
                    <a:pt x="12681" y="14645"/>
                  </a:lnTo>
                  <a:lnTo>
                    <a:pt x="12764" y="14669"/>
                  </a:lnTo>
                  <a:lnTo>
                    <a:pt x="12871" y="14716"/>
                  </a:lnTo>
                  <a:lnTo>
                    <a:pt x="13062" y="14752"/>
                  </a:lnTo>
                  <a:lnTo>
                    <a:pt x="13431" y="14835"/>
                  </a:lnTo>
                  <a:lnTo>
                    <a:pt x="13681" y="15002"/>
                  </a:lnTo>
                  <a:lnTo>
                    <a:pt x="13824" y="14990"/>
                  </a:lnTo>
                  <a:cubicBezTo>
                    <a:pt x="13835" y="14978"/>
                    <a:pt x="13835" y="14955"/>
                    <a:pt x="13847" y="14931"/>
                  </a:cubicBezTo>
                  <a:lnTo>
                    <a:pt x="13931" y="14966"/>
                  </a:lnTo>
                  <a:lnTo>
                    <a:pt x="14038" y="14955"/>
                  </a:lnTo>
                  <a:lnTo>
                    <a:pt x="14169" y="14859"/>
                  </a:lnTo>
                  <a:lnTo>
                    <a:pt x="14205" y="14693"/>
                  </a:lnTo>
                  <a:cubicBezTo>
                    <a:pt x="14216" y="14669"/>
                    <a:pt x="14228" y="14645"/>
                    <a:pt x="14240" y="14621"/>
                  </a:cubicBezTo>
                  <a:lnTo>
                    <a:pt x="14455" y="14562"/>
                  </a:lnTo>
                  <a:lnTo>
                    <a:pt x="14550" y="14335"/>
                  </a:lnTo>
                  <a:lnTo>
                    <a:pt x="14669" y="14288"/>
                  </a:lnTo>
                  <a:cubicBezTo>
                    <a:pt x="14705" y="14240"/>
                    <a:pt x="14728" y="14193"/>
                    <a:pt x="14764" y="14145"/>
                  </a:cubicBezTo>
                  <a:lnTo>
                    <a:pt x="14871" y="14145"/>
                  </a:lnTo>
                  <a:cubicBezTo>
                    <a:pt x="14871" y="14121"/>
                    <a:pt x="14883" y="14097"/>
                    <a:pt x="14895" y="14073"/>
                  </a:cubicBezTo>
                  <a:lnTo>
                    <a:pt x="15300" y="13907"/>
                  </a:lnTo>
                  <a:lnTo>
                    <a:pt x="15383" y="13931"/>
                  </a:lnTo>
                  <a:lnTo>
                    <a:pt x="15502" y="13800"/>
                  </a:lnTo>
                  <a:lnTo>
                    <a:pt x="15657" y="13728"/>
                  </a:lnTo>
                  <a:cubicBezTo>
                    <a:pt x="15705" y="13692"/>
                    <a:pt x="15752" y="13645"/>
                    <a:pt x="15812" y="13609"/>
                  </a:cubicBezTo>
                  <a:lnTo>
                    <a:pt x="15955" y="13562"/>
                  </a:lnTo>
                  <a:cubicBezTo>
                    <a:pt x="15967" y="13538"/>
                    <a:pt x="15979" y="13502"/>
                    <a:pt x="15991" y="13478"/>
                  </a:cubicBezTo>
                  <a:lnTo>
                    <a:pt x="16086" y="13478"/>
                  </a:lnTo>
                  <a:lnTo>
                    <a:pt x="16217" y="13371"/>
                  </a:lnTo>
                  <a:lnTo>
                    <a:pt x="16181" y="13300"/>
                  </a:lnTo>
                  <a:lnTo>
                    <a:pt x="16348" y="13300"/>
                  </a:lnTo>
                  <a:lnTo>
                    <a:pt x="16502" y="13228"/>
                  </a:lnTo>
                  <a:lnTo>
                    <a:pt x="16574" y="13204"/>
                  </a:lnTo>
                  <a:lnTo>
                    <a:pt x="16705" y="13121"/>
                  </a:lnTo>
                  <a:lnTo>
                    <a:pt x="16848" y="13145"/>
                  </a:lnTo>
                  <a:lnTo>
                    <a:pt x="16955" y="13145"/>
                  </a:lnTo>
                  <a:lnTo>
                    <a:pt x="16812" y="13085"/>
                  </a:lnTo>
                  <a:lnTo>
                    <a:pt x="16872" y="13061"/>
                  </a:lnTo>
                  <a:lnTo>
                    <a:pt x="17026" y="13121"/>
                  </a:lnTo>
                  <a:lnTo>
                    <a:pt x="17217" y="13109"/>
                  </a:lnTo>
                  <a:lnTo>
                    <a:pt x="17288" y="13038"/>
                  </a:lnTo>
                  <a:lnTo>
                    <a:pt x="17288" y="12978"/>
                  </a:lnTo>
                  <a:lnTo>
                    <a:pt x="17348" y="12919"/>
                  </a:lnTo>
                  <a:lnTo>
                    <a:pt x="17538" y="12883"/>
                  </a:lnTo>
                  <a:cubicBezTo>
                    <a:pt x="17550" y="12859"/>
                    <a:pt x="17562" y="12835"/>
                    <a:pt x="17574" y="12811"/>
                  </a:cubicBezTo>
                  <a:lnTo>
                    <a:pt x="17693" y="12823"/>
                  </a:lnTo>
                  <a:lnTo>
                    <a:pt x="17860" y="12728"/>
                  </a:lnTo>
                  <a:cubicBezTo>
                    <a:pt x="17860" y="12704"/>
                    <a:pt x="17872" y="12680"/>
                    <a:pt x="17872" y="12657"/>
                  </a:cubicBezTo>
                  <a:lnTo>
                    <a:pt x="17979" y="12573"/>
                  </a:lnTo>
                  <a:cubicBezTo>
                    <a:pt x="17979" y="12549"/>
                    <a:pt x="17967" y="12538"/>
                    <a:pt x="17967" y="12514"/>
                  </a:cubicBezTo>
                  <a:lnTo>
                    <a:pt x="18003" y="12466"/>
                  </a:lnTo>
                  <a:lnTo>
                    <a:pt x="18253" y="12276"/>
                  </a:lnTo>
                  <a:lnTo>
                    <a:pt x="18348" y="12168"/>
                  </a:lnTo>
                  <a:lnTo>
                    <a:pt x="18622" y="12002"/>
                  </a:lnTo>
                  <a:cubicBezTo>
                    <a:pt x="18634" y="11966"/>
                    <a:pt x="18646" y="11942"/>
                    <a:pt x="18658" y="11907"/>
                  </a:cubicBezTo>
                  <a:lnTo>
                    <a:pt x="18836" y="11776"/>
                  </a:lnTo>
                  <a:lnTo>
                    <a:pt x="18991" y="11752"/>
                  </a:lnTo>
                  <a:cubicBezTo>
                    <a:pt x="19027" y="11728"/>
                    <a:pt x="19062" y="11692"/>
                    <a:pt x="19086" y="11668"/>
                  </a:cubicBezTo>
                  <a:lnTo>
                    <a:pt x="19110" y="11549"/>
                  </a:lnTo>
                  <a:lnTo>
                    <a:pt x="19217" y="11502"/>
                  </a:lnTo>
                  <a:cubicBezTo>
                    <a:pt x="19253" y="11466"/>
                    <a:pt x="19253" y="11395"/>
                    <a:pt x="19265" y="11335"/>
                  </a:cubicBezTo>
                  <a:cubicBezTo>
                    <a:pt x="19277" y="11311"/>
                    <a:pt x="19300" y="11276"/>
                    <a:pt x="19312" y="11252"/>
                  </a:cubicBezTo>
                  <a:lnTo>
                    <a:pt x="19312" y="11085"/>
                  </a:lnTo>
                  <a:lnTo>
                    <a:pt x="19312" y="11025"/>
                  </a:lnTo>
                  <a:lnTo>
                    <a:pt x="19348" y="10954"/>
                  </a:lnTo>
                  <a:lnTo>
                    <a:pt x="19396" y="10930"/>
                  </a:lnTo>
                  <a:lnTo>
                    <a:pt x="19443" y="10847"/>
                  </a:lnTo>
                  <a:lnTo>
                    <a:pt x="19574" y="10775"/>
                  </a:lnTo>
                  <a:cubicBezTo>
                    <a:pt x="19574" y="10752"/>
                    <a:pt x="19586" y="10740"/>
                    <a:pt x="19586" y="10728"/>
                  </a:cubicBezTo>
                  <a:cubicBezTo>
                    <a:pt x="19622" y="10656"/>
                    <a:pt x="19646" y="10585"/>
                    <a:pt x="19681" y="10514"/>
                  </a:cubicBezTo>
                  <a:lnTo>
                    <a:pt x="19777" y="10466"/>
                  </a:lnTo>
                  <a:lnTo>
                    <a:pt x="19753" y="10406"/>
                  </a:lnTo>
                  <a:cubicBezTo>
                    <a:pt x="19753" y="10383"/>
                    <a:pt x="19753" y="10347"/>
                    <a:pt x="19765" y="10323"/>
                  </a:cubicBezTo>
                  <a:cubicBezTo>
                    <a:pt x="19777" y="10287"/>
                    <a:pt x="19812" y="10228"/>
                    <a:pt x="19836" y="10168"/>
                  </a:cubicBezTo>
                  <a:cubicBezTo>
                    <a:pt x="19836" y="10156"/>
                    <a:pt x="19824" y="10156"/>
                    <a:pt x="19812" y="10144"/>
                  </a:cubicBezTo>
                  <a:lnTo>
                    <a:pt x="19896" y="10085"/>
                  </a:lnTo>
                  <a:lnTo>
                    <a:pt x="19824" y="10013"/>
                  </a:lnTo>
                  <a:cubicBezTo>
                    <a:pt x="19824" y="9978"/>
                    <a:pt x="19824" y="9954"/>
                    <a:pt x="19812" y="9918"/>
                  </a:cubicBezTo>
                  <a:lnTo>
                    <a:pt x="19860" y="9835"/>
                  </a:lnTo>
                  <a:lnTo>
                    <a:pt x="19789" y="9716"/>
                  </a:lnTo>
                  <a:cubicBezTo>
                    <a:pt x="19789" y="9668"/>
                    <a:pt x="19777" y="9632"/>
                    <a:pt x="19777" y="9585"/>
                  </a:cubicBezTo>
                  <a:cubicBezTo>
                    <a:pt x="19765" y="9537"/>
                    <a:pt x="19789" y="9501"/>
                    <a:pt x="19801" y="9466"/>
                  </a:cubicBezTo>
                  <a:cubicBezTo>
                    <a:pt x="19801" y="9430"/>
                    <a:pt x="19789" y="9394"/>
                    <a:pt x="19789" y="9347"/>
                  </a:cubicBezTo>
                  <a:cubicBezTo>
                    <a:pt x="19765" y="9347"/>
                    <a:pt x="19741" y="9335"/>
                    <a:pt x="19729" y="9323"/>
                  </a:cubicBezTo>
                  <a:lnTo>
                    <a:pt x="19646" y="9323"/>
                  </a:lnTo>
                  <a:cubicBezTo>
                    <a:pt x="19634" y="9299"/>
                    <a:pt x="19622" y="9275"/>
                    <a:pt x="19598" y="9240"/>
                  </a:cubicBezTo>
                  <a:cubicBezTo>
                    <a:pt x="19610" y="9216"/>
                    <a:pt x="19622" y="9180"/>
                    <a:pt x="19634" y="9144"/>
                  </a:cubicBezTo>
                  <a:lnTo>
                    <a:pt x="19598" y="9109"/>
                  </a:lnTo>
                  <a:cubicBezTo>
                    <a:pt x="19598" y="9085"/>
                    <a:pt x="19610" y="9061"/>
                    <a:pt x="19610" y="9049"/>
                  </a:cubicBezTo>
                  <a:lnTo>
                    <a:pt x="19539" y="8918"/>
                  </a:lnTo>
                  <a:lnTo>
                    <a:pt x="19503" y="8859"/>
                  </a:lnTo>
                  <a:lnTo>
                    <a:pt x="19562" y="8811"/>
                  </a:lnTo>
                  <a:cubicBezTo>
                    <a:pt x="19562" y="8775"/>
                    <a:pt x="19550" y="8728"/>
                    <a:pt x="19539" y="8692"/>
                  </a:cubicBezTo>
                  <a:lnTo>
                    <a:pt x="19670" y="8644"/>
                  </a:lnTo>
                  <a:cubicBezTo>
                    <a:pt x="19693" y="8609"/>
                    <a:pt x="19717" y="8573"/>
                    <a:pt x="19741" y="8537"/>
                  </a:cubicBezTo>
                  <a:lnTo>
                    <a:pt x="19741" y="8478"/>
                  </a:lnTo>
                  <a:cubicBezTo>
                    <a:pt x="19741" y="8454"/>
                    <a:pt x="19777" y="8430"/>
                    <a:pt x="19789" y="8406"/>
                  </a:cubicBezTo>
                  <a:lnTo>
                    <a:pt x="19741" y="8347"/>
                  </a:lnTo>
                  <a:lnTo>
                    <a:pt x="19705" y="8382"/>
                  </a:lnTo>
                  <a:cubicBezTo>
                    <a:pt x="19705" y="8394"/>
                    <a:pt x="19717" y="8418"/>
                    <a:pt x="19717" y="8430"/>
                  </a:cubicBezTo>
                  <a:cubicBezTo>
                    <a:pt x="19705" y="8430"/>
                    <a:pt x="19681" y="8442"/>
                    <a:pt x="19670" y="8454"/>
                  </a:cubicBezTo>
                  <a:lnTo>
                    <a:pt x="19527" y="8204"/>
                  </a:lnTo>
                  <a:lnTo>
                    <a:pt x="19527" y="8097"/>
                  </a:lnTo>
                  <a:lnTo>
                    <a:pt x="19479" y="8097"/>
                  </a:lnTo>
                  <a:cubicBezTo>
                    <a:pt x="19479" y="8120"/>
                    <a:pt x="19467" y="8132"/>
                    <a:pt x="19455" y="8156"/>
                  </a:cubicBezTo>
                  <a:lnTo>
                    <a:pt x="19408" y="8192"/>
                  </a:lnTo>
                  <a:lnTo>
                    <a:pt x="19408" y="8335"/>
                  </a:lnTo>
                  <a:cubicBezTo>
                    <a:pt x="19384" y="8287"/>
                    <a:pt x="19372" y="8239"/>
                    <a:pt x="19348" y="8180"/>
                  </a:cubicBezTo>
                  <a:lnTo>
                    <a:pt x="19289" y="8204"/>
                  </a:lnTo>
                  <a:cubicBezTo>
                    <a:pt x="19289" y="8180"/>
                    <a:pt x="19300" y="8156"/>
                    <a:pt x="19312" y="8132"/>
                  </a:cubicBezTo>
                  <a:lnTo>
                    <a:pt x="19300" y="8061"/>
                  </a:lnTo>
                  <a:lnTo>
                    <a:pt x="19384" y="7847"/>
                  </a:lnTo>
                  <a:lnTo>
                    <a:pt x="19431" y="7835"/>
                  </a:lnTo>
                  <a:lnTo>
                    <a:pt x="19455" y="7787"/>
                  </a:lnTo>
                  <a:lnTo>
                    <a:pt x="19384" y="7704"/>
                  </a:lnTo>
                  <a:lnTo>
                    <a:pt x="19455" y="7656"/>
                  </a:lnTo>
                  <a:lnTo>
                    <a:pt x="19408" y="7585"/>
                  </a:lnTo>
                  <a:lnTo>
                    <a:pt x="19455" y="7525"/>
                  </a:lnTo>
                  <a:cubicBezTo>
                    <a:pt x="19420" y="7477"/>
                    <a:pt x="19384" y="7418"/>
                    <a:pt x="19348" y="7358"/>
                  </a:cubicBezTo>
                  <a:lnTo>
                    <a:pt x="19348" y="7263"/>
                  </a:lnTo>
                  <a:lnTo>
                    <a:pt x="19384" y="7180"/>
                  </a:lnTo>
                  <a:lnTo>
                    <a:pt x="19467" y="7227"/>
                  </a:lnTo>
                  <a:cubicBezTo>
                    <a:pt x="19479" y="7204"/>
                    <a:pt x="19491" y="7180"/>
                    <a:pt x="19503" y="7156"/>
                  </a:cubicBezTo>
                  <a:lnTo>
                    <a:pt x="19479" y="7025"/>
                  </a:lnTo>
                  <a:lnTo>
                    <a:pt x="19431" y="7025"/>
                  </a:lnTo>
                  <a:lnTo>
                    <a:pt x="19348" y="6977"/>
                  </a:lnTo>
                  <a:cubicBezTo>
                    <a:pt x="19336" y="6930"/>
                    <a:pt x="19324" y="6882"/>
                    <a:pt x="19312" y="6823"/>
                  </a:cubicBezTo>
                  <a:lnTo>
                    <a:pt x="19241" y="6787"/>
                  </a:lnTo>
                  <a:lnTo>
                    <a:pt x="19181" y="6692"/>
                  </a:lnTo>
                  <a:lnTo>
                    <a:pt x="19110" y="6715"/>
                  </a:lnTo>
                  <a:cubicBezTo>
                    <a:pt x="19110" y="6692"/>
                    <a:pt x="19098" y="6680"/>
                    <a:pt x="19098" y="6656"/>
                  </a:cubicBezTo>
                  <a:lnTo>
                    <a:pt x="19003" y="6584"/>
                  </a:lnTo>
                  <a:lnTo>
                    <a:pt x="18919" y="6596"/>
                  </a:lnTo>
                  <a:lnTo>
                    <a:pt x="19003" y="6561"/>
                  </a:lnTo>
                  <a:lnTo>
                    <a:pt x="19110" y="6584"/>
                  </a:lnTo>
                  <a:lnTo>
                    <a:pt x="19134" y="6525"/>
                  </a:lnTo>
                  <a:lnTo>
                    <a:pt x="19134" y="6477"/>
                  </a:lnTo>
                  <a:lnTo>
                    <a:pt x="19027" y="6442"/>
                  </a:lnTo>
                  <a:lnTo>
                    <a:pt x="18943" y="6394"/>
                  </a:lnTo>
                  <a:lnTo>
                    <a:pt x="18943" y="6334"/>
                  </a:lnTo>
                  <a:lnTo>
                    <a:pt x="18896" y="6323"/>
                  </a:lnTo>
                  <a:cubicBezTo>
                    <a:pt x="18848" y="6263"/>
                    <a:pt x="18800" y="6203"/>
                    <a:pt x="18753" y="6144"/>
                  </a:cubicBezTo>
                  <a:lnTo>
                    <a:pt x="18729" y="5977"/>
                  </a:lnTo>
                  <a:cubicBezTo>
                    <a:pt x="18741" y="5930"/>
                    <a:pt x="18765" y="5882"/>
                    <a:pt x="18777" y="5834"/>
                  </a:cubicBezTo>
                  <a:cubicBezTo>
                    <a:pt x="18788" y="5787"/>
                    <a:pt x="18765" y="5751"/>
                    <a:pt x="18753" y="5715"/>
                  </a:cubicBezTo>
                  <a:cubicBezTo>
                    <a:pt x="18753" y="5680"/>
                    <a:pt x="18777" y="5668"/>
                    <a:pt x="18800" y="5656"/>
                  </a:cubicBezTo>
                  <a:lnTo>
                    <a:pt x="18848" y="5656"/>
                  </a:lnTo>
                  <a:lnTo>
                    <a:pt x="18955" y="5525"/>
                  </a:lnTo>
                  <a:cubicBezTo>
                    <a:pt x="18967" y="5441"/>
                    <a:pt x="18979" y="5370"/>
                    <a:pt x="18991" y="5299"/>
                  </a:cubicBezTo>
                  <a:cubicBezTo>
                    <a:pt x="18991" y="5263"/>
                    <a:pt x="18991" y="5227"/>
                    <a:pt x="18979" y="5191"/>
                  </a:cubicBezTo>
                  <a:lnTo>
                    <a:pt x="19039" y="5191"/>
                  </a:lnTo>
                  <a:lnTo>
                    <a:pt x="19003" y="5120"/>
                  </a:lnTo>
                  <a:lnTo>
                    <a:pt x="18931" y="5084"/>
                  </a:lnTo>
                  <a:cubicBezTo>
                    <a:pt x="18931" y="5025"/>
                    <a:pt x="18919" y="4965"/>
                    <a:pt x="18908" y="4894"/>
                  </a:cubicBezTo>
                  <a:lnTo>
                    <a:pt x="18991" y="4715"/>
                  </a:lnTo>
                  <a:lnTo>
                    <a:pt x="19039" y="4715"/>
                  </a:lnTo>
                  <a:cubicBezTo>
                    <a:pt x="19039" y="4703"/>
                    <a:pt x="19050" y="4691"/>
                    <a:pt x="19062" y="4679"/>
                  </a:cubicBezTo>
                  <a:cubicBezTo>
                    <a:pt x="19062" y="4668"/>
                    <a:pt x="19039" y="4632"/>
                    <a:pt x="19039" y="4620"/>
                  </a:cubicBezTo>
                  <a:cubicBezTo>
                    <a:pt x="19062" y="4537"/>
                    <a:pt x="19098" y="4453"/>
                    <a:pt x="19122" y="4370"/>
                  </a:cubicBezTo>
                  <a:lnTo>
                    <a:pt x="19169" y="4322"/>
                  </a:lnTo>
                  <a:cubicBezTo>
                    <a:pt x="19169" y="4298"/>
                    <a:pt x="19169" y="4275"/>
                    <a:pt x="19181" y="4239"/>
                  </a:cubicBezTo>
                  <a:lnTo>
                    <a:pt x="19229" y="4227"/>
                  </a:lnTo>
                  <a:lnTo>
                    <a:pt x="19265" y="4179"/>
                  </a:lnTo>
                  <a:lnTo>
                    <a:pt x="19158" y="3989"/>
                  </a:lnTo>
                  <a:cubicBezTo>
                    <a:pt x="19134" y="3953"/>
                    <a:pt x="19098" y="3929"/>
                    <a:pt x="19074" y="3894"/>
                  </a:cubicBezTo>
                  <a:lnTo>
                    <a:pt x="19122" y="3882"/>
                  </a:lnTo>
                  <a:lnTo>
                    <a:pt x="19050" y="3751"/>
                  </a:lnTo>
                  <a:lnTo>
                    <a:pt x="18931" y="3751"/>
                  </a:lnTo>
                  <a:lnTo>
                    <a:pt x="18896" y="3703"/>
                  </a:lnTo>
                  <a:lnTo>
                    <a:pt x="18800" y="3763"/>
                  </a:lnTo>
                  <a:lnTo>
                    <a:pt x="18729" y="3727"/>
                  </a:lnTo>
                  <a:cubicBezTo>
                    <a:pt x="18705" y="3679"/>
                    <a:pt x="18693" y="3620"/>
                    <a:pt x="18681" y="3572"/>
                  </a:cubicBezTo>
                  <a:cubicBezTo>
                    <a:pt x="18693" y="3560"/>
                    <a:pt x="18705" y="3536"/>
                    <a:pt x="18717" y="3525"/>
                  </a:cubicBezTo>
                  <a:cubicBezTo>
                    <a:pt x="18717" y="3477"/>
                    <a:pt x="18705" y="3429"/>
                    <a:pt x="18705" y="3394"/>
                  </a:cubicBezTo>
                  <a:cubicBezTo>
                    <a:pt x="18741" y="3346"/>
                    <a:pt x="18777" y="3310"/>
                    <a:pt x="18800" y="3263"/>
                  </a:cubicBezTo>
                  <a:cubicBezTo>
                    <a:pt x="18836" y="3227"/>
                    <a:pt x="18836" y="3155"/>
                    <a:pt x="18860" y="3096"/>
                  </a:cubicBezTo>
                  <a:lnTo>
                    <a:pt x="18812" y="3096"/>
                  </a:lnTo>
                  <a:lnTo>
                    <a:pt x="18812" y="3013"/>
                  </a:lnTo>
                  <a:lnTo>
                    <a:pt x="18884" y="2965"/>
                  </a:lnTo>
                  <a:cubicBezTo>
                    <a:pt x="18872" y="2929"/>
                    <a:pt x="18860" y="2894"/>
                    <a:pt x="18848" y="2858"/>
                  </a:cubicBezTo>
                  <a:lnTo>
                    <a:pt x="18872" y="2786"/>
                  </a:lnTo>
                  <a:lnTo>
                    <a:pt x="18836" y="2739"/>
                  </a:lnTo>
                  <a:lnTo>
                    <a:pt x="18884" y="2655"/>
                  </a:lnTo>
                  <a:lnTo>
                    <a:pt x="18967" y="2632"/>
                  </a:lnTo>
                  <a:lnTo>
                    <a:pt x="18908" y="2572"/>
                  </a:lnTo>
                  <a:lnTo>
                    <a:pt x="18824" y="2560"/>
                  </a:lnTo>
                  <a:lnTo>
                    <a:pt x="18777" y="2489"/>
                  </a:lnTo>
                  <a:cubicBezTo>
                    <a:pt x="18824" y="2429"/>
                    <a:pt x="18860" y="2370"/>
                    <a:pt x="18896" y="2322"/>
                  </a:cubicBezTo>
                  <a:cubicBezTo>
                    <a:pt x="18896" y="2298"/>
                    <a:pt x="18896" y="2286"/>
                    <a:pt x="18896" y="2274"/>
                  </a:cubicBezTo>
                  <a:lnTo>
                    <a:pt x="18908" y="2155"/>
                  </a:lnTo>
                  <a:lnTo>
                    <a:pt x="18812" y="2096"/>
                  </a:lnTo>
                  <a:lnTo>
                    <a:pt x="18836" y="2048"/>
                  </a:lnTo>
                  <a:lnTo>
                    <a:pt x="18717" y="2036"/>
                  </a:lnTo>
                  <a:lnTo>
                    <a:pt x="18634" y="2072"/>
                  </a:lnTo>
                  <a:cubicBezTo>
                    <a:pt x="18610" y="2108"/>
                    <a:pt x="18586" y="2155"/>
                    <a:pt x="18574" y="2203"/>
                  </a:cubicBezTo>
                  <a:lnTo>
                    <a:pt x="18467" y="2286"/>
                  </a:lnTo>
                  <a:lnTo>
                    <a:pt x="18455" y="2322"/>
                  </a:lnTo>
                  <a:lnTo>
                    <a:pt x="18396" y="2393"/>
                  </a:lnTo>
                  <a:lnTo>
                    <a:pt x="18348" y="2358"/>
                  </a:lnTo>
                  <a:lnTo>
                    <a:pt x="18229" y="2453"/>
                  </a:lnTo>
                  <a:lnTo>
                    <a:pt x="18098" y="2513"/>
                  </a:lnTo>
                  <a:lnTo>
                    <a:pt x="18146" y="2596"/>
                  </a:lnTo>
                  <a:lnTo>
                    <a:pt x="18217" y="2691"/>
                  </a:lnTo>
                  <a:lnTo>
                    <a:pt x="18146" y="2691"/>
                  </a:lnTo>
                  <a:lnTo>
                    <a:pt x="18086" y="2655"/>
                  </a:lnTo>
                  <a:lnTo>
                    <a:pt x="18015" y="2715"/>
                  </a:lnTo>
                  <a:lnTo>
                    <a:pt x="17931" y="2763"/>
                  </a:lnTo>
                  <a:cubicBezTo>
                    <a:pt x="17931" y="2798"/>
                    <a:pt x="17943" y="2834"/>
                    <a:pt x="17955" y="2882"/>
                  </a:cubicBezTo>
                  <a:lnTo>
                    <a:pt x="17943" y="2941"/>
                  </a:lnTo>
                  <a:lnTo>
                    <a:pt x="17872" y="2894"/>
                  </a:lnTo>
                  <a:lnTo>
                    <a:pt x="17812" y="2905"/>
                  </a:lnTo>
                  <a:cubicBezTo>
                    <a:pt x="17765" y="2953"/>
                    <a:pt x="17729" y="3013"/>
                    <a:pt x="17681" y="3060"/>
                  </a:cubicBezTo>
                  <a:lnTo>
                    <a:pt x="17669" y="3215"/>
                  </a:lnTo>
                  <a:lnTo>
                    <a:pt x="17574" y="3334"/>
                  </a:lnTo>
                  <a:lnTo>
                    <a:pt x="17574" y="3453"/>
                  </a:lnTo>
                  <a:cubicBezTo>
                    <a:pt x="17574" y="3489"/>
                    <a:pt x="17538" y="3525"/>
                    <a:pt x="17515" y="3560"/>
                  </a:cubicBezTo>
                  <a:lnTo>
                    <a:pt x="17395" y="3584"/>
                  </a:lnTo>
                  <a:cubicBezTo>
                    <a:pt x="17384" y="3608"/>
                    <a:pt x="17372" y="3620"/>
                    <a:pt x="17360" y="3644"/>
                  </a:cubicBezTo>
                  <a:lnTo>
                    <a:pt x="17205" y="3751"/>
                  </a:lnTo>
                  <a:lnTo>
                    <a:pt x="17086" y="3953"/>
                  </a:lnTo>
                  <a:lnTo>
                    <a:pt x="16979" y="3989"/>
                  </a:lnTo>
                  <a:lnTo>
                    <a:pt x="16979" y="4072"/>
                  </a:lnTo>
                  <a:lnTo>
                    <a:pt x="16872" y="4168"/>
                  </a:lnTo>
                  <a:lnTo>
                    <a:pt x="16753" y="4203"/>
                  </a:lnTo>
                  <a:lnTo>
                    <a:pt x="16681" y="4334"/>
                  </a:lnTo>
                  <a:lnTo>
                    <a:pt x="16491" y="4358"/>
                  </a:lnTo>
                  <a:lnTo>
                    <a:pt x="16145" y="4334"/>
                  </a:lnTo>
                  <a:lnTo>
                    <a:pt x="16050" y="4215"/>
                  </a:lnTo>
                  <a:lnTo>
                    <a:pt x="15931" y="4156"/>
                  </a:lnTo>
                  <a:cubicBezTo>
                    <a:pt x="15919" y="4120"/>
                    <a:pt x="15907" y="4084"/>
                    <a:pt x="15895" y="4060"/>
                  </a:cubicBezTo>
                  <a:cubicBezTo>
                    <a:pt x="15883" y="4025"/>
                    <a:pt x="15836" y="3977"/>
                    <a:pt x="15812" y="3941"/>
                  </a:cubicBezTo>
                  <a:cubicBezTo>
                    <a:pt x="15812" y="3917"/>
                    <a:pt x="15824" y="3906"/>
                    <a:pt x="15824" y="3894"/>
                  </a:cubicBezTo>
                  <a:cubicBezTo>
                    <a:pt x="15836" y="3870"/>
                    <a:pt x="15824" y="3858"/>
                    <a:pt x="15812" y="3846"/>
                  </a:cubicBezTo>
                  <a:cubicBezTo>
                    <a:pt x="15812" y="3834"/>
                    <a:pt x="15812" y="3787"/>
                    <a:pt x="15812" y="3751"/>
                  </a:cubicBezTo>
                  <a:lnTo>
                    <a:pt x="15705" y="3691"/>
                  </a:lnTo>
                  <a:lnTo>
                    <a:pt x="15633" y="3620"/>
                  </a:lnTo>
                  <a:lnTo>
                    <a:pt x="15479" y="3548"/>
                  </a:lnTo>
                  <a:cubicBezTo>
                    <a:pt x="15443" y="3513"/>
                    <a:pt x="15407" y="3465"/>
                    <a:pt x="15371" y="3429"/>
                  </a:cubicBezTo>
                  <a:lnTo>
                    <a:pt x="15371" y="3358"/>
                  </a:lnTo>
                  <a:cubicBezTo>
                    <a:pt x="15348" y="3298"/>
                    <a:pt x="15336" y="3251"/>
                    <a:pt x="15312" y="3203"/>
                  </a:cubicBezTo>
                  <a:lnTo>
                    <a:pt x="15193" y="3144"/>
                  </a:lnTo>
                  <a:lnTo>
                    <a:pt x="15098" y="3036"/>
                  </a:lnTo>
                  <a:cubicBezTo>
                    <a:pt x="15098" y="3025"/>
                    <a:pt x="15109" y="3013"/>
                    <a:pt x="15121" y="2989"/>
                  </a:cubicBezTo>
                  <a:lnTo>
                    <a:pt x="15062" y="2965"/>
                  </a:lnTo>
                  <a:lnTo>
                    <a:pt x="15014" y="2905"/>
                  </a:lnTo>
                  <a:lnTo>
                    <a:pt x="14907" y="2858"/>
                  </a:lnTo>
                  <a:lnTo>
                    <a:pt x="14836" y="2810"/>
                  </a:lnTo>
                  <a:lnTo>
                    <a:pt x="14871" y="2786"/>
                  </a:lnTo>
                  <a:lnTo>
                    <a:pt x="14788" y="2667"/>
                  </a:lnTo>
                  <a:cubicBezTo>
                    <a:pt x="14788" y="2632"/>
                    <a:pt x="14788" y="2608"/>
                    <a:pt x="14800" y="2584"/>
                  </a:cubicBezTo>
                  <a:cubicBezTo>
                    <a:pt x="14764" y="2536"/>
                    <a:pt x="14740" y="2489"/>
                    <a:pt x="14717" y="2429"/>
                  </a:cubicBezTo>
                  <a:lnTo>
                    <a:pt x="14645" y="2393"/>
                  </a:lnTo>
                  <a:cubicBezTo>
                    <a:pt x="14621" y="2346"/>
                    <a:pt x="14597" y="2298"/>
                    <a:pt x="14574" y="2251"/>
                  </a:cubicBezTo>
                  <a:cubicBezTo>
                    <a:pt x="14586" y="2227"/>
                    <a:pt x="14597" y="2191"/>
                    <a:pt x="14609" y="2155"/>
                  </a:cubicBezTo>
                  <a:lnTo>
                    <a:pt x="14752" y="2084"/>
                  </a:lnTo>
                  <a:lnTo>
                    <a:pt x="14812" y="2001"/>
                  </a:lnTo>
                  <a:lnTo>
                    <a:pt x="14931" y="1989"/>
                  </a:lnTo>
                  <a:lnTo>
                    <a:pt x="15002" y="1893"/>
                  </a:lnTo>
                  <a:lnTo>
                    <a:pt x="15074" y="1846"/>
                  </a:lnTo>
                  <a:lnTo>
                    <a:pt x="14967" y="1858"/>
                  </a:lnTo>
                  <a:cubicBezTo>
                    <a:pt x="14967" y="1810"/>
                    <a:pt x="14955" y="1774"/>
                    <a:pt x="14943" y="1727"/>
                  </a:cubicBezTo>
                  <a:lnTo>
                    <a:pt x="15062" y="1715"/>
                  </a:lnTo>
                  <a:cubicBezTo>
                    <a:pt x="15062" y="1691"/>
                    <a:pt x="15074" y="1655"/>
                    <a:pt x="15086" y="1631"/>
                  </a:cubicBezTo>
                  <a:lnTo>
                    <a:pt x="15133" y="1655"/>
                  </a:lnTo>
                  <a:lnTo>
                    <a:pt x="15193" y="1655"/>
                  </a:lnTo>
                  <a:cubicBezTo>
                    <a:pt x="15193" y="1667"/>
                    <a:pt x="15193" y="1679"/>
                    <a:pt x="15205" y="1691"/>
                  </a:cubicBezTo>
                  <a:lnTo>
                    <a:pt x="15288" y="1739"/>
                  </a:lnTo>
                  <a:lnTo>
                    <a:pt x="15431" y="1739"/>
                  </a:lnTo>
                  <a:lnTo>
                    <a:pt x="15514" y="1667"/>
                  </a:lnTo>
                  <a:cubicBezTo>
                    <a:pt x="15490" y="1643"/>
                    <a:pt x="15467" y="1608"/>
                    <a:pt x="15443" y="1584"/>
                  </a:cubicBezTo>
                  <a:lnTo>
                    <a:pt x="15526" y="1572"/>
                  </a:lnTo>
                  <a:lnTo>
                    <a:pt x="15598" y="1608"/>
                  </a:lnTo>
                  <a:cubicBezTo>
                    <a:pt x="15633" y="1572"/>
                    <a:pt x="15657" y="1536"/>
                    <a:pt x="15693" y="1501"/>
                  </a:cubicBezTo>
                  <a:lnTo>
                    <a:pt x="15776" y="1501"/>
                  </a:lnTo>
                  <a:lnTo>
                    <a:pt x="15871" y="1465"/>
                  </a:lnTo>
                  <a:cubicBezTo>
                    <a:pt x="15871" y="1453"/>
                    <a:pt x="15883" y="1441"/>
                    <a:pt x="15883" y="1429"/>
                  </a:cubicBezTo>
                  <a:lnTo>
                    <a:pt x="15800" y="1346"/>
                  </a:lnTo>
                  <a:lnTo>
                    <a:pt x="15717" y="1381"/>
                  </a:lnTo>
                  <a:lnTo>
                    <a:pt x="15669" y="1334"/>
                  </a:lnTo>
                  <a:cubicBezTo>
                    <a:pt x="15681" y="1286"/>
                    <a:pt x="15693" y="1250"/>
                    <a:pt x="15705" y="1203"/>
                  </a:cubicBezTo>
                  <a:lnTo>
                    <a:pt x="15610" y="1203"/>
                  </a:lnTo>
                  <a:lnTo>
                    <a:pt x="15455" y="1262"/>
                  </a:lnTo>
                  <a:lnTo>
                    <a:pt x="15502" y="1310"/>
                  </a:lnTo>
                  <a:lnTo>
                    <a:pt x="15479" y="1358"/>
                  </a:lnTo>
                  <a:lnTo>
                    <a:pt x="15383" y="1358"/>
                  </a:lnTo>
                  <a:lnTo>
                    <a:pt x="15324" y="1286"/>
                  </a:lnTo>
                  <a:lnTo>
                    <a:pt x="15324" y="1239"/>
                  </a:lnTo>
                  <a:lnTo>
                    <a:pt x="15300" y="1179"/>
                  </a:lnTo>
                  <a:lnTo>
                    <a:pt x="15252" y="1215"/>
                  </a:lnTo>
                  <a:lnTo>
                    <a:pt x="15181" y="1203"/>
                  </a:lnTo>
                  <a:lnTo>
                    <a:pt x="15205" y="1155"/>
                  </a:lnTo>
                  <a:lnTo>
                    <a:pt x="15276" y="1131"/>
                  </a:lnTo>
                  <a:lnTo>
                    <a:pt x="15312" y="1096"/>
                  </a:lnTo>
                  <a:lnTo>
                    <a:pt x="15229" y="1096"/>
                  </a:lnTo>
                  <a:lnTo>
                    <a:pt x="15169" y="1120"/>
                  </a:lnTo>
                  <a:lnTo>
                    <a:pt x="15038" y="1108"/>
                  </a:lnTo>
                  <a:lnTo>
                    <a:pt x="15014" y="1131"/>
                  </a:lnTo>
                  <a:lnTo>
                    <a:pt x="14955" y="1120"/>
                  </a:lnTo>
                  <a:lnTo>
                    <a:pt x="14931" y="1072"/>
                  </a:lnTo>
                  <a:lnTo>
                    <a:pt x="14848" y="1036"/>
                  </a:lnTo>
                  <a:cubicBezTo>
                    <a:pt x="14848" y="1024"/>
                    <a:pt x="14859" y="1012"/>
                    <a:pt x="14859" y="1000"/>
                  </a:cubicBezTo>
                  <a:lnTo>
                    <a:pt x="14824" y="893"/>
                  </a:lnTo>
                  <a:lnTo>
                    <a:pt x="14788" y="869"/>
                  </a:lnTo>
                  <a:lnTo>
                    <a:pt x="14645" y="869"/>
                  </a:lnTo>
                  <a:lnTo>
                    <a:pt x="14574" y="810"/>
                  </a:lnTo>
                  <a:lnTo>
                    <a:pt x="14514" y="810"/>
                  </a:lnTo>
                  <a:cubicBezTo>
                    <a:pt x="14514" y="786"/>
                    <a:pt x="14514" y="762"/>
                    <a:pt x="14502" y="739"/>
                  </a:cubicBezTo>
                  <a:lnTo>
                    <a:pt x="14467" y="715"/>
                  </a:lnTo>
                  <a:cubicBezTo>
                    <a:pt x="14467" y="679"/>
                    <a:pt x="14455" y="643"/>
                    <a:pt x="14443" y="608"/>
                  </a:cubicBezTo>
                  <a:lnTo>
                    <a:pt x="14312" y="608"/>
                  </a:lnTo>
                  <a:lnTo>
                    <a:pt x="14205" y="548"/>
                  </a:lnTo>
                  <a:lnTo>
                    <a:pt x="14121" y="477"/>
                  </a:lnTo>
                  <a:lnTo>
                    <a:pt x="14145" y="417"/>
                  </a:lnTo>
                  <a:lnTo>
                    <a:pt x="14097" y="322"/>
                  </a:lnTo>
                  <a:cubicBezTo>
                    <a:pt x="14086" y="322"/>
                    <a:pt x="14074" y="322"/>
                    <a:pt x="14050" y="310"/>
                  </a:cubicBezTo>
                  <a:lnTo>
                    <a:pt x="14050" y="346"/>
                  </a:lnTo>
                  <a:lnTo>
                    <a:pt x="13895" y="322"/>
                  </a:lnTo>
                  <a:lnTo>
                    <a:pt x="13895" y="238"/>
                  </a:lnTo>
                  <a:lnTo>
                    <a:pt x="13824" y="191"/>
                  </a:lnTo>
                  <a:lnTo>
                    <a:pt x="13716" y="84"/>
                  </a:lnTo>
                  <a:lnTo>
                    <a:pt x="13681" y="96"/>
                  </a:lnTo>
                  <a:lnTo>
                    <a:pt x="13633" y="36"/>
                  </a:lnTo>
                  <a:lnTo>
                    <a:pt x="13538" y="60"/>
                  </a:lnTo>
                  <a:lnTo>
                    <a:pt x="13609" y="155"/>
                  </a:lnTo>
                  <a:lnTo>
                    <a:pt x="13562" y="155"/>
                  </a:lnTo>
                  <a:cubicBezTo>
                    <a:pt x="13597" y="179"/>
                    <a:pt x="13621" y="191"/>
                    <a:pt x="13657" y="215"/>
                  </a:cubicBezTo>
                  <a:lnTo>
                    <a:pt x="13740" y="215"/>
                  </a:lnTo>
                  <a:cubicBezTo>
                    <a:pt x="13776" y="262"/>
                    <a:pt x="13812" y="310"/>
                    <a:pt x="13847" y="358"/>
                  </a:cubicBezTo>
                  <a:lnTo>
                    <a:pt x="13812" y="405"/>
                  </a:lnTo>
                  <a:cubicBezTo>
                    <a:pt x="13812" y="453"/>
                    <a:pt x="13800" y="500"/>
                    <a:pt x="13788" y="536"/>
                  </a:cubicBezTo>
                  <a:lnTo>
                    <a:pt x="13693" y="500"/>
                  </a:lnTo>
                  <a:lnTo>
                    <a:pt x="13621" y="572"/>
                  </a:lnTo>
                  <a:cubicBezTo>
                    <a:pt x="13621" y="560"/>
                    <a:pt x="13621" y="536"/>
                    <a:pt x="13609" y="512"/>
                  </a:cubicBezTo>
                  <a:lnTo>
                    <a:pt x="13538" y="465"/>
                  </a:lnTo>
                  <a:lnTo>
                    <a:pt x="13443" y="477"/>
                  </a:lnTo>
                  <a:lnTo>
                    <a:pt x="13157" y="381"/>
                  </a:lnTo>
                  <a:lnTo>
                    <a:pt x="13085" y="262"/>
                  </a:lnTo>
                  <a:lnTo>
                    <a:pt x="13062" y="298"/>
                  </a:lnTo>
                  <a:lnTo>
                    <a:pt x="12931" y="286"/>
                  </a:lnTo>
                  <a:lnTo>
                    <a:pt x="12919" y="358"/>
                  </a:lnTo>
                  <a:lnTo>
                    <a:pt x="12835" y="310"/>
                  </a:lnTo>
                  <a:cubicBezTo>
                    <a:pt x="12835" y="346"/>
                    <a:pt x="12835" y="381"/>
                    <a:pt x="12823" y="417"/>
                  </a:cubicBezTo>
                  <a:lnTo>
                    <a:pt x="12800" y="369"/>
                  </a:lnTo>
                  <a:lnTo>
                    <a:pt x="12692" y="298"/>
                  </a:lnTo>
                  <a:lnTo>
                    <a:pt x="12633" y="334"/>
                  </a:lnTo>
                  <a:lnTo>
                    <a:pt x="12657" y="393"/>
                  </a:lnTo>
                  <a:lnTo>
                    <a:pt x="12633" y="429"/>
                  </a:lnTo>
                  <a:lnTo>
                    <a:pt x="12526" y="346"/>
                  </a:lnTo>
                  <a:lnTo>
                    <a:pt x="12442" y="369"/>
                  </a:lnTo>
                  <a:cubicBezTo>
                    <a:pt x="12454" y="393"/>
                    <a:pt x="12466" y="417"/>
                    <a:pt x="12478" y="429"/>
                  </a:cubicBezTo>
                  <a:lnTo>
                    <a:pt x="12323" y="429"/>
                  </a:lnTo>
                  <a:cubicBezTo>
                    <a:pt x="12323" y="453"/>
                    <a:pt x="12323" y="465"/>
                    <a:pt x="12311" y="477"/>
                  </a:cubicBezTo>
                  <a:lnTo>
                    <a:pt x="12359" y="572"/>
                  </a:lnTo>
                  <a:lnTo>
                    <a:pt x="12359" y="619"/>
                  </a:lnTo>
                  <a:lnTo>
                    <a:pt x="12288" y="548"/>
                  </a:lnTo>
                  <a:lnTo>
                    <a:pt x="12192" y="572"/>
                  </a:lnTo>
                  <a:lnTo>
                    <a:pt x="12109" y="536"/>
                  </a:lnTo>
                  <a:lnTo>
                    <a:pt x="11990" y="608"/>
                  </a:lnTo>
                  <a:lnTo>
                    <a:pt x="11859" y="703"/>
                  </a:lnTo>
                  <a:lnTo>
                    <a:pt x="11788" y="691"/>
                  </a:lnTo>
                  <a:lnTo>
                    <a:pt x="11716" y="774"/>
                  </a:lnTo>
                  <a:lnTo>
                    <a:pt x="11633" y="774"/>
                  </a:lnTo>
                  <a:lnTo>
                    <a:pt x="11669" y="858"/>
                  </a:lnTo>
                  <a:lnTo>
                    <a:pt x="11823" y="941"/>
                  </a:lnTo>
                  <a:lnTo>
                    <a:pt x="11752" y="941"/>
                  </a:lnTo>
                  <a:lnTo>
                    <a:pt x="11692" y="977"/>
                  </a:lnTo>
                  <a:lnTo>
                    <a:pt x="11871" y="1108"/>
                  </a:lnTo>
                  <a:lnTo>
                    <a:pt x="11788" y="1108"/>
                  </a:lnTo>
                  <a:lnTo>
                    <a:pt x="11669" y="1048"/>
                  </a:lnTo>
                  <a:cubicBezTo>
                    <a:pt x="11657" y="1024"/>
                    <a:pt x="11645" y="1000"/>
                    <a:pt x="11645" y="977"/>
                  </a:cubicBezTo>
                  <a:cubicBezTo>
                    <a:pt x="11645" y="1000"/>
                    <a:pt x="11633" y="1012"/>
                    <a:pt x="11633" y="1024"/>
                  </a:cubicBezTo>
                  <a:lnTo>
                    <a:pt x="11692" y="1108"/>
                  </a:lnTo>
                  <a:cubicBezTo>
                    <a:pt x="11680" y="1131"/>
                    <a:pt x="11657" y="1167"/>
                    <a:pt x="11645" y="1191"/>
                  </a:cubicBezTo>
                  <a:cubicBezTo>
                    <a:pt x="11669" y="1227"/>
                    <a:pt x="11680" y="1274"/>
                    <a:pt x="11692" y="1310"/>
                  </a:cubicBezTo>
                  <a:lnTo>
                    <a:pt x="11609" y="1191"/>
                  </a:lnTo>
                  <a:lnTo>
                    <a:pt x="11573" y="1036"/>
                  </a:lnTo>
                  <a:lnTo>
                    <a:pt x="11490" y="1000"/>
                  </a:lnTo>
                  <a:lnTo>
                    <a:pt x="11466" y="1036"/>
                  </a:lnTo>
                  <a:lnTo>
                    <a:pt x="11407" y="1072"/>
                  </a:lnTo>
                  <a:cubicBezTo>
                    <a:pt x="11407" y="1060"/>
                    <a:pt x="11419" y="1036"/>
                    <a:pt x="11419" y="1012"/>
                  </a:cubicBezTo>
                  <a:lnTo>
                    <a:pt x="11252" y="834"/>
                  </a:lnTo>
                  <a:lnTo>
                    <a:pt x="11097" y="798"/>
                  </a:lnTo>
                  <a:lnTo>
                    <a:pt x="11133" y="858"/>
                  </a:lnTo>
                  <a:lnTo>
                    <a:pt x="11061" y="881"/>
                  </a:lnTo>
                  <a:lnTo>
                    <a:pt x="11026" y="822"/>
                  </a:lnTo>
                  <a:lnTo>
                    <a:pt x="10978" y="810"/>
                  </a:lnTo>
                  <a:lnTo>
                    <a:pt x="10918" y="846"/>
                  </a:lnTo>
                  <a:cubicBezTo>
                    <a:pt x="10930" y="869"/>
                    <a:pt x="10942" y="905"/>
                    <a:pt x="10966" y="941"/>
                  </a:cubicBezTo>
                  <a:lnTo>
                    <a:pt x="10918" y="977"/>
                  </a:lnTo>
                  <a:cubicBezTo>
                    <a:pt x="10918" y="965"/>
                    <a:pt x="10918" y="953"/>
                    <a:pt x="10918" y="941"/>
                  </a:cubicBezTo>
                  <a:lnTo>
                    <a:pt x="10871" y="929"/>
                  </a:lnTo>
                  <a:lnTo>
                    <a:pt x="10859" y="965"/>
                  </a:lnTo>
                  <a:lnTo>
                    <a:pt x="10740" y="977"/>
                  </a:lnTo>
                  <a:lnTo>
                    <a:pt x="10597" y="941"/>
                  </a:lnTo>
                  <a:lnTo>
                    <a:pt x="10728" y="941"/>
                  </a:lnTo>
                  <a:lnTo>
                    <a:pt x="10823" y="893"/>
                  </a:lnTo>
                  <a:lnTo>
                    <a:pt x="10871" y="774"/>
                  </a:lnTo>
                  <a:lnTo>
                    <a:pt x="10978" y="727"/>
                  </a:lnTo>
                  <a:cubicBezTo>
                    <a:pt x="10966" y="703"/>
                    <a:pt x="10954" y="679"/>
                    <a:pt x="10942" y="655"/>
                  </a:cubicBezTo>
                  <a:lnTo>
                    <a:pt x="10871" y="619"/>
                  </a:lnTo>
                  <a:cubicBezTo>
                    <a:pt x="10847" y="536"/>
                    <a:pt x="10835" y="453"/>
                    <a:pt x="10811" y="369"/>
                  </a:cubicBezTo>
                  <a:cubicBezTo>
                    <a:pt x="10799" y="334"/>
                    <a:pt x="10787" y="298"/>
                    <a:pt x="10776" y="250"/>
                  </a:cubicBezTo>
                  <a:lnTo>
                    <a:pt x="10645" y="179"/>
                  </a:lnTo>
                  <a:cubicBezTo>
                    <a:pt x="10621" y="155"/>
                    <a:pt x="10597" y="131"/>
                    <a:pt x="10573" y="96"/>
                  </a:cubicBezTo>
                  <a:lnTo>
                    <a:pt x="10502" y="96"/>
                  </a:lnTo>
                  <a:cubicBezTo>
                    <a:pt x="10514" y="119"/>
                    <a:pt x="10526" y="131"/>
                    <a:pt x="10537" y="155"/>
                  </a:cubicBezTo>
                  <a:lnTo>
                    <a:pt x="10478" y="155"/>
                  </a:lnTo>
                  <a:lnTo>
                    <a:pt x="10371" y="203"/>
                  </a:lnTo>
                  <a:cubicBezTo>
                    <a:pt x="10359" y="203"/>
                    <a:pt x="10335" y="191"/>
                    <a:pt x="10311" y="179"/>
                  </a:cubicBezTo>
                  <a:lnTo>
                    <a:pt x="10347" y="143"/>
                  </a:lnTo>
                  <a:lnTo>
                    <a:pt x="10252" y="131"/>
                  </a:lnTo>
                  <a:lnTo>
                    <a:pt x="10216" y="167"/>
                  </a:lnTo>
                  <a:cubicBezTo>
                    <a:pt x="10216" y="119"/>
                    <a:pt x="10204" y="72"/>
                    <a:pt x="10192" y="36"/>
                  </a:cubicBezTo>
                  <a:lnTo>
                    <a:pt x="101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8604;p30">
              <a:extLst>
                <a:ext uri="{FF2B5EF4-FFF2-40B4-BE49-F238E27FC236}">
                  <a16:creationId xmlns:a16="http://schemas.microsoft.com/office/drawing/2014/main" id="{AAE8B093-3396-3E53-E316-7AA9E2C22FBC}"/>
                </a:ext>
              </a:extLst>
            </p:cNvPr>
            <p:cNvSpPr/>
            <p:nvPr/>
          </p:nvSpPr>
          <p:spPr>
            <a:xfrm>
              <a:off x="5450675" y="4033950"/>
              <a:ext cx="1800" cy="1525"/>
            </a:xfrm>
            <a:custGeom>
              <a:avLst/>
              <a:gdLst/>
              <a:ahLst/>
              <a:cxnLst/>
              <a:rect l="l" t="t" r="r" b="b"/>
              <a:pathLst>
                <a:path w="72" h="61" extrusionOk="0">
                  <a:moveTo>
                    <a:pt x="0" y="1"/>
                  </a:moveTo>
                  <a:lnTo>
                    <a:pt x="36" y="60"/>
                  </a:lnTo>
                  <a:lnTo>
                    <a:pt x="72" y="37"/>
                  </a:lnTo>
                  <a:cubicBezTo>
                    <a:pt x="72" y="25"/>
                    <a:pt x="60" y="13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8605;p30">
              <a:extLst>
                <a:ext uri="{FF2B5EF4-FFF2-40B4-BE49-F238E27FC236}">
                  <a16:creationId xmlns:a16="http://schemas.microsoft.com/office/drawing/2014/main" id="{546F8475-4606-7E09-E2CA-715047C3A031}"/>
                </a:ext>
              </a:extLst>
            </p:cNvPr>
            <p:cNvSpPr/>
            <p:nvPr/>
          </p:nvSpPr>
          <p:spPr>
            <a:xfrm>
              <a:off x="5456025" y="4071175"/>
              <a:ext cx="5375" cy="4475"/>
            </a:xfrm>
            <a:custGeom>
              <a:avLst/>
              <a:gdLst/>
              <a:ahLst/>
              <a:cxnLst/>
              <a:rect l="l" t="t" r="r" b="b"/>
              <a:pathLst>
                <a:path w="215" h="179" extrusionOk="0">
                  <a:moveTo>
                    <a:pt x="60" y="0"/>
                  </a:moveTo>
                  <a:lnTo>
                    <a:pt x="1" y="12"/>
                  </a:lnTo>
                  <a:lnTo>
                    <a:pt x="1" y="72"/>
                  </a:lnTo>
                  <a:lnTo>
                    <a:pt x="132" y="131"/>
                  </a:lnTo>
                  <a:lnTo>
                    <a:pt x="179" y="179"/>
                  </a:lnTo>
                  <a:cubicBezTo>
                    <a:pt x="191" y="167"/>
                    <a:pt x="203" y="155"/>
                    <a:pt x="215" y="143"/>
                  </a:cubicBezTo>
                  <a:lnTo>
                    <a:pt x="155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8606;p30">
              <a:extLst>
                <a:ext uri="{FF2B5EF4-FFF2-40B4-BE49-F238E27FC236}">
                  <a16:creationId xmlns:a16="http://schemas.microsoft.com/office/drawing/2014/main" id="{E0C6D3CF-3C31-46C6-4968-CCABF583612B}"/>
                </a:ext>
              </a:extLst>
            </p:cNvPr>
            <p:cNvSpPr/>
            <p:nvPr/>
          </p:nvSpPr>
          <p:spPr>
            <a:xfrm>
              <a:off x="5551575" y="3697025"/>
              <a:ext cx="5075" cy="3275"/>
            </a:xfrm>
            <a:custGeom>
              <a:avLst/>
              <a:gdLst/>
              <a:ahLst/>
              <a:cxnLst/>
              <a:rect l="l" t="t" r="r" b="b"/>
              <a:pathLst>
                <a:path w="203" h="131" extrusionOk="0">
                  <a:moveTo>
                    <a:pt x="179" y="0"/>
                  </a:moveTo>
                  <a:lnTo>
                    <a:pt x="48" y="48"/>
                  </a:lnTo>
                  <a:cubicBezTo>
                    <a:pt x="36" y="60"/>
                    <a:pt x="12" y="71"/>
                    <a:pt x="0" y="83"/>
                  </a:cubicBezTo>
                  <a:lnTo>
                    <a:pt x="48" y="131"/>
                  </a:lnTo>
                  <a:lnTo>
                    <a:pt x="96" y="83"/>
                  </a:lnTo>
                  <a:lnTo>
                    <a:pt x="203" y="6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8607;p30">
              <a:extLst>
                <a:ext uri="{FF2B5EF4-FFF2-40B4-BE49-F238E27FC236}">
                  <a16:creationId xmlns:a16="http://schemas.microsoft.com/office/drawing/2014/main" id="{6734D45F-C97F-975D-909A-A2C4F742FD77}"/>
                </a:ext>
              </a:extLst>
            </p:cNvPr>
            <p:cNvSpPr/>
            <p:nvPr/>
          </p:nvSpPr>
          <p:spPr>
            <a:xfrm>
              <a:off x="5555750" y="3771125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0" y="1"/>
                  </a:moveTo>
                  <a:cubicBezTo>
                    <a:pt x="0" y="13"/>
                    <a:pt x="0" y="36"/>
                    <a:pt x="12" y="48"/>
                  </a:cubicBezTo>
                  <a:lnTo>
                    <a:pt x="72" y="48"/>
                  </a:lnTo>
                  <a:cubicBezTo>
                    <a:pt x="72" y="36"/>
                    <a:pt x="72" y="24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8608;p30">
              <a:extLst>
                <a:ext uri="{FF2B5EF4-FFF2-40B4-BE49-F238E27FC236}">
                  <a16:creationId xmlns:a16="http://schemas.microsoft.com/office/drawing/2014/main" id="{9C88CE30-47BC-E67D-36B4-C2368B92E181}"/>
                </a:ext>
              </a:extLst>
            </p:cNvPr>
            <p:cNvSpPr/>
            <p:nvPr/>
          </p:nvSpPr>
          <p:spPr>
            <a:xfrm>
              <a:off x="5548300" y="3699700"/>
              <a:ext cx="1525" cy="900"/>
            </a:xfrm>
            <a:custGeom>
              <a:avLst/>
              <a:gdLst/>
              <a:ahLst/>
              <a:cxnLst/>
              <a:rect l="l" t="t" r="r" b="b"/>
              <a:pathLst>
                <a:path w="61" h="36" extrusionOk="0">
                  <a:moveTo>
                    <a:pt x="1" y="0"/>
                  </a:moveTo>
                  <a:cubicBezTo>
                    <a:pt x="12" y="12"/>
                    <a:pt x="24" y="24"/>
                    <a:pt x="48" y="36"/>
                  </a:cubicBezTo>
                  <a:cubicBezTo>
                    <a:pt x="48" y="24"/>
                    <a:pt x="48" y="12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8609;p30">
              <a:extLst>
                <a:ext uri="{FF2B5EF4-FFF2-40B4-BE49-F238E27FC236}">
                  <a16:creationId xmlns:a16="http://schemas.microsoft.com/office/drawing/2014/main" id="{B6FD0D8E-ECD2-7363-BC80-48F06F9B731C}"/>
                </a:ext>
              </a:extLst>
            </p:cNvPr>
            <p:cNvSpPr/>
            <p:nvPr/>
          </p:nvSpPr>
          <p:spPr>
            <a:xfrm>
              <a:off x="5534025" y="3744050"/>
              <a:ext cx="2100" cy="3000"/>
            </a:xfrm>
            <a:custGeom>
              <a:avLst/>
              <a:gdLst/>
              <a:ahLst/>
              <a:cxnLst/>
              <a:rect l="l" t="t" r="r" b="b"/>
              <a:pathLst>
                <a:path w="84" h="120" extrusionOk="0">
                  <a:moveTo>
                    <a:pt x="60" y="0"/>
                  </a:moveTo>
                  <a:lnTo>
                    <a:pt x="0" y="60"/>
                  </a:lnTo>
                  <a:cubicBezTo>
                    <a:pt x="0" y="72"/>
                    <a:pt x="0" y="95"/>
                    <a:pt x="12" y="119"/>
                  </a:cubicBezTo>
                  <a:lnTo>
                    <a:pt x="83" y="84"/>
                  </a:lnTo>
                  <a:cubicBezTo>
                    <a:pt x="71" y="60"/>
                    <a:pt x="60" y="36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8610;p30">
              <a:extLst>
                <a:ext uri="{FF2B5EF4-FFF2-40B4-BE49-F238E27FC236}">
                  <a16:creationId xmlns:a16="http://schemas.microsoft.com/office/drawing/2014/main" id="{C801FE2E-748C-10C6-35EB-AAFE8D6E5DFD}"/>
                </a:ext>
              </a:extLst>
            </p:cNvPr>
            <p:cNvSpPr/>
            <p:nvPr/>
          </p:nvSpPr>
          <p:spPr>
            <a:xfrm>
              <a:off x="5554250" y="3764875"/>
              <a:ext cx="7775" cy="2400"/>
            </a:xfrm>
            <a:custGeom>
              <a:avLst/>
              <a:gdLst/>
              <a:ahLst/>
              <a:cxnLst/>
              <a:rect l="l" t="t" r="r" b="b"/>
              <a:pathLst>
                <a:path w="311" h="96" extrusionOk="0">
                  <a:moveTo>
                    <a:pt x="48" y="1"/>
                  </a:moveTo>
                  <a:cubicBezTo>
                    <a:pt x="48" y="1"/>
                    <a:pt x="1" y="36"/>
                    <a:pt x="13" y="36"/>
                  </a:cubicBezTo>
                  <a:lnTo>
                    <a:pt x="36" y="96"/>
                  </a:lnTo>
                  <a:lnTo>
                    <a:pt x="96" y="96"/>
                  </a:lnTo>
                  <a:lnTo>
                    <a:pt x="179" y="60"/>
                  </a:lnTo>
                  <a:lnTo>
                    <a:pt x="298" y="84"/>
                  </a:lnTo>
                  <a:cubicBezTo>
                    <a:pt x="298" y="84"/>
                    <a:pt x="310" y="84"/>
                    <a:pt x="310" y="72"/>
                  </a:cubicBezTo>
                  <a:cubicBezTo>
                    <a:pt x="274" y="48"/>
                    <a:pt x="239" y="24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8611;p30">
              <a:extLst>
                <a:ext uri="{FF2B5EF4-FFF2-40B4-BE49-F238E27FC236}">
                  <a16:creationId xmlns:a16="http://schemas.microsoft.com/office/drawing/2014/main" id="{F3089331-38FF-94AC-48A9-02D37630F0A5}"/>
                </a:ext>
              </a:extLst>
            </p:cNvPr>
            <p:cNvSpPr/>
            <p:nvPr/>
          </p:nvSpPr>
          <p:spPr>
            <a:xfrm>
              <a:off x="5420300" y="4054500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48" y="0"/>
                  </a:moveTo>
                  <a:lnTo>
                    <a:pt x="1" y="48"/>
                  </a:lnTo>
                  <a:lnTo>
                    <a:pt x="48" y="108"/>
                  </a:lnTo>
                  <a:cubicBezTo>
                    <a:pt x="72" y="96"/>
                    <a:pt x="84" y="84"/>
                    <a:pt x="96" y="72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8612;p30">
              <a:extLst>
                <a:ext uri="{FF2B5EF4-FFF2-40B4-BE49-F238E27FC236}">
                  <a16:creationId xmlns:a16="http://schemas.microsoft.com/office/drawing/2014/main" id="{7824471E-0B6B-68F7-B9D1-454605653D3C}"/>
                </a:ext>
              </a:extLst>
            </p:cNvPr>
            <p:cNvSpPr/>
            <p:nvPr/>
          </p:nvSpPr>
          <p:spPr>
            <a:xfrm>
              <a:off x="5546225" y="3699400"/>
              <a:ext cx="1500" cy="1200"/>
            </a:xfrm>
            <a:custGeom>
              <a:avLst/>
              <a:gdLst/>
              <a:ahLst/>
              <a:cxnLst/>
              <a:rect l="l" t="t" r="r" b="b"/>
              <a:pathLst>
                <a:path w="60" h="48" extrusionOk="0">
                  <a:moveTo>
                    <a:pt x="0" y="0"/>
                  </a:moveTo>
                  <a:lnTo>
                    <a:pt x="12" y="48"/>
                  </a:lnTo>
                  <a:lnTo>
                    <a:pt x="60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8613;p30">
              <a:extLst>
                <a:ext uri="{FF2B5EF4-FFF2-40B4-BE49-F238E27FC236}">
                  <a16:creationId xmlns:a16="http://schemas.microsoft.com/office/drawing/2014/main" id="{CBB51DC5-C7D9-2236-E4CB-87219FB7C399}"/>
                </a:ext>
              </a:extLst>
            </p:cNvPr>
            <p:cNvSpPr/>
            <p:nvPr/>
          </p:nvSpPr>
          <p:spPr>
            <a:xfrm>
              <a:off x="5421500" y="4058675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12" y="0"/>
                  </a:moveTo>
                  <a:cubicBezTo>
                    <a:pt x="0" y="24"/>
                    <a:pt x="0" y="48"/>
                    <a:pt x="0" y="60"/>
                  </a:cubicBezTo>
                  <a:lnTo>
                    <a:pt x="48" y="95"/>
                  </a:lnTo>
                  <a:lnTo>
                    <a:pt x="108" y="83"/>
                  </a:lnTo>
                  <a:lnTo>
                    <a:pt x="72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8614;p30">
              <a:extLst>
                <a:ext uri="{FF2B5EF4-FFF2-40B4-BE49-F238E27FC236}">
                  <a16:creationId xmlns:a16="http://schemas.microsoft.com/office/drawing/2014/main" id="{9CF39F6E-95CA-7296-C787-EA29316AF25F}"/>
                </a:ext>
              </a:extLst>
            </p:cNvPr>
            <p:cNvSpPr/>
            <p:nvPr/>
          </p:nvSpPr>
          <p:spPr>
            <a:xfrm>
              <a:off x="5623600" y="3720225"/>
              <a:ext cx="2700" cy="2700"/>
            </a:xfrm>
            <a:custGeom>
              <a:avLst/>
              <a:gdLst/>
              <a:ahLst/>
              <a:cxnLst/>
              <a:rect l="l" t="t" r="r" b="b"/>
              <a:pathLst>
                <a:path w="108" h="108" extrusionOk="0">
                  <a:moveTo>
                    <a:pt x="37" y="1"/>
                  </a:moveTo>
                  <a:cubicBezTo>
                    <a:pt x="25" y="36"/>
                    <a:pt x="13" y="60"/>
                    <a:pt x="1" y="96"/>
                  </a:cubicBezTo>
                  <a:lnTo>
                    <a:pt x="60" y="96"/>
                  </a:lnTo>
                  <a:lnTo>
                    <a:pt x="108" y="108"/>
                  </a:lnTo>
                  <a:lnTo>
                    <a:pt x="108" y="3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8615;p30">
              <a:extLst>
                <a:ext uri="{FF2B5EF4-FFF2-40B4-BE49-F238E27FC236}">
                  <a16:creationId xmlns:a16="http://schemas.microsoft.com/office/drawing/2014/main" id="{77AD0F60-7819-39E1-3A12-2B2B271195DE}"/>
                </a:ext>
              </a:extLst>
            </p:cNvPr>
            <p:cNvSpPr/>
            <p:nvPr/>
          </p:nvSpPr>
          <p:spPr>
            <a:xfrm>
              <a:off x="5459000" y="4044675"/>
              <a:ext cx="2100" cy="1225"/>
            </a:xfrm>
            <a:custGeom>
              <a:avLst/>
              <a:gdLst/>
              <a:ahLst/>
              <a:cxnLst/>
              <a:rect l="l" t="t" r="r" b="b"/>
              <a:pathLst>
                <a:path w="84" h="49" extrusionOk="0">
                  <a:moveTo>
                    <a:pt x="1" y="0"/>
                  </a:moveTo>
                  <a:lnTo>
                    <a:pt x="1" y="0"/>
                  </a:lnTo>
                  <a:cubicBezTo>
                    <a:pt x="13" y="24"/>
                    <a:pt x="24" y="36"/>
                    <a:pt x="36" y="48"/>
                  </a:cubicBezTo>
                  <a:lnTo>
                    <a:pt x="84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8616;p30">
              <a:extLst>
                <a:ext uri="{FF2B5EF4-FFF2-40B4-BE49-F238E27FC236}">
                  <a16:creationId xmlns:a16="http://schemas.microsoft.com/office/drawing/2014/main" id="{55CBD293-B568-DA77-8ADF-0DB3B0001CCD}"/>
                </a:ext>
              </a:extLst>
            </p:cNvPr>
            <p:cNvSpPr/>
            <p:nvPr/>
          </p:nvSpPr>
          <p:spPr>
            <a:xfrm>
              <a:off x="5423575" y="4055700"/>
              <a:ext cx="1825" cy="1800"/>
            </a:xfrm>
            <a:custGeom>
              <a:avLst/>
              <a:gdLst/>
              <a:ahLst/>
              <a:cxnLst/>
              <a:rect l="l" t="t" r="r" b="b"/>
              <a:pathLst>
                <a:path w="73" h="72" extrusionOk="0">
                  <a:moveTo>
                    <a:pt x="25" y="0"/>
                  </a:moveTo>
                  <a:cubicBezTo>
                    <a:pt x="25" y="12"/>
                    <a:pt x="13" y="36"/>
                    <a:pt x="1" y="60"/>
                  </a:cubicBezTo>
                  <a:lnTo>
                    <a:pt x="48" y="7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8617;p30">
              <a:extLst>
                <a:ext uri="{FF2B5EF4-FFF2-40B4-BE49-F238E27FC236}">
                  <a16:creationId xmlns:a16="http://schemas.microsoft.com/office/drawing/2014/main" id="{4996CD88-F70D-B69C-1442-2997A5D1BD80}"/>
                </a:ext>
              </a:extLst>
            </p:cNvPr>
            <p:cNvSpPr/>
            <p:nvPr/>
          </p:nvSpPr>
          <p:spPr>
            <a:xfrm>
              <a:off x="5399475" y="4057175"/>
              <a:ext cx="54500" cy="49150"/>
            </a:xfrm>
            <a:custGeom>
              <a:avLst/>
              <a:gdLst/>
              <a:ahLst/>
              <a:cxnLst/>
              <a:rect l="l" t="t" r="r" b="b"/>
              <a:pathLst>
                <a:path w="2180" h="1966" extrusionOk="0">
                  <a:moveTo>
                    <a:pt x="774" y="1"/>
                  </a:moveTo>
                  <a:lnTo>
                    <a:pt x="727" y="24"/>
                  </a:lnTo>
                  <a:lnTo>
                    <a:pt x="679" y="108"/>
                  </a:lnTo>
                  <a:lnTo>
                    <a:pt x="643" y="108"/>
                  </a:lnTo>
                  <a:cubicBezTo>
                    <a:pt x="631" y="132"/>
                    <a:pt x="620" y="167"/>
                    <a:pt x="608" y="191"/>
                  </a:cubicBezTo>
                  <a:lnTo>
                    <a:pt x="572" y="334"/>
                  </a:lnTo>
                  <a:cubicBezTo>
                    <a:pt x="548" y="370"/>
                    <a:pt x="524" y="393"/>
                    <a:pt x="500" y="417"/>
                  </a:cubicBezTo>
                  <a:lnTo>
                    <a:pt x="441" y="596"/>
                  </a:lnTo>
                  <a:cubicBezTo>
                    <a:pt x="429" y="643"/>
                    <a:pt x="417" y="691"/>
                    <a:pt x="405" y="727"/>
                  </a:cubicBezTo>
                  <a:lnTo>
                    <a:pt x="334" y="822"/>
                  </a:lnTo>
                  <a:lnTo>
                    <a:pt x="358" y="870"/>
                  </a:lnTo>
                  <a:lnTo>
                    <a:pt x="346" y="917"/>
                  </a:lnTo>
                  <a:lnTo>
                    <a:pt x="393" y="1013"/>
                  </a:lnTo>
                  <a:lnTo>
                    <a:pt x="310" y="977"/>
                  </a:lnTo>
                  <a:cubicBezTo>
                    <a:pt x="286" y="941"/>
                    <a:pt x="274" y="905"/>
                    <a:pt x="262" y="870"/>
                  </a:cubicBezTo>
                  <a:lnTo>
                    <a:pt x="191" y="929"/>
                  </a:lnTo>
                  <a:cubicBezTo>
                    <a:pt x="179" y="977"/>
                    <a:pt x="155" y="1024"/>
                    <a:pt x="143" y="1060"/>
                  </a:cubicBezTo>
                  <a:cubicBezTo>
                    <a:pt x="155" y="1084"/>
                    <a:pt x="167" y="1108"/>
                    <a:pt x="179" y="1132"/>
                  </a:cubicBezTo>
                  <a:lnTo>
                    <a:pt x="143" y="1167"/>
                  </a:lnTo>
                  <a:cubicBezTo>
                    <a:pt x="119" y="1227"/>
                    <a:pt x="84" y="1298"/>
                    <a:pt x="60" y="1370"/>
                  </a:cubicBezTo>
                  <a:lnTo>
                    <a:pt x="84" y="1429"/>
                  </a:lnTo>
                  <a:lnTo>
                    <a:pt x="60" y="1441"/>
                  </a:lnTo>
                  <a:lnTo>
                    <a:pt x="36" y="1548"/>
                  </a:lnTo>
                  <a:lnTo>
                    <a:pt x="108" y="1608"/>
                  </a:lnTo>
                  <a:lnTo>
                    <a:pt x="36" y="1644"/>
                  </a:lnTo>
                  <a:lnTo>
                    <a:pt x="0" y="1715"/>
                  </a:lnTo>
                  <a:lnTo>
                    <a:pt x="24" y="1751"/>
                  </a:lnTo>
                  <a:lnTo>
                    <a:pt x="108" y="1763"/>
                  </a:lnTo>
                  <a:lnTo>
                    <a:pt x="143" y="1834"/>
                  </a:lnTo>
                  <a:lnTo>
                    <a:pt x="250" y="1786"/>
                  </a:lnTo>
                  <a:lnTo>
                    <a:pt x="227" y="1846"/>
                  </a:lnTo>
                  <a:cubicBezTo>
                    <a:pt x="227" y="1882"/>
                    <a:pt x="227" y="1906"/>
                    <a:pt x="239" y="1941"/>
                  </a:cubicBezTo>
                  <a:lnTo>
                    <a:pt x="310" y="1965"/>
                  </a:lnTo>
                  <a:lnTo>
                    <a:pt x="441" y="1894"/>
                  </a:lnTo>
                  <a:lnTo>
                    <a:pt x="477" y="1834"/>
                  </a:lnTo>
                  <a:lnTo>
                    <a:pt x="572" y="1727"/>
                  </a:lnTo>
                  <a:cubicBezTo>
                    <a:pt x="584" y="1751"/>
                    <a:pt x="596" y="1775"/>
                    <a:pt x="608" y="1798"/>
                  </a:cubicBezTo>
                  <a:lnTo>
                    <a:pt x="655" y="1763"/>
                  </a:lnTo>
                  <a:lnTo>
                    <a:pt x="750" y="1751"/>
                  </a:lnTo>
                  <a:lnTo>
                    <a:pt x="822" y="1679"/>
                  </a:lnTo>
                  <a:lnTo>
                    <a:pt x="786" y="1763"/>
                  </a:lnTo>
                  <a:lnTo>
                    <a:pt x="834" y="1798"/>
                  </a:lnTo>
                  <a:lnTo>
                    <a:pt x="905" y="1751"/>
                  </a:lnTo>
                  <a:lnTo>
                    <a:pt x="989" y="1775"/>
                  </a:lnTo>
                  <a:lnTo>
                    <a:pt x="1012" y="1834"/>
                  </a:lnTo>
                  <a:lnTo>
                    <a:pt x="977" y="1882"/>
                  </a:lnTo>
                  <a:lnTo>
                    <a:pt x="905" y="1822"/>
                  </a:lnTo>
                  <a:lnTo>
                    <a:pt x="858" y="1929"/>
                  </a:lnTo>
                  <a:lnTo>
                    <a:pt x="953" y="1929"/>
                  </a:lnTo>
                  <a:lnTo>
                    <a:pt x="977" y="1953"/>
                  </a:lnTo>
                  <a:lnTo>
                    <a:pt x="1131" y="1870"/>
                  </a:lnTo>
                  <a:lnTo>
                    <a:pt x="1143" y="1834"/>
                  </a:lnTo>
                  <a:cubicBezTo>
                    <a:pt x="1131" y="1810"/>
                    <a:pt x="1120" y="1786"/>
                    <a:pt x="1096" y="1763"/>
                  </a:cubicBezTo>
                  <a:lnTo>
                    <a:pt x="1191" y="1715"/>
                  </a:lnTo>
                  <a:lnTo>
                    <a:pt x="1227" y="1632"/>
                  </a:lnTo>
                  <a:lnTo>
                    <a:pt x="1298" y="1667"/>
                  </a:lnTo>
                  <a:lnTo>
                    <a:pt x="1346" y="1644"/>
                  </a:lnTo>
                  <a:lnTo>
                    <a:pt x="1429" y="1489"/>
                  </a:lnTo>
                  <a:lnTo>
                    <a:pt x="1501" y="1477"/>
                  </a:lnTo>
                  <a:lnTo>
                    <a:pt x="1572" y="1429"/>
                  </a:lnTo>
                  <a:lnTo>
                    <a:pt x="1572" y="1429"/>
                  </a:lnTo>
                  <a:cubicBezTo>
                    <a:pt x="1572" y="1465"/>
                    <a:pt x="1560" y="1513"/>
                    <a:pt x="1548" y="1548"/>
                  </a:cubicBezTo>
                  <a:lnTo>
                    <a:pt x="1548" y="1608"/>
                  </a:lnTo>
                  <a:lnTo>
                    <a:pt x="1632" y="1548"/>
                  </a:lnTo>
                  <a:lnTo>
                    <a:pt x="1655" y="1477"/>
                  </a:lnTo>
                  <a:lnTo>
                    <a:pt x="1691" y="1453"/>
                  </a:lnTo>
                  <a:cubicBezTo>
                    <a:pt x="1691" y="1417"/>
                    <a:pt x="1703" y="1382"/>
                    <a:pt x="1715" y="1346"/>
                  </a:cubicBezTo>
                  <a:lnTo>
                    <a:pt x="1810" y="1298"/>
                  </a:lnTo>
                  <a:lnTo>
                    <a:pt x="1882" y="1155"/>
                  </a:lnTo>
                  <a:lnTo>
                    <a:pt x="1989" y="1120"/>
                  </a:lnTo>
                  <a:lnTo>
                    <a:pt x="2120" y="941"/>
                  </a:lnTo>
                  <a:lnTo>
                    <a:pt x="2179" y="894"/>
                  </a:lnTo>
                  <a:cubicBezTo>
                    <a:pt x="2155" y="858"/>
                    <a:pt x="2132" y="822"/>
                    <a:pt x="2108" y="786"/>
                  </a:cubicBezTo>
                  <a:lnTo>
                    <a:pt x="2072" y="798"/>
                  </a:lnTo>
                  <a:lnTo>
                    <a:pt x="1989" y="834"/>
                  </a:lnTo>
                  <a:lnTo>
                    <a:pt x="1977" y="822"/>
                  </a:lnTo>
                  <a:lnTo>
                    <a:pt x="1917" y="786"/>
                  </a:lnTo>
                  <a:lnTo>
                    <a:pt x="1846" y="810"/>
                  </a:lnTo>
                  <a:lnTo>
                    <a:pt x="1786" y="810"/>
                  </a:lnTo>
                  <a:lnTo>
                    <a:pt x="1536" y="679"/>
                  </a:lnTo>
                  <a:lnTo>
                    <a:pt x="1465" y="679"/>
                  </a:lnTo>
                  <a:lnTo>
                    <a:pt x="1441" y="751"/>
                  </a:lnTo>
                  <a:lnTo>
                    <a:pt x="1393" y="667"/>
                  </a:lnTo>
                  <a:lnTo>
                    <a:pt x="1310" y="643"/>
                  </a:lnTo>
                  <a:lnTo>
                    <a:pt x="1239" y="655"/>
                  </a:lnTo>
                  <a:lnTo>
                    <a:pt x="1179" y="572"/>
                  </a:lnTo>
                  <a:lnTo>
                    <a:pt x="1096" y="417"/>
                  </a:lnTo>
                  <a:lnTo>
                    <a:pt x="977" y="286"/>
                  </a:lnTo>
                  <a:cubicBezTo>
                    <a:pt x="989" y="251"/>
                    <a:pt x="1012" y="215"/>
                    <a:pt x="1024" y="179"/>
                  </a:cubicBezTo>
                  <a:lnTo>
                    <a:pt x="1024" y="179"/>
                  </a:lnTo>
                  <a:lnTo>
                    <a:pt x="977" y="191"/>
                  </a:lnTo>
                  <a:lnTo>
                    <a:pt x="941" y="227"/>
                  </a:lnTo>
                  <a:lnTo>
                    <a:pt x="893" y="155"/>
                  </a:lnTo>
                  <a:lnTo>
                    <a:pt x="834" y="96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8618;p30">
              <a:extLst>
                <a:ext uri="{FF2B5EF4-FFF2-40B4-BE49-F238E27FC236}">
                  <a16:creationId xmlns:a16="http://schemas.microsoft.com/office/drawing/2014/main" id="{B6D88B93-E575-4DF0-8465-94DDB8793745}"/>
                </a:ext>
              </a:extLst>
            </p:cNvPr>
            <p:cNvSpPr/>
            <p:nvPr/>
          </p:nvSpPr>
          <p:spPr>
            <a:xfrm>
              <a:off x="5411975" y="4103325"/>
              <a:ext cx="4775" cy="4475"/>
            </a:xfrm>
            <a:custGeom>
              <a:avLst/>
              <a:gdLst/>
              <a:ahLst/>
              <a:cxnLst/>
              <a:rect l="l" t="t" r="r" b="b"/>
              <a:pathLst>
                <a:path w="191" h="179" extrusionOk="0">
                  <a:moveTo>
                    <a:pt x="131" y="0"/>
                  </a:moveTo>
                  <a:cubicBezTo>
                    <a:pt x="120" y="24"/>
                    <a:pt x="120" y="48"/>
                    <a:pt x="108" y="60"/>
                  </a:cubicBezTo>
                  <a:lnTo>
                    <a:pt x="0" y="119"/>
                  </a:lnTo>
                  <a:lnTo>
                    <a:pt x="48" y="179"/>
                  </a:lnTo>
                  <a:lnTo>
                    <a:pt x="120" y="83"/>
                  </a:lnTo>
                  <a:lnTo>
                    <a:pt x="191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8619;p30">
              <a:extLst>
                <a:ext uri="{FF2B5EF4-FFF2-40B4-BE49-F238E27FC236}">
                  <a16:creationId xmlns:a16="http://schemas.microsoft.com/office/drawing/2014/main" id="{ED882B5C-4F5F-2D88-4B53-8FB043429A46}"/>
                </a:ext>
              </a:extLst>
            </p:cNvPr>
            <p:cNvSpPr/>
            <p:nvPr/>
          </p:nvSpPr>
          <p:spPr>
            <a:xfrm>
              <a:off x="5417625" y="4040500"/>
              <a:ext cx="8375" cy="8075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298" y="1"/>
                  </a:moveTo>
                  <a:lnTo>
                    <a:pt x="227" y="13"/>
                  </a:lnTo>
                  <a:lnTo>
                    <a:pt x="144" y="48"/>
                  </a:lnTo>
                  <a:cubicBezTo>
                    <a:pt x="144" y="72"/>
                    <a:pt x="132" y="96"/>
                    <a:pt x="132" y="120"/>
                  </a:cubicBezTo>
                  <a:lnTo>
                    <a:pt x="36" y="156"/>
                  </a:lnTo>
                  <a:lnTo>
                    <a:pt x="36" y="227"/>
                  </a:lnTo>
                  <a:lnTo>
                    <a:pt x="1" y="275"/>
                  </a:lnTo>
                  <a:lnTo>
                    <a:pt x="60" y="322"/>
                  </a:lnTo>
                  <a:lnTo>
                    <a:pt x="144" y="310"/>
                  </a:lnTo>
                  <a:lnTo>
                    <a:pt x="167" y="275"/>
                  </a:lnTo>
                  <a:lnTo>
                    <a:pt x="263" y="215"/>
                  </a:lnTo>
                  <a:lnTo>
                    <a:pt x="263" y="156"/>
                  </a:lnTo>
                  <a:lnTo>
                    <a:pt x="334" y="48"/>
                  </a:lnTo>
                  <a:cubicBezTo>
                    <a:pt x="322" y="37"/>
                    <a:pt x="310" y="13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8620;p30">
              <a:extLst>
                <a:ext uri="{FF2B5EF4-FFF2-40B4-BE49-F238E27FC236}">
                  <a16:creationId xmlns:a16="http://schemas.microsoft.com/office/drawing/2014/main" id="{26D5EC95-8A73-F304-173F-493D28D312EE}"/>
                </a:ext>
              </a:extLst>
            </p:cNvPr>
            <p:cNvSpPr/>
            <p:nvPr/>
          </p:nvSpPr>
          <p:spPr>
            <a:xfrm>
              <a:off x="5430425" y="4100325"/>
              <a:ext cx="1525" cy="1525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36" y="1"/>
                  </a:moveTo>
                  <a:cubicBezTo>
                    <a:pt x="24" y="25"/>
                    <a:pt x="13" y="37"/>
                    <a:pt x="1" y="60"/>
                  </a:cubicBezTo>
                  <a:lnTo>
                    <a:pt x="60" y="60"/>
                  </a:lnTo>
                  <a:cubicBezTo>
                    <a:pt x="48" y="49"/>
                    <a:pt x="48" y="25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8621;p30">
              <a:extLst>
                <a:ext uri="{FF2B5EF4-FFF2-40B4-BE49-F238E27FC236}">
                  <a16:creationId xmlns:a16="http://schemas.microsoft.com/office/drawing/2014/main" id="{39CD6775-26C2-1FDF-7589-770E426366FD}"/>
                </a:ext>
              </a:extLst>
            </p:cNvPr>
            <p:cNvSpPr/>
            <p:nvPr/>
          </p:nvSpPr>
          <p:spPr>
            <a:xfrm>
              <a:off x="5650700" y="3880675"/>
              <a:ext cx="1200" cy="1200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48" y="0"/>
                  </a:moveTo>
                  <a:lnTo>
                    <a:pt x="0" y="12"/>
                  </a:lnTo>
                  <a:lnTo>
                    <a:pt x="48" y="48"/>
                  </a:lnTo>
                  <a:cubicBezTo>
                    <a:pt x="48" y="36"/>
                    <a:pt x="48" y="24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8622;p30">
              <a:extLst>
                <a:ext uri="{FF2B5EF4-FFF2-40B4-BE49-F238E27FC236}">
                  <a16:creationId xmlns:a16="http://schemas.microsoft.com/office/drawing/2014/main" id="{8629FAFD-B862-0A02-1987-BB39A6E01FC1}"/>
                </a:ext>
              </a:extLst>
            </p:cNvPr>
            <p:cNvSpPr/>
            <p:nvPr/>
          </p:nvSpPr>
          <p:spPr>
            <a:xfrm>
              <a:off x="5540850" y="3699400"/>
              <a:ext cx="1825" cy="900"/>
            </a:xfrm>
            <a:custGeom>
              <a:avLst/>
              <a:gdLst/>
              <a:ahLst/>
              <a:cxnLst/>
              <a:rect l="l" t="t" r="r" b="b"/>
              <a:pathLst>
                <a:path w="73" h="36" extrusionOk="0">
                  <a:moveTo>
                    <a:pt x="1" y="0"/>
                  </a:moveTo>
                  <a:lnTo>
                    <a:pt x="60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8623;p30">
              <a:extLst>
                <a:ext uri="{FF2B5EF4-FFF2-40B4-BE49-F238E27FC236}">
                  <a16:creationId xmlns:a16="http://schemas.microsoft.com/office/drawing/2014/main" id="{ACAAEBAB-5D75-C641-9F58-2AE4183EE935}"/>
                </a:ext>
              </a:extLst>
            </p:cNvPr>
            <p:cNvSpPr/>
            <p:nvPr/>
          </p:nvSpPr>
          <p:spPr>
            <a:xfrm>
              <a:off x="5653975" y="3920850"/>
              <a:ext cx="10150" cy="12525"/>
            </a:xfrm>
            <a:custGeom>
              <a:avLst/>
              <a:gdLst/>
              <a:ahLst/>
              <a:cxnLst/>
              <a:rect l="l" t="t" r="r" b="b"/>
              <a:pathLst>
                <a:path w="406" h="501" extrusionOk="0">
                  <a:moveTo>
                    <a:pt x="369" y="0"/>
                  </a:moveTo>
                  <a:lnTo>
                    <a:pt x="310" y="48"/>
                  </a:lnTo>
                  <a:lnTo>
                    <a:pt x="310" y="108"/>
                  </a:lnTo>
                  <a:lnTo>
                    <a:pt x="226" y="167"/>
                  </a:lnTo>
                  <a:lnTo>
                    <a:pt x="107" y="203"/>
                  </a:lnTo>
                  <a:lnTo>
                    <a:pt x="72" y="262"/>
                  </a:lnTo>
                  <a:cubicBezTo>
                    <a:pt x="48" y="286"/>
                    <a:pt x="36" y="310"/>
                    <a:pt x="12" y="334"/>
                  </a:cubicBezTo>
                  <a:lnTo>
                    <a:pt x="0" y="465"/>
                  </a:lnTo>
                  <a:lnTo>
                    <a:pt x="48" y="501"/>
                  </a:lnTo>
                  <a:cubicBezTo>
                    <a:pt x="48" y="465"/>
                    <a:pt x="60" y="441"/>
                    <a:pt x="60" y="417"/>
                  </a:cubicBezTo>
                  <a:lnTo>
                    <a:pt x="155" y="274"/>
                  </a:lnTo>
                  <a:lnTo>
                    <a:pt x="310" y="215"/>
                  </a:lnTo>
                  <a:lnTo>
                    <a:pt x="381" y="120"/>
                  </a:lnTo>
                  <a:cubicBezTo>
                    <a:pt x="393" y="84"/>
                    <a:pt x="405" y="60"/>
                    <a:pt x="405" y="24"/>
                  </a:cubicBezTo>
                  <a:cubicBezTo>
                    <a:pt x="393" y="24"/>
                    <a:pt x="381" y="12"/>
                    <a:pt x="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8624;p30">
              <a:extLst>
                <a:ext uri="{FF2B5EF4-FFF2-40B4-BE49-F238E27FC236}">
                  <a16:creationId xmlns:a16="http://schemas.microsoft.com/office/drawing/2014/main" id="{1C02047D-6352-1946-F359-4B59B1BD6D0E}"/>
                </a:ext>
              </a:extLst>
            </p:cNvPr>
            <p:cNvSpPr/>
            <p:nvPr/>
          </p:nvSpPr>
          <p:spPr>
            <a:xfrm>
              <a:off x="5458700" y="4064025"/>
              <a:ext cx="5675" cy="6275"/>
            </a:xfrm>
            <a:custGeom>
              <a:avLst/>
              <a:gdLst/>
              <a:ahLst/>
              <a:cxnLst/>
              <a:rect l="l" t="t" r="r" b="b"/>
              <a:pathLst>
                <a:path w="227" h="251" extrusionOk="0">
                  <a:moveTo>
                    <a:pt x="60" y="0"/>
                  </a:moveTo>
                  <a:lnTo>
                    <a:pt x="60" y="72"/>
                  </a:lnTo>
                  <a:lnTo>
                    <a:pt x="1" y="131"/>
                  </a:lnTo>
                  <a:cubicBezTo>
                    <a:pt x="1" y="143"/>
                    <a:pt x="1" y="167"/>
                    <a:pt x="13" y="191"/>
                  </a:cubicBezTo>
                  <a:cubicBezTo>
                    <a:pt x="25" y="203"/>
                    <a:pt x="13" y="227"/>
                    <a:pt x="13" y="250"/>
                  </a:cubicBezTo>
                  <a:lnTo>
                    <a:pt x="191" y="250"/>
                  </a:lnTo>
                  <a:cubicBezTo>
                    <a:pt x="203" y="227"/>
                    <a:pt x="215" y="203"/>
                    <a:pt x="227" y="179"/>
                  </a:cubicBezTo>
                  <a:cubicBezTo>
                    <a:pt x="191" y="119"/>
                    <a:pt x="167" y="6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8625;p30">
              <a:extLst>
                <a:ext uri="{FF2B5EF4-FFF2-40B4-BE49-F238E27FC236}">
                  <a16:creationId xmlns:a16="http://schemas.microsoft.com/office/drawing/2014/main" id="{4FBF1C9F-3C67-5BE0-23A5-1872657EFCAD}"/>
                </a:ext>
              </a:extLst>
            </p:cNvPr>
            <p:cNvSpPr/>
            <p:nvPr/>
          </p:nvSpPr>
          <p:spPr>
            <a:xfrm>
              <a:off x="5536700" y="3699700"/>
              <a:ext cx="5075" cy="1500"/>
            </a:xfrm>
            <a:custGeom>
              <a:avLst/>
              <a:gdLst/>
              <a:ahLst/>
              <a:cxnLst/>
              <a:rect l="l" t="t" r="r" b="b"/>
              <a:pathLst>
                <a:path w="203" h="60" extrusionOk="0">
                  <a:moveTo>
                    <a:pt x="119" y="0"/>
                  </a:moveTo>
                  <a:lnTo>
                    <a:pt x="12" y="12"/>
                  </a:lnTo>
                  <a:cubicBezTo>
                    <a:pt x="12" y="24"/>
                    <a:pt x="0" y="36"/>
                    <a:pt x="0" y="60"/>
                  </a:cubicBezTo>
                  <a:lnTo>
                    <a:pt x="72" y="36"/>
                  </a:lnTo>
                  <a:lnTo>
                    <a:pt x="155" y="60"/>
                  </a:lnTo>
                  <a:lnTo>
                    <a:pt x="203" y="36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8626;p30">
              <a:extLst>
                <a:ext uri="{FF2B5EF4-FFF2-40B4-BE49-F238E27FC236}">
                  <a16:creationId xmlns:a16="http://schemas.microsoft.com/office/drawing/2014/main" id="{C720B71C-F8AD-E147-3990-5FA88C1BDD0E}"/>
                </a:ext>
              </a:extLst>
            </p:cNvPr>
            <p:cNvSpPr/>
            <p:nvPr/>
          </p:nvSpPr>
          <p:spPr>
            <a:xfrm>
              <a:off x="5532525" y="3700275"/>
              <a:ext cx="3300" cy="925"/>
            </a:xfrm>
            <a:custGeom>
              <a:avLst/>
              <a:gdLst/>
              <a:ahLst/>
              <a:cxnLst/>
              <a:rect l="l" t="t" r="r" b="b"/>
              <a:pathLst>
                <a:path w="132" h="37" extrusionOk="0">
                  <a:moveTo>
                    <a:pt x="0" y="1"/>
                  </a:moveTo>
                  <a:lnTo>
                    <a:pt x="24" y="37"/>
                  </a:lnTo>
                  <a:lnTo>
                    <a:pt x="131" y="37"/>
                  </a:lnTo>
                  <a:cubicBezTo>
                    <a:pt x="131" y="37"/>
                    <a:pt x="131" y="25"/>
                    <a:pt x="131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8627;p30">
              <a:extLst>
                <a:ext uri="{FF2B5EF4-FFF2-40B4-BE49-F238E27FC236}">
                  <a16:creationId xmlns:a16="http://schemas.microsoft.com/office/drawing/2014/main" id="{C7BD6CFE-DCFC-4BD2-FB9E-458BCD5781E1}"/>
                </a:ext>
              </a:extLst>
            </p:cNvPr>
            <p:cNvSpPr/>
            <p:nvPr/>
          </p:nvSpPr>
          <p:spPr>
            <a:xfrm>
              <a:off x="5504250" y="3676775"/>
              <a:ext cx="3000" cy="3600"/>
            </a:xfrm>
            <a:custGeom>
              <a:avLst/>
              <a:gdLst/>
              <a:ahLst/>
              <a:cxnLst/>
              <a:rect l="l" t="t" r="r" b="b"/>
              <a:pathLst>
                <a:path w="120" h="144" extrusionOk="0">
                  <a:moveTo>
                    <a:pt x="48" y="0"/>
                  </a:moveTo>
                  <a:lnTo>
                    <a:pt x="0" y="48"/>
                  </a:lnTo>
                  <a:cubicBezTo>
                    <a:pt x="0" y="72"/>
                    <a:pt x="24" y="108"/>
                    <a:pt x="24" y="143"/>
                  </a:cubicBezTo>
                  <a:lnTo>
                    <a:pt x="60" y="72"/>
                  </a:lnTo>
                  <a:lnTo>
                    <a:pt x="119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8628;p30">
              <a:extLst>
                <a:ext uri="{FF2B5EF4-FFF2-40B4-BE49-F238E27FC236}">
                  <a16:creationId xmlns:a16="http://schemas.microsoft.com/office/drawing/2014/main" id="{010067F8-D8A9-4A6B-94B4-309F1F9F3636}"/>
                </a:ext>
              </a:extLst>
            </p:cNvPr>
            <p:cNvSpPr/>
            <p:nvPr/>
          </p:nvSpPr>
          <p:spPr>
            <a:xfrm>
              <a:off x="5641775" y="3951800"/>
              <a:ext cx="2400" cy="3000"/>
            </a:xfrm>
            <a:custGeom>
              <a:avLst/>
              <a:gdLst/>
              <a:ahLst/>
              <a:cxnLst/>
              <a:rect l="l" t="t" r="r" b="b"/>
              <a:pathLst>
                <a:path w="96" h="120" extrusionOk="0">
                  <a:moveTo>
                    <a:pt x="95" y="1"/>
                  </a:moveTo>
                  <a:lnTo>
                    <a:pt x="0" y="120"/>
                  </a:lnTo>
                  <a:lnTo>
                    <a:pt x="72" y="96"/>
                  </a:lnTo>
                  <a:cubicBezTo>
                    <a:pt x="72" y="60"/>
                    <a:pt x="83" y="36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8629;p30">
              <a:extLst>
                <a:ext uri="{FF2B5EF4-FFF2-40B4-BE49-F238E27FC236}">
                  <a16:creationId xmlns:a16="http://schemas.microsoft.com/office/drawing/2014/main" id="{821608E2-61F1-7933-9B1F-BF7C17C77897}"/>
                </a:ext>
              </a:extLst>
            </p:cNvPr>
            <p:cNvSpPr/>
            <p:nvPr/>
          </p:nvSpPr>
          <p:spPr>
            <a:xfrm>
              <a:off x="5648325" y="3896150"/>
              <a:ext cx="2700" cy="5675"/>
            </a:xfrm>
            <a:custGeom>
              <a:avLst/>
              <a:gdLst/>
              <a:ahLst/>
              <a:cxnLst/>
              <a:rect l="l" t="t" r="r" b="b"/>
              <a:pathLst>
                <a:path w="108" h="227" extrusionOk="0">
                  <a:moveTo>
                    <a:pt x="24" y="0"/>
                  </a:moveTo>
                  <a:lnTo>
                    <a:pt x="0" y="12"/>
                  </a:lnTo>
                  <a:cubicBezTo>
                    <a:pt x="12" y="48"/>
                    <a:pt x="24" y="96"/>
                    <a:pt x="36" y="131"/>
                  </a:cubicBezTo>
                  <a:cubicBezTo>
                    <a:pt x="48" y="179"/>
                    <a:pt x="48" y="191"/>
                    <a:pt x="48" y="226"/>
                  </a:cubicBezTo>
                  <a:lnTo>
                    <a:pt x="95" y="167"/>
                  </a:lnTo>
                  <a:cubicBezTo>
                    <a:pt x="95" y="155"/>
                    <a:pt x="83" y="131"/>
                    <a:pt x="83" y="119"/>
                  </a:cubicBezTo>
                  <a:cubicBezTo>
                    <a:pt x="71" y="96"/>
                    <a:pt x="107" y="84"/>
                    <a:pt x="107" y="72"/>
                  </a:cubicBezTo>
                  <a:lnTo>
                    <a:pt x="60" y="36"/>
                  </a:lnTo>
                  <a:cubicBezTo>
                    <a:pt x="48" y="24"/>
                    <a:pt x="36" y="12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8630;p30">
              <a:extLst>
                <a:ext uri="{FF2B5EF4-FFF2-40B4-BE49-F238E27FC236}">
                  <a16:creationId xmlns:a16="http://schemas.microsoft.com/office/drawing/2014/main" id="{2BA5BB51-67E7-1139-DE77-BF315765F394}"/>
                </a:ext>
              </a:extLst>
            </p:cNvPr>
            <p:cNvSpPr/>
            <p:nvPr/>
          </p:nvSpPr>
          <p:spPr>
            <a:xfrm>
              <a:off x="5395300" y="3675875"/>
              <a:ext cx="2125" cy="1525"/>
            </a:xfrm>
            <a:custGeom>
              <a:avLst/>
              <a:gdLst/>
              <a:ahLst/>
              <a:cxnLst/>
              <a:rect l="l" t="t" r="r" b="b"/>
              <a:pathLst>
                <a:path w="85" h="61" extrusionOk="0">
                  <a:moveTo>
                    <a:pt x="48" y="1"/>
                  </a:moveTo>
                  <a:lnTo>
                    <a:pt x="1" y="36"/>
                  </a:lnTo>
                  <a:lnTo>
                    <a:pt x="60" y="60"/>
                  </a:lnTo>
                  <a:lnTo>
                    <a:pt x="84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8631;p30">
              <a:extLst>
                <a:ext uri="{FF2B5EF4-FFF2-40B4-BE49-F238E27FC236}">
                  <a16:creationId xmlns:a16="http://schemas.microsoft.com/office/drawing/2014/main" id="{D43D2F0C-6FC7-1D29-6DA9-4A7963E1C24F}"/>
                </a:ext>
              </a:extLst>
            </p:cNvPr>
            <p:cNvSpPr/>
            <p:nvPr/>
          </p:nvSpPr>
          <p:spPr>
            <a:xfrm>
              <a:off x="5455425" y="4075325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13"/>
                    <a:pt x="13" y="37"/>
                    <a:pt x="25" y="60"/>
                  </a:cubicBezTo>
                  <a:cubicBezTo>
                    <a:pt x="36" y="37"/>
                    <a:pt x="60" y="25"/>
                    <a:pt x="72" y="1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8632;p30">
              <a:extLst>
                <a:ext uri="{FF2B5EF4-FFF2-40B4-BE49-F238E27FC236}">
                  <a16:creationId xmlns:a16="http://schemas.microsoft.com/office/drawing/2014/main" id="{8D25B22A-F095-4F74-5DED-2D4EB98959D3}"/>
                </a:ext>
              </a:extLst>
            </p:cNvPr>
            <p:cNvSpPr/>
            <p:nvPr/>
          </p:nvSpPr>
          <p:spPr>
            <a:xfrm>
              <a:off x="5628675" y="371607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0" y="0"/>
                  </a:moveTo>
                  <a:lnTo>
                    <a:pt x="0" y="60"/>
                  </a:lnTo>
                  <a:lnTo>
                    <a:pt x="60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8633;p30">
              <a:extLst>
                <a:ext uri="{FF2B5EF4-FFF2-40B4-BE49-F238E27FC236}">
                  <a16:creationId xmlns:a16="http://schemas.microsoft.com/office/drawing/2014/main" id="{71FE9636-48B8-9D9A-B5E4-341BDECA62FA}"/>
                </a:ext>
              </a:extLst>
            </p:cNvPr>
            <p:cNvSpPr/>
            <p:nvPr/>
          </p:nvSpPr>
          <p:spPr>
            <a:xfrm>
              <a:off x="5626875" y="3817850"/>
              <a:ext cx="3300" cy="5100"/>
            </a:xfrm>
            <a:custGeom>
              <a:avLst/>
              <a:gdLst/>
              <a:ahLst/>
              <a:cxnLst/>
              <a:rect l="l" t="t" r="r" b="b"/>
              <a:pathLst>
                <a:path w="132" h="204" extrusionOk="0">
                  <a:moveTo>
                    <a:pt x="25" y="1"/>
                  </a:moveTo>
                  <a:lnTo>
                    <a:pt x="60" y="96"/>
                  </a:lnTo>
                  <a:lnTo>
                    <a:pt x="1" y="132"/>
                  </a:lnTo>
                  <a:cubicBezTo>
                    <a:pt x="1" y="156"/>
                    <a:pt x="13" y="180"/>
                    <a:pt x="13" y="203"/>
                  </a:cubicBezTo>
                  <a:lnTo>
                    <a:pt x="96" y="144"/>
                  </a:lnTo>
                  <a:lnTo>
                    <a:pt x="132" y="13"/>
                  </a:lnTo>
                  <a:lnTo>
                    <a:pt x="108" y="13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8634;p30">
              <a:extLst>
                <a:ext uri="{FF2B5EF4-FFF2-40B4-BE49-F238E27FC236}">
                  <a16:creationId xmlns:a16="http://schemas.microsoft.com/office/drawing/2014/main" id="{FE6DED69-7E5E-610E-39DF-975407AC85A2}"/>
                </a:ext>
              </a:extLst>
            </p:cNvPr>
            <p:cNvSpPr/>
            <p:nvPr/>
          </p:nvSpPr>
          <p:spPr>
            <a:xfrm>
              <a:off x="5534600" y="3721425"/>
              <a:ext cx="2425" cy="2400"/>
            </a:xfrm>
            <a:custGeom>
              <a:avLst/>
              <a:gdLst/>
              <a:ahLst/>
              <a:cxnLst/>
              <a:rect l="l" t="t" r="r" b="b"/>
              <a:pathLst>
                <a:path w="97" h="96" extrusionOk="0">
                  <a:moveTo>
                    <a:pt x="72" y="0"/>
                  </a:moveTo>
                  <a:lnTo>
                    <a:pt x="1" y="24"/>
                  </a:lnTo>
                  <a:cubicBezTo>
                    <a:pt x="1" y="24"/>
                    <a:pt x="1" y="36"/>
                    <a:pt x="1" y="60"/>
                  </a:cubicBezTo>
                  <a:lnTo>
                    <a:pt x="25" y="60"/>
                  </a:lnTo>
                  <a:cubicBezTo>
                    <a:pt x="25" y="72"/>
                    <a:pt x="25" y="84"/>
                    <a:pt x="25" y="96"/>
                  </a:cubicBezTo>
                  <a:lnTo>
                    <a:pt x="96" y="72"/>
                  </a:lnTo>
                  <a:cubicBezTo>
                    <a:pt x="96" y="48"/>
                    <a:pt x="84" y="24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8635;p30">
              <a:extLst>
                <a:ext uri="{FF2B5EF4-FFF2-40B4-BE49-F238E27FC236}">
                  <a16:creationId xmlns:a16="http://schemas.microsoft.com/office/drawing/2014/main" id="{7BB881CE-F6FD-42F8-515F-4DB0A4ABB6C7}"/>
                </a:ext>
              </a:extLst>
            </p:cNvPr>
            <p:cNvSpPr/>
            <p:nvPr/>
          </p:nvSpPr>
          <p:spPr>
            <a:xfrm>
              <a:off x="5187850" y="3738100"/>
              <a:ext cx="1800" cy="6275"/>
            </a:xfrm>
            <a:custGeom>
              <a:avLst/>
              <a:gdLst/>
              <a:ahLst/>
              <a:cxnLst/>
              <a:rect l="l" t="t" r="r" b="b"/>
              <a:pathLst>
                <a:path w="72" h="251" extrusionOk="0">
                  <a:moveTo>
                    <a:pt x="71" y="0"/>
                  </a:moveTo>
                  <a:lnTo>
                    <a:pt x="0" y="83"/>
                  </a:lnTo>
                  <a:lnTo>
                    <a:pt x="0" y="250"/>
                  </a:lnTo>
                  <a:lnTo>
                    <a:pt x="71" y="15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8636;p30">
              <a:extLst>
                <a:ext uri="{FF2B5EF4-FFF2-40B4-BE49-F238E27FC236}">
                  <a16:creationId xmlns:a16="http://schemas.microsoft.com/office/drawing/2014/main" id="{EA770C01-CF8F-40DF-5311-530373E86A25}"/>
                </a:ext>
              </a:extLst>
            </p:cNvPr>
            <p:cNvSpPr/>
            <p:nvPr/>
          </p:nvSpPr>
          <p:spPr>
            <a:xfrm>
              <a:off x="5243500" y="3695525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131" y="0"/>
                  </a:moveTo>
                  <a:lnTo>
                    <a:pt x="1" y="72"/>
                  </a:lnTo>
                  <a:lnTo>
                    <a:pt x="12" y="120"/>
                  </a:lnTo>
                  <a:lnTo>
                    <a:pt x="84" y="84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8637;p30">
              <a:extLst>
                <a:ext uri="{FF2B5EF4-FFF2-40B4-BE49-F238E27FC236}">
                  <a16:creationId xmlns:a16="http://schemas.microsoft.com/office/drawing/2014/main" id="{EC7756F5-2094-4FFD-78B6-FC6EAE6EC7C7}"/>
                </a:ext>
              </a:extLst>
            </p:cNvPr>
            <p:cNvSpPr/>
            <p:nvPr/>
          </p:nvSpPr>
          <p:spPr>
            <a:xfrm>
              <a:off x="5477750" y="3668150"/>
              <a:ext cx="13725" cy="10425"/>
            </a:xfrm>
            <a:custGeom>
              <a:avLst/>
              <a:gdLst/>
              <a:ahLst/>
              <a:cxnLst/>
              <a:rect l="l" t="t" r="r" b="b"/>
              <a:pathLst>
                <a:path w="549" h="417" extrusionOk="0">
                  <a:moveTo>
                    <a:pt x="25" y="0"/>
                  </a:moveTo>
                  <a:lnTo>
                    <a:pt x="25" y="24"/>
                  </a:lnTo>
                  <a:cubicBezTo>
                    <a:pt x="25" y="60"/>
                    <a:pt x="13" y="83"/>
                    <a:pt x="1" y="119"/>
                  </a:cubicBezTo>
                  <a:cubicBezTo>
                    <a:pt x="25" y="155"/>
                    <a:pt x="36" y="191"/>
                    <a:pt x="48" y="226"/>
                  </a:cubicBezTo>
                  <a:lnTo>
                    <a:pt x="96" y="322"/>
                  </a:lnTo>
                  <a:lnTo>
                    <a:pt x="203" y="417"/>
                  </a:lnTo>
                  <a:lnTo>
                    <a:pt x="429" y="345"/>
                  </a:lnTo>
                  <a:lnTo>
                    <a:pt x="465" y="369"/>
                  </a:lnTo>
                  <a:cubicBezTo>
                    <a:pt x="477" y="357"/>
                    <a:pt x="477" y="345"/>
                    <a:pt x="489" y="333"/>
                  </a:cubicBezTo>
                  <a:lnTo>
                    <a:pt x="548" y="322"/>
                  </a:lnTo>
                  <a:lnTo>
                    <a:pt x="525" y="274"/>
                  </a:lnTo>
                  <a:lnTo>
                    <a:pt x="525" y="214"/>
                  </a:lnTo>
                  <a:lnTo>
                    <a:pt x="477" y="203"/>
                  </a:lnTo>
                  <a:lnTo>
                    <a:pt x="406" y="203"/>
                  </a:lnTo>
                  <a:lnTo>
                    <a:pt x="275" y="155"/>
                  </a:lnTo>
                  <a:lnTo>
                    <a:pt x="203" y="179"/>
                  </a:lnTo>
                  <a:cubicBezTo>
                    <a:pt x="179" y="167"/>
                    <a:pt x="167" y="155"/>
                    <a:pt x="156" y="143"/>
                  </a:cubicBezTo>
                  <a:cubicBezTo>
                    <a:pt x="144" y="131"/>
                    <a:pt x="144" y="119"/>
                    <a:pt x="156" y="107"/>
                  </a:cubicBezTo>
                  <a:lnTo>
                    <a:pt x="96" y="83"/>
                  </a:lnTo>
                  <a:cubicBezTo>
                    <a:pt x="84" y="60"/>
                    <a:pt x="72" y="36"/>
                    <a:pt x="60" y="12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8638;p30">
              <a:extLst>
                <a:ext uri="{FF2B5EF4-FFF2-40B4-BE49-F238E27FC236}">
                  <a16:creationId xmlns:a16="http://schemas.microsoft.com/office/drawing/2014/main" id="{74DECF9E-396F-1FDB-24E9-8C836A4535CE}"/>
                </a:ext>
              </a:extLst>
            </p:cNvPr>
            <p:cNvSpPr/>
            <p:nvPr/>
          </p:nvSpPr>
          <p:spPr>
            <a:xfrm>
              <a:off x="5383400" y="3957750"/>
              <a:ext cx="17875" cy="7775"/>
            </a:xfrm>
            <a:custGeom>
              <a:avLst/>
              <a:gdLst/>
              <a:ahLst/>
              <a:cxnLst/>
              <a:rect l="l" t="t" r="r" b="b"/>
              <a:pathLst>
                <a:path w="715" h="311" extrusionOk="0">
                  <a:moveTo>
                    <a:pt x="12" y="1"/>
                  </a:moveTo>
                  <a:lnTo>
                    <a:pt x="0" y="37"/>
                  </a:lnTo>
                  <a:lnTo>
                    <a:pt x="48" y="108"/>
                  </a:lnTo>
                  <a:lnTo>
                    <a:pt x="143" y="144"/>
                  </a:lnTo>
                  <a:lnTo>
                    <a:pt x="179" y="144"/>
                  </a:lnTo>
                  <a:lnTo>
                    <a:pt x="250" y="191"/>
                  </a:lnTo>
                  <a:lnTo>
                    <a:pt x="322" y="191"/>
                  </a:lnTo>
                  <a:cubicBezTo>
                    <a:pt x="322" y="203"/>
                    <a:pt x="334" y="227"/>
                    <a:pt x="334" y="239"/>
                  </a:cubicBezTo>
                  <a:lnTo>
                    <a:pt x="381" y="251"/>
                  </a:lnTo>
                  <a:cubicBezTo>
                    <a:pt x="393" y="251"/>
                    <a:pt x="393" y="239"/>
                    <a:pt x="405" y="239"/>
                  </a:cubicBezTo>
                  <a:lnTo>
                    <a:pt x="453" y="251"/>
                  </a:lnTo>
                  <a:lnTo>
                    <a:pt x="489" y="227"/>
                  </a:lnTo>
                  <a:lnTo>
                    <a:pt x="643" y="310"/>
                  </a:lnTo>
                  <a:lnTo>
                    <a:pt x="715" y="299"/>
                  </a:lnTo>
                  <a:lnTo>
                    <a:pt x="667" y="239"/>
                  </a:lnTo>
                  <a:lnTo>
                    <a:pt x="620" y="251"/>
                  </a:lnTo>
                  <a:lnTo>
                    <a:pt x="536" y="215"/>
                  </a:lnTo>
                  <a:lnTo>
                    <a:pt x="584" y="191"/>
                  </a:lnTo>
                  <a:lnTo>
                    <a:pt x="524" y="179"/>
                  </a:lnTo>
                  <a:lnTo>
                    <a:pt x="524" y="132"/>
                  </a:lnTo>
                  <a:cubicBezTo>
                    <a:pt x="536" y="108"/>
                    <a:pt x="548" y="96"/>
                    <a:pt x="560" y="72"/>
                  </a:cubicBezTo>
                  <a:lnTo>
                    <a:pt x="489" y="72"/>
                  </a:lnTo>
                  <a:lnTo>
                    <a:pt x="405" y="37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8639;p30">
              <a:extLst>
                <a:ext uri="{FF2B5EF4-FFF2-40B4-BE49-F238E27FC236}">
                  <a16:creationId xmlns:a16="http://schemas.microsoft.com/office/drawing/2014/main" id="{B0BF74D8-99EC-864D-5C69-C7F02BC3015C}"/>
                </a:ext>
              </a:extLst>
            </p:cNvPr>
            <p:cNvSpPr/>
            <p:nvPr/>
          </p:nvSpPr>
          <p:spPr>
            <a:xfrm>
              <a:off x="5190525" y="3733025"/>
              <a:ext cx="2400" cy="3900"/>
            </a:xfrm>
            <a:custGeom>
              <a:avLst/>
              <a:gdLst/>
              <a:ahLst/>
              <a:cxnLst/>
              <a:rect l="l" t="t" r="r" b="b"/>
              <a:pathLst>
                <a:path w="96" h="156" extrusionOk="0">
                  <a:moveTo>
                    <a:pt x="95" y="1"/>
                  </a:moveTo>
                  <a:lnTo>
                    <a:pt x="95" y="1"/>
                  </a:lnTo>
                  <a:cubicBezTo>
                    <a:pt x="72" y="60"/>
                    <a:pt x="36" y="108"/>
                    <a:pt x="0" y="155"/>
                  </a:cubicBezTo>
                  <a:lnTo>
                    <a:pt x="72" y="120"/>
                  </a:lnTo>
                  <a:cubicBezTo>
                    <a:pt x="84" y="72"/>
                    <a:pt x="95" y="36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8640;p30">
              <a:extLst>
                <a:ext uri="{FF2B5EF4-FFF2-40B4-BE49-F238E27FC236}">
                  <a16:creationId xmlns:a16="http://schemas.microsoft.com/office/drawing/2014/main" id="{EEB94CB0-2084-819D-2FC3-23ABF499C242}"/>
                </a:ext>
              </a:extLst>
            </p:cNvPr>
            <p:cNvSpPr/>
            <p:nvPr/>
          </p:nvSpPr>
          <p:spPr>
            <a:xfrm>
              <a:off x="5383100" y="3680350"/>
              <a:ext cx="2700" cy="2100"/>
            </a:xfrm>
            <a:custGeom>
              <a:avLst/>
              <a:gdLst/>
              <a:ahLst/>
              <a:cxnLst/>
              <a:rect l="l" t="t" r="r" b="b"/>
              <a:pathLst>
                <a:path w="108" h="84" extrusionOk="0">
                  <a:moveTo>
                    <a:pt x="60" y="0"/>
                  </a:moveTo>
                  <a:lnTo>
                    <a:pt x="1" y="24"/>
                  </a:lnTo>
                  <a:cubicBezTo>
                    <a:pt x="1" y="36"/>
                    <a:pt x="12" y="60"/>
                    <a:pt x="24" y="72"/>
                  </a:cubicBezTo>
                  <a:lnTo>
                    <a:pt x="108" y="84"/>
                  </a:lnTo>
                  <a:cubicBezTo>
                    <a:pt x="84" y="60"/>
                    <a:pt x="72" y="24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8641;p30">
              <a:extLst>
                <a:ext uri="{FF2B5EF4-FFF2-40B4-BE49-F238E27FC236}">
                  <a16:creationId xmlns:a16="http://schemas.microsoft.com/office/drawing/2014/main" id="{1197A622-9DDD-B354-E5E6-03F475DC2371}"/>
                </a:ext>
              </a:extLst>
            </p:cNvPr>
            <p:cNvSpPr/>
            <p:nvPr/>
          </p:nvSpPr>
          <p:spPr>
            <a:xfrm>
              <a:off x="5380125" y="3683625"/>
              <a:ext cx="1500" cy="3875"/>
            </a:xfrm>
            <a:custGeom>
              <a:avLst/>
              <a:gdLst/>
              <a:ahLst/>
              <a:cxnLst/>
              <a:rect l="l" t="t" r="r" b="b"/>
              <a:pathLst>
                <a:path w="60" h="155" extrusionOk="0">
                  <a:moveTo>
                    <a:pt x="36" y="0"/>
                  </a:moveTo>
                  <a:lnTo>
                    <a:pt x="0" y="119"/>
                  </a:lnTo>
                  <a:cubicBezTo>
                    <a:pt x="12" y="131"/>
                    <a:pt x="24" y="143"/>
                    <a:pt x="36" y="155"/>
                  </a:cubicBezTo>
                  <a:lnTo>
                    <a:pt x="60" y="72"/>
                  </a:lnTo>
                  <a:cubicBezTo>
                    <a:pt x="48" y="48"/>
                    <a:pt x="48" y="24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8642;p30">
              <a:extLst>
                <a:ext uri="{FF2B5EF4-FFF2-40B4-BE49-F238E27FC236}">
                  <a16:creationId xmlns:a16="http://schemas.microsoft.com/office/drawing/2014/main" id="{B8AA463D-CE5D-12D7-17DB-4D3E249C511B}"/>
                </a:ext>
              </a:extLst>
            </p:cNvPr>
            <p:cNvSpPr/>
            <p:nvPr/>
          </p:nvSpPr>
          <p:spPr>
            <a:xfrm>
              <a:off x="5472700" y="3669025"/>
              <a:ext cx="5975" cy="5700"/>
            </a:xfrm>
            <a:custGeom>
              <a:avLst/>
              <a:gdLst/>
              <a:ahLst/>
              <a:cxnLst/>
              <a:rect l="l" t="t" r="r" b="b"/>
              <a:pathLst>
                <a:path w="239" h="228" extrusionOk="0">
                  <a:moveTo>
                    <a:pt x="107" y="1"/>
                  </a:moveTo>
                  <a:cubicBezTo>
                    <a:pt x="107" y="1"/>
                    <a:pt x="107" y="13"/>
                    <a:pt x="107" y="13"/>
                  </a:cubicBezTo>
                  <a:cubicBezTo>
                    <a:pt x="107" y="25"/>
                    <a:pt x="96" y="37"/>
                    <a:pt x="84" y="60"/>
                  </a:cubicBezTo>
                  <a:lnTo>
                    <a:pt x="107" y="72"/>
                  </a:lnTo>
                  <a:cubicBezTo>
                    <a:pt x="107" y="84"/>
                    <a:pt x="107" y="84"/>
                    <a:pt x="107" y="96"/>
                  </a:cubicBezTo>
                  <a:lnTo>
                    <a:pt x="60" y="60"/>
                  </a:lnTo>
                  <a:lnTo>
                    <a:pt x="24" y="60"/>
                  </a:lnTo>
                  <a:cubicBezTo>
                    <a:pt x="24" y="72"/>
                    <a:pt x="12" y="84"/>
                    <a:pt x="0" y="96"/>
                  </a:cubicBezTo>
                  <a:lnTo>
                    <a:pt x="96" y="156"/>
                  </a:lnTo>
                  <a:lnTo>
                    <a:pt x="143" y="168"/>
                  </a:lnTo>
                  <a:lnTo>
                    <a:pt x="238" y="227"/>
                  </a:lnTo>
                  <a:lnTo>
                    <a:pt x="238" y="203"/>
                  </a:lnTo>
                  <a:lnTo>
                    <a:pt x="167" y="144"/>
                  </a:lnTo>
                  <a:cubicBezTo>
                    <a:pt x="167" y="96"/>
                    <a:pt x="179" y="48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8643;p30">
              <a:extLst>
                <a:ext uri="{FF2B5EF4-FFF2-40B4-BE49-F238E27FC236}">
                  <a16:creationId xmlns:a16="http://schemas.microsoft.com/office/drawing/2014/main" id="{112B20BB-AF58-9668-97F5-5E807EE506CA}"/>
                </a:ext>
              </a:extLst>
            </p:cNvPr>
            <p:cNvSpPr/>
            <p:nvPr/>
          </p:nvSpPr>
          <p:spPr>
            <a:xfrm>
              <a:off x="3477500" y="2453100"/>
              <a:ext cx="140225" cy="56300"/>
            </a:xfrm>
            <a:custGeom>
              <a:avLst/>
              <a:gdLst/>
              <a:ahLst/>
              <a:cxnLst/>
              <a:rect l="l" t="t" r="r" b="b"/>
              <a:pathLst>
                <a:path w="5609" h="2252" extrusionOk="0">
                  <a:moveTo>
                    <a:pt x="4335" y="1"/>
                  </a:moveTo>
                  <a:lnTo>
                    <a:pt x="4239" y="49"/>
                  </a:lnTo>
                  <a:lnTo>
                    <a:pt x="4168" y="25"/>
                  </a:lnTo>
                  <a:lnTo>
                    <a:pt x="4108" y="96"/>
                  </a:lnTo>
                  <a:lnTo>
                    <a:pt x="4168" y="179"/>
                  </a:lnTo>
                  <a:cubicBezTo>
                    <a:pt x="4156" y="191"/>
                    <a:pt x="4144" y="215"/>
                    <a:pt x="4120" y="239"/>
                  </a:cubicBezTo>
                  <a:lnTo>
                    <a:pt x="4001" y="251"/>
                  </a:lnTo>
                  <a:lnTo>
                    <a:pt x="3882" y="299"/>
                  </a:lnTo>
                  <a:cubicBezTo>
                    <a:pt x="3882" y="275"/>
                    <a:pt x="3882" y="251"/>
                    <a:pt x="3870" y="227"/>
                  </a:cubicBezTo>
                  <a:lnTo>
                    <a:pt x="3799" y="203"/>
                  </a:lnTo>
                  <a:lnTo>
                    <a:pt x="3739" y="275"/>
                  </a:lnTo>
                  <a:lnTo>
                    <a:pt x="3668" y="382"/>
                  </a:lnTo>
                  <a:lnTo>
                    <a:pt x="3549" y="382"/>
                  </a:lnTo>
                  <a:lnTo>
                    <a:pt x="3418" y="251"/>
                  </a:lnTo>
                  <a:lnTo>
                    <a:pt x="3334" y="275"/>
                  </a:lnTo>
                  <a:lnTo>
                    <a:pt x="3287" y="263"/>
                  </a:lnTo>
                  <a:lnTo>
                    <a:pt x="3192" y="275"/>
                  </a:lnTo>
                  <a:lnTo>
                    <a:pt x="3156" y="406"/>
                  </a:lnTo>
                  <a:lnTo>
                    <a:pt x="3287" y="549"/>
                  </a:lnTo>
                  <a:cubicBezTo>
                    <a:pt x="3239" y="620"/>
                    <a:pt x="3204" y="691"/>
                    <a:pt x="3168" y="763"/>
                  </a:cubicBezTo>
                  <a:cubicBezTo>
                    <a:pt x="3180" y="703"/>
                    <a:pt x="3192" y="644"/>
                    <a:pt x="3204" y="584"/>
                  </a:cubicBezTo>
                  <a:lnTo>
                    <a:pt x="3073" y="465"/>
                  </a:lnTo>
                  <a:lnTo>
                    <a:pt x="3073" y="406"/>
                  </a:lnTo>
                  <a:lnTo>
                    <a:pt x="3013" y="370"/>
                  </a:lnTo>
                  <a:cubicBezTo>
                    <a:pt x="3013" y="346"/>
                    <a:pt x="3013" y="322"/>
                    <a:pt x="3025" y="287"/>
                  </a:cubicBezTo>
                  <a:lnTo>
                    <a:pt x="2894" y="251"/>
                  </a:lnTo>
                  <a:lnTo>
                    <a:pt x="2656" y="370"/>
                  </a:lnTo>
                  <a:cubicBezTo>
                    <a:pt x="2644" y="394"/>
                    <a:pt x="2632" y="430"/>
                    <a:pt x="2620" y="465"/>
                  </a:cubicBezTo>
                  <a:cubicBezTo>
                    <a:pt x="2644" y="477"/>
                    <a:pt x="2656" y="501"/>
                    <a:pt x="2680" y="525"/>
                  </a:cubicBezTo>
                  <a:lnTo>
                    <a:pt x="2572" y="644"/>
                  </a:lnTo>
                  <a:lnTo>
                    <a:pt x="2477" y="644"/>
                  </a:lnTo>
                  <a:cubicBezTo>
                    <a:pt x="2465" y="596"/>
                    <a:pt x="2465" y="560"/>
                    <a:pt x="2453" y="525"/>
                  </a:cubicBezTo>
                  <a:lnTo>
                    <a:pt x="2370" y="501"/>
                  </a:lnTo>
                  <a:lnTo>
                    <a:pt x="2334" y="334"/>
                  </a:lnTo>
                  <a:lnTo>
                    <a:pt x="2239" y="299"/>
                  </a:lnTo>
                  <a:lnTo>
                    <a:pt x="2096" y="394"/>
                  </a:lnTo>
                  <a:cubicBezTo>
                    <a:pt x="2108" y="453"/>
                    <a:pt x="2120" y="513"/>
                    <a:pt x="2132" y="584"/>
                  </a:cubicBezTo>
                  <a:lnTo>
                    <a:pt x="2203" y="632"/>
                  </a:lnTo>
                  <a:lnTo>
                    <a:pt x="2203" y="763"/>
                  </a:lnTo>
                  <a:lnTo>
                    <a:pt x="2132" y="834"/>
                  </a:lnTo>
                  <a:lnTo>
                    <a:pt x="2025" y="846"/>
                  </a:lnTo>
                  <a:cubicBezTo>
                    <a:pt x="2025" y="811"/>
                    <a:pt x="2013" y="775"/>
                    <a:pt x="2013" y="739"/>
                  </a:cubicBezTo>
                  <a:lnTo>
                    <a:pt x="1882" y="799"/>
                  </a:lnTo>
                  <a:cubicBezTo>
                    <a:pt x="1870" y="822"/>
                    <a:pt x="1858" y="858"/>
                    <a:pt x="1846" y="894"/>
                  </a:cubicBezTo>
                  <a:lnTo>
                    <a:pt x="1763" y="930"/>
                  </a:lnTo>
                  <a:lnTo>
                    <a:pt x="1763" y="1061"/>
                  </a:lnTo>
                  <a:cubicBezTo>
                    <a:pt x="1739" y="1025"/>
                    <a:pt x="1703" y="977"/>
                    <a:pt x="1668" y="941"/>
                  </a:cubicBezTo>
                  <a:lnTo>
                    <a:pt x="1584" y="941"/>
                  </a:lnTo>
                  <a:lnTo>
                    <a:pt x="1596" y="882"/>
                  </a:lnTo>
                  <a:lnTo>
                    <a:pt x="1680" y="799"/>
                  </a:lnTo>
                  <a:lnTo>
                    <a:pt x="1680" y="739"/>
                  </a:lnTo>
                  <a:lnTo>
                    <a:pt x="1537" y="739"/>
                  </a:lnTo>
                  <a:lnTo>
                    <a:pt x="1596" y="691"/>
                  </a:lnTo>
                  <a:cubicBezTo>
                    <a:pt x="1560" y="656"/>
                    <a:pt x="1537" y="632"/>
                    <a:pt x="1513" y="596"/>
                  </a:cubicBezTo>
                  <a:lnTo>
                    <a:pt x="1513" y="596"/>
                  </a:lnTo>
                  <a:lnTo>
                    <a:pt x="1608" y="632"/>
                  </a:lnTo>
                  <a:lnTo>
                    <a:pt x="1703" y="560"/>
                  </a:lnTo>
                  <a:lnTo>
                    <a:pt x="1668" y="513"/>
                  </a:lnTo>
                  <a:lnTo>
                    <a:pt x="1549" y="489"/>
                  </a:lnTo>
                  <a:lnTo>
                    <a:pt x="1644" y="430"/>
                  </a:lnTo>
                  <a:lnTo>
                    <a:pt x="1549" y="370"/>
                  </a:lnTo>
                  <a:lnTo>
                    <a:pt x="1477" y="406"/>
                  </a:lnTo>
                  <a:cubicBezTo>
                    <a:pt x="1465" y="394"/>
                    <a:pt x="1441" y="370"/>
                    <a:pt x="1418" y="346"/>
                  </a:cubicBezTo>
                  <a:lnTo>
                    <a:pt x="1251" y="310"/>
                  </a:lnTo>
                  <a:cubicBezTo>
                    <a:pt x="1251" y="287"/>
                    <a:pt x="1251" y="263"/>
                    <a:pt x="1251" y="239"/>
                  </a:cubicBezTo>
                  <a:lnTo>
                    <a:pt x="1179" y="168"/>
                  </a:lnTo>
                  <a:lnTo>
                    <a:pt x="1060" y="191"/>
                  </a:lnTo>
                  <a:lnTo>
                    <a:pt x="929" y="179"/>
                  </a:lnTo>
                  <a:lnTo>
                    <a:pt x="751" y="203"/>
                  </a:lnTo>
                  <a:lnTo>
                    <a:pt x="727" y="239"/>
                  </a:lnTo>
                  <a:lnTo>
                    <a:pt x="787" y="275"/>
                  </a:lnTo>
                  <a:lnTo>
                    <a:pt x="858" y="275"/>
                  </a:lnTo>
                  <a:cubicBezTo>
                    <a:pt x="870" y="263"/>
                    <a:pt x="870" y="251"/>
                    <a:pt x="870" y="239"/>
                  </a:cubicBezTo>
                  <a:lnTo>
                    <a:pt x="965" y="239"/>
                  </a:lnTo>
                  <a:lnTo>
                    <a:pt x="1037" y="263"/>
                  </a:lnTo>
                  <a:lnTo>
                    <a:pt x="1144" y="275"/>
                  </a:lnTo>
                  <a:lnTo>
                    <a:pt x="1096" y="322"/>
                  </a:lnTo>
                  <a:lnTo>
                    <a:pt x="977" y="299"/>
                  </a:lnTo>
                  <a:lnTo>
                    <a:pt x="870" y="310"/>
                  </a:lnTo>
                  <a:lnTo>
                    <a:pt x="882" y="334"/>
                  </a:lnTo>
                  <a:lnTo>
                    <a:pt x="1072" y="394"/>
                  </a:lnTo>
                  <a:lnTo>
                    <a:pt x="1191" y="477"/>
                  </a:lnTo>
                  <a:lnTo>
                    <a:pt x="1168" y="537"/>
                  </a:lnTo>
                  <a:lnTo>
                    <a:pt x="1108" y="549"/>
                  </a:lnTo>
                  <a:lnTo>
                    <a:pt x="1108" y="501"/>
                  </a:lnTo>
                  <a:lnTo>
                    <a:pt x="977" y="453"/>
                  </a:lnTo>
                  <a:lnTo>
                    <a:pt x="894" y="513"/>
                  </a:lnTo>
                  <a:lnTo>
                    <a:pt x="810" y="501"/>
                  </a:lnTo>
                  <a:lnTo>
                    <a:pt x="846" y="453"/>
                  </a:lnTo>
                  <a:lnTo>
                    <a:pt x="739" y="370"/>
                  </a:lnTo>
                  <a:lnTo>
                    <a:pt x="620" y="346"/>
                  </a:lnTo>
                  <a:lnTo>
                    <a:pt x="525" y="394"/>
                  </a:lnTo>
                  <a:lnTo>
                    <a:pt x="620" y="465"/>
                  </a:lnTo>
                  <a:lnTo>
                    <a:pt x="596" y="501"/>
                  </a:lnTo>
                  <a:lnTo>
                    <a:pt x="525" y="441"/>
                  </a:lnTo>
                  <a:lnTo>
                    <a:pt x="417" y="430"/>
                  </a:lnTo>
                  <a:cubicBezTo>
                    <a:pt x="406" y="441"/>
                    <a:pt x="394" y="465"/>
                    <a:pt x="394" y="477"/>
                  </a:cubicBezTo>
                  <a:lnTo>
                    <a:pt x="465" y="537"/>
                  </a:lnTo>
                  <a:lnTo>
                    <a:pt x="537" y="549"/>
                  </a:lnTo>
                  <a:lnTo>
                    <a:pt x="584" y="596"/>
                  </a:lnTo>
                  <a:lnTo>
                    <a:pt x="465" y="572"/>
                  </a:lnTo>
                  <a:lnTo>
                    <a:pt x="358" y="608"/>
                  </a:lnTo>
                  <a:lnTo>
                    <a:pt x="429" y="668"/>
                  </a:lnTo>
                  <a:lnTo>
                    <a:pt x="608" y="680"/>
                  </a:lnTo>
                  <a:lnTo>
                    <a:pt x="525" y="703"/>
                  </a:lnTo>
                  <a:lnTo>
                    <a:pt x="489" y="727"/>
                  </a:lnTo>
                  <a:lnTo>
                    <a:pt x="525" y="763"/>
                  </a:lnTo>
                  <a:cubicBezTo>
                    <a:pt x="513" y="775"/>
                    <a:pt x="501" y="775"/>
                    <a:pt x="489" y="775"/>
                  </a:cubicBezTo>
                  <a:lnTo>
                    <a:pt x="298" y="680"/>
                  </a:lnTo>
                  <a:lnTo>
                    <a:pt x="251" y="680"/>
                  </a:lnTo>
                  <a:lnTo>
                    <a:pt x="191" y="727"/>
                  </a:lnTo>
                  <a:lnTo>
                    <a:pt x="275" y="811"/>
                  </a:lnTo>
                  <a:cubicBezTo>
                    <a:pt x="286" y="834"/>
                    <a:pt x="310" y="846"/>
                    <a:pt x="322" y="870"/>
                  </a:cubicBezTo>
                  <a:cubicBezTo>
                    <a:pt x="310" y="870"/>
                    <a:pt x="298" y="882"/>
                    <a:pt x="286" y="882"/>
                  </a:cubicBezTo>
                  <a:lnTo>
                    <a:pt x="167" y="799"/>
                  </a:lnTo>
                  <a:lnTo>
                    <a:pt x="60" y="787"/>
                  </a:lnTo>
                  <a:lnTo>
                    <a:pt x="1" y="870"/>
                  </a:lnTo>
                  <a:lnTo>
                    <a:pt x="132" y="894"/>
                  </a:lnTo>
                  <a:lnTo>
                    <a:pt x="251" y="965"/>
                  </a:lnTo>
                  <a:lnTo>
                    <a:pt x="394" y="965"/>
                  </a:lnTo>
                  <a:lnTo>
                    <a:pt x="465" y="882"/>
                  </a:lnTo>
                  <a:lnTo>
                    <a:pt x="596" y="846"/>
                  </a:lnTo>
                  <a:lnTo>
                    <a:pt x="656" y="763"/>
                  </a:lnTo>
                  <a:lnTo>
                    <a:pt x="691" y="811"/>
                  </a:lnTo>
                  <a:lnTo>
                    <a:pt x="691" y="846"/>
                  </a:lnTo>
                  <a:lnTo>
                    <a:pt x="763" y="846"/>
                  </a:lnTo>
                  <a:lnTo>
                    <a:pt x="846" y="811"/>
                  </a:lnTo>
                  <a:cubicBezTo>
                    <a:pt x="858" y="834"/>
                    <a:pt x="858" y="858"/>
                    <a:pt x="870" y="882"/>
                  </a:cubicBezTo>
                  <a:lnTo>
                    <a:pt x="929" y="882"/>
                  </a:lnTo>
                  <a:lnTo>
                    <a:pt x="1025" y="822"/>
                  </a:lnTo>
                  <a:lnTo>
                    <a:pt x="1048" y="775"/>
                  </a:lnTo>
                  <a:lnTo>
                    <a:pt x="1072" y="858"/>
                  </a:lnTo>
                  <a:lnTo>
                    <a:pt x="1108" y="858"/>
                  </a:lnTo>
                  <a:lnTo>
                    <a:pt x="1227" y="787"/>
                  </a:lnTo>
                  <a:lnTo>
                    <a:pt x="1227" y="822"/>
                  </a:lnTo>
                  <a:cubicBezTo>
                    <a:pt x="1215" y="846"/>
                    <a:pt x="1203" y="858"/>
                    <a:pt x="1191" y="882"/>
                  </a:cubicBezTo>
                  <a:lnTo>
                    <a:pt x="1251" y="906"/>
                  </a:lnTo>
                  <a:lnTo>
                    <a:pt x="1334" y="858"/>
                  </a:lnTo>
                  <a:lnTo>
                    <a:pt x="1465" y="894"/>
                  </a:lnTo>
                  <a:lnTo>
                    <a:pt x="1394" y="918"/>
                  </a:lnTo>
                  <a:lnTo>
                    <a:pt x="1322" y="930"/>
                  </a:lnTo>
                  <a:lnTo>
                    <a:pt x="1239" y="977"/>
                  </a:lnTo>
                  <a:lnTo>
                    <a:pt x="1144" y="989"/>
                  </a:lnTo>
                  <a:lnTo>
                    <a:pt x="977" y="1049"/>
                  </a:lnTo>
                  <a:lnTo>
                    <a:pt x="965" y="1084"/>
                  </a:lnTo>
                  <a:lnTo>
                    <a:pt x="1179" y="1108"/>
                  </a:lnTo>
                  <a:lnTo>
                    <a:pt x="1299" y="1084"/>
                  </a:lnTo>
                  <a:lnTo>
                    <a:pt x="1334" y="1025"/>
                  </a:lnTo>
                  <a:lnTo>
                    <a:pt x="1406" y="1001"/>
                  </a:lnTo>
                  <a:lnTo>
                    <a:pt x="1406" y="1072"/>
                  </a:lnTo>
                  <a:lnTo>
                    <a:pt x="1346" y="1144"/>
                  </a:lnTo>
                  <a:lnTo>
                    <a:pt x="1120" y="1168"/>
                  </a:lnTo>
                  <a:lnTo>
                    <a:pt x="1048" y="1168"/>
                  </a:lnTo>
                  <a:lnTo>
                    <a:pt x="953" y="1239"/>
                  </a:lnTo>
                  <a:lnTo>
                    <a:pt x="906" y="1203"/>
                  </a:lnTo>
                  <a:lnTo>
                    <a:pt x="858" y="1180"/>
                  </a:lnTo>
                  <a:cubicBezTo>
                    <a:pt x="858" y="1168"/>
                    <a:pt x="858" y="1156"/>
                    <a:pt x="858" y="1144"/>
                  </a:cubicBezTo>
                  <a:lnTo>
                    <a:pt x="798" y="1132"/>
                  </a:lnTo>
                  <a:cubicBezTo>
                    <a:pt x="787" y="1144"/>
                    <a:pt x="787" y="1156"/>
                    <a:pt x="775" y="1156"/>
                  </a:cubicBezTo>
                  <a:lnTo>
                    <a:pt x="798" y="1192"/>
                  </a:lnTo>
                  <a:lnTo>
                    <a:pt x="703" y="1239"/>
                  </a:lnTo>
                  <a:lnTo>
                    <a:pt x="632" y="1215"/>
                  </a:lnTo>
                  <a:lnTo>
                    <a:pt x="525" y="1239"/>
                  </a:lnTo>
                  <a:lnTo>
                    <a:pt x="417" y="1275"/>
                  </a:lnTo>
                  <a:lnTo>
                    <a:pt x="298" y="1251"/>
                  </a:lnTo>
                  <a:lnTo>
                    <a:pt x="215" y="1287"/>
                  </a:lnTo>
                  <a:lnTo>
                    <a:pt x="144" y="1287"/>
                  </a:lnTo>
                  <a:lnTo>
                    <a:pt x="239" y="1370"/>
                  </a:lnTo>
                  <a:lnTo>
                    <a:pt x="298" y="1430"/>
                  </a:lnTo>
                  <a:lnTo>
                    <a:pt x="465" y="1430"/>
                  </a:lnTo>
                  <a:lnTo>
                    <a:pt x="465" y="1406"/>
                  </a:lnTo>
                  <a:lnTo>
                    <a:pt x="667" y="1430"/>
                  </a:lnTo>
                  <a:lnTo>
                    <a:pt x="906" y="1394"/>
                  </a:lnTo>
                  <a:lnTo>
                    <a:pt x="1037" y="1394"/>
                  </a:lnTo>
                  <a:cubicBezTo>
                    <a:pt x="1037" y="1406"/>
                    <a:pt x="1037" y="1418"/>
                    <a:pt x="1037" y="1430"/>
                  </a:cubicBezTo>
                  <a:lnTo>
                    <a:pt x="953" y="1477"/>
                  </a:lnTo>
                  <a:lnTo>
                    <a:pt x="953" y="1513"/>
                  </a:lnTo>
                  <a:lnTo>
                    <a:pt x="1072" y="1561"/>
                  </a:lnTo>
                  <a:lnTo>
                    <a:pt x="1108" y="1608"/>
                  </a:lnTo>
                  <a:lnTo>
                    <a:pt x="1179" y="1596"/>
                  </a:lnTo>
                  <a:lnTo>
                    <a:pt x="1334" y="1513"/>
                  </a:lnTo>
                  <a:lnTo>
                    <a:pt x="1334" y="1513"/>
                  </a:lnTo>
                  <a:lnTo>
                    <a:pt x="1310" y="1573"/>
                  </a:lnTo>
                  <a:lnTo>
                    <a:pt x="1203" y="1632"/>
                  </a:lnTo>
                  <a:lnTo>
                    <a:pt x="1144" y="1692"/>
                  </a:lnTo>
                  <a:lnTo>
                    <a:pt x="1239" y="1727"/>
                  </a:lnTo>
                  <a:lnTo>
                    <a:pt x="1406" y="1632"/>
                  </a:lnTo>
                  <a:lnTo>
                    <a:pt x="1537" y="1644"/>
                  </a:lnTo>
                  <a:lnTo>
                    <a:pt x="1572" y="1692"/>
                  </a:lnTo>
                  <a:lnTo>
                    <a:pt x="1489" y="1668"/>
                  </a:lnTo>
                  <a:lnTo>
                    <a:pt x="1370" y="1703"/>
                  </a:lnTo>
                  <a:lnTo>
                    <a:pt x="1287" y="1763"/>
                  </a:lnTo>
                  <a:lnTo>
                    <a:pt x="1168" y="1763"/>
                  </a:lnTo>
                  <a:lnTo>
                    <a:pt x="1168" y="1823"/>
                  </a:lnTo>
                  <a:lnTo>
                    <a:pt x="1120" y="1870"/>
                  </a:lnTo>
                  <a:lnTo>
                    <a:pt x="1048" y="1870"/>
                  </a:lnTo>
                  <a:lnTo>
                    <a:pt x="965" y="1906"/>
                  </a:lnTo>
                  <a:lnTo>
                    <a:pt x="929" y="1858"/>
                  </a:lnTo>
                  <a:lnTo>
                    <a:pt x="822" y="1823"/>
                  </a:lnTo>
                  <a:cubicBezTo>
                    <a:pt x="822" y="1834"/>
                    <a:pt x="822" y="1846"/>
                    <a:pt x="822" y="1858"/>
                  </a:cubicBezTo>
                  <a:lnTo>
                    <a:pt x="775" y="1858"/>
                  </a:lnTo>
                  <a:lnTo>
                    <a:pt x="810" y="1954"/>
                  </a:lnTo>
                  <a:lnTo>
                    <a:pt x="870" y="1965"/>
                  </a:lnTo>
                  <a:lnTo>
                    <a:pt x="822" y="1989"/>
                  </a:lnTo>
                  <a:lnTo>
                    <a:pt x="822" y="2132"/>
                  </a:lnTo>
                  <a:lnTo>
                    <a:pt x="977" y="2108"/>
                  </a:lnTo>
                  <a:lnTo>
                    <a:pt x="1013" y="2084"/>
                  </a:lnTo>
                  <a:lnTo>
                    <a:pt x="1108" y="2108"/>
                  </a:lnTo>
                  <a:lnTo>
                    <a:pt x="1322" y="2108"/>
                  </a:lnTo>
                  <a:lnTo>
                    <a:pt x="1465" y="2025"/>
                  </a:lnTo>
                  <a:lnTo>
                    <a:pt x="1596" y="2061"/>
                  </a:lnTo>
                  <a:lnTo>
                    <a:pt x="1691" y="2013"/>
                  </a:lnTo>
                  <a:cubicBezTo>
                    <a:pt x="1703" y="2025"/>
                    <a:pt x="1703" y="2037"/>
                    <a:pt x="1715" y="2061"/>
                  </a:cubicBezTo>
                  <a:lnTo>
                    <a:pt x="1799" y="2061"/>
                  </a:lnTo>
                  <a:lnTo>
                    <a:pt x="1918" y="2025"/>
                  </a:lnTo>
                  <a:lnTo>
                    <a:pt x="1918" y="2025"/>
                  </a:lnTo>
                  <a:cubicBezTo>
                    <a:pt x="1894" y="2037"/>
                    <a:pt x="1894" y="2073"/>
                    <a:pt x="1894" y="2096"/>
                  </a:cubicBezTo>
                  <a:lnTo>
                    <a:pt x="2049" y="2180"/>
                  </a:lnTo>
                  <a:lnTo>
                    <a:pt x="2144" y="2204"/>
                  </a:lnTo>
                  <a:lnTo>
                    <a:pt x="2239" y="2144"/>
                  </a:lnTo>
                  <a:lnTo>
                    <a:pt x="2358" y="2144"/>
                  </a:lnTo>
                  <a:lnTo>
                    <a:pt x="2572" y="2251"/>
                  </a:lnTo>
                  <a:lnTo>
                    <a:pt x="2834" y="2227"/>
                  </a:lnTo>
                  <a:lnTo>
                    <a:pt x="2930" y="2251"/>
                  </a:lnTo>
                  <a:lnTo>
                    <a:pt x="3096" y="2204"/>
                  </a:lnTo>
                  <a:cubicBezTo>
                    <a:pt x="3084" y="2168"/>
                    <a:pt x="3084" y="2144"/>
                    <a:pt x="3073" y="2108"/>
                  </a:cubicBezTo>
                  <a:cubicBezTo>
                    <a:pt x="3084" y="2096"/>
                    <a:pt x="3096" y="2084"/>
                    <a:pt x="3108" y="2073"/>
                  </a:cubicBezTo>
                  <a:lnTo>
                    <a:pt x="3144" y="2120"/>
                  </a:lnTo>
                  <a:lnTo>
                    <a:pt x="3287" y="2132"/>
                  </a:lnTo>
                  <a:lnTo>
                    <a:pt x="3418" y="2037"/>
                  </a:lnTo>
                  <a:lnTo>
                    <a:pt x="3418" y="1942"/>
                  </a:lnTo>
                  <a:cubicBezTo>
                    <a:pt x="3477" y="1942"/>
                    <a:pt x="3525" y="1930"/>
                    <a:pt x="3585" y="1918"/>
                  </a:cubicBezTo>
                  <a:lnTo>
                    <a:pt x="3585" y="1918"/>
                  </a:lnTo>
                  <a:lnTo>
                    <a:pt x="3525" y="1965"/>
                  </a:lnTo>
                  <a:lnTo>
                    <a:pt x="3573" y="2001"/>
                  </a:lnTo>
                  <a:lnTo>
                    <a:pt x="3620" y="1965"/>
                  </a:lnTo>
                  <a:lnTo>
                    <a:pt x="3715" y="1942"/>
                  </a:lnTo>
                  <a:lnTo>
                    <a:pt x="3823" y="1846"/>
                  </a:lnTo>
                  <a:lnTo>
                    <a:pt x="3882" y="1858"/>
                  </a:lnTo>
                  <a:lnTo>
                    <a:pt x="3930" y="1846"/>
                  </a:lnTo>
                  <a:lnTo>
                    <a:pt x="4037" y="1846"/>
                  </a:lnTo>
                  <a:lnTo>
                    <a:pt x="4037" y="1870"/>
                  </a:lnTo>
                  <a:lnTo>
                    <a:pt x="4085" y="1846"/>
                  </a:lnTo>
                  <a:lnTo>
                    <a:pt x="4335" y="1680"/>
                  </a:lnTo>
                  <a:cubicBezTo>
                    <a:pt x="4370" y="1656"/>
                    <a:pt x="4406" y="1620"/>
                    <a:pt x="4430" y="1584"/>
                  </a:cubicBezTo>
                  <a:lnTo>
                    <a:pt x="4739" y="1525"/>
                  </a:lnTo>
                  <a:lnTo>
                    <a:pt x="4799" y="1477"/>
                  </a:lnTo>
                  <a:lnTo>
                    <a:pt x="4775" y="1442"/>
                  </a:lnTo>
                  <a:lnTo>
                    <a:pt x="4787" y="1382"/>
                  </a:lnTo>
                  <a:lnTo>
                    <a:pt x="4847" y="1382"/>
                  </a:lnTo>
                  <a:cubicBezTo>
                    <a:pt x="4858" y="1406"/>
                    <a:pt x="4858" y="1430"/>
                    <a:pt x="4870" y="1442"/>
                  </a:cubicBezTo>
                  <a:lnTo>
                    <a:pt x="5037" y="1477"/>
                  </a:lnTo>
                  <a:lnTo>
                    <a:pt x="5120" y="1406"/>
                  </a:lnTo>
                  <a:lnTo>
                    <a:pt x="5132" y="1346"/>
                  </a:lnTo>
                  <a:lnTo>
                    <a:pt x="5097" y="1322"/>
                  </a:lnTo>
                  <a:cubicBezTo>
                    <a:pt x="5097" y="1311"/>
                    <a:pt x="5097" y="1287"/>
                    <a:pt x="5097" y="1275"/>
                  </a:cubicBezTo>
                  <a:lnTo>
                    <a:pt x="5168" y="1251"/>
                  </a:lnTo>
                  <a:lnTo>
                    <a:pt x="5109" y="1156"/>
                  </a:lnTo>
                  <a:lnTo>
                    <a:pt x="5156" y="1120"/>
                  </a:lnTo>
                  <a:lnTo>
                    <a:pt x="5275" y="1156"/>
                  </a:lnTo>
                  <a:lnTo>
                    <a:pt x="5299" y="1215"/>
                  </a:lnTo>
                  <a:lnTo>
                    <a:pt x="5394" y="1203"/>
                  </a:lnTo>
                  <a:lnTo>
                    <a:pt x="5466" y="1108"/>
                  </a:lnTo>
                  <a:lnTo>
                    <a:pt x="5418" y="1049"/>
                  </a:lnTo>
                  <a:lnTo>
                    <a:pt x="5311" y="977"/>
                  </a:lnTo>
                  <a:lnTo>
                    <a:pt x="5299" y="894"/>
                  </a:lnTo>
                  <a:lnTo>
                    <a:pt x="5359" y="846"/>
                  </a:lnTo>
                  <a:cubicBezTo>
                    <a:pt x="5359" y="822"/>
                    <a:pt x="5347" y="799"/>
                    <a:pt x="5347" y="775"/>
                  </a:cubicBezTo>
                  <a:lnTo>
                    <a:pt x="5454" y="739"/>
                  </a:lnTo>
                  <a:lnTo>
                    <a:pt x="5549" y="739"/>
                  </a:lnTo>
                  <a:cubicBezTo>
                    <a:pt x="5573" y="715"/>
                    <a:pt x="5597" y="691"/>
                    <a:pt x="5609" y="680"/>
                  </a:cubicBezTo>
                  <a:cubicBezTo>
                    <a:pt x="5573" y="656"/>
                    <a:pt x="5537" y="632"/>
                    <a:pt x="5501" y="620"/>
                  </a:cubicBezTo>
                  <a:lnTo>
                    <a:pt x="5251" y="620"/>
                  </a:lnTo>
                  <a:lnTo>
                    <a:pt x="5168" y="656"/>
                  </a:lnTo>
                  <a:lnTo>
                    <a:pt x="5228" y="584"/>
                  </a:lnTo>
                  <a:cubicBezTo>
                    <a:pt x="5228" y="560"/>
                    <a:pt x="5216" y="549"/>
                    <a:pt x="5216" y="525"/>
                  </a:cubicBezTo>
                  <a:lnTo>
                    <a:pt x="5061" y="525"/>
                  </a:lnTo>
                  <a:lnTo>
                    <a:pt x="5025" y="549"/>
                  </a:lnTo>
                  <a:cubicBezTo>
                    <a:pt x="5013" y="525"/>
                    <a:pt x="5001" y="501"/>
                    <a:pt x="4978" y="477"/>
                  </a:cubicBezTo>
                  <a:lnTo>
                    <a:pt x="5061" y="394"/>
                  </a:lnTo>
                  <a:lnTo>
                    <a:pt x="5156" y="370"/>
                  </a:lnTo>
                  <a:cubicBezTo>
                    <a:pt x="5144" y="334"/>
                    <a:pt x="5144" y="299"/>
                    <a:pt x="5132" y="275"/>
                  </a:cubicBezTo>
                  <a:lnTo>
                    <a:pt x="5061" y="251"/>
                  </a:lnTo>
                  <a:lnTo>
                    <a:pt x="4989" y="299"/>
                  </a:lnTo>
                  <a:lnTo>
                    <a:pt x="4882" y="275"/>
                  </a:lnTo>
                  <a:lnTo>
                    <a:pt x="4823" y="203"/>
                  </a:lnTo>
                  <a:lnTo>
                    <a:pt x="4942" y="168"/>
                  </a:lnTo>
                  <a:lnTo>
                    <a:pt x="4942" y="96"/>
                  </a:lnTo>
                  <a:lnTo>
                    <a:pt x="5001" y="72"/>
                  </a:lnTo>
                  <a:lnTo>
                    <a:pt x="5120" y="37"/>
                  </a:lnTo>
                  <a:lnTo>
                    <a:pt x="4989" y="13"/>
                  </a:lnTo>
                  <a:lnTo>
                    <a:pt x="4882" y="37"/>
                  </a:lnTo>
                  <a:lnTo>
                    <a:pt x="4692" y="168"/>
                  </a:lnTo>
                  <a:cubicBezTo>
                    <a:pt x="4680" y="191"/>
                    <a:pt x="4668" y="215"/>
                    <a:pt x="4656" y="239"/>
                  </a:cubicBezTo>
                  <a:lnTo>
                    <a:pt x="4585" y="251"/>
                  </a:lnTo>
                  <a:lnTo>
                    <a:pt x="4501" y="168"/>
                  </a:lnTo>
                  <a:lnTo>
                    <a:pt x="4549" y="120"/>
                  </a:lnTo>
                  <a:lnTo>
                    <a:pt x="4489" y="84"/>
                  </a:lnTo>
                  <a:cubicBezTo>
                    <a:pt x="4477" y="60"/>
                    <a:pt x="4466" y="37"/>
                    <a:pt x="4454" y="13"/>
                  </a:cubicBezTo>
                  <a:lnTo>
                    <a:pt x="43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8644;p30">
              <a:extLst>
                <a:ext uri="{FF2B5EF4-FFF2-40B4-BE49-F238E27FC236}">
                  <a16:creationId xmlns:a16="http://schemas.microsoft.com/office/drawing/2014/main" id="{08938DA0-792B-FFA6-F5A7-8211A0C34685}"/>
                </a:ext>
              </a:extLst>
            </p:cNvPr>
            <p:cNvSpPr/>
            <p:nvPr/>
          </p:nvSpPr>
          <p:spPr>
            <a:xfrm>
              <a:off x="3528700" y="2509375"/>
              <a:ext cx="3000" cy="3300"/>
            </a:xfrm>
            <a:custGeom>
              <a:avLst/>
              <a:gdLst/>
              <a:ahLst/>
              <a:cxnLst/>
              <a:rect l="l" t="t" r="r" b="b"/>
              <a:pathLst>
                <a:path w="120" h="132" extrusionOk="0">
                  <a:moveTo>
                    <a:pt x="96" y="0"/>
                  </a:moveTo>
                  <a:lnTo>
                    <a:pt x="24" y="24"/>
                  </a:lnTo>
                  <a:lnTo>
                    <a:pt x="1" y="84"/>
                  </a:lnTo>
                  <a:lnTo>
                    <a:pt x="48" y="131"/>
                  </a:lnTo>
                  <a:lnTo>
                    <a:pt x="120" y="8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8645;p30">
              <a:extLst>
                <a:ext uri="{FF2B5EF4-FFF2-40B4-BE49-F238E27FC236}">
                  <a16:creationId xmlns:a16="http://schemas.microsoft.com/office/drawing/2014/main" id="{711E9FC2-9BB4-871D-C570-DC54B13A3932}"/>
                </a:ext>
              </a:extLst>
            </p:cNvPr>
            <p:cNvSpPr/>
            <p:nvPr/>
          </p:nvSpPr>
          <p:spPr>
            <a:xfrm>
              <a:off x="2931000" y="3174625"/>
              <a:ext cx="4200" cy="2100"/>
            </a:xfrm>
            <a:custGeom>
              <a:avLst/>
              <a:gdLst/>
              <a:ahLst/>
              <a:cxnLst/>
              <a:rect l="l" t="t" r="r" b="b"/>
              <a:pathLst>
                <a:path w="168" h="84" extrusionOk="0">
                  <a:moveTo>
                    <a:pt x="108" y="1"/>
                  </a:moveTo>
                  <a:lnTo>
                    <a:pt x="1" y="84"/>
                  </a:lnTo>
                  <a:lnTo>
                    <a:pt x="168" y="36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8646;p30">
              <a:extLst>
                <a:ext uri="{FF2B5EF4-FFF2-40B4-BE49-F238E27FC236}">
                  <a16:creationId xmlns:a16="http://schemas.microsoft.com/office/drawing/2014/main" id="{77421E0F-3ACE-5CD7-CAB5-738F7FAEEB84}"/>
                </a:ext>
              </a:extLst>
            </p:cNvPr>
            <p:cNvSpPr/>
            <p:nvPr/>
          </p:nvSpPr>
          <p:spPr>
            <a:xfrm>
              <a:off x="2969700" y="3166900"/>
              <a:ext cx="3000" cy="3275"/>
            </a:xfrm>
            <a:custGeom>
              <a:avLst/>
              <a:gdLst/>
              <a:ahLst/>
              <a:cxnLst/>
              <a:rect l="l" t="t" r="r" b="b"/>
              <a:pathLst>
                <a:path w="120" h="131" extrusionOk="0">
                  <a:moveTo>
                    <a:pt x="72" y="0"/>
                  </a:moveTo>
                  <a:lnTo>
                    <a:pt x="1" y="95"/>
                  </a:lnTo>
                  <a:lnTo>
                    <a:pt x="108" y="131"/>
                  </a:lnTo>
                  <a:cubicBezTo>
                    <a:pt x="108" y="107"/>
                    <a:pt x="120" y="83"/>
                    <a:pt x="120" y="6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8647;p30">
              <a:extLst>
                <a:ext uri="{FF2B5EF4-FFF2-40B4-BE49-F238E27FC236}">
                  <a16:creationId xmlns:a16="http://schemas.microsoft.com/office/drawing/2014/main" id="{BE414FAC-044B-C5D7-B7E3-299AAA0718EC}"/>
                </a:ext>
              </a:extLst>
            </p:cNvPr>
            <p:cNvSpPr/>
            <p:nvPr/>
          </p:nvSpPr>
          <p:spPr>
            <a:xfrm>
              <a:off x="2956900" y="3172850"/>
              <a:ext cx="4800" cy="2700"/>
            </a:xfrm>
            <a:custGeom>
              <a:avLst/>
              <a:gdLst/>
              <a:ahLst/>
              <a:cxnLst/>
              <a:rect l="l" t="t" r="r" b="b"/>
              <a:pathLst>
                <a:path w="192" h="108" extrusionOk="0">
                  <a:moveTo>
                    <a:pt x="72" y="0"/>
                  </a:moveTo>
                  <a:lnTo>
                    <a:pt x="1" y="60"/>
                  </a:lnTo>
                  <a:lnTo>
                    <a:pt x="72" y="107"/>
                  </a:lnTo>
                  <a:lnTo>
                    <a:pt x="191" y="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8648;p30">
              <a:extLst>
                <a:ext uri="{FF2B5EF4-FFF2-40B4-BE49-F238E27FC236}">
                  <a16:creationId xmlns:a16="http://schemas.microsoft.com/office/drawing/2014/main" id="{4F4FD75B-B052-68DD-782E-E47E9AF5C962}"/>
                </a:ext>
              </a:extLst>
            </p:cNvPr>
            <p:cNvSpPr/>
            <p:nvPr/>
          </p:nvSpPr>
          <p:spPr>
            <a:xfrm>
              <a:off x="2970600" y="3173150"/>
              <a:ext cx="4775" cy="2400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0" y="0"/>
                  </a:moveTo>
                  <a:cubicBezTo>
                    <a:pt x="0" y="24"/>
                    <a:pt x="12" y="48"/>
                    <a:pt x="12" y="71"/>
                  </a:cubicBezTo>
                  <a:lnTo>
                    <a:pt x="72" y="95"/>
                  </a:lnTo>
                  <a:lnTo>
                    <a:pt x="191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8649;p30">
              <a:extLst>
                <a:ext uri="{FF2B5EF4-FFF2-40B4-BE49-F238E27FC236}">
                  <a16:creationId xmlns:a16="http://schemas.microsoft.com/office/drawing/2014/main" id="{3243795D-A45E-7239-1070-208217229E18}"/>
                </a:ext>
              </a:extLst>
            </p:cNvPr>
            <p:cNvSpPr/>
            <p:nvPr/>
          </p:nvSpPr>
          <p:spPr>
            <a:xfrm>
              <a:off x="2950950" y="3165400"/>
              <a:ext cx="5675" cy="4200"/>
            </a:xfrm>
            <a:custGeom>
              <a:avLst/>
              <a:gdLst/>
              <a:ahLst/>
              <a:cxnLst/>
              <a:rect l="l" t="t" r="r" b="b"/>
              <a:pathLst>
                <a:path w="227" h="168" extrusionOk="0">
                  <a:moveTo>
                    <a:pt x="227" y="0"/>
                  </a:moveTo>
                  <a:lnTo>
                    <a:pt x="84" y="36"/>
                  </a:lnTo>
                  <a:lnTo>
                    <a:pt x="1" y="96"/>
                  </a:lnTo>
                  <a:lnTo>
                    <a:pt x="24" y="131"/>
                  </a:lnTo>
                  <a:lnTo>
                    <a:pt x="167" y="167"/>
                  </a:lnTo>
                  <a:cubicBezTo>
                    <a:pt x="167" y="143"/>
                    <a:pt x="155" y="120"/>
                    <a:pt x="155" y="84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8650;p30">
              <a:extLst>
                <a:ext uri="{FF2B5EF4-FFF2-40B4-BE49-F238E27FC236}">
                  <a16:creationId xmlns:a16="http://schemas.microsoft.com/office/drawing/2014/main" id="{1EA0B117-8A17-9FF9-3FF3-BE2FB25EC930}"/>
                </a:ext>
              </a:extLst>
            </p:cNvPr>
            <p:cNvSpPr/>
            <p:nvPr/>
          </p:nvSpPr>
          <p:spPr>
            <a:xfrm>
              <a:off x="2921175" y="3174325"/>
              <a:ext cx="6000" cy="2125"/>
            </a:xfrm>
            <a:custGeom>
              <a:avLst/>
              <a:gdLst/>
              <a:ahLst/>
              <a:cxnLst/>
              <a:rect l="l" t="t" r="r" b="b"/>
              <a:pathLst>
                <a:path w="240" h="85" extrusionOk="0">
                  <a:moveTo>
                    <a:pt x="84" y="1"/>
                  </a:moveTo>
                  <a:lnTo>
                    <a:pt x="1" y="84"/>
                  </a:lnTo>
                  <a:lnTo>
                    <a:pt x="203" y="3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8651;p30">
              <a:extLst>
                <a:ext uri="{FF2B5EF4-FFF2-40B4-BE49-F238E27FC236}">
                  <a16:creationId xmlns:a16="http://schemas.microsoft.com/office/drawing/2014/main" id="{9FE70CBE-6855-A3B3-DD6F-B50FB84BE340}"/>
                </a:ext>
              </a:extLst>
            </p:cNvPr>
            <p:cNvSpPr/>
            <p:nvPr/>
          </p:nvSpPr>
          <p:spPr>
            <a:xfrm>
              <a:off x="2897075" y="3171650"/>
              <a:ext cx="24125" cy="10150"/>
            </a:xfrm>
            <a:custGeom>
              <a:avLst/>
              <a:gdLst/>
              <a:ahLst/>
              <a:cxnLst/>
              <a:rect l="l" t="t" r="r" b="b"/>
              <a:pathLst>
                <a:path w="965" h="406" extrusionOk="0">
                  <a:moveTo>
                    <a:pt x="739" y="1"/>
                  </a:moveTo>
                  <a:lnTo>
                    <a:pt x="524" y="72"/>
                  </a:lnTo>
                  <a:lnTo>
                    <a:pt x="120" y="131"/>
                  </a:lnTo>
                  <a:cubicBezTo>
                    <a:pt x="108" y="155"/>
                    <a:pt x="96" y="179"/>
                    <a:pt x="84" y="203"/>
                  </a:cubicBezTo>
                  <a:lnTo>
                    <a:pt x="1" y="251"/>
                  </a:lnTo>
                  <a:cubicBezTo>
                    <a:pt x="12" y="274"/>
                    <a:pt x="12" y="286"/>
                    <a:pt x="24" y="298"/>
                  </a:cubicBezTo>
                  <a:cubicBezTo>
                    <a:pt x="36" y="322"/>
                    <a:pt x="24" y="334"/>
                    <a:pt x="24" y="346"/>
                  </a:cubicBezTo>
                  <a:lnTo>
                    <a:pt x="84" y="405"/>
                  </a:lnTo>
                  <a:lnTo>
                    <a:pt x="346" y="358"/>
                  </a:lnTo>
                  <a:lnTo>
                    <a:pt x="417" y="358"/>
                  </a:lnTo>
                  <a:lnTo>
                    <a:pt x="596" y="286"/>
                  </a:lnTo>
                  <a:lnTo>
                    <a:pt x="679" y="298"/>
                  </a:lnTo>
                  <a:cubicBezTo>
                    <a:pt x="739" y="262"/>
                    <a:pt x="786" y="227"/>
                    <a:pt x="846" y="191"/>
                  </a:cubicBezTo>
                  <a:lnTo>
                    <a:pt x="965" y="48"/>
                  </a:lnTo>
                  <a:lnTo>
                    <a:pt x="858" y="48"/>
                  </a:lnTo>
                  <a:cubicBezTo>
                    <a:pt x="834" y="36"/>
                    <a:pt x="822" y="12"/>
                    <a:pt x="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8652;p30">
              <a:extLst>
                <a:ext uri="{FF2B5EF4-FFF2-40B4-BE49-F238E27FC236}">
                  <a16:creationId xmlns:a16="http://schemas.microsoft.com/office/drawing/2014/main" id="{06521DE9-A0B2-ADE7-A969-A84A5FDF32B1}"/>
                </a:ext>
              </a:extLst>
            </p:cNvPr>
            <p:cNvSpPr/>
            <p:nvPr/>
          </p:nvSpPr>
          <p:spPr>
            <a:xfrm>
              <a:off x="2878625" y="3182375"/>
              <a:ext cx="4775" cy="1800"/>
            </a:xfrm>
            <a:custGeom>
              <a:avLst/>
              <a:gdLst/>
              <a:ahLst/>
              <a:cxnLst/>
              <a:rect l="l" t="t" r="r" b="b"/>
              <a:pathLst>
                <a:path w="191" h="72" extrusionOk="0">
                  <a:moveTo>
                    <a:pt x="36" y="0"/>
                  </a:moveTo>
                  <a:lnTo>
                    <a:pt x="0" y="24"/>
                  </a:lnTo>
                  <a:lnTo>
                    <a:pt x="60" y="72"/>
                  </a:lnTo>
                  <a:lnTo>
                    <a:pt x="131" y="72"/>
                  </a:lnTo>
                  <a:lnTo>
                    <a:pt x="191" y="12"/>
                  </a:lnTo>
                  <a:lnTo>
                    <a:pt x="108" y="36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8653;p30">
              <a:extLst>
                <a:ext uri="{FF2B5EF4-FFF2-40B4-BE49-F238E27FC236}">
                  <a16:creationId xmlns:a16="http://schemas.microsoft.com/office/drawing/2014/main" id="{6E7C9433-D8E6-1B71-6440-E9712E93F325}"/>
                </a:ext>
              </a:extLst>
            </p:cNvPr>
            <p:cNvSpPr/>
            <p:nvPr/>
          </p:nvSpPr>
          <p:spPr>
            <a:xfrm>
              <a:off x="2799450" y="3170450"/>
              <a:ext cx="84850" cy="31000"/>
            </a:xfrm>
            <a:custGeom>
              <a:avLst/>
              <a:gdLst/>
              <a:ahLst/>
              <a:cxnLst/>
              <a:rect l="l" t="t" r="r" b="b"/>
              <a:pathLst>
                <a:path w="3394" h="1240" extrusionOk="0">
                  <a:moveTo>
                    <a:pt x="2465" y="1"/>
                  </a:moveTo>
                  <a:lnTo>
                    <a:pt x="2358" y="25"/>
                  </a:lnTo>
                  <a:lnTo>
                    <a:pt x="2322" y="49"/>
                  </a:lnTo>
                  <a:lnTo>
                    <a:pt x="2239" y="25"/>
                  </a:lnTo>
                  <a:lnTo>
                    <a:pt x="1762" y="60"/>
                  </a:lnTo>
                  <a:lnTo>
                    <a:pt x="1715" y="96"/>
                  </a:lnTo>
                  <a:lnTo>
                    <a:pt x="1608" y="96"/>
                  </a:lnTo>
                  <a:lnTo>
                    <a:pt x="1441" y="156"/>
                  </a:lnTo>
                  <a:lnTo>
                    <a:pt x="1393" y="251"/>
                  </a:lnTo>
                  <a:lnTo>
                    <a:pt x="1298" y="251"/>
                  </a:lnTo>
                  <a:lnTo>
                    <a:pt x="1203" y="287"/>
                  </a:lnTo>
                  <a:lnTo>
                    <a:pt x="1096" y="239"/>
                  </a:lnTo>
                  <a:lnTo>
                    <a:pt x="858" y="275"/>
                  </a:lnTo>
                  <a:lnTo>
                    <a:pt x="798" y="322"/>
                  </a:lnTo>
                  <a:lnTo>
                    <a:pt x="691" y="322"/>
                  </a:lnTo>
                  <a:lnTo>
                    <a:pt x="477" y="370"/>
                  </a:lnTo>
                  <a:cubicBezTo>
                    <a:pt x="477" y="382"/>
                    <a:pt x="465" y="406"/>
                    <a:pt x="465" y="418"/>
                  </a:cubicBezTo>
                  <a:cubicBezTo>
                    <a:pt x="453" y="441"/>
                    <a:pt x="584" y="441"/>
                    <a:pt x="584" y="441"/>
                  </a:cubicBezTo>
                  <a:lnTo>
                    <a:pt x="893" y="441"/>
                  </a:lnTo>
                  <a:cubicBezTo>
                    <a:pt x="893" y="453"/>
                    <a:pt x="881" y="465"/>
                    <a:pt x="869" y="489"/>
                  </a:cubicBezTo>
                  <a:lnTo>
                    <a:pt x="929" y="537"/>
                  </a:lnTo>
                  <a:lnTo>
                    <a:pt x="917" y="644"/>
                  </a:lnTo>
                  <a:lnTo>
                    <a:pt x="977" y="703"/>
                  </a:lnTo>
                  <a:lnTo>
                    <a:pt x="1084" y="703"/>
                  </a:lnTo>
                  <a:lnTo>
                    <a:pt x="1227" y="751"/>
                  </a:lnTo>
                  <a:cubicBezTo>
                    <a:pt x="1227" y="775"/>
                    <a:pt x="1215" y="787"/>
                    <a:pt x="1215" y="811"/>
                  </a:cubicBezTo>
                  <a:lnTo>
                    <a:pt x="989" y="858"/>
                  </a:lnTo>
                  <a:lnTo>
                    <a:pt x="953" y="894"/>
                  </a:lnTo>
                  <a:lnTo>
                    <a:pt x="846" y="894"/>
                  </a:lnTo>
                  <a:lnTo>
                    <a:pt x="727" y="930"/>
                  </a:lnTo>
                  <a:lnTo>
                    <a:pt x="596" y="930"/>
                  </a:lnTo>
                  <a:lnTo>
                    <a:pt x="477" y="1001"/>
                  </a:lnTo>
                  <a:lnTo>
                    <a:pt x="453" y="965"/>
                  </a:lnTo>
                  <a:lnTo>
                    <a:pt x="405" y="965"/>
                  </a:lnTo>
                  <a:lnTo>
                    <a:pt x="250" y="1037"/>
                  </a:lnTo>
                  <a:lnTo>
                    <a:pt x="143" y="989"/>
                  </a:lnTo>
                  <a:lnTo>
                    <a:pt x="36" y="1061"/>
                  </a:lnTo>
                  <a:cubicBezTo>
                    <a:pt x="24" y="1084"/>
                    <a:pt x="12" y="1108"/>
                    <a:pt x="0" y="1120"/>
                  </a:cubicBezTo>
                  <a:lnTo>
                    <a:pt x="60" y="1180"/>
                  </a:lnTo>
                  <a:lnTo>
                    <a:pt x="191" y="1156"/>
                  </a:lnTo>
                  <a:lnTo>
                    <a:pt x="357" y="1239"/>
                  </a:lnTo>
                  <a:lnTo>
                    <a:pt x="417" y="1239"/>
                  </a:lnTo>
                  <a:lnTo>
                    <a:pt x="417" y="1168"/>
                  </a:lnTo>
                  <a:cubicBezTo>
                    <a:pt x="417" y="1144"/>
                    <a:pt x="453" y="1132"/>
                    <a:pt x="465" y="1120"/>
                  </a:cubicBezTo>
                  <a:lnTo>
                    <a:pt x="715" y="1061"/>
                  </a:lnTo>
                  <a:lnTo>
                    <a:pt x="822" y="1072"/>
                  </a:lnTo>
                  <a:lnTo>
                    <a:pt x="1119" y="1013"/>
                  </a:lnTo>
                  <a:lnTo>
                    <a:pt x="1167" y="965"/>
                  </a:lnTo>
                  <a:lnTo>
                    <a:pt x="1262" y="977"/>
                  </a:lnTo>
                  <a:lnTo>
                    <a:pt x="1346" y="965"/>
                  </a:lnTo>
                  <a:lnTo>
                    <a:pt x="1405" y="953"/>
                  </a:lnTo>
                  <a:lnTo>
                    <a:pt x="1489" y="1037"/>
                  </a:lnTo>
                  <a:cubicBezTo>
                    <a:pt x="1489" y="1061"/>
                    <a:pt x="1477" y="1084"/>
                    <a:pt x="1465" y="1108"/>
                  </a:cubicBezTo>
                  <a:lnTo>
                    <a:pt x="1572" y="1108"/>
                  </a:lnTo>
                  <a:lnTo>
                    <a:pt x="1620" y="1132"/>
                  </a:lnTo>
                  <a:lnTo>
                    <a:pt x="1691" y="1144"/>
                  </a:lnTo>
                  <a:cubicBezTo>
                    <a:pt x="1703" y="1108"/>
                    <a:pt x="1715" y="1061"/>
                    <a:pt x="1727" y="1013"/>
                  </a:cubicBezTo>
                  <a:cubicBezTo>
                    <a:pt x="1739" y="965"/>
                    <a:pt x="1798" y="906"/>
                    <a:pt x="1834" y="858"/>
                  </a:cubicBezTo>
                  <a:lnTo>
                    <a:pt x="1798" y="822"/>
                  </a:lnTo>
                  <a:cubicBezTo>
                    <a:pt x="1810" y="799"/>
                    <a:pt x="1822" y="775"/>
                    <a:pt x="1834" y="751"/>
                  </a:cubicBezTo>
                  <a:lnTo>
                    <a:pt x="1905" y="775"/>
                  </a:lnTo>
                  <a:lnTo>
                    <a:pt x="1989" y="763"/>
                  </a:lnTo>
                  <a:lnTo>
                    <a:pt x="2024" y="668"/>
                  </a:lnTo>
                  <a:lnTo>
                    <a:pt x="2108" y="680"/>
                  </a:lnTo>
                  <a:lnTo>
                    <a:pt x="2143" y="751"/>
                  </a:lnTo>
                  <a:lnTo>
                    <a:pt x="2215" y="763"/>
                  </a:lnTo>
                  <a:cubicBezTo>
                    <a:pt x="2251" y="751"/>
                    <a:pt x="2298" y="727"/>
                    <a:pt x="2346" y="703"/>
                  </a:cubicBezTo>
                  <a:lnTo>
                    <a:pt x="2465" y="572"/>
                  </a:lnTo>
                  <a:lnTo>
                    <a:pt x="2620" y="513"/>
                  </a:lnTo>
                  <a:lnTo>
                    <a:pt x="2786" y="501"/>
                  </a:lnTo>
                  <a:lnTo>
                    <a:pt x="2894" y="441"/>
                  </a:lnTo>
                  <a:lnTo>
                    <a:pt x="2977" y="477"/>
                  </a:lnTo>
                  <a:lnTo>
                    <a:pt x="3108" y="453"/>
                  </a:lnTo>
                  <a:lnTo>
                    <a:pt x="3263" y="453"/>
                  </a:lnTo>
                  <a:cubicBezTo>
                    <a:pt x="3263" y="430"/>
                    <a:pt x="3275" y="406"/>
                    <a:pt x="3286" y="382"/>
                  </a:cubicBezTo>
                  <a:lnTo>
                    <a:pt x="3346" y="358"/>
                  </a:lnTo>
                  <a:lnTo>
                    <a:pt x="3394" y="287"/>
                  </a:lnTo>
                  <a:lnTo>
                    <a:pt x="3334" y="239"/>
                  </a:lnTo>
                  <a:lnTo>
                    <a:pt x="3084" y="191"/>
                  </a:lnTo>
                  <a:lnTo>
                    <a:pt x="3001" y="215"/>
                  </a:lnTo>
                  <a:lnTo>
                    <a:pt x="2858" y="215"/>
                  </a:lnTo>
                  <a:lnTo>
                    <a:pt x="2763" y="239"/>
                  </a:lnTo>
                  <a:lnTo>
                    <a:pt x="2620" y="215"/>
                  </a:lnTo>
                  <a:lnTo>
                    <a:pt x="2453" y="179"/>
                  </a:lnTo>
                  <a:lnTo>
                    <a:pt x="2346" y="203"/>
                  </a:lnTo>
                  <a:lnTo>
                    <a:pt x="2417" y="168"/>
                  </a:lnTo>
                  <a:lnTo>
                    <a:pt x="2572" y="168"/>
                  </a:lnTo>
                  <a:lnTo>
                    <a:pt x="2810" y="132"/>
                  </a:lnTo>
                  <a:lnTo>
                    <a:pt x="2905" y="84"/>
                  </a:lnTo>
                  <a:lnTo>
                    <a:pt x="2822" y="60"/>
                  </a:lnTo>
                  <a:lnTo>
                    <a:pt x="2763" y="84"/>
                  </a:lnTo>
                  <a:lnTo>
                    <a:pt x="2584" y="96"/>
                  </a:lnTo>
                  <a:lnTo>
                    <a:pt x="24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8654;p30">
              <a:extLst>
                <a:ext uri="{FF2B5EF4-FFF2-40B4-BE49-F238E27FC236}">
                  <a16:creationId xmlns:a16="http://schemas.microsoft.com/office/drawing/2014/main" id="{DBDE56EF-1313-07FA-DAFA-0E6507C0068F}"/>
                </a:ext>
              </a:extLst>
            </p:cNvPr>
            <p:cNvSpPr/>
            <p:nvPr/>
          </p:nvSpPr>
          <p:spPr>
            <a:xfrm>
              <a:off x="3307850" y="2086100"/>
              <a:ext cx="7750" cy="7475"/>
            </a:xfrm>
            <a:custGeom>
              <a:avLst/>
              <a:gdLst/>
              <a:ahLst/>
              <a:cxnLst/>
              <a:rect l="l" t="t" r="r" b="b"/>
              <a:pathLst>
                <a:path w="310" h="299" extrusionOk="0">
                  <a:moveTo>
                    <a:pt x="84" y="1"/>
                  </a:moveTo>
                  <a:lnTo>
                    <a:pt x="0" y="36"/>
                  </a:lnTo>
                  <a:lnTo>
                    <a:pt x="0" y="108"/>
                  </a:lnTo>
                  <a:cubicBezTo>
                    <a:pt x="0" y="131"/>
                    <a:pt x="24" y="143"/>
                    <a:pt x="36" y="155"/>
                  </a:cubicBezTo>
                  <a:cubicBezTo>
                    <a:pt x="48" y="167"/>
                    <a:pt x="36" y="215"/>
                    <a:pt x="24" y="239"/>
                  </a:cubicBezTo>
                  <a:lnTo>
                    <a:pt x="238" y="298"/>
                  </a:lnTo>
                  <a:lnTo>
                    <a:pt x="310" y="251"/>
                  </a:lnTo>
                  <a:cubicBezTo>
                    <a:pt x="298" y="191"/>
                    <a:pt x="286" y="131"/>
                    <a:pt x="274" y="72"/>
                  </a:cubicBezTo>
                  <a:lnTo>
                    <a:pt x="179" y="1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8655;p30">
              <a:extLst>
                <a:ext uri="{FF2B5EF4-FFF2-40B4-BE49-F238E27FC236}">
                  <a16:creationId xmlns:a16="http://schemas.microsoft.com/office/drawing/2014/main" id="{46B8D08E-6985-CC68-4AF8-3E5D98FD4365}"/>
                </a:ext>
              </a:extLst>
            </p:cNvPr>
            <p:cNvSpPr/>
            <p:nvPr/>
          </p:nvSpPr>
          <p:spPr>
            <a:xfrm>
              <a:off x="3303975" y="2078350"/>
              <a:ext cx="9550" cy="6000"/>
            </a:xfrm>
            <a:custGeom>
              <a:avLst/>
              <a:gdLst/>
              <a:ahLst/>
              <a:cxnLst/>
              <a:rect l="l" t="t" r="r" b="b"/>
              <a:pathLst>
                <a:path w="382" h="240" extrusionOk="0">
                  <a:moveTo>
                    <a:pt x="179" y="1"/>
                  </a:moveTo>
                  <a:lnTo>
                    <a:pt x="60" y="25"/>
                  </a:lnTo>
                  <a:lnTo>
                    <a:pt x="0" y="120"/>
                  </a:lnTo>
                  <a:cubicBezTo>
                    <a:pt x="0" y="132"/>
                    <a:pt x="12" y="156"/>
                    <a:pt x="12" y="168"/>
                  </a:cubicBezTo>
                  <a:lnTo>
                    <a:pt x="108" y="239"/>
                  </a:lnTo>
                  <a:lnTo>
                    <a:pt x="155" y="239"/>
                  </a:lnTo>
                  <a:lnTo>
                    <a:pt x="346" y="215"/>
                  </a:lnTo>
                  <a:cubicBezTo>
                    <a:pt x="358" y="203"/>
                    <a:pt x="369" y="180"/>
                    <a:pt x="381" y="168"/>
                  </a:cubicBezTo>
                  <a:lnTo>
                    <a:pt x="358" y="96"/>
                  </a:lnTo>
                  <a:lnTo>
                    <a:pt x="262" y="72"/>
                  </a:lnTo>
                  <a:lnTo>
                    <a:pt x="250" y="13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8656;p30">
              <a:extLst>
                <a:ext uri="{FF2B5EF4-FFF2-40B4-BE49-F238E27FC236}">
                  <a16:creationId xmlns:a16="http://schemas.microsoft.com/office/drawing/2014/main" id="{82E4C7BF-E905-2D42-C148-4B8CDBFAB050}"/>
                </a:ext>
              </a:extLst>
            </p:cNvPr>
            <p:cNvSpPr/>
            <p:nvPr/>
          </p:nvSpPr>
          <p:spPr>
            <a:xfrm>
              <a:off x="3309025" y="2043525"/>
              <a:ext cx="8950" cy="4200"/>
            </a:xfrm>
            <a:custGeom>
              <a:avLst/>
              <a:gdLst/>
              <a:ahLst/>
              <a:cxnLst/>
              <a:rect l="l" t="t" r="r" b="b"/>
              <a:pathLst>
                <a:path w="358" h="168" extrusionOk="0">
                  <a:moveTo>
                    <a:pt x="96" y="1"/>
                  </a:moveTo>
                  <a:lnTo>
                    <a:pt x="13" y="60"/>
                  </a:lnTo>
                  <a:cubicBezTo>
                    <a:pt x="1" y="72"/>
                    <a:pt x="1" y="84"/>
                    <a:pt x="13" y="96"/>
                  </a:cubicBezTo>
                  <a:cubicBezTo>
                    <a:pt x="13" y="120"/>
                    <a:pt x="25" y="132"/>
                    <a:pt x="37" y="156"/>
                  </a:cubicBezTo>
                  <a:lnTo>
                    <a:pt x="191" y="144"/>
                  </a:lnTo>
                  <a:lnTo>
                    <a:pt x="251" y="168"/>
                  </a:lnTo>
                  <a:lnTo>
                    <a:pt x="358" y="168"/>
                  </a:lnTo>
                  <a:cubicBezTo>
                    <a:pt x="358" y="144"/>
                    <a:pt x="358" y="132"/>
                    <a:pt x="358" y="120"/>
                  </a:cubicBezTo>
                  <a:lnTo>
                    <a:pt x="275" y="84"/>
                  </a:lnTo>
                  <a:lnTo>
                    <a:pt x="203" y="84"/>
                  </a:lnTo>
                  <a:lnTo>
                    <a:pt x="179" y="25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8657;p30">
              <a:extLst>
                <a:ext uri="{FF2B5EF4-FFF2-40B4-BE49-F238E27FC236}">
                  <a16:creationId xmlns:a16="http://schemas.microsoft.com/office/drawing/2014/main" id="{24AFACAF-DBEE-2E71-21A1-F46807E39E97}"/>
                </a:ext>
              </a:extLst>
            </p:cNvPr>
            <p:cNvSpPr/>
            <p:nvPr/>
          </p:nvSpPr>
          <p:spPr>
            <a:xfrm>
              <a:off x="3601925" y="2072400"/>
              <a:ext cx="3900" cy="9250"/>
            </a:xfrm>
            <a:custGeom>
              <a:avLst/>
              <a:gdLst/>
              <a:ahLst/>
              <a:cxnLst/>
              <a:rect l="l" t="t" r="r" b="b"/>
              <a:pathLst>
                <a:path w="156" h="370" extrusionOk="0">
                  <a:moveTo>
                    <a:pt x="120" y="1"/>
                  </a:moveTo>
                  <a:lnTo>
                    <a:pt x="12" y="37"/>
                  </a:lnTo>
                  <a:lnTo>
                    <a:pt x="1" y="84"/>
                  </a:lnTo>
                  <a:cubicBezTo>
                    <a:pt x="12" y="96"/>
                    <a:pt x="24" y="96"/>
                    <a:pt x="36" y="108"/>
                  </a:cubicBezTo>
                  <a:cubicBezTo>
                    <a:pt x="36" y="132"/>
                    <a:pt x="36" y="156"/>
                    <a:pt x="36" y="179"/>
                  </a:cubicBezTo>
                  <a:lnTo>
                    <a:pt x="1" y="263"/>
                  </a:lnTo>
                  <a:cubicBezTo>
                    <a:pt x="24" y="298"/>
                    <a:pt x="48" y="334"/>
                    <a:pt x="72" y="370"/>
                  </a:cubicBezTo>
                  <a:lnTo>
                    <a:pt x="132" y="334"/>
                  </a:lnTo>
                  <a:cubicBezTo>
                    <a:pt x="132" y="310"/>
                    <a:pt x="143" y="275"/>
                    <a:pt x="155" y="251"/>
                  </a:cubicBezTo>
                  <a:cubicBezTo>
                    <a:pt x="155" y="215"/>
                    <a:pt x="132" y="168"/>
                    <a:pt x="120" y="120"/>
                  </a:cubicBezTo>
                  <a:cubicBezTo>
                    <a:pt x="120" y="108"/>
                    <a:pt x="132" y="84"/>
                    <a:pt x="143" y="72"/>
                  </a:cubicBezTo>
                  <a:cubicBezTo>
                    <a:pt x="155" y="60"/>
                    <a:pt x="120" y="25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8658;p30">
              <a:extLst>
                <a:ext uri="{FF2B5EF4-FFF2-40B4-BE49-F238E27FC236}">
                  <a16:creationId xmlns:a16="http://schemas.microsoft.com/office/drawing/2014/main" id="{D733C9BA-8C62-6B15-3CBF-8E129525EC07}"/>
                </a:ext>
              </a:extLst>
            </p:cNvPr>
            <p:cNvSpPr/>
            <p:nvPr/>
          </p:nvSpPr>
          <p:spPr>
            <a:xfrm>
              <a:off x="3243550" y="2064375"/>
              <a:ext cx="11925" cy="22350"/>
            </a:xfrm>
            <a:custGeom>
              <a:avLst/>
              <a:gdLst/>
              <a:ahLst/>
              <a:cxnLst/>
              <a:rect l="l" t="t" r="r" b="b"/>
              <a:pathLst>
                <a:path w="477" h="894" extrusionOk="0">
                  <a:moveTo>
                    <a:pt x="167" y="0"/>
                  </a:moveTo>
                  <a:lnTo>
                    <a:pt x="24" y="96"/>
                  </a:lnTo>
                  <a:lnTo>
                    <a:pt x="60" y="298"/>
                  </a:lnTo>
                  <a:lnTo>
                    <a:pt x="0" y="381"/>
                  </a:lnTo>
                  <a:cubicBezTo>
                    <a:pt x="0" y="417"/>
                    <a:pt x="12" y="453"/>
                    <a:pt x="12" y="477"/>
                  </a:cubicBezTo>
                  <a:lnTo>
                    <a:pt x="179" y="643"/>
                  </a:lnTo>
                  <a:lnTo>
                    <a:pt x="227" y="762"/>
                  </a:lnTo>
                  <a:lnTo>
                    <a:pt x="370" y="870"/>
                  </a:lnTo>
                  <a:lnTo>
                    <a:pt x="429" y="893"/>
                  </a:lnTo>
                  <a:lnTo>
                    <a:pt x="477" y="798"/>
                  </a:lnTo>
                  <a:cubicBezTo>
                    <a:pt x="465" y="774"/>
                    <a:pt x="453" y="739"/>
                    <a:pt x="453" y="703"/>
                  </a:cubicBezTo>
                  <a:lnTo>
                    <a:pt x="274" y="631"/>
                  </a:lnTo>
                  <a:cubicBezTo>
                    <a:pt x="274" y="584"/>
                    <a:pt x="262" y="536"/>
                    <a:pt x="250" y="500"/>
                  </a:cubicBezTo>
                  <a:cubicBezTo>
                    <a:pt x="274" y="453"/>
                    <a:pt x="286" y="417"/>
                    <a:pt x="298" y="381"/>
                  </a:cubicBezTo>
                  <a:lnTo>
                    <a:pt x="298" y="250"/>
                  </a:lnTo>
                  <a:lnTo>
                    <a:pt x="227" y="179"/>
                  </a:lnTo>
                  <a:cubicBezTo>
                    <a:pt x="227" y="131"/>
                    <a:pt x="215" y="96"/>
                    <a:pt x="203" y="48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8659;p30">
              <a:extLst>
                <a:ext uri="{FF2B5EF4-FFF2-40B4-BE49-F238E27FC236}">
                  <a16:creationId xmlns:a16="http://schemas.microsoft.com/office/drawing/2014/main" id="{9343C063-1B93-44CF-E1BB-1D2BF2F1430E}"/>
                </a:ext>
              </a:extLst>
            </p:cNvPr>
            <p:cNvSpPr/>
            <p:nvPr/>
          </p:nvSpPr>
          <p:spPr>
            <a:xfrm>
              <a:off x="3071200" y="2125975"/>
              <a:ext cx="5675" cy="3025"/>
            </a:xfrm>
            <a:custGeom>
              <a:avLst/>
              <a:gdLst/>
              <a:ahLst/>
              <a:cxnLst/>
              <a:rect l="l" t="t" r="r" b="b"/>
              <a:pathLst>
                <a:path w="227" h="121" extrusionOk="0">
                  <a:moveTo>
                    <a:pt x="120" y="1"/>
                  </a:moveTo>
                  <a:lnTo>
                    <a:pt x="1" y="25"/>
                  </a:lnTo>
                  <a:lnTo>
                    <a:pt x="84" y="49"/>
                  </a:lnTo>
                  <a:lnTo>
                    <a:pt x="120" y="108"/>
                  </a:lnTo>
                  <a:lnTo>
                    <a:pt x="227" y="120"/>
                  </a:lnTo>
                  <a:lnTo>
                    <a:pt x="227" y="37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8660;p30">
              <a:extLst>
                <a:ext uri="{FF2B5EF4-FFF2-40B4-BE49-F238E27FC236}">
                  <a16:creationId xmlns:a16="http://schemas.microsoft.com/office/drawing/2014/main" id="{B3056A7D-B326-BA16-988F-C2B1BFF3A9BD}"/>
                </a:ext>
              </a:extLst>
            </p:cNvPr>
            <p:cNvSpPr/>
            <p:nvPr/>
          </p:nvSpPr>
          <p:spPr>
            <a:xfrm>
              <a:off x="3325700" y="2043825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48" y="1"/>
                  </a:moveTo>
                  <a:cubicBezTo>
                    <a:pt x="24" y="1"/>
                    <a:pt x="12" y="13"/>
                    <a:pt x="1" y="25"/>
                  </a:cubicBezTo>
                  <a:cubicBezTo>
                    <a:pt x="36" y="60"/>
                    <a:pt x="60" y="96"/>
                    <a:pt x="96" y="132"/>
                  </a:cubicBezTo>
                  <a:lnTo>
                    <a:pt x="155" y="144"/>
                  </a:lnTo>
                  <a:lnTo>
                    <a:pt x="155" y="3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8661;p30">
              <a:extLst>
                <a:ext uri="{FF2B5EF4-FFF2-40B4-BE49-F238E27FC236}">
                  <a16:creationId xmlns:a16="http://schemas.microsoft.com/office/drawing/2014/main" id="{07B77781-3C72-120B-511D-F49025B6DB2D}"/>
                </a:ext>
              </a:extLst>
            </p:cNvPr>
            <p:cNvSpPr/>
            <p:nvPr/>
          </p:nvSpPr>
          <p:spPr>
            <a:xfrm>
              <a:off x="3328675" y="2038175"/>
              <a:ext cx="13425" cy="8650"/>
            </a:xfrm>
            <a:custGeom>
              <a:avLst/>
              <a:gdLst/>
              <a:ahLst/>
              <a:cxnLst/>
              <a:rect l="l" t="t" r="r" b="b"/>
              <a:pathLst>
                <a:path w="537" h="346" extrusionOk="0">
                  <a:moveTo>
                    <a:pt x="203" y="1"/>
                  </a:moveTo>
                  <a:lnTo>
                    <a:pt x="143" y="48"/>
                  </a:lnTo>
                  <a:lnTo>
                    <a:pt x="167" y="120"/>
                  </a:lnTo>
                  <a:lnTo>
                    <a:pt x="203" y="155"/>
                  </a:lnTo>
                  <a:lnTo>
                    <a:pt x="155" y="203"/>
                  </a:lnTo>
                  <a:lnTo>
                    <a:pt x="84" y="155"/>
                  </a:lnTo>
                  <a:lnTo>
                    <a:pt x="1" y="167"/>
                  </a:lnTo>
                  <a:cubicBezTo>
                    <a:pt x="24" y="191"/>
                    <a:pt x="36" y="215"/>
                    <a:pt x="48" y="239"/>
                  </a:cubicBezTo>
                  <a:lnTo>
                    <a:pt x="179" y="263"/>
                  </a:lnTo>
                  <a:lnTo>
                    <a:pt x="346" y="346"/>
                  </a:lnTo>
                  <a:lnTo>
                    <a:pt x="453" y="346"/>
                  </a:lnTo>
                  <a:cubicBezTo>
                    <a:pt x="477" y="322"/>
                    <a:pt x="489" y="286"/>
                    <a:pt x="501" y="251"/>
                  </a:cubicBezTo>
                  <a:cubicBezTo>
                    <a:pt x="513" y="227"/>
                    <a:pt x="501" y="191"/>
                    <a:pt x="501" y="167"/>
                  </a:cubicBezTo>
                  <a:lnTo>
                    <a:pt x="536" y="143"/>
                  </a:lnTo>
                  <a:lnTo>
                    <a:pt x="524" y="84"/>
                  </a:lnTo>
                  <a:lnTo>
                    <a:pt x="429" y="84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8662;p30">
              <a:extLst>
                <a:ext uri="{FF2B5EF4-FFF2-40B4-BE49-F238E27FC236}">
                  <a16:creationId xmlns:a16="http://schemas.microsoft.com/office/drawing/2014/main" id="{0486420C-092C-95BE-0D62-57C421108BF5}"/>
                </a:ext>
              </a:extLst>
            </p:cNvPr>
            <p:cNvSpPr/>
            <p:nvPr/>
          </p:nvSpPr>
          <p:spPr>
            <a:xfrm>
              <a:off x="3379575" y="2028950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36" y="1"/>
                  </a:moveTo>
                  <a:lnTo>
                    <a:pt x="1" y="24"/>
                  </a:lnTo>
                  <a:cubicBezTo>
                    <a:pt x="1" y="48"/>
                    <a:pt x="1" y="60"/>
                    <a:pt x="12" y="72"/>
                  </a:cubicBezTo>
                  <a:lnTo>
                    <a:pt x="72" y="96"/>
                  </a:lnTo>
                  <a:lnTo>
                    <a:pt x="132" y="72"/>
                  </a:lnTo>
                  <a:lnTo>
                    <a:pt x="132" y="2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8663;p30">
              <a:extLst>
                <a:ext uri="{FF2B5EF4-FFF2-40B4-BE49-F238E27FC236}">
                  <a16:creationId xmlns:a16="http://schemas.microsoft.com/office/drawing/2014/main" id="{3B29A082-7FD0-FCBB-CE9C-9AC0DAAB2DE9}"/>
                </a:ext>
              </a:extLst>
            </p:cNvPr>
            <p:cNvSpPr/>
            <p:nvPr/>
          </p:nvSpPr>
          <p:spPr>
            <a:xfrm>
              <a:off x="3400125" y="2017925"/>
              <a:ext cx="4475" cy="3900"/>
            </a:xfrm>
            <a:custGeom>
              <a:avLst/>
              <a:gdLst/>
              <a:ahLst/>
              <a:cxnLst/>
              <a:rect l="l" t="t" r="r" b="b"/>
              <a:pathLst>
                <a:path w="179" h="156" extrusionOk="0">
                  <a:moveTo>
                    <a:pt x="36" y="1"/>
                  </a:moveTo>
                  <a:lnTo>
                    <a:pt x="0" y="72"/>
                  </a:lnTo>
                  <a:lnTo>
                    <a:pt x="72" y="144"/>
                  </a:lnTo>
                  <a:lnTo>
                    <a:pt x="119" y="156"/>
                  </a:lnTo>
                  <a:lnTo>
                    <a:pt x="155" y="120"/>
                  </a:lnTo>
                  <a:cubicBezTo>
                    <a:pt x="155" y="96"/>
                    <a:pt x="167" y="72"/>
                    <a:pt x="179" y="49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8664;p30">
              <a:extLst>
                <a:ext uri="{FF2B5EF4-FFF2-40B4-BE49-F238E27FC236}">
                  <a16:creationId xmlns:a16="http://schemas.microsoft.com/office/drawing/2014/main" id="{9AB969E6-5F16-5587-6CDA-D930D6C55434}"/>
                </a:ext>
              </a:extLst>
            </p:cNvPr>
            <p:cNvSpPr/>
            <p:nvPr/>
          </p:nvSpPr>
          <p:spPr>
            <a:xfrm>
              <a:off x="3402500" y="2022400"/>
              <a:ext cx="4775" cy="3600"/>
            </a:xfrm>
            <a:custGeom>
              <a:avLst/>
              <a:gdLst/>
              <a:ahLst/>
              <a:cxnLst/>
              <a:rect l="l" t="t" r="r" b="b"/>
              <a:pathLst>
                <a:path w="191" h="144" extrusionOk="0">
                  <a:moveTo>
                    <a:pt x="191" y="1"/>
                  </a:moveTo>
                  <a:lnTo>
                    <a:pt x="108" y="12"/>
                  </a:lnTo>
                  <a:lnTo>
                    <a:pt x="12" y="60"/>
                  </a:lnTo>
                  <a:cubicBezTo>
                    <a:pt x="0" y="72"/>
                    <a:pt x="0" y="96"/>
                    <a:pt x="0" y="120"/>
                  </a:cubicBezTo>
                  <a:lnTo>
                    <a:pt x="36" y="143"/>
                  </a:lnTo>
                  <a:lnTo>
                    <a:pt x="131" y="132"/>
                  </a:lnTo>
                  <a:lnTo>
                    <a:pt x="191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8665;p30">
              <a:extLst>
                <a:ext uri="{FF2B5EF4-FFF2-40B4-BE49-F238E27FC236}">
                  <a16:creationId xmlns:a16="http://schemas.microsoft.com/office/drawing/2014/main" id="{4DF52D36-AEFB-1DB6-DF9F-2C7AF615992A}"/>
                </a:ext>
              </a:extLst>
            </p:cNvPr>
            <p:cNvSpPr/>
            <p:nvPr/>
          </p:nvSpPr>
          <p:spPr>
            <a:xfrm>
              <a:off x="3387325" y="2023000"/>
              <a:ext cx="9850" cy="7175"/>
            </a:xfrm>
            <a:custGeom>
              <a:avLst/>
              <a:gdLst/>
              <a:ahLst/>
              <a:cxnLst/>
              <a:rect l="l" t="t" r="r" b="b"/>
              <a:pathLst>
                <a:path w="394" h="287" extrusionOk="0">
                  <a:moveTo>
                    <a:pt x="95" y="0"/>
                  </a:moveTo>
                  <a:lnTo>
                    <a:pt x="60" y="24"/>
                  </a:lnTo>
                  <a:cubicBezTo>
                    <a:pt x="60" y="48"/>
                    <a:pt x="48" y="72"/>
                    <a:pt x="36" y="96"/>
                  </a:cubicBezTo>
                  <a:lnTo>
                    <a:pt x="0" y="108"/>
                  </a:lnTo>
                  <a:lnTo>
                    <a:pt x="36" y="155"/>
                  </a:lnTo>
                  <a:lnTo>
                    <a:pt x="131" y="227"/>
                  </a:lnTo>
                  <a:lnTo>
                    <a:pt x="167" y="286"/>
                  </a:lnTo>
                  <a:lnTo>
                    <a:pt x="262" y="274"/>
                  </a:lnTo>
                  <a:lnTo>
                    <a:pt x="322" y="215"/>
                  </a:lnTo>
                  <a:lnTo>
                    <a:pt x="393" y="179"/>
                  </a:lnTo>
                  <a:lnTo>
                    <a:pt x="203" y="96"/>
                  </a:lnTo>
                  <a:cubicBezTo>
                    <a:pt x="191" y="72"/>
                    <a:pt x="179" y="60"/>
                    <a:pt x="167" y="36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8666;p30">
              <a:extLst>
                <a:ext uri="{FF2B5EF4-FFF2-40B4-BE49-F238E27FC236}">
                  <a16:creationId xmlns:a16="http://schemas.microsoft.com/office/drawing/2014/main" id="{3EDAD2A3-B794-42A3-5B1A-D0821E2BE7CA}"/>
                </a:ext>
              </a:extLst>
            </p:cNvPr>
            <p:cNvSpPr/>
            <p:nvPr/>
          </p:nvSpPr>
          <p:spPr>
            <a:xfrm>
              <a:off x="3586750" y="2076575"/>
              <a:ext cx="5675" cy="7175"/>
            </a:xfrm>
            <a:custGeom>
              <a:avLst/>
              <a:gdLst/>
              <a:ahLst/>
              <a:cxnLst/>
              <a:rect l="l" t="t" r="r" b="b"/>
              <a:pathLst>
                <a:path w="227" h="287" extrusionOk="0">
                  <a:moveTo>
                    <a:pt x="167" y="1"/>
                  </a:moveTo>
                  <a:lnTo>
                    <a:pt x="84" y="24"/>
                  </a:lnTo>
                  <a:lnTo>
                    <a:pt x="0" y="108"/>
                  </a:lnTo>
                  <a:lnTo>
                    <a:pt x="36" y="167"/>
                  </a:lnTo>
                  <a:cubicBezTo>
                    <a:pt x="36" y="203"/>
                    <a:pt x="36" y="239"/>
                    <a:pt x="36" y="262"/>
                  </a:cubicBezTo>
                  <a:lnTo>
                    <a:pt x="84" y="286"/>
                  </a:lnTo>
                  <a:lnTo>
                    <a:pt x="179" y="227"/>
                  </a:lnTo>
                  <a:cubicBezTo>
                    <a:pt x="179" y="203"/>
                    <a:pt x="191" y="167"/>
                    <a:pt x="191" y="143"/>
                  </a:cubicBezTo>
                  <a:lnTo>
                    <a:pt x="227" y="108"/>
                  </a:lnTo>
                  <a:lnTo>
                    <a:pt x="227" y="3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8667;p30">
              <a:extLst>
                <a:ext uri="{FF2B5EF4-FFF2-40B4-BE49-F238E27FC236}">
                  <a16:creationId xmlns:a16="http://schemas.microsoft.com/office/drawing/2014/main" id="{0F2586B8-CE5E-A1F9-5C7C-47871155B8FB}"/>
                </a:ext>
              </a:extLst>
            </p:cNvPr>
            <p:cNvSpPr/>
            <p:nvPr/>
          </p:nvSpPr>
          <p:spPr>
            <a:xfrm>
              <a:off x="3297125" y="2058725"/>
              <a:ext cx="8050" cy="7150"/>
            </a:xfrm>
            <a:custGeom>
              <a:avLst/>
              <a:gdLst/>
              <a:ahLst/>
              <a:cxnLst/>
              <a:rect l="l" t="t" r="r" b="b"/>
              <a:pathLst>
                <a:path w="322" h="286" extrusionOk="0">
                  <a:moveTo>
                    <a:pt x="72" y="0"/>
                  </a:moveTo>
                  <a:lnTo>
                    <a:pt x="1" y="24"/>
                  </a:lnTo>
                  <a:lnTo>
                    <a:pt x="1" y="83"/>
                  </a:lnTo>
                  <a:lnTo>
                    <a:pt x="72" y="143"/>
                  </a:lnTo>
                  <a:lnTo>
                    <a:pt x="84" y="238"/>
                  </a:lnTo>
                  <a:lnTo>
                    <a:pt x="155" y="286"/>
                  </a:lnTo>
                  <a:lnTo>
                    <a:pt x="215" y="286"/>
                  </a:lnTo>
                  <a:lnTo>
                    <a:pt x="298" y="262"/>
                  </a:lnTo>
                  <a:cubicBezTo>
                    <a:pt x="298" y="238"/>
                    <a:pt x="310" y="226"/>
                    <a:pt x="322" y="203"/>
                  </a:cubicBezTo>
                  <a:lnTo>
                    <a:pt x="239" y="143"/>
                  </a:lnTo>
                  <a:lnTo>
                    <a:pt x="179" y="4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8668;p30">
              <a:extLst>
                <a:ext uri="{FF2B5EF4-FFF2-40B4-BE49-F238E27FC236}">
                  <a16:creationId xmlns:a16="http://schemas.microsoft.com/office/drawing/2014/main" id="{27D9E838-B7E6-AEC5-D4B5-B3725EB3C091}"/>
                </a:ext>
              </a:extLst>
            </p:cNvPr>
            <p:cNvSpPr/>
            <p:nvPr/>
          </p:nvSpPr>
          <p:spPr>
            <a:xfrm>
              <a:off x="3255750" y="2069125"/>
              <a:ext cx="3300" cy="3900"/>
            </a:xfrm>
            <a:custGeom>
              <a:avLst/>
              <a:gdLst/>
              <a:ahLst/>
              <a:cxnLst/>
              <a:rect l="l" t="t" r="r" b="b"/>
              <a:pathLst>
                <a:path w="132" h="156" extrusionOk="0">
                  <a:moveTo>
                    <a:pt x="60" y="1"/>
                  </a:moveTo>
                  <a:lnTo>
                    <a:pt x="1" y="25"/>
                  </a:lnTo>
                  <a:lnTo>
                    <a:pt x="1" y="96"/>
                  </a:lnTo>
                  <a:lnTo>
                    <a:pt x="108" y="156"/>
                  </a:lnTo>
                  <a:cubicBezTo>
                    <a:pt x="108" y="132"/>
                    <a:pt x="120" y="120"/>
                    <a:pt x="132" y="108"/>
                  </a:cubicBezTo>
                  <a:lnTo>
                    <a:pt x="96" y="96"/>
                  </a:lnTo>
                  <a:lnTo>
                    <a:pt x="96" y="37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8669;p30">
              <a:extLst>
                <a:ext uri="{FF2B5EF4-FFF2-40B4-BE49-F238E27FC236}">
                  <a16:creationId xmlns:a16="http://schemas.microsoft.com/office/drawing/2014/main" id="{6BFFF164-4129-D5E0-AC20-0FA6FB4E7037}"/>
                </a:ext>
              </a:extLst>
            </p:cNvPr>
            <p:cNvSpPr/>
            <p:nvPr/>
          </p:nvSpPr>
          <p:spPr>
            <a:xfrm>
              <a:off x="3592100" y="2083125"/>
              <a:ext cx="4200" cy="5675"/>
            </a:xfrm>
            <a:custGeom>
              <a:avLst/>
              <a:gdLst/>
              <a:ahLst/>
              <a:cxnLst/>
              <a:rect l="l" t="t" r="r" b="b"/>
              <a:pathLst>
                <a:path w="168" h="227" extrusionOk="0">
                  <a:moveTo>
                    <a:pt x="120" y="0"/>
                  </a:moveTo>
                  <a:lnTo>
                    <a:pt x="36" y="48"/>
                  </a:lnTo>
                  <a:lnTo>
                    <a:pt x="1" y="131"/>
                  </a:lnTo>
                  <a:lnTo>
                    <a:pt x="84" y="227"/>
                  </a:lnTo>
                  <a:lnTo>
                    <a:pt x="132" y="227"/>
                  </a:lnTo>
                  <a:cubicBezTo>
                    <a:pt x="144" y="203"/>
                    <a:pt x="155" y="191"/>
                    <a:pt x="167" y="167"/>
                  </a:cubicBezTo>
                  <a:lnTo>
                    <a:pt x="167" y="36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8670;p30">
              <a:extLst>
                <a:ext uri="{FF2B5EF4-FFF2-40B4-BE49-F238E27FC236}">
                  <a16:creationId xmlns:a16="http://schemas.microsoft.com/office/drawing/2014/main" id="{2623EEED-6A57-7C58-5B2E-CA000D0D87DD}"/>
                </a:ext>
              </a:extLst>
            </p:cNvPr>
            <p:cNvSpPr/>
            <p:nvPr/>
          </p:nvSpPr>
          <p:spPr>
            <a:xfrm>
              <a:off x="3104250" y="2476925"/>
              <a:ext cx="5375" cy="1500"/>
            </a:xfrm>
            <a:custGeom>
              <a:avLst/>
              <a:gdLst/>
              <a:ahLst/>
              <a:cxnLst/>
              <a:rect l="l" t="t" r="r" b="b"/>
              <a:pathLst>
                <a:path w="215" h="60" extrusionOk="0">
                  <a:moveTo>
                    <a:pt x="96" y="0"/>
                  </a:moveTo>
                  <a:lnTo>
                    <a:pt x="12" y="24"/>
                  </a:lnTo>
                  <a:lnTo>
                    <a:pt x="0" y="48"/>
                  </a:lnTo>
                  <a:lnTo>
                    <a:pt x="48" y="60"/>
                  </a:lnTo>
                  <a:lnTo>
                    <a:pt x="143" y="36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8671;p30">
              <a:extLst>
                <a:ext uri="{FF2B5EF4-FFF2-40B4-BE49-F238E27FC236}">
                  <a16:creationId xmlns:a16="http://schemas.microsoft.com/office/drawing/2014/main" id="{64C57AEB-92F9-EE7F-F04E-9B4D3B30751B}"/>
                </a:ext>
              </a:extLst>
            </p:cNvPr>
            <p:cNvSpPr/>
            <p:nvPr/>
          </p:nvSpPr>
          <p:spPr>
            <a:xfrm>
              <a:off x="3100975" y="2405475"/>
              <a:ext cx="37225" cy="22050"/>
            </a:xfrm>
            <a:custGeom>
              <a:avLst/>
              <a:gdLst/>
              <a:ahLst/>
              <a:cxnLst/>
              <a:rect l="l" t="t" r="r" b="b"/>
              <a:pathLst>
                <a:path w="1489" h="882" extrusionOk="0">
                  <a:moveTo>
                    <a:pt x="155" y="1"/>
                  </a:moveTo>
                  <a:lnTo>
                    <a:pt x="155" y="60"/>
                  </a:lnTo>
                  <a:lnTo>
                    <a:pt x="24" y="168"/>
                  </a:lnTo>
                  <a:cubicBezTo>
                    <a:pt x="24" y="191"/>
                    <a:pt x="36" y="227"/>
                    <a:pt x="36" y="263"/>
                  </a:cubicBezTo>
                  <a:lnTo>
                    <a:pt x="191" y="287"/>
                  </a:lnTo>
                  <a:cubicBezTo>
                    <a:pt x="203" y="310"/>
                    <a:pt x="227" y="334"/>
                    <a:pt x="250" y="358"/>
                  </a:cubicBezTo>
                  <a:lnTo>
                    <a:pt x="131" y="334"/>
                  </a:lnTo>
                  <a:lnTo>
                    <a:pt x="24" y="370"/>
                  </a:lnTo>
                  <a:cubicBezTo>
                    <a:pt x="24" y="394"/>
                    <a:pt x="24" y="418"/>
                    <a:pt x="36" y="430"/>
                  </a:cubicBezTo>
                  <a:cubicBezTo>
                    <a:pt x="48" y="453"/>
                    <a:pt x="12" y="477"/>
                    <a:pt x="0" y="501"/>
                  </a:cubicBezTo>
                  <a:lnTo>
                    <a:pt x="179" y="537"/>
                  </a:lnTo>
                  <a:lnTo>
                    <a:pt x="72" y="572"/>
                  </a:lnTo>
                  <a:lnTo>
                    <a:pt x="36" y="608"/>
                  </a:lnTo>
                  <a:lnTo>
                    <a:pt x="107" y="668"/>
                  </a:lnTo>
                  <a:lnTo>
                    <a:pt x="417" y="668"/>
                  </a:lnTo>
                  <a:lnTo>
                    <a:pt x="465" y="691"/>
                  </a:lnTo>
                  <a:lnTo>
                    <a:pt x="548" y="691"/>
                  </a:lnTo>
                  <a:lnTo>
                    <a:pt x="739" y="584"/>
                  </a:lnTo>
                  <a:lnTo>
                    <a:pt x="619" y="727"/>
                  </a:lnTo>
                  <a:lnTo>
                    <a:pt x="512" y="739"/>
                  </a:lnTo>
                  <a:lnTo>
                    <a:pt x="322" y="727"/>
                  </a:lnTo>
                  <a:lnTo>
                    <a:pt x="250" y="751"/>
                  </a:lnTo>
                  <a:lnTo>
                    <a:pt x="250" y="822"/>
                  </a:lnTo>
                  <a:lnTo>
                    <a:pt x="322" y="846"/>
                  </a:lnTo>
                  <a:lnTo>
                    <a:pt x="512" y="834"/>
                  </a:lnTo>
                  <a:lnTo>
                    <a:pt x="560" y="882"/>
                  </a:lnTo>
                  <a:lnTo>
                    <a:pt x="679" y="882"/>
                  </a:lnTo>
                  <a:lnTo>
                    <a:pt x="750" y="834"/>
                  </a:lnTo>
                  <a:lnTo>
                    <a:pt x="1084" y="751"/>
                  </a:lnTo>
                  <a:lnTo>
                    <a:pt x="1286" y="715"/>
                  </a:lnTo>
                  <a:lnTo>
                    <a:pt x="1489" y="572"/>
                  </a:lnTo>
                  <a:cubicBezTo>
                    <a:pt x="1465" y="537"/>
                    <a:pt x="1453" y="489"/>
                    <a:pt x="1429" y="453"/>
                  </a:cubicBezTo>
                  <a:lnTo>
                    <a:pt x="1334" y="370"/>
                  </a:lnTo>
                  <a:lnTo>
                    <a:pt x="1215" y="370"/>
                  </a:lnTo>
                  <a:lnTo>
                    <a:pt x="1084" y="358"/>
                  </a:lnTo>
                  <a:cubicBezTo>
                    <a:pt x="1048" y="299"/>
                    <a:pt x="1012" y="239"/>
                    <a:pt x="977" y="179"/>
                  </a:cubicBezTo>
                  <a:lnTo>
                    <a:pt x="834" y="72"/>
                  </a:lnTo>
                  <a:lnTo>
                    <a:pt x="631" y="72"/>
                  </a:lnTo>
                  <a:lnTo>
                    <a:pt x="500" y="1"/>
                  </a:lnTo>
                  <a:lnTo>
                    <a:pt x="298" y="13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8672;p30">
              <a:extLst>
                <a:ext uri="{FF2B5EF4-FFF2-40B4-BE49-F238E27FC236}">
                  <a16:creationId xmlns:a16="http://schemas.microsoft.com/office/drawing/2014/main" id="{277174DD-ADA7-3DE3-2E1A-948E0365FEE7}"/>
                </a:ext>
              </a:extLst>
            </p:cNvPr>
            <p:cNvSpPr/>
            <p:nvPr/>
          </p:nvSpPr>
          <p:spPr>
            <a:xfrm>
              <a:off x="3102750" y="2457875"/>
              <a:ext cx="4200" cy="3000"/>
            </a:xfrm>
            <a:custGeom>
              <a:avLst/>
              <a:gdLst/>
              <a:ahLst/>
              <a:cxnLst/>
              <a:rect l="l" t="t" r="r" b="b"/>
              <a:pathLst>
                <a:path w="168" h="120" extrusionOk="0">
                  <a:moveTo>
                    <a:pt x="167" y="0"/>
                  </a:moveTo>
                  <a:lnTo>
                    <a:pt x="108" y="12"/>
                  </a:lnTo>
                  <a:cubicBezTo>
                    <a:pt x="72" y="36"/>
                    <a:pt x="48" y="48"/>
                    <a:pt x="25" y="72"/>
                  </a:cubicBezTo>
                  <a:lnTo>
                    <a:pt x="1" y="96"/>
                  </a:lnTo>
                  <a:lnTo>
                    <a:pt x="36" y="119"/>
                  </a:lnTo>
                  <a:lnTo>
                    <a:pt x="96" y="96"/>
                  </a:lnTo>
                  <a:cubicBezTo>
                    <a:pt x="120" y="84"/>
                    <a:pt x="144" y="60"/>
                    <a:pt x="167" y="36"/>
                  </a:cubicBezTo>
                  <a:cubicBezTo>
                    <a:pt x="156" y="24"/>
                    <a:pt x="156" y="12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8673;p30">
              <a:extLst>
                <a:ext uri="{FF2B5EF4-FFF2-40B4-BE49-F238E27FC236}">
                  <a16:creationId xmlns:a16="http://schemas.microsoft.com/office/drawing/2014/main" id="{A7B24261-9434-DBE2-75DC-6BE7AAF31119}"/>
                </a:ext>
              </a:extLst>
            </p:cNvPr>
            <p:cNvSpPr/>
            <p:nvPr/>
          </p:nvSpPr>
          <p:spPr>
            <a:xfrm>
              <a:off x="3102750" y="2400125"/>
              <a:ext cx="4500" cy="3000"/>
            </a:xfrm>
            <a:custGeom>
              <a:avLst/>
              <a:gdLst/>
              <a:ahLst/>
              <a:cxnLst/>
              <a:rect l="l" t="t" r="r" b="b"/>
              <a:pathLst>
                <a:path w="180" h="120" extrusionOk="0">
                  <a:moveTo>
                    <a:pt x="96" y="1"/>
                  </a:moveTo>
                  <a:lnTo>
                    <a:pt x="36" y="12"/>
                  </a:lnTo>
                  <a:lnTo>
                    <a:pt x="1" y="60"/>
                  </a:lnTo>
                  <a:lnTo>
                    <a:pt x="72" y="120"/>
                  </a:lnTo>
                  <a:lnTo>
                    <a:pt x="167" y="120"/>
                  </a:lnTo>
                  <a:lnTo>
                    <a:pt x="179" y="72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8674;p30">
              <a:extLst>
                <a:ext uri="{FF2B5EF4-FFF2-40B4-BE49-F238E27FC236}">
                  <a16:creationId xmlns:a16="http://schemas.microsoft.com/office/drawing/2014/main" id="{9E3DFD12-4BE9-E3DC-7FAB-C167CFD7FD50}"/>
                </a:ext>
              </a:extLst>
            </p:cNvPr>
            <p:cNvSpPr/>
            <p:nvPr/>
          </p:nvSpPr>
          <p:spPr>
            <a:xfrm>
              <a:off x="3122700" y="2518600"/>
              <a:ext cx="3600" cy="2700"/>
            </a:xfrm>
            <a:custGeom>
              <a:avLst/>
              <a:gdLst/>
              <a:ahLst/>
              <a:cxnLst/>
              <a:rect l="l" t="t" r="r" b="b"/>
              <a:pathLst>
                <a:path w="144" h="108" extrusionOk="0">
                  <a:moveTo>
                    <a:pt x="96" y="0"/>
                  </a:moveTo>
                  <a:lnTo>
                    <a:pt x="0" y="84"/>
                  </a:lnTo>
                  <a:lnTo>
                    <a:pt x="0" y="107"/>
                  </a:lnTo>
                  <a:lnTo>
                    <a:pt x="48" y="96"/>
                  </a:lnTo>
                  <a:lnTo>
                    <a:pt x="108" y="4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8675;p30">
              <a:extLst>
                <a:ext uri="{FF2B5EF4-FFF2-40B4-BE49-F238E27FC236}">
                  <a16:creationId xmlns:a16="http://schemas.microsoft.com/office/drawing/2014/main" id="{818E6A9A-D70C-AC6F-086A-BD102A538F91}"/>
                </a:ext>
              </a:extLst>
            </p:cNvPr>
            <p:cNvSpPr/>
            <p:nvPr/>
          </p:nvSpPr>
          <p:spPr>
            <a:xfrm>
              <a:off x="3116150" y="2440600"/>
              <a:ext cx="5675" cy="2125"/>
            </a:xfrm>
            <a:custGeom>
              <a:avLst/>
              <a:gdLst/>
              <a:ahLst/>
              <a:cxnLst/>
              <a:rect l="l" t="t" r="r" b="b"/>
              <a:pathLst>
                <a:path w="227" h="85" extrusionOk="0">
                  <a:moveTo>
                    <a:pt x="203" y="1"/>
                  </a:moveTo>
                  <a:lnTo>
                    <a:pt x="84" y="13"/>
                  </a:lnTo>
                  <a:lnTo>
                    <a:pt x="12" y="25"/>
                  </a:lnTo>
                  <a:lnTo>
                    <a:pt x="1" y="60"/>
                  </a:lnTo>
                  <a:lnTo>
                    <a:pt x="48" y="84"/>
                  </a:lnTo>
                  <a:lnTo>
                    <a:pt x="227" y="37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8676;p30">
              <a:extLst>
                <a:ext uri="{FF2B5EF4-FFF2-40B4-BE49-F238E27FC236}">
                  <a16:creationId xmlns:a16="http://schemas.microsoft.com/office/drawing/2014/main" id="{AAF5FE1B-3329-0A6D-CD94-F76A6C09FED2}"/>
                </a:ext>
              </a:extLst>
            </p:cNvPr>
            <p:cNvSpPr/>
            <p:nvPr/>
          </p:nvSpPr>
          <p:spPr>
            <a:xfrm>
              <a:off x="3129250" y="2437925"/>
              <a:ext cx="5375" cy="1825"/>
            </a:xfrm>
            <a:custGeom>
              <a:avLst/>
              <a:gdLst/>
              <a:ahLst/>
              <a:cxnLst/>
              <a:rect l="l" t="t" r="r" b="b"/>
              <a:pathLst>
                <a:path w="215" h="73" extrusionOk="0">
                  <a:moveTo>
                    <a:pt x="96" y="1"/>
                  </a:moveTo>
                  <a:lnTo>
                    <a:pt x="0" y="36"/>
                  </a:lnTo>
                  <a:lnTo>
                    <a:pt x="36" y="72"/>
                  </a:lnTo>
                  <a:lnTo>
                    <a:pt x="143" y="48"/>
                  </a:lnTo>
                  <a:lnTo>
                    <a:pt x="215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8677;p30">
              <a:extLst>
                <a:ext uri="{FF2B5EF4-FFF2-40B4-BE49-F238E27FC236}">
                  <a16:creationId xmlns:a16="http://schemas.microsoft.com/office/drawing/2014/main" id="{E34549BD-A3BA-D1E8-34F8-1702DDB91BF0}"/>
                </a:ext>
              </a:extLst>
            </p:cNvPr>
            <p:cNvSpPr/>
            <p:nvPr/>
          </p:nvSpPr>
          <p:spPr>
            <a:xfrm>
              <a:off x="3098300" y="2477825"/>
              <a:ext cx="2400" cy="1200"/>
            </a:xfrm>
            <a:custGeom>
              <a:avLst/>
              <a:gdLst/>
              <a:ahLst/>
              <a:cxnLst/>
              <a:rect l="l" t="t" r="r" b="b"/>
              <a:pathLst>
                <a:path w="96" h="48" extrusionOk="0">
                  <a:moveTo>
                    <a:pt x="36" y="0"/>
                  </a:moveTo>
                  <a:lnTo>
                    <a:pt x="0" y="12"/>
                  </a:lnTo>
                  <a:lnTo>
                    <a:pt x="36" y="48"/>
                  </a:lnTo>
                  <a:lnTo>
                    <a:pt x="95" y="24"/>
                  </a:lnTo>
                  <a:cubicBezTo>
                    <a:pt x="84" y="12"/>
                    <a:pt x="72" y="12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8678;p30">
              <a:extLst>
                <a:ext uri="{FF2B5EF4-FFF2-40B4-BE49-F238E27FC236}">
                  <a16:creationId xmlns:a16="http://schemas.microsoft.com/office/drawing/2014/main" id="{537C31C9-9819-2FBB-E9F5-F7CD2837A9F9}"/>
                </a:ext>
              </a:extLst>
            </p:cNvPr>
            <p:cNvSpPr/>
            <p:nvPr/>
          </p:nvSpPr>
          <p:spPr>
            <a:xfrm>
              <a:off x="3239675" y="2547175"/>
              <a:ext cx="925" cy="1800"/>
            </a:xfrm>
            <a:custGeom>
              <a:avLst/>
              <a:gdLst/>
              <a:ahLst/>
              <a:cxnLst/>
              <a:rect l="l" t="t" r="r" b="b"/>
              <a:pathLst>
                <a:path w="37" h="72" extrusionOk="0">
                  <a:moveTo>
                    <a:pt x="24" y="0"/>
                  </a:moveTo>
                  <a:lnTo>
                    <a:pt x="1" y="24"/>
                  </a:lnTo>
                  <a:lnTo>
                    <a:pt x="1" y="72"/>
                  </a:lnTo>
                  <a:lnTo>
                    <a:pt x="36" y="48"/>
                  </a:lnTo>
                  <a:cubicBezTo>
                    <a:pt x="36" y="36"/>
                    <a:pt x="24" y="2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8679;p30">
              <a:extLst>
                <a:ext uri="{FF2B5EF4-FFF2-40B4-BE49-F238E27FC236}">
                  <a16:creationId xmlns:a16="http://schemas.microsoft.com/office/drawing/2014/main" id="{6079817C-8552-4F92-761A-243E782A6300}"/>
                </a:ext>
              </a:extLst>
            </p:cNvPr>
            <p:cNvSpPr/>
            <p:nvPr/>
          </p:nvSpPr>
          <p:spPr>
            <a:xfrm>
              <a:off x="3123300" y="2518900"/>
              <a:ext cx="5375" cy="4175"/>
            </a:xfrm>
            <a:custGeom>
              <a:avLst/>
              <a:gdLst/>
              <a:ahLst/>
              <a:cxnLst/>
              <a:rect l="l" t="t" r="r" b="b"/>
              <a:pathLst>
                <a:path w="215" h="167" extrusionOk="0">
                  <a:moveTo>
                    <a:pt x="215" y="0"/>
                  </a:moveTo>
                  <a:lnTo>
                    <a:pt x="167" y="24"/>
                  </a:lnTo>
                  <a:lnTo>
                    <a:pt x="119" y="72"/>
                  </a:lnTo>
                  <a:lnTo>
                    <a:pt x="0" y="167"/>
                  </a:lnTo>
                  <a:lnTo>
                    <a:pt x="48" y="155"/>
                  </a:lnTo>
                  <a:lnTo>
                    <a:pt x="143" y="95"/>
                  </a:lnTo>
                  <a:cubicBezTo>
                    <a:pt x="167" y="60"/>
                    <a:pt x="191" y="24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8680;p30">
              <a:extLst>
                <a:ext uri="{FF2B5EF4-FFF2-40B4-BE49-F238E27FC236}">
                  <a16:creationId xmlns:a16="http://schemas.microsoft.com/office/drawing/2014/main" id="{9D26233C-3DB0-0438-544D-D3446716664A}"/>
                </a:ext>
              </a:extLst>
            </p:cNvPr>
            <p:cNvSpPr/>
            <p:nvPr/>
          </p:nvSpPr>
          <p:spPr>
            <a:xfrm>
              <a:off x="3103050" y="2479000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96" y="1"/>
                  </a:moveTo>
                  <a:lnTo>
                    <a:pt x="1" y="48"/>
                  </a:lnTo>
                  <a:lnTo>
                    <a:pt x="120" y="48"/>
                  </a:lnTo>
                  <a:lnTo>
                    <a:pt x="155" y="13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8681;p30">
              <a:extLst>
                <a:ext uri="{FF2B5EF4-FFF2-40B4-BE49-F238E27FC236}">
                  <a16:creationId xmlns:a16="http://schemas.microsoft.com/office/drawing/2014/main" id="{94281D79-CF82-6A86-FE7E-BE19B589BEE1}"/>
                </a:ext>
              </a:extLst>
            </p:cNvPr>
            <p:cNvSpPr/>
            <p:nvPr/>
          </p:nvSpPr>
          <p:spPr>
            <a:xfrm>
              <a:off x="3107525" y="2347750"/>
              <a:ext cx="9550" cy="6850"/>
            </a:xfrm>
            <a:custGeom>
              <a:avLst/>
              <a:gdLst/>
              <a:ahLst/>
              <a:cxnLst/>
              <a:rect l="l" t="t" r="r" b="b"/>
              <a:pathLst>
                <a:path w="382" h="274" extrusionOk="0">
                  <a:moveTo>
                    <a:pt x="357" y="0"/>
                  </a:moveTo>
                  <a:lnTo>
                    <a:pt x="262" y="12"/>
                  </a:lnTo>
                  <a:lnTo>
                    <a:pt x="155" y="83"/>
                  </a:lnTo>
                  <a:lnTo>
                    <a:pt x="84" y="107"/>
                  </a:lnTo>
                  <a:lnTo>
                    <a:pt x="36" y="167"/>
                  </a:lnTo>
                  <a:lnTo>
                    <a:pt x="0" y="191"/>
                  </a:lnTo>
                  <a:cubicBezTo>
                    <a:pt x="0" y="203"/>
                    <a:pt x="12" y="214"/>
                    <a:pt x="12" y="238"/>
                  </a:cubicBezTo>
                  <a:lnTo>
                    <a:pt x="12" y="274"/>
                  </a:lnTo>
                  <a:lnTo>
                    <a:pt x="48" y="274"/>
                  </a:lnTo>
                  <a:lnTo>
                    <a:pt x="72" y="250"/>
                  </a:lnTo>
                  <a:lnTo>
                    <a:pt x="274" y="119"/>
                  </a:lnTo>
                  <a:lnTo>
                    <a:pt x="381" y="36"/>
                  </a:lnTo>
                  <a:cubicBezTo>
                    <a:pt x="381" y="24"/>
                    <a:pt x="369" y="12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8682;p30">
              <a:extLst>
                <a:ext uri="{FF2B5EF4-FFF2-40B4-BE49-F238E27FC236}">
                  <a16:creationId xmlns:a16="http://schemas.microsoft.com/office/drawing/2014/main" id="{9CEA6B5C-58D4-089F-3696-BD7D076F6B07}"/>
                </a:ext>
              </a:extLst>
            </p:cNvPr>
            <p:cNvSpPr/>
            <p:nvPr/>
          </p:nvSpPr>
          <p:spPr>
            <a:xfrm>
              <a:off x="3128050" y="2447450"/>
              <a:ext cx="6575" cy="1825"/>
            </a:xfrm>
            <a:custGeom>
              <a:avLst/>
              <a:gdLst/>
              <a:ahLst/>
              <a:cxnLst/>
              <a:rect l="l" t="t" r="r" b="b"/>
              <a:pathLst>
                <a:path w="263" h="73" extrusionOk="0">
                  <a:moveTo>
                    <a:pt x="96" y="1"/>
                  </a:moveTo>
                  <a:lnTo>
                    <a:pt x="1" y="24"/>
                  </a:lnTo>
                  <a:lnTo>
                    <a:pt x="1" y="60"/>
                  </a:lnTo>
                  <a:lnTo>
                    <a:pt x="96" y="72"/>
                  </a:lnTo>
                  <a:lnTo>
                    <a:pt x="263" y="3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8683;p30">
              <a:extLst>
                <a:ext uri="{FF2B5EF4-FFF2-40B4-BE49-F238E27FC236}">
                  <a16:creationId xmlns:a16="http://schemas.microsoft.com/office/drawing/2014/main" id="{0E9E40D1-6CBF-CA5A-522F-27D19CB463D6}"/>
                </a:ext>
              </a:extLst>
            </p:cNvPr>
            <p:cNvSpPr/>
            <p:nvPr/>
          </p:nvSpPr>
          <p:spPr>
            <a:xfrm>
              <a:off x="3140250" y="2390900"/>
              <a:ext cx="4800" cy="2100"/>
            </a:xfrm>
            <a:custGeom>
              <a:avLst/>
              <a:gdLst/>
              <a:ahLst/>
              <a:cxnLst/>
              <a:rect l="l" t="t" r="r" b="b"/>
              <a:pathLst>
                <a:path w="192" h="84" extrusionOk="0">
                  <a:moveTo>
                    <a:pt x="25" y="0"/>
                  </a:moveTo>
                  <a:lnTo>
                    <a:pt x="1" y="36"/>
                  </a:lnTo>
                  <a:lnTo>
                    <a:pt x="132" y="84"/>
                  </a:lnTo>
                  <a:lnTo>
                    <a:pt x="191" y="6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8684;p30">
              <a:extLst>
                <a:ext uri="{FF2B5EF4-FFF2-40B4-BE49-F238E27FC236}">
                  <a16:creationId xmlns:a16="http://schemas.microsoft.com/office/drawing/2014/main" id="{9E69B2E1-8C1B-604F-27C7-E1E9BA92D955}"/>
                </a:ext>
              </a:extLst>
            </p:cNvPr>
            <p:cNvSpPr/>
            <p:nvPr/>
          </p:nvSpPr>
          <p:spPr>
            <a:xfrm>
              <a:off x="3097400" y="2304575"/>
              <a:ext cx="14600" cy="2700"/>
            </a:xfrm>
            <a:custGeom>
              <a:avLst/>
              <a:gdLst/>
              <a:ahLst/>
              <a:cxnLst/>
              <a:rect l="l" t="t" r="r" b="b"/>
              <a:pathLst>
                <a:path w="584" h="108" extrusionOk="0">
                  <a:moveTo>
                    <a:pt x="310" y="1"/>
                  </a:moveTo>
                  <a:lnTo>
                    <a:pt x="262" y="36"/>
                  </a:lnTo>
                  <a:lnTo>
                    <a:pt x="131" y="13"/>
                  </a:lnTo>
                  <a:lnTo>
                    <a:pt x="60" y="25"/>
                  </a:lnTo>
                  <a:lnTo>
                    <a:pt x="0" y="60"/>
                  </a:lnTo>
                  <a:lnTo>
                    <a:pt x="36" y="96"/>
                  </a:lnTo>
                  <a:lnTo>
                    <a:pt x="131" y="96"/>
                  </a:lnTo>
                  <a:lnTo>
                    <a:pt x="203" y="108"/>
                  </a:lnTo>
                  <a:lnTo>
                    <a:pt x="417" y="72"/>
                  </a:lnTo>
                  <a:lnTo>
                    <a:pt x="512" y="84"/>
                  </a:lnTo>
                  <a:lnTo>
                    <a:pt x="548" y="108"/>
                  </a:lnTo>
                  <a:lnTo>
                    <a:pt x="584" y="48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8685;p30">
              <a:extLst>
                <a:ext uri="{FF2B5EF4-FFF2-40B4-BE49-F238E27FC236}">
                  <a16:creationId xmlns:a16="http://schemas.microsoft.com/office/drawing/2014/main" id="{AD38D06D-C099-CD06-8313-E98A5DDF6BA2}"/>
                </a:ext>
              </a:extLst>
            </p:cNvPr>
            <p:cNvSpPr/>
            <p:nvPr/>
          </p:nvSpPr>
          <p:spPr>
            <a:xfrm>
              <a:off x="3103050" y="2309050"/>
              <a:ext cx="1825" cy="900"/>
            </a:xfrm>
            <a:custGeom>
              <a:avLst/>
              <a:gdLst/>
              <a:ahLst/>
              <a:cxnLst/>
              <a:rect l="l" t="t" r="r" b="b"/>
              <a:pathLst>
                <a:path w="73" h="36" extrusionOk="0">
                  <a:moveTo>
                    <a:pt x="60" y="0"/>
                  </a:moveTo>
                  <a:lnTo>
                    <a:pt x="1" y="12"/>
                  </a:lnTo>
                  <a:lnTo>
                    <a:pt x="36" y="36"/>
                  </a:lnTo>
                  <a:lnTo>
                    <a:pt x="72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8686;p30">
              <a:extLst>
                <a:ext uri="{FF2B5EF4-FFF2-40B4-BE49-F238E27FC236}">
                  <a16:creationId xmlns:a16="http://schemas.microsoft.com/office/drawing/2014/main" id="{B17AC639-846F-9764-9CBD-4B31F8ECF68B}"/>
                </a:ext>
              </a:extLst>
            </p:cNvPr>
            <p:cNvSpPr/>
            <p:nvPr/>
          </p:nvSpPr>
          <p:spPr>
            <a:xfrm>
              <a:off x="2956000" y="2233150"/>
              <a:ext cx="14025" cy="3875"/>
            </a:xfrm>
            <a:custGeom>
              <a:avLst/>
              <a:gdLst/>
              <a:ahLst/>
              <a:cxnLst/>
              <a:rect l="l" t="t" r="r" b="b"/>
              <a:pathLst>
                <a:path w="561" h="155" extrusionOk="0">
                  <a:moveTo>
                    <a:pt x="191" y="0"/>
                  </a:moveTo>
                  <a:lnTo>
                    <a:pt x="37" y="36"/>
                  </a:lnTo>
                  <a:lnTo>
                    <a:pt x="1" y="84"/>
                  </a:lnTo>
                  <a:lnTo>
                    <a:pt x="144" y="155"/>
                  </a:lnTo>
                  <a:lnTo>
                    <a:pt x="299" y="131"/>
                  </a:lnTo>
                  <a:lnTo>
                    <a:pt x="418" y="155"/>
                  </a:lnTo>
                  <a:cubicBezTo>
                    <a:pt x="465" y="119"/>
                    <a:pt x="513" y="95"/>
                    <a:pt x="561" y="72"/>
                  </a:cubicBezTo>
                  <a:lnTo>
                    <a:pt x="382" y="1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8687;p30">
              <a:extLst>
                <a:ext uri="{FF2B5EF4-FFF2-40B4-BE49-F238E27FC236}">
                  <a16:creationId xmlns:a16="http://schemas.microsoft.com/office/drawing/2014/main" id="{74CC7E4D-3DA9-5077-AFF5-90A1BEFB289B}"/>
                </a:ext>
              </a:extLst>
            </p:cNvPr>
            <p:cNvSpPr/>
            <p:nvPr/>
          </p:nvSpPr>
          <p:spPr>
            <a:xfrm>
              <a:off x="3144125" y="2411725"/>
              <a:ext cx="7475" cy="6575"/>
            </a:xfrm>
            <a:custGeom>
              <a:avLst/>
              <a:gdLst/>
              <a:ahLst/>
              <a:cxnLst/>
              <a:rect l="l" t="t" r="r" b="b"/>
              <a:pathLst>
                <a:path w="299" h="263" extrusionOk="0">
                  <a:moveTo>
                    <a:pt x="263" y="1"/>
                  </a:moveTo>
                  <a:lnTo>
                    <a:pt x="203" y="13"/>
                  </a:lnTo>
                  <a:lnTo>
                    <a:pt x="84" y="25"/>
                  </a:lnTo>
                  <a:lnTo>
                    <a:pt x="1" y="96"/>
                  </a:lnTo>
                  <a:lnTo>
                    <a:pt x="1" y="120"/>
                  </a:lnTo>
                  <a:lnTo>
                    <a:pt x="60" y="108"/>
                  </a:lnTo>
                  <a:cubicBezTo>
                    <a:pt x="72" y="120"/>
                    <a:pt x="72" y="132"/>
                    <a:pt x="84" y="144"/>
                  </a:cubicBezTo>
                  <a:cubicBezTo>
                    <a:pt x="72" y="180"/>
                    <a:pt x="60" y="203"/>
                    <a:pt x="60" y="239"/>
                  </a:cubicBezTo>
                  <a:lnTo>
                    <a:pt x="108" y="263"/>
                  </a:lnTo>
                  <a:lnTo>
                    <a:pt x="191" y="215"/>
                  </a:lnTo>
                  <a:cubicBezTo>
                    <a:pt x="203" y="168"/>
                    <a:pt x="203" y="132"/>
                    <a:pt x="215" y="84"/>
                  </a:cubicBezTo>
                  <a:lnTo>
                    <a:pt x="298" y="25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8688;p30">
              <a:extLst>
                <a:ext uri="{FF2B5EF4-FFF2-40B4-BE49-F238E27FC236}">
                  <a16:creationId xmlns:a16="http://schemas.microsoft.com/office/drawing/2014/main" id="{1B3CB5E3-EA34-9937-3813-77B8C2B9CC14}"/>
                </a:ext>
              </a:extLst>
            </p:cNvPr>
            <p:cNvSpPr/>
            <p:nvPr/>
          </p:nvSpPr>
          <p:spPr>
            <a:xfrm>
              <a:off x="3120925" y="2382575"/>
              <a:ext cx="5075" cy="5975"/>
            </a:xfrm>
            <a:custGeom>
              <a:avLst/>
              <a:gdLst/>
              <a:ahLst/>
              <a:cxnLst/>
              <a:rect l="l" t="t" r="r" b="b"/>
              <a:pathLst>
                <a:path w="203" h="239" extrusionOk="0">
                  <a:moveTo>
                    <a:pt x="202" y="0"/>
                  </a:moveTo>
                  <a:lnTo>
                    <a:pt x="36" y="83"/>
                  </a:lnTo>
                  <a:lnTo>
                    <a:pt x="0" y="143"/>
                  </a:lnTo>
                  <a:cubicBezTo>
                    <a:pt x="0" y="167"/>
                    <a:pt x="12" y="191"/>
                    <a:pt x="12" y="226"/>
                  </a:cubicBezTo>
                  <a:lnTo>
                    <a:pt x="131" y="238"/>
                  </a:lnTo>
                  <a:lnTo>
                    <a:pt x="202" y="167"/>
                  </a:lnTo>
                  <a:cubicBezTo>
                    <a:pt x="191" y="155"/>
                    <a:pt x="191" y="131"/>
                    <a:pt x="179" y="119"/>
                  </a:cubicBezTo>
                  <a:cubicBezTo>
                    <a:pt x="179" y="83"/>
                    <a:pt x="191" y="48"/>
                    <a:pt x="2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8689;p30">
              <a:extLst>
                <a:ext uri="{FF2B5EF4-FFF2-40B4-BE49-F238E27FC236}">
                  <a16:creationId xmlns:a16="http://schemas.microsoft.com/office/drawing/2014/main" id="{69A9C8AF-6092-C856-160D-B6F267A9881A}"/>
                </a:ext>
              </a:extLst>
            </p:cNvPr>
            <p:cNvSpPr/>
            <p:nvPr/>
          </p:nvSpPr>
          <p:spPr>
            <a:xfrm>
              <a:off x="3131325" y="2381675"/>
              <a:ext cx="6575" cy="5075"/>
            </a:xfrm>
            <a:custGeom>
              <a:avLst/>
              <a:gdLst/>
              <a:ahLst/>
              <a:cxnLst/>
              <a:rect l="l" t="t" r="r" b="b"/>
              <a:pathLst>
                <a:path w="263" h="203" extrusionOk="0">
                  <a:moveTo>
                    <a:pt x="108" y="0"/>
                  </a:moveTo>
                  <a:lnTo>
                    <a:pt x="25" y="36"/>
                  </a:lnTo>
                  <a:cubicBezTo>
                    <a:pt x="13" y="84"/>
                    <a:pt x="13" y="131"/>
                    <a:pt x="1" y="179"/>
                  </a:cubicBezTo>
                  <a:lnTo>
                    <a:pt x="60" y="203"/>
                  </a:lnTo>
                  <a:lnTo>
                    <a:pt x="167" y="179"/>
                  </a:lnTo>
                  <a:lnTo>
                    <a:pt x="263" y="96"/>
                  </a:lnTo>
                  <a:cubicBezTo>
                    <a:pt x="251" y="72"/>
                    <a:pt x="239" y="48"/>
                    <a:pt x="227" y="12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8690;p30">
              <a:extLst>
                <a:ext uri="{FF2B5EF4-FFF2-40B4-BE49-F238E27FC236}">
                  <a16:creationId xmlns:a16="http://schemas.microsoft.com/office/drawing/2014/main" id="{96714F7B-C0EB-BD37-7B53-AADA44A2691A}"/>
                </a:ext>
              </a:extLst>
            </p:cNvPr>
            <p:cNvSpPr/>
            <p:nvPr/>
          </p:nvSpPr>
          <p:spPr>
            <a:xfrm>
              <a:off x="3128950" y="2374525"/>
              <a:ext cx="7775" cy="4200"/>
            </a:xfrm>
            <a:custGeom>
              <a:avLst/>
              <a:gdLst/>
              <a:ahLst/>
              <a:cxnLst/>
              <a:rect l="l" t="t" r="r" b="b"/>
              <a:pathLst>
                <a:path w="311" h="168" extrusionOk="0">
                  <a:moveTo>
                    <a:pt x="108" y="1"/>
                  </a:moveTo>
                  <a:lnTo>
                    <a:pt x="24" y="48"/>
                  </a:lnTo>
                  <a:lnTo>
                    <a:pt x="1" y="108"/>
                  </a:lnTo>
                  <a:cubicBezTo>
                    <a:pt x="12" y="132"/>
                    <a:pt x="24" y="144"/>
                    <a:pt x="36" y="167"/>
                  </a:cubicBezTo>
                  <a:lnTo>
                    <a:pt x="131" y="155"/>
                  </a:lnTo>
                  <a:lnTo>
                    <a:pt x="215" y="84"/>
                  </a:lnTo>
                  <a:lnTo>
                    <a:pt x="310" y="36"/>
                  </a:lnTo>
                  <a:lnTo>
                    <a:pt x="310" y="13"/>
                  </a:lnTo>
                  <a:lnTo>
                    <a:pt x="203" y="24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8691;p30">
              <a:extLst>
                <a:ext uri="{FF2B5EF4-FFF2-40B4-BE49-F238E27FC236}">
                  <a16:creationId xmlns:a16="http://schemas.microsoft.com/office/drawing/2014/main" id="{8AB09804-4367-5545-BB90-3721867CEE47}"/>
                </a:ext>
              </a:extLst>
            </p:cNvPr>
            <p:cNvSpPr/>
            <p:nvPr/>
          </p:nvSpPr>
          <p:spPr>
            <a:xfrm>
              <a:off x="3121800" y="2436750"/>
              <a:ext cx="7775" cy="2100"/>
            </a:xfrm>
            <a:custGeom>
              <a:avLst/>
              <a:gdLst/>
              <a:ahLst/>
              <a:cxnLst/>
              <a:rect l="l" t="t" r="r" b="b"/>
              <a:pathLst>
                <a:path w="311" h="84" extrusionOk="0">
                  <a:moveTo>
                    <a:pt x="96" y="0"/>
                  </a:moveTo>
                  <a:lnTo>
                    <a:pt x="1" y="36"/>
                  </a:lnTo>
                  <a:lnTo>
                    <a:pt x="1" y="71"/>
                  </a:lnTo>
                  <a:lnTo>
                    <a:pt x="144" y="83"/>
                  </a:lnTo>
                  <a:lnTo>
                    <a:pt x="227" y="71"/>
                  </a:lnTo>
                  <a:lnTo>
                    <a:pt x="310" y="12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8692;p30">
              <a:extLst>
                <a:ext uri="{FF2B5EF4-FFF2-40B4-BE49-F238E27FC236}">
                  <a16:creationId xmlns:a16="http://schemas.microsoft.com/office/drawing/2014/main" id="{99AA9355-EA9F-A18A-5C42-E72D4007F9E3}"/>
                </a:ext>
              </a:extLst>
            </p:cNvPr>
            <p:cNvSpPr/>
            <p:nvPr/>
          </p:nvSpPr>
          <p:spPr>
            <a:xfrm>
              <a:off x="3303075" y="2478700"/>
              <a:ext cx="8650" cy="5700"/>
            </a:xfrm>
            <a:custGeom>
              <a:avLst/>
              <a:gdLst/>
              <a:ahLst/>
              <a:cxnLst/>
              <a:rect l="l" t="t" r="r" b="b"/>
              <a:pathLst>
                <a:path w="346" h="228" extrusionOk="0">
                  <a:moveTo>
                    <a:pt x="167" y="1"/>
                  </a:moveTo>
                  <a:lnTo>
                    <a:pt x="96" y="13"/>
                  </a:lnTo>
                  <a:lnTo>
                    <a:pt x="24" y="72"/>
                  </a:lnTo>
                  <a:lnTo>
                    <a:pt x="24" y="120"/>
                  </a:lnTo>
                  <a:lnTo>
                    <a:pt x="1" y="168"/>
                  </a:lnTo>
                  <a:lnTo>
                    <a:pt x="84" y="203"/>
                  </a:lnTo>
                  <a:lnTo>
                    <a:pt x="108" y="227"/>
                  </a:lnTo>
                  <a:lnTo>
                    <a:pt x="167" y="227"/>
                  </a:lnTo>
                  <a:lnTo>
                    <a:pt x="227" y="179"/>
                  </a:lnTo>
                  <a:lnTo>
                    <a:pt x="334" y="179"/>
                  </a:lnTo>
                  <a:cubicBezTo>
                    <a:pt x="334" y="168"/>
                    <a:pt x="346" y="156"/>
                    <a:pt x="346" y="144"/>
                  </a:cubicBezTo>
                  <a:lnTo>
                    <a:pt x="251" y="60"/>
                  </a:lnTo>
                  <a:lnTo>
                    <a:pt x="203" y="37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8693;p30">
              <a:extLst>
                <a:ext uri="{FF2B5EF4-FFF2-40B4-BE49-F238E27FC236}">
                  <a16:creationId xmlns:a16="http://schemas.microsoft.com/office/drawing/2014/main" id="{67C65FCF-620C-AC3B-5F0B-93826F5CDC5A}"/>
                </a:ext>
              </a:extLst>
            </p:cNvPr>
            <p:cNvSpPr/>
            <p:nvPr/>
          </p:nvSpPr>
          <p:spPr>
            <a:xfrm>
              <a:off x="3314975" y="2480200"/>
              <a:ext cx="1825" cy="2700"/>
            </a:xfrm>
            <a:custGeom>
              <a:avLst/>
              <a:gdLst/>
              <a:ahLst/>
              <a:cxnLst/>
              <a:rect l="l" t="t" r="r" b="b"/>
              <a:pathLst>
                <a:path w="73" h="108" extrusionOk="0">
                  <a:moveTo>
                    <a:pt x="72" y="0"/>
                  </a:moveTo>
                  <a:lnTo>
                    <a:pt x="1" y="36"/>
                  </a:lnTo>
                  <a:lnTo>
                    <a:pt x="1" y="84"/>
                  </a:lnTo>
                  <a:lnTo>
                    <a:pt x="49" y="108"/>
                  </a:lnTo>
                  <a:lnTo>
                    <a:pt x="72" y="84"/>
                  </a:lnTo>
                  <a:lnTo>
                    <a:pt x="37" y="3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8694;p30">
              <a:extLst>
                <a:ext uri="{FF2B5EF4-FFF2-40B4-BE49-F238E27FC236}">
                  <a16:creationId xmlns:a16="http://schemas.microsoft.com/office/drawing/2014/main" id="{EA90982A-BADA-5373-F1C3-E0D6B27AD084}"/>
                </a:ext>
              </a:extLst>
            </p:cNvPr>
            <p:cNvSpPr/>
            <p:nvPr/>
          </p:nvSpPr>
          <p:spPr>
            <a:xfrm>
              <a:off x="3282250" y="2488225"/>
              <a:ext cx="1200" cy="1225"/>
            </a:xfrm>
            <a:custGeom>
              <a:avLst/>
              <a:gdLst/>
              <a:ahLst/>
              <a:cxnLst/>
              <a:rect l="l" t="t" r="r" b="b"/>
              <a:pathLst>
                <a:path w="48" h="49" extrusionOk="0">
                  <a:moveTo>
                    <a:pt x="0" y="1"/>
                  </a:moveTo>
                  <a:lnTo>
                    <a:pt x="0" y="25"/>
                  </a:lnTo>
                  <a:lnTo>
                    <a:pt x="36" y="48"/>
                  </a:lnTo>
                  <a:cubicBezTo>
                    <a:pt x="36" y="37"/>
                    <a:pt x="48" y="37"/>
                    <a:pt x="48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8695;p30">
              <a:extLst>
                <a:ext uri="{FF2B5EF4-FFF2-40B4-BE49-F238E27FC236}">
                  <a16:creationId xmlns:a16="http://schemas.microsoft.com/office/drawing/2014/main" id="{6E8019D9-D5B0-3D5B-9DCF-05D481FC7A5F}"/>
                </a:ext>
              </a:extLst>
            </p:cNvPr>
            <p:cNvSpPr/>
            <p:nvPr/>
          </p:nvSpPr>
          <p:spPr>
            <a:xfrm>
              <a:off x="2962275" y="2011975"/>
              <a:ext cx="699200" cy="578375"/>
            </a:xfrm>
            <a:custGeom>
              <a:avLst/>
              <a:gdLst/>
              <a:ahLst/>
              <a:cxnLst/>
              <a:rect l="l" t="t" r="r" b="b"/>
              <a:pathLst>
                <a:path w="27968" h="23135" extrusionOk="0">
                  <a:moveTo>
                    <a:pt x="19455" y="1"/>
                  </a:moveTo>
                  <a:lnTo>
                    <a:pt x="19371" y="48"/>
                  </a:lnTo>
                  <a:lnTo>
                    <a:pt x="19312" y="60"/>
                  </a:lnTo>
                  <a:lnTo>
                    <a:pt x="19288" y="37"/>
                  </a:lnTo>
                  <a:lnTo>
                    <a:pt x="19169" y="13"/>
                  </a:lnTo>
                  <a:lnTo>
                    <a:pt x="18955" y="37"/>
                  </a:lnTo>
                  <a:lnTo>
                    <a:pt x="18812" y="25"/>
                  </a:lnTo>
                  <a:lnTo>
                    <a:pt x="18717" y="48"/>
                  </a:lnTo>
                  <a:lnTo>
                    <a:pt x="18669" y="84"/>
                  </a:lnTo>
                  <a:lnTo>
                    <a:pt x="18669" y="144"/>
                  </a:lnTo>
                  <a:lnTo>
                    <a:pt x="18717" y="203"/>
                  </a:lnTo>
                  <a:cubicBezTo>
                    <a:pt x="18717" y="215"/>
                    <a:pt x="18717" y="239"/>
                    <a:pt x="18729" y="251"/>
                  </a:cubicBezTo>
                  <a:lnTo>
                    <a:pt x="18657" y="287"/>
                  </a:lnTo>
                  <a:lnTo>
                    <a:pt x="18586" y="275"/>
                  </a:lnTo>
                  <a:lnTo>
                    <a:pt x="18526" y="179"/>
                  </a:lnTo>
                  <a:lnTo>
                    <a:pt x="18455" y="132"/>
                  </a:lnTo>
                  <a:lnTo>
                    <a:pt x="18407" y="132"/>
                  </a:lnTo>
                  <a:lnTo>
                    <a:pt x="18348" y="108"/>
                  </a:lnTo>
                  <a:lnTo>
                    <a:pt x="18264" y="96"/>
                  </a:lnTo>
                  <a:lnTo>
                    <a:pt x="18228" y="132"/>
                  </a:lnTo>
                  <a:lnTo>
                    <a:pt x="18205" y="215"/>
                  </a:lnTo>
                  <a:lnTo>
                    <a:pt x="18157" y="263"/>
                  </a:lnTo>
                  <a:lnTo>
                    <a:pt x="18062" y="251"/>
                  </a:lnTo>
                  <a:lnTo>
                    <a:pt x="17990" y="275"/>
                  </a:lnTo>
                  <a:lnTo>
                    <a:pt x="17955" y="346"/>
                  </a:lnTo>
                  <a:lnTo>
                    <a:pt x="18014" y="394"/>
                  </a:lnTo>
                  <a:lnTo>
                    <a:pt x="18050" y="418"/>
                  </a:lnTo>
                  <a:lnTo>
                    <a:pt x="17955" y="489"/>
                  </a:lnTo>
                  <a:lnTo>
                    <a:pt x="17847" y="584"/>
                  </a:lnTo>
                  <a:cubicBezTo>
                    <a:pt x="17847" y="596"/>
                    <a:pt x="17847" y="608"/>
                    <a:pt x="17847" y="620"/>
                  </a:cubicBezTo>
                  <a:lnTo>
                    <a:pt x="17943" y="632"/>
                  </a:lnTo>
                  <a:lnTo>
                    <a:pt x="17990" y="668"/>
                  </a:lnTo>
                  <a:lnTo>
                    <a:pt x="17943" y="703"/>
                  </a:lnTo>
                  <a:lnTo>
                    <a:pt x="17812" y="715"/>
                  </a:lnTo>
                  <a:lnTo>
                    <a:pt x="17621" y="668"/>
                  </a:lnTo>
                  <a:lnTo>
                    <a:pt x="17490" y="680"/>
                  </a:lnTo>
                  <a:lnTo>
                    <a:pt x="17359" y="703"/>
                  </a:lnTo>
                  <a:lnTo>
                    <a:pt x="17336" y="810"/>
                  </a:lnTo>
                  <a:cubicBezTo>
                    <a:pt x="17347" y="846"/>
                    <a:pt x="17359" y="882"/>
                    <a:pt x="17371" y="918"/>
                  </a:cubicBezTo>
                  <a:lnTo>
                    <a:pt x="17490" y="1013"/>
                  </a:lnTo>
                  <a:lnTo>
                    <a:pt x="17633" y="1037"/>
                  </a:lnTo>
                  <a:lnTo>
                    <a:pt x="17717" y="1072"/>
                  </a:lnTo>
                  <a:lnTo>
                    <a:pt x="17717" y="1096"/>
                  </a:lnTo>
                  <a:lnTo>
                    <a:pt x="17562" y="1096"/>
                  </a:lnTo>
                  <a:lnTo>
                    <a:pt x="17395" y="1061"/>
                  </a:lnTo>
                  <a:lnTo>
                    <a:pt x="17240" y="953"/>
                  </a:lnTo>
                  <a:lnTo>
                    <a:pt x="17038" y="882"/>
                  </a:lnTo>
                  <a:lnTo>
                    <a:pt x="16955" y="846"/>
                  </a:lnTo>
                  <a:lnTo>
                    <a:pt x="16919" y="882"/>
                  </a:lnTo>
                  <a:lnTo>
                    <a:pt x="16955" y="918"/>
                  </a:lnTo>
                  <a:cubicBezTo>
                    <a:pt x="16955" y="941"/>
                    <a:pt x="16966" y="965"/>
                    <a:pt x="16966" y="989"/>
                  </a:cubicBezTo>
                  <a:lnTo>
                    <a:pt x="17014" y="1037"/>
                  </a:lnTo>
                  <a:lnTo>
                    <a:pt x="17074" y="1084"/>
                  </a:lnTo>
                  <a:lnTo>
                    <a:pt x="17074" y="1191"/>
                  </a:lnTo>
                  <a:lnTo>
                    <a:pt x="16990" y="1251"/>
                  </a:lnTo>
                  <a:lnTo>
                    <a:pt x="16990" y="1144"/>
                  </a:lnTo>
                  <a:lnTo>
                    <a:pt x="16931" y="1049"/>
                  </a:lnTo>
                  <a:lnTo>
                    <a:pt x="16835" y="953"/>
                  </a:lnTo>
                  <a:lnTo>
                    <a:pt x="16835" y="894"/>
                  </a:lnTo>
                  <a:lnTo>
                    <a:pt x="16728" y="834"/>
                  </a:lnTo>
                  <a:lnTo>
                    <a:pt x="16574" y="810"/>
                  </a:lnTo>
                  <a:lnTo>
                    <a:pt x="16490" y="906"/>
                  </a:lnTo>
                  <a:lnTo>
                    <a:pt x="16443" y="965"/>
                  </a:lnTo>
                  <a:lnTo>
                    <a:pt x="16383" y="918"/>
                  </a:lnTo>
                  <a:lnTo>
                    <a:pt x="16443" y="858"/>
                  </a:lnTo>
                  <a:lnTo>
                    <a:pt x="16443" y="822"/>
                  </a:lnTo>
                  <a:lnTo>
                    <a:pt x="16347" y="787"/>
                  </a:lnTo>
                  <a:cubicBezTo>
                    <a:pt x="16347" y="763"/>
                    <a:pt x="16335" y="739"/>
                    <a:pt x="16323" y="727"/>
                  </a:cubicBezTo>
                  <a:lnTo>
                    <a:pt x="16276" y="691"/>
                  </a:lnTo>
                  <a:lnTo>
                    <a:pt x="16157" y="703"/>
                  </a:lnTo>
                  <a:lnTo>
                    <a:pt x="16050" y="751"/>
                  </a:lnTo>
                  <a:lnTo>
                    <a:pt x="16026" y="727"/>
                  </a:lnTo>
                  <a:cubicBezTo>
                    <a:pt x="16038" y="703"/>
                    <a:pt x="16038" y="691"/>
                    <a:pt x="16050" y="668"/>
                  </a:cubicBezTo>
                  <a:lnTo>
                    <a:pt x="16145" y="608"/>
                  </a:lnTo>
                  <a:lnTo>
                    <a:pt x="16014" y="632"/>
                  </a:lnTo>
                  <a:lnTo>
                    <a:pt x="15907" y="727"/>
                  </a:lnTo>
                  <a:cubicBezTo>
                    <a:pt x="15895" y="739"/>
                    <a:pt x="15895" y="763"/>
                    <a:pt x="15883" y="775"/>
                  </a:cubicBezTo>
                  <a:lnTo>
                    <a:pt x="15764" y="834"/>
                  </a:lnTo>
                  <a:lnTo>
                    <a:pt x="15657" y="858"/>
                  </a:lnTo>
                  <a:lnTo>
                    <a:pt x="15538" y="989"/>
                  </a:lnTo>
                  <a:lnTo>
                    <a:pt x="15502" y="1001"/>
                  </a:lnTo>
                  <a:lnTo>
                    <a:pt x="15419" y="930"/>
                  </a:lnTo>
                  <a:lnTo>
                    <a:pt x="15300" y="882"/>
                  </a:lnTo>
                  <a:lnTo>
                    <a:pt x="15240" y="882"/>
                  </a:lnTo>
                  <a:lnTo>
                    <a:pt x="15216" y="941"/>
                  </a:lnTo>
                  <a:lnTo>
                    <a:pt x="15192" y="1013"/>
                  </a:lnTo>
                  <a:cubicBezTo>
                    <a:pt x="15204" y="1037"/>
                    <a:pt x="15228" y="1072"/>
                    <a:pt x="15240" y="1096"/>
                  </a:cubicBezTo>
                  <a:lnTo>
                    <a:pt x="15431" y="1156"/>
                  </a:lnTo>
                  <a:cubicBezTo>
                    <a:pt x="15431" y="1168"/>
                    <a:pt x="15431" y="1180"/>
                    <a:pt x="15431" y="1191"/>
                  </a:cubicBezTo>
                  <a:lnTo>
                    <a:pt x="15323" y="1215"/>
                  </a:lnTo>
                  <a:cubicBezTo>
                    <a:pt x="15300" y="1251"/>
                    <a:pt x="15288" y="1275"/>
                    <a:pt x="15264" y="1311"/>
                  </a:cubicBezTo>
                  <a:cubicBezTo>
                    <a:pt x="15264" y="1334"/>
                    <a:pt x="15276" y="1370"/>
                    <a:pt x="15276" y="1394"/>
                  </a:cubicBezTo>
                  <a:lnTo>
                    <a:pt x="15431" y="1442"/>
                  </a:lnTo>
                  <a:lnTo>
                    <a:pt x="15514" y="1418"/>
                  </a:lnTo>
                  <a:lnTo>
                    <a:pt x="15609" y="1370"/>
                  </a:lnTo>
                  <a:lnTo>
                    <a:pt x="15823" y="1370"/>
                  </a:lnTo>
                  <a:lnTo>
                    <a:pt x="15990" y="1465"/>
                  </a:lnTo>
                  <a:lnTo>
                    <a:pt x="16097" y="1489"/>
                  </a:lnTo>
                  <a:lnTo>
                    <a:pt x="16169" y="1537"/>
                  </a:lnTo>
                  <a:lnTo>
                    <a:pt x="16145" y="1572"/>
                  </a:lnTo>
                  <a:lnTo>
                    <a:pt x="16145" y="1632"/>
                  </a:lnTo>
                  <a:cubicBezTo>
                    <a:pt x="16145" y="1656"/>
                    <a:pt x="16169" y="1692"/>
                    <a:pt x="16169" y="1715"/>
                  </a:cubicBezTo>
                  <a:lnTo>
                    <a:pt x="16121" y="1834"/>
                  </a:lnTo>
                  <a:lnTo>
                    <a:pt x="16121" y="1894"/>
                  </a:lnTo>
                  <a:lnTo>
                    <a:pt x="16216" y="1965"/>
                  </a:lnTo>
                  <a:lnTo>
                    <a:pt x="16216" y="2049"/>
                  </a:lnTo>
                  <a:cubicBezTo>
                    <a:pt x="16216" y="2073"/>
                    <a:pt x="16228" y="2084"/>
                    <a:pt x="16240" y="2096"/>
                  </a:cubicBezTo>
                  <a:lnTo>
                    <a:pt x="16371" y="2144"/>
                  </a:lnTo>
                  <a:lnTo>
                    <a:pt x="16478" y="2132"/>
                  </a:lnTo>
                  <a:lnTo>
                    <a:pt x="16562" y="2180"/>
                  </a:lnTo>
                  <a:lnTo>
                    <a:pt x="16716" y="2215"/>
                  </a:lnTo>
                  <a:cubicBezTo>
                    <a:pt x="16716" y="2227"/>
                    <a:pt x="16716" y="2239"/>
                    <a:pt x="16716" y="2239"/>
                  </a:cubicBezTo>
                  <a:lnTo>
                    <a:pt x="16752" y="2299"/>
                  </a:lnTo>
                  <a:lnTo>
                    <a:pt x="16585" y="2239"/>
                  </a:lnTo>
                  <a:lnTo>
                    <a:pt x="16407" y="2204"/>
                  </a:lnTo>
                  <a:lnTo>
                    <a:pt x="16228" y="2215"/>
                  </a:lnTo>
                  <a:lnTo>
                    <a:pt x="16121" y="2192"/>
                  </a:lnTo>
                  <a:lnTo>
                    <a:pt x="16073" y="2144"/>
                  </a:lnTo>
                  <a:lnTo>
                    <a:pt x="16073" y="2049"/>
                  </a:lnTo>
                  <a:lnTo>
                    <a:pt x="15978" y="1906"/>
                  </a:lnTo>
                  <a:lnTo>
                    <a:pt x="16026" y="1834"/>
                  </a:lnTo>
                  <a:lnTo>
                    <a:pt x="16026" y="1763"/>
                  </a:lnTo>
                  <a:lnTo>
                    <a:pt x="15895" y="1692"/>
                  </a:lnTo>
                  <a:lnTo>
                    <a:pt x="15883" y="1644"/>
                  </a:lnTo>
                  <a:cubicBezTo>
                    <a:pt x="15859" y="1608"/>
                    <a:pt x="15823" y="1572"/>
                    <a:pt x="15800" y="1525"/>
                  </a:cubicBezTo>
                  <a:lnTo>
                    <a:pt x="15728" y="1501"/>
                  </a:lnTo>
                  <a:lnTo>
                    <a:pt x="15621" y="1489"/>
                  </a:lnTo>
                  <a:lnTo>
                    <a:pt x="15526" y="1465"/>
                  </a:lnTo>
                  <a:lnTo>
                    <a:pt x="15395" y="1465"/>
                  </a:lnTo>
                  <a:lnTo>
                    <a:pt x="15288" y="1513"/>
                  </a:lnTo>
                  <a:lnTo>
                    <a:pt x="15133" y="1549"/>
                  </a:lnTo>
                  <a:lnTo>
                    <a:pt x="15026" y="1537"/>
                  </a:lnTo>
                  <a:lnTo>
                    <a:pt x="14954" y="1549"/>
                  </a:lnTo>
                  <a:lnTo>
                    <a:pt x="14895" y="1668"/>
                  </a:lnTo>
                  <a:lnTo>
                    <a:pt x="14966" y="1703"/>
                  </a:lnTo>
                  <a:lnTo>
                    <a:pt x="14966" y="1787"/>
                  </a:lnTo>
                  <a:lnTo>
                    <a:pt x="14895" y="1823"/>
                  </a:lnTo>
                  <a:lnTo>
                    <a:pt x="14692" y="1787"/>
                  </a:lnTo>
                  <a:lnTo>
                    <a:pt x="14466" y="1668"/>
                  </a:lnTo>
                  <a:lnTo>
                    <a:pt x="14407" y="1668"/>
                  </a:lnTo>
                  <a:lnTo>
                    <a:pt x="14359" y="1715"/>
                  </a:lnTo>
                  <a:lnTo>
                    <a:pt x="14299" y="1715"/>
                  </a:lnTo>
                  <a:lnTo>
                    <a:pt x="14240" y="1668"/>
                  </a:lnTo>
                  <a:lnTo>
                    <a:pt x="14014" y="1668"/>
                  </a:lnTo>
                  <a:lnTo>
                    <a:pt x="13966" y="1715"/>
                  </a:lnTo>
                  <a:cubicBezTo>
                    <a:pt x="13966" y="1739"/>
                    <a:pt x="13978" y="1763"/>
                    <a:pt x="13990" y="1787"/>
                  </a:cubicBezTo>
                  <a:lnTo>
                    <a:pt x="14061" y="1870"/>
                  </a:lnTo>
                  <a:cubicBezTo>
                    <a:pt x="14049" y="1894"/>
                    <a:pt x="14026" y="1906"/>
                    <a:pt x="14014" y="1930"/>
                  </a:cubicBezTo>
                  <a:lnTo>
                    <a:pt x="14085" y="2001"/>
                  </a:lnTo>
                  <a:lnTo>
                    <a:pt x="14168" y="2096"/>
                  </a:lnTo>
                  <a:cubicBezTo>
                    <a:pt x="14168" y="2132"/>
                    <a:pt x="14168" y="2156"/>
                    <a:pt x="14168" y="2192"/>
                  </a:cubicBezTo>
                  <a:lnTo>
                    <a:pt x="14216" y="2215"/>
                  </a:lnTo>
                  <a:cubicBezTo>
                    <a:pt x="14228" y="2251"/>
                    <a:pt x="14240" y="2287"/>
                    <a:pt x="14264" y="2323"/>
                  </a:cubicBezTo>
                  <a:lnTo>
                    <a:pt x="14240" y="2358"/>
                  </a:lnTo>
                  <a:lnTo>
                    <a:pt x="14240" y="2430"/>
                  </a:lnTo>
                  <a:lnTo>
                    <a:pt x="14347" y="2525"/>
                  </a:lnTo>
                  <a:lnTo>
                    <a:pt x="14383" y="2596"/>
                  </a:lnTo>
                  <a:cubicBezTo>
                    <a:pt x="14383" y="2632"/>
                    <a:pt x="14371" y="2668"/>
                    <a:pt x="14371" y="2704"/>
                  </a:cubicBezTo>
                  <a:cubicBezTo>
                    <a:pt x="14359" y="2739"/>
                    <a:pt x="14371" y="2739"/>
                    <a:pt x="14371" y="2751"/>
                  </a:cubicBezTo>
                  <a:cubicBezTo>
                    <a:pt x="14395" y="2775"/>
                    <a:pt x="14418" y="2787"/>
                    <a:pt x="14454" y="2811"/>
                  </a:cubicBezTo>
                  <a:lnTo>
                    <a:pt x="14502" y="2906"/>
                  </a:lnTo>
                  <a:lnTo>
                    <a:pt x="14502" y="2954"/>
                  </a:lnTo>
                  <a:lnTo>
                    <a:pt x="14657" y="3001"/>
                  </a:lnTo>
                  <a:lnTo>
                    <a:pt x="14716" y="3061"/>
                  </a:lnTo>
                  <a:lnTo>
                    <a:pt x="14716" y="3144"/>
                  </a:lnTo>
                  <a:lnTo>
                    <a:pt x="14776" y="3168"/>
                  </a:lnTo>
                  <a:lnTo>
                    <a:pt x="14859" y="3168"/>
                  </a:lnTo>
                  <a:lnTo>
                    <a:pt x="14859" y="3204"/>
                  </a:lnTo>
                  <a:lnTo>
                    <a:pt x="14919" y="3251"/>
                  </a:lnTo>
                  <a:lnTo>
                    <a:pt x="15050" y="3287"/>
                  </a:lnTo>
                  <a:lnTo>
                    <a:pt x="15097" y="3299"/>
                  </a:lnTo>
                  <a:lnTo>
                    <a:pt x="15061" y="3323"/>
                  </a:lnTo>
                  <a:lnTo>
                    <a:pt x="14930" y="3347"/>
                  </a:lnTo>
                  <a:lnTo>
                    <a:pt x="14847" y="3335"/>
                  </a:lnTo>
                  <a:lnTo>
                    <a:pt x="14752" y="3347"/>
                  </a:lnTo>
                  <a:lnTo>
                    <a:pt x="14692" y="3299"/>
                  </a:lnTo>
                  <a:lnTo>
                    <a:pt x="14692" y="3251"/>
                  </a:lnTo>
                  <a:lnTo>
                    <a:pt x="14657" y="3204"/>
                  </a:lnTo>
                  <a:lnTo>
                    <a:pt x="14561" y="3192"/>
                  </a:lnTo>
                  <a:lnTo>
                    <a:pt x="14490" y="3216"/>
                  </a:lnTo>
                  <a:lnTo>
                    <a:pt x="14430" y="3227"/>
                  </a:lnTo>
                  <a:lnTo>
                    <a:pt x="14395" y="3192"/>
                  </a:lnTo>
                  <a:lnTo>
                    <a:pt x="14395" y="3120"/>
                  </a:lnTo>
                  <a:lnTo>
                    <a:pt x="14371" y="3108"/>
                  </a:lnTo>
                  <a:cubicBezTo>
                    <a:pt x="14359" y="3120"/>
                    <a:pt x="14335" y="3144"/>
                    <a:pt x="14323" y="3156"/>
                  </a:cubicBezTo>
                  <a:lnTo>
                    <a:pt x="14240" y="3275"/>
                  </a:lnTo>
                  <a:lnTo>
                    <a:pt x="14085" y="3323"/>
                  </a:lnTo>
                  <a:lnTo>
                    <a:pt x="13978" y="3323"/>
                  </a:lnTo>
                  <a:lnTo>
                    <a:pt x="13823" y="3275"/>
                  </a:lnTo>
                  <a:lnTo>
                    <a:pt x="13716" y="3287"/>
                  </a:lnTo>
                  <a:cubicBezTo>
                    <a:pt x="13692" y="3263"/>
                    <a:pt x="13668" y="3251"/>
                    <a:pt x="13656" y="3227"/>
                  </a:cubicBezTo>
                  <a:cubicBezTo>
                    <a:pt x="13633" y="3216"/>
                    <a:pt x="13633" y="3180"/>
                    <a:pt x="13633" y="3156"/>
                  </a:cubicBezTo>
                  <a:cubicBezTo>
                    <a:pt x="13621" y="3144"/>
                    <a:pt x="13645" y="3096"/>
                    <a:pt x="13645" y="3073"/>
                  </a:cubicBezTo>
                  <a:cubicBezTo>
                    <a:pt x="13609" y="3025"/>
                    <a:pt x="13573" y="2989"/>
                    <a:pt x="13549" y="2942"/>
                  </a:cubicBezTo>
                  <a:lnTo>
                    <a:pt x="13478" y="2918"/>
                  </a:lnTo>
                  <a:cubicBezTo>
                    <a:pt x="13466" y="2894"/>
                    <a:pt x="13454" y="2858"/>
                    <a:pt x="13442" y="2835"/>
                  </a:cubicBezTo>
                  <a:lnTo>
                    <a:pt x="13442" y="2775"/>
                  </a:lnTo>
                  <a:lnTo>
                    <a:pt x="13502" y="2727"/>
                  </a:lnTo>
                  <a:lnTo>
                    <a:pt x="13514" y="2680"/>
                  </a:lnTo>
                  <a:cubicBezTo>
                    <a:pt x="13502" y="2620"/>
                    <a:pt x="13478" y="2561"/>
                    <a:pt x="13466" y="2489"/>
                  </a:cubicBezTo>
                  <a:lnTo>
                    <a:pt x="13383" y="2406"/>
                  </a:lnTo>
                  <a:lnTo>
                    <a:pt x="13228" y="2311"/>
                  </a:lnTo>
                  <a:cubicBezTo>
                    <a:pt x="13228" y="2287"/>
                    <a:pt x="13216" y="2263"/>
                    <a:pt x="13216" y="2239"/>
                  </a:cubicBezTo>
                  <a:cubicBezTo>
                    <a:pt x="13168" y="2192"/>
                    <a:pt x="13133" y="2132"/>
                    <a:pt x="13085" y="2084"/>
                  </a:cubicBezTo>
                  <a:lnTo>
                    <a:pt x="13014" y="2025"/>
                  </a:lnTo>
                  <a:lnTo>
                    <a:pt x="12906" y="2001"/>
                  </a:lnTo>
                  <a:lnTo>
                    <a:pt x="12871" y="1953"/>
                  </a:lnTo>
                  <a:lnTo>
                    <a:pt x="12668" y="1953"/>
                  </a:lnTo>
                  <a:lnTo>
                    <a:pt x="12585" y="1918"/>
                  </a:lnTo>
                  <a:lnTo>
                    <a:pt x="12478" y="1942"/>
                  </a:lnTo>
                  <a:lnTo>
                    <a:pt x="12406" y="2001"/>
                  </a:lnTo>
                  <a:lnTo>
                    <a:pt x="12418" y="2096"/>
                  </a:lnTo>
                  <a:lnTo>
                    <a:pt x="12394" y="2144"/>
                  </a:lnTo>
                  <a:cubicBezTo>
                    <a:pt x="12394" y="2156"/>
                    <a:pt x="12406" y="2168"/>
                    <a:pt x="12418" y="2180"/>
                  </a:cubicBezTo>
                  <a:cubicBezTo>
                    <a:pt x="12418" y="2204"/>
                    <a:pt x="12418" y="2215"/>
                    <a:pt x="12406" y="2239"/>
                  </a:cubicBezTo>
                  <a:lnTo>
                    <a:pt x="12323" y="2382"/>
                  </a:lnTo>
                  <a:lnTo>
                    <a:pt x="12323" y="2477"/>
                  </a:lnTo>
                  <a:cubicBezTo>
                    <a:pt x="12347" y="2513"/>
                    <a:pt x="12359" y="2549"/>
                    <a:pt x="12383" y="2585"/>
                  </a:cubicBezTo>
                  <a:lnTo>
                    <a:pt x="12442" y="2620"/>
                  </a:lnTo>
                  <a:cubicBezTo>
                    <a:pt x="12442" y="2656"/>
                    <a:pt x="12442" y="2692"/>
                    <a:pt x="12430" y="2727"/>
                  </a:cubicBezTo>
                  <a:lnTo>
                    <a:pt x="12394" y="2846"/>
                  </a:lnTo>
                  <a:cubicBezTo>
                    <a:pt x="12406" y="2870"/>
                    <a:pt x="12418" y="2894"/>
                    <a:pt x="12430" y="2918"/>
                  </a:cubicBezTo>
                  <a:cubicBezTo>
                    <a:pt x="12442" y="2954"/>
                    <a:pt x="12442" y="3001"/>
                    <a:pt x="12454" y="3049"/>
                  </a:cubicBezTo>
                  <a:lnTo>
                    <a:pt x="12406" y="3073"/>
                  </a:lnTo>
                  <a:lnTo>
                    <a:pt x="12347" y="3049"/>
                  </a:lnTo>
                  <a:lnTo>
                    <a:pt x="12299" y="3049"/>
                  </a:lnTo>
                  <a:cubicBezTo>
                    <a:pt x="12287" y="3061"/>
                    <a:pt x="12263" y="3073"/>
                    <a:pt x="12252" y="3096"/>
                  </a:cubicBezTo>
                  <a:lnTo>
                    <a:pt x="12156" y="3096"/>
                  </a:lnTo>
                  <a:lnTo>
                    <a:pt x="12132" y="3073"/>
                  </a:lnTo>
                  <a:lnTo>
                    <a:pt x="12049" y="3049"/>
                  </a:lnTo>
                  <a:lnTo>
                    <a:pt x="11894" y="3049"/>
                  </a:lnTo>
                  <a:lnTo>
                    <a:pt x="11799" y="3013"/>
                  </a:lnTo>
                  <a:lnTo>
                    <a:pt x="11740" y="3025"/>
                  </a:lnTo>
                  <a:lnTo>
                    <a:pt x="11716" y="3049"/>
                  </a:lnTo>
                  <a:lnTo>
                    <a:pt x="11751" y="3096"/>
                  </a:lnTo>
                  <a:lnTo>
                    <a:pt x="11835" y="3132"/>
                  </a:lnTo>
                  <a:lnTo>
                    <a:pt x="11859" y="3168"/>
                  </a:lnTo>
                  <a:lnTo>
                    <a:pt x="11835" y="3204"/>
                  </a:lnTo>
                  <a:lnTo>
                    <a:pt x="11811" y="3239"/>
                  </a:lnTo>
                  <a:lnTo>
                    <a:pt x="11763" y="3251"/>
                  </a:lnTo>
                  <a:lnTo>
                    <a:pt x="11716" y="3227"/>
                  </a:lnTo>
                  <a:lnTo>
                    <a:pt x="11621" y="3227"/>
                  </a:lnTo>
                  <a:lnTo>
                    <a:pt x="11549" y="3204"/>
                  </a:lnTo>
                  <a:cubicBezTo>
                    <a:pt x="11537" y="3168"/>
                    <a:pt x="11525" y="3132"/>
                    <a:pt x="11513" y="3096"/>
                  </a:cubicBezTo>
                  <a:lnTo>
                    <a:pt x="11406" y="3025"/>
                  </a:lnTo>
                  <a:lnTo>
                    <a:pt x="11442" y="2954"/>
                  </a:lnTo>
                  <a:cubicBezTo>
                    <a:pt x="11418" y="2930"/>
                    <a:pt x="11406" y="2906"/>
                    <a:pt x="11394" y="2894"/>
                  </a:cubicBezTo>
                  <a:lnTo>
                    <a:pt x="11311" y="2846"/>
                  </a:lnTo>
                  <a:lnTo>
                    <a:pt x="11311" y="2787"/>
                  </a:lnTo>
                  <a:lnTo>
                    <a:pt x="11251" y="2739"/>
                  </a:lnTo>
                  <a:lnTo>
                    <a:pt x="11180" y="2799"/>
                  </a:lnTo>
                  <a:lnTo>
                    <a:pt x="11144" y="2870"/>
                  </a:lnTo>
                  <a:lnTo>
                    <a:pt x="11073" y="2918"/>
                  </a:lnTo>
                  <a:lnTo>
                    <a:pt x="11073" y="2966"/>
                  </a:lnTo>
                  <a:lnTo>
                    <a:pt x="11037" y="3037"/>
                  </a:lnTo>
                  <a:lnTo>
                    <a:pt x="10978" y="3073"/>
                  </a:lnTo>
                  <a:lnTo>
                    <a:pt x="10894" y="3096"/>
                  </a:lnTo>
                  <a:lnTo>
                    <a:pt x="10847" y="3180"/>
                  </a:lnTo>
                  <a:lnTo>
                    <a:pt x="10739" y="3299"/>
                  </a:lnTo>
                  <a:lnTo>
                    <a:pt x="10644" y="3370"/>
                  </a:lnTo>
                  <a:cubicBezTo>
                    <a:pt x="10644" y="3382"/>
                    <a:pt x="10644" y="3406"/>
                    <a:pt x="10644" y="3418"/>
                  </a:cubicBezTo>
                  <a:lnTo>
                    <a:pt x="10573" y="3466"/>
                  </a:lnTo>
                  <a:lnTo>
                    <a:pt x="10501" y="3561"/>
                  </a:lnTo>
                  <a:lnTo>
                    <a:pt x="10418" y="3573"/>
                  </a:lnTo>
                  <a:lnTo>
                    <a:pt x="10394" y="3549"/>
                  </a:lnTo>
                  <a:cubicBezTo>
                    <a:pt x="10394" y="3525"/>
                    <a:pt x="10406" y="3501"/>
                    <a:pt x="10406" y="3477"/>
                  </a:cubicBezTo>
                  <a:lnTo>
                    <a:pt x="10478" y="3382"/>
                  </a:lnTo>
                  <a:lnTo>
                    <a:pt x="10489" y="3311"/>
                  </a:lnTo>
                  <a:lnTo>
                    <a:pt x="10537" y="3251"/>
                  </a:lnTo>
                  <a:lnTo>
                    <a:pt x="10656" y="3204"/>
                  </a:lnTo>
                  <a:cubicBezTo>
                    <a:pt x="10668" y="3168"/>
                    <a:pt x="10692" y="3132"/>
                    <a:pt x="10704" y="3096"/>
                  </a:cubicBezTo>
                  <a:lnTo>
                    <a:pt x="10799" y="3025"/>
                  </a:lnTo>
                  <a:lnTo>
                    <a:pt x="10835" y="2954"/>
                  </a:lnTo>
                  <a:cubicBezTo>
                    <a:pt x="10835" y="2942"/>
                    <a:pt x="10823" y="2930"/>
                    <a:pt x="10811" y="2918"/>
                  </a:cubicBezTo>
                  <a:lnTo>
                    <a:pt x="10739" y="2882"/>
                  </a:lnTo>
                  <a:lnTo>
                    <a:pt x="10775" y="2846"/>
                  </a:lnTo>
                  <a:lnTo>
                    <a:pt x="10859" y="2811"/>
                  </a:lnTo>
                  <a:lnTo>
                    <a:pt x="10894" y="2763"/>
                  </a:lnTo>
                  <a:lnTo>
                    <a:pt x="10894" y="2704"/>
                  </a:lnTo>
                  <a:lnTo>
                    <a:pt x="10942" y="2620"/>
                  </a:lnTo>
                  <a:lnTo>
                    <a:pt x="11013" y="2477"/>
                  </a:lnTo>
                  <a:lnTo>
                    <a:pt x="11013" y="2406"/>
                  </a:lnTo>
                  <a:cubicBezTo>
                    <a:pt x="11025" y="2370"/>
                    <a:pt x="11037" y="2334"/>
                    <a:pt x="11061" y="2299"/>
                  </a:cubicBezTo>
                  <a:lnTo>
                    <a:pt x="11061" y="2108"/>
                  </a:lnTo>
                  <a:lnTo>
                    <a:pt x="11013" y="2061"/>
                  </a:lnTo>
                  <a:lnTo>
                    <a:pt x="10811" y="2061"/>
                  </a:lnTo>
                  <a:lnTo>
                    <a:pt x="10692" y="2096"/>
                  </a:lnTo>
                  <a:lnTo>
                    <a:pt x="10585" y="2156"/>
                  </a:lnTo>
                  <a:lnTo>
                    <a:pt x="10466" y="2144"/>
                  </a:lnTo>
                  <a:lnTo>
                    <a:pt x="10358" y="2144"/>
                  </a:lnTo>
                  <a:lnTo>
                    <a:pt x="10311" y="2180"/>
                  </a:lnTo>
                  <a:lnTo>
                    <a:pt x="10347" y="2227"/>
                  </a:lnTo>
                  <a:lnTo>
                    <a:pt x="10454" y="2263"/>
                  </a:lnTo>
                  <a:cubicBezTo>
                    <a:pt x="10454" y="2299"/>
                    <a:pt x="10454" y="2334"/>
                    <a:pt x="10466" y="2370"/>
                  </a:cubicBezTo>
                  <a:cubicBezTo>
                    <a:pt x="10466" y="2406"/>
                    <a:pt x="10454" y="2418"/>
                    <a:pt x="10454" y="2442"/>
                  </a:cubicBezTo>
                  <a:lnTo>
                    <a:pt x="10382" y="2406"/>
                  </a:lnTo>
                  <a:cubicBezTo>
                    <a:pt x="10370" y="2370"/>
                    <a:pt x="10347" y="2346"/>
                    <a:pt x="10335" y="2311"/>
                  </a:cubicBezTo>
                  <a:lnTo>
                    <a:pt x="10239" y="2275"/>
                  </a:lnTo>
                  <a:lnTo>
                    <a:pt x="10132" y="2263"/>
                  </a:lnTo>
                  <a:lnTo>
                    <a:pt x="9954" y="2382"/>
                  </a:lnTo>
                  <a:lnTo>
                    <a:pt x="9954" y="2454"/>
                  </a:lnTo>
                  <a:lnTo>
                    <a:pt x="10037" y="2489"/>
                  </a:lnTo>
                  <a:lnTo>
                    <a:pt x="9977" y="2561"/>
                  </a:lnTo>
                  <a:lnTo>
                    <a:pt x="9870" y="2573"/>
                  </a:lnTo>
                  <a:lnTo>
                    <a:pt x="9870" y="2549"/>
                  </a:lnTo>
                  <a:lnTo>
                    <a:pt x="9870" y="2477"/>
                  </a:lnTo>
                  <a:cubicBezTo>
                    <a:pt x="9870" y="2454"/>
                    <a:pt x="9846" y="2430"/>
                    <a:pt x="9835" y="2406"/>
                  </a:cubicBezTo>
                  <a:lnTo>
                    <a:pt x="9751" y="2382"/>
                  </a:lnTo>
                  <a:lnTo>
                    <a:pt x="9501" y="2418"/>
                  </a:lnTo>
                  <a:cubicBezTo>
                    <a:pt x="9418" y="2442"/>
                    <a:pt x="9335" y="2477"/>
                    <a:pt x="9251" y="2501"/>
                  </a:cubicBezTo>
                  <a:lnTo>
                    <a:pt x="8977" y="2549"/>
                  </a:lnTo>
                  <a:lnTo>
                    <a:pt x="8799" y="2537"/>
                  </a:lnTo>
                  <a:lnTo>
                    <a:pt x="8692" y="2561"/>
                  </a:lnTo>
                  <a:lnTo>
                    <a:pt x="8596" y="2596"/>
                  </a:lnTo>
                  <a:lnTo>
                    <a:pt x="8501" y="2585"/>
                  </a:lnTo>
                  <a:lnTo>
                    <a:pt x="8370" y="2608"/>
                  </a:lnTo>
                  <a:lnTo>
                    <a:pt x="8263" y="2680"/>
                  </a:lnTo>
                  <a:lnTo>
                    <a:pt x="8239" y="2727"/>
                  </a:lnTo>
                  <a:lnTo>
                    <a:pt x="8299" y="2775"/>
                  </a:lnTo>
                  <a:cubicBezTo>
                    <a:pt x="8299" y="2799"/>
                    <a:pt x="8299" y="2811"/>
                    <a:pt x="8311" y="2835"/>
                  </a:cubicBezTo>
                  <a:lnTo>
                    <a:pt x="8382" y="2906"/>
                  </a:lnTo>
                  <a:lnTo>
                    <a:pt x="8418" y="2930"/>
                  </a:lnTo>
                  <a:cubicBezTo>
                    <a:pt x="8418" y="2954"/>
                    <a:pt x="8418" y="2977"/>
                    <a:pt x="8406" y="3001"/>
                  </a:cubicBezTo>
                  <a:lnTo>
                    <a:pt x="8346" y="3120"/>
                  </a:lnTo>
                  <a:lnTo>
                    <a:pt x="8382" y="3227"/>
                  </a:lnTo>
                  <a:lnTo>
                    <a:pt x="8549" y="3335"/>
                  </a:lnTo>
                  <a:lnTo>
                    <a:pt x="8573" y="3406"/>
                  </a:lnTo>
                  <a:cubicBezTo>
                    <a:pt x="8584" y="3454"/>
                    <a:pt x="8596" y="3501"/>
                    <a:pt x="8620" y="3549"/>
                  </a:cubicBezTo>
                  <a:lnTo>
                    <a:pt x="8596" y="3573"/>
                  </a:lnTo>
                  <a:lnTo>
                    <a:pt x="8537" y="3549"/>
                  </a:lnTo>
                  <a:lnTo>
                    <a:pt x="8453" y="3489"/>
                  </a:lnTo>
                  <a:lnTo>
                    <a:pt x="8287" y="3406"/>
                  </a:lnTo>
                  <a:lnTo>
                    <a:pt x="8203" y="3394"/>
                  </a:lnTo>
                  <a:cubicBezTo>
                    <a:pt x="8203" y="3335"/>
                    <a:pt x="8192" y="3287"/>
                    <a:pt x="8192" y="3239"/>
                  </a:cubicBezTo>
                  <a:cubicBezTo>
                    <a:pt x="8180" y="3192"/>
                    <a:pt x="8192" y="3144"/>
                    <a:pt x="8192" y="3096"/>
                  </a:cubicBezTo>
                  <a:cubicBezTo>
                    <a:pt x="8192" y="3073"/>
                    <a:pt x="8180" y="3049"/>
                    <a:pt x="8168" y="3025"/>
                  </a:cubicBezTo>
                  <a:lnTo>
                    <a:pt x="8025" y="2930"/>
                  </a:lnTo>
                  <a:lnTo>
                    <a:pt x="8025" y="2870"/>
                  </a:lnTo>
                  <a:cubicBezTo>
                    <a:pt x="8013" y="2858"/>
                    <a:pt x="8001" y="2835"/>
                    <a:pt x="8001" y="2823"/>
                  </a:cubicBezTo>
                  <a:lnTo>
                    <a:pt x="7941" y="2811"/>
                  </a:lnTo>
                  <a:lnTo>
                    <a:pt x="7787" y="2870"/>
                  </a:lnTo>
                  <a:lnTo>
                    <a:pt x="7644" y="2942"/>
                  </a:lnTo>
                  <a:lnTo>
                    <a:pt x="7465" y="2977"/>
                  </a:lnTo>
                  <a:lnTo>
                    <a:pt x="7382" y="3037"/>
                  </a:lnTo>
                  <a:cubicBezTo>
                    <a:pt x="7370" y="3073"/>
                    <a:pt x="7358" y="3108"/>
                    <a:pt x="7346" y="3144"/>
                  </a:cubicBezTo>
                  <a:lnTo>
                    <a:pt x="7382" y="3204"/>
                  </a:lnTo>
                  <a:lnTo>
                    <a:pt x="7382" y="3287"/>
                  </a:lnTo>
                  <a:lnTo>
                    <a:pt x="7299" y="3382"/>
                  </a:lnTo>
                  <a:cubicBezTo>
                    <a:pt x="7299" y="3394"/>
                    <a:pt x="7287" y="3406"/>
                    <a:pt x="7287" y="3418"/>
                  </a:cubicBezTo>
                  <a:cubicBezTo>
                    <a:pt x="7287" y="3430"/>
                    <a:pt x="7299" y="3442"/>
                    <a:pt x="7299" y="3454"/>
                  </a:cubicBezTo>
                  <a:lnTo>
                    <a:pt x="7358" y="3442"/>
                  </a:lnTo>
                  <a:lnTo>
                    <a:pt x="7418" y="3442"/>
                  </a:lnTo>
                  <a:lnTo>
                    <a:pt x="7441" y="3537"/>
                  </a:lnTo>
                  <a:lnTo>
                    <a:pt x="7394" y="3608"/>
                  </a:lnTo>
                  <a:lnTo>
                    <a:pt x="7215" y="3704"/>
                  </a:lnTo>
                  <a:lnTo>
                    <a:pt x="7096" y="3728"/>
                  </a:lnTo>
                  <a:lnTo>
                    <a:pt x="7060" y="3751"/>
                  </a:lnTo>
                  <a:cubicBezTo>
                    <a:pt x="7060" y="3775"/>
                    <a:pt x="7049" y="3811"/>
                    <a:pt x="7049" y="3835"/>
                  </a:cubicBezTo>
                  <a:cubicBezTo>
                    <a:pt x="7049" y="3858"/>
                    <a:pt x="7013" y="3858"/>
                    <a:pt x="6989" y="3870"/>
                  </a:cubicBezTo>
                  <a:lnTo>
                    <a:pt x="6953" y="3918"/>
                  </a:lnTo>
                  <a:lnTo>
                    <a:pt x="7001" y="3966"/>
                  </a:lnTo>
                  <a:lnTo>
                    <a:pt x="6989" y="4013"/>
                  </a:lnTo>
                  <a:lnTo>
                    <a:pt x="6882" y="4025"/>
                  </a:lnTo>
                  <a:lnTo>
                    <a:pt x="6846" y="4049"/>
                  </a:lnTo>
                  <a:lnTo>
                    <a:pt x="6656" y="4085"/>
                  </a:lnTo>
                  <a:lnTo>
                    <a:pt x="6537" y="4061"/>
                  </a:lnTo>
                  <a:lnTo>
                    <a:pt x="6513" y="4025"/>
                  </a:lnTo>
                  <a:lnTo>
                    <a:pt x="6513" y="3966"/>
                  </a:lnTo>
                  <a:lnTo>
                    <a:pt x="6453" y="3954"/>
                  </a:lnTo>
                  <a:lnTo>
                    <a:pt x="6394" y="3966"/>
                  </a:lnTo>
                  <a:lnTo>
                    <a:pt x="6346" y="3930"/>
                  </a:lnTo>
                  <a:lnTo>
                    <a:pt x="6322" y="3882"/>
                  </a:lnTo>
                  <a:lnTo>
                    <a:pt x="6275" y="3882"/>
                  </a:lnTo>
                  <a:lnTo>
                    <a:pt x="6215" y="3930"/>
                  </a:lnTo>
                  <a:cubicBezTo>
                    <a:pt x="6215" y="3942"/>
                    <a:pt x="6203" y="3954"/>
                    <a:pt x="6191" y="3966"/>
                  </a:cubicBezTo>
                  <a:lnTo>
                    <a:pt x="6120" y="3978"/>
                  </a:lnTo>
                  <a:lnTo>
                    <a:pt x="6048" y="4013"/>
                  </a:lnTo>
                  <a:lnTo>
                    <a:pt x="6072" y="4120"/>
                  </a:lnTo>
                  <a:lnTo>
                    <a:pt x="6060" y="4180"/>
                  </a:lnTo>
                  <a:cubicBezTo>
                    <a:pt x="6060" y="4204"/>
                    <a:pt x="6072" y="4228"/>
                    <a:pt x="6072" y="4251"/>
                  </a:cubicBezTo>
                  <a:lnTo>
                    <a:pt x="6144" y="4359"/>
                  </a:lnTo>
                  <a:cubicBezTo>
                    <a:pt x="6144" y="4394"/>
                    <a:pt x="6144" y="4442"/>
                    <a:pt x="6132" y="4490"/>
                  </a:cubicBezTo>
                  <a:lnTo>
                    <a:pt x="6084" y="4537"/>
                  </a:lnTo>
                  <a:lnTo>
                    <a:pt x="6036" y="4561"/>
                  </a:lnTo>
                  <a:lnTo>
                    <a:pt x="6036" y="4394"/>
                  </a:lnTo>
                  <a:cubicBezTo>
                    <a:pt x="6036" y="4347"/>
                    <a:pt x="6025" y="4323"/>
                    <a:pt x="6013" y="4287"/>
                  </a:cubicBezTo>
                  <a:lnTo>
                    <a:pt x="5965" y="4239"/>
                  </a:lnTo>
                  <a:lnTo>
                    <a:pt x="5953" y="4097"/>
                  </a:lnTo>
                  <a:lnTo>
                    <a:pt x="5906" y="4025"/>
                  </a:lnTo>
                  <a:lnTo>
                    <a:pt x="5870" y="4001"/>
                  </a:lnTo>
                  <a:lnTo>
                    <a:pt x="5810" y="4025"/>
                  </a:lnTo>
                  <a:lnTo>
                    <a:pt x="5715" y="4049"/>
                  </a:lnTo>
                  <a:lnTo>
                    <a:pt x="5632" y="4132"/>
                  </a:lnTo>
                  <a:lnTo>
                    <a:pt x="5536" y="4156"/>
                  </a:lnTo>
                  <a:lnTo>
                    <a:pt x="5405" y="4228"/>
                  </a:lnTo>
                  <a:lnTo>
                    <a:pt x="5382" y="4299"/>
                  </a:lnTo>
                  <a:lnTo>
                    <a:pt x="5394" y="4347"/>
                  </a:lnTo>
                  <a:lnTo>
                    <a:pt x="5251" y="4466"/>
                  </a:lnTo>
                  <a:lnTo>
                    <a:pt x="5203" y="4490"/>
                  </a:lnTo>
                  <a:lnTo>
                    <a:pt x="5179" y="4466"/>
                  </a:lnTo>
                  <a:lnTo>
                    <a:pt x="5048" y="4478"/>
                  </a:lnTo>
                  <a:lnTo>
                    <a:pt x="4989" y="4501"/>
                  </a:lnTo>
                  <a:cubicBezTo>
                    <a:pt x="4977" y="4513"/>
                    <a:pt x="4977" y="4537"/>
                    <a:pt x="4989" y="4549"/>
                  </a:cubicBezTo>
                  <a:lnTo>
                    <a:pt x="5060" y="4549"/>
                  </a:lnTo>
                  <a:lnTo>
                    <a:pt x="5096" y="4561"/>
                  </a:lnTo>
                  <a:lnTo>
                    <a:pt x="5013" y="4585"/>
                  </a:lnTo>
                  <a:lnTo>
                    <a:pt x="4810" y="4609"/>
                  </a:lnTo>
                  <a:lnTo>
                    <a:pt x="4727" y="4644"/>
                  </a:lnTo>
                  <a:cubicBezTo>
                    <a:pt x="4703" y="4668"/>
                    <a:pt x="4691" y="4692"/>
                    <a:pt x="4667" y="4716"/>
                  </a:cubicBezTo>
                  <a:lnTo>
                    <a:pt x="4465" y="4787"/>
                  </a:lnTo>
                  <a:lnTo>
                    <a:pt x="4465" y="4835"/>
                  </a:lnTo>
                  <a:lnTo>
                    <a:pt x="4405" y="4882"/>
                  </a:lnTo>
                  <a:lnTo>
                    <a:pt x="4286" y="4942"/>
                  </a:lnTo>
                  <a:lnTo>
                    <a:pt x="4191" y="4954"/>
                  </a:lnTo>
                  <a:lnTo>
                    <a:pt x="4155" y="4990"/>
                  </a:lnTo>
                  <a:cubicBezTo>
                    <a:pt x="4155" y="5013"/>
                    <a:pt x="4167" y="5025"/>
                    <a:pt x="4179" y="5037"/>
                  </a:cubicBezTo>
                  <a:lnTo>
                    <a:pt x="4227" y="5061"/>
                  </a:lnTo>
                  <a:lnTo>
                    <a:pt x="4215" y="5109"/>
                  </a:lnTo>
                  <a:lnTo>
                    <a:pt x="4143" y="5132"/>
                  </a:lnTo>
                  <a:lnTo>
                    <a:pt x="4108" y="5180"/>
                  </a:lnTo>
                  <a:cubicBezTo>
                    <a:pt x="4084" y="5204"/>
                    <a:pt x="4060" y="5228"/>
                    <a:pt x="4036" y="5252"/>
                  </a:cubicBezTo>
                  <a:lnTo>
                    <a:pt x="3953" y="5287"/>
                  </a:lnTo>
                  <a:lnTo>
                    <a:pt x="3929" y="5347"/>
                  </a:lnTo>
                  <a:lnTo>
                    <a:pt x="3953" y="5382"/>
                  </a:lnTo>
                  <a:lnTo>
                    <a:pt x="3989" y="5394"/>
                  </a:lnTo>
                  <a:lnTo>
                    <a:pt x="3989" y="5442"/>
                  </a:lnTo>
                  <a:lnTo>
                    <a:pt x="3989" y="5490"/>
                  </a:lnTo>
                  <a:lnTo>
                    <a:pt x="4048" y="5490"/>
                  </a:lnTo>
                  <a:lnTo>
                    <a:pt x="4131" y="5466"/>
                  </a:lnTo>
                  <a:lnTo>
                    <a:pt x="4215" y="5490"/>
                  </a:lnTo>
                  <a:lnTo>
                    <a:pt x="4274" y="5490"/>
                  </a:lnTo>
                  <a:lnTo>
                    <a:pt x="4334" y="5442"/>
                  </a:lnTo>
                  <a:lnTo>
                    <a:pt x="4405" y="5418"/>
                  </a:lnTo>
                  <a:lnTo>
                    <a:pt x="4536" y="5454"/>
                  </a:lnTo>
                  <a:lnTo>
                    <a:pt x="4596" y="5490"/>
                  </a:lnTo>
                  <a:lnTo>
                    <a:pt x="4691" y="5478"/>
                  </a:lnTo>
                  <a:lnTo>
                    <a:pt x="4810" y="5394"/>
                  </a:lnTo>
                  <a:lnTo>
                    <a:pt x="4870" y="5382"/>
                  </a:lnTo>
                  <a:lnTo>
                    <a:pt x="4989" y="5394"/>
                  </a:lnTo>
                  <a:lnTo>
                    <a:pt x="5191" y="5359"/>
                  </a:lnTo>
                  <a:lnTo>
                    <a:pt x="5263" y="5323"/>
                  </a:lnTo>
                  <a:lnTo>
                    <a:pt x="5263" y="5252"/>
                  </a:lnTo>
                  <a:lnTo>
                    <a:pt x="5346" y="5192"/>
                  </a:lnTo>
                  <a:lnTo>
                    <a:pt x="5382" y="5192"/>
                  </a:lnTo>
                  <a:cubicBezTo>
                    <a:pt x="5382" y="5216"/>
                    <a:pt x="5394" y="5240"/>
                    <a:pt x="5394" y="5263"/>
                  </a:cubicBezTo>
                  <a:lnTo>
                    <a:pt x="5417" y="5275"/>
                  </a:lnTo>
                  <a:lnTo>
                    <a:pt x="5405" y="5323"/>
                  </a:lnTo>
                  <a:lnTo>
                    <a:pt x="5251" y="5382"/>
                  </a:lnTo>
                  <a:lnTo>
                    <a:pt x="5120" y="5454"/>
                  </a:lnTo>
                  <a:lnTo>
                    <a:pt x="4941" y="5454"/>
                  </a:lnTo>
                  <a:lnTo>
                    <a:pt x="4834" y="5490"/>
                  </a:lnTo>
                  <a:lnTo>
                    <a:pt x="4822" y="5537"/>
                  </a:lnTo>
                  <a:lnTo>
                    <a:pt x="4846" y="5573"/>
                  </a:lnTo>
                  <a:lnTo>
                    <a:pt x="4965" y="5609"/>
                  </a:lnTo>
                  <a:lnTo>
                    <a:pt x="5108" y="5585"/>
                  </a:lnTo>
                  <a:lnTo>
                    <a:pt x="5144" y="5597"/>
                  </a:lnTo>
                  <a:lnTo>
                    <a:pt x="5120" y="5668"/>
                  </a:lnTo>
                  <a:lnTo>
                    <a:pt x="4989" y="5740"/>
                  </a:lnTo>
                  <a:lnTo>
                    <a:pt x="4834" y="5763"/>
                  </a:lnTo>
                  <a:lnTo>
                    <a:pt x="4703" y="5787"/>
                  </a:lnTo>
                  <a:lnTo>
                    <a:pt x="4620" y="5871"/>
                  </a:lnTo>
                  <a:cubicBezTo>
                    <a:pt x="4620" y="5894"/>
                    <a:pt x="4632" y="5918"/>
                    <a:pt x="4632" y="5942"/>
                  </a:cubicBezTo>
                  <a:lnTo>
                    <a:pt x="4727" y="5954"/>
                  </a:lnTo>
                  <a:lnTo>
                    <a:pt x="4703" y="6037"/>
                  </a:lnTo>
                  <a:lnTo>
                    <a:pt x="4596" y="6073"/>
                  </a:lnTo>
                  <a:lnTo>
                    <a:pt x="4501" y="6204"/>
                  </a:lnTo>
                  <a:cubicBezTo>
                    <a:pt x="4477" y="6216"/>
                    <a:pt x="4465" y="6240"/>
                    <a:pt x="4453" y="6252"/>
                  </a:cubicBezTo>
                  <a:lnTo>
                    <a:pt x="4310" y="6311"/>
                  </a:lnTo>
                  <a:lnTo>
                    <a:pt x="4215" y="6418"/>
                  </a:lnTo>
                  <a:lnTo>
                    <a:pt x="4143" y="6514"/>
                  </a:lnTo>
                  <a:lnTo>
                    <a:pt x="4048" y="6609"/>
                  </a:lnTo>
                  <a:lnTo>
                    <a:pt x="4048" y="6633"/>
                  </a:lnTo>
                  <a:lnTo>
                    <a:pt x="3965" y="6668"/>
                  </a:lnTo>
                  <a:lnTo>
                    <a:pt x="3870" y="6680"/>
                  </a:lnTo>
                  <a:lnTo>
                    <a:pt x="3715" y="6645"/>
                  </a:lnTo>
                  <a:lnTo>
                    <a:pt x="3655" y="6621"/>
                  </a:lnTo>
                  <a:lnTo>
                    <a:pt x="3536" y="6621"/>
                  </a:lnTo>
                  <a:lnTo>
                    <a:pt x="3477" y="6597"/>
                  </a:lnTo>
                  <a:lnTo>
                    <a:pt x="3310" y="6597"/>
                  </a:lnTo>
                  <a:lnTo>
                    <a:pt x="3167" y="6633"/>
                  </a:lnTo>
                  <a:lnTo>
                    <a:pt x="3048" y="6692"/>
                  </a:lnTo>
                  <a:lnTo>
                    <a:pt x="2929" y="6692"/>
                  </a:lnTo>
                  <a:lnTo>
                    <a:pt x="2846" y="6680"/>
                  </a:lnTo>
                  <a:lnTo>
                    <a:pt x="2715" y="6716"/>
                  </a:lnTo>
                  <a:lnTo>
                    <a:pt x="2512" y="6740"/>
                  </a:lnTo>
                  <a:lnTo>
                    <a:pt x="2346" y="6823"/>
                  </a:lnTo>
                  <a:lnTo>
                    <a:pt x="2310" y="6871"/>
                  </a:lnTo>
                  <a:lnTo>
                    <a:pt x="2381" y="6906"/>
                  </a:lnTo>
                  <a:cubicBezTo>
                    <a:pt x="2369" y="6918"/>
                    <a:pt x="2357" y="6930"/>
                    <a:pt x="2346" y="6954"/>
                  </a:cubicBezTo>
                  <a:lnTo>
                    <a:pt x="2298" y="6918"/>
                  </a:lnTo>
                  <a:lnTo>
                    <a:pt x="2191" y="6942"/>
                  </a:lnTo>
                  <a:lnTo>
                    <a:pt x="1715" y="7097"/>
                  </a:lnTo>
                  <a:lnTo>
                    <a:pt x="1607" y="7109"/>
                  </a:lnTo>
                  <a:lnTo>
                    <a:pt x="1572" y="7121"/>
                  </a:lnTo>
                  <a:lnTo>
                    <a:pt x="1500" y="7157"/>
                  </a:lnTo>
                  <a:lnTo>
                    <a:pt x="1369" y="7157"/>
                  </a:lnTo>
                  <a:lnTo>
                    <a:pt x="1286" y="7204"/>
                  </a:lnTo>
                  <a:lnTo>
                    <a:pt x="1262" y="7264"/>
                  </a:lnTo>
                  <a:lnTo>
                    <a:pt x="1179" y="7287"/>
                  </a:lnTo>
                  <a:lnTo>
                    <a:pt x="1131" y="7287"/>
                  </a:lnTo>
                  <a:lnTo>
                    <a:pt x="1131" y="7264"/>
                  </a:lnTo>
                  <a:lnTo>
                    <a:pt x="1036" y="7264"/>
                  </a:lnTo>
                  <a:lnTo>
                    <a:pt x="953" y="7276"/>
                  </a:lnTo>
                  <a:lnTo>
                    <a:pt x="881" y="7323"/>
                  </a:lnTo>
                  <a:lnTo>
                    <a:pt x="786" y="7347"/>
                  </a:lnTo>
                  <a:lnTo>
                    <a:pt x="726" y="7347"/>
                  </a:lnTo>
                  <a:lnTo>
                    <a:pt x="631" y="7359"/>
                  </a:lnTo>
                  <a:lnTo>
                    <a:pt x="560" y="7395"/>
                  </a:lnTo>
                  <a:lnTo>
                    <a:pt x="464" y="7442"/>
                  </a:lnTo>
                  <a:cubicBezTo>
                    <a:pt x="464" y="7454"/>
                    <a:pt x="476" y="7466"/>
                    <a:pt x="488" y="7478"/>
                  </a:cubicBezTo>
                  <a:lnTo>
                    <a:pt x="488" y="7526"/>
                  </a:lnTo>
                  <a:lnTo>
                    <a:pt x="286" y="7609"/>
                  </a:lnTo>
                  <a:lnTo>
                    <a:pt x="179" y="7621"/>
                  </a:lnTo>
                  <a:lnTo>
                    <a:pt x="143" y="7657"/>
                  </a:lnTo>
                  <a:lnTo>
                    <a:pt x="191" y="7692"/>
                  </a:lnTo>
                  <a:lnTo>
                    <a:pt x="298" y="7680"/>
                  </a:lnTo>
                  <a:lnTo>
                    <a:pt x="381" y="7692"/>
                  </a:lnTo>
                  <a:lnTo>
                    <a:pt x="393" y="7728"/>
                  </a:lnTo>
                  <a:lnTo>
                    <a:pt x="310" y="7740"/>
                  </a:lnTo>
                  <a:lnTo>
                    <a:pt x="274" y="7728"/>
                  </a:lnTo>
                  <a:lnTo>
                    <a:pt x="238" y="7764"/>
                  </a:lnTo>
                  <a:lnTo>
                    <a:pt x="179" y="7823"/>
                  </a:lnTo>
                  <a:lnTo>
                    <a:pt x="71" y="7883"/>
                  </a:lnTo>
                  <a:lnTo>
                    <a:pt x="0" y="7919"/>
                  </a:lnTo>
                  <a:lnTo>
                    <a:pt x="60" y="7954"/>
                  </a:lnTo>
                  <a:lnTo>
                    <a:pt x="179" y="7966"/>
                  </a:lnTo>
                  <a:lnTo>
                    <a:pt x="262" y="8002"/>
                  </a:lnTo>
                  <a:lnTo>
                    <a:pt x="417" y="8133"/>
                  </a:lnTo>
                  <a:lnTo>
                    <a:pt x="476" y="8157"/>
                  </a:lnTo>
                  <a:lnTo>
                    <a:pt x="583" y="8145"/>
                  </a:lnTo>
                  <a:lnTo>
                    <a:pt x="643" y="8157"/>
                  </a:lnTo>
                  <a:lnTo>
                    <a:pt x="679" y="8180"/>
                  </a:lnTo>
                  <a:lnTo>
                    <a:pt x="631" y="8216"/>
                  </a:lnTo>
                  <a:lnTo>
                    <a:pt x="560" y="8276"/>
                  </a:lnTo>
                  <a:cubicBezTo>
                    <a:pt x="560" y="8288"/>
                    <a:pt x="548" y="8300"/>
                    <a:pt x="536" y="8323"/>
                  </a:cubicBezTo>
                  <a:lnTo>
                    <a:pt x="607" y="8359"/>
                  </a:lnTo>
                  <a:lnTo>
                    <a:pt x="714" y="8359"/>
                  </a:lnTo>
                  <a:lnTo>
                    <a:pt x="869" y="8311"/>
                  </a:lnTo>
                  <a:lnTo>
                    <a:pt x="976" y="8240"/>
                  </a:lnTo>
                  <a:lnTo>
                    <a:pt x="1024" y="8192"/>
                  </a:lnTo>
                  <a:lnTo>
                    <a:pt x="1060" y="8169"/>
                  </a:lnTo>
                  <a:lnTo>
                    <a:pt x="1131" y="8169"/>
                  </a:lnTo>
                  <a:lnTo>
                    <a:pt x="1167" y="8204"/>
                  </a:lnTo>
                  <a:cubicBezTo>
                    <a:pt x="1143" y="8240"/>
                    <a:pt x="1119" y="8276"/>
                    <a:pt x="1095" y="8300"/>
                  </a:cubicBezTo>
                  <a:lnTo>
                    <a:pt x="988" y="8359"/>
                  </a:lnTo>
                  <a:lnTo>
                    <a:pt x="869" y="8407"/>
                  </a:lnTo>
                  <a:lnTo>
                    <a:pt x="833" y="8442"/>
                  </a:lnTo>
                  <a:cubicBezTo>
                    <a:pt x="845" y="8466"/>
                    <a:pt x="857" y="8478"/>
                    <a:pt x="857" y="8490"/>
                  </a:cubicBezTo>
                  <a:lnTo>
                    <a:pt x="976" y="8490"/>
                  </a:lnTo>
                  <a:lnTo>
                    <a:pt x="1072" y="8442"/>
                  </a:lnTo>
                  <a:lnTo>
                    <a:pt x="1226" y="8383"/>
                  </a:lnTo>
                  <a:lnTo>
                    <a:pt x="1274" y="8383"/>
                  </a:lnTo>
                  <a:lnTo>
                    <a:pt x="1286" y="8407"/>
                  </a:lnTo>
                  <a:lnTo>
                    <a:pt x="1083" y="8502"/>
                  </a:lnTo>
                  <a:lnTo>
                    <a:pt x="953" y="8550"/>
                  </a:lnTo>
                  <a:cubicBezTo>
                    <a:pt x="953" y="8561"/>
                    <a:pt x="941" y="8573"/>
                    <a:pt x="941" y="8585"/>
                  </a:cubicBezTo>
                  <a:lnTo>
                    <a:pt x="1179" y="8681"/>
                  </a:lnTo>
                  <a:lnTo>
                    <a:pt x="1334" y="8681"/>
                  </a:lnTo>
                  <a:lnTo>
                    <a:pt x="1524" y="8645"/>
                  </a:lnTo>
                  <a:lnTo>
                    <a:pt x="1560" y="8597"/>
                  </a:lnTo>
                  <a:cubicBezTo>
                    <a:pt x="1560" y="8573"/>
                    <a:pt x="1560" y="8538"/>
                    <a:pt x="1572" y="8514"/>
                  </a:cubicBezTo>
                  <a:lnTo>
                    <a:pt x="1500" y="8490"/>
                  </a:lnTo>
                  <a:lnTo>
                    <a:pt x="1476" y="8454"/>
                  </a:lnTo>
                  <a:lnTo>
                    <a:pt x="1512" y="8430"/>
                  </a:lnTo>
                  <a:lnTo>
                    <a:pt x="1572" y="8430"/>
                  </a:lnTo>
                  <a:lnTo>
                    <a:pt x="1679" y="8490"/>
                  </a:lnTo>
                  <a:lnTo>
                    <a:pt x="1715" y="8502"/>
                  </a:lnTo>
                  <a:cubicBezTo>
                    <a:pt x="1715" y="8514"/>
                    <a:pt x="1715" y="8526"/>
                    <a:pt x="1715" y="8538"/>
                  </a:cubicBezTo>
                  <a:lnTo>
                    <a:pt x="1834" y="8561"/>
                  </a:lnTo>
                  <a:lnTo>
                    <a:pt x="2036" y="8550"/>
                  </a:lnTo>
                  <a:lnTo>
                    <a:pt x="2167" y="8526"/>
                  </a:lnTo>
                  <a:lnTo>
                    <a:pt x="2274" y="8442"/>
                  </a:lnTo>
                  <a:lnTo>
                    <a:pt x="2346" y="8419"/>
                  </a:lnTo>
                  <a:lnTo>
                    <a:pt x="2441" y="8419"/>
                  </a:lnTo>
                  <a:lnTo>
                    <a:pt x="2441" y="8478"/>
                  </a:lnTo>
                  <a:lnTo>
                    <a:pt x="2500" y="8502"/>
                  </a:lnTo>
                  <a:lnTo>
                    <a:pt x="2560" y="8490"/>
                  </a:lnTo>
                  <a:lnTo>
                    <a:pt x="2643" y="8490"/>
                  </a:lnTo>
                  <a:lnTo>
                    <a:pt x="2679" y="8597"/>
                  </a:lnTo>
                  <a:lnTo>
                    <a:pt x="2631" y="8609"/>
                  </a:lnTo>
                  <a:lnTo>
                    <a:pt x="2500" y="8692"/>
                  </a:lnTo>
                  <a:cubicBezTo>
                    <a:pt x="2500" y="8704"/>
                    <a:pt x="2512" y="8728"/>
                    <a:pt x="2512" y="8740"/>
                  </a:cubicBezTo>
                  <a:lnTo>
                    <a:pt x="2560" y="8776"/>
                  </a:lnTo>
                  <a:lnTo>
                    <a:pt x="2560" y="8811"/>
                  </a:lnTo>
                  <a:lnTo>
                    <a:pt x="2453" y="8800"/>
                  </a:lnTo>
                  <a:lnTo>
                    <a:pt x="2405" y="8776"/>
                  </a:lnTo>
                  <a:lnTo>
                    <a:pt x="2322" y="8776"/>
                  </a:lnTo>
                  <a:lnTo>
                    <a:pt x="2215" y="8728"/>
                  </a:lnTo>
                  <a:lnTo>
                    <a:pt x="2000" y="8716"/>
                  </a:lnTo>
                  <a:lnTo>
                    <a:pt x="1726" y="8752"/>
                  </a:lnTo>
                  <a:lnTo>
                    <a:pt x="1560" y="8764"/>
                  </a:lnTo>
                  <a:lnTo>
                    <a:pt x="1334" y="8835"/>
                  </a:lnTo>
                  <a:lnTo>
                    <a:pt x="1322" y="8871"/>
                  </a:lnTo>
                  <a:lnTo>
                    <a:pt x="1453" y="8919"/>
                  </a:lnTo>
                  <a:cubicBezTo>
                    <a:pt x="1524" y="8919"/>
                    <a:pt x="1584" y="8907"/>
                    <a:pt x="1643" y="8907"/>
                  </a:cubicBezTo>
                  <a:lnTo>
                    <a:pt x="1798" y="8895"/>
                  </a:lnTo>
                  <a:lnTo>
                    <a:pt x="1976" y="8942"/>
                  </a:lnTo>
                  <a:lnTo>
                    <a:pt x="2191" y="8966"/>
                  </a:lnTo>
                  <a:lnTo>
                    <a:pt x="2310" y="8954"/>
                  </a:lnTo>
                  <a:lnTo>
                    <a:pt x="2417" y="8954"/>
                  </a:lnTo>
                  <a:lnTo>
                    <a:pt x="2262" y="9014"/>
                  </a:lnTo>
                  <a:lnTo>
                    <a:pt x="2191" y="9014"/>
                  </a:lnTo>
                  <a:lnTo>
                    <a:pt x="2096" y="9026"/>
                  </a:lnTo>
                  <a:lnTo>
                    <a:pt x="1845" y="8978"/>
                  </a:lnTo>
                  <a:lnTo>
                    <a:pt x="1750" y="8966"/>
                  </a:lnTo>
                  <a:lnTo>
                    <a:pt x="1560" y="8990"/>
                  </a:lnTo>
                  <a:lnTo>
                    <a:pt x="1322" y="8966"/>
                  </a:lnTo>
                  <a:lnTo>
                    <a:pt x="1083" y="8990"/>
                  </a:lnTo>
                  <a:lnTo>
                    <a:pt x="917" y="8954"/>
                  </a:lnTo>
                  <a:lnTo>
                    <a:pt x="691" y="8954"/>
                  </a:lnTo>
                  <a:lnTo>
                    <a:pt x="488" y="9038"/>
                  </a:lnTo>
                  <a:cubicBezTo>
                    <a:pt x="488" y="9073"/>
                    <a:pt x="500" y="9097"/>
                    <a:pt x="512" y="9133"/>
                  </a:cubicBezTo>
                  <a:lnTo>
                    <a:pt x="441" y="9109"/>
                  </a:lnTo>
                  <a:lnTo>
                    <a:pt x="345" y="9109"/>
                  </a:lnTo>
                  <a:lnTo>
                    <a:pt x="310" y="9157"/>
                  </a:lnTo>
                  <a:lnTo>
                    <a:pt x="250" y="9169"/>
                  </a:lnTo>
                  <a:lnTo>
                    <a:pt x="214" y="9228"/>
                  </a:lnTo>
                  <a:cubicBezTo>
                    <a:pt x="214" y="9252"/>
                    <a:pt x="214" y="9264"/>
                    <a:pt x="226" y="9288"/>
                  </a:cubicBezTo>
                  <a:lnTo>
                    <a:pt x="238" y="9347"/>
                  </a:lnTo>
                  <a:lnTo>
                    <a:pt x="274" y="9312"/>
                  </a:lnTo>
                  <a:lnTo>
                    <a:pt x="345" y="9300"/>
                  </a:lnTo>
                  <a:lnTo>
                    <a:pt x="393" y="9323"/>
                  </a:lnTo>
                  <a:lnTo>
                    <a:pt x="321" y="9371"/>
                  </a:lnTo>
                  <a:lnTo>
                    <a:pt x="298" y="9431"/>
                  </a:lnTo>
                  <a:lnTo>
                    <a:pt x="345" y="9502"/>
                  </a:lnTo>
                  <a:lnTo>
                    <a:pt x="500" y="9514"/>
                  </a:lnTo>
                  <a:lnTo>
                    <a:pt x="560" y="9443"/>
                  </a:lnTo>
                  <a:lnTo>
                    <a:pt x="607" y="9407"/>
                  </a:lnTo>
                  <a:lnTo>
                    <a:pt x="679" y="9395"/>
                  </a:lnTo>
                  <a:cubicBezTo>
                    <a:pt x="702" y="9359"/>
                    <a:pt x="726" y="9323"/>
                    <a:pt x="750" y="9288"/>
                  </a:cubicBezTo>
                  <a:cubicBezTo>
                    <a:pt x="774" y="9264"/>
                    <a:pt x="786" y="9264"/>
                    <a:pt x="810" y="9252"/>
                  </a:cubicBezTo>
                  <a:lnTo>
                    <a:pt x="893" y="9240"/>
                  </a:lnTo>
                  <a:lnTo>
                    <a:pt x="893" y="9240"/>
                  </a:lnTo>
                  <a:lnTo>
                    <a:pt x="845" y="9288"/>
                  </a:lnTo>
                  <a:lnTo>
                    <a:pt x="810" y="9395"/>
                  </a:lnTo>
                  <a:lnTo>
                    <a:pt x="714" y="9443"/>
                  </a:lnTo>
                  <a:lnTo>
                    <a:pt x="655" y="9490"/>
                  </a:lnTo>
                  <a:cubicBezTo>
                    <a:pt x="667" y="9526"/>
                    <a:pt x="679" y="9562"/>
                    <a:pt x="691" y="9597"/>
                  </a:cubicBezTo>
                  <a:lnTo>
                    <a:pt x="905" y="9681"/>
                  </a:lnTo>
                  <a:cubicBezTo>
                    <a:pt x="917" y="9657"/>
                    <a:pt x="929" y="9645"/>
                    <a:pt x="941" y="9633"/>
                  </a:cubicBezTo>
                  <a:lnTo>
                    <a:pt x="1012" y="9621"/>
                  </a:lnTo>
                  <a:lnTo>
                    <a:pt x="1191" y="9645"/>
                  </a:lnTo>
                  <a:lnTo>
                    <a:pt x="1322" y="9609"/>
                  </a:lnTo>
                  <a:cubicBezTo>
                    <a:pt x="1322" y="9621"/>
                    <a:pt x="1322" y="9633"/>
                    <a:pt x="1334" y="9645"/>
                  </a:cubicBezTo>
                  <a:lnTo>
                    <a:pt x="1286" y="9704"/>
                  </a:lnTo>
                  <a:lnTo>
                    <a:pt x="1214" y="9764"/>
                  </a:lnTo>
                  <a:lnTo>
                    <a:pt x="1167" y="9740"/>
                  </a:lnTo>
                  <a:lnTo>
                    <a:pt x="988" y="9764"/>
                  </a:lnTo>
                  <a:lnTo>
                    <a:pt x="893" y="9800"/>
                  </a:lnTo>
                  <a:lnTo>
                    <a:pt x="822" y="9859"/>
                  </a:lnTo>
                  <a:lnTo>
                    <a:pt x="655" y="9895"/>
                  </a:lnTo>
                  <a:lnTo>
                    <a:pt x="595" y="9954"/>
                  </a:lnTo>
                  <a:cubicBezTo>
                    <a:pt x="595" y="9978"/>
                    <a:pt x="595" y="10014"/>
                    <a:pt x="607" y="10038"/>
                  </a:cubicBezTo>
                  <a:lnTo>
                    <a:pt x="726" y="10097"/>
                  </a:lnTo>
                  <a:lnTo>
                    <a:pt x="810" y="10133"/>
                  </a:lnTo>
                  <a:lnTo>
                    <a:pt x="917" y="10240"/>
                  </a:lnTo>
                  <a:lnTo>
                    <a:pt x="1072" y="10240"/>
                  </a:lnTo>
                  <a:lnTo>
                    <a:pt x="1024" y="10276"/>
                  </a:lnTo>
                  <a:lnTo>
                    <a:pt x="1024" y="10300"/>
                  </a:lnTo>
                  <a:lnTo>
                    <a:pt x="1107" y="10312"/>
                  </a:lnTo>
                  <a:lnTo>
                    <a:pt x="1226" y="10359"/>
                  </a:lnTo>
                  <a:lnTo>
                    <a:pt x="1357" y="10395"/>
                  </a:lnTo>
                  <a:lnTo>
                    <a:pt x="1500" y="10407"/>
                  </a:lnTo>
                  <a:lnTo>
                    <a:pt x="1619" y="10455"/>
                  </a:lnTo>
                  <a:lnTo>
                    <a:pt x="1715" y="10478"/>
                  </a:lnTo>
                  <a:lnTo>
                    <a:pt x="1738" y="10455"/>
                  </a:lnTo>
                  <a:lnTo>
                    <a:pt x="1738" y="10395"/>
                  </a:lnTo>
                  <a:cubicBezTo>
                    <a:pt x="1726" y="10359"/>
                    <a:pt x="1715" y="10324"/>
                    <a:pt x="1703" y="10300"/>
                  </a:cubicBezTo>
                  <a:cubicBezTo>
                    <a:pt x="1691" y="10264"/>
                    <a:pt x="1691" y="10252"/>
                    <a:pt x="1691" y="10240"/>
                  </a:cubicBezTo>
                  <a:lnTo>
                    <a:pt x="1738" y="10193"/>
                  </a:lnTo>
                  <a:cubicBezTo>
                    <a:pt x="1738" y="10169"/>
                    <a:pt x="1750" y="10133"/>
                    <a:pt x="1762" y="10109"/>
                  </a:cubicBezTo>
                  <a:cubicBezTo>
                    <a:pt x="1762" y="10085"/>
                    <a:pt x="1762" y="10074"/>
                    <a:pt x="1762" y="10062"/>
                  </a:cubicBezTo>
                  <a:lnTo>
                    <a:pt x="1822" y="10038"/>
                  </a:lnTo>
                  <a:lnTo>
                    <a:pt x="1857" y="10026"/>
                  </a:lnTo>
                  <a:lnTo>
                    <a:pt x="1905" y="10085"/>
                  </a:lnTo>
                  <a:lnTo>
                    <a:pt x="1965" y="10157"/>
                  </a:lnTo>
                  <a:cubicBezTo>
                    <a:pt x="1965" y="10169"/>
                    <a:pt x="1965" y="10181"/>
                    <a:pt x="1965" y="10205"/>
                  </a:cubicBezTo>
                  <a:lnTo>
                    <a:pt x="2000" y="10240"/>
                  </a:lnTo>
                  <a:lnTo>
                    <a:pt x="2036" y="10216"/>
                  </a:lnTo>
                  <a:lnTo>
                    <a:pt x="2060" y="10169"/>
                  </a:lnTo>
                  <a:lnTo>
                    <a:pt x="2155" y="10145"/>
                  </a:lnTo>
                  <a:lnTo>
                    <a:pt x="2262" y="10085"/>
                  </a:lnTo>
                  <a:lnTo>
                    <a:pt x="2310" y="10097"/>
                  </a:lnTo>
                  <a:lnTo>
                    <a:pt x="2393" y="10074"/>
                  </a:lnTo>
                  <a:lnTo>
                    <a:pt x="2417" y="10097"/>
                  </a:lnTo>
                  <a:lnTo>
                    <a:pt x="2334" y="10169"/>
                  </a:lnTo>
                  <a:lnTo>
                    <a:pt x="2286" y="10240"/>
                  </a:lnTo>
                  <a:cubicBezTo>
                    <a:pt x="2298" y="10276"/>
                    <a:pt x="2298" y="10300"/>
                    <a:pt x="2310" y="10324"/>
                  </a:cubicBezTo>
                  <a:lnTo>
                    <a:pt x="2405" y="10324"/>
                  </a:lnTo>
                  <a:lnTo>
                    <a:pt x="2453" y="10300"/>
                  </a:lnTo>
                  <a:cubicBezTo>
                    <a:pt x="2465" y="10252"/>
                    <a:pt x="2477" y="10193"/>
                    <a:pt x="2488" y="10145"/>
                  </a:cubicBezTo>
                  <a:cubicBezTo>
                    <a:pt x="2488" y="10133"/>
                    <a:pt x="2500" y="10109"/>
                    <a:pt x="2500" y="10097"/>
                  </a:cubicBezTo>
                  <a:lnTo>
                    <a:pt x="2584" y="10097"/>
                  </a:lnTo>
                  <a:lnTo>
                    <a:pt x="2667" y="10181"/>
                  </a:lnTo>
                  <a:lnTo>
                    <a:pt x="2738" y="10193"/>
                  </a:lnTo>
                  <a:lnTo>
                    <a:pt x="2810" y="10240"/>
                  </a:lnTo>
                  <a:lnTo>
                    <a:pt x="2810" y="10193"/>
                  </a:lnTo>
                  <a:lnTo>
                    <a:pt x="2858" y="10133"/>
                  </a:lnTo>
                  <a:lnTo>
                    <a:pt x="2988" y="10109"/>
                  </a:lnTo>
                  <a:lnTo>
                    <a:pt x="3024" y="10133"/>
                  </a:lnTo>
                  <a:cubicBezTo>
                    <a:pt x="3036" y="10157"/>
                    <a:pt x="3048" y="10181"/>
                    <a:pt x="3060" y="10205"/>
                  </a:cubicBezTo>
                  <a:lnTo>
                    <a:pt x="3000" y="10276"/>
                  </a:lnTo>
                  <a:cubicBezTo>
                    <a:pt x="3000" y="10300"/>
                    <a:pt x="3012" y="10324"/>
                    <a:pt x="3024" y="10347"/>
                  </a:cubicBezTo>
                  <a:lnTo>
                    <a:pt x="3072" y="10300"/>
                  </a:lnTo>
                  <a:lnTo>
                    <a:pt x="3179" y="10228"/>
                  </a:lnTo>
                  <a:lnTo>
                    <a:pt x="3239" y="10133"/>
                  </a:lnTo>
                  <a:lnTo>
                    <a:pt x="3310" y="10074"/>
                  </a:lnTo>
                  <a:lnTo>
                    <a:pt x="3453" y="10038"/>
                  </a:lnTo>
                  <a:lnTo>
                    <a:pt x="3572" y="10050"/>
                  </a:lnTo>
                  <a:lnTo>
                    <a:pt x="3667" y="10097"/>
                  </a:lnTo>
                  <a:lnTo>
                    <a:pt x="3810" y="10097"/>
                  </a:lnTo>
                  <a:lnTo>
                    <a:pt x="4012" y="10157"/>
                  </a:lnTo>
                  <a:lnTo>
                    <a:pt x="4120" y="10169"/>
                  </a:lnTo>
                  <a:lnTo>
                    <a:pt x="4179" y="10121"/>
                  </a:lnTo>
                  <a:lnTo>
                    <a:pt x="4227" y="10109"/>
                  </a:lnTo>
                  <a:lnTo>
                    <a:pt x="4358" y="10169"/>
                  </a:lnTo>
                  <a:lnTo>
                    <a:pt x="4524" y="10216"/>
                  </a:lnTo>
                  <a:cubicBezTo>
                    <a:pt x="4524" y="10240"/>
                    <a:pt x="4512" y="10264"/>
                    <a:pt x="4512" y="10288"/>
                  </a:cubicBezTo>
                  <a:lnTo>
                    <a:pt x="4524" y="10312"/>
                  </a:lnTo>
                  <a:lnTo>
                    <a:pt x="4584" y="10300"/>
                  </a:lnTo>
                  <a:lnTo>
                    <a:pt x="4608" y="10276"/>
                  </a:lnTo>
                  <a:lnTo>
                    <a:pt x="4667" y="10276"/>
                  </a:lnTo>
                  <a:lnTo>
                    <a:pt x="4739" y="10312"/>
                  </a:lnTo>
                  <a:lnTo>
                    <a:pt x="4834" y="10335"/>
                  </a:lnTo>
                  <a:cubicBezTo>
                    <a:pt x="4858" y="10347"/>
                    <a:pt x="4882" y="10359"/>
                    <a:pt x="4905" y="10359"/>
                  </a:cubicBezTo>
                  <a:lnTo>
                    <a:pt x="4941" y="10419"/>
                  </a:lnTo>
                  <a:lnTo>
                    <a:pt x="4977" y="10431"/>
                  </a:lnTo>
                  <a:lnTo>
                    <a:pt x="5024" y="10419"/>
                  </a:lnTo>
                  <a:lnTo>
                    <a:pt x="5036" y="10395"/>
                  </a:lnTo>
                  <a:lnTo>
                    <a:pt x="5084" y="10371"/>
                  </a:lnTo>
                  <a:lnTo>
                    <a:pt x="5144" y="10395"/>
                  </a:lnTo>
                  <a:cubicBezTo>
                    <a:pt x="5155" y="10407"/>
                    <a:pt x="5179" y="10431"/>
                    <a:pt x="5191" y="10443"/>
                  </a:cubicBezTo>
                  <a:lnTo>
                    <a:pt x="5346" y="10490"/>
                  </a:lnTo>
                  <a:lnTo>
                    <a:pt x="5453" y="10550"/>
                  </a:lnTo>
                  <a:lnTo>
                    <a:pt x="5525" y="10550"/>
                  </a:lnTo>
                  <a:lnTo>
                    <a:pt x="5584" y="10586"/>
                  </a:lnTo>
                  <a:lnTo>
                    <a:pt x="5548" y="10645"/>
                  </a:lnTo>
                  <a:lnTo>
                    <a:pt x="5572" y="10657"/>
                  </a:lnTo>
                  <a:cubicBezTo>
                    <a:pt x="5572" y="10669"/>
                    <a:pt x="5572" y="10681"/>
                    <a:pt x="5572" y="10693"/>
                  </a:cubicBezTo>
                  <a:lnTo>
                    <a:pt x="5525" y="10740"/>
                  </a:lnTo>
                  <a:cubicBezTo>
                    <a:pt x="5501" y="10776"/>
                    <a:pt x="5489" y="10800"/>
                    <a:pt x="5477" y="10824"/>
                  </a:cubicBezTo>
                  <a:lnTo>
                    <a:pt x="5405" y="10871"/>
                  </a:lnTo>
                  <a:lnTo>
                    <a:pt x="5405" y="10895"/>
                  </a:lnTo>
                  <a:lnTo>
                    <a:pt x="5513" y="10883"/>
                  </a:lnTo>
                  <a:lnTo>
                    <a:pt x="5536" y="10895"/>
                  </a:lnTo>
                  <a:lnTo>
                    <a:pt x="5513" y="10955"/>
                  </a:lnTo>
                  <a:lnTo>
                    <a:pt x="5441" y="10990"/>
                  </a:lnTo>
                  <a:lnTo>
                    <a:pt x="5322" y="11074"/>
                  </a:lnTo>
                  <a:lnTo>
                    <a:pt x="5274" y="11097"/>
                  </a:lnTo>
                  <a:lnTo>
                    <a:pt x="5274" y="11121"/>
                  </a:lnTo>
                  <a:cubicBezTo>
                    <a:pt x="5298" y="11133"/>
                    <a:pt x="5322" y="11145"/>
                    <a:pt x="5334" y="11145"/>
                  </a:cubicBezTo>
                  <a:lnTo>
                    <a:pt x="5394" y="11193"/>
                  </a:lnTo>
                  <a:lnTo>
                    <a:pt x="5405" y="11217"/>
                  </a:lnTo>
                  <a:lnTo>
                    <a:pt x="5644" y="11300"/>
                  </a:lnTo>
                  <a:lnTo>
                    <a:pt x="5703" y="11359"/>
                  </a:lnTo>
                  <a:lnTo>
                    <a:pt x="5715" y="11431"/>
                  </a:lnTo>
                  <a:lnTo>
                    <a:pt x="5739" y="11467"/>
                  </a:lnTo>
                  <a:lnTo>
                    <a:pt x="5715" y="11490"/>
                  </a:lnTo>
                  <a:lnTo>
                    <a:pt x="5715" y="11550"/>
                  </a:lnTo>
                  <a:lnTo>
                    <a:pt x="5786" y="11598"/>
                  </a:lnTo>
                  <a:lnTo>
                    <a:pt x="5846" y="11586"/>
                  </a:lnTo>
                  <a:lnTo>
                    <a:pt x="5870" y="11598"/>
                  </a:lnTo>
                  <a:lnTo>
                    <a:pt x="5917" y="11657"/>
                  </a:lnTo>
                  <a:lnTo>
                    <a:pt x="6001" y="11717"/>
                  </a:lnTo>
                  <a:lnTo>
                    <a:pt x="6072" y="11752"/>
                  </a:lnTo>
                  <a:lnTo>
                    <a:pt x="6084" y="11800"/>
                  </a:lnTo>
                  <a:lnTo>
                    <a:pt x="6060" y="11859"/>
                  </a:lnTo>
                  <a:lnTo>
                    <a:pt x="5965" y="11907"/>
                  </a:lnTo>
                  <a:lnTo>
                    <a:pt x="5870" y="11967"/>
                  </a:lnTo>
                  <a:lnTo>
                    <a:pt x="5846" y="12038"/>
                  </a:lnTo>
                  <a:lnTo>
                    <a:pt x="5798" y="12098"/>
                  </a:lnTo>
                  <a:lnTo>
                    <a:pt x="5727" y="12110"/>
                  </a:lnTo>
                  <a:lnTo>
                    <a:pt x="5620" y="12181"/>
                  </a:lnTo>
                  <a:lnTo>
                    <a:pt x="5584" y="12217"/>
                  </a:lnTo>
                  <a:lnTo>
                    <a:pt x="5644" y="12229"/>
                  </a:lnTo>
                  <a:lnTo>
                    <a:pt x="5703" y="12205"/>
                  </a:lnTo>
                  <a:lnTo>
                    <a:pt x="5751" y="12157"/>
                  </a:lnTo>
                  <a:lnTo>
                    <a:pt x="5822" y="12145"/>
                  </a:lnTo>
                  <a:lnTo>
                    <a:pt x="5917" y="12062"/>
                  </a:lnTo>
                  <a:lnTo>
                    <a:pt x="5989" y="12050"/>
                  </a:lnTo>
                  <a:lnTo>
                    <a:pt x="6036" y="12050"/>
                  </a:lnTo>
                  <a:cubicBezTo>
                    <a:pt x="6025" y="12074"/>
                    <a:pt x="6013" y="12110"/>
                    <a:pt x="6013" y="12145"/>
                  </a:cubicBezTo>
                  <a:lnTo>
                    <a:pt x="5977" y="12193"/>
                  </a:lnTo>
                  <a:lnTo>
                    <a:pt x="6013" y="12240"/>
                  </a:lnTo>
                  <a:lnTo>
                    <a:pt x="6013" y="12288"/>
                  </a:lnTo>
                  <a:lnTo>
                    <a:pt x="6084" y="12336"/>
                  </a:lnTo>
                  <a:lnTo>
                    <a:pt x="6120" y="12407"/>
                  </a:lnTo>
                  <a:cubicBezTo>
                    <a:pt x="6096" y="12431"/>
                    <a:pt x="6084" y="12455"/>
                    <a:pt x="6072" y="12491"/>
                  </a:cubicBezTo>
                  <a:cubicBezTo>
                    <a:pt x="6060" y="12514"/>
                    <a:pt x="6072" y="12514"/>
                    <a:pt x="6072" y="12526"/>
                  </a:cubicBezTo>
                  <a:lnTo>
                    <a:pt x="6120" y="12562"/>
                  </a:lnTo>
                  <a:cubicBezTo>
                    <a:pt x="6120" y="12574"/>
                    <a:pt x="6120" y="12586"/>
                    <a:pt x="6120" y="12586"/>
                  </a:cubicBezTo>
                  <a:cubicBezTo>
                    <a:pt x="6096" y="12574"/>
                    <a:pt x="6072" y="12562"/>
                    <a:pt x="6048" y="12550"/>
                  </a:cubicBezTo>
                  <a:lnTo>
                    <a:pt x="6001" y="12574"/>
                  </a:lnTo>
                  <a:lnTo>
                    <a:pt x="6036" y="12657"/>
                  </a:lnTo>
                  <a:lnTo>
                    <a:pt x="6120" y="12717"/>
                  </a:lnTo>
                  <a:lnTo>
                    <a:pt x="6120" y="12752"/>
                  </a:lnTo>
                  <a:lnTo>
                    <a:pt x="6096" y="12752"/>
                  </a:lnTo>
                  <a:lnTo>
                    <a:pt x="6036" y="12788"/>
                  </a:lnTo>
                  <a:lnTo>
                    <a:pt x="6060" y="12836"/>
                  </a:lnTo>
                  <a:lnTo>
                    <a:pt x="6108" y="12872"/>
                  </a:lnTo>
                  <a:lnTo>
                    <a:pt x="6191" y="12872"/>
                  </a:lnTo>
                  <a:lnTo>
                    <a:pt x="6239" y="12895"/>
                  </a:lnTo>
                  <a:cubicBezTo>
                    <a:pt x="6239" y="12907"/>
                    <a:pt x="6251" y="12919"/>
                    <a:pt x="6251" y="12943"/>
                  </a:cubicBezTo>
                  <a:lnTo>
                    <a:pt x="6191" y="12991"/>
                  </a:lnTo>
                  <a:lnTo>
                    <a:pt x="6191" y="13050"/>
                  </a:lnTo>
                  <a:lnTo>
                    <a:pt x="6120" y="13110"/>
                  </a:lnTo>
                  <a:lnTo>
                    <a:pt x="6072" y="13145"/>
                  </a:lnTo>
                  <a:lnTo>
                    <a:pt x="5965" y="13145"/>
                  </a:lnTo>
                  <a:lnTo>
                    <a:pt x="5917" y="13169"/>
                  </a:lnTo>
                  <a:lnTo>
                    <a:pt x="5917" y="13205"/>
                  </a:lnTo>
                  <a:lnTo>
                    <a:pt x="6001" y="13205"/>
                  </a:lnTo>
                  <a:lnTo>
                    <a:pt x="6096" y="13193"/>
                  </a:lnTo>
                  <a:lnTo>
                    <a:pt x="6167" y="13229"/>
                  </a:lnTo>
                  <a:lnTo>
                    <a:pt x="6227" y="13217"/>
                  </a:lnTo>
                  <a:lnTo>
                    <a:pt x="6310" y="13217"/>
                  </a:lnTo>
                  <a:lnTo>
                    <a:pt x="6346" y="13253"/>
                  </a:lnTo>
                  <a:lnTo>
                    <a:pt x="6346" y="13336"/>
                  </a:lnTo>
                  <a:cubicBezTo>
                    <a:pt x="6346" y="13360"/>
                    <a:pt x="6370" y="13395"/>
                    <a:pt x="6394" y="13419"/>
                  </a:cubicBezTo>
                  <a:cubicBezTo>
                    <a:pt x="6358" y="13443"/>
                    <a:pt x="6310" y="13479"/>
                    <a:pt x="6275" y="13514"/>
                  </a:cubicBezTo>
                  <a:lnTo>
                    <a:pt x="6275" y="13574"/>
                  </a:lnTo>
                  <a:lnTo>
                    <a:pt x="6322" y="13598"/>
                  </a:lnTo>
                  <a:lnTo>
                    <a:pt x="6263" y="13717"/>
                  </a:lnTo>
                  <a:lnTo>
                    <a:pt x="6144" y="13764"/>
                  </a:lnTo>
                  <a:lnTo>
                    <a:pt x="6060" y="13788"/>
                  </a:lnTo>
                  <a:lnTo>
                    <a:pt x="5989" y="13764"/>
                  </a:lnTo>
                  <a:lnTo>
                    <a:pt x="5917" y="13764"/>
                  </a:lnTo>
                  <a:lnTo>
                    <a:pt x="5798" y="13836"/>
                  </a:lnTo>
                  <a:lnTo>
                    <a:pt x="5775" y="13895"/>
                  </a:lnTo>
                  <a:lnTo>
                    <a:pt x="5810" y="13907"/>
                  </a:lnTo>
                  <a:lnTo>
                    <a:pt x="5858" y="13895"/>
                  </a:lnTo>
                  <a:lnTo>
                    <a:pt x="6025" y="13884"/>
                  </a:lnTo>
                  <a:lnTo>
                    <a:pt x="6084" y="13848"/>
                  </a:lnTo>
                  <a:lnTo>
                    <a:pt x="6120" y="13824"/>
                  </a:lnTo>
                  <a:lnTo>
                    <a:pt x="6144" y="13848"/>
                  </a:lnTo>
                  <a:cubicBezTo>
                    <a:pt x="6144" y="13848"/>
                    <a:pt x="6156" y="13860"/>
                    <a:pt x="6156" y="13872"/>
                  </a:cubicBezTo>
                  <a:lnTo>
                    <a:pt x="6191" y="13895"/>
                  </a:lnTo>
                  <a:lnTo>
                    <a:pt x="6156" y="13931"/>
                  </a:lnTo>
                  <a:lnTo>
                    <a:pt x="6084" y="13943"/>
                  </a:lnTo>
                  <a:lnTo>
                    <a:pt x="6060" y="13979"/>
                  </a:lnTo>
                  <a:cubicBezTo>
                    <a:pt x="6060" y="13991"/>
                    <a:pt x="6060" y="14003"/>
                    <a:pt x="6072" y="14026"/>
                  </a:cubicBezTo>
                  <a:lnTo>
                    <a:pt x="6048" y="14050"/>
                  </a:lnTo>
                  <a:lnTo>
                    <a:pt x="5965" y="14074"/>
                  </a:lnTo>
                  <a:lnTo>
                    <a:pt x="5846" y="14169"/>
                  </a:lnTo>
                  <a:lnTo>
                    <a:pt x="5739" y="14229"/>
                  </a:lnTo>
                  <a:lnTo>
                    <a:pt x="5739" y="14265"/>
                  </a:lnTo>
                  <a:lnTo>
                    <a:pt x="5846" y="14300"/>
                  </a:lnTo>
                  <a:lnTo>
                    <a:pt x="5989" y="14300"/>
                  </a:lnTo>
                  <a:lnTo>
                    <a:pt x="6120" y="14265"/>
                  </a:lnTo>
                  <a:lnTo>
                    <a:pt x="6203" y="14169"/>
                  </a:lnTo>
                  <a:lnTo>
                    <a:pt x="6263" y="14098"/>
                  </a:lnTo>
                  <a:lnTo>
                    <a:pt x="6322" y="14050"/>
                  </a:lnTo>
                  <a:lnTo>
                    <a:pt x="6358" y="14050"/>
                  </a:lnTo>
                  <a:cubicBezTo>
                    <a:pt x="6358" y="14062"/>
                    <a:pt x="6358" y="14074"/>
                    <a:pt x="6358" y="14086"/>
                  </a:cubicBezTo>
                  <a:lnTo>
                    <a:pt x="6275" y="14217"/>
                  </a:lnTo>
                  <a:cubicBezTo>
                    <a:pt x="6227" y="14253"/>
                    <a:pt x="6179" y="14288"/>
                    <a:pt x="6144" y="14336"/>
                  </a:cubicBezTo>
                  <a:lnTo>
                    <a:pt x="6072" y="14336"/>
                  </a:lnTo>
                  <a:lnTo>
                    <a:pt x="5894" y="14372"/>
                  </a:lnTo>
                  <a:cubicBezTo>
                    <a:pt x="5870" y="14384"/>
                    <a:pt x="5858" y="14395"/>
                    <a:pt x="5834" y="14395"/>
                  </a:cubicBezTo>
                  <a:lnTo>
                    <a:pt x="5786" y="14467"/>
                  </a:lnTo>
                  <a:lnTo>
                    <a:pt x="5739" y="14455"/>
                  </a:lnTo>
                  <a:lnTo>
                    <a:pt x="5632" y="14467"/>
                  </a:lnTo>
                  <a:lnTo>
                    <a:pt x="5525" y="14538"/>
                  </a:lnTo>
                  <a:lnTo>
                    <a:pt x="5525" y="14574"/>
                  </a:lnTo>
                  <a:lnTo>
                    <a:pt x="5572" y="14598"/>
                  </a:lnTo>
                  <a:lnTo>
                    <a:pt x="5608" y="14634"/>
                  </a:lnTo>
                  <a:cubicBezTo>
                    <a:pt x="5608" y="14657"/>
                    <a:pt x="5584" y="14681"/>
                    <a:pt x="5584" y="14693"/>
                  </a:cubicBezTo>
                  <a:lnTo>
                    <a:pt x="5644" y="14788"/>
                  </a:lnTo>
                  <a:lnTo>
                    <a:pt x="5679" y="14776"/>
                  </a:lnTo>
                  <a:lnTo>
                    <a:pt x="5691" y="14729"/>
                  </a:lnTo>
                  <a:lnTo>
                    <a:pt x="5751" y="14717"/>
                  </a:lnTo>
                  <a:lnTo>
                    <a:pt x="5798" y="14741"/>
                  </a:lnTo>
                  <a:lnTo>
                    <a:pt x="5834" y="14776"/>
                  </a:lnTo>
                  <a:lnTo>
                    <a:pt x="5834" y="14836"/>
                  </a:lnTo>
                  <a:lnTo>
                    <a:pt x="5906" y="14860"/>
                  </a:lnTo>
                  <a:lnTo>
                    <a:pt x="6060" y="14836"/>
                  </a:lnTo>
                  <a:lnTo>
                    <a:pt x="6144" y="14788"/>
                  </a:lnTo>
                  <a:lnTo>
                    <a:pt x="6179" y="14765"/>
                  </a:lnTo>
                  <a:lnTo>
                    <a:pt x="6239" y="14765"/>
                  </a:lnTo>
                  <a:lnTo>
                    <a:pt x="6334" y="14729"/>
                  </a:lnTo>
                  <a:cubicBezTo>
                    <a:pt x="6358" y="14717"/>
                    <a:pt x="6370" y="14693"/>
                    <a:pt x="6382" y="14681"/>
                  </a:cubicBezTo>
                  <a:cubicBezTo>
                    <a:pt x="6406" y="14669"/>
                    <a:pt x="6394" y="14634"/>
                    <a:pt x="6406" y="14610"/>
                  </a:cubicBezTo>
                  <a:lnTo>
                    <a:pt x="6370" y="14562"/>
                  </a:lnTo>
                  <a:lnTo>
                    <a:pt x="6310" y="14538"/>
                  </a:lnTo>
                  <a:lnTo>
                    <a:pt x="6429" y="14538"/>
                  </a:lnTo>
                  <a:lnTo>
                    <a:pt x="6441" y="14503"/>
                  </a:lnTo>
                  <a:lnTo>
                    <a:pt x="6441" y="14395"/>
                  </a:lnTo>
                  <a:lnTo>
                    <a:pt x="6501" y="14431"/>
                  </a:lnTo>
                  <a:lnTo>
                    <a:pt x="6584" y="14467"/>
                  </a:lnTo>
                  <a:lnTo>
                    <a:pt x="6632" y="14455"/>
                  </a:lnTo>
                  <a:lnTo>
                    <a:pt x="6679" y="14395"/>
                  </a:lnTo>
                  <a:cubicBezTo>
                    <a:pt x="6679" y="14360"/>
                    <a:pt x="6679" y="14324"/>
                    <a:pt x="6668" y="14288"/>
                  </a:cubicBezTo>
                  <a:lnTo>
                    <a:pt x="6668" y="14205"/>
                  </a:lnTo>
                  <a:lnTo>
                    <a:pt x="6608" y="14145"/>
                  </a:lnTo>
                  <a:cubicBezTo>
                    <a:pt x="6596" y="14122"/>
                    <a:pt x="6572" y="14110"/>
                    <a:pt x="6560" y="14086"/>
                  </a:cubicBezTo>
                  <a:lnTo>
                    <a:pt x="6584" y="13943"/>
                  </a:lnTo>
                  <a:lnTo>
                    <a:pt x="6596" y="13907"/>
                  </a:lnTo>
                  <a:lnTo>
                    <a:pt x="6632" y="13895"/>
                  </a:lnTo>
                  <a:lnTo>
                    <a:pt x="6644" y="13955"/>
                  </a:lnTo>
                  <a:cubicBezTo>
                    <a:pt x="6632" y="13967"/>
                    <a:pt x="6632" y="13991"/>
                    <a:pt x="6620" y="14014"/>
                  </a:cubicBezTo>
                  <a:cubicBezTo>
                    <a:pt x="6608" y="14038"/>
                    <a:pt x="6632" y="14062"/>
                    <a:pt x="6644" y="14098"/>
                  </a:cubicBezTo>
                  <a:lnTo>
                    <a:pt x="6715" y="14169"/>
                  </a:lnTo>
                  <a:cubicBezTo>
                    <a:pt x="6715" y="14193"/>
                    <a:pt x="6715" y="14229"/>
                    <a:pt x="6727" y="14265"/>
                  </a:cubicBezTo>
                  <a:lnTo>
                    <a:pt x="6715" y="14360"/>
                  </a:lnTo>
                  <a:lnTo>
                    <a:pt x="6715" y="14431"/>
                  </a:lnTo>
                  <a:lnTo>
                    <a:pt x="6763" y="14431"/>
                  </a:lnTo>
                  <a:lnTo>
                    <a:pt x="6787" y="14407"/>
                  </a:lnTo>
                  <a:lnTo>
                    <a:pt x="6882" y="14348"/>
                  </a:lnTo>
                  <a:cubicBezTo>
                    <a:pt x="6882" y="14336"/>
                    <a:pt x="6882" y="14324"/>
                    <a:pt x="6882" y="14312"/>
                  </a:cubicBezTo>
                  <a:cubicBezTo>
                    <a:pt x="6918" y="14276"/>
                    <a:pt x="6941" y="14241"/>
                    <a:pt x="6977" y="14193"/>
                  </a:cubicBezTo>
                  <a:lnTo>
                    <a:pt x="7084" y="14157"/>
                  </a:lnTo>
                  <a:lnTo>
                    <a:pt x="7120" y="14157"/>
                  </a:lnTo>
                  <a:cubicBezTo>
                    <a:pt x="7132" y="14157"/>
                    <a:pt x="7132" y="14169"/>
                    <a:pt x="7132" y="14169"/>
                  </a:cubicBezTo>
                  <a:lnTo>
                    <a:pt x="7049" y="14217"/>
                  </a:lnTo>
                  <a:lnTo>
                    <a:pt x="6989" y="14265"/>
                  </a:lnTo>
                  <a:lnTo>
                    <a:pt x="6953" y="14348"/>
                  </a:lnTo>
                  <a:lnTo>
                    <a:pt x="6882" y="14419"/>
                  </a:lnTo>
                  <a:lnTo>
                    <a:pt x="6882" y="14443"/>
                  </a:lnTo>
                  <a:lnTo>
                    <a:pt x="6929" y="14455"/>
                  </a:lnTo>
                  <a:lnTo>
                    <a:pt x="7025" y="14431"/>
                  </a:lnTo>
                  <a:lnTo>
                    <a:pt x="7084" y="14443"/>
                  </a:lnTo>
                  <a:lnTo>
                    <a:pt x="7144" y="14491"/>
                  </a:lnTo>
                  <a:lnTo>
                    <a:pt x="7227" y="14491"/>
                  </a:lnTo>
                  <a:lnTo>
                    <a:pt x="7322" y="14455"/>
                  </a:lnTo>
                  <a:lnTo>
                    <a:pt x="7418" y="14407"/>
                  </a:lnTo>
                  <a:lnTo>
                    <a:pt x="7477" y="14395"/>
                  </a:lnTo>
                  <a:lnTo>
                    <a:pt x="7513" y="14407"/>
                  </a:lnTo>
                  <a:lnTo>
                    <a:pt x="7513" y="14443"/>
                  </a:lnTo>
                  <a:lnTo>
                    <a:pt x="7370" y="14515"/>
                  </a:lnTo>
                  <a:lnTo>
                    <a:pt x="7168" y="14574"/>
                  </a:lnTo>
                  <a:lnTo>
                    <a:pt x="7013" y="14598"/>
                  </a:lnTo>
                  <a:lnTo>
                    <a:pt x="6941" y="14646"/>
                  </a:lnTo>
                  <a:lnTo>
                    <a:pt x="6882" y="14693"/>
                  </a:lnTo>
                  <a:lnTo>
                    <a:pt x="6882" y="14729"/>
                  </a:lnTo>
                  <a:lnTo>
                    <a:pt x="6929" y="14753"/>
                  </a:lnTo>
                  <a:lnTo>
                    <a:pt x="7072" y="14717"/>
                  </a:lnTo>
                  <a:lnTo>
                    <a:pt x="7144" y="14717"/>
                  </a:lnTo>
                  <a:lnTo>
                    <a:pt x="7203" y="14693"/>
                  </a:lnTo>
                  <a:lnTo>
                    <a:pt x="7287" y="14646"/>
                  </a:lnTo>
                  <a:lnTo>
                    <a:pt x="7441" y="14622"/>
                  </a:lnTo>
                  <a:lnTo>
                    <a:pt x="7465" y="14634"/>
                  </a:lnTo>
                  <a:lnTo>
                    <a:pt x="7430" y="14669"/>
                  </a:lnTo>
                  <a:lnTo>
                    <a:pt x="7346" y="14693"/>
                  </a:lnTo>
                  <a:cubicBezTo>
                    <a:pt x="7322" y="14717"/>
                    <a:pt x="7287" y="14729"/>
                    <a:pt x="7263" y="14753"/>
                  </a:cubicBezTo>
                  <a:lnTo>
                    <a:pt x="7191" y="14753"/>
                  </a:lnTo>
                  <a:lnTo>
                    <a:pt x="7132" y="14765"/>
                  </a:lnTo>
                  <a:lnTo>
                    <a:pt x="7072" y="14836"/>
                  </a:lnTo>
                  <a:lnTo>
                    <a:pt x="7049" y="14907"/>
                  </a:lnTo>
                  <a:lnTo>
                    <a:pt x="6977" y="14955"/>
                  </a:lnTo>
                  <a:lnTo>
                    <a:pt x="6989" y="14979"/>
                  </a:lnTo>
                  <a:lnTo>
                    <a:pt x="7049" y="14967"/>
                  </a:lnTo>
                  <a:lnTo>
                    <a:pt x="7203" y="14860"/>
                  </a:lnTo>
                  <a:lnTo>
                    <a:pt x="7251" y="14824"/>
                  </a:lnTo>
                  <a:lnTo>
                    <a:pt x="7334" y="14812"/>
                  </a:lnTo>
                  <a:lnTo>
                    <a:pt x="7370" y="14788"/>
                  </a:lnTo>
                  <a:lnTo>
                    <a:pt x="7418" y="14776"/>
                  </a:lnTo>
                  <a:lnTo>
                    <a:pt x="7501" y="14812"/>
                  </a:lnTo>
                  <a:lnTo>
                    <a:pt x="7513" y="14860"/>
                  </a:lnTo>
                  <a:lnTo>
                    <a:pt x="7501" y="14896"/>
                  </a:lnTo>
                  <a:lnTo>
                    <a:pt x="7406" y="14872"/>
                  </a:lnTo>
                  <a:lnTo>
                    <a:pt x="7346" y="14872"/>
                  </a:lnTo>
                  <a:lnTo>
                    <a:pt x="7215" y="14931"/>
                  </a:lnTo>
                  <a:lnTo>
                    <a:pt x="7179" y="14979"/>
                  </a:lnTo>
                  <a:cubicBezTo>
                    <a:pt x="7179" y="14991"/>
                    <a:pt x="7191" y="15003"/>
                    <a:pt x="7203" y="15015"/>
                  </a:cubicBezTo>
                  <a:lnTo>
                    <a:pt x="7334" y="15003"/>
                  </a:lnTo>
                  <a:lnTo>
                    <a:pt x="7418" y="14979"/>
                  </a:lnTo>
                  <a:lnTo>
                    <a:pt x="7489" y="14943"/>
                  </a:lnTo>
                  <a:lnTo>
                    <a:pt x="7549" y="14943"/>
                  </a:lnTo>
                  <a:lnTo>
                    <a:pt x="7656" y="15003"/>
                  </a:lnTo>
                  <a:lnTo>
                    <a:pt x="7656" y="15050"/>
                  </a:lnTo>
                  <a:lnTo>
                    <a:pt x="7584" y="15086"/>
                  </a:lnTo>
                  <a:lnTo>
                    <a:pt x="7346" y="15062"/>
                  </a:lnTo>
                  <a:lnTo>
                    <a:pt x="7215" y="15050"/>
                  </a:lnTo>
                  <a:lnTo>
                    <a:pt x="7191" y="15086"/>
                  </a:lnTo>
                  <a:lnTo>
                    <a:pt x="7227" y="15134"/>
                  </a:lnTo>
                  <a:lnTo>
                    <a:pt x="7346" y="15157"/>
                  </a:lnTo>
                  <a:lnTo>
                    <a:pt x="7489" y="15229"/>
                  </a:lnTo>
                  <a:lnTo>
                    <a:pt x="7549" y="15288"/>
                  </a:lnTo>
                  <a:lnTo>
                    <a:pt x="7477" y="15300"/>
                  </a:lnTo>
                  <a:lnTo>
                    <a:pt x="7382" y="15241"/>
                  </a:lnTo>
                  <a:lnTo>
                    <a:pt x="7346" y="15241"/>
                  </a:lnTo>
                  <a:lnTo>
                    <a:pt x="7322" y="15277"/>
                  </a:lnTo>
                  <a:lnTo>
                    <a:pt x="7370" y="15324"/>
                  </a:lnTo>
                  <a:lnTo>
                    <a:pt x="7513" y="15372"/>
                  </a:lnTo>
                  <a:lnTo>
                    <a:pt x="7680" y="15419"/>
                  </a:lnTo>
                  <a:lnTo>
                    <a:pt x="7680" y="15455"/>
                  </a:lnTo>
                  <a:lnTo>
                    <a:pt x="7620" y="15467"/>
                  </a:lnTo>
                  <a:lnTo>
                    <a:pt x="7620" y="15503"/>
                  </a:lnTo>
                  <a:lnTo>
                    <a:pt x="7549" y="15503"/>
                  </a:lnTo>
                  <a:lnTo>
                    <a:pt x="7430" y="15455"/>
                  </a:lnTo>
                  <a:lnTo>
                    <a:pt x="7406" y="15455"/>
                  </a:lnTo>
                  <a:lnTo>
                    <a:pt x="7406" y="15491"/>
                  </a:lnTo>
                  <a:lnTo>
                    <a:pt x="7549" y="15574"/>
                  </a:lnTo>
                  <a:lnTo>
                    <a:pt x="7632" y="15598"/>
                  </a:lnTo>
                  <a:lnTo>
                    <a:pt x="7680" y="15586"/>
                  </a:lnTo>
                  <a:cubicBezTo>
                    <a:pt x="7703" y="15574"/>
                    <a:pt x="7727" y="15562"/>
                    <a:pt x="7751" y="15550"/>
                  </a:cubicBezTo>
                  <a:lnTo>
                    <a:pt x="7775" y="15562"/>
                  </a:lnTo>
                  <a:cubicBezTo>
                    <a:pt x="7763" y="15586"/>
                    <a:pt x="7739" y="15610"/>
                    <a:pt x="7727" y="15634"/>
                  </a:cubicBezTo>
                  <a:lnTo>
                    <a:pt x="7668" y="15658"/>
                  </a:lnTo>
                  <a:lnTo>
                    <a:pt x="7537" y="15646"/>
                  </a:lnTo>
                  <a:lnTo>
                    <a:pt x="7441" y="15610"/>
                  </a:lnTo>
                  <a:lnTo>
                    <a:pt x="7310" y="15574"/>
                  </a:lnTo>
                  <a:lnTo>
                    <a:pt x="7215" y="15515"/>
                  </a:lnTo>
                  <a:cubicBezTo>
                    <a:pt x="7179" y="15467"/>
                    <a:pt x="7156" y="15419"/>
                    <a:pt x="7120" y="15372"/>
                  </a:cubicBezTo>
                  <a:lnTo>
                    <a:pt x="7049" y="15336"/>
                  </a:lnTo>
                  <a:lnTo>
                    <a:pt x="6965" y="15336"/>
                  </a:lnTo>
                  <a:lnTo>
                    <a:pt x="6882" y="15324"/>
                  </a:lnTo>
                  <a:lnTo>
                    <a:pt x="6787" y="15312"/>
                  </a:lnTo>
                  <a:lnTo>
                    <a:pt x="6668" y="15324"/>
                  </a:lnTo>
                  <a:lnTo>
                    <a:pt x="6608" y="15300"/>
                  </a:lnTo>
                  <a:lnTo>
                    <a:pt x="6394" y="15300"/>
                  </a:lnTo>
                  <a:lnTo>
                    <a:pt x="6275" y="15253"/>
                  </a:lnTo>
                  <a:lnTo>
                    <a:pt x="6156" y="15265"/>
                  </a:lnTo>
                  <a:lnTo>
                    <a:pt x="6072" y="15253"/>
                  </a:lnTo>
                  <a:lnTo>
                    <a:pt x="6013" y="15288"/>
                  </a:lnTo>
                  <a:lnTo>
                    <a:pt x="5894" y="15312"/>
                  </a:lnTo>
                  <a:lnTo>
                    <a:pt x="5775" y="15408"/>
                  </a:lnTo>
                  <a:cubicBezTo>
                    <a:pt x="5775" y="15419"/>
                    <a:pt x="5775" y="15431"/>
                    <a:pt x="5786" y="15443"/>
                  </a:cubicBezTo>
                  <a:lnTo>
                    <a:pt x="5846" y="15467"/>
                  </a:lnTo>
                  <a:lnTo>
                    <a:pt x="5929" y="15515"/>
                  </a:lnTo>
                  <a:lnTo>
                    <a:pt x="6001" y="15598"/>
                  </a:lnTo>
                  <a:lnTo>
                    <a:pt x="6001" y="15646"/>
                  </a:lnTo>
                  <a:lnTo>
                    <a:pt x="6132" y="15705"/>
                  </a:lnTo>
                  <a:lnTo>
                    <a:pt x="6310" y="15717"/>
                  </a:lnTo>
                  <a:lnTo>
                    <a:pt x="6548" y="15753"/>
                  </a:lnTo>
                  <a:lnTo>
                    <a:pt x="6691" y="15789"/>
                  </a:lnTo>
                  <a:lnTo>
                    <a:pt x="6751" y="15848"/>
                  </a:lnTo>
                  <a:cubicBezTo>
                    <a:pt x="6763" y="15860"/>
                    <a:pt x="6763" y="15872"/>
                    <a:pt x="6763" y="15896"/>
                  </a:cubicBezTo>
                  <a:lnTo>
                    <a:pt x="6846" y="15908"/>
                  </a:lnTo>
                  <a:lnTo>
                    <a:pt x="6941" y="15896"/>
                  </a:lnTo>
                  <a:lnTo>
                    <a:pt x="7037" y="15943"/>
                  </a:lnTo>
                  <a:lnTo>
                    <a:pt x="7132" y="15943"/>
                  </a:lnTo>
                  <a:lnTo>
                    <a:pt x="7191" y="15908"/>
                  </a:lnTo>
                  <a:lnTo>
                    <a:pt x="7263" y="15943"/>
                  </a:lnTo>
                  <a:lnTo>
                    <a:pt x="7358" y="15931"/>
                  </a:lnTo>
                  <a:lnTo>
                    <a:pt x="7430" y="15896"/>
                  </a:lnTo>
                  <a:lnTo>
                    <a:pt x="7501" y="15931"/>
                  </a:lnTo>
                  <a:lnTo>
                    <a:pt x="7620" y="15919"/>
                  </a:lnTo>
                  <a:lnTo>
                    <a:pt x="7703" y="15860"/>
                  </a:lnTo>
                  <a:lnTo>
                    <a:pt x="7822" y="15836"/>
                  </a:lnTo>
                  <a:lnTo>
                    <a:pt x="7882" y="15848"/>
                  </a:lnTo>
                  <a:lnTo>
                    <a:pt x="7906" y="15896"/>
                  </a:lnTo>
                  <a:lnTo>
                    <a:pt x="7822" y="15908"/>
                  </a:lnTo>
                  <a:cubicBezTo>
                    <a:pt x="7799" y="15919"/>
                    <a:pt x="7775" y="15931"/>
                    <a:pt x="7739" y="15931"/>
                  </a:cubicBezTo>
                  <a:cubicBezTo>
                    <a:pt x="7739" y="15943"/>
                    <a:pt x="7739" y="15955"/>
                    <a:pt x="7739" y="15967"/>
                  </a:cubicBezTo>
                  <a:lnTo>
                    <a:pt x="7822" y="15967"/>
                  </a:lnTo>
                  <a:lnTo>
                    <a:pt x="7882" y="16003"/>
                  </a:lnTo>
                  <a:lnTo>
                    <a:pt x="7811" y="16039"/>
                  </a:lnTo>
                  <a:cubicBezTo>
                    <a:pt x="7811" y="16050"/>
                    <a:pt x="7811" y="16062"/>
                    <a:pt x="7811" y="16074"/>
                  </a:cubicBezTo>
                  <a:lnTo>
                    <a:pt x="7727" y="16098"/>
                  </a:lnTo>
                  <a:lnTo>
                    <a:pt x="7680" y="16158"/>
                  </a:lnTo>
                  <a:lnTo>
                    <a:pt x="7560" y="16205"/>
                  </a:lnTo>
                  <a:lnTo>
                    <a:pt x="7525" y="16241"/>
                  </a:lnTo>
                  <a:lnTo>
                    <a:pt x="7560" y="16253"/>
                  </a:lnTo>
                  <a:lnTo>
                    <a:pt x="7668" y="16241"/>
                  </a:lnTo>
                  <a:lnTo>
                    <a:pt x="7739" y="16241"/>
                  </a:lnTo>
                  <a:lnTo>
                    <a:pt x="7763" y="16277"/>
                  </a:lnTo>
                  <a:lnTo>
                    <a:pt x="7691" y="16289"/>
                  </a:lnTo>
                  <a:lnTo>
                    <a:pt x="7620" y="16312"/>
                  </a:lnTo>
                  <a:lnTo>
                    <a:pt x="7584" y="16312"/>
                  </a:lnTo>
                  <a:lnTo>
                    <a:pt x="7525" y="16348"/>
                  </a:lnTo>
                  <a:lnTo>
                    <a:pt x="7441" y="16443"/>
                  </a:lnTo>
                  <a:lnTo>
                    <a:pt x="7382" y="16455"/>
                  </a:lnTo>
                  <a:lnTo>
                    <a:pt x="7334" y="16515"/>
                  </a:lnTo>
                  <a:lnTo>
                    <a:pt x="7334" y="16551"/>
                  </a:lnTo>
                  <a:lnTo>
                    <a:pt x="7501" y="16551"/>
                  </a:lnTo>
                  <a:cubicBezTo>
                    <a:pt x="7513" y="16539"/>
                    <a:pt x="7525" y="16527"/>
                    <a:pt x="7549" y="16515"/>
                  </a:cubicBezTo>
                  <a:lnTo>
                    <a:pt x="7584" y="16527"/>
                  </a:lnTo>
                  <a:lnTo>
                    <a:pt x="7620" y="16562"/>
                  </a:lnTo>
                  <a:lnTo>
                    <a:pt x="7691" y="16551"/>
                  </a:lnTo>
                  <a:lnTo>
                    <a:pt x="7751" y="16562"/>
                  </a:lnTo>
                  <a:lnTo>
                    <a:pt x="7763" y="16586"/>
                  </a:lnTo>
                  <a:lnTo>
                    <a:pt x="7632" y="16622"/>
                  </a:lnTo>
                  <a:lnTo>
                    <a:pt x="7572" y="16646"/>
                  </a:lnTo>
                  <a:lnTo>
                    <a:pt x="7572" y="16658"/>
                  </a:lnTo>
                  <a:lnTo>
                    <a:pt x="7727" y="16646"/>
                  </a:lnTo>
                  <a:lnTo>
                    <a:pt x="7799" y="16670"/>
                  </a:lnTo>
                  <a:lnTo>
                    <a:pt x="7822" y="16705"/>
                  </a:lnTo>
                  <a:lnTo>
                    <a:pt x="7763" y="16717"/>
                  </a:lnTo>
                  <a:lnTo>
                    <a:pt x="7703" y="16717"/>
                  </a:lnTo>
                  <a:cubicBezTo>
                    <a:pt x="7703" y="16729"/>
                    <a:pt x="7691" y="16729"/>
                    <a:pt x="7691" y="16741"/>
                  </a:cubicBezTo>
                  <a:lnTo>
                    <a:pt x="7620" y="16753"/>
                  </a:lnTo>
                  <a:lnTo>
                    <a:pt x="7572" y="16717"/>
                  </a:lnTo>
                  <a:lnTo>
                    <a:pt x="7489" y="16741"/>
                  </a:lnTo>
                  <a:lnTo>
                    <a:pt x="7382" y="16741"/>
                  </a:lnTo>
                  <a:lnTo>
                    <a:pt x="7382" y="16693"/>
                  </a:lnTo>
                  <a:lnTo>
                    <a:pt x="7406" y="16670"/>
                  </a:lnTo>
                  <a:lnTo>
                    <a:pt x="7322" y="16610"/>
                  </a:lnTo>
                  <a:lnTo>
                    <a:pt x="7287" y="16598"/>
                  </a:lnTo>
                  <a:lnTo>
                    <a:pt x="7239" y="16622"/>
                  </a:lnTo>
                  <a:cubicBezTo>
                    <a:pt x="7239" y="16646"/>
                    <a:pt x="7251" y="16670"/>
                    <a:pt x="7263" y="16693"/>
                  </a:cubicBezTo>
                  <a:cubicBezTo>
                    <a:pt x="7239" y="16741"/>
                    <a:pt x="7227" y="16801"/>
                    <a:pt x="7203" y="16848"/>
                  </a:cubicBezTo>
                  <a:lnTo>
                    <a:pt x="7156" y="16920"/>
                  </a:lnTo>
                  <a:lnTo>
                    <a:pt x="7191" y="16943"/>
                  </a:lnTo>
                  <a:lnTo>
                    <a:pt x="7239" y="16943"/>
                  </a:lnTo>
                  <a:lnTo>
                    <a:pt x="7334" y="16884"/>
                  </a:lnTo>
                  <a:lnTo>
                    <a:pt x="7358" y="16884"/>
                  </a:lnTo>
                  <a:lnTo>
                    <a:pt x="7334" y="16932"/>
                  </a:lnTo>
                  <a:lnTo>
                    <a:pt x="7263" y="16979"/>
                  </a:lnTo>
                  <a:lnTo>
                    <a:pt x="7215" y="17015"/>
                  </a:lnTo>
                  <a:lnTo>
                    <a:pt x="7156" y="17039"/>
                  </a:lnTo>
                  <a:lnTo>
                    <a:pt x="7156" y="17086"/>
                  </a:lnTo>
                  <a:lnTo>
                    <a:pt x="7013" y="17098"/>
                  </a:lnTo>
                  <a:lnTo>
                    <a:pt x="6906" y="17110"/>
                  </a:lnTo>
                  <a:lnTo>
                    <a:pt x="6798" y="17134"/>
                  </a:lnTo>
                  <a:lnTo>
                    <a:pt x="6763" y="17122"/>
                  </a:lnTo>
                  <a:lnTo>
                    <a:pt x="6608" y="17134"/>
                  </a:lnTo>
                  <a:lnTo>
                    <a:pt x="6537" y="17182"/>
                  </a:lnTo>
                  <a:lnTo>
                    <a:pt x="6382" y="17253"/>
                  </a:lnTo>
                  <a:lnTo>
                    <a:pt x="6227" y="17301"/>
                  </a:lnTo>
                  <a:lnTo>
                    <a:pt x="6263" y="17313"/>
                  </a:lnTo>
                  <a:lnTo>
                    <a:pt x="6382" y="17277"/>
                  </a:lnTo>
                  <a:lnTo>
                    <a:pt x="6441" y="17265"/>
                  </a:lnTo>
                  <a:lnTo>
                    <a:pt x="6406" y="17301"/>
                  </a:lnTo>
                  <a:lnTo>
                    <a:pt x="6346" y="17336"/>
                  </a:lnTo>
                  <a:lnTo>
                    <a:pt x="6370" y="17372"/>
                  </a:lnTo>
                  <a:lnTo>
                    <a:pt x="6465" y="17372"/>
                  </a:lnTo>
                  <a:lnTo>
                    <a:pt x="6537" y="17420"/>
                  </a:lnTo>
                  <a:lnTo>
                    <a:pt x="6644" y="17384"/>
                  </a:lnTo>
                  <a:lnTo>
                    <a:pt x="6739" y="17384"/>
                  </a:lnTo>
                  <a:lnTo>
                    <a:pt x="6787" y="17360"/>
                  </a:lnTo>
                  <a:lnTo>
                    <a:pt x="6941" y="17348"/>
                  </a:lnTo>
                  <a:lnTo>
                    <a:pt x="6977" y="17313"/>
                  </a:lnTo>
                  <a:lnTo>
                    <a:pt x="6870" y="17277"/>
                  </a:lnTo>
                  <a:lnTo>
                    <a:pt x="6846" y="17265"/>
                  </a:lnTo>
                  <a:lnTo>
                    <a:pt x="6882" y="17229"/>
                  </a:lnTo>
                  <a:lnTo>
                    <a:pt x="7049" y="17205"/>
                  </a:lnTo>
                  <a:lnTo>
                    <a:pt x="7132" y="17170"/>
                  </a:lnTo>
                  <a:lnTo>
                    <a:pt x="7215" y="17170"/>
                  </a:lnTo>
                  <a:cubicBezTo>
                    <a:pt x="7215" y="17170"/>
                    <a:pt x="7215" y="17182"/>
                    <a:pt x="7215" y="17182"/>
                  </a:cubicBezTo>
                  <a:lnTo>
                    <a:pt x="7168" y="17217"/>
                  </a:lnTo>
                  <a:lnTo>
                    <a:pt x="7132" y="17265"/>
                  </a:lnTo>
                  <a:lnTo>
                    <a:pt x="7132" y="17313"/>
                  </a:lnTo>
                  <a:lnTo>
                    <a:pt x="6977" y="17372"/>
                  </a:lnTo>
                  <a:cubicBezTo>
                    <a:pt x="6977" y="17384"/>
                    <a:pt x="6977" y="17396"/>
                    <a:pt x="6977" y="17408"/>
                  </a:cubicBezTo>
                  <a:lnTo>
                    <a:pt x="7013" y="17432"/>
                  </a:lnTo>
                  <a:lnTo>
                    <a:pt x="7287" y="17527"/>
                  </a:lnTo>
                  <a:lnTo>
                    <a:pt x="7406" y="17574"/>
                  </a:lnTo>
                  <a:cubicBezTo>
                    <a:pt x="7406" y="17586"/>
                    <a:pt x="7406" y="17586"/>
                    <a:pt x="7406" y="17598"/>
                  </a:cubicBezTo>
                  <a:lnTo>
                    <a:pt x="7310" y="17610"/>
                  </a:lnTo>
                  <a:lnTo>
                    <a:pt x="7287" y="17598"/>
                  </a:lnTo>
                  <a:lnTo>
                    <a:pt x="7179" y="17586"/>
                  </a:lnTo>
                  <a:lnTo>
                    <a:pt x="7037" y="17551"/>
                  </a:lnTo>
                  <a:lnTo>
                    <a:pt x="6977" y="17527"/>
                  </a:lnTo>
                  <a:lnTo>
                    <a:pt x="6858" y="17539"/>
                  </a:lnTo>
                  <a:lnTo>
                    <a:pt x="6810" y="17563"/>
                  </a:lnTo>
                  <a:lnTo>
                    <a:pt x="6727" y="17586"/>
                  </a:lnTo>
                  <a:lnTo>
                    <a:pt x="6501" y="17539"/>
                  </a:lnTo>
                  <a:lnTo>
                    <a:pt x="6453" y="17491"/>
                  </a:lnTo>
                  <a:lnTo>
                    <a:pt x="6382" y="17455"/>
                  </a:lnTo>
                  <a:lnTo>
                    <a:pt x="6346" y="17455"/>
                  </a:lnTo>
                  <a:lnTo>
                    <a:pt x="6382" y="17515"/>
                  </a:lnTo>
                  <a:lnTo>
                    <a:pt x="6429" y="17563"/>
                  </a:lnTo>
                  <a:cubicBezTo>
                    <a:pt x="6429" y="17574"/>
                    <a:pt x="6417" y="17574"/>
                    <a:pt x="6417" y="17586"/>
                  </a:cubicBezTo>
                  <a:lnTo>
                    <a:pt x="6287" y="17539"/>
                  </a:lnTo>
                  <a:lnTo>
                    <a:pt x="6156" y="17455"/>
                  </a:lnTo>
                  <a:lnTo>
                    <a:pt x="6013" y="17455"/>
                  </a:lnTo>
                  <a:lnTo>
                    <a:pt x="5953" y="17479"/>
                  </a:lnTo>
                  <a:cubicBezTo>
                    <a:pt x="5965" y="17479"/>
                    <a:pt x="5977" y="17491"/>
                    <a:pt x="5977" y="17503"/>
                  </a:cubicBezTo>
                  <a:lnTo>
                    <a:pt x="6060" y="17515"/>
                  </a:lnTo>
                  <a:lnTo>
                    <a:pt x="6096" y="17563"/>
                  </a:lnTo>
                  <a:lnTo>
                    <a:pt x="6263" y="17634"/>
                  </a:lnTo>
                  <a:cubicBezTo>
                    <a:pt x="6287" y="17634"/>
                    <a:pt x="6310" y="17646"/>
                    <a:pt x="6334" y="17658"/>
                  </a:cubicBezTo>
                  <a:lnTo>
                    <a:pt x="6394" y="17646"/>
                  </a:lnTo>
                  <a:lnTo>
                    <a:pt x="6477" y="17646"/>
                  </a:lnTo>
                  <a:lnTo>
                    <a:pt x="6501" y="17670"/>
                  </a:lnTo>
                  <a:lnTo>
                    <a:pt x="6322" y="17694"/>
                  </a:lnTo>
                  <a:lnTo>
                    <a:pt x="6191" y="17682"/>
                  </a:lnTo>
                  <a:lnTo>
                    <a:pt x="6096" y="17646"/>
                  </a:lnTo>
                  <a:lnTo>
                    <a:pt x="6036" y="17646"/>
                  </a:lnTo>
                  <a:lnTo>
                    <a:pt x="6013" y="17705"/>
                  </a:lnTo>
                  <a:lnTo>
                    <a:pt x="6013" y="17741"/>
                  </a:lnTo>
                  <a:lnTo>
                    <a:pt x="5953" y="17789"/>
                  </a:lnTo>
                  <a:lnTo>
                    <a:pt x="5906" y="17801"/>
                  </a:lnTo>
                  <a:lnTo>
                    <a:pt x="5906" y="17836"/>
                  </a:lnTo>
                  <a:lnTo>
                    <a:pt x="5870" y="17872"/>
                  </a:lnTo>
                  <a:lnTo>
                    <a:pt x="5822" y="17896"/>
                  </a:lnTo>
                  <a:lnTo>
                    <a:pt x="5691" y="18027"/>
                  </a:lnTo>
                  <a:lnTo>
                    <a:pt x="5691" y="18051"/>
                  </a:lnTo>
                  <a:lnTo>
                    <a:pt x="5739" y="18063"/>
                  </a:lnTo>
                  <a:lnTo>
                    <a:pt x="5822" y="18039"/>
                  </a:lnTo>
                  <a:lnTo>
                    <a:pt x="5929" y="17932"/>
                  </a:lnTo>
                  <a:lnTo>
                    <a:pt x="6013" y="17872"/>
                  </a:lnTo>
                  <a:lnTo>
                    <a:pt x="6108" y="17860"/>
                  </a:lnTo>
                  <a:lnTo>
                    <a:pt x="6251" y="17824"/>
                  </a:lnTo>
                  <a:lnTo>
                    <a:pt x="6298" y="17777"/>
                  </a:lnTo>
                  <a:lnTo>
                    <a:pt x="6346" y="17765"/>
                  </a:lnTo>
                  <a:lnTo>
                    <a:pt x="6358" y="17801"/>
                  </a:lnTo>
                  <a:lnTo>
                    <a:pt x="6429" y="17824"/>
                  </a:lnTo>
                  <a:lnTo>
                    <a:pt x="6525" y="17801"/>
                  </a:lnTo>
                  <a:lnTo>
                    <a:pt x="6668" y="17884"/>
                  </a:lnTo>
                  <a:lnTo>
                    <a:pt x="6727" y="17884"/>
                  </a:lnTo>
                  <a:lnTo>
                    <a:pt x="6822" y="17836"/>
                  </a:lnTo>
                  <a:lnTo>
                    <a:pt x="6882" y="17789"/>
                  </a:lnTo>
                  <a:cubicBezTo>
                    <a:pt x="6882" y="17765"/>
                    <a:pt x="6882" y="17753"/>
                    <a:pt x="6870" y="17729"/>
                  </a:cubicBezTo>
                  <a:lnTo>
                    <a:pt x="6834" y="17694"/>
                  </a:lnTo>
                  <a:cubicBezTo>
                    <a:pt x="6834" y="17682"/>
                    <a:pt x="6834" y="17670"/>
                    <a:pt x="6834" y="17658"/>
                  </a:cubicBezTo>
                  <a:lnTo>
                    <a:pt x="6894" y="17646"/>
                  </a:lnTo>
                  <a:lnTo>
                    <a:pt x="6965" y="17646"/>
                  </a:lnTo>
                  <a:lnTo>
                    <a:pt x="6989" y="17634"/>
                  </a:lnTo>
                  <a:lnTo>
                    <a:pt x="7049" y="17622"/>
                  </a:lnTo>
                  <a:lnTo>
                    <a:pt x="7108" y="17658"/>
                  </a:lnTo>
                  <a:cubicBezTo>
                    <a:pt x="7108" y="17670"/>
                    <a:pt x="7096" y="17682"/>
                    <a:pt x="7084" y="17694"/>
                  </a:cubicBezTo>
                  <a:lnTo>
                    <a:pt x="7025" y="17694"/>
                  </a:lnTo>
                  <a:lnTo>
                    <a:pt x="6965" y="17717"/>
                  </a:lnTo>
                  <a:cubicBezTo>
                    <a:pt x="6977" y="17729"/>
                    <a:pt x="6989" y="17753"/>
                    <a:pt x="6989" y="17765"/>
                  </a:cubicBezTo>
                  <a:lnTo>
                    <a:pt x="7072" y="17777"/>
                  </a:lnTo>
                  <a:lnTo>
                    <a:pt x="7227" y="17753"/>
                  </a:lnTo>
                  <a:lnTo>
                    <a:pt x="7263" y="17741"/>
                  </a:lnTo>
                  <a:lnTo>
                    <a:pt x="7227" y="17717"/>
                  </a:lnTo>
                  <a:cubicBezTo>
                    <a:pt x="7227" y="17705"/>
                    <a:pt x="7227" y="17694"/>
                    <a:pt x="7227" y="17682"/>
                  </a:cubicBezTo>
                  <a:lnTo>
                    <a:pt x="7287" y="17658"/>
                  </a:lnTo>
                  <a:lnTo>
                    <a:pt x="7430" y="17658"/>
                  </a:lnTo>
                  <a:lnTo>
                    <a:pt x="7465" y="17694"/>
                  </a:lnTo>
                  <a:lnTo>
                    <a:pt x="7418" y="17741"/>
                  </a:lnTo>
                  <a:lnTo>
                    <a:pt x="7263" y="17813"/>
                  </a:lnTo>
                  <a:lnTo>
                    <a:pt x="7084" y="17836"/>
                  </a:lnTo>
                  <a:lnTo>
                    <a:pt x="7013" y="17836"/>
                  </a:lnTo>
                  <a:lnTo>
                    <a:pt x="7013" y="17872"/>
                  </a:lnTo>
                  <a:lnTo>
                    <a:pt x="7156" y="17967"/>
                  </a:lnTo>
                  <a:lnTo>
                    <a:pt x="7299" y="18003"/>
                  </a:lnTo>
                  <a:lnTo>
                    <a:pt x="7394" y="18003"/>
                  </a:lnTo>
                  <a:lnTo>
                    <a:pt x="7430" y="17967"/>
                  </a:lnTo>
                  <a:lnTo>
                    <a:pt x="7537" y="17944"/>
                  </a:lnTo>
                  <a:lnTo>
                    <a:pt x="7560" y="17979"/>
                  </a:lnTo>
                  <a:lnTo>
                    <a:pt x="7537" y="18003"/>
                  </a:lnTo>
                  <a:lnTo>
                    <a:pt x="7477" y="18003"/>
                  </a:lnTo>
                  <a:lnTo>
                    <a:pt x="7418" y="18039"/>
                  </a:lnTo>
                  <a:lnTo>
                    <a:pt x="7239" y="18039"/>
                  </a:lnTo>
                  <a:lnTo>
                    <a:pt x="7096" y="18003"/>
                  </a:lnTo>
                  <a:lnTo>
                    <a:pt x="6953" y="17944"/>
                  </a:lnTo>
                  <a:lnTo>
                    <a:pt x="6822" y="17932"/>
                  </a:lnTo>
                  <a:lnTo>
                    <a:pt x="6703" y="17955"/>
                  </a:lnTo>
                  <a:lnTo>
                    <a:pt x="6572" y="17896"/>
                  </a:lnTo>
                  <a:lnTo>
                    <a:pt x="6441" y="17884"/>
                  </a:lnTo>
                  <a:lnTo>
                    <a:pt x="6406" y="17872"/>
                  </a:lnTo>
                  <a:lnTo>
                    <a:pt x="6334" y="17884"/>
                  </a:lnTo>
                  <a:lnTo>
                    <a:pt x="6251" y="17908"/>
                  </a:lnTo>
                  <a:lnTo>
                    <a:pt x="6144" y="17932"/>
                  </a:lnTo>
                  <a:lnTo>
                    <a:pt x="6108" y="17908"/>
                  </a:lnTo>
                  <a:lnTo>
                    <a:pt x="6048" y="17932"/>
                  </a:lnTo>
                  <a:lnTo>
                    <a:pt x="5953" y="17991"/>
                  </a:lnTo>
                  <a:lnTo>
                    <a:pt x="5917" y="18063"/>
                  </a:lnTo>
                  <a:lnTo>
                    <a:pt x="5798" y="18122"/>
                  </a:lnTo>
                  <a:lnTo>
                    <a:pt x="5727" y="18170"/>
                  </a:lnTo>
                  <a:lnTo>
                    <a:pt x="5620" y="18217"/>
                  </a:lnTo>
                  <a:lnTo>
                    <a:pt x="5560" y="18289"/>
                  </a:lnTo>
                  <a:lnTo>
                    <a:pt x="5560" y="18348"/>
                  </a:lnTo>
                  <a:lnTo>
                    <a:pt x="5596" y="18360"/>
                  </a:lnTo>
                  <a:lnTo>
                    <a:pt x="5679" y="18313"/>
                  </a:lnTo>
                  <a:lnTo>
                    <a:pt x="5798" y="18265"/>
                  </a:lnTo>
                  <a:lnTo>
                    <a:pt x="5870" y="18265"/>
                  </a:lnTo>
                  <a:lnTo>
                    <a:pt x="5894" y="18289"/>
                  </a:lnTo>
                  <a:lnTo>
                    <a:pt x="6013" y="18265"/>
                  </a:lnTo>
                  <a:lnTo>
                    <a:pt x="6227" y="18194"/>
                  </a:lnTo>
                  <a:lnTo>
                    <a:pt x="6406" y="18170"/>
                  </a:lnTo>
                  <a:lnTo>
                    <a:pt x="6572" y="18182"/>
                  </a:lnTo>
                  <a:cubicBezTo>
                    <a:pt x="6572" y="18194"/>
                    <a:pt x="6584" y="18205"/>
                    <a:pt x="6584" y="18217"/>
                  </a:cubicBezTo>
                  <a:lnTo>
                    <a:pt x="6525" y="18241"/>
                  </a:lnTo>
                  <a:lnTo>
                    <a:pt x="6382" y="18241"/>
                  </a:lnTo>
                  <a:lnTo>
                    <a:pt x="6298" y="18277"/>
                  </a:lnTo>
                  <a:lnTo>
                    <a:pt x="5882" y="18325"/>
                  </a:lnTo>
                  <a:lnTo>
                    <a:pt x="5763" y="18336"/>
                  </a:lnTo>
                  <a:lnTo>
                    <a:pt x="5727" y="18372"/>
                  </a:lnTo>
                  <a:lnTo>
                    <a:pt x="5560" y="18396"/>
                  </a:lnTo>
                  <a:lnTo>
                    <a:pt x="5560" y="18444"/>
                  </a:lnTo>
                  <a:lnTo>
                    <a:pt x="5596" y="18456"/>
                  </a:lnTo>
                  <a:lnTo>
                    <a:pt x="5703" y="18444"/>
                  </a:lnTo>
                  <a:lnTo>
                    <a:pt x="5739" y="18456"/>
                  </a:lnTo>
                  <a:lnTo>
                    <a:pt x="5691" y="18479"/>
                  </a:lnTo>
                  <a:lnTo>
                    <a:pt x="5608" y="18479"/>
                  </a:lnTo>
                  <a:lnTo>
                    <a:pt x="5489" y="18503"/>
                  </a:lnTo>
                  <a:lnTo>
                    <a:pt x="5489" y="18527"/>
                  </a:lnTo>
                  <a:lnTo>
                    <a:pt x="5560" y="18551"/>
                  </a:lnTo>
                  <a:lnTo>
                    <a:pt x="5679" y="18539"/>
                  </a:lnTo>
                  <a:lnTo>
                    <a:pt x="5965" y="18551"/>
                  </a:lnTo>
                  <a:lnTo>
                    <a:pt x="6060" y="18527"/>
                  </a:lnTo>
                  <a:lnTo>
                    <a:pt x="6096" y="18503"/>
                  </a:lnTo>
                  <a:lnTo>
                    <a:pt x="6167" y="18503"/>
                  </a:lnTo>
                  <a:lnTo>
                    <a:pt x="6191" y="18515"/>
                  </a:lnTo>
                  <a:lnTo>
                    <a:pt x="6191" y="18563"/>
                  </a:lnTo>
                  <a:lnTo>
                    <a:pt x="6227" y="18610"/>
                  </a:lnTo>
                  <a:lnTo>
                    <a:pt x="6179" y="18634"/>
                  </a:lnTo>
                  <a:lnTo>
                    <a:pt x="6084" y="18622"/>
                  </a:lnTo>
                  <a:lnTo>
                    <a:pt x="6036" y="18646"/>
                  </a:lnTo>
                  <a:lnTo>
                    <a:pt x="6001" y="18634"/>
                  </a:lnTo>
                  <a:lnTo>
                    <a:pt x="5894" y="18670"/>
                  </a:lnTo>
                  <a:cubicBezTo>
                    <a:pt x="5906" y="18682"/>
                    <a:pt x="5906" y="18694"/>
                    <a:pt x="5894" y="18717"/>
                  </a:cubicBezTo>
                  <a:lnTo>
                    <a:pt x="5941" y="18717"/>
                  </a:lnTo>
                  <a:lnTo>
                    <a:pt x="5977" y="18706"/>
                  </a:lnTo>
                  <a:lnTo>
                    <a:pt x="6060" y="18706"/>
                  </a:lnTo>
                  <a:lnTo>
                    <a:pt x="6084" y="18729"/>
                  </a:lnTo>
                  <a:lnTo>
                    <a:pt x="5977" y="18777"/>
                  </a:lnTo>
                  <a:lnTo>
                    <a:pt x="5882" y="18789"/>
                  </a:lnTo>
                  <a:lnTo>
                    <a:pt x="5763" y="18765"/>
                  </a:lnTo>
                  <a:lnTo>
                    <a:pt x="5655" y="18789"/>
                  </a:lnTo>
                  <a:cubicBezTo>
                    <a:pt x="5655" y="18801"/>
                    <a:pt x="5655" y="18813"/>
                    <a:pt x="5655" y="18825"/>
                  </a:cubicBezTo>
                  <a:lnTo>
                    <a:pt x="5691" y="18884"/>
                  </a:lnTo>
                  <a:lnTo>
                    <a:pt x="5786" y="18884"/>
                  </a:lnTo>
                  <a:lnTo>
                    <a:pt x="5846" y="18837"/>
                  </a:lnTo>
                  <a:lnTo>
                    <a:pt x="5953" y="18825"/>
                  </a:lnTo>
                  <a:lnTo>
                    <a:pt x="6036" y="18848"/>
                  </a:lnTo>
                  <a:lnTo>
                    <a:pt x="6084" y="18872"/>
                  </a:lnTo>
                  <a:lnTo>
                    <a:pt x="5965" y="18896"/>
                  </a:lnTo>
                  <a:lnTo>
                    <a:pt x="5822" y="18920"/>
                  </a:lnTo>
                  <a:lnTo>
                    <a:pt x="5751" y="18944"/>
                  </a:lnTo>
                  <a:lnTo>
                    <a:pt x="5644" y="18920"/>
                  </a:lnTo>
                  <a:lnTo>
                    <a:pt x="5584" y="18920"/>
                  </a:lnTo>
                  <a:cubicBezTo>
                    <a:pt x="5560" y="18944"/>
                    <a:pt x="5536" y="18967"/>
                    <a:pt x="5525" y="18991"/>
                  </a:cubicBezTo>
                  <a:lnTo>
                    <a:pt x="5548" y="19122"/>
                  </a:lnTo>
                  <a:lnTo>
                    <a:pt x="5513" y="19158"/>
                  </a:lnTo>
                  <a:lnTo>
                    <a:pt x="5548" y="19194"/>
                  </a:lnTo>
                  <a:lnTo>
                    <a:pt x="5632" y="19182"/>
                  </a:lnTo>
                  <a:lnTo>
                    <a:pt x="5870" y="19075"/>
                  </a:lnTo>
                  <a:lnTo>
                    <a:pt x="5929" y="19039"/>
                  </a:lnTo>
                  <a:lnTo>
                    <a:pt x="6132" y="18979"/>
                  </a:lnTo>
                  <a:lnTo>
                    <a:pt x="6251" y="18920"/>
                  </a:lnTo>
                  <a:lnTo>
                    <a:pt x="6334" y="18813"/>
                  </a:lnTo>
                  <a:lnTo>
                    <a:pt x="6453" y="18706"/>
                  </a:lnTo>
                  <a:lnTo>
                    <a:pt x="6763" y="18551"/>
                  </a:lnTo>
                  <a:lnTo>
                    <a:pt x="6906" y="18503"/>
                  </a:lnTo>
                  <a:lnTo>
                    <a:pt x="7001" y="18503"/>
                  </a:lnTo>
                  <a:cubicBezTo>
                    <a:pt x="7001" y="18515"/>
                    <a:pt x="7001" y="18527"/>
                    <a:pt x="7013" y="18539"/>
                  </a:cubicBezTo>
                  <a:lnTo>
                    <a:pt x="6965" y="18563"/>
                  </a:lnTo>
                  <a:lnTo>
                    <a:pt x="6870" y="18586"/>
                  </a:lnTo>
                  <a:lnTo>
                    <a:pt x="6727" y="18646"/>
                  </a:lnTo>
                  <a:lnTo>
                    <a:pt x="6537" y="18729"/>
                  </a:lnTo>
                  <a:lnTo>
                    <a:pt x="6358" y="18908"/>
                  </a:lnTo>
                  <a:lnTo>
                    <a:pt x="6275" y="18991"/>
                  </a:lnTo>
                  <a:lnTo>
                    <a:pt x="6096" y="19039"/>
                  </a:lnTo>
                  <a:lnTo>
                    <a:pt x="6013" y="19075"/>
                  </a:lnTo>
                  <a:lnTo>
                    <a:pt x="5846" y="19170"/>
                  </a:lnTo>
                  <a:lnTo>
                    <a:pt x="5679" y="19229"/>
                  </a:lnTo>
                  <a:lnTo>
                    <a:pt x="5608" y="19265"/>
                  </a:lnTo>
                  <a:lnTo>
                    <a:pt x="5584" y="19289"/>
                  </a:lnTo>
                  <a:lnTo>
                    <a:pt x="5667" y="19289"/>
                  </a:lnTo>
                  <a:lnTo>
                    <a:pt x="5727" y="19265"/>
                  </a:lnTo>
                  <a:lnTo>
                    <a:pt x="5786" y="19265"/>
                  </a:lnTo>
                  <a:lnTo>
                    <a:pt x="5786" y="19301"/>
                  </a:lnTo>
                  <a:lnTo>
                    <a:pt x="5894" y="19229"/>
                  </a:lnTo>
                  <a:lnTo>
                    <a:pt x="5941" y="19182"/>
                  </a:lnTo>
                  <a:lnTo>
                    <a:pt x="5989" y="19182"/>
                  </a:lnTo>
                  <a:lnTo>
                    <a:pt x="6084" y="19229"/>
                  </a:lnTo>
                  <a:lnTo>
                    <a:pt x="6132" y="19229"/>
                  </a:lnTo>
                  <a:lnTo>
                    <a:pt x="6215" y="19182"/>
                  </a:lnTo>
                  <a:lnTo>
                    <a:pt x="6322" y="19110"/>
                  </a:lnTo>
                  <a:lnTo>
                    <a:pt x="6406" y="19110"/>
                  </a:lnTo>
                  <a:lnTo>
                    <a:pt x="6441" y="19134"/>
                  </a:lnTo>
                  <a:lnTo>
                    <a:pt x="6417" y="19182"/>
                  </a:lnTo>
                  <a:lnTo>
                    <a:pt x="6334" y="19194"/>
                  </a:lnTo>
                  <a:lnTo>
                    <a:pt x="6239" y="19253"/>
                  </a:lnTo>
                  <a:lnTo>
                    <a:pt x="6144" y="19289"/>
                  </a:lnTo>
                  <a:lnTo>
                    <a:pt x="6048" y="19301"/>
                  </a:lnTo>
                  <a:lnTo>
                    <a:pt x="6001" y="19277"/>
                  </a:lnTo>
                  <a:lnTo>
                    <a:pt x="5941" y="19289"/>
                  </a:lnTo>
                  <a:lnTo>
                    <a:pt x="5882" y="19348"/>
                  </a:lnTo>
                  <a:lnTo>
                    <a:pt x="5739" y="19408"/>
                  </a:lnTo>
                  <a:lnTo>
                    <a:pt x="5727" y="19432"/>
                  </a:lnTo>
                  <a:lnTo>
                    <a:pt x="5822" y="19468"/>
                  </a:lnTo>
                  <a:lnTo>
                    <a:pt x="5870" y="19456"/>
                  </a:lnTo>
                  <a:lnTo>
                    <a:pt x="5989" y="19479"/>
                  </a:lnTo>
                  <a:lnTo>
                    <a:pt x="5917" y="19551"/>
                  </a:lnTo>
                  <a:cubicBezTo>
                    <a:pt x="5917" y="19563"/>
                    <a:pt x="5917" y="19575"/>
                    <a:pt x="5917" y="19587"/>
                  </a:cubicBezTo>
                  <a:lnTo>
                    <a:pt x="5989" y="19587"/>
                  </a:lnTo>
                  <a:lnTo>
                    <a:pt x="5977" y="19622"/>
                  </a:lnTo>
                  <a:lnTo>
                    <a:pt x="6013" y="19658"/>
                  </a:lnTo>
                  <a:lnTo>
                    <a:pt x="6060" y="19646"/>
                  </a:lnTo>
                  <a:cubicBezTo>
                    <a:pt x="6084" y="19622"/>
                    <a:pt x="6108" y="19599"/>
                    <a:pt x="6132" y="19575"/>
                  </a:cubicBezTo>
                  <a:lnTo>
                    <a:pt x="6239" y="19539"/>
                  </a:lnTo>
                  <a:lnTo>
                    <a:pt x="6298" y="19503"/>
                  </a:lnTo>
                  <a:cubicBezTo>
                    <a:pt x="6298" y="19479"/>
                    <a:pt x="6310" y="19468"/>
                    <a:pt x="6310" y="19444"/>
                  </a:cubicBezTo>
                  <a:lnTo>
                    <a:pt x="6370" y="19408"/>
                  </a:lnTo>
                  <a:lnTo>
                    <a:pt x="6441" y="19396"/>
                  </a:lnTo>
                  <a:lnTo>
                    <a:pt x="6668" y="19277"/>
                  </a:lnTo>
                  <a:lnTo>
                    <a:pt x="6739" y="19277"/>
                  </a:lnTo>
                  <a:lnTo>
                    <a:pt x="6775" y="19325"/>
                  </a:lnTo>
                  <a:lnTo>
                    <a:pt x="6882" y="19325"/>
                  </a:lnTo>
                  <a:lnTo>
                    <a:pt x="6918" y="19360"/>
                  </a:lnTo>
                  <a:lnTo>
                    <a:pt x="6834" y="19372"/>
                  </a:lnTo>
                  <a:lnTo>
                    <a:pt x="6775" y="19360"/>
                  </a:lnTo>
                  <a:lnTo>
                    <a:pt x="6572" y="19396"/>
                  </a:lnTo>
                  <a:lnTo>
                    <a:pt x="6525" y="19444"/>
                  </a:lnTo>
                  <a:lnTo>
                    <a:pt x="6477" y="19420"/>
                  </a:lnTo>
                  <a:lnTo>
                    <a:pt x="6441" y="19432"/>
                  </a:lnTo>
                  <a:lnTo>
                    <a:pt x="6417" y="19503"/>
                  </a:lnTo>
                  <a:lnTo>
                    <a:pt x="6358" y="19539"/>
                  </a:lnTo>
                  <a:lnTo>
                    <a:pt x="6298" y="19587"/>
                  </a:lnTo>
                  <a:lnTo>
                    <a:pt x="6156" y="19622"/>
                  </a:lnTo>
                  <a:lnTo>
                    <a:pt x="6084" y="19682"/>
                  </a:lnTo>
                  <a:lnTo>
                    <a:pt x="5965" y="19706"/>
                  </a:lnTo>
                  <a:lnTo>
                    <a:pt x="5894" y="19765"/>
                  </a:lnTo>
                  <a:lnTo>
                    <a:pt x="5917" y="19813"/>
                  </a:lnTo>
                  <a:lnTo>
                    <a:pt x="5989" y="19813"/>
                  </a:lnTo>
                  <a:lnTo>
                    <a:pt x="6036" y="19765"/>
                  </a:lnTo>
                  <a:lnTo>
                    <a:pt x="6072" y="19765"/>
                  </a:lnTo>
                  <a:lnTo>
                    <a:pt x="6132" y="19825"/>
                  </a:lnTo>
                  <a:lnTo>
                    <a:pt x="6132" y="19872"/>
                  </a:lnTo>
                  <a:lnTo>
                    <a:pt x="6060" y="19920"/>
                  </a:lnTo>
                  <a:cubicBezTo>
                    <a:pt x="6060" y="19956"/>
                    <a:pt x="6072" y="19991"/>
                    <a:pt x="6084" y="20027"/>
                  </a:cubicBezTo>
                  <a:lnTo>
                    <a:pt x="6132" y="20075"/>
                  </a:lnTo>
                  <a:lnTo>
                    <a:pt x="6227" y="20063"/>
                  </a:lnTo>
                  <a:lnTo>
                    <a:pt x="6298" y="20015"/>
                  </a:lnTo>
                  <a:lnTo>
                    <a:pt x="6322" y="19968"/>
                  </a:lnTo>
                  <a:lnTo>
                    <a:pt x="6394" y="19968"/>
                  </a:lnTo>
                  <a:cubicBezTo>
                    <a:pt x="6406" y="19944"/>
                    <a:pt x="6429" y="19932"/>
                    <a:pt x="6441" y="19920"/>
                  </a:cubicBezTo>
                  <a:lnTo>
                    <a:pt x="6513" y="19908"/>
                  </a:lnTo>
                  <a:lnTo>
                    <a:pt x="6560" y="19932"/>
                  </a:lnTo>
                  <a:lnTo>
                    <a:pt x="6525" y="19956"/>
                  </a:lnTo>
                  <a:lnTo>
                    <a:pt x="6441" y="20027"/>
                  </a:lnTo>
                  <a:lnTo>
                    <a:pt x="6358" y="20039"/>
                  </a:lnTo>
                  <a:lnTo>
                    <a:pt x="6179" y="20099"/>
                  </a:lnTo>
                  <a:lnTo>
                    <a:pt x="6096" y="20146"/>
                  </a:lnTo>
                  <a:lnTo>
                    <a:pt x="6096" y="20194"/>
                  </a:lnTo>
                  <a:lnTo>
                    <a:pt x="6096" y="20253"/>
                  </a:lnTo>
                  <a:lnTo>
                    <a:pt x="6167" y="20277"/>
                  </a:lnTo>
                  <a:cubicBezTo>
                    <a:pt x="6156" y="20301"/>
                    <a:pt x="6144" y="20313"/>
                    <a:pt x="6132" y="20325"/>
                  </a:cubicBezTo>
                  <a:cubicBezTo>
                    <a:pt x="6120" y="20349"/>
                    <a:pt x="6132" y="20372"/>
                    <a:pt x="6132" y="20408"/>
                  </a:cubicBezTo>
                  <a:lnTo>
                    <a:pt x="6179" y="20491"/>
                  </a:lnTo>
                  <a:lnTo>
                    <a:pt x="6227" y="20491"/>
                  </a:lnTo>
                  <a:lnTo>
                    <a:pt x="6298" y="20361"/>
                  </a:lnTo>
                  <a:lnTo>
                    <a:pt x="6358" y="20337"/>
                  </a:lnTo>
                  <a:lnTo>
                    <a:pt x="6489" y="20241"/>
                  </a:lnTo>
                  <a:lnTo>
                    <a:pt x="6537" y="20218"/>
                  </a:lnTo>
                  <a:lnTo>
                    <a:pt x="6584" y="20158"/>
                  </a:lnTo>
                  <a:lnTo>
                    <a:pt x="6656" y="20122"/>
                  </a:lnTo>
                  <a:lnTo>
                    <a:pt x="6668" y="20134"/>
                  </a:lnTo>
                  <a:lnTo>
                    <a:pt x="6620" y="20170"/>
                  </a:lnTo>
                  <a:lnTo>
                    <a:pt x="6620" y="20218"/>
                  </a:lnTo>
                  <a:lnTo>
                    <a:pt x="6656" y="20230"/>
                  </a:lnTo>
                  <a:lnTo>
                    <a:pt x="6739" y="20194"/>
                  </a:lnTo>
                  <a:lnTo>
                    <a:pt x="6870" y="20075"/>
                  </a:lnTo>
                  <a:cubicBezTo>
                    <a:pt x="6870" y="20063"/>
                    <a:pt x="6882" y="20051"/>
                    <a:pt x="6894" y="20039"/>
                  </a:cubicBezTo>
                  <a:lnTo>
                    <a:pt x="6965" y="20087"/>
                  </a:lnTo>
                  <a:lnTo>
                    <a:pt x="7025" y="20075"/>
                  </a:lnTo>
                  <a:lnTo>
                    <a:pt x="7084" y="20015"/>
                  </a:lnTo>
                  <a:lnTo>
                    <a:pt x="7156" y="20015"/>
                  </a:lnTo>
                  <a:cubicBezTo>
                    <a:pt x="7156" y="20027"/>
                    <a:pt x="7156" y="20039"/>
                    <a:pt x="7156" y="20051"/>
                  </a:cubicBezTo>
                  <a:lnTo>
                    <a:pt x="7084" y="20099"/>
                  </a:lnTo>
                  <a:lnTo>
                    <a:pt x="7108" y="20230"/>
                  </a:lnTo>
                  <a:lnTo>
                    <a:pt x="7179" y="20253"/>
                  </a:lnTo>
                  <a:lnTo>
                    <a:pt x="7239" y="20301"/>
                  </a:lnTo>
                  <a:lnTo>
                    <a:pt x="7203" y="20313"/>
                  </a:lnTo>
                  <a:lnTo>
                    <a:pt x="7120" y="20301"/>
                  </a:lnTo>
                  <a:lnTo>
                    <a:pt x="7013" y="20241"/>
                  </a:lnTo>
                  <a:lnTo>
                    <a:pt x="6953" y="20194"/>
                  </a:lnTo>
                  <a:lnTo>
                    <a:pt x="6906" y="20194"/>
                  </a:lnTo>
                  <a:cubicBezTo>
                    <a:pt x="6894" y="20206"/>
                    <a:pt x="6882" y="20218"/>
                    <a:pt x="6870" y="20230"/>
                  </a:cubicBezTo>
                  <a:lnTo>
                    <a:pt x="6787" y="20241"/>
                  </a:lnTo>
                  <a:lnTo>
                    <a:pt x="6775" y="20277"/>
                  </a:lnTo>
                  <a:lnTo>
                    <a:pt x="6834" y="20301"/>
                  </a:lnTo>
                  <a:lnTo>
                    <a:pt x="6882" y="20301"/>
                  </a:lnTo>
                  <a:lnTo>
                    <a:pt x="6989" y="20349"/>
                  </a:lnTo>
                  <a:lnTo>
                    <a:pt x="7049" y="20349"/>
                  </a:lnTo>
                  <a:cubicBezTo>
                    <a:pt x="7049" y="20361"/>
                    <a:pt x="7037" y="20372"/>
                    <a:pt x="7025" y="20384"/>
                  </a:cubicBezTo>
                  <a:lnTo>
                    <a:pt x="6965" y="20396"/>
                  </a:lnTo>
                  <a:lnTo>
                    <a:pt x="6870" y="20361"/>
                  </a:lnTo>
                  <a:lnTo>
                    <a:pt x="6822" y="20361"/>
                  </a:lnTo>
                  <a:lnTo>
                    <a:pt x="6727" y="20384"/>
                  </a:lnTo>
                  <a:lnTo>
                    <a:pt x="6632" y="20491"/>
                  </a:lnTo>
                  <a:lnTo>
                    <a:pt x="6525" y="20515"/>
                  </a:lnTo>
                  <a:lnTo>
                    <a:pt x="6322" y="20539"/>
                  </a:lnTo>
                  <a:cubicBezTo>
                    <a:pt x="6322" y="20539"/>
                    <a:pt x="6310" y="20551"/>
                    <a:pt x="6310" y="20563"/>
                  </a:cubicBezTo>
                  <a:lnTo>
                    <a:pt x="6358" y="20575"/>
                  </a:lnTo>
                  <a:lnTo>
                    <a:pt x="6477" y="20563"/>
                  </a:lnTo>
                  <a:lnTo>
                    <a:pt x="6560" y="20527"/>
                  </a:lnTo>
                  <a:lnTo>
                    <a:pt x="6727" y="20480"/>
                  </a:lnTo>
                  <a:lnTo>
                    <a:pt x="6834" y="20420"/>
                  </a:lnTo>
                  <a:lnTo>
                    <a:pt x="6929" y="20420"/>
                  </a:lnTo>
                  <a:lnTo>
                    <a:pt x="7025" y="20408"/>
                  </a:lnTo>
                  <a:lnTo>
                    <a:pt x="7013" y="20420"/>
                  </a:lnTo>
                  <a:lnTo>
                    <a:pt x="6918" y="20491"/>
                  </a:lnTo>
                  <a:lnTo>
                    <a:pt x="6775" y="20515"/>
                  </a:lnTo>
                  <a:lnTo>
                    <a:pt x="6644" y="20563"/>
                  </a:lnTo>
                  <a:lnTo>
                    <a:pt x="6394" y="20587"/>
                  </a:lnTo>
                  <a:lnTo>
                    <a:pt x="6298" y="20622"/>
                  </a:lnTo>
                  <a:cubicBezTo>
                    <a:pt x="6298" y="20634"/>
                    <a:pt x="6287" y="20658"/>
                    <a:pt x="6275" y="20682"/>
                  </a:cubicBezTo>
                  <a:lnTo>
                    <a:pt x="6310" y="20730"/>
                  </a:lnTo>
                  <a:lnTo>
                    <a:pt x="6417" y="20730"/>
                  </a:lnTo>
                  <a:lnTo>
                    <a:pt x="6537" y="20694"/>
                  </a:lnTo>
                  <a:lnTo>
                    <a:pt x="6572" y="20706"/>
                  </a:lnTo>
                  <a:lnTo>
                    <a:pt x="6477" y="20765"/>
                  </a:lnTo>
                  <a:lnTo>
                    <a:pt x="6346" y="20789"/>
                  </a:lnTo>
                  <a:lnTo>
                    <a:pt x="6298" y="20861"/>
                  </a:lnTo>
                  <a:lnTo>
                    <a:pt x="6322" y="20908"/>
                  </a:lnTo>
                  <a:lnTo>
                    <a:pt x="6417" y="20932"/>
                  </a:lnTo>
                  <a:lnTo>
                    <a:pt x="6477" y="20896"/>
                  </a:lnTo>
                  <a:lnTo>
                    <a:pt x="6513" y="20837"/>
                  </a:lnTo>
                  <a:lnTo>
                    <a:pt x="6608" y="20825"/>
                  </a:lnTo>
                  <a:lnTo>
                    <a:pt x="6727" y="20825"/>
                  </a:lnTo>
                  <a:lnTo>
                    <a:pt x="6798" y="20801"/>
                  </a:lnTo>
                  <a:lnTo>
                    <a:pt x="6858" y="20777"/>
                  </a:lnTo>
                  <a:lnTo>
                    <a:pt x="6882" y="20789"/>
                  </a:lnTo>
                  <a:lnTo>
                    <a:pt x="6834" y="20837"/>
                  </a:lnTo>
                  <a:lnTo>
                    <a:pt x="6703" y="20896"/>
                  </a:lnTo>
                  <a:lnTo>
                    <a:pt x="6644" y="20884"/>
                  </a:lnTo>
                  <a:lnTo>
                    <a:pt x="6560" y="20884"/>
                  </a:lnTo>
                  <a:lnTo>
                    <a:pt x="6525" y="20896"/>
                  </a:lnTo>
                  <a:lnTo>
                    <a:pt x="6596" y="20920"/>
                  </a:lnTo>
                  <a:lnTo>
                    <a:pt x="6727" y="20920"/>
                  </a:lnTo>
                  <a:lnTo>
                    <a:pt x="6679" y="20944"/>
                  </a:lnTo>
                  <a:lnTo>
                    <a:pt x="6525" y="20968"/>
                  </a:lnTo>
                  <a:lnTo>
                    <a:pt x="6417" y="21039"/>
                  </a:lnTo>
                  <a:lnTo>
                    <a:pt x="6489" y="21063"/>
                  </a:lnTo>
                  <a:lnTo>
                    <a:pt x="6560" y="21063"/>
                  </a:lnTo>
                  <a:lnTo>
                    <a:pt x="6608" y="21039"/>
                  </a:lnTo>
                  <a:lnTo>
                    <a:pt x="6739" y="21015"/>
                  </a:lnTo>
                  <a:lnTo>
                    <a:pt x="6798" y="21027"/>
                  </a:lnTo>
                  <a:lnTo>
                    <a:pt x="6858" y="21027"/>
                  </a:lnTo>
                  <a:lnTo>
                    <a:pt x="6810" y="21063"/>
                  </a:lnTo>
                  <a:lnTo>
                    <a:pt x="6668" y="21099"/>
                  </a:lnTo>
                  <a:lnTo>
                    <a:pt x="6572" y="21099"/>
                  </a:lnTo>
                  <a:lnTo>
                    <a:pt x="6489" y="21134"/>
                  </a:lnTo>
                  <a:lnTo>
                    <a:pt x="6465" y="21182"/>
                  </a:lnTo>
                  <a:lnTo>
                    <a:pt x="6513" y="21206"/>
                  </a:lnTo>
                  <a:lnTo>
                    <a:pt x="6572" y="21206"/>
                  </a:lnTo>
                  <a:lnTo>
                    <a:pt x="6656" y="21158"/>
                  </a:lnTo>
                  <a:lnTo>
                    <a:pt x="6751" y="21146"/>
                  </a:lnTo>
                  <a:lnTo>
                    <a:pt x="6846" y="21170"/>
                  </a:lnTo>
                  <a:cubicBezTo>
                    <a:pt x="6846" y="21170"/>
                    <a:pt x="6846" y="21182"/>
                    <a:pt x="6846" y="21194"/>
                  </a:cubicBezTo>
                  <a:lnTo>
                    <a:pt x="6691" y="21253"/>
                  </a:lnTo>
                  <a:cubicBezTo>
                    <a:pt x="6691" y="21265"/>
                    <a:pt x="6691" y="21289"/>
                    <a:pt x="6679" y="21301"/>
                  </a:cubicBezTo>
                  <a:cubicBezTo>
                    <a:pt x="6703" y="21325"/>
                    <a:pt x="6727" y="21349"/>
                    <a:pt x="6739" y="21373"/>
                  </a:cubicBezTo>
                  <a:lnTo>
                    <a:pt x="6787" y="21373"/>
                  </a:lnTo>
                  <a:lnTo>
                    <a:pt x="6810" y="21337"/>
                  </a:lnTo>
                  <a:lnTo>
                    <a:pt x="6894" y="21325"/>
                  </a:lnTo>
                  <a:lnTo>
                    <a:pt x="6953" y="21373"/>
                  </a:lnTo>
                  <a:cubicBezTo>
                    <a:pt x="6965" y="21361"/>
                    <a:pt x="6965" y="21349"/>
                    <a:pt x="6977" y="21337"/>
                  </a:cubicBezTo>
                  <a:lnTo>
                    <a:pt x="7013" y="21313"/>
                  </a:lnTo>
                  <a:lnTo>
                    <a:pt x="7060" y="21337"/>
                  </a:lnTo>
                  <a:lnTo>
                    <a:pt x="7025" y="21373"/>
                  </a:lnTo>
                  <a:lnTo>
                    <a:pt x="7013" y="21420"/>
                  </a:lnTo>
                  <a:lnTo>
                    <a:pt x="7072" y="21444"/>
                  </a:lnTo>
                  <a:cubicBezTo>
                    <a:pt x="7037" y="21480"/>
                    <a:pt x="7013" y="21515"/>
                    <a:pt x="6977" y="21551"/>
                  </a:cubicBezTo>
                  <a:lnTo>
                    <a:pt x="6941" y="21563"/>
                  </a:lnTo>
                  <a:lnTo>
                    <a:pt x="6882" y="21623"/>
                  </a:lnTo>
                  <a:lnTo>
                    <a:pt x="6834" y="21694"/>
                  </a:lnTo>
                  <a:lnTo>
                    <a:pt x="6846" y="21718"/>
                  </a:lnTo>
                  <a:lnTo>
                    <a:pt x="6941" y="21694"/>
                  </a:lnTo>
                  <a:lnTo>
                    <a:pt x="6977" y="21658"/>
                  </a:lnTo>
                  <a:lnTo>
                    <a:pt x="7060" y="21658"/>
                  </a:lnTo>
                  <a:lnTo>
                    <a:pt x="7084" y="21706"/>
                  </a:lnTo>
                  <a:lnTo>
                    <a:pt x="7049" y="21754"/>
                  </a:lnTo>
                  <a:lnTo>
                    <a:pt x="7049" y="21765"/>
                  </a:lnTo>
                  <a:lnTo>
                    <a:pt x="7132" y="21754"/>
                  </a:lnTo>
                  <a:lnTo>
                    <a:pt x="7191" y="21765"/>
                  </a:lnTo>
                  <a:cubicBezTo>
                    <a:pt x="7191" y="21777"/>
                    <a:pt x="7191" y="21789"/>
                    <a:pt x="7203" y="21801"/>
                  </a:cubicBezTo>
                  <a:lnTo>
                    <a:pt x="7144" y="21837"/>
                  </a:lnTo>
                  <a:lnTo>
                    <a:pt x="7191" y="21861"/>
                  </a:lnTo>
                  <a:cubicBezTo>
                    <a:pt x="7191" y="21885"/>
                    <a:pt x="7191" y="21896"/>
                    <a:pt x="7191" y="21920"/>
                  </a:cubicBezTo>
                  <a:lnTo>
                    <a:pt x="7108" y="21956"/>
                  </a:lnTo>
                  <a:lnTo>
                    <a:pt x="7084" y="21992"/>
                  </a:lnTo>
                  <a:lnTo>
                    <a:pt x="7191" y="21980"/>
                  </a:lnTo>
                  <a:lnTo>
                    <a:pt x="7227" y="21932"/>
                  </a:lnTo>
                  <a:lnTo>
                    <a:pt x="7263" y="21896"/>
                  </a:lnTo>
                  <a:lnTo>
                    <a:pt x="7406" y="21837"/>
                  </a:lnTo>
                  <a:lnTo>
                    <a:pt x="7453" y="21861"/>
                  </a:lnTo>
                  <a:lnTo>
                    <a:pt x="7406" y="21896"/>
                  </a:lnTo>
                  <a:lnTo>
                    <a:pt x="7430" y="21932"/>
                  </a:lnTo>
                  <a:lnTo>
                    <a:pt x="7358" y="21980"/>
                  </a:lnTo>
                  <a:lnTo>
                    <a:pt x="7322" y="22027"/>
                  </a:lnTo>
                  <a:lnTo>
                    <a:pt x="7239" y="22027"/>
                  </a:lnTo>
                  <a:lnTo>
                    <a:pt x="7168" y="22051"/>
                  </a:lnTo>
                  <a:lnTo>
                    <a:pt x="7120" y="22099"/>
                  </a:lnTo>
                  <a:lnTo>
                    <a:pt x="7191" y="22135"/>
                  </a:lnTo>
                  <a:lnTo>
                    <a:pt x="7275" y="22087"/>
                  </a:lnTo>
                  <a:cubicBezTo>
                    <a:pt x="7299" y="22075"/>
                    <a:pt x="7322" y="22063"/>
                    <a:pt x="7334" y="22051"/>
                  </a:cubicBezTo>
                  <a:lnTo>
                    <a:pt x="7453" y="22051"/>
                  </a:lnTo>
                  <a:lnTo>
                    <a:pt x="7477" y="22063"/>
                  </a:lnTo>
                  <a:lnTo>
                    <a:pt x="7441" y="22111"/>
                  </a:lnTo>
                  <a:lnTo>
                    <a:pt x="7310" y="22158"/>
                  </a:lnTo>
                  <a:cubicBezTo>
                    <a:pt x="7310" y="22182"/>
                    <a:pt x="7322" y="22206"/>
                    <a:pt x="7322" y="22230"/>
                  </a:cubicBezTo>
                  <a:lnTo>
                    <a:pt x="7263" y="22266"/>
                  </a:lnTo>
                  <a:lnTo>
                    <a:pt x="7179" y="22301"/>
                  </a:lnTo>
                  <a:cubicBezTo>
                    <a:pt x="7179" y="22313"/>
                    <a:pt x="7168" y="22325"/>
                    <a:pt x="7168" y="22337"/>
                  </a:cubicBezTo>
                  <a:lnTo>
                    <a:pt x="7263" y="22361"/>
                  </a:lnTo>
                  <a:lnTo>
                    <a:pt x="7406" y="22313"/>
                  </a:lnTo>
                  <a:lnTo>
                    <a:pt x="7477" y="22266"/>
                  </a:lnTo>
                  <a:lnTo>
                    <a:pt x="7596" y="22230"/>
                  </a:lnTo>
                  <a:lnTo>
                    <a:pt x="7668" y="22230"/>
                  </a:lnTo>
                  <a:cubicBezTo>
                    <a:pt x="7680" y="22242"/>
                    <a:pt x="7691" y="22242"/>
                    <a:pt x="7703" y="22254"/>
                  </a:cubicBezTo>
                  <a:lnTo>
                    <a:pt x="7668" y="22301"/>
                  </a:lnTo>
                  <a:lnTo>
                    <a:pt x="7584" y="22313"/>
                  </a:lnTo>
                  <a:lnTo>
                    <a:pt x="7453" y="22373"/>
                  </a:lnTo>
                  <a:lnTo>
                    <a:pt x="7453" y="22396"/>
                  </a:lnTo>
                  <a:lnTo>
                    <a:pt x="7537" y="22385"/>
                  </a:lnTo>
                  <a:lnTo>
                    <a:pt x="7584" y="22408"/>
                  </a:lnTo>
                  <a:lnTo>
                    <a:pt x="7501" y="22480"/>
                  </a:lnTo>
                  <a:lnTo>
                    <a:pt x="7537" y="22527"/>
                  </a:lnTo>
                  <a:lnTo>
                    <a:pt x="7620" y="22539"/>
                  </a:lnTo>
                  <a:lnTo>
                    <a:pt x="7763" y="22444"/>
                  </a:lnTo>
                  <a:lnTo>
                    <a:pt x="7822" y="22420"/>
                  </a:lnTo>
                  <a:lnTo>
                    <a:pt x="7858" y="22444"/>
                  </a:lnTo>
                  <a:lnTo>
                    <a:pt x="7953" y="22480"/>
                  </a:lnTo>
                  <a:cubicBezTo>
                    <a:pt x="7953" y="22504"/>
                    <a:pt x="7965" y="22527"/>
                    <a:pt x="7965" y="22551"/>
                  </a:cubicBezTo>
                  <a:lnTo>
                    <a:pt x="8061" y="22575"/>
                  </a:lnTo>
                  <a:lnTo>
                    <a:pt x="8084" y="22599"/>
                  </a:lnTo>
                  <a:lnTo>
                    <a:pt x="8025" y="22647"/>
                  </a:lnTo>
                  <a:lnTo>
                    <a:pt x="7930" y="22670"/>
                  </a:lnTo>
                  <a:lnTo>
                    <a:pt x="7882" y="22718"/>
                  </a:lnTo>
                  <a:lnTo>
                    <a:pt x="7906" y="22766"/>
                  </a:lnTo>
                  <a:lnTo>
                    <a:pt x="8096" y="22766"/>
                  </a:lnTo>
                  <a:lnTo>
                    <a:pt x="8132" y="22742"/>
                  </a:lnTo>
                  <a:lnTo>
                    <a:pt x="8096" y="22706"/>
                  </a:lnTo>
                  <a:cubicBezTo>
                    <a:pt x="8108" y="22694"/>
                    <a:pt x="8108" y="22682"/>
                    <a:pt x="8096" y="22670"/>
                  </a:cubicBezTo>
                  <a:lnTo>
                    <a:pt x="8156" y="22647"/>
                  </a:lnTo>
                  <a:lnTo>
                    <a:pt x="8227" y="22658"/>
                  </a:lnTo>
                  <a:lnTo>
                    <a:pt x="8299" y="22611"/>
                  </a:lnTo>
                  <a:lnTo>
                    <a:pt x="8382" y="22587"/>
                  </a:lnTo>
                  <a:lnTo>
                    <a:pt x="8442" y="22611"/>
                  </a:lnTo>
                  <a:lnTo>
                    <a:pt x="8513" y="22611"/>
                  </a:lnTo>
                  <a:lnTo>
                    <a:pt x="8573" y="22587"/>
                  </a:lnTo>
                  <a:lnTo>
                    <a:pt x="8620" y="22516"/>
                  </a:lnTo>
                  <a:lnTo>
                    <a:pt x="8680" y="22480"/>
                  </a:lnTo>
                  <a:lnTo>
                    <a:pt x="8751" y="22468"/>
                  </a:lnTo>
                  <a:lnTo>
                    <a:pt x="8834" y="22444"/>
                  </a:lnTo>
                  <a:lnTo>
                    <a:pt x="8918" y="22456"/>
                  </a:lnTo>
                  <a:lnTo>
                    <a:pt x="8977" y="22408"/>
                  </a:lnTo>
                  <a:lnTo>
                    <a:pt x="8977" y="22373"/>
                  </a:lnTo>
                  <a:lnTo>
                    <a:pt x="8930" y="22349"/>
                  </a:lnTo>
                  <a:lnTo>
                    <a:pt x="8930" y="22301"/>
                  </a:lnTo>
                  <a:lnTo>
                    <a:pt x="8977" y="22277"/>
                  </a:lnTo>
                  <a:lnTo>
                    <a:pt x="9037" y="22289"/>
                  </a:lnTo>
                  <a:lnTo>
                    <a:pt x="9096" y="22337"/>
                  </a:lnTo>
                  <a:lnTo>
                    <a:pt x="9096" y="22420"/>
                  </a:lnTo>
                  <a:lnTo>
                    <a:pt x="9013" y="22492"/>
                  </a:lnTo>
                  <a:lnTo>
                    <a:pt x="8942" y="22516"/>
                  </a:lnTo>
                  <a:lnTo>
                    <a:pt x="8894" y="22551"/>
                  </a:lnTo>
                  <a:lnTo>
                    <a:pt x="8918" y="22575"/>
                  </a:lnTo>
                  <a:lnTo>
                    <a:pt x="9037" y="22527"/>
                  </a:lnTo>
                  <a:lnTo>
                    <a:pt x="9215" y="22432"/>
                  </a:lnTo>
                  <a:cubicBezTo>
                    <a:pt x="9251" y="22385"/>
                    <a:pt x="9287" y="22349"/>
                    <a:pt x="9323" y="22313"/>
                  </a:cubicBezTo>
                  <a:lnTo>
                    <a:pt x="9370" y="22313"/>
                  </a:lnTo>
                  <a:lnTo>
                    <a:pt x="9418" y="22349"/>
                  </a:lnTo>
                  <a:lnTo>
                    <a:pt x="9418" y="22420"/>
                  </a:lnTo>
                  <a:lnTo>
                    <a:pt x="9335" y="22456"/>
                  </a:lnTo>
                  <a:lnTo>
                    <a:pt x="9251" y="22504"/>
                  </a:lnTo>
                  <a:lnTo>
                    <a:pt x="9156" y="22563"/>
                  </a:lnTo>
                  <a:lnTo>
                    <a:pt x="9061" y="22599"/>
                  </a:lnTo>
                  <a:lnTo>
                    <a:pt x="9025" y="22623"/>
                  </a:lnTo>
                  <a:lnTo>
                    <a:pt x="9061" y="22635"/>
                  </a:lnTo>
                  <a:lnTo>
                    <a:pt x="9156" y="22599"/>
                  </a:lnTo>
                  <a:lnTo>
                    <a:pt x="9287" y="22516"/>
                  </a:lnTo>
                  <a:lnTo>
                    <a:pt x="9299" y="22539"/>
                  </a:lnTo>
                  <a:lnTo>
                    <a:pt x="9192" y="22623"/>
                  </a:lnTo>
                  <a:lnTo>
                    <a:pt x="9108" y="22647"/>
                  </a:lnTo>
                  <a:lnTo>
                    <a:pt x="9108" y="22718"/>
                  </a:lnTo>
                  <a:lnTo>
                    <a:pt x="8954" y="22813"/>
                  </a:lnTo>
                  <a:cubicBezTo>
                    <a:pt x="8954" y="22825"/>
                    <a:pt x="8942" y="22837"/>
                    <a:pt x="8942" y="22849"/>
                  </a:cubicBezTo>
                  <a:lnTo>
                    <a:pt x="8989" y="22849"/>
                  </a:lnTo>
                  <a:lnTo>
                    <a:pt x="9049" y="22801"/>
                  </a:lnTo>
                  <a:lnTo>
                    <a:pt x="9084" y="22801"/>
                  </a:lnTo>
                  <a:cubicBezTo>
                    <a:pt x="9096" y="22801"/>
                    <a:pt x="9096" y="22813"/>
                    <a:pt x="9096" y="22825"/>
                  </a:cubicBezTo>
                  <a:lnTo>
                    <a:pt x="9144" y="22885"/>
                  </a:lnTo>
                  <a:lnTo>
                    <a:pt x="9168" y="22837"/>
                  </a:lnTo>
                  <a:lnTo>
                    <a:pt x="9239" y="22789"/>
                  </a:lnTo>
                  <a:cubicBezTo>
                    <a:pt x="9251" y="22777"/>
                    <a:pt x="9263" y="22766"/>
                    <a:pt x="9275" y="22742"/>
                  </a:cubicBezTo>
                  <a:lnTo>
                    <a:pt x="9323" y="22730"/>
                  </a:lnTo>
                  <a:lnTo>
                    <a:pt x="9358" y="22742"/>
                  </a:lnTo>
                  <a:lnTo>
                    <a:pt x="9275" y="22801"/>
                  </a:lnTo>
                  <a:cubicBezTo>
                    <a:pt x="9275" y="22825"/>
                    <a:pt x="9263" y="22849"/>
                    <a:pt x="9251" y="22873"/>
                  </a:cubicBezTo>
                  <a:lnTo>
                    <a:pt x="9275" y="22897"/>
                  </a:lnTo>
                  <a:lnTo>
                    <a:pt x="9358" y="22861"/>
                  </a:lnTo>
                  <a:lnTo>
                    <a:pt x="9406" y="22801"/>
                  </a:lnTo>
                  <a:lnTo>
                    <a:pt x="9454" y="22789"/>
                  </a:lnTo>
                  <a:lnTo>
                    <a:pt x="9525" y="22766"/>
                  </a:lnTo>
                  <a:lnTo>
                    <a:pt x="9525" y="22766"/>
                  </a:lnTo>
                  <a:lnTo>
                    <a:pt x="9465" y="22849"/>
                  </a:lnTo>
                  <a:lnTo>
                    <a:pt x="9454" y="22932"/>
                  </a:lnTo>
                  <a:lnTo>
                    <a:pt x="9358" y="23004"/>
                  </a:lnTo>
                  <a:lnTo>
                    <a:pt x="9358" y="23063"/>
                  </a:lnTo>
                  <a:lnTo>
                    <a:pt x="9394" y="23063"/>
                  </a:lnTo>
                  <a:cubicBezTo>
                    <a:pt x="9430" y="23051"/>
                    <a:pt x="9454" y="23028"/>
                    <a:pt x="9489" y="23004"/>
                  </a:cubicBezTo>
                  <a:lnTo>
                    <a:pt x="9549" y="22849"/>
                  </a:lnTo>
                  <a:lnTo>
                    <a:pt x="9632" y="22801"/>
                  </a:lnTo>
                  <a:lnTo>
                    <a:pt x="9644" y="22813"/>
                  </a:lnTo>
                  <a:cubicBezTo>
                    <a:pt x="9620" y="22861"/>
                    <a:pt x="9585" y="22897"/>
                    <a:pt x="9549" y="22932"/>
                  </a:cubicBezTo>
                  <a:lnTo>
                    <a:pt x="9573" y="22992"/>
                  </a:lnTo>
                  <a:cubicBezTo>
                    <a:pt x="9561" y="23016"/>
                    <a:pt x="9549" y="23028"/>
                    <a:pt x="9537" y="23051"/>
                  </a:cubicBezTo>
                  <a:cubicBezTo>
                    <a:pt x="9525" y="23075"/>
                    <a:pt x="9513" y="23099"/>
                    <a:pt x="9513" y="23123"/>
                  </a:cubicBezTo>
                  <a:lnTo>
                    <a:pt x="9585" y="23135"/>
                  </a:lnTo>
                  <a:lnTo>
                    <a:pt x="9620" y="23099"/>
                  </a:lnTo>
                  <a:lnTo>
                    <a:pt x="9608" y="23039"/>
                  </a:lnTo>
                  <a:cubicBezTo>
                    <a:pt x="9608" y="23028"/>
                    <a:pt x="9620" y="23016"/>
                    <a:pt x="9620" y="23004"/>
                  </a:cubicBezTo>
                  <a:lnTo>
                    <a:pt x="9668" y="23004"/>
                  </a:lnTo>
                  <a:lnTo>
                    <a:pt x="9751" y="23016"/>
                  </a:lnTo>
                  <a:cubicBezTo>
                    <a:pt x="9751" y="22980"/>
                    <a:pt x="9739" y="22944"/>
                    <a:pt x="9739" y="22908"/>
                  </a:cubicBezTo>
                  <a:lnTo>
                    <a:pt x="9787" y="22897"/>
                  </a:lnTo>
                  <a:lnTo>
                    <a:pt x="9835" y="22849"/>
                  </a:lnTo>
                  <a:lnTo>
                    <a:pt x="9894" y="22849"/>
                  </a:lnTo>
                  <a:cubicBezTo>
                    <a:pt x="9894" y="22861"/>
                    <a:pt x="9894" y="22873"/>
                    <a:pt x="9906" y="22885"/>
                  </a:cubicBezTo>
                  <a:lnTo>
                    <a:pt x="9870" y="22885"/>
                  </a:lnTo>
                  <a:lnTo>
                    <a:pt x="9858" y="22956"/>
                  </a:lnTo>
                  <a:lnTo>
                    <a:pt x="9870" y="22980"/>
                  </a:lnTo>
                  <a:lnTo>
                    <a:pt x="10037" y="22968"/>
                  </a:lnTo>
                  <a:lnTo>
                    <a:pt x="10335" y="23028"/>
                  </a:lnTo>
                  <a:lnTo>
                    <a:pt x="10370" y="23028"/>
                  </a:lnTo>
                  <a:lnTo>
                    <a:pt x="10370" y="22992"/>
                  </a:lnTo>
                  <a:lnTo>
                    <a:pt x="10430" y="22956"/>
                  </a:lnTo>
                  <a:lnTo>
                    <a:pt x="10489" y="22932"/>
                  </a:lnTo>
                  <a:cubicBezTo>
                    <a:pt x="10489" y="22920"/>
                    <a:pt x="10489" y="22908"/>
                    <a:pt x="10489" y="22908"/>
                  </a:cubicBezTo>
                  <a:lnTo>
                    <a:pt x="10430" y="22897"/>
                  </a:lnTo>
                  <a:lnTo>
                    <a:pt x="10394" y="22885"/>
                  </a:lnTo>
                  <a:lnTo>
                    <a:pt x="10311" y="22897"/>
                  </a:lnTo>
                  <a:lnTo>
                    <a:pt x="10275" y="22908"/>
                  </a:lnTo>
                  <a:lnTo>
                    <a:pt x="10263" y="22873"/>
                  </a:lnTo>
                  <a:lnTo>
                    <a:pt x="10299" y="22849"/>
                  </a:lnTo>
                  <a:lnTo>
                    <a:pt x="10299" y="22813"/>
                  </a:lnTo>
                  <a:lnTo>
                    <a:pt x="10180" y="22777"/>
                  </a:lnTo>
                  <a:lnTo>
                    <a:pt x="9989" y="22754"/>
                  </a:lnTo>
                  <a:lnTo>
                    <a:pt x="9954" y="22730"/>
                  </a:lnTo>
                  <a:lnTo>
                    <a:pt x="9977" y="22706"/>
                  </a:lnTo>
                  <a:lnTo>
                    <a:pt x="10073" y="22706"/>
                  </a:lnTo>
                  <a:lnTo>
                    <a:pt x="10120" y="22682"/>
                  </a:lnTo>
                  <a:lnTo>
                    <a:pt x="10156" y="22682"/>
                  </a:lnTo>
                  <a:cubicBezTo>
                    <a:pt x="10168" y="22694"/>
                    <a:pt x="10180" y="22706"/>
                    <a:pt x="10192" y="22718"/>
                  </a:cubicBezTo>
                  <a:lnTo>
                    <a:pt x="10287" y="22754"/>
                  </a:lnTo>
                  <a:lnTo>
                    <a:pt x="10370" y="22789"/>
                  </a:lnTo>
                  <a:lnTo>
                    <a:pt x="10442" y="22777"/>
                  </a:lnTo>
                  <a:lnTo>
                    <a:pt x="10549" y="22730"/>
                  </a:lnTo>
                  <a:lnTo>
                    <a:pt x="10620" y="22682"/>
                  </a:lnTo>
                  <a:cubicBezTo>
                    <a:pt x="10620" y="22670"/>
                    <a:pt x="10632" y="22658"/>
                    <a:pt x="10632" y="22647"/>
                  </a:cubicBezTo>
                  <a:lnTo>
                    <a:pt x="10549" y="22647"/>
                  </a:lnTo>
                  <a:lnTo>
                    <a:pt x="10442" y="22670"/>
                  </a:lnTo>
                  <a:lnTo>
                    <a:pt x="10370" y="22670"/>
                  </a:lnTo>
                  <a:cubicBezTo>
                    <a:pt x="10382" y="22658"/>
                    <a:pt x="10382" y="22647"/>
                    <a:pt x="10370" y="22635"/>
                  </a:cubicBezTo>
                  <a:lnTo>
                    <a:pt x="10430" y="22635"/>
                  </a:lnTo>
                  <a:lnTo>
                    <a:pt x="10513" y="22623"/>
                  </a:lnTo>
                  <a:lnTo>
                    <a:pt x="10585" y="22587"/>
                  </a:lnTo>
                  <a:lnTo>
                    <a:pt x="10573" y="22563"/>
                  </a:lnTo>
                  <a:lnTo>
                    <a:pt x="10478" y="22551"/>
                  </a:lnTo>
                  <a:lnTo>
                    <a:pt x="10370" y="22551"/>
                  </a:lnTo>
                  <a:cubicBezTo>
                    <a:pt x="10382" y="22539"/>
                    <a:pt x="10382" y="22539"/>
                    <a:pt x="10382" y="22527"/>
                  </a:cubicBezTo>
                  <a:lnTo>
                    <a:pt x="10442" y="22516"/>
                  </a:lnTo>
                  <a:cubicBezTo>
                    <a:pt x="10442" y="22516"/>
                    <a:pt x="10442" y="22504"/>
                    <a:pt x="10454" y="22504"/>
                  </a:cubicBezTo>
                  <a:lnTo>
                    <a:pt x="10418" y="22480"/>
                  </a:lnTo>
                  <a:lnTo>
                    <a:pt x="10299" y="22480"/>
                  </a:lnTo>
                  <a:lnTo>
                    <a:pt x="10239" y="22444"/>
                  </a:lnTo>
                  <a:cubicBezTo>
                    <a:pt x="10251" y="22444"/>
                    <a:pt x="10263" y="22432"/>
                    <a:pt x="10263" y="22432"/>
                  </a:cubicBezTo>
                  <a:lnTo>
                    <a:pt x="10370" y="22444"/>
                  </a:lnTo>
                  <a:lnTo>
                    <a:pt x="10489" y="22444"/>
                  </a:lnTo>
                  <a:lnTo>
                    <a:pt x="10632" y="22396"/>
                  </a:lnTo>
                  <a:cubicBezTo>
                    <a:pt x="10668" y="22385"/>
                    <a:pt x="10692" y="22373"/>
                    <a:pt x="10728" y="22361"/>
                  </a:cubicBezTo>
                  <a:cubicBezTo>
                    <a:pt x="10728" y="22349"/>
                    <a:pt x="10728" y="22337"/>
                    <a:pt x="10739" y="22325"/>
                  </a:cubicBezTo>
                  <a:lnTo>
                    <a:pt x="10704" y="22301"/>
                  </a:lnTo>
                  <a:lnTo>
                    <a:pt x="10608" y="22289"/>
                  </a:lnTo>
                  <a:lnTo>
                    <a:pt x="10394" y="22301"/>
                  </a:lnTo>
                  <a:lnTo>
                    <a:pt x="10299" y="22277"/>
                  </a:lnTo>
                  <a:lnTo>
                    <a:pt x="10299" y="22266"/>
                  </a:lnTo>
                  <a:lnTo>
                    <a:pt x="10347" y="22254"/>
                  </a:lnTo>
                  <a:lnTo>
                    <a:pt x="10418" y="22266"/>
                  </a:lnTo>
                  <a:lnTo>
                    <a:pt x="10573" y="22254"/>
                  </a:lnTo>
                  <a:lnTo>
                    <a:pt x="10644" y="22218"/>
                  </a:lnTo>
                  <a:lnTo>
                    <a:pt x="10644" y="22158"/>
                  </a:lnTo>
                  <a:lnTo>
                    <a:pt x="10561" y="22135"/>
                  </a:lnTo>
                  <a:lnTo>
                    <a:pt x="10489" y="22123"/>
                  </a:lnTo>
                  <a:cubicBezTo>
                    <a:pt x="10478" y="22111"/>
                    <a:pt x="10466" y="22099"/>
                    <a:pt x="10454" y="22087"/>
                  </a:cubicBezTo>
                  <a:lnTo>
                    <a:pt x="10525" y="22075"/>
                  </a:lnTo>
                  <a:lnTo>
                    <a:pt x="10585" y="22099"/>
                  </a:lnTo>
                  <a:lnTo>
                    <a:pt x="10620" y="22123"/>
                  </a:lnTo>
                  <a:lnTo>
                    <a:pt x="10704" y="22087"/>
                  </a:lnTo>
                  <a:cubicBezTo>
                    <a:pt x="10716" y="22075"/>
                    <a:pt x="10739" y="22051"/>
                    <a:pt x="10751" y="22039"/>
                  </a:cubicBezTo>
                  <a:lnTo>
                    <a:pt x="10751" y="22004"/>
                  </a:lnTo>
                  <a:lnTo>
                    <a:pt x="10704" y="21992"/>
                  </a:lnTo>
                  <a:lnTo>
                    <a:pt x="10620" y="21968"/>
                  </a:lnTo>
                  <a:cubicBezTo>
                    <a:pt x="10620" y="21968"/>
                    <a:pt x="10620" y="21956"/>
                    <a:pt x="10632" y="21944"/>
                  </a:cubicBezTo>
                  <a:lnTo>
                    <a:pt x="10668" y="21932"/>
                  </a:lnTo>
                  <a:lnTo>
                    <a:pt x="10716" y="21956"/>
                  </a:lnTo>
                  <a:lnTo>
                    <a:pt x="10787" y="21956"/>
                  </a:lnTo>
                  <a:lnTo>
                    <a:pt x="10847" y="21885"/>
                  </a:lnTo>
                  <a:cubicBezTo>
                    <a:pt x="10847" y="21873"/>
                    <a:pt x="10847" y="21873"/>
                    <a:pt x="10847" y="21861"/>
                  </a:cubicBezTo>
                  <a:lnTo>
                    <a:pt x="10728" y="21861"/>
                  </a:lnTo>
                  <a:lnTo>
                    <a:pt x="10620" y="21837"/>
                  </a:lnTo>
                  <a:lnTo>
                    <a:pt x="10597" y="21813"/>
                  </a:lnTo>
                  <a:lnTo>
                    <a:pt x="10644" y="21801"/>
                  </a:lnTo>
                  <a:lnTo>
                    <a:pt x="10728" y="21825"/>
                  </a:lnTo>
                  <a:lnTo>
                    <a:pt x="10823" y="21825"/>
                  </a:lnTo>
                  <a:lnTo>
                    <a:pt x="10894" y="21849"/>
                  </a:lnTo>
                  <a:lnTo>
                    <a:pt x="10954" y="21837"/>
                  </a:lnTo>
                  <a:cubicBezTo>
                    <a:pt x="10954" y="21813"/>
                    <a:pt x="10978" y="21789"/>
                    <a:pt x="10978" y="21765"/>
                  </a:cubicBezTo>
                  <a:cubicBezTo>
                    <a:pt x="10989" y="21742"/>
                    <a:pt x="10978" y="21742"/>
                    <a:pt x="10978" y="21730"/>
                  </a:cubicBezTo>
                  <a:lnTo>
                    <a:pt x="11037" y="21694"/>
                  </a:lnTo>
                  <a:lnTo>
                    <a:pt x="11037" y="21658"/>
                  </a:lnTo>
                  <a:lnTo>
                    <a:pt x="11001" y="21634"/>
                  </a:lnTo>
                  <a:lnTo>
                    <a:pt x="11025" y="21563"/>
                  </a:lnTo>
                  <a:cubicBezTo>
                    <a:pt x="11025" y="21539"/>
                    <a:pt x="11025" y="21527"/>
                    <a:pt x="11025" y="21515"/>
                  </a:cubicBezTo>
                  <a:lnTo>
                    <a:pt x="10942" y="21456"/>
                  </a:lnTo>
                  <a:lnTo>
                    <a:pt x="10787" y="21408"/>
                  </a:lnTo>
                  <a:lnTo>
                    <a:pt x="10680" y="21408"/>
                  </a:lnTo>
                  <a:lnTo>
                    <a:pt x="10620" y="21373"/>
                  </a:lnTo>
                  <a:cubicBezTo>
                    <a:pt x="10620" y="21373"/>
                    <a:pt x="10620" y="21361"/>
                    <a:pt x="10620" y="21349"/>
                  </a:cubicBezTo>
                  <a:lnTo>
                    <a:pt x="10692" y="21337"/>
                  </a:lnTo>
                  <a:lnTo>
                    <a:pt x="10751" y="21349"/>
                  </a:lnTo>
                  <a:cubicBezTo>
                    <a:pt x="10811" y="21373"/>
                    <a:pt x="10859" y="21396"/>
                    <a:pt x="10906" y="21408"/>
                  </a:cubicBezTo>
                  <a:lnTo>
                    <a:pt x="10989" y="21444"/>
                  </a:lnTo>
                  <a:lnTo>
                    <a:pt x="11073" y="21432"/>
                  </a:lnTo>
                  <a:lnTo>
                    <a:pt x="11109" y="21420"/>
                  </a:lnTo>
                  <a:lnTo>
                    <a:pt x="11049" y="21337"/>
                  </a:lnTo>
                  <a:lnTo>
                    <a:pt x="10989" y="21277"/>
                  </a:lnTo>
                  <a:lnTo>
                    <a:pt x="10835" y="21277"/>
                  </a:lnTo>
                  <a:lnTo>
                    <a:pt x="10656" y="21253"/>
                  </a:lnTo>
                  <a:lnTo>
                    <a:pt x="10597" y="21230"/>
                  </a:lnTo>
                  <a:lnTo>
                    <a:pt x="10597" y="21182"/>
                  </a:lnTo>
                  <a:lnTo>
                    <a:pt x="10656" y="21170"/>
                  </a:lnTo>
                  <a:lnTo>
                    <a:pt x="10728" y="21194"/>
                  </a:lnTo>
                  <a:lnTo>
                    <a:pt x="10787" y="21218"/>
                  </a:lnTo>
                  <a:lnTo>
                    <a:pt x="10882" y="21206"/>
                  </a:lnTo>
                  <a:lnTo>
                    <a:pt x="10930" y="21146"/>
                  </a:lnTo>
                  <a:cubicBezTo>
                    <a:pt x="10930" y="21134"/>
                    <a:pt x="10942" y="21123"/>
                    <a:pt x="10942" y="21099"/>
                  </a:cubicBezTo>
                  <a:cubicBezTo>
                    <a:pt x="10954" y="21087"/>
                    <a:pt x="10942" y="21063"/>
                    <a:pt x="10942" y="21039"/>
                  </a:cubicBezTo>
                  <a:lnTo>
                    <a:pt x="10978" y="21039"/>
                  </a:lnTo>
                  <a:lnTo>
                    <a:pt x="11049" y="21051"/>
                  </a:lnTo>
                  <a:lnTo>
                    <a:pt x="11049" y="21075"/>
                  </a:lnTo>
                  <a:cubicBezTo>
                    <a:pt x="11049" y="21075"/>
                    <a:pt x="11049" y="21099"/>
                    <a:pt x="11061" y="21111"/>
                  </a:cubicBezTo>
                  <a:lnTo>
                    <a:pt x="11180" y="21123"/>
                  </a:lnTo>
                  <a:lnTo>
                    <a:pt x="11240" y="21111"/>
                  </a:lnTo>
                  <a:lnTo>
                    <a:pt x="11311" y="21134"/>
                  </a:lnTo>
                  <a:lnTo>
                    <a:pt x="11370" y="21123"/>
                  </a:lnTo>
                  <a:lnTo>
                    <a:pt x="11406" y="21087"/>
                  </a:lnTo>
                  <a:lnTo>
                    <a:pt x="11454" y="21039"/>
                  </a:lnTo>
                  <a:lnTo>
                    <a:pt x="11478" y="21015"/>
                  </a:lnTo>
                  <a:lnTo>
                    <a:pt x="11454" y="20980"/>
                  </a:lnTo>
                  <a:lnTo>
                    <a:pt x="11382" y="20980"/>
                  </a:lnTo>
                  <a:lnTo>
                    <a:pt x="11204" y="20992"/>
                  </a:lnTo>
                  <a:lnTo>
                    <a:pt x="11168" y="20980"/>
                  </a:lnTo>
                  <a:lnTo>
                    <a:pt x="11168" y="20968"/>
                  </a:lnTo>
                  <a:cubicBezTo>
                    <a:pt x="11168" y="20944"/>
                    <a:pt x="11156" y="20932"/>
                    <a:pt x="11144" y="20920"/>
                  </a:cubicBezTo>
                  <a:lnTo>
                    <a:pt x="11085" y="20884"/>
                  </a:lnTo>
                  <a:lnTo>
                    <a:pt x="11085" y="20849"/>
                  </a:lnTo>
                  <a:lnTo>
                    <a:pt x="11132" y="20801"/>
                  </a:lnTo>
                  <a:lnTo>
                    <a:pt x="11168" y="20801"/>
                  </a:lnTo>
                  <a:lnTo>
                    <a:pt x="11228" y="20837"/>
                  </a:lnTo>
                  <a:lnTo>
                    <a:pt x="11251" y="20884"/>
                  </a:lnTo>
                  <a:lnTo>
                    <a:pt x="11323" y="20920"/>
                  </a:lnTo>
                  <a:lnTo>
                    <a:pt x="11454" y="20908"/>
                  </a:lnTo>
                  <a:lnTo>
                    <a:pt x="11490" y="20884"/>
                  </a:lnTo>
                  <a:lnTo>
                    <a:pt x="11490" y="20849"/>
                  </a:lnTo>
                  <a:lnTo>
                    <a:pt x="11466" y="20825"/>
                  </a:lnTo>
                  <a:lnTo>
                    <a:pt x="11335" y="20801"/>
                  </a:lnTo>
                  <a:lnTo>
                    <a:pt x="11251" y="20765"/>
                  </a:lnTo>
                  <a:cubicBezTo>
                    <a:pt x="11240" y="20742"/>
                    <a:pt x="11228" y="20718"/>
                    <a:pt x="11216" y="20706"/>
                  </a:cubicBezTo>
                  <a:lnTo>
                    <a:pt x="11251" y="20706"/>
                  </a:lnTo>
                  <a:lnTo>
                    <a:pt x="11311" y="20742"/>
                  </a:lnTo>
                  <a:lnTo>
                    <a:pt x="11430" y="20765"/>
                  </a:lnTo>
                  <a:lnTo>
                    <a:pt x="11501" y="20765"/>
                  </a:lnTo>
                  <a:lnTo>
                    <a:pt x="11585" y="20801"/>
                  </a:lnTo>
                  <a:lnTo>
                    <a:pt x="11609" y="20777"/>
                  </a:lnTo>
                  <a:cubicBezTo>
                    <a:pt x="11609" y="20765"/>
                    <a:pt x="11609" y="20753"/>
                    <a:pt x="11609" y="20742"/>
                  </a:cubicBezTo>
                  <a:lnTo>
                    <a:pt x="11585" y="20706"/>
                  </a:lnTo>
                  <a:lnTo>
                    <a:pt x="11454" y="20682"/>
                  </a:lnTo>
                  <a:lnTo>
                    <a:pt x="11370" y="20646"/>
                  </a:lnTo>
                  <a:cubicBezTo>
                    <a:pt x="11370" y="20622"/>
                    <a:pt x="11359" y="20611"/>
                    <a:pt x="11359" y="20587"/>
                  </a:cubicBezTo>
                  <a:lnTo>
                    <a:pt x="11394" y="20551"/>
                  </a:lnTo>
                  <a:lnTo>
                    <a:pt x="11430" y="20515"/>
                  </a:lnTo>
                  <a:lnTo>
                    <a:pt x="11490" y="20515"/>
                  </a:lnTo>
                  <a:lnTo>
                    <a:pt x="11537" y="20551"/>
                  </a:lnTo>
                  <a:lnTo>
                    <a:pt x="11680" y="20611"/>
                  </a:lnTo>
                  <a:lnTo>
                    <a:pt x="11751" y="20611"/>
                  </a:lnTo>
                  <a:lnTo>
                    <a:pt x="11799" y="20575"/>
                  </a:lnTo>
                  <a:lnTo>
                    <a:pt x="11871" y="20575"/>
                  </a:lnTo>
                  <a:lnTo>
                    <a:pt x="11966" y="20539"/>
                  </a:lnTo>
                  <a:cubicBezTo>
                    <a:pt x="11966" y="20515"/>
                    <a:pt x="11978" y="20491"/>
                    <a:pt x="11990" y="20480"/>
                  </a:cubicBezTo>
                  <a:lnTo>
                    <a:pt x="11966" y="20456"/>
                  </a:lnTo>
                  <a:lnTo>
                    <a:pt x="11882" y="20444"/>
                  </a:lnTo>
                  <a:lnTo>
                    <a:pt x="11787" y="20420"/>
                  </a:lnTo>
                  <a:lnTo>
                    <a:pt x="11668" y="20396"/>
                  </a:lnTo>
                  <a:lnTo>
                    <a:pt x="11513" y="20396"/>
                  </a:lnTo>
                  <a:cubicBezTo>
                    <a:pt x="11513" y="20372"/>
                    <a:pt x="11525" y="20361"/>
                    <a:pt x="11525" y="20349"/>
                  </a:cubicBezTo>
                  <a:lnTo>
                    <a:pt x="11549" y="20325"/>
                  </a:lnTo>
                  <a:lnTo>
                    <a:pt x="11621" y="20313"/>
                  </a:lnTo>
                  <a:cubicBezTo>
                    <a:pt x="11644" y="20325"/>
                    <a:pt x="11668" y="20337"/>
                    <a:pt x="11704" y="20349"/>
                  </a:cubicBezTo>
                  <a:lnTo>
                    <a:pt x="11751" y="20361"/>
                  </a:lnTo>
                  <a:lnTo>
                    <a:pt x="11811" y="20361"/>
                  </a:lnTo>
                  <a:lnTo>
                    <a:pt x="11906" y="20420"/>
                  </a:lnTo>
                  <a:lnTo>
                    <a:pt x="11978" y="20432"/>
                  </a:lnTo>
                  <a:lnTo>
                    <a:pt x="12025" y="20420"/>
                  </a:lnTo>
                  <a:lnTo>
                    <a:pt x="12049" y="20384"/>
                  </a:lnTo>
                  <a:lnTo>
                    <a:pt x="12049" y="20349"/>
                  </a:lnTo>
                  <a:lnTo>
                    <a:pt x="12049" y="20277"/>
                  </a:lnTo>
                  <a:lnTo>
                    <a:pt x="12013" y="20241"/>
                  </a:lnTo>
                  <a:lnTo>
                    <a:pt x="11954" y="20230"/>
                  </a:lnTo>
                  <a:cubicBezTo>
                    <a:pt x="11954" y="20218"/>
                    <a:pt x="11954" y="20218"/>
                    <a:pt x="11954" y="20206"/>
                  </a:cubicBezTo>
                  <a:lnTo>
                    <a:pt x="12013" y="20194"/>
                  </a:lnTo>
                  <a:lnTo>
                    <a:pt x="12085" y="20182"/>
                  </a:lnTo>
                  <a:cubicBezTo>
                    <a:pt x="12085" y="20158"/>
                    <a:pt x="12097" y="20146"/>
                    <a:pt x="12097" y="20122"/>
                  </a:cubicBezTo>
                  <a:cubicBezTo>
                    <a:pt x="12097" y="20110"/>
                    <a:pt x="12097" y="20099"/>
                    <a:pt x="12097" y="20087"/>
                  </a:cubicBezTo>
                  <a:lnTo>
                    <a:pt x="12037" y="20087"/>
                  </a:lnTo>
                  <a:lnTo>
                    <a:pt x="11990" y="20110"/>
                  </a:lnTo>
                  <a:lnTo>
                    <a:pt x="11942" y="20087"/>
                  </a:lnTo>
                  <a:lnTo>
                    <a:pt x="11871" y="20063"/>
                  </a:lnTo>
                  <a:lnTo>
                    <a:pt x="11775" y="20063"/>
                  </a:lnTo>
                  <a:lnTo>
                    <a:pt x="11632" y="20027"/>
                  </a:lnTo>
                  <a:lnTo>
                    <a:pt x="11597" y="20003"/>
                  </a:lnTo>
                  <a:lnTo>
                    <a:pt x="11644" y="19956"/>
                  </a:lnTo>
                  <a:lnTo>
                    <a:pt x="11751" y="19932"/>
                  </a:lnTo>
                  <a:lnTo>
                    <a:pt x="11871" y="19932"/>
                  </a:lnTo>
                  <a:lnTo>
                    <a:pt x="11978" y="19920"/>
                  </a:lnTo>
                  <a:lnTo>
                    <a:pt x="12002" y="19872"/>
                  </a:lnTo>
                  <a:lnTo>
                    <a:pt x="12049" y="19872"/>
                  </a:lnTo>
                  <a:lnTo>
                    <a:pt x="12132" y="19896"/>
                  </a:lnTo>
                  <a:cubicBezTo>
                    <a:pt x="12132" y="19872"/>
                    <a:pt x="12144" y="19849"/>
                    <a:pt x="12144" y="19825"/>
                  </a:cubicBezTo>
                  <a:lnTo>
                    <a:pt x="12109" y="19718"/>
                  </a:lnTo>
                  <a:cubicBezTo>
                    <a:pt x="12097" y="19694"/>
                    <a:pt x="12073" y="19670"/>
                    <a:pt x="12061" y="19646"/>
                  </a:cubicBezTo>
                  <a:lnTo>
                    <a:pt x="11990" y="19610"/>
                  </a:lnTo>
                  <a:cubicBezTo>
                    <a:pt x="11978" y="19599"/>
                    <a:pt x="11966" y="19575"/>
                    <a:pt x="11954" y="19563"/>
                  </a:cubicBezTo>
                  <a:lnTo>
                    <a:pt x="11954" y="19527"/>
                  </a:lnTo>
                  <a:lnTo>
                    <a:pt x="12002" y="19479"/>
                  </a:lnTo>
                  <a:lnTo>
                    <a:pt x="11954" y="19420"/>
                  </a:lnTo>
                  <a:lnTo>
                    <a:pt x="11942" y="19384"/>
                  </a:lnTo>
                  <a:lnTo>
                    <a:pt x="11966" y="19360"/>
                  </a:lnTo>
                  <a:lnTo>
                    <a:pt x="12002" y="19360"/>
                  </a:lnTo>
                  <a:lnTo>
                    <a:pt x="12037" y="19408"/>
                  </a:lnTo>
                  <a:cubicBezTo>
                    <a:pt x="12073" y="19408"/>
                    <a:pt x="12109" y="19408"/>
                    <a:pt x="12144" y="19420"/>
                  </a:cubicBezTo>
                  <a:cubicBezTo>
                    <a:pt x="12144" y="19408"/>
                    <a:pt x="12144" y="19396"/>
                    <a:pt x="12144" y="19384"/>
                  </a:cubicBezTo>
                  <a:lnTo>
                    <a:pt x="12192" y="19360"/>
                  </a:lnTo>
                  <a:lnTo>
                    <a:pt x="12263" y="19372"/>
                  </a:lnTo>
                  <a:cubicBezTo>
                    <a:pt x="12275" y="19396"/>
                    <a:pt x="12287" y="19420"/>
                    <a:pt x="12311" y="19456"/>
                  </a:cubicBezTo>
                  <a:lnTo>
                    <a:pt x="12359" y="19468"/>
                  </a:lnTo>
                  <a:lnTo>
                    <a:pt x="12430" y="19456"/>
                  </a:lnTo>
                  <a:lnTo>
                    <a:pt x="12537" y="19360"/>
                  </a:lnTo>
                  <a:cubicBezTo>
                    <a:pt x="12549" y="19325"/>
                    <a:pt x="12573" y="19289"/>
                    <a:pt x="12585" y="19253"/>
                  </a:cubicBezTo>
                  <a:cubicBezTo>
                    <a:pt x="12597" y="19229"/>
                    <a:pt x="12585" y="19194"/>
                    <a:pt x="12573" y="19170"/>
                  </a:cubicBezTo>
                  <a:lnTo>
                    <a:pt x="12537" y="19110"/>
                  </a:lnTo>
                  <a:lnTo>
                    <a:pt x="12478" y="19027"/>
                  </a:lnTo>
                  <a:lnTo>
                    <a:pt x="12525" y="18991"/>
                  </a:lnTo>
                  <a:lnTo>
                    <a:pt x="12597" y="18979"/>
                  </a:lnTo>
                  <a:lnTo>
                    <a:pt x="12621" y="18944"/>
                  </a:lnTo>
                  <a:lnTo>
                    <a:pt x="12656" y="18932"/>
                  </a:lnTo>
                  <a:lnTo>
                    <a:pt x="12704" y="18967"/>
                  </a:lnTo>
                  <a:lnTo>
                    <a:pt x="12752" y="19015"/>
                  </a:lnTo>
                  <a:lnTo>
                    <a:pt x="12835" y="19015"/>
                  </a:lnTo>
                  <a:lnTo>
                    <a:pt x="12883" y="18967"/>
                  </a:lnTo>
                  <a:lnTo>
                    <a:pt x="12883" y="18932"/>
                  </a:lnTo>
                  <a:lnTo>
                    <a:pt x="12883" y="18896"/>
                  </a:lnTo>
                  <a:lnTo>
                    <a:pt x="12930" y="18896"/>
                  </a:lnTo>
                  <a:lnTo>
                    <a:pt x="12966" y="18932"/>
                  </a:lnTo>
                  <a:lnTo>
                    <a:pt x="13014" y="19003"/>
                  </a:lnTo>
                  <a:lnTo>
                    <a:pt x="13061" y="19015"/>
                  </a:lnTo>
                  <a:lnTo>
                    <a:pt x="13156" y="18979"/>
                  </a:lnTo>
                  <a:lnTo>
                    <a:pt x="13204" y="18932"/>
                  </a:lnTo>
                  <a:lnTo>
                    <a:pt x="13252" y="18908"/>
                  </a:lnTo>
                  <a:lnTo>
                    <a:pt x="13299" y="18944"/>
                  </a:lnTo>
                  <a:lnTo>
                    <a:pt x="13383" y="18944"/>
                  </a:lnTo>
                  <a:lnTo>
                    <a:pt x="13466" y="18896"/>
                  </a:lnTo>
                  <a:cubicBezTo>
                    <a:pt x="13466" y="18872"/>
                    <a:pt x="13478" y="18860"/>
                    <a:pt x="13490" y="18837"/>
                  </a:cubicBezTo>
                  <a:lnTo>
                    <a:pt x="13514" y="18825"/>
                  </a:lnTo>
                  <a:lnTo>
                    <a:pt x="13514" y="18789"/>
                  </a:lnTo>
                  <a:lnTo>
                    <a:pt x="13454" y="18753"/>
                  </a:lnTo>
                  <a:lnTo>
                    <a:pt x="13383" y="18670"/>
                  </a:lnTo>
                  <a:cubicBezTo>
                    <a:pt x="13371" y="18658"/>
                    <a:pt x="13359" y="18646"/>
                    <a:pt x="13359" y="18634"/>
                  </a:cubicBezTo>
                  <a:lnTo>
                    <a:pt x="13406" y="18586"/>
                  </a:lnTo>
                  <a:lnTo>
                    <a:pt x="13454" y="18586"/>
                  </a:lnTo>
                  <a:lnTo>
                    <a:pt x="13478" y="18658"/>
                  </a:lnTo>
                  <a:lnTo>
                    <a:pt x="13537" y="18646"/>
                  </a:lnTo>
                  <a:lnTo>
                    <a:pt x="13609" y="18575"/>
                  </a:lnTo>
                  <a:lnTo>
                    <a:pt x="13633" y="18527"/>
                  </a:lnTo>
                  <a:lnTo>
                    <a:pt x="13668" y="18467"/>
                  </a:lnTo>
                  <a:cubicBezTo>
                    <a:pt x="13668" y="18456"/>
                    <a:pt x="13680" y="18432"/>
                    <a:pt x="13680" y="18420"/>
                  </a:cubicBezTo>
                  <a:lnTo>
                    <a:pt x="13597" y="18372"/>
                  </a:lnTo>
                  <a:cubicBezTo>
                    <a:pt x="13597" y="18360"/>
                    <a:pt x="13597" y="18360"/>
                    <a:pt x="13585" y="18348"/>
                  </a:cubicBezTo>
                  <a:lnTo>
                    <a:pt x="13633" y="18301"/>
                  </a:lnTo>
                  <a:lnTo>
                    <a:pt x="13680" y="18277"/>
                  </a:lnTo>
                  <a:lnTo>
                    <a:pt x="13716" y="18277"/>
                  </a:lnTo>
                  <a:cubicBezTo>
                    <a:pt x="13716" y="18289"/>
                    <a:pt x="13716" y="18289"/>
                    <a:pt x="13716" y="18301"/>
                  </a:cubicBezTo>
                  <a:lnTo>
                    <a:pt x="13787" y="18348"/>
                  </a:lnTo>
                  <a:lnTo>
                    <a:pt x="13895" y="18348"/>
                  </a:lnTo>
                  <a:lnTo>
                    <a:pt x="13942" y="18372"/>
                  </a:lnTo>
                  <a:lnTo>
                    <a:pt x="13871" y="18408"/>
                  </a:lnTo>
                  <a:lnTo>
                    <a:pt x="13799" y="18467"/>
                  </a:lnTo>
                  <a:lnTo>
                    <a:pt x="13764" y="18551"/>
                  </a:lnTo>
                  <a:cubicBezTo>
                    <a:pt x="13764" y="18563"/>
                    <a:pt x="13764" y="18586"/>
                    <a:pt x="13764" y="18610"/>
                  </a:cubicBezTo>
                  <a:lnTo>
                    <a:pt x="13918" y="18694"/>
                  </a:lnTo>
                  <a:lnTo>
                    <a:pt x="13966" y="18706"/>
                  </a:lnTo>
                  <a:lnTo>
                    <a:pt x="13990" y="18658"/>
                  </a:lnTo>
                  <a:lnTo>
                    <a:pt x="13990" y="18622"/>
                  </a:lnTo>
                  <a:lnTo>
                    <a:pt x="14014" y="18551"/>
                  </a:lnTo>
                  <a:cubicBezTo>
                    <a:pt x="14014" y="18527"/>
                    <a:pt x="14014" y="18491"/>
                    <a:pt x="14026" y="18467"/>
                  </a:cubicBezTo>
                  <a:lnTo>
                    <a:pt x="14061" y="18467"/>
                  </a:lnTo>
                  <a:lnTo>
                    <a:pt x="14097" y="18503"/>
                  </a:lnTo>
                  <a:lnTo>
                    <a:pt x="14061" y="18563"/>
                  </a:lnTo>
                  <a:lnTo>
                    <a:pt x="14061" y="18610"/>
                  </a:lnTo>
                  <a:lnTo>
                    <a:pt x="14133" y="18670"/>
                  </a:lnTo>
                  <a:lnTo>
                    <a:pt x="14216" y="18682"/>
                  </a:lnTo>
                  <a:lnTo>
                    <a:pt x="14311" y="18634"/>
                  </a:lnTo>
                  <a:lnTo>
                    <a:pt x="14383" y="18634"/>
                  </a:lnTo>
                  <a:lnTo>
                    <a:pt x="14395" y="18598"/>
                  </a:lnTo>
                  <a:lnTo>
                    <a:pt x="14383" y="18563"/>
                  </a:lnTo>
                  <a:lnTo>
                    <a:pt x="14407" y="18515"/>
                  </a:lnTo>
                  <a:lnTo>
                    <a:pt x="14454" y="18515"/>
                  </a:lnTo>
                  <a:lnTo>
                    <a:pt x="14490" y="18527"/>
                  </a:lnTo>
                  <a:cubicBezTo>
                    <a:pt x="14490" y="18539"/>
                    <a:pt x="14478" y="18551"/>
                    <a:pt x="14466" y="18563"/>
                  </a:cubicBezTo>
                  <a:cubicBezTo>
                    <a:pt x="14466" y="18575"/>
                    <a:pt x="14466" y="18586"/>
                    <a:pt x="14466" y="18598"/>
                  </a:cubicBezTo>
                  <a:lnTo>
                    <a:pt x="14538" y="18622"/>
                  </a:lnTo>
                  <a:cubicBezTo>
                    <a:pt x="14561" y="18622"/>
                    <a:pt x="14597" y="18610"/>
                    <a:pt x="14621" y="18610"/>
                  </a:cubicBezTo>
                  <a:lnTo>
                    <a:pt x="14704" y="18539"/>
                  </a:lnTo>
                  <a:lnTo>
                    <a:pt x="14859" y="18456"/>
                  </a:lnTo>
                  <a:lnTo>
                    <a:pt x="14907" y="18456"/>
                  </a:lnTo>
                  <a:lnTo>
                    <a:pt x="14966" y="18420"/>
                  </a:lnTo>
                  <a:lnTo>
                    <a:pt x="14966" y="18360"/>
                  </a:lnTo>
                  <a:lnTo>
                    <a:pt x="14895" y="18313"/>
                  </a:lnTo>
                  <a:lnTo>
                    <a:pt x="14847" y="18301"/>
                  </a:lnTo>
                  <a:lnTo>
                    <a:pt x="14799" y="18265"/>
                  </a:lnTo>
                  <a:lnTo>
                    <a:pt x="14823" y="18241"/>
                  </a:lnTo>
                  <a:lnTo>
                    <a:pt x="14871" y="18241"/>
                  </a:lnTo>
                  <a:lnTo>
                    <a:pt x="14919" y="18277"/>
                  </a:lnTo>
                  <a:lnTo>
                    <a:pt x="15038" y="18301"/>
                  </a:lnTo>
                  <a:lnTo>
                    <a:pt x="15085" y="18301"/>
                  </a:lnTo>
                  <a:lnTo>
                    <a:pt x="15085" y="18253"/>
                  </a:lnTo>
                  <a:lnTo>
                    <a:pt x="15145" y="18241"/>
                  </a:lnTo>
                  <a:lnTo>
                    <a:pt x="15180" y="18265"/>
                  </a:lnTo>
                  <a:lnTo>
                    <a:pt x="15192" y="18313"/>
                  </a:lnTo>
                  <a:lnTo>
                    <a:pt x="15228" y="18325"/>
                  </a:lnTo>
                  <a:lnTo>
                    <a:pt x="15288" y="18301"/>
                  </a:lnTo>
                  <a:lnTo>
                    <a:pt x="15442" y="18182"/>
                  </a:lnTo>
                  <a:lnTo>
                    <a:pt x="15454" y="18134"/>
                  </a:lnTo>
                  <a:lnTo>
                    <a:pt x="15454" y="18110"/>
                  </a:lnTo>
                  <a:lnTo>
                    <a:pt x="15466" y="18051"/>
                  </a:lnTo>
                  <a:lnTo>
                    <a:pt x="15502" y="18015"/>
                  </a:lnTo>
                  <a:lnTo>
                    <a:pt x="15550" y="17991"/>
                  </a:lnTo>
                  <a:lnTo>
                    <a:pt x="15538" y="18027"/>
                  </a:lnTo>
                  <a:lnTo>
                    <a:pt x="15561" y="18051"/>
                  </a:lnTo>
                  <a:lnTo>
                    <a:pt x="15597" y="18063"/>
                  </a:lnTo>
                  <a:cubicBezTo>
                    <a:pt x="15621" y="18063"/>
                    <a:pt x="15645" y="18051"/>
                    <a:pt x="15657" y="18039"/>
                  </a:cubicBezTo>
                  <a:lnTo>
                    <a:pt x="15740" y="17955"/>
                  </a:lnTo>
                  <a:lnTo>
                    <a:pt x="15764" y="17896"/>
                  </a:lnTo>
                  <a:lnTo>
                    <a:pt x="15740" y="17848"/>
                  </a:lnTo>
                  <a:lnTo>
                    <a:pt x="15740" y="17789"/>
                  </a:lnTo>
                  <a:lnTo>
                    <a:pt x="15871" y="17682"/>
                  </a:lnTo>
                  <a:lnTo>
                    <a:pt x="15966" y="17646"/>
                  </a:lnTo>
                  <a:lnTo>
                    <a:pt x="16014" y="17598"/>
                  </a:lnTo>
                  <a:lnTo>
                    <a:pt x="15990" y="17563"/>
                  </a:lnTo>
                  <a:lnTo>
                    <a:pt x="15966" y="17539"/>
                  </a:lnTo>
                  <a:cubicBezTo>
                    <a:pt x="15978" y="17527"/>
                    <a:pt x="15978" y="17527"/>
                    <a:pt x="15978" y="17515"/>
                  </a:cubicBezTo>
                  <a:lnTo>
                    <a:pt x="16038" y="17527"/>
                  </a:lnTo>
                  <a:lnTo>
                    <a:pt x="16097" y="17539"/>
                  </a:lnTo>
                  <a:lnTo>
                    <a:pt x="16145" y="17539"/>
                  </a:lnTo>
                  <a:lnTo>
                    <a:pt x="16157" y="17479"/>
                  </a:lnTo>
                  <a:cubicBezTo>
                    <a:pt x="16145" y="17479"/>
                    <a:pt x="16145" y="17467"/>
                    <a:pt x="16133" y="17455"/>
                  </a:cubicBezTo>
                  <a:cubicBezTo>
                    <a:pt x="16121" y="17443"/>
                    <a:pt x="16097" y="17432"/>
                    <a:pt x="16085" y="17420"/>
                  </a:cubicBezTo>
                  <a:lnTo>
                    <a:pt x="16145" y="17420"/>
                  </a:lnTo>
                  <a:cubicBezTo>
                    <a:pt x="16169" y="17432"/>
                    <a:pt x="16193" y="17443"/>
                    <a:pt x="16216" y="17455"/>
                  </a:cubicBezTo>
                  <a:lnTo>
                    <a:pt x="16216" y="17420"/>
                  </a:lnTo>
                  <a:lnTo>
                    <a:pt x="16216" y="17372"/>
                  </a:lnTo>
                  <a:cubicBezTo>
                    <a:pt x="16216" y="17360"/>
                    <a:pt x="16216" y="17336"/>
                    <a:pt x="16228" y="17324"/>
                  </a:cubicBezTo>
                  <a:lnTo>
                    <a:pt x="16300" y="17313"/>
                  </a:lnTo>
                  <a:lnTo>
                    <a:pt x="16383" y="17265"/>
                  </a:lnTo>
                  <a:lnTo>
                    <a:pt x="16383" y="17217"/>
                  </a:lnTo>
                  <a:lnTo>
                    <a:pt x="16359" y="17205"/>
                  </a:lnTo>
                  <a:cubicBezTo>
                    <a:pt x="16371" y="17193"/>
                    <a:pt x="16383" y="17182"/>
                    <a:pt x="16383" y="17182"/>
                  </a:cubicBezTo>
                  <a:lnTo>
                    <a:pt x="16466" y="17182"/>
                  </a:lnTo>
                  <a:lnTo>
                    <a:pt x="16526" y="17158"/>
                  </a:lnTo>
                  <a:lnTo>
                    <a:pt x="16597" y="17074"/>
                  </a:lnTo>
                  <a:lnTo>
                    <a:pt x="16693" y="17039"/>
                  </a:lnTo>
                  <a:lnTo>
                    <a:pt x="16740" y="17027"/>
                  </a:lnTo>
                  <a:lnTo>
                    <a:pt x="16776" y="17051"/>
                  </a:lnTo>
                  <a:lnTo>
                    <a:pt x="16847" y="17015"/>
                  </a:lnTo>
                  <a:lnTo>
                    <a:pt x="16907" y="16967"/>
                  </a:lnTo>
                  <a:lnTo>
                    <a:pt x="16931" y="16860"/>
                  </a:lnTo>
                  <a:cubicBezTo>
                    <a:pt x="16919" y="16836"/>
                    <a:pt x="16907" y="16812"/>
                    <a:pt x="16895" y="16777"/>
                  </a:cubicBezTo>
                  <a:lnTo>
                    <a:pt x="16824" y="16777"/>
                  </a:lnTo>
                  <a:lnTo>
                    <a:pt x="16800" y="16765"/>
                  </a:lnTo>
                  <a:lnTo>
                    <a:pt x="16824" y="16705"/>
                  </a:lnTo>
                  <a:lnTo>
                    <a:pt x="16824" y="16634"/>
                  </a:lnTo>
                  <a:lnTo>
                    <a:pt x="16788" y="16586"/>
                  </a:lnTo>
                  <a:lnTo>
                    <a:pt x="16728" y="16562"/>
                  </a:lnTo>
                  <a:lnTo>
                    <a:pt x="16681" y="16503"/>
                  </a:lnTo>
                  <a:lnTo>
                    <a:pt x="16645" y="16467"/>
                  </a:lnTo>
                  <a:lnTo>
                    <a:pt x="16645" y="16408"/>
                  </a:lnTo>
                  <a:lnTo>
                    <a:pt x="16693" y="16396"/>
                  </a:lnTo>
                  <a:lnTo>
                    <a:pt x="16752" y="16408"/>
                  </a:lnTo>
                  <a:lnTo>
                    <a:pt x="16788" y="16491"/>
                  </a:lnTo>
                  <a:lnTo>
                    <a:pt x="16847" y="16539"/>
                  </a:lnTo>
                  <a:lnTo>
                    <a:pt x="16847" y="16586"/>
                  </a:lnTo>
                  <a:lnTo>
                    <a:pt x="16919" y="16658"/>
                  </a:lnTo>
                  <a:lnTo>
                    <a:pt x="16990" y="16658"/>
                  </a:lnTo>
                  <a:lnTo>
                    <a:pt x="17050" y="16681"/>
                  </a:lnTo>
                  <a:cubicBezTo>
                    <a:pt x="17038" y="16705"/>
                    <a:pt x="17026" y="16729"/>
                    <a:pt x="17026" y="16741"/>
                  </a:cubicBezTo>
                  <a:cubicBezTo>
                    <a:pt x="17038" y="16765"/>
                    <a:pt x="17050" y="16789"/>
                    <a:pt x="17074" y="16801"/>
                  </a:cubicBezTo>
                  <a:lnTo>
                    <a:pt x="17157" y="16836"/>
                  </a:lnTo>
                  <a:lnTo>
                    <a:pt x="17228" y="16836"/>
                  </a:lnTo>
                  <a:lnTo>
                    <a:pt x="17240" y="16801"/>
                  </a:lnTo>
                  <a:lnTo>
                    <a:pt x="17276" y="16753"/>
                  </a:lnTo>
                  <a:lnTo>
                    <a:pt x="17324" y="16753"/>
                  </a:lnTo>
                  <a:lnTo>
                    <a:pt x="17395" y="16801"/>
                  </a:lnTo>
                  <a:lnTo>
                    <a:pt x="17490" y="16801"/>
                  </a:lnTo>
                  <a:lnTo>
                    <a:pt x="17586" y="16777"/>
                  </a:lnTo>
                  <a:lnTo>
                    <a:pt x="17633" y="16729"/>
                  </a:lnTo>
                  <a:cubicBezTo>
                    <a:pt x="17645" y="16741"/>
                    <a:pt x="17657" y="16741"/>
                    <a:pt x="17669" y="16741"/>
                  </a:cubicBezTo>
                  <a:lnTo>
                    <a:pt x="17740" y="16741"/>
                  </a:lnTo>
                  <a:lnTo>
                    <a:pt x="17812" y="16705"/>
                  </a:lnTo>
                  <a:lnTo>
                    <a:pt x="17836" y="16646"/>
                  </a:lnTo>
                  <a:lnTo>
                    <a:pt x="17895" y="16634"/>
                  </a:lnTo>
                  <a:cubicBezTo>
                    <a:pt x="17895" y="16622"/>
                    <a:pt x="17895" y="16610"/>
                    <a:pt x="17895" y="16598"/>
                  </a:cubicBezTo>
                  <a:lnTo>
                    <a:pt x="17955" y="16574"/>
                  </a:lnTo>
                  <a:lnTo>
                    <a:pt x="18002" y="16586"/>
                  </a:lnTo>
                  <a:lnTo>
                    <a:pt x="18145" y="16670"/>
                  </a:lnTo>
                  <a:lnTo>
                    <a:pt x="18181" y="16705"/>
                  </a:lnTo>
                  <a:lnTo>
                    <a:pt x="18240" y="16693"/>
                  </a:lnTo>
                  <a:lnTo>
                    <a:pt x="18276" y="16658"/>
                  </a:lnTo>
                  <a:lnTo>
                    <a:pt x="18348" y="16634"/>
                  </a:lnTo>
                  <a:cubicBezTo>
                    <a:pt x="18348" y="16610"/>
                    <a:pt x="18348" y="16586"/>
                    <a:pt x="18348" y="16562"/>
                  </a:cubicBezTo>
                  <a:cubicBezTo>
                    <a:pt x="18359" y="16562"/>
                    <a:pt x="18371" y="16562"/>
                    <a:pt x="18383" y="16551"/>
                  </a:cubicBezTo>
                  <a:lnTo>
                    <a:pt x="18419" y="16574"/>
                  </a:lnTo>
                  <a:lnTo>
                    <a:pt x="18467" y="16574"/>
                  </a:lnTo>
                  <a:lnTo>
                    <a:pt x="18467" y="16539"/>
                  </a:lnTo>
                  <a:lnTo>
                    <a:pt x="18514" y="16527"/>
                  </a:lnTo>
                  <a:lnTo>
                    <a:pt x="18550" y="16539"/>
                  </a:lnTo>
                  <a:lnTo>
                    <a:pt x="18633" y="16539"/>
                  </a:lnTo>
                  <a:cubicBezTo>
                    <a:pt x="18633" y="16527"/>
                    <a:pt x="18645" y="16515"/>
                    <a:pt x="18645" y="16503"/>
                  </a:cubicBezTo>
                  <a:cubicBezTo>
                    <a:pt x="18645" y="16491"/>
                    <a:pt x="18633" y="16479"/>
                    <a:pt x="18633" y="16467"/>
                  </a:cubicBezTo>
                  <a:lnTo>
                    <a:pt x="18705" y="16443"/>
                  </a:lnTo>
                  <a:lnTo>
                    <a:pt x="18800" y="16443"/>
                  </a:lnTo>
                  <a:lnTo>
                    <a:pt x="18836" y="16431"/>
                  </a:lnTo>
                  <a:lnTo>
                    <a:pt x="18836" y="16384"/>
                  </a:lnTo>
                  <a:lnTo>
                    <a:pt x="18883" y="16384"/>
                  </a:lnTo>
                  <a:lnTo>
                    <a:pt x="18895" y="16408"/>
                  </a:lnTo>
                  <a:lnTo>
                    <a:pt x="18955" y="16431"/>
                  </a:lnTo>
                  <a:cubicBezTo>
                    <a:pt x="18979" y="16420"/>
                    <a:pt x="18990" y="16408"/>
                    <a:pt x="19014" y="16384"/>
                  </a:cubicBezTo>
                  <a:lnTo>
                    <a:pt x="19038" y="16324"/>
                  </a:lnTo>
                  <a:lnTo>
                    <a:pt x="19074" y="16324"/>
                  </a:lnTo>
                  <a:lnTo>
                    <a:pt x="19133" y="16372"/>
                  </a:lnTo>
                  <a:lnTo>
                    <a:pt x="19181" y="16396"/>
                  </a:lnTo>
                  <a:lnTo>
                    <a:pt x="19241" y="16312"/>
                  </a:lnTo>
                  <a:lnTo>
                    <a:pt x="19276" y="16312"/>
                  </a:lnTo>
                  <a:lnTo>
                    <a:pt x="19312" y="16336"/>
                  </a:lnTo>
                  <a:lnTo>
                    <a:pt x="19383" y="16348"/>
                  </a:lnTo>
                  <a:lnTo>
                    <a:pt x="19455" y="16336"/>
                  </a:lnTo>
                  <a:cubicBezTo>
                    <a:pt x="19467" y="16312"/>
                    <a:pt x="19479" y="16300"/>
                    <a:pt x="19491" y="16289"/>
                  </a:cubicBezTo>
                  <a:cubicBezTo>
                    <a:pt x="19502" y="16265"/>
                    <a:pt x="19514" y="16265"/>
                    <a:pt x="19526" y="16265"/>
                  </a:cubicBezTo>
                  <a:lnTo>
                    <a:pt x="19622" y="16253"/>
                  </a:lnTo>
                  <a:lnTo>
                    <a:pt x="19729" y="16205"/>
                  </a:lnTo>
                  <a:lnTo>
                    <a:pt x="19800" y="16205"/>
                  </a:lnTo>
                  <a:lnTo>
                    <a:pt x="19848" y="16241"/>
                  </a:lnTo>
                  <a:lnTo>
                    <a:pt x="19895" y="16241"/>
                  </a:lnTo>
                  <a:lnTo>
                    <a:pt x="19919" y="16181"/>
                  </a:lnTo>
                  <a:lnTo>
                    <a:pt x="19991" y="16134"/>
                  </a:lnTo>
                  <a:lnTo>
                    <a:pt x="20122" y="16122"/>
                  </a:lnTo>
                  <a:cubicBezTo>
                    <a:pt x="20122" y="16110"/>
                    <a:pt x="20133" y="16086"/>
                    <a:pt x="20145" y="16086"/>
                  </a:cubicBezTo>
                  <a:lnTo>
                    <a:pt x="20253" y="16050"/>
                  </a:lnTo>
                  <a:lnTo>
                    <a:pt x="20312" y="16027"/>
                  </a:lnTo>
                  <a:lnTo>
                    <a:pt x="20312" y="15991"/>
                  </a:lnTo>
                  <a:lnTo>
                    <a:pt x="20264" y="15931"/>
                  </a:lnTo>
                  <a:lnTo>
                    <a:pt x="20264" y="15896"/>
                  </a:lnTo>
                  <a:lnTo>
                    <a:pt x="20312" y="15872"/>
                  </a:lnTo>
                  <a:lnTo>
                    <a:pt x="20395" y="15896"/>
                  </a:lnTo>
                  <a:lnTo>
                    <a:pt x="20419" y="15931"/>
                  </a:lnTo>
                  <a:lnTo>
                    <a:pt x="20479" y="15931"/>
                  </a:lnTo>
                  <a:lnTo>
                    <a:pt x="20598" y="15860"/>
                  </a:lnTo>
                  <a:lnTo>
                    <a:pt x="20598" y="15812"/>
                  </a:lnTo>
                  <a:lnTo>
                    <a:pt x="20550" y="15789"/>
                  </a:lnTo>
                  <a:cubicBezTo>
                    <a:pt x="20550" y="15777"/>
                    <a:pt x="20550" y="15765"/>
                    <a:pt x="20550" y="15753"/>
                  </a:cubicBezTo>
                  <a:lnTo>
                    <a:pt x="20634" y="15729"/>
                  </a:lnTo>
                  <a:lnTo>
                    <a:pt x="20657" y="15765"/>
                  </a:lnTo>
                  <a:lnTo>
                    <a:pt x="20741" y="15789"/>
                  </a:lnTo>
                  <a:lnTo>
                    <a:pt x="20788" y="15717"/>
                  </a:lnTo>
                  <a:cubicBezTo>
                    <a:pt x="20776" y="15693"/>
                    <a:pt x="20765" y="15681"/>
                    <a:pt x="20765" y="15669"/>
                  </a:cubicBezTo>
                  <a:lnTo>
                    <a:pt x="20765" y="15610"/>
                  </a:lnTo>
                  <a:lnTo>
                    <a:pt x="20812" y="15610"/>
                  </a:lnTo>
                  <a:cubicBezTo>
                    <a:pt x="20812" y="15610"/>
                    <a:pt x="20824" y="15622"/>
                    <a:pt x="20824" y="15634"/>
                  </a:cubicBezTo>
                  <a:lnTo>
                    <a:pt x="20919" y="15658"/>
                  </a:lnTo>
                  <a:lnTo>
                    <a:pt x="20979" y="15610"/>
                  </a:lnTo>
                  <a:lnTo>
                    <a:pt x="21026" y="15586"/>
                  </a:lnTo>
                  <a:lnTo>
                    <a:pt x="21098" y="15586"/>
                  </a:lnTo>
                  <a:lnTo>
                    <a:pt x="21098" y="15538"/>
                  </a:lnTo>
                  <a:cubicBezTo>
                    <a:pt x="21098" y="15515"/>
                    <a:pt x="21086" y="15515"/>
                    <a:pt x="21074" y="15503"/>
                  </a:cubicBezTo>
                  <a:lnTo>
                    <a:pt x="21110" y="15479"/>
                  </a:lnTo>
                  <a:lnTo>
                    <a:pt x="21157" y="15491"/>
                  </a:lnTo>
                  <a:lnTo>
                    <a:pt x="21205" y="15515"/>
                  </a:lnTo>
                  <a:lnTo>
                    <a:pt x="21288" y="15491"/>
                  </a:lnTo>
                  <a:lnTo>
                    <a:pt x="21348" y="15455"/>
                  </a:lnTo>
                  <a:cubicBezTo>
                    <a:pt x="21348" y="15443"/>
                    <a:pt x="21348" y="15431"/>
                    <a:pt x="21336" y="15408"/>
                  </a:cubicBezTo>
                  <a:lnTo>
                    <a:pt x="21300" y="15396"/>
                  </a:lnTo>
                  <a:cubicBezTo>
                    <a:pt x="21300" y="15384"/>
                    <a:pt x="21288" y="15372"/>
                    <a:pt x="21288" y="15360"/>
                  </a:cubicBezTo>
                  <a:lnTo>
                    <a:pt x="21312" y="15348"/>
                  </a:lnTo>
                  <a:lnTo>
                    <a:pt x="21419" y="15336"/>
                  </a:lnTo>
                  <a:lnTo>
                    <a:pt x="21479" y="15348"/>
                  </a:lnTo>
                  <a:cubicBezTo>
                    <a:pt x="21491" y="15336"/>
                    <a:pt x="21491" y="15324"/>
                    <a:pt x="21503" y="15312"/>
                  </a:cubicBezTo>
                  <a:cubicBezTo>
                    <a:pt x="21503" y="15300"/>
                    <a:pt x="21515" y="15288"/>
                    <a:pt x="21527" y="15265"/>
                  </a:cubicBezTo>
                  <a:lnTo>
                    <a:pt x="21574" y="15277"/>
                  </a:lnTo>
                  <a:lnTo>
                    <a:pt x="21634" y="15300"/>
                  </a:lnTo>
                  <a:lnTo>
                    <a:pt x="21693" y="15300"/>
                  </a:lnTo>
                  <a:lnTo>
                    <a:pt x="21729" y="15288"/>
                  </a:lnTo>
                  <a:lnTo>
                    <a:pt x="21717" y="15253"/>
                  </a:lnTo>
                  <a:lnTo>
                    <a:pt x="21646" y="15217"/>
                  </a:lnTo>
                  <a:cubicBezTo>
                    <a:pt x="21646" y="15217"/>
                    <a:pt x="21646" y="15205"/>
                    <a:pt x="21646" y="15193"/>
                  </a:cubicBezTo>
                  <a:lnTo>
                    <a:pt x="21741" y="15134"/>
                  </a:lnTo>
                  <a:lnTo>
                    <a:pt x="21800" y="15146"/>
                  </a:lnTo>
                  <a:lnTo>
                    <a:pt x="21931" y="15122"/>
                  </a:lnTo>
                  <a:lnTo>
                    <a:pt x="22050" y="15062"/>
                  </a:lnTo>
                  <a:lnTo>
                    <a:pt x="22098" y="14991"/>
                  </a:lnTo>
                  <a:lnTo>
                    <a:pt x="22098" y="14967"/>
                  </a:lnTo>
                  <a:lnTo>
                    <a:pt x="21943" y="15015"/>
                  </a:lnTo>
                  <a:lnTo>
                    <a:pt x="21800" y="15015"/>
                  </a:lnTo>
                  <a:lnTo>
                    <a:pt x="21753" y="15003"/>
                  </a:lnTo>
                  <a:lnTo>
                    <a:pt x="21574" y="15003"/>
                  </a:lnTo>
                  <a:lnTo>
                    <a:pt x="21479" y="15015"/>
                  </a:lnTo>
                  <a:lnTo>
                    <a:pt x="21324" y="15003"/>
                  </a:lnTo>
                  <a:lnTo>
                    <a:pt x="21169" y="14967"/>
                  </a:lnTo>
                  <a:lnTo>
                    <a:pt x="20991" y="14967"/>
                  </a:lnTo>
                  <a:lnTo>
                    <a:pt x="20812" y="14896"/>
                  </a:lnTo>
                  <a:lnTo>
                    <a:pt x="20765" y="14872"/>
                  </a:lnTo>
                  <a:lnTo>
                    <a:pt x="20717" y="14872"/>
                  </a:lnTo>
                  <a:lnTo>
                    <a:pt x="20645" y="14919"/>
                  </a:lnTo>
                  <a:lnTo>
                    <a:pt x="20622" y="14907"/>
                  </a:lnTo>
                  <a:cubicBezTo>
                    <a:pt x="20622" y="14896"/>
                    <a:pt x="20634" y="14872"/>
                    <a:pt x="20634" y="14860"/>
                  </a:cubicBezTo>
                  <a:lnTo>
                    <a:pt x="20622" y="14836"/>
                  </a:lnTo>
                  <a:lnTo>
                    <a:pt x="20562" y="14884"/>
                  </a:lnTo>
                  <a:lnTo>
                    <a:pt x="20395" y="14979"/>
                  </a:lnTo>
                  <a:lnTo>
                    <a:pt x="20312" y="15015"/>
                  </a:lnTo>
                  <a:lnTo>
                    <a:pt x="20133" y="15027"/>
                  </a:lnTo>
                  <a:lnTo>
                    <a:pt x="20062" y="15050"/>
                  </a:lnTo>
                  <a:lnTo>
                    <a:pt x="20014" y="15038"/>
                  </a:lnTo>
                  <a:lnTo>
                    <a:pt x="19931" y="15027"/>
                  </a:lnTo>
                  <a:cubicBezTo>
                    <a:pt x="19907" y="15038"/>
                    <a:pt x="19883" y="15038"/>
                    <a:pt x="19860" y="15050"/>
                  </a:cubicBezTo>
                  <a:lnTo>
                    <a:pt x="19764" y="15050"/>
                  </a:lnTo>
                  <a:lnTo>
                    <a:pt x="19622" y="15157"/>
                  </a:lnTo>
                  <a:lnTo>
                    <a:pt x="19574" y="15205"/>
                  </a:lnTo>
                  <a:lnTo>
                    <a:pt x="19514" y="15169"/>
                  </a:lnTo>
                  <a:lnTo>
                    <a:pt x="19467" y="15146"/>
                  </a:lnTo>
                  <a:lnTo>
                    <a:pt x="19252" y="15169"/>
                  </a:lnTo>
                  <a:lnTo>
                    <a:pt x="19169" y="15146"/>
                  </a:lnTo>
                  <a:lnTo>
                    <a:pt x="19098" y="15169"/>
                  </a:lnTo>
                  <a:lnTo>
                    <a:pt x="19050" y="15146"/>
                  </a:lnTo>
                  <a:lnTo>
                    <a:pt x="19110" y="15086"/>
                  </a:lnTo>
                  <a:lnTo>
                    <a:pt x="19229" y="15074"/>
                  </a:lnTo>
                  <a:lnTo>
                    <a:pt x="19300" y="15110"/>
                  </a:lnTo>
                  <a:lnTo>
                    <a:pt x="19383" y="15122"/>
                  </a:lnTo>
                  <a:lnTo>
                    <a:pt x="19491" y="15074"/>
                  </a:lnTo>
                  <a:lnTo>
                    <a:pt x="19633" y="15050"/>
                  </a:lnTo>
                  <a:lnTo>
                    <a:pt x="19717" y="14991"/>
                  </a:lnTo>
                  <a:lnTo>
                    <a:pt x="19824" y="14979"/>
                  </a:lnTo>
                  <a:lnTo>
                    <a:pt x="19955" y="14991"/>
                  </a:lnTo>
                  <a:lnTo>
                    <a:pt x="20062" y="14955"/>
                  </a:lnTo>
                  <a:lnTo>
                    <a:pt x="20086" y="14919"/>
                  </a:lnTo>
                  <a:lnTo>
                    <a:pt x="20050" y="14884"/>
                  </a:lnTo>
                  <a:lnTo>
                    <a:pt x="19991" y="14884"/>
                  </a:lnTo>
                  <a:cubicBezTo>
                    <a:pt x="19979" y="14872"/>
                    <a:pt x="19967" y="14872"/>
                    <a:pt x="19955" y="14860"/>
                  </a:cubicBezTo>
                  <a:lnTo>
                    <a:pt x="19907" y="14860"/>
                  </a:lnTo>
                  <a:lnTo>
                    <a:pt x="19800" y="14884"/>
                  </a:lnTo>
                  <a:lnTo>
                    <a:pt x="19705" y="14860"/>
                  </a:lnTo>
                  <a:lnTo>
                    <a:pt x="19514" y="14872"/>
                  </a:lnTo>
                  <a:lnTo>
                    <a:pt x="19395" y="14907"/>
                  </a:lnTo>
                  <a:lnTo>
                    <a:pt x="19288" y="14919"/>
                  </a:lnTo>
                  <a:lnTo>
                    <a:pt x="19145" y="14919"/>
                  </a:lnTo>
                  <a:lnTo>
                    <a:pt x="19098" y="14896"/>
                  </a:lnTo>
                  <a:lnTo>
                    <a:pt x="19038" y="14884"/>
                  </a:lnTo>
                  <a:lnTo>
                    <a:pt x="18931" y="14907"/>
                  </a:lnTo>
                  <a:lnTo>
                    <a:pt x="18788" y="14919"/>
                  </a:lnTo>
                  <a:lnTo>
                    <a:pt x="18574" y="15003"/>
                  </a:lnTo>
                  <a:lnTo>
                    <a:pt x="18550" y="14991"/>
                  </a:lnTo>
                  <a:lnTo>
                    <a:pt x="18586" y="14931"/>
                  </a:lnTo>
                  <a:lnTo>
                    <a:pt x="18681" y="14860"/>
                  </a:lnTo>
                  <a:lnTo>
                    <a:pt x="18871" y="14860"/>
                  </a:lnTo>
                  <a:lnTo>
                    <a:pt x="19086" y="14776"/>
                  </a:lnTo>
                  <a:lnTo>
                    <a:pt x="19157" y="14741"/>
                  </a:lnTo>
                  <a:lnTo>
                    <a:pt x="19157" y="14681"/>
                  </a:lnTo>
                  <a:lnTo>
                    <a:pt x="19193" y="14646"/>
                  </a:lnTo>
                  <a:lnTo>
                    <a:pt x="19264" y="14634"/>
                  </a:lnTo>
                  <a:lnTo>
                    <a:pt x="19324" y="14610"/>
                  </a:lnTo>
                  <a:cubicBezTo>
                    <a:pt x="19336" y="14598"/>
                    <a:pt x="19348" y="14586"/>
                    <a:pt x="19371" y="14562"/>
                  </a:cubicBezTo>
                  <a:lnTo>
                    <a:pt x="19348" y="14526"/>
                  </a:lnTo>
                  <a:lnTo>
                    <a:pt x="19288" y="14491"/>
                  </a:lnTo>
                  <a:lnTo>
                    <a:pt x="19193" y="14479"/>
                  </a:lnTo>
                  <a:lnTo>
                    <a:pt x="19157" y="14455"/>
                  </a:lnTo>
                  <a:lnTo>
                    <a:pt x="19241" y="14419"/>
                  </a:lnTo>
                  <a:lnTo>
                    <a:pt x="19288" y="14419"/>
                  </a:lnTo>
                  <a:cubicBezTo>
                    <a:pt x="19300" y="14419"/>
                    <a:pt x="19300" y="14431"/>
                    <a:pt x="19312" y="14431"/>
                  </a:cubicBezTo>
                  <a:lnTo>
                    <a:pt x="19407" y="14431"/>
                  </a:lnTo>
                  <a:lnTo>
                    <a:pt x="19443" y="14407"/>
                  </a:lnTo>
                  <a:cubicBezTo>
                    <a:pt x="19443" y="14395"/>
                    <a:pt x="19431" y="14384"/>
                    <a:pt x="19419" y="14372"/>
                  </a:cubicBezTo>
                  <a:lnTo>
                    <a:pt x="19383" y="14348"/>
                  </a:lnTo>
                  <a:lnTo>
                    <a:pt x="19383" y="14265"/>
                  </a:lnTo>
                  <a:lnTo>
                    <a:pt x="19455" y="14276"/>
                  </a:lnTo>
                  <a:lnTo>
                    <a:pt x="19502" y="14300"/>
                  </a:lnTo>
                  <a:lnTo>
                    <a:pt x="19502" y="14360"/>
                  </a:lnTo>
                  <a:lnTo>
                    <a:pt x="19574" y="14419"/>
                  </a:lnTo>
                  <a:lnTo>
                    <a:pt x="19657" y="14455"/>
                  </a:lnTo>
                  <a:lnTo>
                    <a:pt x="19764" y="14419"/>
                  </a:lnTo>
                  <a:lnTo>
                    <a:pt x="19919" y="14395"/>
                  </a:lnTo>
                  <a:lnTo>
                    <a:pt x="20217" y="14276"/>
                  </a:lnTo>
                  <a:lnTo>
                    <a:pt x="20312" y="14265"/>
                  </a:lnTo>
                  <a:lnTo>
                    <a:pt x="20372" y="14265"/>
                  </a:lnTo>
                  <a:lnTo>
                    <a:pt x="20431" y="14205"/>
                  </a:lnTo>
                  <a:lnTo>
                    <a:pt x="20514" y="14181"/>
                  </a:lnTo>
                  <a:lnTo>
                    <a:pt x="20550" y="14098"/>
                  </a:lnTo>
                  <a:lnTo>
                    <a:pt x="20479" y="14026"/>
                  </a:lnTo>
                  <a:lnTo>
                    <a:pt x="20443" y="13979"/>
                  </a:lnTo>
                  <a:lnTo>
                    <a:pt x="20384" y="13979"/>
                  </a:lnTo>
                  <a:lnTo>
                    <a:pt x="20276" y="13943"/>
                  </a:lnTo>
                  <a:lnTo>
                    <a:pt x="19979" y="13919"/>
                  </a:lnTo>
                  <a:lnTo>
                    <a:pt x="19931" y="13919"/>
                  </a:lnTo>
                  <a:lnTo>
                    <a:pt x="19800" y="13967"/>
                  </a:lnTo>
                  <a:lnTo>
                    <a:pt x="19752" y="13931"/>
                  </a:lnTo>
                  <a:lnTo>
                    <a:pt x="19752" y="13884"/>
                  </a:lnTo>
                  <a:lnTo>
                    <a:pt x="19717" y="13860"/>
                  </a:lnTo>
                  <a:lnTo>
                    <a:pt x="19586" y="13907"/>
                  </a:lnTo>
                  <a:lnTo>
                    <a:pt x="19514" y="13907"/>
                  </a:lnTo>
                  <a:lnTo>
                    <a:pt x="19407" y="13979"/>
                  </a:lnTo>
                  <a:lnTo>
                    <a:pt x="19324" y="13991"/>
                  </a:lnTo>
                  <a:lnTo>
                    <a:pt x="19241" y="13967"/>
                  </a:lnTo>
                  <a:lnTo>
                    <a:pt x="19217" y="13919"/>
                  </a:lnTo>
                  <a:lnTo>
                    <a:pt x="19217" y="13919"/>
                  </a:lnTo>
                  <a:lnTo>
                    <a:pt x="19300" y="13955"/>
                  </a:lnTo>
                  <a:lnTo>
                    <a:pt x="19383" y="13907"/>
                  </a:lnTo>
                  <a:lnTo>
                    <a:pt x="19443" y="13872"/>
                  </a:lnTo>
                  <a:lnTo>
                    <a:pt x="19574" y="13872"/>
                  </a:lnTo>
                  <a:lnTo>
                    <a:pt x="19610" y="13836"/>
                  </a:lnTo>
                  <a:lnTo>
                    <a:pt x="19538" y="13776"/>
                  </a:lnTo>
                  <a:cubicBezTo>
                    <a:pt x="19502" y="13753"/>
                    <a:pt x="19479" y="13741"/>
                    <a:pt x="19443" y="13717"/>
                  </a:cubicBezTo>
                  <a:lnTo>
                    <a:pt x="19383" y="13693"/>
                  </a:lnTo>
                  <a:lnTo>
                    <a:pt x="19264" y="13693"/>
                  </a:lnTo>
                  <a:lnTo>
                    <a:pt x="19312" y="13669"/>
                  </a:lnTo>
                  <a:lnTo>
                    <a:pt x="19419" y="13610"/>
                  </a:lnTo>
                  <a:cubicBezTo>
                    <a:pt x="19419" y="13598"/>
                    <a:pt x="19419" y="13598"/>
                    <a:pt x="19419" y="13586"/>
                  </a:cubicBezTo>
                  <a:cubicBezTo>
                    <a:pt x="19419" y="13562"/>
                    <a:pt x="19407" y="13538"/>
                    <a:pt x="19407" y="13514"/>
                  </a:cubicBezTo>
                  <a:cubicBezTo>
                    <a:pt x="19395" y="13491"/>
                    <a:pt x="19431" y="13491"/>
                    <a:pt x="19443" y="13479"/>
                  </a:cubicBezTo>
                  <a:lnTo>
                    <a:pt x="19502" y="13514"/>
                  </a:lnTo>
                  <a:lnTo>
                    <a:pt x="19550" y="13598"/>
                  </a:lnTo>
                  <a:lnTo>
                    <a:pt x="19610" y="13645"/>
                  </a:lnTo>
                  <a:cubicBezTo>
                    <a:pt x="19610" y="13657"/>
                    <a:pt x="19610" y="13669"/>
                    <a:pt x="19610" y="13681"/>
                  </a:cubicBezTo>
                  <a:lnTo>
                    <a:pt x="19776" y="13753"/>
                  </a:lnTo>
                  <a:cubicBezTo>
                    <a:pt x="19776" y="13764"/>
                    <a:pt x="19776" y="13776"/>
                    <a:pt x="19776" y="13788"/>
                  </a:cubicBezTo>
                  <a:lnTo>
                    <a:pt x="19860" y="13848"/>
                  </a:lnTo>
                  <a:lnTo>
                    <a:pt x="19919" y="13860"/>
                  </a:lnTo>
                  <a:lnTo>
                    <a:pt x="19991" y="13836"/>
                  </a:lnTo>
                  <a:lnTo>
                    <a:pt x="20038" y="13812"/>
                  </a:lnTo>
                  <a:lnTo>
                    <a:pt x="20145" y="13836"/>
                  </a:lnTo>
                  <a:lnTo>
                    <a:pt x="20264" y="13812"/>
                  </a:lnTo>
                  <a:lnTo>
                    <a:pt x="20336" y="13776"/>
                  </a:lnTo>
                  <a:lnTo>
                    <a:pt x="20384" y="13800"/>
                  </a:lnTo>
                  <a:cubicBezTo>
                    <a:pt x="20384" y="13824"/>
                    <a:pt x="20395" y="13848"/>
                    <a:pt x="20407" y="13860"/>
                  </a:cubicBezTo>
                  <a:lnTo>
                    <a:pt x="20634" y="14014"/>
                  </a:lnTo>
                  <a:lnTo>
                    <a:pt x="20717" y="14050"/>
                  </a:lnTo>
                  <a:lnTo>
                    <a:pt x="20765" y="14014"/>
                  </a:lnTo>
                  <a:lnTo>
                    <a:pt x="20884" y="13979"/>
                  </a:lnTo>
                  <a:lnTo>
                    <a:pt x="20919" y="13979"/>
                  </a:lnTo>
                  <a:lnTo>
                    <a:pt x="20955" y="14014"/>
                  </a:lnTo>
                  <a:lnTo>
                    <a:pt x="20919" y="14074"/>
                  </a:lnTo>
                  <a:cubicBezTo>
                    <a:pt x="20919" y="14098"/>
                    <a:pt x="20907" y="14134"/>
                    <a:pt x="20907" y="14157"/>
                  </a:cubicBezTo>
                  <a:lnTo>
                    <a:pt x="20931" y="14241"/>
                  </a:lnTo>
                  <a:lnTo>
                    <a:pt x="21003" y="14288"/>
                  </a:lnTo>
                  <a:lnTo>
                    <a:pt x="21074" y="14348"/>
                  </a:lnTo>
                  <a:cubicBezTo>
                    <a:pt x="21086" y="14395"/>
                    <a:pt x="21098" y="14443"/>
                    <a:pt x="21110" y="14479"/>
                  </a:cubicBezTo>
                  <a:lnTo>
                    <a:pt x="21181" y="14526"/>
                  </a:lnTo>
                  <a:lnTo>
                    <a:pt x="21265" y="14574"/>
                  </a:lnTo>
                  <a:lnTo>
                    <a:pt x="21384" y="14693"/>
                  </a:lnTo>
                  <a:lnTo>
                    <a:pt x="21538" y="14753"/>
                  </a:lnTo>
                  <a:lnTo>
                    <a:pt x="21610" y="14788"/>
                  </a:lnTo>
                  <a:lnTo>
                    <a:pt x="21693" y="14765"/>
                  </a:lnTo>
                  <a:lnTo>
                    <a:pt x="21765" y="14741"/>
                  </a:lnTo>
                  <a:lnTo>
                    <a:pt x="21848" y="14741"/>
                  </a:lnTo>
                  <a:lnTo>
                    <a:pt x="21884" y="14729"/>
                  </a:lnTo>
                  <a:lnTo>
                    <a:pt x="21884" y="14681"/>
                  </a:lnTo>
                  <a:lnTo>
                    <a:pt x="21884" y="14586"/>
                  </a:lnTo>
                  <a:cubicBezTo>
                    <a:pt x="21884" y="14550"/>
                    <a:pt x="21872" y="14515"/>
                    <a:pt x="21872" y="14479"/>
                  </a:cubicBezTo>
                  <a:cubicBezTo>
                    <a:pt x="21860" y="14443"/>
                    <a:pt x="21884" y="14431"/>
                    <a:pt x="21896" y="14407"/>
                  </a:cubicBezTo>
                  <a:lnTo>
                    <a:pt x="21919" y="14360"/>
                  </a:lnTo>
                  <a:lnTo>
                    <a:pt x="21955" y="14360"/>
                  </a:lnTo>
                  <a:lnTo>
                    <a:pt x="22003" y="14384"/>
                  </a:lnTo>
                  <a:cubicBezTo>
                    <a:pt x="21991" y="14407"/>
                    <a:pt x="21979" y="14431"/>
                    <a:pt x="21967" y="14443"/>
                  </a:cubicBezTo>
                  <a:lnTo>
                    <a:pt x="21967" y="14503"/>
                  </a:lnTo>
                  <a:lnTo>
                    <a:pt x="22027" y="14574"/>
                  </a:lnTo>
                  <a:lnTo>
                    <a:pt x="21967" y="14646"/>
                  </a:lnTo>
                  <a:lnTo>
                    <a:pt x="21967" y="14693"/>
                  </a:lnTo>
                  <a:lnTo>
                    <a:pt x="22038" y="14705"/>
                  </a:lnTo>
                  <a:cubicBezTo>
                    <a:pt x="22050" y="14693"/>
                    <a:pt x="22062" y="14681"/>
                    <a:pt x="22074" y="14681"/>
                  </a:cubicBezTo>
                  <a:lnTo>
                    <a:pt x="22146" y="14657"/>
                  </a:lnTo>
                  <a:lnTo>
                    <a:pt x="22205" y="14669"/>
                  </a:lnTo>
                  <a:lnTo>
                    <a:pt x="22241" y="14705"/>
                  </a:lnTo>
                  <a:lnTo>
                    <a:pt x="22217" y="14753"/>
                  </a:lnTo>
                  <a:lnTo>
                    <a:pt x="22241" y="14765"/>
                  </a:lnTo>
                  <a:lnTo>
                    <a:pt x="22289" y="14753"/>
                  </a:lnTo>
                  <a:lnTo>
                    <a:pt x="22360" y="14753"/>
                  </a:lnTo>
                  <a:lnTo>
                    <a:pt x="22408" y="14729"/>
                  </a:lnTo>
                  <a:lnTo>
                    <a:pt x="22408" y="14669"/>
                  </a:lnTo>
                  <a:cubicBezTo>
                    <a:pt x="22408" y="14646"/>
                    <a:pt x="22396" y="14634"/>
                    <a:pt x="22396" y="14622"/>
                  </a:cubicBezTo>
                  <a:lnTo>
                    <a:pt x="22396" y="14491"/>
                  </a:lnTo>
                  <a:cubicBezTo>
                    <a:pt x="22396" y="14479"/>
                    <a:pt x="22408" y="14455"/>
                    <a:pt x="22419" y="14443"/>
                  </a:cubicBezTo>
                  <a:lnTo>
                    <a:pt x="22419" y="14360"/>
                  </a:lnTo>
                  <a:cubicBezTo>
                    <a:pt x="22419" y="14336"/>
                    <a:pt x="22431" y="14348"/>
                    <a:pt x="22443" y="14336"/>
                  </a:cubicBezTo>
                  <a:lnTo>
                    <a:pt x="22396" y="14288"/>
                  </a:lnTo>
                  <a:lnTo>
                    <a:pt x="22348" y="14288"/>
                  </a:lnTo>
                  <a:lnTo>
                    <a:pt x="22372" y="14241"/>
                  </a:lnTo>
                  <a:lnTo>
                    <a:pt x="22384" y="14205"/>
                  </a:lnTo>
                  <a:lnTo>
                    <a:pt x="22360" y="14181"/>
                  </a:lnTo>
                  <a:lnTo>
                    <a:pt x="22229" y="14217"/>
                  </a:lnTo>
                  <a:cubicBezTo>
                    <a:pt x="22229" y="14205"/>
                    <a:pt x="22229" y="14193"/>
                    <a:pt x="22229" y="14193"/>
                  </a:cubicBezTo>
                  <a:lnTo>
                    <a:pt x="22253" y="14157"/>
                  </a:lnTo>
                  <a:lnTo>
                    <a:pt x="22372" y="14134"/>
                  </a:lnTo>
                  <a:lnTo>
                    <a:pt x="22419" y="14098"/>
                  </a:lnTo>
                  <a:lnTo>
                    <a:pt x="22419" y="14026"/>
                  </a:lnTo>
                  <a:lnTo>
                    <a:pt x="22384" y="13991"/>
                  </a:lnTo>
                  <a:lnTo>
                    <a:pt x="22324" y="14014"/>
                  </a:lnTo>
                  <a:lnTo>
                    <a:pt x="22300" y="13991"/>
                  </a:lnTo>
                  <a:lnTo>
                    <a:pt x="22336" y="13919"/>
                  </a:lnTo>
                  <a:lnTo>
                    <a:pt x="22396" y="13848"/>
                  </a:lnTo>
                  <a:lnTo>
                    <a:pt x="22396" y="13812"/>
                  </a:lnTo>
                  <a:lnTo>
                    <a:pt x="22348" y="13812"/>
                  </a:lnTo>
                  <a:lnTo>
                    <a:pt x="22253" y="13860"/>
                  </a:lnTo>
                  <a:cubicBezTo>
                    <a:pt x="22229" y="13884"/>
                    <a:pt x="22205" y="13919"/>
                    <a:pt x="22181" y="13943"/>
                  </a:cubicBezTo>
                  <a:lnTo>
                    <a:pt x="22158" y="14050"/>
                  </a:lnTo>
                  <a:lnTo>
                    <a:pt x="22098" y="14062"/>
                  </a:lnTo>
                  <a:lnTo>
                    <a:pt x="22086" y="14038"/>
                  </a:lnTo>
                  <a:cubicBezTo>
                    <a:pt x="22098" y="14003"/>
                    <a:pt x="22110" y="13979"/>
                    <a:pt x="22122" y="13943"/>
                  </a:cubicBezTo>
                  <a:lnTo>
                    <a:pt x="22122" y="13907"/>
                  </a:lnTo>
                  <a:lnTo>
                    <a:pt x="22086" y="13884"/>
                  </a:lnTo>
                  <a:lnTo>
                    <a:pt x="22074" y="13836"/>
                  </a:lnTo>
                  <a:lnTo>
                    <a:pt x="22098" y="13776"/>
                  </a:lnTo>
                  <a:lnTo>
                    <a:pt x="22193" y="13729"/>
                  </a:lnTo>
                  <a:lnTo>
                    <a:pt x="22277" y="13681"/>
                  </a:lnTo>
                  <a:lnTo>
                    <a:pt x="22312" y="13622"/>
                  </a:lnTo>
                  <a:lnTo>
                    <a:pt x="22253" y="13586"/>
                  </a:lnTo>
                  <a:lnTo>
                    <a:pt x="22181" y="13586"/>
                  </a:lnTo>
                  <a:lnTo>
                    <a:pt x="22134" y="13622"/>
                  </a:lnTo>
                  <a:lnTo>
                    <a:pt x="22110" y="13669"/>
                  </a:lnTo>
                  <a:lnTo>
                    <a:pt x="22062" y="13693"/>
                  </a:lnTo>
                  <a:lnTo>
                    <a:pt x="22098" y="13622"/>
                  </a:lnTo>
                  <a:lnTo>
                    <a:pt x="22134" y="13574"/>
                  </a:lnTo>
                  <a:lnTo>
                    <a:pt x="22098" y="13562"/>
                  </a:lnTo>
                  <a:lnTo>
                    <a:pt x="22038" y="13586"/>
                  </a:lnTo>
                  <a:lnTo>
                    <a:pt x="21931" y="13657"/>
                  </a:lnTo>
                  <a:lnTo>
                    <a:pt x="21860" y="13717"/>
                  </a:lnTo>
                  <a:cubicBezTo>
                    <a:pt x="21860" y="13717"/>
                    <a:pt x="21860" y="13705"/>
                    <a:pt x="21860" y="13705"/>
                  </a:cubicBezTo>
                  <a:cubicBezTo>
                    <a:pt x="21860" y="13681"/>
                    <a:pt x="21872" y="13669"/>
                    <a:pt x="21872" y="13645"/>
                  </a:cubicBezTo>
                  <a:lnTo>
                    <a:pt x="21919" y="13586"/>
                  </a:lnTo>
                  <a:lnTo>
                    <a:pt x="21991" y="13562"/>
                  </a:lnTo>
                  <a:lnTo>
                    <a:pt x="22038" y="13479"/>
                  </a:lnTo>
                  <a:lnTo>
                    <a:pt x="22038" y="13455"/>
                  </a:lnTo>
                  <a:lnTo>
                    <a:pt x="21991" y="13431"/>
                  </a:lnTo>
                  <a:lnTo>
                    <a:pt x="21943" y="13383"/>
                  </a:lnTo>
                  <a:lnTo>
                    <a:pt x="21896" y="13383"/>
                  </a:lnTo>
                  <a:lnTo>
                    <a:pt x="21860" y="13372"/>
                  </a:lnTo>
                  <a:lnTo>
                    <a:pt x="21824" y="13324"/>
                  </a:lnTo>
                  <a:lnTo>
                    <a:pt x="21753" y="13300"/>
                  </a:lnTo>
                  <a:lnTo>
                    <a:pt x="21657" y="13253"/>
                  </a:lnTo>
                  <a:lnTo>
                    <a:pt x="21610" y="13253"/>
                  </a:lnTo>
                  <a:lnTo>
                    <a:pt x="21562" y="13241"/>
                  </a:lnTo>
                  <a:lnTo>
                    <a:pt x="21491" y="13241"/>
                  </a:lnTo>
                  <a:lnTo>
                    <a:pt x="21479" y="13205"/>
                  </a:lnTo>
                  <a:lnTo>
                    <a:pt x="21443" y="13181"/>
                  </a:lnTo>
                  <a:lnTo>
                    <a:pt x="21241" y="13098"/>
                  </a:lnTo>
                  <a:lnTo>
                    <a:pt x="21205" y="13074"/>
                  </a:lnTo>
                  <a:lnTo>
                    <a:pt x="21098" y="13038"/>
                  </a:lnTo>
                  <a:lnTo>
                    <a:pt x="20967" y="13074"/>
                  </a:lnTo>
                  <a:lnTo>
                    <a:pt x="20860" y="13086"/>
                  </a:lnTo>
                  <a:lnTo>
                    <a:pt x="20765" y="13169"/>
                  </a:lnTo>
                  <a:lnTo>
                    <a:pt x="20765" y="13133"/>
                  </a:lnTo>
                  <a:lnTo>
                    <a:pt x="20741" y="13086"/>
                  </a:lnTo>
                  <a:lnTo>
                    <a:pt x="20550" y="13062"/>
                  </a:lnTo>
                  <a:lnTo>
                    <a:pt x="20431" y="13062"/>
                  </a:lnTo>
                  <a:lnTo>
                    <a:pt x="20300" y="13098"/>
                  </a:lnTo>
                  <a:lnTo>
                    <a:pt x="20264" y="13086"/>
                  </a:lnTo>
                  <a:lnTo>
                    <a:pt x="20348" y="13026"/>
                  </a:lnTo>
                  <a:lnTo>
                    <a:pt x="20395" y="13026"/>
                  </a:lnTo>
                  <a:lnTo>
                    <a:pt x="20610" y="13014"/>
                  </a:lnTo>
                  <a:lnTo>
                    <a:pt x="20705" y="13026"/>
                  </a:lnTo>
                  <a:lnTo>
                    <a:pt x="20812" y="13026"/>
                  </a:lnTo>
                  <a:lnTo>
                    <a:pt x="20943" y="13002"/>
                  </a:lnTo>
                  <a:lnTo>
                    <a:pt x="21003" y="12955"/>
                  </a:lnTo>
                  <a:cubicBezTo>
                    <a:pt x="21003" y="12907"/>
                    <a:pt x="21015" y="12872"/>
                    <a:pt x="21026" y="12824"/>
                  </a:cubicBezTo>
                  <a:lnTo>
                    <a:pt x="21003" y="12776"/>
                  </a:lnTo>
                  <a:lnTo>
                    <a:pt x="20907" y="12776"/>
                  </a:lnTo>
                  <a:lnTo>
                    <a:pt x="20741" y="12717"/>
                  </a:lnTo>
                  <a:lnTo>
                    <a:pt x="20681" y="12705"/>
                  </a:lnTo>
                  <a:lnTo>
                    <a:pt x="20634" y="12705"/>
                  </a:lnTo>
                  <a:lnTo>
                    <a:pt x="20526" y="12764"/>
                  </a:lnTo>
                  <a:lnTo>
                    <a:pt x="20479" y="12776"/>
                  </a:lnTo>
                  <a:lnTo>
                    <a:pt x="20395" y="12788"/>
                  </a:lnTo>
                  <a:lnTo>
                    <a:pt x="20324" y="12860"/>
                  </a:lnTo>
                  <a:lnTo>
                    <a:pt x="20300" y="12860"/>
                  </a:lnTo>
                  <a:lnTo>
                    <a:pt x="20300" y="12812"/>
                  </a:lnTo>
                  <a:lnTo>
                    <a:pt x="20264" y="12776"/>
                  </a:lnTo>
                  <a:lnTo>
                    <a:pt x="20205" y="12776"/>
                  </a:lnTo>
                  <a:lnTo>
                    <a:pt x="20074" y="12812"/>
                  </a:lnTo>
                  <a:lnTo>
                    <a:pt x="20014" y="12836"/>
                  </a:lnTo>
                  <a:lnTo>
                    <a:pt x="19955" y="12836"/>
                  </a:lnTo>
                  <a:lnTo>
                    <a:pt x="19979" y="12812"/>
                  </a:lnTo>
                  <a:lnTo>
                    <a:pt x="20086" y="12776"/>
                  </a:lnTo>
                  <a:cubicBezTo>
                    <a:pt x="20122" y="12776"/>
                    <a:pt x="20157" y="12752"/>
                    <a:pt x="20205" y="12752"/>
                  </a:cubicBezTo>
                  <a:lnTo>
                    <a:pt x="20229" y="12717"/>
                  </a:lnTo>
                  <a:lnTo>
                    <a:pt x="20193" y="12693"/>
                  </a:lnTo>
                  <a:lnTo>
                    <a:pt x="20122" y="12681"/>
                  </a:lnTo>
                  <a:lnTo>
                    <a:pt x="20074" y="12705"/>
                  </a:lnTo>
                  <a:lnTo>
                    <a:pt x="19955" y="12717"/>
                  </a:lnTo>
                  <a:lnTo>
                    <a:pt x="19883" y="12717"/>
                  </a:lnTo>
                  <a:lnTo>
                    <a:pt x="19883" y="12693"/>
                  </a:lnTo>
                  <a:lnTo>
                    <a:pt x="19943" y="12681"/>
                  </a:lnTo>
                  <a:lnTo>
                    <a:pt x="19979" y="12693"/>
                  </a:lnTo>
                  <a:lnTo>
                    <a:pt x="20062" y="12681"/>
                  </a:lnTo>
                  <a:lnTo>
                    <a:pt x="20110" y="12633"/>
                  </a:lnTo>
                  <a:lnTo>
                    <a:pt x="20169" y="12621"/>
                  </a:lnTo>
                  <a:lnTo>
                    <a:pt x="20229" y="12645"/>
                  </a:lnTo>
                  <a:lnTo>
                    <a:pt x="20360" y="12705"/>
                  </a:lnTo>
                  <a:lnTo>
                    <a:pt x="20455" y="12705"/>
                  </a:lnTo>
                  <a:lnTo>
                    <a:pt x="20538" y="12669"/>
                  </a:lnTo>
                  <a:lnTo>
                    <a:pt x="20645" y="12610"/>
                  </a:lnTo>
                  <a:lnTo>
                    <a:pt x="20729" y="12598"/>
                  </a:lnTo>
                  <a:lnTo>
                    <a:pt x="20836" y="12598"/>
                  </a:lnTo>
                  <a:lnTo>
                    <a:pt x="20895" y="12538"/>
                  </a:lnTo>
                  <a:lnTo>
                    <a:pt x="20955" y="12526"/>
                  </a:lnTo>
                  <a:cubicBezTo>
                    <a:pt x="20955" y="12502"/>
                    <a:pt x="20967" y="12491"/>
                    <a:pt x="20979" y="12479"/>
                  </a:cubicBezTo>
                  <a:cubicBezTo>
                    <a:pt x="20967" y="12455"/>
                    <a:pt x="20955" y="12443"/>
                    <a:pt x="20943" y="12431"/>
                  </a:cubicBezTo>
                  <a:lnTo>
                    <a:pt x="20860" y="12407"/>
                  </a:lnTo>
                  <a:lnTo>
                    <a:pt x="20705" y="12395"/>
                  </a:lnTo>
                  <a:lnTo>
                    <a:pt x="20622" y="12360"/>
                  </a:lnTo>
                  <a:lnTo>
                    <a:pt x="20574" y="12336"/>
                  </a:lnTo>
                  <a:lnTo>
                    <a:pt x="20455" y="12348"/>
                  </a:lnTo>
                  <a:lnTo>
                    <a:pt x="20336" y="12348"/>
                  </a:lnTo>
                  <a:lnTo>
                    <a:pt x="20264" y="12371"/>
                  </a:lnTo>
                  <a:cubicBezTo>
                    <a:pt x="20253" y="12383"/>
                    <a:pt x="20253" y="12407"/>
                    <a:pt x="20253" y="12419"/>
                  </a:cubicBezTo>
                  <a:lnTo>
                    <a:pt x="20169" y="12455"/>
                  </a:lnTo>
                  <a:cubicBezTo>
                    <a:pt x="20169" y="12455"/>
                    <a:pt x="20086" y="12443"/>
                    <a:pt x="20074" y="12443"/>
                  </a:cubicBezTo>
                  <a:lnTo>
                    <a:pt x="19979" y="12431"/>
                  </a:lnTo>
                  <a:lnTo>
                    <a:pt x="19860" y="12443"/>
                  </a:lnTo>
                  <a:cubicBezTo>
                    <a:pt x="19860" y="12455"/>
                    <a:pt x="19848" y="12479"/>
                    <a:pt x="19848" y="12491"/>
                  </a:cubicBezTo>
                  <a:lnTo>
                    <a:pt x="19824" y="12526"/>
                  </a:lnTo>
                  <a:cubicBezTo>
                    <a:pt x="19800" y="12526"/>
                    <a:pt x="19788" y="12526"/>
                    <a:pt x="19764" y="12514"/>
                  </a:cubicBezTo>
                  <a:lnTo>
                    <a:pt x="19717" y="12479"/>
                  </a:lnTo>
                  <a:lnTo>
                    <a:pt x="19681" y="12479"/>
                  </a:lnTo>
                  <a:lnTo>
                    <a:pt x="19645" y="12455"/>
                  </a:lnTo>
                  <a:lnTo>
                    <a:pt x="19717" y="12407"/>
                  </a:lnTo>
                  <a:lnTo>
                    <a:pt x="19824" y="12383"/>
                  </a:lnTo>
                  <a:lnTo>
                    <a:pt x="19955" y="12383"/>
                  </a:lnTo>
                  <a:lnTo>
                    <a:pt x="20145" y="12371"/>
                  </a:lnTo>
                  <a:lnTo>
                    <a:pt x="20217" y="12336"/>
                  </a:lnTo>
                  <a:lnTo>
                    <a:pt x="20205" y="12300"/>
                  </a:lnTo>
                  <a:lnTo>
                    <a:pt x="20133" y="12229"/>
                  </a:lnTo>
                  <a:lnTo>
                    <a:pt x="20014" y="12181"/>
                  </a:lnTo>
                  <a:lnTo>
                    <a:pt x="19907" y="12157"/>
                  </a:lnTo>
                  <a:lnTo>
                    <a:pt x="19848" y="12110"/>
                  </a:lnTo>
                  <a:lnTo>
                    <a:pt x="19848" y="12050"/>
                  </a:lnTo>
                  <a:lnTo>
                    <a:pt x="19872" y="12026"/>
                  </a:lnTo>
                  <a:lnTo>
                    <a:pt x="19919" y="12038"/>
                  </a:lnTo>
                  <a:lnTo>
                    <a:pt x="19943" y="12074"/>
                  </a:lnTo>
                  <a:cubicBezTo>
                    <a:pt x="19943" y="12086"/>
                    <a:pt x="19943" y="12098"/>
                    <a:pt x="19943" y="12110"/>
                  </a:cubicBezTo>
                  <a:lnTo>
                    <a:pt x="20026" y="12133"/>
                  </a:lnTo>
                  <a:lnTo>
                    <a:pt x="20169" y="12193"/>
                  </a:lnTo>
                  <a:lnTo>
                    <a:pt x="20193" y="12229"/>
                  </a:lnTo>
                  <a:lnTo>
                    <a:pt x="20264" y="12240"/>
                  </a:lnTo>
                  <a:lnTo>
                    <a:pt x="20324" y="12240"/>
                  </a:lnTo>
                  <a:lnTo>
                    <a:pt x="20419" y="12288"/>
                  </a:lnTo>
                  <a:lnTo>
                    <a:pt x="20514" y="12288"/>
                  </a:lnTo>
                  <a:lnTo>
                    <a:pt x="20622" y="12252"/>
                  </a:lnTo>
                  <a:lnTo>
                    <a:pt x="20693" y="12217"/>
                  </a:lnTo>
                  <a:lnTo>
                    <a:pt x="20788" y="12193"/>
                  </a:lnTo>
                  <a:lnTo>
                    <a:pt x="20836" y="12145"/>
                  </a:lnTo>
                  <a:cubicBezTo>
                    <a:pt x="20860" y="12133"/>
                    <a:pt x="20884" y="12121"/>
                    <a:pt x="20907" y="12098"/>
                  </a:cubicBezTo>
                  <a:lnTo>
                    <a:pt x="21003" y="12062"/>
                  </a:lnTo>
                  <a:lnTo>
                    <a:pt x="21074" y="12062"/>
                  </a:lnTo>
                  <a:cubicBezTo>
                    <a:pt x="21074" y="12050"/>
                    <a:pt x="21074" y="12038"/>
                    <a:pt x="21086" y="12026"/>
                  </a:cubicBezTo>
                  <a:lnTo>
                    <a:pt x="21050" y="11990"/>
                  </a:lnTo>
                  <a:lnTo>
                    <a:pt x="20967" y="11943"/>
                  </a:lnTo>
                  <a:lnTo>
                    <a:pt x="20943" y="11907"/>
                  </a:lnTo>
                  <a:lnTo>
                    <a:pt x="20800" y="11764"/>
                  </a:lnTo>
                  <a:lnTo>
                    <a:pt x="20693" y="11740"/>
                  </a:lnTo>
                  <a:lnTo>
                    <a:pt x="20693" y="11693"/>
                  </a:lnTo>
                  <a:lnTo>
                    <a:pt x="20705" y="11681"/>
                  </a:lnTo>
                  <a:lnTo>
                    <a:pt x="20753" y="11681"/>
                  </a:lnTo>
                  <a:lnTo>
                    <a:pt x="20800" y="11705"/>
                  </a:lnTo>
                  <a:lnTo>
                    <a:pt x="20824" y="11740"/>
                  </a:lnTo>
                  <a:lnTo>
                    <a:pt x="20872" y="11776"/>
                  </a:lnTo>
                  <a:lnTo>
                    <a:pt x="21026" y="11907"/>
                  </a:lnTo>
                  <a:lnTo>
                    <a:pt x="21241" y="12038"/>
                  </a:lnTo>
                  <a:lnTo>
                    <a:pt x="21276" y="12050"/>
                  </a:lnTo>
                  <a:lnTo>
                    <a:pt x="21300" y="12026"/>
                  </a:lnTo>
                  <a:lnTo>
                    <a:pt x="21288" y="11967"/>
                  </a:lnTo>
                  <a:lnTo>
                    <a:pt x="21300" y="11848"/>
                  </a:lnTo>
                  <a:lnTo>
                    <a:pt x="21300" y="11776"/>
                  </a:lnTo>
                  <a:lnTo>
                    <a:pt x="21348" y="11740"/>
                  </a:lnTo>
                  <a:lnTo>
                    <a:pt x="21455" y="11740"/>
                  </a:lnTo>
                  <a:lnTo>
                    <a:pt x="21455" y="11788"/>
                  </a:lnTo>
                  <a:cubicBezTo>
                    <a:pt x="21455" y="11812"/>
                    <a:pt x="21479" y="11812"/>
                    <a:pt x="21491" y="11824"/>
                  </a:cubicBezTo>
                  <a:lnTo>
                    <a:pt x="21562" y="11824"/>
                  </a:lnTo>
                  <a:lnTo>
                    <a:pt x="21777" y="11859"/>
                  </a:lnTo>
                  <a:lnTo>
                    <a:pt x="21979" y="11931"/>
                  </a:lnTo>
                  <a:lnTo>
                    <a:pt x="22074" y="11943"/>
                  </a:lnTo>
                  <a:lnTo>
                    <a:pt x="22146" y="11919"/>
                  </a:lnTo>
                  <a:lnTo>
                    <a:pt x="22193" y="11907"/>
                  </a:lnTo>
                  <a:lnTo>
                    <a:pt x="22241" y="11931"/>
                  </a:lnTo>
                  <a:lnTo>
                    <a:pt x="22241" y="11967"/>
                  </a:lnTo>
                  <a:lnTo>
                    <a:pt x="22062" y="12002"/>
                  </a:lnTo>
                  <a:lnTo>
                    <a:pt x="22027" y="12014"/>
                  </a:lnTo>
                  <a:lnTo>
                    <a:pt x="21896" y="11955"/>
                  </a:lnTo>
                  <a:lnTo>
                    <a:pt x="21669" y="11907"/>
                  </a:lnTo>
                  <a:lnTo>
                    <a:pt x="21598" y="11883"/>
                  </a:lnTo>
                  <a:lnTo>
                    <a:pt x="21574" y="11871"/>
                  </a:lnTo>
                  <a:lnTo>
                    <a:pt x="21503" y="11871"/>
                  </a:lnTo>
                  <a:lnTo>
                    <a:pt x="21467" y="11907"/>
                  </a:lnTo>
                  <a:lnTo>
                    <a:pt x="21467" y="11943"/>
                  </a:lnTo>
                  <a:lnTo>
                    <a:pt x="21515" y="12002"/>
                  </a:lnTo>
                  <a:lnTo>
                    <a:pt x="21788" y="12145"/>
                  </a:lnTo>
                  <a:lnTo>
                    <a:pt x="21908" y="12205"/>
                  </a:lnTo>
                  <a:lnTo>
                    <a:pt x="22086" y="12252"/>
                  </a:lnTo>
                  <a:lnTo>
                    <a:pt x="22193" y="12300"/>
                  </a:lnTo>
                  <a:lnTo>
                    <a:pt x="22265" y="12300"/>
                  </a:lnTo>
                  <a:lnTo>
                    <a:pt x="22348" y="12276"/>
                  </a:lnTo>
                  <a:lnTo>
                    <a:pt x="22360" y="12240"/>
                  </a:lnTo>
                  <a:cubicBezTo>
                    <a:pt x="22372" y="12217"/>
                    <a:pt x="22396" y="12205"/>
                    <a:pt x="22408" y="12181"/>
                  </a:cubicBezTo>
                  <a:lnTo>
                    <a:pt x="22455" y="12181"/>
                  </a:lnTo>
                  <a:lnTo>
                    <a:pt x="22539" y="12169"/>
                  </a:lnTo>
                  <a:lnTo>
                    <a:pt x="22598" y="12133"/>
                  </a:lnTo>
                  <a:lnTo>
                    <a:pt x="22598" y="12086"/>
                  </a:lnTo>
                  <a:lnTo>
                    <a:pt x="22670" y="12050"/>
                  </a:lnTo>
                  <a:lnTo>
                    <a:pt x="22753" y="12026"/>
                  </a:lnTo>
                  <a:lnTo>
                    <a:pt x="22824" y="12038"/>
                  </a:lnTo>
                  <a:lnTo>
                    <a:pt x="22920" y="12050"/>
                  </a:lnTo>
                  <a:lnTo>
                    <a:pt x="23039" y="12026"/>
                  </a:lnTo>
                  <a:lnTo>
                    <a:pt x="23158" y="12026"/>
                  </a:lnTo>
                  <a:lnTo>
                    <a:pt x="23181" y="11990"/>
                  </a:lnTo>
                  <a:cubicBezTo>
                    <a:pt x="23181" y="11955"/>
                    <a:pt x="23181" y="11931"/>
                    <a:pt x="23193" y="11895"/>
                  </a:cubicBezTo>
                  <a:cubicBezTo>
                    <a:pt x="23205" y="11859"/>
                    <a:pt x="23193" y="11848"/>
                    <a:pt x="23193" y="11824"/>
                  </a:cubicBezTo>
                  <a:cubicBezTo>
                    <a:pt x="23193" y="11800"/>
                    <a:pt x="23229" y="11788"/>
                    <a:pt x="23241" y="11764"/>
                  </a:cubicBezTo>
                  <a:lnTo>
                    <a:pt x="23324" y="11669"/>
                  </a:lnTo>
                  <a:lnTo>
                    <a:pt x="23324" y="11609"/>
                  </a:lnTo>
                  <a:lnTo>
                    <a:pt x="23289" y="11574"/>
                  </a:lnTo>
                  <a:lnTo>
                    <a:pt x="23193" y="11574"/>
                  </a:lnTo>
                  <a:lnTo>
                    <a:pt x="23086" y="11609"/>
                  </a:lnTo>
                  <a:lnTo>
                    <a:pt x="23062" y="11633"/>
                  </a:lnTo>
                  <a:lnTo>
                    <a:pt x="23015" y="11621"/>
                  </a:lnTo>
                  <a:lnTo>
                    <a:pt x="22955" y="11621"/>
                  </a:lnTo>
                  <a:lnTo>
                    <a:pt x="22920" y="11633"/>
                  </a:lnTo>
                  <a:lnTo>
                    <a:pt x="22836" y="11609"/>
                  </a:lnTo>
                  <a:lnTo>
                    <a:pt x="22777" y="11550"/>
                  </a:lnTo>
                  <a:lnTo>
                    <a:pt x="22717" y="11526"/>
                  </a:lnTo>
                  <a:cubicBezTo>
                    <a:pt x="22705" y="11514"/>
                    <a:pt x="22681" y="11490"/>
                    <a:pt x="22670" y="11478"/>
                  </a:cubicBezTo>
                  <a:lnTo>
                    <a:pt x="22634" y="11478"/>
                  </a:lnTo>
                  <a:lnTo>
                    <a:pt x="22586" y="11538"/>
                  </a:lnTo>
                  <a:lnTo>
                    <a:pt x="22586" y="11609"/>
                  </a:lnTo>
                  <a:lnTo>
                    <a:pt x="22634" y="11633"/>
                  </a:lnTo>
                  <a:cubicBezTo>
                    <a:pt x="22634" y="11645"/>
                    <a:pt x="22646" y="11669"/>
                    <a:pt x="22658" y="11681"/>
                  </a:cubicBezTo>
                  <a:lnTo>
                    <a:pt x="22610" y="11740"/>
                  </a:lnTo>
                  <a:lnTo>
                    <a:pt x="22574" y="11800"/>
                  </a:lnTo>
                  <a:lnTo>
                    <a:pt x="22562" y="11776"/>
                  </a:lnTo>
                  <a:lnTo>
                    <a:pt x="22586" y="11681"/>
                  </a:lnTo>
                  <a:lnTo>
                    <a:pt x="22550" y="11609"/>
                  </a:lnTo>
                  <a:lnTo>
                    <a:pt x="22479" y="11586"/>
                  </a:lnTo>
                  <a:lnTo>
                    <a:pt x="22431" y="11502"/>
                  </a:lnTo>
                  <a:lnTo>
                    <a:pt x="22360" y="11490"/>
                  </a:lnTo>
                  <a:lnTo>
                    <a:pt x="22324" y="11455"/>
                  </a:lnTo>
                  <a:lnTo>
                    <a:pt x="22336" y="11431"/>
                  </a:lnTo>
                  <a:lnTo>
                    <a:pt x="22408" y="11407"/>
                  </a:lnTo>
                  <a:lnTo>
                    <a:pt x="22491" y="11312"/>
                  </a:lnTo>
                  <a:lnTo>
                    <a:pt x="22491" y="11264"/>
                  </a:lnTo>
                  <a:lnTo>
                    <a:pt x="22455" y="11240"/>
                  </a:lnTo>
                  <a:lnTo>
                    <a:pt x="22384" y="11228"/>
                  </a:lnTo>
                  <a:lnTo>
                    <a:pt x="22431" y="11205"/>
                  </a:lnTo>
                  <a:lnTo>
                    <a:pt x="22527" y="11205"/>
                  </a:lnTo>
                  <a:lnTo>
                    <a:pt x="22598" y="11169"/>
                  </a:lnTo>
                  <a:lnTo>
                    <a:pt x="22646" y="11109"/>
                  </a:lnTo>
                  <a:lnTo>
                    <a:pt x="22622" y="11026"/>
                  </a:lnTo>
                  <a:lnTo>
                    <a:pt x="22586" y="10990"/>
                  </a:lnTo>
                  <a:cubicBezTo>
                    <a:pt x="22586" y="10978"/>
                    <a:pt x="22586" y="10967"/>
                    <a:pt x="22586" y="10955"/>
                  </a:cubicBezTo>
                  <a:lnTo>
                    <a:pt x="22622" y="10955"/>
                  </a:lnTo>
                  <a:lnTo>
                    <a:pt x="22693" y="10990"/>
                  </a:lnTo>
                  <a:cubicBezTo>
                    <a:pt x="22717" y="11014"/>
                    <a:pt x="22729" y="11026"/>
                    <a:pt x="22741" y="11050"/>
                  </a:cubicBezTo>
                  <a:cubicBezTo>
                    <a:pt x="22765" y="11050"/>
                    <a:pt x="22777" y="11062"/>
                    <a:pt x="22789" y="11074"/>
                  </a:cubicBezTo>
                  <a:lnTo>
                    <a:pt x="22884" y="11062"/>
                  </a:lnTo>
                  <a:lnTo>
                    <a:pt x="22967" y="11014"/>
                  </a:lnTo>
                  <a:lnTo>
                    <a:pt x="23051" y="11014"/>
                  </a:lnTo>
                  <a:lnTo>
                    <a:pt x="23158" y="11050"/>
                  </a:lnTo>
                  <a:lnTo>
                    <a:pt x="23265" y="11062"/>
                  </a:lnTo>
                  <a:lnTo>
                    <a:pt x="23420" y="11121"/>
                  </a:lnTo>
                  <a:lnTo>
                    <a:pt x="23420" y="11181"/>
                  </a:lnTo>
                  <a:lnTo>
                    <a:pt x="23467" y="11240"/>
                  </a:lnTo>
                  <a:lnTo>
                    <a:pt x="23539" y="11264"/>
                  </a:lnTo>
                  <a:cubicBezTo>
                    <a:pt x="23551" y="11276"/>
                    <a:pt x="23551" y="11300"/>
                    <a:pt x="23562" y="11312"/>
                  </a:cubicBezTo>
                  <a:lnTo>
                    <a:pt x="23622" y="11324"/>
                  </a:lnTo>
                  <a:lnTo>
                    <a:pt x="23777" y="11264"/>
                  </a:lnTo>
                  <a:lnTo>
                    <a:pt x="23884" y="11145"/>
                  </a:lnTo>
                  <a:lnTo>
                    <a:pt x="23920" y="11074"/>
                  </a:lnTo>
                  <a:lnTo>
                    <a:pt x="23860" y="11038"/>
                  </a:lnTo>
                  <a:cubicBezTo>
                    <a:pt x="23860" y="11014"/>
                    <a:pt x="23848" y="10990"/>
                    <a:pt x="23848" y="10967"/>
                  </a:cubicBezTo>
                  <a:lnTo>
                    <a:pt x="23884" y="10919"/>
                  </a:lnTo>
                  <a:cubicBezTo>
                    <a:pt x="23884" y="10907"/>
                    <a:pt x="23884" y="10895"/>
                    <a:pt x="23872" y="10895"/>
                  </a:cubicBezTo>
                  <a:lnTo>
                    <a:pt x="23753" y="10895"/>
                  </a:lnTo>
                  <a:lnTo>
                    <a:pt x="23670" y="10931"/>
                  </a:lnTo>
                  <a:lnTo>
                    <a:pt x="23634" y="10955"/>
                  </a:lnTo>
                  <a:lnTo>
                    <a:pt x="23479" y="10919"/>
                  </a:lnTo>
                  <a:lnTo>
                    <a:pt x="23372" y="10859"/>
                  </a:lnTo>
                  <a:lnTo>
                    <a:pt x="23241" y="10847"/>
                  </a:lnTo>
                  <a:lnTo>
                    <a:pt x="23170" y="10871"/>
                  </a:lnTo>
                  <a:lnTo>
                    <a:pt x="23122" y="10847"/>
                  </a:lnTo>
                  <a:cubicBezTo>
                    <a:pt x="23122" y="10836"/>
                    <a:pt x="23110" y="10824"/>
                    <a:pt x="23110" y="10812"/>
                  </a:cubicBezTo>
                  <a:lnTo>
                    <a:pt x="23170" y="10812"/>
                  </a:lnTo>
                  <a:lnTo>
                    <a:pt x="23217" y="10764"/>
                  </a:lnTo>
                  <a:cubicBezTo>
                    <a:pt x="23217" y="10716"/>
                    <a:pt x="23229" y="10669"/>
                    <a:pt x="23229" y="10621"/>
                  </a:cubicBezTo>
                  <a:lnTo>
                    <a:pt x="23253" y="10597"/>
                  </a:lnTo>
                  <a:lnTo>
                    <a:pt x="23253" y="10550"/>
                  </a:lnTo>
                  <a:lnTo>
                    <a:pt x="23110" y="10502"/>
                  </a:lnTo>
                  <a:lnTo>
                    <a:pt x="23039" y="10514"/>
                  </a:lnTo>
                  <a:lnTo>
                    <a:pt x="22931" y="10609"/>
                  </a:lnTo>
                  <a:lnTo>
                    <a:pt x="22812" y="10633"/>
                  </a:lnTo>
                  <a:lnTo>
                    <a:pt x="22693" y="10633"/>
                  </a:lnTo>
                  <a:lnTo>
                    <a:pt x="22658" y="10586"/>
                  </a:lnTo>
                  <a:lnTo>
                    <a:pt x="22622" y="10502"/>
                  </a:lnTo>
                  <a:lnTo>
                    <a:pt x="22586" y="10466"/>
                  </a:lnTo>
                  <a:lnTo>
                    <a:pt x="22586" y="10419"/>
                  </a:lnTo>
                  <a:lnTo>
                    <a:pt x="22670" y="10455"/>
                  </a:lnTo>
                  <a:lnTo>
                    <a:pt x="22693" y="10478"/>
                  </a:lnTo>
                  <a:lnTo>
                    <a:pt x="22670" y="10514"/>
                  </a:lnTo>
                  <a:lnTo>
                    <a:pt x="22705" y="10562"/>
                  </a:lnTo>
                  <a:lnTo>
                    <a:pt x="22812" y="10586"/>
                  </a:lnTo>
                  <a:lnTo>
                    <a:pt x="22896" y="10574"/>
                  </a:lnTo>
                  <a:lnTo>
                    <a:pt x="23003" y="10490"/>
                  </a:lnTo>
                  <a:lnTo>
                    <a:pt x="23086" y="10466"/>
                  </a:lnTo>
                  <a:lnTo>
                    <a:pt x="23193" y="10455"/>
                  </a:lnTo>
                  <a:lnTo>
                    <a:pt x="23277" y="10478"/>
                  </a:lnTo>
                  <a:lnTo>
                    <a:pt x="23324" y="10478"/>
                  </a:lnTo>
                  <a:lnTo>
                    <a:pt x="23360" y="10443"/>
                  </a:lnTo>
                  <a:lnTo>
                    <a:pt x="23336" y="10395"/>
                  </a:lnTo>
                  <a:lnTo>
                    <a:pt x="23086" y="10264"/>
                  </a:lnTo>
                  <a:lnTo>
                    <a:pt x="22896" y="10193"/>
                  </a:lnTo>
                  <a:lnTo>
                    <a:pt x="22729" y="10193"/>
                  </a:lnTo>
                  <a:lnTo>
                    <a:pt x="22539" y="10157"/>
                  </a:lnTo>
                  <a:lnTo>
                    <a:pt x="22431" y="10097"/>
                  </a:lnTo>
                  <a:lnTo>
                    <a:pt x="22419" y="10050"/>
                  </a:lnTo>
                  <a:lnTo>
                    <a:pt x="22419" y="10002"/>
                  </a:lnTo>
                  <a:lnTo>
                    <a:pt x="22479" y="10038"/>
                  </a:lnTo>
                  <a:lnTo>
                    <a:pt x="22550" y="10109"/>
                  </a:lnTo>
                  <a:lnTo>
                    <a:pt x="22622" y="10145"/>
                  </a:lnTo>
                  <a:lnTo>
                    <a:pt x="22777" y="10145"/>
                  </a:lnTo>
                  <a:cubicBezTo>
                    <a:pt x="22789" y="10133"/>
                    <a:pt x="22789" y="10121"/>
                    <a:pt x="22800" y="10109"/>
                  </a:cubicBezTo>
                  <a:cubicBezTo>
                    <a:pt x="22800" y="10097"/>
                    <a:pt x="22800" y="10074"/>
                    <a:pt x="22800" y="10062"/>
                  </a:cubicBezTo>
                  <a:lnTo>
                    <a:pt x="22693" y="10002"/>
                  </a:lnTo>
                  <a:lnTo>
                    <a:pt x="22658" y="9966"/>
                  </a:lnTo>
                  <a:lnTo>
                    <a:pt x="22658" y="9943"/>
                  </a:lnTo>
                  <a:lnTo>
                    <a:pt x="22681" y="9943"/>
                  </a:lnTo>
                  <a:lnTo>
                    <a:pt x="22741" y="9966"/>
                  </a:lnTo>
                  <a:lnTo>
                    <a:pt x="22896" y="10050"/>
                  </a:lnTo>
                  <a:lnTo>
                    <a:pt x="22955" y="10121"/>
                  </a:lnTo>
                  <a:lnTo>
                    <a:pt x="22955" y="10157"/>
                  </a:lnTo>
                  <a:lnTo>
                    <a:pt x="23062" y="10216"/>
                  </a:lnTo>
                  <a:lnTo>
                    <a:pt x="23193" y="10264"/>
                  </a:lnTo>
                  <a:lnTo>
                    <a:pt x="23348" y="10359"/>
                  </a:lnTo>
                  <a:lnTo>
                    <a:pt x="23420" y="10359"/>
                  </a:lnTo>
                  <a:lnTo>
                    <a:pt x="23467" y="10335"/>
                  </a:lnTo>
                  <a:lnTo>
                    <a:pt x="23539" y="10335"/>
                  </a:lnTo>
                  <a:lnTo>
                    <a:pt x="23574" y="10371"/>
                  </a:lnTo>
                  <a:lnTo>
                    <a:pt x="23491" y="10419"/>
                  </a:lnTo>
                  <a:lnTo>
                    <a:pt x="23551" y="10478"/>
                  </a:lnTo>
                  <a:lnTo>
                    <a:pt x="23610" y="10514"/>
                  </a:lnTo>
                  <a:lnTo>
                    <a:pt x="23682" y="10502"/>
                  </a:lnTo>
                  <a:lnTo>
                    <a:pt x="23753" y="10455"/>
                  </a:lnTo>
                  <a:cubicBezTo>
                    <a:pt x="23777" y="10407"/>
                    <a:pt x="23789" y="10359"/>
                    <a:pt x="23813" y="10312"/>
                  </a:cubicBezTo>
                  <a:cubicBezTo>
                    <a:pt x="23824" y="10300"/>
                    <a:pt x="23836" y="10288"/>
                    <a:pt x="23848" y="10264"/>
                  </a:cubicBezTo>
                  <a:cubicBezTo>
                    <a:pt x="23860" y="10252"/>
                    <a:pt x="23860" y="10240"/>
                    <a:pt x="23860" y="10216"/>
                  </a:cubicBezTo>
                  <a:lnTo>
                    <a:pt x="23836" y="10157"/>
                  </a:lnTo>
                  <a:cubicBezTo>
                    <a:pt x="23836" y="10145"/>
                    <a:pt x="23848" y="10133"/>
                    <a:pt x="23848" y="10121"/>
                  </a:cubicBezTo>
                  <a:cubicBezTo>
                    <a:pt x="23848" y="10085"/>
                    <a:pt x="23836" y="10050"/>
                    <a:pt x="23836" y="10026"/>
                  </a:cubicBezTo>
                  <a:lnTo>
                    <a:pt x="23777" y="9966"/>
                  </a:lnTo>
                  <a:lnTo>
                    <a:pt x="23777" y="9931"/>
                  </a:lnTo>
                  <a:cubicBezTo>
                    <a:pt x="23777" y="9907"/>
                    <a:pt x="23789" y="9907"/>
                    <a:pt x="23789" y="9895"/>
                  </a:cubicBezTo>
                  <a:lnTo>
                    <a:pt x="23836" y="9907"/>
                  </a:lnTo>
                  <a:lnTo>
                    <a:pt x="23920" y="9919"/>
                  </a:lnTo>
                  <a:lnTo>
                    <a:pt x="23943" y="9919"/>
                  </a:lnTo>
                  <a:cubicBezTo>
                    <a:pt x="23943" y="9907"/>
                    <a:pt x="23932" y="9895"/>
                    <a:pt x="23920" y="9883"/>
                  </a:cubicBezTo>
                  <a:lnTo>
                    <a:pt x="23824" y="9835"/>
                  </a:lnTo>
                  <a:lnTo>
                    <a:pt x="23741" y="9764"/>
                  </a:lnTo>
                  <a:lnTo>
                    <a:pt x="23670" y="9728"/>
                  </a:lnTo>
                  <a:lnTo>
                    <a:pt x="23586" y="9716"/>
                  </a:lnTo>
                  <a:lnTo>
                    <a:pt x="23503" y="9716"/>
                  </a:lnTo>
                  <a:lnTo>
                    <a:pt x="23432" y="9669"/>
                  </a:lnTo>
                  <a:lnTo>
                    <a:pt x="23348" y="9645"/>
                  </a:lnTo>
                  <a:lnTo>
                    <a:pt x="23134" y="9657"/>
                  </a:lnTo>
                  <a:lnTo>
                    <a:pt x="23039" y="9681"/>
                  </a:lnTo>
                  <a:lnTo>
                    <a:pt x="22967" y="9681"/>
                  </a:lnTo>
                  <a:lnTo>
                    <a:pt x="22931" y="9657"/>
                  </a:lnTo>
                  <a:lnTo>
                    <a:pt x="22896" y="9645"/>
                  </a:lnTo>
                  <a:lnTo>
                    <a:pt x="22920" y="9609"/>
                  </a:lnTo>
                  <a:lnTo>
                    <a:pt x="22943" y="9633"/>
                  </a:lnTo>
                  <a:lnTo>
                    <a:pt x="23015" y="9633"/>
                  </a:lnTo>
                  <a:lnTo>
                    <a:pt x="23158" y="9609"/>
                  </a:lnTo>
                  <a:lnTo>
                    <a:pt x="23324" y="9585"/>
                  </a:lnTo>
                  <a:lnTo>
                    <a:pt x="23384" y="9609"/>
                  </a:lnTo>
                  <a:lnTo>
                    <a:pt x="23455" y="9585"/>
                  </a:lnTo>
                  <a:lnTo>
                    <a:pt x="23539" y="9562"/>
                  </a:lnTo>
                  <a:lnTo>
                    <a:pt x="23622" y="9573"/>
                  </a:lnTo>
                  <a:lnTo>
                    <a:pt x="23682" y="9585"/>
                  </a:lnTo>
                  <a:lnTo>
                    <a:pt x="23753" y="9562"/>
                  </a:lnTo>
                  <a:lnTo>
                    <a:pt x="23777" y="9538"/>
                  </a:lnTo>
                  <a:lnTo>
                    <a:pt x="23765" y="9490"/>
                  </a:lnTo>
                  <a:cubicBezTo>
                    <a:pt x="23765" y="9466"/>
                    <a:pt x="23765" y="9443"/>
                    <a:pt x="23753" y="9419"/>
                  </a:cubicBezTo>
                  <a:cubicBezTo>
                    <a:pt x="23741" y="9395"/>
                    <a:pt x="23753" y="9383"/>
                    <a:pt x="23753" y="9371"/>
                  </a:cubicBezTo>
                  <a:lnTo>
                    <a:pt x="23705" y="9359"/>
                  </a:lnTo>
                  <a:lnTo>
                    <a:pt x="23646" y="9395"/>
                  </a:lnTo>
                  <a:lnTo>
                    <a:pt x="23574" y="9407"/>
                  </a:lnTo>
                  <a:lnTo>
                    <a:pt x="23479" y="9395"/>
                  </a:lnTo>
                  <a:lnTo>
                    <a:pt x="23336" y="9395"/>
                  </a:lnTo>
                  <a:cubicBezTo>
                    <a:pt x="23312" y="9395"/>
                    <a:pt x="23301" y="9383"/>
                    <a:pt x="23277" y="9371"/>
                  </a:cubicBezTo>
                  <a:lnTo>
                    <a:pt x="23170" y="9359"/>
                  </a:lnTo>
                  <a:lnTo>
                    <a:pt x="23039" y="9383"/>
                  </a:lnTo>
                  <a:lnTo>
                    <a:pt x="22991" y="9419"/>
                  </a:lnTo>
                  <a:lnTo>
                    <a:pt x="22955" y="9419"/>
                  </a:lnTo>
                  <a:cubicBezTo>
                    <a:pt x="22955" y="9395"/>
                    <a:pt x="22955" y="9371"/>
                    <a:pt x="22943" y="9347"/>
                  </a:cubicBezTo>
                  <a:lnTo>
                    <a:pt x="22955" y="9300"/>
                  </a:lnTo>
                  <a:cubicBezTo>
                    <a:pt x="22955" y="9288"/>
                    <a:pt x="22943" y="9288"/>
                    <a:pt x="22931" y="9276"/>
                  </a:cubicBezTo>
                  <a:lnTo>
                    <a:pt x="22765" y="9288"/>
                  </a:lnTo>
                  <a:lnTo>
                    <a:pt x="22693" y="9288"/>
                  </a:lnTo>
                  <a:lnTo>
                    <a:pt x="22610" y="9264"/>
                  </a:lnTo>
                  <a:lnTo>
                    <a:pt x="22646" y="9216"/>
                  </a:lnTo>
                  <a:lnTo>
                    <a:pt x="22717" y="9216"/>
                  </a:lnTo>
                  <a:lnTo>
                    <a:pt x="22836" y="9240"/>
                  </a:lnTo>
                  <a:lnTo>
                    <a:pt x="22884" y="9216"/>
                  </a:lnTo>
                  <a:lnTo>
                    <a:pt x="22884" y="9181"/>
                  </a:lnTo>
                  <a:lnTo>
                    <a:pt x="22836" y="9157"/>
                  </a:lnTo>
                  <a:lnTo>
                    <a:pt x="22884" y="9109"/>
                  </a:lnTo>
                  <a:lnTo>
                    <a:pt x="22860" y="9073"/>
                  </a:lnTo>
                  <a:lnTo>
                    <a:pt x="22824" y="9038"/>
                  </a:lnTo>
                  <a:lnTo>
                    <a:pt x="22872" y="9002"/>
                  </a:lnTo>
                  <a:cubicBezTo>
                    <a:pt x="22860" y="8990"/>
                    <a:pt x="22848" y="8966"/>
                    <a:pt x="22836" y="8954"/>
                  </a:cubicBezTo>
                  <a:lnTo>
                    <a:pt x="22824" y="8895"/>
                  </a:lnTo>
                  <a:lnTo>
                    <a:pt x="22896" y="8871"/>
                  </a:lnTo>
                  <a:lnTo>
                    <a:pt x="22920" y="8895"/>
                  </a:lnTo>
                  <a:lnTo>
                    <a:pt x="22920" y="8942"/>
                  </a:lnTo>
                  <a:lnTo>
                    <a:pt x="22967" y="8978"/>
                  </a:lnTo>
                  <a:lnTo>
                    <a:pt x="23051" y="8978"/>
                  </a:lnTo>
                  <a:lnTo>
                    <a:pt x="23146" y="8931"/>
                  </a:lnTo>
                  <a:lnTo>
                    <a:pt x="23289" y="8823"/>
                  </a:lnTo>
                  <a:lnTo>
                    <a:pt x="23372" y="8811"/>
                  </a:lnTo>
                  <a:cubicBezTo>
                    <a:pt x="23372" y="8800"/>
                    <a:pt x="23372" y="8788"/>
                    <a:pt x="23372" y="8788"/>
                  </a:cubicBezTo>
                  <a:lnTo>
                    <a:pt x="23336" y="8764"/>
                  </a:lnTo>
                  <a:lnTo>
                    <a:pt x="23229" y="8752"/>
                  </a:lnTo>
                  <a:lnTo>
                    <a:pt x="23146" y="8752"/>
                  </a:lnTo>
                  <a:lnTo>
                    <a:pt x="23110" y="8728"/>
                  </a:lnTo>
                  <a:lnTo>
                    <a:pt x="23193" y="8704"/>
                  </a:lnTo>
                  <a:lnTo>
                    <a:pt x="23312" y="8704"/>
                  </a:lnTo>
                  <a:lnTo>
                    <a:pt x="23372" y="8728"/>
                  </a:lnTo>
                  <a:lnTo>
                    <a:pt x="23432" y="8728"/>
                  </a:lnTo>
                  <a:cubicBezTo>
                    <a:pt x="23432" y="8716"/>
                    <a:pt x="23420" y="8692"/>
                    <a:pt x="23420" y="8681"/>
                  </a:cubicBezTo>
                  <a:lnTo>
                    <a:pt x="23384" y="8657"/>
                  </a:lnTo>
                  <a:lnTo>
                    <a:pt x="23479" y="8633"/>
                  </a:lnTo>
                  <a:lnTo>
                    <a:pt x="23598" y="8633"/>
                  </a:lnTo>
                  <a:lnTo>
                    <a:pt x="23682" y="8681"/>
                  </a:lnTo>
                  <a:lnTo>
                    <a:pt x="23753" y="8692"/>
                  </a:lnTo>
                  <a:lnTo>
                    <a:pt x="23801" y="8669"/>
                  </a:lnTo>
                  <a:lnTo>
                    <a:pt x="23860" y="8669"/>
                  </a:lnTo>
                  <a:lnTo>
                    <a:pt x="23932" y="8716"/>
                  </a:lnTo>
                  <a:lnTo>
                    <a:pt x="23908" y="8776"/>
                  </a:lnTo>
                  <a:lnTo>
                    <a:pt x="23943" y="8800"/>
                  </a:lnTo>
                  <a:lnTo>
                    <a:pt x="24039" y="8811"/>
                  </a:lnTo>
                  <a:lnTo>
                    <a:pt x="24086" y="8800"/>
                  </a:lnTo>
                  <a:lnTo>
                    <a:pt x="24146" y="8811"/>
                  </a:lnTo>
                  <a:lnTo>
                    <a:pt x="24205" y="8859"/>
                  </a:lnTo>
                  <a:lnTo>
                    <a:pt x="24348" y="8883"/>
                  </a:lnTo>
                  <a:lnTo>
                    <a:pt x="24408" y="8931"/>
                  </a:lnTo>
                  <a:lnTo>
                    <a:pt x="24455" y="8954"/>
                  </a:lnTo>
                  <a:lnTo>
                    <a:pt x="24479" y="8919"/>
                  </a:lnTo>
                  <a:cubicBezTo>
                    <a:pt x="24479" y="8895"/>
                    <a:pt x="24491" y="8871"/>
                    <a:pt x="24491" y="8847"/>
                  </a:cubicBezTo>
                  <a:lnTo>
                    <a:pt x="24551" y="8788"/>
                  </a:lnTo>
                  <a:cubicBezTo>
                    <a:pt x="24563" y="8752"/>
                    <a:pt x="24586" y="8716"/>
                    <a:pt x="24598" y="8681"/>
                  </a:cubicBezTo>
                  <a:cubicBezTo>
                    <a:pt x="24598" y="8669"/>
                    <a:pt x="24586" y="8657"/>
                    <a:pt x="24575" y="8645"/>
                  </a:cubicBezTo>
                  <a:lnTo>
                    <a:pt x="24610" y="8550"/>
                  </a:lnTo>
                  <a:cubicBezTo>
                    <a:pt x="24610" y="8514"/>
                    <a:pt x="24610" y="8478"/>
                    <a:pt x="24622" y="8442"/>
                  </a:cubicBezTo>
                  <a:lnTo>
                    <a:pt x="24658" y="8407"/>
                  </a:lnTo>
                  <a:lnTo>
                    <a:pt x="24658" y="8347"/>
                  </a:lnTo>
                  <a:lnTo>
                    <a:pt x="24622" y="8288"/>
                  </a:lnTo>
                  <a:lnTo>
                    <a:pt x="24515" y="8264"/>
                  </a:lnTo>
                  <a:lnTo>
                    <a:pt x="24432" y="8228"/>
                  </a:lnTo>
                  <a:lnTo>
                    <a:pt x="24384" y="8228"/>
                  </a:lnTo>
                  <a:lnTo>
                    <a:pt x="24348" y="8192"/>
                  </a:lnTo>
                  <a:lnTo>
                    <a:pt x="24336" y="8169"/>
                  </a:lnTo>
                  <a:lnTo>
                    <a:pt x="24289" y="8180"/>
                  </a:lnTo>
                  <a:lnTo>
                    <a:pt x="24241" y="8240"/>
                  </a:lnTo>
                  <a:lnTo>
                    <a:pt x="24122" y="8323"/>
                  </a:lnTo>
                  <a:cubicBezTo>
                    <a:pt x="24098" y="8335"/>
                    <a:pt x="24074" y="8335"/>
                    <a:pt x="24051" y="8347"/>
                  </a:cubicBezTo>
                  <a:lnTo>
                    <a:pt x="24003" y="8323"/>
                  </a:lnTo>
                  <a:cubicBezTo>
                    <a:pt x="24003" y="8311"/>
                    <a:pt x="24015" y="8300"/>
                    <a:pt x="24015" y="8288"/>
                  </a:cubicBezTo>
                  <a:lnTo>
                    <a:pt x="24015" y="8228"/>
                  </a:lnTo>
                  <a:lnTo>
                    <a:pt x="23967" y="8204"/>
                  </a:lnTo>
                  <a:lnTo>
                    <a:pt x="23848" y="8180"/>
                  </a:lnTo>
                  <a:lnTo>
                    <a:pt x="23765" y="8192"/>
                  </a:lnTo>
                  <a:lnTo>
                    <a:pt x="23729" y="8169"/>
                  </a:lnTo>
                  <a:lnTo>
                    <a:pt x="23777" y="8157"/>
                  </a:lnTo>
                  <a:lnTo>
                    <a:pt x="23777" y="8121"/>
                  </a:lnTo>
                  <a:lnTo>
                    <a:pt x="23682" y="8097"/>
                  </a:lnTo>
                  <a:lnTo>
                    <a:pt x="23646" y="8061"/>
                  </a:lnTo>
                  <a:cubicBezTo>
                    <a:pt x="23658" y="8061"/>
                    <a:pt x="23670" y="8049"/>
                    <a:pt x="23682" y="8038"/>
                  </a:cubicBezTo>
                  <a:lnTo>
                    <a:pt x="23705" y="8049"/>
                  </a:lnTo>
                  <a:lnTo>
                    <a:pt x="23801" y="8049"/>
                  </a:lnTo>
                  <a:cubicBezTo>
                    <a:pt x="23801" y="8038"/>
                    <a:pt x="23801" y="8026"/>
                    <a:pt x="23801" y="8014"/>
                  </a:cubicBezTo>
                  <a:lnTo>
                    <a:pt x="23741" y="7966"/>
                  </a:lnTo>
                  <a:lnTo>
                    <a:pt x="23705" y="7907"/>
                  </a:lnTo>
                  <a:lnTo>
                    <a:pt x="23729" y="7883"/>
                  </a:lnTo>
                  <a:lnTo>
                    <a:pt x="23777" y="7847"/>
                  </a:lnTo>
                  <a:lnTo>
                    <a:pt x="23813" y="7871"/>
                  </a:lnTo>
                  <a:lnTo>
                    <a:pt x="23896" y="7883"/>
                  </a:lnTo>
                  <a:lnTo>
                    <a:pt x="23908" y="7919"/>
                  </a:lnTo>
                  <a:lnTo>
                    <a:pt x="24063" y="8002"/>
                  </a:lnTo>
                  <a:lnTo>
                    <a:pt x="24158" y="8038"/>
                  </a:lnTo>
                  <a:lnTo>
                    <a:pt x="24241" y="8026"/>
                  </a:lnTo>
                  <a:lnTo>
                    <a:pt x="24277" y="7978"/>
                  </a:lnTo>
                  <a:lnTo>
                    <a:pt x="24217" y="7883"/>
                  </a:lnTo>
                  <a:lnTo>
                    <a:pt x="24074" y="7811"/>
                  </a:lnTo>
                  <a:lnTo>
                    <a:pt x="23967" y="7788"/>
                  </a:lnTo>
                  <a:lnTo>
                    <a:pt x="23848" y="7776"/>
                  </a:lnTo>
                  <a:lnTo>
                    <a:pt x="23801" y="7680"/>
                  </a:lnTo>
                  <a:lnTo>
                    <a:pt x="23729" y="7633"/>
                  </a:lnTo>
                  <a:lnTo>
                    <a:pt x="23658" y="7585"/>
                  </a:lnTo>
                  <a:lnTo>
                    <a:pt x="23574" y="7561"/>
                  </a:lnTo>
                  <a:lnTo>
                    <a:pt x="23491" y="7526"/>
                  </a:lnTo>
                  <a:lnTo>
                    <a:pt x="23491" y="7478"/>
                  </a:lnTo>
                  <a:lnTo>
                    <a:pt x="23539" y="7454"/>
                  </a:lnTo>
                  <a:cubicBezTo>
                    <a:pt x="23539" y="7430"/>
                    <a:pt x="23539" y="7418"/>
                    <a:pt x="23551" y="7407"/>
                  </a:cubicBezTo>
                  <a:lnTo>
                    <a:pt x="23515" y="7395"/>
                  </a:lnTo>
                  <a:cubicBezTo>
                    <a:pt x="23503" y="7383"/>
                    <a:pt x="23503" y="7371"/>
                    <a:pt x="23491" y="7359"/>
                  </a:cubicBezTo>
                  <a:lnTo>
                    <a:pt x="23539" y="7323"/>
                  </a:lnTo>
                  <a:lnTo>
                    <a:pt x="23610" y="7311"/>
                  </a:lnTo>
                  <a:lnTo>
                    <a:pt x="23682" y="7287"/>
                  </a:lnTo>
                  <a:lnTo>
                    <a:pt x="23765" y="7299"/>
                  </a:lnTo>
                  <a:lnTo>
                    <a:pt x="23813" y="7335"/>
                  </a:lnTo>
                  <a:lnTo>
                    <a:pt x="23717" y="7383"/>
                  </a:lnTo>
                  <a:lnTo>
                    <a:pt x="23765" y="7383"/>
                  </a:lnTo>
                  <a:lnTo>
                    <a:pt x="23848" y="7407"/>
                  </a:lnTo>
                  <a:lnTo>
                    <a:pt x="23848" y="7454"/>
                  </a:lnTo>
                  <a:lnTo>
                    <a:pt x="23884" y="7502"/>
                  </a:lnTo>
                  <a:lnTo>
                    <a:pt x="23967" y="7502"/>
                  </a:lnTo>
                  <a:lnTo>
                    <a:pt x="24074" y="7430"/>
                  </a:lnTo>
                  <a:lnTo>
                    <a:pt x="24122" y="7335"/>
                  </a:lnTo>
                  <a:cubicBezTo>
                    <a:pt x="24122" y="7299"/>
                    <a:pt x="24122" y="7276"/>
                    <a:pt x="24134" y="7240"/>
                  </a:cubicBezTo>
                  <a:lnTo>
                    <a:pt x="24194" y="7180"/>
                  </a:lnTo>
                  <a:lnTo>
                    <a:pt x="24217" y="7133"/>
                  </a:lnTo>
                  <a:lnTo>
                    <a:pt x="24182" y="7049"/>
                  </a:lnTo>
                  <a:lnTo>
                    <a:pt x="24253" y="6990"/>
                  </a:lnTo>
                  <a:lnTo>
                    <a:pt x="24348" y="6942"/>
                  </a:lnTo>
                  <a:cubicBezTo>
                    <a:pt x="24360" y="6906"/>
                    <a:pt x="24360" y="6871"/>
                    <a:pt x="24372" y="6823"/>
                  </a:cubicBezTo>
                  <a:cubicBezTo>
                    <a:pt x="24384" y="6787"/>
                    <a:pt x="24360" y="6776"/>
                    <a:pt x="24348" y="6740"/>
                  </a:cubicBezTo>
                  <a:lnTo>
                    <a:pt x="24289" y="6692"/>
                  </a:lnTo>
                  <a:cubicBezTo>
                    <a:pt x="24301" y="6645"/>
                    <a:pt x="24324" y="6597"/>
                    <a:pt x="24336" y="6549"/>
                  </a:cubicBezTo>
                  <a:cubicBezTo>
                    <a:pt x="24360" y="6490"/>
                    <a:pt x="24372" y="6466"/>
                    <a:pt x="24396" y="6430"/>
                  </a:cubicBezTo>
                  <a:cubicBezTo>
                    <a:pt x="24408" y="6395"/>
                    <a:pt x="24396" y="6359"/>
                    <a:pt x="24396" y="6323"/>
                  </a:cubicBezTo>
                  <a:lnTo>
                    <a:pt x="24479" y="6264"/>
                  </a:lnTo>
                  <a:lnTo>
                    <a:pt x="24479" y="6204"/>
                  </a:lnTo>
                  <a:lnTo>
                    <a:pt x="24515" y="6121"/>
                  </a:lnTo>
                  <a:cubicBezTo>
                    <a:pt x="24515" y="6085"/>
                    <a:pt x="24515" y="6049"/>
                    <a:pt x="24503" y="6014"/>
                  </a:cubicBezTo>
                  <a:lnTo>
                    <a:pt x="24586" y="5954"/>
                  </a:lnTo>
                  <a:cubicBezTo>
                    <a:pt x="24622" y="5930"/>
                    <a:pt x="24646" y="5894"/>
                    <a:pt x="24670" y="5871"/>
                  </a:cubicBezTo>
                  <a:lnTo>
                    <a:pt x="24872" y="5668"/>
                  </a:lnTo>
                  <a:lnTo>
                    <a:pt x="24967" y="5561"/>
                  </a:lnTo>
                  <a:lnTo>
                    <a:pt x="25158" y="5466"/>
                  </a:lnTo>
                  <a:lnTo>
                    <a:pt x="25194" y="5394"/>
                  </a:lnTo>
                  <a:lnTo>
                    <a:pt x="25289" y="5323"/>
                  </a:lnTo>
                  <a:lnTo>
                    <a:pt x="25360" y="5228"/>
                  </a:lnTo>
                  <a:lnTo>
                    <a:pt x="25503" y="5144"/>
                  </a:lnTo>
                  <a:lnTo>
                    <a:pt x="25539" y="5109"/>
                  </a:lnTo>
                  <a:cubicBezTo>
                    <a:pt x="25539" y="5097"/>
                    <a:pt x="25527" y="5097"/>
                    <a:pt x="25527" y="5085"/>
                  </a:cubicBezTo>
                  <a:lnTo>
                    <a:pt x="25432" y="5037"/>
                  </a:lnTo>
                  <a:lnTo>
                    <a:pt x="25313" y="5025"/>
                  </a:lnTo>
                  <a:lnTo>
                    <a:pt x="25253" y="5001"/>
                  </a:lnTo>
                  <a:lnTo>
                    <a:pt x="25194" y="4978"/>
                  </a:lnTo>
                  <a:lnTo>
                    <a:pt x="25098" y="4990"/>
                  </a:lnTo>
                  <a:lnTo>
                    <a:pt x="24920" y="5037"/>
                  </a:lnTo>
                  <a:lnTo>
                    <a:pt x="24729" y="5085"/>
                  </a:lnTo>
                  <a:lnTo>
                    <a:pt x="24586" y="5132"/>
                  </a:lnTo>
                  <a:lnTo>
                    <a:pt x="24491" y="5204"/>
                  </a:lnTo>
                  <a:lnTo>
                    <a:pt x="24360" y="5252"/>
                  </a:lnTo>
                  <a:lnTo>
                    <a:pt x="24324" y="5299"/>
                  </a:lnTo>
                  <a:lnTo>
                    <a:pt x="24265" y="5311"/>
                  </a:lnTo>
                  <a:lnTo>
                    <a:pt x="24146" y="5299"/>
                  </a:lnTo>
                  <a:cubicBezTo>
                    <a:pt x="24122" y="5287"/>
                    <a:pt x="24110" y="5263"/>
                    <a:pt x="24086" y="5252"/>
                  </a:cubicBezTo>
                  <a:lnTo>
                    <a:pt x="24086" y="5216"/>
                  </a:lnTo>
                  <a:lnTo>
                    <a:pt x="24170" y="5216"/>
                  </a:lnTo>
                  <a:lnTo>
                    <a:pt x="24217" y="5192"/>
                  </a:lnTo>
                  <a:lnTo>
                    <a:pt x="24217" y="5121"/>
                  </a:lnTo>
                  <a:lnTo>
                    <a:pt x="24194" y="5085"/>
                  </a:lnTo>
                  <a:lnTo>
                    <a:pt x="24086" y="5085"/>
                  </a:lnTo>
                  <a:cubicBezTo>
                    <a:pt x="24063" y="5073"/>
                    <a:pt x="24039" y="5073"/>
                    <a:pt x="24015" y="5061"/>
                  </a:cubicBezTo>
                  <a:lnTo>
                    <a:pt x="24110" y="5049"/>
                  </a:lnTo>
                  <a:lnTo>
                    <a:pt x="24158" y="5001"/>
                  </a:lnTo>
                  <a:lnTo>
                    <a:pt x="24289" y="4942"/>
                  </a:lnTo>
                  <a:lnTo>
                    <a:pt x="24372" y="4847"/>
                  </a:lnTo>
                  <a:lnTo>
                    <a:pt x="24479" y="4775"/>
                  </a:lnTo>
                  <a:lnTo>
                    <a:pt x="24741" y="4775"/>
                  </a:lnTo>
                  <a:lnTo>
                    <a:pt x="25015" y="4882"/>
                  </a:lnTo>
                  <a:lnTo>
                    <a:pt x="25098" y="4930"/>
                  </a:lnTo>
                  <a:lnTo>
                    <a:pt x="25337" y="4930"/>
                  </a:lnTo>
                  <a:lnTo>
                    <a:pt x="25456" y="4894"/>
                  </a:lnTo>
                  <a:lnTo>
                    <a:pt x="25575" y="4906"/>
                  </a:lnTo>
                  <a:lnTo>
                    <a:pt x="25813" y="4859"/>
                  </a:lnTo>
                  <a:lnTo>
                    <a:pt x="25932" y="4811"/>
                  </a:lnTo>
                  <a:lnTo>
                    <a:pt x="25932" y="4751"/>
                  </a:lnTo>
                  <a:lnTo>
                    <a:pt x="25896" y="4704"/>
                  </a:lnTo>
                  <a:lnTo>
                    <a:pt x="25944" y="4704"/>
                  </a:lnTo>
                  <a:lnTo>
                    <a:pt x="26051" y="4692"/>
                  </a:lnTo>
                  <a:lnTo>
                    <a:pt x="26146" y="4632"/>
                  </a:lnTo>
                  <a:lnTo>
                    <a:pt x="26146" y="4573"/>
                  </a:lnTo>
                  <a:lnTo>
                    <a:pt x="26087" y="4525"/>
                  </a:lnTo>
                  <a:lnTo>
                    <a:pt x="25956" y="4501"/>
                  </a:lnTo>
                  <a:lnTo>
                    <a:pt x="25908" y="4466"/>
                  </a:lnTo>
                  <a:lnTo>
                    <a:pt x="25837" y="4454"/>
                  </a:lnTo>
                  <a:lnTo>
                    <a:pt x="25729" y="4466"/>
                  </a:lnTo>
                  <a:lnTo>
                    <a:pt x="25658" y="4513"/>
                  </a:lnTo>
                  <a:lnTo>
                    <a:pt x="25598" y="4513"/>
                  </a:lnTo>
                  <a:lnTo>
                    <a:pt x="25503" y="4478"/>
                  </a:lnTo>
                  <a:lnTo>
                    <a:pt x="25229" y="4490"/>
                  </a:lnTo>
                  <a:lnTo>
                    <a:pt x="25086" y="4478"/>
                  </a:lnTo>
                  <a:lnTo>
                    <a:pt x="24967" y="4454"/>
                  </a:lnTo>
                  <a:lnTo>
                    <a:pt x="24872" y="4454"/>
                  </a:lnTo>
                  <a:lnTo>
                    <a:pt x="24789" y="4478"/>
                  </a:lnTo>
                  <a:lnTo>
                    <a:pt x="24527" y="4501"/>
                  </a:lnTo>
                  <a:lnTo>
                    <a:pt x="24432" y="4501"/>
                  </a:lnTo>
                  <a:lnTo>
                    <a:pt x="24313" y="4478"/>
                  </a:lnTo>
                  <a:lnTo>
                    <a:pt x="24432" y="4466"/>
                  </a:lnTo>
                  <a:lnTo>
                    <a:pt x="24539" y="4478"/>
                  </a:lnTo>
                  <a:lnTo>
                    <a:pt x="24646" y="4430"/>
                  </a:lnTo>
                  <a:lnTo>
                    <a:pt x="24789" y="4394"/>
                  </a:lnTo>
                  <a:lnTo>
                    <a:pt x="24896" y="4418"/>
                  </a:lnTo>
                  <a:lnTo>
                    <a:pt x="25015" y="4418"/>
                  </a:lnTo>
                  <a:lnTo>
                    <a:pt x="25086" y="4394"/>
                  </a:lnTo>
                  <a:lnTo>
                    <a:pt x="25146" y="4370"/>
                  </a:lnTo>
                  <a:lnTo>
                    <a:pt x="25289" y="4370"/>
                  </a:lnTo>
                  <a:lnTo>
                    <a:pt x="25348" y="4323"/>
                  </a:lnTo>
                  <a:lnTo>
                    <a:pt x="25396" y="4299"/>
                  </a:lnTo>
                  <a:lnTo>
                    <a:pt x="25527" y="4299"/>
                  </a:lnTo>
                  <a:lnTo>
                    <a:pt x="25551" y="4263"/>
                  </a:lnTo>
                  <a:lnTo>
                    <a:pt x="25598" y="4251"/>
                  </a:lnTo>
                  <a:lnTo>
                    <a:pt x="25658" y="4251"/>
                  </a:lnTo>
                  <a:lnTo>
                    <a:pt x="25670" y="4275"/>
                  </a:lnTo>
                  <a:lnTo>
                    <a:pt x="25753" y="4275"/>
                  </a:lnTo>
                  <a:lnTo>
                    <a:pt x="25801" y="4287"/>
                  </a:lnTo>
                  <a:lnTo>
                    <a:pt x="25920" y="4287"/>
                  </a:lnTo>
                  <a:lnTo>
                    <a:pt x="26027" y="4311"/>
                  </a:lnTo>
                  <a:lnTo>
                    <a:pt x="26110" y="4335"/>
                  </a:lnTo>
                  <a:lnTo>
                    <a:pt x="26194" y="4323"/>
                  </a:lnTo>
                  <a:lnTo>
                    <a:pt x="26313" y="4323"/>
                  </a:lnTo>
                  <a:lnTo>
                    <a:pt x="26432" y="4263"/>
                  </a:lnTo>
                  <a:lnTo>
                    <a:pt x="26622" y="4192"/>
                  </a:lnTo>
                  <a:lnTo>
                    <a:pt x="26706" y="4180"/>
                  </a:lnTo>
                  <a:lnTo>
                    <a:pt x="26801" y="4180"/>
                  </a:lnTo>
                  <a:lnTo>
                    <a:pt x="26849" y="4132"/>
                  </a:lnTo>
                  <a:lnTo>
                    <a:pt x="26849" y="4085"/>
                  </a:lnTo>
                  <a:lnTo>
                    <a:pt x="26801" y="4061"/>
                  </a:lnTo>
                  <a:lnTo>
                    <a:pt x="26718" y="4001"/>
                  </a:lnTo>
                  <a:lnTo>
                    <a:pt x="26718" y="3966"/>
                  </a:lnTo>
                  <a:lnTo>
                    <a:pt x="26682" y="3942"/>
                  </a:lnTo>
                  <a:lnTo>
                    <a:pt x="26682" y="3906"/>
                  </a:lnTo>
                  <a:lnTo>
                    <a:pt x="26741" y="3835"/>
                  </a:lnTo>
                  <a:lnTo>
                    <a:pt x="26837" y="3787"/>
                  </a:lnTo>
                  <a:lnTo>
                    <a:pt x="26908" y="3787"/>
                  </a:lnTo>
                  <a:lnTo>
                    <a:pt x="27099" y="3847"/>
                  </a:lnTo>
                  <a:lnTo>
                    <a:pt x="27194" y="3858"/>
                  </a:lnTo>
                  <a:lnTo>
                    <a:pt x="27242" y="3847"/>
                  </a:lnTo>
                  <a:lnTo>
                    <a:pt x="27313" y="3787"/>
                  </a:lnTo>
                  <a:lnTo>
                    <a:pt x="27444" y="3668"/>
                  </a:lnTo>
                  <a:lnTo>
                    <a:pt x="27551" y="3608"/>
                  </a:lnTo>
                  <a:lnTo>
                    <a:pt x="27634" y="3585"/>
                  </a:lnTo>
                  <a:lnTo>
                    <a:pt x="27670" y="3549"/>
                  </a:lnTo>
                  <a:lnTo>
                    <a:pt x="27777" y="3489"/>
                  </a:lnTo>
                  <a:lnTo>
                    <a:pt x="27908" y="3454"/>
                  </a:lnTo>
                  <a:lnTo>
                    <a:pt x="27956" y="3406"/>
                  </a:lnTo>
                  <a:cubicBezTo>
                    <a:pt x="27956" y="3370"/>
                    <a:pt x="27956" y="3347"/>
                    <a:pt x="27968" y="3311"/>
                  </a:cubicBezTo>
                  <a:lnTo>
                    <a:pt x="27896" y="3204"/>
                  </a:lnTo>
                  <a:lnTo>
                    <a:pt x="27801" y="3156"/>
                  </a:lnTo>
                  <a:lnTo>
                    <a:pt x="27765" y="3108"/>
                  </a:lnTo>
                  <a:lnTo>
                    <a:pt x="27563" y="3013"/>
                  </a:lnTo>
                  <a:lnTo>
                    <a:pt x="27551" y="2966"/>
                  </a:lnTo>
                  <a:lnTo>
                    <a:pt x="27492" y="2906"/>
                  </a:lnTo>
                  <a:lnTo>
                    <a:pt x="27361" y="2882"/>
                  </a:lnTo>
                  <a:lnTo>
                    <a:pt x="27289" y="2882"/>
                  </a:lnTo>
                  <a:lnTo>
                    <a:pt x="27206" y="2835"/>
                  </a:lnTo>
                  <a:lnTo>
                    <a:pt x="27087" y="2811"/>
                  </a:lnTo>
                  <a:lnTo>
                    <a:pt x="26944" y="2811"/>
                  </a:lnTo>
                  <a:lnTo>
                    <a:pt x="26753" y="2775"/>
                  </a:lnTo>
                  <a:lnTo>
                    <a:pt x="26575" y="2739"/>
                  </a:lnTo>
                  <a:lnTo>
                    <a:pt x="26408" y="2715"/>
                  </a:lnTo>
                  <a:lnTo>
                    <a:pt x="26337" y="2739"/>
                  </a:lnTo>
                  <a:lnTo>
                    <a:pt x="26170" y="2751"/>
                  </a:lnTo>
                  <a:lnTo>
                    <a:pt x="25991" y="2799"/>
                  </a:lnTo>
                  <a:lnTo>
                    <a:pt x="25932" y="2846"/>
                  </a:lnTo>
                  <a:lnTo>
                    <a:pt x="25801" y="2882"/>
                  </a:lnTo>
                  <a:lnTo>
                    <a:pt x="25670" y="2858"/>
                  </a:lnTo>
                  <a:cubicBezTo>
                    <a:pt x="25670" y="2846"/>
                    <a:pt x="25658" y="2835"/>
                    <a:pt x="25646" y="2823"/>
                  </a:cubicBezTo>
                  <a:lnTo>
                    <a:pt x="25563" y="2846"/>
                  </a:lnTo>
                  <a:lnTo>
                    <a:pt x="25527" y="2894"/>
                  </a:lnTo>
                  <a:cubicBezTo>
                    <a:pt x="25539" y="2918"/>
                    <a:pt x="25551" y="2930"/>
                    <a:pt x="25551" y="2954"/>
                  </a:cubicBezTo>
                  <a:cubicBezTo>
                    <a:pt x="25563" y="2977"/>
                    <a:pt x="25551" y="3001"/>
                    <a:pt x="25539" y="3037"/>
                  </a:cubicBezTo>
                  <a:lnTo>
                    <a:pt x="25503" y="3085"/>
                  </a:lnTo>
                  <a:lnTo>
                    <a:pt x="25432" y="3085"/>
                  </a:lnTo>
                  <a:cubicBezTo>
                    <a:pt x="25432" y="3108"/>
                    <a:pt x="25432" y="3120"/>
                    <a:pt x="25432" y="3132"/>
                  </a:cubicBezTo>
                  <a:lnTo>
                    <a:pt x="25467" y="3156"/>
                  </a:lnTo>
                  <a:lnTo>
                    <a:pt x="25432" y="3251"/>
                  </a:lnTo>
                  <a:lnTo>
                    <a:pt x="25301" y="3287"/>
                  </a:lnTo>
                  <a:lnTo>
                    <a:pt x="25182" y="3287"/>
                  </a:lnTo>
                  <a:lnTo>
                    <a:pt x="25098" y="3251"/>
                  </a:lnTo>
                  <a:cubicBezTo>
                    <a:pt x="25098" y="3227"/>
                    <a:pt x="25098" y="3204"/>
                    <a:pt x="25086" y="3192"/>
                  </a:cubicBezTo>
                  <a:lnTo>
                    <a:pt x="25039" y="3180"/>
                  </a:lnTo>
                  <a:lnTo>
                    <a:pt x="24979" y="3216"/>
                  </a:lnTo>
                  <a:lnTo>
                    <a:pt x="24979" y="3275"/>
                  </a:lnTo>
                  <a:lnTo>
                    <a:pt x="25015" y="3311"/>
                  </a:lnTo>
                  <a:lnTo>
                    <a:pt x="24967" y="3358"/>
                  </a:lnTo>
                  <a:lnTo>
                    <a:pt x="24932" y="3430"/>
                  </a:lnTo>
                  <a:lnTo>
                    <a:pt x="24896" y="3477"/>
                  </a:lnTo>
                  <a:lnTo>
                    <a:pt x="24896" y="3430"/>
                  </a:lnTo>
                  <a:lnTo>
                    <a:pt x="24920" y="3394"/>
                  </a:lnTo>
                  <a:cubicBezTo>
                    <a:pt x="24908" y="3358"/>
                    <a:pt x="24896" y="3335"/>
                    <a:pt x="24884" y="3311"/>
                  </a:cubicBezTo>
                  <a:lnTo>
                    <a:pt x="24836" y="3251"/>
                  </a:lnTo>
                  <a:lnTo>
                    <a:pt x="24860" y="3204"/>
                  </a:lnTo>
                  <a:lnTo>
                    <a:pt x="24860" y="3144"/>
                  </a:lnTo>
                  <a:lnTo>
                    <a:pt x="24801" y="3096"/>
                  </a:lnTo>
                  <a:lnTo>
                    <a:pt x="24801" y="3049"/>
                  </a:lnTo>
                  <a:lnTo>
                    <a:pt x="24729" y="3073"/>
                  </a:lnTo>
                  <a:lnTo>
                    <a:pt x="24694" y="3120"/>
                  </a:lnTo>
                  <a:lnTo>
                    <a:pt x="24610" y="3180"/>
                  </a:lnTo>
                  <a:lnTo>
                    <a:pt x="24610" y="3227"/>
                  </a:lnTo>
                  <a:cubicBezTo>
                    <a:pt x="24610" y="3239"/>
                    <a:pt x="24586" y="3287"/>
                    <a:pt x="24575" y="3311"/>
                  </a:cubicBezTo>
                  <a:lnTo>
                    <a:pt x="24408" y="3430"/>
                  </a:lnTo>
                  <a:lnTo>
                    <a:pt x="24313" y="3489"/>
                  </a:lnTo>
                  <a:lnTo>
                    <a:pt x="24217" y="3501"/>
                  </a:lnTo>
                  <a:lnTo>
                    <a:pt x="24146" y="3549"/>
                  </a:lnTo>
                  <a:lnTo>
                    <a:pt x="24039" y="3608"/>
                  </a:lnTo>
                  <a:lnTo>
                    <a:pt x="23932" y="3608"/>
                  </a:lnTo>
                  <a:lnTo>
                    <a:pt x="23813" y="3692"/>
                  </a:lnTo>
                  <a:lnTo>
                    <a:pt x="23634" y="3751"/>
                  </a:lnTo>
                  <a:lnTo>
                    <a:pt x="23455" y="3763"/>
                  </a:lnTo>
                  <a:lnTo>
                    <a:pt x="23312" y="3775"/>
                  </a:lnTo>
                  <a:cubicBezTo>
                    <a:pt x="23312" y="3787"/>
                    <a:pt x="23312" y="3811"/>
                    <a:pt x="23301" y="3823"/>
                  </a:cubicBezTo>
                  <a:lnTo>
                    <a:pt x="23229" y="3870"/>
                  </a:lnTo>
                  <a:lnTo>
                    <a:pt x="23098" y="3882"/>
                  </a:lnTo>
                  <a:lnTo>
                    <a:pt x="23027" y="3882"/>
                  </a:lnTo>
                  <a:cubicBezTo>
                    <a:pt x="22991" y="3894"/>
                    <a:pt x="22955" y="3906"/>
                    <a:pt x="22931" y="3918"/>
                  </a:cubicBezTo>
                  <a:lnTo>
                    <a:pt x="22777" y="4013"/>
                  </a:lnTo>
                  <a:lnTo>
                    <a:pt x="22550" y="4144"/>
                  </a:lnTo>
                  <a:cubicBezTo>
                    <a:pt x="22550" y="4168"/>
                    <a:pt x="22550" y="4192"/>
                    <a:pt x="22539" y="4216"/>
                  </a:cubicBezTo>
                  <a:lnTo>
                    <a:pt x="22467" y="4228"/>
                  </a:lnTo>
                  <a:lnTo>
                    <a:pt x="22241" y="4359"/>
                  </a:lnTo>
                  <a:lnTo>
                    <a:pt x="22146" y="4442"/>
                  </a:lnTo>
                  <a:lnTo>
                    <a:pt x="22110" y="4406"/>
                  </a:lnTo>
                  <a:lnTo>
                    <a:pt x="22062" y="4406"/>
                  </a:lnTo>
                  <a:lnTo>
                    <a:pt x="21931" y="4466"/>
                  </a:lnTo>
                  <a:cubicBezTo>
                    <a:pt x="21908" y="4501"/>
                    <a:pt x="21872" y="4537"/>
                    <a:pt x="21848" y="4561"/>
                  </a:cubicBezTo>
                  <a:lnTo>
                    <a:pt x="21729" y="4656"/>
                  </a:lnTo>
                  <a:cubicBezTo>
                    <a:pt x="21729" y="4680"/>
                    <a:pt x="21717" y="4704"/>
                    <a:pt x="21705" y="4716"/>
                  </a:cubicBezTo>
                  <a:cubicBezTo>
                    <a:pt x="21705" y="4740"/>
                    <a:pt x="21681" y="4751"/>
                    <a:pt x="21669" y="4763"/>
                  </a:cubicBezTo>
                  <a:lnTo>
                    <a:pt x="21634" y="4728"/>
                  </a:lnTo>
                  <a:cubicBezTo>
                    <a:pt x="21657" y="4692"/>
                    <a:pt x="21669" y="4668"/>
                    <a:pt x="21693" y="4632"/>
                  </a:cubicBezTo>
                  <a:cubicBezTo>
                    <a:pt x="21693" y="4609"/>
                    <a:pt x="21681" y="4585"/>
                    <a:pt x="21681" y="4573"/>
                  </a:cubicBezTo>
                  <a:cubicBezTo>
                    <a:pt x="21669" y="4549"/>
                    <a:pt x="21681" y="4525"/>
                    <a:pt x="21681" y="4501"/>
                  </a:cubicBezTo>
                  <a:lnTo>
                    <a:pt x="21788" y="4490"/>
                  </a:lnTo>
                  <a:lnTo>
                    <a:pt x="21812" y="4442"/>
                  </a:lnTo>
                  <a:lnTo>
                    <a:pt x="21967" y="4359"/>
                  </a:lnTo>
                  <a:lnTo>
                    <a:pt x="22062" y="4335"/>
                  </a:lnTo>
                  <a:lnTo>
                    <a:pt x="22193" y="4251"/>
                  </a:lnTo>
                  <a:lnTo>
                    <a:pt x="22360" y="4144"/>
                  </a:lnTo>
                  <a:cubicBezTo>
                    <a:pt x="22384" y="4132"/>
                    <a:pt x="22396" y="4109"/>
                    <a:pt x="22408" y="4097"/>
                  </a:cubicBezTo>
                  <a:lnTo>
                    <a:pt x="22527" y="4049"/>
                  </a:lnTo>
                  <a:lnTo>
                    <a:pt x="22634" y="3930"/>
                  </a:lnTo>
                  <a:lnTo>
                    <a:pt x="22681" y="3870"/>
                  </a:lnTo>
                  <a:lnTo>
                    <a:pt x="22658" y="3823"/>
                  </a:lnTo>
                  <a:lnTo>
                    <a:pt x="22693" y="3787"/>
                  </a:lnTo>
                  <a:lnTo>
                    <a:pt x="22717" y="3811"/>
                  </a:lnTo>
                  <a:lnTo>
                    <a:pt x="22789" y="3811"/>
                  </a:lnTo>
                  <a:lnTo>
                    <a:pt x="22872" y="3739"/>
                  </a:lnTo>
                  <a:lnTo>
                    <a:pt x="22979" y="3704"/>
                  </a:lnTo>
                  <a:cubicBezTo>
                    <a:pt x="22979" y="3692"/>
                    <a:pt x="22979" y="3668"/>
                    <a:pt x="22991" y="3644"/>
                  </a:cubicBezTo>
                  <a:lnTo>
                    <a:pt x="23074" y="3561"/>
                  </a:lnTo>
                  <a:lnTo>
                    <a:pt x="23122" y="3537"/>
                  </a:lnTo>
                  <a:lnTo>
                    <a:pt x="23205" y="3561"/>
                  </a:lnTo>
                  <a:lnTo>
                    <a:pt x="23289" y="3501"/>
                  </a:lnTo>
                  <a:lnTo>
                    <a:pt x="23396" y="3466"/>
                  </a:lnTo>
                  <a:lnTo>
                    <a:pt x="23432" y="3477"/>
                  </a:lnTo>
                  <a:lnTo>
                    <a:pt x="23503" y="3477"/>
                  </a:lnTo>
                  <a:lnTo>
                    <a:pt x="23872" y="3251"/>
                  </a:lnTo>
                  <a:cubicBezTo>
                    <a:pt x="23896" y="3227"/>
                    <a:pt x="23908" y="3204"/>
                    <a:pt x="23932" y="3168"/>
                  </a:cubicBezTo>
                  <a:cubicBezTo>
                    <a:pt x="23943" y="3144"/>
                    <a:pt x="23943" y="3108"/>
                    <a:pt x="23943" y="3073"/>
                  </a:cubicBezTo>
                  <a:lnTo>
                    <a:pt x="24039" y="2942"/>
                  </a:lnTo>
                  <a:lnTo>
                    <a:pt x="24158" y="2846"/>
                  </a:lnTo>
                  <a:cubicBezTo>
                    <a:pt x="24158" y="2811"/>
                    <a:pt x="24146" y="2787"/>
                    <a:pt x="24146" y="2751"/>
                  </a:cubicBezTo>
                  <a:lnTo>
                    <a:pt x="24146" y="2620"/>
                  </a:lnTo>
                  <a:lnTo>
                    <a:pt x="24110" y="2537"/>
                  </a:lnTo>
                  <a:lnTo>
                    <a:pt x="24015" y="2537"/>
                  </a:lnTo>
                  <a:lnTo>
                    <a:pt x="23872" y="2561"/>
                  </a:lnTo>
                  <a:lnTo>
                    <a:pt x="23693" y="2573"/>
                  </a:lnTo>
                  <a:lnTo>
                    <a:pt x="23539" y="2561"/>
                  </a:lnTo>
                  <a:lnTo>
                    <a:pt x="23384" y="2561"/>
                  </a:lnTo>
                  <a:lnTo>
                    <a:pt x="23289" y="2608"/>
                  </a:lnTo>
                  <a:cubicBezTo>
                    <a:pt x="23289" y="2632"/>
                    <a:pt x="23289" y="2644"/>
                    <a:pt x="23277" y="2668"/>
                  </a:cubicBezTo>
                  <a:lnTo>
                    <a:pt x="23301" y="2704"/>
                  </a:lnTo>
                  <a:lnTo>
                    <a:pt x="23277" y="2751"/>
                  </a:lnTo>
                  <a:lnTo>
                    <a:pt x="23277" y="2858"/>
                  </a:lnTo>
                  <a:lnTo>
                    <a:pt x="23229" y="2977"/>
                  </a:lnTo>
                  <a:lnTo>
                    <a:pt x="23122" y="3073"/>
                  </a:lnTo>
                  <a:lnTo>
                    <a:pt x="23051" y="3037"/>
                  </a:lnTo>
                  <a:lnTo>
                    <a:pt x="22931" y="3037"/>
                  </a:lnTo>
                  <a:lnTo>
                    <a:pt x="22884" y="3085"/>
                  </a:lnTo>
                  <a:lnTo>
                    <a:pt x="22824" y="3108"/>
                  </a:lnTo>
                  <a:lnTo>
                    <a:pt x="22729" y="3085"/>
                  </a:lnTo>
                  <a:lnTo>
                    <a:pt x="22646" y="3085"/>
                  </a:lnTo>
                  <a:lnTo>
                    <a:pt x="22419" y="3049"/>
                  </a:lnTo>
                  <a:lnTo>
                    <a:pt x="22181" y="3073"/>
                  </a:lnTo>
                  <a:lnTo>
                    <a:pt x="22062" y="3120"/>
                  </a:lnTo>
                  <a:lnTo>
                    <a:pt x="21872" y="3156"/>
                  </a:lnTo>
                  <a:lnTo>
                    <a:pt x="21717" y="3192"/>
                  </a:lnTo>
                  <a:lnTo>
                    <a:pt x="21669" y="3192"/>
                  </a:lnTo>
                  <a:cubicBezTo>
                    <a:pt x="21669" y="3180"/>
                    <a:pt x="21657" y="3168"/>
                    <a:pt x="21657" y="3156"/>
                  </a:cubicBezTo>
                  <a:lnTo>
                    <a:pt x="21681" y="3085"/>
                  </a:lnTo>
                  <a:lnTo>
                    <a:pt x="21669" y="3037"/>
                  </a:lnTo>
                  <a:cubicBezTo>
                    <a:pt x="21681" y="3013"/>
                    <a:pt x="21681" y="3001"/>
                    <a:pt x="21693" y="2977"/>
                  </a:cubicBezTo>
                  <a:lnTo>
                    <a:pt x="21729" y="2966"/>
                  </a:lnTo>
                  <a:lnTo>
                    <a:pt x="21788" y="2977"/>
                  </a:lnTo>
                  <a:lnTo>
                    <a:pt x="21848" y="2977"/>
                  </a:lnTo>
                  <a:lnTo>
                    <a:pt x="21991" y="2930"/>
                  </a:lnTo>
                  <a:lnTo>
                    <a:pt x="22312" y="2882"/>
                  </a:lnTo>
                  <a:lnTo>
                    <a:pt x="22396" y="2858"/>
                  </a:lnTo>
                  <a:lnTo>
                    <a:pt x="22455" y="2775"/>
                  </a:lnTo>
                  <a:cubicBezTo>
                    <a:pt x="22455" y="2751"/>
                    <a:pt x="22455" y="2727"/>
                    <a:pt x="22467" y="2715"/>
                  </a:cubicBezTo>
                  <a:lnTo>
                    <a:pt x="22562" y="2668"/>
                  </a:lnTo>
                  <a:cubicBezTo>
                    <a:pt x="22562" y="2656"/>
                    <a:pt x="22574" y="2644"/>
                    <a:pt x="22574" y="2620"/>
                  </a:cubicBezTo>
                  <a:lnTo>
                    <a:pt x="22527" y="2596"/>
                  </a:lnTo>
                  <a:cubicBezTo>
                    <a:pt x="22527" y="2585"/>
                    <a:pt x="22515" y="2573"/>
                    <a:pt x="22515" y="2561"/>
                  </a:cubicBezTo>
                  <a:lnTo>
                    <a:pt x="22396" y="2573"/>
                  </a:lnTo>
                  <a:lnTo>
                    <a:pt x="22146" y="2573"/>
                  </a:lnTo>
                  <a:lnTo>
                    <a:pt x="21931" y="2561"/>
                  </a:lnTo>
                  <a:lnTo>
                    <a:pt x="21800" y="2537"/>
                  </a:lnTo>
                  <a:lnTo>
                    <a:pt x="21693" y="2525"/>
                  </a:lnTo>
                  <a:lnTo>
                    <a:pt x="21396" y="2573"/>
                  </a:lnTo>
                  <a:lnTo>
                    <a:pt x="21241" y="2573"/>
                  </a:lnTo>
                  <a:lnTo>
                    <a:pt x="21122" y="2537"/>
                  </a:lnTo>
                  <a:lnTo>
                    <a:pt x="20943" y="2549"/>
                  </a:lnTo>
                  <a:lnTo>
                    <a:pt x="20800" y="2585"/>
                  </a:lnTo>
                  <a:lnTo>
                    <a:pt x="20729" y="2573"/>
                  </a:lnTo>
                  <a:lnTo>
                    <a:pt x="20598" y="2573"/>
                  </a:lnTo>
                  <a:lnTo>
                    <a:pt x="20514" y="2585"/>
                  </a:lnTo>
                  <a:lnTo>
                    <a:pt x="20443" y="2668"/>
                  </a:lnTo>
                  <a:lnTo>
                    <a:pt x="20443" y="2727"/>
                  </a:lnTo>
                  <a:lnTo>
                    <a:pt x="20348" y="2787"/>
                  </a:lnTo>
                  <a:lnTo>
                    <a:pt x="20312" y="2787"/>
                  </a:lnTo>
                  <a:cubicBezTo>
                    <a:pt x="20312" y="2763"/>
                    <a:pt x="20312" y="2739"/>
                    <a:pt x="20324" y="2727"/>
                  </a:cubicBezTo>
                  <a:cubicBezTo>
                    <a:pt x="20324" y="2715"/>
                    <a:pt x="20324" y="2715"/>
                    <a:pt x="20324" y="2704"/>
                  </a:cubicBezTo>
                  <a:lnTo>
                    <a:pt x="20241" y="2704"/>
                  </a:lnTo>
                  <a:lnTo>
                    <a:pt x="19967" y="2787"/>
                  </a:lnTo>
                  <a:lnTo>
                    <a:pt x="19788" y="2835"/>
                  </a:lnTo>
                  <a:lnTo>
                    <a:pt x="19717" y="2882"/>
                  </a:lnTo>
                  <a:lnTo>
                    <a:pt x="19669" y="2930"/>
                  </a:lnTo>
                  <a:lnTo>
                    <a:pt x="19550" y="2930"/>
                  </a:lnTo>
                  <a:lnTo>
                    <a:pt x="19443" y="2942"/>
                  </a:lnTo>
                  <a:lnTo>
                    <a:pt x="19348" y="2989"/>
                  </a:lnTo>
                  <a:lnTo>
                    <a:pt x="19241" y="3013"/>
                  </a:lnTo>
                  <a:lnTo>
                    <a:pt x="19157" y="3061"/>
                  </a:lnTo>
                  <a:lnTo>
                    <a:pt x="19145" y="3120"/>
                  </a:lnTo>
                  <a:lnTo>
                    <a:pt x="19098" y="3180"/>
                  </a:lnTo>
                  <a:lnTo>
                    <a:pt x="19026" y="3180"/>
                  </a:lnTo>
                  <a:lnTo>
                    <a:pt x="18967" y="3132"/>
                  </a:lnTo>
                  <a:lnTo>
                    <a:pt x="18967" y="3061"/>
                  </a:lnTo>
                  <a:cubicBezTo>
                    <a:pt x="18967" y="3049"/>
                    <a:pt x="18943" y="3037"/>
                    <a:pt x="18943" y="3013"/>
                  </a:cubicBezTo>
                  <a:lnTo>
                    <a:pt x="18871" y="2977"/>
                  </a:lnTo>
                  <a:lnTo>
                    <a:pt x="18871" y="2918"/>
                  </a:lnTo>
                  <a:cubicBezTo>
                    <a:pt x="18883" y="2906"/>
                    <a:pt x="18907" y="2882"/>
                    <a:pt x="18931" y="2870"/>
                  </a:cubicBezTo>
                  <a:lnTo>
                    <a:pt x="19026" y="2846"/>
                  </a:lnTo>
                  <a:lnTo>
                    <a:pt x="19157" y="2799"/>
                  </a:lnTo>
                  <a:lnTo>
                    <a:pt x="19276" y="2787"/>
                  </a:lnTo>
                  <a:lnTo>
                    <a:pt x="19371" y="2763"/>
                  </a:lnTo>
                  <a:lnTo>
                    <a:pt x="19419" y="2715"/>
                  </a:lnTo>
                  <a:lnTo>
                    <a:pt x="19514" y="2680"/>
                  </a:lnTo>
                  <a:lnTo>
                    <a:pt x="19705" y="2656"/>
                  </a:lnTo>
                  <a:lnTo>
                    <a:pt x="19824" y="2620"/>
                  </a:lnTo>
                  <a:lnTo>
                    <a:pt x="19931" y="2573"/>
                  </a:lnTo>
                  <a:lnTo>
                    <a:pt x="20038" y="2561"/>
                  </a:lnTo>
                  <a:lnTo>
                    <a:pt x="20098" y="2561"/>
                  </a:lnTo>
                  <a:lnTo>
                    <a:pt x="20181" y="2513"/>
                  </a:lnTo>
                  <a:lnTo>
                    <a:pt x="20217" y="2465"/>
                  </a:lnTo>
                  <a:cubicBezTo>
                    <a:pt x="20205" y="2454"/>
                    <a:pt x="20193" y="2442"/>
                    <a:pt x="20181" y="2430"/>
                  </a:cubicBezTo>
                  <a:lnTo>
                    <a:pt x="20110" y="2406"/>
                  </a:lnTo>
                  <a:lnTo>
                    <a:pt x="19967" y="2418"/>
                  </a:lnTo>
                  <a:lnTo>
                    <a:pt x="19919" y="2418"/>
                  </a:lnTo>
                  <a:cubicBezTo>
                    <a:pt x="19919" y="2406"/>
                    <a:pt x="19919" y="2394"/>
                    <a:pt x="19931" y="2382"/>
                  </a:cubicBezTo>
                  <a:lnTo>
                    <a:pt x="20026" y="2370"/>
                  </a:lnTo>
                  <a:lnTo>
                    <a:pt x="20074" y="2382"/>
                  </a:lnTo>
                  <a:lnTo>
                    <a:pt x="20169" y="2382"/>
                  </a:lnTo>
                  <a:lnTo>
                    <a:pt x="20241" y="2394"/>
                  </a:lnTo>
                  <a:cubicBezTo>
                    <a:pt x="20253" y="2418"/>
                    <a:pt x="20264" y="2442"/>
                    <a:pt x="20276" y="2465"/>
                  </a:cubicBezTo>
                  <a:lnTo>
                    <a:pt x="20312" y="2465"/>
                  </a:lnTo>
                  <a:lnTo>
                    <a:pt x="20336" y="2442"/>
                  </a:lnTo>
                  <a:lnTo>
                    <a:pt x="20443" y="2394"/>
                  </a:lnTo>
                  <a:lnTo>
                    <a:pt x="20598" y="2394"/>
                  </a:lnTo>
                  <a:lnTo>
                    <a:pt x="20705" y="2370"/>
                  </a:lnTo>
                  <a:lnTo>
                    <a:pt x="20776" y="2311"/>
                  </a:lnTo>
                  <a:lnTo>
                    <a:pt x="20860" y="2299"/>
                  </a:lnTo>
                  <a:lnTo>
                    <a:pt x="20991" y="2311"/>
                  </a:lnTo>
                  <a:lnTo>
                    <a:pt x="21098" y="2311"/>
                  </a:lnTo>
                  <a:lnTo>
                    <a:pt x="21229" y="2287"/>
                  </a:lnTo>
                  <a:lnTo>
                    <a:pt x="21312" y="2287"/>
                  </a:lnTo>
                  <a:lnTo>
                    <a:pt x="21419" y="2299"/>
                  </a:lnTo>
                  <a:lnTo>
                    <a:pt x="21598" y="2287"/>
                  </a:lnTo>
                  <a:lnTo>
                    <a:pt x="21646" y="2311"/>
                  </a:lnTo>
                  <a:lnTo>
                    <a:pt x="21705" y="2299"/>
                  </a:lnTo>
                  <a:cubicBezTo>
                    <a:pt x="21765" y="2323"/>
                    <a:pt x="21812" y="2334"/>
                    <a:pt x="21872" y="2358"/>
                  </a:cubicBezTo>
                  <a:lnTo>
                    <a:pt x="21967" y="2370"/>
                  </a:lnTo>
                  <a:lnTo>
                    <a:pt x="22098" y="2346"/>
                  </a:lnTo>
                  <a:lnTo>
                    <a:pt x="22158" y="2311"/>
                  </a:lnTo>
                  <a:lnTo>
                    <a:pt x="22241" y="2311"/>
                  </a:lnTo>
                  <a:lnTo>
                    <a:pt x="22360" y="2323"/>
                  </a:lnTo>
                  <a:lnTo>
                    <a:pt x="22455" y="2323"/>
                  </a:lnTo>
                  <a:lnTo>
                    <a:pt x="22527" y="2346"/>
                  </a:lnTo>
                  <a:lnTo>
                    <a:pt x="22622" y="2346"/>
                  </a:lnTo>
                  <a:lnTo>
                    <a:pt x="22800" y="2287"/>
                  </a:lnTo>
                  <a:lnTo>
                    <a:pt x="22884" y="2239"/>
                  </a:lnTo>
                  <a:lnTo>
                    <a:pt x="23015" y="2227"/>
                  </a:lnTo>
                  <a:lnTo>
                    <a:pt x="23098" y="2263"/>
                  </a:lnTo>
                  <a:lnTo>
                    <a:pt x="23158" y="2263"/>
                  </a:lnTo>
                  <a:cubicBezTo>
                    <a:pt x="23193" y="2251"/>
                    <a:pt x="23229" y="2227"/>
                    <a:pt x="23265" y="2215"/>
                  </a:cubicBezTo>
                  <a:lnTo>
                    <a:pt x="23384" y="2227"/>
                  </a:lnTo>
                  <a:lnTo>
                    <a:pt x="23503" y="2215"/>
                  </a:lnTo>
                  <a:lnTo>
                    <a:pt x="23515" y="2192"/>
                  </a:lnTo>
                  <a:lnTo>
                    <a:pt x="23443" y="2168"/>
                  </a:lnTo>
                  <a:cubicBezTo>
                    <a:pt x="23443" y="2156"/>
                    <a:pt x="23443" y="2144"/>
                    <a:pt x="23443" y="2132"/>
                  </a:cubicBezTo>
                  <a:lnTo>
                    <a:pt x="23491" y="2120"/>
                  </a:lnTo>
                  <a:lnTo>
                    <a:pt x="23551" y="2144"/>
                  </a:lnTo>
                  <a:lnTo>
                    <a:pt x="23622" y="2180"/>
                  </a:lnTo>
                  <a:lnTo>
                    <a:pt x="23717" y="2180"/>
                  </a:lnTo>
                  <a:lnTo>
                    <a:pt x="23777" y="2168"/>
                  </a:lnTo>
                  <a:lnTo>
                    <a:pt x="23943" y="2144"/>
                  </a:lnTo>
                  <a:lnTo>
                    <a:pt x="24182" y="2073"/>
                  </a:lnTo>
                  <a:lnTo>
                    <a:pt x="24289" y="2025"/>
                  </a:lnTo>
                  <a:cubicBezTo>
                    <a:pt x="24301" y="2013"/>
                    <a:pt x="24313" y="2001"/>
                    <a:pt x="24324" y="1989"/>
                  </a:cubicBezTo>
                  <a:lnTo>
                    <a:pt x="24324" y="1953"/>
                  </a:lnTo>
                  <a:lnTo>
                    <a:pt x="24372" y="1942"/>
                  </a:lnTo>
                  <a:lnTo>
                    <a:pt x="24432" y="1942"/>
                  </a:lnTo>
                  <a:lnTo>
                    <a:pt x="24527" y="1930"/>
                  </a:lnTo>
                  <a:lnTo>
                    <a:pt x="24658" y="1858"/>
                  </a:lnTo>
                  <a:lnTo>
                    <a:pt x="24729" y="1834"/>
                  </a:lnTo>
                  <a:lnTo>
                    <a:pt x="24729" y="1775"/>
                  </a:lnTo>
                  <a:lnTo>
                    <a:pt x="24741" y="1727"/>
                  </a:lnTo>
                  <a:lnTo>
                    <a:pt x="24801" y="1703"/>
                  </a:lnTo>
                  <a:lnTo>
                    <a:pt x="24801" y="1632"/>
                  </a:lnTo>
                  <a:cubicBezTo>
                    <a:pt x="24789" y="1620"/>
                    <a:pt x="24777" y="1608"/>
                    <a:pt x="24777" y="1596"/>
                  </a:cubicBezTo>
                  <a:lnTo>
                    <a:pt x="24634" y="1537"/>
                  </a:lnTo>
                  <a:lnTo>
                    <a:pt x="24479" y="1513"/>
                  </a:lnTo>
                  <a:cubicBezTo>
                    <a:pt x="24432" y="1489"/>
                    <a:pt x="24384" y="1477"/>
                    <a:pt x="24336" y="1453"/>
                  </a:cubicBezTo>
                  <a:cubicBezTo>
                    <a:pt x="24336" y="1442"/>
                    <a:pt x="24324" y="1430"/>
                    <a:pt x="24324" y="1406"/>
                  </a:cubicBezTo>
                  <a:lnTo>
                    <a:pt x="24241" y="1370"/>
                  </a:lnTo>
                  <a:lnTo>
                    <a:pt x="24063" y="1370"/>
                  </a:lnTo>
                  <a:lnTo>
                    <a:pt x="23979" y="1322"/>
                  </a:lnTo>
                  <a:lnTo>
                    <a:pt x="23943" y="1275"/>
                  </a:lnTo>
                  <a:lnTo>
                    <a:pt x="23872" y="1263"/>
                  </a:lnTo>
                  <a:lnTo>
                    <a:pt x="23836" y="1287"/>
                  </a:lnTo>
                  <a:lnTo>
                    <a:pt x="23765" y="1299"/>
                  </a:lnTo>
                  <a:lnTo>
                    <a:pt x="23693" y="1287"/>
                  </a:lnTo>
                  <a:cubicBezTo>
                    <a:pt x="23682" y="1263"/>
                    <a:pt x="23682" y="1251"/>
                    <a:pt x="23670" y="1239"/>
                  </a:cubicBezTo>
                  <a:lnTo>
                    <a:pt x="23598" y="1215"/>
                  </a:lnTo>
                  <a:lnTo>
                    <a:pt x="23312" y="1227"/>
                  </a:lnTo>
                  <a:lnTo>
                    <a:pt x="23217" y="1251"/>
                  </a:lnTo>
                  <a:lnTo>
                    <a:pt x="23217" y="1299"/>
                  </a:lnTo>
                  <a:cubicBezTo>
                    <a:pt x="23205" y="1311"/>
                    <a:pt x="23205" y="1322"/>
                    <a:pt x="23217" y="1334"/>
                  </a:cubicBezTo>
                  <a:lnTo>
                    <a:pt x="23158" y="1299"/>
                  </a:lnTo>
                  <a:lnTo>
                    <a:pt x="23086" y="1299"/>
                  </a:lnTo>
                  <a:lnTo>
                    <a:pt x="22884" y="1370"/>
                  </a:lnTo>
                  <a:lnTo>
                    <a:pt x="22777" y="1394"/>
                  </a:lnTo>
                  <a:lnTo>
                    <a:pt x="22634" y="1358"/>
                  </a:lnTo>
                  <a:lnTo>
                    <a:pt x="22503" y="1358"/>
                  </a:lnTo>
                  <a:lnTo>
                    <a:pt x="22396" y="1346"/>
                  </a:lnTo>
                  <a:lnTo>
                    <a:pt x="22336" y="1299"/>
                  </a:lnTo>
                  <a:lnTo>
                    <a:pt x="22336" y="1251"/>
                  </a:lnTo>
                  <a:lnTo>
                    <a:pt x="22419" y="1251"/>
                  </a:lnTo>
                  <a:lnTo>
                    <a:pt x="22491" y="1287"/>
                  </a:lnTo>
                  <a:lnTo>
                    <a:pt x="22622" y="1311"/>
                  </a:lnTo>
                  <a:lnTo>
                    <a:pt x="22634" y="1287"/>
                  </a:lnTo>
                  <a:cubicBezTo>
                    <a:pt x="22634" y="1287"/>
                    <a:pt x="22622" y="1275"/>
                    <a:pt x="22622" y="1263"/>
                  </a:cubicBezTo>
                  <a:lnTo>
                    <a:pt x="22503" y="1203"/>
                  </a:lnTo>
                  <a:cubicBezTo>
                    <a:pt x="22503" y="1191"/>
                    <a:pt x="22503" y="1168"/>
                    <a:pt x="22491" y="1156"/>
                  </a:cubicBezTo>
                  <a:lnTo>
                    <a:pt x="22527" y="1132"/>
                  </a:lnTo>
                  <a:lnTo>
                    <a:pt x="22610" y="1168"/>
                  </a:lnTo>
                  <a:lnTo>
                    <a:pt x="22729" y="1203"/>
                  </a:lnTo>
                  <a:lnTo>
                    <a:pt x="22824" y="1215"/>
                  </a:lnTo>
                  <a:lnTo>
                    <a:pt x="23027" y="1168"/>
                  </a:lnTo>
                  <a:lnTo>
                    <a:pt x="23205" y="1061"/>
                  </a:lnTo>
                  <a:lnTo>
                    <a:pt x="23205" y="1013"/>
                  </a:lnTo>
                  <a:lnTo>
                    <a:pt x="23170" y="977"/>
                  </a:lnTo>
                  <a:lnTo>
                    <a:pt x="23110" y="953"/>
                  </a:lnTo>
                  <a:lnTo>
                    <a:pt x="23110" y="918"/>
                  </a:lnTo>
                  <a:lnTo>
                    <a:pt x="23170" y="870"/>
                  </a:lnTo>
                  <a:cubicBezTo>
                    <a:pt x="23170" y="870"/>
                    <a:pt x="23170" y="858"/>
                    <a:pt x="23170" y="846"/>
                  </a:cubicBezTo>
                  <a:lnTo>
                    <a:pt x="23051" y="810"/>
                  </a:lnTo>
                  <a:lnTo>
                    <a:pt x="22955" y="751"/>
                  </a:lnTo>
                  <a:lnTo>
                    <a:pt x="22896" y="739"/>
                  </a:lnTo>
                  <a:lnTo>
                    <a:pt x="22824" y="751"/>
                  </a:lnTo>
                  <a:lnTo>
                    <a:pt x="22729" y="822"/>
                  </a:lnTo>
                  <a:lnTo>
                    <a:pt x="22550" y="894"/>
                  </a:lnTo>
                  <a:lnTo>
                    <a:pt x="22336" y="894"/>
                  </a:lnTo>
                  <a:lnTo>
                    <a:pt x="22229" y="953"/>
                  </a:lnTo>
                  <a:lnTo>
                    <a:pt x="22158" y="965"/>
                  </a:lnTo>
                  <a:lnTo>
                    <a:pt x="22110" y="930"/>
                  </a:lnTo>
                  <a:lnTo>
                    <a:pt x="22050" y="906"/>
                  </a:lnTo>
                  <a:lnTo>
                    <a:pt x="21943" y="930"/>
                  </a:lnTo>
                  <a:lnTo>
                    <a:pt x="21872" y="953"/>
                  </a:lnTo>
                  <a:lnTo>
                    <a:pt x="21788" y="941"/>
                  </a:lnTo>
                  <a:lnTo>
                    <a:pt x="21693" y="906"/>
                  </a:lnTo>
                  <a:lnTo>
                    <a:pt x="21562" y="894"/>
                  </a:lnTo>
                  <a:lnTo>
                    <a:pt x="21455" y="870"/>
                  </a:lnTo>
                  <a:lnTo>
                    <a:pt x="21336" y="870"/>
                  </a:lnTo>
                  <a:lnTo>
                    <a:pt x="21193" y="834"/>
                  </a:lnTo>
                  <a:lnTo>
                    <a:pt x="21015" y="822"/>
                  </a:lnTo>
                  <a:lnTo>
                    <a:pt x="20765" y="858"/>
                  </a:lnTo>
                  <a:lnTo>
                    <a:pt x="20634" y="882"/>
                  </a:lnTo>
                  <a:lnTo>
                    <a:pt x="20443" y="941"/>
                  </a:lnTo>
                  <a:lnTo>
                    <a:pt x="20276" y="965"/>
                  </a:lnTo>
                  <a:lnTo>
                    <a:pt x="20122" y="1001"/>
                  </a:lnTo>
                  <a:lnTo>
                    <a:pt x="20003" y="1001"/>
                  </a:lnTo>
                  <a:lnTo>
                    <a:pt x="19860" y="1025"/>
                  </a:lnTo>
                  <a:lnTo>
                    <a:pt x="19812" y="1049"/>
                  </a:lnTo>
                  <a:lnTo>
                    <a:pt x="19872" y="1144"/>
                  </a:lnTo>
                  <a:lnTo>
                    <a:pt x="19872" y="1191"/>
                  </a:lnTo>
                  <a:lnTo>
                    <a:pt x="19812" y="1203"/>
                  </a:lnTo>
                  <a:lnTo>
                    <a:pt x="19752" y="1180"/>
                  </a:lnTo>
                  <a:lnTo>
                    <a:pt x="19669" y="1084"/>
                  </a:lnTo>
                  <a:lnTo>
                    <a:pt x="19622" y="1037"/>
                  </a:lnTo>
                  <a:lnTo>
                    <a:pt x="19574" y="1025"/>
                  </a:lnTo>
                  <a:lnTo>
                    <a:pt x="19479" y="1061"/>
                  </a:lnTo>
                  <a:lnTo>
                    <a:pt x="19360" y="1072"/>
                  </a:lnTo>
                  <a:lnTo>
                    <a:pt x="19193" y="1096"/>
                  </a:lnTo>
                  <a:lnTo>
                    <a:pt x="19098" y="1096"/>
                  </a:lnTo>
                  <a:cubicBezTo>
                    <a:pt x="19098" y="1096"/>
                    <a:pt x="18967" y="1144"/>
                    <a:pt x="18967" y="1144"/>
                  </a:cubicBezTo>
                  <a:cubicBezTo>
                    <a:pt x="18955" y="1156"/>
                    <a:pt x="18871" y="1227"/>
                    <a:pt x="18871" y="1227"/>
                  </a:cubicBezTo>
                  <a:cubicBezTo>
                    <a:pt x="18860" y="1275"/>
                    <a:pt x="18848" y="1311"/>
                    <a:pt x="18836" y="1346"/>
                  </a:cubicBezTo>
                  <a:lnTo>
                    <a:pt x="18776" y="1406"/>
                  </a:lnTo>
                  <a:lnTo>
                    <a:pt x="18740" y="1406"/>
                  </a:lnTo>
                  <a:cubicBezTo>
                    <a:pt x="18729" y="1394"/>
                    <a:pt x="18729" y="1382"/>
                    <a:pt x="18717" y="1382"/>
                  </a:cubicBezTo>
                  <a:lnTo>
                    <a:pt x="18764" y="1311"/>
                  </a:lnTo>
                  <a:lnTo>
                    <a:pt x="18788" y="1251"/>
                  </a:lnTo>
                  <a:lnTo>
                    <a:pt x="18764" y="1227"/>
                  </a:lnTo>
                  <a:lnTo>
                    <a:pt x="18681" y="1239"/>
                  </a:lnTo>
                  <a:cubicBezTo>
                    <a:pt x="18633" y="1239"/>
                    <a:pt x="18586" y="1251"/>
                    <a:pt x="18538" y="1263"/>
                  </a:cubicBezTo>
                  <a:lnTo>
                    <a:pt x="18467" y="1299"/>
                  </a:lnTo>
                  <a:lnTo>
                    <a:pt x="18467" y="1334"/>
                  </a:lnTo>
                  <a:lnTo>
                    <a:pt x="18443" y="1382"/>
                  </a:lnTo>
                  <a:lnTo>
                    <a:pt x="18443" y="1453"/>
                  </a:lnTo>
                  <a:lnTo>
                    <a:pt x="18348" y="1489"/>
                  </a:lnTo>
                  <a:lnTo>
                    <a:pt x="18300" y="1465"/>
                  </a:lnTo>
                  <a:cubicBezTo>
                    <a:pt x="18300" y="1453"/>
                    <a:pt x="18300" y="1430"/>
                    <a:pt x="18300" y="1418"/>
                  </a:cubicBezTo>
                  <a:lnTo>
                    <a:pt x="18359" y="1346"/>
                  </a:lnTo>
                  <a:lnTo>
                    <a:pt x="18336" y="1251"/>
                  </a:lnTo>
                  <a:lnTo>
                    <a:pt x="18359" y="1180"/>
                  </a:lnTo>
                  <a:lnTo>
                    <a:pt x="18598" y="1072"/>
                  </a:lnTo>
                  <a:lnTo>
                    <a:pt x="18764" y="1001"/>
                  </a:lnTo>
                  <a:lnTo>
                    <a:pt x="18943" y="989"/>
                  </a:lnTo>
                  <a:lnTo>
                    <a:pt x="19086" y="1001"/>
                  </a:lnTo>
                  <a:lnTo>
                    <a:pt x="19229" y="989"/>
                  </a:lnTo>
                  <a:lnTo>
                    <a:pt x="19264" y="953"/>
                  </a:lnTo>
                  <a:lnTo>
                    <a:pt x="19407" y="941"/>
                  </a:lnTo>
                  <a:lnTo>
                    <a:pt x="19514" y="930"/>
                  </a:lnTo>
                  <a:lnTo>
                    <a:pt x="19586" y="930"/>
                  </a:lnTo>
                  <a:cubicBezTo>
                    <a:pt x="19610" y="918"/>
                    <a:pt x="19645" y="894"/>
                    <a:pt x="19681" y="882"/>
                  </a:cubicBezTo>
                  <a:lnTo>
                    <a:pt x="19705" y="834"/>
                  </a:lnTo>
                  <a:lnTo>
                    <a:pt x="19622" y="834"/>
                  </a:lnTo>
                  <a:lnTo>
                    <a:pt x="19538" y="775"/>
                  </a:lnTo>
                  <a:cubicBezTo>
                    <a:pt x="19538" y="751"/>
                    <a:pt x="19526" y="727"/>
                    <a:pt x="19526" y="703"/>
                  </a:cubicBezTo>
                  <a:lnTo>
                    <a:pt x="19633" y="632"/>
                  </a:lnTo>
                  <a:lnTo>
                    <a:pt x="19741" y="608"/>
                  </a:lnTo>
                  <a:lnTo>
                    <a:pt x="19836" y="608"/>
                  </a:lnTo>
                  <a:lnTo>
                    <a:pt x="19883" y="632"/>
                  </a:lnTo>
                  <a:cubicBezTo>
                    <a:pt x="19872" y="656"/>
                    <a:pt x="19872" y="668"/>
                    <a:pt x="19860" y="680"/>
                  </a:cubicBezTo>
                  <a:lnTo>
                    <a:pt x="19788" y="691"/>
                  </a:lnTo>
                  <a:lnTo>
                    <a:pt x="19729" y="727"/>
                  </a:lnTo>
                  <a:cubicBezTo>
                    <a:pt x="19729" y="751"/>
                    <a:pt x="19741" y="775"/>
                    <a:pt x="19741" y="799"/>
                  </a:cubicBezTo>
                  <a:cubicBezTo>
                    <a:pt x="19752" y="834"/>
                    <a:pt x="19800" y="834"/>
                    <a:pt x="19824" y="858"/>
                  </a:cubicBezTo>
                  <a:lnTo>
                    <a:pt x="20014" y="858"/>
                  </a:lnTo>
                  <a:lnTo>
                    <a:pt x="20169" y="799"/>
                  </a:lnTo>
                  <a:lnTo>
                    <a:pt x="20276" y="787"/>
                  </a:lnTo>
                  <a:lnTo>
                    <a:pt x="20395" y="799"/>
                  </a:lnTo>
                  <a:lnTo>
                    <a:pt x="20479" y="775"/>
                  </a:lnTo>
                  <a:lnTo>
                    <a:pt x="20681" y="703"/>
                  </a:lnTo>
                  <a:lnTo>
                    <a:pt x="20836" y="691"/>
                  </a:lnTo>
                  <a:lnTo>
                    <a:pt x="20884" y="715"/>
                  </a:lnTo>
                  <a:lnTo>
                    <a:pt x="20967" y="715"/>
                  </a:lnTo>
                  <a:lnTo>
                    <a:pt x="21026" y="680"/>
                  </a:lnTo>
                  <a:lnTo>
                    <a:pt x="21169" y="668"/>
                  </a:lnTo>
                  <a:lnTo>
                    <a:pt x="21288" y="691"/>
                  </a:lnTo>
                  <a:lnTo>
                    <a:pt x="21372" y="680"/>
                  </a:lnTo>
                  <a:lnTo>
                    <a:pt x="21503" y="691"/>
                  </a:lnTo>
                  <a:lnTo>
                    <a:pt x="21765" y="751"/>
                  </a:lnTo>
                  <a:lnTo>
                    <a:pt x="21919" y="751"/>
                  </a:lnTo>
                  <a:lnTo>
                    <a:pt x="22050" y="715"/>
                  </a:lnTo>
                  <a:lnTo>
                    <a:pt x="22205" y="715"/>
                  </a:lnTo>
                  <a:lnTo>
                    <a:pt x="22277" y="656"/>
                  </a:lnTo>
                  <a:lnTo>
                    <a:pt x="22372" y="620"/>
                  </a:lnTo>
                  <a:lnTo>
                    <a:pt x="22598" y="620"/>
                  </a:lnTo>
                  <a:lnTo>
                    <a:pt x="22670" y="549"/>
                  </a:lnTo>
                  <a:lnTo>
                    <a:pt x="22670" y="501"/>
                  </a:lnTo>
                  <a:lnTo>
                    <a:pt x="22467" y="441"/>
                  </a:lnTo>
                  <a:cubicBezTo>
                    <a:pt x="22431" y="441"/>
                    <a:pt x="22396" y="429"/>
                    <a:pt x="22360" y="418"/>
                  </a:cubicBezTo>
                  <a:lnTo>
                    <a:pt x="22300" y="346"/>
                  </a:lnTo>
                  <a:lnTo>
                    <a:pt x="22146" y="299"/>
                  </a:lnTo>
                  <a:lnTo>
                    <a:pt x="21931" y="275"/>
                  </a:lnTo>
                  <a:lnTo>
                    <a:pt x="21824" y="227"/>
                  </a:lnTo>
                  <a:lnTo>
                    <a:pt x="21705" y="215"/>
                  </a:lnTo>
                  <a:lnTo>
                    <a:pt x="21574" y="251"/>
                  </a:lnTo>
                  <a:cubicBezTo>
                    <a:pt x="21562" y="239"/>
                    <a:pt x="21538" y="227"/>
                    <a:pt x="21527" y="215"/>
                  </a:cubicBezTo>
                  <a:lnTo>
                    <a:pt x="21467" y="191"/>
                  </a:lnTo>
                  <a:lnTo>
                    <a:pt x="21324" y="215"/>
                  </a:lnTo>
                  <a:lnTo>
                    <a:pt x="21241" y="191"/>
                  </a:lnTo>
                  <a:lnTo>
                    <a:pt x="20979" y="203"/>
                  </a:lnTo>
                  <a:lnTo>
                    <a:pt x="20824" y="132"/>
                  </a:lnTo>
                  <a:lnTo>
                    <a:pt x="20741" y="132"/>
                  </a:lnTo>
                  <a:lnTo>
                    <a:pt x="20514" y="72"/>
                  </a:lnTo>
                  <a:lnTo>
                    <a:pt x="20455" y="84"/>
                  </a:lnTo>
                  <a:cubicBezTo>
                    <a:pt x="20455" y="84"/>
                    <a:pt x="20455" y="96"/>
                    <a:pt x="20455" y="108"/>
                  </a:cubicBezTo>
                  <a:lnTo>
                    <a:pt x="20372" y="132"/>
                  </a:lnTo>
                  <a:lnTo>
                    <a:pt x="20181" y="72"/>
                  </a:lnTo>
                  <a:cubicBezTo>
                    <a:pt x="20169" y="60"/>
                    <a:pt x="20157" y="37"/>
                    <a:pt x="20145" y="25"/>
                  </a:cubicBezTo>
                  <a:lnTo>
                    <a:pt x="20062" y="1"/>
                  </a:lnTo>
                  <a:lnTo>
                    <a:pt x="19979" y="25"/>
                  </a:lnTo>
                  <a:lnTo>
                    <a:pt x="19895" y="37"/>
                  </a:lnTo>
                  <a:lnTo>
                    <a:pt x="19824" y="13"/>
                  </a:lnTo>
                  <a:lnTo>
                    <a:pt x="19586" y="25"/>
                  </a:lnTo>
                  <a:lnTo>
                    <a:pt x="194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8696;p30">
              <a:extLst>
                <a:ext uri="{FF2B5EF4-FFF2-40B4-BE49-F238E27FC236}">
                  <a16:creationId xmlns:a16="http://schemas.microsoft.com/office/drawing/2014/main" id="{11F93EC1-DD3B-0D3A-3A4A-8D6F46FFB9F1}"/>
                </a:ext>
              </a:extLst>
            </p:cNvPr>
            <p:cNvSpPr/>
            <p:nvPr/>
          </p:nvSpPr>
          <p:spPr>
            <a:xfrm>
              <a:off x="3237300" y="2539725"/>
              <a:ext cx="7175" cy="2100"/>
            </a:xfrm>
            <a:custGeom>
              <a:avLst/>
              <a:gdLst/>
              <a:ahLst/>
              <a:cxnLst/>
              <a:rect l="l" t="t" r="r" b="b"/>
              <a:pathLst>
                <a:path w="287" h="84" extrusionOk="0">
                  <a:moveTo>
                    <a:pt x="48" y="1"/>
                  </a:moveTo>
                  <a:lnTo>
                    <a:pt x="0" y="24"/>
                  </a:lnTo>
                  <a:lnTo>
                    <a:pt x="36" y="60"/>
                  </a:lnTo>
                  <a:lnTo>
                    <a:pt x="108" y="60"/>
                  </a:lnTo>
                  <a:lnTo>
                    <a:pt x="155" y="84"/>
                  </a:lnTo>
                  <a:lnTo>
                    <a:pt x="274" y="60"/>
                  </a:lnTo>
                  <a:cubicBezTo>
                    <a:pt x="286" y="48"/>
                    <a:pt x="286" y="48"/>
                    <a:pt x="286" y="36"/>
                  </a:cubicBezTo>
                  <a:lnTo>
                    <a:pt x="227" y="13"/>
                  </a:lnTo>
                  <a:lnTo>
                    <a:pt x="119" y="24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8697;p30">
              <a:extLst>
                <a:ext uri="{FF2B5EF4-FFF2-40B4-BE49-F238E27FC236}">
                  <a16:creationId xmlns:a16="http://schemas.microsoft.com/office/drawing/2014/main" id="{BD96DF97-23F6-61AF-C9DC-01B5CDFD9872}"/>
                </a:ext>
              </a:extLst>
            </p:cNvPr>
            <p:cNvSpPr/>
            <p:nvPr/>
          </p:nvSpPr>
          <p:spPr>
            <a:xfrm>
              <a:off x="3264075" y="2498650"/>
              <a:ext cx="5100" cy="7475"/>
            </a:xfrm>
            <a:custGeom>
              <a:avLst/>
              <a:gdLst/>
              <a:ahLst/>
              <a:cxnLst/>
              <a:rect l="l" t="t" r="r" b="b"/>
              <a:pathLst>
                <a:path w="204" h="299" extrusionOk="0">
                  <a:moveTo>
                    <a:pt x="13" y="1"/>
                  </a:moveTo>
                  <a:lnTo>
                    <a:pt x="1" y="36"/>
                  </a:lnTo>
                  <a:cubicBezTo>
                    <a:pt x="13" y="60"/>
                    <a:pt x="13" y="72"/>
                    <a:pt x="25" y="96"/>
                  </a:cubicBezTo>
                  <a:lnTo>
                    <a:pt x="84" y="143"/>
                  </a:lnTo>
                  <a:lnTo>
                    <a:pt x="84" y="239"/>
                  </a:lnTo>
                  <a:cubicBezTo>
                    <a:pt x="84" y="274"/>
                    <a:pt x="120" y="274"/>
                    <a:pt x="144" y="298"/>
                  </a:cubicBezTo>
                  <a:lnTo>
                    <a:pt x="203" y="298"/>
                  </a:lnTo>
                  <a:cubicBezTo>
                    <a:pt x="191" y="274"/>
                    <a:pt x="180" y="239"/>
                    <a:pt x="180" y="215"/>
                  </a:cubicBezTo>
                  <a:lnTo>
                    <a:pt x="180" y="132"/>
                  </a:lnTo>
                  <a:lnTo>
                    <a:pt x="120" y="96"/>
                  </a:lnTo>
                  <a:cubicBezTo>
                    <a:pt x="108" y="72"/>
                    <a:pt x="84" y="60"/>
                    <a:pt x="72" y="36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8698;p30">
              <a:extLst>
                <a:ext uri="{FF2B5EF4-FFF2-40B4-BE49-F238E27FC236}">
                  <a16:creationId xmlns:a16="http://schemas.microsoft.com/office/drawing/2014/main" id="{1CAA96A2-BA8D-B76A-3D01-201F7B5C2E14}"/>
                </a:ext>
              </a:extLst>
            </p:cNvPr>
            <p:cNvSpPr/>
            <p:nvPr/>
          </p:nvSpPr>
          <p:spPr>
            <a:xfrm>
              <a:off x="3250100" y="2535275"/>
              <a:ext cx="1200" cy="2100"/>
            </a:xfrm>
            <a:custGeom>
              <a:avLst/>
              <a:gdLst/>
              <a:ahLst/>
              <a:cxnLst/>
              <a:rect l="l" t="t" r="r" b="b"/>
              <a:pathLst>
                <a:path w="48" h="84" extrusionOk="0">
                  <a:moveTo>
                    <a:pt x="36" y="0"/>
                  </a:moveTo>
                  <a:lnTo>
                    <a:pt x="0" y="24"/>
                  </a:lnTo>
                  <a:lnTo>
                    <a:pt x="12" y="83"/>
                  </a:lnTo>
                  <a:lnTo>
                    <a:pt x="48" y="48"/>
                  </a:lnTo>
                  <a:cubicBezTo>
                    <a:pt x="48" y="24"/>
                    <a:pt x="36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8699;p30">
              <a:extLst>
                <a:ext uri="{FF2B5EF4-FFF2-40B4-BE49-F238E27FC236}">
                  <a16:creationId xmlns:a16="http://schemas.microsoft.com/office/drawing/2014/main" id="{1352A77B-0A63-F9E0-E239-A9B30F93E0A7}"/>
                </a:ext>
              </a:extLst>
            </p:cNvPr>
            <p:cNvSpPr/>
            <p:nvPr/>
          </p:nvSpPr>
          <p:spPr>
            <a:xfrm>
              <a:off x="3247125" y="2524850"/>
              <a:ext cx="7450" cy="3300"/>
            </a:xfrm>
            <a:custGeom>
              <a:avLst/>
              <a:gdLst/>
              <a:ahLst/>
              <a:cxnLst/>
              <a:rect l="l" t="t" r="r" b="b"/>
              <a:pathLst>
                <a:path w="298" h="132" extrusionOk="0">
                  <a:moveTo>
                    <a:pt x="0" y="0"/>
                  </a:moveTo>
                  <a:cubicBezTo>
                    <a:pt x="0" y="12"/>
                    <a:pt x="0" y="24"/>
                    <a:pt x="0" y="24"/>
                  </a:cubicBezTo>
                  <a:lnTo>
                    <a:pt x="107" y="84"/>
                  </a:lnTo>
                  <a:lnTo>
                    <a:pt x="238" y="107"/>
                  </a:lnTo>
                  <a:lnTo>
                    <a:pt x="262" y="131"/>
                  </a:lnTo>
                  <a:cubicBezTo>
                    <a:pt x="274" y="119"/>
                    <a:pt x="286" y="119"/>
                    <a:pt x="298" y="107"/>
                  </a:cubicBezTo>
                  <a:lnTo>
                    <a:pt x="250" y="60"/>
                  </a:lnTo>
                  <a:lnTo>
                    <a:pt x="107" y="48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8700;p30">
              <a:extLst>
                <a:ext uri="{FF2B5EF4-FFF2-40B4-BE49-F238E27FC236}">
                  <a16:creationId xmlns:a16="http://schemas.microsoft.com/office/drawing/2014/main" id="{F805249C-9DA6-CA1C-6318-542764735FF9}"/>
                </a:ext>
              </a:extLst>
            </p:cNvPr>
            <p:cNvSpPr/>
            <p:nvPr/>
          </p:nvSpPr>
          <p:spPr>
            <a:xfrm>
              <a:off x="3278075" y="2491500"/>
              <a:ext cx="2400" cy="1525"/>
            </a:xfrm>
            <a:custGeom>
              <a:avLst/>
              <a:gdLst/>
              <a:ahLst/>
              <a:cxnLst/>
              <a:rect l="l" t="t" r="r" b="b"/>
              <a:pathLst>
                <a:path w="96" h="61" extrusionOk="0">
                  <a:moveTo>
                    <a:pt x="48" y="1"/>
                  </a:moveTo>
                  <a:lnTo>
                    <a:pt x="1" y="13"/>
                  </a:lnTo>
                  <a:lnTo>
                    <a:pt x="24" y="48"/>
                  </a:lnTo>
                  <a:lnTo>
                    <a:pt x="84" y="60"/>
                  </a:lnTo>
                  <a:lnTo>
                    <a:pt x="96" y="25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8701;p30">
              <a:extLst>
                <a:ext uri="{FF2B5EF4-FFF2-40B4-BE49-F238E27FC236}">
                  <a16:creationId xmlns:a16="http://schemas.microsoft.com/office/drawing/2014/main" id="{A8CA5064-419C-B9E4-CA17-7CFEFFAF037D}"/>
                </a:ext>
              </a:extLst>
            </p:cNvPr>
            <p:cNvSpPr/>
            <p:nvPr/>
          </p:nvSpPr>
          <p:spPr>
            <a:xfrm>
              <a:off x="3238200" y="2550450"/>
              <a:ext cx="900" cy="625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0"/>
                  </a:moveTo>
                  <a:lnTo>
                    <a:pt x="24" y="24"/>
                  </a:lnTo>
                  <a:cubicBezTo>
                    <a:pt x="24" y="12"/>
                    <a:pt x="24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8702;p30">
              <a:extLst>
                <a:ext uri="{FF2B5EF4-FFF2-40B4-BE49-F238E27FC236}">
                  <a16:creationId xmlns:a16="http://schemas.microsoft.com/office/drawing/2014/main" id="{71B6C7E9-D0EC-A8C9-A40F-765386937502}"/>
                </a:ext>
              </a:extLst>
            </p:cNvPr>
            <p:cNvSpPr/>
            <p:nvPr/>
          </p:nvSpPr>
          <p:spPr>
            <a:xfrm>
              <a:off x="3240275" y="2543600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24" y="0"/>
                  </a:moveTo>
                  <a:lnTo>
                    <a:pt x="0" y="24"/>
                  </a:lnTo>
                  <a:lnTo>
                    <a:pt x="24" y="48"/>
                  </a:lnTo>
                  <a:lnTo>
                    <a:pt x="48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8703;p30">
              <a:extLst>
                <a:ext uri="{FF2B5EF4-FFF2-40B4-BE49-F238E27FC236}">
                  <a16:creationId xmlns:a16="http://schemas.microsoft.com/office/drawing/2014/main" id="{03F1F7EB-D6E2-B98B-7DF5-E38E5B5ACB58}"/>
                </a:ext>
              </a:extLst>
            </p:cNvPr>
            <p:cNvSpPr/>
            <p:nvPr/>
          </p:nvSpPr>
          <p:spPr>
            <a:xfrm>
              <a:off x="3154550" y="2580800"/>
              <a:ext cx="4775" cy="2400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48" y="1"/>
                  </a:moveTo>
                  <a:lnTo>
                    <a:pt x="0" y="24"/>
                  </a:lnTo>
                  <a:lnTo>
                    <a:pt x="24" y="60"/>
                  </a:lnTo>
                  <a:lnTo>
                    <a:pt x="72" y="48"/>
                  </a:lnTo>
                  <a:lnTo>
                    <a:pt x="108" y="96"/>
                  </a:lnTo>
                  <a:lnTo>
                    <a:pt x="191" y="48"/>
                  </a:lnTo>
                  <a:cubicBezTo>
                    <a:pt x="167" y="36"/>
                    <a:pt x="155" y="24"/>
                    <a:pt x="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8704;p30">
              <a:extLst>
                <a:ext uri="{FF2B5EF4-FFF2-40B4-BE49-F238E27FC236}">
                  <a16:creationId xmlns:a16="http://schemas.microsoft.com/office/drawing/2014/main" id="{D71CEB70-13E4-1D6D-CF42-0423984EDEC0}"/>
                </a:ext>
              </a:extLst>
            </p:cNvPr>
            <p:cNvSpPr/>
            <p:nvPr/>
          </p:nvSpPr>
          <p:spPr>
            <a:xfrm>
              <a:off x="3105150" y="2502225"/>
              <a:ext cx="3575" cy="1500"/>
            </a:xfrm>
            <a:custGeom>
              <a:avLst/>
              <a:gdLst/>
              <a:ahLst/>
              <a:cxnLst/>
              <a:rect l="l" t="t" r="r" b="b"/>
              <a:pathLst>
                <a:path w="143" h="60" extrusionOk="0">
                  <a:moveTo>
                    <a:pt x="83" y="0"/>
                  </a:moveTo>
                  <a:lnTo>
                    <a:pt x="48" y="12"/>
                  </a:lnTo>
                  <a:lnTo>
                    <a:pt x="0" y="60"/>
                  </a:lnTo>
                  <a:lnTo>
                    <a:pt x="48" y="60"/>
                  </a:lnTo>
                  <a:lnTo>
                    <a:pt x="143" y="24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8705;p30">
              <a:extLst>
                <a:ext uri="{FF2B5EF4-FFF2-40B4-BE49-F238E27FC236}">
                  <a16:creationId xmlns:a16="http://schemas.microsoft.com/office/drawing/2014/main" id="{C74703AB-BE4A-C06C-4458-F412F9EA4510}"/>
                </a:ext>
              </a:extLst>
            </p:cNvPr>
            <p:cNvSpPr/>
            <p:nvPr/>
          </p:nvSpPr>
          <p:spPr>
            <a:xfrm>
              <a:off x="3104250" y="2499550"/>
              <a:ext cx="3600" cy="1500"/>
            </a:xfrm>
            <a:custGeom>
              <a:avLst/>
              <a:gdLst/>
              <a:ahLst/>
              <a:cxnLst/>
              <a:rect l="l" t="t" r="r" b="b"/>
              <a:pathLst>
                <a:path w="144" h="60" extrusionOk="0">
                  <a:moveTo>
                    <a:pt x="72" y="0"/>
                  </a:moveTo>
                  <a:lnTo>
                    <a:pt x="0" y="24"/>
                  </a:lnTo>
                  <a:lnTo>
                    <a:pt x="48" y="60"/>
                  </a:lnTo>
                  <a:lnTo>
                    <a:pt x="143" y="60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8706;p30">
              <a:extLst>
                <a:ext uri="{FF2B5EF4-FFF2-40B4-BE49-F238E27FC236}">
                  <a16:creationId xmlns:a16="http://schemas.microsoft.com/office/drawing/2014/main" id="{0555997C-A6B6-2FE3-1154-AA432DC4F879}"/>
                </a:ext>
              </a:extLst>
            </p:cNvPr>
            <p:cNvSpPr/>
            <p:nvPr/>
          </p:nvSpPr>
          <p:spPr>
            <a:xfrm>
              <a:off x="3171225" y="2577225"/>
              <a:ext cx="2700" cy="1825"/>
            </a:xfrm>
            <a:custGeom>
              <a:avLst/>
              <a:gdLst/>
              <a:ahLst/>
              <a:cxnLst/>
              <a:rect l="l" t="t" r="r" b="b"/>
              <a:pathLst>
                <a:path w="108" h="73" extrusionOk="0">
                  <a:moveTo>
                    <a:pt x="48" y="1"/>
                  </a:moveTo>
                  <a:lnTo>
                    <a:pt x="0" y="25"/>
                  </a:lnTo>
                  <a:lnTo>
                    <a:pt x="24" y="72"/>
                  </a:lnTo>
                  <a:lnTo>
                    <a:pt x="107" y="60"/>
                  </a:lnTo>
                  <a:lnTo>
                    <a:pt x="107" y="13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8707;p30">
              <a:extLst>
                <a:ext uri="{FF2B5EF4-FFF2-40B4-BE49-F238E27FC236}">
                  <a16:creationId xmlns:a16="http://schemas.microsoft.com/office/drawing/2014/main" id="{9F049552-EAC2-4156-FAEC-DBCA3F80707A}"/>
                </a:ext>
              </a:extLst>
            </p:cNvPr>
            <p:cNvSpPr/>
            <p:nvPr/>
          </p:nvSpPr>
          <p:spPr>
            <a:xfrm>
              <a:off x="3207825" y="2590625"/>
              <a:ext cx="5375" cy="2700"/>
            </a:xfrm>
            <a:custGeom>
              <a:avLst/>
              <a:gdLst/>
              <a:ahLst/>
              <a:cxnLst/>
              <a:rect l="l" t="t" r="r" b="b"/>
              <a:pathLst>
                <a:path w="215" h="108" extrusionOk="0">
                  <a:moveTo>
                    <a:pt x="167" y="1"/>
                  </a:moveTo>
                  <a:lnTo>
                    <a:pt x="84" y="12"/>
                  </a:lnTo>
                  <a:lnTo>
                    <a:pt x="1" y="108"/>
                  </a:lnTo>
                  <a:lnTo>
                    <a:pt x="48" y="108"/>
                  </a:lnTo>
                  <a:lnTo>
                    <a:pt x="96" y="72"/>
                  </a:lnTo>
                  <a:lnTo>
                    <a:pt x="179" y="60"/>
                  </a:lnTo>
                  <a:lnTo>
                    <a:pt x="215" y="1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8708;p30">
              <a:extLst>
                <a:ext uri="{FF2B5EF4-FFF2-40B4-BE49-F238E27FC236}">
                  <a16:creationId xmlns:a16="http://schemas.microsoft.com/office/drawing/2014/main" id="{ABC15EF5-EDFA-65A6-6394-460E85926BE0}"/>
                </a:ext>
              </a:extLst>
            </p:cNvPr>
            <p:cNvSpPr/>
            <p:nvPr/>
          </p:nvSpPr>
          <p:spPr>
            <a:xfrm>
              <a:off x="3225400" y="2571875"/>
              <a:ext cx="3575" cy="1525"/>
            </a:xfrm>
            <a:custGeom>
              <a:avLst/>
              <a:gdLst/>
              <a:ahLst/>
              <a:cxnLst/>
              <a:rect l="l" t="t" r="r" b="b"/>
              <a:pathLst>
                <a:path w="143" h="61" extrusionOk="0">
                  <a:moveTo>
                    <a:pt x="107" y="0"/>
                  </a:moveTo>
                  <a:lnTo>
                    <a:pt x="60" y="12"/>
                  </a:lnTo>
                  <a:lnTo>
                    <a:pt x="0" y="36"/>
                  </a:lnTo>
                  <a:lnTo>
                    <a:pt x="95" y="60"/>
                  </a:lnTo>
                  <a:lnTo>
                    <a:pt x="143" y="36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8709;p30">
              <a:extLst>
                <a:ext uri="{FF2B5EF4-FFF2-40B4-BE49-F238E27FC236}">
                  <a16:creationId xmlns:a16="http://schemas.microsoft.com/office/drawing/2014/main" id="{451176CE-ED74-1669-4399-C9F5A2B8C59C}"/>
                </a:ext>
              </a:extLst>
            </p:cNvPr>
            <p:cNvSpPr/>
            <p:nvPr/>
          </p:nvSpPr>
          <p:spPr>
            <a:xfrm>
              <a:off x="3177175" y="2576050"/>
              <a:ext cx="4175" cy="1800"/>
            </a:xfrm>
            <a:custGeom>
              <a:avLst/>
              <a:gdLst/>
              <a:ahLst/>
              <a:cxnLst/>
              <a:rect l="l" t="t" r="r" b="b"/>
              <a:pathLst>
                <a:path w="167" h="72" extrusionOk="0">
                  <a:moveTo>
                    <a:pt x="155" y="0"/>
                  </a:moveTo>
                  <a:lnTo>
                    <a:pt x="60" y="12"/>
                  </a:lnTo>
                  <a:lnTo>
                    <a:pt x="0" y="60"/>
                  </a:lnTo>
                  <a:lnTo>
                    <a:pt x="24" y="72"/>
                  </a:lnTo>
                  <a:lnTo>
                    <a:pt x="107" y="60"/>
                  </a:lnTo>
                  <a:lnTo>
                    <a:pt x="167" y="24"/>
                  </a:lnTo>
                  <a:cubicBezTo>
                    <a:pt x="167" y="12"/>
                    <a:pt x="155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8710;p30">
              <a:extLst>
                <a:ext uri="{FF2B5EF4-FFF2-40B4-BE49-F238E27FC236}">
                  <a16:creationId xmlns:a16="http://schemas.microsoft.com/office/drawing/2014/main" id="{0C6079C2-26A4-876C-D8BC-3F227673560F}"/>
                </a:ext>
              </a:extLst>
            </p:cNvPr>
            <p:cNvSpPr/>
            <p:nvPr/>
          </p:nvSpPr>
          <p:spPr>
            <a:xfrm>
              <a:off x="3209325" y="2586450"/>
              <a:ext cx="7450" cy="2125"/>
            </a:xfrm>
            <a:custGeom>
              <a:avLst/>
              <a:gdLst/>
              <a:ahLst/>
              <a:cxnLst/>
              <a:rect l="l" t="t" r="r" b="b"/>
              <a:pathLst>
                <a:path w="298" h="85" extrusionOk="0">
                  <a:moveTo>
                    <a:pt x="0" y="1"/>
                  </a:moveTo>
                  <a:lnTo>
                    <a:pt x="0" y="25"/>
                  </a:lnTo>
                  <a:lnTo>
                    <a:pt x="143" y="84"/>
                  </a:lnTo>
                  <a:lnTo>
                    <a:pt x="215" y="84"/>
                  </a:lnTo>
                  <a:lnTo>
                    <a:pt x="298" y="49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8711;p30">
              <a:extLst>
                <a:ext uri="{FF2B5EF4-FFF2-40B4-BE49-F238E27FC236}">
                  <a16:creationId xmlns:a16="http://schemas.microsoft.com/office/drawing/2014/main" id="{92F09B84-575C-93FD-A262-53A1650EE136}"/>
                </a:ext>
              </a:extLst>
            </p:cNvPr>
            <p:cNvSpPr/>
            <p:nvPr/>
          </p:nvSpPr>
          <p:spPr>
            <a:xfrm>
              <a:off x="3189975" y="2585275"/>
              <a:ext cx="3300" cy="3600"/>
            </a:xfrm>
            <a:custGeom>
              <a:avLst/>
              <a:gdLst/>
              <a:ahLst/>
              <a:cxnLst/>
              <a:rect l="l" t="t" r="r" b="b"/>
              <a:pathLst>
                <a:path w="132" h="144" extrusionOk="0">
                  <a:moveTo>
                    <a:pt x="60" y="0"/>
                  </a:moveTo>
                  <a:lnTo>
                    <a:pt x="48" y="36"/>
                  </a:lnTo>
                  <a:lnTo>
                    <a:pt x="0" y="72"/>
                  </a:lnTo>
                  <a:cubicBezTo>
                    <a:pt x="12" y="96"/>
                    <a:pt x="12" y="119"/>
                    <a:pt x="24" y="143"/>
                  </a:cubicBezTo>
                  <a:lnTo>
                    <a:pt x="72" y="143"/>
                  </a:lnTo>
                  <a:lnTo>
                    <a:pt x="72" y="119"/>
                  </a:lnTo>
                  <a:lnTo>
                    <a:pt x="131" y="48"/>
                  </a:lnTo>
                  <a:cubicBezTo>
                    <a:pt x="131" y="36"/>
                    <a:pt x="131" y="24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8712;p30">
              <a:extLst>
                <a:ext uri="{FF2B5EF4-FFF2-40B4-BE49-F238E27FC236}">
                  <a16:creationId xmlns:a16="http://schemas.microsoft.com/office/drawing/2014/main" id="{8556A6DF-53FB-8B46-5548-970BC7CDA101}"/>
                </a:ext>
              </a:extLst>
            </p:cNvPr>
            <p:cNvSpPr/>
            <p:nvPr/>
          </p:nvSpPr>
          <p:spPr>
            <a:xfrm>
              <a:off x="3143525" y="2395375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1" y="0"/>
                  </a:moveTo>
                  <a:lnTo>
                    <a:pt x="37" y="48"/>
                  </a:lnTo>
                  <a:lnTo>
                    <a:pt x="96" y="83"/>
                  </a:lnTo>
                  <a:lnTo>
                    <a:pt x="120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8713;p30">
              <a:extLst>
                <a:ext uri="{FF2B5EF4-FFF2-40B4-BE49-F238E27FC236}">
                  <a16:creationId xmlns:a16="http://schemas.microsoft.com/office/drawing/2014/main" id="{AC7EC8A1-B193-1A5E-B6F4-E4D2332817AF}"/>
                </a:ext>
              </a:extLst>
            </p:cNvPr>
            <p:cNvSpPr/>
            <p:nvPr/>
          </p:nvSpPr>
          <p:spPr>
            <a:xfrm>
              <a:off x="3542400" y="2240575"/>
              <a:ext cx="6575" cy="2725"/>
            </a:xfrm>
            <a:custGeom>
              <a:avLst/>
              <a:gdLst/>
              <a:ahLst/>
              <a:cxnLst/>
              <a:rect l="l" t="t" r="r" b="b"/>
              <a:pathLst>
                <a:path w="263" h="109" extrusionOk="0">
                  <a:moveTo>
                    <a:pt x="84" y="1"/>
                  </a:moveTo>
                  <a:lnTo>
                    <a:pt x="36" y="37"/>
                  </a:lnTo>
                  <a:lnTo>
                    <a:pt x="0" y="96"/>
                  </a:lnTo>
                  <a:lnTo>
                    <a:pt x="60" y="108"/>
                  </a:lnTo>
                  <a:lnTo>
                    <a:pt x="191" y="96"/>
                  </a:lnTo>
                  <a:lnTo>
                    <a:pt x="262" y="48"/>
                  </a:lnTo>
                  <a:cubicBezTo>
                    <a:pt x="238" y="37"/>
                    <a:pt x="215" y="13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8714;p30">
              <a:extLst>
                <a:ext uri="{FF2B5EF4-FFF2-40B4-BE49-F238E27FC236}">
                  <a16:creationId xmlns:a16="http://schemas.microsoft.com/office/drawing/2014/main" id="{1CDC514B-BF9C-CCE9-D164-F9AD9570CCE8}"/>
                </a:ext>
              </a:extLst>
            </p:cNvPr>
            <p:cNvSpPr/>
            <p:nvPr/>
          </p:nvSpPr>
          <p:spPr>
            <a:xfrm>
              <a:off x="3529300" y="2319750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119" y="1"/>
                  </a:moveTo>
                  <a:lnTo>
                    <a:pt x="36" y="25"/>
                  </a:lnTo>
                  <a:lnTo>
                    <a:pt x="0" y="60"/>
                  </a:lnTo>
                  <a:lnTo>
                    <a:pt x="60" y="72"/>
                  </a:lnTo>
                  <a:lnTo>
                    <a:pt x="131" y="49"/>
                  </a:lnTo>
                  <a:cubicBezTo>
                    <a:pt x="131" y="25"/>
                    <a:pt x="131" y="13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8715;p30">
              <a:extLst>
                <a:ext uri="{FF2B5EF4-FFF2-40B4-BE49-F238E27FC236}">
                  <a16:creationId xmlns:a16="http://schemas.microsoft.com/office/drawing/2014/main" id="{F0015309-9392-C069-FBF3-E7F431099F8A}"/>
                </a:ext>
              </a:extLst>
            </p:cNvPr>
            <p:cNvSpPr/>
            <p:nvPr/>
          </p:nvSpPr>
          <p:spPr>
            <a:xfrm>
              <a:off x="3545075" y="2276300"/>
              <a:ext cx="6875" cy="6575"/>
            </a:xfrm>
            <a:custGeom>
              <a:avLst/>
              <a:gdLst/>
              <a:ahLst/>
              <a:cxnLst/>
              <a:rect l="l" t="t" r="r" b="b"/>
              <a:pathLst>
                <a:path w="275" h="263" extrusionOk="0">
                  <a:moveTo>
                    <a:pt x="48" y="1"/>
                  </a:moveTo>
                  <a:lnTo>
                    <a:pt x="0" y="60"/>
                  </a:lnTo>
                  <a:lnTo>
                    <a:pt x="0" y="167"/>
                  </a:lnTo>
                  <a:lnTo>
                    <a:pt x="48" y="227"/>
                  </a:lnTo>
                  <a:lnTo>
                    <a:pt x="155" y="263"/>
                  </a:lnTo>
                  <a:lnTo>
                    <a:pt x="215" y="239"/>
                  </a:lnTo>
                  <a:lnTo>
                    <a:pt x="215" y="167"/>
                  </a:lnTo>
                  <a:lnTo>
                    <a:pt x="274" y="120"/>
                  </a:lnTo>
                  <a:lnTo>
                    <a:pt x="250" y="48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8716;p30">
              <a:extLst>
                <a:ext uri="{FF2B5EF4-FFF2-40B4-BE49-F238E27FC236}">
                  <a16:creationId xmlns:a16="http://schemas.microsoft.com/office/drawing/2014/main" id="{F58AFACA-0499-2173-600B-5BA1B11FF12D}"/>
                </a:ext>
              </a:extLst>
            </p:cNvPr>
            <p:cNvSpPr/>
            <p:nvPr/>
          </p:nvSpPr>
          <p:spPr>
            <a:xfrm>
              <a:off x="3527500" y="2289100"/>
              <a:ext cx="18200" cy="8950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453" y="1"/>
                  </a:moveTo>
                  <a:lnTo>
                    <a:pt x="275" y="24"/>
                  </a:lnTo>
                  <a:lnTo>
                    <a:pt x="96" y="60"/>
                  </a:lnTo>
                  <a:lnTo>
                    <a:pt x="1" y="179"/>
                  </a:lnTo>
                  <a:lnTo>
                    <a:pt x="13" y="251"/>
                  </a:lnTo>
                  <a:lnTo>
                    <a:pt x="108" y="286"/>
                  </a:lnTo>
                  <a:lnTo>
                    <a:pt x="203" y="298"/>
                  </a:lnTo>
                  <a:lnTo>
                    <a:pt x="334" y="358"/>
                  </a:lnTo>
                  <a:lnTo>
                    <a:pt x="561" y="358"/>
                  </a:lnTo>
                  <a:lnTo>
                    <a:pt x="668" y="310"/>
                  </a:lnTo>
                  <a:cubicBezTo>
                    <a:pt x="668" y="286"/>
                    <a:pt x="680" y="263"/>
                    <a:pt x="692" y="227"/>
                  </a:cubicBezTo>
                  <a:lnTo>
                    <a:pt x="727" y="179"/>
                  </a:lnTo>
                  <a:cubicBezTo>
                    <a:pt x="727" y="143"/>
                    <a:pt x="727" y="108"/>
                    <a:pt x="727" y="72"/>
                  </a:cubicBezTo>
                  <a:lnTo>
                    <a:pt x="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8717;p30">
              <a:extLst>
                <a:ext uri="{FF2B5EF4-FFF2-40B4-BE49-F238E27FC236}">
                  <a16:creationId xmlns:a16="http://schemas.microsoft.com/office/drawing/2014/main" id="{4B8659FB-8169-227E-1B06-61F01C2080DC}"/>
                </a:ext>
              </a:extLst>
            </p:cNvPr>
            <p:cNvSpPr/>
            <p:nvPr/>
          </p:nvSpPr>
          <p:spPr>
            <a:xfrm>
              <a:off x="3560850" y="2284050"/>
              <a:ext cx="3900" cy="2700"/>
            </a:xfrm>
            <a:custGeom>
              <a:avLst/>
              <a:gdLst/>
              <a:ahLst/>
              <a:cxnLst/>
              <a:rect l="l" t="t" r="r" b="b"/>
              <a:pathLst>
                <a:path w="156" h="108" extrusionOk="0">
                  <a:moveTo>
                    <a:pt x="84" y="0"/>
                  </a:moveTo>
                  <a:lnTo>
                    <a:pt x="0" y="48"/>
                  </a:lnTo>
                  <a:lnTo>
                    <a:pt x="0" y="107"/>
                  </a:lnTo>
                  <a:lnTo>
                    <a:pt x="60" y="107"/>
                  </a:lnTo>
                  <a:lnTo>
                    <a:pt x="155" y="48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8718;p30">
              <a:extLst>
                <a:ext uri="{FF2B5EF4-FFF2-40B4-BE49-F238E27FC236}">
                  <a16:creationId xmlns:a16="http://schemas.microsoft.com/office/drawing/2014/main" id="{D307F0A2-E5FC-1098-238A-FC772788E2E8}"/>
                </a:ext>
              </a:extLst>
            </p:cNvPr>
            <p:cNvSpPr/>
            <p:nvPr/>
          </p:nvSpPr>
          <p:spPr>
            <a:xfrm>
              <a:off x="3539125" y="2237600"/>
              <a:ext cx="3600" cy="2125"/>
            </a:xfrm>
            <a:custGeom>
              <a:avLst/>
              <a:gdLst/>
              <a:ahLst/>
              <a:cxnLst/>
              <a:rect l="l" t="t" r="r" b="b"/>
              <a:pathLst>
                <a:path w="144" h="85" extrusionOk="0">
                  <a:moveTo>
                    <a:pt x="24" y="1"/>
                  </a:moveTo>
                  <a:lnTo>
                    <a:pt x="0" y="25"/>
                  </a:lnTo>
                  <a:lnTo>
                    <a:pt x="60" y="84"/>
                  </a:lnTo>
                  <a:lnTo>
                    <a:pt x="143" y="48"/>
                  </a:lnTo>
                  <a:cubicBezTo>
                    <a:pt x="119" y="37"/>
                    <a:pt x="107" y="13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8719;p30">
              <a:extLst>
                <a:ext uri="{FF2B5EF4-FFF2-40B4-BE49-F238E27FC236}">
                  <a16:creationId xmlns:a16="http://schemas.microsoft.com/office/drawing/2014/main" id="{0EAEF49F-F557-AFB0-15D6-FD58FB459357}"/>
                </a:ext>
              </a:extLst>
            </p:cNvPr>
            <p:cNvSpPr/>
            <p:nvPr/>
          </p:nvSpPr>
          <p:spPr>
            <a:xfrm>
              <a:off x="3570375" y="2191475"/>
              <a:ext cx="2400" cy="1200"/>
            </a:xfrm>
            <a:custGeom>
              <a:avLst/>
              <a:gdLst/>
              <a:ahLst/>
              <a:cxnLst/>
              <a:rect l="l" t="t" r="r" b="b"/>
              <a:pathLst>
                <a:path w="96" h="48" extrusionOk="0">
                  <a:moveTo>
                    <a:pt x="24" y="0"/>
                  </a:moveTo>
                  <a:lnTo>
                    <a:pt x="0" y="24"/>
                  </a:lnTo>
                  <a:lnTo>
                    <a:pt x="60" y="48"/>
                  </a:lnTo>
                  <a:lnTo>
                    <a:pt x="84" y="24"/>
                  </a:lnTo>
                  <a:cubicBezTo>
                    <a:pt x="84" y="12"/>
                    <a:pt x="8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8720;p30">
              <a:extLst>
                <a:ext uri="{FF2B5EF4-FFF2-40B4-BE49-F238E27FC236}">
                  <a16:creationId xmlns:a16="http://schemas.microsoft.com/office/drawing/2014/main" id="{C01FA62F-0325-0B83-68E2-530F88D3A2E2}"/>
                </a:ext>
              </a:extLst>
            </p:cNvPr>
            <p:cNvSpPr/>
            <p:nvPr/>
          </p:nvSpPr>
          <p:spPr>
            <a:xfrm>
              <a:off x="3565025" y="2265000"/>
              <a:ext cx="17875" cy="12225"/>
            </a:xfrm>
            <a:custGeom>
              <a:avLst/>
              <a:gdLst/>
              <a:ahLst/>
              <a:cxnLst/>
              <a:rect l="l" t="t" r="r" b="b"/>
              <a:pathLst>
                <a:path w="715" h="489" extrusionOk="0">
                  <a:moveTo>
                    <a:pt x="381" y="0"/>
                  </a:moveTo>
                  <a:lnTo>
                    <a:pt x="262" y="72"/>
                  </a:lnTo>
                  <a:lnTo>
                    <a:pt x="167" y="60"/>
                  </a:lnTo>
                  <a:lnTo>
                    <a:pt x="119" y="84"/>
                  </a:lnTo>
                  <a:lnTo>
                    <a:pt x="12" y="107"/>
                  </a:lnTo>
                  <a:cubicBezTo>
                    <a:pt x="36" y="143"/>
                    <a:pt x="36" y="203"/>
                    <a:pt x="36" y="274"/>
                  </a:cubicBezTo>
                  <a:cubicBezTo>
                    <a:pt x="24" y="298"/>
                    <a:pt x="12" y="334"/>
                    <a:pt x="0" y="357"/>
                  </a:cubicBezTo>
                  <a:lnTo>
                    <a:pt x="48" y="429"/>
                  </a:lnTo>
                  <a:lnTo>
                    <a:pt x="167" y="476"/>
                  </a:lnTo>
                  <a:cubicBezTo>
                    <a:pt x="214" y="465"/>
                    <a:pt x="250" y="465"/>
                    <a:pt x="298" y="453"/>
                  </a:cubicBezTo>
                  <a:lnTo>
                    <a:pt x="441" y="441"/>
                  </a:lnTo>
                  <a:lnTo>
                    <a:pt x="488" y="417"/>
                  </a:lnTo>
                  <a:cubicBezTo>
                    <a:pt x="500" y="429"/>
                    <a:pt x="512" y="453"/>
                    <a:pt x="512" y="465"/>
                  </a:cubicBezTo>
                  <a:lnTo>
                    <a:pt x="607" y="488"/>
                  </a:lnTo>
                  <a:lnTo>
                    <a:pt x="667" y="405"/>
                  </a:lnTo>
                  <a:lnTo>
                    <a:pt x="715" y="381"/>
                  </a:lnTo>
                  <a:cubicBezTo>
                    <a:pt x="715" y="334"/>
                    <a:pt x="715" y="298"/>
                    <a:pt x="715" y="262"/>
                  </a:cubicBezTo>
                  <a:lnTo>
                    <a:pt x="631" y="226"/>
                  </a:lnTo>
                  <a:cubicBezTo>
                    <a:pt x="619" y="250"/>
                    <a:pt x="607" y="262"/>
                    <a:pt x="595" y="286"/>
                  </a:cubicBezTo>
                  <a:cubicBezTo>
                    <a:pt x="595" y="310"/>
                    <a:pt x="595" y="322"/>
                    <a:pt x="595" y="334"/>
                  </a:cubicBezTo>
                  <a:lnTo>
                    <a:pt x="512" y="310"/>
                  </a:lnTo>
                  <a:lnTo>
                    <a:pt x="429" y="238"/>
                  </a:lnTo>
                  <a:lnTo>
                    <a:pt x="429" y="179"/>
                  </a:lnTo>
                  <a:lnTo>
                    <a:pt x="345" y="119"/>
                  </a:lnTo>
                  <a:lnTo>
                    <a:pt x="405" y="84"/>
                  </a:lnTo>
                  <a:lnTo>
                    <a:pt x="465" y="84"/>
                  </a:lnTo>
                  <a:lnTo>
                    <a:pt x="465" y="24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8721;p30">
              <a:extLst>
                <a:ext uri="{FF2B5EF4-FFF2-40B4-BE49-F238E27FC236}">
                  <a16:creationId xmlns:a16="http://schemas.microsoft.com/office/drawing/2014/main" id="{2233952C-BEBF-6ADC-16BF-802C20EDEED6}"/>
                </a:ext>
              </a:extLst>
            </p:cNvPr>
            <p:cNvSpPr/>
            <p:nvPr/>
          </p:nvSpPr>
          <p:spPr>
            <a:xfrm>
              <a:off x="3569475" y="2195350"/>
              <a:ext cx="3300" cy="3875"/>
            </a:xfrm>
            <a:custGeom>
              <a:avLst/>
              <a:gdLst/>
              <a:ahLst/>
              <a:cxnLst/>
              <a:rect l="l" t="t" r="r" b="b"/>
              <a:pathLst>
                <a:path w="132" h="155" extrusionOk="0">
                  <a:moveTo>
                    <a:pt x="108" y="0"/>
                  </a:moveTo>
                  <a:lnTo>
                    <a:pt x="72" y="36"/>
                  </a:lnTo>
                  <a:cubicBezTo>
                    <a:pt x="48" y="72"/>
                    <a:pt x="25" y="107"/>
                    <a:pt x="1" y="143"/>
                  </a:cubicBezTo>
                  <a:lnTo>
                    <a:pt x="36" y="155"/>
                  </a:lnTo>
                  <a:lnTo>
                    <a:pt x="84" y="143"/>
                  </a:lnTo>
                  <a:cubicBezTo>
                    <a:pt x="96" y="107"/>
                    <a:pt x="108" y="83"/>
                    <a:pt x="120" y="48"/>
                  </a:cubicBezTo>
                  <a:cubicBezTo>
                    <a:pt x="132" y="24"/>
                    <a:pt x="120" y="24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8722;p30">
              <a:extLst>
                <a:ext uri="{FF2B5EF4-FFF2-40B4-BE49-F238E27FC236}">
                  <a16:creationId xmlns:a16="http://schemas.microsoft.com/office/drawing/2014/main" id="{37B81636-6D5E-8EA3-0215-85047D5E5E22}"/>
                </a:ext>
              </a:extLst>
            </p:cNvPr>
            <p:cNvSpPr/>
            <p:nvPr/>
          </p:nvSpPr>
          <p:spPr>
            <a:xfrm>
              <a:off x="3558175" y="2202775"/>
              <a:ext cx="7175" cy="3900"/>
            </a:xfrm>
            <a:custGeom>
              <a:avLst/>
              <a:gdLst/>
              <a:ahLst/>
              <a:cxnLst/>
              <a:rect l="l" t="t" r="r" b="b"/>
              <a:pathLst>
                <a:path w="287" h="156" extrusionOk="0">
                  <a:moveTo>
                    <a:pt x="36" y="1"/>
                  </a:moveTo>
                  <a:lnTo>
                    <a:pt x="0" y="25"/>
                  </a:lnTo>
                  <a:lnTo>
                    <a:pt x="107" y="120"/>
                  </a:lnTo>
                  <a:lnTo>
                    <a:pt x="203" y="156"/>
                  </a:lnTo>
                  <a:lnTo>
                    <a:pt x="286" y="156"/>
                  </a:lnTo>
                  <a:lnTo>
                    <a:pt x="274" y="108"/>
                  </a:lnTo>
                  <a:lnTo>
                    <a:pt x="179" y="7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8723;p30">
              <a:extLst>
                <a:ext uri="{FF2B5EF4-FFF2-40B4-BE49-F238E27FC236}">
                  <a16:creationId xmlns:a16="http://schemas.microsoft.com/office/drawing/2014/main" id="{01DC7B22-1097-6C9D-DEE6-D2619B9941E0}"/>
                </a:ext>
              </a:extLst>
            </p:cNvPr>
            <p:cNvSpPr/>
            <p:nvPr/>
          </p:nvSpPr>
          <p:spPr>
            <a:xfrm>
              <a:off x="3492975" y="2327500"/>
              <a:ext cx="29800" cy="14900"/>
            </a:xfrm>
            <a:custGeom>
              <a:avLst/>
              <a:gdLst/>
              <a:ahLst/>
              <a:cxnLst/>
              <a:rect l="l" t="t" r="r" b="b"/>
              <a:pathLst>
                <a:path w="1192" h="596" extrusionOk="0">
                  <a:moveTo>
                    <a:pt x="48" y="0"/>
                  </a:moveTo>
                  <a:lnTo>
                    <a:pt x="1" y="36"/>
                  </a:lnTo>
                  <a:lnTo>
                    <a:pt x="1" y="84"/>
                  </a:lnTo>
                  <a:lnTo>
                    <a:pt x="25" y="108"/>
                  </a:lnTo>
                  <a:lnTo>
                    <a:pt x="25" y="167"/>
                  </a:lnTo>
                  <a:cubicBezTo>
                    <a:pt x="60" y="203"/>
                    <a:pt x="96" y="227"/>
                    <a:pt x="120" y="262"/>
                  </a:cubicBezTo>
                  <a:cubicBezTo>
                    <a:pt x="156" y="298"/>
                    <a:pt x="168" y="322"/>
                    <a:pt x="191" y="346"/>
                  </a:cubicBezTo>
                  <a:lnTo>
                    <a:pt x="358" y="358"/>
                  </a:lnTo>
                  <a:lnTo>
                    <a:pt x="513" y="429"/>
                  </a:lnTo>
                  <a:lnTo>
                    <a:pt x="608" y="501"/>
                  </a:lnTo>
                  <a:lnTo>
                    <a:pt x="739" y="536"/>
                  </a:lnTo>
                  <a:lnTo>
                    <a:pt x="810" y="536"/>
                  </a:lnTo>
                  <a:lnTo>
                    <a:pt x="846" y="572"/>
                  </a:lnTo>
                  <a:lnTo>
                    <a:pt x="977" y="596"/>
                  </a:lnTo>
                  <a:lnTo>
                    <a:pt x="1013" y="560"/>
                  </a:lnTo>
                  <a:lnTo>
                    <a:pt x="1013" y="512"/>
                  </a:lnTo>
                  <a:lnTo>
                    <a:pt x="1072" y="477"/>
                  </a:lnTo>
                  <a:lnTo>
                    <a:pt x="977" y="405"/>
                  </a:lnTo>
                  <a:lnTo>
                    <a:pt x="846" y="381"/>
                  </a:lnTo>
                  <a:lnTo>
                    <a:pt x="787" y="381"/>
                  </a:lnTo>
                  <a:lnTo>
                    <a:pt x="715" y="334"/>
                  </a:lnTo>
                  <a:lnTo>
                    <a:pt x="763" y="310"/>
                  </a:lnTo>
                  <a:cubicBezTo>
                    <a:pt x="775" y="298"/>
                    <a:pt x="787" y="286"/>
                    <a:pt x="799" y="274"/>
                  </a:cubicBezTo>
                  <a:lnTo>
                    <a:pt x="870" y="274"/>
                  </a:lnTo>
                  <a:lnTo>
                    <a:pt x="977" y="322"/>
                  </a:lnTo>
                  <a:lnTo>
                    <a:pt x="1108" y="322"/>
                  </a:lnTo>
                  <a:lnTo>
                    <a:pt x="1156" y="334"/>
                  </a:lnTo>
                  <a:lnTo>
                    <a:pt x="1191" y="310"/>
                  </a:lnTo>
                  <a:lnTo>
                    <a:pt x="1120" y="239"/>
                  </a:lnTo>
                  <a:lnTo>
                    <a:pt x="810" y="167"/>
                  </a:lnTo>
                  <a:lnTo>
                    <a:pt x="691" y="60"/>
                  </a:lnTo>
                  <a:lnTo>
                    <a:pt x="632" y="48"/>
                  </a:lnTo>
                  <a:lnTo>
                    <a:pt x="525" y="60"/>
                  </a:lnTo>
                  <a:lnTo>
                    <a:pt x="358" y="0"/>
                  </a:lnTo>
                  <a:cubicBezTo>
                    <a:pt x="322" y="0"/>
                    <a:pt x="287" y="0"/>
                    <a:pt x="251" y="12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8724;p30">
              <a:extLst>
                <a:ext uri="{FF2B5EF4-FFF2-40B4-BE49-F238E27FC236}">
                  <a16:creationId xmlns:a16="http://schemas.microsoft.com/office/drawing/2014/main" id="{77C69AFF-206A-1CC5-F598-A11C6686709C}"/>
                </a:ext>
              </a:extLst>
            </p:cNvPr>
            <p:cNvSpPr/>
            <p:nvPr/>
          </p:nvSpPr>
          <p:spPr>
            <a:xfrm>
              <a:off x="3492400" y="2323025"/>
              <a:ext cx="32450" cy="6875"/>
            </a:xfrm>
            <a:custGeom>
              <a:avLst/>
              <a:gdLst/>
              <a:ahLst/>
              <a:cxnLst/>
              <a:rect l="l" t="t" r="r" b="b"/>
              <a:pathLst>
                <a:path w="1298" h="275" extrusionOk="0">
                  <a:moveTo>
                    <a:pt x="857" y="1"/>
                  </a:moveTo>
                  <a:lnTo>
                    <a:pt x="714" y="13"/>
                  </a:lnTo>
                  <a:lnTo>
                    <a:pt x="488" y="60"/>
                  </a:lnTo>
                  <a:lnTo>
                    <a:pt x="357" y="49"/>
                  </a:lnTo>
                  <a:lnTo>
                    <a:pt x="167" y="72"/>
                  </a:lnTo>
                  <a:lnTo>
                    <a:pt x="48" y="72"/>
                  </a:lnTo>
                  <a:cubicBezTo>
                    <a:pt x="36" y="84"/>
                    <a:pt x="12" y="96"/>
                    <a:pt x="0" y="108"/>
                  </a:cubicBezTo>
                  <a:lnTo>
                    <a:pt x="83" y="144"/>
                  </a:lnTo>
                  <a:lnTo>
                    <a:pt x="286" y="132"/>
                  </a:lnTo>
                  <a:lnTo>
                    <a:pt x="417" y="168"/>
                  </a:lnTo>
                  <a:lnTo>
                    <a:pt x="583" y="168"/>
                  </a:lnTo>
                  <a:lnTo>
                    <a:pt x="738" y="203"/>
                  </a:lnTo>
                  <a:lnTo>
                    <a:pt x="833" y="191"/>
                  </a:lnTo>
                  <a:lnTo>
                    <a:pt x="881" y="203"/>
                  </a:lnTo>
                  <a:lnTo>
                    <a:pt x="881" y="251"/>
                  </a:lnTo>
                  <a:lnTo>
                    <a:pt x="964" y="275"/>
                  </a:lnTo>
                  <a:lnTo>
                    <a:pt x="1084" y="263"/>
                  </a:lnTo>
                  <a:lnTo>
                    <a:pt x="1167" y="275"/>
                  </a:lnTo>
                  <a:lnTo>
                    <a:pt x="1250" y="251"/>
                  </a:lnTo>
                  <a:lnTo>
                    <a:pt x="1250" y="203"/>
                  </a:lnTo>
                  <a:lnTo>
                    <a:pt x="1214" y="179"/>
                  </a:lnTo>
                  <a:lnTo>
                    <a:pt x="1238" y="120"/>
                  </a:lnTo>
                  <a:lnTo>
                    <a:pt x="1298" y="108"/>
                  </a:lnTo>
                  <a:lnTo>
                    <a:pt x="1131" y="49"/>
                  </a:lnTo>
                  <a:lnTo>
                    <a:pt x="1024" y="49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8725;p30">
              <a:extLst>
                <a:ext uri="{FF2B5EF4-FFF2-40B4-BE49-F238E27FC236}">
                  <a16:creationId xmlns:a16="http://schemas.microsoft.com/office/drawing/2014/main" id="{E66AF53A-4837-B48E-F1C2-5F9DC1474AD4}"/>
                </a:ext>
              </a:extLst>
            </p:cNvPr>
            <p:cNvSpPr/>
            <p:nvPr/>
          </p:nvSpPr>
          <p:spPr>
            <a:xfrm>
              <a:off x="3476900" y="2367975"/>
              <a:ext cx="2125" cy="2700"/>
            </a:xfrm>
            <a:custGeom>
              <a:avLst/>
              <a:gdLst/>
              <a:ahLst/>
              <a:cxnLst/>
              <a:rect l="l" t="t" r="r" b="b"/>
              <a:pathLst>
                <a:path w="85" h="108" extrusionOk="0">
                  <a:moveTo>
                    <a:pt x="13" y="1"/>
                  </a:moveTo>
                  <a:cubicBezTo>
                    <a:pt x="13" y="13"/>
                    <a:pt x="1" y="13"/>
                    <a:pt x="1" y="25"/>
                  </a:cubicBezTo>
                  <a:lnTo>
                    <a:pt x="1" y="72"/>
                  </a:lnTo>
                  <a:lnTo>
                    <a:pt x="60" y="108"/>
                  </a:lnTo>
                  <a:lnTo>
                    <a:pt x="84" y="72"/>
                  </a:lnTo>
                  <a:cubicBezTo>
                    <a:pt x="84" y="48"/>
                    <a:pt x="84" y="25"/>
                    <a:pt x="72" y="25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8726;p30">
              <a:extLst>
                <a:ext uri="{FF2B5EF4-FFF2-40B4-BE49-F238E27FC236}">
                  <a16:creationId xmlns:a16="http://schemas.microsoft.com/office/drawing/2014/main" id="{E81843AF-B349-3BAD-616C-9379CE657133}"/>
                </a:ext>
              </a:extLst>
            </p:cNvPr>
            <p:cNvSpPr/>
            <p:nvPr/>
          </p:nvSpPr>
          <p:spPr>
            <a:xfrm>
              <a:off x="3463225" y="2381975"/>
              <a:ext cx="3600" cy="1200"/>
            </a:xfrm>
            <a:custGeom>
              <a:avLst/>
              <a:gdLst/>
              <a:ahLst/>
              <a:cxnLst/>
              <a:rect l="l" t="t" r="r" b="b"/>
              <a:pathLst>
                <a:path w="144" h="48" extrusionOk="0">
                  <a:moveTo>
                    <a:pt x="48" y="0"/>
                  </a:moveTo>
                  <a:cubicBezTo>
                    <a:pt x="36" y="12"/>
                    <a:pt x="12" y="24"/>
                    <a:pt x="0" y="36"/>
                  </a:cubicBezTo>
                  <a:lnTo>
                    <a:pt x="60" y="48"/>
                  </a:lnTo>
                  <a:lnTo>
                    <a:pt x="143" y="36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8727;p30">
              <a:extLst>
                <a:ext uri="{FF2B5EF4-FFF2-40B4-BE49-F238E27FC236}">
                  <a16:creationId xmlns:a16="http://schemas.microsoft.com/office/drawing/2014/main" id="{8F110BED-58F6-DDDC-B685-9F8767FF72F1}"/>
                </a:ext>
              </a:extLst>
            </p:cNvPr>
            <p:cNvSpPr/>
            <p:nvPr/>
          </p:nvSpPr>
          <p:spPr>
            <a:xfrm>
              <a:off x="3498350" y="2395950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95" y="1"/>
                  </a:moveTo>
                  <a:lnTo>
                    <a:pt x="0" y="37"/>
                  </a:lnTo>
                  <a:cubicBezTo>
                    <a:pt x="0" y="49"/>
                    <a:pt x="0" y="60"/>
                    <a:pt x="0" y="72"/>
                  </a:cubicBezTo>
                  <a:lnTo>
                    <a:pt x="48" y="72"/>
                  </a:lnTo>
                  <a:lnTo>
                    <a:pt x="119" y="37"/>
                  </a:lnTo>
                  <a:cubicBezTo>
                    <a:pt x="119" y="25"/>
                    <a:pt x="107" y="13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8728;p30">
              <a:extLst>
                <a:ext uri="{FF2B5EF4-FFF2-40B4-BE49-F238E27FC236}">
                  <a16:creationId xmlns:a16="http://schemas.microsoft.com/office/drawing/2014/main" id="{9ECAD0CD-5BB7-CE27-0740-7BEFE9692270}"/>
                </a:ext>
              </a:extLst>
            </p:cNvPr>
            <p:cNvSpPr/>
            <p:nvPr/>
          </p:nvSpPr>
          <p:spPr>
            <a:xfrm>
              <a:off x="3442675" y="2369475"/>
              <a:ext cx="36050" cy="14600"/>
            </a:xfrm>
            <a:custGeom>
              <a:avLst/>
              <a:gdLst/>
              <a:ahLst/>
              <a:cxnLst/>
              <a:rect l="l" t="t" r="r" b="b"/>
              <a:pathLst>
                <a:path w="1442" h="584" extrusionOk="0">
                  <a:moveTo>
                    <a:pt x="1191" y="0"/>
                  </a:moveTo>
                  <a:lnTo>
                    <a:pt x="822" y="143"/>
                  </a:lnTo>
                  <a:lnTo>
                    <a:pt x="477" y="191"/>
                  </a:lnTo>
                  <a:lnTo>
                    <a:pt x="382" y="274"/>
                  </a:lnTo>
                  <a:lnTo>
                    <a:pt x="263" y="322"/>
                  </a:lnTo>
                  <a:cubicBezTo>
                    <a:pt x="239" y="346"/>
                    <a:pt x="215" y="381"/>
                    <a:pt x="191" y="405"/>
                  </a:cubicBezTo>
                  <a:lnTo>
                    <a:pt x="60" y="429"/>
                  </a:lnTo>
                  <a:cubicBezTo>
                    <a:pt x="60" y="453"/>
                    <a:pt x="48" y="465"/>
                    <a:pt x="48" y="488"/>
                  </a:cubicBezTo>
                  <a:lnTo>
                    <a:pt x="1" y="548"/>
                  </a:lnTo>
                  <a:lnTo>
                    <a:pt x="25" y="584"/>
                  </a:lnTo>
                  <a:lnTo>
                    <a:pt x="179" y="548"/>
                  </a:lnTo>
                  <a:lnTo>
                    <a:pt x="453" y="488"/>
                  </a:lnTo>
                  <a:lnTo>
                    <a:pt x="739" y="500"/>
                  </a:lnTo>
                  <a:lnTo>
                    <a:pt x="822" y="441"/>
                  </a:lnTo>
                  <a:lnTo>
                    <a:pt x="941" y="417"/>
                  </a:lnTo>
                  <a:lnTo>
                    <a:pt x="1084" y="453"/>
                  </a:lnTo>
                  <a:lnTo>
                    <a:pt x="1227" y="417"/>
                  </a:lnTo>
                  <a:lnTo>
                    <a:pt x="1298" y="417"/>
                  </a:lnTo>
                  <a:lnTo>
                    <a:pt x="1441" y="334"/>
                  </a:lnTo>
                  <a:lnTo>
                    <a:pt x="1441" y="119"/>
                  </a:lnTo>
                  <a:lnTo>
                    <a:pt x="1346" y="72"/>
                  </a:lnTo>
                  <a:lnTo>
                    <a:pt x="12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8729;p30">
              <a:extLst>
                <a:ext uri="{FF2B5EF4-FFF2-40B4-BE49-F238E27FC236}">
                  <a16:creationId xmlns:a16="http://schemas.microsoft.com/office/drawing/2014/main" id="{B8ADC4F5-1F95-42A0-FF2C-16B1DACEFCFC}"/>
                </a:ext>
              </a:extLst>
            </p:cNvPr>
            <p:cNvSpPr/>
            <p:nvPr/>
          </p:nvSpPr>
          <p:spPr>
            <a:xfrm>
              <a:off x="3484350" y="2326600"/>
              <a:ext cx="4200" cy="3300"/>
            </a:xfrm>
            <a:custGeom>
              <a:avLst/>
              <a:gdLst/>
              <a:ahLst/>
              <a:cxnLst/>
              <a:rect l="l" t="t" r="r" b="b"/>
              <a:pathLst>
                <a:path w="168" h="132" extrusionOk="0">
                  <a:moveTo>
                    <a:pt x="167" y="1"/>
                  </a:moveTo>
                  <a:lnTo>
                    <a:pt x="1" y="60"/>
                  </a:lnTo>
                  <a:lnTo>
                    <a:pt x="1" y="120"/>
                  </a:lnTo>
                  <a:lnTo>
                    <a:pt x="60" y="132"/>
                  </a:lnTo>
                  <a:lnTo>
                    <a:pt x="120" y="108"/>
                  </a:lnTo>
                  <a:lnTo>
                    <a:pt x="108" y="60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8730;p30">
              <a:extLst>
                <a:ext uri="{FF2B5EF4-FFF2-40B4-BE49-F238E27FC236}">
                  <a16:creationId xmlns:a16="http://schemas.microsoft.com/office/drawing/2014/main" id="{B8AF79F7-ABC5-85A2-27B0-1AE8BC829B78}"/>
                </a:ext>
              </a:extLst>
            </p:cNvPr>
            <p:cNvSpPr/>
            <p:nvPr/>
          </p:nvSpPr>
          <p:spPr>
            <a:xfrm>
              <a:off x="3565325" y="2234925"/>
              <a:ext cx="7450" cy="18475"/>
            </a:xfrm>
            <a:custGeom>
              <a:avLst/>
              <a:gdLst/>
              <a:ahLst/>
              <a:cxnLst/>
              <a:rect l="l" t="t" r="r" b="b"/>
              <a:pathLst>
                <a:path w="298" h="739" extrusionOk="0">
                  <a:moveTo>
                    <a:pt x="95" y="1"/>
                  </a:moveTo>
                  <a:cubicBezTo>
                    <a:pt x="72" y="13"/>
                    <a:pt x="36" y="36"/>
                    <a:pt x="0" y="48"/>
                  </a:cubicBezTo>
                  <a:lnTo>
                    <a:pt x="24" y="84"/>
                  </a:lnTo>
                  <a:lnTo>
                    <a:pt x="95" y="120"/>
                  </a:lnTo>
                  <a:cubicBezTo>
                    <a:pt x="95" y="132"/>
                    <a:pt x="107" y="144"/>
                    <a:pt x="119" y="167"/>
                  </a:cubicBezTo>
                  <a:cubicBezTo>
                    <a:pt x="95" y="179"/>
                    <a:pt x="83" y="191"/>
                    <a:pt x="60" y="203"/>
                  </a:cubicBezTo>
                  <a:cubicBezTo>
                    <a:pt x="36" y="215"/>
                    <a:pt x="60" y="274"/>
                    <a:pt x="60" y="310"/>
                  </a:cubicBezTo>
                  <a:cubicBezTo>
                    <a:pt x="83" y="346"/>
                    <a:pt x="119" y="370"/>
                    <a:pt x="143" y="394"/>
                  </a:cubicBezTo>
                  <a:lnTo>
                    <a:pt x="167" y="525"/>
                  </a:lnTo>
                  <a:cubicBezTo>
                    <a:pt x="155" y="548"/>
                    <a:pt x="143" y="584"/>
                    <a:pt x="131" y="608"/>
                  </a:cubicBezTo>
                  <a:lnTo>
                    <a:pt x="131" y="703"/>
                  </a:lnTo>
                  <a:lnTo>
                    <a:pt x="179" y="739"/>
                  </a:lnTo>
                  <a:lnTo>
                    <a:pt x="226" y="691"/>
                  </a:lnTo>
                  <a:lnTo>
                    <a:pt x="238" y="584"/>
                  </a:lnTo>
                  <a:lnTo>
                    <a:pt x="298" y="536"/>
                  </a:lnTo>
                  <a:cubicBezTo>
                    <a:pt x="286" y="501"/>
                    <a:pt x="286" y="465"/>
                    <a:pt x="274" y="417"/>
                  </a:cubicBezTo>
                  <a:cubicBezTo>
                    <a:pt x="262" y="382"/>
                    <a:pt x="214" y="370"/>
                    <a:pt x="191" y="346"/>
                  </a:cubicBezTo>
                  <a:lnTo>
                    <a:pt x="155" y="191"/>
                  </a:lnTo>
                  <a:lnTo>
                    <a:pt x="191" y="108"/>
                  </a:lnTo>
                  <a:lnTo>
                    <a:pt x="167" y="36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8731;p30">
              <a:extLst>
                <a:ext uri="{FF2B5EF4-FFF2-40B4-BE49-F238E27FC236}">
                  <a16:creationId xmlns:a16="http://schemas.microsoft.com/office/drawing/2014/main" id="{9BB07F43-3E90-2A14-FBC4-E1CF85DBDEF6}"/>
                </a:ext>
              </a:extLst>
            </p:cNvPr>
            <p:cNvSpPr/>
            <p:nvPr/>
          </p:nvSpPr>
          <p:spPr>
            <a:xfrm>
              <a:off x="3479000" y="2315300"/>
              <a:ext cx="34550" cy="8350"/>
            </a:xfrm>
            <a:custGeom>
              <a:avLst/>
              <a:gdLst/>
              <a:ahLst/>
              <a:cxnLst/>
              <a:rect l="l" t="t" r="r" b="b"/>
              <a:pathLst>
                <a:path w="1382" h="334" extrusionOk="0">
                  <a:moveTo>
                    <a:pt x="334" y="0"/>
                  </a:moveTo>
                  <a:lnTo>
                    <a:pt x="238" y="36"/>
                  </a:lnTo>
                  <a:lnTo>
                    <a:pt x="238" y="84"/>
                  </a:lnTo>
                  <a:lnTo>
                    <a:pt x="72" y="131"/>
                  </a:lnTo>
                  <a:lnTo>
                    <a:pt x="0" y="179"/>
                  </a:lnTo>
                  <a:lnTo>
                    <a:pt x="84" y="227"/>
                  </a:lnTo>
                  <a:lnTo>
                    <a:pt x="262" y="227"/>
                  </a:lnTo>
                  <a:lnTo>
                    <a:pt x="417" y="310"/>
                  </a:lnTo>
                  <a:lnTo>
                    <a:pt x="596" y="334"/>
                  </a:lnTo>
                  <a:lnTo>
                    <a:pt x="858" y="298"/>
                  </a:lnTo>
                  <a:lnTo>
                    <a:pt x="1227" y="286"/>
                  </a:lnTo>
                  <a:lnTo>
                    <a:pt x="1381" y="250"/>
                  </a:lnTo>
                  <a:lnTo>
                    <a:pt x="1381" y="215"/>
                  </a:lnTo>
                  <a:lnTo>
                    <a:pt x="1227" y="215"/>
                  </a:lnTo>
                  <a:lnTo>
                    <a:pt x="917" y="250"/>
                  </a:lnTo>
                  <a:lnTo>
                    <a:pt x="798" y="227"/>
                  </a:lnTo>
                  <a:lnTo>
                    <a:pt x="619" y="179"/>
                  </a:lnTo>
                  <a:lnTo>
                    <a:pt x="488" y="179"/>
                  </a:lnTo>
                  <a:lnTo>
                    <a:pt x="429" y="143"/>
                  </a:lnTo>
                  <a:lnTo>
                    <a:pt x="477" y="107"/>
                  </a:lnTo>
                  <a:lnTo>
                    <a:pt x="572" y="96"/>
                  </a:lnTo>
                  <a:lnTo>
                    <a:pt x="774" y="179"/>
                  </a:lnTo>
                  <a:lnTo>
                    <a:pt x="1012" y="179"/>
                  </a:lnTo>
                  <a:lnTo>
                    <a:pt x="1084" y="167"/>
                  </a:lnTo>
                  <a:lnTo>
                    <a:pt x="1012" y="119"/>
                  </a:lnTo>
                  <a:lnTo>
                    <a:pt x="727" y="2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8732;p30">
              <a:extLst>
                <a:ext uri="{FF2B5EF4-FFF2-40B4-BE49-F238E27FC236}">
                  <a16:creationId xmlns:a16="http://schemas.microsoft.com/office/drawing/2014/main" id="{28DEE431-B1AF-3A24-F6FB-C226EC05D350}"/>
                </a:ext>
              </a:extLst>
            </p:cNvPr>
            <p:cNvSpPr/>
            <p:nvPr/>
          </p:nvSpPr>
          <p:spPr>
            <a:xfrm>
              <a:off x="3107825" y="2339100"/>
              <a:ext cx="1500" cy="1525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60" y="1"/>
                  </a:moveTo>
                  <a:lnTo>
                    <a:pt x="12" y="13"/>
                  </a:lnTo>
                  <a:cubicBezTo>
                    <a:pt x="0" y="25"/>
                    <a:pt x="0" y="48"/>
                    <a:pt x="0" y="60"/>
                  </a:cubicBezTo>
                  <a:lnTo>
                    <a:pt x="60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8733;p30">
              <a:extLst>
                <a:ext uri="{FF2B5EF4-FFF2-40B4-BE49-F238E27FC236}">
                  <a16:creationId xmlns:a16="http://schemas.microsoft.com/office/drawing/2014/main" id="{6BB9519F-F9B4-C350-3A16-2493F1D82F5F}"/>
                </a:ext>
              </a:extLst>
            </p:cNvPr>
            <p:cNvSpPr/>
            <p:nvPr/>
          </p:nvSpPr>
          <p:spPr>
            <a:xfrm>
              <a:off x="3108700" y="2337025"/>
              <a:ext cx="1825" cy="925"/>
            </a:xfrm>
            <a:custGeom>
              <a:avLst/>
              <a:gdLst/>
              <a:ahLst/>
              <a:cxnLst/>
              <a:rect l="l" t="t" r="r" b="b"/>
              <a:pathLst>
                <a:path w="73" h="37" extrusionOk="0">
                  <a:moveTo>
                    <a:pt x="13" y="0"/>
                  </a:moveTo>
                  <a:lnTo>
                    <a:pt x="1" y="24"/>
                  </a:lnTo>
                  <a:lnTo>
                    <a:pt x="37" y="36"/>
                  </a:lnTo>
                  <a:lnTo>
                    <a:pt x="72" y="1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8734;p30">
              <a:extLst>
                <a:ext uri="{FF2B5EF4-FFF2-40B4-BE49-F238E27FC236}">
                  <a16:creationId xmlns:a16="http://schemas.microsoft.com/office/drawing/2014/main" id="{145F17CE-EB7D-1053-C3AB-434EF514463F}"/>
                </a:ext>
              </a:extLst>
            </p:cNvPr>
            <p:cNvSpPr/>
            <p:nvPr/>
          </p:nvSpPr>
          <p:spPr>
            <a:xfrm>
              <a:off x="3579900" y="2203375"/>
              <a:ext cx="5075" cy="7775"/>
            </a:xfrm>
            <a:custGeom>
              <a:avLst/>
              <a:gdLst/>
              <a:ahLst/>
              <a:cxnLst/>
              <a:rect l="l" t="t" r="r" b="b"/>
              <a:pathLst>
                <a:path w="203" h="311" extrusionOk="0">
                  <a:moveTo>
                    <a:pt x="191" y="1"/>
                  </a:moveTo>
                  <a:cubicBezTo>
                    <a:pt x="155" y="36"/>
                    <a:pt x="108" y="72"/>
                    <a:pt x="72" y="108"/>
                  </a:cubicBezTo>
                  <a:lnTo>
                    <a:pt x="72" y="191"/>
                  </a:lnTo>
                  <a:cubicBezTo>
                    <a:pt x="48" y="215"/>
                    <a:pt x="24" y="239"/>
                    <a:pt x="0" y="263"/>
                  </a:cubicBezTo>
                  <a:cubicBezTo>
                    <a:pt x="12" y="274"/>
                    <a:pt x="24" y="298"/>
                    <a:pt x="36" y="310"/>
                  </a:cubicBezTo>
                  <a:lnTo>
                    <a:pt x="131" y="298"/>
                  </a:lnTo>
                  <a:lnTo>
                    <a:pt x="167" y="251"/>
                  </a:lnTo>
                  <a:cubicBezTo>
                    <a:pt x="155" y="239"/>
                    <a:pt x="155" y="227"/>
                    <a:pt x="143" y="215"/>
                  </a:cubicBezTo>
                  <a:cubicBezTo>
                    <a:pt x="131" y="203"/>
                    <a:pt x="155" y="155"/>
                    <a:pt x="155" y="132"/>
                  </a:cubicBezTo>
                  <a:lnTo>
                    <a:pt x="203" y="84"/>
                  </a:lnTo>
                  <a:cubicBezTo>
                    <a:pt x="203" y="60"/>
                    <a:pt x="203" y="24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8735;p30">
              <a:extLst>
                <a:ext uri="{FF2B5EF4-FFF2-40B4-BE49-F238E27FC236}">
                  <a16:creationId xmlns:a16="http://schemas.microsoft.com/office/drawing/2014/main" id="{C9A8C9DC-F83A-6DDF-5FA5-7B453C6AFC5F}"/>
                </a:ext>
              </a:extLst>
            </p:cNvPr>
            <p:cNvSpPr/>
            <p:nvPr/>
          </p:nvSpPr>
          <p:spPr>
            <a:xfrm>
              <a:off x="3105725" y="2320950"/>
              <a:ext cx="6575" cy="2700"/>
            </a:xfrm>
            <a:custGeom>
              <a:avLst/>
              <a:gdLst/>
              <a:ahLst/>
              <a:cxnLst/>
              <a:rect l="l" t="t" r="r" b="b"/>
              <a:pathLst>
                <a:path w="263" h="108" extrusionOk="0">
                  <a:moveTo>
                    <a:pt x="96" y="1"/>
                  </a:moveTo>
                  <a:lnTo>
                    <a:pt x="25" y="12"/>
                  </a:lnTo>
                  <a:lnTo>
                    <a:pt x="1" y="48"/>
                  </a:lnTo>
                  <a:lnTo>
                    <a:pt x="48" y="84"/>
                  </a:lnTo>
                  <a:lnTo>
                    <a:pt x="144" y="72"/>
                  </a:lnTo>
                  <a:lnTo>
                    <a:pt x="203" y="108"/>
                  </a:lnTo>
                  <a:lnTo>
                    <a:pt x="263" y="72"/>
                  </a:lnTo>
                  <a:cubicBezTo>
                    <a:pt x="251" y="60"/>
                    <a:pt x="239" y="48"/>
                    <a:pt x="227" y="24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8736;p30">
              <a:extLst>
                <a:ext uri="{FF2B5EF4-FFF2-40B4-BE49-F238E27FC236}">
                  <a16:creationId xmlns:a16="http://schemas.microsoft.com/office/drawing/2014/main" id="{1018BF8D-4621-D1BF-549C-EB4D81171FDA}"/>
                </a:ext>
              </a:extLst>
            </p:cNvPr>
            <p:cNvSpPr/>
            <p:nvPr/>
          </p:nvSpPr>
          <p:spPr>
            <a:xfrm>
              <a:off x="3111675" y="2343275"/>
              <a:ext cx="3600" cy="1525"/>
            </a:xfrm>
            <a:custGeom>
              <a:avLst/>
              <a:gdLst/>
              <a:ahLst/>
              <a:cxnLst/>
              <a:rect l="l" t="t" r="r" b="b"/>
              <a:pathLst>
                <a:path w="144" h="61" extrusionOk="0">
                  <a:moveTo>
                    <a:pt x="84" y="1"/>
                  </a:moveTo>
                  <a:lnTo>
                    <a:pt x="1" y="48"/>
                  </a:lnTo>
                  <a:cubicBezTo>
                    <a:pt x="25" y="60"/>
                    <a:pt x="49" y="60"/>
                    <a:pt x="60" y="60"/>
                  </a:cubicBezTo>
                  <a:lnTo>
                    <a:pt x="120" y="48"/>
                  </a:lnTo>
                  <a:lnTo>
                    <a:pt x="144" y="1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8737;p30">
              <a:extLst>
                <a:ext uri="{FF2B5EF4-FFF2-40B4-BE49-F238E27FC236}">
                  <a16:creationId xmlns:a16="http://schemas.microsoft.com/office/drawing/2014/main" id="{91CBFF6C-9F22-7D89-98C8-C9616506F2BE}"/>
                </a:ext>
              </a:extLst>
            </p:cNvPr>
            <p:cNvSpPr/>
            <p:nvPr/>
          </p:nvSpPr>
          <p:spPr>
            <a:xfrm>
              <a:off x="3103350" y="2326600"/>
              <a:ext cx="5375" cy="1525"/>
            </a:xfrm>
            <a:custGeom>
              <a:avLst/>
              <a:gdLst/>
              <a:ahLst/>
              <a:cxnLst/>
              <a:rect l="l" t="t" r="r" b="b"/>
              <a:pathLst>
                <a:path w="215" h="61" extrusionOk="0">
                  <a:moveTo>
                    <a:pt x="24" y="1"/>
                  </a:moveTo>
                  <a:lnTo>
                    <a:pt x="1" y="25"/>
                  </a:lnTo>
                  <a:lnTo>
                    <a:pt x="36" y="60"/>
                  </a:lnTo>
                  <a:lnTo>
                    <a:pt x="143" y="60"/>
                  </a:lnTo>
                  <a:lnTo>
                    <a:pt x="215" y="13"/>
                  </a:lnTo>
                  <a:lnTo>
                    <a:pt x="84" y="1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8738;p30">
              <a:extLst>
                <a:ext uri="{FF2B5EF4-FFF2-40B4-BE49-F238E27FC236}">
                  <a16:creationId xmlns:a16="http://schemas.microsoft.com/office/drawing/2014/main" id="{3B74A508-57FC-2702-ED46-668C3546DDFF}"/>
                </a:ext>
              </a:extLst>
            </p:cNvPr>
            <p:cNvSpPr/>
            <p:nvPr/>
          </p:nvSpPr>
          <p:spPr>
            <a:xfrm>
              <a:off x="3107525" y="2342975"/>
              <a:ext cx="3600" cy="1225"/>
            </a:xfrm>
            <a:custGeom>
              <a:avLst/>
              <a:gdLst/>
              <a:ahLst/>
              <a:cxnLst/>
              <a:rect l="l" t="t" r="r" b="b"/>
              <a:pathLst>
                <a:path w="144" h="49" extrusionOk="0">
                  <a:moveTo>
                    <a:pt x="84" y="1"/>
                  </a:moveTo>
                  <a:lnTo>
                    <a:pt x="0" y="13"/>
                  </a:lnTo>
                  <a:lnTo>
                    <a:pt x="24" y="48"/>
                  </a:lnTo>
                  <a:lnTo>
                    <a:pt x="119" y="24"/>
                  </a:lnTo>
                  <a:lnTo>
                    <a:pt x="1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8739;p30">
              <a:extLst>
                <a:ext uri="{FF2B5EF4-FFF2-40B4-BE49-F238E27FC236}">
                  <a16:creationId xmlns:a16="http://schemas.microsoft.com/office/drawing/2014/main" id="{8942CE6C-E66A-C8E0-2C9F-E07C433CA45A}"/>
                </a:ext>
              </a:extLst>
            </p:cNvPr>
            <p:cNvSpPr/>
            <p:nvPr/>
          </p:nvSpPr>
          <p:spPr>
            <a:xfrm>
              <a:off x="3114675" y="2351025"/>
              <a:ext cx="2100" cy="1500"/>
            </a:xfrm>
            <a:custGeom>
              <a:avLst/>
              <a:gdLst/>
              <a:ahLst/>
              <a:cxnLst/>
              <a:rect l="l" t="t" r="r" b="b"/>
              <a:pathLst>
                <a:path w="84" h="60" extrusionOk="0">
                  <a:moveTo>
                    <a:pt x="83" y="0"/>
                  </a:moveTo>
                  <a:lnTo>
                    <a:pt x="0" y="60"/>
                  </a:lnTo>
                  <a:lnTo>
                    <a:pt x="36" y="60"/>
                  </a:lnTo>
                  <a:lnTo>
                    <a:pt x="83" y="24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8740;p30">
              <a:extLst>
                <a:ext uri="{FF2B5EF4-FFF2-40B4-BE49-F238E27FC236}">
                  <a16:creationId xmlns:a16="http://schemas.microsoft.com/office/drawing/2014/main" id="{B09E0779-8C54-61CB-D482-8414AF905FFD}"/>
                </a:ext>
              </a:extLst>
            </p:cNvPr>
            <p:cNvSpPr/>
            <p:nvPr/>
          </p:nvSpPr>
          <p:spPr>
            <a:xfrm>
              <a:off x="3112875" y="2353700"/>
              <a:ext cx="1800" cy="1200"/>
            </a:xfrm>
            <a:custGeom>
              <a:avLst/>
              <a:gdLst/>
              <a:ahLst/>
              <a:cxnLst/>
              <a:rect l="l" t="t" r="r" b="b"/>
              <a:pathLst>
                <a:path w="72" h="48" extrusionOk="0">
                  <a:moveTo>
                    <a:pt x="60" y="0"/>
                  </a:moveTo>
                  <a:lnTo>
                    <a:pt x="1" y="24"/>
                  </a:lnTo>
                  <a:lnTo>
                    <a:pt x="1" y="48"/>
                  </a:lnTo>
                  <a:lnTo>
                    <a:pt x="72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8741;p30">
              <a:extLst>
                <a:ext uri="{FF2B5EF4-FFF2-40B4-BE49-F238E27FC236}">
                  <a16:creationId xmlns:a16="http://schemas.microsoft.com/office/drawing/2014/main" id="{760709FF-A714-2135-AF05-66018B6BFE47}"/>
                </a:ext>
              </a:extLst>
            </p:cNvPr>
            <p:cNvSpPr/>
            <p:nvPr/>
          </p:nvSpPr>
          <p:spPr>
            <a:xfrm>
              <a:off x="3107525" y="2354875"/>
              <a:ext cx="2400" cy="1825"/>
            </a:xfrm>
            <a:custGeom>
              <a:avLst/>
              <a:gdLst/>
              <a:ahLst/>
              <a:cxnLst/>
              <a:rect l="l" t="t" r="r" b="b"/>
              <a:pathLst>
                <a:path w="96" h="73" extrusionOk="0">
                  <a:moveTo>
                    <a:pt x="36" y="1"/>
                  </a:moveTo>
                  <a:lnTo>
                    <a:pt x="0" y="37"/>
                  </a:lnTo>
                  <a:lnTo>
                    <a:pt x="0" y="72"/>
                  </a:lnTo>
                  <a:lnTo>
                    <a:pt x="36" y="72"/>
                  </a:lnTo>
                  <a:lnTo>
                    <a:pt x="96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8742;p30">
              <a:extLst>
                <a:ext uri="{FF2B5EF4-FFF2-40B4-BE49-F238E27FC236}">
                  <a16:creationId xmlns:a16="http://schemas.microsoft.com/office/drawing/2014/main" id="{B69DB9DC-014B-3AA0-FF5D-4EE911F6F408}"/>
                </a:ext>
              </a:extLst>
            </p:cNvPr>
            <p:cNvSpPr/>
            <p:nvPr/>
          </p:nvSpPr>
          <p:spPr>
            <a:xfrm>
              <a:off x="3108400" y="2331675"/>
              <a:ext cx="2725" cy="3000"/>
            </a:xfrm>
            <a:custGeom>
              <a:avLst/>
              <a:gdLst/>
              <a:ahLst/>
              <a:cxnLst/>
              <a:rect l="l" t="t" r="r" b="b"/>
              <a:pathLst>
                <a:path w="109" h="120" extrusionOk="0">
                  <a:moveTo>
                    <a:pt x="25" y="0"/>
                  </a:moveTo>
                  <a:cubicBezTo>
                    <a:pt x="25" y="12"/>
                    <a:pt x="13" y="24"/>
                    <a:pt x="13" y="36"/>
                  </a:cubicBezTo>
                  <a:cubicBezTo>
                    <a:pt x="1" y="48"/>
                    <a:pt x="25" y="95"/>
                    <a:pt x="25" y="119"/>
                  </a:cubicBezTo>
                  <a:lnTo>
                    <a:pt x="72" y="119"/>
                  </a:lnTo>
                  <a:lnTo>
                    <a:pt x="108" y="95"/>
                  </a:lnTo>
                  <a:lnTo>
                    <a:pt x="61" y="4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8743;p30">
              <a:extLst>
                <a:ext uri="{FF2B5EF4-FFF2-40B4-BE49-F238E27FC236}">
                  <a16:creationId xmlns:a16="http://schemas.microsoft.com/office/drawing/2014/main" id="{63763DAD-302C-3194-93E2-82F32077A7EC}"/>
                </a:ext>
              </a:extLst>
            </p:cNvPr>
            <p:cNvSpPr/>
            <p:nvPr/>
          </p:nvSpPr>
          <p:spPr>
            <a:xfrm>
              <a:off x="3103950" y="2337325"/>
              <a:ext cx="1500" cy="1500"/>
            </a:xfrm>
            <a:custGeom>
              <a:avLst/>
              <a:gdLst/>
              <a:ahLst/>
              <a:cxnLst/>
              <a:rect l="l" t="t" r="r" b="b"/>
              <a:pathLst>
                <a:path w="60" h="60" extrusionOk="0">
                  <a:moveTo>
                    <a:pt x="36" y="0"/>
                  </a:moveTo>
                  <a:lnTo>
                    <a:pt x="0" y="48"/>
                  </a:lnTo>
                  <a:cubicBezTo>
                    <a:pt x="12" y="48"/>
                    <a:pt x="12" y="60"/>
                    <a:pt x="24" y="60"/>
                  </a:cubicBezTo>
                  <a:lnTo>
                    <a:pt x="60" y="2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8744;p30">
              <a:extLst>
                <a:ext uri="{FF2B5EF4-FFF2-40B4-BE49-F238E27FC236}">
                  <a16:creationId xmlns:a16="http://schemas.microsoft.com/office/drawing/2014/main" id="{425840D1-F14F-7543-C40B-8BE2078E0D5B}"/>
                </a:ext>
              </a:extLst>
            </p:cNvPr>
            <p:cNvSpPr/>
            <p:nvPr/>
          </p:nvSpPr>
          <p:spPr>
            <a:xfrm>
              <a:off x="3571875" y="2133725"/>
              <a:ext cx="9525" cy="5975"/>
            </a:xfrm>
            <a:custGeom>
              <a:avLst/>
              <a:gdLst/>
              <a:ahLst/>
              <a:cxnLst/>
              <a:rect l="l" t="t" r="r" b="b"/>
              <a:pathLst>
                <a:path w="381" h="239" extrusionOk="0">
                  <a:moveTo>
                    <a:pt x="274" y="1"/>
                  </a:moveTo>
                  <a:lnTo>
                    <a:pt x="60" y="60"/>
                  </a:lnTo>
                  <a:cubicBezTo>
                    <a:pt x="48" y="96"/>
                    <a:pt x="36" y="131"/>
                    <a:pt x="12" y="167"/>
                  </a:cubicBezTo>
                  <a:cubicBezTo>
                    <a:pt x="0" y="215"/>
                    <a:pt x="24" y="215"/>
                    <a:pt x="24" y="239"/>
                  </a:cubicBezTo>
                  <a:lnTo>
                    <a:pt x="83" y="239"/>
                  </a:lnTo>
                  <a:lnTo>
                    <a:pt x="119" y="203"/>
                  </a:lnTo>
                  <a:lnTo>
                    <a:pt x="286" y="203"/>
                  </a:lnTo>
                  <a:lnTo>
                    <a:pt x="381" y="143"/>
                  </a:lnTo>
                  <a:lnTo>
                    <a:pt x="381" y="48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8745;p30">
              <a:extLst>
                <a:ext uri="{FF2B5EF4-FFF2-40B4-BE49-F238E27FC236}">
                  <a16:creationId xmlns:a16="http://schemas.microsoft.com/office/drawing/2014/main" id="{8E50A480-B27F-1792-37B3-9614F9DF1FE1}"/>
                </a:ext>
              </a:extLst>
            </p:cNvPr>
            <p:cNvSpPr/>
            <p:nvPr/>
          </p:nvSpPr>
          <p:spPr>
            <a:xfrm>
              <a:off x="3584075" y="2163200"/>
              <a:ext cx="6275" cy="8350"/>
            </a:xfrm>
            <a:custGeom>
              <a:avLst/>
              <a:gdLst/>
              <a:ahLst/>
              <a:cxnLst/>
              <a:rect l="l" t="t" r="r" b="b"/>
              <a:pathLst>
                <a:path w="251" h="334" extrusionOk="0">
                  <a:moveTo>
                    <a:pt x="203" y="0"/>
                  </a:moveTo>
                  <a:lnTo>
                    <a:pt x="119" y="36"/>
                  </a:lnTo>
                  <a:cubicBezTo>
                    <a:pt x="107" y="60"/>
                    <a:pt x="95" y="84"/>
                    <a:pt x="84" y="107"/>
                  </a:cubicBezTo>
                  <a:cubicBezTo>
                    <a:pt x="72" y="119"/>
                    <a:pt x="24" y="191"/>
                    <a:pt x="0" y="226"/>
                  </a:cubicBezTo>
                  <a:lnTo>
                    <a:pt x="72" y="286"/>
                  </a:lnTo>
                  <a:lnTo>
                    <a:pt x="72" y="334"/>
                  </a:lnTo>
                  <a:lnTo>
                    <a:pt x="191" y="262"/>
                  </a:lnTo>
                  <a:cubicBezTo>
                    <a:pt x="203" y="226"/>
                    <a:pt x="226" y="191"/>
                    <a:pt x="238" y="167"/>
                  </a:cubicBezTo>
                  <a:cubicBezTo>
                    <a:pt x="250" y="131"/>
                    <a:pt x="226" y="107"/>
                    <a:pt x="226" y="72"/>
                  </a:cubicBezTo>
                  <a:cubicBezTo>
                    <a:pt x="214" y="48"/>
                    <a:pt x="238" y="36"/>
                    <a:pt x="250" y="12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8746;p30">
              <a:extLst>
                <a:ext uri="{FF2B5EF4-FFF2-40B4-BE49-F238E27FC236}">
                  <a16:creationId xmlns:a16="http://schemas.microsoft.com/office/drawing/2014/main" id="{761B2B89-B6B1-B172-A897-F9C8B1ECE063}"/>
                </a:ext>
              </a:extLst>
            </p:cNvPr>
            <p:cNvSpPr/>
            <p:nvPr/>
          </p:nvSpPr>
          <p:spPr>
            <a:xfrm>
              <a:off x="3113475" y="2336125"/>
              <a:ext cx="1500" cy="625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0" y="1"/>
                  </a:moveTo>
                  <a:lnTo>
                    <a:pt x="36" y="25"/>
                  </a:lnTo>
                  <a:lnTo>
                    <a:pt x="60" y="25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8747;p30">
              <a:extLst>
                <a:ext uri="{FF2B5EF4-FFF2-40B4-BE49-F238E27FC236}">
                  <a16:creationId xmlns:a16="http://schemas.microsoft.com/office/drawing/2014/main" id="{7C5883BC-4E67-3DFF-1A65-59AD6C9260F9}"/>
                </a:ext>
              </a:extLst>
            </p:cNvPr>
            <p:cNvSpPr/>
            <p:nvPr/>
          </p:nvSpPr>
          <p:spPr>
            <a:xfrm>
              <a:off x="2971800" y="2230475"/>
              <a:ext cx="12525" cy="3300"/>
            </a:xfrm>
            <a:custGeom>
              <a:avLst/>
              <a:gdLst/>
              <a:ahLst/>
              <a:cxnLst/>
              <a:rect l="l" t="t" r="r" b="b"/>
              <a:pathLst>
                <a:path w="501" h="132" extrusionOk="0">
                  <a:moveTo>
                    <a:pt x="214" y="0"/>
                  </a:moveTo>
                  <a:lnTo>
                    <a:pt x="107" y="36"/>
                  </a:lnTo>
                  <a:lnTo>
                    <a:pt x="12" y="36"/>
                  </a:lnTo>
                  <a:lnTo>
                    <a:pt x="0" y="71"/>
                  </a:lnTo>
                  <a:lnTo>
                    <a:pt x="95" y="131"/>
                  </a:lnTo>
                  <a:lnTo>
                    <a:pt x="286" y="107"/>
                  </a:lnTo>
                  <a:lnTo>
                    <a:pt x="393" y="119"/>
                  </a:lnTo>
                  <a:lnTo>
                    <a:pt x="500" y="95"/>
                  </a:lnTo>
                  <a:lnTo>
                    <a:pt x="417" y="48"/>
                  </a:lnTo>
                  <a:lnTo>
                    <a:pt x="333" y="60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8748;p30">
              <a:extLst>
                <a:ext uri="{FF2B5EF4-FFF2-40B4-BE49-F238E27FC236}">
                  <a16:creationId xmlns:a16="http://schemas.microsoft.com/office/drawing/2014/main" id="{1B7E75F8-DBBB-D410-A686-8EE152E5424B}"/>
                </a:ext>
              </a:extLst>
            </p:cNvPr>
            <p:cNvSpPr/>
            <p:nvPr/>
          </p:nvSpPr>
          <p:spPr>
            <a:xfrm>
              <a:off x="3102750" y="2349225"/>
              <a:ext cx="4500" cy="2100"/>
            </a:xfrm>
            <a:custGeom>
              <a:avLst/>
              <a:gdLst/>
              <a:ahLst/>
              <a:cxnLst/>
              <a:rect l="l" t="t" r="r" b="b"/>
              <a:pathLst>
                <a:path w="180" h="84" extrusionOk="0">
                  <a:moveTo>
                    <a:pt x="167" y="1"/>
                  </a:moveTo>
                  <a:lnTo>
                    <a:pt x="48" y="24"/>
                  </a:lnTo>
                  <a:lnTo>
                    <a:pt x="1" y="72"/>
                  </a:lnTo>
                  <a:lnTo>
                    <a:pt x="48" y="84"/>
                  </a:lnTo>
                  <a:lnTo>
                    <a:pt x="144" y="48"/>
                  </a:lnTo>
                  <a:lnTo>
                    <a:pt x="179" y="36"/>
                  </a:lnTo>
                  <a:cubicBezTo>
                    <a:pt x="179" y="24"/>
                    <a:pt x="179" y="13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8749;p30">
              <a:extLst>
                <a:ext uri="{FF2B5EF4-FFF2-40B4-BE49-F238E27FC236}">
                  <a16:creationId xmlns:a16="http://schemas.microsoft.com/office/drawing/2014/main" id="{4CDCD5D2-8FF7-AE54-33E8-2FD859B81223}"/>
                </a:ext>
              </a:extLst>
            </p:cNvPr>
            <p:cNvSpPr/>
            <p:nvPr/>
          </p:nvSpPr>
          <p:spPr>
            <a:xfrm>
              <a:off x="3096200" y="2298025"/>
              <a:ext cx="2700" cy="2125"/>
            </a:xfrm>
            <a:custGeom>
              <a:avLst/>
              <a:gdLst/>
              <a:ahLst/>
              <a:cxnLst/>
              <a:rect l="l" t="t" r="r" b="b"/>
              <a:pathLst>
                <a:path w="108" h="85" extrusionOk="0">
                  <a:moveTo>
                    <a:pt x="60" y="1"/>
                  </a:moveTo>
                  <a:lnTo>
                    <a:pt x="13" y="13"/>
                  </a:lnTo>
                  <a:cubicBezTo>
                    <a:pt x="13" y="36"/>
                    <a:pt x="13" y="48"/>
                    <a:pt x="1" y="72"/>
                  </a:cubicBezTo>
                  <a:lnTo>
                    <a:pt x="48" y="84"/>
                  </a:lnTo>
                  <a:lnTo>
                    <a:pt x="108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8750;p30">
              <a:extLst>
                <a:ext uri="{FF2B5EF4-FFF2-40B4-BE49-F238E27FC236}">
                  <a16:creationId xmlns:a16="http://schemas.microsoft.com/office/drawing/2014/main" id="{687B2AAD-F14B-60B3-881C-8B85D4496B9F}"/>
                </a:ext>
              </a:extLst>
            </p:cNvPr>
            <p:cNvSpPr/>
            <p:nvPr/>
          </p:nvSpPr>
          <p:spPr>
            <a:xfrm>
              <a:off x="3104250" y="2360550"/>
              <a:ext cx="8050" cy="5075"/>
            </a:xfrm>
            <a:custGeom>
              <a:avLst/>
              <a:gdLst/>
              <a:ahLst/>
              <a:cxnLst/>
              <a:rect l="l" t="t" r="r" b="b"/>
              <a:pathLst>
                <a:path w="322" h="203" extrusionOk="0">
                  <a:moveTo>
                    <a:pt x="262" y="0"/>
                  </a:moveTo>
                  <a:lnTo>
                    <a:pt x="203" y="36"/>
                  </a:lnTo>
                  <a:lnTo>
                    <a:pt x="72" y="60"/>
                  </a:lnTo>
                  <a:lnTo>
                    <a:pt x="48" y="119"/>
                  </a:lnTo>
                  <a:cubicBezTo>
                    <a:pt x="36" y="119"/>
                    <a:pt x="12" y="131"/>
                    <a:pt x="0" y="143"/>
                  </a:cubicBezTo>
                  <a:lnTo>
                    <a:pt x="12" y="202"/>
                  </a:lnTo>
                  <a:lnTo>
                    <a:pt x="96" y="191"/>
                  </a:lnTo>
                  <a:lnTo>
                    <a:pt x="167" y="107"/>
                  </a:lnTo>
                  <a:lnTo>
                    <a:pt x="298" y="60"/>
                  </a:lnTo>
                  <a:cubicBezTo>
                    <a:pt x="298" y="48"/>
                    <a:pt x="310" y="24"/>
                    <a:pt x="322" y="12"/>
                  </a:cubicBezTo>
                  <a:lnTo>
                    <a:pt x="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8751;p30">
              <a:extLst>
                <a:ext uri="{FF2B5EF4-FFF2-40B4-BE49-F238E27FC236}">
                  <a16:creationId xmlns:a16="http://schemas.microsoft.com/office/drawing/2014/main" id="{2A83352D-323A-0191-32E6-5B49BF21B41C}"/>
                </a:ext>
              </a:extLst>
            </p:cNvPr>
            <p:cNvSpPr/>
            <p:nvPr/>
          </p:nvSpPr>
          <p:spPr>
            <a:xfrm>
              <a:off x="3102750" y="2370075"/>
              <a:ext cx="3900" cy="1800"/>
            </a:xfrm>
            <a:custGeom>
              <a:avLst/>
              <a:gdLst/>
              <a:ahLst/>
              <a:cxnLst/>
              <a:rect l="l" t="t" r="r" b="b"/>
              <a:pathLst>
                <a:path w="156" h="72" extrusionOk="0">
                  <a:moveTo>
                    <a:pt x="60" y="0"/>
                  </a:moveTo>
                  <a:lnTo>
                    <a:pt x="1" y="12"/>
                  </a:lnTo>
                  <a:lnTo>
                    <a:pt x="48" y="71"/>
                  </a:lnTo>
                  <a:lnTo>
                    <a:pt x="120" y="71"/>
                  </a:lnTo>
                  <a:lnTo>
                    <a:pt x="156" y="36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8752;p30">
              <a:extLst>
                <a:ext uri="{FF2B5EF4-FFF2-40B4-BE49-F238E27FC236}">
                  <a16:creationId xmlns:a16="http://schemas.microsoft.com/office/drawing/2014/main" id="{2D6FD411-AB54-3A92-09BF-AEA77D970640}"/>
                </a:ext>
              </a:extLst>
            </p:cNvPr>
            <p:cNvSpPr/>
            <p:nvPr/>
          </p:nvSpPr>
          <p:spPr>
            <a:xfrm>
              <a:off x="2663425" y="2347150"/>
              <a:ext cx="339950" cy="240825"/>
            </a:xfrm>
            <a:custGeom>
              <a:avLst/>
              <a:gdLst/>
              <a:ahLst/>
              <a:cxnLst/>
              <a:rect l="l" t="t" r="r" b="b"/>
              <a:pathLst>
                <a:path w="13598" h="9633" extrusionOk="0">
                  <a:moveTo>
                    <a:pt x="5310" y="0"/>
                  </a:moveTo>
                  <a:lnTo>
                    <a:pt x="5108" y="48"/>
                  </a:lnTo>
                  <a:lnTo>
                    <a:pt x="4906" y="48"/>
                  </a:lnTo>
                  <a:lnTo>
                    <a:pt x="4775" y="131"/>
                  </a:lnTo>
                  <a:lnTo>
                    <a:pt x="4620" y="179"/>
                  </a:lnTo>
                  <a:lnTo>
                    <a:pt x="4441" y="274"/>
                  </a:lnTo>
                  <a:lnTo>
                    <a:pt x="4132" y="381"/>
                  </a:lnTo>
                  <a:cubicBezTo>
                    <a:pt x="4120" y="405"/>
                    <a:pt x="4108" y="417"/>
                    <a:pt x="4108" y="441"/>
                  </a:cubicBezTo>
                  <a:lnTo>
                    <a:pt x="4251" y="500"/>
                  </a:lnTo>
                  <a:cubicBezTo>
                    <a:pt x="4251" y="524"/>
                    <a:pt x="4263" y="536"/>
                    <a:pt x="4263" y="560"/>
                  </a:cubicBezTo>
                  <a:lnTo>
                    <a:pt x="4215" y="619"/>
                  </a:lnTo>
                  <a:lnTo>
                    <a:pt x="4144" y="524"/>
                  </a:lnTo>
                  <a:lnTo>
                    <a:pt x="4084" y="512"/>
                  </a:lnTo>
                  <a:lnTo>
                    <a:pt x="3989" y="441"/>
                  </a:lnTo>
                  <a:lnTo>
                    <a:pt x="3846" y="465"/>
                  </a:lnTo>
                  <a:lnTo>
                    <a:pt x="3786" y="536"/>
                  </a:lnTo>
                  <a:lnTo>
                    <a:pt x="3798" y="596"/>
                  </a:lnTo>
                  <a:lnTo>
                    <a:pt x="3751" y="643"/>
                  </a:lnTo>
                  <a:lnTo>
                    <a:pt x="3715" y="584"/>
                  </a:lnTo>
                  <a:lnTo>
                    <a:pt x="3715" y="512"/>
                  </a:lnTo>
                  <a:lnTo>
                    <a:pt x="3643" y="512"/>
                  </a:lnTo>
                  <a:lnTo>
                    <a:pt x="3465" y="584"/>
                  </a:lnTo>
                  <a:lnTo>
                    <a:pt x="3429" y="667"/>
                  </a:lnTo>
                  <a:cubicBezTo>
                    <a:pt x="3441" y="679"/>
                    <a:pt x="3441" y="691"/>
                    <a:pt x="3453" y="715"/>
                  </a:cubicBezTo>
                  <a:lnTo>
                    <a:pt x="3608" y="738"/>
                  </a:lnTo>
                  <a:lnTo>
                    <a:pt x="3751" y="834"/>
                  </a:lnTo>
                  <a:lnTo>
                    <a:pt x="3929" y="858"/>
                  </a:lnTo>
                  <a:lnTo>
                    <a:pt x="3858" y="869"/>
                  </a:lnTo>
                  <a:lnTo>
                    <a:pt x="3679" y="846"/>
                  </a:lnTo>
                  <a:lnTo>
                    <a:pt x="3441" y="762"/>
                  </a:lnTo>
                  <a:lnTo>
                    <a:pt x="3393" y="774"/>
                  </a:lnTo>
                  <a:lnTo>
                    <a:pt x="3358" y="810"/>
                  </a:lnTo>
                  <a:lnTo>
                    <a:pt x="3143" y="869"/>
                  </a:lnTo>
                  <a:lnTo>
                    <a:pt x="3108" y="893"/>
                  </a:lnTo>
                  <a:lnTo>
                    <a:pt x="3167" y="917"/>
                  </a:lnTo>
                  <a:lnTo>
                    <a:pt x="3298" y="893"/>
                  </a:lnTo>
                  <a:lnTo>
                    <a:pt x="3346" y="929"/>
                  </a:lnTo>
                  <a:lnTo>
                    <a:pt x="3393" y="1000"/>
                  </a:lnTo>
                  <a:lnTo>
                    <a:pt x="3596" y="1036"/>
                  </a:lnTo>
                  <a:lnTo>
                    <a:pt x="3632" y="1084"/>
                  </a:lnTo>
                  <a:lnTo>
                    <a:pt x="3739" y="1119"/>
                  </a:lnTo>
                  <a:lnTo>
                    <a:pt x="3620" y="1131"/>
                  </a:lnTo>
                  <a:lnTo>
                    <a:pt x="3524" y="1084"/>
                  </a:lnTo>
                  <a:lnTo>
                    <a:pt x="3334" y="1060"/>
                  </a:lnTo>
                  <a:lnTo>
                    <a:pt x="3310" y="1012"/>
                  </a:lnTo>
                  <a:lnTo>
                    <a:pt x="3191" y="965"/>
                  </a:lnTo>
                  <a:lnTo>
                    <a:pt x="3036" y="988"/>
                  </a:lnTo>
                  <a:lnTo>
                    <a:pt x="2941" y="1072"/>
                  </a:lnTo>
                  <a:lnTo>
                    <a:pt x="2941" y="1131"/>
                  </a:lnTo>
                  <a:cubicBezTo>
                    <a:pt x="2917" y="1179"/>
                    <a:pt x="2905" y="1215"/>
                    <a:pt x="2881" y="1262"/>
                  </a:cubicBezTo>
                  <a:cubicBezTo>
                    <a:pt x="2858" y="1298"/>
                    <a:pt x="2858" y="1334"/>
                    <a:pt x="2858" y="1369"/>
                  </a:cubicBezTo>
                  <a:lnTo>
                    <a:pt x="2953" y="1429"/>
                  </a:lnTo>
                  <a:lnTo>
                    <a:pt x="2822" y="1477"/>
                  </a:lnTo>
                  <a:lnTo>
                    <a:pt x="2822" y="1524"/>
                  </a:lnTo>
                  <a:lnTo>
                    <a:pt x="2905" y="1560"/>
                  </a:lnTo>
                  <a:cubicBezTo>
                    <a:pt x="2917" y="1584"/>
                    <a:pt x="2941" y="1608"/>
                    <a:pt x="2953" y="1631"/>
                  </a:cubicBezTo>
                  <a:lnTo>
                    <a:pt x="3048" y="1608"/>
                  </a:lnTo>
                  <a:lnTo>
                    <a:pt x="3239" y="1477"/>
                  </a:lnTo>
                  <a:lnTo>
                    <a:pt x="3322" y="1465"/>
                  </a:lnTo>
                  <a:lnTo>
                    <a:pt x="3382" y="1500"/>
                  </a:lnTo>
                  <a:lnTo>
                    <a:pt x="3262" y="1548"/>
                  </a:lnTo>
                  <a:lnTo>
                    <a:pt x="3215" y="1584"/>
                  </a:lnTo>
                  <a:lnTo>
                    <a:pt x="3239" y="1620"/>
                  </a:lnTo>
                  <a:lnTo>
                    <a:pt x="3167" y="1643"/>
                  </a:lnTo>
                  <a:lnTo>
                    <a:pt x="3084" y="1727"/>
                  </a:lnTo>
                  <a:cubicBezTo>
                    <a:pt x="3084" y="1750"/>
                    <a:pt x="3096" y="1774"/>
                    <a:pt x="3108" y="1798"/>
                  </a:cubicBezTo>
                  <a:lnTo>
                    <a:pt x="3036" y="1870"/>
                  </a:lnTo>
                  <a:lnTo>
                    <a:pt x="2965" y="1858"/>
                  </a:lnTo>
                  <a:lnTo>
                    <a:pt x="2989" y="1810"/>
                  </a:lnTo>
                  <a:lnTo>
                    <a:pt x="2881" y="1715"/>
                  </a:lnTo>
                  <a:lnTo>
                    <a:pt x="2786" y="1715"/>
                  </a:lnTo>
                  <a:lnTo>
                    <a:pt x="2727" y="1798"/>
                  </a:lnTo>
                  <a:lnTo>
                    <a:pt x="2774" y="1846"/>
                  </a:lnTo>
                  <a:lnTo>
                    <a:pt x="2715" y="1917"/>
                  </a:lnTo>
                  <a:lnTo>
                    <a:pt x="2584" y="1965"/>
                  </a:lnTo>
                  <a:lnTo>
                    <a:pt x="2536" y="2012"/>
                  </a:lnTo>
                  <a:lnTo>
                    <a:pt x="2477" y="1965"/>
                  </a:lnTo>
                  <a:lnTo>
                    <a:pt x="2429" y="2001"/>
                  </a:lnTo>
                  <a:cubicBezTo>
                    <a:pt x="2441" y="2024"/>
                    <a:pt x="2453" y="2048"/>
                    <a:pt x="2465" y="2072"/>
                  </a:cubicBezTo>
                  <a:lnTo>
                    <a:pt x="2548" y="2131"/>
                  </a:lnTo>
                  <a:cubicBezTo>
                    <a:pt x="2560" y="2167"/>
                    <a:pt x="2572" y="2203"/>
                    <a:pt x="2584" y="2239"/>
                  </a:cubicBezTo>
                  <a:lnTo>
                    <a:pt x="2620" y="2251"/>
                  </a:lnTo>
                  <a:cubicBezTo>
                    <a:pt x="2631" y="2286"/>
                    <a:pt x="2631" y="2322"/>
                    <a:pt x="2643" y="2346"/>
                  </a:cubicBezTo>
                  <a:lnTo>
                    <a:pt x="2727" y="2346"/>
                  </a:lnTo>
                  <a:lnTo>
                    <a:pt x="2822" y="2358"/>
                  </a:lnTo>
                  <a:cubicBezTo>
                    <a:pt x="2822" y="2382"/>
                    <a:pt x="2822" y="2393"/>
                    <a:pt x="2810" y="2417"/>
                  </a:cubicBezTo>
                  <a:lnTo>
                    <a:pt x="2858" y="2453"/>
                  </a:lnTo>
                  <a:lnTo>
                    <a:pt x="2870" y="2536"/>
                  </a:lnTo>
                  <a:lnTo>
                    <a:pt x="2774" y="2608"/>
                  </a:lnTo>
                  <a:lnTo>
                    <a:pt x="2727" y="2667"/>
                  </a:lnTo>
                  <a:lnTo>
                    <a:pt x="2727" y="2810"/>
                  </a:lnTo>
                  <a:lnTo>
                    <a:pt x="2679" y="2858"/>
                  </a:lnTo>
                  <a:lnTo>
                    <a:pt x="2572" y="3036"/>
                  </a:lnTo>
                  <a:cubicBezTo>
                    <a:pt x="2572" y="3060"/>
                    <a:pt x="2584" y="3072"/>
                    <a:pt x="2584" y="3096"/>
                  </a:cubicBezTo>
                  <a:lnTo>
                    <a:pt x="2453" y="3215"/>
                  </a:lnTo>
                  <a:cubicBezTo>
                    <a:pt x="2453" y="3203"/>
                    <a:pt x="2465" y="3191"/>
                    <a:pt x="2477" y="3167"/>
                  </a:cubicBezTo>
                  <a:cubicBezTo>
                    <a:pt x="2477" y="3155"/>
                    <a:pt x="2465" y="3120"/>
                    <a:pt x="2453" y="3096"/>
                  </a:cubicBezTo>
                  <a:lnTo>
                    <a:pt x="2477" y="2965"/>
                  </a:lnTo>
                  <a:lnTo>
                    <a:pt x="2560" y="2893"/>
                  </a:lnTo>
                  <a:lnTo>
                    <a:pt x="2512" y="2870"/>
                  </a:lnTo>
                  <a:lnTo>
                    <a:pt x="2489" y="2893"/>
                  </a:lnTo>
                  <a:lnTo>
                    <a:pt x="2405" y="2917"/>
                  </a:lnTo>
                  <a:lnTo>
                    <a:pt x="2310" y="2882"/>
                  </a:lnTo>
                  <a:lnTo>
                    <a:pt x="2262" y="2870"/>
                  </a:lnTo>
                  <a:lnTo>
                    <a:pt x="2322" y="2834"/>
                  </a:lnTo>
                  <a:lnTo>
                    <a:pt x="2393" y="2798"/>
                  </a:lnTo>
                  <a:lnTo>
                    <a:pt x="2477" y="2774"/>
                  </a:lnTo>
                  <a:cubicBezTo>
                    <a:pt x="2477" y="2763"/>
                    <a:pt x="2477" y="2751"/>
                    <a:pt x="2477" y="2739"/>
                  </a:cubicBezTo>
                  <a:lnTo>
                    <a:pt x="2536" y="2727"/>
                  </a:lnTo>
                  <a:lnTo>
                    <a:pt x="2596" y="2786"/>
                  </a:lnTo>
                  <a:cubicBezTo>
                    <a:pt x="2608" y="2751"/>
                    <a:pt x="2620" y="2727"/>
                    <a:pt x="2631" y="2703"/>
                  </a:cubicBezTo>
                  <a:cubicBezTo>
                    <a:pt x="2643" y="2667"/>
                    <a:pt x="2620" y="2643"/>
                    <a:pt x="2608" y="2620"/>
                  </a:cubicBezTo>
                  <a:lnTo>
                    <a:pt x="2477" y="2596"/>
                  </a:lnTo>
                  <a:cubicBezTo>
                    <a:pt x="2465" y="2584"/>
                    <a:pt x="2453" y="2584"/>
                    <a:pt x="2441" y="2572"/>
                  </a:cubicBezTo>
                  <a:lnTo>
                    <a:pt x="2310" y="2501"/>
                  </a:lnTo>
                  <a:cubicBezTo>
                    <a:pt x="2310" y="2465"/>
                    <a:pt x="2298" y="2429"/>
                    <a:pt x="2286" y="2393"/>
                  </a:cubicBezTo>
                  <a:lnTo>
                    <a:pt x="2227" y="2358"/>
                  </a:lnTo>
                  <a:lnTo>
                    <a:pt x="2179" y="2251"/>
                  </a:lnTo>
                  <a:lnTo>
                    <a:pt x="2096" y="2191"/>
                  </a:lnTo>
                  <a:lnTo>
                    <a:pt x="2096" y="2131"/>
                  </a:lnTo>
                  <a:lnTo>
                    <a:pt x="2155" y="2084"/>
                  </a:lnTo>
                  <a:cubicBezTo>
                    <a:pt x="2179" y="2048"/>
                    <a:pt x="2191" y="2012"/>
                    <a:pt x="2215" y="1965"/>
                  </a:cubicBezTo>
                  <a:lnTo>
                    <a:pt x="2203" y="1893"/>
                  </a:lnTo>
                  <a:cubicBezTo>
                    <a:pt x="2239" y="1858"/>
                    <a:pt x="2262" y="1822"/>
                    <a:pt x="2298" y="1786"/>
                  </a:cubicBezTo>
                  <a:lnTo>
                    <a:pt x="2369" y="1679"/>
                  </a:lnTo>
                  <a:lnTo>
                    <a:pt x="2477" y="1631"/>
                  </a:lnTo>
                  <a:cubicBezTo>
                    <a:pt x="2477" y="1608"/>
                    <a:pt x="2465" y="1584"/>
                    <a:pt x="2453" y="1560"/>
                  </a:cubicBezTo>
                  <a:lnTo>
                    <a:pt x="2369" y="1524"/>
                  </a:lnTo>
                  <a:lnTo>
                    <a:pt x="2310" y="1453"/>
                  </a:lnTo>
                  <a:lnTo>
                    <a:pt x="2310" y="1358"/>
                  </a:lnTo>
                  <a:cubicBezTo>
                    <a:pt x="2334" y="1298"/>
                    <a:pt x="2358" y="1239"/>
                    <a:pt x="2393" y="1179"/>
                  </a:cubicBezTo>
                  <a:lnTo>
                    <a:pt x="2465" y="1143"/>
                  </a:lnTo>
                  <a:lnTo>
                    <a:pt x="2631" y="1024"/>
                  </a:lnTo>
                  <a:lnTo>
                    <a:pt x="2822" y="798"/>
                  </a:lnTo>
                  <a:lnTo>
                    <a:pt x="3024" y="607"/>
                  </a:lnTo>
                  <a:lnTo>
                    <a:pt x="3155" y="560"/>
                  </a:lnTo>
                  <a:lnTo>
                    <a:pt x="3239" y="453"/>
                  </a:lnTo>
                  <a:cubicBezTo>
                    <a:pt x="3251" y="429"/>
                    <a:pt x="3274" y="405"/>
                    <a:pt x="3286" y="381"/>
                  </a:cubicBezTo>
                  <a:lnTo>
                    <a:pt x="3417" y="357"/>
                  </a:lnTo>
                  <a:lnTo>
                    <a:pt x="3608" y="250"/>
                  </a:lnTo>
                  <a:lnTo>
                    <a:pt x="3763" y="179"/>
                  </a:lnTo>
                  <a:cubicBezTo>
                    <a:pt x="3774" y="155"/>
                    <a:pt x="3774" y="131"/>
                    <a:pt x="3786" y="107"/>
                  </a:cubicBezTo>
                  <a:lnTo>
                    <a:pt x="3751" y="60"/>
                  </a:lnTo>
                  <a:lnTo>
                    <a:pt x="3453" y="36"/>
                  </a:lnTo>
                  <a:lnTo>
                    <a:pt x="3310" y="12"/>
                  </a:lnTo>
                  <a:lnTo>
                    <a:pt x="3096" y="48"/>
                  </a:lnTo>
                  <a:lnTo>
                    <a:pt x="3024" y="48"/>
                  </a:lnTo>
                  <a:lnTo>
                    <a:pt x="2929" y="96"/>
                  </a:lnTo>
                  <a:lnTo>
                    <a:pt x="2750" y="107"/>
                  </a:lnTo>
                  <a:lnTo>
                    <a:pt x="2667" y="155"/>
                  </a:lnTo>
                  <a:lnTo>
                    <a:pt x="2429" y="215"/>
                  </a:lnTo>
                  <a:lnTo>
                    <a:pt x="2096" y="357"/>
                  </a:lnTo>
                  <a:lnTo>
                    <a:pt x="1905" y="524"/>
                  </a:lnTo>
                  <a:lnTo>
                    <a:pt x="1691" y="643"/>
                  </a:lnTo>
                  <a:cubicBezTo>
                    <a:pt x="1691" y="667"/>
                    <a:pt x="1679" y="691"/>
                    <a:pt x="1679" y="727"/>
                  </a:cubicBezTo>
                  <a:lnTo>
                    <a:pt x="1738" y="786"/>
                  </a:lnTo>
                  <a:lnTo>
                    <a:pt x="1643" y="774"/>
                  </a:lnTo>
                  <a:lnTo>
                    <a:pt x="1548" y="798"/>
                  </a:lnTo>
                  <a:lnTo>
                    <a:pt x="1488" y="881"/>
                  </a:lnTo>
                  <a:lnTo>
                    <a:pt x="1346" y="917"/>
                  </a:lnTo>
                  <a:lnTo>
                    <a:pt x="1262" y="1036"/>
                  </a:lnTo>
                  <a:lnTo>
                    <a:pt x="1286" y="1096"/>
                  </a:lnTo>
                  <a:lnTo>
                    <a:pt x="1191" y="1119"/>
                  </a:lnTo>
                  <a:lnTo>
                    <a:pt x="1072" y="1298"/>
                  </a:lnTo>
                  <a:lnTo>
                    <a:pt x="1131" y="1334"/>
                  </a:lnTo>
                  <a:lnTo>
                    <a:pt x="1084" y="1405"/>
                  </a:lnTo>
                  <a:lnTo>
                    <a:pt x="1012" y="1358"/>
                  </a:lnTo>
                  <a:lnTo>
                    <a:pt x="953" y="1358"/>
                  </a:lnTo>
                  <a:lnTo>
                    <a:pt x="929" y="1500"/>
                  </a:lnTo>
                  <a:lnTo>
                    <a:pt x="881" y="1500"/>
                  </a:lnTo>
                  <a:lnTo>
                    <a:pt x="786" y="1524"/>
                  </a:lnTo>
                  <a:lnTo>
                    <a:pt x="715" y="1620"/>
                  </a:lnTo>
                  <a:lnTo>
                    <a:pt x="667" y="1655"/>
                  </a:lnTo>
                  <a:lnTo>
                    <a:pt x="595" y="1798"/>
                  </a:lnTo>
                  <a:cubicBezTo>
                    <a:pt x="572" y="1846"/>
                    <a:pt x="536" y="1893"/>
                    <a:pt x="500" y="1941"/>
                  </a:cubicBezTo>
                  <a:cubicBezTo>
                    <a:pt x="512" y="1965"/>
                    <a:pt x="524" y="1989"/>
                    <a:pt x="524" y="2001"/>
                  </a:cubicBezTo>
                  <a:lnTo>
                    <a:pt x="584" y="1977"/>
                  </a:lnTo>
                  <a:lnTo>
                    <a:pt x="631" y="1965"/>
                  </a:lnTo>
                  <a:lnTo>
                    <a:pt x="631" y="1965"/>
                  </a:lnTo>
                  <a:cubicBezTo>
                    <a:pt x="631" y="1989"/>
                    <a:pt x="619" y="2001"/>
                    <a:pt x="607" y="2024"/>
                  </a:cubicBezTo>
                  <a:lnTo>
                    <a:pt x="512" y="2048"/>
                  </a:lnTo>
                  <a:lnTo>
                    <a:pt x="357" y="2155"/>
                  </a:lnTo>
                  <a:cubicBezTo>
                    <a:pt x="357" y="2179"/>
                    <a:pt x="345" y="2203"/>
                    <a:pt x="334" y="2227"/>
                  </a:cubicBezTo>
                  <a:lnTo>
                    <a:pt x="250" y="2262"/>
                  </a:lnTo>
                  <a:lnTo>
                    <a:pt x="214" y="2334"/>
                  </a:lnTo>
                  <a:lnTo>
                    <a:pt x="250" y="2465"/>
                  </a:lnTo>
                  <a:cubicBezTo>
                    <a:pt x="238" y="2501"/>
                    <a:pt x="226" y="2536"/>
                    <a:pt x="214" y="2560"/>
                  </a:cubicBezTo>
                  <a:lnTo>
                    <a:pt x="107" y="2584"/>
                  </a:lnTo>
                  <a:cubicBezTo>
                    <a:pt x="107" y="2620"/>
                    <a:pt x="95" y="2655"/>
                    <a:pt x="83" y="2679"/>
                  </a:cubicBezTo>
                  <a:cubicBezTo>
                    <a:pt x="83" y="2715"/>
                    <a:pt x="107" y="2715"/>
                    <a:pt x="107" y="2739"/>
                  </a:cubicBezTo>
                  <a:lnTo>
                    <a:pt x="12" y="2810"/>
                  </a:lnTo>
                  <a:cubicBezTo>
                    <a:pt x="12" y="2858"/>
                    <a:pt x="0" y="2893"/>
                    <a:pt x="0" y="2941"/>
                  </a:cubicBezTo>
                  <a:lnTo>
                    <a:pt x="83" y="3001"/>
                  </a:lnTo>
                  <a:lnTo>
                    <a:pt x="322" y="3024"/>
                  </a:lnTo>
                  <a:lnTo>
                    <a:pt x="453" y="3001"/>
                  </a:lnTo>
                  <a:lnTo>
                    <a:pt x="607" y="3024"/>
                  </a:lnTo>
                  <a:lnTo>
                    <a:pt x="715" y="3001"/>
                  </a:lnTo>
                  <a:lnTo>
                    <a:pt x="857" y="3024"/>
                  </a:lnTo>
                  <a:lnTo>
                    <a:pt x="1024" y="2989"/>
                  </a:lnTo>
                  <a:lnTo>
                    <a:pt x="1072" y="3084"/>
                  </a:lnTo>
                  <a:lnTo>
                    <a:pt x="1250" y="3108"/>
                  </a:lnTo>
                  <a:lnTo>
                    <a:pt x="1286" y="3155"/>
                  </a:lnTo>
                  <a:lnTo>
                    <a:pt x="1369" y="3179"/>
                  </a:lnTo>
                  <a:lnTo>
                    <a:pt x="1191" y="3227"/>
                  </a:lnTo>
                  <a:lnTo>
                    <a:pt x="1131" y="3263"/>
                  </a:lnTo>
                  <a:lnTo>
                    <a:pt x="929" y="3310"/>
                  </a:lnTo>
                  <a:lnTo>
                    <a:pt x="691" y="3310"/>
                  </a:lnTo>
                  <a:lnTo>
                    <a:pt x="643" y="3239"/>
                  </a:lnTo>
                  <a:lnTo>
                    <a:pt x="512" y="3215"/>
                  </a:lnTo>
                  <a:lnTo>
                    <a:pt x="310" y="3251"/>
                  </a:lnTo>
                  <a:lnTo>
                    <a:pt x="250" y="3227"/>
                  </a:lnTo>
                  <a:lnTo>
                    <a:pt x="119" y="3227"/>
                  </a:lnTo>
                  <a:lnTo>
                    <a:pt x="107" y="3263"/>
                  </a:lnTo>
                  <a:lnTo>
                    <a:pt x="179" y="3346"/>
                  </a:lnTo>
                  <a:cubicBezTo>
                    <a:pt x="179" y="3358"/>
                    <a:pt x="179" y="3382"/>
                    <a:pt x="191" y="3394"/>
                  </a:cubicBezTo>
                  <a:lnTo>
                    <a:pt x="119" y="3417"/>
                  </a:lnTo>
                  <a:cubicBezTo>
                    <a:pt x="119" y="3429"/>
                    <a:pt x="95" y="3453"/>
                    <a:pt x="95" y="3477"/>
                  </a:cubicBezTo>
                  <a:lnTo>
                    <a:pt x="179" y="3584"/>
                  </a:lnTo>
                  <a:cubicBezTo>
                    <a:pt x="191" y="3620"/>
                    <a:pt x="203" y="3644"/>
                    <a:pt x="214" y="3679"/>
                  </a:cubicBezTo>
                  <a:cubicBezTo>
                    <a:pt x="226" y="3703"/>
                    <a:pt x="214" y="3739"/>
                    <a:pt x="214" y="3763"/>
                  </a:cubicBezTo>
                  <a:cubicBezTo>
                    <a:pt x="214" y="3798"/>
                    <a:pt x="238" y="3810"/>
                    <a:pt x="250" y="3822"/>
                  </a:cubicBezTo>
                  <a:lnTo>
                    <a:pt x="417" y="3846"/>
                  </a:lnTo>
                  <a:lnTo>
                    <a:pt x="548" y="3894"/>
                  </a:lnTo>
                  <a:cubicBezTo>
                    <a:pt x="560" y="3894"/>
                    <a:pt x="560" y="3906"/>
                    <a:pt x="560" y="3917"/>
                  </a:cubicBezTo>
                  <a:lnTo>
                    <a:pt x="488" y="3906"/>
                  </a:lnTo>
                  <a:lnTo>
                    <a:pt x="453" y="3906"/>
                  </a:lnTo>
                  <a:lnTo>
                    <a:pt x="500" y="3953"/>
                  </a:lnTo>
                  <a:lnTo>
                    <a:pt x="607" y="4001"/>
                  </a:lnTo>
                  <a:lnTo>
                    <a:pt x="667" y="3989"/>
                  </a:lnTo>
                  <a:lnTo>
                    <a:pt x="667" y="3929"/>
                  </a:lnTo>
                  <a:lnTo>
                    <a:pt x="750" y="3894"/>
                  </a:lnTo>
                  <a:lnTo>
                    <a:pt x="857" y="3894"/>
                  </a:lnTo>
                  <a:lnTo>
                    <a:pt x="953" y="3929"/>
                  </a:lnTo>
                  <a:lnTo>
                    <a:pt x="1036" y="3929"/>
                  </a:lnTo>
                  <a:lnTo>
                    <a:pt x="1060" y="3882"/>
                  </a:lnTo>
                  <a:cubicBezTo>
                    <a:pt x="1060" y="3870"/>
                    <a:pt x="1048" y="3858"/>
                    <a:pt x="1036" y="3834"/>
                  </a:cubicBezTo>
                  <a:cubicBezTo>
                    <a:pt x="1024" y="3822"/>
                    <a:pt x="1036" y="3798"/>
                    <a:pt x="1048" y="3786"/>
                  </a:cubicBezTo>
                  <a:lnTo>
                    <a:pt x="1107" y="3763"/>
                  </a:lnTo>
                  <a:lnTo>
                    <a:pt x="1167" y="3775"/>
                  </a:lnTo>
                  <a:cubicBezTo>
                    <a:pt x="1167" y="3798"/>
                    <a:pt x="1167" y="3822"/>
                    <a:pt x="1155" y="3846"/>
                  </a:cubicBezTo>
                  <a:lnTo>
                    <a:pt x="1191" y="3894"/>
                  </a:lnTo>
                  <a:lnTo>
                    <a:pt x="1250" y="3882"/>
                  </a:lnTo>
                  <a:cubicBezTo>
                    <a:pt x="1262" y="3846"/>
                    <a:pt x="1274" y="3810"/>
                    <a:pt x="1286" y="3775"/>
                  </a:cubicBezTo>
                  <a:lnTo>
                    <a:pt x="1429" y="3739"/>
                  </a:lnTo>
                  <a:lnTo>
                    <a:pt x="1524" y="3667"/>
                  </a:lnTo>
                  <a:lnTo>
                    <a:pt x="1560" y="3679"/>
                  </a:lnTo>
                  <a:lnTo>
                    <a:pt x="1524" y="3739"/>
                  </a:lnTo>
                  <a:lnTo>
                    <a:pt x="1322" y="3858"/>
                  </a:lnTo>
                  <a:lnTo>
                    <a:pt x="1322" y="3917"/>
                  </a:lnTo>
                  <a:lnTo>
                    <a:pt x="1453" y="3953"/>
                  </a:lnTo>
                  <a:lnTo>
                    <a:pt x="1500" y="4048"/>
                  </a:lnTo>
                  <a:lnTo>
                    <a:pt x="1679" y="4096"/>
                  </a:lnTo>
                  <a:lnTo>
                    <a:pt x="1846" y="4060"/>
                  </a:lnTo>
                  <a:lnTo>
                    <a:pt x="1893" y="4025"/>
                  </a:lnTo>
                  <a:lnTo>
                    <a:pt x="1774" y="4001"/>
                  </a:lnTo>
                  <a:lnTo>
                    <a:pt x="1822" y="3977"/>
                  </a:lnTo>
                  <a:lnTo>
                    <a:pt x="1953" y="3965"/>
                  </a:lnTo>
                  <a:lnTo>
                    <a:pt x="2060" y="3989"/>
                  </a:lnTo>
                  <a:lnTo>
                    <a:pt x="2119" y="3965"/>
                  </a:lnTo>
                  <a:lnTo>
                    <a:pt x="2191" y="3882"/>
                  </a:lnTo>
                  <a:lnTo>
                    <a:pt x="2286" y="3786"/>
                  </a:lnTo>
                  <a:lnTo>
                    <a:pt x="2369" y="3763"/>
                  </a:lnTo>
                  <a:cubicBezTo>
                    <a:pt x="2369" y="3775"/>
                    <a:pt x="2381" y="3786"/>
                    <a:pt x="2381" y="3798"/>
                  </a:cubicBezTo>
                  <a:lnTo>
                    <a:pt x="2310" y="3834"/>
                  </a:lnTo>
                  <a:cubicBezTo>
                    <a:pt x="2262" y="3882"/>
                    <a:pt x="2215" y="3929"/>
                    <a:pt x="2167" y="3989"/>
                  </a:cubicBezTo>
                  <a:cubicBezTo>
                    <a:pt x="2167" y="4001"/>
                    <a:pt x="2179" y="4013"/>
                    <a:pt x="2179" y="4036"/>
                  </a:cubicBezTo>
                  <a:lnTo>
                    <a:pt x="2346" y="4060"/>
                  </a:lnTo>
                  <a:lnTo>
                    <a:pt x="2417" y="4096"/>
                  </a:lnTo>
                  <a:lnTo>
                    <a:pt x="2536" y="4072"/>
                  </a:lnTo>
                  <a:lnTo>
                    <a:pt x="2679" y="4060"/>
                  </a:lnTo>
                  <a:lnTo>
                    <a:pt x="2786" y="4084"/>
                  </a:lnTo>
                  <a:lnTo>
                    <a:pt x="2881" y="4025"/>
                  </a:lnTo>
                  <a:lnTo>
                    <a:pt x="3084" y="3965"/>
                  </a:lnTo>
                  <a:lnTo>
                    <a:pt x="3155" y="4013"/>
                  </a:lnTo>
                  <a:lnTo>
                    <a:pt x="3274" y="4013"/>
                  </a:lnTo>
                  <a:lnTo>
                    <a:pt x="3346" y="4060"/>
                  </a:lnTo>
                  <a:lnTo>
                    <a:pt x="3405" y="4036"/>
                  </a:lnTo>
                  <a:lnTo>
                    <a:pt x="3608" y="4072"/>
                  </a:lnTo>
                  <a:lnTo>
                    <a:pt x="3667" y="4013"/>
                  </a:lnTo>
                  <a:lnTo>
                    <a:pt x="3715" y="4036"/>
                  </a:lnTo>
                  <a:cubicBezTo>
                    <a:pt x="3727" y="4013"/>
                    <a:pt x="3751" y="3989"/>
                    <a:pt x="3763" y="3965"/>
                  </a:cubicBezTo>
                  <a:lnTo>
                    <a:pt x="3715" y="3917"/>
                  </a:lnTo>
                  <a:lnTo>
                    <a:pt x="3608" y="3894"/>
                  </a:lnTo>
                  <a:lnTo>
                    <a:pt x="3512" y="3846"/>
                  </a:lnTo>
                  <a:lnTo>
                    <a:pt x="3441" y="3798"/>
                  </a:lnTo>
                  <a:lnTo>
                    <a:pt x="3167" y="3739"/>
                  </a:lnTo>
                  <a:cubicBezTo>
                    <a:pt x="3155" y="3715"/>
                    <a:pt x="3143" y="3703"/>
                    <a:pt x="3131" y="3679"/>
                  </a:cubicBezTo>
                  <a:lnTo>
                    <a:pt x="3131" y="3679"/>
                  </a:lnTo>
                  <a:lnTo>
                    <a:pt x="3239" y="3691"/>
                  </a:lnTo>
                  <a:lnTo>
                    <a:pt x="3286" y="3715"/>
                  </a:lnTo>
                  <a:lnTo>
                    <a:pt x="3370" y="3715"/>
                  </a:lnTo>
                  <a:lnTo>
                    <a:pt x="3489" y="3775"/>
                  </a:lnTo>
                  <a:lnTo>
                    <a:pt x="3584" y="3775"/>
                  </a:lnTo>
                  <a:lnTo>
                    <a:pt x="3608" y="3810"/>
                  </a:lnTo>
                  <a:lnTo>
                    <a:pt x="3715" y="3858"/>
                  </a:lnTo>
                  <a:lnTo>
                    <a:pt x="3858" y="3906"/>
                  </a:lnTo>
                  <a:cubicBezTo>
                    <a:pt x="3870" y="3929"/>
                    <a:pt x="3893" y="3941"/>
                    <a:pt x="3905" y="3953"/>
                  </a:cubicBezTo>
                  <a:lnTo>
                    <a:pt x="3953" y="3953"/>
                  </a:lnTo>
                  <a:lnTo>
                    <a:pt x="4072" y="4001"/>
                  </a:lnTo>
                  <a:lnTo>
                    <a:pt x="4144" y="4072"/>
                  </a:lnTo>
                  <a:lnTo>
                    <a:pt x="4251" y="4048"/>
                  </a:lnTo>
                  <a:cubicBezTo>
                    <a:pt x="4251" y="4048"/>
                    <a:pt x="4263" y="4036"/>
                    <a:pt x="4274" y="4025"/>
                  </a:cubicBezTo>
                  <a:lnTo>
                    <a:pt x="4191" y="3953"/>
                  </a:lnTo>
                  <a:lnTo>
                    <a:pt x="4072" y="3834"/>
                  </a:lnTo>
                  <a:lnTo>
                    <a:pt x="4251" y="3810"/>
                  </a:lnTo>
                  <a:lnTo>
                    <a:pt x="4477" y="3822"/>
                  </a:lnTo>
                  <a:lnTo>
                    <a:pt x="4679" y="3786"/>
                  </a:lnTo>
                  <a:cubicBezTo>
                    <a:pt x="4679" y="3810"/>
                    <a:pt x="4691" y="3834"/>
                    <a:pt x="4691" y="3858"/>
                  </a:cubicBezTo>
                  <a:lnTo>
                    <a:pt x="4667" y="3894"/>
                  </a:lnTo>
                  <a:lnTo>
                    <a:pt x="4810" y="3917"/>
                  </a:lnTo>
                  <a:lnTo>
                    <a:pt x="4917" y="3882"/>
                  </a:lnTo>
                  <a:lnTo>
                    <a:pt x="4965" y="3894"/>
                  </a:lnTo>
                  <a:lnTo>
                    <a:pt x="5239" y="3846"/>
                  </a:lnTo>
                  <a:lnTo>
                    <a:pt x="5322" y="3786"/>
                  </a:lnTo>
                  <a:lnTo>
                    <a:pt x="5382" y="3691"/>
                  </a:lnTo>
                  <a:lnTo>
                    <a:pt x="5382" y="3620"/>
                  </a:lnTo>
                  <a:lnTo>
                    <a:pt x="5406" y="3536"/>
                  </a:lnTo>
                  <a:lnTo>
                    <a:pt x="5334" y="3513"/>
                  </a:lnTo>
                  <a:lnTo>
                    <a:pt x="5203" y="3382"/>
                  </a:lnTo>
                  <a:cubicBezTo>
                    <a:pt x="5179" y="3382"/>
                    <a:pt x="5156" y="3405"/>
                    <a:pt x="5132" y="3405"/>
                  </a:cubicBezTo>
                  <a:lnTo>
                    <a:pt x="5013" y="3346"/>
                  </a:lnTo>
                  <a:lnTo>
                    <a:pt x="5013" y="3251"/>
                  </a:lnTo>
                  <a:lnTo>
                    <a:pt x="5072" y="3227"/>
                  </a:lnTo>
                  <a:lnTo>
                    <a:pt x="5072" y="3179"/>
                  </a:lnTo>
                  <a:cubicBezTo>
                    <a:pt x="5084" y="3167"/>
                    <a:pt x="5084" y="3167"/>
                    <a:pt x="5096" y="3155"/>
                  </a:cubicBezTo>
                  <a:lnTo>
                    <a:pt x="5167" y="3179"/>
                  </a:lnTo>
                  <a:lnTo>
                    <a:pt x="5215" y="3239"/>
                  </a:lnTo>
                  <a:lnTo>
                    <a:pt x="5275" y="3155"/>
                  </a:lnTo>
                  <a:cubicBezTo>
                    <a:pt x="5275" y="3120"/>
                    <a:pt x="5251" y="3084"/>
                    <a:pt x="5251" y="3048"/>
                  </a:cubicBezTo>
                  <a:cubicBezTo>
                    <a:pt x="5263" y="3024"/>
                    <a:pt x="5287" y="3001"/>
                    <a:pt x="5310" y="2989"/>
                  </a:cubicBezTo>
                  <a:lnTo>
                    <a:pt x="5382" y="2965"/>
                  </a:lnTo>
                  <a:lnTo>
                    <a:pt x="5406" y="3036"/>
                  </a:lnTo>
                  <a:lnTo>
                    <a:pt x="5453" y="3072"/>
                  </a:lnTo>
                  <a:lnTo>
                    <a:pt x="5441" y="3120"/>
                  </a:lnTo>
                  <a:lnTo>
                    <a:pt x="5322" y="3167"/>
                  </a:lnTo>
                  <a:lnTo>
                    <a:pt x="5322" y="3263"/>
                  </a:lnTo>
                  <a:lnTo>
                    <a:pt x="5382" y="3263"/>
                  </a:lnTo>
                  <a:lnTo>
                    <a:pt x="5453" y="3298"/>
                  </a:lnTo>
                  <a:lnTo>
                    <a:pt x="5477" y="3358"/>
                  </a:lnTo>
                  <a:lnTo>
                    <a:pt x="5656" y="3429"/>
                  </a:lnTo>
                  <a:lnTo>
                    <a:pt x="5727" y="3429"/>
                  </a:lnTo>
                  <a:lnTo>
                    <a:pt x="5727" y="3370"/>
                  </a:lnTo>
                  <a:lnTo>
                    <a:pt x="5763" y="3346"/>
                  </a:lnTo>
                  <a:lnTo>
                    <a:pt x="5846" y="3370"/>
                  </a:lnTo>
                  <a:lnTo>
                    <a:pt x="5953" y="3310"/>
                  </a:lnTo>
                  <a:lnTo>
                    <a:pt x="6001" y="3334"/>
                  </a:lnTo>
                  <a:lnTo>
                    <a:pt x="5977" y="3382"/>
                  </a:lnTo>
                  <a:cubicBezTo>
                    <a:pt x="5977" y="3405"/>
                    <a:pt x="5989" y="3429"/>
                    <a:pt x="5989" y="3465"/>
                  </a:cubicBezTo>
                  <a:lnTo>
                    <a:pt x="5941" y="3572"/>
                  </a:lnTo>
                  <a:lnTo>
                    <a:pt x="5941" y="3608"/>
                  </a:lnTo>
                  <a:lnTo>
                    <a:pt x="5858" y="3739"/>
                  </a:lnTo>
                  <a:lnTo>
                    <a:pt x="5798" y="3882"/>
                  </a:lnTo>
                  <a:cubicBezTo>
                    <a:pt x="5798" y="3906"/>
                    <a:pt x="5798" y="3917"/>
                    <a:pt x="5810" y="3929"/>
                  </a:cubicBezTo>
                  <a:lnTo>
                    <a:pt x="5846" y="3917"/>
                  </a:lnTo>
                  <a:lnTo>
                    <a:pt x="5882" y="3834"/>
                  </a:lnTo>
                  <a:lnTo>
                    <a:pt x="5989" y="3834"/>
                  </a:lnTo>
                  <a:lnTo>
                    <a:pt x="6001" y="3858"/>
                  </a:lnTo>
                  <a:lnTo>
                    <a:pt x="6084" y="3846"/>
                  </a:lnTo>
                  <a:lnTo>
                    <a:pt x="6168" y="3882"/>
                  </a:lnTo>
                  <a:lnTo>
                    <a:pt x="6334" y="3870"/>
                  </a:lnTo>
                  <a:lnTo>
                    <a:pt x="6334" y="3870"/>
                  </a:lnTo>
                  <a:lnTo>
                    <a:pt x="6227" y="3929"/>
                  </a:lnTo>
                  <a:lnTo>
                    <a:pt x="6215" y="3977"/>
                  </a:lnTo>
                  <a:lnTo>
                    <a:pt x="6168" y="4001"/>
                  </a:lnTo>
                  <a:lnTo>
                    <a:pt x="6120" y="3977"/>
                  </a:lnTo>
                  <a:lnTo>
                    <a:pt x="6037" y="4025"/>
                  </a:lnTo>
                  <a:cubicBezTo>
                    <a:pt x="6049" y="4036"/>
                    <a:pt x="6049" y="4048"/>
                    <a:pt x="6060" y="4060"/>
                  </a:cubicBezTo>
                  <a:lnTo>
                    <a:pt x="6144" y="4072"/>
                  </a:lnTo>
                  <a:lnTo>
                    <a:pt x="6168" y="4096"/>
                  </a:lnTo>
                  <a:lnTo>
                    <a:pt x="6287" y="4072"/>
                  </a:lnTo>
                  <a:lnTo>
                    <a:pt x="6299" y="4132"/>
                  </a:lnTo>
                  <a:lnTo>
                    <a:pt x="6346" y="4156"/>
                  </a:lnTo>
                  <a:cubicBezTo>
                    <a:pt x="6346" y="4167"/>
                    <a:pt x="6358" y="4191"/>
                    <a:pt x="6358" y="4203"/>
                  </a:cubicBezTo>
                  <a:cubicBezTo>
                    <a:pt x="6370" y="4215"/>
                    <a:pt x="6406" y="4239"/>
                    <a:pt x="6430" y="4251"/>
                  </a:cubicBezTo>
                  <a:lnTo>
                    <a:pt x="6549" y="4251"/>
                  </a:lnTo>
                  <a:lnTo>
                    <a:pt x="6632" y="4287"/>
                  </a:lnTo>
                  <a:lnTo>
                    <a:pt x="6680" y="4322"/>
                  </a:lnTo>
                  <a:cubicBezTo>
                    <a:pt x="6680" y="4346"/>
                    <a:pt x="6668" y="4370"/>
                    <a:pt x="6668" y="4394"/>
                  </a:cubicBezTo>
                  <a:lnTo>
                    <a:pt x="6572" y="4477"/>
                  </a:lnTo>
                  <a:lnTo>
                    <a:pt x="6501" y="4489"/>
                  </a:lnTo>
                  <a:lnTo>
                    <a:pt x="6441" y="4525"/>
                  </a:lnTo>
                  <a:lnTo>
                    <a:pt x="6370" y="4513"/>
                  </a:lnTo>
                  <a:lnTo>
                    <a:pt x="6287" y="4501"/>
                  </a:lnTo>
                  <a:lnTo>
                    <a:pt x="6227" y="4537"/>
                  </a:lnTo>
                  <a:lnTo>
                    <a:pt x="6156" y="4632"/>
                  </a:lnTo>
                  <a:lnTo>
                    <a:pt x="6215" y="4644"/>
                  </a:lnTo>
                  <a:cubicBezTo>
                    <a:pt x="6215" y="4656"/>
                    <a:pt x="6227" y="4668"/>
                    <a:pt x="6239" y="4668"/>
                  </a:cubicBezTo>
                  <a:lnTo>
                    <a:pt x="6179" y="4739"/>
                  </a:lnTo>
                  <a:lnTo>
                    <a:pt x="6203" y="4775"/>
                  </a:lnTo>
                  <a:lnTo>
                    <a:pt x="6275" y="4763"/>
                  </a:lnTo>
                  <a:lnTo>
                    <a:pt x="6275" y="4727"/>
                  </a:lnTo>
                  <a:lnTo>
                    <a:pt x="6346" y="4679"/>
                  </a:lnTo>
                  <a:lnTo>
                    <a:pt x="6465" y="4668"/>
                  </a:lnTo>
                  <a:lnTo>
                    <a:pt x="6537" y="4620"/>
                  </a:lnTo>
                  <a:lnTo>
                    <a:pt x="6632" y="4596"/>
                  </a:lnTo>
                  <a:lnTo>
                    <a:pt x="6680" y="4513"/>
                  </a:lnTo>
                  <a:lnTo>
                    <a:pt x="6727" y="4477"/>
                  </a:lnTo>
                  <a:lnTo>
                    <a:pt x="6763" y="4560"/>
                  </a:lnTo>
                  <a:lnTo>
                    <a:pt x="6822" y="4572"/>
                  </a:lnTo>
                  <a:lnTo>
                    <a:pt x="6894" y="4525"/>
                  </a:lnTo>
                  <a:cubicBezTo>
                    <a:pt x="6918" y="4489"/>
                    <a:pt x="6941" y="4453"/>
                    <a:pt x="6965" y="4417"/>
                  </a:cubicBezTo>
                  <a:lnTo>
                    <a:pt x="7061" y="4346"/>
                  </a:lnTo>
                  <a:lnTo>
                    <a:pt x="7132" y="4370"/>
                  </a:lnTo>
                  <a:lnTo>
                    <a:pt x="7132" y="4417"/>
                  </a:lnTo>
                  <a:lnTo>
                    <a:pt x="7061" y="4453"/>
                  </a:lnTo>
                  <a:lnTo>
                    <a:pt x="7001" y="4489"/>
                  </a:lnTo>
                  <a:lnTo>
                    <a:pt x="7072" y="4489"/>
                  </a:lnTo>
                  <a:lnTo>
                    <a:pt x="7072" y="4525"/>
                  </a:lnTo>
                  <a:lnTo>
                    <a:pt x="6941" y="4584"/>
                  </a:lnTo>
                  <a:lnTo>
                    <a:pt x="6930" y="4608"/>
                  </a:lnTo>
                  <a:lnTo>
                    <a:pt x="7096" y="4560"/>
                  </a:lnTo>
                  <a:lnTo>
                    <a:pt x="7144" y="4608"/>
                  </a:lnTo>
                  <a:lnTo>
                    <a:pt x="7049" y="4691"/>
                  </a:lnTo>
                  <a:cubicBezTo>
                    <a:pt x="7061" y="4715"/>
                    <a:pt x="7084" y="4751"/>
                    <a:pt x="7096" y="4787"/>
                  </a:cubicBezTo>
                  <a:lnTo>
                    <a:pt x="7156" y="4787"/>
                  </a:lnTo>
                  <a:cubicBezTo>
                    <a:pt x="7168" y="4798"/>
                    <a:pt x="7192" y="4822"/>
                    <a:pt x="7215" y="4846"/>
                  </a:cubicBezTo>
                  <a:lnTo>
                    <a:pt x="7370" y="4787"/>
                  </a:lnTo>
                  <a:cubicBezTo>
                    <a:pt x="7370" y="4775"/>
                    <a:pt x="7382" y="4751"/>
                    <a:pt x="7394" y="4739"/>
                  </a:cubicBezTo>
                  <a:lnTo>
                    <a:pt x="7334" y="4703"/>
                  </a:lnTo>
                  <a:lnTo>
                    <a:pt x="7334" y="4644"/>
                  </a:lnTo>
                  <a:lnTo>
                    <a:pt x="7382" y="4632"/>
                  </a:lnTo>
                  <a:lnTo>
                    <a:pt x="7537" y="4668"/>
                  </a:lnTo>
                  <a:cubicBezTo>
                    <a:pt x="7537" y="4679"/>
                    <a:pt x="7537" y="4703"/>
                    <a:pt x="7549" y="4715"/>
                  </a:cubicBezTo>
                  <a:lnTo>
                    <a:pt x="7501" y="4798"/>
                  </a:lnTo>
                  <a:lnTo>
                    <a:pt x="7596" y="4822"/>
                  </a:lnTo>
                  <a:lnTo>
                    <a:pt x="7620" y="4846"/>
                  </a:lnTo>
                  <a:lnTo>
                    <a:pt x="7453" y="4929"/>
                  </a:lnTo>
                  <a:lnTo>
                    <a:pt x="7430" y="4965"/>
                  </a:lnTo>
                  <a:lnTo>
                    <a:pt x="7525" y="5001"/>
                  </a:lnTo>
                  <a:lnTo>
                    <a:pt x="7775" y="4953"/>
                  </a:lnTo>
                  <a:lnTo>
                    <a:pt x="7834" y="4965"/>
                  </a:lnTo>
                  <a:lnTo>
                    <a:pt x="7834" y="5037"/>
                  </a:lnTo>
                  <a:cubicBezTo>
                    <a:pt x="7834" y="5060"/>
                    <a:pt x="7846" y="5072"/>
                    <a:pt x="7846" y="5084"/>
                  </a:cubicBezTo>
                  <a:lnTo>
                    <a:pt x="7894" y="5060"/>
                  </a:lnTo>
                  <a:cubicBezTo>
                    <a:pt x="7894" y="5049"/>
                    <a:pt x="7894" y="5037"/>
                    <a:pt x="7894" y="5025"/>
                  </a:cubicBezTo>
                  <a:lnTo>
                    <a:pt x="7954" y="4953"/>
                  </a:lnTo>
                  <a:lnTo>
                    <a:pt x="8013" y="4941"/>
                  </a:lnTo>
                  <a:lnTo>
                    <a:pt x="8025" y="4977"/>
                  </a:lnTo>
                  <a:lnTo>
                    <a:pt x="7989" y="5060"/>
                  </a:lnTo>
                  <a:lnTo>
                    <a:pt x="7989" y="5120"/>
                  </a:lnTo>
                  <a:lnTo>
                    <a:pt x="7894" y="5144"/>
                  </a:lnTo>
                  <a:lnTo>
                    <a:pt x="7870" y="5263"/>
                  </a:lnTo>
                  <a:lnTo>
                    <a:pt x="7882" y="5299"/>
                  </a:lnTo>
                  <a:lnTo>
                    <a:pt x="7965" y="5299"/>
                  </a:lnTo>
                  <a:lnTo>
                    <a:pt x="7977" y="5370"/>
                  </a:lnTo>
                  <a:lnTo>
                    <a:pt x="7930" y="5465"/>
                  </a:lnTo>
                  <a:lnTo>
                    <a:pt x="7942" y="5525"/>
                  </a:lnTo>
                  <a:lnTo>
                    <a:pt x="7977" y="5537"/>
                  </a:lnTo>
                  <a:lnTo>
                    <a:pt x="7977" y="5572"/>
                  </a:lnTo>
                  <a:lnTo>
                    <a:pt x="7977" y="5715"/>
                  </a:lnTo>
                  <a:cubicBezTo>
                    <a:pt x="7965" y="5739"/>
                    <a:pt x="7942" y="5763"/>
                    <a:pt x="7930" y="5787"/>
                  </a:cubicBezTo>
                  <a:lnTo>
                    <a:pt x="8013" y="5846"/>
                  </a:lnTo>
                  <a:cubicBezTo>
                    <a:pt x="8013" y="5870"/>
                    <a:pt x="8001" y="5894"/>
                    <a:pt x="8001" y="5906"/>
                  </a:cubicBezTo>
                  <a:lnTo>
                    <a:pt x="7823" y="5989"/>
                  </a:lnTo>
                  <a:lnTo>
                    <a:pt x="7632" y="5989"/>
                  </a:lnTo>
                  <a:lnTo>
                    <a:pt x="7573" y="6037"/>
                  </a:lnTo>
                  <a:cubicBezTo>
                    <a:pt x="7573" y="6061"/>
                    <a:pt x="7561" y="6072"/>
                    <a:pt x="7561" y="6096"/>
                  </a:cubicBezTo>
                  <a:cubicBezTo>
                    <a:pt x="7489" y="6144"/>
                    <a:pt x="7418" y="6203"/>
                    <a:pt x="7358" y="6263"/>
                  </a:cubicBezTo>
                  <a:lnTo>
                    <a:pt x="7370" y="6311"/>
                  </a:lnTo>
                  <a:lnTo>
                    <a:pt x="7549" y="6346"/>
                  </a:lnTo>
                  <a:lnTo>
                    <a:pt x="7489" y="6358"/>
                  </a:lnTo>
                  <a:lnTo>
                    <a:pt x="7406" y="6394"/>
                  </a:lnTo>
                  <a:cubicBezTo>
                    <a:pt x="7370" y="6382"/>
                    <a:pt x="7346" y="6382"/>
                    <a:pt x="7322" y="6370"/>
                  </a:cubicBezTo>
                  <a:lnTo>
                    <a:pt x="7263" y="6382"/>
                  </a:lnTo>
                  <a:lnTo>
                    <a:pt x="7120" y="6513"/>
                  </a:lnTo>
                  <a:cubicBezTo>
                    <a:pt x="7096" y="6537"/>
                    <a:pt x="7072" y="6549"/>
                    <a:pt x="7049" y="6561"/>
                  </a:cubicBezTo>
                  <a:lnTo>
                    <a:pt x="6846" y="6692"/>
                  </a:lnTo>
                  <a:lnTo>
                    <a:pt x="6680" y="6823"/>
                  </a:lnTo>
                  <a:lnTo>
                    <a:pt x="6620" y="6834"/>
                  </a:lnTo>
                  <a:lnTo>
                    <a:pt x="6572" y="6882"/>
                  </a:lnTo>
                  <a:cubicBezTo>
                    <a:pt x="6572" y="6918"/>
                    <a:pt x="6560" y="6954"/>
                    <a:pt x="6549" y="6977"/>
                  </a:cubicBezTo>
                  <a:lnTo>
                    <a:pt x="6644" y="7037"/>
                  </a:lnTo>
                  <a:cubicBezTo>
                    <a:pt x="6656" y="7061"/>
                    <a:pt x="6668" y="7084"/>
                    <a:pt x="6680" y="7108"/>
                  </a:cubicBezTo>
                  <a:lnTo>
                    <a:pt x="6811" y="7180"/>
                  </a:lnTo>
                  <a:lnTo>
                    <a:pt x="6882" y="7370"/>
                  </a:lnTo>
                  <a:lnTo>
                    <a:pt x="6834" y="7418"/>
                  </a:lnTo>
                  <a:lnTo>
                    <a:pt x="6763" y="7418"/>
                  </a:lnTo>
                  <a:lnTo>
                    <a:pt x="6703" y="7465"/>
                  </a:lnTo>
                  <a:lnTo>
                    <a:pt x="6703" y="7549"/>
                  </a:lnTo>
                  <a:lnTo>
                    <a:pt x="6656" y="7489"/>
                  </a:lnTo>
                  <a:cubicBezTo>
                    <a:pt x="6644" y="7454"/>
                    <a:pt x="6632" y="7418"/>
                    <a:pt x="6632" y="7382"/>
                  </a:cubicBezTo>
                  <a:lnTo>
                    <a:pt x="6572" y="7346"/>
                  </a:lnTo>
                  <a:lnTo>
                    <a:pt x="6465" y="7418"/>
                  </a:lnTo>
                  <a:cubicBezTo>
                    <a:pt x="6453" y="7442"/>
                    <a:pt x="6441" y="7465"/>
                    <a:pt x="6430" y="7501"/>
                  </a:cubicBezTo>
                  <a:lnTo>
                    <a:pt x="6322" y="7585"/>
                  </a:lnTo>
                  <a:lnTo>
                    <a:pt x="6227" y="7573"/>
                  </a:lnTo>
                  <a:lnTo>
                    <a:pt x="6263" y="7525"/>
                  </a:lnTo>
                  <a:lnTo>
                    <a:pt x="6263" y="7501"/>
                  </a:lnTo>
                  <a:lnTo>
                    <a:pt x="6096" y="7537"/>
                  </a:lnTo>
                  <a:lnTo>
                    <a:pt x="6060" y="7620"/>
                  </a:lnTo>
                  <a:lnTo>
                    <a:pt x="5989" y="7692"/>
                  </a:lnTo>
                  <a:lnTo>
                    <a:pt x="5834" y="7704"/>
                  </a:lnTo>
                  <a:lnTo>
                    <a:pt x="5751" y="7727"/>
                  </a:lnTo>
                  <a:lnTo>
                    <a:pt x="5679" y="7704"/>
                  </a:lnTo>
                  <a:lnTo>
                    <a:pt x="5584" y="7716"/>
                  </a:lnTo>
                  <a:lnTo>
                    <a:pt x="5513" y="7775"/>
                  </a:lnTo>
                  <a:lnTo>
                    <a:pt x="5370" y="7763"/>
                  </a:lnTo>
                  <a:lnTo>
                    <a:pt x="5298" y="7763"/>
                  </a:lnTo>
                  <a:lnTo>
                    <a:pt x="5191" y="7716"/>
                  </a:lnTo>
                  <a:lnTo>
                    <a:pt x="5048" y="7680"/>
                  </a:lnTo>
                  <a:cubicBezTo>
                    <a:pt x="5001" y="7680"/>
                    <a:pt x="4953" y="7692"/>
                    <a:pt x="4917" y="7692"/>
                  </a:cubicBezTo>
                  <a:lnTo>
                    <a:pt x="4763" y="7596"/>
                  </a:lnTo>
                  <a:lnTo>
                    <a:pt x="4727" y="7644"/>
                  </a:lnTo>
                  <a:lnTo>
                    <a:pt x="4751" y="7680"/>
                  </a:lnTo>
                  <a:cubicBezTo>
                    <a:pt x="4739" y="7704"/>
                    <a:pt x="4739" y="7716"/>
                    <a:pt x="4739" y="7727"/>
                  </a:cubicBezTo>
                  <a:lnTo>
                    <a:pt x="4655" y="7727"/>
                  </a:lnTo>
                  <a:lnTo>
                    <a:pt x="4632" y="7751"/>
                  </a:lnTo>
                  <a:lnTo>
                    <a:pt x="4655" y="7799"/>
                  </a:lnTo>
                  <a:cubicBezTo>
                    <a:pt x="4679" y="7811"/>
                    <a:pt x="4691" y="7823"/>
                    <a:pt x="4715" y="7835"/>
                  </a:cubicBezTo>
                  <a:lnTo>
                    <a:pt x="4715" y="7906"/>
                  </a:lnTo>
                  <a:lnTo>
                    <a:pt x="4667" y="7906"/>
                  </a:lnTo>
                  <a:lnTo>
                    <a:pt x="4548" y="7942"/>
                  </a:lnTo>
                  <a:lnTo>
                    <a:pt x="4489" y="8013"/>
                  </a:lnTo>
                  <a:lnTo>
                    <a:pt x="4358" y="8049"/>
                  </a:lnTo>
                  <a:lnTo>
                    <a:pt x="4274" y="8120"/>
                  </a:lnTo>
                  <a:lnTo>
                    <a:pt x="4298" y="8204"/>
                  </a:lnTo>
                  <a:cubicBezTo>
                    <a:pt x="4274" y="8216"/>
                    <a:pt x="4239" y="8239"/>
                    <a:pt x="4215" y="8263"/>
                  </a:cubicBezTo>
                  <a:cubicBezTo>
                    <a:pt x="4191" y="8287"/>
                    <a:pt x="4191" y="8323"/>
                    <a:pt x="4191" y="8358"/>
                  </a:cubicBezTo>
                  <a:lnTo>
                    <a:pt x="4310" y="8489"/>
                  </a:lnTo>
                  <a:lnTo>
                    <a:pt x="4429" y="8537"/>
                  </a:lnTo>
                  <a:lnTo>
                    <a:pt x="4477" y="8501"/>
                  </a:lnTo>
                  <a:lnTo>
                    <a:pt x="4632" y="8561"/>
                  </a:lnTo>
                  <a:cubicBezTo>
                    <a:pt x="4632" y="8585"/>
                    <a:pt x="4620" y="8597"/>
                    <a:pt x="4620" y="8620"/>
                  </a:cubicBezTo>
                  <a:lnTo>
                    <a:pt x="4798" y="8585"/>
                  </a:lnTo>
                  <a:lnTo>
                    <a:pt x="4917" y="8585"/>
                  </a:lnTo>
                  <a:lnTo>
                    <a:pt x="4965" y="8537"/>
                  </a:lnTo>
                  <a:lnTo>
                    <a:pt x="5096" y="8513"/>
                  </a:lnTo>
                  <a:lnTo>
                    <a:pt x="5132" y="8466"/>
                  </a:lnTo>
                  <a:lnTo>
                    <a:pt x="5251" y="8430"/>
                  </a:lnTo>
                  <a:lnTo>
                    <a:pt x="5334" y="8394"/>
                  </a:lnTo>
                  <a:lnTo>
                    <a:pt x="5429" y="8394"/>
                  </a:lnTo>
                  <a:lnTo>
                    <a:pt x="5489" y="8347"/>
                  </a:lnTo>
                  <a:cubicBezTo>
                    <a:pt x="5489" y="8323"/>
                    <a:pt x="5477" y="8299"/>
                    <a:pt x="5465" y="8275"/>
                  </a:cubicBezTo>
                  <a:cubicBezTo>
                    <a:pt x="5453" y="8251"/>
                    <a:pt x="5477" y="8227"/>
                    <a:pt x="5489" y="8204"/>
                  </a:cubicBezTo>
                  <a:lnTo>
                    <a:pt x="5537" y="8204"/>
                  </a:lnTo>
                  <a:lnTo>
                    <a:pt x="5691" y="8299"/>
                  </a:lnTo>
                  <a:lnTo>
                    <a:pt x="5775" y="8287"/>
                  </a:lnTo>
                  <a:lnTo>
                    <a:pt x="5870" y="8323"/>
                  </a:lnTo>
                  <a:lnTo>
                    <a:pt x="6013" y="8311"/>
                  </a:lnTo>
                  <a:lnTo>
                    <a:pt x="6049" y="8263"/>
                  </a:lnTo>
                  <a:lnTo>
                    <a:pt x="6108" y="8180"/>
                  </a:lnTo>
                  <a:lnTo>
                    <a:pt x="6168" y="8168"/>
                  </a:lnTo>
                  <a:lnTo>
                    <a:pt x="6251" y="8085"/>
                  </a:lnTo>
                  <a:lnTo>
                    <a:pt x="6346" y="8037"/>
                  </a:lnTo>
                  <a:lnTo>
                    <a:pt x="6346" y="8037"/>
                  </a:lnTo>
                  <a:lnTo>
                    <a:pt x="6334" y="8097"/>
                  </a:lnTo>
                  <a:cubicBezTo>
                    <a:pt x="6334" y="8120"/>
                    <a:pt x="6346" y="8144"/>
                    <a:pt x="6358" y="8168"/>
                  </a:cubicBezTo>
                  <a:cubicBezTo>
                    <a:pt x="6334" y="8192"/>
                    <a:pt x="6310" y="8227"/>
                    <a:pt x="6287" y="8251"/>
                  </a:cubicBezTo>
                  <a:lnTo>
                    <a:pt x="6310" y="8335"/>
                  </a:lnTo>
                  <a:lnTo>
                    <a:pt x="6406" y="8275"/>
                  </a:lnTo>
                  <a:cubicBezTo>
                    <a:pt x="6418" y="8227"/>
                    <a:pt x="6430" y="8180"/>
                    <a:pt x="6441" y="8120"/>
                  </a:cubicBezTo>
                  <a:lnTo>
                    <a:pt x="6477" y="8132"/>
                  </a:lnTo>
                  <a:lnTo>
                    <a:pt x="6537" y="8108"/>
                  </a:lnTo>
                  <a:lnTo>
                    <a:pt x="6632" y="8108"/>
                  </a:lnTo>
                  <a:cubicBezTo>
                    <a:pt x="6620" y="8144"/>
                    <a:pt x="6596" y="8180"/>
                    <a:pt x="6584" y="8216"/>
                  </a:cubicBezTo>
                  <a:lnTo>
                    <a:pt x="6632" y="8251"/>
                  </a:lnTo>
                  <a:lnTo>
                    <a:pt x="6632" y="8192"/>
                  </a:lnTo>
                  <a:lnTo>
                    <a:pt x="6822" y="8025"/>
                  </a:lnTo>
                  <a:lnTo>
                    <a:pt x="6858" y="8061"/>
                  </a:lnTo>
                  <a:lnTo>
                    <a:pt x="6751" y="8168"/>
                  </a:lnTo>
                  <a:lnTo>
                    <a:pt x="6751" y="8227"/>
                  </a:lnTo>
                  <a:lnTo>
                    <a:pt x="6858" y="8239"/>
                  </a:lnTo>
                  <a:cubicBezTo>
                    <a:pt x="6882" y="8275"/>
                    <a:pt x="6906" y="8299"/>
                    <a:pt x="6941" y="8335"/>
                  </a:cubicBezTo>
                  <a:lnTo>
                    <a:pt x="6941" y="8406"/>
                  </a:lnTo>
                  <a:cubicBezTo>
                    <a:pt x="6941" y="8430"/>
                    <a:pt x="6965" y="8454"/>
                    <a:pt x="6977" y="8478"/>
                  </a:cubicBezTo>
                  <a:lnTo>
                    <a:pt x="7072" y="8442"/>
                  </a:lnTo>
                  <a:lnTo>
                    <a:pt x="7096" y="8525"/>
                  </a:lnTo>
                  <a:lnTo>
                    <a:pt x="7156" y="8549"/>
                  </a:lnTo>
                  <a:cubicBezTo>
                    <a:pt x="7180" y="8513"/>
                    <a:pt x="7192" y="8478"/>
                    <a:pt x="7215" y="8454"/>
                  </a:cubicBezTo>
                  <a:lnTo>
                    <a:pt x="7215" y="8573"/>
                  </a:lnTo>
                  <a:cubicBezTo>
                    <a:pt x="7192" y="8597"/>
                    <a:pt x="7180" y="8620"/>
                    <a:pt x="7156" y="8644"/>
                  </a:cubicBezTo>
                  <a:lnTo>
                    <a:pt x="7275" y="8692"/>
                  </a:lnTo>
                  <a:lnTo>
                    <a:pt x="7275" y="8632"/>
                  </a:lnTo>
                  <a:cubicBezTo>
                    <a:pt x="7275" y="8608"/>
                    <a:pt x="7299" y="8573"/>
                    <a:pt x="7311" y="8549"/>
                  </a:cubicBezTo>
                  <a:lnTo>
                    <a:pt x="7382" y="8513"/>
                  </a:lnTo>
                  <a:lnTo>
                    <a:pt x="7358" y="8549"/>
                  </a:lnTo>
                  <a:lnTo>
                    <a:pt x="7418" y="8620"/>
                  </a:lnTo>
                  <a:lnTo>
                    <a:pt x="7525" y="8692"/>
                  </a:lnTo>
                  <a:lnTo>
                    <a:pt x="7692" y="8644"/>
                  </a:lnTo>
                  <a:lnTo>
                    <a:pt x="7656" y="8692"/>
                  </a:lnTo>
                  <a:lnTo>
                    <a:pt x="7453" y="8835"/>
                  </a:lnTo>
                  <a:lnTo>
                    <a:pt x="7287" y="8870"/>
                  </a:lnTo>
                  <a:lnTo>
                    <a:pt x="7263" y="8906"/>
                  </a:lnTo>
                  <a:lnTo>
                    <a:pt x="7382" y="8918"/>
                  </a:lnTo>
                  <a:lnTo>
                    <a:pt x="7406" y="9013"/>
                  </a:lnTo>
                  <a:lnTo>
                    <a:pt x="7501" y="9061"/>
                  </a:lnTo>
                  <a:lnTo>
                    <a:pt x="7584" y="9097"/>
                  </a:lnTo>
                  <a:lnTo>
                    <a:pt x="7668" y="9097"/>
                  </a:lnTo>
                  <a:lnTo>
                    <a:pt x="7668" y="9132"/>
                  </a:lnTo>
                  <a:lnTo>
                    <a:pt x="7799" y="9180"/>
                  </a:lnTo>
                  <a:lnTo>
                    <a:pt x="7870" y="9204"/>
                  </a:lnTo>
                  <a:lnTo>
                    <a:pt x="7942" y="9192"/>
                  </a:lnTo>
                  <a:lnTo>
                    <a:pt x="8156" y="9228"/>
                  </a:lnTo>
                  <a:lnTo>
                    <a:pt x="8251" y="9216"/>
                  </a:lnTo>
                  <a:lnTo>
                    <a:pt x="8251" y="9240"/>
                  </a:lnTo>
                  <a:lnTo>
                    <a:pt x="8323" y="9263"/>
                  </a:lnTo>
                  <a:cubicBezTo>
                    <a:pt x="8335" y="9251"/>
                    <a:pt x="8346" y="9240"/>
                    <a:pt x="8346" y="9228"/>
                  </a:cubicBezTo>
                  <a:lnTo>
                    <a:pt x="8382" y="9192"/>
                  </a:lnTo>
                  <a:lnTo>
                    <a:pt x="8501" y="9204"/>
                  </a:lnTo>
                  <a:lnTo>
                    <a:pt x="8454" y="9240"/>
                  </a:lnTo>
                  <a:lnTo>
                    <a:pt x="8406" y="9287"/>
                  </a:lnTo>
                  <a:lnTo>
                    <a:pt x="8477" y="9347"/>
                  </a:lnTo>
                  <a:lnTo>
                    <a:pt x="8549" y="9359"/>
                  </a:lnTo>
                  <a:lnTo>
                    <a:pt x="8608" y="9347"/>
                  </a:lnTo>
                  <a:lnTo>
                    <a:pt x="8620" y="9394"/>
                  </a:lnTo>
                  <a:lnTo>
                    <a:pt x="8775" y="9466"/>
                  </a:lnTo>
                  <a:lnTo>
                    <a:pt x="8858" y="9454"/>
                  </a:lnTo>
                  <a:lnTo>
                    <a:pt x="8930" y="9478"/>
                  </a:lnTo>
                  <a:lnTo>
                    <a:pt x="8966" y="9513"/>
                  </a:lnTo>
                  <a:cubicBezTo>
                    <a:pt x="9025" y="9513"/>
                    <a:pt x="9097" y="9513"/>
                    <a:pt x="9156" y="9525"/>
                  </a:cubicBezTo>
                  <a:lnTo>
                    <a:pt x="9204" y="9490"/>
                  </a:lnTo>
                  <a:lnTo>
                    <a:pt x="9275" y="9490"/>
                  </a:lnTo>
                  <a:lnTo>
                    <a:pt x="9347" y="9478"/>
                  </a:lnTo>
                  <a:lnTo>
                    <a:pt x="9442" y="9490"/>
                  </a:lnTo>
                  <a:lnTo>
                    <a:pt x="9478" y="9525"/>
                  </a:lnTo>
                  <a:lnTo>
                    <a:pt x="9668" y="9585"/>
                  </a:lnTo>
                  <a:lnTo>
                    <a:pt x="9751" y="9585"/>
                  </a:lnTo>
                  <a:lnTo>
                    <a:pt x="9859" y="9609"/>
                  </a:lnTo>
                  <a:lnTo>
                    <a:pt x="10049" y="9609"/>
                  </a:lnTo>
                  <a:lnTo>
                    <a:pt x="10168" y="9632"/>
                  </a:lnTo>
                  <a:lnTo>
                    <a:pt x="10299" y="9632"/>
                  </a:lnTo>
                  <a:cubicBezTo>
                    <a:pt x="10299" y="9621"/>
                    <a:pt x="10311" y="9621"/>
                    <a:pt x="10311" y="9609"/>
                  </a:cubicBezTo>
                  <a:lnTo>
                    <a:pt x="10311" y="9561"/>
                  </a:lnTo>
                  <a:lnTo>
                    <a:pt x="10228" y="9525"/>
                  </a:lnTo>
                  <a:cubicBezTo>
                    <a:pt x="10216" y="9513"/>
                    <a:pt x="10192" y="9490"/>
                    <a:pt x="10168" y="9478"/>
                  </a:cubicBezTo>
                  <a:lnTo>
                    <a:pt x="10216" y="9442"/>
                  </a:lnTo>
                  <a:lnTo>
                    <a:pt x="10311" y="9442"/>
                  </a:lnTo>
                  <a:lnTo>
                    <a:pt x="10335" y="9382"/>
                  </a:lnTo>
                  <a:lnTo>
                    <a:pt x="10287" y="9347"/>
                  </a:lnTo>
                  <a:lnTo>
                    <a:pt x="10240" y="9370"/>
                  </a:lnTo>
                  <a:lnTo>
                    <a:pt x="10204" y="9347"/>
                  </a:lnTo>
                  <a:lnTo>
                    <a:pt x="10204" y="9263"/>
                  </a:lnTo>
                  <a:lnTo>
                    <a:pt x="10168" y="9251"/>
                  </a:lnTo>
                  <a:cubicBezTo>
                    <a:pt x="10132" y="9275"/>
                    <a:pt x="10109" y="9299"/>
                    <a:pt x="10073" y="9335"/>
                  </a:cubicBezTo>
                  <a:cubicBezTo>
                    <a:pt x="10073" y="9323"/>
                    <a:pt x="10073" y="9311"/>
                    <a:pt x="10061" y="9299"/>
                  </a:cubicBezTo>
                  <a:cubicBezTo>
                    <a:pt x="10049" y="9275"/>
                    <a:pt x="10037" y="9263"/>
                    <a:pt x="10025" y="9251"/>
                  </a:cubicBezTo>
                  <a:lnTo>
                    <a:pt x="9966" y="9263"/>
                  </a:lnTo>
                  <a:lnTo>
                    <a:pt x="10049" y="9180"/>
                  </a:lnTo>
                  <a:lnTo>
                    <a:pt x="9989" y="9097"/>
                  </a:lnTo>
                  <a:lnTo>
                    <a:pt x="9930" y="9097"/>
                  </a:lnTo>
                  <a:lnTo>
                    <a:pt x="9823" y="9120"/>
                  </a:lnTo>
                  <a:lnTo>
                    <a:pt x="9835" y="9049"/>
                  </a:lnTo>
                  <a:lnTo>
                    <a:pt x="9763" y="8989"/>
                  </a:lnTo>
                  <a:lnTo>
                    <a:pt x="9704" y="8942"/>
                  </a:lnTo>
                  <a:lnTo>
                    <a:pt x="9597" y="8954"/>
                  </a:lnTo>
                  <a:cubicBezTo>
                    <a:pt x="9608" y="8930"/>
                    <a:pt x="9632" y="8918"/>
                    <a:pt x="9656" y="8894"/>
                  </a:cubicBezTo>
                  <a:lnTo>
                    <a:pt x="9573" y="8894"/>
                  </a:lnTo>
                  <a:lnTo>
                    <a:pt x="9513" y="8906"/>
                  </a:lnTo>
                  <a:lnTo>
                    <a:pt x="9513" y="8906"/>
                  </a:lnTo>
                  <a:lnTo>
                    <a:pt x="9537" y="8859"/>
                  </a:lnTo>
                  <a:lnTo>
                    <a:pt x="9442" y="8799"/>
                  </a:lnTo>
                  <a:lnTo>
                    <a:pt x="9299" y="8811"/>
                  </a:lnTo>
                  <a:lnTo>
                    <a:pt x="9251" y="8835"/>
                  </a:lnTo>
                  <a:cubicBezTo>
                    <a:pt x="9239" y="8799"/>
                    <a:pt x="9227" y="8763"/>
                    <a:pt x="9216" y="8739"/>
                  </a:cubicBezTo>
                  <a:cubicBezTo>
                    <a:pt x="9204" y="8704"/>
                    <a:pt x="9204" y="8704"/>
                    <a:pt x="9192" y="8680"/>
                  </a:cubicBezTo>
                  <a:cubicBezTo>
                    <a:pt x="9192" y="8668"/>
                    <a:pt x="9180" y="8656"/>
                    <a:pt x="9180" y="8644"/>
                  </a:cubicBezTo>
                  <a:lnTo>
                    <a:pt x="8989" y="8585"/>
                  </a:lnTo>
                  <a:lnTo>
                    <a:pt x="8942" y="8501"/>
                  </a:lnTo>
                  <a:lnTo>
                    <a:pt x="8942" y="8430"/>
                  </a:lnTo>
                  <a:lnTo>
                    <a:pt x="9025" y="8442"/>
                  </a:lnTo>
                  <a:cubicBezTo>
                    <a:pt x="9037" y="8418"/>
                    <a:pt x="9049" y="8406"/>
                    <a:pt x="9061" y="8382"/>
                  </a:cubicBezTo>
                  <a:lnTo>
                    <a:pt x="9192" y="8382"/>
                  </a:lnTo>
                  <a:lnTo>
                    <a:pt x="9216" y="8454"/>
                  </a:lnTo>
                  <a:lnTo>
                    <a:pt x="9311" y="8537"/>
                  </a:lnTo>
                  <a:lnTo>
                    <a:pt x="9466" y="8561"/>
                  </a:lnTo>
                  <a:lnTo>
                    <a:pt x="9537" y="8573"/>
                  </a:lnTo>
                  <a:cubicBezTo>
                    <a:pt x="9537" y="8597"/>
                    <a:pt x="9549" y="8608"/>
                    <a:pt x="9561" y="8632"/>
                  </a:cubicBezTo>
                  <a:lnTo>
                    <a:pt x="9620" y="8656"/>
                  </a:lnTo>
                  <a:lnTo>
                    <a:pt x="9597" y="8585"/>
                  </a:lnTo>
                  <a:lnTo>
                    <a:pt x="9513" y="8513"/>
                  </a:lnTo>
                  <a:lnTo>
                    <a:pt x="9513" y="8478"/>
                  </a:lnTo>
                  <a:lnTo>
                    <a:pt x="9573" y="8442"/>
                  </a:lnTo>
                  <a:lnTo>
                    <a:pt x="9644" y="8489"/>
                  </a:lnTo>
                  <a:cubicBezTo>
                    <a:pt x="9644" y="8501"/>
                    <a:pt x="9644" y="8513"/>
                    <a:pt x="9644" y="8525"/>
                  </a:cubicBezTo>
                  <a:lnTo>
                    <a:pt x="9716" y="8549"/>
                  </a:lnTo>
                  <a:lnTo>
                    <a:pt x="9799" y="8656"/>
                  </a:lnTo>
                  <a:lnTo>
                    <a:pt x="9882" y="8656"/>
                  </a:lnTo>
                  <a:lnTo>
                    <a:pt x="9882" y="8692"/>
                  </a:lnTo>
                  <a:lnTo>
                    <a:pt x="9978" y="8739"/>
                  </a:lnTo>
                  <a:lnTo>
                    <a:pt x="10085" y="8847"/>
                  </a:lnTo>
                  <a:lnTo>
                    <a:pt x="10144" y="8787"/>
                  </a:lnTo>
                  <a:lnTo>
                    <a:pt x="10097" y="8716"/>
                  </a:lnTo>
                  <a:cubicBezTo>
                    <a:pt x="10085" y="8680"/>
                    <a:pt x="10085" y="8644"/>
                    <a:pt x="10073" y="8608"/>
                  </a:cubicBezTo>
                  <a:cubicBezTo>
                    <a:pt x="10061" y="8561"/>
                    <a:pt x="10085" y="8561"/>
                    <a:pt x="10085" y="8525"/>
                  </a:cubicBezTo>
                  <a:cubicBezTo>
                    <a:pt x="10085" y="8549"/>
                    <a:pt x="10085" y="8561"/>
                    <a:pt x="10097" y="8585"/>
                  </a:cubicBezTo>
                  <a:lnTo>
                    <a:pt x="10192" y="8692"/>
                  </a:lnTo>
                  <a:lnTo>
                    <a:pt x="10192" y="8739"/>
                  </a:lnTo>
                  <a:lnTo>
                    <a:pt x="10216" y="8799"/>
                  </a:lnTo>
                  <a:lnTo>
                    <a:pt x="10275" y="8799"/>
                  </a:lnTo>
                  <a:lnTo>
                    <a:pt x="10359" y="8823"/>
                  </a:lnTo>
                  <a:lnTo>
                    <a:pt x="10382" y="8763"/>
                  </a:lnTo>
                  <a:lnTo>
                    <a:pt x="10335" y="8739"/>
                  </a:lnTo>
                  <a:lnTo>
                    <a:pt x="10335" y="8704"/>
                  </a:lnTo>
                  <a:lnTo>
                    <a:pt x="10406" y="8704"/>
                  </a:lnTo>
                  <a:lnTo>
                    <a:pt x="10466" y="8775"/>
                  </a:lnTo>
                  <a:lnTo>
                    <a:pt x="10466" y="8823"/>
                  </a:lnTo>
                  <a:lnTo>
                    <a:pt x="10501" y="8847"/>
                  </a:lnTo>
                  <a:lnTo>
                    <a:pt x="10501" y="8787"/>
                  </a:lnTo>
                  <a:lnTo>
                    <a:pt x="10561" y="8739"/>
                  </a:lnTo>
                  <a:cubicBezTo>
                    <a:pt x="10573" y="8787"/>
                    <a:pt x="10573" y="8823"/>
                    <a:pt x="10585" y="8859"/>
                  </a:cubicBezTo>
                  <a:lnTo>
                    <a:pt x="10644" y="8894"/>
                  </a:lnTo>
                  <a:lnTo>
                    <a:pt x="10728" y="8870"/>
                  </a:lnTo>
                  <a:cubicBezTo>
                    <a:pt x="10740" y="8859"/>
                    <a:pt x="10751" y="8835"/>
                    <a:pt x="10775" y="8823"/>
                  </a:cubicBezTo>
                  <a:cubicBezTo>
                    <a:pt x="10775" y="8847"/>
                    <a:pt x="10775" y="8870"/>
                    <a:pt x="10787" y="8894"/>
                  </a:cubicBezTo>
                  <a:lnTo>
                    <a:pt x="10751" y="8942"/>
                  </a:lnTo>
                  <a:cubicBezTo>
                    <a:pt x="10775" y="8978"/>
                    <a:pt x="10799" y="9013"/>
                    <a:pt x="10823" y="9049"/>
                  </a:cubicBezTo>
                  <a:lnTo>
                    <a:pt x="10906" y="9097"/>
                  </a:lnTo>
                  <a:lnTo>
                    <a:pt x="11013" y="9085"/>
                  </a:lnTo>
                  <a:cubicBezTo>
                    <a:pt x="11013" y="9061"/>
                    <a:pt x="11002" y="9049"/>
                    <a:pt x="11002" y="9025"/>
                  </a:cubicBezTo>
                  <a:lnTo>
                    <a:pt x="10966" y="9013"/>
                  </a:lnTo>
                  <a:cubicBezTo>
                    <a:pt x="10966" y="8978"/>
                    <a:pt x="10966" y="8942"/>
                    <a:pt x="10954" y="8918"/>
                  </a:cubicBezTo>
                  <a:lnTo>
                    <a:pt x="10859" y="8775"/>
                  </a:lnTo>
                  <a:lnTo>
                    <a:pt x="10954" y="8763"/>
                  </a:lnTo>
                  <a:lnTo>
                    <a:pt x="11025" y="8811"/>
                  </a:lnTo>
                  <a:lnTo>
                    <a:pt x="11132" y="8811"/>
                  </a:lnTo>
                  <a:lnTo>
                    <a:pt x="11156" y="8775"/>
                  </a:lnTo>
                  <a:cubicBezTo>
                    <a:pt x="11132" y="8751"/>
                    <a:pt x="11109" y="8739"/>
                    <a:pt x="11085" y="8716"/>
                  </a:cubicBezTo>
                  <a:cubicBezTo>
                    <a:pt x="11085" y="8692"/>
                    <a:pt x="11097" y="8668"/>
                    <a:pt x="11109" y="8644"/>
                  </a:cubicBezTo>
                  <a:cubicBezTo>
                    <a:pt x="11121" y="8620"/>
                    <a:pt x="11097" y="8561"/>
                    <a:pt x="11097" y="8513"/>
                  </a:cubicBezTo>
                  <a:lnTo>
                    <a:pt x="10990" y="8394"/>
                  </a:lnTo>
                  <a:lnTo>
                    <a:pt x="10990" y="8287"/>
                  </a:lnTo>
                  <a:cubicBezTo>
                    <a:pt x="10990" y="8251"/>
                    <a:pt x="10990" y="8216"/>
                    <a:pt x="10990" y="8180"/>
                  </a:cubicBezTo>
                  <a:cubicBezTo>
                    <a:pt x="11013" y="8216"/>
                    <a:pt x="11025" y="8251"/>
                    <a:pt x="11049" y="8287"/>
                  </a:cubicBezTo>
                  <a:cubicBezTo>
                    <a:pt x="11073" y="8323"/>
                    <a:pt x="11049" y="8335"/>
                    <a:pt x="11049" y="8370"/>
                  </a:cubicBezTo>
                  <a:lnTo>
                    <a:pt x="11109" y="8454"/>
                  </a:lnTo>
                  <a:lnTo>
                    <a:pt x="11287" y="8537"/>
                  </a:lnTo>
                  <a:lnTo>
                    <a:pt x="11311" y="8501"/>
                  </a:lnTo>
                  <a:lnTo>
                    <a:pt x="11275" y="8418"/>
                  </a:lnTo>
                  <a:cubicBezTo>
                    <a:pt x="11287" y="8394"/>
                    <a:pt x="11299" y="8358"/>
                    <a:pt x="11311" y="8335"/>
                  </a:cubicBezTo>
                  <a:cubicBezTo>
                    <a:pt x="11323" y="8299"/>
                    <a:pt x="11311" y="8251"/>
                    <a:pt x="11311" y="8216"/>
                  </a:cubicBezTo>
                  <a:lnTo>
                    <a:pt x="11383" y="8180"/>
                  </a:lnTo>
                  <a:lnTo>
                    <a:pt x="11335" y="8156"/>
                  </a:lnTo>
                  <a:lnTo>
                    <a:pt x="11168" y="8049"/>
                  </a:lnTo>
                  <a:lnTo>
                    <a:pt x="11132" y="7954"/>
                  </a:lnTo>
                  <a:lnTo>
                    <a:pt x="11073" y="7954"/>
                  </a:lnTo>
                  <a:cubicBezTo>
                    <a:pt x="11073" y="7930"/>
                    <a:pt x="11085" y="7918"/>
                    <a:pt x="11085" y="7894"/>
                  </a:cubicBezTo>
                  <a:lnTo>
                    <a:pt x="11002" y="7823"/>
                  </a:lnTo>
                  <a:lnTo>
                    <a:pt x="10918" y="7787"/>
                  </a:lnTo>
                  <a:lnTo>
                    <a:pt x="11049" y="7739"/>
                  </a:lnTo>
                  <a:cubicBezTo>
                    <a:pt x="11049" y="7727"/>
                    <a:pt x="11061" y="7727"/>
                    <a:pt x="11061" y="7716"/>
                  </a:cubicBezTo>
                  <a:lnTo>
                    <a:pt x="11156" y="7644"/>
                  </a:lnTo>
                  <a:lnTo>
                    <a:pt x="11097" y="7620"/>
                  </a:lnTo>
                  <a:cubicBezTo>
                    <a:pt x="11073" y="7644"/>
                    <a:pt x="11049" y="7656"/>
                    <a:pt x="11025" y="7668"/>
                  </a:cubicBezTo>
                  <a:lnTo>
                    <a:pt x="10871" y="7704"/>
                  </a:lnTo>
                  <a:lnTo>
                    <a:pt x="10811" y="7680"/>
                  </a:lnTo>
                  <a:lnTo>
                    <a:pt x="10835" y="7644"/>
                  </a:lnTo>
                  <a:lnTo>
                    <a:pt x="10835" y="7596"/>
                  </a:lnTo>
                  <a:lnTo>
                    <a:pt x="10894" y="7537"/>
                  </a:lnTo>
                  <a:lnTo>
                    <a:pt x="10906" y="7465"/>
                  </a:lnTo>
                  <a:lnTo>
                    <a:pt x="10847" y="7418"/>
                  </a:lnTo>
                  <a:lnTo>
                    <a:pt x="10775" y="7418"/>
                  </a:lnTo>
                  <a:lnTo>
                    <a:pt x="10775" y="7465"/>
                  </a:lnTo>
                  <a:lnTo>
                    <a:pt x="10728" y="7525"/>
                  </a:lnTo>
                  <a:cubicBezTo>
                    <a:pt x="10728" y="7513"/>
                    <a:pt x="10716" y="7489"/>
                    <a:pt x="10716" y="7477"/>
                  </a:cubicBezTo>
                  <a:lnTo>
                    <a:pt x="10680" y="7501"/>
                  </a:lnTo>
                  <a:lnTo>
                    <a:pt x="10537" y="7549"/>
                  </a:lnTo>
                  <a:lnTo>
                    <a:pt x="10513" y="7525"/>
                  </a:lnTo>
                  <a:lnTo>
                    <a:pt x="10597" y="7465"/>
                  </a:lnTo>
                  <a:lnTo>
                    <a:pt x="10609" y="7430"/>
                  </a:lnTo>
                  <a:lnTo>
                    <a:pt x="10561" y="7406"/>
                  </a:lnTo>
                  <a:lnTo>
                    <a:pt x="10525" y="7335"/>
                  </a:lnTo>
                  <a:lnTo>
                    <a:pt x="10442" y="7299"/>
                  </a:lnTo>
                  <a:lnTo>
                    <a:pt x="10394" y="7335"/>
                  </a:lnTo>
                  <a:lnTo>
                    <a:pt x="10394" y="7406"/>
                  </a:lnTo>
                  <a:lnTo>
                    <a:pt x="10370" y="7454"/>
                  </a:lnTo>
                  <a:lnTo>
                    <a:pt x="10335" y="7454"/>
                  </a:lnTo>
                  <a:cubicBezTo>
                    <a:pt x="10323" y="7418"/>
                    <a:pt x="10323" y="7394"/>
                    <a:pt x="10311" y="7358"/>
                  </a:cubicBezTo>
                  <a:cubicBezTo>
                    <a:pt x="10299" y="7346"/>
                    <a:pt x="10287" y="7323"/>
                    <a:pt x="10275" y="7311"/>
                  </a:cubicBezTo>
                  <a:lnTo>
                    <a:pt x="10216" y="7311"/>
                  </a:lnTo>
                  <a:lnTo>
                    <a:pt x="10216" y="7239"/>
                  </a:lnTo>
                  <a:lnTo>
                    <a:pt x="10180" y="7251"/>
                  </a:lnTo>
                  <a:lnTo>
                    <a:pt x="10156" y="7227"/>
                  </a:lnTo>
                  <a:lnTo>
                    <a:pt x="10168" y="7215"/>
                  </a:lnTo>
                  <a:lnTo>
                    <a:pt x="10144" y="7168"/>
                  </a:lnTo>
                  <a:lnTo>
                    <a:pt x="10073" y="7168"/>
                  </a:lnTo>
                  <a:lnTo>
                    <a:pt x="10109" y="7132"/>
                  </a:lnTo>
                  <a:lnTo>
                    <a:pt x="10216" y="7108"/>
                  </a:lnTo>
                  <a:lnTo>
                    <a:pt x="10275" y="7073"/>
                  </a:lnTo>
                  <a:lnTo>
                    <a:pt x="10192" y="7037"/>
                  </a:lnTo>
                  <a:lnTo>
                    <a:pt x="10085" y="7049"/>
                  </a:lnTo>
                  <a:lnTo>
                    <a:pt x="10037" y="7037"/>
                  </a:lnTo>
                  <a:lnTo>
                    <a:pt x="10085" y="6977"/>
                  </a:lnTo>
                  <a:lnTo>
                    <a:pt x="10180" y="6918"/>
                  </a:lnTo>
                  <a:lnTo>
                    <a:pt x="10180" y="6894"/>
                  </a:lnTo>
                  <a:lnTo>
                    <a:pt x="10120" y="6870"/>
                  </a:lnTo>
                  <a:lnTo>
                    <a:pt x="9954" y="6894"/>
                  </a:lnTo>
                  <a:cubicBezTo>
                    <a:pt x="9954" y="6906"/>
                    <a:pt x="9942" y="6918"/>
                    <a:pt x="9930" y="6930"/>
                  </a:cubicBezTo>
                  <a:lnTo>
                    <a:pt x="9870" y="7001"/>
                  </a:lnTo>
                  <a:lnTo>
                    <a:pt x="9656" y="7073"/>
                  </a:lnTo>
                  <a:lnTo>
                    <a:pt x="9656" y="7073"/>
                  </a:lnTo>
                  <a:lnTo>
                    <a:pt x="9751" y="7001"/>
                  </a:lnTo>
                  <a:lnTo>
                    <a:pt x="9906" y="6882"/>
                  </a:lnTo>
                  <a:lnTo>
                    <a:pt x="9954" y="6799"/>
                  </a:lnTo>
                  <a:cubicBezTo>
                    <a:pt x="9954" y="6787"/>
                    <a:pt x="9954" y="6775"/>
                    <a:pt x="9942" y="6763"/>
                  </a:cubicBezTo>
                  <a:lnTo>
                    <a:pt x="9847" y="6787"/>
                  </a:lnTo>
                  <a:lnTo>
                    <a:pt x="9787" y="6787"/>
                  </a:lnTo>
                  <a:cubicBezTo>
                    <a:pt x="9799" y="6763"/>
                    <a:pt x="9811" y="6751"/>
                    <a:pt x="9823" y="6727"/>
                  </a:cubicBezTo>
                  <a:lnTo>
                    <a:pt x="9775" y="6703"/>
                  </a:lnTo>
                  <a:lnTo>
                    <a:pt x="9716" y="6727"/>
                  </a:lnTo>
                  <a:cubicBezTo>
                    <a:pt x="9716" y="6715"/>
                    <a:pt x="9704" y="6692"/>
                    <a:pt x="9692" y="6680"/>
                  </a:cubicBezTo>
                  <a:lnTo>
                    <a:pt x="9751" y="6620"/>
                  </a:lnTo>
                  <a:lnTo>
                    <a:pt x="9739" y="6537"/>
                  </a:lnTo>
                  <a:lnTo>
                    <a:pt x="9608" y="6537"/>
                  </a:lnTo>
                  <a:lnTo>
                    <a:pt x="9501" y="6525"/>
                  </a:lnTo>
                  <a:lnTo>
                    <a:pt x="9358" y="6549"/>
                  </a:lnTo>
                  <a:lnTo>
                    <a:pt x="9287" y="6525"/>
                  </a:lnTo>
                  <a:lnTo>
                    <a:pt x="9442" y="6501"/>
                  </a:lnTo>
                  <a:lnTo>
                    <a:pt x="9549" y="6465"/>
                  </a:lnTo>
                  <a:lnTo>
                    <a:pt x="9608" y="6418"/>
                  </a:lnTo>
                  <a:lnTo>
                    <a:pt x="9656" y="6465"/>
                  </a:lnTo>
                  <a:lnTo>
                    <a:pt x="9692" y="6501"/>
                  </a:lnTo>
                  <a:lnTo>
                    <a:pt x="9787" y="6477"/>
                  </a:lnTo>
                  <a:lnTo>
                    <a:pt x="9894" y="6501"/>
                  </a:lnTo>
                  <a:lnTo>
                    <a:pt x="9930" y="6549"/>
                  </a:lnTo>
                  <a:lnTo>
                    <a:pt x="9894" y="6596"/>
                  </a:lnTo>
                  <a:cubicBezTo>
                    <a:pt x="9906" y="6620"/>
                    <a:pt x="9918" y="6632"/>
                    <a:pt x="9918" y="6644"/>
                  </a:cubicBezTo>
                  <a:lnTo>
                    <a:pt x="10061" y="6715"/>
                  </a:lnTo>
                  <a:lnTo>
                    <a:pt x="10097" y="6703"/>
                  </a:lnTo>
                  <a:cubicBezTo>
                    <a:pt x="10109" y="6680"/>
                    <a:pt x="10109" y="6656"/>
                    <a:pt x="10120" y="6632"/>
                  </a:cubicBezTo>
                  <a:lnTo>
                    <a:pt x="10180" y="6656"/>
                  </a:lnTo>
                  <a:lnTo>
                    <a:pt x="10311" y="6644"/>
                  </a:lnTo>
                  <a:lnTo>
                    <a:pt x="10382" y="6620"/>
                  </a:lnTo>
                  <a:lnTo>
                    <a:pt x="10382" y="6584"/>
                  </a:lnTo>
                  <a:lnTo>
                    <a:pt x="10323" y="6584"/>
                  </a:lnTo>
                  <a:lnTo>
                    <a:pt x="10323" y="6537"/>
                  </a:lnTo>
                  <a:lnTo>
                    <a:pt x="10275" y="6477"/>
                  </a:lnTo>
                  <a:lnTo>
                    <a:pt x="10180" y="6430"/>
                  </a:lnTo>
                  <a:lnTo>
                    <a:pt x="10109" y="6430"/>
                  </a:lnTo>
                  <a:lnTo>
                    <a:pt x="10132" y="6358"/>
                  </a:lnTo>
                  <a:lnTo>
                    <a:pt x="10109" y="6311"/>
                  </a:lnTo>
                  <a:lnTo>
                    <a:pt x="10037" y="6287"/>
                  </a:lnTo>
                  <a:lnTo>
                    <a:pt x="10061" y="6251"/>
                  </a:lnTo>
                  <a:lnTo>
                    <a:pt x="10120" y="6275"/>
                  </a:lnTo>
                  <a:cubicBezTo>
                    <a:pt x="10132" y="6299"/>
                    <a:pt x="10144" y="6322"/>
                    <a:pt x="10168" y="6346"/>
                  </a:cubicBezTo>
                  <a:cubicBezTo>
                    <a:pt x="10180" y="6370"/>
                    <a:pt x="10204" y="6358"/>
                    <a:pt x="10228" y="6370"/>
                  </a:cubicBezTo>
                  <a:lnTo>
                    <a:pt x="10323" y="6346"/>
                  </a:lnTo>
                  <a:lnTo>
                    <a:pt x="10299" y="6334"/>
                  </a:lnTo>
                  <a:cubicBezTo>
                    <a:pt x="10311" y="6322"/>
                    <a:pt x="10311" y="6311"/>
                    <a:pt x="10323" y="6311"/>
                  </a:cubicBezTo>
                  <a:lnTo>
                    <a:pt x="10394" y="6311"/>
                  </a:lnTo>
                  <a:cubicBezTo>
                    <a:pt x="10394" y="6287"/>
                    <a:pt x="10382" y="6263"/>
                    <a:pt x="10370" y="6239"/>
                  </a:cubicBezTo>
                  <a:lnTo>
                    <a:pt x="10287" y="6180"/>
                  </a:lnTo>
                  <a:lnTo>
                    <a:pt x="10156" y="6156"/>
                  </a:lnTo>
                  <a:lnTo>
                    <a:pt x="10263" y="6132"/>
                  </a:lnTo>
                  <a:lnTo>
                    <a:pt x="10335" y="6168"/>
                  </a:lnTo>
                  <a:lnTo>
                    <a:pt x="10394" y="6180"/>
                  </a:lnTo>
                  <a:lnTo>
                    <a:pt x="10490" y="6144"/>
                  </a:lnTo>
                  <a:lnTo>
                    <a:pt x="10466" y="6108"/>
                  </a:lnTo>
                  <a:lnTo>
                    <a:pt x="10454" y="6049"/>
                  </a:lnTo>
                  <a:lnTo>
                    <a:pt x="10478" y="6049"/>
                  </a:lnTo>
                  <a:lnTo>
                    <a:pt x="10537" y="6072"/>
                  </a:lnTo>
                  <a:lnTo>
                    <a:pt x="10609" y="6084"/>
                  </a:lnTo>
                  <a:lnTo>
                    <a:pt x="10609" y="6132"/>
                  </a:lnTo>
                  <a:lnTo>
                    <a:pt x="10561" y="6156"/>
                  </a:lnTo>
                  <a:lnTo>
                    <a:pt x="10561" y="6227"/>
                  </a:lnTo>
                  <a:lnTo>
                    <a:pt x="10585" y="6251"/>
                  </a:lnTo>
                  <a:lnTo>
                    <a:pt x="10644" y="6239"/>
                  </a:lnTo>
                  <a:lnTo>
                    <a:pt x="10692" y="6251"/>
                  </a:lnTo>
                  <a:lnTo>
                    <a:pt x="10692" y="6287"/>
                  </a:lnTo>
                  <a:lnTo>
                    <a:pt x="10632" y="6311"/>
                  </a:lnTo>
                  <a:lnTo>
                    <a:pt x="10609" y="6346"/>
                  </a:lnTo>
                  <a:lnTo>
                    <a:pt x="10680" y="6358"/>
                  </a:lnTo>
                  <a:lnTo>
                    <a:pt x="10740" y="6334"/>
                  </a:lnTo>
                  <a:lnTo>
                    <a:pt x="10775" y="6358"/>
                  </a:lnTo>
                  <a:lnTo>
                    <a:pt x="10775" y="6418"/>
                  </a:lnTo>
                  <a:lnTo>
                    <a:pt x="10811" y="6442"/>
                  </a:lnTo>
                  <a:lnTo>
                    <a:pt x="10871" y="6442"/>
                  </a:lnTo>
                  <a:lnTo>
                    <a:pt x="10942" y="6394"/>
                  </a:lnTo>
                  <a:lnTo>
                    <a:pt x="11156" y="6263"/>
                  </a:lnTo>
                  <a:lnTo>
                    <a:pt x="11228" y="6168"/>
                  </a:lnTo>
                  <a:cubicBezTo>
                    <a:pt x="11228" y="6180"/>
                    <a:pt x="11252" y="6203"/>
                    <a:pt x="11252" y="6215"/>
                  </a:cubicBezTo>
                  <a:lnTo>
                    <a:pt x="11216" y="6263"/>
                  </a:lnTo>
                  <a:lnTo>
                    <a:pt x="11192" y="6299"/>
                  </a:lnTo>
                  <a:lnTo>
                    <a:pt x="11073" y="6370"/>
                  </a:lnTo>
                  <a:lnTo>
                    <a:pt x="10918" y="6513"/>
                  </a:lnTo>
                  <a:cubicBezTo>
                    <a:pt x="10918" y="6525"/>
                    <a:pt x="10918" y="6537"/>
                    <a:pt x="10918" y="6549"/>
                  </a:cubicBezTo>
                  <a:lnTo>
                    <a:pt x="11002" y="6549"/>
                  </a:lnTo>
                  <a:lnTo>
                    <a:pt x="11121" y="6513"/>
                  </a:lnTo>
                  <a:lnTo>
                    <a:pt x="11263" y="6418"/>
                  </a:lnTo>
                  <a:lnTo>
                    <a:pt x="11347" y="6394"/>
                  </a:lnTo>
                  <a:lnTo>
                    <a:pt x="11490" y="6322"/>
                  </a:lnTo>
                  <a:lnTo>
                    <a:pt x="11525" y="6263"/>
                  </a:lnTo>
                  <a:lnTo>
                    <a:pt x="11585" y="6227"/>
                  </a:lnTo>
                  <a:lnTo>
                    <a:pt x="11692" y="6144"/>
                  </a:lnTo>
                  <a:lnTo>
                    <a:pt x="11740" y="6132"/>
                  </a:lnTo>
                  <a:lnTo>
                    <a:pt x="11752" y="6156"/>
                  </a:lnTo>
                  <a:lnTo>
                    <a:pt x="11704" y="6192"/>
                  </a:lnTo>
                  <a:cubicBezTo>
                    <a:pt x="11680" y="6215"/>
                    <a:pt x="11656" y="6239"/>
                    <a:pt x="11633" y="6263"/>
                  </a:cubicBezTo>
                  <a:cubicBezTo>
                    <a:pt x="11597" y="6287"/>
                    <a:pt x="11609" y="6322"/>
                    <a:pt x="11597" y="6346"/>
                  </a:cubicBezTo>
                  <a:lnTo>
                    <a:pt x="11513" y="6382"/>
                  </a:lnTo>
                  <a:lnTo>
                    <a:pt x="11430" y="6453"/>
                  </a:lnTo>
                  <a:lnTo>
                    <a:pt x="11311" y="6501"/>
                  </a:lnTo>
                  <a:lnTo>
                    <a:pt x="11252" y="6525"/>
                  </a:lnTo>
                  <a:lnTo>
                    <a:pt x="11168" y="6620"/>
                  </a:lnTo>
                  <a:lnTo>
                    <a:pt x="11168" y="6656"/>
                  </a:lnTo>
                  <a:lnTo>
                    <a:pt x="11216" y="6668"/>
                  </a:lnTo>
                  <a:lnTo>
                    <a:pt x="11275" y="6632"/>
                  </a:lnTo>
                  <a:cubicBezTo>
                    <a:pt x="11299" y="6632"/>
                    <a:pt x="11335" y="6620"/>
                    <a:pt x="11359" y="6620"/>
                  </a:cubicBezTo>
                  <a:lnTo>
                    <a:pt x="11442" y="6620"/>
                  </a:lnTo>
                  <a:lnTo>
                    <a:pt x="11359" y="6656"/>
                  </a:lnTo>
                  <a:lnTo>
                    <a:pt x="11275" y="6692"/>
                  </a:lnTo>
                  <a:lnTo>
                    <a:pt x="11216" y="6715"/>
                  </a:lnTo>
                  <a:cubicBezTo>
                    <a:pt x="11228" y="6727"/>
                    <a:pt x="11228" y="6739"/>
                    <a:pt x="11240" y="6751"/>
                  </a:cubicBezTo>
                  <a:lnTo>
                    <a:pt x="11287" y="6751"/>
                  </a:lnTo>
                  <a:lnTo>
                    <a:pt x="11359" y="6727"/>
                  </a:lnTo>
                  <a:lnTo>
                    <a:pt x="11418" y="6703"/>
                  </a:lnTo>
                  <a:lnTo>
                    <a:pt x="11347" y="6787"/>
                  </a:lnTo>
                  <a:lnTo>
                    <a:pt x="11252" y="6811"/>
                  </a:lnTo>
                  <a:lnTo>
                    <a:pt x="11240" y="6858"/>
                  </a:lnTo>
                  <a:lnTo>
                    <a:pt x="11263" y="6882"/>
                  </a:lnTo>
                  <a:lnTo>
                    <a:pt x="11347" y="6882"/>
                  </a:lnTo>
                  <a:lnTo>
                    <a:pt x="11418" y="6846"/>
                  </a:lnTo>
                  <a:lnTo>
                    <a:pt x="11513" y="6834"/>
                  </a:lnTo>
                  <a:lnTo>
                    <a:pt x="11537" y="6858"/>
                  </a:lnTo>
                  <a:lnTo>
                    <a:pt x="11478" y="6882"/>
                  </a:lnTo>
                  <a:cubicBezTo>
                    <a:pt x="11478" y="6882"/>
                    <a:pt x="11478" y="6894"/>
                    <a:pt x="11478" y="6894"/>
                  </a:cubicBezTo>
                  <a:lnTo>
                    <a:pt x="11371" y="6954"/>
                  </a:lnTo>
                  <a:lnTo>
                    <a:pt x="11335" y="6989"/>
                  </a:lnTo>
                  <a:lnTo>
                    <a:pt x="11371" y="7025"/>
                  </a:lnTo>
                  <a:lnTo>
                    <a:pt x="11430" y="7073"/>
                  </a:lnTo>
                  <a:cubicBezTo>
                    <a:pt x="11430" y="7084"/>
                    <a:pt x="11430" y="7096"/>
                    <a:pt x="11442" y="7120"/>
                  </a:cubicBezTo>
                  <a:lnTo>
                    <a:pt x="11466" y="7132"/>
                  </a:lnTo>
                  <a:lnTo>
                    <a:pt x="11525" y="7073"/>
                  </a:lnTo>
                  <a:cubicBezTo>
                    <a:pt x="11537" y="7037"/>
                    <a:pt x="11549" y="7013"/>
                    <a:pt x="11561" y="6977"/>
                  </a:cubicBezTo>
                  <a:lnTo>
                    <a:pt x="11609" y="6930"/>
                  </a:lnTo>
                  <a:lnTo>
                    <a:pt x="11633" y="6930"/>
                  </a:lnTo>
                  <a:lnTo>
                    <a:pt x="11621" y="6965"/>
                  </a:lnTo>
                  <a:cubicBezTo>
                    <a:pt x="11633" y="6977"/>
                    <a:pt x="11633" y="6989"/>
                    <a:pt x="11621" y="7001"/>
                  </a:cubicBezTo>
                  <a:lnTo>
                    <a:pt x="11585" y="7025"/>
                  </a:lnTo>
                  <a:cubicBezTo>
                    <a:pt x="11585" y="7037"/>
                    <a:pt x="11597" y="7049"/>
                    <a:pt x="11597" y="7061"/>
                  </a:cubicBezTo>
                  <a:lnTo>
                    <a:pt x="11644" y="7084"/>
                  </a:lnTo>
                  <a:lnTo>
                    <a:pt x="11609" y="7132"/>
                  </a:lnTo>
                  <a:lnTo>
                    <a:pt x="11680" y="7168"/>
                  </a:lnTo>
                  <a:lnTo>
                    <a:pt x="11716" y="7168"/>
                  </a:lnTo>
                  <a:cubicBezTo>
                    <a:pt x="11716" y="7144"/>
                    <a:pt x="11728" y="7132"/>
                    <a:pt x="11740" y="7120"/>
                  </a:cubicBezTo>
                  <a:lnTo>
                    <a:pt x="11811" y="7073"/>
                  </a:lnTo>
                  <a:lnTo>
                    <a:pt x="11859" y="7061"/>
                  </a:lnTo>
                  <a:cubicBezTo>
                    <a:pt x="11859" y="7073"/>
                    <a:pt x="11859" y="7084"/>
                    <a:pt x="11859" y="7096"/>
                  </a:cubicBezTo>
                  <a:lnTo>
                    <a:pt x="11823" y="7144"/>
                  </a:lnTo>
                  <a:cubicBezTo>
                    <a:pt x="11823" y="7156"/>
                    <a:pt x="11835" y="7168"/>
                    <a:pt x="11835" y="7168"/>
                  </a:cubicBezTo>
                  <a:lnTo>
                    <a:pt x="11906" y="7168"/>
                  </a:lnTo>
                  <a:lnTo>
                    <a:pt x="11906" y="7204"/>
                  </a:lnTo>
                  <a:lnTo>
                    <a:pt x="11930" y="7215"/>
                  </a:lnTo>
                  <a:lnTo>
                    <a:pt x="11954" y="7239"/>
                  </a:lnTo>
                  <a:lnTo>
                    <a:pt x="12002" y="7239"/>
                  </a:lnTo>
                  <a:cubicBezTo>
                    <a:pt x="12002" y="7227"/>
                    <a:pt x="12014" y="7215"/>
                    <a:pt x="12025" y="7204"/>
                  </a:cubicBezTo>
                  <a:lnTo>
                    <a:pt x="12145" y="7156"/>
                  </a:lnTo>
                  <a:lnTo>
                    <a:pt x="12145" y="7096"/>
                  </a:lnTo>
                  <a:lnTo>
                    <a:pt x="12121" y="7061"/>
                  </a:lnTo>
                  <a:lnTo>
                    <a:pt x="12037" y="7013"/>
                  </a:lnTo>
                  <a:lnTo>
                    <a:pt x="12061" y="7001"/>
                  </a:lnTo>
                  <a:lnTo>
                    <a:pt x="12109" y="7025"/>
                  </a:lnTo>
                  <a:lnTo>
                    <a:pt x="12145" y="7013"/>
                  </a:lnTo>
                  <a:lnTo>
                    <a:pt x="12145" y="6965"/>
                  </a:lnTo>
                  <a:lnTo>
                    <a:pt x="12097" y="6918"/>
                  </a:lnTo>
                  <a:lnTo>
                    <a:pt x="12097" y="6882"/>
                  </a:lnTo>
                  <a:lnTo>
                    <a:pt x="12145" y="6858"/>
                  </a:lnTo>
                  <a:lnTo>
                    <a:pt x="12145" y="6811"/>
                  </a:lnTo>
                  <a:cubicBezTo>
                    <a:pt x="12145" y="6799"/>
                    <a:pt x="12133" y="6787"/>
                    <a:pt x="12133" y="6787"/>
                  </a:cubicBezTo>
                  <a:lnTo>
                    <a:pt x="12073" y="6787"/>
                  </a:lnTo>
                  <a:lnTo>
                    <a:pt x="12002" y="6775"/>
                  </a:lnTo>
                  <a:lnTo>
                    <a:pt x="12002" y="6739"/>
                  </a:lnTo>
                  <a:lnTo>
                    <a:pt x="12037" y="6751"/>
                  </a:lnTo>
                  <a:lnTo>
                    <a:pt x="12109" y="6751"/>
                  </a:lnTo>
                  <a:lnTo>
                    <a:pt x="12156" y="6703"/>
                  </a:lnTo>
                  <a:lnTo>
                    <a:pt x="12133" y="6668"/>
                  </a:lnTo>
                  <a:lnTo>
                    <a:pt x="12061" y="6668"/>
                  </a:lnTo>
                  <a:lnTo>
                    <a:pt x="12037" y="6656"/>
                  </a:lnTo>
                  <a:lnTo>
                    <a:pt x="12109" y="6644"/>
                  </a:lnTo>
                  <a:lnTo>
                    <a:pt x="12156" y="6608"/>
                  </a:lnTo>
                  <a:cubicBezTo>
                    <a:pt x="12156" y="6573"/>
                    <a:pt x="12145" y="6537"/>
                    <a:pt x="12145" y="6501"/>
                  </a:cubicBezTo>
                  <a:lnTo>
                    <a:pt x="12145" y="6453"/>
                  </a:lnTo>
                  <a:lnTo>
                    <a:pt x="12192" y="6477"/>
                  </a:lnTo>
                  <a:cubicBezTo>
                    <a:pt x="12192" y="6489"/>
                    <a:pt x="12204" y="6513"/>
                    <a:pt x="12216" y="6537"/>
                  </a:cubicBezTo>
                  <a:lnTo>
                    <a:pt x="12252" y="6584"/>
                  </a:lnTo>
                  <a:lnTo>
                    <a:pt x="12252" y="6632"/>
                  </a:lnTo>
                  <a:lnTo>
                    <a:pt x="12311" y="6632"/>
                  </a:lnTo>
                  <a:lnTo>
                    <a:pt x="12395" y="6608"/>
                  </a:lnTo>
                  <a:cubicBezTo>
                    <a:pt x="12395" y="6596"/>
                    <a:pt x="12395" y="6584"/>
                    <a:pt x="12406" y="6561"/>
                  </a:cubicBezTo>
                  <a:lnTo>
                    <a:pt x="12442" y="6537"/>
                  </a:lnTo>
                  <a:lnTo>
                    <a:pt x="12454" y="6620"/>
                  </a:lnTo>
                  <a:lnTo>
                    <a:pt x="12502" y="6632"/>
                  </a:lnTo>
                  <a:lnTo>
                    <a:pt x="12561" y="6620"/>
                  </a:lnTo>
                  <a:lnTo>
                    <a:pt x="12585" y="6608"/>
                  </a:lnTo>
                  <a:lnTo>
                    <a:pt x="12573" y="6513"/>
                  </a:lnTo>
                  <a:cubicBezTo>
                    <a:pt x="12573" y="6489"/>
                    <a:pt x="12561" y="6465"/>
                    <a:pt x="12561" y="6442"/>
                  </a:cubicBezTo>
                  <a:lnTo>
                    <a:pt x="12514" y="6418"/>
                  </a:lnTo>
                  <a:lnTo>
                    <a:pt x="12490" y="6406"/>
                  </a:lnTo>
                  <a:lnTo>
                    <a:pt x="12585" y="6406"/>
                  </a:lnTo>
                  <a:lnTo>
                    <a:pt x="12656" y="6430"/>
                  </a:lnTo>
                  <a:cubicBezTo>
                    <a:pt x="12680" y="6442"/>
                    <a:pt x="12692" y="6453"/>
                    <a:pt x="12704" y="6477"/>
                  </a:cubicBezTo>
                  <a:lnTo>
                    <a:pt x="12764" y="6477"/>
                  </a:lnTo>
                  <a:lnTo>
                    <a:pt x="12799" y="6418"/>
                  </a:lnTo>
                  <a:lnTo>
                    <a:pt x="12776" y="6334"/>
                  </a:lnTo>
                  <a:lnTo>
                    <a:pt x="12716" y="6287"/>
                  </a:lnTo>
                  <a:lnTo>
                    <a:pt x="12585" y="6251"/>
                  </a:lnTo>
                  <a:lnTo>
                    <a:pt x="12549" y="6215"/>
                  </a:lnTo>
                  <a:lnTo>
                    <a:pt x="12585" y="6215"/>
                  </a:lnTo>
                  <a:lnTo>
                    <a:pt x="12645" y="6251"/>
                  </a:lnTo>
                  <a:lnTo>
                    <a:pt x="12764" y="6275"/>
                  </a:lnTo>
                  <a:cubicBezTo>
                    <a:pt x="12776" y="6287"/>
                    <a:pt x="12799" y="6299"/>
                    <a:pt x="12811" y="6311"/>
                  </a:cubicBezTo>
                  <a:lnTo>
                    <a:pt x="12990" y="6287"/>
                  </a:lnTo>
                  <a:cubicBezTo>
                    <a:pt x="13002" y="6263"/>
                    <a:pt x="13014" y="6239"/>
                    <a:pt x="13014" y="6227"/>
                  </a:cubicBezTo>
                  <a:lnTo>
                    <a:pt x="12990" y="6180"/>
                  </a:lnTo>
                  <a:lnTo>
                    <a:pt x="12918" y="6180"/>
                  </a:lnTo>
                  <a:lnTo>
                    <a:pt x="12847" y="6156"/>
                  </a:lnTo>
                  <a:lnTo>
                    <a:pt x="12728" y="6180"/>
                  </a:lnTo>
                  <a:lnTo>
                    <a:pt x="12656" y="6144"/>
                  </a:lnTo>
                  <a:lnTo>
                    <a:pt x="12656" y="6072"/>
                  </a:lnTo>
                  <a:lnTo>
                    <a:pt x="12680" y="6108"/>
                  </a:lnTo>
                  <a:cubicBezTo>
                    <a:pt x="12716" y="6120"/>
                    <a:pt x="12752" y="6120"/>
                    <a:pt x="12776" y="6132"/>
                  </a:cubicBezTo>
                  <a:lnTo>
                    <a:pt x="12859" y="6108"/>
                  </a:lnTo>
                  <a:cubicBezTo>
                    <a:pt x="12859" y="6096"/>
                    <a:pt x="12859" y="6084"/>
                    <a:pt x="12871" y="6072"/>
                  </a:cubicBezTo>
                  <a:cubicBezTo>
                    <a:pt x="12883" y="6061"/>
                    <a:pt x="12847" y="6037"/>
                    <a:pt x="12835" y="6025"/>
                  </a:cubicBezTo>
                  <a:lnTo>
                    <a:pt x="12776" y="6001"/>
                  </a:lnTo>
                  <a:lnTo>
                    <a:pt x="12752" y="5965"/>
                  </a:lnTo>
                  <a:lnTo>
                    <a:pt x="12811" y="5941"/>
                  </a:lnTo>
                  <a:lnTo>
                    <a:pt x="12847" y="5965"/>
                  </a:lnTo>
                  <a:lnTo>
                    <a:pt x="12930" y="5977"/>
                  </a:lnTo>
                  <a:lnTo>
                    <a:pt x="12954" y="6013"/>
                  </a:lnTo>
                  <a:cubicBezTo>
                    <a:pt x="12954" y="6037"/>
                    <a:pt x="12942" y="6061"/>
                    <a:pt x="12930" y="6072"/>
                  </a:cubicBezTo>
                  <a:lnTo>
                    <a:pt x="13037" y="6072"/>
                  </a:lnTo>
                  <a:lnTo>
                    <a:pt x="13157" y="6061"/>
                  </a:lnTo>
                  <a:lnTo>
                    <a:pt x="13240" y="6037"/>
                  </a:lnTo>
                  <a:lnTo>
                    <a:pt x="13335" y="6025"/>
                  </a:lnTo>
                  <a:lnTo>
                    <a:pt x="13395" y="5965"/>
                  </a:lnTo>
                  <a:cubicBezTo>
                    <a:pt x="13383" y="5953"/>
                    <a:pt x="13383" y="5941"/>
                    <a:pt x="13371" y="5941"/>
                  </a:cubicBezTo>
                  <a:lnTo>
                    <a:pt x="13311" y="5941"/>
                  </a:lnTo>
                  <a:lnTo>
                    <a:pt x="13168" y="5965"/>
                  </a:lnTo>
                  <a:lnTo>
                    <a:pt x="13121" y="5953"/>
                  </a:lnTo>
                  <a:lnTo>
                    <a:pt x="13192" y="5918"/>
                  </a:lnTo>
                  <a:lnTo>
                    <a:pt x="13276" y="5918"/>
                  </a:lnTo>
                  <a:lnTo>
                    <a:pt x="13335" y="5894"/>
                  </a:lnTo>
                  <a:cubicBezTo>
                    <a:pt x="13323" y="5882"/>
                    <a:pt x="13311" y="5870"/>
                    <a:pt x="13299" y="5858"/>
                  </a:cubicBezTo>
                  <a:lnTo>
                    <a:pt x="13240" y="5846"/>
                  </a:lnTo>
                  <a:lnTo>
                    <a:pt x="13276" y="5822"/>
                  </a:lnTo>
                  <a:lnTo>
                    <a:pt x="13228" y="5799"/>
                  </a:lnTo>
                  <a:lnTo>
                    <a:pt x="13168" y="5799"/>
                  </a:lnTo>
                  <a:cubicBezTo>
                    <a:pt x="13145" y="5811"/>
                    <a:pt x="13109" y="5822"/>
                    <a:pt x="13085" y="5834"/>
                  </a:cubicBezTo>
                  <a:lnTo>
                    <a:pt x="13145" y="5775"/>
                  </a:lnTo>
                  <a:lnTo>
                    <a:pt x="13192" y="5727"/>
                  </a:lnTo>
                  <a:lnTo>
                    <a:pt x="13240" y="5751"/>
                  </a:lnTo>
                  <a:lnTo>
                    <a:pt x="13311" y="5751"/>
                  </a:lnTo>
                  <a:lnTo>
                    <a:pt x="13371" y="5799"/>
                  </a:lnTo>
                  <a:lnTo>
                    <a:pt x="13371" y="5846"/>
                  </a:lnTo>
                  <a:lnTo>
                    <a:pt x="13526" y="5822"/>
                  </a:lnTo>
                  <a:lnTo>
                    <a:pt x="13573" y="5787"/>
                  </a:lnTo>
                  <a:lnTo>
                    <a:pt x="13597" y="5751"/>
                  </a:lnTo>
                  <a:lnTo>
                    <a:pt x="13573" y="5715"/>
                  </a:lnTo>
                  <a:lnTo>
                    <a:pt x="13490" y="5680"/>
                  </a:lnTo>
                  <a:lnTo>
                    <a:pt x="13466" y="5632"/>
                  </a:lnTo>
                  <a:lnTo>
                    <a:pt x="13418" y="5608"/>
                  </a:lnTo>
                  <a:lnTo>
                    <a:pt x="13323" y="5632"/>
                  </a:lnTo>
                  <a:cubicBezTo>
                    <a:pt x="13323" y="5596"/>
                    <a:pt x="13335" y="5572"/>
                    <a:pt x="13347" y="5537"/>
                  </a:cubicBezTo>
                  <a:lnTo>
                    <a:pt x="13288" y="5501"/>
                  </a:lnTo>
                  <a:lnTo>
                    <a:pt x="13180" y="5525"/>
                  </a:lnTo>
                  <a:lnTo>
                    <a:pt x="13145" y="5525"/>
                  </a:lnTo>
                  <a:lnTo>
                    <a:pt x="13192" y="5465"/>
                  </a:lnTo>
                  <a:lnTo>
                    <a:pt x="13157" y="5441"/>
                  </a:lnTo>
                  <a:lnTo>
                    <a:pt x="13002" y="5525"/>
                  </a:lnTo>
                  <a:lnTo>
                    <a:pt x="12966" y="5584"/>
                  </a:lnTo>
                  <a:cubicBezTo>
                    <a:pt x="12978" y="5608"/>
                    <a:pt x="12990" y="5632"/>
                    <a:pt x="13002" y="5668"/>
                  </a:cubicBezTo>
                  <a:lnTo>
                    <a:pt x="12966" y="5668"/>
                  </a:lnTo>
                  <a:lnTo>
                    <a:pt x="12895" y="5644"/>
                  </a:lnTo>
                  <a:cubicBezTo>
                    <a:pt x="12883" y="5608"/>
                    <a:pt x="12871" y="5572"/>
                    <a:pt x="12859" y="5537"/>
                  </a:cubicBezTo>
                  <a:lnTo>
                    <a:pt x="12811" y="5525"/>
                  </a:lnTo>
                  <a:lnTo>
                    <a:pt x="12776" y="5549"/>
                  </a:lnTo>
                  <a:lnTo>
                    <a:pt x="12776" y="5596"/>
                  </a:lnTo>
                  <a:lnTo>
                    <a:pt x="12704" y="5715"/>
                  </a:lnTo>
                  <a:lnTo>
                    <a:pt x="12645" y="5763"/>
                  </a:lnTo>
                  <a:lnTo>
                    <a:pt x="12645" y="5763"/>
                  </a:lnTo>
                  <a:lnTo>
                    <a:pt x="12668" y="5703"/>
                  </a:lnTo>
                  <a:lnTo>
                    <a:pt x="12668" y="5620"/>
                  </a:lnTo>
                  <a:lnTo>
                    <a:pt x="12740" y="5513"/>
                  </a:lnTo>
                  <a:lnTo>
                    <a:pt x="12740" y="5453"/>
                  </a:lnTo>
                  <a:lnTo>
                    <a:pt x="12633" y="5501"/>
                  </a:lnTo>
                  <a:cubicBezTo>
                    <a:pt x="12597" y="5537"/>
                    <a:pt x="12561" y="5584"/>
                    <a:pt x="12526" y="5620"/>
                  </a:cubicBezTo>
                  <a:lnTo>
                    <a:pt x="12526" y="5656"/>
                  </a:lnTo>
                  <a:lnTo>
                    <a:pt x="12442" y="5727"/>
                  </a:lnTo>
                  <a:lnTo>
                    <a:pt x="12371" y="5727"/>
                  </a:lnTo>
                  <a:lnTo>
                    <a:pt x="12359" y="5680"/>
                  </a:lnTo>
                  <a:lnTo>
                    <a:pt x="12406" y="5596"/>
                  </a:lnTo>
                  <a:lnTo>
                    <a:pt x="12537" y="5537"/>
                  </a:lnTo>
                  <a:cubicBezTo>
                    <a:pt x="12549" y="5513"/>
                    <a:pt x="12561" y="5477"/>
                    <a:pt x="12585" y="5453"/>
                  </a:cubicBezTo>
                  <a:cubicBezTo>
                    <a:pt x="12597" y="5430"/>
                    <a:pt x="12609" y="5406"/>
                    <a:pt x="12621" y="5382"/>
                  </a:cubicBezTo>
                  <a:lnTo>
                    <a:pt x="12668" y="5370"/>
                  </a:lnTo>
                  <a:lnTo>
                    <a:pt x="12740" y="5310"/>
                  </a:lnTo>
                  <a:cubicBezTo>
                    <a:pt x="12740" y="5299"/>
                    <a:pt x="12740" y="5275"/>
                    <a:pt x="12752" y="5263"/>
                  </a:cubicBezTo>
                  <a:lnTo>
                    <a:pt x="12680" y="5263"/>
                  </a:lnTo>
                  <a:lnTo>
                    <a:pt x="12573" y="5346"/>
                  </a:lnTo>
                  <a:lnTo>
                    <a:pt x="12502" y="5406"/>
                  </a:lnTo>
                  <a:lnTo>
                    <a:pt x="12406" y="5441"/>
                  </a:lnTo>
                  <a:lnTo>
                    <a:pt x="12311" y="5537"/>
                  </a:lnTo>
                  <a:cubicBezTo>
                    <a:pt x="12323" y="5501"/>
                    <a:pt x="12335" y="5477"/>
                    <a:pt x="12347" y="5441"/>
                  </a:cubicBezTo>
                  <a:lnTo>
                    <a:pt x="12430" y="5346"/>
                  </a:lnTo>
                  <a:lnTo>
                    <a:pt x="12395" y="5346"/>
                  </a:lnTo>
                  <a:lnTo>
                    <a:pt x="12287" y="5382"/>
                  </a:lnTo>
                  <a:lnTo>
                    <a:pt x="12240" y="5430"/>
                  </a:lnTo>
                  <a:lnTo>
                    <a:pt x="12073" y="5441"/>
                  </a:lnTo>
                  <a:lnTo>
                    <a:pt x="11954" y="5465"/>
                  </a:lnTo>
                  <a:cubicBezTo>
                    <a:pt x="11930" y="5453"/>
                    <a:pt x="11918" y="5441"/>
                    <a:pt x="11894" y="5441"/>
                  </a:cubicBezTo>
                  <a:lnTo>
                    <a:pt x="12014" y="5418"/>
                  </a:lnTo>
                  <a:lnTo>
                    <a:pt x="12252" y="5346"/>
                  </a:lnTo>
                  <a:lnTo>
                    <a:pt x="12145" y="5334"/>
                  </a:lnTo>
                  <a:lnTo>
                    <a:pt x="12049" y="5310"/>
                  </a:lnTo>
                  <a:lnTo>
                    <a:pt x="12133" y="5310"/>
                  </a:lnTo>
                  <a:lnTo>
                    <a:pt x="12216" y="5275"/>
                  </a:lnTo>
                  <a:lnTo>
                    <a:pt x="12145" y="5227"/>
                  </a:lnTo>
                  <a:lnTo>
                    <a:pt x="12073" y="5227"/>
                  </a:lnTo>
                  <a:lnTo>
                    <a:pt x="12073" y="5203"/>
                  </a:lnTo>
                  <a:lnTo>
                    <a:pt x="12168" y="5156"/>
                  </a:lnTo>
                  <a:lnTo>
                    <a:pt x="12168" y="5108"/>
                  </a:lnTo>
                  <a:lnTo>
                    <a:pt x="12109" y="5025"/>
                  </a:lnTo>
                  <a:lnTo>
                    <a:pt x="12061" y="4989"/>
                  </a:lnTo>
                  <a:lnTo>
                    <a:pt x="11918" y="5049"/>
                  </a:lnTo>
                  <a:lnTo>
                    <a:pt x="11859" y="5084"/>
                  </a:lnTo>
                  <a:lnTo>
                    <a:pt x="11799" y="5072"/>
                  </a:lnTo>
                  <a:lnTo>
                    <a:pt x="11764" y="5108"/>
                  </a:lnTo>
                  <a:lnTo>
                    <a:pt x="11728" y="5096"/>
                  </a:lnTo>
                  <a:cubicBezTo>
                    <a:pt x="11740" y="5072"/>
                    <a:pt x="11752" y="5049"/>
                    <a:pt x="11764" y="5025"/>
                  </a:cubicBezTo>
                  <a:cubicBezTo>
                    <a:pt x="11775" y="5001"/>
                    <a:pt x="11764" y="4977"/>
                    <a:pt x="11764" y="4953"/>
                  </a:cubicBezTo>
                  <a:lnTo>
                    <a:pt x="11894" y="4906"/>
                  </a:lnTo>
                  <a:lnTo>
                    <a:pt x="11942" y="4870"/>
                  </a:lnTo>
                  <a:lnTo>
                    <a:pt x="11930" y="4775"/>
                  </a:lnTo>
                  <a:lnTo>
                    <a:pt x="11894" y="4751"/>
                  </a:lnTo>
                  <a:cubicBezTo>
                    <a:pt x="11871" y="4775"/>
                    <a:pt x="11847" y="4798"/>
                    <a:pt x="11811" y="4822"/>
                  </a:cubicBezTo>
                  <a:lnTo>
                    <a:pt x="11680" y="4918"/>
                  </a:lnTo>
                  <a:lnTo>
                    <a:pt x="11621" y="4989"/>
                  </a:lnTo>
                  <a:lnTo>
                    <a:pt x="11549" y="5049"/>
                  </a:lnTo>
                  <a:lnTo>
                    <a:pt x="11549" y="5120"/>
                  </a:lnTo>
                  <a:lnTo>
                    <a:pt x="11573" y="5168"/>
                  </a:lnTo>
                  <a:lnTo>
                    <a:pt x="11525" y="5203"/>
                  </a:lnTo>
                  <a:cubicBezTo>
                    <a:pt x="11513" y="5179"/>
                    <a:pt x="11513" y="5156"/>
                    <a:pt x="11502" y="5132"/>
                  </a:cubicBezTo>
                  <a:lnTo>
                    <a:pt x="11490" y="5060"/>
                  </a:lnTo>
                  <a:lnTo>
                    <a:pt x="11525" y="4989"/>
                  </a:lnTo>
                  <a:cubicBezTo>
                    <a:pt x="11561" y="4953"/>
                    <a:pt x="11597" y="4906"/>
                    <a:pt x="11633" y="4870"/>
                  </a:cubicBezTo>
                  <a:cubicBezTo>
                    <a:pt x="11633" y="4846"/>
                    <a:pt x="11644" y="4834"/>
                    <a:pt x="11656" y="4810"/>
                  </a:cubicBezTo>
                  <a:lnTo>
                    <a:pt x="11621" y="4798"/>
                  </a:lnTo>
                  <a:lnTo>
                    <a:pt x="11537" y="4858"/>
                  </a:lnTo>
                  <a:lnTo>
                    <a:pt x="11502" y="4918"/>
                  </a:lnTo>
                  <a:lnTo>
                    <a:pt x="11513" y="4929"/>
                  </a:lnTo>
                  <a:lnTo>
                    <a:pt x="11406" y="4989"/>
                  </a:lnTo>
                  <a:lnTo>
                    <a:pt x="11359" y="5049"/>
                  </a:lnTo>
                  <a:lnTo>
                    <a:pt x="11359" y="5096"/>
                  </a:lnTo>
                  <a:cubicBezTo>
                    <a:pt x="11335" y="5132"/>
                    <a:pt x="11323" y="5168"/>
                    <a:pt x="11287" y="5203"/>
                  </a:cubicBezTo>
                  <a:lnTo>
                    <a:pt x="11240" y="5239"/>
                  </a:lnTo>
                  <a:cubicBezTo>
                    <a:pt x="11240" y="5227"/>
                    <a:pt x="11240" y="5203"/>
                    <a:pt x="11228" y="5179"/>
                  </a:cubicBezTo>
                  <a:cubicBezTo>
                    <a:pt x="11228" y="5168"/>
                    <a:pt x="11252" y="5132"/>
                    <a:pt x="11263" y="5108"/>
                  </a:cubicBezTo>
                  <a:lnTo>
                    <a:pt x="11359" y="4953"/>
                  </a:lnTo>
                  <a:lnTo>
                    <a:pt x="11394" y="4906"/>
                  </a:lnTo>
                  <a:cubicBezTo>
                    <a:pt x="11383" y="4882"/>
                    <a:pt x="11371" y="4870"/>
                    <a:pt x="11371" y="4846"/>
                  </a:cubicBezTo>
                  <a:lnTo>
                    <a:pt x="11275" y="4870"/>
                  </a:lnTo>
                  <a:lnTo>
                    <a:pt x="11204" y="4941"/>
                  </a:lnTo>
                  <a:lnTo>
                    <a:pt x="11204" y="5001"/>
                  </a:lnTo>
                  <a:cubicBezTo>
                    <a:pt x="11204" y="5013"/>
                    <a:pt x="11180" y="5013"/>
                    <a:pt x="11168" y="5025"/>
                  </a:cubicBezTo>
                  <a:lnTo>
                    <a:pt x="11144" y="4977"/>
                  </a:lnTo>
                  <a:cubicBezTo>
                    <a:pt x="11156" y="4941"/>
                    <a:pt x="11180" y="4918"/>
                    <a:pt x="11192" y="4882"/>
                  </a:cubicBezTo>
                  <a:lnTo>
                    <a:pt x="11216" y="4834"/>
                  </a:lnTo>
                  <a:lnTo>
                    <a:pt x="11156" y="4787"/>
                  </a:lnTo>
                  <a:lnTo>
                    <a:pt x="11049" y="4787"/>
                  </a:lnTo>
                  <a:lnTo>
                    <a:pt x="11085" y="4763"/>
                  </a:lnTo>
                  <a:lnTo>
                    <a:pt x="11013" y="4739"/>
                  </a:lnTo>
                  <a:lnTo>
                    <a:pt x="10871" y="4763"/>
                  </a:lnTo>
                  <a:lnTo>
                    <a:pt x="10799" y="4798"/>
                  </a:lnTo>
                  <a:lnTo>
                    <a:pt x="10823" y="4739"/>
                  </a:lnTo>
                  <a:lnTo>
                    <a:pt x="10918" y="4715"/>
                  </a:lnTo>
                  <a:lnTo>
                    <a:pt x="10811" y="4715"/>
                  </a:lnTo>
                  <a:lnTo>
                    <a:pt x="10656" y="4739"/>
                  </a:lnTo>
                  <a:lnTo>
                    <a:pt x="10585" y="4810"/>
                  </a:lnTo>
                  <a:cubicBezTo>
                    <a:pt x="10585" y="4787"/>
                    <a:pt x="10585" y="4775"/>
                    <a:pt x="10573" y="4751"/>
                  </a:cubicBezTo>
                  <a:lnTo>
                    <a:pt x="10763" y="4656"/>
                  </a:lnTo>
                  <a:lnTo>
                    <a:pt x="10906" y="4620"/>
                  </a:lnTo>
                  <a:lnTo>
                    <a:pt x="10978" y="4632"/>
                  </a:lnTo>
                  <a:lnTo>
                    <a:pt x="11085" y="4632"/>
                  </a:lnTo>
                  <a:cubicBezTo>
                    <a:pt x="11085" y="4620"/>
                    <a:pt x="11085" y="4608"/>
                    <a:pt x="11097" y="4596"/>
                  </a:cubicBezTo>
                  <a:lnTo>
                    <a:pt x="11132" y="4525"/>
                  </a:lnTo>
                  <a:lnTo>
                    <a:pt x="11132" y="4525"/>
                  </a:lnTo>
                  <a:lnTo>
                    <a:pt x="11037" y="4548"/>
                  </a:lnTo>
                  <a:lnTo>
                    <a:pt x="10894" y="4548"/>
                  </a:lnTo>
                  <a:lnTo>
                    <a:pt x="10763" y="4525"/>
                  </a:lnTo>
                  <a:lnTo>
                    <a:pt x="10668" y="4548"/>
                  </a:lnTo>
                  <a:cubicBezTo>
                    <a:pt x="10668" y="4572"/>
                    <a:pt x="10668" y="4596"/>
                    <a:pt x="10680" y="4620"/>
                  </a:cubicBezTo>
                  <a:lnTo>
                    <a:pt x="10609" y="4632"/>
                  </a:lnTo>
                  <a:lnTo>
                    <a:pt x="10609" y="4596"/>
                  </a:lnTo>
                  <a:cubicBezTo>
                    <a:pt x="10609" y="4596"/>
                    <a:pt x="10632" y="4572"/>
                    <a:pt x="10644" y="4560"/>
                  </a:cubicBezTo>
                  <a:cubicBezTo>
                    <a:pt x="10644" y="4548"/>
                    <a:pt x="10644" y="4537"/>
                    <a:pt x="10644" y="4525"/>
                  </a:cubicBezTo>
                  <a:lnTo>
                    <a:pt x="10537" y="4537"/>
                  </a:lnTo>
                  <a:lnTo>
                    <a:pt x="10537" y="4584"/>
                  </a:lnTo>
                  <a:lnTo>
                    <a:pt x="10501" y="4608"/>
                  </a:lnTo>
                  <a:lnTo>
                    <a:pt x="10442" y="4572"/>
                  </a:lnTo>
                  <a:cubicBezTo>
                    <a:pt x="10442" y="4560"/>
                    <a:pt x="10430" y="4537"/>
                    <a:pt x="10418" y="4525"/>
                  </a:cubicBezTo>
                  <a:lnTo>
                    <a:pt x="10370" y="4525"/>
                  </a:lnTo>
                  <a:lnTo>
                    <a:pt x="10323" y="4548"/>
                  </a:lnTo>
                  <a:lnTo>
                    <a:pt x="10251" y="4525"/>
                  </a:lnTo>
                  <a:lnTo>
                    <a:pt x="10192" y="4513"/>
                  </a:lnTo>
                  <a:lnTo>
                    <a:pt x="10109" y="4537"/>
                  </a:lnTo>
                  <a:lnTo>
                    <a:pt x="10180" y="4453"/>
                  </a:lnTo>
                  <a:lnTo>
                    <a:pt x="10240" y="4429"/>
                  </a:lnTo>
                  <a:lnTo>
                    <a:pt x="10430" y="4465"/>
                  </a:lnTo>
                  <a:lnTo>
                    <a:pt x="10490" y="4453"/>
                  </a:lnTo>
                  <a:lnTo>
                    <a:pt x="10454" y="4417"/>
                  </a:lnTo>
                  <a:lnTo>
                    <a:pt x="10109" y="4370"/>
                  </a:lnTo>
                  <a:lnTo>
                    <a:pt x="9966" y="4370"/>
                  </a:lnTo>
                  <a:lnTo>
                    <a:pt x="9930" y="4358"/>
                  </a:lnTo>
                  <a:lnTo>
                    <a:pt x="10025" y="4322"/>
                  </a:lnTo>
                  <a:lnTo>
                    <a:pt x="10275" y="4334"/>
                  </a:lnTo>
                  <a:lnTo>
                    <a:pt x="10418" y="4310"/>
                  </a:lnTo>
                  <a:lnTo>
                    <a:pt x="10668" y="4310"/>
                  </a:lnTo>
                  <a:lnTo>
                    <a:pt x="10740" y="4298"/>
                  </a:lnTo>
                  <a:lnTo>
                    <a:pt x="10692" y="4263"/>
                  </a:lnTo>
                  <a:cubicBezTo>
                    <a:pt x="10692" y="4251"/>
                    <a:pt x="10692" y="4239"/>
                    <a:pt x="10680" y="4215"/>
                  </a:cubicBezTo>
                  <a:lnTo>
                    <a:pt x="10621" y="4191"/>
                  </a:lnTo>
                  <a:lnTo>
                    <a:pt x="10537" y="4191"/>
                  </a:lnTo>
                  <a:lnTo>
                    <a:pt x="10430" y="4167"/>
                  </a:lnTo>
                  <a:lnTo>
                    <a:pt x="10466" y="4144"/>
                  </a:lnTo>
                  <a:lnTo>
                    <a:pt x="10525" y="4132"/>
                  </a:lnTo>
                  <a:lnTo>
                    <a:pt x="10561" y="4156"/>
                  </a:lnTo>
                  <a:lnTo>
                    <a:pt x="10621" y="4156"/>
                  </a:lnTo>
                  <a:lnTo>
                    <a:pt x="10680" y="4120"/>
                  </a:lnTo>
                  <a:lnTo>
                    <a:pt x="10799" y="4108"/>
                  </a:lnTo>
                  <a:lnTo>
                    <a:pt x="10823" y="4084"/>
                  </a:lnTo>
                  <a:lnTo>
                    <a:pt x="10799" y="4060"/>
                  </a:lnTo>
                  <a:lnTo>
                    <a:pt x="10728" y="4048"/>
                  </a:lnTo>
                  <a:lnTo>
                    <a:pt x="10728" y="4025"/>
                  </a:lnTo>
                  <a:lnTo>
                    <a:pt x="10644" y="3977"/>
                  </a:lnTo>
                  <a:lnTo>
                    <a:pt x="10549" y="4013"/>
                  </a:lnTo>
                  <a:lnTo>
                    <a:pt x="10466" y="4060"/>
                  </a:lnTo>
                  <a:lnTo>
                    <a:pt x="10311" y="4096"/>
                  </a:lnTo>
                  <a:cubicBezTo>
                    <a:pt x="10311" y="4108"/>
                    <a:pt x="10299" y="4120"/>
                    <a:pt x="10287" y="4132"/>
                  </a:cubicBezTo>
                  <a:lnTo>
                    <a:pt x="10228" y="4144"/>
                  </a:lnTo>
                  <a:lnTo>
                    <a:pt x="10204" y="4096"/>
                  </a:lnTo>
                  <a:lnTo>
                    <a:pt x="10299" y="4036"/>
                  </a:lnTo>
                  <a:lnTo>
                    <a:pt x="10442" y="4013"/>
                  </a:lnTo>
                  <a:lnTo>
                    <a:pt x="10501" y="3989"/>
                  </a:lnTo>
                  <a:lnTo>
                    <a:pt x="10644" y="3941"/>
                  </a:lnTo>
                  <a:lnTo>
                    <a:pt x="10668" y="3906"/>
                  </a:lnTo>
                  <a:lnTo>
                    <a:pt x="10442" y="3906"/>
                  </a:lnTo>
                  <a:lnTo>
                    <a:pt x="10394" y="3882"/>
                  </a:lnTo>
                  <a:lnTo>
                    <a:pt x="10501" y="3894"/>
                  </a:lnTo>
                  <a:lnTo>
                    <a:pt x="10609" y="3870"/>
                  </a:lnTo>
                  <a:lnTo>
                    <a:pt x="10680" y="3846"/>
                  </a:lnTo>
                  <a:lnTo>
                    <a:pt x="10740" y="3846"/>
                  </a:lnTo>
                  <a:lnTo>
                    <a:pt x="10906" y="3917"/>
                  </a:lnTo>
                  <a:lnTo>
                    <a:pt x="10990" y="3917"/>
                  </a:lnTo>
                  <a:lnTo>
                    <a:pt x="11049" y="3882"/>
                  </a:lnTo>
                  <a:cubicBezTo>
                    <a:pt x="11073" y="3894"/>
                    <a:pt x="11085" y="3906"/>
                    <a:pt x="11097" y="3917"/>
                  </a:cubicBezTo>
                  <a:lnTo>
                    <a:pt x="11156" y="3917"/>
                  </a:lnTo>
                  <a:lnTo>
                    <a:pt x="11216" y="3870"/>
                  </a:lnTo>
                  <a:lnTo>
                    <a:pt x="11252" y="3858"/>
                  </a:lnTo>
                  <a:lnTo>
                    <a:pt x="11323" y="3906"/>
                  </a:lnTo>
                  <a:lnTo>
                    <a:pt x="11418" y="3894"/>
                  </a:lnTo>
                  <a:lnTo>
                    <a:pt x="11454" y="3858"/>
                  </a:lnTo>
                  <a:cubicBezTo>
                    <a:pt x="11454" y="3834"/>
                    <a:pt x="11442" y="3810"/>
                    <a:pt x="11430" y="3775"/>
                  </a:cubicBezTo>
                  <a:lnTo>
                    <a:pt x="11359" y="3727"/>
                  </a:lnTo>
                  <a:lnTo>
                    <a:pt x="11335" y="3667"/>
                  </a:lnTo>
                  <a:lnTo>
                    <a:pt x="11204" y="3667"/>
                  </a:lnTo>
                  <a:cubicBezTo>
                    <a:pt x="11168" y="3667"/>
                    <a:pt x="11132" y="3644"/>
                    <a:pt x="11097" y="3644"/>
                  </a:cubicBezTo>
                  <a:lnTo>
                    <a:pt x="11025" y="3632"/>
                  </a:lnTo>
                  <a:lnTo>
                    <a:pt x="10954" y="3655"/>
                  </a:lnTo>
                  <a:lnTo>
                    <a:pt x="10894" y="3679"/>
                  </a:lnTo>
                  <a:lnTo>
                    <a:pt x="10799" y="3667"/>
                  </a:lnTo>
                  <a:lnTo>
                    <a:pt x="10609" y="3596"/>
                  </a:lnTo>
                  <a:lnTo>
                    <a:pt x="10490" y="3596"/>
                  </a:lnTo>
                  <a:lnTo>
                    <a:pt x="10275" y="3655"/>
                  </a:lnTo>
                  <a:lnTo>
                    <a:pt x="10180" y="3655"/>
                  </a:lnTo>
                  <a:lnTo>
                    <a:pt x="10370" y="3596"/>
                  </a:lnTo>
                  <a:lnTo>
                    <a:pt x="10442" y="3536"/>
                  </a:lnTo>
                  <a:lnTo>
                    <a:pt x="10537" y="3513"/>
                  </a:lnTo>
                  <a:lnTo>
                    <a:pt x="10585" y="3525"/>
                  </a:lnTo>
                  <a:lnTo>
                    <a:pt x="10656" y="3501"/>
                  </a:lnTo>
                  <a:lnTo>
                    <a:pt x="10751" y="3441"/>
                  </a:lnTo>
                  <a:lnTo>
                    <a:pt x="10835" y="3394"/>
                  </a:lnTo>
                  <a:cubicBezTo>
                    <a:pt x="10894" y="3394"/>
                    <a:pt x="10954" y="3382"/>
                    <a:pt x="11013" y="3382"/>
                  </a:cubicBezTo>
                  <a:lnTo>
                    <a:pt x="11109" y="3394"/>
                  </a:lnTo>
                  <a:lnTo>
                    <a:pt x="11240" y="3382"/>
                  </a:lnTo>
                  <a:lnTo>
                    <a:pt x="11287" y="3310"/>
                  </a:lnTo>
                  <a:cubicBezTo>
                    <a:pt x="11287" y="3286"/>
                    <a:pt x="11287" y="3274"/>
                    <a:pt x="11299" y="3251"/>
                  </a:cubicBezTo>
                  <a:lnTo>
                    <a:pt x="11216" y="3203"/>
                  </a:lnTo>
                  <a:lnTo>
                    <a:pt x="11168" y="3108"/>
                  </a:lnTo>
                  <a:lnTo>
                    <a:pt x="11025" y="2977"/>
                  </a:lnTo>
                  <a:lnTo>
                    <a:pt x="10966" y="2893"/>
                  </a:lnTo>
                  <a:lnTo>
                    <a:pt x="10918" y="2917"/>
                  </a:lnTo>
                  <a:lnTo>
                    <a:pt x="10882" y="2905"/>
                  </a:lnTo>
                  <a:lnTo>
                    <a:pt x="10811" y="2941"/>
                  </a:lnTo>
                  <a:cubicBezTo>
                    <a:pt x="10811" y="2953"/>
                    <a:pt x="10811" y="2965"/>
                    <a:pt x="10811" y="2977"/>
                  </a:cubicBezTo>
                  <a:lnTo>
                    <a:pt x="10751" y="3060"/>
                  </a:lnTo>
                  <a:cubicBezTo>
                    <a:pt x="10763" y="3060"/>
                    <a:pt x="10775" y="3072"/>
                    <a:pt x="10799" y="3072"/>
                  </a:cubicBezTo>
                  <a:lnTo>
                    <a:pt x="10811" y="3120"/>
                  </a:lnTo>
                  <a:lnTo>
                    <a:pt x="10763" y="3155"/>
                  </a:lnTo>
                  <a:lnTo>
                    <a:pt x="10656" y="3203"/>
                  </a:lnTo>
                  <a:lnTo>
                    <a:pt x="10585" y="3286"/>
                  </a:lnTo>
                  <a:lnTo>
                    <a:pt x="10382" y="3286"/>
                  </a:lnTo>
                  <a:lnTo>
                    <a:pt x="10275" y="3334"/>
                  </a:lnTo>
                  <a:lnTo>
                    <a:pt x="10204" y="3417"/>
                  </a:lnTo>
                  <a:lnTo>
                    <a:pt x="10085" y="3513"/>
                  </a:lnTo>
                  <a:lnTo>
                    <a:pt x="10025" y="3501"/>
                  </a:lnTo>
                  <a:lnTo>
                    <a:pt x="9930" y="3501"/>
                  </a:lnTo>
                  <a:lnTo>
                    <a:pt x="9835" y="3548"/>
                  </a:lnTo>
                  <a:lnTo>
                    <a:pt x="9763" y="3560"/>
                  </a:lnTo>
                  <a:lnTo>
                    <a:pt x="9859" y="3477"/>
                  </a:lnTo>
                  <a:lnTo>
                    <a:pt x="9930" y="3453"/>
                  </a:lnTo>
                  <a:lnTo>
                    <a:pt x="10037" y="3465"/>
                  </a:lnTo>
                  <a:lnTo>
                    <a:pt x="10132" y="3417"/>
                  </a:lnTo>
                  <a:lnTo>
                    <a:pt x="10192" y="3334"/>
                  </a:lnTo>
                  <a:lnTo>
                    <a:pt x="10275" y="3286"/>
                  </a:lnTo>
                  <a:lnTo>
                    <a:pt x="10347" y="3274"/>
                  </a:lnTo>
                  <a:lnTo>
                    <a:pt x="10454" y="3215"/>
                  </a:lnTo>
                  <a:lnTo>
                    <a:pt x="10525" y="3155"/>
                  </a:lnTo>
                  <a:lnTo>
                    <a:pt x="10525" y="3072"/>
                  </a:lnTo>
                  <a:lnTo>
                    <a:pt x="10513" y="3048"/>
                  </a:lnTo>
                  <a:lnTo>
                    <a:pt x="10430" y="3060"/>
                  </a:lnTo>
                  <a:lnTo>
                    <a:pt x="10359" y="3096"/>
                  </a:lnTo>
                  <a:lnTo>
                    <a:pt x="10251" y="3096"/>
                  </a:lnTo>
                  <a:lnTo>
                    <a:pt x="10120" y="3132"/>
                  </a:lnTo>
                  <a:lnTo>
                    <a:pt x="9954" y="3274"/>
                  </a:lnTo>
                  <a:cubicBezTo>
                    <a:pt x="9918" y="3310"/>
                    <a:pt x="9882" y="3334"/>
                    <a:pt x="9847" y="3370"/>
                  </a:cubicBezTo>
                  <a:lnTo>
                    <a:pt x="9632" y="3429"/>
                  </a:lnTo>
                  <a:lnTo>
                    <a:pt x="9668" y="3394"/>
                  </a:lnTo>
                  <a:lnTo>
                    <a:pt x="9823" y="3334"/>
                  </a:lnTo>
                  <a:lnTo>
                    <a:pt x="9847" y="3274"/>
                  </a:lnTo>
                  <a:lnTo>
                    <a:pt x="9775" y="3263"/>
                  </a:lnTo>
                  <a:lnTo>
                    <a:pt x="9668" y="3298"/>
                  </a:lnTo>
                  <a:cubicBezTo>
                    <a:pt x="9728" y="3263"/>
                    <a:pt x="9775" y="3239"/>
                    <a:pt x="9835" y="3203"/>
                  </a:cubicBezTo>
                  <a:lnTo>
                    <a:pt x="9942" y="3179"/>
                  </a:lnTo>
                  <a:lnTo>
                    <a:pt x="10097" y="3072"/>
                  </a:lnTo>
                  <a:lnTo>
                    <a:pt x="10228" y="3048"/>
                  </a:lnTo>
                  <a:lnTo>
                    <a:pt x="10311" y="3013"/>
                  </a:lnTo>
                  <a:lnTo>
                    <a:pt x="10513" y="2965"/>
                  </a:lnTo>
                  <a:cubicBezTo>
                    <a:pt x="10537" y="2941"/>
                    <a:pt x="10561" y="2929"/>
                    <a:pt x="10585" y="2905"/>
                  </a:cubicBezTo>
                  <a:lnTo>
                    <a:pt x="10632" y="2846"/>
                  </a:lnTo>
                  <a:cubicBezTo>
                    <a:pt x="10632" y="2834"/>
                    <a:pt x="10644" y="2822"/>
                    <a:pt x="10644" y="2810"/>
                  </a:cubicBezTo>
                  <a:lnTo>
                    <a:pt x="10728" y="2786"/>
                  </a:lnTo>
                  <a:lnTo>
                    <a:pt x="10728" y="2858"/>
                  </a:lnTo>
                  <a:lnTo>
                    <a:pt x="10775" y="2870"/>
                  </a:lnTo>
                  <a:lnTo>
                    <a:pt x="10882" y="2774"/>
                  </a:lnTo>
                  <a:lnTo>
                    <a:pt x="10882" y="2703"/>
                  </a:lnTo>
                  <a:cubicBezTo>
                    <a:pt x="10882" y="2691"/>
                    <a:pt x="10871" y="2679"/>
                    <a:pt x="10859" y="2667"/>
                  </a:cubicBezTo>
                  <a:cubicBezTo>
                    <a:pt x="10823" y="2667"/>
                    <a:pt x="10787" y="2655"/>
                    <a:pt x="10751" y="2655"/>
                  </a:cubicBezTo>
                  <a:lnTo>
                    <a:pt x="10668" y="2596"/>
                  </a:lnTo>
                  <a:lnTo>
                    <a:pt x="10513" y="2524"/>
                  </a:lnTo>
                  <a:lnTo>
                    <a:pt x="10454" y="2465"/>
                  </a:lnTo>
                  <a:lnTo>
                    <a:pt x="10359" y="2477"/>
                  </a:lnTo>
                  <a:lnTo>
                    <a:pt x="10275" y="2524"/>
                  </a:lnTo>
                  <a:lnTo>
                    <a:pt x="10228" y="2572"/>
                  </a:lnTo>
                  <a:lnTo>
                    <a:pt x="10132" y="2608"/>
                  </a:lnTo>
                  <a:lnTo>
                    <a:pt x="10037" y="2691"/>
                  </a:lnTo>
                  <a:lnTo>
                    <a:pt x="9906" y="2715"/>
                  </a:lnTo>
                  <a:lnTo>
                    <a:pt x="9847" y="2786"/>
                  </a:lnTo>
                  <a:lnTo>
                    <a:pt x="9811" y="2774"/>
                  </a:lnTo>
                  <a:lnTo>
                    <a:pt x="9811" y="2703"/>
                  </a:lnTo>
                  <a:lnTo>
                    <a:pt x="9882" y="2655"/>
                  </a:lnTo>
                  <a:cubicBezTo>
                    <a:pt x="9918" y="2643"/>
                    <a:pt x="9966" y="2643"/>
                    <a:pt x="10001" y="2632"/>
                  </a:cubicBezTo>
                  <a:lnTo>
                    <a:pt x="10120" y="2524"/>
                  </a:lnTo>
                  <a:lnTo>
                    <a:pt x="10156" y="2465"/>
                  </a:lnTo>
                  <a:lnTo>
                    <a:pt x="10144" y="2441"/>
                  </a:lnTo>
                  <a:lnTo>
                    <a:pt x="10061" y="2477"/>
                  </a:lnTo>
                  <a:lnTo>
                    <a:pt x="9906" y="2548"/>
                  </a:lnTo>
                  <a:lnTo>
                    <a:pt x="9739" y="2655"/>
                  </a:lnTo>
                  <a:lnTo>
                    <a:pt x="9668" y="2667"/>
                  </a:lnTo>
                  <a:lnTo>
                    <a:pt x="9620" y="2727"/>
                  </a:lnTo>
                  <a:cubicBezTo>
                    <a:pt x="9620" y="2739"/>
                    <a:pt x="9620" y="2763"/>
                    <a:pt x="9608" y="2786"/>
                  </a:cubicBezTo>
                  <a:lnTo>
                    <a:pt x="9549" y="2917"/>
                  </a:lnTo>
                  <a:lnTo>
                    <a:pt x="9370" y="3108"/>
                  </a:lnTo>
                  <a:lnTo>
                    <a:pt x="9180" y="3215"/>
                  </a:lnTo>
                  <a:lnTo>
                    <a:pt x="9180" y="3191"/>
                  </a:lnTo>
                  <a:lnTo>
                    <a:pt x="9263" y="3120"/>
                  </a:lnTo>
                  <a:lnTo>
                    <a:pt x="9394" y="2989"/>
                  </a:lnTo>
                  <a:cubicBezTo>
                    <a:pt x="9418" y="2953"/>
                    <a:pt x="9442" y="2917"/>
                    <a:pt x="9454" y="2882"/>
                  </a:cubicBezTo>
                  <a:lnTo>
                    <a:pt x="9501" y="2834"/>
                  </a:lnTo>
                  <a:lnTo>
                    <a:pt x="9489" y="2810"/>
                  </a:lnTo>
                  <a:lnTo>
                    <a:pt x="9442" y="2810"/>
                  </a:lnTo>
                  <a:lnTo>
                    <a:pt x="9394" y="2786"/>
                  </a:lnTo>
                  <a:lnTo>
                    <a:pt x="9335" y="2822"/>
                  </a:lnTo>
                  <a:lnTo>
                    <a:pt x="9263" y="2941"/>
                  </a:lnTo>
                  <a:lnTo>
                    <a:pt x="9132" y="3060"/>
                  </a:lnTo>
                  <a:lnTo>
                    <a:pt x="9073" y="3084"/>
                  </a:lnTo>
                  <a:lnTo>
                    <a:pt x="9073" y="3084"/>
                  </a:lnTo>
                  <a:lnTo>
                    <a:pt x="9097" y="3036"/>
                  </a:lnTo>
                  <a:lnTo>
                    <a:pt x="9097" y="2977"/>
                  </a:lnTo>
                  <a:lnTo>
                    <a:pt x="9204" y="2893"/>
                  </a:lnTo>
                  <a:lnTo>
                    <a:pt x="9204" y="2834"/>
                  </a:lnTo>
                  <a:lnTo>
                    <a:pt x="9251" y="2774"/>
                  </a:lnTo>
                  <a:lnTo>
                    <a:pt x="9335" y="2751"/>
                  </a:lnTo>
                  <a:lnTo>
                    <a:pt x="9406" y="2751"/>
                  </a:lnTo>
                  <a:lnTo>
                    <a:pt x="9525" y="2739"/>
                  </a:lnTo>
                  <a:cubicBezTo>
                    <a:pt x="9525" y="2727"/>
                    <a:pt x="9537" y="2715"/>
                    <a:pt x="9537" y="2691"/>
                  </a:cubicBezTo>
                  <a:lnTo>
                    <a:pt x="9620" y="2632"/>
                  </a:lnTo>
                  <a:lnTo>
                    <a:pt x="9739" y="2572"/>
                  </a:lnTo>
                  <a:lnTo>
                    <a:pt x="9835" y="2465"/>
                  </a:lnTo>
                  <a:lnTo>
                    <a:pt x="9882" y="2382"/>
                  </a:lnTo>
                  <a:lnTo>
                    <a:pt x="9847" y="2346"/>
                  </a:lnTo>
                  <a:lnTo>
                    <a:pt x="9847" y="2286"/>
                  </a:lnTo>
                  <a:lnTo>
                    <a:pt x="9811" y="2274"/>
                  </a:lnTo>
                  <a:lnTo>
                    <a:pt x="9632" y="2358"/>
                  </a:lnTo>
                  <a:cubicBezTo>
                    <a:pt x="9620" y="2382"/>
                    <a:pt x="9597" y="2405"/>
                    <a:pt x="9573" y="2429"/>
                  </a:cubicBezTo>
                  <a:cubicBezTo>
                    <a:pt x="9585" y="2453"/>
                    <a:pt x="9597" y="2477"/>
                    <a:pt x="9597" y="2501"/>
                  </a:cubicBezTo>
                  <a:cubicBezTo>
                    <a:pt x="9608" y="2512"/>
                    <a:pt x="9585" y="2560"/>
                    <a:pt x="9585" y="2584"/>
                  </a:cubicBezTo>
                  <a:lnTo>
                    <a:pt x="9537" y="2620"/>
                  </a:lnTo>
                  <a:lnTo>
                    <a:pt x="9537" y="2620"/>
                  </a:lnTo>
                  <a:lnTo>
                    <a:pt x="9549" y="2584"/>
                  </a:lnTo>
                  <a:lnTo>
                    <a:pt x="9537" y="2548"/>
                  </a:lnTo>
                  <a:lnTo>
                    <a:pt x="9454" y="2536"/>
                  </a:lnTo>
                  <a:lnTo>
                    <a:pt x="9335" y="2548"/>
                  </a:lnTo>
                  <a:lnTo>
                    <a:pt x="9239" y="2632"/>
                  </a:lnTo>
                  <a:lnTo>
                    <a:pt x="9132" y="2632"/>
                  </a:lnTo>
                  <a:lnTo>
                    <a:pt x="9001" y="2667"/>
                  </a:lnTo>
                  <a:lnTo>
                    <a:pt x="8906" y="2727"/>
                  </a:lnTo>
                  <a:lnTo>
                    <a:pt x="8763" y="2751"/>
                  </a:lnTo>
                  <a:lnTo>
                    <a:pt x="8846" y="2703"/>
                  </a:lnTo>
                  <a:lnTo>
                    <a:pt x="8954" y="2643"/>
                  </a:lnTo>
                  <a:cubicBezTo>
                    <a:pt x="8977" y="2620"/>
                    <a:pt x="9001" y="2596"/>
                    <a:pt x="9037" y="2560"/>
                  </a:cubicBezTo>
                  <a:lnTo>
                    <a:pt x="9001" y="2524"/>
                  </a:lnTo>
                  <a:lnTo>
                    <a:pt x="8930" y="2536"/>
                  </a:lnTo>
                  <a:lnTo>
                    <a:pt x="8799" y="2572"/>
                  </a:lnTo>
                  <a:lnTo>
                    <a:pt x="8799" y="2572"/>
                  </a:lnTo>
                  <a:lnTo>
                    <a:pt x="8858" y="2501"/>
                  </a:lnTo>
                  <a:lnTo>
                    <a:pt x="8930" y="2489"/>
                  </a:lnTo>
                  <a:lnTo>
                    <a:pt x="9013" y="2441"/>
                  </a:lnTo>
                  <a:lnTo>
                    <a:pt x="9061" y="2358"/>
                  </a:lnTo>
                  <a:lnTo>
                    <a:pt x="9132" y="2322"/>
                  </a:lnTo>
                  <a:lnTo>
                    <a:pt x="9180" y="2286"/>
                  </a:lnTo>
                  <a:lnTo>
                    <a:pt x="9239" y="2274"/>
                  </a:lnTo>
                  <a:lnTo>
                    <a:pt x="9358" y="2310"/>
                  </a:lnTo>
                  <a:lnTo>
                    <a:pt x="9454" y="2334"/>
                  </a:lnTo>
                  <a:lnTo>
                    <a:pt x="9525" y="2322"/>
                  </a:lnTo>
                  <a:cubicBezTo>
                    <a:pt x="9561" y="2286"/>
                    <a:pt x="9597" y="2239"/>
                    <a:pt x="9632" y="2203"/>
                  </a:cubicBezTo>
                  <a:lnTo>
                    <a:pt x="9704" y="2131"/>
                  </a:lnTo>
                  <a:cubicBezTo>
                    <a:pt x="9704" y="2120"/>
                    <a:pt x="9692" y="2120"/>
                    <a:pt x="9692" y="2108"/>
                  </a:cubicBezTo>
                  <a:lnTo>
                    <a:pt x="9549" y="2036"/>
                  </a:lnTo>
                  <a:lnTo>
                    <a:pt x="9513" y="1965"/>
                  </a:lnTo>
                  <a:lnTo>
                    <a:pt x="9478" y="1905"/>
                  </a:lnTo>
                  <a:lnTo>
                    <a:pt x="9347" y="1858"/>
                  </a:lnTo>
                  <a:lnTo>
                    <a:pt x="9251" y="1834"/>
                  </a:lnTo>
                  <a:lnTo>
                    <a:pt x="9120" y="1727"/>
                  </a:lnTo>
                  <a:lnTo>
                    <a:pt x="9085" y="1762"/>
                  </a:lnTo>
                  <a:lnTo>
                    <a:pt x="9085" y="1810"/>
                  </a:lnTo>
                  <a:lnTo>
                    <a:pt x="9037" y="1881"/>
                  </a:lnTo>
                  <a:lnTo>
                    <a:pt x="8977" y="1905"/>
                  </a:lnTo>
                  <a:lnTo>
                    <a:pt x="8954" y="1953"/>
                  </a:lnTo>
                  <a:lnTo>
                    <a:pt x="8954" y="2012"/>
                  </a:lnTo>
                  <a:lnTo>
                    <a:pt x="8858" y="2060"/>
                  </a:lnTo>
                  <a:lnTo>
                    <a:pt x="8823" y="2131"/>
                  </a:lnTo>
                  <a:cubicBezTo>
                    <a:pt x="8823" y="2155"/>
                    <a:pt x="8835" y="2191"/>
                    <a:pt x="8835" y="2215"/>
                  </a:cubicBezTo>
                  <a:lnTo>
                    <a:pt x="8716" y="2274"/>
                  </a:lnTo>
                  <a:lnTo>
                    <a:pt x="8644" y="2370"/>
                  </a:lnTo>
                  <a:cubicBezTo>
                    <a:pt x="8644" y="2393"/>
                    <a:pt x="8644" y="2417"/>
                    <a:pt x="8632" y="2429"/>
                  </a:cubicBezTo>
                  <a:lnTo>
                    <a:pt x="8596" y="2501"/>
                  </a:lnTo>
                  <a:lnTo>
                    <a:pt x="8549" y="2501"/>
                  </a:lnTo>
                  <a:lnTo>
                    <a:pt x="8549" y="2393"/>
                  </a:lnTo>
                  <a:lnTo>
                    <a:pt x="8644" y="2262"/>
                  </a:lnTo>
                  <a:lnTo>
                    <a:pt x="8727" y="2227"/>
                  </a:lnTo>
                  <a:lnTo>
                    <a:pt x="8727" y="2191"/>
                  </a:lnTo>
                  <a:lnTo>
                    <a:pt x="8692" y="2179"/>
                  </a:lnTo>
                  <a:lnTo>
                    <a:pt x="8632" y="2143"/>
                  </a:lnTo>
                  <a:lnTo>
                    <a:pt x="8537" y="2191"/>
                  </a:lnTo>
                  <a:lnTo>
                    <a:pt x="8406" y="2346"/>
                  </a:lnTo>
                  <a:lnTo>
                    <a:pt x="8370" y="2417"/>
                  </a:lnTo>
                  <a:lnTo>
                    <a:pt x="8263" y="2465"/>
                  </a:lnTo>
                  <a:lnTo>
                    <a:pt x="8251" y="2441"/>
                  </a:lnTo>
                  <a:lnTo>
                    <a:pt x="8311" y="2393"/>
                  </a:lnTo>
                  <a:cubicBezTo>
                    <a:pt x="8335" y="2346"/>
                    <a:pt x="8358" y="2310"/>
                    <a:pt x="8382" y="2262"/>
                  </a:cubicBezTo>
                  <a:lnTo>
                    <a:pt x="8394" y="2215"/>
                  </a:lnTo>
                  <a:lnTo>
                    <a:pt x="8525" y="2096"/>
                  </a:lnTo>
                  <a:lnTo>
                    <a:pt x="8585" y="2024"/>
                  </a:lnTo>
                  <a:lnTo>
                    <a:pt x="8549" y="1989"/>
                  </a:lnTo>
                  <a:lnTo>
                    <a:pt x="8549" y="1929"/>
                  </a:lnTo>
                  <a:lnTo>
                    <a:pt x="8430" y="2012"/>
                  </a:lnTo>
                  <a:lnTo>
                    <a:pt x="8275" y="2131"/>
                  </a:lnTo>
                  <a:cubicBezTo>
                    <a:pt x="8275" y="2167"/>
                    <a:pt x="8275" y="2191"/>
                    <a:pt x="8263" y="2215"/>
                  </a:cubicBezTo>
                  <a:lnTo>
                    <a:pt x="8204" y="2286"/>
                  </a:lnTo>
                  <a:lnTo>
                    <a:pt x="8168" y="2286"/>
                  </a:lnTo>
                  <a:cubicBezTo>
                    <a:pt x="8168" y="2262"/>
                    <a:pt x="8168" y="2239"/>
                    <a:pt x="8180" y="2215"/>
                  </a:cubicBezTo>
                  <a:lnTo>
                    <a:pt x="8227" y="2131"/>
                  </a:lnTo>
                  <a:lnTo>
                    <a:pt x="8168" y="2131"/>
                  </a:lnTo>
                  <a:cubicBezTo>
                    <a:pt x="8168" y="2120"/>
                    <a:pt x="8168" y="2108"/>
                    <a:pt x="8168" y="2096"/>
                  </a:cubicBezTo>
                  <a:lnTo>
                    <a:pt x="8251" y="2060"/>
                  </a:lnTo>
                  <a:lnTo>
                    <a:pt x="8454" y="1929"/>
                  </a:lnTo>
                  <a:lnTo>
                    <a:pt x="8632" y="1786"/>
                  </a:lnTo>
                  <a:lnTo>
                    <a:pt x="8632" y="1739"/>
                  </a:lnTo>
                  <a:lnTo>
                    <a:pt x="8537" y="1750"/>
                  </a:lnTo>
                  <a:lnTo>
                    <a:pt x="8394" y="1846"/>
                  </a:lnTo>
                  <a:lnTo>
                    <a:pt x="8394" y="1905"/>
                  </a:lnTo>
                  <a:lnTo>
                    <a:pt x="8299" y="1953"/>
                  </a:lnTo>
                  <a:lnTo>
                    <a:pt x="8287" y="1917"/>
                  </a:lnTo>
                  <a:lnTo>
                    <a:pt x="8251" y="1893"/>
                  </a:lnTo>
                  <a:lnTo>
                    <a:pt x="8073" y="2024"/>
                  </a:lnTo>
                  <a:lnTo>
                    <a:pt x="8001" y="2096"/>
                  </a:lnTo>
                  <a:lnTo>
                    <a:pt x="7918" y="2251"/>
                  </a:lnTo>
                  <a:lnTo>
                    <a:pt x="7787" y="2334"/>
                  </a:lnTo>
                  <a:lnTo>
                    <a:pt x="7703" y="2346"/>
                  </a:lnTo>
                  <a:lnTo>
                    <a:pt x="7787" y="2274"/>
                  </a:lnTo>
                  <a:lnTo>
                    <a:pt x="7906" y="2179"/>
                  </a:lnTo>
                  <a:cubicBezTo>
                    <a:pt x="7918" y="2155"/>
                    <a:pt x="7942" y="2120"/>
                    <a:pt x="7954" y="2096"/>
                  </a:cubicBezTo>
                  <a:lnTo>
                    <a:pt x="7918" y="2084"/>
                  </a:lnTo>
                  <a:lnTo>
                    <a:pt x="7823" y="2108"/>
                  </a:lnTo>
                  <a:lnTo>
                    <a:pt x="7823" y="2108"/>
                  </a:lnTo>
                  <a:lnTo>
                    <a:pt x="7930" y="2024"/>
                  </a:lnTo>
                  <a:lnTo>
                    <a:pt x="8073" y="1989"/>
                  </a:lnTo>
                  <a:lnTo>
                    <a:pt x="8108" y="1929"/>
                  </a:lnTo>
                  <a:lnTo>
                    <a:pt x="8084" y="1893"/>
                  </a:lnTo>
                  <a:lnTo>
                    <a:pt x="8013" y="1941"/>
                  </a:lnTo>
                  <a:lnTo>
                    <a:pt x="7882" y="1989"/>
                  </a:lnTo>
                  <a:lnTo>
                    <a:pt x="7811" y="2048"/>
                  </a:lnTo>
                  <a:lnTo>
                    <a:pt x="7727" y="2048"/>
                  </a:lnTo>
                  <a:lnTo>
                    <a:pt x="7942" y="1929"/>
                  </a:lnTo>
                  <a:lnTo>
                    <a:pt x="7894" y="1893"/>
                  </a:lnTo>
                  <a:lnTo>
                    <a:pt x="7775" y="1917"/>
                  </a:lnTo>
                  <a:lnTo>
                    <a:pt x="7775" y="1917"/>
                  </a:lnTo>
                  <a:lnTo>
                    <a:pt x="7823" y="1858"/>
                  </a:lnTo>
                  <a:lnTo>
                    <a:pt x="7942" y="1834"/>
                  </a:lnTo>
                  <a:lnTo>
                    <a:pt x="8001" y="1858"/>
                  </a:lnTo>
                  <a:lnTo>
                    <a:pt x="8144" y="1822"/>
                  </a:lnTo>
                  <a:cubicBezTo>
                    <a:pt x="8156" y="1786"/>
                    <a:pt x="8168" y="1762"/>
                    <a:pt x="8192" y="1727"/>
                  </a:cubicBezTo>
                  <a:lnTo>
                    <a:pt x="8323" y="1667"/>
                  </a:lnTo>
                  <a:lnTo>
                    <a:pt x="8299" y="1608"/>
                  </a:lnTo>
                  <a:cubicBezTo>
                    <a:pt x="8311" y="1584"/>
                    <a:pt x="8323" y="1572"/>
                    <a:pt x="8335" y="1548"/>
                  </a:cubicBezTo>
                  <a:cubicBezTo>
                    <a:pt x="8346" y="1524"/>
                    <a:pt x="8335" y="1500"/>
                    <a:pt x="8323" y="1489"/>
                  </a:cubicBezTo>
                  <a:lnTo>
                    <a:pt x="8239" y="1500"/>
                  </a:lnTo>
                  <a:lnTo>
                    <a:pt x="8180" y="1477"/>
                  </a:lnTo>
                  <a:lnTo>
                    <a:pt x="8037" y="1477"/>
                  </a:lnTo>
                  <a:lnTo>
                    <a:pt x="7918" y="1584"/>
                  </a:lnTo>
                  <a:lnTo>
                    <a:pt x="7763" y="1655"/>
                  </a:lnTo>
                  <a:lnTo>
                    <a:pt x="7680" y="1762"/>
                  </a:lnTo>
                  <a:lnTo>
                    <a:pt x="7477" y="1953"/>
                  </a:lnTo>
                  <a:lnTo>
                    <a:pt x="7418" y="1965"/>
                  </a:lnTo>
                  <a:lnTo>
                    <a:pt x="7418" y="1905"/>
                  </a:lnTo>
                  <a:lnTo>
                    <a:pt x="7489" y="1881"/>
                  </a:lnTo>
                  <a:lnTo>
                    <a:pt x="7573" y="1810"/>
                  </a:lnTo>
                  <a:lnTo>
                    <a:pt x="7692" y="1655"/>
                  </a:lnTo>
                  <a:lnTo>
                    <a:pt x="7823" y="1572"/>
                  </a:lnTo>
                  <a:lnTo>
                    <a:pt x="7894" y="1500"/>
                  </a:lnTo>
                  <a:lnTo>
                    <a:pt x="7846" y="1465"/>
                  </a:lnTo>
                  <a:lnTo>
                    <a:pt x="7644" y="1512"/>
                  </a:lnTo>
                  <a:lnTo>
                    <a:pt x="7442" y="1643"/>
                  </a:lnTo>
                  <a:lnTo>
                    <a:pt x="7442" y="1643"/>
                  </a:lnTo>
                  <a:lnTo>
                    <a:pt x="7608" y="1500"/>
                  </a:lnTo>
                  <a:lnTo>
                    <a:pt x="7787" y="1429"/>
                  </a:lnTo>
                  <a:lnTo>
                    <a:pt x="8013" y="1429"/>
                  </a:lnTo>
                  <a:lnTo>
                    <a:pt x="8108" y="1322"/>
                  </a:lnTo>
                  <a:cubicBezTo>
                    <a:pt x="8096" y="1310"/>
                    <a:pt x="8096" y="1298"/>
                    <a:pt x="8084" y="1274"/>
                  </a:cubicBezTo>
                  <a:lnTo>
                    <a:pt x="8037" y="1239"/>
                  </a:lnTo>
                  <a:lnTo>
                    <a:pt x="8037" y="1191"/>
                  </a:lnTo>
                  <a:lnTo>
                    <a:pt x="8025" y="1131"/>
                  </a:lnTo>
                  <a:lnTo>
                    <a:pt x="7882" y="1119"/>
                  </a:lnTo>
                  <a:lnTo>
                    <a:pt x="7823" y="1072"/>
                  </a:lnTo>
                  <a:lnTo>
                    <a:pt x="7715" y="1084"/>
                  </a:lnTo>
                  <a:lnTo>
                    <a:pt x="7692" y="1119"/>
                  </a:lnTo>
                  <a:lnTo>
                    <a:pt x="7632" y="1131"/>
                  </a:lnTo>
                  <a:lnTo>
                    <a:pt x="7596" y="1072"/>
                  </a:lnTo>
                  <a:lnTo>
                    <a:pt x="7513" y="1072"/>
                  </a:lnTo>
                  <a:lnTo>
                    <a:pt x="7406" y="1036"/>
                  </a:lnTo>
                  <a:cubicBezTo>
                    <a:pt x="7406" y="1024"/>
                    <a:pt x="7394" y="1012"/>
                    <a:pt x="7382" y="988"/>
                  </a:cubicBezTo>
                  <a:lnTo>
                    <a:pt x="7192" y="977"/>
                  </a:lnTo>
                  <a:lnTo>
                    <a:pt x="7132" y="988"/>
                  </a:lnTo>
                  <a:lnTo>
                    <a:pt x="7072" y="965"/>
                  </a:lnTo>
                  <a:lnTo>
                    <a:pt x="6906" y="988"/>
                  </a:lnTo>
                  <a:cubicBezTo>
                    <a:pt x="6846" y="1012"/>
                    <a:pt x="6787" y="1024"/>
                    <a:pt x="6727" y="1048"/>
                  </a:cubicBezTo>
                  <a:lnTo>
                    <a:pt x="6620" y="1143"/>
                  </a:lnTo>
                  <a:lnTo>
                    <a:pt x="6465" y="1167"/>
                  </a:lnTo>
                  <a:lnTo>
                    <a:pt x="6358" y="1322"/>
                  </a:lnTo>
                  <a:lnTo>
                    <a:pt x="6418" y="1346"/>
                  </a:lnTo>
                  <a:lnTo>
                    <a:pt x="6501" y="1346"/>
                  </a:lnTo>
                  <a:lnTo>
                    <a:pt x="6763" y="1429"/>
                  </a:lnTo>
                  <a:lnTo>
                    <a:pt x="6811" y="1453"/>
                  </a:lnTo>
                  <a:lnTo>
                    <a:pt x="6906" y="1453"/>
                  </a:lnTo>
                  <a:lnTo>
                    <a:pt x="6977" y="1524"/>
                  </a:lnTo>
                  <a:lnTo>
                    <a:pt x="6918" y="1536"/>
                  </a:lnTo>
                  <a:lnTo>
                    <a:pt x="6822" y="1524"/>
                  </a:lnTo>
                  <a:lnTo>
                    <a:pt x="6668" y="1548"/>
                  </a:lnTo>
                  <a:cubicBezTo>
                    <a:pt x="6668" y="1536"/>
                    <a:pt x="6668" y="1512"/>
                    <a:pt x="6656" y="1500"/>
                  </a:cubicBezTo>
                  <a:lnTo>
                    <a:pt x="6418" y="1417"/>
                  </a:lnTo>
                  <a:lnTo>
                    <a:pt x="6322" y="1453"/>
                  </a:lnTo>
                  <a:lnTo>
                    <a:pt x="6251" y="1489"/>
                  </a:lnTo>
                  <a:lnTo>
                    <a:pt x="6287" y="1417"/>
                  </a:lnTo>
                  <a:cubicBezTo>
                    <a:pt x="6287" y="1393"/>
                    <a:pt x="6287" y="1358"/>
                    <a:pt x="6299" y="1334"/>
                  </a:cubicBezTo>
                  <a:lnTo>
                    <a:pt x="6144" y="1322"/>
                  </a:lnTo>
                  <a:lnTo>
                    <a:pt x="6096" y="1358"/>
                  </a:lnTo>
                  <a:cubicBezTo>
                    <a:pt x="6108" y="1405"/>
                    <a:pt x="6132" y="1453"/>
                    <a:pt x="6144" y="1500"/>
                  </a:cubicBezTo>
                  <a:lnTo>
                    <a:pt x="6215" y="1560"/>
                  </a:lnTo>
                  <a:lnTo>
                    <a:pt x="6263" y="1655"/>
                  </a:lnTo>
                  <a:cubicBezTo>
                    <a:pt x="6263" y="1679"/>
                    <a:pt x="6251" y="1691"/>
                    <a:pt x="6239" y="1715"/>
                  </a:cubicBezTo>
                  <a:cubicBezTo>
                    <a:pt x="6239" y="1691"/>
                    <a:pt x="6227" y="1667"/>
                    <a:pt x="6215" y="1643"/>
                  </a:cubicBezTo>
                  <a:lnTo>
                    <a:pt x="6108" y="1560"/>
                  </a:lnTo>
                  <a:cubicBezTo>
                    <a:pt x="6084" y="1596"/>
                    <a:pt x="6049" y="1620"/>
                    <a:pt x="6025" y="1655"/>
                  </a:cubicBezTo>
                  <a:cubicBezTo>
                    <a:pt x="5989" y="1691"/>
                    <a:pt x="6001" y="1715"/>
                    <a:pt x="5977" y="1750"/>
                  </a:cubicBezTo>
                  <a:lnTo>
                    <a:pt x="6060" y="1786"/>
                  </a:lnTo>
                  <a:lnTo>
                    <a:pt x="5989" y="1834"/>
                  </a:lnTo>
                  <a:lnTo>
                    <a:pt x="5870" y="1822"/>
                  </a:lnTo>
                  <a:lnTo>
                    <a:pt x="5739" y="1834"/>
                  </a:lnTo>
                  <a:lnTo>
                    <a:pt x="5787" y="1762"/>
                  </a:lnTo>
                  <a:lnTo>
                    <a:pt x="5906" y="1679"/>
                  </a:lnTo>
                  <a:lnTo>
                    <a:pt x="6037" y="1512"/>
                  </a:lnTo>
                  <a:cubicBezTo>
                    <a:pt x="6037" y="1489"/>
                    <a:pt x="6049" y="1465"/>
                    <a:pt x="6060" y="1441"/>
                  </a:cubicBezTo>
                  <a:lnTo>
                    <a:pt x="5965" y="1393"/>
                  </a:lnTo>
                  <a:lnTo>
                    <a:pt x="5906" y="1334"/>
                  </a:lnTo>
                  <a:lnTo>
                    <a:pt x="5787" y="1453"/>
                  </a:lnTo>
                  <a:lnTo>
                    <a:pt x="5739" y="1500"/>
                  </a:lnTo>
                  <a:lnTo>
                    <a:pt x="5691" y="1465"/>
                  </a:lnTo>
                  <a:lnTo>
                    <a:pt x="5691" y="1369"/>
                  </a:lnTo>
                  <a:lnTo>
                    <a:pt x="5560" y="1369"/>
                  </a:lnTo>
                  <a:lnTo>
                    <a:pt x="5513" y="1405"/>
                  </a:lnTo>
                  <a:cubicBezTo>
                    <a:pt x="5513" y="1429"/>
                    <a:pt x="5513" y="1453"/>
                    <a:pt x="5501" y="1477"/>
                  </a:cubicBezTo>
                  <a:cubicBezTo>
                    <a:pt x="5489" y="1489"/>
                    <a:pt x="5525" y="1524"/>
                    <a:pt x="5548" y="1548"/>
                  </a:cubicBezTo>
                  <a:cubicBezTo>
                    <a:pt x="5560" y="1572"/>
                    <a:pt x="5560" y="1608"/>
                    <a:pt x="5572" y="1643"/>
                  </a:cubicBezTo>
                  <a:lnTo>
                    <a:pt x="5489" y="1620"/>
                  </a:lnTo>
                  <a:lnTo>
                    <a:pt x="5465" y="1524"/>
                  </a:lnTo>
                  <a:lnTo>
                    <a:pt x="5429" y="1512"/>
                  </a:lnTo>
                  <a:cubicBezTo>
                    <a:pt x="5417" y="1536"/>
                    <a:pt x="5406" y="1560"/>
                    <a:pt x="5394" y="1584"/>
                  </a:cubicBezTo>
                  <a:lnTo>
                    <a:pt x="5275" y="1631"/>
                  </a:lnTo>
                  <a:cubicBezTo>
                    <a:pt x="5275" y="1655"/>
                    <a:pt x="5275" y="1679"/>
                    <a:pt x="5287" y="1691"/>
                  </a:cubicBezTo>
                  <a:lnTo>
                    <a:pt x="5227" y="1786"/>
                  </a:lnTo>
                  <a:lnTo>
                    <a:pt x="5132" y="1822"/>
                  </a:lnTo>
                  <a:lnTo>
                    <a:pt x="5096" y="1881"/>
                  </a:lnTo>
                  <a:lnTo>
                    <a:pt x="4989" y="1905"/>
                  </a:lnTo>
                  <a:cubicBezTo>
                    <a:pt x="5013" y="1881"/>
                    <a:pt x="5048" y="1858"/>
                    <a:pt x="5084" y="1834"/>
                  </a:cubicBezTo>
                  <a:lnTo>
                    <a:pt x="5084" y="1774"/>
                  </a:lnTo>
                  <a:lnTo>
                    <a:pt x="5025" y="1750"/>
                  </a:lnTo>
                  <a:lnTo>
                    <a:pt x="4965" y="1762"/>
                  </a:lnTo>
                  <a:cubicBezTo>
                    <a:pt x="4965" y="1739"/>
                    <a:pt x="4953" y="1727"/>
                    <a:pt x="4953" y="1715"/>
                  </a:cubicBezTo>
                  <a:lnTo>
                    <a:pt x="5036" y="1691"/>
                  </a:lnTo>
                  <a:lnTo>
                    <a:pt x="5096" y="1703"/>
                  </a:lnTo>
                  <a:cubicBezTo>
                    <a:pt x="5096" y="1691"/>
                    <a:pt x="5096" y="1679"/>
                    <a:pt x="5108" y="1655"/>
                  </a:cubicBezTo>
                  <a:lnTo>
                    <a:pt x="5084" y="1596"/>
                  </a:lnTo>
                  <a:lnTo>
                    <a:pt x="5084" y="1560"/>
                  </a:lnTo>
                  <a:lnTo>
                    <a:pt x="5203" y="1500"/>
                  </a:lnTo>
                  <a:lnTo>
                    <a:pt x="5358" y="1358"/>
                  </a:lnTo>
                  <a:cubicBezTo>
                    <a:pt x="5358" y="1346"/>
                    <a:pt x="5370" y="1322"/>
                    <a:pt x="5370" y="1298"/>
                  </a:cubicBezTo>
                  <a:cubicBezTo>
                    <a:pt x="5382" y="1274"/>
                    <a:pt x="5417" y="1250"/>
                    <a:pt x="5441" y="1227"/>
                  </a:cubicBezTo>
                  <a:lnTo>
                    <a:pt x="5441" y="1227"/>
                  </a:lnTo>
                  <a:lnTo>
                    <a:pt x="5394" y="1239"/>
                  </a:lnTo>
                  <a:lnTo>
                    <a:pt x="5322" y="1250"/>
                  </a:lnTo>
                  <a:lnTo>
                    <a:pt x="5167" y="1369"/>
                  </a:lnTo>
                  <a:lnTo>
                    <a:pt x="5060" y="1477"/>
                  </a:lnTo>
                  <a:lnTo>
                    <a:pt x="4965" y="1500"/>
                  </a:lnTo>
                  <a:lnTo>
                    <a:pt x="5036" y="1417"/>
                  </a:lnTo>
                  <a:cubicBezTo>
                    <a:pt x="5060" y="1393"/>
                    <a:pt x="5084" y="1369"/>
                    <a:pt x="5108" y="1334"/>
                  </a:cubicBezTo>
                  <a:lnTo>
                    <a:pt x="5179" y="1262"/>
                  </a:lnTo>
                  <a:lnTo>
                    <a:pt x="5287" y="1227"/>
                  </a:lnTo>
                  <a:lnTo>
                    <a:pt x="5358" y="1143"/>
                  </a:lnTo>
                  <a:lnTo>
                    <a:pt x="5453" y="1119"/>
                  </a:lnTo>
                  <a:lnTo>
                    <a:pt x="5525" y="1012"/>
                  </a:lnTo>
                  <a:cubicBezTo>
                    <a:pt x="5525" y="1000"/>
                    <a:pt x="5525" y="988"/>
                    <a:pt x="5525" y="977"/>
                  </a:cubicBezTo>
                  <a:lnTo>
                    <a:pt x="5406" y="941"/>
                  </a:lnTo>
                  <a:lnTo>
                    <a:pt x="5406" y="858"/>
                  </a:lnTo>
                  <a:lnTo>
                    <a:pt x="5429" y="810"/>
                  </a:lnTo>
                  <a:lnTo>
                    <a:pt x="5584" y="643"/>
                  </a:lnTo>
                  <a:cubicBezTo>
                    <a:pt x="5584" y="631"/>
                    <a:pt x="5584" y="619"/>
                    <a:pt x="5596" y="596"/>
                  </a:cubicBezTo>
                  <a:lnTo>
                    <a:pt x="5537" y="548"/>
                  </a:lnTo>
                  <a:lnTo>
                    <a:pt x="5406" y="536"/>
                  </a:lnTo>
                  <a:lnTo>
                    <a:pt x="5370" y="500"/>
                  </a:lnTo>
                  <a:lnTo>
                    <a:pt x="5429" y="381"/>
                  </a:lnTo>
                  <a:cubicBezTo>
                    <a:pt x="5453" y="357"/>
                    <a:pt x="5477" y="334"/>
                    <a:pt x="5501" y="310"/>
                  </a:cubicBezTo>
                  <a:cubicBezTo>
                    <a:pt x="5513" y="286"/>
                    <a:pt x="5513" y="274"/>
                    <a:pt x="5525" y="250"/>
                  </a:cubicBezTo>
                  <a:cubicBezTo>
                    <a:pt x="5525" y="191"/>
                    <a:pt x="5513" y="131"/>
                    <a:pt x="5513" y="72"/>
                  </a:cubicBezTo>
                  <a:lnTo>
                    <a:pt x="5548" y="36"/>
                  </a:lnTo>
                  <a:cubicBezTo>
                    <a:pt x="5537" y="24"/>
                    <a:pt x="5525" y="12"/>
                    <a:pt x="5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8753;p30">
              <a:extLst>
                <a:ext uri="{FF2B5EF4-FFF2-40B4-BE49-F238E27FC236}">
                  <a16:creationId xmlns:a16="http://schemas.microsoft.com/office/drawing/2014/main" id="{13B304C9-95FE-56EC-F76F-B1D284452751}"/>
                </a:ext>
              </a:extLst>
            </p:cNvPr>
            <p:cNvSpPr/>
            <p:nvPr/>
          </p:nvSpPr>
          <p:spPr>
            <a:xfrm>
              <a:off x="2732475" y="2263500"/>
              <a:ext cx="9550" cy="10450"/>
            </a:xfrm>
            <a:custGeom>
              <a:avLst/>
              <a:gdLst/>
              <a:ahLst/>
              <a:cxnLst/>
              <a:rect l="l" t="t" r="r" b="b"/>
              <a:pathLst>
                <a:path w="382" h="418" extrusionOk="0">
                  <a:moveTo>
                    <a:pt x="119" y="1"/>
                  </a:moveTo>
                  <a:lnTo>
                    <a:pt x="0" y="60"/>
                  </a:lnTo>
                  <a:cubicBezTo>
                    <a:pt x="12" y="72"/>
                    <a:pt x="12" y="72"/>
                    <a:pt x="24" y="84"/>
                  </a:cubicBezTo>
                  <a:lnTo>
                    <a:pt x="48" y="167"/>
                  </a:lnTo>
                  <a:lnTo>
                    <a:pt x="108" y="191"/>
                  </a:lnTo>
                  <a:cubicBezTo>
                    <a:pt x="108" y="251"/>
                    <a:pt x="119" y="298"/>
                    <a:pt x="119" y="346"/>
                  </a:cubicBezTo>
                  <a:lnTo>
                    <a:pt x="155" y="417"/>
                  </a:lnTo>
                  <a:lnTo>
                    <a:pt x="310" y="417"/>
                  </a:lnTo>
                  <a:lnTo>
                    <a:pt x="381" y="405"/>
                  </a:lnTo>
                  <a:cubicBezTo>
                    <a:pt x="369" y="382"/>
                    <a:pt x="358" y="370"/>
                    <a:pt x="346" y="346"/>
                  </a:cubicBezTo>
                  <a:lnTo>
                    <a:pt x="298" y="322"/>
                  </a:lnTo>
                  <a:lnTo>
                    <a:pt x="322" y="274"/>
                  </a:lnTo>
                  <a:cubicBezTo>
                    <a:pt x="334" y="215"/>
                    <a:pt x="358" y="155"/>
                    <a:pt x="369" y="96"/>
                  </a:cubicBezTo>
                  <a:cubicBezTo>
                    <a:pt x="358" y="72"/>
                    <a:pt x="346" y="48"/>
                    <a:pt x="334" y="13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8754;p30">
              <a:extLst>
                <a:ext uri="{FF2B5EF4-FFF2-40B4-BE49-F238E27FC236}">
                  <a16:creationId xmlns:a16="http://schemas.microsoft.com/office/drawing/2014/main" id="{0843EC47-45CE-FB76-A58A-62B596E515E2}"/>
                </a:ext>
              </a:extLst>
            </p:cNvPr>
            <p:cNvSpPr/>
            <p:nvPr/>
          </p:nvSpPr>
          <p:spPr>
            <a:xfrm>
              <a:off x="2736925" y="2250400"/>
              <a:ext cx="4200" cy="3600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61" y="1"/>
                  </a:moveTo>
                  <a:lnTo>
                    <a:pt x="25" y="25"/>
                  </a:lnTo>
                  <a:cubicBezTo>
                    <a:pt x="25" y="36"/>
                    <a:pt x="25" y="60"/>
                    <a:pt x="13" y="72"/>
                  </a:cubicBezTo>
                  <a:cubicBezTo>
                    <a:pt x="1" y="84"/>
                    <a:pt x="37" y="120"/>
                    <a:pt x="61" y="132"/>
                  </a:cubicBezTo>
                  <a:lnTo>
                    <a:pt x="132" y="144"/>
                  </a:lnTo>
                  <a:lnTo>
                    <a:pt x="168" y="108"/>
                  </a:lnTo>
                  <a:cubicBezTo>
                    <a:pt x="168" y="96"/>
                    <a:pt x="156" y="84"/>
                    <a:pt x="144" y="72"/>
                  </a:cubicBezTo>
                  <a:lnTo>
                    <a:pt x="84" y="60"/>
                  </a:lnTo>
                  <a:cubicBezTo>
                    <a:pt x="84" y="36"/>
                    <a:pt x="72" y="25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8755;p30">
              <a:extLst>
                <a:ext uri="{FF2B5EF4-FFF2-40B4-BE49-F238E27FC236}">
                  <a16:creationId xmlns:a16="http://schemas.microsoft.com/office/drawing/2014/main" id="{3A708EC3-4FCD-5D84-5DE1-EFE517E81A55}"/>
                </a:ext>
              </a:extLst>
            </p:cNvPr>
            <p:cNvSpPr/>
            <p:nvPr/>
          </p:nvSpPr>
          <p:spPr>
            <a:xfrm>
              <a:off x="2684250" y="2234925"/>
              <a:ext cx="42300" cy="11625"/>
            </a:xfrm>
            <a:custGeom>
              <a:avLst/>
              <a:gdLst/>
              <a:ahLst/>
              <a:cxnLst/>
              <a:rect l="l" t="t" r="r" b="b"/>
              <a:pathLst>
                <a:path w="1692" h="465" extrusionOk="0">
                  <a:moveTo>
                    <a:pt x="810" y="1"/>
                  </a:moveTo>
                  <a:lnTo>
                    <a:pt x="763" y="36"/>
                  </a:lnTo>
                  <a:lnTo>
                    <a:pt x="644" y="48"/>
                  </a:lnTo>
                  <a:lnTo>
                    <a:pt x="620" y="13"/>
                  </a:lnTo>
                  <a:lnTo>
                    <a:pt x="548" y="13"/>
                  </a:lnTo>
                  <a:lnTo>
                    <a:pt x="453" y="48"/>
                  </a:lnTo>
                  <a:lnTo>
                    <a:pt x="346" y="48"/>
                  </a:lnTo>
                  <a:lnTo>
                    <a:pt x="263" y="84"/>
                  </a:lnTo>
                  <a:lnTo>
                    <a:pt x="120" y="108"/>
                  </a:lnTo>
                  <a:lnTo>
                    <a:pt x="36" y="191"/>
                  </a:lnTo>
                  <a:cubicBezTo>
                    <a:pt x="24" y="239"/>
                    <a:pt x="12" y="286"/>
                    <a:pt x="1" y="334"/>
                  </a:cubicBezTo>
                  <a:cubicBezTo>
                    <a:pt x="12" y="370"/>
                    <a:pt x="24" y="405"/>
                    <a:pt x="48" y="441"/>
                  </a:cubicBezTo>
                  <a:lnTo>
                    <a:pt x="132" y="441"/>
                  </a:lnTo>
                  <a:lnTo>
                    <a:pt x="263" y="394"/>
                  </a:lnTo>
                  <a:lnTo>
                    <a:pt x="358" y="441"/>
                  </a:lnTo>
                  <a:lnTo>
                    <a:pt x="501" y="453"/>
                  </a:lnTo>
                  <a:lnTo>
                    <a:pt x="655" y="429"/>
                  </a:lnTo>
                  <a:lnTo>
                    <a:pt x="858" y="465"/>
                  </a:lnTo>
                  <a:lnTo>
                    <a:pt x="1048" y="429"/>
                  </a:lnTo>
                  <a:lnTo>
                    <a:pt x="1227" y="453"/>
                  </a:lnTo>
                  <a:lnTo>
                    <a:pt x="1334" y="405"/>
                  </a:lnTo>
                  <a:lnTo>
                    <a:pt x="1489" y="286"/>
                  </a:lnTo>
                  <a:lnTo>
                    <a:pt x="1632" y="274"/>
                  </a:lnTo>
                  <a:lnTo>
                    <a:pt x="1691" y="227"/>
                  </a:lnTo>
                  <a:lnTo>
                    <a:pt x="1656" y="203"/>
                  </a:lnTo>
                  <a:lnTo>
                    <a:pt x="1656" y="144"/>
                  </a:lnTo>
                  <a:lnTo>
                    <a:pt x="1560" y="120"/>
                  </a:lnTo>
                  <a:lnTo>
                    <a:pt x="1465" y="72"/>
                  </a:lnTo>
                  <a:lnTo>
                    <a:pt x="1370" y="132"/>
                  </a:lnTo>
                  <a:lnTo>
                    <a:pt x="1286" y="144"/>
                  </a:lnTo>
                  <a:lnTo>
                    <a:pt x="1239" y="120"/>
                  </a:lnTo>
                  <a:lnTo>
                    <a:pt x="1286" y="72"/>
                  </a:lnTo>
                  <a:lnTo>
                    <a:pt x="1167" y="72"/>
                  </a:lnTo>
                  <a:lnTo>
                    <a:pt x="1025" y="1"/>
                  </a:lnTo>
                  <a:lnTo>
                    <a:pt x="917" y="13"/>
                  </a:lnTo>
                  <a:lnTo>
                    <a:pt x="8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8756;p30">
              <a:extLst>
                <a:ext uri="{FF2B5EF4-FFF2-40B4-BE49-F238E27FC236}">
                  <a16:creationId xmlns:a16="http://schemas.microsoft.com/office/drawing/2014/main" id="{B4AF0D9C-D3BD-1144-22AA-27889A640DC0}"/>
                </a:ext>
              </a:extLst>
            </p:cNvPr>
            <p:cNvSpPr/>
            <p:nvPr/>
          </p:nvSpPr>
          <p:spPr>
            <a:xfrm>
              <a:off x="2662525" y="2256950"/>
              <a:ext cx="180700" cy="74450"/>
            </a:xfrm>
            <a:custGeom>
              <a:avLst/>
              <a:gdLst/>
              <a:ahLst/>
              <a:cxnLst/>
              <a:rect l="l" t="t" r="r" b="b"/>
              <a:pathLst>
                <a:path w="7228" h="2978" extrusionOk="0">
                  <a:moveTo>
                    <a:pt x="751" y="1"/>
                  </a:moveTo>
                  <a:lnTo>
                    <a:pt x="620" y="36"/>
                  </a:lnTo>
                  <a:lnTo>
                    <a:pt x="465" y="25"/>
                  </a:lnTo>
                  <a:lnTo>
                    <a:pt x="417" y="72"/>
                  </a:lnTo>
                  <a:lnTo>
                    <a:pt x="191" y="144"/>
                  </a:lnTo>
                  <a:lnTo>
                    <a:pt x="167" y="179"/>
                  </a:lnTo>
                  <a:lnTo>
                    <a:pt x="96" y="191"/>
                  </a:lnTo>
                  <a:cubicBezTo>
                    <a:pt x="84" y="227"/>
                    <a:pt x="72" y="251"/>
                    <a:pt x="60" y="275"/>
                  </a:cubicBezTo>
                  <a:lnTo>
                    <a:pt x="167" y="334"/>
                  </a:lnTo>
                  <a:lnTo>
                    <a:pt x="239" y="394"/>
                  </a:lnTo>
                  <a:lnTo>
                    <a:pt x="155" y="417"/>
                  </a:lnTo>
                  <a:lnTo>
                    <a:pt x="0" y="322"/>
                  </a:lnTo>
                  <a:lnTo>
                    <a:pt x="0" y="406"/>
                  </a:lnTo>
                  <a:lnTo>
                    <a:pt x="60" y="477"/>
                  </a:lnTo>
                  <a:lnTo>
                    <a:pt x="215" y="477"/>
                  </a:lnTo>
                  <a:lnTo>
                    <a:pt x="358" y="584"/>
                  </a:lnTo>
                  <a:lnTo>
                    <a:pt x="477" y="560"/>
                  </a:lnTo>
                  <a:lnTo>
                    <a:pt x="417" y="620"/>
                  </a:lnTo>
                  <a:lnTo>
                    <a:pt x="298" y="632"/>
                  </a:lnTo>
                  <a:lnTo>
                    <a:pt x="298" y="715"/>
                  </a:lnTo>
                  <a:lnTo>
                    <a:pt x="500" y="810"/>
                  </a:lnTo>
                  <a:lnTo>
                    <a:pt x="631" y="810"/>
                  </a:lnTo>
                  <a:cubicBezTo>
                    <a:pt x="631" y="834"/>
                    <a:pt x="631" y="846"/>
                    <a:pt x="643" y="870"/>
                  </a:cubicBezTo>
                  <a:lnTo>
                    <a:pt x="584" y="846"/>
                  </a:lnTo>
                  <a:lnTo>
                    <a:pt x="381" y="882"/>
                  </a:lnTo>
                  <a:cubicBezTo>
                    <a:pt x="381" y="894"/>
                    <a:pt x="381" y="906"/>
                    <a:pt x="393" y="917"/>
                  </a:cubicBezTo>
                  <a:lnTo>
                    <a:pt x="322" y="965"/>
                  </a:lnTo>
                  <a:cubicBezTo>
                    <a:pt x="322" y="989"/>
                    <a:pt x="310" y="1013"/>
                    <a:pt x="298" y="1037"/>
                  </a:cubicBezTo>
                  <a:lnTo>
                    <a:pt x="465" y="953"/>
                  </a:lnTo>
                  <a:lnTo>
                    <a:pt x="560" y="977"/>
                  </a:lnTo>
                  <a:lnTo>
                    <a:pt x="762" y="894"/>
                  </a:lnTo>
                  <a:lnTo>
                    <a:pt x="798" y="929"/>
                  </a:lnTo>
                  <a:lnTo>
                    <a:pt x="941" y="917"/>
                  </a:lnTo>
                  <a:lnTo>
                    <a:pt x="977" y="965"/>
                  </a:lnTo>
                  <a:lnTo>
                    <a:pt x="1167" y="1013"/>
                  </a:lnTo>
                  <a:lnTo>
                    <a:pt x="1239" y="1001"/>
                  </a:lnTo>
                  <a:lnTo>
                    <a:pt x="1239" y="941"/>
                  </a:lnTo>
                  <a:lnTo>
                    <a:pt x="1298" y="965"/>
                  </a:lnTo>
                  <a:lnTo>
                    <a:pt x="1405" y="894"/>
                  </a:lnTo>
                  <a:lnTo>
                    <a:pt x="1501" y="882"/>
                  </a:lnTo>
                  <a:lnTo>
                    <a:pt x="1536" y="929"/>
                  </a:lnTo>
                  <a:lnTo>
                    <a:pt x="1501" y="1013"/>
                  </a:lnTo>
                  <a:cubicBezTo>
                    <a:pt x="1513" y="1060"/>
                    <a:pt x="1524" y="1108"/>
                    <a:pt x="1536" y="1156"/>
                  </a:cubicBezTo>
                  <a:cubicBezTo>
                    <a:pt x="1548" y="1203"/>
                    <a:pt x="1524" y="1227"/>
                    <a:pt x="1513" y="1263"/>
                  </a:cubicBezTo>
                  <a:cubicBezTo>
                    <a:pt x="1501" y="1298"/>
                    <a:pt x="1524" y="1310"/>
                    <a:pt x="1524" y="1334"/>
                  </a:cubicBezTo>
                  <a:lnTo>
                    <a:pt x="1632" y="1394"/>
                  </a:lnTo>
                  <a:cubicBezTo>
                    <a:pt x="1620" y="1429"/>
                    <a:pt x="1620" y="1453"/>
                    <a:pt x="1608" y="1489"/>
                  </a:cubicBezTo>
                  <a:lnTo>
                    <a:pt x="1620" y="1549"/>
                  </a:lnTo>
                  <a:lnTo>
                    <a:pt x="1596" y="1656"/>
                  </a:lnTo>
                  <a:lnTo>
                    <a:pt x="1429" y="1763"/>
                  </a:lnTo>
                  <a:lnTo>
                    <a:pt x="1274" y="1822"/>
                  </a:lnTo>
                  <a:lnTo>
                    <a:pt x="1274" y="1894"/>
                  </a:lnTo>
                  <a:lnTo>
                    <a:pt x="1155" y="2025"/>
                  </a:lnTo>
                  <a:cubicBezTo>
                    <a:pt x="1155" y="2049"/>
                    <a:pt x="1167" y="2060"/>
                    <a:pt x="1179" y="2084"/>
                  </a:cubicBezTo>
                  <a:lnTo>
                    <a:pt x="1072" y="2144"/>
                  </a:lnTo>
                  <a:lnTo>
                    <a:pt x="1012" y="2227"/>
                  </a:lnTo>
                  <a:cubicBezTo>
                    <a:pt x="1024" y="2263"/>
                    <a:pt x="1036" y="2287"/>
                    <a:pt x="1048" y="2311"/>
                  </a:cubicBezTo>
                  <a:lnTo>
                    <a:pt x="1143" y="2311"/>
                  </a:lnTo>
                  <a:lnTo>
                    <a:pt x="1155" y="2370"/>
                  </a:lnTo>
                  <a:cubicBezTo>
                    <a:pt x="1120" y="2382"/>
                    <a:pt x="1084" y="2406"/>
                    <a:pt x="1048" y="2430"/>
                  </a:cubicBezTo>
                  <a:cubicBezTo>
                    <a:pt x="1048" y="2441"/>
                    <a:pt x="1048" y="2465"/>
                    <a:pt x="1036" y="2489"/>
                  </a:cubicBezTo>
                  <a:lnTo>
                    <a:pt x="1108" y="2513"/>
                  </a:lnTo>
                  <a:lnTo>
                    <a:pt x="1024" y="2608"/>
                  </a:lnTo>
                  <a:cubicBezTo>
                    <a:pt x="1024" y="2632"/>
                    <a:pt x="1012" y="2656"/>
                    <a:pt x="1012" y="2680"/>
                  </a:cubicBezTo>
                  <a:lnTo>
                    <a:pt x="1084" y="2751"/>
                  </a:lnTo>
                  <a:lnTo>
                    <a:pt x="1167" y="2751"/>
                  </a:lnTo>
                  <a:cubicBezTo>
                    <a:pt x="1167" y="2775"/>
                    <a:pt x="1167" y="2787"/>
                    <a:pt x="1179" y="2811"/>
                  </a:cubicBezTo>
                  <a:lnTo>
                    <a:pt x="1298" y="2846"/>
                  </a:lnTo>
                  <a:lnTo>
                    <a:pt x="1370" y="2811"/>
                  </a:lnTo>
                  <a:lnTo>
                    <a:pt x="1370" y="2739"/>
                  </a:lnTo>
                  <a:cubicBezTo>
                    <a:pt x="1370" y="2715"/>
                    <a:pt x="1393" y="2703"/>
                    <a:pt x="1405" y="2692"/>
                  </a:cubicBezTo>
                  <a:lnTo>
                    <a:pt x="1477" y="2703"/>
                  </a:lnTo>
                  <a:lnTo>
                    <a:pt x="1524" y="2692"/>
                  </a:lnTo>
                  <a:lnTo>
                    <a:pt x="1620" y="2572"/>
                  </a:lnTo>
                  <a:lnTo>
                    <a:pt x="1667" y="2596"/>
                  </a:lnTo>
                  <a:cubicBezTo>
                    <a:pt x="1655" y="2632"/>
                    <a:pt x="1643" y="2668"/>
                    <a:pt x="1632" y="2715"/>
                  </a:cubicBezTo>
                  <a:lnTo>
                    <a:pt x="1524" y="2751"/>
                  </a:lnTo>
                  <a:lnTo>
                    <a:pt x="1513" y="2799"/>
                  </a:lnTo>
                  <a:lnTo>
                    <a:pt x="1572" y="2822"/>
                  </a:lnTo>
                  <a:cubicBezTo>
                    <a:pt x="1572" y="2834"/>
                    <a:pt x="1584" y="2846"/>
                    <a:pt x="1596" y="2858"/>
                  </a:cubicBezTo>
                  <a:lnTo>
                    <a:pt x="1739" y="2930"/>
                  </a:lnTo>
                  <a:lnTo>
                    <a:pt x="1858" y="2870"/>
                  </a:lnTo>
                  <a:lnTo>
                    <a:pt x="1894" y="2906"/>
                  </a:lnTo>
                  <a:lnTo>
                    <a:pt x="2060" y="2870"/>
                  </a:lnTo>
                  <a:lnTo>
                    <a:pt x="2132" y="2822"/>
                  </a:lnTo>
                  <a:lnTo>
                    <a:pt x="2275" y="2751"/>
                  </a:lnTo>
                  <a:lnTo>
                    <a:pt x="2239" y="2656"/>
                  </a:lnTo>
                  <a:lnTo>
                    <a:pt x="2322" y="2644"/>
                  </a:lnTo>
                  <a:lnTo>
                    <a:pt x="2370" y="2596"/>
                  </a:lnTo>
                  <a:lnTo>
                    <a:pt x="2405" y="2632"/>
                  </a:lnTo>
                  <a:lnTo>
                    <a:pt x="2382" y="2668"/>
                  </a:lnTo>
                  <a:cubicBezTo>
                    <a:pt x="2394" y="2692"/>
                    <a:pt x="2394" y="2703"/>
                    <a:pt x="2405" y="2727"/>
                  </a:cubicBezTo>
                  <a:lnTo>
                    <a:pt x="2465" y="2692"/>
                  </a:lnTo>
                  <a:lnTo>
                    <a:pt x="2513" y="2561"/>
                  </a:lnTo>
                  <a:lnTo>
                    <a:pt x="2584" y="2525"/>
                  </a:lnTo>
                  <a:lnTo>
                    <a:pt x="2632" y="2561"/>
                  </a:lnTo>
                  <a:lnTo>
                    <a:pt x="2620" y="2656"/>
                  </a:lnTo>
                  <a:lnTo>
                    <a:pt x="2441" y="2822"/>
                  </a:lnTo>
                  <a:lnTo>
                    <a:pt x="2382" y="2894"/>
                  </a:lnTo>
                  <a:lnTo>
                    <a:pt x="2382" y="2953"/>
                  </a:lnTo>
                  <a:lnTo>
                    <a:pt x="2536" y="2953"/>
                  </a:lnTo>
                  <a:lnTo>
                    <a:pt x="2656" y="2977"/>
                  </a:lnTo>
                  <a:lnTo>
                    <a:pt x="2775" y="2953"/>
                  </a:lnTo>
                  <a:lnTo>
                    <a:pt x="2810" y="2965"/>
                  </a:lnTo>
                  <a:lnTo>
                    <a:pt x="2953" y="2942"/>
                  </a:lnTo>
                  <a:cubicBezTo>
                    <a:pt x="2953" y="2930"/>
                    <a:pt x="2965" y="2906"/>
                    <a:pt x="2977" y="2882"/>
                  </a:cubicBezTo>
                  <a:lnTo>
                    <a:pt x="3108" y="2858"/>
                  </a:lnTo>
                  <a:lnTo>
                    <a:pt x="3072" y="2906"/>
                  </a:lnTo>
                  <a:cubicBezTo>
                    <a:pt x="3084" y="2918"/>
                    <a:pt x="3096" y="2930"/>
                    <a:pt x="3096" y="2942"/>
                  </a:cubicBezTo>
                  <a:lnTo>
                    <a:pt x="3191" y="2942"/>
                  </a:lnTo>
                  <a:lnTo>
                    <a:pt x="3298" y="2965"/>
                  </a:lnTo>
                  <a:lnTo>
                    <a:pt x="3370" y="2918"/>
                  </a:lnTo>
                  <a:lnTo>
                    <a:pt x="3322" y="2882"/>
                  </a:lnTo>
                  <a:lnTo>
                    <a:pt x="3310" y="2822"/>
                  </a:lnTo>
                  <a:cubicBezTo>
                    <a:pt x="3334" y="2787"/>
                    <a:pt x="3346" y="2763"/>
                    <a:pt x="3370" y="2727"/>
                  </a:cubicBezTo>
                  <a:cubicBezTo>
                    <a:pt x="3394" y="2751"/>
                    <a:pt x="3406" y="2763"/>
                    <a:pt x="3418" y="2787"/>
                  </a:cubicBezTo>
                  <a:lnTo>
                    <a:pt x="3406" y="2858"/>
                  </a:lnTo>
                  <a:cubicBezTo>
                    <a:pt x="3418" y="2882"/>
                    <a:pt x="3429" y="2906"/>
                    <a:pt x="3453" y="2930"/>
                  </a:cubicBezTo>
                  <a:lnTo>
                    <a:pt x="3537" y="2918"/>
                  </a:lnTo>
                  <a:cubicBezTo>
                    <a:pt x="3537" y="2882"/>
                    <a:pt x="3548" y="2858"/>
                    <a:pt x="3548" y="2822"/>
                  </a:cubicBezTo>
                  <a:lnTo>
                    <a:pt x="3584" y="2775"/>
                  </a:lnTo>
                  <a:lnTo>
                    <a:pt x="3679" y="2751"/>
                  </a:lnTo>
                  <a:lnTo>
                    <a:pt x="3679" y="2799"/>
                  </a:lnTo>
                  <a:lnTo>
                    <a:pt x="3620" y="2834"/>
                  </a:lnTo>
                  <a:cubicBezTo>
                    <a:pt x="3620" y="2858"/>
                    <a:pt x="3632" y="2882"/>
                    <a:pt x="3644" y="2906"/>
                  </a:cubicBezTo>
                  <a:lnTo>
                    <a:pt x="3810" y="2870"/>
                  </a:lnTo>
                  <a:lnTo>
                    <a:pt x="3906" y="2799"/>
                  </a:lnTo>
                  <a:lnTo>
                    <a:pt x="3965" y="2668"/>
                  </a:lnTo>
                  <a:lnTo>
                    <a:pt x="4001" y="2727"/>
                  </a:lnTo>
                  <a:lnTo>
                    <a:pt x="3953" y="2787"/>
                  </a:lnTo>
                  <a:lnTo>
                    <a:pt x="3965" y="2846"/>
                  </a:lnTo>
                  <a:lnTo>
                    <a:pt x="4120" y="2799"/>
                  </a:lnTo>
                  <a:lnTo>
                    <a:pt x="4144" y="2668"/>
                  </a:lnTo>
                  <a:lnTo>
                    <a:pt x="4180" y="2620"/>
                  </a:lnTo>
                  <a:lnTo>
                    <a:pt x="4180" y="2787"/>
                  </a:lnTo>
                  <a:cubicBezTo>
                    <a:pt x="4191" y="2799"/>
                    <a:pt x="4203" y="2822"/>
                    <a:pt x="4215" y="2834"/>
                  </a:cubicBezTo>
                  <a:lnTo>
                    <a:pt x="4346" y="2811"/>
                  </a:lnTo>
                  <a:lnTo>
                    <a:pt x="4537" y="2834"/>
                  </a:lnTo>
                  <a:lnTo>
                    <a:pt x="4644" y="2787"/>
                  </a:lnTo>
                  <a:lnTo>
                    <a:pt x="4727" y="2751"/>
                  </a:lnTo>
                  <a:lnTo>
                    <a:pt x="4763" y="2799"/>
                  </a:lnTo>
                  <a:lnTo>
                    <a:pt x="4918" y="2739"/>
                  </a:lnTo>
                  <a:lnTo>
                    <a:pt x="5001" y="2692"/>
                  </a:lnTo>
                  <a:cubicBezTo>
                    <a:pt x="5001" y="2656"/>
                    <a:pt x="4989" y="2632"/>
                    <a:pt x="4977" y="2608"/>
                  </a:cubicBezTo>
                  <a:lnTo>
                    <a:pt x="5084" y="2513"/>
                  </a:lnTo>
                  <a:cubicBezTo>
                    <a:pt x="5096" y="2489"/>
                    <a:pt x="5108" y="2465"/>
                    <a:pt x="5120" y="2453"/>
                  </a:cubicBezTo>
                  <a:lnTo>
                    <a:pt x="5049" y="2382"/>
                  </a:lnTo>
                  <a:cubicBezTo>
                    <a:pt x="5061" y="2358"/>
                    <a:pt x="5072" y="2334"/>
                    <a:pt x="5084" y="2311"/>
                  </a:cubicBezTo>
                  <a:lnTo>
                    <a:pt x="5144" y="2311"/>
                  </a:lnTo>
                  <a:cubicBezTo>
                    <a:pt x="5144" y="2334"/>
                    <a:pt x="5156" y="2370"/>
                    <a:pt x="5168" y="2406"/>
                  </a:cubicBezTo>
                  <a:lnTo>
                    <a:pt x="5251" y="2406"/>
                  </a:lnTo>
                  <a:lnTo>
                    <a:pt x="5263" y="2441"/>
                  </a:lnTo>
                  <a:lnTo>
                    <a:pt x="5180" y="2513"/>
                  </a:lnTo>
                  <a:cubicBezTo>
                    <a:pt x="5168" y="2549"/>
                    <a:pt x="5156" y="2584"/>
                    <a:pt x="5144" y="2632"/>
                  </a:cubicBezTo>
                  <a:lnTo>
                    <a:pt x="5203" y="2787"/>
                  </a:lnTo>
                  <a:lnTo>
                    <a:pt x="5334" y="2787"/>
                  </a:lnTo>
                  <a:cubicBezTo>
                    <a:pt x="5382" y="2775"/>
                    <a:pt x="5418" y="2751"/>
                    <a:pt x="5453" y="2727"/>
                  </a:cubicBezTo>
                  <a:cubicBezTo>
                    <a:pt x="5465" y="2751"/>
                    <a:pt x="5489" y="2775"/>
                    <a:pt x="5501" y="2799"/>
                  </a:cubicBezTo>
                  <a:lnTo>
                    <a:pt x="5620" y="2775"/>
                  </a:lnTo>
                  <a:lnTo>
                    <a:pt x="5644" y="2811"/>
                  </a:lnTo>
                  <a:lnTo>
                    <a:pt x="5775" y="2787"/>
                  </a:lnTo>
                  <a:lnTo>
                    <a:pt x="5977" y="2644"/>
                  </a:lnTo>
                  <a:lnTo>
                    <a:pt x="6096" y="2620"/>
                  </a:lnTo>
                  <a:lnTo>
                    <a:pt x="6311" y="2632"/>
                  </a:lnTo>
                  <a:lnTo>
                    <a:pt x="6418" y="2608"/>
                  </a:lnTo>
                  <a:lnTo>
                    <a:pt x="6501" y="2608"/>
                  </a:lnTo>
                  <a:lnTo>
                    <a:pt x="6561" y="2561"/>
                  </a:lnTo>
                  <a:lnTo>
                    <a:pt x="6549" y="2525"/>
                  </a:lnTo>
                  <a:lnTo>
                    <a:pt x="6608" y="2406"/>
                  </a:lnTo>
                  <a:lnTo>
                    <a:pt x="6692" y="2382"/>
                  </a:lnTo>
                  <a:lnTo>
                    <a:pt x="6692" y="2334"/>
                  </a:lnTo>
                  <a:lnTo>
                    <a:pt x="6608" y="2263"/>
                  </a:lnTo>
                  <a:lnTo>
                    <a:pt x="6585" y="2180"/>
                  </a:lnTo>
                  <a:lnTo>
                    <a:pt x="6668" y="2203"/>
                  </a:lnTo>
                  <a:lnTo>
                    <a:pt x="6668" y="2263"/>
                  </a:lnTo>
                  <a:lnTo>
                    <a:pt x="6799" y="2334"/>
                  </a:lnTo>
                  <a:cubicBezTo>
                    <a:pt x="6811" y="2311"/>
                    <a:pt x="6835" y="2287"/>
                    <a:pt x="6847" y="2263"/>
                  </a:cubicBezTo>
                  <a:lnTo>
                    <a:pt x="6930" y="2263"/>
                  </a:lnTo>
                  <a:lnTo>
                    <a:pt x="7013" y="2239"/>
                  </a:lnTo>
                  <a:lnTo>
                    <a:pt x="7073" y="2251"/>
                  </a:lnTo>
                  <a:lnTo>
                    <a:pt x="7097" y="2203"/>
                  </a:lnTo>
                  <a:lnTo>
                    <a:pt x="7037" y="2120"/>
                  </a:lnTo>
                  <a:lnTo>
                    <a:pt x="7037" y="2060"/>
                  </a:lnTo>
                  <a:lnTo>
                    <a:pt x="6954" y="2049"/>
                  </a:lnTo>
                  <a:lnTo>
                    <a:pt x="6811" y="2096"/>
                  </a:lnTo>
                  <a:lnTo>
                    <a:pt x="6668" y="2132"/>
                  </a:lnTo>
                  <a:cubicBezTo>
                    <a:pt x="6644" y="2120"/>
                    <a:pt x="6632" y="2096"/>
                    <a:pt x="6620" y="2072"/>
                  </a:cubicBezTo>
                  <a:lnTo>
                    <a:pt x="6668" y="2037"/>
                  </a:lnTo>
                  <a:lnTo>
                    <a:pt x="6751" y="2037"/>
                  </a:lnTo>
                  <a:lnTo>
                    <a:pt x="6882" y="1989"/>
                  </a:lnTo>
                  <a:lnTo>
                    <a:pt x="6954" y="1906"/>
                  </a:lnTo>
                  <a:lnTo>
                    <a:pt x="7025" y="1930"/>
                  </a:lnTo>
                  <a:lnTo>
                    <a:pt x="7108" y="1906"/>
                  </a:lnTo>
                  <a:lnTo>
                    <a:pt x="7156" y="1810"/>
                  </a:lnTo>
                  <a:lnTo>
                    <a:pt x="7132" y="1775"/>
                  </a:lnTo>
                  <a:cubicBezTo>
                    <a:pt x="7144" y="1739"/>
                    <a:pt x="7168" y="1715"/>
                    <a:pt x="7180" y="1679"/>
                  </a:cubicBezTo>
                  <a:lnTo>
                    <a:pt x="7144" y="1644"/>
                  </a:lnTo>
                  <a:lnTo>
                    <a:pt x="7216" y="1608"/>
                  </a:lnTo>
                  <a:cubicBezTo>
                    <a:pt x="7228" y="1596"/>
                    <a:pt x="7228" y="1584"/>
                    <a:pt x="7228" y="1572"/>
                  </a:cubicBezTo>
                  <a:lnTo>
                    <a:pt x="7073" y="1572"/>
                  </a:lnTo>
                  <a:lnTo>
                    <a:pt x="6954" y="1608"/>
                  </a:lnTo>
                  <a:cubicBezTo>
                    <a:pt x="6966" y="1584"/>
                    <a:pt x="6966" y="1560"/>
                    <a:pt x="6977" y="1537"/>
                  </a:cubicBezTo>
                  <a:lnTo>
                    <a:pt x="7049" y="1513"/>
                  </a:lnTo>
                  <a:lnTo>
                    <a:pt x="7049" y="1429"/>
                  </a:lnTo>
                  <a:lnTo>
                    <a:pt x="6930" y="1406"/>
                  </a:lnTo>
                  <a:lnTo>
                    <a:pt x="6680" y="1465"/>
                  </a:lnTo>
                  <a:lnTo>
                    <a:pt x="6608" y="1418"/>
                  </a:lnTo>
                  <a:lnTo>
                    <a:pt x="6608" y="1370"/>
                  </a:lnTo>
                  <a:lnTo>
                    <a:pt x="6680" y="1346"/>
                  </a:lnTo>
                  <a:lnTo>
                    <a:pt x="6620" y="1275"/>
                  </a:lnTo>
                  <a:lnTo>
                    <a:pt x="6394" y="1215"/>
                  </a:lnTo>
                  <a:lnTo>
                    <a:pt x="6287" y="1239"/>
                  </a:lnTo>
                  <a:lnTo>
                    <a:pt x="6192" y="1298"/>
                  </a:lnTo>
                  <a:lnTo>
                    <a:pt x="6025" y="1334"/>
                  </a:lnTo>
                  <a:lnTo>
                    <a:pt x="5834" y="1406"/>
                  </a:lnTo>
                  <a:lnTo>
                    <a:pt x="5584" y="1358"/>
                  </a:lnTo>
                  <a:cubicBezTo>
                    <a:pt x="5573" y="1334"/>
                    <a:pt x="5561" y="1322"/>
                    <a:pt x="5537" y="1298"/>
                  </a:cubicBezTo>
                  <a:lnTo>
                    <a:pt x="5465" y="1287"/>
                  </a:lnTo>
                  <a:cubicBezTo>
                    <a:pt x="5430" y="1310"/>
                    <a:pt x="5394" y="1334"/>
                    <a:pt x="5358" y="1358"/>
                  </a:cubicBezTo>
                  <a:lnTo>
                    <a:pt x="5263" y="1370"/>
                  </a:lnTo>
                  <a:lnTo>
                    <a:pt x="5192" y="1406"/>
                  </a:lnTo>
                  <a:lnTo>
                    <a:pt x="5049" y="1441"/>
                  </a:lnTo>
                  <a:lnTo>
                    <a:pt x="5013" y="1525"/>
                  </a:lnTo>
                  <a:lnTo>
                    <a:pt x="4930" y="1489"/>
                  </a:lnTo>
                  <a:lnTo>
                    <a:pt x="4822" y="1477"/>
                  </a:lnTo>
                  <a:lnTo>
                    <a:pt x="4703" y="1525"/>
                  </a:lnTo>
                  <a:lnTo>
                    <a:pt x="4561" y="1572"/>
                  </a:lnTo>
                  <a:cubicBezTo>
                    <a:pt x="4561" y="1584"/>
                    <a:pt x="4572" y="1608"/>
                    <a:pt x="4572" y="1620"/>
                  </a:cubicBezTo>
                  <a:lnTo>
                    <a:pt x="4525" y="1656"/>
                  </a:lnTo>
                  <a:cubicBezTo>
                    <a:pt x="4525" y="1644"/>
                    <a:pt x="4513" y="1620"/>
                    <a:pt x="4513" y="1608"/>
                  </a:cubicBezTo>
                  <a:cubicBezTo>
                    <a:pt x="4513" y="1584"/>
                    <a:pt x="4477" y="1596"/>
                    <a:pt x="4453" y="1584"/>
                  </a:cubicBezTo>
                  <a:lnTo>
                    <a:pt x="4334" y="1632"/>
                  </a:lnTo>
                  <a:lnTo>
                    <a:pt x="4037" y="1668"/>
                  </a:lnTo>
                  <a:lnTo>
                    <a:pt x="4013" y="1691"/>
                  </a:lnTo>
                  <a:lnTo>
                    <a:pt x="4108" y="1727"/>
                  </a:lnTo>
                  <a:lnTo>
                    <a:pt x="4120" y="1799"/>
                  </a:lnTo>
                  <a:lnTo>
                    <a:pt x="4239" y="1822"/>
                  </a:lnTo>
                  <a:lnTo>
                    <a:pt x="4096" y="1834"/>
                  </a:lnTo>
                  <a:lnTo>
                    <a:pt x="4037" y="1799"/>
                  </a:lnTo>
                  <a:lnTo>
                    <a:pt x="3941" y="1799"/>
                  </a:lnTo>
                  <a:lnTo>
                    <a:pt x="3775" y="1858"/>
                  </a:lnTo>
                  <a:lnTo>
                    <a:pt x="3691" y="1846"/>
                  </a:lnTo>
                  <a:lnTo>
                    <a:pt x="3822" y="1787"/>
                  </a:lnTo>
                  <a:lnTo>
                    <a:pt x="3810" y="1727"/>
                  </a:lnTo>
                  <a:lnTo>
                    <a:pt x="3656" y="1656"/>
                  </a:lnTo>
                  <a:lnTo>
                    <a:pt x="3656" y="1608"/>
                  </a:lnTo>
                  <a:lnTo>
                    <a:pt x="3596" y="1572"/>
                  </a:lnTo>
                  <a:lnTo>
                    <a:pt x="3453" y="1668"/>
                  </a:lnTo>
                  <a:lnTo>
                    <a:pt x="3489" y="1715"/>
                  </a:lnTo>
                  <a:cubicBezTo>
                    <a:pt x="3489" y="1727"/>
                    <a:pt x="3477" y="1751"/>
                    <a:pt x="3465" y="1763"/>
                  </a:cubicBezTo>
                  <a:lnTo>
                    <a:pt x="3358" y="1763"/>
                  </a:lnTo>
                  <a:lnTo>
                    <a:pt x="3394" y="1703"/>
                  </a:lnTo>
                  <a:lnTo>
                    <a:pt x="3370" y="1656"/>
                  </a:lnTo>
                  <a:lnTo>
                    <a:pt x="3239" y="1656"/>
                  </a:lnTo>
                  <a:lnTo>
                    <a:pt x="3167" y="1715"/>
                  </a:lnTo>
                  <a:lnTo>
                    <a:pt x="3084" y="1727"/>
                  </a:lnTo>
                  <a:lnTo>
                    <a:pt x="3108" y="1644"/>
                  </a:lnTo>
                  <a:lnTo>
                    <a:pt x="3084" y="1620"/>
                  </a:lnTo>
                  <a:cubicBezTo>
                    <a:pt x="3072" y="1584"/>
                    <a:pt x="3060" y="1560"/>
                    <a:pt x="3060" y="1525"/>
                  </a:cubicBezTo>
                  <a:lnTo>
                    <a:pt x="2917" y="1584"/>
                  </a:lnTo>
                  <a:lnTo>
                    <a:pt x="2810" y="1703"/>
                  </a:lnTo>
                  <a:lnTo>
                    <a:pt x="2846" y="1799"/>
                  </a:lnTo>
                  <a:lnTo>
                    <a:pt x="2763" y="1810"/>
                  </a:lnTo>
                  <a:lnTo>
                    <a:pt x="2691" y="1751"/>
                  </a:lnTo>
                  <a:cubicBezTo>
                    <a:pt x="2703" y="1727"/>
                    <a:pt x="2715" y="1703"/>
                    <a:pt x="2727" y="1679"/>
                  </a:cubicBezTo>
                  <a:cubicBezTo>
                    <a:pt x="2739" y="1656"/>
                    <a:pt x="2715" y="1644"/>
                    <a:pt x="2715" y="1632"/>
                  </a:cubicBezTo>
                  <a:lnTo>
                    <a:pt x="2763" y="1501"/>
                  </a:lnTo>
                  <a:lnTo>
                    <a:pt x="2667" y="1453"/>
                  </a:lnTo>
                  <a:lnTo>
                    <a:pt x="2513" y="1525"/>
                  </a:lnTo>
                  <a:cubicBezTo>
                    <a:pt x="2513" y="1513"/>
                    <a:pt x="2501" y="1501"/>
                    <a:pt x="2501" y="1489"/>
                  </a:cubicBezTo>
                  <a:lnTo>
                    <a:pt x="2596" y="1441"/>
                  </a:lnTo>
                  <a:lnTo>
                    <a:pt x="2644" y="1334"/>
                  </a:lnTo>
                  <a:cubicBezTo>
                    <a:pt x="2632" y="1310"/>
                    <a:pt x="2620" y="1298"/>
                    <a:pt x="2620" y="1275"/>
                  </a:cubicBezTo>
                  <a:lnTo>
                    <a:pt x="2525" y="1322"/>
                  </a:lnTo>
                  <a:lnTo>
                    <a:pt x="2405" y="1322"/>
                  </a:lnTo>
                  <a:lnTo>
                    <a:pt x="2370" y="1358"/>
                  </a:lnTo>
                  <a:lnTo>
                    <a:pt x="2251" y="1382"/>
                  </a:lnTo>
                  <a:lnTo>
                    <a:pt x="2322" y="1334"/>
                  </a:lnTo>
                  <a:lnTo>
                    <a:pt x="2286" y="1298"/>
                  </a:lnTo>
                  <a:lnTo>
                    <a:pt x="2191" y="1322"/>
                  </a:lnTo>
                  <a:lnTo>
                    <a:pt x="2120" y="1382"/>
                  </a:lnTo>
                  <a:lnTo>
                    <a:pt x="1965" y="1441"/>
                  </a:lnTo>
                  <a:cubicBezTo>
                    <a:pt x="1965" y="1429"/>
                    <a:pt x="1965" y="1418"/>
                    <a:pt x="1953" y="1394"/>
                  </a:cubicBezTo>
                  <a:lnTo>
                    <a:pt x="2036" y="1358"/>
                  </a:lnTo>
                  <a:lnTo>
                    <a:pt x="2084" y="1275"/>
                  </a:lnTo>
                  <a:lnTo>
                    <a:pt x="2096" y="1215"/>
                  </a:lnTo>
                  <a:lnTo>
                    <a:pt x="2179" y="1191"/>
                  </a:lnTo>
                  <a:lnTo>
                    <a:pt x="2310" y="1239"/>
                  </a:lnTo>
                  <a:lnTo>
                    <a:pt x="2489" y="1203"/>
                  </a:lnTo>
                  <a:lnTo>
                    <a:pt x="2453" y="1156"/>
                  </a:lnTo>
                  <a:lnTo>
                    <a:pt x="2322" y="1108"/>
                  </a:lnTo>
                  <a:lnTo>
                    <a:pt x="2203" y="1120"/>
                  </a:lnTo>
                  <a:lnTo>
                    <a:pt x="2263" y="1084"/>
                  </a:lnTo>
                  <a:lnTo>
                    <a:pt x="2084" y="1025"/>
                  </a:lnTo>
                  <a:lnTo>
                    <a:pt x="1941" y="1001"/>
                  </a:lnTo>
                  <a:lnTo>
                    <a:pt x="2013" y="977"/>
                  </a:lnTo>
                  <a:lnTo>
                    <a:pt x="2013" y="929"/>
                  </a:lnTo>
                  <a:lnTo>
                    <a:pt x="2084" y="906"/>
                  </a:lnTo>
                  <a:lnTo>
                    <a:pt x="2155" y="977"/>
                  </a:lnTo>
                  <a:lnTo>
                    <a:pt x="2310" y="1025"/>
                  </a:lnTo>
                  <a:lnTo>
                    <a:pt x="2477" y="1025"/>
                  </a:lnTo>
                  <a:lnTo>
                    <a:pt x="2596" y="1072"/>
                  </a:lnTo>
                  <a:cubicBezTo>
                    <a:pt x="2620" y="1048"/>
                    <a:pt x="2632" y="1025"/>
                    <a:pt x="2656" y="1013"/>
                  </a:cubicBezTo>
                  <a:lnTo>
                    <a:pt x="2739" y="1048"/>
                  </a:lnTo>
                  <a:lnTo>
                    <a:pt x="2953" y="1037"/>
                  </a:lnTo>
                  <a:lnTo>
                    <a:pt x="3096" y="1001"/>
                  </a:lnTo>
                  <a:cubicBezTo>
                    <a:pt x="3096" y="977"/>
                    <a:pt x="3108" y="953"/>
                    <a:pt x="3120" y="929"/>
                  </a:cubicBezTo>
                  <a:lnTo>
                    <a:pt x="3060" y="846"/>
                  </a:lnTo>
                  <a:lnTo>
                    <a:pt x="2763" y="787"/>
                  </a:lnTo>
                  <a:lnTo>
                    <a:pt x="2632" y="739"/>
                  </a:lnTo>
                  <a:lnTo>
                    <a:pt x="2548" y="763"/>
                  </a:lnTo>
                  <a:lnTo>
                    <a:pt x="2513" y="691"/>
                  </a:lnTo>
                  <a:lnTo>
                    <a:pt x="2370" y="656"/>
                  </a:lnTo>
                  <a:lnTo>
                    <a:pt x="2310" y="656"/>
                  </a:lnTo>
                  <a:lnTo>
                    <a:pt x="2239" y="632"/>
                  </a:lnTo>
                  <a:lnTo>
                    <a:pt x="2275" y="572"/>
                  </a:lnTo>
                  <a:lnTo>
                    <a:pt x="2370" y="572"/>
                  </a:lnTo>
                  <a:lnTo>
                    <a:pt x="2477" y="620"/>
                  </a:lnTo>
                  <a:lnTo>
                    <a:pt x="2572" y="608"/>
                  </a:lnTo>
                  <a:lnTo>
                    <a:pt x="2620" y="667"/>
                  </a:lnTo>
                  <a:lnTo>
                    <a:pt x="2691" y="656"/>
                  </a:lnTo>
                  <a:lnTo>
                    <a:pt x="2727" y="596"/>
                  </a:lnTo>
                  <a:lnTo>
                    <a:pt x="2644" y="477"/>
                  </a:lnTo>
                  <a:lnTo>
                    <a:pt x="2477" y="394"/>
                  </a:lnTo>
                  <a:lnTo>
                    <a:pt x="2358" y="417"/>
                  </a:lnTo>
                  <a:lnTo>
                    <a:pt x="2322" y="406"/>
                  </a:lnTo>
                  <a:lnTo>
                    <a:pt x="2191" y="441"/>
                  </a:lnTo>
                  <a:lnTo>
                    <a:pt x="2060" y="525"/>
                  </a:lnTo>
                  <a:lnTo>
                    <a:pt x="1941" y="548"/>
                  </a:lnTo>
                  <a:lnTo>
                    <a:pt x="1810" y="525"/>
                  </a:lnTo>
                  <a:lnTo>
                    <a:pt x="1727" y="560"/>
                  </a:lnTo>
                  <a:lnTo>
                    <a:pt x="1632" y="513"/>
                  </a:lnTo>
                  <a:cubicBezTo>
                    <a:pt x="1596" y="560"/>
                    <a:pt x="1560" y="608"/>
                    <a:pt x="1524" y="656"/>
                  </a:cubicBezTo>
                  <a:lnTo>
                    <a:pt x="1358" y="751"/>
                  </a:lnTo>
                  <a:cubicBezTo>
                    <a:pt x="1358" y="775"/>
                    <a:pt x="1346" y="798"/>
                    <a:pt x="1334" y="822"/>
                  </a:cubicBezTo>
                  <a:lnTo>
                    <a:pt x="1251" y="882"/>
                  </a:lnTo>
                  <a:lnTo>
                    <a:pt x="1227" y="822"/>
                  </a:lnTo>
                  <a:lnTo>
                    <a:pt x="1310" y="739"/>
                  </a:lnTo>
                  <a:lnTo>
                    <a:pt x="1370" y="703"/>
                  </a:lnTo>
                  <a:lnTo>
                    <a:pt x="1608" y="489"/>
                  </a:lnTo>
                  <a:lnTo>
                    <a:pt x="1620" y="429"/>
                  </a:lnTo>
                  <a:lnTo>
                    <a:pt x="1536" y="370"/>
                  </a:lnTo>
                  <a:lnTo>
                    <a:pt x="1501" y="191"/>
                  </a:lnTo>
                  <a:lnTo>
                    <a:pt x="1536" y="167"/>
                  </a:lnTo>
                  <a:lnTo>
                    <a:pt x="1429" y="120"/>
                  </a:lnTo>
                  <a:cubicBezTo>
                    <a:pt x="1405" y="132"/>
                    <a:pt x="1393" y="155"/>
                    <a:pt x="1382" y="167"/>
                  </a:cubicBezTo>
                  <a:lnTo>
                    <a:pt x="1227" y="191"/>
                  </a:lnTo>
                  <a:lnTo>
                    <a:pt x="1155" y="167"/>
                  </a:lnTo>
                  <a:cubicBezTo>
                    <a:pt x="1143" y="144"/>
                    <a:pt x="1143" y="120"/>
                    <a:pt x="1132" y="96"/>
                  </a:cubicBezTo>
                  <a:lnTo>
                    <a:pt x="1096" y="48"/>
                  </a:lnTo>
                  <a:lnTo>
                    <a:pt x="870" y="48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8757;p30">
              <a:extLst>
                <a:ext uri="{FF2B5EF4-FFF2-40B4-BE49-F238E27FC236}">
                  <a16:creationId xmlns:a16="http://schemas.microsoft.com/office/drawing/2014/main" id="{F7D6364A-F31C-4DA3-66BA-317D23302ABC}"/>
                </a:ext>
              </a:extLst>
            </p:cNvPr>
            <p:cNvSpPr/>
            <p:nvPr/>
          </p:nvSpPr>
          <p:spPr>
            <a:xfrm>
              <a:off x="2834875" y="2278375"/>
              <a:ext cx="4175" cy="2125"/>
            </a:xfrm>
            <a:custGeom>
              <a:avLst/>
              <a:gdLst/>
              <a:ahLst/>
              <a:cxnLst/>
              <a:rect l="l" t="t" r="r" b="b"/>
              <a:pathLst>
                <a:path w="167" h="85" extrusionOk="0">
                  <a:moveTo>
                    <a:pt x="119" y="1"/>
                  </a:moveTo>
                  <a:lnTo>
                    <a:pt x="0" y="60"/>
                  </a:lnTo>
                  <a:lnTo>
                    <a:pt x="60" y="84"/>
                  </a:lnTo>
                  <a:lnTo>
                    <a:pt x="131" y="84"/>
                  </a:lnTo>
                  <a:cubicBezTo>
                    <a:pt x="131" y="60"/>
                    <a:pt x="143" y="37"/>
                    <a:pt x="167" y="25"/>
                  </a:cubicBezTo>
                  <a:cubicBezTo>
                    <a:pt x="143" y="13"/>
                    <a:pt x="131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8758;p30">
              <a:extLst>
                <a:ext uri="{FF2B5EF4-FFF2-40B4-BE49-F238E27FC236}">
                  <a16:creationId xmlns:a16="http://schemas.microsoft.com/office/drawing/2014/main" id="{B236E6EE-7CED-F3AC-C95F-D8544E5CC069}"/>
                </a:ext>
              </a:extLst>
            </p:cNvPr>
            <p:cNvSpPr/>
            <p:nvPr/>
          </p:nvSpPr>
          <p:spPr>
            <a:xfrm>
              <a:off x="2720275" y="2216475"/>
              <a:ext cx="4175" cy="5375"/>
            </a:xfrm>
            <a:custGeom>
              <a:avLst/>
              <a:gdLst/>
              <a:ahLst/>
              <a:cxnLst/>
              <a:rect l="l" t="t" r="r" b="b"/>
              <a:pathLst>
                <a:path w="167" h="215" extrusionOk="0">
                  <a:moveTo>
                    <a:pt x="107" y="0"/>
                  </a:moveTo>
                  <a:lnTo>
                    <a:pt x="36" y="24"/>
                  </a:lnTo>
                  <a:cubicBezTo>
                    <a:pt x="24" y="36"/>
                    <a:pt x="12" y="48"/>
                    <a:pt x="12" y="72"/>
                  </a:cubicBezTo>
                  <a:cubicBezTo>
                    <a:pt x="0" y="84"/>
                    <a:pt x="24" y="131"/>
                    <a:pt x="36" y="167"/>
                  </a:cubicBezTo>
                  <a:lnTo>
                    <a:pt x="84" y="215"/>
                  </a:lnTo>
                  <a:lnTo>
                    <a:pt x="143" y="203"/>
                  </a:lnTo>
                  <a:lnTo>
                    <a:pt x="167" y="131"/>
                  </a:lnTo>
                  <a:cubicBezTo>
                    <a:pt x="143" y="84"/>
                    <a:pt x="119" y="48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8759;p30">
              <a:extLst>
                <a:ext uri="{FF2B5EF4-FFF2-40B4-BE49-F238E27FC236}">
                  <a16:creationId xmlns:a16="http://schemas.microsoft.com/office/drawing/2014/main" id="{13AD71CD-9EC0-EAF6-D533-FC34570FE031}"/>
                </a:ext>
              </a:extLst>
            </p:cNvPr>
            <p:cNvSpPr/>
            <p:nvPr/>
          </p:nvSpPr>
          <p:spPr>
            <a:xfrm>
              <a:off x="2632750" y="2306950"/>
              <a:ext cx="7175" cy="5100"/>
            </a:xfrm>
            <a:custGeom>
              <a:avLst/>
              <a:gdLst/>
              <a:ahLst/>
              <a:cxnLst/>
              <a:rect l="l" t="t" r="r" b="b"/>
              <a:pathLst>
                <a:path w="287" h="204" extrusionOk="0">
                  <a:moveTo>
                    <a:pt x="167" y="1"/>
                  </a:moveTo>
                  <a:lnTo>
                    <a:pt x="84" y="25"/>
                  </a:lnTo>
                  <a:lnTo>
                    <a:pt x="37" y="60"/>
                  </a:lnTo>
                  <a:lnTo>
                    <a:pt x="1" y="96"/>
                  </a:lnTo>
                  <a:lnTo>
                    <a:pt x="48" y="191"/>
                  </a:lnTo>
                  <a:lnTo>
                    <a:pt x="132" y="203"/>
                  </a:lnTo>
                  <a:lnTo>
                    <a:pt x="179" y="191"/>
                  </a:lnTo>
                  <a:cubicBezTo>
                    <a:pt x="179" y="168"/>
                    <a:pt x="191" y="156"/>
                    <a:pt x="203" y="144"/>
                  </a:cubicBezTo>
                  <a:lnTo>
                    <a:pt x="275" y="108"/>
                  </a:lnTo>
                  <a:cubicBezTo>
                    <a:pt x="275" y="96"/>
                    <a:pt x="263" y="84"/>
                    <a:pt x="263" y="60"/>
                  </a:cubicBezTo>
                  <a:lnTo>
                    <a:pt x="287" y="25"/>
                  </a:lnTo>
                  <a:lnTo>
                    <a:pt x="239" y="13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8760;p30">
              <a:extLst>
                <a:ext uri="{FF2B5EF4-FFF2-40B4-BE49-F238E27FC236}">
                  <a16:creationId xmlns:a16="http://schemas.microsoft.com/office/drawing/2014/main" id="{DEC9D8CE-C980-61BE-DA91-12698004B574}"/>
                </a:ext>
              </a:extLst>
            </p:cNvPr>
            <p:cNvSpPr/>
            <p:nvPr/>
          </p:nvSpPr>
          <p:spPr>
            <a:xfrm>
              <a:off x="2635425" y="2303100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132" y="0"/>
                  </a:moveTo>
                  <a:lnTo>
                    <a:pt x="72" y="24"/>
                  </a:lnTo>
                  <a:lnTo>
                    <a:pt x="1" y="72"/>
                  </a:lnTo>
                  <a:lnTo>
                    <a:pt x="37" y="95"/>
                  </a:lnTo>
                  <a:lnTo>
                    <a:pt x="84" y="72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8761;p30">
              <a:extLst>
                <a:ext uri="{FF2B5EF4-FFF2-40B4-BE49-F238E27FC236}">
                  <a16:creationId xmlns:a16="http://schemas.microsoft.com/office/drawing/2014/main" id="{E9C5D6E9-BFDE-73A1-562C-AAC13F2F42C1}"/>
                </a:ext>
              </a:extLst>
            </p:cNvPr>
            <p:cNvSpPr/>
            <p:nvPr/>
          </p:nvSpPr>
          <p:spPr>
            <a:xfrm>
              <a:off x="2633350" y="2303675"/>
              <a:ext cx="38125" cy="26825"/>
            </a:xfrm>
            <a:custGeom>
              <a:avLst/>
              <a:gdLst/>
              <a:ahLst/>
              <a:cxnLst/>
              <a:rect l="l" t="t" r="r" b="b"/>
              <a:pathLst>
                <a:path w="1525" h="1073" extrusionOk="0">
                  <a:moveTo>
                    <a:pt x="1025" y="1"/>
                  </a:moveTo>
                  <a:lnTo>
                    <a:pt x="905" y="72"/>
                  </a:lnTo>
                  <a:lnTo>
                    <a:pt x="786" y="72"/>
                  </a:lnTo>
                  <a:lnTo>
                    <a:pt x="644" y="108"/>
                  </a:lnTo>
                  <a:lnTo>
                    <a:pt x="608" y="156"/>
                  </a:lnTo>
                  <a:lnTo>
                    <a:pt x="703" y="203"/>
                  </a:lnTo>
                  <a:cubicBezTo>
                    <a:pt x="703" y="215"/>
                    <a:pt x="715" y="227"/>
                    <a:pt x="715" y="239"/>
                  </a:cubicBezTo>
                  <a:lnTo>
                    <a:pt x="667" y="251"/>
                  </a:lnTo>
                  <a:lnTo>
                    <a:pt x="548" y="227"/>
                  </a:lnTo>
                  <a:lnTo>
                    <a:pt x="441" y="239"/>
                  </a:lnTo>
                  <a:lnTo>
                    <a:pt x="405" y="299"/>
                  </a:lnTo>
                  <a:lnTo>
                    <a:pt x="524" y="275"/>
                  </a:lnTo>
                  <a:lnTo>
                    <a:pt x="572" y="287"/>
                  </a:lnTo>
                  <a:lnTo>
                    <a:pt x="560" y="322"/>
                  </a:lnTo>
                  <a:lnTo>
                    <a:pt x="405" y="370"/>
                  </a:lnTo>
                  <a:lnTo>
                    <a:pt x="346" y="406"/>
                  </a:lnTo>
                  <a:lnTo>
                    <a:pt x="429" y="477"/>
                  </a:lnTo>
                  <a:lnTo>
                    <a:pt x="453" y="477"/>
                  </a:lnTo>
                  <a:lnTo>
                    <a:pt x="453" y="501"/>
                  </a:lnTo>
                  <a:lnTo>
                    <a:pt x="310" y="501"/>
                  </a:lnTo>
                  <a:lnTo>
                    <a:pt x="155" y="561"/>
                  </a:lnTo>
                  <a:lnTo>
                    <a:pt x="72" y="644"/>
                  </a:lnTo>
                  <a:lnTo>
                    <a:pt x="36" y="751"/>
                  </a:lnTo>
                  <a:lnTo>
                    <a:pt x="1" y="787"/>
                  </a:lnTo>
                  <a:lnTo>
                    <a:pt x="36" y="799"/>
                  </a:lnTo>
                  <a:lnTo>
                    <a:pt x="96" y="799"/>
                  </a:lnTo>
                  <a:lnTo>
                    <a:pt x="72" y="846"/>
                  </a:lnTo>
                  <a:lnTo>
                    <a:pt x="72" y="894"/>
                  </a:lnTo>
                  <a:lnTo>
                    <a:pt x="108" y="894"/>
                  </a:lnTo>
                  <a:lnTo>
                    <a:pt x="191" y="811"/>
                  </a:lnTo>
                  <a:lnTo>
                    <a:pt x="215" y="811"/>
                  </a:lnTo>
                  <a:lnTo>
                    <a:pt x="191" y="894"/>
                  </a:lnTo>
                  <a:lnTo>
                    <a:pt x="215" y="930"/>
                  </a:lnTo>
                  <a:lnTo>
                    <a:pt x="322" y="942"/>
                  </a:lnTo>
                  <a:lnTo>
                    <a:pt x="370" y="918"/>
                  </a:lnTo>
                  <a:lnTo>
                    <a:pt x="417" y="918"/>
                  </a:lnTo>
                  <a:lnTo>
                    <a:pt x="441" y="989"/>
                  </a:lnTo>
                  <a:lnTo>
                    <a:pt x="489" y="977"/>
                  </a:lnTo>
                  <a:lnTo>
                    <a:pt x="524" y="918"/>
                  </a:lnTo>
                  <a:lnTo>
                    <a:pt x="608" y="918"/>
                  </a:lnTo>
                  <a:lnTo>
                    <a:pt x="620" y="1013"/>
                  </a:lnTo>
                  <a:cubicBezTo>
                    <a:pt x="632" y="1025"/>
                    <a:pt x="644" y="1037"/>
                    <a:pt x="655" y="1049"/>
                  </a:cubicBezTo>
                  <a:lnTo>
                    <a:pt x="775" y="1001"/>
                  </a:lnTo>
                  <a:lnTo>
                    <a:pt x="822" y="1073"/>
                  </a:lnTo>
                  <a:lnTo>
                    <a:pt x="941" y="1049"/>
                  </a:lnTo>
                  <a:lnTo>
                    <a:pt x="1120" y="1073"/>
                  </a:lnTo>
                  <a:lnTo>
                    <a:pt x="1227" y="1037"/>
                  </a:lnTo>
                  <a:lnTo>
                    <a:pt x="1275" y="1061"/>
                  </a:lnTo>
                  <a:lnTo>
                    <a:pt x="1310" y="1025"/>
                  </a:lnTo>
                  <a:lnTo>
                    <a:pt x="1263" y="977"/>
                  </a:lnTo>
                  <a:lnTo>
                    <a:pt x="1370" y="930"/>
                  </a:lnTo>
                  <a:cubicBezTo>
                    <a:pt x="1382" y="894"/>
                    <a:pt x="1394" y="846"/>
                    <a:pt x="1406" y="811"/>
                  </a:cubicBezTo>
                  <a:lnTo>
                    <a:pt x="1358" y="739"/>
                  </a:lnTo>
                  <a:lnTo>
                    <a:pt x="1417" y="608"/>
                  </a:lnTo>
                  <a:lnTo>
                    <a:pt x="1465" y="572"/>
                  </a:lnTo>
                  <a:cubicBezTo>
                    <a:pt x="1477" y="513"/>
                    <a:pt x="1489" y="465"/>
                    <a:pt x="1501" y="418"/>
                  </a:cubicBezTo>
                  <a:cubicBezTo>
                    <a:pt x="1513" y="370"/>
                    <a:pt x="1489" y="358"/>
                    <a:pt x="1477" y="322"/>
                  </a:cubicBezTo>
                  <a:lnTo>
                    <a:pt x="1525" y="275"/>
                  </a:lnTo>
                  <a:cubicBezTo>
                    <a:pt x="1501" y="251"/>
                    <a:pt x="1477" y="239"/>
                    <a:pt x="1465" y="215"/>
                  </a:cubicBezTo>
                  <a:lnTo>
                    <a:pt x="1346" y="180"/>
                  </a:lnTo>
                  <a:lnTo>
                    <a:pt x="1322" y="96"/>
                  </a:lnTo>
                  <a:lnTo>
                    <a:pt x="1263" y="72"/>
                  </a:lnTo>
                  <a:lnTo>
                    <a:pt x="1215" y="13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8762;p30">
              <a:extLst>
                <a:ext uri="{FF2B5EF4-FFF2-40B4-BE49-F238E27FC236}">
                  <a16:creationId xmlns:a16="http://schemas.microsoft.com/office/drawing/2014/main" id="{67C57D84-4232-A5B8-DA46-26222C9CA5B3}"/>
                </a:ext>
              </a:extLst>
            </p:cNvPr>
            <p:cNvSpPr/>
            <p:nvPr/>
          </p:nvSpPr>
          <p:spPr>
            <a:xfrm>
              <a:off x="2636625" y="2220350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84" y="0"/>
                  </a:moveTo>
                  <a:lnTo>
                    <a:pt x="24" y="36"/>
                  </a:lnTo>
                  <a:lnTo>
                    <a:pt x="1" y="84"/>
                  </a:lnTo>
                  <a:lnTo>
                    <a:pt x="36" y="95"/>
                  </a:lnTo>
                  <a:lnTo>
                    <a:pt x="108" y="72"/>
                  </a:lnTo>
                  <a:lnTo>
                    <a:pt x="132" y="1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8763;p30">
              <a:extLst>
                <a:ext uri="{FF2B5EF4-FFF2-40B4-BE49-F238E27FC236}">
                  <a16:creationId xmlns:a16="http://schemas.microsoft.com/office/drawing/2014/main" id="{87156C12-C673-4577-AD42-76DCAA8F9C50}"/>
                </a:ext>
              </a:extLst>
            </p:cNvPr>
            <p:cNvSpPr/>
            <p:nvPr/>
          </p:nvSpPr>
          <p:spPr>
            <a:xfrm>
              <a:off x="2640500" y="2298625"/>
              <a:ext cx="4775" cy="3000"/>
            </a:xfrm>
            <a:custGeom>
              <a:avLst/>
              <a:gdLst/>
              <a:ahLst/>
              <a:cxnLst/>
              <a:rect l="l" t="t" r="r" b="b"/>
              <a:pathLst>
                <a:path w="191" h="120" extrusionOk="0">
                  <a:moveTo>
                    <a:pt x="167" y="1"/>
                  </a:moveTo>
                  <a:lnTo>
                    <a:pt x="36" y="48"/>
                  </a:lnTo>
                  <a:cubicBezTo>
                    <a:pt x="24" y="60"/>
                    <a:pt x="12" y="84"/>
                    <a:pt x="0" y="96"/>
                  </a:cubicBezTo>
                  <a:lnTo>
                    <a:pt x="48" y="120"/>
                  </a:lnTo>
                  <a:lnTo>
                    <a:pt x="108" y="96"/>
                  </a:lnTo>
                  <a:cubicBezTo>
                    <a:pt x="119" y="84"/>
                    <a:pt x="119" y="72"/>
                    <a:pt x="131" y="60"/>
                  </a:cubicBezTo>
                  <a:lnTo>
                    <a:pt x="191" y="1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8764;p30">
              <a:extLst>
                <a:ext uri="{FF2B5EF4-FFF2-40B4-BE49-F238E27FC236}">
                  <a16:creationId xmlns:a16="http://schemas.microsoft.com/office/drawing/2014/main" id="{B24DDD7A-793F-779B-2C4E-2774A61B26EB}"/>
                </a:ext>
              </a:extLst>
            </p:cNvPr>
            <p:cNvSpPr/>
            <p:nvPr/>
          </p:nvSpPr>
          <p:spPr>
            <a:xfrm>
              <a:off x="2803325" y="2344175"/>
              <a:ext cx="55375" cy="28300"/>
            </a:xfrm>
            <a:custGeom>
              <a:avLst/>
              <a:gdLst/>
              <a:ahLst/>
              <a:cxnLst/>
              <a:rect l="l" t="t" r="r" b="b"/>
              <a:pathLst>
                <a:path w="2215" h="1132" extrusionOk="0">
                  <a:moveTo>
                    <a:pt x="357" y="0"/>
                  </a:moveTo>
                  <a:lnTo>
                    <a:pt x="250" y="48"/>
                  </a:lnTo>
                  <a:cubicBezTo>
                    <a:pt x="250" y="84"/>
                    <a:pt x="226" y="119"/>
                    <a:pt x="226" y="167"/>
                  </a:cubicBezTo>
                  <a:lnTo>
                    <a:pt x="167" y="238"/>
                  </a:lnTo>
                  <a:lnTo>
                    <a:pt x="202" y="310"/>
                  </a:lnTo>
                  <a:lnTo>
                    <a:pt x="179" y="369"/>
                  </a:lnTo>
                  <a:lnTo>
                    <a:pt x="83" y="381"/>
                  </a:lnTo>
                  <a:lnTo>
                    <a:pt x="0" y="560"/>
                  </a:lnTo>
                  <a:lnTo>
                    <a:pt x="131" y="596"/>
                  </a:lnTo>
                  <a:lnTo>
                    <a:pt x="250" y="584"/>
                  </a:lnTo>
                  <a:cubicBezTo>
                    <a:pt x="262" y="607"/>
                    <a:pt x="274" y="631"/>
                    <a:pt x="286" y="643"/>
                  </a:cubicBezTo>
                  <a:lnTo>
                    <a:pt x="226" y="715"/>
                  </a:lnTo>
                  <a:lnTo>
                    <a:pt x="250" y="774"/>
                  </a:lnTo>
                  <a:lnTo>
                    <a:pt x="131" y="846"/>
                  </a:lnTo>
                  <a:cubicBezTo>
                    <a:pt x="131" y="881"/>
                    <a:pt x="119" y="917"/>
                    <a:pt x="119" y="953"/>
                  </a:cubicBezTo>
                  <a:lnTo>
                    <a:pt x="191" y="1024"/>
                  </a:lnTo>
                  <a:lnTo>
                    <a:pt x="274" y="1024"/>
                  </a:lnTo>
                  <a:lnTo>
                    <a:pt x="345" y="1107"/>
                  </a:lnTo>
                  <a:lnTo>
                    <a:pt x="500" y="1107"/>
                  </a:lnTo>
                  <a:lnTo>
                    <a:pt x="679" y="1131"/>
                  </a:lnTo>
                  <a:lnTo>
                    <a:pt x="738" y="1107"/>
                  </a:lnTo>
                  <a:lnTo>
                    <a:pt x="845" y="1012"/>
                  </a:lnTo>
                  <a:lnTo>
                    <a:pt x="964" y="977"/>
                  </a:lnTo>
                  <a:lnTo>
                    <a:pt x="1131" y="917"/>
                  </a:lnTo>
                  <a:lnTo>
                    <a:pt x="1250" y="929"/>
                  </a:lnTo>
                  <a:lnTo>
                    <a:pt x="1310" y="917"/>
                  </a:lnTo>
                  <a:lnTo>
                    <a:pt x="1488" y="905"/>
                  </a:lnTo>
                  <a:lnTo>
                    <a:pt x="1572" y="929"/>
                  </a:lnTo>
                  <a:lnTo>
                    <a:pt x="1810" y="917"/>
                  </a:lnTo>
                  <a:lnTo>
                    <a:pt x="1857" y="941"/>
                  </a:lnTo>
                  <a:lnTo>
                    <a:pt x="2107" y="929"/>
                  </a:lnTo>
                  <a:lnTo>
                    <a:pt x="2143" y="869"/>
                  </a:lnTo>
                  <a:lnTo>
                    <a:pt x="2215" y="822"/>
                  </a:lnTo>
                  <a:cubicBezTo>
                    <a:pt x="2215" y="810"/>
                    <a:pt x="2215" y="798"/>
                    <a:pt x="2215" y="774"/>
                  </a:cubicBezTo>
                  <a:lnTo>
                    <a:pt x="2048" y="774"/>
                  </a:lnTo>
                  <a:lnTo>
                    <a:pt x="2096" y="715"/>
                  </a:lnTo>
                  <a:cubicBezTo>
                    <a:pt x="2096" y="691"/>
                    <a:pt x="2096" y="667"/>
                    <a:pt x="2107" y="655"/>
                  </a:cubicBezTo>
                  <a:lnTo>
                    <a:pt x="2024" y="572"/>
                  </a:lnTo>
                  <a:lnTo>
                    <a:pt x="2024" y="524"/>
                  </a:lnTo>
                  <a:lnTo>
                    <a:pt x="1977" y="465"/>
                  </a:lnTo>
                  <a:lnTo>
                    <a:pt x="2000" y="417"/>
                  </a:lnTo>
                  <a:lnTo>
                    <a:pt x="1881" y="381"/>
                  </a:lnTo>
                  <a:cubicBezTo>
                    <a:pt x="1881" y="369"/>
                    <a:pt x="1869" y="357"/>
                    <a:pt x="1857" y="334"/>
                  </a:cubicBezTo>
                  <a:cubicBezTo>
                    <a:pt x="1857" y="322"/>
                    <a:pt x="1881" y="274"/>
                    <a:pt x="1893" y="238"/>
                  </a:cubicBezTo>
                  <a:lnTo>
                    <a:pt x="1822" y="167"/>
                  </a:lnTo>
                  <a:lnTo>
                    <a:pt x="1619" y="143"/>
                  </a:lnTo>
                  <a:cubicBezTo>
                    <a:pt x="1607" y="119"/>
                    <a:pt x="1584" y="95"/>
                    <a:pt x="1572" y="72"/>
                  </a:cubicBezTo>
                  <a:lnTo>
                    <a:pt x="1488" y="48"/>
                  </a:lnTo>
                  <a:lnTo>
                    <a:pt x="1298" y="95"/>
                  </a:lnTo>
                  <a:lnTo>
                    <a:pt x="1048" y="95"/>
                  </a:lnTo>
                  <a:lnTo>
                    <a:pt x="1000" y="131"/>
                  </a:lnTo>
                  <a:lnTo>
                    <a:pt x="857" y="131"/>
                  </a:lnTo>
                  <a:lnTo>
                    <a:pt x="750" y="95"/>
                  </a:lnTo>
                  <a:lnTo>
                    <a:pt x="488" y="95"/>
                  </a:lnTo>
                  <a:lnTo>
                    <a:pt x="453" y="36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8765;p30">
              <a:extLst>
                <a:ext uri="{FF2B5EF4-FFF2-40B4-BE49-F238E27FC236}">
                  <a16:creationId xmlns:a16="http://schemas.microsoft.com/office/drawing/2014/main" id="{1D7050B7-B6D4-48C3-66D0-B938D4C62CC8}"/>
                </a:ext>
              </a:extLst>
            </p:cNvPr>
            <p:cNvSpPr/>
            <p:nvPr/>
          </p:nvSpPr>
          <p:spPr>
            <a:xfrm>
              <a:off x="2641100" y="2304875"/>
              <a:ext cx="4775" cy="3900"/>
            </a:xfrm>
            <a:custGeom>
              <a:avLst/>
              <a:gdLst/>
              <a:ahLst/>
              <a:cxnLst/>
              <a:rect l="l" t="t" r="r" b="b"/>
              <a:pathLst>
                <a:path w="191" h="156" extrusionOk="0">
                  <a:moveTo>
                    <a:pt x="60" y="1"/>
                  </a:moveTo>
                  <a:lnTo>
                    <a:pt x="12" y="13"/>
                  </a:lnTo>
                  <a:lnTo>
                    <a:pt x="0" y="84"/>
                  </a:lnTo>
                  <a:lnTo>
                    <a:pt x="48" y="108"/>
                  </a:lnTo>
                  <a:lnTo>
                    <a:pt x="48" y="155"/>
                  </a:lnTo>
                  <a:lnTo>
                    <a:pt x="95" y="143"/>
                  </a:lnTo>
                  <a:lnTo>
                    <a:pt x="191" y="60"/>
                  </a:lnTo>
                  <a:lnTo>
                    <a:pt x="131" y="1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8766;p30">
              <a:extLst>
                <a:ext uri="{FF2B5EF4-FFF2-40B4-BE49-F238E27FC236}">
                  <a16:creationId xmlns:a16="http://schemas.microsoft.com/office/drawing/2014/main" id="{DA58D264-9D67-095A-6569-950E26F69A64}"/>
                </a:ext>
              </a:extLst>
            </p:cNvPr>
            <p:cNvSpPr/>
            <p:nvPr/>
          </p:nvSpPr>
          <p:spPr>
            <a:xfrm>
              <a:off x="2472925" y="2506100"/>
              <a:ext cx="6850" cy="5375"/>
            </a:xfrm>
            <a:custGeom>
              <a:avLst/>
              <a:gdLst/>
              <a:ahLst/>
              <a:cxnLst/>
              <a:rect l="l" t="t" r="r" b="b"/>
              <a:pathLst>
                <a:path w="274" h="215" extrusionOk="0">
                  <a:moveTo>
                    <a:pt x="238" y="0"/>
                  </a:moveTo>
                  <a:lnTo>
                    <a:pt x="155" y="60"/>
                  </a:lnTo>
                  <a:cubicBezTo>
                    <a:pt x="155" y="72"/>
                    <a:pt x="155" y="84"/>
                    <a:pt x="143" y="95"/>
                  </a:cubicBezTo>
                  <a:lnTo>
                    <a:pt x="24" y="119"/>
                  </a:lnTo>
                  <a:lnTo>
                    <a:pt x="0" y="167"/>
                  </a:lnTo>
                  <a:lnTo>
                    <a:pt x="107" y="215"/>
                  </a:lnTo>
                  <a:lnTo>
                    <a:pt x="167" y="215"/>
                  </a:lnTo>
                  <a:lnTo>
                    <a:pt x="262" y="143"/>
                  </a:lnTo>
                  <a:cubicBezTo>
                    <a:pt x="262" y="131"/>
                    <a:pt x="274" y="107"/>
                    <a:pt x="274" y="95"/>
                  </a:cubicBezTo>
                  <a:cubicBezTo>
                    <a:pt x="274" y="72"/>
                    <a:pt x="262" y="72"/>
                    <a:pt x="250" y="48"/>
                  </a:cubicBezTo>
                  <a:cubicBezTo>
                    <a:pt x="250" y="36"/>
                    <a:pt x="250" y="24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8767;p30">
              <a:extLst>
                <a:ext uri="{FF2B5EF4-FFF2-40B4-BE49-F238E27FC236}">
                  <a16:creationId xmlns:a16="http://schemas.microsoft.com/office/drawing/2014/main" id="{75E84199-B729-5EEF-F48A-75D8E79F3215}"/>
                </a:ext>
              </a:extLst>
            </p:cNvPr>
            <p:cNvSpPr/>
            <p:nvPr/>
          </p:nvSpPr>
          <p:spPr>
            <a:xfrm>
              <a:off x="2656275" y="2270650"/>
              <a:ext cx="2700" cy="3600"/>
            </a:xfrm>
            <a:custGeom>
              <a:avLst/>
              <a:gdLst/>
              <a:ahLst/>
              <a:cxnLst/>
              <a:rect l="l" t="t" r="r" b="b"/>
              <a:pathLst>
                <a:path w="108" h="144" extrusionOk="0">
                  <a:moveTo>
                    <a:pt x="96" y="0"/>
                  </a:moveTo>
                  <a:lnTo>
                    <a:pt x="60" y="72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60" y="119"/>
                  </a:lnTo>
                  <a:lnTo>
                    <a:pt x="108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8768;p30">
              <a:extLst>
                <a:ext uri="{FF2B5EF4-FFF2-40B4-BE49-F238E27FC236}">
                  <a16:creationId xmlns:a16="http://schemas.microsoft.com/office/drawing/2014/main" id="{71BB3AF9-3DF1-ED93-CA8F-22BE9FE6859A}"/>
                </a:ext>
              </a:extLst>
            </p:cNvPr>
            <p:cNvSpPr/>
            <p:nvPr/>
          </p:nvSpPr>
          <p:spPr>
            <a:xfrm>
              <a:off x="2637525" y="2331975"/>
              <a:ext cx="4475" cy="3875"/>
            </a:xfrm>
            <a:custGeom>
              <a:avLst/>
              <a:gdLst/>
              <a:ahLst/>
              <a:cxnLst/>
              <a:rect l="l" t="t" r="r" b="b"/>
              <a:pathLst>
                <a:path w="179" h="155" extrusionOk="0">
                  <a:moveTo>
                    <a:pt x="48" y="0"/>
                  </a:moveTo>
                  <a:cubicBezTo>
                    <a:pt x="36" y="12"/>
                    <a:pt x="24" y="36"/>
                    <a:pt x="0" y="48"/>
                  </a:cubicBezTo>
                  <a:lnTo>
                    <a:pt x="60" y="131"/>
                  </a:lnTo>
                  <a:lnTo>
                    <a:pt x="119" y="155"/>
                  </a:lnTo>
                  <a:lnTo>
                    <a:pt x="155" y="131"/>
                  </a:lnTo>
                  <a:cubicBezTo>
                    <a:pt x="155" y="95"/>
                    <a:pt x="167" y="72"/>
                    <a:pt x="179" y="48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8769;p30">
              <a:extLst>
                <a:ext uri="{FF2B5EF4-FFF2-40B4-BE49-F238E27FC236}">
                  <a16:creationId xmlns:a16="http://schemas.microsoft.com/office/drawing/2014/main" id="{2903DC86-094C-A4A0-3207-FD97A45DACC0}"/>
                </a:ext>
              </a:extLst>
            </p:cNvPr>
            <p:cNvSpPr/>
            <p:nvPr/>
          </p:nvSpPr>
          <p:spPr>
            <a:xfrm>
              <a:off x="2801525" y="2376025"/>
              <a:ext cx="2400" cy="3300"/>
            </a:xfrm>
            <a:custGeom>
              <a:avLst/>
              <a:gdLst/>
              <a:ahLst/>
              <a:cxnLst/>
              <a:rect l="l" t="t" r="r" b="b"/>
              <a:pathLst>
                <a:path w="96" h="132" extrusionOk="0">
                  <a:moveTo>
                    <a:pt x="36" y="0"/>
                  </a:moveTo>
                  <a:lnTo>
                    <a:pt x="1" y="60"/>
                  </a:lnTo>
                  <a:cubicBezTo>
                    <a:pt x="13" y="84"/>
                    <a:pt x="24" y="107"/>
                    <a:pt x="24" y="131"/>
                  </a:cubicBezTo>
                  <a:lnTo>
                    <a:pt x="96" y="72"/>
                  </a:lnTo>
                  <a:cubicBezTo>
                    <a:pt x="96" y="60"/>
                    <a:pt x="84" y="48"/>
                    <a:pt x="84" y="24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8770;p30">
              <a:extLst>
                <a:ext uri="{FF2B5EF4-FFF2-40B4-BE49-F238E27FC236}">
                  <a16:creationId xmlns:a16="http://schemas.microsoft.com/office/drawing/2014/main" id="{97F652AD-D4D5-D6E2-61EA-A3E6D79FDF90}"/>
                </a:ext>
              </a:extLst>
            </p:cNvPr>
            <p:cNvSpPr/>
            <p:nvPr/>
          </p:nvSpPr>
          <p:spPr>
            <a:xfrm>
              <a:off x="2812850" y="2376900"/>
              <a:ext cx="3875" cy="1525"/>
            </a:xfrm>
            <a:custGeom>
              <a:avLst/>
              <a:gdLst/>
              <a:ahLst/>
              <a:cxnLst/>
              <a:rect l="l" t="t" r="r" b="b"/>
              <a:pathLst>
                <a:path w="155" h="61" extrusionOk="0">
                  <a:moveTo>
                    <a:pt x="60" y="1"/>
                  </a:moveTo>
                  <a:lnTo>
                    <a:pt x="0" y="25"/>
                  </a:lnTo>
                  <a:lnTo>
                    <a:pt x="24" y="60"/>
                  </a:lnTo>
                  <a:lnTo>
                    <a:pt x="119" y="60"/>
                  </a:lnTo>
                  <a:lnTo>
                    <a:pt x="155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8771;p30">
              <a:extLst>
                <a:ext uri="{FF2B5EF4-FFF2-40B4-BE49-F238E27FC236}">
                  <a16:creationId xmlns:a16="http://schemas.microsoft.com/office/drawing/2014/main" id="{6BEB2570-79C7-9AB5-6384-CB9DAD734A57}"/>
                </a:ext>
              </a:extLst>
            </p:cNvPr>
            <p:cNvSpPr/>
            <p:nvPr/>
          </p:nvSpPr>
          <p:spPr>
            <a:xfrm>
              <a:off x="2884575" y="2390600"/>
              <a:ext cx="3300" cy="3300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72" y="1"/>
                  </a:moveTo>
                  <a:lnTo>
                    <a:pt x="0" y="36"/>
                  </a:lnTo>
                  <a:cubicBezTo>
                    <a:pt x="0" y="60"/>
                    <a:pt x="12" y="72"/>
                    <a:pt x="12" y="96"/>
                  </a:cubicBezTo>
                  <a:lnTo>
                    <a:pt x="60" y="132"/>
                  </a:lnTo>
                  <a:lnTo>
                    <a:pt x="108" y="120"/>
                  </a:lnTo>
                  <a:cubicBezTo>
                    <a:pt x="108" y="96"/>
                    <a:pt x="120" y="72"/>
                    <a:pt x="131" y="48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8772;p30">
              <a:extLst>
                <a:ext uri="{FF2B5EF4-FFF2-40B4-BE49-F238E27FC236}">
                  <a16:creationId xmlns:a16="http://schemas.microsoft.com/office/drawing/2014/main" id="{B89FCD52-CCA6-4B3C-49EE-87473DD5E5BE}"/>
                </a:ext>
              </a:extLst>
            </p:cNvPr>
            <p:cNvSpPr/>
            <p:nvPr/>
          </p:nvSpPr>
          <p:spPr>
            <a:xfrm>
              <a:off x="2879800" y="2394775"/>
              <a:ext cx="5700" cy="5375"/>
            </a:xfrm>
            <a:custGeom>
              <a:avLst/>
              <a:gdLst/>
              <a:ahLst/>
              <a:cxnLst/>
              <a:rect l="l" t="t" r="r" b="b"/>
              <a:pathLst>
                <a:path w="228" h="215" extrusionOk="0">
                  <a:moveTo>
                    <a:pt x="61" y="0"/>
                  </a:moveTo>
                  <a:lnTo>
                    <a:pt x="1" y="48"/>
                  </a:lnTo>
                  <a:cubicBezTo>
                    <a:pt x="13" y="72"/>
                    <a:pt x="25" y="96"/>
                    <a:pt x="37" y="119"/>
                  </a:cubicBezTo>
                  <a:cubicBezTo>
                    <a:pt x="37" y="143"/>
                    <a:pt x="13" y="143"/>
                    <a:pt x="13" y="167"/>
                  </a:cubicBezTo>
                  <a:lnTo>
                    <a:pt x="72" y="215"/>
                  </a:lnTo>
                  <a:lnTo>
                    <a:pt x="108" y="191"/>
                  </a:lnTo>
                  <a:lnTo>
                    <a:pt x="144" y="107"/>
                  </a:lnTo>
                  <a:lnTo>
                    <a:pt x="227" y="48"/>
                  </a:lnTo>
                  <a:lnTo>
                    <a:pt x="156" y="36"/>
                  </a:lnTo>
                  <a:lnTo>
                    <a:pt x="120" y="48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8773;p30">
              <a:extLst>
                <a:ext uri="{FF2B5EF4-FFF2-40B4-BE49-F238E27FC236}">
                  <a16:creationId xmlns:a16="http://schemas.microsoft.com/office/drawing/2014/main" id="{DB9A518E-6723-9859-752B-8603B19B11ED}"/>
                </a:ext>
              </a:extLst>
            </p:cNvPr>
            <p:cNvSpPr/>
            <p:nvPr/>
          </p:nvSpPr>
          <p:spPr>
            <a:xfrm>
              <a:off x="2663125" y="2292975"/>
              <a:ext cx="5375" cy="7750"/>
            </a:xfrm>
            <a:custGeom>
              <a:avLst/>
              <a:gdLst/>
              <a:ahLst/>
              <a:cxnLst/>
              <a:rect l="l" t="t" r="r" b="b"/>
              <a:pathLst>
                <a:path w="215" h="310" extrusionOk="0">
                  <a:moveTo>
                    <a:pt x="215" y="0"/>
                  </a:moveTo>
                  <a:lnTo>
                    <a:pt x="36" y="48"/>
                  </a:lnTo>
                  <a:lnTo>
                    <a:pt x="12" y="84"/>
                  </a:lnTo>
                  <a:cubicBezTo>
                    <a:pt x="24" y="108"/>
                    <a:pt x="36" y="143"/>
                    <a:pt x="48" y="167"/>
                  </a:cubicBezTo>
                  <a:lnTo>
                    <a:pt x="0" y="203"/>
                  </a:lnTo>
                  <a:lnTo>
                    <a:pt x="0" y="238"/>
                  </a:lnTo>
                  <a:lnTo>
                    <a:pt x="48" y="250"/>
                  </a:lnTo>
                  <a:lnTo>
                    <a:pt x="95" y="310"/>
                  </a:lnTo>
                  <a:lnTo>
                    <a:pt x="131" y="274"/>
                  </a:lnTo>
                  <a:cubicBezTo>
                    <a:pt x="143" y="250"/>
                    <a:pt x="167" y="215"/>
                    <a:pt x="179" y="191"/>
                  </a:cubicBezTo>
                  <a:cubicBezTo>
                    <a:pt x="191" y="119"/>
                    <a:pt x="203" y="6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8774;p30">
              <a:extLst>
                <a:ext uri="{FF2B5EF4-FFF2-40B4-BE49-F238E27FC236}">
                  <a16:creationId xmlns:a16="http://schemas.microsoft.com/office/drawing/2014/main" id="{68F72147-E2A5-E21B-3F1F-C23A369BFC4A}"/>
                </a:ext>
              </a:extLst>
            </p:cNvPr>
            <p:cNvSpPr/>
            <p:nvPr/>
          </p:nvSpPr>
          <p:spPr>
            <a:xfrm>
              <a:off x="2806000" y="2378100"/>
              <a:ext cx="3000" cy="2100"/>
            </a:xfrm>
            <a:custGeom>
              <a:avLst/>
              <a:gdLst/>
              <a:ahLst/>
              <a:cxnLst/>
              <a:rect l="l" t="t" r="r" b="b"/>
              <a:pathLst>
                <a:path w="120" h="84" extrusionOk="0">
                  <a:moveTo>
                    <a:pt x="48" y="1"/>
                  </a:moveTo>
                  <a:lnTo>
                    <a:pt x="0" y="36"/>
                  </a:lnTo>
                  <a:lnTo>
                    <a:pt x="60" y="84"/>
                  </a:lnTo>
                  <a:lnTo>
                    <a:pt x="119" y="4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8775;p30">
              <a:extLst>
                <a:ext uri="{FF2B5EF4-FFF2-40B4-BE49-F238E27FC236}">
                  <a16:creationId xmlns:a16="http://schemas.microsoft.com/office/drawing/2014/main" id="{C921C78E-509F-B8E0-06E8-82D7A3E5EA44}"/>
                </a:ext>
              </a:extLst>
            </p:cNvPr>
            <p:cNvSpPr/>
            <p:nvPr/>
          </p:nvSpPr>
          <p:spPr>
            <a:xfrm>
              <a:off x="2696150" y="2344475"/>
              <a:ext cx="5700" cy="1800"/>
            </a:xfrm>
            <a:custGeom>
              <a:avLst/>
              <a:gdLst/>
              <a:ahLst/>
              <a:cxnLst/>
              <a:rect l="l" t="t" r="r" b="b"/>
              <a:pathLst>
                <a:path w="228" h="72" extrusionOk="0">
                  <a:moveTo>
                    <a:pt x="25" y="0"/>
                  </a:moveTo>
                  <a:lnTo>
                    <a:pt x="1" y="36"/>
                  </a:lnTo>
                  <a:lnTo>
                    <a:pt x="96" y="72"/>
                  </a:lnTo>
                  <a:lnTo>
                    <a:pt x="156" y="72"/>
                  </a:lnTo>
                  <a:lnTo>
                    <a:pt x="227" y="2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8776;p30">
              <a:extLst>
                <a:ext uri="{FF2B5EF4-FFF2-40B4-BE49-F238E27FC236}">
                  <a16:creationId xmlns:a16="http://schemas.microsoft.com/office/drawing/2014/main" id="{BB1C63AC-5A9B-7DEB-D563-F68BC10C4D40}"/>
                </a:ext>
              </a:extLst>
            </p:cNvPr>
            <p:cNvSpPr/>
            <p:nvPr/>
          </p:nvSpPr>
          <p:spPr>
            <a:xfrm>
              <a:off x="2664600" y="2287900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120" y="1"/>
                  </a:moveTo>
                  <a:lnTo>
                    <a:pt x="25" y="25"/>
                  </a:lnTo>
                  <a:lnTo>
                    <a:pt x="1" y="60"/>
                  </a:lnTo>
                  <a:lnTo>
                    <a:pt x="96" y="72"/>
                  </a:lnTo>
                  <a:cubicBezTo>
                    <a:pt x="108" y="49"/>
                    <a:pt x="120" y="25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8777;p30">
              <a:extLst>
                <a:ext uri="{FF2B5EF4-FFF2-40B4-BE49-F238E27FC236}">
                  <a16:creationId xmlns:a16="http://schemas.microsoft.com/office/drawing/2014/main" id="{BAB6FEBF-0426-905D-D8B1-5E324DD925D0}"/>
                </a:ext>
              </a:extLst>
            </p:cNvPr>
            <p:cNvSpPr/>
            <p:nvPr/>
          </p:nvSpPr>
          <p:spPr>
            <a:xfrm>
              <a:off x="2657750" y="2259050"/>
              <a:ext cx="3900" cy="1800"/>
            </a:xfrm>
            <a:custGeom>
              <a:avLst/>
              <a:gdLst/>
              <a:ahLst/>
              <a:cxnLst/>
              <a:rect l="l" t="t" r="r" b="b"/>
              <a:pathLst>
                <a:path w="156" h="72" extrusionOk="0">
                  <a:moveTo>
                    <a:pt x="60" y="0"/>
                  </a:moveTo>
                  <a:lnTo>
                    <a:pt x="1" y="48"/>
                  </a:lnTo>
                  <a:lnTo>
                    <a:pt x="60" y="71"/>
                  </a:lnTo>
                  <a:lnTo>
                    <a:pt x="156" y="36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8778;p30">
              <a:extLst>
                <a:ext uri="{FF2B5EF4-FFF2-40B4-BE49-F238E27FC236}">
                  <a16:creationId xmlns:a16="http://schemas.microsoft.com/office/drawing/2014/main" id="{384486FF-095C-0D02-9DE4-40262A9A7B98}"/>
                </a:ext>
              </a:extLst>
            </p:cNvPr>
            <p:cNvSpPr/>
            <p:nvPr/>
          </p:nvSpPr>
          <p:spPr>
            <a:xfrm>
              <a:off x="2561925" y="2293575"/>
              <a:ext cx="20550" cy="5975"/>
            </a:xfrm>
            <a:custGeom>
              <a:avLst/>
              <a:gdLst/>
              <a:ahLst/>
              <a:cxnLst/>
              <a:rect l="l" t="t" r="r" b="b"/>
              <a:pathLst>
                <a:path w="822" h="239" extrusionOk="0">
                  <a:moveTo>
                    <a:pt x="714" y="0"/>
                  </a:moveTo>
                  <a:lnTo>
                    <a:pt x="429" y="95"/>
                  </a:lnTo>
                  <a:lnTo>
                    <a:pt x="310" y="143"/>
                  </a:lnTo>
                  <a:lnTo>
                    <a:pt x="262" y="119"/>
                  </a:lnTo>
                  <a:lnTo>
                    <a:pt x="95" y="155"/>
                  </a:lnTo>
                  <a:lnTo>
                    <a:pt x="0" y="203"/>
                  </a:lnTo>
                  <a:lnTo>
                    <a:pt x="36" y="238"/>
                  </a:lnTo>
                  <a:lnTo>
                    <a:pt x="345" y="214"/>
                  </a:lnTo>
                  <a:lnTo>
                    <a:pt x="453" y="155"/>
                  </a:lnTo>
                  <a:lnTo>
                    <a:pt x="572" y="119"/>
                  </a:lnTo>
                  <a:lnTo>
                    <a:pt x="631" y="131"/>
                  </a:lnTo>
                  <a:lnTo>
                    <a:pt x="703" y="84"/>
                  </a:lnTo>
                  <a:lnTo>
                    <a:pt x="822" y="48"/>
                  </a:lnTo>
                  <a:cubicBezTo>
                    <a:pt x="822" y="36"/>
                    <a:pt x="822" y="12"/>
                    <a:pt x="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8779;p30">
              <a:extLst>
                <a:ext uri="{FF2B5EF4-FFF2-40B4-BE49-F238E27FC236}">
                  <a16:creationId xmlns:a16="http://schemas.microsoft.com/office/drawing/2014/main" id="{71989141-4B12-3D58-0B38-361CC84D6F58}"/>
                </a:ext>
              </a:extLst>
            </p:cNvPr>
            <p:cNvSpPr/>
            <p:nvPr/>
          </p:nvSpPr>
          <p:spPr>
            <a:xfrm>
              <a:off x="2364575" y="2305475"/>
              <a:ext cx="34550" cy="22650"/>
            </a:xfrm>
            <a:custGeom>
              <a:avLst/>
              <a:gdLst/>
              <a:ahLst/>
              <a:cxnLst/>
              <a:rect l="l" t="t" r="r" b="b"/>
              <a:pathLst>
                <a:path w="1382" h="906" extrusionOk="0">
                  <a:moveTo>
                    <a:pt x="1322" y="0"/>
                  </a:moveTo>
                  <a:lnTo>
                    <a:pt x="1108" y="96"/>
                  </a:lnTo>
                  <a:lnTo>
                    <a:pt x="1036" y="108"/>
                  </a:lnTo>
                  <a:lnTo>
                    <a:pt x="953" y="167"/>
                  </a:lnTo>
                  <a:lnTo>
                    <a:pt x="762" y="239"/>
                  </a:lnTo>
                  <a:lnTo>
                    <a:pt x="607" y="370"/>
                  </a:lnTo>
                  <a:lnTo>
                    <a:pt x="536" y="393"/>
                  </a:lnTo>
                  <a:lnTo>
                    <a:pt x="441" y="477"/>
                  </a:lnTo>
                  <a:cubicBezTo>
                    <a:pt x="381" y="500"/>
                    <a:pt x="322" y="536"/>
                    <a:pt x="274" y="560"/>
                  </a:cubicBezTo>
                  <a:lnTo>
                    <a:pt x="48" y="762"/>
                  </a:lnTo>
                  <a:cubicBezTo>
                    <a:pt x="36" y="798"/>
                    <a:pt x="12" y="834"/>
                    <a:pt x="0" y="870"/>
                  </a:cubicBezTo>
                  <a:lnTo>
                    <a:pt x="72" y="881"/>
                  </a:lnTo>
                  <a:lnTo>
                    <a:pt x="131" y="846"/>
                  </a:lnTo>
                  <a:lnTo>
                    <a:pt x="226" y="846"/>
                  </a:lnTo>
                  <a:lnTo>
                    <a:pt x="298" y="905"/>
                  </a:lnTo>
                  <a:lnTo>
                    <a:pt x="357" y="893"/>
                  </a:lnTo>
                  <a:lnTo>
                    <a:pt x="405" y="822"/>
                  </a:lnTo>
                  <a:lnTo>
                    <a:pt x="477" y="798"/>
                  </a:lnTo>
                  <a:lnTo>
                    <a:pt x="572" y="751"/>
                  </a:lnTo>
                  <a:lnTo>
                    <a:pt x="679" y="620"/>
                  </a:lnTo>
                  <a:lnTo>
                    <a:pt x="1012" y="346"/>
                  </a:lnTo>
                  <a:lnTo>
                    <a:pt x="1191" y="203"/>
                  </a:lnTo>
                  <a:lnTo>
                    <a:pt x="1358" y="60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8780;p30">
              <a:extLst>
                <a:ext uri="{FF2B5EF4-FFF2-40B4-BE49-F238E27FC236}">
                  <a16:creationId xmlns:a16="http://schemas.microsoft.com/office/drawing/2014/main" id="{76333347-783C-E5D6-1B7E-8C068FE336F9}"/>
                </a:ext>
              </a:extLst>
            </p:cNvPr>
            <p:cNvSpPr/>
            <p:nvPr/>
          </p:nvSpPr>
          <p:spPr>
            <a:xfrm>
              <a:off x="2565775" y="2475425"/>
              <a:ext cx="3300" cy="4500"/>
            </a:xfrm>
            <a:custGeom>
              <a:avLst/>
              <a:gdLst/>
              <a:ahLst/>
              <a:cxnLst/>
              <a:rect l="l" t="t" r="r" b="b"/>
              <a:pathLst>
                <a:path w="132" h="180" extrusionOk="0">
                  <a:moveTo>
                    <a:pt x="37" y="1"/>
                  </a:moveTo>
                  <a:lnTo>
                    <a:pt x="1" y="72"/>
                  </a:lnTo>
                  <a:cubicBezTo>
                    <a:pt x="13" y="108"/>
                    <a:pt x="25" y="144"/>
                    <a:pt x="37" y="179"/>
                  </a:cubicBezTo>
                  <a:lnTo>
                    <a:pt x="96" y="179"/>
                  </a:lnTo>
                  <a:lnTo>
                    <a:pt x="132" y="7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8781;p30">
              <a:extLst>
                <a:ext uri="{FF2B5EF4-FFF2-40B4-BE49-F238E27FC236}">
                  <a16:creationId xmlns:a16="http://schemas.microsoft.com/office/drawing/2014/main" id="{A41D393B-824C-1230-A0B7-0B834D43D8BF}"/>
                </a:ext>
              </a:extLst>
            </p:cNvPr>
            <p:cNvSpPr/>
            <p:nvPr/>
          </p:nvSpPr>
          <p:spPr>
            <a:xfrm>
              <a:off x="2348800" y="2315900"/>
              <a:ext cx="3300" cy="3350"/>
            </a:xfrm>
            <a:custGeom>
              <a:avLst/>
              <a:gdLst/>
              <a:ahLst/>
              <a:cxnLst/>
              <a:rect l="l" t="t" r="r" b="b"/>
              <a:pathLst>
                <a:path w="132" h="134" extrusionOk="0">
                  <a:moveTo>
                    <a:pt x="119" y="0"/>
                  </a:moveTo>
                  <a:lnTo>
                    <a:pt x="0" y="107"/>
                  </a:lnTo>
                  <a:cubicBezTo>
                    <a:pt x="0" y="107"/>
                    <a:pt x="9" y="134"/>
                    <a:pt x="11" y="134"/>
                  </a:cubicBezTo>
                  <a:cubicBezTo>
                    <a:pt x="12" y="134"/>
                    <a:pt x="12" y="133"/>
                    <a:pt x="12" y="131"/>
                  </a:cubicBezTo>
                  <a:lnTo>
                    <a:pt x="131" y="36"/>
                  </a:lnTo>
                  <a:cubicBezTo>
                    <a:pt x="119" y="24"/>
                    <a:pt x="119" y="12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8782;p30">
              <a:extLst>
                <a:ext uri="{FF2B5EF4-FFF2-40B4-BE49-F238E27FC236}">
                  <a16:creationId xmlns:a16="http://schemas.microsoft.com/office/drawing/2014/main" id="{E285A5A3-D2A5-2005-1208-83D1B95FC688}"/>
                </a:ext>
              </a:extLst>
            </p:cNvPr>
            <p:cNvSpPr/>
            <p:nvPr/>
          </p:nvSpPr>
          <p:spPr>
            <a:xfrm>
              <a:off x="2376475" y="2542100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24" y="1"/>
                  </a:moveTo>
                  <a:lnTo>
                    <a:pt x="1" y="25"/>
                  </a:lnTo>
                  <a:cubicBezTo>
                    <a:pt x="12" y="37"/>
                    <a:pt x="24" y="48"/>
                    <a:pt x="36" y="72"/>
                  </a:cubicBezTo>
                  <a:lnTo>
                    <a:pt x="84" y="6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8783;p30">
              <a:extLst>
                <a:ext uri="{FF2B5EF4-FFF2-40B4-BE49-F238E27FC236}">
                  <a16:creationId xmlns:a16="http://schemas.microsoft.com/office/drawing/2014/main" id="{1A462D4C-A506-DB3C-E7FF-D3691E2C70B8}"/>
                </a:ext>
              </a:extLst>
            </p:cNvPr>
            <p:cNvSpPr/>
            <p:nvPr/>
          </p:nvSpPr>
          <p:spPr>
            <a:xfrm>
              <a:off x="2519950" y="2451925"/>
              <a:ext cx="5075" cy="6275"/>
            </a:xfrm>
            <a:custGeom>
              <a:avLst/>
              <a:gdLst/>
              <a:ahLst/>
              <a:cxnLst/>
              <a:rect l="l" t="t" r="r" b="b"/>
              <a:pathLst>
                <a:path w="203" h="251" extrusionOk="0">
                  <a:moveTo>
                    <a:pt x="72" y="0"/>
                  </a:moveTo>
                  <a:lnTo>
                    <a:pt x="0" y="36"/>
                  </a:lnTo>
                  <a:lnTo>
                    <a:pt x="0" y="143"/>
                  </a:lnTo>
                  <a:lnTo>
                    <a:pt x="48" y="155"/>
                  </a:lnTo>
                  <a:lnTo>
                    <a:pt x="107" y="250"/>
                  </a:lnTo>
                  <a:lnTo>
                    <a:pt x="167" y="226"/>
                  </a:lnTo>
                  <a:cubicBezTo>
                    <a:pt x="167" y="203"/>
                    <a:pt x="155" y="179"/>
                    <a:pt x="155" y="143"/>
                  </a:cubicBezTo>
                  <a:cubicBezTo>
                    <a:pt x="143" y="119"/>
                    <a:pt x="191" y="107"/>
                    <a:pt x="203" y="84"/>
                  </a:cubicBezTo>
                  <a:lnTo>
                    <a:pt x="131" y="60"/>
                  </a:lnTo>
                  <a:lnTo>
                    <a:pt x="131" y="24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8784;p30">
              <a:extLst>
                <a:ext uri="{FF2B5EF4-FFF2-40B4-BE49-F238E27FC236}">
                  <a16:creationId xmlns:a16="http://schemas.microsoft.com/office/drawing/2014/main" id="{6D2F26BC-A23B-726C-5D5D-6CA4090B73B0}"/>
                </a:ext>
              </a:extLst>
            </p:cNvPr>
            <p:cNvSpPr/>
            <p:nvPr/>
          </p:nvSpPr>
          <p:spPr>
            <a:xfrm>
              <a:off x="2476775" y="2368875"/>
              <a:ext cx="36950" cy="27700"/>
            </a:xfrm>
            <a:custGeom>
              <a:avLst/>
              <a:gdLst/>
              <a:ahLst/>
              <a:cxnLst/>
              <a:rect l="l" t="t" r="r" b="b"/>
              <a:pathLst>
                <a:path w="1478" h="1108" extrusionOk="0">
                  <a:moveTo>
                    <a:pt x="1227" y="0"/>
                  </a:moveTo>
                  <a:lnTo>
                    <a:pt x="1132" y="24"/>
                  </a:lnTo>
                  <a:lnTo>
                    <a:pt x="1061" y="48"/>
                  </a:lnTo>
                  <a:lnTo>
                    <a:pt x="942" y="48"/>
                  </a:lnTo>
                  <a:lnTo>
                    <a:pt x="870" y="84"/>
                  </a:lnTo>
                  <a:lnTo>
                    <a:pt x="739" y="72"/>
                  </a:lnTo>
                  <a:lnTo>
                    <a:pt x="656" y="96"/>
                  </a:lnTo>
                  <a:lnTo>
                    <a:pt x="549" y="72"/>
                  </a:lnTo>
                  <a:lnTo>
                    <a:pt x="370" y="131"/>
                  </a:lnTo>
                  <a:lnTo>
                    <a:pt x="275" y="227"/>
                  </a:lnTo>
                  <a:lnTo>
                    <a:pt x="180" y="274"/>
                  </a:lnTo>
                  <a:lnTo>
                    <a:pt x="1" y="429"/>
                  </a:lnTo>
                  <a:cubicBezTo>
                    <a:pt x="1" y="441"/>
                    <a:pt x="1" y="453"/>
                    <a:pt x="13" y="465"/>
                  </a:cubicBezTo>
                  <a:lnTo>
                    <a:pt x="144" y="500"/>
                  </a:lnTo>
                  <a:lnTo>
                    <a:pt x="275" y="560"/>
                  </a:lnTo>
                  <a:lnTo>
                    <a:pt x="299" y="655"/>
                  </a:lnTo>
                  <a:cubicBezTo>
                    <a:pt x="322" y="679"/>
                    <a:pt x="334" y="703"/>
                    <a:pt x="358" y="739"/>
                  </a:cubicBezTo>
                  <a:cubicBezTo>
                    <a:pt x="358" y="751"/>
                    <a:pt x="358" y="762"/>
                    <a:pt x="346" y="786"/>
                  </a:cubicBezTo>
                  <a:lnTo>
                    <a:pt x="370" y="846"/>
                  </a:lnTo>
                  <a:lnTo>
                    <a:pt x="465" y="905"/>
                  </a:lnTo>
                  <a:cubicBezTo>
                    <a:pt x="477" y="953"/>
                    <a:pt x="501" y="1012"/>
                    <a:pt x="525" y="1060"/>
                  </a:cubicBezTo>
                  <a:lnTo>
                    <a:pt x="632" y="1108"/>
                  </a:lnTo>
                  <a:lnTo>
                    <a:pt x="668" y="1072"/>
                  </a:lnTo>
                  <a:cubicBezTo>
                    <a:pt x="668" y="1048"/>
                    <a:pt x="656" y="1036"/>
                    <a:pt x="644" y="1012"/>
                  </a:cubicBezTo>
                  <a:cubicBezTo>
                    <a:pt x="668" y="1001"/>
                    <a:pt x="691" y="977"/>
                    <a:pt x="715" y="965"/>
                  </a:cubicBezTo>
                  <a:lnTo>
                    <a:pt x="834" y="929"/>
                  </a:lnTo>
                  <a:lnTo>
                    <a:pt x="953" y="786"/>
                  </a:lnTo>
                  <a:lnTo>
                    <a:pt x="1108" y="679"/>
                  </a:lnTo>
                  <a:lnTo>
                    <a:pt x="1251" y="524"/>
                  </a:lnTo>
                  <a:lnTo>
                    <a:pt x="1323" y="512"/>
                  </a:lnTo>
                  <a:lnTo>
                    <a:pt x="1442" y="381"/>
                  </a:lnTo>
                  <a:cubicBezTo>
                    <a:pt x="1442" y="358"/>
                    <a:pt x="1442" y="346"/>
                    <a:pt x="1430" y="322"/>
                  </a:cubicBezTo>
                  <a:lnTo>
                    <a:pt x="1477" y="274"/>
                  </a:lnTo>
                  <a:lnTo>
                    <a:pt x="1465" y="227"/>
                  </a:lnTo>
                  <a:lnTo>
                    <a:pt x="1370" y="167"/>
                  </a:lnTo>
                  <a:lnTo>
                    <a:pt x="1394" y="119"/>
                  </a:lnTo>
                  <a:cubicBezTo>
                    <a:pt x="1394" y="108"/>
                    <a:pt x="1394" y="84"/>
                    <a:pt x="1382" y="72"/>
                  </a:cubicBezTo>
                  <a:lnTo>
                    <a:pt x="1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8785;p30">
              <a:extLst>
                <a:ext uri="{FF2B5EF4-FFF2-40B4-BE49-F238E27FC236}">
                  <a16:creationId xmlns:a16="http://schemas.microsoft.com/office/drawing/2014/main" id="{1EDE9D0D-69F8-08B9-4F09-7D3F002711EB}"/>
                </a:ext>
              </a:extLst>
            </p:cNvPr>
            <p:cNvSpPr/>
            <p:nvPr/>
          </p:nvSpPr>
          <p:spPr>
            <a:xfrm>
              <a:off x="2464875" y="2376325"/>
              <a:ext cx="6575" cy="2700"/>
            </a:xfrm>
            <a:custGeom>
              <a:avLst/>
              <a:gdLst/>
              <a:ahLst/>
              <a:cxnLst/>
              <a:rect l="l" t="t" r="r" b="b"/>
              <a:pathLst>
                <a:path w="263" h="108" extrusionOk="0">
                  <a:moveTo>
                    <a:pt x="191" y="0"/>
                  </a:moveTo>
                  <a:lnTo>
                    <a:pt x="48" y="24"/>
                  </a:lnTo>
                  <a:lnTo>
                    <a:pt x="1" y="48"/>
                  </a:lnTo>
                  <a:lnTo>
                    <a:pt x="24" y="95"/>
                  </a:lnTo>
                  <a:lnTo>
                    <a:pt x="60" y="107"/>
                  </a:lnTo>
                  <a:lnTo>
                    <a:pt x="132" y="72"/>
                  </a:lnTo>
                  <a:lnTo>
                    <a:pt x="227" y="72"/>
                  </a:lnTo>
                  <a:lnTo>
                    <a:pt x="263" y="24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8786;p30">
              <a:extLst>
                <a:ext uri="{FF2B5EF4-FFF2-40B4-BE49-F238E27FC236}">
                  <a16:creationId xmlns:a16="http://schemas.microsoft.com/office/drawing/2014/main" id="{ACC47A70-8F69-9122-FF06-4C1474A612E6}"/>
                </a:ext>
              </a:extLst>
            </p:cNvPr>
            <p:cNvSpPr/>
            <p:nvPr/>
          </p:nvSpPr>
          <p:spPr>
            <a:xfrm>
              <a:off x="2383925" y="2545375"/>
              <a:ext cx="5075" cy="4500"/>
            </a:xfrm>
            <a:custGeom>
              <a:avLst/>
              <a:gdLst/>
              <a:ahLst/>
              <a:cxnLst/>
              <a:rect l="l" t="t" r="r" b="b"/>
              <a:pathLst>
                <a:path w="203" h="180" extrusionOk="0">
                  <a:moveTo>
                    <a:pt x="203" y="1"/>
                  </a:moveTo>
                  <a:lnTo>
                    <a:pt x="131" y="25"/>
                  </a:lnTo>
                  <a:lnTo>
                    <a:pt x="107" y="72"/>
                  </a:lnTo>
                  <a:lnTo>
                    <a:pt x="60" y="60"/>
                  </a:lnTo>
                  <a:lnTo>
                    <a:pt x="0" y="84"/>
                  </a:lnTo>
                  <a:lnTo>
                    <a:pt x="84" y="179"/>
                  </a:lnTo>
                  <a:lnTo>
                    <a:pt x="143" y="179"/>
                  </a:lnTo>
                  <a:cubicBezTo>
                    <a:pt x="167" y="144"/>
                    <a:pt x="179" y="108"/>
                    <a:pt x="203" y="72"/>
                  </a:cubicBezTo>
                  <a:lnTo>
                    <a:pt x="167" y="60"/>
                  </a:lnTo>
                  <a:cubicBezTo>
                    <a:pt x="179" y="37"/>
                    <a:pt x="191" y="25"/>
                    <a:pt x="2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8787;p30">
              <a:extLst>
                <a:ext uri="{FF2B5EF4-FFF2-40B4-BE49-F238E27FC236}">
                  <a16:creationId xmlns:a16="http://schemas.microsoft.com/office/drawing/2014/main" id="{9A7EAB5C-8E61-5546-3633-80DB45FB50CA}"/>
                </a:ext>
              </a:extLst>
            </p:cNvPr>
            <p:cNvSpPr/>
            <p:nvPr/>
          </p:nvSpPr>
          <p:spPr>
            <a:xfrm>
              <a:off x="2380050" y="2530200"/>
              <a:ext cx="3300" cy="2100"/>
            </a:xfrm>
            <a:custGeom>
              <a:avLst/>
              <a:gdLst/>
              <a:ahLst/>
              <a:cxnLst/>
              <a:rect l="l" t="t" r="r" b="b"/>
              <a:pathLst>
                <a:path w="132" h="84" extrusionOk="0">
                  <a:moveTo>
                    <a:pt x="131" y="1"/>
                  </a:moveTo>
                  <a:lnTo>
                    <a:pt x="48" y="24"/>
                  </a:lnTo>
                  <a:lnTo>
                    <a:pt x="0" y="84"/>
                  </a:lnTo>
                  <a:lnTo>
                    <a:pt x="72" y="60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8788;p30">
              <a:extLst>
                <a:ext uri="{FF2B5EF4-FFF2-40B4-BE49-F238E27FC236}">
                  <a16:creationId xmlns:a16="http://schemas.microsoft.com/office/drawing/2014/main" id="{7F5B85D1-4E49-46C9-ACC3-C05A62DA9BBA}"/>
                </a:ext>
              </a:extLst>
            </p:cNvPr>
            <p:cNvSpPr/>
            <p:nvPr/>
          </p:nvSpPr>
          <p:spPr>
            <a:xfrm>
              <a:off x="2370525" y="2536450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108" y="1"/>
                  </a:moveTo>
                  <a:lnTo>
                    <a:pt x="24" y="13"/>
                  </a:lnTo>
                  <a:lnTo>
                    <a:pt x="0" y="72"/>
                  </a:lnTo>
                  <a:lnTo>
                    <a:pt x="131" y="24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8789;p30">
              <a:extLst>
                <a:ext uri="{FF2B5EF4-FFF2-40B4-BE49-F238E27FC236}">
                  <a16:creationId xmlns:a16="http://schemas.microsoft.com/office/drawing/2014/main" id="{160F46FC-A030-6FC9-7B84-1C134972A20B}"/>
                </a:ext>
              </a:extLst>
            </p:cNvPr>
            <p:cNvSpPr/>
            <p:nvPr/>
          </p:nvSpPr>
          <p:spPr>
            <a:xfrm>
              <a:off x="2381525" y="2551925"/>
              <a:ext cx="5400" cy="8675"/>
            </a:xfrm>
            <a:custGeom>
              <a:avLst/>
              <a:gdLst/>
              <a:ahLst/>
              <a:cxnLst/>
              <a:rect l="l" t="t" r="r" b="b"/>
              <a:pathLst>
                <a:path w="216" h="347" extrusionOk="0">
                  <a:moveTo>
                    <a:pt x="84" y="1"/>
                  </a:moveTo>
                  <a:lnTo>
                    <a:pt x="37" y="120"/>
                  </a:lnTo>
                  <a:cubicBezTo>
                    <a:pt x="37" y="132"/>
                    <a:pt x="37" y="156"/>
                    <a:pt x="37" y="179"/>
                  </a:cubicBezTo>
                  <a:cubicBezTo>
                    <a:pt x="49" y="191"/>
                    <a:pt x="13" y="215"/>
                    <a:pt x="1" y="239"/>
                  </a:cubicBezTo>
                  <a:lnTo>
                    <a:pt x="72" y="346"/>
                  </a:lnTo>
                  <a:lnTo>
                    <a:pt x="132" y="310"/>
                  </a:lnTo>
                  <a:lnTo>
                    <a:pt x="144" y="251"/>
                  </a:lnTo>
                  <a:lnTo>
                    <a:pt x="215" y="203"/>
                  </a:lnTo>
                  <a:lnTo>
                    <a:pt x="156" y="167"/>
                  </a:lnTo>
                  <a:cubicBezTo>
                    <a:pt x="168" y="144"/>
                    <a:pt x="180" y="132"/>
                    <a:pt x="180" y="108"/>
                  </a:cubicBezTo>
                  <a:lnTo>
                    <a:pt x="120" y="96"/>
                  </a:lnTo>
                  <a:cubicBezTo>
                    <a:pt x="120" y="72"/>
                    <a:pt x="132" y="60"/>
                    <a:pt x="132" y="36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8790;p30">
              <a:extLst>
                <a:ext uri="{FF2B5EF4-FFF2-40B4-BE49-F238E27FC236}">
                  <a16:creationId xmlns:a16="http://schemas.microsoft.com/office/drawing/2014/main" id="{BD71D7BC-FBAD-09DB-8E68-C9139A95C0B4}"/>
                </a:ext>
              </a:extLst>
            </p:cNvPr>
            <p:cNvSpPr/>
            <p:nvPr/>
          </p:nvSpPr>
          <p:spPr>
            <a:xfrm>
              <a:off x="2374100" y="2542700"/>
              <a:ext cx="3600" cy="1825"/>
            </a:xfrm>
            <a:custGeom>
              <a:avLst/>
              <a:gdLst/>
              <a:ahLst/>
              <a:cxnLst/>
              <a:rect l="l" t="t" r="r" b="b"/>
              <a:pathLst>
                <a:path w="144" h="73" extrusionOk="0">
                  <a:moveTo>
                    <a:pt x="24" y="1"/>
                  </a:moveTo>
                  <a:cubicBezTo>
                    <a:pt x="24" y="13"/>
                    <a:pt x="12" y="24"/>
                    <a:pt x="0" y="48"/>
                  </a:cubicBezTo>
                  <a:lnTo>
                    <a:pt x="60" y="72"/>
                  </a:lnTo>
                  <a:lnTo>
                    <a:pt x="143" y="72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8791;p30">
              <a:extLst>
                <a:ext uri="{FF2B5EF4-FFF2-40B4-BE49-F238E27FC236}">
                  <a16:creationId xmlns:a16="http://schemas.microsoft.com/office/drawing/2014/main" id="{E6BBF02E-8E57-2933-BE0F-0ACF397BBBB3}"/>
                </a:ext>
              </a:extLst>
            </p:cNvPr>
            <p:cNvSpPr/>
            <p:nvPr/>
          </p:nvSpPr>
          <p:spPr>
            <a:xfrm>
              <a:off x="2626800" y="2312925"/>
              <a:ext cx="2100" cy="2100"/>
            </a:xfrm>
            <a:custGeom>
              <a:avLst/>
              <a:gdLst/>
              <a:ahLst/>
              <a:cxnLst/>
              <a:rect l="l" t="t" r="r" b="b"/>
              <a:pathLst>
                <a:path w="84" h="84" extrusionOk="0">
                  <a:moveTo>
                    <a:pt x="48" y="0"/>
                  </a:moveTo>
                  <a:lnTo>
                    <a:pt x="1" y="36"/>
                  </a:lnTo>
                  <a:lnTo>
                    <a:pt x="24" y="83"/>
                  </a:lnTo>
                  <a:lnTo>
                    <a:pt x="72" y="72"/>
                  </a:lnTo>
                  <a:cubicBezTo>
                    <a:pt x="72" y="48"/>
                    <a:pt x="84" y="36"/>
                    <a:pt x="84" y="24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8792;p30">
              <a:extLst>
                <a:ext uri="{FF2B5EF4-FFF2-40B4-BE49-F238E27FC236}">
                  <a16:creationId xmlns:a16="http://schemas.microsoft.com/office/drawing/2014/main" id="{3D5E8FA1-4E15-B664-8E9E-B1EE0E27A465}"/>
                </a:ext>
              </a:extLst>
            </p:cNvPr>
            <p:cNvSpPr/>
            <p:nvPr/>
          </p:nvSpPr>
          <p:spPr>
            <a:xfrm>
              <a:off x="2597625" y="2384350"/>
              <a:ext cx="4500" cy="3900"/>
            </a:xfrm>
            <a:custGeom>
              <a:avLst/>
              <a:gdLst/>
              <a:ahLst/>
              <a:cxnLst/>
              <a:rect l="l" t="t" r="r" b="b"/>
              <a:pathLst>
                <a:path w="180" h="156" extrusionOk="0">
                  <a:moveTo>
                    <a:pt x="179" y="1"/>
                  </a:moveTo>
                  <a:lnTo>
                    <a:pt x="84" y="24"/>
                  </a:lnTo>
                  <a:lnTo>
                    <a:pt x="1" y="96"/>
                  </a:lnTo>
                  <a:lnTo>
                    <a:pt x="1" y="155"/>
                  </a:lnTo>
                  <a:lnTo>
                    <a:pt x="96" y="155"/>
                  </a:lnTo>
                  <a:lnTo>
                    <a:pt x="144" y="108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8793;p30">
              <a:extLst>
                <a:ext uri="{FF2B5EF4-FFF2-40B4-BE49-F238E27FC236}">
                  <a16:creationId xmlns:a16="http://schemas.microsoft.com/office/drawing/2014/main" id="{A6FCFC13-F6CE-7AE1-2F3A-E3C5CA15DAB3}"/>
                </a:ext>
              </a:extLst>
            </p:cNvPr>
            <p:cNvSpPr/>
            <p:nvPr/>
          </p:nvSpPr>
          <p:spPr>
            <a:xfrm>
              <a:off x="2606575" y="2335250"/>
              <a:ext cx="7750" cy="4475"/>
            </a:xfrm>
            <a:custGeom>
              <a:avLst/>
              <a:gdLst/>
              <a:ahLst/>
              <a:cxnLst/>
              <a:rect l="l" t="t" r="r" b="b"/>
              <a:pathLst>
                <a:path w="310" h="179" extrusionOk="0">
                  <a:moveTo>
                    <a:pt x="214" y="0"/>
                  </a:moveTo>
                  <a:lnTo>
                    <a:pt x="71" y="71"/>
                  </a:lnTo>
                  <a:lnTo>
                    <a:pt x="0" y="179"/>
                  </a:lnTo>
                  <a:lnTo>
                    <a:pt x="107" y="167"/>
                  </a:lnTo>
                  <a:lnTo>
                    <a:pt x="191" y="95"/>
                  </a:lnTo>
                  <a:lnTo>
                    <a:pt x="286" y="71"/>
                  </a:lnTo>
                  <a:cubicBezTo>
                    <a:pt x="298" y="60"/>
                    <a:pt x="310" y="36"/>
                    <a:pt x="310" y="24"/>
                  </a:cubicBezTo>
                  <a:lnTo>
                    <a:pt x="2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8794;p30">
              <a:extLst>
                <a:ext uri="{FF2B5EF4-FFF2-40B4-BE49-F238E27FC236}">
                  <a16:creationId xmlns:a16="http://schemas.microsoft.com/office/drawing/2014/main" id="{B08565E1-C57F-9F08-9838-0458C6FB51E7}"/>
                </a:ext>
              </a:extLst>
            </p:cNvPr>
            <p:cNvSpPr/>
            <p:nvPr/>
          </p:nvSpPr>
          <p:spPr>
            <a:xfrm>
              <a:off x="2601200" y="2374525"/>
              <a:ext cx="1825" cy="1525"/>
            </a:xfrm>
            <a:custGeom>
              <a:avLst/>
              <a:gdLst/>
              <a:ahLst/>
              <a:cxnLst/>
              <a:rect l="l" t="t" r="r" b="b"/>
              <a:pathLst>
                <a:path w="73" h="61" extrusionOk="0">
                  <a:moveTo>
                    <a:pt x="72" y="1"/>
                  </a:moveTo>
                  <a:lnTo>
                    <a:pt x="1" y="13"/>
                  </a:lnTo>
                  <a:lnTo>
                    <a:pt x="1" y="60"/>
                  </a:lnTo>
                  <a:lnTo>
                    <a:pt x="60" y="48"/>
                  </a:lnTo>
                  <a:cubicBezTo>
                    <a:pt x="60" y="24"/>
                    <a:pt x="72" y="13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8795;p30">
              <a:extLst>
                <a:ext uri="{FF2B5EF4-FFF2-40B4-BE49-F238E27FC236}">
                  <a16:creationId xmlns:a16="http://schemas.microsoft.com/office/drawing/2014/main" id="{CA14AE96-A8ED-0696-198B-B63B8F769903}"/>
                </a:ext>
              </a:extLst>
            </p:cNvPr>
            <p:cNvSpPr/>
            <p:nvPr/>
          </p:nvSpPr>
          <p:spPr>
            <a:xfrm>
              <a:off x="2598225" y="2376600"/>
              <a:ext cx="6275" cy="6875"/>
            </a:xfrm>
            <a:custGeom>
              <a:avLst/>
              <a:gdLst/>
              <a:ahLst/>
              <a:cxnLst/>
              <a:rect l="l" t="t" r="r" b="b"/>
              <a:pathLst>
                <a:path w="251" h="275" extrusionOk="0">
                  <a:moveTo>
                    <a:pt x="155" y="1"/>
                  </a:moveTo>
                  <a:lnTo>
                    <a:pt x="72" y="49"/>
                  </a:lnTo>
                  <a:cubicBezTo>
                    <a:pt x="72" y="72"/>
                    <a:pt x="60" y="96"/>
                    <a:pt x="60" y="120"/>
                  </a:cubicBezTo>
                  <a:lnTo>
                    <a:pt x="1" y="156"/>
                  </a:lnTo>
                  <a:cubicBezTo>
                    <a:pt x="13" y="191"/>
                    <a:pt x="24" y="215"/>
                    <a:pt x="36" y="251"/>
                  </a:cubicBezTo>
                  <a:lnTo>
                    <a:pt x="108" y="275"/>
                  </a:lnTo>
                  <a:lnTo>
                    <a:pt x="167" y="251"/>
                  </a:lnTo>
                  <a:lnTo>
                    <a:pt x="251" y="144"/>
                  </a:lnTo>
                  <a:lnTo>
                    <a:pt x="251" y="84"/>
                  </a:lnTo>
                  <a:lnTo>
                    <a:pt x="203" y="61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8796;p30">
              <a:extLst>
                <a:ext uri="{FF2B5EF4-FFF2-40B4-BE49-F238E27FC236}">
                  <a16:creationId xmlns:a16="http://schemas.microsoft.com/office/drawing/2014/main" id="{A1125BE3-6893-AC3E-07D5-2D232716C085}"/>
                </a:ext>
              </a:extLst>
            </p:cNvPr>
            <p:cNvSpPr/>
            <p:nvPr/>
          </p:nvSpPr>
          <p:spPr>
            <a:xfrm>
              <a:off x="2534825" y="2315300"/>
              <a:ext cx="14625" cy="11925"/>
            </a:xfrm>
            <a:custGeom>
              <a:avLst/>
              <a:gdLst/>
              <a:ahLst/>
              <a:cxnLst/>
              <a:rect l="l" t="t" r="r" b="b"/>
              <a:pathLst>
                <a:path w="585" h="477" extrusionOk="0">
                  <a:moveTo>
                    <a:pt x="501" y="0"/>
                  </a:moveTo>
                  <a:lnTo>
                    <a:pt x="382" y="36"/>
                  </a:lnTo>
                  <a:lnTo>
                    <a:pt x="358" y="72"/>
                  </a:lnTo>
                  <a:lnTo>
                    <a:pt x="179" y="179"/>
                  </a:lnTo>
                  <a:cubicBezTo>
                    <a:pt x="179" y="191"/>
                    <a:pt x="179" y="203"/>
                    <a:pt x="191" y="215"/>
                  </a:cubicBezTo>
                  <a:lnTo>
                    <a:pt x="155" y="286"/>
                  </a:lnTo>
                  <a:lnTo>
                    <a:pt x="24" y="346"/>
                  </a:lnTo>
                  <a:lnTo>
                    <a:pt x="1" y="381"/>
                  </a:lnTo>
                  <a:lnTo>
                    <a:pt x="48" y="405"/>
                  </a:lnTo>
                  <a:lnTo>
                    <a:pt x="144" y="429"/>
                  </a:lnTo>
                  <a:lnTo>
                    <a:pt x="203" y="477"/>
                  </a:lnTo>
                  <a:lnTo>
                    <a:pt x="298" y="441"/>
                  </a:lnTo>
                  <a:lnTo>
                    <a:pt x="358" y="405"/>
                  </a:lnTo>
                  <a:lnTo>
                    <a:pt x="477" y="381"/>
                  </a:lnTo>
                  <a:lnTo>
                    <a:pt x="572" y="286"/>
                  </a:lnTo>
                  <a:lnTo>
                    <a:pt x="584" y="215"/>
                  </a:lnTo>
                  <a:lnTo>
                    <a:pt x="560" y="107"/>
                  </a:lnTo>
                  <a:lnTo>
                    <a:pt x="525" y="72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8797;p30">
              <a:extLst>
                <a:ext uri="{FF2B5EF4-FFF2-40B4-BE49-F238E27FC236}">
                  <a16:creationId xmlns:a16="http://schemas.microsoft.com/office/drawing/2014/main" id="{423C22A9-922B-D074-609A-8D45D6EEE2C2}"/>
                </a:ext>
              </a:extLst>
            </p:cNvPr>
            <p:cNvSpPr/>
            <p:nvPr/>
          </p:nvSpPr>
          <p:spPr>
            <a:xfrm>
              <a:off x="2880700" y="2390600"/>
              <a:ext cx="1525" cy="2400"/>
            </a:xfrm>
            <a:custGeom>
              <a:avLst/>
              <a:gdLst/>
              <a:ahLst/>
              <a:cxnLst/>
              <a:rect l="l" t="t" r="r" b="b"/>
              <a:pathLst>
                <a:path w="61" h="96" extrusionOk="0">
                  <a:moveTo>
                    <a:pt x="36" y="1"/>
                  </a:moveTo>
                  <a:lnTo>
                    <a:pt x="1" y="48"/>
                  </a:lnTo>
                  <a:cubicBezTo>
                    <a:pt x="1" y="60"/>
                    <a:pt x="13" y="84"/>
                    <a:pt x="13" y="96"/>
                  </a:cubicBezTo>
                  <a:lnTo>
                    <a:pt x="60" y="84"/>
                  </a:lnTo>
                  <a:cubicBezTo>
                    <a:pt x="60" y="48"/>
                    <a:pt x="48" y="24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8798;p30">
              <a:extLst>
                <a:ext uri="{FF2B5EF4-FFF2-40B4-BE49-F238E27FC236}">
                  <a16:creationId xmlns:a16="http://schemas.microsoft.com/office/drawing/2014/main" id="{CB3547F6-120F-7C79-EEB1-5954CAEFA209}"/>
                </a:ext>
              </a:extLst>
            </p:cNvPr>
            <p:cNvSpPr/>
            <p:nvPr/>
          </p:nvSpPr>
          <p:spPr>
            <a:xfrm>
              <a:off x="2561325" y="2286125"/>
              <a:ext cx="22650" cy="8350"/>
            </a:xfrm>
            <a:custGeom>
              <a:avLst/>
              <a:gdLst/>
              <a:ahLst/>
              <a:cxnLst/>
              <a:rect l="l" t="t" r="r" b="b"/>
              <a:pathLst>
                <a:path w="906" h="334" extrusionOk="0">
                  <a:moveTo>
                    <a:pt x="798" y="1"/>
                  </a:moveTo>
                  <a:lnTo>
                    <a:pt x="691" y="36"/>
                  </a:lnTo>
                  <a:lnTo>
                    <a:pt x="512" y="36"/>
                  </a:lnTo>
                  <a:lnTo>
                    <a:pt x="357" y="84"/>
                  </a:lnTo>
                  <a:lnTo>
                    <a:pt x="227" y="96"/>
                  </a:lnTo>
                  <a:lnTo>
                    <a:pt x="131" y="120"/>
                  </a:lnTo>
                  <a:lnTo>
                    <a:pt x="72" y="167"/>
                  </a:lnTo>
                  <a:lnTo>
                    <a:pt x="0" y="215"/>
                  </a:lnTo>
                  <a:lnTo>
                    <a:pt x="0" y="274"/>
                  </a:lnTo>
                  <a:cubicBezTo>
                    <a:pt x="12" y="286"/>
                    <a:pt x="24" y="286"/>
                    <a:pt x="24" y="298"/>
                  </a:cubicBezTo>
                  <a:lnTo>
                    <a:pt x="84" y="298"/>
                  </a:lnTo>
                  <a:lnTo>
                    <a:pt x="131" y="334"/>
                  </a:lnTo>
                  <a:lnTo>
                    <a:pt x="238" y="322"/>
                  </a:lnTo>
                  <a:lnTo>
                    <a:pt x="346" y="334"/>
                  </a:lnTo>
                  <a:lnTo>
                    <a:pt x="500" y="298"/>
                  </a:lnTo>
                  <a:lnTo>
                    <a:pt x="762" y="251"/>
                  </a:lnTo>
                  <a:lnTo>
                    <a:pt x="846" y="179"/>
                  </a:lnTo>
                  <a:lnTo>
                    <a:pt x="905" y="4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8799;p30">
              <a:extLst>
                <a:ext uri="{FF2B5EF4-FFF2-40B4-BE49-F238E27FC236}">
                  <a16:creationId xmlns:a16="http://schemas.microsoft.com/office/drawing/2014/main" id="{3629F07D-C325-D666-14B8-852EE670FDC3}"/>
                </a:ext>
              </a:extLst>
            </p:cNvPr>
            <p:cNvSpPr/>
            <p:nvPr/>
          </p:nvSpPr>
          <p:spPr>
            <a:xfrm>
              <a:off x="2580975" y="2309650"/>
              <a:ext cx="1800" cy="1800"/>
            </a:xfrm>
            <a:custGeom>
              <a:avLst/>
              <a:gdLst/>
              <a:ahLst/>
              <a:cxnLst/>
              <a:rect l="l" t="t" r="r" b="b"/>
              <a:pathLst>
                <a:path w="72" h="72" extrusionOk="0">
                  <a:moveTo>
                    <a:pt x="12" y="0"/>
                  </a:moveTo>
                  <a:lnTo>
                    <a:pt x="0" y="48"/>
                  </a:lnTo>
                  <a:lnTo>
                    <a:pt x="60" y="72"/>
                  </a:lnTo>
                  <a:lnTo>
                    <a:pt x="72" y="2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8800;p30">
              <a:extLst>
                <a:ext uri="{FF2B5EF4-FFF2-40B4-BE49-F238E27FC236}">
                  <a16:creationId xmlns:a16="http://schemas.microsoft.com/office/drawing/2014/main" id="{87E54D74-91C6-390C-6CDF-5DBF3067765F}"/>
                </a:ext>
              </a:extLst>
            </p:cNvPr>
            <p:cNvSpPr/>
            <p:nvPr/>
          </p:nvSpPr>
          <p:spPr>
            <a:xfrm>
              <a:off x="2562800" y="2296550"/>
              <a:ext cx="21175" cy="9250"/>
            </a:xfrm>
            <a:custGeom>
              <a:avLst/>
              <a:gdLst/>
              <a:ahLst/>
              <a:cxnLst/>
              <a:rect l="l" t="t" r="r" b="b"/>
              <a:pathLst>
                <a:path w="847" h="370" extrusionOk="0">
                  <a:moveTo>
                    <a:pt x="799" y="0"/>
                  </a:moveTo>
                  <a:lnTo>
                    <a:pt x="727" y="24"/>
                  </a:lnTo>
                  <a:lnTo>
                    <a:pt x="656" y="60"/>
                  </a:lnTo>
                  <a:lnTo>
                    <a:pt x="584" y="60"/>
                  </a:lnTo>
                  <a:lnTo>
                    <a:pt x="322" y="155"/>
                  </a:lnTo>
                  <a:lnTo>
                    <a:pt x="191" y="250"/>
                  </a:lnTo>
                  <a:lnTo>
                    <a:pt x="96" y="274"/>
                  </a:lnTo>
                  <a:lnTo>
                    <a:pt x="13" y="322"/>
                  </a:lnTo>
                  <a:lnTo>
                    <a:pt x="1" y="369"/>
                  </a:lnTo>
                  <a:lnTo>
                    <a:pt x="48" y="369"/>
                  </a:lnTo>
                  <a:lnTo>
                    <a:pt x="96" y="334"/>
                  </a:lnTo>
                  <a:lnTo>
                    <a:pt x="215" y="310"/>
                  </a:lnTo>
                  <a:lnTo>
                    <a:pt x="358" y="322"/>
                  </a:lnTo>
                  <a:lnTo>
                    <a:pt x="477" y="226"/>
                  </a:lnTo>
                  <a:cubicBezTo>
                    <a:pt x="489" y="215"/>
                    <a:pt x="501" y="203"/>
                    <a:pt x="501" y="179"/>
                  </a:cubicBezTo>
                  <a:lnTo>
                    <a:pt x="656" y="143"/>
                  </a:lnTo>
                  <a:lnTo>
                    <a:pt x="751" y="107"/>
                  </a:lnTo>
                  <a:lnTo>
                    <a:pt x="846" y="36"/>
                  </a:lnTo>
                  <a:cubicBezTo>
                    <a:pt x="834" y="24"/>
                    <a:pt x="822" y="12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8801;p30">
              <a:extLst>
                <a:ext uri="{FF2B5EF4-FFF2-40B4-BE49-F238E27FC236}">
                  <a16:creationId xmlns:a16="http://schemas.microsoft.com/office/drawing/2014/main" id="{32057192-AB24-EF71-68ED-F085BBEA1B3F}"/>
                </a:ext>
              </a:extLst>
            </p:cNvPr>
            <p:cNvSpPr/>
            <p:nvPr/>
          </p:nvSpPr>
          <p:spPr>
            <a:xfrm>
              <a:off x="2578575" y="2350125"/>
              <a:ext cx="29200" cy="9550"/>
            </a:xfrm>
            <a:custGeom>
              <a:avLst/>
              <a:gdLst/>
              <a:ahLst/>
              <a:cxnLst/>
              <a:rect l="l" t="t" r="r" b="b"/>
              <a:pathLst>
                <a:path w="1168" h="382" extrusionOk="0">
                  <a:moveTo>
                    <a:pt x="930" y="0"/>
                  </a:moveTo>
                  <a:lnTo>
                    <a:pt x="834" y="72"/>
                  </a:lnTo>
                  <a:lnTo>
                    <a:pt x="691" y="119"/>
                  </a:lnTo>
                  <a:lnTo>
                    <a:pt x="620" y="119"/>
                  </a:lnTo>
                  <a:lnTo>
                    <a:pt x="501" y="191"/>
                  </a:lnTo>
                  <a:lnTo>
                    <a:pt x="310" y="179"/>
                  </a:lnTo>
                  <a:lnTo>
                    <a:pt x="191" y="262"/>
                  </a:lnTo>
                  <a:lnTo>
                    <a:pt x="48" y="298"/>
                  </a:lnTo>
                  <a:lnTo>
                    <a:pt x="1" y="322"/>
                  </a:lnTo>
                  <a:lnTo>
                    <a:pt x="72" y="358"/>
                  </a:lnTo>
                  <a:lnTo>
                    <a:pt x="239" y="346"/>
                  </a:lnTo>
                  <a:lnTo>
                    <a:pt x="429" y="381"/>
                  </a:lnTo>
                  <a:lnTo>
                    <a:pt x="477" y="322"/>
                  </a:lnTo>
                  <a:lnTo>
                    <a:pt x="596" y="322"/>
                  </a:lnTo>
                  <a:lnTo>
                    <a:pt x="739" y="238"/>
                  </a:lnTo>
                  <a:lnTo>
                    <a:pt x="846" y="238"/>
                  </a:lnTo>
                  <a:lnTo>
                    <a:pt x="930" y="203"/>
                  </a:lnTo>
                  <a:lnTo>
                    <a:pt x="1001" y="119"/>
                  </a:lnTo>
                  <a:lnTo>
                    <a:pt x="1168" y="84"/>
                  </a:lnTo>
                  <a:cubicBezTo>
                    <a:pt x="1156" y="72"/>
                    <a:pt x="1144" y="48"/>
                    <a:pt x="1132" y="36"/>
                  </a:cubicBezTo>
                  <a:lnTo>
                    <a:pt x="9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8802;p30">
              <a:extLst>
                <a:ext uri="{FF2B5EF4-FFF2-40B4-BE49-F238E27FC236}">
                  <a16:creationId xmlns:a16="http://schemas.microsoft.com/office/drawing/2014/main" id="{DA44D85C-5E39-CA2D-B66F-0A1A7FF6B15D}"/>
                </a:ext>
              </a:extLst>
            </p:cNvPr>
            <p:cNvSpPr/>
            <p:nvPr/>
          </p:nvSpPr>
          <p:spPr>
            <a:xfrm>
              <a:off x="2852125" y="2275700"/>
              <a:ext cx="12525" cy="10450"/>
            </a:xfrm>
            <a:custGeom>
              <a:avLst/>
              <a:gdLst/>
              <a:ahLst/>
              <a:cxnLst/>
              <a:rect l="l" t="t" r="r" b="b"/>
              <a:pathLst>
                <a:path w="501" h="418" extrusionOk="0">
                  <a:moveTo>
                    <a:pt x="501" y="1"/>
                  </a:moveTo>
                  <a:lnTo>
                    <a:pt x="394" y="37"/>
                  </a:lnTo>
                  <a:lnTo>
                    <a:pt x="120" y="203"/>
                  </a:lnTo>
                  <a:lnTo>
                    <a:pt x="60" y="287"/>
                  </a:lnTo>
                  <a:cubicBezTo>
                    <a:pt x="36" y="298"/>
                    <a:pt x="13" y="310"/>
                    <a:pt x="1" y="322"/>
                  </a:cubicBezTo>
                  <a:cubicBezTo>
                    <a:pt x="13" y="358"/>
                    <a:pt x="13" y="394"/>
                    <a:pt x="25" y="418"/>
                  </a:cubicBezTo>
                  <a:lnTo>
                    <a:pt x="84" y="418"/>
                  </a:lnTo>
                  <a:lnTo>
                    <a:pt x="120" y="370"/>
                  </a:lnTo>
                  <a:lnTo>
                    <a:pt x="179" y="334"/>
                  </a:lnTo>
                  <a:lnTo>
                    <a:pt x="239" y="382"/>
                  </a:lnTo>
                  <a:lnTo>
                    <a:pt x="298" y="382"/>
                  </a:lnTo>
                  <a:lnTo>
                    <a:pt x="298" y="334"/>
                  </a:lnTo>
                  <a:lnTo>
                    <a:pt x="239" y="298"/>
                  </a:lnTo>
                  <a:lnTo>
                    <a:pt x="275" y="227"/>
                  </a:lnTo>
                  <a:lnTo>
                    <a:pt x="441" y="9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8803;p30">
              <a:extLst>
                <a:ext uri="{FF2B5EF4-FFF2-40B4-BE49-F238E27FC236}">
                  <a16:creationId xmlns:a16="http://schemas.microsoft.com/office/drawing/2014/main" id="{A87F8C2B-C06A-BB67-858C-4CF1C6B4CFE1}"/>
                </a:ext>
              </a:extLst>
            </p:cNvPr>
            <p:cNvSpPr/>
            <p:nvPr/>
          </p:nvSpPr>
          <p:spPr>
            <a:xfrm>
              <a:off x="2030600" y="2946925"/>
              <a:ext cx="4500" cy="4775"/>
            </a:xfrm>
            <a:custGeom>
              <a:avLst/>
              <a:gdLst/>
              <a:ahLst/>
              <a:cxnLst/>
              <a:rect l="l" t="t" r="r" b="b"/>
              <a:pathLst>
                <a:path w="180" h="191" extrusionOk="0">
                  <a:moveTo>
                    <a:pt x="120" y="0"/>
                  </a:moveTo>
                  <a:lnTo>
                    <a:pt x="0" y="107"/>
                  </a:lnTo>
                  <a:lnTo>
                    <a:pt x="0" y="191"/>
                  </a:lnTo>
                  <a:lnTo>
                    <a:pt x="48" y="167"/>
                  </a:lnTo>
                  <a:lnTo>
                    <a:pt x="131" y="131"/>
                  </a:lnTo>
                  <a:cubicBezTo>
                    <a:pt x="155" y="96"/>
                    <a:pt x="167" y="60"/>
                    <a:pt x="179" y="12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8804;p30">
              <a:extLst>
                <a:ext uri="{FF2B5EF4-FFF2-40B4-BE49-F238E27FC236}">
                  <a16:creationId xmlns:a16="http://schemas.microsoft.com/office/drawing/2014/main" id="{5E400A8D-7140-FB2B-2D43-6B237B5AE399}"/>
                </a:ext>
              </a:extLst>
            </p:cNvPr>
            <p:cNvSpPr/>
            <p:nvPr/>
          </p:nvSpPr>
          <p:spPr>
            <a:xfrm>
              <a:off x="2077925" y="2975200"/>
              <a:ext cx="7475" cy="3000"/>
            </a:xfrm>
            <a:custGeom>
              <a:avLst/>
              <a:gdLst/>
              <a:ahLst/>
              <a:cxnLst/>
              <a:rect l="l" t="t" r="r" b="b"/>
              <a:pathLst>
                <a:path w="299" h="120" extrusionOk="0">
                  <a:moveTo>
                    <a:pt x="1" y="0"/>
                  </a:moveTo>
                  <a:lnTo>
                    <a:pt x="72" y="84"/>
                  </a:lnTo>
                  <a:lnTo>
                    <a:pt x="274" y="119"/>
                  </a:lnTo>
                  <a:cubicBezTo>
                    <a:pt x="286" y="108"/>
                    <a:pt x="298" y="84"/>
                    <a:pt x="298" y="72"/>
                  </a:cubicBezTo>
                  <a:lnTo>
                    <a:pt x="155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8805;p30">
              <a:extLst>
                <a:ext uri="{FF2B5EF4-FFF2-40B4-BE49-F238E27FC236}">
                  <a16:creationId xmlns:a16="http://schemas.microsoft.com/office/drawing/2014/main" id="{82D15F19-C251-3392-E84A-9168ECCBE68A}"/>
                </a:ext>
              </a:extLst>
            </p:cNvPr>
            <p:cNvSpPr/>
            <p:nvPr/>
          </p:nvSpPr>
          <p:spPr>
            <a:xfrm>
              <a:off x="2031200" y="2953475"/>
              <a:ext cx="3000" cy="4175"/>
            </a:xfrm>
            <a:custGeom>
              <a:avLst/>
              <a:gdLst/>
              <a:ahLst/>
              <a:cxnLst/>
              <a:rect l="l" t="t" r="r" b="b"/>
              <a:pathLst>
                <a:path w="120" h="167" extrusionOk="0">
                  <a:moveTo>
                    <a:pt x="60" y="0"/>
                  </a:moveTo>
                  <a:lnTo>
                    <a:pt x="0" y="84"/>
                  </a:lnTo>
                  <a:lnTo>
                    <a:pt x="36" y="143"/>
                  </a:lnTo>
                  <a:cubicBezTo>
                    <a:pt x="60" y="143"/>
                    <a:pt x="96" y="167"/>
                    <a:pt x="119" y="167"/>
                  </a:cubicBezTo>
                  <a:lnTo>
                    <a:pt x="107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8806;p30">
              <a:extLst>
                <a:ext uri="{FF2B5EF4-FFF2-40B4-BE49-F238E27FC236}">
                  <a16:creationId xmlns:a16="http://schemas.microsoft.com/office/drawing/2014/main" id="{7237C738-ACB9-4E1B-8D60-DE1637384168}"/>
                </a:ext>
              </a:extLst>
            </p:cNvPr>
            <p:cNvSpPr/>
            <p:nvPr/>
          </p:nvSpPr>
          <p:spPr>
            <a:xfrm>
              <a:off x="2030000" y="2944825"/>
              <a:ext cx="2100" cy="2425"/>
            </a:xfrm>
            <a:custGeom>
              <a:avLst/>
              <a:gdLst/>
              <a:ahLst/>
              <a:cxnLst/>
              <a:rect l="l" t="t" r="r" b="b"/>
              <a:pathLst>
                <a:path w="84" h="97" extrusionOk="0">
                  <a:moveTo>
                    <a:pt x="36" y="1"/>
                  </a:moveTo>
                  <a:lnTo>
                    <a:pt x="1" y="37"/>
                  </a:lnTo>
                  <a:lnTo>
                    <a:pt x="24" y="96"/>
                  </a:lnTo>
                  <a:lnTo>
                    <a:pt x="60" y="84"/>
                  </a:lnTo>
                  <a:cubicBezTo>
                    <a:pt x="72" y="61"/>
                    <a:pt x="72" y="37"/>
                    <a:pt x="84" y="13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8807;p30">
              <a:extLst>
                <a:ext uri="{FF2B5EF4-FFF2-40B4-BE49-F238E27FC236}">
                  <a16:creationId xmlns:a16="http://schemas.microsoft.com/office/drawing/2014/main" id="{46481E91-5822-965D-AA89-E3B45986C820}"/>
                </a:ext>
              </a:extLst>
            </p:cNvPr>
            <p:cNvSpPr/>
            <p:nvPr/>
          </p:nvSpPr>
          <p:spPr>
            <a:xfrm>
              <a:off x="2016600" y="2935900"/>
              <a:ext cx="4800" cy="5100"/>
            </a:xfrm>
            <a:custGeom>
              <a:avLst/>
              <a:gdLst/>
              <a:ahLst/>
              <a:cxnLst/>
              <a:rect l="l" t="t" r="r" b="b"/>
              <a:pathLst>
                <a:path w="192" h="204" extrusionOk="0">
                  <a:moveTo>
                    <a:pt x="1" y="1"/>
                  </a:moveTo>
                  <a:lnTo>
                    <a:pt x="1" y="1"/>
                  </a:lnTo>
                  <a:cubicBezTo>
                    <a:pt x="13" y="48"/>
                    <a:pt x="25" y="96"/>
                    <a:pt x="48" y="144"/>
                  </a:cubicBezTo>
                  <a:lnTo>
                    <a:pt x="132" y="144"/>
                  </a:lnTo>
                  <a:lnTo>
                    <a:pt x="156" y="203"/>
                  </a:lnTo>
                  <a:cubicBezTo>
                    <a:pt x="168" y="167"/>
                    <a:pt x="179" y="132"/>
                    <a:pt x="191" y="108"/>
                  </a:cubicBezTo>
                  <a:lnTo>
                    <a:pt x="108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8808;p30">
              <a:extLst>
                <a:ext uri="{FF2B5EF4-FFF2-40B4-BE49-F238E27FC236}">
                  <a16:creationId xmlns:a16="http://schemas.microsoft.com/office/drawing/2014/main" id="{BC398D26-6ABF-A3FF-1272-DFA61C05DD04}"/>
                </a:ext>
              </a:extLst>
            </p:cNvPr>
            <p:cNvSpPr/>
            <p:nvPr/>
          </p:nvSpPr>
          <p:spPr>
            <a:xfrm>
              <a:off x="2023150" y="2937400"/>
              <a:ext cx="4500" cy="2400"/>
            </a:xfrm>
            <a:custGeom>
              <a:avLst/>
              <a:gdLst/>
              <a:ahLst/>
              <a:cxnLst/>
              <a:rect l="l" t="t" r="r" b="b"/>
              <a:pathLst>
                <a:path w="180" h="96" extrusionOk="0">
                  <a:moveTo>
                    <a:pt x="132" y="0"/>
                  </a:moveTo>
                  <a:lnTo>
                    <a:pt x="1" y="96"/>
                  </a:lnTo>
                  <a:lnTo>
                    <a:pt x="1" y="96"/>
                  </a:lnTo>
                  <a:lnTo>
                    <a:pt x="156" y="84"/>
                  </a:lnTo>
                  <a:lnTo>
                    <a:pt x="179" y="24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8809;p30">
              <a:extLst>
                <a:ext uri="{FF2B5EF4-FFF2-40B4-BE49-F238E27FC236}">
                  <a16:creationId xmlns:a16="http://schemas.microsoft.com/office/drawing/2014/main" id="{7237C2CF-D185-A81D-BAD5-A52702081B88}"/>
                </a:ext>
              </a:extLst>
            </p:cNvPr>
            <p:cNvSpPr/>
            <p:nvPr/>
          </p:nvSpPr>
          <p:spPr>
            <a:xfrm>
              <a:off x="2564900" y="2274225"/>
              <a:ext cx="14300" cy="11325"/>
            </a:xfrm>
            <a:custGeom>
              <a:avLst/>
              <a:gdLst/>
              <a:ahLst/>
              <a:cxnLst/>
              <a:rect l="l" t="t" r="r" b="b"/>
              <a:pathLst>
                <a:path w="572" h="453" extrusionOk="0">
                  <a:moveTo>
                    <a:pt x="286" y="0"/>
                  </a:moveTo>
                  <a:lnTo>
                    <a:pt x="107" y="48"/>
                  </a:lnTo>
                  <a:lnTo>
                    <a:pt x="48" y="107"/>
                  </a:lnTo>
                  <a:lnTo>
                    <a:pt x="48" y="179"/>
                  </a:lnTo>
                  <a:lnTo>
                    <a:pt x="84" y="215"/>
                  </a:lnTo>
                  <a:lnTo>
                    <a:pt x="84" y="286"/>
                  </a:lnTo>
                  <a:lnTo>
                    <a:pt x="0" y="357"/>
                  </a:lnTo>
                  <a:lnTo>
                    <a:pt x="60" y="453"/>
                  </a:lnTo>
                  <a:lnTo>
                    <a:pt x="191" y="453"/>
                  </a:lnTo>
                  <a:lnTo>
                    <a:pt x="381" y="417"/>
                  </a:lnTo>
                  <a:lnTo>
                    <a:pt x="465" y="441"/>
                  </a:lnTo>
                  <a:lnTo>
                    <a:pt x="548" y="405"/>
                  </a:lnTo>
                  <a:cubicBezTo>
                    <a:pt x="548" y="381"/>
                    <a:pt x="560" y="357"/>
                    <a:pt x="572" y="334"/>
                  </a:cubicBezTo>
                  <a:lnTo>
                    <a:pt x="548" y="250"/>
                  </a:lnTo>
                  <a:lnTo>
                    <a:pt x="488" y="215"/>
                  </a:lnTo>
                  <a:cubicBezTo>
                    <a:pt x="500" y="191"/>
                    <a:pt x="512" y="167"/>
                    <a:pt x="524" y="155"/>
                  </a:cubicBezTo>
                  <a:lnTo>
                    <a:pt x="524" y="119"/>
                  </a:lnTo>
                  <a:lnTo>
                    <a:pt x="405" y="143"/>
                  </a:lnTo>
                  <a:lnTo>
                    <a:pt x="345" y="143"/>
                  </a:lnTo>
                  <a:cubicBezTo>
                    <a:pt x="345" y="131"/>
                    <a:pt x="357" y="119"/>
                    <a:pt x="369" y="96"/>
                  </a:cubicBezTo>
                  <a:cubicBezTo>
                    <a:pt x="381" y="84"/>
                    <a:pt x="417" y="72"/>
                    <a:pt x="441" y="48"/>
                  </a:cubicBezTo>
                  <a:lnTo>
                    <a:pt x="405" y="24"/>
                  </a:lnTo>
                  <a:lnTo>
                    <a:pt x="345" y="12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8810;p30">
              <a:extLst>
                <a:ext uri="{FF2B5EF4-FFF2-40B4-BE49-F238E27FC236}">
                  <a16:creationId xmlns:a16="http://schemas.microsoft.com/office/drawing/2014/main" id="{3B590DB6-12B0-5E86-1E44-256228E0315E}"/>
                </a:ext>
              </a:extLst>
            </p:cNvPr>
            <p:cNvSpPr/>
            <p:nvPr/>
          </p:nvSpPr>
          <p:spPr>
            <a:xfrm>
              <a:off x="2573525" y="2237900"/>
              <a:ext cx="12225" cy="21750"/>
            </a:xfrm>
            <a:custGeom>
              <a:avLst/>
              <a:gdLst/>
              <a:ahLst/>
              <a:cxnLst/>
              <a:rect l="l" t="t" r="r" b="b"/>
              <a:pathLst>
                <a:path w="489" h="870" extrusionOk="0">
                  <a:moveTo>
                    <a:pt x="274" y="1"/>
                  </a:moveTo>
                  <a:lnTo>
                    <a:pt x="215" y="60"/>
                  </a:lnTo>
                  <a:cubicBezTo>
                    <a:pt x="215" y="84"/>
                    <a:pt x="239" y="108"/>
                    <a:pt x="239" y="132"/>
                  </a:cubicBezTo>
                  <a:lnTo>
                    <a:pt x="167" y="263"/>
                  </a:lnTo>
                  <a:cubicBezTo>
                    <a:pt x="167" y="286"/>
                    <a:pt x="179" y="298"/>
                    <a:pt x="179" y="310"/>
                  </a:cubicBezTo>
                  <a:lnTo>
                    <a:pt x="155" y="346"/>
                  </a:lnTo>
                  <a:lnTo>
                    <a:pt x="167" y="406"/>
                  </a:lnTo>
                  <a:lnTo>
                    <a:pt x="36" y="501"/>
                  </a:lnTo>
                  <a:cubicBezTo>
                    <a:pt x="36" y="525"/>
                    <a:pt x="48" y="560"/>
                    <a:pt x="48" y="584"/>
                  </a:cubicBezTo>
                  <a:cubicBezTo>
                    <a:pt x="60" y="608"/>
                    <a:pt x="48" y="656"/>
                    <a:pt x="36" y="703"/>
                  </a:cubicBezTo>
                  <a:cubicBezTo>
                    <a:pt x="24" y="739"/>
                    <a:pt x="12" y="751"/>
                    <a:pt x="0" y="787"/>
                  </a:cubicBezTo>
                  <a:lnTo>
                    <a:pt x="120" y="870"/>
                  </a:lnTo>
                  <a:lnTo>
                    <a:pt x="274" y="846"/>
                  </a:lnTo>
                  <a:cubicBezTo>
                    <a:pt x="322" y="810"/>
                    <a:pt x="370" y="787"/>
                    <a:pt x="417" y="751"/>
                  </a:cubicBezTo>
                  <a:cubicBezTo>
                    <a:pt x="441" y="679"/>
                    <a:pt x="453" y="608"/>
                    <a:pt x="477" y="536"/>
                  </a:cubicBezTo>
                  <a:lnTo>
                    <a:pt x="393" y="501"/>
                  </a:lnTo>
                  <a:lnTo>
                    <a:pt x="453" y="406"/>
                  </a:lnTo>
                  <a:lnTo>
                    <a:pt x="417" y="334"/>
                  </a:lnTo>
                  <a:lnTo>
                    <a:pt x="489" y="167"/>
                  </a:lnTo>
                  <a:lnTo>
                    <a:pt x="441" y="120"/>
                  </a:lnTo>
                  <a:lnTo>
                    <a:pt x="381" y="25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8811;p30">
              <a:extLst>
                <a:ext uri="{FF2B5EF4-FFF2-40B4-BE49-F238E27FC236}">
                  <a16:creationId xmlns:a16="http://schemas.microsoft.com/office/drawing/2014/main" id="{56576ED7-8B95-2B42-4006-9627D7700E90}"/>
                </a:ext>
              </a:extLst>
            </p:cNvPr>
            <p:cNvSpPr/>
            <p:nvPr/>
          </p:nvSpPr>
          <p:spPr>
            <a:xfrm>
              <a:off x="2069300" y="2968950"/>
              <a:ext cx="2100" cy="3900"/>
            </a:xfrm>
            <a:custGeom>
              <a:avLst/>
              <a:gdLst/>
              <a:ahLst/>
              <a:cxnLst/>
              <a:rect l="l" t="t" r="r" b="b"/>
              <a:pathLst>
                <a:path w="84" h="156" extrusionOk="0">
                  <a:moveTo>
                    <a:pt x="84" y="0"/>
                  </a:moveTo>
                  <a:lnTo>
                    <a:pt x="0" y="60"/>
                  </a:lnTo>
                  <a:lnTo>
                    <a:pt x="72" y="155"/>
                  </a:lnTo>
                  <a:cubicBezTo>
                    <a:pt x="72" y="108"/>
                    <a:pt x="72" y="6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8812;p30">
              <a:extLst>
                <a:ext uri="{FF2B5EF4-FFF2-40B4-BE49-F238E27FC236}">
                  <a16:creationId xmlns:a16="http://schemas.microsoft.com/office/drawing/2014/main" id="{2F7115EE-B4C3-E5BF-59F9-9BC5A2DD93B5}"/>
                </a:ext>
              </a:extLst>
            </p:cNvPr>
            <p:cNvSpPr/>
            <p:nvPr/>
          </p:nvSpPr>
          <p:spPr>
            <a:xfrm>
              <a:off x="2014825" y="2930850"/>
              <a:ext cx="2400" cy="2400"/>
            </a:xfrm>
            <a:custGeom>
              <a:avLst/>
              <a:gdLst/>
              <a:ahLst/>
              <a:cxnLst/>
              <a:rect l="l" t="t" r="r" b="b"/>
              <a:pathLst>
                <a:path w="96" h="96" extrusionOk="0">
                  <a:moveTo>
                    <a:pt x="0" y="0"/>
                  </a:moveTo>
                  <a:lnTo>
                    <a:pt x="48" y="96"/>
                  </a:lnTo>
                  <a:lnTo>
                    <a:pt x="96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8813;p30">
              <a:extLst>
                <a:ext uri="{FF2B5EF4-FFF2-40B4-BE49-F238E27FC236}">
                  <a16:creationId xmlns:a16="http://schemas.microsoft.com/office/drawing/2014/main" id="{4EFCD7E4-FEE5-43EF-3FF1-A8D1031B5D67}"/>
                </a:ext>
              </a:extLst>
            </p:cNvPr>
            <p:cNvSpPr/>
            <p:nvPr/>
          </p:nvSpPr>
          <p:spPr>
            <a:xfrm>
              <a:off x="2579175" y="2258750"/>
              <a:ext cx="6875" cy="3300"/>
            </a:xfrm>
            <a:custGeom>
              <a:avLst/>
              <a:gdLst/>
              <a:ahLst/>
              <a:cxnLst/>
              <a:rect l="l" t="t" r="r" b="b"/>
              <a:pathLst>
                <a:path w="275" h="132" extrusionOk="0">
                  <a:moveTo>
                    <a:pt x="275" y="0"/>
                  </a:moveTo>
                  <a:lnTo>
                    <a:pt x="84" y="48"/>
                  </a:lnTo>
                  <a:lnTo>
                    <a:pt x="1" y="119"/>
                  </a:lnTo>
                  <a:lnTo>
                    <a:pt x="96" y="131"/>
                  </a:lnTo>
                  <a:lnTo>
                    <a:pt x="239" y="72"/>
                  </a:lnTo>
                  <a:cubicBezTo>
                    <a:pt x="251" y="48"/>
                    <a:pt x="263" y="24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8814;p30">
              <a:extLst>
                <a:ext uri="{FF2B5EF4-FFF2-40B4-BE49-F238E27FC236}">
                  <a16:creationId xmlns:a16="http://schemas.microsoft.com/office/drawing/2014/main" id="{FAD459FA-6FB4-4180-7864-607A04FFF4E8}"/>
                </a:ext>
              </a:extLst>
            </p:cNvPr>
            <p:cNvSpPr/>
            <p:nvPr/>
          </p:nvSpPr>
          <p:spPr>
            <a:xfrm>
              <a:off x="2506550" y="2203375"/>
              <a:ext cx="49725" cy="21150"/>
            </a:xfrm>
            <a:custGeom>
              <a:avLst/>
              <a:gdLst/>
              <a:ahLst/>
              <a:cxnLst/>
              <a:rect l="l" t="t" r="r" b="b"/>
              <a:pathLst>
                <a:path w="1989" h="846" extrusionOk="0">
                  <a:moveTo>
                    <a:pt x="1751" y="1"/>
                  </a:moveTo>
                  <a:lnTo>
                    <a:pt x="1691" y="60"/>
                  </a:lnTo>
                  <a:lnTo>
                    <a:pt x="1620" y="60"/>
                  </a:lnTo>
                  <a:lnTo>
                    <a:pt x="1394" y="120"/>
                  </a:lnTo>
                  <a:lnTo>
                    <a:pt x="1251" y="227"/>
                  </a:lnTo>
                  <a:lnTo>
                    <a:pt x="1096" y="263"/>
                  </a:lnTo>
                  <a:lnTo>
                    <a:pt x="1024" y="298"/>
                  </a:lnTo>
                  <a:lnTo>
                    <a:pt x="894" y="274"/>
                  </a:lnTo>
                  <a:lnTo>
                    <a:pt x="763" y="286"/>
                  </a:lnTo>
                  <a:cubicBezTo>
                    <a:pt x="643" y="346"/>
                    <a:pt x="524" y="393"/>
                    <a:pt x="393" y="453"/>
                  </a:cubicBezTo>
                  <a:lnTo>
                    <a:pt x="262" y="489"/>
                  </a:lnTo>
                  <a:lnTo>
                    <a:pt x="108" y="524"/>
                  </a:lnTo>
                  <a:cubicBezTo>
                    <a:pt x="108" y="548"/>
                    <a:pt x="96" y="572"/>
                    <a:pt x="96" y="584"/>
                  </a:cubicBezTo>
                  <a:lnTo>
                    <a:pt x="1" y="691"/>
                  </a:lnTo>
                  <a:lnTo>
                    <a:pt x="24" y="763"/>
                  </a:lnTo>
                  <a:lnTo>
                    <a:pt x="143" y="715"/>
                  </a:lnTo>
                  <a:lnTo>
                    <a:pt x="298" y="679"/>
                  </a:lnTo>
                  <a:lnTo>
                    <a:pt x="370" y="644"/>
                  </a:lnTo>
                  <a:lnTo>
                    <a:pt x="465" y="644"/>
                  </a:lnTo>
                  <a:lnTo>
                    <a:pt x="572" y="596"/>
                  </a:lnTo>
                  <a:lnTo>
                    <a:pt x="679" y="620"/>
                  </a:lnTo>
                  <a:lnTo>
                    <a:pt x="632" y="679"/>
                  </a:lnTo>
                  <a:lnTo>
                    <a:pt x="679" y="763"/>
                  </a:lnTo>
                  <a:lnTo>
                    <a:pt x="798" y="810"/>
                  </a:lnTo>
                  <a:lnTo>
                    <a:pt x="894" y="727"/>
                  </a:lnTo>
                  <a:lnTo>
                    <a:pt x="870" y="667"/>
                  </a:lnTo>
                  <a:lnTo>
                    <a:pt x="917" y="608"/>
                  </a:lnTo>
                  <a:lnTo>
                    <a:pt x="1048" y="679"/>
                  </a:lnTo>
                  <a:cubicBezTo>
                    <a:pt x="1048" y="703"/>
                    <a:pt x="1060" y="739"/>
                    <a:pt x="1060" y="774"/>
                  </a:cubicBezTo>
                  <a:lnTo>
                    <a:pt x="1263" y="846"/>
                  </a:lnTo>
                  <a:lnTo>
                    <a:pt x="1394" y="786"/>
                  </a:lnTo>
                  <a:lnTo>
                    <a:pt x="1465" y="822"/>
                  </a:lnTo>
                  <a:lnTo>
                    <a:pt x="1584" y="786"/>
                  </a:lnTo>
                  <a:lnTo>
                    <a:pt x="1691" y="774"/>
                  </a:lnTo>
                  <a:lnTo>
                    <a:pt x="1798" y="679"/>
                  </a:lnTo>
                  <a:lnTo>
                    <a:pt x="1929" y="596"/>
                  </a:lnTo>
                  <a:cubicBezTo>
                    <a:pt x="1953" y="524"/>
                    <a:pt x="1965" y="465"/>
                    <a:pt x="1989" y="405"/>
                  </a:cubicBezTo>
                  <a:lnTo>
                    <a:pt x="1882" y="322"/>
                  </a:lnTo>
                  <a:cubicBezTo>
                    <a:pt x="1906" y="274"/>
                    <a:pt x="1941" y="239"/>
                    <a:pt x="1965" y="191"/>
                  </a:cubicBezTo>
                  <a:cubicBezTo>
                    <a:pt x="1965" y="167"/>
                    <a:pt x="1953" y="143"/>
                    <a:pt x="1953" y="132"/>
                  </a:cubicBezTo>
                  <a:lnTo>
                    <a:pt x="1846" y="60"/>
                  </a:lnTo>
                  <a:lnTo>
                    <a:pt x="1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8815;p30">
              <a:extLst>
                <a:ext uri="{FF2B5EF4-FFF2-40B4-BE49-F238E27FC236}">
                  <a16:creationId xmlns:a16="http://schemas.microsoft.com/office/drawing/2014/main" id="{229D8077-F6C3-AE43-159E-FB9EB4DDD21B}"/>
                </a:ext>
              </a:extLst>
            </p:cNvPr>
            <p:cNvSpPr/>
            <p:nvPr/>
          </p:nvSpPr>
          <p:spPr>
            <a:xfrm>
              <a:off x="2024350" y="2968950"/>
              <a:ext cx="69975" cy="27100"/>
            </a:xfrm>
            <a:custGeom>
              <a:avLst/>
              <a:gdLst/>
              <a:ahLst/>
              <a:cxnLst/>
              <a:rect l="l" t="t" r="r" b="b"/>
              <a:pathLst>
                <a:path w="2799" h="1084" extrusionOk="0">
                  <a:moveTo>
                    <a:pt x="322" y="0"/>
                  </a:moveTo>
                  <a:lnTo>
                    <a:pt x="215" y="24"/>
                  </a:lnTo>
                  <a:lnTo>
                    <a:pt x="179" y="72"/>
                  </a:lnTo>
                  <a:lnTo>
                    <a:pt x="0" y="131"/>
                  </a:lnTo>
                  <a:lnTo>
                    <a:pt x="96" y="215"/>
                  </a:lnTo>
                  <a:lnTo>
                    <a:pt x="143" y="203"/>
                  </a:lnTo>
                  <a:lnTo>
                    <a:pt x="239" y="274"/>
                  </a:lnTo>
                  <a:lnTo>
                    <a:pt x="536" y="179"/>
                  </a:lnTo>
                  <a:lnTo>
                    <a:pt x="441" y="274"/>
                  </a:lnTo>
                  <a:lnTo>
                    <a:pt x="286" y="322"/>
                  </a:lnTo>
                  <a:cubicBezTo>
                    <a:pt x="274" y="358"/>
                    <a:pt x="250" y="393"/>
                    <a:pt x="239" y="441"/>
                  </a:cubicBezTo>
                  <a:lnTo>
                    <a:pt x="322" y="441"/>
                  </a:lnTo>
                  <a:lnTo>
                    <a:pt x="298" y="548"/>
                  </a:lnTo>
                  <a:lnTo>
                    <a:pt x="334" y="560"/>
                  </a:lnTo>
                  <a:lnTo>
                    <a:pt x="453" y="477"/>
                  </a:lnTo>
                  <a:cubicBezTo>
                    <a:pt x="477" y="500"/>
                    <a:pt x="489" y="524"/>
                    <a:pt x="500" y="548"/>
                  </a:cubicBezTo>
                  <a:lnTo>
                    <a:pt x="631" y="489"/>
                  </a:lnTo>
                  <a:lnTo>
                    <a:pt x="667" y="560"/>
                  </a:lnTo>
                  <a:lnTo>
                    <a:pt x="798" y="572"/>
                  </a:lnTo>
                  <a:cubicBezTo>
                    <a:pt x="834" y="536"/>
                    <a:pt x="858" y="512"/>
                    <a:pt x="893" y="477"/>
                  </a:cubicBezTo>
                  <a:lnTo>
                    <a:pt x="893" y="477"/>
                  </a:lnTo>
                  <a:lnTo>
                    <a:pt x="798" y="655"/>
                  </a:lnTo>
                  <a:lnTo>
                    <a:pt x="905" y="727"/>
                  </a:lnTo>
                  <a:lnTo>
                    <a:pt x="977" y="667"/>
                  </a:lnTo>
                  <a:cubicBezTo>
                    <a:pt x="977" y="643"/>
                    <a:pt x="965" y="620"/>
                    <a:pt x="965" y="596"/>
                  </a:cubicBezTo>
                  <a:lnTo>
                    <a:pt x="1096" y="512"/>
                  </a:lnTo>
                  <a:lnTo>
                    <a:pt x="1096" y="620"/>
                  </a:lnTo>
                  <a:lnTo>
                    <a:pt x="1024" y="715"/>
                  </a:lnTo>
                  <a:lnTo>
                    <a:pt x="1060" y="774"/>
                  </a:lnTo>
                  <a:lnTo>
                    <a:pt x="1120" y="739"/>
                  </a:lnTo>
                  <a:cubicBezTo>
                    <a:pt x="1143" y="762"/>
                    <a:pt x="1167" y="786"/>
                    <a:pt x="1191" y="810"/>
                  </a:cubicBezTo>
                  <a:lnTo>
                    <a:pt x="1382" y="715"/>
                  </a:lnTo>
                  <a:lnTo>
                    <a:pt x="1393" y="786"/>
                  </a:lnTo>
                  <a:lnTo>
                    <a:pt x="1477" y="762"/>
                  </a:lnTo>
                  <a:lnTo>
                    <a:pt x="1548" y="822"/>
                  </a:lnTo>
                  <a:lnTo>
                    <a:pt x="1536" y="905"/>
                  </a:lnTo>
                  <a:lnTo>
                    <a:pt x="1691" y="929"/>
                  </a:lnTo>
                  <a:lnTo>
                    <a:pt x="1763" y="846"/>
                  </a:lnTo>
                  <a:lnTo>
                    <a:pt x="1834" y="870"/>
                  </a:lnTo>
                  <a:cubicBezTo>
                    <a:pt x="1870" y="846"/>
                    <a:pt x="1894" y="834"/>
                    <a:pt x="1929" y="822"/>
                  </a:cubicBezTo>
                  <a:lnTo>
                    <a:pt x="1929" y="822"/>
                  </a:lnTo>
                  <a:lnTo>
                    <a:pt x="1822" y="1001"/>
                  </a:lnTo>
                  <a:lnTo>
                    <a:pt x="2096" y="1060"/>
                  </a:lnTo>
                  <a:lnTo>
                    <a:pt x="2179" y="1048"/>
                  </a:lnTo>
                  <a:lnTo>
                    <a:pt x="2239" y="1084"/>
                  </a:lnTo>
                  <a:lnTo>
                    <a:pt x="2644" y="1084"/>
                  </a:lnTo>
                  <a:lnTo>
                    <a:pt x="2691" y="1036"/>
                  </a:lnTo>
                  <a:lnTo>
                    <a:pt x="2798" y="1001"/>
                  </a:lnTo>
                  <a:cubicBezTo>
                    <a:pt x="2751" y="941"/>
                    <a:pt x="2703" y="893"/>
                    <a:pt x="2644" y="834"/>
                  </a:cubicBezTo>
                  <a:cubicBezTo>
                    <a:pt x="2644" y="798"/>
                    <a:pt x="2632" y="762"/>
                    <a:pt x="2620" y="727"/>
                  </a:cubicBezTo>
                  <a:lnTo>
                    <a:pt x="2560" y="691"/>
                  </a:lnTo>
                  <a:lnTo>
                    <a:pt x="2525" y="536"/>
                  </a:lnTo>
                  <a:lnTo>
                    <a:pt x="2394" y="489"/>
                  </a:lnTo>
                  <a:lnTo>
                    <a:pt x="2084" y="465"/>
                  </a:lnTo>
                  <a:lnTo>
                    <a:pt x="1965" y="262"/>
                  </a:lnTo>
                  <a:lnTo>
                    <a:pt x="1774" y="179"/>
                  </a:lnTo>
                  <a:lnTo>
                    <a:pt x="1715" y="48"/>
                  </a:lnTo>
                  <a:lnTo>
                    <a:pt x="1632" y="24"/>
                  </a:lnTo>
                  <a:lnTo>
                    <a:pt x="1501" y="60"/>
                  </a:lnTo>
                  <a:lnTo>
                    <a:pt x="1274" y="72"/>
                  </a:lnTo>
                  <a:lnTo>
                    <a:pt x="1155" y="119"/>
                  </a:lnTo>
                  <a:lnTo>
                    <a:pt x="1001" y="131"/>
                  </a:lnTo>
                  <a:lnTo>
                    <a:pt x="941" y="96"/>
                  </a:lnTo>
                  <a:lnTo>
                    <a:pt x="727" y="96"/>
                  </a:lnTo>
                  <a:lnTo>
                    <a:pt x="620" y="60"/>
                  </a:lnTo>
                  <a:lnTo>
                    <a:pt x="560" y="0"/>
                  </a:lnTo>
                  <a:lnTo>
                    <a:pt x="429" y="6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8816;p30">
              <a:extLst>
                <a:ext uri="{FF2B5EF4-FFF2-40B4-BE49-F238E27FC236}">
                  <a16:creationId xmlns:a16="http://schemas.microsoft.com/office/drawing/2014/main" id="{A3DFBF92-DFA6-F7F7-8428-5BF5EADD35AF}"/>
                </a:ext>
              </a:extLst>
            </p:cNvPr>
            <p:cNvSpPr/>
            <p:nvPr/>
          </p:nvSpPr>
          <p:spPr>
            <a:xfrm>
              <a:off x="1966900" y="2920425"/>
              <a:ext cx="25625" cy="36950"/>
            </a:xfrm>
            <a:custGeom>
              <a:avLst/>
              <a:gdLst/>
              <a:ahLst/>
              <a:cxnLst/>
              <a:rect l="l" t="t" r="r" b="b"/>
              <a:pathLst>
                <a:path w="1025" h="1478" extrusionOk="0">
                  <a:moveTo>
                    <a:pt x="870" y="1"/>
                  </a:moveTo>
                  <a:lnTo>
                    <a:pt x="810" y="13"/>
                  </a:lnTo>
                  <a:lnTo>
                    <a:pt x="655" y="144"/>
                  </a:lnTo>
                  <a:lnTo>
                    <a:pt x="560" y="310"/>
                  </a:lnTo>
                  <a:cubicBezTo>
                    <a:pt x="548" y="358"/>
                    <a:pt x="536" y="405"/>
                    <a:pt x="524" y="453"/>
                  </a:cubicBezTo>
                  <a:lnTo>
                    <a:pt x="405" y="525"/>
                  </a:lnTo>
                  <a:lnTo>
                    <a:pt x="370" y="489"/>
                  </a:lnTo>
                  <a:lnTo>
                    <a:pt x="286" y="489"/>
                  </a:lnTo>
                  <a:lnTo>
                    <a:pt x="489" y="334"/>
                  </a:lnTo>
                  <a:lnTo>
                    <a:pt x="560" y="227"/>
                  </a:lnTo>
                  <a:cubicBezTo>
                    <a:pt x="548" y="203"/>
                    <a:pt x="548" y="167"/>
                    <a:pt x="536" y="144"/>
                  </a:cubicBezTo>
                  <a:lnTo>
                    <a:pt x="512" y="96"/>
                  </a:lnTo>
                  <a:lnTo>
                    <a:pt x="417" y="108"/>
                  </a:lnTo>
                  <a:lnTo>
                    <a:pt x="358" y="179"/>
                  </a:lnTo>
                  <a:lnTo>
                    <a:pt x="298" y="215"/>
                  </a:lnTo>
                  <a:cubicBezTo>
                    <a:pt x="298" y="191"/>
                    <a:pt x="298" y="155"/>
                    <a:pt x="298" y="120"/>
                  </a:cubicBezTo>
                  <a:lnTo>
                    <a:pt x="96" y="155"/>
                  </a:lnTo>
                  <a:lnTo>
                    <a:pt x="1" y="429"/>
                  </a:lnTo>
                  <a:lnTo>
                    <a:pt x="84" y="548"/>
                  </a:lnTo>
                  <a:cubicBezTo>
                    <a:pt x="72" y="572"/>
                    <a:pt x="60" y="608"/>
                    <a:pt x="48" y="644"/>
                  </a:cubicBezTo>
                  <a:lnTo>
                    <a:pt x="84" y="703"/>
                  </a:lnTo>
                  <a:lnTo>
                    <a:pt x="191" y="679"/>
                  </a:lnTo>
                  <a:lnTo>
                    <a:pt x="286" y="715"/>
                  </a:lnTo>
                  <a:lnTo>
                    <a:pt x="322" y="775"/>
                  </a:lnTo>
                  <a:lnTo>
                    <a:pt x="251" y="775"/>
                  </a:lnTo>
                  <a:lnTo>
                    <a:pt x="155" y="810"/>
                  </a:lnTo>
                  <a:lnTo>
                    <a:pt x="155" y="858"/>
                  </a:lnTo>
                  <a:lnTo>
                    <a:pt x="274" y="882"/>
                  </a:lnTo>
                  <a:lnTo>
                    <a:pt x="239" y="989"/>
                  </a:lnTo>
                  <a:lnTo>
                    <a:pt x="322" y="977"/>
                  </a:lnTo>
                  <a:lnTo>
                    <a:pt x="453" y="1013"/>
                  </a:lnTo>
                  <a:lnTo>
                    <a:pt x="310" y="1060"/>
                  </a:lnTo>
                  <a:lnTo>
                    <a:pt x="298" y="1132"/>
                  </a:lnTo>
                  <a:lnTo>
                    <a:pt x="358" y="1179"/>
                  </a:lnTo>
                  <a:lnTo>
                    <a:pt x="501" y="1144"/>
                  </a:lnTo>
                  <a:lnTo>
                    <a:pt x="501" y="1144"/>
                  </a:lnTo>
                  <a:cubicBezTo>
                    <a:pt x="501" y="1167"/>
                    <a:pt x="489" y="1191"/>
                    <a:pt x="489" y="1203"/>
                  </a:cubicBezTo>
                  <a:lnTo>
                    <a:pt x="548" y="1310"/>
                  </a:lnTo>
                  <a:lnTo>
                    <a:pt x="822" y="1477"/>
                  </a:lnTo>
                  <a:lnTo>
                    <a:pt x="989" y="1441"/>
                  </a:lnTo>
                  <a:lnTo>
                    <a:pt x="1024" y="1358"/>
                  </a:lnTo>
                  <a:lnTo>
                    <a:pt x="953" y="1322"/>
                  </a:lnTo>
                  <a:lnTo>
                    <a:pt x="870" y="1370"/>
                  </a:lnTo>
                  <a:lnTo>
                    <a:pt x="798" y="1287"/>
                  </a:lnTo>
                  <a:lnTo>
                    <a:pt x="679" y="1179"/>
                  </a:lnTo>
                  <a:cubicBezTo>
                    <a:pt x="679" y="1144"/>
                    <a:pt x="667" y="1108"/>
                    <a:pt x="655" y="1072"/>
                  </a:cubicBezTo>
                  <a:lnTo>
                    <a:pt x="584" y="1013"/>
                  </a:lnTo>
                  <a:lnTo>
                    <a:pt x="620" y="882"/>
                  </a:lnTo>
                  <a:lnTo>
                    <a:pt x="763" y="822"/>
                  </a:lnTo>
                  <a:lnTo>
                    <a:pt x="715" y="739"/>
                  </a:lnTo>
                  <a:lnTo>
                    <a:pt x="584" y="786"/>
                  </a:lnTo>
                  <a:lnTo>
                    <a:pt x="524" y="834"/>
                  </a:lnTo>
                  <a:lnTo>
                    <a:pt x="417" y="870"/>
                  </a:lnTo>
                  <a:lnTo>
                    <a:pt x="477" y="775"/>
                  </a:lnTo>
                  <a:lnTo>
                    <a:pt x="584" y="739"/>
                  </a:lnTo>
                  <a:lnTo>
                    <a:pt x="691" y="620"/>
                  </a:lnTo>
                  <a:cubicBezTo>
                    <a:pt x="667" y="572"/>
                    <a:pt x="655" y="536"/>
                    <a:pt x="643" y="489"/>
                  </a:cubicBezTo>
                  <a:lnTo>
                    <a:pt x="715" y="370"/>
                  </a:lnTo>
                  <a:lnTo>
                    <a:pt x="715" y="227"/>
                  </a:lnTo>
                  <a:cubicBezTo>
                    <a:pt x="763" y="155"/>
                    <a:pt x="810" y="72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8817;p30">
              <a:extLst>
                <a:ext uri="{FF2B5EF4-FFF2-40B4-BE49-F238E27FC236}">
                  <a16:creationId xmlns:a16="http://schemas.microsoft.com/office/drawing/2014/main" id="{B382E0A0-5518-534E-3DB8-D0AE19402DA6}"/>
                </a:ext>
              </a:extLst>
            </p:cNvPr>
            <p:cNvSpPr/>
            <p:nvPr/>
          </p:nvSpPr>
          <p:spPr>
            <a:xfrm>
              <a:off x="2005600" y="2920125"/>
              <a:ext cx="9550" cy="7775"/>
            </a:xfrm>
            <a:custGeom>
              <a:avLst/>
              <a:gdLst/>
              <a:ahLst/>
              <a:cxnLst/>
              <a:rect l="l" t="t" r="r" b="b"/>
              <a:pathLst>
                <a:path w="382" h="311" extrusionOk="0">
                  <a:moveTo>
                    <a:pt x="84" y="1"/>
                  </a:moveTo>
                  <a:lnTo>
                    <a:pt x="24" y="13"/>
                  </a:lnTo>
                  <a:cubicBezTo>
                    <a:pt x="12" y="25"/>
                    <a:pt x="0" y="36"/>
                    <a:pt x="0" y="48"/>
                  </a:cubicBezTo>
                  <a:cubicBezTo>
                    <a:pt x="12" y="84"/>
                    <a:pt x="36" y="108"/>
                    <a:pt x="48" y="144"/>
                  </a:cubicBezTo>
                  <a:lnTo>
                    <a:pt x="167" y="191"/>
                  </a:lnTo>
                  <a:lnTo>
                    <a:pt x="238" y="298"/>
                  </a:lnTo>
                  <a:lnTo>
                    <a:pt x="381" y="310"/>
                  </a:lnTo>
                  <a:cubicBezTo>
                    <a:pt x="369" y="275"/>
                    <a:pt x="358" y="227"/>
                    <a:pt x="346" y="191"/>
                  </a:cubicBezTo>
                  <a:lnTo>
                    <a:pt x="179" y="84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8818;p30">
              <a:extLst>
                <a:ext uri="{FF2B5EF4-FFF2-40B4-BE49-F238E27FC236}">
                  <a16:creationId xmlns:a16="http://schemas.microsoft.com/office/drawing/2014/main" id="{51ED77AA-E8C9-A974-728F-E8E174A7CE83}"/>
                </a:ext>
              </a:extLst>
            </p:cNvPr>
            <p:cNvSpPr/>
            <p:nvPr/>
          </p:nvSpPr>
          <p:spPr>
            <a:xfrm>
              <a:off x="2890225" y="2405775"/>
              <a:ext cx="11050" cy="5975"/>
            </a:xfrm>
            <a:custGeom>
              <a:avLst/>
              <a:gdLst/>
              <a:ahLst/>
              <a:cxnLst/>
              <a:rect l="l" t="t" r="r" b="b"/>
              <a:pathLst>
                <a:path w="442" h="239" extrusionOk="0">
                  <a:moveTo>
                    <a:pt x="155" y="1"/>
                  </a:moveTo>
                  <a:lnTo>
                    <a:pt x="48" y="60"/>
                  </a:lnTo>
                  <a:lnTo>
                    <a:pt x="1" y="144"/>
                  </a:lnTo>
                  <a:lnTo>
                    <a:pt x="60" y="179"/>
                  </a:lnTo>
                  <a:cubicBezTo>
                    <a:pt x="60" y="191"/>
                    <a:pt x="72" y="215"/>
                    <a:pt x="72" y="239"/>
                  </a:cubicBezTo>
                  <a:lnTo>
                    <a:pt x="120" y="239"/>
                  </a:lnTo>
                  <a:cubicBezTo>
                    <a:pt x="120" y="227"/>
                    <a:pt x="132" y="215"/>
                    <a:pt x="144" y="191"/>
                  </a:cubicBezTo>
                  <a:lnTo>
                    <a:pt x="215" y="156"/>
                  </a:lnTo>
                  <a:lnTo>
                    <a:pt x="275" y="167"/>
                  </a:lnTo>
                  <a:lnTo>
                    <a:pt x="382" y="132"/>
                  </a:lnTo>
                  <a:lnTo>
                    <a:pt x="441" y="60"/>
                  </a:lnTo>
                  <a:lnTo>
                    <a:pt x="370" y="37"/>
                  </a:lnTo>
                  <a:lnTo>
                    <a:pt x="286" y="48"/>
                  </a:lnTo>
                  <a:cubicBezTo>
                    <a:pt x="275" y="37"/>
                    <a:pt x="263" y="13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8819;p30">
              <a:extLst>
                <a:ext uri="{FF2B5EF4-FFF2-40B4-BE49-F238E27FC236}">
                  <a16:creationId xmlns:a16="http://schemas.microsoft.com/office/drawing/2014/main" id="{15AEA427-764F-CC37-D109-419DC32BD003}"/>
                </a:ext>
              </a:extLst>
            </p:cNvPr>
            <p:cNvSpPr/>
            <p:nvPr/>
          </p:nvSpPr>
          <p:spPr>
            <a:xfrm>
              <a:off x="2218725" y="2367675"/>
              <a:ext cx="155100" cy="106900"/>
            </a:xfrm>
            <a:custGeom>
              <a:avLst/>
              <a:gdLst/>
              <a:ahLst/>
              <a:cxnLst/>
              <a:rect l="l" t="t" r="r" b="b"/>
              <a:pathLst>
                <a:path w="6204" h="4276" extrusionOk="0">
                  <a:moveTo>
                    <a:pt x="4072" y="1"/>
                  </a:moveTo>
                  <a:lnTo>
                    <a:pt x="3691" y="37"/>
                  </a:lnTo>
                  <a:lnTo>
                    <a:pt x="3417" y="203"/>
                  </a:lnTo>
                  <a:lnTo>
                    <a:pt x="2989" y="322"/>
                  </a:lnTo>
                  <a:lnTo>
                    <a:pt x="2882" y="322"/>
                  </a:lnTo>
                  <a:lnTo>
                    <a:pt x="2489" y="465"/>
                  </a:lnTo>
                  <a:lnTo>
                    <a:pt x="2381" y="477"/>
                  </a:lnTo>
                  <a:lnTo>
                    <a:pt x="2203" y="572"/>
                  </a:lnTo>
                  <a:lnTo>
                    <a:pt x="2167" y="644"/>
                  </a:lnTo>
                  <a:lnTo>
                    <a:pt x="2239" y="668"/>
                  </a:lnTo>
                  <a:cubicBezTo>
                    <a:pt x="2227" y="703"/>
                    <a:pt x="2215" y="727"/>
                    <a:pt x="2203" y="763"/>
                  </a:cubicBezTo>
                  <a:cubicBezTo>
                    <a:pt x="2215" y="799"/>
                    <a:pt x="2227" y="834"/>
                    <a:pt x="2239" y="870"/>
                  </a:cubicBezTo>
                  <a:lnTo>
                    <a:pt x="2250" y="1037"/>
                  </a:lnTo>
                  <a:cubicBezTo>
                    <a:pt x="2286" y="1049"/>
                    <a:pt x="2322" y="1060"/>
                    <a:pt x="2370" y="1084"/>
                  </a:cubicBezTo>
                  <a:cubicBezTo>
                    <a:pt x="2346" y="1108"/>
                    <a:pt x="2322" y="1132"/>
                    <a:pt x="2298" y="1168"/>
                  </a:cubicBezTo>
                  <a:lnTo>
                    <a:pt x="2155" y="1215"/>
                  </a:lnTo>
                  <a:lnTo>
                    <a:pt x="2012" y="1358"/>
                  </a:lnTo>
                  <a:lnTo>
                    <a:pt x="1989" y="1453"/>
                  </a:lnTo>
                  <a:lnTo>
                    <a:pt x="1739" y="1584"/>
                  </a:lnTo>
                  <a:lnTo>
                    <a:pt x="1655" y="1739"/>
                  </a:lnTo>
                  <a:lnTo>
                    <a:pt x="1405" y="1953"/>
                  </a:lnTo>
                  <a:lnTo>
                    <a:pt x="1286" y="2025"/>
                  </a:lnTo>
                  <a:lnTo>
                    <a:pt x="1298" y="2084"/>
                  </a:lnTo>
                  <a:lnTo>
                    <a:pt x="1405" y="2168"/>
                  </a:lnTo>
                  <a:cubicBezTo>
                    <a:pt x="1417" y="2203"/>
                    <a:pt x="1429" y="2239"/>
                    <a:pt x="1429" y="2275"/>
                  </a:cubicBezTo>
                  <a:lnTo>
                    <a:pt x="1072" y="2358"/>
                  </a:lnTo>
                  <a:lnTo>
                    <a:pt x="1012" y="2323"/>
                  </a:lnTo>
                  <a:lnTo>
                    <a:pt x="1012" y="2323"/>
                  </a:lnTo>
                  <a:cubicBezTo>
                    <a:pt x="1024" y="2370"/>
                    <a:pt x="1036" y="2418"/>
                    <a:pt x="1036" y="2465"/>
                  </a:cubicBezTo>
                  <a:lnTo>
                    <a:pt x="965" y="2596"/>
                  </a:lnTo>
                  <a:lnTo>
                    <a:pt x="893" y="2644"/>
                  </a:lnTo>
                  <a:lnTo>
                    <a:pt x="893" y="2680"/>
                  </a:lnTo>
                  <a:lnTo>
                    <a:pt x="655" y="2799"/>
                  </a:lnTo>
                  <a:lnTo>
                    <a:pt x="631" y="2930"/>
                  </a:lnTo>
                  <a:lnTo>
                    <a:pt x="524" y="2977"/>
                  </a:lnTo>
                  <a:cubicBezTo>
                    <a:pt x="500" y="3001"/>
                    <a:pt x="476" y="3037"/>
                    <a:pt x="441" y="3073"/>
                  </a:cubicBezTo>
                  <a:lnTo>
                    <a:pt x="369" y="3096"/>
                  </a:lnTo>
                  <a:lnTo>
                    <a:pt x="369" y="3168"/>
                  </a:lnTo>
                  <a:lnTo>
                    <a:pt x="226" y="3275"/>
                  </a:lnTo>
                  <a:lnTo>
                    <a:pt x="107" y="3370"/>
                  </a:lnTo>
                  <a:lnTo>
                    <a:pt x="0" y="3382"/>
                  </a:lnTo>
                  <a:cubicBezTo>
                    <a:pt x="12" y="3406"/>
                    <a:pt x="24" y="3430"/>
                    <a:pt x="36" y="3442"/>
                  </a:cubicBezTo>
                  <a:lnTo>
                    <a:pt x="262" y="3418"/>
                  </a:lnTo>
                  <a:lnTo>
                    <a:pt x="488" y="3358"/>
                  </a:lnTo>
                  <a:lnTo>
                    <a:pt x="512" y="3418"/>
                  </a:lnTo>
                  <a:lnTo>
                    <a:pt x="345" y="3442"/>
                  </a:lnTo>
                  <a:lnTo>
                    <a:pt x="524" y="3608"/>
                  </a:lnTo>
                  <a:lnTo>
                    <a:pt x="619" y="3632"/>
                  </a:lnTo>
                  <a:cubicBezTo>
                    <a:pt x="619" y="3668"/>
                    <a:pt x="619" y="3692"/>
                    <a:pt x="631" y="3727"/>
                  </a:cubicBezTo>
                  <a:cubicBezTo>
                    <a:pt x="643" y="3763"/>
                    <a:pt x="631" y="3811"/>
                    <a:pt x="619" y="3847"/>
                  </a:cubicBezTo>
                  <a:lnTo>
                    <a:pt x="703" y="3930"/>
                  </a:lnTo>
                  <a:cubicBezTo>
                    <a:pt x="691" y="3977"/>
                    <a:pt x="667" y="4025"/>
                    <a:pt x="643" y="4085"/>
                  </a:cubicBezTo>
                  <a:lnTo>
                    <a:pt x="691" y="4228"/>
                  </a:lnTo>
                  <a:lnTo>
                    <a:pt x="691" y="4275"/>
                  </a:lnTo>
                  <a:lnTo>
                    <a:pt x="786" y="4239"/>
                  </a:lnTo>
                  <a:lnTo>
                    <a:pt x="857" y="4239"/>
                  </a:lnTo>
                  <a:lnTo>
                    <a:pt x="941" y="4156"/>
                  </a:lnTo>
                  <a:lnTo>
                    <a:pt x="1060" y="4085"/>
                  </a:lnTo>
                  <a:lnTo>
                    <a:pt x="1179" y="4061"/>
                  </a:lnTo>
                  <a:lnTo>
                    <a:pt x="1334" y="3989"/>
                  </a:lnTo>
                  <a:cubicBezTo>
                    <a:pt x="1381" y="3930"/>
                    <a:pt x="1429" y="3882"/>
                    <a:pt x="1477" y="3823"/>
                  </a:cubicBezTo>
                  <a:lnTo>
                    <a:pt x="1548" y="3775"/>
                  </a:lnTo>
                  <a:lnTo>
                    <a:pt x="1536" y="3751"/>
                  </a:lnTo>
                  <a:lnTo>
                    <a:pt x="1619" y="3656"/>
                  </a:lnTo>
                  <a:lnTo>
                    <a:pt x="1703" y="3680"/>
                  </a:lnTo>
                  <a:lnTo>
                    <a:pt x="1750" y="3775"/>
                  </a:lnTo>
                  <a:lnTo>
                    <a:pt x="1667" y="3847"/>
                  </a:lnTo>
                  <a:lnTo>
                    <a:pt x="1762" y="3894"/>
                  </a:lnTo>
                  <a:lnTo>
                    <a:pt x="1869" y="3858"/>
                  </a:lnTo>
                  <a:lnTo>
                    <a:pt x="2012" y="3763"/>
                  </a:lnTo>
                  <a:lnTo>
                    <a:pt x="2203" y="3704"/>
                  </a:lnTo>
                  <a:lnTo>
                    <a:pt x="2298" y="3596"/>
                  </a:lnTo>
                  <a:lnTo>
                    <a:pt x="2441" y="3430"/>
                  </a:lnTo>
                  <a:lnTo>
                    <a:pt x="2405" y="3382"/>
                  </a:lnTo>
                  <a:lnTo>
                    <a:pt x="2524" y="3239"/>
                  </a:lnTo>
                  <a:lnTo>
                    <a:pt x="2536" y="3168"/>
                  </a:lnTo>
                  <a:cubicBezTo>
                    <a:pt x="2572" y="3120"/>
                    <a:pt x="2620" y="3061"/>
                    <a:pt x="2655" y="3013"/>
                  </a:cubicBezTo>
                  <a:lnTo>
                    <a:pt x="2798" y="2942"/>
                  </a:lnTo>
                  <a:cubicBezTo>
                    <a:pt x="2798" y="2906"/>
                    <a:pt x="2798" y="2882"/>
                    <a:pt x="2786" y="2858"/>
                  </a:cubicBezTo>
                  <a:cubicBezTo>
                    <a:pt x="2786" y="2823"/>
                    <a:pt x="2822" y="2775"/>
                    <a:pt x="2834" y="2739"/>
                  </a:cubicBezTo>
                  <a:lnTo>
                    <a:pt x="2977" y="2799"/>
                  </a:lnTo>
                  <a:lnTo>
                    <a:pt x="3155" y="2763"/>
                  </a:lnTo>
                  <a:lnTo>
                    <a:pt x="3274" y="2632"/>
                  </a:lnTo>
                  <a:lnTo>
                    <a:pt x="3441" y="2561"/>
                  </a:lnTo>
                  <a:cubicBezTo>
                    <a:pt x="3441" y="2525"/>
                    <a:pt x="3441" y="2477"/>
                    <a:pt x="3453" y="2442"/>
                  </a:cubicBezTo>
                  <a:lnTo>
                    <a:pt x="3524" y="2418"/>
                  </a:lnTo>
                  <a:cubicBezTo>
                    <a:pt x="3560" y="2382"/>
                    <a:pt x="3584" y="2334"/>
                    <a:pt x="3620" y="2299"/>
                  </a:cubicBezTo>
                  <a:cubicBezTo>
                    <a:pt x="3644" y="2263"/>
                    <a:pt x="3632" y="2227"/>
                    <a:pt x="3644" y="2180"/>
                  </a:cubicBezTo>
                  <a:lnTo>
                    <a:pt x="3858" y="2096"/>
                  </a:lnTo>
                  <a:lnTo>
                    <a:pt x="3929" y="2049"/>
                  </a:lnTo>
                  <a:lnTo>
                    <a:pt x="4001" y="2072"/>
                  </a:lnTo>
                  <a:lnTo>
                    <a:pt x="4084" y="2001"/>
                  </a:lnTo>
                  <a:lnTo>
                    <a:pt x="4298" y="1930"/>
                  </a:lnTo>
                  <a:lnTo>
                    <a:pt x="4429" y="1834"/>
                  </a:lnTo>
                  <a:lnTo>
                    <a:pt x="4536" y="1799"/>
                  </a:lnTo>
                  <a:lnTo>
                    <a:pt x="4787" y="1644"/>
                  </a:lnTo>
                  <a:lnTo>
                    <a:pt x="5013" y="1561"/>
                  </a:lnTo>
                  <a:lnTo>
                    <a:pt x="5346" y="1370"/>
                  </a:lnTo>
                  <a:lnTo>
                    <a:pt x="5537" y="1322"/>
                  </a:lnTo>
                  <a:lnTo>
                    <a:pt x="5810" y="1227"/>
                  </a:lnTo>
                  <a:lnTo>
                    <a:pt x="5894" y="1156"/>
                  </a:lnTo>
                  <a:lnTo>
                    <a:pt x="6120" y="1049"/>
                  </a:lnTo>
                  <a:lnTo>
                    <a:pt x="6203" y="929"/>
                  </a:lnTo>
                  <a:lnTo>
                    <a:pt x="6156" y="870"/>
                  </a:lnTo>
                  <a:cubicBezTo>
                    <a:pt x="6156" y="834"/>
                    <a:pt x="6144" y="810"/>
                    <a:pt x="6132" y="787"/>
                  </a:cubicBezTo>
                  <a:lnTo>
                    <a:pt x="6049" y="751"/>
                  </a:lnTo>
                  <a:lnTo>
                    <a:pt x="6084" y="703"/>
                  </a:lnTo>
                  <a:cubicBezTo>
                    <a:pt x="6072" y="668"/>
                    <a:pt x="6072" y="620"/>
                    <a:pt x="6060" y="584"/>
                  </a:cubicBezTo>
                  <a:lnTo>
                    <a:pt x="5930" y="489"/>
                  </a:lnTo>
                  <a:cubicBezTo>
                    <a:pt x="5941" y="453"/>
                    <a:pt x="5953" y="429"/>
                    <a:pt x="5965" y="394"/>
                  </a:cubicBezTo>
                  <a:lnTo>
                    <a:pt x="5870" y="215"/>
                  </a:lnTo>
                  <a:lnTo>
                    <a:pt x="5572" y="132"/>
                  </a:lnTo>
                  <a:lnTo>
                    <a:pt x="5513" y="60"/>
                  </a:lnTo>
                  <a:lnTo>
                    <a:pt x="5441" y="60"/>
                  </a:lnTo>
                  <a:lnTo>
                    <a:pt x="5275" y="144"/>
                  </a:lnTo>
                  <a:lnTo>
                    <a:pt x="5096" y="191"/>
                  </a:lnTo>
                  <a:lnTo>
                    <a:pt x="5013" y="263"/>
                  </a:lnTo>
                  <a:lnTo>
                    <a:pt x="5048" y="358"/>
                  </a:lnTo>
                  <a:lnTo>
                    <a:pt x="4822" y="525"/>
                  </a:lnTo>
                  <a:cubicBezTo>
                    <a:pt x="4810" y="513"/>
                    <a:pt x="4810" y="501"/>
                    <a:pt x="4798" y="489"/>
                  </a:cubicBezTo>
                  <a:lnTo>
                    <a:pt x="4953" y="322"/>
                  </a:lnTo>
                  <a:cubicBezTo>
                    <a:pt x="4953" y="287"/>
                    <a:pt x="4965" y="251"/>
                    <a:pt x="4965" y="215"/>
                  </a:cubicBezTo>
                  <a:lnTo>
                    <a:pt x="4810" y="203"/>
                  </a:lnTo>
                  <a:lnTo>
                    <a:pt x="4715" y="275"/>
                  </a:lnTo>
                  <a:lnTo>
                    <a:pt x="4608" y="310"/>
                  </a:lnTo>
                  <a:lnTo>
                    <a:pt x="4679" y="227"/>
                  </a:lnTo>
                  <a:cubicBezTo>
                    <a:pt x="4667" y="215"/>
                    <a:pt x="4656" y="191"/>
                    <a:pt x="4644" y="179"/>
                  </a:cubicBezTo>
                  <a:lnTo>
                    <a:pt x="4275" y="167"/>
                  </a:lnTo>
                  <a:cubicBezTo>
                    <a:pt x="4239" y="144"/>
                    <a:pt x="4191" y="132"/>
                    <a:pt x="4155" y="108"/>
                  </a:cubicBezTo>
                  <a:lnTo>
                    <a:pt x="4060" y="96"/>
                  </a:lnTo>
                  <a:cubicBezTo>
                    <a:pt x="4060" y="60"/>
                    <a:pt x="4072" y="25"/>
                    <a:pt x="4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8820;p30">
              <a:extLst>
                <a:ext uri="{FF2B5EF4-FFF2-40B4-BE49-F238E27FC236}">
                  <a16:creationId xmlns:a16="http://schemas.microsoft.com/office/drawing/2014/main" id="{BFF7536D-1895-2E90-B3D7-3849115B3474}"/>
                </a:ext>
              </a:extLst>
            </p:cNvPr>
            <p:cNvSpPr/>
            <p:nvPr/>
          </p:nvSpPr>
          <p:spPr>
            <a:xfrm>
              <a:off x="2333325" y="2248625"/>
              <a:ext cx="119675" cy="67600"/>
            </a:xfrm>
            <a:custGeom>
              <a:avLst/>
              <a:gdLst/>
              <a:ahLst/>
              <a:cxnLst/>
              <a:rect l="l" t="t" r="r" b="b"/>
              <a:pathLst>
                <a:path w="4787" h="2704" extrusionOk="0">
                  <a:moveTo>
                    <a:pt x="4536" y="0"/>
                  </a:moveTo>
                  <a:lnTo>
                    <a:pt x="4453" y="48"/>
                  </a:lnTo>
                  <a:lnTo>
                    <a:pt x="4310" y="131"/>
                  </a:lnTo>
                  <a:cubicBezTo>
                    <a:pt x="4310" y="167"/>
                    <a:pt x="4322" y="203"/>
                    <a:pt x="4322" y="238"/>
                  </a:cubicBezTo>
                  <a:lnTo>
                    <a:pt x="4322" y="298"/>
                  </a:lnTo>
                  <a:lnTo>
                    <a:pt x="4370" y="346"/>
                  </a:lnTo>
                  <a:lnTo>
                    <a:pt x="4251" y="381"/>
                  </a:lnTo>
                  <a:cubicBezTo>
                    <a:pt x="4239" y="358"/>
                    <a:pt x="4215" y="346"/>
                    <a:pt x="4191" y="322"/>
                  </a:cubicBezTo>
                  <a:lnTo>
                    <a:pt x="4155" y="334"/>
                  </a:lnTo>
                  <a:lnTo>
                    <a:pt x="4155" y="381"/>
                  </a:lnTo>
                  <a:lnTo>
                    <a:pt x="4120" y="429"/>
                  </a:lnTo>
                  <a:lnTo>
                    <a:pt x="4036" y="393"/>
                  </a:lnTo>
                  <a:lnTo>
                    <a:pt x="3977" y="286"/>
                  </a:lnTo>
                  <a:lnTo>
                    <a:pt x="3834" y="238"/>
                  </a:lnTo>
                  <a:lnTo>
                    <a:pt x="3762" y="262"/>
                  </a:lnTo>
                  <a:lnTo>
                    <a:pt x="3703" y="334"/>
                  </a:lnTo>
                  <a:lnTo>
                    <a:pt x="3560" y="369"/>
                  </a:lnTo>
                  <a:lnTo>
                    <a:pt x="3405" y="369"/>
                  </a:lnTo>
                  <a:lnTo>
                    <a:pt x="3322" y="393"/>
                  </a:lnTo>
                  <a:lnTo>
                    <a:pt x="3024" y="453"/>
                  </a:lnTo>
                  <a:lnTo>
                    <a:pt x="2893" y="536"/>
                  </a:lnTo>
                  <a:cubicBezTo>
                    <a:pt x="2893" y="572"/>
                    <a:pt x="2881" y="596"/>
                    <a:pt x="2870" y="631"/>
                  </a:cubicBezTo>
                  <a:lnTo>
                    <a:pt x="2822" y="691"/>
                  </a:lnTo>
                  <a:lnTo>
                    <a:pt x="2762" y="691"/>
                  </a:lnTo>
                  <a:lnTo>
                    <a:pt x="2691" y="715"/>
                  </a:lnTo>
                  <a:lnTo>
                    <a:pt x="2417" y="941"/>
                  </a:lnTo>
                  <a:lnTo>
                    <a:pt x="2334" y="1024"/>
                  </a:lnTo>
                  <a:lnTo>
                    <a:pt x="2227" y="1060"/>
                  </a:lnTo>
                  <a:lnTo>
                    <a:pt x="2072" y="1167"/>
                  </a:lnTo>
                  <a:lnTo>
                    <a:pt x="1965" y="1215"/>
                  </a:lnTo>
                  <a:lnTo>
                    <a:pt x="1881" y="1298"/>
                  </a:lnTo>
                  <a:lnTo>
                    <a:pt x="1881" y="1358"/>
                  </a:lnTo>
                  <a:lnTo>
                    <a:pt x="1655" y="1417"/>
                  </a:lnTo>
                  <a:lnTo>
                    <a:pt x="1607" y="1453"/>
                  </a:lnTo>
                  <a:lnTo>
                    <a:pt x="1476" y="1477"/>
                  </a:lnTo>
                  <a:lnTo>
                    <a:pt x="1417" y="1536"/>
                  </a:lnTo>
                  <a:lnTo>
                    <a:pt x="1322" y="1560"/>
                  </a:lnTo>
                  <a:lnTo>
                    <a:pt x="1131" y="1727"/>
                  </a:lnTo>
                  <a:cubicBezTo>
                    <a:pt x="1095" y="1751"/>
                    <a:pt x="1048" y="1786"/>
                    <a:pt x="1012" y="1810"/>
                  </a:cubicBezTo>
                  <a:lnTo>
                    <a:pt x="845" y="1822"/>
                  </a:lnTo>
                  <a:lnTo>
                    <a:pt x="738" y="1893"/>
                  </a:lnTo>
                  <a:lnTo>
                    <a:pt x="441" y="2012"/>
                  </a:lnTo>
                  <a:cubicBezTo>
                    <a:pt x="405" y="2060"/>
                    <a:pt x="381" y="2120"/>
                    <a:pt x="345" y="2155"/>
                  </a:cubicBezTo>
                  <a:lnTo>
                    <a:pt x="238" y="2191"/>
                  </a:lnTo>
                  <a:lnTo>
                    <a:pt x="72" y="2274"/>
                  </a:lnTo>
                  <a:lnTo>
                    <a:pt x="24" y="2370"/>
                  </a:lnTo>
                  <a:lnTo>
                    <a:pt x="155" y="2334"/>
                  </a:lnTo>
                  <a:lnTo>
                    <a:pt x="214" y="2358"/>
                  </a:lnTo>
                  <a:lnTo>
                    <a:pt x="119" y="2393"/>
                  </a:lnTo>
                  <a:cubicBezTo>
                    <a:pt x="119" y="2417"/>
                    <a:pt x="107" y="2429"/>
                    <a:pt x="95" y="2441"/>
                  </a:cubicBezTo>
                  <a:lnTo>
                    <a:pt x="191" y="2465"/>
                  </a:lnTo>
                  <a:lnTo>
                    <a:pt x="167" y="2524"/>
                  </a:lnTo>
                  <a:lnTo>
                    <a:pt x="0" y="2620"/>
                  </a:lnTo>
                  <a:cubicBezTo>
                    <a:pt x="0" y="2632"/>
                    <a:pt x="0" y="2644"/>
                    <a:pt x="12" y="2655"/>
                  </a:cubicBezTo>
                  <a:lnTo>
                    <a:pt x="155" y="2632"/>
                  </a:lnTo>
                  <a:lnTo>
                    <a:pt x="286" y="2584"/>
                  </a:lnTo>
                  <a:cubicBezTo>
                    <a:pt x="298" y="2560"/>
                    <a:pt x="310" y="2536"/>
                    <a:pt x="322" y="2501"/>
                  </a:cubicBezTo>
                  <a:lnTo>
                    <a:pt x="405" y="2453"/>
                  </a:lnTo>
                  <a:lnTo>
                    <a:pt x="536" y="2453"/>
                  </a:lnTo>
                  <a:lnTo>
                    <a:pt x="667" y="2524"/>
                  </a:lnTo>
                  <a:cubicBezTo>
                    <a:pt x="679" y="2548"/>
                    <a:pt x="691" y="2584"/>
                    <a:pt x="703" y="2608"/>
                  </a:cubicBezTo>
                  <a:lnTo>
                    <a:pt x="834" y="2608"/>
                  </a:lnTo>
                  <a:lnTo>
                    <a:pt x="869" y="2560"/>
                  </a:lnTo>
                  <a:lnTo>
                    <a:pt x="857" y="2477"/>
                  </a:lnTo>
                  <a:lnTo>
                    <a:pt x="893" y="2465"/>
                  </a:lnTo>
                  <a:cubicBezTo>
                    <a:pt x="905" y="2417"/>
                    <a:pt x="905" y="2382"/>
                    <a:pt x="917" y="2346"/>
                  </a:cubicBezTo>
                  <a:lnTo>
                    <a:pt x="988" y="2310"/>
                  </a:lnTo>
                  <a:lnTo>
                    <a:pt x="1119" y="2227"/>
                  </a:lnTo>
                  <a:lnTo>
                    <a:pt x="1203" y="2227"/>
                  </a:lnTo>
                  <a:cubicBezTo>
                    <a:pt x="1203" y="2251"/>
                    <a:pt x="1203" y="2274"/>
                    <a:pt x="1215" y="2298"/>
                  </a:cubicBezTo>
                  <a:lnTo>
                    <a:pt x="1107" y="2370"/>
                  </a:lnTo>
                  <a:cubicBezTo>
                    <a:pt x="1084" y="2405"/>
                    <a:pt x="1072" y="2453"/>
                    <a:pt x="1048" y="2489"/>
                  </a:cubicBezTo>
                  <a:lnTo>
                    <a:pt x="1119" y="2524"/>
                  </a:lnTo>
                  <a:lnTo>
                    <a:pt x="1048" y="2596"/>
                  </a:lnTo>
                  <a:cubicBezTo>
                    <a:pt x="1048" y="2620"/>
                    <a:pt x="1036" y="2644"/>
                    <a:pt x="1024" y="2679"/>
                  </a:cubicBezTo>
                  <a:lnTo>
                    <a:pt x="1095" y="2703"/>
                  </a:lnTo>
                  <a:lnTo>
                    <a:pt x="1155" y="2644"/>
                  </a:lnTo>
                  <a:lnTo>
                    <a:pt x="1238" y="2632"/>
                  </a:lnTo>
                  <a:lnTo>
                    <a:pt x="1262" y="2679"/>
                  </a:lnTo>
                  <a:lnTo>
                    <a:pt x="1310" y="2679"/>
                  </a:lnTo>
                  <a:lnTo>
                    <a:pt x="1500" y="2536"/>
                  </a:lnTo>
                  <a:lnTo>
                    <a:pt x="1560" y="2453"/>
                  </a:lnTo>
                  <a:lnTo>
                    <a:pt x="1643" y="2429"/>
                  </a:lnTo>
                  <a:cubicBezTo>
                    <a:pt x="1667" y="2405"/>
                    <a:pt x="1691" y="2370"/>
                    <a:pt x="1703" y="2346"/>
                  </a:cubicBezTo>
                  <a:lnTo>
                    <a:pt x="1667" y="2263"/>
                  </a:lnTo>
                  <a:lnTo>
                    <a:pt x="1750" y="2239"/>
                  </a:lnTo>
                  <a:lnTo>
                    <a:pt x="1810" y="2143"/>
                  </a:lnTo>
                  <a:cubicBezTo>
                    <a:pt x="1810" y="2108"/>
                    <a:pt x="1798" y="2084"/>
                    <a:pt x="1798" y="2048"/>
                  </a:cubicBezTo>
                  <a:cubicBezTo>
                    <a:pt x="1810" y="2036"/>
                    <a:pt x="1834" y="2024"/>
                    <a:pt x="1846" y="2001"/>
                  </a:cubicBezTo>
                  <a:lnTo>
                    <a:pt x="1905" y="2012"/>
                  </a:lnTo>
                  <a:lnTo>
                    <a:pt x="1881" y="2096"/>
                  </a:lnTo>
                  <a:lnTo>
                    <a:pt x="1929" y="2132"/>
                  </a:lnTo>
                  <a:cubicBezTo>
                    <a:pt x="1929" y="2167"/>
                    <a:pt x="1929" y="2203"/>
                    <a:pt x="1917" y="2239"/>
                  </a:cubicBezTo>
                  <a:lnTo>
                    <a:pt x="1988" y="2298"/>
                  </a:lnTo>
                  <a:lnTo>
                    <a:pt x="2048" y="2286"/>
                  </a:lnTo>
                  <a:lnTo>
                    <a:pt x="2143" y="2167"/>
                  </a:lnTo>
                  <a:lnTo>
                    <a:pt x="2119" y="2084"/>
                  </a:lnTo>
                  <a:lnTo>
                    <a:pt x="2143" y="2036"/>
                  </a:lnTo>
                  <a:lnTo>
                    <a:pt x="2238" y="1989"/>
                  </a:lnTo>
                  <a:lnTo>
                    <a:pt x="2346" y="1846"/>
                  </a:lnTo>
                  <a:lnTo>
                    <a:pt x="2346" y="1751"/>
                  </a:lnTo>
                  <a:cubicBezTo>
                    <a:pt x="2346" y="1727"/>
                    <a:pt x="2322" y="1703"/>
                    <a:pt x="2298" y="1679"/>
                  </a:cubicBezTo>
                  <a:cubicBezTo>
                    <a:pt x="2310" y="1655"/>
                    <a:pt x="2322" y="1631"/>
                    <a:pt x="2334" y="1596"/>
                  </a:cubicBezTo>
                  <a:lnTo>
                    <a:pt x="2441" y="1655"/>
                  </a:lnTo>
                  <a:lnTo>
                    <a:pt x="2643" y="1512"/>
                  </a:lnTo>
                  <a:cubicBezTo>
                    <a:pt x="2655" y="1465"/>
                    <a:pt x="2667" y="1429"/>
                    <a:pt x="2679" y="1381"/>
                  </a:cubicBezTo>
                  <a:lnTo>
                    <a:pt x="2667" y="1310"/>
                  </a:lnTo>
                  <a:lnTo>
                    <a:pt x="2798" y="1262"/>
                  </a:lnTo>
                  <a:lnTo>
                    <a:pt x="2858" y="1215"/>
                  </a:lnTo>
                  <a:lnTo>
                    <a:pt x="2953" y="1239"/>
                  </a:lnTo>
                  <a:lnTo>
                    <a:pt x="3048" y="1143"/>
                  </a:lnTo>
                  <a:lnTo>
                    <a:pt x="3108" y="1155"/>
                  </a:lnTo>
                  <a:cubicBezTo>
                    <a:pt x="3108" y="1203"/>
                    <a:pt x="3096" y="1250"/>
                    <a:pt x="3096" y="1298"/>
                  </a:cubicBezTo>
                  <a:lnTo>
                    <a:pt x="2953" y="1453"/>
                  </a:lnTo>
                  <a:lnTo>
                    <a:pt x="2953" y="1548"/>
                  </a:lnTo>
                  <a:lnTo>
                    <a:pt x="2893" y="1620"/>
                  </a:lnTo>
                  <a:lnTo>
                    <a:pt x="2893" y="1655"/>
                  </a:lnTo>
                  <a:lnTo>
                    <a:pt x="2798" y="1715"/>
                  </a:lnTo>
                  <a:lnTo>
                    <a:pt x="2667" y="1917"/>
                  </a:lnTo>
                  <a:cubicBezTo>
                    <a:pt x="2679" y="1929"/>
                    <a:pt x="2679" y="1953"/>
                    <a:pt x="2691" y="1965"/>
                  </a:cubicBezTo>
                  <a:lnTo>
                    <a:pt x="2762" y="2012"/>
                  </a:lnTo>
                  <a:lnTo>
                    <a:pt x="2762" y="2084"/>
                  </a:lnTo>
                  <a:lnTo>
                    <a:pt x="2870" y="2072"/>
                  </a:lnTo>
                  <a:lnTo>
                    <a:pt x="3000" y="2072"/>
                  </a:lnTo>
                  <a:lnTo>
                    <a:pt x="3060" y="2012"/>
                  </a:lnTo>
                  <a:lnTo>
                    <a:pt x="3179" y="1929"/>
                  </a:lnTo>
                  <a:cubicBezTo>
                    <a:pt x="3179" y="1905"/>
                    <a:pt x="3179" y="1882"/>
                    <a:pt x="3191" y="1858"/>
                  </a:cubicBezTo>
                  <a:lnTo>
                    <a:pt x="3155" y="1786"/>
                  </a:lnTo>
                  <a:lnTo>
                    <a:pt x="3239" y="1715"/>
                  </a:lnTo>
                  <a:lnTo>
                    <a:pt x="3286" y="1631"/>
                  </a:lnTo>
                  <a:lnTo>
                    <a:pt x="3381" y="1608"/>
                  </a:lnTo>
                  <a:lnTo>
                    <a:pt x="3441" y="1560"/>
                  </a:lnTo>
                  <a:lnTo>
                    <a:pt x="3512" y="1584"/>
                  </a:lnTo>
                  <a:lnTo>
                    <a:pt x="3643" y="1548"/>
                  </a:lnTo>
                  <a:lnTo>
                    <a:pt x="3703" y="1489"/>
                  </a:lnTo>
                  <a:lnTo>
                    <a:pt x="3905" y="1429"/>
                  </a:lnTo>
                  <a:lnTo>
                    <a:pt x="3965" y="1346"/>
                  </a:lnTo>
                  <a:cubicBezTo>
                    <a:pt x="3977" y="1286"/>
                    <a:pt x="3977" y="1239"/>
                    <a:pt x="3989" y="1191"/>
                  </a:cubicBezTo>
                  <a:cubicBezTo>
                    <a:pt x="4001" y="1143"/>
                    <a:pt x="4048" y="1096"/>
                    <a:pt x="4072" y="1048"/>
                  </a:cubicBezTo>
                  <a:lnTo>
                    <a:pt x="4060" y="965"/>
                  </a:lnTo>
                  <a:cubicBezTo>
                    <a:pt x="4060" y="953"/>
                    <a:pt x="4060" y="941"/>
                    <a:pt x="4072" y="929"/>
                  </a:cubicBezTo>
                  <a:lnTo>
                    <a:pt x="4203" y="989"/>
                  </a:lnTo>
                  <a:lnTo>
                    <a:pt x="4310" y="977"/>
                  </a:lnTo>
                  <a:cubicBezTo>
                    <a:pt x="4322" y="965"/>
                    <a:pt x="4334" y="941"/>
                    <a:pt x="4346" y="929"/>
                  </a:cubicBezTo>
                  <a:cubicBezTo>
                    <a:pt x="4358" y="917"/>
                    <a:pt x="4334" y="893"/>
                    <a:pt x="4322" y="881"/>
                  </a:cubicBezTo>
                  <a:lnTo>
                    <a:pt x="4167" y="798"/>
                  </a:lnTo>
                  <a:lnTo>
                    <a:pt x="4155" y="750"/>
                  </a:lnTo>
                  <a:cubicBezTo>
                    <a:pt x="4203" y="715"/>
                    <a:pt x="4239" y="667"/>
                    <a:pt x="4274" y="631"/>
                  </a:cubicBezTo>
                  <a:lnTo>
                    <a:pt x="4405" y="596"/>
                  </a:lnTo>
                  <a:lnTo>
                    <a:pt x="4524" y="524"/>
                  </a:lnTo>
                  <a:lnTo>
                    <a:pt x="4620" y="524"/>
                  </a:lnTo>
                  <a:lnTo>
                    <a:pt x="4703" y="488"/>
                  </a:lnTo>
                  <a:cubicBezTo>
                    <a:pt x="4727" y="453"/>
                    <a:pt x="4763" y="417"/>
                    <a:pt x="4786" y="369"/>
                  </a:cubicBezTo>
                  <a:lnTo>
                    <a:pt x="4739" y="322"/>
                  </a:lnTo>
                  <a:lnTo>
                    <a:pt x="4679" y="167"/>
                  </a:lnTo>
                  <a:lnTo>
                    <a:pt x="4703" y="119"/>
                  </a:lnTo>
                  <a:lnTo>
                    <a:pt x="4667" y="84"/>
                  </a:lnTo>
                  <a:lnTo>
                    <a:pt x="46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8821;p30">
              <a:extLst>
                <a:ext uri="{FF2B5EF4-FFF2-40B4-BE49-F238E27FC236}">
                  <a16:creationId xmlns:a16="http://schemas.microsoft.com/office/drawing/2014/main" id="{75FD31B1-364B-6DCB-C251-BC767C793847}"/>
                </a:ext>
              </a:extLst>
            </p:cNvPr>
            <p:cNvSpPr/>
            <p:nvPr/>
          </p:nvSpPr>
          <p:spPr>
            <a:xfrm>
              <a:off x="2448500" y="2273625"/>
              <a:ext cx="16400" cy="5975"/>
            </a:xfrm>
            <a:custGeom>
              <a:avLst/>
              <a:gdLst/>
              <a:ahLst/>
              <a:cxnLst/>
              <a:rect l="l" t="t" r="r" b="b"/>
              <a:pathLst>
                <a:path w="656" h="239" extrusionOk="0">
                  <a:moveTo>
                    <a:pt x="465" y="0"/>
                  </a:moveTo>
                  <a:lnTo>
                    <a:pt x="370" y="36"/>
                  </a:lnTo>
                  <a:lnTo>
                    <a:pt x="179" y="36"/>
                  </a:lnTo>
                  <a:lnTo>
                    <a:pt x="108" y="84"/>
                  </a:lnTo>
                  <a:lnTo>
                    <a:pt x="1" y="131"/>
                  </a:lnTo>
                  <a:lnTo>
                    <a:pt x="25" y="143"/>
                  </a:lnTo>
                  <a:lnTo>
                    <a:pt x="108" y="143"/>
                  </a:lnTo>
                  <a:lnTo>
                    <a:pt x="215" y="179"/>
                  </a:lnTo>
                  <a:lnTo>
                    <a:pt x="287" y="239"/>
                  </a:lnTo>
                  <a:lnTo>
                    <a:pt x="370" y="227"/>
                  </a:lnTo>
                  <a:lnTo>
                    <a:pt x="489" y="227"/>
                  </a:lnTo>
                  <a:lnTo>
                    <a:pt x="596" y="155"/>
                  </a:lnTo>
                  <a:cubicBezTo>
                    <a:pt x="620" y="131"/>
                    <a:pt x="632" y="108"/>
                    <a:pt x="656" y="72"/>
                  </a:cubicBezTo>
                  <a:lnTo>
                    <a:pt x="596" y="4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8822;p30">
              <a:extLst>
                <a:ext uri="{FF2B5EF4-FFF2-40B4-BE49-F238E27FC236}">
                  <a16:creationId xmlns:a16="http://schemas.microsoft.com/office/drawing/2014/main" id="{EF7014EA-A48A-FBD8-6D76-60BFABF295E5}"/>
                </a:ext>
              </a:extLst>
            </p:cNvPr>
            <p:cNvSpPr/>
            <p:nvPr/>
          </p:nvSpPr>
          <p:spPr>
            <a:xfrm>
              <a:off x="2199075" y="2506100"/>
              <a:ext cx="4475" cy="2700"/>
            </a:xfrm>
            <a:custGeom>
              <a:avLst/>
              <a:gdLst/>
              <a:ahLst/>
              <a:cxnLst/>
              <a:rect l="l" t="t" r="r" b="b"/>
              <a:pathLst>
                <a:path w="179" h="108" extrusionOk="0">
                  <a:moveTo>
                    <a:pt x="179" y="0"/>
                  </a:moveTo>
                  <a:lnTo>
                    <a:pt x="36" y="36"/>
                  </a:lnTo>
                  <a:lnTo>
                    <a:pt x="0" y="95"/>
                  </a:lnTo>
                  <a:lnTo>
                    <a:pt x="84" y="107"/>
                  </a:lnTo>
                  <a:lnTo>
                    <a:pt x="143" y="72"/>
                  </a:lnTo>
                  <a:cubicBezTo>
                    <a:pt x="143" y="60"/>
                    <a:pt x="131" y="48"/>
                    <a:pt x="131" y="36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8823;p30">
              <a:extLst>
                <a:ext uri="{FF2B5EF4-FFF2-40B4-BE49-F238E27FC236}">
                  <a16:creationId xmlns:a16="http://schemas.microsoft.com/office/drawing/2014/main" id="{4F3F3F21-8623-4B10-DC99-F40A58E60A17}"/>
                </a:ext>
              </a:extLst>
            </p:cNvPr>
            <p:cNvSpPr/>
            <p:nvPr/>
          </p:nvSpPr>
          <p:spPr>
            <a:xfrm>
              <a:off x="2000250" y="2925500"/>
              <a:ext cx="11625" cy="6275"/>
            </a:xfrm>
            <a:custGeom>
              <a:avLst/>
              <a:gdLst/>
              <a:ahLst/>
              <a:cxnLst/>
              <a:rect l="l" t="t" r="r" b="b"/>
              <a:pathLst>
                <a:path w="465" h="251" extrusionOk="0">
                  <a:moveTo>
                    <a:pt x="12" y="0"/>
                  </a:moveTo>
                  <a:cubicBezTo>
                    <a:pt x="0" y="0"/>
                    <a:pt x="0" y="60"/>
                    <a:pt x="0" y="60"/>
                  </a:cubicBezTo>
                  <a:lnTo>
                    <a:pt x="83" y="119"/>
                  </a:lnTo>
                  <a:lnTo>
                    <a:pt x="310" y="167"/>
                  </a:lnTo>
                  <a:cubicBezTo>
                    <a:pt x="321" y="202"/>
                    <a:pt x="333" y="226"/>
                    <a:pt x="345" y="250"/>
                  </a:cubicBezTo>
                  <a:lnTo>
                    <a:pt x="441" y="250"/>
                  </a:lnTo>
                  <a:cubicBezTo>
                    <a:pt x="452" y="214"/>
                    <a:pt x="464" y="191"/>
                    <a:pt x="464" y="167"/>
                  </a:cubicBezTo>
                  <a:lnTo>
                    <a:pt x="333" y="8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8824;p30">
              <a:extLst>
                <a:ext uri="{FF2B5EF4-FFF2-40B4-BE49-F238E27FC236}">
                  <a16:creationId xmlns:a16="http://schemas.microsoft.com/office/drawing/2014/main" id="{5173223C-08C1-963C-6BC6-C1954234FF85}"/>
                </a:ext>
              </a:extLst>
            </p:cNvPr>
            <p:cNvSpPr/>
            <p:nvPr/>
          </p:nvSpPr>
          <p:spPr>
            <a:xfrm>
              <a:off x="2484225" y="2229875"/>
              <a:ext cx="54800" cy="29200"/>
            </a:xfrm>
            <a:custGeom>
              <a:avLst/>
              <a:gdLst/>
              <a:ahLst/>
              <a:cxnLst/>
              <a:rect l="l" t="t" r="r" b="b"/>
              <a:pathLst>
                <a:path w="2192" h="1168" extrusionOk="0">
                  <a:moveTo>
                    <a:pt x="1929" y="0"/>
                  </a:moveTo>
                  <a:lnTo>
                    <a:pt x="1775" y="12"/>
                  </a:lnTo>
                  <a:lnTo>
                    <a:pt x="1584" y="72"/>
                  </a:lnTo>
                  <a:lnTo>
                    <a:pt x="1572" y="48"/>
                  </a:lnTo>
                  <a:lnTo>
                    <a:pt x="1358" y="72"/>
                  </a:lnTo>
                  <a:lnTo>
                    <a:pt x="1286" y="107"/>
                  </a:lnTo>
                  <a:lnTo>
                    <a:pt x="1132" y="143"/>
                  </a:lnTo>
                  <a:lnTo>
                    <a:pt x="1036" y="143"/>
                  </a:lnTo>
                  <a:lnTo>
                    <a:pt x="917" y="167"/>
                  </a:lnTo>
                  <a:lnTo>
                    <a:pt x="834" y="155"/>
                  </a:lnTo>
                  <a:lnTo>
                    <a:pt x="524" y="274"/>
                  </a:lnTo>
                  <a:lnTo>
                    <a:pt x="429" y="298"/>
                  </a:lnTo>
                  <a:lnTo>
                    <a:pt x="334" y="381"/>
                  </a:lnTo>
                  <a:lnTo>
                    <a:pt x="191" y="453"/>
                  </a:lnTo>
                  <a:cubicBezTo>
                    <a:pt x="191" y="488"/>
                    <a:pt x="203" y="512"/>
                    <a:pt x="203" y="536"/>
                  </a:cubicBezTo>
                  <a:lnTo>
                    <a:pt x="84" y="667"/>
                  </a:lnTo>
                  <a:lnTo>
                    <a:pt x="84" y="727"/>
                  </a:lnTo>
                  <a:lnTo>
                    <a:pt x="1" y="834"/>
                  </a:lnTo>
                  <a:lnTo>
                    <a:pt x="48" y="905"/>
                  </a:lnTo>
                  <a:cubicBezTo>
                    <a:pt x="72" y="941"/>
                    <a:pt x="84" y="965"/>
                    <a:pt x="108" y="1000"/>
                  </a:cubicBezTo>
                  <a:lnTo>
                    <a:pt x="191" y="977"/>
                  </a:lnTo>
                  <a:lnTo>
                    <a:pt x="346" y="1000"/>
                  </a:lnTo>
                  <a:lnTo>
                    <a:pt x="465" y="1072"/>
                  </a:lnTo>
                  <a:lnTo>
                    <a:pt x="405" y="1143"/>
                  </a:lnTo>
                  <a:lnTo>
                    <a:pt x="453" y="1167"/>
                  </a:lnTo>
                  <a:lnTo>
                    <a:pt x="584" y="1119"/>
                  </a:lnTo>
                  <a:lnTo>
                    <a:pt x="727" y="1108"/>
                  </a:lnTo>
                  <a:lnTo>
                    <a:pt x="798" y="1060"/>
                  </a:lnTo>
                  <a:lnTo>
                    <a:pt x="941" y="1084"/>
                  </a:lnTo>
                  <a:lnTo>
                    <a:pt x="1096" y="1048"/>
                  </a:lnTo>
                  <a:lnTo>
                    <a:pt x="1227" y="977"/>
                  </a:lnTo>
                  <a:lnTo>
                    <a:pt x="1358" y="941"/>
                  </a:lnTo>
                  <a:lnTo>
                    <a:pt x="1417" y="857"/>
                  </a:lnTo>
                  <a:cubicBezTo>
                    <a:pt x="1417" y="846"/>
                    <a:pt x="1406" y="834"/>
                    <a:pt x="1406" y="810"/>
                  </a:cubicBezTo>
                  <a:lnTo>
                    <a:pt x="1513" y="774"/>
                  </a:lnTo>
                  <a:cubicBezTo>
                    <a:pt x="1525" y="750"/>
                    <a:pt x="1536" y="727"/>
                    <a:pt x="1548" y="703"/>
                  </a:cubicBezTo>
                  <a:lnTo>
                    <a:pt x="1679" y="548"/>
                  </a:lnTo>
                  <a:lnTo>
                    <a:pt x="1632" y="500"/>
                  </a:lnTo>
                  <a:lnTo>
                    <a:pt x="1596" y="524"/>
                  </a:lnTo>
                  <a:lnTo>
                    <a:pt x="1441" y="548"/>
                  </a:lnTo>
                  <a:cubicBezTo>
                    <a:pt x="1441" y="536"/>
                    <a:pt x="1429" y="524"/>
                    <a:pt x="1429" y="500"/>
                  </a:cubicBezTo>
                  <a:lnTo>
                    <a:pt x="1560" y="381"/>
                  </a:lnTo>
                  <a:lnTo>
                    <a:pt x="1679" y="346"/>
                  </a:lnTo>
                  <a:lnTo>
                    <a:pt x="1989" y="191"/>
                  </a:lnTo>
                  <a:lnTo>
                    <a:pt x="2096" y="191"/>
                  </a:lnTo>
                  <a:lnTo>
                    <a:pt x="2191" y="24"/>
                  </a:lnTo>
                  <a:cubicBezTo>
                    <a:pt x="2179" y="12"/>
                    <a:pt x="2156" y="0"/>
                    <a:pt x="2144" y="0"/>
                  </a:cubicBezTo>
                  <a:lnTo>
                    <a:pt x="1977" y="24"/>
                  </a:lnTo>
                  <a:lnTo>
                    <a:pt x="19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8825;p30">
              <a:extLst>
                <a:ext uri="{FF2B5EF4-FFF2-40B4-BE49-F238E27FC236}">
                  <a16:creationId xmlns:a16="http://schemas.microsoft.com/office/drawing/2014/main" id="{FE0A9645-BB05-44A1-6092-32866E339AAD}"/>
                </a:ext>
              </a:extLst>
            </p:cNvPr>
            <p:cNvSpPr/>
            <p:nvPr/>
          </p:nvSpPr>
          <p:spPr>
            <a:xfrm>
              <a:off x="2467550" y="2262325"/>
              <a:ext cx="4500" cy="3000"/>
            </a:xfrm>
            <a:custGeom>
              <a:avLst/>
              <a:gdLst/>
              <a:ahLst/>
              <a:cxnLst/>
              <a:rect l="l" t="t" r="r" b="b"/>
              <a:pathLst>
                <a:path w="180" h="120" extrusionOk="0">
                  <a:moveTo>
                    <a:pt x="179" y="0"/>
                  </a:moveTo>
                  <a:lnTo>
                    <a:pt x="37" y="48"/>
                  </a:lnTo>
                  <a:cubicBezTo>
                    <a:pt x="25" y="71"/>
                    <a:pt x="13" y="95"/>
                    <a:pt x="1" y="119"/>
                  </a:cubicBezTo>
                  <a:lnTo>
                    <a:pt x="60" y="119"/>
                  </a:lnTo>
                  <a:lnTo>
                    <a:pt x="144" y="83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8826;p30">
              <a:extLst>
                <a:ext uri="{FF2B5EF4-FFF2-40B4-BE49-F238E27FC236}">
                  <a16:creationId xmlns:a16="http://schemas.microsoft.com/office/drawing/2014/main" id="{0C522C81-9D0B-6EFC-D135-8DF8C308E63B}"/>
                </a:ext>
              </a:extLst>
            </p:cNvPr>
            <p:cNvSpPr/>
            <p:nvPr/>
          </p:nvSpPr>
          <p:spPr>
            <a:xfrm>
              <a:off x="2474100" y="2231950"/>
              <a:ext cx="12825" cy="12825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489" y="1"/>
                  </a:moveTo>
                  <a:lnTo>
                    <a:pt x="382" y="48"/>
                  </a:lnTo>
                  <a:lnTo>
                    <a:pt x="310" y="72"/>
                  </a:lnTo>
                  <a:lnTo>
                    <a:pt x="191" y="72"/>
                  </a:lnTo>
                  <a:lnTo>
                    <a:pt x="120" y="132"/>
                  </a:lnTo>
                  <a:lnTo>
                    <a:pt x="36" y="167"/>
                  </a:lnTo>
                  <a:cubicBezTo>
                    <a:pt x="25" y="191"/>
                    <a:pt x="25" y="215"/>
                    <a:pt x="13" y="251"/>
                  </a:cubicBezTo>
                  <a:cubicBezTo>
                    <a:pt x="1" y="274"/>
                    <a:pt x="36" y="298"/>
                    <a:pt x="36" y="334"/>
                  </a:cubicBezTo>
                  <a:cubicBezTo>
                    <a:pt x="48" y="370"/>
                    <a:pt x="36" y="393"/>
                    <a:pt x="36" y="417"/>
                  </a:cubicBezTo>
                  <a:lnTo>
                    <a:pt x="167" y="513"/>
                  </a:lnTo>
                  <a:lnTo>
                    <a:pt x="263" y="513"/>
                  </a:lnTo>
                  <a:lnTo>
                    <a:pt x="429" y="429"/>
                  </a:lnTo>
                  <a:lnTo>
                    <a:pt x="513" y="322"/>
                  </a:lnTo>
                  <a:cubicBezTo>
                    <a:pt x="513" y="286"/>
                    <a:pt x="501" y="263"/>
                    <a:pt x="489" y="227"/>
                  </a:cubicBezTo>
                  <a:lnTo>
                    <a:pt x="501" y="167"/>
                  </a:lnTo>
                  <a:lnTo>
                    <a:pt x="477" y="108"/>
                  </a:lnTo>
                  <a:cubicBezTo>
                    <a:pt x="477" y="72"/>
                    <a:pt x="489" y="36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8827;p30">
              <a:extLst>
                <a:ext uri="{FF2B5EF4-FFF2-40B4-BE49-F238E27FC236}">
                  <a16:creationId xmlns:a16="http://schemas.microsoft.com/office/drawing/2014/main" id="{D295A9DB-83F6-EA1E-C10F-4D0813E77B74}"/>
                </a:ext>
              </a:extLst>
            </p:cNvPr>
            <p:cNvSpPr/>
            <p:nvPr/>
          </p:nvSpPr>
          <p:spPr>
            <a:xfrm>
              <a:off x="2379750" y="2274525"/>
              <a:ext cx="163425" cy="83650"/>
            </a:xfrm>
            <a:custGeom>
              <a:avLst/>
              <a:gdLst/>
              <a:ahLst/>
              <a:cxnLst/>
              <a:rect l="l" t="t" r="r" b="b"/>
              <a:pathLst>
                <a:path w="6537" h="3346" extrusionOk="0">
                  <a:moveTo>
                    <a:pt x="5275" y="0"/>
                  </a:moveTo>
                  <a:lnTo>
                    <a:pt x="5180" y="12"/>
                  </a:lnTo>
                  <a:lnTo>
                    <a:pt x="4930" y="250"/>
                  </a:lnTo>
                  <a:lnTo>
                    <a:pt x="4787" y="322"/>
                  </a:lnTo>
                  <a:cubicBezTo>
                    <a:pt x="4775" y="345"/>
                    <a:pt x="4763" y="381"/>
                    <a:pt x="4739" y="405"/>
                  </a:cubicBezTo>
                  <a:lnTo>
                    <a:pt x="4787" y="441"/>
                  </a:lnTo>
                  <a:lnTo>
                    <a:pt x="4656" y="476"/>
                  </a:lnTo>
                  <a:lnTo>
                    <a:pt x="4584" y="476"/>
                  </a:lnTo>
                  <a:lnTo>
                    <a:pt x="4489" y="536"/>
                  </a:lnTo>
                  <a:lnTo>
                    <a:pt x="4406" y="667"/>
                  </a:lnTo>
                  <a:lnTo>
                    <a:pt x="4489" y="750"/>
                  </a:lnTo>
                  <a:cubicBezTo>
                    <a:pt x="4489" y="774"/>
                    <a:pt x="4501" y="810"/>
                    <a:pt x="4501" y="834"/>
                  </a:cubicBezTo>
                  <a:lnTo>
                    <a:pt x="4572" y="857"/>
                  </a:lnTo>
                  <a:lnTo>
                    <a:pt x="4692" y="953"/>
                  </a:lnTo>
                  <a:lnTo>
                    <a:pt x="4656" y="1084"/>
                  </a:lnTo>
                  <a:lnTo>
                    <a:pt x="4513" y="1107"/>
                  </a:lnTo>
                  <a:lnTo>
                    <a:pt x="4334" y="1203"/>
                  </a:lnTo>
                  <a:lnTo>
                    <a:pt x="4263" y="1227"/>
                  </a:lnTo>
                  <a:lnTo>
                    <a:pt x="4203" y="1274"/>
                  </a:lnTo>
                  <a:lnTo>
                    <a:pt x="4299" y="1322"/>
                  </a:lnTo>
                  <a:lnTo>
                    <a:pt x="4299" y="1381"/>
                  </a:lnTo>
                  <a:lnTo>
                    <a:pt x="4442" y="1429"/>
                  </a:lnTo>
                  <a:lnTo>
                    <a:pt x="4537" y="1548"/>
                  </a:lnTo>
                  <a:lnTo>
                    <a:pt x="4346" y="1655"/>
                  </a:lnTo>
                  <a:lnTo>
                    <a:pt x="4394" y="1667"/>
                  </a:lnTo>
                  <a:lnTo>
                    <a:pt x="4430" y="1715"/>
                  </a:lnTo>
                  <a:lnTo>
                    <a:pt x="4346" y="1762"/>
                  </a:lnTo>
                  <a:lnTo>
                    <a:pt x="4227" y="1691"/>
                  </a:lnTo>
                  <a:lnTo>
                    <a:pt x="3989" y="1715"/>
                  </a:lnTo>
                  <a:lnTo>
                    <a:pt x="3918" y="1750"/>
                  </a:lnTo>
                  <a:lnTo>
                    <a:pt x="3763" y="1774"/>
                  </a:lnTo>
                  <a:lnTo>
                    <a:pt x="3715" y="1727"/>
                  </a:lnTo>
                  <a:lnTo>
                    <a:pt x="3644" y="1715"/>
                  </a:lnTo>
                  <a:cubicBezTo>
                    <a:pt x="3632" y="1738"/>
                    <a:pt x="3608" y="1762"/>
                    <a:pt x="3584" y="1786"/>
                  </a:cubicBezTo>
                  <a:lnTo>
                    <a:pt x="3441" y="1846"/>
                  </a:lnTo>
                  <a:lnTo>
                    <a:pt x="3370" y="1846"/>
                  </a:lnTo>
                  <a:lnTo>
                    <a:pt x="3334" y="1703"/>
                  </a:lnTo>
                  <a:lnTo>
                    <a:pt x="3418" y="1619"/>
                  </a:lnTo>
                  <a:lnTo>
                    <a:pt x="3465" y="1441"/>
                  </a:lnTo>
                  <a:lnTo>
                    <a:pt x="3465" y="1441"/>
                  </a:lnTo>
                  <a:lnTo>
                    <a:pt x="3382" y="1465"/>
                  </a:lnTo>
                  <a:lnTo>
                    <a:pt x="3215" y="1465"/>
                  </a:lnTo>
                  <a:lnTo>
                    <a:pt x="3108" y="1512"/>
                  </a:lnTo>
                  <a:lnTo>
                    <a:pt x="3060" y="1465"/>
                  </a:lnTo>
                  <a:lnTo>
                    <a:pt x="3168" y="1405"/>
                  </a:lnTo>
                  <a:lnTo>
                    <a:pt x="3310" y="1393"/>
                  </a:lnTo>
                  <a:lnTo>
                    <a:pt x="3346" y="1334"/>
                  </a:lnTo>
                  <a:cubicBezTo>
                    <a:pt x="3322" y="1286"/>
                    <a:pt x="3299" y="1227"/>
                    <a:pt x="3275" y="1179"/>
                  </a:cubicBezTo>
                  <a:lnTo>
                    <a:pt x="3144" y="1119"/>
                  </a:lnTo>
                  <a:lnTo>
                    <a:pt x="3168" y="1048"/>
                  </a:lnTo>
                  <a:lnTo>
                    <a:pt x="3251" y="1000"/>
                  </a:lnTo>
                  <a:lnTo>
                    <a:pt x="3251" y="953"/>
                  </a:lnTo>
                  <a:lnTo>
                    <a:pt x="3156" y="929"/>
                  </a:lnTo>
                  <a:lnTo>
                    <a:pt x="3120" y="881"/>
                  </a:lnTo>
                  <a:lnTo>
                    <a:pt x="3072" y="846"/>
                  </a:lnTo>
                  <a:lnTo>
                    <a:pt x="2989" y="869"/>
                  </a:lnTo>
                  <a:lnTo>
                    <a:pt x="2894" y="857"/>
                  </a:lnTo>
                  <a:cubicBezTo>
                    <a:pt x="2870" y="869"/>
                    <a:pt x="2846" y="893"/>
                    <a:pt x="2822" y="905"/>
                  </a:cubicBezTo>
                  <a:lnTo>
                    <a:pt x="2572" y="988"/>
                  </a:lnTo>
                  <a:lnTo>
                    <a:pt x="2513" y="929"/>
                  </a:lnTo>
                  <a:lnTo>
                    <a:pt x="2596" y="798"/>
                  </a:lnTo>
                  <a:lnTo>
                    <a:pt x="2691" y="738"/>
                  </a:lnTo>
                  <a:lnTo>
                    <a:pt x="2596" y="643"/>
                  </a:lnTo>
                  <a:lnTo>
                    <a:pt x="2453" y="607"/>
                  </a:lnTo>
                  <a:lnTo>
                    <a:pt x="2239" y="667"/>
                  </a:lnTo>
                  <a:lnTo>
                    <a:pt x="2120" y="679"/>
                  </a:lnTo>
                  <a:lnTo>
                    <a:pt x="1786" y="822"/>
                  </a:lnTo>
                  <a:lnTo>
                    <a:pt x="1715" y="881"/>
                  </a:lnTo>
                  <a:lnTo>
                    <a:pt x="1786" y="905"/>
                  </a:lnTo>
                  <a:lnTo>
                    <a:pt x="1822" y="965"/>
                  </a:lnTo>
                  <a:lnTo>
                    <a:pt x="1989" y="988"/>
                  </a:lnTo>
                  <a:lnTo>
                    <a:pt x="2060" y="1048"/>
                  </a:lnTo>
                  <a:lnTo>
                    <a:pt x="1965" y="1048"/>
                  </a:lnTo>
                  <a:lnTo>
                    <a:pt x="1810" y="1012"/>
                  </a:lnTo>
                  <a:lnTo>
                    <a:pt x="1691" y="1036"/>
                  </a:lnTo>
                  <a:lnTo>
                    <a:pt x="1632" y="1012"/>
                  </a:lnTo>
                  <a:lnTo>
                    <a:pt x="1513" y="1048"/>
                  </a:lnTo>
                  <a:lnTo>
                    <a:pt x="1382" y="1131"/>
                  </a:lnTo>
                  <a:lnTo>
                    <a:pt x="1298" y="1155"/>
                  </a:lnTo>
                  <a:lnTo>
                    <a:pt x="1215" y="1215"/>
                  </a:lnTo>
                  <a:lnTo>
                    <a:pt x="1167" y="1310"/>
                  </a:lnTo>
                  <a:lnTo>
                    <a:pt x="1036" y="1417"/>
                  </a:lnTo>
                  <a:lnTo>
                    <a:pt x="1132" y="1465"/>
                  </a:lnTo>
                  <a:lnTo>
                    <a:pt x="1417" y="1429"/>
                  </a:lnTo>
                  <a:lnTo>
                    <a:pt x="1548" y="1393"/>
                  </a:lnTo>
                  <a:lnTo>
                    <a:pt x="1703" y="1393"/>
                  </a:lnTo>
                  <a:lnTo>
                    <a:pt x="1775" y="1369"/>
                  </a:lnTo>
                  <a:lnTo>
                    <a:pt x="1822" y="1405"/>
                  </a:lnTo>
                  <a:lnTo>
                    <a:pt x="1763" y="1441"/>
                  </a:lnTo>
                  <a:lnTo>
                    <a:pt x="1596" y="1465"/>
                  </a:lnTo>
                  <a:lnTo>
                    <a:pt x="1298" y="1524"/>
                  </a:lnTo>
                  <a:lnTo>
                    <a:pt x="1060" y="1619"/>
                  </a:lnTo>
                  <a:lnTo>
                    <a:pt x="965" y="1619"/>
                  </a:lnTo>
                  <a:lnTo>
                    <a:pt x="834" y="1667"/>
                  </a:lnTo>
                  <a:cubicBezTo>
                    <a:pt x="798" y="1715"/>
                    <a:pt x="762" y="1762"/>
                    <a:pt x="715" y="1810"/>
                  </a:cubicBezTo>
                  <a:lnTo>
                    <a:pt x="560" y="1977"/>
                  </a:lnTo>
                  <a:lnTo>
                    <a:pt x="608" y="1989"/>
                  </a:lnTo>
                  <a:lnTo>
                    <a:pt x="751" y="1953"/>
                  </a:lnTo>
                  <a:lnTo>
                    <a:pt x="989" y="1941"/>
                  </a:lnTo>
                  <a:lnTo>
                    <a:pt x="1108" y="1881"/>
                  </a:lnTo>
                  <a:lnTo>
                    <a:pt x="1263" y="1846"/>
                  </a:lnTo>
                  <a:lnTo>
                    <a:pt x="1334" y="1858"/>
                  </a:lnTo>
                  <a:lnTo>
                    <a:pt x="1441" y="1869"/>
                  </a:lnTo>
                  <a:lnTo>
                    <a:pt x="1310" y="1977"/>
                  </a:lnTo>
                  <a:lnTo>
                    <a:pt x="1155" y="2024"/>
                  </a:lnTo>
                  <a:lnTo>
                    <a:pt x="1072" y="2096"/>
                  </a:lnTo>
                  <a:lnTo>
                    <a:pt x="905" y="2131"/>
                  </a:lnTo>
                  <a:lnTo>
                    <a:pt x="727" y="2108"/>
                  </a:lnTo>
                  <a:lnTo>
                    <a:pt x="489" y="2179"/>
                  </a:lnTo>
                  <a:lnTo>
                    <a:pt x="417" y="2179"/>
                  </a:lnTo>
                  <a:lnTo>
                    <a:pt x="286" y="2250"/>
                  </a:lnTo>
                  <a:lnTo>
                    <a:pt x="60" y="2417"/>
                  </a:lnTo>
                  <a:lnTo>
                    <a:pt x="131" y="2453"/>
                  </a:lnTo>
                  <a:cubicBezTo>
                    <a:pt x="131" y="2477"/>
                    <a:pt x="143" y="2500"/>
                    <a:pt x="155" y="2524"/>
                  </a:cubicBezTo>
                  <a:lnTo>
                    <a:pt x="0" y="2572"/>
                  </a:lnTo>
                  <a:cubicBezTo>
                    <a:pt x="0" y="2584"/>
                    <a:pt x="0" y="2596"/>
                    <a:pt x="12" y="2608"/>
                  </a:cubicBezTo>
                  <a:lnTo>
                    <a:pt x="262" y="2631"/>
                  </a:lnTo>
                  <a:lnTo>
                    <a:pt x="429" y="2703"/>
                  </a:lnTo>
                  <a:lnTo>
                    <a:pt x="512" y="2691"/>
                  </a:lnTo>
                  <a:lnTo>
                    <a:pt x="512" y="2608"/>
                  </a:lnTo>
                  <a:lnTo>
                    <a:pt x="584" y="2608"/>
                  </a:lnTo>
                  <a:cubicBezTo>
                    <a:pt x="584" y="2631"/>
                    <a:pt x="572" y="2655"/>
                    <a:pt x="572" y="2679"/>
                  </a:cubicBezTo>
                  <a:lnTo>
                    <a:pt x="727" y="2703"/>
                  </a:lnTo>
                  <a:lnTo>
                    <a:pt x="751" y="2798"/>
                  </a:lnTo>
                  <a:lnTo>
                    <a:pt x="882" y="2798"/>
                  </a:lnTo>
                  <a:lnTo>
                    <a:pt x="953" y="2727"/>
                  </a:lnTo>
                  <a:cubicBezTo>
                    <a:pt x="953" y="2691"/>
                    <a:pt x="953" y="2655"/>
                    <a:pt x="941" y="2620"/>
                  </a:cubicBezTo>
                  <a:lnTo>
                    <a:pt x="941" y="2620"/>
                  </a:lnTo>
                  <a:lnTo>
                    <a:pt x="1013" y="2631"/>
                  </a:lnTo>
                  <a:lnTo>
                    <a:pt x="1120" y="2596"/>
                  </a:lnTo>
                  <a:lnTo>
                    <a:pt x="1072" y="2679"/>
                  </a:lnTo>
                  <a:cubicBezTo>
                    <a:pt x="1072" y="2691"/>
                    <a:pt x="1072" y="2715"/>
                    <a:pt x="1084" y="2739"/>
                  </a:cubicBezTo>
                  <a:lnTo>
                    <a:pt x="1251" y="2762"/>
                  </a:lnTo>
                  <a:lnTo>
                    <a:pt x="1358" y="2715"/>
                  </a:lnTo>
                  <a:cubicBezTo>
                    <a:pt x="1358" y="2691"/>
                    <a:pt x="1370" y="2667"/>
                    <a:pt x="1382" y="2655"/>
                  </a:cubicBezTo>
                  <a:lnTo>
                    <a:pt x="1572" y="2524"/>
                  </a:lnTo>
                  <a:lnTo>
                    <a:pt x="1572" y="2441"/>
                  </a:lnTo>
                  <a:cubicBezTo>
                    <a:pt x="1572" y="2417"/>
                    <a:pt x="1596" y="2417"/>
                    <a:pt x="1620" y="2393"/>
                  </a:cubicBezTo>
                  <a:lnTo>
                    <a:pt x="1703" y="2465"/>
                  </a:lnTo>
                  <a:cubicBezTo>
                    <a:pt x="1727" y="2441"/>
                    <a:pt x="1751" y="2405"/>
                    <a:pt x="1775" y="2381"/>
                  </a:cubicBezTo>
                  <a:lnTo>
                    <a:pt x="1905" y="2322"/>
                  </a:lnTo>
                  <a:lnTo>
                    <a:pt x="2001" y="2310"/>
                  </a:lnTo>
                  <a:lnTo>
                    <a:pt x="1846" y="2417"/>
                  </a:lnTo>
                  <a:lnTo>
                    <a:pt x="1727" y="2512"/>
                  </a:lnTo>
                  <a:cubicBezTo>
                    <a:pt x="1727" y="2536"/>
                    <a:pt x="1739" y="2560"/>
                    <a:pt x="1739" y="2584"/>
                  </a:cubicBezTo>
                  <a:lnTo>
                    <a:pt x="1905" y="2572"/>
                  </a:lnTo>
                  <a:lnTo>
                    <a:pt x="2025" y="2524"/>
                  </a:lnTo>
                  <a:lnTo>
                    <a:pt x="2108" y="2536"/>
                  </a:lnTo>
                  <a:lnTo>
                    <a:pt x="2203" y="2489"/>
                  </a:lnTo>
                  <a:lnTo>
                    <a:pt x="2334" y="2441"/>
                  </a:lnTo>
                  <a:lnTo>
                    <a:pt x="2417" y="2370"/>
                  </a:lnTo>
                  <a:lnTo>
                    <a:pt x="2513" y="2381"/>
                  </a:lnTo>
                  <a:lnTo>
                    <a:pt x="2537" y="2441"/>
                  </a:lnTo>
                  <a:lnTo>
                    <a:pt x="2691" y="2405"/>
                  </a:lnTo>
                  <a:lnTo>
                    <a:pt x="2870" y="2298"/>
                  </a:lnTo>
                  <a:lnTo>
                    <a:pt x="2894" y="2346"/>
                  </a:lnTo>
                  <a:lnTo>
                    <a:pt x="3072" y="2298"/>
                  </a:lnTo>
                  <a:lnTo>
                    <a:pt x="3144" y="2215"/>
                  </a:lnTo>
                  <a:lnTo>
                    <a:pt x="3203" y="2239"/>
                  </a:lnTo>
                  <a:lnTo>
                    <a:pt x="3132" y="2298"/>
                  </a:lnTo>
                  <a:lnTo>
                    <a:pt x="3120" y="2358"/>
                  </a:lnTo>
                  <a:lnTo>
                    <a:pt x="2798" y="2453"/>
                  </a:lnTo>
                  <a:lnTo>
                    <a:pt x="2715" y="2536"/>
                  </a:lnTo>
                  <a:lnTo>
                    <a:pt x="2620" y="2536"/>
                  </a:lnTo>
                  <a:lnTo>
                    <a:pt x="2465" y="2584"/>
                  </a:lnTo>
                  <a:lnTo>
                    <a:pt x="2251" y="2584"/>
                  </a:lnTo>
                  <a:lnTo>
                    <a:pt x="2048" y="2643"/>
                  </a:lnTo>
                  <a:lnTo>
                    <a:pt x="1894" y="2751"/>
                  </a:lnTo>
                  <a:lnTo>
                    <a:pt x="1775" y="2786"/>
                  </a:lnTo>
                  <a:lnTo>
                    <a:pt x="1620" y="2810"/>
                  </a:lnTo>
                  <a:lnTo>
                    <a:pt x="1536" y="2870"/>
                  </a:lnTo>
                  <a:lnTo>
                    <a:pt x="1322" y="2893"/>
                  </a:lnTo>
                  <a:lnTo>
                    <a:pt x="1132" y="2977"/>
                  </a:lnTo>
                  <a:lnTo>
                    <a:pt x="1155" y="3108"/>
                  </a:lnTo>
                  <a:lnTo>
                    <a:pt x="1191" y="3155"/>
                  </a:lnTo>
                  <a:cubicBezTo>
                    <a:pt x="1191" y="3191"/>
                    <a:pt x="1179" y="3227"/>
                    <a:pt x="1179" y="3251"/>
                  </a:cubicBezTo>
                  <a:lnTo>
                    <a:pt x="1322" y="3298"/>
                  </a:lnTo>
                  <a:lnTo>
                    <a:pt x="1429" y="3346"/>
                  </a:lnTo>
                  <a:lnTo>
                    <a:pt x="1608" y="3322"/>
                  </a:lnTo>
                  <a:lnTo>
                    <a:pt x="1810" y="3322"/>
                  </a:lnTo>
                  <a:lnTo>
                    <a:pt x="2013" y="3274"/>
                  </a:lnTo>
                  <a:lnTo>
                    <a:pt x="2167" y="3191"/>
                  </a:lnTo>
                  <a:lnTo>
                    <a:pt x="2346" y="3143"/>
                  </a:lnTo>
                  <a:lnTo>
                    <a:pt x="2406" y="3167"/>
                  </a:lnTo>
                  <a:lnTo>
                    <a:pt x="2548" y="3132"/>
                  </a:lnTo>
                  <a:lnTo>
                    <a:pt x="2679" y="3060"/>
                  </a:lnTo>
                  <a:lnTo>
                    <a:pt x="2727" y="3060"/>
                  </a:lnTo>
                  <a:lnTo>
                    <a:pt x="2846" y="3001"/>
                  </a:lnTo>
                  <a:cubicBezTo>
                    <a:pt x="2858" y="2977"/>
                    <a:pt x="2858" y="2965"/>
                    <a:pt x="2870" y="2953"/>
                  </a:cubicBezTo>
                  <a:lnTo>
                    <a:pt x="3013" y="2905"/>
                  </a:lnTo>
                  <a:lnTo>
                    <a:pt x="3072" y="2858"/>
                  </a:lnTo>
                  <a:lnTo>
                    <a:pt x="3072" y="2786"/>
                  </a:lnTo>
                  <a:lnTo>
                    <a:pt x="3156" y="2739"/>
                  </a:lnTo>
                  <a:lnTo>
                    <a:pt x="3263" y="2715"/>
                  </a:lnTo>
                  <a:cubicBezTo>
                    <a:pt x="3275" y="2691"/>
                    <a:pt x="3287" y="2679"/>
                    <a:pt x="3299" y="2655"/>
                  </a:cubicBezTo>
                  <a:lnTo>
                    <a:pt x="3382" y="2667"/>
                  </a:lnTo>
                  <a:lnTo>
                    <a:pt x="3549" y="2620"/>
                  </a:lnTo>
                  <a:lnTo>
                    <a:pt x="3608" y="2631"/>
                  </a:lnTo>
                  <a:lnTo>
                    <a:pt x="3739" y="2596"/>
                  </a:lnTo>
                  <a:lnTo>
                    <a:pt x="3799" y="2548"/>
                  </a:lnTo>
                  <a:lnTo>
                    <a:pt x="3989" y="2441"/>
                  </a:lnTo>
                  <a:lnTo>
                    <a:pt x="4084" y="2417"/>
                  </a:lnTo>
                  <a:lnTo>
                    <a:pt x="4144" y="2370"/>
                  </a:lnTo>
                  <a:lnTo>
                    <a:pt x="4144" y="2322"/>
                  </a:lnTo>
                  <a:lnTo>
                    <a:pt x="4239" y="2322"/>
                  </a:lnTo>
                  <a:lnTo>
                    <a:pt x="4287" y="2370"/>
                  </a:lnTo>
                  <a:lnTo>
                    <a:pt x="4251" y="2417"/>
                  </a:lnTo>
                  <a:cubicBezTo>
                    <a:pt x="4251" y="2441"/>
                    <a:pt x="4263" y="2453"/>
                    <a:pt x="4263" y="2465"/>
                  </a:cubicBezTo>
                  <a:lnTo>
                    <a:pt x="4430" y="2453"/>
                  </a:lnTo>
                  <a:lnTo>
                    <a:pt x="4525" y="2405"/>
                  </a:lnTo>
                  <a:cubicBezTo>
                    <a:pt x="4525" y="2381"/>
                    <a:pt x="4537" y="2370"/>
                    <a:pt x="4549" y="2346"/>
                  </a:cubicBezTo>
                  <a:lnTo>
                    <a:pt x="4668" y="2274"/>
                  </a:lnTo>
                  <a:lnTo>
                    <a:pt x="4715" y="2274"/>
                  </a:lnTo>
                  <a:lnTo>
                    <a:pt x="4739" y="2322"/>
                  </a:lnTo>
                  <a:lnTo>
                    <a:pt x="4680" y="2405"/>
                  </a:lnTo>
                  <a:lnTo>
                    <a:pt x="4727" y="2453"/>
                  </a:lnTo>
                  <a:lnTo>
                    <a:pt x="4894" y="2453"/>
                  </a:lnTo>
                  <a:lnTo>
                    <a:pt x="5084" y="2381"/>
                  </a:lnTo>
                  <a:lnTo>
                    <a:pt x="5275" y="2262"/>
                  </a:lnTo>
                  <a:lnTo>
                    <a:pt x="5370" y="2250"/>
                  </a:lnTo>
                  <a:lnTo>
                    <a:pt x="5477" y="2191"/>
                  </a:lnTo>
                  <a:lnTo>
                    <a:pt x="5585" y="2215"/>
                  </a:lnTo>
                  <a:lnTo>
                    <a:pt x="5644" y="2179"/>
                  </a:lnTo>
                  <a:cubicBezTo>
                    <a:pt x="5644" y="2167"/>
                    <a:pt x="5632" y="2155"/>
                    <a:pt x="5632" y="2143"/>
                  </a:cubicBezTo>
                  <a:cubicBezTo>
                    <a:pt x="5644" y="2131"/>
                    <a:pt x="5668" y="2108"/>
                    <a:pt x="5680" y="2096"/>
                  </a:cubicBezTo>
                  <a:lnTo>
                    <a:pt x="5751" y="2084"/>
                  </a:lnTo>
                  <a:cubicBezTo>
                    <a:pt x="5763" y="2060"/>
                    <a:pt x="5775" y="2048"/>
                    <a:pt x="5799" y="2024"/>
                  </a:cubicBezTo>
                  <a:cubicBezTo>
                    <a:pt x="5787" y="2000"/>
                    <a:pt x="5775" y="1989"/>
                    <a:pt x="5775" y="1965"/>
                  </a:cubicBezTo>
                  <a:lnTo>
                    <a:pt x="5882" y="1881"/>
                  </a:lnTo>
                  <a:lnTo>
                    <a:pt x="5977" y="1846"/>
                  </a:lnTo>
                  <a:lnTo>
                    <a:pt x="6085" y="1703"/>
                  </a:lnTo>
                  <a:lnTo>
                    <a:pt x="6049" y="1643"/>
                  </a:lnTo>
                  <a:cubicBezTo>
                    <a:pt x="6061" y="1631"/>
                    <a:pt x="6073" y="1619"/>
                    <a:pt x="6073" y="1608"/>
                  </a:cubicBezTo>
                  <a:lnTo>
                    <a:pt x="6168" y="1572"/>
                  </a:lnTo>
                  <a:lnTo>
                    <a:pt x="6275" y="1512"/>
                  </a:lnTo>
                  <a:lnTo>
                    <a:pt x="6406" y="1393"/>
                  </a:lnTo>
                  <a:lnTo>
                    <a:pt x="6525" y="1167"/>
                  </a:lnTo>
                  <a:lnTo>
                    <a:pt x="6537" y="1048"/>
                  </a:lnTo>
                  <a:lnTo>
                    <a:pt x="6466" y="1000"/>
                  </a:lnTo>
                  <a:lnTo>
                    <a:pt x="6358" y="893"/>
                  </a:lnTo>
                  <a:lnTo>
                    <a:pt x="6180" y="869"/>
                  </a:lnTo>
                  <a:lnTo>
                    <a:pt x="6096" y="893"/>
                  </a:lnTo>
                  <a:lnTo>
                    <a:pt x="5918" y="1036"/>
                  </a:lnTo>
                  <a:lnTo>
                    <a:pt x="5918" y="1119"/>
                  </a:lnTo>
                  <a:lnTo>
                    <a:pt x="5858" y="1215"/>
                  </a:lnTo>
                  <a:lnTo>
                    <a:pt x="5894" y="1227"/>
                  </a:lnTo>
                  <a:cubicBezTo>
                    <a:pt x="5894" y="1238"/>
                    <a:pt x="5882" y="1262"/>
                    <a:pt x="5882" y="1274"/>
                  </a:cubicBezTo>
                  <a:lnTo>
                    <a:pt x="5775" y="1298"/>
                  </a:lnTo>
                  <a:lnTo>
                    <a:pt x="5668" y="1405"/>
                  </a:lnTo>
                  <a:lnTo>
                    <a:pt x="5632" y="1369"/>
                  </a:lnTo>
                  <a:lnTo>
                    <a:pt x="5704" y="1227"/>
                  </a:lnTo>
                  <a:lnTo>
                    <a:pt x="5704" y="1131"/>
                  </a:lnTo>
                  <a:lnTo>
                    <a:pt x="5513" y="1131"/>
                  </a:lnTo>
                  <a:lnTo>
                    <a:pt x="5442" y="1167"/>
                  </a:lnTo>
                  <a:lnTo>
                    <a:pt x="5370" y="1238"/>
                  </a:lnTo>
                  <a:lnTo>
                    <a:pt x="5156" y="1357"/>
                  </a:lnTo>
                  <a:cubicBezTo>
                    <a:pt x="5144" y="1393"/>
                    <a:pt x="5120" y="1417"/>
                    <a:pt x="5108" y="1453"/>
                  </a:cubicBezTo>
                  <a:lnTo>
                    <a:pt x="5049" y="1417"/>
                  </a:lnTo>
                  <a:cubicBezTo>
                    <a:pt x="5061" y="1393"/>
                    <a:pt x="5061" y="1369"/>
                    <a:pt x="5073" y="1346"/>
                  </a:cubicBezTo>
                  <a:lnTo>
                    <a:pt x="5227" y="1191"/>
                  </a:lnTo>
                  <a:lnTo>
                    <a:pt x="5418" y="1072"/>
                  </a:lnTo>
                  <a:lnTo>
                    <a:pt x="5477" y="953"/>
                  </a:lnTo>
                  <a:lnTo>
                    <a:pt x="5442" y="929"/>
                  </a:lnTo>
                  <a:lnTo>
                    <a:pt x="5251" y="965"/>
                  </a:lnTo>
                  <a:lnTo>
                    <a:pt x="5144" y="1012"/>
                  </a:lnTo>
                  <a:lnTo>
                    <a:pt x="5073" y="1036"/>
                  </a:lnTo>
                  <a:cubicBezTo>
                    <a:pt x="5073" y="1024"/>
                    <a:pt x="5073" y="1012"/>
                    <a:pt x="5073" y="1000"/>
                  </a:cubicBezTo>
                  <a:lnTo>
                    <a:pt x="5168" y="929"/>
                  </a:lnTo>
                  <a:lnTo>
                    <a:pt x="5323" y="786"/>
                  </a:lnTo>
                  <a:lnTo>
                    <a:pt x="5382" y="762"/>
                  </a:lnTo>
                  <a:lnTo>
                    <a:pt x="5442" y="715"/>
                  </a:lnTo>
                  <a:cubicBezTo>
                    <a:pt x="5418" y="655"/>
                    <a:pt x="5406" y="584"/>
                    <a:pt x="5394" y="524"/>
                  </a:cubicBezTo>
                  <a:lnTo>
                    <a:pt x="5346" y="500"/>
                  </a:lnTo>
                  <a:lnTo>
                    <a:pt x="5323" y="405"/>
                  </a:lnTo>
                  <a:cubicBezTo>
                    <a:pt x="5323" y="381"/>
                    <a:pt x="5323" y="357"/>
                    <a:pt x="5334" y="322"/>
                  </a:cubicBezTo>
                  <a:cubicBezTo>
                    <a:pt x="5334" y="298"/>
                    <a:pt x="5323" y="286"/>
                    <a:pt x="5323" y="262"/>
                  </a:cubicBezTo>
                  <a:lnTo>
                    <a:pt x="5382" y="191"/>
                  </a:lnTo>
                  <a:lnTo>
                    <a:pt x="5501" y="167"/>
                  </a:lnTo>
                  <a:cubicBezTo>
                    <a:pt x="5513" y="143"/>
                    <a:pt x="5513" y="119"/>
                    <a:pt x="5525" y="107"/>
                  </a:cubicBezTo>
                  <a:lnTo>
                    <a:pt x="5454" y="60"/>
                  </a:lnTo>
                  <a:cubicBezTo>
                    <a:pt x="5454" y="36"/>
                    <a:pt x="5465" y="24"/>
                    <a:pt x="5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8828;p30">
              <a:extLst>
                <a:ext uri="{FF2B5EF4-FFF2-40B4-BE49-F238E27FC236}">
                  <a16:creationId xmlns:a16="http://schemas.microsoft.com/office/drawing/2014/main" id="{F14F6748-942B-A2F5-4D7B-BD2DE05706E3}"/>
                </a:ext>
              </a:extLst>
            </p:cNvPr>
            <p:cNvSpPr/>
            <p:nvPr/>
          </p:nvSpPr>
          <p:spPr>
            <a:xfrm>
              <a:off x="2329450" y="2310825"/>
              <a:ext cx="5375" cy="1825"/>
            </a:xfrm>
            <a:custGeom>
              <a:avLst/>
              <a:gdLst/>
              <a:ahLst/>
              <a:cxnLst/>
              <a:rect l="l" t="t" r="r" b="b"/>
              <a:pathLst>
                <a:path w="215" h="73" extrusionOk="0">
                  <a:moveTo>
                    <a:pt x="179" y="1"/>
                  </a:moveTo>
                  <a:lnTo>
                    <a:pt x="36" y="13"/>
                  </a:lnTo>
                  <a:lnTo>
                    <a:pt x="0" y="48"/>
                  </a:lnTo>
                  <a:lnTo>
                    <a:pt x="36" y="72"/>
                  </a:lnTo>
                  <a:lnTo>
                    <a:pt x="167" y="72"/>
                  </a:lnTo>
                  <a:lnTo>
                    <a:pt x="215" y="36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8829;p30">
              <a:extLst>
                <a:ext uri="{FF2B5EF4-FFF2-40B4-BE49-F238E27FC236}">
                  <a16:creationId xmlns:a16="http://schemas.microsoft.com/office/drawing/2014/main" id="{F39D4DA0-7828-6EF6-0CCA-F21A7E7624BF}"/>
                </a:ext>
              </a:extLst>
            </p:cNvPr>
            <p:cNvSpPr/>
            <p:nvPr/>
          </p:nvSpPr>
          <p:spPr>
            <a:xfrm>
              <a:off x="3044725" y="2730525"/>
              <a:ext cx="2700" cy="3600"/>
            </a:xfrm>
            <a:custGeom>
              <a:avLst/>
              <a:gdLst/>
              <a:ahLst/>
              <a:cxnLst/>
              <a:rect l="l" t="t" r="r" b="b"/>
              <a:pathLst>
                <a:path w="108" h="144" extrusionOk="0">
                  <a:moveTo>
                    <a:pt x="107" y="0"/>
                  </a:moveTo>
                  <a:lnTo>
                    <a:pt x="36" y="48"/>
                  </a:lnTo>
                  <a:cubicBezTo>
                    <a:pt x="24" y="84"/>
                    <a:pt x="12" y="108"/>
                    <a:pt x="0" y="131"/>
                  </a:cubicBezTo>
                  <a:cubicBezTo>
                    <a:pt x="12" y="143"/>
                    <a:pt x="12" y="143"/>
                    <a:pt x="24" y="143"/>
                  </a:cubicBezTo>
                  <a:lnTo>
                    <a:pt x="83" y="108"/>
                  </a:lnTo>
                  <a:cubicBezTo>
                    <a:pt x="83" y="96"/>
                    <a:pt x="95" y="72"/>
                    <a:pt x="107" y="48"/>
                  </a:cubicBezTo>
                  <a:cubicBezTo>
                    <a:pt x="107" y="36"/>
                    <a:pt x="107" y="24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8830;p30">
              <a:extLst>
                <a:ext uri="{FF2B5EF4-FFF2-40B4-BE49-F238E27FC236}">
                  <a16:creationId xmlns:a16="http://schemas.microsoft.com/office/drawing/2014/main" id="{12EE98B3-D7A6-C4FE-F6E1-A5BF44F4E6CF}"/>
                </a:ext>
              </a:extLst>
            </p:cNvPr>
            <p:cNvSpPr/>
            <p:nvPr/>
          </p:nvSpPr>
          <p:spPr>
            <a:xfrm>
              <a:off x="2790825" y="2211425"/>
              <a:ext cx="5375" cy="6275"/>
            </a:xfrm>
            <a:custGeom>
              <a:avLst/>
              <a:gdLst/>
              <a:ahLst/>
              <a:cxnLst/>
              <a:rect l="l" t="t" r="r" b="b"/>
              <a:pathLst>
                <a:path w="215" h="251" extrusionOk="0">
                  <a:moveTo>
                    <a:pt x="155" y="0"/>
                  </a:moveTo>
                  <a:lnTo>
                    <a:pt x="83" y="48"/>
                  </a:lnTo>
                  <a:lnTo>
                    <a:pt x="83" y="95"/>
                  </a:lnTo>
                  <a:lnTo>
                    <a:pt x="0" y="167"/>
                  </a:lnTo>
                  <a:cubicBezTo>
                    <a:pt x="0" y="191"/>
                    <a:pt x="0" y="214"/>
                    <a:pt x="0" y="250"/>
                  </a:cubicBezTo>
                  <a:lnTo>
                    <a:pt x="48" y="226"/>
                  </a:lnTo>
                  <a:lnTo>
                    <a:pt x="167" y="119"/>
                  </a:lnTo>
                  <a:cubicBezTo>
                    <a:pt x="167" y="107"/>
                    <a:pt x="179" y="95"/>
                    <a:pt x="179" y="71"/>
                  </a:cubicBezTo>
                  <a:lnTo>
                    <a:pt x="214" y="12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8831;p30">
              <a:extLst>
                <a:ext uri="{FF2B5EF4-FFF2-40B4-BE49-F238E27FC236}">
                  <a16:creationId xmlns:a16="http://schemas.microsoft.com/office/drawing/2014/main" id="{DCF50B46-55D3-1331-9D28-346D55AB82F0}"/>
                </a:ext>
              </a:extLst>
            </p:cNvPr>
            <p:cNvSpPr/>
            <p:nvPr/>
          </p:nvSpPr>
          <p:spPr>
            <a:xfrm>
              <a:off x="2984000" y="2479300"/>
              <a:ext cx="4775" cy="4075"/>
            </a:xfrm>
            <a:custGeom>
              <a:avLst/>
              <a:gdLst/>
              <a:ahLst/>
              <a:cxnLst/>
              <a:rect l="l" t="t" r="r" b="b"/>
              <a:pathLst>
                <a:path w="191" h="163" extrusionOk="0">
                  <a:moveTo>
                    <a:pt x="131" y="1"/>
                  </a:moveTo>
                  <a:lnTo>
                    <a:pt x="84" y="24"/>
                  </a:lnTo>
                  <a:lnTo>
                    <a:pt x="0" y="84"/>
                  </a:lnTo>
                  <a:lnTo>
                    <a:pt x="0" y="155"/>
                  </a:lnTo>
                  <a:cubicBezTo>
                    <a:pt x="0" y="160"/>
                    <a:pt x="2" y="162"/>
                    <a:pt x="5" y="162"/>
                  </a:cubicBezTo>
                  <a:cubicBezTo>
                    <a:pt x="17" y="162"/>
                    <a:pt x="48" y="132"/>
                    <a:pt x="48" y="132"/>
                  </a:cubicBezTo>
                  <a:lnTo>
                    <a:pt x="131" y="96"/>
                  </a:lnTo>
                  <a:lnTo>
                    <a:pt x="191" y="13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8832;p30">
              <a:extLst>
                <a:ext uri="{FF2B5EF4-FFF2-40B4-BE49-F238E27FC236}">
                  <a16:creationId xmlns:a16="http://schemas.microsoft.com/office/drawing/2014/main" id="{669BC124-ECA9-AFD8-F007-AF0257990808}"/>
                </a:ext>
              </a:extLst>
            </p:cNvPr>
            <p:cNvSpPr/>
            <p:nvPr/>
          </p:nvSpPr>
          <p:spPr>
            <a:xfrm>
              <a:off x="3056025" y="2761775"/>
              <a:ext cx="4200" cy="2400"/>
            </a:xfrm>
            <a:custGeom>
              <a:avLst/>
              <a:gdLst/>
              <a:ahLst/>
              <a:cxnLst/>
              <a:rect l="l" t="t" r="r" b="b"/>
              <a:pathLst>
                <a:path w="168" h="96" extrusionOk="0">
                  <a:moveTo>
                    <a:pt x="0" y="1"/>
                  </a:moveTo>
                  <a:lnTo>
                    <a:pt x="0" y="24"/>
                  </a:lnTo>
                  <a:lnTo>
                    <a:pt x="36" y="96"/>
                  </a:lnTo>
                  <a:lnTo>
                    <a:pt x="108" y="96"/>
                  </a:lnTo>
                  <a:lnTo>
                    <a:pt x="167" y="48"/>
                  </a:lnTo>
                  <a:cubicBezTo>
                    <a:pt x="167" y="36"/>
                    <a:pt x="155" y="24"/>
                    <a:pt x="143" y="13"/>
                  </a:cubicBezTo>
                  <a:lnTo>
                    <a:pt x="96" y="1"/>
                  </a:lnTo>
                  <a:lnTo>
                    <a:pt x="72" y="1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8833;p30">
              <a:extLst>
                <a:ext uri="{FF2B5EF4-FFF2-40B4-BE49-F238E27FC236}">
                  <a16:creationId xmlns:a16="http://schemas.microsoft.com/office/drawing/2014/main" id="{B8CAA869-BDC8-0ACC-209A-DD8339C64E57}"/>
                </a:ext>
              </a:extLst>
            </p:cNvPr>
            <p:cNvSpPr/>
            <p:nvPr/>
          </p:nvSpPr>
          <p:spPr>
            <a:xfrm>
              <a:off x="2968800" y="2472150"/>
              <a:ext cx="4500" cy="3900"/>
            </a:xfrm>
            <a:custGeom>
              <a:avLst/>
              <a:gdLst/>
              <a:ahLst/>
              <a:cxnLst/>
              <a:rect l="l" t="t" r="r" b="b"/>
              <a:pathLst>
                <a:path w="180" h="156" extrusionOk="0">
                  <a:moveTo>
                    <a:pt x="72" y="1"/>
                  </a:moveTo>
                  <a:lnTo>
                    <a:pt x="1" y="60"/>
                  </a:lnTo>
                  <a:lnTo>
                    <a:pt x="49" y="156"/>
                  </a:lnTo>
                  <a:lnTo>
                    <a:pt x="108" y="144"/>
                  </a:lnTo>
                  <a:lnTo>
                    <a:pt x="180" y="108"/>
                  </a:lnTo>
                  <a:cubicBezTo>
                    <a:pt x="180" y="84"/>
                    <a:pt x="156" y="49"/>
                    <a:pt x="156" y="25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8834;p30">
              <a:extLst>
                <a:ext uri="{FF2B5EF4-FFF2-40B4-BE49-F238E27FC236}">
                  <a16:creationId xmlns:a16="http://schemas.microsoft.com/office/drawing/2014/main" id="{A71340EA-185F-B186-E563-BC6A59CD782C}"/>
                </a:ext>
              </a:extLst>
            </p:cNvPr>
            <p:cNvSpPr/>
            <p:nvPr/>
          </p:nvSpPr>
          <p:spPr>
            <a:xfrm>
              <a:off x="2956000" y="2190875"/>
              <a:ext cx="4800" cy="2400"/>
            </a:xfrm>
            <a:custGeom>
              <a:avLst/>
              <a:gdLst/>
              <a:ahLst/>
              <a:cxnLst/>
              <a:rect l="l" t="t" r="r" b="b"/>
              <a:pathLst>
                <a:path w="192" h="96" extrusionOk="0">
                  <a:moveTo>
                    <a:pt x="96" y="1"/>
                  </a:moveTo>
                  <a:cubicBezTo>
                    <a:pt x="84" y="12"/>
                    <a:pt x="61" y="12"/>
                    <a:pt x="37" y="24"/>
                  </a:cubicBezTo>
                  <a:lnTo>
                    <a:pt x="1" y="60"/>
                  </a:lnTo>
                  <a:lnTo>
                    <a:pt x="61" y="96"/>
                  </a:lnTo>
                  <a:lnTo>
                    <a:pt x="191" y="72"/>
                  </a:lnTo>
                  <a:cubicBezTo>
                    <a:pt x="191" y="60"/>
                    <a:pt x="191" y="36"/>
                    <a:pt x="191" y="12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8835;p30">
              <a:extLst>
                <a:ext uri="{FF2B5EF4-FFF2-40B4-BE49-F238E27FC236}">
                  <a16:creationId xmlns:a16="http://schemas.microsoft.com/office/drawing/2014/main" id="{270DD09E-FC43-D488-5C26-206D6A7029D0}"/>
                </a:ext>
              </a:extLst>
            </p:cNvPr>
            <p:cNvSpPr/>
            <p:nvPr/>
          </p:nvSpPr>
          <p:spPr>
            <a:xfrm>
              <a:off x="3049175" y="2763275"/>
              <a:ext cx="4500" cy="3600"/>
            </a:xfrm>
            <a:custGeom>
              <a:avLst/>
              <a:gdLst/>
              <a:ahLst/>
              <a:cxnLst/>
              <a:rect l="l" t="t" r="r" b="b"/>
              <a:pathLst>
                <a:path w="180" h="144" extrusionOk="0">
                  <a:moveTo>
                    <a:pt x="132" y="0"/>
                  </a:moveTo>
                  <a:lnTo>
                    <a:pt x="144" y="24"/>
                  </a:lnTo>
                  <a:lnTo>
                    <a:pt x="132" y="72"/>
                  </a:lnTo>
                  <a:lnTo>
                    <a:pt x="84" y="84"/>
                  </a:lnTo>
                  <a:lnTo>
                    <a:pt x="24" y="84"/>
                  </a:lnTo>
                  <a:cubicBezTo>
                    <a:pt x="24" y="95"/>
                    <a:pt x="13" y="95"/>
                    <a:pt x="1" y="107"/>
                  </a:cubicBezTo>
                  <a:cubicBezTo>
                    <a:pt x="1" y="119"/>
                    <a:pt x="1" y="119"/>
                    <a:pt x="13" y="131"/>
                  </a:cubicBezTo>
                  <a:lnTo>
                    <a:pt x="60" y="143"/>
                  </a:lnTo>
                  <a:lnTo>
                    <a:pt x="144" y="107"/>
                  </a:lnTo>
                  <a:lnTo>
                    <a:pt x="179" y="36"/>
                  </a:lnTo>
                  <a:cubicBezTo>
                    <a:pt x="179" y="24"/>
                    <a:pt x="167" y="12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8836;p30">
              <a:extLst>
                <a:ext uri="{FF2B5EF4-FFF2-40B4-BE49-F238E27FC236}">
                  <a16:creationId xmlns:a16="http://schemas.microsoft.com/office/drawing/2014/main" id="{46C8C7D2-3513-B343-F367-C4C7AE0917DD}"/>
                </a:ext>
              </a:extLst>
            </p:cNvPr>
            <p:cNvSpPr/>
            <p:nvPr/>
          </p:nvSpPr>
          <p:spPr>
            <a:xfrm>
              <a:off x="2927725" y="2457875"/>
              <a:ext cx="3600" cy="925"/>
            </a:xfrm>
            <a:custGeom>
              <a:avLst/>
              <a:gdLst/>
              <a:ahLst/>
              <a:cxnLst/>
              <a:rect l="l" t="t" r="r" b="b"/>
              <a:pathLst>
                <a:path w="144" h="37" extrusionOk="0">
                  <a:moveTo>
                    <a:pt x="84" y="0"/>
                  </a:moveTo>
                  <a:lnTo>
                    <a:pt x="1" y="12"/>
                  </a:lnTo>
                  <a:lnTo>
                    <a:pt x="84" y="36"/>
                  </a:lnTo>
                  <a:lnTo>
                    <a:pt x="144" y="1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8837;p30">
              <a:extLst>
                <a:ext uri="{FF2B5EF4-FFF2-40B4-BE49-F238E27FC236}">
                  <a16:creationId xmlns:a16="http://schemas.microsoft.com/office/drawing/2014/main" id="{F8BE280A-14B9-B866-669B-C01DD2F5F325}"/>
                </a:ext>
              </a:extLst>
            </p:cNvPr>
            <p:cNvSpPr/>
            <p:nvPr/>
          </p:nvSpPr>
          <p:spPr>
            <a:xfrm>
              <a:off x="2939050" y="2434050"/>
              <a:ext cx="3900" cy="1825"/>
            </a:xfrm>
            <a:custGeom>
              <a:avLst/>
              <a:gdLst/>
              <a:ahLst/>
              <a:cxnLst/>
              <a:rect l="l" t="t" r="r" b="b"/>
              <a:pathLst>
                <a:path w="156" h="73" extrusionOk="0">
                  <a:moveTo>
                    <a:pt x="48" y="1"/>
                  </a:moveTo>
                  <a:lnTo>
                    <a:pt x="0" y="60"/>
                  </a:lnTo>
                  <a:lnTo>
                    <a:pt x="24" y="72"/>
                  </a:lnTo>
                  <a:lnTo>
                    <a:pt x="96" y="6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8838;p30">
              <a:extLst>
                <a:ext uri="{FF2B5EF4-FFF2-40B4-BE49-F238E27FC236}">
                  <a16:creationId xmlns:a16="http://schemas.microsoft.com/office/drawing/2014/main" id="{AF25E0A1-70EC-C510-66BB-5025033FB99C}"/>
                </a:ext>
              </a:extLst>
            </p:cNvPr>
            <p:cNvSpPr/>
            <p:nvPr/>
          </p:nvSpPr>
          <p:spPr>
            <a:xfrm>
              <a:off x="2901250" y="2223025"/>
              <a:ext cx="4475" cy="1800"/>
            </a:xfrm>
            <a:custGeom>
              <a:avLst/>
              <a:gdLst/>
              <a:ahLst/>
              <a:cxnLst/>
              <a:rect l="l" t="t" r="r" b="b"/>
              <a:pathLst>
                <a:path w="179" h="72" extrusionOk="0">
                  <a:moveTo>
                    <a:pt x="95" y="0"/>
                  </a:moveTo>
                  <a:lnTo>
                    <a:pt x="0" y="36"/>
                  </a:lnTo>
                  <a:lnTo>
                    <a:pt x="60" y="72"/>
                  </a:lnTo>
                  <a:lnTo>
                    <a:pt x="179" y="4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8839;p30">
              <a:extLst>
                <a:ext uri="{FF2B5EF4-FFF2-40B4-BE49-F238E27FC236}">
                  <a16:creationId xmlns:a16="http://schemas.microsoft.com/office/drawing/2014/main" id="{A6999581-FA17-8EBC-62DE-C8DD29E87439}"/>
                </a:ext>
              </a:extLst>
            </p:cNvPr>
            <p:cNvSpPr/>
            <p:nvPr/>
          </p:nvSpPr>
          <p:spPr>
            <a:xfrm>
              <a:off x="2942325" y="2463825"/>
              <a:ext cx="4475" cy="1800"/>
            </a:xfrm>
            <a:custGeom>
              <a:avLst/>
              <a:gdLst/>
              <a:ahLst/>
              <a:cxnLst/>
              <a:rect l="l" t="t" r="r" b="b"/>
              <a:pathLst>
                <a:path w="179" h="72" extrusionOk="0">
                  <a:moveTo>
                    <a:pt x="143" y="1"/>
                  </a:moveTo>
                  <a:lnTo>
                    <a:pt x="72" y="12"/>
                  </a:lnTo>
                  <a:cubicBezTo>
                    <a:pt x="48" y="12"/>
                    <a:pt x="24" y="36"/>
                    <a:pt x="0" y="48"/>
                  </a:cubicBezTo>
                  <a:lnTo>
                    <a:pt x="131" y="72"/>
                  </a:lnTo>
                  <a:lnTo>
                    <a:pt x="179" y="36"/>
                  </a:lnTo>
                  <a:cubicBezTo>
                    <a:pt x="167" y="24"/>
                    <a:pt x="155" y="12"/>
                    <a:pt x="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8840;p30">
              <a:extLst>
                <a:ext uri="{FF2B5EF4-FFF2-40B4-BE49-F238E27FC236}">
                  <a16:creationId xmlns:a16="http://schemas.microsoft.com/office/drawing/2014/main" id="{85D1A9B7-8B3D-7B1E-6FA4-BDD95EDA2657}"/>
                </a:ext>
              </a:extLst>
            </p:cNvPr>
            <p:cNvSpPr/>
            <p:nvPr/>
          </p:nvSpPr>
          <p:spPr>
            <a:xfrm>
              <a:off x="2932800" y="2432875"/>
              <a:ext cx="5075" cy="3600"/>
            </a:xfrm>
            <a:custGeom>
              <a:avLst/>
              <a:gdLst/>
              <a:ahLst/>
              <a:cxnLst/>
              <a:rect l="l" t="t" r="r" b="b"/>
              <a:pathLst>
                <a:path w="203" h="144" extrusionOk="0">
                  <a:moveTo>
                    <a:pt x="155" y="0"/>
                  </a:moveTo>
                  <a:lnTo>
                    <a:pt x="119" y="36"/>
                  </a:lnTo>
                  <a:lnTo>
                    <a:pt x="0" y="72"/>
                  </a:lnTo>
                  <a:lnTo>
                    <a:pt x="0" y="119"/>
                  </a:lnTo>
                  <a:lnTo>
                    <a:pt x="36" y="143"/>
                  </a:lnTo>
                  <a:lnTo>
                    <a:pt x="119" y="131"/>
                  </a:lnTo>
                  <a:lnTo>
                    <a:pt x="203" y="36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8841;p30">
              <a:extLst>
                <a:ext uri="{FF2B5EF4-FFF2-40B4-BE49-F238E27FC236}">
                  <a16:creationId xmlns:a16="http://schemas.microsoft.com/office/drawing/2014/main" id="{571413F2-00C0-B559-6AA1-98FFD5315EED}"/>
                </a:ext>
              </a:extLst>
            </p:cNvPr>
            <p:cNvSpPr/>
            <p:nvPr/>
          </p:nvSpPr>
          <p:spPr>
            <a:xfrm>
              <a:off x="2814325" y="2235225"/>
              <a:ext cx="4200" cy="3600"/>
            </a:xfrm>
            <a:custGeom>
              <a:avLst/>
              <a:gdLst/>
              <a:ahLst/>
              <a:cxnLst/>
              <a:rect l="l" t="t" r="r" b="b"/>
              <a:pathLst>
                <a:path w="168" h="144" extrusionOk="0">
                  <a:moveTo>
                    <a:pt x="72" y="1"/>
                  </a:moveTo>
                  <a:lnTo>
                    <a:pt x="1" y="12"/>
                  </a:lnTo>
                  <a:lnTo>
                    <a:pt x="1" y="60"/>
                  </a:lnTo>
                  <a:lnTo>
                    <a:pt x="84" y="143"/>
                  </a:lnTo>
                  <a:lnTo>
                    <a:pt x="120" y="143"/>
                  </a:lnTo>
                  <a:lnTo>
                    <a:pt x="167" y="108"/>
                  </a:lnTo>
                  <a:cubicBezTo>
                    <a:pt x="167" y="84"/>
                    <a:pt x="155" y="60"/>
                    <a:pt x="143" y="36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8842;p30">
              <a:extLst>
                <a:ext uri="{FF2B5EF4-FFF2-40B4-BE49-F238E27FC236}">
                  <a16:creationId xmlns:a16="http://schemas.microsoft.com/office/drawing/2014/main" id="{1B018AF2-0675-AF0A-C759-E709E4C004CE}"/>
                </a:ext>
              </a:extLst>
            </p:cNvPr>
            <p:cNvSpPr/>
            <p:nvPr/>
          </p:nvSpPr>
          <p:spPr>
            <a:xfrm>
              <a:off x="2616675" y="2231050"/>
              <a:ext cx="18775" cy="9550"/>
            </a:xfrm>
            <a:custGeom>
              <a:avLst/>
              <a:gdLst/>
              <a:ahLst/>
              <a:cxnLst/>
              <a:rect l="l" t="t" r="r" b="b"/>
              <a:pathLst>
                <a:path w="751" h="382" extrusionOk="0">
                  <a:moveTo>
                    <a:pt x="275" y="1"/>
                  </a:moveTo>
                  <a:lnTo>
                    <a:pt x="48" y="72"/>
                  </a:lnTo>
                  <a:cubicBezTo>
                    <a:pt x="37" y="108"/>
                    <a:pt x="25" y="132"/>
                    <a:pt x="13" y="168"/>
                  </a:cubicBezTo>
                  <a:cubicBezTo>
                    <a:pt x="1" y="191"/>
                    <a:pt x="13" y="239"/>
                    <a:pt x="13" y="275"/>
                  </a:cubicBezTo>
                  <a:cubicBezTo>
                    <a:pt x="72" y="287"/>
                    <a:pt x="132" y="299"/>
                    <a:pt x="191" y="310"/>
                  </a:cubicBezTo>
                  <a:lnTo>
                    <a:pt x="310" y="382"/>
                  </a:lnTo>
                  <a:lnTo>
                    <a:pt x="394" y="358"/>
                  </a:lnTo>
                  <a:lnTo>
                    <a:pt x="501" y="310"/>
                  </a:lnTo>
                  <a:lnTo>
                    <a:pt x="656" y="322"/>
                  </a:lnTo>
                  <a:lnTo>
                    <a:pt x="751" y="287"/>
                  </a:lnTo>
                  <a:cubicBezTo>
                    <a:pt x="727" y="251"/>
                    <a:pt x="715" y="203"/>
                    <a:pt x="691" y="168"/>
                  </a:cubicBezTo>
                  <a:cubicBezTo>
                    <a:pt x="680" y="132"/>
                    <a:pt x="691" y="120"/>
                    <a:pt x="691" y="96"/>
                  </a:cubicBezTo>
                  <a:lnTo>
                    <a:pt x="4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8843;p30">
              <a:extLst>
                <a:ext uri="{FF2B5EF4-FFF2-40B4-BE49-F238E27FC236}">
                  <a16:creationId xmlns:a16="http://schemas.microsoft.com/office/drawing/2014/main" id="{AA6ACEF5-8924-01C8-CAA8-7D379698F361}"/>
                </a:ext>
              </a:extLst>
            </p:cNvPr>
            <p:cNvSpPr/>
            <p:nvPr/>
          </p:nvSpPr>
          <p:spPr>
            <a:xfrm>
              <a:off x="2570850" y="2269150"/>
              <a:ext cx="76525" cy="56600"/>
            </a:xfrm>
            <a:custGeom>
              <a:avLst/>
              <a:gdLst/>
              <a:ahLst/>
              <a:cxnLst/>
              <a:rect l="l" t="t" r="r" b="b"/>
              <a:pathLst>
                <a:path w="3061" h="2264" extrusionOk="0">
                  <a:moveTo>
                    <a:pt x="2786" y="1"/>
                  </a:moveTo>
                  <a:lnTo>
                    <a:pt x="2691" y="13"/>
                  </a:lnTo>
                  <a:lnTo>
                    <a:pt x="2727" y="37"/>
                  </a:lnTo>
                  <a:lnTo>
                    <a:pt x="2751" y="108"/>
                  </a:lnTo>
                  <a:lnTo>
                    <a:pt x="2667" y="144"/>
                  </a:lnTo>
                  <a:lnTo>
                    <a:pt x="2548" y="120"/>
                  </a:lnTo>
                  <a:lnTo>
                    <a:pt x="2465" y="191"/>
                  </a:lnTo>
                  <a:lnTo>
                    <a:pt x="2489" y="310"/>
                  </a:lnTo>
                  <a:lnTo>
                    <a:pt x="2429" y="370"/>
                  </a:lnTo>
                  <a:lnTo>
                    <a:pt x="2370" y="370"/>
                  </a:lnTo>
                  <a:lnTo>
                    <a:pt x="2334" y="418"/>
                  </a:lnTo>
                  <a:lnTo>
                    <a:pt x="2262" y="441"/>
                  </a:lnTo>
                  <a:lnTo>
                    <a:pt x="2239" y="382"/>
                  </a:lnTo>
                  <a:lnTo>
                    <a:pt x="2310" y="299"/>
                  </a:lnTo>
                  <a:lnTo>
                    <a:pt x="2310" y="132"/>
                  </a:lnTo>
                  <a:lnTo>
                    <a:pt x="2239" y="108"/>
                  </a:lnTo>
                  <a:lnTo>
                    <a:pt x="2143" y="144"/>
                  </a:lnTo>
                  <a:lnTo>
                    <a:pt x="2036" y="144"/>
                  </a:lnTo>
                  <a:lnTo>
                    <a:pt x="1989" y="96"/>
                  </a:lnTo>
                  <a:lnTo>
                    <a:pt x="1905" y="108"/>
                  </a:lnTo>
                  <a:cubicBezTo>
                    <a:pt x="1893" y="108"/>
                    <a:pt x="1774" y="191"/>
                    <a:pt x="1774" y="191"/>
                  </a:cubicBezTo>
                  <a:lnTo>
                    <a:pt x="1667" y="215"/>
                  </a:lnTo>
                  <a:lnTo>
                    <a:pt x="1620" y="263"/>
                  </a:lnTo>
                  <a:lnTo>
                    <a:pt x="1512" y="299"/>
                  </a:lnTo>
                  <a:lnTo>
                    <a:pt x="1453" y="346"/>
                  </a:lnTo>
                  <a:lnTo>
                    <a:pt x="1465" y="453"/>
                  </a:lnTo>
                  <a:cubicBezTo>
                    <a:pt x="1465" y="477"/>
                    <a:pt x="1453" y="489"/>
                    <a:pt x="1441" y="513"/>
                  </a:cubicBezTo>
                  <a:lnTo>
                    <a:pt x="1500" y="596"/>
                  </a:lnTo>
                  <a:lnTo>
                    <a:pt x="1643" y="644"/>
                  </a:lnTo>
                  <a:lnTo>
                    <a:pt x="1679" y="703"/>
                  </a:lnTo>
                  <a:lnTo>
                    <a:pt x="1679" y="703"/>
                  </a:lnTo>
                  <a:lnTo>
                    <a:pt x="1548" y="691"/>
                  </a:lnTo>
                  <a:lnTo>
                    <a:pt x="1453" y="703"/>
                  </a:lnTo>
                  <a:cubicBezTo>
                    <a:pt x="1441" y="715"/>
                    <a:pt x="1441" y="727"/>
                    <a:pt x="1429" y="751"/>
                  </a:cubicBezTo>
                  <a:lnTo>
                    <a:pt x="1655" y="787"/>
                  </a:lnTo>
                  <a:cubicBezTo>
                    <a:pt x="1655" y="799"/>
                    <a:pt x="1667" y="822"/>
                    <a:pt x="1667" y="846"/>
                  </a:cubicBezTo>
                  <a:lnTo>
                    <a:pt x="1572" y="882"/>
                  </a:lnTo>
                  <a:lnTo>
                    <a:pt x="1572" y="1013"/>
                  </a:lnTo>
                  <a:lnTo>
                    <a:pt x="1643" y="1049"/>
                  </a:lnTo>
                  <a:lnTo>
                    <a:pt x="1524" y="1144"/>
                  </a:lnTo>
                  <a:lnTo>
                    <a:pt x="1405" y="1120"/>
                  </a:lnTo>
                  <a:lnTo>
                    <a:pt x="1381" y="1084"/>
                  </a:lnTo>
                  <a:cubicBezTo>
                    <a:pt x="1381" y="1061"/>
                    <a:pt x="1393" y="1037"/>
                    <a:pt x="1393" y="1013"/>
                  </a:cubicBezTo>
                  <a:lnTo>
                    <a:pt x="1298" y="799"/>
                  </a:lnTo>
                  <a:lnTo>
                    <a:pt x="1215" y="763"/>
                  </a:lnTo>
                  <a:lnTo>
                    <a:pt x="1167" y="715"/>
                  </a:lnTo>
                  <a:lnTo>
                    <a:pt x="1191" y="680"/>
                  </a:lnTo>
                  <a:cubicBezTo>
                    <a:pt x="1179" y="656"/>
                    <a:pt x="1167" y="644"/>
                    <a:pt x="1155" y="620"/>
                  </a:cubicBezTo>
                  <a:lnTo>
                    <a:pt x="1084" y="596"/>
                  </a:lnTo>
                  <a:lnTo>
                    <a:pt x="1048" y="537"/>
                  </a:lnTo>
                  <a:lnTo>
                    <a:pt x="989" y="525"/>
                  </a:lnTo>
                  <a:lnTo>
                    <a:pt x="858" y="584"/>
                  </a:lnTo>
                  <a:lnTo>
                    <a:pt x="834" y="632"/>
                  </a:lnTo>
                  <a:lnTo>
                    <a:pt x="738" y="715"/>
                  </a:lnTo>
                  <a:lnTo>
                    <a:pt x="738" y="763"/>
                  </a:lnTo>
                  <a:lnTo>
                    <a:pt x="798" y="763"/>
                  </a:lnTo>
                  <a:lnTo>
                    <a:pt x="869" y="751"/>
                  </a:lnTo>
                  <a:lnTo>
                    <a:pt x="953" y="787"/>
                  </a:lnTo>
                  <a:lnTo>
                    <a:pt x="834" y="846"/>
                  </a:lnTo>
                  <a:cubicBezTo>
                    <a:pt x="834" y="858"/>
                    <a:pt x="822" y="882"/>
                    <a:pt x="810" y="894"/>
                  </a:cubicBezTo>
                  <a:lnTo>
                    <a:pt x="691" y="953"/>
                  </a:lnTo>
                  <a:cubicBezTo>
                    <a:pt x="691" y="989"/>
                    <a:pt x="691" y="1025"/>
                    <a:pt x="679" y="1061"/>
                  </a:cubicBezTo>
                  <a:lnTo>
                    <a:pt x="798" y="1061"/>
                  </a:lnTo>
                  <a:lnTo>
                    <a:pt x="798" y="1108"/>
                  </a:lnTo>
                  <a:lnTo>
                    <a:pt x="667" y="1168"/>
                  </a:lnTo>
                  <a:cubicBezTo>
                    <a:pt x="667" y="1203"/>
                    <a:pt x="643" y="1227"/>
                    <a:pt x="643" y="1251"/>
                  </a:cubicBezTo>
                  <a:lnTo>
                    <a:pt x="715" y="1287"/>
                  </a:lnTo>
                  <a:cubicBezTo>
                    <a:pt x="738" y="1311"/>
                    <a:pt x="750" y="1334"/>
                    <a:pt x="762" y="1358"/>
                  </a:cubicBezTo>
                  <a:cubicBezTo>
                    <a:pt x="738" y="1382"/>
                    <a:pt x="727" y="1394"/>
                    <a:pt x="715" y="1418"/>
                  </a:cubicBezTo>
                  <a:lnTo>
                    <a:pt x="655" y="1418"/>
                  </a:lnTo>
                  <a:cubicBezTo>
                    <a:pt x="655" y="1382"/>
                    <a:pt x="643" y="1346"/>
                    <a:pt x="631" y="1311"/>
                  </a:cubicBezTo>
                  <a:lnTo>
                    <a:pt x="560" y="1299"/>
                  </a:lnTo>
                  <a:cubicBezTo>
                    <a:pt x="548" y="1275"/>
                    <a:pt x="536" y="1251"/>
                    <a:pt x="524" y="1239"/>
                  </a:cubicBezTo>
                  <a:lnTo>
                    <a:pt x="465" y="1263"/>
                  </a:lnTo>
                  <a:lnTo>
                    <a:pt x="334" y="1299"/>
                  </a:lnTo>
                  <a:lnTo>
                    <a:pt x="274" y="1358"/>
                  </a:lnTo>
                  <a:lnTo>
                    <a:pt x="250" y="1418"/>
                  </a:lnTo>
                  <a:lnTo>
                    <a:pt x="310" y="1442"/>
                  </a:lnTo>
                  <a:lnTo>
                    <a:pt x="250" y="1477"/>
                  </a:lnTo>
                  <a:lnTo>
                    <a:pt x="167" y="1465"/>
                  </a:lnTo>
                  <a:lnTo>
                    <a:pt x="96" y="1525"/>
                  </a:lnTo>
                  <a:lnTo>
                    <a:pt x="0" y="1549"/>
                  </a:lnTo>
                  <a:lnTo>
                    <a:pt x="12" y="1632"/>
                  </a:lnTo>
                  <a:lnTo>
                    <a:pt x="72" y="1656"/>
                  </a:lnTo>
                  <a:lnTo>
                    <a:pt x="155" y="1620"/>
                  </a:lnTo>
                  <a:lnTo>
                    <a:pt x="227" y="1620"/>
                  </a:lnTo>
                  <a:lnTo>
                    <a:pt x="274" y="1584"/>
                  </a:lnTo>
                  <a:lnTo>
                    <a:pt x="393" y="1561"/>
                  </a:lnTo>
                  <a:lnTo>
                    <a:pt x="477" y="1561"/>
                  </a:lnTo>
                  <a:lnTo>
                    <a:pt x="560" y="1525"/>
                  </a:lnTo>
                  <a:lnTo>
                    <a:pt x="703" y="1537"/>
                  </a:lnTo>
                  <a:lnTo>
                    <a:pt x="881" y="1477"/>
                  </a:lnTo>
                  <a:lnTo>
                    <a:pt x="989" y="1477"/>
                  </a:lnTo>
                  <a:lnTo>
                    <a:pt x="1119" y="1442"/>
                  </a:lnTo>
                  <a:lnTo>
                    <a:pt x="1667" y="1382"/>
                  </a:lnTo>
                  <a:lnTo>
                    <a:pt x="1739" y="1394"/>
                  </a:lnTo>
                  <a:lnTo>
                    <a:pt x="1655" y="1453"/>
                  </a:lnTo>
                  <a:lnTo>
                    <a:pt x="1512" y="1477"/>
                  </a:lnTo>
                  <a:lnTo>
                    <a:pt x="1346" y="1513"/>
                  </a:lnTo>
                  <a:lnTo>
                    <a:pt x="1227" y="1584"/>
                  </a:lnTo>
                  <a:lnTo>
                    <a:pt x="1036" y="1656"/>
                  </a:lnTo>
                  <a:lnTo>
                    <a:pt x="977" y="1680"/>
                  </a:lnTo>
                  <a:lnTo>
                    <a:pt x="1084" y="1656"/>
                  </a:lnTo>
                  <a:lnTo>
                    <a:pt x="1155" y="1680"/>
                  </a:lnTo>
                  <a:lnTo>
                    <a:pt x="1108" y="1715"/>
                  </a:lnTo>
                  <a:lnTo>
                    <a:pt x="893" y="1739"/>
                  </a:lnTo>
                  <a:lnTo>
                    <a:pt x="786" y="1739"/>
                  </a:lnTo>
                  <a:lnTo>
                    <a:pt x="715" y="1787"/>
                  </a:lnTo>
                  <a:lnTo>
                    <a:pt x="750" y="1811"/>
                  </a:lnTo>
                  <a:lnTo>
                    <a:pt x="715" y="1846"/>
                  </a:lnTo>
                  <a:lnTo>
                    <a:pt x="643" y="1834"/>
                  </a:lnTo>
                  <a:lnTo>
                    <a:pt x="596" y="1846"/>
                  </a:lnTo>
                  <a:lnTo>
                    <a:pt x="619" y="1870"/>
                  </a:lnTo>
                  <a:cubicBezTo>
                    <a:pt x="619" y="1882"/>
                    <a:pt x="631" y="1894"/>
                    <a:pt x="631" y="1906"/>
                  </a:cubicBezTo>
                  <a:lnTo>
                    <a:pt x="715" y="1930"/>
                  </a:lnTo>
                  <a:lnTo>
                    <a:pt x="810" y="1918"/>
                  </a:lnTo>
                  <a:lnTo>
                    <a:pt x="786" y="1977"/>
                  </a:lnTo>
                  <a:lnTo>
                    <a:pt x="869" y="2013"/>
                  </a:lnTo>
                  <a:lnTo>
                    <a:pt x="822" y="2037"/>
                  </a:lnTo>
                  <a:lnTo>
                    <a:pt x="738" y="2001"/>
                  </a:lnTo>
                  <a:lnTo>
                    <a:pt x="691" y="2001"/>
                  </a:lnTo>
                  <a:lnTo>
                    <a:pt x="655" y="2084"/>
                  </a:lnTo>
                  <a:lnTo>
                    <a:pt x="679" y="2120"/>
                  </a:lnTo>
                  <a:lnTo>
                    <a:pt x="655" y="2168"/>
                  </a:lnTo>
                  <a:cubicBezTo>
                    <a:pt x="655" y="2192"/>
                    <a:pt x="667" y="2215"/>
                    <a:pt x="667" y="2239"/>
                  </a:cubicBezTo>
                  <a:lnTo>
                    <a:pt x="762" y="2263"/>
                  </a:lnTo>
                  <a:lnTo>
                    <a:pt x="869" y="2227"/>
                  </a:lnTo>
                  <a:lnTo>
                    <a:pt x="953" y="2251"/>
                  </a:lnTo>
                  <a:lnTo>
                    <a:pt x="1000" y="2239"/>
                  </a:lnTo>
                  <a:cubicBezTo>
                    <a:pt x="1012" y="2215"/>
                    <a:pt x="1024" y="2192"/>
                    <a:pt x="1036" y="2168"/>
                  </a:cubicBezTo>
                  <a:lnTo>
                    <a:pt x="1179" y="2084"/>
                  </a:lnTo>
                  <a:lnTo>
                    <a:pt x="1108" y="2180"/>
                  </a:lnTo>
                  <a:cubicBezTo>
                    <a:pt x="1119" y="2192"/>
                    <a:pt x="1119" y="2215"/>
                    <a:pt x="1131" y="2227"/>
                  </a:cubicBezTo>
                  <a:lnTo>
                    <a:pt x="1239" y="2215"/>
                  </a:lnTo>
                  <a:lnTo>
                    <a:pt x="1310" y="2132"/>
                  </a:lnTo>
                  <a:lnTo>
                    <a:pt x="1358" y="2156"/>
                  </a:lnTo>
                  <a:lnTo>
                    <a:pt x="1393" y="2215"/>
                  </a:lnTo>
                  <a:lnTo>
                    <a:pt x="1739" y="2144"/>
                  </a:lnTo>
                  <a:lnTo>
                    <a:pt x="1810" y="2049"/>
                  </a:lnTo>
                  <a:lnTo>
                    <a:pt x="1774" y="2013"/>
                  </a:lnTo>
                  <a:lnTo>
                    <a:pt x="1774" y="1942"/>
                  </a:lnTo>
                  <a:lnTo>
                    <a:pt x="1798" y="1894"/>
                  </a:lnTo>
                  <a:lnTo>
                    <a:pt x="1846" y="1930"/>
                  </a:lnTo>
                  <a:lnTo>
                    <a:pt x="1881" y="2001"/>
                  </a:lnTo>
                  <a:lnTo>
                    <a:pt x="1965" y="2061"/>
                  </a:lnTo>
                  <a:lnTo>
                    <a:pt x="2001" y="2013"/>
                  </a:lnTo>
                  <a:cubicBezTo>
                    <a:pt x="2001" y="1989"/>
                    <a:pt x="2001" y="1965"/>
                    <a:pt x="1989" y="1942"/>
                  </a:cubicBezTo>
                  <a:lnTo>
                    <a:pt x="1977" y="1906"/>
                  </a:lnTo>
                  <a:cubicBezTo>
                    <a:pt x="1989" y="1894"/>
                    <a:pt x="2012" y="1870"/>
                    <a:pt x="2024" y="1846"/>
                  </a:cubicBezTo>
                  <a:lnTo>
                    <a:pt x="2036" y="1799"/>
                  </a:lnTo>
                  <a:lnTo>
                    <a:pt x="1917" y="1846"/>
                  </a:lnTo>
                  <a:lnTo>
                    <a:pt x="1846" y="1846"/>
                  </a:lnTo>
                  <a:lnTo>
                    <a:pt x="1870" y="1763"/>
                  </a:lnTo>
                  <a:lnTo>
                    <a:pt x="2001" y="1715"/>
                  </a:lnTo>
                  <a:cubicBezTo>
                    <a:pt x="2012" y="1692"/>
                    <a:pt x="2024" y="1668"/>
                    <a:pt x="2048" y="1656"/>
                  </a:cubicBezTo>
                  <a:lnTo>
                    <a:pt x="2120" y="1608"/>
                  </a:lnTo>
                  <a:lnTo>
                    <a:pt x="2120" y="1549"/>
                  </a:lnTo>
                  <a:lnTo>
                    <a:pt x="2179" y="1513"/>
                  </a:lnTo>
                  <a:lnTo>
                    <a:pt x="2262" y="1513"/>
                  </a:lnTo>
                  <a:cubicBezTo>
                    <a:pt x="2262" y="1525"/>
                    <a:pt x="2274" y="1549"/>
                    <a:pt x="2274" y="1561"/>
                  </a:cubicBezTo>
                  <a:lnTo>
                    <a:pt x="2298" y="1608"/>
                  </a:lnTo>
                  <a:lnTo>
                    <a:pt x="2334" y="1561"/>
                  </a:lnTo>
                  <a:cubicBezTo>
                    <a:pt x="2370" y="1501"/>
                    <a:pt x="2417" y="1442"/>
                    <a:pt x="2453" y="1382"/>
                  </a:cubicBezTo>
                  <a:lnTo>
                    <a:pt x="2453" y="1346"/>
                  </a:lnTo>
                  <a:lnTo>
                    <a:pt x="2286" y="1334"/>
                  </a:lnTo>
                  <a:cubicBezTo>
                    <a:pt x="2286" y="1322"/>
                    <a:pt x="2274" y="1311"/>
                    <a:pt x="2274" y="1299"/>
                  </a:cubicBezTo>
                  <a:lnTo>
                    <a:pt x="2334" y="1251"/>
                  </a:lnTo>
                  <a:lnTo>
                    <a:pt x="2405" y="1251"/>
                  </a:lnTo>
                  <a:lnTo>
                    <a:pt x="2489" y="1227"/>
                  </a:lnTo>
                  <a:cubicBezTo>
                    <a:pt x="2501" y="1203"/>
                    <a:pt x="2513" y="1180"/>
                    <a:pt x="2524" y="1156"/>
                  </a:cubicBezTo>
                  <a:lnTo>
                    <a:pt x="2513" y="1108"/>
                  </a:lnTo>
                  <a:lnTo>
                    <a:pt x="2620" y="1001"/>
                  </a:lnTo>
                  <a:lnTo>
                    <a:pt x="2643" y="941"/>
                  </a:lnTo>
                  <a:lnTo>
                    <a:pt x="2763" y="810"/>
                  </a:lnTo>
                  <a:lnTo>
                    <a:pt x="2870" y="751"/>
                  </a:lnTo>
                  <a:lnTo>
                    <a:pt x="2894" y="691"/>
                  </a:lnTo>
                  <a:cubicBezTo>
                    <a:pt x="2882" y="656"/>
                    <a:pt x="2870" y="632"/>
                    <a:pt x="2858" y="608"/>
                  </a:cubicBezTo>
                  <a:lnTo>
                    <a:pt x="2941" y="453"/>
                  </a:lnTo>
                  <a:lnTo>
                    <a:pt x="3048" y="382"/>
                  </a:lnTo>
                  <a:cubicBezTo>
                    <a:pt x="3048" y="346"/>
                    <a:pt x="3060" y="322"/>
                    <a:pt x="3060" y="299"/>
                  </a:cubicBezTo>
                  <a:lnTo>
                    <a:pt x="2989" y="239"/>
                  </a:lnTo>
                  <a:lnTo>
                    <a:pt x="2870" y="239"/>
                  </a:lnTo>
                  <a:lnTo>
                    <a:pt x="2786" y="179"/>
                  </a:lnTo>
                  <a:lnTo>
                    <a:pt x="2858" y="168"/>
                  </a:lnTo>
                  <a:cubicBezTo>
                    <a:pt x="2870" y="156"/>
                    <a:pt x="2870" y="144"/>
                    <a:pt x="2882" y="132"/>
                  </a:cubicBezTo>
                  <a:cubicBezTo>
                    <a:pt x="2882" y="108"/>
                    <a:pt x="2858" y="108"/>
                    <a:pt x="2846" y="96"/>
                  </a:cubicBezTo>
                  <a:cubicBezTo>
                    <a:pt x="2834" y="96"/>
                    <a:pt x="2846" y="60"/>
                    <a:pt x="2846" y="48"/>
                  </a:cubicBezTo>
                  <a:lnTo>
                    <a:pt x="27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8844;p30">
              <a:extLst>
                <a:ext uri="{FF2B5EF4-FFF2-40B4-BE49-F238E27FC236}">
                  <a16:creationId xmlns:a16="http://schemas.microsoft.com/office/drawing/2014/main" id="{D3806A02-5B05-24BC-D849-6640D71D73DF}"/>
                </a:ext>
              </a:extLst>
            </p:cNvPr>
            <p:cNvSpPr/>
            <p:nvPr/>
          </p:nvSpPr>
          <p:spPr>
            <a:xfrm>
              <a:off x="2621450" y="2217675"/>
              <a:ext cx="6575" cy="5075"/>
            </a:xfrm>
            <a:custGeom>
              <a:avLst/>
              <a:gdLst/>
              <a:ahLst/>
              <a:cxnLst/>
              <a:rect l="l" t="t" r="r" b="b"/>
              <a:pathLst>
                <a:path w="263" h="203" extrusionOk="0">
                  <a:moveTo>
                    <a:pt x="262" y="0"/>
                  </a:moveTo>
                  <a:lnTo>
                    <a:pt x="143" y="24"/>
                  </a:lnTo>
                  <a:cubicBezTo>
                    <a:pt x="96" y="60"/>
                    <a:pt x="36" y="83"/>
                    <a:pt x="0" y="119"/>
                  </a:cubicBezTo>
                  <a:lnTo>
                    <a:pt x="0" y="202"/>
                  </a:lnTo>
                  <a:lnTo>
                    <a:pt x="72" y="202"/>
                  </a:lnTo>
                  <a:lnTo>
                    <a:pt x="179" y="107"/>
                  </a:lnTo>
                  <a:cubicBezTo>
                    <a:pt x="179" y="95"/>
                    <a:pt x="191" y="72"/>
                    <a:pt x="191" y="48"/>
                  </a:cubicBezTo>
                  <a:lnTo>
                    <a:pt x="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8845;p30">
              <a:extLst>
                <a:ext uri="{FF2B5EF4-FFF2-40B4-BE49-F238E27FC236}">
                  <a16:creationId xmlns:a16="http://schemas.microsoft.com/office/drawing/2014/main" id="{ED9C4F2F-7A29-E1F7-8F79-5E50F07A39BB}"/>
                </a:ext>
              </a:extLst>
            </p:cNvPr>
            <p:cNvSpPr/>
            <p:nvPr/>
          </p:nvSpPr>
          <p:spPr>
            <a:xfrm>
              <a:off x="2605075" y="2176875"/>
              <a:ext cx="72050" cy="60150"/>
            </a:xfrm>
            <a:custGeom>
              <a:avLst/>
              <a:gdLst/>
              <a:ahLst/>
              <a:cxnLst/>
              <a:rect l="l" t="t" r="r" b="b"/>
              <a:pathLst>
                <a:path w="2882" h="2406" extrusionOk="0">
                  <a:moveTo>
                    <a:pt x="1477" y="1"/>
                  </a:moveTo>
                  <a:lnTo>
                    <a:pt x="1358" y="49"/>
                  </a:lnTo>
                  <a:lnTo>
                    <a:pt x="1191" y="49"/>
                  </a:lnTo>
                  <a:lnTo>
                    <a:pt x="1048" y="180"/>
                  </a:lnTo>
                  <a:lnTo>
                    <a:pt x="953" y="180"/>
                  </a:lnTo>
                  <a:cubicBezTo>
                    <a:pt x="929" y="132"/>
                    <a:pt x="917" y="96"/>
                    <a:pt x="905" y="60"/>
                  </a:cubicBezTo>
                  <a:lnTo>
                    <a:pt x="870" y="37"/>
                  </a:lnTo>
                  <a:lnTo>
                    <a:pt x="763" y="120"/>
                  </a:lnTo>
                  <a:cubicBezTo>
                    <a:pt x="763" y="144"/>
                    <a:pt x="751" y="168"/>
                    <a:pt x="751" y="191"/>
                  </a:cubicBezTo>
                  <a:lnTo>
                    <a:pt x="620" y="263"/>
                  </a:lnTo>
                  <a:cubicBezTo>
                    <a:pt x="608" y="299"/>
                    <a:pt x="596" y="334"/>
                    <a:pt x="596" y="358"/>
                  </a:cubicBezTo>
                  <a:lnTo>
                    <a:pt x="477" y="501"/>
                  </a:lnTo>
                  <a:lnTo>
                    <a:pt x="501" y="561"/>
                  </a:lnTo>
                  <a:lnTo>
                    <a:pt x="620" y="584"/>
                  </a:lnTo>
                  <a:lnTo>
                    <a:pt x="679" y="537"/>
                  </a:lnTo>
                  <a:lnTo>
                    <a:pt x="822" y="477"/>
                  </a:lnTo>
                  <a:lnTo>
                    <a:pt x="870" y="501"/>
                  </a:lnTo>
                  <a:lnTo>
                    <a:pt x="739" y="620"/>
                  </a:lnTo>
                  <a:lnTo>
                    <a:pt x="572" y="703"/>
                  </a:lnTo>
                  <a:cubicBezTo>
                    <a:pt x="536" y="763"/>
                    <a:pt x="512" y="811"/>
                    <a:pt x="477" y="858"/>
                  </a:cubicBezTo>
                  <a:lnTo>
                    <a:pt x="512" y="882"/>
                  </a:lnTo>
                  <a:lnTo>
                    <a:pt x="679" y="787"/>
                  </a:lnTo>
                  <a:lnTo>
                    <a:pt x="846" y="656"/>
                  </a:lnTo>
                  <a:lnTo>
                    <a:pt x="905" y="644"/>
                  </a:lnTo>
                  <a:lnTo>
                    <a:pt x="1001" y="584"/>
                  </a:lnTo>
                  <a:lnTo>
                    <a:pt x="1084" y="632"/>
                  </a:lnTo>
                  <a:lnTo>
                    <a:pt x="1060" y="727"/>
                  </a:lnTo>
                  <a:lnTo>
                    <a:pt x="989" y="751"/>
                  </a:lnTo>
                  <a:cubicBezTo>
                    <a:pt x="941" y="787"/>
                    <a:pt x="893" y="822"/>
                    <a:pt x="834" y="858"/>
                  </a:cubicBezTo>
                  <a:cubicBezTo>
                    <a:pt x="834" y="882"/>
                    <a:pt x="822" y="918"/>
                    <a:pt x="810" y="942"/>
                  </a:cubicBezTo>
                  <a:lnTo>
                    <a:pt x="870" y="977"/>
                  </a:lnTo>
                  <a:lnTo>
                    <a:pt x="1048" y="906"/>
                  </a:lnTo>
                  <a:lnTo>
                    <a:pt x="1167" y="930"/>
                  </a:lnTo>
                  <a:lnTo>
                    <a:pt x="1036" y="1013"/>
                  </a:lnTo>
                  <a:lnTo>
                    <a:pt x="858" y="1096"/>
                  </a:lnTo>
                  <a:lnTo>
                    <a:pt x="751" y="1096"/>
                  </a:lnTo>
                  <a:lnTo>
                    <a:pt x="751" y="1144"/>
                  </a:lnTo>
                  <a:lnTo>
                    <a:pt x="893" y="1144"/>
                  </a:lnTo>
                  <a:cubicBezTo>
                    <a:pt x="893" y="1168"/>
                    <a:pt x="893" y="1180"/>
                    <a:pt x="905" y="1203"/>
                  </a:cubicBezTo>
                  <a:lnTo>
                    <a:pt x="739" y="1358"/>
                  </a:lnTo>
                  <a:lnTo>
                    <a:pt x="679" y="1370"/>
                  </a:lnTo>
                  <a:lnTo>
                    <a:pt x="584" y="1287"/>
                  </a:lnTo>
                  <a:lnTo>
                    <a:pt x="453" y="1275"/>
                  </a:lnTo>
                  <a:lnTo>
                    <a:pt x="334" y="1203"/>
                  </a:lnTo>
                  <a:lnTo>
                    <a:pt x="84" y="1346"/>
                  </a:lnTo>
                  <a:cubicBezTo>
                    <a:pt x="84" y="1358"/>
                    <a:pt x="96" y="1370"/>
                    <a:pt x="96" y="1382"/>
                  </a:cubicBezTo>
                  <a:cubicBezTo>
                    <a:pt x="60" y="1442"/>
                    <a:pt x="36" y="1501"/>
                    <a:pt x="1" y="1549"/>
                  </a:cubicBezTo>
                  <a:lnTo>
                    <a:pt x="131" y="1620"/>
                  </a:lnTo>
                  <a:lnTo>
                    <a:pt x="179" y="1704"/>
                  </a:lnTo>
                  <a:lnTo>
                    <a:pt x="286" y="1704"/>
                  </a:lnTo>
                  <a:lnTo>
                    <a:pt x="370" y="1620"/>
                  </a:lnTo>
                  <a:lnTo>
                    <a:pt x="477" y="1596"/>
                  </a:lnTo>
                  <a:lnTo>
                    <a:pt x="691" y="1596"/>
                  </a:lnTo>
                  <a:lnTo>
                    <a:pt x="893" y="1537"/>
                  </a:lnTo>
                  <a:lnTo>
                    <a:pt x="941" y="1561"/>
                  </a:lnTo>
                  <a:lnTo>
                    <a:pt x="1144" y="1477"/>
                  </a:lnTo>
                  <a:lnTo>
                    <a:pt x="1144" y="1549"/>
                  </a:lnTo>
                  <a:lnTo>
                    <a:pt x="1036" y="1584"/>
                  </a:lnTo>
                  <a:cubicBezTo>
                    <a:pt x="1024" y="1608"/>
                    <a:pt x="1013" y="1620"/>
                    <a:pt x="1001" y="1644"/>
                  </a:cubicBezTo>
                  <a:cubicBezTo>
                    <a:pt x="1013" y="1668"/>
                    <a:pt x="1024" y="1692"/>
                    <a:pt x="1036" y="1715"/>
                  </a:cubicBezTo>
                  <a:lnTo>
                    <a:pt x="1227" y="1656"/>
                  </a:lnTo>
                  <a:lnTo>
                    <a:pt x="1382" y="1692"/>
                  </a:lnTo>
                  <a:cubicBezTo>
                    <a:pt x="1417" y="1727"/>
                    <a:pt x="1453" y="1763"/>
                    <a:pt x="1489" y="1799"/>
                  </a:cubicBezTo>
                  <a:lnTo>
                    <a:pt x="1584" y="1787"/>
                  </a:lnTo>
                  <a:lnTo>
                    <a:pt x="1644" y="1799"/>
                  </a:lnTo>
                  <a:lnTo>
                    <a:pt x="1608" y="1870"/>
                  </a:lnTo>
                  <a:lnTo>
                    <a:pt x="1632" y="1954"/>
                  </a:lnTo>
                  <a:lnTo>
                    <a:pt x="1465" y="2251"/>
                  </a:lnTo>
                  <a:cubicBezTo>
                    <a:pt x="1501" y="2287"/>
                    <a:pt x="1525" y="2323"/>
                    <a:pt x="1560" y="2358"/>
                  </a:cubicBezTo>
                  <a:lnTo>
                    <a:pt x="1655" y="2406"/>
                  </a:lnTo>
                  <a:lnTo>
                    <a:pt x="1727" y="2394"/>
                  </a:lnTo>
                  <a:lnTo>
                    <a:pt x="1846" y="2358"/>
                  </a:lnTo>
                  <a:lnTo>
                    <a:pt x="1917" y="2370"/>
                  </a:lnTo>
                  <a:lnTo>
                    <a:pt x="2001" y="2358"/>
                  </a:lnTo>
                  <a:lnTo>
                    <a:pt x="2179" y="2227"/>
                  </a:lnTo>
                  <a:cubicBezTo>
                    <a:pt x="2179" y="2215"/>
                    <a:pt x="2179" y="2204"/>
                    <a:pt x="2179" y="2192"/>
                  </a:cubicBezTo>
                  <a:lnTo>
                    <a:pt x="2263" y="2120"/>
                  </a:lnTo>
                  <a:lnTo>
                    <a:pt x="2358" y="2013"/>
                  </a:lnTo>
                  <a:lnTo>
                    <a:pt x="2346" y="1918"/>
                  </a:lnTo>
                  <a:lnTo>
                    <a:pt x="2370" y="1775"/>
                  </a:lnTo>
                  <a:cubicBezTo>
                    <a:pt x="2394" y="1739"/>
                    <a:pt x="2417" y="1704"/>
                    <a:pt x="2441" y="1656"/>
                  </a:cubicBezTo>
                  <a:lnTo>
                    <a:pt x="2358" y="1644"/>
                  </a:lnTo>
                  <a:cubicBezTo>
                    <a:pt x="2358" y="1632"/>
                    <a:pt x="2358" y="1608"/>
                    <a:pt x="2346" y="1596"/>
                  </a:cubicBezTo>
                  <a:lnTo>
                    <a:pt x="2417" y="1537"/>
                  </a:lnTo>
                  <a:lnTo>
                    <a:pt x="2477" y="1418"/>
                  </a:lnTo>
                  <a:lnTo>
                    <a:pt x="2572" y="1382"/>
                  </a:lnTo>
                  <a:cubicBezTo>
                    <a:pt x="2596" y="1358"/>
                    <a:pt x="2632" y="1334"/>
                    <a:pt x="2656" y="1299"/>
                  </a:cubicBezTo>
                  <a:lnTo>
                    <a:pt x="2798" y="1203"/>
                  </a:lnTo>
                  <a:lnTo>
                    <a:pt x="2798" y="1084"/>
                  </a:lnTo>
                  <a:cubicBezTo>
                    <a:pt x="2798" y="1049"/>
                    <a:pt x="2787" y="1049"/>
                    <a:pt x="2775" y="1037"/>
                  </a:cubicBezTo>
                  <a:lnTo>
                    <a:pt x="2882" y="953"/>
                  </a:lnTo>
                  <a:cubicBezTo>
                    <a:pt x="2882" y="930"/>
                    <a:pt x="2882" y="918"/>
                    <a:pt x="2870" y="894"/>
                  </a:cubicBezTo>
                  <a:lnTo>
                    <a:pt x="2810" y="846"/>
                  </a:lnTo>
                  <a:lnTo>
                    <a:pt x="2751" y="751"/>
                  </a:lnTo>
                  <a:lnTo>
                    <a:pt x="2679" y="775"/>
                  </a:lnTo>
                  <a:lnTo>
                    <a:pt x="2548" y="775"/>
                  </a:lnTo>
                  <a:lnTo>
                    <a:pt x="2406" y="811"/>
                  </a:lnTo>
                  <a:lnTo>
                    <a:pt x="2358" y="775"/>
                  </a:lnTo>
                  <a:lnTo>
                    <a:pt x="2394" y="703"/>
                  </a:lnTo>
                  <a:lnTo>
                    <a:pt x="2572" y="596"/>
                  </a:lnTo>
                  <a:lnTo>
                    <a:pt x="2572" y="549"/>
                  </a:lnTo>
                  <a:lnTo>
                    <a:pt x="2489" y="513"/>
                  </a:lnTo>
                  <a:cubicBezTo>
                    <a:pt x="2477" y="477"/>
                    <a:pt x="2477" y="441"/>
                    <a:pt x="2465" y="418"/>
                  </a:cubicBezTo>
                  <a:cubicBezTo>
                    <a:pt x="2465" y="382"/>
                    <a:pt x="2477" y="358"/>
                    <a:pt x="2489" y="334"/>
                  </a:cubicBezTo>
                  <a:lnTo>
                    <a:pt x="2346" y="287"/>
                  </a:lnTo>
                  <a:lnTo>
                    <a:pt x="2251" y="310"/>
                  </a:lnTo>
                  <a:lnTo>
                    <a:pt x="2108" y="406"/>
                  </a:lnTo>
                  <a:lnTo>
                    <a:pt x="1917" y="477"/>
                  </a:lnTo>
                  <a:lnTo>
                    <a:pt x="1906" y="537"/>
                  </a:lnTo>
                  <a:lnTo>
                    <a:pt x="1822" y="632"/>
                  </a:lnTo>
                  <a:lnTo>
                    <a:pt x="1727" y="644"/>
                  </a:lnTo>
                  <a:lnTo>
                    <a:pt x="1679" y="572"/>
                  </a:lnTo>
                  <a:lnTo>
                    <a:pt x="1810" y="501"/>
                  </a:lnTo>
                  <a:lnTo>
                    <a:pt x="1870" y="430"/>
                  </a:lnTo>
                  <a:cubicBezTo>
                    <a:pt x="1858" y="394"/>
                    <a:pt x="1858" y="358"/>
                    <a:pt x="1846" y="322"/>
                  </a:cubicBezTo>
                  <a:cubicBezTo>
                    <a:pt x="1834" y="287"/>
                    <a:pt x="1858" y="215"/>
                    <a:pt x="1870" y="168"/>
                  </a:cubicBezTo>
                  <a:lnTo>
                    <a:pt x="1798" y="96"/>
                  </a:lnTo>
                  <a:lnTo>
                    <a:pt x="1715" y="72"/>
                  </a:lnTo>
                  <a:lnTo>
                    <a:pt x="1655" y="13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8846;p30">
              <a:extLst>
                <a:ext uri="{FF2B5EF4-FFF2-40B4-BE49-F238E27FC236}">
                  <a16:creationId xmlns:a16="http://schemas.microsoft.com/office/drawing/2014/main" id="{C2610B84-0BCC-EBF8-AC97-AECDE1FA1561}"/>
                </a:ext>
              </a:extLst>
            </p:cNvPr>
            <p:cNvSpPr/>
            <p:nvPr/>
          </p:nvSpPr>
          <p:spPr>
            <a:xfrm>
              <a:off x="2600325" y="2267675"/>
              <a:ext cx="19650" cy="8350"/>
            </a:xfrm>
            <a:custGeom>
              <a:avLst/>
              <a:gdLst/>
              <a:ahLst/>
              <a:cxnLst/>
              <a:rect l="l" t="t" r="r" b="b"/>
              <a:pathLst>
                <a:path w="786" h="334" extrusionOk="0">
                  <a:moveTo>
                    <a:pt x="738" y="0"/>
                  </a:moveTo>
                  <a:cubicBezTo>
                    <a:pt x="667" y="12"/>
                    <a:pt x="607" y="24"/>
                    <a:pt x="536" y="36"/>
                  </a:cubicBezTo>
                  <a:lnTo>
                    <a:pt x="393" y="84"/>
                  </a:lnTo>
                  <a:cubicBezTo>
                    <a:pt x="357" y="107"/>
                    <a:pt x="321" y="131"/>
                    <a:pt x="286" y="155"/>
                  </a:cubicBezTo>
                  <a:cubicBezTo>
                    <a:pt x="262" y="155"/>
                    <a:pt x="191" y="167"/>
                    <a:pt x="191" y="167"/>
                  </a:cubicBezTo>
                  <a:lnTo>
                    <a:pt x="71" y="215"/>
                  </a:lnTo>
                  <a:lnTo>
                    <a:pt x="0" y="262"/>
                  </a:lnTo>
                  <a:cubicBezTo>
                    <a:pt x="0" y="274"/>
                    <a:pt x="0" y="286"/>
                    <a:pt x="12" y="310"/>
                  </a:cubicBezTo>
                  <a:lnTo>
                    <a:pt x="83" y="334"/>
                  </a:lnTo>
                  <a:lnTo>
                    <a:pt x="167" y="274"/>
                  </a:lnTo>
                  <a:lnTo>
                    <a:pt x="298" y="227"/>
                  </a:lnTo>
                  <a:lnTo>
                    <a:pt x="393" y="215"/>
                  </a:lnTo>
                  <a:lnTo>
                    <a:pt x="572" y="107"/>
                  </a:lnTo>
                  <a:lnTo>
                    <a:pt x="679" y="72"/>
                  </a:lnTo>
                  <a:lnTo>
                    <a:pt x="786" y="24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8847;p30">
              <a:extLst>
                <a:ext uri="{FF2B5EF4-FFF2-40B4-BE49-F238E27FC236}">
                  <a16:creationId xmlns:a16="http://schemas.microsoft.com/office/drawing/2014/main" id="{C5A36343-3B2E-F32F-C5EA-07AE4CC7767F}"/>
                </a:ext>
              </a:extLst>
            </p:cNvPr>
            <p:cNvSpPr/>
            <p:nvPr/>
          </p:nvSpPr>
          <p:spPr>
            <a:xfrm>
              <a:off x="2625325" y="2267375"/>
              <a:ext cx="4775" cy="3300"/>
            </a:xfrm>
            <a:custGeom>
              <a:avLst/>
              <a:gdLst/>
              <a:ahLst/>
              <a:cxnLst/>
              <a:rect l="l" t="t" r="r" b="b"/>
              <a:pathLst>
                <a:path w="191" h="132" extrusionOk="0">
                  <a:moveTo>
                    <a:pt x="48" y="0"/>
                  </a:moveTo>
                  <a:lnTo>
                    <a:pt x="0" y="12"/>
                  </a:lnTo>
                  <a:cubicBezTo>
                    <a:pt x="0" y="24"/>
                    <a:pt x="0" y="36"/>
                    <a:pt x="0" y="48"/>
                  </a:cubicBezTo>
                  <a:lnTo>
                    <a:pt x="95" y="96"/>
                  </a:lnTo>
                  <a:lnTo>
                    <a:pt x="131" y="131"/>
                  </a:lnTo>
                  <a:lnTo>
                    <a:pt x="191" y="96"/>
                  </a:lnTo>
                  <a:lnTo>
                    <a:pt x="143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8848;p30">
              <a:extLst>
                <a:ext uri="{FF2B5EF4-FFF2-40B4-BE49-F238E27FC236}">
                  <a16:creationId xmlns:a16="http://schemas.microsoft.com/office/drawing/2014/main" id="{5664D543-2D64-0805-F7DC-77C0D135B903}"/>
                </a:ext>
              </a:extLst>
            </p:cNvPr>
            <p:cNvSpPr/>
            <p:nvPr/>
          </p:nvSpPr>
          <p:spPr>
            <a:xfrm>
              <a:off x="2741700" y="2101275"/>
              <a:ext cx="104500" cy="119400"/>
            </a:xfrm>
            <a:custGeom>
              <a:avLst/>
              <a:gdLst/>
              <a:ahLst/>
              <a:cxnLst/>
              <a:rect l="l" t="t" r="r" b="b"/>
              <a:pathLst>
                <a:path w="4180" h="4776" extrusionOk="0">
                  <a:moveTo>
                    <a:pt x="2441" y="1"/>
                  </a:moveTo>
                  <a:lnTo>
                    <a:pt x="2394" y="36"/>
                  </a:lnTo>
                  <a:lnTo>
                    <a:pt x="2406" y="84"/>
                  </a:lnTo>
                  <a:lnTo>
                    <a:pt x="2358" y="108"/>
                  </a:lnTo>
                  <a:lnTo>
                    <a:pt x="2156" y="48"/>
                  </a:lnTo>
                  <a:lnTo>
                    <a:pt x="2001" y="96"/>
                  </a:lnTo>
                  <a:lnTo>
                    <a:pt x="2025" y="179"/>
                  </a:lnTo>
                  <a:lnTo>
                    <a:pt x="1953" y="310"/>
                  </a:lnTo>
                  <a:lnTo>
                    <a:pt x="2048" y="346"/>
                  </a:lnTo>
                  <a:lnTo>
                    <a:pt x="2191" y="310"/>
                  </a:lnTo>
                  <a:lnTo>
                    <a:pt x="2310" y="263"/>
                  </a:lnTo>
                  <a:lnTo>
                    <a:pt x="2477" y="275"/>
                  </a:lnTo>
                  <a:lnTo>
                    <a:pt x="2537" y="334"/>
                  </a:lnTo>
                  <a:lnTo>
                    <a:pt x="2656" y="322"/>
                  </a:lnTo>
                  <a:lnTo>
                    <a:pt x="2656" y="370"/>
                  </a:lnTo>
                  <a:lnTo>
                    <a:pt x="2477" y="537"/>
                  </a:lnTo>
                  <a:lnTo>
                    <a:pt x="2370" y="548"/>
                  </a:lnTo>
                  <a:lnTo>
                    <a:pt x="2227" y="513"/>
                  </a:lnTo>
                  <a:lnTo>
                    <a:pt x="2096" y="548"/>
                  </a:lnTo>
                  <a:lnTo>
                    <a:pt x="1965" y="560"/>
                  </a:lnTo>
                  <a:lnTo>
                    <a:pt x="2048" y="608"/>
                  </a:lnTo>
                  <a:lnTo>
                    <a:pt x="2144" y="596"/>
                  </a:lnTo>
                  <a:lnTo>
                    <a:pt x="2048" y="679"/>
                  </a:lnTo>
                  <a:lnTo>
                    <a:pt x="1941" y="727"/>
                  </a:lnTo>
                  <a:lnTo>
                    <a:pt x="1727" y="644"/>
                  </a:lnTo>
                  <a:lnTo>
                    <a:pt x="1536" y="751"/>
                  </a:lnTo>
                  <a:cubicBezTo>
                    <a:pt x="1524" y="787"/>
                    <a:pt x="1513" y="834"/>
                    <a:pt x="1501" y="870"/>
                  </a:cubicBezTo>
                  <a:lnTo>
                    <a:pt x="1417" y="929"/>
                  </a:lnTo>
                  <a:cubicBezTo>
                    <a:pt x="1417" y="953"/>
                    <a:pt x="1429" y="965"/>
                    <a:pt x="1441" y="977"/>
                  </a:cubicBezTo>
                  <a:lnTo>
                    <a:pt x="1560" y="977"/>
                  </a:lnTo>
                  <a:lnTo>
                    <a:pt x="1608" y="1072"/>
                  </a:lnTo>
                  <a:lnTo>
                    <a:pt x="1775" y="1084"/>
                  </a:lnTo>
                  <a:lnTo>
                    <a:pt x="1786" y="1132"/>
                  </a:lnTo>
                  <a:lnTo>
                    <a:pt x="1679" y="1144"/>
                  </a:lnTo>
                  <a:cubicBezTo>
                    <a:pt x="1679" y="1168"/>
                    <a:pt x="1679" y="1191"/>
                    <a:pt x="1667" y="1215"/>
                  </a:cubicBezTo>
                  <a:lnTo>
                    <a:pt x="1751" y="1239"/>
                  </a:lnTo>
                  <a:lnTo>
                    <a:pt x="1751" y="1299"/>
                  </a:lnTo>
                  <a:lnTo>
                    <a:pt x="1667" y="1310"/>
                  </a:lnTo>
                  <a:lnTo>
                    <a:pt x="1560" y="1287"/>
                  </a:lnTo>
                  <a:lnTo>
                    <a:pt x="1417" y="1299"/>
                  </a:lnTo>
                  <a:lnTo>
                    <a:pt x="1274" y="1263"/>
                  </a:lnTo>
                  <a:lnTo>
                    <a:pt x="1179" y="1263"/>
                  </a:lnTo>
                  <a:lnTo>
                    <a:pt x="1060" y="1334"/>
                  </a:lnTo>
                  <a:lnTo>
                    <a:pt x="1060" y="1406"/>
                  </a:lnTo>
                  <a:lnTo>
                    <a:pt x="1155" y="1465"/>
                  </a:lnTo>
                  <a:lnTo>
                    <a:pt x="1108" y="1537"/>
                  </a:lnTo>
                  <a:lnTo>
                    <a:pt x="1036" y="1525"/>
                  </a:lnTo>
                  <a:cubicBezTo>
                    <a:pt x="1036" y="1513"/>
                    <a:pt x="1036" y="1489"/>
                    <a:pt x="1024" y="1477"/>
                  </a:cubicBezTo>
                  <a:lnTo>
                    <a:pt x="929" y="1453"/>
                  </a:lnTo>
                  <a:lnTo>
                    <a:pt x="762" y="1453"/>
                  </a:lnTo>
                  <a:lnTo>
                    <a:pt x="715" y="1477"/>
                  </a:lnTo>
                  <a:lnTo>
                    <a:pt x="608" y="1429"/>
                  </a:lnTo>
                  <a:lnTo>
                    <a:pt x="524" y="1429"/>
                  </a:lnTo>
                  <a:cubicBezTo>
                    <a:pt x="512" y="1453"/>
                    <a:pt x="501" y="1465"/>
                    <a:pt x="501" y="1477"/>
                  </a:cubicBezTo>
                  <a:lnTo>
                    <a:pt x="596" y="1572"/>
                  </a:lnTo>
                  <a:lnTo>
                    <a:pt x="584" y="1656"/>
                  </a:lnTo>
                  <a:cubicBezTo>
                    <a:pt x="608" y="1691"/>
                    <a:pt x="632" y="1715"/>
                    <a:pt x="667" y="1751"/>
                  </a:cubicBezTo>
                  <a:lnTo>
                    <a:pt x="774" y="1775"/>
                  </a:lnTo>
                  <a:lnTo>
                    <a:pt x="941" y="1751"/>
                  </a:lnTo>
                  <a:lnTo>
                    <a:pt x="1013" y="1787"/>
                  </a:lnTo>
                  <a:lnTo>
                    <a:pt x="977" y="1799"/>
                  </a:lnTo>
                  <a:lnTo>
                    <a:pt x="810" y="1834"/>
                  </a:lnTo>
                  <a:lnTo>
                    <a:pt x="989" y="1858"/>
                  </a:lnTo>
                  <a:lnTo>
                    <a:pt x="1060" y="1906"/>
                  </a:lnTo>
                  <a:lnTo>
                    <a:pt x="1191" y="1930"/>
                  </a:lnTo>
                  <a:lnTo>
                    <a:pt x="1370" y="1894"/>
                  </a:lnTo>
                  <a:lnTo>
                    <a:pt x="1429" y="1834"/>
                  </a:lnTo>
                  <a:lnTo>
                    <a:pt x="1501" y="1822"/>
                  </a:lnTo>
                  <a:lnTo>
                    <a:pt x="1524" y="1870"/>
                  </a:lnTo>
                  <a:lnTo>
                    <a:pt x="1417" y="1941"/>
                  </a:lnTo>
                  <a:lnTo>
                    <a:pt x="1394" y="2072"/>
                  </a:lnTo>
                  <a:lnTo>
                    <a:pt x="1322" y="2096"/>
                  </a:lnTo>
                  <a:lnTo>
                    <a:pt x="1132" y="2061"/>
                  </a:lnTo>
                  <a:lnTo>
                    <a:pt x="751" y="2084"/>
                  </a:lnTo>
                  <a:lnTo>
                    <a:pt x="608" y="2001"/>
                  </a:lnTo>
                  <a:lnTo>
                    <a:pt x="501" y="2001"/>
                  </a:lnTo>
                  <a:lnTo>
                    <a:pt x="453" y="1965"/>
                  </a:lnTo>
                  <a:lnTo>
                    <a:pt x="405" y="1977"/>
                  </a:lnTo>
                  <a:lnTo>
                    <a:pt x="358" y="2072"/>
                  </a:lnTo>
                  <a:lnTo>
                    <a:pt x="393" y="2108"/>
                  </a:lnTo>
                  <a:lnTo>
                    <a:pt x="334" y="2168"/>
                  </a:lnTo>
                  <a:cubicBezTo>
                    <a:pt x="370" y="2203"/>
                    <a:pt x="393" y="2239"/>
                    <a:pt x="429" y="2275"/>
                  </a:cubicBezTo>
                  <a:lnTo>
                    <a:pt x="334" y="2334"/>
                  </a:lnTo>
                  <a:lnTo>
                    <a:pt x="239" y="2322"/>
                  </a:lnTo>
                  <a:lnTo>
                    <a:pt x="239" y="2322"/>
                  </a:lnTo>
                  <a:cubicBezTo>
                    <a:pt x="239" y="2358"/>
                    <a:pt x="262" y="2394"/>
                    <a:pt x="262" y="2430"/>
                  </a:cubicBezTo>
                  <a:lnTo>
                    <a:pt x="191" y="2465"/>
                  </a:lnTo>
                  <a:lnTo>
                    <a:pt x="239" y="2632"/>
                  </a:lnTo>
                  <a:lnTo>
                    <a:pt x="334" y="2668"/>
                  </a:lnTo>
                  <a:lnTo>
                    <a:pt x="536" y="2632"/>
                  </a:lnTo>
                  <a:lnTo>
                    <a:pt x="667" y="2644"/>
                  </a:lnTo>
                  <a:lnTo>
                    <a:pt x="786" y="2596"/>
                  </a:lnTo>
                  <a:lnTo>
                    <a:pt x="786" y="2632"/>
                  </a:lnTo>
                  <a:lnTo>
                    <a:pt x="691" y="2680"/>
                  </a:lnTo>
                  <a:lnTo>
                    <a:pt x="548" y="2680"/>
                  </a:lnTo>
                  <a:lnTo>
                    <a:pt x="346" y="2727"/>
                  </a:lnTo>
                  <a:lnTo>
                    <a:pt x="274" y="2727"/>
                  </a:lnTo>
                  <a:lnTo>
                    <a:pt x="143" y="2763"/>
                  </a:lnTo>
                  <a:lnTo>
                    <a:pt x="0" y="2930"/>
                  </a:lnTo>
                  <a:lnTo>
                    <a:pt x="0" y="3001"/>
                  </a:lnTo>
                  <a:lnTo>
                    <a:pt x="84" y="3037"/>
                  </a:lnTo>
                  <a:cubicBezTo>
                    <a:pt x="84" y="3049"/>
                    <a:pt x="72" y="3073"/>
                    <a:pt x="72" y="3084"/>
                  </a:cubicBezTo>
                  <a:lnTo>
                    <a:pt x="0" y="3120"/>
                  </a:lnTo>
                  <a:lnTo>
                    <a:pt x="0" y="3180"/>
                  </a:lnTo>
                  <a:lnTo>
                    <a:pt x="84" y="3215"/>
                  </a:lnTo>
                  <a:lnTo>
                    <a:pt x="155" y="3156"/>
                  </a:lnTo>
                  <a:lnTo>
                    <a:pt x="322" y="3132"/>
                  </a:lnTo>
                  <a:lnTo>
                    <a:pt x="417" y="3037"/>
                  </a:lnTo>
                  <a:lnTo>
                    <a:pt x="489" y="3073"/>
                  </a:lnTo>
                  <a:lnTo>
                    <a:pt x="489" y="3144"/>
                  </a:lnTo>
                  <a:lnTo>
                    <a:pt x="370" y="3168"/>
                  </a:lnTo>
                  <a:lnTo>
                    <a:pt x="322" y="3263"/>
                  </a:lnTo>
                  <a:lnTo>
                    <a:pt x="381" y="3287"/>
                  </a:lnTo>
                  <a:lnTo>
                    <a:pt x="477" y="3263"/>
                  </a:lnTo>
                  <a:lnTo>
                    <a:pt x="572" y="3180"/>
                  </a:lnTo>
                  <a:lnTo>
                    <a:pt x="655" y="3168"/>
                  </a:lnTo>
                  <a:lnTo>
                    <a:pt x="762" y="3084"/>
                  </a:lnTo>
                  <a:lnTo>
                    <a:pt x="786" y="3132"/>
                  </a:lnTo>
                  <a:lnTo>
                    <a:pt x="727" y="3192"/>
                  </a:lnTo>
                  <a:lnTo>
                    <a:pt x="810" y="3192"/>
                  </a:lnTo>
                  <a:lnTo>
                    <a:pt x="1001" y="3156"/>
                  </a:lnTo>
                  <a:cubicBezTo>
                    <a:pt x="1013" y="3168"/>
                    <a:pt x="1036" y="3168"/>
                    <a:pt x="1060" y="3192"/>
                  </a:cubicBezTo>
                  <a:lnTo>
                    <a:pt x="941" y="3215"/>
                  </a:lnTo>
                  <a:cubicBezTo>
                    <a:pt x="941" y="3239"/>
                    <a:pt x="953" y="3263"/>
                    <a:pt x="953" y="3287"/>
                  </a:cubicBezTo>
                  <a:lnTo>
                    <a:pt x="1060" y="3275"/>
                  </a:lnTo>
                  <a:lnTo>
                    <a:pt x="1203" y="3215"/>
                  </a:lnTo>
                  <a:lnTo>
                    <a:pt x="1370" y="3251"/>
                  </a:lnTo>
                  <a:lnTo>
                    <a:pt x="1703" y="3239"/>
                  </a:lnTo>
                  <a:lnTo>
                    <a:pt x="1751" y="3263"/>
                  </a:lnTo>
                  <a:lnTo>
                    <a:pt x="1477" y="3311"/>
                  </a:lnTo>
                  <a:lnTo>
                    <a:pt x="1334" y="3346"/>
                  </a:lnTo>
                  <a:lnTo>
                    <a:pt x="1143" y="3311"/>
                  </a:lnTo>
                  <a:lnTo>
                    <a:pt x="989" y="3382"/>
                  </a:lnTo>
                  <a:lnTo>
                    <a:pt x="989" y="3430"/>
                  </a:lnTo>
                  <a:lnTo>
                    <a:pt x="1179" y="3442"/>
                  </a:lnTo>
                  <a:lnTo>
                    <a:pt x="1441" y="3418"/>
                  </a:lnTo>
                  <a:lnTo>
                    <a:pt x="1715" y="3358"/>
                  </a:lnTo>
                  <a:lnTo>
                    <a:pt x="1810" y="3382"/>
                  </a:lnTo>
                  <a:lnTo>
                    <a:pt x="1524" y="3465"/>
                  </a:lnTo>
                  <a:lnTo>
                    <a:pt x="1429" y="3454"/>
                  </a:lnTo>
                  <a:lnTo>
                    <a:pt x="1167" y="3489"/>
                  </a:lnTo>
                  <a:lnTo>
                    <a:pt x="989" y="3525"/>
                  </a:lnTo>
                  <a:lnTo>
                    <a:pt x="893" y="3477"/>
                  </a:lnTo>
                  <a:lnTo>
                    <a:pt x="762" y="3477"/>
                  </a:lnTo>
                  <a:lnTo>
                    <a:pt x="560" y="3418"/>
                  </a:lnTo>
                  <a:lnTo>
                    <a:pt x="489" y="3465"/>
                  </a:lnTo>
                  <a:lnTo>
                    <a:pt x="405" y="3549"/>
                  </a:lnTo>
                  <a:lnTo>
                    <a:pt x="203" y="3596"/>
                  </a:lnTo>
                  <a:lnTo>
                    <a:pt x="120" y="3656"/>
                  </a:lnTo>
                  <a:lnTo>
                    <a:pt x="120" y="3811"/>
                  </a:lnTo>
                  <a:lnTo>
                    <a:pt x="298" y="3858"/>
                  </a:lnTo>
                  <a:cubicBezTo>
                    <a:pt x="298" y="3882"/>
                    <a:pt x="298" y="3918"/>
                    <a:pt x="310" y="3954"/>
                  </a:cubicBezTo>
                  <a:lnTo>
                    <a:pt x="262" y="3989"/>
                  </a:lnTo>
                  <a:cubicBezTo>
                    <a:pt x="227" y="3954"/>
                    <a:pt x="203" y="3918"/>
                    <a:pt x="167" y="3882"/>
                  </a:cubicBezTo>
                  <a:lnTo>
                    <a:pt x="84" y="3894"/>
                  </a:lnTo>
                  <a:cubicBezTo>
                    <a:pt x="60" y="3966"/>
                    <a:pt x="48" y="4025"/>
                    <a:pt x="36" y="4085"/>
                  </a:cubicBezTo>
                  <a:lnTo>
                    <a:pt x="84" y="4180"/>
                  </a:lnTo>
                  <a:lnTo>
                    <a:pt x="179" y="4180"/>
                  </a:lnTo>
                  <a:lnTo>
                    <a:pt x="215" y="4144"/>
                  </a:lnTo>
                  <a:lnTo>
                    <a:pt x="298" y="4132"/>
                  </a:lnTo>
                  <a:lnTo>
                    <a:pt x="405" y="4204"/>
                  </a:lnTo>
                  <a:lnTo>
                    <a:pt x="512" y="4204"/>
                  </a:lnTo>
                  <a:lnTo>
                    <a:pt x="405" y="4239"/>
                  </a:lnTo>
                  <a:lnTo>
                    <a:pt x="346" y="4287"/>
                  </a:lnTo>
                  <a:lnTo>
                    <a:pt x="215" y="4239"/>
                  </a:lnTo>
                  <a:lnTo>
                    <a:pt x="48" y="4287"/>
                  </a:lnTo>
                  <a:cubicBezTo>
                    <a:pt x="48" y="4335"/>
                    <a:pt x="48" y="4382"/>
                    <a:pt x="60" y="4430"/>
                  </a:cubicBezTo>
                  <a:lnTo>
                    <a:pt x="120" y="4466"/>
                  </a:lnTo>
                  <a:lnTo>
                    <a:pt x="191" y="4418"/>
                  </a:lnTo>
                  <a:lnTo>
                    <a:pt x="143" y="4489"/>
                  </a:lnTo>
                  <a:cubicBezTo>
                    <a:pt x="155" y="4537"/>
                    <a:pt x="179" y="4597"/>
                    <a:pt x="191" y="4656"/>
                  </a:cubicBezTo>
                  <a:lnTo>
                    <a:pt x="262" y="4597"/>
                  </a:lnTo>
                  <a:lnTo>
                    <a:pt x="370" y="4597"/>
                  </a:lnTo>
                  <a:lnTo>
                    <a:pt x="393" y="4716"/>
                  </a:lnTo>
                  <a:lnTo>
                    <a:pt x="584" y="4716"/>
                  </a:lnTo>
                  <a:lnTo>
                    <a:pt x="882" y="4775"/>
                  </a:lnTo>
                  <a:lnTo>
                    <a:pt x="989" y="4716"/>
                  </a:lnTo>
                  <a:cubicBezTo>
                    <a:pt x="1001" y="4692"/>
                    <a:pt x="1013" y="4668"/>
                    <a:pt x="1024" y="4632"/>
                  </a:cubicBezTo>
                  <a:cubicBezTo>
                    <a:pt x="1013" y="4620"/>
                    <a:pt x="1001" y="4597"/>
                    <a:pt x="989" y="4573"/>
                  </a:cubicBezTo>
                  <a:lnTo>
                    <a:pt x="1167" y="4549"/>
                  </a:lnTo>
                  <a:lnTo>
                    <a:pt x="1215" y="4608"/>
                  </a:lnTo>
                  <a:cubicBezTo>
                    <a:pt x="1215" y="4632"/>
                    <a:pt x="1203" y="4656"/>
                    <a:pt x="1203" y="4680"/>
                  </a:cubicBezTo>
                  <a:lnTo>
                    <a:pt x="1251" y="4763"/>
                  </a:lnTo>
                  <a:lnTo>
                    <a:pt x="1298" y="4728"/>
                  </a:lnTo>
                  <a:cubicBezTo>
                    <a:pt x="1322" y="4656"/>
                    <a:pt x="1346" y="4585"/>
                    <a:pt x="1370" y="4513"/>
                  </a:cubicBezTo>
                  <a:lnTo>
                    <a:pt x="1322" y="4358"/>
                  </a:lnTo>
                  <a:cubicBezTo>
                    <a:pt x="1334" y="4311"/>
                    <a:pt x="1334" y="4275"/>
                    <a:pt x="1346" y="4239"/>
                  </a:cubicBezTo>
                  <a:lnTo>
                    <a:pt x="1477" y="4120"/>
                  </a:lnTo>
                  <a:cubicBezTo>
                    <a:pt x="1489" y="4085"/>
                    <a:pt x="1513" y="4049"/>
                    <a:pt x="1524" y="4013"/>
                  </a:cubicBezTo>
                  <a:cubicBezTo>
                    <a:pt x="1524" y="4049"/>
                    <a:pt x="1536" y="4085"/>
                    <a:pt x="1548" y="4120"/>
                  </a:cubicBezTo>
                  <a:lnTo>
                    <a:pt x="1429" y="4299"/>
                  </a:lnTo>
                  <a:cubicBezTo>
                    <a:pt x="1429" y="4347"/>
                    <a:pt x="1429" y="4382"/>
                    <a:pt x="1417" y="4418"/>
                  </a:cubicBezTo>
                  <a:lnTo>
                    <a:pt x="1465" y="4477"/>
                  </a:lnTo>
                  <a:lnTo>
                    <a:pt x="1441" y="4632"/>
                  </a:lnTo>
                  <a:lnTo>
                    <a:pt x="1524" y="4704"/>
                  </a:lnTo>
                  <a:lnTo>
                    <a:pt x="1513" y="4751"/>
                  </a:lnTo>
                  <a:lnTo>
                    <a:pt x="1560" y="4775"/>
                  </a:lnTo>
                  <a:lnTo>
                    <a:pt x="1632" y="4716"/>
                  </a:lnTo>
                  <a:cubicBezTo>
                    <a:pt x="1655" y="4680"/>
                    <a:pt x="1667" y="4644"/>
                    <a:pt x="1691" y="4608"/>
                  </a:cubicBezTo>
                  <a:lnTo>
                    <a:pt x="1870" y="4430"/>
                  </a:lnTo>
                  <a:lnTo>
                    <a:pt x="1929" y="4216"/>
                  </a:lnTo>
                  <a:lnTo>
                    <a:pt x="2001" y="4168"/>
                  </a:lnTo>
                  <a:lnTo>
                    <a:pt x="2036" y="4227"/>
                  </a:lnTo>
                  <a:lnTo>
                    <a:pt x="2001" y="4335"/>
                  </a:lnTo>
                  <a:cubicBezTo>
                    <a:pt x="2001" y="4358"/>
                    <a:pt x="2001" y="4370"/>
                    <a:pt x="2001" y="4394"/>
                  </a:cubicBezTo>
                  <a:lnTo>
                    <a:pt x="2120" y="4382"/>
                  </a:lnTo>
                  <a:lnTo>
                    <a:pt x="2239" y="4275"/>
                  </a:lnTo>
                  <a:lnTo>
                    <a:pt x="2346" y="4204"/>
                  </a:lnTo>
                  <a:lnTo>
                    <a:pt x="2310" y="4120"/>
                  </a:lnTo>
                  <a:lnTo>
                    <a:pt x="2179" y="4132"/>
                  </a:lnTo>
                  <a:lnTo>
                    <a:pt x="2179" y="4108"/>
                  </a:lnTo>
                  <a:lnTo>
                    <a:pt x="2322" y="4049"/>
                  </a:lnTo>
                  <a:cubicBezTo>
                    <a:pt x="2322" y="4013"/>
                    <a:pt x="2298" y="3977"/>
                    <a:pt x="2298" y="3942"/>
                  </a:cubicBezTo>
                  <a:lnTo>
                    <a:pt x="2239" y="3906"/>
                  </a:lnTo>
                  <a:cubicBezTo>
                    <a:pt x="2239" y="3882"/>
                    <a:pt x="2227" y="3858"/>
                    <a:pt x="2227" y="3823"/>
                  </a:cubicBezTo>
                  <a:lnTo>
                    <a:pt x="2370" y="3715"/>
                  </a:lnTo>
                  <a:lnTo>
                    <a:pt x="2406" y="3561"/>
                  </a:lnTo>
                  <a:lnTo>
                    <a:pt x="2537" y="3513"/>
                  </a:lnTo>
                  <a:lnTo>
                    <a:pt x="2584" y="3442"/>
                  </a:lnTo>
                  <a:lnTo>
                    <a:pt x="2584" y="3513"/>
                  </a:lnTo>
                  <a:lnTo>
                    <a:pt x="2608" y="3549"/>
                  </a:lnTo>
                  <a:lnTo>
                    <a:pt x="2525" y="3585"/>
                  </a:lnTo>
                  <a:lnTo>
                    <a:pt x="2465" y="3739"/>
                  </a:lnTo>
                  <a:lnTo>
                    <a:pt x="2370" y="3846"/>
                  </a:lnTo>
                  <a:lnTo>
                    <a:pt x="2370" y="3966"/>
                  </a:lnTo>
                  <a:lnTo>
                    <a:pt x="2441" y="4025"/>
                  </a:lnTo>
                  <a:lnTo>
                    <a:pt x="2501" y="4108"/>
                  </a:lnTo>
                  <a:lnTo>
                    <a:pt x="2560" y="4049"/>
                  </a:lnTo>
                  <a:cubicBezTo>
                    <a:pt x="2584" y="4001"/>
                    <a:pt x="2608" y="3954"/>
                    <a:pt x="2632" y="3894"/>
                  </a:cubicBezTo>
                  <a:lnTo>
                    <a:pt x="2870" y="3727"/>
                  </a:lnTo>
                  <a:lnTo>
                    <a:pt x="2929" y="3620"/>
                  </a:lnTo>
                  <a:cubicBezTo>
                    <a:pt x="2929" y="3585"/>
                    <a:pt x="2918" y="3549"/>
                    <a:pt x="2918" y="3513"/>
                  </a:cubicBezTo>
                  <a:lnTo>
                    <a:pt x="2977" y="3418"/>
                  </a:lnTo>
                  <a:lnTo>
                    <a:pt x="3060" y="3382"/>
                  </a:lnTo>
                  <a:lnTo>
                    <a:pt x="3084" y="3430"/>
                  </a:lnTo>
                  <a:lnTo>
                    <a:pt x="3048" y="3465"/>
                  </a:lnTo>
                  <a:cubicBezTo>
                    <a:pt x="3048" y="3501"/>
                    <a:pt x="3072" y="3525"/>
                    <a:pt x="3072" y="3561"/>
                  </a:cubicBezTo>
                  <a:lnTo>
                    <a:pt x="3179" y="3513"/>
                  </a:lnTo>
                  <a:lnTo>
                    <a:pt x="3287" y="3370"/>
                  </a:lnTo>
                  <a:lnTo>
                    <a:pt x="3418" y="3346"/>
                  </a:lnTo>
                  <a:lnTo>
                    <a:pt x="3608" y="3323"/>
                  </a:lnTo>
                  <a:lnTo>
                    <a:pt x="3822" y="3239"/>
                  </a:lnTo>
                  <a:lnTo>
                    <a:pt x="3930" y="3215"/>
                  </a:lnTo>
                  <a:lnTo>
                    <a:pt x="4013" y="3132"/>
                  </a:lnTo>
                  <a:lnTo>
                    <a:pt x="4132" y="3084"/>
                  </a:lnTo>
                  <a:lnTo>
                    <a:pt x="4180" y="3001"/>
                  </a:lnTo>
                  <a:cubicBezTo>
                    <a:pt x="4180" y="2989"/>
                    <a:pt x="4168" y="2965"/>
                    <a:pt x="4168" y="2953"/>
                  </a:cubicBezTo>
                  <a:cubicBezTo>
                    <a:pt x="4168" y="2930"/>
                    <a:pt x="4168" y="2906"/>
                    <a:pt x="4180" y="2894"/>
                  </a:cubicBezTo>
                  <a:lnTo>
                    <a:pt x="4084" y="2846"/>
                  </a:lnTo>
                  <a:lnTo>
                    <a:pt x="4120" y="2739"/>
                  </a:lnTo>
                  <a:cubicBezTo>
                    <a:pt x="4096" y="2680"/>
                    <a:pt x="4084" y="2620"/>
                    <a:pt x="4072" y="2549"/>
                  </a:cubicBezTo>
                  <a:lnTo>
                    <a:pt x="4025" y="2572"/>
                  </a:lnTo>
                  <a:cubicBezTo>
                    <a:pt x="4001" y="2608"/>
                    <a:pt x="3977" y="2656"/>
                    <a:pt x="3965" y="2692"/>
                  </a:cubicBezTo>
                  <a:lnTo>
                    <a:pt x="3810" y="2834"/>
                  </a:lnTo>
                  <a:lnTo>
                    <a:pt x="3739" y="2846"/>
                  </a:lnTo>
                  <a:cubicBezTo>
                    <a:pt x="3739" y="2834"/>
                    <a:pt x="3739" y="2811"/>
                    <a:pt x="3727" y="2799"/>
                  </a:cubicBezTo>
                  <a:cubicBezTo>
                    <a:pt x="3751" y="2763"/>
                    <a:pt x="3787" y="2727"/>
                    <a:pt x="3810" y="2703"/>
                  </a:cubicBezTo>
                  <a:lnTo>
                    <a:pt x="3941" y="2632"/>
                  </a:lnTo>
                  <a:lnTo>
                    <a:pt x="3941" y="2561"/>
                  </a:lnTo>
                  <a:lnTo>
                    <a:pt x="3775" y="2513"/>
                  </a:lnTo>
                  <a:lnTo>
                    <a:pt x="3739" y="2453"/>
                  </a:lnTo>
                  <a:lnTo>
                    <a:pt x="3668" y="2465"/>
                  </a:lnTo>
                  <a:lnTo>
                    <a:pt x="3596" y="2501"/>
                  </a:lnTo>
                  <a:cubicBezTo>
                    <a:pt x="3596" y="2525"/>
                    <a:pt x="3584" y="2537"/>
                    <a:pt x="3584" y="2561"/>
                  </a:cubicBezTo>
                  <a:lnTo>
                    <a:pt x="3489" y="2537"/>
                  </a:lnTo>
                  <a:lnTo>
                    <a:pt x="3382" y="2561"/>
                  </a:lnTo>
                  <a:lnTo>
                    <a:pt x="3275" y="2632"/>
                  </a:lnTo>
                  <a:lnTo>
                    <a:pt x="3168" y="2644"/>
                  </a:lnTo>
                  <a:cubicBezTo>
                    <a:pt x="3179" y="2620"/>
                    <a:pt x="3191" y="2608"/>
                    <a:pt x="3203" y="2596"/>
                  </a:cubicBezTo>
                  <a:lnTo>
                    <a:pt x="3501" y="2442"/>
                  </a:lnTo>
                  <a:lnTo>
                    <a:pt x="3644" y="2406"/>
                  </a:lnTo>
                  <a:lnTo>
                    <a:pt x="3834" y="2215"/>
                  </a:lnTo>
                  <a:cubicBezTo>
                    <a:pt x="3846" y="2203"/>
                    <a:pt x="3870" y="2191"/>
                    <a:pt x="3894" y="2180"/>
                  </a:cubicBezTo>
                  <a:cubicBezTo>
                    <a:pt x="3930" y="2108"/>
                    <a:pt x="3965" y="2049"/>
                    <a:pt x="4013" y="1989"/>
                  </a:cubicBezTo>
                  <a:cubicBezTo>
                    <a:pt x="4025" y="1941"/>
                    <a:pt x="4037" y="1894"/>
                    <a:pt x="4049" y="1846"/>
                  </a:cubicBezTo>
                  <a:lnTo>
                    <a:pt x="4001" y="1834"/>
                  </a:lnTo>
                  <a:lnTo>
                    <a:pt x="3894" y="1870"/>
                  </a:lnTo>
                  <a:lnTo>
                    <a:pt x="3834" y="1918"/>
                  </a:lnTo>
                  <a:lnTo>
                    <a:pt x="3775" y="1882"/>
                  </a:lnTo>
                  <a:lnTo>
                    <a:pt x="3810" y="1834"/>
                  </a:lnTo>
                  <a:lnTo>
                    <a:pt x="3882" y="1787"/>
                  </a:lnTo>
                  <a:lnTo>
                    <a:pt x="3977" y="1775"/>
                  </a:lnTo>
                  <a:lnTo>
                    <a:pt x="4025" y="1715"/>
                  </a:lnTo>
                  <a:cubicBezTo>
                    <a:pt x="4025" y="1680"/>
                    <a:pt x="4013" y="1656"/>
                    <a:pt x="4013" y="1632"/>
                  </a:cubicBezTo>
                  <a:lnTo>
                    <a:pt x="4120" y="1525"/>
                  </a:lnTo>
                  <a:cubicBezTo>
                    <a:pt x="4120" y="1501"/>
                    <a:pt x="4108" y="1465"/>
                    <a:pt x="4096" y="1441"/>
                  </a:cubicBezTo>
                  <a:lnTo>
                    <a:pt x="4061" y="1418"/>
                  </a:lnTo>
                  <a:lnTo>
                    <a:pt x="4049" y="1346"/>
                  </a:lnTo>
                  <a:lnTo>
                    <a:pt x="3918" y="1346"/>
                  </a:lnTo>
                  <a:cubicBezTo>
                    <a:pt x="3882" y="1370"/>
                    <a:pt x="3846" y="1382"/>
                    <a:pt x="3810" y="1406"/>
                  </a:cubicBezTo>
                  <a:lnTo>
                    <a:pt x="3691" y="1608"/>
                  </a:lnTo>
                  <a:cubicBezTo>
                    <a:pt x="3691" y="1632"/>
                    <a:pt x="3691" y="1668"/>
                    <a:pt x="3680" y="1691"/>
                  </a:cubicBezTo>
                  <a:lnTo>
                    <a:pt x="3775" y="1739"/>
                  </a:lnTo>
                  <a:lnTo>
                    <a:pt x="3691" y="1822"/>
                  </a:lnTo>
                  <a:lnTo>
                    <a:pt x="3632" y="1870"/>
                  </a:lnTo>
                  <a:lnTo>
                    <a:pt x="3584" y="1858"/>
                  </a:lnTo>
                  <a:lnTo>
                    <a:pt x="3584" y="1810"/>
                  </a:lnTo>
                  <a:lnTo>
                    <a:pt x="3537" y="1787"/>
                  </a:lnTo>
                  <a:lnTo>
                    <a:pt x="3513" y="1715"/>
                  </a:lnTo>
                  <a:cubicBezTo>
                    <a:pt x="3549" y="1656"/>
                    <a:pt x="3584" y="1608"/>
                    <a:pt x="3620" y="1549"/>
                  </a:cubicBezTo>
                  <a:lnTo>
                    <a:pt x="3560" y="1489"/>
                  </a:lnTo>
                  <a:lnTo>
                    <a:pt x="3572" y="1441"/>
                  </a:lnTo>
                  <a:cubicBezTo>
                    <a:pt x="3596" y="1441"/>
                    <a:pt x="3620" y="1453"/>
                    <a:pt x="3632" y="1453"/>
                  </a:cubicBezTo>
                  <a:cubicBezTo>
                    <a:pt x="3668" y="1441"/>
                    <a:pt x="3691" y="1429"/>
                    <a:pt x="3715" y="1406"/>
                  </a:cubicBezTo>
                  <a:lnTo>
                    <a:pt x="3656" y="1322"/>
                  </a:lnTo>
                  <a:lnTo>
                    <a:pt x="3549" y="1251"/>
                  </a:lnTo>
                  <a:lnTo>
                    <a:pt x="3429" y="1275"/>
                  </a:lnTo>
                  <a:lnTo>
                    <a:pt x="3287" y="1334"/>
                  </a:lnTo>
                  <a:cubicBezTo>
                    <a:pt x="3263" y="1358"/>
                    <a:pt x="3251" y="1382"/>
                    <a:pt x="3239" y="1418"/>
                  </a:cubicBezTo>
                  <a:lnTo>
                    <a:pt x="3203" y="1370"/>
                  </a:lnTo>
                  <a:lnTo>
                    <a:pt x="3144" y="1358"/>
                  </a:lnTo>
                  <a:lnTo>
                    <a:pt x="3144" y="1239"/>
                  </a:lnTo>
                  <a:lnTo>
                    <a:pt x="3048" y="1144"/>
                  </a:lnTo>
                  <a:lnTo>
                    <a:pt x="3048" y="977"/>
                  </a:lnTo>
                  <a:lnTo>
                    <a:pt x="3013" y="846"/>
                  </a:lnTo>
                  <a:cubicBezTo>
                    <a:pt x="3037" y="810"/>
                    <a:pt x="3060" y="775"/>
                    <a:pt x="3072" y="739"/>
                  </a:cubicBezTo>
                  <a:cubicBezTo>
                    <a:pt x="3096" y="703"/>
                    <a:pt x="3072" y="656"/>
                    <a:pt x="3072" y="608"/>
                  </a:cubicBezTo>
                  <a:cubicBezTo>
                    <a:pt x="3072" y="560"/>
                    <a:pt x="3048" y="548"/>
                    <a:pt x="3037" y="513"/>
                  </a:cubicBezTo>
                  <a:cubicBezTo>
                    <a:pt x="3060" y="465"/>
                    <a:pt x="3096" y="417"/>
                    <a:pt x="3120" y="370"/>
                  </a:cubicBezTo>
                  <a:cubicBezTo>
                    <a:pt x="3120" y="334"/>
                    <a:pt x="3108" y="298"/>
                    <a:pt x="3108" y="263"/>
                  </a:cubicBezTo>
                  <a:lnTo>
                    <a:pt x="2977" y="191"/>
                  </a:lnTo>
                  <a:lnTo>
                    <a:pt x="2918" y="120"/>
                  </a:lnTo>
                  <a:lnTo>
                    <a:pt x="2703" y="72"/>
                  </a:lnTo>
                  <a:lnTo>
                    <a:pt x="2644" y="13"/>
                  </a:lnTo>
                  <a:lnTo>
                    <a:pt x="24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8849;p30">
              <a:extLst>
                <a:ext uri="{FF2B5EF4-FFF2-40B4-BE49-F238E27FC236}">
                  <a16:creationId xmlns:a16="http://schemas.microsoft.com/office/drawing/2014/main" id="{4D94456A-AA3A-9603-D35A-A672839DBFC2}"/>
                </a:ext>
              </a:extLst>
            </p:cNvPr>
            <p:cNvSpPr/>
            <p:nvPr/>
          </p:nvSpPr>
          <p:spPr>
            <a:xfrm>
              <a:off x="2769675" y="2129550"/>
              <a:ext cx="7775" cy="2125"/>
            </a:xfrm>
            <a:custGeom>
              <a:avLst/>
              <a:gdLst/>
              <a:ahLst/>
              <a:cxnLst/>
              <a:rect l="l" t="t" r="r" b="b"/>
              <a:pathLst>
                <a:path w="311" h="85" extrusionOk="0">
                  <a:moveTo>
                    <a:pt x="286" y="1"/>
                  </a:moveTo>
                  <a:lnTo>
                    <a:pt x="179" y="25"/>
                  </a:lnTo>
                  <a:lnTo>
                    <a:pt x="120" y="13"/>
                  </a:lnTo>
                  <a:lnTo>
                    <a:pt x="36" y="37"/>
                  </a:lnTo>
                  <a:lnTo>
                    <a:pt x="1" y="60"/>
                  </a:lnTo>
                  <a:lnTo>
                    <a:pt x="48" y="84"/>
                  </a:lnTo>
                  <a:cubicBezTo>
                    <a:pt x="96" y="84"/>
                    <a:pt x="132" y="84"/>
                    <a:pt x="179" y="72"/>
                  </a:cubicBezTo>
                  <a:lnTo>
                    <a:pt x="239" y="84"/>
                  </a:lnTo>
                  <a:lnTo>
                    <a:pt x="310" y="72"/>
                  </a:lnTo>
                  <a:cubicBezTo>
                    <a:pt x="310" y="48"/>
                    <a:pt x="298" y="25"/>
                    <a:pt x="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8850;p30">
              <a:extLst>
                <a:ext uri="{FF2B5EF4-FFF2-40B4-BE49-F238E27FC236}">
                  <a16:creationId xmlns:a16="http://schemas.microsoft.com/office/drawing/2014/main" id="{CD708BE1-A48B-E0A7-CB93-597C02B8237A}"/>
                </a:ext>
              </a:extLst>
            </p:cNvPr>
            <p:cNvSpPr/>
            <p:nvPr/>
          </p:nvSpPr>
          <p:spPr>
            <a:xfrm>
              <a:off x="2705375" y="2148025"/>
              <a:ext cx="18775" cy="16375"/>
            </a:xfrm>
            <a:custGeom>
              <a:avLst/>
              <a:gdLst/>
              <a:ahLst/>
              <a:cxnLst/>
              <a:rect l="l" t="t" r="r" b="b"/>
              <a:pathLst>
                <a:path w="751" h="655" extrusionOk="0">
                  <a:moveTo>
                    <a:pt x="477" y="0"/>
                  </a:moveTo>
                  <a:lnTo>
                    <a:pt x="430" y="24"/>
                  </a:lnTo>
                  <a:lnTo>
                    <a:pt x="275" y="143"/>
                  </a:lnTo>
                  <a:lnTo>
                    <a:pt x="84" y="214"/>
                  </a:lnTo>
                  <a:cubicBezTo>
                    <a:pt x="84" y="238"/>
                    <a:pt x="84" y="262"/>
                    <a:pt x="72" y="286"/>
                  </a:cubicBezTo>
                  <a:lnTo>
                    <a:pt x="1" y="345"/>
                  </a:lnTo>
                  <a:cubicBezTo>
                    <a:pt x="1" y="369"/>
                    <a:pt x="13" y="381"/>
                    <a:pt x="25" y="405"/>
                  </a:cubicBezTo>
                  <a:lnTo>
                    <a:pt x="203" y="405"/>
                  </a:lnTo>
                  <a:lnTo>
                    <a:pt x="310" y="345"/>
                  </a:lnTo>
                  <a:cubicBezTo>
                    <a:pt x="310" y="369"/>
                    <a:pt x="322" y="393"/>
                    <a:pt x="334" y="417"/>
                  </a:cubicBezTo>
                  <a:lnTo>
                    <a:pt x="227" y="512"/>
                  </a:lnTo>
                  <a:lnTo>
                    <a:pt x="239" y="583"/>
                  </a:lnTo>
                  <a:lnTo>
                    <a:pt x="310" y="595"/>
                  </a:lnTo>
                  <a:cubicBezTo>
                    <a:pt x="322" y="619"/>
                    <a:pt x="346" y="631"/>
                    <a:pt x="358" y="655"/>
                  </a:cubicBezTo>
                  <a:lnTo>
                    <a:pt x="489" y="536"/>
                  </a:lnTo>
                  <a:lnTo>
                    <a:pt x="549" y="417"/>
                  </a:lnTo>
                  <a:lnTo>
                    <a:pt x="549" y="345"/>
                  </a:lnTo>
                  <a:lnTo>
                    <a:pt x="691" y="238"/>
                  </a:lnTo>
                  <a:lnTo>
                    <a:pt x="751" y="119"/>
                  </a:lnTo>
                  <a:lnTo>
                    <a:pt x="703" y="71"/>
                  </a:lnTo>
                  <a:lnTo>
                    <a:pt x="549" y="95"/>
                  </a:lnTo>
                  <a:lnTo>
                    <a:pt x="441" y="95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8851;p30">
              <a:extLst>
                <a:ext uri="{FF2B5EF4-FFF2-40B4-BE49-F238E27FC236}">
                  <a16:creationId xmlns:a16="http://schemas.microsoft.com/office/drawing/2014/main" id="{0D6B876D-1071-58E1-C7F4-9009CF509F95}"/>
                </a:ext>
              </a:extLst>
            </p:cNvPr>
            <p:cNvSpPr/>
            <p:nvPr/>
          </p:nvSpPr>
          <p:spPr>
            <a:xfrm>
              <a:off x="2679775" y="2196225"/>
              <a:ext cx="41125" cy="36950"/>
            </a:xfrm>
            <a:custGeom>
              <a:avLst/>
              <a:gdLst/>
              <a:ahLst/>
              <a:cxnLst/>
              <a:rect l="l" t="t" r="r" b="b"/>
              <a:pathLst>
                <a:path w="1645" h="1478" extrusionOk="0">
                  <a:moveTo>
                    <a:pt x="727" y="1"/>
                  </a:moveTo>
                  <a:lnTo>
                    <a:pt x="584" y="25"/>
                  </a:lnTo>
                  <a:lnTo>
                    <a:pt x="442" y="144"/>
                  </a:lnTo>
                  <a:lnTo>
                    <a:pt x="370" y="227"/>
                  </a:lnTo>
                  <a:lnTo>
                    <a:pt x="382" y="334"/>
                  </a:lnTo>
                  <a:lnTo>
                    <a:pt x="299" y="394"/>
                  </a:lnTo>
                  <a:lnTo>
                    <a:pt x="203" y="406"/>
                  </a:lnTo>
                  <a:cubicBezTo>
                    <a:pt x="191" y="453"/>
                    <a:pt x="168" y="489"/>
                    <a:pt x="156" y="537"/>
                  </a:cubicBezTo>
                  <a:cubicBezTo>
                    <a:pt x="156" y="572"/>
                    <a:pt x="168" y="620"/>
                    <a:pt x="180" y="656"/>
                  </a:cubicBezTo>
                  <a:lnTo>
                    <a:pt x="108" y="751"/>
                  </a:lnTo>
                  <a:lnTo>
                    <a:pt x="203" y="810"/>
                  </a:lnTo>
                  <a:lnTo>
                    <a:pt x="72" y="846"/>
                  </a:lnTo>
                  <a:cubicBezTo>
                    <a:pt x="96" y="858"/>
                    <a:pt x="108" y="870"/>
                    <a:pt x="120" y="882"/>
                  </a:cubicBezTo>
                  <a:lnTo>
                    <a:pt x="263" y="894"/>
                  </a:lnTo>
                  <a:lnTo>
                    <a:pt x="430" y="989"/>
                  </a:lnTo>
                  <a:lnTo>
                    <a:pt x="430" y="1060"/>
                  </a:lnTo>
                  <a:lnTo>
                    <a:pt x="370" y="1072"/>
                  </a:lnTo>
                  <a:lnTo>
                    <a:pt x="227" y="1037"/>
                  </a:lnTo>
                  <a:lnTo>
                    <a:pt x="72" y="1049"/>
                  </a:lnTo>
                  <a:lnTo>
                    <a:pt x="37" y="1120"/>
                  </a:lnTo>
                  <a:lnTo>
                    <a:pt x="1" y="1180"/>
                  </a:lnTo>
                  <a:lnTo>
                    <a:pt x="132" y="1203"/>
                  </a:lnTo>
                  <a:lnTo>
                    <a:pt x="168" y="1287"/>
                  </a:lnTo>
                  <a:lnTo>
                    <a:pt x="251" y="1311"/>
                  </a:lnTo>
                  <a:lnTo>
                    <a:pt x="180" y="1394"/>
                  </a:lnTo>
                  <a:cubicBezTo>
                    <a:pt x="191" y="1418"/>
                    <a:pt x="203" y="1453"/>
                    <a:pt x="203" y="1477"/>
                  </a:cubicBezTo>
                  <a:lnTo>
                    <a:pt x="334" y="1418"/>
                  </a:lnTo>
                  <a:cubicBezTo>
                    <a:pt x="334" y="1394"/>
                    <a:pt x="346" y="1382"/>
                    <a:pt x="346" y="1358"/>
                  </a:cubicBezTo>
                  <a:lnTo>
                    <a:pt x="453" y="1346"/>
                  </a:lnTo>
                  <a:lnTo>
                    <a:pt x="489" y="1430"/>
                  </a:lnTo>
                  <a:lnTo>
                    <a:pt x="596" y="1406"/>
                  </a:lnTo>
                  <a:lnTo>
                    <a:pt x="775" y="1334"/>
                  </a:lnTo>
                  <a:lnTo>
                    <a:pt x="882" y="1334"/>
                  </a:lnTo>
                  <a:lnTo>
                    <a:pt x="1025" y="1239"/>
                  </a:lnTo>
                  <a:lnTo>
                    <a:pt x="1084" y="1251"/>
                  </a:lnTo>
                  <a:cubicBezTo>
                    <a:pt x="1096" y="1275"/>
                    <a:pt x="1108" y="1287"/>
                    <a:pt x="1120" y="1311"/>
                  </a:cubicBezTo>
                  <a:lnTo>
                    <a:pt x="1204" y="1299"/>
                  </a:lnTo>
                  <a:lnTo>
                    <a:pt x="1251" y="1251"/>
                  </a:lnTo>
                  <a:lnTo>
                    <a:pt x="1465" y="1108"/>
                  </a:lnTo>
                  <a:lnTo>
                    <a:pt x="1465" y="1025"/>
                  </a:lnTo>
                  <a:lnTo>
                    <a:pt x="1406" y="918"/>
                  </a:lnTo>
                  <a:lnTo>
                    <a:pt x="1334" y="930"/>
                  </a:lnTo>
                  <a:lnTo>
                    <a:pt x="1263" y="906"/>
                  </a:lnTo>
                  <a:lnTo>
                    <a:pt x="1334" y="870"/>
                  </a:lnTo>
                  <a:lnTo>
                    <a:pt x="1454" y="846"/>
                  </a:lnTo>
                  <a:lnTo>
                    <a:pt x="1525" y="775"/>
                  </a:lnTo>
                  <a:lnTo>
                    <a:pt x="1644" y="691"/>
                  </a:lnTo>
                  <a:lnTo>
                    <a:pt x="1549" y="549"/>
                  </a:lnTo>
                  <a:lnTo>
                    <a:pt x="1477" y="489"/>
                  </a:lnTo>
                  <a:lnTo>
                    <a:pt x="1465" y="453"/>
                  </a:lnTo>
                  <a:lnTo>
                    <a:pt x="1334" y="477"/>
                  </a:lnTo>
                  <a:lnTo>
                    <a:pt x="1251" y="406"/>
                  </a:lnTo>
                  <a:cubicBezTo>
                    <a:pt x="1251" y="382"/>
                    <a:pt x="1239" y="370"/>
                    <a:pt x="1239" y="358"/>
                  </a:cubicBezTo>
                  <a:lnTo>
                    <a:pt x="1156" y="358"/>
                  </a:lnTo>
                  <a:lnTo>
                    <a:pt x="1120" y="275"/>
                  </a:lnTo>
                  <a:lnTo>
                    <a:pt x="1037" y="275"/>
                  </a:lnTo>
                  <a:lnTo>
                    <a:pt x="989" y="227"/>
                  </a:lnTo>
                  <a:lnTo>
                    <a:pt x="989" y="168"/>
                  </a:lnTo>
                  <a:lnTo>
                    <a:pt x="918" y="96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8852;p30">
              <a:extLst>
                <a:ext uri="{FF2B5EF4-FFF2-40B4-BE49-F238E27FC236}">
                  <a16:creationId xmlns:a16="http://schemas.microsoft.com/office/drawing/2014/main" id="{51043BA4-B474-A863-0E94-176131DAFF75}"/>
                </a:ext>
              </a:extLst>
            </p:cNvPr>
            <p:cNvSpPr/>
            <p:nvPr/>
          </p:nvSpPr>
          <p:spPr>
            <a:xfrm>
              <a:off x="2740200" y="2240275"/>
              <a:ext cx="14325" cy="11650"/>
            </a:xfrm>
            <a:custGeom>
              <a:avLst/>
              <a:gdLst/>
              <a:ahLst/>
              <a:cxnLst/>
              <a:rect l="l" t="t" r="r" b="b"/>
              <a:pathLst>
                <a:path w="573" h="466" extrusionOk="0">
                  <a:moveTo>
                    <a:pt x="251" y="1"/>
                  </a:moveTo>
                  <a:lnTo>
                    <a:pt x="156" y="25"/>
                  </a:lnTo>
                  <a:lnTo>
                    <a:pt x="37" y="108"/>
                  </a:lnTo>
                  <a:lnTo>
                    <a:pt x="37" y="203"/>
                  </a:lnTo>
                  <a:lnTo>
                    <a:pt x="1" y="287"/>
                  </a:lnTo>
                  <a:cubicBezTo>
                    <a:pt x="25" y="311"/>
                    <a:pt x="37" y="334"/>
                    <a:pt x="60" y="358"/>
                  </a:cubicBezTo>
                  <a:lnTo>
                    <a:pt x="72" y="430"/>
                  </a:lnTo>
                  <a:lnTo>
                    <a:pt x="180" y="465"/>
                  </a:lnTo>
                  <a:lnTo>
                    <a:pt x="334" y="441"/>
                  </a:lnTo>
                  <a:lnTo>
                    <a:pt x="465" y="370"/>
                  </a:lnTo>
                  <a:lnTo>
                    <a:pt x="572" y="203"/>
                  </a:lnTo>
                  <a:lnTo>
                    <a:pt x="572" y="156"/>
                  </a:lnTo>
                  <a:lnTo>
                    <a:pt x="513" y="144"/>
                  </a:lnTo>
                  <a:cubicBezTo>
                    <a:pt x="513" y="132"/>
                    <a:pt x="513" y="108"/>
                    <a:pt x="525" y="96"/>
                  </a:cubicBezTo>
                  <a:lnTo>
                    <a:pt x="441" y="60"/>
                  </a:lnTo>
                  <a:lnTo>
                    <a:pt x="334" y="72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8853;p30">
              <a:extLst>
                <a:ext uri="{FF2B5EF4-FFF2-40B4-BE49-F238E27FC236}">
                  <a16:creationId xmlns:a16="http://schemas.microsoft.com/office/drawing/2014/main" id="{48FE953F-E448-BCB2-AC70-B21BCD542A4B}"/>
                </a:ext>
              </a:extLst>
            </p:cNvPr>
            <p:cNvSpPr/>
            <p:nvPr/>
          </p:nvSpPr>
          <p:spPr>
            <a:xfrm>
              <a:off x="2821475" y="2185525"/>
              <a:ext cx="15500" cy="7150"/>
            </a:xfrm>
            <a:custGeom>
              <a:avLst/>
              <a:gdLst/>
              <a:ahLst/>
              <a:cxnLst/>
              <a:rect l="l" t="t" r="r" b="b"/>
              <a:pathLst>
                <a:path w="620" h="286" extrusionOk="0">
                  <a:moveTo>
                    <a:pt x="346" y="0"/>
                  </a:moveTo>
                  <a:lnTo>
                    <a:pt x="227" y="72"/>
                  </a:lnTo>
                  <a:lnTo>
                    <a:pt x="131" y="95"/>
                  </a:lnTo>
                  <a:lnTo>
                    <a:pt x="0" y="250"/>
                  </a:lnTo>
                  <a:lnTo>
                    <a:pt x="36" y="286"/>
                  </a:lnTo>
                  <a:lnTo>
                    <a:pt x="143" y="286"/>
                  </a:lnTo>
                  <a:lnTo>
                    <a:pt x="310" y="238"/>
                  </a:lnTo>
                  <a:lnTo>
                    <a:pt x="405" y="155"/>
                  </a:lnTo>
                  <a:lnTo>
                    <a:pt x="584" y="119"/>
                  </a:lnTo>
                  <a:lnTo>
                    <a:pt x="619" y="60"/>
                  </a:lnTo>
                  <a:lnTo>
                    <a:pt x="465" y="12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8854;p30">
              <a:extLst>
                <a:ext uri="{FF2B5EF4-FFF2-40B4-BE49-F238E27FC236}">
                  <a16:creationId xmlns:a16="http://schemas.microsoft.com/office/drawing/2014/main" id="{614BF57E-DC86-82EB-3BA4-3A5423A4A4E3}"/>
                </a:ext>
              </a:extLst>
            </p:cNvPr>
            <p:cNvSpPr/>
            <p:nvPr/>
          </p:nvSpPr>
          <p:spPr>
            <a:xfrm>
              <a:off x="2925950" y="2591825"/>
              <a:ext cx="10750" cy="5975"/>
            </a:xfrm>
            <a:custGeom>
              <a:avLst/>
              <a:gdLst/>
              <a:ahLst/>
              <a:cxnLst/>
              <a:rect l="l" t="t" r="r" b="b"/>
              <a:pathLst>
                <a:path w="430" h="239" extrusionOk="0">
                  <a:moveTo>
                    <a:pt x="286" y="0"/>
                  </a:moveTo>
                  <a:lnTo>
                    <a:pt x="108" y="24"/>
                  </a:lnTo>
                  <a:lnTo>
                    <a:pt x="48" y="48"/>
                  </a:lnTo>
                  <a:lnTo>
                    <a:pt x="0" y="72"/>
                  </a:lnTo>
                  <a:cubicBezTo>
                    <a:pt x="0" y="84"/>
                    <a:pt x="0" y="95"/>
                    <a:pt x="12" y="107"/>
                  </a:cubicBezTo>
                  <a:lnTo>
                    <a:pt x="96" y="155"/>
                  </a:lnTo>
                  <a:lnTo>
                    <a:pt x="167" y="155"/>
                  </a:lnTo>
                  <a:lnTo>
                    <a:pt x="227" y="167"/>
                  </a:lnTo>
                  <a:cubicBezTo>
                    <a:pt x="239" y="179"/>
                    <a:pt x="239" y="203"/>
                    <a:pt x="250" y="215"/>
                  </a:cubicBezTo>
                  <a:lnTo>
                    <a:pt x="298" y="238"/>
                  </a:lnTo>
                  <a:lnTo>
                    <a:pt x="322" y="226"/>
                  </a:lnTo>
                  <a:cubicBezTo>
                    <a:pt x="322" y="215"/>
                    <a:pt x="334" y="191"/>
                    <a:pt x="346" y="179"/>
                  </a:cubicBezTo>
                  <a:lnTo>
                    <a:pt x="381" y="143"/>
                  </a:lnTo>
                  <a:lnTo>
                    <a:pt x="381" y="95"/>
                  </a:lnTo>
                  <a:lnTo>
                    <a:pt x="429" y="60"/>
                  </a:lnTo>
                  <a:lnTo>
                    <a:pt x="417" y="24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8855;p30">
              <a:extLst>
                <a:ext uri="{FF2B5EF4-FFF2-40B4-BE49-F238E27FC236}">
                  <a16:creationId xmlns:a16="http://schemas.microsoft.com/office/drawing/2014/main" id="{BA3EFA0E-9D62-5612-0F34-DF1F531E4F5C}"/>
                </a:ext>
              </a:extLst>
            </p:cNvPr>
            <p:cNvSpPr/>
            <p:nvPr/>
          </p:nvSpPr>
          <p:spPr>
            <a:xfrm>
              <a:off x="2882800" y="2614725"/>
              <a:ext cx="9250" cy="8375"/>
            </a:xfrm>
            <a:custGeom>
              <a:avLst/>
              <a:gdLst/>
              <a:ahLst/>
              <a:cxnLst/>
              <a:rect l="l" t="t" r="r" b="b"/>
              <a:pathLst>
                <a:path w="370" h="335" extrusionOk="0">
                  <a:moveTo>
                    <a:pt x="322" y="1"/>
                  </a:moveTo>
                  <a:lnTo>
                    <a:pt x="179" y="37"/>
                  </a:lnTo>
                  <a:lnTo>
                    <a:pt x="71" y="132"/>
                  </a:lnTo>
                  <a:cubicBezTo>
                    <a:pt x="71" y="144"/>
                    <a:pt x="71" y="156"/>
                    <a:pt x="71" y="168"/>
                  </a:cubicBezTo>
                  <a:cubicBezTo>
                    <a:pt x="48" y="180"/>
                    <a:pt x="36" y="203"/>
                    <a:pt x="24" y="215"/>
                  </a:cubicBezTo>
                  <a:lnTo>
                    <a:pt x="0" y="287"/>
                  </a:lnTo>
                  <a:lnTo>
                    <a:pt x="24" y="334"/>
                  </a:lnTo>
                  <a:lnTo>
                    <a:pt x="71" y="322"/>
                  </a:lnTo>
                  <a:lnTo>
                    <a:pt x="179" y="239"/>
                  </a:lnTo>
                  <a:lnTo>
                    <a:pt x="250" y="227"/>
                  </a:lnTo>
                  <a:lnTo>
                    <a:pt x="286" y="168"/>
                  </a:lnTo>
                  <a:lnTo>
                    <a:pt x="369" y="108"/>
                  </a:lnTo>
                  <a:lnTo>
                    <a:pt x="369" y="72"/>
                  </a:lnTo>
                  <a:lnTo>
                    <a:pt x="333" y="72"/>
                  </a:lnTo>
                  <a:lnTo>
                    <a:pt x="333" y="2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8856;p30">
              <a:extLst>
                <a:ext uri="{FF2B5EF4-FFF2-40B4-BE49-F238E27FC236}">
                  <a16:creationId xmlns:a16="http://schemas.microsoft.com/office/drawing/2014/main" id="{DD3D5F5C-6587-EF3A-F4AD-9B0D6B2C303E}"/>
                </a:ext>
              </a:extLst>
            </p:cNvPr>
            <p:cNvSpPr/>
            <p:nvPr/>
          </p:nvSpPr>
          <p:spPr>
            <a:xfrm>
              <a:off x="2805400" y="2587050"/>
              <a:ext cx="10750" cy="2125"/>
            </a:xfrm>
            <a:custGeom>
              <a:avLst/>
              <a:gdLst/>
              <a:ahLst/>
              <a:cxnLst/>
              <a:rect l="l" t="t" r="r" b="b"/>
              <a:pathLst>
                <a:path w="430" h="85" extrusionOk="0">
                  <a:moveTo>
                    <a:pt x="48" y="1"/>
                  </a:moveTo>
                  <a:lnTo>
                    <a:pt x="0" y="25"/>
                  </a:lnTo>
                  <a:lnTo>
                    <a:pt x="108" y="48"/>
                  </a:lnTo>
                  <a:lnTo>
                    <a:pt x="203" y="84"/>
                  </a:lnTo>
                  <a:lnTo>
                    <a:pt x="298" y="72"/>
                  </a:lnTo>
                  <a:lnTo>
                    <a:pt x="429" y="72"/>
                  </a:lnTo>
                  <a:lnTo>
                    <a:pt x="381" y="48"/>
                  </a:lnTo>
                  <a:lnTo>
                    <a:pt x="274" y="48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8857;p30">
              <a:extLst>
                <a:ext uri="{FF2B5EF4-FFF2-40B4-BE49-F238E27FC236}">
                  <a16:creationId xmlns:a16="http://schemas.microsoft.com/office/drawing/2014/main" id="{18F8536E-8CBA-F46D-EED8-5BE99E6D3F8C}"/>
                </a:ext>
              </a:extLst>
            </p:cNvPr>
            <p:cNvSpPr/>
            <p:nvPr/>
          </p:nvSpPr>
          <p:spPr>
            <a:xfrm>
              <a:off x="2930125" y="2586450"/>
              <a:ext cx="5375" cy="4500"/>
            </a:xfrm>
            <a:custGeom>
              <a:avLst/>
              <a:gdLst/>
              <a:ahLst/>
              <a:cxnLst/>
              <a:rect l="l" t="t" r="r" b="b"/>
              <a:pathLst>
                <a:path w="215" h="180" extrusionOk="0">
                  <a:moveTo>
                    <a:pt x="48" y="1"/>
                  </a:moveTo>
                  <a:lnTo>
                    <a:pt x="0" y="37"/>
                  </a:lnTo>
                  <a:cubicBezTo>
                    <a:pt x="0" y="49"/>
                    <a:pt x="0" y="60"/>
                    <a:pt x="0" y="84"/>
                  </a:cubicBezTo>
                  <a:lnTo>
                    <a:pt x="48" y="96"/>
                  </a:lnTo>
                  <a:cubicBezTo>
                    <a:pt x="48" y="120"/>
                    <a:pt x="48" y="132"/>
                    <a:pt x="60" y="144"/>
                  </a:cubicBezTo>
                  <a:lnTo>
                    <a:pt x="191" y="179"/>
                  </a:lnTo>
                  <a:lnTo>
                    <a:pt x="214" y="168"/>
                  </a:lnTo>
                  <a:lnTo>
                    <a:pt x="203" y="108"/>
                  </a:lnTo>
                  <a:lnTo>
                    <a:pt x="131" y="72"/>
                  </a:lnTo>
                  <a:lnTo>
                    <a:pt x="107" y="3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8858;p30">
              <a:extLst>
                <a:ext uri="{FF2B5EF4-FFF2-40B4-BE49-F238E27FC236}">
                  <a16:creationId xmlns:a16="http://schemas.microsoft.com/office/drawing/2014/main" id="{820076F3-AF2D-A431-AC81-B37E2A01D2B9}"/>
                </a:ext>
              </a:extLst>
            </p:cNvPr>
            <p:cNvSpPr/>
            <p:nvPr/>
          </p:nvSpPr>
          <p:spPr>
            <a:xfrm>
              <a:off x="2854500" y="2578725"/>
              <a:ext cx="11350" cy="4475"/>
            </a:xfrm>
            <a:custGeom>
              <a:avLst/>
              <a:gdLst/>
              <a:ahLst/>
              <a:cxnLst/>
              <a:rect l="l" t="t" r="r" b="b"/>
              <a:pathLst>
                <a:path w="454" h="179" extrusionOk="0">
                  <a:moveTo>
                    <a:pt x="108" y="0"/>
                  </a:moveTo>
                  <a:lnTo>
                    <a:pt x="37" y="24"/>
                  </a:lnTo>
                  <a:lnTo>
                    <a:pt x="1" y="36"/>
                  </a:lnTo>
                  <a:lnTo>
                    <a:pt x="25" y="48"/>
                  </a:lnTo>
                  <a:lnTo>
                    <a:pt x="156" y="48"/>
                  </a:lnTo>
                  <a:lnTo>
                    <a:pt x="191" y="84"/>
                  </a:lnTo>
                  <a:lnTo>
                    <a:pt x="191" y="107"/>
                  </a:lnTo>
                  <a:lnTo>
                    <a:pt x="203" y="155"/>
                  </a:lnTo>
                  <a:lnTo>
                    <a:pt x="287" y="167"/>
                  </a:lnTo>
                  <a:lnTo>
                    <a:pt x="346" y="179"/>
                  </a:lnTo>
                  <a:lnTo>
                    <a:pt x="418" y="167"/>
                  </a:lnTo>
                  <a:cubicBezTo>
                    <a:pt x="418" y="155"/>
                    <a:pt x="430" y="143"/>
                    <a:pt x="430" y="131"/>
                  </a:cubicBezTo>
                  <a:lnTo>
                    <a:pt x="453" y="119"/>
                  </a:lnTo>
                  <a:lnTo>
                    <a:pt x="441" y="72"/>
                  </a:lnTo>
                  <a:lnTo>
                    <a:pt x="346" y="48"/>
                  </a:lnTo>
                  <a:lnTo>
                    <a:pt x="263" y="36"/>
                  </a:lnTo>
                  <a:lnTo>
                    <a:pt x="227" y="24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8859;p30">
              <a:extLst>
                <a:ext uri="{FF2B5EF4-FFF2-40B4-BE49-F238E27FC236}">
                  <a16:creationId xmlns:a16="http://schemas.microsoft.com/office/drawing/2014/main" id="{04557460-B7B1-3436-5503-ADA37E33492E}"/>
                </a:ext>
              </a:extLst>
            </p:cNvPr>
            <p:cNvSpPr/>
            <p:nvPr/>
          </p:nvSpPr>
          <p:spPr>
            <a:xfrm>
              <a:off x="2051425" y="2968050"/>
              <a:ext cx="4500" cy="1825"/>
            </a:xfrm>
            <a:custGeom>
              <a:avLst/>
              <a:gdLst/>
              <a:ahLst/>
              <a:cxnLst/>
              <a:rect l="l" t="t" r="r" b="b"/>
              <a:pathLst>
                <a:path w="180" h="73" extrusionOk="0">
                  <a:moveTo>
                    <a:pt x="156" y="1"/>
                  </a:moveTo>
                  <a:lnTo>
                    <a:pt x="1" y="72"/>
                  </a:lnTo>
                  <a:lnTo>
                    <a:pt x="179" y="60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8860;p30">
              <a:extLst>
                <a:ext uri="{FF2B5EF4-FFF2-40B4-BE49-F238E27FC236}">
                  <a16:creationId xmlns:a16="http://schemas.microsoft.com/office/drawing/2014/main" id="{AE4F9EBC-D368-2FB8-89FD-7E210F26342D}"/>
                </a:ext>
              </a:extLst>
            </p:cNvPr>
            <p:cNvSpPr/>
            <p:nvPr/>
          </p:nvSpPr>
          <p:spPr>
            <a:xfrm>
              <a:off x="2052325" y="2964775"/>
              <a:ext cx="4500" cy="3300"/>
            </a:xfrm>
            <a:custGeom>
              <a:avLst/>
              <a:gdLst/>
              <a:ahLst/>
              <a:cxnLst/>
              <a:rect l="l" t="t" r="r" b="b"/>
              <a:pathLst>
                <a:path w="180" h="132" extrusionOk="0">
                  <a:moveTo>
                    <a:pt x="96" y="1"/>
                  </a:moveTo>
                  <a:cubicBezTo>
                    <a:pt x="84" y="13"/>
                    <a:pt x="84" y="25"/>
                    <a:pt x="72" y="36"/>
                  </a:cubicBezTo>
                  <a:lnTo>
                    <a:pt x="1" y="72"/>
                  </a:lnTo>
                  <a:lnTo>
                    <a:pt x="13" y="132"/>
                  </a:lnTo>
                  <a:lnTo>
                    <a:pt x="108" y="84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8861;p30">
              <a:extLst>
                <a:ext uri="{FF2B5EF4-FFF2-40B4-BE49-F238E27FC236}">
                  <a16:creationId xmlns:a16="http://schemas.microsoft.com/office/drawing/2014/main" id="{88800C46-08F7-1EA7-BD99-3036B9B17029}"/>
                </a:ext>
              </a:extLst>
            </p:cNvPr>
            <p:cNvSpPr/>
            <p:nvPr/>
          </p:nvSpPr>
          <p:spPr>
            <a:xfrm>
              <a:off x="2486900" y="2481375"/>
              <a:ext cx="1825" cy="1825"/>
            </a:xfrm>
            <a:custGeom>
              <a:avLst/>
              <a:gdLst/>
              <a:ahLst/>
              <a:cxnLst/>
              <a:rect l="l" t="t" r="r" b="b"/>
              <a:pathLst>
                <a:path w="73" h="73" extrusionOk="0">
                  <a:moveTo>
                    <a:pt x="36" y="1"/>
                  </a:moveTo>
                  <a:lnTo>
                    <a:pt x="1" y="37"/>
                  </a:lnTo>
                  <a:lnTo>
                    <a:pt x="13" y="72"/>
                  </a:lnTo>
                  <a:lnTo>
                    <a:pt x="60" y="72"/>
                  </a:lnTo>
                  <a:cubicBezTo>
                    <a:pt x="60" y="61"/>
                    <a:pt x="60" y="49"/>
                    <a:pt x="60" y="25"/>
                  </a:cubicBezTo>
                  <a:cubicBezTo>
                    <a:pt x="72" y="13"/>
                    <a:pt x="48" y="13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8862;p30">
              <a:extLst>
                <a:ext uri="{FF2B5EF4-FFF2-40B4-BE49-F238E27FC236}">
                  <a16:creationId xmlns:a16="http://schemas.microsoft.com/office/drawing/2014/main" id="{07B5944B-6CE4-5B0A-AC17-2CD1ED096DF6}"/>
                </a:ext>
              </a:extLst>
            </p:cNvPr>
            <p:cNvSpPr/>
            <p:nvPr/>
          </p:nvSpPr>
          <p:spPr>
            <a:xfrm>
              <a:off x="2028525" y="2933525"/>
              <a:ext cx="3000" cy="4500"/>
            </a:xfrm>
            <a:custGeom>
              <a:avLst/>
              <a:gdLst/>
              <a:ahLst/>
              <a:cxnLst/>
              <a:rect l="l" t="t" r="r" b="b"/>
              <a:pathLst>
                <a:path w="120" h="180" extrusionOk="0">
                  <a:moveTo>
                    <a:pt x="48" y="1"/>
                  </a:moveTo>
                  <a:lnTo>
                    <a:pt x="0" y="96"/>
                  </a:lnTo>
                  <a:cubicBezTo>
                    <a:pt x="24" y="132"/>
                    <a:pt x="36" y="155"/>
                    <a:pt x="36" y="179"/>
                  </a:cubicBezTo>
                  <a:lnTo>
                    <a:pt x="83" y="143"/>
                  </a:lnTo>
                  <a:cubicBezTo>
                    <a:pt x="83" y="132"/>
                    <a:pt x="72" y="120"/>
                    <a:pt x="72" y="120"/>
                  </a:cubicBezTo>
                  <a:lnTo>
                    <a:pt x="119" y="60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8863;p30">
              <a:extLst>
                <a:ext uri="{FF2B5EF4-FFF2-40B4-BE49-F238E27FC236}">
                  <a16:creationId xmlns:a16="http://schemas.microsoft.com/office/drawing/2014/main" id="{0749F95F-5A29-F09D-17CF-9EE59C4DCFD9}"/>
                </a:ext>
              </a:extLst>
            </p:cNvPr>
            <p:cNvSpPr/>
            <p:nvPr/>
          </p:nvSpPr>
          <p:spPr>
            <a:xfrm>
              <a:off x="2935475" y="2574250"/>
              <a:ext cx="8350" cy="4500"/>
            </a:xfrm>
            <a:custGeom>
              <a:avLst/>
              <a:gdLst/>
              <a:ahLst/>
              <a:cxnLst/>
              <a:rect l="l" t="t" r="r" b="b"/>
              <a:pathLst>
                <a:path w="334" h="180" extrusionOk="0">
                  <a:moveTo>
                    <a:pt x="262" y="1"/>
                  </a:moveTo>
                  <a:lnTo>
                    <a:pt x="191" y="48"/>
                  </a:lnTo>
                  <a:lnTo>
                    <a:pt x="84" y="84"/>
                  </a:lnTo>
                  <a:lnTo>
                    <a:pt x="0" y="132"/>
                  </a:lnTo>
                  <a:lnTo>
                    <a:pt x="36" y="144"/>
                  </a:lnTo>
                  <a:lnTo>
                    <a:pt x="131" y="132"/>
                  </a:lnTo>
                  <a:lnTo>
                    <a:pt x="250" y="179"/>
                  </a:lnTo>
                  <a:lnTo>
                    <a:pt x="298" y="144"/>
                  </a:lnTo>
                  <a:lnTo>
                    <a:pt x="310" y="84"/>
                  </a:lnTo>
                  <a:lnTo>
                    <a:pt x="334" y="48"/>
                  </a:lnTo>
                  <a:cubicBezTo>
                    <a:pt x="334" y="36"/>
                    <a:pt x="334" y="13"/>
                    <a:pt x="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8864;p30">
              <a:extLst>
                <a:ext uri="{FF2B5EF4-FFF2-40B4-BE49-F238E27FC236}">
                  <a16:creationId xmlns:a16="http://schemas.microsoft.com/office/drawing/2014/main" id="{3A2472C7-DB91-FC76-6466-20BDCDF71325}"/>
                </a:ext>
              </a:extLst>
            </p:cNvPr>
            <p:cNvSpPr/>
            <p:nvPr/>
          </p:nvSpPr>
          <p:spPr>
            <a:xfrm>
              <a:off x="2049050" y="2963875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48" y="1"/>
                  </a:moveTo>
                  <a:lnTo>
                    <a:pt x="1" y="84"/>
                  </a:lnTo>
                  <a:lnTo>
                    <a:pt x="120" y="49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8865;p30">
              <a:extLst>
                <a:ext uri="{FF2B5EF4-FFF2-40B4-BE49-F238E27FC236}">
                  <a16:creationId xmlns:a16="http://schemas.microsoft.com/office/drawing/2014/main" id="{545E490D-6EBC-F0AE-5ED6-C2E71339FF7D}"/>
                </a:ext>
              </a:extLst>
            </p:cNvPr>
            <p:cNvSpPr/>
            <p:nvPr/>
          </p:nvSpPr>
          <p:spPr>
            <a:xfrm>
              <a:off x="2936375" y="2533775"/>
              <a:ext cx="4475" cy="3600"/>
            </a:xfrm>
            <a:custGeom>
              <a:avLst/>
              <a:gdLst/>
              <a:ahLst/>
              <a:cxnLst/>
              <a:rect l="l" t="t" r="r" b="b"/>
              <a:pathLst>
                <a:path w="179" h="144" extrusionOk="0">
                  <a:moveTo>
                    <a:pt x="155" y="0"/>
                  </a:moveTo>
                  <a:lnTo>
                    <a:pt x="72" y="48"/>
                  </a:lnTo>
                  <a:lnTo>
                    <a:pt x="0" y="143"/>
                  </a:lnTo>
                  <a:lnTo>
                    <a:pt x="60" y="143"/>
                  </a:lnTo>
                  <a:lnTo>
                    <a:pt x="107" y="108"/>
                  </a:lnTo>
                  <a:lnTo>
                    <a:pt x="179" y="36"/>
                  </a:lnTo>
                  <a:cubicBezTo>
                    <a:pt x="179" y="24"/>
                    <a:pt x="167" y="12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8866;p30">
              <a:extLst>
                <a:ext uri="{FF2B5EF4-FFF2-40B4-BE49-F238E27FC236}">
                  <a16:creationId xmlns:a16="http://schemas.microsoft.com/office/drawing/2014/main" id="{44FF1F4B-74DA-2974-6D25-6C3EA6734C94}"/>
                </a:ext>
              </a:extLst>
            </p:cNvPr>
            <p:cNvSpPr/>
            <p:nvPr/>
          </p:nvSpPr>
          <p:spPr>
            <a:xfrm>
              <a:off x="2782175" y="2477525"/>
              <a:ext cx="4800" cy="4175"/>
            </a:xfrm>
            <a:custGeom>
              <a:avLst/>
              <a:gdLst/>
              <a:ahLst/>
              <a:cxnLst/>
              <a:rect l="l" t="t" r="r" b="b"/>
              <a:pathLst>
                <a:path w="192" h="167" extrusionOk="0">
                  <a:moveTo>
                    <a:pt x="179" y="0"/>
                  </a:moveTo>
                  <a:lnTo>
                    <a:pt x="72" y="24"/>
                  </a:lnTo>
                  <a:lnTo>
                    <a:pt x="36" y="12"/>
                  </a:lnTo>
                  <a:cubicBezTo>
                    <a:pt x="25" y="36"/>
                    <a:pt x="13" y="60"/>
                    <a:pt x="1" y="84"/>
                  </a:cubicBezTo>
                  <a:lnTo>
                    <a:pt x="60" y="167"/>
                  </a:lnTo>
                  <a:lnTo>
                    <a:pt x="108" y="143"/>
                  </a:lnTo>
                  <a:lnTo>
                    <a:pt x="108" y="84"/>
                  </a:lnTo>
                  <a:cubicBezTo>
                    <a:pt x="132" y="84"/>
                    <a:pt x="167" y="72"/>
                    <a:pt x="191" y="60"/>
                  </a:cubicBezTo>
                  <a:cubicBezTo>
                    <a:pt x="191" y="36"/>
                    <a:pt x="191" y="24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8867;p30">
              <a:extLst>
                <a:ext uri="{FF2B5EF4-FFF2-40B4-BE49-F238E27FC236}">
                  <a16:creationId xmlns:a16="http://schemas.microsoft.com/office/drawing/2014/main" id="{2DD7DCD9-F6BA-670D-82D0-04D06DF32EF8}"/>
                </a:ext>
              </a:extLst>
            </p:cNvPr>
            <p:cNvSpPr/>
            <p:nvPr/>
          </p:nvSpPr>
          <p:spPr>
            <a:xfrm>
              <a:off x="2771175" y="2446275"/>
              <a:ext cx="13700" cy="5975"/>
            </a:xfrm>
            <a:custGeom>
              <a:avLst/>
              <a:gdLst/>
              <a:ahLst/>
              <a:cxnLst/>
              <a:rect l="l" t="t" r="r" b="b"/>
              <a:pathLst>
                <a:path w="548" h="239" extrusionOk="0">
                  <a:moveTo>
                    <a:pt x="203" y="0"/>
                  </a:moveTo>
                  <a:lnTo>
                    <a:pt x="84" y="12"/>
                  </a:lnTo>
                  <a:lnTo>
                    <a:pt x="84" y="60"/>
                  </a:lnTo>
                  <a:cubicBezTo>
                    <a:pt x="60" y="71"/>
                    <a:pt x="24" y="95"/>
                    <a:pt x="0" y="119"/>
                  </a:cubicBezTo>
                  <a:lnTo>
                    <a:pt x="95" y="107"/>
                  </a:lnTo>
                  <a:lnTo>
                    <a:pt x="131" y="143"/>
                  </a:lnTo>
                  <a:lnTo>
                    <a:pt x="167" y="167"/>
                  </a:lnTo>
                  <a:cubicBezTo>
                    <a:pt x="143" y="191"/>
                    <a:pt x="155" y="238"/>
                    <a:pt x="191" y="238"/>
                  </a:cubicBezTo>
                  <a:lnTo>
                    <a:pt x="262" y="202"/>
                  </a:lnTo>
                  <a:lnTo>
                    <a:pt x="262" y="143"/>
                  </a:lnTo>
                  <a:lnTo>
                    <a:pt x="345" y="143"/>
                  </a:lnTo>
                  <a:lnTo>
                    <a:pt x="441" y="119"/>
                  </a:lnTo>
                  <a:lnTo>
                    <a:pt x="488" y="119"/>
                  </a:lnTo>
                  <a:lnTo>
                    <a:pt x="548" y="60"/>
                  </a:lnTo>
                  <a:lnTo>
                    <a:pt x="476" y="12"/>
                  </a:lnTo>
                  <a:lnTo>
                    <a:pt x="310" y="36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8868;p30">
              <a:extLst>
                <a:ext uri="{FF2B5EF4-FFF2-40B4-BE49-F238E27FC236}">
                  <a16:creationId xmlns:a16="http://schemas.microsoft.com/office/drawing/2014/main" id="{A8D5D8C4-B2E6-0774-64DA-81B1CC4F9515}"/>
                </a:ext>
              </a:extLst>
            </p:cNvPr>
            <p:cNvSpPr/>
            <p:nvPr/>
          </p:nvSpPr>
          <p:spPr>
            <a:xfrm>
              <a:off x="2834275" y="2476325"/>
              <a:ext cx="16100" cy="7775"/>
            </a:xfrm>
            <a:custGeom>
              <a:avLst/>
              <a:gdLst/>
              <a:ahLst/>
              <a:cxnLst/>
              <a:rect l="l" t="t" r="r" b="b"/>
              <a:pathLst>
                <a:path w="644" h="311" extrusionOk="0">
                  <a:moveTo>
                    <a:pt x="227" y="1"/>
                  </a:moveTo>
                  <a:lnTo>
                    <a:pt x="191" y="12"/>
                  </a:lnTo>
                  <a:lnTo>
                    <a:pt x="155" y="72"/>
                  </a:lnTo>
                  <a:lnTo>
                    <a:pt x="96" y="84"/>
                  </a:lnTo>
                  <a:lnTo>
                    <a:pt x="12" y="108"/>
                  </a:lnTo>
                  <a:cubicBezTo>
                    <a:pt x="12" y="120"/>
                    <a:pt x="0" y="120"/>
                    <a:pt x="0" y="132"/>
                  </a:cubicBezTo>
                  <a:lnTo>
                    <a:pt x="48" y="203"/>
                  </a:lnTo>
                  <a:lnTo>
                    <a:pt x="96" y="298"/>
                  </a:lnTo>
                  <a:lnTo>
                    <a:pt x="143" y="310"/>
                  </a:lnTo>
                  <a:lnTo>
                    <a:pt x="215" y="274"/>
                  </a:lnTo>
                  <a:lnTo>
                    <a:pt x="334" y="274"/>
                  </a:lnTo>
                  <a:lnTo>
                    <a:pt x="393" y="286"/>
                  </a:lnTo>
                  <a:lnTo>
                    <a:pt x="500" y="251"/>
                  </a:lnTo>
                  <a:lnTo>
                    <a:pt x="619" y="251"/>
                  </a:lnTo>
                  <a:cubicBezTo>
                    <a:pt x="631" y="227"/>
                    <a:pt x="631" y="203"/>
                    <a:pt x="643" y="191"/>
                  </a:cubicBezTo>
                  <a:lnTo>
                    <a:pt x="608" y="155"/>
                  </a:lnTo>
                  <a:cubicBezTo>
                    <a:pt x="608" y="120"/>
                    <a:pt x="608" y="96"/>
                    <a:pt x="596" y="72"/>
                  </a:cubicBezTo>
                  <a:lnTo>
                    <a:pt x="465" y="84"/>
                  </a:lnTo>
                  <a:lnTo>
                    <a:pt x="393" y="36"/>
                  </a:lnTo>
                  <a:lnTo>
                    <a:pt x="298" y="48"/>
                  </a:lnTo>
                  <a:lnTo>
                    <a:pt x="262" y="84"/>
                  </a:lnTo>
                  <a:cubicBezTo>
                    <a:pt x="250" y="60"/>
                    <a:pt x="250" y="48"/>
                    <a:pt x="250" y="36"/>
                  </a:cubicBezTo>
                  <a:cubicBezTo>
                    <a:pt x="250" y="24"/>
                    <a:pt x="238" y="12"/>
                    <a:pt x="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8869;p30">
              <a:extLst>
                <a:ext uri="{FF2B5EF4-FFF2-40B4-BE49-F238E27FC236}">
                  <a16:creationId xmlns:a16="http://schemas.microsoft.com/office/drawing/2014/main" id="{09E2CBEF-4D8A-6761-9D51-D74938FFFF77}"/>
                </a:ext>
              </a:extLst>
            </p:cNvPr>
            <p:cNvSpPr/>
            <p:nvPr/>
          </p:nvSpPr>
          <p:spPr>
            <a:xfrm>
              <a:off x="2768775" y="2567100"/>
              <a:ext cx="4500" cy="1825"/>
            </a:xfrm>
            <a:custGeom>
              <a:avLst/>
              <a:gdLst/>
              <a:ahLst/>
              <a:cxnLst/>
              <a:rect l="l" t="t" r="r" b="b"/>
              <a:pathLst>
                <a:path w="180" h="73" extrusionOk="0">
                  <a:moveTo>
                    <a:pt x="108" y="1"/>
                  </a:moveTo>
                  <a:lnTo>
                    <a:pt x="25" y="37"/>
                  </a:lnTo>
                  <a:cubicBezTo>
                    <a:pt x="13" y="49"/>
                    <a:pt x="1" y="61"/>
                    <a:pt x="1" y="72"/>
                  </a:cubicBezTo>
                  <a:lnTo>
                    <a:pt x="132" y="61"/>
                  </a:lnTo>
                  <a:lnTo>
                    <a:pt x="180" y="25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8870;p30">
              <a:extLst>
                <a:ext uri="{FF2B5EF4-FFF2-40B4-BE49-F238E27FC236}">
                  <a16:creationId xmlns:a16="http://schemas.microsoft.com/office/drawing/2014/main" id="{4D45907B-8E4E-DAC3-E19A-E658216FD871}"/>
                </a:ext>
              </a:extLst>
            </p:cNvPr>
            <p:cNvSpPr/>
            <p:nvPr/>
          </p:nvSpPr>
          <p:spPr>
            <a:xfrm>
              <a:off x="2837850" y="2465600"/>
              <a:ext cx="3000" cy="3900"/>
            </a:xfrm>
            <a:custGeom>
              <a:avLst/>
              <a:gdLst/>
              <a:ahLst/>
              <a:cxnLst/>
              <a:rect l="l" t="t" r="r" b="b"/>
              <a:pathLst>
                <a:path w="120" h="156" extrusionOk="0">
                  <a:moveTo>
                    <a:pt x="12" y="1"/>
                  </a:moveTo>
                  <a:cubicBezTo>
                    <a:pt x="12" y="37"/>
                    <a:pt x="0" y="72"/>
                    <a:pt x="0" y="96"/>
                  </a:cubicBezTo>
                  <a:lnTo>
                    <a:pt x="36" y="156"/>
                  </a:lnTo>
                  <a:lnTo>
                    <a:pt x="84" y="144"/>
                  </a:lnTo>
                  <a:cubicBezTo>
                    <a:pt x="95" y="132"/>
                    <a:pt x="107" y="120"/>
                    <a:pt x="119" y="108"/>
                  </a:cubicBezTo>
                  <a:cubicBezTo>
                    <a:pt x="95" y="96"/>
                    <a:pt x="84" y="84"/>
                    <a:pt x="72" y="72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8871;p30">
              <a:extLst>
                <a:ext uri="{FF2B5EF4-FFF2-40B4-BE49-F238E27FC236}">
                  <a16:creationId xmlns:a16="http://schemas.microsoft.com/office/drawing/2014/main" id="{2670DE7D-5DF7-580E-5406-ECA7ACE69ECD}"/>
                </a:ext>
              </a:extLst>
            </p:cNvPr>
            <p:cNvSpPr/>
            <p:nvPr/>
          </p:nvSpPr>
          <p:spPr>
            <a:xfrm>
              <a:off x="2784850" y="2471275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1" y="0"/>
                  </a:moveTo>
                  <a:lnTo>
                    <a:pt x="49" y="72"/>
                  </a:lnTo>
                  <a:lnTo>
                    <a:pt x="13" y="119"/>
                  </a:lnTo>
                  <a:lnTo>
                    <a:pt x="25" y="155"/>
                  </a:lnTo>
                  <a:lnTo>
                    <a:pt x="120" y="131"/>
                  </a:lnTo>
                  <a:cubicBezTo>
                    <a:pt x="120" y="107"/>
                    <a:pt x="120" y="95"/>
                    <a:pt x="120" y="72"/>
                  </a:cubicBezTo>
                  <a:lnTo>
                    <a:pt x="144" y="1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8872;p30">
              <a:extLst>
                <a:ext uri="{FF2B5EF4-FFF2-40B4-BE49-F238E27FC236}">
                  <a16:creationId xmlns:a16="http://schemas.microsoft.com/office/drawing/2014/main" id="{39892D6B-391A-17F6-6038-280C73E97D81}"/>
                </a:ext>
              </a:extLst>
            </p:cNvPr>
            <p:cNvSpPr/>
            <p:nvPr/>
          </p:nvSpPr>
          <p:spPr>
            <a:xfrm>
              <a:off x="2806600" y="2437925"/>
              <a:ext cx="1800" cy="2400"/>
            </a:xfrm>
            <a:custGeom>
              <a:avLst/>
              <a:gdLst/>
              <a:ahLst/>
              <a:cxnLst/>
              <a:rect l="l" t="t" r="r" b="b"/>
              <a:pathLst>
                <a:path w="72" h="96" extrusionOk="0">
                  <a:moveTo>
                    <a:pt x="71" y="1"/>
                  </a:moveTo>
                  <a:lnTo>
                    <a:pt x="12" y="36"/>
                  </a:lnTo>
                  <a:lnTo>
                    <a:pt x="0" y="96"/>
                  </a:lnTo>
                  <a:lnTo>
                    <a:pt x="48" y="72"/>
                  </a:lnTo>
                  <a:cubicBezTo>
                    <a:pt x="60" y="48"/>
                    <a:pt x="71" y="24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8873;p30">
              <a:extLst>
                <a:ext uri="{FF2B5EF4-FFF2-40B4-BE49-F238E27FC236}">
                  <a16:creationId xmlns:a16="http://schemas.microsoft.com/office/drawing/2014/main" id="{9978E1DF-2606-06E3-0C3F-5D1E34E34D42}"/>
                </a:ext>
              </a:extLst>
            </p:cNvPr>
            <p:cNvSpPr/>
            <p:nvPr/>
          </p:nvSpPr>
          <p:spPr>
            <a:xfrm>
              <a:off x="2799150" y="2473350"/>
              <a:ext cx="31575" cy="25625"/>
            </a:xfrm>
            <a:custGeom>
              <a:avLst/>
              <a:gdLst/>
              <a:ahLst/>
              <a:cxnLst/>
              <a:rect l="l" t="t" r="r" b="b"/>
              <a:pathLst>
                <a:path w="1263" h="1025" extrusionOk="0">
                  <a:moveTo>
                    <a:pt x="822" y="1"/>
                  </a:moveTo>
                  <a:lnTo>
                    <a:pt x="715" y="60"/>
                  </a:lnTo>
                  <a:lnTo>
                    <a:pt x="631" y="60"/>
                  </a:lnTo>
                  <a:lnTo>
                    <a:pt x="596" y="96"/>
                  </a:lnTo>
                  <a:lnTo>
                    <a:pt x="536" y="120"/>
                  </a:lnTo>
                  <a:lnTo>
                    <a:pt x="429" y="191"/>
                  </a:lnTo>
                  <a:lnTo>
                    <a:pt x="274" y="393"/>
                  </a:lnTo>
                  <a:lnTo>
                    <a:pt x="191" y="453"/>
                  </a:lnTo>
                  <a:lnTo>
                    <a:pt x="143" y="560"/>
                  </a:lnTo>
                  <a:lnTo>
                    <a:pt x="0" y="703"/>
                  </a:lnTo>
                  <a:lnTo>
                    <a:pt x="0" y="786"/>
                  </a:lnTo>
                  <a:lnTo>
                    <a:pt x="0" y="882"/>
                  </a:lnTo>
                  <a:lnTo>
                    <a:pt x="36" y="905"/>
                  </a:lnTo>
                  <a:cubicBezTo>
                    <a:pt x="36" y="941"/>
                    <a:pt x="24" y="965"/>
                    <a:pt x="24" y="1001"/>
                  </a:cubicBezTo>
                  <a:lnTo>
                    <a:pt x="48" y="1024"/>
                  </a:lnTo>
                  <a:lnTo>
                    <a:pt x="119" y="1001"/>
                  </a:lnTo>
                  <a:lnTo>
                    <a:pt x="227" y="1001"/>
                  </a:lnTo>
                  <a:lnTo>
                    <a:pt x="393" y="941"/>
                  </a:lnTo>
                  <a:lnTo>
                    <a:pt x="477" y="965"/>
                  </a:lnTo>
                  <a:lnTo>
                    <a:pt x="608" y="893"/>
                  </a:lnTo>
                  <a:lnTo>
                    <a:pt x="691" y="870"/>
                  </a:lnTo>
                  <a:lnTo>
                    <a:pt x="727" y="834"/>
                  </a:lnTo>
                  <a:lnTo>
                    <a:pt x="881" y="751"/>
                  </a:lnTo>
                  <a:lnTo>
                    <a:pt x="977" y="715"/>
                  </a:lnTo>
                  <a:lnTo>
                    <a:pt x="1012" y="643"/>
                  </a:lnTo>
                  <a:lnTo>
                    <a:pt x="1143" y="453"/>
                  </a:lnTo>
                  <a:lnTo>
                    <a:pt x="1131" y="370"/>
                  </a:lnTo>
                  <a:cubicBezTo>
                    <a:pt x="1143" y="334"/>
                    <a:pt x="1155" y="310"/>
                    <a:pt x="1167" y="274"/>
                  </a:cubicBezTo>
                  <a:lnTo>
                    <a:pt x="1262" y="191"/>
                  </a:lnTo>
                  <a:lnTo>
                    <a:pt x="1262" y="131"/>
                  </a:lnTo>
                  <a:cubicBezTo>
                    <a:pt x="1262" y="120"/>
                    <a:pt x="1227" y="96"/>
                    <a:pt x="1203" y="72"/>
                  </a:cubicBezTo>
                  <a:lnTo>
                    <a:pt x="1108" y="24"/>
                  </a:lnTo>
                  <a:lnTo>
                    <a:pt x="1036" y="36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8874;p30">
              <a:extLst>
                <a:ext uri="{FF2B5EF4-FFF2-40B4-BE49-F238E27FC236}">
                  <a16:creationId xmlns:a16="http://schemas.microsoft.com/office/drawing/2014/main" id="{35652549-FA8E-2975-8154-FAEB2404F635}"/>
                </a:ext>
              </a:extLst>
            </p:cNvPr>
            <p:cNvSpPr/>
            <p:nvPr/>
          </p:nvSpPr>
          <p:spPr>
            <a:xfrm>
              <a:off x="2810750" y="2452525"/>
              <a:ext cx="8650" cy="6850"/>
            </a:xfrm>
            <a:custGeom>
              <a:avLst/>
              <a:gdLst/>
              <a:ahLst/>
              <a:cxnLst/>
              <a:rect l="l" t="t" r="r" b="b"/>
              <a:pathLst>
                <a:path w="346" h="274" extrusionOk="0">
                  <a:moveTo>
                    <a:pt x="310" y="0"/>
                  </a:moveTo>
                  <a:lnTo>
                    <a:pt x="156" y="24"/>
                  </a:lnTo>
                  <a:lnTo>
                    <a:pt x="84" y="24"/>
                  </a:lnTo>
                  <a:cubicBezTo>
                    <a:pt x="72" y="48"/>
                    <a:pt x="60" y="83"/>
                    <a:pt x="48" y="119"/>
                  </a:cubicBezTo>
                  <a:lnTo>
                    <a:pt x="1" y="155"/>
                  </a:lnTo>
                  <a:lnTo>
                    <a:pt x="60" y="274"/>
                  </a:lnTo>
                  <a:lnTo>
                    <a:pt x="167" y="262"/>
                  </a:lnTo>
                  <a:lnTo>
                    <a:pt x="239" y="179"/>
                  </a:lnTo>
                  <a:lnTo>
                    <a:pt x="310" y="167"/>
                  </a:lnTo>
                  <a:lnTo>
                    <a:pt x="346" y="83"/>
                  </a:lnTo>
                  <a:cubicBezTo>
                    <a:pt x="334" y="60"/>
                    <a:pt x="322" y="24"/>
                    <a:pt x="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8875;p30">
              <a:extLst>
                <a:ext uri="{FF2B5EF4-FFF2-40B4-BE49-F238E27FC236}">
                  <a16:creationId xmlns:a16="http://schemas.microsoft.com/office/drawing/2014/main" id="{68D9A822-27DB-F20D-313A-D01EFE337FA9}"/>
                </a:ext>
              </a:extLst>
            </p:cNvPr>
            <p:cNvSpPr/>
            <p:nvPr/>
          </p:nvSpPr>
          <p:spPr>
            <a:xfrm>
              <a:off x="2779800" y="2454000"/>
              <a:ext cx="19975" cy="14025"/>
            </a:xfrm>
            <a:custGeom>
              <a:avLst/>
              <a:gdLst/>
              <a:ahLst/>
              <a:cxnLst/>
              <a:rect l="l" t="t" r="r" b="b"/>
              <a:pathLst>
                <a:path w="799" h="561" extrusionOk="0">
                  <a:moveTo>
                    <a:pt x="703" y="1"/>
                  </a:moveTo>
                  <a:lnTo>
                    <a:pt x="608" y="36"/>
                  </a:lnTo>
                  <a:cubicBezTo>
                    <a:pt x="608" y="60"/>
                    <a:pt x="608" y="84"/>
                    <a:pt x="608" y="108"/>
                  </a:cubicBezTo>
                  <a:lnTo>
                    <a:pt x="548" y="120"/>
                  </a:lnTo>
                  <a:cubicBezTo>
                    <a:pt x="512" y="143"/>
                    <a:pt x="477" y="179"/>
                    <a:pt x="453" y="215"/>
                  </a:cubicBezTo>
                  <a:lnTo>
                    <a:pt x="358" y="263"/>
                  </a:lnTo>
                  <a:lnTo>
                    <a:pt x="191" y="298"/>
                  </a:lnTo>
                  <a:lnTo>
                    <a:pt x="108" y="346"/>
                  </a:lnTo>
                  <a:lnTo>
                    <a:pt x="72" y="417"/>
                  </a:lnTo>
                  <a:lnTo>
                    <a:pt x="0" y="477"/>
                  </a:lnTo>
                  <a:lnTo>
                    <a:pt x="48" y="560"/>
                  </a:lnTo>
                  <a:lnTo>
                    <a:pt x="96" y="524"/>
                  </a:lnTo>
                  <a:lnTo>
                    <a:pt x="215" y="513"/>
                  </a:lnTo>
                  <a:lnTo>
                    <a:pt x="298" y="501"/>
                  </a:lnTo>
                  <a:lnTo>
                    <a:pt x="512" y="334"/>
                  </a:lnTo>
                  <a:lnTo>
                    <a:pt x="548" y="263"/>
                  </a:lnTo>
                  <a:lnTo>
                    <a:pt x="608" y="251"/>
                  </a:lnTo>
                  <a:lnTo>
                    <a:pt x="703" y="167"/>
                  </a:lnTo>
                  <a:lnTo>
                    <a:pt x="798" y="84"/>
                  </a:lnTo>
                  <a:lnTo>
                    <a:pt x="762" y="13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8876;p30">
              <a:extLst>
                <a:ext uri="{FF2B5EF4-FFF2-40B4-BE49-F238E27FC236}">
                  <a16:creationId xmlns:a16="http://schemas.microsoft.com/office/drawing/2014/main" id="{0C17D6B3-DCA2-9839-3D00-50BED7313123}"/>
                </a:ext>
              </a:extLst>
            </p:cNvPr>
            <p:cNvSpPr/>
            <p:nvPr/>
          </p:nvSpPr>
          <p:spPr>
            <a:xfrm>
              <a:off x="2796175" y="2445675"/>
              <a:ext cx="8950" cy="6275"/>
            </a:xfrm>
            <a:custGeom>
              <a:avLst/>
              <a:gdLst/>
              <a:ahLst/>
              <a:cxnLst/>
              <a:rect l="l" t="t" r="r" b="b"/>
              <a:pathLst>
                <a:path w="358" h="251" extrusionOk="0">
                  <a:moveTo>
                    <a:pt x="298" y="0"/>
                  </a:moveTo>
                  <a:lnTo>
                    <a:pt x="250" y="24"/>
                  </a:lnTo>
                  <a:lnTo>
                    <a:pt x="215" y="84"/>
                  </a:lnTo>
                  <a:lnTo>
                    <a:pt x="119" y="95"/>
                  </a:lnTo>
                  <a:lnTo>
                    <a:pt x="72" y="191"/>
                  </a:lnTo>
                  <a:lnTo>
                    <a:pt x="0" y="250"/>
                  </a:lnTo>
                  <a:lnTo>
                    <a:pt x="60" y="226"/>
                  </a:lnTo>
                  <a:lnTo>
                    <a:pt x="155" y="203"/>
                  </a:lnTo>
                  <a:lnTo>
                    <a:pt x="250" y="131"/>
                  </a:lnTo>
                  <a:lnTo>
                    <a:pt x="358" y="72"/>
                  </a:lnTo>
                  <a:cubicBezTo>
                    <a:pt x="358" y="60"/>
                    <a:pt x="358" y="48"/>
                    <a:pt x="358" y="36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8877;p30">
              <a:extLst>
                <a:ext uri="{FF2B5EF4-FFF2-40B4-BE49-F238E27FC236}">
                  <a16:creationId xmlns:a16="http://schemas.microsoft.com/office/drawing/2014/main" id="{7953C065-A268-DD32-911B-50909484641D}"/>
                </a:ext>
              </a:extLst>
            </p:cNvPr>
            <p:cNvSpPr/>
            <p:nvPr/>
          </p:nvSpPr>
          <p:spPr>
            <a:xfrm>
              <a:off x="3056025" y="2027750"/>
              <a:ext cx="4775" cy="2425"/>
            </a:xfrm>
            <a:custGeom>
              <a:avLst/>
              <a:gdLst/>
              <a:ahLst/>
              <a:cxnLst/>
              <a:rect l="l" t="t" r="r" b="b"/>
              <a:pathLst>
                <a:path w="191" h="97" extrusionOk="0">
                  <a:moveTo>
                    <a:pt x="120" y="1"/>
                  </a:moveTo>
                  <a:lnTo>
                    <a:pt x="36" y="13"/>
                  </a:lnTo>
                  <a:cubicBezTo>
                    <a:pt x="24" y="37"/>
                    <a:pt x="12" y="72"/>
                    <a:pt x="0" y="96"/>
                  </a:cubicBezTo>
                  <a:lnTo>
                    <a:pt x="84" y="96"/>
                  </a:lnTo>
                  <a:lnTo>
                    <a:pt x="191" y="60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8878;p30">
              <a:extLst>
                <a:ext uri="{FF2B5EF4-FFF2-40B4-BE49-F238E27FC236}">
                  <a16:creationId xmlns:a16="http://schemas.microsoft.com/office/drawing/2014/main" id="{E9717274-6AF9-1792-39EC-54EA27DD9DFF}"/>
                </a:ext>
              </a:extLst>
            </p:cNvPr>
            <p:cNvSpPr/>
            <p:nvPr/>
          </p:nvSpPr>
          <p:spPr>
            <a:xfrm>
              <a:off x="3038475" y="2749275"/>
              <a:ext cx="2700" cy="1825"/>
            </a:xfrm>
            <a:custGeom>
              <a:avLst/>
              <a:gdLst/>
              <a:ahLst/>
              <a:cxnLst/>
              <a:rect l="l" t="t" r="r" b="b"/>
              <a:pathLst>
                <a:path w="108" h="73" extrusionOk="0">
                  <a:moveTo>
                    <a:pt x="60" y="1"/>
                  </a:moveTo>
                  <a:lnTo>
                    <a:pt x="0" y="24"/>
                  </a:lnTo>
                  <a:cubicBezTo>
                    <a:pt x="0" y="48"/>
                    <a:pt x="12" y="60"/>
                    <a:pt x="12" y="72"/>
                  </a:cubicBezTo>
                  <a:lnTo>
                    <a:pt x="48" y="72"/>
                  </a:lnTo>
                  <a:lnTo>
                    <a:pt x="71" y="48"/>
                  </a:lnTo>
                  <a:lnTo>
                    <a:pt x="107" y="48"/>
                  </a:lnTo>
                  <a:cubicBezTo>
                    <a:pt x="107" y="36"/>
                    <a:pt x="107" y="12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8879;p30">
              <a:extLst>
                <a:ext uri="{FF2B5EF4-FFF2-40B4-BE49-F238E27FC236}">
                  <a16:creationId xmlns:a16="http://schemas.microsoft.com/office/drawing/2014/main" id="{07D0B0B6-38C9-3F50-F204-BA3CF2ECB36E}"/>
                </a:ext>
              </a:extLst>
            </p:cNvPr>
            <p:cNvSpPr/>
            <p:nvPr/>
          </p:nvSpPr>
          <p:spPr>
            <a:xfrm>
              <a:off x="3023875" y="2801950"/>
              <a:ext cx="3900" cy="6875"/>
            </a:xfrm>
            <a:custGeom>
              <a:avLst/>
              <a:gdLst/>
              <a:ahLst/>
              <a:cxnLst/>
              <a:rect l="l" t="t" r="r" b="b"/>
              <a:pathLst>
                <a:path w="156" h="275" extrusionOk="0">
                  <a:moveTo>
                    <a:pt x="60" y="1"/>
                  </a:moveTo>
                  <a:lnTo>
                    <a:pt x="24" y="37"/>
                  </a:lnTo>
                  <a:lnTo>
                    <a:pt x="1" y="72"/>
                  </a:lnTo>
                  <a:lnTo>
                    <a:pt x="36" y="120"/>
                  </a:lnTo>
                  <a:lnTo>
                    <a:pt x="72" y="180"/>
                  </a:lnTo>
                  <a:cubicBezTo>
                    <a:pt x="72" y="191"/>
                    <a:pt x="60" y="215"/>
                    <a:pt x="60" y="239"/>
                  </a:cubicBezTo>
                  <a:lnTo>
                    <a:pt x="96" y="275"/>
                  </a:lnTo>
                  <a:lnTo>
                    <a:pt x="120" y="263"/>
                  </a:lnTo>
                  <a:lnTo>
                    <a:pt x="155" y="215"/>
                  </a:lnTo>
                  <a:lnTo>
                    <a:pt x="120" y="180"/>
                  </a:lnTo>
                  <a:lnTo>
                    <a:pt x="84" y="168"/>
                  </a:lnTo>
                  <a:lnTo>
                    <a:pt x="72" y="132"/>
                  </a:lnTo>
                  <a:lnTo>
                    <a:pt x="108" y="96"/>
                  </a:lnTo>
                  <a:lnTo>
                    <a:pt x="108" y="49"/>
                  </a:lnTo>
                  <a:lnTo>
                    <a:pt x="60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8880;p30">
              <a:extLst>
                <a:ext uri="{FF2B5EF4-FFF2-40B4-BE49-F238E27FC236}">
                  <a16:creationId xmlns:a16="http://schemas.microsoft.com/office/drawing/2014/main" id="{ADA44691-F078-48D3-396C-D5CA4C56CBED}"/>
                </a:ext>
              </a:extLst>
            </p:cNvPr>
            <p:cNvSpPr/>
            <p:nvPr/>
          </p:nvSpPr>
          <p:spPr>
            <a:xfrm>
              <a:off x="2941425" y="2541225"/>
              <a:ext cx="2100" cy="1500"/>
            </a:xfrm>
            <a:custGeom>
              <a:avLst/>
              <a:gdLst/>
              <a:ahLst/>
              <a:cxnLst/>
              <a:rect l="l" t="t" r="r" b="b"/>
              <a:pathLst>
                <a:path w="84" h="60" extrusionOk="0">
                  <a:moveTo>
                    <a:pt x="48" y="0"/>
                  </a:moveTo>
                  <a:lnTo>
                    <a:pt x="1" y="36"/>
                  </a:lnTo>
                  <a:lnTo>
                    <a:pt x="48" y="60"/>
                  </a:lnTo>
                  <a:lnTo>
                    <a:pt x="84" y="60"/>
                  </a:lnTo>
                  <a:lnTo>
                    <a:pt x="84" y="12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8881;p30">
              <a:extLst>
                <a:ext uri="{FF2B5EF4-FFF2-40B4-BE49-F238E27FC236}">
                  <a16:creationId xmlns:a16="http://schemas.microsoft.com/office/drawing/2014/main" id="{C9051073-A0C8-2A14-38DF-BF61727905FC}"/>
                </a:ext>
              </a:extLst>
            </p:cNvPr>
            <p:cNvSpPr/>
            <p:nvPr/>
          </p:nvSpPr>
          <p:spPr>
            <a:xfrm>
              <a:off x="3028950" y="2807625"/>
              <a:ext cx="1500" cy="2100"/>
            </a:xfrm>
            <a:custGeom>
              <a:avLst/>
              <a:gdLst/>
              <a:ahLst/>
              <a:cxnLst/>
              <a:rect l="l" t="t" r="r" b="b"/>
              <a:pathLst>
                <a:path w="60" h="84" extrusionOk="0">
                  <a:moveTo>
                    <a:pt x="48" y="0"/>
                  </a:moveTo>
                  <a:lnTo>
                    <a:pt x="12" y="24"/>
                  </a:lnTo>
                  <a:cubicBezTo>
                    <a:pt x="0" y="36"/>
                    <a:pt x="0" y="48"/>
                    <a:pt x="0" y="72"/>
                  </a:cubicBezTo>
                  <a:lnTo>
                    <a:pt x="36" y="84"/>
                  </a:lnTo>
                  <a:lnTo>
                    <a:pt x="60" y="36"/>
                  </a:lnTo>
                  <a:cubicBezTo>
                    <a:pt x="60" y="24"/>
                    <a:pt x="60" y="12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8882;p30">
              <a:extLst>
                <a:ext uri="{FF2B5EF4-FFF2-40B4-BE49-F238E27FC236}">
                  <a16:creationId xmlns:a16="http://schemas.microsoft.com/office/drawing/2014/main" id="{08045A96-49F0-C9DA-1E00-2283FF785A69}"/>
                </a:ext>
              </a:extLst>
            </p:cNvPr>
            <p:cNvSpPr/>
            <p:nvPr/>
          </p:nvSpPr>
          <p:spPr>
            <a:xfrm>
              <a:off x="2052325" y="2545675"/>
              <a:ext cx="2700" cy="1525"/>
            </a:xfrm>
            <a:custGeom>
              <a:avLst/>
              <a:gdLst/>
              <a:ahLst/>
              <a:cxnLst/>
              <a:rect l="l" t="t" r="r" b="b"/>
              <a:pathLst>
                <a:path w="108" h="61" extrusionOk="0">
                  <a:moveTo>
                    <a:pt x="60" y="1"/>
                  </a:moveTo>
                  <a:lnTo>
                    <a:pt x="1" y="36"/>
                  </a:lnTo>
                  <a:lnTo>
                    <a:pt x="48" y="60"/>
                  </a:lnTo>
                  <a:lnTo>
                    <a:pt x="108" y="2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8883;p30">
              <a:extLst>
                <a:ext uri="{FF2B5EF4-FFF2-40B4-BE49-F238E27FC236}">
                  <a16:creationId xmlns:a16="http://schemas.microsoft.com/office/drawing/2014/main" id="{05D2075A-F54C-DE4C-A829-41F6D330E263}"/>
                </a:ext>
              </a:extLst>
            </p:cNvPr>
            <p:cNvSpPr/>
            <p:nvPr/>
          </p:nvSpPr>
          <p:spPr>
            <a:xfrm>
              <a:off x="2947075" y="2553125"/>
              <a:ext cx="2425" cy="6875"/>
            </a:xfrm>
            <a:custGeom>
              <a:avLst/>
              <a:gdLst/>
              <a:ahLst/>
              <a:cxnLst/>
              <a:rect l="l" t="t" r="r" b="b"/>
              <a:pathLst>
                <a:path w="97" h="275" extrusionOk="0">
                  <a:moveTo>
                    <a:pt x="13" y="0"/>
                  </a:moveTo>
                  <a:lnTo>
                    <a:pt x="13" y="131"/>
                  </a:lnTo>
                  <a:cubicBezTo>
                    <a:pt x="13" y="167"/>
                    <a:pt x="1" y="191"/>
                    <a:pt x="1" y="227"/>
                  </a:cubicBezTo>
                  <a:lnTo>
                    <a:pt x="72" y="274"/>
                  </a:lnTo>
                  <a:cubicBezTo>
                    <a:pt x="72" y="262"/>
                    <a:pt x="84" y="250"/>
                    <a:pt x="96" y="239"/>
                  </a:cubicBezTo>
                  <a:lnTo>
                    <a:pt x="72" y="191"/>
                  </a:lnTo>
                  <a:lnTo>
                    <a:pt x="96" y="84"/>
                  </a:lnTo>
                  <a:lnTo>
                    <a:pt x="60" y="1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8884;p30">
              <a:extLst>
                <a:ext uri="{FF2B5EF4-FFF2-40B4-BE49-F238E27FC236}">
                  <a16:creationId xmlns:a16="http://schemas.microsoft.com/office/drawing/2014/main" id="{5BA3C0C4-64E5-6270-6CFA-1322BAFEB674}"/>
                </a:ext>
              </a:extLst>
            </p:cNvPr>
            <p:cNvSpPr/>
            <p:nvPr/>
          </p:nvSpPr>
          <p:spPr>
            <a:xfrm>
              <a:off x="2743775" y="2029550"/>
              <a:ext cx="427475" cy="250350"/>
            </a:xfrm>
            <a:custGeom>
              <a:avLst/>
              <a:gdLst/>
              <a:ahLst/>
              <a:cxnLst/>
              <a:rect l="l" t="t" r="r" b="b"/>
              <a:pathLst>
                <a:path w="17099" h="10014" extrusionOk="0">
                  <a:moveTo>
                    <a:pt x="13800" y="0"/>
                  </a:moveTo>
                  <a:lnTo>
                    <a:pt x="13669" y="60"/>
                  </a:lnTo>
                  <a:lnTo>
                    <a:pt x="13538" y="143"/>
                  </a:lnTo>
                  <a:lnTo>
                    <a:pt x="13514" y="215"/>
                  </a:lnTo>
                  <a:lnTo>
                    <a:pt x="13455" y="250"/>
                  </a:lnTo>
                  <a:lnTo>
                    <a:pt x="13360" y="191"/>
                  </a:lnTo>
                  <a:lnTo>
                    <a:pt x="13491" y="84"/>
                  </a:lnTo>
                  <a:cubicBezTo>
                    <a:pt x="13491" y="60"/>
                    <a:pt x="13491" y="48"/>
                    <a:pt x="13503" y="24"/>
                  </a:cubicBezTo>
                  <a:lnTo>
                    <a:pt x="13503" y="24"/>
                  </a:lnTo>
                  <a:lnTo>
                    <a:pt x="13336" y="48"/>
                  </a:lnTo>
                  <a:lnTo>
                    <a:pt x="13169" y="12"/>
                  </a:lnTo>
                  <a:lnTo>
                    <a:pt x="13026" y="36"/>
                  </a:lnTo>
                  <a:cubicBezTo>
                    <a:pt x="13002" y="60"/>
                    <a:pt x="12979" y="96"/>
                    <a:pt x="12943" y="119"/>
                  </a:cubicBezTo>
                  <a:lnTo>
                    <a:pt x="12752" y="238"/>
                  </a:lnTo>
                  <a:lnTo>
                    <a:pt x="12621" y="358"/>
                  </a:lnTo>
                  <a:lnTo>
                    <a:pt x="12514" y="393"/>
                  </a:lnTo>
                  <a:lnTo>
                    <a:pt x="12479" y="346"/>
                  </a:lnTo>
                  <a:lnTo>
                    <a:pt x="12526" y="250"/>
                  </a:lnTo>
                  <a:lnTo>
                    <a:pt x="12490" y="155"/>
                  </a:lnTo>
                  <a:lnTo>
                    <a:pt x="12431" y="119"/>
                  </a:lnTo>
                  <a:lnTo>
                    <a:pt x="12395" y="60"/>
                  </a:lnTo>
                  <a:lnTo>
                    <a:pt x="12217" y="12"/>
                  </a:lnTo>
                  <a:lnTo>
                    <a:pt x="12050" y="72"/>
                  </a:lnTo>
                  <a:lnTo>
                    <a:pt x="11871" y="60"/>
                  </a:lnTo>
                  <a:lnTo>
                    <a:pt x="11812" y="12"/>
                  </a:lnTo>
                  <a:lnTo>
                    <a:pt x="11645" y="12"/>
                  </a:lnTo>
                  <a:lnTo>
                    <a:pt x="11478" y="72"/>
                  </a:lnTo>
                  <a:lnTo>
                    <a:pt x="11347" y="72"/>
                  </a:lnTo>
                  <a:cubicBezTo>
                    <a:pt x="11312" y="72"/>
                    <a:pt x="11288" y="84"/>
                    <a:pt x="11252" y="84"/>
                  </a:cubicBezTo>
                  <a:lnTo>
                    <a:pt x="11145" y="60"/>
                  </a:lnTo>
                  <a:lnTo>
                    <a:pt x="11062" y="107"/>
                  </a:lnTo>
                  <a:cubicBezTo>
                    <a:pt x="11062" y="143"/>
                    <a:pt x="11062" y="179"/>
                    <a:pt x="11050" y="215"/>
                  </a:cubicBezTo>
                  <a:lnTo>
                    <a:pt x="11181" y="381"/>
                  </a:lnTo>
                  <a:cubicBezTo>
                    <a:pt x="11169" y="429"/>
                    <a:pt x="11145" y="477"/>
                    <a:pt x="11133" y="524"/>
                  </a:cubicBezTo>
                  <a:cubicBezTo>
                    <a:pt x="11109" y="572"/>
                    <a:pt x="11133" y="608"/>
                    <a:pt x="11145" y="643"/>
                  </a:cubicBezTo>
                  <a:lnTo>
                    <a:pt x="11086" y="679"/>
                  </a:lnTo>
                  <a:lnTo>
                    <a:pt x="10990" y="679"/>
                  </a:lnTo>
                  <a:lnTo>
                    <a:pt x="10847" y="727"/>
                  </a:lnTo>
                  <a:lnTo>
                    <a:pt x="10776" y="703"/>
                  </a:lnTo>
                  <a:lnTo>
                    <a:pt x="10847" y="631"/>
                  </a:lnTo>
                  <a:lnTo>
                    <a:pt x="10776" y="500"/>
                  </a:lnTo>
                  <a:lnTo>
                    <a:pt x="10824" y="429"/>
                  </a:lnTo>
                  <a:lnTo>
                    <a:pt x="10824" y="334"/>
                  </a:lnTo>
                  <a:lnTo>
                    <a:pt x="10764" y="298"/>
                  </a:lnTo>
                  <a:lnTo>
                    <a:pt x="10621" y="417"/>
                  </a:lnTo>
                  <a:cubicBezTo>
                    <a:pt x="10621" y="441"/>
                    <a:pt x="10597" y="453"/>
                    <a:pt x="10597" y="465"/>
                  </a:cubicBezTo>
                  <a:lnTo>
                    <a:pt x="10514" y="488"/>
                  </a:lnTo>
                  <a:lnTo>
                    <a:pt x="10431" y="477"/>
                  </a:lnTo>
                  <a:cubicBezTo>
                    <a:pt x="10455" y="429"/>
                    <a:pt x="10466" y="393"/>
                    <a:pt x="10478" y="346"/>
                  </a:cubicBezTo>
                  <a:lnTo>
                    <a:pt x="10419" y="310"/>
                  </a:lnTo>
                  <a:lnTo>
                    <a:pt x="10359" y="346"/>
                  </a:lnTo>
                  <a:lnTo>
                    <a:pt x="10276" y="465"/>
                  </a:lnTo>
                  <a:lnTo>
                    <a:pt x="10193" y="488"/>
                  </a:lnTo>
                  <a:lnTo>
                    <a:pt x="10157" y="453"/>
                  </a:lnTo>
                  <a:lnTo>
                    <a:pt x="10216" y="369"/>
                  </a:lnTo>
                  <a:lnTo>
                    <a:pt x="10204" y="286"/>
                  </a:lnTo>
                  <a:lnTo>
                    <a:pt x="10145" y="250"/>
                  </a:lnTo>
                  <a:lnTo>
                    <a:pt x="9847" y="262"/>
                  </a:lnTo>
                  <a:lnTo>
                    <a:pt x="9716" y="358"/>
                  </a:lnTo>
                  <a:lnTo>
                    <a:pt x="9597" y="381"/>
                  </a:lnTo>
                  <a:lnTo>
                    <a:pt x="9526" y="417"/>
                  </a:lnTo>
                  <a:lnTo>
                    <a:pt x="9621" y="465"/>
                  </a:lnTo>
                  <a:lnTo>
                    <a:pt x="9728" y="465"/>
                  </a:lnTo>
                  <a:lnTo>
                    <a:pt x="9800" y="488"/>
                  </a:lnTo>
                  <a:lnTo>
                    <a:pt x="9657" y="524"/>
                  </a:lnTo>
                  <a:lnTo>
                    <a:pt x="9621" y="560"/>
                  </a:lnTo>
                  <a:lnTo>
                    <a:pt x="9669" y="619"/>
                  </a:lnTo>
                  <a:lnTo>
                    <a:pt x="9835" y="667"/>
                  </a:lnTo>
                  <a:lnTo>
                    <a:pt x="9835" y="715"/>
                  </a:lnTo>
                  <a:lnTo>
                    <a:pt x="9812" y="750"/>
                  </a:lnTo>
                  <a:lnTo>
                    <a:pt x="9943" y="822"/>
                  </a:lnTo>
                  <a:lnTo>
                    <a:pt x="10038" y="822"/>
                  </a:lnTo>
                  <a:lnTo>
                    <a:pt x="10038" y="858"/>
                  </a:lnTo>
                  <a:lnTo>
                    <a:pt x="9931" y="893"/>
                  </a:lnTo>
                  <a:cubicBezTo>
                    <a:pt x="9931" y="905"/>
                    <a:pt x="9919" y="917"/>
                    <a:pt x="9919" y="929"/>
                  </a:cubicBezTo>
                  <a:lnTo>
                    <a:pt x="9645" y="798"/>
                  </a:lnTo>
                  <a:lnTo>
                    <a:pt x="9597" y="810"/>
                  </a:lnTo>
                  <a:lnTo>
                    <a:pt x="9550" y="881"/>
                  </a:lnTo>
                  <a:cubicBezTo>
                    <a:pt x="9550" y="893"/>
                    <a:pt x="9562" y="917"/>
                    <a:pt x="9573" y="941"/>
                  </a:cubicBezTo>
                  <a:lnTo>
                    <a:pt x="9502" y="941"/>
                  </a:lnTo>
                  <a:cubicBezTo>
                    <a:pt x="9490" y="905"/>
                    <a:pt x="9478" y="858"/>
                    <a:pt x="9454" y="822"/>
                  </a:cubicBezTo>
                  <a:cubicBezTo>
                    <a:pt x="9442" y="774"/>
                    <a:pt x="9454" y="750"/>
                    <a:pt x="9454" y="715"/>
                  </a:cubicBezTo>
                  <a:lnTo>
                    <a:pt x="9371" y="655"/>
                  </a:lnTo>
                  <a:lnTo>
                    <a:pt x="9335" y="536"/>
                  </a:lnTo>
                  <a:lnTo>
                    <a:pt x="9288" y="524"/>
                  </a:lnTo>
                  <a:lnTo>
                    <a:pt x="9192" y="536"/>
                  </a:lnTo>
                  <a:lnTo>
                    <a:pt x="9050" y="488"/>
                  </a:lnTo>
                  <a:lnTo>
                    <a:pt x="8954" y="500"/>
                  </a:lnTo>
                  <a:cubicBezTo>
                    <a:pt x="8942" y="524"/>
                    <a:pt x="8931" y="560"/>
                    <a:pt x="8931" y="596"/>
                  </a:cubicBezTo>
                  <a:cubicBezTo>
                    <a:pt x="8942" y="643"/>
                    <a:pt x="8954" y="691"/>
                    <a:pt x="8966" y="727"/>
                  </a:cubicBezTo>
                  <a:cubicBezTo>
                    <a:pt x="8978" y="774"/>
                    <a:pt x="8966" y="822"/>
                    <a:pt x="8966" y="869"/>
                  </a:cubicBezTo>
                  <a:cubicBezTo>
                    <a:pt x="9002" y="905"/>
                    <a:pt x="9026" y="941"/>
                    <a:pt x="9061" y="977"/>
                  </a:cubicBezTo>
                  <a:lnTo>
                    <a:pt x="9097" y="1072"/>
                  </a:lnTo>
                  <a:lnTo>
                    <a:pt x="9133" y="1131"/>
                  </a:lnTo>
                  <a:cubicBezTo>
                    <a:pt x="9133" y="1167"/>
                    <a:pt x="9133" y="1203"/>
                    <a:pt x="9145" y="1227"/>
                  </a:cubicBezTo>
                  <a:lnTo>
                    <a:pt x="9085" y="1274"/>
                  </a:lnTo>
                  <a:lnTo>
                    <a:pt x="9014" y="1203"/>
                  </a:lnTo>
                  <a:lnTo>
                    <a:pt x="8954" y="1108"/>
                  </a:lnTo>
                  <a:lnTo>
                    <a:pt x="8883" y="1060"/>
                  </a:lnTo>
                  <a:lnTo>
                    <a:pt x="8883" y="953"/>
                  </a:lnTo>
                  <a:lnTo>
                    <a:pt x="8835" y="881"/>
                  </a:lnTo>
                  <a:cubicBezTo>
                    <a:pt x="8823" y="846"/>
                    <a:pt x="8800" y="810"/>
                    <a:pt x="8788" y="762"/>
                  </a:cubicBezTo>
                  <a:lnTo>
                    <a:pt x="8514" y="727"/>
                  </a:lnTo>
                  <a:lnTo>
                    <a:pt x="8419" y="750"/>
                  </a:lnTo>
                  <a:cubicBezTo>
                    <a:pt x="8419" y="774"/>
                    <a:pt x="8407" y="798"/>
                    <a:pt x="8395" y="834"/>
                  </a:cubicBezTo>
                  <a:lnTo>
                    <a:pt x="8359" y="881"/>
                  </a:lnTo>
                  <a:lnTo>
                    <a:pt x="8419" y="977"/>
                  </a:lnTo>
                  <a:lnTo>
                    <a:pt x="8657" y="1024"/>
                  </a:lnTo>
                  <a:lnTo>
                    <a:pt x="8669" y="1084"/>
                  </a:lnTo>
                  <a:lnTo>
                    <a:pt x="8442" y="1108"/>
                  </a:lnTo>
                  <a:lnTo>
                    <a:pt x="8371" y="1096"/>
                  </a:lnTo>
                  <a:lnTo>
                    <a:pt x="8276" y="1108"/>
                  </a:lnTo>
                  <a:cubicBezTo>
                    <a:pt x="8252" y="1131"/>
                    <a:pt x="8228" y="1155"/>
                    <a:pt x="8204" y="1179"/>
                  </a:cubicBezTo>
                  <a:lnTo>
                    <a:pt x="8323" y="1322"/>
                  </a:lnTo>
                  <a:lnTo>
                    <a:pt x="8288" y="1370"/>
                  </a:lnTo>
                  <a:lnTo>
                    <a:pt x="8157" y="1429"/>
                  </a:lnTo>
                  <a:lnTo>
                    <a:pt x="8109" y="1501"/>
                  </a:lnTo>
                  <a:lnTo>
                    <a:pt x="8002" y="1548"/>
                  </a:lnTo>
                  <a:lnTo>
                    <a:pt x="7942" y="1512"/>
                  </a:lnTo>
                  <a:cubicBezTo>
                    <a:pt x="7942" y="1501"/>
                    <a:pt x="7930" y="1477"/>
                    <a:pt x="7918" y="1453"/>
                  </a:cubicBezTo>
                  <a:lnTo>
                    <a:pt x="7871" y="1453"/>
                  </a:lnTo>
                  <a:lnTo>
                    <a:pt x="7811" y="1560"/>
                  </a:lnTo>
                  <a:lnTo>
                    <a:pt x="7704" y="1608"/>
                  </a:lnTo>
                  <a:cubicBezTo>
                    <a:pt x="7680" y="1548"/>
                    <a:pt x="7657" y="1489"/>
                    <a:pt x="7645" y="1441"/>
                  </a:cubicBezTo>
                  <a:cubicBezTo>
                    <a:pt x="7645" y="1393"/>
                    <a:pt x="7657" y="1358"/>
                    <a:pt x="7668" y="1322"/>
                  </a:cubicBezTo>
                  <a:cubicBezTo>
                    <a:pt x="7668" y="1310"/>
                    <a:pt x="7657" y="1286"/>
                    <a:pt x="7645" y="1274"/>
                  </a:cubicBezTo>
                  <a:lnTo>
                    <a:pt x="7383" y="1262"/>
                  </a:lnTo>
                  <a:lnTo>
                    <a:pt x="7347" y="1227"/>
                  </a:lnTo>
                  <a:lnTo>
                    <a:pt x="7430" y="1155"/>
                  </a:lnTo>
                  <a:lnTo>
                    <a:pt x="7430" y="1096"/>
                  </a:lnTo>
                  <a:lnTo>
                    <a:pt x="7323" y="1072"/>
                  </a:lnTo>
                  <a:lnTo>
                    <a:pt x="7073" y="1084"/>
                  </a:lnTo>
                  <a:lnTo>
                    <a:pt x="7014" y="1072"/>
                  </a:lnTo>
                  <a:lnTo>
                    <a:pt x="6859" y="1131"/>
                  </a:lnTo>
                  <a:lnTo>
                    <a:pt x="6823" y="1215"/>
                  </a:lnTo>
                  <a:lnTo>
                    <a:pt x="6930" y="1250"/>
                  </a:lnTo>
                  <a:lnTo>
                    <a:pt x="6954" y="1405"/>
                  </a:lnTo>
                  <a:lnTo>
                    <a:pt x="6906" y="1453"/>
                  </a:lnTo>
                  <a:lnTo>
                    <a:pt x="6775" y="1453"/>
                  </a:lnTo>
                  <a:lnTo>
                    <a:pt x="6645" y="1501"/>
                  </a:lnTo>
                  <a:lnTo>
                    <a:pt x="6537" y="1465"/>
                  </a:lnTo>
                  <a:lnTo>
                    <a:pt x="6406" y="1489"/>
                  </a:lnTo>
                  <a:cubicBezTo>
                    <a:pt x="6406" y="1512"/>
                    <a:pt x="6394" y="1548"/>
                    <a:pt x="6383" y="1584"/>
                  </a:cubicBezTo>
                  <a:lnTo>
                    <a:pt x="6466" y="1608"/>
                  </a:lnTo>
                  <a:lnTo>
                    <a:pt x="6537" y="1667"/>
                  </a:lnTo>
                  <a:lnTo>
                    <a:pt x="6633" y="1715"/>
                  </a:lnTo>
                  <a:cubicBezTo>
                    <a:pt x="6633" y="1739"/>
                    <a:pt x="6645" y="1762"/>
                    <a:pt x="6656" y="1798"/>
                  </a:cubicBezTo>
                  <a:lnTo>
                    <a:pt x="6728" y="1846"/>
                  </a:lnTo>
                  <a:lnTo>
                    <a:pt x="6799" y="1834"/>
                  </a:lnTo>
                  <a:lnTo>
                    <a:pt x="6930" y="1917"/>
                  </a:lnTo>
                  <a:cubicBezTo>
                    <a:pt x="6942" y="1953"/>
                    <a:pt x="6954" y="1989"/>
                    <a:pt x="6954" y="2012"/>
                  </a:cubicBezTo>
                  <a:lnTo>
                    <a:pt x="6895" y="2072"/>
                  </a:lnTo>
                  <a:lnTo>
                    <a:pt x="6895" y="1977"/>
                  </a:lnTo>
                  <a:lnTo>
                    <a:pt x="6823" y="2001"/>
                  </a:lnTo>
                  <a:lnTo>
                    <a:pt x="6740" y="2084"/>
                  </a:lnTo>
                  <a:lnTo>
                    <a:pt x="6680" y="2060"/>
                  </a:lnTo>
                  <a:lnTo>
                    <a:pt x="6645" y="1989"/>
                  </a:lnTo>
                  <a:lnTo>
                    <a:pt x="6680" y="1953"/>
                  </a:lnTo>
                  <a:lnTo>
                    <a:pt x="6645" y="1905"/>
                  </a:lnTo>
                  <a:lnTo>
                    <a:pt x="6573" y="1953"/>
                  </a:lnTo>
                  <a:cubicBezTo>
                    <a:pt x="6549" y="1953"/>
                    <a:pt x="6514" y="1965"/>
                    <a:pt x="6490" y="1977"/>
                  </a:cubicBezTo>
                  <a:cubicBezTo>
                    <a:pt x="6502" y="2012"/>
                    <a:pt x="6514" y="2048"/>
                    <a:pt x="6514" y="2084"/>
                  </a:cubicBezTo>
                  <a:lnTo>
                    <a:pt x="6466" y="2143"/>
                  </a:lnTo>
                  <a:lnTo>
                    <a:pt x="6418" y="2096"/>
                  </a:lnTo>
                  <a:lnTo>
                    <a:pt x="6347" y="2060"/>
                  </a:lnTo>
                  <a:cubicBezTo>
                    <a:pt x="6347" y="2036"/>
                    <a:pt x="6359" y="2001"/>
                    <a:pt x="6371" y="1977"/>
                  </a:cubicBezTo>
                  <a:cubicBezTo>
                    <a:pt x="6371" y="1941"/>
                    <a:pt x="6347" y="1905"/>
                    <a:pt x="6335" y="1882"/>
                  </a:cubicBezTo>
                  <a:lnTo>
                    <a:pt x="6204" y="1786"/>
                  </a:lnTo>
                  <a:lnTo>
                    <a:pt x="6121" y="1810"/>
                  </a:lnTo>
                  <a:lnTo>
                    <a:pt x="6013" y="1953"/>
                  </a:lnTo>
                  <a:lnTo>
                    <a:pt x="5930" y="1989"/>
                  </a:lnTo>
                  <a:cubicBezTo>
                    <a:pt x="5930" y="2024"/>
                    <a:pt x="5954" y="2048"/>
                    <a:pt x="5954" y="2084"/>
                  </a:cubicBezTo>
                  <a:lnTo>
                    <a:pt x="6025" y="2132"/>
                  </a:lnTo>
                  <a:lnTo>
                    <a:pt x="5978" y="2167"/>
                  </a:lnTo>
                  <a:lnTo>
                    <a:pt x="5871" y="2143"/>
                  </a:lnTo>
                  <a:lnTo>
                    <a:pt x="5871" y="2072"/>
                  </a:lnTo>
                  <a:lnTo>
                    <a:pt x="5811" y="2024"/>
                  </a:lnTo>
                  <a:lnTo>
                    <a:pt x="5835" y="1953"/>
                  </a:lnTo>
                  <a:cubicBezTo>
                    <a:pt x="5823" y="1929"/>
                    <a:pt x="5811" y="1893"/>
                    <a:pt x="5787" y="1858"/>
                  </a:cubicBezTo>
                  <a:lnTo>
                    <a:pt x="5668" y="1846"/>
                  </a:lnTo>
                  <a:cubicBezTo>
                    <a:pt x="5668" y="1810"/>
                    <a:pt x="5656" y="1774"/>
                    <a:pt x="5644" y="1751"/>
                  </a:cubicBezTo>
                  <a:lnTo>
                    <a:pt x="5609" y="1679"/>
                  </a:lnTo>
                  <a:lnTo>
                    <a:pt x="5549" y="1679"/>
                  </a:lnTo>
                  <a:lnTo>
                    <a:pt x="5382" y="1798"/>
                  </a:lnTo>
                  <a:lnTo>
                    <a:pt x="5311" y="1822"/>
                  </a:lnTo>
                  <a:lnTo>
                    <a:pt x="5299" y="1929"/>
                  </a:lnTo>
                  <a:cubicBezTo>
                    <a:pt x="5311" y="1941"/>
                    <a:pt x="5323" y="1965"/>
                    <a:pt x="5323" y="1977"/>
                  </a:cubicBezTo>
                  <a:lnTo>
                    <a:pt x="5299" y="2024"/>
                  </a:lnTo>
                  <a:cubicBezTo>
                    <a:pt x="5299" y="2048"/>
                    <a:pt x="5299" y="2060"/>
                    <a:pt x="5311" y="2084"/>
                  </a:cubicBezTo>
                  <a:lnTo>
                    <a:pt x="5240" y="2132"/>
                  </a:lnTo>
                  <a:cubicBezTo>
                    <a:pt x="5228" y="2120"/>
                    <a:pt x="5216" y="2096"/>
                    <a:pt x="5204" y="2072"/>
                  </a:cubicBezTo>
                  <a:lnTo>
                    <a:pt x="5240" y="2036"/>
                  </a:lnTo>
                  <a:lnTo>
                    <a:pt x="5192" y="2012"/>
                  </a:lnTo>
                  <a:lnTo>
                    <a:pt x="5109" y="2072"/>
                  </a:lnTo>
                  <a:cubicBezTo>
                    <a:pt x="5097" y="2108"/>
                    <a:pt x="5085" y="2155"/>
                    <a:pt x="5073" y="2203"/>
                  </a:cubicBezTo>
                  <a:lnTo>
                    <a:pt x="4978" y="2239"/>
                  </a:lnTo>
                  <a:lnTo>
                    <a:pt x="4954" y="2048"/>
                  </a:lnTo>
                  <a:lnTo>
                    <a:pt x="4990" y="2001"/>
                  </a:lnTo>
                  <a:lnTo>
                    <a:pt x="4966" y="1941"/>
                  </a:lnTo>
                  <a:lnTo>
                    <a:pt x="4859" y="1941"/>
                  </a:lnTo>
                  <a:lnTo>
                    <a:pt x="4787" y="1989"/>
                  </a:lnTo>
                  <a:lnTo>
                    <a:pt x="4513" y="2048"/>
                  </a:lnTo>
                  <a:lnTo>
                    <a:pt x="4323" y="2155"/>
                  </a:lnTo>
                  <a:lnTo>
                    <a:pt x="4204" y="2155"/>
                  </a:lnTo>
                  <a:lnTo>
                    <a:pt x="4049" y="2239"/>
                  </a:lnTo>
                  <a:lnTo>
                    <a:pt x="4001" y="2322"/>
                  </a:lnTo>
                  <a:lnTo>
                    <a:pt x="3847" y="2346"/>
                  </a:lnTo>
                  <a:lnTo>
                    <a:pt x="3739" y="2405"/>
                  </a:lnTo>
                  <a:lnTo>
                    <a:pt x="3739" y="2501"/>
                  </a:lnTo>
                  <a:lnTo>
                    <a:pt x="3632" y="2489"/>
                  </a:lnTo>
                  <a:cubicBezTo>
                    <a:pt x="3620" y="2501"/>
                    <a:pt x="3608" y="2513"/>
                    <a:pt x="3597" y="2524"/>
                  </a:cubicBezTo>
                  <a:cubicBezTo>
                    <a:pt x="3608" y="2536"/>
                    <a:pt x="3632" y="2560"/>
                    <a:pt x="3644" y="2584"/>
                  </a:cubicBezTo>
                  <a:lnTo>
                    <a:pt x="3704" y="2572"/>
                  </a:lnTo>
                  <a:lnTo>
                    <a:pt x="3704" y="2667"/>
                  </a:lnTo>
                  <a:cubicBezTo>
                    <a:pt x="3704" y="2691"/>
                    <a:pt x="3716" y="2715"/>
                    <a:pt x="3727" y="2739"/>
                  </a:cubicBezTo>
                  <a:lnTo>
                    <a:pt x="3894" y="2679"/>
                  </a:lnTo>
                  <a:lnTo>
                    <a:pt x="3942" y="2620"/>
                  </a:lnTo>
                  <a:cubicBezTo>
                    <a:pt x="3942" y="2596"/>
                    <a:pt x="3930" y="2572"/>
                    <a:pt x="3930" y="2548"/>
                  </a:cubicBezTo>
                  <a:lnTo>
                    <a:pt x="4061" y="2513"/>
                  </a:lnTo>
                  <a:lnTo>
                    <a:pt x="4120" y="2465"/>
                  </a:lnTo>
                  <a:lnTo>
                    <a:pt x="4192" y="2441"/>
                  </a:lnTo>
                  <a:cubicBezTo>
                    <a:pt x="4216" y="2465"/>
                    <a:pt x="4228" y="2489"/>
                    <a:pt x="4251" y="2513"/>
                  </a:cubicBezTo>
                  <a:lnTo>
                    <a:pt x="4311" y="2465"/>
                  </a:lnTo>
                  <a:lnTo>
                    <a:pt x="4335" y="2382"/>
                  </a:lnTo>
                  <a:lnTo>
                    <a:pt x="4394" y="2358"/>
                  </a:lnTo>
                  <a:lnTo>
                    <a:pt x="4394" y="2477"/>
                  </a:lnTo>
                  <a:lnTo>
                    <a:pt x="4454" y="2501"/>
                  </a:lnTo>
                  <a:lnTo>
                    <a:pt x="4609" y="2477"/>
                  </a:lnTo>
                  <a:lnTo>
                    <a:pt x="4513" y="2524"/>
                  </a:lnTo>
                  <a:lnTo>
                    <a:pt x="4299" y="2572"/>
                  </a:lnTo>
                  <a:lnTo>
                    <a:pt x="4120" y="2703"/>
                  </a:lnTo>
                  <a:lnTo>
                    <a:pt x="3966" y="2774"/>
                  </a:lnTo>
                  <a:lnTo>
                    <a:pt x="4013" y="2846"/>
                  </a:lnTo>
                  <a:cubicBezTo>
                    <a:pt x="4013" y="2858"/>
                    <a:pt x="4025" y="2882"/>
                    <a:pt x="4025" y="2905"/>
                  </a:cubicBezTo>
                  <a:lnTo>
                    <a:pt x="4144" y="2882"/>
                  </a:lnTo>
                  <a:lnTo>
                    <a:pt x="4216" y="2810"/>
                  </a:lnTo>
                  <a:lnTo>
                    <a:pt x="4335" y="2774"/>
                  </a:lnTo>
                  <a:lnTo>
                    <a:pt x="4513" y="2703"/>
                  </a:lnTo>
                  <a:lnTo>
                    <a:pt x="4751" y="2655"/>
                  </a:lnTo>
                  <a:lnTo>
                    <a:pt x="5025" y="2572"/>
                  </a:lnTo>
                  <a:lnTo>
                    <a:pt x="5109" y="2596"/>
                  </a:lnTo>
                  <a:lnTo>
                    <a:pt x="5109" y="2644"/>
                  </a:lnTo>
                  <a:lnTo>
                    <a:pt x="5001" y="2679"/>
                  </a:lnTo>
                  <a:lnTo>
                    <a:pt x="4906" y="2667"/>
                  </a:lnTo>
                  <a:lnTo>
                    <a:pt x="4775" y="2691"/>
                  </a:lnTo>
                  <a:lnTo>
                    <a:pt x="4692" y="2763"/>
                  </a:lnTo>
                  <a:lnTo>
                    <a:pt x="4454" y="2798"/>
                  </a:lnTo>
                  <a:lnTo>
                    <a:pt x="4299" y="2917"/>
                  </a:lnTo>
                  <a:lnTo>
                    <a:pt x="4108" y="2953"/>
                  </a:lnTo>
                  <a:lnTo>
                    <a:pt x="4073" y="3001"/>
                  </a:lnTo>
                  <a:lnTo>
                    <a:pt x="4192" y="3048"/>
                  </a:lnTo>
                  <a:lnTo>
                    <a:pt x="4299" y="3025"/>
                  </a:lnTo>
                  <a:lnTo>
                    <a:pt x="4430" y="3060"/>
                  </a:lnTo>
                  <a:lnTo>
                    <a:pt x="4347" y="3096"/>
                  </a:lnTo>
                  <a:lnTo>
                    <a:pt x="4144" y="3144"/>
                  </a:lnTo>
                  <a:lnTo>
                    <a:pt x="4037" y="3096"/>
                  </a:lnTo>
                  <a:lnTo>
                    <a:pt x="3966" y="3108"/>
                  </a:lnTo>
                  <a:lnTo>
                    <a:pt x="3870" y="3167"/>
                  </a:lnTo>
                  <a:cubicBezTo>
                    <a:pt x="3870" y="3203"/>
                    <a:pt x="3894" y="3239"/>
                    <a:pt x="3894" y="3263"/>
                  </a:cubicBezTo>
                  <a:lnTo>
                    <a:pt x="3847" y="3322"/>
                  </a:lnTo>
                  <a:lnTo>
                    <a:pt x="3894" y="3370"/>
                  </a:lnTo>
                  <a:lnTo>
                    <a:pt x="4037" y="3382"/>
                  </a:lnTo>
                  <a:lnTo>
                    <a:pt x="4192" y="3310"/>
                  </a:lnTo>
                  <a:lnTo>
                    <a:pt x="4418" y="3346"/>
                  </a:lnTo>
                  <a:lnTo>
                    <a:pt x="4585" y="3310"/>
                  </a:lnTo>
                  <a:lnTo>
                    <a:pt x="4644" y="3322"/>
                  </a:lnTo>
                  <a:lnTo>
                    <a:pt x="4740" y="3310"/>
                  </a:lnTo>
                  <a:lnTo>
                    <a:pt x="4906" y="3358"/>
                  </a:lnTo>
                  <a:lnTo>
                    <a:pt x="5025" y="3346"/>
                  </a:lnTo>
                  <a:lnTo>
                    <a:pt x="5097" y="3310"/>
                  </a:lnTo>
                  <a:lnTo>
                    <a:pt x="5275" y="3286"/>
                  </a:lnTo>
                  <a:lnTo>
                    <a:pt x="5371" y="3263"/>
                  </a:lnTo>
                  <a:lnTo>
                    <a:pt x="5573" y="3155"/>
                  </a:lnTo>
                  <a:lnTo>
                    <a:pt x="5847" y="3120"/>
                  </a:lnTo>
                  <a:lnTo>
                    <a:pt x="6013" y="3060"/>
                  </a:lnTo>
                  <a:lnTo>
                    <a:pt x="6097" y="3013"/>
                  </a:lnTo>
                  <a:lnTo>
                    <a:pt x="6168" y="2989"/>
                  </a:lnTo>
                  <a:lnTo>
                    <a:pt x="6240" y="2953"/>
                  </a:lnTo>
                  <a:cubicBezTo>
                    <a:pt x="6240" y="2965"/>
                    <a:pt x="6252" y="2989"/>
                    <a:pt x="6264" y="3001"/>
                  </a:cubicBezTo>
                  <a:lnTo>
                    <a:pt x="6240" y="3048"/>
                  </a:lnTo>
                  <a:lnTo>
                    <a:pt x="5990" y="3120"/>
                  </a:lnTo>
                  <a:lnTo>
                    <a:pt x="5728" y="3215"/>
                  </a:lnTo>
                  <a:lnTo>
                    <a:pt x="5644" y="3251"/>
                  </a:lnTo>
                  <a:lnTo>
                    <a:pt x="5525" y="3298"/>
                  </a:lnTo>
                  <a:lnTo>
                    <a:pt x="5490" y="3334"/>
                  </a:lnTo>
                  <a:lnTo>
                    <a:pt x="5311" y="3334"/>
                  </a:lnTo>
                  <a:lnTo>
                    <a:pt x="5156" y="3406"/>
                  </a:lnTo>
                  <a:lnTo>
                    <a:pt x="5037" y="3429"/>
                  </a:lnTo>
                  <a:lnTo>
                    <a:pt x="4954" y="3417"/>
                  </a:lnTo>
                  <a:lnTo>
                    <a:pt x="4835" y="3429"/>
                  </a:lnTo>
                  <a:lnTo>
                    <a:pt x="4620" y="3394"/>
                  </a:lnTo>
                  <a:lnTo>
                    <a:pt x="4216" y="3465"/>
                  </a:lnTo>
                  <a:lnTo>
                    <a:pt x="4120" y="3441"/>
                  </a:lnTo>
                  <a:lnTo>
                    <a:pt x="3989" y="3489"/>
                  </a:lnTo>
                  <a:lnTo>
                    <a:pt x="3858" y="3501"/>
                  </a:lnTo>
                  <a:lnTo>
                    <a:pt x="3811" y="3536"/>
                  </a:lnTo>
                  <a:cubicBezTo>
                    <a:pt x="3823" y="3572"/>
                    <a:pt x="3835" y="3608"/>
                    <a:pt x="3847" y="3644"/>
                  </a:cubicBezTo>
                  <a:lnTo>
                    <a:pt x="3918" y="3679"/>
                  </a:lnTo>
                  <a:cubicBezTo>
                    <a:pt x="3930" y="3715"/>
                    <a:pt x="3942" y="3751"/>
                    <a:pt x="3954" y="3787"/>
                  </a:cubicBezTo>
                  <a:lnTo>
                    <a:pt x="4025" y="3882"/>
                  </a:lnTo>
                  <a:lnTo>
                    <a:pt x="4108" y="3906"/>
                  </a:lnTo>
                  <a:lnTo>
                    <a:pt x="4204" y="3906"/>
                  </a:lnTo>
                  <a:lnTo>
                    <a:pt x="4406" y="4013"/>
                  </a:lnTo>
                  <a:lnTo>
                    <a:pt x="4525" y="4025"/>
                  </a:lnTo>
                  <a:lnTo>
                    <a:pt x="4573" y="4001"/>
                  </a:lnTo>
                  <a:cubicBezTo>
                    <a:pt x="4620" y="3953"/>
                    <a:pt x="4668" y="3894"/>
                    <a:pt x="4704" y="3846"/>
                  </a:cubicBezTo>
                  <a:lnTo>
                    <a:pt x="4942" y="3739"/>
                  </a:lnTo>
                  <a:lnTo>
                    <a:pt x="5156" y="3608"/>
                  </a:lnTo>
                  <a:lnTo>
                    <a:pt x="5287" y="3489"/>
                  </a:lnTo>
                  <a:lnTo>
                    <a:pt x="5347" y="3429"/>
                  </a:lnTo>
                  <a:lnTo>
                    <a:pt x="5418" y="3417"/>
                  </a:lnTo>
                  <a:lnTo>
                    <a:pt x="5716" y="3406"/>
                  </a:lnTo>
                  <a:lnTo>
                    <a:pt x="5978" y="3334"/>
                  </a:lnTo>
                  <a:lnTo>
                    <a:pt x="6156" y="3310"/>
                  </a:lnTo>
                  <a:lnTo>
                    <a:pt x="6347" y="3334"/>
                  </a:lnTo>
                  <a:lnTo>
                    <a:pt x="6645" y="3322"/>
                  </a:lnTo>
                  <a:lnTo>
                    <a:pt x="6895" y="3263"/>
                  </a:lnTo>
                  <a:lnTo>
                    <a:pt x="7002" y="3286"/>
                  </a:lnTo>
                  <a:lnTo>
                    <a:pt x="6978" y="3310"/>
                  </a:lnTo>
                  <a:lnTo>
                    <a:pt x="6764" y="3370"/>
                  </a:lnTo>
                  <a:lnTo>
                    <a:pt x="6633" y="3370"/>
                  </a:lnTo>
                  <a:lnTo>
                    <a:pt x="6406" y="3406"/>
                  </a:lnTo>
                  <a:lnTo>
                    <a:pt x="6144" y="3370"/>
                  </a:lnTo>
                  <a:lnTo>
                    <a:pt x="6002" y="3382"/>
                  </a:lnTo>
                  <a:cubicBezTo>
                    <a:pt x="5978" y="3394"/>
                    <a:pt x="5954" y="3406"/>
                    <a:pt x="5930" y="3429"/>
                  </a:cubicBezTo>
                  <a:lnTo>
                    <a:pt x="5644" y="3465"/>
                  </a:lnTo>
                  <a:lnTo>
                    <a:pt x="5502" y="3465"/>
                  </a:lnTo>
                  <a:lnTo>
                    <a:pt x="5430" y="3525"/>
                  </a:lnTo>
                  <a:lnTo>
                    <a:pt x="5263" y="3620"/>
                  </a:lnTo>
                  <a:lnTo>
                    <a:pt x="5156" y="3739"/>
                  </a:lnTo>
                  <a:lnTo>
                    <a:pt x="4966" y="3846"/>
                  </a:lnTo>
                  <a:lnTo>
                    <a:pt x="4894" y="3953"/>
                  </a:lnTo>
                  <a:lnTo>
                    <a:pt x="4787" y="4025"/>
                  </a:lnTo>
                  <a:lnTo>
                    <a:pt x="4787" y="4072"/>
                  </a:lnTo>
                  <a:lnTo>
                    <a:pt x="4942" y="4120"/>
                  </a:lnTo>
                  <a:lnTo>
                    <a:pt x="5109" y="4096"/>
                  </a:lnTo>
                  <a:cubicBezTo>
                    <a:pt x="5109" y="4108"/>
                    <a:pt x="5109" y="4120"/>
                    <a:pt x="5109" y="4144"/>
                  </a:cubicBezTo>
                  <a:lnTo>
                    <a:pt x="5251" y="4203"/>
                  </a:lnTo>
                  <a:lnTo>
                    <a:pt x="5502" y="4156"/>
                  </a:lnTo>
                  <a:lnTo>
                    <a:pt x="5799" y="4156"/>
                  </a:lnTo>
                  <a:lnTo>
                    <a:pt x="6013" y="4108"/>
                  </a:lnTo>
                  <a:lnTo>
                    <a:pt x="6180" y="3965"/>
                  </a:lnTo>
                  <a:lnTo>
                    <a:pt x="6180" y="3846"/>
                  </a:lnTo>
                  <a:lnTo>
                    <a:pt x="6394" y="3775"/>
                  </a:lnTo>
                  <a:lnTo>
                    <a:pt x="6514" y="3763"/>
                  </a:lnTo>
                  <a:lnTo>
                    <a:pt x="6514" y="3763"/>
                  </a:lnTo>
                  <a:cubicBezTo>
                    <a:pt x="6466" y="3787"/>
                    <a:pt x="6406" y="3810"/>
                    <a:pt x="6359" y="3834"/>
                  </a:cubicBezTo>
                  <a:cubicBezTo>
                    <a:pt x="6359" y="3858"/>
                    <a:pt x="6371" y="3882"/>
                    <a:pt x="6371" y="3906"/>
                  </a:cubicBezTo>
                  <a:lnTo>
                    <a:pt x="6502" y="3906"/>
                  </a:lnTo>
                  <a:lnTo>
                    <a:pt x="6680" y="3834"/>
                  </a:lnTo>
                  <a:lnTo>
                    <a:pt x="6823" y="3810"/>
                  </a:lnTo>
                  <a:lnTo>
                    <a:pt x="6990" y="3751"/>
                  </a:lnTo>
                  <a:lnTo>
                    <a:pt x="7085" y="3739"/>
                  </a:lnTo>
                  <a:lnTo>
                    <a:pt x="7085" y="3739"/>
                  </a:lnTo>
                  <a:lnTo>
                    <a:pt x="6978" y="3822"/>
                  </a:lnTo>
                  <a:lnTo>
                    <a:pt x="6740" y="3882"/>
                  </a:lnTo>
                  <a:lnTo>
                    <a:pt x="6621" y="3929"/>
                  </a:lnTo>
                  <a:lnTo>
                    <a:pt x="6442" y="3965"/>
                  </a:lnTo>
                  <a:cubicBezTo>
                    <a:pt x="6394" y="4013"/>
                    <a:pt x="6335" y="4048"/>
                    <a:pt x="6287" y="4096"/>
                  </a:cubicBezTo>
                  <a:cubicBezTo>
                    <a:pt x="6299" y="4120"/>
                    <a:pt x="6299" y="4144"/>
                    <a:pt x="6311" y="4156"/>
                  </a:cubicBezTo>
                  <a:lnTo>
                    <a:pt x="6418" y="4156"/>
                  </a:lnTo>
                  <a:lnTo>
                    <a:pt x="6609" y="4108"/>
                  </a:lnTo>
                  <a:lnTo>
                    <a:pt x="6799" y="4179"/>
                  </a:lnTo>
                  <a:lnTo>
                    <a:pt x="7204" y="4108"/>
                  </a:lnTo>
                  <a:lnTo>
                    <a:pt x="7323" y="4096"/>
                  </a:lnTo>
                  <a:lnTo>
                    <a:pt x="7478" y="4048"/>
                  </a:lnTo>
                  <a:lnTo>
                    <a:pt x="7942" y="3858"/>
                  </a:lnTo>
                  <a:lnTo>
                    <a:pt x="8073" y="3810"/>
                  </a:lnTo>
                  <a:cubicBezTo>
                    <a:pt x="8157" y="3763"/>
                    <a:pt x="8228" y="3715"/>
                    <a:pt x="8299" y="3667"/>
                  </a:cubicBezTo>
                  <a:lnTo>
                    <a:pt x="8276" y="3632"/>
                  </a:lnTo>
                  <a:lnTo>
                    <a:pt x="8192" y="3644"/>
                  </a:lnTo>
                  <a:cubicBezTo>
                    <a:pt x="8252" y="3596"/>
                    <a:pt x="8299" y="3536"/>
                    <a:pt x="8347" y="3489"/>
                  </a:cubicBezTo>
                  <a:lnTo>
                    <a:pt x="8466" y="3465"/>
                  </a:lnTo>
                  <a:lnTo>
                    <a:pt x="8538" y="3370"/>
                  </a:lnTo>
                  <a:lnTo>
                    <a:pt x="8597" y="3370"/>
                  </a:lnTo>
                  <a:lnTo>
                    <a:pt x="8657" y="3441"/>
                  </a:lnTo>
                  <a:lnTo>
                    <a:pt x="8728" y="3429"/>
                  </a:lnTo>
                  <a:cubicBezTo>
                    <a:pt x="8728" y="3406"/>
                    <a:pt x="8716" y="3370"/>
                    <a:pt x="8716" y="3346"/>
                  </a:cubicBezTo>
                  <a:cubicBezTo>
                    <a:pt x="8823" y="3275"/>
                    <a:pt x="8942" y="3203"/>
                    <a:pt x="9050" y="3132"/>
                  </a:cubicBezTo>
                  <a:lnTo>
                    <a:pt x="9300" y="3072"/>
                  </a:lnTo>
                  <a:lnTo>
                    <a:pt x="9681" y="2917"/>
                  </a:lnTo>
                  <a:lnTo>
                    <a:pt x="9681" y="2977"/>
                  </a:lnTo>
                  <a:lnTo>
                    <a:pt x="9371" y="3120"/>
                  </a:lnTo>
                  <a:lnTo>
                    <a:pt x="9169" y="3155"/>
                  </a:lnTo>
                  <a:lnTo>
                    <a:pt x="8835" y="3346"/>
                  </a:lnTo>
                  <a:lnTo>
                    <a:pt x="8788" y="3465"/>
                  </a:lnTo>
                  <a:lnTo>
                    <a:pt x="8657" y="3560"/>
                  </a:lnTo>
                  <a:lnTo>
                    <a:pt x="8502" y="3596"/>
                  </a:lnTo>
                  <a:cubicBezTo>
                    <a:pt x="8478" y="3632"/>
                    <a:pt x="8466" y="3679"/>
                    <a:pt x="8442" y="3715"/>
                  </a:cubicBezTo>
                  <a:lnTo>
                    <a:pt x="8383" y="3763"/>
                  </a:lnTo>
                  <a:cubicBezTo>
                    <a:pt x="8383" y="3775"/>
                    <a:pt x="8383" y="3787"/>
                    <a:pt x="8395" y="3798"/>
                  </a:cubicBezTo>
                  <a:lnTo>
                    <a:pt x="8740" y="3715"/>
                  </a:lnTo>
                  <a:lnTo>
                    <a:pt x="8835" y="3739"/>
                  </a:lnTo>
                  <a:lnTo>
                    <a:pt x="9002" y="3715"/>
                  </a:lnTo>
                  <a:lnTo>
                    <a:pt x="9145" y="3739"/>
                  </a:lnTo>
                  <a:lnTo>
                    <a:pt x="9145" y="3775"/>
                  </a:lnTo>
                  <a:lnTo>
                    <a:pt x="9264" y="3798"/>
                  </a:lnTo>
                  <a:lnTo>
                    <a:pt x="9335" y="3775"/>
                  </a:lnTo>
                  <a:lnTo>
                    <a:pt x="9431" y="3810"/>
                  </a:lnTo>
                  <a:lnTo>
                    <a:pt x="9264" y="3858"/>
                  </a:lnTo>
                  <a:lnTo>
                    <a:pt x="9157" y="3917"/>
                  </a:lnTo>
                  <a:lnTo>
                    <a:pt x="8990" y="3870"/>
                  </a:lnTo>
                  <a:lnTo>
                    <a:pt x="8740" y="3858"/>
                  </a:lnTo>
                  <a:lnTo>
                    <a:pt x="8430" y="3917"/>
                  </a:lnTo>
                  <a:lnTo>
                    <a:pt x="7966" y="4025"/>
                  </a:lnTo>
                  <a:lnTo>
                    <a:pt x="7776" y="4108"/>
                  </a:lnTo>
                  <a:lnTo>
                    <a:pt x="7680" y="4132"/>
                  </a:lnTo>
                  <a:cubicBezTo>
                    <a:pt x="7668" y="4144"/>
                    <a:pt x="7668" y="4144"/>
                    <a:pt x="7657" y="4156"/>
                  </a:cubicBezTo>
                  <a:lnTo>
                    <a:pt x="7728" y="4191"/>
                  </a:lnTo>
                  <a:lnTo>
                    <a:pt x="7930" y="4179"/>
                  </a:lnTo>
                  <a:lnTo>
                    <a:pt x="8121" y="4156"/>
                  </a:lnTo>
                  <a:lnTo>
                    <a:pt x="8240" y="4179"/>
                  </a:lnTo>
                  <a:cubicBezTo>
                    <a:pt x="8252" y="4191"/>
                    <a:pt x="8252" y="4203"/>
                    <a:pt x="8252" y="4215"/>
                  </a:cubicBezTo>
                  <a:lnTo>
                    <a:pt x="8121" y="4275"/>
                  </a:lnTo>
                  <a:lnTo>
                    <a:pt x="7978" y="4239"/>
                  </a:lnTo>
                  <a:lnTo>
                    <a:pt x="7716" y="4275"/>
                  </a:lnTo>
                  <a:lnTo>
                    <a:pt x="7573" y="4227"/>
                  </a:lnTo>
                  <a:lnTo>
                    <a:pt x="7454" y="4239"/>
                  </a:lnTo>
                  <a:lnTo>
                    <a:pt x="7252" y="4334"/>
                  </a:lnTo>
                  <a:lnTo>
                    <a:pt x="7002" y="4382"/>
                  </a:lnTo>
                  <a:lnTo>
                    <a:pt x="6775" y="4370"/>
                  </a:lnTo>
                  <a:lnTo>
                    <a:pt x="6585" y="4394"/>
                  </a:lnTo>
                  <a:lnTo>
                    <a:pt x="6383" y="4394"/>
                  </a:lnTo>
                  <a:lnTo>
                    <a:pt x="6287" y="4382"/>
                  </a:lnTo>
                  <a:lnTo>
                    <a:pt x="6037" y="4429"/>
                  </a:lnTo>
                  <a:lnTo>
                    <a:pt x="6013" y="4537"/>
                  </a:lnTo>
                  <a:lnTo>
                    <a:pt x="6073" y="4596"/>
                  </a:lnTo>
                  <a:cubicBezTo>
                    <a:pt x="6097" y="4691"/>
                    <a:pt x="6121" y="4787"/>
                    <a:pt x="6144" y="4882"/>
                  </a:cubicBezTo>
                  <a:lnTo>
                    <a:pt x="6168" y="4930"/>
                  </a:lnTo>
                  <a:lnTo>
                    <a:pt x="6049" y="5037"/>
                  </a:lnTo>
                  <a:cubicBezTo>
                    <a:pt x="6049" y="5060"/>
                    <a:pt x="6061" y="5072"/>
                    <a:pt x="6061" y="5084"/>
                  </a:cubicBezTo>
                  <a:lnTo>
                    <a:pt x="6168" y="5108"/>
                  </a:lnTo>
                  <a:lnTo>
                    <a:pt x="6275" y="5156"/>
                  </a:lnTo>
                  <a:lnTo>
                    <a:pt x="6442" y="5144"/>
                  </a:lnTo>
                  <a:lnTo>
                    <a:pt x="6561" y="5168"/>
                  </a:lnTo>
                  <a:lnTo>
                    <a:pt x="6406" y="5191"/>
                  </a:lnTo>
                  <a:lnTo>
                    <a:pt x="6335" y="5227"/>
                  </a:lnTo>
                  <a:lnTo>
                    <a:pt x="6311" y="5275"/>
                  </a:lnTo>
                  <a:lnTo>
                    <a:pt x="6275" y="5215"/>
                  </a:lnTo>
                  <a:lnTo>
                    <a:pt x="6133" y="5168"/>
                  </a:lnTo>
                  <a:lnTo>
                    <a:pt x="6085" y="5180"/>
                  </a:lnTo>
                  <a:lnTo>
                    <a:pt x="6037" y="5227"/>
                  </a:lnTo>
                  <a:lnTo>
                    <a:pt x="5930" y="5156"/>
                  </a:lnTo>
                  <a:lnTo>
                    <a:pt x="5871" y="5037"/>
                  </a:lnTo>
                  <a:lnTo>
                    <a:pt x="5871" y="4882"/>
                  </a:lnTo>
                  <a:lnTo>
                    <a:pt x="5763" y="4703"/>
                  </a:lnTo>
                  <a:lnTo>
                    <a:pt x="5585" y="4620"/>
                  </a:lnTo>
                  <a:cubicBezTo>
                    <a:pt x="5585" y="4596"/>
                    <a:pt x="5573" y="4572"/>
                    <a:pt x="5561" y="4537"/>
                  </a:cubicBezTo>
                  <a:lnTo>
                    <a:pt x="5251" y="4477"/>
                  </a:lnTo>
                  <a:lnTo>
                    <a:pt x="5132" y="4501"/>
                  </a:lnTo>
                  <a:lnTo>
                    <a:pt x="4966" y="4453"/>
                  </a:lnTo>
                  <a:lnTo>
                    <a:pt x="4894" y="4394"/>
                  </a:lnTo>
                  <a:lnTo>
                    <a:pt x="4763" y="4382"/>
                  </a:lnTo>
                  <a:lnTo>
                    <a:pt x="4585" y="4441"/>
                  </a:lnTo>
                  <a:lnTo>
                    <a:pt x="4216" y="4787"/>
                  </a:lnTo>
                  <a:cubicBezTo>
                    <a:pt x="4204" y="4822"/>
                    <a:pt x="4192" y="4858"/>
                    <a:pt x="4192" y="4894"/>
                  </a:cubicBezTo>
                  <a:lnTo>
                    <a:pt x="4204" y="4965"/>
                  </a:lnTo>
                  <a:lnTo>
                    <a:pt x="4299" y="4989"/>
                  </a:lnTo>
                  <a:lnTo>
                    <a:pt x="4454" y="4989"/>
                  </a:lnTo>
                  <a:lnTo>
                    <a:pt x="4537" y="5072"/>
                  </a:lnTo>
                  <a:cubicBezTo>
                    <a:pt x="4537" y="5096"/>
                    <a:pt x="4549" y="5108"/>
                    <a:pt x="4549" y="5132"/>
                  </a:cubicBezTo>
                  <a:lnTo>
                    <a:pt x="4501" y="5156"/>
                  </a:lnTo>
                  <a:lnTo>
                    <a:pt x="4406" y="5084"/>
                  </a:lnTo>
                  <a:lnTo>
                    <a:pt x="4299" y="5084"/>
                  </a:lnTo>
                  <a:lnTo>
                    <a:pt x="4216" y="5049"/>
                  </a:lnTo>
                  <a:lnTo>
                    <a:pt x="4156" y="5084"/>
                  </a:lnTo>
                  <a:lnTo>
                    <a:pt x="4073" y="5120"/>
                  </a:lnTo>
                  <a:cubicBezTo>
                    <a:pt x="4073" y="5132"/>
                    <a:pt x="4073" y="5156"/>
                    <a:pt x="4061" y="5180"/>
                  </a:cubicBezTo>
                  <a:cubicBezTo>
                    <a:pt x="4085" y="5203"/>
                    <a:pt x="4108" y="5227"/>
                    <a:pt x="4132" y="5251"/>
                  </a:cubicBezTo>
                  <a:lnTo>
                    <a:pt x="4216" y="5275"/>
                  </a:lnTo>
                  <a:lnTo>
                    <a:pt x="4299" y="5370"/>
                  </a:lnTo>
                  <a:cubicBezTo>
                    <a:pt x="4335" y="5441"/>
                    <a:pt x="4359" y="5513"/>
                    <a:pt x="4382" y="5584"/>
                  </a:cubicBezTo>
                  <a:lnTo>
                    <a:pt x="4323" y="5715"/>
                  </a:lnTo>
                  <a:cubicBezTo>
                    <a:pt x="4323" y="5751"/>
                    <a:pt x="4335" y="5787"/>
                    <a:pt x="4347" y="5822"/>
                  </a:cubicBezTo>
                  <a:lnTo>
                    <a:pt x="4251" y="5977"/>
                  </a:lnTo>
                  <a:cubicBezTo>
                    <a:pt x="4251" y="6001"/>
                    <a:pt x="4275" y="6025"/>
                    <a:pt x="4287" y="6049"/>
                  </a:cubicBezTo>
                  <a:lnTo>
                    <a:pt x="4335" y="6073"/>
                  </a:lnTo>
                  <a:lnTo>
                    <a:pt x="4430" y="6037"/>
                  </a:lnTo>
                  <a:lnTo>
                    <a:pt x="4406" y="6156"/>
                  </a:lnTo>
                  <a:lnTo>
                    <a:pt x="4335" y="6263"/>
                  </a:lnTo>
                  <a:lnTo>
                    <a:pt x="4263" y="6215"/>
                  </a:lnTo>
                  <a:lnTo>
                    <a:pt x="4216" y="6144"/>
                  </a:lnTo>
                  <a:lnTo>
                    <a:pt x="4061" y="6120"/>
                  </a:lnTo>
                  <a:lnTo>
                    <a:pt x="4001" y="6180"/>
                  </a:lnTo>
                  <a:cubicBezTo>
                    <a:pt x="4013" y="6227"/>
                    <a:pt x="4025" y="6275"/>
                    <a:pt x="4037" y="6311"/>
                  </a:cubicBezTo>
                  <a:lnTo>
                    <a:pt x="4228" y="6465"/>
                  </a:lnTo>
                  <a:lnTo>
                    <a:pt x="4430" y="6406"/>
                  </a:lnTo>
                  <a:lnTo>
                    <a:pt x="4537" y="6430"/>
                  </a:lnTo>
                  <a:lnTo>
                    <a:pt x="4632" y="6465"/>
                  </a:lnTo>
                  <a:lnTo>
                    <a:pt x="4823" y="6442"/>
                  </a:lnTo>
                  <a:lnTo>
                    <a:pt x="5085" y="6442"/>
                  </a:lnTo>
                  <a:lnTo>
                    <a:pt x="5180" y="6370"/>
                  </a:lnTo>
                  <a:lnTo>
                    <a:pt x="5299" y="6299"/>
                  </a:lnTo>
                  <a:lnTo>
                    <a:pt x="5299" y="6227"/>
                  </a:lnTo>
                  <a:lnTo>
                    <a:pt x="5371" y="6192"/>
                  </a:lnTo>
                  <a:lnTo>
                    <a:pt x="5394" y="6251"/>
                  </a:lnTo>
                  <a:lnTo>
                    <a:pt x="5347" y="6334"/>
                  </a:lnTo>
                  <a:lnTo>
                    <a:pt x="5347" y="6430"/>
                  </a:lnTo>
                  <a:lnTo>
                    <a:pt x="5311" y="6477"/>
                  </a:lnTo>
                  <a:lnTo>
                    <a:pt x="5180" y="6454"/>
                  </a:lnTo>
                  <a:lnTo>
                    <a:pt x="4894" y="6501"/>
                  </a:lnTo>
                  <a:lnTo>
                    <a:pt x="4775" y="6561"/>
                  </a:lnTo>
                  <a:lnTo>
                    <a:pt x="4799" y="6620"/>
                  </a:lnTo>
                  <a:lnTo>
                    <a:pt x="4859" y="6620"/>
                  </a:lnTo>
                  <a:lnTo>
                    <a:pt x="5025" y="6596"/>
                  </a:lnTo>
                  <a:cubicBezTo>
                    <a:pt x="5037" y="6620"/>
                    <a:pt x="5037" y="6632"/>
                    <a:pt x="5061" y="6644"/>
                  </a:cubicBezTo>
                  <a:lnTo>
                    <a:pt x="4930" y="6680"/>
                  </a:lnTo>
                  <a:cubicBezTo>
                    <a:pt x="4930" y="6715"/>
                    <a:pt x="4942" y="6751"/>
                    <a:pt x="4954" y="6787"/>
                  </a:cubicBezTo>
                  <a:lnTo>
                    <a:pt x="4740" y="6656"/>
                  </a:lnTo>
                  <a:lnTo>
                    <a:pt x="4668" y="6680"/>
                  </a:lnTo>
                  <a:lnTo>
                    <a:pt x="4573" y="6632"/>
                  </a:lnTo>
                  <a:lnTo>
                    <a:pt x="4513" y="6573"/>
                  </a:lnTo>
                  <a:lnTo>
                    <a:pt x="4192" y="6513"/>
                  </a:lnTo>
                  <a:lnTo>
                    <a:pt x="4108" y="6525"/>
                  </a:lnTo>
                  <a:lnTo>
                    <a:pt x="3918" y="6454"/>
                  </a:lnTo>
                  <a:lnTo>
                    <a:pt x="3894" y="6430"/>
                  </a:lnTo>
                  <a:lnTo>
                    <a:pt x="3799" y="6454"/>
                  </a:lnTo>
                  <a:lnTo>
                    <a:pt x="3668" y="6537"/>
                  </a:lnTo>
                  <a:lnTo>
                    <a:pt x="3573" y="6549"/>
                  </a:lnTo>
                  <a:lnTo>
                    <a:pt x="3477" y="6608"/>
                  </a:lnTo>
                  <a:lnTo>
                    <a:pt x="3275" y="6620"/>
                  </a:lnTo>
                  <a:lnTo>
                    <a:pt x="3025" y="6704"/>
                  </a:lnTo>
                  <a:lnTo>
                    <a:pt x="2906" y="6704"/>
                  </a:lnTo>
                  <a:cubicBezTo>
                    <a:pt x="2858" y="6751"/>
                    <a:pt x="2811" y="6811"/>
                    <a:pt x="2763" y="6870"/>
                  </a:cubicBezTo>
                  <a:cubicBezTo>
                    <a:pt x="2739" y="6906"/>
                    <a:pt x="2715" y="6954"/>
                    <a:pt x="2692" y="6989"/>
                  </a:cubicBezTo>
                  <a:cubicBezTo>
                    <a:pt x="2692" y="7025"/>
                    <a:pt x="2692" y="7049"/>
                    <a:pt x="2704" y="7085"/>
                  </a:cubicBezTo>
                  <a:lnTo>
                    <a:pt x="2573" y="7120"/>
                  </a:lnTo>
                  <a:lnTo>
                    <a:pt x="2454" y="7204"/>
                  </a:lnTo>
                  <a:lnTo>
                    <a:pt x="2323" y="7263"/>
                  </a:lnTo>
                  <a:lnTo>
                    <a:pt x="2323" y="7323"/>
                  </a:lnTo>
                  <a:lnTo>
                    <a:pt x="2168" y="7430"/>
                  </a:lnTo>
                  <a:lnTo>
                    <a:pt x="2168" y="7525"/>
                  </a:lnTo>
                  <a:lnTo>
                    <a:pt x="2251" y="7513"/>
                  </a:lnTo>
                  <a:lnTo>
                    <a:pt x="2299" y="7549"/>
                  </a:lnTo>
                  <a:lnTo>
                    <a:pt x="2180" y="7573"/>
                  </a:lnTo>
                  <a:lnTo>
                    <a:pt x="2108" y="7632"/>
                  </a:lnTo>
                  <a:lnTo>
                    <a:pt x="2299" y="7692"/>
                  </a:lnTo>
                  <a:lnTo>
                    <a:pt x="2477" y="7668"/>
                  </a:lnTo>
                  <a:lnTo>
                    <a:pt x="2573" y="7597"/>
                  </a:lnTo>
                  <a:cubicBezTo>
                    <a:pt x="2573" y="7585"/>
                    <a:pt x="2561" y="7561"/>
                    <a:pt x="2561" y="7549"/>
                  </a:cubicBezTo>
                  <a:lnTo>
                    <a:pt x="2727" y="7525"/>
                  </a:lnTo>
                  <a:lnTo>
                    <a:pt x="2906" y="7394"/>
                  </a:lnTo>
                  <a:cubicBezTo>
                    <a:pt x="2906" y="7418"/>
                    <a:pt x="2918" y="7454"/>
                    <a:pt x="2930" y="7477"/>
                  </a:cubicBezTo>
                  <a:lnTo>
                    <a:pt x="2799" y="7537"/>
                  </a:lnTo>
                  <a:cubicBezTo>
                    <a:pt x="2763" y="7573"/>
                    <a:pt x="2739" y="7608"/>
                    <a:pt x="2715" y="7644"/>
                  </a:cubicBezTo>
                  <a:cubicBezTo>
                    <a:pt x="2715" y="7656"/>
                    <a:pt x="2727" y="7680"/>
                    <a:pt x="2727" y="7692"/>
                  </a:cubicBezTo>
                  <a:lnTo>
                    <a:pt x="2930" y="7656"/>
                  </a:lnTo>
                  <a:lnTo>
                    <a:pt x="3037" y="7656"/>
                  </a:lnTo>
                  <a:lnTo>
                    <a:pt x="3180" y="7525"/>
                  </a:lnTo>
                  <a:lnTo>
                    <a:pt x="3346" y="7394"/>
                  </a:lnTo>
                  <a:lnTo>
                    <a:pt x="3466" y="7204"/>
                  </a:lnTo>
                  <a:lnTo>
                    <a:pt x="3608" y="7025"/>
                  </a:lnTo>
                  <a:lnTo>
                    <a:pt x="3727" y="7001"/>
                  </a:lnTo>
                  <a:lnTo>
                    <a:pt x="3704" y="7049"/>
                  </a:lnTo>
                  <a:lnTo>
                    <a:pt x="3597" y="7120"/>
                  </a:lnTo>
                  <a:lnTo>
                    <a:pt x="3466" y="7299"/>
                  </a:lnTo>
                  <a:lnTo>
                    <a:pt x="3537" y="7346"/>
                  </a:lnTo>
                  <a:lnTo>
                    <a:pt x="3418" y="7382"/>
                  </a:lnTo>
                  <a:lnTo>
                    <a:pt x="3358" y="7466"/>
                  </a:lnTo>
                  <a:lnTo>
                    <a:pt x="3370" y="7513"/>
                  </a:lnTo>
                  <a:lnTo>
                    <a:pt x="3466" y="7489"/>
                  </a:lnTo>
                  <a:lnTo>
                    <a:pt x="3430" y="7537"/>
                  </a:lnTo>
                  <a:lnTo>
                    <a:pt x="3335" y="7561"/>
                  </a:lnTo>
                  <a:lnTo>
                    <a:pt x="3239" y="7644"/>
                  </a:lnTo>
                  <a:lnTo>
                    <a:pt x="3275" y="7692"/>
                  </a:lnTo>
                  <a:lnTo>
                    <a:pt x="3418" y="7656"/>
                  </a:lnTo>
                  <a:lnTo>
                    <a:pt x="3323" y="7716"/>
                  </a:lnTo>
                  <a:lnTo>
                    <a:pt x="3180" y="7716"/>
                  </a:lnTo>
                  <a:lnTo>
                    <a:pt x="3049" y="7739"/>
                  </a:lnTo>
                  <a:lnTo>
                    <a:pt x="2977" y="7787"/>
                  </a:lnTo>
                  <a:lnTo>
                    <a:pt x="2870" y="7823"/>
                  </a:lnTo>
                  <a:cubicBezTo>
                    <a:pt x="2858" y="7847"/>
                    <a:pt x="2846" y="7858"/>
                    <a:pt x="2835" y="7882"/>
                  </a:cubicBezTo>
                  <a:lnTo>
                    <a:pt x="2894" y="7930"/>
                  </a:lnTo>
                  <a:lnTo>
                    <a:pt x="3001" y="7906"/>
                  </a:lnTo>
                  <a:cubicBezTo>
                    <a:pt x="3013" y="7894"/>
                    <a:pt x="3025" y="7882"/>
                    <a:pt x="3037" y="7858"/>
                  </a:cubicBezTo>
                  <a:lnTo>
                    <a:pt x="3120" y="7870"/>
                  </a:lnTo>
                  <a:lnTo>
                    <a:pt x="3227" y="7858"/>
                  </a:lnTo>
                  <a:lnTo>
                    <a:pt x="3227" y="7906"/>
                  </a:lnTo>
                  <a:lnTo>
                    <a:pt x="3144" y="7930"/>
                  </a:lnTo>
                  <a:lnTo>
                    <a:pt x="3037" y="7930"/>
                  </a:lnTo>
                  <a:lnTo>
                    <a:pt x="2977" y="7966"/>
                  </a:lnTo>
                  <a:cubicBezTo>
                    <a:pt x="2977" y="7978"/>
                    <a:pt x="2989" y="7989"/>
                    <a:pt x="2989" y="8001"/>
                  </a:cubicBezTo>
                  <a:lnTo>
                    <a:pt x="3096" y="7989"/>
                  </a:lnTo>
                  <a:lnTo>
                    <a:pt x="3096" y="8013"/>
                  </a:lnTo>
                  <a:lnTo>
                    <a:pt x="2989" y="8073"/>
                  </a:lnTo>
                  <a:lnTo>
                    <a:pt x="2906" y="8097"/>
                  </a:lnTo>
                  <a:cubicBezTo>
                    <a:pt x="2906" y="8108"/>
                    <a:pt x="2906" y="8120"/>
                    <a:pt x="2918" y="8132"/>
                  </a:cubicBezTo>
                  <a:lnTo>
                    <a:pt x="3013" y="8216"/>
                  </a:lnTo>
                  <a:lnTo>
                    <a:pt x="3120" y="8192"/>
                  </a:lnTo>
                  <a:cubicBezTo>
                    <a:pt x="3132" y="8168"/>
                    <a:pt x="3144" y="8156"/>
                    <a:pt x="3156" y="8132"/>
                  </a:cubicBezTo>
                  <a:cubicBezTo>
                    <a:pt x="3204" y="8097"/>
                    <a:pt x="3251" y="8073"/>
                    <a:pt x="3287" y="8037"/>
                  </a:cubicBezTo>
                  <a:lnTo>
                    <a:pt x="3287" y="8120"/>
                  </a:lnTo>
                  <a:lnTo>
                    <a:pt x="3180" y="8192"/>
                  </a:lnTo>
                  <a:cubicBezTo>
                    <a:pt x="3144" y="8216"/>
                    <a:pt x="3120" y="8239"/>
                    <a:pt x="3085" y="8263"/>
                  </a:cubicBezTo>
                  <a:lnTo>
                    <a:pt x="3085" y="8311"/>
                  </a:lnTo>
                  <a:lnTo>
                    <a:pt x="3275" y="8335"/>
                  </a:lnTo>
                  <a:lnTo>
                    <a:pt x="3418" y="8311"/>
                  </a:lnTo>
                  <a:cubicBezTo>
                    <a:pt x="3430" y="8299"/>
                    <a:pt x="3430" y="8287"/>
                    <a:pt x="3430" y="8275"/>
                  </a:cubicBezTo>
                  <a:lnTo>
                    <a:pt x="3513" y="8263"/>
                  </a:lnTo>
                  <a:lnTo>
                    <a:pt x="3597" y="8287"/>
                  </a:lnTo>
                  <a:lnTo>
                    <a:pt x="3811" y="8192"/>
                  </a:lnTo>
                  <a:lnTo>
                    <a:pt x="3978" y="8049"/>
                  </a:lnTo>
                  <a:lnTo>
                    <a:pt x="3978" y="8025"/>
                  </a:lnTo>
                  <a:lnTo>
                    <a:pt x="4120" y="7942"/>
                  </a:lnTo>
                  <a:cubicBezTo>
                    <a:pt x="4180" y="7894"/>
                    <a:pt x="4239" y="7835"/>
                    <a:pt x="4311" y="7775"/>
                  </a:cubicBezTo>
                  <a:lnTo>
                    <a:pt x="4311" y="7704"/>
                  </a:lnTo>
                  <a:lnTo>
                    <a:pt x="4382" y="7644"/>
                  </a:lnTo>
                  <a:lnTo>
                    <a:pt x="4478" y="7620"/>
                  </a:lnTo>
                  <a:lnTo>
                    <a:pt x="4394" y="7692"/>
                  </a:lnTo>
                  <a:lnTo>
                    <a:pt x="4394" y="7763"/>
                  </a:lnTo>
                  <a:lnTo>
                    <a:pt x="4204" y="7954"/>
                  </a:lnTo>
                  <a:lnTo>
                    <a:pt x="3966" y="8085"/>
                  </a:lnTo>
                  <a:lnTo>
                    <a:pt x="3858" y="8228"/>
                  </a:lnTo>
                  <a:lnTo>
                    <a:pt x="3680" y="8323"/>
                  </a:lnTo>
                  <a:lnTo>
                    <a:pt x="3585" y="8394"/>
                  </a:lnTo>
                  <a:lnTo>
                    <a:pt x="3668" y="8418"/>
                  </a:lnTo>
                  <a:lnTo>
                    <a:pt x="3608" y="8466"/>
                  </a:lnTo>
                  <a:lnTo>
                    <a:pt x="3418" y="8406"/>
                  </a:lnTo>
                  <a:lnTo>
                    <a:pt x="3144" y="8466"/>
                  </a:lnTo>
                  <a:cubicBezTo>
                    <a:pt x="3144" y="8478"/>
                    <a:pt x="3156" y="8501"/>
                    <a:pt x="3156" y="8513"/>
                  </a:cubicBezTo>
                  <a:lnTo>
                    <a:pt x="3073" y="8513"/>
                  </a:lnTo>
                  <a:lnTo>
                    <a:pt x="2965" y="8430"/>
                  </a:lnTo>
                  <a:lnTo>
                    <a:pt x="2715" y="8406"/>
                  </a:lnTo>
                  <a:lnTo>
                    <a:pt x="2644" y="8442"/>
                  </a:lnTo>
                  <a:lnTo>
                    <a:pt x="2573" y="8418"/>
                  </a:lnTo>
                  <a:lnTo>
                    <a:pt x="2608" y="8311"/>
                  </a:lnTo>
                  <a:lnTo>
                    <a:pt x="2549" y="8085"/>
                  </a:lnTo>
                  <a:lnTo>
                    <a:pt x="2454" y="7942"/>
                  </a:lnTo>
                  <a:lnTo>
                    <a:pt x="2311" y="7858"/>
                  </a:lnTo>
                  <a:lnTo>
                    <a:pt x="2192" y="7882"/>
                  </a:lnTo>
                  <a:lnTo>
                    <a:pt x="2061" y="7882"/>
                  </a:lnTo>
                  <a:lnTo>
                    <a:pt x="1965" y="7918"/>
                  </a:lnTo>
                  <a:lnTo>
                    <a:pt x="1822" y="7942"/>
                  </a:lnTo>
                  <a:lnTo>
                    <a:pt x="1703" y="7989"/>
                  </a:lnTo>
                  <a:lnTo>
                    <a:pt x="1608" y="8013"/>
                  </a:lnTo>
                  <a:lnTo>
                    <a:pt x="1608" y="8085"/>
                  </a:lnTo>
                  <a:lnTo>
                    <a:pt x="1656" y="8156"/>
                  </a:lnTo>
                  <a:cubicBezTo>
                    <a:pt x="1644" y="8156"/>
                    <a:pt x="1632" y="8168"/>
                    <a:pt x="1620" y="8180"/>
                  </a:cubicBezTo>
                  <a:cubicBezTo>
                    <a:pt x="1632" y="8228"/>
                    <a:pt x="1632" y="8275"/>
                    <a:pt x="1644" y="8323"/>
                  </a:cubicBezTo>
                  <a:lnTo>
                    <a:pt x="1703" y="8370"/>
                  </a:lnTo>
                  <a:lnTo>
                    <a:pt x="1763" y="8359"/>
                  </a:lnTo>
                  <a:lnTo>
                    <a:pt x="1763" y="8406"/>
                  </a:lnTo>
                  <a:lnTo>
                    <a:pt x="1668" y="8478"/>
                  </a:lnTo>
                  <a:cubicBezTo>
                    <a:pt x="1668" y="8501"/>
                    <a:pt x="1656" y="8513"/>
                    <a:pt x="1644" y="8525"/>
                  </a:cubicBezTo>
                  <a:lnTo>
                    <a:pt x="1739" y="8585"/>
                  </a:lnTo>
                  <a:lnTo>
                    <a:pt x="1834" y="8561"/>
                  </a:lnTo>
                  <a:lnTo>
                    <a:pt x="1858" y="8525"/>
                  </a:lnTo>
                  <a:lnTo>
                    <a:pt x="2001" y="8525"/>
                  </a:lnTo>
                  <a:lnTo>
                    <a:pt x="1977" y="8549"/>
                  </a:lnTo>
                  <a:lnTo>
                    <a:pt x="1846" y="8573"/>
                  </a:lnTo>
                  <a:lnTo>
                    <a:pt x="1834" y="8597"/>
                  </a:lnTo>
                  <a:lnTo>
                    <a:pt x="1942" y="8597"/>
                  </a:lnTo>
                  <a:cubicBezTo>
                    <a:pt x="1942" y="8620"/>
                    <a:pt x="1942" y="8632"/>
                    <a:pt x="1942" y="8644"/>
                  </a:cubicBezTo>
                  <a:lnTo>
                    <a:pt x="1870" y="8692"/>
                  </a:lnTo>
                  <a:cubicBezTo>
                    <a:pt x="1870" y="8704"/>
                    <a:pt x="1870" y="8716"/>
                    <a:pt x="1870" y="8728"/>
                  </a:cubicBezTo>
                  <a:lnTo>
                    <a:pt x="1930" y="8716"/>
                  </a:lnTo>
                  <a:lnTo>
                    <a:pt x="2025" y="8751"/>
                  </a:lnTo>
                  <a:lnTo>
                    <a:pt x="2120" y="8716"/>
                  </a:lnTo>
                  <a:lnTo>
                    <a:pt x="2180" y="8740"/>
                  </a:lnTo>
                  <a:lnTo>
                    <a:pt x="2132" y="8787"/>
                  </a:lnTo>
                  <a:lnTo>
                    <a:pt x="2001" y="8799"/>
                  </a:lnTo>
                  <a:lnTo>
                    <a:pt x="1953" y="8835"/>
                  </a:lnTo>
                  <a:lnTo>
                    <a:pt x="1811" y="8799"/>
                  </a:lnTo>
                  <a:lnTo>
                    <a:pt x="1739" y="8823"/>
                  </a:lnTo>
                  <a:lnTo>
                    <a:pt x="1739" y="8870"/>
                  </a:lnTo>
                  <a:lnTo>
                    <a:pt x="1644" y="8882"/>
                  </a:lnTo>
                  <a:lnTo>
                    <a:pt x="1572" y="8823"/>
                  </a:lnTo>
                  <a:lnTo>
                    <a:pt x="1465" y="8823"/>
                  </a:lnTo>
                  <a:lnTo>
                    <a:pt x="1394" y="8870"/>
                  </a:lnTo>
                  <a:lnTo>
                    <a:pt x="1180" y="8906"/>
                  </a:lnTo>
                  <a:lnTo>
                    <a:pt x="1001" y="8894"/>
                  </a:lnTo>
                  <a:lnTo>
                    <a:pt x="882" y="8930"/>
                  </a:lnTo>
                  <a:lnTo>
                    <a:pt x="834" y="8966"/>
                  </a:lnTo>
                  <a:lnTo>
                    <a:pt x="846" y="9013"/>
                  </a:lnTo>
                  <a:lnTo>
                    <a:pt x="763" y="9049"/>
                  </a:lnTo>
                  <a:lnTo>
                    <a:pt x="644" y="9097"/>
                  </a:lnTo>
                  <a:lnTo>
                    <a:pt x="596" y="9168"/>
                  </a:lnTo>
                  <a:lnTo>
                    <a:pt x="406" y="9216"/>
                  </a:lnTo>
                  <a:lnTo>
                    <a:pt x="346" y="9263"/>
                  </a:lnTo>
                  <a:lnTo>
                    <a:pt x="263" y="9287"/>
                  </a:lnTo>
                  <a:lnTo>
                    <a:pt x="179" y="9371"/>
                  </a:lnTo>
                  <a:cubicBezTo>
                    <a:pt x="168" y="9394"/>
                    <a:pt x="156" y="9418"/>
                    <a:pt x="156" y="9442"/>
                  </a:cubicBezTo>
                  <a:lnTo>
                    <a:pt x="168" y="9478"/>
                  </a:lnTo>
                  <a:cubicBezTo>
                    <a:pt x="168" y="9502"/>
                    <a:pt x="156" y="9513"/>
                    <a:pt x="156" y="9537"/>
                  </a:cubicBezTo>
                  <a:lnTo>
                    <a:pt x="13" y="9621"/>
                  </a:lnTo>
                  <a:cubicBezTo>
                    <a:pt x="13" y="9644"/>
                    <a:pt x="13" y="9668"/>
                    <a:pt x="1" y="9680"/>
                  </a:cubicBezTo>
                  <a:lnTo>
                    <a:pt x="48" y="9716"/>
                  </a:lnTo>
                  <a:lnTo>
                    <a:pt x="72" y="9823"/>
                  </a:lnTo>
                  <a:lnTo>
                    <a:pt x="120" y="9859"/>
                  </a:lnTo>
                  <a:lnTo>
                    <a:pt x="263" y="9823"/>
                  </a:lnTo>
                  <a:lnTo>
                    <a:pt x="322" y="9704"/>
                  </a:lnTo>
                  <a:lnTo>
                    <a:pt x="358" y="9704"/>
                  </a:lnTo>
                  <a:cubicBezTo>
                    <a:pt x="358" y="9716"/>
                    <a:pt x="358" y="9728"/>
                    <a:pt x="358" y="9728"/>
                  </a:cubicBezTo>
                  <a:cubicBezTo>
                    <a:pt x="346" y="9763"/>
                    <a:pt x="322" y="9787"/>
                    <a:pt x="310" y="9811"/>
                  </a:cubicBezTo>
                  <a:lnTo>
                    <a:pt x="358" y="9823"/>
                  </a:lnTo>
                  <a:cubicBezTo>
                    <a:pt x="382" y="9799"/>
                    <a:pt x="406" y="9775"/>
                    <a:pt x="429" y="9752"/>
                  </a:cubicBezTo>
                  <a:lnTo>
                    <a:pt x="418" y="9644"/>
                  </a:lnTo>
                  <a:cubicBezTo>
                    <a:pt x="429" y="9585"/>
                    <a:pt x="429" y="9525"/>
                    <a:pt x="441" y="9478"/>
                  </a:cubicBezTo>
                  <a:lnTo>
                    <a:pt x="525" y="9430"/>
                  </a:lnTo>
                  <a:lnTo>
                    <a:pt x="608" y="9382"/>
                  </a:lnTo>
                  <a:lnTo>
                    <a:pt x="501" y="9561"/>
                  </a:lnTo>
                  <a:lnTo>
                    <a:pt x="513" y="9632"/>
                  </a:lnTo>
                  <a:lnTo>
                    <a:pt x="489" y="9668"/>
                  </a:lnTo>
                  <a:lnTo>
                    <a:pt x="489" y="9763"/>
                  </a:lnTo>
                  <a:cubicBezTo>
                    <a:pt x="489" y="9799"/>
                    <a:pt x="465" y="9823"/>
                    <a:pt x="441" y="9847"/>
                  </a:cubicBezTo>
                  <a:lnTo>
                    <a:pt x="489" y="9871"/>
                  </a:lnTo>
                  <a:lnTo>
                    <a:pt x="560" y="9859"/>
                  </a:lnTo>
                  <a:lnTo>
                    <a:pt x="656" y="9883"/>
                  </a:lnTo>
                  <a:lnTo>
                    <a:pt x="787" y="9871"/>
                  </a:lnTo>
                  <a:lnTo>
                    <a:pt x="787" y="9799"/>
                  </a:lnTo>
                  <a:lnTo>
                    <a:pt x="763" y="9775"/>
                  </a:lnTo>
                  <a:cubicBezTo>
                    <a:pt x="775" y="9740"/>
                    <a:pt x="799" y="9716"/>
                    <a:pt x="810" y="9692"/>
                  </a:cubicBezTo>
                  <a:lnTo>
                    <a:pt x="834" y="9621"/>
                  </a:lnTo>
                  <a:lnTo>
                    <a:pt x="882" y="9573"/>
                  </a:lnTo>
                  <a:lnTo>
                    <a:pt x="882" y="9621"/>
                  </a:lnTo>
                  <a:lnTo>
                    <a:pt x="918" y="9656"/>
                  </a:lnTo>
                  <a:lnTo>
                    <a:pt x="870" y="9763"/>
                  </a:lnTo>
                  <a:lnTo>
                    <a:pt x="906" y="9799"/>
                  </a:lnTo>
                  <a:lnTo>
                    <a:pt x="918" y="9847"/>
                  </a:lnTo>
                  <a:lnTo>
                    <a:pt x="1013" y="9918"/>
                  </a:lnTo>
                  <a:lnTo>
                    <a:pt x="1084" y="9918"/>
                  </a:lnTo>
                  <a:lnTo>
                    <a:pt x="1144" y="9847"/>
                  </a:lnTo>
                  <a:cubicBezTo>
                    <a:pt x="1132" y="9835"/>
                    <a:pt x="1132" y="9823"/>
                    <a:pt x="1120" y="9799"/>
                  </a:cubicBezTo>
                  <a:lnTo>
                    <a:pt x="1096" y="9787"/>
                  </a:lnTo>
                  <a:lnTo>
                    <a:pt x="1132" y="9763"/>
                  </a:lnTo>
                  <a:lnTo>
                    <a:pt x="1227" y="9740"/>
                  </a:lnTo>
                  <a:lnTo>
                    <a:pt x="1263" y="9692"/>
                  </a:lnTo>
                  <a:lnTo>
                    <a:pt x="1239" y="9632"/>
                  </a:lnTo>
                  <a:lnTo>
                    <a:pt x="1180" y="9609"/>
                  </a:lnTo>
                  <a:cubicBezTo>
                    <a:pt x="1180" y="9585"/>
                    <a:pt x="1168" y="9573"/>
                    <a:pt x="1156" y="9549"/>
                  </a:cubicBezTo>
                  <a:lnTo>
                    <a:pt x="1156" y="9549"/>
                  </a:lnTo>
                  <a:lnTo>
                    <a:pt x="1215" y="9561"/>
                  </a:lnTo>
                  <a:lnTo>
                    <a:pt x="1334" y="9644"/>
                  </a:lnTo>
                  <a:lnTo>
                    <a:pt x="1346" y="9704"/>
                  </a:lnTo>
                  <a:cubicBezTo>
                    <a:pt x="1334" y="9728"/>
                    <a:pt x="1322" y="9752"/>
                    <a:pt x="1299" y="9787"/>
                  </a:cubicBezTo>
                  <a:lnTo>
                    <a:pt x="1251" y="9799"/>
                  </a:lnTo>
                  <a:cubicBezTo>
                    <a:pt x="1227" y="9823"/>
                    <a:pt x="1215" y="9847"/>
                    <a:pt x="1191" y="9871"/>
                  </a:cubicBezTo>
                  <a:cubicBezTo>
                    <a:pt x="1203" y="9883"/>
                    <a:pt x="1203" y="9894"/>
                    <a:pt x="1215" y="9918"/>
                  </a:cubicBezTo>
                  <a:lnTo>
                    <a:pt x="1287" y="9894"/>
                  </a:lnTo>
                  <a:lnTo>
                    <a:pt x="1346" y="9918"/>
                  </a:lnTo>
                  <a:cubicBezTo>
                    <a:pt x="1358" y="9918"/>
                    <a:pt x="1370" y="9930"/>
                    <a:pt x="1370" y="9942"/>
                  </a:cubicBezTo>
                  <a:lnTo>
                    <a:pt x="1453" y="9918"/>
                  </a:lnTo>
                  <a:lnTo>
                    <a:pt x="1668" y="9954"/>
                  </a:lnTo>
                  <a:lnTo>
                    <a:pt x="1727" y="9954"/>
                  </a:lnTo>
                  <a:cubicBezTo>
                    <a:pt x="1739" y="9978"/>
                    <a:pt x="1739" y="9990"/>
                    <a:pt x="1751" y="10013"/>
                  </a:cubicBezTo>
                  <a:lnTo>
                    <a:pt x="2001" y="9966"/>
                  </a:lnTo>
                  <a:lnTo>
                    <a:pt x="2096" y="9978"/>
                  </a:lnTo>
                  <a:lnTo>
                    <a:pt x="2156" y="9954"/>
                  </a:lnTo>
                  <a:lnTo>
                    <a:pt x="2180" y="9894"/>
                  </a:lnTo>
                  <a:lnTo>
                    <a:pt x="2073" y="9823"/>
                  </a:lnTo>
                  <a:lnTo>
                    <a:pt x="2013" y="9704"/>
                  </a:lnTo>
                  <a:cubicBezTo>
                    <a:pt x="2013" y="9668"/>
                    <a:pt x="2025" y="9632"/>
                    <a:pt x="2037" y="9597"/>
                  </a:cubicBezTo>
                  <a:lnTo>
                    <a:pt x="2073" y="9561"/>
                  </a:lnTo>
                  <a:lnTo>
                    <a:pt x="2108" y="9573"/>
                  </a:lnTo>
                  <a:lnTo>
                    <a:pt x="2180" y="9668"/>
                  </a:lnTo>
                  <a:cubicBezTo>
                    <a:pt x="2180" y="9692"/>
                    <a:pt x="2180" y="9716"/>
                    <a:pt x="2192" y="9740"/>
                  </a:cubicBezTo>
                  <a:lnTo>
                    <a:pt x="2227" y="9775"/>
                  </a:lnTo>
                  <a:lnTo>
                    <a:pt x="2311" y="9752"/>
                  </a:lnTo>
                  <a:lnTo>
                    <a:pt x="2334" y="9716"/>
                  </a:lnTo>
                  <a:lnTo>
                    <a:pt x="2442" y="9692"/>
                  </a:lnTo>
                  <a:lnTo>
                    <a:pt x="2465" y="9656"/>
                  </a:lnTo>
                  <a:cubicBezTo>
                    <a:pt x="2465" y="9632"/>
                    <a:pt x="2465" y="9609"/>
                    <a:pt x="2465" y="9597"/>
                  </a:cubicBezTo>
                  <a:lnTo>
                    <a:pt x="2525" y="9537"/>
                  </a:lnTo>
                  <a:lnTo>
                    <a:pt x="2525" y="9442"/>
                  </a:lnTo>
                  <a:cubicBezTo>
                    <a:pt x="2525" y="9418"/>
                    <a:pt x="2537" y="9418"/>
                    <a:pt x="2549" y="9406"/>
                  </a:cubicBezTo>
                  <a:lnTo>
                    <a:pt x="2596" y="9406"/>
                  </a:lnTo>
                  <a:cubicBezTo>
                    <a:pt x="2608" y="9430"/>
                    <a:pt x="2632" y="9454"/>
                    <a:pt x="2644" y="9478"/>
                  </a:cubicBezTo>
                  <a:cubicBezTo>
                    <a:pt x="2644" y="9490"/>
                    <a:pt x="2632" y="9513"/>
                    <a:pt x="2632" y="9525"/>
                  </a:cubicBezTo>
                  <a:lnTo>
                    <a:pt x="2596" y="9597"/>
                  </a:lnTo>
                  <a:lnTo>
                    <a:pt x="2596" y="9656"/>
                  </a:lnTo>
                  <a:lnTo>
                    <a:pt x="2644" y="9680"/>
                  </a:lnTo>
                  <a:lnTo>
                    <a:pt x="2656" y="9752"/>
                  </a:lnTo>
                  <a:lnTo>
                    <a:pt x="2775" y="9763"/>
                  </a:lnTo>
                  <a:lnTo>
                    <a:pt x="2882" y="9728"/>
                  </a:lnTo>
                  <a:lnTo>
                    <a:pt x="2965" y="9573"/>
                  </a:lnTo>
                  <a:lnTo>
                    <a:pt x="2906" y="9513"/>
                  </a:lnTo>
                  <a:lnTo>
                    <a:pt x="2918" y="9406"/>
                  </a:lnTo>
                  <a:lnTo>
                    <a:pt x="2989" y="9323"/>
                  </a:lnTo>
                  <a:lnTo>
                    <a:pt x="3120" y="9287"/>
                  </a:lnTo>
                  <a:lnTo>
                    <a:pt x="3013" y="9382"/>
                  </a:lnTo>
                  <a:cubicBezTo>
                    <a:pt x="3013" y="9418"/>
                    <a:pt x="3013" y="9442"/>
                    <a:pt x="3001" y="9466"/>
                  </a:cubicBezTo>
                  <a:lnTo>
                    <a:pt x="3073" y="9525"/>
                  </a:lnTo>
                  <a:cubicBezTo>
                    <a:pt x="3049" y="9585"/>
                    <a:pt x="3025" y="9632"/>
                    <a:pt x="3001" y="9692"/>
                  </a:cubicBezTo>
                  <a:lnTo>
                    <a:pt x="3037" y="9740"/>
                  </a:lnTo>
                  <a:lnTo>
                    <a:pt x="3144" y="9775"/>
                  </a:lnTo>
                  <a:lnTo>
                    <a:pt x="3251" y="9728"/>
                  </a:lnTo>
                  <a:lnTo>
                    <a:pt x="3358" y="9740"/>
                  </a:lnTo>
                  <a:lnTo>
                    <a:pt x="3430" y="9692"/>
                  </a:lnTo>
                  <a:lnTo>
                    <a:pt x="3418" y="9597"/>
                  </a:lnTo>
                  <a:lnTo>
                    <a:pt x="3477" y="9549"/>
                  </a:lnTo>
                  <a:cubicBezTo>
                    <a:pt x="3466" y="9525"/>
                    <a:pt x="3466" y="9513"/>
                    <a:pt x="3454" y="9490"/>
                  </a:cubicBezTo>
                  <a:lnTo>
                    <a:pt x="3323" y="9394"/>
                  </a:lnTo>
                  <a:lnTo>
                    <a:pt x="3382" y="9251"/>
                  </a:lnTo>
                  <a:lnTo>
                    <a:pt x="3370" y="9168"/>
                  </a:lnTo>
                  <a:lnTo>
                    <a:pt x="3442" y="9216"/>
                  </a:lnTo>
                  <a:cubicBezTo>
                    <a:pt x="3442" y="9240"/>
                    <a:pt x="3442" y="9263"/>
                    <a:pt x="3454" y="9287"/>
                  </a:cubicBezTo>
                  <a:cubicBezTo>
                    <a:pt x="3466" y="9311"/>
                    <a:pt x="3430" y="9335"/>
                    <a:pt x="3418" y="9359"/>
                  </a:cubicBezTo>
                  <a:lnTo>
                    <a:pt x="3525" y="9454"/>
                  </a:lnTo>
                  <a:lnTo>
                    <a:pt x="3620" y="9454"/>
                  </a:lnTo>
                  <a:lnTo>
                    <a:pt x="3704" y="9466"/>
                  </a:lnTo>
                  <a:lnTo>
                    <a:pt x="3608" y="9502"/>
                  </a:lnTo>
                  <a:lnTo>
                    <a:pt x="3561" y="9609"/>
                  </a:lnTo>
                  <a:cubicBezTo>
                    <a:pt x="3573" y="9621"/>
                    <a:pt x="3585" y="9632"/>
                    <a:pt x="3597" y="9644"/>
                  </a:cubicBezTo>
                  <a:lnTo>
                    <a:pt x="3787" y="9644"/>
                  </a:lnTo>
                  <a:lnTo>
                    <a:pt x="3858" y="9585"/>
                  </a:lnTo>
                  <a:lnTo>
                    <a:pt x="4025" y="9668"/>
                  </a:lnTo>
                  <a:cubicBezTo>
                    <a:pt x="4025" y="9692"/>
                    <a:pt x="4025" y="9716"/>
                    <a:pt x="4037" y="9740"/>
                  </a:cubicBezTo>
                  <a:lnTo>
                    <a:pt x="3966" y="9823"/>
                  </a:lnTo>
                  <a:lnTo>
                    <a:pt x="3858" y="9906"/>
                  </a:lnTo>
                  <a:lnTo>
                    <a:pt x="3918" y="9918"/>
                  </a:lnTo>
                  <a:lnTo>
                    <a:pt x="3978" y="9966"/>
                  </a:lnTo>
                  <a:lnTo>
                    <a:pt x="4108" y="9942"/>
                  </a:lnTo>
                  <a:lnTo>
                    <a:pt x="4216" y="9894"/>
                  </a:lnTo>
                  <a:lnTo>
                    <a:pt x="4275" y="9894"/>
                  </a:lnTo>
                  <a:lnTo>
                    <a:pt x="4466" y="9763"/>
                  </a:lnTo>
                  <a:lnTo>
                    <a:pt x="4597" y="9740"/>
                  </a:lnTo>
                  <a:lnTo>
                    <a:pt x="4656" y="9752"/>
                  </a:lnTo>
                  <a:lnTo>
                    <a:pt x="4811" y="9621"/>
                  </a:lnTo>
                  <a:lnTo>
                    <a:pt x="4918" y="9573"/>
                  </a:lnTo>
                  <a:lnTo>
                    <a:pt x="4990" y="9454"/>
                  </a:lnTo>
                  <a:lnTo>
                    <a:pt x="5073" y="9406"/>
                  </a:lnTo>
                  <a:lnTo>
                    <a:pt x="5109" y="9406"/>
                  </a:lnTo>
                  <a:lnTo>
                    <a:pt x="5109" y="9513"/>
                  </a:lnTo>
                  <a:cubicBezTo>
                    <a:pt x="5109" y="9549"/>
                    <a:pt x="5097" y="9573"/>
                    <a:pt x="5085" y="9609"/>
                  </a:cubicBezTo>
                  <a:lnTo>
                    <a:pt x="5132" y="9621"/>
                  </a:lnTo>
                  <a:lnTo>
                    <a:pt x="5251" y="9549"/>
                  </a:lnTo>
                  <a:lnTo>
                    <a:pt x="5311" y="9442"/>
                  </a:lnTo>
                  <a:lnTo>
                    <a:pt x="5430" y="9371"/>
                  </a:lnTo>
                  <a:lnTo>
                    <a:pt x="5561" y="9347"/>
                  </a:lnTo>
                  <a:lnTo>
                    <a:pt x="5668" y="9168"/>
                  </a:lnTo>
                  <a:cubicBezTo>
                    <a:pt x="5668" y="9121"/>
                    <a:pt x="5680" y="9073"/>
                    <a:pt x="5692" y="9025"/>
                  </a:cubicBezTo>
                  <a:lnTo>
                    <a:pt x="5644" y="8978"/>
                  </a:lnTo>
                  <a:cubicBezTo>
                    <a:pt x="5644" y="8942"/>
                    <a:pt x="5656" y="8918"/>
                    <a:pt x="5656" y="8894"/>
                  </a:cubicBezTo>
                  <a:lnTo>
                    <a:pt x="5585" y="8882"/>
                  </a:lnTo>
                  <a:lnTo>
                    <a:pt x="5525" y="8918"/>
                  </a:lnTo>
                  <a:lnTo>
                    <a:pt x="5442" y="8942"/>
                  </a:lnTo>
                  <a:lnTo>
                    <a:pt x="5299" y="9025"/>
                  </a:lnTo>
                  <a:lnTo>
                    <a:pt x="5240" y="9097"/>
                  </a:lnTo>
                  <a:lnTo>
                    <a:pt x="5121" y="9121"/>
                  </a:lnTo>
                  <a:lnTo>
                    <a:pt x="5216" y="9025"/>
                  </a:lnTo>
                  <a:lnTo>
                    <a:pt x="5228" y="8966"/>
                  </a:lnTo>
                  <a:lnTo>
                    <a:pt x="5228" y="8966"/>
                  </a:lnTo>
                  <a:lnTo>
                    <a:pt x="5109" y="9001"/>
                  </a:lnTo>
                  <a:lnTo>
                    <a:pt x="5061" y="8978"/>
                  </a:lnTo>
                  <a:lnTo>
                    <a:pt x="5085" y="8918"/>
                  </a:lnTo>
                  <a:lnTo>
                    <a:pt x="5156" y="8894"/>
                  </a:lnTo>
                  <a:lnTo>
                    <a:pt x="5216" y="8751"/>
                  </a:lnTo>
                  <a:lnTo>
                    <a:pt x="5275" y="8692"/>
                  </a:lnTo>
                  <a:lnTo>
                    <a:pt x="5228" y="8620"/>
                  </a:lnTo>
                  <a:lnTo>
                    <a:pt x="5049" y="8597"/>
                  </a:lnTo>
                  <a:lnTo>
                    <a:pt x="4823" y="8680"/>
                  </a:lnTo>
                  <a:lnTo>
                    <a:pt x="4680" y="8775"/>
                  </a:lnTo>
                  <a:cubicBezTo>
                    <a:pt x="4692" y="8751"/>
                    <a:pt x="4716" y="8716"/>
                    <a:pt x="4728" y="8680"/>
                  </a:cubicBezTo>
                  <a:lnTo>
                    <a:pt x="4609" y="8609"/>
                  </a:lnTo>
                  <a:lnTo>
                    <a:pt x="4442" y="8573"/>
                  </a:lnTo>
                  <a:lnTo>
                    <a:pt x="4359" y="8609"/>
                  </a:lnTo>
                  <a:lnTo>
                    <a:pt x="4311" y="8656"/>
                  </a:lnTo>
                  <a:lnTo>
                    <a:pt x="4239" y="8668"/>
                  </a:lnTo>
                  <a:cubicBezTo>
                    <a:pt x="4192" y="8716"/>
                    <a:pt x="4156" y="8763"/>
                    <a:pt x="4108" y="8799"/>
                  </a:cubicBezTo>
                  <a:lnTo>
                    <a:pt x="4013" y="8823"/>
                  </a:lnTo>
                  <a:cubicBezTo>
                    <a:pt x="4037" y="8775"/>
                    <a:pt x="4049" y="8728"/>
                    <a:pt x="4061" y="8692"/>
                  </a:cubicBezTo>
                  <a:lnTo>
                    <a:pt x="3930" y="8644"/>
                  </a:lnTo>
                  <a:lnTo>
                    <a:pt x="4049" y="8609"/>
                  </a:lnTo>
                  <a:lnTo>
                    <a:pt x="4085" y="8609"/>
                  </a:lnTo>
                  <a:lnTo>
                    <a:pt x="4263" y="8561"/>
                  </a:lnTo>
                  <a:lnTo>
                    <a:pt x="4335" y="8561"/>
                  </a:lnTo>
                  <a:cubicBezTo>
                    <a:pt x="4335" y="8549"/>
                    <a:pt x="4335" y="8537"/>
                    <a:pt x="4347" y="8513"/>
                  </a:cubicBezTo>
                  <a:lnTo>
                    <a:pt x="4228" y="8454"/>
                  </a:lnTo>
                  <a:lnTo>
                    <a:pt x="4275" y="8382"/>
                  </a:lnTo>
                  <a:lnTo>
                    <a:pt x="4299" y="8251"/>
                  </a:lnTo>
                  <a:lnTo>
                    <a:pt x="4287" y="8204"/>
                  </a:lnTo>
                  <a:lnTo>
                    <a:pt x="4394" y="8085"/>
                  </a:lnTo>
                  <a:lnTo>
                    <a:pt x="4394" y="8144"/>
                  </a:lnTo>
                  <a:cubicBezTo>
                    <a:pt x="4394" y="8168"/>
                    <a:pt x="4430" y="8168"/>
                    <a:pt x="4442" y="8180"/>
                  </a:cubicBezTo>
                  <a:lnTo>
                    <a:pt x="4430" y="8251"/>
                  </a:lnTo>
                  <a:lnTo>
                    <a:pt x="4370" y="8299"/>
                  </a:lnTo>
                  <a:lnTo>
                    <a:pt x="4466" y="8466"/>
                  </a:lnTo>
                  <a:lnTo>
                    <a:pt x="4787" y="8609"/>
                  </a:lnTo>
                  <a:lnTo>
                    <a:pt x="4954" y="8597"/>
                  </a:lnTo>
                  <a:cubicBezTo>
                    <a:pt x="4954" y="8585"/>
                    <a:pt x="4966" y="8573"/>
                    <a:pt x="4966" y="8561"/>
                  </a:cubicBezTo>
                  <a:lnTo>
                    <a:pt x="5156" y="8525"/>
                  </a:lnTo>
                  <a:lnTo>
                    <a:pt x="5478" y="8573"/>
                  </a:lnTo>
                  <a:lnTo>
                    <a:pt x="5537" y="8537"/>
                  </a:lnTo>
                  <a:lnTo>
                    <a:pt x="5609" y="8406"/>
                  </a:lnTo>
                  <a:lnTo>
                    <a:pt x="5680" y="8347"/>
                  </a:lnTo>
                  <a:lnTo>
                    <a:pt x="5740" y="8347"/>
                  </a:lnTo>
                  <a:cubicBezTo>
                    <a:pt x="5728" y="8370"/>
                    <a:pt x="5704" y="8382"/>
                    <a:pt x="5692" y="8406"/>
                  </a:cubicBezTo>
                  <a:lnTo>
                    <a:pt x="5787" y="8406"/>
                  </a:lnTo>
                  <a:lnTo>
                    <a:pt x="5906" y="8347"/>
                  </a:lnTo>
                  <a:cubicBezTo>
                    <a:pt x="5906" y="8323"/>
                    <a:pt x="5906" y="8311"/>
                    <a:pt x="5918" y="8287"/>
                  </a:cubicBezTo>
                  <a:lnTo>
                    <a:pt x="5954" y="8251"/>
                  </a:lnTo>
                  <a:lnTo>
                    <a:pt x="6013" y="8275"/>
                  </a:lnTo>
                  <a:lnTo>
                    <a:pt x="6156" y="8204"/>
                  </a:lnTo>
                  <a:lnTo>
                    <a:pt x="6156" y="8108"/>
                  </a:lnTo>
                  <a:lnTo>
                    <a:pt x="6323" y="8013"/>
                  </a:lnTo>
                  <a:cubicBezTo>
                    <a:pt x="6323" y="7989"/>
                    <a:pt x="6311" y="7966"/>
                    <a:pt x="6311" y="7942"/>
                  </a:cubicBezTo>
                  <a:lnTo>
                    <a:pt x="6264" y="7930"/>
                  </a:lnTo>
                  <a:lnTo>
                    <a:pt x="6144" y="7954"/>
                  </a:lnTo>
                  <a:lnTo>
                    <a:pt x="6252" y="7858"/>
                  </a:lnTo>
                  <a:lnTo>
                    <a:pt x="6252" y="7704"/>
                  </a:lnTo>
                  <a:lnTo>
                    <a:pt x="6418" y="7656"/>
                  </a:lnTo>
                  <a:lnTo>
                    <a:pt x="6692" y="7644"/>
                  </a:lnTo>
                  <a:lnTo>
                    <a:pt x="6787" y="7680"/>
                  </a:lnTo>
                  <a:lnTo>
                    <a:pt x="7002" y="7656"/>
                  </a:lnTo>
                  <a:lnTo>
                    <a:pt x="7109" y="7573"/>
                  </a:lnTo>
                  <a:lnTo>
                    <a:pt x="7204" y="7549"/>
                  </a:lnTo>
                  <a:lnTo>
                    <a:pt x="7323" y="7608"/>
                  </a:lnTo>
                  <a:lnTo>
                    <a:pt x="7442" y="7573"/>
                  </a:lnTo>
                  <a:lnTo>
                    <a:pt x="7537" y="7477"/>
                  </a:lnTo>
                  <a:lnTo>
                    <a:pt x="7633" y="7418"/>
                  </a:lnTo>
                  <a:lnTo>
                    <a:pt x="7633" y="7370"/>
                  </a:lnTo>
                  <a:lnTo>
                    <a:pt x="7478" y="7394"/>
                  </a:lnTo>
                  <a:lnTo>
                    <a:pt x="7061" y="7335"/>
                  </a:lnTo>
                  <a:cubicBezTo>
                    <a:pt x="7049" y="7323"/>
                    <a:pt x="7037" y="7299"/>
                    <a:pt x="7026" y="7287"/>
                  </a:cubicBezTo>
                  <a:lnTo>
                    <a:pt x="7097" y="7239"/>
                  </a:lnTo>
                  <a:lnTo>
                    <a:pt x="7228" y="7227"/>
                  </a:lnTo>
                  <a:lnTo>
                    <a:pt x="7299" y="7263"/>
                  </a:lnTo>
                  <a:lnTo>
                    <a:pt x="7418" y="7216"/>
                  </a:lnTo>
                  <a:lnTo>
                    <a:pt x="7645" y="7287"/>
                  </a:lnTo>
                  <a:lnTo>
                    <a:pt x="7728" y="7263"/>
                  </a:lnTo>
                  <a:cubicBezTo>
                    <a:pt x="7764" y="7227"/>
                    <a:pt x="7811" y="7192"/>
                    <a:pt x="7859" y="7156"/>
                  </a:cubicBezTo>
                  <a:cubicBezTo>
                    <a:pt x="7907" y="7120"/>
                    <a:pt x="7930" y="7132"/>
                    <a:pt x="7966" y="7120"/>
                  </a:cubicBezTo>
                  <a:lnTo>
                    <a:pt x="8002" y="7073"/>
                  </a:lnTo>
                  <a:cubicBezTo>
                    <a:pt x="7990" y="7037"/>
                    <a:pt x="7978" y="7001"/>
                    <a:pt x="7966" y="6977"/>
                  </a:cubicBezTo>
                  <a:lnTo>
                    <a:pt x="7788" y="6942"/>
                  </a:lnTo>
                  <a:lnTo>
                    <a:pt x="7692" y="6942"/>
                  </a:lnTo>
                  <a:lnTo>
                    <a:pt x="7657" y="6906"/>
                  </a:lnTo>
                  <a:lnTo>
                    <a:pt x="7514" y="6894"/>
                  </a:lnTo>
                  <a:lnTo>
                    <a:pt x="7490" y="6858"/>
                  </a:lnTo>
                  <a:lnTo>
                    <a:pt x="7645" y="6835"/>
                  </a:lnTo>
                  <a:lnTo>
                    <a:pt x="7752" y="6846"/>
                  </a:lnTo>
                  <a:lnTo>
                    <a:pt x="7776" y="6882"/>
                  </a:lnTo>
                  <a:lnTo>
                    <a:pt x="7883" y="6894"/>
                  </a:lnTo>
                  <a:lnTo>
                    <a:pt x="7990" y="6882"/>
                  </a:lnTo>
                  <a:lnTo>
                    <a:pt x="8085" y="6894"/>
                  </a:lnTo>
                  <a:lnTo>
                    <a:pt x="8252" y="6775"/>
                  </a:lnTo>
                  <a:lnTo>
                    <a:pt x="8311" y="6751"/>
                  </a:lnTo>
                  <a:cubicBezTo>
                    <a:pt x="8323" y="6715"/>
                    <a:pt x="8335" y="6668"/>
                    <a:pt x="8347" y="6620"/>
                  </a:cubicBezTo>
                  <a:lnTo>
                    <a:pt x="8478" y="6454"/>
                  </a:lnTo>
                  <a:cubicBezTo>
                    <a:pt x="8478" y="6430"/>
                    <a:pt x="8466" y="6406"/>
                    <a:pt x="8466" y="6382"/>
                  </a:cubicBezTo>
                  <a:lnTo>
                    <a:pt x="8335" y="6358"/>
                  </a:lnTo>
                  <a:lnTo>
                    <a:pt x="8204" y="6311"/>
                  </a:lnTo>
                  <a:lnTo>
                    <a:pt x="8085" y="6334"/>
                  </a:lnTo>
                  <a:lnTo>
                    <a:pt x="7966" y="6358"/>
                  </a:lnTo>
                  <a:lnTo>
                    <a:pt x="7847" y="6406"/>
                  </a:lnTo>
                  <a:cubicBezTo>
                    <a:pt x="7847" y="6382"/>
                    <a:pt x="7859" y="6370"/>
                    <a:pt x="7859" y="6358"/>
                  </a:cubicBezTo>
                  <a:lnTo>
                    <a:pt x="7990" y="6299"/>
                  </a:lnTo>
                  <a:lnTo>
                    <a:pt x="8157" y="6263"/>
                  </a:lnTo>
                  <a:cubicBezTo>
                    <a:pt x="8157" y="6251"/>
                    <a:pt x="8157" y="6239"/>
                    <a:pt x="8157" y="6227"/>
                  </a:cubicBezTo>
                  <a:lnTo>
                    <a:pt x="7942" y="6144"/>
                  </a:lnTo>
                  <a:lnTo>
                    <a:pt x="7835" y="6144"/>
                  </a:lnTo>
                  <a:lnTo>
                    <a:pt x="7728" y="6180"/>
                  </a:lnTo>
                  <a:lnTo>
                    <a:pt x="7645" y="6168"/>
                  </a:lnTo>
                  <a:lnTo>
                    <a:pt x="7621" y="6192"/>
                  </a:lnTo>
                  <a:lnTo>
                    <a:pt x="7514" y="6239"/>
                  </a:lnTo>
                  <a:lnTo>
                    <a:pt x="7466" y="6227"/>
                  </a:lnTo>
                  <a:lnTo>
                    <a:pt x="7442" y="6239"/>
                  </a:lnTo>
                  <a:lnTo>
                    <a:pt x="7323" y="6263"/>
                  </a:lnTo>
                  <a:cubicBezTo>
                    <a:pt x="7323" y="6239"/>
                    <a:pt x="7323" y="6227"/>
                    <a:pt x="7323" y="6203"/>
                  </a:cubicBezTo>
                  <a:cubicBezTo>
                    <a:pt x="7311" y="6180"/>
                    <a:pt x="7335" y="6180"/>
                    <a:pt x="7347" y="6156"/>
                  </a:cubicBezTo>
                  <a:lnTo>
                    <a:pt x="7085" y="6132"/>
                  </a:lnTo>
                  <a:lnTo>
                    <a:pt x="7049" y="6096"/>
                  </a:lnTo>
                  <a:lnTo>
                    <a:pt x="7168" y="6120"/>
                  </a:lnTo>
                  <a:lnTo>
                    <a:pt x="7395" y="6096"/>
                  </a:lnTo>
                  <a:lnTo>
                    <a:pt x="7478" y="6132"/>
                  </a:lnTo>
                  <a:lnTo>
                    <a:pt x="7478" y="6180"/>
                  </a:lnTo>
                  <a:lnTo>
                    <a:pt x="7668" y="6108"/>
                  </a:lnTo>
                  <a:lnTo>
                    <a:pt x="7918" y="6073"/>
                  </a:lnTo>
                  <a:lnTo>
                    <a:pt x="8061" y="6108"/>
                  </a:lnTo>
                  <a:lnTo>
                    <a:pt x="8109" y="6084"/>
                  </a:lnTo>
                  <a:cubicBezTo>
                    <a:pt x="8109" y="6061"/>
                    <a:pt x="8109" y="6025"/>
                    <a:pt x="8109" y="6001"/>
                  </a:cubicBezTo>
                  <a:lnTo>
                    <a:pt x="7811" y="5989"/>
                  </a:lnTo>
                  <a:lnTo>
                    <a:pt x="7537" y="6025"/>
                  </a:lnTo>
                  <a:lnTo>
                    <a:pt x="7359" y="6013"/>
                  </a:lnTo>
                  <a:cubicBezTo>
                    <a:pt x="7359" y="6001"/>
                    <a:pt x="7371" y="5977"/>
                    <a:pt x="7371" y="5965"/>
                  </a:cubicBezTo>
                  <a:lnTo>
                    <a:pt x="7502" y="5942"/>
                  </a:lnTo>
                  <a:lnTo>
                    <a:pt x="7621" y="5965"/>
                  </a:lnTo>
                  <a:lnTo>
                    <a:pt x="7918" y="5942"/>
                  </a:lnTo>
                  <a:lnTo>
                    <a:pt x="8121" y="5918"/>
                  </a:lnTo>
                  <a:lnTo>
                    <a:pt x="8204" y="5965"/>
                  </a:lnTo>
                  <a:lnTo>
                    <a:pt x="8204" y="6073"/>
                  </a:lnTo>
                  <a:lnTo>
                    <a:pt x="8252" y="6120"/>
                  </a:lnTo>
                  <a:lnTo>
                    <a:pt x="8442" y="6168"/>
                  </a:lnTo>
                  <a:lnTo>
                    <a:pt x="8633" y="6168"/>
                  </a:lnTo>
                  <a:lnTo>
                    <a:pt x="8728" y="6203"/>
                  </a:lnTo>
                  <a:lnTo>
                    <a:pt x="8788" y="6203"/>
                  </a:lnTo>
                  <a:lnTo>
                    <a:pt x="8871" y="6144"/>
                  </a:lnTo>
                  <a:cubicBezTo>
                    <a:pt x="8847" y="6120"/>
                    <a:pt x="8835" y="6096"/>
                    <a:pt x="8823" y="6073"/>
                  </a:cubicBezTo>
                  <a:cubicBezTo>
                    <a:pt x="8811" y="6049"/>
                    <a:pt x="8823" y="6013"/>
                    <a:pt x="8823" y="5989"/>
                  </a:cubicBezTo>
                  <a:lnTo>
                    <a:pt x="8776" y="5953"/>
                  </a:lnTo>
                  <a:lnTo>
                    <a:pt x="8883" y="5882"/>
                  </a:lnTo>
                  <a:lnTo>
                    <a:pt x="8811" y="5846"/>
                  </a:lnTo>
                  <a:lnTo>
                    <a:pt x="8430" y="5858"/>
                  </a:lnTo>
                  <a:lnTo>
                    <a:pt x="8323" y="5906"/>
                  </a:lnTo>
                  <a:lnTo>
                    <a:pt x="8240" y="5918"/>
                  </a:lnTo>
                  <a:lnTo>
                    <a:pt x="8109" y="5870"/>
                  </a:lnTo>
                  <a:lnTo>
                    <a:pt x="7966" y="5870"/>
                  </a:lnTo>
                  <a:lnTo>
                    <a:pt x="7847" y="5822"/>
                  </a:lnTo>
                  <a:lnTo>
                    <a:pt x="7752" y="5846"/>
                  </a:lnTo>
                  <a:lnTo>
                    <a:pt x="7704" y="5882"/>
                  </a:lnTo>
                  <a:lnTo>
                    <a:pt x="7621" y="5894"/>
                  </a:lnTo>
                  <a:lnTo>
                    <a:pt x="7621" y="5822"/>
                  </a:lnTo>
                  <a:lnTo>
                    <a:pt x="7442" y="5811"/>
                  </a:lnTo>
                  <a:cubicBezTo>
                    <a:pt x="7430" y="5799"/>
                    <a:pt x="7418" y="5775"/>
                    <a:pt x="7418" y="5763"/>
                  </a:cubicBezTo>
                  <a:lnTo>
                    <a:pt x="7526" y="5727"/>
                  </a:lnTo>
                  <a:lnTo>
                    <a:pt x="7609" y="5751"/>
                  </a:lnTo>
                  <a:lnTo>
                    <a:pt x="7728" y="5751"/>
                  </a:lnTo>
                  <a:lnTo>
                    <a:pt x="7764" y="5692"/>
                  </a:lnTo>
                  <a:lnTo>
                    <a:pt x="7728" y="5656"/>
                  </a:lnTo>
                  <a:cubicBezTo>
                    <a:pt x="7740" y="5644"/>
                    <a:pt x="7752" y="5632"/>
                    <a:pt x="7764" y="5608"/>
                  </a:cubicBezTo>
                  <a:lnTo>
                    <a:pt x="7871" y="5656"/>
                  </a:lnTo>
                  <a:lnTo>
                    <a:pt x="7895" y="5739"/>
                  </a:lnTo>
                  <a:lnTo>
                    <a:pt x="8002" y="5763"/>
                  </a:lnTo>
                  <a:lnTo>
                    <a:pt x="8371" y="5751"/>
                  </a:lnTo>
                  <a:lnTo>
                    <a:pt x="8419" y="5703"/>
                  </a:lnTo>
                  <a:lnTo>
                    <a:pt x="8240" y="5572"/>
                  </a:lnTo>
                  <a:lnTo>
                    <a:pt x="8073" y="5572"/>
                  </a:lnTo>
                  <a:lnTo>
                    <a:pt x="7942" y="5549"/>
                  </a:lnTo>
                  <a:lnTo>
                    <a:pt x="7918" y="5501"/>
                  </a:lnTo>
                  <a:lnTo>
                    <a:pt x="7954" y="5465"/>
                  </a:lnTo>
                  <a:lnTo>
                    <a:pt x="8049" y="5513"/>
                  </a:lnTo>
                  <a:lnTo>
                    <a:pt x="8240" y="5489"/>
                  </a:lnTo>
                  <a:lnTo>
                    <a:pt x="8323" y="5501"/>
                  </a:lnTo>
                  <a:cubicBezTo>
                    <a:pt x="8335" y="5537"/>
                    <a:pt x="8359" y="5561"/>
                    <a:pt x="8371" y="5584"/>
                  </a:cubicBezTo>
                  <a:lnTo>
                    <a:pt x="8442" y="5549"/>
                  </a:lnTo>
                  <a:lnTo>
                    <a:pt x="8538" y="5620"/>
                  </a:lnTo>
                  <a:lnTo>
                    <a:pt x="8680" y="5620"/>
                  </a:lnTo>
                  <a:lnTo>
                    <a:pt x="8752" y="5656"/>
                  </a:lnTo>
                  <a:lnTo>
                    <a:pt x="8811" y="5656"/>
                  </a:lnTo>
                  <a:lnTo>
                    <a:pt x="8895" y="5572"/>
                  </a:lnTo>
                  <a:lnTo>
                    <a:pt x="9002" y="5549"/>
                  </a:lnTo>
                  <a:lnTo>
                    <a:pt x="9145" y="5608"/>
                  </a:lnTo>
                  <a:lnTo>
                    <a:pt x="9192" y="5572"/>
                  </a:lnTo>
                  <a:lnTo>
                    <a:pt x="9192" y="5513"/>
                  </a:lnTo>
                  <a:lnTo>
                    <a:pt x="9264" y="5489"/>
                  </a:lnTo>
                  <a:lnTo>
                    <a:pt x="9395" y="5537"/>
                  </a:lnTo>
                  <a:lnTo>
                    <a:pt x="9538" y="5525"/>
                  </a:lnTo>
                  <a:lnTo>
                    <a:pt x="9585" y="5477"/>
                  </a:lnTo>
                  <a:cubicBezTo>
                    <a:pt x="9573" y="5406"/>
                    <a:pt x="9562" y="5334"/>
                    <a:pt x="9550" y="5251"/>
                  </a:cubicBezTo>
                  <a:lnTo>
                    <a:pt x="9228" y="5132"/>
                  </a:lnTo>
                  <a:lnTo>
                    <a:pt x="9121" y="5144"/>
                  </a:lnTo>
                  <a:lnTo>
                    <a:pt x="9085" y="5168"/>
                  </a:lnTo>
                  <a:lnTo>
                    <a:pt x="8990" y="5156"/>
                  </a:lnTo>
                  <a:lnTo>
                    <a:pt x="8990" y="5120"/>
                  </a:lnTo>
                  <a:lnTo>
                    <a:pt x="9204" y="5060"/>
                  </a:lnTo>
                  <a:lnTo>
                    <a:pt x="9300" y="5060"/>
                  </a:lnTo>
                  <a:lnTo>
                    <a:pt x="9371" y="5025"/>
                  </a:lnTo>
                  <a:lnTo>
                    <a:pt x="9466" y="5060"/>
                  </a:lnTo>
                  <a:lnTo>
                    <a:pt x="9466" y="5132"/>
                  </a:lnTo>
                  <a:lnTo>
                    <a:pt x="9526" y="5156"/>
                  </a:lnTo>
                  <a:lnTo>
                    <a:pt x="9716" y="5144"/>
                  </a:lnTo>
                  <a:lnTo>
                    <a:pt x="9764" y="5275"/>
                  </a:lnTo>
                  <a:lnTo>
                    <a:pt x="9812" y="5311"/>
                  </a:lnTo>
                  <a:lnTo>
                    <a:pt x="9954" y="5299"/>
                  </a:lnTo>
                  <a:lnTo>
                    <a:pt x="10002" y="5334"/>
                  </a:lnTo>
                  <a:lnTo>
                    <a:pt x="10335" y="5287"/>
                  </a:lnTo>
                  <a:lnTo>
                    <a:pt x="10526" y="5263"/>
                  </a:lnTo>
                  <a:lnTo>
                    <a:pt x="10716" y="5096"/>
                  </a:lnTo>
                  <a:lnTo>
                    <a:pt x="10716" y="5037"/>
                  </a:lnTo>
                  <a:lnTo>
                    <a:pt x="10621" y="5013"/>
                  </a:lnTo>
                  <a:lnTo>
                    <a:pt x="10562" y="5049"/>
                  </a:lnTo>
                  <a:lnTo>
                    <a:pt x="10490" y="5025"/>
                  </a:lnTo>
                  <a:lnTo>
                    <a:pt x="10538" y="4989"/>
                  </a:lnTo>
                  <a:lnTo>
                    <a:pt x="10716" y="4941"/>
                  </a:lnTo>
                  <a:lnTo>
                    <a:pt x="10883" y="4930"/>
                  </a:lnTo>
                  <a:lnTo>
                    <a:pt x="11014" y="4858"/>
                  </a:lnTo>
                  <a:lnTo>
                    <a:pt x="11026" y="4787"/>
                  </a:lnTo>
                  <a:lnTo>
                    <a:pt x="10943" y="4727"/>
                  </a:lnTo>
                  <a:lnTo>
                    <a:pt x="10585" y="4787"/>
                  </a:lnTo>
                  <a:lnTo>
                    <a:pt x="10324" y="4799"/>
                  </a:lnTo>
                  <a:cubicBezTo>
                    <a:pt x="10324" y="4775"/>
                    <a:pt x="10335" y="4763"/>
                    <a:pt x="10335" y="4739"/>
                  </a:cubicBezTo>
                  <a:lnTo>
                    <a:pt x="10455" y="4715"/>
                  </a:lnTo>
                  <a:lnTo>
                    <a:pt x="10502" y="4632"/>
                  </a:lnTo>
                  <a:lnTo>
                    <a:pt x="10562" y="4644"/>
                  </a:lnTo>
                  <a:lnTo>
                    <a:pt x="10585" y="4715"/>
                  </a:lnTo>
                  <a:lnTo>
                    <a:pt x="10681" y="4691"/>
                  </a:lnTo>
                  <a:lnTo>
                    <a:pt x="10752" y="4644"/>
                  </a:lnTo>
                  <a:lnTo>
                    <a:pt x="10990" y="4656"/>
                  </a:lnTo>
                  <a:lnTo>
                    <a:pt x="11074" y="4608"/>
                  </a:lnTo>
                  <a:lnTo>
                    <a:pt x="11217" y="4644"/>
                  </a:lnTo>
                  <a:lnTo>
                    <a:pt x="11276" y="4632"/>
                  </a:lnTo>
                  <a:lnTo>
                    <a:pt x="11395" y="4525"/>
                  </a:lnTo>
                  <a:cubicBezTo>
                    <a:pt x="11383" y="4513"/>
                    <a:pt x="11371" y="4489"/>
                    <a:pt x="11359" y="4477"/>
                  </a:cubicBezTo>
                  <a:lnTo>
                    <a:pt x="11193" y="4441"/>
                  </a:lnTo>
                  <a:cubicBezTo>
                    <a:pt x="11205" y="4418"/>
                    <a:pt x="11217" y="4394"/>
                    <a:pt x="11228" y="4370"/>
                  </a:cubicBezTo>
                  <a:lnTo>
                    <a:pt x="11288" y="4322"/>
                  </a:lnTo>
                  <a:lnTo>
                    <a:pt x="11240" y="4215"/>
                  </a:lnTo>
                  <a:lnTo>
                    <a:pt x="11336" y="4239"/>
                  </a:lnTo>
                  <a:cubicBezTo>
                    <a:pt x="11336" y="4263"/>
                    <a:pt x="11336" y="4287"/>
                    <a:pt x="11347" y="4310"/>
                  </a:cubicBezTo>
                  <a:cubicBezTo>
                    <a:pt x="11336" y="4334"/>
                    <a:pt x="11312" y="4346"/>
                    <a:pt x="11300" y="4370"/>
                  </a:cubicBezTo>
                  <a:lnTo>
                    <a:pt x="11336" y="4418"/>
                  </a:lnTo>
                  <a:lnTo>
                    <a:pt x="11443" y="4418"/>
                  </a:lnTo>
                  <a:lnTo>
                    <a:pt x="11514" y="4358"/>
                  </a:lnTo>
                  <a:lnTo>
                    <a:pt x="11836" y="4310"/>
                  </a:lnTo>
                  <a:lnTo>
                    <a:pt x="11907" y="4227"/>
                  </a:lnTo>
                  <a:lnTo>
                    <a:pt x="12038" y="4144"/>
                  </a:lnTo>
                  <a:cubicBezTo>
                    <a:pt x="12038" y="4120"/>
                    <a:pt x="12014" y="4084"/>
                    <a:pt x="12014" y="4060"/>
                  </a:cubicBezTo>
                  <a:lnTo>
                    <a:pt x="12062" y="4013"/>
                  </a:lnTo>
                  <a:lnTo>
                    <a:pt x="12169" y="4001"/>
                  </a:lnTo>
                  <a:lnTo>
                    <a:pt x="12276" y="3929"/>
                  </a:lnTo>
                  <a:lnTo>
                    <a:pt x="12371" y="3929"/>
                  </a:lnTo>
                  <a:lnTo>
                    <a:pt x="12490" y="3870"/>
                  </a:lnTo>
                  <a:lnTo>
                    <a:pt x="12752" y="3798"/>
                  </a:lnTo>
                  <a:cubicBezTo>
                    <a:pt x="12776" y="3763"/>
                    <a:pt x="12800" y="3739"/>
                    <a:pt x="12824" y="3703"/>
                  </a:cubicBezTo>
                  <a:lnTo>
                    <a:pt x="13062" y="3632"/>
                  </a:lnTo>
                  <a:lnTo>
                    <a:pt x="13181" y="3548"/>
                  </a:lnTo>
                  <a:lnTo>
                    <a:pt x="13336" y="3536"/>
                  </a:lnTo>
                  <a:lnTo>
                    <a:pt x="13431" y="3501"/>
                  </a:lnTo>
                  <a:lnTo>
                    <a:pt x="13562" y="3477"/>
                  </a:lnTo>
                  <a:lnTo>
                    <a:pt x="13764" y="3382"/>
                  </a:lnTo>
                  <a:lnTo>
                    <a:pt x="13907" y="3275"/>
                  </a:lnTo>
                  <a:lnTo>
                    <a:pt x="14014" y="3251"/>
                  </a:lnTo>
                  <a:lnTo>
                    <a:pt x="14098" y="3155"/>
                  </a:lnTo>
                  <a:lnTo>
                    <a:pt x="14360" y="3084"/>
                  </a:lnTo>
                  <a:lnTo>
                    <a:pt x="14419" y="3048"/>
                  </a:lnTo>
                  <a:lnTo>
                    <a:pt x="14646" y="2941"/>
                  </a:lnTo>
                  <a:cubicBezTo>
                    <a:pt x="14669" y="2894"/>
                    <a:pt x="14705" y="2858"/>
                    <a:pt x="14729" y="2810"/>
                  </a:cubicBezTo>
                  <a:lnTo>
                    <a:pt x="14800" y="2691"/>
                  </a:lnTo>
                  <a:lnTo>
                    <a:pt x="14586" y="2715"/>
                  </a:lnTo>
                  <a:lnTo>
                    <a:pt x="14419" y="2751"/>
                  </a:lnTo>
                  <a:lnTo>
                    <a:pt x="14312" y="2751"/>
                  </a:lnTo>
                  <a:lnTo>
                    <a:pt x="14169" y="2774"/>
                  </a:lnTo>
                  <a:lnTo>
                    <a:pt x="13967" y="2929"/>
                  </a:lnTo>
                  <a:lnTo>
                    <a:pt x="13633" y="3013"/>
                  </a:lnTo>
                  <a:lnTo>
                    <a:pt x="13122" y="3108"/>
                  </a:lnTo>
                  <a:lnTo>
                    <a:pt x="12943" y="3120"/>
                  </a:lnTo>
                  <a:lnTo>
                    <a:pt x="12574" y="3179"/>
                  </a:lnTo>
                  <a:lnTo>
                    <a:pt x="12383" y="3263"/>
                  </a:lnTo>
                  <a:lnTo>
                    <a:pt x="12348" y="3191"/>
                  </a:lnTo>
                  <a:lnTo>
                    <a:pt x="12217" y="3227"/>
                  </a:lnTo>
                  <a:lnTo>
                    <a:pt x="12276" y="3132"/>
                  </a:lnTo>
                  <a:lnTo>
                    <a:pt x="12407" y="3108"/>
                  </a:lnTo>
                  <a:lnTo>
                    <a:pt x="12514" y="3108"/>
                  </a:lnTo>
                  <a:lnTo>
                    <a:pt x="12633" y="3048"/>
                  </a:lnTo>
                  <a:lnTo>
                    <a:pt x="12669" y="3096"/>
                  </a:lnTo>
                  <a:lnTo>
                    <a:pt x="12848" y="3084"/>
                  </a:lnTo>
                  <a:lnTo>
                    <a:pt x="13050" y="3025"/>
                  </a:lnTo>
                  <a:lnTo>
                    <a:pt x="13205" y="3013"/>
                  </a:lnTo>
                  <a:lnTo>
                    <a:pt x="13574" y="2917"/>
                  </a:lnTo>
                  <a:lnTo>
                    <a:pt x="14157" y="2691"/>
                  </a:lnTo>
                  <a:lnTo>
                    <a:pt x="14229" y="2632"/>
                  </a:lnTo>
                  <a:lnTo>
                    <a:pt x="14145" y="2596"/>
                  </a:lnTo>
                  <a:lnTo>
                    <a:pt x="13884" y="2596"/>
                  </a:lnTo>
                  <a:lnTo>
                    <a:pt x="13431" y="2620"/>
                  </a:lnTo>
                  <a:lnTo>
                    <a:pt x="13348" y="2560"/>
                  </a:lnTo>
                  <a:lnTo>
                    <a:pt x="13550" y="2572"/>
                  </a:lnTo>
                  <a:lnTo>
                    <a:pt x="13669" y="2560"/>
                  </a:lnTo>
                  <a:lnTo>
                    <a:pt x="13633" y="2513"/>
                  </a:lnTo>
                  <a:lnTo>
                    <a:pt x="13467" y="2441"/>
                  </a:lnTo>
                  <a:lnTo>
                    <a:pt x="13431" y="2358"/>
                  </a:lnTo>
                  <a:lnTo>
                    <a:pt x="13574" y="2417"/>
                  </a:lnTo>
                  <a:lnTo>
                    <a:pt x="13800" y="2536"/>
                  </a:lnTo>
                  <a:lnTo>
                    <a:pt x="13884" y="2524"/>
                  </a:lnTo>
                  <a:lnTo>
                    <a:pt x="13955" y="2489"/>
                  </a:lnTo>
                  <a:lnTo>
                    <a:pt x="14038" y="2524"/>
                  </a:lnTo>
                  <a:lnTo>
                    <a:pt x="14288" y="2501"/>
                  </a:lnTo>
                  <a:lnTo>
                    <a:pt x="14384" y="2524"/>
                  </a:lnTo>
                  <a:lnTo>
                    <a:pt x="14467" y="2501"/>
                  </a:lnTo>
                  <a:lnTo>
                    <a:pt x="14657" y="2501"/>
                  </a:lnTo>
                  <a:lnTo>
                    <a:pt x="14753" y="2453"/>
                  </a:lnTo>
                  <a:lnTo>
                    <a:pt x="14657" y="2441"/>
                  </a:lnTo>
                  <a:lnTo>
                    <a:pt x="14491" y="2441"/>
                  </a:lnTo>
                  <a:cubicBezTo>
                    <a:pt x="14491" y="2417"/>
                    <a:pt x="14491" y="2405"/>
                    <a:pt x="14491" y="2382"/>
                  </a:cubicBezTo>
                  <a:lnTo>
                    <a:pt x="14705" y="2382"/>
                  </a:lnTo>
                  <a:lnTo>
                    <a:pt x="14860" y="2405"/>
                  </a:lnTo>
                  <a:lnTo>
                    <a:pt x="15027" y="2453"/>
                  </a:lnTo>
                  <a:lnTo>
                    <a:pt x="15098" y="2417"/>
                  </a:lnTo>
                  <a:cubicBezTo>
                    <a:pt x="15110" y="2382"/>
                    <a:pt x="15134" y="2358"/>
                    <a:pt x="15146" y="2322"/>
                  </a:cubicBezTo>
                  <a:lnTo>
                    <a:pt x="15253" y="2370"/>
                  </a:lnTo>
                  <a:lnTo>
                    <a:pt x="15455" y="2346"/>
                  </a:lnTo>
                  <a:lnTo>
                    <a:pt x="15634" y="2274"/>
                  </a:lnTo>
                  <a:lnTo>
                    <a:pt x="15765" y="2239"/>
                  </a:lnTo>
                  <a:lnTo>
                    <a:pt x="15908" y="2143"/>
                  </a:lnTo>
                  <a:lnTo>
                    <a:pt x="16300" y="1977"/>
                  </a:lnTo>
                  <a:lnTo>
                    <a:pt x="16384" y="1917"/>
                  </a:lnTo>
                  <a:lnTo>
                    <a:pt x="16372" y="1882"/>
                  </a:lnTo>
                  <a:lnTo>
                    <a:pt x="16491" y="1834"/>
                  </a:lnTo>
                  <a:lnTo>
                    <a:pt x="16634" y="1834"/>
                  </a:lnTo>
                  <a:lnTo>
                    <a:pt x="16681" y="1786"/>
                  </a:lnTo>
                  <a:lnTo>
                    <a:pt x="16932" y="1679"/>
                  </a:lnTo>
                  <a:lnTo>
                    <a:pt x="17074" y="1477"/>
                  </a:lnTo>
                  <a:cubicBezTo>
                    <a:pt x="17074" y="1405"/>
                    <a:pt x="17086" y="1346"/>
                    <a:pt x="17098" y="1274"/>
                  </a:cubicBezTo>
                  <a:cubicBezTo>
                    <a:pt x="17086" y="1239"/>
                    <a:pt x="17074" y="1191"/>
                    <a:pt x="17062" y="1155"/>
                  </a:cubicBezTo>
                  <a:lnTo>
                    <a:pt x="16979" y="1072"/>
                  </a:lnTo>
                  <a:lnTo>
                    <a:pt x="16801" y="1036"/>
                  </a:lnTo>
                  <a:lnTo>
                    <a:pt x="16705" y="1048"/>
                  </a:lnTo>
                  <a:lnTo>
                    <a:pt x="16681" y="1072"/>
                  </a:lnTo>
                  <a:lnTo>
                    <a:pt x="16551" y="1084"/>
                  </a:lnTo>
                  <a:lnTo>
                    <a:pt x="16479" y="1179"/>
                  </a:lnTo>
                  <a:lnTo>
                    <a:pt x="16396" y="1215"/>
                  </a:lnTo>
                  <a:cubicBezTo>
                    <a:pt x="16372" y="1203"/>
                    <a:pt x="16360" y="1191"/>
                    <a:pt x="16336" y="1191"/>
                  </a:cubicBezTo>
                  <a:lnTo>
                    <a:pt x="16479" y="1036"/>
                  </a:lnTo>
                  <a:cubicBezTo>
                    <a:pt x="16479" y="1024"/>
                    <a:pt x="16491" y="1000"/>
                    <a:pt x="16503" y="977"/>
                  </a:cubicBezTo>
                  <a:lnTo>
                    <a:pt x="16610" y="917"/>
                  </a:lnTo>
                  <a:lnTo>
                    <a:pt x="16622" y="810"/>
                  </a:lnTo>
                  <a:lnTo>
                    <a:pt x="16562" y="727"/>
                  </a:lnTo>
                  <a:lnTo>
                    <a:pt x="16491" y="715"/>
                  </a:lnTo>
                  <a:lnTo>
                    <a:pt x="16586" y="667"/>
                  </a:lnTo>
                  <a:lnTo>
                    <a:pt x="16634" y="488"/>
                  </a:lnTo>
                  <a:lnTo>
                    <a:pt x="16515" y="488"/>
                  </a:lnTo>
                  <a:lnTo>
                    <a:pt x="16372" y="536"/>
                  </a:lnTo>
                  <a:lnTo>
                    <a:pt x="16360" y="608"/>
                  </a:lnTo>
                  <a:cubicBezTo>
                    <a:pt x="16336" y="619"/>
                    <a:pt x="16312" y="643"/>
                    <a:pt x="16300" y="655"/>
                  </a:cubicBezTo>
                  <a:lnTo>
                    <a:pt x="16193" y="691"/>
                  </a:lnTo>
                  <a:lnTo>
                    <a:pt x="16134" y="655"/>
                  </a:lnTo>
                  <a:lnTo>
                    <a:pt x="16193" y="596"/>
                  </a:lnTo>
                  <a:lnTo>
                    <a:pt x="16193" y="548"/>
                  </a:lnTo>
                  <a:lnTo>
                    <a:pt x="16253" y="477"/>
                  </a:lnTo>
                  <a:lnTo>
                    <a:pt x="16193" y="453"/>
                  </a:lnTo>
                  <a:lnTo>
                    <a:pt x="16062" y="524"/>
                  </a:lnTo>
                  <a:lnTo>
                    <a:pt x="16003" y="619"/>
                  </a:lnTo>
                  <a:lnTo>
                    <a:pt x="15943" y="655"/>
                  </a:lnTo>
                  <a:lnTo>
                    <a:pt x="15884" y="619"/>
                  </a:lnTo>
                  <a:lnTo>
                    <a:pt x="15943" y="524"/>
                  </a:lnTo>
                  <a:lnTo>
                    <a:pt x="15896" y="465"/>
                  </a:lnTo>
                  <a:lnTo>
                    <a:pt x="15753" y="488"/>
                  </a:lnTo>
                  <a:lnTo>
                    <a:pt x="15562" y="572"/>
                  </a:lnTo>
                  <a:cubicBezTo>
                    <a:pt x="15550" y="608"/>
                    <a:pt x="15527" y="631"/>
                    <a:pt x="15503" y="655"/>
                  </a:cubicBezTo>
                  <a:lnTo>
                    <a:pt x="15360" y="679"/>
                  </a:lnTo>
                  <a:lnTo>
                    <a:pt x="15288" y="715"/>
                  </a:lnTo>
                  <a:cubicBezTo>
                    <a:pt x="15277" y="739"/>
                    <a:pt x="15253" y="774"/>
                    <a:pt x="15229" y="798"/>
                  </a:cubicBezTo>
                  <a:lnTo>
                    <a:pt x="15122" y="810"/>
                  </a:lnTo>
                  <a:lnTo>
                    <a:pt x="15015" y="798"/>
                  </a:lnTo>
                  <a:lnTo>
                    <a:pt x="14753" y="810"/>
                  </a:lnTo>
                  <a:lnTo>
                    <a:pt x="14455" y="858"/>
                  </a:lnTo>
                  <a:lnTo>
                    <a:pt x="14455" y="858"/>
                  </a:lnTo>
                  <a:lnTo>
                    <a:pt x="14657" y="798"/>
                  </a:lnTo>
                  <a:lnTo>
                    <a:pt x="14705" y="739"/>
                  </a:lnTo>
                  <a:lnTo>
                    <a:pt x="14824" y="750"/>
                  </a:lnTo>
                  <a:lnTo>
                    <a:pt x="14919" y="739"/>
                  </a:lnTo>
                  <a:lnTo>
                    <a:pt x="15110" y="655"/>
                  </a:lnTo>
                  <a:lnTo>
                    <a:pt x="15253" y="619"/>
                  </a:lnTo>
                  <a:lnTo>
                    <a:pt x="15372" y="500"/>
                  </a:lnTo>
                  <a:lnTo>
                    <a:pt x="15622" y="393"/>
                  </a:lnTo>
                  <a:lnTo>
                    <a:pt x="15681" y="346"/>
                  </a:lnTo>
                  <a:lnTo>
                    <a:pt x="15634" y="310"/>
                  </a:lnTo>
                  <a:lnTo>
                    <a:pt x="15503" y="334"/>
                  </a:lnTo>
                  <a:lnTo>
                    <a:pt x="15253" y="274"/>
                  </a:lnTo>
                  <a:lnTo>
                    <a:pt x="15193" y="215"/>
                  </a:lnTo>
                  <a:lnTo>
                    <a:pt x="15134" y="227"/>
                  </a:lnTo>
                  <a:lnTo>
                    <a:pt x="15027" y="286"/>
                  </a:lnTo>
                  <a:lnTo>
                    <a:pt x="14967" y="334"/>
                  </a:lnTo>
                  <a:lnTo>
                    <a:pt x="14872" y="334"/>
                  </a:lnTo>
                  <a:lnTo>
                    <a:pt x="14836" y="274"/>
                  </a:lnTo>
                  <a:lnTo>
                    <a:pt x="14907" y="215"/>
                  </a:lnTo>
                  <a:cubicBezTo>
                    <a:pt x="14907" y="203"/>
                    <a:pt x="14896" y="179"/>
                    <a:pt x="14884" y="167"/>
                  </a:cubicBezTo>
                  <a:lnTo>
                    <a:pt x="14681" y="203"/>
                  </a:lnTo>
                  <a:lnTo>
                    <a:pt x="14610" y="286"/>
                  </a:lnTo>
                  <a:lnTo>
                    <a:pt x="14526" y="274"/>
                  </a:lnTo>
                  <a:cubicBezTo>
                    <a:pt x="14515" y="250"/>
                    <a:pt x="14503" y="215"/>
                    <a:pt x="14491" y="191"/>
                  </a:cubicBezTo>
                  <a:lnTo>
                    <a:pt x="14360" y="250"/>
                  </a:lnTo>
                  <a:lnTo>
                    <a:pt x="14276" y="298"/>
                  </a:lnTo>
                  <a:lnTo>
                    <a:pt x="14205" y="250"/>
                  </a:lnTo>
                  <a:lnTo>
                    <a:pt x="14300" y="191"/>
                  </a:lnTo>
                  <a:lnTo>
                    <a:pt x="14253" y="131"/>
                  </a:lnTo>
                  <a:lnTo>
                    <a:pt x="14312" y="119"/>
                  </a:lnTo>
                  <a:lnTo>
                    <a:pt x="14384" y="72"/>
                  </a:lnTo>
                  <a:lnTo>
                    <a:pt x="14288" y="24"/>
                  </a:lnTo>
                  <a:lnTo>
                    <a:pt x="14026" y="36"/>
                  </a:lnTo>
                  <a:lnTo>
                    <a:pt x="13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8885;p30">
              <a:extLst>
                <a:ext uri="{FF2B5EF4-FFF2-40B4-BE49-F238E27FC236}">
                  <a16:creationId xmlns:a16="http://schemas.microsoft.com/office/drawing/2014/main" id="{84806533-927B-446C-638F-A7D5889B177D}"/>
                </a:ext>
              </a:extLst>
            </p:cNvPr>
            <p:cNvSpPr/>
            <p:nvPr/>
          </p:nvSpPr>
          <p:spPr>
            <a:xfrm>
              <a:off x="2953325" y="2813875"/>
              <a:ext cx="26225" cy="21750"/>
            </a:xfrm>
            <a:custGeom>
              <a:avLst/>
              <a:gdLst/>
              <a:ahLst/>
              <a:cxnLst/>
              <a:rect l="l" t="t" r="r" b="b"/>
              <a:pathLst>
                <a:path w="1049" h="870" extrusionOk="0">
                  <a:moveTo>
                    <a:pt x="608" y="0"/>
                  </a:moveTo>
                  <a:lnTo>
                    <a:pt x="525" y="24"/>
                  </a:lnTo>
                  <a:cubicBezTo>
                    <a:pt x="513" y="48"/>
                    <a:pt x="501" y="84"/>
                    <a:pt x="489" y="107"/>
                  </a:cubicBezTo>
                  <a:lnTo>
                    <a:pt x="370" y="203"/>
                  </a:lnTo>
                  <a:lnTo>
                    <a:pt x="322" y="298"/>
                  </a:lnTo>
                  <a:lnTo>
                    <a:pt x="275" y="346"/>
                  </a:lnTo>
                  <a:lnTo>
                    <a:pt x="179" y="500"/>
                  </a:lnTo>
                  <a:cubicBezTo>
                    <a:pt x="132" y="524"/>
                    <a:pt x="72" y="560"/>
                    <a:pt x="25" y="584"/>
                  </a:cubicBezTo>
                  <a:lnTo>
                    <a:pt x="1" y="655"/>
                  </a:lnTo>
                  <a:lnTo>
                    <a:pt x="48" y="703"/>
                  </a:lnTo>
                  <a:lnTo>
                    <a:pt x="84" y="798"/>
                  </a:lnTo>
                  <a:lnTo>
                    <a:pt x="287" y="810"/>
                  </a:lnTo>
                  <a:lnTo>
                    <a:pt x="334" y="869"/>
                  </a:lnTo>
                  <a:cubicBezTo>
                    <a:pt x="346" y="869"/>
                    <a:pt x="358" y="846"/>
                    <a:pt x="370" y="846"/>
                  </a:cubicBezTo>
                  <a:cubicBezTo>
                    <a:pt x="382" y="834"/>
                    <a:pt x="370" y="786"/>
                    <a:pt x="370" y="762"/>
                  </a:cubicBezTo>
                  <a:lnTo>
                    <a:pt x="406" y="738"/>
                  </a:lnTo>
                  <a:lnTo>
                    <a:pt x="453" y="774"/>
                  </a:lnTo>
                  <a:lnTo>
                    <a:pt x="560" y="762"/>
                  </a:lnTo>
                  <a:lnTo>
                    <a:pt x="727" y="631"/>
                  </a:lnTo>
                  <a:lnTo>
                    <a:pt x="882" y="584"/>
                  </a:lnTo>
                  <a:lnTo>
                    <a:pt x="941" y="536"/>
                  </a:lnTo>
                  <a:lnTo>
                    <a:pt x="1049" y="500"/>
                  </a:lnTo>
                  <a:lnTo>
                    <a:pt x="1013" y="465"/>
                  </a:lnTo>
                  <a:lnTo>
                    <a:pt x="965" y="381"/>
                  </a:lnTo>
                  <a:lnTo>
                    <a:pt x="846" y="381"/>
                  </a:lnTo>
                  <a:lnTo>
                    <a:pt x="775" y="405"/>
                  </a:lnTo>
                  <a:cubicBezTo>
                    <a:pt x="775" y="429"/>
                    <a:pt x="775" y="453"/>
                    <a:pt x="787" y="465"/>
                  </a:cubicBezTo>
                  <a:lnTo>
                    <a:pt x="727" y="512"/>
                  </a:lnTo>
                  <a:lnTo>
                    <a:pt x="679" y="488"/>
                  </a:lnTo>
                  <a:lnTo>
                    <a:pt x="727" y="429"/>
                  </a:lnTo>
                  <a:lnTo>
                    <a:pt x="668" y="381"/>
                  </a:lnTo>
                  <a:lnTo>
                    <a:pt x="537" y="381"/>
                  </a:lnTo>
                  <a:lnTo>
                    <a:pt x="608" y="310"/>
                  </a:lnTo>
                  <a:lnTo>
                    <a:pt x="703" y="143"/>
                  </a:lnTo>
                  <a:lnTo>
                    <a:pt x="691" y="84"/>
                  </a:lnTo>
                  <a:lnTo>
                    <a:pt x="584" y="107"/>
                  </a:lnTo>
                  <a:cubicBezTo>
                    <a:pt x="596" y="84"/>
                    <a:pt x="620" y="60"/>
                    <a:pt x="632" y="36"/>
                  </a:cubicBezTo>
                  <a:cubicBezTo>
                    <a:pt x="620" y="24"/>
                    <a:pt x="620" y="12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8886;p30">
              <a:extLst>
                <a:ext uri="{FF2B5EF4-FFF2-40B4-BE49-F238E27FC236}">
                  <a16:creationId xmlns:a16="http://schemas.microsoft.com/office/drawing/2014/main" id="{EEA58B8F-AFF7-DF8A-0917-DD1A33D95208}"/>
                </a:ext>
              </a:extLst>
            </p:cNvPr>
            <p:cNvSpPr/>
            <p:nvPr/>
          </p:nvSpPr>
          <p:spPr>
            <a:xfrm>
              <a:off x="2984575" y="2738850"/>
              <a:ext cx="93200" cy="67300"/>
            </a:xfrm>
            <a:custGeom>
              <a:avLst/>
              <a:gdLst/>
              <a:ahLst/>
              <a:cxnLst/>
              <a:rect l="l" t="t" r="r" b="b"/>
              <a:pathLst>
                <a:path w="3728" h="2692" extrusionOk="0">
                  <a:moveTo>
                    <a:pt x="358" y="1763"/>
                  </a:moveTo>
                  <a:lnTo>
                    <a:pt x="334" y="1787"/>
                  </a:lnTo>
                  <a:lnTo>
                    <a:pt x="275" y="1858"/>
                  </a:lnTo>
                  <a:lnTo>
                    <a:pt x="334" y="1811"/>
                  </a:lnTo>
                  <a:cubicBezTo>
                    <a:pt x="334" y="1799"/>
                    <a:pt x="346" y="1775"/>
                    <a:pt x="358" y="1763"/>
                  </a:cubicBezTo>
                  <a:close/>
                  <a:moveTo>
                    <a:pt x="346" y="1870"/>
                  </a:moveTo>
                  <a:cubicBezTo>
                    <a:pt x="346" y="1870"/>
                    <a:pt x="346" y="1870"/>
                    <a:pt x="346" y="1870"/>
                  </a:cubicBezTo>
                  <a:lnTo>
                    <a:pt x="346" y="1870"/>
                  </a:lnTo>
                  <a:close/>
                  <a:moveTo>
                    <a:pt x="2251" y="1"/>
                  </a:moveTo>
                  <a:lnTo>
                    <a:pt x="2180" y="13"/>
                  </a:lnTo>
                  <a:lnTo>
                    <a:pt x="2108" y="48"/>
                  </a:lnTo>
                  <a:lnTo>
                    <a:pt x="2132" y="72"/>
                  </a:lnTo>
                  <a:lnTo>
                    <a:pt x="2073" y="72"/>
                  </a:lnTo>
                  <a:lnTo>
                    <a:pt x="2073" y="37"/>
                  </a:lnTo>
                  <a:lnTo>
                    <a:pt x="2061" y="13"/>
                  </a:lnTo>
                  <a:lnTo>
                    <a:pt x="2013" y="37"/>
                  </a:lnTo>
                  <a:lnTo>
                    <a:pt x="1954" y="96"/>
                  </a:lnTo>
                  <a:lnTo>
                    <a:pt x="1882" y="108"/>
                  </a:lnTo>
                  <a:lnTo>
                    <a:pt x="1846" y="144"/>
                  </a:lnTo>
                  <a:lnTo>
                    <a:pt x="1787" y="191"/>
                  </a:lnTo>
                  <a:lnTo>
                    <a:pt x="1692" y="215"/>
                  </a:lnTo>
                  <a:lnTo>
                    <a:pt x="1608" y="275"/>
                  </a:lnTo>
                  <a:lnTo>
                    <a:pt x="1513" y="346"/>
                  </a:lnTo>
                  <a:lnTo>
                    <a:pt x="1513" y="406"/>
                  </a:lnTo>
                  <a:lnTo>
                    <a:pt x="1454" y="429"/>
                  </a:lnTo>
                  <a:lnTo>
                    <a:pt x="1406" y="429"/>
                  </a:lnTo>
                  <a:lnTo>
                    <a:pt x="1394" y="441"/>
                  </a:lnTo>
                  <a:lnTo>
                    <a:pt x="1430" y="465"/>
                  </a:lnTo>
                  <a:lnTo>
                    <a:pt x="1430" y="501"/>
                  </a:lnTo>
                  <a:lnTo>
                    <a:pt x="1382" y="549"/>
                  </a:lnTo>
                  <a:lnTo>
                    <a:pt x="1287" y="620"/>
                  </a:lnTo>
                  <a:lnTo>
                    <a:pt x="1227" y="656"/>
                  </a:lnTo>
                  <a:lnTo>
                    <a:pt x="1251" y="680"/>
                  </a:lnTo>
                  <a:lnTo>
                    <a:pt x="1215" y="703"/>
                  </a:lnTo>
                  <a:lnTo>
                    <a:pt x="1180" y="727"/>
                  </a:lnTo>
                  <a:cubicBezTo>
                    <a:pt x="1180" y="739"/>
                    <a:pt x="1180" y="751"/>
                    <a:pt x="1180" y="763"/>
                  </a:cubicBezTo>
                  <a:lnTo>
                    <a:pt x="1227" y="775"/>
                  </a:lnTo>
                  <a:lnTo>
                    <a:pt x="1192" y="810"/>
                  </a:lnTo>
                  <a:lnTo>
                    <a:pt x="1120" y="822"/>
                  </a:lnTo>
                  <a:lnTo>
                    <a:pt x="1073" y="894"/>
                  </a:lnTo>
                  <a:cubicBezTo>
                    <a:pt x="1073" y="906"/>
                    <a:pt x="1073" y="918"/>
                    <a:pt x="1073" y="930"/>
                  </a:cubicBezTo>
                  <a:lnTo>
                    <a:pt x="1132" y="930"/>
                  </a:lnTo>
                  <a:lnTo>
                    <a:pt x="1084" y="953"/>
                  </a:lnTo>
                  <a:lnTo>
                    <a:pt x="1013" y="977"/>
                  </a:lnTo>
                  <a:lnTo>
                    <a:pt x="965" y="1061"/>
                  </a:lnTo>
                  <a:lnTo>
                    <a:pt x="965" y="1108"/>
                  </a:lnTo>
                  <a:lnTo>
                    <a:pt x="858" y="1251"/>
                  </a:lnTo>
                  <a:cubicBezTo>
                    <a:pt x="858" y="1263"/>
                    <a:pt x="858" y="1275"/>
                    <a:pt x="858" y="1287"/>
                  </a:cubicBezTo>
                  <a:lnTo>
                    <a:pt x="906" y="1311"/>
                  </a:lnTo>
                  <a:cubicBezTo>
                    <a:pt x="906" y="1334"/>
                    <a:pt x="906" y="1346"/>
                    <a:pt x="906" y="1358"/>
                  </a:cubicBezTo>
                  <a:lnTo>
                    <a:pt x="870" y="1370"/>
                  </a:lnTo>
                  <a:lnTo>
                    <a:pt x="846" y="1346"/>
                  </a:lnTo>
                  <a:lnTo>
                    <a:pt x="811" y="1358"/>
                  </a:lnTo>
                  <a:lnTo>
                    <a:pt x="715" y="1418"/>
                  </a:lnTo>
                  <a:lnTo>
                    <a:pt x="680" y="1477"/>
                  </a:lnTo>
                  <a:lnTo>
                    <a:pt x="692" y="1501"/>
                  </a:lnTo>
                  <a:lnTo>
                    <a:pt x="751" y="1501"/>
                  </a:lnTo>
                  <a:lnTo>
                    <a:pt x="799" y="1525"/>
                  </a:lnTo>
                  <a:lnTo>
                    <a:pt x="775" y="1561"/>
                  </a:lnTo>
                  <a:cubicBezTo>
                    <a:pt x="775" y="1572"/>
                    <a:pt x="775" y="1584"/>
                    <a:pt x="775" y="1596"/>
                  </a:cubicBezTo>
                  <a:lnTo>
                    <a:pt x="715" y="1644"/>
                  </a:lnTo>
                  <a:lnTo>
                    <a:pt x="584" y="1644"/>
                  </a:lnTo>
                  <a:lnTo>
                    <a:pt x="561" y="1668"/>
                  </a:lnTo>
                  <a:cubicBezTo>
                    <a:pt x="549" y="1680"/>
                    <a:pt x="549" y="1692"/>
                    <a:pt x="561" y="1715"/>
                  </a:cubicBezTo>
                  <a:lnTo>
                    <a:pt x="501" y="1775"/>
                  </a:lnTo>
                  <a:lnTo>
                    <a:pt x="453" y="1858"/>
                  </a:lnTo>
                  <a:lnTo>
                    <a:pt x="406" y="1930"/>
                  </a:lnTo>
                  <a:lnTo>
                    <a:pt x="370" y="1930"/>
                  </a:lnTo>
                  <a:lnTo>
                    <a:pt x="346" y="1870"/>
                  </a:lnTo>
                  <a:cubicBezTo>
                    <a:pt x="346" y="1894"/>
                    <a:pt x="334" y="1906"/>
                    <a:pt x="322" y="1930"/>
                  </a:cubicBezTo>
                  <a:lnTo>
                    <a:pt x="263" y="1894"/>
                  </a:lnTo>
                  <a:cubicBezTo>
                    <a:pt x="263" y="1882"/>
                    <a:pt x="263" y="1870"/>
                    <a:pt x="275" y="1858"/>
                  </a:cubicBezTo>
                  <a:lnTo>
                    <a:pt x="275" y="1858"/>
                  </a:lnTo>
                  <a:lnTo>
                    <a:pt x="144" y="1930"/>
                  </a:lnTo>
                  <a:cubicBezTo>
                    <a:pt x="132" y="1965"/>
                    <a:pt x="120" y="2001"/>
                    <a:pt x="108" y="2037"/>
                  </a:cubicBezTo>
                  <a:lnTo>
                    <a:pt x="156" y="2037"/>
                  </a:lnTo>
                  <a:lnTo>
                    <a:pt x="227" y="2001"/>
                  </a:lnTo>
                  <a:lnTo>
                    <a:pt x="394" y="1953"/>
                  </a:lnTo>
                  <a:lnTo>
                    <a:pt x="525" y="1930"/>
                  </a:lnTo>
                  <a:lnTo>
                    <a:pt x="453" y="2001"/>
                  </a:lnTo>
                  <a:lnTo>
                    <a:pt x="370" y="2108"/>
                  </a:lnTo>
                  <a:lnTo>
                    <a:pt x="311" y="2192"/>
                  </a:lnTo>
                  <a:lnTo>
                    <a:pt x="191" y="2275"/>
                  </a:lnTo>
                  <a:lnTo>
                    <a:pt x="84" y="2358"/>
                  </a:lnTo>
                  <a:lnTo>
                    <a:pt x="25" y="2370"/>
                  </a:lnTo>
                  <a:cubicBezTo>
                    <a:pt x="13" y="2382"/>
                    <a:pt x="13" y="2406"/>
                    <a:pt x="1" y="2418"/>
                  </a:cubicBezTo>
                  <a:lnTo>
                    <a:pt x="37" y="2454"/>
                  </a:lnTo>
                  <a:cubicBezTo>
                    <a:pt x="37" y="2477"/>
                    <a:pt x="37" y="2501"/>
                    <a:pt x="25" y="2513"/>
                  </a:cubicBezTo>
                  <a:lnTo>
                    <a:pt x="49" y="2549"/>
                  </a:lnTo>
                  <a:lnTo>
                    <a:pt x="239" y="2549"/>
                  </a:lnTo>
                  <a:lnTo>
                    <a:pt x="370" y="2501"/>
                  </a:lnTo>
                  <a:lnTo>
                    <a:pt x="442" y="2454"/>
                  </a:lnTo>
                  <a:lnTo>
                    <a:pt x="537" y="2418"/>
                  </a:lnTo>
                  <a:lnTo>
                    <a:pt x="608" y="2358"/>
                  </a:lnTo>
                  <a:cubicBezTo>
                    <a:pt x="608" y="2346"/>
                    <a:pt x="620" y="2334"/>
                    <a:pt x="620" y="2323"/>
                  </a:cubicBezTo>
                  <a:lnTo>
                    <a:pt x="632" y="2346"/>
                  </a:lnTo>
                  <a:lnTo>
                    <a:pt x="584" y="2418"/>
                  </a:lnTo>
                  <a:lnTo>
                    <a:pt x="715" y="2418"/>
                  </a:lnTo>
                  <a:lnTo>
                    <a:pt x="799" y="2370"/>
                  </a:lnTo>
                  <a:lnTo>
                    <a:pt x="846" y="2406"/>
                  </a:lnTo>
                  <a:lnTo>
                    <a:pt x="1001" y="2382"/>
                  </a:lnTo>
                  <a:lnTo>
                    <a:pt x="1084" y="2346"/>
                  </a:lnTo>
                  <a:lnTo>
                    <a:pt x="1108" y="2370"/>
                  </a:lnTo>
                  <a:lnTo>
                    <a:pt x="1156" y="2394"/>
                  </a:lnTo>
                  <a:lnTo>
                    <a:pt x="1263" y="2382"/>
                  </a:lnTo>
                  <a:lnTo>
                    <a:pt x="1299" y="2370"/>
                  </a:lnTo>
                  <a:cubicBezTo>
                    <a:pt x="1311" y="2370"/>
                    <a:pt x="1323" y="2382"/>
                    <a:pt x="1323" y="2382"/>
                  </a:cubicBezTo>
                  <a:lnTo>
                    <a:pt x="1394" y="2370"/>
                  </a:lnTo>
                  <a:lnTo>
                    <a:pt x="1442" y="2334"/>
                  </a:lnTo>
                  <a:cubicBezTo>
                    <a:pt x="1442" y="2334"/>
                    <a:pt x="1442" y="2323"/>
                    <a:pt x="1430" y="2311"/>
                  </a:cubicBezTo>
                  <a:lnTo>
                    <a:pt x="1525" y="2299"/>
                  </a:lnTo>
                  <a:lnTo>
                    <a:pt x="1561" y="2323"/>
                  </a:lnTo>
                  <a:lnTo>
                    <a:pt x="1608" y="2311"/>
                  </a:lnTo>
                  <a:lnTo>
                    <a:pt x="1644" y="2263"/>
                  </a:lnTo>
                  <a:lnTo>
                    <a:pt x="1751" y="2263"/>
                  </a:lnTo>
                  <a:cubicBezTo>
                    <a:pt x="1763" y="2251"/>
                    <a:pt x="1763" y="2239"/>
                    <a:pt x="1775" y="2227"/>
                  </a:cubicBezTo>
                  <a:cubicBezTo>
                    <a:pt x="1763" y="2215"/>
                    <a:pt x="1763" y="2204"/>
                    <a:pt x="1751" y="2204"/>
                  </a:cubicBezTo>
                  <a:lnTo>
                    <a:pt x="1751" y="2132"/>
                  </a:lnTo>
                  <a:lnTo>
                    <a:pt x="1787" y="2156"/>
                  </a:lnTo>
                  <a:cubicBezTo>
                    <a:pt x="1799" y="2132"/>
                    <a:pt x="1811" y="2120"/>
                    <a:pt x="1823" y="2108"/>
                  </a:cubicBezTo>
                  <a:lnTo>
                    <a:pt x="1858" y="2084"/>
                  </a:lnTo>
                  <a:lnTo>
                    <a:pt x="1858" y="2084"/>
                  </a:lnTo>
                  <a:lnTo>
                    <a:pt x="1835" y="2108"/>
                  </a:lnTo>
                  <a:cubicBezTo>
                    <a:pt x="1835" y="2144"/>
                    <a:pt x="1823" y="2168"/>
                    <a:pt x="1823" y="2192"/>
                  </a:cubicBezTo>
                  <a:lnTo>
                    <a:pt x="1846" y="2204"/>
                  </a:lnTo>
                  <a:lnTo>
                    <a:pt x="1858" y="2168"/>
                  </a:lnTo>
                  <a:cubicBezTo>
                    <a:pt x="1882" y="2144"/>
                    <a:pt x="1894" y="2120"/>
                    <a:pt x="1918" y="2108"/>
                  </a:cubicBezTo>
                  <a:lnTo>
                    <a:pt x="1942" y="2096"/>
                  </a:lnTo>
                  <a:lnTo>
                    <a:pt x="1954" y="2144"/>
                  </a:lnTo>
                  <a:lnTo>
                    <a:pt x="1918" y="2192"/>
                  </a:lnTo>
                  <a:cubicBezTo>
                    <a:pt x="1918" y="2204"/>
                    <a:pt x="1930" y="2215"/>
                    <a:pt x="1930" y="2227"/>
                  </a:cubicBezTo>
                  <a:lnTo>
                    <a:pt x="2001" y="2204"/>
                  </a:lnTo>
                  <a:lnTo>
                    <a:pt x="2037" y="2192"/>
                  </a:lnTo>
                  <a:lnTo>
                    <a:pt x="2037" y="2204"/>
                  </a:lnTo>
                  <a:lnTo>
                    <a:pt x="1930" y="2275"/>
                  </a:lnTo>
                  <a:lnTo>
                    <a:pt x="1823" y="2323"/>
                  </a:lnTo>
                  <a:lnTo>
                    <a:pt x="1858" y="2334"/>
                  </a:lnTo>
                  <a:lnTo>
                    <a:pt x="1882" y="2311"/>
                  </a:lnTo>
                  <a:lnTo>
                    <a:pt x="1954" y="2299"/>
                  </a:lnTo>
                  <a:lnTo>
                    <a:pt x="1977" y="2323"/>
                  </a:lnTo>
                  <a:lnTo>
                    <a:pt x="2049" y="2311"/>
                  </a:lnTo>
                  <a:lnTo>
                    <a:pt x="2073" y="2334"/>
                  </a:lnTo>
                  <a:lnTo>
                    <a:pt x="2120" y="2299"/>
                  </a:lnTo>
                  <a:lnTo>
                    <a:pt x="2180" y="2275"/>
                  </a:lnTo>
                  <a:lnTo>
                    <a:pt x="2204" y="2215"/>
                  </a:lnTo>
                  <a:cubicBezTo>
                    <a:pt x="2204" y="2204"/>
                    <a:pt x="2192" y="2192"/>
                    <a:pt x="2192" y="2180"/>
                  </a:cubicBezTo>
                  <a:lnTo>
                    <a:pt x="2192" y="2180"/>
                  </a:lnTo>
                  <a:lnTo>
                    <a:pt x="2239" y="2192"/>
                  </a:lnTo>
                  <a:lnTo>
                    <a:pt x="2335" y="2192"/>
                  </a:lnTo>
                  <a:lnTo>
                    <a:pt x="2382" y="2215"/>
                  </a:lnTo>
                  <a:lnTo>
                    <a:pt x="2454" y="2192"/>
                  </a:lnTo>
                  <a:lnTo>
                    <a:pt x="2501" y="2156"/>
                  </a:lnTo>
                  <a:lnTo>
                    <a:pt x="2585" y="2156"/>
                  </a:lnTo>
                  <a:cubicBezTo>
                    <a:pt x="2561" y="2168"/>
                    <a:pt x="2537" y="2192"/>
                    <a:pt x="2525" y="2204"/>
                  </a:cubicBezTo>
                  <a:cubicBezTo>
                    <a:pt x="2501" y="2215"/>
                    <a:pt x="2525" y="2215"/>
                    <a:pt x="2525" y="2227"/>
                  </a:cubicBezTo>
                  <a:lnTo>
                    <a:pt x="2430" y="2275"/>
                  </a:lnTo>
                  <a:lnTo>
                    <a:pt x="2335" y="2299"/>
                  </a:lnTo>
                  <a:lnTo>
                    <a:pt x="2275" y="2346"/>
                  </a:lnTo>
                  <a:lnTo>
                    <a:pt x="2275" y="2382"/>
                  </a:lnTo>
                  <a:lnTo>
                    <a:pt x="2251" y="2394"/>
                  </a:lnTo>
                  <a:cubicBezTo>
                    <a:pt x="2239" y="2406"/>
                    <a:pt x="2239" y="2418"/>
                    <a:pt x="2239" y="2430"/>
                  </a:cubicBezTo>
                  <a:lnTo>
                    <a:pt x="2168" y="2442"/>
                  </a:lnTo>
                  <a:lnTo>
                    <a:pt x="2132" y="2465"/>
                  </a:lnTo>
                  <a:lnTo>
                    <a:pt x="2108" y="2489"/>
                  </a:lnTo>
                  <a:lnTo>
                    <a:pt x="2073" y="2525"/>
                  </a:lnTo>
                  <a:lnTo>
                    <a:pt x="1977" y="2561"/>
                  </a:lnTo>
                  <a:lnTo>
                    <a:pt x="1894" y="2620"/>
                  </a:lnTo>
                  <a:lnTo>
                    <a:pt x="1882" y="2656"/>
                  </a:lnTo>
                  <a:lnTo>
                    <a:pt x="1918" y="2668"/>
                  </a:lnTo>
                  <a:lnTo>
                    <a:pt x="1942" y="2692"/>
                  </a:lnTo>
                  <a:lnTo>
                    <a:pt x="2025" y="2680"/>
                  </a:lnTo>
                  <a:lnTo>
                    <a:pt x="2049" y="2644"/>
                  </a:lnTo>
                  <a:cubicBezTo>
                    <a:pt x="2061" y="2632"/>
                    <a:pt x="2073" y="2620"/>
                    <a:pt x="2085" y="2608"/>
                  </a:cubicBezTo>
                  <a:lnTo>
                    <a:pt x="2120" y="2608"/>
                  </a:lnTo>
                  <a:cubicBezTo>
                    <a:pt x="2120" y="2620"/>
                    <a:pt x="2132" y="2632"/>
                    <a:pt x="2132" y="2644"/>
                  </a:cubicBezTo>
                  <a:lnTo>
                    <a:pt x="2180" y="2656"/>
                  </a:lnTo>
                  <a:lnTo>
                    <a:pt x="2263" y="2620"/>
                  </a:lnTo>
                  <a:lnTo>
                    <a:pt x="2299" y="2573"/>
                  </a:lnTo>
                  <a:lnTo>
                    <a:pt x="2323" y="2525"/>
                  </a:lnTo>
                  <a:lnTo>
                    <a:pt x="2358" y="2525"/>
                  </a:lnTo>
                  <a:lnTo>
                    <a:pt x="2358" y="2454"/>
                  </a:lnTo>
                  <a:lnTo>
                    <a:pt x="2358" y="2394"/>
                  </a:lnTo>
                  <a:lnTo>
                    <a:pt x="2406" y="2382"/>
                  </a:lnTo>
                  <a:lnTo>
                    <a:pt x="2489" y="2287"/>
                  </a:lnTo>
                  <a:lnTo>
                    <a:pt x="2537" y="2251"/>
                  </a:lnTo>
                  <a:lnTo>
                    <a:pt x="2585" y="2275"/>
                  </a:lnTo>
                  <a:lnTo>
                    <a:pt x="2668" y="2251"/>
                  </a:lnTo>
                  <a:lnTo>
                    <a:pt x="2597" y="2287"/>
                  </a:lnTo>
                  <a:lnTo>
                    <a:pt x="2668" y="2275"/>
                  </a:lnTo>
                  <a:lnTo>
                    <a:pt x="2704" y="2239"/>
                  </a:lnTo>
                  <a:cubicBezTo>
                    <a:pt x="2716" y="2204"/>
                    <a:pt x="2728" y="2180"/>
                    <a:pt x="2739" y="2144"/>
                  </a:cubicBezTo>
                  <a:cubicBezTo>
                    <a:pt x="2751" y="2108"/>
                    <a:pt x="2763" y="2084"/>
                    <a:pt x="2775" y="2061"/>
                  </a:cubicBezTo>
                  <a:cubicBezTo>
                    <a:pt x="2787" y="2025"/>
                    <a:pt x="2763" y="2001"/>
                    <a:pt x="2763" y="1977"/>
                  </a:cubicBezTo>
                  <a:lnTo>
                    <a:pt x="2787" y="1953"/>
                  </a:lnTo>
                  <a:lnTo>
                    <a:pt x="2823" y="1953"/>
                  </a:lnTo>
                  <a:lnTo>
                    <a:pt x="2870" y="1977"/>
                  </a:lnTo>
                  <a:lnTo>
                    <a:pt x="2906" y="1977"/>
                  </a:lnTo>
                  <a:lnTo>
                    <a:pt x="2954" y="1989"/>
                  </a:lnTo>
                  <a:lnTo>
                    <a:pt x="2978" y="2073"/>
                  </a:lnTo>
                  <a:cubicBezTo>
                    <a:pt x="2978" y="2084"/>
                    <a:pt x="2978" y="2108"/>
                    <a:pt x="2966" y="2120"/>
                  </a:cubicBezTo>
                  <a:cubicBezTo>
                    <a:pt x="2954" y="2132"/>
                    <a:pt x="2966" y="2156"/>
                    <a:pt x="2966" y="2180"/>
                  </a:cubicBezTo>
                  <a:lnTo>
                    <a:pt x="3001" y="2215"/>
                  </a:lnTo>
                  <a:lnTo>
                    <a:pt x="2989" y="2263"/>
                  </a:lnTo>
                  <a:lnTo>
                    <a:pt x="2906" y="2323"/>
                  </a:lnTo>
                  <a:cubicBezTo>
                    <a:pt x="2894" y="2358"/>
                    <a:pt x="2882" y="2406"/>
                    <a:pt x="2870" y="2442"/>
                  </a:cubicBezTo>
                  <a:lnTo>
                    <a:pt x="2870" y="2501"/>
                  </a:lnTo>
                  <a:lnTo>
                    <a:pt x="2835" y="2525"/>
                  </a:lnTo>
                  <a:lnTo>
                    <a:pt x="2847" y="2573"/>
                  </a:lnTo>
                  <a:lnTo>
                    <a:pt x="2906" y="2573"/>
                  </a:lnTo>
                  <a:lnTo>
                    <a:pt x="2989" y="2525"/>
                  </a:lnTo>
                  <a:lnTo>
                    <a:pt x="3049" y="2406"/>
                  </a:lnTo>
                  <a:lnTo>
                    <a:pt x="3085" y="2394"/>
                  </a:lnTo>
                  <a:cubicBezTo>
                    <a:pt x="3109" y="2370"/>
                    <a:pt x="3132" y="2346"/>
                    <a:pt x="3156" y="2323"/>
                  </a:cubicBezTo>
                  <a:lnTo>
                    <a:pt x="3192" y="2263"/>
                  </a:lnTo>
                  <a:lnTo>
                    <a:pt x="3216" y="2287"/>
                  </a:lnTo>
                  <a:lnTo>
                    <a:pt x="3311" y="2275"/>
                  </a:lnTo>
                  <a:lnTo>
                    <a:pt x="3311" y="2299"/>
                  </a:lnTo>
                  <a:lnTo>
                    <a:pt x="3239" y="2323"/>
                  </a:lnTo>
                  <a:lnTo>
                    <a:pt x="3156" y="2406"/>
                  </a:lnTo>
                  <a:cubicBezTo>
                    <a:pt x="3156" y="2430"/>
                    <a:pt x="3156" y="2442"/>
                    <a:pt x="3168" y="2454"/>
                  </a:cubicBezTo>
                  <a:lnTo>
                    <a:pt x="3144" y="2513"/>
                  </a:lnTo>
                  <a:lnTo>
                    <a:pt x="3180" y="2537"/>
                  </a:lnTo>
                  <a:cubicBezTo>
                    <a:pt x="3192" y="2561"/>
                    <a:pt x="3204" y="2585"/>
                    <a:pt x="3204" y="2608"/>
                  </a:cubicBezTo>
                  <a:lnTo>
                    <a:pt x="3275" y="2632"/>
                  </a:lnTo>
                  <a:lnTo>
                    <a:pt x="3275" y="2573"/>
                  </a:lnTo>
                  <a:lnTo>
                    <a:pt x="3311" y="2525"/>
                  </a:lnTo>
                  <a:lnTo>
                    <a:pt x="3370" y="2513"/>
                  </a:lnTo>
                  <a:cubicBezTo>
                    <a:pt x="3382" y="2513"/>
                    <a:pt x="3430" y="2561"/>
                    <a:pt x="3430" y="2561"/>
                  </a:cubicBezTo>
                  <a:lnTo>
                    <a:pt x="3478" y="2561"/>
                  </a:lnTo>
                  <a:lnTo>
                    <a:pt x="3549" y="2513"/>
                  </a:lnTo>
                  <a:lnTo>
                    <a:pt x="3549" y="2477"/>
                  </a:lnTo>
                  <a:lnTo>
                    <a:pt x="3585" y="2465"/>
                  </a:lnTo>
                  <a:lnTo>
                    <a:pt x="3597" y="2418"/>
                  </a:lnTo>
                  <a:cubicBezTo>
                    <a:pt x="3597" y="2406"/>
                    <a:pt x="3597" y="2382"/>
                    <a:pt x="3585" y="2370"/>
                  </a:cubicBezTo>
                  <a:lnTo>
                    <a:pt x="3609" y="2358"/>
                  </a:lnTo>
                  <a:lnTo>
                    <a:pt x="3632" y="2323"/>
                  </a:lnTo>
                  <a:cubicBezTo>
                    <a:pt x="3620" y="2311"/>
                    <a:pt x="3597" y="2299"/>
                    <a:pt x="3585" y="2287"/>
                  </a:cubicBezTo>
                  <a:cubicBezTo>
                    <a:pt x="3573" y="2275"/>
                    <a:pt x="3585" y="2239"/>
                    <a:pt x="3597" y="2215"/>
                  </a:cubicBezTo>
                  <a:cubicBezTo>
                    <a:pt x="3609" y="2192"/>
                    <a:pt x="3656" y="2144"/>
                    <a:pt x="3680" y="2108"/>
                  </a:cubicBezTo>
                  <a:lnTo>
                    <a:pt x="3728" y="2037"/>
                  </a:lnTo>
                  <a:lnTo>
                    <a:pt x="3704" y="1918"/>
                  </a:lnTo>
                  <a:cubicBezTo>
                    <a:pt x="3704" y="1906"/>
                    <a:pt x="3692" y="1894"/>
                    <a:pt x="3680" y="1882"/>
                  </a:cubicBezTo>
                  <a:lnTo>
                    <a:pt x="3656" y="1882"/>
                  </a:lnTo>
                  <a:lnTo>
                    <a:pt x="3656" y="1918"/>
                  </a:lnTo>
                  <a:cubicBezTo>
                    <a:pt x="3644" y="1930"/>
                    <a:pt x="3632" y="1953"/>
                    <a:pt x="3620" y="1977"/>
                  </a:cubicBezTo>
                  <a:lnTo>
                    <a:pt x="3549" y="2025"/>
                  </a:lnTo>
                  <a:lnTo>
                    <a:pt x="3490" y="2096"/>
                  </a:lnTo>
                  <a:lnTo>
                    <a:pt x="3442" y="2120"/>
                  </a:lnTo>
                  <a:lnTo>
                    <a:pt x="3394" y="2073"/>
                  </a:lnTo>
                  <a:lnTo>
                    <a:pt x="3394" y="2013"/>
                  </a:lnTo>
                  <a:cubicBezTo>
                    <a:pt x="3394" y="1989"/>
                    <a:pt x="3382" y="1977"/>
                    <a:pt x="3382" y="1953"/>
                  </a:cubicBezTo>
                  <a:lnTo>
                    <a:pt x="3478" y="1882"/>
                  </a:lnTo>
                  <a:cubicBezTo>
                    <a:pt x="3478" y="1870"/>
                    <a:pt x="3490" y="1858"/>
                    <a:pt x="3490" y="1846"/>
                  </a:cubicBezTo>
                  <a:lnTo>
                    <a:pt x="3573" y="1787"/>
                  </a:lnTo>
                  <a:lnTo>
                    <a:pt x="3597" y="1787"/>
                  </a:lnTo>
                  <a:lnTo>
                    <a:pt x="3644" y="1763"/>
                  </a:lnTo>
                  <a:lnTo>
                    <a:pt x="3609" y="1727"/>
                  </a:lnTo>
                  <a:lnTo>
                    <a:pt x="3561" y="1763"/>
                  </a:lnTo>
                  <a:lnTo>
                    <a:pt x="3525" y="1775"/>
                  </a:lnTo>
                  <a:lnTo>
                    <a:pt x="3454" y="1811"/>
                  </a:lnTo>
                  <a:lnTo>
                    <a:pt x="3394" y="1834"/>
                  </a:lnTo>
                  <a:lnTo>
                    <a:pt x="3323" y="1894"/>
                  </a:lnTo>
                  <a:lnTo>
                    <a:pt x="3323" y="1930"/>
                  </a:lnTo>
                  <a:lnTo>
                    <a:pt x="3216" y="2013"/>
                  </a:lnTo>
                  <a:lnTo>
                    <a:pt x="3216" y="2049"/>
                  </a:lnTo>
                  <a:lnTo>
                    <a:pt x="3168" y="2084"/>
                  </a:lnTo>
                  <a:lnTo>
                    <a:pt x="3073" y="2049"/>
                  </a:lnTo>
                  <a:cubicBezTo>
                    <a:pt x="3073" y="2037"/>
                    <a:pt x="3061" y="2025"/>
                    <a:pt x="3061" y="2013"/>
                  </a:cubicBezTo>
                  <a:lnTo>
                    <a:pt x="3025" y="1965"/>
                  </a:lnTo>
                  <a:lnTo>
                    <a:pt x="3001" y="1930"/>
                  </a:lnTo>
                  <a:lnTo>
                    <a:pt x="3001" y="1930"/>
                  </a:lnTo>
                  <a:lnTo>
                    <a:pt x="3061" y="1965"/>
                  </a:lnTo>
                  <a:lnTo>
                    <a:pt x="3097" y="1953"/>
                  </a:lnTo>
                  <a:lnTo>
                    <a:pt x="3144" y="1870"/>
                  </a:lnTo>
                  <a:lnTo>
                    <a:pt x="3144" y="1870"/>
                  </a:lnTo>
                  <a:lnTo>
                    <a:pt x="3109" y="1882"/>
                  </a:lnTo>
                  <a:lnTo>
                    <a:pt x="3013" y="1870"/>
                  </a:lnTo>
                  <a:lnTo>
                    <a:pt x="3073" y="1870"/>
                  </a:lnTo>
                  <a:lnTo>
                    <a:pt x="3168" y="1858"/>
                  </a:lnTo>
                  <a:lnTo>
                    <a:pt x="3073" y="1858"/>
                  </a:lnTo>
                  <a:lnTo>
                    <a:pt x="3013" y="1834"/>
                  </a:lnTo>
                  <a:cubicBezTo>
                    <a:pt x="3013" y="1823"/>
                    <a:pt x="3013" y="1811"/>
                    <a:pt x="3013" y="1787"/>
                  </a:cubicBezTo>
                  <a:lnTo>
                    <a:pt x="3049" y="1775"/>
                  </a:lnTo>
                  <a:lnTo>
                    <a:pt x="3144" y="1751"/>
                  </a:lnTo>
                  <a:lnTo>
                    <a:pt x="3168" y="1739"/>
                  </a:lnTo>
                  <a:lnTo>
                    <a:pt x="3251" y="1668"/>
                  </a:lnTo>
                  <a:lnTo>
                    <a:pt x="3275" y="1596"/>
                  </a:lnTo>
                  <a:lnTo>
                    <a:pt x="3370" y="1584"/>
                  </a:lnTo>
                  <a:lnTo>
                    <a:pt x="3406" y="1596"/>
                  </a:lnTo>
                  <a:lnTo>
                    <a:pt x="3501" y="1537"/>
                  </a:lnTo>
                  <a:lnTo>
                    <a:pt x="3525" y="1477"/>
                  </a:lnTo>
                  <a:cubicBezTo>
                    <a:pt x="3525" y="1465"/>
                    <a:pt x="3525" y="1442"/>
                    <a:pt x="3513" y="1418"/>
                  </a:cubicBezTo>
                  <a:lnTo>
                    <a:pt x="3478" y="1382"/>
                  </a:lnTo>
                  <a:lnTo>
                    <a:pt x="3406" y="1453"/>
                  </a:lnTo>
                  <a:lnTo>
                    <a:pt x="3359" y="1489"/>
                  </a:lnTo>
                  <a:lnTo>
                    <a:pt x="3335" y="1465"/>
                  </a:lnTo>
                  <a:lnTo>
                    <a:pt x="3263" y="1465"/>
                  </a:lnTo>
                  <a:cubicBezTo>
                    <a:pt x="3275" y="1477"/>
                    <a:pt x="3275" y="1489"/>
                    <a:pt x="3263" y="1501"/>
                  </a:cubicBezTo>
                  <a:lnTo>
                    <a:pt x="3263" y="1561"/>
                  </a:lnTo>
                  <a:cubicBezTo>
                    <a:pt x="3251" y="1561"/>
                    <a:pt x="3239" y="1572"/>
                    <a:pt x="3228" y="1584"/>
                  </a:cubicBezTo>
                  <a:lnTo>
                    <a:pt x="3180" y="1584"/>
                  </a:lnTo>
                  <a:lnTo>
                    <a:pt x="3109" y="1632"/>
                  </a:lnTo>
                  <a:lnTo>
                    <a:pt x="3061" y="1668"/>
                  </a:lnTo>
                  <a:lnTo>
                    <a:pt x="3061" y="1703"/>
                  </a:lnTo>
                  <a:lnTo>
                    <a:pt x="3025" y="1727"/>
                  </a:lnTo>
                  <a:lnTo>
                    <a:pt x="3037" y="1692"/>
                  </a:lnTo>
                  <a:lnTo>
                    <a:pt x="3037" y="1632"/>
                  </a:lnTo>
                  <a:lnTo>
                    <a:pt x="3001" y="1668"/>
                  </a:lnTo>
                  <a:lnTo>
                    <a:pt x="2942" y="1668"/>
                  </a:lnTo>
                  <a:lnTo>
                    <a:pt x="2989" y="1644"/>
                  </a:lnTo>
                  <a:lnTo>
                    <a:pt x="3049" y="1584"/>
                  </a:lnTo>
                  <a:lnTo>
                    <a:pt x="3073" y="1561"/>
                  </a:lnTo>
                  <a:lnTo>
                    <a:pt x="3025" y="1549"/>
                  </a:lnTo>
                  <a:lnTo>
                    <a:pt x="3073" y="1513"/>
                  </a:lnTo>
                  <a:lnTo>
                    <a:pt x="3097" y="1453"/>
                  </a:lnTo>
                  <a:lnTo>
                    <a:pt x="3049" y="1453"/>
                  </a:lnTo>
                  <a:lnTo>
                    <a:pt x="3013" y="1489"/>
                  </a:lnTo>
                  <a:lnTo>
                    <a:pt x="3025" y="1453"/>
                  </a:lnTo>
                  <a:lnTo>
                    <a:pt x="3025" y="1406"/>
                  </a:lnTo>
                  <a:lnTo>
                    <a:pt x="2989" y="1406"/>
                  </a:lnTo>
                  <a:lnTo>
                    <a:pt x="2918" y="1430"/>
                  </a:lnTo>
                  <a:lnTo>
                    <a:pt x="2811" y="1430"/>
                  </a:lnTo>
                  <a:lnTo>
                    <a:pt x="2918" y="1406"/>
                  </a:lnTo>
                  <a:lnTo>
                    <a:pt x="2954" y="1394"/>
                  </a:lnTo>
                  <a:lnTo>
                    <a:pt x="3049" y="1370"/>
                  </a:lnTo>
                  <a:lnTo>
                    <a:pt x="3120" y="1334"/>
                  </a:lnTo>
                  <a:lnTo>
                    <a:pt x="3156" y="1299"/>
                  </a:lnTo>
                  <a:lnTo>
                    <a:pt x="3216" y="1275"/>
                  </a:lnTo>
                  <a:lnTo>
                    <a:pt x="3263" y="1239"/>
                  </a:lnTo>
                  <a:lnTo>
                    <a:pt x="3263" y="1191"/>
                  </a:lnTo>
                  <a:lnTo>
                    <a:pt x="3299" y="1156"/>
                  </a:lnTo>
                  <a:cubicBezTo>
                    <a:pt x="3299" y="1144"/>
                    <a:pt x="3299" y="1120"/>
                    <a:pt x="3299" y="1108"/>
                  </a:cubicBezTo>
                  <a:lnTo>
                    <a:pt x="3228" y="1096"/>
                  </a:lnTo>
                  <a:lnTo>
                    <a:pt x="3120" y="1049"/>
                  </a:lnTo>
                  <a:lnTo>
                    <a:pt x="3013" y="1061"/>
                  </a:lnTo>
                  <a:lnTo>
                    <a:pt x="2918" y="1096"/>
                  </a:lnTo>
                  <a:lnTo>
                    <a:pt x="2870" y="1096"/>
                  </a:lnTo>
                  <a:cubicBezTo>
                    <a:pt x="2870" y="1108"/>
                    <a:pt x="2870" y="1120"/>
                    <a:pt x="2870" y="1132"/>
                  </a:cubicBezTo>
                  <a:cubicBezTo>
                    <a:pt x="2858" y="1156"/>
                    <a:pt x="2847" y="1180"/>
                    <a:pt x="2835" y="1203"/>
                  </a:cubicBezTo>
                  <a:cubicBezTo>
                    <a:pt x="2823" y="1215"/>
                    <a:pt x="2835" y="1239"/>
                    <a:pt x="2823" y="1263"/>
                  </a:cubicBezTo>
                  <a:lnTo>
                    <a:pt x="2775" y="1311"/>
                  </a:lnTo>
                  <a:cubicBezTo>
                    <a:pt x="2775" y="1299"/>
                    <a:pt x="2787" y="1275"/>
                    <a:pt x="2799" y="1263"/>
                  </a:cubicBezTo>
                  <a:lnTo>
                    <a:pt x="2799" y="1203"/>
                  </a:lnTo>
                  <a:lnTo>
                    <a:pt x="2775" y="1180"/>
                  </a:lnTo>
                  <a:cubicBezTo>
                    <a:pt x="2775" y="1168"/>
                    <a:pt x="2787" y="1144"/>
                    <a:pt x="2799" y="1132"/>
                  </a:cubicBezTo>
                  <a:cubicBezTo>
                    <a:pt x="2799" y="1120"/>
                    <a:pt x="2811" y="1096"/>
                    <a:pt x="2823" y="1072"/>
                  </a:cubicBezTo>
                  <a:lnTo>
                    <a:pt x="2787" y="1072"/>
                  </a:lnTo>
                  <a:lnTo>
                    <a:pt x="2716" y="1132"/>
                  </a:lnTo>
                  <a:cubicBezTo>
                    <a:pt x="2704" y="1144"/>
                    <a:pt x="2692" y="1156"/>
                    <a:pt x="2680" y="1180"/>
                  </a:cubicBezTo>
                  <a:lnTo>
                    <a:pt x="2620" y="1215"/>
                  </a:lnTo>
                  <a:lnTo>
                    <a:pt x="2585" y="1203"/>
                  </a:lnTo>
                  <a:lnTo>
                    <a:pt x="2549" y="1227"/>
                  </a:lnTo>
                  <a:lnTo>
                    <a:pt x="2489" y="1251"/>
                  </a:lnTo>
                  <a:lnTo>
                    <a:pt x="2454" y="1239"/>
                  </a:lnTo>
                  <a:lnTo>
                    <a:pt x="2382" y="1287"/>
                  </a:lnTo>
                  <a:lnTo>
                    <a:pt x="2382" y="1370"/>
                  </a:lnTo>
                  <a:lnTo>
                    <a:pt x="2311" y="1418"/>
                  </a:lnTo>
                  <a:lnTo>
                    <a:pt x="2358" y="1358"/>
                  </a:lnTo>
                  <a:lnTo>
                    <a:pt x="2358" y="1263"/>
                  </a:lnTo>
                  <a:lnTo>
                    <a:pt x="2406" y="1180"/>
                  </a:lnTo>
                  <a:lnTo>
                    <a:pt x="2382" y="1180"/>
                  </a:lnTo>
                  <a:lnTo>
                    <a:pt x="2323" y="1203"/>
                  </a:lnTo>
                  <a:lnTo>
                    <a:pt x="2299" y="1251"/>
                  </a:lnTo>
                  <a:lnTo>
                    <a:pt x="2239" y="1311"/>
                  </a:lnTo>
                  <a:lnTo>
                    <a:pt x="2216" y="1287"/>
                  </a:lnTo>
                  <a:lnTo>
                    <a:pt x="2251" y="1251"/>
                  </a:lnTo>
                  <a:lnTo>
                    <a:pt x="2251" y="1203"/>
                  </a:lnTo>
                  <a:lnTo>
                    <a:pt x="2239" y="1191"/>
                  </a:lnTo>
                  <a:lnTo>
                    <a:pt x="2168" y="1215"/>
                  </a:lnTo>
                  <a:lnTo>
                    <a:pt x="2085" y="1287"/>
                  </a:lnTo>
                  <a:lnTo>
                    <a:pt x="2037" y="1287"/>
                  </a:lnTo>
                  <a:cubicBezTo>
                    <a:pt x="2025" y="1275"/>
                    <a:pt x="2001" y="1251"/>
                    <a:pt x="1989" y="1239"/>
                  </a:cubicBezTo>
                  <a:lnTo>
                    <a:pt x="1966" y="1239"/>
                  </a:lnTo>
                  <a:lnTo>
                    <a:pt x="1882" y="1299"/>
                  </a:lnTo>
                  <a:lnTo>
                    <a:pt x="1835" y="1299"/>
                  </a:lnTo>
                  <a:lnTo>
                    <a:pt x="1823" y="1287"/>
                  </a:lnTo>
                  <a:lnTo>
                    <a:pt x="1918" y="1227"/>
                  </a:lnTo>
                  <a:lnTo>
                    <a:pt x="1966" y="1144"/>
                  </a:lnTo>
                  <a:cubicBezTo>
                    <a:pt x="1966" y="1132"/>
                    <a:pt x="1977" y="1108"/>
                    <a:pt x="1977" y="1084"/>
                  </a:cubicBezTo>
                  <a:lnTo>
                    <a:pt x="1977" y="1084"/>
                  </a:lnTo>
                  <a:lnTo>
                    <a:pt x="1942" y="1096"/>
                  </a:lnTo>
                  <a:lnTo>
                    <a:pt x="1918" y="1108"/>
                  </a:lnTo>
                  <a:lnTo>
                    <a:pt x="1835" y="1168"/>
                  </a:lnTo>
                  <a:lnTo>
                    <a:pt x="1870" y="1108"/>
                  </a:lnTo>
                  <a:lnTo>
                    <a:pt x="1954" y="1037"/>
                  </a:lnTo>
                  <a:lnTo>
                    <a:pt x="2049" y="1025"/>
                  </a:lnTo>
                  <a:lnTo>
                    <a:pt x="2096" y="989"/>
                  </a:lnTo>
                  <a:lnTo>
                    <a:pt x="2180" y="965"/>
                  </a:lnTo>
                  <a:lnTo>
                    <a:pt x="2227" y="918"/>
                  </a:lnTo>
                  <a:lnTo>
                    <a:pt x="2227" y="882"/>
                  </a:lnTo>
                  <a:lnTo>
                    <a:pt x="2192" y="906"/>
                  </a:lnTo>
                  <a:lnTo>
                    <a:pt x="2096" y="941"/>
                  </a:lnTo>
                  <a:lnTo>
                    <a:pt x="2037" y="941"/>
                  </a:lnTo>
                  <a:cubicBezTo>
                    <a:pt x="2001" y="930"/>
                    <a:pt x="1966" y="918"/>
                    <a:pt x="1930" y="906"/>
                  </a:cubicBezTo>
                  <a:lnTo>
                    <a:pt x="1894" y="918"/>
                  </a:lnTo>
                  <a:lnTo>
                    <a:pt x="1846" y="953"/>
                  </a:lnTo>
                  <a:cubicBezTo>
                    <a:pt x="1858" y="930"/>
                    <a:pt x="1870" y="906"/>
                    <a:pt x="1882" y="882"/>
                  </a:cubicBezTo>
                  <a:lnTo>
                    <a:pt x="1906" y="858"/>
                  </a:lnTo>
                  <a:lnTo>
                    <a:pt x="1894" y="834"/>
                  </a:lnTo>
                  <a:lnTo>
                    <a:pt x="1835" y="858"/>
                  </a:lnTo>
                  <a:lnTo>
                    <a:pt x="1775" y="906"/>
                  </a:lnTo>
                  <a:lnTo>
                    <a:pt x="1739" y="965"/>
                  </a:lnTo>
                  <a:lnTo>
                    <a:pt x="1668" y="1025"/>
                  </a:lnTo>
                  <a:lnTo>
                    <a:pt x="1620" y="1061"/>
                  </a:lnTo>
                  <a:lnTo>
                    <a:pt x="1608" y="1108"/>
                  </a:lnTo>
                  <a:lnTo>
                    <a:pt x="1525" y="1168"/>
                  </a:lnTo>
                  <a:lnTo>
                    <a:pt x="1465" y="1227"/>
                  </a:lnTo>
                  <a:lnTo>
                    <a:pt x="1454" y="1156"/>
                  </a:lnTo>
                  <a:lnTo>
                    <a:pt x="1454" y="1108"/>
                  </a:lnTo>
                  <a:cubicBezTo>
                    <a:pt x="1454" y="1084"/>
                    <a:pt x="1489" y="1061"/>
                    <a:pt x="1501" y="1037"/>
                  </a:cubicBezTo>
                  <a:cubicBezTo>
                    <a:pt x="1513" y="1013"/>
                    <a:pt x="1501" y="1013"/>
                    <a:pt x="1501" y="1001"/>
                  </a:cubicBezTo>
                  <a:lnTo>
                    <a:pt x="1537" y="930"/>
                  </a:lnTo>
                  <a:lnTo>
                    <a:pt x="1596" y="858"/>
                  </a:lnTo>
                  <a:lnTo>
                    <a:pt x="1596" y="822"/>
                  </a:lnTo>
                  <a:lnTo>
                    <a:pt x="1644" y="787"/>
                  </a:lnTo>
                  <a:lnTo>
                    <a:pt x="1680" y="751"/>
                  </a:lnTo>
                  <a:cubicBezTo>
                    <a:pt x="1692" y="727"/>
                    <a:pt x="1704" y="703"/>
                    <a:pt x="1715" y="680"/>
                  </a:cubicBezTo>
                  <a:lnTo>
                    <a:pt x="1787" y="632"/>
                  </a:lnTo>
                  <a:lnTo>
                    <a:pt x="1823" y="572"/>
                  </a:lnTo>
                  <a:lnTo>
                    <a:pt x="1870" y="549"/>
                  </a:lnTo>
                  <a:cubicBezTo>
                    <a:pt x="1882" y="549"/>
                    <a:pt x="1882" y="537"/>
                    <a:pt x="1882" y="525"/>
                  </a:cubicBezTo>
                  <a:lnTo>
                    <a:pt x="1882" y="489"/>
                  </a:lnTo>
                  <a:lnTo>
                    <a:pt x="1906" y="441"/>
                  </a:lnTo>
                  <a:lnTo>
                    <a:pt x="1930" y="382"/>
                  </a:lnTo>
                  <a:lnTo>
                    <a:pt x="1930" y="429"/>
                  </a:lnTo>
                  <a:lnTo>
                    <a:pt x="1918" y="465"/>
                  </a:lnTo>
                  <a:lnTo>
                    <a:pt x="1966" y="501"/>
                  </a:lnTo>
                  <a:lnTo>
                    <a:pt x="2013" y="406"/>
                  </a:lnTo>
                  <a:lnTo>
                    <a:pt x="2108" y="322"/>
                  </a:lnTo>
                  <a:lnTo>
                    <a:pt x="2132" y="275"/>
                  </a:lnTo>
                  <a:lnTo>
                    <a:pt x="2085" y="239"/>
                  </a:lnTo>
                  <a:lnTo>
                    <a:pt x="2049" y="251"/>
                  </a:lnTo>
                  <a:lnTo>
                    <a:pt x="2001" y="287"/>
                  </a:lnTo>
                  <a:cubicBezTo>
                    <a:pt x="1989" y="263"/>
                    <a:pt x="1977" y="251"/>
                    <a:pt x="1977" y="227"/>
                  </a:cubicBezTo>
                  <a:lnTo>
                    <a:pt x="1930" y="215"/>
                  </a:lnTo>
                  <a:cubicBezTo>
                    <a:pt x="1930" y="203"/>
                    <a:pt x="1942" y="191"/>
                    <a:pt x="1954" y="168"/>
                  </a:cubicBezTo>
                  <a:lnTo>
                    <a:pt x="2013" y="156"/>
                  </a:lnTo>
                  <a:lnTo>
                    <a:pt x="2096" y="156"/>
                  </a:lnTo>
                  <a:lnTo>
                    <a:pt x="2192" y="168"/>
                  </a:lnTo>
                  <a:lnTo>
                    <a:pt x="2239" y="144"/>
                  </a:lnTo>
                  <a:lnTo>
                    <a:pt x="2275" y="96"/>
                  </a:lnTo>
                  <a:cubicBezTo>
                    <a:pt x="2275" y="60"/>
                    <a:pt x="2263" y="25"/>
                    <a:pt x="2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8887;p30">
              <a:extLst>
                <a:ext uri="{FF2B5EF4-FFF2-40B4-BE49-F238E27FC236}">
                  <a16:creationId xmlns:a16="http://schemas.microsoft.com/office/drawing/2014/main" id="{106D5FA2-ECAA-D66B-ECE4-3B29FBEFB13F}"/>
                </a:ext>
              </a:extLst>
            </p:cNvPr>
            <p:cNvSpPr/>
            <p:nvPr/>
          </p:nvSpPr>
          <p:spPr>
            <a:xfrm>
              <a:off x="3060775" y="2783500"/>
              <a:ext cx="4200" cy="1225"/>
            </a:xfrm>
            <a:custGeom>
              <a:avLst/>
              <a:gdLst/>
              <a:ahLst/>
              <a:cxnLst/>
              <a:rect l="l" t="t" r="r" b="b"/>
              <a:pathLst>
                <a:path w="168" h="49" extrusionOk="0">
                  <a:moveTo>
                    <a:pt x="49" y="1"/>
                  </a:moveTo>
                  <a:lnTo>
                    <a:pt x="1" y="13"/>
                  </a:lnTo>
                  <a:cubicBezTo>
                    <a:pt x="1" y="13"/>
                    <a:pt x="1" y="25"/>
                    <a:pt x="1" y="37"/>
                  </a:cubicBezTo>
                  <a:lnTo>
                    <a:pt x="61" y="48"/>
                  </a:lnTo>
                  <a:lnTo>
                    <a:pt x="156" y="25"/>
                  </a:lnTo>
                  <a:cubicBezTo>
                    <a:pt x="156" y="13"/>
                    <a:pt x="168" y="13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8888;p30">
              <a:extLst>
                <a:ext uri="{FF2B5EF4-FFF2-40B4-BE49-F238E27FC236}">
                  <a16:creationId xmlns:a16="http://schemas.microsoft.com/office/drawing/2014/main" id="{D338B7D8-5D57-5203-570D-66362BC6885E}"/>
                </a:ext>
              </a:extLst>
            </p:cNvPr>
            <p:cNvSpPr/>
            <p:nvPr/>
          </p:nvSpPr>
          <p:spPr>
            <a:xfrm>
              <a:off x="3030725" y="2793925"/>
              <a:ext cx="1500" cy="1225"/>
            </a:xfrm>
            <a:custGeom>
              <a:avLst/>
              <a:gdLst/>
              <a:ahLst/>
              <a:cxnLst/>
              <a:rect l="l" t="t" r="r" b="b"/>
              <a:pathLst>
                <a:path w="60" h="49" extrusionOk="0">
                  <a:moveTo>
                    <a:pt x="24" y="1"/>
                  </a:moveTo>
                  <a:lnTo>
                    <a:pt x="0" y="48"/>
                  </a:lnTo>
                  <a:lnTo>
                    <a:pt x="36" y="48"/>
                  </a:lnTo>
                  <a:lnTo>
                    <a:pt x="60" y="24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8889;p30">
              <a:extLst>
                <a:ext uri="{FF2B5EF4-FFF2-40B4-BE49-F238E27FC236}">
                  <a16:creationId xmlns:a16="http://schemas.microsoft.com/office/drawing/2014/main" id="{5C0A15AA-AF1B-6B55-05F9-A1B834AC7394}"/>
                </a:ext>
              </a:extLst>
            </p:cNvPr>
            <p:cNvSpPr/>
            <p:nvPr/>
          </p:nvSpPr>
          <p:spPr>
            <a:xfrm>
              <a:off x="2018100" y="2928475"/>
              <a:ext cx="10150" cy="8050"/>
            </a:xfrm>
            <a:custGeom>
              <a:avLst/>
              <a:gdLst/>
              <a:ahLst/>
              <a:cxnLst/>
              <a:rect l="l" t="t" r="r" b="b"/>
              <a:pathLst>
                <a:path w="406" h="322" extrusionOk="0">
                  <a:moveTo>
                    <a:pt x="203" y="0"/>
                  </a:moveTo>
                  <a:lnTo>
                    <a:pt x="96" y="72"/>
                  </a:lnTo>
                  <a:lnTo>
                    <a:pt x="0" y="191"/>
                  </a:lnTo>
                  <a:lnTo>
                    <a:pt x="108" y="167"/>
                  </a:lnTo>
                  <a:lnTo>
                    <a:pt x="96" y="226"/>
                  </a:lnTo>
                  <a:cubicBezTo>
                    <a:pt x="108" y="250"/>
                    <a:pt x="119" y="262"/>
                    <a:pt x="119" y="286"/>
                  </a:cubicBezTo>
                  <a:lnTo>
                    <a:pt x="215" y="262"/>
                  </a:lnTo>
                  <a:lnTo>
                    <a:pt x="298" y="143"/>
                  </a:lnTo>
                  <a:lnTo>
                    <a:pt x="274" y="250"/>
                  </a:lnTo>
                  <a:cubicBezTo>
                    <a:pt x="298" y="274"/>
                    <a:pt x="310" y="298"/>
                    <a:pt x="322" y="322"/>
                  </a:cubicBezTo>
                  <a:lnTo>
                    <a:pt x="405" y="191"/>
                  </a:lnTo>
                  <a:cubicBezTo>
                    <a:pt x="393" y="131"/>
                    <a:pt x="369" y="72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8890;p30">
              <a:extLst>
                <a:ext uri="{FF2B5EF4-FFF2-40B4-BE49-F238E27FC236}">
                  <a16:creationId xmlns:a16="http://schemas.microsoft.com/office/drawing/2014/main" id="{7C3E6AA6-7223-5B57-558E-138234E8DE69}"/>
                </a:ext>
              </a:extLst>
            </p:cNvPr>
            <p:cNvSpPr/>
            <p:nvPr/>
          </p:nvSpPr>
          <p:spPr>
            <a:xfrm>
              <a:off x="2002025" y="2549850"/>
              <a:ext cx="9250" cy="3600"/>
            </a:xfrm>
            <a:custGeom>
              <a:avLst/>
              <a:gdLst/>
              <a:ahLst/>
              <a:cxnLst/>
              <a:rect l="l" t="t" r="r" b="b"/>
              <a:pathLst>
                <a:path w="370" h="144" extrusionOk="0">
                  <a:moveTo>
                    <a:pt x="203" y="0"/>
                  </a:moveTo>
                  <a:lnTo>
                    <a:pt x="72" y="24"/>
                  </a:lnTo>
                  <a:lnTo>
                    <a:pt x="0" y="96"/>
                  </a:lnTo>
                  <a:lnTo>
                    <a:pt x="131" y="143"/>
                  </a:lnTo>
                  <a:lnTo>
                    <a:pt x="203" y="96"/>
                  </a:lnTo>
                  <a:lnTo>
                    <a:pt x="334" y="96"/>
                  </a:lnTo>
                  <a:lnTo>
                    <a:pt x="370" y="6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8891;p30">
              <a:extLst>
                <a:ext uri="{FF2B5EF4-FFF2-40B4-BE49-F238E27FC236}">
                  <a16:creationId xmlns:a16="http://schemas.microsoft.com/office/drawing/2014/main" id="{4C1A22CA-E434-A92B-AB88-563BE51E73DE}"/>
                </a:ext>
              </a:extLst>
            </p:cNvPr>
            <p:cNvSpPr/>
            <p:nvPr/>
          </p:nvSpPr>
          <p:spPr>
            <a:xfrm>
              <a:off x="1999350" y="2916250"/>
              <a:ext cx="7175" cy="4500"/>
            </a:xfrm>
            <a:custGeom>
              <a:avLst/>
              <a:gdLst/>
              <a:ahLst/>
              <a:cxnLst/>
              <a:rect l="l" t="t" r="r" b="b"/>
              <a:pathLst>
                <a:path w="287" h="180" extrusionOk="0">
                  <a:moveTo>
                    <a:pt x="167" y="1"/>
                  </a:moveTo>
                  <a:lnTo>
                    <a:pt x="36" y="96"/>
                  </a:lnTo>
                  <a:cubicBezTo>
                    <a:pt x="24" y="120"/>
                    <a:pt x="12" y="156"/>
                    <a:pt x="0" y="180"/>
                  </a:cubicBezTo>
                  <a:lnTo>
                    <a:pt x="167" y="120"/>
                  </a:lnTo>
                  <a:lnTo>
                    <a:pt x="191" y="156"/>
                  </a:lnTo>
                  <a:lnTo>
                    <a:pt x="274" y="120"/>
                  </a:lnTo>
                  <a:cubicBezTo>
                    <a:pt x="274" y="84"/>
                    <a:pt x="286" y="49"/>
                    <a:pt x="286" y="13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8892;p30">
              <a:extLst>
                <a:ext uri="{FF2B5EF4-FFF2-40B4-BE49-F238E27FC236}">
                  <a16:creationId xmlns:a16="http://schemas.microsoft.com/office/drawing/2014/main" id="{CD035BBA-C0F9-7162-3E82-C6D1F61A3D25}"/>
                </a:ext>
              </a:extLst>
            </p:cNvPr>
            <p:cNvSpPr/>
            <p:nvPr/>
          </p:nvSpPr>
          <p:spPr>
            <a:xfrm>
              <a:off x="1998750" y="2907025"/>
              <a:ext cx="2700" cy="3600"/>
            </a:xfrm>
            <a:custGeom>
              <a:avLst/>
              <a:gdLst/>
              <a:ahLst/>
              <a:cxnLst/>
              <a:rect l="l" t="t" r="r" b="b"/>
              <a:pathLst>
                <a:path w="108" h="144" extrusionOk="0">
                  <a:moveTo>
                    <a:pt x="72" y="1"/>
                  </a:moveTo>
                  <a:lnTo>
                    <a:pt x="0" y="72"/>
                  </a:lnTo>
                  <a:lnTo>
                    <a:pt x="48" y="144"/>
                  </a:lnTo>
                  <a:lnTo>
                    <a:pt x="108" y="72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8893;p30">
              <a:extLst>
                <a:ext uri="{FF2B5EF4-FFF2-40B4-BE49-F238E27FC236}">
                  <a16:creationId xmlns:a16="http://schemas.microsoft.com/office/drawing/2014/main" id="{2009ABAC-7F05-8726-D98B-7E5264F2034C}"/>
                </a:ext>
              </a:extLst>
            </p:cNvPr>
            <p:cNvSpPr/>
            <p:nvPr/>
          </p:nvSpPr>
          <p:spPr>
            <a:xfrm>
              <a:off x="2016600" y="2927875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48" y="0"/>
                  </a:moveTo>
                  <a:lnTo>
                    <a:pt x="1" y="48"/>
                  </a:lnTo>
                  <a:lnTo>
                    <a:pt x="96" y="72"/>
                  </a:lnTo>
                  <a:cubicBezTo>
                    <a:pt x="96" y="60"/>
                    <a:pt x="108" y="36"/>
                    <a:pt x="108" y="24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8894;p30">
              <a:extLst>
                <a:ext uri="{FF2B5EF4-FFF2-40B4-BE49-F238E27FC236}">
                  <a16:creationId xmlns:a16="http://schemas.microsoft.com/office/drawing/2014/main" id="{A564EE4F-866F-1A49-F4CF-702358C01975}"/>
                </a:ext>
              </a:extLst>
            </p:cNvPr>
            <p:cNvSpPr/>
            <p:nvPr/>
          </p:nvSpPr>
          <p:spPr>
            <a:xfrm>
              <a:off x="2020775" y="2918650"/>
              <a:ext cx="4200" cy="5375"/>
            </a:xfrm>
            <a:custGeom>
              <a:avLst/>
              <a:gdLst/>
              <a:ahLst/>
              <a:cxnLst/>
              <a:rect l="l" t="t" r="r" b="b"/>
              <a:pathLst>
                <a:path w="168" h="215" extrusionOk="0">
                  <a:moveTo>
                    <a:pt x="167" y="0"/>
                  </a:moveTo>
                  <a:lnTo>
                    <a:pt x="108" y="24"/>
                  </a:lnTo>
                  <a:lnTo>
                    <a:pt x="1" y="107"/>
                  </a:lnTo>
                  <a:lnTo>
                    <a:pt x="1" y="215"/>
                  </a:lnTo>
                  <a:lnTo>
                    <a:pt x="48" y="155"/>
                  </a:lnTo>
                  <a:lnTo>
                    <a:pt x="155" y="84"/>
                  </a:lnTo>
                  <a:cubicBezTo>
                    <a:pt x="155" y="48"/>
                    <a:pt x="155" y="24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8895;p30">
              <a:extLst>
                <a:ext uri="{FF2B5EF4-FFF2-40B4-BE49-F238E27FC236}">
                  <a16:creationId xmlns:a16="http://schemas.microsoft.com/office/drawing/2014/main" id="{1F41BE2A-267B-209F-0751-FAE5AD55667B}"/>
                </a:ext>
              </a:extLst>
            </p:cNvPr>
            <p:cNvSpPr/>
            <p:nvPr/>
          </p:nvSpPr>
          <p:spPr>
            <a:xfrm>
              <a:off x="2036250" y="2559075"/>
              <a:ext cx="5100" cy="6275"/>
            </a:xfrm>
            <a:custGeom>
              <a:avLst/>
              <a:gdLst/>
              <a:ahLst/>
              <a:cxnLst/>
              <a:rect l="l" t="t" r="r" b="b"/>
              <a:pathLst>
                <a:path w="204" h="251" extrusionOk="0">
                  <a:moveTo>
                    <a:pt x="144" y="1"/>
                  </a:moveTo>
                  <a:cubicBezTo>
                    <a:pt x="108" y="48"/>
                    <a:pt x="72" y="84"/>
                    <a:pt x="36" y="120"/>
                  </a:cubicBezTo>
                  <a:lnTo>
                    <a:pt x="36" y="203"/>
                  </a:lnTo>
                  <a:lnTo>
                    <a:pt x="1" y="239"/>
                  </a:lnTo>
                  <a:lnTo>
                    <a:pt x="60" y="251"/>
                  </a:lnTo>
                  <a:cubicBezTo>
                    <a:pt x="60" y="251"/>
                    <a:pt x="167" y="239"/>
                    <a:pt x="191" y="239"/>
                  </a:cubicBezTo>
                  <a:cubicBezTo>
                    <a:pt x="191" y="215"/>
                    <a:pt x="191" y="179"/>
                    <a:pt x="203" y="155"/>
                  </a:cubicBezTo>
                  <a:cubicBezTo>
                    <a:pt x="179" y="108"/>
                    <a:pt x="167" y="48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8896;p30">
              <a:extLst>
                <a:ext uri="{FF2B5EF4-FFF2-40B4-BE49-F238E27FC236}">
                  <a16:creationId xmlns:a16="http://schemas.microsoft.com/office/drawing/2014/main" id="{C611BEC3-1ACF-0C00-C9E8-FAA40DB3E0F3}"/>
                </a:ext>
              </a:extLst>
            </p:cNvPr>
            <p:cNvSpPr/>
            <p:nvPr/>
          </p:nvSpPr>
          <p:spPr>
            <a:xfrm>
              <a:off x="2052625" y="2541800"/>
              <a:ext cx="3000" cy="2125"/>
            </a:xfrm>
            <a:custGeom>
              <a:avLst/>
              <a:gdLst/>
              <a:ahLst/>
              <a:cxnLst/>
              <a:rect l="l" t="t" r="r" b="b"/>
              <a:pathLst>
                <a:path w="120" h="85" extrusionOk="0">
                  <a:moveTo>
                    <a:pt x="60" y="1"/>
                  </a:moveTo>
                  <a:lnTo>
                    <a:pt x="1" y="84"/>
                  </a:lnTo>
                  <a:lnTo>
                    <a:pt x="72" y="84"/>
                  </a:lnTo>
                  <a:cubicBezTo>
                    <a:pt x="96" y="60"/>
                    <a:pt x="108" y="25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8897;p30">
              <a:extLst>
                <a:ext uri="{FF2B5EF4-FFF2-40B4-BE49-F238E27FC236}">
                  <a16:creationId xmlns:a16="http://schemas.microsoft.com/office/drawing/2014/main" id="{C7EC45E2-3461-3F94-5157-17BB30C1BD3D}"/>
                </a:ext>
              </a:extLst>
            </p:cNvPr>
            <p:cNvSpPr/>
            <p:nvPr/>
          </p:nvSpPr>
          <p:spPr>
            <a:xfrm>
              <a:off x="2049950" y="2540625"/>
              <a:ext cx="22650" cy="21450"/>
            </a:xfrm>
            <a:custGeom>
              <a:avLst/>
              <a:gdLst/>
              <a:ahLst/>
              <a:cxnLst/>
              <a:rect l="l" t="t" r="r" b="b"/>
              <a:pathLst>
                <a:path w="906" h="858" extrusionOk="0">
                  <a:moveTo>
                    <a:pt x="679" y="0"/>
                  </a:moveTo>
                  <a:lnTo>
                    <a:pt x="596" y="48"/>
                  </a:lnTo>
                  <a:cubicBezTo>
                    <a:pt x="584" y="84"/>
                    <a:pt x="572" y="119"/>
                    <a:pt x="548" y="167"/>
                  </a:cubicBezTo>
                  <a:lnTo>
                    <a:pt x="441" y="238"/>
                  </a:lnTo>
                  <a:lnTo>
                    <a:pt x="489" y="286"/>
                  </a:lnTo>
                  <a:lnTo>
                    <a:pt x="381" y="322"/>
                  </a:lnTo>
                  <a:cubicBezTo>
                    <a:pt x="369" y="334"/>
                    <a:pt x="358" y="346"/>
                    <a:pt x="346" y="358"/>
                  </a:cubicBezTo>
                  <a:cubicBezTo>
                    <a:pt x="334" y="369"/>
                    <a:pt x="334" y="417"/>
                    <a:pt x="334" y="441"/>
                  </a:cubicBezTo>
                  <a:lnTo>
                    <a:pt x="250" y="393"/>
                  </a:lnTo>
                  <a:lnTo>
                    <a:pt x="286" y="346"/>
                  </a:lnTo>
                  <a:lnTo>
                    <a:pt x="191" y="322"/>
                  </a:lnTo>
                  <a:lnTo>
                    <a:pt x="131" y="405"/>
                  </a:lnTo>
                  <a:lnTo>
                    <a:pt x="84" y="405"/>
                  </a:lnTo>
                  <a:lnTo>
                    <a:pt x="48" y="512"/>
                  </a:lnTo>
                  <a:lnTo>
                    <a:pt x="0" y="584"/>
                  </a:lnTo>
                  <a:lnTo>
                    <a:pt x="60" y="703"/>
                  </a:lnTo>
                  <a:cubicBezTo>
                    <a:pt x="36" y="739"/>
                    <a:pt x="24" y="762"/>
                    <a:pt x="12" y="798"/>
                  </a:cubicBezTo>
                  <a:cubicBezTo>
                    <a:pt x="24" y="810"/>
                    <a:pt x="36" y="834"/>
                    <a:pt x="60" y="858"/>
                  </a:cubicBezTo>
                  <a:lnTo>
                    <a:pt x="179" y="810"/>
                  </a:lnTo>
                  <a:lnTo>
                    <a:pt x="250" y="739"/>
                  </a:lnTo>
                  <a:lnTo>
                    <a:pt x="358" y="691"/>
                  </a:lnTo>
                  <a:cubicBezTo>
                    <a:pt x="465" y="572"/>
                    <a:pt x="584" y="453"/>
                    <a:pt x="703" y="334"/>
                  </a:cubicBezTo>
                  <a:lnTo>
                    <a:pt x="858" y="203"/>
                  </a:lnTo>
                  <a:cubicBezTo>
                    <a:pt x="881" y="167"/>
                    <a:pt x="893" y="119"/>
                    <a:pt x="905" y="84"/>
                  </a:cubicBezTo>
                  <a:lnTo>
                    <a:pt x="905" y="84"/>
                  </a:lnTo>
                  <a:lnTo>
                    <a:pt x="846" y="131"/>
                  </a:lnTo>
                  <a:lnTo>
                    <a:pt x="762" y="131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8898;p30">
              <a:extLst>
                <a:ext uri="{FF2B5EF4-FFF2-40B4-BE49-F238E27FC236}">
                  <a16:creationId xmlns:a16="http://schemas.microsoft.com/office/drawing/2014/main" id="{91B6902E-3E9D-C333-7FE1-426ED78DEA1C}"/>
                </a:ext>
              </a:extLst>
            </p:cNvPr>
            <p:cNvSpPr/>
            <p:nvPr/>
          </p:nvSpPr>
          <p:spPr>
            <a:xfrm>
              <a:off x="2162175" y="2495675"/>
              <a:ext cx="5075" cy="4200"/>
            </a:xfrm>
            <a:custGeom>
              <a:avLst/>
              <a:gdLst/>
              <a:ahLst/>
              <a:cxnLst/>
              <a:rect l="l" t="t" r="r" b="b"/>
              <a:pathLst>
                <a:path w="203" h="168" extrusionOk="0">
                  <a:moveTo>
                    <a:pt x="167" y="0"/>
                  </a:moveTo>
                  <a:lnTo>
                    <a:pt x="48" y="96"/>
                  </a:lnTo>
                  <a:cubicBezTo>
                    <a:pt x="24" y="120"/>
                    <a:pt x="12" y="143"/>
                    <a:pt x="0" y="167"/>
                  </a:cubicBezTo>
                  <a:lnTo>
                    <a:pt x="95" y="167"/>
                  </a:lnTo>
                  <a:lnTo>
                    <a:pt x="202" y="8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8899;p30">
              <a:extLst>
                <a:ext uri="{FF2B5EF4-FFF2-40B4-BE49-F238E27FC236}">
                  <a16:creationId xmlns:a16="http://schemas.microsoft.com/office/drawing/2014/main" id="{45060C5D-B114-8CEF-1C49-7396EE5B9427}"/>
                </a:ext>
              </a:extLst>
            </p:cNvPr>
            <p:cNvSpPr/>
            <p:nvPr/>
          </p:nvSpPr>
          <p:spPr>
            <a:xfrm>
              <a:off x="2037150" y="2566225"/>
              <a:ext cx="14300" cy="7750"/>
            </a:xfrm>
            <a:custGeom>
              <a:avLst/>
              <a:gdLst/>
              <a:ahLst/>
              <a:cxnLst/>
              <a:rect l="l" t="t" r="r" b="b"/>
              <a:pathLst>
                <a:path w="572" h="310" extrusionOk="0">
                  <a:moveTo>
                    <a:pt x="417" y="0"/>
                  </a:moveTo>
                  <a:lnTo>
                    <a:pt x="274" y="48"/>
                  </a:lnTo>
                  <a:lnTo>
                    <a:pt x="72" y="12"/>
                  </a:lnTo>
                  <a:lnTo>
                    <a:pt x="0" y="48"/>
                  </a:lnTo>
                  <a:lnTo>
                    <a:pt x="24" y="96"/>
                  </a:lnTo>
                  <a:lnTo>
                    <a:pt x="298" y="131"/>
                  </a:lnTo>
                  <a:lnTo>
                    <a:pt x="131" y="179"/>
                  </a:lnTo>
                  <a:lnTo>
                    <a:pt x="155" y="226"/>
                  </a:lnTo>
                  <a:lnTo>
                    <a:pt x="310" y="238"/>
                  </a:lnTo>
                  <a:lnTo>
                    <a:pt x="536" y="310"/>
                  </a:lnTo>
                  <a:cubicBezTo>
                    <a:pt x="548" y="286"/>
                    <a:pt x="560" y="250"/>
                    <a:pt x="572" y="226"/>
                  </a:cubicBezTo>
                  <a:lnTo>
                    <a:pt x="453" y="119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8900;p30">
              <a:extLst>
                <a:ext uri="{FF2B5EF4-FFF2-40B4-BE49-F238E27FC236}">
                  <a16:creationId xmlns:a16="http://schemas.microsoft.com/office/drawing/2014/main" id="{CF00D294-C1C7-5F3B-6BD5-607F9A9E5BC5}"/>
                </a:ext>
              </a:extLst>
            </p:cNvPr>
            <p:cNvSpPr/>
            <p:nvPr/>
          </p:nvSpPr>
          <p:spPr>
            <a:xfrm>
              <a:off x="2041025" y="2553725"/>
              <a:ext cx="8950" cy="12225"/>
            </a:xfrm>
            <a:custGeom>
              <a:avLst/>
              <a:gdLst/>
              <a:ahLst/>
              <a:cxnLst/>
              <a:rect l="l" t="t" r="r" b="b"/>
              <a:pathLst>
                <a:path w="358" h="489" extrusionOk="0">
                  <a:moveTo>
                    <a:pt x="191" y="0"/>
                  </a:moveTo>
                  <a:lnTo>
                    <a:pt x="131" y="36"/>
                  </a:lnTo>
                  <a:lnTo>
                    <a:pt x="131" y="95"/>
                  </a:lnTo>
                  <a:lnTo>
                    <a:pt x="48" y="95"/>
                  </a:lnTo>
                  <a:lnTo>
                    <a:pt x="0" y="167"/>
                  </a:lnTo>
                  <a:cubicBezTo>
                    <a:pt x="12" y="215"/>
                    <a:pt x="24" y="262"/>
                    <a:pt x="48" y="322"/>
                  </a:cubicBezTo>
                  <a:cubicBezTo>
                    <a:pt x="72" y="334"/>
                    <a:pt x="107" y="357"/>
                    <a:pt x="131" y="381"/>
                  </a:cubicBezTo>
                  <a:lnTo>
                    <a:pt x="107" y="441"/>
                  </a:lnTo>
                  <a:lnTo>
                    <a:pt x="48" y="488"/>
                  </a:lnTo>
                  <a:lnTo>
                    <a:pt x="214" y="488"/>
                  </a:lnTo>
                  <a:lnTo>
                    <a:pt x="357" y="369"/>
                  </a:lnTo>
                  <a:lnTo>
                    <a:pt x="286" y="334"/>
                  </a:lnTo>
                  <a:cubicBezTo>
                    <a:pt x="298" y="310"/>
                    <a:pt x="310" y="274"/>
                    <a:pt x="322" y="250"/>
                  </a:cubicBezTo>
                  <a:cubicBezTo>
                    <a:pt x="310" y="191"/>
                    <a:pt x="286" y="119"/>
                    <a:pt x="274" y="60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8901;p30">
              <a:extLst>
                <a:ext uri="{FF2B5EF4-FFF2-40B4-BE49-F238E27FC236}">
                  <a16:creationId xmlns:a16="http://schemas.microsoft.com/office/drawing/2014/main" id="{08C57A5B-A9CD-2A58-9E70-AEFCD18A524D}"/>
                </a:ext>
              </a:extLst>
            </p:cNvPr>
            <p:cNvSpPr/>
            <p:nvPr/>
          </p:nvSpPr>
          <p:spPr>
            <a:xfrm>
              <a:off x="2772050" y="2573650"/>
              <a:ext cx="12825" cy="6000"/>
            </a:xfrm>
            <a:custGeom>
              <a:avLst/>
              <a:gdLst/>
              <a:ahLst/>
              <a:cxnLst/>
              <a:rect l="l" t="t" r="r" b="b"/>
              <a:pathLst>
                <a:path w="513" h="240" extrusionOk="0">
                  <a:moveTo>
                    <a:pt x="108" y="1"/>
                  </a:moveTo>
                  <a:lnTo>
                    <a:pt x="25" y="37"/>
                  </a:lnTo>
                  <a:lnTo>
                    <a:pt x="1" y="72"/>
                  </a:lnTo>
                  <a:lnTo>
                    <a:pt x="49" y="108"/>
                  </a:lnTo>
                  <a:lnTo>
                    <a:pt x="144" y="108"/>
                  </a:lnTo>
                  <a:lnTo>
                    <a:pt x="191" y="144"/>
                  </a:lnTo>
                  <a:lnTo>
                    <a:pt x="251" y="168"/>
                  </a:lnTo>
                  <a:cubicBezTo>
                    <a:pt x="251" y="191"/>
                    <a:pt x="263" y="203"/>
                    <a:pt x="275" y="227"/>
                  </a:cubicBezTo>
                  <a:lnTo>
                    <a:pt x="310" y="239"/>
                  </a:lnTo>
                  <a:lnTo>
                    <a:pt x="382" y="227"/>
                  </a:lnTo>
                  <a:lnTo>
                    <a:pt x="430" y="239"/>
                  </a:lnTo>
                  <a:lnTo>
                    <a:pt x="477" y="203"/>
                  </a:lnTo>
                  <a:lnTo>
                    <a:pt x="477" y="180"/>
                  </a:lnTo>
                  <a:lnTo>
                    <a:pt x="513" y="168"/>
                  </a:lnTo>
                  <a:cubicBezTo>
                    <a:pt x="513" y="156"/>
                    <a:pt x="513" y="144"/>
                    <a:pt x="513" y="120"/>
                  </a:cubicBezTo>
                  <a:lnTo>
                    <a:pt x="441" y="108"/>
                  </a:lnTo>
                  <a:lnTo>
                    <a:pt x="489" y="72"/>
                  </a:lnTo>
                  <a:lnTo>
                    <a:pt x="489" y="60"/>
                  </a:lnTo>
                  <a:lnTo>
                    <a:pt x="370" y="25"/>
                  </a:lnTo>
                  <a:lnTo>
                    <a:pt x="287" y="37"/>
                  </a:lnTo>
                  <a:lnTo>
                    <a:pt x="263" y="13"/>
                  </a:lnTo>
                  <a:lnTo>
                    <a:pt x="227" y="1"/>
                  </a:lnTo>
                  <a:lnTo>
                    <a:pt x="168" y="13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8902;p30">
              <a:extLst>
                <a:ext uri="{FF2B5EF4-FFF2-40B4-BE49-F238E27FC236}">
                  <a16:creationId xmlns:a16="http://schemas.microsoft.com/office/drawing/2014/main" id="{55792873-691E-5AF4-9D7F-01E855F8C681}"/>
                </a:ext>
              </a:extLst>
            </p:cNvPr>
            <p:cNvSpPr/>
            <p:nvPr/>
          </p:nvSpPr>
          <p:spPr>
            <a:xfrm>
              <a:off x="2748550" y="2456375"/>
              <a:ext cx="2400" cy="1525"/>
            </a:xfrm>
            <a:custGeom>
              <a:avLst/>
              <a:gdLst/>
              <a:ahLst/>
              <a:cxnLst/>
              <a:rect l="l" t="t" r="r" b="b"/>
              <a:pathLst>
                <a:path w="96" h="61" extrusionOk="0">
                  <a:moveTo>
                    <a:pt x="0" y="1"/>
                  </a:moveTo>
                  <a:lnTo>
                    <a:pt x="72" y="60"/>
                  </a:lnTo>
                  <a:lnTo>
                    <a:pt x="96" y="37"/>
                  </a:lnTo>
                  <a:cubicBezTo>
                    <a:pt x="84" y="25"/>
                    <a:pt x="84" y="13"/>
                    <a:pt x="72" y="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8903;p30">
              <a:extLst>
                <a:ext uri="{FF2B5EF4-FFF2-40B4-BE49-F238E27FC236}">
                  <a16:creationId xmlns:a16="http://schemas.microsoft.com/office/drawing/2014/main" id="{43B7BBC2-4F55-F607-0A0E-46D862CE1E69}"/>
                </a:ext>
              </a:extLst>
            </p:cNvPr>
            <p:cNvSpPr/>
            <p:nvPr/>
          </p:nvSpPr>
          <p:spPr>
            <a:xfrm>
              <a:off x="2751525" y="2457575"/>
              <a:ext cx="5375" cy="2100"/>
            </a:xfrm>
            <a:custGeom>
              <a:avLst/>
              <a:gdLst/>
              <a:ahLst/>
              <a:cxnLst/>
              <a:rect l="l" t="t" r="r" b="b"/>
              <a:pathLst>
                <a:path w="215" h="84" extrusionOk="0">
                  <a:moveTo>
                    <a:pt x="131" y="0"/>
                  </a:moveTo>
                  <a:lnTo>
                    <a:pt x="36" y="24"/>
                  </a:lnTo>
                  <a:cubicBezTo>
                    <a:pt x="24" y="36"/>
                    <a:pt x="12" y="48"/>
                    <a:pt x="0" y="48"/>
                  </a:cubicBezTo>
                  <a:lnTo>
                    <a:pt x="60" y="84"/>
                  </a:lnTo>
                  <a:lnTo>
                    <a:pt x="119" y="60"/>
                  </a:lnTo>
                  <a:lnTo>
                    <a:pt x="215" y="60"/>
                  </a:lnTo>
                  <a:lnTo>
                    <a:pt x="215" y="12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8904;p30">
              <a:extLst>
                <a:ext uri="{FF2B5EF4-FFF2-40B4-BE49-F238E27FC236}">
                  <a16:creationId xmlns:a16="http://schemas.microsoft.com/office/drawing/2014/main" id="{95D7F123-9CD7-31F0-3450-DD9483AEFCD0}"/>
                </a:ext>
              </a:extLst>
            </p:cNvPr>
            <p:cNvSpPr/>
            <p:nvPr/>
          </p:nvSpPr>
          <p:spPr>
            <a:xfrm>
              <a:off x="2740500" y="2450425"/>
              <a:ext cx="5975" cy="2125"/>
            </a:xfrm>
            <a:custGeom>
              <a:avLst/>
              <a:gdLst/>
              <a:ahLst/>
              <a:cxnLst/>
              <a:rect l="l" t="t" r="r" b="b"/>
              <a:pathLst>
                <a:path w="239" h="85" extrusionOk="0">
                  <a:moveTo>
                    <a:pt x="108" y="1"/>
                  </a:moveTo>
                  <a:lnTo>
                    <a:pt x="13" y="13"/>
                  </a:lnTo>
                  <a:lnTo>
                    <a:pt x="1" y="60"/>
                  </a:lnTo>
                  <a:lnTo>
                    <a:pt x="37" y="72"/>
                  </a:lnTo>
                  <a:lnTo>
                    <a:pt x="120" y="60"/>
                  </a:lnTo>
                  <a:lnTo>
                    <a:pt x="179" y="84"/>
                  </a:lnTo>
                  <a:lnTo>
                    <a:pt x="239" y="60"/>
                  </a:lnTo>
                  <a:lnTo>
                    <a:pt x="227" y="25"/>
                  </a:lnTo>
                  <a:lnTo>
                    <a:pt x="132" y="13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8905;p30">
              <a:extLst>
                <a:ext uri="{FF2B5EF4-FFF2-40B4-BE49-F238E27FC236}">
                  <a16:creationId xmlns:a16="http://schemas.microsoft.com/office/drawing/2014/main" id="{11AC531B-D1E8-6B1B-EA8A-FEF8A1DB60DC}"/>
                </a:ext>
              </a:extLst>
            </p:cNvPr>
            <p:cNvSpPr/>
            <p:nvPr/>
          </p:nvSpPr>
          <p:spPr>
            <a:xfrm>
              <a:off x="2753600" y="2455800"/>
              <a:ext cx="1525" cy="600"/>
            </a:xfrm>
            <a:custGeom>
              <a:avLst/>
              <a:gdLst/>
              <a:ahLst/>
              <a:cxnLst/>
              <a:rect l="l" t="t" r="r" b="b"/>
              <a:pathLst>
                <a:path w="61" h="24" extrusionOk="0">
                  <a:moveTo>
                    <a:pt x="1" y="0"/>
                  </a:moveTo>
                  <a:lnTo>
                    <a:pt x="48" y="24"/>
                  </a:lnTo>
                  <a:cubicBezTo>
                    <a:pt x="48" y="12"/>
                    <a:pt x="48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8906;p30">
              <a:extLst>
                <a:ext uri="{FF2B5EF4-FFF2-40B4-BE49-F238E27FC236}">
                  <a16:creationId xmlns:a16="http://schemas.microsoft.com/office/drawing/2014/main" id="{DA59FF4E-9738-A64D-CCCE-8940EB7DBC77}"/>
                </a:ext>
              </a:extLst>
            </p:cNvPr>
            <p:cNvSpPr/>
            <p:nvPr/>
          </p:nvSpPr>
          <p:spPr>
            <a:xfrm>
              <a:off x="2728600" y="2451025"/>
              <a:ext cx="4500" cy="2100"/>
            </a:xfrm>
            <a:custGeom>
              <a:avLst/>
              <a:gdLst/>
              <a:ahLst/>
              <a:cxnLst/>
              <a:rect l="l" t="t" r="r" b="b"/>
              <a:pathLst>
                <a:path w="180" h="84" extrusionOk="0">
                  <a:moveTo>
                    <a:pt x="155" y="1"/>
                  </a:moveTo>
                  <a:lnTo>
                    <a:pt x="72" y="24"/>
                  </a:lnTo>
                  <a:lnTo>
                    <a:pt x="1" y="12"/>
                  </a:lnTo>
                  <a:lnTo>
                    <a:pt x="72" y="84"/>
                  </a:lnTo>
                  <a:lnTo>
                    <a:pt x="155" y="72"/>
                  </a:lnTo>
                  <a:lnTo>
                    <a:pt x="179" y="36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8907;p30">
              <a:extLst>
                <a:ext uri="{FF2B5EF4-FFF2-40B4-BE49-F238E27FC236}">
                  <a16:creationId xmlns:a16="http://schemas.microsoft.com/office/drawing/2014/main" id="{7C96D022-71AB-69D5-FD0A-FA0526838DB7}"/>
                </a:ext>
              </a:extLst>
            </p:cNvPr>
            <p:cNvSpPr/>
            <p:nvPr/>
          </p:nvSpPr>
          <p:spPr>
            <a:xfrm>
              <a:off x="2755100" y="2579025"/>
              <a:ext cx="15200" cy="8650"/>
            </a:xfrm>
            <a:custGeom>
              <a:avLst/>
              <a:gdLst/>
              <a:ahLst/>
              <a:cxnLst/>
              <a:rect l="l" t="t" r="r" b="b"/>
              <a:pathLst>
                <a:path w="608" h="346" extrusionOk="0">
                  <a:moveTo>
                    <a:pt x="215" y="0"/>
                  </a:moveTo>
                  <a:cubicBezTo>
                    <a:pt x="203" y="12"/>
                    <a:pt x="191" y="24"/>
                    <a:pt x="179" y="36"/>
                  </a:cubicBezTo>
                  <a:lnTo>
                    <a:pt x="84" y="60"/>
                  </a:lnTo>
                  <a:lnTo>
                    <a:pt x="12" y="48"/>
                  </a:lnTo>
                  <a:lnTo>
                    <a:pt x="0" y="95"/>
                  </a:lnTo>
                  <a:lnTo>
                    <a:pt x="48" y="155"/>
                  </a:lnTo>
                  <a:lnTo>
                    <a:pt x="143" y="191"/>
                  </a:lnTo>
                  <a:lnTo>
                    <a:pt x="215" y="250"/>
                  </a:lnTo>
                  <a:lnTo>
                    <a:pt x="262" y="262"/>
                  </a:lnTo>
                  <a:cubicBezTo>
                    <a:pt x="274" y="286"/>
                    <a:pt x="286" y="310"/>
                    <a:pt x="298" y="322"/>
                  </a:cubicBezTo>
                  <a:lnTo>
                    <a:pt x="357" y="346"/>
                  </a:lnTo>
                  <a:lnTo>
                    <a:pt x="441" y="310"/>
                  </a:lnTo>
                  <a:lnTo>
                    <a:pt x="500" y="274"/>
                  </a:lnTo>
                  <a:lnTo>
                    <a:pt x="560" y="250"/>
                  </a:lnTo>
                  <a:lnTo>
                    <a:pt x="607" y="215"/>
                  </a:lnTo>
                  <a:cubicBezTo>
                    <a:pt x="607" y="203"/>
                    <a:pt x="607" y="191"/>
                    <a:pt x="596" y="179"/>
                  </a:cubicBezTo>
                  <a:lnTo>
                    <a:pt x="596" y="143"/>
                  </a:lnTo>
                  <a:lnTo>
                    <a:pt x="572" y="48"/>
                  </a:lnTo>
                  <a:lnTo>
                    <a:pt x="512" y="36"/>
                  </a:lnTo>
                  <a:lnTo>
                    <a:pt x="381" y="60"/>
                  </a:lnTo>
                  <a:lnTo>
                    <a:pt x="298" y="36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8908;p30">
              <a:extLst>
                <a:ext uri="{FF2B5EF4-FFF2-40B4-BE49-F238E27FC236}">
                  <a16:creationId xmlns:a16="http://schemas.microsoft.com/office/drawing/2014/main" id="{BC57F711-31EC-7F88-B35F-B2E0D3E047FF}"/>
                </a:ext>
              </a:extLst>
            </p:cNvPr>
            <p:cNvSpPr/>
            <p:nvPr/>
          </p:nvSpPr>
          <p:spPr>
            <a:xfrm>
              <a:off x="2635150" y="2472150"/>
              <a:ext cx="3575" cy="4200"/>
            </a:xfrm>
            <a:custGeom>
              <a:avLst/>
              <a:gdLst/>
              <a:ahLst/>
              <a:cxnLst/>
              <a:rect l="l" t="t" r="r" b="b"/>
              <a:pathLst>
                <a:path w="143" h="168" extrusionOk="0">
                  <a:moveTo>
                    <a:pt x="48" y="1"/>
                  </a:moveTo>
                  <a:lnTo>
                    <a:pt x="24" y="25"/>
                  </a:lnTo>
                  <a:cubicBezTo>
                    <a:pt x="24" y="49"/>
                    <a:pt x="12" y="72"/>
                    <a:pt x="0" y="84"/>
                  </a:cubicBezTo>
                  <a:lnTo>
                    <a:pt x="71" y="120"/>
                  </a:lnTo>
                  <a:lnTo>
                    <a:pt x="71" y="156"/>
                  </a:lnTo>
                  <a:lnTo>
                    <a:pt x="119" y="168"/>
                  </a:lnTo>
                  <a:lnTo>
                    <a:pt x="143" y="132"/>
                  </a:lnTo>
                  <a:cubicBezTo>
                    <a:pt x="119" y="96"/>
                    <a:pt x="119" y="60"/>
                    <a:pt x="107" y="25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8909;p30">
              <a:extLst>
                <a:ext uri="{FF2B5EF4-FFF2-40B4-BE49-F238E27FC236}">
                  <a16:creationId xmlns:a16="http://schemas.microsoft.com/office/drawing/2014/main" id="{CE863C77-4596-57B9-2BBC-A9C0634C682A}"/>
                </a:ext>
              </a:extLst>
            </p:cNvPr>
            <p:cNvSpPr/>
            <p:nvPr/>
          </p:nvSpPr>
          <p:spPr>
            <a:xfrm>
              <a:off x="2638700" y="2470975"/>
              <a:ext cx="3300" cy="3600"/>
            </a:xfrm>
            <a:custGeom>
              <a:avLst/>
              <a:gdLst/>
              <a:ahLst/>
              <a:cxnLst/>
              <a:rect l="l" t="t" r="r" b="b"/>
              <a:pathLst>
                <a:path w="132" h="144" extrusionOk="0">
                  <a:moveTo>
                    <a:pt x="60" y="0"/>
                  </a:moveTo>
                  <a:cubicBezTo>
                    <a:pt x="37" y="12"/>
                    <a:pt x="25" y="24"/>
                    <a:pt x="1" y="48"/>
                  </a:cubicBezTo>
                  <a:lnTo>
                    <a:pt x="37" y="143"/>
                  </a:lnTo>
                  <a:lnTo>
                    <a:pt x="96" y="84"/>
                  </a:lnTo>
                  <a:lnTo>
                    <a:pt x="132" y="72"/>
                  </a:lnTo>
                  <a:cubicBezTo>
                    <a:pt x="132" y="48"/>
                    <a:pt x="132" y="36"/>
                    <a:pt x="120" y="1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8910;p30">
              <a:extLst>
                <a:ext uri="{FF2B5EF4-FFF2-40B4-BE49-F238E27FC236}">
                  <a16:creationId xmlns:a16="http://schemas.microsoft.com/office/drawing/2014/main" id="{86375BE9-C11C-0FFD-B219-7DD6596D1F11}"/>
                </a:ext>
              </a:extLst>
            </p:cNvPr>
            <p:cNvSpPr/>
            <p:nvPr/>
          </p:nvSpPr>
          <p:spPr>
            <a:xfrm>
              <a:off x="2625625" y="2462050"/>
              <a:ext cx="4475" cy="2400"/>
            </a:xfrm>
            <a:custGeom>
              <a:avLst/>
              <a:gdLst/>
              <a:ahLst/>
              <a:cxnLst/>
              <a:rect l="l" t="t" r="r" b="b"/>
              <a:pathLst>
                <a:path w="179" h="96" extrusionOk="0">
                  <a:moveTo>
                    <a:pt x="119" y="0"/>
                  </a:moveTo>
                  <a:lnTo>
                    <a:pt x="36" y="24"/>
                  </a:lnTo>
                  <a:lnTo>
                    <a:pt x="0" y="72"/>
                  </a:lnTo>
                  <a:lnTo>
                    <a:pt x="48" y="95"/>
                  </a:lnTo>
                  <a:lnTo>
                    <a:pt x="107" y="72"/>
                  </a:lnTo>
                  <a:lnTo>
                    <a:pt x="155" y="48"/>
                  </a:lnTo>
                  <a:lnTo>
                    <a:pt x="179" y="12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8911;p30">
              <a:extLst>
                <a:ext uri="{FF2B5EF4-FFF2-40B4-BE49-F238E27FC236}">
                  <a16:creationId xmlns:a16="http://schemas.microsoft.com/office/drawing/2014/main" id="{B7AEC07C-4998-AEC6-C183-0B8895FD0E55}"/>
                </a:ext>
              </a:extLst>
            </p:cNvPr>
            <p:cNvSpPr/>
            <p:nvPr/>
          </p:nvSpPr>
          <p:spPr>
            <a:xfrm>
              <a:off x="2831000" y="2464725"/>
              <a:ext cx="5675" cy="8350"/>
            </a:xfrm>
            <a:custGeom>
              <a:avLst/>
              <a:gdLst/>
              <a:ahLst/>
              <a:cxnLst/>
              <a:rect l="l" t="t" r="r" b="b"/>
              <a:pathLst>
                <a:path w="227" h="334" extrusionOk="0">
                  <a:moveTo>
                    <a:pt x="108" y="0"/>
                  </a:moveTo>
                  <a:lnTo>
                    <a:pt x="48" y="24"/>
                  </a:lnTo>
                  <a:lnTo>
                    <a:pt x="48" y="95"/>
                  </a:lnTo>
                  <a:cubicBezTo>
                    <a:pt x="48" y="107"/>
                    <a:pt x="12" y="155"/>
                    <a:pt x="0" y="179"/>
                  </a:cubicBezTo>
                  <a:lnTo>
                    <a:pt x="36" y="250"/>
                  </a:lnTo>
                  <a:lnTo>
                    <a:pt x="84" y="286"/>
                  </a:lnTo>
                  <a:lnTo>
                    <a:pt x="119" y="334"/>
                  </a:lnTo>
                  <a:lnTo>
                    <a:pt x="167" y="298"/>
                  </a:lnTo>
                  <a:lnTo>
                    <a:pt x="227" y="262"/>
                  </a:lnTo>
                  <a:lnTo>
                    <a:pt x="179" y="155"/>
                  </a:lnTo>
                  <a:lnTo>
                    <a:pt x="179" y="4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8912;p30">
              <a:extLst>
                <a:ext uri="{FF2B5EF4-FFF2-40B4-BE49-F238E27FC236}">
                  <a16:creationId xmlns:a16="http://schemas.microsoft.com/office/drawing/2014/main" id="{77548719-F526-8162-971A-4477F2A7204E}"/>
                </a:ext>
              </a:extLst>
            </p:cNvPr>
            <p:cNvSpPr/>
            <p:nvPr/>
          </p:nvSpPr>
          <p:spPr>
            <a:xfrm>
              <a:off x="2685450" y="2447450"/>
              <a:ext cx="12525" cy="4500"/>
            </a:xfrm>
            <a:custGeom>
              <a:avLst/>
              <a:gdLst/>
              <a:ahLst/>
              <a:cxnLst/>
              <a:rect l="l" t="t" r="r" b="b"/>
              <a:pathLst>
                <a:path w="501" h="180" extrusionOk="0">
                  <a:moveTo>
                    <a:pt x="250" y="1"/>
                  </a:moveTo>
                  <a:lnTo>
                    <a:pt x="143" y="24"/>
                  </a:lnTo>
                  <a:lnTo>
                    <a:pt x="119" y="48"/>
                  </a:lnTo>
                  <a:lnTo>
                    <a:pt x="0" y="96"/>
                  </a:lnTo>
                  <a:lnTo>
                    <a:pt x="60" y="108"/>
                  </a:lnTo>
                  <a:cubicBezTo>
                    <a:pt x="60" y="132"/>
                    <a:pt x="72" y="155"/>
                    <a:pt x="84" y="179"/>
                  </a:cubicBezTo>
                  <a:lnTo>
                    <a:pt x="167" y="179"/>
                  </a:lnTo>
                  <a:lnTo>
                    <a:pt x="179" y="144"/>
                  </a:lnTo>
                  <a:lnTo>
                    <a:pt x="262" y="167"/>
                  </a:lnTo>
                  <a:lnTo>
                    <a:pt x="357" y="155"/>
                  </a:lnTo>
                  <a:lnTo>
                    <a:pt x="393" y="179"/>
                  </a:lnTo>
                  <a:lnTo>
                    <a:pt x="476" y="155"/>
                  </a:lnTo>
                  <a:lnTo>
                    <a:pt x="500" y="96"/>
                  </a:lnTo>
                  <a:cubicBezTo>
                    <a:pt x="488" y="72"/>
                    <a:pt x="476" y="60"/>
                    <a:pt x="465" y="36"/>
                  </a:cubicBezTo>
                  <a:lnTo>
                    <a:pt x="322" y="6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8913;p30">
              <a:extLst>
                <a:ext uri="{FF2B5EF4-FFF2-40B4-BE49-F238E27FC236}">
                  <a16:creationId xmlns:a16="http://schemas.microsoft.com/office/drawing/2014/main" id="{60853624-91AF-F5FB-0914-CBD5C456BE3E}"/>
                </a:ext>
              </a:extLst>
            </p:cNvPr>
            <p:cNvSpPr/>
            <p:nvPr/>
          </p:nvSpPr>
          <p:spPr>
            <a:xfrm>
              <a:off x="2035950" y="2937100"/>
              <a:ext cx="9550" cy="10150"/>
            </a:xfrm>
            <a:custGeom>
              <a:avLst/>
              <a:gdLst/>
              <a:ahLst/>
              <a:cxnLst/>
              <a:rect l="l" t="t" r="r" b="b"/>
              <a:pathLst>
                <a:path w="382" h="406" extrusionOk="0">
                  <a:moveTo>
                    <a:pt x="382" y="0"/>
                  </a:moveTo>
                  <a:lnTo>
                    <a:pt x="227" y="96"/>
                  </a:lnTo>
                  <a:lnTo>
                    <a:pt x="167" y="191"/>
                  </a:lnTo>
                  <a:lnTo>
                    <a:pt x="84" y="227"/>
                  </a:lnTo>
                  <a:lnTo>
                    <a:pt x="1" y="405"/>
                  </a:lnTo>
                  <a:cubicBezTo>
                    <a:pt x="25" y="393"/>
                    <a:pt x="36" y="393"/>
                    <a:pt x="60" y="381"/>
                  </a:cubicBezTo>
                  <a:cubicBezTo>
                    <a:pt x="96" y="334"/>
                    <a:pt x="132" y="298"/>
                    <a:pt x="156" y="250"/>
                  </a:cubicBezTo>
                  <a:lnTo>
                    <a:pt x="251" y="215"/>
                  </a:lnTo>
                  <a:lnTo>
                    <a:pt x="382" y="48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8914;p30">
              <a:extLst>
                <a:ext uri="{FF2B5EF4-FFF2-40B4-BE49-F238E27FC236}">
                  <a16:creationId xmlns:a16="http://schemas.microsoft.com/office/drawing/2014/main" id="{18A0FFDF-96A9-99F1-3CB4-178FFDBC2AEA}"/>
                </a:ext>
              </a:extLst>
            </p:cNvPr>
            <p:cNvSpPr/>
            <p:nvPr/>
          </p:nvSpPr>
          <p:spPr>
            <a:xfrm>
              <a:off x="2842900" y="2470375"/>
              <a:ext cx="2100" cy="2400"/>
            </a:xfrm>
            <a:custGeom>
              <a:avLst/>
              <a:gdLst/>
              <a:ahLst/>
              <a:cxnLst/>
              <a:rect l="l" t="t" r="r" b="b"/>
              <a:pathLst>
                <a:path w="84" h="96" extrusionOk="0">
                  <a:moveTo>
                    <a:pt x="24" y="0"/>
                  </a:moveTo>
                  <a:cubicBezTo>
                    <a:pt x="13" y="12"/>
                    <a:pt x="1" y="36"/>
                    <a:pt x="1" y="60"/>
                  </a:cubicBezTo>
                  <a:lnTo>
                    <a:pt x="48" y="96"/>
                  </a:lnTo>
                  <a:lnTo>
                    <a:pt x="84" y="60"/>
                  </a:lnTo>
                  <a:cubicBezTo>
                    <a:pt x="84" y="48"/>
                    <a:pt x="72" y="24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8915;p30">
              <a:extLst>
                <a:ext uri="{FF2B5EF4-FFF2-40B4-BE49-F238E27FC236}">
                  <a16:creationId xmlns:a16="http://schemas.microsoft.com/office/drawing/2014/main" id="{8DB415BD-B11B-2401-BF03-B5A1AFC0D7DC}"/>
                </a:ext>
              </a:extLst>
            </p:cNvPr>
            <p:cNvSpPr/>
            <p:nvPr/>
          </p:nvSpPr>
          <p:spPr>
            <a:xfrm>
              <a:off x="2736050" y="2451325"/>
              <a:ext cx="2400" cy="925"/>
            </a:xfrm>
            <a:custGeom>
              <a:avLst/>
              <a:gdLst/>
              <a:ahLst/>
              <a:cxnLst/>
              <a:rect l="l" t="t" r="r" b="b"/>
              <a:pathLst>
                <a:path w="96" h="37" extrusionOk="0">
                  <a:moveTo>
                    <a:pt x="48" y="0"/>
                  </a:moveTo>
                  <a:lnTo>
                    <a:pt x="0" y="36"/>
                  </a:lnTo>
                  <a:lnTo>
                    <a:pt x="96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8916;p30">
              <a:extLst>
                <a:ext uri="{FF2B5EF4-FFF2-40B4-BE49-F238E27FC236}">
                  <a16:creationId xmlns:a16="http://schemas.microsoft.com/office/drawing/2014/main" id="{A50B2C8E-FFB1-091F-4971-4CAE757B8148}"/>
                </a:ext>
              </a:extLst>
            </p:cNvPr>
            <p:cNvSpPr/>
            <p:nvPr/>
          </p:nvSpPr>
          <p:spPr>
            <a:xfrm>
              <a:off x="2518150" y="2468600"/>
              <a:ext cx="56000" cy="35425"/>
            </a:xfrm>
            <a:custGeom>
              <a:avLst/>
              <a:gdLst/>
              <a:ahLst/>
              <a:cxnLst/>
              <a:rect l="l" t="t" r="r" b="b"/>
              <a:pathLst>
                <a:path w="2240" h="1417" extrusionOk="0">
                  <a:moveTo>
                    <a:pt x="1370" y="0"/>
                  </a:moveTo>
                  <a:lnTo>
                    <a:pt x="1192" y="83"/>
                  </a:lnTo>
                  <a:lnTo>
                    <a:pt x="1037" y="226"/>
                  </a:lnTo>
                  <a:cubicBezTo>
                    <a:pt x="1025" y="274"/>
                    <a:pt x="1001" y="333"/>
                    <a:pt x="989" y="381"/>
                  </a:cubicBezTo>
                  <a:lnTo>
                    <a:pt x="1072" y="488"/>
                  </a:lnTo>
                  <a:lnTo>
                    <a:pt x="965" y="488"/>
                  </a:lnTo>
                  <a:lnTo>
                    <a:pt x="894" y="405"/>
                  </a:lnTo>
                  <a:lnTo>
                    <a:pt x="834" y="405"/>
                  </a:lnTo>
                  <a:lnTo>
                    <a:pt x="834" y="500"/>
                  </a:lnTo>
                  <a:lnTo>
                    <a:pt x="751" y="524"/>
                  </a:lnTo>
                  <a:lnTo>
                    <a:pt x="834" y="583"/>
                  </a:lnTo>
                  <a:lnTo>
                    <a:pt x="787" y="667"/>
                  </a:lnTo>
                  <a:lnTo>
                    <a:pt x="680" y="702"/>
                  </a:lnTo>
                  <a:cubicBezTo>
                    <a:pt x="668" y="726"/>
                    <a:pt x="644" y="762"/>
                    <a:pt x="620" y="786"/>
                  </a:cubicBezTo>
                  <a:lnTo>
                    <a:pt x="418" y="822"/>
                  </a:lnTo>
                  <a:lnTo>
                    <a:pt x="346" y="869"/>
                  </a:lnTo>
                  <a:lnTo>
                    <a:pt x="263" y="881"/>
                  </a:lnTo>
                  <a:lnTo>
                    <a:pt x="1" y="1060"/>
                  </a:lnTo>
                  <a:lnTo>
                    <a:pt x="60" y="1131"/>
                  </a:lnTo>
                  <a:lnTo>
                    <a:pt x="215" y="1203"/>
                  </a:lnTo>
                  <a:lnTo>
                    <a:pt x="310" y="1131"/>
                  </a:lnTo>
                  <a:lnTo>
                    <a:pt x="275" y="1095"/>
                  </a:lnTo>
                  <a:cubicBezTo>
                    <a:pt x="275" y="1072"/>
                    <a:pt x="287" y="1048"/>
                    <a:pt x="287" y="1036"/>
                  </a:cubicBezTo>
                  <a:lnTo>
                    <a:pt x="430" y="1060"/>
                  </a:lnTo>
                  <a:cubicBezTo>
                    <a:pt x="430" y="1107"/>
                    <a:pt x="418" y="1143"/>
                    <a:pt x="418" y="1179"/>
                  </a:cubicBezTo>
                  <a:lnTo>
                    <a:pt x="572" y="1214"/>
                  </a:lnTo>
                  <a:cubicBezTo>
                    <a:pt x="584" y="1179"/>
                    <a:pt x="608" y="1143"/>
                    <a:pt x="620" y="1119"/>
                  </a:cubicBezTo>
                  <a:cubicBezTo>
                    <a:pt x="644" y="1131"/>
                    <a:pt x="656" y="1143"/>
                    <a:pt x="680" y="1155"/>
                  </a:cubicBezTo>
                  <a:lnTo>
                    <a:pt x="656" y="1238"/>
                  </a:lnTo>
                  <a:lnTo>
                    <a:pt x="822" y="1298"/>
                  </a:lnTo>
                  <a:lnTo>
                    <a:pt x="953" y="1286"/>
                  </a:lnTo>
                  <a:lnTo>
                    <a:pt x="1049" y="1381"/>
                  </a:lnTo>
                  <a:lnTo>
                    <a:pt x="1144" y="1417"/>
                  </a:lnTo>
                  <a:cubicBezTo>
                    <a:pt x="1168" y="1381"/>
                    <a:pt x="1192" y="1345"/>
                    <a:pt x="1215" y="1298"/>
                  </a:cubicBezTo>
                  <a:cubicBezTo>
                    <a:pt x="1227" y="1322"/>
                    <a:pt x="1239" y="1345"/>
                    <a:pt x="1251" y="1369"/>
                  </a:cubicBezTo>
                  <a:lnTo>
                    <a:pt x="1442" y="1417"/>
                  </a:lnTo>
                  <a:lnTo>
                    <a:pt x="1525" y="1381"/>
                  </a:lnTo>
                  <a:lnTo>
                    <a:pt x="1644" y="1357"/>
                  </a:lnTo>
                  <a:lnTo>
                    <a:pt x="1751" y="1238"/>
                  </a:lnTo>
                  <a:lnTo>
                    <a:pt x="1834" y="1203"/>
                  </a:lnTo>
                  <a:lnTo>
                    <a:pt x="1965" y="1107"/>
                  </a:lnTo>
                  <a:lnTo>
                    <a:pt x="2037" y="1155"/>
                  </a:lnTo>
                  <a:lnTo>
                    <a:pt x="2084" y="1095"/>
                  </a:lnTo>
                  <a:lnTo>
                    <a:pt x="2239" y="976"/>
                  </a:lnTo>
                  <a:cubicBezTo>
                    <a:pt x="2239" y="964"/>
                    <a:pt x="2239" y="941"/>
                    <a:pt x="2227" y="917"/>
                  </a:cubicBezTo>
                  <a:lnTo>
                    <a:pt x="2096" y="988"/>
                  </a:lnTo>
                  <a:lnTo>
                    <a:pt x="2013" y="941"/>
                  </a:lnTo>
                  <a:lnTo>
                    <a:pt x="2096" y="750"/>
                  </a:lnTo>
                  <a:cubicBezTo>
                    <a:pt x="2096" y="714"/>
                    <a:pt x="2108" y="691"/>
                    <a:pt x="2108" y="667"/>
                  </a:cubicBezTo>
                  <a:lnTo>
                    <a:pt x="2108" y="667"/>
                  </a:lnTo>
                  <a:lnTo>
                    <a:pt x="1989" y="750"/>
                  </a:lnTo>
                  <a:lnTo>
                    <a:pt x="1930" y="893"/>
                  </a:lnTo>
                  <a:lnTo>
                    <a:pt x="1894" y="822"/>
                  </a:lnTo>
                  <a:cubicBezTo>
                    <a:pt x="1918" y="750"/>
                    <a:pt x="1930" y="679"/>
                    <a:pt x="1942" y="607"/>
                  </a:cubicBezTo>
                  <a:cubicBezTo>
                    <a:pt x="1894" y="524"/>
                    <a:pt x="1846" y="452"/>
                    <a:pt x="1811" y="369"/>
                  </a:cubicBezTo>
                  <a:lnTo>
                    <a:pt x="1608" y="333"/>
                  </a:lnTo>
                  <a:lnTo>
                    <a:pt x="1584" y="262"/>
                  </a:lnTo>
                  <a:lnTo>
                    <a:pt x="1489" y="274"/>
                  </a:lnTo>
                  <a:lnTo>
                    <a:pt x="1406" y="381"/>
                  </a:lnTo>
                  <a:cubicBezTo>
                    <a:pt x="1406" y="345"/>
                    <a:pt x="1394" y="321"/>
                    <a:pt x="1394" y="286"/>
                  </a:cubicBezTo>
                  <a:lnTo>
                    <a:pt x="1465" y="214"/>
                  </a:lnTo>
                  <a:cubicBezTo>
                    <a:pt x="1442" y="191"/>
                    <a:pt x="1418" y="167"/>
                    <a:pt x="1394" y="155"/>
                  </a:cubicBezTo>
                  <a:lnTo>
                    <a:pt x="1394" y="83"/>
                  </a:lnTo>
                  <a:cubicBezTo>
                    <a:pt x="1394" y="60"/>
                    <a:pt x="1370" y="24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8917;p30">
              <a:extLst>
                <a:ext uri="{FF2B5EF4-FFF2-40B4-BE49-F238E27FC236}">
                  <a16:creationId xmlns:a16="http://schemas.microsoft.com/office/drawing/2014/main" id="{BC3E2BBA-11E7-95BB-DEB4-CE2632F126C3}"/>
                </a:ext>
              </a:extLst>
            </p:cNvPr>
            <p:cNvSpPr/>
            <p:nvPr/>
          </p:nvSpPr>
          <p:spPr>
            <a:xfrm>
              <a:off x="2293125" y="2386425"/>
              <a:ext cx="217925" cy="149450"/>
            </a:xfrm>
            <a:custGeom>
              <a:avLst/>
              <a:gdLst/>
              <a:ahLst/>
              <a:cxnLst/>
              <a:rect l="l" t="t" r="r" b="b"/>
              <a:pathLst>
                <a:path w="8717" h="5978" extrusionOk="0">
                  <a:moveTo>
                    <a:pt x="6716" y="1"/>
                  </a:moveTo>
                  <a:lnTo>
                    <a:pt x="6644" y="60"/>
                  </a:lnTo>
                  <a:cubicBezTo>
                    <a:pt x="6656" y="84"/>
                    <a:pt x="6680" y="120"/>
                    <a:pt x="6692" y="144"/>
                  </a:cubicBezTo>
                  <a:lnTo>
                    <a:pt x="6656" y="179"/>
                  </a:lnTo>
                  <a:lnTo>
                    <a:pt x="6561" y="191"/>
                  </a:lnTo>
                  <a:cubicBezTo>
                    <a:pt x="6549" y="227"/>
                    <a:pt x="6537" y="263"/>
                    <a:pt x="6525" y="299"/>
                  </a:cubicBezTo>
                  <a:cubicBezTo>
                    <a:pt x="6513" y="334"/>
                    <a:pt x="6537" y="334"/>
                    <a:pt x="6537" y="346"/>
                  </a:cubicBezTo>
                  <a:lnTo>
                    <a:pt x="6466" y="394"/>
                  </a:lnTo>
                  <a:cubicBezTo>
                    <a:pt x="6454" y="465"/>
                    <a:pt x="6430" y="549"/>
                    <a:pt x="6418" y="620"/>
                  </a:cubicBezTo>
                  <a:lnTo>
                    <a:pt x="6442" y="691"/>
                  </a:lnTo>
                  <a:cubicBezTo>
                    <a:pt x="6418" y="727"/>
                    <a:pt x="6406" y="751"/>
                    <a:pt x="6383" y="775"/>
                  </a:cubicBezTo>
                  <a:lnTo>
                    <a:pt x="6406" y="870"/>
                  </a:lnTo>
                  <a:cubicBezTo>
                    <a:pt x="6394" y="882"/>
                    <a:pt x="6383" y="894"/>
                    <a:pt x="6371" y="906"/>
                  </a:cubicBezTo>
                  <a:lnTo>
                    <a:pt x="6383" y="977"/>
                  </a:lnTo>
                  <a:lnTo>
                    <a:pt x="6299" y="1037"/>
                  </a:lnTo>
                  <a:lnTo>
                    <a:pt x="6335" y="1192"/>
                  </a:lnTo>
                  <a:lnTo>
                    <a:pt x="6240" y="1263"/>
                  </a:lnTo>
                  <a:lnTo>
                    <a:pt x="6180" y="1263"/>
                  </a:lnTo>
                  <a:cubicBezTo>
                    <a:pt x="6168" y="1311"/>
                    <a:pt x="6144" y="1358"/>
                    <a:pt x="6132" y="1406"/>
                  </a:cubicBezTo>
                  <a:lnTo>
                    <a:pt x="6192" y="1442"/>
                  </a:lnTo>
                  <a:cubicBezTo>
                    <a:pt x="6192" y="1477"/>
                    <a:pt x="6180" y="1501"/>
                    <a:pt x="6168" y="1525"/>
                  </a:cubicBezTo>
                  <a:cubicBezTo>
                    <a:pt x="6168" y="1561"/>
                    <a:pt x="6168" y="1584"/>
                    <a:pt x="6180" y="1608"/>
                  </a:cubicBezTo>
                  <a:lnTo>
                    <a:pt x="6109" y="1715"/>
                  </a:lnTo>
                  <a:lnTo>
                    <a:pt x="6192" y="1751"/>
                  </a:lnTo>
                  <a:lnTo>
                    <a:pt x="6192" y="1811"/>
                  </a:lnTo>
                  <a:lnTo>
                    <a:pt x="6061" y="1846"/>
                  </a:lnTo>
                  <a:lnTo>
                    <a:pt x="6121" y="1870"/>
                  </a:lnTo>
                  <a:lnTo>
                    <a:pt x="6240" y="1870"/>
                  </a:lnTo>
                  <a:cubicBezTo>
                    <a:pt x="6240" y="1894"/>
                    <a:pt x="6252" y="1918"/>
                    <a:pt x="6263" y="1942"/>
                  </a:cubicBezTo>
                  <a:lnTo>
                    <a:pt x="6168" y="1942"/>
                  </a:lnTo>
                  <a:lnTo>
                    <a:pt x="6097" y="1977"/>
                  </a:lnTo>
                  <a:lnTo>
                    <a:pt x="6002" y="2049"/>
                  </a:lnTo>
                  <a:lnTo>
                    <a:pt x="5918" y="2049"/>
                  </a:lnTo>
                  <a:lnTo>
                    <a:pt x="5871" y="2096"/>
                  </a:lnTo>
                  <a:lnTo>
                    <a:pt x="5906" y="2168"/>
                  </a:lnTo>
                  <a:lnTo>
                    <a:pt x="5859" y="2215"/>
                  </a:lnTo>
                  <a:lnTo>
                    <a:pt x="5763" y="2215"/>
                  </a:lnTo>
                  <a:cubicBezTo>
                    <a:pt x="5751" y="2192"/>
                    <a:pt x="5740" y="2168"/>
                    <a:pt x="5728" y="2144"/>
                  </a:cubicBezTo>
                  <a:cubicBezTo>
                    <a:pt x="5716" y="2120"/>
                    <a:pt x="5740" y="2096"/>
                    <a:pt x="5751" y="2073"/>
                  </a:cubicBezTo>
                  <a:cubicBezTo>
                    <a:pt x="5716" y="2061"/>
                    <a:pt x="5692" y="2049"/>
                    <a:pt x="5668" y="2037"/>
                  </a:cubicBezTo>
                  <a:cubicBezTo>
                    <a:pt x="5656" y="2001"/>
                    <a:pt x="5632" y="1965"/>
                    <a:pt x="5621" y="1930"/>
                  </a:cubicBezTo>
                  <a:cubicBezTo>
                    <a:pt x="5644" y="1882"/>
                    <a:pt x="5668" y="1834"/>
                    <a:pt x="5680" y="1787"/>
                  </a:cubicBezTo>
                  <a:cubicBezTo>
                    <a:pt x="5704" y="1739"/>
                    <a:pt x="5680" y="1715"/>
                    <a:pt x="5680" y="1680"/>
                  </a:cubicBezTo>
                  <a:lnTo>
                    <a:pt x="5763" y="1620"/>
                  </a:lnTo>
                  <a:cubicBezTo>
                    <a:pt x="5763" y="1596"/>
                    <a:pt x="5763" y="1573"/>
                    <a:pt x="5751" y="1549"/>
                  </a:cubicBezTo>
                  <a:lnTo>
                    <a:pt x="5763" y="1477"/>
                  </a:lnTo>
                  <a:lnTo>
                    <a:pt x="5787" y="1287"/>
                  </a:lnTo>
                  <a:lnTo>
                    <a:pt x="5918" y="1203"/>
                  </a:lnTo>
                  <a:lnTo>
                    <a:pt x="5906" y="1108"/>
                  </a:lnTo>
                  <a:lnTo>
                    <a:pt x="5835" y="1132"/>
                  </a:lnTo>
                  <a:lnTo>
                    <a:pt x="5763" y="1144"/>
                  </a:lnTo>
                  <a:cubicBezTo>
                    <a:pt x="5763" y="1120"/>
                    <a:pt x="5763" y="1108"/>
                    <a:pt x="5763" y="1084"/>
                  </a:cubicBezTo>
                  <a:lnTo>
                    <a:pt x="5823" y="1013"/>
                  </a:lnTo>
                  <a:cubicBezTo>
                    <a:pt x="5811" y="953"/>
                    <a:pt x="5799" y="894"/>
                    <a:pt x="5787" y="846"/>
                  </a:cubicBezTo>
                  <a:lnTo>
                    <a:pt x="5716" y="834"/>
                  </a:lnTo>
                  <a:lnTo>
                    <a:pt x="5632" y="763"/>
                  </a:lnTo>
                  <a:cubicBezTo>
                    <a:pt x="5644" y="751"/>
                    <a:pt x="5656" y="727"/>
                    <a:pt x="5668" y="715"/>
                  </a:cubicBezTo>
                  <a:cubicBezTo>
                    <a:pt x="5680" y="703"/>
                    <a:pt x="5656" y="656"/>
                    <a:pt x="5644" y="620"/>
                  </a:cubicBezTo>
                  <a:lnTo>
                    <a:pt x="5561" y="632"/>
                  </a:lnTo>
                  <a:lnTo>
                    <a:pt x="5418" y="572"/>
                  </a:lnTo>
                  <a:lnTo>
                    <a:pt x="5251" y="656"/>
                  </a:lnTo>
                  <a:lnTo>
                    <a:pt x="5228" y="751"/>
                  </a:lnTo>
                  <a:lnTo>
                    <a:pt x="5370" y="775"/>
                  </a:lnTo>
                  <a:cubicBezTo>
                    <a:pt x="5370" y="799"/>
                    <a:pt x="5382" y="822"/>
                    <a:pt x="5382" y="846"/>
                  </a:cubicBezTo>
                  <a:lnTo>
                    <a:pt x="5466" y="882"/>
                  </a:lnTo>
                  <a:lnTo>
                    <a:pt x="5478" y="930"/>
                  </a:lnTo>
                  <a:lnTo>
                    <a:pt x="5394" y="965"/>
                  </a:lnTo>
                  <a:lnTo>
                    <a:pt x="5335" y="894"/>
                  </a:lnTo>
                  <a:lnTo>
                    <a:pt x="5240" y="918"/>
                  </a:lnTo>
                  <a:cubicBezTo>
                    <a:pt x="5240" y="953"/>
                    <a:pt x="5228" y="989"/>
                    <a:pt x="5228" y="1025"/>
                  </a:cubicBezTo>
                  <a:lnTo>
                    <a:pt x="5287" y="1025"/>
                  </a:lnTo>
                  <a:lnTo>
                    <a:pt x="5335" y="1072"/>
                  </a:lnTo>
                  <a:lnTo>
                    <a:pt x="5406" y="1156"/>
                  </a:lnTo>
                  <a:cubicBezTo>
                    <a:pt x="5394" y="1168"/>
                    <a:pt x="5370" y="1192"/>
                    <a:pt x="5359" y="1203"/>
                  </a:cubicBezTo>
                  <a:lnTo>
                    <a:pt x="5323" y="1180"/>
                  </a:lnTo>
                  <a:lnTo>
                    <a:pt x="5263" y="1156"/>
                  </a:lnTo>
                  <a:lnTo>
                    <a:pt x="5263" y="1263"/>
                  </a:lnTo>
                  <a:lnTo>
                    <a:pt x="5132" y="1239"/>
                  </a:lnTo>
                  <a:cubicBezTo>
                    <a:pt x="5132" y="1215"/>
                    <a:pt x="5120" y="1192"/>
                    <a:pt x="5120" y="1168"/>
                  </a:cubicBezTo>
                  <a:lnTo>
                    <a:pt x="5037" y="1203"/>
                  </a:lnTo>
                  <a:lnTo>
                    <a:pt x="5001" y="1299"/>
                  </a:lnTo>
                  <a:lnTo>
                    <a:pt x="4942" y="1299"/>
                  </a:lnTo>
                  <a:cubicBezTo>
                    <a:pt x="4942" y="1275"/>
                    <a:pt x="4930" y="1251"/>
                    <a:pt x="4918" y="1215"/>
                  </a:cubicBezTo>
                  <a:lnTo>
                    <a:pt x="4978" y="1144"/>
                  </a:lnTo>
                  <a:lnTo>
                    <a:pt x="4942" y="1144"/>
                  </a:lnTo>
                  <a:lnTo>
                    <a:pt x="4787" y="1227"/>
                  </a:lnTo>
                  <a:lnTo>
                    <a:pt x="4668" y="1346"/>
                  </a:lnTo>
                  <a:lnTo>
                    <a:pt x="4549" y="1287"/>
                  </a:lnTo>
                  <a:lnTo>
                    <a:pt x="4478" y="1311"/>
                  </a:lnTo>
                  <a:cubicBezTo>
                    <a:pt x="4454" y="1334"/>
                    <a:pt x="4430" y="1358"/>
                    <a:pt x="4406" y="1382"/>
                  </a:cubicBezTo>
                  <a:lnTo>
                    <a:pt x="4263" y="1430"/>
                  </a:lnTo>
                  <a:lnTo>
                    <a:pt x="4216" y="1394"/>
                  </a:lnTo>
                  <a:lnTo>
                    <a:pt x="4073" y="1442"/>
                  </a:lnTo>
                  <a:lnTo>
                    <a:pt x="4001" y="1430"/>
                  </a:lnTo>
                  <a:lnTo>
                    <a:pt x="4097" y="1346"/>
                  </a:lnTo>
                  <a:lnTo>
                    <a:pt x="4251" y="1287"/>
                  </a:lnTo>
                  <a:lnTo>
                    <a:pt x="4335" y="1287"/>
                  </a:lnTo>
                  <a:lnTo>
                    <a:pt x="4478" y="1227"/>
                  </a:lnTo>
                  <a:lnTo>
                    <a:pt x="4478" y="1168"/>
                  </a:lnTo>
                  <a:lnTo>
                    <a:pt x="4549" y="1132"/>
                  </a:lnTo>
                  <a:lnTo>
                    <a:pt x="4644" y="1120"/>
                  </a:lnTo>
                  <a:lnTo>
                    <a:pt x="4751" y="1025"/>
                  </a:lnTo>
                  <a:cubicBezTo>
                    <a:pt x="4751" y="1001"/>
                    <a:pt x="4739" y="977"/>
                    <a:pt x="4739" y="953"/>
                  </a:cubicBezTo>
                  <a:lnTo>
                    <a:pt x="4739" y="906"/>
                  </a:lnTo>
                  <a:lnTo>
                    <a:pt x="4644" y="882"/>
                  </a:lnTo>
                  <a:lnTo>
                    <a:pt x="4501" y="787"/>
                  </a:lnTo>
                  <a:lnTo>
                    <a:pt x="4347" y="799"/>
                  </a:lnTo>
                  <a:lnTo>
                    <a:pt x="4311" y="751"/>
                  </a:lnTo>
                  <a:lnTo>
                    <a:pt x="4085" y="691"/>
                  </a:lnTo>
                  <a:lnTo>
                    <a:pt x="4049" y="656"/>
                  </a:lnTo>
                  <a:lnTo>
                    <a:pt x="3942" y="691"/>
                  </a:lnTo>
                  <a:lnTo>
                    <a:pt x="3823" y="787"/>
                  </a:lnTo>
                  <a:lnTo>
                    <a:pt x="3739" y="822"/>
                  </a:lnTo>
                  <a:lnTo>
                    <a:pt x="3573" y="1001"/>
                  </a:lnTo>
                  <a:lnTo>
                    <a:pt x="3632" y="1013"/>
                  </a:lnTo>
                  <a:cubicBezTo>
                    <a:pt x="3632" y="1037"/>
                    <a:pt x="3632" y="1049"/>
                    <a:pt x="3644" y="1072"/>
                  </a:cubicBezTo>
                  <a:lnTo>
                    <a:pt x="3561" y="1108"/>
                  </a:lnTo>
                  <a:lnTo>
                    <a:pt x="3489" y="1156"/>
                  </a:lnTo>
                  <a:cubicBezTo>
                    <a:pt x="3477" y="1144"/>
                    <a:pt x="3477" y="1132"/>
                    <a:pt x="3465" y="1120"/>
                  </a:cubicBezTo>
                  <a:lnTo>
                    <a:pt x="3382" y="1168"/>
                  </a:lnTo>
                  <a:lnTo>
                    <a:pt x="3275" y="1156"/>
                  </a:lnTo>
                  <a:lnTo>
                    <a:pt x="3144" y="1192"/>
                  </a:lnTo>
                  <a:lnTo>
                    <a:pt x="3096" y="1239"/>
                  </a:lnTo>
                  <a:lnTo>
                    <a:pt x="2965" y="1275"/>
                  </a:lnTo>
                  <a:lnTo>
                    <a:pt x="2906" y="1263"/>
                  </a:lnTo>
                  <a:lnTo>
                    <a:pt x="2954" y="1215"/>
                  </a:lnTo>
                  <a:lnTo>
                    <a:pt x="3132" y="1144"/>
                  </a:lnTo>
                  <a:cubicBezTo>
                    <a:pt x="3132" y="1108"/>
                    <a:pt x="3144" y="1084"/>
                    <a:pt x="3156" y="1061"/>
                  </a:cubicBezTo>
                  <a:lnTo>
                    <a:pt x="3251" y="1001"/>
                  </a:lnTo>
                  <a:lnTo>
                    <a:pt x="3335" y="989"/>
                  </a:lnTo>
                  <a:lnTo>
                    <a:pt x="3406" y="894"/>
                  </a:lnTo>
                  <a:lnTo>
                    <a:pt x="3382" y="799"/>
                  </a:lnTo>
                  <a:lnTo>
                    <a:pt x="3430" y="739"/>
                  </a:lnTo>
                  <a:lnTo>
                    <a:pt x="3525" y="715"/>
                  </a:lnTo>
                  <a:lnTo>
                    <a:pt x="3585" y="572"/>
                  </a:lnTo>
                  <a:lnTo>
                    <a:pt x="3537" y="465"/>
                  </a:lnTo>
                  <a:lnTo>
                    <a:pt x="3549" y="394"/>
                  </a:lnTo>
                  <a:lnTo>
                    <a:pt x="3489" y="334"/>
                  </a:lnTo>
                  <a:lnTo>
                    <a:pt x="3382" y="358"/>
                  </a:lnTo>
                  <a:lnTo>
                    <a:pt x="3204" y="453"/>
                  </a:lnTo>
                  <a:lnTo>
                    <a:pt x="2965" y="549"/>
                  </a:lnTo>
                  <a:lnTo>
                    <a:pt x="2739" y="680"/>
                  </a:lnTo>
                  <a:lnTo>
                    <a:pt x="2287" y="858"/>
                  </a:lnTo>
                  <a:lnTo>
                    <a:pt x="1751" y="1156"/>
                  </a:lnTo>
                  <a:lnTo>
                    <a:pt x="1620" y="1287"/>
                  </a:lnTo>
                  <a:lnTo>
                    <a:pt x="1287" y="1430"/>
                  </a:lnTo>
                  <a:lnTo>
                    <a:pt x="846" y="1703"/>
                  </a:lnTo>
                  <a:lnTo>
                    <a:pt x="715" y="1834"/>
                  </a:lnTo>
                  <a:lnTo>
                    <a:pt x="715" y="1894"/>
                  </a:lnTo>
                  <a:lnTo>
                    <a:pt x="822" y="1870"/>
                  </a:lnTo>
                  <a:lnTo>
                    <a:pt x="894" y="1882"/>
                  </a:lnTo>
                  <a:lnTo>
                    <a:pt x="787" y="1977"/>
                  </a:lnTo>
                  <a:lnTo>
                    <a:pt x="668" y="2013"/>
                  </a:lnTo>
                  <a:lnTo>
                    <a:pt x="501" y="2192"/>
                  </a:lnTo>
                  <a:lnTo>
                    <a:pt x="322" y="2251"/>
                  </a:lnTo>
                  <a:lnTo>
                    <a:pt x="251" y="2323"/>
                  </a:lnTo>
                  <a:lnTo>
                    <a:pt x="239" y="2394"/>
                  </a:lnTo>
                  <a:lnTo>
                    <a:pt x="96" y="2525"/>
                  </a:lnTo>
                  <a:lnTo>
                    <a:pt x="36" y="2608"/>
                  </a:lnTo>
                  <a:cubicBezTo>
                    <a:pt x="48" y="2644"/>
                    <a:pt x="60" y="2680"/>
                    <a:pt x="60" y="2704"/>
                  </a:cubicBezTo>
                  <a:lnTo>
                    <a:pt x="144" y="2656"/>
                  </a:lnTo>
                  <a:lnTo>
                    <a:pt x="239" y="2668"/>
                  </a:lnTo>
                  <a:cubicBezTo>
                    <a:pt x="239" y="2692"/>
                    <a:pt x="227" y="2716"/>
                    <a:pt x="215" y="2739"/>
                  </a:cubicBezTo>
                  <a:lnTo>
                    <a:pt x="263" y="2739"/>
                  </a:lnTo>
                  <a:lnTo>
                    <a:pt x="334" y="2716"/>
                  </a:lnTo>
                  <a:lnTo>
                    <a:pt x="429" y="2632"/>
                  </a:lnTo>
                  <a:lnTo>
                    <a:pt x="548" y="2608"/>
                  </a:lnTo>
                  <a:lnTo>
                    <a:pt x="656" y="2620"/>
                  </a:lnTo>
                  <a:cubicBezTo>
                    <a:pt x="656" y="2644"/>
                    <a:pt x="644" y="2668"/>
                    <a:pt x="644" y="2692"/>
                  </a:cubicBezTo>
                  <a:lnTo>
                    <a:pt x="501" y="2775"/>
                  </a:lnTo>
                  <a:lnTo>
                    <a:pt x="358" y="2775"/>
                  </a:lnTo>
                  <a:lnTo>
                    <a:pt x="275" y="2835"/>
                  </a:lnTo>
                  <a:lnTo>
                    <a:pt x="322" y="2894"/>
                  </a:lnTo>
                  <a:lnTo>
                    <a:pt x="560" y="2894"/>
                  </a:lnTo>
                  <a:lnTo>
                    <a:pt x="632" y="2846"/>
                  </a:lnTo>
                  <a:cubicBezTo>
                    <a:pt x="632" y="2823"/>
                    <a:pt x="632" y="2799"/>
                    <a:pt x="632" y="2775"/>
                  </a:cubicBezTo>
                  <a:lnTo>
                    <a:pt x="703" y="2751"/>
                  </a:lnTo>
                  <a:lnTo>
                    <a:pt x="763" y="2775"/>
                  </a:lnTo>
                  <a:lnTo>
                    <a:pt x="727" y="2846"/>
                  </a:lnTo>
                  <a:lnTo>
                    <a:pt x="727" y="2846"/>
                  </a:lnTo>
                  <a:lnTo>
                    <a:pt x="834" y="2811"/>
                  </a:lnTo>
                  <a:lnTo>
                    <a:pt x="1049" y="2775"/>
                  </a:lnTo>
                  <a:lnTo>
                    <a:pt x="1239" y="2680"/>
                  </a:lnTo>
                  <a:lnTo>
                    <a:pt x="1358" y="2644"/>
                  </a:lnTo>
                  <a:lnTo>
                    <a:pt x="1549" y="2644"/>
                  </a:lnTo>
                  <a:lnTo>
                    <a:pt x="1680" y="2585"/>
                  </a:lnTo>
                  <a:lnTo>
                    <a:pt x="1822" y="2585"/>
                  </a:lnTo>
                  <a:lnTo>
                    <a:pt x="1918" y="2632"/>
                  </a:lnTo>
                  <a:lnTo>
                    <a:pt x="2013" y="2608"/>
                  </a:lnTo>
                  <a:lnTo>
                    <a:pt x="2013" y="2608"/>
                  </a:lnTo>
                  <a:cubicBezTo>
                    <a:pt x="2001" y="2620"/>
                    <a:pt x="1989" y="2644"/>
                    <a:pt x="1989" y="2656"/>
                  </a:cubicBezTo>
                  <a:lnTo>
                    <a:pt x="1894" y="2680"/>
                  </a:lnTo>
                  <a:lnTo>
                    <a:pt x="1691" y="2668"/>
                  </a:lnTo>
                  <a:lnTo>
                    <a:pt x="1453" y="2739"/>
                  </a:lnTo>
                  <a:cubicBezTo>
                    <a:pt x="1441" y="2751"/>
                    <a:pt x="1418" y="2763"/>
                    <a:pt x="1406" y="2775"/>
                  </a:cubicBezTo>
                  <a:lnTo>
                    <a:pt x="1572" y="2763"/>
                  </a:lnTo>
                  <a:lnTo>
                    <a:pt x="1632" y="2799"/>
                  </a:lnTo>
                  <a:lnTo>
                    <a:pt x="1418" y="2858"/>
                  </a:lnTo>
                  <a:lnTo>
                    <a:pt x="1310" y="2835"/>
                  </a:lnTo>
                  <a:lnTo>
                    <a:pt x="1037" y="2942"/>
                  </a:lnTo>
                  <a:lnTo>
                    <a:pt x="977" y="3001"/>
                  </a:lnTo>
                  <a:lnTo>
                    <a:pt x="882" y="3001"/>
                  </a:lnTo>
                  <a:lnTo>
                    <a:pt x="810" y="3025"/>
                  </a:lnTo>
                  <a:lnTo>
                    <a:pt x="715" y="3073"/>
                  </a:lnTo>
                  <a:lnTo>
                    <a:pt x="620" y="3097"/>
                  </a:lnTo>
                  <a:lnTo>
                    <a:pt x="322" y="3192"/>
                  </a:lnTo>
                  <a:lnTo>
                    <a:pt x="287" y="3239"/>
                  </a:lnTo>
                  <a:lnTo>
                    <a:pt x="48" y="3335"/>
                  </a:lnTo>
                  <a:cubicBezTo>
                    <a:pt x="48" y="3370"/>
                    <a:pt x="36" y="3406"/>
                    <a:pt x="36" y="3430"/>
                  </a:cubicBezTo>
                  <a:cubicBezTo>
                    <a:pt x="72" y="3501"/>
                    <a:pt x="108" y="3561"/>
                    <a:pt x="144" y="3632"/>
                  </a:cubicBezTo>
                  <a:lnTo>
                    <a:pt x="179" y="3668"/>
                  </a:lnTo>
                  <a:cubicBezTo>
                    <a:pt x="191" y="3692"/>
                    <a:pt x="203" y="3716"/>
                    <a:pt x="203" y="3751"/>
                  </a:cubicBezTo>
                  <a:lnTo>
                    <a:pt x="167" y="3787"/>
                  </a:lnTo>
                  <a:cubicBezTo>
                    <a:pt x="179" y="3799"/>
                    <a:pt x="191" y="3811"/>
                    <a:pt x="203" y="3835"/>
                  </a:cubicBezTo>
                  <a:lnTo>
                    <a:pt x="263" y="3847"/>
                  </a:lnTo>
                  <a:lnTo>
                    <a:pt x="370" y="3799"/>
                  </a:lnTo>
                  <a:lnTo>
                    <a:pt x="441" y="3787"/>
                  </a:lnTo>
                  <a:lnTo>
                    <a:pt x="525" y="3799"/>
                  </a:lnTo>
                  <a:lnTo>
                    <a:pt x="632" y="3763"/>
                  </a:lnTo>
                  <a:lnTo>
                    <a:pt x="656" y="3728"/>
                  </a:lnTo>
                  <a:lnTo>
                    <a:pt x="679" y="3704"/>
                  </a:lnTo>
                  <a:lnTo>
                    <a:pt x="775" y="3704"/>
                  </a:lnTo>
                  <a:lnTo>
                    <a:pt x="834" y="3716"/>
                  </a:lnTo>
                  <a:lnTo>
                    <a:pt x="894" y="3680"/>
                  </a:lnTo>
                  <a:lnTo>
                    <a:pt x="977" y="3704"/>
                  </a:lnTo>
                  <a:cubicBezTo>
                    <a:pt x="977" y="3716"/>
                    <a:pt x="989" y="3728"/>
                    <a:pt x="1001" y="3751"/>
                  </a:cubicBezTo>
                  <a:lnTo>
                    <a:pt x="1084" y="3739"/>
                  </a:lnTo>
                  <a:lnTo>
                    <a:pt x="1179" y="3692"/>
                  </a:lnTo>
                  <a:lnTo>
                    <a:pt x="1251" y="3668"/>
                  </a:lnTo>
                  <a:lnTo>
                    <a:pt x="1310" y="3680"/>
                  </a:lnTo>
                  <a:lnTo>
                    <a:pt x="1453" y="3644"/>
                  </a:lnTo>
                  <a:lnTo>
                    <a:pt x="1537" y="3608"/>
                  </a:lnTo>
                  <a:lnTo>
                    <a:pt x="1668" y="3608"/>
                  </a:lnTo>
                  <a:lnTo>
                    <a:pt x="1763" y="3549"/>
                  </a:lnTo>
                  <a:lnTo>
                    <a:pt x="1834" y="3549"/>
                  </a:lnTo>
                  <a:lnTo>
                    <a:pt x="1989" y="3513"/>
                  </a:lnTo>
                  <a:lnTo>
                    <a:pt x="2108" y="3454"/>
                  </a:lnTo>
                  <a:lnTo>
                    <a:pt x="2227" y="3454"/>
                  </a:lnTo>
                  <a:lnTo>
                    <a:pt x="2287" y="3489"/>
                  </a:lnTo>
                  <a:cubicBezTo>
                    <a:pt x="2299" y="3478"/>
                    <a:pt x="2322" y="3454"/>
                    <a:pt x="2346" y="3442"/>
                  </a:cubicBezTo>
                  <a:lnTo>
                    <a:pt x="2382" y="3501"/>
                  </a:lnTo>
                  <a:lnTo>
                    <a:pt x="2513" y="3525"/>
                  </a:lnTo>
                  <a:lnTo>
                    <a:pt x="2525" y="3549"/>
                  </a:lnTo>
                  <a:lnTo>
                    <a:pt x="2573" y="3573"/>
                  </a:lnTo>
                  <a:lnTo>
                    <a:pt x="2692" y="3537"/>
                  </a:lnTo>
                  <a:lnTo>
                    <a:pt x="2787" y="3537"/>
                  </a:lnTo>
                  <a:lnTo>
                    <a:pt x="2823" y="3585"/>
                  </a:lnTo>
                  <a:lnTo>
                    <a:pt x="2894" y="3573"/>
                  </a:lnTo>
                  <a:lnTo>
                    <a:pt x="2989" y="3608"/>
                  </a:lnTo>
                  <a:lnTo>
                    <a:pt x="2977" y="3632"/>
                  </a:lnTo>
                  <a:lnTo>
                    <a:pt x="2977" y="3692"/>
                  </a:lnTo>
                  <a:lnTo>
                    <a:pt x="3120" y="3739"/>
                  </a:lnTo>
                  <a:lnTo>
                    <a:pt x="3299" y="3751"/>
                  </a:lnTo>
                  <a:cubicBezTo>
                    <a:pt x="3299" y="3763"/>
                    <a:pt x="3311" y="3775"/>
                    <a:pt x="3311" y="3799"/>
                  </a:cubicBezTo>
                  <a:lnTo>
                    <a:pt x="3287" y="3823"/>
                  </a:lnTo>
                  <a:lnTo>
                    <a:pt x="3335" y="3859"/>
                  </a:lnTo>
                  <a:lnTo>
                    <a:pt x="3263" y="3859"/>
                  </a:lnTo>
                  <a:lnTo>
                    <a:pt x="3037" y="3894"/>
                  </a:lnTo>
                  <a:lnTo>
                    <a:pt x="2834" y="3906"/>
                  </a:lnTo>
                  <a:lnTo>
                    <a:pt x="2751" y="3954"/>
                  </a:lnTo>
                  <a:lnTo>
                    <a:pt x="2656" y="3966"/>
                  </a:lnTo>
                  <a:lnTo>
                    <a:pt x="2620" y="3989"/>
                  </a:lnTo>
                  <a:lnTo>
                    <a:pt x="2537" y="4013"/>
                  </a:lnTo>
                  <a:lnTo>
                    <a:pt x="2430" y="3978"/>
                  </a:lnTo>
                  <a:lnTo>
                    <a:pt x="2346" y="4001"/>
                  </a:lnTo>
                  <a:lnTo>
                    <a:pt x="2251" y="3954"/>
                  </a:lnTo>
                  <a:lnTo>
                    <a:pt x="2192" y="3954"/>
                  </a:lnTo>
                  <a:lnTo>
                    <a:pt x="2061" y="4001"/>
                  </a:lnTo>
                  <a:lnTo>
                    <a:pt x="1989" y="4013"/>
                  </a:lnTo>
                  <a:lnTo>
                    <a:pt x="1918" y="4001"/>
                  </a:lnTo>
                  <a:lnTo>
                    <a:pt x="1763" y="4001"/>
                  </a:lnTo>
                  <a:cubicBezTo>
                    <a:pt x="1751" y="3989"/>
                    <a:pt x="1739" y="3978"/>
                    <a:pt x="1727" y="3954"/>
                  </a:cubicBezTo>
                  <a:lnTo>
                    <a:pt x="1680" y="3966"/>
                  </a:lnTo>
                  <a:lnTo>
                    <a:pt x="1596" y="3966"/>
                  </a:lnTo>
                  <a:lnTo>
                    <a:pt x="1465" y="4013"/>
                  </a:lnTo>
                  <a:lnTo>
                    <a:pt x="1394" y="4013"/>
                  </a:lnTo>
                  <a:lnTo>
                    <a:pt x="1120" y="4109"/>
                  </a:lnTo>
                  <a:lnTo>
                    <a:pt x="953" y="4144"/>
                  </a:lnTo>
                  <a:lnTo>
                    <a:pt x="822" y="4156"/>
                  </a:lnTo>
                  <a:lnTo>
                    <a:pt x="322" y="4311"/>
                  </a:lnTo>
                  <a:lnTo>
                    <a:pt x="239" y="4359"/>
                  </a:lnTo>
                  <a:lnTo>
                    <a:pt x="108" y="4418"/>
                  </a:lnTo>
                  <a:lnTo>
                    <a:pt x="48" y="4501"/>
                  </a:lnTo>
                  <a:lnTo>
                    <a:pt x="84" y="4621"/>
                  </a:lnTo>
                  <a:lnTo>
                    <a:pt x="1" y="4763"/>
                  </a:lnTo>
                  <a:lnTo>
                    <a:pt x="84" y="4871"/>
                  </a:lnTo>
                  <a:lnTo>
                    <a:pt x="48" y="4930"/>
                  </a:lnTo>
                  <a:lnTo>
                    <a:pt x="96" y="4966"/>
                  </a:lnTo>
                  <a:lnTo>
                    <a:pt x="191" y="4966"/>
                  </a:lnTo>
                  <a:cubicBezTo>
                    <a:pt x="191" y="4978"/>
                    <a:pt x="191" y="4990"/>
                    <a:pt x="179" y="5013"/>
                  </a:cubicBezTo>
                  <a:lnTo>
                    <a:pt x="144" y="5049"/>
                  </a:lnTo>
                  <a:lnTo>
                    <a:pt x="275" y="5180"/>
                  </a:lnTo>
                  <a:lnTo>
                    <a:pt x="394" y="5204"/>
                  </a:lnTo>
                  <a:lnTo>
                    <a:pt x="429" y="5228"/>
                  </a:lnTo>
                  <a:lnTo>
                    <a:pt x="632" y="5240"/>
                  </a:lnTo>
                  <a:lnTo>
                    <a:pt x="691" y="5263"/>
                  </a:lnTo>
                  <a:lnTo>
                    <a:pt x="798" y="5216"/>
                  </a:lnTo>
                  <a:lnTo>
                    <a:pt x="870" y="5240"/>
                  </a:lnTo>
                  <a:lnTo>
                    <a:pt x="965" y="5228"/>
                  </a:lnTo>
                  <a:lnTo>
                    <a:pt x="1084" y="5144"/>
                  </a:lnTo>
                  <a:lnTo>
                    <a:pt x="1156" y="5132"/>
                  </a:lnTo>
                  <a:lnTo>
                    <a:pt x="1275" y="5156"/>
                  </a:lnTo>
                  <a:lnTo>
                    <a:pt x="1406" y="5121"/>
                  </a:lnTo>
                  <a:lnTo>
                    <a:pt x="1513" y="5180"/>
                  </a:lnTo>
                  <a:lnTo>
                    <a:pt x="1596" y="5180"/>
                  </a:lnTo>
                  <a:lnTo>
                    <a:pt x="1632" y="5216"/>
                  </a:lnTo>
                  <a:lnTo>
                    <a:pt x="1501" y="5275"/>
                  </a:lnTo>
                  <a:lnTo>
                    <a:pt x="1537" y="5323"/>
                  </a:lnTo>
                  <a:lnTo>
                    <a:pt x="1489" y="5383"/>
                  </a:lnTo>
                  <a:cubicBezTo>
                    <a:pt x="1489" y="5394"/>
                    <a:pt x="1501" y="5406"/>
                    <a:pt x="1501" y="5418"/>
                  </a:cubicBezTo>
                  <a:cubicBezTo>
                    <a:pt x="1513" y="5430"/>
                    <a:pt x="1489" y="5454"/>
                    <a:pt x="1477" y="5478"/>
                  </a:cubicBezTo>
                  <a:lnTo>
                    <a:pt x="1334" y="5573"/>
                  </a:lnTo>
                  <a:cubicBezTo>
                    <a:pt x="1334" y="5585"/>
                    <a:pt x="1334" y="5597"/>
                    <a:pt x="1334" y="5609"/>
                  </a:cubicBezTo>
                  <a:cubicBezTo>
                    <a:pt x="1334" y="5633"/>
                    <a:pt x="1322" y="5656"/>
                    <a:pt x="1310" y="5680"/>
                  </a:cubicBezTo>
                  <a:lnTo>
                    <a:pt x="1418" y="5692"/>
                  </a:lnTo>
                  <a:lnTo>
                    <a:pt x="1453" y="5775"/>
                  </a:lnTo>
                  <a:lnTo>
                    <a:pt x="1549" y="5847"/>
                  </a:lnTo>
                  <a:lnTo>
                    <a:pt x="1549" y="5894"/>
                  </a:lnTo>
                  <a:lnTo>
                    <a:pt x="1406" y="5966"/>
                  </a:lnTo>
                  <a:lnTo>
                    <a:pt x="1465" y="5978"/>
                  </a:lnTo>
                  <a:lnTo>
                    <a:pt x="1680" y="5942"/>
                  </a:lnTo>
                  <a:lnTo>
                    <a:pt x="1763" y="5906"/>
                  </a:lnTo>
                  <a:lnTo>
                    <a:pt x="1822" y="5894"/>
                  </a:lnTo>
                  <a:lnTo>
                    <a:pt x="1870" y="5906"/>
                  </a:lnTo>
                  <a:cubicBezTo>
                    <a:pt x="1882" y="5883"/>
                    <a:pt x="1894" y="5871"/>
                    <a:pt x="1906" y="5847"/>
                  </a:cubicBezTo>
                  <a:lnTo>
                    <a:pt x="1977" y="5823"/>
                  </a:lnTo>
                  <a:lnTo>
                    <a:pt x="2037" y="5823"/>
                  </a:lnTo>
                  <a:lnTo>
                    <a:pt x="2192" y="5775"/>
                  </a:lnTo>
                  <a:lnTo>
                    <a:pt x="2406" y="5775"/>
                  </a:lnTo>
                  <a:cubicBezTo>
                    <a:pt x="2430" y="5740"/>
                    <a:pt x="2453" y="5716"/>
                    <a:pt x="2465" y="5692"/>
                  </a:cubicBezTo>
                  <a:lnTo>
                    <a:pt x="2632" y="5644"/>
                  </a:lnTo>
                  <a:lnTo>
                    <a:pt x="2680" y="5680"/>
                  </a:lnTo>
                  <a:lnTo>
                    <a:pt x="2715" y="5680"/>
                  </a:lnTo>
                  <a:lnTo>
                    <a:pt x="2751" y="5644"/>
                  </a:lnTo>
                  <a:lnTo>
                    <a:pt x="2834" y="5597"/>
                  </a:lnTo>
                  <a:lnTo>
                    <a:pt x="2894" y="5597"/>
                  </a:lnTo>
                  <a:cubicBezTo>
                    <a:pt x="2906" y="5621"/>
                    <a:pt x="2918" y="5633"/>
                    <a:pt x="2930" y="5644"/>
                  </a:cubicBezTo>
                  <a:lnTo>
                    <a:pt x="3001" y="5621"/>
                  </a:lnTo>
                  <a:lnTo>
                    <a:pt x="3037" y="5585"/>
                  </a:lnTo>
                  <a:lnTo>
                    <a:pt x="3108" y="5585"/>
                  </a:lnTo>
                  <a:cubicBezTo>
                    <a:pt x="3120" y="5597"/>
                    <a:pt x="3132" y="5621"/>
                    <a:pt x="3144" y="5633"/>
                  </a:cubicBezTo>
                  <a:lnTo>
                    <a:pt x="3204" y="5621"/>
                  </a:lnTo>
                  <a:lnTo>
                    <a:pt x="3251" y="5573"/>
                  </a:lnTo>
                  <a:lnTo>
                    <a:pt x="3394" y="5513"/>
                  </a:lnTo>
                  <a:cubicBezTo>
                    <a:pt x="3418" y="5490"/>
                    <a:pt x="3430" y="5466"/>
                    <a:pt x="3454" y="5442"/>
                  </a:cubicBezTo>
                  <a:lnTo>
                    <a:pt x="3549" y="5394"/>
                  </a:lnTo>
                  <a:lnTo>
                    <a:pt x="3644" y="5371"/>
                  </a:lnTo>
                  <a:cubicBezTo>
                    <a:pt x="3680" y="5323"/>
                    <a:pt x="3716" y="5287"/>
                    <a:pt x="3751" y="5252"/>
                  </a:cubicBezTo>
                  <a:lnTo>
                    <a:pt x="3882" y="5168"/>
                  </a:lnTo>
                  <a:lnTo>
                    <a:pt x="3977" y="5121"/>
                  </a:lnTo>
                  <a:cubicBezTo>
                    <a:pt x="3989" y="5109"/>
                    <a:pt x="4001" y="5097"/>
                    <a:pt x="4001" y="5085"/>
                  </a:cubicBezTo>
                  <a:lnTo>
                    <a:pt x="4085" y="5061"/>
                  </a:lnTo>
                  <a:lnTo>
                    <a:pt x="4216" y="5037"/>
                  </a:lnTo>
                  <a:lnTo>
                    <a:pt x="4299" y="5002"/>
                  </a:lnTo>
                  <a:lnTo>
                    <a:pt x="4394" y="5002"/>
                  </a:lnTo>
                  <a:lnTo>
                    <a:pt x="4644" y="4930"/>
                  </a:lnTo>
                  <a:lnTo>
                    <a:pt x="4859" y="4763"/>
                  </a:lnTo>
                  <a:cubicBezTo>
                    <a:pt x="4870" y="4740"/>
                    <a:pt x="4870" y="4716"/>
                    <a:pt x="4882" y="4704"/>
                  </a:cubicBezTo>
                  <a:lnTo>
                    <a:pt x="4930" y="4680"/>
                  </a:lnTo>
                  <a:lnTo>
                    <a:pt x="4978" y="4704"/>
                  </a:lnTo>
                  <a:cubicBezTo>
                    <a:pt x="4978" y="4680"/>
                    <a:pt x="4989" y="4668"/>
                    <a:pt x="5001" y="4644"/>
                  </a:cubicBezTo>
                  <a:lnTo>
                    <a:pt x="5085" y="4585"/>
                  </a:lnTo>
                  <a:lnTo>
                    <a:pt x="5073" y="4537"/>
                  </a:lnTo>
                  <a:lnTo>
                    <a:pt x="5097" y="4501"/>
                  </a:lnTo>
                  <a:lnTo>
                    <a:pt x="5144" y="4501"/>
                  </a:lnTo>
                  <a:lnTo>
                    <a:pt x="5228" y="4466"/>
                  </a:lnTo>
                  <a:lnTo>
                    <a:pt x="5251" y="4418"/>
                  </a:lnTo>
                  <a:cubicBezTo>
                    <a:pt x="5251" y="4406"/>
                    <a:pt x="5240" y="4394"/>
                    <a:pt x="5240" y="4382"/>
                  </a:cubicBezTo>
                  <a:lnTo>
                    <a:pt x="5287" y="4382"/>
                  </a:lnTo>
                  <a:lnTo>
                    <a:pt x="5347" y="4359"/>
                  </a:lnTo>
                  <a:cubicBezTo>
                    <a:pt x="5370" y="4370"/>
                    <a:pt x="5382" y="4382"/>
                    <a:pt x="5406" y="4394"/>
                  </a:cubicBezTo>
                  <a:cubicBezTo>
                    <a:pt x="5418" y="4406"/>
                    <a:pt x="5406" y="4418"/>
                    <a:pt x="5406" y="4430"/>
                  </a:cubicBezTo>
                  <a:lnTo>
                    <a:pt x="5466" y="4454"/>
                  </a:lnTo>
                  <a:lnTo>
                    <a:pt x="5382" y="4513"/>
                  </a:lnTo>
                  <a:cubicBezTo>
                    <a:pt x="5382" y="4537"/>
                    <a:pt x="5394" y="4549"/>
                    <a:pt x="5406" y="4561"/>
                  </a:cubicBezTo>
                  <a:lnTo>
                    <a:pt x="5359" y="4632"/>
                  </a:lnTo>
                  <a:lnTo>
                    <a:pt x="5311" y="4668"/>
                  </a:lnTo>
                  <a:lnTo>
                    <a:pt x="5323" y="4692"/>
                  </a:lnTo>
                  <a:cubicBezTo>
                    <a:pt x="5359" y="4692"/>
                    <a:pt x="5382" y="4680"/>
                    <a:pt x="5418" y="4680"/>
                  </a:cubicBezTo>
                  <a:lnTo>
                    <a:pt x="5525" y="4704"/>
                  </a:lnTo>
                  <a:lnTo>
                    <a:pt x="5561" y="4680"/>
                  </a:lnTo>
                  <a:lnTo>
                    <a:pt x="5632" y="4644"/>
                  </a:lnTo>
                  <a:lnTo>
                    <a:pt x="5740" y="4644"/>
                  </a:lnTo>
                  <a:lnTo>
                    <a:pt x="5799" y="4704"/>
                  </a:lnTo>
                  <a:lnTo>
                    <a:pt x="5859" y="4728"/>
                  </a:lnTo>
                  <a:lnTo>
                    <a:pt x="5859" y="4692"/>
                  </a:lnTo>
                  <a:cubicBezTo>
                    <a:pt x="5871" y="4680"/>
                    <a:pt x="5882" y="4668"/>
                    <a:pt x="5894" y="4656"/>
                  </a:cubicBezTo>
                  <a:lnTo>
                    <a:pt x="5978" y="4656"/>
                  </a:lnTo>
                  <a:cubicBezTo>
                    <a:pt x="5978" y="4668"/>
                    <a:pt x="5990" y="4680"/>
                    <a:pt x="5990" y="4704"/>
                  </a:cubicBezTo>
                  <a:lnTo>
                    <a:pt x="5930" y="4763"/>
                  </a:lnTo>
                  <a:lnTo>
                    <a:pt x="5835" y="4799"/>
                  </a:lnTo>
                  <a:lnTo>
                    <a:pt x="5787" y="4871"/>
                  </a:lnTo>
                  <a:lnTo>
                    <a:pt x="5811" y="4894"/>
                  </a:lnTo>
                  <a:lnTo>
                    <a:pt x="5871" y="4882"/>
                  </a:lnTo>
                  <a:lnTo>
                    <a:pt x="5954" y="4871"/>
                  </a:lnTo>
                  <a:lnTo>
                    <a:pt x="6073" y="4894"/>
                  </a:lnTo>
                  <a:lnTo>
                    <a:pt x="6144" y="4859"/>
                  </a:lnTo>
                  <a:cubicBezTo>
                    <a:pt x="6168" y="4823"/>
                    <a:pt x="6192" y="4787"/>
                    <a:pt x="6216" y="4751"/>
                  </a:cubicBezTo>
                  <a:lnTo>
                    <a:pt x="6252" y="4740"/>
                  </a:lnTo>
                  <a:cubicBezTo>
                    <a:pt x="6252" y="4763"/>
                    <a:pt x="6252" y="4787"/>
                    <a:pt x="6263" y="4811"/>
                  </a:cubicBezTo>
                  <a:lnTo>
                    <a:pt x="6347" y="4871"/>
                  </a:lnTo>
                  <a:lnTo>
                    <a:pt x="6430" y="4871"/>
                  </a:lnTo>
                  <a:lnTo>
                    <a:pt x="6502" y="4823"/>
                  </a:lnTo>
                  <a:lnTo>
                    <a:pt x="6597" y="4811"/>
                  </a:lnTo>
                  <a:lnTo>
                    <a:pt x="6668" y="4847"/>
                  </a:lnTo>
                  <a:lnTo>
                    <a:pt x="6764" y="4811"/>
                  </a:lnTo>
                  <a:lnTo>
                    <a:pt x="6823" y="4847"/>
                  </a:lnTo>
                  <a:lnTo>
                    <a:pt x="6871" y="4835"/>
                  </a:lnTo>
                  <a:lnTo>
                    <a:pt x="6847" y="4775"/>
                  </a:lnTo>
                  <a:lnTo>
                    <a:pt x="6906" y="4751"/>
                  </a:lnTo>
                  <a:lnTo>
                    <a:pt x="6990" y="4716"/>
                  </a:lnTo>
                  <a:lnTo>
                    <a:pt x="7037" y="4728"/>
                  </a:lnTo>
                  <a:cubicBezTo>
                    <a:pt x="7037" y="4740"/>
                    <a:pt x="7049" y="4763"/>
                    <a:pt x="7049" y="4775"/>
                  </a:cubicBezTo>
                  <a:lnTo>
                    <a:pt x="7097" y="4775"/>
                  </a:lnTo>
                  <a:lnTo>
                    <a:pt x="7192" y="4740"/>
                  </a:lnTo>
                  <a:lnTo>
                    <a:pt x="7240" y="4656"/>
                  </a:lnTo>
                  <a:lnTo>
                    <a:pt x="7299" y="4656"/>
                  </a:lnTo>
                  <a:lnTo>
                    <a:pt x="7335" y="4704"/>
                  </a:lnTo>
                  <a:lnTo>
                    <a:pt x="7383" y="4692"/>
                  </a:lnTo>
                  <a:lnTo>
                    <a:pt x="7418" y="4644"/>
                  </a:lnTo>
                  <a:lnTo>
                    <a:pt x="7442" y="4621"/>
                  </a:lnTo>
                  <a:lnTo>
                    <a:pt x="7502" y="4561"/>
                  </a:lnTo>
                  <a:lnTo>
                    <a:pt x="7585" y="4549"/>
                  </a:lnTo>
                  <a:lnTo>
                    <a:pt x="7621" y="4561"/>
                  </a:lnTo>
                  <a:lnTo>
                    <a:pt x="7692" y="4561"/>
                  </a:lnTo>
                  <a:lnTo>
                    <a:pt x="7740" y="4537"/>
                  </a:lnTo>
                  <a:cubicBezTo>
                    <a:pt x="7740" y="4525"/>
                    <a:pt x="7740" y="4513"/>
                    <a:pt x="7740" y="4501"/>
                  </a:cubicBezTo>
                  <a:lnTo>
                    <a:pt x="7704" y="4466"/>
                  </a:lnTo>
                  <a:lnTo>
                    <a:pt x="7764" y="4394"/>
                  </a:lnTo>
                  <a:lnTo>
                    <a:pt x="7764" y="4359"/>
                  </a:lnTo>
                  <a:lnTo>
                    <a:pt x="7799" y="4299"/>
                  </a:lnTo>
                  <a:cubicBezTo>
                    <a:pt x="7799" y="4275"/>
                    <a:pt x="7787" y="4263"/>
                    <a:pt x="7787" y="4251"/>
                  </a:cubicBezTo>
                  <a:lnTo>
                    <a:pt x="7680" y="4275"/>
                  </a:lnTo>
                  <a:lnTo>
                    <a:pt x="7645" y="4216"/>
                  </a:lnTo>
                  <a:cubicBezTo>
                    <a:pt x="7645" y="4192"/>
                    <a:pt x="7656" y="4168"/>
                    <a:pt x="7668" y="4144"/>
                  </a:cubicBezTo>
                  <a:lnTo>
                    <a:pt x="7764" y="4109"/>
                  </a:lnTo>
                  <a:lnTo>
                    <a:pt x="7764" y="4037"/>
                  </a:lnTo>
                  <a:lnTo>
                    <a:pt x="7609" y="4025"/>
                  </a:lnTo>
                  <a:lnTo>
                    <a:pt x="7549" y="4049"/>
                  </a:lnTo>
                  <a:lnTo>
                    <a:pt x="7549" y="4097"/>
                  </a:lnTo>
                  <a:cubicBezTo>
                    <a:pt x="7526" y="4109"/>
                    <a:pt x="7514" y="4120"/>
                    <a:pt x="7502" y="4132"/>
                  </a:cubicBezTo>
                  <a:lnTo>
                    <a:pt x="7430" y="4120"/>
                  </a:lnTo>
                  <a:lnTo>
                    <a:pt x="7275" y="4168"/>
                  </a:lnTo>
                  <a:lnTo>
                    <a:pt x="7156" y="4299"/>
                  </a:lnTo>
                  <a:lnTo>
                    <a:pt x="7049" y="4382"/>
                  </a:lnTo>
                  <a:lnTo>
                    <a:pt x="7049" y="4347"/>
                  </a:lnTo>
                  <a:lnTo>
                    <a:pt x="7168" y="4263"/>
                  </a:lnTo>
                  <a:lnTo>
                    <a:pt x="7216" y="4192"/>
                  </a:lnTo>
                  <a:cubicBezTo>
                    <a:pt x="7204" y="4156"/>
                    <a:pt x="7204" y="4132"/>
                    <a:pt x="7192" y="4097"/>
                  </a:cubicBezTo>
                  <a:cubicBezTo>
                    <a:pt x="7180" y="4120"/>
                    <a:pt x="7168" y="4144"/>
                    <a:pt x="7156" y="4168"/>
                  </a:cubicBezTo>
                  <a:lnTo>
                    <a:pt x="7097" y="4168"/>
                  </a:lnTo>
                  <a:cubicBezTo>
                    <a:pt x="7097" y="4144"/>
                    <a:pt x="7073" y="4120"/>
                    <a:pt x="7073" y="4109"/>
                  </a:cubicBezTo>
                  <a:lnTo>
                    <a:pt x="7168" y="4025"/>
                  </a:lnTo>
                  <a:lnTo>
                    <a:pt x="7049" y="3954"/>
                  </a:lnTo>
                  <a:lnTo>
                    <a:pt x="7109" y="3870"/>
                  </a:lnTo>
                  <a:lnTo>
                    <a:pt x="7192" y="3859"/>
                  </a:lnTo>
                  <a:lnTo>
                    <a:pt x="7192" y="3906"/>
                  </a:lnTo>
                  <a:lnTo>
                    <a:pt x="7287" y="3989"/>
                  </a:lnTo>
                  <a:lnTo>
                    <a:pt x="7383" y="4025"/>
                  </a:lnTo>
                  <a:lnTo>
                    <a:pt x="7430" y="3989"/>
                  </a:lnTo>
                  <a:lnTo>
                    <a:pt x="7561" y="3954"/>
                  </a:lnTo>
                  <a:cubicBezTo>
                    <a:pt x="7573" y="3918"/>
                    <a:pt x="7585" y="3882"/>
                    <a:pt x="7597" y="3847"/>
                  </a:cubicBezTo>
                  <a:lnTo>
                    <a:pt x="7514" y="3823"/>
                  </a:lnTo>
                  <a:lnTo>
                    <a:pt x="7514" y="3799"/>
                  </a:lnTo>
                  <a:lnTo>
                    <a:pt x="7609" y="3775"/>
                  </a:lnTo>
                  <a:lnTo>
                    <a:pt x="7656" y="3787"/>
                  </a:lnTo>
                  <a:lnTo>
                    <a:pt x="7716" y="3763"/>
                  </a:lnTo>
                  <a:lnTo>
                    <a:pt x="7799" y="3668"/>
                  </a:lnTo>
                  <a:lnTo>
                    <a:pt x="7811" y="3585"/>
                  </a:lnTo>
                  <a:lnTo>
                    <a:pt x="7859" y="3644"/>
                  </a:lnTo>
                  <a:lnTo>
                    <a:pt x="7907" y="3632"/>
                  </a:lnTo>
                  <a:lnTo>
                    <a:pt x="7990" y="3549"/>
                  </a:lnTo>
                  <a:lnTo>
                    <a:pt x="7990" y="3549"/>
                  </a:lnTo>
                  <a:cubicBezTo>
                    <a:pt x="7978" y="3597"/>
                    <a:pt x="7954" y="3644"/>
                    <a:pt x="7942" y="3692"/>
                  </a:cubicBezTo>
                  <a:cubicBezTo>
                    <a:pt x="7954" y="3728"/>
                    <a:pt x="7966" y="3763"/>
                    <a:pt x="7978" y="3787"/>
                  </a:cubicBezTo>
                  <a:lnTo>
                    <a:pt x="8026" y="3763"/>
                  </a:lnTo>
                  <a:lnTo>
                    <a:pt x="8085" y="3763"/>
                  </a:lnTo>
                  <a:lnTo>
                    <a:pt x="8049" y="3835"/>
                  </a:lnTo>
                  <a:lnTo>
                    <a:pt x="8121" y="3811"/>
                  </a:lnTo>
                  <a:lnTo>
                    <a:pt x="8157" y="3716"/>
                  </a:lnTo>
                  <a:lnTo>
                    <a:pt x="8204" y="3668"/>
                  </a:lnTo>
                  <a:lnTo>
                    <a:pt x="8276" y="3525"/>
                  </a:lnTo>
                  <a:lnTo>
                    <a:pt x="8347" y="3478"/>
                  </a:lnTo>
                  <a:lnTo>
                    <a:pt x="8347" y="3573"/>
                  </a:lnTo>
                  <a:lnTo>
                    <a:pt x="8264" y="3668"/>
                  </a:lnTo>
                  <a:lnTo>
                    <a:pt x="8323" y="3787"/>
                  </a:lnTo>
                  <a:lnTo>
                    <a:pt x="8418" y="3763"/>
                  </a:lnTo>
                  <a:lnTo>
                    <a:pt x="8502" y="3775"/>
                  </a:lnTo>
                  <a:lnTo>
                    <a:pt x="8549" y="3704"/>
                  </a:lnTo>
                  <a:lnTo>
                    <a:pt x="8669" y="3597"/>
                  </a:lnTo>
                  <a:lnTo>
                    <a:pt x="8680" y="3466"/>
                  </a:lnTo>
                  <a:lnTo>
                    <a:pt x="8716" y="3370"/>
                  </a:lnTo>
                  <a:lnTo>
                    <a:pt x="8657" y="3287"/>
                  </a:lnTo>
                  <a:cubicBezTo>
                    <a:pt x="8669" y="3275"/>
                    <a:pt x="8680" y="3263"/>
                    <a:pt x="8692" y="3251"/>
                  </a:cubicBezTo>
                  <a:lnTo>
                    <a:pt x="8645" y="3227"/>
                  </a:lnTo>
                  <a:lnTo>
                    <a:pt x="8573" y="3251"/>
                  </a:lnTo>
                  <a:lnTo>
                    <a:pt x="8502" y="3251"/>
                  </a:lnTo>
                  <a:lnTo>
                    <a:pt x="8442" y="3299"/>
                  </a:lnTo>
                  <a:cubicBezTo>
                    <a:pt x="8430" y="3275"/>
                    <a:pt x="8418" y="3239"/>
                    <a:pt x="8418" y="3216"/>
                  </a:cubicBezTo>
                  <a:lnTo>
                    <a:pt x="8466" y="3180"/>
                  </a:lnTo>
                  <a:lnTo>
                    <a:pt x="8418" y="3144"/>
                  </a:lnTo>
                  <a:lnTo>
                    <a:pt x="8299" y="3192"/>
                  </a:lnTo>
                  <a:cubicBezTo>
                    <a:pt x="8288" y="3180"/>
                    <a:pt x="8276" y="3168"/>
                    <a:pt x="8264" y="3156"/>
                  </a:cubicBezTo>
                  <a:lnTo>
                    <a:pt x="8133" y="3132"/>
                  </a:lnTo>
                  <a:lnTo>
                    <a:pt x="8121" y="3073"/>
                  </a:lnTo>
                  <a:lnTo>
                    <a:pt x="7990" y="2977"/>
                  </a:lnTo>
                  <a:lnTo>
                    <a:pt x="7954" y="2882"/>
                  </a:lnTo>
                  <a:cubicBezTo>
                    <a:pt x="7966" y="2858"/>
                    <a:pt x="7978" y="2823"/>
                    <a:pt x="7990" y="2787"/>
                  </a:cubicBezTo>
                  <a:cubicBezTo>
                    <a:pt x="7954" y="2751"/>
                    <a:pt x="7930" y="2727"/>
                    <a:pt x="7895" y="2692"/>
                  </a:cubicBezTo>
                  <a:lnTo>
                    <a:pt x="7847" y="2799"/>
                  </a:lnTo>
                  <a:cubicBezTo>
                    <a:pt x="7859" y="2823"/>
                    <a:pt x="7871" y="2846"/>
                    <a:pt x="7883" y="2870"/>
                  </a:cubicBezTo>
                  <a:lnTo>
                    <a:pt x="7764" y="2811"/>
                  </a:lnTo>
                  <a:lnTo>
                    <a:pt x="7609" y="2811"/>
                  </a:lnTo>
                  <a:lnTo>
                    <a:pt x="7526" y="2656"/>
                  </a:lnTo>
                  <a:lnTo>
                    <a:pt x="7442" y="2656"/>
                  </a:lnTo>
                  <a:cubicBezTo>
                    <a:pt x="7418" y="2620"/>
                    <a:pt x="7395" y="2573"/>
                    <a:pt x="7383" y="2537"/>
                  </a:cubicBezTo>
                  <a:lnTo>
                    <a:pt x="7275" y="2489"/>
                  </a:lnTo>
                  <a:cubicBezTo>
                    <a:pt x="7275" y="2465"/>
                    <a:pt x="7252" y="2442"/>
                    <a:pt x="7252" y="2418"/>
                  </a:cubicBezTo>
                  <a:lnTo>
                    <a:pt x="7180" y="2370"/>
                  </a:lnTo>
                  <a:cubicBezTo>
                    <a:pt x="7180" y="2358"/>
                    <a:pt x="7180" y="2335"/>
                    <a:pt x="7168" y="2323"/>
                  </a:cubicBezTo>
                  <a:lnTo>
                    <a:pt x="7299" y="2275"/>
                  </a:lnTo>
                  <a:lnTo>
                    <a:pt x="7311" y="2180"/>
                  </a:lnTo>
                  <a:lnTo>
                    <a:pt x="7395" y="2168"/>
                  </a:lnTo>
                  <a:lnTo>
                    <a:pt x="7430" y="2180"/>
                  </a:lnTo>
                  <a:lnTo>
                    <a:pt x="7502" y="2120"/>
                  </a:lnTo>
                  <a:cubicBezTo>
                    <a:pt x="7502" y="2096"/>
                    <a:pt x="7490" y="2073"/>
                    <a:pt x="7490" y="2061"/>
                  </a:cubicBezTo>
                  <a:lnTo>
                    <a:pt x="7561" y="1870"/>
                  </a:lnTo>
                  <a:cubicBezTo>
                    <a:pt x="7549" y="1834"/>
                    <a:pt x="7537" y="1799"/>
                    <a:pt x="7526" y="1775"/>
                  </a:cubicBezTo>
                  <a:lnTo>
                    <a:pt x="7549" y="1715"/>
                  </a:lnTo>
                  <a:cubicBezTo>
                    <a:pt x="7502" y="1692"/>
                    <a:pt x="7454" y="1656"/>
                    <a:pt x="7418" y="1620"/>
                  </a:cubicBezTo>
                  <a:cubicBezTo>
                    <a:pt x="7418" y="1584"/>
                    <a:pt x="7430" y="1549"/>
                    <a:pt x="7430" y="1513"/>
                  </a:cubicBezTo>
                  <a:lnTo>
                    <a:pt x="7514" y="1489"/>
                  </a:lnTo>
                  <a:lnTo>
                    <a:pt x="7490" y="1370"/>
                  </a:lnTo>
                  <a:lnTo>
                    <a:pt x="7585" y="1227"/>
                  </a:lnTo>
                  <a:lnTo>
                    <a:pt x="7585" y="1156"/>
                  </a:lnTo>
                  <a:cubicBezTo>
                    <a:pt x="7609" y="1132"/>
                    <a:pt x="7621" y="1108"/>
                    <a:pt x="7645" y="1084"/>
                  </a:cubicBezTo>
                  <a:lnTo>
                    <a:pt x="7597" y="941"/>
                  </a:lnTo>
                  <a:lnTo>
                    <a:pt x="7668" y="906"/>
                  </a:lnTo>
                  <a:cubicBezTo>
                    <a:pt x="7668" y="870"/>
                    <a:pt x="7656" y="846"/>
                    <a:pt x="7656" y="822"/>
                  </a:cubicBezTo>
                  <a:lnTo>
                    <a:pt x="7764" y="691"/>
                  </a:lnTo>
                  <a:lnTo>
                    <a:pt x="7728" y="608"/>
                  </a:lnTo>
                  <a:lnTo>
                    <a:pt x="7728" y="560"/>
                  </a:lnTo>
                  <a:lnTo>
                    <a:pt x="7811" y="525"/>
                  </a:lnTo>
                  <a:cubicBezTo>
                    <a:pt x="7811" y="489"/>
                    <a:pt x="7799" y="465"/>
                    <a:pt x="7799" y="441"/>
                  </a:cubicBezTo>
                  <a:lnTo>
                    <a:pt x="7704" y="370"/>
                  </a:lnTo>
                  <a:lnTo>
                    <a:pt x="7704" y="322"/>
                  </a:lnTo>
                  <a:lnTo>
                    <a:pt x="7692" y="263"/>
                  </a:lnTo>
                  <a:lnTo>
                    <a:pt x="7561" y="263"/>
                  </a:lnTo>
                  <a:lnTo>
                    <a:pt x="7478" y="168"/>
                  </a:lnTo>
                  <a:lnTo>
                    <a:pt x="7514" y="120"/>
                  </a:lnTo>
                  <a:lnTo>
                    <a:pt x="7383" y="1"/>
                  </a:lnTo>
                  <a:lnTo>
                    <a:pt x="7264" y="25"/>
                  </a:lnTo>
                  <a:lnTo>
                    <a:pt x="7204" y="1"/>
                  </a:lnTo>
                  <a:lnTo>
                    <a:pt x="7156" y="25"/>
                  </a:lnTo>
                  <a:lnTo>
                    <a:pt x="7156" y="132"/>
                  </a:lnTo>
                  <a:lnTo>
                    <a:pt x="7085" y="144"/>
                  </a:lnTo>
                  <a:lnTo>
                    <a:pt x="6906" y="25"/>
                  </a:lnTo>
                  <a:lnTo>
                    <a:pt x="6823" y="49"/>
                  </a:lnTo>
                  <a:lnTo>
                    <a:pt x="6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8918;p30">
              <a:extLst>
                <a:ext uri="{FF2B5EF4-FFF2-40B4-BE49-F238E27FC236}">
                  <a16:creationId xmlns:a16="http://schemas.microsoft.com/office/drawing/2014/main" id="{521EFA51-221B-3897-09B3-1A9ACF8DC616}"/>
                </a:ext>
              </a:extLst>
            </p:cNvPr>
            <p:cNvSpPr/>
            <p:nvPr/>
          </p:nvSpPr>
          <p:spPr>
            <a:xfrm>
              <a:off x="2501200" y="2495075"/>
              <a:ext cx="7750" cy="8950"/>
            </a:xfrm>
            <a:custGeom>
              <a:avLst/>
              <a:gdLst/>
              <a:ahLst/>
              <a:cxnLst/>
              <a:rect l="l" t="t" r="r" b="b"/>
              <a:pathLst>
                <a:path w="310" h="358" extrusionOk="0">
                  <a:moveTo>
                    <a:pt x="191" y="1"/>
                  </a:moveTo>
                  <a:lnTo>
                    <a:pt x="107" y="13"/>
                  </a:lnTo>
                  <a:lnTo>
                    <a:pt x="72" y="72"/>
                  </a:lnTo>
                  <a:cubicBezTo>
                    <a:pt x="72" y="84"/>
                    <a:pt x="84" y="108"/>
                    <a:pt x="95" y="120"/>
                  </a:cubicBezTo>
                  <a:lnTo>
                    <a:pt x="0" y="263"/>
                  </a:lnTo>
                  <a:cubicBezTo>
                    <a:pt x="12" y="275"/>
                    <a:pt x="24" y="298"/>
                    <a:pt x="24" y="310"/>
                  </a:cubicBezTo>
                  <a:lnTo>
                    <a:pt x="119" y="358"/>
                  </a:lnTo>
                  <a:lnTo>
                    <a:pt x="155" y="310"/>
                  </a:lnTo>
                  <a:lnTo>
                    <a:pt x="155" y="251"/>
                  </a:lnTo>
                  <a:lnTo>
                    <a:pt x="262" y="179"/>
                  </a:lnTo>
                  <a:lnTo>
                    <a:pt x="310" y="84"/>
                  </a:lnTo>
                  <a:lnTo>
                    <a:pt x="203" y="4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8919;p30">
              <a:extLst>
                <a:ext uri="{FF2B5EF4-FFF2-40B4-BE49-F238E27FC236}">
                  <a16:creationId xmlns:a16="http://schemas.microsoft.com/office/drawing/2014/main" id="{69746592-46EF-0F99-7603-6FF972D71D67}"/>
                </a:ext>
              </a:extLst>
            </p:cNvPr>
            <p:cNvSpPr/>
            <p:nvPr/>
          </p:nvSpPr>
          <p:spPr>
            <a:xfrm>
              <a:off x="2498800" y="2483175"/>
              <a:ext cx="5100" cy="5975"/>
            </a:xfrm>
            <a:custGeom>
              <a:avLst/>
              <a:gdLst/>
              <a:ahLst/>
              <a:cxnLst/>
              <a:rect l="l" t="t" r="r" b="b"/>
              <a:pathLst>
                <a:path w="204" h="239" extrusionOk="0">
                  <a:moveTo>
                    <a:pt x="96" y="0"/>
                  </a:moveTo>
                  <a:lnTo>
                    <a:pt x="37" y="24"/>
                  </a:lnTo>
                  <a:cubicBezTo>
                    <a:pt x="37" y="48"/>
                    <a:pt x="25" y="72"/>
                    <a:pt x="13" y="84"/>
                  </a:cubicBezTo>
                  <a:lnTo>
                    <a:pt x="96" y="119"/>
                  </a:lnTo>
                  <a:lnTo>
                    <a:pt x="13" y="167"/>
                  </a:lnTo>
                  <a:cubicBezTo>
                    <a:pt x="13" y="179"/>
                    <a:pt x="13" y="191"/>
                    <a:pt x="1" y="203"/>
                  </a:cubicBezTo>
                  <a:lnTo>
                    <a:pt x="37" y="239"/>
                  </a:lnTo>
                  <a:lnTo>
                    <a:pt x="84" y="239"/>
                  </a:lnTo>
                  <a:lnTo>
                    <a:pt x="108" y="191"/>
                  </a:lnTo>
                  <a:lnTo>
                    <a:pt x="168" y="179"/>
                  </a:lnTo>
                  <a:lnTo>
                    <a:pt x="203" y="119"/>
                  </a:lnTo>
                  <a:lnTo>
                    <a:pt x="191" y="72"/>
                  </a:lnTo>
                  <a:lnTo>
                    <a:pt x="120" y="60"/>
                  </a:lnTo>
                  <a:cubicBezTo>
                    <a:pt x="120" y="36"/>
                    <a:pt x="108" y="24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8920;p30">
              <a:extLst>
                <a:ext uri="{FF2B5EF4-FFF2-40B4-BE49-F238E27FC236}">
                  <a16:creationId xmlns:a16="http://schemas.microsoft.com/office/drawing/2014/main" id="{536BBA17-7B23-EB9F-4FCE-1E4692BF2A87}"/>
                </a:ext>
              </a:extLst>
            </p:cNvPr>
            <p:cNvSpPr/>
            <p:nvPr/>
          </p:nvSpPr>
          <p:spPr>
            <a:xfrm>
              <a:off x="2508925" y="2490625"/>
              <a:ext cx="4800" cy="5675"/>
            </a:xfrm>
            <a:custGeom>
              <a:avLst/>
              <a:gdLst/>
              <a:ahLst/>
              <a:cxnLst/>
              <a:rect l="l" t="t" r="r" b="b"/>
              <a:pathLst>
                <a:path w="192" h="227" extrusionOk="0">
                  <a:moveTo>
                    <a:pt x="108" y="0"/>
                  </a:moveTo>
                  <a:lnTo>
                    <a:pt x="48" y="36"/>
                  </a:lnTo>
                  <a:cubicBezTo>
                    <a:pt x="37" y="72"/>
                    <a:pt x="13" y="119"/>
                    <a:pt x="1" y="155"/>
                  </a:cubicBezTo>
                  <a:lnTo>
                    <a:pt x="48" y="179"/>
                  </a:lnTo>
                  <a:lnTo>
                    <a:pt x="84" y="226"/>
                  </a:lnTo>
                  <a:lnTo>
                    <a:pt x="144" y="191"/>
                  </a:lnTo>
                  <a:cubicBezTo>
                    <a:pt x="144" y="191"/>
                    <a:pt x="144" y="143"/>
                    <a:pt x="144" y="131"/>
                  </a:cubicBezTo>
                  <a:lnTo>
                    <a:pt x="191" y="6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8921;p30">
              <a:extLst>
                <a:ext uri="{FF2B5EF4-FFF2-40B4-BE49-F238E27FC236}">
                  <a16:creationId xmlns:a16="http://schemas.microsoft.com/office/drawing/2014/main" id="{B2EE6520-F232-56C8-CB6D-5A113CB36F60}"/>
                </a:ext>
              </a:extLst>
            </p:cNvPr>
            <p:cNvSpPr/>
            <p:nvPr/>
          </p:nvSpPr>
          <p:spPr>
            <a:xfrm>
              <a:off x="2514000" y="2515925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119" y="0"/>
                  </a:moveTo>
                  <a:lnTo>
                    <a:pt x="0" y="36"/>
                  </a:lnTo>
                  <a:lnTo>
                    <a:pt x="24" y="95"/>
                  </a:lnTo>
                  <a:lnTo>
                    <a:pt x="72" y="119"/>
                  </a:lnTo>
                  <a:lnTo>
                    <a:pt x="131" y="72"/>
                  </a:lnTo>
                  <a:cubicBezTo>
                    <a:pt x="131" y="48"/>
                    <a:pt x="119" y="24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8922;p30">
              <a:extLst>
                <a:ext uri="{FF2B5EF4-FFF2-40B4-BE49-F238E27FC236}">
                  <a16:creationId xmlns:a16="http://schemas.microsoft.com/office/drawing/2014/main" id="{8DA1C370-A161-5ACB-1861-ABA11ECC7F01}"/>
                </a:ext>
              </a:extLst>
            </p:cNvPr>
            <p:cNvSpPr/>
            <p:nvPr/>
          </p:nvSpPr>
          <p:spPr>
            <a:xfrm>
              <a:off x="2569650" y="2475125"/>
              <a:ext cx="8075" cy="6875"/>
            </a:xfrm>
            <a:custGeom>
              <a:avLst/>
              <a:gdLst/>
              <a:ahLst/>
              <a:cxnLst/>
              <a:rect l="l" t="t" r="r" b="b"/>
              <a:pathLst>
                <a:path w="323" h="275" extrusionOk="0">
                  <a:moveTo>
                    <a:pt x="132" y="1"/>
                  </a:moveTo>
                  <a:lnTo>
                    <a:pt x="24" y="108"/>
                  </a:lnTo>
                  <a:cubicBezTo>
                    <a:pt x="13" y="156"/>
                    <a:pt x="1" y="203"/>
                    <a:pt x="1" y="251"/>
                  </a:cubicBezTo>
                  <a:cubicBezTo>
                    <a:pt x="24" y="251"/>
                    <a:pt x="60" y="251"/>
                    <a:pt x="84" y="239"/>
                  </a:cubicBezTo>
                  <a:lnTo>
                    <a:pt x="84" y="191"/>
                  </a:lnTo>
                  <a:lnTo>
                    <a:pt x="120" y="144"/>
                  </a:lnTo>
                  <a:cubicBezTo>
                    <a:pt x="132" y="156"/>
                    <a:pt x="132" y="180"/>
                    <a:pt x="144" y="203"/>
                  </a:cubicBezTo>
                  <a:cubicBezTo>
                    <a:pt x="155" y="227"/>
                    <a:pt x="144" y="251"/>
                    <a:pt x="144" y="275"/>
                  </a:cubicBezTo>
                  <a:lnTo>
                    <a:pt x="227" y="227"/>
                  </a:lnTo>
                  <a:lnTo>
                    <a:pt x="322" y="60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8923;p30">
              <a:extLst>
                <a:ext uri="{FF2B5EF4-FFF2-40B4-BE49-F238E27FC236}">
                  <a16:creationId xmlns:a16="http://schemas.microsoft.com/office/drawing/2014/main" id="{64DDACF4-84B3-B71A-44B9-570F69AC154E}"/>
                </a:ext>
              </a:extLst>
            </p:cNvPr>
            <p:cNvSpPr/>
            <p:nvPr/>
          </p:nvSpPr>
          <p:spPr>
            <a:xfrm>
              <a:off x="2672350" y="2500425"/>
              <a:ext cx="5975" cy="3300"/>
            </a:xfrm>
            <a:custGeom>
              <a:avLst/>
              <a:gdLst/>
              <a:ahLst/>
              <a:cxnLst/>
              <a:rect l="l" t="t" r="r" b="b"/>
              <a:pathLst>
                <a:path w="239" h="132" extrusionOk="0">
                  <a:moveTo>
                    <a:pt x="215" y="1"/>
                  </a:moveTo>
                  <a:lnTo>
                    <a:pt x="84" y="25"/>
                  </a:lnTo>
                  <a:lnTo>
                    <a:pt x="0" y="49"/>
                  </a:lnTo>
                  <a:lnTo>
                    <a:pt x="0" y="120"/>
                  </a:lnTo>
                  <a:lnTo>
                    <a:pt x="36" y="132"/>
                  </a:lnTo>
                  <a:lnTo>
                    <a:pt x="167" y="96"/>
                  </a:lnTo>
                  <a:lnTo>
                    <a:pt x="238" y="37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8924;p30">
              <a:extLst>
                <a:ext uri="{FF2B5EF4-FFF2-40B4-BE49-F238E27FC236}">
                  <a16:creationId xmlns:a16="http://schemas.microsoft.com/office/drawing/2014/main" id="{C4EE9633-4B87-13ED-F12F-D4887E8C11E5}"/>
                </a:ext>
              </a:extLst>
            </p:cNvPr>
            <p:cNvSpPr/>
            <p:nvPr/>
          </p:nvSpPr>
          <p:spPr>
            <a:xfrm>
              <a:off x="2606275" y="2344175"/>
              <a:ext cx="87825" cy="64025"/>
            </a:xfrm>
            <a:custGeom>
              <a:avLst/>
              <a:gdLst/>
              <a:ahLst/>
              <a:cxnLst/>
              <a:rect l="l" t="t" r="r" b="b"/>
              <a:pathLst>
                <a:path w="3513" h="2561" extrusionOk="0">
                  <a:moveTo>
                    <a:pt x="2119" y="0"/>
                  </a:moveTo>
                  <a:lnTo>
                    <a:pt x="1965" y="36"/>
                  </a:lnTo>
                  <a:lnTo>
                    <a:pt x="1881" y="107"/>
                  </a:lnTo>
                  <a:cubicBezTo>
                    <a:pt x="1869" y="95"/>
                    <a:pt x="1846" y="72"/>
                    <a:pt x="1834" y="60"/>
                  </a:cubicBezTo>
                  <a:lnTo>
                    <a:pt x="1715" y="95"/>
                  </a:lnTo>
                  <a:lnTo>
                    <a:pt x="1655" y="84"/>
                  </a:lnTo>
                  <a:lnTo>
                    <a:pt x="1548" y="131"/>
                  </a:lnTo>
                  <a:lnTo>
                    <a:pt x="1357" y="167"/>
                  </a:lnTo>
                  <a:lnTo>
                    <a:pt x="1084" y="274"/>
                  </a:lnTo>
                  <a:lnTo>
                    <a:pt x="988" y="405"/>
                  </a:lnTo>
                  <a:lnTo>
                    <a:pt x="1119" y="465"/>
                  </a:lnTo>
                  <a:lnTo>
                    <a:pt x="1024" y="500"/>
                  </a:lnTo>
                  <a:cubicBezTo>
                    <a:pt x="1024" y="512"/>
                    <a:pt x="1024" y="536"/>
                    <a:pt x="1012" y="548"/>
                  </a:cubicBezTo>
                  <a:lnTo>
                    <a:pt x="1131" y="584"/>
                  </a:lnTo>
                  <a:lnTo>
                    <a:pt x="1179" y="667"/>
                  </a:lnTo>
                  <a:lnTo>
                    <a:pt x="1036" y="691"/>
                  </a:lnTo>
                  <a:lnTo>
                    <a:pt x="988" y="619"/>
                  </a:lnTo>
                  <a:lnTo>
                    <a:pt x="857" y="560"/>
                  </a:lnTo>
                  <a:lnTo>
                    <a:pt x="774" y="560"/>
                  </a:lnTo>
                  <a:cubicBezTo>
                    <a:pt x="750" y="596"/>
                    <a:pt x="726" y="631"/>
                    <a:pt x="703" y="679"/>
                  </a:cubicBezTo>
                  <a:lnTo>
                    <a:pt x="750" y="703"/>
                  </a:lnTo>
                  <a:lnTo>
                    <a:pt x="750" y="750"/>
                  </a:lnTo>
                  <a:lnTo>
                    <a:pt x="643" y="786"/>
                  </a:lnTo>
                  <a:lnTo>
                    <a:pt x="631" y="905"/>
                  </a:lnTo>
                  <a:lnTo>
                    <a:pt x="500" y="1060"/>
                  </a:lnTo>
                  <a:lnTo>
                    <a:pt x="500" y="1143"/>
                  </a:lnTo>
                  <a:cubicBezTo>
                    <a:pt x="488" y="1167"/>
                    <a:pt x="476" y="1191"/>
                    <a:pt x="464" y="1203"/>
                  </a:cubicBezTo>
                  <a:cubicBezTo>
                    <a:pt x="453" y="1227"/>
                    <a:pt x="441" y="1274"/>
                    <a:pt x="429" y="1310"/>
                  </a:cubicBezTo>
                  <a:lnTo>
                    <a:pt x="334" y="1381"/>
                  </a:lnTo>
                  <a:lnTo>
                    <a:pt x="357" y="1453"/>
                  </a:lnTo>
                  <a:lnTo>
                    <a:pt x="274" y="1512"/>
                  </a:lnTo>
                  <a:cubicBezTo>
                    <a:pt x="250" y="1572"/>
                    <a:pt x="226" y="1631"/>
                    <a:pt x="203" y="1691"/>
                  </a:cubicBezTo>
                  <a:cubicBezTo>
                    <a:pt x="203" y="1727"/>
                    <a:pt x="214" y="1750"/>
                    <a:pt x="214" y="1786"/>
                  </a:cubicBezTo>
                  <a:lnTo>
                    <a:pt x="167" y="1858"/>
                  </a:lnTo>
                  <a:lnTo>
                    <a:pt x="274" y="1881"/>
                  </a:lnTo>
                  <a:cubicBezTo>
                    <a:pt x="286" y="1893"/>
                    <a:pt x="286" y="1905"/>
                    <a:pt x="286" y="1929"/>
                  </a:cubicBezTo>
                  <a:lnTo>
                    <a:pt x="226" y="1965"/>
                  </a:lnTo>
                  <a:cubicBezTo>
                    <a:pt x="238" y="1989"/>
                    <a:pt x="250" y="2012"/>
                    <a:pt x="250" y="2036"/>
                  </a:cubicBezTo>
                  <a:lnTo>
                    <a:pt x="214" y="2179"/>
                  </a:lnTo>
                  <a:lnTo>
                    <a:pt x="95" y="2346"/>
                  </a:lnTo>
                  <a:lnTo>
                    <a:pt x="131" y="2370"/>
                  </a:lnTo>
                  <a:lnTo>
                    <a:pt x="250" y="2346"/>
                  </a:lnTo>
                  <a:lnTo>
                    <a:pt x="274" y="2370"/>
                  </a:lnTo>
                  <a:lnTo>
                    <a:pt x="238" y="2405"/>
                  </a:lnTo>
                  <a:lnTo>
                    <a:pt x="155" y="2405"/>
                  </a:lnTo>
                  <a:lnTo>
                    <a:pt x="60" y="2465"/>
                  </a:lnTo>
                  <a:lnTo>
                    <a:pt x="0" y="2560"/>
                  </a:lnTo>
                  <a:lnTo>
                    <a:pt x="226" y="2524"/>
                  </a:lnTo>
                  <a:lnTo>
                    <a:pt x="310" y="2477"/>
                  </a:lnTo>
                  <a:lnTo>
                    <a:pt x="536" y="2536"/>
                  </a:lnTo>
                  <a:lnTo>
                    <a:pt x="560" y="2501"/>
                  </a:lnTo>
                  <a:cubicBezTo>
                    <a:pt x="560" y="2477"/>
                    <a:pt x="560" y="2453"/>
                    <a:pt x="548" y="2429"/>
                  </a:cubicBezTo>
                  <a:lnTo>
                    <a:pt x="643" y="2405"/>
                  </a:lnTo>
                  <a:lnTo>
                    <a:pt x="726" y="2334"/>
                  </a:lnTo>
                  <a:lnTo>
                    <a:pt x="774" y="2239"/>
                  </a:lnTo>
                  <a:lnTo>
                    <a:pt x="834" y="2179"/>
                  </a:lnTo>
                  <a:lnTo>
                    <a:pt x="965" y="2155"/>
                  </a:lnTo>
                  <a:lnTo>
                    <a:pt x="1024" y="2084"/>
                  </a:lnTo>
                  <a:lnTo>
                    <a:pt x="1107" y="2024"/>
                  </a:lnTo>
                  <a:cubicBezTo>
                    <a:pt x="1119" y="2000"/>
                    <a:pt x="1131" y="1977"/>
                    <a:pt x="1143" y="1941"/>
                  </a:cubicBezTo>
                  <a:cubicBezTo>
                    <a:pt x="1131" y="1917"/>
                    <a:pt x="1119" y="1881"/>
                    <a:pt x="1119" y="1858"/>
                  </a:cubicBezTo>
                  <a:lnTo>
                    <a:pt x="1036" y="1834"/>
                  </a:lnTo>
                  <a:cubicBezTo>
                    <a:pt x="1060" y="1810"/>
                    <a:pt x="1084" y="1786"/>
                    <a:pt x="1107" y="1750"/>
                  </a:cubicBezTo>
                  <a:lnTo>
                    <a:pt x="1143" y="1691"/>
                  </a:lnTo>
                  <a:lnTo>
                    <a:pt x="1143" y="1691"/>
                  </a:lnTo>
                  <a:lnTo>
                    <a:pt x="893" y="1739"/>
                  </a:lnTo>
                  <a:lnTo>
                    <a:pt x="834" y="1715"/>
                  </a:lnTo>
                  <a:lnTo>
                    <a:pt x="834" y="1655"/>
                  </a:lnTo>
                  <a:lnTo>
                    <a:pt x="929" y="1643"/>
                  </a:lnTo>
                  <a:lnTo>
                    <a:pt x="1024" y="1655"/>
                  </a:lnTo>
                  <a:lnTo>
                    <a:pt x="1131" y="1619"/>
                  </a:lnTo>
                  <a:lnTo>
                    <a:pt x="1262" y="1608"/>
                  </a:lnTo>
                  <a:lnTo>
                    <a:pt x="1346" y="1560"/>
                  </a:lnTo>
                  <a:lnTo>
                    <a:pt x="1441" y="1560"/>
                  </a:lnTo>
                  <a:lnTo>
                    <a:pt x="1477" y="1619"/>
                  </a:lnTo>
                  <a:lnTo>
                    <a:pt x="1667" y="1667"/>
                  </a:lnTo>
                  <a:lnTo>
                    <a:pt x="1750" y="1643"/>
                  </a:lnTo>
                  <a:lnTo>
                    <a:pt x="1786" y="1667"/>
                  </a:lnTo>
                  <a:lnTo>
                    <a:pt x="1869" y="1667"/>
                  </a:lnTo>
                  <a:lnTo>
                    <a:pt x="2000" y="1619"/>
                  </a:lnTo>
                  <a:lnTo>
                    <a:pt x="2203" y="1465"/>
                  </a:lnTo>
                  <a:lnTo>
                    <a:pt x="2346" y="1334"/>
                  </a:lnTo>
                  <a:lnTo>
                    <a:pt x="2512" y="1191"/>
                  </a:lnTo>
                  <a:lnTo>
                    <a:pt x="2572" y="1119"/>
                  </a:lnTo>
                  <a:lnTo>
                    <a:pt x="2512" y="1107"/>
                  </a:lnTo>
                  <a:lnTo>
                    <a:pt x="2524" y="1072"/>
                  </a:lnTo>
                  <a:lnTo>
                    <a:pt x="2679" y="1036"/>
                  </a:lnTo>
                  <a:lnTo>
                    <a:pt x="2786" y="881"/>
                  </a:lnTo>
                  <a:lnTo>
                    <a:pt x="3024" y="703"/>
                  </a:lnTo>
                  <a:cubicBezTo>
                    <a:pt x="3024" y="691"/>
                    <a:pt x="3024" y="679"/>
                    <a:pt x="3024" y="667"/>
                  </a:cubicBezTo>
                  <a:lnTo>
                    <a:pt x="3131" y="619"/>
                  </a:lnTo>
                  <a:cubicBezTo>
                    <a:pt x="3155" y="584"/>
                    <a:pt x="3179" y="548"/>
                    <a:pt x="3203" y="512"/>
                  </a:cubicBezTo>
                  <a:lnTo>
                    <a:pt x="3370" y="369"/>
                  </a:lnTo>
                  <a:lnTo>
                    <a:pt x="3405" y="262"/>
                  </a:lnTo>
                  <a:lnTo>
                    <a:pt x="3465" y="238"/>
                  </a:lnTo>
                  <a:lnTo>
                    <a:pt x="3512" y="250"/>
                  </a:lnTo>
                  <a:lnTo>
                    <a:pt x="3512" y="250"/>
                  </a:lnTo>
                  <a:lnTo>
                    <a:pt x="3465" y="203"/>
                  </a:lnTo>
                  <a:lnTo>
                    <a:pt x="3382" y="179"/>
                  </a:lnTo>
                  <a:cubicBezTo>
                    <a:pt x="3382" y="155"/>
                    <a:pt x="3370" y="143"/>
                    <a:pt x="3358" y="119"/>
                  </a:cubicBezTo>
                  <a:lnTo>
                    <a:pt x="3167" y="95"/>
                  </a:lnTo>
                  <a:lnTo>
                    <a:pt x="2870" y="131"/>
                  </a:lnTo>
                  <a:lnTo>
                    <a:pt x="2691" y="167"/>
                  </a:lnTo>
                  <a:lnTo>
                    <a:pt x="2608" y="215"/>
                  </a:lnTo>
                  <a:lnTo>
                    <a:pt x="2548" y="203"/>
                  </a:lnTo>
                  <a:lnTo>
                    <a:pt x="2548" y="131"/>
                  </a:lnTo>
                  <a:lnTo>
                    <a:pt x="2453" y="72"/>
                  </a:lnTo>
                  <a:lnTo>
                    <a:pt x="2393" y="84"/>
                  </a:lnTo>
                  <a:lnTo>
                    <a:pt x="2369" y="72"/>
                  </a:lnTo>
                  <a:lnTo>
                    <a:pt x="2227" y="72"/>
                  </a:lnTo>
                  <a:lnTo>
                    <a:pt x="2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8925;p30">
              <a:extLst>
                <a:ext uri="{FF2B5EF4-FFF2-40B4-BE49-F238E27FC236}">
                  <a16:creationId xmlns:a16="http://schemas.microsoft.com/office/drawing/2014/main" id="{988648DE-D7BC-BD71-D0A5-DBA3C5976986}"/>
                </a:ext>
              </a:extLst>
            </p:cNvPr>
            <p:cNvSpPr/>
            <p:nvPr/>
          </p:nvSpPr>
          <p:spPr>
            <a:xfrm>
              <a:off x="2523825" y="2357550"/>
              <a:ext cx="85750" cy="76225"/>
            </a:xfrm>
            <a:custGeom>
              <a:avLst/>
              <a:gdLst/>
              <a:ahLst/>
              <a:cxnLst/>
              <a:rect l="l" t="t" r="r" b="b"/>
              <a:pathLst>
                <a:path w="3430" h="3049" extrusionOk="0">
                  <a:moveTo>
                    <a:pt x="3155" y="1"/>
                  </a:moveTo>
                  <a:lnTo>
                    <a:pt x="2846" y="72"/>
                  </a:lnTo>
                  <a:lnTo>
                    <a:pt x="2750" y="84"/>
                  </a:lnTo>
                  <a:lnTo>
                    <a:pt x="2691" y="132"/>
                  </a:lnTo>
                  <a:lnTo>
                    <a:pt x="2536" y="168"/>
                  </a:lnTo>
                  <a:lnTo>
                    <a:pt x="2393" y="168"/>
                  </a:lnTo>
                  <a:lnTo>
                    <a:pt x="2298" y="215"/>
                  </a:lnTo>
                  <a:lnTo>
                    <a:pt x="2191" y="168"/>
                  </a:lnTo>
                  <a:lnTo>
                    <a:pt x="2084" y="144"/>
                  </a:lnTo>
                  <a:cubicBezTo>
                    <a:pt x="2084" y="132"/>
                    <a:pt x="2072" y="120"/>
                    <a:pt x="2072" y="96"/>
                  </a:cubicBezTo>
                  <a:lnTo>
                    <a:pt x="2119" y="61"/>
                  </a:lnTo>
                  <a:lnTo>
                    <a:pt x="2072" y="37"/>
                  </a:lnTo>
                  <a:lnTo>
                    <a:pt x="1893" y="61"/>
                  </a:lnTo>
                  <a:lnTo>
                    <a:pt x="1810" y="108"/>
                  </a:lnTo>
                  <a:lnTo>
                    <a:pt x="1750" y="156"/>
                  </a:lnTo>
                  <a:lnTo>
                    <a:pt x="1822" y="180"/>
                  </a:lnTo>
                  <a:lnTo>
                    <a:pt x="1941" y="156"/>
                  </a:lnTo>
                  <a:lnTo>
                    <a:pt x="1905" y="239"/>
                  </a:lnTo>
                  <a:lnTo>
                    <a:pt x="1738" y="251"/>
                  </a:lnTo>
                  <a:lnTo>
                    <a:pt x="1619" y="191"/>
                  </a:lnTo>
                  <a:lnTo>
                    <a:pt x="1560" y="215"/>
                  </a:lnTo>
                  <a:lnTo>
                    <a:pt x="1500" y="215"/>
                  </a:lnTo>
                  <a:lnTo>
                    <a:pt x="1393" y="275"/>
                  </a:lnTo>
                  <a:cubicBezTo>
                    <a:pt x="1393" y="299"/>
                    <a:pt x="1381" y="334"/>
                    <a:pt x="1369" y="358"/>
                  </a:cubicBezTo>
                  <a:lnTo>
                    <a:pt x="1322" y="394"/>
                  </a:lnTo>
                  <a:lnTo>
                    <a:pt x="1369" y="465"/>
                  </a:lnTo>
                  <a:cubicBezTo>
                    <a:pt x="1381" y="489"/>
                    <a:pt x="1393" y="513"/>
                    <a:pt x="1405" y="537"/>
                  </a:cubicBezTo>
                  <a:lnTo>
                    <a:pt x="1512" y="549"/>
                  </a:lnTo>
                  <a:cubicBezTo>
                    <a:pt x="1512" y="572"/>
                    <a:pt x="1524" y="596"/>
                    <a:pt x="1536" y="620"/>
                  </a:cubicBezTo>
                  <a:lnTo>
                    <a:pt x="1500" y="680"/>
                  </a:lnTo>
                  <a:lnTo>
                    <a:pt x="1500" y="763"/>
                  </a:lnTo>
                  <a:lnTo>
                    <a:pt x="1465" y="763"/>
                  </a:lnTo>
                  <a:lnTo>
                    <a:pt x="1381" y="620"/>
                  </a:lnTo>
                  <a:lnTo>
                    <a:pt x="1298" y="561"/>
                  </a:lnTo>
                  <a:lnTo>
                    <a:pt x="1191" y="549"/>
                  </a:lnTo>
                  <a:cubicBezTo>
                    <a:pt x="1191" y="572"/>
                    <a:pt x="1191" y="596"/>
                    <a:pt x="1179" y="620"/>
                  </a:cubicBezTo>
                  <a:lnTo>
                    <a:pt x="1084" y="644"/>
                  </a:lnTo>
                  <a:lnTo>
                    <a:pt x="1012" y="703"/>
                  </a:lnTo>
                  <a:cubicBezTo>
                    <a:pt x="1024" y="739"/>
                    <a:pt x="1036" y="763"/>
                    <a:pt x="1048" y="799"/>
                  </a:cubicBezTo>
                  <a:lnTo>
                    <a:pt x="1167" y="846"/>
                  </a:lnTo>
                  <a:lnTo>
                    <a:pt x="1179" y="906"/>
                  </a:lnTo>
                  <a:lnTo>
                    <a:pt x="1322" y="965"/>
                  </a:lnTo>
                  <a:lnTo>
                    <a:pt x="1465" y="930"/>
                  </a:lnTo>
                  <a:lnTo>
                    <a:pt x="1512" y="834"/>
                  </a:lnTo>
                  <a:lnTo>
                    <a:pt x="1548" y="834"/>
                  </a:lnTo>
                  <a:lnTo>
                    <a:pt x="1596" y="894"/>
                  </a:lnTo>
                  <a:lnTo>
                    <a:pt x="1715" y="965"/>
                  </a:lnTo>
                  <a:lnTo>
                    <a:pt x="1738" y="1013"/>
                  </a:lnTo>
                  <a:lnTo>
                    <a:pt x="1655" y="1037"/>
                  </a:lnTo>
                  <a:lnTo>
                    <a:pt x="1572" y="965"/>
                  </a:lnTo>
                  <a:lnTo>
                    <a:pt x="1476" y="965"/>
                  </a:lnTo>
                  <a:lnTo>
                    <a:pt x="1369" y="1013"/>
                  </a:lnTo>
                  <a:cubicBezTo>
                    <a:pt x="1357" y="1037"/>
                    <a:pt x="1346" y="1049"/>
                    <a:pt x="1334" y="1061"/>
                  </a:cubicBezTo>
                  <a:lnTo>
                    <a:pt x="1393" y="1120"/>
                  </a:lnTo>
                  <a:lnTo>
                    <a:pt x="1393" y="1180"/>
                  </a:lnTo>
                  <a:lnTo>
                    <a:pt x="1322" y="1251"/>
                  </a:lnTo>
                  <a:lnTo>
                    <a:pt x="1357" y="1299"/>
                  </a:lnTo>
                  <a:lnTo>
                    <a:pt x="1298" y="1406"/>
                  </a:lnTo>
                  <a:lnTo>
                    <a:pt x="1238" y="1454"/>
                  </a:lnTo>
                  <a:lnTo>
                    <a:pt x="1274" y="1513"/>
                  </a:lnTo>
                  <a:lnTo>
                    <a:pt x="1226" y="1561"/>
                  </a:lnTo>
                  <a:lnTo>
                    <a:pt x="1107" y="1573"/>
                  </a:lnTo>
                  <a:lnTo>
                    <a:pt x="1012" y="1525"/>
                  </a:lnTo>
                  <a:lnTo>
                    <a:pt x="988" y="1465"/>
                  </a:lnTo>
                  <a:lnTo>
                    <a:pt x="798" y="1394"/>
                  </a:lnTo>
                  <a:lnTo>
                    <a:pt x="798" y="1323"/>
                  </a:lnTo>
                  <a:cubicBezTo>
                    <a:pt x="786" y="1311"/>
                    <a:pt x="774" y="1299"/>
                    <a:pt x="762" y="1287"/>
                  </a:cubicBezTo>
                  <a:lnTo>
                    <a:pt x="655" y="1299"/>
                  </a:lnTo>
                  <a:lnTo>
                    <a:pt x="655" y="1263"/>
                  </a:lnTo>
                  <a:lnTo>
                    <a:pt x="714" y="1239"/>
                  </a:lnTo>
                  <a:lnTo>
                    <a:pt x="750" y="1180"/>
                  </a:lnTo>
                  <a:lnTo>
                    <a:pt x="679" y="1156"/>
                  </a:lnTo>
                  <a:lnTo>
                    <a:pt x="560" y="1156"/>
                  </a:lnTo>
                  <a:lnTo>
                    <a:pt x="381" y="1239"/>
                  </a:lnTo>
                  <a:lnTo>
                    <a:pt x="333" y="1215"/>
                  </a:lnTo>
                  <a:lnTo>
                    <a:pt x="274" y="1251"/>
                  </a:lnTo>
                  <a:cubicBezTo>
                    <a:pt x="262" y="1263"/>
                    <a:pt x="250" y="1287"/>
                    <a:pt x="238" y="1311"/>
                  </a:cubicBezTo>
                  <a:lnTo>
                    <a:pt x="119" y="1370"/>
                  </a:lnTo>
                  <a:lnTo>
                    <a:pt x="0" y="1525"/>
                  </a:lnTo>
                  <a:lnTo>
                    <a:pt x="60" y="1573"/>
                  </a:lnTo>
                  <a:lnTo>
                    <a:pt x="95" y="1704"/>
                  </a:lnTo>
                  <a:cubicBezTo>
                    <a:pt x="95" y="1727"/>
                    <a:pt x="83" y="1739"/>
                    <a:pt x="72" y="1763"/>
                  </a:cubicBezTo>
                  <a:lnTo>
                    <a:pt x="155" y="1799"/>
                  </a:lnTo>
                  <a:lnTo>
                    <a:pt x="155" y="1918"/>
                  </a:lnTo>
                  <a:lnTo>
                    <a:pt x="36" y="1989"/>
                  </a:lnTo>
                  <a:lnTo>
                    <a:pt x="72" y="2073"/>
                  </a:lnTo>
                  <a:lnTo>
                    <a:pt x="143" y="2096"/>
                  </a:lnTo>
                  <a:lnTo>
                    <a:pt x="226" y="2061"/>
                  </a:lnTo>
                  <a:lnTo>
                    <a:pt x="286" y="2073"/>
                  </a:lnTo>
                  <a:lnTo>
                    <a:pt x="381" y="2013"/>
                  </a:lnTo>
                  <a:lnTo>
                    <a:pt x="453" y="2013"/>
                  </a:lnTo>
                  <a:cubicBezTo>
                    <a:pt x="453" y="2037"/>
                    <a:pt x="464" y="2073"/>
                    <a:pt x="464" y="2096"/>
                  </a:cubicBezTo>
                  <a:lnTo>
                    <a:pt x="524" y="2132"/>
                  </a:lnTo>
                  <a:lnTo>
                    <a:pt x="584" y="2108"/>
                  </a:lnTo>
                  <a:lnTo>
                    <a:pt x="691" y="2180"/>
                  </a:lnTo>
                  <a:cubicBezTo>
                    <a:pt x="703" y="2227"/>
                    <a:pt x="703" y="2263"/>
                    <a:pt x="714" y="2311"/>
                  </a:cubicBezTo>
                  <a:lnTo>
                    <a:pt x="845" y="2358"/>
                  </a:lnTo>
                  <a:cubicBezTo>
                    <a:pt x="845" y="2382"/>
                    <a:pt x="857" y="2406"/>
                    <a:pt x="857" y="2430"/>
                  </a:cubicBezTo>
                  <a:lnTo>
                    <a:pt x="941" y="2477"/>
                  </a:lnTo>
                  <a:lnTo>
                    <a:pt x="1036" y="2477"/>
                  </a:lnTo>
                  <a:lnTo>
                    <a:pt x="1012" y="2537"/>
                  </a:lnTo>
                  <a:lnTo>
                    <a:pt x="1060" y="2644"/>
                  </a:lnTo>
                  <a:lnTo>
                    <a:pt x="1012" y="2751"/>
                  </a:lnTo>
                  <a:lnTo>
                    <a:pt x="1119" y="2787"/>
                  </a:lnTo>
                  <a:lnTo>
                    <a:pt x="1167" y="2858"/>
                  </a:lnTo>
                  <a:cubicBezTo>
                    <a:pt x="1167" y="2894"/>
                    <a:pt x="1155" y="2918"/>
                    <a:pt x="1155" y="2942"/>
                  </a:cubicBezTo>
                  <a:lnTo>
                    <a:pt x="1191" y="2978"/>
                  </a:lnTo>
                  <a:lnTo>
                    <a:pt x="1262" y="2918"/>
                  </a:lnTo>
                  <a:lnTo>
                    <a:pt x="1322" y="2942"/>
                  </a:lnTo>
                  <a:lnTo>
                    <a:pt x="1357" y="3025"/>
                  </a:lnTo>
                  <a:lnTo>
                    <a:pt x="1441" y="3049"/>
                  </a:lnTo>
                  <a:lnTo>
                    <a:pt x="1607" y="2978"/>
                  </a:lnTo>
                  <a:lnTo>
                    <a:pt x="1643" y="2870"/>
                  </a:lnTo>
                  <a:lnTo>
                    <a:pt x="1774" y="2775"/>
                  </a:lnTo>
                  <a:cubicBezTo>
                    <a:pt x="1774" y="2751"/>
                    <a:pt x="1786" y="2728"/>
                    <a:pt x="1786" y="2704"/>
                  </a:cubicBezTo>
                  <a:lnTo>
                    <a:pt x="1715" y="2680"/>
                  </a:lnTo>
                  <a:lnTo>
                    <a:pt x="1584" y="2549"/>
                  </a:lnTo>
                  <a:lnTo>
                    <a:pt x="1584" y="2477"/>
                  </a:lnTo>
                  <a:lnTo>
                    <a:pt x="1762" y="2299"/>
                  </a:lnTo>
                  <a:lnTo>
                    <a:pt x="1762" y="2358"/>
                  </a:lnTo>
                  <a:lnTo>
                    <a:pt x="1679" y="2477"/>
                  </a:lnTo>
                  <a:cubicBezTo>
                    <a:pt x="1703" y="2525"/>
                    <a:pt x="1738" y="2573"/>
                    <a:pt x="1774" y="2620"/>
                  </a:cubicBezTo>
                  <a:lnTo>
                    <a:pt x="1857" y="2620"/>
                  </a:lnTo>
                  <a:lnTo>
                    <a:pt x="1977" y="2549"/>
                  </a:lnTo>
                  <a:lnTo>
                    <a:pt x="2131" y="2573"/>
                  </a:lnTo>
                  <a:lnTo>
                    <a:pt x="2298" y="2489"/>
                  </a:lnTo>
                  <a:cubicBezTo>
                    <a:pt x="2298" y="2477"/>
                    <a:pt x="2298" y="2454"/>
                    <a:pt x="2286" y="2430"/>
                  </a:cubicBezTo>
                  <a:lnTo>
                    <a:pt x="2429" y="2358"/>
                  </a:lnTo>
                  <a:lnTo>
                    <a:pt x="2548" y="2323"/>
                  </a:lnTo>
                  <a:lnTo>
                    <a:pt x="2619" y="2263"/>
                  </a:lnTo>
                  <a:lnTo>
                    <a:pt x="2679" y="2287"/>
                  </a:lnTo>
                  <a:lnTo>
                    <a:pt x="2798" y="2180"/>
                  </a:lnTo>
                  <a:lnTo>
                    <a:pt x="2715" y="2120"/>
                  </a:lnTo>
                  <a:lnTo>
                    <a:pt x="2834" y="2085"/>
                  </a:lnTo>
                  <a:lnTo>
                    <a:pt x="2858" y="2037"/>
                  </a:lnTo>
                  <a:lnTo>
                    <a:pt x="2679" y="2025"/>
                  </a:lnTo>
                  <a:lnTo>
                    <a:pt x="2667" y="1989"/>
                  </a:lnTo>
                  <a:lnTo>
                    <a:pt x="2739" y="1942"/>
                  </a:lnTo>
                  <a:lnTo>
                    <a:pt x="2786" y="1966"/>
                  </a:lnTo>
                  <a:lnTo>
                    <a:pt x="2846" y="1942"/>
                  </a:lnTo>
                  <a:cubicBezTo>
                    <a:pt x="2858" y="1906"/>
                    <a:pt x="2870" y="1858"/>
                    <a:pt x="2881" y="1823"/>
                  </a:cubicBezTo>
                  <a:lnTo>
                    <a:pt x="2822" y="1787"/>
                  </a:lnTo>
                  <a:lnTo>
                    <a:pt x="2858" y="1751"/>
                  </a:lnTo>
                  <a:lnTo>
                    <a:pt x="2929" y="1727"/>
                  </a:lnTo>
                  <a:cubicBezTo>
                    <a:pt x="3000" y="1692"/>
                    <a:pt x="3060" y="1644"/>
                    <a:pt x="3120" y="1596"/>
                  </a:cubicBezTo>
                  <a:cubicBezTo>
                    <a:pt x="3120" y="1573"/>
                    <a:pt x="3108" y="1549"/>
                    <a:pt x="3108" y="1525"/>
                  </a:cubicBezTo>
                  <a:cubicBezTo>
                    <a:pt x="3096" y="1501"/>
                    <a:pt x="3131" y="1442"/>
                    <a:pt x="3143" y="1394"/>
                  </a:cubicBezTo>
                  <a:cubicBezTo>
                    <a:pt x="3131" y="1358"/>
                    <a:pt x="3120" y="1311"/>
                    <a:pt x="3108" y="1275"/>
                  </a:cubicBezTo>
                  <a:cubicBezTo>
                    <a:pt x="3120" y="1251"/>
                    <a:pt x="3143" y="1239"/>
                    <a:pt x="3155" y="1215"/>
                  </a:cubicBezTo>
                  <a:lnTo>
                    <a:pt x="3155" y="1215"/>
                  </a:lnTo>
                  <a:lnTo>
                    <a:pt x="3084" y="1227"/>
                  </a:lnTo>
                  <a:lnTo>
                    <a:pt x="3048" y="1275"/>
                  </a:lnTo>
                  <a:lnTo>
                    <a:pt x="2917" y="1334"/>
                  </a:lnTo>
                  <a:cubicBezTo>
                    <a:pt x="2893" y="1370"/>
                    <a:pt x="2881" y="1406"/>
                    <a:pt x="2870" y="1442"/>
                  </a:cubicBezTo>
                  <a:lnTo>
                    <a:pt x="2822" y="1418"/>
                  </a:lnTo>
                  <a:cubicBezTo>
                    <a:pt x="2822" y="1394"/>
                    <a:pt x="2810" y="1370"/>
                    <a:pt x="2798" y="1334"/>
                  </a:cubicBezTo>
                  <a:lnTo>
                    <a:pt x="2881" y="1275"/>
                  </a:lnTo>
                  <a:lnTo>
                    <a:pt x="2881" y="1204"/>
                  </a:lnTo>
                  <a:lnTo>
                    <a:pt x="2846" y="1144"/>
                  </a:lnTo>
                  <a:lnTo>
                    <a:pt x="2750" y="1144"/>
                  </a:lnTo>
                  <a:lnTo>
                    <a:pt x="2834" y="1108"/>
                  </a:lnTo>
                  <a:lnTo>
                    <a:pt x="2881" y="1073"/>
                  </a:lnTo>
                  <a:lnTo>
                    <a:pt x="2822" y="1001"/>
                  </a:lnTo>
                  <a:lnTo>
                    <a:pt x="2608" y="977"/>
                  </a:lnTo>
                  <a:lnTo>
                    <a:pt x="2536" y="1013"/>
                  </a:lnTo>
                  <a:lnTo>
                    <a:pt x="2358" y="1084"/>
                  </a:lnTo>
                  <a:lnTo>
                    <a:pt x="2334" y="1132"/>
                  </a:lnTo>
                  <a:lnTo>
                    <a:pt x="2250" y="1156"/>
                  </a:lnTo>
                  <a:cubicBezTo>
                    <a:pt x="2250" y="1144"/>
                    <a:pt x="2238" y="1120"/>
                    <a:pt x="2227" y="1108"/>
                  </a:cubicBezTo>
                  <a:cubicBezTo>
                    <a:pt x="2262" y="1073"/>
                    <a:pt x="2286" y="1025"/>
                    <a:pt x="2310" y="989"/>
                  </a:cubicBezTo>
                  <a:lnTo>
                    <a:pt x="2381" y="965"/>
                  </a:lnTo>
                  <a:lnTo>
                    <a:pt x="2512" y="858"/>
                  </a:lnTo>
                  <a:lnTo>
                    <a:pt x="2750" y="763"/>
                  </a:lnTo>
                  <a:lnTo>
                    <a:pt x="2786" y="703"/>
                  </a:lnTo>
                  <a:lnTo>
                    <a:pt x="2917" y="656"/>
                  </a:lnTo>
                  <a:lnTo>
                    <a:pt x="3012" y="620"/>
                  </a:lnTo>
                  <a:lnTo>
                    <a:pt x="3060" y="644"/>
                  </a:lnTo>
                  <a:lnTo>
                    <a:pt x="3120" y="608"/>
                  </a:lnTo>
                  <a:lnTo>
                    <a:pt x="3120" y="501"/>
                  </a:lnTo>
                  <a:lnTo>
                    <a:pt x="3155" y="442"/>
                  </a:lnTo>
                  <a:lnTo>
                    <a:pt x="3012" y="418"/>
                  </a:lnTo>
                  <a:lnTo>
                    <a:pt x="2965" y="382"/>
                  </a:lnTo>
                  <a:lnTo>
                    <a:pt x="3048" y="346"/>
                  </a:lnTo>
                  <a:lnTo>
                    <a:pt x="3096" y="299"/>
                  </a:lnTo>
                  <a:lnTo>
                    <a:pt x="3131" y="322"/>
                  </a:lnTo>
                  <a:lnTo>
                    <a:pt x="3239" y="322"/>
                  </a:lnTo>
                  <a:lnTo>
                    <a:pt x="3381" y="227"/>
                  </a:lnTo>
                  <a:lnTo>
                    <a:pt x="3429" y="144"/>
                  </a:lnTo>
                  <a:lnTo>
                    <a:pt x="3381" y="96"/>
                  </a:lnTo>
                  <a:cubicBezTo>
                    <a:pt x="3381" y="84"/>
                    <a:pt x="3381" y="61"/>
                    <a:pt x="3381" y="49"/>
                  </a:cubicBezTo>
                  <a:lnTo>
                    <a:pt x="3346" y="13"/>
                  </a:lnTo>
                  <a:lnTo>
                    <a:pt x="3274" y="37"/>
                  </a:lnTo>
                  <a:lnTo>
                    <a:pt x="3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8926;p30">
              <a:extLst>
                <a:ext uri="{FF2B5EF4-FFF2-40B4-BE49-F238E27FC236}">
                  <a16:creationId xmlns:a16="http://schemas.microsoft.com/office/drawing/2014/main" id="{E39FC26D-52E1-DF1A-2017-FA8266C2630F}"/>
                </a:ext>
              </a:extLst>
            </p:cNvPr>
            <p:cNvSpPr/>
            <p:nvPr/>
          </p:nvSpPr>
          <p:spPr>
            <a:xfrm>
              <a:off x="2577700" y="2428700"/>
              <a:ext cx="2100" cy="2400"/>
            </a:xfrm>
            <a:custGeom>
              <a:avLst/>
              <a:gdLst/>
              <a:ahLst/>
              <a:cxnLst/>
              <a:rect l="l" t="t" r="r" b="b"/>
              <a:pathLst>
                <a:path w="84" h="96" extrusionOk="0">
                  <a:moveTo>
                    <a:pt x="72" y="1"/>
                  </a:moveTo>
                  <a:lnTo>
                    <a:pt x="12" y="24"/>
                  </a:lnTo>
                  <a:lnTo>
                    <a:pt x="0" y="84"/>
                  </a:lnTo>
                  <a:lnTo>
                    <a:pt x="48" y="96"/>
                  </a:lnTo>
                  <a:lnTo>
                    <a:pt x="83" y="72"/>
                  </a:lnTo>
                  <a:cubicBezTo>
                    <a:pt x="83" y="48"/>
                    <a:pt x="72" y="24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8927;p30">
              <a:extLst>
                <a:ext uri="{FF2B5EF4-FFF2-40B4-BE49-F238E27FC236}">
                  <a16:creationId xmlns:a16="http://schemas.microsoft.com/office/drawing/2014/main" id="{7A4AAB7B-2E08-C9C2-8A1C-CE844F311A5C}"/>
                </a:ext>
              </a:extLst>
            </p:cNvPr>
            <p:cNvSpPr/>
            <p:nvPr/>
          </p:nvSpPr>
          <p:spPr>
            <a:xfrm>
              <a:off x="2672650" y="24921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215" y="1"/>
                  </a:moveTo>
                  <a:cubicBezTo>
                    <a:pt x="191" y="24"/>
                    <a:pt x="167" y="48"/>
                    <a:pt x="143" y="72"/>
                  </a:cubicBezTo>
                  <a:lnTo>
                    <a:pt x="12" y="179"/>
                  </a:lnTo>
                  <a:cubicBezTo>
                    <a:pt x="12" y="203"/>
                    <a:pt x="36" y="239"/>
                    <a:pt x="48" y="263"/>
                  </a:cubicBezTo>
                  <a:lnTo>
                    <a:pt x="0" y="346"/>
                  </a:lnTo>
                  <a:lnTo>
                    <a:pt x="167" y="310"/>
                  </a:lnTo>
                  <a:lnTo>
                    <a:pt x="274" y="263"/>
                  </a:lnTo>
                  <a:cubicBezTo>
                    <a:pt x="274" y="239"/>
                    <a:pt x="262" y="215"/>
                    <a:pt x="250" y="191"/>
                  </a:cubicBezTo>
                  <a:cubicBezTo>
                    <a:pt x="250" y="155"/>
                    <a:pt x="250" y="132"/>
                    <a:pt x="262" y="96"/>
                  </a:cubicBezTo>
                  <a:cubicBezTo>
                    <a:pt x="262" y="72"/>
                    <a:pt x="250" y="48"/>
                    <a:pt x="238" y="24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8928;p30">
              <a:extLst>
                <a:ext uri="{FF2B5EF4-FFF2-40B4-BE49-F238E27FC236}">
                  <a16:creationId xmlns:a16="http://schemas.microsoft.com/office/drawing/2014/main" id="{6124A62A-47EE-840B-12A0-1126D24E143E}"/>
                </a:ext>
              </a:extLst>
            </p:cNvPr>
            <p:cNvSpPr/>
            <p:nvPr/>
          </p:nvSpPr>
          <p:spPr>
            <a:xfrm>
              <a:off x="2865525" y="2642125"/>
              <a:ext cx="2400" cy="3600"/>
            </a:xfrm>
            <a:custGeom>
              <a:avLst/>
              <a:gdLst/>
              <a:ahLst/>
              <a:cxnLst/>
              <a:rect l="l" t="t" r="r" b="b"/>
              <a:pathLst>
                <a:path w="96" h="144" extrusionOk="0">
                  <a:moveTo>
                    <a:pt x="36" y="0"/>
                  </a:moveTo>
                  <a:cubicBezTo>
                    <a:pt x="36" y="12"/>
                    <a:pt x="24" y="24"/>
                    <a:pt x="12" y="48"/>
                  </a:cubicBezTo>
                  <a:cubicBezTo>
                    <a:pt x="0" y="60"/>
                    <a:pt x="36" y="84"/>
                    <a:pt x="48" y="108"/>
                  </a:cubicBezTo>
                  <a:cubicBezTo>
                    <a:pt x="48" y="119"/>
                    <a:pt x="48" y="131"/>
                    <a:pt x="48" y="143"/>
                  </a:cubicBezTo>
                  <a:lnTo>
                    <a:pt x="96" y="119"/>
                  </a:lnTo>
                  <a:lnTo>
                    <a:pt x="96" y="48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8929;p30">
              <a:extLst>
                <a:ext uri="{FF2B5EF4-FFF2-40B4-BE49-F238E27FC236}">
                  <a16:creationId xmlns:a16="http://schemas.microsoft.com/office/drawing/2014/main" id="{7AB9C25C-7FCC-0A0B-3B3B-2FB1FC5612A3}"/>
                </a:ext>
              </a:extLst>
            </p:cNvPr>
            <p:cNvSpPr/>
            <p:nvPr/>
          </p:nvSpPr>
          <p:spPr>
            <a:xfrm>
              <a:off x="2703900" y="2764450"/>
              <a:ext cx="2100" cy="3300"/>
            </a:xfrm>
            <a:custGeom>
              <a:avLst/>
              <a:gdLst/>
              <a:ahLst/>
              <a:cxnLst/>
              <a:rect l="l" t="t" r="r" b="b"/>
              <a:pathLst>
                <a:path w="84" h="132" extrusionOk="0">
                  <a:moveTo>
                    <a:pt x="60" y="1"/>
                  </a:moveTo>
                  <a:lnTo>
                    <a:pt x="24" y="25"/>
                  </a:lnTo>
                  <a:lnTo>
                    <a:pt x="0" y="37"/>
                  </a:lnTo>
                  <a:cubicBezTo>
                    <a:pt x="0" y="60"/>
                    <a:pt x="12" y="96"/>
                    <a:pt x="24" y="120"/>
                  </a:cubicBezTo>
                  <a:lnTo>
                    <a:pt x="60" y="132"/>
                  </a:lnTo>
                  <a:lnTo>
                    <a:pt x="84" y="96"/>
                  </a:lnTo>
                  <a:cubicBezTo>
                    <a:pt x="84" y="60"/>
                    <a:pt x="72" y="37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8930;p30">
              <a:extLst>
                <a:ext uri="{FF2B5EF4-FFF2-40B4-BE49-F238E27FC236}">
                  <a16:creationId xmlns:a16="http://schemas.microsoft.com/office/drawing/2014/main" id="{3D66F77B-87CA-1CDD-D1E9-D23F715437B4}"/>
                </a:ext>
              </a:extLst>
            </p:cNvPr>
            <p:cNvSpPr/>
            <p:nvPr/>
          </p:nvSpPr>
          <p:spPr>
            <a:xfrm>
              <a:off x="2683650" y="2539125"/>
              <a:ext cx="4800" cy="8950"/>
            </a:xfrm>
            <a:custGeom>
              <a:avLst/>
              <a:gdLst/>
              <a:ahLst/>
              <a:cxnLst/>
              <a:rect l="l" t="t" r="r" b="b"/>
              <a:pathLst>
                <a:path w="192" h="358" extrusionOk="0">
                  <a:moveTo>
                    <a:pt x="108" y="1"/>
                  </a:moveTo>
                  <a:lnTo>
                    <a:pt x="36" y="13"/>
                  </a:lnTo>
                  <a:cubicBezTo>
                    <a:pt x="25" y="37"/>
                    <a:pt x="13" y="60"/>
                    <a:pt x="1" y="84"/>
                  </a:cubicBezTo>
                  <a:lnTo>
                    <a:pt x="36" y="191"/>
                  </a:lnTo>
                  <a:lnTo>
                    <a:pt x="25" y="251"/>
                  </a:lnTo>
                  <a:lnTo>
                    <a:pt x="60" y="287"/>
                  </a:lnTo>
                  <a:lnTo>
                    <a:pt x="72" y="358"/>
                  </a:lnTo>
                  <a:lnTo>
                    <a:pt x="144" y="322"/>
                  </a:lnTo>
                  <a:lnTo>
                    <a:pt x="191" y="179"/>
                  </a:lnTo>
                  <a:lnTo>
                    <a:pt x="120" y="132"/>
                  </a:lnTo>
                  <a:lnTo>
                    <a:pt x="108" y="96"/>
                  </a:lnTo>
                  <a:lnTo>
                    <a:pt x="144" y="60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8931;p30">
              <a:extLst>
                <a:ext uri="{FF2B5EF4-FFF2-40B4-BE49-F238E27FC236}">
                  <a16:creationId xmlns:a16="http://schemas.microsoft.com/office/drawing/2014/main" id="{C02E398C-3F7E-D6B9-D261-7A596269FF3A}"/>
                </a:ext>
              </a:extLst>
            </p:cNvPr>
            <p:cNvSpPr/>
            <p:nvPr/>
          </p:nvSpPr>
          <p:spPr>
            <a:xfrm>
              <a:off x="2708950" y="2784400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144" y="1"/>
                  </a:moveTo>
                  <a:lnTo>
                    <a:pt x="108" y="36"/>
                  </a:lnTo>
                  <a:lnTo>
                    <a:pt x="25" y="60"/>
                  </a:lnTo>
                  <a:lnTo>
                    <a:pt x="1" y="131"/>
                  </a:lnTo>
                  <a:lnTo>
                    <a:pt x="72" y="131"/>
                  </a:lnTo>
                  <a:lnTo>
                    <a:pt x="191" y="48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8932;p30">
              <a:extLst>
                <a:ext uri="{FF2B5EF4-FFF2-40B4-BE49-F238E27FC236}">
                  <a16:creationId xmlns:a16="http://schemas.microsoft.com/office/drawing/2014/main" id="{AFD8F1D3-1178-6E6D-67C4-28DC473C72F9}"/>
                </a:ext>
              </a:extLst>
            </p:cNvPr>
            <p:cNvSpPr/>
            <p:nvPr/>
          </p:nvSpPr>
          <p:spPr>
            <a:xfrm>
              <a:off x="2726525" y="2713550"/>
              <a:ext cx="3300" cy="4200"/>
            </a:xfrm>
            <a:custGeom>
              <a:avLst/>
              <a:gdLst/>
              <a:ahLst/>
              <a:cxnLst/>
              <a:rect l="l" t="t" r="r" b="b"/>
              <a:pathLst>
                <a:path w="132" h="168" extrusionOk="0">
                  <a:moveTo>
                    <a:pt x="107" y="1"/>
                  </a:moveTo>
                  <a:lnTo>
                    <a:pt x="72" y="13"/>
                  </a:lnTo>
                  <a:cubicBezTo>
                    <a:pt x="72" y="37"/>
                    <a:pt x="72" y="60"/>
                    <a:pt x="60" y="84"/>
                  </a:cubicBezTo>
                  <a:cubicBezTo>
                    <a:pt x="48" y="96"/>
                    <a:pt x="24" y="132"/>
                    <a:pt x="0" y="168"/>
                  </a:cubicBezTo>
                  <a:lnTo>
                    <a:pt x="48" y="168"/>
                  </a:lnTo>
                  <a:lnTo>
                    <a:pt x="131" y="96"/>
                  </a:lnTo>
                  <a:cubicBezTo>
                    <a:pt x="131" y="60"/>
                    <a:pt x="119" y="25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8933;p30">
              <a:extLst>
                <a:ext uri="{FF2B5EF4-FFF2-40B4-BE49-F238E27FC236}">
                  <a16:creationId xmlns:a16="http://schemas.microsoft.com/office/drawing/2014/main" id="{132F24F3-F0B9-88A4-A515-0F054517FD02}"/>
                </a:ext>
              </a:extLst>
            </p:cNvPr>
            <p:cNvSpPr/>
            <p:nvPr/>
          </p:nvSpPr>
          <p:spPr>
            <a:xfrm>
              <a:off x="2722650" y="2709400"/>
              <a:ext cx="1500" cy="900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36" y="0"/>
                  </a:moveTo>
                  <a:lnTo>
                    <a:pt x="0" y="12"/>
                  </a:lnTo>
                  <a:lnTo>
                    <a:pt x="36" y="36"/>
                  </a:lnTo>
                  <a:lnTo>
                    <a:pt x="60" y="1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8934;p30">
              <a:extLst>
                <a:ext uri="{FF2B5EF4-FFF2-40B4-BE49-F238E27FC236}">
                  <a16:creationId xmlns:a16="http://schemas.microsoft.com/office/drawing/2014/main" id="{38E4DFF9-3A55-A831-1052-B2F642A6CD3F}"/>
                </a:ext>
              </a:extLst>
            </p:cNvPr>
            <p:cNvSpPr/>
            <p:nvPr/>
          </p:nvSpPr>
          <p:spPr>
            <a:xfrm>
              <a:off x="2694375" y="2534975"/>
              <a:ext cx="14900" cy="9550"/>
            </a:xfrm>
            <a:custGeom>
              <a:avLst/>
              <a:gdLst/>
              <a:ahLst/>
              <a:cxnLst/>
              <a:rect l="l" t="t" r="r" b="b"/>
              <a:pathLst>
                <a:path w="596" h="382" extrusionOk="0">
                  <a:moveTo>
                    <a:pt x="36" y="0"/>
                  </a:moveTo>
                  <a:lnTo>
                    <a:pt x="0" y="48"/>
                  </a:lnTo>
                  <a:cubicBezTo>
                    <a:pt x="0" y="83"/>
                    <a:pt x="12" y="119"/>
                    <a:pt x="24" y="143"/>
                  </a:cubicBezTo>
                  <a:lnTo>
                    <a:pt x="108" y="167"/>
                  </a:lnTo>
                  <a:lnTo>
                    <a:pt x="167" y="226"/>
                  </a:lnTo>
                  <a:lnTo>
                    <a:pt x="167" y="286"/>
                  </a:lnTo>
                  <a:lnTo>
                    <a:pt x="286" y="298"/>
                  </a:lnTo>
                  <a:lnTo>
                    <a:pt x="369" y="322"/>
                  </a:lnTo>
                  <a:lnTo>
                    <a:pt x="381" y="381"/>
                  </a:lnTo>
                  <a:lnTo>
                    <a:pt x="465" y="345"/>
                  </a:lnTo>
                  <a:lnTo>
                    <a:pt x="596" y="333"/>
                  </a:lnTo>
                  <a:lnTo>
                    <a:pt x="596" y="250"/>
                  </a:lnTo>
                  <a:lnTo>
                    <a:pt x="500" y="262"/>
                  </a:lnTo>
                  <a:lnTo>
                    <a:pt x="369" y="262"/>
                  </a:lnTo>
                  <a:cubicBezTo>
                    <a:pt x="358" y="214"/>
                    <a:pt x="346" y="179"/>
                    <a:pt x="334" y="143"/>
                  </a:cubicBezTo>
                  <a:lnTo>
                    <a:pt x="250" y="119"/>
                  </a:lnTo>
                  <a:cubicBezTo>
                    <a:pt x="239" y="107"/>
                    <a:pt x="227" y="95"/>
                    <a:pt x="215" y="83"/>
                  </a:cubicBezTo>
                  <a:lnTo>
                    <a:pt x="96" y="83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8935;p30">
              <a:extLst>
                <a:ext uri="{FF2B5EF4-FFF2-40B4-BE49-F238E27FC236}">
                  <a16:creationId xmlns:a16="http://schemas.microsoft.com/office/drawing/2014/main" id="{11611593-A3C6-3DFF-9FBB-271B8F7279E2}"/>
                </a:ext>
              </a:extLst>
            </p:cNvPr>
            <p:cNvSpPr/>
            <p:nvPr/>
          </p:nvSpPr>
          <p:spPr>
            <a:xfrm>
              <a:off x="2679775" y="2598375"/>
              <a:ext cx="31000" cy="19950"/>
            </a:xfrm>
            <a:custGeom>
              <a:avLst/>
              <a:gdLst/>
              <a:ahLst/>
              <a:cxnLst/>
              <a:rect l="l" t="t" r="r" b="b"/>
              <a:pathLst>
                <a:path w="1240" h="798" extrusionOk="0">
                  <a:moveTo>
                    <a:pt x="1192" y="0"/>
                  </a:moveTo>
                  <a:lnTo>
                    <a:pt x="1073" y="24"/>
                  </a:lnTo>
                  <a:lnTo>
                    <a:pt x="1013" y="24"/>
                  </a:lnTo>
                  <a:lnTo>
                    <a:pt x="930" y="36"/>
                  </a:lnTo>
                  <a:lnTo>
                    <a:pt x="846" y="95"/>
                  </a:lnTo>
                  <a:lnTo>
                    <a:pt x="787" y="72"/>
                  </a:lnTo>
                  <a:lnTo>
                    <a:pt x="727" y="107"/>
                  </a:lnTo>
                  <a:cubicBezTo>
                    <a:pt x="715" y="131"/>
                    <a:pt x="692" y="155"/>
                    <a:pt x="668" y="179"/>
                  </a:cubicBezTo>
                  <a:lnTo>
                    <a:pt x="561" y="179"/>
                  </a:lnTo>
                  <a:lnTo>
                    <a:pt x="513" y="119"/>
                  </a:lnTo>
                  <a:lnTo>
                    <a:pt x="465" y="143"/>
                  </a:lnTo>
                  <a:lnTo>
                    <a:pt x="358" y="191"/>
                  </a:lnTo>
                  <a:lnTo>
                    <a:pt x="251" y="322"/>
                  </a:lnTo>
                  <a:lnTo>
                    <a:pt x="251" y="357"/>
                  </a:lnTo>
                  <a:lnTo>
                    <a:pt x="215" y="417"/>
                  </a:lnTo>
                  <a:lnTo>
                    <a:pt x="13" y="500"/>
                  </a:lnTo>
                  <a:lnTo>
                    <a:pt x="1" y="560"/>
                  </a:lnTo>
                  <a:lnTo>
                    <a:pt x="61" y="572"/>
                  </a:lnTo>
                  <a:lnTo>
                    <a:pt x="120" y="643"/>
                  </a:lnTo>
                  <a:cubicBezTo>
                    <a:pt x="120" y="667"/>
                    <a:pt x="108" y="691"/>
                    <a:pt x="96" y="703"/>
                  </a:cubicBezTo>
                  <a:lnTo>
                    <a:pt x="108" y="774"/>
                  </a:lnTo>
                  <a:lnTo>
                    <a:pt x="144" y="798"/>
                  </a:lnTo>
                  <a:lnTo>
                    <a:pt x="191" y="774"/>
                  </a:lnTo>
                  <a:lnTo>
                    <a:pt x="275" y="655"/>
                  </a:lnTo>
                  <a:lnTo>
                    <a:pt x="358" y="631"/>
                  </a:lnTo>
                  <a:lnTo>
                    <a:pt x="418" y="631"/>
                  </a:lnTo>
                  <a:cubicBezTo>
                    <a:pt x="418" y="643"/>
                    <a:pt x="430" y="655"/>
                    <a:pt x="442" y="667"/>
                  </a:cubicBezTo>
                  <a:lnTo>
                    <a:pt x="525" y="655"/>
                  </a:lnTo>
                  <a:lnTo>
                    <a:pt x="680" y="524"/>
                  </a:lnTo>
                  <a:lnTo>
                    <a:pt x="763" y="488"/>
                  </a:lnTo>
                  <a:lnTo>
                    <a:pt x="858" y="405"/>
                  </a:lnTo>
                  <a:cubicBezTo>
                    <a:pt x="882" y="369"/>
                    <a:pt x="906" y="334"/>
                    <a:pt x="930" y="298"/>
                  </a:cubicBezTo>
                  <a:lnTo>
                    <a:pt x="1037" y="262"/>
                  </a:lnTo>
                  <a:lnTo>
                    <a:pt x="1168" y="167"/>
                  </a:lnTo>
                  <a:lnTo>
                    <a:pt x="1156" y="107"/>
                  </a:lnTo>
                  <a:lnTo>
                    <a:pt x="1239" y="12"/>
                  </a:lnTo>
                  <a:cubicBezTo>
                    <a:pt x="1215" y="12"/>
                    <a:pt x="1204" y="0"/>
                    <a:pt x="1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8936;p30">
              <a:extLst>
                <a:ext uri="{FF2B5EF4-FFF2-40B4-BE49-F238E27FC236}">
                  <a16:creationId xmlns:a16="http://schemas.microsoft.com/office/drawing/2014/main" id="{8BB7C7F0-C20D-D1BD-68F8-0DDC99577F78}"/>
                </a:ext>
              </a:extLst>
            </p:cNvPr>
            <p:cNvSpPr/>
            <p:nvPr/>
          </p:nvSpPr>
          <p:spPr>
            <a:xfrm>
              <a:off x="2862850" y="2642725"/>
              <a:ext cx="925" cy="1200"/>
            </a:xfrm>
            <a:custGeom>
              <a:avLst/>
              <a:gdLst/>
              <a:ahLst/>
              <a:cxnLst/>
              <a:rect l="l" t="t" r="r" b="b"/>
              <a:pathLst>
                <a:path w="37" h="48" extrusionOk="0">
                  <a:moveTo>
                    <a:pt x="12" y="0"/>
                  </a:moveTo>
                  <a:lnTo>
                    <a:pt x="0" y="48"/>
                  </a:lnTo>
                  <a:lnTo>
                    <a:pt x="36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8937;p30">
              <a:extLst>
                <a:ext uri="{FF2B5EF4-FFF2-40B4-BE49-F238E27FC236}">
                  <a16:creationId xmlns:a16="http://schemas.microsoft.com/office/drawing/2014/main" id="{D1879316-586A-2C60-1F6E-E14BFCB094A2}"/>
                </a:ext>
              </a:extLst>
            </p:cNvPr>
            <p:cNvSpPr/>
            <p:nvPr/>
          </p:nvSpPr>
          <p:spPr>
            <a:xfrm>
              <a:off x="2708350" y="2712975"/>
              <a:ext cx="7775" cy="6550"/>
            </a:xfrm>
            <a:custGeom>
              <a:avLst/>
              <a:gdLst/>
              <a:ahLst/>
              <a:cxnLst/>
              <a:rect l="l" t="t" r="r" b="b"/>
              <a:pathLst>
                <a:path w="311" h="262" extrusionOk="0">
                  <a:moveTo>
                    <a:pt x="311" y="0"/>
                  </a:moveTo>
                  <a:lnTo>
                    <a:pt x="263" y="36"/>
                  </a:lnTo>
                  <a:lnTo>
                    <a:pt x="191" y="95"/>
                  </a:lnTo>
                  <a:lnTo>
                    <a:pt x="144" y="107"/>
                  </a:lnTo>
                  <a:lnTo>
                    <a:pt x="120" y="131"/>
                  </a:lnTo>
                  <a:lnTo>
                    <a:pt x="37" y="155"/>
                  </a:lnTo>
                  <a:cubicBezTo>
                    <a:pt x="25" y="191"/>
                    <a:pt x="13" y="214"/>
                    <a:pt x="1" y="250"/>
                  </a:cubicBezTo>
                  <a:lnTo>
                    <a:pt x="37" y="262"/>
                  </a:lnTo>
                  <a:lnTo>
                    <a:pt x="120" y="214"/>
                  </a:lnTo>
                  <a:lnTo>
                    <a:pt x="263" y="107"/>
                  </a:lnTo>
                  <a:cubicBezTo>
                    <a:pt x="275" y="71"/>
                    <a:pt x="287" y="36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8938;p30">
              <a:extLst>
                <a:ext uri="{FF2B5EF4-FFF2-40B4-BE49-F238E27FC236}">
                  <a16:creationId xmlns:a16="http://schemas.microsoft.com/office/drawing/2014/main" id="{ACA57394-47CB-065B-3149-766154591483}"/>
                </a:ext>
              </a:extLst>
            </p:cNvPr>
            <p:cNvSpPr/>
            <p:nvPr/>
          </p:nvSpPr>
          <p:spPr>
            <a:xfrm>
              <a:off x="2864025" y="2642725"/>
              <a:ext cx="925" cy="1200"/>
            </a:xfrm>
            <a:custGeom>
              <a:avLst/>
              <a:gdLst/>
              <a:ahLst/>
              <a:cxnLst/>
              <a:rect l="l" t="t" r="r" b="b"/>
              <a:pathLst>
                <a:path w="37" h="48" extrusionOk="0">
                  <a:moveTo>
                    <a:pt x="25" y="0"/>
                  </a:moveTo>
                  <a:cubicBezTo>
                    <a:pt x="25" y="12"/>
                    <a:pt x="13" y="24"/>
                    <a:pt x="1" y="48"/>
                  </a:cubicBezTo>
                  <a:lnTo>
                    <a:pt x="37" y="36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8939;p30">
              <a:extLst>
                <a:ext uri="{FF2B5EF4-FFF2-40B4-BE49-F238E27FC236}">
                  <a16:creationId xmlns:a16="http://schemas.microsoft.com/office/drawing/2014/main" id="{69ECA8E3-97CB-C4AA-B25E-5F9D92786DEC}"/>
                </a:ext>
              </a:extLst>
            </p:cNvPr>
            <p:cNvSpPr/>
            <p:nvPr/>
          </p:nvSpPr>
          <p:spPr>
            <a:xfrm>
              <a:off x="2915825" y="2780225"/>
              <a:ext cx="38125" cy="9250"/>
            </a:xfrm>
            <a:custGeom>
              <a:avLst/>
              <a:gdLst/>
              <a:ahLst/>
              <a:cxnLst/>
              <a:rect l="l" t="t" r="r" b="b"/>
              <a:pathLst>
                <a:path w="1525" h="370" extrusionOk="0">
                  <a:moveTo>
                    <a:pt x="108" y="1"/>
                  </a:moveTo>
                  <a:lnTo>
                    <a:pt x="1" y="72"/>
                  </a:lnTo>
                  <a:cubicBezTo>
                    <a:pt x="24" y="96"/>
                    <a:pt x="48" y="120"/>
                    <a:pt x="72" y="132"/>
                  </a:cubicBezTo>
                  <a:lnTo>
                    <a:pt x="191" y="144"/>
                  </a:lnTo>
                  <a:lnTo>
                    <a:pt x="417" y="203"/>
                  </a:lnTo>
                  <a:lnTo>
                    <a:pt x="453" y="275"/>
                  </a:lnTo>
                  <a:lnTo>
                    <a:pt x="489" y="298"/>
                  </a:lnTo>
                  <a:lnTo>
                    <a:pt x="560" y="298"/>
                  </a:lnTo>
                  <a:lnTo>
                    <a:pt x="810" y="370"/>
                  </a:lnTo>
                  <a:lnTo>
                    <a:pt x="977" y="334"/>
                  </a:lnTo>
                  <a:lnTo>
                    <a:pt x="1096" y="322"/>
                  </a:lnTo>
                  <a:lnTo>
                    <a:pt x="1203" y="346"/>
                  </a:lnTo>
                  <a:lnTo>
                    <a:pt x="1287" y="346"/>
                  </a:lnTo>
                  <a:lnTo>
                    <a:pt x="1394" y="358"/>
                  </a:lnTo>
                  <a:lnTo>
                    <a:pt x="1525" y="298"/>
                  </a:lnTo>
                  <a:lnTo>
                    <a:pt x="1525" y="251"/>
                  </a:lnTo>
                  <a:lnTo>
                    <a:pt x="1453" y="227"/>
                  </a:lnTo>
                  <a:lnTo>
                    <a:pt x="1417" y="191"/>
                  </a:lnTo>
                  <a:lnTo>
                    <a:pt x="1346" y="168"/>
                  </a:lnTo>
                  <a:lnTo>
                    <a:pt x="1263" y="168"/>
                  </a:lnTo>
                  <a:lnTo>
                    <a:pt x="1156" y="108"/>
                  </a:lnTo>
                  <a:lnTo>
                    <a:pt x="1013" y="72"/>
                  </a:lnTo>
                  <a:lnTo>
                    <a:pt x="953" y="72"/>
                  </a:lnTo>
                  <a:lnTo>
                    <a:pt x="822" y="13"/>
                  </a:lnTo>
                  <a:lnTo>
                    <a:pt x="679" y="1"/>
                  </a:lnTo>
                  <a:lnTo>
                    <a:pt x="513" y="25"/>
                  </a:lnTo>
                  <a:lnTo>
                    <a:pt x="227" y="13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8940;p30">
              <a:extLst>
                <a:ext uri="{FF2B5EF4-FFF2-40B4-BE49-F238E27FC236}">
                  <a16:creationId xmlns:a16="http://schemas.microsoft.com/office/drawing/2014/main" id="{7522B963-D489-64D8-1335-612C331144CC}"/>
                </a:ext>
              </a:extLst>
            </p:cNvPr>
            <p:cNvSpPr/>
            <p:nvPr/>
          </p:nvSpPr>
          <p:spPr>
            <a:xfrm>
              <a:off x="2677100" y="2772200"/>
              <a:ext cx="18475" cy="8050"/>
            </a:xfrm>
            <a:custGeom>
              <a:avLst/>
              <a:gdLst/>
              <a:ahLst/>
              <a:cxnLst/>
              <a:rect l="l" t="t" r="r" b="b"/>
              <a:pathLst>
                <a:path w="739" h="322" extrusionOk="0">
                  <a:moveTo>
                    <a:pt x="358" y="0"/>
                  </a:moveTo>
                  <a:lnTo>
                    <a:pt x="251" y="24"/>
                  </a:lnTo>
                  <a:lnTo>
                    <a:pt x="191" y="72"/>
                  </a:lnTo>
                  <a:lnTo>
                    <a:pt x="191" y="131"/>
                  </a:lnTo>
                  <a:lnTo>
                    <a:pt x="96" y="143"/>
                  </a:lnTo>
                  <a:lnTo>
                    <a:pt x="1" y="274"/>
                  </a:lnTo>
                  <a:lnTo>
                    <a:pt x="48" y="298"/>
                  </a:lnTo>
                  <a:lnTo>
                    <a:pt x="144" y="262"/>
                  </a:lnTo>
                  <a:lnTo>
                    <a:pt x="168" y="298"/>
                  </a:lnTo>
                  <a:lnTo>
                    <a:pt x="239" y="322"/>
                  </a:lnTo>
                  <a:lnTo>
                    <a:pt x="227" y="298"/>
                  </a:lnTo>
                  <a:lnTo>
                    <a:pt x="215" y="250"/>
                  </a:lnTo>
                  <a:lnTo>
                    <a:pt x="334" y="227"/>
                  </a:lnTo>
                  <a:lnTo>
                    <a:pt x="441" y="238"/>
                  </a:lnTo>
                  <a:lnTo>
                    <a:pt x="727" y="203"/>
                  </a:lnTo>
                  <a:cubicBezTo>
                    <a:pt x="727" y="191"/>
                    <a:pt x="739" y="167"/>
                    <a:pt x="739" y="143"/>
                  </a:cubicBezTo>
                  <a:lnTo>
                    <a:pt x="703" y="119"/>
                  </a:lnTo>
                  <a:lnTo>
                    <a:pt x="656" y="36"/>
                  </a:lnTo>
                  <a:lnTo>
                    <a:pt x="501" y="0"/>
                  </a:lnTo>
                  <a:lnTo>
                    <a:pt x="394" y="2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8941;p30">
              <a:extLst>
                <a:ext uri="{FF2B5EF4-FFF2-40B4-BE49-F238E27FC236}">
                  <a16:creationId xmlns:a16="http://schemas.microsoft.com/office/drawing/2014/main" id="{7E8F9FD8-2570-060E-7DE7-D1E1DCC41E41}"/>
                </a:ext>
              </a:extLst>
            </p:cNvPr>
            <p:cNvSpPr/>
            <p:nvPr/>
          </p:nvSpPr>
          <p:spPr>
            <a:xfrm>
              <a:off x="2711350" y="2530500"/>
              <a:ext cx="4175" cy="1225"/>
            </a:xfrm>
            <a:custGeom>
              <a:avLst/>
              <a:gdLst/>
              <a:ahLst/>
              <a:cxnLst/>
              <a:rect l="l" t="t" r="r" b="b"/>
              <a:pathLst>
                <a:path w="167" h="49" extrusionOk="0">
                  <a:moveTo>
                    <a:pt x="24" y="1"/>
                  </a:moveTo>
                  <a:lnTo>
                    <a:pt x="0" y="24"/>
                  </a:lnTo>
                  <a:lnTo>
                    <a:pt x="107" y="48"/>
                  </a:lnTo>
                  <a:lnTo>
                    <a:pt x="167" y="48"/>
                  </a:lnTo>
                  <a:lnTo>
                    <a:pt x="167" y="1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8942;p30">
              <a:extLst>
                <a:ext uri="{FF2B5EF4-FFF2-40B4-BE49-F238E27FC236}">
                  <a16:creationId xmlns:a16="http://schemas.microsoft.com/office/drawing/2014/main" id="{B5F82F75-9F8E-D3CB-5FD0-19C2F57CA3C9}"/>
                </a:ext>
              </a:extLst>
            </p:cNvPr>
            <p:cNvSpPr/>
            <p:nvPr/>
          </p:nvSpPr>
          <p:spPr>
            <a:xfrm>
              <a:off x="2948575" y="2809100"/>
              <a:ext cx="4175" cy="4800"/>
            </a:xfrm>
            <a:custGeom>
              <a:avLst/>
              <a:gdLst/>
              <a:ahLst/>
              <a:cxnLst/>
              <a:rect l="l" t="t" r="r" b="b"/>
              <a:pathLst>
                <a:path w="167" h="192" extrusionOk="0">
                  <a:moveTo>
                    <a:pt x="143" y="1"/>
                  </a:moveTo>
                  <a:lnTo>
                    <a:pt x="60" y="72"/>
                  </a:lnTo>
                  <a:lnTo>
                    <a:pt x="0" y="156"/>
                  </a:lnTo>
                  <a:lnTo>
                    <a:pt x="48" y="179"/>
                  </a:lnTo>
                  <a:lnTo>
                    <a:pt x="96" y="191"/>
                  </a:lnTo>
                  <a:lnTo>
                    <a:pt x="119" y="179"/>
                  </a:lnTo>
                  <a:lnTo>
                    <a:pt x="72" y="179"/>
                  </a:lnTo>
                  <a:lnTo>
                    <a:pt x="36" y="156"/>
                  </a:lnTo>
                  <a:lnTo>
                    <a:pt x="72" y="132"/>
                  </a:lnTo>
                  <a:cubicBezTo>
                    <a:pt x="72" y="108"/>
                    <a:pt x="84" y="96"/>
                    <a:pt x="96" y="72"/>
                  </a:cubicBezTo>
                  <a:lnTo>
                    <a:pt x="167" y="13"/>
                  </a:lnTo>
                  <a:cubicBezTo>
                    <a:pt x="167" y="13"/>
                    <a:pt x="167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8943;p30">
              <a:extLst>
                <a:ext uri="{FF2B5EF4-FFF2-40B4-BE49-F238E27FC236}">
                  <a16:creationId xmlns:a16="http://schemas.microsoft.com/office/drawing/2014/main" id="{6DFA87DE-BFDF-45B7-091F-0C6A79C4228F}"/>
                </a:ext>
              </a:extLst>
            </p:cNvPr>
            <p:cNvSpPr/>
            <p:nvPr/>
          </p:nvSpPr>
          <p:spPr>
            <a:xfrm>
              <a:off x="2914925" y="2821000"/>
              <a:ext cx="30700" cy="12250"/>
            </a:xfrm>
            <a:custGeom>
              <a:avLst/>
              <a:gdLst/>
              <a:ahLst/>
              <a:cxnLst/>
              <a:rect l="l" t="t" r="r" b="b"/>
              <a:pathLst>
                <a:path w="1228" h="490" extrusionOk="0">
                  <a:moveTo>
                    <a:pt x="227" y="1"/>
                  </a:moveTo>
                  <a:lnTo>
                    <a:pt x="25" y="156"/>
                  </a:lnTo>
                  <a:cubicBezTo>
                    <a:pt x="13" y="180"/>
                    <a:pt x="13" y="203"/>
                    <a:pt x="1" y="227"/>
                  </a:cubicBezTo>
                  <a:lnTo>
                    <a:pt x="37" y="239"/>
                  </a:lnTo>
                  <a:lnTo>
                    <a:pt x="96" y="227"/>
                  </a:lnTo>
                  <a:lnTo>
                    <a:pt x="156" y="251"/>
                  </a:lnTo>
                  <a:cubicBezTo>
                    <a:pt x="156" y="263"/>
                    <a:pt x="156" y="287"/>
                    <a:pt x="168" y="311"/>
                  </a:cubicBezTo>
                  <a:lnTo>
                    <a:pt x="239" y="311"/>
                  </a:lnTo>
                  <a:lnTo>
                    <a:pt x="287" y="346"/>
                  </a:lnTo>
                  <a:lnTo>
                    <a:pt x="334" y="346"/>
                  </a:lnTo>
                  <a:lnTo>
                    <a:pt x="394" y="382"/>
                  </a:lnTo>
                  <a:cubicBezTo>
                    <a:pt x="394" y="394"/>
                    <a:pt x="406" y="406"/>
                    <a:pt x="418" y="418"/>
                  </a:cubicBezTo>
                  <a:lnTo>
                    <a:pt x="501" y="430"/>
                  </a:lnTo>
                  <a:lnTo>
                    <a:pt x="763" y="394"/>
                  </a:lnTo>
                  <a:lnTo>
                    <a:pt x="811" y="477"/>
                  </a:lnTo>
                  <a:lnTo>
                    <a:pt x="965" y="489"/>
                  </a:lnTo>
                  <a:cubicBezTo>
                    <a:pt x="989" y="477"/>
                    <a:pt x="1013" y="465"/>
                    <a:pt x="1049" y="453"/>
                  </a:cubicBezTo>
                  <a:cubicBezTo>
                    <a:pt x="1072" y="442"/>
                    <a:pt x="1061" y="394"/>
                    <a:pt x="1072" y="370"/>
                  </a:cubicBezTo>
                  <a:lnTo>
                    <a:pt x="1049" y="322"/>
                  </a:lnTo>
                  <a:cubicBezTo>
                    <a:pt x="1049" y="287"/>
                    <a:pt x="1061" y="263"/>
                    <a:pt x="1061" y="239"/>
                  </a:cubicBezTo>
                  <a:lnTo>
                    <a:pt x="1192" y="191"/>
                  </a:lnTo>
                  <a:lnTo>
                    <a:pt x="1227" y="156"/>
                  </a:lnTo>
                  <a:lnTo>
                    <a:pt x="1061" y="180"/>
                  </a:lnTo>
                  <a:lnTo>
                    <a:pt x="953" y="180"/>
                  </a:lnTo>
                  <a:lnTo>
                    <a:pt x="918" y="227"/>
                  </a:lnTo>
                  <a:lnTo>
                    <a:pt x="751" y="263"/>
                  </a:lnTo>
                  <a:lnTo>
                    <a:pt x="691" y="239"/>
                  </a:lnTo>
                  <a:lnTo>
                    <a:pt x="620" y="251"/>
                  </a:lnTo>
                  <a:lnTo>
                    <a:pt x="453" y="203"/>
                  </a:lnTo>
                  <a:lnTo>
                    <a:pt x="370" y="227"/>
                  </a:lnTo>
                  <a:lnTo>
                    <a:pt x="370" y="275"/>
                  </a:lnTo>
                  <a:lnTo>
                    <a:pt x="275" y="263"/>
                  </a:lnTo>
                  <a:cubicBezTo>
                    <a:pt x="275" y="239"/>
                    <a:pt x="263" y="215"/>
                    <a:pt x="251" y="191"/>
                  </a:cubicBezTo>
                  <a:lnTo>
                    <a:pt x="203" y="156"/>
                  </a:lnTo>
                  <a:cubicBezTo>
                    <a:pt x="203" y="156"/>
                    <a:pt x="203" y="144"/>
                    <a:pt x="203" y="132"/>
                  </a:cubicBezTo>
                  <a:lnTo>
                    <a:pt x="263" y="61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8944;p30">
              <a:extLst>
                <a:ext uri="{FF2B5EF4-FFF2-40B4-BE49-F238E27FC236}">
                  <a16:creationId xmlns:a16="http://schemas.microsoft.com/office/drawing/2014/main" id="{9F7C101B-6BC9-54B3-007C-727F518EF31F}"/>
                </a:ext>
              </a:extLst>
            </p:cNvPr>
            <p:cNvSpPr/>
            <p:nvPr/>
          </p:nvSpPr>
          <p:spPr>
            <a:xfrm>
              <a:off x="2759850" y="2595975"/>
              <a:ext cx="3900" cy="1225"/>
            </a:xfrm>
            <a:custGeom>
              <a:avLst/>
              <a:gdLst/>
              <a:ahLst/>
              <a:cxnLst/>
              <a:rect l="l" t="t" r="r" b="b"/>
              <a:pathLst>
                <a:path w="156" h="49" extrusionOk="0">
                  <a:moveTo>
                    <a:pt x="156" y="1"/>
                  </a:moveTo>
                  <a:lnTo>
                    <a:pt x="25" y="13"/>
                  </a:lnTo>
                  <a:lnTo>
                    <a:pt x="1" y="25"/>
                  </a:lnTo>
                  <a:lnTo>
                    <a:pt x="36" y="49"/>
                  </a:lnTo>
                  <a:lnTo>
                    <a:pt x="144" y="37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8945;p30">
              <a:extLst>
                <a:ext uri="{FF2B5EF4-FFF2-40B4-BE49-F238E27FC236}">
                  <a16:creationId xmlns:a16="http://schemas.microsoft.com/office/drawing/2014/main" id="{8901DF73-BDB5-62EB-9EAA-0A2DC411E35D}"/>
                </a:ext>
              </a:extLst>
            </p:cNvPr>
            <p:cNvSpPr/>
            <p:nvPr/>
          </p:nvSpPr>
          <p:spPr>
            <a:xfrm>
              <a:off x="2726225" y="2602225"/>
              <a:ext cx="15500" cy="17600"/>
            </a:xfrm>
            <a:custGeom>
              <a:avLst/>
              <a:gdLst/>
              <a:ahLst/>
              <a:cxnLst/>
              <a:rect l="l" t="t" r="r" b="b"/>
              <a:pathLst>
                <a:path w="620" h="704" extrusionOk="0">
                  <a:moveTo>
                    <a:pt x="524" y="1"/>
                  </a:moveTo>
                  <a:lnTo>
                    <a:pt x="477" y="25"/>
                  </a:lnTo>
                  <a:lnTo>
                    <a:pt x="417" y="37"/>
                  </a:lnTo>
                  <a:lnTo>
                    <a:pt x="346" y="13"/>
                  </a:lnTo>
                  <a:lnTo>
                    <a:pt x="298" y="13"/>
                  </a:lnTo>
                  <a:cubicBezTo>
                    <a:pt x="286" y="25"/>
                    <a:pt x="274" y="49"/>
                    <a:pt x="262" y="60"/>
                  </a:cubicBezTo>
                  <a:cubicBezTo>
                    <a:pt x="250" y="84"/>
                    <a:pt x="203" y="132"/>
                    <a:pt x="167" y="168"/>
                  </a:cubicBezTo>
                  <a:lnTo>
                    <a:pt x="119" y="180"/>
                  </a:lnTo>
                  <a:lnTo>
                    <a:pt x="60" y="239"/>
                  </a:lnTo>
                  <a:lnTo>
                    <a:pt x="60" y="322"/>
                  </a:lnTo>
                  <a:lnTo>
                    <a:pt x="96" y="370"/>
                  </a:lnTo>
                  <a:lnTo>
                    <a:pt x="36" y="418"/>
                  </a:lnTo>
                  <a:cubicBezTo>
                    <a:pt x="36" y="430"/>
                    <a:pt x="24" y="453"/>
                    <a:pt x="12" y="465"/>
                  </a:cubicBezTo>
                  <a:lnTo>
                    <a:pt x="48" y="537"/>
                  </a:lnTo>
                  <a:lnTo>
                    <a:pt x="0" y="596"/>
                  </a:lnTo>
                  <a:lnTo>
                    <a:pt x="48" y="608"/>
                  </a:lnTo>
                  <a:lnTo>
                    <a:pt x="131" y="608"/>
                  </a:lnTo>
                  <a:lnTo>
                    <a:pt x="179" y="644"/>
                  </a:lnTo>
                  <a:lnTo>
                    <a:pt x="227" y="644"/>
                  </a:lnTo>
                  <a:cubicBezTo>
                    <a:pt x="238" y="668"/>
                    <a:pt x="250" y="680"/>
                    <a:pt x="262" y="703"/>
                  </a:cubicBezTo>
                  <a:lnTo>
                    <a:pt x="298" y="703"/>
                  </a:lnTo>
                  <a:cubicBezTo>
                    <a:pt x="298" y="691"/>
                    <a:pt x="310" y="680"/>
                    <a:pt x="322" y="656"/>
                  </a:cubicBezTo>
                  <a:cubicBezTo>
                    <a:pt x="322" y="644"/>
                    <a:pt x="322" y="632"/>
                    <a:pt x="322" y="632"/>
                  </a:cubicBezTo>
                  <a:lnTo>
                    <a:pt x="358" y="584"/>
                  </a:lnTo>
                  <a:lnTo>
                    <a:pt x="358" y="549"/>
                  </a:lnTo>
                  <a:lnTo>
                    <a:pt x="322" y="537"/>
                  </a:lnTo>
                  <a:lnTo>
                    <a:pt x="334" y="489"/>
                  </a:lnTo>
                  <a:lnTo>
                    <a:pt x="429" y="418"/>
                  </a:lnTo>
                  <a:lnTo>
                    <a:pt x="489" y="322"/>
                  </a:lnTo>
                  <a:lnTo>
                    <a:pt x="548" y="299"/>
                  </a:lnTo>
                  <a:lnTo>
                    <a:pt x="572" y="275"/>
                  </a:lnTo>
                  <a:lnTo>
                    <a:pt x="560" y="251"/>
                  </a:lnTo>
                  <a:lnTo>
                    <a:pt x="536" y="203"/>
                  </a:lnTo>
                  <a:lnTo>
                    <a:pt x="584" y="156"/>
                  </a:lnTo>
                  <a:lnTo>
                    <a:pt x="619" y="96"/>
                  </a:lnTo>
                  <a:lnTo>
                    <a:pt x="584" y="60"/>
                  </a:lnTo>
                  <a:cubicBezTo>
                    <a:pt x="584" y="49"/>
                    <a:pt x="572" y="25"/>
                    <a:pt x="572" y="13"/>
                  </a:cubicBezTo>
                  <a:lnTo>
                    <a:pt x="5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8946;p30">
              <a:extLst>
                <a:ext uri="{FF2B5EF4-FFF2-40B4-BE49-F238E27FC236}">
                  <a16:creationId xmlns:a16="http://schemas.microsoft.com/office/drawing/2014/main" id="{5206DFC1-9AAA-00DF-BBF8-6779578DA3CE}"/>
                </a:ext>
              </a:extLst>
            </p:cNvPr>
            <p:cNvSpPr/>
            <p:nvPr/>
          </p:nvSpPr>
          <p:spPr>
            <a:xfrm>
              <a:off x="2649125" y="2543300"/>
              <a:ext cx="86350" cy="58375"/>
            </a:xfrm>
            <a:custGeom>
              <a:avLst/>
              <a:gdLst/>
              <a:ahLst/>
              <a:cxnLst/>
              <a:rect l="l" t="t" r="r" b="b"/>
              <a:pathLst>
                <a:path w="3454" h="2335" extrusionOk="0">
                  <a:moveTo>
                    <a:pt x="1156" y="0"/>
                  </a:moveTo>
                  <a:lnTo>
                    <a:pt x="929" y="120"/>
                  </a:lnTo>
                  <a:lnTo>
                    <a:pt x="822" y="215"/>
                  </a:lnTo>
                  <a:cubicBezTo>
                    <a:pt x="810" y="274"/>
                    <a:pt x="786" y="334"/>
                    <a:pt x="763" y="393"/>
                  </a:cubicBezTo>
                  <a:lnTo>
                    <a:pt x="679" y="524"/>
                  </a:lnTo>
                  <a:lnTo>
                    <a:pt x="691" y="584"/>
                  </a:lnTo>
                  <a:lnTo>
                    <a:pt x="632" y="667"/>
                  </a:lnTo>
                  <a:lnTo>
                    <a:pt x="632" y="715"/>
                  </a:lnTo>
                  <a:lnTo>
                    <a:pt x="536" y="870"/>
                  </a:lnTo>
                  <a:lnTo>
                    <a:pt x="596" y="905"/>
                  </a:lnTo>
                  <a:lnTo>
                    <a:pt x="536" y="941"/>
                  </a:lnTo>
                  <a:lnTo>
                    <a:pt x="525" y="1024"/>
                  </a:lnTo>
                  <a:cubicBezTo>
                    <a:pt x="525" y="1048"/>
                    <a:pt x="525" y="1072"/>
                    <a:pt x="536" y="1084"/>
                  </a:cubicBezTo>
                  <a:lnTo>
                    <a:pt x="394" y="1215"/>
                  </a:lnTo>
                  <a:cubicBezTo>
                    <a:pt x="382" y="1239"/>
                    <a:pt x="370" y="1274"/>
                    <a:pt x="358" y="1298"/>
                  </a:cubicBezTo>
                  <a:cubicBezTo>
                    <a:pt x="370" y="1334"/>
                    <a:pt x="382" y="1370"/>
                    <a:pt x="394" y="1405"/>
                  </a:cubicBezTo>
                  <a:lnTo>
                    <a:pt x="370" y="1453"/>
                  </a:lnTo>
                  <a:cubicBezTo>
                    <a:pt x="382" y="1489"/>
                    <a:pt x="394" y="1524"/>
                    <a:pt x="405" y="1560"/>
                  </a:cubicBezTo>
                  <a:lnTo>
                    <a:pt x="346" y="1632"/>
                  </a:lnTo>
                  <a:lnTo>
                    <a:pt x="191" y="1679"/>
                  </a:lnTo>
                  <a:lnTo>
                    <a:pt x="13" y="1775"/>
                  </a:lnTo>
                  <a:lnTo>
                    <a:pt x="24" y="1846"/>
                  </a:lnTo>
                  <a:lnTo>
                    <a:pt x="1" y="2001"/>
                  </a:lnTo>
                  <a:cubicBezTo>
                    <a:pt x="13" y="2025"/>
                    <a:pt x="24" y="2048"/>
                    <a:pt x="36" y="2072"/>
                  </a:cubicBezTo>
                  <a:cubicBezTo>
                    <a:pt x="60" y="2072"/>
                    <a:pt x="72" y="2060"/>
                    <a:pt x="96" y="2060"/>
                  </a:cubicBezTo>
                  <a:lnTo>
                    <a:pt x="96" y="1989"/>
                  </a:lnTo>
                  <a:lnTo>
                    <a:pt x="155" y="1953"/>
                  </a:lnTo>
                  <a:lnTo>
                    <a:pt x="203" y="1965"/>
                  </a:lnTo>
                  <a:lnTo>
                    <a:pt x="286" y="1977"/>
                  </a:lnTo>
                  <a:lnTo>
                    <a:pt x="382" y="1953"/>
                  </a:lnTo>
                  <a:lnTo>
                    <a:pt x="417" y="1929"/>
                  </a:lnTo>
                  <a:lnTo>
                    <a:pt x="477" y="1917"/>
                  </a:lnTo>
                  <a:lnTo>
                    <a:pt x="560" y="1929"/>
                  </a:lnTo>
                  <a:lnTo>
                    <a:pt x="584" y="1965"/>
                  </a:lnTo>
                  <a:lnTo>
                    <a:pt x="513" y="2060"/>
                  </a:lnTo>
                  <a:lnTo>
                    <a:pt x="548" y="2120"/>
                  </a:lnTo>
                  <a:lnTo>
                    <a:pt x="501" y="2203"/>
                  </a:lnTo>
                  <a:cubicBezTo>
                    <a:pt x="501" y="2239"/>
                    <a:pt x="513" y="2275"/>
                    <a:pt x="525" y="2310"/>
                  </a:cubicBezTo>
                  <a:lnTo>
                    <a:pt x="560" y="2334"/>
                  </a:lnTo>
                  <a:lnTo>
                    <a:pt x="620" y="2298"/>
                  </a:lnTo>
                  <a:lnTo>
                    <a:pt x="667" y="2310"/>
                  </a:lnTo>
                  <a:lnTo>
                    <a:pt x="763" y="2286"/>
                  </a:lnTo>
                  <a:lnTo>
                    <a:pt x="822" y="2239"/>
                  </a:lnTo>
                  <a:lnTo>
                    <a:pt x="917" y="2215"/>
                  </a:lnTo>
                  <a:cubicBezTo>
                    <a:pt x="917" y="2203"/>
                    <a:pt x="941" y="2191"/>
                    <a:pt x="941" y="2179"/>
                  </a:cubicBezTo>
                  <a:lnTo>
                    <a:pt x="1025" y="2132"/>
                  </a:lnTo>
                  <a:lnTo>
                    <a:pt x="1108" y="2108"/>
                  </a:lnTo>
                  <a:lnTo>
                    <a:pt x="1191" y="2025"/>
                  </a:lnTo>
                  <a:cubicBezTo>
                    <a:pt x="1191" y="1989"/>
                    <a:pt x="1191" y="1965"/>
                    <a:pt x="1203" y="1929"/>
                  </a:cubicBezTo>
                  <a:lnTo>
                    <a:pt x="1275" y="1870"/>
                  </a:lnTo>
                  <a:lnTo>
                    <a:pt x="1322" y="1798"/>
                  </a:lnTo>
                  <a:lnTo>
                    <a:pt x="1370" y="1775"/>
                  </a:lnTo>
                  <a:lnTo>
                    <a:pt x="1441" y="1798"/>
                  </a:lnTo>
                  <a:lnTo>
                    <a:pt x="1525" y="1739"/>
                  </a:lnTo>
                  <a:lnTo>
                    <a:pt x="1572" y="1703"/>
                  </a:lnTo>
                  <a:lnTo>
                    <a:pt x="1656" y="1691"/>
                  </a:lnTo>
                  <a:cubicBezTo>
                    <a:pt x="1656" y="1655"/>
                    <a:pt x="1668" y="1620"/>
                    <a:pt x="1668" y="1572"/>
                  </a:cubicBezTo>
                  <a:lnTo>
                    <a:pt x="1632" y="1489"/>
                  </a:lnTo>
                  <a:lnTo>
                    <a:pt x="1727" y="1417"/>
                  </a:lnTo>
                  <a:lnTo>
                    <a:pt x="1751" y="1358"/>
                  </a:lnTo>
                  <a:lnTo>
                    <a:pt x="1834" y="1334"/>
                  </a:lnTo>
                  <a:lnTo>
                    <a:pt x="1894" y="1358"/>
                  </a:lnTo>
                  <a:lnTo>
                    <a:pt x="1941" y="1298"/>
                  </a:lnTo>
                  <a:lnTo>
                    <a:pt x="2013" y="1263"/>
                  </a:lnTo>
                  <a:lnTo>
                    <a:pt x="2072" y="1263"/>
                  </a:lnTo>
                  <a:lnTo>
                    <a:pt x="2108" y="1322"/>
                  </a:lnTo>
                  <a:lnTo>
                    <a:pt x="2037" y="1382"/>
                  </a:lnTo>
                  <a:cubicBezTo>
                    <a:pt x="2025" y="1405"/>
                    <a:pt x="2013" y="1417"/>
                    <a:pt x="2001" y="1441"/>
                  </a:cubicBezTo>
                  <a:lnTo>
                    <a:pt x="2108" y="1453"/>
                  </a:lnTo>
                  <a:lnTo>
                    <a:pt x="2275" y="1417"/>
                  </a:lnTo>
                  <a:lnTo>
                    <a:pt x="2370" y="1417"/>
                  </a:lnTo>
                  <a:lnTo>
                    <a:pt x="2406" y="1465"/>
                  </a:lnTo>
                  <a:lnTo>
                    <a:pt x="2358" y="1560"/>
                  </a:lnTo>
                  <a:lnTo>
                    <a:pt x="2275" y="1584"/>
                  </a:lnTo>
                  <a:cubicBezTo>
                    <a:pt x="2275" y="1620"/>
                    <a:pt x="2287" y="1655"/>
                    <a:pt x="2299" y="1679"/>
                  </a:cubicBezTo>
                  <a:lnTo>
                    <a:pt x="2382" y="1679"/>
                  </a:lnTo>
                  <a:lnTo>
                    <a:pt x="2418" y="1644"/>
                  </a:lnTo>
                  <a:lnTo>
                    <a:pt x="2501" y="1632"/>
                  </a:lnTo>
                  <a:cubicBezTo>
                    <a:pt x="2525" y="1632"/>
                    <a:pt x="2537" y="1644"/>
                    <a:pt x="2549" y="1644"/>
                  </a:cubicBezTo>
                  <a:lnTo>
                    <a:pt x="2620" y="1620"/>
                  </a:lnTo>
                  <a:lnTo>
                    <a:pt x="2668" y="1655"/>
                  </a:lnTo>
                  <a:lnTo>
                    <a:pt x="2775" y="1644"/>
                  </a:lnTo>
                  <a:lnTo>
                    <a:pt x="2858" y="1667"/>
                  </a:lnTo>
                  <a:lnTo>
                    <a:pt x="2930" y="1644"/>
                  </a:lnTo>
                  <a:lnTo>
                    <a:pt x="3096" y="1667"/>
                  </a:lnTo>
                  <a:lnTo>
                    <a:pt x="3144" y="1632"/>
                  </a:lnTo>
                  <a:lnTo>
                    <a:pt x="3180" y="1536"/>
                  </a:lnTo>
                  <a:lnTo>
                    <a:pt x="3251" y="1501"/>
                  </a:lnTo>
                  <a:lnTo>
                    <a:pt x="3334" y="1417"/>
                  </a:lnTo>
                  <a:lnTo>
                    <a:pt x="3430" y="1394"/>
                  </a:lnTo>
                  <a:lnTo>
                    <a:pt x="3453" y="1346"/>
                  </a:lnTo>
                  <a:lnTo>
                    <a:pt x="3370" y="1346"/>
                  </a:lnTo>
                  <a:lnTo>
                    <a:pt x="3299" y="1310"/>
                  </a:lnTo>
                  <a:lnTo>
                    <a:pt x="3370" y="1274"/>
                  </a:lnTo>
                  <a:cubicBezTo>
                    <a:pt x="3382" y="1251"/>
                    <a:pt x="3394" y="1239"/>
                    <a:pt x="3406" y="1215"/>
                  </a:cubicBezTo>
                  <a:lnTo>
                    <a:pt x="3322" y="1215"/>
                  </a:lnTo>
                  <a:cubicBezTo>
                    <a:pt x="3299" y="1203"/>
                    <a:pt x="3275" y="1179"/>
                    <a:pt x="3263" y="1167"/>
                  </a:cubicBezTo>
                  <a:lnTo>
                    <a:pt x="3215" y="1191"/>
                  </a:lnTo>
                  <a:lnTo>
                    <a:pt x="3227" y="1239"/>
                  </a:lnTo>
                  <a:lnTo>
                    <a:pt x="3192" y="1274"/>
                  </a:lnTo>
                  <a:lnTo>
                    <a:pt x="3132" y="1263"/>
                  </a:lnTo>
                  <a:lnTo>
                    <a:pt x="3025" y="1251"/>
                  </a:lnTo>
                  <a:lnTo>
                    <a:pt x="3001" y="1203"/>
                  </a:lnTo>
                  <a:lnTo>
                    <a:pt x="2965" y="1227"/>
                  </a:lnTo>
                  <a:lnTo>
                    <a:pt x="2894" y="1298"/>
                  </a:lnTo>
                  <a:lnTo>
                    <a:pt x="2703" y="1346"/>
                  </a:lnTo>
                  <a:lnTo>
                    <a:pt x="2608" y="1322"/>
                  </a:lnTo>
                  <a:lnTo>
                    <a:pt x="2715" y="1251"/>
                  </a:lnTo>
                  <a:lnTo>
                    <a:pt x="2787" y="1239"/>
                  </a:lnTo>
                  <a:lnTo>
                    <a:pt x="2870" y="1167"/>
                  </a:lnTo>
                  <a:cubicBezTo>
                    <a:pt x="2870" y="1155"/>
                    <a:pt x="2858" y="1132"/>
                    <a:pt x="2858" y="1120"/>
                  </a:cubicBezTo>
                  <a:lnTo>
                    <a:pt x="2811" y="1096"/>
                  </a:lnTo>
                  <a:lnTo>
                    <a:pt x="2787" y="1013"/>
                  </a:lnTo>
                  <a:cubicBezTo>
                    <a:pt x="2799" y="1001"/>
                    <a:pt x="2799" y="977"/>
                    <a:pt x="2811" y="965"/>
                  </a:cubicBezTo>
                  <a:lnTo>
                    <a:pt x="2799" y="917"/>
                  </a:lnTo>
                  <a:lnTo>
                    <a:pt x="2727" y="905"/>
                  </a:lnTo>
                  <a:lnTo>
                    <a:pt x="2715" y="846"/>
                  </a:lnTo>
                  <a:lnTo>
                    <a:pt x="2525" y="774"/>
                  </a:lnTo>
                  <a:lnTo>
                    <a:pt x="2358" y="774"/>
                  </a:lnTo>
                  <a:lnTo>
                    <a:pt x="2334" y="739"/>
                  </a:lnTo>
                  <a:lnTo>
                    <a:pt x="2275" y="655"/>
                  </a:lnTo>
                  <a:lnTo>
                    <a:pt x="2191" y="679"/>
                  </a:lnTo>
                  <a:lnTo>
                    <a:pt x="2144" y="632"/>
                  </a:lnTo>
                  <a:lnTo>
                    <a:pt x="2144" y="536"/>
                  </a:lnTo>
                  <a:lnTo>
                    <a:pt x="2084" y="489"/>
                  </a:lnTo>
                  <a:lnTo>
                    <a:pt x="1941" y="524"/>
                  </a:lnTo>
                  <a:lnTo>
                    <a:pt x="1727" y="524"/>
                  </a:lnTo>
                  <a:lnTo>
                    <a:pt x="1644" y="465"/>
                  </a:lnTo>
                  <a:cubicBezTo>
                    <a:pt x="1656" y="441"/>
                    <a:pt x="1679" y="429"/>
                    <a:pt x="1691" y="405"/>
                  </a:cubicBezTo>
                  <a:lnTo>
                    <a:pt x="1691" y="370"/>
                  </a:lnTo>
                  <a:lnTo>
                    <a:pt x="1584" y="346"/>
                  </a:lnTo>
                  <a:lnTo>
                    <a:pt x="1537" y="298"/>
                  </a:lnTo>
                  <a:lnTo>
                    <a:pt x="1501" y="298"/>
                  </a:lnTo>
                  <a:cubicBezTo>
                    <a:pt x="1465" y="334"/>
                    <a:pt x="1441" y="370"/>
                    <a:pt x="1406" y="405"/>
                  </a:cubicBezTo>
                  <a:lnTo>
                    <a:pt x="1406" y="477"/>
                  </a:lnTo>
                  <a:lnTo>
                    <a:pt x="1346" y="536"/>
                  </a:lnTo>
                  <a:lnTo>
                    <a:pt x="1287" y="512"/>
                  </a:lnTo>
                  <a:cubicBezTo>
                    <a:pt x="1287" y="477"/>
                    <a:pt x="1275" y="453"/>
                    <a:pt x="1275" y="417"/>
                  </a:cubicBezTo>
                  <a:lnTo>
                    <a:pt x="1203" y="358"/>
                  </a:lnTo>
                  <a:lnTo>
                    <a:pt x="1203" y="310"/>
                  </a:lnTo>
                  <a:lnTo>
                    <a:pt x="1263" y="310"/>
                  </a:lnTo>
                  <a:lnTo>
                    <a:pt x="1346" y="286"/>
                  </a:lnTo>
                  <a:lnTo>
                    <a:pt x="1310" y="239"/>
                  </a:lnTo>
                  <a:lnTo>
                    <a:pt x="1310" y="179"/>
                  </a:lnTo>
                  <a:lnTo>
                    <a:pt x="1251" y="108"/>
                  </a:lnTo>
                  <a:lnTo>
                    <a:pt x="1156" y="155"/>
                  </a:lnTo>
                  <a:lnTo>
                    <a:pt x="1144" y="96"/>
                  </a:lnTo>
                  <a:cubicBezTo>
                    <a:pt x="1167" y="72"/>
                    <a:pt x="1191" y="36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8947;p30">
              <a:extLst>
                <a:ext uri="{FF2B5EF4-FFF2-40B4-BE49-F238E27FC236}">
                  <a16:creationId xmlns:a16="http://schemas.microsoft.com/office/drawing/2014/main" id="{41D1F5CE-E073-9C59-D182-DA465BE34235}"/>
                </a:ext>
              </a:extLst>
            </p:cNvPr>
            <p:cNvSpPr/>
            <p:nvPr/>
          </p:nvSpPr>
          <p:spPr>
            <a:xfrm>
              <a:off x="2711350" y="2710875"/>
              <a:ext cx="15800" cy="13725"/>
            </a:xfrm>
            <a:custGeom>
              <a:avLst/>
              <a:gdLst/>
              <a:ahLst/>
              <a:cxnLst/>
              <a:rect l="l" t="t" r="r" b="b"/>
              <a:pathLst>
                <a:path w="632" h="549" extrusionOk="0">
                  <a:moveTo>
                    <a:pt x="429" y="1"/>
                  </a:moveTo>
                  <a:lnTo>
                    <a:pt x="393" y="48"/>
                  </a:lnTo>
                  <a:cubicBezTo>
                    <a:pt x="393" y="96"/>
                    <a:pt x="381" y="132"/>
                    <a:pt x="369" y="179"/>
                  </a:cubicBezTo>
                  <a:lnTo>
                    <a:pt x="298" y="251"/>
                  </a:lnTo>
                  <a:lnTo>
                    <a:pt x="214" y="310"/>
                  </a:lnTo>
                  <a:lnTo>
                    <a:pt x="226" y="251"/>
                  </a:lnTo>
                  <a:lnTo>
                    <a:pt x="310" y="179"/>
                  </a:lnTo>
                  <a:lnTo>
                    <a:pt x="322" y="96"/>
                  </a:lnTo>
                  <a:lnTo>
                    <a:pt x="298" y="84"/>
                  </a:lnTo>
                  <a:lnTo>
                    <a:pt x="226" y="132"/>
                  </a:lnTo>
                  <a:lnTo>
                    <a:pt x="179" y="251"/>
                  </a:lnTo>
                  <a:lnTo>
                    <a:pt x="71" y="370"/>
                  </a:lnTo>
                  <a:lnTo>
                    <a:pt x="71" y="405"/>
                  </a:lnTo>
                  <a:lnTo>
                    <a:pt x="0" y="501"/>
                  </a:lnTo>
                  <a:lnTo>
                    <a:pt x="36" y="548"/>
                  </a:lnTo>
                  <a:lnTo>
                    <a:pt x="83" y="525"/>
                  </a:lnTo>
                  <a:cubicBezTo>
                    <a:pt x="107" y="477"/>
                    <a:pt x="143" y="441"/>
                    <a:pt x="179" y="394"/>
                  </a:cubicBezTo>
                  <a:lnTo>
                    <a:pt x="226" y="370"/>
                  </a:lnTo>
                  <a:lnTo>
                    <a:pt x="214" y="429"/>
                  </a:lnTo>
                  <a:lnTo>
                    <a:pt x="155" y="525"/>
                  </a:lnTo>
                  <a:lnTo>
                    <a:pt x="191" y="525"/>
                  </a:lnTo>
                  <a:lnTo>
                    <a:pt x="262" y="477"/>
                  </a:lnTo>
                  <a:lnTo>
                    <a:pt x="322" y="453"/>
                  </a:lnTo>
                  <a:cubicBezTo>
                    <a:pt x="322" y="453"/>
                    <a:pt x="393" y="358"/>
                    <a:pt x="393" y="358"/>
                  </a:cubicBezTo>
                  <a:lnTo>
                    <a:pt x="500" y="203"/>
                  </a:lnTo>
                  <a:lnTo>
                    <a:pt x="524" y="144"/>
                  </a:lnTo>
                  <a:lnTo>
                    <a:pt x="560" y="132"/>
                  </a:lnTo>
                  <a:lnTo>
                    <a:pt x="560" y="179"/>
                  </a:lnTo>
                  <a:lnTo>
                    <a:pt x="441" y="334"/>
                  </a:lnTo>
                  <a:lnTo>
                    <a:pt x="417" y="405"/>
                  </a:lnTo>
                  <a:lnTo>
                    <a:pt x="417" y="405"/>
                  </a:lnTo>
                  <a:lnTo>
                    <a:pt x="476" y="358"/>
                  </a:lnTo>
                  <a:lnTo>
                    <a:pt x="583" y="215"/>
                  </a:lnTo>
                  <a:lnTo>
                    <a:pt x="631" y="179"/>
                  </a:lnTo>
                  <a:lnTo>
                    <a:pt x="631" y="84"/>
                  </a:lnTo>
                  <a:lnTo>
                    <a:pt x="572" y="60"/>
                  </a:lnTo>
                  <a:lnTo>
                    <a:pt x="536" y="72"/>
                  </a:lnTo>
                  <a:lnTo>
                    <a:pt x="524" y="13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8948;p30">
              <a:extLst>
                <a:ext uri="{FF2B5EF4-FFF2-40B4-BE49-F238E27FC236}">
                  <a16:creationId xmlns:a16="http://schemas.microsoft.com/office/drawing/2014/main" id="{B79A7BB9-1AF3-3090-B6AB-DAD9EA95BA28}"/>
                </a:ext>
              </a:extLst>
            </p:cNvPr>
            <p:cNvSpPr/>
            <p:nvPr/>
          </p:nvSpPr>
          <p:spPr>
            <a:xfrm>
              <a:off x="2703300" y="3212725"/>
              <a:ext cx="3300" cy="2400"/>
            </a:xfrm>
            <a:custGeom>
              <a:avLst/>
              <a:gdLst/>
              <a:ahLst/>
              <a:cxnLst/>
              <a:rect l="l" t="t" r="r" b="b"/>
              <a:pathLst>
                <a:path w="132" h="96" extrusionOk="0">
                  <a:moveTo>
                    <a:pt x="132" y="1"/>
                  </a:moveTo>
                  <a:lnTo>
                    <a:pt x="24" y="24"/>
                  </a:lnTo>
                  <a:cubicBezTo>
                    <a:pt x="24" y="48"/>
                    <a:pt x="12" y="72"/>
                    <a:pt x="1" y="96"/>
                  </a:cubicBezTo>
                  <a:lnTo>
                    <a:pt x="108" y="60"/>
                  </a:lnTo>
                  <a:cubicBezTo>
                    <a:pt x="120" y="36"/>
                    <a:pt x="120" y="12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8949;p30">
              <a:extLst>
                <a:ext uri="{FF2B5EF4-FFF2-40B4-BE49-F238E27FC236}">
                  <a16:creationId xmlns:a16="http://schemas.microsoft.com/office/drawing/2014/main" id="{EE4C4509-0034-1473-5E05-F35108482BA0}"/>
                </a:ext>
              </a:extLst>
            </p:cNvPr>
            <p:cNvSpPr/>
            <p:nvPr/>
          </p:nvSpPr>
          <p:spPr>
            <a:xfrm>
              <a:off x="2746750" y="3206475"/>
              <a:ext cx="31300" cy="10450"/>
            </a:xfrm>
            <a:custGeom>
              <a:avLst/>
              <a:gdLst/>
              <a:ahLst/>
              <a:cxnLst/>
              <a:rect l="l" t="t" r="r" b="b"/>
              <a:pathLst>
                <a:path w="1252" h="418" extrusionOk="0">
                  <a:moveTo>
                    <a:pt x="870" y="1"/>
                  </a:moveTo>
                  <a:lnTo>
                    <a:pt x="453" y="84"/>
                  </a:lnTo>
                  <a:lnTo>
                    <a:pt x="263" y="167"/>
                  </a:lnTo>
                  <a:lnTo>
                    <a:pt x="132" y="191"/>
                  </a:lnTo>
                  <a:lnTo>
                    <a:pt x="49" y="227"/>
                  </a:lnTo>
                  <a:lnTo>
                    <a:pt x="1" y="310"/>
                  </a:lnTo>
                  <a:lnTo>
                    <a:pt x="120" y="346"/>
                  </a:lnTo>
                  <a:lnTo>
                    <a:pt x="191" y="310"/>
                  </a:lnTo>
                  <a:lnTo>
                    <a:pt x="263" y="310"/>
                  </a:lnTo>
                  <a:lnTo>
                    <a:pt x="346" y="393"/>
                  </a:lnTo>
                  <a:lnTo>
                    <a:pt x="441" y="417"/>
                  </a:lnTo>
                  <a:lnTo>
                    <a:pt x="560" y="382"/>
                  </a:lnTo>
                  <a:lnTo>
                    <a:pt x="656" y="405"/>
                  </a:lnTo>
                  <a:lnTo>
                    <a:pt x="787" y="382"/>
                  </a:lnTo>
                  <a:cubicBezTo>
                    <a:pt x="787" y="346"/>
                    <a:pt x="775" y="322"/>
                    <a:pt x="775" y="298"/>
                  </a:cubicBezTo>
                  <a:lnTo>
                    <a:pt x="870" y="274"/>
                  </a:lnTo>
                  <a:lnTo>
                    <a:pt x="918" y="298"/>
                  </a:lnTo>
                  <a:lnTo>
                    <a:pt x="965" y="274"/>
                  </a:lnTo>
                  <a:cubicBezTo>
                    <a:pt x="965" y="251"/>
                    <a:pt x="989" y="215"/>
                    <a:pt x="1001" y="191"/>
                  </a:cubicBezTo>
                  <a:lnTo>
                    <a:pt x="1072" y="203"/>
                  </a:lnTo>
                  <a:lnTo>
                    <a:pt x="1251" y="155"/>
                  </a:lnTo>
                  <a:lnTo>
                    <a:pt x="1251" y="120"/>
                  </a:lnTo>
                  <a:lnTo>
                    <a:pt x="1144" y="72"/>
                  </a:lnTo>
                  <a:lnTo>
                    <a:pt x="1013" y="96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8950;p30">
              <a:extLst>
                <a:ext uri="{FF2B5EF4-FFF2-40B4-BE49-F238E27FC236}">
                  <a16:creationId xmlns:a16="http://schemas.microsoft.com/office/drawing/2014/main" id="{083AFA61-4AB4-E8F7-400B-962E39C6E3E0}"/>
                </a:ext>
              </a:extLst>
            </p:cNvPr>
            <p:cNvSpPr/>
            <p:nvPr/>
          </p:nvSpPr>
          <p:spPr>
            <a:xfrm>
              <a:off x="2815225" y="3188325"/>
              <a:ext cx="5975" cy="2100"/>
            </a:xfrm>
            <a:custGeom>
              <a:avLst/>
              <a:gdLst/>
              <a:ahLst/>
              <a:cxnLst/>
              <a:rect l="l" t="t" r="r" b="b"/>
              <a:pathLst>
                <a:path w="239" h="84" extrusionOk="0">
                  <a:moveTo>
                    <a:pt x="84" y="0"/>
                  </a:moveTo>
                  <a:cubicBezTo>
                    <a:pt x="60" y="12"/>
                    <a:pt x="24" y="36"/>
                    <a:pt x="0" y="48"/>
                  </a:cubicBezTo>
                  <a:lnTo>
                    <a:pt x="84" y="84"/>
                  </a:lnTo>
                  <a:lnTo>
                    <a:pt x="238" y="84"/>
                  </a:lnTo>
                  <a:lnTo>
                    <a:pt x="203" y="2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8951;p30">
              <a:extLst>
                <a:ext uri="{FF2B5EF4-FFF2-40B4-BE49-F238E27FC236}">
                  <a16:creationId xmlns:a16="http://schemas.microsoft.com/office/drawing/2014/main" id="{D77BF898-F3F3-EEA2-F240-5B9183EE2978}"/>
                </a:ext>
              </a:extLst>
            </p:cNvPr>
            <p:cNvSpPr/>
            <p:nvPr/>
          </p:nvSpPr>
          <p:spPr>
            <a:xfrm>
              <a:off x="2817000" y="3174625"/>
              <a:ext cx="7475" cy="2100"/>
            </a:xfrm>
            <a:custGeom>
              <a:avLst/>
              <a:gdLst/>
              <a:ahLst/>
              <a:cxnLst/>
              <a:rect l="l" t="t" r="r" b="b"/>
              <a:pathLst>
                <a:path w="299" h="84" extrusionOk="0">
                  <a:moveTo>
                    <a:pt x="96" y="1"/>
                  </a:moveTo>
                  <a:lnTo>
                    <a:pt x="1" y="60"/>
                  </a:lnTo>
                  <a:lnTo>
                    <a:pt x="96" y="84"/>
                  </a:lnTo>
                  <a:lnTo>
                    <a:pt x="298" y="36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8952;p30">
              <a:extLst>
                <a:ext uri="{FF2B5EF4-FFF2-40B4-BE49-F238E27FC236}">
                  <a16:creationId xmlns:a16="http://schemas.microsoft.com/office/drawing/2014/main" id="{0873E986-7F85-828F-C87D-F151CFB5C562}"/>
                </a:ext>
              </a:extLst>
            </p:cNvPr>
            <p:cNvSpPr/>
            <p:nvPr/>
          </p:nvSpPr>
          <p:spPr>
            <a:xfrm>
              <a:off x="2649725" y="3169275"/>
              <a:ext cx="150050" cy="30375"/>
            </a:xfrm>
            <a:custGeom>
              <a:avLst/>
              <a:gdLst/>
              <a:ahLst/>
              <a:cxnLst/>
              <a:rect l="l" t="t" r="r" b="b"/>
              <a:pathLst>
                <a:path w="6002" h="1215" extrusionOk="0">
                  <a:moveTo>
                    <a:pt x="2798" y="0"/>
                  </a:moveTo>
                  <a:lnTo>
                    <a:pt x="2703" y="48"/>
                  </a:lnTo>
                  <a:lnTo>
                    <a:pt x="2632" y="12"/>
                  </a:lnTo>
                  <a:lnTo>
                    <a:pt x="2215" y="84"/>
                  </a:lnTo>
                  <a:lnTo>
                    <a:pt x="2096" y="155"/>
                  </a:lnTo>
                  <a:lnTo>
                    <a:pt x="1917" y="167"/>
                  </a:lnTo>
                  <a:lnTo>
                    <a:pt x="1798" y="107"/>
                  </a:lnTo>
                  <a:lnTo>
                    <a:pt x="1536" y="143"/>
                  </a:lnTo>
                  <a:lnTo>
                    <a:pt x="1310" y="215"/>
                  </a:lnTo>
                  <a:cubicBezTo>
                    <a:pt x="1286" y="250"/>
                    <a:pt x="1251" y="274"/>
                    <a:pt x="1227" y="310"/>
                  </a:cubicBezTo>
                  <a:lnTo>
                    <a:pt x="929" y="405"/>
                  </a:lnTo>
                  <a:lnTo>
                    <a:pt x="703" y="500"/>
                  </a:lnTo>
                  <a:lnTo>
                    <a:pt x="643" y="572"/>
                  </a:lnTo>
                  <a:lnTo>
                    <a:pt x="417" y="691"/>
                  </a:lnTo>
                  <a:lnTo>
                    <a:pt x="370" y="774"/>
                  </a:lnTo>
                  <a:lnTo>
                    <a:pt x="274" y="846"/>
                  </a:lnTo>
                  <a:cubicBezTo>
                    <a:pt x="274" y="881"/>
                    <a:pt x="274" y="905"/>
                    <a:pt x="286" y="941"/>
                  </a:cubicBezTo>
                  <a:lnTo>
                    <a:pt x="370" y="977"/>
                  </a:lnTo>
                  <a:lnTo>
                    <a:pt x="358" y="1024"/>
                  </a:lnTo>
                  <a:lnTo>
                    <a:pt x="250" y="1012"/>
                  </a:lnTo>
                  <a:lnTo>
                    <a:pt x="84" y="1143"/>
                  </a:lnTo>
                  <a:lnTo>
                    <a:pt x="0" y="1143"/>
                  </a:lnTo>
                  <a:cubicBezTo>
                    <a:pt x="0" y="1167"/>
                    <a:pt x="0" y="1179"/>
                    <a:pt x="12" y="1203"/>
                  </a:cubicBezTo>
                  <a:lnTo>
                    <a:pt x="120" y="1215"/>
                  </a:lnTo>
                  <a:cubicBezTo>
                    <a:pt x="155" y="1167"/>
                    <a:pt x="179" y="1131"/>
                    <a:pt x="203" y="1084"/>
                  </a:cubicBezTo>
                  <a:lnTo>
                    <a:pt x="250" y="1084"/>
                  </a:lnTo>
                  <a:cubicBezTo>
                    <a:pt x="262" y="1108"/>
                    <a:pt x="262" y="1131"/>
                    <a:pt x="274" y="1155"/>
                  </a:cubicBezTo>
                  <a:lnTo>
                    <a:pt x="393" y="1060"/>
                  </a:lnTo>
                  <a:lnTo>
                    <a:pt x="477" y="1024"/>
                  </a:lnTo>
                  <a:lnTo>
                    <a:pt x="560" y="881"/>
                  </a:lnTo>
                  <a:lnTo>
                    <a:pt x="703" y="858"/>
                  </a:lnTo>
                  <a:cubicBezTo>
                    <a:pt x="715" y="846"/>
                    <a:pt x="739" y="822"/>
                    <a:pt x="751" y="810"/>
                  </a:cubicBezTo>
                  <a:lnTo>
                    <a:pt x="834" y="834"/>
                  </a:lnTo>
                  <a:lnTo>
                    <a:pt x="941" y="786"/>
                  </a:lnTo>
                  <a:lnTo>
                    <a:pt x="1060" y="596"/>
                  </a:lnTo>
                  <a:lnTo>
                    <a:pt x="1143" y="560"/>
                  </a:lnTo>
                  <a:lnTo>
                    <a:pt x="1203" y="488"/>
                  </a:lnTo>
                  <a:lnTo>
                    <a:pt x="1346" y="465"/>
                  </a:lnTo>
                  <a:lnTo>
                    <a:pt x="1453" y="429"/>
                  </a:lnTo>
                  <a:lnTo>
                    <a:pt x="1703" y="393"/>
                  </a:lnTo>
                  <a:lnTo>
                    <a:pt x="1774" y="417"/>
                  </a:lnTo>
                  <a:lnTo>
                    <a:pt x="1715" y="465"/>
                  </a:lnTo>
                  <a:lnTo>
                    <a:pt x="1596" y="488"/>
                  </a:lnTo>
                  <a:cubicBezTo>
                    <a:pt x="1572" y="512"/>
                    <a:pt x="1548" y="536"/>
                    <a:pt x="1524" y="560"/>
                  </a:cubicBezTo>
                  <a:lnTo>
                    <a:pt x="1620" y="584"/>
                  </a:lnTo>
                  <a:lnTo>
                    <a:pt x="1953" y="536"/>
                  </a:lnTo>
                  <a:lnTo>
                    <a:pt x="2013" y="500"/>
                  </a:lnTo>
                  <a:lnTo>
                    <a:pt x="2120" y="477"/>
                  </a:lnTo>
                  <a:lnTo>
                    <a:pt x="2215" y="500"/>
                  </a:lnTo>
                  <a:lnTo>
                    <a:pt x="2370" y="477"/>
                  </a:lnTo>
                  <a:lnTo>
                    <a:pt x="2453" y="453"/>
                  </a:lnTo>
                  <a:lnTo>
                    <a:pt x="2477" y="405"/>
                  </a:lnTo>
                  <a:lnTo>
                    <a:pt x="2560" y="417"/>
                  </a:lnTo>
                  <a:lnTo>
                    <a:pt x="2584" y="465"/>
                  </a:lnTo>
                  <a:lnTo>
                    <a:pt x="2787" y="512"/>
                  </a:lnTo>
                  <a:lnTo>
                    <a:pt x="2929" y="488"/>
                  </a:lnTo>
                  <a:lnTo>
                    <a:pt x="2989" y="453"/>
                  </a:lnTo>
                  <a:lnTo>
                    <a:pt x="3096" y="477"/>
                  </a:lnTo>
                  <a:lnTo>
                    <a:pt x="3191" y="441"/>
                  </a:lnTo>
                  <a:lnTo>
                    <a:pt x="3287" y="441"/>
                  </a:lnTo>
                  <a:lnTo>
                    <a:pt x="3429" y="369"/>
                  </a:lnTo>
                  <a:lnTo>
                    <a:pt x="3489" y="369"/>
                  </a:lnTo>
                  <a:lnTo>
                    <a:pt x="3644" y="584"/>
                  </a:lnTo>
                  <a:lnTo>
                    <a:pt x="3870" y="691"/>
                  </a:lnTo>
                  <a:lnTo>
                    <a:pt x="3953" y="667"/>
                  </a:lnTo>
                  <a:lnTo>
                    <a:pt x="3989" y="631"/>
                  </a:lnTo>
                  <a:cubicBezTo>
                    <a:pt x="4037" y="631"/>
                    <a:pt x="4084" y="643"/>
                    <a:pt x="4120" y="655"/>
                  </a:cubicBezTo>
                  <a:lnTo>
                    <a:pt x="4322" y="607"/>
                  </a:lnTo>
                  <a:lnTo>
                    <a:pt x="4358" y="631"/>
                  </a:lnTo>
                  <a:lnTo>
                    <a:pt x="4453" y="631"/>
                  </a:lnTo>
                  <a:lnTo>
                    <a:pt x="4453" y="715"/>
                  </a:lnTo>
                  <a:lnTo>
                    <a:pt x="4322" y="774"/>
                  </a:lnTo>
                  <a:cubicBezTo>
                    <a:pt x="4275" y="834"/>
                    <a:pt x="4227" y="881"/>
                    <a:pt x="4168" y="941"/>
                  </a:cubicBezTo>
                  <a:cubicBezTo>
                    <a:pt x="4168" y="965"/>
                    <a:pt x="4180" y="988"/>
                    <a:pt x="4191" y="1012"/>
                  </a:cubicBezTo>
                  <a:lnTo>
                    <a:pt x="4382" y="988"/>
                  </a:lnTo>
                  <a:lnTo>
                    <a:pt x="4501" y="905"/>
                  </a:lnTo>
                  <a:lnTo>
                    <a:pt x="4596" y="905"/>
                  </a:lnTo>
                  <a:lnTo>
                    <a:pt x="4858" y="798"/>
                  </a:lnTo>
                  <a:lnTo>
                    <a:pt x="5001" y="774"/>
                  </a:lnTo>
                  <a:lnTo>
                    <a:pt x="5215" y="798"/>
                  </a:lnTo>
                  <a:lnTo>
                    <a:pt x="5489" y="679"/>
                  </a:lnTo>
                  <a:cubicBezTo>
                    <a:pt x="5489" y="655"/>
                    <a:pt x="5501" y="643"/>
                    <a:pt x="5513" y="619"/>
                  </a:cubicBezTo>
                  <a:lnTo>
                    <a:pt x="5584" y="619"/>
                  </a:lnTo>
                  <a:lnTo>
                    <a:pt x="5644" y="548"/>
                  </a:lnTo>
                  <a:lnTo>
                    <a:pt x="5835" y="524"/>
                  </a:lnTo>
                  <a:lnTo>
                    <a:pt x="5965" y="465"/>
                  </a:lnTo>
                  <a:lnTo>
                    <a:pt x="6001" y="369"/>
                  </a:lnTo>
                  <a:lnTo>
                    <a:pt x="5954" y="346"/>
                  </a:lnTo>
                  <a:lnTo>
                    <a:pt x="5846" y="357"/>
                  </a:lnTo>
                  <a:lnTo>
                    <a:pt x="5751" y="274"/>
                  </a:lnTo>
                  <a:lnTo>
                    <a:pt x="5489" y="262"/>
                  </a:lnTo>
                  <a:lnTo>
                    <a:pt x="5215" y="322"/>
                  </a:lnTo>
                  <a:lnTo>
                    <a:pt x="5132" y="322"/>
                  </a:lnTo>
                  <a:lnTo>
                    <a:pt x="5180" y="274"/>
                  </a:lnTo>
                  <a:lnTo>
                    <a:pt x="5192" y="167"/>
                  </a:lnTo>
                  <a:lnTo>
                    <a:pt x="5120" y="167"/>
                  </a:lnTo>
                  <a:lnTo>
                    <a:pt x="5037" y="215"/>
                  </a:lnTo>
                  <a:lnTo>
                    <a:pt x="4930" y="226"/>
                  </a:lnTo>
                  <a:lnTo>
                    <a:pt x="4703" y="179"/>
                  </a:lnTo>
                  <a:lnTo>
                    <a:pt x="4668" y="226"/>
                  </a:lnTo>
                  <a:lnTo>
                    <a:pt x="4561" y="191"/>
                  </a:lnTo>
                  <a:lnTo>
                    <a:pt x="4394" y="143"/>
                  </a:lnTo>
                  <a:lnTo>
                    <a:pt x="4322" y="238"/>
                  </a:lnTo>
                  <a:lnTo>
                    <a:pt x="4275" y="215"/>
                  </a:lnTo>
                  <a:cubicBezTo>
                    <a:pt x="4275" y="191"/>
                    <a:pt x="4275" y="179"/>
                    <a:pt x="4287" y="155"/>
                  </a:cubicBezTo>
                  <a:lnTo>
                    <a:pt x="4215" y="155"/>
                  </a:lnTo>
                  <a:cubicBezTo>
                    <a:pt x="4191" y="155"/>
                    <a:pt x="4203" y="191"/>
                    <a:pt x="4191" y="215"/>
                  </a:cubicBezTo>
                  <a:lnTo>
                    <a:pt x="4108" y="179"/>
                  </a:lnTo>
                  <a:lnTo>
                    <a:pt x="3894" y="191"/>
                  </a:lnTo>
                  <a:lnTo>
                    <a:pt x="3727" y="143"/>
                  </a:lnTo>
                  <a:lnTo>
                    <a:pt x="3596" y="119"/>
                  </a:lnTo>
                  <a:lnTo>
                    <a:pt x="3429" y="84"/>
                  </a:lnTo>
                  <a:lnTo>
                    <a:pt x="3120" y="143"/>
                  </a:lnTo>
                  <a:lnTo>
                    <a:pt x="3001" y="143"/>
                  </a:lnTo>
                  <a:lnTo>
                    <a:pt x="2941" y="72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8953;p30">
              <a:extLst>
                <a:ext uri="{FF2B5EF4-FFF2-40B4-BE49-F238E27FC236}">
                  <a16:creationId xmlns:a16="http://schemas.microsoft.com/office/drawing/2014/main" id="{30DF3997-B805-38A5-D939-212886238C18}"/>
                </a:ext>
              </a:extLst>
            </p:cNvPr>
            <p:cNvSpPr/>
            <p:nvPr/>
          </p:nvSpPr>
          <p:spPr>
            <a:xfrm>
              <a:off x="2675925" y="3189800"/>
              <a:ext cx="7750" cy="5400"/>
            </a:xfrm>
            <a:custGeom>
              <a:avLst/>
              <a:gdLst/>
              <a:ahLst/>
              <a:cxnLst/>
              <a:rect l="l" t="t" r="r" b="b"/>
              <a:pathLst>
                <a:path w="310" h="216" extrusionOk="0">
                  <a:moveTo>
                    <a:pt x="191" y="1"/>
                  </a:moveTo>
                  <a:lnTo>
                    <a:pt x="95" y="13"/>
                  </a:lnTo>
                  <a:lnTo>
                    <a:pt x="72" y="84"/>
                  </a:lnTo>
                  <a:lnTo>
                    <a:pt x="107" y="120"/>
                  </a:lnTo>
                  <a:lnTo>
                    <a:pt x="167" y="132"/>
                  </a:lnTo>
                  <a:lnTo>
                    <a:pt x="119" y="191"/>
                  </a:lnTo>
                  <a:lnTo>
                    <a:pt x="60" y="191"/>
                  </a:lnTo>
                  <a:lnTo>
                    <a:pt x="0" y="179"/>
                  </a:lnTo>
                  <a:lnTo>
                    <a:pt x="36" y="215"/>
                  </a:lnTo>
                  <a:lnTo>
                    <a:pt x="167" y="215"/>
                  </a:lnTo>
                  <a:lnTo>
                    <a:pt x="310" y="132"/>
                  </a:lnTo>
                  <a:lnTo>
                    <a:pt x="310" y="60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8954;p30">
              <a:extLst>
                <a:ext uri="{FF2B5EF4-FFF2-40B4-BE49-F238E27FC236}">
                  <a16:creationId xmlns:a16="http://schemas.microsoft.com/office/drawing/2014/main" id="{E646F99F-CC8A-5BBE-FA4F-6EDDF9289225}"/>
                </a:ext>
              </a:extLst>
            </p:cNvPr>
            <p:cNvSpPr/>
            <p:nvPr/>
          </p:nvSpPr>
          <p:spPr>
            <a:xfrm>
              <a:off x="2794975" y="3149325"/>
              <a:ext cx="6575" cy="7175"/>
            </a:xfrm>
            <a:custGeom>
              <a:avLst/>
              <a:gdLst/>
              <a:ahLst/>
              <a:cxnLst/>
              <a:rect l="l" t="t" r="r" b="b"/>
              <a:pathLst>
                <a:path w="263" h="287" extrusionOk="0">
                  <a:moveTo>
                    <a:pt x="215" y="1"/>
                  </a:moveTo>
                  <a:lnTo>
                    <a:pt x="120" y="48"/>
                  </a:lnTo>
                  <a:lnTo>
                    <a:pt x="144" y="108"/>
                  </a:lnTo>
                  <a:lnTo>
                    <a:pt x="48" y="227"/>
                  </a:lnTo>
                  <a:lnTo>
                    <a:pt x="1" y="239"/>
                  </a:lnTo>
                  <a:lnTo>
                    <a:pt x="1" y="286"/>
                  </a:lnTo>
                  <a:lnTo>
                    <a:pt x="48" y="274"/>
                  </a:lnTo>
                  <a:lnTo>
                    <a:pt x="263" y="132"/>
                  </a:lnTo>
                  <a:cubicBezTo>
                    <a:pt x="263" y="96"/>
                    <a:pt x="251" y="60"/>
                    <a:pt x="251" y="36"/>
                  </a:cubicBezTo>
                  <a:lnTo>
                    <a:pt x="2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8955;p30">
              <a:extLst>
                <a:ext uri="{FF2B5EF4-FFF2-40B4-BE49-F238E27FC236}">
                  <a16:creationId xmlns:a16="http://schemas.microsoft.com/office/drawing/2014/main" id="{7D33B76F-13FE-904C-C13B-8A4216F653DC}"/>
                </a:ext>
              </a:extLst>
            </p:cNvPr>
            <p:cNvSpPr/>
            <p:nvPr/>
          </p:nvSpPr>
          <p:spPr>
            <a:xfrm>
              <a:off x="2813125" y="3160050"/>
              <a:ext cx="1525" cy="1800"/>
            </a:xfrm>
            <a:custGeom>
              <a:avLst/>
              <a:gdLst/>
              <a:ahLst/>
              <a:cxnLst/>
              <a:rect l="l" t="t" r="r" b="b"/>
              <a:pathLst>
                <a:path w="61" h="72" extrusionOk="0">
                  <a:moveTo>
                    <a:pt x="49" y="0"/>
                  </a:moveTo>
                  <a:lnTo>
                    <a:pt x="1" y="60"/>
                  </a:lnTo>
                  <a:lnTo>
                    <a:pt x="61" y="72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8956;p30">
              <a:extLst>
                <a:ext uri="{FF2B5EF4-FFF2-40B4-BE49-F238E27FC236}">
                  <a16:creationId xmlns:a16="http://schemas.microsoft.com/office/drawing/2014/main" id="{1A507E2D-5B3E-C9D5-5C6C-D818BAE17423}"/>
                </a:ext>
              </a:extLst>
            </p:cNvPr>
            <p:cNvSpPr/>
            <p:nvPr/>
          </p:nvSpPr>
          <p:spPr>
            <a:xfrm>
              <a:off x="2779200" y="3144275"/>
              <a:ext cx="8075" cy="7750"/>
            </a:xfrm>
            <a:custGeom>
              <a:avLst/>
              <a:gdLst/>
              <a:ahLst/>
              <a:cxnLst/>
              <a:rect l="l" t="t" r="r" b="b"/>
              <a:pathLst>
                <a:path w="323" h="310" extrusionOk="0">
                  <a:moveTo>
                    <a:pt x="1" y="0"/>
                  </a:moveTo>
                  <a:lnTo>
                    <a:pt x="1" y="60"/>
                  </a:lnTo>
                  <a:lnTo>
                    <a:pt x="96" y="131"/>
                  </a:lnTo>
                  <a:lnTo>
                    <a:pt x="48" y="179"/>
                  </a:lnTo>
                  <a:lnTo>
                    <a:pt x="167" y="262"/>
                  </a:lnTo>
                  <a:lnTo>
                    <a:pt x="251" y="310"/>
                  </a:lnTo>
                  <a:lnTo>
                    <a:pt x="322" y="298"/>
                  </a:lnTo>
                  <a:lnTo>
                    <a:pt x="191" y="191"/>
                  </a:lnTo>
                  <a:lnTo>
                    <a:pt x="132" y="1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8957;p30">
              <a:extLst>
                <a:ext uri="{FF2B5EF4-FFF2-40B4-BE49-F238E27FC236}">
                  <a16:creationId xmlns:a16="http://schemas.microsoft.com/office/drawing/2014/main" id="{611A6154-15C2-BDD9-DFBB-4CA8AA5C6491}"/>
                </a:ext>
              </a:extLst>
            </p:cNvPr>
            <p:cNvSpPr/>
            <p:nvPr/>
          </p:nvSpPr>
          <p:spPr>
            <a:xfrm>
              <a:off x="2772950" y="3134750"/>
              <a:ext cx="7775" cy="7150"/>
            </a:xfrm>
            <a:custGeom>
              <a:avLst/>
              <a:gdLst/>
              <a:ahLst/>
              <a:cxnLst/>
              <a:rect l="l" t="t" r="r" b="b"/>
              <a:pathLst>
                <a:path w="311" h="286" extrusionOk="0">
                  <a:moveTo>
                    <a:pt x="1" y="0"/>
                  </a:moveTo>
                  <a:lnTo>
                    <a:pt x="1" y="60"/>
                  </a:lnTo>
                  <a:lnTo>
                    <a:pt x="108" y="107"/>
                  </a:lnTo>
                  <a:cubicBezTo>
                    <a:pt x="120" y="131"/>
                    <a:pt x="144" y="167"/>
                    <a:pt x="155" y="203"/>
                  </a:cubicBezTo>
                  <a:lnTo>
                    <a:pt x="120" y="250"/>
                  </a:lnTo>
                  <a:lnTo>
                    <a:pt x="179" y="286"/>
                  </a:lnTo>
                  <a:lnTo>
                    <a:pt x="310" y="250"/>
                  </a:lnTo>
                  <a:lnTo>
                    <a:pt x="310" y="203"/>
                  </a:lnTo>
                  <a:cubicBezTo>
                    <a:pt x="274" y="167"/>
                    <a:pt x="227" y="143"/>
                    <a:pt x="191" y="107"/>
                  </a:cubicBezTo>
                  <a:lnTo>
                    <a:pt x="132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8958;p30">
              <a:extLst>
                <a:ext uri="{FF2B5EF4-FFF2-40B4-BE49-F238E27FC236}">
                  <a16:creationId xmlns:a16="http://schemas.microsoft.com/office/drawing/2014/main" id="{DBD6C90C-9632-7D3A-1593-91D7813B38E0}"/>
                </a:ext>
              </a:extLst>
            </p:cNvPr>
            <p:cNvSpPr/>
            <p:nvPr/>
          </p:nvSpPr>
          <p:spPr>
            <a:xfrm>
              <a:off x="2769075" y="3145750"/>
              <a:ext cx="2425" cy="1825"/>
            </a:xfrm>
            <a:custGeom>
              <a:avLst/>
              <a:gdLst/>
              <a:ahLst/>
              <a:cxnLst/>
              <a:rect l="l" t="t" r="r" b="b"/>
              <a:pathLst>
                <a:path w="97" h="73" extrusionOk="0">
                  <a:moveTo>
                    <a:pt x="13" y="1"/>
                  </a:moveTo>
                  <a:cubicBezTo>
                    <a:pt x="1" y="24"/>
                    <a:pt x="1" y="48"/>
                    <a:pt x="1" y="72"/>
                  </a:cubicBezTo>
                  <a:lnTo>
                    <a:pt x="96" y="48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8959;p30">
              <a:extLst>
                <a:ext uri="{FF2B5EF4-FFF2-40B4-BE49-F238E27FC236}">
                  <a16:creationId xmlns:a16="http://schemas.microsoft.com/office/drawing/2014/main" id="{ED303239-CC70-CEB3-39C0-3E8DC7EA9B8A}"/>
                </a:ext>
              </a:extLst>
            </p:cNvPr>
            <p:cNvSpPr/>
            <p:nvPr/>
          </p:nvSpPr>
          <p:spPr>
            <a:xfrm>
              <a:off x="2809275" y="3150825"/>
              <a:ext cx="6575" cy="2100"/>
            </a:xfrm>
            <a:custGeom>
              <a:avLst/>
              <a:gdLst/>
              <a:ahLst/>
              <a:cxnLst/>
              <a:rect l="l" t="t" r="r" b="b"/>
              <a:pathLst>
                <a:path w="263" h="84" extrusionOk="0">
                  <a:moveTo>
                    <a:pt x="84" y="0"/>
                  </a:moveTo>
                  <a:lnTo>
                    <a:pt x="0" y="60"/>
                  </a:lnTo>
                  <a:lnTo>
                    <a:pt x="48" y="83"/>
                  </a:lnTo>
                  <a:lnTo>
                    <a:pt x="155" y="60"/>
                  </a:lnTo>
                  <a:lnTo>
                    <a:pt x="262" y="60"/>
                  </a:lnTo>
                  <a:lnTo>
                    <a:pt x="262" y="3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8960;p30">
              <a:extLst>
                <a:ext uri="{FF2B5EF4-FFF2-40B4-BE49-F238E27FC236}">
                  <a16:creationId xmlns:a16="http://schemas.microsoft.com/office/drawing/2014/main" id="{7CF67A4E-B88E-1106-3272-73E0EE5C0E54}"/>
                </a:ext>
              </a:extLst>
            </p:cNvPr>
            <p:cNvSpPr/>
            <p:nvPr/>
          </p:nvSpPr>
          <p:spPr>
            <a:xfrm>
              <a:off x="2788425" y="3136525"/>
              <a:ext cx="2400" cy="3000"/>
            </a:xfrm>
            <a:custGeom>
              <a:avLst/>
              <a:gdLst/>
              <a:ahLst/>
              <a:cxnLst/>
              <a:rect l="l" t="t" r="r" b="b"/>
              <a:pathLst>
                <a:path w="96" h="120" extrusionOk="0">
                  <a:moveTo>
                    <a:pt x="48" y="1"/>
                  </a:moveTo>
                  <a:cubicBezTo>
                    <a:pt x="36" y="36"/>
                    <a:pt x="13" y="60"/>
                    <a:pt x="1" y="96"/>
                  </a:cubicBezTo>
                  <a:lnTo>
                    <a:pt x="72" y="120"/>
                  </a:lnTo>
                  <a:cubicBezTo>
                    <a:pt x="72" y="96"/>
                    <a:pt x="84" y="72"/>
                    <a:pt x="96" y="48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8961;p30">
              <a:extLst>
                <a:ext uri="{FF2B5EF4-FFF2-40B4-BE49-F238E27FC236}">
                  <a16:creationId xmlns:a16="http://schemas.microsoft.com/office/drawing/2014/main" id="{760D91B2-D380-71E3-FD10-43967DC10A0E}"/>
                </a:ext>
              </a:extLst>
            </p:cNvPr>
            <p:cNvSpPr/>
            <p:nvPr/>
          </p:nvSpPr>
          <p:spPr>
            <a:xfrm>
              <a:off x="2792000" y="3149325"/>
              <a:ext cx="4200" cy="2400"/>
            </a:xfrm>
            <a:custGeom>
              <a:avLst/>
              <a:gdLst/>
              <a:ahLst/>
              <a:cxnLst/>
              <a:rect l="l" t="t" r="r" b="b"/>
              <a:pathLst>
                <a:path w="168" h="96" extrusionOk="0">
                  <a:moveTo>
                    <a:pt x="1" y="1"/>
                  </a:moveTo>
                  <a:lnTo>
                    <a:pt x="1" y="60"/>
                  </a:lnTo>
                  <a:lnTo>
                    <a:pt x="84" y="96"/>
                  </a:lnTo>
                  <a:lnTo>
                    <a:pt x="167" y="84"/>
                  </a:lnTo>
                  <a:cubicBezTo>
                    <a:pt x="155" y="72"/>
                    <a:pt x="155" y="48"/>
                    <a:pt x="144" y="2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8962;p30">
              <a:extLst>
                <a:ext uri="{FF2B5EF4-FFF2-40B4-BE49-F238E27FC236}">
                  <a16:creationId xmlns:a16="http://schemas.microsoft.com/office/drawing/2014/main" id="{1FBCB9E9-E970-3AD3-F30E-0ED6D94F4582}"/>
                </a:ext>
              </a:extLst>
            </p:cNvPr>
            <p:cNvSpPr/>
            <p:nvPr/>
          </p:nvSpPr>
          <p:spPr>
            <a:xfrm>
              <a:off x="2805400" y="3163025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22" y="0"/>
                  </a:moveTo>
                  <a:lnTo>
                    <a:pt x="286" y="36"/>
                  </a:lnTo>
                  <a:lnTo>
                    <a:pt x="239" y="107"/>
                  </a:lnTo>
                  <a:lnTo>
                    <a:pt x="119" y="84"/>
                  </a:lnTo>
                  <a:lnTo>
                    <a:pt x="0" y="179"/>
                  </a:lnTo>
                  <a:lnTo>
                    <a:pt x="0" y="298"/>
                  </a:lnTo>
                  <a:lnTo>
                    <a:pt x="274" y="203"/>
                  </a:lnTo>
                  <a:lnTo>
                    <a:pt x="346" y="95"/>
                  </a:lnTo>
                  <a:cubicBezTo>
                    <a:pt x="334" y="72"/>
                    <a:pt x="334" y="36"/>
                    <a:pt x="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8963;p30">
              <a:extLst>
                <a:ext uri="{FF2B5EF4-FFF2-40B4-BE49-F238E27FC236}">
                  <a16:creationId xmlns:a16="http://schemas.microsoft.com/office/drawing/2014/main" id="{88657192-C44A-21F3-4DA6-C288E5FBA2C2}"/>
                </a:ext>
              </a:extLst>
            </p:cNvPr>
            <p:cNvSpPr/>
            <p:nvPr/>
          </p:nvSpPr>
          <p:spPr>
            <a:xfrm>
              <a:off x="2759550" y="3129075"/>
              <a:ext cx="7775" cy="6575"/>
            </a:xfrm>
            <a:custGeom>
              <a:avLst/>
              <a:gdLst/>
              <a:ahLst/>
              <a:cxnLst/>
              <a:rect l="l" t="t" r="r" b="b"/>
              <a:pathLst>
                <a:path w="311" h="263" extrusionOk="0">
                  <a:moveTo>
                    <a:pt x="1" y="1"/>
                  </a:moveTo>
                  <a:lnTo>
                    <a:pt x="1" y="60"/>
                  </a:lnTo>
                  <a:lnTo>
                    <a:pt x="156" y="60"/>
                  </a:lnTo>
                  <a:lnTo>
                    <a:pt x="263" y="120"/>
                  </a:lnTo>
                  <a:cubicBezTo>
                    <a:pt x="263" y="144"/>
                    <a:pt x="239" y="168"/>
                    <a:pt x="239" y="191"/>
                  </a:cubicBezTo>
                  <a:lnTo>
                    <a:pt x="179" y="239"/>
                  </a:lnTo>
                  <a:lnTo>
                    <a:pt x="239" y="263"/>
                  </a:lnTo>
                  <a:lnTo>
                    <a:pt x="299" y="239"/>
                  </a:lnTo>
                  <a:cubicBezTo>
                    <a:pt x="299" y="191"/>
                    <a:pt x="299" y="144"/>
                    <a:pt x="310" y="96"/>
                  </a:cubicBezTo>
                  <a:lnTo>
                    <a:pt x="179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8964;p30">
              <a:extLst>
                <a:ext uri="{FF2B5EF4-FFF2-40B4-BE49-F238E27FC236}">
                  <a16:creationId xmlns:a16="http://schemas.microsoft.com/office/drawing/2014/main" id="{BD977A81-0ADA-C933-27F8-CCD2FED969D8}"/>
                </a:ext>
              </a:extLst>
            </p:cNvPr>
            <p:cNvSpPr/>
            <p:nvPr/>
          </p:nvSpPr>
          <p:spPr>
            <a:xfrm>
              <a:off x="2744375" y="3144850"/>
              <a:ext cx="2400" cy="1825"/>
            </a:xfrm>
            <a:custGeom>
              <a:avLst/>
              <a:gdLst/>
              <a:ahLst/>
              <a:cxnLst/>
              <a:rect l="l" t="t" r="r" b="b"/>
              <a:pathLst>
                <a:path w="96" h="73" extrusionOk="0">
                  <a:moveTo>
                    <a:pt x="96" y="1"/>
                  </a:moveTo>
                  <a:lnTo>
                    <a:pt x="1" y="49"/>
                  </a:lnTo>
                  <a:lnTo>
                    <a:pt x="48" y="72"/>
                  </a:lnTo>
                  <a:cubicBezTo>
                    <a:pt x="60" y="49"/>
                    <a:pt x="72" y="25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8965;p30">
              <a:extLst>
                <a:ext uri="{FF2B5EF4-FFF2-40B4-BE49-F238E27FC236}">
                  <a16:creationId xmlns:a16="http://schemas.microsoft.com/office/drawing/2014/main" id="{F5CF5A4C-F9C4-A73E-4622-89FC91ADBE44}"/>
                </a:ext>
              </a:extLst>
            </p:cNvPr>
            <p:cNvSpPr/>
            <p:nvPr/>
          </p:nvSpPr>
          <p:spPr>
            <a:xfrm>
              <a:off x="2742900" y="3146950"/>
              <a:ext cx="1800" cy="925"/>
            </a:xfrm>
            <a:custGeom>
              <a:avLst/>
              <a:gdLst/>
              <a:ahLst/>
              <a:cxnLst/>
              <a:rect l="l" t="t" r="r" b="b"/>
              <a:pathLst>
                <a:path w="72" h="37" extrusionOk="0">
                  <a:moveTo>
                    <a:pt x="48" y="0"/>
                  </a:moveTo>
                  <a:lnTo>
                    <a:pt x="0" y="36"/>
                  </a:lnTo>
                  <a:lnTo>
                    <a:pt x="72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8966;p30">
              <a:extLst>
                <a:ext uri="{FF2B5EF4-FFF2-40B4-BE49-F238E27FC236}">
                  <a16:creationId xmlns:a16="http://schemas.microsoft.com/office/drawing/2014/main" id="{ECD2F7BD-84AE-B699-03B3-91E9944D9509}"/>
                </a:ext>
              </a:extLst>
            </p:cNvPr>
            <p:cNvSpPr/>
            <p:nvPr/>
          </p:nvSpPr>
          <p:spPr>
            <a:xfrm>
              <a:off x="2737525" y="3138025"/>
              <a:ext cx="8075" cy="7150"/>
            </a:xfrm>
            <a:custGeom>
              <a:avLst/>
              <a:gdLst/>
              <a:ahLst/>
              <a:cxnLst/>
              <a:rect l="l" t="t" r="r" b="b"/>
              <a:pathLst>
                <a:path w="323" h="286" extrusionOk="0">
                  <a:moveTo>
                    <a:pt x="60" y="0"/>
                  </a:moveTo>
                  <a:lnTo>
                    <a:pt x="48" y="107"/>
                  </a:lnTo>
                  <a:lnTo>
                    <a:pt x="1" y="238"/>
                  </a:lnTo>
                  <a:lnTo>
                    <a:pt x="84" y="274"/>
                  </a:lnTo>
                  <a:lnTo>
                    <a:pt x="167" y="214"/>
                  </a:lnTo>
                  <a:lnTo>
                    <a:pt x="215" y="286"/>
                  </a:lnTo>
                  <a:lnTo>
                    <a:pt x="322" y="179"/>
                  </a:lnTo>
                  <a:lnTo>
                    <a:pt x="191" y="83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8967;p30">
              <a:extLst>
                <a:ext uri="{FF2B5EF4-FFF2-40B4-BE49-F238E27FC236}">
                  <a16:creationId xmlns:a16="http://schemas.microsoft.com/office/drawing/2014/main" id="{1F7B36A2-94A2-1F6E-8417-B8582F7F2171}"/>
                </a:ext>
              </a:extLst>
            </p:cNvPr>
            <p:cNvSpPr/>
            <p:nvPr/>
          </p:nvSpPr>
          <p:spPr>
            <a:xfrm>
              <a:off x="2744375" y="3146650"/>
              <a:ext cx="5375" cy="5975"/>
            </a:xfrm>
            <a:custGeom>
              <a:avLst/>
              <a:gdLst/>
              <a:ahLst/>
              <a:cxnLst/>
              <a:rect l="l" t="t" r="r" b="b"/>
              <a:pathLst>
                <a:path w="215" h="239" extrusionOk="0">
                  <a:moveTo>
                    <a:pt x="120" y="0"/>
                  </a:moveTo>
                  <a:lnTo>
                    <a:pt x="1" y="96"/>
                  </a:lnTo>
                  <a:lnTo>
                    <a:pt x="24" y="155"/>
                  </a:lnTo>
                  <a:lnTo>
                    <a:pt x="96" y="239"/>
                  </a:lnTo>
                  <a:lnTo>
                    <a:pt x="191" y="203"/>
                  </a:lnTo>
                  <a:lnTo>
                    <a:pt x="215" y="119"/>
                  </a:lnTo>
                  <a:lnTo>
                    <a:pt x="179" y="84"/>
                  </a:lnTo>
                  <a:lnTo>
                    <a:pt x="179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8968;p30">
              <a:extLst>
                <a:ext uri="{FF2B5EF4-FFF2-40B4-BE49-F238E27FC236}">
                  <a16:creationId xmlns:a16="http://schemas.microsoft.com/office/drawing/2014/main" id="{6A603267-4C8F-C8B6-C91B-2789617DDCCB}"/>
                </a:ext>
              </a:extLst>
            </p:cNvPr>
            <p:cNvSpPr/>
            <p:nvPr/>
          </p:nvSpPr>
          <p:spPr>
            <a:xfrm>
              <a:off x="2746750" y="3133550"/>
              <a:ext cx="6575" cy="2700"/>
            </a:xfrm>
            <a:custGeom>
              <a:avLst/>
              <a:gdLst/>
              <a:ahLst/>
              <a:cxnLst/>
              <a:rect l="l" t="t" r="r" b="b"/>
              <a:pathLst>
                <a:path w="263" h="108" extrusionOk="0">
                  <a:moveTo>
                    <a:pt x="263" y="1"/>
                  </a:moveTo>
                  <a:lnTo>
                    <a:pt x="120" y="12"/>
                  </a:lnTo>
                  <a:lnTo>
                    <a:pt x="1" y="108"/>
                  </a:lnTo>
                  <a:lnTo>
                    <a:pt x="84" y="108"/>
                  </a:lnTo>
                  <a:lnTo>
                    <a:pt x="227" y="72"/>
                  </a:lnTo>
                  <a:cubicBezTo>
                    <a:pt x="239" y="48"/>
                    <a:pt x="251" y="24"/>
                    <a:pt x="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8969;p30">
              <a:extLst>
                <a:ext uri="{FF2B5EF4-FFF2-40B4-BE49-F238E27FC236}">
                  <a16:creationId xmlns:a16="http://schemas.microsoft.com/office/drawing/2014/main" id="{22891404-ED8E-55DF-6E5A-9138A600BF78}"/>
                </a:ext>
              </a:extLst>
            </p:cNvPr>
            <p:cNvSpPr/>
            <p:nvPr/>
          </p:nvSpPr>
          <p:spPr>
            <a:xfrm>
              <a:off x="2740800" y="3114500"/>
              <a:ext cx="12525" cy="12225"/>
            </a:xfrm>
            <a:custGeom>
              <a:avLst/>
              <a:gdLst/>
              <a:ahLst/>
              <a:cxnLst/>
              <a:rect l="l" t="t" r="r" b="b"/>
              <a:pathLst>
                <a:path w="501" h="489" extrusionOk="0">
                  <a:moveTo>
                    <a:pt x="156" y="1"/>
                  </a:moveTo>
                  <a:lnTo>
                    <a:pt x="1" y="48"/>
                  </a:lnTo>
                  <a:lnTo>
                    <a:pt x="179" y="48"/>
                  </a:lnTo>
                  <a:lnTo>
                    <a:pt x="227" y="120"/>
                  </a:lnTo>
                  <a:cubicBezTo>
                    <a:pt x="275" y="155"/>
                    <a:pt x="322" y="179"/>
                    <a:pt x="370" y="203"/>
                  </a:cubicBezTo>
                  <a:lnTo>
                    <a:pt x="310" y="274"/>
                  </a:lnTo>
                  <a:lnTo>
                    <a:pt x="370" y="334"/>
                  </a:lnTo>
                  <a:lnTo>
                    <a:pt x="370" y="489"/>
                  </a:lnTo>
                  <a:lnTo>
                    <a:pt x="441" y="393"/>
                  </a:lnTo>
                  <a:lnTo>
                    <a:pt x="406" y="322"/>
                  </a:lnTo>
                  <a:lnTo>
                    <a:pt x="501" y="251"/>
                  </a:lnTo>
                  <a:cubicBezTo>
                    <a:pt x="489" y="203"/>
                    <a:pt x="477" y="167"/>
                    <a:pt x="477" y="131"/>
                  </a:cubicBezTo>
                  <a:lnTo>
                    <a:pt x="382" y="120"/>
                  </a:lnTo>
                  <a:lnTo>
                    <a:pt x="346" y="4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8970;p30">
              <a:extLst>
                <a:ext uri="{FF2B5EF4-FFF2-40B4-BE49-F238E27FC236}">
                  <a16:creationId xmlns:a16="http://schemas.microsoft.com/office/drawing/2014/main" id="{9F330505-0209-8AEA-C948-D65AF91D3191}"/>
                </a:ext>
              </a:extLst>
            </p:cNvPr>
            <p:cNvSpPr/>
            <p:nvPr/>
          </p:nvSpPr>
          <p:spPr>
            <a:xfrm>
              <a:off x="2724725" y="3117775"/>
              <a:ext cx="16700" cy="5975"/>
            </a:xfrm>
            <a:custGeom>
              <a:avLst/>
              <a:gdLst/>
              <a:ahLst/>
              <a:cxnLst/>
              <a:rect l="l" t="t" r="r" b="b"/>
              <a:pathLst>
                <a:path w="668" h="239" extrusionOk="0">
                  <a:moveTo>
                    <a:pt x="513" y="0"/>
                  </a:moveTo>
                  <a:lnTo>
                    <a:pt x="346" y="36"/>
                  </a:lnTo>
                  <a:lnTo>
                    <a:pt x="215" y="143"/>
                  </a:lnTo>
                  <a:lnTo>
                    <a:pt x="132" y="131"/>
                  </a:lnTo>
                  <a:lnTo>
                    <a:pt x="1" y="167"/>
                  </a:lnTo>
                  <a:lnTo>
                    <a:pt x="168" y="239"/>
                  </a:lnTo>
                  <a:lnTo>
                    <a:pt x="275" y="227"/>
                  </a:lnTo>
                  <a:lnTo>
                    <a:pt x="465" y="72"/>
                  </a:lnTo>
                  <a:lnTo>
                    <a:pt x="572" y="60"/>
                  </a:lnTo>
                  <a:lnTo>
                    <a:pt x="668" y="48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8971;p30">
              <a:extLst>
                <a:ext uri="{FF2B5EF4-FFF2-40B4-BE49-F238E27FC236}">
                  <a16:creationId xmlns:a16="http://schemas.microsoft.com/office/drawing/2014/main" id="{6912CC5D-077E-F0F1-7665-472F4D693E1A}"/>
                </a:ext>
              </a:extLst>
            </p:cNvPr>
            <p:cNvSpPr/>
            <p:nvPr/>
          </p:nvSpPr>
          <p:spPr>
            <a:xfrm>
              <a:off x="2781575" y="2922800"/>
              <a:ext cx="28300" cy="11650"/>
            </a:xfrm>
            <a:custGeom>
              <a:avLst/>
              <a:gdLst/>
              <a:ahLst/>
              <a:cxnLst/>
              <a:rect l="l" t="t" r="r" b="b"/>
              <a:pathLst>
                <a:path w="1132" h="466" extrusionOk="0">
                  <a:moveTo>
                    <a:pt x="918" y="1"/>
                  </a:moveTo>
                  <a:lnTo>
                    <a:pt x="775" y="96"/>
                  </a:lnTo>
                  <a:lnTo>
                    <a:pt x="596" y="132"/>
                  </a:lnTo>
                  <a:lnTo>
                    <a:pt x="453" y="203"/>
                  </a:lnTo>
                  <a:lnTo>
                    <a:pt x="322" y="215"/>
                  </a:lnTo>
                  <a:lnTo>
                    <a:pt x="180" y="299"/>
                  </a:lnTo>
                  <a:lnTo>
                    <a:pt x="49" y="334"/>
                  </a:lnTo>
                  <a:lnTo>
                    <a:pt x="1" y="406"/>
                  </a:lnTo>
                  <a:lnTo>
                    <a:pt x="25" y="441"/>
                  </a:lnTo>
                  <a:lnTo>
                    <a:pt x="96" y="430"/>
                  </a:lnTo>
                  <a:lnTo>
                    <a:pt x="96" y="430"/>
                  </a:lnTo>
                  <a:cubicBezTo>
                    <a:pt x="84" y="441"/>
                    <a:pt x="72" y="453"/>
                    <a:pt x="60" y="465"/>
                  </a:cubicBezTo>
                  <a:lnTo>
                    <a:pt x="132" y="430"/>
                  </a:lnTo>
                  <a:lnTo>
                    <a:pt x="168" y="394"/>
                  </a:lnTo>
                  <a:lnTo>
                    <a:pt x="299" y="358"/>
                  </a:lnTo>
                  <a:lnTo>
                    <a:pt x="406" y="310"/>
                  </a:lnTo>
                  <a:lnTo>
                    <a:pt x="596" y="263"/>
                  </a:lnTo>
                  <a:lnTo>
                    <a:pt x="680" y="203"/>
                  </a:lnTo>
                  <a:lnTo>
                    <a:pt x="834" y="180"/>
                  </a:lnTo>
                  <a:lnTo>
                    <a:pt x="870" y="144"/>
                  </a:lnTo>
                  <a:lnTo>
                    <a:pt x="930" y="144"/>
                  </a:lnTo>
                  <a:lnTo>
                    <a:pt x="1072" y="72"/>
                  </a:lnTo>
                  <a:lnTo>
                    <a:pt x="1132" y="13"/>
                  </a:lnTo>
                  <a:lnTo>
                    <a:pt x="1037" y="60"/>
                  </a:lnTo>
                  <a:lnTo>
                    <a:pt x="965" y="60"/>
                  </a:lnTo>
                  <a:lnTo>
                    <a:pt x="870" y="120"/>
                  </a:lnTo>
                  <a:cubicBezTo>
                    <a:pt x="882" y="108"/>
                    <a:pt x="894" y="84"/>
                    <a:pt x="894" y="72"/>
                  </a:cubicBezTo>
                  <a:lnTo>
                    <a:pt x="930" y="13"/>
                  </a:lnTo>
                  <a:lnTo>
                    <a:pt x="9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8972;p30">
              <a:extLst>
                <a:ext uri="{FF2B5EF4-FFF2-40B4-BE49-F238E27FC236}">
                  <a16:creationId xmlns:a16="http://schemas.microsoft.com/office/drawing/2014/main" id="{43229B95-8F51-2EE4-5A0C-F2C2861BED7A}"/>
                </a:ext>
              </a:extLst>
            </p:cNvPr>
            <p:cNvSpPr/>
            <p:nvPr/>
          </p:nvSpPr>
          <p:spPr>
            <a:xfrm>
              <a:off x="2474100" y="3179100"/>
              <a:ext cx="1225" cy="4475"/>
            </a:xfrm>
            <a:custGeom>
              <a:avLst/>
              <a:gdLst/>
              <a:ahLst/>
              <a:cxnLst/>
              <a:rect l="l" t="t" r="r" b="b"/>
              <a:pathLst>
                <a:path w="49" h="179" extrusionOk="0">
                  <a:moveTo>
                    <a:pt x="36" y="0"/>
                  </a:moveTo>
                  <a:cubicBezTo>
                    <a:pt x="25" y="60"/>
                    <a:pt x="13" y="119"/>
                    <a:pt x="1" y="179"/>
                  </a:cubicBezTo>
                  <a:lnTo>
                    <a:pt x="25" y="155"/>
                  </a:lnTo>
                  <a:cubicBezTo>
                    <a:pt x="25" y="119"/>
                    <a:pt x="48" y="84"/>
                    <a:pt x="48" y="48"/>
                  </a:cubicBezTo>
                  <a:cubicBezTo>
                    <a:pt x="36" y="36"/>
                    <a:pt x="36" y="24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8973;p30">
              <a:extLst>
                <a:ext uri="{FF2B5EF4-FFF2-40B4-BE49-F238E27FC236}">
                  <a16:creationId xmlns:a16="http://schemas.microsoft.com/office/drawing/2014/main" id="{C5014692-A2BE-ECDF-5194-4C753759ADDF}"/>
                </a:ext>
              </a:extLst>
            </p:cNvPr>
            <p:cNvSpPr/>
            <p:nvPr/>
          </p:nvSpPr>
          <p:spPr>
            <a:xfrm>
              <a:off x="2472925" y="3184750"/>
              <a:ext cx="4475" cy="12525"/>
            </a:xfrm>
            <a:custGeom>
              <a:avLst/>
              <a:gdLst/>
              <a:ahLst/>
              <a:cxnLst/>
              <a:rect l="l" t="t" r="r" b="b"/>
              <a:pathLst>
                <a:path w="179" h="501" extrusionOk="0">
                  <a:moveTo>
                    <a:pt x="36" y="0"/>
                  </a:moveTo>
                  <a:lnTo>
                    <a:pt x="0" y="203"/>
                  </a:lnTo>
                  <a:lnTo>
                    <a:pt x="60" y="393"/>
                  </a:lnTo>
                  <a:cubicBezTo>
                    <a:pt x="60" y="393"/>
                    <a:pt x="155" y="477"/>
                    <a:pt x="179" y="500"/>
                  </a:cubicBezTo>
                  <a:lnTo>
                    <a:pt x="83" y="393"/>
                  </a:lnTo>
                  <a:cubicBezTo>
                    <a:pt x="72" y="334"/>
                    <a:pt x="60" y="274"/>
                    <a:pt x="36" y="203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8974;p30">
              <a:extLst>
                <a:ext uri="{FF2B5EF4-FFF2-40B4-BE49-F238E27FC236}">
                  <a16:creationId xmlns:a16="http://schemas.microsoft.com/office/drawing/2014/main" id="{DB13D9CD-72C7-02CB-DCBD-A1DC83CF9481}"/>
                </a:ext>
              </a:extLst>
            </p:cNvPr>
            <p:cNvSpPr/>
            <p:nvPr/>
          </p:nvSpPr>
          <p:spPr>
            <a:xfrm>
              <a:off x="2475600" y="3170750"/>
              <a:ext cx="4175" cy="6875"/>
            </a:xfrm>
            <a:custGeom>
              <a:avLst/>
              <a:gdLst/>
              <a:ahLst/>
              <a:cxnLst/>
              <a:rect l="l" t="t" r="r" b="b"/>
              <a:pathLst>
                <a:path w="167" h="275" extrusionOk="0">
                  <a:moveTo>
                    <a:pt x="167" y="1"/>
                  </a:moveTo>
                  <a:lnTo>
                    <a:pt x="72" y="96"/>
                  </a:lnTo>
                  <a:lnTo>
                    <a:pt x="0" y="275"/>
                  </a:lnTo>
                  <a:lnTo>
                    <a:pt x="36" y="239"/>
                  </a:lnTo>
                  <a:lnTo>
                    <a:pt x="119" y="108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8975;p30">
              <a:extLst>
                <a:ext uri="{FF2B5EF4-FFF2-40B4-BE49-F238E27FC236}">
                  <a16:creationId xmlns:a16="http://schemas.microsoft.com/office/drawing/2014/main" id="{FDB8EA99-F71D-F17A-4233-C5FF2023089E}"/>
                </a:ext>
              </a:extLst>
            </p:cNvPr>
            <p:cNvSpPr/>
            <p:nvPr/>
          </p:nvSpPr>
          <p:spPr>
            <a:xfrm>
              <a:off x="2825925" y="2913275"/>
              <a:ext cx="5400" cy="2725"/>
            </a:xfrm>
            <a:custGeom>
              <a:avLst/>
              <a:gdLst/>
              <a:ahLst/>
              <a:cxnLst/>
              <a:rect l="l" t="t" r="r" b="b"/>
              <a:pathLst>
                <a:path w="216" h="109" extrusionOk="0">
                  <a:moveTo>
                    <a:pt x="156" y="1"/>
                  </a:moveTo>
                  <a:lnTo>
                    <a:pt x="60" y="25"/>
                  </a:lnTo>
                  <a:lnTo>
                    <a:pt x="37" y="49"/>
                  </a:lnTo>
                  <a:cubicBezTo>
                    <a:pt x="25" y="60"/>
                    <a:pt x="13" y="72"/>
                    <a:pt x="1" y="84"/>
                  </a:cubicBezTo>
                  <a:lnTo>
                    <a:pt x="25" y="108"/>
                  </a:lnTo>
                  <a:lnTo>
                    <a:pt x="96" y="84"/>
                  </a:lnTo>
                  <a:cubicBezTo>
                    <a:pt x="108" y="72"/>
                    <a:pt x="120" y="60"/>
                    <a:pt x="132" y="49"/>
                  </a:cubicBezTo>
                  <a:lnTo>
                    <a:pt x="215" y="25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8976;p30">
              <a:extLst>
                <a:ext uri="{FF2B5EF4-FFF2-40B4-BE49-F238E27FC236}">
                  <a16:creationId xmlns:a16="http://schemas.microsoft.com/office/drawing/2014/main" id="{A377B74F-ECA7-236F-3525-34E6F381EC47}"/>
                </a:ext>
              </a:extLst>
            </p:cNvPr>
            <p:cNvSpPr/>
            <p:nvPr/>
          </p:nvSpPr>
          <p:spPr>
            <a:xfrm>
              <a:off x="2102625" y="2990675"/>
              <a:ext cx="5100" cy="7175"/>
            </a:xfrm>
            <a:custGeom>
              <a:avLst/>
              <a:gdLst/>
              <a:ahLst/>
              <a:cxnLst/>
              <a:rect l="l" t="t" r="r" b="b"/>
              <a:pathLst>
                <a:path w="204" h="287" extrusionOk="0">
                  <a:moveTo>
                    <a:pt x="84" y="1"/>
                  </a:moveTo>
                  <a:lnTo>
                    <a:pt x="1" y="96"/>
                  </a:lnTo>
                  <a:lnTo>
                    <a:pt x="36" y="203"/>
                  </a:lnTo>
                  <a:lnTo>
                    <a:pt x="167" y="286"/>
                  </a:lnTo>
                  <a:lnTo>
                    <a:pt x="203" y="251"/>
                  </a:lnTo>
                  <a:lnTo>
                    <a:pt x="84" y="132"/>
                  </a:lnTo>
                  <a:lnTo>
                    <a:pt x="84" y="60"/>
                  </a:lnTo>
                  <a:lnTo>
                    <a:pt x="132" y="1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8977;p30">
              <a:extLst>
                <a:ext uri="{FF2B5EF4-FFF2-40B4-BE49-F238E27FC236}">
                  <a16:creationId xmlns:a16="http://schemas.microsoft.com/office/drawing/2014/main" id="{53A99AAF-5459-D129-790C-E0FB6DDD0092}"/>
                </a:ext>
              </a:extLst>
            </p:cNvPr>
            <p:cNvSpPr/>
            <p:nvPr/>
          </p:nvSpPr>
          <p:spPr>
            <a:xfrm>
              <a:off x="3206350" y="3924125"/>
              <a:ext cx="3875" cy="2100"/>
            </a:xfrm>
            <a:custGeom>
              <a:avLst/>
              <a:gdLst/>
              <a:ahLst/>
              <a:cxnLst/>
              <a:rect l="l" t="t" r="r" b="b"/>
              <a:pathLst>
                <a:path w="155" h="84" extrusionOk="0">
                  <a:moveTo>
                    <a:pt x="36" y="0"/>
                  </a:moveTo>
                  <a:cubicBezTo>
                    <a:pt x="24" y="12"/>
                    <a:pt x="12" y="24"/>
                    <a:pt x="0" y="48"/>
                  </a:cubicBezTo>
                  <a:lnTo>
                    <a:pt x="48" y="84"/>
                  </a:lnTo>
                  <a:lnTo>
                    <a:pt x="155" y="24"/>
                  </a:lnTo>
                  <a:lnTo>
                    <a:pt x="107" y="2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8978;p30">
              <a:extLst>
                <a:ext uri="{FF2B5EF4-FFF2-40B4-BE49-F238E27FC236}">
                  <a16:creationId xmlns:a16="http://schemas.microsoft.com/office/drawing/2014/main" id="{625FA1B0-F585-600D-D263-83BFB301E995}"/>
                </a:ext>
              </a:extLst>
            </p:cNvPr>
            <p:cNvSpPr/>
            <p:nvPr/>
          </p:nvSpPr>
          <p:spPr>
            <a:xfrm>
              <a:off x="3216175" y="3912525"/>
              <a:ext cx="4475" cy="1200"/>
            </a:xfrm>
            <a:custGeom>
              <a:avLst/>
              <a:gdLst/>
              <a:ahLst/>
              <a:cxnLst/>
              <a:rect l="l" t="t" r="r" b="b"/>
              <a:pathLst>
                <a:path w="179" h="48" extrusionOk="0">
                  <a:moveTo>
                    <a:pt x="119" y="0"/>
                  </a:moveTo>
                  <a:lnTo>
                    <a:pt x="0" y="36"/>
                  </a:lnTo>
                  <a:lnTo>
                    <a:pt x="179" y="48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8979;p30">
              <a:extLst>
                <a:ext uri="{FF2B5EF4-FFF2-40B4-BE49-F238E27FC236}">
                  <a16:creationId xmlns:a16="http://schemas.microsoft.com/office/drawing/2014/main" id="{00AC2332-D459-A980-F117-9B9D23A5AA35}"/>
                </a:ext>
              </a:extLst>
            </p:cNvPr>
            <p:cNvSpPr/>
            <p:nvPr/>
          </p:nvSpPr>
          <p:spPr>
            <a:xfrm>
              <a:off x="3209925" y="3914600"/>
              <a:ext cx="14600" cy="14300"/>
            </a:xfrm>
            <a:custGeom>
              <a:avLst/>
              <a:gdLst/>
              <a:ahLst/>
              <a:cxnLst/>
              <a:rect l="l" t="t" r="r" b="b"/>
              <a:pathLst>
                <a:path w="584" h="572" extrusionOk="0">
                  <a:moveTo>
                    <a:pt x="536" y="0"/>
                  </a:moveTo>
                  <a:lnTo>
                    <a:pt x="476" y="24"/>
                  </a:lnTo>
                  <a:lnTo>
                    <a:pt x="452" y="84"/>
                  </a:lnTo>
                  <a:lnTo>
                    <a:pt x="405" y="96"/>
                  </a:lnTo>
                  <a:lnTo>
                    <a:pt x="333" y="48"/>
                  </a:lnTo>
                  <a:lnTo>
                    <a:pt x="250" y="72"/>
                  </a:lnTo>
                  <a:cubicBezTo>
                    <a:pt x="250" y="96"/>
                    <a:pt x="238" y="131"/>
                    <a:pt x="238" y="155"/>
                  </a:cubicBezTo>
                  <a:lnTo>
                    <a:pt x="143" y="155"/>
                  </a:lnTo>
                  <a:lnTo>
                    <a:pt x="48" y="108"/>
                  </a:lnTo>
                  <a:lnTo>
                    <a:pt x="24" y="143"/>
                  </a:lnTo>
                  <a:lnTo>
                    <a:pt x="155" y="262"/>
                  </a:lnTo>
                  <a:lnTo>
                    <a:pt x="250" y="250"/>
                  </a:lnTo>
                  <a:cubicBezTo>
                    <a:pt x="262" y="262"/>
                    <a:pt x="262" y="274"/>
                    <a:pt x="262" y="286"/>
                  </a:cubicBezTo>
                  <a:lnTo>
                    <a:pt x="167" y="310"/>
                  </a:lnTo>
                  <a:lnTo>
                    <a:pt x="107" y="358"/>
                  </a:lnTo>
                  <a:lnTo>
                    <a:pt x="131" y="405"/>
                  </a:lnTo>
                  <a:lnTo>
                    <a:pt x="60" y="501"/>
                  </a:lnTo>
                  <a:lnTo>
                    <a:pt x="0" y="501"/>
                  </a:lnTo>
                  <a:lnTo>
                    <a:pt x="0" y="548"/>
                  </a:lnTo>
                  <a:lnTo>
                    <a:pt x="107" y="572"/>
                  </a:lnTo>
                  <a:lnTo>
                    <a:pt x="143" y="512"/>
                  </a:lnTo>
                  <a:lnTo>
                    <a:pt x="238" y="560"/>
                  </a:lnTo>
                  <a:cubicBezTo>
                    <a:pt x="262" y="524"/>
                    <a:pt x="274" y="501"/>
                    <a:pt x="286" y="477"/>
                  </a:cubicBezTo>
                  <a:lnTo>
                    <a:pt x="179" y="453"/>
                  </a:lnTo>
                  <a:lnTo>
                    <a:pt x="250" y="393"/>
                  </a:lnTo>
                  <a:lnTo>
                    <a:pt x="381" y="381"/>
                  </a:lnTo>
                  <a:lnTo>
                    <a:pt x="464" y="322"/>
                  </a:lnTo>
                  <a:lnTo>
                    <a:pt x="452" y="239"/>
                  </a:lnTo>
                  <a:lnTo>
                    <a:pt x="560" y="143"/>
                  </a:lnTo>
                  <a:cubicBezTo>
                    <a:pt x="572" y="108"/>
                    <a:pt x="572" y="84"/>
                    <a:pt x="583" y="48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8980;p30">
              <a:extLst>
                <a:ext uri="{FF2B5EF4-FFF2-40B4-BE49-F238E27FC236}">
                  <a16:creationId xmlns:a16="http://schemas.microsoft.com/office/drawing/2014/main" id="{4D79F67A-520D-42FF-2CDD-620E524ADD93}"/>
                </a:ext>
              </a:extLst>
            </p:cNvPr>
            <p:cNvSpPr/>
            <p:nvPr/>
          </p:nvSpPr>
          <p:spPr>
            <a:xfrm>
              <a:off x="3212600" y="3914900"/>
              <a:ext cx="3000" cy="1500"/>
            </a:xfrm>
            <a:custGeom>
              <a:avLst/>
              <a:gdLst/>
              <a:ahLst/>
              <a:cxnLst/>
              <a:rect l="l" t="t" r="r" b="b"/>
              <a:pathLst>
                <a:path w="120" h="60" extrusionOk="0">
                  <a:moveTo>
                    <a:pt x="0" y="0"/>
                  </a:moveTo>
                  <a:lnTo>
                    <a:pt x="48" y="60"/>
                  </a:lnTo>
                  <a:lnTo>
                    <a:pt x="119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8981;p30">
              <a:extLst>
                <a:ext uri="{FF2B5EF4-FFF2-40B4-BE49-F238E27FC236}">
                  <a16:creationId xmlns:a16="http://schemas.microsoft.com/office/drawing/2014/main" id="{C8E2B140-7493-E2E9-BBAA-BB60474A365E}"/>
                </a:ext>
              </a:extLst>
            </p:cNvPr>
            <p:cNvSpPr/>
            <p:nvPr/>
          </p:nvSpPr>
          <p:spPr>
            <a:xfrm>
              <a:off x="3456375" y="3910425"/>
              <a:ext cx="14000" cy="8075"/>
            </a:xfrm>
            <a:custGeom>
              <a:avLst/>
              <a:gdLst/>
              <a:ahLst/>
              <a:cxnLst/>
              <a:rect l="l" t="t" r="r" b="b"/>
              <a:pathLst>
                <a:path w="560" h="323" extrusionOk="0">
                  <a:moveTo>
                    <a:pt x="108" y="1"/>
                  </a:moveTo>
                  <a:lnTo>
                    <a:pt x="0" y="13"/>
                  </a:lnTo>
                  <a:lnTo>
                    <a:pt x="0" y="36"/>
                  </a:lnTo>
                  <a:lnTo>
                    <a:pt x="96" y="48"/>
                  </a:lnTo>
                  <a:lnTo>
                    <a:pt x="143" y="96"/>
                  </a:lnTo>
                  <a:lnTo>
                    <a:pt x="215" y="108"/>
                  </a:lnTo>
                  <a:lnTo>
                    <a:pt x="239" y="179"/>
                  </a:lnTo>
                  <a:lnTo>
                    <a:pt x="310" y="203"/>
                  </a:lnTo>
                  <a:cubicBezTo>
                    <a:pt x="322" y="239"/>
                    <a:pt x="346" y="275"/>
                    <a:pt x="358" y="298"/>
                  </a:cubicBezTo>
                  <a:lnTo>
                    <a:pt x="381" y="322"/>
                  </a:lnTo>
                  <a:lnTo>
                    <a:pt x="429" y="298"/>
                  </a:lnTo>
                  <a:lnTo>
                    <a:pt x="465" y="263"/>
                  </a:lnTo>
                  <a:lnTo>
                    <a:pt x="524" y="263"/>
                  </a:lnTo>
                  <a:lnTo>
                    <a:pt x="560" y="215"/>
                  </a:lnTo>
                  <a:lnTo>
                    <a:pt x="500" y="215"/>
                  </a:lnTo>
                  <a:lnTo>
                    <a:pt x="441" y="191"/>
                  </a:lnTo>
                  <a:cubicBezTo>
                    <a:pt x="429" y="167"/>
                    <a:pt x="417" y="132"/>
                    <a:pt x="405" y="108"/>
                  </a:cubicBezTo>
                  <a:lnTo>
                    <a:pt x="369" y="108"/>
                  </a:lnTo>
                  <a:lnTo>
                    <a:pt x="274" y="60"/>
                  </a:lnTo>
                  <a:cubicBezTo>
                    <a:pt x="262" y="48"/>
                    <a:pt x="239" y="48"/>
                    <a:pt x="227" y="48"/>
                  </a:cubicBezTo>
                  <a:cubicBezTo>
                    <a:pt x="227" y="36"/>
                    <a:pt x="215" y="25"/>
                    <a:pt x="215" y="25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8982;p30">
              <a:extLst>
                <a:ext uri="{FF2B5EF4-FFF2-40B4-BE49-F238E27FC236}">
                  <a16:creationId xmlns:a16="http://schemas.microsoft.com/office/drawing/2014/main" id="{1CB4E797-0EF8-2A7A-8D54-2979165FBB3D}"/>
                </a:ext>
              </a:extLst>
            </p:cNvPr>
            <p:cNvSpPr/>
            <p:nvPr/>
          </p:nvSpPr>
          <p:spPr>
            <a:xfrm>
              <a:off x="3223000" y="3912225"/>
              <a:ext cx="16100" cy="15200"/>
            </a:xfrm>
            <a:custGeom>
              <a:avLst/>
              <a:gdLst/>
              <a:ahLst/>
              <a:cxnLst/>
              <a:rect l="l" t="t" r="r" b="b"/>
              <a:pathLst>
                <a:path w="644" h="608" extrusionOk="0">
                  <a:moveTo>
                    <a:pt x="191" y="0"/>
                  </a:moveTo>
                  <a:lnTo>
                    <a:pt x="191" y="60"/>
                  </a:lnTo>
                  <a:lnTo>
                    <a:pt x="132" y="95"/>
                  </a:lnTo>
                  <a:lnTo>
                    <a:pt x="168" y="143"/>
                  </a:lnTo>
                  <a:lnTo>
                    <a:pt x="144" y="191"/>
                  </a:lnTo>
                  <a:lnTo>
                    <a:pt x="251" y="274"/>
                  </a:lnTo>
                  <a:cubicBezTo>
                    <a:pt x="239" y="286"/>
                    <a:pt x="239" y="298"/>
                    <a:pt x="239" y="310"/>
                  </a:cubicBezTo>
                  <a:lnTo>
                    <a:pt x="179" y="286"/>
                  </a:lnTo>
                  <a:lnTo>
                    <a:pt x="120" y="310"/>
                  </a:lnTo>
                  <a:lnTo>
                    <a:pt x="1" y="524"/>
                  </a:lnTo>
                  <a:lnTo>
                    <a:pt x="72" y="524"/>
                  </a:lnTo>
                  <a:lnTo>
                    <a:pt x="156" y="607"/>
                  </a:lnTo>
                  <a:lnTo>
                    <a:pt x="215" y="607"/>
                  </a:lnTo>
                  <a:cubicBezTo>
                    <a:pt x="215" y="596"/>
                    <a:pt x="215" y="584"/>
                    <a:pt x="215" y="572"/>
                  </a:cubicBezTo>
                  <a:lnTo>
                    <a:pt x="144" y="512"/>
                  </a:lnTo>
                  <a:lnTo>
                    <a:pt x="168" y="476"/>
                  </a:lnTo>
                  <a:lnTo>
                    <a:pt x="251" y="512"/>
                  </a:lnTo>
                  <a:lnTo>
                    <a:pt x="299" y="488"/>
                  </a:lnTo>
                  <a:lnTo>
                    <a:pt x="251" y="453"/>
                  </a:lnTo>
                  <a:cubicBezTo>
                    <a:pt x="251" y="429"/>
                    <a:pt x="239" y="417"/>
                    <a:pt x="227" y="405"/>
                  </a:cubicBezTo>
                  <a:lnTo>
                    <a:pt x="322" y="405"/>
                  </a:lnTo>
                  <a:lnTo>
                    <a:pt x="406" y="369"/>
                  </a:lnTo>
                  <a:cubicBezTo>
                    <a:pt x="406" y="357"/>
                    <a:pt x="406" y="357"/>
                    <a:pt x="406" y="345"/>
                  </a:cubicBezTo>
                  <a:lnTo>
                    <a:pt x="334" y="357"/>
                  </a:lnTo>
                  <a:lnTo>
                    <a:pt x="287" y="334"/>
                  </a:lnTo>
                  <a:lnTo>
                    <a:pt x="322" y="298"/>
                  </a:lnTo>
                  <a:lnTo>
                    <a:pt x="394" y="310"/>
                  </a:lnTo>
                  <a:lnTo>
                    <a:pt x="501" y="274"/>
                  </a:lnTo>
                  <a:lnTo>
                    <a:pt x="572" y="191"/>
                  </a:lnTo>
                  <a:lnTo>
                    <a:pt x="644" y="155"/>
                  </a:lnTo>
                  <a:lnTo>
                    <a:pt x="632" y="119"/>
                  </a:lnTo>
                  <a:lnTo>
                    <a:pt x="572" y="107"/>
                  </a:lnTo>
                  <a:lnTo>
                    <a:pt x="560" y="95"/>
                  </a:lnTo>
                  <a:lnTo>
                    <a:pt x="596" y="60"/>
                  </a:lnTo>
                  <a:lnTo>
                    <a:pt x="644" y="48"/>
                  </a:lnTo>
                  <a:lnTo>
                    <a:pt x="608" y="12"/>
                  </a:lnTo>
                  <a:lnTo>
                    <a:pt x="489" y="12"/>
                  </a:lnTo>
                  <a:lnTo>
                    <a:pt x="430" y="48"/>
                  </a:lnTo>
                  <a:cubicBezTo>
                    <a:pt x="441" y="60"/>
                    <a:pt x="453" y="72"/>
                    <a:pt x="465" y="84"/>
                  </a:cubicBezTo>
                  <a:lnTo>
                    <a:pt x="418" y="119"/>
                  </a:lnTo>
                  <a:lnTo>
                    <a:pt x="334" y="60"/>
                  </a:lnTo>
                  <a:cubicBezTo>
                    <a:pt x="334" y="36"/>
                    <a:pt x="334" y="12"/>
                    <a:pt x="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8983;p30">
              <a:extLst>
                <a:ext uri="{FF2B5EF4-FFF2-40B4-BE49-F238E27FC236}">
                  <a16:creationId xmlns:a16="http://schemas.microsoft.com/office/drawing/2014/main" id="{7387D069-AEEB-75D1-158C-9DFB5243682A}"/>
                </a:ext>
              </a:extLst>
            </p:cNvPr>
            <p:cNvSpPr/>
            <p:nvPr/>
          </p:nvSpPr>
          <p:spPr>
            <a:xfrm>
              <a:off x="2295800" y="3268100"/>
              <a:ext cx="3300" cy="3600"/>
            </a:xfrm>
            <a:custGeom>
              <a:avLst/>
              <a:gdLst/>
              <a:ahLst/>
              <a:cxnLst/>
              <a:rect l="l" t="t" r="r" b="b"/>
              <a:pathLst>
                <a:path w="132" h="144" extrusionOk="0">
                  <a:moveTo>
                    <a:pt x="13" y="0"/>
                  </a:moveTo>
                  <a:cubicBezTo>
                    <a:pt x="1" y="12"/>
                    <a:pt x="1" y="36"/>
                    <a:pt x="1" y="48"/>
                  </a:cubicBezTo>
                  <a:lnTo>
                    <a:pt x="37" y="72"/>
                  </a:lnTo>
                  <a:lnTo>
                    <a:pt x="84" y="143"/>
                  </a:lnTo>
                  <a:lnTo>
                    <a:pt x="132" y="83"/>
                  </a:lnTo>
                  <a:lnTo>
                    <a:pt x="96" y="3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8984;p30">
              <a:extLst>
                <a:ext uri="{FF2B5EF4-FFF2-40B4-BE49-F238E27FC236}">
                  <a16:creationId xmlns:a16="http://schemas.microsoft.com/office/drawing/2014/main" id="{E7D37EE3-1275-F4DC-E0FD-32875A2EB645}"/>
                </a:ext>
              </a:extLst>
            </p:cNvPr>
            <p:cNvSpPr/>
            <p:nvPr/>
          </p:nvSpPr>
          <p:spPr>
            <a:xfrm>
              <a:off x="2473800" y="3211825"/>
              <a:ext cx="1225" cy="1525"/>
            </a:xfrm>
            <a:custGeom>
              <a:avLst/>
              <a:gdLst/>
              <a:ahLst/>
              <a:cxnLst/>
              <a:rect l="l" t="t" r="r" b="b"/>
              <a:pathLst>
                <a:path w="49" h="61" extrusionOk="0">
                  <a:moveTo>
                    <a:pt x="48" y="1"/>
                  </a:moveTo>
                  <a:lnTo>
                    <a:pt x="1" y="13"/>
                  </a:lnTo>
                  <a:lnTo>
                    <a:pt x="1" y="60"/>
                  </a:lnTo>
                  <a:lnTo>
                    <a:pt x="37" y="48"/>
                  </a:lnTo>
                  <a:cubicBezTo>
                    <a:pt x="37" y="25"/>
                    <a:pt x="37" y="13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8985;p30">
              <a:extLst>
                <a:ext uri="{FF2B5EF4-FFF2-40B4-BE49-F238E27FC236}">
                  <a16:creationId xmlns:a16="http://schemas.microsoft.com/office/drawing/2014/main" id="{05BAF596-382E-A69B-26EE-DBBA46894D50}"/>
                </a:ext>
              </a:extLst>
            </p:cNvPr>
            <p:cNvSpPr/>
            <p:nvPr/>
          </p:nvSpPr>
          <p:spPr>
            <a:xfrm>
              <a:off x="2474400" y="3217200"/>
              <a:ext cx="625" cy="3875"/>
            </a:xfrm>
            <a:custGeom>
              <a:avLst/>
              <a:gdLst/>
              <a:ahLst/>
              <a:cxnLst/>
              <a:rect l="l" t="t" r="r" b="b"/>
              <a:pathLst>
                <a:path w="25" h="155" extrusionOk="0">
                  <a:moveTo>
                    <a:pt x="1" y="0"/>
                  </a:moveTo>
                  <a:lnTo>
                    <a:pt x="1" y="155"/>
                  </a:lnTo>
                  <a:cubicBezTo>
                    <a:pt x="1" y="119"/>
                    <a:pt x="13" y="84"/>
                    <a:pt x="24" y="60"/>
                  </a:cubicBezTo>
                  <a:cubicBezTo>
                    <a:pt x="13" y="36"/>
                    <a:pt x="1" y="2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8986;p30">
              <a:extLst>
                <a:ext uri="{FF2B5EF4-FFF2-40B4-BE49-F238E27FC236}">
                  <a16:creationId xmlns:a16="http://schemas.microsoft.com/office/drawing/2014/main" id="{1E0736AD-86D2-4B9E-DF89-2146E5D5D6D1}"/>
                </a:ext>
              </a:extLst>
            </p:cNvPr>
            <p:cNvSpPr/>
            <p:nvPr/>
          </p:nvSpPr>
          <p:spPr>
            <a:xfrm>
              <a:off x="2473800" y="3214225"/>
              <a:ext cx="925" cy="1800"/>
            </a:xfrm>
            <a:custGeom>
              <a:avLst/>
              <a:gdLst/>
              <a:ahLst/>
              <a:cxnLst/>
              <a:rect l="l" t="t" r="r" b="b"/>
              <a:pathLst>
                <a:path w="37" h="72" extrusionOk="0">
                  <a:moveTo>
                    <a:pt x="37" y="0"/>
                  </a:moveTo>
                  <a:lnTo>
                    <a:pt x="1" y="12"/>
                  </a:lnTo>
                  <a:cubicBezTo>
                    <a:pt x="25" y="36"/>
                    <a:pt x="25" y="48"/>
                    <a:pt x="25" y="72"/>
                  </a:cubicBezTo>
                  <a:lnTo>
                    <a:pt x="37" y="7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8987;p30">
              <a:extLst>
                <a:ext uri="{FF2B5EF4-FFF2-40B4-BE49-F238E27FC236}">
                  <a16:creationId xmlns:a16="http://schemas.microsoft.com/office/drawing/2014/main" id="{B7E17798-5D08-EE04-BA2F-BA7E5D8523C8}"/>
                </a:ext>
              </a:extLst>
            </p:cNvPr>
            <p:cNvSpPr/>
            <p:nvPr/>
          </p:nvSpPr>
          <p:spPr>
            <a:xfrm>
              <a:off x="2302050" y="3274650"/>
              <a:ext cx="1525" cy="1800"/>
            </a:xfrm>
            <a:custGeom>
              <a:avLst/>
              <a:gdLst/>
              <a:ahLst/>
              <a:cxnLst/>
              <a:rect l="l" t="t" r="r" b="b"/>
              <a:pathLst>
                <a:path w="61" h="72" extrusionOk="0">
                  <a:moveTo>
                    <a:pt x="60" y="0"/>
                  </a:moveTo>
                  <a:lnTo>
                    <a:pt x="1" y="12"/>
                  </a:lnTo>
                  <a:cubicBezTo>
                    <a:pt x="1" y="24"/>
                    <a:pt x="1" y="48"/>
                    <a:pt x="13" y="72"/>
                  </a:cubicBezTo>
                  <a:lnTo>
                    <a:pt x="60" y="4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8988;p30">
              <a:extLst>
                <a:ext uri="{FF2B5EF4-FFF2-40B4-BE49-F238E27FC236}">
                  <a16:creationId xmlns:a16="http://schemas.microsoft.com/office/drawing/2014/main" id="{6625A406-B878-1BBA-14CD-49A19767981A}"/>
                </a:ext>
              </a:extLst>
            </p:cNvPr>
            <p:cNvSpPr/>
            <p:nvPr/>
          </p:nvSpPr>
          <p:spPr>
            <a:xfrm>
              <a:off x="3152475" y="3298750"/>
              <a:ext cx="4775" cy="4200"/>
            </a:xfrm>
            <a:custGeom>
              <a:avLst/>
              <a:gdLst/>
              <a:ahLst/>
              <a:cxnLst/>
              <a:rect l="l" t="t" r="r" b="b"/>
              <a:pathLst>
                <a:path w="191" h="168" extrusionOk="0">
                  <a:moveTo>
                    <a:pt x="12" y="0"/>
                  </a:moveTo>
                  <a:cubicBezTo>
                    <a:pt x="12" y="0"/>
                    <a:pt x="12" y="12"/>
                    <a:pt x="0" y="24"/>
                  </a:cubicBezTo>
                  <a:lnTo>
                    <a:pt x="60" y="120"/>
                  </a:lnTo>
                  <a:lnTo>
                    <a:pt x="131" y="167"/>
                  </a:lnTo>
                  <a:lnTo>
                    <a:pt x="191" y="167"/>
                  </a:lnTo>
                  <a:lnTo>
                    <a:pt x="191" y="120"/>
                  </a:lnTo>
                  <a:lnTo>
                    <a:pt x="95" y="2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8989;p30">
              <a:extLst>
                <a:ext uri="{FF2B5EF4-FFF2-40B4-BE49-F238E27FC236}">
                  <a16:creationId xmlns:a16="http://schemas.microsoft.com/office/drawing/2014/main" id="{27D6EEE7-9182-DC90-C5F3-61B089B3A63A}"/>
                </a:ext>
              </a:extLst>
            </p:cNvPr>
            <p:cNvSpPr/>
            <p:nvPr/>
          </p:nvSpPr>
          <p:spPr>
            <a:xfrm>
              <a:off x="3149200" y="3324350"/>
              <a:ext cx="6850" cy="6575"/>
            </a:xfrm>
            <a:custGeom>
              <a:avLst/>
              <a:gdLst/>
              <a:ahLst/>
              <a:cxnLst/>
              <a:rect l="l" t="t" r="r" b="b"/>
              <a:pathLst>
                <a:path w="274" h="263" extrusionOk="0">
                  <a:moveTo>
                    <a:pt x="250" y="0"/>
                  </a:moveTo>
                  <a:lnTo>
                    <a:pt x="214" y="12"/>
                  </a:lnTo>
                  <a:lnTo>
                    <a:pt x="167" y="12"/>
                  </a:lnTo>
                  <a:lnTo>
                    <a:pt x="119" y="36"/>
                  </a:lnTo>
                  <a:lnTo>
                    <a:pt x="36" y="131"/>
                  </a:lnTo>
                  <a:lnTo>
                    <a:pt x="0" y="262"/>
                  </a:lnTo>
                  <a:lnTo>
                    <a:pt x="36" y="250"/>
                  </a:lnTo>
                  <a:cubicBezTo>
                    <a:pt x="36" y="239"/>
                    <a:pt x="36" y="227"/>
                    <a:pt x="48" y="227"/>
                  </a:cubicBezTo>
                  <a:lnTo>
                    <a:pt x="143" y="119"/>
                  </a:lnTo>
                  <a:lnTo>
                    <a:pt x="203" y="96"/>
                  </a:lnTo>
                  <a:lnTo>
                    <a:pt x="274" y="12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8990;p30">
              <a:extLst>
                <a:ext uri="{FF2B5EF4-FFF2-40B4-BE49-F238E27FC236}">
                  <a16:creationId xmlns:a16="http://schemas.microsoft.com/office/drawing/2014/main" id="{85029421-EB33-E5E2-D8A6-F3634877C845}"/>
                </a:ext>
              </a:extLst>
            </p:cNvPr>
            <p:cNvSpPr/>
            <p:nvPr/>
          </p:nvSpPr>
          <p:spPr>
            <a:xfrm>
              <a:off x="3167650" y="3319875"/>
              <a:ext cx="5675" cy="2425"/>
            </a:xfrm>
            <a:custGeom>
              <a:avLst/>
              <a:gdLst/>
              <a:ahLst/>
              <a:cxnLst/>
              <a:rect l="l" t="t" r="r" b="b"/>
              <a:pathLst>
                <a:path w="227" h="97" extrusionOk="0">
                  <a:moveTo>
                    <a:pt x="167" y="1"/>
                  </a:moveTo>
                  <a:lnTo>
                    <a:pt x="96" y="25"/>
                  </a:lnTo>
                  <a:lnTo>
                    <a:pt x="84" y="60"/>
                  </a:lnTo>
                  <a:lnTo>
                    <a:pt x="0" y="96"/>
                  </a:lnTo>
                  <a:lnTo>
                    <a:pt x="84" y="96"/>
                  </a:lnTo>
                  <a:lnTo>
                    <a:pt x="203" y="84"/>
                  </a:lnTo>
                  <a:cubicBezTo>
                    <a:pt x="215" y="60"/>
                    <a:pt x="227" y="48"/>
                    <a:pt x="227" y="25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8991;p30">
              <a:extLst>
                <a:ext uri="{FF2B5EF4-FFF2-40B4-BE49-F238E27FC236}">
                  <a16:creationId xmlns:a16="http://schemas.microsoft.com/office/drawing/2014/main" id="{E07E4DBA-F938-7694-B73B-DC83AE65FB52}"/>
                </a:ext>
              </a:extLst>
            </p:cNvPr>
            <p:cNvSpPr/>
            <p:nvPr/>
          </p:nvSpPr>
          <p:spPr>
            <a:xfrm>
              <a:off x="3151575" y="3328525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96" y="0"/>
                  </a:moveTo>
                  <a:lnTo>
                    <a:pt x="24" y="48"/>
                  </a:lnTo>
                  <a:lnTo>
                    <a:pt x="0" y="95"/>
                  </a:lnTo>
                  <a:lnTo>
                    <a:pt x="24" y="95"/>
                  </a:lnTo>
                  <a:lnTo>
                    <a:pt x="108" y="72"/>
                  </a:lnTo>
                  <a:cubicBezTo>
                    <a:pt x="108" y="48"/>
                    <a:pt x="119" y="36"/>
                    <a:pt x="119" y="12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8992;p30">
              <a:extLst>
                <a:ext uri="{FF2B5EF4-FFF2-40B4-BE49-F238E27FC236}">
                  <a16:creationId xmlns:a16="http://schemas.microsoft.com/office/drawing/2014/main" id="{3E58E0AC-C5FB-97FF-758C-FC69E1AD3DC8}"/>
                </a:ext>
              </a:extLst>
            </p:cNvPr>
            <p:cNvSpPr/>
            <p:nvPr/>
          </p:nvSpPr>
          <p:spPr>
            <a:xfrm>
              <a:off x="3159900" y="3318400"/>
              <a:ext cx="7475" cy="3000"/>
            </a:xfrm>
            <a:custGeom>
              <a:avLst/>
              <a:gdLst/>
              <a:ahLst/>
              <a:cxnLst/>
              <a:rect l="l" t="t" r="r" b="b"/>
              <a:pathLst>
                <a:path w="299" h="120" extrusionOk="0">
                  <a:moveTo>
                    <a:pt x="239" y="0"/>
                  </a:moveTo>
                  <a:lnTo>
                    <a:pt x="84" y="48"/>
                  </a:lnTo>
                  <a:lnTo>
                    <a:pt x="13" y="72"/>
                  </a:lnTo>
                  <a:cubicBezTo>
                    <a:pt x="13" y="84"/>
                    <a:pt x="1" y="96"/>
                    <a:pt x="1" y="107"/>
                  </a:cubicBezTo>
                  <a:lnTo>
                    <a:pt x="48" y="119"/>
                  </a:lnTo>
                  <a:lnTo>
                    <a:pt x="179" y="107"/>
                  </a:lnTo>
                  <a:lnTo>
                    <a:pt x="227" y="119"/>
                  </a:lnTo>
                  <a:lnTo>
                    <a:pt x="287" y="72"/>
                  </a:lnTo>
                  <a:cubicBezTo>
                    <a:pt x="287" y="60"/>
                    <a:pt x="287" y="36"/>
                    <a:pt x="298" y="24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8993;p30">
              <a:extLst>
                <a:ext uri="{FF2B5EF4-FFF2-40B4-BE49-F238E27FC236}">
                  <a16:creationId xmlns:a16="http://schemas.microsoft.com/office/drawing/2014/main" id="{EE0C3498-CF93-2A2D-A8D8-731062C2B5B7}"/>
                </a:ext>
              </a:extLst>
            </p:cNvPr>
            <p:cNvSpPr/>
            <p:nvPr/>
          </p:nvSpPr>
          <p:spPr>
            <a:xfrm>
              <a:off x="3157825" y="3314825"/>
              <a:ext cx="5375" cy="5075"/>
            </a:xfrm>
            <a:custGeom>
              <a:avLst/>
              <a:gdLst/>
              <a:ahLst/>
              <a:cxnLst/>
              <a:rect l="l" t="t" r="r" b="b"/>
              <a:pathLst>
                <a:path w="215" h="203" extrusionOk="0">
                  <a:moveTo>
                    <a:pt x="167" y="0"/>
                  </a:moveTo>
                  <a:cubicBezTo>
                    <a:pt x="143" y="12"/>
                    <a:pt x="119" y="36"/>
                    <a:pt x="108" y="48"/>
                  </a:cubicBezTo>
                  <a:lnTo>
                    <a:pt x="60" y="84"/>
                  </a:lnTo>
                  <a:lnTo>
                    <a:pt x="0" y="143"/>
                  </a:lnTo>
                  <a:cubicBezTo>
                    <a:pt x="12" y="167"/>
                    <a:pt x="24" y="179"/>
                    <a:pt x="36" y="203"/>
                  </a:cubicBezTo>
                  <a:lnTo>
                    <a:pt x="84" y="155"/>
                  </a:lnTo>
                  <a:lnTo>
                    <a:pt x="131" y="84"/>
                  </a:lnTo>
                  <a:lnTo>
                    <a:pt x="179" y="60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8994;p30">
              <a:extLst>
                <a:ext uri="{FF2B5EF4-FFF2-40B4-BE49-F238E27FC236}">
                  <a16:creationId xmlns:a16="http://schemas.microsoft.com/office/drawing/2014/main" id="{0E9E8D7A-1ABD-89FF-305E-01EE26D10C02}"/>
                </a:ext>
              </a:extLst>
            </p:cNvPr>
            <p:cNvSpPr/>
            <p:nvPr/>
          </p:nvSpPr>
          <p:spPr>
            <a:xfrm>
              <a:off x="1541250" y="2409050"/>
              <a:ext cx="1834475" cy="1573450"/>
            </a:xfrm>
            <a:custGeom>
              <a:avLst/>
              <a:gdLst/>
              <a:ahLst/>
              <a:cxnLst/>
              <a:rect l="l" t="t" r="r" b="b"/>
              <a:pathLst>
                <a:path w="73379" h="62938" extrusionOk="0">
                  <a:moveTo>
                    <a:pt x="42887" y="1"/>
                  </a:moveTo>
                  <a:lnTo>
                    <a:pt x="42661" y="25"/>
                  </a:lnTo>
                  <a:lnTo>
                    <a:pt x="42518" y="25"/>
                  </a:lnTo>
                  <a:lnTo>
                    <a:pt x="42434" y="72"/>
                  </a:lnTo>
                  <a:cubicBezTo>
                    <a:pt x="42434" y="96"/>
                    <a:pt x="42446" y="120"/>
                    <a:pt x="42446" y="144"/>
                  </a:cubicBezTo>
                  <a:lnTo>
                    <a:pt x="42292" y="251"/>
                  </a:lnTo>
                  <a:cubicBezTo>
                    <a:pt x="42280" y="275"/>
                    <a:pt x="42268" y="287"/>
                    <a:pt x="42256" y="310"/>
                  </a:cubicBezTo>
                  <a:lnTo>
                    <a:pt x="42089" y="358"/>
                  </a:lnTo>
                  <a:lnTo>
                    <a:pt x="41994" y="441"/>
                  </a:lnTo>
                  <a:lnTo>
                    <a:pt x="42101" y="489"/>
                  </a:lnTo>
                  <a:lnTo>
                    <a:pt x="42208" y="489"/>
                  </a:lnTo>
                  <a:lnTo>
                    <a:pt x="42315" y="477"/>
                  </a:lnTo>
                  <a:lnTo>
                    <a:pt x="42327" y="513"/>
                  </a:lnTo>
                  <a:lnTo>
                    <a:pt x="42208" y="679"/>
                  </a:lnTo>
                  <a:lnTo>
                    <a:pt x="42208" y="739"/>
                  </a:lnTo>
                  <a:lnTo>
                    <a:pt x="42089" y="810"/>
                  </a:lnTo>
                  <a:lnTo>
                    <a:pt x="42101" y="751"/>
                  </a:lnTo>
                  <a:lnTo>
                    <a:pt x="42030" y="727"/>
                  </a:lnTo>
                  <a:lnTo>
                    <a:pt x="42042" y="632"/>
                  </a:lnTo>
                  <a:lnTo>
                    <a:pt x="41946" y="608"/>
                  </a:lnTo>
                  <a:lnTo>
                    <a:pt x="41803" y="679"/>
                  </a:lnTo>
                  <a:lnTo>
                    <a:pt x="41732" y="787"/>
                  </a:lnTo>
                  <a:lnTo>
                    <a:pt x="41649" y="810"/>
                  </a:lnTo>
                  <a:cubicBezTo>
                    <a:pt x="41637" y="858"/>
                    <a:pt x="41613" y="894"/>
                    <a:pt x="41589" y="941"/>
                  </a:cubicBezTo>
                  <a:lnTo>
                    <a:pt x="41518" y="977"/>
                  </a:lnTo>
                  <a:cubicBezTo>
                    <a:pt x="41494" y="1037"/>
                    <a:pt x="41482" y="1084"/>
                    <a:pt x="41458" y="1144"/>
                  </a:cubicBezTo>
                  <a:cubicBezTo>
                    <a:pt x="41411" y="1191"/>
                    <a:pt x="41363" y="1239"/>
                    <a:pt x="41327" y="1287"/>
                  </a:cubicBezTo>
                  <a:lnTo>
                    <a:pt x="41327" y="1382"/>
                  </a:lnTo>
                  <a:cubicBezTo>
                    <a:pt x="41351" y="1406"/>
                    <a:pt x="41375" y="1430"/>
                    <a:pt x="41387" y="1453"/>
                  </a:cubicBezTo>
                  <a:cubicBezTo>
                    <a:pt x="41411" y="1477"/>
                    <a:pt x="41387" y="1477"/>
                    <a:pt x="41399" y="1501"/>
                  </a:cubicBezTo>
                  <a:lnTo>
                    <a:pt x="41470" y="1501"/>
                  </a:lnTo>
                  <a:lnTo>
                    <a:pt x="41565" y="1430"/>
                  </a:lnTo>
                  <a:lnTo>
                    <a:pt x="41637" y="1418"/>
                  </a:lnTo>
                  <a:lnTo>
                    <a:pt x="41637" y="1465"/>
                  </a:lnTo>
                  <a:lnTo>
                    <a:pt x="41541" y="1537"/>
                  </a:lnTo>
                  <a:lnTo>
                    <a:pt x="41541" y="1572"/>
                  </a:lnTo>
                  <a:lnTo>
                    <a:pt x="41446" y="1596"/>
                  </a:lnTo>
                  <a:lnTo>
                    <a:pt x="41327" y="1656"/>
                  </a:lnTo>
                  <a:lnTo>
                    <a:pt x="41149" y="1822"/>
                  </a:lnTo>
                  <a:lnTo>
                    <a:pt x="41041" y="1953"/>
                  </a:lnTo>
                  <a:cubicBezTo>
                    <a:pt x="41053" y="2013"/>
                    <a:pt x="41065" y="2084"/>
                    <a:pt x="41077" y="2144"/>
                  </a:cubicBezTo>
                  <a:lnTo>
                    <a:pt x="41149" y="2203"/>
                  </a:lnTo>
                  <a:lnTo>
                    <a:pt x="41172" y="2263"/>
                  </a:lnTo>
                  <a:lnTo>
                    <a:pt x="41125" y="2346"/>
                  </a:lnTo>
                  <a:lnTo>
                    <a:pt x="41172" y="2370"/>
                  </a:lnTo>
                  <a:lnTo>
                    <a:pt x="41220" y="2430"/>
                  </a:lnTo>
                  <a:lnTo>
                    <a:pt x="41303" y="2394"/>
                  </a:lnTo>
                  <a:lnTo>
                    <a:pt x="41363" y="2394"/>
                  </a:lnTo>
                  <a:lnTo>
                    <a:pt x="41422" y="2477"/>
                  </a:lnTo>
                  <a:lnTo>
                    <a:pt x="41553" y="2489"/>
                  </a:lnTo>
                  <a:lnTo>
                    <a:pt x="41637" y="2549"/>
                  </a:lnTo>
                  <a:lnTo>
                    <a:pt x="41708" y="2525"/>
                  </a:lnTo>
                  <a:lnTo>
                    <a:pt x="41768" y="2418"/>
                  </a:lnTo>
                  <a:lnTo>
                    <a:pt x="41768" y="2513"/>
                  </a:lnTo>
                  <a:lnTo>
                    <a:pt x="41863" y="2608"/>
                  </a:lnTo>
                  <a:lnTo>
                    <a:pt x="42053" y="2596"/>
                  </a:lnTo>
                  <a:lnTo>
                    <a:pt x="42137" y="2608"/>
                  </a:lnTo>
                  <a:lnTo>
                    <a:pt x="42256" y="2584"/>
                  </a:lnTo>
                  <a:lnTo>
                    <a:pt x="42387" y="2573"/>
                  </a:lnTo>
                  <a:cubicBezTo>
                    <a:pt x="42387" y="2584"/>
                    <a:pt x="42399" y="2608"/>
                    <a:pt x="42399" y="2632"/>
                  </a:cubicBezTo>
                  <a:cubicBezTo>
                    <a:pt x="42375" y="2692"/>
                    <a:pt x="42351" y="2751"/>
                    <a:pt x="42327" y="2811"/>
                  </a:cubicBezTo>
                  <a:lnTo>
                    <a:pt x="42208" y="2882"/>
                  </a:lnTo>
                  <a:lnTo>
                    <a:pt x="42161" y="2870"/>
                  </a:lnTo>
                  <a:lnTo>
                    <a:pt x="42161" y="2787"/>
                  </a:lnTo>
                  <a:lnTo>
                    <a:pt x="42256" y="2715"/>
                  </a:lnTo>
                  <a:lnTo>
                    <a:pt x="42113" y="2727"/>
                  </a:lnTo>
                  <a:lnTo>
                    <a:pt x="41970" y="2775"/>
                  </a:lnTo>
                  <a:lnTo>
                    <a:pt x="41887" y="2894"/>
                  </a:lnTo>
                  <a:lnTo>
                    <a:pt x="41970" y="2906"/>
                  </a:lnTo>
                  <a:lnTo>
                    <a:pt x="41970" y="2965"/>
                  </a:lnTo>
                  <a:lnTo>
                    <a:pt x="41815" y="3049"/>
                  </a:lnTo>
                  <a:lnTo>
                    <a:pt x="41756" y="3120"/>
                  </a:lnTo>
                  <a:lnTo>
                    <a:pt x="41684" y="3144"/>
                  </a:lnTo>
                  <a:lnTo>
                    <a:pt x="41625" y="3263"/>
                  </a:lnTo>
                  <a:lnTo>
                    <a:pt x="41661" y="3287"/>
                  </a:lnTo>
                  <a:lnTo>
                    <a:pt x="41732" y="3275"/>
                  </a:lnTo>
                  <a:lnTo>
                    <a:pt x="41815" y="3287"/>
                  </a:lnTo>
                  <a:lnTo>
                    <a:pt x="41922" y="3239"/>
                  </a:lnTo>
                  <a:cubicBezTo>
                    <a:pt x="41934" y="3215"/>
                    <a:pt x="41958" y="3192"/>
                    <a:pt x="41970" y="3156"/>
                  </a:cubicBezTo>
                  <a:lnTo>
                    <a:pt x="41934" y="3144"/>
                  </a:lnTo>
                  <a:lnTo>
                    <a:pt x="42030" y="3096"/>
                  </a:lnTo>
                  <a:lnTo>
                    <a:pt x="42089" y="3049"/>
                  </a:lnTo>
                  <a:lnTo>
                    <a:pt x="42149" y="3073"/>
                  </a:lnTo>
                  <a:lnTo>
                    <a:pt x="42149" y="3156"/>
                  </a:lnTo>
                  <a:lnTo>
                    <a:pt x="42089" y="3263"/>
                  </a:lnTo>
                  <a:lnTo>
                    <a:pt x="42089" y="3382"/>
                  </a:lnTo>
                  <a:lnTo>
                    <a:pt x="42113" y="3418"/>
                  </a:lnTo>
                  <a:lnTo>
                    <a:pt x="42042" y="3501"/>
                  </a:lnTo>
                  <a:lnTo>
                    <a:pt x="41863" y="3561"/>
                  </a:lnTo>
                  <a:lnTo>
                    <a:pt x="41768" y="3668"/>
                  </a:lnTo>
                  <a:lnTo>
                    <a:pt x="41696" y="3704"/>
                  </a:lnTo>
                  <a:cubicBezTo>
                    <a:pt x="41696" y="3716"/>
                    <a:pt x="41708" y="3727"/>
                    <a:pt x="41708" y="3739"/>
                  </a:cubicBezTo>
                  <a:lnTo>
                    <a:pt x="41672" y="3823"/>
                  </a:lnTo>
                  <a:lnTo>
                    <a:pt x="41399" y="3977"/>
                  </a:lnTo>
                  <a:lnTo>
                    <a:pt x="41351" y="4061"/>
                  </a:lnTo>
                  <a:lnTo>
                    <a:pt x="41232" y="4108"/>
                  </a:lnTo>
                  <a:lnTo>
                    <a:pt x="41184" y="4073"/>
                  </a:lnTo>
                  <a:lnTo>
                    <a:pt x="41137" y="4085"/>
                  </a:lnTo>
                  <a:lnTo>
                    <a:pt x="41101" y="4049"/>
                  </a:lnTo>
                  <a:lnTo>
                    <a:pt x="41041" y="4132"/>
                  </a:lnTo>
                  <a:lnTo>
                    <a:pt x="40970" y="4168"/>
                  </a:lnTo>
                  <a:lnTo>
                    <a:pt x="40994" y="4120"/>
                  </a:lnTo>
                  <a:lnTo>
                    <a:pt x="40958" y="4097"/>
                  </a:lnTo>
                  <a:lnTo>
                    <a:pt x="40839" y="4204"/>
                  </a:lnTo>
                  <a:lnTo>
                    <a:pt x="40827" y="4311"/>
                  </a:lnTo>
                  <a:lnTo>
                    <a:pt x="40744" y="4442"/>
                  </a:lnTo>
                  <a:lnTo>
                    <a:pt x="40720" y="4478"/>
                  </a:lnTo>
                  <a:lnTo>
                    <a:pt x="40791" y="4513"/>
                  </a:lnTo>
                  <a:lnTo>
                    <a:pt x="40815" y="4561"/>
                  </a:lnTo>
                  <a:cubicBezTo>
                    <a:pt x="40803" y="4608"/>
                    <a:pt x="40791" y="4656"/>
                    <a:pt x="40779" y="4692"/>
                  </a:cubicBezTo>
                  <a:cubicBezTo>
                    <a:pt x="40779" y="4716"/>
                    <a:pt x="40779" y="4728"/>
                    <a:pt x="40791" y="4751"/>
                  </a:cubicBezTo>
                  <a:lnTo>
                    <a:pt x="40851" y="4787"/>
                  </a:lnTo>
                  <a:lnTo>
                    <a:pt x="40779" y="4847"/>
                  </a:lnTo>
                  <a:lnTo>
                    <a:pt x="40744" y="4954"/>
                  </a:lnTo>
                  <a:lnTo>
                    <a:pt x="40779" y="4942"/>
                  </a:lnTo>
                  <a:lnTo>
                    <a:pt x="40863" y="4894"/>
                  </a:lnTo>
                  <a:cubicBezTo>
                    <a:pt x="40875" y="4870"/>
                    <a:pt x="40887" y="4847"/>
                    <a:pt x="40899" y="4823"/>
                  </a:cubicBezTo>
                  <a:lnTo>
                    <a:pt x="41030" y="4799"/>
                  </a:lnTo>
                  <a:lnTo>
                    <a:pt x="41125" y="4728"/>
                  </a:lnTo>
                  <a:lnTo>
                    <a:pt x="41053" y="4823"/>
                  </a:lnTo>
                  <a:lnTo>
                    <a:pt x="40934" y="4859"/>
                  </a:lnTo>
                  <a:lnTo>
                    <a:pt x="40839" y="4966"/>
                  </a:lnTo>
                  <a:lnTo>
                    <a:pt x="40696" y="5037"/>
                  </a:lnTo>
                  <a:cubicBezTo>
                    <a:pt x="40696" y="5073"/>
                    <a:pt x="40696" y="5097"/>
                    <a:pt x="40708" y="5132"/>
                  </a:cubicBezTo>
                  <a:lnTo>
                    <a:pt x="40637" y="5192"/>
                  </a:lnTo>
                  <a:lnTo>
                    <a:pt x="40518" y="5180"/>
                  </a:lnTo>
                  <a:lnTo>
                    <a:pt x="40375" y="5204"/>
                  </a:lnTo>
                  <a:lnTo>
                    <a:pt x="40291" y="5180"/>
                  </a:lnTo>
                  <a:lnTo>
                    <a:pt x="40220" y="5240"/>
                  </a:lnTo>
                  <a:lnTo>
                    <a:pt x="40291" y="5347"/>
                  </a:lnTo>
                  <a:cubicBezTo>
                    <a:pt x="40268" y="5406"/>
                    <a:pt x="40244" y="5478"/>
                    <a:pt x="40232" y="5537"/>
                  </a:cubicBezTo>
                  <a:lnTo>
                    <a:pt x="40232" y="5359"/>
                  </a:lnTo>
                  <a:lnTo>
                    <a:pt x="40148" y="5263"/>
                  </a:lnTo>
                  <a:lnTo>
                    <a:pt x="40041" y="5204"/>
                  </a:lnTo>
                  <a:cubicBezTo>
                    <a:pt x="40041" y="5168"/>
                    <a:pt x="40041" y="5132"/>
                    <a:pt x="40053" y="5085"/>
                  </a:cubicBezTo>
                  <a:lnTo>
                    <a:pt x="40101" y="5073"/>
                  </a:lnTo>
                  <a:lnTo>
                    <a:pt x="40196" y="5168"/>
                  </a:lnTo>
                  <a:lnTo>
                    <a:pt x="40327" y="5085"/>
                  </a:lnTo>
                  <a:lnTo>
                    <a:pt x="40410" y="5144"/>
                  </a:lnTo>
                  <a:lnTo>
                    <a:pt x="40553" y="5144"/>
                  </a:lnTo>
                  <a:lnTo>
                    <a:pt x="40625" y="5073"/>
                  </a:lnTo>
                  <a:lnTo>
                    <a:pt x="40625" y="5001"/>
                  </a:lnTo>
                  <a:lnTo>
                    <a:pt x="40660" y="4894"/>
                  </a:lnTo>
                  <a:lnTo>
                    <a:pt x="40565" y="4942"/>
                  </a:lnTo>
                  <a:lnTo>
                    <a:pt x="40482" y="4942"/>
                  </a:lnTo>
                  <a:lnTo>
                    <a:pt x="40553" y="4882"/>
                  </a:lnTo>
                  <a:cubicBezTo>
                    <a:pt x="40577" y="4847"/>
                    <a:pt x="40601" y="4811"/>
                    <a:pt x="40613" y="4787"/>
                  </a:cubicBezTo>
                  <a:lnTo>
                    <a:pt x="40613" y="4787"/>
                  </a:lnTo>
                  <a:lnTo>
                    <a:pt x="40518" y="4799"/>
                  </a:lnTo>
                  <a:lnTo>
                    <a:pt x="40446" y="4870"/>
                  </a:lnTo>
                  <a:lnTo>
                    <a:pt x="40291" y="4942"/>
                  </a:lnTo>
                  <a:lnTo>
                    <a:pt x="40291" y="4894"/>
                  </a:lnTo>
                  <a:lnTo>
                    <a:pt x="40410" y="4811"/>
                  </a:lnTo>
                  <a:cubicBezTo>
                    <a:pt x="40410" y="4787"/>
                    <a:pt x="40398" y="4763"/>
                    <a:pt x="40398" y="4739"/>
                  </a:cubicBezTo>
                  <a:lnTo>
                    <a:pt x="40327" y="4763"/>
                  </a:lnTo>
                  <a:lnTo>
                    <a:pt x="40232" y="4811"/>
                  </a:lnTo>
                  <a:lnTo>
                    <a:pt x="40208" y="4775"/>
                  </a:lnTo>
                  <a:lnTo>
                    <a:pt x="40220" y="4620"/>
                  </a:lnTo>
                  <a:lnTo>
                    <a:pt x="40279" y="4537"/>
                  </a:lnTo>
                  <a:lnTo>
                    <a:pt x="40315" y="4597"/>
                  </a:lnTo>
                  <a:lnTo>
                    <a:pt x="40363" y="4537"/>
                  </a:lnTo>
                  <a:cubicBezTo>
                    <a:pt x="40363" y="4513"/>
                    <a:pt x="40351" y="4501"/>
                    <a:pt x="40339" y="4489"/>
                  </a:cubicBezTo>
                  <a:lnTo>
                    <a:pt x="40494" y="4335"/>
                  </a:lnTo>
                  <a:lnTo>
                    <a:pt x="40494" y="4275"/>
                  </a:lnTo>
                  <a:lnTo>
                    <a:pt x="40660" y="4168"/>
                  </a:lnTo>
                  <a:cubicBezTo>
                    <a:pt x="40660" y="4132"/>
                    <a:pt x="40660" y="4097"/>
                    <a:pt x="40649" y="4061"/>
                  </a:cubicBezTo>
                  <a:lnTo>
                    <a:pt x="40708" y="4001"/>
                  </a:lnTo>
                  <a:lnTo>
                    <a:pt x="40791" y="3966"/>
                  </a:lnTo>
                  <a:cubicBezTo>
                    <a:pt x="40791" y="3954"/>
                    <a:pt x="40791" y="3942"/>
                    <a:pt x="40791" y="3930"/>
                  </a:cubicBezTo>
                  <a:lnTo>
                    <a:pt x="40660" y="3954"/>
                  </a:lnTo>
                  <a:lnTo>
                    <a:pt x="40518" y="4025"/>
                  </a:lnTo>
                  <a:cubicBezTo>
                    <a:pt x="40494" y="4061"/>
                    <a:pt x="40482" y="4085"/>
                    <a:pt x="40458" y="4120"/>
                  </a:cubicBezTo>
                  <a:lnTo>
                    <a:pt x="40339" y="4216"/>
                  </a:lnTo>
                  <a:lnTo>
                    <a:pt x="40244" y="4216"/>
                  </a:lnTo>
                  <a:lnTo>
                    <a:pt x="40256" y="4180"/>
                  </a:lnTo>
                  <a:lnTo>
                    <a:pt x="40387" y="4108"/>
                  </a:lnTo>
                  <a:cubicBezTo>
                    <a:pt x="40387" y="4085"/>
                    <a:pt x="40398" y="4061"/>
                    <a:pt x="40410" y="4037"/>
                  </a:cubicBezTo>
                  <a:lnTo>
                    <a:pt x="40315" y="4037"/>
                  </a:lnTo>
                  <a:lnTo>
                    <a:pt x="40220" y="4073"/>
                  </a:lnTo>
                  <a:lnTo>
                    <a:pt x="40137" y="4037"/>
                  </a:lnTo>
                  <a:cubicBezTo>
                    <a:pt x="40137" y="4025"/>
                    <a:pt x="40148" y="4001"/>
                    <a:pt x="40160" y="3977"/>
                  </a:cubicBezTo>
                  <a:cubicBezTo>
                    <a:pt x="40172" y="3954"/>
                    <a:pt x="40160" y="3918"/>
                    <a:pt x="40148" y="3882"/>
                  </a:cubicBezTo>
                  <a:lnTo>
                    <a:pt x="40041" y="3858"/>
                  </a:lnTo>
                  <a:lnTo>
                    <a:pt x="39982" y="3894"/>
                  </a:lnTo>
                  <a:lnTo>
                    <a:pt x="39970" y="3942"/>
                  </a:lnTo>
                  <a:lnTo>
                    <a:pt x="39958" y="3906"/>
                  </a:lnTo>
                  <a:lnTo>
                    <a:pt x="39982" y="3846"/>
                  </a:lnTo>
                  <a:lnTo>
                    <a:pt x="39898" y="3799"/>
                  </a:lnTo>
                  <a:lnTo>
                    <a:pt x="39791" y="3823"/>
                  </a:lnTo>
                  <a:cubicBezTo>
                    <a:pt x="39791" y="3858"/>
                    <a:pt x="39779" y="3882"/>
                    <a:pt x="39767" y="3918"/>
                  </a:cubicBezTo>
                  <a:lnTo>
                    <a:pt x="39660" y="3989"/>
                  </a:lnTo>
                  <a:cubicBezTo>
                    <a:pt x="39648" y="4013"/>
                    <a:pt x="39648" y="4025"/>
                    <a:pt x="39636" y="4037"/>
                  </a:cubicBezTo>
                  <a:lnTo>
                    <a:pt x="39577" y="4037"/>
                  </a:lnTo>
                  <a:lnTo>
                    <a:pt x="39577" y="3977"/>
                  </a:lnTo>
                  <a:lnTo>
                    <a:pt x="39482" y="3942"/>
                  </a:lnTo>
                  <a:lnTo>
                    <a:pt x="39386" y="3966"/>
                  </a:lnTo>
                  <a:lnTo>
                    <a:pt x="39386" y="4013"/>
                  </a:lnTo>
                  <a:lnTo>
                    <a:pt x="39434" y="4049"/>
                  </a:lnTo>
                  <a:cubicBezTo>
                    <a:pt x="39422" y="4061"/>
                    <a:pt x="39410" y="4085"/>
                    <a:pt x="39398" y="4097"/>
                  </a:cubicBezTo>
                  <a:lnTo>
                    <a:pt x="39470" y="4156"/>
                  </a:lnTo>
                  <a:cubicBezTo>
                    <a:pt x="39470" y="4168"/>
                    <a:pt x="39482" y="4192"/>
                    <a:pt x="39494" y="4204"/>
                  </a:cubicBezTo>
                  <a:lnTo>
                    <a:pt x="39434" y="4251"/>
                  </a:lnTo>
                  <a:lnTo>
                    <a:pt x="39375" y="4239"/>
                  </a:lnTo>
                  <a:lnTo>
                    <a:pt x="39351" y="4192"/>
                  </a:lnTo>
                  <a:lnTo>
                    <a:pt x="39303" y="4192"/>
                  </a:lnTo>
                  <a:cubicBezTo>
                    <a:pt x="39303" y="4216"/>
                    <a:pt x="39291" y="4227"/>
                    <a:pt x="39279" y="4251"/>
                  </a:cubicBezTo>
                  <a:lnTo>
                    <a:pt x="39386" y="4394"/>
                  </a:lnTo>
                  <a:lnTo>
                    <a:pt x="39470" y="4489"/>
                  </a:lnTo>
                  <a:lnTo>
                    <a:pt x="39648" y="4489"/>
                  </a:lnTo>
                  <a:lnTo>
                    <a:pt x="39732" y="4525"/>
                  </a:lnTo>
                  <a:lnTo>
                    <a:pt x="39767" y="4692"/>
                  </a:lnTo>
                  <a:lnTo>
                    <a:pt x="39696" y="4620"/>
                  </a:lnTo>
                  <a:lnTo>
                    <a:pt x="39601" y="4597"/>
                  </a:lnTo>
                  <a:lnTo>
                    <a:pt x="39386" y="4513"/>
                  </a:lnTo>
                  <a:lnTo>
                    <a:pt x="39327" y="4418"/>
                  </a:lnTo>
                  <a:lnTo>
                    <a:pt x="39232" y="4311"/>
                  </a:lnTo>
                  <a:lnTo>
                    <a:pt x="39148" y="4323"/>
                  </a:lnTo>
                  <a:lnTo>
                    <a:pt x="39113" y="4370"/>
                  </a:lnTo>
                  <a:lnTo>
                    <a:pt x="39184" y="4466"/>
                  </a:lnTo>
                  <a:lnTo>
                    <a:pt x="39303" y="4513"/>
                  </a:lnTo>
                  <a:cubicBezTo>
                    <a:pt x="39315" y="4537"/>
                    <a:pt x="39327" y="4561"/>
                    <a:pt x="39339" y="4585"/>
                  </a:cubicBezTo>
                  <a:lnTo>
                    <a:pt x="39255" y="4632"/>
                  </a:lnTo>
                  <a:lnTo>
                    <a:pt x="39160" y="4585"/>
                  </a:lnTo>
                  <a:lnTo>
                    <a:pt x="38934" y="4668"/>
                  </a:lnTo>
                  <a:lnTo>
                    <a:pt x="38886" y="4716"/>
                  </a:lnTo>
                  <a:lnTo>
                    <a:pt x="38779" y="4680"/>
                  </a:lnTo>
                  <a:lnTo>
                    <a:pt x="38684" y="4692"/>
                  </a:lnTo>
                  <a:lnTo>
                    <a:pt x="38446" y="4644"/>
                  </a:lnTo>
                  <a:lnTo>
                    <a:pt x="38196" y="4716"/>
                  </a:lnTo>
                  <a:lnTo>
                    <a:pt x="38148" y="4680"/>
                  </a:lnTo>
                  <a:lnTo>
                    <a:pt x="38112" y="4692"/>
                  </a:lnTo>
                  <a:lnTo>
                    <a:pt x="37958" y="4799"/>
                  </a:lnTo>
                  <a:lnTo>
                    <a:pt x="37922" y="4870"/>
                  </a:lnTo>
                  <a:lnTo>
                    <a:pt x="37708" y="4930"/>
                  </a:lnTo>
                  <a:lnTo>
                    <a:pt x="37577" y="5013"/>
                  </a:lnTo>
                  <a:lnTo>
                    <a:pt x="37434" y="4978"/>
                  </a:lnTo>
                  <a:lnTo>
                    <a:pt x="37398" y="4978"/>
                  </a:lnTo>
                  <a:lnTo>
                    <a:pt x="37362" y="4918"/>
                  </a:lnTo>
                  <a:lnTo>
                    <a:pt x="37303" y="4906"/>
                  </a:lnTo>
                  <a:lnTo>
                    <a:pt x="37184" y="5001"/>
                  </a:lnTo>
                  <a:cubicBezTo>
                    <a:pt x="37184" y="4989"/>
                    <a:pt x="37172" y="4966"/>
                    <a:pt x="37172" y="4942"/>
                  </a:cubicBezTo>
                  <a:lnTo>
                    <a:pt x="36969" y="4894"/>
                  </a:lnTo>
                  <a:lnTo>
                    <a:pt x="36934" y="4847"/>
                  </a:lnTo>
                  <a:lnTo>
                    <a:pt x="36874" y="4847"/>
                  </a:lnTo>
                  <a:cubicBezTo>
                    <a:pt x="36874" y="4835"/>
                    <a:pt x="36862" y="4823"/>
                    <a:pt x="36862" y="4799"/>
                  </a:cubicBezTo>
                  <a:cubicBezTo>
                    <a:pt x="36850" y="4787"/>
                    <a:pt x="36874" y="4775"/>
                    <a:pt x="36886" y="4763"/>
                  </a:cubicBezTo>
                  <a:lnTo>
                    <a:pt x="36803" y="4728"/>
                  </a:lnTo>
                  <a:lnTo>
                    <a:pt x="36743" y="4763"/>
                  </a:lnTo>
                  <a:lnTo>
                    <a:pt x="36708" y="4739"/>
                  </a:lnTo>
                  <a:lnTo>
                    <a:pt x="36708" y="4692"/>
                  </a:lnTo>
                  <a:lnTo>
                    <a:pt x="36660" y="4692"/>
                  </a:lnTo>
                  <a:lnTo>
                    <a:pt x="36565" y="4763"/>
                  </a:lnTo>
                  <a:lnTo>
                    <a:pt x="36434" y="4787"/>
                  </a:lnTo>
                  <a:lnTo>
                    <a:pt x="36327" y="4751"/>
                  </a:lnTo>
                  <a:cubicBezTo>
                    <a:pt x="36303" y="4763"/>
                    <a:pt x="36291" y="4775"/>
                    <a:pt x="36279" y="4775"/>
                  </a:cubicBezTo>
                  <a:lnTo>
                    <a:pt x="36243" y="4751"/>
                  </a:lnTo>
                  <a:lnTo>
                    <a:pt x="36124" y="4751"/>
                  </a:lnTo>
                  <a:lnTo>
                    <a:pt x="36005" y="4799"/>
                  </a:lnTo>
                  <a:lnTo>
                    <a:pt x="36005" y="4799"/>
                  </a:lnTo>
                  <a:lnTo>
                    <a:pt x="36029" y="4728"/>
                  </a:lnTo>
                  <a:lnTo>
                    <a:pt x="36029" y="4668"/>
                  </a:lnTo>
                  <a:lnTo>
                    <a:pt x="36124" y="4597"/>
                  </a:lnTo>
                  <a:cubicBezTo>
                    <a:pt x="36112" y="4585"/>
                    <a:pt x="36112" y="4573"/>
                    <a:pt x="36112" y="4561"/>
                  </a:cubicBezTo>
                  <a:lnTo>
                    <a:pt x="36029" y="4561"/>
                  </a:lnTo>
                  <a:lnTo>
                    <a:pt x="35934" y="4585"/>
                  </a:lnTo>
                  <a:cubicBezTo>
                    <a:pt x="35898" y="4537"/>
                    <a:pt x="35874" y="4489"/>
                    <a:pt x="35850" y="4430"/>
                  </a:cubicBezTo>
                  <a:lnTo>
                    <a:pt x="35803" y="4418"/>
                  </a:lnTo>
                  <a:lnTo>
                    <a:pt x="35779" y="4394"/>
                  </a:lnTo>
                  <a:cubicBezTo>
                    <a:pt x="35803" y="4370"/>
                    <a:pt x="35838" y="4347"/>
                    <a:pt x="35862" y="4335"/>
                  </a:cubicBezTo>
                  <a:lnTo>
                    <a:pt x="35874" y="4287"/>
                  </a:lnTo>
                  <a:lnTo>
                    <a:pt x="35803" y="4287"/>
                  </a:lnTo>
                  <a:cubicBezTo>
                    <a:pt x="35803" y="4275"/>
                    <a:pt x="35815" y="4251"/>
                    <a:pt x="35826" y="4227"/>
                  </a:cubicBezTo>
                  <a:cubicBezTo>
                    <a:pt x="35815" y="4180"/>
                    <a:pt x="35803" y="4120"/>
                    <a:pt x="35803" y="4073"/>
                  </a:cubicBezTo>
                  <a:lnTo>
                    <a:pt x="35743" y="4013"/>
                  </a:lnTo>
                  <a:lnTo>
                    <a:pt x="35684" y="4025"/>
                  </a:lnTo>
                  <a:lnTo>
                    <a:pt x="35588" y="4013"/>
                  </a:lnTo>
                  <a:lnTo>
                    <a:pt x="35517" y="3966"/>
                  </a:lnTo>
                  <a:lnTo>
                    <a:pt x="35374" y="4049"/>
                  </a:lnTo>
                  <a:lnTo>
                    <a:pt x="35279" y="4061"/>
                  </a:lnTo>
                  <a:lnTo>
                    <a:pt x="34981" y="4216"/>
                  </a:lnTo>
                  <a:lnTo>
                    <a:pt x="34529" y="4358"/>
                  </a:lnTo>
                  <a:lnTo>
                    <a:pt x="34374" y="4370"/>
                  </a:lnTo>
                  <a:lnTo>
                    <a:pt x="34267" y="4406"/>
                  </a:lnTo>
                  <a:lnTo>
                    <a:pt x="34148" y="4597"/>
                  </a:lnTo>
                  <a:lnTo>
                    <a:pt x="34041" y="4668"/>
                  </a:lnTo>
                  <a:cubicBezTo>
                    <a:pt x="34041" y="4692"/>
                    <a:pt x="34029" y="4716"/>
                    <a:pt x="34017" y="4751"/>
                  </a:cubicBezTo>
                  <a:lnTo>
                    <a:pt x="34124" y="4751"/>
                  </a:lnTo>
                  <a:lnTo>
                    <a:pt x="34183" y="4692"/>
                  </a:lnTo>
                  <a:lnTo>
                    <a:pt x="34231" y="4680"/>
                  </a:lnTo>
                  <a:lnTo>
                    <a:pt x="34231" y="4680"/>
                  </a:lnTo>
                  <a:cubicBezTo>
                    <a:pt x="34231" y="4716"/>
                    <a:pt x="34219" y="4739"/>
                    <a:pt x="34219" y="4763"/>
                  </a:cubicBezTo>
                  <a:lnTo>
                    <a:pt x="34160" y="4835"/>
                  </a:lnTo>
                  <a:lnTo>
                    <a:pt x="34195" y="4859"/>
                  </a:lnTo>
                  <a:lnTo>
                    <a:pt x="34362" y="4823"/>
                  </a:lnTo>
                  <a:lnTo>
                    <a:pt x="34410" y="4859"/>
                  </a:lnTo>
                  <a:lnTo>
                    <a:pt x="34541" y="4787"/>
                  </a:lnTo>
                  <a:cubicBezTo>
                    <a:pt x="34541" y="4775"/>
                    <a:pt x="34529" y="4763"/>
                    <a:pt x="34517" y="4751"/>
                  </a:cubicBezTo>
                  <a:lnTo>
                    <a:pt x="34422" y="4716"/>
                  </a:lnTo>
                  <a:lnTo>
                    <a:pt x="34422" y="4668"/>
                  </a:lnTo>
                  <a:lnTo>
                    <a:pt x="34493" y="4632"/>
                  </a:lnTo>
                  <a:lnTo>
                    <a:pt x="34529" y="4668"/>
                  </a:lnTo>
                  <a:lnTo>
                    <a:pt x="34624" y="4632"/>
                  </a:lnTo>
                  <a:lnTo>
                    <a:pt x="34755" y="4644"/>
                  </a:lnTo>
                  <a:lnTo>
                    <a:pt x="34838" y="4608"/>
                  </a:lnTo>
                  <a:lnTo>
                    <a:pt x="34838" y="4525"/>
                  </a:lnTo>
                  <a:lnTo>
                    <a:pt x="34898" y="4466"/>
                  </a:lnTo>
                  <a:lnTo>
                    <a:pt x="34898" y="4537"/>
                  </a:lnTo>
                  <a:lnTo>
                    <a:pt x="35029" y="4585"/>
                  </a:lnTo>
                  <a:cubicBezTo>
                    <a:pt x="35029" y="4573"/>
                    <a:pt x="35029" y="4549"/>
                    <a:pt x="35041" y="4537"/>
                  </a:cubicBezTo>
                  <a:cubicBezTo>
                    <a:pt x="35041" y="4525"/>
                    <a:pt x="35029" y="4501"/>
                    <a:pt x="35029" y="4489"/>
                  </a:cubicBezTo>
                  <a:lnTo>
                    <a:pt x="35136" y="4454"/>
                  </a:lnTo>
                  <a:lnTo>
                    <a:pt x="35148" y="4394"/>
                  </a:lnTo>
                  <a:lnTo>
                    <a:pt x="35231" y="4370"/>
                  </a:lnTo>
                  <a:lnTo>
                    <a:pt x="35469" y="4251"/>
                  </a:lnTo>
                  <a:lnTo>
                    <a:pt x="35565" y="4216"/>
                  </a:lnTo>
                  <a:lnTo>
                    <a:pt x="35576" y="4239"/>
                  </a:lnTo>
                  <a:lnTo>
                    <a:pt x="35696" y="4204"/>
                  </a:lnTo>
                  <a:lnTo>
                    <a:pt x="35636" y="4287"/>
                  </a:lnTo>
                  <a:lnTo>
                    <a:pt x="35696" y="4323"/>
                  </a:lnTo>
                  <a:cubicBezTo>
                    <a:pt x="35660" y="4370"/>
                    <a:pt x="35612" y="4418"/>
                    <a:pt x="35576" y="4466"/>
                  </a:cubicBezTo>
                  <a:lnTo>
                    <a:pt x="35493" y="4442"/>
                  </a:lnTo>
                  <a:lnTo>
                    <a:pt x="35434" y="4489"/>
                  </a:lnTo>
                  <a:lnTo>
                    <a:pt x="35326" y="4525"/>
                  </a:lnTo>
                  <a:lnTo>
                    <a:pt x="35255" y="4513"/>
                  </a:lnTo>
                  <a:lnTo>
                    <a:pt x="35172" y="4537"/>
                  </a:lnTo>
                  <a:lnTo>
                    <a:pt x="35112" y="4692"/>
                  </a:lnTo>
                  <a:lnTo>
                    <a:pt x="35172" y="4763"/>
                  </a:lnTo>
                  <a:cubicBezTo>
                    <a:pt x="35184" y="4799"/>
                    <a:pt x="35195" y="4823"/>
                    <a:pt x="35207" y="4859"/>
                  </a:cubicBezTo>
                  <a:lnTo>
                    <a:pt x="35148" y="4763"/>
                  </a:lnTo>
                  <a:lnTo>
                    <a:pt x="35088" y="4775"/>
                  </a:lnTo>
                  <a:lnTo>
                    <a:pt x="35029" y="4728"/>
                  </a:lnTo>
                  <a:lnTo>
                    <a:pt x="34957" y="4751"/>
                  </a:lnTo>
                  <a:lnTo>
                    <a:pt x="34922" y="4847"/>
                  </a:lnTo>
                  <a:lnTo>
                    <a:pt x="34791" y="4894"/>
                  </a:lnTo>
                  <a:lnTo>
                    <a:pt x="34731" y="4930"/>
                  </a:lnTo>
                  <a:cubicBezTo>
                    <a:pt x="34719" y="4918"/>
                    <a:pt x="34719" y="4894"/>
                    <a:pt x="34707" y="4882"/>
                  </a:cubicBezTo>
                  <a:lnTo>
                    <a:pt x="34648" y="4906"/>
                  </a:lnTo>
                  <a:lnTo>
                    <a:pt x="34600" y="4989"/>
                  </a:lnTo>
                  <a:lnTo>
                    <a:pt x="34517" y="5037"/>
                  </a:lnTo>
                  <a:lnTo>
                    <a:pt x="34445" y="5013"/>
                  </a:lnTo>
                  <a:lnTo>
                    <a:pt x="34362" y="5049"/>
                  </a:lnTo>
                  <a:lnTo>
                    <a:pt x="34326" y="5109"/>
                  </a:lnTo>
                  <a:cubicBezTo>
                    <a:pt x="34326" y="5120"/>
                    <a:pt x="34326" y="5132"/>
                    <a:pt x="34326" y="5132"/>
                  </a:cubicBezTo>
                  <a:lnTo>
                    <a:pt x="34148" y="5204"/>
                  </a:lnTo>
                  <a:lnTo>
                    <a:pt x="34076" y="5263"/>
                  </a:lnTo>
                  <a:cubicBezTo>
                    <a:pt x="34076" y="5287"/>
                    <a:pt x="34088" y="5299"/>
                    <a:pt x="34100" y="5323"/>
                  </a:cubicBezTo>
                  <a:cubicBezTo>
                    <a:pt x="34100" y="5347"/>
                    <a:pt x="34124" y="5359"/>
                    <a:pt x="34148" y="5382"/>
                  </a:cubicBezTo>
                  <a:cubicBezTo>
                    <a:pt x="34124" y="5454"/>
                    <a:pt x="34112" y="5525"/>
                    <a:pt x="34100" y="5609"/>
                  </a:cubicBezTo>
                  <a:lnTo>
                    <a:pt x="34088" y="5775"/>
                  </a:lnTo>
                  <a:lnTo>
                    <a:pt x="34088" y="5823"/>
                  </a:lnTo>
                  <a:lnTo>
                    <a:pt x="34219" y="5847"/>
                  </a:lnTo>
                  <a:lnTo>
                    <a:pt x="34195" y="5894"/>
                  </a:lnTo>
                  <a:lnTo>
                    <a:pt x="34088" y="5954"/>
                  </a:lnTo>
                  <a:lnTo>
                    <a:pt x="34100" y="6002"/>
                  </a:lnTo>
                  <a:lnTo>
                    <a:pt x="34195" y="6049"/>
                  </a:lnTo>
                  <a:cubicBezTo>
                    <a:pt x="34207" y="6073"/>
                    <a:pt x="34207" y="6097"/>
                    <a:pt x="34219" y="6121"/>
                  </a:cubicBezTo>
                  <a:cubicBezTo>
                    <a:pt x="34207" y="6144"/>
                    <a:pt x="34195" y="6156"/>
                    <a:pt x="34183" y="6180"/>
                  </a:cubicBezTo>
                  <a:lnTo>
                    <a:pt x="34136" y="6156"/>
                  </a:lnTo>
                  <a:lnTo>
                    <a:pt x="34064" y="6216"/>
                  </a:lnTo>
                  <a:lnTo>
                    <a:pt x="34017" y="6216"/>
                  </a:lnTo>
                  <a:lnTo>
                    <a:pt x="34017" y="6144"/>
                  </a:lnTo>
                  <a:lnTo>
                    <a:pt x="34052" y="6121"/>
                  </a:lnTo>
                  <a:lnTo>
                    <a:pt x="34029" y="6049"/>
                  </a:lnTo>
                  <a:lnTo>
                    <a:pt x="33945" y="6073"/>
                  </a:lnTo>
                  <a:lnTo>
                    <a:pt x="33850" y="6275"/>
                  </a:lnTo>
                  <a:lnTo>
                    <a:pt x="33874" y="6454"/>
                  </a:lnTo>
                  <a:lnTo>
                    <a:pt x="33993" y="6633"/>
                  </a:lnTo>
                  <a:lnTo>
                    <a:pt x="34064" y="6871"/>
                  </a:lnTo>
                  <a:lnTo>
                    <a:pt x="34064" y="6871"/>
                  </a:lnTo>
                  <a:lnTo>
                    <a:pt x="33969" y="6633"/>
                  </a:lnTo>
                  <a:lnTo>
                    <a:pt x="33862" y="6537"/>
                  </a:lnTo>
                  <a:lnTo>
                    <a:pt x="33791" y="6513"/>
                  </a:lnTo>
                  <a:cubicBezTo>
                    <a:pt x="33802" y="6490"/>
                    <a:pt x="33814" y="6466"/>
                    <a:pt x="33826" y="6442"/>
                  </a:cubicBezTo>
                  <a:lnTo>
                    <a:pt x="33814" y="6394"/>
                  </a:lnTo>
                  <a:lnTo>
                    <a:pt x="33660" y="6371"/>
                  </a:lnTo>
                  <a:cubicBezTo>
                    <a:pt x="33660" y="6335"/>
                    <a:pt x="33671" y="6299"/>
                    <a:pt x="33683" y="6263"/>
                  </a:cubicBezTo>
                  <a:cubicBezTo>
                    <a:pt x="33683" y="6228"/>
                    <a:pt x="33648" y="6168"/>
                    <a:pt x="33636" y="6132"/>
                  </a:cubicBezTo>
                  <a:lnTo>
                    <a:pt x="33517" y="6073"/>
                  </a:lnTo>
                  <a:cubicBezTo>
                    <a:pt x="33505" y="6025"/>
                    <a:pt x="33493" y="5978"/>
                    <a:pt x="33493" y="5930"/>
                  </a:cubicBezTo>
                  <a:lnTo>
                    <a:pt x="33552" y="5811"/>
                  </a:lnTo>
                  <a:cubicBezTo>
                    <a:pt x="33564" y="5763"/>
                    <a:pt x="33576" y="5716"/>
                    <a:pt x="33600" y="5668"/>
                  </a:cubicBezTo>
                  <a:cubicBezTo>
                    <a:pt x="33588" y="5632"/>
                    <a:pt x="33588" y="5597"/>
                    <a:pt x="33576" y="5561"/>
                  </a:cubicBezTo>
                  <a:lnTo>
                    <a:pt x="33540" y="5573"/>
                  </a:lnTo>
                  <a:cubicBezTo>
                    <a:pt x="33529" y="5585"/>
                    <a:pt x="33517" y="5609"/>
                    <a:pt x="33517" y="5632"/>
                  </a:cubicBezTo>
                  <a:cubicBezTo>
                    <a:pt x="33505" y="5656"/>
                    <a:pt x="33517" y="5704"/>
                    <a:pt x="33529" y="5728"/>
                  </a:cubicBezTo>
                  <a:lnTo>
                    <a:pt x="33445" y="5811"/>
                  </a:lnTo>
                  <a:lnTo>
                    <a:pt x="33410" y="5811"/>
                  </a:lnTo>
                  <a:cubicBezTo>
                    <a:pt x="33386" y="5787"/>
                    <a:pt x="33374" y="5763"/>
                    <a:pt x="33362" y="5740"/>
                  </a:cubicBezTo>
                  <a:cubicBezTo>
                    <a:pt x="33374" y="5680"/>
                    <a:pt x="33386" y="5632"/>
                    <a:pt x="33398" y="5585"/>
                  </a:cubicBezTo>
                  <a:lnTo>
                    <a:pt x="33398" y="5513"/>
                  </a:lnTo>
                  <a:lnTo>
                    <a:pt x="33314" y="5490"/>
                  </a:lnTo>
                  <a:lnTo>
                    <a:pt x="33255" y="5561"/>
                  </a:lnTo>
                  <a:lnTo>
                    <a:pt x="33207" y="5561"/>
                  </a:lnTo>
                  <a:lnTo>
                    <a:pt x="33159" y="5525"/>
                  </a:lnTo>
                  <a:lnTo>
                    <a:pt x="33159" y="5466"/>
                  </a:lnTo>
                  <a:lnTo>
                    <a:pt x="33124" y="5382"/>
                  </a:lnTo>
                  <a:lnTo>
                    <a:pt x="33064" y="5406"/>
                  </a:lnTo>
                  <a:lnTo>
                    <a:pt x="33052" y="5370"/>
                  </a:lnTo>
                  <a:lnTo>
                    <a:pt x="33076" y="5323"/>
                  </a:lnTo>
                  <a:lnTo>
                    <a:pt x="33064" y="5251"/>
                  </a:lnTo>
                  <a:lnTo>
                    <a:pt x="32957" y="5299"/>
                  </a:lnTo>
                  <a:lnTo>
                    <a:pt x="32636" y="5478"/>
                  </a:lnTo>
                  <a:lnTo>
                    <a:pt x="32457" y="5597"/>
                  </a:lnTo>
                  <a:lnTo>
                    <a:pt x="32386" y="5597"/>
                  </a:lnTo>
                  <a:lnTo>
                    <a:pt x="32386" y="5561"/>
                  </a:lnTo>
                  <a:lnTo>
                    <a:pt x="32326" y="5573"/>
                  </a:lnTo>
                  <a:cubicBezTo>
                    <a:pt x="32302" y="5609"/>
                    <a:pt x="32290" y="5632"/>
                    <a:pt x="32267" y="5656"/>
                  </a:cubicBezTo>
                  <a:lnTo>
                    <a:pt x="32183" y="5692"/>
                  </a:lnTo>
                  <a:lnTo>
                    <a:pt x="32112" y="5668"/>
                  </a:lnTo>
                  <a:lnTo>
                    <a:pt x="31957" y="5811"/>
                  </a:lnTo>
                  <a:cubicBezTo>
                    <a:pt x="31957" y="5787"/>
                    <a:pt x="31957" y="5775"/>
                    <a:pt x="31945" y="5751"/>
                  </a:cubicBezTo>
                  <a:lnTo>
                    <a:pt x="31826" y="5751"/>
                  </a:lnTo>
                  <a:lnTo>
                    <a:pt x="31766" y="5775"/>
                  </a:lnTo>
                  <a:lnTo>
                    <a:pt x="31778" y="5811"/>
                  </a:lnTo>
                  <a:lnTo>
                    <a:pt x="31612" y="5859"/>
                  </a:lnTo>
                  <a:lnTo>
                    <a:pt x="31338" y="5859"/>
                  </a:lnTo>
                  <a:lnTo>
                    <a:pt x="31124" y="5918"/>
                  </a:lnTo>
                  <a:lnTo>
                    <a:pt x="30897" y="5894"/>
                  </a:lnTo>
                  <a:lnTo>
                    <a:pt x="30731" y="5954"/>
                  </a:lnTo>
                  <a:cubicBezTo>
                    <a:pt x="30719" y="5930"/>
                    <a:pt x="30707" y="5906"/>
                    <a:pt x="30695" y="5882"/>
                  </a:cubicBezTo>
                  <a:lnTo>
                    <a:pt x="30528" y="5859"/>
                  </a:lnTo>
                  <a:lnTo>
                    <a:pt x="30457" y="5918"/>
                  </a:lnTo>
                  <a:lnTo>
                    <a:pt x="30338" y="5894"/>
                  </a:lnTo>
                  <a:lnTo>
                    <a:pt x="30278" y="5811"/>
                  </a:lnTo>
                  <a:lnTo>
                    <a:pt x="30147" y="5811"/>
                  </a:lnTo>
                  <a:lnTo>
                    <a:pt x="30088" y="5787"/>
                  </a:lnTo>
                  <a:lnTo>
                    <a:pt x="30195" y="5728"/>
                  </a:lnTo>
                  <a:lnTo>
                    <a:pt x="30326" y="5704"/>
                  </a:lnTo>
                  <a:lnTo>
                    <a:pt x="30314" y="5609"/>
                  </a:lnTo>
                  <a:lnTo>
                    <a:pt x="30397" y="5537"/>
                  </a:lnTo>
                  <a:lnTo>
                    <a:pt x="30350" y="5490"/>
                  </a:lnTo>
                  <a:lnTo>
                    <a:pt x="30457" y="5454"/>
                  </a:lnTo>
                  <a:lnTo>
                    <a:pt x="30623" y="5454"/>
                  </a:lnTo>
                  <a:lnTo>
                    <a:pt x="30671" y="5406"/>
                  </a:lnTo>
                  <a:cubicBezTo>
                    <a:pt x="30671" y="5394"/>
                    <a:pt x="30659" y="5382"/>
                    <a:pt x="30659" y="5382"/>
                  </a:cubicBezTo>
                  <a:lnTo>
                    <a:pt x="30802" y="5335"/>
                  </a:lnTo>
                  <a:lnTo>
                    <a:pt x="31100" y="5323"/>
                  </a:lnTo>
                  <a:lnTo>
                    <a:pt x="31195" y="5204"/>
                  </a:lnTo>
                  <a:cubicBezTo>
                    <a:pt x="31195" y="5180"/>
                    <a:pt x="31183" y="5144"/>
                    <a:pt x="31171" y="5109"/>
                  </a:cubicBezTo>
                  <a:lnTo>
                    <a:pt x="31207" y="5025"/>
                  </a:lnTo>
                  <a:lnTo>
                    <a:pt x="31124" y="4954"/>
                  </a:lnTo>
                  <a:cubicBezTo>
                    <a:pt x="31112" y="4918"/>
                    <a:pt x="31088" y="4882"/>
                    <a:pt x="31076" y="4859"/>
                  </a:cubicBezTo>
                  <a:lnTo>
                    <a:pt x="30993" y="4811"/>
                  </a:lnTo>
                  <a:lnTo>
                    <a:pt x="30897" y="4728"/>
                  </a:lnTo>
                  <a:lnTo>
                    <a:pt x="30802" y="4728"/>
                  </a:lnTo>
                  <a:lnTo>
                    <a:pt x="30754" y="4692"/>
                  </a:lnTo>
                  <a:lnTo>
                    <a:pt x="30552" y="4632"/>
                  </a:lnTo>
                  <a:lnTo>
                    <a:pt x="30504" y="4656"/>
                  </a:lnTo>
                  <a:lnTo>
                    <a:pt x="30481" y="4716"/>
                  </a:lnTo>
                  <a:lnTo>
                    <a:pt x="30433" y="4739"/>
                  </a:lnTo>
                  <a:lnTo>
                    <a:pt x="30373" y="4692"/>
                  </a:lnTo>
                  <a:lnTo>
                    <a:pt x="30171" y="4692"/>
                  </a:lnTo>
                  <a:lnTo>
                    <a:pt x="30183" y="4739"/>
                  </a:lnTo>
                  <a:lnTo>
                    <a:pt x="30314" y="4763"/>
                  </a:lnTo>
                  <a:cubicBezTo>
                    <a:pt x="30314" y="4775"/>
                    <a:pt x="30314" y="4799"/>
                    <a:pt x="30302" y="4811"/>
                  </a:cubicBezTo>
                  <a:lnTo>
                    <a:pt x="30373" y="4847"/>
                  </a:lnTo>
                  <a:lnTo>
                    <a:pt x="30350" y="4930"/>
                  </a:lnTo>
                  <a:lnTo>
                    <a:pt x="30242" y="4882"/>
                  </a:lnTo>
                  <a:cubicBezTo>
                    <a:pt x="30242" y="4859"/>
                    <a:pt x="30231" y="4835"/>
                    <a:pt x="30219" y="4811"/>
                  </a:cubicBezTo>
                  <a:lnTo>
                    <a:pt x="30111" y="4835"/>
                  </a:lnTo>
                  <a:lnTo>
                    <a:pt x="29897" y="4823"/>
                  </a:lnTo>
                  <a:lnTo>
                    <a:pt x="29850" y="4787"/>
                  </a:lnTo>
                  <a:lnTo>
                    <a:pt x="29790" y="4847"/>
                  </a:lnTo>
                  <a:lnTo>
                    <a:pt x="29707" y="4835"/>
                  </a:lnTo>
                  <a:lnTo>
                    <a:pt x="29635" y="4787"/>
                  </a:lnTo>
                  <a:lnTo>
                    <a:pt x="29492" y="4763"/>
                  </a:lnTo>
                  <a:lnTo>
                    <a:pt x="29421" y="4787"/>
                  </a:lnTo>
                  <a:lnTo>
                    <a:pt x="29195" y="4728"/>
                  </a:lnTo>
                  <a:lnTo>
                    <a:pt x="29004" y="4728"/>
                  </a:lnTo>
                  <a:lnTo>
                    <a:pt x="28945" y="4656"/>
                  </a:lnTo>
                  <a:lnTo>
                    <a:pt x="28373" y="4620"/>
                  </a:lnTo>
                  <a:lnTo>
                    <a:pt x="28171" y="4537"/>
                  </a:lnTo>
                  <a:cubicBezTo>
                    <a:pt x="28171" y="4501"/>
                    <a:pt x="28159" y="4466"/>
                    <a:pt x="28147" y="4442"/>
                  </a:cubicBezTo>
                  <a:lnTo>
                    <a:pt x="27968" y="4287"/>
                  </a:lnTo>
                  <a:cubicBezTo>
                    <a:pt x="27968" y="4263"/>
                    <a:pt x="27956" y="4239"/>
                    <a:pt x="27945" y="4216"/>
                  </a:cubicBezTo>
                  <a:lnTo>
                    <a:pt x="27837" y="4251"/>
                  </a:lnTo>
                  <a:lnTo>
                    <a:pt x="27659" y="4227"/>
                  </a:lnTo>
                  <a:lnTo>
                    <a:pt x="27540" y="4251"/>
                  </a:lnTo>
                  <a:lnTo>
                    <a:pt x="27421" y="4239"/>
                  </a:lnTo>
                  <a:lnTo>
                    <a:pt x="27290" y="4263"/>
                  </a:lnTo>
                  <a:lnTo>
                    <a:pt x="27194" y="4251"/>
                  </a:lnTo>
                  <a:lnTo>
                    <a:pt x="27063" y="4323"/>
                  </a:lnTo>
                  <a:lnTo>
                    <a:pt x="26956" y="4454"/>
                  </a:lnTo>
                  <a:cubicBezTo>
                    <a:pt x="26921" y="4513"/>
                    <a:pt x="26897" y="4573"/>
                    <a:pt x="26873" y="4632"/>
                  </a:cubicBezTo>
                  <a:lnTo>
                    <a:pt x="26754" y="4692"/>
                  </a:lnTo>
                  <a:cubicBezTo>
                    <a:pt x="26718" y="4728"/>
                    <a:pt x="26694" y="4763"/>
                    <a:pt x="26659" y="4787"/>
                  </a:cubicBezTo>
                  <a:lnTo>
                    <a:pt x="26552" y="4835"/>
                  </a:lnTo>
                  <a:lnTo>
                    <a:pt x="26432" y="4823"/>
                  </a:lnTo>
                  <a:lnTo>
                    <a:pt x="26242" y="4870"/>
                  </a:lnTo>
                  <a:lnTo>
                    <a:pt x="26159" y="4847"/>
                  </a:lnTo>
                  <a:cubicBezTo>
                    <a:pt x="26171" y="4811"/>
                    <a:pt x="26194" y="4775"/>
                    <a:pt x="26218" y="4739"/>
                  </a:cubicBezTo>
                  <a:cubicBezTo>
                    <a:pt x="26242" y="4704"/>
                    <a:pt x="26242" y="4704"/>
                    <a:pt x="26254" y="4692"/>
                  </a:cubicBezTo>
                  <a:lnTo>
                    <a:pt x="26325" y="4668"/>
                  </a:lnTo>
                  <a:lnTo>
                    <a:pt x="26421" y="4573"/>
                  </a:lnTo>
                  <a:lnTo>
                    <a:pt x="26504" y="4513"/>
                  </a:lnTo>
                  <a:lnTo>
                    <a:pt x="26516" y="4466"/>
                  </a:lnTo>
                  <a:lnTo>
                    <a:pt x="26468" y="4442"/>
                  </a:lnTo>
                  <a:lnTo>
                    <a:pt x="26385" y="4489"/>
                  </a:lnTo>
                  <a:lnTo>
                    <a:pt x="26325" y="4466"/>
                  </a:lnTo>
                  <a:lnTo>
                    <a:pt x="26325" y="4418"/>
                  </a:lnTo>
                  <a:lnTo>
                    <a:pt x="26432" y="4311"/>
                  </a:lnTo>
                  <a:lnTo>
                    <a:pt x="26397" y="4275"/>
                  </a:lnTo>
                  <a:cubicBezTo>
                    <a:pt x="26432" y="4239"/>
                    <a:pt x="26456" y="4204"/>
                    <a:pt x="26492" y="4168"/>
                  </a:cubicBezTo>
                  <a:cubicBezTo>
                    <a:pt x="26492" y="4156"/>
                    <a:pt x="26480" y="4132"/>
                    <a:pt x="26480" y="4108"/>
                  </a:cubicBezTo>
                  <a:lnTo>
                    <a:pt x="26421" y="4037"/>
                  </a:lnTo>
                  <a:lnTo>
                    <a:pt x="26278" y="4108"/>
                  </a:lnTo>
                  <a:cubicBezTo>
                    <a:pt x="26278" y="4120"/>
                    <a:pt x="26290" y="4144"/>
                    <a:pt x="26301" y="4168"/>
                  </a:cubicBezTo>
                  <a:lnTo>
                    <a:pt x="26099" y="4335"/>
                  </a:lnTo>
                  <a:lnTo>
                    <a:pt x="25980" y="4358"/>
                  </a:lnTo>
                  <a:lnTo>
                    <a:pt x="26159" y="4454"/>
                  </a:lnTo>
                  <a:lnTo>
                    <a:pt x="26075" y="4549"/>
                  </a:lnTo>
                  <a:lnTo>
                    <a:pt x="26028" y="4489"/>
                  </a:lnTo>
                  <a:lnTo>
                    <a:pt x="25861" y="4537"/>
                  </a:lnTo>
                  <a:lnTo>
                    <a:pt x="25766" y="4644"/>
                  </a:lnTo>
                  <a:lnTo>
                    <a:pt x="25837" y="4644"/>
                  </a:lnTo>
                  <a:cubicBezTo>
                    <a:pt x="25837" y="4680"/>
                    <a:pt x="25837" y="4704"/>
                    <a:pt x="25837" y="4739"/>
                  </a:cubicBezTo>
                  <a:lnTo>
                    <a:pt x="25706" y="4751"/>
                  </a:lnTo>
                  <a:lnTo>
                    <a:pt x="25599" y="4835"/>
                  </a:lnTo>
                  <a:lnTo>
                    <a:pt x="25659" y="4870"/>
                  </a:lnTo>
                  <a:lnTo>
                    <a:pt x="25778" y="4835"/>
                  </a:lnTo>
                  <a:lnTo>
                    <a:pt x="25861" y="4870"/>
                  </a:lnTo>
                  <a:lnTo>
                    <a:pt x="25682" y="5001"/>
                  </a:lnTo>
                  <a:lnTo>
                    <a:pt x="25563" y="4918"/>
                  </a:lnTo>
                  <a:lnTo>
                    <a:pt x="25409" y="4930"/>
                  </a:lnTo>
                  <a:lnTo>
                    <a:pt x="25325" y="4859"/>
                  </a:lnTo>
                  <a:cubicBezTo>
                    <a:pt x="25289" y="4739"/>
                    <a:pt x="25242" y="4620"/>
                    <a:pt x="25206" y="4501"/>
                  </a:cubicBezTo>
                  <a:lnTo>
                    <a:pt x="25266" y="4335"/>
                  </a:lnTo>
                  <a:lnTo>
                    <a:pt x="25158" y="4097"/>
                  </a:lnTo>
                  <a:cubicBezTo>
                    <a:pt x="25182" y="4061"/>
                    <a:pt x="25194" y="4025"/>
                    <a:pt x="25206" y="3989"/>
                  </a:cubicBezTo>
                  <a:cubicBezTo>
                    <a:pt x="25158" y="3894"/>
                    <a:pt x="25111" y="3799"/>
                    <a:pt x="25063" y="3704"/>
                  </a:cubicBezTo>
                  <a:lnTo>
                    <a:pt x="25028" y="3608"/>
                  </a:lnTo>
                  <a:lnTo>
                    <a:pt x="24861" y="3716"/>
                  </a:lnTo>
                  <a:lnTo>
                    <a:pt x="24789" y="3846"/>
                  </a:lnTo>
                  <a:lnTo>
                    <a:pt x="24873" y="3870"/>
                  </a:lnTo>
                  <a:cubicBezTo>
                    <a:pt x="24861" y="3894"/>
                    <a:pt x="24849" y="3918"/>
                    <a:pt x="24825" y="3942"/>
                  </a:cubicBezTo>
                  <a:lnTo>
                    <a:pt x="24920" y="4001"/>
                  </a:lnTo>
                  <a:lnTo>
                    <a:pt x="24932" y="4132"/>
                  </a:lnTo>
                  <a:lnTo>
                    <a:pt x="24825" y="4144"/>
                  </a:lnTo>
                  <a:lnTo>
                    <a:pt x="24718" y="4120"/>
                  </a:lnTo>
                  <a:cubicBezTo>
                    <a:pt x="24718" y="4144"/>
                    <a:pt x="24706" y="4156"/>
                    <a:pt x="24706" y="4180"/>
                  </a:cubicBezTo>
                  <a:cubicBezTo>
                    <a:pt x="24694" y="4204"/>
                    <a:pt x="24706" y="4227"/>
                    <a:pt x="24718" y="4239"/>
                  </a:cubicBezTo>
                  <a:lnTo>
                    <a:pt x="24599" y="4239"/>
                  </a:lnTo>
                  <a:lnTo>
                    <a:pt x="24504" y="4335"/>
                  </a:lnTo>
                  <a:cubicBezTo>
                    <a:pt x="24516" y="4358"/>
                    <a:pt x="24527" y="4370"/>
                    <a:pt x="24527" y="4382"/>
                  </a:cubicBezTo>
                  <a:lnTo>
                    <a:pt x="24468" y="4406"/>
                  </a:lnTo>
                  <a:lnTo>
                    <a:pt x="24206" y="4585"/>
                  </a:lnTo>
                  <a:lnTo>
                    <a:pt x="24087" y="4739"/>
                  </a:lnTo>
                  <a:lnTo>
                    <a:pt x="23968" y="4728"/>
                  </a:lnTo>
                  <a:cubicBezTo>
                    <a:pt x="23956" y="4716"/>
                    <a:pt x="23956" y="4692"/>
                    <a:pt x="23944" y="4668"/>
                  </a:cubicBezTo>
                  <a:lnTo>
                    <a:pt x="24099" y="4585"/>
                  </a:lnTo>
                  <a:lnTo>
                    <a:pt x="24099" y="4489"/>
                  </a:lnTo>
                  <a:lnTo>
                    <a:pt x="23992" y="4525"/>
                  </a:lnTo>
                  <a:lnTo>
                    <a:pt x="23896" y="4608"/>
                  </a:lnTo>
                  <a:lnTo>
                    <a:pt x="23670" y="4692"/>
                  </a:lnTo>
                  <a:lnTo>
                    <a:pt x="23551" y="4787"/>
                  </a:lnTo>
                  <a:lnTo>
                    <a:pt x="23349" y="4859"/>
                  </a:lnTo>
                  <a:lnTo>
                    <a:pt x="23051" y="5144"/>
                  </a:lnTo>
                  <a:lnTo>
                    <a:pt x="22861" y="5240"/>
                  </a:lnTo>
                  <a:cubicBezTo>
                    <a:pt x="22825" y="5299"/>
                    <a:pt x="22801" y="5359"/>
                    <a:pt x="22765" y="5418"/>
                  </a:cubicBezTo>
                  <a:lnTo>
                    <a:pt x="22742" y="5370"/>
                  </a:lnTo>
                  <a:cubicBezTo>
                    <a:pt x="22777" y="5311"/>
                    <a:pt x="22813" y="5251"/>
                    <a:pt x="22849" y="5192"/>
                  </a:cubicBezTo>
                  <a:lnTo>
                    <a:pt x="22789" y="5168"/>
                  </a:lnTo>
                  <a:lnTo>
                    <a:pt x="22622" y="5323"/>
                  </a:lnTo>
                  <a:lnTo>
                    <a:pt x="22587" y="5287"/>
                  </a:lnTo>
                  <a:lnTo>
                    <a:pt x="22503" y="5335"/>
                  </a:lnTo>
                  <a:lnTo>
                    <a:pt x="22432" y="5394"/>
                  </a:lnTo>
                  <a:lnTo>
                    <a:pt x="22337" y="5370"/>
                  </a:lnTo>
                  <a:cubicBezTo>
                    <a:pt x="22301" y="5382"/>
                    <a:pt x="22265" y="5406"/>
                    <a:pt x="22241" y="5418"/>
                  </a:cubicBezTo>
                  <a:lnTo>
                    <a:pt x="22241" y="5490"/>
                  </a:lnTo>
                  <a:lnTo>
                    <a:pt x="21956" y="5740"/>
                  </a:lnTo>
                  <a:lnTo>
                    <a:pt x="21837" y="5775"/>
                  </a:lnTo>
                  <a:lnTo>
                    <a:pt x="21646" y="5882"/>
                  </a:lnTo>
                  <a:cubicBezTo>
                    <a:pt x="21599" y="5930"/>
                    <a:pt x="21563" y="5978"/>
                    <a:pt x="21527" y="6025"/>
                  </a:cubicBezTo>
                  <a:lnTo>
                    <a:pt x="21599" y="6085"/>
                  </a:lnTo>
                  <a:lnTo>
                    <a:pt x="21479" y="6097"/>
                  </a:lnTo>
                  <a:lnTo>
                    <a:pt x="21432" y="6144"/>
                  </a:lnTo>
                  <a:lnTo>
                    <a:pt x="21301" y="6168"/>
                  </a:lnTo>
                  <a:lnTo>
                    <a:pt x="21289" y="6204"/>
                  </a:lnTo>
                  <a:lnTo>
                    <a:pt x="21456" y="6240"/>
                  </a:lnTo>
                  <a:lnTo>
                    <a:pt x="21313" y="6240"/>
                  </a:lnTo>
                  <a:lnTo>
                    <a:pt x="21170" y="6192"/>
                  </a:lnTo>
                  <a:lnTo>
                    <a:pt x="21218" y="6109"/>
                  </a:lnTo>
                  <a:lnTo>
                    <a:pt x="21301" y="6073"/>
                  </a:lnTo>
                  <a:lnTo>
                    <a:pt x="21348" y="5978"/>
                  </a:lnTo>
                  <a:lnTo>
                    <a:pt x="21444" y="5871"/>
                  </a:lnTo>
                  <a:lnTo>
                    <a:pt x="21515" y="5894"/>
                  </a:lnTo>
                  <a:lnTo>
                    <a:pt x="21599" y="5835"/>
                  </a:lnTo>
                  <a:lnTo>
                    <a:pt x="21599" y="5763"/>
                  </a:lnTo>
                  <a:lnTo>
                    <a:pt x="21729" y="5644"/>
                  </a:lnTo>
                  <a:lnTo>
                    <a:pt x="21765" y="5680"/>
                  </a:lnTo>
                  <a:lnTo>
                    <a:pt x="22027" y="5501"/>
                  </a:lnTo>
                  <a:lnTo>
                    <a:pt x="22087" y="5370"/>
                  </a:lnTo>
                  <a:cubicBezTo>
                    <a:pt x="22122" y="5347"/>
                    <a:pt x="22170" y="5323"/>
                    <a:pt x="22206" y="5299"/>
                  </a:cubicBezTo>
                  <a:lnTo>
                    <a:pt x="22432" y="5228"/>
                  </a:lnTo>
                  <a:cubicBezTo>
                    <a:pt x="22444" y="5216"/>
                    <a:pt x="22456" y="5204"/>
                    <a:pt x="22456" y="5192"/>
                  </a:cubicBezTo>
                  <a:lnTo>
                    <a:pt x="22658" y="5132"/>
                  </a:lnTo>
                  <a:lnTo>
                    <a:pt x="22825" y="5001"/>
                  </a:lnTo>
                  <a:lnTo>
                    <a:pt x="22896" y="5037"/>
                  </a:lnTo>
                  <a:lnTo>
                    <a:pt x="22956" y="5025"/>
                  </a:lnTo>
                  <a:lnTo>
                    <a:pt x="23039" y="4954"/>
                  </a:lnTo>
                  <a:lnTo>
                    <a:pt x="23134" y="4918"/>
                  </a:lnTo>
                  <a:lnTo>
                    <a:pt x="23277" y="4847"/>
                  </a:lnTo>
                  <a:lnTo>
                    <a:pt x="23337" y="4751"/>
                  </a:lnTo>
                  <a:lnTo>
                    <a:pt x="23563" y="4620"/>
                  </a:lnTo>
                  <a:lnTo>
                    <a:pt x="23837" y="4478"/>
                  </a:lnTo>
                  <a:lnTo>
                    <a:pt x="23837" y="4394"/>
                  </a:lnTo>
                  <a:lnTo>
                    <a:pt x="23896" y="4370"/>
                  </a:lnTo>
                  <a:lnTo>
                    <a:pt x="23932" y="4323"/>
                  </a:lnTo>
                  <a:lnTo>
                    <a:pt x="23849" y="4311"/>
                  </a:lnTo>
                  <a:cubicBezTo>
                    <a:pt x="23849" y="4287"/>
                    <a:pt x="23837" y="4263"/>
                    <a:pt x="23825" y="4239"/>
                  </a:cubicBezTo>
                  <a:lnTo>
                    <a:pt x="23730" y="4239"/>
                  </a:lnTo>
                  <a:cubicBezTo>
                    <a:pt x="23718" y="4251"/>
                    <a:pt x="23706" y="4263"/>
                    <a:pt x="23694" y="4287"/>
                  </a:cubicBezTo>
                  <a:cubicBezTo>
                    <a:pt x="23694" y="4299"/>
                    <a:pt x="23706" y="4323"/>
                    <a:pt x="23718" y="4335"/>
                  </a:cubicBezTo>
                  <a:lnTo>
                    <a:pt x="23611" y="4394"/>
                  </a:lnTo>
                  <a:lnTo>
                    <a:pt x="23563" y="4358"/>
                  </a:lnTo>
                  <a:lnTo>
                    <a:pt x="23504" y="4382"/>
                  </a:lnTo>
                  <a:lnTo>
                    <a:pt x="23456" y="4358"/>
                  </a:lnTo>
                  <a:lnTo>
                    <a:pt x="23325" y="4406"/>
                  </a:lnTo>
                  <a:lnTo>
                    <a:pt x="23134" y="4537"/>
                  </a:lnTo>
                  <a:cubicBezTo>
                    <a:pt x="23134" y="4561"/>
                    <a:pt x="23123" y="4597"/>
                    <a:pt x="23111" y="4632"/>
                  </a:cubicBezTo>
                  <a:lnTo>
                    <a:pt x="23039" y="4680"/>
                  </a:lnTo>
                  <a:lnTo>
                    <a:pt x="22956" y="4644"/>
                  </a:lnTo>
                  <a:lnTo>
                    <a:pt x="22896" y="4668"/>
                  </a:lnTo>
                  <a:lnTo>
                    <a:pt x="22801" y="4751"/>
                  </a:lnTo>
                  <a:lnTo>
                    <a:pt x="22539" y="4930"/>
                  </a:lnTo>
                  <a:lnTo>
                    <a:pt x="22182" y="5073"/>
                  </a:lnTo>
                  <a:lnTo>
                    <a:pt x="22110" y="5049"/>
                  </a:lnTo>
                  <a:lnTo>
                    <a:pt x="22015" y="5085"/>
                  </a:lnTo>
                  <a:lnTo>
                    <a:pt x="22051" y="5109"/>
                  </a:lnTo>
                  <a:lnTo>
                    <a:pt x="21991" y="5168"/>
                  </a:lnTo>
                  <a:lnTo>
                    <a:pt x="21872" y="5180"/>
                  </a:lnTo>
                  <a:lnTo>
                    <a:pt x="21801" y="5216"/>
                  </a:lnTo>
                  <a:lnTo>
                    <a:pt x="21765" y="5323"/>
                  </a:lnTo>
                  <a:lnTo>
                    <a:pt x="21646" y="5490"/>
                  </a:lnTo>
                  <a:lnTo>
                    <a:pt x="21587" y="5478"/>
                  </a:lnTo>
                  <a:lnTo>
                    <a:pt x="21456" y="5525"/>
                  </a:lnTo>
                  <a:lnTo>
                    <a:pt x="21420" y="5525"/>
                  </a:lnTo>
                  <a:lnTo>
                    <a:pt x="21277" y="5573"/>
                  </a:lnTo>
                  <a:lnTo>
                    <a:pt x="21194" y="5632"/>
                  </a:lnTo>
                  <a:lnTo>
                    <a:pt x="21110" y="5668"/>
                  </a:lnTo>
                  <a:lnTo>
                    <a:pt x="21063" y="5740"/>
                  </a:lnTo>
                  <a:lnTo>
                    <a:pt x="20956" y="5799"/>
                  </a:lnTo>
                  <a:lnTo>
                    <a:pt x="20872" y="5894"/>
                  </a:lnTo>
                  <a:lnTo>
                    <a:pt x="20729" y="6002"/>
                  </a:lnTo>
                  <a:lnTo>
                    <a:pt x="20539" y="6121"/>
                  </a:lnTo>
                  <a:lnTo>
                    <a:pt x="20503" y="6216"/>
                  </a:lnTo>
                  <a:cubicBezTo>
                    <a:pt x="20515" y="6263"/>
                    <a:pt x="20527" y="6299"/>
                    <a:pt x="20539" y="6347"/>
                  </a:cubicBezTo>
                  <a:cubicBezTo>
                    <a:pt x="20575" y="6418"/>
                    <a:pt x="20598" y="6478"/>
                    <a:pt x="20634" y="6549"/>
                  </a:cubicBezTo>
                  <a:lnTo>
                    <a:pt x="20634" y="6656"/>
                  </a:lnTo>
                  <a:lnTo>
                    <a:pt x="20575" y="6656"/>
                  </a:lnTo>
                  <a:cubicBezTo>
                    <a:pt x="20551" y="6680"/>
                    <a:pt x="20515" y="6704"/>
                    <a:pt x="20491" y="6728"/>
                  </a:cubicBezTo>
                  <a:lnTo>
                    <a:pt x="20289" y="6954"/>
                  </a:lnTo>
                  <a:cubicBezTo>
                    <a:pt x="20301" y="6930"/>
                    <a:pt x="20313" y="6894"/>
                    <a:pt x="20336" y="6859"/>
                  </a:cubicBezTo>
                  <a:lnTo>
                    <a:pt x="20420" y="6728"/>
                  </a:lnTo>
                  <a:lnTo>
                    <a:pt x="20420" y="6668"/>
                  </a:lnTo>
                  <a:lnTo>
                    <a:pt x="20348" y="6668"/>
                  </a:lnTo>
                  <a:cubicBezTo>
                    <a:pt x="20348" y="6644"/>
                    <a:pt x="20336" y="6633"/>
                    <a:pt x="20336" y="6609"/>
                  </a:cubicBezTo>
                  <a:lnTo>
                    <a:pt x="20146" y="6549"/>
                  </a:lnTo>
                  <a:lnTo>
                    <a:pt x="20051" y="6573"/>
                  </a:lnTo>
                  <a:lnTo>
                    <a:pt x="19979" y="6537"/>
                  </a:lnTo>
                  <a:lnTo>
                    <a:pt x="19896" y="6537"/>
                  </a:lnTo>
                  <a:cubicBezTo>
                    <a:pt x="19884" y="6502"/>
                    <a:pt x="19860" y="6478"/>
                    <a:pt x="19848" y="6442"/>
                  </a:cubicBezTo>
                  <a:lnTo>
                    <a:pt x="19670" y="6371"/>
                  </a:lnTo>
                  <a:lnTo>
                    <a:pt x="19646" y="6394"/>
                  </a:lnTo>
                  <a:lnTo>
                    <a:pt x="19551" y="6394"/>
                  </a:lnTo>
                  <a:lnTo>
                    <a:pt x="19503" y="6335"/>
                  </a:lnTo>
                  <a:lnTo>
                    <a:pt x="19408" y="6335"/>
                  </a:lnTo>
                  <a:lnTo>
                    <a:pt x="19372" y="6371"/>
                  </a:lnTo>
                  <a:lnTo>
                    <a:pt x="19253" y="6359"/>
                  </a:lnTo>
                  <a:lnTo>
                    <a:pt x="18991" y="6299"/>
                  </a:lnTo>
                  <a:lnTo>
                    <a:pt x="18896" y="6204"/>
                  </a:lnTo>
                  <a:cubicBezTo>
                    <a:pt x="18884" y="6168"/>
                    <a:pt x="18860" y="6132"/>
                    <a:pt x="18848" y="6085"/>
                  </a:cubicBezTo>
                  <a:lnTo>
                    <a:pt x="18801" y="6085"/>
                  </a:lnTo>
                  <a:lnTo>
                    <a:pt x="18777" y="6144"/>
                  </a:lnTo>
                  <a:lnTo>
                    <a:pt x="18705" y="6144"/>
                  </a:lnTo>
                  <a:lnTo>
                    <a:pt x="18622" y="6085"/>
                  </a:lnTo>
                  <a:lnTo>
                    <a:pt x="18658" y="5978"/>
                  </a:lnTo>
                  <a:lnTo>
                    <a:pt x="18622" y="5954"/>
                  </a:lnTo>
                  <a:cubicBezTo>
                    <a:pt x="18622" y="5942"/>
                    <a:pt x="18634" y="5918"/>
                    <a:pt x="18634" y="5906"/>
                  </a:cubicBezTo>
                  <a:lnTo>
                    <a:pt x="18455" y="5859"/>
                  </a:lnTo>
                  <a:cubicBezTo>
                    <a:pt x="18455" y="5835"/>
                    <a:pt x="18443" y="5823"/>
                    <a:pt x="18431" y="5799"/>
                  </a:cubicBezTo>
                  <a:lnTo>
                    <a:pt x="18289" y="5787"/>
                  </a:lnTo>
                  <a:lnTo>
                    <a:pt x="18241" y="5799"/>
                  </a:lnTo>
                  <a:lnTo>
                    <a:pt x="18170" y="5763"/>
                  </a:lnTo>
                  <a:lnTo>
                    <a:pt x="18027" y="5751"/>
                  </a:lnTo>
                  <a:lnTo>
                    <a:pt x="17919" y="5787"/>
                  </a:lnTo>
                  <a:lnTo>
                    <a:pt x="17503" y="5763"/>
                  </a:lnTo>
                  <a:lnTo>
                    <a:pt x="17431" y="5787"/>
                  </a:lnTo>
                  <a:lnTo>
                    <a:pt x="17384" y="5751"/>
                  </a:lnTo>
                  <a:lnTo>
                    <a:pt x="17348" y="5716"/>
                  </a:lnTo>
                  <a:lnTo>
                    <a:pt x="17205" y="5751"/>
                  </a:lnTo>
                  <a:lnTo>
                    <a:pt x="17110" y="5799"/>
                  </a:lnTo>
                  <a:lnTo>
                    <a:pt x="17015" y="5775"/>
                  </a:lnTo>
                  <a:lnTo>
                    <a:pt x="16919" y="5644"/>
                  </a:lnTo>
                  <a:lnTo>
                    <a:pt x="16812" y="5585"/>
                  </a:lnTo>
                  <a:lnTo>
                    <a:pt x="16717" y="5585"/>
                  </a:lnTo>
                  <a:cubicBezTo>
                    <a:pt x="16705" y="5561"/>
                    <a:pt x="16681" y="5537"/>
                    <a:pt x="16657" y="5513"/>
                  </a:cubicBezTo>
                  <a:lnTo>
                    <a:pt x="16538" y="5442"/>
                  </a:lnTo>
                  <a:lnTo>
                    <a:pt x="16467" y="5430"/>
                  </a:lnTo>
                  <a:lnTo>
                    <a:pt x="16253" y="5513"/>
                  </a:lnTo>
                  <a:cubicBezTo>
                    <a:pt x="16241" y="5525"/>
                    <a:pt x="16229" y="5537"/>
                    <a:pt x="16217" y="5549"/>
                  </a:cubicBezTo>
                  <a:lnTo>
                    <a:pt x="16026" y="5597"/>
                  </a:lnTo>
                  <a:lnTo>
                    <a:pt x="15884" y="5680"/>
                  </a:lnTo>
                  <a:lnTo>
                    <a:pt x="15800" y="5680"/>
                  </a:lnTo>
                  <a:lnTo>
                    <a:pt x="15753" y="5716"/>
                  </a:lnTo>
                  <a:lnTo>
                    <a:pt x="15693" y="5716"/>
                  </a:lnTo>
                  <a:lnTo>
                    <a:pt x="15657" y="5751"/>
                  </a:lnTo>
                  <a:lnTo>
                    <a:pt x="15574" y="5775"/>
                  </a:lnTo>
                  <a:lnTo>
                    <a:pt x="15562" y="5751"/>
                  </a:lnTo>
                  <a:lnTo>
                    <a:pt x="15622" y="5728"/>
                  </a:lnTo>
                  <a:lnTo>
                    <a:pt x="15622" y="5680"/>
                  </a:lnTo>
                  <a:lnTo>
                    <a:pt x="15491" y="5680"/>
                  </a:lnTo>
                  <a:lnTo>
                    <a:pt x="15431" y="5740"/>
                  </a:lnTo>
                  <a:lnTo>
                    <a:pt x="15336" y="5751"/>
                  </a:lnTo>
                  <a:cubicBezTo>
                    <a:pt x="15336" y="5740"/>
                    <a:pt x="15348" y="5728"/>
                    <a:pt x="15348" y="5716"/>
                  </a:cubicBezTo>
                  <a:lnTo>
                    <a:pt x="15395" y="5668"/>
                  </a:lnTo>
                  <a:lnTo>
                    <a:pt x="15336" y="5656"/>
                  </a:lnTo>
                  <a:lnTo>
                    <a:pt x="15264" y="5692"/>
                  </a:lnTo>
                  <a:lnTo>
                    <a:pt x="15157" y="5716"/>
                  </a:lnTo>
                  <a:cubicBezTo>
                    <a:pt x="15157" y="5704"/>
                    <a:pt x="15157" y="5692"/>
                    <a:pt x="15157" y="5680"/>
                  </a:cubicBezTo>
                  <a:lnTo>
                    <a:pt x="15038" y="5656"/>
                  </a:lnTo>
                  <a:lnTo>
                    <a:pt x="14824" y="5644"/>
                  </a:lnTo>
                  <a:lnTo>
                    <a:pt x="14788" y="5668"/>
                  </a:lnTo>
                  <a:lnTo>
                    <a:pt x="14729" y="5668"/>
                  </a:lnTo>
                  <a:lnTo>
                    <a:pt x="14669" y="5692"/>
                  </a:lnTo>
                  <a:cubicBezTo>
                    <a:pt x="14657" y="5704"/>
                    <a:pt x="14645" y="5728"/>
                    <a:pt x="14621" y="5751"/>
                  </a:cubicBezTo>
                  <a:lnTo>
                    <a:pt x="14621" y="5716"/>
                  </a:lnTo>
                  <a:lnTo>
                    <a:pt x="14598" y="5692"/>
                  </a:lnTo>
                  <a:lnTo>
                    <a:pt x="14490" y="5692"/>
                  </a:lnTo>
                  <a:lnTo>
                    <a:pt x="14443" y="5787"/>
                  </a:lnTo>
                  <a:lnTo>
                    <a:pt x="14371" y="5787"/>
                  </a:lnTo>
                  <a:lnTo>
                    <a:pt x="14360" y="5740"/>
                  </a:lnTo>
                  <a:lnTo>
                    <a:pt x="14395" y="5704"/>
                  </a:lnTo>
                  <a:lnTo>
                    <a:pt x="14348" y="5680"/>
                  </a:lnTo>
                  <a:lnTo>
                    <a:pt x="14229" y="5704"/>
                  </a:lnTo>
                  <a:lnTo>
                    <a:pt x="14145" y="5751"/>
                  </a:lnTo>
                  <a:lnTo>
                    <a:pt x="14169" y="5704"/>
                  </a:lnTo>
                  <a:lnTo>
                    <a:pt x="14145" y="5680"/>
                  </a:lnTo>
                  <a:lnTo>
                    <a:pt x="14026" y="5680"/>
                  </a:lnTo>
                  <a:lnTo>
                    <a:pt x="13907" y="5644"/>
                  </a:lnTo>
                  <a:cubicBezTo>
                    <a:pt x="13907" y="5632"/>
                    <a:pt x="13919" y="5621"/>
                    <a:pt x="13919" y="5621"/>
                  </a:cubicBezTo>
                  <a:lnTo>
                    <a:pt x="13871" y="5609"/>
                  </a:lnTo>
                  <a:lnTo>
                    <a:pt x="13788" y="5621"/>
                  </a:lnTo>
                  <a:lnTo>
                    <a:pt x="13740" y="5668"/>
                  </a:lnTo>
                  <a:lnTo>
                    <a:pt x="13550" y="5906"/>
                  </a:lnTo>
                  <a:lnTo>
                    <a:pt x="13324" y="6085"/>
                  </a:lnTo>
                  <a:lnTo>
                    <a:pt x="13514" y="5894"/>
                  </a:lnTo>
                  <a:lnTo>
                    <a:pt x="13598" y="5716"/>
                  </a:lnTo>
                  <a:lnTo>
                    <a:pt x="13705" y="5573"/>
                  </a:lnTo>
                  <a:lnTo>
                    <a:pt x="13705" y="5466"/>
                  </a:lnTo>
                  <a:lnTo>
                    <a:pt x="13419" y="5466"/>
                  </a:lnTo>
                  <a:lnTo>
                    <a:pt x="13252" y="5525"/>
                  </a:lnTo>
                  <a:lnTo>
                    <a:pt x="13109" y="5632"/>
                  </a:lnTo>
                  <a:lnTo>
                    <a:pt x="13002" y="5668"/>
                  </a:lnTo>
                  <a:lnTo>
                    <a:pt x="12966" y="5716"/>
                  </a:lnTo>
                  <a:lnTo>
                    <a:pt x="12800" y="5799"/>
                  </a:lnTo>
                  <a:lnTo>
                    <a:pt x="12669" y="5978"/>
                  </a:lnTo>
                  <a:lnTo>
                    <a:pt x="12550" y="6097"/>
                  </a:lnTo>
                  <a:lnTo>
                    <a:pt x="12645" y="5966"/>
                  </a:lnTo>
                  <a:lnTo>
                    <a:pt x="12585" y="5882"/>
                  </a:lnTo>
                  <a:cubicBezTo>
                    <a:pt x="12585" y="5847"/>
                    <a:pt x="12574" y="5811"/>
                    <a:pt x="12574" y="5775"/>
                  </a:cubicBezTo>
                  <a:cubicBezTo>
                    <a:pt x="12562" y="5751"/>
                    <a:pt x="12550" y="5740"/>
                    <a:pt x="12538" y="5716"/>
                  </a:cubicBezTo>
                  <a:lnTo>
                    <a:pt x="12312" y="5716"/>
                  </a:lnTo>
                  <a:lnTo>
                    <a:pt x="12288" y="5692"/>
                  </a:lnTo>
                  <a:lnTo>
                    <a:pt x="12395" y="5621"/>
                  </a:lnTo>
                  <a:lnTo>
                    <a:pt x="12502" y="5573"/>
                  </a:lnTo>
                  <a:lnTo>
                    <a:pt x="12478" y="5549"/>
                  </a:lnTo>
                  <a:lnTo>
                    <a:pt x="12121" y="5561"/>
                  </a:lnTo>
                  <a:lnTo>
                    <a:pt x="12074" y="5537"/>
                  </a:lnTo>
                  <a:lnTo>
                    <a:pt x="12109" y="5442"/>
                  </a:lnTo>
                  <a:lnTo>
                    <a:pt x="12264" y="5335"/>
                  </a:lnTo>
                  <a:lnTo>
                    <a:pt x="12324" y="5240"/>
                  </a:lnTo>
                  <a:lnTo>
                    <a:pt x="12240" y="5216"/>
                  </a:lnTo>
                  <a:lnTo>
                    <a:pt x="12145" y="5168"/>
                  </a:lnTo>
                  <a:lnTo>
                    <a:pt x="12085" y="5192"/>
                  </a:lnTo>
                  <a:lnTo>
                    <a:pt x="12026" y="5228"/>
                  </a:lnTo>
                  <a:lnTo>
                    <a:pt x="11954" y="5204"/>
                  </a:lnTo>
                  <a:lnTo>
                    <a:pt x="11847" y="5216"/>
                  </a:lnTo>
                  <a:lnTo>
                    <a:pt x="11728" y="5263"/>
                  </a:lnTo>
                  <a:lnTo>
                    <a:pt x="11573" y="5287"/>
                  </a:lnTo>
                  <a:lnTo>
                    <a:pt x="11490" y="5299"/>
                  </a:lnTo>
                  <a:lnTo>
                    <a:pt x="11431" y="5370"/>
                  </a:lnTo>
                  <a:lnTo>
                    <a:pt x="11276" y="5430"/>
                  </a:lnTo>
                  <a:lnTo>
                    <a:pt x="11240" y="5513"/>
                  </a:lnTo>
                  <a:lnTo>
                    <a:pt x="11252" y="5549"/>
                  </a:lnTo>
                  <a:lnTo>
                    <a:pt x="11145" y="5513"/>
                  </a:lnTo>
                  <a:cubicBezTo>
                    <a:pt x="11145" y="5490"/>
                    <a:pt x="11157" y="5466"/>
                    <a:pt x="11169" y="5442"/>
                  </a:cubicBezTo>
                  <a:lnTo>
                    <a:pt x="11216" y="5394"/>
                  </a:lnTo>
                  <a:lnTo>
                    <a:pt x="11181" y="5335"/>
                  </a:lnTo>
                  <a:lnTo>
                    <a:pt x="11204" y="5263"/>
                  </a:lnTo>
                  <a:lnTo>
                    <a:pt x="11252" y="5216"/>
                  </a:lnTo>
                  <a:cubicBezTo>
                    <a:pt x="11252" y="5192"/>
                    <a:pt x="11240" y="5168"/>
                    <a:pt x="11240" y="5144"/>
                  </a:cubicBezTo>
                  <a:cubicBezTo>
                    <a:pt x="11228" y="5120"/>
                    <a:pt x="11240" y="5097"/>
                    <a:pt x="11240" y="5061"/>
                  </a:cubicBezTo>
                  <a:lnTo>
                    <a:pt x="11192" y="5037"/>
                  </a:lnTo>
                  <a:lnTo>
                    <a:pt x="11145" y="5049"/>
                  </a:lnTo>
                  <a:lnTo>
                    <a:pt x="11038" y="5204"/>
                  </a:lnTo>
                  <a:lnTo>
                    <a:pt x="11038" y="5275"/>
                  </a:lnTo>
                  <a:lnTo>
                    <a:pt x="11002" y="5299"/>
                  </a:lnTo>
                  <a:lnTo>
                    <a:pt x="10895" y="5299"/>
                  </a:lnTo>
                  <a:lnTo>
                    <a:pt x="10788" y="5370"/>
                  </a:lnTo>
                  <a:lnTo>
                    <a:pt x="10776" y="5418"/>
                  </a:lnTo>
                  <a:lnTo>
                    <a:pt x="10835" y="5490"/>
                  </a:lnTo>
                  <a:lnTo>
                    <a:pt x="10776" y="5573"/>
                  </a:lnTo>
                  <a:cubicBezTo>
                    <a:pt x="10752" y="5585"/>
                    <a:pt x="10740" y="5585"/>
                    <a:pt x="10716" y="5597"/>
                  </a:cubicBezTo>
                  <a:lnTo>
                    <a:pt x="10669" y="5585"/>
                  </a:lnTo>
                  <a:cubicBezTo>
                    <a:pt x="10657" y="5621"/>
                    <a:pt x="10645" y="5668"/>
                    <a:pt x="10645" y="5704"/>
                  </a:cubicBezTo>
                  <a:lnTo>
                    <a:pt x="10669" y="5787"/>
                  </a:lnTo>
                  <a:lnTo>
                    <a:pt x="10585" y="5728"/>
                  </a:lnTo>
                  <a:lnTo>
                    <a:pt x="10550" y="5644"/>
                  </a:lnTo>
                  <a:lnTo>
                    <a:pt x="10585" y="5561"/>
                  </a:lnTo>
                  <a:lnTo>
                    <a:pt x="10526" y="5573"/>
                  </a:lnTo>
                  <a:lnTo>
                    <a:pt x="10466" y="5656"/>
                  </a:lnTo>
                  <a:lnTo>
                    <a:pt x="10454" y="5716"/>
                  </a:lnTo>
                  <a:lnTo>
                    <a:pt x="10371" y="5775"/>
                  </a:lnTo>
                  <a:lnTo>
                    <a:pt x="10383" y="5632"/>
                  </a:lnTo>
                  <a:lnTo>
                    <a:pt x="10288" y="5585"/>
                  </a:lnTo>
                  <a:lnTo>
                    <a:pt x="10180" y="5644"/>
                  </a:lnTo>
                  <a:lnTo>
                    <a:pt x="10180" y="5585"/>
                  </a:lnTo>
                  <a:cubicBezTo>
                    <a:pt x="10216" y="5549"/>
                    <a:pt x="10252" y="5501"/>
                    <a:pt x="10288" y="5466"/>
                  </a:cubicBezTo>
                  <a:cubicBezTo>
                    <a:pt x="10335" y="5418"/>
                    <a:pt x="10371" y="5418"/>
                    <a:pt x="10407" y="5394"/>
                  </a:cubicBezTo>
                  <a:cubicBezTo>
                    <a:pt x="10466" y="5394"/>
                    <a:pt x="10514" y="5394"/>
                    <a:pt x="10573" y="5406"/>
                  </a:cubicBezTo>
                  <a:lnTo>
                    <a:pt x="10728" y="5287"/>
                  </a:lnTo>
                  <a:lnTo>
                    <a:pt x="10823" y="5228"/>
                  </a:lnTo>
                  <a:lnTo>
                    <a:pt x="10919" y="5097"/>
                  </a:lnTo>
                  <a:lnTo>
                    <a:pt x="10919" y="5061"/>
                  </a:lnTo>
                  <a:cubicBezTo>
                    <a:pt x="10931" y="5037"/>
                    <a:pt x="10931" y="5025"/>
                    <a:pt x="10942" y="5013"/>
                  </a:cubicBezTo>
                  <a:lnTo>
                    <a:pt x="10895" y="4989"/>
                  </a:lnTo>
                  <a:lnTo>
                    <a:pt x="10740" y="5013"/>
                  </a:lnTo>
                  <a:lnTo>
                    <a:pt x="10680" y="5037"/>
                  </a:lnTo>
                  <a:lnTo>
                    <a:pt x="10657" y="4978"/>
                  </a:lnTo>
                  <a:lnTo>
                    <a:pt x="10585" y="4966"/>
                  </a:lnTo>
                  <a:lnTo>
                    <a:pt x="10538" y="4966"/>
                  </a:lnTo>
                  <a:lnTo>
                    <a:pt x="10550" y="4930"/>
                  </a:lnTo>
                  <a:lnTo>
                    <a:pt x="10609" y="4894"/>
                  </a:lnTo>
                  <a:lnTo>
                    <a:pt x="10621" y="4847"/>
                  </a:lnTo>
                  <a:lnTo>
                    <a:pt x="10561" y="4870"/>
                  </a:lnTo>
                  <a:lnTo>
                    <a:pt x="10347" y="5037"/>
                  </a:lnTo>
                  <a:cubicBezTo>
                    <a:pt x="10335" y="5049"/>
                    <a:pt x="10323" y="5073"/>
                    <a:pt x="10311" y="5085"/>
                  </a:cubicBezTo>
                  <a:lnTo>
                    <a:pt x="10145" y="5156"/>
                  </a:lnTo>
                  <a:lnTo>
                    <a:pt x="10038" y="5263"/>
                  </a:lnTo>
                  <a:lnTo>
                    <a:pt x="9823" y="5501"/>
                  </a:lnTo>
                  <a:lnTo>
                    <a:pt x="9668" y="5597"/>
                  </a:lnTo>
                  <a:lnTo>
                    <a:pt x="9371" y="5716"/>
                  </a:lnTo>
                  <a:lnTo>
                    <a:pt x="9097" y="5716"/>
                  </a:lnTo>
                  <a:lnTo>
                    <a:pt x="9097" y="5763"/>
                  </a:lnTo>
                  <a:lnTo>
                    <a:pt x="9002" y="5799"/>
                  </a:lnTo>
                  <a:lnTo>
                    <a:pt x="8847" y="5787"/>
                  </a:lnTo>
                  <a:lnTo>
                    <a:pt x="8764" y="5859"/>
                  </a:lnTo>
                  <a:cubicBezTo>
                    <a:pt x="8764" y="5882"/>
                    <a:pt x="8752" y="5906"/>
                    <a:pt x="8752" y="5930"/>
                  </a:cubicBezTo>
                  <a:lnTo>
                    <a:pt x="8680" y="5954"/>
                  </a:lnTo>
                  <a:lnTo>
                    <a:pt x="8633" y="5930"/>
                  </a:lnTo>
                  <a:lnTo>
                    <a:pt x="8633" y="5871"/>
                  </a:lnTo>
                  <a:lnTo>
                    <a:pt x="8728" y="5799"/>
                  </a:lnTo>
                  <a:lnTo>
                    <a:pt x="8656" y="5787"/>
                  </a:lnTo>
                  <a:lnTo>
                    <a:pt x="8514" y="5871"/>
                  </a:lnTo>
                  <a:lnTo>
                    <a:pt x="8311" y="6049"/>
                  </a:lnTo>
                  <a:lnTo>
                    <a:pt x="8156" y="6168"/>
                  </a:lnTo>
                  <a:cubicBezTo>
                    <a:pt x="8156" y="6204"/>
                    <a:pt x="8144" y="6240"/>
                    <a:pt x="8133" y="6275"/>
                  </a:cubicBezTo>
                  <a:lnTo>
                    <a:pt x="8192" y="6335"/>
                  </a:lnTo>
                  <a:lnTo>
                    <a:pt x="8347" y="6287"/>
                  </a:lnTo>
                  <a:lnTo>
                    <a:pt x="8347" y="6287"/>
                  </a:lnTo>
                  <a:lnTo>
                    <a:pt x="8275" y="6371"/>
                  </a:lnTo>
                  <a:lnTo>
                    <a:pt x="8121" y="6430"/>
                  </a:lnTo>
                  <a:lnTo>
                    <a:pt x="7990" y="6585"/>
                  </a:lnTo>
                  <a:lnTo>
                    <a:pt x="7942" y="6799"/>
                  </a:lnTo>
                  <a:cubicBezTo>
                    <a:pt x="7942" y="6847"/>
                    <a:pt x="7942" y="6906"/>
                    <a:pt x="7930" y="6954"/>
                  </a:cubicBezTo>
                  <a:lnTo>
                    <a:pt x="7883" y="6978"/>
                  </a:lnTo>
                  <a:lnTo>
                    <a:pt x="7835" y="6966"/>
                  </a:lnTo>
                  <a:cubicBezTo>
                    <a:pt x="7835" y="6918"/>
                    <a:pt x="7823" y="6871"/>
                    <a:pt x="7823" y="6811"/>
                  </a:cubicBezTo>
                  <a:lnTo>
                    <a:pt x="7930" y="6573"/>
                  </a:lnTo>
                  <a:lnTo>
                    <a:pt x="7918" y="6513"/>
                  </a:lnTo>
                  <a:lnTo>
                    <a:pt x="7859" y="6537"/>
                  </a:lnTo>
                  <a:lnTo>
                    <a:pt x="7573" y="6752"/>
                  </a:lnTo>
                  <a:lnTo>
                    <a:pt x="7442" y="6811"/>
                  </a:lnTo>
                  <a:lnTo>
                    <a:pt x="7347" y="6823"/>
                  </a:lnTo>
                  <a:lnTo>
                    <a:pt x="7216" y="6787"/>
                  </a:lnTo>
                  <a:lnTo>
                    <a:pt x="7061" y="6823"/>
                  </a:lnTo>
                  <a:lnTo>
                    <a:pt x="6990" y="6859"/>
                  </a:lnTo>
                  <a:lnTo>
                    <a:pt x="7013" y="6883"/>
                  </a:lnTo>
                  <a:lnTo>
                    <a:pt x="7216" y="6847"/>
                  </a:lnTo>
                  <a:lnTo>
                    <a:pt x="7311" y="6871"/>
                  </a:lnTo>
                  <a:lnTo>
                    <a:pt x="7251" y="6918"/>
                  </a:lnTo>
                  <a:lnTo>
                    <a:pt x="7061" y="6966"/>
                  </a:lnTo>
                  <a:lnTo>
                    <a:pt x="6835" y="7037"/>
                  </a:lnTo>
                  <a:lnTo>
                    <a:pt x="6609" y="7228"/>
                  </a:lnTo>
                  <a:lnTo>
                    <a:pt x="6359" y="7526"/>
                  </a:lnTo>
                  <a:lnTo>
                    <a:pt x="6073" y="7776"/>
                  </a:lnTo>
                  <a:lnTo>
                    <a:pt x="5870" y="7990"/>
                  </a:lnTo>
                  <a:cubicBezTo>
                    <a:pt x="5799" y="8073"/>
                    <a:pt x="5739" y="8168"/>
                    <a:pt x="5668" y="8252"/>
                  </a:cubicBezTo>
                  <a:lnTo>
                    <a:pt x="5430" y="8549"/>
                  </a:lnTo>
                  <a:lnTo>
                    <a:pt x="5251" y="8692"/>
                  </a:lnTo>
                  <a:lnTo>
                    <a:pt x="5144" y="8752"/>
                  </a:lnTo>
                  <a:lnTo>
                    <a:pt x="5001" y="8883"/>
                  </a:lnTo>
                  <a:lnTo>
                    <a:pt x="4858" y="8954"/>
                  </a:lnTo>
                  <a:lnTo>
                    <a:pt x="4680" y="9121"/>
                  </a:lnTo>
                  <a:lnTo>
                    <a:pt x="4501" y="9204"/>
                  </a:lnTo>
                  <a:lnTo>
                    <a:pt x="4382" y="9204"/>
                  </a:lnTo>
                  <a:lnTo>
                    <a:pt x="4203" y="9276"/>
                  </a:lnTo>
                  <a:lnTo>
                    <a:pt x="4001" y="9288"/>
                  </a:lnTo>
                  <a:lnTo>
                    <a:pt x="3846" y="9311"/>
                  </a:lnTo>
                  <a:lnTo>
                    <a:pt x="3632" y="9335"/>
                  </a:lnTo>
                  <a:lnTo>
                    <a:pt x="3572" y="9371"/>
                  </a:lnTo>
                  <a:lnTo>
                    <a:pt x="3465" y="9526"/>
                  </a:lnTo>
                  <a:lnTo>
                    <a:pt x="3311" y="9764"/>
                  </a:lnTo>
                  <a:cubicBezTo>
                    <a:pt x="3311" y="9800"/>
                    <a:pt x="3299" y="9835"/>
                    <a:pt x="3299" y="9871"/>
                  </a:cubicBezTo>
                  <a:cubicBezTo>
                    <a:pt x="3263" y="9919"/>
                    <a:pt x="3239" y="9954"/>
                    <a:pt x="3203" y="10002"/>
                  </a:cubicBezTo>
                  <a:cubicBezTo>
                    <a:pt x="3203" y="10038"/>
                    <a:pt x="3191" y="10073"/>
                    <a:pt x="3191" y="10121"/>
                  </a:cubicBezTo>
                  <a:lnTo>
                    <a:pt x="3084" y="10145"/>
                  </a:lnTo>
                  <a:lnTo>
                    <a:pt x="2989" y="10145"/>
                  </a:lnTo>
                  <a:lnTo>
                    <a:pt x="2930" y="10216"/>
                  </a:lnTo>
                  <a:lnTo>
                    <a:pt x="3120" y="10312"/>
                  </a:lnTo>
                  <a:lnTo>
                    <a:pt x="3430" y="10574"/>
                  </a:lnTo>
                  <a:lnTo>
                    <a:pt x="3703" y="10752"/>
                  </a:lnTo>
                  <a:lnTo>
                    <a:pt x="3870" y="10955"/>
                  </a:lnTo>
                  <a:lnTo>
                    <a:pt x="3930" y="11169"/>
                  </a:lnTo>
                  <a:cubicBezTo>
                    <a:pt x="3906" y="11240"/>
                    <a:pt x="3882" y="11324"/>
                    <a:pt x="3870" y="11383"/>
                  </a:cubicBezTo>
                  <a:cubicBezTo>
                    <a:pt x="3846" y="11431"/>
                    <a:pt x="3822" y="11478"/>
                    <a:pt x="3799" y="11526"/>
                  </a:cubicBezTo>
                  <a:cubicBezTo>
                    <a:pt x="3799" y="11538"/>
                    <a:pt x="3811" y="11562"/>
                    <a:pt x="3822" y="11574"/>
                  </a:cubicBezTo>
                  <a:lnTo>
                    <a:pt x="4132" y="11633"/>
                  </a:lnTo>
                  <a:lnTo>
                    <a:pt x="4287" y="11609"/>
                  </a:lnTo>
                  <a:lnTo>
                    <a:pt x="4239" y="11538"/>
                  </a:lnTo>
                  <a:lnTo>
                    <a:pt x="4311" y="11538"/>
                  </a:lnTo>
                  <a:lnTo>
                    <a:pt x="4394" y="11455"/>
                  </a:lnTo>
                  <a:lnTo>
                    <a:pt x="4489" y="11419"/>
                  </a:lnTo>
                  <a:lnTo>
                    <a:pt x="4418" y="11502"/>
                  </a:lnTo>
                  <a:cubicBezTo>
                    <a:pt x="4418" y="11526"/>
                    <a:pt x="4430" y="11538"/>
                    <a:pt x="4430" y="11562"/>
                  </a:cubicBezTo>
                  <a:lnTo>
                    <a:pt x="4799" y="11574"/>
                  </a:lnTo>
                  <a:cubicBezTo>
                    <a:pt x="4787" y="11586"/>
                    <a:pt x="4763" y="11609"/>
                    <a:pt x="4739" y="11633"/>
                  </a:cubicBezTo>
                  <a:lnTo>
                    <a:pt x="4608" y="11681"/>
                  </a:lnTo>
                  <a:cubicBezTo>
                    <a:pt x="4608" y="11705"/>
                    <a:pt x="4608" y="11728"/>
                    <a:pt x="4596" y="11740"/>
                  </a:cubicBezTo>
                  <a:lnTo>
                    <a:pt x="4680" y="11943"/>
                  </a:lnTo>
                  <a:lnTo>
                    <a:pt x="4727" y="12026"/>
                  </a:lnTo>
                  <a:lnTo>
                    <a:pt x="4811" y="12026"/>
                  </a:lnTo>
                  <a:lnTo>
                    <a:pt x="4870" y="11943"/>
                  </a:lnTo>
                  <a:lnTo>
                    <a:pt x="5001" y="11847"/>
                  </a:lnTo>
                  <a:lnTo>
                    <a:pt x="5108" y="11836"/>
                  </a:lnTo>
                  <a:lnTo>
                    <a:pt x="5180" y="11859"/>
                  </a:lnTo>
                  <a:lnTo>
                    <a:pt x="5323" y="11764"/>
                  </a:lnTo>
                  <a:lnTo>
                    <a:pt x="5537" y="11717"/>
                  </a:lnTo>
                  <a:lnTo>
                    <a:pt x="5716" y="11693"/>
                  </a:lnTo>
                  <a:lnTo>
                    <a:pt x="5585" y="11812"/>
                  </a:lnTo>
                  <a:cubicBezTo>
                    <a:pt x="5608" y="11836"/>
                    <a:pt x="5632" y="11859"/>
                    <a:pt x="5656" y="11883"/>
                  </a:cubicBezTo>
                  <a:lnTo>
                    <a:pt x="5656" y="11978"/>
                  </a:lnTo>
                  <a:lnTo>
                    <a:pt x="5466" y="12086"/>
                  </a:lnTo>
                  <a:lnTo>
                    <a:pt x="5466" y="12026"/>
                  </a:lnTo>
                  <a:lnTo>
                    <a:pt x="5311" y="12038"/>
                  </a:lnTo>
                  <a:lnTo>
                    <a:pt x="5251" y="12098"/>
                  </a:lnTo>
                  <a:lnTo>
                    <a:pt x="5085" y="12157"/>
                  </a:lnTo>
                  <a:lnTo>
                    <a:pt x="5001" y="12145"/>
                  </a:lnTo>
                  <a:lnTo>
                    <a:pt x="4894" y="12062"/>
                  </a:lnTo>
                  <a:lnTo>
                    <a:pt x="4775" y="12086"/>
                  </a:lnTo>
                  <a:lnTo>
                    <a:pt x="4715" y="12121"/>
                  </a:lnTo>
                  <a:lnTo>
                    <a:pt x="4537" y="12121"/>
                  </a:lnTo>
                  <a:cubicBezTo>
                    <a:pt x="4525" y="12074"/>
                    <a:pt x="4513" y="12038"/>
                    <a:pt x="4501" y="12002"/>
                  </a:cubicBezTo>
                  <a:cubicBezTo>
                    <a:pt x="4513" y="11907"/>
                    <a:pt x="4525" y="11812"/>
                    <a:pt x="4537" y="11717"/>
                  </a:cubicBezTo>
                  <a:lnTo>
                    <a:pt x="4477" y="11657"/>
                  </a:lnTo>
                  <a:lnTo>
                    <a:pt x="4430" y="11681"/>
                  </a:lnTo>
                  <a:cubicBezTo>
                    <a:pt x="4406" y="11717"/>
                    <a:pt x="4382" y="11752"/>
                    <a:pt x="4358" y="11788"/>
                  </a:cubicBezTo>
                  <a:lnTo>
                    <a:pt x="4442" y="12014"/>
                  </a:lnTo>
                  <a:cubicBezTo>
                    <a:pt x="4442" y="12074"/>
                    <a:pt x="4454" y="12121"/>
                    <a:pt x="4454" y="12181"/>
                  </a:cubicBezTo>
                  <a:lnTo>
                    <a:pt x="4382" y="12300"/>
                  </a:lnTo>
                  <a:cubicBezTo>
                    <a:pt x="4394" y="12324"/>
                    <a:pt x="4406" y="12348"/>
                    <a:pt x="4406" y="12359"/>
                  </a:cubicBezTo>
                  <a:lnTo>
                    <a:pt x="4454" y="12252"/>
                  </a:lnTo>
                  <a:lnTo>
                    <a:pt x="4537" y="12217"/>
                  </a:lnTo>
                  <a:lnTo>
                    <a:pt x="4608" y="12228"/>
                  </a:lnTo>
                  <a:lnTo>
                    <a:pt x="4763" y="12157"/>
                  </a:lnTo>
                  <a:lnTo>
                    <a:pt x="4858" y="12217"/>
                  </a:lnTo>
                  <a:lnTo>
                    <a:pt x="4918" y="12348"/>
                  </a:lnTo>
                  <a:lnTo>
                    <a:pt x="4835" y="12490"/>
                  </a:lnTo>
                  <a:lnTo>
                    <a:pt x="4680" y="12609"/>
                  </a:lnTo>
                  <a:lnTo>
                    <a:pt x="4680" y="12609"/>
                  </a:lnTo>
                  <a:lnTo>
                    <a:pt x="4775" y="12407"/>
                  </a:lnTo>
                  <a:cubicBezTo>
                    <a:pt x="4763" y="12395"/>
                    <a:pt x="4751" y="12383"/>
                    <a:pt x="4751" y="12371"/>
                  </a:cubicBezTo>
                  <a:lnTo>
                    <a:pt x="4656" y="12383"/>
                  </a:lnTo>
                  <a:lnTo>
                    <a:pt x="4596" y="12383"/>
                  </a:lnTo>
                  <a:lnTo>
                    <a:pt x="4537" y="12455"/>
                  </a:lnTo>
                  <a:lnTo>
                    <a:pt x="4394" y="12621"/>
                  </a:lnTo>
                  <a:lnTo>
                    <a:pt x="4406" y="12693"/>
                  </a:lnTo>
                  <a:lnTo>
                    <a:pt x="4311" y="12764"/>
                  </a:lnTo>
                  <a:lnTo>
                    <a:pt x="4215" y="12848"/>
                  </a:lnTo>
                  <a:lnTo>
                    <a:pt x="4156" y="12788"/>
                  </a:lnTo>
                  <a:lnTo>
                    <a:pt x="4096" y="12788"/>
                  </a:lnTo>
                  <a:lnTo>
                    <a:pt x="3942" y="12871"/>
                  </a:lnTo>
                  <a:lnTo>
                    <a:pt x="3858" y="12883"/>
                  </a:lnTo>
                  <a:lnTo>
                    <a:pt x="3799" y="12812"/>
                  </a:lnTo>
                  <a:lnTo>
                    <a:pt x="3715" y="12836"/>
                  </a:lnTo>
                  <a:lnTo>
                    <a:pt x="3656" y="12883"/>
                  </a:lnTo>
                  <a:lnTo>
                    <a:pt x="3549" y="12931"/>
                  </a:lnTo>
                  <a:lnTo>
                    <a:pt x="3501" y="12871"/>
                  </a:lnTo>
                  <a:lnTo>
                    <a:pt x="3406" y="12871"/>
                  </a:lnTo>
                  <a:lnTo>
                    <a:pt x="3334" y="12943"/>
                  </a:lnTo>
                  <a:lnTo>
                    <a:pt x="3275" y="12967"/>
                  </a:lnTo>
                  <a:cubicBezTo>
                    <a:pt x="3263" y="12931"/>
                    <a:pt x="3251" y="12907"/>
                    <a:pt x="3227" y="12883"/>
                  </a:cubicBezTo>
                  <a:lnTo>
                    <a:pt x="3156" y="12848"/>
                  </a:lnTo>
                  <a:cubicBezTo>
                    <a:pt x="3156" y="12836"/>
                    <a:pt x="3144" y="12824"/>
                    <a:pt x="3132" y="12800"/>
                  </a:cubicBezTo>
                  <a:lnTo>
                    <a:pt x="3239" y="12729"/>
                  </a:lnTo>
                  <a:cubicBezTo>
                    <a:pt x="3263" y="12669"/>
                    <a:pt x="3287" y="12621"/>
                    <a:pt x="3311" y="12562"/>
                  </a:cubicBezTo>
                  <a:lnTo>
                    <a:pt x="3382" y="12526"/>
                  </a:lnTo>
                  <a:lnTo>
                    <a:pt x="3430" y="12431"/>
                  </a:lnTo>
                  <a:lnTo>
                    <a:pt x="3394" y="12395"/>
                  </a:lnTo>
                  <a:lnTo>
                    <a:pt x="3191" y="12371"/>
                  </a:lnTo>
                  <a:lnTo>
                    <a:pt x="3072" y="12383"/>
                  </a:lnTo>
                  <a:lnTo>
                    <a:pt x="2953" y="12431"/>
                  </a:lnTo>
                  <a:lnTo>
                    <a:pt x="2787" y="12586"/>
                  </a:lnTo>
                  <a:lnTo>
                    <a:pt x="2679" y="12633"/>
                  </a:lnTo>
                  <a:lnTo>
                    <a:pt x="2560" y="12633"/>
                  </a:lnTo>
                  <a:lnTo>
                    <a:pt x="2453" y="12693"/>
                  </a:lnTo>
                  <a:cubicBezTo>
                    <a:pt x="2346" y="12776"/>
                    <a:pt x="2239" y="12859"/>
                    <a:pt x="2132" y="12943"/>
                  </a:cubicBezTo>
                  <a:lnTo>
                    <a:pt x="2120" y="12990"/>
                  </a:lnTo>
                  <a:lnTo>
                    <a:pt x="2203" y="13002"/>
                  </a:lnTo>
                  <a:lnTo>
                    <a:pt x="2370" y="13014"/>
                  </a:lnTo>
                  <a:cubicBezTo>
                    <a:pt x="2370" y="13026"/>
                    <a:pt x="2370" y="13038"/>
                    <a:pt x="2358" y="13050"/>
                  </a:cubicBezTo>
                  <a:lnTo>
                    <a:pt x="2251" y="13086"/>
                  </a:lnTo>
                  <a:lnTo>
                    <a:pt x="2156" y="13133"/>
                  </a:lnTo>
                  <a:lnTo>
                    <a:pt x="2084" y="13121"/>
                  </a:lnTo>
                  <a:lnTo>
                    <a:pt x="1965" y="13145"/>
                  </a:lnTo>
                  <a:lnTo>
                    <a:pt x="1739" y="13229"/>
                  </a:lnTo>
                  <a:lnTo>
                    <a:pt x="1513" y="13360"/>
                  </a:lnTo>
                  <a:lnTo>
                    <a:pt x="1453" y="13431"/>
                  </a:lnTo>
                  <a:cubicBezTo>
                    <a:pt x="1453" y="13443"/>
                    <a:pt x="1453" y="13455"/>
                    <a:pt x="1465" y="13479"/>
                  </a:cubicBezTo>
                  <a:lnTo>
                    <a:pt x="1334" y="13538"/>
                  </a:lnTo>
                  <a:lnTo>
                    <a:pt x="1298" y="13526"/>
                  </a:lnTo>
                  <a:lnTo>
                    <a:pt x="1203" y="13562"/>
                  </a:lnTo>
                  <a:lnTo>
                    <a:pt x="1072" y="13717"/>
                  </a:lnTo>
                  <a:cubicBezTo>
                    <a:pt x="1072" y="13729"/>
                    <a:pt x="1084" y="13741"/>
                    <a:pt x="1084" y="13752"/>
                  </a:cubicBezTo>
                  <a:lnTo>
                    <a:pt x="1001" y="13812"/>
                  </a:lnTo>
                  <a:lnTo>
                    <a:pt x="846" y="13955"/>
                  </a:lnTo>
                  <a:lnTo>
                    <a:pt x="739" y="14062"/>
                  </a:lnTo>
                  <a:lnTo>
                    <a:pt x="667" y="14110"/>
                  </a:lnTo>
                  <a:cubicBezTo>
                    <a:pt x="667" y="14086"/>
                    <a:pt x="679" y="14074"/>
                    <a:pt x="691" y="14062"/>
                  </a:cubicBezTo>
                  <a:lnTo>
                    <a:pt x="703" y="14002"/>
                  </a:lnTo>
                  <a:lnTo>
                    <a:pt x="703" y="14002"/>
                  </a:lnTo>
                  <a:lnTo>
                    <a:pt x="608" y="14074"/>
                  </a:lnTo>
                  <a:lnTo>
                    <a:pt x="560" y="14205"/>
                  </a:lnTo>
                  <a:lnTo>
                    <a:pt x="560" y="14241"/>
                  </a:lnTo>
                  <a:lnTo>
                    <a:pt x="798" y="14288"/>
                  </a:lnTo>
                  <a:lnTo>
                    <a:pt x="1025" y="14360"/>
                  </a:lnTo>
                  <a:lnTo>
                    <a:pt x="1215" y="14300"/>
                  </a:lnTo>
                  <a:lnTo>
                    <a:pt x="1394" y="14348"/>
                  </a:lnTo>
                  <a:lnTo>
                    <a:pt x="1536" y="14336"/>
                  </a:lnTo>
                  <a:lnTo>
                    <a:pt x="1632" y="14395"/>
                  </a:lnTo>
                  <a:lnTo>
                    <a:pt x="1763" y="14360"/>
                  </a:lnTo>
                  <a:lnTo>
                    <a:pt x="1929" y="14336"/>
                  </a:lnTo>
                  <a:lnTo>
                    <a:pt x="1894" y="14372"/>
                  </a:lnTo>
                  <a:lnTo>
                    <a:pt x="1691" y="14479"/>
                  </a:lnTo>
                  <a:lnTo>
                    <a:pt x="1632" y="14407"/>
                  </a:lnTo>
                  <a:lnTo>
                    <a:pt x="1358" y="14407"/>
                  </a:lnTo>
                  <a:lnTo>
                    <a:pt x="1310" y="14455"/>
                  </a:lnTo>
                  <a:cubicBezTo>
                    <a:pt x="1275" y="14503"/>
                    <a:pt x="1239" y="14550"/>
                    <a:pt x="1215" y="14598"/>
                  </a:cubicBezTo>
                  <a:lnTo>
                    <a:pt x="1132" y="14634"/>
                  </a:lnTo>
                  <a:lnTo>
                    <a:pt x="1013" y="14598"/>
                  </a:lnTo>
                  <a:lnTo>
                    <a:pt x="1084" y="14479"/>
                  </a:lnTo>
                  <a:lnTo>
                    <a:pt x="1072" y="14455"/>
                  </a:lnTo>
                  <a:lnTo>
                    <a:pt x="977" y="14503"/>
                  </a:lnTo>
                  <a:lnTo>
                    <a:pt x="929" y="14622"/>
                  </a:lnTo>
                  <a:cubicBezTo>
                    <a:pt x="965" y="14669"/>
                    <a:pt x="989" y="14717"/>
                    <a:pt x="1025" y="14764"/>
                  </a:cubicBezTo>
                  <a:lnTo>
                    <a:pt x="1072" y="14764"/>
                  </a:lnTo>
                  <a:lnTo>
                    <a:pt x="1108" y="14824"/>
                  </a:lnTo>
                  <a:lnTo>
                    <a:pt x="1013" y="14955"/>
                  </a:lnTo>
                  <a:cubicBezTo>
                    <a:pt x="1001" y="15003"/>
                    <a:pt x="977" y="15050"/>
                    <a:pt x="965" y="15098"/>
                  </a:cubicBezTo>
                  <a:lnTo>
                    <a:pt x="989" y="15217"/>
                  </a:lnTo>
                  <a:lnTo>
                    <a:pt x="1048" y="15300"/>
                  </a:lnTo>
                  <a:lnTo>
                    <a:pt x="1334" y="15348"/>
                  </a:lnTo>
                  <a:lnTo>
                    <a:pt x="1560" y="15300"/>
                  </a:lnTo>
                  <a:lnTo>
                    <a:pt x="1727" y="15324"/>
                  </a:lnTo>
                  <a:lnTo>
                    <a:pt x="1810" y="15288"/>
                  </a:lnTo>
                  <a:lnTo>
                    <a:pt x="1929" y="15145"/>
                  </a:lnTo>
                  <a:lnTo>
                    <a:pt x="2084" y="15026"/>
                  </a:lnTo>
                  <a:lnTo>
                    <a:pt x="2251" y="15015"/>
                  </a:lnTo>
                  <a:lnTo>
                    <a:pt x="2525" y="14907"/>
                  </a:lnTo>
                  <a:lnTo>
                    <a:pt x="2656" y="14907"/>
                  </a:lnTo>
                  <a:lnTo>
                    <a:pt x="2739" y="14979"/>
                  </a:lnTo>
                  <a:lnTo>
                    <a:pt x="2810" y="14967"/>
                  </a:lnTo>
                  <a:lnTo>
                    <a:pt x="2846" y="14907"/>
                  </a:lnTo>
                  <a:lnTo>
                    <a:pt x="2787" y="14812"/>
                  </a:lnTo>
                  <a:cubicBezTo>
                    <a:pt x="2799" y="14788"/>
                    <a:pt x="2799" y="14776"/>
                    <a:pt x="2810" y="14764"/>
                  </a:cubicBezTo>
                  <a:lnTo>
                    <a:pt x="2941" y="14729"/>
                  </a:lnTo>
                  <a:lnTo>
                    <a:pt x="2965" y="14776"/>
                  </a:lnTo>
                  <a:cubicBezTo>
                    <a:pt x="2930" y="14824"/>
                    <a:pt x="2906" y="14872"/>
                    <a:pt x="2882" y="14919"/>
                  </a:cubicBezTo>
                  <a:lnTo>
                    <a:pt x="2918" y="14991"/>
                  </a:lnTo>
                  <a:lnTo>
                    <a:pt x="2989" y="14967"/>
                  </a:lnTo>
                  <a:lnTo>
                    <a:pt x="3096" y="14812"/>
                  </a:lnTo>
                  <a:lnTo>
                    <a:pt x="3120" y="14753"/>
                  </a:lnTo>
                  <a:lnTo>
                    <a:pt x="3311" y="14634"/>
                  </a:lnTo>
                  <a:lnTo>
                    <a:pt x="3513" y="14431"/>
                  </a:lnTo>
                  <a:lnTo>
                    <a:pt x="3680" y="14336"/>
                  </a:lnTo>
                  <a:cubicBezTo>
                    <a:pt x="3692" y="14300"/>
                    <a:pt x="3715" y="14264"/>
                    <a:pt x="3727" y="14229"/>
                  </a:cubicBezTo>
                  <a:lnTo>
                    <a:pt x="3775" y="14205"/>
                  </a:lnTo>
                  <a:lnTo>
                    <a:pt x="3822" y="14241"/>
                  </a:lnTo>
                  <a:lnTo>
                    <a:pt x="3894" y="14229"/>
                  </a:lnTo>
                  <a:lnTo>
                    <a:pt x="4061" y="14062"/>
                  </a:lnTo>
                  <a:lnTo>
                    <a:pt x="4203" y="13979"/>
                  </a:lnTo>
                  <a:lnTo>
                    <a:pt x="4251" y="13931"/>
                  </a:lnTo>
                  <a:lnTo>
                    <a:pt x="4227" y="14002"/>
                  </a:lnTo>
                  <a:cubicBezTo>
                    <a:pt x="4192" y="14038"/>
                    <a:pt x="4156" y="14086"/>
                    <a:pt x="4120" y="14122"/>
                  </a:cubicBezTo>
                  <a:lnTo>
                    <a:pt x="4144" y="14145"/>
                  </a:lnTo>
                  <a:lnTo>
                    <a:pt x="4215" y="14145"/>
                  </a:lnTo>
                  <a:lnTo>
                    <a:pt x="4168" y="14324"/>
                  </a:lnTo>
                  <a:lnTo>
                    <a:pt x="4001" y="14419"/>
                  </a:lnTo>
                  <a:lnTo>
                    <a:pt x="3930" y="14407"/>
                  </a:lnTo>
                  <a:lnTo>
                    <a:pt x="3846" y="14431"/>
                  </a:lnTo>
                  <a:cubicBezTo>
                    <a:pt x="3811" y="14491"/>
                    <a:pt x="3763" y="14538"/>
                    <a:pt x="3727" y="14586"/>
                  </a:cubicBezTo>
                  <a:lnTo>
                    <a:pt x="3739" y="14598"/>
                  </a:lnTo>
                  <a:lnTo>
                    <a:pt x="3882" y="14550"/>
                  </a:lnTo>
                  <a:lnTo>
                    <a:pt x="3977" y="14562"/>
                  </a:lnTo>
                  <a:lnTo>
                    <a:pt x="4013" y="14669"/>
                  </a:lnTo>
                  <a:lnTo>
                    <a:pt x="3882" y="14884"/>
                  </a:lnTo>
                  <a:cubicBezTo>
                    <a:pt x="3882" y="14919"/>
                    <a:pt x="3894" y="14955"/>
                    <a:pt x="3894" y="14991"/>
                  </a:cubicBezTo>
                  <a:cubicBezTo>
                    <a:pt x="3906" y="15026"/>
                    <a:pt x="3882" y="15038"/>
                    <a:pt x="3870" y="15074"/>
                  </a:cubicBezTo>
                  <a:cubicBezTo>
                    <a:pt x="3858" y="15098"/>
                    <a:pt x="3870" y="15110"/>
                    <a:pt x="3858" y="15134"/>
                  </a:cubicBezTo>
                  <a:lnTo>
                    <a:pt x="3906" y="15145"/>
                  </a:lnTo>
                  <a:lnTo>
                    <a:pt x="3953" y="15193"/>
                  </a:lnTo>
                  <a:lnTo>
                    <a:pt x="3953" y="15288"/>
                  </a:lnTo>
                  <a:cubicBezTo>
                    <a:pt x="3930" y="15336"/>
                    <a:pt x="3906" y="15384"/>
                    <a:pt x="3882" y="15431"/>
                  </a:cubicBezTo>
                  <a:lnTo>
                    <a:pt x="3799" y="15515"/>
                  </a:lnTo>
                  <a:lnTo>
                    <a:pt x="3680" y="15562"/>
                  </a:lnTo>
                  <a:lnTo>
                    <a:pt x="3620" y="15622"/>
                  </a:lnTo>
                  <a:cubicBezTo>
                    <a:pt x="3584" y="15669"/>
                    <a:pt x="3561" y="15705"/>
                    <a:pt x="3525" y="15753"/>
                  </a:cubicBezTo>
                  <a:lnTo>
                    <a:pt x="3441" y="15812"/>
                  </a:lnTo>
                  <a:lnTo>
                    <a:pt x="3311" y="15860"/>
                  </a:lnTo>
                  <a:lnTo>
                    <a:pt x="3108" y="15884"/>
                  </a:lnTo>
                  <a:lnTo>
                    <a:pt x="3060" y="15919"/>
                  </a:lnTo>
                  <a:lnTo>
                    <a:pt x="2989" y="15907"/>
                  </a:lnTo>
                  <a:lnTo>
                    <a:pt x="2870" y="15884"/>
                  </a:lnTo>
                  <a:lnTo>
                    <a:pt x="2834" y="15907"/>
                  </a:lnTo>
                  <a:cubicBezTo>
                    <a:pt x="2810" y="15967"/>
                    <a:pt x="2787" y="16015"/>
                    <a:pt x="2763" y="16062"/>
                  </a:cubicBezTo>
                  <a:lnTo>
                    <a:pt x="2656" y="16181"/>
                  </a:lnTo>
                  <a:lnTo>
                    <a:pt x="2596" y="16288"/>
                  </a:lnTo>
                  <a:lnTo>
                    <a:pt x="2382" y="16455"/>
                  </a:lnTo>
                  <a:lnTo>
                    <a:pt x="2334" y="16527"/>
                  </a:lnTo>
                  <a:lnTo>
                    <a:pt x="2227" y="16586"/>
                  </a:lnTo>
                  <a:lnTo>
                    <a:pt x="2108" y="16610"/>
                  </a:lnTo>
                  <a:lnTo>
                    <a:pt x="1917" y="16705"/>
                  </a:lnTo>
                  <a:lnTo>
                    <a:pt x="1798" y="16836"/>
                  </a:lnTo>
                  <a:lnTo>
                    <a:pt x="1667" y="16908"/>
                  </a:lnTo>
                  <a:lnTo>
                    <a:pt x="1608" y="16979"/>
                  </a:lnTo>
                  <a:lnTo>
                    <a:pt x="1656" y="17074"/>
                  </a:lnTo>
                  <a:cubicBezTo>
                    <a:pt x="1644" y="17134"/>
                    <a:pt x="1644" y="17181"/>
                    <a:pt x="1632" y="17241"/>
                  </a:cubicBezTo>
                  <a:lnTo>
                    <a:pt x="1572" y="17336"/>
                  </a:lnTo>
                  <a:lnTo>
                    <a:pt x="1536" y="17289"/>
                  </a:lnTo>
                  <a:lnTo>
                    <a:pt x="1346" y="17265"/>
                  </a:lnTo>
                  <a:lnTo>
                    <a:pt x="1179" y="17348"/>
                  </a:lnTo>
                  <a:lnTo>
                    <a:pt x="1108" y="17408"/>
                  </a:lnTo>
                  <a:lnTo>
                    <a:pt x="1167" y="17443"/>
                  </a:lnTo>
                  <a:lnTo>
                    <a:pt x="1263" y="17443"/>
                  </a:lnTo>
                  <a:cubicBezTo>
                    <a:pt x="1251" y="17467"/>
                    <a:pt x="1239" y="17503"/>
                    <a:pt x="1227" y="17527"/>
                  </a:cubicBezTo>
                  <a:cubicBezTo>
                    <a:pt x="1227" y="17562"/>
                    <a:pt x="1191" y="17551"/>
                    <a:pt x="1179" y="17562"/>
                  </a:cubicBezTo>
                  <a:lnTo>
                    <a:pt x="1096" y="17515"/>
                  </a:lnTo>
                  <a:lnTo>
                    <a:pt x="953" y="17491"/>
                  </a:lnTo>
                  <a:lnTo>
                    <a:pt x="905" y="17515"/>
                  </a:lnTo>
                  <a:lnTo>
                    <a:pt x="786" y="17693"/>
                  </a:lnTo>
                  <a:cubicBezTo>
                    <a:pt x="786" y="17741"/>
                    <a:pt x="774" y="17777"/>
                    <a:pt x="763" y="17824"/>
                  </a:cubicBezTo>
                  <a:lnTo>
                    <a:pt x="703" y="17872"/>
                  </a:lnTo>
                  <a:lnTo>
                    <a:pt x="632" y="17908"/>
                  </a:lnTo>
                  <a:lnTo>
                    <a:pt x="453" y="18182"/>
                  </a:lnTo>
                  <a:cubicBezTo>
                    <a:pt x="453" y="18229"/>
                    <a:pt x="453" y="18277"/>
                    <a:pt x="465" y="18313"/>
                  </a:cubicBezTo>
                  <a:lnTo>
                    <a:pt x="417" y="18360"/>
                  </a:lnTo>
                  <a:lnTo>
                    <a:pt x="298" y="18444"/>
                  </a:lnTo>
                  <a:lnTo>
                    <a:pt x="167" y="18479"/>
                  </a:lnTo>
                  <a:lnTo>
                    <a:pt x="155" y="18503"/>
                  </a:lnTo>
                  <a:lnTo>
                    <a:pt x="322" y="18527"/>
                  </a:lnTo>
                  <a:lnTo>
                    <a:pt x="322" y="18598"/>
                  </a:lnTo>
                  <a:lnTo>
                    <a:pt x="251" y="18634"/>
                  </a:lnTo>
                  <a:lnTo>
                    <a:pt x="155" y="18598"/>
                  </a:lnTo>
                  <a:lnTo>
                    <a:pt x="108" y="18634"/>
                  </a:lnTo>
                  <a:cubicBezTo>
                    <a:pt x="108" y="18658"/>
                    <a:pt x="96" y="18694"/>
                    <a:pt x="84" y="18729"/>
                  </a:cubicBezTo>
                  <a:lnTo>
                    <a:pt x="1" y="18896"/>
                  </a:lnTo>
                  <a:cubicBezTo>
                    <a:pt x="1" y="18908"/>
                    <a:pt x="12" y="18932"/>
                    <a:pt x="24" y="18944"/>
                  </a:cubicBezTo>
                  <a:lnTo>
                    <a:pt x="167" y="18979"/>
                  </a:lnTo>
                  <a:lnTo>
                    <a:pt x="239" y="19063"/>
                  </a:lnTo>
                  <a:lnTo>
                    <a:pt x="239" y="19134"/>
                  </a:lnTo>
                  <a:lnTo>
                    <a:pt x="215" y="19229"/>
                  </a:lnTo>
                  <a:lnTo>
                    <a:pt x="274" y="19277"/>
                  </a:lnTo>
                  <a:lnTo>
                    <a:pt x="334" y="19229"/>
                  </a:lnTo>
                  <a:cubicBezTo>
                    <a:pt x="346" y="19206"/>
                    <a:pt x="370" y="19170"/>
                    <a:pt x="382" y="19146"/>
                  </a:cubicBezTo>
                  <a:lnTo>
                    <a:pt x="417" y="19170"/>
                  </a:lnTo>
                  <a:lnTo>
                    <a:pt x="501" y="19265"/>
                  </a:lnTo>
                  <a:lnTo>
                    <a:pt x="453" y="19313"/>
                  </a:lnTo>
                  <a:cubicBezTo>
                    <a:pt x="441" y="19325"/>
                    <a:pt x="429" y="19348"/>
                    <a:pt x="417" y="19360"/>
                  </a:cubicBezTo>
                  <a:lnTo>
                    <a:pt x="477" y="19372"/>
                  </a:lnTo>
                  <a:lnTo>
                    <a:pt x="548" y="19325"/>
                  </a:lnTo>
                  <a:cubicBezTo>
                    <a:pt x="560" y="19313"/>
                    <a:pt x="572" y="19289"/>
                    <a:pt x="584" y="19277"/>
                  </a:cubicBezTo>
                  <a:lnTo>
                    <a:pt x="655" y="19241"/>
                  </a:lnTo>
                  <a:lnTo>
                    <a:pt x="703" y="19241"/>
                  </a:lnTo>
                  <a:lnTo>
                    <a:pt x="739" y="19277"/>
                  </a:lnTo>
                  <a:lnTo>
                    <a:pt x="870" y="19229"/>
                  </a:lnTo>
                  <a:lnTo>
                    <a:pt x="989" y="19229"/>
                  </a:lnTo>
                  <a:lnTo>
                    <a:pt x="1108" y="19170"/>
                  </a:lnTo>
                  <a:cubicBezTo>
                    <a:pt x="1132" y="19134"/>
                    <a:pt x="1155" y="19098"/>
                    <a:pt x="1179" y="19063"/>
                  </a:cubicBezTo>
                  <a:cubicBezTo>
                    <a:pt x="1179" y="19015"/>
                    <a:pt x="1167" y="18967"/>
                    <a:pt x="1155" y="18920"/>
                  </a:cubicBezTo>
                  <a:lnTo>
                    <a:pt x="1203" y="18836"/>
                  </a:lnTo>
                  <a:lnTo>
                    <a:pt x="1417" y="18729"/>
                  </a:lnTo>
                  <a:lnTo>
                    <a:pt x="1489" y="18646"/>
                  </a:lnTo>
                  <a:lnTo>
                    <a:pt x="1489" y="18646"/>
                  </a:lnTo>
                  <a:lnTo>
                    <a:pt x="1429" y="18765"/>
                  </a:lnTo>
                  <a:cubicBezTo>
                    <a:pt x="1394" y="18789"/>
                    <a:pt x="1370" y="18801"/>
                    <a:pt x="1334" y="18825"/>
                  </a:cubicBezTo>
                  <a:cubicBezTo>
                    <a:pt x="1286" y="18896"/>
                    <a:pt x="1251" y="18955"/>
                    <a:pt x="1203" y="19027"/>
                  </a:cubicBezTo>
                  <a:lnTo>
                    <a:pt x="1215" y="19110"/>
                  </a:lnTo>
                  <a:lnTo>
                    <a:pt x="1167" y="19194"/>
                  </a:lnTo>
                  <a:lnTo>
                    <a:pt x="1310" y="19217"/>
                  </a:lnTo>
                  <a:lnTo>
                    <a:pt x="1346" y="19265"/>
                  </a:lnTo>
                  <a:lnTo>
                    <a:pt x="1203" y="19360"/>
                  </a:lnTo>
                  <a:lnTo>
                    <a:pt x="1144" y="19360"/>
                  </a:lnTo>
                  <a:cubicBezTo>
                    <a:pt x="1132" y="19348"/>
                    <a:pt x="1120" y="19325"/>
                    <a:pt x="1120" y="19313"/>
                  </a:cubicBezTo>
                  <a:lnTo>
                    <a:pt x="1048" y="19301"/>
                  </a:lnTo>
                  <a:lnTo>
                    <a:pt x="941" y="19360"/>
                  </a:lnTo>
                  <a:lnTo>
                    <a:pt x="846" y="19325"/>
                  </a:lnTo>
                  <a:lnTo>
                    <a:pt x="679" y="19384"/>
                  </a:lnTo>
                  <a:lnTo>
                    <a:pt x="596" y="19360"/>
                  </a:lnTo>
                  <a:cubicBezTo>
                    <a:pt x="572" y="19396"/>
                    <a:pt x="548" y="19420"/>
                    <a:pt x="524" y="19456"/>
                  </a:cubicBezTo>
                  <a:lnTo>
                    <a:pt x="429" y="19515"/>
                  </a:lnTo>
                  <a:lnTo>
                    <a:pt x="429" y="19587"/>
                  </a:lnTo>
                  <a:lnTo>
                    <a:pt x="370" y="19670"/>
                  </a:lnTo>
                  <a:lnTo>
                    <a:pt x="227" y="19706"/>
                  </a:lnTo>
                  <a:lnTo>
                    <a:pt x="227" y="19765"/>
                  </a:lnTo>
                  <a:lnTo>
                    <a:pt x="322" y="19801"/>
                  </a:lnTo>
                  <a:lnTo>
                    <a:pt x="382" y="19777"/>
                  </a:lnTo>
                  <a:lnTo>
                    <a:pt x="346" y="19860"/>
                  </a:lnTo>
                  <a:lnTo>
                    <a:pt x="370" y="19968"/>
                  </a:lnTo>
                  <a:lnTo>
                    <a:pt x="441" y="20015"/>
                  </a:lnTo>
                  <a:cubicBezTo>
                    <a:pt x="465" y="20015"/>
                    <a:pt x="489" y="20003"/>
                    <a:pt x="513" y="19979"/>
                  </a:cubicBezTo>
                  <a:lnTo>
                    <a:pt x="596" y="20098"/>
                  </a:lnTo>
                  <a:lnTo>
                    <a:pt x="632" y="20134"/>
                  </a:lnTo>
                  <a:lnTo>
                    <a:pt x="655" y="20194"/>
                  </a:lnTo>
                  <a:lnTo>
                    <a:pt x="798" y="20194"/>
                  </a:lnTo>
                  <a:cubicBezTo>
                    <a:pt x="798" y="20206"/>
                    <a:pt x="810" y="20206"/>
                    <a:pt x="810" y="20218"/>
                  </a:cubicBezTo>
                  <a:lnTo>
                    <a:pt x="691" y="20289"/>
                  </a:lnTo>
                  <a:cubicBezTo>
                    <a:pt x="691" y="20313"/>
                    <a:pt x="679" y="20325"/>
                    <a:pt x="679" y="20349"/>
                  </a:cubicBezTo>
                  <a:lnTo>
                    <a:pt x="1120" y="20265"/>
                  </a:lnTo>
                  <a:lnTo>
                    <a:pt x="1275" y="20194"/>
                  </a:lnTo>
                  <a:lnTo>
                    <a:pt x="1417" y="20075"/>
                  </a:lnTo>
                  <a:lnTo>
                    <a:pt x="1501" y="20003"/>
                  </a:lnTo>
                  <a:lnTo>
                    <a:pt x="1584" y="20003"/>
                  </a:lnTo>
                  <a:lnTo>
                    <a:pt x="1656" y="19968"/>
                  </a:lnTo>
                  <a:cubicBezTo>
                    <a:pt x="1679" y="19896"/>
                    <a:pt x="1715" y="19825"/>
                    <a:pt x="1739" y="19753"/>
                  </a:cubicBezTo>
                  <a:lnTo>
                    <a:pt x="1715" y="19694"/>
                  </a:lnTo>
                  <a:lnTo>
                    <a:pt x="1620" y="19670"/>
                  </a:lnTo>
                  <a:lnTo>
                    <a:pt x="1608" y="19634"/>
                  </a:lnTo>
                  <a:lnTo>
                    <a:pt x="1739" y="19515"/>
                  </a:lnTo>
                  <a:lnTo>
                    <a:pt x="1870" y="19348"/>
                  </a:lnTo>
                  <a:lnTo>
                    <a:pt x="2084" y="19122"/>
                  </a:lnTo>
                  <a:lnTo>
                    <a:pt x="2203" y="19075"/>
                  </a:lnTo>
                  <a:lnTo>
                    <a:pt x="2084" y="19146"/>
                  </a:lnTo>
                  <a:lnTo>
                    <a:pt x="1917" y="19408"/>
                  </a:lnTo>
                  <a:cubicBezTo>
                    <a:pt x="1870" y="19456"/>
                    <a:pt x="1834" y="19503"/>
                    <a:pt x="1787" y="19539"/>
                  </a:cubicBezTo>
                  <a:cubicBezTo>
                    <a:pt x="1787" y="19551"/>
                    <a:pt x="1798" y="19575"/>
                    <a:pt x="1798" y="19587"/>
                  </a:cubicBezTo>
                  <a:lnTo>
                    <a:pt x="1929" y="19587"/>
                  </a:lnTo>
                  <a:cubicBezTo>
                    <a:pt x="1929" y="19598"/>
                    <a:pt x="1941" y="19610"/>
                    <a:pt x="1941" y="19634"/>
                  </a:cubicBezTo>
                  <a:cubicBezTo>
                    <a:pt x="1929" y="19682"/>
                    <a:pt x="1917" y="19729"/>
                    <a:pt x="1906" y="19777"/>
                  </a:cubicBezTo>
                  <a:lnTo>
                    <a:pt x="1798" y="19884"/>
                  </a:lnTo>
                  <a:cubicBezTo>
                    <a:pt x="1810" y="19920"/>
                    <a:pt x="1810" y="19944"/>
                    <a:pt x="1822" y="19979"/>
                  </a:cubicBezTo>
                  <a:lnTo>
                    <a:pt x="1894" y="20051"/>
                  </a:lnTo>
                  <a:lnTo>
                    <a:pt x="1894" y="20134"/>
                  </a:lnTo>
                  <a:lnTo>
                    <a:pt x="1929" y="20170"/>
                  </a:lnTo>
                  <a:lnTo>
                    <a:pt x="1953" y="20241"/>
                  </a:lnTo>
                  <a:lnTo>
                    <a:pt x="2013" y="20313"/>
                  </a:lnTo>
                  <a:lnTo>
                    <a:pt x="1858" y="20420"/>
                  </a:lnTo>
                  <a:cubicBezTo>
                    <a:pt x="1846" y="20444"/>
                    <a:pt x="1822" y="20468"/>
                    <a:pt x="1810" y="20491"/>
                  </a:cubicBezTo>
                  <a:lnTo>
                    <a:pt x="1810" y="20551"/>
                  </a:lnTo>
                  <a:lnTo>
                    <a:pt x="1751" y="20563"/>
                  </a:lnTo>
                  <a:lnTo>
                    <a:pt x="1715" y="20610"/>
                  </a:lnTo>
                  <a:lnTo>
                    <a:pt x="1787" y="20658"/>
                  </a:lnTo>
                  <a:lnTo>
                    <a:pt x="1834" y="20730"/>
                  </a:lnTo>
                  <a:lnTo>
                    <a:pt x="1894" y="20718"/>
                  </a:lnTo>
                  <a:lnTo>
                    <a:pt x="1989" y="20646"/>
                  </a:lnTo>
                  <a:lnTo>
                    <a:pt x="2072" y="20610"/>
                  </a:lnTo>
                  <a:lnTo>
                    <a:pt x="2108" y="20634"/>
                  </a:lnTo>
                  <a:cubicBezTo>
                    <a:pt x="2096" y="20670"/>
                    <a:pt x="2084" y="20694"/>
                    <a:pt x="2072" y="20718"/>
                  </a:cubicBezTo>
                  <a:lnTo>
                    <a:pt x="1929" y="20777"/>
                  </a:lnTo>
                  <a:lnTo>
                    <a:pt x="1906" y="20837"/>
                  </a:lnTo>
                  <a:lnTo>
                    <a:pt x="1953" y="20860"/>
                  </a:lnTo>
                  <a:cubicBezTo>
                    <a:pt x="1953" y="20872"/>
                    <a:pt x="1953" y="20884"/>
                    <a:pt x="1953" y="20896"/>
                  </a:cubicBezTo>
                  <a:lnTo>
                    <a:pt x="2013" y="20932"/>
                  </a:lnTo>
                  <a:cubicBezTo>
                    <a:pt x="1989" y="20956"/>
                    <a:pt x="1977" y="20980"/>
                    <a:pt x="1953" y="21003"/>
                  </a:cubicBezTo>
                  <a:lnTo>
                    <a:pt x="1870" y="21051"/>
                  </a:lnTo>
                  <a:lnTo>
                    <a:pt x="1787" y="21146"/>
                  </a:lnTo>
                  <a:lnTo>
                    <a:pt x="1703" y="21170"/>
                  </a:lnTo>
                  <a:cubicBezTo>
                    <a:pt x="1691" y="21182"/>
                    <a:pt x="1679" y="21194"/>
                    <a:pt x="1667" y="21206"/>
                  </a:cubicBezTo>
                  <a:lnTo>
                    <a:pt x="1751" y="21206"/>
                  </a:lnTo>
                  <a:lnTo>
                    <a:pt x="1870" y="21170"/>
                  </a:lnTo>
                  <a:lnTo>
                    <a:pt x="1953" y="21170"/>
                  </a:lnTo>
                  <a:lnTo>
                    <a:pt x="2048" y="21027"/>
                  </a:lnTo>
                  <a:lnTo>
                    <a:pt x="2239" y="20813"/>
                  </a:lnTo>
                  <a:lnTo>
                    <a:pt x="2287" y="20801"/>
                  </a:lnTo>
                  <a:lnTo>
                    <a:pt x="2382" y="20765"/>
                  </a:lnTo>
                  <a:lnTo>
                    <a:pt x="2441" y="20670"/>
                  </a:lnTo>
                  <a:lnTo>
                    <a:pt x="2608" y="20539"/>
                  </a:lnTo>
                  <a:lnTo>
                    <a:pt x="2608" y="20599"/>
                  </a:lnTo>
                  <a:lnTo>
                    <a:pt x="2537" y="20670"/>
                  </a:lnTo>
                  <a:lnTo>
                    <a:pt x="2560" y="20694"/>
                  </a:lnTo>
                  <a:lnTo>
                    <a:pt x="2656" y="20670"/>
                  </a:lnTo>
                  <a:lnTo>
                    <a:pt x="2715" y="20730"/>
                  </a:lnTo>
                  <a:lnTo>
                    <a:pt x="2715" y="20777"/>
                  </a:lnTo>
                  <a:lnTo>
                    <a:pt x="2810" y="20765"/>
                  </a:lnTo>
                  <a:cubicBezTo>
                    <a:pt x="2834" y="20741"/>
                    <a:pt x="2870" y="20706"/>
                    <a:pt x="2894" y="20682"/>
                  </a:cubicBezTo>
                  <a:lnTo>
                    <a:pt x="2918" y="20599"/>
                  </a:lnTo>
                  <a:lnTo>
                    <a:pt x="2977" y="20610"/>
                  </a:lnTo>
                  <a:lnTo>
                    <a:pt x="2953" y="20658"/>
                  </a:lnTo>
                  <a:lnTo>
                    <a:pt x="3072" y="20718"/>
                  </a:lnTo>
                  <a:lnTo>
                    <a:pt x="3168" y="20813"/>
                  </a:lnTo>
                  <a:cubicBezTo>
                    <a:pt x="3168" y="20837"/>
                    <a:pt x="3168" y="20860"/>
                    <a:pt x="3180" y="20884"/>
                  </a:cubicBezTo>
                  <a:lnTo>
                    <a:pt x="3275" y="20956"/>
                  </a:lnTo>
                  <a:lnTo>
                    <a:pt x="3346" y="20932"/>
                  </a:lnTo>
                  <a:lnTo>
                    <a:pt x="3358" y="20813"/>
                  </a:lnTo>
                  <a:lnTo>
                    <a:pt x="3311" y="20753"/>
                  </a:lnTo>
                  <a:cubicBezTo>
                    <a:pt x="3322" y="20694"/>
                    <a:pt x="3346" y="20646"/>
                    <a:pt x="3358" y="20599"/>
                  </a:cubicBezTo>
                  <a:cubicBezTo>
                    <a:pt x="3358" y="20575"/>
                    <a:pt x="3358" y="20551"/>
                    <a:pt x="3346" y="20527"/>
                  </a:cubicBezTo>
                  <a:lnTo>
                    <a:pt x="3441" y="20396"/>
                  </a:lnTo>
                  <a:lnTo>
                    <a:pt x="3477" y="20384"/>
                  </a:lnTo>
                  <a:lnTo>
                    <a:pt x="3572" y="20265"/>
                  </a:lnTo>
                  <a:lnTo>
                    <a:pt x="3739" y="20182"/>
                  </a:lnTo>
                  <a:lnTo>
                    <a:pt x="3739" y="20182"/>
                  </a:lnTo>
                  <a:lnTo>
                    <a:pt x="3608" y="20301"/>
                  </a:lnTo>
                  <a:lnTo>
                    <a:pt x="3501" y="20491"/>
                  </a:lnTo>
                  <a:cubicBezTo>
                    <a:pt x="3501" y="20503"/>
                    <a:pt x="3513" y="20515"/>
                    <a:pt x="3525" y="20527"/>
                  </a:cubicBezTo>
                  <a:lnTo>
                    <a:pt x="3715" y="20563"/>
                  </a:lnTo>
                  <a:lnTo>
                    <a:pt x="3799" y="20539"/>
                  </a:lnTo>
                  <a:lnTo>
                    <a:pt x="3942" y="20408"/>
                  </a:lnTo>
                  <a:lnTo>
                    <a:pt x="4156" y="20277"/>
                  </a:lnTo>
                  <a:lnTo>
                    <a:pt x="4251" y="20170"/>
                  </a:lnTo>
                  <a:lnTo>
                    <a:pt x="4311" y="20134"/>
                  </a:lnTo>
                  <a:lnTo>
                    <a:pt x="4489" y="19979"/>
                  </a:lnTo>
                  <a:lnTo>
                    <a:pt x="4561" y="19944"/>
                  </a:lnTo>
                  <a:lnTo>
                    <a:pt x="4501" y="20003"/>
                  </a:lnTo>
                  <a:cubicBezTo>
                    <a:pt x="4465" y="20051"/>
                    <a:pt x="4442" y="20110"/>
                    <a:pt x="4418" y="20158"/>
                  </a:cubicBezTo>
                  <a:lnTo>
                    <a:pt x="4442" y="20194"/>
                  </a:lnTo>
                  <a:lnTo>
                    <a:pt x="4382" y="20277"/>
                  </a:lnTo>
                  <a:cubicBezTo>
                    <a:pt x="4287" y="20372"/>
                    <a:pt x="4203" y="20456"/>
                    <a:pt x="4108" y="20539"/>
                  </a:cubicBezTo>
                  <a:lnTo>
                    <a:pt x="4001" y="20694"/>
                  </a:lnTo>
                  <a:cubicBezTo>
                    <a:pt x="3989" y="20741"/>
                    <a:pt x="3977" y="20789"/>
                    <a:pt x="3965" y="20849"/>
                  </a:cubicBezTo>
                  <a:cubicBezTo>
                    <a:pt x="3965" y="20872"/>
                    <a:pt x="3977" y="20896"/>
                    <a:pt x="3977" y="20920"/>
                  </a:cubicBezTo>
                  <a:lnTo>
                    <a:pt x="4049" y="20968"/>
                  </a:lnTo>
                  <a:lnTo>
                    <a:pt x="4192" y="20968"/>
                  </a:lnTo>
                  <a:lnTo>
                    <a:pt x="3977" y="21039"/>
                  </a:lnTo>
                  <a:lnTo>
                    <a:pt x="3918" y="21087"/>
                  </a:lnTo>
                  <a:lnTo>
                    <a:pt x="3858" y="21218"/>
                  </a:lnTo>
                  <a:lnTo>
                    <a:pt x="3858" y="21325"/>
                  </a:lnTo>
                  <a:lnTo>
                    <a:pt x="3763" y="21503"/>
                  </a:lnTo>
                  <a:cubicBezTo>
                    <a:pt x="3751" y="21539"/>
                    <a:pt x="3739" y="21575"/>
                    <a:pt x="3727" y="21611"/>
                  </a:cubicBezTo>
                  <a:lnTo>
                    <a:pt x="3775" y="21634"/>
                  </a:lnTo>
                  <a:lnTo>
                    <a:pt x="3834" y="21634"/>
                  </a:lnTo>
                  <a:cubicBezTo>
                    <a:pt x="3834" y="21658"/>
                    <a:pt x="3834" y="21682"/>
                    <a:pt x="3846" y="21706"/>
                  </a:cubicBezTo>
                  <a:lnTo>
                    <a:pt x="3763" y="21718"/>
                  </a:lnTo>
                  <a:lnTo>
                    <a:pt x="3703" y="21682"/>
                  </a:lnTo>
                  <a:lnTo>
                    <a:pt x="3620" y="21718"/>
                  </a:lnTo>
                  <a:lnTo>
                    <a:pt x="3572" y="21825"/>
                  </a:lnTo>
                  <a:lnTo>
                    <a:pt x="3441" y="21956"/>
                  </a:lnTo>
                  <a:lnTo>
                    <a:pt x="3513" y="21980"/>
                  </a:lnTo>
                  <a:cubicBezTo>
                    <a:pt x="3513" y="22003"/>
                    <a:pt x="3501" y="22027"/>
                    <a:pt x="3489" y="22051"/>
                  </a:cubicBezTo>
                  <a:lnTo>
                    <a:pt x="3406" y="22087"/>
                  </a:lnTo>
                  <a:lnTo>
                    <a:pt x="3358" y="22051"/>
                  </a:lnTo>
                  <a:lnTo>
                    <a:pt x="3311" y="22111"/>
                  </a:lnTo>
                  <a:lnTo>
                    <a:pt x="3108" y="22361"/>
                  </a:lnTo>
                  <a:cubicBezTo>
                    <a:pt x="3108" y="22396"/>
                    <a:pt x="3096" y="22432"/>
                    <a:pt x="3084" y="22468"/>
                  </a:cubicBezTo>
                  <a:lnTo>
                    <a:pt x="3120" y="22504"/>
                  </a:lnTo>
                  <a:lnTo>
                    <a:pt x="3096" y="22551"/>
                  </a:lnTo>
                  <a:lnTo>
                    <a:pt x="3001" y="22575"/>
                  </a:lnTo>
                  <a:cubicBezTo>
                    <a:pt x="2989" y="22551"/>
                    <a:pt x="2977" y="22527"/>
                    <a:pt x="2965" y="22504"/>
                  </a:cubicBezTo>
                  <a:lnTo>
                    <a:pt x="2810" y="22635"/>
                  </a:lnTo>
                  <a:lnTo>
                    <a:pt x="2715" y="22754"/>
                  </a:lnTo>
                  <a:lnTo>
                    <a:pt x="2620" y="22825"/>
                  </a:lnTo>
                  <a:lnTo>
                    <a:pt x="2632" y="22885"/>
                  </a:lnTo>
                  <a:lnTo>
                    <a:pt x="2549" y="22956"/>
                  </a:lnTo>
                  <a:lnTo>
                    <a:pt x="2382" y="23039"/>
                  </a:lnTo>
                  <a:lnTo>
                    <a:pt x="2275" y="23206"/>
                  </a:lnTo>
                  <a:lnTo>
                    <a:pt x="2037" y="23397"/>
                  </a:lnTo>
                  <a:lnTo>
                    <a:pt x="1906" y="23587"/>
                  </a:lnTo>
                  <a:lnTo>
                    <a:pt x="1882" y="23718"/>
                  </a:lnTo>
                  <a:lnTo>
                    <a:pt x="1894" y="23754"/>
                  </a:lnTo>
                  <a:lnTo>
                    <a:pt x="1965" y="23789"/>
                  </a:lnTo>
                  <a:cubicBezTo>
                    <a:pt x="1965" y="23813"/>
                    <a:pt x="1977" y="23837"/>
                    <a:pt x="1989" y="23849"/>
                  </a:cubicBezTo>
                  <a:cubicBezTo>
                    <a:pt x="2001" y="23873"/>
                    <a:pt x="1965" y="23873"/>
                    <a:pt x="1965" y="23885"/>
                  </a:cubicBezTo>
                  <a:lnTo>
                    <a:pt x="1858" y="23849"/>
                  </a:lnTo>
                  <a:lnTo>
                    <a:pt x="1798" y="23885"/>
                  </a:lnTo>
                  <a:lnTo>
                    <a:pt x="1798" y="23932"/>
                  </a:lnTo>
                  <a:lnTo>
                    <a:pt x="1846" y="23968"/>
                  </a:lnTo>
                  <a:lnTo>
                    <a:pt x="1798" y="24016"/>
                  </a:lnTo>
                  <a:lnTo>
                    <a:pt x="1715" y="24004"/>
                  </a:lnTo>
                  <a:lnTo>
                    <a:pt x="1679" y="23932"/>
                  </a:lnTo>
                  <a:lnTo>
                    <a:pt x="1691" y="23861"/>
                  </a:lnTo>
                  <a:lnTo>
                    <a:pt x="1691" y="23861"/>
                  </a:lnTo>
                  <a:lnTo>
                    <a:pt x="1596" y="23885"/>
                  </a:lnTo>
                  <a:lnTo>
                    <a:pt x="1489" y="23944"/>
                  </a:lnTo>
                  <a:lnTo>
                    <a:pt x="1429" y="23956"/>
                  </a:lnTo>
                  <a:lnTo>
                    <a:pt x="1322" y="24028"/>
                  </a:lnTo>
                  <a:lnTo>
                    <a:pt x="1155" y="24123"/>
                  </a:lnTo>
                  <a:lnTo>
                    <a:pt x="1072" y="24206"/>
                  </a:lnTo>
                  <a:cubicBezTo>
                    <a:pt x="1060" y="24242"/>
                    <a:pt x="1048" y="24266"/>
                    <a:pt x="1025" y="24301"/>
                  </a:cubicBezTo>
                  <a:lnTo>
                    <a:pt x="905" y="24409"/>
                  </a:lnTo>
                  <a:cubicBezTo>
                    <a:pt x="870" y="24456"/>
                    <a:pt x="834" y="24492"/>
                    <a:pt x="798" y="24528"/>
                  </a:cubicBezTo>
                  <a:lnTo>
                    <a:pt x="703" y="24694"/>
                  </a:lnTo>
                  <a:lnTo>
                    <a:pt x="751" y="24706"/>
                  </a:lnTo>
                  <a:lnTo>
                    <a:pt x="727" y="24766"/>
                  </a:lnTo>
                  <a:lnTo>
                    <a:pt x="667" y="24790"/>
                  </a:lnTo>
                  <a:lnTo>
                    <a:pt x="548" y="24885"/>
                  </a:lnTo>
                  <a:lnTo>
                    <a:pt x="489" y="24956"/>
                  </a:lnTo>
                  <a:cubicBezTo>
                    <a:pt x="489" y="24980"/>
                    <a:pt x="489" y="24992"/>
                    <a:pt x="501" y="25004"/>
                  </a:cubicBezTo>
                  <a:lnTo>
                    <a:pt x="453" y="25040"/>
                  </a:lnTo>
                  <a:cubicBezTo>
                    <a:pt x="417" y="25051"/>
                    <a:pt x="382" y="25063"/>
                    <a:pt x="346" y="25075"/>
                  </a:cubicBezTo>
                  <a:lnTo>
                    <a:pt x="239" y="25147"/>
                  </a:lnTo>
                  <a:lnTo>
                    <a:pt x="227" y="25206"/>
                  </a:lnTo>
                  <a:cubicBezTo>
                    <a:pt x="227" y="25242"/>
                    <a:pt x="239" y="25266"/>
                    <a:pt x="251" y="25302"/>
                  </a:cubicBezTo>
                  <a:lnTo>
                    <a:pt x="298" y="25337"/>
                  </a:lnTo>
                  <a:lnTo>
                    <a:pt x="358" y="25278"/>
                  </a:lnTo>
                  <a:lnTo>
                    <a:pt x="370" y="25218"/>
                  </a:lnTo>
                  <a:lnTo>
                    <a:pt x="334" y="25171"/>
                  </a:lnTo>
                  <a:lnTo>
                    <a:pt x="393" y="25111"/>
                  </a:lnTo>
                  <a:lnTo>
                    <a:pt x="441" y="25123"/>
                  </a:lnTo>
                  <a:lnTo>
                    <a:pt x="465" y="25171"/>
                  </a:lnTo>
                  <a:lnTo>
                    <a:pt x="477" y="25194"/>
                  </a:lnTo>
                  <a:lnTo>
                    <a:pt x="584" y="25135"/>
                  </a:lnTo>
                  <a:cubicBezTo>
                    <a:pt x="596" y="25087"/>
                    <a:pt x="608" y="25028"/>
                    <a:pt x="620" y="24980"/>
                  </a:cubicBezTo>
                  <a:lnTo>
                    <a:pt x="655" y="24932"/>
                  </a:lnTo>
                  <a:lnTo>
                    <a:pt x="727" y="24968"/>
                  </a:lnTo>
                  <a:lnTo>
                    <a:pt x="727" y="25016"/>
                  </a:lnTo>
                  <a:lnTo>
                    <a:pt x="763" y="25040"/>
                  </a:lnTo>
                  <a:lnTo>
                    <a:pt x="858" y="24980"/>
                  </a:lnTo>
                  <a:lnTo>
                    <a:pt x="882" y="24885"/>
                  </a:lnTo>
                  <a:lnTo>
                    <a:pt x="917" y="24921"/>
                  </a:lnTo>
                  <a:lnTo>
                    <a:pt x="965" y="24909"/>
                  </a:lnTo>
                  <a:lnTo>
                    <a:pt x="965" y="24849"/>
                  </a:lnTo>
                  <a:lnTo>
                    <a:pt x="1013" y="24790"/>
                  </a:lnTo>
                  <a:lnTo>
                    <a:pt x="1132" y="24742"/>
                  </a:lnTo>
                  <a:cubicBezTo>
                    <a:pt x="1155" y="24706"/>
                    <a:pt x="1179" y="24670"/>
                    <a:pt x="1215" y="24647"/>
                  </a:cubicBezTo>
                  <a:lnTo>
                    <a:pt x="1239" y="24528"/>
                  </a:lnTo>
                  <a:cubicBezTo>
                    <a:pt x="1215" y="24516"/>
                    <a:pt x="1203" y="24492"/>
                    <a:pt x="1191" y="24480"/>
                  </a:cubicBezTo>
                  <a:lnTo>
                    <a:pt x="1263" y="24397"/>
                  </a:lnTo>
                  <a:lnTo>
                    <a:pt x="1322" y="24278"/>
                  </a:lnTo>
                  <a:lnTo>
                    <a:pt x="1382" y="24254"/>
                  </a:lnTo>
                  <a:lnTo>
                    <a:pt x="1525" y="24254"/>
                  </a:lnTo>
                  <a:cubicBezTo>
                    <a:pt x="1525" y="24266"/>
                    <a:pt x="1513" y="24278"/>
                    <a:pt x="1513" y="24301"/>
                  </a:cubicBezTo>
                  <a:lnTo>
                    <a:pt x="1429" y="24349"/>
                  </a:lnTo>
                  <a:lnTo>
                    <a:pt x="1394" y="24444"/>
                  </a:lnTo>
                  <a:cubicBezTo>
                    <a:pt x="1406" y="24468"/>
                    <a:pt x="1417" y="24492"/>
                    <a:pt x="1429" y="24504"/>
                  </a:cubicBezTo>
                  <a:lnTo>
                    <a:pt x="1477" y="24504"/>
                  </a:lnTo>
                  <a:lnTo>
                    <a:pt x="1608" y="24361"/>
                  </a:lnTo>
                  <a:lnTo>
                    <a:pt x="1608" y="24289"/>
                  </a:lnTo>
                  <a:lnTo>
                    <a:pt x="1656" y="24242"/>
                  </a:lnTo>
                  <a:lnTo>
                    <a:pt x="1703" y="24266"/>
                  </a:lnTo>
                  <a:lnTo>
                    <a:pt x="1703" y="24206"/>
                  </a:lnTo>
                  <a:lnTo>
                    <a:pt x="1763" y="24182"/>
                  </a:lnTo>
                  <a:lnTo>
                    <a:pt x="1810" y="24218"/>
                  </a:lnTo>
                  <a:cubicBezTo>
                    <a:pt x="1810" y="24242"/>
                    <a:pt x="1810" y="24266"/>
                    <a:pt x="1798" y="24278"/>
                  </a:cubicBezTo>
                  <a:lnTo>
                    <a:pt x="1846" y="24266"/>
                  </a:lnTo>
                  <a:lnTo>
                    <a:pt x="1894" y="24159"/>
                  </a:lnTo>
                  <a:lnTo>
                    <a:pt x="1977" y="24123"/>
                  </a:lnTo>
                  <a:cubicBezTo>
                    <a:pt x="2001" y="24087"/>
                    <a:pt x="2025" y="24063"/>
                    <a:pt x="2048" y="24039"/>
                  </a:cubicBezTo>
                  <a:lnTo>
                    <a:pt x="2144" y="23980"/>
                  </a:lnTo>
                  <a:cubicBezTo>
                    <a:pt x="2168" y="23932"/>
                    <a:pt x="2179" y="23885"/>
                    <a:pt x="2203" y="23837"/>
                  </a:cubicBezTo>
                  <a:lnTo>
                    <a:pt x="2287" y="23754"/>
                  </a:lnTo>
                  <a:lnTo>
                    <a:pt x="2370" y="23730"/>
                  </a:lnTo>
                  <a:lnTo>
                    <a:pt x="2394" y="23778"/>
                  </a:lnTo>
                  <a:lnTo>
                    <a:pt x="2346" y="23873"/>
                  </a:lnTo>
                  <a:cubicBezTo>
                    <a:pt x="2334" y="23920"/>
                    <a:pt x="2322" y="23956"/>
                    <a:pt x="2322" y="23992"/>
                  </a:cubicBezTo>
                  <a:lnTo>
                    <a:pt x="2334" y="24016"/>
                  </a:lnTo>
                  <a:lnTo>
                    <a:pt x="2394" y="23992"/>
                  </a:lnTo>
                  <a:lnTo>
                    <a:pt x="2501" y="23813"/>
                  </a:lnTo>
                  <a:lnTo>
                    <a:pt x="2453" y="23694"/>
                  </a:lnTo>
                  <a:lnTo>
                    <a:pt x="2453" y="23670"/>
                  </a:lnTo>
                  <a:lnTo>
                    <a:pt x="2537" y="23682"/>
                  </a:lnTo>
                  <a:lnTo>
                    <a:pt x="2596" y="23623"/>
                  </a:lnTo>
                  <a:lnTo>
                    <a:pt x="2679" y="23587"/>
                  </a:lnTo>
                  <a:lnTo>
                    <a:pt x="2799" y="23527"/>
                  </a:lnTo>
                  <a:lnTo>
                    <a:pt x="2858" y="23408"/>
                  </a:lnTo>
                  <a:lnTo>
                    <a:pt x="2894" y="23385"/>
                  </a:lnTo>
                  <a:lnTo>
                    <a:pt x="2930" y="23385"/>
                  </a:lnTo>
                  <a:cubicBezTo>
                    <a:pt x="2930" y="23349"/>
                    <a:pt x="2941" y="23313"/>
                    <a:pt x="2941" y="23277"/>
                  </a:cubicBezTo>
                  <a:lnTo>
                    <a:pt x="2989" y="23206"/>
                  </a:lnTo>
                  <a:lnTo>
                    <a:pt x="3025" y="23218"/>
                  </a:lnTo>
                  <a:lnTo>
                    <a:pt x="3025" y="23277"/>
                  </a:lnTo>
                  <a:lnTo>
                    <a:pt x="3072" y="23337"/>
                  </a:lnTo>
                  <a:lnTo>
                    <a:pt x="3120" y="23289"/>
                  </a:lnTo>
                  <a:cubicBezTo>
                    <a:pt x="3144" y="23254"/>
                    <a:pt x="3156" y="23218"/>
                    <a:pt x="3180" y="23182"/>
                  </a:cubicBezTo>
                  <a:lnTo>
                    <a:pt x="3120" y="23182"/>
                  </a:lnTo>
                  <a:lnTo>
                    <a:pt x="3191" y="23099"/>
                  </a:lnTo>
                  <a:cubicBezTo>
                    <a:pt x="3191" y="23087"/>
                    <a:pt x="3180" y="23075"/>
                    <a:pt x="3168" y="23063"/>
                  </a:cubicBezTo>
                  <a:lnTo>
                    <a:pt x="2989" y="23158"/>
                  </a:lnTo>
                  <a:lnTo>
                    <a:pt x="2941" y="23158"/>
                  </a:lnTo>
                  <a:lnTo>
                    <a:pt x="3072" y="23051"/>
                  </a:lnTo>
                  <a:lnTo>
                    <a:pt x="3227" y="22908"/>
                  </a:lnTo>
                  <a:lnTo>
                    <a:pt x="3453" y="22789"/>
                  </a:lnTo>
                  <a:cubicBezTo>
                    <a:pt x="3465" y="22777"/>
                    <a:pt x="3477" y="22754"/>
                    <a:pt x="3489" y="22742"/>
                  </a:cubicBezTo>
                  <a:cubicBezTo>
                    <a:pt x="3477" y="22718"/>
                    <a:pt x="3465" y="22706"/>
                    <a:pt x="3453" y="22694"/>
                  </a:cubicBezTo>
                  <a:lnTo>
                    <a:pt x="3406" y="22706"/>
                  </a:lnTo>
                  <a:lnTo>
                    <a:pt x="3441" y="22658"/>
                  </a:lnTo>
                  <a:lnTo>
                    <a:pt x="3525" y="22611"/>
                  </a:lnTo>
                  <a:lnTo>
                    <a:pt x="3584" y="22551"/>
                  </a:lnTo>
                  <a:lnTo>
                    <a:pt x="3644" y="22515"/>
                  </a:lnTo>
                  <a:lnTo>
                    <a:pt x="3703" y="22563"/>
                  </a:lnTo>
                  <a:lnTo>
                    <a:pt x="3763" y="22539"/>
                  </a:lnTo>
                  <a:cubicBezTo>
                    <a:pt x="3763" y="22515"/>
                    <a:pt x="3775" y="22492"/>
                    <a:pt x="3775" y="22468"/>
                  </a:cubicBezTo>
                  <a:lnTo>
                    <a:pt x="3739" y="22456"/>
                  </a:lnTo>
                  <a:lnTo>
                    <a:pt x="3811" y="22373"/>
                  </a:lnTo>
                  <a:lnTo>
                    <a:pt x="3775" y="22313"/>
                  </a:lnTo>
                  <a:lnTo>
                    <a:pt x="3811" y="22265"/>
                  </a:lnTo>
                  <a:lnTo>
                    <a:pt x="3870" y="22277"/>
                  </a:lnTo>
                  <a:lnTo>
                    <a:pt x="3894" y="22325"/>
                  </a:lnTo>
                  <a:lnTo>
                    <a:pt x="3965" y="22325"/>
                  </a:lnTo>
                  <a:lnTo>
                    <a:pt x="4084" y="22194"/>
                  </a:lnTo>
                  <a:cubicBezTo>
                    <a:pt x="4084" y="22170"/>
                    <a:pt x="4096" y="22146"/>
                    <a:pt x="4108" y="22123"/>
                  </a:cubicBezTo>
                  <a:lnTo>
                    <a:pt x="4192" y="22087"/>
                  </a:lnTo>
                  <a:cubicBezTo>
                    <a:pt x="4203" y="22051"/>
                    <a:pt x="4215" y="22027"/>
                    <a:pt x="4215" y="21992"/>
                  </a:cubicBezTo>
                  <a:lnTo>
                    <a:pt x="4251" y="21956"/>
                  </a:lnTo>
                  <a:lnTo>
                    <a:pt x="4323" y="21968"/>
                  </a:lnTo>
                  <a:lnTo>
                    <a:pt x="4418" y="21908"/>
                  </a:lnTo>
                  <a:lnTo>
                    <a:pt x="4489" y="21765"/>
                  </a:lnTo>
                  <a:cubicBezTo>
                    <a:pt x="4477" y="21742"/>
                    <a:pt x="4477" y="21718"/>
                    <a:pt x="4465" y="21706"/>
                  </a:cubicBezTo>
                  <a:lnTo>
                    <a:pt x="4430" y="21718"/>
                  </a:lnTo>
                  <a:lnTo>
                    <a:pt x="4346" y="21753"/>
                  </a:lnTo>
                  <a:lnTo>
                    <a:pt x="4323" y="21753"/>
                  </a:lnTo>
                  <a:lnTo>
                    <a:pt x="4454" y="21611"/>
                  </a:lnTo>
                  <a:lnTo>
                    <a:pt x="4537" y="21539"/>
                  </a:lnTo>
                  <a:lnTo>
                    <a:pt x="4596" y="21432"/>
                  </a:lnTo>
                  <a:lnTo>
                    <a:pt x="4644" y="21420"/>
                  </a:lnTo>
                  <a:lnTo>
                    <a:pt x="4692" y="21432"/>
                  </a:lnTo>
                  <a:cubicBezTo>
                    <a:pt x="4715" y="21384"/>
                    <a:pt x="4751" y="21337"/>
                    <a:pt x="4775" y="21289"/>
                  </a:cubicBezTo>
                  <a:lnTo>
                    <a:pt x="4870" y="21218"/>
                  </a:lnTo>
                  <a:lnTo>
                    <a:pt x="4870" y="21146"/>
                  </a:lnTo>
                  <a:lnTo>
                    <a:pt x="4930" y="21099"/>
                  </a:lnTo>
                  <a:lnTo>
                    <a:pt x="4942" y="21039"/>
                  </a:lnTo>
                  <a:lnTo>
                    <a:pt x="5025" y="21003"/>
                  </a:lnTo>
                  <a:lnTo>
                    <a:pt x="5085" y="21027"/>
                  </a:lnTo>
                  <a:lnTo>
                    <a:pt x="5144" y="21027"/>
                  </a:lnTo>
                  <a:lnTo>
                    <a:pt x="5144" y="20956"/>
                  </a:lnTo>
                  <a:lnTo>
                    <a:pt x="5239" y="20908"/>
                  </a:lnTo>
                  <a:lnTo>
                    <a:pt x="5275" y="20872"/>
                  </a:lnTo>
                  <a:lnTo>
                    <a:pt x="5251" y="20825"/>
                  </a:lnTo>
                  <a:lnTo>
                    <a:pt x="5346" y="20765"/>
                  </a:lnTo>
                  <a:cubicBezTo>
                    <a:pt x="5346" y="20741"/>
                    <a:pt x="5358" y="20730"/>
                    <a:pt x="5358" y="20718"/>
                  </a:cubicBezTo>
                  <a:lnTo>
                    <a:pt x="5406" y="20718"/>
                  </a:lnTo>
                  <a:lnTo>
                    <a:pt x="5573" y="20646"/>
                  </a:lnTo>
                  <a:lnTo>
                    <a:pt x="5573" y="20575"/>
                  </a:lnTo>
                  <a:lnTo>
                    <a:pt x="5620" y="20539"/>
                  </a:lnTo>
                  <a:lnTo>
                    <a:pt x="5656" y="20575"/>
                  </a:lnTo>
                  <a:lnTo>
                    <a:pt x="5692" y="20551"/>
                  </a:lnTo>
                  <a:lnTo>
                    <a:pt x="5739" y="20491"/>
                  </a:lnTo>
                  <a:lnTo>
                    <a:pt x="5799" y="20491"/>
                  </a:lnTo>
                  <a:lnTo>
                    <a:pt x="5835" y="20456"/>
                  </a:lnTo>
                  <a:lnTo>
                    <a:pt x="5835" y="20325"/>
                  </a:lnTo>
                  <a:lnTo>
                    <a:pt x="5787" y="20349"/>
                  </a:lnTo>
                  <a:lnTo>
                    <a:pt x="5727" y="20396"/>
                  </a:lnTo>
                  <a:cubicBezTo>
                    <a:pt x="5727" y="20372"/>
                    <a:pt x="5739" y="20349"/>
                    <a:pt x="5739" y="20325"/>
                  </a:cubicBezTo>
                  <a:lnTo>
                    <a:pt x="5835" y="20218"/>
                  </a:lnTo>
                  <a:lnTo>
                    <a:pt x="5894" y="20182"/>
                  </a:lnTo>
                  <a:lnTo>
                    <a:pt x="5942" y="20182"/>
                  </a:lnTo>
                  <a:cubicBezTo>
                    <a:pt x="5942" y="20182"/>
                    <a:pt x="5954" y="20170"/>
                    <a:pt x="5954" y="20158"/>
                  </a:cubicBezTo>
                  <a:lnTo>
                    <a:pt x="5894" y="20134"/>
                  </a:lnTo>
                  <a:lnTo>
                    <a:pt x="5811" y="20146"/>
                  </a:lnTo>
                  <a:lnTo>
                    <a:pt x="5918" y="20110"/>
                  </a:lnTo>
                  <a:lnTo>
                    <a:pt x="6037" y="20087"/>
                  </a:lnTo>
                  <a:lnTo>
                    <a:pt x="6120" y="19944"/>
                  </a:lnTo>
                  <a:lnTo>
                    <a:pt x="6263" y="19884"/>
                  </a:lnTo>
                  <a:lnTo>
                    <a:pt x="6359" y="19765"/>
                  </a:lnTo>
                  <a:lnTo>
                    <a:pt x="6430" y="19717"/>
                  </a:lnTo>
                  <a:lnTo>
                    <a:pt x="6537" y="19575"/>
                  </a:lnTo>
                  <a:lnTo>
                    <a:pt x="6478" y="19467"/>
                  </a:lnTo>
                  <a:lnTo>
                    <a:pt x="6418" y="19467"/>
                  </a:lnTo>
                  <a:lnTo>
                    <a:pt x="6382" y="19479"/>
                  </a:lnTo>
                  <a:lnTo>
                    <a:pt x="6311" y="19420"/>
                  </a:lnTo>
                  <a:lnTo>
                    <a:pt x="6228" y="19420"/>
                  </a:lnTo>
                  <a:lnTo>
                    <a:pt x="6073" y="19491"/>
                  </a:lnTo>
                  <a:lnTo>
                    <a:pt x="6073" y="19408"/>
                  </a:lnTo>
                  <a:lnTo>
                    <a:pt x="6025" y="19348"/>
                  </a:lnTo>
                  <a:lnTo>
                    <a:pt x="6168" y="19229"/>
                  </a:lnTo>
                  <a:cubicBezTo>
                    <a:pt x="6168" y="19217"/>
                    <a:pt x="6168" y="19206"/>
                    <a:pt x="6180" y="19182"/>
                  </a:cubicBezTo>
                  <a:lnTo>
                    <a:pt x="6251" y="19134"/>
                  </a:lnTo>
                  <a:cubicBezTo>
                    <a:pt x="6251" y="19122"/>
                    <a:pt x="6251" y="19098"/>
                    <a:pt x="6263" y="19075"/>
                  </a:cubicBezTo>
                  <a:lnTo>
                    <a:pt x="6228" y="19075"/>
                  </a:lnTo>
                  <a:lnTo>
                    <a:pt x="6275" y="19015"/>
                  </a:lnTo>
                  <a:lnTo>
                    <a:pt x="6406" y="18979"/>
                  </a:lnTo>
                  <a:lnTo>
                    <a:pt x="6525" y="18848"/>
                  </a:lnTo>
                  <a:lnTo>
                    <a:pt x="6656" y="18860"/>
                  </a:lnTo>
                  <a:lnTo>
                    <a:pt x="6775" y="18741"/>
                  </a:lnTo>
                  <a:cubicBezTo>
                    <a:pt x="6775" y="18765"/>
                    <a:pt x="6775" y="18777"/>
                    <a:pt x="6787" y="18801"/>
                  </a:cubicBezTo>
                  <a:lnTo>
                    <a:pt x="6835" y="18825"/>
                  </a:lnTo>
                  <a:cubicBezTo>
                    <a:pt x="6859" y="18813"/>
                    <a:pt x="6882" y="18801"/>
                    <a:pt x="6906" y="18789"/>
                  </a:cubicBezTo>
                  <a:cubicBezTo>
                    <a:pt x="6930" y="18741"/>
                    <a:pt x="6954" y="18694"/>
                    <a:pt x="6990" y="18646"/>
                  </a:cubicBezTo>
                  <a:lnTo>
                    <a:pt x="6942" y="18622"/>
                  </a:lnTo>
                  <a:lnTo>
                    <a:pt x="6870" y="18646"/>
                  </a:lnTo>
                  <a:lnTo>
                    <a:pt x="6835" y="18610"/>
                  </a:lnTo>
                  <a:lnTo>
                    <a:pt x="6882" y="18574"/>
                  </a:lnTo>
                  <a:lnTo>
                    <a:pt x="7013" y="18551"/>
                  </a:lnTo>
                  <a:lnTo>
                    <a:pt x="7192" y="18420"/>
                  </a:lnTo>
                  <a:lnTo>
                    <a:pt x="7192" y="18301"/>
                  </a:lnTo>
                  <a:lnTo>
                    <a:pt x="7109" y="18241"/>
                  </a:lnTo>
                  <a:lnTo>
                    <a:pt x="6906" y="18241"/>
                  </a:lnTo>
                  <a:lnTo>
                    <a:pt x="6835" y="18277"/>
                  </a:lnTo>
                  <a:lnTo>
                    <a:pt x="6787" y="18336"/>
                  </a:lnTo>
                  <a:cubicBezTo>
                    <a:pt x="6787" y="18324"/>
                    <a:pt x="6787" y="18324"/>
                    <a:pt x="6775" y="18313"/>
                  </a:cubicBezTo>
                  <a:lnTo>
                    <a:pt x="6847" y="18241"/>
                  </a:lnTo>
                  <a:lnTo>
                    <a:pt x="6990" y="18170"/>
                  </a:lnTo>
                  <a:lnTo>
                    <a:pt x="7097" y="18170"/>
                  </a:lnTo>
                  <a:lnTo>
                    <a:pt x="7251" y="18098"/>
                  </a:lnTo>
                  <a:lnTo>
                    <a:pt x="7335" y="17979"/>
                  </a:lnTo>
                  <a:cubicBezTo>
                    <a:pt x="7323" y="17967"/>
                    <a:pt x="7323" y="17943"/>
                    <a:pt x="7311" y="17932"/>
                  </a:cubicBezTo>
                  <a:lnTo>
                    <a:pt x="7537" y="17729"/>
                  </a:lnTo>
                  <a:lnTo>
                    <a:pt x="7644" y="17586"/>
                  </a:lnTo>
                  <a:lnTo>
                    <a:pt x="7775" y="17527"/>
                  </a:lnTo>
                  <a:cubicBezTo>
                    <a:pt x="7787" y="17515"/>
                    <a:pt x="7799" y="17491"/>
                    <a:pt x="7811" y="17467"/>
                  </a:cubicBezTo>
                  <a:cubicBezTo>
                    <a:pt x="7823" y="17455"/>
                    <a:pt x="7799" y="17443"/>
                    <a:pt x="7787" y="17431"/>
                  </a:cubicBezTo>
                  <a:lnTo>
                    <a:pt x="7990" y="17205"/>
                  </a:lnTo>
                  <a:lnTo>
                    <a:pt x="8192" y="17098"/>
                  </a:lnTo>
                  <a:cubicBezTo>
                    <a:pt x="8252" y="17015"/>
                    <a:pt x="8311" y="16931"/>
                    <a:pt x="8371" y="16848"/>
                  </a:cubicBezTo>
                  <a:lnTo>
                    <a:pt x="8549" y="16765"/>
                  </a:lnTo>
                  <a:lnTo>
                    <a:pt x="8680" y="16515"/>
                  </a:lnTo>
                  <a:lnTo>
                    <a:pt x="8680" y="16515"/>
                  </a:lnTo>
                  <a:cubicBezTo>
                    <a:pt x="8680" y="16562"/>
                    <a:pt x="8668" y="16598"/>
                    <a:pt x="8656" y="16646"/>
                  </a:cubicBezTo>
                  <a:lnTo>
                    <a:pt x="8704" y="16717"/>
                  </a:lnTo>
                  <a:lnTo>
                    <a:pt x="8775" y="16717"/>
                  </a:lnTo>
                  <a:lnTo>
                    <a:pt x="8871" y="16693"/>
                  </a:lnTo>
                  <a:lnTo>
                    <a:pt x="8918" y="16705"/>
                  </a:lnTo>
                  <a:lnTo>
                    <a:pt x="9014" y="16539"/>
                  </a:lnTo>
                  <a:lnTo>
                    <a:pt x="9121" y="16455"/>
                  </a:lnTo>
                  <a:lnTo>
                    <a:pt x="9347" y="16312"/>
                  </a:lnTo>
                  <a:cubicBezTo>
                    <a:pt x="9371" y="16277"/>
                    <a:pt x="9383" y="16253"/>
                    <a:pt x="9407" y="16217"/>
                  </a:cubicBezTo>
                  <a:lnTo>
                    <a:pt x="9407" y="16217"/>
                  </a:lnTo>
                  <a:cubicBezTo>
                    <a:pt x="9407" y="16253"/>
                    <a:pt x="9395" y="16288"/>
                    <a:pt x="9395" y="16324"/>
                  </a:cubicBezTo>
                  <a:lnTo>
                    <a:pt x="9240" y="16467"/>
                  </a:lnTo>
                  <a:lnTo>
                    <a:pt x="9109" y="16539"/>
                  </a:lnTo>
                  <a:lnTo>
                    <a:pt x="8918" y="16836"/>
                  </a:lnTo>
                  <a:cubicBezTo>
                    <a:pt x="8918" y="16860"/>
                    <a:pt x="8918" y="16884"/>
                    <a:pt x="8918" y="16908"/>
                  </a:cubicBezTo>
                  <a:lnTo>
                    <a:pt x="9109" y="16967"/>
                  </a:lnTo>
                  <a:lnTo>
                    <a:pt x="9180" y="17039"/>
                  </a:lnTo>
                  <a:lnTo>
                    <a:pt x="9026" y="17039"/>
                  </a:lnTo>
                  <a:lnTo>
                    <a:pt x="8930" y="17074"/>
                  </a:lnTo>
                  <a:cubicBezTo>
                    <a:pt x="8918" y="17086"/>
                    <a:pt x="8895" y="17098"/>
                    <a:pt x="8883" y="17110"/>
                  </a:cubicBezTo>
                  <a:lnTo>
                    <a:pt x="8787" y="17146"/>
                  </a:lnTo>
                  <a:lnTo>
                    <a:pt x="8645" y="17146"/>
                  </a:lnTo>
                  <a:lnTo>
                    <a:pt x="8573" y="17074"/>
                  </a:lnTo>
                  <a:lnTo>
                    <a:pt x="8406" y="17205"/>
                  </a:lnTo>
                  <a:lnTo>
                    <a:pt x="8311" y="17253"/>
                  </a:lnTo>
                  <a:cubicBezTo>
                    <a:pt x="8264" y="17301"/>
                    <a:pt x="8216" y="17348"/>
                    <a:pt x="8180" y="17396"/>
                  </a:cubicBezTo>
                  <a:lnTo>
                    <a:pt x="8013" y="17467"/>
                  </a:lnTo>
                  <a:cubicBezTo>
                    <a:pt x="7990" y="17515"/>
                    <a:pt x="7954" y="17551"/>
                    <a:pt x="7930" y="17598"/>
                  </a:cubicBezTo>
                  <a:cubicBezTo>
                    <a:pt x="7942" y="17622"/>
                    <a:pt x="7942" y="17646"/>
                    <a:pt x="7954" y="17670"/>
                  </a:cubicBezTo>
                  <a:lnTo>
                    <a:pt x="7990" y="17693"/>
                  </a:lnTo>
                  <a:lnTo>
                    <a:pt x="7954" y="17848"/>
                  </a:lnTo>
                  <a:lnTo>
                    <a:pt x="7835" y="17955"/>
                  </a:lnTo>
                  <a:cubicBezTo>
                    <a:pt x="7835" y="18003"/>
                    <a:pt x="7835" y="18039"/>
                    <a:pt x="7835" y="18086"/>
                  </a:cubicBezTo>
                  <a:lnTo>
                    <a:pt x="7573" y="18420"/>
                  </a:lnTo>
                  <a:cubicBezTo>
                    <a:pt x="7561" y="18455"/>
                    <a:pt x="7537" y="18491"/>
                    <a:pt x="7525" y="18539"/>
                  </a:cubicBezTo>
                  <a:cubicBezTo>
                    <a:pt x="7537" y="18551"/>
                    <a:pt x="7549" y="18563"/>
                    <a:pt x="7561" y="18586"/>
                  </a:cubicBezTo>
                  <a:lnTo>
                    <a:pt x="7728" y="18634"/>
                  </a:lnTo>
                  <a:lnTo>
                    <a:pt x="7763" y="18551"/>
                  </a:lnTo>
                  <a:lnTo>
                    <a:pt x="7823" y="18515"/>
                  </a:lnTo>
                  <a:lnTo>
                    <a:pt x="7906" y="18420"/>
                  </a:lnTo>
                  <a:lnTo>
                    <a:pt x="8002" y="18396"/>
                  </a:lnTo>
                  <a:lnTo>
                    <a:pt x="8025" y="18432"/>
                  </a:lnTo>
                  <a:cubicBezTo>
                    <a:pt x="7966" y="18503"/>
                    <a:pt x="7918" y="18563"/>
                    <a:pt x="7859" y="18634"/>
                  </a:cubicBezTo>
                  <a:cubicBezTo>
                    <a:pt x="7835" y="18646"/>
                    <a:pt x="7799" y="18658"/>
                    <a:pt x="7763" y="18670"/>
                  </a:cubicBezTo>
                  <a:lnTo>
                    <a:pt x="7752" y="18765"/>
                  </a:lnTo>
                  <a:lnTo>
                    <a:pt x="7621" y="18777"/>
                  </a:lnTo>
                  <a:lnTo>
                    <a:pt x="7525" y="18825"/>
                  </a:lnTo>
                  <a:lnTo>
                    <a:pt x="7454" y="18884"/>
                  </a:lnTo>
                  <a:lnTo>
                    <a:pt x="7478" y="18944"/>
                  </a:lnTo>
                  <a:lnTo>
                    <a:pt x="7394" y="18967"/>
                  </a:lnTo>
                  <a:lnTo>
                    <a:pt x="7311" y="19027"/>
                  </a:lnTo>
                  <a:lnTo>
                    <a:pt x="7359" y="19110"/>
                  </a:lnTo>
                  <a:lnTo>
                    <a:pt x="7573" y="19158"/>
                  </a:lnTo>
                  <a:lnTo>
                    <a:pt x="7621" y="19110"/>
                  </a:lnTo>
                  <a:lnTo>
                    <a:pt x="7644" y="19039"/>
                  </a:lnTo>
                  <a:lnTo>
                    <a:pt x="7728" y="19051"/>
                  </a:lnTo>
                  <a:lnTo>
                    <a:pt x="7728" y="18955"/>
                  </a:lnTo>
                  <a:lnTo>
                    <a:pt x="7823" y="18920"/>
                  </a:lnTo>
                  <a:cubicBezTo>
                    <a:pt x="7823" y="18932"/>
                    <a:pt x="7835" y="18955"/>
                    <a:pt x="7847" y="18979"/>
                  </a:cubicBezTo>
                  <a:lnTo>
                    <a:pt x="7906" y="18920"/>
                  </a:lnTo>
                  <a:lnTo>
                    <a:pt x="7906" y="18860"/>
                  </a:lnTo>
                  <a:cubicBezTo>
                    <a:pt x="7930" y="18848"/>
                    <a:pt x="7954" y="18825"/>
                    <a:pt x="7978" y="18801"/>
                  </a:cubicBezTo>
                  <a:lnTo>
                    <a:pt x="8073" y="18694"/>
                  </a:lnTo>
                  <a:cubicBezTo>
                    <a:pt x="8061" y="18670"/>
                    <a:pt x="8049" y="18634"/>
                    <a:pt x="8049" y="18610"/>
                  </a:cubicBezTo>
                  <a:lnTo>
                    <a:pt x="8109" y="18527"/>
                  </a:lnTo>
                  <a:lnTo>
                    <a:pt x="8133" y="18563"/>
                  </a:lnTo>
                  <a:lnTo>
                    <a:pt x="8109" y="18610"/>
                  </a:lnTo>
                  <a:lnTo>
                    <a:pt x="8180" y="18634"/>
                  </a:lnTo>
                  <a:lnTo>
                    <a:pt x="8311" y="18574"/>
                  </a:lnTo>
                  <a:lnTo>
                    <a:pt x="8454" y="18408"/>
                  </a:lnTo>
                  <a:lnTo>
                    <a:pt x="8573" y="18348"/>
                  </a:lnTo>
                  <a:lnTo>
                    <a:pt x="8621" y="18372"/>
                  </a:lnTo>
                  <a:lnTo>
                    <a:pt x="8680" y="18313"/>
                  </a:lnTo>
                  <a:cubicBezTo>
                    <a:pt x="8680" y="18253"/>
                    <a:pt x="8680" y="18205"/>
                    <a:pt x="8668" y="18158"/>
                  </a:cubicBezTo>
                  <a:lnTo>
                    <a:pt x="8775" y="18051"/>
                  </a:lnTo>
                  <a:lnTo>
                    <a:pt x="8847" y="18027"/>
                  </a:lnTo>
                  <a:lnTo>
                    <a:pt x="8847" y="18027"/>
                  </a:lnTo>
                  <a:cubicBezTo>
                    <a:pt x="8811" y="18074"/>
                    <a:pt x="8775" y="18134"/>
                    <a:pt x="8740" y="18182"/>
                  </a:cubicBezTo>
                  <a:cubicBezTo>
                    <a:pt x="8752" y="18193"/>
                    <a:pt x="8764" y="18217"/>
                    <a:pt x="8775" y="18229"/>
                  </a:cubicBezTo>
                  <a:lnTo>
                    <a:pt x="8835" y="18170"/>
                  </a:lnTo>
                  <a:lnTo>
                    <a:pt x="8906" y="18015"/>
                  </a:lnTo>
                  <a:cubicBezTo>
                    <a:pt x="8906" y="17955"/>
                    <a:pt x="8918" y="17908"/>
                    <a:pt x="8930" y="17860"/>
                  </a:cubicBezTo>
                  <a:lnTo>
                    <a:pt x="9002" y="17789"/>
                  </a:lnTo>
                  <a:cubicBezTo>
                    <a:pt x="9002" y="17812"/>
                    <a:pt x="9014" y="17836"/>
                    <a:pt x="9026" y="17848"/>
                  </a:cubicBezTo>
                  <a:lnTo>
                    <a:pt x="8978" y="17967"/>
                  </a:lnTo>
                  <a:lnTo>
                    <a:pt x="9002" y="18003"/>
                  </a:lnTo>
                  <a:cubicBezTo>
                    <a:pt x="9037" y="17943"/>
                    <a:pt x="9073" y="17896"/>
                    <a:pt x="9109" y="17848"/>
                  </a:cubicBezTo>
                  <a:lnTo>
                    <a:pt x="9168" y="17872"/>
                  </a:lnTo>
                  <a:cubicBezTo>
                    <a:pt x="9168" y="17896"/>
                    <a:pt x="9180" y="17908"/>
                    <a:pt x="9192" y="17932"/>
                  </a:cubicBezTo>
                  <a:lnTo>
                    <a:pt x="9323" y="17884"/>
                  </a:lnTo>
                  <a:lnTo>
                    <a:pt x="9383" y="17884"/>
                  </a:lnTo>
                  <a:lnTo>
                    <a:pt x="9454" y="17789"/>
                  </a:lnTo>
                  <a:cubicBezTo>
                    <a:pt x="9454" y="17753"/>
                    <a:pt x="9466" y="17717"/>
                    <a:pt x="9466" y="17682"/>
                  </a:cubicBezTo>
                  <a:lnTo>
                    <a:pt x="9621" y="17610"/>
                  </a:lnTo>
                  <a:lnTo>
                    <a:pt x="9692" y="17527"/>
                  </a:lnTo>
                  <a:lnTo>
                    <a:pt x="9609" y="17527"/>
                  </a:lnTo>
                  <a:lnTo>
                    <a:pt x="9609" y="17431"/>
                  </a:lnTo>
                  <a:lnTo>
                    <a:pt x="9811" y="17289"/>
                  </a:lnTo>
                  <a:cubicBezTo>
                    <a:pt x="9811" y="17265"/>
                    <a:pt x="9823" y="17241"/>
                    <a:pt x="9823" y="17217"/>
                  </a:cubicBezTo>
                  <a:cubicBezTo>
                    <a:pt x="9835" y="17193"/>
                    <a:pt x="9811" y="17170"/>
                    <a:pt x="9799" y="17146"/>
                  </a:cubicBezTo>
                  <a:lnTo>
                    <a:pt x="9692" y="17205"/>
                  </a:lnTo>
                  <a:lnTo>
                    <a:pt x="9597" y="17205"/>
                  </a:lnTo>
                  <a:lnTo>
                    <a:pt x="9466" y="17253"/>
                  </a:lnTo>
                  <a:cubicBezTo>
                    <a:pt x="9466" y="17229"/>
                    <a:pt x="9478" y="17205"/>
                    <a:pt x="9490" y="17181"/>
                  </a:cubicBezTo>
                  <a:lnTo>
                    <a:pt x="9585" y="17134"/>
                  </a:lnTo>
                  <a:lnTo>
                    <a:pt x="9692" y="17122"/>
                  </a:lnTo>
                  <a:lnTo>
                    <a:pt x="9728" y="17050"/>
                  </a:lnTo>
                  <a:cubicBezTo>
                    <a:pt x="9716" y="17039"/>
                    <a:pt x="9704" y="17015"/>
                    <a:pt x="9692" y="16991"/>
                  </a:cubicBezTo>
                  <a:lnTo>
                    <a:pt x="9609" y="17062"/>
                  </a:lnTo>
                  <a:lnTo>
                    <a:pt x="9454" y="17050"/>
                  </a:lnTo>
                  <a:lnTo>
                    <a:pt x="9418" y="17003"/>
                  </a:lnTo>
                  <a:cubicBezTo>
                    <a:pt x="9478" y="16967"/>
                    <a:pt x="9526" y="16943"/>
                    <a:pt x="9573" y="16920"/>
                  </a:cubicBezTo>
                  <a:lnTo>
                    <a:pt x="9633" y="16872"/>
                  </a:lnTo>
                  <a:lnTo>
                    <a:pt x="9692" y="16872"/>
                  </a:lnTo>
                  <a:lnTo>
                    <a:pt x="9692" y="16836"/>
                  </a:lnTo>
                  <a:lnTo>
                    <a:pt x="9609" y="16765"/>
                  </a:lnTo>
                  <a:lnTo>
                    <a:pt x="9788" y="16634"/>
                  </a:lnTo>
                  <a:lnTo>
                    <a:pt x="9918" y="16634"/>
                  </a:lnTo>
                  <a:lnTo>
                    <a:pt x="9990" y="16574"/>
                  </a:lnTo>
                  <a:lnTo>
                    <a:pt x="10145" y="16515"/>
                  </a:lnTo>
                  <a:lnTo>
                    <a:pt x="10145" y="16515"/>
                  </a:lnTo>
                  <a:cubicBezTo>
                    <a:pt x="10085" y="16574"/>
                    <a:pt x="10026" y="16646"/>
                    <a:pt x="9966" y="16705"/>
                  </a:cubicBezTo>
                  <a:lnTo>
                    <a:pt x="10002" y="16765"/>
                  </a:lnTo>
                  <a:lnTo>
                    <a:pt x="10097" y="16872"/>
                  </a:lnTo>
                  <a:lnTo>
                    <a:pt x="10145" y="16836"/>
                  </a:lnTo>
                  <a:cubicBezTo>
                    <a:pt x="10145" y="16777"/>
                    <a:pt x="10145" y="16717"/>
                    <a:pt x="10157" y="16669"/>
                  </a:cubicBezTo>
                  <a:lnTo>
                    <a:pt x="10228" y="16586"/>
                  </a:lnTo>
                  <a:lnTo>
                    <a:pt x="10288" y="16562"/>
                  </a:lnTo>
                  <a:lnTo>
                    <a:pt x="10288" y="16562"/>
                  </a:lnTo>
                  <a:lnTo>
                    <a:pt x="10276" y="16622"/>
                  </a:lnTo>
                  <a:lnTo>
                    <a:pt x="10240" y="16705"/>
                  </a:lnTo>
                  <a:lnTo>
                    <a:pt x="10276" y="16741"/>
                  </a:lnTo>
                  <a:lnTo>
                    <a:pt x="10395" y="16622"/>
                  </a:lnTo>
                  <a:cubicBezTo>
                    <a:pt x="10395" y="16598"/>
                    <a:pt x="10395" y="16586"/>
                    <a:pt x="10407" y="16562"/>
                  </a:cubicBezTo>
                  <a:lnTo>
                    <a:pt x="10514" y="16562"/>
                  </a:lnTo>
                  <a:cubicBezTo>
                    <a:pt x="10538" y="16527"/>
                    <a:pt x="10573" y="16491"/>
                    <a:pt x="10609" y="16467"/>
                  </a:cubicBezTo>
                  <a:lnTo>
                    <a:pt x="10657" y="16443"/>
                  </a:lnTo>
                  <a:lnTo>
                    <a:pt x="10740" y="16336"/>
                  </a:lnTo>
                  <a:lnTo>
                    <a:pt x="10871" y="16265"/>
                  </a:lnTo>
                  <a:lnTo>
                    <a:pt x="10978" y="16241"/>
                  </a:lnTo>
                  <a:lnTo>
                    <a:pt x="10966" y="16277"/>
                  </a:lnTo>
                  <a:lnTo>
                    <a:pt x="10847" y="16336"/>
                  </a:lnTo>
                  <a:cubicBezTo>
                    <a:pt x="10811" y="16384"/>
                    <a:pt x="10788" y="16431"/>
                    <a:pt x="10752" y="16467"/>
                  </a:cubicBezTo>
                  <a:lnTo>
                    <a:pt x="10680" y="16503"/>
                  </a:lnTo>
                  <a:cubicBezTo>
                    <a:pt x="10669" y="16527"/>
                    <a:pt x="10657" y="16562"/>
                    <a:pt x="10633" y="16586"/>
                  </a:cubicBezTo>
                  <a:lnTo>
                    <a:pt x="10704" y="16598"/>
                  </a:lnTo>
                  <a:lnTo>
                    <a:pt x="10942" y="16539"/>
                  </a:lnTo>
                  <a:lnTo>
                    <a:pt x="11038" y="16550"/>
                  </a:lnTo>
                  <a:lnTo>
                    <a:pt x="11038" y="16598"/>
                  </a:lnTo>
                  <a:lnTo>
                    <a:pt x="10883" y="16586"/>
                  </a:lnTo>
                  <a:lnTo>
                    <a:pt x="10716" y="16634"/>
                  </a:lnTo>
                  <a:lnTo>
                    <a:pt x="10633" y="16717"/>
                  </a:lnTo>
                  <a:cubicBezTo>
                    <a:pt x="10633" y="16729"/>
                    <a:pt x="10645" y="16753"/>
                    <a:pt x="10645" y="16777"/>
                  </a:cubicBezTo>
                  <a:lnTo>
                    <a:pt x="10740" y="16765"/>
                  </a:lnTo>
                  <a:cubicBezTo>
                    <a:pt x="10776" y="16729"/>
                    <a:pt x="10800" y="16705"/>
                    <a:pt x="10823" y="16681"/>
                  </a:cubicBezTo>
                  <a:lnTo>
                    <a:pt x="10942" y="16681"/>
                  </a:lnTo>
                  <a:lnTo>
                    <a:pt x="10895" y="16729"/>
                  </a:lnTo>
                  <a:lnTo>
                    <a:pt x="10764" y="16777"/>
                  </a:lnTo>
                  <a:cubicBezTo>
                    <a:pt x="10776" y="16800"/>
                    <a:pt x="10800" y="16812"/>
                    <a:pt x="10811" y="16824"/>
                  </a:cubicBezTo>
                  <a:lnTo>
                    <a:pt x="10978" y="16789"/>
                  </a:lnTo>
                  <a:lnTo>
                    <a:pt x="11061" y="16812"/>
                  </a:lnTo>
                  <a:lnTo>
                    <a:pt x="10978" y="16872"/>
                  </a:lnTo>
                  <a:cubicBezTo>
                    <a:pt x="10954" y="16896"/>
                    <a:pt x="10919" y="16908"/>
                    <a:pt x="10895" y="16931"/>
                  </a:cubicBezTo>
                  <a:lnTo>
                    <a:pt x="10919" y="16967"/>
                  </a:lnTo>
                  <a:lnTo>
                    <a:pt x="11038" y="16920"/>
                  </a:lnTo>
                  <a:lnTo>
                    <a:pt x="11145" y="16836"/>
                  </a:lnTo>
                  <a:lnTo>
                    <a:pt x="11276" y="16848"/>
                  </a:lnTo>
                  <a:lnTo>
                    <a:pt x="11395" y="16836"/>
                  </a:lnTo>
                  <a:lnTo>
                    <a:pt x="11538" y="16717"/>
                  </a:lnTo>
                  <a:lnTo>
                    <a:pt x="11609" y="16741"/>
                  </a:lnTo>
                  <a:cubicBezTo>
                    <a:pt x="11621" y="16753"/>
                    <a:pt x="11621" y="16765"/>
                    <a:pt x="11633" y="16777"/>
                  </a:cubicBezTo>
                  <a:cubicBezTo>
                    <a:pt x="11609" y="16800"/>
                    <a:pt x="11585" y="16824"/>
                    <a:pt x="11573" y="16836"/>
                  </a:cubicBezTo>
                  <a:lnTo>
                    <a:pt x="11609" y="16872"/>
                  </a:lnTo>
                  <a:lnTo>
                    <a:pt x="11669" y="16872"/>
                  </a:lnTo>
                  <a:lnTo>
                    <a:pt x="11704" y="16908"/>
                  </a:lnTo>
                  <a:lnTo>
                    <a:pt x="11812" y="16884"/>
                  </a:lnTo>
                  <a:lnTo>
                    <a:pt x="11847" y="16777"/>
                  </a:lnTo>
                  <a:lnTo>
                    <a:pt x="11800" y="16765"/>
                  </a:lnTo>
                  <a:cubicBezTo>
                    <a:pt x="11800" y="16741"/>
                    <a:pt x="11812" y="16729"/>
                    <a:pt x="11823" y="16717"/>
                  </a:cubicBezTo>
                  <a:lnTo>
                    <a:pt x="11966" y="16658"/>
                  </a:lnTo>
                  <a:lnTo>
                    <a:pt x="11966" y="16658"/>
                  </a:lnTo>
                  <a:lnTo>
                    <a:pt x="11907" y="16765"/>
                  </a:lnTo>
                  <a:cubicBezTo>
                    <a:pt x="11919" y="16777"/>
                    <a:pt x="11931" y="16789"/>
                    <a:pt x="11943" y="16812"/>
                  </a:cubicBezTo>
                  <a:lnTo>
                    <a:pt x="11835" y="16967"/>
                  </a:lnTo>
                  <a:lnTo>
                    <a:pt x="11978" y="16979"/>
                  </a:lnTo>
                  <a:lnTo>
                    <a:pt x="11931" y="17027"/>
                  </a:lnTo>
                  <a:lnTo>
                    <a:pt x="11871" y="17039"/>
                  </a:lnTo>
                  <a:lnTo>
                    <a:pt x="11800" y="17086"/>
                  </a:lnTo>
                  <a:lnTo>
                    <a:pt x="11859" y="17110"/>
                  </a:lnTo>
                  <a:lnTo>
                    <a:pt x="12157" y="17027"/>
                  </a:lnTo>
                  <a:lnTo>
                    <a:pt x="12228" y="16967"/>
                  </a:lnTo>
                  <a:lnTo>
                    <a:pt x="12324" y="16943"/>
                  </a:lnTo>
                  <a:lnTo>
                    <a:pt x="12443" y="16884"/>
                  </a:lnTo>
                  <a:lnTo>
                    <a:pt x="12585" y="16836"/>
                  </a:lnTo>
                  <a:lnTo>
                    <a:pt x="12716" y="16765"/>
                  </a:lnTo>
                  <a:lnTo>
                    <a:pt x="12776" y="16753"/>
                  </a:lnTo>
                  <a:cubicBezTo>
                    <a:pt x="12776" y="16765"/>
                    <a:pt x="12800" y="16789"/>
                    <a:pt x="12800" y="16812"/>
                  </a:cubicBezTo>
                  <a:lnTo>
                    <a:pt x="12883" y="16777"/>
                  </a:lnTo>
                  <a:lnTo>
                    <a:pt x="12990" y="16800"/>
                  </a:lnTo>
                  <a:lnTo>
                    <a:pt x="13086" y="16800"/>
                  </a:lnTo>
                  <a:cubicBezTo>
                    <a:pt x="13097" y="16812"/>
                    <a:pt x="13121" y="16824"/>
                    <a:pt x="13133" y="16848"/>
                  </a:cubicBezTo>
                  <a:lnTo>
                    <a:pt x="13240" y="16800"/>
                  </a:lnTo>
                  <a:lnTo>
                    <a:pt x="13383" y="16681"/>
                  </a:lnTo>
                  <a:lnTo>
                    <a:pt x="13407" y="16646"/>
                  </a:lnTo>
                  <a:lnTo>
                    <a:pt x="13467" y="16646"/>
                  </a:lnTo>
                  <a:cubicBezTo>
                    <a:pt x="13467" y="16658"/>
                    <a:pt x="13478" y="16681"/>
                    <a:pt x="13490" y="16705"/>
                  </a:cubicBezTo>
                  <a:lnTo>
                    <a:pt x="13419" y="16777"/>
                  </a:lnTo>
                  <a:lnTo>
                    <a:pt x="13312" y="16848"/>
                  </a:lnTo>
                  <a:lnTo>
                    <a:pt x="13359" y="16872"/>
                  </a:lnTo>
                  <a:lnTo>
                    <a:pt x="13538" y="16824"/>
                  </a:lnTo>
                  <a:lnTo>
                    <a:pt x="13598" y="16884"/>
                  </a:lnTo>
                  <a:lnTo>
                    <a:pt x="13693" y="16896"/>
                  </a:lnTo>
                  <a:lnTo>
                    <a:pt x="13883" y="16860"/>
                  </a:lnTo>
                  <a:lnTo>
                    <a:pt x="14086" y="16729"/>
                  </a:lnTo>
                  <a:lnTo>
                    <a:pt x="14169" y="16669"/>
                  </a:lnTo>
                  <a:lnTo>
                    <a:pt x="14217" y="16705"/>
                  </a:lnTo>
                  <a:lnTo>
                    <a:pt x="14264" y="16610"/>
                  </a:lnTo>
                  <a:lnTo>
                    <a:pt x="14395" y="16479"/>
                  </a:lnTo>
                  <a:lnTo>
                    <a:pt x="14455" y="16455"/>
                  </a:lnTo>
                  <a:lnTo>
                    <a:pt x="14419" y="16527"/>
                  </a:lnTo>
                  <a:lnTo>
                    <a:pt x="14336" y="16622"/>
                  </a:lnTo>
                  <a:lnTo>
                    <a:pt x="14371" y="16765"/>
                  </a:lnTo>
                  <a:cubicBezTo>
                    <a:pt x="14371" y="16800"/>
                    <a:pt x="14360" y="16836"/>
                    <a:pt x="14348" y="16860"/>
                  </a:cubicBezTo>
                  <a:lnTo>
                    <a:pt x="14276" y="16908"/>
                  </a:lnTo>
                  <a:lnTo>
                    <a:pt x="14133" y="16908"/>
                  </a:lnTo>
                  <a:lnTo>
                    <a:pt x="14086" y="16943"/>
                  </a:lnTo>
                  <a:lnTo>
                    <a:pt x="14205" y="16991"/>
                  </a:lnTo>
                  <a:lnTo>
                    <a:pt x="14276" y="17050"/>
                  </a:lnTo>
                  <a:lnTo>
                    <a:pt x="14360" y="17062"/>
                  </a:lnTo>
                  <a:lnTo>
                    <a:pt x="14455" y="17003"/>
                  </a:lnTo>
                  <a:lnTo>
                    <a:pt x="14526" y="17003"/>
                  </a:lnTo>
                  <a:lnTo>
                    <a:pt x="14514" y="17062"/>
                  </a:lnTo>
                  <a:lnTo>
                    <a:pt x="14455" y="17086"/>
                  </a:lnTo>
                  <a:lnTo>
                    <a:pt x="14467" y="17110"/>
                  </a:lnTo>
                  <a:lnTo>
                    <a:pt x="14681" y="17146"/>
                  </a:lnTo>
                  <a:lnTo>
                    <a:pt x="14729" y="17110"/>
                  </a:lnTo>
                  <a:lnTo>
                    <a:pt x="14860" y="17062"/>
                  </a:lnTo>
                  <a:cubicBezTo>
                    <a:pt x="14871" y="17027"/>
                    <a:pt x="14883" y="17003"/>
                    <a:pt x="14883" y="16967"/>
                  </a:cubicBezTo>
                  <a:cubicBezTo>
                    <a:pt x="14907" y="16896"/>
                    <a:pt x="14931" y="16824"/>
                    <a:pt x="14955" y="16753"/>
                  </a:cubicBezTo>
                  <a:lnTo>
                    <a:pt x="14955" y="16753"/>
                  </a:lnTo>
                  <a:cubicBezTo>
                    <a:pt x="14955" y="16800"/>
                    <a:pt x="14955" y="16860"/>
                    <a:pt x="14943" y="16908"/>
                  </a:cubicBezTo>
                  <a:cubicBezTo>
                    <a:pt x="14943" y="16955"/>
                    <a:pt x="14967" y="16955"/>
                    <a:pt x="14979" y="16991"/>
                  </a:cubicBezTo>
                  <a:cubicBezTo>
                    <a:pt x="15002" y="17015"/>
                    <a:pt x="14979" y="17027"/>
                    <a:pt x="14979" y="17050"/>
                  </a:cubicBezTo>
                  <a:lnTo>
                    <a:pt x="14919" y="17098"/>
                  </a:lnTo>
                  <a:lnTo>
                    <a:pt x="14860" y="17193"/>
                  </a:lnTo>
                  <a:lnTo>
                    <a:pt x="14907" y="17229"/>
                  </a:lnTo>
                  <a:lnTo>
                    <a:pt x="15014" y="17229"/>
                  </a:lnTo>
                  <a:lnTo>
                    <a:pt x="14979" y="17289"/>
                  </a:lnTo>
                  <a:cubicBezTo>
                    <a:pt x="15002" y="17348"/>
                    <a:pt x="15026" y="17408"/>
                    <a:pt x="15050" y="17467"/>
                  </a:cubicBezTo>
                  <a:lnTo>
                    <a:pt x="15133" y="17479"/>
                  </a:lnTo>
                  <a:lnTo>
                    <a:pt x="15217" y="17443"/>
                  </a:lnTo>
                  <a:lnTo>
                    <a:pt x="15217" y="17515"/>
                  </a:lnTo>
                  <a:lnTo>
                    <a:pt x="15276" y="17574"/>
                  </a:lnTo>
                  <a:lnTo>
                    <a:pt x="15503" y="17622"/>
                  </a:lnTo>
                  <a:lnTo>
                    <a:pt x="15574" y="17622"/>
                  </a:lnTo>
                  <a:lnTo>
                    <a:pt x="15610" y="17658"/>
                  </a:lnTo>
                  <a:lnTo>
                    <a:pt x="15657" y="17598"/>
                  </a:lnTo>
                  <a:lnTo>
                    <a:pt x="15741" y="17634"/>
                  </a:lnTo>
                  <a:lnTo>
                    <a:pt x="15824" y="17574"/>
                  </a:lnTo>
                  <a:lnTo>
                    <a:pt x="15776" y="17562"/>
                  </a:lnTo>
                  <a:cubicBezTo>
                    <a:pt x="15776" y="17539"/>
                    <a:pt x="15788" y="17527"/>
                    <a:pt x="15788" y="17515"/>
                  </a:cubicBezTo>
                  <a:lnTo>
                    <a:pt x="15848" y="17527"/>
                  </a:lnTo>
                  <a:lnTo>
                    <a:pt x="15931" y="17515"/>
                  </a:lnTo>
                  <a:cubicBezTo>
                    <a:pt x="15931" y="17491"/>
                    <a:pt x="15943" y="17455"/>
                    <a:pt x="15943" y="17431"/>
                  </a:cubicBezTo>
                  <a:lnTo>
                    <a:pt x="15824" y="17360"/>
                  </a:lnTo>
                  <a:lnTo>
                    <a:pt x="15764" y="17384"/>
                  </a:lnTo>
                  <a:lnTo>
                    <a:pt x="15729" y="17420"/>
                  </a:lnTo>
                  <a:lnTo>
                    <a:pt x="15681" y="17408"/>
                  </a:lnTo>
                  <a:cubicBezTo>
                    <a:pt x="15705" y="17372"/>
                    <a:pt x="15717" y="17348"/>
                    <a:pt x="15729" y="17312"/>
                  </a:cubicBezTo>
                  <a:lnTo>
                    <a:pt x="15705" y="17265"/>
                  </a:lnTo>
                  <a:lnTo>
                    <a:pt x="15645" y="17229"/>
                  </a:lnTo>
                  <a:lnTo>
                    <a:pt x="15562" y="17241"/>
                  </a:lnTo>
                  <a:lnTo>
                    <a:pt x="15538" y="17205"/>
                  </a:lnTo>
                  <a:lnTo>
                    <a:pt x="15562" y="17146"/>
                  </a:lnTo>
                  <a:cubicBezTo>
                    <a:pt x="15562" y="17122"/>
                    <a:pt x="15550" y="17086"/>
                    <a:pt x="15550" y="17062"/>
                  </a:cubicBezTo>
                  <a:lnTo>
                    <a:pt x="15622" y="17039"/>
                  </a:lnTo>
                  <a:cubicBezTo>
                    <a:pt x="15633" y="17062"/>
                    <a:pt x="15645" y="17086"/>
                    <a:pt x="15657" y="17110"/>
                  </a:cubicBezTo>
                  <a:lnTo>
                    <a:pt x="15717" y="17146"/>
                  </a:lnTo>
                  <a:lnTo>
                    <a:pt x="15753" y="17039"/>
                  </a:lnTo>
                  <a:lnTo>
                    <a:pt x="15812" y="17074"/>
                  </a:lnTo>
                  <a:lnTo>
                    <a:pt x="15872" y="17110"/>
                  </a:lnTo>
                  <a:lnTo>
                    <a:pt x="15860" y="17193"/>
                  </a:lnTo>
                  <a:lnTo>
                    <a:pt x="15907" y="17241"/>
                  </a:lnTo>
                  <a:lnTo>
                    <a:pt x="15979" y="17229"/>
                  </a:lnTo>
                  <a:lnTo>
                    <a:pt x="16062" y="17122"/>
                  </a:lnTo>
                  <a:lnTo>
                    <a:pt x="16110" y="17098"/>
                  </a:lnTo>
                  <a:lnTo>
                    <a:pt x="16098" y="17170"/>
                  </a:lnTo>
                  <a:lnTo>
                    <a:pt x="16038" y="17253"/>
                  </a:lnTo>
                  <a:cubicBezTo>
                    <a:pt x="16038" y="17277"/>
                    <a:pt x="16050" y="17289"/>
                    <a:pt x="16062" y="17312"/>
                  </a:cubicBezTo>
                  <a:lnTo>
                    <a:pt x="16122" y="17372"/>
                  </a:lnTo>
                  <a:cubicBezTo>
                    <a:pt x="16122" y="17396"/>
                    <a:pt x="16110" y="17431"/>
                    <a:pt x="16110" y="17467"/>
                  </a:cubicBezTo>
                  <a:lnTo>
                    <a:pt x="16157" y="17491"/>
                  </a:lnTo>
                  <a:lnTo>
                    <a:pt x="16300" y="17455"/>
                  </a:lnTo>
                  <a:cubicBezTo>
                    <a:pt x="16300" y="17443"/>
                    <a:pt x="16300" y="17431"/>
                    <a:pt x="16300" y="17420"/>
                  </a:cubicBezTo>
                  <a:lnTo>
                    <a:pt x="16336" y="17336"/>
                  </a:lnTo>
                  <a:lnTo>
                    <a:pt x="16372" y="17384"/>
                  </a:lnTo>
                  <a:cubicBezTo>
                    <a:pt x="16360" y="17396"/>
                    <a:pt x="16348" y="17408"/>
                    <a:pt x="16348" y="17420"/>
                  </a:cubicBezTo>
                  <a:lnTo>
                    <a:pt x="16419" y="17503"/>
                  </a:lnTo>
                  <a:lnTo>
                    <a:pt x="16515" y="17503"/>
                  </a:lnTo>
                  <a:cubicBezTo>
                    <a:pt x="16526" y="17455"/>
                    <a:pt x="16550" y="17396"/>
                    <a:pt x="16562" y="17336"/>
                  </a:cubicBezTo>
                  <a:lnTo>
                    <a:pt x="16538" y="17241"/>
                  </a:lnTo>
                  <a:cubicBezTo>
                    <a:pt x="16538" y="17217"/>
                    <a:pt x="16550" y="17193"/>
                    <a:pt x="16562" y="17170"/>
                  </a:cubicBezTo>
                  <a:cubicBezTo>
                    <a:pt x="16538" y="17110"/>
                    <a:pt x="16515" y="17039"/>
                    <a:pt x="16503" y="16979"/>
                  </a:cubicBezTo>
                  <a:lnTo>
                    <a:pt x="16515" y="16789"/>
                  </a:lnTo>
                  <a:lnTo>
                    <a:pt x="16455" y="16622"/>
                  </a:lnTo>
                  <a:lnTo>
                    <a:pt x="16372" y="16527"/>
                  </a:lnTo>
                  <a:lnTo>
                    <a:pt x="16312" y="16491"/>
                  </a:lnTo>
                  <a:cubicBezTo>
                    <a:pt x="16312" y="16491"/>
                    <a:pt x="16312" y="16479"/>
                    <a:pt x="16312" y="16479"/>
                  </a:cubicBezTo>
                  <a:lnTo>
                    <a:pt x="16360" y="16479"/>
                  </a:lnTo>
                  <a:lnTo>
                    <a:pt x="16455" y="16550"/>
                  </a:lnTo>
                  <a:lnTo>
                    <a:pt x="16526" y="16539"/>
                  </a:lnTo>
                  <a:cubicBezTo>
                    <a:pt x="16526" y="16503"/>
                    <a:pt x="16538" y="16455"/>
                    <a:pt x="16550" y="16419"/>
                  </a:cubicBezTo>
                  <a:lnTo>
                    <a:pt x="16646" y="16312"/>
                  </a:lnTo>
                  <a:lnTo>
                    <a:pt x="16646" y="16312"/>
                  </a:lnTo>
                  <a:cubicBezTo>
                    <a:pt x="16634" y="16360"/>
                    <a:pt x="16622" y="16408"/>
                    <a:pt x="16610" y="16443"/>
                  </a:cubicBezTo>
                  <a:cubicBezTo>
                    <a:pt x="16598" y="16491"/>
                    <a:pt x="16610" y="16550"/>
                    <a:pt x="16622" y="16598"/>
                  </a:cubicBezTo>
                  <a:lnTo>
                    <a:pt x="16693" y="16693"/>
                  </a:lnTo>
                  <a:lnTo>
                    <a:pt x="16646" y="16872"/>
                  </a:lnTo>
                  <a:lnTo>
                    <a:pt x="16669" y="16967"/>
                  </a:lnTo>
                  <a:lnTo>
                    <a:pt x="16729" y="17003"/>
                  </a:lnTo>
                  <a:cubicBezTo>
                    <a:pt x="16705" y="17027"/>
                    <a:pt x="16681" y="17050"/>
                    <a:pt x="16669" y="17074"/>
                  </a:cubicBezTo>
                  <a:lnTo>
                    <a:pt x="16705" y="17181"/>
                  </a:lnTo>
                  <a:cubicBezTo>
                    <a:pt x="16717" y="17205"/>
                    <a:pt x="16741" y="17217"/>
                    <a:pt x="16753" y="17241"/>
                  </a:cubicBezTo>
                  <a:lnTo>
                    <a:pt x="16812" y="17301"/>
                  </a:lnTo>
                  <a:lnTo>
                    <a:pt x="16943" y="17324"/>
                  </a:lnTo>
                  <a:lnTo>
                    <a:pt x="16991" y="17408"/>
                  </a:lnTo>
                  <a:lnTo>
                    <a:pt x="17050" y="17384"/>
                  </a:lnTo>
                  <a:lnTo>
                    <a:pt x="17098" y="17467"/>
                  </a:lnTo>
                  <a:lnTo>
                    <a:pt x="17205" y="17479"/>
                  </a:lnTo>
                  <a:lnTo>
                    <a:pt x="17253" y="17420"/>
                  </a:lnTo>
                  <a:lnTo>
                    <a:pt x="17324" y="17420"/>
                  </a:lnTo>
                  <a:lnTo>
                    <a:pt x="17408" y="17348"/>
                  </a:lnTo>
                  <a:lnTo>
                    <a:pt x="17562" y="17289"/>
                  </a:lnTo>
                  <a:lnTo>
                    <a:pt x="17562" y="17312"/>
                  </a:lnTo>
                  <a:lnTo>
                    <a:pt x="17431" y="17443"/>
                  </a:lnTo>
                  <a:lnTo>
                    <a:pt x="17372" y="17479"/>
                  </a:lnTo>
                  <a:lnTo>
                    <a:pt x="17396" y="17515"/>
                  </a:lnTo>
                  <a:lnTo>
                    <a:pt x="17479" y="17527"/>
                  </a:lnTo>
                  <a:lnTo>
                    <a:pt x="17443" y="17574"/>
                  </a:lnTo>
                  <a:lnTo>
                    <a:pt x="17360" y="17610"/>
                  </a:lnTo>
                  <a:cubicBezTo>
                    <a:pt x="17372" y="17622"/>
                    <a:pt x="17372" y="17634"/>
                    <a:pt x="17384" y="17646"/>
                  </a:cubicBezTo>
                  <a:lnTo>
                    <a:pt x="17503" y="17705"/>
                  </a:lnTo>
                  <a:lnTo>
                    <a:pt x="17527" y="17777"/>
                  </a:lnTo>
                  <a:lnTo>
                    <a:pt x="17491" y="17812"/>
                  </a:lnTo>
                  <a:lnTo>
                    <a:pt x="17384" y="17801"/>
                  </a:lnTo>
                  <a:lnTo>
                    <a:pt x="17312" y="17753"/>
                  </a:lnTo>
                  <a:lnTo>
                    <a:pt x="17300" y="17801"/>
                  </a:lnTo>
                  <a:lnTo>
                    <a:pt x="17348" y="17836"/>
                  </a:lnTo>
                  <a:lnTo>
                    <a:pt x="17312" y="17908"/>
                  </a:lnTo>
                  <a:cubicBezTo>
                    <a:pt x="17324" y="17943"/>
                    <a:pt x="17336" y="17967"/>
                    <a:pt x="17348" y="17991"/>
                  </a:cubicBezTo>
                  <a:cubicBezTo>
                    <a:pt x="17354" y="18003"/>
                    <a:pt x="17360" y="18006"/>
                    <a:pt x="17367" y="18006"/>
                  </a:cubicBezTo>
                  <a:cubicBezTo>
                    <a:pt x="17375" y="18006"/>
                    <a:pt x="17384" y="18003"/>
                    <a:pt x="17396" y="18003"/>
                  </a:cubicBezTo>
                  <a:lnTo>
                    <a:pt x="17372" y="18063"/>
                  </a:lnTo>
                  <a:lnTo>
                    <a:pt x="17288" y="18098"/>
                  </a:lnTo>
                  <a:cubicBezTo>
                    <a:pt x="17277" y="18122"/>
                    <a:pt x="17265" y="18146"/>
                    <a:pt x="17265" y="18182"/>
                  </a:cubicBezTo>
                  <a:lnTo>
                    <a:pt x="17288" y="18193"/>
                  </a:lnTo>
                  <a:lnTo>
                    <a:pt x="17360" y="18182"/>
                  </a:lnTo>
                  <a:lnTo>
                    <a:pt x="17431" y="18146"/>
                  </a:lnTo>
                  <a:lnTo>
                    <a:pt x="17491" y="18193"/>
                  </a:lnTo>
                  <a:lnTo>
                    <a:pt x="17586" y="18217"/>
                  </a:lnTo>
                  <a:lnTo>
                    <a:pt x="17646" y="18182"/>
                  </a:lnTo>
                  <a:lnTo>
                    <a:pt x="17729" y="18182"/>
                  </a:lnTo>
                  <a:lnTo>
                    <a:pt x="17741" y="18205"/>
                  </a:lnTo>
                  <a:lnTo>
                    <a:pt x="17646" y="18241"/>
                  </a:lnTo>
                  <a:cubicBezTo>
                    <a:pt x="17634" y="18253"/>
                    <a:pt x="17622" y="18265"/>
                    <a:pt x="17610" y="18277"/>
                  </a:cubicBezTo>
                  <a:lnTo>
                    <a:pt x="17646" y="18313"/>
                  </a:lnTo>
                  <a:lnTo>
                    <a:pt x="17753" y="18313"/>
                  </a:lnTo>
                  <a:lnTo>
                    <a:pt x="17812" y="18360"/>
                  </a:lnTo>
                  <a:lnTo>
                    <a:pt x="17931" y="18372"/>
                  </a:lnTo>
                  <a:lnTo>
                    <a:pt x="17991" y="18348"/>
                  </a:lnTo>
                  <a:lnTo>
                    <a:pt x="17931" y="18396"/>
                  </a:lnTo>
                  <a:lnTo>
                    <a:pt x="17860" y="18432"/>
                  </a:lnTo>
                  <a:cubicBezTo>
                    <a:pt x="17848" y="18467"/>
                    <a:pt x="17836" y="18491"/>
                    <a:pt x="17812" y="18515"/>
                  </a:cubicBezTo>
                  <a:cubicBezTo>
                    <a:pt x="17836" y="18539"/>
                    <a:pt x="17848" y="18574"/>
                    <a:pt x="17860" y="18598"/>
                  </a:cubicBezTo>
                  <a:lnTo>
                    <a:pt x="18015" y="18670"/>
                  </a:lnTo>
                  <a:lnTo>
                    <a:pt x="18122" y="18670"/>
                  </a:lnTo>
                  <a:lnTo>
                    <a:pt x="18241" y="18610"/>
                  </a:lnTo>
                  <a:lnTo>
                    <a:pt x="18324" y="18598"/>
                  </a:lnTo>
                  <a:lnTo>
                    <a:pt x="18217" y="18694"/>
                  </a:lnTo>
                  <a:lnTo>
                    <a:pt x="18086" y="18729"/>
                  </a:lnTo>
                  <a:lnTo>
                    <a:pt x="18003" y="18777"/>
                  </a:lnTo>
                  <a:cubicBezTo>
                    <a:pt x="17991" y="18813"/>
                    <a:pt x="17991" y="18860"/>
                    <a:pt x="17979" y="18896"/>
                  </a:cubicBezTo>
                  <a:lnTo>
                    <a:pt x="17848" y="19086"/>
                  </a:lnTo>
                  <a:lnTo>
                    <a:pt x="17741" y="19206"/>
                  </a:lnTo>
                  <a:lnTo>
                    <a:pt x="17777" y="19289"/>
                  </a:lnTo>
                  <a:lnTo>
                    <a:pt x="17848" y="19336"/>
                  </a:lnTo>
                  <a:lnTo>
                    <a:pt x="17943" y="19217"/>
                  </a:lnTo>
                  <a:lnTo>
                    <a:pt x="17979" y="19086"/>
                  </a:lnTo>
                  <a:lnTo>
                    <a:pt x="17979" y="19051"/>
                  </a:lnTo>
                  <a:lnTo>
                    <a:pt x="18062" y="19003"/>
                  </a:lnTo>
                  <a:lnTo>
                    <a:pt x="18158" y="18860"/>
                  </a:lnTo>
                  <a:lnTo>
                    <a:pt x="18193" y="18884"/>
                  </a:lnTo>
                  <a:lnTo>
                    <a:pt x="18289" y="18836"/>
                  </a:lnTo>
                  <a:lnTo>
                    <a:pt x="18431" y="18777"/>
                  </a:lnTo>
                  <a:lnTo>
                    <a:pt x="18372" y="18872"/>
                  </a:lnTo>
                  <a:lnTo>
                    <a:pt x="18396" y="18896"/>
                  </a:lnTo>
                  <a:lnTo>
                    <a:pt x="18539" y="18848"/>
                  </a:lnTo>
                  <a:cubicBezTo>
                    <a:pt x="18539" y="18848"/>
                    <a:pt x="18539" y="18860"/>
                    <a:pt x="18551" y="18872"/>
                  </a:cubicBezTo>
                  <a:lnTo>
                    <a:pt x="18455" y="18991"/>
                  </a:lnTo>
                  <a:lnTo>
                    <a:pt x="18491" y="19051"/>
                  </a:lnTo>
                  <a:lnTo>
                    <a:pt x="18527" y="19098"/>
                  </a:lnTo>
                  <a:cubicBezTo>
                    <a:pt x="18515" y="19134"/>
                    <a:pt x="18503" y="19170"/>
                    <a:pt x="18479" y="19217"/>
                  </a:cubicBezTo>
                  <a:cubicBezTo>
                    <a:pt x="18467" y="19253"/>
                    <a:pt x="18467" y="19265"/>
                    <a:pt x="18467" y="19277"/>
                  </a:cubicBezTo>
                  <a:lnTo>
                    <a:pt x="18515" y="19313"/>
                  </a:lnTo>
                  <a:cubicBezTo>
                    <a:pt x="18527" y="19313"/>
                    <a:pt x="18539" y="19325"/>
                    <a:pt x="18551" y="19336"/>
                  </a:cubicBezTo>
                  <a:lnTo>
                    <a:pt x="18467" y="19360"/>
                  </a:lnTo>
                  <a:lnTo>
                    <a:pt x="18360" y="19408"/>
                  </a:lnTo>
                  <a:lnTo>
                    <a:pt x="18312" y="19491"/>
                  </a:lnTo>
                  <a:lnTo>
                    <a:pt x="18324" y="19527"/>
                  </a:lnTo>
                  <a:lnTo>
                    <a:pt x="18420" y="19503"/>
                  </a:lnTo>
                  <a:lnTo>
                    <a:pt x="18467" y="19456"/>
                  </a:lnTo>
                  <a:lnTo>
                    <a:pt x="18574" y="19420"/>
                  </a:lnTo>
                  <a:lnTo>
                    <a:pt x="18598" y="19432"/>
                  </a:lnTo>
                  <a:lnTo>
                    <a:pt x="18527" y="19527"/>
                  </a:lnTo>
                  <a:lnTo>
                    <a:pt x="18443" y="19551"/>
                  </a:lnTo>
                  <a:lnTo>
                    <a:pt x="18384" y="19575"/>
                  </a:lnTo>
                  <a:lnTo>
                    <a:pt x="18336" y="19634"/>
                  </a:lnTo>
                  <a:lnTo>
                    <a:pt x="18348" y="19729"/>
                  </a:lnTo>
                  <a:lnTo>
                    <a:pt x="18431" y="19777"/>
                  </a:lnTo>
                  <a:lnTo>
                    <a:pt x="18503" y="19729"/>
                  </a:lnTo>
                  <a:lnTo>
                    <a:pt x="18503" y="19670"/>
                  </a:lnTo>
                  <a:lnTo>
                    <a:pt x="18574" y="19646"/>
                  </a:lnTo>
                  <a:lnTo>
                    <a:pt x="18670" y="19575"/>
                  </a:lnTo>
                  <a:lnTo>
                    <a:pt x="18777" y="19408"/>
                  </a:lnTo>
                  <a:lnTo>
                    <a:pt x="18848" y="19253"/>
                  </a:lnTo>
                  <a:cubicBezTo>
                    <a:pt x="18848" y="19194"/>
                    <a:pt x="18836" y="19134"/>
                    <a:pt x="18824" y="19075"/>
                  </a:cubicBezTo>
                  <a:lnTo>
                    <a:pt x="18884" y="18848"/>
                  </a:lnTo>
                  <a:lnTo>
                    <a:pt x="18920" y="18801"/>
                  </a:lnTo>
                  <a:lnTo>
                    <a:pt x="18967" y="18801"/>
                  </a:lnTo>
                  <a:lnTo>
                    <a:pt x="18943" y="18908"/>
                  </a:lnTo>
                  <a:lnTo>
                    <a:pt x="18860" y="19158"/>
                  </a:lnTo>
                  <a:cubicBezTo>
                    <a:pt x="18872" y="19194"/>
                    <a:pt x="18884" y="19241"/>
                    <a:pt x="18896" y="19277"/>
                  </a:cubicBezTo>
                  <a:cubicBezTo>
                    <a:pt x="18872" y="19336"/>
                    <a:pt x="18836" y="19384"/>
                    <a:pt x="18812" y="19432"/>
                  </a:cubicBezTo>
                  <a:cubicBezTo>
                    <a:pt x="18812" y="19444"/>
                    <a:pt x="18812" y="19467"/>
                    <a:pt x="18824" y="19491"/>
                  </a:cubicBezTo>
                  <a:lnTo>
                    <a:pt x="18860" y="19467"/>
                  </a:lnTo>
                  <a:cubicBezTo>
                    <a:pt x="18908" y="19396"/>
                    <a:pt x="18955" y="19325"/>
                    <a:pt x="19003" y="19253"/>
                  </a:cubicBezTo>
                  <a:lnTo>
                    <a:pt x="18991" y="19170"/>
                  </a:lnTo>
                  <a:lnTo>
                    <a:pt x="19098" y="19039"/>
                  </a:lnTo>
                  <a:lnTo>
                    <a:pt x="19134" y="19063"/>
                  </a:lnTo>
                  <a:lnTo>
                    <a:pt x="19217" y="19039"/>
                  </a:lnTo>
                  <a:lnTo>
                    <a:pt x="19217" y="19086"/>
                  </a:lnTo>
                  <a:cubicBezTo>
                    <a:pt x="19170" y="19122"/>
                    <a:pt x="19122" y="19170"/>
                    <a:pt x="19074" y="19206"/>
                  </a:cubicBezTo>
                  <a:lnTo>
                    <a:pt x="19039" y="19301"/>
                  </a:lnTo>
                  <a:lnTo>
                    <a:pt x="18932" y="19479"/>
                  </a:lnTo>
                  <a:lnTo>
                    <a:pt x="18955" y="19491"/>
                  </a:lnTo>
                  <a:lnTo>
                    <a:pt x="19027" y="19467"/>
                  </a:lnTo>
                  <a:lnTo>
                    <a:pt x="19027" y="19467"/>
                  </a:lnTo>
                  <a:lnTo>
                    <a:pt x="18979" y="19527"/>
                  </a:lnTo>
                  <a:lnTo>
                    <a:pt x="18848" y="19563"/>
                  </a:lnTo>
                  <a:lnTo>
                    <a:pt x="18765" y="19622"/>
                  </a:lnTo>
                  <a:lnTo>
                    <a:pt x="18741" y="19741"/>
                  </a:lnTo>
                  <a:cubicBezTo>
                    <a:pt x="18717" y="19777"/>
                    <a:pt x="18681" y="19813"/>
                    <a:pt x="18658" y="19848"/>
                  </a:cubicBezTo>
                  <a:lnTo>
                    <a:pt x="18717" y="19920"/>
                  </a:lnTo>
                  <a:lnTo>
                    <a:pt x="18646" y="19920"/>
                  </a:lnTo>
                  <a:lnTo>
                    <a:pt x="18574" y="19908"/>
                  </a:lnTo>
                  <a:lnTo>
                    <a:pt x="18503" y="19979"/>
                  </a:lnTo>
                  <a:lnTo>
                    <a:pt x="18551" y="20087"/>
                  </a:lnTo>
                  <a:lnTo>
                    <a:pt x="18658" y="20051"/>
                  </a:lnTo>
                  <a:lnTo>
                    <a:pt x="18693" y="20098"/>
                  </a:lnTo>
                  <a:lnTo>
                    <a:pt x="18705" y="20229"/>
                  </a:lnTo>
                  <a:cubicBezTo>
                    <a:pt x="18729" y="20301"/>
                    <a:pt x="18741" y="20372"/>
                    <a:pt x="18765" y="20432"/>
                  </a:cubicBezTo>
                  <a:lnTo>
                    <a:pt x="18860" y="20527"/>
                  </a:lnTo>
                  <a:lnTo>
                    <a:pt x="18991" y="20610"/>
                  </a:lnTo>
                  <a:lnTo>
                    <a:pt x="19062" y="20587"/>
                  </a:lnTo>
                  <a:lnTo>
                    <a:pt x="19062" y="20527"/>
                  </a:lnTo>
                  <a:lnTo>
                    <a:pt x="19122" y="20432"/>
                  </a:lnTo>
                  <a:lnTo>
                    <a:pt x="19289" y="20325"/>
                  </a:lnTo>
                  <a:cubicBezTo>
                    <a:pt x="19313" y="20301"/>
                    <a:pt x="19336" y="20265"/>
                    <a:pt x="19372" y="20241"/>
                  </a:cubicBezTo>
                  <a:lnTo>
                    <a:pt x="19443" y="20122"/>
                  </a:lnTo>
                  <a:lnTo>
                    <a:pt x="19479" y="20087"/>
                  </a:lnTo>
                  <a:lnTo>
                    <a:pt x="19527" y="20170"/>
                  </a:lnTo>
                  <a:lnTo>
                    <a:pt x="19503" y="20253"/>
                  </a:lnTo>
                  <a:lnTo>
                    <a:pt x="19443" y="20301"/>
                  </a:lnTo>
                  <a:lnTo>
                    <a:pt x="19408" y="20396"/>
                  </a:lnTo>
                  <a:lnTo>
                    <a:pt x="19420" y="20432"/>
                  </a:lnTo>
                  <a:lnTo>
                    <a:pt x="19539" y="20444"/>
                  </a:lnTo>
                  <a:lnTo>
                    <a:pt x="19646" y="20468"/>
                  </a:lnTo>
                  <a:lnTo>
                    <a:pt x="19753" y="20432"/>
                  </a:lnTo>
                  <a:cubicBezTo>
                    <a:pt x="19789" y="20432"/>
                    <a:pt x="19824" y="20420"/>
                    <a:pt x="19848" y="20408"/>
                  </a:cubicBezTo>
                  <a:lnTo>
                    <a:pt x="19908" y="20432"/>
                  </a:lnTo>
                  <a:lnTo>
                    <a:pt x="19765" y="20432"/>
                  </a:lnTo>
                  <a:lnTo>
                    <a:pt x="19622" y="20503"/>
                  </a:lnTo>
                  <a:lnTo>
                    <a:pt x="19503" y="20503"/>
                  </a:lnTo>
                  <a:lnTo>
                    <a:pt x="19348" y="20551"/>
                  </a:lnTo>
                  <a:cubicBezTo>
                    <a:pt x="19336" y="20575"/>
                    <a:pt x="19336" y="20599"/>
                    <a:pt x="19324" y="20622"/>
                  </a:cubicBezTo>
                  <a:cubicBezTo>
                    <a:pt x="19324" y="20646"/>
                    <a:pt x="19348" y="20670"/>
                    <a:pt x="19360" y="20682"/>
                  </a:cubicBezTo>
                  <a:cubicBezTo>
                    <a:pt x="19372" y="20706"/>
                    <a:pt x="19408" y="20706"/>
                    <a:pt x="19443" y="20718"/>
                  </a:cubicBezTo>
                  <a:lnTo>
                    <a:pt x="19527" y="20860"/>
                  </a:lnTo>
                  <a:lnTo>
                    <a:pt x="19586" y="20908"/>
                  </a:lnTo>
                  <a:lnTo>
                    <a:pt x="19646" y="20884"/>
                  </a:lnTo>
                  <a:cubicBezTo>
                    <a:pt x="19670" y="20860"/>
                    <a:pt x="19694" y="20837"/>
                    <a:pt x="19717" y="20813"/>
                  </a:cubicBezTo>
                  <a:lnTo>
                    <a:pt x="19777" y="20825"/>
                  </a:lnTo>
                  <a:lnTo>
                    <a:pt x="19741" y="20884"/>
                  </a:lnTo>
                  <a:lnTo>
                    <a:pt x="19729" y="20920"/>
                  </a:lnTo>
                  <a:lnTo>
                    <a:pt x="19813" y="20920"/>
                  </a:lnTo>
                  <a:cubicBezTo>
                    <a:pt x="19813" y="20932"/>
                    <a:pt x="19824" y="20944"/>
                    <a:pt x="19824" y="20956"/>
                  </a:cubicBezTo>
                  <a:cubicBezTo>
                    <a:pt x="19813" y="20968"/>
                    <a:pt x="19801" y="20991"/>
                    <a:pt x="19801" y="21003"/>
                  </a:cubicBezTo>
                  <a:lnTo>
                    <a:pt x="19694" y="21027"/>
                  </a:lnTo>
                  <a:lnTo>
                    <a:pt x="19610" y="21099"/>
                  </a:lnTo>
                  <a:lnTo>
                    <a:pt x="19491" y="21218"/>
                  </a:lnTo>
                  <a:cubicBezTo>
                    <a:pt x="19491" y="21230"/>
                    <a:pt x="19491" y="21241"/>
                    <a:pt x="19479" y="21265"/>
                  </a:cubicBezTo>
                  <a:lnTo>
                    <a:pt x="19563" y="21277"/>
                  </a:lnTo>
                  <a:lnTo>
                    <a:pt x="19705" y="21170"/>
                  </a:lnTo>
                  <a:lnTo>
                    <a:pt x="19801" y="21146"/>
                  </a:lnTo>
                  <a:lnTo>
                    <a:pt x="19717" y="21206"/>
                  </a:lnTo>
                  <a:cubicBezTo>
                    <a:pt x="19717" y="21218"/>
                    <a:pt x="19705" y="21230"/>
                    <a:pt x="19705" y="21241"/>
                  </a:cubicBezTo>
                  <a:lnTo>
                    <a:pt x="19813" y="21277"/>
                  </a:lnTo>
                  <a:lnTo>
                    <a:pt x="19967" y="21182"/>
                  </a:lnTo>
                  <a:lnTo>
                    <a:pt x="20098" y="21027"/>
                  </a:lnTo>
                  <a:cubicBezTo>
                    <a:pt x="20122" y="20991"/>
                    <a:pt x="20134" y="20944"/>
                    <a:pt x="20158" y="20896"/>
                  </a:cubicBezTo>
                  <a:lnTo>
                    <a:pt x="20277" y="20849"/>
                  </a:lnTo>
                  <a:lnTo>
                    <a:pt x="20348" y="20753"/>
                  </a:lnTo>
                  <a:lnTo>
                    <a:pt x="20348" y="20670"/>
                  </a:lnTo>
                  <a:lnTo>
                    <a:pt x="20384" y="20646"/>
                  </a:lnTo>
                  <a:lnTo>
                    <a:pt x="20432" y="20682"/>
                  </a:lnTo>
                  <a:lnTo>
                    <a:pt x="20384" y="20813"/>
                  </a:lnTo>
                  <a:lnTo>
                    <a:pt x="20289" y="20920"/>
                  </a:lnTo>
                  <a:lnTo>
                    <a:pt x="20182" y="20991"/>
                  </a:lnTo>
                  <a:lnTo>
                    <a:pt x="20182" y="21051"/>
                  </a:lnTo>
                  <a:lnTo>
                    <a:pt x="20253" y="21075"/>
                  </a:lnTo>
                  <a:lnTo>
                    <a:pt x="20325" y="21027"/>
                  </a:lnTo>
                  <a:lnTo>
                    <a:pt x="20456" y="20980"/>
                  </a:lnTo>
                  <a:lnTo>
                    <a:pt x="20575" y="20956"/>
                  </a:lnTo>
                  <a:lnTo>
                    <a:pt x="20444" y="21003"/>
                  </a:lnTo>
                  <a:lnTo>
                    <a:pt x="20348" y="21075"/>
                  </a:lnTo>
                  <a:cubicBezTo>
                    <a:pt x="20360" y="21111"/>
                    <a:pt x="20372" y="21146"/>
                    <a:pt x="20396" y="21194"/>
                  </a:cubicBezTo>
                  <a:lnTo>
                    <a:pt x="20467" y="21265"/>
                  </a:lnTo>
                  <a:lnTo>
                    <a:pt x="20432" y="21301"/>
                  </a:lnTo>
                  <a:lnTo>
                    <a:pt x="20348" y="21265"/>
                  </a:lnTo>
                  <a:lnTo>
                    <a:pt x="20301" y="21158"/>
                  </a:lnTo>
                  <a:lnTo>
                    <a:pt x="20241" y="21134"/>
                  </a:lnTo>
                  <a:lnTo>
                    <a:pt x="20170" y="21194"/>
                  </a:lnTo>
                  <a:lnTo>
                    <a:pt x="19944" y="21420"/>
                  </a:lnTo>
                  <a:cubicBezTo>
                    <a:pt x="19932" y="21456"/>
                    <a:pt x="19920" y="21480"/>
                    <a:pt x="19908" y="21503"/>
                  </a:cubicBezTo>
                  <a:lnTo>
                    <a:pt x="19777" y="21599"/>
                  </a:lnTo>
                  <a:cubicBezTo>
                    <a:pt x="19777" y="21634"/>
                    <a:pt x="19765" y="21658"/>
                    <a:pt x="19765" y="21682"/>
                  </a:cubicBezTo>
                  <a:lnTo>
                    <a:pt x="19801" y="21730"/>
                  </a:lnTo>
                  <a:lnTo>
                    <a:pt x="19813" y="21789"/>
                  </a:lnTo>
                  <a:lnTo>
                    <a:pt x="19860" y="21789"/>
                  </a:lnTo>
                  <a:cubicBezTo>
                    <a:pt x="19884" y="21765"/>
                    <a:pt x="19908" y="21742"/>
                    <a:pt x="19920" y="21718"/>
                  </a:cubicBezTo>
                  <a:lnTo>
                    <a:pt x="20015" y="21646"/>
                  </a:lnTo>
                  <a:lnTo>
                    <a:pt x="20051" y="21563"/>
                  </a:lnTo>
                  <a:lnTo>
                    <a:pt x="20110" y="21551"/>
                  </a:lnTo>
                  <a:lnTo>
                    <a:pt x="20182" y="21575"/>
                  </a:lnTo>
                  <a:lnTo>
                    <a:pt x="20360" y="21515"/>
                  </a:lnTo>
                  <a:lnTo>
                    <a:pt x="20336" y="21551"/>
                  </a:lnTo>
                  <a:lnTo>
                    <a:pt x="20229" y="21575"/>
                  </a:lnTo>
                  <a:lnTo>
                    <a:pt x="20086" y="21634"/>
                  </a:lnTo>
                  <a:lnTo>
                    <a:pt x="20063" y="21742"/>
                  </a:lnTo>
                  <a:cubicBezTo>
                    <a:pt x="20063" y="21753"/>
                    <a:pt x="20063" y="21765"/>
                    <a:pt x="20075" y="21777"/>
                  </a:cubicBezTo>
                  <a:cubicBezTo>
                    <a:pt x="20086" y="21789"/>
                    <a:pt x="20098" y="21801"/>
                    <a:pt x="20110" y="21813"/>
                  </a:cubicBezTo>
                  <a:lnTo>
                    <a:pt x="20039" y="21849"/>
                  </a:lnTo>
                  <a:lnTo>
                    <a:pt x="19967" y="21849"/>
                  </a:lnTo>
                  <a:lnTo>
                    <a:pt x="19824" y="21944"/>
                  </a:lnTo>
                  <a:cubicBezTo>
                    <a:pt x="19824" y="21944"/>
                    <a:pt x="19824" y="21956"/>
                    <a:pt x="19824" y="21968"/>
                  </a:cubicBezTo>
                  <a:lnTo>
                    <a:pt x="19967" y="21920"/>
                  </a:lnTo>
                  <a:lnTo>
                    <a:pt x="20063" y="21920"/>
                  </a:lnTo>
                  <a:lnTo>
                    <a:pt x="20170" y="21873"/>
                  </a:lnTo>
                  <a:lnTo>
                    <a:pt x="20122" y="21944"/>
                  </a:lnTo>
                  <a:lnTo>
                    <a:pt x="20003" y="21980"/>
                  </a:lnTo>
                  <a:lnTo>
                    <a:pt x="19920" y="21980"/>
                  </a:lnTo>
                  <a:lnTo>
                    <a:pt x="19824" y="22039"/>
                  </a:lnTo>
                  <a:lnTo>
                    <a:pt x="19824" y="22111"/>
                  </a:lnTo>
                  <a:lnTo>
                    <a:pt x="19896" y="22123"/>
                  </a:lnTo>
                  <a:lnTo>
                    <a:pt x="19967" y="22087"/>
                  </a:lnTo>
                  <a:lnTo>
                    <a:pt x="20086" y="22027"/>
                  </a:lnTo>
                  <a:lnTo>
                    <a:pt x="20170" y="22027"/>
                  </a:lnTo>
                  <a:lnTo>
                    <a:pt x="20325" y="21968"/>
                  </a:lnTo>
                  <a:lnTo>
                    <a:pt x="20325" y="22003"/>
                  </a:lnTo>
                  <a:lnTo>
                    <a:pt x="20217" y="22063"/>
                  </a:lnTo>
                  <a:lnTo>
                    <a:pt x="20110" y="22087"/>
                  </a:lnTo>
                  <a:lnTo>
                    <a:pt x="20098" y="22111"/>
                  </a:lnTo>
                  <a:lnTo>
                    <a:pt x="20146" y="22111"/>
                  </a:lnTo>
                  <a:lnTo>
                    <a:pt x="20301" y="22051"/>
                  </a:lnTo>
                  <a:lnTo>
                    <a:pt x="20360" y="22027"/>
                  </a:lnTo>
                  <a:cubicBezTo>
                    <a:pt x="20360" y="22039"/>
                    <a:pt x="20360" y="22051"/>
                    <a:pt x="20372" y="22063"/>
                  </a:cubicBezTo>
                  <a:lnTo>
                    <a:pt x="20241" y="22134"/>
                  </a:lnTo>
                  <a:lnTo>
                    <a:pt x="20098" y="22158"/>
                  </a:lnTo>
                  <a:lnTo>
                    <a:pt x="20015" y="22158"/>
                  </a:lnTo>
                  <a:lnTo>
                    <a:pt x="19979" y="22194"/>
                  </a:lnTo>
                  <a:lnTo>
                    <a:pt x="20063" y="22254"/>
                  </a:lnTo>
                  <a:lnTo>
                    <a:pt x="20229" y="22254"/>
                  </a:lnTo>
                  <a:lnTo>
                    <a:pt x="20229" y="22182"/>
                  </a:lnTo>
                  <a:lnTo>
                    <a:pt x="20301" y="22146"/>
                  </a:lnTo>
                  <a:lnTo>
                    <a:pt x="20408" y="22146"/>
                  </a:lnTo>
                  <a:cubicBezTo>
                    <a:pt x="20456" y="22123"/>
                    <a:pt x="20503" y="22099"/>
                    <a:pt x="20551" y="22075"/>
                  </a:cubicBezTo>
                  <a:lnTo>
                    <a:pt x="20598" y="22087"/>
                  </a:lnTo>
                  <a:lnTo>
                    <a:pt x="20527" y="22134"/>
                  </a:lnTo>
                  <a:lnTo>
                    <a:pt x="20539" y="22170"/>
                  </a:lnTo>
                  <a:lnTo>
                    <a:pt x="20646" y="22134"/>
                  </a:lnTo>
                  <a:lnTo>
                    <a:pt x="20694" y="22170"/>
                  </a:lnTo>
                  <a:lnTo>
                    <a:pt x="20872" y="22146"/>
                  </a:lnTo>
                  <a:lnTo>
                    <a:pt x="20920" y="22099"/>
                  </a:lnTo>
                  <a:cubicBezTo>
                    <a:pt x="20932" y="22063"/>
                    <a:pt x="20944" y="22027"/>
                    <a:pt x="20956" y="21992"/>
                  </a:cubicBezTo>
                  <a:lnTo>
                    <a:pt x="21039" y="21908"/>
                  </a:lnTo>
                  <a:cubicBezTo>
                    <a:pt x="21039" y="21884"/>
                    <a:pt x="21039" y="21861"/>
                    <a:pt x="21027" y="21837"/>
                  </a:cubicBezTo>
                  <a:lnTo>
                    <a:pt x="21027" y="21837"/>
                  </a:lnTo>
                  <a:lnTo>
                    <a:pt x="21063" y="21908"/>
                  </a:lnTo>
                  <a:cubicBezTo>
                    <a:pt x="21063" y="21944"/>
                    <a:pt x="21051" y="21968"/>
                    <a:pt x="21039" y="22003"/>
                  </a:cubicBezTo>
                  <a:lnTo>
                    <a:pt x="20920" y="22134"/>
                  </a:lnTo>
                  <a:lnTo>
                    <a:pt x="20801" y="22206"/>
                  </a:lnTo>
                  <a:lnTo>
                    <a:pt x="20706" y="22254"/>
                  </a:lnTo>
                  <a:lnTo>
                    <a:pt x="20646" y="22337"/>
                  </a:lnTo>
                  <a:lnTo>
                    <a:pt x="20658" y="22361"/>
                  </a:lnTo>
                  <a:lnTo>
                    <a:pt x="20753" y="22361"/>
                  </a:lnTo>
                  <a:lnTo>
                    <a:pt x="20801" y="22313"/>
                  </a:lnTo>
                  <a:lnTo>
                    <a:pt x="20860" y="22277"/>
                  </a:lnTo>
                  <a:lnTo>
                    <a:pt x="20896" y="22301"/>
                  </a:lnTo>
                  <a:lnTo>
                    <a:pt x="20932" y="22289"/>
                  </a:lnTo>
                  <a:lnTo>
                    <a:pt x="20967" y="22218"/>
                  </a:lnTo>
                  <a:lnTo>
                    <a:pt x="21051" y="22146"/>
                  </a:lnTo>
                  <a:cubicBezTo>
                    <a:pt x="21051" y="22158"/>
                    <a:pt x="21063" y="22170"/>
                    <a:pt x="21063" y="22182"/>
                  </a:cubicBezTo>
                  <a:lnTo>
                    <a:pt x="21039" y="22230"/>
                  </a:lnTo>
                  <a:cubicBezTo>
                    <a:pt x="21039" y="22242"/>
                    <a:pt x="21051" y="22254"/>
                    <a:pt x="21051" y="22265"/>
                  </a:cubicBezTo>
                  <a:lnTo>
                    <a:pt x="21122" y="22254"/>
                  </a:lnTo>
                  <a:lnTo>
                    <a:pt x="21206" y="22254"/>
                  </a:lnTo>
                  <a:lnTo>
                    <a:pt x="21265" y="22218"/>
                  </a:lnTo>
                  <a:cubicBezTo>
                    <a:pt x="21301" y="22170"/>
                    <a:pt x="21325" y="22111"/>
                    <a:pt x="21348" y="22063"/>
                  </a:cubicBezTo>
                  <a:cubicBezTo>
                    <a:pt x="21337" y="22015"/>
                    <a:pt x="21325" y="21968"/>
                    <a:pt x="21313" y="21920"/>
                  </a:cubicBezTo>
                  <a:cubicBezTo>
                    <a:pt x="21301" y="21873"/>
                    <a:pt x="21325" y="21873"/>
                    <a:pt x="21337" y="21837"/>
                  </a:cubicBezTo>
                  <a:lnTo>
                    <a:pt x="21396" y="21801"/>
                  </a:lnTo>
                  <a:lnTo>
                    <a:pt x="21420" y="21849"/>
                  </a:lnTo>
                  <a:cubicBezTo>
                    <a:pt x="21408" y="21861"/>
                    <a:pt x="21396" y="21884"/>
                    <a:pt x="21384" y="21908"/>
                  </a:cubicBezTo>
                  <a:lnTo>
                    <a:pt x="21420" y="22015"/>
                  </a:lnTo>
                  <a:cubicBezTo>
                    <a:pt x="21408" y="22063"/>
                    <a:pt x="21384" y="22099"/>
                    <a:pt x="21360" y="22146"/>
                  </a:cubicBezTo>
                  <a:cubicBezTo>
                    <a:pt x="21348" y="22194"/>
                    <a:pt x="21325" y="22206"/>
                    <a:pt x="21301" y="22242"/>
                  </a:cubicBezTo>
                  <a:lnTo>
                    <a:pt x="21348" y="22254"/>
                  </a:lnTo>
                  <a:lnTo>
                    <a:pt x="21468" y="22206"/>
                  </a:lnTo>
                  <a:lnTo>
                    <a:pt x="21575" y="22146"/>
                  </a:lnTo>
                  <a:lnTo>
                    <a:pt x="21610" y="22158"/>
                  </a:lnTo>
                  <a:lnTo>
                    <a:pt x="21563" y="22230"/>
                  </a:lnTo>
                  <a:lnTo>
                    <a:pt x="21539" y="22349"/>
                  </a:lnTo>
                  <a:lnTo>
                    <a:pt x="21420" y="22468"/>
                  </a:lnTo>
                  <a:cubicBezTo>
                    <a:pt x="21420" y="22480"/>
                    <a:pt x="21420" y="22492"/>
                    <a:pt x="21420" y="22504"/>
                  </a:cubicBezTo>
                  <a:lnTo>
                    <a:pt x="21551" y="22575"/>
                  </a:lnTo>
                  <a:lnTo>
                    <a:pt x="21682" y="22575"/>
                  </a:lnTo>
                  <a:lnTo>
                    <a:pt x="21753" y="22515"/>
                  </a:lnTo>
                  <a:lnTo>
                    <a:pt x="21825" y="22480"/>
                  </a:lnTo>
                  <a:lnTo>
                    <a:pt x="21884" y="22527"/>
                  </a:lnTo>
                  <a:lnTo>
                    <a:pt x="21968" y="22575"/>
                  </a:lnTo>
                  <a:lnTo>
                    <a:pt x="21980" y="22623"/>
                  </a:lnTo>
                  <a:lnTo>
                    <a:pt x="21920" y="22635"/>
                  </a:lnTo>
                  <a:lnTo>
                    <a:pt x="21849" y="22587"/>
                  </a:lnTo>
                  <a:lnTo>
                    <a:pt x="21789" y="22599"/>
                  </a:lnTo>
                  <a:cubicBezTo>
                    <a:pt x="21789" y="22623"/>
                    <a:pt x="21801" y="22658"/>
                    <a:pt x="21813" y="22682"/>
                  </a:cubicBezTo>
                  <a:lnTo>
                    <a:pt x="21956" y="22742"/>
                  </a:lnTo>
                  <a:lnTo>
                    <a:pt x="22075" y="22635"/>
                  </a:lnTo>
                  <a:lnTo>
                    <a:pt x="22206" y="22551"/>
                  </a:lnTo>
                  <a:lnTo>
                    <a:pt x="22253" y="22480"/>
                  </a:lnTo>
                  <a:lnTo>
                    <a:pt x="22253" y="22587"/>
                  </a:lnTo>
                  <a:cubicBezTo>
                    <a:pt x="22241" y="22658"/>
                    <a:pt x="22218" y="22718"/>
                    <a:pt x="22206" y="22777"/>
                  </a:cubicBezTo>
                  <a:lnTo>
                    <a:pt x="22301" y="22896"/>
                  </a:lnTo>
                  <a:lnTo>
                    <a:pt x="22384" y="22873"/>
                  </a:lnTo>
                  <a:lnTo>
                    <a:pt x="22491" y="22992"/>
                  </a:lnTo>
                  <a:lnTo>
                    <a:pt x="22634" y="23004"/>
                  </a:lnTo>
                  <a:lnTo>
                    <a:pt x="22646" y="23063"/>
                  </a:lnTo>
                  <a:lnTo>
                    <a:pt x="22563" y="23146"/>
                  </a:lnTo>
                  <a:lnTo>
                    <a:pt x="22611" y="23206"/>
                  </a:lnTo>
                  <a:lnTo>
                    <a:pt x="22706" y="23206"/>
                  </a:lnTo>
                  <a:lnTo>
                    <a:pt x="22682" y="23242"/>
                  </a:lnTo>
                  <a:lnTo>
                    <a:pt x="22646" y="23337"/>
                  </a:lnTo>
                  <a:lnTo>
                    <a:pt x="22682" y="23337"/>
                  </a:lnTo>
                  <a:lnTo>
                    <a:pt x="22718" y="23385"/>
                  </a:lnTo>
                  <a:lnTo>
                    <a:pt x="22789" y="23408"/>
                  </a:lnTo>
                  <a:lnTo>
                    <a:pt x="22718" y="23527"/>
                  </a:lnTo>
                  <a:cubicBezTo>
                    <a:pt x="22694" y="23551"/>
                    <a:pt x="22670" y="23575"/>
                    <a:pt x="22646" y="23599"/>
                  </a:cubicBezTo>
                  <a:lnTo>
                    <a:pt x="22646" y="23706"/>
                  </a:lnTo>
                  <a:lnTo>
                    <a:pt x="22599" y="23778"/>
                  </a:lnTo>
                  <a:cubicBezTo>
                    <a:pt x="22599" y="23801"/>
                    <a:pt x="22611" y="23837"/>
                    <a:pt x="22622" y="23861"/>
                  </a:cubicBezTo>
                  <a:lnTo>
                    <a:pt x="22587" y="23932"/>
                  </a:lnTo>
                  <a:cubicBezTo>
                    <a:pt x="22587" y="23956"/>
                    <a:pt x="22575" y="23980"/>
                    <a:pt x="22575" y="24004"/>
                  </a:cubicBezTo>
                  <a:lnTo>
                    <a:pt x="22468" y="24111"/>
                  </a:lnTo>
                  <a:lnTo>
                    <a:pt x="22361" y="24111"/>
                  </a:lnTo>
                  <a:lnTo>
                    <a:pt x="22313" y="24087"/>
                  </a:lnTo>
                  <a:cubicBezTo>
                    <a:pt x="22325" y="24051"/>
                    <a:pt x="22349" y="24016"/>
                    <a:pt x="22372" y="23980"/>
                  </a:cubicBezTo>
                  <a:lnTo>
                    <a:pt x="22408" y="24004"/>
                  </a:lnTo>
                  <a:cubicBezTo>
                    <a:pt x="22420" y="23980"/>
                    <a:pt x="22444" y="23956"/>
                    <a:pt x="22456" y="23932"/>
                  </a:cubicBezTo>
                  <a:lnTo>
                    <a:pt x="22503" y="23992"/>
                  </a:lnTo>
                  <a:lnTo>
                    <a:pt x="22527" y="23944"/>
                  </a:lnTo>
                  <a:lnTo>
                    <a:pt x="22491" y="23849"/>
                  </a:lnTo>
                  <a:lnTo>
                    <a:pt x="22527" y="23742"/>
                  </a:lnTo>
                  <a:lnTo>
                    <a:pt x="22587" y="23658"/>
                  </a:lnTo>
                  <a:lnTo>
                    <a:pt x="22551" y="23599"/>
                  </a:lnTo>
                  <a:lnTo>
                    <a:pt x="22503" y="23635"/>
                  </a:lnTo>
                  <a:lnTo>
                    <a:pt x="22408" y="23742"/>
                  </a:lnTo>
                  <a:lnTo>
                    <a:pt x="22384" y="23801"/>
                  </a:lnTo>
                  <a:lnTo>
                    <a:pt x="22289" y="23837"/>
                  </a:lnTo>
                  <a:cubicBezTo>
                    <a:pt x="22289" y="23825"/>
                    <a:pt x="22289" y="23813"/>
                    <a:pt x="22277" y="23801"/>
                  </a:cubicBezTo>
                  <a:lnTo>
                    <a:pt x="22361" y="23682"/>
                  </a:lnTo>
                  <a:lnTo>
                    <a:pt x="22468" y="23611"/>
                  </a:lnTo>
                  <a:lnTo>
                    <a:pt x="22480" y="23551"/>
                  </a:lnTo>
                  <a:lnTo>
                    <a:pt x="22420" y="23516"/>
                  </a:lnTo>
                  <a:lnTo>
                    <a:pt x="22372" y="23539"/>
                  </a:lnTo>
                  <a:lnTo>
                    <a:pt x="22325" y="23575"/>
                  </a:lnTo>
                  <a:lnTo>
                    <a:pt x="22241" y="23527"/>
                  </a:lnTo>
                  <a:lnTo>
                    <a:pt x="22134" y="23527"/>
                  </a:lnTo>
                  <a:lnTo>
                    <a:pt x="21872" y="23611"/>
                  </a:lnTo>
                  <a:lnTo>
                    <a:pt x="21718" y="23611"/>
                  </a:lnTo>
                  <a:lnTo>
                    <a:pt x="21384" y="23563"/>
                  </a:lnTo>
                  <a:lnTo>
                    <a:pt x="21348" y="23587"/>
                  </a:lnTo>
                  <a:cubicBezTo>
                    <a:pt x="21348" y="23611"/>
                    <a:pt x="21360" y="23647"/>
                    <a:pt x="21360" y="23670"/>
                  </a:cubicBezTo>
                  <a:cubicBezTo>
                    <a:pt x="21348" y="23730"/>
                    <a:pt x="21337" y="23789"/>
                    <a:pt x="21325" y="23849"/>
                  </a:cubicBezTo>
                  <a:lnTo>
                    <a:pt x="21360" y="23908"/>
                  </a:lnTo>
                  <a:lnTo>
                    <a:pt x="21479" y="24028"/>
                  </a:lnTo>
                  <a:cubicBezTo>
                    <a:pt x="21491" y="24099"/>
                    <a:pt x="21491" y="24170"/>
                    <a:pt x="21503" y="24242"/>
                  </a:cubicBezTo>
                  <a:cubicBezTo>
                    <a:pt x="21527" y="24266"/>
                    <a:pt x="21551" y="24301"/>
                    <a:pt x="21575" y="24325"/>
                  </a:cubicBezTo>
                  <a:cubicBezTo>
                    <a:pt x="21599" y="24361"/>
                    <a:pt x="21587" y="24397"/>
                    <a:pt x="21587" y="24432"/>
                  </a:cubicBezTo>
                  <a:lnTo>
                    <a:pt x="21610" y="24480"/>
                  </a:lnTo>
                  <a:lnTo>
                    <a:pt x="21694" y="24468"/>
                  </a:lnTo>
                  <a:lnTo>
                    <a:pt x="21718" y="24492"/>
                  </a:lnTo>
                  <a:lnTo>
                    <a:pt x="21694" y="24575"/>
                  </a:lnTo>
                  <a:lnTo>
                    <a:pt x="21634" y="24587"/>
                  </a:lnTo>
                  <a:lnTo>
                    <a:pt x="21634" y="24659"/>
                  </a:lnTo>
                  <a:lnTo>
                    <a:pt x="21694" y="24682"/>
                  </a:lnTo>
                  <a:lnTo>
                    <a:pt x="21789" y="24670"/>
                  </a:lnTo>
                  <a:lnTo>
                    <a:pt x="21789" y="24742"/>
                  </a:lnTo>
                  <a:cubicBezTo>
                    <a:pt x="21789" y="24766"/>
                    <a:pt x="21801" y="24790"/>
                    <a:pt x="21813" y="24813"/>
                  </a:cubicBezTo>
                  <a:cubicBezTo>
                    <a:pt x="21789" y="24837"/>
                    <a:pt x="21777" y="24861"/>
                    <a:pt x="21765" y="24897"/>
                  </a:cubicBezTo>
                  <a:lnTo>
                    <a:pt x="21729" y="24897"/>
                  </a:lnTo>
                  <a:lnTo>
                    <a:pt x="21694" y="24932"/>
                  </a:lnTo>
                  <a:lnTo>
                    <a:pt x="21729" y="24968"/>
                  </a:lnTo>
                  <a:lnTo>
                    <a:pt x="21896" y="24944"/>
                  </a:lnTo>
                  <a:lnTo>
                    <a:pt x="22051" y="24885"/>
                  </a:lnTo>
                  <a:lnTo>
                    <a:pt x="22170" y="24897"/>
                  </a:lnTo>
                  <a:lnTo>
                    <a:pt x="22289" y="24873"/>
                  </a:lnTo>
                  <a:lnTo>
                    <a:pt x="22372" y="24897"/>
                  </a:lnTo>
                  <a:lnTo>
                    <a:pt x="22432" y="24980"/>
                  </a:lnTo>
                  <a:lnTo>
                    <a:pt x="22432" y="24980"/>
                  </a:lnTo>
                  <a:lnTo>
                    <a:pt x="22337" y="24921"/>
                  </a:lnTo>
                  <a:lnTo>
                    <a:pt x="22218" y="24921"/>
                  </a:lnTo>
                  <a:lnTo>
                    <a:pt x="22146" y="24944"/>
                  </a:lnTo>
                  <a:lnTo>
                    <a:pt x="22051" y="24944"/>
                  </a:lnTo>
                  <a:lnTo>
                    <a:pt x="21860" y="25016"/>
                  </a:lnTo>
                  <a:lnTo>
                    <a:pt x="21777" y="25016"/>
                  </a:lnTo>
                  <a:lnTo>
                    <a:pt x="21753" y="25051"/>
                  </a:lnTo>
                  <a:cubicBezTo>
                    <a:pt x="21765" y="25075"/>
                    <a:pt x="21765" y="25087"/>
                    <a:pt x="21777" y="25111"/>
                  </a:cubicBezTo>
                  <a:lnTo>
                    <a:pt x="21706" y="25254"/>
                  </a:lnTo>
                  <a:cubicBezTo>
                    <a:pt x="21706" y="25266"/>
                    <a:pt x="21718" y="25290"/>
                    <a:pt x="21729" y="25313"/>
                  </a:cubicBezTo>
                  <a:lnTo>
                    <a:pt x="21765" y="25361"/>
                  </a:lnTo>
                  <a:cubicBezTo>
                    <a:pt x="21753" y="25409"/>
                    <a:pt x="21729" y="25456"/>
                    <a:pt x="21718" y="25492"/>
                  </a:cubicBezTo>
                  <a:cubicBezTo>
                    <a:pt x="21706" y="25540"/>
                    <a:pt x="21706" y="25563"/>
                    <a:pt x="21694" y="25599"/>
                  </a:cubicBezTo>
                  <a:cubicBezTo>
                    <a:pt x="21670" y="25694"/>
                    <a:pt x="21658" y="25790"/>
                    <a:pt x="21634" y="25885"/>
                  </a:cubicBezTo>
                  <a:cubicBezTo>
                    <a:pt x="21646" y="25944"/>
                    <a:pt x="21670" y="26004"/>
                    <a:pt x="21682" y="26064"/>
                  </a:cubicBezTo>
                  <a:cubicBezTo>
                    <a:pt x="21658" y="26147"/>
                    <a:pt x="21634" y="26230"/>
                    <a:pt x="21610" y="26302"/>
                  </a:cubicBezTo>
                  <a:cubicBezTo>
                    <a:pt x="21634" y="26373"/>
                    <a:pt x="21646" y="26456"/>
                    <a:pt x="21658" y="26516"/>
                  </a:cubicBezTo>
                  <a:cubicBezTo>
                    <a:pt x="21646" y="26564"/>
                    <a:pt x="21634" y="26599"/>
                    <a:pt x="21622" y="26647"/>
                  </a:cubicBezTo>
                  <a:lnTo>
                    <a:pt x="21551" y="26766"/>
                  </a:lnTo>
                  <a:cubicBezTo>
                    <a:pt x="21551" y="26826"/>
                    <a:pt x="21551" y="26873"/>
                    <a:pt x="21539" y="26921"/>
                  </a:cubicBezTo>
                  <a:lnTo>
                    <a:pt x="21503" y="26980"/>
                  </a:lnTo>
                  <a:lnTo>
                    <a:pt x="21503" y="27064"/>
                  </a:lnTo>
                  <a:lnTo>
                    <a:pt x="21396" y="27254"/>
                  </a:lnTo>
                  <a:cubicBezTo>
                    <a:pt x="21396" y="27278"/>
                    <a:pt x="21384" y="27302"/>
                    <a:pt x="21384" y="27326"/>
                  </a:cubicBezTo>
                  <a:cubicBezTo>
                    <a:pt x="21408" y="27373"/>
                    <a:pt x="21432" y="27421"/>
                    <a:pt x="21468" y="27468"/>
                  </a:cubicBezTo>
                  <a:lnTo>
                    <a:pt x="21468" y="27635"/>
                  </a:lnTo>
                  <a:lnTo>
                    <a:pt x="21491" y="27730"/>
                  </a:lnTo>
                  <a:lnTo>
                    <a:pt x="21610" y="27790"/>
                  </a:lnTo>
                  <a:lnTo>
                    <a:pt x="21575" y="27849"/>
                  </a:lnTo>
                  <a:cubicBezTo>
                    <a:pt x="21587" y="27873"/>
                    <a:pt x="21587" y="27885"/>
                    <a:pt x="21599" y="27909"/>
                  </a:cubicBezTo>
                  <a:lnTo>
                    <a:pt x="21682" y="27980"/>
                  </a:lnTo>
                  <a:cubicBezTo>
                    <a:pt x="21694" y="28040"/>
                    <a:pt x="21706" y="28099"/>
                    <a:pt x="21718" y="28147"/>
                  </a:cubicBezTo>
                  <a:cubicBezTo>
                    <a:pt x="21706" y="28183"/>
                    <a:pt x="21706" y="28219"/>
                    <a:pt x="21694" y="28254"/>
                  </a:cubicBezTo>
                  <a:lnTo>
                    <a:pt x="21646" y="28326"/>
                  </a:lnTo>
                  <a:lnTo>
                    <a:pt x="21682" y="28361"/>
                  </a:lnTo>
                  <a:lnTo>
                    <a:pt x="21729" y="28361"/>
                  </a:lnTo>
                  <a:cubicBezTo>
                    <a:pt x="21729" y="28409"/>
                    <a:pt x="21718" y="28445"/>
                    <a:pt x="21718" y="28492"/>
                  </a:cubicBezTo>
                  <a:lnTo>
                    <a:pt x="21587" y="28623"/>
                  </a:lnTo>
                  <a:cubicBezTo>
                    <a:pt x="21575" y="28671"/>
                    <a:pt x="21563" y="28707"/>
                    <a:pt x="21563" y="28742"/>
                  </a:cubicBezTo>
                  <a:lnTo>
                    <a:pt x="21599" y="28826"/>
                  </a:lnTo>
                  <a:lnTo>
                    <a:pt x="21729" y="28873"/>
                  </a:lnTo>
                  <a:lnTo>
                    <a:pt x="21884" y="28981"/>
                  </a:lnTo>
                  <a:cubicBezTo>
                    <a:pt x="21908" y="29028"/>
                    <a:pt x="21932" y="29076"/>
                    <a:pt x="21956" y="29123"/>
                  </a:cubicBezTo>
                  <a:cubicBezTo>
                    <a:pt x="21980" y="29183"/>
                    <a:pt x="21968" y="29195"/>
                    <a:pt x="21968" y="29219"/>
                  </a:cubicBezTo>
                  <a:cubicBezTo>
                    <a:pt x="21968" y="29254"/>
                    <a:pt x="21944" y="29278"/>
                    <a:pt x="21932" y="29314"/>
                  </a:cubicBezTo>
                  <a:cubicBezTo>
                    <a:pt x="21932" y="29326"/>
                    <a:pt x="21944" y="29338"/>
                    <a:pt x="21944" y="29350"/>
                  </a:cubicBezTo>
                  <a:lnTo>
                    <a:pt x="22027" y="29397"/>
                  </a:lnTo>
                  <a:lnTo>
                    <a:pt x="22075" y="29469"/>
                  </a:lnTo>
                  <a:cubicBezTo>
                    <a:pt x="22063" y="29492"/>
                    <a:pt x="22051" y="29516"/>
                    <a:pt x="22051" y="29540"/>
                  </a:cubicBezTo>
                  <a:lnTo>
                    <a:pt x="22051" y="29600"/>
                  </a:lnTo>
                  <a:lnTo>
                    <a:pt x="22087" y="29635"/>
                  </a:lnTo>
                  <a:lnTo>
                    <a:pt x="22420" y="29778"/>
                  </a:lnTo>
                  <a:lnTo>
                    <a:pt x="22468" y="29850"/>
                  </a:lnTo>
                  <a:lnTo>
                    <a:pt x="22456" y="29909"/>
                  </a:lnTo>
                  <a:cubicBezTo>
                    <a:pt x="22480" y="29921"/>
                    <a:pt x="22491" y="29933"/>
                    <a:pt x="22503" y="29957"/>
                  </a:cubicBezTo>
                  <a:lnTo>
                    <a:pt x="22670" y="29981"/>
                  </a:lnTo>
                  <a:lnTo>
                    <a:pt x="22706" y="30016"/>
                  </a:lnTo>
                  <a:lnTo>
                    <a:pt x="22753" y="29993"/>
                  </a:lnTo>
                  <a:lnTo>
                    <a:pt x="22777" y="29993"/>
                  </a:lnTo>
                  <a:lnTo>
                    <a:pt x="22742" y="29909"/>
                  </a:lnTo>
                  <a:lnTo>
                    <a:pt x="22718" y="29826"/>
                  </a:lnTo>
                  <a:lnTo>
                    <a:pt x="22801" y="29826"/>
                  </a:lnTo>
                  <a:lnTo>
                    <a:pt x="22825" y="29802"/>
                  </a:lnTo>
                  <a:lnTo>
                    <a:pt x="22849" y="29826"/>
                  </a:lnTo>
                  <a:lnTo>
                    <a:pt x="22932" y="29790"/>
                  </a:lnTo>
                  <a:lnTo>
                    <a:pt x="22980" y="29802"/>
                  </a:lnTo>
                  <a:lnTo>
                    <a:pt x="23123" y="29766"/>
                  </a:lnTo>
                  <a:lnTo>
                    <a:pt x="23027" y="29814"/>
                  </a:lnTo>
                  <a:lnTo>
                    <a:pt x="22944" y="29873"/>
                  </a:lnTo>
                  <a:lnTo>
                    <a:pt x="22896" y="29873"/>
                  </a:lnTo>
                  <a:lnTo>
                    <a:pt x="22849" y="29897"/>
                  </a:lnTo>
                  <a:lnTo>
                    <a:pt x="22861" y="29945"/>
                  </a:lnTo>
                  <a:lnTo>
                    <a:pt x="22908" y="29945"/>
                  </a:lnTo>
                  <a:lnTo>
                    <a:pt x="22968" y="30040"/>
                  </a:lnTo>
                  <a:lnTo>
                    <a:pt x="23027" y="30088"/>
                  </a:lnTo>
                  <a:lnTo>
                    <a:pt x="23075" y="30100"/>
                  </a:lnTo>
                  <a:lnTo>
                    <a:pt x="22968" y="30100"/>
                  </a:lnTo>
                  <a:lnTo>
                    <a:pt x="22896" y="30052"/>
                  </a:lnTo>
                  <a:lnTo>
                    <a:pt x="22837" y="30052"/>
                  </a:lnTo>
                  <a:cubicBezTo>
                    <a:pt x="22825" y="30064"/>
                    <a:pt x="22825" y="30088"/>
                    <a:pt x="22813" y="30100"/>
                  </a:cubicBezTo>
                  <a:lnTo>
                    <a:pt x="22849" y="30147"/>
                  </a:lnTo>
                  <a:cubicBezTo>
                    <a:pt x="22837" y="30171"/>
                    <a:pt x="22825" y="30183"/>
                    <a:pt x="22813" y="30207"/>
                  </a:cubicBezTo>
                  <a:lnTo>
                    <a:pt x="22837" y="30231"/>
                  </a:lnTo>
                  <a:lnTo>
                    <a:pt x="22837" y="30314"/>
                  </a:lnTo>
                  <a:cubicBezTo>
                    <a:pt x="22849" y="30326"/>
                    <a:pt x="22861" y="30350"/>
                    <a:pt x="22872" y="30362"/>
                  </a:cubicBezTo>
                  <a:lnTo>
                    <a:pt x="22932" y="30362"/>
                  </a:lnTo>
                  <a:cubicBezTo>
                    <a:pt x="22956" y="30385"/>
                    <a:pt x="22968" y="30409"/>
                    <a:pt x="22992" y="30433"/>
                  </a:cubicBezTo>
                  <a:lnTo>
                    <a:pt x="23087" y="30433"/>
                  </a:lnTo>
                  <a:lnTo>
                    <a:pt x="23158" y="30445"/>
                  </a:lnTo>
                  <a:lnTo>
                    <a:pt x="23194" y="30505"/>
                  </a:lnTo>
                  <a:lnTo>
                    <a:pt x="23146" y="30588"/>
                  </a:lnTo>
                  <a:lnTo>
                    <a:pt x="23099" y="30600"/>
                  </a:lnTo>
                  <a:lnTo>
                    <a:pt x="23099" y="30635"/>
                  </a:lnTo>
                  <a:lnTo>
                    <a:pt x="23170" y="30707"/>
                  </a:lnTo>
                  <a:lnTo>
                    <a:pt x="23182" y="30778"/>
                  </a:lnTo>
                  <a:lnTo>
                    <a:pt x="23218" y="30814"/>
                  </a:lnTo>
                  <a:lnTo>
                    <a:pt x="23325" y="30826"/>
                  </a:lnTo>
                  <a:cubicBezTo>
                    <a:pt x="23349" y="30862"/>
                    <a:pt x="23384" y="30909"/>
                    <a:pt x="23408" y="30945"/>
                  </a:cubicBezTo>
                  <a:lnTo>
                    <a:pt x="23587" y="31076"/>
                  </a:lnTo>
                  <a:lnTo>
                    <a:pt x="23706" y="31112"/>
                  </a:lnTo>
                  <a:lnTo>
                    <a:pt x="23765" y="31112"/>
                  </a:lnTo>
                  <a:lnTo>
                    <a:pt x="23754" y="31147"/>
                  </a:lnTo>
                  <a:lnTo>
                    <a:pt x="23765" y="31171"/>
                  </a:lnTo>
                  <a:lnTo>
                    <a:pt x="23885" y="31207"/>
                  </a:lnTo>
                  <a:lnTo>
                    <a:pt x="23956" y="31267"/>
                  </a:lnTo>
                  <a:lnTo>
                    <a:pt x="23968" y="31397"/>
                  </a:lnTo>
                  <a:lnTo>
                    <a:pt x="23968" y="31469"/>
                  </a:lnTo>
                  <a:lnTo>
                    <a:pt x="23944" y="31493"/>
                  </a:lnTo>
                  <a:lnTo>
                    <a:pt x="24004" y="31540"/>
                  </a:lnTo>
                  <a:lnTo>
                    <a:pt x="24063" y="31540"/>
                  </a:lnTo>
                  <a:lnTo>
                    <a:pt x="24254" y="31469"/>
                  </a:lnTo>
                  <a:lnTo>
                    <a:pt x="24373" y="31445"/>
                  </a:lnTo>
                  <a:lnTo>
                    <a:pt x="24480" y="31445"/>
                  </a:lnTo>
                  <a:lnTo>
                    <a:pt x="24563" y="31421"/>
                  </a:lnTo>
                  <a:lnTo>
                    <a:pt x="24706" y="31374"/>
                  </a:lnTo>
                  <a:lnTo>
                    <a:pt x="24801" y="31397"/>
                  </a:lnTo>
                  <a:cubicBezTo>
                    <a:pt x="24801" y="31421"/>
                    <a:pt x="24813" y="31433"/>
                    <a:pt x="24825" y="31457"/>
                  </a:cubicBezTo>
                  <a:lnTo>
                    <a:pt x="24992" y="31457"/>
                  </a:lnTo>
                  <a:lnTo>
                    <a:pt x="25087" y="31433"/>
                  </a:lnTo>
                  <a:lnTo>
                    <a:pt x="25230" y="31409"/>
                  </a:lnTo>
                  <a:lnTo>
                    <a:pt x="25278" y="31433"/>
                  </a:lnTo>
                  <a:cubicBezTo>
                    <a:pt x="25289" y="31457"/>
                    <a:pt x="25289" y="31481"/>
                    <a:pt x="25301" y="31505"/>
                  </a:cubicBezTo>
                  <a:lnTo>
                    <a:pt x="25337" y="31505"/>
                  </a:lnTo>
                  <a:lnTo>
                    <a:pt x="25397" y="31481"/>
                  </a:lnTo>
                  <a:lnTo>
                    <a:pt x="25456" y="31445"/>
                  </a:lnTo>
                  <a:lnTo>
                    <a:pt x="25623" y="31481"/>
                  </a:lnTo>
                  <a:lnTo>
                    <a:pt x="25885" y="31612"/>
                  </a:lnTo>
                  <a:cubicBezTo>
                    <a:pt x="25909" y="31648"/>
                    <a:pt x="25932" y="31683"/>
                    <a:pt x="25956" y="31719"/>
                  </a:cubicBezTo>
                  <a:lnTo>
                    <a:pt x="25968" y="31814"/>
                  </a:lnTo>
                  <a:lnTo>
                    <a:pt x="26004" y="31874"/>
                  </a:lnTo>
                  <a:cubicBezTo>
                    <a:pt x="26028" y="31909"/>
                    <a:pt x="26040" y="31933"/>
                    <a:pt x="26063" y="31957"/>
                  </a:cubicBezTo>
                  <a:lnTo>
                    <a:pt x="26206" y="32124"/>
                  </a:lnTo>
                  <a:lnTo>
                    <a:pt x="26313" y="32183"/>
                  </a:lnTo>
                  <a:lnTo>
                    <a:pt x="26385" y="32219"/>
                  </a:lnTo>
                  <a:lnTo>
                    <a:pt x="26349" y="32255"/>
                  </a:lnTo>
                  <a:lnTo>
                    <a:pt x="26361" y="32326"/>
                  </a:lnTo>
                  <a:lnTo>
                    <a:pt x="26421" y="32374"/>
                  </a:lnTo>
                  <a:lnTo>
                    <a:pt x="26623" y="32445"/>
                  </a:lnTo>
                  <a:lnTo>
                    <a:pt x="26635" y="32493"/>
                  </a:lnTo>
                  <a:lnTo>
                    <a:pt x="26611" y="32529"/>
                  </a:lnTo>
                  <a:lnTo>
                    <a:pt x="26647" y="32564"/>
                  </a:lnTo>
                  <a:lnTo>
                    <a:pt x="26802" y="32588"/>
                  </a:lnTo>
                  <a:cubicBezTo>
                    <a:pt x="26813" y="32612"/>
                    <a:pt x="26825" y="32636"/>
                    <a:pt x="26849" y="32660"/>
                  </a:cubicBezTo>
                  <a:cubicBezTo>
                    <a:pt x="26837" y="32671"/>
                    <a:pt x="26837" y="32695"/>
                    <a:pt x="26825" y="32707"/>
                  </a:cubicBezTo>
                  <a:cubicBezTo>
                    <a:pt x="26837" y="32731"/>
                    <a:pt x="26837" y="32767"/>
                    <a:pt x="26849" y="32791"/>
                  </a:cubicBezTo>
                  <a:lnTo>
                    <a:pt x="26933" y="32802"/>
                  </a:lnTo>
                  <a:lnTo>
                    <a:pt x="26980" y="32838"/>
                  </a:lnTo>
                  <a:cubicBezTo>
                    <a:pt x="26992" y="32886"/>
                    <a:pt x="27016" y="32921"/>
                    <a:pt x="27040" y="32969"/>
                  </a:cubicBezTo>
                  <a:cubicBezTo>
                    <a:pt x="27052" y="33005"/>
                    <a:pt x="27099" y="33017"/>
                    <a:pt x="27123" y="33052"/>
                  </a:cubicBezTo>
                  <a:lnTo>
                    <a:pt x="27242" y="33076"/>
                  </a:lnTo>
                  <a:lnTo>
                    <a:pt x="27314" y="33052"/>
                  </a:lnTo>
                  <a:lnTo>
                    <a:pt x="27504" y="33100"/>
                  </a:lnTo>
                  <a:lnTo>
                    <a:pt x="27611" y="33148"/>
                  </a:lnTo>
                  <a:lnTo>
                    <a:pt x="27659" y="33195"/>
                  </a:lnTo>
                  <a:lnTo>
                    <a:pt x="27825" y="33243"/>
                  </a:lnTo>
                  <a:lnTo>
                    <a:pt x="27933" y="33338"/>
                  </a:lnTo>
                  <a:lnTo>
                    <a:pt x="27980" y="33338"/>
                  </a:lnTo>
                  <a:cubicBezTo>
                    <a:pt x="28016" y="33362"/>
                    <a:pt x="28052" y="33374"/>
                    <a:pt x="28087" y="33398"/>
                  </a:cubicBezTo>
                  <a:lnTo>
                    <a:pt x="28052" y="33469"/>
                  </a:lnTo>
                  <a:lnTo>
                    <a:pt x="28064" y="33517"/>
                  </a:lnTo>
                  <a:lnTo>
                    <a:pt x="28111" y="33553"/>
                  </a:lnTo>
                  <a:lnTo>
                    <a:pt x="28111" y="33612"/>
                  </a:lnTo>
                  <a:lnTo>
                    <a:pt x="28052" y="33612"/>
                  </a:lnTo>
                  <a:lnTo>
                    <a:pt x="28004" y="33683"/>
                  </a:lnTo>
                  <a:lnTo>
                    <a:pt x="28028" y="33695"/>
                  </a:lnTo>
                  <a:lnTo>
                    <a:pt x="28123" y="33672"/>
                  </a:lnTo>
                  <a:lnTo>
                    <a:pt x="28123" y="33719"/>
                  </a:lnTo>
                  <a:lnTo>
                    <a:pt x="28099" y="33803"/>
                  </a:lnTo>
                  <a:lnTo>
                    <a:pt x="28004" y="33803"/>
                  </a:lnTo>
                  <a:lnTo>
                    <a:pt x="27861" y="33826"/>
                  </a:lnTo>
                  <a:lnTo>
                    <a:pt x="27778" y="33838"/>
                  </a:lnTo>
                  <a:lnTo>
                    <a:pt x="27635" y="33898"/>
                  </a:lnTo>
                  <a:lnTo>
                    <a:pt x="27623" y="33934"/>
                  </a:lnTo>
                  <a:lnTo>
                    <a:pt x="27766" y="33993"/>
                  </a:lnTo>
                  <a:lnTo>
                    <a:pt x="27873" y="33993"/>
                  </a:lnTo>
                  <a:lnTo>
                    <a:pt x="27921" y="34064"/>
                  </a:lnTo>
                  <a:lnTo>
                    <a:pt x="27992" y="34112"/>
                  </a:lnTo>
                  <a:lnTo>
                    <a:pt x="28099" y="34100"/>
                  </a:lnTo>
                  <a:lnTo>
                    <a:pt x="28254" y="34100"/>
                  </a:lnTo>
                  <a:cubicBezTo>
                    <a:pt x="28254" y="34112"/>
                    <a:pt x="28254" y="34124"/>
                    <a:pt x="28266" y="34136"/>
                  </a:cubicBezTo>
                  <a:lnTo>
                    <a:pt x="28337" y="34100"/>
                  </a:lnTo>
                  <a:lnTo>
                    <a:pt x="28409" y="34100"/>
                  </a:lnTo>
                  <a:lnTo>
                    <a:pt x="28409" y="34136"/>
                  </a:lnTo>
                  <a:lnTo>
                    <a:pt x="28468" y="34184"/>
                  </a:lnTo>
                  <a:lnTo>
                    <a:pt x="28528" y="34136"/>
                  </a:lnTo>
                  <a:lnTo>
                    <a:pt x="28599" y="34100"/>
                  </a:lnTo>
                  <a:lnTo>
                    <a:pt x="28659" y="33993"/>
                  </a:lnTo>
                  <a:lnTo>
                    <a:pt x="28707" y="33981"/>
                  </a:lnTo>
                  <a:lnTo>
                    <a:pt x="28707" y="33981"/>
                  </a:lnTo>
                  <a:cubicBezTo>
                    <a:pt x="28707" y="34005"/>
                    <a:pt x="28707" y="34041"/>
                    <a:pt x="28695" y="34064"/>
                  </a:cubicBezTo>
                  <a:lnTo>
                    <a:pt x="28778" y="34172"/>
                  </a:lnTo>
                  <a:lnTo>
                    <a:pt x="29016" y="34231"/>
                  </a:lnTo>
                  <a:lnTo>
                    <a:pt x="29099" y="34231"/>
                  </a:lnTo>
                  <a:lnTo>
                    <a:pt x="29147" y="34195"/>
                  </a:lnTo>
                  <a:lnTo>
                    <a:pt x="29230" y="34231"/>
                  </a:lnTo>
                  <a:lnTo>
                    <a:pt x="29349" y="34350"/>
                  </a:lnTo>
                  <a:cubicBezTo>
                    <a:pt x="29373" y="34410"/>
                    <a:pt x="29397" y="34457"/>
                    <a:pt x="29421" y="34505"/>
                  </a:cubicBezTo>
                  <a:lnTo>
                    <a:pt x="29445" y="34636"/>
                  </a:lnTo>
                  <a:lnTo>
                    <a:pt x="29397" y="34779"/>
                  </a:lnTo>
                  <a:lnTo>
                    <a:pt x="29433" y="34838"/>
                  </a:lnTo>
                  <a:lnTo>
                    <a:pt x="29564" y="34850"/>
                  </a:lnTo>
                  <a:lnTo>
                    <a:pt x="29600" y="34826"/>
                  </a:lnTo>
                  <a:cubicBezTo>
                    <a:pt x="29623" y="34850"/>
                    <a:pt x="29635" y="34862"/>
                    <a:pt x="29647" y="34874"/>
                  </a:cubicBezTo>
                  <a:lnTo>
                    <a:pt x="29766" y="34850"/>
                  </a:lnTo>
                  <a:lnTo>
                    <a:pt x="29838" y="34910"/>
                  </a:lnTo>
                  <a:lnTo>
                    <a:pt x="30135" y="35005"/>
                  </a:lnTo>
                  <a:lnTo>
                    <a:pt x="30231" y="35005"/>
                  </a:lnTo>
                  <a:lnTo>
                    <a:pt x="30290" y="35041"/>
                  </a:lnTo>
                  <a:lnTo>
                    <a:pt x="30397" y="35077"/>
                  </a:lnTo>
                  <a:lnTo>
                    <a:pt x="30516" y="35041"/>
                  </a:lnTo>
                  <a:lnTo>
                    <a:pt x="30588" y="35077"/>
                  </a:lnTo>
                  <a:lnTo>
                    <a:pt x="30635" y="35172"/>
                  </a:lnTo>
                  <a:lnTo>
                    <a:pt x="30707" y="35184"/>
                  </a:lnTo>
                  <a:cubicBezTo>
                    <a:pt x="30719" y="35207"/>
                    <a:pt x="30731" y="35219"/>
                    <a:pt x="30743" y="35243"/>
                  </a:cubicBezTo>
                  <a:lnTo>
                    <a:pt x="30814" y="35303"/>
                  </a:lnTo>
                  <a:lnTo>
                    <a:pt x="30885" y="35291"/>
                  </a:lnTo>
                  <a:lnTo>
                    <a:pt x="31028" y="35184"/>
                  </a:lnTo>
                  <a:cubicBezTo>
                    <a:pt x="31052" y="35136"/>
                    <a:pt x="31064" y="35088"/>
                    <a:pt x="31088" y="35041"/>
                  </a:cubicBezTo>
                  <a:cubicBezTo>
                    <a:pt x="31076" y="35017"/>
                    <a:pt x="31064" y="34981"/>
                    <a:pt x="31052" y="34946"/>
                  </a:cubicBezTo>
                  <a:lnTo>
                    <a:pt x="30981" y="34946"/>
                  </a:lnTo>
                  <a:lnTo>
                    <a:pt x="30921" y="34886"/>
                  </a:lnTo>
                  <a:lnTo>
                    <a:pt x="30862" y="34874"/>
                  </a:lnTo>
                  <a:lnTo>
                    <a:pt x="30802" y="34815"/>
                  </a:lnTo>
                  <a:lnTo>
                    <a:pt x="30707" y="34815"/>
                  </a:lnTo>
                  <a:cubicBezTo>
                    <a:pt x="30683" y="34803"/>
                    <a:pt x="30671" y="34791"/>
                    <a:pt x="30647" y="34779"/>
                  </a:cubicBezTo>
                  <a:lnTo>
                    <a:pt x="30576" y="34743"/>
                  </a:lnTo>
                  <a:lnTo>
                    <a:pt x="30516" y="34743"/>
                  </a:lnTo>
                  <a:lnTo>
                    <a:pt x="30492" y="34767"/>
                  </a:lnTo>
                  <a:cubicBezTo>
                    <a:pt x="30504" y="34791"/>
                    <a:pt x="30516" y="34803"/>
                    <a:pt x="30516" y="34826"/>
                  </a:cubicBezTo>
                  <a:lnTo>
                    <a:pt x="30481" y="34850"/>
                  </a:lnTo>
                  <a:cubicBezTo>
                    <a:pt x="30469" y="34838"/>
                    <a:pt x="30457" y="34826"/>
                    <a:pt x="30445" y="34815"/>
                  </a:cubicBezTo>
                  <a:lnTo>
                    <a:pt x="30350" y="34803"/>
                  </a:lnTo>
                  <a:lnTo>
                    <a:pt x="30219" y="34755"/>
                  </a:lnTo>
                  <a:lnTo>
                    <a:pt x="30195" y="34707"/>
                  </a:lnTo>
                  <a:cubicBezTo>
                    <a:pt x="30207" y="34684"/>
                    <a:pt x="30207" y="34648"/>
                    <a:pt x="30219" y="34612"/>
                  </a:cubicBezTo>
                  <a:cubicBezTo>
                    <a:pt x="30219" y="34576"/>
                    <a:pt x="30195" y="34565"/>
                    <a:pt x="30183" y="34541"/>
                  </a:cubicBezTo>
                  <a:lnTo>
                    <a:pt x="30064" y="34481"/>
                  </a:lnTo>
                  <a:lnTo>
                    <a:pt x="30064" y="34422"/>
                  </a:lnTo>
                  <a:cubicBezTo>
                    <a:pt x="30064" y="34410"/>
                    <a:pt x="30052" y="34398"/>
                    <a:pt x="30052" y="34374"/>
                  </a:cubicBezTo>
                  <a:lnTo>
                    <a:pt x="29981" y="34350"/>
                  </a:lnTo>
                  <a:cubicBezTo>
                    <a:pt x="29981" y="34338"/>
                    <a:pt x="29969" y="34315"/>
                    <a:pt x="29969" y="34303"/>
                  </a:cubicBezTo>
                  <a:lnTo>
                    <a:pt x="29885" y="34267"/>
                  </a:lnTo>
                  <a:cubicBezTo>
                    <a:pt x="29873" y="34243"/>
                    <a:pt x="29861" y="34219"/>
                    <a:pt x="29850" y="34195"/>
                  </a:cubicBezTo>
                  <a:lnTo>
                    <a:pt x="29802" y="34172"/>
                  </a:lnTo>
                  <a:cubicBezTo>
                    <a:pt x="29790" y="34148"/>
                    <a:pt x="29778" y="34112"/>
                    <a:pt x="29754" y="34076"/>
                  </a:cubicBezTo>
                  <a:cubicBezTo>
                    <a:pt x="29742" y="34053"/>
                    <a:pt x="29754" y="34041"/>
                    <a:pt x="29754" y="34017"/>
                  </a:cubicBezTo>
                  <a:lnTo>
                    <a:pt x="29671" y="33886"/>
                  </a:lnTo>
                  <a:lnTo>
                    <a:pt x="29576" y="33838"/>
                  </a:lnTo>
                  <a:cubicBezTo>
                    <a:pt x="29552" y="33814"/>
                    <a:pt x="29540" y="33803"/>
                    <a:pt x="29528" y="33791"/>
                  </a:cubicBezTo>
                  <a:lnTo>
                    <a:pt x="29480" y="33803"/>
                  </a:lnTo>
                  <a:lnTo>
                    <a:pt x="29492" y="33838"/>
                  </a:lnTo>
                  <a:cubicBezTo>
                    <a:pt x="29492" y="33850"/>
                    <a:pt x="29504" y="33862"/>
                    <a:pt x="29516" y="33874"/>
                  </a:cubicBezTo>
                  <a:lnTo>
                    <a:pt x="29480" y="33910"/>
                  </a:lnTo>
                  <a:lnTo>
                    <a:pt x="29338" y="33850"/>
                  </a:lnTo>
                  <a:lnTo>
                    <a:pt x="29314" y="33803"/>
                  </a:lnTo>
                  <a:lnTo>
                    <a:pt x="29326" y="33731"/>
                  </a:lnTo>
                  <a:cubicBezTo>
                    <a:pt x="29314" y="33707"/>
                    <a:pt x="29290" y="33672"/>
                    <a:pt x="29290" y="33648"/>
                  </a:cubicBezTo>
                  <a:lnTo>
                    <a:pt x="29230" y="33660"/>
                  </a:lnTo>
                  <a:lnTo>
                    <a:pt x="29147" y="33517"/>
                  </a:lnTo>
                  <a:lnTo>
                    <a:pt x="29016" y="33445"/>
                  </a:lnTo>
                  <a:lnTo>
                    <a:pt x="28968" y="33445"/>
                  </a:lnTo>
                  <a:lnTo>
                    <a:pt x="28838" y="33422"/>
                  </a:lnTo>
                  <a:cubicBezTo>
                    <a:pt x="28826" y="33386"/>
                    <a:pt x="28814" y="33362"/>
                    <a:pt x="28802" y="33326"/>
                  </a:cubicBezTo>
                  <a:cubicBezTo>
                    <a:pt x="28790" y="33302"/>
                    <a:pt x="28790" y="33267"/>
                    <a:pt x="28778" y="33243"/>
                  </a:cubicBezTo>
                  <a:lnTo>
                    <a:pt x="28647" y="33183"/>
                  </a:lnTo>
                  <a:lnTo>
                    <a:pt x="28576" y="33195"/>
                  </a:lnTo>
                  <a:lnTo>
                    <a:pt x="28516" y="33172"/>
                  </a:lnTo>
                  <a:lnTo>
                    <a:pt x="28480" y="33100"/>
                  </a:lnTo>
                  <a:lnTo>
                    <a:pt x="28385" y="33076"/>
                  </a:lnTo>
                  <a:lnTo>
                    <a:pt x="28278" y="33076"/>
                  </a:lnTo>
                  <a:lnTo>
                    <a:pt x="28230" y="33017"/>
                  </a:lnTo>
                  <a:lnTo>
                    <a:pt x="28230" y="32957"/>
                  </a:lnTo>
                  <a:lnTo>
                    <a:pt x="28159" y="32874"/>
                  </a:lnTo>
                  <a:lnTo>
                    <a:pt x="27980" y="32850"/>
                  </a:lnTo>
                  <a:lnTo>
                    <a:pt x="27909" y="32814"/>
                  </a:lnTo>
                  <a:lnTo>
                    <a:pt x="27849" y="32838"/>
                  </a:lnTo>
                  <a:cubicBezTo>
                    <a:pt x="27849" y="32814"/>
                    <a:pt x="27825" y="32779"/>
                    <a:pt x="27825" y="32755"/>
                  </a:cubicBezTo>
                  <a:lnTo>
                    <a:pt x="27706" y="32683"/>
                  </a:lnTo>
                  <a:lnTo>
                    <a:pt x="27623" y="32660"/>
                  </a:lnTo>
                  <a:cubicBezTo>
                    <a:pt x="27623" y="32624"/>
                    <a:pt x="27647" y="32600"/>
                    <a:pt x="27647" y="32576"/>
                  </a:cubicBezTo>
                  <a:lnTo>
                    <a:pt x="27528" y="32314"/>
                  </a:lnTo>
                  <a:lnTo>
                    <a:pt x="27433" y="32171"/>
                  </a:lnTo>
                  <a:lnTo>
                    <a:pt x="27444" y="32064"/>
                  </a:lnTo>
                  <a:lnTo>
                    <a:pt x="27444" y="31921"/>
                  </a:lnTo>
                  <a:lnTo>
                    <a:pt x="27397" y="31850"/>
                  </a:lnTo>
                  <a:lnTo>
                    <a:pt x="27325" y="31778"/>
                  </a:lnTo>
                  <a:lnTo>
                    <a:pt x="27433" y="31838"/>
                  </a:lnTo>
                  <a:lnTo>
                    <a:pt x="27599" y="31838"/>
                  </a:lnTo>
                  <a:lnTo>
                    <a:pt x="27742" y="31909"/>
                  </a:lnTo>
                  <a:lnTo>
                    <a:pt x="27814" y="31921"/>
                  </a:lnTo>
                  <a:lnTo>
                    <a:pt x="27909" y="31874"/>
                  </a:lnTo>
                  <a:lnTo>
                    <a:pt x="27945" y="31826"/>
                  </a:lnTo>
                  <a:lnTo>
                    <a:pt x="28064" y="31850"/>
                  </a:lnTo>
                  <a:lnTo>
                    <a:pt x="28111" y="31886"/>
                  </a:lnTo>
                  <a:lnTo>
                    <a:pt x="28218" y="31850"/>
                  </a:lnTo>
                  <a:lnTo>
                    <a:pt x="28349" y="31850"/>
                  </a:lnTo>
                  <a:cubicBezTo>
                    <a:pt x="28349" y="31862"/>
                    <a:pt x="28361" y="31874"/>
                    <a:pt x="28361" y="31886"/>
                  </a:cubicBezTo>
                  <a:cubicBezTo>
                    <a:pt x="28349" y="31921"/>
                    <a:pt x="28326" y="31945"/>
                    <a:pt x="28314" y="31981"/>
                  </a:cubicBezTo>
                  <a:lnTo>
                    <a:pt x="28349" y="32040"/>
                  </a:lnTo>
                  <a:lnTo>
                    <a:pt x="28433" y="32112"/>
                  </a:lnTo>
                  <a:lnTo>
                    <a:pt x="28516" y="32231"/>
                  </a:lnTo>
                  <a:lnTo>
                    <a:pt x="28587" y="32279"/>
                  </a:lnTo>
                  <a:lnTo>
                    <a:pt x="28635" y="32362"/>
                  </a:lnTo>
                  <a:lnTo>
                    <a:pt x="28635" y="32421"/>
                  </a:lnTo>
                  <a:lnTo>
                    <a:pt x="28707" y="32469"/>
                  </a:lnTo>
                  <a:lnTo>
                    <a:pt x="28885" y="32552"/>
                  </a:lnTo>
                  <a:lnTo>
                    <a:pt x="28885" y="32588"/>
                  </a:lnTo>
                  <a:cubicBezTo>
                    <a:pt x="28885" y="32612"/>
                    <a:pt x="28873" y="32624"/>
                    <a:pt x="28873" y="32636"/>
                  </a:cubicBezTo>
                  <a:lnTo>
                    <a:pt x="28933" y="32683"/>
                  </a:lnTo>
                  <a:lnTo>
                    <a:pt x="28968" y="32660"/>
                  </a:lnTo>
                  <a:lnTo>
                    <a:pt x="29028" y="32683"/>
                  </a:lnTo>
                  <a:lnTo>
                    <a:pt x="29135" y="32791"/>
                  </a:lnTo>
                  <a:lnTo>
                    <a:pt x="29219" y="32791"/>
                  </a:lnTo>
                  <a:lnTo>
                    <a:pt x="29278" y="32838"/>
                  </a:lnTo>
                  <a:cubicBezTo>
                    <a:pt x="29290" y="32874"/>
                    <a:pt x="29302" y="32898"/>
                    <a:pt x="29314" y="32921"/>
                  </a:cubicBezTo>
                  <a:lnTo>
                    <a:pt x="29373" y="32945"/>
                  </a:lnTo>
                  <a:lnTo>
                    <a:pt x="29445" y="32933"/>
                  </a:lnTo>
                  <a:lnTo>
                    <a:pt x="29540" y="32993"/>
                  </a:lnTo>
                  <a:lnTo>
                    <a:pt x="29600" y="33052"/>
                  </a:lnTo>
                  <a:lnTo>
                    <a:pt x="29683" y="33064"/>
                  </a:lnTo>
                  <a:lnTo>
                    <a:pt x="29719" y="33100"/>
                  </a:lnTo>
                  <a:lnTo>
                    <a:pt x="29790" y="33076"/>
                  </a:lnTo>
                  <a:lnTo>
                    <a:pt x="29838" y="33076"/>
                  </a:lnTo>
                  <a:lnTo>
                    <a:pt x="29909" y="33029"/>
                  </a:lnTo>
                  <a:lnTo>
                    <a:pt x="29981" y="33041"/>
                  </a:lnTo>
                  <a:lnTo>
                    <a:pt x="30016" y="33136"/>
                  </a:lnTo>
                  <a:cubicBezTo>
                    <a:pt x="30004" y="33148"/>
                    <a:pt x="29992" y="33172"/>
                    <a:pt x="29981" y="33195"/>
                  </a:cubicBezTo>
                  <a:lnTo>
                    <a:pt x="30040" y="33291"/>
                  </a:lnTo>
                  <a:lnTo>
                    <a:pt x="30278" y="33338"/>
                  </a:lnTo>
                  <a:lnTo>
                    <a:pt x="30338" y="33314"/>
                  </a:lnTo>
                  <a:lnTo>
                    <a:pt x="30421" y="33302"/>
                  </a:lnTo>
                  <a:lnTo>
                    <a:pt x="30421" y="33386"/>
                  </a:lnTo>
                  <a:lnTo>
                    <a:pt x="30492" y="33433"/>
                  </a:lnTo>
                  <a:lnTo>
                    <a:pt x="30588" y="33410"/>
                  </a:lnTo>
                  <a:lnTo>
                    <a:pt x="30671" y="33374"/>
                  </a:lnTo>
                  <a:lnTo>
                    <a:pt x="30790" y="33422"/>
                  </a:lnTo>
                  <a:cubicBezTo>
                    <a:pt x="30802" y="33445"/>
                    <a:pt x="30814" y="33457"/>
                    <a:pt x="30838" y="33469"/>
                  </a:cubicBezTo>
                  <a:lnTo>
                    <a:pt x="30921" y="33469"/>
                  </a:lnTo>
                  <a:lnTo>
                    <a:pt x="30945" y="33433"/>
                  </a:lnTo>
                  <a:lnTo>
                    <a:pt x="30981" y="33457"/>
                  </a:lnTo>
                  <a:lnTo>
                    <a:pt x="31016" y="33493"/>
                  </a:lnTo>
                  <a:lnTo>
                    <a:pt x="30981" y="33553"/>
                  </a:lnTo>
                  <a:lnTo>
                    <a:pt x="30909" y="33529"/>
                  </a:lnTo>
                  <a:lnTo>
                    <a:pt x="30850" y="33564"/>
                  </a:lnTo>
                  <a:lnTo>
                    <a:pt x="30778" y="33672"/>
                  </a:lnTo>
                  <a:cubicBezTo>
                    <a:pt x="30778" y="33719"/>
                    <a:pt x="30778" y="33755"/>
                    <a:pt x="30766" y="33803"/>
                  </a:cubicBezTo>
                  <a:cubicBezTo>
                    <a:pt x="30766" y="33838"/>
                    <a:pt x="30802" y="33850"/>
                    <a:pt x="30814" y="33874"/>
                  </a:cubicBezTo>
                  <a:lnTo>
                    <a:pt x="30921" y="33886"/>
                  </a:lnTo>
                  <a:lnTo>
                    <a:pt x="31016" y="33850"/>
                  </a:lnTo>
                  <a:lnTo>
                    <a:pt x="31100" y="33874"/>
                  </a:lnTo>
                  <a:lnTo>
                    <a:pt x="31362" y="33910"/>
                  </a:lnTo>
                  <a:lnTo>
                    <a:pt x="31493" y="33886"/>
                  </a:lnTo>
                  <a:lnTo>
                    <a:pt x="31552" y="33874"/>
                  </a:lnTo>
                  <a:lnTo>
                    <a:pt x="31600" y="33898"/>
                  </a:lnTo>
                  <a:lnTo>
                    <a:pt x="31671" y="33957"/>
                  </a:lnTo>
                  <a:lnTo>
                    <a:pt x="31731" y="33993"/>
                  </a:lnTo>
                  <a:lnTo>
                    <a:pt x="31707" y="34076"/>
                  </a:lnTo>
                  <a:lnTo>
                    <a:pt x="31647" y="34112"/>
                  </a:lnTo>
                  <a:lnTo>
                    <a:pt x="31671" y="34136"/>
                  </a:lnTo>
                  <a:lnTo>
                    <a:pt x="31945" y="34136"/>
                  </a:lnTo>
                  <a:lnTo>
                    <a:pt x="31969" y="34172"/>
                  </a:lnTo>
                  <a:lnTo>
                    <a:pt x="32028" y="34172"/>
                  </a:lnTo>
                  <a:lnTo>
                    <a:pt x="32207" y="34219"/>
                  </a:lnTo>
                  <a:lnTo>
                    <a:pt x="32433" y="34315"/>
                  </a:lnTo>
                  <a:lnTo>
                    <a:pt x="32612" y="34422"/>
                  </a:lnTo>
                  <a:lnTo>
                    <a:pt x="32826" y="34493"/>
                  </a:lnTo>
                  <a:cubicBezTo>
                    <a:pt x="32838" y="34517"/>
                    <a:pt x="32850" y="34541"/>
                    <a:pt x="32862" y="34565"/>
                  </a:cubicBezTo>
                  <a:lnTo>
                    <a:pt x="33124" y="34672"/>
                  </a:lnTo>
                  <a:cubicBezTo>
                    <a:pt x="33148" y="34696"/>
                    <a:pt x="33159" y="34719"/>
                    <a:pt x="33171" y="34743"/>
                  </a:cubicBezTo>
                  <a:cubicBezTo>
                    <a:pt x="33183" y="34767"/>
                    <a:pt x="33171" y="34803"/>
                    <a:pt x="33159" y="34826"/>
                  </a:cubicBezTo>
                  <a:lnTo>
                    <a:pt x="33219" y="34862"/>
                  </a:lnTo>
                  <a:lnTo>
                    <a:pt x="33314" y="34957"/>
                  </a:lnTo>
                  <a:lnTo>
                    <a:pt x="33517" y="35124"/>
                  </a:lnTo>
                  <a:lnTo>
                    <a:pt x="33552" y="35207"/>
                  </a:lnTo>
                  <a:cubicBezTo>
                    <a:pt x="33540" y="35243"/>
                    <a:pt x="33529" y="35267"/>
                    <a:pt x="33517" y="35303"/>
                  </a:cubicBezTo>
                  <a:lnTo>
                    <a:pt x="33421" y="35422"/>
                  </a:lnTo>
                  <a:lnTo>
                    <a:pt x="33421" y="35469"/>
                  </a:lnTo>
                  <a:lnTo>
                    <a:pt x="33481" y="35458"/>
                  </a:lnTo>
                  <a:lnTo>
                    <a:pt x="33552" y="35481"/>
                  </a:lnTo>
                  <a:lnTo>
                    <a:pt x="33529" y="35529"/>
                  </a:lnTo>
                  <a:lnTo>
                    <a:pt x="33398" y="35577"/>
                  </a:lnTo>
                  <a:lnTo>
                    <a:pt x="33350" y="35624"/>
                  </a:lnTo>
                  <a:lnTo>
                    <a:pt x="33362" y="35660"/>
                  </a:lnTo>
                  <a:lnTo>
                    <a:pt x="33481" y="35767"/>
                  </a:lnTo>
                  <a:lnTo>
                    <a:pt x="33576" y="35791"/>
                  </a:lnTo>
                  <a:cubicBezTo>
                    <a:pt x="33576" y="35815"/>
                    <a:pt x="33588" y="35827"/>
                    <a:pt x="33588" y="35850"/>
                  </a:cubicBezTo>
                  <a:lnTo>
                    <a:pt x="33731" y="35910"/>
                  </a:lnTo>
                  <a:lnTo>
                    <a:pt x="33802" y="35981"/>
                  </a:lnTo>
                  <a:lnTo>
                    <a:pt x="33862" y="36005"/>
                  </a:lnTo>
                  <a:lnTo>
                    <a:pt x="33945" y="35969"/>
                  </a:lnTo>
                  <a:lnTo>
                    <a:pt x="33993" y="36005"/>
                  </a:lnTo>
                  <a:lnTo>
                    <a:pt x="34172" y="35981"/>
                  </a:lnTo>
                  <a:lnTo>
                    <a:pt x="34279" y="35922"/>
                  </a:lnTo>
                  <a:lnTo>
                    <a:pt x="34350" y="35910"/>
                  </a:lnTo>
                  <a:lnTo>
                    <a:pt x="34350" y="35910"/>
                  </a:lnTo>
                  <a:lnTo>
                    <a:pt x="34314" y="35969"/>
                  </a:lnTo>
                  <a:lnTo>
                    <a:pt x="34326" y="36005"/>
                  </a:lnTo>
                  <a:lnTo>
                    <a:pt x="34469" y="35993"/>
                  </a:lnTo>
                  <a:lnTo>
                    <a:pt x="34636" y="36041"/>
                  </a:lnTo>
                  <a:lnTo>
                    <a:pt x="34767" y="36112"/>
                  </a:lnTo>
                  <a:lnTo>
                    <a:pt x="34874" y="36172"/>
                  </a:lnTo>
                  <a:lnTo>
                    <a:pt x="34993" y="36172"/>
                  </a:lnTo>
                  <a:lnTo>
                    <a:pt x="35041" y="36148"/>
                  </a:lnTo>
                  <a:lnTo>
                    <a:pt x="35160" y="36148"/>
                  </a:lnTo>
                  <a:lnTo>
                    <a:pt x="35219" y="36136"/>
                  </a:lnTo>
                  <a:lnTo>
                    <a:pt x="35445" y="36124"/>
                  </a:lnTo>
                  <a:lnTo>
                    <a:pt x="35529" y="36100"/>
                  </a:lnTo>
                  <a:cubicBezTo>
                    <a:pt x="35541" y="36089"/>
                    <a:pt x="35541" y="36077"/>
                    <a:pt x="35553" y="36065"/>
                  </a:cubicBezTo>
                  <a:lnTo>
                    <a:pt x="35612" y="36041"/>
                  </a:lnTo>
                  <a:lnTo>
                    <a:pt x="35672" y="36065"/>
                  </a:lnTo>
                  <a:lnTo>
                    <a:pt x="35981" y="36184"/>
                  </a:lnTo>
                  <a:lnTo>
                    <a:pt x="36053" y="36160"/>
                  </a:lnTo>
                  <a:lnTo>
                    <a:pt x="36243" y="36231"/>
                  </a:lnTo>
                  <a:lnTo>
                    <a:pt x="36505" y="36220"/>
                  </a:lnTo>
                  <a:lnTo>
                    <a:pt x="36779" y="36160"/>
                  </a:lnTo>
                  <a:lnTo>
                    <a:pt x="36922" y="36160"/>
                  </a:lnTo>
                  <a:lnTo>
                    <a:pt x="37017" y="36220"/>
                  </a:lnTo>
                  <a:lnTo>
                    <a:pt x="37160" y="36172"/>
                  </a:lnTo>
                  <a:lnTo>
                    <a:pt x="37315" y="36172"/>
                  </a:lnTo>
                  <a:lnTo>
                    <a:pt x="37386" y="36124"/>
                  </a:lnTo>
                  <a:lnTo>
                    <a:pt x="37422" y="36124"/>
                  </a:lnTo>
                  <a:lnTo>
                    <a:pt x="37517" y="36196"/>
                  </a:lnTo>
                  <a:lnTo>
                    <a:pt x="37672" y="36196"/>
                  </a:lnTo>
                  <a:lnTo>
                    <a:pt x="37767" y="36184"/>
                  </a:lnTo>
                  <a:lnTo>
                    <a:pt x="37803" y="36160"/>
                  </a:lnTo>
                  <a:lnTo>
                    <a:pt x="37922" y="36172"/>
                  </a:lnTo>
                  <a:lnTo>
                    <a:pt x="38136" y="36160"/>
                  </a:lnTo>
                  <a:lnTo>
                    <a:pt x="38315" y="36100"/>
                  </a:lnTo>
                  <a:lnTo>
                    <a:pt x="38482" y="36112"/>
                  </a:lnTo>
                  <a:lnTo>
                    <a:pt x="38767" y="36100"/>
                  </a:lnTo>
                  <a:lnTo>
                    <a:pt x="38874" y="36065"/>
                  </a:lnTo>
                  <a:lnTo>
                    <a:pt x="39113" y="35886"/>
                  </a:lnTo>
                  <a:lnTo>
                    <a:pt x="39232" y="35850"/>
                  </a:lnTo>
                  <a:lnTo>
                    <a:pt x="39351" y="35731"/>
                  </a:lnTo>
                  <a:lnTo>
                    <a:pt x="39458" y="35684"/>
                  </a:lnTo>
                  <a:lnTo>
                    <a:pt x="39589" y="35636"/>
                  </a:lnTo>
                  <a:lnTo>
                    <a:pt x="39648" y="35624"/>
                  </a:lnTo>
                  <a:lnTo>
                    <a:pt x="39648" y="35600"/>
                  </a:lnTo>
                  <a:lnTo>
                    <a:pt x="39541" y="35624"/>
                  </a:lnTo>
                  <a:lnTo>
                    <a:pt x="39446" y="35648"/>
                  </a:lnTo>
                  <a:lnTo>
                    <a:pt x="39434" y="35612"/>
                  </a:lnTo>
                  <a:lnTo>
                    <a:pt x="39541" y="35529"/>
                  </a:lnTo>
                  <a:lnTo>
                    <a:pt x="39589" y="35529"/>
                  </a:lnTo>
                  <a:lnTo>
                    <a:pt x="39601" y="35565"/>
                  </a:lnTo>
                  <a:lnTo>
                    <a:pt x="39660" y="35529"/>
                  </a:lnTo>
                  <a:lnTo>
                    <a:pt x="39720" y="35505"/>
                  </a:lnTo>
                  <a:lnTo>
                    <a:pt x="39732" y="35541"/>
                  </a:lnTo>
                  <a:lnTo>
                    <a:pt x="39684" y="35553"/>
                  </a:lnTo>
                  <a:lnTo>
                    <a:pt x="39660" y="35577"/>
                  </a:lnTo>
                  <a:lnTo>
                    <a:pt x="39708" y="35577"/>
                  </a:lnTo>
                  <a:lnTo>
                    <a:pt x="39779" y="35553"/>
                  </a:lnTo>
                  <a:lnTo>
                    <a:pt x="39887" y="35553"/>
                  </a:lnTo>
                  <a:lnTo>
                    <a:pt x="40077" y="35577"/>
                  </a:lnTo>
                  <a:lnTo>
                    <a:pt x="40160" y="35600"/>
                  </a:lnTo>
                  <a:cubicBezTo>
                    <a:pt x="40160" y="35600"/>
                    <a:pt x="40160" y="35588"/>
                    <a:pt x="40160" y="35577"/>
                  </a:cubicBezTo>
                  <a:lnTo>
                    <a:pt x="40006" y="35529"/>
                  </a:lnTo>
                  <a:lnTo>
                    <a:pt x="39815" y="35529"/>
                  </a:lnTo>
                  <a:lnTo>
                    <a:pt x="39803" y="35505"/>
                  </a:lnTo>
                  <a:lnTo>
                    <a:pt x="39839" y="35493"/>
                  </a:lnTo>
                  <a:lnTo>
                    <a:pt x="39863" y="35505"/>
                  </a:lnTo>
                  <a:lnTo>
                    <a:pt x="39970" y="35481"/>
                  </a:lnTo>
                  <a:lnTo>
                    <a:pt x="40077" y="35517"/>
                  </a:lnTo>
                  <a:lnTo>
                    <a:pt x="40196" y="35565"/>
                  </a:lnTo>
                  <a:lnTo>
                    <a:pt x="40208" y="35600"/>
                  </a:lnTo>
                  <a:lnTo>
                    <a:pt x="40279" y="35636"/>
                  </a:lnTo>
                  <a:lnTo>
                    <a:pt x="40720" y="35743"/>
                  </a:lnTo>
                  <a:lnTo>
                    <a:pt x="40839" y="35731"/>
                  </a:lnTo>
                  <a:lnTo>
                    <a:pt x="40875" y="35779"/>
                  </a:lnTo>
                  <a:lnTo>
                    <a:pt x="41053" y="35815"/>
                  </a:lnTo>
                  <a:lnTo>
                    <a:pt x="41160" y="35862"/>
                  </a:lnTo>
                  <a:lnTo>
                    <a:pt x="41268" y="35910"/>
                  </a:lnTo>
                  <a:lnTo>
                    <a:pt x="41363" y="35969"/>
                  </a:lnTo>
                  <a:lnTo>
                    <a:pt x="41446" y="35958"/>
                  </a:lnTo>
                  <a:lnTo>
                    <a:pt x="41530" y="35993"/>
                  </a:lnTo>
                  <a:lnTo>
                    <a:pt x="41827" y="35993"/>
                  </a:lnTo>
                  <a:lnTo>
                    <a:pt x="41994" y="35946"/>
                  </a:lnTo>
                  <a:lnTo>
                    <a:pt x="42125" y="35898"/>
                  </a:lnTo>
                  <a:cubicBezTo>
                    <a:pt x="42196" y="35898"/>
                    <a:pt x="42268" y="35898"/>
                    <a:pt x="42339" y="35886"/>
                  </a:cubicBezTo>
                  <a:lnTo>
                    <a:pt x="42399" y="35886"/>
                  </a:lnTo>
                  <a:lnTo>
                    <a:pt x="42494" y="35862"/>
                  </a:lnTo>
                  <a:lnTo>
                    <a:pt x="42601" y="35898"/>
                  </a:lnTo>
                  <a:lnTo>
                    <a:pt x="42732" y="35874"/>
                  </a:lnTo>
                  <a:lnTo>
                    <a:pt x="42744" y="35874"/>
                  </a:lnTo>
                  <a:lnTo>
                    <a:pt x="42792" y="35862"/>
                  </a:lnTo>
                  <a:lnTo>
                    <a:pt x="42994" y="35862"/>
                  </a:lnTo>
                  <a:lnTo>
                    <a:pt x="43173" y="35886"/>
                  </a:lnTo>
                  <a:lnTo>
                    <a:pt x="43196" y="35839"/>
                  </a:lnTo>
                  <a:lnTo>
                    <a:pt x="43101" y="35839"/>
                  </a:lnTo>
                  <a:cubicBezTo>
                    <a:pt x="43113" y="35827"/>
                    <a:pt x="43125" y="35815"/>
                    <a:pt x="43137" y="35803"/>
                  </a:cubicBezTo>
                  <a:lnTo>
                    <a:pt x="43232" y="35779"/>
                  </a:lnTo>
                  <a:lnTo>
                    <a:pt x="43339" y="35839"/>
                  </a:lnTo>
                  <a:lnTo>
                    <a:pt x="43411" y="35850"/>
                  </a:lnTo>
                  <a:lnTo>
                    <a:pt x="43649" y="35791"/>
                  </a:lnTo>
                  <a:lnTo>
                    <a:pt x="43697" y="35696"/>
                  </a:lnTo>
                  <a:lnTo>
                    <a:pt x="43661" y="35672"/>
                  </a:lnTo>
                  <a:lnTo>
                    <a:pt x="43685" y="35636"/>
                  </a:lnTo>
                  <a:lnTo>
                    <a:pt x="43744" y="35648"/>
                  </a:lnTo>
                  <a:lnTo>
                    <a:pt x="43780" y="35660"/>
                  </a:lnTo>
                  <a:lnTo>
                    <a:pt x="43827" y="35648"/>
                  </a:lnTo>
                  <a:cubicBezTo>
                    <a:pt x="43827" y="35636"/>
                    <a:pt x="43839" y="35624"/>
                    <a:pt x="43839" y="35612"/>
                  </a:cubicBezTo>
                  <a:lnTo>
                    <a:pt x="43887" y="35612"/>
                  </a:lnTo>
                  <a:cubicBezTo>
                    <a:pt x="43899" y="35636"/>
                    <a:pt x="43899" y="35648"/>
                    <a:pt x="43911" y="35660"/>
                  </a:cubicBezTo>
                  <a:cubicBezTo>
                    <a:pt x="43923" y="35684"/>
                    <a:pt x="43935" y="35684"/>
                    <a:pt x="43947" y="35696"/>
                  </a:cubicBezTo>
                  <a:cubicBezTo>
                    <a:pt x="43947" y="35719"/>
                    <a:pt x="43947" y="35731"/>
                    <a:pt x="43958" y="35743"/>
                  </a:cubicBezTo>
                  <a:lnTo>
                    <a:pt x="43911" y="35767"/>
                  </a:lnTo>
                  <a:lnTo>
                    <a:pt x="43804" y="35767"/>
                  </a:lnTo>
                  <a:lnTo>
                    <a:pt x="43792" y="35791"/>
                  </a:lnTo>
                  <a:lnTo>
                    <a:pt x="44042" y="35910"/>
                  </a:lnTo>
                  <a:lnTo>
                    <a:pt x="44149" y="35934"/>
                  </a:lnTo>
                  <a:cubicBezTo>
                    <a:pt x="44149" y="35946"/>
                    <a:pt x="44161" y="35958"/>
                    <a:pt x="44161" y="35981"/>
                  </a:cubicBezTo>
                  <a:lnTo>
                    <a:pt x="44351" y="36029"/>
                  </a:lnTo>
                  <a:lnTo>
                    <a:pt x="44518" y="36136"/>
                  </a:lnTo>
                  <a:lnTo>
                    <a:pt x="44816" y="36255"/>
                  </a:lnTo>
                  <a:lnTo>
                    <a:pt x="44887" y="36243"/>
                  </a:lnTo>
                  <a:lnTo>
                    <a:pt x="44947" y="36243"/>
                  </a:lnTo>
                  <a:lnTo>
                    <a:pt x="44947" y="36339"/>
                  </a:lnTo>
                  <a:lnTo>
                    <a:pt x="44911" y="36374"/>
                  </a:lnTo>
                  <a:lnTo>
                    <a:pt x="44947" y="36386"/>
                  </a:lnTo>
                  <a:lnTo>
                    <a:pt x="45030" y="36374"/>
                  </a:lnTo>
                  <a:lnTo>
                    <a:pt x="45078" y="36446"/>
                  </a:lnTo>
                  <a:lnTo>
                    <a:pt x="45006" y="36517"/>
                  </a:lnTo>
                  <a:cubicBezTo>
                    <a:pt x="44994" y="36553"/>
                    <a:pt x="44982" y="36589"/>
                    <a:pt x="44982" y="36624"/>
                  </a:cubicBezTo>
                  <a:lnTo>
                    <a:pt x="45030" y="36684"/>
                  </a:lnTo>
                  <a:lnTo>
                    <a:pt x="45197" y="36743"/>
                  </a:lnTo>
                  <a:lnTo>
                    <a:pt x="45340" y="36708"/>
                  </a:lnTo>
                  <a:lnTo>
                    <a:pt x="45435" y="36720"/>
                  </a:lnTo>
                  <a:lnTo>
                    <a:pt x="45506" y="36767"/>
                  </a:lnTo>
                  <a:lnTo>
                    <a:pt x="45554" y="36755"/>
                  </a:lnTo>
                  <a:cubicBezTo>
                    <a:pt x="45566" y="36720"/>
                    <a:pt x="45578" y="36696"/>
                    <a:pt x="45590" y="36660"/>
                  </a:cubicBezTo>
                  <a:cubicBezTo>
                    <a:pt x="45578" y="36636"/>
                    <a:pt x="45566" y="36624"/>
                    <a:pt x="45554" y="36601"/>
                  </a:cubicBezTo>
                  <a:lnTo>
                    <a:pt x="45387" y="36565"/>
                  </a:lnTo>
                  <a:lnTo>
                    <a:pt x="45340" y="36529"/>
                  </a:lnTo>
                  <a:cubicBezTo>
                    <a:pt x="45351" y="36517"/>
                    <a:pt x="45363" y="36505"/>
                    <a:pt x="45375" y="36493"/>
                  </a:cubicBezTo>
                  <a:lnTo>
                    <a:pt x="45482" y="36517"/>
                  </a:lnTo>
                  <a:lnTo>
                    <a:pt x="45590" y="36529"/>
                  </a:lnTo>
                  <a:lnTo>
                    <a:pt x="45613" y="36589"/>
                  </a:lnTo>
                  <a:lnTo>
                    <a:pt x="45732" y="36612"/>
                  </a:lnTo>
                  <a:lnTo>
                    <a:pt x="45792" y="36684"/>
                  </a:lnTo>
                  <a:lnTo>
                    <a:pt x="45935" y="36696"/>
                  </a:lnTo>
                  <a:lnTo>
                    <a:pt x="46042" y="36731"/>
                  </a:lnTo>
                  <a:lnTo>
                    <a:pt x="46125" y="36743"/>
                  </a:lnTo>
                  <a:lnTo>
                    <a:pt x="46268" y="36815"/>
                  </a:lnTo>
                  <a:lnTo>
                    <a:pt x="46304" y="36851"/>
                  </a:lnTo>
                  <a:lnTo>
                    <a:pt x="46244" y="36934"/>
                  </a:lnTo>
                  <a:cubicBezTo>
                    <a:pt x="46244" y="36946"/>
                    <a:pt x="46256" y="36970"/>
                    <a:pt x="46268" y="36982"/>
                  </a:cubicBezTo>
                  <a:lnTo>
                    <a:pt x="46328" y="37029"/>
                  </a:lnTo>
                  <a:lnTo>
                    <a:pt x="46459" y="37029"/>
                  </a:lnTo>
                  <a:lnTo>
                    <a:pt x="46554" y="37041"/>
                  </a:lnTo>
                  <a:lnTo>
                    <a:pt x="46590" y="37017"/>
                  </a:lnTo>
                  <a:cubicBezTo>
                    <a:pt x="46590" y="36993"/>
                    <a:pt x="46590" y="36970"/>
                    <a:pt x="46590" y="36946"/>
                  </a:cubicBezTo>
                  <a:lnTo>
                    <a:pt x="46518" y="36910"/>
                  </a:lnTo>
                  <a:lnTo>
                    <a:pt x="46423" y="36898"/>
                  </a:lnTo>
                  <a:cubicBezTo>
                    <a:pt x="46423" y="36898"/>
                    <a:pt x="46423" y="36886"/>
                    <a:pt x="46423" y="36886"/>
                  </a:cubicBezTo>
                  <a:lnTo>
                    <a:pt x="46447" y="36862"/>
                  </a:lnTo>
                  <a:lnTo>
                    <a:pt x="46518" y="36874"/>
                  </a:lnTo>
                  <a:lnTo>
                    <a:pt x="46637" y="36934"/>
                  </a:lnTo>
                  <a:lnTo>
                    <a:pt x="46649" y="37005"/>
                  </a:lnTo>
                  <a:lnTo>
                    <a:pt x="46721" y="37005"/>
                  </a:lnTo>
                  <a:lnTo>
                    <a:pt x="46768" y="37029"/>
                  </a:lnTo>
                  <a:lnTo>
                    <a:pt x="46840" y="37005"/>
                  </a:lnTo>
                  <a:lnTo>
                    <a:pt x="46840" y="36970"/>
                  </a:lnTo>
                  <a:cubicBezTo>
                    <a:pt x="46840" y="36946"/>
                    <a:pt x="46828" y="36934"/>
                    <a:pt x="46816" y="36922"/>
                  </a:cubicBezTo>
                  <a:lnTo>
                    <a:pt x="46828" y="36922"/>
                  </a:lnTo>
                  <a:lnTo>
                    <a:pt x="46911" y="36898"/>
                  </a:lnTo>
                  <a:lnTo>
                    <a:pt x="46995" y="36886"/>
                  </a:lnTo>
                  <a:lnTo>
                    <a:pt x="47090" y="36839"/>
                  </a:lnTo>
                  <a:lnTo>
                    <a:pt x="47137" y="36803"/>
                  </a:lnTo>
                  <a:lnTo>
                    <a:pt x="47185" y="36827"/>
                  </a:lnTo>
                  <a:lnTo>
                    <a:pt x="47185" y="36862"/>
                  </a:lnTo>
                  <a:lnTo>
                    <a:pt x="47256" y="36862"/>
                  </a:lnTo>
                  <a:lnTo>
                    <a:pt x="47447" y="36827"/>
                  </a:lnTo>
                  <a:cubicBezTo>
                    <a:pt x="47471" y="36862"/>
                    <a:pt x="47483" y="36886"/>
                    <a:pt x="47507" y="36922"/>
                  </a:cubicBezTo>
                  <a:lnTo>
                    <a:pt x="47602" y="37005"/>
                  </a:lnTo>
                  <a:lnTo>
                    <a:pt x="47697" y="37017"/>
                  </a:lnTo>
                  <a:lnTo>
                    <a:pt x="47780" y="36993"/>
                  </a:lnTo>
                  <a:cubicBezTo>
                    <a:pt x="47780" y="36970"/>
                    <a:pt x="47792" y="36958"/>
                    <a:pt x="47804" y="36934"/>
                  </a:cubicBezTo>
                  <a:lnTo>
                    <a:pt x="47757" y="36910"/>
                  </a:lnTo>
                  <a:lnTo>
                    <a:pt x="47780" y="36862"/>
                  </a:lnTo>
                  <a:lnTo>
                    <a:pt x="47852" y="36851"/>
                  </a:lnTo>
                  <a:lnTo>
                    <a:pt x="47888" y="36874"/>
                  </a:lnTo>
                  <a:lnTo>
                    <a:pt x="47888" y="36922"/>
                  </a:lnTo>
                  <a:lnTo>
                    <a:pt x="47947" y="36993"/>
                  </a:lnTo>
                  <a:lnTo>
                    <a:pt x="47947" y="37065"/>
                  </a:lnTo>
                  <a:lnTo>
                    <a:pt x="47983" y="37101"/>
                  </a:lnTo>
                  <a:lnTo>
                    <a:pt x="48138" y="37077"/>
                  </a:lnTo>
                  <a:cubicBezTo>
                    <a:pt x="48149" y="37041"/>
                    <a:pt x="48161" y="37017"/>
                    <a:pt x="48173" y="36982"/>
                  </a:cubicBezTo>
                  <a:lnTo>
                    <a:pt x="48233" y="36910"/>
                  </a:lnTo>
                  <a:lnTo>
                    <a:pt x="48328" y="36898"/>
                  </a:lnTo>
                  <a:lnTo>
                    <a:pt x="48388" y="36862"/>
                  </a:lnTo>
                  <a:cubicBezTo>
                    <a:pt x="48388" y="36839"/>
                    <a:pt x="48376" y="36815"/>
                    <a:pt x="48364" y="36791"/>
                  </a:cubicBezTo>
                  <a:lnTo>
                    <a:pt x="48269" y="36755"/>
                  </a:lnTo>
                  <a:lnTo>
                    <a:pt x="48173" y="36731"/>
                  </a:lnTo>
                  <a:lnTo>
                    <a:pt x="48114" y="36672"/>
                  </a:lnTo>
                  <a:lnTo>
                    <a:pt x="48114" y="36624"/>
                  </a:lnTo>
                  <a:lnTo>
                    <a:pt x="48185" y="36577"/>
                  </a:lnTo>
                  <a:lnTo>
                    <a:pt x="48352" y="36505"/>
                  </a:lnTo>
                  <a:lnTo>
                    <a:pt x="48471" y="36362"/>
                  </a:lnTo>
                  <a:lnTo>
                    <a:pt x="48447" y="36327"/>
                  </a:lnTo>
                  <a:lnTo>
                    <a:pt x="48411" y="36315"/>
                  </a:lnTo>
                  <a:cubicBezTo>
                    <a:pt x="48411" y="36291"/>
                    <a:pt x="48411" y="36267"/>
                    <a:pt x="48411" y="36231"/>
                  </a:cubicBezTo>
                  <a:lnTo>
                    <a:pt x="48554" y="36136"/>
                  </a:lnTo>
                  <a:lnTo>
                    <a:pt x="48685" y="36089"/>
                  </a:lnTo>
                  <a:cubicBezTo>
                    <a:pt x="48709" y="36089"/>
                    <a:pt x="48733" y="36089"/>
                    <a:pt x="48757" y="36100"/>
                  </a:cubicBezTo>
                  <a:lnTo>
                    <a:pt x="48876" y="36148"/>
                  </a:lnTo>
                  <a:lnTo>
                    <a:pt x="48947" y="36136"/>
                  </a:lnTo>
                  <a:lnTo>
                    <a:pt x="49066" y="36208"/>
                  </a:lnTo>
                  <a:lnTo>
                    <a:pt x="49114" y="36267"/>
                  </a:lnTo>
                  <a:lnTo>
                    <a:pt x="49185" y="36279"/>
                  </a:lnTo>
                  <a:lnTo>
                    <a:pt x="49209" y="36255"/>
                  </a:lnTo>
                  <a:lnTo>
                    <a:pt x="49257" y="36184"/>
                  </a:lnTo>
                  <a:lnTo>
                    <a:pt x="49316" y="36160"/>
                  </a:lnTo>
                  <a:lnTo>
                    <a:pt x="49352" y="36208"/>
                  </a:lnTo>
                  <a:lnTo>
                    <a:pt x="49328" y="36255"/>
                  </a:lnTo>
                  <a:lnTo>
                    <a:pt x="49269" y="36279"/>
                  </a:lnTo>
                  <a:lnTo>
                    <a:pt x="49209" y="36398"/>
                  </a:lnTo>
                  <a:cubicBezTo>
                    <a:pt x="49197" y="36410"/>
                    <a:pt x="49185" y="36422"/>
                    <a:pt x="49173" y="36434"/>
                  </a:cubicBezTo>
                  <a:lnTo>
                    <a:pt x="49245" y="36529"/>
                  </a:lnTo>
                  <a:lnTo>
                    <a:pt x="49400" y="36624"/>
                  </a:lnTo>
                  <a:cubicBezTo>
                    <a:pt x="49435" y="36636"/>
                    <a:pt x="49483" y="36648"/>
                    <a:pt x="49531" y="36660"/>
                  </a:cubicBezTo>
                  <a:lnTo>
                    <a:pt x="49554" y="36672"/>
                  </a:lnTo>
                  <a:lnTo>
                    <a:pt x="49602" y="36755"/>
                  </a:lnTo>
                  <a:cubicBezTo>
                    <a:pt x="49614" y="36791"/>
                    <a:pt x="49626" y="36815"/>
                    <a:pt x="49638" y="36851"/>
                  </a:cubicBezTo>
                  <a:lnTo>
                    <a:pt x="49769" y="36910"/>
                  </a:lnTo>
                  <a:lnTo>
                    <a:pt x="49804" y="36898"/>
                  </a:lnTo>
                  <a:lnTo>
                    <a:pt x="49852" y="36874"/>
                  </a:lnTo>
                  <a:lnTo>
                    <a:pt x="49888" y="36898"/>
                  </a:lnTo>
                  <a:cubicBezTo>
                    <a:pt x="49900" y="36922"/>
                    <a:pt x="49912" y="36958"/>
                    <a:pt x="49923" y="36982"/>
                  </a:cubicBezTo>
                  <a:lnTo>
                    <a:pt x="49876" y="37053"/>
                  </a:lnTo>
                  <a:cubicBezTo>
                    <a:pt x="49876" y="37065"/>
                    <a:pt x="49876" y="37077"/>
                    <a:pt x="49888" y="37089"/>
                  </a:cubicBezTo>
                  <a:lnTo>
                    <a:pt x="49959" y="37124"/>
                  </a:lnTo>
                  <a:cubicBezTo>
                    <a:pt x="49971" y="37160"/>
                    <a:pt x="49983" y="37196"/>
                    <a:pt x="49995" y="37232"/>
                  </a:cubicBezTo>
                  <a:lnTo>
                    <a:pt x="49935" y="37291"/>
                  </a:lnTo>
                  <a:cubicBezTo>
                    <a:pt x="49935" y="37315"/>
                    <a:pt x="49912" y="37327"/>
                    <a:pt x="49912" y="37351"/>
                  </a:cubicBezTo>
                  <a:lnTo>
                    <a:pt x="49947" y="37351"/>
                  </a:lnTo>
                  <a:lnTo>
                    <a:pt x="50019" y="37410"/>
                  </a:lnTo>
                  <a:cubicBezTo>
                    <a:pt x="50019" y="37458"/>
                    <a:pt x="50031" y="37505"/>
                    <a:pt x="50043" y="37553"/>
                  </a:cubicBezTo>
                  <a:lnTo>
                    <a:pt x="50090" y="37732"/>
                  </a:lnTo>
                  <a:lnTo>
                    <a:pt x="50043" y="37815"/>
                  </a:lnTo>
                  <a:lnTo>
                    <a:pt x="50043" y="37874"/>
                  </a:lnTo>
                  <a:lnTo>
                    <a:pt x="50126" y="37922"/>
                  </a:lnTo>
                  <a:lnTo>
                    <a:pt x="50209" y="37874"/>
                  </a:lnTo>
                  <a:lnTo>
                    <a:pt x="50209" y="37922"/>
                  </a:lnTo>
                  <a:cubicBezTo>
                    <a:pt x="50233" y="37934"/>
                    <a:pt x="50257" y="37946"/>
                    <a:pt x="50281" y="37958"/>
                  </a:cubicBezTo>
                  <a:lnTo>
                    <a:pt x="50328" y="37946"/>
                  </a:lnTo>
                  <a:cubicBezTo>
                    <a:pt x="50340" y="37958"/>
                    <a:pt x="50340" y="37970"/>
                    <a:pt x="50340" y="37982"/>
                  </a:cubicBezTo>
                  <a:lnTo>
                    <a:pt x="50304" y="38041"/>
                  </a:lnTo>
                  <a:cubicBezTo>
                    <a:pt x="50304" y="38077"/>
                    <a:pt x="50293" y="38113"/>
                    <a:pt x="50281" y="38136"/>
                  </a:cubicBezTo>
                  <a:lnTo>
                    <a:pt x="50138" y="38339"/>
                  </a:lnTo>
                  <a:cubicBezTo>
                    <a:pt x="50126" y="38375"/>
                    <a:pt x="50114" y="38398"/>
                    <a:pt x="50102" y="38434"/>
                  </a:cubicBezTo>
                  <a:lnTo>
                    <a:pt x="49983" y="38589"/>
                  </a:lnTo>
                  <a:lnTo>
                    <a:pt x="49804" y="38672"/>
                  </a:lnTo>
                  <a:lnTo>
                    <a:pt x="49673" y="38791"/>
                  </a:lnTo>
                  <a:cubicBezTo>
                    <a:pt x="49650" y="38863"/>
                    <a:pt x="49614" y="38922"/>
                    <a:pt x="49578" y="38994"/>
                  </a:cubicBezTo>
                  <a:cubicBezTo>
                    <a:pt x="49578" y="39041"/>
                    <a:pt x="49590" y="39077"/>
                    <a:pt x="49590" y="39125"/>
                  </a:cubicBezTo>
                  <a:cubicBezTo>
                    <a:pt x="49602" y="39172"/>
                    <a:pt x="49590" y="39184"/>
                    <a:pt x="49590" y="39208"/>
                  </a:cubicBezTo>
                  <a:lnTo>
                    <a:pt x="49590" y="39303"/>
                  </a:lnTo>
                  <a:lnTo>
                    <a:pt x="49447" y="39351"/>
                  </a:lnTo>
                  <a:lnTo>
                    <a:pt x="49233" y="39541"/>
                  </a:lnTo>
                  <a:lnTo>
                    <a:pt x="49078" y="39601"/>
                  </a:lnTo>
                  <a:lnTo>
                    <a:pt x="48959" y="39684"/>
                  </a:lnTo>
                  <a:lnTo>
                    <a:pt x="49054" y="39756"/>
                  </a:lnTo>
                  <a:cubicBezTo>
                    <a:pt x="49054" y="39779"/>
                    <a:pt x="49066" y="39803"/>
                    <a:pt x="49078" y="39815"/>
                  </a:cubicBezTo>
                  <a:lnTo>
                    <a:pt x="49138" y="39863"/>
                  </a:lnTo>
                  <a:lnTo>
                    <a:pt x="49138" y="39970"/>
                  </a:lnTo>
                  <a:cubicBezTo>
                    <a:pt x="49090" y="40041"/>
                    <a:pt x="49042" y="40113"/>
                    <a:pt x="48983" y="40184"/>
                  </a:cubicBezTo>
                  <a:lnTo>
                    <a:pt x="48983" y="40256"/>
                  </a:lnTo>
                  <a:lnTo>
                    <a:pt x="49042" y="40291"/>
                  </a:lnTo>
                  <a:lnTo>
                    <a:pt x="48983" y="40422"/>
                  </a:lnTo>
                  <a:cubicBezTo>
                    <a:pt x="48947" y="40434"/>
                    <a:pt x="48911" y="40458"/>
                    <a:pt x="48864" y="40470"/>
                  </a:cubicBezTo>
                  <a:lnTo>
                    <a:pt x="48804" y="40589"/>
                  </a:lnTo>
                  <a:lnTo>
                    <a:pt x="48864" y="40637"/>
                  </a:lnTo>
                  <a:lnTo>
                    <a:pt x="48923" y="40708"/>
                  </a:lnTo>
                  <a:lnTo>
                    <a:pt x="48923" y="40780"/>
                  </a:lnTo>
                  <a:cubicBezTo>
                    <a:pt x="48923" y="40792"/>
                    <a:pt x="48959" y="40851"/>
                    <a:pt x="48983" y="40887"/>
                  </a:cubicBezTo>
                  <a:lnTo>
                    <a:pt x="48947" y="40970"/>
                  </a:lnTo>
                  <a:cubicBezTo>
                    <a:pt x="48923" y="40994"/>
                    <a:pt x="48911" y="41006"/>
                    <a:pt x="48900" y="41030"/>
                  </a:cubicBezTo>
                  <a:lnTo>
                    <a:pt x="48983" y="41065"/>
                  </a:lnTo>
                  <a:lnTo>
                    <a:pt x="49102" y="41065"/>
                  </a:lnTo>
                  <a:lnTo>
                    <a:pt x="49221" y="41125"/>
                  </a:lnTo>
                  <a:lnTo>
                    <a:pt x="49328" y="41137"/>
                  </a:lnTo>
                  <a:lnTo>
                    <a:pt x="49352" y="41101"/>
                  </a:lnTo>
                  <a:lnTo>
                    <a:pt x="49376" y="41006"/>
                  </a:lnTo>
                  <a:cubicBezTo>
                    <a:pt x="49376" y="40982"/>
                    <a:pt x="49388" y="40958"/>
                    <a:pt x="49400" y="40946"/>
                  </a:cubicBezTo>
                  <a:lnTo>
                    <a:pt x="49447" y="40863"/>
                  </a:lnTo>
                  <a:cubicBezTo>
                    <a:pt x="49459" y="40887"/>
                    <a:pt x="49471" y="40911"/>
                    <a:pt x="49471" y="40934"/>
                  </a:cubicBezTo>
                  <a:cubicBezTo>
                    <a:pt x="49483" y="40958"/>
                    <a:pt x="49495" y="40970"/>
                    <a:pt x="49507" y="40994"/>
                  </a:cubicBezTo>
                  <a:lnTo>
                    <a:pt x="49507" y="40946"/>
                  </a:lnTo>
                  <a:cubicBezTo>
                    <a:pt x="49507" y="40934"/>
                    <a:pt x="49483" y="40911"/>
                    <a:pt x="49483" y="40887"/>
                  </a:cubicBezTo>
                  <a:lnTo>
                    <a:pt x="49519" y="40887"/>
                  </a:lnTo>
                  <a:lnTo>
                    <a:pt x="49578" y="40982"/>
                  </a:lnTo>
                  <a:lnTo>
                    <a:pt x="49578" y="41101"/>
                  </a:lnTo>
                  <a:lnTo>
                    <a:pt x="49614" y="41161"/>
                  </a:lnTo>
                  <a:lnTo>
                    <a:pt x="49590" y="41268"/>
                  </a:lnTo>
                  <a:lnTo>
                    <a:pt x="49483" y="41387"/>
                  </a:lnTo>
                  <a:lnTo>
                    <a:pt x="49257" y="41542"/>
                  </a:lnTo>
                  <a:lnTo>
                    <a:pt x="49173" y="41625"/>
                  </a:lnTo>
                  <a:lnTo>
                    <a:pt x="49042" y="41804"/>
                  </a:lnTo>
                  <a:lnTo>
                    <a:pt x="49031" y="41923"/>
                  </a:lnTo>
                  <a:lnTo>
                    <a:pt x="49007" y="42006"/>
                  </a:lnTo>
                  <a:cubicBezTo>
                    <a:pt x="49019" y="42018"/>
                    <a:pt x="49031" y="42030"/>
                    <a:pt x="49031" y="42042"/>
                  </a:cubicBezTo>
                  <a:lnTo>
                    <a:pt x="49126" y="42065"/>
                  </a:lnTo>
                  <a:lnTo>
                    <a:pt x="49161" y="42125"/>
                  </a:lnTo>
                  <a:lnTo>
                    <a:pt x="49102" y="42173"/>
                  </a:lnTo>
                  <a:cubicBezTo>
                    <a:pt x="49102" y="42185"/>
                    <a:pt x="49102" y="42196"/>
                    <a:pt x="49114" y="42220"/>
                  </a:cubicBezTo>
                  <a:lnTo>
                    <a:pt x="49233" y="42256"/>
                  </a:lnTo>
                  <a:lnTo>
                    <a:pt x="49340" y="42339"/>
                  </a:lnTo>
                  <a:cubicBezTo>
                    <a:pt x="49340" y="42375"/>
                    <a:pt x="49340" y="42399"/>
                    <a:pt x="49352" y="42423"/>
                  </a:cubicBezTo>
                  <a:lnTo>
                    <a:pt x="49281" y="42446"/>
                  </a:lnTo>
                  <a:lnTo>
                    <a:pt x="49209" y="42494"/>
                  </a:lnTo>
                  <a:cubicBezTo>
                    <a:pt x="49209" y="42518"/>
                    <a:pt x="49209" y="42542"/>
                    <a:pt x="49197" y="42566"/>
                  </a:cubicBezTo>
                  <a:lnTo>
                    <a:pt x="49292" y="42601"/>
                  </a:lnTo>
                  <a:lnTo>
                    <a:pt x="49412" y="42601"/>
                  </a:lnTo>
                  <a:lnTo>
                    <a:pt x="49590" y="42661"/>
                  </a:lnTo>
                  <a:lnTo>
                    <a:pt x="49733" y="42637"/>
                  </a:lnTo>
                  <a:lnTo>
                    <a:pt x="49971" y="42697"/>
                  </a:lnTo>
                  <a:lnTo>
                    <a:pt x="50078" y="42685"/>
                  </a:lnTo>
                  <a:lnTo>
                    <a:pt x="50126" y="42744"/>
                  </a:lnTo>
                  <a:lnTo>
                    <a:pt x="50269" y="42839"/>
                  </a:lnTo>
                  <a:lnTo>
                    <a:pt x="50316" y="42947"/>
                  </a:lnTo>
                  <a:lnTo>
                    <a:pt x="50400" y="43006"/>
                  </a:lnTo>
                  <a:lnTo>
                    <a:pt x="50626" y="43030"/>
                  </a:lnTo>
                  <a:lnTo>
                    <a:pt x="50745" y="43125"/>
                  </a:lnTo>
                  <a:cubicBezTo>
                    <a:pt x="50769" y="43161"/>
                    <a:pt x="50793" y="43197"/>
                    <a:pt x="50816" y="43232"/>
                  </a:cubicBezTo>
                  <a:lnTo>
                    <a:pt x="50888" y="43292"/>
                  </a:lnTo>
                  <a:lnTo>
                    <a:pt x="50947" y="43423"/>
                  </a:lnTo>
                  <a:lnTo>
                    <a:pt x="51043" y="43482"/>
                  </a:lnTo>
                  <a:lnTo>
                    <a:pt x="51126" y="43506"/>
                  </a:lnTo>
                  <a:lnTo>
                    <a:pt x="51257" y="43601"/>
                  </a:lnTo>
                  <a:lnTo>
                    <a:pt x="51305" y="43697"/>
                  </a:lnTo>
                  <a:cubicBezTo>
                    <a:pt x="51305" y="43709"/>
                    <a:pt x="51281" y="43720"/>
                    <a:pt x="51281" y="43732"/>
                  </a:cubicBezTo>
                  <a:lnTo>
                    <a:pt x="51400" y="43851"/>
                  </a:lnTo>
                  <a:lnTo>
                    <a:pt x="51602" y="43970"/>
                  </a:lnTo>
                  <a:lnTo>
                    <a:pt x="51686" y="44030"/>
                  </a:lnTo>
                  <a:lnTo>
                    <a:pt x="51686" y="44101"/>
                  </a:lnTo>
                  <a:lnTo>
                    <a:pt x="51721" y="44149"/>
                  </a:lnTo>
                  <a:lnTo>
                    <a:pt x="51793" y="44149"/>
                  </a:lnTo>
                  <a:lnTo>
                    <a:pt x="51995" y="44232"/>
                  </a:lnTo>
                  <a:lnTo>
                    <a:pt x="52055" y="44292"/>
                  </a:lnTo>
                  <a:lnTo>
                    <a:pt x="52102" y="44399"/>
                  </a:lnTo>
                  <a:lnTo>
                    <a:pt x="52162" y="44435"/>
                  </a:lnTo>
                  <a:lnTo>
                    <a:pt x="52305" y="44435"/>
                  </a:lnTo>
                  <a:cubicBezTo>
                    <a:pt x="52317" y="44459"/>
                    <a:pt x="52340" y="44494"/>
                    <a:pt x="52352" y="44518"/>
                  </a:cubicBezTo>
                  <a:lnTo>
                    <a:pt x="52543" y="44673"/>
                  </a:lnTo>
                  <a:cubicBezTo>
                    <a:pt x="52567" y="44697"/>
                    <a:pt x="52590" y="44721"/>
                    <a:pt x="52602" y="44744"/>
                  </a:cubicBezTo>
                  <a:lnTo>
                    <a:pt x="52829" y="44899"/>
                  </a:lnTo>
                  <a:cubicBezTo>
                    <a:pt x="52829" y="44923"/>
                    <a:pt x="52841" y="44947"/>
                    <a:pt x="52852" y="44971"/>
                  </a:cubicBezTo>
                  <a:lnTo>
                    <a:pt x="52805" y="44994"/>
                  </a:lnTo>
                  <a:lnTo>
                    <a:pt x="52757" y="44982"/>
                  </a:lnTo>
                  <a:cubicBezTo>
                    <a:pt x="52757" y="44994"/>
                    <a:pt x="52757" y="45006"/>
                    <a:pt x="52757" y="45018"/>
                  </a:cubicBezTo>
                  <a:lnTo>
                    <a:pt x="52793" y="45090"/>
                  </a:lnTo>
                  <a:cubicBezTo>
                    <a:pt x="52793" y="45102"/>
                    <a:pt x="52805" y="45125"/>
                    <a:pt x="52817" y="45137"/>
                  </a:cubicBezTo>
                  <a:cubicBezTo>
                    <a:pt x="52829" y="45137"/>
                    <a:pt x="52852" y="45125"/>
                    <a:pt x="52864" y="45125"/>
                  </a:cubicBezTo>
                  <a:lnTo>
                    <a:pt x="52936" y="45137"/>
                  </a:lnTo>
                  <a:lnTo>
                    <a:pt x="52971" y="45185"/>
                  </a:lnTo>
                  <a:cubicBezTo>
                    <a:pt x="52971" y="45197"/>
                    <a:pt x="52971" y="45221"/>
                    <a:pt x="52960" y="45233"/>
                  </a:cubicBezTo>
                  <a:cubicBezTo>
                    <a:pt x="53019" y="45244"/>
                    <a:pt x="53091" y="45268"/>
                    <a:pt x="53150" y="45280"/>
                  </a:cubicBezTo>
                  <a:lnTo>
                    <a:pt x="53329" y="45304"/>
                  </a:lnTo>
                  <a:lnTo>
                    <a:pt x="53341" y="45352"/>
                  </a:lnTo>
                  <a:lnTo>
                    <a:pt x="53436" y="45411"/>
                  </a:lnTo>
                  <a:lnTo>
                    <a:pt x="53531" y="45399"/>
                  </a:lnTo>
                  <a:lnTo>
                    <a:pt x="53579" y="45423"/>
                  </a:lnTo>
                  <a:lnTo>
                    <a:pt x="53638" y="45483"/>
                  </a:lnTo>
                  <a:lnTo>
                    <a:pt x="53710" y="45494"/>
                  </a:lnTo>
                  <a:lnTo>
                    <a:pt x="53864" y="45459"/>
                  </a:lnTo>
                  <a:cubicBezTo>
                    <a:pt x="53876" y="45435"/>
                    <a:pt x="53888" y="45411"/>
                    <a:pt x="53900" y="45399"/>
                  </a:cubicBezTo>
                  <a:lnTo>
                    <a:pt x="53900" y="45399"/>
                  </a:lnTo>
                  <a:lnTo>
                    <a:pt x="53888" y="45471"/>
                  </a:lnTo>
                  <a:lnTo>
                    <a:pt x="53995" y="45530"/>
                  </a:lnTo>
                  <a:lnTo>
                    <a:pt x="54174" y="45554"/>
                  </a:lnTo>
                  <a:lnTo>
                    <a:pt x="54257" y="45590"/>
                  </a:lnTo>
                  <a:lnTo>
                    <a:pt x="54281" y="45649"/>
                  </a:lnTo>
                  <a:lnTo>
                    <a:pt x="54365" y="45673"/>
                  </a:lnTo>
                  <a:lnTo>
                    <a:pt x="54495" y="45673"/>
                  </a:lnTo>
                  <a:cubicBezTo>
                    <a:pt x="54507" y="45661"/>
                    <a:pt x="54519" y="45649"/>
                    <a:pt x="54543" y="45649"/>
                  </a:cubicBezTo>
                  <a:lnTo>
                    <a:pt x="54626" y="45649"/>
                  </a:lnTo>
                  <a:lnTo>
                    <a:pt x="54841" y="45697"/>
                  </a:lnTo>
                  <a:lnTo>
                    <a:pt x="54996" y="45697"/>
                  </a:lnTo>
                  <a:lnTo>
                    <a:pt x="55091" y="45685"/>
                  </a:lnTo>
                  <a:lnTo>
                    <a:pt x="55138" y="45697"/>
                  </a:lnTo>
                  <a:lnTo>
                    <a:pt x="55174" y="45733"/>
                  </a:lnTo>
                  <a:lnTo>
                    <a:pt x="55329" y="45780"/>
                  </a:lnTo>
                  <a:lnTo>
                    <a:pt x="55412" y="45804"/>
                  </a:lnTo>
                  <a:lnTo>
                    <a:pt x="55543" y="45852"/>
                  </a:lnTo>
                  <a:lnTo>
                    <a:pt x="55615" y="45852"/>
                  </a:lnTo>
                  <a:lnTo>
                    <a:pt x="55662" y="45899"/>
                  </a:lnTo>
                  <a:lnTo>
                    <a:pt x="55662" y="45947"/>
                  </a:lnTo>
                  <a:cubicBezTo>
                    <a:pt x="55662" y="45959"/>
                    <a:pt x="55662" y="45983"/>
                    <a:pt x="55674" y="45995"/>
                  </a:cubicBezTo>
                  <a:lnTo>
                    <a:pt x="55793" y="45995"/>
                  </a:lnTo>
                  <a:lnTo>
                    <a:pt x="55912" y="46006"/>
                  </a:lnTo>
                  <a:lnTo>
                    <a:pt x="56079" y="46090"/>
                  </a:lnTo>
                  <a:lnTo>
                    <a:pt x="56222" y="46149"/>
                  </a:lnTo>
                  <a:lnTo>
                    <a:pt x="56317" y="46149"/>
                  </a:lnTo>
                  <a:lnTo>
                    <a:pt x="56341" y="46161"/>
                  </a:lnTo>
                  <a:lnTo>
                    <a:pt x="56389" y="46185"/>
                  </a:lnTo>
                  <a:cubicBezTo>
                    <a:pt x="56400" y="46221"/>
                    <a:pt x="56412" y="46256"/>
                    <a:pt x="56424" y="46292"/>
                  </a:cubicBezTo>
                  <a:lnTo>
                    <a:pt x="56436" y="46376"/>
                  </a:lnTo>
                  <a:cubicBezTo>
                    <a:pt x="56448" y="46411"/>
                    <a:pt x="56472" y="46447"/>
                    <a:pt x="56484" y="46483"/>
                  </a:cubicBezTo>
                  <a:cubicBezTo>
                    <a:pt x="56543" y="46578"/>
                    <a:pt x="56591" y="46673"/>
                    <a:pt x="56639" y="46768"/>
                  </a:cubicBezTo>
                  <a:lnTo>
                    <a:pt x="56662" y="46876"/>
                  </a:lnTo>
                  <a:lnTo>
                    <a:pt x="56651" y="46959"/>
                  </a:lnTo>
                  <a:lnTo>
                    <a:pt x="56615" y="47018"/>
                  </a:lnTo>
                  <a:lnTo>
                    <a:pt x="56686" y="47161"/>
                  </a:lnTo>
                  <a:lnTo>
                    <a:pt x="56781" y="47292"/>
                  </a:lnTo>
                  <a:lnTo>
                    <a:pt x="56877" y="47411"/>
                  </a:lnTo>
                  <a:cubicBezTo>
                    <a:pt x="56901" y="47471"/>
                    <a:pt x="56912" y="47542"/>
                    <a:pt x="56936" y="47614"/>
                  </a:cubicBezTo>
                  <a:lnTo>
                    <a:pt x="56912" y="47673"/>
                  </a:lnTo>
                  <a:cubicBezTo>
                    <a:pt x="56912" y="47685"/>
                    <a:pt x="56912" y="47709"/>
                    <a:pt x="56901" y="47721"/>
                  </a:cubicBezTo>
                  <a:cubicBezTo>
                    <a:pt x="56936" y="47804"/>
                    <a:pt x="56960" y="47900"/>
                    <a:pt x="56996" y="47995"/>
                  </a:cubicBezTo>
                  <a:lnTo>
                    <a:pt x="57008" y="48066"/>
                  </a:lnTo>
                  <a:lnTo>
                    <a:pt x="56948" y="48114"/>
                  </a:lnTo>
                  <a:lnTo>
                    <a:pt x="56889" y="48161"/>
                  </a:lnTo>
                  <a:cubicBezTo>
                    <a:pt x="56901" y="48221"/>
                    <a:pt x="56924" y="48269"/>
                    <a:pt x="56936" y="48316"/>
                  </a:cubicBezTo>
                  <a:lnTo>
                    <a:pt x="56984" y="48340"/>
                  </a:lnTo>
                  <a:lnTo>
                    <a:pt x="57032" y="48292"/>
                  </a:lnTo>
                  <a:lnTo>
                    <a:pt x="57079" y="48316"/>
                  </a:lnTo>
                  <a:lnTo>
                    <a:pt x="57032" y="48376"/>
                  </a:lnTo>
                  <a:cubicBezTo>
                    <a:pt x="57067" y="48507"/>
                    <a:pt x="57103" y="48650"/>
                    <a:pt x="57139" y="48781"/>
                  </a:cubicBezTo>
                  <a:lnTo>
                    <a:pt x="57246" y="48935"/>
                  </a:lnTo>
                  <a:cubicBezTo>
                    <a:pt x="57258" y="48971"/>
                    <a:pt x="57282" y="49007"/>
                    <a:pt x="57293" y="49054"/>
                  </a:cubicBezTo>
                  <a:lnTo>
                    <a:pt x="57305" y="49162"/>
                  </a:lnTo>
                  <a:cubicBezTo>
                    <a:pt x="57282" y="49197"/>
                    <a:pt x="57258" y="49245"/>
                    <a:pt x="57246" y="49281"/>
                  </a:cubicBezTo>
                  <a:cubicBezTo>
                    <a:pt x="57258" y="49316"/>
                    <a:pt x="57258" y="49352"/>
                    <a:pt x="57270" y="49388"/>
                  </a:cubicBezTo>
                  <a:lnTo>
                    <a:pt x="57401" y="49495"/>
                  </a:lnTo>
                  <a:lnTo>
                    <a:pt x="57401" y="49590"/>
                  </a:lnTo>
                  <a:lnTo>
                    <a:pt x="57436" y="49793"/>
                  </a:lnTo>
                  <a:cubicBezTo>
                    <a:pt x="57424" y="49816"/>
                    <a:pt x="57413" y="49852"/>
                    <a:pt x="57401" y="49876"/>
                  </a:cubicBezTo>
                  <a:lnTo>
                    <a:pt x="57424" y="49983"/>
                  </a:lnTo>
                  <a:cubicBezTo>
                    <a:pt x="57436" y="49995"/>
                    <a:pt x="57448" y="50019"/>
                    <a:pt x="57472" y="50031"/>
                  </a:cubicBezTo>
                  <a:cubicBezTo>
                    <a:pt x="57484" y="50055"/>
                    <a:pt x="57472" y="50066"/>
                    <a:pt x="57484" y="50078"/>
                  </a:cubicBezTo>
                  <a:cubicBezTo>
                    <a:pt x="57460" y="50126"/>
                    <a:pt x="57436" y="50162"/>
                    <a:pt x="57424" y="50197"/>
                  </a:cubicBezTo>
                  <a:lnTo>
                    <a:pt x="57436" y="50305"/>
                  </a:lnTo>
                  <a:cubicBezTo>
                    <a:pt x="57436" y="50328"/>
                    <a:pt x="57424" y="50352"/>
                    <a:pt x="57413" y="50388"/>
                  </a:cubicBezTo>
                  <a:lnTo>
                    <a:pt x="57472" y="50507"/>
                  </a:lnTo>
                  <a:lnTo>
                    <a:pt x="57472" y="50555"/>
                  </a:lnTo>
                  <a:cubicBezTo>
                    <a:pt x="57460" y="50614"/>
                    <a:pt x="57436" y="50674"/>
                    <a:pt x="57424" y="50721"/>
                  </a:cubicBezTo>
                  <a:cubicBezTo>
                    <a:pt x="57424" y="50745"/>
                    <a:pt x="57436" y="50769"/>
                    <a:pt x="57436" y="50793"/>
                  </a:cubicBezTo>
                  <a:lnTo>
                    <a:pt x="57555" y="50876"/>
                  </a:lnTo>
                  <a:cubicBezTo>
                    <a:pt x="57567" y="50912"/>
                    <a:pt x="57591" y="50959"/>
                    <a:pt x="57603" y="50995"/>
                  </a:cubicBezTo>
                  <a:lnTo>
                    <a:pt x="57674" y="51055"/>
                  </a:lnTo>
                  <a:lnTo>
                    <a:pt x="57615" y="51102"/>
                  </a:lnTo>
                  <a:cubicBezTo>
                    <a:pt x="57603" y="51138"/>
                    <a:pt x="57603" y="51174"/>
                    <a:pt x="57591" y="51198"/>
                  </a:cubicBezTo>
                  <a:lnTo>
                    <a:pt x="57674" y="51257"/>
                  </a:lnTo>
                  <a:cubicBezTo>
                    <a:pt x="57663" y="51281"/>
                    <a:pt x="57639" y="51317"/>
                    <a:pt x="57627" y="51340"/>
                  </a:cubicBezTo>
                  <a:lnTo>
                    <a:pt x="57567" y="51376"/>
                  </a:lnTo>
                  <a:lnTo>
                    <a:pt x="57591" y="51483"/>
                  </a:lnTo>
                  <a:cubicBezTo>
                    <a:pt x="57603" y="51507"/>
                    <a:pt x="57615" y="51543"/>
                    <a:pt x="57627" y="51567"/>
                  </a:cubicBezTo>
                  <a:lnTo>
                    <a:pt x="57663" y="51650"/>
                  </a:lnTo>
                  <a:lnTo>
                    <a:pt x="57829" y="51852"/>
                  </a:lnTo>
                  <a:cubicBezTo>
                    <a:pt x="57841" y="51900"/>
                    <a:pt x="57853" y="51948"/>
                    <a:pt x="57865" y="51983"/>
                  </a:cubicBezTo>
                  <a:cubicBezTo>
                    <a:pt x="57853" y="52007"/>
                    <a:pt x="57841" y="52019"/>
                    <a:pt x="57829" y="52043"/>
                  </a:cubicBezTo>
                  <a:cubicBezTo>
                    <a:pt x="57817" y="52055"/>
                    <a:pt x="57853" y="52091"/>
                    <a:pt x="57853" y="52114"/>
                  </a:cubicBezTo>
                  <a:lnTo>
                    <a:pt x="57984" y="52210"/>
                  </a:lnTo>
                  <a:cubicBezTo>
                    <a:pt x="57996" y="52257"/>
                    <a:pt x="58020" y="52293"/>
                    <a:pt x="58032" y="52341"/>
                  </a:cubicBezTo>
                  <a:cubicBezTo>
                    <a:pt x="58044" y="52388"/>
                    <a:pt x="58032" y="52412"/>
                    <a:pt x="58032" y="52448"/>
                  </a:cubicBezTo>
                  <a:lnTo>
                    <a:pt x="58044" y="52483"/>
                  </a:lnTo>
                  <a:cubicBezTo>
                    <a:pt x="58055" y="52507"/>
                    <a:pt x="58067" y="52531"/>
                    <a:pt x="58079" y="52555"/>
                  </a:cubicBezTo>
                  <a:lnTo>
                    <a:pt x="58079" y="52614"/>
                  </a:lnTo>
                  <a:lnTo>
                    <a:pt x="58079" y="52686"/>
                  </a:lnTo>
                  <a:lnTo>
                    <a:pt x="58127" y="52722"/>
                  </a:lnTo>
                  <a:lnTo>
                    <a:pt x="58258" y="52817"/>
                  </a:lnTo>
                  <a:lnTo>
                    <a:pt x="58294" y="52888"/>
                  </a:lnTo>
                  <a:cubicBezTo>
                    <a:pt x="58282" y="52912"/>
                    <a:pt x="58270" y="52936"/>
                    <a:pt x="58258" y="52960"/>
                  </a:cubicBezTo>
                  <a:lnTo>
                    <a:pt x="58186" y="53019"/>
                  </a:lnTo>
                  <a:cubicBezTo>
                    <a:pt x="58175" y="53067"/>
                    <a:pt x="58163" y="53103"/>
                    <a:pt x="58151" y="53150"/>
                  </a:cubicBezTo>
                  <a:lnTo>
                    <a:pt x="58163" y="53174"/>
                  </a:lnTo>
                  <a:lnTo>
                    <a:pt x="58210" y="53210"/>
                  </a:lnTo>
                  <a:cubicBezTo>
                    <a:pt x="58210" y="53245"/>
                    <a:pt x="58198" y="53281"/>
                    <a:pt x="58198" y="53305"/>
                  </a:cubicBezTo>
                  <a:cubicBezTo>
                    <a:pt x="58198" y="53341"/>
                    <a:pt x="58175" y="53353"/>
                    <a:pt x="58151" y="53376"/>
                  </a:cubicBezTo>
                  <a:cubicBezTo>
                    <a:pt x="58139" y="53400"/>
                    <a:pt x="58163" y="53412"/>
                    <a:pt x="58175" y="53436"/>
                  </a:cubicBezTo>
                  <a:lnTo>
                    <a:pt x="58186" y="53567"/>
                  </a:lnTo>
                  <a:cubicBezTo>
                    <a:pt x="58186" y="53591"/>
                    <a:pt x="58175" y="53615"/>
                    <a:pt x="58163" y="53638"/>
                  </a:cubicBezTo>
                  <a:cubicBezTo>
                    <a:pt x="58163" y="53662"/>
                    <a:pt x="58186" y="53686"/>
                    <a:pt x="58186" y="53710"/>
                  </a:cubicBezTo>
                  <a:cubicBezTo>
                    <a:pt x="58198" y="53734"/>
                    <a:pt x="58175" y="53734"/>
                    <a:pt x="58175" y="53745"/>
                  </a:cubicBezTo>
                  <a:lnTo>
                    <a:pt x="58186" y="53841"/>
                  </a:lnTo>
                  <a:lnTo>
                    <a:pt x="58151" y="53912"/>
                  </a:lnTo>
                  <a:lnTo>
                    <a:pt x="58163" y="53948"/>
                  </a:lnTo>
                  <a:lnTo>
                    <a:pt x="58210" y="53984"/>
                  </a:lnTo>
                  <a:cubicBezTo>
                    <a:pt x="58198" y="54019"/>
                    <a:pt x="58186" y="54043"/>
                    <a:pt x="58175" y="54067"/>
                  </a:cubicBezTo>
                  <a:cubicBezTo>
                    <a:pt x="58151" y="54103"/>
                    <a:pt x="58186" y="54138"/>
                    <a:pt x="58186" y="54174"/>
                  </a:cubicBezTo>
                  <a:lnTo>
                    <a:pt x="58186" y="54246"/>
                  </a:lnTo>
                  <a:lnTo>
                    <a:pt x="58139" y="54305"/>
                  </a:lnTo>
                  <a:lnTo>
                    <a:pt x="58151" y="54377"/>
                  </a:lnTo>
                  <a:lnTo>
                    <a:pt x="58139" y="54424"/>
                  </a:lnTo>
                  <a:cubicBezTo>
                    <a:pt x="58139" y="54448"/>
                    <a:pt x="58139" y="54472"/>
                    <a:pt x="58151" y="54484"/>
                  </a:cubicBezTo>
                  <a:lnTo>
                    <a:pt x="58186" y="54543"/>
                  </a:lnTo>
                  <a:cubicBezTo>
                    <a:pt x="58198" y="54567"/>
                    <a:pt x="58210" y="54603"/>
                    <a:pt x="58210" y="54627"/>
                  </a:cubicBezTo>
                  <a:lnTo>
                    <a:pt x="58175" y="54698"/>
                  </a:lnTo>
                  <a:lnTo>
                    <a:pt x="58127" y="54722"/>
                  </a:lnTo>
                  <a:lnTo>
                    <a:pt x="58055" y="54698"/>
                  </a:lnTo>
                  <a:lnTo>
                    <a:pt x="57996" y="54734"/>
                  </a:lnTo>
                  <a:lnTo>
                    <a:pt x="57996" y="54781"/>
                  </a:lnTo>
                  <a:lnTo>
                    <a:pt x="58032" y="54865"/>
                  </a:lnTo>
                  <a:cubicBezTo>
                    <a:pt x="58044" y="54900"/>
                    <a:pt x="58055" y="54936"/>
                    <a:pt x="58067" y="54984"/>
                  </a:cubicBezTo>
                  <a:lnTo>
                    <a:pt x="58151" y="55043"/>
                  </a:lnTo>
                  <a:lnTo>
                    <a:pt x="58270" y="55091"/>
                  </a:lnTo>
                  <a:lnTo>
                    <a:pt x="58305" y="55174"/>
                  </a:lnTo>
                  <a:lnTo>
                    <a:pt x="58317" y="55281"/>
                  </a:lnTo>
                  <a:lnTo>
                    <a:pt x="58508" y="55460"/>
                  </a:lnTo>
                  <a:lnTo>
                    <a:pt x="58544" y="55508"/>
                  </a:lnTo>
                  <a:lnTo>
                    <a:pt x="58615" y="55543"/>
                  </a:lnTo>
                  <a:cubicBezTo>
                    <a:pt x="58627" y="55579"/>
                    <a:pt x="58639" y="55627"/>
                    <a:pt x="58651" y="55674"/>
                  </a:cubicBezTo>
                  <a:lnTo>
                    <a:pt x="58651" y="55853"/>
                  </a:lnTo>
                  <a:lnTo>
                    <a:pt x="58615" y="55889"/>
                  </a:lnTo>
                  <a:lnTo>
                    <a:pt x="58651" y="55936"/>
                  </a:lnTo>
                  <a:lnTo>
                    <a:pt x="58651" y="55996"/>
                  </a:lnTo>
                  <a:lnTo>
                    <a:pt x="58603" y="55984"/>
                  </a:lnTo>
                  <a:lnTo>
                    <a:pt x="58556" y="56008"/>
                  </a:lnTo>
                  <a:lnTo>
                    <a:pt x="58544" y="56079"/>
                  </a:lnTo>
                  <a:cubicBezTo>
                    <a:pt x="58567" y="56103"/>
                    <a:pt x="58579" y="56127"/>
                    <a:pt x="58591" y="56151"/>
                  </a:cubicBezTo>
                  <a:lnTo>
                    <a:pt x="58663" y="56174"/>
                  </a:lnTo>
                  <a:lnTo>
                    <a:pt x="58651" y="56353"/>
                  </a:lnTo>
                  <a:lnTo>
                    <a:pt x="58686" y="56424"/>
                  </a:lnTo>
                  <a:lnTo>
                    <a:pt x="58651" y="56472"/>
                  </a:lnTo>
                  <a:lnTo>
                    <a:pt x="58710" y="56508"/>
                  </a:lnTo>
                  <a:lnTo>
                    <a:pt x="58710" y="56555"/>
                  </a:lnTo>
                  <a:lnTo>
                    <a:pt x="58698" y="56591"/>
                  </a:lnTo>
                  <a:lnTo>
                    <a:pt x="58734" y="56627"/>
                  </a:lnTo>
                  <a:lnTo>
                    <a:pt x="58925" y="56782"/>
                  </a:lnTo>
                  <a:lnTo>
                    <a:pt x="58984" y="56805"/>
                  </a:lnTo>
                  <a:lnTo>
                    <a:pt x="59032" y="56865"/>
                  </a:lnTo>
                  <a:lnTo>
                    <a:pt x="59175" y="56877"/>
                  </a:lnTo>
                  <a:lnTo>
                    <a:pt x="59306" y="56817"/>
                  </a:lnTo>
                  <a:cubicBezTo>
                    <a:pt x="59294" y="56782"/>
                    <a:pt x="59294" y="56746"/>
                    <a:pt x="59282" y="56710"/>
                  </a:cubicBezTo>
                  <a:cubicBezTo>
                    <a:pt x="59282" y="56698"/>
                    <a:pt x="59294" y="56686"/>
                    <a:pt x="59294" y="56686"/>
                  </a:cubicBezTo>
                  <a:lnTo>
                    <a:pt x="59377" y="56663"/>
                  </a:lnTo>
                  <a:lnTo>
                    <a:pt x="59472" y="56722"/>
                  </a:lnTo>
                  <a:lnTo>
                    <a:pt x="59496" y="56698"/>
                  </a:lnTo>
                  <a:lnTo>
                    <a:pt x="59556" y="56674"/>
                  </a:lnTo>
                  <a:lnTo>
                    <a:pt x="59520" y="56746"/>
                  </a:lnTo>
                  <a:lnTo>
                    <a:pt x="59437" y="56841"/>
                  </a:lnTo>
                  <a:cubicBezTo>
                    <a:pt x="59437" y="56865"/>
                    <a:pt x="59437" y="56877"/>
                    <a:pt x="59448" y="56901"/>
                  </a:cubicBezTo>
                  <a:lnTo>
                    <a:pt x="59532" y="56913"/>
                  </a:lnTo>
                  <a:lnTo>
                    <a:pt x="59579" y="56865"/>
                  </a:lnTo>
                  <a:lnTo>
                    <a:pt x="59603" y="56924"/>
                  </a:lnTo>
                  <a:cubicBezTo>
                    <a:pt x="59615" y="56972"/>
                    <a:pt x="59639" y="57008"/>
                    <a:pt x="59651" y="57055"/>
                  </a:cubicBezTo>
                  <a:lnTo>
                    <a:pt x="59699" y="57091"/>
                  </a:lnTo>
                  <a:lnTo>
                    <a:pt x="59687" y="57115"/>
                  </a:lnTo>
                  <a:lnTo>
                    <a:pt x="59627" y="57091"/>
                  </a:lnTo>
                  <a:lnTo>
                    <a:pt x="59579" y="57032"/>
                  </a:lnTo>
                  <a:lnTo>
                    <a:pt x="59520" y="57020"/>
                  </a:lnTo>
                  <a:cubicBezTo>
                    <a:pt x="59520" y="57044"/>
                    <a:pt x="59508" y="57055"/>
                    <a:pt x="59508" y="57067"/>
                  </a:cubicBezTo>
                  <a:cubicBezTo>
                    <a:pt x="59520" y="57079"/>
                    <a:pt x="59520" y="57091"/>
                    <a:pt x="59520" y="57103"/>
                  </a:cubicBezTo>
                  <a:lnTo>
                    <a:pt x="59627" y="57139"/>
                  </a:lnTo>
                  <a:lnTo>
                    <a:pt x="59651" y="57174"/>
                  </a:lnTo>
                  <a:lnTo>
                    <a:pt x="59591" y="57210"/>
                  </a:lnTo>
                  <a:cubicBezTo>
                    <a:pt x="59579" y="57222"/>
                    <a:pt x="59568" y="57234"/>
                    <a:pt x="59568" y="57246"/>
                  </a:cubicBezTo>
                  <a:cubicBezTo>
                    <a:pt x="59556" y="57258"/>
                    <a:pt x="59579" y="57305"/>
                    <a:pt x="59591" y="57341"/>
                  </a:cubicBezTo>
                  <a:lnTo>
                    <a:pt x="59687" y="57389"/>
                  </a:lnTo>
                  <a:lnTo>
                    <a:pt x="59627" y="57472"/>
                  </a:lnTo>
                  <a:cubicBezTo>
                    <a:pt x="59627" y="57496"/>
                    <a:pt x="59627" y="57508"/>
                    <a:pt x="59639" y="57532"/>
                  </a:cubicBezTo>
                  <a:lnTo>
                    <a:pt x="59675" y="57544"/>
                  </a:lnTo>
                  <a:lnTo>
                    <a:pt x="59615" y="57639"/>
                  </a:lnTo>
                  <a:cubicBezTo>
                    <a:pt x="59627" y="57651"/>
                    <a:pt x="59627" y="57663"/>
                    <a:pt x="59639" y="57675"/>
                  </a:cubicBezTo>
                  <a:lnTo>
                    <a:pt x="59746" y="57698"/>
                  </a:lnTo>
                  <a:cubicBezTo>
                    <a:pt x="59746" y="57722"/>
                    <a:pt x="59746" y="57746"/>
                    <a:pt x="59746" y="57770"/>
                  </a:cubicBezTo>
                  <a:cubicBezTo>
                    <a:pt x="59734" y="57794"/>
                    <a:pt x="59746" y="57841"/>
                    <a:pt x="59746" y="57877"/>
                  </a:cubicBezTo>
                  <a:cubicBezTo>
                    <a:pt x="59758" y="57913"/>
                    <a:pt x="59722" y="57925"/>
                    <a:pt x="59710" y="57948"/>
                  </a:cubicBezTo>
                  <a:lnTo>
                    <a:pt x="59710" y="57996"/>
                  </a:lnTo>
                  <a:lnTo>
                    <a:pt x="59770" y="58032"/>
                  </a:lnTo>
                  <a:lnTo>
                    <a:pt x="59865" y="58008"/>
                  </a:lnTo>
                  <a:lnTo>
                    <a:pt x="59925" y="58044"/>
                  </a:lnTo>
                  <a:cubicBezTo>
                    <a:pt x="59937" y="58067"/>
                    <a:pt x="59949" y="58079"/>
                    <a:pt x="59949" y="58103"/>
                  </a:cubicBezTo>
                  <a:lnTo>
                    <a:pt x="60032" y="58103"/>
                  </a:lnTo>
                  <a:lnTo>
                    <a:pt x="60080" y="58139"/>
                  </a:lnTo>
                  <a:cubicBezTo>
                    <a:pt x="60080" y="58186"/>
                    <a:pt x="60103" y="58222"/>
                    <a:pt x="60103" y="58270"/>
                  </a:cubicBezTo>
                  <a:lnTo>
                    <a:pt x="60056" y="58377"/>
                  </a:lnTo>
                  <a:lnTo>
                    <a:pt x="59960" y="58460"/>
                  </a:lnTo>
                  <a:lnTo>
                    <a:pt x="59901" y="58472"/>
                  </a:lnTo>
                  <a:lnTo>
                    <a:pt x="59913" y="58556"/>
                  </a:lnTo>
                  <a:lnTo>
                    <a:pt x="59972" y="58627"/>
                  </a:lnTo>
                  <a:cubicBezTo>
                    <a:pt x="59960" y="58639"/>
                    <a:pt x="59949" y="58663"/>
                    <a:pt x="59949" y="58675"/>
                  </a:cubicBezTo>
                  <a:cubicBezTo>
                    <a:pt x="59937" y="58687"/>
                    <a:pt x="59960" y="58710"/>
                    <a:pt x="59960" y="58722"/>
                  </a:cubicBezTo>
                  <a:lnTo>
                    <a:pt x="60008" y="58734"/>
                  </a:lnTo>
                  <a:lnTo>
                    <a:pt x="59949" y="58818"/>
                  </a:lnTo>
                  <a:cubicBezTo>
                    <a:pt x="59949" y="58865"/>
                    <a:pt x="59937" y="58913"/>
                    <a:pt x="59937" y="58948"/>
                  </a:cubicBezTo>
                  <a:cubicBezTo>
                    <a:pt x="59925" y="58996"/>
                    <a:pt x="59949" y="59008"/>
                    <a:pt x="59949" y="59044"/>
                  </a:cubicBezTo>
                  <a:lnTo>
                    <a:pt x="60008" y="59044"/>
                  </a:lnTo>
                  <a:cubicBezTo>
                    <a:pt x="60008" y="59068"/>
                    <a:pt x="59996" y="59079"/>
                    <a:pt x="59996" y="59103"/>
                  </a:cubicBezTo>
                  <a:cubicBezTo>
                    <a:pt x="60008" y="59151"/>
                    <a:pt x="60020" y="59199"/>
                    <a:pt x="60020" y="59246"/>
                  </a:cubicBezTo>
                  <a:lnTo>
                    <a:pt x="59972" y="59294"/>
                  </a:lnTo>
                  <a:lnTo>
                    <a:pt x="59972" y="59377"/>
                  </a:lnTo>
                  <a:lnTo>
                    <a:pt x="59925" y="59341"/>
                  </a:lnTo>
                  <a:cubicBezTo>
                    <a:pt x="59937" y="59318"/>
                    <a:pt x="59937" y="59306"/>
                    <a:pt x="59949" y="59294"/>
                  </a:cubicBezTo>
                  <a:lnTo>
                    <a:pt x="59949" y="59163"/>
                  </a:lnTo>
                  <a:cubicBezTo>
                    <a:pt x="59937" y="59139"/>
                    <a:pt x="59925" y="59115"/>
                    <a:pt x="59925" y="59091"/>
                  </a:cubicBezTo>
                  <a:cubicBezTo>
                    <a:pt x="59913" y="59079"/>
                    <a:pt x="59925" y="59068"/>
                    <a:pt x="59925" y="59056"/>
                  </a:cubicBezTo>
                  <a:lnTo>
                    <a:pt x="59877" y="59056"/>
                  </a:lnTo>
                  <a:lnTo>
                    <a:pt x="59770" y="59115"/>
                  </a:lnTo>
                  <a:lnTo>
                    <a:pt x="59699" y="59187"/>
                  </a:lnTo>
                  <a:lnTo>
                    <a:pt x="59651" y="59187"/>
                  </a:lnTo>
                  <a:cubicBezTo>
                    <a:pt x="59651" y="59175"/>
                    <a:pt x="59651" y="59163"/>
                    <a:pt x="59651" y="59151"/>
                  </a:cubicBezTo>
                  <a:lnTo>
                    <a:pt x="59722" y="59103"/>
                  </a:lnTo>
                  <a:lnTo>
                    <a:pt x="59770" y="59056"/>
                  </a:lnTo>
                  <a:cubicBezTo>
                    <a:pt x="59758" y="59020"/>
                    <a:pt x="59746" y="58984"/>
                    <a:pt x="59734" y="58948"/>
                  </a:cubicBezTo>
                  <a:lnTo>
                    <a:pt x="59699" y="58937"/>
                  </a:lnTo>
                  <a:lnTo>
                    <a:pt x="59615" y="58984"/>
                  </a:lnTo>
                  <a:lnTo>
                    <a:pt x="59460" y="59032"/>
                  </a:lnTo>
                  <a:lnTo>
                    <a:pt x="59401" y="59032"/>
                  </a:lnTo>
                  <a:lnTo>
                    <a:pt x="59341" y="59056"/>
                  </a:lnTo>
                  <a:lnTo>
                    <a:pt x="59341" y="59103"/>
                  </a:lnTo>
                  <a:lnTo>
                    <a:pt x="59413" y="59175"/>
                  </a:lnTo>
                  <a:lnTo>
                    <a:pt x="59437" y="59175"/>
                  </a:lnTo>
                  <a:lnTo>
                    <a:pt x="59472" y="59234"/>
                  </a:lnTo>
                  <a:lnTo>
                    <a:pt x="59425" y="59258"/>
                  </a:lnTo>
                  <a:cubicBezTo>
                    <a:pt x="59425" y="59282"/>
                    <a:pt x="59413" y="59306"/>
                    <a:pt x="59413" y="59341"/>
                  </a:cubicBezTo>
                  <a:lnTo>
                    <a:pt x="59365" y="59389"/>
                  </a:lnTo>
                  <a:cubicBezTo>
                    <a:pt x="59365" y="59413"/>
                    <a:pt x="59353" y="59437"/>
                    <a:pt x="59341" y="59460"/>
                  </a:cubicBezTo>
                  <a:lnTo>
                    <a:pt x="59246" y="59556"/>
                  </a:lnTo>
                  <a:lnTo>
                    <a:pt x="59246" y="59615"/>
                  </a:lnTo>
                  <a:lnTo>
                    <a:pt x="59401" y="59699"/>
                  </a:lnTo>
                  <a:lnTo>
                    <a:pt x="59472" y="59699"/>
                  </a:lnTo>
                  <a:cubicBezTo>
                    <a:pt x="59484" y="59687"/>
                    <a:pt x="59496" y="59675"/>
                    <a:pt x="59496" y="59651"/>
                  </a:cubicBezTo>
                  <a:lnTo>
                    <a:pt x="59484" y="59603"/>
                  </a:lnTo>
                  <a:lnTo>
                    <a:pt x="59401" y="59603"/>
                  </a:lnTo>
                  <a:cubicBezTo>
                    <a:pt x="59389" y="59591"/>
                    <a:pt x="59389" y="59580"/>
                    <a:pt x="59377" y="59568"/>
                  </a:cubicBezTo>
                  <a:cubicBezTo>
                    <a:pt x="59389" y="59544"/>
                    <a:pt x="59389" y="59508"/>
                    <a:pt x="59401" y="59484"/>
                  </a:cubicBezTo>
                  <a:lnTo>
                    <a:pt x="59508" y="59449"/>
                  </a:lnTo>
                  <a:cubicBezTo>
                    <a:pt x="59520" y="59437"/>
                    <a:pt x="59520" y="59425"/>
                    <a:pt x="59532" y="59413"/>
                  </a:cubicBezTo>
                  <a:lnTo>
                    <a:pt x="59568" y="59508"/>
                  </a:lnTo>
                  <a:lnTo>
                    <a:pt x="59663" y="59532"/>
                  </a:lnTo>
                  <a:lnTo>
                    <a:pt x="59770" y="59508"/>
                  </a:lnTo>
                  <a:lnTo>
                    <a:pt x="59806" y="59460"/>
                  </a:lnTo>
                  <a:lnTo>
                    <a:pt x="59865" y="59460"/>
                  </a:lnTo>
                  <a:lnTo>
                    <a:pt x="59901" y="59508"/>
                  </a:lnTo>
                  <a:lnTo>
                    <a:pt x="60032" y="59532"/>
                  </a:lnTo>
                  <a:lnTo>
                    <a:pt x="60091" y="59568"/>
                  </a:lnTo>
                  <a:lnTo>
                    <a:pt x="60044" y="59580"/>
                  </a:lnTo>
                  <a:cubicBezTo>
                    <a:pt x="60044" y="59603"/>
                    <a:pt x="60044" y="59615"/>
                    <a:pt x="60032" y="59627"/>
                  </a:cubicBezTo>
                  <a:lnTo>
                    <a:pt x="60080" y="59663"/>
                  </a:lnTo>
                  <a:lnTo>
                    <a:pt x="60044" y="59710"/>
                  </a:lnTo>
                  <a:lnTo>
                    <a:pt x="60020" y="59770"/>
                  </a:lnTo>
                  <a:lnTo>
                    <a:pt x="60068" y="59806"/>
                  </a:lnTo>
                  <a:lnTo>
                    <a:pt x="60151" y="59841"/>
                  </a:lnTo>
                  <a:lnTo>
                    <a:pt x="60151" y="59865"/>
                  </a:lnTo>
                  <a:lnTo>
                    <a:pt x="60068" y="59853"/>
                  </a:lnTo>
                  <a:lnTo>
                    <a:pt x="60032" y="59818"/>
                  </a:lnTo>
                  <a:lnTo>
                    <a:pt x="59984" y="59841"/>
                  </a:lnTo>
                  <a:lnTo>
                    <a:pt x="59984" y="59901"/>
                  </a:lnTo>
                  <a:lnTo>
                    <a:pt x="60068" y="59937"/>
                  </a:lnTo>
                  <a:lnTo>
                    <a:pt x="60115" y="59984"/>
                  </a:lnTo>
                  <a:lnTo>
                    <a:pt x="60234" y="59972"/>
                  </a:lnTo>
                  <a:lnTo>
                    <a:pt x="60341" y="59901"/>
                  </a:lnTo>
                  <a:lnTo>
                    <a:pt x="60401" y="59925"/>
                  </a:lnTo>
                  <a:lnTo>
                    <a:pt x="60449" y="59913"/>
                  </a:lnTo>
                  <a:lnTo>
                    <a:pt x="60520" y="59865"/>
                  </a:lnTo>
                  <a:lnTo>
                    <a:pt x="60496" y="59925"/>
                  </a:lnTo>
                  <a:lnTo>
                    <a:pt x="60520" y="59949"/>
                  </a:lnTo>
                  <a:lnTo>
                    <a:pt x="60496" y="59972"/>
                  </a:lnTo>
                  <a:lnTo>
                    <a:pt x="60413" y="59996"/>
                  </a:lnTo>
                  <a:lnTo>
                    <a:pt x="60401" y="60032"/>
                  </a:lnTo>
                  <a:lnTo>
                    <a:pt x="60330" y="60008"/>
                  </a:lnTo>
                  <a:lnTo>
                    <a:pt x="60199" y="60068"/>
                  </a:lnTo>
                  <a:cubicBezTo>
                    <a:pt x="60199" y="60091"/>
                    <a:pt x="60187" y="60103"/>
                    <a:pt x="60175" y="60127"/>
                  </a:cubicBezTo>
                  <a:lnTo>
                    <a:pt x="60210" y="60163"/>
                  </a:lnTo>
                  <a:lnTo>
                    <a:pt x="60306" y="60199"/>
                  </a:lnTo>
                  <a:lnTo>
                    <a:pt x="60341" y="60258"/>
                  </a:lnTo>
                  <a:lnTo>
                    <a:pt x="60425" y="60258"/>
                  </a:lnTo>
                  <a:lnTo>
                    <a:pt x="60472" y="60211"/>
                  </a:lnTo>
                  <a:lnTo>
                    <a:pt x="60472" y="60258"/>
                  </a:lnTo>
                  <a:cubicBezTo>
                    <a:pt x="60472" y="60270"/>
                    <a:pt x="60437" y="60306"/>
                    <a:pt x="60425" y="60330"/>
                  </a:cubicBezTo>
                  <a:lnTo>
                    <a:pt x="60437" y="60365"/>
                  </a:lnTo>
                  <a:lnTo>
                    <a:pt x="60461" y="60401"/>
                  </a:lnTo>
                  <a:cubicBezTo>
                    <a:pt x="60461" y="60413"/>
                    <a:pt x="60449" y="60437"/>
                    <a:pt x="60437" y="60449"/>
                  </a:cubicBezTo>
                  <a:lnTo>
                    <a:pt x="60389" y="60461"/>
                  </a:lnTo>
                  <a:lnTo>
                    <a:pt x="60389" y="60520"/>
                  </a:lnTo>
                  <a:lnTo>
                    <a:pt x="60496" y="60699"/>
                  </a:lnTo>
                  <a:lnTo>
                    <a:pt x="60556" y="60734"/>
                  </a:lnTo>
                  <a:lnTo>
                    <a:pt x="60568" y="60830"/>
                  </a:lnTo>
                  <a:lnTo>
                    <a:pt x="60639" y="60889"/>
                  </a:lnTo>
                  <a:lnTo>
                    <a:pt x="60722" y="60901"/>
                  </a:lnTo>
                  <a:cubicBezTo>
                    <a:pt x="60711" y="60853"/>
                    <a:pt x="60699" y="60818"/>
                    <a:pt x="60687" y="60770"/>
                  </a:cubicBezTo>
                  <a:lnTo>
                    <a:pt x="60699" y="60615"/>
                  </a:lnTo>
                  <a:lnTo>
                    <a:pt x="60746" y="60556"/>
                  </a:lnTo>
                  <a:lnTo>
                    <a:pt x="60782" y="60592"/>
                  </a:lnTo>
                  <a:lnTo>
                    <a:pt x="60746" y="60603"/>
                  </a:lnTo>
                  <a:cubicBezTo>
                    <a:pt x="60746" y="60663"/>
                    <a:pt x="60734" y="60723"/>
                    <a:pt x="60734" y="60782"/>
                  </a:cubicBezTo>
                  <a:cubicBezTo>
                    <a:pt x="60734" y="60794"/>
                    <a:pt x="60734" y="60806"/>
                    <a:pt x="60746" y="60818"/>
                  </a:cubicBezTo>
                  <a:lnTo>
                    <a:pt x="60818" y="60842"/>
                  </a:lnTo>
                  <a:lnTo>
                    <a:pt x="60877" y="60830"/>
                  </a:lnTo>
                  <a:lnTo>
                    <a:pt x="60865" y="60853"/>
                  </a:lnTo>
                  <a:lnTo>
                    <a:pt x="60770" y="60901"/>
                  </a:lnTo>
                  <a:lnTo>
                    <a:pt x="60699" y="60984"/>
                  </a:lnTo>
                  <a:lnTo>
                    <a:pt x="60722" y="61020"/>
                  </a:lnTo>
                  <a:lnTo>
                    <a:pt x="60722" y="61092"/>
                  </a:lnTo>
                  <a:cubicBezTo>
                    <a:pt x="60722" y="61115"/>
                    <a:pt x="60734" y="61139"/>
                    <a:pt x="60746" y="61163"/>
                  </a:cubicBezTo>
                  <a:lnTo>
                    <a:pt x="60699" y="61199"/>
                  </a:lnTo>
                  <a:cubicBezTo>
                    <a:pt x="60699" y="61223"/>
                    <a:pt x="60687" y="61246"/>
                    <a:pt x="60687" y="61270"/>
                  </a:cubicBezTo>
                  <a:cubicBezTo>
                    <a:pt x="60675" y="61306"/>
                    <a:pt x="60699" y="61306"/>
                    <a:pt x="60699" y="61330"/>
                  </a:cubicBezTo>
                  <a:lnTo>
                    <a:pt x="60853" y="61377"/>
                  </a:lnTo>
                  <a:lnTo>
                    <a:pt x="61032" y="61377"/>
                  </a:lnTo>
                  <a:lnTo>
                    <a:pt x="61103" y="61401"/>
                  </a:lnTo>
                  <a:lnTo>
                    <a:pt x="61103" y="61449"/>
                  </a:lnTo>
                  <a:lnTo>
                    <a:pt x="61068" y="61461"/>
                  </a:lnTo>
                  <a:lnTo>
                    <a:pt x="61115" y="61532"/>
                  </a:lnTo>
                  <a:lnTo>
                    <a:pt x="61151" y="61556"/>
                  </a:lnTo>
                  <a:lnTo>
                    <a:pt x="61211" y="61473"/>
                  </a:lnTo>
                  <a:cubicBezTo>
                    <a:pt x="61211" y="61496"/>
                    <a:pt x="61223" y="61508"/>
                    <a:pt x="61223" y="61532"/>
                  </a:cubicBezTo>
                  <a:cubicBezTo>
                    <a:pt x="61223" y="61556"/>
                    <a:pt x="61223" y="61568"/>
                    <a:pt x="61211" y="61592"/>
                  </a:cubicBezTo>
                  <a:lnTo>
                    <a:pt x="61151" y="61627"/>
                  </a:lnTo>
                  <a:lnTo>
                    <a:pt x="61115" y="61699"/>
                  </a:lnTo>
                  <a:lnTo>
                    <a:pt x="61163" y="61711"/>
                  </a:lnTo>
                  <a:lnTo>
                    <a:pt x="61223" y="61699"/>
                  </a:lnTo>
                  <a:cubicBezTo>
                    <a:pt x="61223" y="61711"/>
                    <a:pt x="61234" y="61735"/>
                    <a:pt x="61234" y="61746"/>
                  </a:cubicBezTo>
                  <a:lnTo>
                    <a:pt x="61330" y="61806"/>
                  </a:lnTo>
                  <a:lnTo>
                    <a:pt x="61365" y="61794"/>
                  </a:lnTo>
                  <a:cubicBezTo>
                    <a:pt x="61377" y="61770"/>
                    <a:pt x="61389" y="61758"/>
                    <a:pt x="61401" y="61735"/>
                  </a:cubicBezTo>
                  <a:cubicBezTo>
                    <a:pt x="61401" y="61758"/>
                    <a:pt x="61401" y="61794"/>
                    <a:pt x="61413" y="61818"/>
                  </a:cubicBezTo>
                  <a:lnTo>
                    <a:pt x="61461" y="61889"/>
                  </a:lnTo>
                  <a:lnTo>
                    <a:pt x="61413" y="61889"/>
                  </a:lnTo>
                  <a:lnTo>
                    <a:pt x="61377" y="61877"/>
                  </a:lnTo>
                  <a:lnTo>
                    <a:pt x="61330" y="61889"/>
                  </a:lnTo>
                  <a:lnTo>
                    <a:pt x="61318" y="61937"/>
                  </a:lnTo>
                  <a:lnTo>
                    <a:pt x="61425" y="62008"/>
                  </a:lnTo>
                  <a:lnTo>
                    <a:pt x="61461" y="62008"/>
                  </a:lnTo>
                  <a:lnTo>
                    <a:pt x="61508" y="62080"/>
                  </a:lnTo>
                  <a:lnTo>
                    <a:pt x="61556" y="62116"/>
                  </a:lnTo>
                  <a:lnTo>
                    <a:pt x="61651" y="62163"/>
                  </a:lnTo>
                  <a:lnTo>
                    <a:pt x="61711" y="62139"/>
                  </a:lnTo>
                  <a:lnTo>
                    <a:pt x="61639" y="62044"/>
                  </a:lnTo>
                  <a:cubicBezTo>
                    <a:pt x="61639" y="62032"/>
                    <a:pt x="61639" y="62008"/>
                    <a:pt x="61651" y="61996"/>
                  </a:cubicBezTo>
                  <a:lnTo>
                    <a:pt x="61604" y="61937"/>
                  </a:lnTo>
                  <a:lnTo>
                    <a:pt x="61604" y="61937"/>
                  </a:lnTo>
                  <a:lnTo>
                    <a:pt x="61699" y="61973"/>
                  </a:lnTo>
                  <a:lnTo>
                    <a:pt x="61723" y="62032"/>
                  </a:lnTo>
                  <a:lnTo>
                    <a:pt x="61794" y="62080"/>
                  </a:lnTo>
                  <a:lnTo>
                    <a:pt x="61806" y="61996"/>
                  </a:lnTo>
                  <a:cubicBezTo>
                    <a:pt x="61818" y="61985"/>
                    <a:pt x="61830" y="61961"/>
                    <a:pt x="61842" y="61937"/>
                  </a:cubicBezTo>
                  <a:cubicBezTo>
                    <a:pt x="61865" y="61925"/>
                    <a:pt x="61830" y="61901"/>
                    <a:pt x="61830" y="61889"/>
                  </a:cubicBezTo>
                  <a:lnTo>
                    <a:pt x="61770" y="61889"/>
                  </a:lnTo>
                  <a:lnTo>
                    <a:pt x="61663" y="61901"/>
                  </a:lnTo>
                  <a:cubicBezTo>
                    <a:pt x="61663" y="61889"/>
                    <a:pt x="61663" y="61877"/>
                    <a:pt x="61663" y="61866"/>
                  </a:cubicBezTo>
                  <a:lnTo>
                    <a:pt x="61723" y="61854"/>
                  </a:lnTo>
                  <a:lnTo>
                    <a:pt x="61877" y="61854"/>
                  </a:lnTo>
                  <a:lnTo>
                    <a:pt x="61901" y="61877"/>
                  </a:lnTo>
                  <a:lnTo>
                    <a:pt x="61996" y="61854"/>
                  </a:lnTo>
                  <a:lnTo>
                    <a:pt x="61961" y="61794"/>
                  </a:lnTo>
                  <a:lnTo>
                    <a:pt x="61865" y="61770"/>
                  </a:lnTo>
                  <a:lnTo>
                    <a:pt x="61699" y="61806"/>
                  </a:lnTo>
                  <a:cubicBezTo>
                    <a:pt x="61699" y="61794"/>
                    <a:pt x="61687" y="61782"/>
                    <a:pt x="61687" y="61770"/>
                  </a:cubicBezTo>
                  <a:lnTo>
                    <a:pt x="61734" y="61735"/>
                  </a:lnTo>
                  <a:lnTo>
                    <a:pt x="61877" y="61758"/>
                  </a:lnTo>
                  <a:lnTo>
                    <a:pt x="62032" y="61794"/>
                  </a:lnTo>
                  <a:lnTo>
                    <a:pt x="62080" y="61889"/>
                  </a:lnTo>
                  <a:lnTo>
                    <a:pt x="62032" y="61961"/>
                  </a:lnTo>
                  <a:cubicBezTo>
                    <a:pt x="62032" y="61973"/>
                    <a:pt x="62044" y="61996"/>
                    <a:pt x="62044" y="62020"/>
                  </a:cubicBezTo>
                  <a:cubicBezTo>
                    <a:pt x="62080" y="62044"/>
                    <a:pt x="62104" y="62080"/>
                    <a:pt x="62127" y="62104"/>
                  </a:cubicBezTo>
                  <a:lnTo>
                    <a:pt x="62127" y="62163"/>
                  </a:lnTo>
                  <a:lnTo>
                    <a:pt x="62080" y="62223"/>
                  </a:lnTo>
                  <a:cubicBezTo>
                    <a:pt x="62080" y="62187"/>
                    <a:pt x="62080" y="62163"/>
                    <a:pt x="62092" y="62127"/>
                  </a:cubicBezTo>
                  <a:lnTo>
                    <a:pt x="61996" y="62008"/>
                  </a:lnTo>
                  <a:lnTo>
                    <a:pt x="61925" y="61973"/>
                  </a:lnTo>
                  <a:cubicBezTo>
                    <a:pt x="61913" y="61996"/>
                    <a:pt x="61913" y="62020"/>
                    <a:pt x="61901" y="62032"/>
                  </a:cubicBezTo>
                  <a:lnTo>
                    <a:pt x="61913" y="62104"/>
                  </a:lnTo>
                  <a:lnTo>
                    <a:pt x="61961" y="62139"/>
                  </a:lnTo>
                  <a:cubicBezTo>
                    <a:pt x="61949" y="62163"/>
                    <a:pt x="61949" y="62187"/>
                    <a:pt x="61937" y="62211"/>
                  </a:cubicBezTo>
                  <a:lnTo>
                    <a:pt x="61901" y="62187"/>
                  </a:lnTo>
                  <a:lnTo>
                    <a:pt x="61865" y="62116"/>
                  </a:lnTo>
                  <a:lnTo>
                    <a:pt x="61818" y="62127"/>
                  </a:lnTo>
                  <a:lnTo>
                    <a:pt x="61758" y="62187"/>
                  </a:lnTo>
                  <a:lnTo>
                    <a:pt x="61663" y="62211"/>
                  </a:lnTo>
                  <a:lnTo>
                    <a:pt x="61592" y="62258"/>
                  </a:lnTo>
                  <a:lnTo>
                    <a:pt x="61675" y="62294"/>
                  </a:lnTo>
                  <a:cubicBezTo>
                    <a:pt x="61687" y="62318"/>
                    <a:pt x="61699" y="62354"/>
                    <a:pt x="61711" y="62389"/>
                  </a:cubicBezTo>
                  <a:lnTo>
                    <a:pt x="61758" y="62437"/>
                  </a:lnTo>
                  <a:lnTo>
                    <a:pt x="61782" y="62485"/>
                  </a:lnTo>
                  <a:cubicBezTo>
                    <a:pt x="61782" y="62497"/>
                    <a:pt x="61770" y="62508"/>
                    <a:pt x="61770" y="62532"/>
                  </a:cubicBezTo>
                  <a:lnTo>
                    <a:pt x="61782" y="62556"/>
                  </a:lnTo>
                  <a:lnTo>
                    <a:pt x="61854" y="62556"/>
                  </a:lnTo>
                  <a:cubicBezTo>
                    <a:pt x="61854" y="62532"/>
                    <a:pt x="61865" y="62508"/>
                    <a:pt x="61865" y="62485"/>
                  </a:cubicBezTo>
                  <a:lnTo>
                    <a:pt x="61913" y="62497"/>
                  </a:lnTo>
                  <a:lnTo>
                    <a:pt x="61985" y="62497"/>
                  </a:lnTo>
                  <a:lnTo>
                    <a:pt x="61985" y="62520"/>
                  </a:lnTo>
                  <a:lnTo>
                    <a:pt x="61925" y="62556"/>
                  </a:lnTo>
                  <a:cubicBezTo>
                    <a:pt x="61913" y="62580"/>
                    <a:pt x="61889" y="62592"/>
                    <a:pt x="61877" y="62616"/>
                  </a:cubicBezTo>
                  <a:lnTo>
                    <a:pt x="61901" y="62651"/>
                  </a:lnTo>
                  <a:lnTo>
                    <a:pt x="62008" y="62639"/>
                  </a:lnTo>
                  <a:lnTo>
                    <a:pt x="62151" y="62675"/>
                  </a:lnTo>
                  <a:lnTo>
                    <a:pt x="62187" y="62651"/>
                  </a:lnTo>
                  <a:cubicBezTo>
                    <a:pt x="62199" y="62628"/>
                    <a:pt x="62211" y="62616"/>
                    <a:pt x="62211" y="62592"/>
                  </a:cubicBezTo>
                  <a:lnTo>
                    <a:pt x="62163" y="62520"/>
                  </a:lnTo>
                  <a:lnTo>
                    <a:pt x="62163" y="62461"/>
                  </a:lnTo>
                  <a:lnTo>
                    <a:pt x="62127" y="62401"/>
                  </a:lnTo>
                  <a:lnTo>
                    <a:pt x="62104" y="62425"/>
                  </a:lnTo>
                  <a:lnTo>
                    <a:pt x="62032" y="62425"/>
                  </a:lnTo>
                  <a:lnTo>
                    <a:pt x="62044" y="62401"/>
                  </a:lnTo>
                  <a:lnTo>
                    <a:pt x="62092" y="62354"/>
                  </a:lnTo>
                  <a:cubicBezTo>
                    <a:pt x="62092" y="62342"/>
                    <a:pt x="62080" y="62330"/>
                    <a:pt x="62080" y="62306"/>
                  </a:cubicBezTo>
                  <a:lnTo>
                    <a:pt x="62115" y="62282"/>
                  </a:lnTo>
                  <a:lnTo>
                    <a:pt x="62223" y="62294"/>
                  </a:lnTo>
                  <a:lnTo>
                    <a:pt x="62258" y="62258"/>
                  </a:lnTo>
                  <a:lnTo>
                    <a:pt x="62282" y="62294"/>
                  </a:lnTo>
                  <a:lnTo>
                    <a:pt x="62330" y="62306"/>
                  </a:lnTo>
                  <a:cubicBezTo>
                    <a:pt x="62330" y="62294"/>
                    <a:pt x="62330" y="62270"/>
                    <a:pt x="62342" y="62258"/>
                  </a:cubicBezTo>
                  <a:lnTo>
                    <a:pt x="62425" y="62223"/>
                  </a:lnTo>
                  <a:lnTo>
                    <a:pt x="62508" y="62223"/>
                  </a:lnTo>
                  <a:lnTo>
                    <a:pt x="62592" y="62199"/>
                  </a:lnTo>
                  <a:lnTo>
                    <a:pt x="62663" y="62187"/>
                  </a:lnTo>
                  <a:cubicBezTo>
                    <a:pt x="62675" y="62199"/>
                    <a:pt x="62675" y="62199"/>
                    <a:pt x="62687" y="62211"/>
                  </a:cubicBezTo>
                  <a:lnTo>
                    <a:pt x="62639" y="62247"/>
                  </a:lnTo>
                  <a:lnTo>
                    <a:pt x="62616" y="62306"/>
                  </a:lnTo>
                  <a:lnTo>
                    <a:pt x="62556" y="62306"/>
                  </a:lnTo>
                  <a:lnTo>
                    <a:pt x="62496" y="62270"/>
                  </a:lnTo>
                  <a:lnTo>
                    <a:pt x="62437" y="62306"/>
                  </a:lnTo>
                  <a:lnTo>
                    <a:pt x="62330" y="62437"/>
                  </a:lnTo>
                  <a:lnTo>
                    <a:pt x="62294" y="62449"/>
                  </a:lnTo>
                  <a:lnTo>
                    <a:pt x="62258" y="62449"/>
                  </a:lnTo>
                  <a:lnTo>
                    <a:pt x="62211" y="62520"/>
                  </a:lnTo>
                  <a:lnTo>
                    <a:pt x="62235" y="62556"/>
                  </a:lnTo>
                  <a:lnTo>
                    <a:pt x="62223" y="62616"/>
                  </a:lnTo>
                  <a:lnTo>
                    <a:pt x="62211" y="62651"/>
                  </a:lnTo>
                  <a:cubicBezTo>
                    <a:pt x="62211" y="62663"/>
                    <a:pt x="62211" y="62675"/>
                    <a:pt x="62211" y="62687"/>
                  </a:cubicBezTo>
                  <a:lnTo>
                    <a:pt x="62258" y="62699"/>
                  </a:lnTo>
                  <a:lnTo>
                    <a:pt x="62235" y="62735"/>
                  </a:lnTo>
                  <a:cubicBezTo>
                    <a:pt x="62235" y="62747"/>
                    <a:pt x="62235" y="62758"/>
                    <a:pt x="62235" y="62770"/>
                  </a:cubicBezTo>
                  <a:lnTo>
                    <a:pt x="62377" y="62782"/>
                  </a:lnTo>
                  <a:lnTo>
                    <a:pt x="62485" y="62830"/>
                  </a:lnTo>
                  <a:lnTo>
                    <a:pt x="62508" y="62830"/>
                  </a:lnTo>
                  <a:lnTo>
                    <a:pt x="62520" y="62794"/>
                  </a:lnTo>
                  <a:lnTo>
                    <a:pt x="62485" y="62735"/>
                  </a:lnTo>
                  <a:lnTo>
                    <a:pt x="62520" y="62675"/>
                  </a:lnTo>
                  <a:lnTo>
                    <a:pt x="62580" y="62651"/>
                  </a:lnTo>
                  <a:cubicBezTo>
                    <a:pt x="62580" y="62639"/>
                    <a:pt x="62580" y="62628"/>
                    <a:pt x="62580" y="62616"/>
                  </a:cubicBezTo>
                  <a:lnTo>
                    <a:pt x="62496" y="62556"/>
                  </a:lnTo>
                  <a:lnTo>
                    <a:pt x="62604" y="62508"/>
                  </a:lnTo>
                  <a:lnTo>
                    <a:pt x="62663" y="62437"/>
                  </a:lnTo>
                  <a:cubicBezTo>
                    <a:pt x="62687" y="62401"/>
                    <a:pt x="62699" y="62366"/>
                    <a:pt x="62723" y="62330"/>
                  </a:cubicBezTo>
                  <a:lnTo>
                    <a:pt x="62770" y="62282"/>
                  </a:lnTo>
                  <a:lnTo>
                    <a:pt x="62782" y="62294"/>
                  </a:lnTo>
                  <a:lnTo>
                    <a:pt x="62854" y="62318"/>
                  </a:lnTo>
                  <a:lnTo>
                    <a:pt x="62901" y="62306"/>
                  </a:lnTo>
                  <a:cubicBezTo>
                    <a:pt x="62913" y="62306"/>
                    <a:pt x="62913" y="62318"/>
                    <a:pt x="62913" y="62318"/>
                  </a:cubicBezTo>
                  <a:lnTo>
                    <a:pt x="62866" y="62354"/>
                  </a:lnTo>
                  <a:lnTo>
                    <a:pt x="62830" y="62437"/>
                  </a:lnTo>
                  <a:lnTo>
                    <a:pt x="62830" y="62485"/>
                  </a:lnTo>
                  <a:lnTo>
                    <a:pt x="62770" y="62568"/>
                  </a:lnTo>
                  <a:cubicBezTo>
                    <a:pt x="62770" y="62592"/>
                    <a:pt x="62782" y="62628"/>
                    <a:pt x="62794" y="62651"/>
                  </a:cubicBezTo>
                  <a:lnTo>
                    <a:pt x="62830" y="62699"/>
                  </a:lnTo>
                  <a:lnTo>
                    <a:pt x="62794" y="62747"/>
                  </a:lnTo>
                  <a:lnTo>
                    <a:pt x="62735" y="62794"/>
                  </a:lnTo>
                  <a:lnTo>
                    <a:pt x="62735" y="62758"/>
                  </a:lnTo>
                  <a:lnTo>
                    <a:pt x="62758" y="62723"/>
                  </a:lnTo>
                  <a:cubicBezTo>
                    <a:pt x="62758" y="62699"/>
                    <a:pt x="62747" y="62663"/>
                    <a:pt x="62747" y="62628"/>
                  </a:cubicBezTo>
                  <a:lnTo>
                    <a:pt x="62711" y="62616"/>
                  </a:lnTo>
                  <a:lnTo>
                    <a:pt x="62675" y="62651"/>
                  </a:lnTo>
                  <a:lnTo>
                    <a:pt x="62675" y="62711"/>
                  </a:lnTo>
                  <a:lnTo>
                    <a:pt x="62639" y="62711"/>
                  </a:lnTo>
                  <a:lnTo>
                    <a:pt x="62592" y="62723"/>
                  </a:lnTo>
                  <a:cubicBezTo>
                    <a:pt x="62580" y="62747"/>
                    <a:pt x="62568" y="62758"/>
                    <a:pt x="62568" y="62770"/>
                  </a:cubicBezTo>
                  <a:lnTo>
                    <a:pt x="62627" y="62830"/>
                  </a:lnTo>
                  <a:lnTo>
                    <a:pt x="62794" y="62925"/>
                  </a:lnTo>
                  <a:lnTo>
                    <a:pt x="62925" y="62913"/>
                  </a:lnTo>
                  <a:lnTo>
                    <a:pt x="63020" y="62937"/>
                  </a:lnTo>
                  <a:lnTo>
                    <a:pt x="63068" y="62925"/>
                  </a:lnTo>
                  <a:lnTo>
                    <a:pt x="63139" y="62937"/>
                  </a:lnTo>
                  <a:lnTo>
                    <a:pt x="63163" y="62889"/>
                  </a:lnTo>
                  <a:lnTo>
                    <a:pt x="63199" y="62794"/>
                  </a:lnTo>
                  <a:lnTo>
                    <a:pt x="63128" y="62675"/>
                  </a:lnTo>
                  <a:lnTo>
                    <a:pt x="63128" y="62616"/>
                  </a:lnTo>
                  <a:lnTo>
                    <a:pt x="63116" y="62568"/>
                  </a:lnTo>
                  <a:lnTo>
                    <a:pt x="63104" y="62461"/>
                  </a:lnTo>
                  <a:cubicBezTo>
                    <a:pt x="63104" y="62413"/>
                    <a:pt x="63092" y="62377"/>
                    <a:pt x="63080" y="62342"/>
                  </a:cubicBezTo>
                  <a:cubicBezTo>
                    <a:pt x="63080" y="62294"/>
                    <a:pt x="63056" y="62282"/>
                    <a:pt x="63044" y="62258"/>
                  </a:cubicBezTo>
                  <a:lnTo>
                    <a:pt x="63044" y="62211"/>
                  </a:lnTo>
                  <a:lnTo>
                    <a:pt x="63139" y="62127"/>
                  </a:lnTo>
                  <a:cubicBezTo>
                    <a:pt x="63163" y="62080"/>
                    <a:pt x="63187" y="62044"/>
                    <a:pt x="63211" y="61996"/>
                  </a:cubicBezTo>
                  <a:lnTo>
                    <a:pt x="63270" y="61961"/>
                  </a:lnTo>
                  <a:lnTo>
                    <a:pt x="63366" y="61937"/>
                  </a:lnTo>
                  <a:lnTo>
                    <a:pt x="63389" y="61901"/>
                  </a:lnTo>
                  <a:cubicBezTo>
                    <a:pt x="63378" y="61866"/>
                    <a:pt x="63366" y="61830"/>
                    <a:pt x="63354" y="61806"/>
                  </a:cubicBezTo>
                  <a:lnTo>
                    <a:pt x="63401" y="61746"/>
                  </a:lnTo>
                  <a:lnTo>
                    <a:pt x="63497" y="61711"/>
                  </a:lnTo>
                  <a:lnTo>
                    <a:pt x="63628" y="61746"/>
                  </a:lnTo>
                  <a:lnTo>
                    <a:pt x="63675" y="61699"/>
                  </a:lnTo>
                  <a:lnTo>
                    <a:pt x="63687" y="61699"/>
                  </a:lnTo>
                  <a:lnTo>
                    <a:pt x="63806" y="61723"/>
                  </a:lnTo>
                  <a:lnTo>
                    <a:pt x="63842" y="61723"/>
                  </a:lnTo>
                  <a:lnTo>
                    <a:pt x="63818" y="61651"/>
                  </a:lnTo>
                  <a:lnTo>
                    <a:pt x="63711" y="61604"/>
                  </a:lnTo>
                  <a:lnTo>
                    <a:pt x="63544" y="61556"/>
                  </a:lnTo>
                  <a:cubicBezTo>
                    <a:pt x="63532" y="61532"/>
                    <a:pt x="63520" y="61508"/>
                    <a:pt x="63509" y="61473"/>
                  </a:cubicBezTo>
                  <a:cubicBezTo>
                    <a:pt x="63497" y="61449"/>
                    <a:pt x="63449" y="61449"/>
                    <a:pt x="63413" y="61425"/>
                  </a:cubicBezTo>
                  <a:lnTo>
                    <a:pt x="63366" y="61449"/>
                  </a:lnTo>
                  <a:lnTo>
                    <a:pt x="63306" y="61425"/>
                  </a:lnTo>
                  <a:lnTo>
                    <a:pt x="63366" y="61377"/>
                  </a:lnTo>
                  <a:lnTo>
                    <a:pt x="63366" y="61318"/>
                  </a:lnTo>
                  <a:lnTo>
                    <a:pt x="63342" y="61318"/>
                  </a:lnTo>
                  <a:cubicBezTo>
                    <a:pt x="63342" y="61294"/>
                    <a:pt x="63342" y="61282"/>
                    <a:pt x="63330" y="61258"/>
                  </a:cubicBezTo>
                  <a:lnTo>
                    <a:pt x="63211" y="61092"/>
                  </a:lnTo>
                  <a:lnTo>
                    <a:pt x="63092" y="60996"/>
                  </a:lnTo>
                  <a:lnTo>
                    <a:pt x="63056" y="60877"/>
                  </a:lnTo>
                  <a:cubicBezTo>
                    <a:pt x="63056" y="60830"/>
                    <a:pt x="63068" y="60782"/>
                    <a:pt x="63068" y="60723"/>
                  </a:cubicBezTo>
                  <a:lnTo>
                    <a:pt x="63163" y="60627"/>
                  </a:lnTo>
                  <a:cubicBezTo>
                    <a:pt x="63163" y="60603"/>
                    <a:pt x="63187" y="60580"/>
                    <a:pt x="63187" y="60556"/>
                  </a:cubicBezTo>
                  <a:lnTo>
                    <a:pt x="63151" y="60532"/>
                  </a:lnTo>
                  <a:cubicBezTo>
                    <a:pt x="63151" y="60508"/>
                    <a:pt x="63139" y="60484"/>
                    <a:pt x="63139" y="60461"/>
                  </a:cubicBezTo>
                  <a:lnTo>
                    <a:pt x="63080" y="60413"/>
                  </a:lnTo>
                  <a:lnTo>
                    <a:pt x="63151" y="60437"/>
                  </a:lnTo>
                  <a:lnTo>
                    <a:pt x="63223" y="60484"/>
                  </a:lnTo>
                  <a:lnTo>
                    <a:pt x="63294" y="60484"/>
                  </a:lnTo>
                  <a:lnTo>
                    <a:pt x="63366" y="60389"/>
                  </a:lnTo>
                  <a:lnTo>
                    <a:pt x="63366" y="60330"/>
                  </a:lnTo>
                  <a:cubicBezTo>
                    <a:pt x="63366" y="60306"/>
                    <a:pt x="63413" y="60258"/>
                    <a:pt x="63437" y="60222"/>
                  </a:cubicBezTo>
                  <a:cubicBezTo>
                    <a:pt x="63449" y="60187"/>
                    <a:pt x="63437" y="60175"/>
                    <a:pt x="63449" y="60151"/>
                  </a:cubicBezTo>
                  <a:cubicBezTo>
                    <a:pt x="63425" y="60115"/>
                    <a:pt x="63401" y="60080"/>
                    <a:pt x="63389" y="60044"/>
                  </a:cubicBezTo>
                  <a:lnTo>
                    <a:pt x="63318" y="60044"/>
                  </a:lnTo>
                  <a:lnTo>
                    <a:pt x="63282" y="60080"/>
                  </a:lnTo>
                  <a:lnTo>
                    <a:pt x="63282" y="60020"/>
                  </a:lnTo>
                  <a:lnTo>
                    <a:pt x="63342" y="59937"/>
                  </a:lnTo>
                  <a:cubicBezTo>
                    <a:pt x="63342" y="59913"/>
                    <a:pt x="63354" y="59877"/>
                    <a:pt x="63354" y="59853"/>
                  </a:cubicBezTo>
                  <a:lnTo>
                    <a:pt x="63354" y="59758"/>
                  </a:lnTo>
                  <a:lnTo>
                    <a:pt x="63437" y="59651"/>
                  </a:lnTo>
                  <a:lnTo>
                    <a:pt x="63532" y="59627"/>
                  </a:lnTo>
                  <a:cubicBezTo>
                    <a:pt x="63532" y="59591"/>
                    <a:pt x="63532" y="59556"/>
                    <a:pt x="63544" y="59520"/>
                  </a:cubicBezTo>
                  <a:lnTo>
                    <a:pt x="63592" y="59437"/>
                  </a:lnTo>
                  <a:lnTo>
                    <a:pt x="63628" y="59413"/>
                  </a:lnTo>
                  <a:lnTo>
                    <a:pt x="63628" y="59341"/>
                  </a:lnTo>
                  <a:lnTo>
                    <a:pt x="63699" y="59294"/>
                  </a:lnTo>
                  <a:lnTo>
                    <a:pt x="63759" y="59210"/>
                  </a:lnTo>
                  <a:lnTo>
                    <a:pt x="63735" y="59187"/>
                  </a:lnTo>
                  <a:lnTo>
                    <a:pt x="63735" y="59127"/>
                  </a:lnTo>
                  <a:lnTo>
                    <a:pt x="63782" y="59079"/>
                  </a:lnTo>
                  <a:lnTo>
                    <a:pt x="63687" y="59032"/>
                  </a:lnTo>
                  <a:lnTo>
                    <a:pt x="63628" y="59044"/>
                  </a:lnTo>
                  <a:lnTo>
                    <a:pt x="63628" y="59044"/>
                  </a:lnTo>
                  <a:lnTo>
                    <a:pt x="63699" y="58960"/>
                  </a:lnTo>
                  <a:lnTo>
                    <a:pt x="63675" y="58901"/>
                  </a:lnTo>
                  <a:lnTo>
                    <a:pt x="63604" y="58818"/>
                  </a:lnTo>
                  <a:cubicBezTo>
                    <a:pt x="63604" y="58806"/>
                    <a:pt x="63604" y="58794"/>
                    <a:pt x="63592" y="58770"/>
                  </a:cubicBezTo>
                  <a:lnTo>
                    <a:pt x="63628" y="58734"/>
                  </a:lnTo>
                  <a:lnTo>
                    <a:pt x="63580" y="58698"/>
                  </a:lnTo>
                  <a:lnTo>
                    <a:pt x="63509" y="58698"/>
                  </a:lnTo>
                  <a:lnTo>
                    <a:pt x="63473" y="58722"/>
                  </a:lnTo>
                  <a:lnTo>
                    <a:pt x="63389" y="58734"/>
                  </a:lnTo>
                  <a:lnTo>
                    <a:pt x="63235" y="58782"/>
                  </a:lnTo>
                  <a:lnTo>
                    <a:pt x="63020" y="58675"/>
                  </a:lnTo>
                  <a:lnTo>
                    <a:pt x="62877" y="58603"/>
                  </a:lnTo>
                  <a:lnTo>
                    <a:pt x="62806" y="58603"/>
                  </a:lnTo>
                  <a:lnTo>
                    <a:pt x="62699" y="58556"/>
                  </a:lnTo>
                  <a:lnTo>
                    <a:pt x="62568" y="58437"/>
                  </a:lnTo>
                  <a:cubicBezTo>
                    <a:pt x="62568" y="58413"/>
                    <a:pt x="62556" y="58377"/>
                    <a:pt x="62556" y="58353"/>
                  </a:cubicBezTo>
                  <a:lnTo>
                    <a:pt x="62485" y="58294"/>
                  </a:lnTo>
                  <a:lnTo>
                    <a:pt x="62485" y="58246"/>
                  </a:lnTo>
                  <a:lnTo>
                    <a:pt x="62568" y="58163"/>
                  </a:lnTo>
                  <a:cubicBezTo>
                    <a:pt x="62580" y="58139"/>
                    <a:pt x="62580" y="58115"/>
                    <a:pt x="62592" y="58079"/>
                  </a:cubicBezTo>
                  <a:cubicBezTo>
                    <a:pt x="62592" y="58056"/>
                    <a:pt x="62604" y="58020"/>
                    <a:pt x="62604" y="57984"/>
                  </a:cubicBezTo>
                  <a:lnTo>
                    <a:pt x="62663" y="57960"/>
                  </a:lnTo>
                  <a:lnTo>
                    <a:pt x="62723" y="57865"/>
                  </a:lnTo>
                  <a:lnTo>
                    <a:pt x="62818" y="57829"/>
                  </a:lnTo>
                  <a:lnTo>
                    <a:pt x="62889" y="57734"/>
                  </a:lnTo>
                  <a:lnTo>
                    <a:pt x="63008" y="57686"/>
                  </a:lnTo>
                  <a:lnTo>
                    <a:pt x="63104" y="57686"/>
                  </a:lnTo>
                  <a:lnTo>
                    <a:pt x="63235" y="57639"/>
                  </a:lnTo>
                  <a:lnTo>
                    <a:pt x="63235" y="57603"/>
                  </a:lnTo>
                  <a:lnTo>
                    <a:pt x="63187" y="57579"/>
                  </a:lnTo>
                  <a:lnTo>
                    <a:pt x="63092" y="57567"/>
                  </a:lnTo>
                  <a:cubicBezTo>
                    <a:pt x="63092" y="57555"/>
                    <a:pt x="63092" y="57532"/>
                    <a:pt x="63092" y="57520"/>
                  </a:cubicBezTo>
                  <a:lnTo>
                    <a:pt x="63092" y="57460"/>
                  </a:lnTo>
                  <a:lnTo>
                    <a:pt x="63199" y="57365"/>
                  </a:lnTo>
                  <a:lnTo>
                    <a:pt x="63175" y="57341"/>
                  </a:lnTo>
                  <a:lnTo>
                    <a:pt x="63211" y="57282"/>
                  </a:lnTo>
                  <a:lnTo>
                    <a:pt x="63211" y="57246"/>
                  </a:lnTo>
                  <a:lnTo>
                    <a:pt x="63068" y="57163"/>
                  </a:lnTo>
                  <a:lnTo>
                    <a:pt x="63068" y="57115"/>
                  </a:lnTo>
                  <a:cubicBezTo>
                    <a:pt x="63068" y="57091"/>
                    <a:pt x="63068" y="57079"/>
                    <a:pt x="63056" y="57055"/>
                  </a:cubicBezTo>
                  <a:lnTo>
                    <a:pt x="63020" y="57020"/>
                  </a:lnTo>
                  <a:lnTo>
                    <a:pt x="62961" y="56924"/>
                  </a:lnTo>
                  <a:lnTo>
                    <a:pt x="63020" y="56853"/>
                  </a:lnTo>
                  <a:cubicBezTo>
                    <a:pt x="63032" y="56817"/>
                    <a:pt x="63032" y="56793"/>
                    <a:pt x="63044" y="56758"/>
                  </a:cubicBezTo>
                  <a:lnTo>
                    <a:pt x="63008" y="56734"/>
                  </a:lnTo>
                  <a:cubicBezTo>
                    <a:pt x="63020" y="56722"/>
                    <a:pt x="63032" y="56698"/>
                    <a:pt x="63044" y="56674"/>
                  </a:cubicBezTo>
                  <a:lnTo>
                    <a:pt x="63175" y="56603"/>
                  </a:lnTo>
                  <a:lnTo>
                    <a:pt x="63258" y="56496"/>
                  </a:lnTo>
                  <a:cubicBezTo>
                    <a:pt x="63258" y="56484"/>
                    <a:pt x="63258" y="56472"/>
                    <a:pt x="63247" y="56460"/>
                  </a:cubicBezTo>
                  <a:lnTo>
                    <a:pt x="63104" y="56448"/>
                  </a:lnTo>
                  <a:lnTo>
                    <a:pt x="63008" y="56472"/>
                  </a:lnTo>
                  <a:lnTo>
                    <a:pt x="62949" y="56424"/>
                  </a:lnTo>
                  <a:lnTo>
                    <a:pt x="62949" y="56377"/>
                  </a:lnTo>
                  <a:lnTo>
                    <a:pt x="63020" y="56305"/>
                  </a:lnTo>
                  <a:lnTo>
                    <a:pt x="63139" y="56234"/>
                  </a:lnTo>
                  <a:lnTo>
                    <a:pt x="63258" y="56270"/>
                  </a:lnTo>
                  <a:cubicBezTo>
                    <a:pt x="63258" y="56282"/>
                    <a:pt x="63258" y="56293"/>
                    <a:pt x="63270" y="56305"/>
                  </a:cubicBezTo>
                  <a:lnTo>
                    <a:pt x="63270" y="56353"/>
                  </a:lnTo>
                  <a:lnTo>
                    <a:pt x="63318" y="56412"/>
                  </a:lnTo>
                  <a:lnTo>
                    <a:pt x="63389" y="56412"/>
                  </a:lnTo>
                  <a:lnTo>
                    <a:pt x="63556" y="56293"/>
                  </a:lnTo>
                  <a:cubicBezTo>
                    <a:pt x="63556" y="56270"/>
                    <a:pt x="63556" y="56234"/>
                    <a:pt x="63556" y="56210"/>
                  </a:cubicBezTo>
                  <a:lnTo>
                    <a:pt x="63497" y="56139"/>
                  </a:lnTo>
                  <a:lnTo>
                    <a:pt x="63425" y="56079"/>
                  </a:lnTo>
                  <a:lnTo>
                    <a:pt x="63461" y="56067"/>
                  </a:lnTo>
                  <a:lnTo>
                    <a:pt x="63461" y="55984"/>
                  </a:lnTo>
                  <a:lnTo>
                    <a:pt x="63378" y="55912"/>
                  </a:lnTo>
                  <a:lnTo>
                    <a:pt x="63306" y="55912"/>
                  </a:lnTo>
                  <a:lnTo>
                    <a:pt x="63223" y="55984"/>
                  </a:lnTo>
                  <a:lnTo>
                    <a:pt x="63163" y="56008"/>
                  </a:lnTo>
                  <a:cubicBezTo>
                    <a:pt x="63151" y="56020"/>
                    <a:pt x="63128" y="56031"/>
                    <a:pt x="63116" y="56043"/>
                  </a:cubicBezTo>
                  <a:lnTo>
                    <a:pt x="63151" y="56055"/>
                  </a:lnTo>
                  <a:lnTo>
                    <a:pt x="63235" y="56055"/>
                  </a:lnTo>
                  <a:lnTo>
                    <a:pt x="63235" y="56103"/>
                  </a:lnTo>
                  <a:lnTo>
                    <a:pt x="63080" y="56174"/>
                  </a:lnTo>
                  <a:lnTo>
                    <a:pt x="63008" y="56162"/>
                  </a:lnTo>
                  <a:lnTo>
                    <a:pt x="63044" y="56115"/>
                  </a:lnTo>
                  <a:cubicBezTo>
                    <a:pt x="63056" y="56103"/>
                    <a:pt x="63080" y="56091"/>
                    <a:pt x="63092" y="56079"/>
                  </a:cubicBezTo>
                  <a:lnTo>
                    <a:pt x="63032" y="56067"/>
                  </a:lnTo>
                  <a:lnTo>
                    <a:pt x="62901" y="56103"/>
                  </a:lnTo>
                  <a:lnTo>
                    <a:pt x="62782" y="56079"/>
                  </a:lnTo>
                  <a:lnTo>
                    <a:pt x="62735" y="56008"/>
                  </a:lnTo>
                  <a:cubicBezTo>
                    <a:pt x="62723" y="55948"/>
                    <a:pt x="62711" y="55889"/>
                    <a:pt x="62699" y="55817"/>
                  </a:cubicBezTo>
                  <a:lnTo>
                    <a:pt x="62627" y="55686"/>
                  </a:lnTo>
                  <a:lnTo>
                    <a:pt x="62508" y="55627"/>
                  </a:lnTo>
                  <a:cubicBezTo>
                    <a:pt x="62496" y="55579"/>
                    <a:pt x="62485" y="55531"/>
                    <a:pt x="62485" y="55484"/>
                  </a:cubicBezTo>
                  <a:lnTo>
                    <a:pt x="62556" y="55377"/>
                  </a:lnTo>
                  <a:lnTo>
                    <a:pt x="62627" y="55365"/>
                  </a:lnTo>
                  <a:lnTo>
                    <a:pt x="62604" y="55412"/>
                  </a:lnTo>
                  <a:lnTo>
                    <a:pt x="62639" y="55424"/>
                  </a:lnTo>
                  <a:lnTo>
                    <a:pt x="62735" y="55389"/>
                  </a:lnTo>
                  <a:lnTo>
                    <a:pt x="62925" y="55400"/>
                  </a:lnTo>
                  <a:cubicBezTo>
                    <a:pt x="62985" y="55436"/>
                    <a:pt x="63056" y="55460"/>
                    <a:pt x="63116" y="55484"/>
                  </a:cubicBezTo>
                  <a:lnTo>
                    <a:pt x="63270" y="55484"/>
                  </a:lnTo>
                  <a:lnTo>
                    <a:pt x="63520" y="55436"/>
                  </a:lnTo>
                  <a:lnTo>
                    <a:pt x="63663" y="55305"/>
                  </a:lnTo>
                  <a:lnTo>
                    <a:pt x="63639" y="55281"/>
                  </a:lnTo>
                  <a:lnTo>
                    <a:pt x="63735" y="55198"/>
                  </a:lnTo>
                  <a:lnTo>
                    <a:pt x="63735" y="55127"/>
                  </a:lnTo>
                  <a:lnTo>
                    <a:pt x="63699" y="55067"/>
                  </a:lnTo>
                  <a:lnTo>
                    <a:pt x="63723" y="55019"/>
                  </a:lnTo>
                  <a:lnTo>
                    <a:pt x="63735" y="54948"/>
                  </a:lnTo>
                  <a:lnTo>
                    <a:pt x="63651" y="54948"/>
                  </a:lnTo>
                  <a:lnTo>
                    <a:pt x="63568" y="54877"/>
                  </a:lnTo>
                  <a:cubicBezTo>
                    <a:pt x="63568" y="54853"/>
                    <a:pt x="63568" y="54829"/>
                    <a:pt x="63556" y="54805"/>
                  </a:cubicBezTo>
                  <a:cubicBezTo>
                    <a:pt x="63556" y="54781"/>
                    <a:pt x="63568" y="54769"/>
                    <a:pt x="63580" y="54746"/>
                  </a:cubicBezTo>
                  <a:lnTo>
                    <a:pt x="63556" y="54710"/>
                  </a:lnTo>
                  <a:cubicBezTo>
                    <a:pt x="63580" y="54686"/>
                    <a:pt x="63592" y="54650"/>
                    <a:pt x="63616" y="54627"/>
                  </a:cubicBezTo>
                  <a:lnTo>
                    <a:pt x="63616" y="54591"/>
                  </a:lnTo>
                  <a:lnTo>
                    <a:pt x="63639" y="54579"/>
                  </a:lnTo>
                  <a:lnTo>
                    <a:pt x="63639" y="54531"/>
                  </a:lnTo>
                  <a:lnTo>
                    <a:pt x="63616" y="54460"/>
                  </a:lnTo>
                  <a:lnTo>
                    <a:pt x="63532" y="54472"/>
                  </a:lnTo>
                  <a:lnTo>
                    <a:pt x="63532" y="54424"/>
                  </a:lnTo>
                  <a:lnTo>
                    <a:pt x="63473" y="54377"/>
                  </a:lnTo>
                  <a:cubicBezTo>
                    <a:pt x="63473" y="54329"/>
                    <a:pt x="63461" y="54281"/>
                    <a:pt x="63449" y="54234"/>
                  </a:cubicBezTo>
                  <a:lnTo>
                    <a:pt x="63413" y="54186"/>
                  </a:lnTo>
                  <a:lnTo>
                    <a:pt x="63401" y="54126"/>
                  </a:lnTo>
                  <a:cubicBezTo>
                    <a:pt x="63401" y="54115"/>
                    <a:pt x="63413" y="54103"/>
                    <a:pt x="63425" y="54091"/>
                  </a:cubicBezTo>
                  <a:lnTo>
                    <a:pt x="63473" y="54126"/>
                  </a:lnTo>
                  <a:lnTo>
                    <a:pt x="63544" y="54115"/>
                  </a:lnTo>
                  <a:lnTo>
                    <a:pt x="63687" y="54126"/>
                  </a:lnTo>
                  <a:lnTo>
                    <a:pt x="63806" y="54162"/>
                  </a:lnTo>
                  <a:lnTo>
                    <a:pt x="63901" y="54150"/>
                  </a:lnTo>
                  <a:lnTo>
                    <a:pt x="64032" y="54091"/>
                  </a:lnTo>
                  <a:lnTo>
                    <a:pt x="64199" y="54091"/>
                  </a:lnTo>
                  <a:lnTo>
                    <a:pt x="64390" y="54043"/>
                  </a:lnTo>
                  <a:lnTo>
                    <a:pt x="64711" y="53900"/>
                  </a:lnTo>
                  <a:lnTo>
                    <a:pt x="64973" y="53745"/>
                  </a:lnTo>
                  <a:lnTo>
                    <a:pt x="64973" y="53698"/>
                  </a:lnTo>
                  <a:lnTo>
                    <a:pt x="65021" y="53734"/>
                  </a:lnTo>
                  <a:lnTo>
                    <a:pt x="65211" y="53638"/>
                  </a:lnTo>
                  <a:lnTo>
                    <a:pt x="65437" y="53448"/>
                  </a:lnTo>
                  <a:cubicBezTo>
                    <a:pt x="65449" y="53424"/>
                    <a:pt x="65449" y="53400"/>
                    <a:pt x="65461" y="53364"/>
                  </a:cubicBezTo>
                  <a:lnTo>
                    <a:pt x="65414" y="53281"/>
                  </a:lnTo>
                  <a:lnTo>
                    <a:pt x="65437" y="53150"/>
                  </a:lnTo>
                  <a:lnTo>
                    <a:pt x="65473" y="53114"/>
                  </a:lnTo>
                  <a:lnTo>
                    <a:pt x="65497" y="53162"/>
                  </a:lnTo>
                  <a:lnTo>
                    <a:pt x="65521" y="53114"/>
                  </a:lnTo>
                  <a:lnTo>
                    <a:pt x="65521" y="52972"/>
                  </a:lnTo>
                  <a:lnTo>
                    <a:pt x="65592" y="52829"/>
                  </a:lnTo>
                  <a:lnTo>
                    <a:pt x="65592" y="52745"/>
                  </a:lnTo>
                  <a:cubicBezTo>
                    <a:pt x="65580" y="52686"/>
                    <a:pt x="65568" y="52638"/>
                    <a:pt x="65556" y="52579"/>
                  </a:cubicBezTo>
                  <a:lnTo>
                    <a:pt x="65521" y="52519"/>
                  </a:lnTo>
                  <a:lnTo>
                    <a:pt x="65497" y="52519"/>
                  </a:lnTo>
                  <a:lnTo>
                    <a:pt x="65449" y="52579"/>
                  </a:lnTo>
                  <a:lnTo>
                    <a:pt x="65342" y="52591"/>
                  </a:lnTo>
                  <a:lnTo>
                    <a:pt x="65211" y="52555"/>
                  </a:lnTo>
                  <a:lnTo>
                    <a:pt x="65116" y="52448"/>
                  </a:lnTo>
                  <a:lnTo>
                    <a:pt x="65116" y="52388"/>
                  </a:lnTo>
                  <a:cubicBezTo>
                    <a:pt x="65140" y="52317"/>
                    <a:pt x="65163" y="52245"/>
                    <a:pt x="65187" y="52174"/>
                  </a:cubicBezTo>
                  <a:lnTo>
                    <a:pt x="65187" y="52091"/>
                  </a:lnTo>
                  <a:lnTo>
                    <a:pt x="65116" y="52043"/>
                  </a:lnTo>
                  <a:lnTo>
                    <a:pt x="64842" y="51924"/>
                  </a:lnTo>
                  <a:lnTo>
                    <a:pt x="64628" y="51900"/>
                  </a:lnTo>
                  <a:lnTo>
                    <a:pt x="64401" y="51805"/>
                  </a:lnTo>
                  <a:lnTo>
                    <a:pt x="64330" y="51745"/>
                  </a:lnTo>
                  <a:lnTo>
                    <a:pt x="64366" y="51710"/>
                  </a:lnTo>
                  <a:cubicBezTo>
                    <a:pt x="64366" y="51698"/>
                    <a:pt x="64354" y="51674"/>
                    <a:pt x="64342" y="51650"/>
                  </a:cubicBezTo>
                  <a:lnTo>
                    <a:pt x="64271" y="51602"/>
                  </a:lnTo>
                  <a:lnTo>
                    <a:pt x="64282" y="51555"/>
                  </a:lnTo>
                  <a:cubicBezTo>
                    <a:pt x="64259" y="51507"/>
                    <a:pt x="64235" y="51471"/>
                    <a:pt x="64223" y="51424"/>
                  </a:cubicBezTo>
                  <a:lnTo>
                    <a:pt x="64259" y="51257"/>
                  </a:lnTo>
                  <a:lnTo>
                    <a:pt x="64294" y="51424"/>
                  </a:lnTo>
                  <a:lnTo>
                    <a:pt x="64390" y="51555"/>
                  </a:lnTo>
                  <a:lnTo>
                    <a:pt x="64568" y="51698"/>
                  </a:lnTo>
                  <a:lnTo>
                    <a:pt x="64616" y="51698"/>
                  </a:lnTo>
                  <a:cubicBezTo>
                    <a:pt x="64663" y="51721"/>
                    <a:pt x="64723" y="51757"/>
                    <a:pt x="64771" y="51781"/>
                  </a:cubicBezTo>
                  <a:lnTo>
                    <a:pt x="64854" y="51781"/>
                  </a:lnTo>
                  <a:lnTo>
                    <a:pt x="65056" y="51721"/>
                  </a:lnTo>
                  <a:lnTo>
                    <a:pt x="65187" y="51710"/>
                  </a:lnTo>
                  <a:lnTo>
                    <a:pt x="65318" y="51757"/>
                  </a:lnTo>
                  <a:lnTo>
                    <a:pt x="65390" y="51757"/>
                  </a:lnTo>
                  <a:lnTo>
                    <a:pt x="65461" y="51745"/>
                  </a:lnTo>
                  <a:lnTo>
                    <a:pt x="65497" y="51757"/>
                  </a:lnTo>
                  <a:lnTo>
                    <a:pt x="65497" y="51793"/>
                  </a:lnTo>
                  <a:cubicBezTo>
                    <a:pt x="65485" y="51805"/>
                    <a:pt x="65485" y="51817"/>
                    <a:pt x="65497" y="51829"/>
                  </a:cubicBezTo>
                  <a:lnTo>
                    <a:pt x="65592" y="51817"/>
                  </a:lnTo>
                  <a:lnTo>
                    <a:pt x="65675" y="51745"/>
                  </a:lnTo>
                  <a:lnTo>
                    <a:pt x="65806" y="51698"/>
                  </a:lnTo>
                  <a:lnTo>
                    <a:pt x="65914" y="51710"/>
                  </a:lnTo>
                  <a:lnTo>
                    <a:pt x="65973" y="51733"/>
                  </a:lnTo>
                  <a:lnTo>
                    <a:pt x="66021" y="51710"/>
                  </a:lnTo>
                  <a:lnTo>
                    <a:pt x="66104" y="51721"/>
                  </a:lnTo>
                  <a:lnTo>
                    <a:pt x="66176" y="51721"/>
                  </a:lnTo>
                  <a:lnTo>
                    <a:pt x="66211" y="51686"/>
                  </a:lnTo>
                  <a:lnTo>
                    <a:pt x="66211" y="51626"/>
                  </a:lnTo>
                  <a:lnTo>
                    <a:pt x="66235" y="51614"/>
                  </a:lnTo>
                  <a:lnTo>
                    <a:pt x="66283" y="51638"/>
                  </a:lnTo>
                  <a:lnTo>
                    <a:pt x="66449" y="51543"/>
                  </a:lnTo>
                  <a:lnTo>
                    <a:pt x="66545" y="51412"/>
                  </a:lnTo>
                  <a:lnTo>
                    <a:pt x="66568" y="51364"/>
                  </a:lnTo>
                  <a:lnTo>
                    <a:pt x="66545" y="51364"/>
                  </a:lnTo>
                  <a:lnTo>
                    <a:pt x="66580" y="51293"/>
                  </a:lnTo>
                  <a:cubicBezTo>
                    <a:pt x="66604" y="51257"/>
                    <a:pt x="66628" y="51233"/>
                    <a:pt x="66664" y="51198"/>
                  </a:cubicBezTo>
                  <a:lnTo>
                    <a:pt x="66640" y="51090"/>
                  </a:lnTo>
                  <a:lnTo>
                    <a:pt x="66699" y="50995"/>
                  </a:lnTo>
                  <a:lnTo>
                    <a:pt x="66735" y="50959"/>
                  </a:lnTo>
                  <a:lnTo>
                    <a:pt x="66890" y="50805"/>
                  </a:lnTo>
                  <a:lnTo>
                    <a:pt x="66926" y="50674"/>
                  </a:lnTo>
                  <a:cubicBezTo>
                    <a:pt x="66938" y="50578"/>
                    <a:pt x="66949" y="50483"/>
                    <a:pt x="66961" y="50376"/>
                  </a:cubicBezTo>
                  <a:cubicBezTo>
                    <a:pt x="66973" y="50305"/>
                    <a:pt x="66985" y="50245"/>
                    <a:pt x="66997" y="50174"/>
                  </a:cubicBezTo>
                  <a:cubicBezTo>
                    <a:pt x="67009" y="50162"/>
                    <a:pt x="67009" y="50150"/>
                    <a:pt x="67021" y="50126"/>
                  </a:cubicBezTo>
                  <a:lnTo>
                    <a:pt x="66973" y="50090"/>
                  </a:lnTo>
                  <a:lnTo>
                    <a:pt x="66878" y="50007"/>
                  </a:lnTo>
                  <a:cubicBezTo>
                    <a:pt x="66878" y="49983"/>
                    <a:pt x="66902" y="49959"/>
                    <a:pt x="66902" y="49924"/>
                  </a:cubicBezTo>
                  <a:lnTo>
                    <a:pt x="66973" y="49888"/>
                  </a:lnTo>
                  <a:lnTo>
                    <a:pt x="66973" y="49828"/>
                  </a:lnTo>
                  <a:lnTo>
                    <a:pt x="67033" y="49745"/>
                  </a:lnTo>
                  <a:cubicBezTo>
                    <a:pt x="67033" y="49721"/>
                    <a:pt x="67033" y="49709"/>
                    <a:pt x="67021" y="49685"/>
                  </a:cubicBezTo>
                  <a:lnTo>
                    <a:pt x="67021" y="49685"/>
                  </a:lnTo>
                  <a:lnTo>
                    <a:pt x="67080" y="49709"/>
                  </a:lnTo>
                  <a:lnTo>
                    <a:pt x="67152" y="49709"/>
                  </a:lnTo>
                  <a:lnTo>
                    <a:pt x="67211" y="49614"/>
                  </a:lnTo>
                  <a:lnTo>
                    <a:pt x="67211" y="49531"/>
                  </a:lnTo>
                  <a:lnTo>
                    <a:pt x="67235" y="49507"/>
                  </a:lnTo>
                  <a:cubicBezTo>
                    <a:pt x="67235" y="49471"/>
                    <a:pt x="67235" y="49435"/>
                    <a:pt x="67223" y="49412"/>
                  </a:cubicBezTo>
                  <a:lnTo>
                    <a:pt x="67259" y="49364"/>
                  </a:lnTo>
                  <a:lnTo>
                    <a:pt x="67307" y="49364"/>
                  </a:lnTo>
                  <a:cubicBezTo>
                    <a:pt x="67307" y="49328"/>
                    <a:pt x="67319" y="49304"/>
                    <a:pt x="67330" y="49281"/>
                  </a:cubicBezTo>
                  <a:lnTo>
                    <a:pt x="67295" y="49221"/>
                  </a:lnTo>
                  <a:lnTo>
                    <a:pt x="67235" y="49185"/>
                  </a:lnTo>
                  <a:cubicBezTo>
                    <a:pt x="67235" y="49138"/>
                    <a:pt x="67223" y="49102"/>
                    <a:pt x="67211" y="49066"/>
                  </a:cubicBezTo>
                  <a:lnTo>
                    <a:pt x="67164" y="49043"/>
                  </a:lnTo>
                  <a:lnTo>
                    <a:pt x="67223" y="49043"/>
                  </a:lnTo>
                  <a:lnTo>
                    <a:pt x="67295" y="49126"/>
                  </a:lnTo>
                  <a:lnTo>
                    <a:pt x="67426" y="49209"/>
                  </a:lnTo>
                  <a:lnTo>
                    <a:pt x="67473" y="49197"/>
                  </a:lnTo>
                  <a:lnTo>
                    <a:pt x="67521" y="49173"/>
                  </a:lnTo>
                  <a:lnTo>
                    <a:pt x="67557" y="49185"/>
                  </a:lnTo>
                  <a:lnTo>
                    <a:pt x="67580" y="49257"/>
                  </a:lnTo>
                  <a:lnTo>
                    <a:pt x="67545" y="49269"/>
                  </a:lnTo>
                  <a:cubicBezTo>
                    <a:pt x="67533" y="49316"/>
                    <a:pt x="67521" y="49364"/>
                    <a:pt x="67521" y="49424"/>
                  </a:cubicBezTo>
                  <a:cubicBezTo>
                    <a:pt x="67485" y="49483"/>
                    <a:pt x="67461" y="49543"/>
                    <a:pt x="67438" y="49602"/>
                  </a:cubicBezTo>
                  <a:lnTo>
                    <a:pt x="67330" y="49614"/>
                  </a:lnTo>
                  <a:lnTo>
                    <a:pt x="67330" y="49721"/>
                  </a:lnTo>
                  <a:cubicBezTo>
                    <a:pt x="67330" y="49745"/>
                    <a:pt x="67319" y="49757"/>
                    <a:pt x="67307" y="49781"/>
                  </a:cubicBezTo>
                  <a:lnTo>
                    <a:pt x="67283" y="49781"/>
                  </a:lnTo>
                  <a:lnTo>
                    <a:pt x="67188" y="49852"/>
                  </a:lnTo>
                  <a:lnTo>
                    <a:pt x="67116" y="49912"/>
                  </a:lnTo>
                  <a:lnTo>
                    <a:pt x="67116" y="49959"/>
                  </a:lnTo>
                  <a:lnTo>
                    <a:pt x="67045" y="49983"/>
                  </a:lnTo>
                  <a:cubicBezTo>
                    <a:pt x="67033" y="49995"/>
                    <a:pt x="67021" y="50007"/>
                    <a:pt x="67009" y="50019"/>
                  </a:cubicBezTo>
                  <a:cubicBezTo>
                    <a:pt x="66997" y="50031"/>
                    <a:pt x="67021" y="50043"/>
                    <a:pt x="67021" y="50066"/>
                  </a:cubicBezTo>
                  <a:lnTo>
                    <a:pt x="67116" y="50066"/>
                  </a:lnTo>
                  <a:lnTo>
                    <a:pt x="67390" y="49816"/>
                  </a:lnTo>
                  <a:lnTo>
                    <a:pt x="67521" y="49638"/>
                  </a:lnTo>
                  <a:cubicBezTo>
                    <a:pt x="67580" y="49519"/>
                    <a:pt x="67628" y="49400"/>
                    <a:pt x="67688" y="49281"/>
                  </a:cubicBezTo>
                  <a:cubicBezTo>
                    <a:pt x="67711" y="49221"/>
                    <a:pt x="67723" y="49162"/>
                    <a:pt x="67747" y="49114"/>
                  </a:cubicBezTo>
                  <a:cubicBezTo>
                    <a:pt x="67771" y="49054"/>
                    <a:pt x="67783" y="48959"/>
                    <a:pt x="67795" y="48888"/>
                  </a:cubicBezTo>
                  <a:lnTo>
                    <a:pt x="67961" y="48507"/>
                  </a:lnTo>
                  <a:lnTo>
                    <a:pt x="68140" y="48257"/>
                  </a:lnTo>
                  <a:cubicBezTo>
                    <a:pt x="68152" y="48233"/>
                    <a:pt x="68152" y="48209"/>
                    <a:pt x="68164" y="48185"/>
                  </a:cubicBezTo>
                  <a:lnTo>
                    <a:pt x="68140" y="48161"/>
                  </a:lnTo>
                  <a:lnTo>
                    <a:pt x="68140" y="48102"/>
                  </a:lnTo>
                  <a:lnTo>
                    <a:pt x="68176" y="48090"/>
                  </a:lnTo>
                  <a:cubicBezTo>
                    <a:pt x="68176" y="48054"/>
                    <a:pt x="68200" y="48030"/>
                    <a:pt x="68200" y="47995"/>
                  </a:cubicBezTo>
                  <a:lnTo>
                    <a:pt x="68259" y="47947"/>
                  </a:lnTo>
                  <a:cubicBezTo>
                    <a:pt x="68247" y="47923"/>
                    <a:pt x="68235" y="47900"/>
                    <a:pt x="68223" y="47888"/>
                  </a:cubicBezTo>
                  <a:lnTo>
                    <a:pt x="68235" y="47828"/>
                  </a:lnTo>
                  <a:cubicBezTo>
                    <a:pt x="68223" y="47816"/>
                    <a:pt x="68223" y="47816"/>
                    <a:pt x="68211" y="47804"/>
                  </a:cubicBezTo>
                  <a:lnTo>
                    <a:pt x="68164" y="47792"/>
                  </a:lnTo>
                  <a:lnTo>
                    <a:pt x="68164" y="47709"/>
                  </a:lnTo>
                  <a:lnTo>
                    <a:pt x="68057" y="47614"/>
                  </a:lnTo>
                  <a:lnTo>
                    <a:pt x="68045" y="47566"/>
                  </a:lnTo>
                  <a:lnTo>
                    <a:pt x="68057" y="47507"/>
                  </a:lnTo>
                  <a:lnTo>
                    <a:pt x="68033" y="47459"/>
                  </a:lnTo>
                  <a:cubicBezTo>
                    <a:pt x="68009" y="47423"/>
                    <a:pt x="67997" y="47388"/>
                    <a:pt x="67973" y="47352"/>
                  </a:cubicBezTo>
                  <a:lnTo>
                    <a:pt x="67902" y="47233"/>
                  </a:lnTo>
                  <a:lnTo>
                    <a:pt x="67938" y="47197"/>
                  </a:lnTo>
                  <a:lnTo>
                    <a:pt x="68057" y="47161"/>
                  </a:lnTo>
                  <a:cubicBezTo>
                    <a:pt x="68045" y="47138"/>
                    <a:pt x="68033" y="47126"/>
                    <a:pt x="68021" y="47102"/>
                  </a:cubicBezTo>
                  <a:lnTo>
                    <a:pt x="67950" y="47078"/>
                  </a:lnTo>
                  <a:lnTo>
                    <a:pt x="68069" y="47042"/>
                  </a:lnTo>
                  <a:lnTo>
                    <a:pt x="68057" y="46959"/>
                  </a:lnTo>
                  <a:lnTo>
                    <a:pt x="67926" y="46935"/>
                  </a:lnTo>
                  <a:lnTo>
                    <a:pt x="68021" y="46899"/>
                  </a:lnTo>
                  <a:cubicBezTo>
                    <a:pt x="68033" y="46864"/>
                    <a:pt x="68057" y="46840"/>
                    <a:pt x="68069" y="46816"/>
                  </a:cubicBezTo>
                  <a:lnTo>
                    <a:pt x="68128" y="46840"/>
                  </a:lnTo>
                  <a:lnTo>
                    <a:pt x="68259" y="46685"/>
                  </a:lnTo>
                  <a:lnTo>
                    <a:pt x="68342" y="46626"/>
                  </a:lnTo>
                  <a:cubicBezTo>
                    <a:pt x="68342" y="46602"/>
                    <a:pt x="68342" y="46590"/>
                    <a:pt x="68331" y="46578"/>
                  </a:cubicBezTo>
                  <a:lnTo>
                    <a:pt x="68450" y="46471"/>
                  </a:lnTo>
                  <a:lnTo>
                    <a:pt x="68592" y="46364"/>
                  </a:lnTo>
                  <a:cubicBezTo>
                    <a:pt x="68640" y="46292"/>
                    <a:pt x="68700" y="46209"/>
                    <a:pt x="68759" y="46137"/>
                  </a:cubicBezTo>
                  <a:lnTo>
                    <a:pt x="68938" y="46102"/>
                  </a:lnTo>
                  <a:lnTo>
                    <a:pt x="69021" y="46006"/>
                  </a:lnTo>
                  <a:lnTo>
                    <a:pt x="69116" y="45923"/>
                  </a:lnTo>
                  <a:lnTo>
                    <a:pt x="69212" y="45899"/>
                  </a:lnTo>
                  <a:lnTo>
                    <a:pt x="69283" y="45935"/>
                  </a:lnTo>
                  <a:lnTo>
                    <a:pt x="69366" y="45935"/>
                  </a:lnTo>
                  <a:lnTo>
                    <a:pt x="69366" y="45875"/>
                  </a:lnTo>
                  <a:cubicBezTo>
                    <a:pt x="69366" y="45864"/>
                    <a:pt x="69402" y="45804"/>
                    <a:pt x="69426" y="45756"/>
                  </a:cubicBezTo>
                  <a:lnTo>
                    <a:pt x="69616" y="45625"/>
                  </a:lnTo>
                  <a:lnTo>
                    <a:pt x="69688" y="45590"/>
                  </a:lnTo>
                  <a:lnTo>
                    <a:pt x="69688" y="45554"/>
                  </a:lnTo>
                  <a:lnTo>
                    <a:pt x="69640" y="45542"/>
                  </a:lnTo>
                  <a:lnTo>
                    <a:pt x="69569" y="45542"/>
                  </a:lnTo>
                  <a:lnTo>
                    <a:pt x="69533" y="45494"/>
                  </a:lnTo>
                  <a:lnTo>
                    <a:pt x="69605" y="45471"/>
                  </a:lnTo>
                  <a:lnTo>
                    <a:pt x="69724" y="45387"/>
                  </a:lnTo>
                  <a:lnTo>
                    <a:pt x="69795" y="45387"/>
                  </a:lnTo>
                  <a:lnTo>
                    <a:pt x="69878" y="45375"/>
                  </a:lnTo>
                  <a:cubicBezTo>
                    <a:pt x="69902" y="45352"/>
                    <a:pt x="69914" y="45340"/>
                    <a:pt x="69938" y="45328"/>
                  </a:cubicBezTo>
                  <a:lnTo>
                    <a:pt x="70021" y="45316"/>
                  </a:lnTo>
                  <a:lnTo>
                    <a:pt x="70021" y="45352"/>
                  </a:lnTo>
                  <a:lnTo>
                    <a:pt x="69914" y="45423"/>
                  </a:lnTo>
                  <a:lnTo>
                    <a:pt x="69783" y="45459"/>
                  </a:lnTo>
                  <a:lnTo>
                    <a:pt x="69771" y="45483"/>
                  </a:lnTo>
                  <a:lnTo>
                    <a:pt x="69807" y="45506"/>
                  </a:lnTo>
                  <a:lnTo>
                    <a:pt x="69997" y="45423"/>
                  </a:lnTo>
                  <a:lnTo>
                    <a:pt x="70212" y="45316"/>
                  </a:lnTo>
                  <a:lnTo>
                    <a:pt x="70188" y="45280"/>
                  </a:lnTo>
                  <a:lnTo>
                    <a:pt x="70247" y="45233"/>
                  </a:lnTo>
                  <a:lnTo>
                    <a:pt x="70307" y="45233"/>
                  </a:lnTo>
                  <a:cubicBezTo>
                    <a:pt x="70295" y="45244"/>
                    <a:pt x="70295" y="45268"/>
                    <a:pt x="70295" y="45280"/>
                  </a:cubicBezTo>
                  <a:cubicBezTo>
                    <a:pt x="70295" y="45280"/>
                    <a:pt x="70307" y="45352"/>
                    <a:pt x="70319" y="45352"/>
                  </a:cubicBezTo>
                  <a:lnTo>
                    <a:pt x="70462" y="45352"/>
                  </a:lnTo>
                  <a:lnTo>
                    <a:pt x="70545" y="45304"/>
                  </a:lnTo>
                  <a:lnTo>
                    <a:pt x="70676" y="45280"/>
                  </a:lnTo>
                  <a:lnTo>
                    <a:pt x="70843" y="45268"/>
                  </a:lnTo>
                  <a:lnTo>
                    <a:pt x="70938" y="45197"/>
                  </a:lnTo>
                  <a:lnTo>
                    <a:pt x="70938" y="45161"/>
                  </a:lnTo>
                  <a:lnTo>
                    <a:pt x="70902" y="45137"/>
                  </a:lnTo>
                  <a:cubicBezTo>
                    <a:pt x="70902" y="45125"/>
                    <a:pt x="70902" y="45113"/>
                    <a:pt x="70902" y="45102"/>
                  </a:cubicBezTo>
                  <a:lnTo>
                    <a:pt x="71117" y="44947"/>
                  </a:lnTo>
                  <a:lnTo>
                    <a:pt x="71295" y="44863"/>
                  </a:lnTo>
                  <a:lnTo>
                    <a:pt x="71379" y="44804"/>
                  </a:lnTo>
                  <a:lnTo>
                    <a:pt x="71402" y="44756"/>
                  </a:lnTo>
                  <a:lnTo>
                    <a:pt x="71379" y="44732"/>
                  </a:lnTo>
                  <a:cubicBezTo>
                    <a:pt x="71343" y="44685"/>
                    <a:pt x="71307" y="44637"/>
                    <a:pt x="71271" y="44590"/>
                  </a:cubicBezTo>
                  <a:cubicBezTo>
                    <a:pt x="71283" y="44554"/>
                    <a:pt x="71295" y="44506"/>
                    <a:pt x="71319" y="44471"/>
                  </a:cubicBezTo>
                  <a:lnTo>
                    <a:pt x="71379" y="44399"/>
                  </a:lnTo>
                  <a:lnTo>
                    <a:pt x="71379" y="44316"/>
                  </a:lnTo>
                  <a:lnTo>
                    <a:pt x="71414" y="44280"/>
                  </a:lnTo>
                  <a:lnTo>
                    <a:pt x="71486" y="44220"/>
                  </a:lnTo>
                  <a:lnTo>
                    <a:pt x="71486" y="44137"/>
                  </a:lnTo>
                  <a:lnTo>
                    <a:pt x="71462" y="44125"/>
                  </a:lnTo>
                  <a:cubicBezTo>
                    <a:pt x="71498" y="44054"/>
                    <a:pt x="71545" y="43994"/>
                    <a:pt x="71581" y="43923"/>
                  </a:cubicBezTo>
                  <a:lnTo>
                    <a:pt x="71748" y="43720"/>
                  </a:lnTo>
                  <a:lnTo>
                    <a:pt x="71748" y="43637"/>
                  </a:lnTo>
                  <a:cubicBezTo>
                    <a:pt x="71712" y="43554"/>
                    <a:pt x="71688" y="43470"/>
                    <a:pt x="71664" y="43387"/>
                  </a:cubicBezTo>
                  <a:lnTo>
                    <a:pt x="71629" y="43339"/>
                  </a:lnTo>
                  <a:lnTo>
                    <a:pt x="71664" y="43185"/>
                  </a:lnTo>
                  <a:lnTo>
                    <a:pt x="71700" y="43113"/>
                  </a:lnTo>
                  <a:lnTo>
                    <a:pt x="71700" y="43054"/>
                  </a:lnTo>
                  <a:lnTo>
                    <a:pt x="71843" y="42947"/>
                  </a:lnTo>
                  <a:cubicBezTo>
                    <a:pt x="71843" y="42923"/>
                    <a:pt x="71855" y="42911"/>
                    <a:pt x="71855" y="42887"/>
                  </a:cubicBezTo>
                  <a:lnTo>
                    <a:pt x="71795" y="42744"/>
                  </a:lnTo>
                  <a:cubicBezTo>
                    <a:pt x="71807" y="42685"/>
                    <a:pt x="71831" y="42613"/>
                    <a:pt x="71843" y="42554"/>
                  </a:cubicBezTo>
                  <a:lnTo>
                    <a:pt x="71807" y="42411"/>
                  </a:lnTo>
                  <a:cubicBezTo>
                    <a:pt x="71807" y="42375"/>
                    <a:pt x="71819" y="42339"/>
                    <a:pt x="71819" y="42304"/>
                  </a:cubicBezTo>
                  <a:cubicBezTo>
                    <a:pt x="71831" y="42268"/>
                    <a:pt x="71807" y="42268"/>
                    <a:pt x="71807" y="42244"/>
                  </a:cubicBezTo>
                  <a:lnTo>
                    <a:pt x="71831" y="42101"/>
                  </a:lnTo>
                  <a:cubicBezTo>
                    <a:pt x="71783" y="41923"/>
                    <a:pt x="71736" y="41744"/>
                    <a:pt x="71700" y="41565"/>
                  </a:cubicBezTo>
                  <a:cubicBezTo>
                    <a:pt x="71700" y="41530"/>
                    <a:pt x="71688" y="41494"/>
                    <a:pt x="71676" y="41458"/>
                  </a:cubicBezTo>
                  <a:lnTo>
                    <a:pt x="71712" y="41375"/>
                  </a:lnTo>
                  <a:lnTo>
                    <a:pt x="71700" y="41303"/>
                  </a:lnTo>
                  <a:lnTo>
                    <a:pt x="71664" y="41351"/>
                  </a:lnTo>
                  <a:lnTo>
                    <a:pt x="71569" y="41315"/>
                  </a:lnTo>
                  <a:lnTo>
                    <a:pt x="71569" y="41268"/>
                  </a:lnTo>
                  <a:cubicBezTo>
                    <a:pt x="71569" y="41256"/>
                    <a:pt x="71605" y="41196"/>
                    <a:pt x="71629" y="41173"/>
                  </a:cubicBezTo>
                  <a:lnTo>
                    <a:pt x="71605" y="41077"/>
                  </a:lnTo>
                  <a:lnTo>
                    <a:pt x="71605" y="41018"/>
                  </a:lnTo>
                  <a:lnTo>
                    <a:pt x="71676" y="40994"/>
                  </a:lnTo>
                  <a:lnTo>
                    <a:pt x="71676" y="40899"/>
                  </a:lnTo>
                  <a:lnTo>
                    <a:pt x="71593" y="40815"/>
                  </a:lnTo>
                  <a:lnTo>
                    <a:pt x="71438" y="40780"/>
                  </a:lnTo>
                  <a:lnTo>
                    <a:pt x="71474" y="40768"/>
                  </a:lnTo>
                  <a:lnTo>
                    <a:pt x="71486" y="40732"/>
                  </a:lnTo>
                  <a:lnTo>
                    <a:pt x="71521" y="40768"/>
                  </a:lnTo>
                  <a:lnTo>
                    <a:pt x="71605" y="40792"/>
                  </a:lnTo>
                  <a:lnTo>
                    <a:pt x="71688" y="40803"/>
                  </a:lnTo>
                  <a:cubicBezTo>
                    <a:pt x="71688" y="40780"/>
                    <a:pt x="71700" y="40744"/>
                    <a:pt x="71700" y="40720"/>
                  </a:cubicBezTo>
                  <a:lnTo>
                    <a:pt x="71771" y="40720"/>
                  </a:lnTo>
                  <a:lnTo>
                    <a:pt x="71807" y="40756"/>
                  </a:lnTo>
                  <a:lnTo>
                    <a:pt x="71867" y="40780"/>
                  </a:lnTo>
                  <a:lnTo>
                    <a:pt x="71819" y="40839"/>
                  </a:lnTo>
                  <a:lnTo>
                    <a:pt x="71748" y="40899"/>
                  </a:lnTo>
                  <a:cubicBezTo>
                    <a:pt x="71748" y="40911"/>
                    <a:pt x="71748" y="40934"/>
                    <a:pt x="71736" y="40946"/>
                  </a:cubicBezTo>
                  <a:lnTo>
                    <a:pt x="71795" y="40946"/>
                  </a:lnTo>
                  <a:lnTo>
                    <a:pt x="71879" y="40863"/>
                  </a:lnTo>
                  <a:lnTo>
                    <a:pt x="72010" y="40792"/>
                  </a:lnTo>
                  <a:lnTo>
                    <a:pt x="72152" y="40553"/>
                  </a:lnTo>
                  <a:lnTo>
                    <a:pt x="72212" y="40387"/>
                  </a:lnTo>
                  <a:lnTo>
                    <a:pt x="72224" y="40291"/>
                  </a:lnTo>
                  <a:lnTo>
                    <a:pt x="72283" y="40244"/>
                  </a:lnTo>
                  <a:cubicBezTo>
                    <a:pt x="72295" y="40184"/>
                    <a:pt x="72319" y="40137"/>
                    <a:pt x="72331" y="40089"/>
                  </a:cubicBezTo>
                  <a:lnTo>
                    <a:pt x="72391" y="39958"/>
                  </a:lnTo>
                  <a:lnTo>
                    <a:pt x="72641" y="39779"/>
                  </a:lnTo>
                  <a:cubicBezTo>
                    <a:pt x="72653" y="39756"/>
                    <a:pt x="72653" y="39732"/>
                    <a:pt x="72664" y="39708"/>
                  </a:cubicBezTo>
                  <a:lnTo>
                    <a:pt x="72748" y="39672"/>
                  </a:lnTo>
                  <a:cubicBezTo>
                    <a:pt x="72760" y="39649"/>
                    <a:pt x="72772" y="39625"/>
                    <a:pt x="72795" y="39589"/>
                  </a:cubicBezTo>
                  <a:lnTo>
                    <a:pt x="72998" y="39398"/>
                  </a:lnTo>
                  <a:lnTo>
                    <a:pt x="73141" y="39160"/>
                  </a:lnTo>
                  <a:lnTo>
                    <a:pt x="73188" y="39089"/>
                  </a:lnTo>
                  <a:cubicBezTo>
                    <a:pt x="73224" y="39017"/>
                    <a:pt x="73248" y="38946"/>
                    <a:pt x="73284" y="38851"/>
                  </a:cubicBezTo>
                  <a:cubicBezTo>
                    <a:pt x="73295" y="38827"/>
                    <a:pt x="73295" y="38791"/>
                    <a:pt x="73307" y="38756"/>
                  </a:cubicBezTo>
                  <a:cubicBezTo>
                    <a:pt x="73307" y="38720"/>
                    <a:pt x="73343" y="38708"/>
                    <a:pt x="73367" y="38684"/>
                  </a:cubicBezTo>
                  <a:cubicBezTo>
                    <a:pt x="73379" y="38648"/>
                    <a:pt x="73367" y="38636"/>
                    <a:pt x="73355" y="38613"/>
                  </a:cubicBezTo>
                  <a:cubicBezTo>
                    <a:pt x="73343" y="38589"/>
                    <a:pt x="73295" y="38565"/>
                    <a:pt x="73272" y="38541"/>
                  </a:cubicBezTo>
                  <a:cubicBezTo>
                    <a:pt x="73272" y="38506"/>
                    <a:pt x="73284" y="38482"/>
                    <a:pt x="73284" y="38458"/>
                  </a:cubicBezTo>
                  <a:lnTo>
                    <a:pt x="73343" y="38398"/>
                  </a:lnTo>
                  <a:cubicBezTo>
                    <a:pt x="73319" y="38327"/>
                    <a:pt x="73307" y="38267"/>
                    <a:pt x="73295" y="38196"/>
                  </a:cubicBezTo>
                  <a:lnTo>
                    <a:pt x="73236" y="38172"/>
                  </a:lnTo>
                  <a:lnTo>
                    <a:pt x="73200" y="38077"/>
                  </a:lnTo>
                  <a:lnTo>
                    <a:pt x="72974" y="37791"/>
                  </a:lnTo>
                  <a:cubicBezTo>
                    <a:pt x="72974" y="37755"/>
                    <a:pt x="72962" y="37720"/>
                    <a:pt x="72962" y="37684"/>
                  </a:cubicBezTo>
                  <a:lnTo>
                    <a:pt x="72914" y="37565"/>
                  </a:lnTo>
                  <a:lnTo>
                    <a:pt x="72557" y="37493"/>
                  </a:lnTo>
                  <a:cubicBezTo>
                    <a:pt x="72498" y="37493"/>
                    <a:pt x="72426" y="37505"/>
                    <a:pt x="72367" y="37517"/>
                  </a:cubicBezTo>
                  <a:lnTo>
                    <a:pt x="72224" y="37589"/>
                  </a:lnTo>
                  <a:lnTo>
                    <a:pt x="72117" y="37493"/>
                  </a:lnTo>
                  <a:lnTo>
                    <a:pt x="71998" y="37493"/>
                  </a:lnTo>
                  <a:lnTo>
                    <a:pt x="71867" y="37410"/>
                  </a:lnTo>
                  <a:lnTo>
                    <a:pt x="71712" y="37374"/>
                  </a:lnTo>
                  <a:lnTo>
                    <a:pt x="71605" y="37374"/>
                  </a:lnTo>
                  <a:lnTo>
                    <a:pt x="71343" y="37208"/>
                  </a:lnTo>
                  <a:lnTo>
                    <a:pt x="71129" y="37029"/>
                  </a:lnTo>
                  <a:lnTo>
                    <a:pt x="71033" y="37029"/>
                  </a:lnTo>
                  <a:lnTo>
                    <a:pt x="70878" y="36958"/>
                  </a:lnTo>
                  <a:lnTo>
                    <a:pt x="70771" y="36982"/>
                  </a:lnTo>
                  <a:lnTo>
                    <a:pt x="70426" y="36851"/>
                  </a:lnTo>
                  <a:lnTo>
                    <a:pt x="70283" y="36862"/>
                  </a:lnTo>
                  <a:lnTo>
                    <a:pt x="70116" y="36839"/>
                  </a:lnTo>
                  <a:cubicBezTo>
                    <a:pt x="70081" y="36851"/>
                    <a:pt x="70057" y="36874"/>
                    <a:pt x="70021" y="36886"/>
                  </a:cubicBezTo>
                  <a:lnTo>
                    <a:pt x="69866" y="36910"/>
                  </a:lnTo>
                  <a:lnTo>
                    <a:pt x="69771" y="36886"/>
                  </a:lnTo>
                  <a:lnTo>
                    <a:pt x="69688" y="36934"/>
                  </a:lnTo>
                  <a:lnTo>
                    <a:pt x="69640" y="36993"/>
                  </a:lnTo>
                  <a:lnTo>
                    <a:pt x="69581" y="36958"/>
                  </a:lnTo>
                  <a:lnTo>
                    <a:pt x="69426" y="36898"/>
                  </a:lnTo>
                  <a:lnTo>
                    <a:pt x="69402" y="36934"/>
                  </a:lnTo>
                  <a:lnTo>
                    <a:pt x="69331" y="36910"/>
                  </a:lnTo>
                  <a:cubicBezTo>
                    <a:pt x="69331" y="36922"/>
                    <a:pt x="69331" y="36946"/>
                    <a:pt x="69319" y="36958"/>
                  </a:cubicBezTo>
                  <a:cubicBezTo>
                    <a:pt x="69319" y="36982"/>
                    <a:pt x="69319" y="36993"/>
                    <a:pt x="69319" y="37005"/>
                  </a:cubicBezTo>
                  <a:lnTo>
                    <a:pt x="69224" y="36958"/>
                  </a:lnTo>
                  <a:lnTo>
                    <a:pt x="69212" y="36922"/>
                  </a:lnTo>
                  <a:lnTo>
                    <a:pt x="69140" y="36922"/>
                  </a:lnTo>
                  <a:lnTo>
                    <a:pt x="69164" y="36958"/>
                  </a:lnTo>
                  <a:lnTo>
                    <a:pt x="69140" y="36982"/>
                  </a:lnTo>
                  <a:lnTo>
                    <a:pt x="68973" y="36958"/>
                  </a:lnTo>
                  <a:lnTo>
                    <a:pt x="68926" y="36970"/>
                  </a:lnTo>
                  <a:lnTo>
                    <a:pt x="68795" y="36970"/>
                  </a:lnTo>
                  <a:lnTo>
                    <a:pt x="68497" y="36910"/>
                  </a:lnTo>
                  <a:lnTo>
                    <a:pt x="68390" y="36934"/>
                  </a:lnTo>
                  <a:lnTo>
                    <a:pt x="68390" y="36958"/>
                  </a:lnTo>
                  <a:lnTo>
                    <a:pt x="68414" y="36993"/>
                  </a:lnTo>
                  <a:cubicBezTo>
                    <a:pt x="68414" y="37005"/>
                    <a:pt x="68402" y="37017"/>
                    <a:pt x="68402" y="37029"/>
                  </a:cubicBezTo>
                  <a:lnTo>
                    <a:pt x="68331" y="37005"/>
                  </a:lnTo>
                  <a:lnTo>
                    <a:pt x="68307" y="37029"/>
                  </a:lnTo>
                  <a:cubicBezTo>
                    <a:pt x="68307" y="37041"/>
                    <a:pt x="68307" y="37041"/>
                    <a:pt x="68295" y="37065"/>
                  </a:cubicBezTo>
                  <a:lnTo>
                    <a:pt x="68200" y="37112"/>
                  </a:lnTo>
                  <a:lnTo>
                    <a:pt x="68176" y="37160"/>
                  </a:lnTo>
                  <a:lnTo>
                    <a:pt x="68176" y="37255"/>
                  </a:lnTo>
                  <a:lnTo>
                    <a:pt x="68104" y="37196"/>
                  </a:lnTo>
                  <a:lnTo>
                    <a:pt x="68069" y="37136"/>
                  </a:lnTo>
                  <a:lnTo>
                    <a:pt x="68021" y="37160"/>
                  </a:lnTo>
                  <a:cubicBezTo>
                    <a:pt x="68021" y="37184"/>
                    <a:pt x="68033" y="37208"/>
                    <a:pt x="68033" y="37232"/>
                  </a:cubicBezTo>
                  <a:cubicBezTo>
                    <a:pt x="68021" y="37279"/>
                    <a:pt x="67997" y="37327"/>
                    <a:pt x="67973" y="37386"/>
                  </a:cubicBezTo>
                  <a:cubicBezTo>
                    <a:pt x="67973" y="37422"/>
                    <a:pt x="67985" y="37458"/>
                    <a:pt x="67997" y="37493"/>
                  </a:cubicBezTo>
                  <a:cubicBezTo>
                    <a:pt x="67973" y="37458"/>
                    <a:pt x="67961" y="37422"/>
                    <a:pt x="67950" y="37398"/>
                  </a:cubicBezTo>
                  <a:cubicBezTo>
                    <a:pt x="67926" y="37363"/>
                    <a:pt x="67961" y="37327"/>
                    <a:pt x="67961" y="37291"/>
                  </a:cubicBezTo>
                  <a:lnTo>
                    <a:pt x="67926" y="37196"/>
                  </a:lnTo>
                  <a:cubicBezTo>
                    <a:pt x="67938" y="37160"/>
                    <a:pt x="67950" y="37112"/>
                    <a:pt x="67961" y="37065"/>
                  </a:cubicBezTo>
                  <a:lnTo>
                    <a:pt x="67997" y="37029"/>
                  </a:lnTo>
                  <a:lnTo>
                    <a:pt x="67961" y="37005"/>
                  </a:lnTo>
                  <a:lnTo>
                    <a:pt x="67878" y="37017"/>
                  </a:lnTo>
                  <a:lnTo>
                    <a:pt x="67973" y="36898"/>
                  </a:lnTo>
                  <a:lnTo>
                    <a:pt x="67807" y="36803"/>
                  </a:lnTo>
                  <a:lnTo>
                    <a:pt x="67700" y="36720"/>
                  </a:lnTo>
                  <a:lnTo>
                    <a:pt x="67628" y="36731"/>
                  </a:lnTo>
                  <a:lnTo>
                    <a:pt x="67509" y="36731"/>
                  </a:lnTo>
                  <a:lnTo>
                    <a:pt x="67449" y="36815"/>
                  </a:lnTo>
                  <a:lnTo>
                    <a:pt x="67390" y="36851"/>
                  </a:lnTo>
                  <a:lnTo>
                    <a:pt x="67342" y="36791"/>
                  </a:lnTo>
                  <a:lnTo>
                    <a:pt x="67295" y="36779"/>
                  </a:lnTo>
                  <a:cubicBezTo>
                    <a:pt x="67283" y="36755"/>
                    <a:pt x="67271" y="36743"/>
                    <a:pt x="67259" y="36720"/>
                  </a:cubicBezTo>
                  <a:lnTo>
                    <a:pt x="67188" y="36696"/>
                  </a:lnTo>
                  <a:lnTo>
                    <a:pt x="67104" y="36708"/>
                  </a:lnTo>
                  <a:lnTo>
                    <a:pt x="67057" y="36672"/>
                  </a:lnTo>
                  <a:lnTo>
                    <a:pt x="66985" y="36672"/>
                  </a:lnTo>
                  <a:cubicBezTo>
                    <a:pt x="66973" y="36684"/>
                    <a:pt x="66961" y="36696"/>
                    <a:pt x="66949" y="36720"/>
                  </a:cubicBezTo>
                  <a:lnTo>
                    <a:pt x="66949" y="36684"/>
                  </a:lnTo>
                  <a:lnTo>
                    <a:pt x="66890" y="36660"/>
                  </a:lnTo>
                  <a:lnTo>
                    <a:pt x="66842" y="36612"/>
                  </a:lnTo>
                  <a:lnTo>
                    <a:pt x="66783" y="36648"/>
                  </a:lnTo>
                  <a:lnTo>
                    <a:pt x="66664" y="36648"/>
                  </a:lnTo>
                  <a:lnTo>
                    <a:pt x="66497" y="36601"/>
                  </a:lnTo>
                  <a:lnTo>
                    <a:pt x="66449" y="36601"/>
                  </a:lnTo>
                  <a:lnTo>
                    <a:pt x="66426" y="36636"/>
                  </a:lnTo>
                  <a:lnTo>
                    <a:pt x="66318" y="36601"/>
                  </a:lnTo>
                  <a:lnTo>
                    <a:pt x="66259" y="36624"/>
                  </a:lnTo>
                  <a:lnTo>
                    <a:pt x="66259" y="36672"/>
                  </a:lnTo>
                  <a:lnTo>
                    <a:pt x="66211" y="36684"/>
                  </a:lnTo>
                  <a:lnTo>
                    <a:pt x="66176" y="36636"/>
                  </a:lnTo>
                  <a:lnTo>
                    <a:pt x="66056" y="36648"/>
                  </a:lnTo>
                  <a:lnTo>
                    <a:pt x="65961" y="36708"/>
                  </a:lnTo>
                  <a:cubicBezTo>
                    <a:pt x="65937" y="36743"/>
                    <a:pt x="65925" y="36767"/>
                    <a:pt x="65914" y="36803"/>
                  </a:cubicBezTo>
                  <a:cubicBezTo>
                    <a:pt x="65902" y="36827"/>
                    <a:pt x="65925" y="36827"/>
                    <a:pt x="65925" y="36839"/>
                  </a:cubicBezTo>
                  <a:lnTo>
                    <a:pt x="65830" y="36946"/>
                  </a:lnTo>
                  <a:lnTo>
                    <a:pt x="65699" y="37041"/>
                  </a:lnTo>
                  <a:lnTo>
                    <a:pt x="65521" y="37148"/>
                  </a:lnTo>
                  <a:cubicBezTo>
                    <a:pt x="65497" y="37184"/>
                    <a:pt x="65473" y="37220"/>
                    <a:pt x="65449" y="37255"/>
                  </a:cubicBezTo>
                  <a:lnTo>
                    <a:pt x="65414" y="37374"/>
                  </a:lnTo>
                  <a:lnTo>
                    <a:pt x="65414" y="37493"/>
                  </a:lnTo>
                  <a:cubicBezTo>
                    <a:pt x="65414" y="37529"/>
                    <a:pt x="65390" y="37541"/>
                    <a:pt x="65378" y="37553"/>
                  </a:cubicBezTo>
                  <a:lnTo>
                    <a:pt x="65294" y="37636"/>
                  </a:lnTo>
                  <a:cubicBezTo>
                    <a:pt x="65294" y="37660"/>
                    <a:pt x="65306" y="37672"/>
                    <a:pt x="65318" y="37684"/>
                  </a:cubicBezTo>
                  <a:lnTo>
                    <a:pt x="65342" y="37767"/>
                  </a:lnTo>
                  <a:lnTo>
                    <a:pt x="65354" y="37910"/>
                  </a:lnTo>
                  <a:lnTo>
                    <a:pt x="65306" y="37815"/>
                  </a:lnTo>
                  <a:lnTo>
                    <a:pt x="65211" y="37744"/>
                  </a:lnTo>
                  <a:lnTo>
                    <a:pt x="65199" y="37672"/>
                  </a:lnTo>
                  <a:cubicBezTo>
                    <a:pt x="65223" y="37648"/>
                    <a:pt x="65247" y="37613"/>
                    <a:pt x="65259" y="37589"/>
                  </a:cubicBezTo>
                  <a:lnTo>
                    <a:pt x="65342" y="37517"/>
                  </a:lnTo>
                  <a:cubicBezTo>
                    <a:pt x="65330" y="37482"/>
                    <a:pt x="65318" y="37446"/>
                    <a:pt x="65306" y="37410"/>
                  </a:cubicBezTo>
                  <a:lnTo>
                    <a:pt x="65330" y="37315"/>
                  </a:lnTo>
                  <a:lnTo>
                    <a:pt x="65318" y="37267"/>
                  </a:lnTo>
                  <a:lnTo>
                    <a:pt x="65247" y="37279"/>
                  </a:lnTo>
                  <a:lnTo>
                    <a:pt x="65140" y="37327"/>
                  </a:lnTo>
                  <a:lnTo>
                    <a:pt x="64997" y="37327"/>
                  </a:lnTo>
                  <a:lnTo>
                    <a:pt x="64878" y="37351"/>
                  </a:lnTo>
                  <a:lnTo>
                    <a:pt x="64782" y="37386"/>
                  </a:lnTo>
                  <a:lnTo>
                    <a:pt x="64711" y="37363"/>
                  </a:lnTo>
                  <a:lnTo>
                    <a:pt x="64794" y="37363"/>
                  </a:lnTo>
                  <a:lnTo>
                    <a:pt x="64866" y="37291"/>
                  </a:lnTo>
                  <a:lnTo>
                    <a:pt x="64961" y="37255"/>
                  </a:lnTo>
                  <a:lnTo>
                    <a:pt x="65116" y="37255"/>
                  </a:lnTo>
                  <a:cubicBezTo>
                    <a:pt x="65152" y="37243"/>
                    <a:pt x="65175" y="37232"/>
                    <a:pt x="65211" y="37232"/>
                  </a:cubicBezTo>
                  <a:cubicBezTo>
                    <a:pt x="65235" y="37196"/>
                    <a:pt x="65247" y="37160"/>
                    <a:pt x="65271" y="37136"/>
                  </a:cubicBezTo>
                  <a:lnTo>
                    <a:pt x="65318" y="37124"/>
                  </a:lnTo>
                  <a:lnTo>
                    <a:pt x="65366" y="37148"/>
                  </a:lnTo>
                  <a:lnTo>
                    <a:pt x="65414" y="37124"/>
                  </a:lnTo>
                  <a:lnTo>
                    <a:pt x="65497" y="37065"/>
                  </a:lnTo>
                  <a:lnTo>
                    <a:pt x="65652" y="37005"/>
                  </a:lnTo>
                  <a:cubicBezTo>
                    <a:pt x="65652" y="36970"/>
                    <a:pt x="65640" y="36934"/>
                    <a:pt x="65640" y="36910"/>
                  </a:cubicBezTo>
                  <a:cubicBezTo>
                    <a:pt x="65675" y="36862"/>
                    <a:pt x="65711" y="36815"/>
                    <a:pt x="65747" y="36755"/>
                  </a:cubicBezTo>
                  <a:cubicBezTo>
                    <a:pt x="65747" y="36731"/>
                    <a:pt x="65735" y="36708"/>
                    <a:pt x="65735" y="36672"/>
                  </a:cubicBezTo>
                  <a:lnTo>
                    <a:pt x="65771" y="36612"/>
                  </a:lnTo>
                  <a:lnTo>
                    <a:pt x="65771" y="36541"/>
                  </a:lnTo>
                  <a:lnTo>
                    <a:pt x="65628" y="36541"/>
                  </a:lnTo>
                  <a:lnTo>
                    <a:pt x="65497" y="36481"/>
                  </a:lnTo>
                  <a:cubicBezTo>
                    <a:pt x="65461" y="36481"/>
                    <a:pt x="65425" y="36493"/>
                    <a:pt x="65390" y="36505"/>
                  </a:cubicBezTo>
                  <a:lnTo>
                    <a:pt x="65259" y="36601"/>
                  </a:lnTo>
                  <a:lnTo>
                    <a:pt x="65128" y="36624"/>
                  </a:lnTo>
                  <a:lnTo>
                    <a:pt x="64937" y="36601"/>
                  </a:lnTo>
                  <a:lnTo>
                    <a:pt x="64735" y="36624"/>
                  </a:lnTo>
                  <a:lnTo>
                    <a:pt x="64616" y="36767"/>
                  </a:lnTo>
                  <a:cubicBezTo>
                    <a:pt x="64616" y="36779"/>
                    <a:pt x="64628" y="36803"/>
                    <a:pt x="64628" y="36815"/>
                  </a:cubicBezTo>
                  <a:lnTo>
                    <a:pt x="64675" y="36827"/>
                  </a:lnTo>
                  <a:lnTo>
                    <a:pt x="64723" y="36862"/>
                  </a:lnTo>
                  <a:lnTo>
                    <a:pt x="64652" y="36886"/>
                  </a:lnTo>
                  <a:lnTo>
                    <a:pt x="64616" y="36910"/>
                  </a:lnTo>
                  <a:cubicBezTo>
                    <a:pt x="64604" y="36934"/>
                    <a:pt x="64592" y="36958"/>
                    <a:pt x="64592" y="36982"/>
                  </a:cubicBezTo>
                  <a:cubicBezTo>
                    <a:pt x="64568" y="36970"/>
                    <a:pt x="64568" y="36946"/>
                    <a:pt x="64544" y="36922"/>
                  </a:cubicBezTo>
                  <a:lnTo>
                    <a:pt x="64497" y="36922"/>
                  </a:lnTo>
                  <a:lnTo>
                    <a:pt x="64390" y="36982"/>
                  </a:lnTo>
                  <a:cubicBezTo>
                    <a:pt x="64354" y="37029"/>
                    <a:pt x="64330" y="37077"/>
                    <a:pt x="64294" y="37124"/>
                  </a:cubicBezTo>
                  <a:lnTo>
                    <a:pt x="64163" y="37303"/>
                  </a:lnTo>
                  <a:lnTo>
                    <a:pt x="64259" y="37148"/>
                  </a:lnTo>
                  <a:cubicBezTo>
                    <a:pt x="64259" y="37124"/>
                    <a:pt x="64247" y="37101"/>
                    <a:pt x="64235" y="37065"/>
                  </a:cubicBezTo>
                  <a:lnTo>
                    <a:pt x="64247" y="37017"/>
                  </a:lnTo>
                  <a:lnTo>
                    <a:pt x="64247" y="36958"/>
                  </a:lnTo>
                  <a:lnTo>
                    <a:pt x="64199" y="36970"/>
                  </a:lnTo>
                  <a:lnTo>
                    <a:pt x="64104" y="37053"/>
                  </a:lnTo>
                  <a:cubicBezTo>
                    <a:pt x="64092" y="37089"/>
                    <a:pt x="64080" y="37112"/>
                    <a:pt x="64068" y="37148"/>
                  </a:cubicBezTo>
                  <a:cubicBezTo>
                    <a:pt x="64056" y="37184"/>
                    <a:pt x="64044" y="37232"/>
                    <a:pt x="64032" y="37267"/>
                  </a:cubicBezTo>
                  <a:lnTo>
                    <a:pt x="63961" y="37327"/>
                  </a:lnTo>
                  <a:cubicBezTo>
                    <a:pt x="63985" y="37279"/>
                    <a:pt x="63997" y="37232"/>
                    <a:pt x="64020" y="37184"/>
                  </a:cubicBezTo>
                  <a:cubicBezTo>
                    <a:pt x="64044" y="37136"/>
                    <a:pt x="64020" y="37124"/>
                    <a:pt x="64020" y="37089"/>
                  </a:cubicBezTo>
                  <a:lnTo>
                    <a:pt x="64163" y="36886"/>
                  </a:lnTo>
                  <a:cubicBezTo>
                    <a:pt x="64163" y="36839"/>
                    <a:pt x="64187" y="36803"/>
                    <a:pt x="64187" y="36755"/>
                  </a:cubicBezTo>
                  <a:lnTo>
                    <a:pt x="64247" y="36672"/>
                  </a:lnTo>
                  <a:lnTo>
                    <a:pt x="64342" y="36612"/>
                  </a:lnTo>
                  <a:lnTo>
                    <a:pt x="64437" y="36529"/>
                  </a:lnTo>
                  <a:lnTo>
                    <a:pt x="64509" y="36493"/>
                  </a:lnTo>
                  <a:cubicBezTo>
                    <a:pt x="64544" y="36446"/>
                    <a:pt x="64568" y="36410"/>
                    <a:pt x="64592" y="36362"/>
                  </a:cubicBezTo>
                  <a:lnTo>
                    <a:pt x="64806" y="36124"/>
                  </a:lnTo>
                  <a:lnTo>
                    <a:pt x="64806" y="36077"/>
                  </a:lnTo>
                  <a:lnTo>
                    <a:pt x="64854" y="36041"/>
                  </a:lnTo>
                  <a:lnTo>
                    <a:pt x="64782" y="36005"/>
                  </a:lnTo>
                  <a:lnTo>
                    <a:pt x="64794" y="35946"/>
                  </a:lnTo>
                  <a:lnTo>
                    <a:pt x="64830" y="35910"/>
                  </a:lnTo>
                  <a:cubicBezTo>
                    <a:pt x="64830" y="35886"/>
                    <a:pt x="64830" y="35862"/>
                    <a:pt x="64818" y="35839"/>
                  </a:cubicBezTo>
                  <a:lnTo>
                    <a:pt x="64711" y="35803"/>
                  </a:lnTo>
                  <a:lnTo>
                    <a:pt x="64592" y="35827"/>
                  </a:lnTo>
                  <a:lnTo>
                    <a:pt x="64568" y="35850"/>
                  </a:lnTo>
                  <a:cubicBezTo>
                    <a:pt x="64544" y="35839"/>
                    <a:pt x="64521" y="35815"/>
                    <a:pt x="64509" y="35803"/>
                  </a:cubicBezTo>
                  <a:lnTo>
                    <a:pt x="64413" y="35660"/>
                  </a:lnTo>
                  <a:lnTo>
                    <a:pt x="64247" y="35458"/>
                  </a:lnTo>
                  <a:lnTo>
                    <a:pt x="64128" y="35362"/>
                  </a:lnTo>
                  <a:lnTo>
                    <a:pt x="64020" y="35219"/>
                  </a:lnTo>
                  <a:cubicBezTo>
                    <a:pt x="64020" y="35196"/>
                    <a:pt x="64009" y="35172"/>
                    <a:pt x="64009" y="35136"/>
                  </a:cubicBezTo>
                  <a:lnTo>
                    <a:pt x="63961" y="35065"/>
                  </a:lnTo>
                  <a:lnTo>
                    <a:pt x="63913" y="35041"/>
                  </a:lnTo>
                  <a:cubicBezTo>
                    <a:pt x="63901" y="35017"/>
                    <a:pt x="63890" y="34981"/>
                    <a:pt x="63878" y="34957"/>
                  </a:cubicBezTo>
                  <a:lnTo>
                    <a:pt x="63794" y="34874"/>
                  </a:lnTo>
                  <a:lnTo>
                    <a:pt x="63770" y="34898"/>
                  </a:lnTo>
                  <a:cubicBezTo>
                    <a:pt x="63770" y="34910"/>
                    <a:pt x="63782" y="34934"/>
                    <a:pt x="63794" y="34957"/>
                  </a:cubicBezTo>
                  <a:lnTo>
                    <a:pt x="63759" y="35017"/>
                  </a:lnTo>
                  <a:lnTo>
                    <a:pt x="63651" y="35088"/>
                  </a:lnTo>
                  <a:cubicBezTo>
                    <a:pt x="63675" y="35053"/>
                    <a:pt x="63699" y="35017"/>
                    <a:pt x="63723" y="34981"/>
                  </a:cubicBezTo>
                  <a:cubicBezTo>
                    <a:pt x="63711" y="34957"/>
                    <a:pt x="63711" y="34922"/>
                    <a:pt x="63699" y="34886"/>
                  </a:cubicBezTo>
                  <a:lnTo>
                    <a:pt x="63580" y="34826"/>
                  </a:lnTo>
                  <a:lnTo>
                    <a:pt x="63544" y="34862"/>
                  </a:lnTo>
                  <a:lnTo>
                    <a:pt x="63473" y="34838"/>
                  </a:lnTo>
                  <a:cubicBezTo>
                    <a:pt x="63461" y="34815"/>
                    <a:pt x="63461" y="34791"/>
                    <a:pt x="63449" y="34779"/>
                  </a:cubicBezTo>
                  <a:lnTo>
                    <a:pt x="63235" y="34660"/>
                  </a:lnTo>
                  <a:lnTo>
                    <a:pt x="63187" y="34660"/>
                  </a:lnTo>
                  <a:lnTo>
                    <a:pt x="63044" y="34588"/>
                  </a:lnTo>
                  <a:lnTo>
                    <a:pt x="62735" y="34588"/>
                  </a:lnTo>
                  <a:lnTo>
                    <a:pt x="62580" y="34553"/>
                  </a:lnTo>
                  <a:lnTo>
                    <a:pt x="62425" y="34576"/>
                  </a:lnTo>
                  <a:lnTo>
                    <a:pt x="62342" y="34648"/>
                  </a:lnTo>
                  <a:cubicBezTo>
                    <a:pt x="62306" y="34660"/>
                    <a:pt x="62282" y="34684"/>
                    <a:pt x="62246" y="34696"/>
                  </a:cubicBezTo>
                  <a:lnTo>
                    <a:pt x="62330" y="34588"/>
                  </a:lnTo>
                  <a:lnTo>
                    <a:pt x="62318" y="34529"/>
                  </a:lnTo>
                  <a:lnTo>
                    <a:pt x="62199" y="34517"/>
                  </a:lnTo>
                  <a:lnTo>
                    <a:pt x="62008" y="34529"/>
                  </a:lnTo>
                  <a:lnTo>
                    <a:pt x="61782" y="34505"/>
                  </a:lnTo>
                  <a:lnTo>
                    <a:pt x="61723" y="34529"/>
                  </a:lnTo>
                  <a:lnTo>
                    <a:pt x="61627" y="34576"/>
                  </a:lnTo>
                  <a:lnTo>
                    <a:pt x="61461" y="34588"/>
                  </a:lnTo>
                  <a:lnTo>
                    <a:pt x="61258" y="34660"/>
                  </a:lnTo>
                  <a:lnTo>
                    <a:pt x="61080" y="34660"/>
                  </a:lnTo>
                  <a:lnTo>
                    <a:pt x="60842" y="34707"/>
                  </a:lnTo>
                  <a:lnTo>
                    <a:pt x="60722" y="34779"/>
                  </a:lnTo>
                  <a:lnTo>
                    <a:pt x="60722" y="34874"/>
                  </a:lnTo>
                  <a:lnTo>
                    <a:pt x="60675" y="34791"/>
                  </a:lnTo>
                  <a:cubicBezTo>
                    <a:pt x="60675" y="34767"/>
                    <a:pt x="60663" y="34731"/>
                    <a:pt x="60651" y="34696"/>
                  </a:cubicBezTo>
                  <a:lnTo>
                    <a:pt x="60603" y="34648"/>
                  </a:lnTo>
                  <a:lnTo>
                    <a:pt x="60401" y="34648"/>
                  </a:lnTo>
                  <a:lnTo>
                    <a:pt x="60199" y="34541"/>
                  </a:lnTo>
                  <a:lnTo>
                    <a:pt x="60091" y="34505"/>
                  </a:lnTo>
                  <a:lnTo>
                    <a:pt x="60032" y="34541"/>
                  </a:lnTo>
                  <a:lnTo>
                    <a:pt x="59925" y="34588"/>
                  </a:lnTo>
                  <a:lnTo>
                    <a:pt x="59865" y="34672"/>
                  </a:lnTo>
                  <a:cubicBezTo>
                    <a:pt x="59865" y="34696"/>
                    <a:pt x="59865" y="34719"/>
                    <a:pt x="59853" y="34743"/>
                  </a:cubicBezTo>
                  <a:cubicBezTo>
                    <a:pt x="59841" y="34719"/>
                    <a:pt x="59829" y="34684"/>
                    <a:pt x="59818" y="34660"/>
                  </a:cubicBezTo>
                  <a:cubicBezTo>
                    <a:pt x="59806" y="34624"/>
                    <a:pt x="59818" y="34565"/>
                    <a:pt x="59818" y="34529"/>
                  </a:cubicBezTo>
                  <a:cubicBezTo>
                    <a:pt x="59818" y="34481"/>
                    <a:pt x="59829" y="34469"/>
                    <a:pt x="59841" y="34445"/>
                  </a:cubicBezTo>
                  <a:cubicBezTo>
                    <a:pt x="59806" y="34410"/>
                    <a:pt x="59782" y="34362"/>
                    <a:pt x="59758" y="34326"/>
                  </a:cubicBezTo>
                  <a:lnTo>
                    <a:pt x="59663" y="34291"/>
                  </a:lnTo>
                  <a:lnTo>
                    <a:pt x="59437" y="34243"/>
                  </a:lnTo>
                  <a:lnTo>
                    <a:pt x="59270" y="34148"/>
                  </a:lnTo>
                  <a:lnTo>
                    <a:pt x="59246" y="34088"/>
                  </a:lnTo>
                  <a:lnTo>
                    <a:pt x="59127" y="34041"/>
                  </a:lnTo>
                  <a:lnTo>
                    <a:pt x="59020" y="34041"/>
                  </a:lnTo>
                  <a:lnTo>
                    <a:pt x="58984" y="34029"/>
                  </a:lnTo>
                  <a:lnTo>
                    <a:pt x="58960" y="34017"/>
                  </a:lnTo>
                  <a:lnTo>
                    <a:pt x="58734" y="33993"/>
                  </a:lnTo>
                  <a:lnTo>
                    <a:pt x="58663" y="34005"/>
                  </a:lnTo>
                  <a:lnTo>
                    <a:pt x="58603" y="34041"/>
                  </a:lnTo>
                  <a:lnTo>
                    <a:pt x="58484" y="34041"/>
                  </a:lnTo>
                  <a:lnTo>
                    <a:pt x="58425" y="34053"/>
                  </a:lnTo>
                  <a:lnTo>
                    <a:pt x="58341" y="34100"/>
                  </a:lnTo>
                  <a:lnTo>
                    <a:pt x="58175" y="34160"/>
                  </a:lnTo>
                  <a:lnTo>
                    <a:pt x="58055" y="34172"/>
                  </a:lnTo>
                  <a:lnTo>
                    <a:pt x="57984" y="34172"/>
                  </a:lnTo>
                  <a:lnTo>
                    <a:pt x="58091" y="34136"/>
                  </a:lnTo>
                  <a:lnTo>
                    <a:pt x="58163" y="34136"/>
                  </a:lnTo>
                  <a:lnTo>
                    <a:pt x="58222" y="34076"/>
                  </a:lnTo>
                  <a:lnTo>
                    <a:pt x="58258" y="34005"/>
                  </a:lnTo>
                  <a:lnTo>
                    <a:pt x="58353" y="33922"/>
                  </a:lnTo>
                  <a:lnTo>
                    <a:pt x="58365" y="33874"/>
                  </a:lnTo>
                  <a:lnTo>
                    <a:pt x="58294" y="33862"/>
                  </a:lnTo>
                  <a:lnTo>
                    <a:pt x="58294" y="33826"/>
                  </a:lnTo>
                  <a:lnTo>
                    <a:pt x="58246" y="33767"/>
                  </a:lnTo>
                  <a:lnTo>
                    <a:pt x="58091" y="33743"/>
                  </a:lnTo>
                  <a:lnTo>
                    <a:pt x="57901" y="33743"/>
                  </a:lnTo>
                  <a:lnTo>
                    <a:pt x="57841" y="33719"/>
                  </a:lnTo>
                  <a:cubicBezTo>
                    <a:pt x="57817" y="33707"/>
                    <a:pt x="57794" y="33707"/>
                    <a:pt x="57770" y="33695"/>
                  </a:cubicBezTo>
                  <a:lnTo>
                    <a:pt x="57663" y="33719"/>
                  </a:lnTo>
                  <a:lnTo>
                    <a:pt x="57615" y="33683"/>
                  </a:lnTo>
                  <a:lnTo>
                    <a:pt x="57496" y="33672"/>
                  </a:lnTo>
                  <a:lnTo>
                    <a:pt x="57448" y="33695"/>
                  </a:lnTo>
                  <a:cubicBezTo>
                    <a:pt x="57448" y="33707"/>
                    <a:pt x="57460" y="33731"/>
                    <a:pt x="57460" y="33755"/>
                  </a:cubicBezTo>
                  <a:lnTo>
                    <a:pt x="57377" y="33695"/>
                  </a:lnTo>
                  <a:cubicBezTo>
                    <a:pt x="57353" y="33683"/>
                    <a:pt x="57341" y="33660"/>
                    <a:pt x="57317" y="33636"/>
                  </a:cubicBezTo>
                  <a:lnTo>
                    <a:pt x="57198" y="33612"/>
                  </a:lnTo>
                  <a:lnTo>
                    <a:pt x="57162" y="33576"/>
                  </a:lnTo>
                  <a:lnTo>
                    <a:pt x="57210" y="33529"/>
                  </a:lnTo>
                  <a:lnTo>
                    <a:pt x="57448" y="33493"/>
                  </a:lnTo>
                  <a:lnTo>
                    <a:pt x="57532" y="33422"/>
                  </a:lnTo>
                  <a:lnTo>
                    <a:pt x="57674" y="33386"/>
                  </a:lnTo>
                  <a:lnTo>
                    <a:pt x="57674" y="33314"/>
                  </a:lnTo>
                  <a:lnTo>
                    <a:pt x="57543" y="33362"/>
                  </a:lnTo>
                  <a:lnTo>
                    <a:pt x="57293" y="33374"/>
                  </a:lnTo>
                  <a:lnTo>
                    <a:pt x="57127" y="33433"/>
                  </a:lnTo>
                  <a:lnTo>
                    <a:pt x="57008" y="33445"/>
                  </a:lnTo>
                  <a:lnTo>
                    <a:pt x="56793" y="33564"/>
                  </a:lnTo>
                  <a:lnTo>
                    <a:pt x="56698" y="33553"/>
                  </a:lnTo>
                  <a:lnTo>
                    <a:pt x="56603" y="33588"/>
                  </a:lnTo>
                  <a:lnTo>
                    <a:pt x="56436" y="33731"/>
                  </a:lnTo>
                  <a:lnTo>
                    <a:pt x="56341" y="33767"/>
                  </a:lnTo>
                  <a:lnTo>
                    <a:pt x="56222" y="33838"/>
                  </a:lnTo>
                  <a:lnTo>
                    <a:pt x="56186" y="33898"/>
                  </a:lnTo>
                  <a:lnTo>
                    <a:pt x="56043" y="33945"/>
                  </a:lnTo>
                  <a:lnTo>
                    <a:pt x="55996" y="33981"/>
                  </a:lnTo>
                  <a:lnTo>
                    <a:pt x="55912" y="33981"/>
                  </a:lnTo>
                  <a:lnTo>
                    <a:pt x="55650" y="33910"/>
                  </a:lnTo>
                  <a:lnTo>
                    <a:pt x="55591" y="33850"/>
                  </a:lnTo>
                  <a:lnTo>
                    <a:pt x="55519" y="33850"/>
                  </a:lnTo>
                  <a:lnTo>
                    <a:pt x="55257" y="33922"/>
                  </a:lnTo>
                  <a:lnTo>
                    <a:pt x="54769" y="34100"/>
                  </a:lnTo>
                  <a:lnTo>
                    <a:pt x="54519" y="34148"/>
                  </a:lnTo>
                  <a:lnTo>
                    <a:pt x="54412" y="34136"/>
                  </a:lnTo>
                  <a:lnTo>
                    <a:pt x="54365" y="34088"/>
                  </a:lnTo>
                  <a:lnTo>
                    <a:pt x="54341" y="34017"/>
                  </a:lnTo>
                  <a:lnTo>
                    <a:pt x="54400" y="34005"/>
                  </a:lnTo>
                  <a:lnTo>
                    <a:pt x="54376" y="33922"/>
                  </a:lnTo>
                  <a:lnTo>
                    <a:pt x="54234" y="33838"/>
                  </a:lnTo>
                  <a:lnTo>
                    <a:pt x="54138" y="33838"/>
                  </a:lnTo>
                  <a:lnTo>
                    <a:pt x="53888" y="33910"/>
                  </a:lnTo>
                  <a:lnTo>
                    <a:pt x="53757" y="33886"/>
                  </a:lnTo>
                  <a:lnTo>
                    <a:pt x="53674" y="33910"/>
                  </a:lnTo>
                  <a:lnTo>
                    <a:pt x="53603" y="33945"/>
                  </a:lnTo>
                  <a:lnTo>
                    <a:pt x="53483" y="33850"/>
                  </a:lnTo>
                  <a:cubicBezTo>
                    <a:pt x="53483" y="33826"/>
                    <a:pt x="53472" y="33779"/>
                    <a:pt x="53460" y="33743"/>
                  </a:cubicBezTo>
                  <a:lnTo>
                    <a:pt x="53388" y="33624"/>
                  </a:lnTo>
                  <a:lnTo>
                    <a:pt x="53341" y="33624"/>
                  </a:lnTo>
                  <a:lnTo>
                    <a:pt x="53198" y="33707"/>
                  </a:lnTo>
                  <a:cubicBezTo>
                    <a:pt x="53162" y="33767"/>
                    <a:pt x="53126" y="33814"/>
                    <a:pt x="53079" y="33874"/>
                  </a:cubicBezTo>
                  <a:lnTo>
                    <a:pt x="53138" y="33945"/>
                  </a:lnTo>
                  <a:cubicBezTo>
                    <a:pt x="53162" y="33945"/>
                    <a:pt x="53174" y="33957"/>
                    <a:pt x="53198" y="33969"/>
                  </a:cubicBezTo>
                  <a:lnTo>
                    <a:pt x="53293" y="33910"/>
                  </a:lnTo>
                  <a:lnTo>
                    <a:pt x="53388" y="33886"/>
                  </a:lnTo>
                  <a:lnTo>
                    <a:pt x="53483" y="33934"/>
                  </a:lnTo>
                  <a:lnTo>
                    <a:pt x="53483" y="33993"/>
                  </a:lnTo>
                  <a:lnTo>
                    <a:pt x="53400" y="34029"/>
                  </a:lnTo>
                  <a:lnTo>
                    <a:pt x="53281" y="34017"/>
                  </a:lnTo>
                  <a:lnTo>
                    <a:pt x="53222" y="34005"/>
                  </a:lnTo>
                  <a:lnTo>
                    <a:pt x="53210" y="34029"/>
                  </a:lnTo>
                  <a:lnTo>
                    <a:pt x="53210" y="34064"/>
                  </a:lnTo>
                  <a:lnTo>
                    <a:pt x="53102" y="34148"/>
                  </a:lnTo>
                  <a:lnTo>
                    <a:pt x="52876" y="34231"/>
                  </a:lnTo>
                  <a:lnTo>
                    <a:pt x="52650" y="34362"/>
                  </a:lnTo>
                  <a:lnTo>
                    <a:pt x="52602" y="34445"/>
                  </a:lnTo>
                  <a:cubicBezTo>
                    <a:pt x="52602" y="34469"/>
                    <a:pt x="52614" y="34493"/>
                    <a:pt x="52614" y="34517"/>
                  </a:cubicBezTo>
                  <a:lnTo>
                    <a:pt x="52698" y="34576"/>
                  </a:lnTo>
                  <a:lnTo>
                    <a:pt x="52733" y="34743"/>
                  </a:lnTo>
                  <a:cubicBezTo>
                    <a:pt x="52757" y="34779"/>
                    <a:pt x="52769" y="34803"/>
                    <a:pt x="52781" y="34838"/>
                  </a:cubicBezTo>
                  <a:lnTo>
                    <a:pt x="52852" y="34922"/>
                  </a:lnTo>
                  <a:lnTo>
                    <a:pt x="52805" y="35065"/>
                  </a:lnTo>
                  <a:lnTo>
                    <a:pt x="52650" y="35184"/>
                  </a:lnTo>
                  <a:lnTo>
                    <a:pt x="52555" y="35196"/>
                  </a:lnTo>
                  <a:cubicBezTo>
                    <a:pt x="52543" y="35160"/>
                    <a:pt x="52531" y="35124"/>
                    <a:pt x="52519" y="35077"/>
                  </a:cubicBezTo>
                  <a:lnTo>
                    <a:pt x="52388" y="35017"/>
                  </a:lnTo>
                  <a:lnTo>
                    <a:pt x="52340" y="34946"/>
                  </a:lnTo>
                  <a:lnTo>
                    <a:pt x="52424" y="34850"/>
                  </a:lnTo>
                  <a:lnTo>
                    <a:pt x="52424" y="34803"/>
                  </a:lnTo>
                  <a:lnTo>
                    <a:pt x="52590" y="34612"/>
                  </a:lnTo>
                  <a:cubicBezTo>
                    <a:pt x="52579" y="34576"/>
                    <a:pt x="52567" y="34529"/>
                    <a:pt x="52555" y="34481"/>
                  </a:cubicBezTo>
                  <a:lnTo>
                    <a:pt x="52471" y="34422"/>
                  </a:lnTo>
                  <a:lnTo>
                    <a:pt x="52471" y="34386"/>
                  </a:lnTo>
                  <a:cubicBezTo>
                    <a:pt x="52471" y="34362"/>
                    <a:pt x="52460" y="34350"/>
                    <a:pt x="52448" y="34338"/>
                  </a:cubicBezTo>
                  <a:lnTo>
                    <a:pt x="52352" y="34303"/>
                  </a:lnTo>
                  <a:lnTo>
                    <a:pt x="52293" y="34255"/>
                  </a:lnTo>
                  <a:lnTo>
                    <a:pt x="52317" y="34195"/>
                  </a:lnTo>
                  <a:cubicBezTo>
                    <a:pt x="52352" y="34172"/>
                    <a:pt x="52388" y="34148"/>
                    <a:pt x="52424" y="34124"/>
                  </a:cubicBezTo>
                  <a:lnTo>
                    <a:pt x="52543" y="34064"/>
                  </a:lnTo>
                  <a:lnTo>
                    <a:pt x="52638" y="33945"/>
                  </a:lnTo>
                  <a:lnTo>
                    <a:pt x="52650" y="33934"/>
                  </a:lnTo>
                  <a:lnTo>
                    <a:pt x="52698" y="33886"/>
                  </a:lnTo>
                  <a:cubicBezTo>
                    <a:pt x="52698" y="33862"/>
                    <a:pt x="52698" y="33850"/>
                    <a:pt x="52710" y="33826"/>
                  </a:cubicBezTo>
                  <a:cubicBezTo>
                    <a:pt x="52686" y="33814"/>
                    <a:pt x="52662" y="33803"/>
                    <a:pt x="52638" y="33791"/>
                  </a:cubicBezTo>
                  <a:lnTo>
                    <a:pt x="52424" y="33755"/>
                  </a:lnTo>
                  <a:lnTo>
                    <a:pt x="52340" y="33767"/>
                  </a:lnTo>
                  <a:lnTo>
                    <a:pt x="52329" y="33814"/>
                  </a:lnTo>
                  <a:cubicBezTo>
                    <a:pt x="52329" y="33826"/>
                    <a:pt x="52329" y="33838"/>
                    <a:pt x="52329" y="33850"/>
                  </a:cubicBezTo>
                  <a:lnTo>
                    <a:pt x="52245" y="33874"/>
                  </a:lnTo>
                  <a:lnTo>
                    <a:pt x="52209" y="33910"/>
                  </a:lnTo>
                  <a:lnTo>
                    <a:pt x="52114" y="33922"/>
                  </a:lnTo>
                  <a:cubicBezTo>
                    <a:pt x="52090" y="33945"/>
                    <a:pt x="52067" y="33957"/>
                    <a:pt x="52043" y="33969"/>
                  </a:cubicBezTo>
                  <a:lnTo>
                    <a:pt x="52019" y="34017"/>
                  </a:lnTo>
                  <a:lnTo>
                    <a:pt x="52067" y="34041"/>
                  </a:lnTo>
                  <a:lnTo>
                    <a:pt x="52043" y="34088"/>
                  </a:lnTo>
                  <a:lnTo>
                    <a:pt x="51924" y="34172"/>
                  </a:lnTo>
                  <a:lnTo>
                    <a:pt x="51757" y="34303"/>
                  </a:lnTo>
                  <a:lnTo>
                    <a:pt x="51650" y="34398"/>
                  </a:lnTo>
                  <a:lnTo>
                    <a:pt x="51519" y="34457"/>
                  </a:lnTo>
                  <a:lnTo>
                    <a:pt x="51364" y="34505"/>
                  </a:lnTo>
                  <a:lnTo>
                    <a:pt x="51186" y="34529"/>
                  </a:lnTo>
                  <a:lnTo>
                    <a:pt x="51090" y="34600"/>
                  </a:lnTo>
                  <a:cubicBezTo>
                    <a:pt x="51102" y="34612"/>
                    <a:pt x="51102" y="34624"/>
                    <a:pt x="51114" y="34648"/>
                  </a:cubicBezTo>
                  <a:lnTo>
                    <a:pt x="51162" y="34696"/>
                  </a:lnTo>
                  <a:lnTo>
                    <a:pt x="51162" y="34767"/>
                  </a:lnTo>
                  <a:lnTo>
                    <a:pt x="51090" y="34838"/>
                  </a:lnTo>
                  <a:lnTo>
                    <a:pt x="51043" y="34838"/>
                  </a:lnTo>
                  <a:lnTo>
                    <a:pt x="51043" y="34767"/>
                  </a:lnTo>
                  <a:lnTo>
                    <a:pt x="51019" y="34755"/>
                  </a:lnTo>
                  <a:lnTo>
                    <a:pt x="51090" y="34719"/>
                  </a:lnTo>
                  <a:lnTo>
                    <a:pt x="50983" y="34731"/>
                  </a:lnTo>
                  <a:lnTo>
                    <a:pt x="50828" y="34719"/>
                  </a:lnTo>
                  <a:lnTo>
                    <a:pt x="50757" y="34743"/>
                  </a:lnTo>
                  <a:lnTo>
                    <a:pt x="50614" y="34862"/>
                  </a:lnTo>
                  <a:lnTo>
                    <a:pt x="50590" y="34934"/>
                  </a:lnTo>
                  <a:lnTo>
                    <a:pt x="50495" y="35065"/>
                  </a:lnTo>
                  <a:cubicBezTo>
                    <a:pt x="50459" y="35136"/>
                    <a:pt x="50435" y="35219"/>
                    <a:pt x="50400" y="35291"/>
                  </a:cubicBezTo>
                  <a:lnTo>
                    <a:pt x="50400" y="35362"/>
                  </a:lnTo>
                  <a:lnTo>
                    <a:pt x="50447" y="35338"/>
                  </a:lnTo>
                  <a:lnTo>
                    <a:pt x="50495" y="35350"/>
                  </a:lnTo>
                  <a:lnTo>
                    <a:pt x="50519" y="35422"/>
                  </a:lnTo>
                  <a:cubicBezTo>
                    <a:pt x="50519" y="35446"/>
                    <a:pt x="50519" y="35469"/>
                    <a:pt x="50507" y="35493"/>
                  </a:cubicBezTo>
                  <a:lnTo>
                    <a:pt x="50447" y="35541"/>
                  </a:lnTo>
                  <a:lnTo>
                    <a:pt x="50340" y="35577"/>
                  </a:lnTo>
                  <a:lnTo>
                    <a:pt x="50281" y="35624"/>
                  </a:lnTo>
                  <a:cubicBezTo>
                    <a:pt x="50233" y="35672"/>
                    <a:pt x="50197" y="35708"/>
                    <a:pt x="50162" y="35755"/>
                  </a:cubicBezTo>
                  <a:lnTo>
                    <a:pt x="50114" y="35791"/>
                  </a:lnTo>
                  <a:cubicBezTo>
                    <a:pt x="50090" y="35839"/>
                    <a:pt x="50066" y="35886"/>
                    <a:pt x="50043" y="35934"/>
                  </a:cubicBezTo>
                  <a:lnTo>
                    <a:pt x="49983" y="35958"/>
                  </a:lnTo>
                  <a:lnTo>
                    <a:pt x="49900" y="35981"/>
                  </a:lnTo>
                  <a:cubicBezTo>
                    <a:pt x="49912" y="36005"/>
                    <a:pt x="49923" y="36029"/>
                    <a:pt x="49947" y="36041"/>
                  </a:cubicBezTo>
                  <a:lnTo>
                    <a:pt x="50054" y="36100"/>
                  </a:lnTo>
                  <a:lnTo>
                    <a:pt x="50090" y="36196"/>
                  </a:lnTo>
                  <a:lnTo>
                    <a:pt x="50054" y="36291"/>
                  </a:lnTo>
                  <a:lnTo>
                    <a:pt x="49995" y="36303"/>
                  </a:lnTo>
                  <a:lnTo>
                    <a:pt x="49888" y="36267"/>
                  </a:lnTo>
                  <a:lnTo>
                    <a:pt x="49888" y="36243"/>
                  </a:lnTo>
                  <a:lnTo>
                    <a:pt x="49912" y="36184"/>
                  </a:lnTo>
                  <a:lnTo>
                    <a:pt x="49816" y="36184"/>
                  </a:lnTo>
                  <a:lnTo>
                    <a:pt x="49769" y="36124"/>
                  </a:lnTo>
                  <a:lnTo>
                    <a:pt x="49626" y="36077"/>
                  </a:lnTo>
                  <a:lnTo>
                    <a:pt x="49578" y="36053"/>
                  </a:lnTo>
                  <a:lnTo>
                    <a:pt x="49495" y="36041"/>
                  </a:lnTo>
                  <a:lnTo>
                    <a:pt x="49459" y="36005"/>
                  </a:lnTo>
                  <a:lnTo>
                    <a:pt x="49340" y="35946"/>
                  </a:lnTo>
                  <a:lnTo>
                    <a:pt x="49102" y="35910"/>
                  </a:lnTo>
                  <a:lnTo>
                    <a:pt x="48959" y="35922"/>
                  </a:lnTo>
                  <a:lnTo>
                    <a:pt x="48733" y="35981"/>
                  </a:lnTo>
                  <a:lnTo>
                    <a:pt x="48650" y="35981"/>
                  </a:lnTo>
                  <a:lnTo>
                    <a:pt x="48602" y="35958"/>
                  </a:lnTo>
                  <a:lnTo>
                    <a:pt x="48519" y="35958"/>
                  </a:lnTo>
                  <a:lnTo>
                    <a:pt x="48471" y="35969"/>
                  </a:lnTo>
                  <a:lnTo>
                    <a:pt x="48340" y="36089"/>
                  </a:lnTo>
                  <a:lnTo>
                    <a:pt x="48197" y="36160"/>
                  </a:lnTo>
                  <a:lnTo>
                    <a:pt x="47888" y="36327"/>
                  </a:lnTo>
                  <a:lnTo>
                    <a:pt x="47816" y="36422"/>
                  </a:lnTo>
                  <a:lnTo>
                    <a:pt x="47721" y="36458"/>
                  </a:lnTo>
                  <a:lnTo>
                    <a:pt x="47554" y="36493"/>
                  </a:lnTo>
                  <a:lnTo>
                    <a:pt x="47340" y="36446"/>
                  </a:lnTo>
                  <a:lnTo>
                    <a:pt x="47209" y="36434"/>
                  </a:lnTo>
                  <a:lnTo>
                    <a:pt x="47185" y="36470"/>
                  </a:lnTo>
                  <a:lnTo>
                    <a:pt x="47256" y="36481"/>
                  </a:lnTo>
                  <a:cubicBezTo>
                    <a:pt x="47256" y="36493"/>
                    <a:pt x="47256" y="36505"/>
                    <a:pt x="47256" y="36517"/>
                  </a:cubicBezTo>
                  <a:lnTo>
                    <a:pt x="47185" y="36553"/>
                  </a:lnTo>
                  <a:lnTo>
                    <a:pt x="47090" y="36541"/>
                  </a:lnTo>
                  <a:lnTo>
                    <a:pt x="47054" y="36517"/>
                  </a:lnTo>
                  <a:cubicBezTo>
                    <a:pt x="47054" y="36505"/>
                    <a:pt x="47054" y="36505"/>
                    <a:pt x="47066" y="36493"/>
                  </a:cubicBezTo>
                  <a:lnTo>
                    <a:pt x="47102" y="36481"/>
                  </a:lnTo>
                  <a:lnTo>
                    <a:pt x="47066" y="36458"/>
                  </a:lnTo>
                  <a:lnTo>
                    <a:pt x="47018" y="36481"/>
                  </a:lnTo>
                  <a:lnTo>
                    <a:pt x="46947" y="36481"/>
                  </a:lnTo>
                  <a:lnTo>
                    <a:pt x="46887" y="36446"/>
                  </a:lnTo>
                  <a:cubicBezTo>
                    <a:pt x="46875" y="36434"/>
                    <a:pt x="46864" y="36422"/>
                    <a:pt x="46852" y="36410"/>
                  </a:cubicBezTo>
                  <a:lnTo>
                    <a:pt x="46828" y="36398"/>
                  </a:lnTo>
                  <a:lnTo>
                    <a:pt x="46745" y="36374"/>
                  </a:lnTo>
                  <a:lnTo>
                    <a:pt x="46649" y="36374"/>
                  </a:lnTo>
                  <a:lnTo>
                    <a:pt x="46578" y="36339"/>
                  </a:lnTo>
                  <a:lnTo>
                    <a:pt x="46530" y="36279"/>
                  </a:lnTo>
                  <a:lnTo>
                    <a:pt x="46399" y="36231"/>
                  </a:lnTo>
                  <a:lnTo>
                    <a:pt x="46316" y="36172"/>
                  </a:lnTo>
                  <a:lnTo>
                    <a:pt x="46268" y="36089"/>
                  </a:lnTo>
                  <a:lnTo>
                    <a:pt x="46221" y="36029"/>
                  </a:lnTo>
                  <a:lnTo>
                    <a:pt x="46173" y="36053"/>
                  </a:lnTo>
                  <a:cubicBezTo>
                    <a:pt x="46173" y="36065"/>
                    <a:pt x="46173" y="36077"/>
                    <a:pt x="46173" y="36089"/>
                  </a:cubicBezTo>
                  <a:lnTo>
                    <a:pt x="46054" y="36124"/>
                  </a:lnTo>
                  <a:cubicBezTo>
                    <a:pt x="46066" y="36112"/>
                    <a:pt x="46066" y="36100"/>
                    <a:pt x="46078" y="36089"/>
                  </a:cubicBezTo>
                  <a:lnTo>
                    <a:pt x="46078" y="36077"/>
                  </a:lnTo>
                  <a:lnTo>
                    <a:pt x="46113" y="36041"/>
                  </a:lnTo>
                  <a:cubicBezTo>
                    <a:pt x="46102" y="36029"/>
                    <a:pt x="46090" y="36005"/>
                    <a:pt x="46078" y="35993"/>
                  </a:cubicBezTo>
                  <a:lnTo>
                    <a:pt x="46006" y="35958"/>
                  </a:lnTo>
                  <a:lnTo>
                    <a:pt x="45959" y="35874"/>
                  </a:lnTo>
                  <a:lnTo>
                    <a:pt x="45994" y="35767"/>
                  </a:lnTo>
                  <a:cubicBezTo>
                    <a:pt x="45994" y="35743"/>
                    <a:pt x="46006" y="35719"/>
                    <a:pt x="46018" y="35696"/>
                  </a:cubicBezTo>
                  <a:cubicBezTo>
                    <a:pt x="46018" y="35672"/>
                    <a:pt x="45994" y="35636"/>
                    <a:pt x="45994" y="35612"/>
                  </a:cubicBezTo>
                  <a:lnTo>
                    <a:pt x="45971" y="35672"/>
                  </a:lnTo>
                  <a:lnTo>
                    <a:pt x="45971" y="35708"/>
                  </a:lnTo>
                  <a:lnTo>
                    <a:pt x="45923" y="35743"/>
                  </a:lnTo>
                  <a:cubicBezTo>
                    <a:pt x="45923" y="35731"/>
                    <a:pt x="45923" y="35708"/>
                    <a:pt x="45911" y="35684"/>
                  </a:cubicBezTo>
                  <a:cubicBezTo>
                    <a:pt x="45911" y="35672"/>
                    <a:pt x="45911" y="35648"/>
                    <a:pt x="45923" y="35624"/>
                  </a:cubicBezTo>
                  <a:cubicBezTo>
                    <a:pt x="45923" y="35600"/>
                    <a:pt x="45935" y="35553"/>
                    <a:pt x="45947" y="35517"/>
                  </a:cubicBezTo>
                  <a:lnTo>
                    <a:pt x="45911" y="35469"/>
                  </a:lnTo>
                  <a:cubicBezTo>
                    <a:pt x="45911" y="35458"/>
                    <a:pt x="45911" y="35434"/>
                    <a:pt x="45899" y="35422"/>
                  </a:cubicBezTo>
                  <a:cubicBezTo>
                    <a:pt x="45911" y="35374"/>
                    <a:pt x="45923" y="35327"/>
                    <a:pt x="45935" y="35291"/>
                  </a:cubicBezTo>
                  <a:lnTo>
                    <a:pt x="45983" y="35291"/>
                  </a:lnTo>
                  <a:cubicBezTo>
                    <a:pt x="45971" y="35303"/>
                    <a:pt x="45971" y="35315"/>
                    <a:pt x="45971" y="35327"/>
                  </a:cubicBezTo>
                  <a:cubicBezTo>
                    <a:pt x="45971" y="35327"/>
                    <a:pt x="45983" y="35374"/>
                    <a:pt x="45983" y="35386"/>
                  </a:cubicBezTo>
                  <a:lnTo>
                    <a:pt x="46006" y="35469"/>
                  </a:lnTo>
                  <a:lnTo>
                    <a:pt x="46042" y="35469"/>
                  </a:lnTo>
                  <a:lnTo>
                    <a:pt x="46066" y="35398"/>
                  </a:lnTo>
                  <a:cubicBezTo>
                    <a:pt x="46066" y="35350"/>
                    <a:pt x="46054" y="35303"/>
                    <a:pt x="46042" y="35243"/>
                  </a:cubicBezTo>
                  <a:cubicBezTo>
                    <a:pt x="46042" y="35196"/>
                    <a:pt x="46006" y="35124"/>
                    <a:pt x="45983" y="35065"/>
                  </a:cubicBezTo>
                  <a:lnTo>
                    <a:pt x="45983" y="35017"/>
                  </a:lnTo>
                  <a:lnTo>
                    <a:pt x="45935" y="34981"/>
                  </a:lnTo>
                  <a:lnTo>
                    <a:pt x="45899" y="34981"/>
                  </a:lnTo>
                  <a:cubicBezTo>
                    <a:pt x="45899" y="34969"/>
                    <a:pt x="45899" y="34957"/>
                    <a:pt x="45887" y="34946"/>
                  </a:cubicBezTo>
                  <a:cubicBezTo>
                    <a:pt x="45899" y="34934"/>
                    <a:pt x="45911" y="34922"/>
                    <a:pt x="45911" y="34910"/>
                  </a:cubicBezTo>
                  <a:lnTo>
                    <a:pt x="45947" y="34910"/>
                  </a:lnTo>
                  <a:lnTo>
                    <a:pt x="45971" y="34922"/>
                  </a:lnTo>
                  <a:lnTo>
                    <a:pt x="45971" y="34815"/>
                  </a:lnTo>
                  <a:cubicBezTo>
                    <a:pt x="45994" y="34791"/>
                    <a:pt x="46018" y="34755"/>
                    <a:pt x="46042" y="34719"/>
                  </a:cubicBezTo>
                  <a:cubicBezTo>
                    <a:pt x="46066" y="34684"/>
                    <a:pt x="46054" y="34672"/>
                    <a:pt x="46066" y="34648"/>
                  </a:cubicBezTo>
                  <a:cubicBezTo>
                    <a:pt x="46078" y="34624"/>
                    <a:pt x="46066" y="34624"/>
                    <a:pt x="46066" y="34612"/>
                  </a:cubicBezTo>
                  <a:lnTo>
                    <a:pt x="46006" y="34600"/>
                  </a:lnTo>
                  <a:lnTo>
                    <a:pt x="45983" y="34565"/>
                  </a:lnTo>
                  <a:lnTo>
                    <a:pt x="46006" y="34505"/>
                  </a:lnTo>
                  <a:cubicBezTo>
                    <a:pt x="45994" y="34481"/>
                    <a:pt x="45983" y="34469"/>
                    <a:pt x="45971" y="34445"/>
                  </a:cubicBezTo>
                  <a:cubicBezTo>
                    <a:pt x="45959" y="34422"/>
                    <a:pt x="45959" y="34374"/>
                    <a:pt x="45947" y="34338"/>
                  </a:cubicBezTo>
                  <a:cubicBezTo>
                    <a:pt x="45935" y="34303"/>
                    <a:pt x="45959" y="34303"/>
                    <a:pt x="45971" y="34291"/>
                  </a:cubicBezTo>
                  <a:cubicBezTo>
                    <a:pt x="45971" y="34267"/>
                    <a:pt x="45983" y="34267"/>
                    <a:pt x="45994" y="34255"/>
                  </a:cubicBezTo>
                  <a:cubicBezTo>
                    <a:pt x="46006" y="34243"/>
                    <a:pt x="46006" y="34231"/>
                    <a:pt x="46018" y="34219"/>
                  </a:cubicBezTo>
                  <a:lnTo>
                    <a:pt x="45971" y="34184"/>
                  </a:lnTo>
                  <a:lnTo>
                    <a:pt x="45828" y="34148"/>
                  </a:lnTo>
                  <a:lnTo>
                    <a:pt x="45697" y="34148"/>
                  </a:lnTo>
                  <a:cubicBezTo>
                    <a:pt x="45697" y="34148"/>
                    <a:pt x="45697" y="34160"/>
                    <a:pt x="45697" y="34160"/>
                  </a:cubicBezTo>
                  <a:lnTo>
                    <a:pt x="45768" y="34219"/>
                  </a:lnTo>
                  <a:lnTo>
                    <a:pt x="45649" y="34243"/>
                  </a:lnTo>
                  <a:lnTo>
                    <a:pt x="45494" y="34267"/>
                  </a:lnTo>
                  <a:lnTo>
                    <a:pt x="45435" y="34255"/>
                  </a:lnTo>
                  <a:lnTo>
                    <a:pt x="45328" y="34279"/>
                  </a:lnTo>
                  <a:lnTo>
                    <a:pt x="45244" y="34303"/>
                  </a:lnTo>
                  <a:lnTo>
                    <a:pt x="45256" y="34267"/>
                  </a:lnTo>
                  <a:lnTo>
                    <a:pt x="45328" y="34231"/>
                  </a:lnTo>
                  <a:lnTo>
                    <a:pt x="45304" y="34195"/>
                  </a:lnTo>
                  <a:lnTo>
                    <a:pt x="45351" y="34172"/>
                  </a:lnTo>
                  <a:lnTo>
                    <a:pt x="45435" y="34160"/>
                  </a:lnTo>
                  <a:lnTo>
                    <a:pt x="45590" y="34160"/>
                  </a:lnTo>
                  <a:lnTo>
                    <a:pt x="45602" y="34136"/>
                  </a:lnTo>
                  <a:lnTo>
                    <a:pt x="45506" y="34100"/>
                  </a:lnTo>
                  <a:lnTo>
                    <a:pt x="45363" y="34076"/>
                  </a:lnTo>
                  <a:lnTo>
                    <a:pt x="45268" y="34100"/>
                  </a:lnTo>
                  <a:lnTo>
                    <a:pt x="45185" y="34136"/>
                  </a:lnTo>
                  <a:lnTo>
                    <a:pt x="45113" y="34136"/>
                  </a:lnTo>
                  <a:lnTo>
                    <a:pt x="45101" y="34195"/>
                  </a:lnTo>
                  <a:lnTo>
                    <a:pt x="45030" y="34172"/>
                  </a:lnTo>
                  <a:lnTo>
                    <a:pt x="44780" y="34219"/>
                  </a:lnTo>
                  <a:lnTo>
                    <a:pt x="44554" y="34279"/>
                  </a:lnTo>
                  <a:lnTo>
                    <a:pt x="44411" y="34231"/>
                  </a:lnTo>
                  <a:lnTo>
                    <a:pt x="44280" y="34231"/>
                  </a:lnTo>
                  <a:lnTo>
                    <a:pt x="44268" y="34279"/>
                  </a:lnTo>
                  <a:lnTo>
                    <a:pt x="44328" y="34291"/>
                  </a:lnTo>
                  <a:lnTo>
                    <a:pt x="44244" y="34338"/>
                  </a:lnTo>
                  <a:lnTo>
                    <a:pt x="44197" y="34386"/>
                  </a:lnTo>
                  <a:lnTo>
                    <a:pt x="44101" y="34386"/>
                  </a:lnTo>
                  <a:lnTo>
                    <a:pt x="43935" y="34469"/>
                  </a:lnTo>
                  <a:lnTo>
                    <a:pt x="43708" y="34517"/>
                  </a:lnTo>
                  <a:lnTo>
                    <a:pt x="43387" y="34612"/>
                  </a:lnTo>
                  <a:cubicBezTo>
                    <a:pt x="43351" y="34648"/>
                    <a:pt x="43304" y="34684"/>
                    <a:pt x="43268" y="34707"/>
                  </a:cubicBezTo>
                  <a:lnTo>
                    <a:pt x="43196" y="34696"/>
                  </a:lnTo>
                  <a:lnTo>
                    <a:pt x="43137" y="34684"/>
                  </a:lnTo>
                  <a:lnTo>
                    <a:pt x="43042" y="34696"/>
                  </a:lnTo>
                  <a:lnTo>
                    <a:pt x="43030" y="34755"/>
                  </a:lnTo>
                  <a:lnTo>
                    <a:pt x="42935" y="34731"/>
                  </a:lnTo>
                  <a:lnTo>
                    <a:pt x="42851" y="34755"/>
                  </a:lnTo>
                  <a:lnTo>
                    <a:pt x="42804" y="34719"/>
                  </a:lnTo>
                  <a:lnTo>
                    <a:pt x="42827" y="34648"/>
                  </a:lnTo>
                  <a:lnTo>
                    <a:pt x="42911" y="34541"/>
                  </a:lnTo>
                  <a:lnTo>
                    <a:pt x="42970" y="34565"/>
                  </a:lnTo>
                  <a:lnTo>
                    <a:pt x="43077" y="34362"/>
                  </a:lnTo>
                  <a:lnTo>
                    <a:pt x="43101" y="34243"/>
                  </a:lnTo>
                  <a:cubicBezTo>
                    <a:pt x="43089" y="34207"/>
                    <a:pt x="43077" y="34160"/>
                    <a:pt x="43065" y="34112"/>
                  </a:cubicBezTo>
                  <a:lnTo>
                    <a:pt x="42994" y="34088"/>
                  </a:lnTo>
                  <a:cubicBezTo>
                    <a:pt x="42994" y="34053"/>
                    <a:pt x="42982" y="34005"/>
                    <a:pt x="42982" y="33969"/>
                  </a:cubicBezTo>
                  <a:lnTo>
                    <a:pt x="43018" y="33874"/>
                  </a:lnTo>
                  <a:cubicBezTo>
                    <a:pt x="43006" y="33814"/>
                    <a:pt x="42982" y="33755"/>
                    <a:pt x="42970" y="33683"/>
                  </a:cubicBezTo>
                  <a:lnTo>
                    <a:pt x="42970" y="33636"/>
                  </a:lnTo>
                  <a:lnTo>
                    <a:pt x="42946" y="33600"/>
                  </a:lnTo>
                  <a:lnTo>
                    <a:pt x="42875" y="33624"/>
                  </a:lnTo>
                  <a:lnTo>
                    <a:pt x="42839" y="33672"/>
                  </a:lnTo>
                  <a:lnTo>
                    <a:pt x="42804" y="33648"/>
                  </a:lnTo>
                  <a:lnTo>
                    <a:pt x="42875" y="33553"/>
                  </a:lnTo>
                  <a:lnTo>
                    <a:pt x="42958" y="33422"/>
                  </a:lnTo>
                  <a:lnTo>
                    <a:pt x="43018" y="33398"/>
                  </a:lnTo>
                  <a:lnTo>
                    <a:pt x="43030" y="33469"/>
                  </a:lnTo>
                  <a:cubicBezTo>
                    <a:pt x="43018" y="33493"/>
                    <a:pt x="43006" y="33505"/>
                    <a:pt x="42994" y="33529"/>
                  </a:cubicBezTo>
                  <a:lnTo>
                    <a:pt x="43006" y="33553"/>
                  </a:lnTo>
                  <a:lnTo>
                    <a:pt x="43137" y="33564"/>
                  </a:lnTo>
                  <a:lnTo>
                    <a:pt x="43208" y="33624"/>
                  </a:lnTo>
                  <a:cubicBezTo>
                    <a:pt x="43208" y="33624"/>
                    <a:pt x="43220" y="33612"/>
                    <a:pt x="43220" y="33600"/>
                  </a:cubicBezTo>
                  <a:cubicBezTo>
                    <a:pt x="43244" y="33553"/>
                    <a:pt x="43268" y="33505"/>
                    <a:pt x="43280" y="33457"/>
                  </a:cubicBezTo>
                  <a:cubicBezTo>
                    <a:pt x="43280" y="33362"/>
                    <a:pt x="43292" y="33279"/>
                    <a:pt x="43292" y="33183"/>
                  </a:cubicBezTo>
                  <a:lnTo>
                    <a:pt x="43327" y="33100"/>
                  </a:lnTo>
                  <a:lnTo>
                    <a:pt x="43327" y="33100"/>
                  </a:lnTo>
                  <a:lnTo>
                    <a:pt x="43280" y="33124"/>
                  </a:lnTo>
                  <a:lnTo>
                    <a:pt x="43232" y="33183"/>
                  </a:lnTo>
                  <a:lnTo>
                    <a:pt x="43185" y="33183"/>
                  </a:lnTo>
                  <a:lnTo>
                    <a:pt x="43173" y="33148"/>
                  </a:lnTo>
                  <a:cubicBezTo>
                    <a:pt x="43208" y="33112"/>
                    <a:pt x="43232" y="33064"/>
                    <a:pt x="43268" y="33017"/>
                  </a:cubicBezTo>
                  <a:lnTo>
                    <a:pt x="43268" y="32957"/>
                  </a:lnTo>
                  <a:lnTo>
                    <a:pt x="43185" y="32981"/>
                  </a:lnTo>
                  <a:lnTo>
                    <a:pt x="43101" y="32969"/>
                  </a:lnTo>
                  <a:lnTo>
                    <a:pt x="43125" y="32921"/>
                  </a:lnTo>
                  <a:lnTo>
                    <a:pt x="43208" y="32850"/>
                  </a:lnTo>
                  <a:cubicBezTo>
                    <a:pt x="43208" y="32814"/>
                    <a:pt x="43196" y="32779"/>
                    <a:pt x="43196" y="32743"/>
                  </a:cubicBezTo>
                  <a:lnTo>
                    <a:pt x="43220" y="32671"/>
                  </a:lnTo>
                  <a:lnTo>
                    <a:pt x="43411" y="32445"/>
                  </a:lnTo>
                  <a:lnTo>
                    <a:pt x="43494" y="32267"/>
                  </a:lnTo>
                  <a:cubicBezTo>
                    <a:pt x="43506" y="32231"/>
                    <a:pt x="43530" y="32183"/>
                    <a:pt x="43542" y="32148"/>
                  </a:cubicBezTo>
                  <a:cubicBezTo>
                    <a:pt x="43530" y="32112"/>
                    <a:pt x="43518" y="32088"/>
                    <a:pt x="43506" y="32064"/>
                  </a:cubicBezTo>
                  <a:lnTo>
                    <a:pt x="43316" y="31957"/>
                  </a:lnTo>
                  <a:lnTo>
                    <a:pt x="43208" y="31993"/>
                  </a:lnTo>
                  <a:lnTo>
                    <a:pt x="43244" y="32040"/>
                  </a:lnTo>
                  <a:lnTo>
                    <a:pt x="43185" y="32076"/>
                  </a:lnTo>
                  <a:lnTo>
                    <a:pt x="42923" y="32100"/>
                  </a:lnTo>
                  <a:lnTo>
                    <a:pt x="42708" y="32159"/>
                  </a:lnTo>
                  <a:lnTo>
                    <a:pt x="42732" y="32195"/>
                  </a:lnTo>
                  <a:lnTo>
                    <a:pt x="42613" y="32279"/>
                  </a:lnTo>
                  <a:lnTo>
                    <a:pt x="42554" y="32267"/>
                  </a:lnTo>
                  <a:lnTo>
                    <a:pt x="42423" y="32314"/>
                  </a:lnTo>
                  <a:lnTo>
                    <a:pt x="42375" y="32410"/>
                  </a:lnTo>
                  <a:lnTo>
                    <a:pt x="41911" y="32540"/>
                  </a:lnTo>
                  <a:lnTo>
                    <a:pt x="41577" y="32707"/>
                  </a:lnTo>
                  <a:lnTo>
                    <a:pt x="41601" y="32767"/>
                  </a:lnTo>
                  <a:lnTo>
                    <a:pt x="41684" y="32743"/>
                  </a:lnTo>
                  <a:lnTo>
                    <a:pt x="41530" y="32969"/>
                  </a:lnTo>
                  <a:cubicBezTo>
                    <a:pt x="41553" y="33052"/>
                    <a:pt x="41577" y="33136"/>
                    <a:pt x="41601" y="33207"/>
                  </a:cubicBezTo>
                  <a:lnTo>
                    <a:pt x="41625" y="33231"/>
                  </a:lnTo>
                  <a:lnTo>
                    <a:pt x="41470" y="33445"/>
                  </a:lnTo>
                  <a:cubicBezTo>
                    <a:pt x="41482" y="33493"/>
                    <a:pt x="41506" y="33541"/>
                    <a:pt x="41518" y="33576"/>
                  </a:cubicBezTo>
                  <a:cubicBezTo>
                    <a:pt x="41494" y="33624"/>
                    <a:pt x="41470" y="33660"/>
                    <a:pt x="41446" y="33695"/>
                  </a:cubicBezTo>
                  <a:lnTo>
                    <a:pt x="41363" y="33743"/>
                  </a:lnTo>
                  <a:cubicBezTo>
                    <a:pt x="41291" y="33791"/>
                    <a:pt x="41220" y="33850"/>
                    <a:pt x="41149" y="33898"/>
                  </a:cubicBezTo>
                  <a:lnTo>
                    <a:pt x="41172" y="33910"/>
                  </a:lnTo>
                  <a:lnTo>
                    <a:pt x="41268" y="33826"/>
                  </a:lnTo>
                  <a:lnTo>
                    <a:pt x="41268" y="33910"/>
                  </a:lnTo>
                  <a:cubicBezTo>
                    <a:pt x="41268" y="33934"/>
                    <a:pt x="41291" y="33981"/>
                    <a:pt x="41303" y="34017"/>
                  </a:cubicBezTo>
                  <a:lnTo>
                    <a:pt x="41220" y="34136"/>
                  </a:lnTo>
                  <a:lnTo>
                    <a:pt x="41160" y="34160"/>
                  </a:lnTo>
                  <a:cubicBezTo>
                    <a:pt x="41160" y="34172"/>
                    <a:pt x="41160" y="34195"/>
                    <a:pt x="41149" y="34207"/>
                  </a:cubicBezTo>
                  <a:lnTo>
                    <a:pt x="41077" y="34184"/>
                  </a:lnTo>
                  <a:lnTo>
                    <a:pt x="40934" y="34184"/>
                  </a:lnTo>
                  <a:cubicBezTo>
                    <a:pt x="40934" y="34160"/>
                    <a:pt x="40934" y="34148"/>
                    <a:pt x="40946" y="34124"/>
                  </a:cubicBezTo>
                  <a:lnTo>
                    <a:pt x="41041" y="34053"/>
                  </a:lnTo>
                  <a:lnTo>
                    <a:pt x="40887" y="34076"/>
                  </a:lnTo>
                  <a:cubicBezTo>
                    <a:pt x="40875" y="34088"/>
                    <a:pt x="40863" y="34112"/>
                    <a:pt x="40851" y="34124"/>
                  </a:cubicBezTo>
                  <a:lnTo>
                    <a:pt x="40720" y="34136"/>
                  </a:lnTo>
                  <a:lnTo>
                    <a:pt x="40577" y="34184"/>
                  </a:lnTo>
                  <a:lnTo>
                    <a:pt x="40494" y="34279"/>
                  </a:lnTo>
                  <a:lnTo>
                    <a:pt x="40375" y="34315"/>
                  </a:lnTo>
                  <a:lnTo>
                    <a:pt x="40196" y="34386"/>
                  </a:lnTo>
                  <a:cubicBezTo>
                    <a:pt x="40196" y="34398"/>
                    <a:pt x="40172" y="34410"/>
                    <a:pt x="40172" y="34422"/>
                  </a:cubicBezTo>
                  <a:cubicBezTo>
                    <a:pt x="40101" y="34481"/>
                    <a:pt x="40041" y="34529"/>
                    <a:pt x="39982" y="34588"/>
                  </a:cubicBezTo>
                  <a:lnTo>
                    <a:pt x="39910" y="34600"/>
                  </a:lnTo>
                  <a:lnTo>
                    <a:pt x="39851" y="34576"/>
                  </a:lnTo>
                  <a:lnTo>
                    <a:pt x="39684" y="34660"/>
                  </a:lnTo>
                  <a:lnTo>
                    <a:pt x="39565" y="34743"/>
                  </a:lnTo>
                  <a:lnTo>
                    <a:pt x="39494" y="34660"/>
                  </a:lnTo>
                  <a:lnTo>
                    <a:pt x="39339" y="34576"/>
                  </a:lnTo>
                  <a:lnTo>
                    <a:pt x="39160" y="34576"/>
                  </a:lnTo>
                  <a:lnTo>
                    <a:pt x="39113" y="34565"/>
                  </a:lnTo>
                  <a:lnTo>
                    <a:pt x="38970" y="34600"/>
                  </a:lnTo>
                  <a:lnTo>
                    <a:pt x="38922" y="34624"/>
                  </a:lnTo>
                  <a:lnTo>
                    <a:pt x="38827" y="34588"/>
                  </a:lnTo>
                  <a:lnTo>
                    <a:pt x="38541" y="34469"/>
                  </a:lnTo>
                  <a:lnTo>
                    <a:pt x="38493" y="34422"/>
                  </a:lnTo>
                  <a:cubicBezTo>
                    <a:pt x="38493" y="34398"/>
                    <a:pt x="38482" y="34374"/>
                    <a:pt x="38482" y="34362"/>
                  </a:cubicBezTo>
                  <a:lnTo>
                    <a:pt x="38339" y="34279"/>
                  </a:lnTo>
                  <a:lnTo>
                    <a:pt x="38267" y="34219"/>
                  </a:lnTo>
                  <a:lnTo>
                    <a:pt x="37898" y="34076"/>
                  </a:lnTo>
                  <a:lnTo>
                    <a:pt x="37839" y="34017"/>
                  </a:lnTo>
                  <a:lnTo>
                    <a:pt x="37755" y="33969"/>
                  </a:lnTo>
                  <a:cubicBezTo>
                    <a:pt x="37755" y="33945"/>
                    <a:pt x="37779" y="33922"/>
                    <a:pt x="37779" y="33898"/>
                  </a:cubicBezTo>
                  <a:lnTo>
                    <a:pt x="37731" y="33850"/>
                  </a:lnTo>
                  <a:lnTo>
                    <a:pt x="37624" y="33719"/>
                  </a:lnTo>
                  <a:lnTo>
                    <a:pt x="37517" y="33683"/>
                  </a:lnTo>
                  <a:lnTo>
                    <a:pt x="37505" y="33600"/>
                  </a:lnTo>
                  <a:lnTo>
                    <a:pt x="37505" y="33600"/>
                  </a:lnTo>
                  <a:lnTo>
                    <a:pt x="37660" y="33672"/>
                  </a:lnTo>
                  <a:cubicBezTo>
                    <a:pt x="37684" y="33719"/>
                    <a:pt x="37708" y="33755"/>
                    <a:pt x="37731" y="33803"/>
                  </a:cubicBezTo>
                  <a:lnTo>
                    <a:pt x="37755" y="33767"/>
                  </a:lnTo>
                  <a:cubicBezTo>
                    <a:pt x="37743" y="33731"/>
                    <a:pt x="37731" y="33695"/>
                    <a:pt x="37708" y="33660"/>
                  </a:cubicBezTo>
                  <a:lnTo>
                    <a:pt x="37517" y="33541"/>
                  </a:lnTo>
                  <a:cubicBezTo>
                    <a:pt x="37517" y="33517"/>
                    <a:pt x="37517" y="33481"/>
                    <a:pt x="37505" y="33457"/>
                  </a:cubicBezTo>
                  <a:cubicBezTo>
                    <a:pt x="37470" y="33410"/>
                    <a:pt x="37446" y="33362"/>
                    <a:pt x="37422" y="33314"/>
                  </a:cubicBezTo>
                  <a:lnTo>
                    <a:pt x="37374" y="33267"/>
                  </a:lnTo>
                  <a:lnTo>
                    <a:pt x="37434" y="33160"/>
                  </a:lnTo>
                  <a:lnTo>
                    <a:pt x="37398" y="32969"/>
                  </a:lnTo>
                  <a:lnTo>
                    <a:pt x="37327" y="32850"/>
                  </a:lnTo>
                  <a:lnTo>
                    <a:pt x="37327" y="32648"/>
                  </a:lnTo>
                  <a:cubicBezTo>
                    <a:pt x="37315" y="32624"/>
                    <a:pt x="37303" y="32612"/>
                    <a:pt x="37291" y="32588"/>
                  </a:cubicBezTo>
                  <a:cubicBezTo>
                    <a:pt x="37291" y="32576"/>
                    <a:pt x="37315" y="32552"/>
                    <a:pt x="37315" y="32529"/>
                  </a:cubicBezTo>
                  <a:lnTo>
                    <a:pt x="37267" y="32505"/>
                  </a:lnTo>
                  <a:lnTo>
                    <a:pt x="37243" y="32410"/>
                  </a:lnTo>
                  <a:lnTo>
                    <a:pt x="37279" y="32350"/>
                  </a:lnTo>
                  <a:lnTo>
                    <a:pt x="37279" y="32231"/>
                  </a:lnTo>
                  <a:cubicBezTo>
                    <a:pt x="37291" y="32219"/>
                    <a:pt x="37291" y="32207"/>
                    <a:pt x="37291" y="32195"/>
                  </a:cubicBezTo>
                  <a:lnTo>
                    <a:pt x="37208" y="32171"/>
                  </a:lnTo>
                  <a:lnTo>
                    <a:pt x="37255" y="32100"/>
                  </a:lnTo>
                  <a:cubicBezTo>
                    <a:pt x="37243" y="32064"/>
                    <a:pt x="37231" y="32029"/>
                    <a:pt x="37220" y="31981"/>
                  </a:cubicBezTo>
                  <a:lnTo>
                    <a:pt x="37315" y="31957"/>
                  </a:lnTo>
                  <a:cubicBezTo>
                    <a:pt x="37315" y="31993"/>
                    <a:pt x="37315" y="32017"/>
                    <a:pt x="37327" y="32040"/>
                  </a:cubicBezTo>
                  <a:cubicBezTo>
                    <a:pt x="37327" y="32064"/>
                    <a:pt x="37327" y="32064"/>
                    <a:pt x="37327" y="32088"/>
                  </a:cubicBezTo>
                  <a:lnTo>
                    <a:pt x="37386" y="32052"/>
                  </a:lnTo>
                  <a:lnTo>
                    <a:pt x="37386" y="31981"/>
                  </a:lnTo>
                  <a:lnTo>
                    <a:pt x="37434" y="31874"/>
                  </a:lnTo>
                  <a:lnTo>
                    <a:pt x="37434" y="31778"/>
                  </a:lnTo>
                  <a:lnTo>
                    <a:pt x="37470" y="31731"/>
                  </a:lnTo>
                  <a:lnTo>
                    <a:pt x="37446" y="31624"/>
                  </a:lnTo>
                  <a:lnTo>
                    <a:pt x="37446" y="31588"/>
                  </a:lnTo>
                  <a:cubicBezTo>
                    <a:pt x="37434" y="31600"/>
                    <a:pt x="37410" y="31624"/>
                    <a:pt x="37386" y="31648"/>
                  </a:cubicBezTo>
                  <a:cubicBezTo>
                    <a:pt x="37374" y="31671"/>
                    <a:pt x="37386" y="31731"/>
                    <a:pt x="37386" y="31767"/>
                  </a:cubicBezTo>
                  <a:lnTo>
                    <a:pt x="37315" y="31850"/>
                  </a:lnTo>
                  <a:lnTo>
                    <a:pt x="37315" y="31778"/>
                  </a:lnTo>
                  <a:lnTo>
                    <a:pt x="37327" y="31648"/>
                  </a:lnTo>
                  <a:lnTo>
                    <a:pt x="37327" y="31552"/>
                  </a:lnTo>
                  <a:lnTo>
                    <a:pt x="37279" y="31517"/>
                  </a:lnTo>
                  <a:lnTo>
                    <a:pt x="37243" y="31338"/>
                  </a:lnTo>
                  <a:lnTo>
                    <a:pt x="37172" y="31302"/>
                  </a:lnTo>
                  <a:lnTo>
                    <a:pt x="37208" y="31183"/>
                  </a:lnTo>
                  <a:lnTo>
                    <a:pt x="37208" y="31052"/>
                  </a:lnTo>
                  <a:cubicBezTo>
                    <a:pt x="37231" y="31028"/>
                    <a:pt x="37243" y="30993"/>
                    <a:pt x="37267" y="30957"/>
                  </a:cubicBezTo>
                  <a:cubicBezTo>
                    <a:pt x="37231" y="30909"/>
                    <a:pt x="37208" y="30862"/>
                    <a:pt x="37172" y="30826"/>
                  </a:cubicBezTo>
                  <a:lnTo>
                    <a:pt x="37243" y="30766"/>
                  </a:lnTo>
                  <a:lnTo>
                    <a:pt x="37339" y="30671"/>
                  </a:lnTo>
                  <a:lnTo>
                    <a:pt x="37255" y="30647"/>
                  </a:lnTo>
                  <a:lnTo>
                    <a:pt x="37327" y="30528"/>
                  </a:lnTo>
                  <a:lnTo>
                    <a:pt x="37386" y="30528"/>
                  </a:lnTo>
                  <a:lnTo>
                    <a:pt x="37481" y="30457"/>
                  </a:lnTo>
                  <a:lnTo>
                    <a:pt x="37434" y="30362"/>
                  </a:lnTo>
                  <a:lnTo>
                    <a:pt x="37505" y="30385"/>
                  </a:lnTo>
                  <a:lnTo>
                    <a:pt x="37612" y="30314"/>
                  </a:lnTo>
                  <a:lnTo>
                    <a:pt x="37541" y="30290"/>
                  </a:lnTo>
                  <a:lnTo>
                    <a:pt x="37624" y="30219"/>
                  </a:lnTo>
                  <a:lnTo>
                    <a:pt x="37672" y="30219"/>
                  </a:lnTo>
                  <a:lnTo>
                    <a:pt x="37720" y="30183"/>
                  </a:lnTo>
                  <a:lnTo>
                    <a:pt x="37815" y="30207"/>
                  </a:lnTo>
                  <a:lnTo>
                    <a:pt x="37743" y="30290"/>
                  </a:lnTo>
                  <a:lnTo>
                    <a:pt x="37743" y="30290"/>
                  </a:lnTo>
                  <a:lnTo>
                    <a:pt x="37815" y="30254"/>
                  </a:lnTo>
                  <a:lnTo>
                    <a:pt x="37898" y="30171"/>
                  </a:lnTo>
                  <a:lnTo>
                    <a:pt x="37970" y="30147"/>
                  </a:lnTo>
                  <a:lnTo>
                    <a:pt x="38184" y="30004"/>
                  </a:lnTo>
                  <a:lnTo>
                    <a:pt x="38315" y="29838"/>
                  </a:lnTo>
                  <a:lnTo>
                    <a:pt x="38386" y="29814"/>
                  </a:lnTo>
                  <a:lnTo>
                    <a:pt x="38446" y="29743"/>
                  </a:lnTo>
                  <a:lnTo>
                    <a:pt x="38398" y="29671"/>
                  </a:lnTo>
                  <a:lnTo>
                    <a:pt x="38374" y="29600"/>
                  </a:lnTo>
                  <a:lnTo>
                    <a:pt x="38267" y="29504"/>
                  </a:lnTo>
                  <a:lnTo>
                    <a:pt x="38351" y="29540"/>
                  </a:lnTo>
                  <a:lnTo>
                    <a:pt x="38410" y="29528"/>
                  </a:lnTo>
                  <a:lnTo>
                    <a:pt x="38493" y="29421"/>
                  </a:lnTo>
                  <a:lnTo>
                    <a:pt x="38493" y="29373"/>
                  </a:lnTo>
                  <a:lnTo>
                    <a:pt x="38553" y="29445"/>
                  </a:lnTo>
                  <a:lnTo>
                    <a:pt x="38517" y="29528"/>
                  </a:lnTo>
                  <a:lnTo>
                    <a:pt x="38565" y="29576"/>
                  </a:lnTo>
                  <a:lnTo>
                    <a:pt x="38565" y="29647"/>
                  </a:lnTo>
                  <a:lnTo>
                    <a:pt x="38684" y="29600"/>
                  </a:lnTo>
                  <a:cubicBezTo>
                    <a:pt x="38708" y="29564"/>
                    <a:pt x="38720" y="29528"/>
                    <a:pt x="38744" y="29481"/>
                  </a:cubicBezTo>
                  <a:lnTo>
                    <a:pt x="38827" y="29457"/>
                  </a:lnTo>
                  <a:lnTo>
                    <a:pt x="38886" y="29397"/>
                  </a:lnTo>
                  <a:lnTo>
                    <a:pt x="39065" y="29314"/>
                  </a:lnTo>
                  <a:lnTo>
                    <a:pt x="39208" y="29266"/>
                  </a:lnTo>
                  <a:lnTo>
                    <a:pt x="39482" y="29231"/>
                  </a:lnTo>
                  <a:lnTo>
                    <a:pt x="39541" y="29254"/>
                  </a:lnTo>
                  <a:lnTo>
                    <a:pt x="39851" y="29183"/>
                  </a:lnTo>
                  <a:lnTo>
                    <a:pt x="39946" y="29147"/>
                  </a:lnTo>
                  <a:lnTo>
                    <a:pt x="39910" y="29100"/>
                  </a:lnTo>
                  <a:cubicBezTo>
                    <a:pt x="39910" y="29088"/>
                    <a:pt x="39910" y="29076"/>
                    <a:pt x="39910" y="29064"/>
                  </a:cubicBezTo>
                  <a:lnTo>
                    <a:pt x="40017" y="28992"/>
                  </a:lnTo>
                  <a:lnTo>
                    <a:pt x="40077" y="28992"/>
                  </a:lnTo>
                  <a:lnTo>
                    <a:pt x="40053" y="29052"/>
                  </a:lnTo>
                  <a:lnTo>
                    <a:pt x="40125" y="29052"/>
                  </a:lnTo>
                  <a:lnTo>
                    <a:pt x="40184" y="29016"/>
                  </a:lnTo>
                  <a:lnTo>
                    <a:pt x="40232" y="29028"/>
                  </a:lnTo>
                  <a:lnTo>
                    <a:pt x="40256" y="29088"/>
                  </a:lnTo>
                  <a:lnTo>
                    <a:pt x="40291" y="29111"/>
                  </a:lnTo>
                  <a:lnTo>
                    <a:pt x="40410" y="29064"/>
                  </a:lnTo>
                  <a:cubicBezTo>
                    <a:pt x="40422" y="29076"/>
                    <a:pt x="40434" y="29088"/>
                    <a:pt x="40458" y="29100"/>
                  </a:cubicBezTo>
                  <a:lnTo>
                    <a:pt x="40398" y="29159"/>
                  </a:lnTo>
                  <a:lnTo>
                    <a:pt x="40363" y="29219"/>
                  </a:lnTo>
                  <a:lnTo>
                    <a:pt x="40422" y="29219"/>
                  </a:lnTo>
                  <a:lnTo>
                    <a:pt x="40518" y="29171"/>
                  </a:lnTo>
                  <a:lnTo>
                    <a:pt x="40601" y="29183"/>
                  </a:lnTo>
                  <a:lnTo>
                    <a:pt x="40756" y="29171"/>
                  </a:lnTo>
                  <a:lnTo>
                    <a:pt x="40791" y="29111"/>
                  </a:lnTo>
                  <a:lnTo>
                    <a:pt x="40863" y="29052"/>
                  </a:lnTo>
                  <a:lnTo>
                    <a:pt x="40970" y="29064"/>
                  </a:lnTo>
                  <a:lnTo>
                    <a:pt x="41030" y="29100"/>
                  </a:lnTo>
                  <a:lnTo>
                    <a:pt x="41101" y="29040"/>
                  </a:lnTo>
                  <a:cubicBezTo>
                    <a:pt x="41089" y="29016"/>
                    <a:pt x="41077" y="28981"/>
                    <a:pt x="41077" y="28945"/>
                  </a:cubicBezTo>
                  <a:lnTo>
                    <a:pt x="41006" y="28897"/>
                  </a:lnTo>
                  <a:lnTo>
                    <a:pt x="41101" y="28861"/>
                  </a:lnTo>
                  <a:lnTo>
                    <a:pt x="41208" y="28921"/>
                  </a:lnTo>
                  <a:lnTo>
                    <a:pt x="41291" y="28921"/>
                  </a:lnTo>
                  <a:lnTo>
                    <a:pt x="41363" y="28957"/>
                  </a:lnTo>
                  <a:lnTo>
                    <a:pt x="41434" y="28933"/>
                  </a:lnTo>
                  <a:lnTo>
                    <a:pt x="41494" y="28945"/>
                  </a:lnTo>
                  <a:lnTo>
                    <a:pt x="41518" y="29028"/>
                  </a:lnTo>
                  <a:lnTo>
                    <a:pt x="41541" y="28969"/>
                  </a:lnTo>
                  <a:lnTo>
                    <a:pt x="41625" y="28921"/>
                  </a:lnTo>
                  <a:lnTo>
                    <a:pt x="41625" y="28897"/>
                  </a:lnTo>
                  <a:lnTo>
                    <a:pt x="41470" y="28861"/>
                  </a:lnTo>
                  <a:lnTo>
                    <a:pt x="41280" y="28861"/>
                  </a:lnTo>
                  <a:lnTo>
                    <a:pt x="41232" y="28814"/>
                  </a:lnTo>
                  <a:cubicBezTo>
                    <a:pt x="41232" y="28790"/>
                    <a:pt x="41220" y="28778"/>
                    <a:pt x="41208" y="28754"/>
                  </a:cubicBezTo>
                  <a:lnTo>
                    <a:pt x="41375" y="28647"/>
                  </a:lnTo>
                  <a:lnTo>
                    <a:pt x="41399" y="28611"/>
                  </a:lnTo>
                  <a:lnTo>
                    <a:pt x="41291" y="28611"/>
                  </a:lnTo>
                  <a:lnTo>
                    <a:pt x="41244" y="28588"/>
                  </a:lnTo>
                  <a:lnTo>
                    <a:pt x="41208" y="28588"/>
                  </a:lnTo>
                  <a:cubicBezTo>
                    <a:pt x="41184" y="28611"/>
                    <a:pt x="41172" y="28635"/>
                    <a:pt x="41149" y="28647"/>
                  </a:cubicBezTo>
                  <a:cubicBezTo>
                    <a:pt x="41137" y="28671"/>
                    <a:pt x="41113" y="28683"/>
                    <a:pt x="41089" y="28695"/>
                  </a:cubicBezTo>
                  <a:cubicBezTo>
                    <a:pt x="41089" y="28671"/>
                    <a:pt x="41077" y="28659"/>
                    <a:pt x="41065" y="28635"/>
                  </a:cubicBezTo>
                  <a:lnTo>
                    <a:pt x="41149" y="28540"/>
                  </a:lnTo>
                  <a:lnTo>
                    <a:pt x="41315" y="28433"/>
                  </a:lnTo>
                  <a:lnTo>
                    <a:pt x="41387" y="28349"/>
                  </a:lnTo>
                  <a:lnTo>
                    <a:pt x="41708" y="28207"/>
                  </a:lnTo>
                  <a:lnTo>
                    <a:pt x="41827" y="28195"/>
                  </a:lnTo>
                  <a:lnTo>
                    <a:pt x="41899" y="28159"/>
                  </a:lnTo>
                  <a:lnTo>
                    <a:pt x="41982" y="28147"/>
                  </a:lnTo>
                  <a:lnTo>
                    <a:pt x="42018" y="28064"/>
                  </a:lnTo>
                  <a:cubicBezTo>
                    <a:pt x="42018" y="28040"/>
                    <a:pt x="42030" y="28016"/>
                    <a:pt x="42042" y="27980"/>
                  </a:cubicBezTo>
                  <a:lnTo>
                    <a:pt x="42113" y="27968"/>
                  </a:lnTo>
                  <a:lnTo>
                    <a:pt x="42113" y="28028"/>
                  </a:lnTo>
                  <a:cubicBezTo>
                    <a:pt x="42113" y="28040"/>
                    <a:pt x="42125" y="28064"/>
                    <a:pt x="42125" y="28076"/>
                  </a:cubicBezTo>
                  <a:lnTo>
                    <a:pt x="42256" y="28111"/>
                  </a:lnTo>
                  <a:lnTo>
                    <a:pt x="42339" y="28052"/>
                  </a:lnTo>
                  <a:lnTo>
                    <a:pt x="42494" y="28016"/>
                  </a:lnTo>
                  <a:lnTo>
                    <a:pt x="42565" y="27968"/>
                  </a:lnTo>
                  <a:lnTo>
                    <a:pt x="42637" y="27992"/>
                  </a:lnTo>
                  <a:lnTo>
                    <a:pt x="42804" y="27921"/>
                  </a:lnTo>
                  <a:lnTo>
                    <a:pt x="42863" y="27921"/>
                  </a:lnTo>
                  <a:lnTo>
                    <a:pt x="42958" y="27826"/>
                  </a:lnTo>
                  <a:lnTo>
                    <a:pt x="43089" y="27802"/>
                  </a:lnTo>
                  <a:lnTo>
                    <a:pt x="43125" y="27814"/>
                  </a:lnTo>
                  <a:lnTo>
                    <a:pt x="43054" y="27849"/>
                  </a:lnTo>
                  <a:lnTo>
                    <a:pt x="42923" y="27885"/>
                  </a:lnTo>
                  <a:lnTo>
                    <a:pt x="42911" y="27909"/>
                  </a:lnTo>
                  <a:lnTo>
                    <a:pt x="43065" y="27885"/>
                  </a:lnTo>
                  <a:lnTo>
                    <a:pt x="43208" y="27838"/>
                  </a:lnTo>
                  <a:lnTo>
                    <a:pt x="43316" y="27873"/>
                  </a:lnTo>
                  <a:lnTo>
                    <a:pt x="43411" y="27885"/>
                  </a:lnTo>
                  <a:cubicBezTo>
                    <a:pt x="43387" y="27873"/>
                    <a:pt x="43363" y="27861"/>
                    <a:pt x="43339" y="27849"/>
                  </a:cubicBezTo>
                  <a:cubicBezTo>
                    <a:pt x="43339" y="27826"/>
                    <a:pt x="43339" y="27814"/>
                    <a:pt x="43339" y="27802"/>
                  </a:cubicBezTo>
                  <a:lnTo>
                    <a:pt x="43387" y="27802"/>
                  </a:lnTo>
                  <a:cubicBezTo>
                    <a:pt x="43399" y="27802"/>
                    <a:pt x="43411" y="27814"/>
                    <a:pt x="43423" y="27826"/>
                  </a:cubicBezTo>
                  <a:lnTo>
                    <a:pt x="43542" y="27849"/>
                  </a:lnTo>
                  <a:cubicBezTo>
                    <a:pt x="43542" y="27861"/>
                    <a:pt x="43530" y="27873"/>
                    <a:pt x="43530" y="27885"/>
                  </a:cubicBezTo>
                  <a:lnTo>
                    <a:pt x="43446" y="27885"/>
                  </a:lnTo>
                  <a:lnTo>
                    <a:pt x="43435" y="27897"/>
                  </a:lnTo>
                  <a:lnTo>
                    <a:pt x="43577" y="27921"/>
                  </a:lnTo>
                  <a:lnTo>
                    <a:pt x="43649" y="27968"/>
                  </a:lnTo>
                  <a:lnTo>
                    <a:pt x="43697" y="27992"/>
                  </a:lnTo>
                  <a:lnTo>
                    <a:pt x="43673" y="28004"/>
                  </a:lnTo>
                  <a:lnTo>
                    <a:pt x="43649" y="27992"/>
                  </a:lnTo>
                  <a:lnTo>
                    <a:pt x="43649" y="28016"/>
                  </a:lnTo>
                  <a:lnTo>
                    <a:pt x="43685" y="28040"/>
                  </a:lnTo>
                  <a:lnTo>
                    <a:pt x="43839" y="27980"/>
                  </a:lnTo>
                  <a:lnTo>
                    <a:pt x="43935" y="27945"/>
                  </a:lnTo>
                  <a:lnTo>
                    <a:pt x="44042" y="27802"/>
                  </a:lnTo>
                  <a:lnTo>
                    <a:pt x="44101" y="27802"/>
                  </a:lnTo>
                  <a:lnTo>
                    <a:pt x="44113" y="27790"/>
                  </a:lnTo>
                  <a:lnTo>
                    <a:pt x="44113" y="27766"/>
                  </a:lnTo>
                  <a:lnTo>
                    <a:pt x="44173" y="27707"/>
                  </a:lnTo>
                  <a:lnTo>
                    <a:pt x="44280" y="27659"/>
                  </a:lnTo>
                  <a:lnTo>
                    <a:pt x="44363" y="27671"/>
                  </a:lnTo>
                  <a:lnTo>
                    <a:pt x="44494" y="27671"/>
                  </a:lnTo>
                  <a:lnTo>
                    <a:pt x="44589" y="27790"/>
                  </a:lnTo>
                  <a:lnTo>
                    <a:pt x="44661" y="27814"/>
                  </a:lnTo>
                  <a:lnTo>
                    <a:pt x="44709" y="27814"/>
                  </a:lnTo>
                  <a:cubicBezTo>
                    <a:pt x="44720" y="27849"/>
                    <a:pt x="44732" y="27873"/>
                    <a:pt x="44744" y="27897"/>
                  </a:cubicBezTo>
                  <a:lnTo>
                    <a:pt x="44828" y="27921"/>
                  </a:lnTo>
                  <a:cubicBezTo>
                    <a:pt x="44851" y="27909"/>
                    <a:pt x="44863" y="27909"/>
                    <a:pt x="44875" y="27897"/>
                  </a:cubicBezTo>
                  <a:lnTo>
                    <a:pt x="44875" y="27933"/>
                  </a:lnTo>
                  <a:lnTo>
                    <a:pt x="44947" y="27980"/>
                  </a:lnTo>
                  <a:lnTo>
                    <a:pt x="45030" y="27968"/>
                  </a:lnTo>
                  <a:lnTo>
                    <a:pt x="45137" y="28040"/>
                  </a:lnTo>
                  <a:cubicBezTo>
                    <a:pt x="45137" y="28076"/>
                    <a:pt x="45149" y="28099"/>
                    <a:pt x="45149" y="28135"/>
                  </a:cubicBezTo>
                  <a:cubicBezTo>
                    <a:pt x="45149" y="28207"/>
                    <a:pt x="45137" y="28266"/>
                    <a:pt x="45125" y="28338"/>
                  </a:cubicBezTo>
                  <a:lnTo>
                    <a:pt x="45066" y="28504"/>
                  </a:lnTo>
                  <a:cubicBezTo>
                    <a:pt x="45066" y="28528"/>
                    <a:pt x="45066" y="28552"/>
                    <a:pt x="45078" y="28564"/>
                  </a:cubicBezTo>
                  <a:lnTo>
                    <a:pt x="45161" y="28635"/>
                  </a:lnTo>
                  <a:lnTo>
                    <a:pt x="45185" y="28600"/>
                  </a:lnTo>
                  <a:lnTo>
                    <a:pt x="45232" y="28516"/>
                  </a:lnTo>
                  <a:lnTo>
                    <a:pt x="45197" y="28492"/>
                  </a:lnTo>
                  <a:lnTo>
                    <a:pt x="45232" y="28457"/>
                  </a:lnTo>
                  <a:lnTo>
                    <a:pt x="45328" y="28457"/>
                  </a:lnTo>
                  <a:cubicBezTo>
                    <a:pt x="45328" y="28480"/>
                    <a:pt x="45340" y="28504"/>
                    <a:pt x="45351" y="28528"/>
                  </a:cubicBezTo>
                  <a:lnTo>
                    <a:pt x="45256" y="28707"/>
                  </a:lnTo>
                  <a:lnTo>
                    <a:pt x="45304" y="28742"/>
                  </a:lnTo>
                  <a:cubicBezTo>
                    <a:pt x="45304" y="28766"/>
                    <a:pt x="45316" y="28790"/>
                    <a:pt x="45328" y="28814"/>
                  </a:cubicBezTo>
                  <a:lnTo>
                    <a:pt x="45411" y="28850"/>
                  </a:lnTo>
                  <a:lnTo>
                    <a:pt x="45447" y="28885"/>
                  </a:lnTo>
                  <a:lnTo>
                    <a:pt x="45482" y="28861"/>
                  </a:lnTo>
                  <a:lnTo>
                    <a:pt x="45542" y="28933"/>
                  </a:lnTo>
                  <a:cubicBezTo>
                    <a:pt x="45542" y="28921"/>
                    <a:pt x="45554" y="28897"/>
                    <a:pt x="45566" y="28885"/>
                  </a:cubicBezTo>
                  <a:lnTo>
                    <a:pt x="45554" y="28850"/>
                  </a:lnTo>
                  <a:lnTo>
                    <a:pt x="45602" y="28861"/>
                  </a:lnTo>
                  <a:lnTo>
                    <a:pt x="45697" y="28814"/>
                  </a:lnTo>
                  <a:lnTo>
                    <a:pt x="45697" y="28814"/>
                  </a:lnTo>
                  <a:cubicBezTo>
                    <a:pt x="45685" y="28850"/>
                    <a:pt x="45661" y="28873"/>
                    <a:pt x="45637" y="28897"/>
                  </a:cubicBezTo>
                  <a:cubicBezTo>
                    <a:pt x="45613" y="28921"/>
                    <a:pt x="45637" y="28945"/>
                    <a:pt x="45637" y="28969"/>
                  </a:cubicBezTo>
                  <a:lnTo>
                    <a:pt x="45602" y="29016"/>
                  </a:lnTo>
                  <a:cubicBezTo>
                    <a:pt x="45602" y="29028"/>
                    <a:pt x="45613" y="29040"/>
                    <a:pt x="45625" y="29064"/>
                  </a:cubicBezTo>
                  <a:lnTo>
                    <a:pt x="45780" y="29100"/>
                  </a:lnTo>
                  <a:cubicBezTo>
                    <a:pt x="45792" y="29123"/>
                    <a:pt x="45804" y="29147"/>
                    <a:pt x="45816" y="29171"/>
                  </a:cubicBezTo>
                  <a:cubicBezTo>
                    <a:pt x="45828" y="29195"/>
                    <a:pt x="45840" y="29242"/>
                    <a:pt x="45840" y="29278"/>
                  </a:cubicBezTo>
                  <a:lnTo>
                    <a:pt x="45899" y="29290"/>
                  </a:lnTo>
                  <a:lnTo>
                    <a:pt x="45983" y="29266"/>
                  </a:lnTo>
                  <a:lnTo>
                    <a:pt x="46042" y="29314"/>
                  </a:lnTo>
                  <a:lnTo>
                    <a:pt x="46042" y="29385"/>
                  </a:lnTo>
                  <a:lnTo>
                    <a:pt x="46197" y="29421"/>
                  </a:lnTo>
                  <a:lnTo>
                    <a:pt x="46137" y="29457"/>
                  </a:lnTo>
                  <a:lnTo>
                    <a:pt x="46256" y="29457"/>
                  </a:lnTo>
                  <a:lnTo>
                    <a:pt x="46316" y="29492"/>
                  </a:lnTo>
                  <a:lnTo>
                    <a:pt x="46435" y="29492"/>
                  </a:lnTo>
                  <a:lnTo>
                    <a:pt x="46530" y="29433"/>
                  </a:lnTo>
                  <a:lnTo>
                    <a:pt x="46614" y="29385"/>
                  </a:lnTo>
                  <a:cubicBezTo>
                    <a:pt x="46614" y="29350"/>
                    <a:pt x="46602" y="29326"/>
                    <a:pt x="46602" y="29290"/>
                  </a:cubicBezTo>
                  <a:cubicBezTo>
                    <a:pt x="46602" y="29254"/>
                    <a:pt x="46625" y="29231"/>
                    <a:pt x="46649" y="29195"/>
                  </a:cubicBezTo>
                  <a:cubicBezTo>
                    <a:pt x="46661" y="29171"/>
                    <a:pt x="46661" y="29123"/>
                    <a:pt x="46673" y="29088"/>
                  </a:cubicBezTo>
                  <a:cubicBezTo>
                    <a:pt x="46685" y="29052"/>
                    <a:pt x="46709" y="28981"/>
                    <a:pt x="46733" y="28933"/>
                  </a:cubicBezTo>
                  <a:lnTo>
                    <a:pt x="46697" y="28861"/>
                  </a:lnTo>
                  <a:lnTo>
                    <a:pt x="46721" y="28814"/>
                  </a:lnTo>
                  <a:lnTo>
                    <a:pt x="46697" y="28671"/>
                  </a:lnTo>
                  <a:lnTo>
                    <a:pt x="46661" y="28647"/>
                  </a:lnTo>
                  <a:lnTo>
                    <a:pt x="46709" y="28588"/>
                  </a:lnTo>
                  <a:lnTo>
                    <a:pt x="46649" y="28480"/>
                  </a:lnTo>
                  <a:lnTo>
                    <a:pt x="46518" y="28457"/>
                  </a:lnTo>
                  <a:lnTo>
                    <a:pt x="46387" y="28219"/>
                  </a:lnTo>
                  <a:lnTo>
                    <a:pt x="46340" y="28195"/>
                  </a:lnTo>
                  <a:lnTo>
                    <a:pt x="46316" y="28076"/>
                  </a:lnTo>
                  <a:lnTo>
                    <a:pt x="46340" y="27968"/>
                  </a:lnTo>
                  <a:lnTo>
                    <a:pt x="46280" y="27909"/>
                  </a:lnTo>
                  <a:lnTo>
                    <a:pt x="46185" y="27861"/>
                  </a:lnTo>
                  <a:lnTo>
                    <a:pt x="46078" y="27683"/>
                  </a:lnTo>
                  <a:lnTo>
                    <a:pt x="46006" y="27623"/>
                  </a:lnTo>
                  <a:cubicBezTo>
                    <a:pt x="45994" y="27576"/>
                    <a:pt x="45959" y="27516"/>
                    <a:pt x="45947" y="27457"/>
                  </a:cubicBezTo>
                  <a:lnTo>
                    <a:pt x="45852" y="27373"/>
                  </a:lnTo>
                  <a:cubicBezTo>
                    <a:pt x="45852" y="27314"/>
                    <a:pt x="45840" y="27254"/>
                    <a:pt x="45840" y="27195"/>
                  </a:cubicBezTo>
                  <a:cubicBezTo>
                    <a:pt x="45816" y="27159"/>
                    <a:pt x="45804" y="27123"/>
                    <a:pt x="45792" y="27087"/>
                  </a:cubicBezTo>
                  <a:lnTo>
                    <a:pt x="45744" y="26837"/>
                  </a:lnTo>
                  <a:cubicBezTo>
                    <a:pt x="45732" y="26790"/>
                    <a:pt x="45721" y="26742"/>
                    <a:pt x="45709" y="26706"/>
                  </a:cubicBezTo>
                  <a:lnTo>
                    <a:pt x="45756" y="26564"/>
                  </a:lnTo>
                  <a:cubicBezTo>
                    <a:pt x="45780" y="26516"/>
                    <a:pt x="45804" y="26480"/>
                    <a:pt x="45828" y="26433"/>
                  </a:cubicBezTo>
                  <a:lnTo>
                    <a:pt x="45911" y="26385"/>
                  </a:lnTo>
                  <a:cubicBezTo>
                    <a:pt x="45923" y="26373"/>
                    <a:pt x="45935" y="26349"/>
                    <a:pt x="45947" y="26325"/>
                  </a:cubicBezTo>
                  <a:lnTo>
                    <a:pt x="45994" y="26314"/>
                  </a:lnTo>
                  <a:lnTo>
                    <a:pt x="46054" y="26218"/>
                  </a:lnTo>
                  <a:lnTo>
                    <a:pt x="46054" y="26147"/>
                  </a:lnTo>
                  <a:lnTo>
                    <a:pt x="46006" y="26135"/>
                  </a:lnTo>
                  <a:lnTo>
                    <a:pt x="46030" y="26111"/>
                  </a:lnTo>
                  <a:lnTo>
                    <a:pt x="46161" y="26075"/>
                  </a:lnTo>
                  <a:cubicBezTo>
                    <a:pt x="46161" y="26052"/>
                    <a:pt x="46161" y="26040"/>
                    <a:pt x="46173" y="26016"/>
                  </a:cubicBezTo>
                  <a:lnTo>
                    <a:pt x="46280" y="26004"/>
                  </a:lnTo>
                  <a:cubicBezTo>
                    <a:pt x="46280" y="25980"/>
                    <a:pt x="46292" y="25968"/>
                    <a:pt x="46292" y="25944"/>
                  </a:cubicBezTo>
                  <a:lnTo>
                    <a:pt x="46459" y="25885"/>
                  </a:lnTo>
                  <a:lnTo>
                    <a:pt x="46506" y="25813"/>
                  </a:lnTo>
                  <a:lnTo>
                    <a:pt x="46625" y="25802"/>
                  </a:lnTo>
                  <a:lnTo>
                    <a:pt x="46649" y="25754"/>
                  </a:lnTo>
                  <a:lnTo>
                    <a:pt x="46709" y="25730"/>
                  </a:lnTo>
                  <a:lnTo>
                    <a:pt x="46780" y="25730"/>
                  </a:lnTo>
                  <a:lnTo>
                    <a:pt x="46852" y="25623"/>
                  </a:lnTo>
                  <a:lnTo>
                    <a:pt x="46852" y="25575"/>
                  </a:lnTo>
                  <a:lnTo>
                    <a:pt x="46911" y="25563"/>
                  </a:lnTo>
                  <a:lnTo>
                    <a:pt x="46983" y="25480"/>
                  </a:lnTo>
                  <a:cubicBezTo>
                    <a:pt x="46983" y="25468"/>
                    <a:pt x="46983" y="25456"/>
                    <a:pt x="46971" y="25432"/>
                  </a:cubicBezTo>
                  <a:lnTo>
                    <a:pt x="47126" y="25182"/>
                  </a:lnTo>
                  <a:lnTo>
                    <a:pt x="47221" y="25087"/>
                  </a:lnTo>
                  <a:lnTo>
                    <a:pt x="47376" y="25040"/>
                  </a:lnTo>
                  <a:lnTo>
                    <a:pt x="47447" y="25051"/>
                  </a:lnTo>
                  <a:lnTo>
                    <a:pt x="47495" y="25028"/>
                  </a:lnTo>
                  <a:lnTo>
                    <a:pt x="47554" y="24885"/>
                  </a:lnTo>
                  <a:lnTo>
                    <a:pt x="47792" y="24647"/>
                  </a:lnTo>
                  <a:lnTo>
                    <a:pt x="48030" y="24468"/>
                  </a:lnTo>
                  <a:lnTo>
                    <a:pt x="48161" y="24432"/>
                  </a:lnTo>
                  <a:lnTo>
                    <a:pt x="48197" y="24397"/>
                  </a:lnTo>
                  <a:lnTo>
                    <a:pt x="48269" y="24373"/>
                  </a:lnTo>
                  <a:lnTo>
                    <a:pt x="48280" y="24397"/>
                  </a:lnTo>
                  <a:lnTo>
                    <a:pt x="48376" y="24373"/>
                  </a:lnTo>
                  <a:lnTo>
                    <a:pt x="48459" y="24266"/>
                  </a:lnTo>
                  <a:lnTo>
                    <a:pt x="48423" y="24266"/>
                  </a:lnTo>
                  <a:lnTo>
                    <a:pt x="48388" y="24242"/>
                  </a:lnTo>
                  <a:lnTo>
                    <a:pt x="48304" y="24325"/>
                  </a:lnTo>
                  <a:lnTo>
                    <a:pt x="48149" y="24361"/>
                  </a:lnTo>
                  <a:lnTo>
                    <a:pt x="48054" y="24325"/>
                  </a:lnTo>
                  <a:lnTo>
                    <a:pt x="48161" y="24325"/>
                  </a:lnTo>
                  <a:lnTo>
                    <a:pt x="48304" y="24242"/>
                  </a:lnTo>
                  <a:lnTo>
                    <a:pt x="48269" y="24218"/>
                  </a:lnTo>
                  <a:lnTo>
                    <a:pt x="48316" y="24170"/>
                  </a:lnTo>
                  <a:lnTo>
                    <a:pt x="48269" y="24135"/>
                  </a:lnTo>
                  <a:lnTo>
                    <a:pt x="48138" y="24159"/>
                  </a:lnTo>
                  <a:lnTo>
                    <a:pt x="48054" y="24123"/>
                  </a:lnTo>
                  <a:lnTo>
                    <a:pt x="48138" y="24099"/>
                  </a:lnTo>
                  <a:lnTo>
                    <a:pt x="48221" y="24099"/>
                  </a:lnTo>
                  <a:lnTo>
                    <a:pt x="48292" y="24063"/>
                  </a:lnTo>
                  <a:lnTo>
                    <a:pt x="48292" y="24004"/>
                  </a:lnTo>
                  <a:lnTo>
                    <a:pt x="48364" y="24075"/>
                  </a:lnTo>
                  <a:lnTo>
                    <a:pt x="48435" y="24051"/>
                  </a:lnTo>
                  <a:lnTo>
                    <a:pt x="48519" y="24063"/>
                  </a:lnTo>
                  <a:lnTo>
                    <a:pt x="48566" y="24028"/>
                  </a:lnTo>
                  <a:lnTo>
                    <a:pt x="48590" y="23956"/>
                  </a:lnTo>
                  <a:lnTo>
                    <a:pt x="48685" y="23861"/>
                  </a:lnTo>
                  <a:lnTo>
                    <a:pt x="48721" y="23849"/>
                  </a:lnTo>
                  <a:lnTo>
                    <a:pt x="48721" y="23754"/>
                  </a:lnTo>
                  <a:lnTo>
                    <a:pt x="48661" y="23706"/>
                  </a:lnTo>
                  <a:lnTo>
                    <a:pt x="48638" y="23718"/>
                  </a:lnTo>
                  <a:cubicBezTo>
                    <a:pt x="48626" y="23742"/>
                    <a:pt x="48614" y="23778"/>
                    <a:pt x="48602" y="23801"/>
                  </a:cubicBezTo>
                  <a:cubicBezTo>
                    <a:pt x="48590" y="23837"/>
                    <a:pt x="48602" y="23837"/>
                    <a:pt x="48602" y="23861"/>
                  </a:cubicBezTo>
                  <a:lnTo>
                    <a:pt x="48542" y="23861"/>
                  </a:lnTo>
                  <a:lnTo>
                    <a:pt x="48495" y="23742"/>
                  </a:lnTo>
                  <a:lnTo>
                    <a:pt x="48447" y="23742"/>
                  </a:lnTo>
                  <a:lnTo>
                    <a:pt x="48221" y="23825"/>
                  </a:lnTo>
                  <a:lnTo>
                    <a:pt x="48114" y="23885"/>
                  </a:lnTo>
                  <a:lnTo>
                    <a:pt x="48126" y="23825"/>
                  </a:lnTo>
                  <a:lnTo>
                    <a:pt x="48090" y="23706"/>
                  </a:lnTo>
                  <a:lnTo>
                    <a:pt x="48126" y="23682"/>
                  </a:lnTo>
                  <a:lnTo>
                    <a:pt x="48209" y="23754"/>
                  </a:lnTo>
                  <a:lnTo>
                    <a:pt x="48280" y="23754"/>
                  </a:lnTo>
                  <a:lnTo>
                    <a:pt x="48328" y="23706"/>
                  </a:lnTo>
                  <a:lnTo>
                    <a:pt x="48483" y="23635"/>
                  </a:lnTo>
                  <a:lnTo>
                    <a:pt x="48495" y="23611"/>
                  </a:lnTo>
                  <a:lnTo>
                    <a:pt x="48578" y="23587"/>
                  </a:lnTo>
                  <a:cubicBezTo>
                    <a:pt x="48578" y="23575"/>
                    <a:pt x="48590" y="23551"/>
                    <a:pt x="48602" y="23539"/>
                  </a:cubicBezTo>
                  <a:cubicBezTo>
                    <a:pt x="48602" y="23516"/>
                    <a:pt x="48566" y="23480"/>
                    <a:pt x="48554" y="23456"/>
                  </a:cubicBezTo>
                  <a:lnTo>
                    <a:pt x="48495" y="23432"/>
                  </a:lnTo>
                  <a:lnTo>
                    <a:pt x="48495" y="23397"/>
                  </a:lnTo>
                  <a:lnTo>
                    <a:pt x="48566" y="23397"/>
                  </a:lnTo>
                  <a:cubicBezTo>
                    <a:pt x="48578" y="23373"/>
                    <a:pt x="48578" y="23337"/>
                    <a:pt x="48590" y="23313"/>
                  </a:cubicBezTo>
                  <a:lnTo>
                    <a:pt x="48542" y="23242"/>
                  </a:lnTo>
                  <a:lnTo>
                    <a:pt x="48483" y="23230"/>
                  </a:lnTo>
                  <a:lnTo>
                    <a:pt x="48399" y="23254"/>
                  </a:lnTo>
                  <a:lnTo>
                    <a:pt x="48304" y="23254"/>
                  </a:lnTo>
                  <a:lnTo>
                    <a:pt x="48233" y="23170"/>
                  </a:lnTo>
                  <a:lnTo>
                    <a:pt x="48161" y="23194"/>
                  </a:lnTo>
                  <a:lnTo>
                    <a:pt x="48066" y="23194"/>
                  </a:lnTo>
                  <a:lnTo>
                    <a:pt x="47971" y="23146"/>
                  </a:lnTo>
                  <a:lnTo>
                    <a:pt x="48066" y="23158"/>
                  </a:lnTo>
                  <a:lnTo>
                    <a:pt x="48209" y="23123"/>
                  </a:lnTo>
                  <a:lnTo>
                    <a:pt x="48292" y="23182"/>
                  </a:lnTo>
                  <a:lnTo>
                    <a:pt x="48364" y="23182"/>
                  </a:lnTo>
                  <a:lnTo>
                    <a:pt x="48399" y="23111"/>
                  </a:lnTo>
                  <a:lnTo>
                    <a:pt x="48233" y="23063"/>
                  </a:lnTo>
                  <a:lnTo>
                    <a:pt x="48352" y="23051"/>
                  </a:lnTo>
                  <a:cubicBezTo>
                    <a:pt x="48352" y="23039"/>
                    <a:pt x="48352" y="23027"/>
                    <a:pt x="48352" y="23016"/>
                  </a:cubicBezTo>
                  <a:lnTo>
                    <a:pt x="48388" y="22980"/>
                  </a:lnTo>
                  <a:lnTo>
                    <a:pt x="48340" y="22932"/>
                  </a:lnTo>
                  <a:lnTo>
                    <a:pt x="48197" y="22908"/>
                  </a:lnTo>
                  <a:lnTo>
                    <a:pt x="48126" y="22825"/>
                  </a:lnTo>
                  <a:lnTo>
                    <a:pt x="48185" y="22825"/>
                  </a:lnTo>
                  <a:lnTo>
                    <a:pt x="48233" y="22885"/>
                  </a:lnTo>
                  <a:lnTo>
                    <a:pt x="48316" y="22873"/>
                  </a:lnTo>
                  <a:cubicBezTo>
                    <a:pt x="48316" y="22837"/>
                    <a:pt x="48316" y="22813"/>
                    <a:pt x="48328" y="22777"/>
                  </a:cubicBezTo>
                  <a:lnTo>
                    <a:pt x="48304" y="22718"/>
                  </a:lnTo>
                  <a:lnTo>
                    <a:pt x="48209" y="22694"/>
                  </a:lnTo>
                  <a:lnTo>
                    <a:pt x="48054" y="22623"/>
                  </a:lnTo>
                  <a:lnTo>
                    <a:pt x="47911" y="22623"/>
                  </a:lnTo>
                  <a:lnTo>
                    <a:pt x="47828" y="22563"/>
                  </a:lnTo>
                  <a:lnTo>
                    <a:pt x="47745" y="22563"/>
                  </a:lnTo>
                  <a:lnTo>
                    <a:pt x="47721" y="22492"/>
                  </a:lnTo>
                  <a:lnTo>
                    <a:pt x="47780" y="22396"/>
                  </a:lnTo>
                  <a:lnTo>
                    <a:pt x="47780" y="22396"/>
                  </a:lnTo>
                  <a:cubicBezTo>
                    <a:pt x="47780" y="22432"/>
                    <a:pt x="47768" y="22468"/>
                    <a:pt x="47757" y="22492"/>
                  </a:cubicBezTo>
                  <a:lnTo>
                    <a:pt x="47792" y="22527"/>
                  </a:lnTo>
                  <a:lnTo>
                    <a:pt x="47840" y="22515"/>
                  </a:lnTo>
                  <a:lnTo>
                    <a:pt x="47935" y="22587"/>
                  </a:lnTo>
                  <a:lnTo>
                    <a:pt x="48054" y="22575"/>
                  </a:lnTo>
                  <a:lnTo>
                    <a:pt x="48209" y="22646"/>
                  </a:lnTo>
                  <a:lnTo>
                    <a:pt x="48245" y="22635"/>
                  </a:lnTo>
                  <a:lnTo>
                    <a:pt x="48221" y="22480"/>
                  </a:lnTo>
                  <a:cubicBezTo>
                    <a:pt x="48209" y="22456"/>
                    <a:pt x="48197" y="22432"/>
                    <a:pt x="48185" y="22408"/>
                  </a:cubicBezTo>
                  <a:cubicBezTo>
                    <a:pt x="48185" y="22384"/>
                    <a:pt x="48185" y="22373"/>
                    <a:pt x="48185" y="22349"/>
                  </a:cubicBezTo>
                  <a:lnTo>
                    <a:pt x="48149" y="22313"/>
                  </a:lnTo>
                  <a:lnTo>
                    <a:pt x="48138" y="22194"/>
                  </a:lnTo>
                  <a:cubicBezTo>
                    <a:pt x="48149" y="22170"/>
                    <a:pt x="48149" y="22158"/>
                    <a:pt x="48149" y="22134"/>
                  </a:cubicBezTo>
                  <a:lnTo>
                    <a:pt x="48078" y="22099"/>
                  </a:lnTo>
                  <a:lnTo>
                    <a:pt x="48126" y="22087"/>
                  </a:lnTo>
                  <a:lnTo>
                    <a:pt x="48197" y="22039"/>
                  </a:lnTo>
                  <a:cubicBezTo>
                    <a:pt x="48233" y="22003"/>
                    <a:pt x="48257" y="21980"/>
                    <a:pt x="48292" y="21944"/>
                  </a:cubicBezTo>
                  <a:cubicBezTo>
                    <a:pt x="48292" y="21920"/>
                    <a:pt x="48304" y="21884"/>
                    <a:pt x="48304" y="21861"/>
                  </a:cubicBezTo>
                  <a:lnTo>
                    <a:pt x="48292" y="21837"/>
                  </a:lnTo>
                  <a:lnTo>
                    <a:pt x="48292" y="21837"/>
                  </a:lnTo>
                  <a:lnTo>
                    <a:pt x="48328" y="21861"/>
                  </a:lnTo>
                  <a:lnTo>
                    <a:pt x="48328" y="21944"/>
                  </a:lnTo>
                  <a:lnTo>
                    <a:pt x="48364" y="21968"/>
                  </a:lnTo>
                  <a:lnTo>
                    <a:pt x="48280" y="22027"/>
                  </a:lnTo>
                  <a:cubicBezTo>
                    <a:pt x="48269" y="22063"/>
                    <a:pt x="48257" y="22087"/>
                    <a:pt x="48245" y="22123"/>
                  </a:cubicBezTo>
                  <a:lnTo>
                    <a:pt x="48364" y="22206"/>
                  </a:lnTo>
                  <a:lnTo>
                    <a:pt x="48364" y="22325"/>
                  </a:lnTo>
                  <a:lnTo>
                    <a:pt x="48304" y="22432"/>
                  </a:lnTo>
                  <a:cubicBezTo>
                    <a:pt x="48304" y="22456"/>
                    <a:pt x="48316" y="22480"/>
                    <a:pt x="48316" y="22504"/>
                  </a:cubicBezTo>
                  <a:lnTo>
                    <a:pt x="48435" y="22563"/>
                  </a:lnTo>
                  <a:lnTo>
                    <a:pt x="48459" y="22515"/>
                  </a:lnTo>
                  <a:lnTo>
                    <a:pt x="48483" y="22551"/>
                  </a:lnTo>
                  <a:lnTo>
                    <a:pt x="48542" y="22527"/>
                  </a:lnTo>
                  <a:lnTo>
                    <a:pt x="48542" y="22551"/>
                  </a:lnTo>
                  <a:lnTo>
                    <a:pt x="48519" y="22599"/>
                  </a:lnTo>
                  <a:lnTo>
                    <a:pt x="48578" y="22646"/>
                  </a:lnTo>
                  <a:lnTo>
                    <a:pt x="48709" y="22611"/>
                  </a:lnTo>
                  <a:lnTo>
                    <a:pt x="48709" y="22611"/>
                  </a:lnTo>
                  <a:lnTo>
                    <a:pt x="48626" y="22670"/>
                  </a:lnTo>
                  <a:lnTo>
                    <a:pt x="48650" y="22682"/>
                  </a:lnTo>
                  <a:lnTo>
                    <a:pt x="48590" y="22765"/>
                  </a:lnTo>
                  <a:cubicBezTo>
                    <a:pt x="48602" y="22777"/>
                    <a:pt x="48614" y="22789"/>
                    <a:pt x="48626" y="22801"/>
                  </a:cubicBezTo>
                  <a:lnTo>
                    <a:pt x="48578" y="22896"/>
                  </a:lnTo>
                  <a:lnTo>
                    <a:pt x="48578" y="22992"/>
                  </a:lnTo>
                  <a:lnTo>
                    <a:pt x="48602" y="23063"/>
                  </a:lnTo>
                  <a:lnTo>
                    <a:pt x="48626" y="23027"/>
                  </a:lnTo>
                  <a:cubicBezTo>
                    <a:pt x="48626" y="23016"/>
                    <a:pt x="48626" y="23004"/>
                    <a:pt x="48626" y="22992"/>
                  </a:cubicBezTo>
                  <a:cubicBezTo>
                    <a:pt x="48661" y="22932"/>
                    <a:pt x="48685" y="22873"/>
                    <a:pt x="48709" y="22813"/>
                  </a:cubicBezTo>
                  <a:lnTo>
                    <a:pt x="48733" y="22837"/>
                  </a:lnTo>
                  <a:cubicBezTo>
                    <a:pt x="48733" y="22849"/>
                    <a:pt x="48733" y="22861"/>
                    <a:pt x="48745" y="22873"/>
                  </a:cubicBezTo>
                  <a:cubicBezTo>
                    <a:pt x="48745" y="22874"/>
                    <a:pt x="48745" y="22875"/>
                    <a:pt x="48745" y="22875"/>
                  </a:cubicBezTo>
                  <a:cubicBezTo>
                    <a:pt x="48748" y="22875"/>
                    <a:pt x="48758" y="22847"/>
                    <a:pt x="48769" y="22837"/>
                  </a:cubicBezTo>
                  <a:lnTo>
                    <a:pt x="48757" y="22789"/>
                  </a:lnTo>
                  <a:cubicBezTo>
                    <a:pt x="48769" y="22754"/>
                    <a:pt x="48792" y="22718"/>
                    <a:pt x="48804" y="22694"/>
                  </a:cubicBezTo>
                  <a:lnTo>
                    <a:pt x="48852" y="22515"/>
                  </a:lnTo>
                  <a:lnTo>
                    <a:pt x="48971" y="22432"/>
                  </a:lnTo>
                  <a:cubicBezTo>
                    <a:pt x="48983" y="22373"/>
                    <a:pt x="49007" y="22313"/>
                    <a:pt x="49019" y="22254"/>
                  </a:cubicBezTo>
                  <a:lnTo>
                    <a:pt x="49007" y="22158"/>
                  </a:lnTo>
                  <a:lnTo>
                    <a:pt x="48900" y="22039"/>
                  </a:lnTo>
                  <a:lnTo>
                    <a:pt x="48828" y="22015"/>
                  </a:lnTo>
                  <a:lnTo>
                    <a:pt x="48780" y="21908"/>
                  </a:lnTo>
                  <a:lnTo>
                    <a:pt x="48721" y="21884"/>
                  </a:lnTo>
                  <a:cubicBezTo>
                    <a:pt x="48709" y="21861"/>
                    <a:pt x="48697" y="21837"/>
                    <a:pt x="48685" y="21813"/>
                  </a:cubicBezTo>
                  <a:cubicBezTo>
                    <a:pt x="48697" y="21777"/>
                    <a:pt x="48709" y="21753"/>
                    <a:pt x="48721" y="21718"/>
                  </a:cubicBezTo>
                  <a:lnTo>
                    <a:pt x="48804" y="21634"/>
                  </a:lnTo>
                  <a:lnTo>
                    <a:pt x="48923" y="21563"/>
                  </a:lnTo>
                  <a:lnTo>
                    <a:pt x="48923" y="21563"/>
                  </a:lnTo>
                  <a:lnTo>
                    <a:pt x="48780" y="21742"/>
                  </a:lnTo>
                  <a:lnTo>
                    <a:pt x="48757" y="21813"/>
                  </a:lnTo>
                  <a:lnTo>
                    <a:pt x="48816" y="21849"/>
                  </a:lnTo>
                  <a:lnTo>
                    <a:pt x="48971" y="21908"/>
                  </a:lnTo>
                  <a:lnTo>
                    <a:pt x="49054" y="21884"/>
                  </a:lnTo>
                  <a:lnTo>
                    <a:pt x="49114" y="21908"/>
                  </a:lnTo>
                  <a:cubicBezTo>
                    <a:pt x="49102" y="21944"/>
                    <a:pt x="49090" y="21980"/>
                    <a:pt x="49078" y="22027"/>
                  </a:cubicBezTo>
                  <a:lnTo>
                    <a:pt x="49150" y="21956"/>
                  </a:lnTo>
                  <a:lnTo>
                    <a:pt x="49161" y="21980"/>
                  </a:lnTo>
                  <a:lnTo>
                    <a:pt x="49233" y="21884"/>
                  </a:lnTo>
                  <a:lnTo>
                    <a:pt x="49233" y="21825"/>
                  </a:lnTo>
                  <a:lnTo>
                    <a:pt x="49281" y="21813"/>
                  </a:lnTo>
                  <a:lnTo>
                    <a:pt x="49316" y="21765"/>
                  </a:lnTo>
                  <a:lnTo>
                    <a:pt x="49400" y="21730"/>
                  </a:lnTo>
                  <a:cubicBezTo>
                    <a:pt x="49400" y="21682"/>
                    <a:pt x="49412" y="21634"/>
                    <a:pt x="49412" y="21599"/>
                  </a:cubicBezTo>
                  <a:lnTo>
                    <a:pt x="49459" y="21539"/>
                  </a:lnTo>
                  <a:lnTo>
                    <a:pt x="49507" y="21527"/>
                  </a:lnTo>
                  <a:cubicBezTo>
                    <a:pt x="49519" y="21492"/>
                    <a:pt x="49531" y="21468"/>
                    <a:pt x="49531" y="21432"/>
                  </a:cubicBezTo>
                  <a:lnTo>
                    <a:pt x="49566" y="21372"/>
                  </a:lnTo>
                  <a:lnTo>
                    <a:pt x="49542" y="21337"/>
                  </a:lnTo>
                  <a:lnTo>
                    <a:pt x="49566" y="21253"/>
                  </a:lnTo>
                  <a:cubicBezTo>
                    <a:pt x="49566" y="21241"/>
                    <a:pt x="49566" y="21230"/>
                    <a:pt x="49554" y="21230"/>
                  </a:cubicBezTo>
                  <a:cubicBezTo>
                    <a:pt x="49542" y="21218"/>
                    <a:pt x="49590" y="21182"/>
                    <a:pt x="49614" y="21158"/>
                  </a:cubicBezTo>
                  <a:lnTo>
                    <a:pt x="49578" y="21111"/>
                  </a:lnTo>
                  <a:lnTo>
                    <a:pt x="49495" y="21087"/>
                  </a:lnTo>
                  <a:lnTo>
                    <a:pt x="49435" y="21051"/>
                  </a:lnTo>
                  <a:lnTo>
                    <a:pt x="49578" y="20944"/>
                  </a:lnTo>
                  <a:lnTo>
                    <a:pt x="49566" y="20896"/>
                  </a:lnTo>
                  <a:lnTo>
                    <a:pt x="49650" y="20825"/>
                  </a:lnTo>
                  <a:lnTo>
                    <a:pt x="49745" y="20777"/>
                  </a:lnTo>
                  <a:lnTo>
                    <a:pt x="49912" y="20670"/>
                  </a:lnTo>
                  <a:lnTo>
                    <a:pt x="50031" y="20634"/>
                  </a:lnTo>
                  <a:lnTo>
                    <a:pt x="50197" y="20503"/>
                  </a:lnTo>
                  <a:lnTo>
                    <a:pt x="50257" y="20479"/>
                  </a:lnTo>
                  <a:lnTo>
                    <a:pt x="50304" y="20503"/>
                  </a:lnTo>
                  <a:lnTo>
                    <a:pt x="50543" y="20432"/>
                  </a:lnTo>
                  <a:lnTo>
                    <a:pt x="50650" y="20432"/>
                  </a:lnTo>
                  <a:lnTo>
                    <a:pt x="50793" y="20384"/>
                  </a:lnTo>
                  <a:lnTo>
                    <a:pt x="51031" y="20313"/>
                  </a:lnTo>
                  <a:lnTo>
                    <a:pt x="51090" y="20289"/>
                  </a:lnTo>
                  <a:lnTo>
                    <a:pt x="51031" y="20253"/>
                  </a:lnTo>
                  <a:lnTo>
                    <a:pt x="51019" y="20146"/>
                  </a:lnTo>
                  <a:lnTo>
                    <a:pt x="51007" y="20051"/>
                  </a:lnTo>
                  <a:lnTo>
                    <a:pt x="51138" y="20110"/>
                  </a:lnTo>
                  <a:lnTo>
                    <a:pt x="51162" y="20194"/>
                  </a:lnTo>
                  <a:lnTo>
                    <a:pt x="51162" y="20253"/>
                  </a:lnTo>
                  <a:lnTo>
                    <a:pt x="51233" y="20241"/>
                  </a:lnTo>
                  <a:lnTo>
                    <a:pt x="51328" y="20146"/>
                  </a:lnTo>
                  <a:cubicBezTo>
                    <a:pt x="51352" y="20087"/>
                    <a:pt x="51376" y="20039"/>
                    <a:pt x="51400" y="19979"/>
                  </a:cubicBezTo>
                  <a:lnTo>
                    <a:pt x="51471" y="20051"/>
                  </a:lnTo>
                  <a:lnTo>
                    <a:pt x="51483" y="20098"/>
                  </a:lnTo>
                  <a:lnTo>
                    <a:pt x="51555" y="20098"/>
                  </a:lnTo>
                  <a:lnTo>
                    <a:pt x="51805" y="19956"/>
                  </a:lnTo>
                  <a:cubicBezTo>
                    <a:pt x="51817" y="19920"/>
                    <a:pt x="51840" y="19884"/>
                    <a:pt x="51852" y="19848"/>
                  </a:cubicBezTo>
                  <a:cubicBezTo>
                    <a:pt x="51828" y="19813"/>
                    <a:pt x="51793" y="19777"/>
                    <a:pt x="51769" y="19729"/>
                  </a:cubicBezTo>
                  <a:lnTo>
                    <a:pt x="51721" y="19753"/>
                  </a:lnTo>
                  <a:cubicBezTo>
                    <a:pt x="51721" y="19777"/>
                    <a:pt x="51733" y="19801"/>
                    <a:pt x="51745" y="19825"/>
                  </a:cubicBezTo>
                  <a:cubicBezTo>
                    <a:pt x="51757" y="19848"/>
                    <a:pt x="51733" y="19884"/>
                    <a:pt x="51721" y="19920"/>
                  </a:cubicBezTo>
                  <a:lnTo>
                    <a:pt x="51555" y="19956"/>
                  </a:lnTo>
                  <a:cubicBezTo>
                    <a:pt x="51543" y="19944"/>
                    <a:pt x="51531" y="19920"/>
                    <a:pt x="51519" y="19896"/>
                  </a:cubicBezTo>
                  <a:lnTo>
                    <a:pt x="51424" y="19789"/>
                  </a:lnTo>
                  <a:lnTo>
                    <a:pt x="51269" y="19753"/>
                  </a:lnTo>
                  <a:lnTo>
                    <a:pt x="51257" y="19717"/>
                  </a:lnTo>
                  <a:lnTo>
                    <a:pt x="51436" y="19551"/>
                  </a:lnTo>
                  <a:lnTo>
                    <a:pt x="51412" y="19491"/>
                  </a:lnTo>
                  <a:lnTo>
                    <a:pt x="51340" y="19515"/>
                  </a:lnTo>
                  <a:lnTo>
                    <a:pt x="51340" y="19456"/>
                  </a:lnTo>
                  <a:lnTo>
                    <a:pt x="51388" y="19408"/>
                  </a:lnTo>
                  <a:cubicBezTo>
                    <a:pt x="51388" y="19396"/>
                    <a:pt x="51400" y="19372"/>
                    <a:pt x="51400" y="19348"/>
                  </a:cubicBezTo>
                  <a:lnTo>
                    <a:pt x="51459" y="19277"/>
                  </a:lnTo>
                  <a:cubicBezTo>
                    <a:pt x="51471" y="19217"/>
                    <a:pt x="51483" y="19170"/>
                    <a:pt x="51495" y="19122"/>
                  </a:cubicBezTo>
                  <a:lnTo>
                    <a:pt x="51686" y="18955"/>
                  </a:lnTo>
                  <a:cubicBezTo>
                    <a:pt x="51698" y="18920"/>
                    <a:pt x="51721" y="18872"/>
                    <a:pt x="51733" y="18836"/>
                  </a:cubicBezTo>
                  <a:lnTo>
                    <a:pt x="51793" y="18825"/>
                  </a:lnTo>
                  <a:lnTo>
                    <a:pt x="51840" y="18729"/>
                  </a:lnTo>
                  <a:lnTo>
                    <a:pt x="51864" y="18789"/>
                  </a:lnTo>
                  <a:lnTo>
                    <a:pt x="51948" y="18789"/>
                  </a:lnTo>
                  <a:lnTo>
                    <a:pt x="51995" y="18717"/>
                  </a:lnTo>
                  <a:lnTo>
                    <a:pt x="52043" y="18634"/>
                  </a:lnTo>
                  <a:cubicBezTo>
                    <a:pt x="52055" y="18658"/>
                    <a:pt x="52067" y="18682"/>
                    <a:pt x="52079" y="18705"/>
                  </a:cubicBezTo>
                  <a:lnTo>
                    <a:pt x="52138" y="18694"/>
                  </a:lnTo>
                  <a:lnTo>
                    <a:pt x="52186" y="18586"/>
                  </a:lnTo>
                  <a:lnTo>
                    <a:pt x="52233" y="18622"/>
                  </a:lnTo>
                  <a:lnTo>
                    <a:pt x="52293" y="18574"/>
                  </a:lnTo>
                  <a:lnTo>
                    <a:pt x="52376" y="18420"/>
                  </a:lnTo>
                  <a:cubicBezTo>
                    <a:pt x="52412" y="18372"/>
                    <a:pt x="52448" y="18313"/>
                    <a:pt x="52495" y="18265"/>
                  </a:cubicBezTo>
                  <a:lnTo>
                    <a:pt x="52495" y="18265"/>
                  </a:lnTo>
                  <a:cubicBezTo>
                    <a:pt x="52495" y="18289"/>
                    <a:pt x="52483" y="18324"/>
                    <a:pt x="52471" y="18348"/>
                  </a:cubicBezTo>
                  <a:lnTo>
                    <a:pt x="52519" y="18408"/>
                  </a:lnTo>
                  <a:lnTo>
                    <a:pt x="52626" y="18372"/>
                  </a:lnTo>
                  <a:lnTo>
                    <a:pt x="52710" y="18277"/>
                  </a:lnTo>
                  <a:lnTo>
                    <a:pt x="52841" y="18241"/>
                  </a:lnTo>
                  <a:lnTo>
                    <a:pt x="52900" y="18324"/>
                  </a:lnTo>
                  <a:lnTo>
                    <a:pt x="52971" y="18313"/>
                  </a:lnTo>
                  <a:lnTo>
                    <a:pt x="53055" y="18205"/>
                  </a:lnTo>
                  <a:lnTo>
                    <a:pt x="53150" y="18205"/>
                  </a:lnTo>
                  <a:lnTo>
                    <a:pt x="53210" y="18170"/>
                  </a:lnTo>
                  <a:lnTo>
                    <a:pt x="53305" y="18098"/>
                  </a:lnTo>
                  <a:lnTo>
                    <a:pt x="53388" y="18074"/>
                  </a:lnTo>
                  <a:lnTo>
                    <a:pt x="53519" y="17991"/>
                  </a:lnTo>
                  <a:cubicBezTo>
                    <a:pt x="53531" y="18003"/>
                    <a:pt x="53555" y="18027"/>
                    <a:pt x="53567" y="18039"/>
                  </a:cubicBezTo>
                  <a:lnTo>
                    <a:pt x="53674" y="18003"/>
                  </a:lnTo>
                  <a:lnTo>
                    <a:pt x="53733" y="17920"/>
                  </a:lnTo>
                  <a:lnTo>
                    <a:pt x="53614" y="17896"/>
                  </a:lnTo>
                  <a:lnTo>
                    <a:pt x="53579" y="17967"/>
                  </a:lnTo>
                  <a:lnTo>
                    <a:pt x="53483" y="17920"/>
                  </a:lnTo>
                  <a:cubicBezTo>
                    <a:pt x="53483" y="17884"/>
                    <a:pt x="53495" y="17860"/>
                    <a:pt x="53495" y="17824"/>
                  </a:cubicBezTo>
                  <a:lnTo>
                    <a:pt x="53257" y="17789"/>
                  </a:lnTo>
                  <a:lnTo>
                    <a:pt x="53436" y="17777"/>
                  </a:lnTo>
                  <a:lnTo>
                    <a:pt x="53567" y="17729"/>
                  </a:lnTo>
                  <a:lnTo>
                    <a:pt x="53603" y="17789"/>
                  </a:lnTo>
                  <a:lnTo>
                    <a:pt x="53674" y="17789"/>
                  </a:lnTo>
                  <a:cubicBezTo>
                    <a:pt x="53686" y="17765"/>
                    <a:pt x="53710" y="17741"/>
                    <a:pt x="53722" y="17717"/>
                  </a:cubicBezTo>
                  <a:lnTo>
                    <a:pt x="53817" y="17729"/>
                  </a:lnTo>
                  <a:lnTo>
                    <a:pt x="53948" y="17682"/>
                  </a:lnTo>
                  <a:cubicBezTo>
                    <a:pt x="53960" y="17646"/>
                    <a:pt x="53984" y="17622"/>
                    <a:pt x="53995" y="17586"/>
                  </a:cubicBezTo>
                  <a:cubicBezTo>
                    <a:pt x="54007" y="17562"/>
                    <a:pt x="54055" y="17527"/>
                    <a:pt x="54079" y="17491"/>
                  </a:cubicBezTo>
                  <a:lnTo>
                    <a:pt x="54079" y="17491"/>
                  </a:lnTo>
                  <a:cubicBezTo>
                    <a:pt x="54055" y="17527"/>
                    <a:pt x="54043" y="17562"/>
                    <a:pt x="54019" y="17586"/>
                  </a:cubicBezTo>
                  <a:lnTo>
                    <a:pt x="54067" y="17586"/>
                  </a:lnTo>
                  <a:cubicBezTo>
                    <a:pt x="54067" y="17610"/>
                    <a:pt x="54055" y="17622"/>
                    <a:pt x="54043" y="17634"/>
                  </a:cubicBezTo>
                  <a:lnTo>
                    <a:pt x="54103" y="17646"/>
                  </a:lnTo>
                  <a:lnTo>
                    <a:pt x="54353" y="17551"/>
                  </a:lnTo>
                  <a:lnTo>
                    <a:pt x="54376" y="17491"/>
                  </a:lnTo>
                  <a:lnTo>
                    <a:pt x="54531" y="17455"/>
                  </a:lnTo>
                  <a:lnTo>
                    <a:pt x="54638" y="17336"/>
                  </a:lnTo>
                  <a:lnTo>
                    <a:pt x="54734" y="17301"/>
                  </a:lnTo>
                  <a:lnTo>
                    <a:pt x="54829" y="17158"/>
                  </a:lnTo>
                  <a:lnTo>
                    <a:pt x="54853" y="17193"/>
                  </a:lnTo>
                  <a:lnTo>
                    <a:pt x="54924" y="17158"/>
                  </a:lnTo>
                  <a:lnTo>
                    <a:pt x="54924" y="17193"/>
                  </a:lnTo>
                  <a:lnTo>
                    <a:pt x="54817" y="17312"/>
                  </a:lnTo>
                  <a:lnTo>
                    <a:pt x="54710" y="17348"/>
                  </a:lnTo>
                  <a:lnTo>
                    <a:pt x="54615" y="17479"/>
                  </a:lnTo>
                  <a:lnTo>
                    <a:pt x="54757" y="17479"/>
                  </a:lnTo>
                  <a:lnTo>
                    <a:pt x="54817" y="17396"/>
                  </a:lnTo>
                  <a:lnTo>
                    <a:pt x="54924" y="17372"/>
                  </a:lnTo>
                  <a:lnTo>
                    <a:pt x="55019" y="17396"/>
                  </a:lnTo>
                  <a:lnTo>
                    <a:pt x="55269" y="17360"/>
                  </a:lnTo>
                  <a:lnTo>
                    <a:pt x="55448" y="17312"/>
                  </a:lnTo>
                  <a:lnTo>
                    <a:pt x="55317" y="17384"/>
                  </a:lnTo>
                  <a:lnTo>
                    <a:pt x="55174" y="17431"/>
                  </a:lnTo>
                  <a:lnTo>
                    <a:pt x="55055" y="17467"/>
                  </a:lnTo>
                  <a:cubicBezTo>
                    <a:pt x="55055" y="17479"/>
                    <a:pt x="55055" y="17503"/>
                    <a:pt x="55055" y="17515"/>
                  </a:cubicBezTo>
                  <a:lnTo>
                    <a:pt x="55079" y="17551"/>
                  </a:lnTo>
                  <a:lnTo>
                    <a:pt x="54996" y="17527"/>
                  </a:lnTo>
                  <a:cubicBezTo>
                    <a:pt x="54984" y="17503"/>
                    <a:pt x="54972" y="17479"/>
                    <a:pt x="54960" y="17455"/>
                  </a:cubicBezTo>
                  <a:lnTo>
                    <a:pt x="54876" y="17455"/>
                  </a:lnTo>
                  <a:lnTo>
                    <a:pt x="54698" y="17527"/>
                  </a:lnTo>
                  <a:cubicBezTo>
                    <a:pt x="54638" y="17574"/>
                    <a:pt x="54579" y="17622"/>
                    <a:pt x="54519" y="17658"/>
                  </a:cubicBezTo>
                  <a:lnTo>
                    <a:pt x="54281" y="17753"/>
                  </a:lnTo>
                  <a:lnTo>
                    <a:pt x="54079" y="17884"/>
                  </a:lnTo>
                  <a:lnTo>
                    <a:pt x="54079" y="17955"/>
                  </a:lnTo>
                  <a:lnTo>
                    <a:pt x="53960" y="18063"/>
                  </a:lnTo>
                  <a:lnTo>
                    <a:pt x="53900" y="18193"/>
                  </a:lnTo>
                  <a:cubicBezTo>
                    <a:pt x="53900" y="18229"/>
                    <a:pt x="53900" y="18265"/>
                    <a:pt x="53912" y="18289"/>
                  </a:cubicBezTo>
                  <a:cubicBezTo>
                    <a:pt x="53924" y="18324"/>
                    <a:pt x="53948" y="18336"/>
                    <a:pt x="53972" y="18360"/>
                  </a:cubicBezTo>
                  <a:cubicBezTo>
                    <a:pt x="53984" y="18384"/>
                    <a:pt x="53984" y="18408"/>
                    <a:pt x="53995" y="18432"/>
                  </a:cubicBezTo>
                  <a:cubicBezTo>
                    <a:pt x="54019" y="18420"/>
                    <a:pt x="54031" y="18408"/>
                    <a:pt x="54055" y="18396"/>
                  </a:cubicBezTo>
                  <a:lnTo>
                    <a:pt x="54114" y="18408"/>
                  </a:lnTo>
                  <a:cubicBezTo>
                    <a:pt x="54126" y="18444"/>
                    <a:pt x="54138" y="18467"/>
                    <a:pt x="54150" y="18503"/>
                  </a:cubicBezTo>
                  <a:cubicBezTo>
                    <a:pt x="54186" y="18503"/>
                    <a:pt x="54222" y="18515"/>
                    <a:pt x="54257" y="18527"/>
                  </a:cubicBezTo>
                  <a:cubicBezTo>
                    <a:pt x="54269" y="18515"/>
                    <a:pt x="54293" y="18491"/>
                    <a:pt x="54305" y="18479"/>
                  </a:cubicBezTo>
                  <a:lnTo>
                    <a:pt x="54376" y="18503"/>
                  </a:lnTo>
                  <a:lnTo>
                    <a:pt x="54424" y="18467"/>
                  </a:lnTo>
                  <a:lnTo>
                    <a:pt x="54424" y="18396"/>
                  </a:lnTo>
                  <a:lnTo>
                    <a:pt x="54460" y="18360"/>
                  </a:lnTo>
                  <a:lnTo>
                    <a:pt x="54531" y="18360"/>
                  </a:lnTo>
                  <a:lnTo>
                    <a:pt x="54650" y="18265"/>
                  </a:lnTo>
                  <a:lnTo>
                    <a:pt x="54757" y="18229"/>
                  </a:lnTo>
                  <a:lnTo>
                    <a:pt x="54888" y="18051"/>
                  </a:lnTo>
                  <a:lnTo>
                    <a:pt x="55043" y="17920"/>
                  </a:lnTo>
                  <a:lnTo>
                    <a:pt x="54984" y="17896"/>
                  </a:lnTo>
                  <a:cubicBezTo>
                    <a:pt x="55007" y="17860"/>
                    <a:pt x="55031" y="17812"/>
                    <a:pt x="55055" y="17777"/>
                  </a:cubicBezTo>
                  <a:lnTo>
                    <a:pt x="55127" y="17777"/>
                  </a:lnTo>
                  <a:lnTo>
                    <a:pt x="55162" y="17717"/>
                  </a:lnTo>
                  <a:lnTo>
                    <a:pt x="55210" y="17717"/>
                  </a:lnTo>
                  <a:cubicBezTo>
                    <a:pt x="55234" y="17741"/>
                    <a:pt x="55257" y="17765"/>
                    <a:pt x="55281" y="17789"/>
                  </a:cubicBezTo>
                  <a:lnTo>
                    <a:pt x="55436" y="17777"/>
                  </a:lnTo>
                  <a:cubicBezTo>
                    <a:pt x="55436" y="17765"/>
                    <a:pt x="55424" y="17753"/>
                    <a:pt x="55424" y="17741"/>
                  </a:cubicBezTo>
                  <a:lnTo>
                    <a:pt x="55519" y="17717"/>
                  </a:lnTo>
                  <a:lnTo>
                    <a:pt x="55686" y="17610"/>
                  </a:lnTo>
                  <a:lnTo>
                    <a:pt x="55853" y="17551"/>
                  </a:lnTo>
                  <a:lnTo>
                    <a:pt x="56055" y="17467"/>
                  </a:lnTo>
                  <a:lnTo>
                    <a:pt x="56150" y="17443"/>
                  </a:lnTo>
                  <a:lnTo>
                    <a:pt x="56400" y="17301"/>
                  </a:lnTo>
                  <a:lnTo>
                    <a:pt x="56567" y="17241"/>
                  </a:lnTo>
                  <a:lnTo>
                    <a:pt x="56674" y="17205"/>
                  </a:lnTo>
                  <a:lnTo>
                    <a:pt x="56746" y="17205"/>
                  </a:lnTo>
                  <a:lnTo>
                    <a:pt x="56841" y="17158"/>
                  </a:lnTo>
                  <a:lnTo>
                    <a:pt x="56770" y="17122"/>
                  </a:lnTo>
                  <a:lnTo>
                    <a:pt x="56662" y="17158"/>
                  </a:lnTo>
                  <a:lnTo>
                    <a:pt x="56543" y="17134"/>
                  </a:lnTo>
                  <a:lnTo>
                    <a:pt x="56591" y="17110"/>
                  </a:lnTo>
                  <a:lnTo>
                    <a:pt x="56662" y="17086"/>
                  </a:lnTo>
                  <a:lnTo>
                    <a:pt x="56651" y="17050"/>
                  </a:lnTo>
                  <a:lnTo>
                    <a:pt x="56436" y="17015"/>
                  </a:lnTo>
                  <a:lnTo>
                    <a:pt x="56293" y="17027"/>
                  </a:lnTo>
                  <a:lnTo>
                    <a:pt x="56293" y="17027"/>
                  </a:lnTo>
                  <a:lnTo>
                    <a:pt x="56317" y="16991"/>
                  </a:lnTo>
                  <a:lnTo>
                    <a:pt x="56281" y="16931"/>
                  </a:lnTo>
                  <a:lnTo>
                    <a:pt x="56139" y="17039"/>
                  </a:lnTo>
                  <a:lnTo>
                    <a:pt x="56103" y="17086"/>
                  </a:lnTo>
                  <a:lnTo>
                    <a:pt x="55900" y="17098"/>
                  </a:lnTo>
                  <a:cubicBezTo>
                    <a:pt x="55889" y="17086"/>
                    <a:pt x="55877" y="17074"/>
                    <a:pt x="55865" y="17062"/>
                  </a:cubicBezTo>
                  <a:lnTo>
                    <a:pt x="55686" y="17062"/>
                  </a:lnTo>
                  <a:lnTo>
                    <a:pt x="55638" y="17086"/>
                  </a:lnTo>
                  <a:lnTo>
                    <a:pt x="55531" y="17074"/>
                  </a:lnTo>
                  <a:lnTo>
                    <a:pt x="55341" y="17110"/>
                  </a:lnTo>
                  <a:lnTo>
                    <a:pt x="55162" y="17074"/>
                  </a:lnTo>
                  <a:lnTo>
                    <a:pt x="55293" y="17015"/>
                  </a:lnTo>
                  <a:cubicBezTo>
                    <a:pt x="55293" y="16991"/>
                    <a:pt x="55305" y="16979"/>
                    <a:pt x="55305" y="16955"/>
                  </a:cubicBezTo>
                  <a:lnTo>
                    <a:pt x="55305" y="16955"/>
                  </a:lnTo>
                  <a:lnTo>
                    <a:pt x="55138" y="16979"/>
                  </a:lnTo>
                  <a:lnTo>
                    <a:pt x="55079" y="16955"/>
                  </a:lnTo>
                  <a:lnTo>
                    <a:pt x="54960" y="16979"/>
                  </a:lnTo>
                  <a:cubicBezTo>
                    <a:pt x="54936" y="16955"/>
                    <a:pt x="54900" y="16920"/>
                    <a:pt x="54876" y="16896"/>
                  </a:cubicBezTo>
                  <a:lnTo>
                    <a:pt x="54817" y="16884"/>
                  </a:lnTo>
                  <a:cubicBezTo>
                    <a:pt x="54805" y="16848"/>
                    <a:pt x="54793" y="16812"/>
                    <a:pt x="54781" y="16777"/>
                  </a:cubicBezTo>
                  <a:cubicBezTo>
                    <a:pt x="54769" y="16741"/>
                    <a:pt x="54781" y="16717"/>
                    <a:pt x="54781" y="16693"/>
                  </a:cubicBezTo>
                  <a:lnTo>
                    <a:pt x="54686" y="16658"/>
                  </a:lnTo>
                  <a:lnTo>
                    <a:pt x="54734" y="16574"/>
                  </a:lnTo>
                  <a:cubicBezTo>
                    <a:pt x="54734" y="16562"/>
                    <a:pt x="54734" y="16550"/>
                    <a:pt x="54734" y="16539"/>
                  </a:cubicBezTo>
                  <a:lnTo>
                    <a:pt x="54507" y="16574"/>
                  </a:lnTo>
                  <a:lnTo>
                    <a:pt x="54579" y="16515"/>
                  </a:lnTo>
                  <a:lnTo>
                    <a:pt x="54638" y="16491"/>
                  </a:lnTo>
                  <a:lnTo>
                    <a:pt x="54746" y="16253"/>
                  </a:lnTo>
                  <a:lnTo>
                    <a:pt x="54841" y="16169"/>
                  </a:lnTo>
                  <a:lnTo>
                    <a:pt x="54805" y="16122"/>
                  </a:lnTo>
                  <a:lnTo>
                    <a:pt x="54722" y="16146"/>
                  </a:lnTo>
                  <a:lnTo>
                    <a:pt x="54686" y="16122"/>
                  </a:lnTo>
                  <a:lnTo>
                    <a:pt x="54567" y="16146"/>
                  </a:lnTo>
                  <a:lnTo>
                    <a:pt x="54460" y="16217"/>
                  </a:lnTo>
                  <a:lnTo>
                    <a:pt x="54341" y="16288"/>
                  </a:lnTo>
                  <a:lnTo>
                    <a:pt x="54293" y="16241"/>
                  </a:lnTo>
                  <a:lnTo>
                    <a:pt x="54234" y="16181"/>
                  </a:lnTo>
                  <a:lnTo>
                    <a:pt x="53995" y="16181"/>
                  </a:lnTo>
                  <a:lnTo>
                    <a:pt x="53829" y="16205"/>
                  </a:lnTo>
                  <a:lnTo>
                    <a:pt x="53674" y="16253"/>
                  </a:lnTo>
                  <a:lnTo>
                    <a:pt x="53817" y="16169"/>
                  </a:lnTo>
                  <a:lnTo>
                    <a:pt x="53948" y="16158"/>
                  </a:lnTo>
                  <a:lnTo>
                    <a:pt x="54079" y="16122"/>
                  </a:lnTo>
                  <a:lnTo>
                    <a:pt x="54150" y="16062"/>
                  </a:lnTo>
                  <a:lnTo>
                    <a:pt x="54281" y="16062"/>
                  </a:lnTo>
                  <a:lnTo>
                    <a:pt x="54400" y="16098"/>
                  </a:lnTo>
                  <a:cubicBezTo>
                    <a:pt x="54436" y="16098"/>
                    <a:pt x="54484" y="16086"/>
                    <a:pt x="54519" y="16074"/>
                  </a:cubicBezTo>
                  <a:lnTo>
                    <a:pt x="54674" y="15967"/>
                  </a:lnTo>
                  <a:lnTo>
                    <a:pt x="54769" y="15931"/>
                  </a:lnTo>
                  <a:lnTo>
                    <a:pt x="54865" y="15848"/>
                  </a:lnTo>
                  <a:lnTo>
                    <a:pt x="54996" y="15800"/>
                  </a:lnTo>
                  <a:lnTo>
                    <a:pt x="55055" y="15657"/>
                  </a:lnTo>
                  <a:lnTo>
                    <a:pt x="54996" y="15634"/>
                  </a:lnTo>
                  <a:lnTo>
                    <a:pt x="55055" y="15598"/>
                  </a:lnTo>
                  <a:lnTo>
                    <a:pt x="55007" y="15562"/>
                  </a:lnTo>
                  <a:lnTo>
                    <a:pt x="54865" y="15562"/>
                  </a:lnTo>
                  <a:lnTo>
                    <a:pt x="54769" y="15586"/>
                  </a:lnTo>
                  <a:cubicBezTo>
                    <a:pt x="54769" y="15574"/>
                    <a:pt x="54781" y="15562"/>
                    <a:pt x="54781" y="15550"/>
                  </a:cubicBezTo>
                  <a:lnTo>
                    <a:pt x="54769" y="15538"/>
                  </a:lnTo>
                  <a:lnTo>
                    <a:pt x="54960" y="15526"/>
                  </a:lnTo>
                  <a:lnTo>
                    <a:pt x="54948" y="15491"/>
                  </a:lnTo>
                  <a:lnTo>
                    <a:pt x="54686" y="15443"/>
                  </a:lnTo>
                  <a:lnTo>
                    <a:pt x="54460" y="15431"/>
                  </a:lnTo>
                  <a:lnTo>
                    <a:pt x="54055" y="15503"/>
                  </a:lnTo>
                  <a:lnTo>
                    <a:pt x="53960" y="15574"/>
                  </a:lnTo>
                  <a:lnTo>
                    <a:pt x="53829" y="15610"/>
                  </a:lnTo>
                  <a:lnTo>
                    <a:pt x="53483" y="15765"/>
                  </a:lnTo>
                  <a:lnTo>
                    <a:pt x="53186" y="15872"/>
                  </a:lnTo>
                  <a:lnTo>
                    <a:pt x="53043" y="15955"/>
                  </a:lnTo>
                  <a:lnTo>
                    <a:pt x="52876" y="16003"/>
                  </a:lnTo>
                  <a:lnTo>
                    <a:pt x="52638" y="16181"/>
                  </a:lnTo>
                  <a:lnTo>
                    <a:pt x="52281" y="16455"/>
                  </a:lnTo>
                  <a:lnTo>
                    <a:pt x="52031" y="16693"/>
                  </a:lnTo>
                  <a:cubicBezTo>
                    <a:pt x="51995" y="16717"/>
                    <a:pt x="51971" y="16729"/>
                    <a:pt x="51936" y="16753"/>
                  </a:cubicBezTo>
                  <a:lnTo>
                    <a:pt x="51828" y="16872"/>
                  </a:lnTo>
                  <a:lnTo>
                    <a:pt x="51698" y="17039"/>
                  </a:lnTo>
                  <a:lnTo>
                    <a:pt x="51519" y="17170"/>
                  </a:lnTo>
                  <a:lnTo>
                    <a:pt x="51281" y="17312"/>
                  </a:lnTo>
                  <a:lnTo>
                    <a:pt x="50995" y="17479"/>
                  </a:lnTo>
                  <a:lnTo>
                    <a:pt x="50852" y="17503"/>
                  </a:lnTo>
                  <a:lnTo>
                    <a:pt x="51019" y="17431"/>
                  </a:lnTo>
                  <a:lnTo>
                    <a:pt x="51317" y="17277"/>
                  </a:lnTo>
                  <a:lnTo>
                    <a:pt x="51317" y="17205"/>
                  </a:lnTo>
                  <a:lnTo>
                    <a:pt x="51555" y="17039"/>
                  </a:lnTo>
                  <a:lnTo>
                    <a:pt x="51626" y="16943"/>
                  </a:lnTo>
                  <a:lnTo>
                    <a:pt x="51614" y="16836"/>
                  </a:lnTo>
                  <a:lnTo>
                    <a:pt x="51721" y="16789"/>
                  </a:lnTo>
                  <a:lnTo>
                    <a:pt x="51828" y="16669"/>
                  </a:lnTo>
                  <a:lnTo>
                    <a:pt x="51983" y="16574"/>
                  </a:lnTo>
                  <a:cubicBezTo>
                    <a:pt x="51995" y="16527"/>
                    <a:pt x="52007" y="16479"/>
                    <a:pt x="52007" y="16431"/>
                  </a:cubicBezTo>
                  <a:lnTo>
                    <a:pt x="52221" y="16300"/>
                  </a:lnTo>
                  <a:lnTo>
                    <a:pt x="52329" y="16122"/>
                  </a:lnTo>
                  <a:lnTo>
                    <a:pt x="52400" y="16098"/>
                  </a:lnTo>
                  <a:cubicBezTo>
                    <a:pt x="52400" y="16074"/>
                    <a:pt x="52412" y="16062"/>
                    <a:pt x="52412" y="16050"/>
                  </a:cubicBezTo>
                  <a:lnTo>
                    <a:pt x="52519" y="15955"/>
                  </a:lnTo>
                  <a:lnTo>
                    <a:pt x="52638" y="15919"/>
                  </a:lnTo>
                  <a:cubicBezTo>
                    <a:pt x="52650" y="15884"/>
                    <a:pt x="52650" y="15860"/>
                    <a:pt x="52662" y="15824"/>
                  </a:cubicBezTo>
                  <a:lnTo>
                    <a:pt x="52757" y="15765"/>
                  </a:lnTo>
                  <a:lnTo>
                    <a:pt x="52805" y="15788"/>
                  </a:lnTo>
                  <a:lnTo>
                    <a:pt x="52876" y="15765"/>
                  </a:lnTo>
                  <a:lnTo>
                    <a:pt x="52948" y="15657"/>
                  </a:lnTo>
                  <a:lnTo>
                    <a:pt x="53150" y="15598"/>
                  </a:lnTo>
                  <a:lnTo>
                    <a:pt x="53233" y="15550"/>
                  </a:lnTo>
                  <a:lnTo>
                    <a:pt x="53412" y="15515"/>
                  </a:lnTo>
                  <a:cubicBezTo>
                    <a:pt x="53436" y="15491"/>
                    <a:pt x="53460" y="15455"/>
                    <a:pt x="53472" y="15431"/>
                  </a:cubicBezTo>
                  <a:lnTo>
                    <a:pt x="53472" y="15336"/>
                  </a:lnTo>
                  <a:lnTo>
                    <a:pt x="53519" y="15276"/>
                  </a:lnTo>
                  <a:lnTo>
                    <a:pt x="53519" y="15217"/>
                  </a:lnTo>
                  <a:lnTo>
                    <a:pt x="53650" y="15145"/>
                  </a:lnTo>
                  <a:lnTo>
                    <a:pt x="53829" y="14967"/>
                  </a:lnTo>
                  <a:lnTo>
                    <a:pt x="53936" y="14931"/>
                  </a:lnTo>
                  <a:lnTo>
                    <a:pt x="53984" y="14884"/>
                  </a:lnTo>
                  <a:lnTo>
                    <a:pt x="53912" y="14860"/>
                  </a:lnTo>
                  <a:cubicBezTo>
                    <a:pt x="53936" y="14836"/>
                    <a:pt x="53948" y="14824"/>
                    <a:pt x="53972" y="14800"/>
                  </a:cubicBezTo>
                  <a:lnTo>
                    <a:pt x="54055" y="14753"/>
                  </a:lnTo>
                  <a:lnTo>
                    <a:pt x="54174" y="14800"/>
                  </a:lnTo>
                  <a:lnTo>
                    <a:pt x="54329" y="14800"/>
                  </a:lnTo>
                  <a:cubicBezTo>
                    <a:pt x="54400" y="14776"/>
                    <a:pt x="54484" y="14753"/>
                    <a:pt x="54567" y="14729"/>
                  </a:cubicBezTo>
                  <a:cubicBezTo>
                    <a:pt x="54626" y="14729"/>
                    <a:pt x="54686" y="14741"/>
                    <a:pt x="54757" y="14741"/>
                  </a:cubicBezTo>
                  <a:lnTo>
                    <a:pt x="54829" y="14717"/>
                  </a:lnTo>
                  <a:lnTo>
                    <a:pt x="54900" y="14717"/>
                  </a:lnTo>
                  <a:lnTo>
                    <a:pt x="55031" y="14645"/>
                  </a:lnTo>
                  <a:cubicBezTo>
                    <a:pt x="55055" y="14657"/>
                    <a:pt x="55091" y="14669"/>
                    <a:pt x="55127" y="14681"/>
                  </a:cubicBezTo>
                  <a:lnTo>
                    <a:pt x="55234" y="14657"/>
                  </a:lnTo>
                  <a:lnTo>
                    <a:pt x="55317" y="14598"/>
                  </a:lnTo>
                  <a:lnTo>
                    <a:pt x="55472" y="14622"/>
                  </a:lnTo>
                  <a:lnTo>
                    <a:pt x="55650" y="14610"/>
                  </a:lnTo>
                  <a:lnTo>
                    <a:pt x="55722" y="14550"/>
                  </a:lnTo>
                  <a:lnTo>
                    <a:pt x="55781" y="14538"/>
                  </a:lnTo>
                  <a:lnTo>
                    <a:pt x="55889" y="14562"/>
                  </a:lnTo>
                  <a:lnTo>
                    <a:pt x="56031" y="14550"/>
                  </a:lnTo>
                  <a:lnTo>
                    <a:pt x="56079" y="14526"/>
                  </a:lnTo>
                  <a:lnTo>
                    <a:pt x="56270" y="14538"/>
                  </a:lnTo>
                  <a:lnTo>
                    <a:pt x="56353" y="14526"/>
                  </a:lnTo>
                  <a:lnTo>
                    <a:pt x="56460" y="14479"/>
                  </a:lnTo>
                  <a:lnTo>
                    <a:pt x="56543" y="14479"/>
                  </a:lnTo>
                  <a:cubicBezTo>
                    <a:pt x="56543" y="14491"/>
                    <a:pt x="56531" y="14503"/>
                    <a:pt x="56531" y="14526"/>
                  </a:cubicBezTo>
                  <a:lnTo>
                    <a:pt x="56639" y="14526"/>
                  </a:lnTo>
                  <a:lnTo>
                    <a:pt x="56901" y="14407"/>
                  </a:lnTo>
                  <a:lnTo>
                    <a:pt x="56972" y="14395"/>
                  </a:lnTo>
                  <a:lnTo>
                    <a:pt x="57091" y="14348"/>
                  </a:lnTo>
                  <a:lnTo>
                    <a:pt x="57151" y="14360"/>
                  </a:lnTo>
                  <a:lnTo>
                    <a:pt x="57341" y="14336"/>
                  </a:lnTo>
                  <a:lnTo>
                    <a:pt x="57424" y="14348"/>
                  </a:lnTo>
                  <a:lnTo>
                    <a:pt x="57520" y="14300"/>
                  </a:lnTo>
                  <a:cubicBezTo>
                    <a:pt x="57520" y="14276"/>
                    <a:pt x="57532" y="14253"/>
                    <a:pt x="57532" y="14241"/>
                  </a:cubicBezTo>
                  <a:lnTo>
                    <a:pt x="57663" y="14217"/>
                  </a:lnTo>
                  <a:lnTo>
                    <a:pt x="57722" y="14181"/>
                  </a:lnTo>
                  <a:lnTo>
                    <a:pt x="57770" y="14181"/>
                  </a:lnTo>
                  <a:lnTo>
                    <a:pt x="57841" y="14086"/>
                  </a:lnTo>
                  <a:lnTo>
                    <a:pt x="57936" y="14026"/>
                  </a:lnTo>
                  <a:lnTo>
                    <a:pt x="57960" y="13991"/>
                  </a:lnTo>
                  <a:lnTo>
                    <a:pt x="58055" y="13979"/>
                  </a:lnTo>
                  <a:lnTo>
                    <a:pt x="58115" y="13860"/>
                  </a:lnTo>
                  <a:cubicBezTo>
                    <a:pt x="58115" y="13836"/>
                    <a:pt x="58115" y="13812"/>
                    <a:pt x="58103" y="13788"/>
                  </a:cubicBezTo>
                  <a:lnTo>
                    <a:pt x="58186" y="13788"/>
                  </a:lnTo>
                  <a:lnTo>
                    <a:pt x="58258" y="13717"/>
                  </a:lnTo>
                  <a:cubicBezTo>
                    <a:pt x="58258" y="13693"/>
                    <a:pt x="58258" y="13681"/>
                    <a:pt x="58270" y="13669"/>
                  </a:cubicBezTo>
                  <a:lnTo>
                    <a:pt x="58222" y="13669"/>
                  </a:lnTo>
                  <a:lnTo>
                    <a:pt x="58246" y="13621"/>
                  </a:lnTo>
                  <a:lnTo>
                    <a:pt x="58377" y="13610"/>
                  </a:lnTo>
                  <a:lnTo>
                    <a:pt x="58484" y="13574"/>
                  </a:lnTo>
                  <a:lnTo>
                    <a:pt x="58460" y="13526"/>
                  </a:lnTo>
                  <a:lnTo>
                    <a:pt x="58496" y="13491"/>
                  </a:lnTo>
                  <a:cubicBezTo>
                    <a:pt x="58520" y="13514"/>
                    <a:pt x="58544" y="13526"/>
                    <a:pt x="58556" y="13538"/>
                  </a:cubicBezTo>
                  <a:lnTo>
                    <a:pt x="58698" y="13526"/>
                  </a:lnTo>
                  <a:lnTo>
                    <a:pt x="58806" y="13455"/>
                  </a:lnTo>
                  <a:lnTo>
                    <a:pt x="58841" y="13479"/>
                  </a:lnTo>
                  <a:lnTo>
                    <a:pt x="58937" y="13467"/>
                  </a:lnTo>
                  <a:lnTo>
                    <a:pt x="59020" y="13419"/>
                  </a:lnTo>
                  <a:lnTo>
                    <a:pt x="59091" y="13443"/>
                  </a:lnTo>
                  <a:lnTo>
                    <a:pt x="59198" y="13419"/>
                  </a:lnTo>
                  <a:lnTo>
                    <a:pt x="59210" y="13371"/>
                  </a:lnTo>
                  <a:lnTo>
                    <a:pt x="59282" y="13348"/>
                  </a:lnTo>
                  <a:lnTo>
                    <a:pt x="59353" y="13264"/>
                  </a:lnTo>
                  <a:lnTo>
                    <a:pt x="59401" y="13252"/>
                  </a:lnTo>
                  <a:lnTo>
                    <a:pt x="59508" y="13169"/>
                  </a:lnTo>
                  <a:lnTo>
                    <a:pt x="59639" y="13133"/>
                  </a:lnTo>
                  <a:lnTo>
                    <a:pt x="59782" y="13026"/>
                  </a:lnTo>
                  <a:cubicBezTo>
                    <a:pt x="59794" y="13002"/>
                    <a:pt x="59806" y="12979"/>
                    <a:pt x="59818" y="12955"/>
                  </a:cubicBezTo>
                  <a:cubicBezTo>
                    <a:pt x="59829" y="12931"/>
                    <a:pt x="59877" y="12943"/>
                    <a:pt x="59901" y="12931"/>
                  </a:cubicBezTo>
                  <a:lnTo>
                    <a:pt x="59901" y="12859"/>
                  </a:lnTo>
                  <a:cubicBezTo>
                    <a:pt x="59901" y="12836"/>
                    <a:pt x="59937" y="12800"/>
                    <a:pt x="59949" y="12776"/>
                  </a:cubicBezTo>
                  <a:lnTo>
                    <a:pt x="59877" y="12764"/>
                  </a:lnTo>
                  <a:lnTo>
                    <a:pt x="59782" y="12800"/>
                  </a:lnTo>
                  <a:cubicBezTo>
                    <a:pt x="59746" y="12788"/>
                    <a:pt x="59722" y="12776"/>
                    <a:pt x="59687" y="12764"/>
                  </a:cubicBezTo>
                  <a:lnTo>
                    <a:pt x="59746" y="12752"/>
                  </a:lnTo>
                  <a:lnTo>
                    <a:pt x="59853" y="12740"/>
                  </a:lnTo>
                  <a:lnTo>
                    <a:pt x="59937" y="12717"/>
                  </a:lnTo>
                  <a:lnTo>
                    <a:pt x="59841" y="12669"/>
                  </a:lnTo>
                  <a:cubicBezTo>
                    <a:pt x="59806" y="12669"/>
                    <a:pt x="59782" y="12681"/>
                    <a:pt x="59746" y="12681"/>
                  </a:cubicBezTo>
                  <a:lnTo>
                    <a:pt x="59568" y="12669"/>
                  </a:lnTo>
                  <a:lnTo>
                    <a:pt x="59496" y="12609"/>
                  </a:lnTo>
                  <a:lnTo>
                    <a:pt x="59496" y="12609"/>
                  </a:lnTo>
                  <a:lnTo>
                    <a:pt x="59639" y="12645"/>
                  </a:lnTo>
                  <a:lnTo>
                    <a:pt x="59734" y="12598"/>
                  </a:lnTo>
                  <a:cubicBezTo>
                    <a:pt x="59734" y="12574"/>
                    <a:pt x="59746" y="12550"/>
                    <a:pt x="59758" y="12526"/>
                  </a:cubicBezTo>
                  <a:lnTo>
                    <a:pt x="59829" y="12490"/>
                  </a:lnTo>
                  <a:cubicBezTo>
                    <a:pt x="59841" y="12467"/>
                    <a:pt x="59853" y="12443"/>
                    <a:pt x="59865" y="12407"/>
                  </a:cubicBezTo>
                  <a:lnTo>
                    <a:pt x="59687" y="12407"/>
                  </a:lnTo>
                  <a:lnTo>
                    <a:pt x="59770" y="12336"/>
                  </a:lnTo>
                  <a:lnTo>
                    <a:pt x="59865" y="12336"/>
                  </a:lnTo>
                  <a:lnTo>
                    <a:pt x="59949" y="12264"/>
                  </a:lnTo>
                  <a:lnTo>
                    <a:pt x="59913" y="12217"/>
                  </a:lnTo>
                  <a:lnTo>
                    <a:pt x="59734" y="12193"/>
                  </a:lnTo>
                  <a:lnTo>
                    <a:pt x="59699" y="12133"/>
                  </a:lnTo>
                  <a:lnTo>
                    <a:pt x="59746" y="12109"/>
                  </a:lnTo>
                  <a:lnTo>
                    <a:pt x="59865" y="12121"/>
                  </a:lnTo>
                  <a:lnTo>
                    <a:pt x="59829" y="12086"/>
                  </a:lnTo>
                  <a:lnTo>
                    <a:pt x="59663" y="12062"/>
                  </a:lnTo>
                  <a:lnTo>
                    <a:pt x="59496" y="12086"/>
                  </a:lnTo>
                  <a:lnTo>
                    <a:pt x="59508" y="12038"/>
                  </a:lnTo>
                  <a:lnTo>
                    <a:pt x="59556" y="12014"/>
                  </a:lnTo>
                  <a:lnTo>
                    <a:pt x="59520" y="11990"/>
                  </a:lnTo>
                  <a:lnTo>
                    <a:pt x="59389" y="12014"/>
                  </a:lnTo>
                  <a:lnTo>
                    <a:pt x="59234" y="12098"/>
                  </a:lnTo>
                  <a:lnTo>
                    <a:pt x="59198" y="12181"/>
                  </a:lnTo>
                  <a:lnTo>
                    <a:pt x="59151" y="12228"/>
                  </a:lnTo>
                  <a:lnTo>
                    <a:pt x="59091" y="12169"/>
                  </a:lnTo>
                  <a:lnTo>
                    <a:pt x="58948" y="12193"/>
                  </a:lnTo>
                  <a:lnTo>
                    <a:pt x="59020" y="12109"/>
                  </a:lnTo>
                  <a:lnTo>
                    <a:pt x="59079" y="12098"/>
                  </a:lnTo>
                  <a:lnTo>
                    <a:pt x="59198" y="11990"/>
                  </a:lnTo>
                  <a:lnTo>
                    <a:pt x="59198" y="11919"/>
                  </a:lnTo>
                  <a:cubicBezTo>
                    <a:pt x="59163" y="11883"/>
                    <a:pt x="59127" y="11847"/>
                    <a:pt x="59091" y="11800"/>
                  </a:cubicBezTo>
                  <a:lnTo>
                    <a:pt x="58901" y="11800"/>
                  </a:lnTo>
                  <a:lnTo>
                    <a:pt x="58651" y="11871"/>
                  </a:lnTo>
                  <a:lnTo>
                    <a:pt x="58567" y="11907"/>
                  </a:lnTo>
                  <a:lnTo>
                    <a:pt x="58615" y="11931"/>
                  </a:lnTo>
                  <a:lnTo>
                    <a:pt x="58746" y="11895"/>
                  </a:lnTo>
                  <a:lnTo>
                    <a:pt x="58806" y="11919"/>
                  </a:lnTo>
                  <a:lnTo>
                    <a:pt x="58686" y="11943"/>
                  </a:lnTo>
                  <a:lnTo>
                    <a:pt x="58520" y="11955"/>
                  </a:lnTo>
                  <a:lnTo>
                    <a:pt x="58341" y="12050"/>
                  </a:lnTo>
                  <a:lnTo>
                    <a:pt x="58210" y="12086"/>
                  </a:lnTo>
                  <a:lnTo>
                    <a:pt x="58103" y="12193"/>
                  </a:lnTo>
                  <a:cubicBezTo>
                    <a:pt x="58091" y="12217"/>
                    <a:pt x="58079" y="12252"/>
                    <a:pt x="58067" y="12276"/>
                  </a:cubicBezTo>
                  <a:lnTo>
                    <a:pt x="57984" y="12300"/>
                  </a:lnTo>
                  <a:lnTo>
                    <a:pt x="57865" y="12395"/>
                  </a:lnTo>
                  <a:lnTo>
                    <a:pt x="57686" y="12419"/>
                  </a:lnTo>
                  <a:lnTo>
                    <a:pt x="57615" y="12574"/>
                  </a:lnTo>
                  <a:lnTo>
                    <a:pt x="57543" y="12586"/>
                  </a:lnTo>
                  <a:lnTo>
                    <a:pt x="57508" y="12633"/>
                  </a:lnTo>
                  <a:lnTo>
                    <a:pt x="57436" y="12633"/>
                  </a:lnTo>
                  <a:lnTo>
                    <a:pt x="57377" y="12574"/>
                  </a:lnTo>
                  <a:lnTo>
                    <a:pt x="57448" y="12514"/>
                  </a:lnTo>
                  <a:lnTo>
                    <a:pt x="57520" y="12514"/>
                  </a:lnTo>
                  <a:cubicBezTo>
                    <a:pt x="57532" y="12502"/>
                    <a:pt x="57543" y="12478"/>
                    <a:pt x="57543" y="12467"/>
                  </a:cubicBezTo>
                  <a:lnTo>
                    <a:pt x="57282" y="12371"/>
                  </a:lnTo>
                  <a:lnTo>
                    <a:pt x="57258" y="12348"/>
                  </a:lnTo>
                  <a:lnTo>
                    <a:pt x="57162" y="12336"/>
                  </a:lnTo>
                  <a:cubicBezTo>
                    <a:pt x="57162" y="12324"/>
                    <a:pt x="57174" y="12300"/>
                    <a:pt x="57186" y="12288"/>
                  </a:cubicBezTo>
                  <a:lnTo>
                    <a:pt x="57162" y="12217"/>
                  </a:lnTo>
                  <a:lnTo>
                    <a:pt x="57162" y="12217"/>
                  </a:lnTo>
                  <a:cubicBezTo>
                    <a:pt x="57210" y="12264"/>
                    <a:pt x="57270" y="12300"/>
                    <a:pt x="57305" y="12348"/>
                  </a:cubicBezTo>
                  <a:lnTo>
                    <a:pt x="57543" y="12395"/>
                  </a:lnTo>
                  <a:lnTo>
                    <a:pt x="57579" y="12348"/>
                  </a:lnTo>
                  <a:lnTo>
                    <a:pt x="57579" y="12276"/>
                  </a:lnTo>
                  <a:lnTo>
                    <a:pt x="57722" y="12240"/>
                  </a:lnTo>
                  <a:lnTo>
                    <a:pt x="57794" y="12181"/>
                  </a:lnTo>
                  <a:lnTo>
                    <a:pt x="57972" y="12074"/>
                  </a:lnTo>
                  <a:lnTo>
                    <a:pt x="58186" y="12014"/>
                  </a:lnTo>
                  <a:lnTo>
                    <a:pt x="58413" y="11943"/>
                  </a:lnTo>
                  <a:lnTo>
                    <a:pt x="58389" y="11907"/>
                  </a:lnTo>
                  <a:lnTo>
                    <a:pt x="58317" y="11907"/>
                  </a:lnTo>
                  <a:lnTo>
                    <a:pt x="58091" y="12002"/>
                  </a:lnTo>
                  <a:lnTo>
                    <a:pt x="57865" y="12074"/>
                  </a:lnTo>
                  <a:lnTo>
                    <a:pt x="57865" y="12014"/>
                  </a:lnTo>
                  <a:lnTo>
                    <a:pt x="58175" y="11919"/>
                  </a:lnTo>
                  <a:lnTo>
                    <a:pt x="58401" y="11871"/>
                  </a:lnTo>
                  <a:lnTo>
                    <a:pt x="58496" y="11788"/>
                  </a:lnTo>
                  <a:lnTo>
                    <a:pt x="58675" y="11705"/>
                  </a:lnTo>
                  <a:lnTo>
                    <a:pt x="58722" y="11728"/>
                  </a:lnTo>
                  <a:lnTo>
                    <a:pt x="58948" y="11657"/>
                  </a:lnTo>
                  <a:lnTo>
                    <a:pt x="58948" y="11621"/>
                  </a:lnTo>
                  <a:lnTo>
                    <a:pt x="59139" y="11574"/>
                  </a:lnTo>
                  <a:lnTo>
                    <a:pt x="59008" y="11526"/>
                  </a:lnTo>
                  <a:lnTo>
                    <a:pt x="58710" y="11526"/>
                  </a:lnTo>
                  <a:lnTo>
                    <a:pt x="58758" y="11490"/>
                  </a:lnTo>
                  <a:lnTo>
                    <a:pt x="58829" y="11478"/>
                  </a:lnTo>
                  <a:lnTo>
                    <a:pt x="58865" y="11395"/>
                  </a:lnTo>
                  <a:lnTo>
                    <a:pt x="58794" y="11383"/>
                  </a:lnTo>
                  <a:lnTo>
                    <a:pt x="58627" y="11443"/>
                  </a:lnTo>
                  <a:lnTo>
                    <a:pt x="58544" y="11526"/>
                  </a:lnTo>
                  <a:lnTo>
                    <a:pt x="58401" y="11502"/>
                  </a:lnTo>
                  <a:lnTo>
                    <a:pt x="58270" y="11538"/>
                  </a:lnTo>
                  <a:lnTo>
                    <a:pt x="58246" y="11490"/>
                  </a:lnTo>
                  <a:lnTo>
                    <a:pt x="58305" y="11466"/>
                  </a:lnTo>
                  <a:cubicBezTo>
                    <a:pt x="58305" y="11419"/>
                    <a:pt x="58294" y="11383"/>
                    <a:pt x="58294" y="11336"/>
                  </a:cubicBezTo>
                  <a:cubicBezTo>
                    <a:pt x="58294" y="11324"/>
                    <a:pt x="58294" y="11312"/>
                    <a:pt x="58294" y="11288"/>
                  </a:cubicBezTo>
                  <a:lnTo>
                    <a:pt x="58151" y="11395"/>
                  </a:lnTo>
                  <a:lnTo>
                    <a:pt x="58151" y="11359"/>
                  </a:lnTo>
                  <a:lnTo>
                    <a:pt x="58210" y="11312"/>
                  </a:lnTo>
                  <a:lnTo>
                    <a:pt x="58163" y="11312"/>
                  </a:lnTo>
                  <a:lnTo>
                    <a:pt x="57960" y="11478"/>
                  </a:lnTo>
                  <a:cubicBezTo>
                    <a:pt x="57936" y="11502"/>
                    <a:pt x="57901" y="11526"/>
                    <a:pt x="57877" y="11538"/>
                  </a:cubicBezTo>
                  <a:lnTo>
                    <a:pt x="57817" y="11538"/>
                  </a:lnTo>
                  <a:lnTo>
                    <a:pt x="57877" y="11466"/>
                  </a:lnTo>
                  <a:lnTo>
                    <a:pt x="58044" y="11347"/>
                  </a:lnTo>
                  <a:lnTo>
                    <a:pt x="57984" y="11324"/>
                  </a:lnTo>
                  <a:lnTo>
                    <a:pt x="57829" y="11407"/>
                  </a:lnTo>
                  <a:lnTo>
                    <a:pt x="57794" y="11395"/>
                  </a:lnTo>
                  <a:cubicBezTo>
                    <a:pt x="57805" y="11383"/>
                    <a:pt x="57817" y="11359"/>
                    <a:pt x="57829" y="11347"/>
                  </a:cubicBezTo>
                  <a:lnTo>
                    <a:pt x="57924" y="11300"/>
                  </a:lnTo>
                  <a:lnTo>
                    <a:pt x="57924" y="11264"/>
                  </a:lnTo>
                  <a:lnTo>
                    <a:pt x="57794" y="11300"/>
                  </a:lnTo>
                  <a:cubicBezTo>
                    <a:pt x="57758" y="11336"/>
                    <a:pt x="57734" y="11371"/>
                    <a:pt x="57698" y="11407"/>
                  </a:cubicBezTo>
                  <a:lnTo>
                    <a:pt x="57591" y="11514"/>
                  </a:lnTo>
                  <a:lnTo>
                    <a:pt x="57532" y="11514"/>
                  </a:lnTo>
                  <a:lnTo>
                    <a:pt x="57579" y="11431"/>
                  </a:lnTo>
                  <a:lnTo>
                    <a:pt x="57663" y="11371"/>
                  </a:lnTo>
                  <a:lnTo>
                    <a:pt x="57651" y="11324"/>
                  </a:lnTo>
                  <a:lnTo>
                    <a:pt x="57567" y="11336"/>
                  </a:lnTo>
                  <a:lnTo>
                    <a:pt x="57365" y="11526"/>
                  </a:lnTo>
                  <a:lnTo>
                    <a:pt x="57270" y="11562"/>
                  </a:lnTo>
                  <a:lnTo>
                    <a:pt x="57139" y="11538"/>
                  </a:lnTo>
                  <a:lnTo>
                    <a:pt x="57270" y="11538"/>
                  </a:lnTo>
                  <a:lnTo>
                    <a:pt x="57353" y="11466"/>
                  </a:lnTo>
                  <a:lnTo>
                    <a:pt x="57508" y="11276"/>
                  </a:lnTo>
                  <a:lnTo>
                    <a:pt x="57639" y="11181"/>
                  </a:lnTo>
                  <a:lnTo>
                    <a:pt x="57555" y="11145"/>
                  </a:lnTo>
                  <a:lnTo>
                    <a:pt x="57555" y="11074"/>
                  </a:lnTo>
                  <a:lnTo>
                    <a:pt x="57532" y="11074"/>
                  </a:lnTo>
                  <a:cubicBezTo>
                    <a:pt x="57496" y="11109"/>
                    <a:pt x="57472" y="11157"/>
                    <a:pt x="57436" y="11193"/>
                  </a:cubicBezTo>
                  <a:lnTo>
                    <a:pt x="57377" y="11216"/>
                  </a:lnTo>
                  <a:cubicBezTo>
                    <a:pt x="57377" y="11205"/>
                    <a:pt x="57377" y="11193"/>
                    <a:pt x="57377" y="11181"/>
                  </a:cubicBezTo>
                  <a:cubicBezTo>
                    <a:pt x="57377" y="11157"/>
                    <a:pt x="57389" y="11145"/>
                    <a:pt x="57401" y="11121"/>
                  </a:cubicBezTo>
                  <a:cubicBezTo>
                    <a:pt x="57413" y="11109"/>
                    <a:pt x="57401" y="11050"/>
                    <a:pt x="57389" y="11014"/>
                  </a:cubicBezTo>
                  <a:lnTo>
                    <a:pt x="57270" y="11014"/>
                  </a:lnTo>
                  <a:lnTo>
                    <a:pt x="57162" y="11085"/>
                  </a:lnTo>
                  <a:lnTo>
                    <a:pt x="57127" y="11062"/>
                  </a:lnTo>
                  <a:lnTo>
                    <a:pt x="57139" y="10990"/>
                  </a:lnTo>
                  <a:cubicBezTo>
                    <a:pt x="57127" y="10990"/>
                    <a:pt x="57115" y="10978"/>
                    <a:pt x="57115" y="10978"/>
                  </a:cubicBezTo>
                  <a:lnTo>
                    <a:pt x="57032" y="10978"/>
                  </a:lnTo>
                  <a:lnTo>
                    <a:pt x="57079" y="10943"/>
                  </a:lnTo>
                  <a:lnTo>
                    <a:pt x="57032" y="10907"/>
                  </a:lnTo>
                  <a:cubicBezTo>
                    <a:pt x="57032" y="10895"/>
                    <a:pt x="57020" y="10871"/>
                    <a:pt x="57020" y="10859"/>
                  </a:cubicBezTo>
                  <a:lnTo>
                    <a:pt x="56948" y="10859"/>
                  </a:lnTo>
                  <a:lnTo>
                    <a:pt x="56793" y="10907"/>
                  </a:lnTo>
                  <a:cubicBezTo>
                    <a:pt x="56793" y="10919"/>
                    <a:pt x="56793" y="10931"/>
                    <a:pt x="56781" y="10943"/>
                  </a:cubicBezTo>
                  <a:cubicBezTo>
                    <a:pt x="56758" y="10943"/>
                    <a:pt x="56734" y="10955"/>
                    <a:pt x="56698" y="10966"/>
                  </a:cubicBezTo>
                  <a:lnTo>
                    <a:pt x="56484" y="10966"/>
                  </a:lnTo>
                  <a:lnTo>
                    <a:pt x="56651" y="10943"/>
                  </a:lnTo>
                  <a:cubicBezTo>
                    <a:pt x="56662" y="10931"/>
                    <a:pt x="56674" y="10907"/>
                    <a:pt x="56686" y="10883"/>
                  </a:cubicBezTo>
                  <a:lnTo>
                    <a:pt x="56817" y="10847"/>
                  </a:lnTo>
                  <a:cubicBezTo>
                    <a:pt x="56817" y="10835"/>
                    <a:pt x="56829" y="10824"/>
                    <a:pt x="56829" y="10812"/>
                  </a:cubicBezTo>
                  <a:lnTo>
                    <a:pt x="56770" y="10776"/>
                  </a:lnTo>
                  <a:lnTo>
                    <a:pt x="56627" y="10728"/>
                  </a:lnTo>
                  <a:cubicBezTo>
                    <a:pt x="56627" y="10693"/>
                    <a:pt x="56615" y="10669"/>
                    <a:pt x="56615" y="10645"/>
                  </a:cubicBezTo>
                  <a:lnTo>
                    <a:pt x="56448" y="10621"/>
                  </a:lnTo>
                  <a:lnTo>
                    <a:pt x="56615" y="10585"/>
                  </a:lnTo>
                  <a:lnTo>
                    <a:pt x="56781" y="10621"/>
                  </a:lnTo>
                  <a:lnTo>
                    <a:pt x="56912" y="10585"/>
                  </a:lnTo>
                  <a:lnTo>
                    <a:pt x="56889" y="10538"/>
                  </a:lnTo>
                  <a:lnTo>
                    <a:pt x="56770" y="10526"/>
                  </a:lnTo>
                  <a:cubicBezTo>
                    <a:pt x="56781" y="10514"/>
                    <a:pt x="56793" y="10502"/>
                    <a:pt x="56805" y="10490"/>
                  </a:cubicBezTo>
                  <a:lnTo>
                    <a:pt x="56901" y="10490"/>
                  </a:lnTo>
                  <a:cubicBezTo>
                    <a:pt x="56948" y="10454"/>
                    <a:pt x="56984" y="10419"/>
                    <a:pt x="57032" y="10371"/>
                  </a:cubicBezTo>
                  <a:cubicBezTo>
                    <a:pt x="57079" y="10335"/>
                    <a:pt x="57091" y="10347"/>
                    <a:pt x="57115" y="10323"/>
                  </a:cubicBezTo>
                  <a:lnTo>
                    <a:pt x="57127" y="10252"/>
                  </a:lnTo>
                  <a:lnTo>
                    <a:pt x="57008" y="10204"/>
                  </a:lnTo>
                  <a:lnTo>
                    <a:pt x="56924" y="10240"/>
                  </a:lnTo>
                  <a:lnTo>
                    <a:pt x="56805" y="10240"/>
                  </a:lnTo>
                  <a:lnTo>
                    <a:pt x="56877" y="10181"/>
                  </a:lnTo>
                  <a:lnTo>
                    <a:pt x="56901" y="10109"/>
                  </a:lnTo>
                  <a:lnTo>
                    <a:pt x="56841" y="10085"/>
                  </a:lnTo>
                  <a:lnTo>
                    <a:pt x="56710" y="10109"/>
                  </a:lnTo>
                  <a:lnTo>
                    <a:pt x="56651" y="10097"/>
                  </a:lnTo>
                  <a:lnTo>
                    <a:pt x="56567" y="10121"/>
                  </a:lnTo>
                  <a:lnTo>
                    <a:pt x="56472" y="10085"/>
                  </a:lnTo>
                  <a:lnTo>
                    <a:pt x="56591" y="10073"/>
                  </a:lnTo>
                  <a:lnTo>
                    <a:pt x="56651" y="10026"/>
                  </a:lnTo>
                  <a:lnTo>
                    <a:pt x="56734" y="10026"/>
                  </a:lnTo>
                  <a:lnTo>
                    <a:pt x="56841" y="9931"/>
                  </a:lnTo>
                  <a:lnTo>
                    <a:pt x="56758" y="9812"/>
                  </a:lnTo>
                  <a:lnTo>
                    <a:pt x="56627" y="9764"/>
                  </a:lnTo>
                  <a:lnTo>
                    <a:pt x="56579" y="9823"/>
                  </a:lnTo>
                  <a:lnTo>
                    <a:pt x="56460" y="9823"/>
                  </a:lnTo>
                  <a:lnTo>
                    <a:pt x="56389" y="9883"/>
                  </a:lnTo>
                  <a:cubicBezTo>
                    <a:pt x="56400" y="9859"/>
                    <a:pt x="56400" y="9823"/>
                    <a:pt x="56412" y="9800"/>
                  </a:cubicBezTo>
                  <a:lnTo>
                    <a:pt x="56531" y="9728"/>
                  </a:lnTo>
                  <a:lnTo>
                    <a:pt x="56627" y="9692"/>
                  </a:lnTo>
                  <a:cubicBezTo>
                    <a:pt x="56627" y="9669"/>
                    <a:pt x="56615" y="9645"/>
                    <a:pt x="56603" y="9621"/>
                  </a:cubicBezTo>
                  <a:lnTo>
                    <a:pt x="56496" y="9621"/>
                  </a:lnTo>
                  <a:lnTo>
                    <a:pt x="56412" y="9657"/>
                  </a:lnTo>
                  <a:lnTo>
                    <a:pt x="56281" y="9681"/>
                  </a:lnTo>
                  <a:lnTo>
                    <a:pt x="56091" y="9776"/>
                  </a:lnTo>
                  <a:lnTo>
                    <a:pt x="56091" y="9776"/>
                  </a:lnTo>
                  <a:lnTo>
                    <a:pt x="56246" y="9609"/>
                  </a:lnTo>
                  <a:lnTo>
                    <a:pt x="56365" y="9585"/>
                  </a:lnTo>
                  <a:lnTo>
                    <a:pt x="56460" y="9514"/>
                  </a:lnTo>
                  <a:lnTo>
                    <a:pt x="56460" y="9478"/>
                  </a:lnTo>
                  <a:cubicBezTo>
                    <a:pt x="56460" y="9466"/>
                    <a:pt x="56496" y="9442"/>
                    <a:pt x="56520" y="9419"/>
                  </a:cubicBezTo>
                  <a:lnTo>
                    <a:pt x="56472" y="9395"/>
                  </a:lnTo>
                  <a:lnTo>
                    <a:pt x="56353" y="9466"/>
                  </a:lnTo>
                  <a:lnTo>
                    <a:pt x="56162" y="9490"/>
                  </a:lnTo>
                  <a:lnTo>
                    <a:pt x="56008" y="9573"/>
                  </a:lnTo>
                  <a:lnTo>
                    <a:pt x="56031" y="9502"/>
                  </a:lnTo>
                  <a:lnTo>
                    <a:pt x="55996" y="9454"/>
                  </a:lnTo>
                  <a:cubicBezTo>
                    <a:pt x="56008" y="9431"/>
                    <a:pt x="56019" y="9407"/>
                    <a:pt x="56031" y="9395"/>
                  </a:cubicBezTo>
                  <a:lnTo>
                    <a:pt x="56127" y="9419"/>
                  </a:lnTo>
                  <a:lnTo>
                    <a:pt x="56317" y="9383"/>
                  </a:lnTo>
                  <a:lnTo>
                    <a:pt x="56400" y="9264"/>
                  </a:lnTo>
                  <a:lnTo>
                    <a:pt x="56389" y="9180"/>
                  </a:lnTo>
                  <a:lnTo>
                    <a:pt x="56293" y="9240"/>
                  </a:lnTo>
                  <a:lnTo>
                    <a:pt x="56198" y="9228"/>
                  </a:lnTo>
                  <a:cubicBezTo>
                    <a:pt x="56234" y="9192"/>
                    <a:pt x="56258" y="9157"/>
                    <a:pt x="56293" y="9133"/>
                  </a:cubicBezTo>
                  <a:cubicBezTo>
                    <a:pt x="56293" y="9097"/>
                    <a:pt x="56305" y="9073"/>
                    <a:pt x="56305" y="9050"/>
                  </a:cubicBezTo>
                  <a:lnTo>
                    <a:pt x="56210" y="9050"/>
                  </a:lnTo>
                  <a:lnTo>
                    <a:pt x="55948" y="9157"/>
                  </a:lnTo>
                  <a:lnTo>
                    <a:pt x="55841" y="9133"/>
                  </a:lnTo>
                  <a:lnTo>
                    <a:pt x="55900" y="9073"/>
                  </a:lnTo>
                  <a:lnTo>
                    <a:pt x="56031" y="9061"/>
                  </a:lnTo>
                  <a:lnTo>
                    <a:pt x="56127" y="9026"/>
                  </a:lnTo>
                  <a:lnTo>
                    <a:pt x="56198" y="8907"/>
                  </a:lnTo>
                  <a:lnTo>
                    <a:pt x="56115" y="8895"/>
                  </a:lnTo>
                  <a:lnTo>
                    <a:pt x="56091" y="8835"/>
                  </a:lnTo>
                  <a:lnTo>
                    <a:pt x="56019" y="8907"/>
                  </a:lnTo>
                  <a:lnTo>
                    <a:pt x="55972" y="8919"/>
                  </a:lnTo>
                  <a:lnTo>
                    <a:pt x="55936" y="8871"/>
                  </a:lnTo>
                  <a:lnTo>
                    <a:pt x="55841" y="8835"/>
                  </a:lnTo>
                  <a:lnTo>
                    <a:pt x="55924" y="8799"/>
                  </a:lnTo>
                  <a:lnTo>
                    <a:pt x="55984" y="8823"/>
                  </a:lnTo>
                  <a:lnTo>
                    <a:pt x="56031" y="8788"/>
                  </a:lnTo>
                  <a:cubicBezTo>
                    <a:pt x="56019" y="8752"/>
                    <a:pt x="56008" y="8716"/>
                    <a:pt x="55996" y="8692"/>
                  </a:cubicBezTo>
                  <a:lnTo>
                    <a:pt x="55865" y="8645"/>
                  </a:lnTo>
                  <a:lnTo>
                    <a:pt x="55829" y="8561"/>
                  </a:lnTo>
                  <a:lnTo>
                    <a:pt x="55900" y="8514"/>
                  </a:lnTo>
                  <a:lnTo>
                    <a:pt x="55877" y="8454"/>
                  </a:lnTo>
                  <a:lnTo>
                    <a:pt x="55793" y="8466"/>
                  </a:lnTo>
                  <a:cubicBezTo>
                    <a:pt x="55793" y="8454"/>
                    <a:pt x="55805" y="8442"/>
                    <a:pt x="55817" y="8430"/>
                  </a:cubicBezTo>
                  <a:lnTo>
                    <a:pt x="55841" y="8359"/>
                  </a:lnTo>
                  <a:lnTo>
                    <a:pt x="55686" y="8359"/>
                  </a:lnTo>
                  <a:lnTo>
                    <a:pt x="55686" y="8335"/>
                  </a:lnTo>
                  <a:lnTo>
                    <a:pt x="55746" y="8323"/>
                  </a:lnTo>
                  <a:lnTo>
                    <a:pt x="55805" y="8240"/>
                  </a:lnTo>
                  <a:lnTo>
                    <a:pt x="55722" y="8228"/>
                  </a:lnTo>
                  <a:lnTo>
                    <a:pt x="55722" y="8168"/>
                  </a:lnTo>
                  <a:lnTo>
                    <a:pt x="55793" y="8121"/>
                  </a:lnTo>
                  <a:lnTo>
                    <a:pt x="55746" y="8085"/>
                  </a:lnTo>
                  <a:lnTo>
                    <a:pt x="55638" y="8145"/>
                  </a:lnTo>
                  <a:lnTo>
                    <a:pt x="55638" y="8145"/>
                  </a:lnTo>
                  <a:lnTo>
                    <a:pt x="55734" y="8061"/>
                  </a:lnTo>
                  <a:lnTo>
                    <a:pt x="55674" y="8049"/>
                  </a:lnTo>
                  <a:lnTo>
                    <a:pt x="55555" y="8097"/>
                  </a:lnTo>
                  <a:lnTo>
                    <a:pt x="55472" y="8204"/>
                  </a:lnTo>
                  <a:cubicBezTo>
                    <a:pt x="55484" y="8216"/>
                    <a:pt x="55496" y="8240"/>
                    <a:pt x="55508" y="8252"/>
                  </a:cubicBezTo>
                  <a:lnTo>
                    <a:pt x="55460" y="8335"/>
                  </a:lnTo>
                  <a:lnTo>
                    <a:pt x="55341" y="8454"/>
                  </a:lnTo>
                  <a:lnTo>
                    <a:pt x="55341" y="8514"/>
                  </a:lnTo>
                  <a:lnTo>
                    <a:pt x="55281" y="8561"/>
                  </a:lnTo>
                  <a:cubicBezTo>
                    <a:pt x="55281" y="8585"/>
                    <a:pt x="55293" y="8609"/>
                    <a:pt x="55305" y="8633"/>
                  </a:cubicBezTo>
                  <a:lnTo>
                    <a:pt x="55222" y="8597"/>
                  </a:lnTo>
                  <a:lnTo>
                    <a:pt x="55162" y="8633"/>
                  </a:lnTo>
                  <a:lnTo>
                    <a:pt x="55103" y="8776"/>
                  </a:lnTo>
                  <a:lnTo>
                    <a:pt x="55127" y="8823"/>
                  </a:lnTo>
                  <a:lnTo>
                    <a:pt x="55222" y="8799"/>
                  </a:lnTo>
                  <a:lnTo>
                    <a:pt x="55293" y="8847"/>
                  </a:lnTo>
                  <a:lnTo>
                    <a:pt x="55293" y="8895"/>
                  </a:lnTo>
                  <a:lnTo>
                    <a:pt x="55174" y="8847"/>
                  </a:lnTo>
                  <a:lnTo>
                    <a:pt x="55103" y="8871"/>
                  </a:lnTo>
                  <a:cubicBezTo>
                    <a:pt x="55103" y="8883"/>
                    <a:pt x="55091" y="8907"/>
                    <a:pt x="55079" y="8930"/>
                  </a:cubicBezTo>
                  <a:lnTo>
                    <a:pt x="55019" y="9014"/>
                  </a:lnTo>
                  <a:lnTo>
                    <a:pt x="54936" y="9073"/>
                  </a:lnTo>
                  <a:cubicBezTo>
                    <a:pt x="54936" y="9109"/>
                    <a:pt x="54936" y="9145"/>
                    <a:pt x="54924" y="9180"/>
                  </a:cubicBezTo>
                  <a:lnTo>
                    <a:pt x="54829" y="9216"/>
                  </a:lnTo>
                  <a:lnTo>
                    <a:pt x="54769" y="9300"/>
                  </a:lnTo>
                  <a:cubicBezTo>
                    <a:pt x="54781" y="9311"/>
                    <a:pt x="54781" y="9323"/>
                    <a:pt x="54793" y="9335"/>
                  </a:cubicBezTo>
                  <a:lnTo>
                    <a:pt x="54746" y="9359"/>
                  </a:lnTo>
                  <a:cubicBezTo>
                    <a:pt x="54757" y="9395"/>
                    <a:pt x="54757" y="9431"/>
                    <a:pt x="54769" y="9466"/>
                  </a:cubicBezTo>
                  <a:lnTo>
                    <a:pt x="54722" y="9609"/>
                  </a:lnTo>
                  <a:lnTo>
                    <a:pt x="54722" y="9514"/>
                  </a:lnTo>
                  <a:cubicBezTo>
                    <a:pt x="54722" y="9478"/>
                    <a:pt x="54674" y="9442"/>
                    <a:pt x="54662" y="9407"/>
                  </a:cubicBezTo>
                  <a:lnTo>
                    <a:pt x="54567" y="9371"/>
                  </a:lnTo>
                  <a:lnTo>
                    <a:pt x="54412" y="9478"/>
                  </a:lnTo>
                  <a:lnTo>
                    <a:pt x="54353" y="9573"/>
                  </a:lnTo>
                  <a:lnTo>
                    <a:pt x="54353" y="9645"/>
                  </a:lnTo>
                  <a:lnTo>
                    <a:pt x="54245" y="9681"/>
                  </a:lnTo>
                  <a:lnTo>
                    <a:pt x="54198" y="9740"/>
                  </a:lnTo>
                  <a:cubicBezTo>
                    <a:pt x="54198" y="9728"/>
                    <a:pt x="54186" y="9716"/>
                    <a:pt x="54174" y="9704"/>
                  </a:cubicBezTo>
                  <a:lnTo>
                    <a:pt x="54091" y="9716"/>
                  </a:lnTo>
                  <a:lnTo>
                    <a:pt x="53995" y="9800"/>
                  </a:lnTo>
                  <a:lnTo>
                    <a:pt x="53888" y="9823"/>
                  </a:lnTo>
                  <a:lnTo>
                    <a:pt x="53769" y="9919"/>
                  </a:lnTo>
                  <a:lnTo>
                    <a:pt x="53769" y="10014"/>
                  </a:lnTo>
                  <a:cubicBezTo>
                    <a:pt x="53733" y="10062"/>
                    <a:pt x="53698" y="10097"/>
                    <a:pt x="53650" y="10145"/>
                  </a:cubicBezTo>
                  <a:lnTo>
                    <a:pt x="53686" y="10062"/>
                  </a:lnTo>
                  <a:lnTo>
                    <a:pt x="53662" y="9990"/>
                  </a:lnTo>
                  <a:lnTo>
                    <a:pt x="53686" y="9954"/>
                  </a:lnTo>
                  <a:lnTo>
                    <a:pt x="53638" y="9800"/>
                  </a:lnTo>
                  <a:lnTo>
                    <a:pt x="53638" y="9716"/>
                  </a:lnTo>
                  <a:lnTo>
                    <a:pt x="53603" y="9716"/>
                  </a:lnTo>
                  <a:lnTo>
                    <a:pt x="53472" y="9847"/>
                  </a:lnTo>
                  <a:lnTo>
                    <a:pt x="53352" y="10097"/>
                  </a:lnTo>
                  <a:lnTo>
                    <a:pt x="53233" y="10157"/>
                  </a:lnTo>
                  <a:lnTo>
                    <a:pt x="53233" y="10157"/>
                  </a:lnTo>
                  <a:lnTo>
                    <a:pt x="53305" y="10073"/>
                  </a:lnTo>
                  <a:cubicBezTo>
                    <a:pt x="53305" y="10038"/>
                    <a:pt x="53305" y="10002"/>
                    <a:pt x="53317" y="9978"/>
                  </a:cubicBezTo>
                  <a:lnTo>
                    <a:pt x="53424" y="9812"/>
                  </a:lnTo>
                  <a:cubicBezTo>
                    <a:pt x="53412" y="9788"/>
                    <a:pt x="53400" y="9752"/>
                    <a:pt x="53388" y="9728"/>
                  </a:cubicBezTo>
                  <a:cubicBezTo>
                    <a:pt x="53376" y="9704"/>
                    <a:pt x="53388" y="9669"/>
                    <a:pt x="53388" y="9633"/>
                  </a:cubicBezTo>
                  <a:lnTo>
                    <a:pt x="53305" y="9573"/>
                  </a:lnTo>
                  <a:lnTo>
                    <a:pt x="53174" y="9526"/>
                  </a:lnTo>
                  <a:lnTo>
                    <a:pt x="53055" y="9550"/>
                  </a:lnTo>
                  <a:lnTo>
                    <a:pt x="53114" y="9621"/>
                  </a:lnTo>
                  <a:lnTo>
                    <a:pt x="53079" y="9633"/>
                  </a:lnTo>
                  <a:lnTo>
                    <a:pt x="52960" y="9609"/>
                  </a:lnTo>
                  <a:lnTo>
                    <a:pt x="52781" y="9502"/>
                  </a:lnTo>
                  <a:lnTo>
                    <a:pt x="52781" y="9502"/>
                  </a:lnTo>
                  <a:lnTo>
                    <a:pt x="53007" y="9526"/>
                  </a:lnTo>
                  <a:lnTo>
                    <a:pt x="53067" y="9490"/>
                  </a:lnTo>
                  <a:lnTo>
                    <a:pt x="52971" y="9490"/>
                  </a:lnTo>
                  <a:cubicBezTo>
                    <a:pt x="52900" y="9454"/>
                    <a:pt x="52841" y="9407"/>
                    <a:pt x="52781" y="9371"/>
                  </a:cubicBezTo>
                  <a:lnTo>
                    <a:pt x="52745" y="9371"/>
                  </a:lnTo>
                  <a:lnTo>
                    <a:pt x="52852" y="9240"/>
                  </a:lnTo>
                  <a:lnTo>
                    <a:pt x="52852" y="9180"/>
                  </a:lnTo>
                  <a:lnTo>
                    <a:pt x="52936" y="9061"/>
                  </a:lnTo>
                  <a:cubicBezTo>
                    <a:pt x="52936" y="9014"/>
                    <a:pt x="52924" y="8966"/>
                    <a:pt x="52912" y="8919"/>
                  </a:cubicBezTo>
                  <a:lnTo>
                    <a:pt x="52733" y="8871"/>
                  </a:lnTo>
                  <a:lnTo>
                    <a:pt x="52495" y="8883"/>
                  </a:lnTo>
                  <a:lnTo>
                    <a:pt x="52198" y="8847"/>
                  </a:lnTo>
                  <a:lnTo>
                    <a:pt x="52531" y="8847"/>
                  </a:lnTo>
                  <a:lnTo>
                    <a:pt x="52793" y="8811"/>
                  </a:lnTo>
                  <a:lnTo>
                    <a:pt x="52805" y="8680"/>
                  </a:lnTo>
                  <a:lnTo>
                    <a:pt x="52852" y="8633"/>
                  </a:lnTo>
                  <a:cubicBezTo>
                    <a:pt x="52864" y="8657"/>
                    <a:pt x="52888" y="8692"/>
                    <a:pt x="52900" y="8728"/>
                  </a:cubicBezTo>
                  <a:cubicBezTo>
                    <a:pt x="52912" y="8704"/>
                    <a:pt x="52924" y="8669"/>
                    <a:pt x="52936" y="8645"/>
                  </a:cubicBezTo>
                  <a:cubicBezTo>
                    <a:pt x="52912" y="8585"/>
                    <a:pt x="52888" y="8526"/>
                    <a:pt x="52864" y="8454"/>
                  </a:cubicBezTo>
                  <a:lnTo>
                    <a:pt x="52960" y="8323"/>
                  </a:lnTo>
                  <a:lnTo>
                    <a:pt x="53102" y="8264"/>
                  </a:lnTo>
                  <a:cubicBezTo>
                    <a:pt x="53102" y="8216"/>
                    <a:pt x="53102" y="8168"/>
                    <a:pt x="53114" y="8121"/>
                  </a:cubicBezTo>
                  <a:lnTo>
                    <a:pt x="53079" y="7990"/>
                  </a:lnTo>
                  <a:lnTo>
                    <a:pt x="52983" y="8014"/>
                  </a:lnTo>
                  <a:lnTo>
                    <a:pt x="52983" y="8145"/>
                  </a:lnTo>
                  <a:lnTo>
                    <a:pt x="52852" y="8240"/>
                  </a:lnTo>
                  <a:lnTo>
                    <a:pt x="52805" y="8204"/>
                  </a:lnTo>
                  <a:lnTo>
                    <a:pt x="52805" y="8049"/>
                  </a:lnTo>
                  <a:lnTo>
                    <a:pt x="52626" y="8049"/>
                  </a:lnTo>
                  <a:lnTo>
                    <a:pt x="52507" y="8121"/>
                  </a:lnTo>
                  <a:lnTo>
                    <a:pt x="52448" y="8085"/>
                  </a:lnTo>
                  <a:lnTo>
                    <a:pt x="52388" y="8121"/>
                  </a:lnTo>
                  <a:lnTo>
                    <a:pt x="52162" y="8049"/>
                  </a:lnTo>
                  <a:lnTo>
                    <a:pt x="52079" y="8109"/>
                  </a:lnTo>
                  <a:lnTo>
                    <a:pt x="52067" y="8049"/>
                  </a:lnTo>
                  <a:lnTo>
                    <a:pt x="51971" y="8133"/>
                  </a:lnTo>
                  <a:cubicBezTo>
                    <a:pt x="51971" y="8109"/>
                    <a:pt x="51959" y="8085"/>
                    <a:pt x="51948" y="8061"/>
                  </a:cubicBezTo>
                  <a:lnTo>
                    <a:pt x="51781" y="7990"/>
                  </a:lnTo>
                  <a:lnTo>
                    <a:pt x="51888" y="7966"/>
                  </a:lnTo>
                  <a:cubicBezTo>
                    <a:pt x="51900" y="7942"/>
                    <a:pt x="51912" y="7907"/>
                    <a:pt x="51924" y="7883"/>
                  </a:cubicBezTo>
                  <a:lnTo>
                    <a:pt x="52043" y="7918"/>
                  </a:lnTo>
                  <a:cubicBezTo>
                    <a:pt x="52043" y="7895"/>
                    <a:pt x="52043" y="7883"/>
                    <a:pt x="52043" y="7859"/>
                  </a:cubicBezTo>
                  <a:lnTo>
                    <a:pt x="51924" y="7787"/>
                  </a:lnTo>
                  <a:lnTo>
                    <a:pt x="51840" y="7859"/>
                  </a:lnTo>
                  <a:lnTo>
                    <a:pt x="51721" y="7823"/>
                  </a:lnTo>
                  <a:lnTo>
                    <a:pt x="51817" y="7787"/>
                  </a:lnTo>
                  <a:lnTo>
                    <a:pt x="51733" y="7716"/>
                  </a:lnTo>
                  <a:lnTo>
                    <a:pt x="51590" y="7668"/>
                  </a:lnTo>
                  <a:lnTo>
                    <a:pt x="51519" y="7716"/>
                  </a:lnTo>
                  <a:cubicBezTo>
                    <a:pt x="51519" y="7692"/>
                    <a:pt x="51507" y="7680"/>
                    <a:pt x="51507" y="7656"/>
                  </a:cubicBezTo>
                  <a:cubicBezTo>
                    <a:pt x="51495" y="7645"/>
                    <a:pt x="51543" y="7609"/>
                    <a:pt x="51555" y="7585"/>
                  </a:cubicBezTo>
                  <a:cubicBezTo>
                    <a:pt x="51555" y="7537"/>
                    <a:pt x="51543" y="7502"/>
                    <a:pt x="51531" y="7454"/>
                  </a:cubicBezTo>
                  <a:lnTo>
                    <a:pt x="51424" y="7478"/>
                  </a:lnTo>
                  <a:lnTo>
                    <a:pt x="51269" y="7430"/>
                  </a:lnTo>
                  <a:lnTo>
                    <a:pt x="51245" y="7347"/>
                  </a:lnTo>
                  <a:lnTo>
                    <a:pt x="51007" y="7287"/>
                  </a:lnTo>
                  <a:lnTo>
                    <a:pt x="50852" y="7383"/>
                  </a:lnTo>
                  <a:lnTo>
                    <a:pt x="50757" y="7406"/>
                  </a:lnTo>
                  <a:lnTo>
                    <a:pt x="50709" y="7466"/>
                  </a:lnTo>
                  <a:lnTo>
                    <a:pt x="50555" y="7466"/>
                  </a:lnTo>
                  <a:cubicBezTo>
                    <a:pt x="50566" y="7490"/>
                    <a:pt x="50578" y="7514"/>
                    <a:pt x="50578" y="7549"/>
                  </a:cubicBezTo>
                  <a:lnTo>
                    <a:pt x="50471" y="7490"/>
                  </a:lnTo>
                  <a:lnTo>
                    <a:pt x="50388" y="7502"/>
                  </a:lnTo>
                  <a:lnTo>
                    <a:pt x="50304" y="7478"/>
                  </a:lnTo>
                  <a:lnTo>
                    <a:pt x="50197" y="7490"/>
                  </a:lnTo>
                  <a:lnTo>
                    <a:pt x="50043" y="7609"/>
                  </a:lnTo>
                  <a:lnTo>
                    <a:pt x="49840" y="7656"/>
                  </a:lnTo>
                  <a:lnTo>
                    <a:pt x="49983" y="7585"/>
                  </a:lnTo>
                  <a:lnTo>
                    <a:pt x="50007" y="7502"/>
                  </a:lnTo>
                  <a:lnTo>
                    <a:pt x="49852" y="7537"/>
                  </a:lnTo>
                  <a:lnTo>
                    <a:pt x="49554" y="7502"/>
                  </a:lnTo>
                  <a:lnTo>
                    <a:pt x="49328" y="7466"/>
                  </a:lnTo>
                  <a:lnTo>
                    <a:pt x="49126" y="7502"/>
                  </a:lnTo>
                  <a:lnTo>
                    <a:pt x="49042" y="7490"/>
                  </a:lnTo>
                  <a:lnTo>
                    <a:pt x="48971" y="7526"/>
                  </a:lnTo>
                  <a:lnTo>
                    <a:pt x="48900" y="7549"/>
                  </a:lnTo>
                  <a:lnTo>
                    <a:pt x="48828" y="7621"/>
                  </a:lnTo>
                  <a:lnTo>
                    <a:pt x="48840" y="7668"/>
                  </a:lnTo>
                  <a:lnTo>
                    <a:pt x="48769" y="7692"/>
                  </a:lnTo>
                  <a:lnTo>
                    <a:pt x="48709" y="7680"/>
                  </a:lnTo>
                  <a:lnTo>
                    <a:pt x="48626" y="7740"/>
                  </a:lnTo>
                  <a:cubicBezTo>
                    <a:pt x="48626" y="7764"/>
                    <a:pt x="48638" y="7799"/>
                    <a:pt x="48638" y="7835"/>
                  </a:cubicBezTo>
                  <a:cubicBezTo>
                    <a:pt x="48626" y="7883"/>
                    <a:pt x="48602" y="7930"/>
                    <a:pt x="48590" y="7966"/>
                  </a:cubicBezTo>
                  <a:lnTo>
                    <a:pt x="48614" y="8121"/>
                  </a:lnTo>
                  <a:lnTo>
                    <a:pt x="48709" y="8180"/>
                  </a:lnTo>
                  <a:lnTo>
                    <a:pt x="48780" y="8180"/>
                  </a:lnTo>
                  <a:lnTo>
                    <a:pt x="48792" y="8216"/>
                  </a:lnTo>
                  <a:lnTo>
                    <a:pt x="48864" y="8216"/>
                  </a:lnTo>
                  <a:cubicBezTo>
                    <a:pt x="48864" y="8240"/>
                    <a:pt x="48876" y="8276"/>
                    <a:pt x="48888" y="8311"/>
                  </a:cubicBezTo>
                  <a:lnTo>
                    <a:pt x="48840" y="8359"/>
                  </a:lnTo>
                  <a:lnTo>
                    <a:pt x="48757" y="8371"/>
                  </a:lnTo>
                  <a:lnTo>
                    <a:pt x="48757" y="8466"/>
                  </a:lnTo>
                  <a:lnTo>
                    <a:pt x="48626" y="8657"/>
                  </a:lnTo>
                  <a:lnTo>
                    <a:pt x="48399" y="8847"/>
                  </a:lnTo>
                  <a:lnTo>
                    <a:pt x="48399" y="8907"/>
                  </a:lnTo>
                  <a:lnTo>
                    <a:pt x="48459" y="8907"/>
                  </a:lnTo>
                  <a:lnTo>
                    <a:pt x="48661" y="8847"/>
                  </a:lnTo>
                  <a:lnTo>
                    <a:pt x="48733" y="8847"/>
                  </a:lnTo>
                  <a:lnTo>
                    <a:pt x="48650" y="8907"/>
                  </a:lnTo>
                  <a:lnTo>
                    <a:pt x="48626" y="9026"/>
                  </a:lnTo>
                  <a:cubicBezTo>
                    <a:pt x="48638" y="9038"/>
                    <a:pt x="48638" y="9050"/>
                    <a:pt x="48650" y="9061"/>
                  </a:cubicBezTo>
                  <a:lnTo>
                    <a:pt x="48780" y="9050"/>
                  </a:lnTo>
                  <a:lnTo>
                    <a:pt x="48780" y="9050"/>
                  </a:lnTo>
                  <a:lnTo>
                    <a:pt x="48673" y="9109"/>
                  </a:lnTo>
                  <a:cubicBezTo>
                    <a:pt x="48650" y="9133"/>
                    <a:pt x="48626" y="9157"/>
                    <a:pt x="48602" y="9180"/>
                  </a:cubicBezTo>
                  <a:lnTo>
                    <a:pt x="48650" y="9228"/>
                  </a:lnTo>
                  <a:lnTo>
                    <a:pt x="48733" y="9252"/>
                  </a:lnTo>
                  <a:lnTo>
                    <a:pt x="48638" y="9371"/>
                  </a:lnTo>
                  <a:cubicBezTo>
                    <a:pt x="48638" y="9383"/>
                    <a:pt x="48661" y="9395"/>
                    <a:pt x="48661" y="9407"/>
                  </a:cubicBezTo>
                  <a:lnTo>
                    <a:pt x="48828" y="9359"/>
                  </a:lnTo>
                  <a:lnTo>
                    <a:pt x="48864" y="9407"/>
                  </a:lnTo>
                  <a:cubicBezTo>
                    <a:pt x="48828" y="9466"/>
                    <a:pt x="48804" y="9526"/>
                    <a:pt x="48769" y="9585"/>
                  </a:cubicBezTo>
                  <a:lnTo>
                    <a:pt x="48650" y="9657"/>
                  </a:lnTo>
                  <a:lnTo>
                    <a:pt x="48661" y="9752"/>
                  </a:lnTo>
                  <a:lnTo>
                    <a:pt x="48721" y="9788"/>
                  </a:lnTo>
                  <a:lnTo>
                    <a:pt x="48626" y="9776"/>
                  </a:lnTo>
                  <a:lnTo>
                    <a:pt x="48530" y="9692"/>
                  </a:lnTo>
                  <a:lnTo>
                    <a:pt x="48471" y="9716"/>
                  </a:lnTo>
                  <a:cubicBezTo>
                    <a:pt x="48435" y="9764"/>
                    <a:pt x="48399" y="9800"/>
                    <a:pt x="48364" y="9847"/>
                  </a:cubicBezTo>
                  <a:lnTo>
                    <a:pt x="48376" y="9883"/>
                  </a:lnTo>
                  <a:lnTo>
                    <a:pt x="48423" y="9883"/>
                  </a:lnTo>
                  <a:lnTo>
                    <a:pt x="48447" y="9931"/>
                  </a:lnTo>
                  <a:cubicBezTo>
                    <a:pt x="48423" y="9954"/>
                    <a:pt x="48399" y="9990"/>
                    <a:pt x="48376" y="10014"/>
                  </a:cubicBezTo>
                  <a:lnTo>
                    <a:pt x="48280" y="10038"/>
                  </a:lnTo>
                  <a:lnTo>
                    <a:pt x="48007" y="10335"/>
                  </a:lnTo>
                  <a:lnTo>
                    <a:pt x="47899" y="10395"/>
                  </a:lnTo>
                  <a:lnTo>
                    <a:pt x="47864" y="10562"/>
                  </a:lnTo>
                  <a:lnTo>
                    <a:pt x="47923" y="10621"/>
                  </a:lnTo>
                  <a:lnTo>
                    <a:pt x="48042" y="10621"/>
                  </a:lnTo>
                  <a:lnTo>
                    <a:pt x="48102" y="10693"/>
                  </a:lnTo>
                  <a:lnTo>
                    <a:pt x="48257" y="10716"/>
                  </a:lnTo>
                  <a:lnTo>
                    <a:pt x="48483" y="10871"/>
                  </a:lnTo>
                  <a:cubicBezTo>
                    <a:pt x="48519" y="10943"/>
                    <a:pt x="48542" y="11002"/>
                    <a:pt x="48578" y="11074"/>
                  </a:cubicBezTo>
                  <a:cubicBezTo>
                    <a:pt x="48602" y="11133"/>
                    <a:pt x="48602" y="11228"/>
                    <a:pt x="48614" y="11312"/>
                  </a:cubicBezTo>
                  <a:lnTo>
                    <a:pt x="48745" y="11419"/>
                  </a:lnTo>
                  <a:lnTo>
                    <a:pt x="48745" y="11514"/>
                  </a:lnTo>
                  <a:cubicBezTo>
                    <a:pt x="48745" y="11550"/>
                    <a:pt x="48757" y="11609"/>
                    <a:pt x="48769" y="11657"/>
                  </a:cubicBezTo>
                  <a:lnTo>
                    <a:pt x="48733" y="11693"/>
                  </a:lnTo>
                  <a:lnTo>
                    <a:pt x="48673" y="11907"/>
                  </a:lnTo>
                  <a:cubicBezTo>
                    <a:pt x="48673" y="11943"/>
                    <a:pt x="48661" y="11990"/>
                    <a:pt x="48661" y="12026"/>
                  </a:cubicBezTo>
                  <a:lnTo>
                    <a:pt x="48709" y="12002"/>
                  </a:lnTo>
                  <a:lnTo>
                    <a:pt x="48709" y="11919"/>
                  </a:lnTo>
                  <a:lnTo>
                    <a:pt x="48769" y="11859"/>
                  </a:lnTo>
                  <a:lnTo>
                    <a:pt x="48804" y="11955"/>
                  </a:lnTo>
                  <a:lnTo>
                    <a:pt x="48935" y="12026"/>
                  </a:lnTo>
                  <a:lnTo>
                    <a:pt x="48864" y="12109"/>
                  </a:lnTo>
                  <a:lnTo>
                    <a:pt x="48745" y="12145"/>
                  </a:lnTo>
                  <a:lnTo>
                    <a:pt x="48673" y="12121"/>
                  </a:lnTo>
                  <a:lnTo>
                    <a:pt x="48602" y="12121"/>
                  </a:lnTo>
                  <a:lnTo>
                    <a:pt x="48471" y="12336"/>
                  </a:lnTo>
                  <a:lnTo>
                    <a:pt x="48340" y="12407"/>
                  </a:lnTo>
                  <a:lnTo>
                    <a:pt x="48340" y="12478"/>
                  </a:lnTo>
                  <a:lnTo>
                    <a:pt x="48078" y="12633"/>
                  </a:lnTo>
                  <a:lnTo>
                    <a:pt x="48018" y="12705"/>
                  </a:lnTo>
                  <a:cubicBezTo>
                    <a:pt x="48018" y="12705"/>
                    <a:pt x="48018" y="12717"/>
                    <a:pt x="48018" y="12729"/>
                  </a:cubicBezTo>
                  <a:lnTo>
                    <a:pt x="47661" y="12907"/>
                  </a:lnTo>
                  <a:lnTo>
                    <a:pt x="47447" y="13038"/>
                  </a:lnTo>
                  <a:lnTo>
                    <a:pt x="47387" y="13086"/>
                  </a:lnTo>
                  <a:lnTo>
                    <a:pt x="47256" y="13121"/>
                  </a:lnTo>
                  <a:lnTo>
                    <a:pt x="47149" y="13205"/>
                  </a:lnTo>
                  <a:lnTo>
                    <a:pt x="46923" y="13288"/>
                  </a:lnTo>
                  <a:lnTo>
                    <a:pt x="46768" y="13371"/>
                  </a:lnTo>
                  <a:lnTo>
                    <a:pt x="46816" y="13407"/>
                  </a:lnTo>
                  <a:cubicBezTo>
                    <a:pt x="46828" y="13431"/>
                    <a:pt x="46840" y="13455"/>
                    <a:pt x="46852" y="13479"/>
                  </a:cubicBezTo>
                  <a:lnTo>
                    <a:pt x="46923" y="13538"/>
                  </a:lnTo>
                  <a:cubicBezTo>
                    <a:pt x="46923" y="13562"/>
                    <a:pt x="46935" y="13586"/>
                    <a:pt x="46935" y="13610"/>
                  </a:cubicBezTo>
                  <a:lnTo>
                    <a:pt x="46995" y="13657"/>
                  </a:lnTo>
                  <a:lnTo>
                    <a:pt x="46947" y="13693"/>
                  </a:lnTo>
                  <a:lnTo>
                    <a:pt x="46995" y="13729"/>
                  </a:lnTo>
                  <a:lnTo>
                    <a:pt x="47066" y="13729"/>
                  </a:lnTo>
                  <a:lnTo>
                    <a:pt x="47006" y="13788"/>
                  </a:lnTo>
                  <a:lnTo>
                    <a:pt x="47066" y="13836"/>
                  </a:lnTo>
                  <a:lnTo>
                    <a:pt x="47018" y="13883"/>
                  </a:lnTo>
                  <a:lnTo>
                    <a:pt x="47054" y="13943"/>
                  </a:lnTo>
                  <a:lnTo>
                    <a:pt x="47006" y="14002"/>
                  </a:lnTo>
                  <a:lnTo>
                    <a:pt x="47006" y="14145"/>
                  </a:lnTo>
                  <a:lnTo>
                    <a:pt x="47054" y="14217"/>
                  </a:lnTo>
                  <a:cubicBezTo>
                    <a:pt x="47042" y="14288"/>
                    <a:pt x="47030" y="14360"/>
                    <a:pt x="47006" y="14431"/>
                  </a:cubicBezTo>
                  <a:cubicBezTo>
                    <a:pt x="47018" y="14443"/>
                    <a:pt x="47030" y="14455"/>
                    <a:pt x="47042" y="14479"/>
                  </a:cubicBezTo>
                  <a:lnTo>
                    <a:pt x="47102" y="14479"/>
                  </a:lnTo>
                  <a:lnTo>
                    <a:pt x="47114" y="14526"/>
                  </a:lnTo>
                  <a:lnTo>
                    <a:pt x="47173" y="14550"/>
                  </a:lnTo>
                  <a:lnTo>
                    <a:pt x="47078" y="14669"/>
                  </a:lnTo>
                  <a:cubicBezTo>
                    <a:pt x="47078" y="14693"/>
                    <a:pt x="47090" y="14729"/>
                    <a:pt x="47102" y="14753"/>
                  </a:cubicBezTo>
                  <a:lnTo>
                    <a:pt x="47173" y="14764"/>
                  </a:lnTo>
                  <a:cubicBezTo>
                    <a:pt x="47185" y="14800"/>
                    <a:pt x="47209" y="14836"/>
                    <a:pt x="47221" y="14872"/>
                  </a:cubicBezTo>
                  <a:lnTo>
                    <a:pt x="47268" y="14895"/>
                  </a:lnTo>
                  <a:lnTo>
                    <a:pt x="47149" y="15026"/>
                  </a:lnTo>
                  <a:cubicBezTo>
                    <a:pt x="47149" y="15062"/>
                    <a:pt x="47137" y="15110"/>
                    <a:pt x="47126" y="15145"/>
                  </a:cubicBezTo>
                  <a:lnTo>
                    <a:pt x="47066" y="15181"/>
                  </a:lnTo>
                  <a:lnTo>
                    <a:pt x="47018" y="15181"/>
                  </a:lnTo>
                  <a:cubicBezTo>
                    <a:pt x="47018" y="15205"/>
                    <a:pt x="47030" y="15229"/>
                    <a:pt x="47042" y="15253"/>
                  </a:cubicBezTo>
                  <a:lnTo>
                    <a:pt x="47114" y="15288"/>
                  </a:lnTo>
                  <a:cubicBezTo>
                    <a:pt x="47102" y="15312"/>
                    <a:pt x="47090" y="15336"/>
                    <a:pt x="47066" y="15360"/>
                  </a:cubicBezTo>
                  <a:lnTo>
                    <a:pt x="47066" y="15491"/>
                  </a:lnTo>
                  <a:cubicBezTo>
                    <a:pt x="47090" y="15515"/>
                    <a:pt x="47102" y="15550"/>
                    <a:pt x="47114" y="15574"/>
                  </a:cubicBezTo>
                  <a:lnTo>
                    <a:pt x="47256" y="15634"/>
                  </a:lnTo>
                  <a:lnTo>
                    <a:pt x="47376" y="15634"/>
                  </a:lnTo>
                  <a:lnTo>
                    <a:pt x="47173" y="15669"/>
                  </a:lnTo>
                  <a:lnTo>
                    <a:pt x="47018" y="15634"/>
                  </a:lnTo>
                  <a:lnTo>
                    <a:pt x="47018" y="15515"/>
                  </a:lnTo>
                  <a:lnTo>
                    <a:pt x="46935" y="15384"/>
                  </a:lnTo>
                  <a:lnTo>
                    <a:pt x="46864" y="15384"/>
                  </a:lnTo>
                  <a:lnTo>
                    <a:pt x="46840" y="15348"/>
                  </a:lnTo>
                  <a:lnTo>
                    <a:pt x="46852" y="15276"/>
                  </a:lnTo>
                  <a:lnTo>
                    <a:pt x="46804" y="15288"/>
                  </a:lnTo>
                  <a:cubicBezTo>
                    <a:pt x="46745" y="15360"/>
                    <a:pt x="46697" y="15443"/>
                    <a:pt x="46649" y="15503"/>
                  </a:cubicBezTo>
                  <a:lnTo>
                    <a:pt x="46661" y="15574"/>
                  </a:lnTo>
                  <a:cubicBezTo>
                    <a:pt x="46661" y="15598"/>
                    <a:pt x="46649" y="15622"/>
                    <a:pt x="46649" y="15646"/>
                  </a:cubicBezTo>
                  <a:lnTo>
                    <a:pt x="46542" y="15669"/>
                  </a:lnTo>
                  <a:lnTo>
                    <a:pt x="46423" y="15622"/>
                  </a:lnTo>
                  <a:lnTo>
                    <a:pt x="46256" y="15622"/>
                  </a:lnTo>
                  <a:lnTo>
                    <a:pt x="46125" y="15729"/>
                  </a:lnTo>
                  <a:lnTo>
                    <a:pt x="45971" y="15824"/>
                  </a:lnTo>
                  <a:lnTo>
                    <a:pt x="46161" y="15646"/>
                  </a:lnTo>
                  <a:lnTo>
                    <a:pt x="46185" y="15515"/>
                  </a:lnTo>
                  <a:lnTo>
                    <a:pt x="46137" y="15479"/>
                  </a:lnTo>
                  <a:lnTo>
                    <a:pt x="46090" y="15360"/>
                  </a:lnTo>
                  <a:lnTo>
                    <a:pt x="45994" y="15312"/>
                  </a:lnTo>
                  <a:lnTo>
                    <a:pt x="45971" y="15253"/>
                  </a:lnTo>
                  <a:lnTo>
                    <a:pt x="45935" y="15253"/>
                  </a:lnTo>
                  <a:lnTo>
                    <a:pt x="45780" y="15241"/>
                  </a:lnTo>
                  <a:lnTo>
                    <a:pt x="45661" y="15241"/>
                  </a:lnTo>
                  <a:lnTo>
                    <a:pt x="45661" y="15181"/>
                  </a:lnTo>
                  <a:lnTo>
                    <a:pt x="45625" y="15157"/>
                  </a:lnTo>
                  <a:lnTo>
                    <a:pt x="45637" y="15086"/>
                  </a:lnTo>
                  <a:lnTo>
                    <a:pt x="45554" y="15026"/>
                  </a:lnTo>
                  <a:lnTo>
                    <a:pt x="45459" y="15026"/>
                  </a:lnTo>
                  <a:lnTo>
                    <a:pt x="45423" y="14931"/>
                  </a:lnTo>
                  <a:lnTo>
                    <a:pt x="45292" y="14895"/>
                  </a:lnTo>
                  <a:lnTo>
                    <a:pt x="45221" y="14848"/>
                  </a:lnTo>
                  <a:lnTo>
                    <a:pt x="45244" y="14669"/>
                  </a:lnTo>
                  <a:lnTo>
                    <a:pt x="45340" y="14574"/>
                  </a:lnTo>
                  <a:cubicBezTo>
                    <a:pt x="45340" y="14538"/>
                    <a:pt x="45351" y="14503"/>
                    <a:pt x="45363" y="14467"/>
                  </a:cubicBezTo>
                  <a:lnTo>
                    <a:pt x="45340" y="14395"/>
                  </a:lnTo>
                  <a:cubicBezTo>
                    <a:pt x="45387" y="14324"/>
                    <a:pt x="45423" y="14264"/>
                    <a:pt x="45459" y="14193"/>
                  </a:cubicBezTo>
                  <a:lnTo>
                    <a:pt x="45399" y="14026"/>
                  </a:lnTo>
                  <a:lnTo>
                    <a:pt x="45363" y="14014"/>
                  </a:lnTo>
                  <a:cubicBezTo>
                    <a:pt x="45340" y="13991"/>
                    <a:pt x="45328" y="13955"/>
                    <a:pt x="45316" y="13931"/>
                  </a:cubicBezTo>
                  <a:lnTo>
                    <a:pt x="45375" y="13800"/>
                  </a:lnTo>
                  <a:lnTo>
                    <a:pt x="45435" y="13717"/>
                  </a:lnTo>
                  <a:lnTo>
                    <a:pt x="45423" y="13645"/>
                  </a:lnTo>
                  <a:cubicBezTo>
                    <a:pt x="45459" y="13562"/>
                    <a:pt x="45494" y="13491"/>
                    <a:pt x="45530" y="13407"/>
                  </a:cubicBezTo>
                  <a:cubicBezTo>
                    <a:pt x="45518" y="13371"/>
                    <a:pt x="45494" y="13336"/>
                    <a:pt x="45482" y="13300"/>
                  </a:cubicBezTo>
                  <a:lnTo>
                    <a:pt x="45423" y="13312"/>
                  </a:lnTo>
                  <a:lnTo>
                    <a:pt x="45387" y="13336"/>
                  </a:lnTo>
                  <a:lnTo>
                    <a:pt x="45387" y="13312"/>
                  </a:lnTo>
                  <a:lnTo>
                    <a:pt x="45292" y="13324"/>
                  </a:lnTo>
                  <a:lnTo>
                    <a:pt x="45161" y="13395"/>
                  </a:lnTo>
                  <a:lnTo>
                    <a:pt x="44947" y="13419"/>
                  </a:lnTo>
                  <a:lnTo>
                    <a:pt x="44744" y="13431"/>
                  </a:lnTo>
                  <a:lnTo>
                    <a:pt x="44709" y="13443"/>
                  </a:lnTo>
                  <a:lnTo>
                    <a:pt x="44637" y="13419"/>
                  </a:lnTo>
                  <a:lnTo>
                    <a:pt x="44375" y="13479"/>
                  </a:lnTo>
                  <a:lnTo>
                    <a:pt x="44244" y="13538"/>
                  </a:lnTo>
                  <a:lnTo>
                    <a:pt x="44185" y="13538"/>
                  </a:lnTo>
                  <a:lnTo>
                    <a:pt x="43994" y="13574"/>
                  </a:lnTo>
                  <a:lnTo>
                    <a:pt x="43947" y="13562"/>
                  </a:lnTo>
                  <a:cubicBezTo>
                    <a:pt x="43947" y="13550"/>
                    <a:pt x="43947" y="13538"/>
                    <a:pt x="43958" y="13514"/>
                  </a:cubicBezTo>
                  <a:lnTo>
                    <a:pt x="43780" y="13455"/>
                  </a:lnTo>
                  <a:cubicBezTo>
                    <a:pt x="43768" y="13443"/>
                    <a:pt x="43756" y="13431"/>
                    <a:pt x="43744" y="13407"/>
                  </a:cubicBezTo>
                  <a:lnTo>
                    <a:pt x="43506" y="13348"/>
                  </a:lnTo>
                  <a:lnTo>
                    <a:pt x="43411" y="13348"/>
                  </a:lnTo>
                  <a:lnTo>
                    <a:pt x="43208" y="13312"/>
                  </a:lnTo>
                  <a:lnTo>
                    <a:pt x="43125" y="13312"/>
                  </a:lnTo>
                  <a:lnTo>
                    <a:pt x="42839" y="13276"/>
                  </a:lnTo>
                  <a:lnTo>
                    <a:pt x="42780" y="13240"/>
                  </a:lnTo>
                  <a:lnTo>
                    <a:pt x="42696" y="13288"/>
                  </a:lnTo>
                  <a:cubicBezTo>
                    <a:pt x="42696" y="13276"/>
                    <a:pt x="42696" y="13264"/>
                    <a:pt x="42696" y="13252"/>
                  </a:cubicBezTo>
                  <a:cubicBezTo>
                    <a:pt x="42661" y="13217"/>
                    <a:pt x="42613" y="13169"/>
                    <a:pt x="42577" y="13133"/>
                  </a:cubicBezTo>
                  <a:lnTo>
                    <a:pt x="42482" y="13098"/>
                  </a:lnTo>
                  <a:cubicBezTo>
                    <a:pt x="42482" y="13074"/>
                    <a:pt x="42470" y="13050"/>
                    <a:pt x="42470" y="13038"/>
                  </a:cubicBezTo>
                  <a:lnTo>
                    <a:pt x="42351" y="13014"/>
                  </a:lnTo>
                  <a:lnTo>
                    <a:pt x="42220" y="12931"/>
                  </a:lnTo>
                  <a:lnTo>
                    <a:pt x="42125" y="12931"/>
                  </a:lnTo>
                  <a:lnTo>
                    <a:pt x="41899" y="12848"/>
                  </a:lnTo>
                  <a:lnTo>
                    <a:pt x="41768" y="12859"/>
                  </a:lnTo>
                  <a:lnTo>
                    <a:pt x="41696" y="12836"/>
                  </a:lnTo>
                  <a:lnTo>
                    <a:pt x="41411" y="12859"/>
                  </a:lnTo>
                  <a:lnTo>
                    <a:pt x="41196" y="12812"/>
                  </a:lnTo>
                  <a:lnTo>
                    <a:pt x="40899" y="12764"/>
                  </a:lnTo>
                  <a:lnTo>
                    <a:pt x="40684" y="12836"/>
                  </a:lnTo>
                  <a:lnTo>
                    <a:pt x="40279" y="13050"/>
                  </a:lnTo>
                  <a:lnTo>
                    <a:pt x="39863" y="13264"/>
                  </a:lnTo>
                  <a:lnTo>
                    <a:pt x="39684" y="13300"/>
                  </a:lnTo>
                  <a:lnTo>
                    <a:pt x="39541" y="13300"/>
                  </a:lnTo>
                  <a:lnTo>
                    <a:pt x="39672" y="13288"/>
                  </a:lnTo>
                  <a:cubicBezTo>
                    <a:pt x="39732" y="13252"/>
                    <a:pt x="39779" y="13229"/>
                    <a:pt x="39839" y="13193"/>
                  </a:cubicBezTo>
                  <a:lnTo>
                    <a:pt x="40137" y="12871"/>
                  </a:lnTo>
                  <a:cubicBezTo>
                    <a:pt x="40148" y="12836"/>
                    <a:pt x="40160" y="12800"/>
                    <a:pt x="40160" y="12776"/>
                  </a:cubicBezTo>
                  <a:cubicBezTo>
                    <a:pt x="40137" y="12729"/>
                    <a:pt x="40101" y="12681"/>
                    <a:pt x="40077" y="12621"/>
                  </a:cubicBezTo>
                  <a:lnTo>
                    <a:pt x="39982" y="12574"/>
                  </a:lnTo>
                  <a:cubicBezTo>
                    <a:pt x="39994" y="12514"/>
                    <a:pt x="40017" y="12467"/>
                    <a:pt x="40029" y="12407"/>
                  </a:cubicBezTo>
                  <a:cubicBezTo>
                    <a:pt x="40017" y="12348"/>
                    <a:pt x="39994" y="12300"/>
                    <a:pt x="39982" y="12240"/>
                  </a:cubicBezTo>
                  <a:lnTo>
                    <a:pt x="39887" y="12157"/>
                  </a:lnTo>
                  <a:lnTo>
                    <a:pt x="39851" y="12062"/>
                  </a:lnTo>
                  <a:lnTo>
                    <a:pt x="39875" y="11967"/>
                  </a:lnTo>
                  <a:cubicBezTo>
                    <a:pt x="39875" y="11943"/>
                    <a:pt x="39863" y="11919"/>
                    <a:pt x="39863" y="11895"/>
                  </a:cubicBezTo>
                  <a:lnTo>
                    <a:pt x="39744" y="11895"/>
                  </a:lnTo>
                  <a:lnTo>
                    <a:pt x="39398" y="12002"/>
                  </a:lnTo>
                  <a:cubicBezTo>
                    <a:pt x="39363" y="12074"/>
                    <a:pt x="39327" y="12157"/>
                    <a:pt x="39303" y="12240"/>
                  </a:cubicBezTo>
                  <a:lnTo>
                    <a:pt x="39136" y="12455"/>
                  </a:lnTo>
                  <a:lnTo>
                    <a:pt x="38863" y="12562"/>
                  </a:lnTo>
                  <a:lnTo>
                    <a:pt x="38732" y="12693"/>
                  </a:lnTo>
                  <a:cubicBezTo>
                    <a:pt x="38744" y="12657"/>
                    <a:pt x="38744" y="12633"/>
                    <a:pt x="38755" y="12598"/>
                  </a:cubicBezTo>
                  <a:lnTo>
                    <a:pt x="39065" y="12455"/>
                  </a:lnTo>
                  <a:lnTo>
                    <a:pt x="39196" y="12324"/>
                  </a:lnTo>
                  <a:cubicBezTo>
                    <a:pt x="39220" y="12240"/>
                    <a:pt x="39232" y="12169"/>
                    <a:pt x="39255" y="12098"/>
                  </a:cubicBezTo>
                  <a:lnTo>
                    <a:pt x="39208" y="12098"/>
                  </a:lnTo>
                  <a:cubicBezTo>
                    <a:pt x="39196" y="12074"/>
                    <a:pt x="39184" y="12038"/>
                    <a:pt x="39184" y="12002"/>
                  </a:cubicBezTo>
                  <a:lnTo>
                    <a:pt x="39101" y="11967"/>
                  </a:lnTo>
                  <a:cubicBezTo>
                    <a:pt x="39101" y="11943"/>
                    <a:pt x="39113" y="11919"/>
                    <a:pt x="39113" y="11883"/>
                  </a:cubicBezTo>
                  <a:lnTo>
                    <a:pt x="39065" y="11836"/>
                  </a:lnTo>
                  <a:lnTo>
                    <a:pt x="38934" y="11859"/>
                  </a:lnTo>
                  <a:cubicBezTo>
                    <a:pt x="38946" y="11836"/>
                    <a:pt x="38970" y="11824"/>
                    <a:pt x="38982" y="11800"/>
                  </a:cubicBezTo>
                  <a:lnTo>
                    <a:pt x="39077" y="11752"/>
                  </a:lnTo>
                  <a:cubicBezTo>
                    <a:pt x="39077" y="11728"/>
                    <a:pt x="39101" y="11705"/>
                    <a:pt x="39101" y="11669"/>
                  </a:cubicBezTo>
                  <a:cubicBezTo>
                    <a:pt x="39125" y="11621"/>
                    <a:pt x="39148" y="11574"/>
                    <a:pt x="39172" y="11526"/>
                  </a:cubicBezTo>
                  <a:cubicBezTo>
                    <a:pt x="39160" y="11490"/>
                    <a:pt x="39148" y="11443"/>
                    <a:pt x="39136" y="11407"/>
                  </a:cubicBezTo>
                  <a:lnTo>
                    <a:pt x="39089" y="11395"/>
                  </a:lnTo>
                  <a:cubicBezTo>
                    <a:pt x="39101" y="11324"/>
                    <a:pt x="39113" y="11264"/>
                    <a:pt x="39125" y="11205"/>
                  </a:cubicBezTo>
                  <a:lnTo>
                    <a:pt x="39208" y="11145"/>
                  </a:lnTo>
                  <a:lnTo>
                    <a:pt x="39232" y="11026"/>
                  </a:lnTo>
                  <a:lnTo>
                    <a:pt x="39279" y="10943"/>
                  </a:lnTo>
                  <a:lnTo>
                    <a:pt x="39279" y="10788"/>
                  </a:lnTo>
                  <a:cubicBezTo>
                    <a:pt x="39315" y="10752"/>
                    <a:pt x="39351" y="10716"/>
                    <a:pt x="39375" y="10681"/>
                  </a:cubicBezTo>
                  <a:lnTo>
                    <a:pt x="39291" y="10609"/>
                  </a:lnTo>
                  <a:lnTo>
                    <a:pt x="39291" y="10562"/>
                  </a:lnTo>
                  <a:lnTo>
                    <a:pt x="39434" y="10585"/>
                  </a:lnTo>
                  <a:lnTo>
                    <a:pt x="39541" y="10478"/>
                  </a:lnTo>
                  <a:cubicBezTo>
                    <a:pt x="39541" y="10454"/>
                    <a:pt x="39529" y="10431"/>
                    <a:pt x="39529" y="10407"/>
                  </a:cubicBezTo>
                  <a:lnTo>
                    <a:pt x="39660" y="10347"/>
                  </a:lnTo>
                  <a:lnTo>
                    <a:pt x="39803" y="10169"/>
                  </a:lnTo>
                  <a:lnTo>
                    <a:pt x="39898" y="10109"/>
                  </a:lnTo>
                  <a:lnTo>
                    <a:pt x="39863" y="10062"/>
                  </a:lnTo>
                  <a:lnTo>
                    <a:pt x="39910" y="9978"/>
                  </a:lnTo>
                  <a:lnTo>
                    <a:pt x="39994" y="9954"/>
                  </a:lnTo>
                  <a:lnTo>
                    <a:pt x="40017" y="9907"/>
                  </a:lnTo>
                  <a:lnTo>
                    <a:pt x="39934" y="9871"/>
                  </a:lnTo>
                  <a:lnTo>
                    <a:pt x="40077" y="9776"/>
                  </a:lnTo>
                  <a:lnTo>
                    <a:pt x="40137" y="9645"/>
                  </a:lnTo>
                  <a:lnTo>
                    <a:pt x="40256" y="9621"/>
                  </a:lnTo>
                  <a:cubicBezTo>
                    <a:pt x="40256" y="9609"/>
                    <a:pt x="40256" y="9597"/>
                    <a:pt x="40244" y="9573"/>
                  </a:cubicBezTo>
                  <a:cubicBezTo>
                    <a:pt x="40232" y="9561"/>
                    <a:pt x="40279" y="9538"/>
                    <a:pt x="40291" y="9526"/>
                  </a:cubicBezTo>
                  <a:cubicBezTo>
                    <a:pt x="40232" y="9514"/>
                    <a:pt x="40172" y="9502"/>
                    <a:pt x="40113" y="9490"/>
                  </a:cubicBezTo>
                  <a:lnTo>
                    <a:pt x="40172" y="9454"/>
                  </a:lnTo>
                  <a:lnTo>
                    <a:pt x="40172" y="9407"/>
                  </a:lnTo>
                  <a:lnTo>
                    <a:pt x="40279" y="9383"/>
                  </a:lnTo>
                  <a:lnTo>
                    <a:pt x="40434" y="9419"/>
                  </a:lnTo>
                  <a:lnTo>
                    <a:pt x="40458" y="9442"/>
                  </a:lnTo>
                  <a:lnTo>
                    <a:pt x="40506" y="9419"/>
                  </a:lnTo>
                  <a:lnTo>
                    <a:pt x="40470" y="9371"/>
                  </a:lnTo>
                  <a:lnTo>
                    <a:pt x="40363" y="9347"/>
                  </a:lnTo>
                  <a:lnTo>
                    <a:pt x="40529" y="9264"/>
                  </a:lnTo>
                  <a:lnTo>
                    <a:pt x="40577" y="9192"/>
                  </a:lnTo>
                  <a:lnTo>
                    <a:pt x="40732" y="9157"/>
                  </a:lnTo>
                  <a:lnTo>
                    <a:pt x="40768" y="9169"/>
                  </a:lnTo>
                  <a:lnTo>
                    <a:pt x="40768" y="9109"/>
                  </a:lnTo>
                  <a:lnTo>
                    <a:pt x="40720" y="9085"/>
                  </a:lnTo>
                  <a:lnTo>
                    <a:pt x="40803" y="9073"/>
                  </a:lnTo>
                  <a:cubicBezTo>
                    <a:pt x="40815" y="9097"/>
                    <a:pt x="40839" y="9121"/>
                    <a:pt x="40851" y="9157"/>
                  </a:cubicBezTo>
                  <a:lnTo>
                    <a:pt x="40922" y="9050"/>
                  </a:lnTo>
                  <a:cubicBezTo>
                    <a:pt x="40922" y="9038"/>
                    <a:pt x="40910" y="9014"/>
                    <a:pt x="40899" y="8990"/>
                  </a:cubicBezTo>
                  <a:lnTo>
                    <a:pt x="40827" y="8978"/>
                  </a:lnTo>
                  <a:cubicBezTo>
                    <a:pt x="40827" y="8954"/>
                    <a:pt x="40827" y="8930"/>
                    <a:pt x="40815" y="8907"/>
                  </a:cubicBezTo>
                  <a:lnTo>
                    <a:pt x="40815" y="8907"/>
                  </a:lnTo>
                  <a:lnTo>
                    <a:pt x="40875" y="8919"/>
                  </a:lnTo>
                  <a:lnTo>
                    <a:pt x="41101" y="8895"/>
                  </a:lnTo>
                  <a:lnTo>
                    <a:pt x="41053" y="8859"/>
                  </a:lnTo>
                  <a:lnTo>
                    <a:pt x="40946" y="8859"/>
                  </a:lnTo>
                  <a:lnTo>
                    <a:pt x="40887" y="8823"/>
                  </a:lnTo>
                  <a:lnTo>
                    <a:pt x="40934" y="8788"/>
                  </a:lnTo>
                  <a:cubicBezTo>
                    <a:pt x="40934" y="8764"/>
                    <a:pt x="40934" y="8740"/>
                    <a:pt x="40934" y="8728"/>
                  </a:cubicBezTo>
                  <a:cubicBezTo>
                    <a:pt x="40958" y="8752"/>
                    <a:pt x="40982" y="8788"/>
                    <a:pt x="41006" y="8823"/>
                  </a:cubicBezTo>
                  <a:lnTo>
                    <a:pt x="41125" y="8776"/>
                  </a:lnTo>
                  <a:lnTo>
                    <a:pt x="41196" y="8776"/>
                  </a:lnTo>
                  <a:lnTo>
                    <a:pt x="41256" y="8716"/>
                  </a:lnTo>
                  <a:lnTo>
                    <a:pt x="41089" y="8609"/>
                  </a:lnTo>
                  <a:lnTo>
                    <a:pt x="40958" y="8478"/>
                  </a:lnTo>
                  <a:lnTo>
                    <a:pt x="40827" y="8418"/>
                  </a:lnTo>
                  <a:lnTo>
                    <a:pt x="40815" y="8347"/>
                  </a:lnTo>
                  <a:lnTo>
                    <a:pt x="40779" y="8299"/>
                  </a:lnTo>
                  <a:lnTo>
                    <a:pt x="40803" y="8252"/>
                  </a:lnTo>
                  <a:lnTo>
                    <a:pt x="40910" y="8288"/>
                  </a:lnTo>
                  <a:lnTo>
                    <a:pt x="41006" y="8395"/>
                  </a:lnTo>
                  <a:lnTo>
                    <a:pt x="41196" y="8490"/>
                  </a:lnTo>
                  <a:lnTo>
                    <a:pt x="41482" y="8454"/>
                  </a:lnTo>
                  <a:lnTo>
                    <a:pt x="41601" y="8478"/>
                  </a:lnTo>
                  <a:lnTo>
                    <a:pt x="41744" y="8442"/>
                  </a:lnTo>
                  <a:cubicBezTo>
                    <a:pt x="41768" y="8418"/>
                    <a:pt x="41792" y="8407"/>
                    <a:pt x="41803" y="8383"/>
                  </a:cubicBezTo>
                  <a:lnTo>
                    <a:pt x="41911" y="8359"/>
                  </a:lnTo>
                  <a:cubicBezTo>
                    <a:pt x="41958" y="8299"/>
                    <a:pt x="41994" y="8252"/>
                    <a:pt x="42042" y="8204"/>
                  </a:cubicBezTo>
                  <a:cubicBezTo>
                    <a:pt x="42030" y="8145"/>
                    <a:pt x="42018" y="8085"/>
                    <a:pt x="42018" y="8026"/>
                  </a:cubicBezTo>
                  <a:lnTo>
                    <a:pt x="41732" y="7907"/>
                  </a:lnTo>
                  <a:lnTo>
                    <a:pt x="41684" y="7811"/>
                  </a:lnTo>
                  <a:lnTo>
                    <a:pt x="41589" y="7776"/>
                  </a:lnTo>
                  <a:lnTo>
                    <a:pt x="41530" y="7799"/>
                  </a:lnTo>
                  <a:lnTo>
                    <a:pt x="41422" y="7918"/>
                  </a:lnTo>
                  <a:lnTo>
                    <a:pt x="41184" y="7990"/>
                  </a:lnTo>
                  <a:lnTo>
                    <a:pt x="41125" y="8026"/>
                  </a:lnTo>
                  <a:lnTo>
                    <a:pt x="41125" y="8002"/>
                  </a:lnTo>
                  <a:lnTo>
                    <a:pt x="41089" y="7954"/>
                  </a:lnTo>
                  <a:lnTo>
                    <a:pt x="41172" y="7954"/>
                  </a:lnTo>
                  <a:lnTo>
                    <a:pt x="41327" y="7907"/>
                  </a:lnTo>
                  <a:lnTo>
                    <a:pt x="41458" y="7811"/>
                  </a:lnTo>
                  <a:lnTo>
                    <a:pt x="41422" y="7776"/>
                  </a:lnTo>
                  <a:lnTo>
                    <a:pt x="41172" y="7752"/>
                  </a:lnTo>
                  <a:lnTo>
                    <a:pt x="40875" y="7645"/>
                  </a:lnTo>
                  <a:lnTo>
                    <a:pt x="40827" y="7656"/>
                  </a:lnTo>
                  <a:lnTo>
                    <a:pt x="40815" y="7704"/>
                  </a:lnTo>
                  <a:lnTo>
                    <a:pt x="40875" y="7740"/>
                  </a:lnTo>
                  <a:lnTo>
                    <a:pt x="40851" y="7787"/>
                  </a:lnTo>
                  <a:lnTo>
                    <a:pt x="40720" y="7752"/>
                  </a:lnTo>
                  <a:lnTo>
                    <a:pt x="40625" y="7656"/>
                  </a:lnTo>
                  <a:lnTo>
                    <a:pt x="40732" y="7645"/>
                  </a:lnTo>
                  <a:cubicBezTo>
                    <a:pt x="40732" y="7609"/>
                    <a:pt x="40720" y="7561"/>
                    <a:pt x="40708" y="7526"/>
                  </a:cubicBezTo>
                  <a:lnTo>
                    <a:pt x="40708" y="7526"/>
                  </a:lnTo>
                  <a:lnTo>
                    <a:pt x="40791" y="7573"/>
                  </a:lnTo>
                  <a:lnTo>
                    <a:pt x="40982" y="7609"/>
                  </a:lnTo>
                  <a:lnTo>
                    <a:pt x="41089" y="7609"/>
                  </a:lnTo>
                  <a:lnTo>
                    <a:pt x="41196" y="7704"/>
                  </a:lnTo>
                  <a:lnTo>
                    <a:pt x="41446" y="7740"/>
                  </a:lnTo>
                  <a:lnTo>
                    <a:pt x="41708" y="7728"/>
                  </a:lnTo>
                  <a:lnTo>
                    <a:pt x="41863" y="7799"/>
                  </a:lnTo>
                  <a:lnTo>
                    <a:pt x="41970" y="7811"/>
                  </a:lnTo>
                  <a:cubicBezTo>
                    <a:pt x="41982" y="7835"/>
                    <a:pt x="41994" y="7847"/>
                    <a:pt x="42006" y="7871"/>
                  </a:cubicBezTo>
                  <a:lnTo>
                    <a:pt x="42161" y="7871"/>
                  </a:lnTo>
                  <a:lnTo>
                    <a:pt x="42208" y="7883"/>
                  </a:lnTo>
                  <a:cubicBezTo>
                    <a:pt x="42208" y="7859"/>
                    <a:pt x="42208" y="7823"/>
                    <a:pt x="42196" y="7799"/>
                  </a:cubicBezTo>
                  <a:lnTo>
                    <a:pt x="42315" y="7716"/>
                  </a:lnTo>
                  <a:lnTo>
                    <a:pt x="42220" y="7704"/>
                  </a:lnTo>
                  <a:cubicBezTo>
                    <a:pt x="42220" y="7668"/>
                    <a:pt x="42220" y="7645"/>
                    <a:pt x="42232" y="7621"/>
                  </a:cubicBezTo>
                  <a:lnTo>
                    <a:pt x="42339" y="7692"/>
                  </a:lnTo>
                  <a:lnTo>
                    <a:pt x="42387" y="7728"/>
                  </a:lnTo>
                  <a:lnTo>
                    <a:pt x="42470" y="7728"/>
                  </a:lnTo>
                  <a:lnTo>
                    <a:pt x="42577" y="7561"/>
                  </a:lnTo>
                  <a:cubicBezTo>
                    <a:pt x="42565" y="7514"/>
                    <a:pt x="42565" y="7466"/>
                    <a:pt x="42554" y="7418"/>
                  </a:cubicBezTo>
                  <a:lnTo>
                    <a:pt x="42482" y="7383"/>
                  </a:lnTo>
                  <a:cubicBezTo>
                    <a:pt x="42482" y="7347"/>
                    <a:pt x="42494" y="7299"/>
                    <a:pt x="42506" y="7264"/>
                  </a:cubicBezTo>
                  <a:cubicBezTo>
                    <a:pt x="42530" y="7299"/>
                    <a:pt x="42565" y="7335"/>
                    <a:pt x="42601" y="7371"/>
                  </a:cubicBezTo>
                  <a:lnTo>
                    <a:pt x="42625" y="7430"/>
                  </a:lnTo>
                  <a:cubicBezTo>
                    <a:pt x="42649" y="7371"/>
                    <a:pt x="42661" y="7311"/>
                    <a:pt x="42684" y="7252"/>
                  </a:cubicBezTo>
                  <a:lnTo>
                    <a:pt x="42792" y="7180"/>
                  </a:lnTo>
                  <a:lnTo>
                    <a:pt x="42827" y="7216"/>
                  </a:lnTo>
                  <a:lnTo>
                    <a:pt x="42875" y="7228"/>
                  </a:lnTo>
                  <a:lnTo>
                    <a:pt x="42804" y="7323"/>
                  </a:lnTo>
                  <a:lnTo>
                    <a:pt x="42863" y="7323"/>
                  </a:lnTo>
                  <a:cubicBezTo>
                    <a:pt x="42875" y="7335"/>
                    <a:pt x="42887" y="7359"/>
                    <a:pt x="42911" y="7371"/>
                  </a:cubicBezTo>
                  <a:cubicBezTo>
                    <a:pt x="42923" y="7347"/>
                    <a:pt x="42946" y="7323"/>
                    <a:pt x="42958" y="7299"/>
                  </a:cubicBezTo>
                  <a:lnTo>
                    <a:pt x="43065" y="7299"/>
                  </a:lnTo>
                  <a:lnTo>
                    <a:pt x="43244" y="7371"/>
                  </a:lnTo>
                  <a:cubicBezTo>
                    <a:pt x="43256" y="7359"/>
                    <a:pt x="43256" y="7335"/>
                    <a:pt x="43256" y="7323"/>
                  </a:cubicBezTo>
                  <a:lnTo>
                    <a:pt x="43327" y="7311"/>
                  </a:lnTo>
                  <a:lnTo>
                    <a:pt x="43399" y="7323"/>
                  </a:lnTo>
                  <a:cubicBezTo>
                    <a:pt x="43435" y="7311"/>
                    <a:pt x="43470" y="7287"/>
                    <a:pt x="43506" y="7275"/>
                  </a:cubicBezTo>
                  <a:cubicBezTo>
                    <a:pt x="43530" y="7228"/>
                    <a:pt x="43554" y="7180"/>
                    <a:pt x="43577" y="7133"/>
                  </a:cubicBezTo>
                  <a:cubicBezTo>
                    <a:pt x="43625" y="7109"/>
                    <a:pt x="43673" y="7073"/>
                    <a:pt x="43720" y="7049"/>
                  </a:cubicBezTo>
                  <a:cubicBezTo>
                    <a:pt x="43839" y="6930"/>
                    <a:pt x="43947" y="6811"/>
                    <a:pt x="44054" y="6692"/>
                  </a:cubicBezTo>
                  <a:lnTo>
                    <a:pt x="44054" y="6633"/>
                  </a:lnTo>
                  <a:lnTo>
                    <a:pt x="44101" y="6597"/>
                  </a:lnTo>
                  <a:lnTo>
                    <a:pt x="44137" y="6621"/>
                  </a:lnTo>
                  <a:lnTo>
                    <a:pt x="44280" y="6430"/>
                  </a:lnTo>
                  <a:lnTo>
                    <a:pt x="44375" y="6359"/>
                  </a:lnTo>
                  <a:lnTo>
                    <a:pt x="44506" y="6263"/>
                  </a:lnTo>
                  <a:lnTo>
                    <a:pt x="44542" y="6228"/>
                  </a:lnTo>
                  <a:lnTo>
                    <a:pt x="44506" y="6144"/>
                  </a:lnTo>
                  <a:lnTo>
                    <a:pt x="44042" y="6168"/>
                  </a:lnTo>
                  <a:lnTo>
                    <a:pt x="43792" y="6204"/>
                  </a:lnTo>
                  <a:lnTo>
                    <a:pt x="43542" y="6204"/>
                  </a:lnTo>
                  <a:lnTo>
                    <a:pt x="43435" y="6109"/>
                  </a:lnTo>
                  <a:lnTo>
                    <a:pt x="43256" y="5978"/>
                  </a:lnTo>
                  <a:lnTo>
                    <a:pt x="43196" y="5990"/>
                  </a:lnTo>
                  <a:cubicBezTo>
                    <a:pt x="43185" y="5942"/>
                    <a:pt x="43161" y="5906"/>
                    <a:pt x="43149" y="5859"/>
                  </a:cubicBezTo>
                  <a:lnTo>
                    <a:pt x="43101" y="5847"/>
                  </a:lnTo>
                  <a:cubicBezTo>
                    <a:pt x="43113" y="5835"/>
                    <a:pt x="43125" y="5823"/>
                    <a:pt x="43137" y="5811"/>
                  </a:cubicBezTo>
                  <a:lnTo>
                    <a:pt x="43185" y="5799"/>
                  </a:lnTo>
                  <a:cubicBezTo>
                    <a:pt x="43185" y="5775"/>
                    <a:pt x="43196" y="5763"/>
                    <a:pt x="43208" y="5751"/>
                  </a:cubicBezTo>
                  <a:lnTo>
                    <a:pt x="43113" y="5728"/>
                  </a:lnTo>
                  <a:lnTo>
                    <a:pt x="42863" y="5799"/>
                  </a:lnTo>
                  <a:lnTo>
                    <a:pt x="42565" y="5799"/>
                  </a:lnTo>
                  <a:lnTo>
                    <a:pt x="42482" y="5823"/>
                  </a:lnTo>
                  <a:lnTo>
                    <a:pt x="42446" y="5871"/>
                  </a:lnTo>
                  <a:lnTo>
                    <a:pt x="42363" y="5835"/>
                  </a:lnTo>
                  <a:cubicBezTo>
                    <a:pt x="42363" y="5823"/>
                    <a:pt x="42363" y="5799"/>
                    <a:pt x="42351" y="5787"/>
                  </a:cubicBezTo>
                  <a:lnTo>
                    <a:pt x="42470" y="5775"/>
                  </a:lnTo>
                  <a:lnTo>
                    <a:pt x="42768" y="5716"/>
                  </a:lnTo>
                  <a:lnTo>
                    <a:pt x="42958" y="5740"/>
                  </a:lnTo>
                  <a:lnTo>
                    <a:pt x="43220" y="5680"/>
                  </a:lnTo>
                  <a:lnTo>
                    <a:pt x="43387" y="5716"/>
                  </a:lnTo>
                  <a:lnTo>
                    <a:pt x="43566" y="5847"/>
                  </a:lnTo>
                  <a:lnTo>
                    <a:pt x="43685" y="5835"/>
                  </a:lnTo>
                  <a:lnTo>
                    <a:pt x="43756" y="5859"/>
                  </a:lnTo>
                  <a:lnTo>
                    <a:pt x="43720" y="5894"/>
                  </a:lnTo>
                  <a:lnTo>
                    <a:pt x="43649" y="5918"/>
                  </a:lnTo>
                  <a:lnTo>
                    <a:pt x="43649" y="5954"/>
                  </a:lnTo>
                  <a:lnTo>
                    <a:pt x="43863" y="5966"/>
                  </a:lnTo>
                  <a:lnTo>
                    <a:pt x="43935" y="6037"/>
                  </a:lnTo>
                  <a:lnTo>
                    <a:pt x="44042" y="6085"/>
                  </a:lnTo>
                  <a:lnTo>
                    <a:pt x="44447" y="6049"/>
                  </a:lnTo>
                  <a:lnTo>
                    <a:pt x="44554" y="5990"/>
                  </a:lnTo>
                  <a:cubicBezTo>
                    <a:pt x="44566" y="5954"/>
                    <a:pt x="44566" y="5918"/>
                    <a:pt x="44578" y="5882"/>
                  </a:cubicBezTo>
                  <a:lnTo>
                    <a:pt x="44661" y="5823"/>
                  </a:lnTo>
                  <a:lnTo>
                    <a:pt x="44756" y="5823"/>
                  </a:lnTo>
                  <a:lnTo>
                    <a:pt x="44875" y="5680"/>
                  </a:lnTo>
                  <a:lnTo>
                    <a:pt x="44970" y="5549"/>
                  </a:lnTo>
                  <a:lnTo>
                    <a:pt x="45232" y="5347"/>
                  </a:lnTo>
                  <a:lnTo>
                    <a:pt x="45316" y="5299"/>
                  </a:lnTo>
                  <a:cubicBezTo>
                    <a:pt x="45340" y="5263"/>
                    <a:pt x="45363" y="5216"/>
                    <a:pt x="45387" y="5168"/>
                  </a:cubicBezTo>
                  <a:lnTo>
                    <a:pt x="45304" y="5120"/>
                  </a:lnTo>
                  <a:lnTo>
                    <a:pt x="45137" y="5132"/>
                  </a:lnTo>
                  <a:lnTo>
                    <a:pt x="45066" y="5097"/>
                  </a:lnTo>
                  <a:lnTo>
                    <a:pt x="45042" y="5013"/>
                  </a:lnTo>
                  <a:lnTo>
                    <a:pt x="45090" y="4978"/>
                  </a:lnTo>
                  <a:lnTo>
                    <a:pt x="45042" y="4942"/>
                  </a:lnTo>
                  <a:cubicBezTo>
                    <a:pt x="45042" y="4918"/>
                    <a:pt x="45042" y="4894"/>
                    <a:pt x="45054" y="4870"/>
                  </a:cubicBezTo>
                  <a:lnTo>
                    <a:pt x="45197" y="4894"/>
                  </a:lnTo>
                  <a:lnTo>
                    <a:pt x="45304" y="4859"/>
                  </a:lnTo>
                  <a:lnTo>
                    <a:pt x="45411" y="4882"/>
                  </a:lnTo>
                  <a:lnTo>
                    <a:pt x="45566" y="4859"/>
                  </a:lnTo>
                  <a:lnTo>
                    <a:pt x="45732" y="4763"/>
                  </a:lnTo>
                  <a:lnTo>
                    <a:pt x="45744" y="4799"/>
                  </a:lnTo>
                  <a:lnTo>
                    <a:pt x="45816" y="4799"/>
                  </a:lnTo>
                  <a:lnTo>
                    <a:pt x="45804" y="4835"/>
                  </a:lnTo>
                  <a:cubicBezTo>
                    <a:pt x="45792" y="4870"/>
                    <a:pt x="45780" y="4918"/>
                    <a:pt x="45768" y="4954"/>
                  </a:cubicBezTo>
                  <a:lnTo>
                    <a:pt x="45792" y="5013"/>
                  </a:lnTo>
                  <a:lnTo>
                    <a:pt x="45863" y="4966"/>
                  </a:lnTo>
                  <a:lnTo>
                    <a:pt x="45899" y="5001"/>
                  </a:lnTo>
                  <a:lnTo>
                    <a:pt x="45994" y="4989"/>
                  </a:lnTo>
                  <a:lnTo>
                    <a:pt x="46149" y="5001"/>
                  </a:lnTo>
                  <a:cubicBezTo>
                    <a:pt x="46149" y="4978"/>
                    <a:pt x="46149" y="4954"/>
                    <a:pt x="46161" y="4930"/>
                  </a:cubicBezTo>
                  <a:lnTo>
                    <a:pt x="46030" y="4894"/>
                  </a:lnTo>
                  <a:lnTo>
                    <a:pt x="46090" y="4811"/>
                  </a:lnTo>
                  <a:lnTo>
                    <a:pt x="46125" y="4870"/>
                  </a:lnTo>
                  <a:lnTo>
                    <a:pt x="46221" y="4870"/>
                  </a:lnTo>
                  <a:cubicBezTo>
                    <a:pt x="46233" y="4882"/>
                    <a:pt x="46244" y="4906"/>
                    <a:pt x="46256" y="4930"/>
                  </a:cubicBezTo>
                  <a:lnTo>
                    <a:pt x="46483" y="4989"/>
                  </a:lnTo>
                  <a:lnTo>
                    <a:pt x="46542" y="4978"/>
                  </a:lnTo>
                  <a:lnTo>
                    <a:pt x="46542" y="4906"/>
                  </a:lnTo>
                  <a:lnTo>
                    <a:pt x="46494" y="4894"/>
                  </a:lnTo>
                  <a:lnTo>
                    <a:pt x="46530" y="4835"/>
                  </a:lnTo>
                  <a:cubicBezTo>
                    <a:pt x="46518" y="4799"/>
                    <a:pt x="46494" y="4763"/>
                    <a:pt x="46483" y="4728"/>
                  </a:cubicBezTo>
                  <a:lnTo>
                    <a:pt x="46411" y="4716"/>
                  </a:lnTo>
                  <a:lnTo>
                    <a:pt x="46411" y="4597"/>
                  </a:lnTo>
                  <a:lnTo>
                    <a:pt x="46304" y="4489"/>
                  </a:lnTo>
                  <a:lnTo>
                    <a:pt x="46197" y="4489"/>
                  </a:lnTo>
                  <a:lnTo>
                    <a:pt x="46197" y="4430"/>
                  </a:lnTo>
                  <a:lnTo>
                    <a:pt x="46125" y="4430"/>
                  </a:lnTo>
                  <a:lnTo>
                    <a:pt x="45971" y="4525"/>
                  </a:lnTo>
                  <a:lnTo>
                    <a:pt x="45911" y="4525"/>
                  </a:lnTo>
                  <a:lnTo>
                    <a:pt x="45994" y="4394"/>
                  </a:lnTo>
                  <a:lnTo>
                    <a:pt x="46102" y="4358"/>
                  </a:lnTo>
                  <a:lnTo>
                    <a:pt x="46149" y="4382"/>
                  </a:lnTo>
                  <a:lnTo>
                    <a:pt x="46256" y="4311"/>
                  </a:lnTo>
                  <a:lnTo>
                    <a:pt x="46352" y="4370"/>
                  </a:lnTo>
                  <a:lnTo>
                    <a:pt x="46399" y="4370"/>
                  </a:lnTo>
                  <a:lnTo>
                    <a:pt x="46459" y="4525"/>
                  </a:lnTo>
                  <a:lnTo>
                    <a:pt x="46494" y="4513"/>
                  </a:lnTo>
                  <a:lnTo>
                    <a:pt x="46614" y="4406"/>
                  </a:lnTo>
                  <a:lnTo>
                    <a:pt x="46614" y="4406"/>
                  </a:lnTo>
                  <a:cubicBezTo>
                    <a:pt x="46590" y="4442"/>
                    <a:pt x="46566" y="4489"/>
                    <a:pt x="46542" y="4537"/>
                  </a:cubicBezTo>
                  <a:cubicBezTo>
                    <a:pt x="46542" y="4549"/>
                    <a:pt x="46542" y="4573"/>
                    <a:pt x="46542" y="4597"/>
                  </a:cubicBezTo>
                  <a:lnTo>
                    <a:pt x="46483" y="4632"/>
                  </a:lnTo>
                  <a:cubicBezTo>
                    <a:pt x="46483" y="4644"/>
                    <a:pt x="46483" y="4656"/>
                    <a:pt x="46494" y="4668"/>
                  </a:cubicBezTo>
                  <a:lnTo>
                    <a:pt x="46590" y="4716"/>
                  </a:lnTo>
                  <a:lnTo>
                    <a:pt x="46649" y="4799"/>
                  </a:lnTo>
                  <a:lnTo>
                    <a:pt x="46625" y="4859"/>
                  </a:lnTo>
                  <a:lnTo>
                    <a:pt x="46685" y="4882"/>
                  </a:lnTo>
                  <a:lnTo>
                    <a:pt x="46983" y="4751"/>
                  </a:lnTo>
                  <a:lnTo>
                    <a:pt x="47030" y="4668"/>
                  </a:lnTo>
                  <a:lnTo>
                    <a:pt x="47137" y="4632"/>
                  </a:lnTo>
                  <a:lnTo>
                    <a:pt x="47197" y="4632"/>
                  </a:lnTo>
                  <a:lnTo>
                    <a:pt x="47352" y="4478"/>
                  </a:lnTo>
                  <a:lnTo>
                    <a:pt x="47447" y="4454"/>
                  </a:lnTo>
                  <a:lnTo>
                    <a:pt x="47495" y="4382"/>
                  </a:lnTo>
                  <a:lnTo>
                    <a:pt x="47602" y="4311"/>
                  </a:lnTo>
                  <a:lnTo>
                    <a:pt x="47614" y="4216"/>
                  </a:lnTo>
                  <a:lnTo>
                    <a:pt x="47697" y="4156"/>
                  </a:lnTo>
                  <a:lnTo>
                    <a:pt x="47888" y="4108"/>
                  </a:lnTo>
                  <a:lnTo>
                    <a:pt x="48007" y="4108"/>
                  </a:lnTo>
                  <a:cubicBezTo>
                    <a:pt x="48018" y="4085"/>
                    <a:pt x="48030" y="4073"/>
                    <a:pt x="48054" y="4049"/>
                  </a:cubicBezTo>
                  <a:cubicBezTo>
                    <a:pt x="48030" y="4025"/>
                    <a:pt x="48018" y="4001"/>
                    <a:pt x="48007" y="3977"/>
                  </a:cubicBezTo>
                  <a:lnTo>
                    <a:pt x="48149" y="3858"/>
                  </a:lnTo>
                  <a:lnTo>
                    <a:pt x="48149" y="3799"/>
                  </a:lnTo>
                  <a:lnTo>
                    <a:pt x="48197" y="3763"/>
                  </a:lnTo>
                  <a:lnTo>
                    <a:pt x="48197" y="3668"/>
                  </a:lnTo>
                  <a:cubicBezTo>
                    <a:pt x="48138" y="3620"/>
                    <a:pt x="48078" y="3573"/>
                    <a:pt x="48018" y="3525"/>
                  </a:cubicBezTo>
                  <a:lnTo>
                    <a:pt x="48030" y="3465"/>
                  </a:lnTo>
                  <a:lnTo>
                    <a:pt x="47864" y="3430"/>
                  </a:lnTo>
                  <a:lnTo>
                    <a:pt x="47816" y="3346"/>
                  </a:lnTo>
                  <a:lnTo>
                    <a:pt x="47864" y="3263"/>
                  </a:lnTo>
                  <a:lnTo>
                    <a:pt x="47995" y="3192"/>
                  </a:lnTo>
                  <a:lnTo>
                    <a:pt x="48018" y="3132"/>
                  </a:lnTo>
                  <a:lnTo>
                    <a:pt x="47971" y="3132"/>
                  </a:lnTo>
                  <a:cubicBezTo>
                    <a:pt x="47959" y="3156"/>
                    <a:pt x="47935" y="3168"/>
                    <a:pt x="47911" y="3192"/>
                  </a:cubicBezTo>
                  <a:lnTo>
                    <a:pt x="47864" y="3192"/>
                  </a:lnTo>
                  <a:cubicBezTo>
                    <a:pt x="47864" y="3180"/>
                    <a:pt x="47852" y="3168"/>
                    <a:pt x="47852" y="3144"/>
                  </a:cubicBezTo>
                  <a:lnTo>
                    <a:pt x="47899" y="3061"/>
                  </a:lnTo>
                  <a:lnTo>
                    <a:pt x="47792" y="3084"/>
                  </a:lnTo>
                  <a:lnTo>
                    <a:pt x="47864" y="3013"/>
                  </a:lnTo>
                  <a:lnTo>
                    <a:pt x="47888" y="2954"/>
                  </a:lnTo>
                  <a:lnTo>
                    <a:pt x="47792" y="2930"/>
                  </a:lnTo>
                  <a:lnTo>
                    <a:pt x="47685" y="2942"/>
                  </a:lnTo>
                  <a:lnTo>
                    <a:pt x="47733" y="2906"/>
                  </a:lnTo>
                  <a:cubicBezTo>
                    <a:pt x="47733" y="2882"/>
                    <a:pt x="47733" y="2858"/>
                    <a:pt x="47721" y="2846"/>
                  </a:cubicBezTo>
                  <a:lnTo>
                    <a:pt x="47804" y="2823"/>
                  </a:lnTo>
                  <a:lnTo>
                    <a:pt x="47852" y="2846"/>
                  </a:lnTo>
                  <a:lnTo>
                    <a:pt x="47959" y="2823"/>
                  </a:lnTo>
                  <a:lnTo>
                    <a:pt x="48078" y="2882"/>
                  </a:lnTo>
                  <a:lnTo>
                    <a:pt x="48185" y="2882"/>
                  </a:lnTo>
                  <a:lnTo>
                    <a:pt x="48233" y="2823"/>
                  </a:lnTo>
                  <a:lnTo>
                    <a:pt x="48328" y="2823"/>
                  </a:lnTo>
                  <a:lnTo>
                    <a:pt x="48495" y="2739"/>
                  </a:lnTo>
                  <a:lnTo>
                    <a:pt x="48626" y="2644"/>
                  </a:lnTo>
                  <a:lnTo>
                    <a:pt x="48578" y="2632"/>
                  </a:lnTo>
                  <a:lnTo>
                    <a:pt x="48638" y="2537"/>
                  </a:lnTo>
                  <a:lnTo>
                    <a:pt x="48590" y="2513"/>
                  </a:lnTo>
                  <a:lnTo>
                    <a:pt x="48542" y="2537"/>
                  </a:lnTo>
                  <a:cubicBezTo>
                    <a:pt x="48530" y="2513"/>
                    <a:pt x="48519" y="2489"/>
                    <a:pt x="48519" y="2477"/>
                  </a:cubicBezTo>
                  <a:lnTo>
                    <a:pt x="48447" y="2465"/>
                  </a:lnTo>
                  <a:lnTo>
                    <a:pt x="48269" y="2501"/>
                  </a:lnTo>
                  <a:lnTo>
                    <a:pt x="48269" y="2501"/>
                  </a:lnTo>
                  <a:lnTo>
                    <a:pt x="48352" y="2453"/>
                  </a:lnTo>
                  <a:cubicBezTo>
                    <a:pt x="48399" y="2442"/>
                    <a:pt x="48435" y="2430"/>
                    <a:pt x="48471" y="2418"/>
                  </a:cubicBezTo>
                  <a:cubicBezTo>
                    <a:pt x="48530" y="2370"/>
                    <a:pt x="48590" y="2322"/>
                    <a:pt x="48650" y="2275"/>
                  </a:cubicBezTo>
                  <a:cubicBezTo>
                    <a:pt x="48673" y="2239"/>
                    <a:pt x="48685" y="2215"/>
                    <a:pt x="48709" y="2180"/>
                  </a:cubicBezTo>
                  <a:lnTo>
                    <a:pt x="48673" y="2144"/>
                  </a:lnTo>
                  <a:lnTo>
                    <a:pt x="48602" y="2144"/>
                  </a:lnTo>
                  <a:lnTo>
                    <a:pt x="48554" y="2108"/>
                  </a:lnTo>
                  <a:lnTo>
                    <a:pt x="48364" y="2120"/>
                  </a:lnTo>
                  <a:lnTo>
                    <a:pt x="48257" y="2168"/>
                  </a:lnTo>
                  <a:cubicBezTo>
                    <a:pt x="48233" y="2168"/>
                    <a:pt x="48209" y="2168"/>
                    <a:pt x="48185" y="2156"/>
                  </a:cubicBezTo>
                  <a:lnTo>
                    <a:pt x="48280" y="2108"/>
                  </a:lnTo>
                  <a:lnTo>
                    <a:pt x="48257" y="2037"/>
                  </a:lnTo>
                  <a:lnTo>
                    <a:pt x="47959" y="1989"/>
                  </a:lnTo>
                  <a:lnTo>
                    <a:pt x="47935" y="1941"/>
                  </a:lnTo>
                  <a:lnTo>
                    <a:pt x="48018" y="1930"/>
                  </a:lnTo>
                  <a:lnTo>
                    <a:pt x="48114" y="1965"/>
                  </a:lnTo>
                  <a:lnTo>
                    <a:pt x="48185" y="1918"/>
                  </a:lnTo>
                  <a:lnTo>
                    <a:pt x="48102" y="1882"/>
                  </a:lnTo>
                  <a:lnTo>
                    <a:pt x="48161" y="1846"/>
                  </a:lnTo>
                  <a:lnTo>
                    <a:pt x="48149" y="1799"/>
                  </a:lnTo>
                  <a:lnTo>
                    <a:pt x="47983" y="1799"/>
                  </a:lnTo>
                  <a:lnTo>
                    <a:pt x="47852" y="1775"/>
                  </a:lnTo>
                  <a:lnTo>
                    <a:pt x="47745" y="1846"/>
                  </a:lnTo>
                  <a:lnTo>
                    <a:pt x="47495" y="1822"/>
                  </a:lnTo>
                  <a:lnTo>
                    <a:pt x="47423" y="1787"/>
                  </a:lnTo>
                  <a:cubicBezTo>
                    <a:pt x="47423" y="1775"/>
                    <a:pt x="47411" y="1763"/>
                    <a:pt x="47399" y="1751"/>
                  </a:cubicBezTo>
                  <a:lnTo>
                    <a:pt x="47209" y="1715"/>
                  </a:lnTo>
                  <a:lnTo>
                    <a:pt x="47006" y="1751"/>
                  </a:lnTo>
                  <a:lnTo>
                    <a:pt x="46935" y="1799"/>
                  </a:lnTo>
                  <a:lnTo>
                    <a:pt x="46840" y="1811"/>
                  </a:lnTo>
                  <a:lnTo>
                    <a:pt x="46768" y="1775"/>
                  </a:lnTo>
                  <a:lnTo>
                    <a:pt x="46637" y="1787"/>
                  </a:lnTo>
                  <a:lnTo>
                    <a:pt x="46673" y="1822"/>
                  </a:lnTo>
                  <a:lnTo>
                    <a:pt x="46780" y="1834"/>
                  </a:lnTo>
                  <a:cubicBezTo>
                    <a:pt x="46780" y="1858"/>
                    <a:pt x="46768" y="1882"/>
                    <a:pt x="46756" y="1918"/>
                  </a:cubicBezTo>
                  <a:lnTo>
                    <a:pt x="46637" y="1941"/>
                  </a:lnTo>
                  <a:cubicBezTo>
                    <a:pt x="46637" y="1953"/>
                    <a:pt x="46649" y="1953"/>
                    <a:pt x="46649" y="1965"/>
                  </a:cubicBezTo>
                  <a:lnTo>
                    <a:pt x="46697" y="1977"/>
                  </a:lnTo>
                  <a:lnTo>
                    <a:pt x="46625" y="2061"/>
                  </a:lnTo>
                  <a:lnTo>
                    <a:pt x="46625" y="2120"/>
                  </a:lnTo>
                  <a:lnTo>
                    <a:pt x="46697" y="2168"/>
                  </a:lnTo>
                  <a:lnTo>
                    <a:pt x="46614" y="2192"/>
                  </a:lnTo>
                  <a:lnTo>
                    <a:pt x="46614" y="2263"/>
                  </a:lnTo>
                  <a:lnTo>
                    <a:pt x="46554" y="2334"/>
                  </a:lnTo>
                  <a:cubicBezTo>
                    <a:pt x="46554" y="2370"/>
                    <a:pt x="46566" y="2406"/>
                    <a:pt x="46578" y="2453"/>
                  </a:cubicBezTo>
                  <a:lnTo>
                    <a:pt x="46637" y="2442"/>
                  </a:lnTo>
                  <a:lnTo>
                    <a:pt x="46721" y="2489"/>
                  </a:lnTo>
                  <a:lnTo>
                    <a:pt x="46780" y="2489"/>
                  </a:lnTo>
                  <a:cubicBezTo>
                    <a:pt x="46804" y="2513"/>
                    <a:pt x="46828" y="2537"/>
                    <a:pt x="46852" y="2549"/>
                  </a:cubicBezTo>
                  <a:lnTo>
                    <a:pt x="46804" y="2584"/>
                  </a:lnTo>
                  <a:lnTo>
                    <a:pt x="46721" y="2596"/>
                  </a:lnTo>
                  <a:lnTo>
                    <a:pt x="46673" y="2644"/>
                  </a:lnTo>
                  <a:lnTo>
                    <a:pt x="46590" y="2620"/>
                  </a:lnTo>
                  <a:lnTo>
                    <a:pt x="46459" y="2656"/>
                  </a:lnTo>
                  <a:lnTo>
                    <a:pt x="46423" y="2715"/>
                  </a:lnTo>
                  <a:lnTo>
                    <a:pt x="46542" y="2763"/>
                  </a:lnTo>
                  <a:lnTo>
                    <a:pt x="46614" y="2751"/>
                  </a:lnTo>
                  <a:lnTo>
                    <a:pt x="46614" y="2799"/>
                  </a:lnTo>
                  <a:lnTo>
                    <a:pt x="46494" y="2834"/>
                  </a:lnTo>
                  <a:lnTo>
                    <a:pt x="46423" y="2811"/>
                  </a:lnTo>
                  <a:lnTo>
                    <a:pt x="46352" y="2882"/>
                  </a:lnTo>
                  <a:lnTo>
                    <a:pt x="46244" y="2823"/>
                  </a:lnTo>
                  <a:lnTo>
                    <a:pt x="46137" y="2894"/>
                  </a:lnTo>
                  <a:lnTo>
                    <a:pt x="46066" y="3061"/>
                  </a:lnTo>
                  <a:lnTo>
                    <a:pt x="45994" y="3251"/>
                  </a:lnTo>
                  <a:lnTo>
                    <a:pt x="45887" y="3454"/>
                  </a:lnTo>
                  <a:lnTo>
                    <a:pt x="45685" y="3596"/>
                  </a:lnTo>
                  <a:lnTo>
                    <a:pt x="45637" y="3680"/>
                  </a:lnTo>
                  <a:lnTo>
                    <a:pt x="45590" y="3704"/>
                  </a:lnTo>
                  <a:lnTo>
                    <a:pt x="45494" y="3835"/>
                  </a:lnTo>
                  <a:lnTo>
                    <a:pt x="45411" y="3882"/>
                  </a:lnTo>
                  <a:cubicBezTo>
                    <a:pt x="45411" y="3930"/>
                    <a:pt x="45411" y="3966"/>
                    <a:pt x="45423" y="4013"/>
                  </a:cubicBezTo>
                  <a:cubicBezTo>
                    <a:pt x="45399" y="4037"/>
                    <a:pt x="45363" y="4061"/>
                    <a:pt x="45340" y="4097"/>
                  </a:cubicBezTo>
                  <a:lnTo>
                    <a:pt x="45340" y="4192"/>
                  </a:lnTo>
                  <a:lnTo>
                    <a:pt x="45280" y="4216"/>
                  </a:lnTo>
                  <a:lnTo>
                    <a:pt x="45197" y="4132"/>
                  </a:lnTo>
                  <a:lnTo>
                    <a:pt x="45113" y="4156"/>
                  </a:lnTo>
                  <a:lnTo>
                    <a:pt x="45042" y="4239"/>
                  </a:lnTo>
                  <a:lnTo>
                    <a:pt x="45090" y="4251"/>
                  </a:lnTo>
                  <a:lnTo>
                    <a:pt x="45137" y="4347"/>
                  </a:lnTo>
                  <a:lnTo>
                    <a:pt x="45042" y="4370"/>
                  </a:lnTo>
                  <a:lnTo>
                    <a:pt x="44935" y="4335"/>
                  </a:lnTo>
                  <a:cubicBezTo>
                    <a:pt x="44935" y="4299"/>
                    <a:pt x="44947" y="4275"/>
                    <a:pt x="44959" y="4239"/>
                  </a:cubicBezTo>
                  <a:lnTo>
                    <a:pt x="44828" y="4156"/>
                  </a:lnTo>
                  <a:lnTo>
                    <a:pt x="44649" y="3882"/>
                  </a:lnTo>
                  <a:cubicBezTo>
                    <a:pt x="44637" y="3835"/>
                    <a:pt x="44625" y="3799"/>
                    <a:pt x="44613" y="3751"/>
                  </a:cubicBezTo>
                  <a:lnTo>
                    <a:pt x="44554" y="3716"/>
                  </a:lnTo>
                  <a:cubicBezTo>
                    <a:pt x="44566" y="3680"/>
                    <a:pt x="44578" y="3644"/>
                    <a:pt x="44589" y="3596"/>
                  </a:cubicBezTo>
                  <a:lnTo>
                    <a:pt x="44661" y="3513"/>
                  </a:lnTo>
                  <a:lnTo>
                    <a:pt x="44613" y="3442"/>
                  </a:lnTo>
                  <a:cubicBezTo>
                    <a:pt x="44625" y="3406"/>
                    <a:pt x="44637" y="3382"/>
                    <a:pt x="44649" y="3358"/>
                  </a:cubicBezTo>
                  <a:lnTo>
                    <a:pt x="44709" y="3299"/>
                  </a:lnTo>
                  <a:cubicBezTo>
                    <a:pt x="44744" y="3311"/>
                    <a:pt x="44768" y="3311"/>
                    <a:pt x="44792" y="3323"/>
                  </a:cubicBezTo>
                  <a:lnTo>
                    <a:pt x="44875" y="3275"/>
                  </a:lnTo>
                  <a:cubicBezTo>
                    <a:pt x="44899" y="3239"/>
                    <a:pt x="44923" y="3204"/>
                    <a:pt x="44935" y="3180"/>
                  </a:cubicBezTo>
                  <a:lnTo>
                    <a:pt x="44863" y="3025"/>
                  </a:lnTo>
                  <a:cubicBezTo>
                    <a:pt x="44863" y="3001"/>
                    <a:pt x="44875" y="2965"/>
                    <a:pt x="44887" y="2942"/>
                  </a:cubicBezTo>
                  <a:lnTo>
                    <a:pt x="44863" y="2858"/>
                  </a:lnTo>
                  <a:lnTo>
                    <a:pt x="44720" y="2799"/>
                  </a:lnTo>
                  <a:cubicBezTo>
                    <a:pt x="44709" y="2763"/>
                    <a:pt x="44697" y="2727"/>
                    <a:pt x="44673" y="2703"/>
                  </a:cubicBezTo>
                  <a:cubicBezTo>
                    <a:pt x="44637" y="2656"/>
                    <a:pt x="44589" y="2620"/>
                    <a:pt x="44542" y="2584"/>
                  </a:cubicBezTo>
                  <a:lnTo>
                    <a:pt x="44506" y="2525"/>
                  </a:lnTo>
                  <a:lnTo>
                    <a:pt x="44447" y="2501"/>
                  </a:lnTo>
                  <a:lnTo>
                    <a:pt x="44387" y="2513"/>
                  </a:lnTo>
                  <a:cubicBezTo>
                    <a:pt x="44375" y="2549"/>
                    <a:pt x="44375" y="2584"/>
                    <a:pt x="44363" y="2608"/>
                  </a:cubicBezTo>
                  <a:lnTo>
                    <a:pt x="44256" y="2787"/>
                  </a:lnTo>
                  <a:lnTo>
                    <a:pt x="44113" y="2906"/>
                  </a:lnTo>
                  <a:cubicBezTo>
                    <a:pt x="44113" y="2930"/>
                    <a:pt x="44113" y="2965"/>
                    <a:pt x="44101" y="2989"/>
                  </a:cubicBezTo>
                  <a:lnTo>
                    <a:pt x="44137" y="3120"/>
                  </a:lnTo>
                  <a:cubicBezTo>
                    <a:pt x="44125" y="3144"/>
                    <a:pt x="44101" y="3156"/>
                    <a:pt x="44089" y="3180"/>
                  </a:cubicBezTo>
                  <a:lnTo>
                    <a:pt x="44006" y="3156"/>
                  </a:lnTo>
                  <a:lnTo>
                    <a:pt x="43947" y="3227"/>
                  </a:lnTo>
                  <a:lnTo>
                    <a:pt x="43982" y="3239"/>
                  </a:lnTo>
                  <a:lnTo>
                    <a:pt x="43958" y="3287"/>
                  </a:lnTo>
                  <a:lnTo>
                    <a:pt x="43816" y="3370"/>
                  </a:lnTo>
                  <a:lnTo>
                    <a:pt x="43780" y="3442"/>
                  </a:lnTo>
                  <a:cubicBezTo>
                    <a:pt x="43756" y="3477"/>
                    <a:pt x="43720" y="3501"/>
                    <a:pt x="43697" y="3537"/>
                  </a:cubicBezTo>
                  <a:lnTo>
                    <a:pt x="43625" y="3561"/>
                  </a:lnTo>
                  <a:cubicBezTo>
                    <a:pt x="43625" y="3537"/>
                    <a:pt x="43601" y="3525"/>
                    <a:pt x="43601" y="3501"/>
                  </a:cubicBezTo>
                  <a:lnTo>
                    <a:pt x="43673" y="3465"/>
                  </a:lnTo>
                  <a:lnTo>
                    <a:pt x="43637" y="3382"/>
                  </a:lnTo>
                  <a:lnTo>
                    <a:pt x="43589" y="3346"/>
                  </a:lnTo>
                  <a:lnTo>
                    <a:pt x="43697" y="3227"/>
                  </a:lnTo>
                  <a:lnTo>
                    <a:pt x="43697" y="3144"/>
                  </a:lnTo>
                  <a:cubicBezTo>
                    <a:pt x="43697" y="3108"/>
                    <a:pt x="43697" y="3084"/>
                    <a:pt x="43685" y="3061"/>
                  </a:cubicBezTo>
                  <a:lnTo>
                    <a:pt x="43756" y="3013"/>
                  </a:lnTo>
                  <a:cubicBezTo>
                    <a:pt x="43756" y="2977"/>
                    <a:pt x="43756" y="2954"/>
                    <a:pt x="43756" y="2930"/>
                  </a:cubicBezTo>
                  <a:lnTo>
                    <a:pt x="43732" y="2918"/>
                  </a:lnTo>
                  <a:lnTo>
                    <a:pt x="43732" y="2811"/>
                  </a:lnTo>
                  <a:lnTo>
                    <a:pt x="43577" y="2727"/>
                  </a:lnTo>
                  <a:cubicBezTo>
                    <a:pt x="43577" y="2703"/>
                    <a:pt x="43566" y="2692"/>
                    <a:pt x="43566" y="2668"/>
                  </a:cubicBezTo>
                  <a:lnTo>
                    <a:pt x="43470" y="2620"/>
                  </a:lnTo>
                  <a:cubicBezTo>
                    <a:pt x="43470" y="2596"/>
                    <a:pt x="43470" y="2584"/>
                    <a:pt x="43470" y="2573"/>
                  </a:cubicBezTo>
                  <a:lnTo>
                    <a:pt x="43518" y="2573"/>
                  </a:lnTo>
                  <a:lnTo>
                    <a:pt x="43577" y="2561"/>
                  </a:lnTo>
                  <a:cubicBezTo>
                    <a:pt x="43601" y="2584"/>
                    <a:pt x="43613" y="2620"/>
                    <a:pt x="43625" y="2644"/>
                  </a:cubicBezTo>
                  <a:lnTo>
                    <a:pt x="43673" y="2608"/>
                  </a:lnTo>
                  <a:lnTo>
                    <a:pt x="43780" y="2489"/>
                  </a:lnTo>
                  <a:lnTo>
                    <a:pt x="43899" y="2453"/>
                  </a:lnTo>
                  <a:lnTo>
                    <a:pt x="43958" y="2382"/>
                  </a:lnTo>
                  <a:lnTo>
                    <a:pt x="43863" y="2370"/>
                  </a:lnTo>
                  <a:lnTo>
                    <a:pt x="43768" y="2453"/>
                  </a:lnTo>
                  <a:cubicBezTo>
                    <a:pt x="43732" y="2442"/>
                    <a:pt x="43708" y="2430"/>
                    <a:pt x="43673" y="2418"/>
                  </a:cubicBezTo>
                  <a:lnTo>
                    <a:pt x="43554" y="2418"/>
                  </a:lnTo>
                  <a:cubicBezTo>
                    <a:pt x="43554" y="2406"/>
                    <a:pt x="43554" y="2406"/>
                    <a:pt x="43554" y="2394"/>
                  </a:cubicBezTo>
                  <a:cubicBezTo>
                    <a:pt x="43577" y="2382"/>
                    <a:pt x="43589" y="2358"/>
                    <a:pt x="43613" y="2346"/>
                  </a:cubicBezTo>
                  <a:lnTo>
                    <a:pt x="43554" y="2322"/>
                  </a:lnTo>
                  <a:lnTo>
                    <a:pt x="43470" y="2370"/>
                  </a:lnTo>
                  <a:lnTo>
                    <a:pt x="43470" y="2430"/>
                  </a:lnTo>
                  <a:lnTo>
                    <a:pt x="43316" y="2501"/>
                  </a:lnTo>
                  <a:lnTo>
                    <a:pt x="43185" y="2453"/>
                  </a:lnTo>
                  <a:cubicBezTo>
                    <a:pt x="43173" y="2430"/>
                    <a:pt x="43161" y="2406"/>
                    <a:pt x="43149" y="2382"/>
                  </a:cubicBezTo>
                  <a:lnTo>
                    <a:pt x="43065" y="2382"/>
                  </a:lnTo>
                  <a:lnTo>
                    <a:pt x="42946" y="2442"/>
                  </a:lnTo>
                  <a:lnTo>
                    <a:pt x="42875" y="2406"/>
                  </a:lnTo>
                  <a:cubicBezTo>
                    <a:pt x="42875" y="2382"/>
                    <a:pt x="42887" y="2358"/>
                    <a:pt x="42887" y="2322"/>
                  </a:cubicBezTo>
                  <a:lnTo>
                    <a:pt x="42958" y="2287"/>
                  </a:lnTo>
                  <a:lnTo>
                    <a:pt x="42958" y="2239"/>
                  </a:lnTo>
                  <a:lnTo>
                    <a:pt x="43042" y="2203"/>
                  </a:lnTo>
                  <a:lnTo>
                    <a:pt x="43339" y="1977"/>
                  </a:lnTo>
                  <a:lnTo>
                    <a:pt x="43339" y="1930"/>
                  </a:lnTo>
                  <a:lnTo>
                    <a:pt x="43244" y="1906"/>
                  </a:lnTo>
                  <a:lnTo>
                    <a:pt x="43101" y="1965"/>
                  </a:lnTo>
                  <a:lnTo>
                    <a:pt x="43089" y="1930"/>
                  </a:lnTo>
                  <a:lnTo>
                    <a:pt x="43185" y="1870"/>
                  </a:lnTo>
                  <a:lnTo>
                    <a:pt x="43232" y="1775"/>
                  </a:lnTo>
                  <a:lnTo>
                    <a:pt x="43363" y="1703"/>
                  </a:lnTo>
                  <a:lnTo>
                    <a:pt x="43363" y="1703"/>
                  </a:lnTo>
                  <a:cubicBezTo>
                    <a:pt x="43363" y="1739"/>
                    <a:pt x="43351" y="1763"/>
                    <a:pt x="43351" y="1799"/>
                  </a:cubicBezTo>
                  <a:lnTo>
                    <a:pt x="43435" y="1858"/>
                  </a:lnTo>
                  <a:lnTo>
                    <a:pt x="43542" y="1822"/>
                  </a:lnTo>
                  <a:lnTo>
                    <a:pt x="43625" y="1822"/>
                  </a:lnTo>
                  <a:lnTo>
                    <a:pt x="43697" y="1739"/>
                  </a:lnTo>
                  <a:lnTo>
                    <a:pt x="43697" y="1680"/>
                  </a:lnTo>
                  <a:lnTo>
                    <a:pt x="43601" y="1620"/>
                  </a:lnTo>
                  <a:lnTo>
                    <a:pt x="43518" y="1620"/>
                  </a:lnTo>
                  <a:lnTo>
                    <a:pt x="43494" y="1572"/>
                  </a:lnTo>
                  <a:cubicBezTo>
                    <a:pt x="43494" y="1549"/>
                    <a:pt x="43506" y="1513"/>
                    <a:pt x="43518" y="1489"/>
                  </a:cubicBezTo>
                  <a:cubicBezTo>
                    <a:pt x="43494" y="1465"/>
                    <a:pt x="43482" y="1453"/>
                    <a:pt x="43458" y="1430"/>
                  </a:cubicBezTo>
                  <a:lnTo>
                    <a:pt x="43494" y="1394"/>
                  </a:lnTo>
                  <a:cubicBezTo>
                    <a:pt x="43494" y="1370"/>
                    <a:pt x="43482" y="1346"/>
                    <a:pt x="43482" y="1334"/>
                  </a:cubicBezTo>
                  <a:lnTo>
                    <a:pt x="43327" y="1263"/>
                  </a:lnTo>
                  <a:cubicBezTo>
                    <a:pt x="43339" y="1239"/>
                    <a:pt x="43351" y="1203"/>
                    <a:pt x="43351" y="1179"/>
                  </a:cubicBezTo>
                  <a:lnTo>
                    <a:pt x="43280" y="1120"/>
                  </a:lnTo>
                  <a:lnTo>
                    <a:pt x="43339" y="1084"/>
                  </a:lnTo>
                  <a:lnTo>
                    <a:pt x="43316" y="977"/>
                  </a:lnTo>
                  <a:cubicBezTo>
                    <a:pt x="43339" y="941"/>
                    <a:pt x="43363" y="906"/>
                    <a:pt x="43387" y="870"/>
                  </a:cubicBezTo>
                  <a:cubicBezTo>
                    <a:pt x="43387" y="846"/>
                    <a:pt x="43375" y="822"/>
                    <a:pt x="43375" y="810"/>
                  </a:cubicBezTo>
                  <a:cubicBezTo>
                    <a:pt x="43399" y="775"/>
                    <a:pt x="43423" y="739"/>
                    <a:pt x="43446" y="703"/>
                  </a:cubicBezTo>
                  <a:lnTo>
                    <a:pt x="43435" y="668"/>
                  </a:lnTo>
                  <a:lnTo>
                    <a:pt x="43351" y="656"/>
                  </a:lnTo>
                  <a:cubicBezTo>
                    <a:pt x="43351" y="608"/>
                    <a:pt x="43351" y="560"/>
                    <a:pt x="43339" y="501"/>
                  </a:cubicBezTo>
                  <a:lnTo>
                    <a:pt x="43292" y="453"/>
                  </a:lnTo>
                  <a:lnTo>
                    <a:pt x="43161" y="417"/>
                  </a:lnTo>
                  <a:lnTo>
                    <a:pt x="43161" y="346"/>
                  </a:lnTo>
                  <a:cubicBezTo>
                    <a:pt x="43161" y="334"/>
                    <a:pt x="43137" y="310"/>
                    <a:pt x="43125" y="287"/>
                  </a:cubicBezTo>
                  <a:lnTo>
                    <a:pt x="43173" y="263"/>
                  </a:lnTo>
                  <a:lnTo>
                    <a:pt x="43208" y="167"/>
                  </a:lnTo>
                  <a:lnTo>
                    <a:pt x="43101" y="156"/>
                  </a:lnTo>
                  <a:lnTo>
                    <a:pt x="42982" y="120"/>
                  </a:lnTo>
                  <a:lnTo>
                    <a:pt x="42899" y="120"/>
                  </a:lnTo>
                  <a:lnTo>
                    <a:pt x="42911" y="72"/>
                  </a:lnTo>
                  <a:cubicBezTo>
                    <a:pt x="42899" y="48"/>
                    <a:pt x="42887" y="25"/>
                    <a:pt x="42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8995;p30">
              <a:extLst>
                <a:ext uri="{FF2B5EF4-FFF2-40B4-BE49-F238E27FC236}">
                  <a16:creationId xmlns:a16="http://schemas.microsoft.com/office/drawing/2014/main" id="{5EBD2325-574C-D7DC-A915-24D3A3B3F173}"/>
                </a:ext>
              </a:extLst>
            </p:cNvPr>
            <p:cNvSpPr/>
            <p:nvPr/>
          </p:nvSpPr>
          <p:spPr>
            <a:xfrm>
              <a:off x="3156925" y="3320775"/>
              <a:ext cx="2125" cy="2100"/>
            </a:xfrm>
            <a:custGeom>
              <a:avLst/>
              <a:gdLst/>
              <a:ahLst/>
              <a:cxnLst/>
              <a:rect l="l" t="t" r="r" b="b"/>
              <a:pathLst>
                <a:path w="85" h="84" extrusionOk="0">
                  <a:moveTo>
                    <a:pt x="1" y="1"/>
                  </a:moveTo>
                  <a:lnTo>
                    <a:pt x="1" y="60"/>
                  </a:lnTo>
                  <a:cubicBezTo>
                    <a:pt x="13" y="72"/>
                    <a:pt x="25" y="72"/>
                    <a:pt x="36" y="84"/>
                  </a:cubicBezTo>
                  <a:lnTo>
                    <a:pt x="84" y="84"/>
                  </a:lnTo>
                  <a:lnTo>
                    <a:pt x="84" y="48"/>
                  </a:lnTo>
                  <a:lnTo>
                    <a:pt x="72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8996;p30">
              <a:extLst>
                <a:ext uri="{FF2B5EF4-FFF2-40B4-BE49-F238E27FC236}">
                  <a16:creationId xmlns:a16="http://schemas.microsoft.com/office/drawing/2014/main" id="{29F2683D-2B24-2911-E126-B0F7C790C729}"/>
                </a:ext>
              </a:extLst>
            </p:cNvPr>
            <p:cNvSpPr/>
            <p:nvPr/>
          </p:nvSpPr>
          <p:spPr>
            <a:xfrm>
              <a:off x="2892600" y="3243675"/>
              <a:ext cx="5100" cy="3000"/>
            </a:xfrm>
            <a:custGeom>
              <a:avLst/>
              <a:gdLst/>
              <a:ahLst/>
              <a:cxnLst/>
              <a:rect l="l" t="t" r="r" b="b"/>
              <a:pathLst>
                <a:path w="204" h="120" extrusionOk="0">
                  <a:moveTo>
                    <a:pt x="96" y="1"/>
                  </a:moveTo>
                  <a:lnTo>
                    <a:pt x="1" y="25"/>
                  </a:lnTo>
                  <a:lnTo>
                    <a:pt x="60" y="84"/>
                  </a:lnTo>
                  <a:lnTo>
                    <a:pt x="132" y="72"/>
                  </a:lnTo>
                  <a:lnTo>
                    <a:pt x="203" y="120"/>
                  </a:lnTo>
                  <a:lnTo>
                    <a:pt x="203" y="4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8997;p30">
              <a:extLst>
                <a:ext uri="{FF2B5EF4-FFF2-40B4-BE49-F238E27FC236}">
                  <a16:creationId xmlns:a16="http://schemas.microsoft.com/office/drawing/2014/main" id="{5B54CDE3-3F77-5E94-0B2F-8DB812C158F6}"/>
                </a:ext>
              </a:extLst>
            </p:cNvPr>
            <p:cNvSpPr/>
            <p:nvPr/>
          </p:nvSpPr>
          <p:spPr>
            <a:xfrm>
              <a:off x="2870000" y="3246075"/>
              <a:ext cx="4775" cy="1800"/>
            </a:xfrm>
            <a:custGeom>
              <a:avLst/>
              <a:gdLst/>
              <a:ahLst/>
              <a:cxnLst/>
              <a:rect l="l" t="t" r="r" b="b"/>
              <a:pathLst>
                <a:path w="191" h="72" extrusionOk="0">
                  <a:moveTo>
                    <a:pt x="83" y="0"/>
                  </a:moveTo>
                  <a:lnTo>
                    <a:pt x="0" y="12"/>
                  </a:lnTo>
                  <a:lnTo>
                    <a:pt x="95" y="72"/>
                  </a:lnTo>
                  <a:lnTo>
                    <a:pt x="191" y="36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8998;p30">
              <a:extLst>
                <a:ext uri="{FF2B5EF4-FFF2-40B4-BE49-F238E27FC236}">
                  <a16:creationId xmlns:a16="http://schemas.microsoft.com/office/drawing/2014/main" id="{C2FCC88A-B2F8-61BC-ACC9-CAFB580A49D0}"/>
                </a:ext>
              </a:extLst>
            </p:cNvPr>
            <p:cNvSpPr/>
            <p:nvPr/>
          </p:nvSpPr>
          <p:spPr>
            <a:xfrm>
              <a:off x="2949750" y="3242200"/>
              <a:ext cx="8975" cy="4775"/>
            </a:xfrm>
            <a:custGeom>
              <a:avLst/>
              <a:gdLst/>
              <a:ahLst/>
              <a:cxnLst/>
              <a:rect l="l" t="t" r="r" b="b"/>
              <a:pathLst>
                <a:path w="359" h="191" extrusionOk="0">
                  <a:moveTo>
                    <a:pt x="299" y="0"/>
                  </a:moveTo>
                  <a:lnTo>
                    <a:pt x="168" y="119"/>
                  </a:lnTo>
                  <a:lnTo>
                    <a:pt x="96" y="84"/>
                  </a:lnTo>
                  <a:lnTo>
                    <a:pt x="1" y="167"/>
                  </a:lnTo>
                  <a:cubicBezTo>
                    <a:pt x="1" y="167"/>
                    <a:pt x="60" y="191"/>
                    <a:pt x="72" y="191"/>
                  </a:cubicBezTo>
                  <a:lnTo>
                    <a:pt x="180" y="143"/>
                  </a:lnTo>
                  <a:lnTo>
                    <a:pt x="299" y="143"/>
                  </a:lnTo>
                  <a:lnTo>
                    <a:pt x="358" y="48"/>
                  </a:lnTo>
                  <a:cubicBezTo>
                    <a:pt x="346" y="36"/>
                    <a:pt x="322" y="12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8999;p30">
              <a:extLst>
                <a:ext uri="{FF2B5EF4-FFF2-40B4-BE49-F238E27FC236}">
                  <a16:creationId xmlns:a16="http://schemas.microsoft.com/office/drawing/2014/main" id="{7D728440-D44A-A070-4957-55BC0B9ECA93}"/>
                </a:ext>
              </a:extLst>
            </p:cNvPr>
            <p:cNvSpPr/>
            <p:nvPr/>
          </p:nvSpPr>
          <p:spPr>
            <a:xfrm>
              <a:off x="2883075" y="3245475"/>
              <a:ext cx="6000" cy="3000"/>
            </a:xfrm>
            <a:custGeom>
              <a:avLst/>
              <a:gdLst/>
              <a:ahLst/>
              <a:cxnLst/>
              <a:rect l="l" t="t" r="r" b="b"/>
              <a:pathLst>
                <a:path w="240" h="120" extrusionOk="0">
                  <a:moveTo>
                    <a:pt x="25" y="0"/>
                  </a:moveTo>
                  <a:lnTo>
                    <a:pt x="1" y="48"/>
                  </a:lnTo>
                  <a:lnTo>
                    <a:pt x="72" y="119"/>
                  </a:lnTo>
                  <a:lnTo>
                    <a:pt x="191" y="119"/>
                  </a:lnTo>
                  <a:lnTo>
                    <a:pt x="239" y="60"/>
                  </a:lnTo>
                  <a:lnTo>
                    <a:pt x="144" y="72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9000;p30">
              <a:extLst>
                <a:ext uri="{FF2B5EF4-FFF2-40B4-BE49-F238E27FC236}">
                  <a16:creationId xmlns:a16="http://schemas.microsoft.com/office/drawing/2014/main" id="{7E3B0B47-1DAA-32E2-882B-5ABE2EAEC01F}"/>
                </a:ext>
              </a:extLst>
            </p:cNvPr>
            <p:cNvSpPr/>
            <p:nvPr/>
          </p:nvSpPr>
          <p:spPr>
            <a:xfrm>
              <a:off x="2775325" y="3435375"/>
              <a:ext cx="3300" cy="5675"/>
            </a:xfrm>
            <a:custGeom>
              <a:avLst/>
              <a:gdLst/>
              <a:ahLst/>
              <a:cxnLst/>
              <a:rect l="l" t="t" r="r" b="b"/>
              <a:pathLst>
                <a:path w="132" h="227" extrusionOk="0">
                  <a:moveTo>
                    <a:pt x="108" y="0"/>
                  </a:moveTo>
                  <a:cubicBezTo>
                    <a:pt x="84" y="36"/>
                    <a:pt x="60" y="60"/>
                    <a:pt x="37" y="96"/>
                  </a:cubicBezTo>
                  <a:lnTo>
                    <a:pt x="1" y="179"/>
                  </a:lnTo>
                  <a:lnTo>
                    <a:pt x="13" y="203"/>
                  </a:lnTo>
                  <a:lnTo>
                    <a:pt x="49" y="227"/>
                  </a:lnTo>
                  <a:lnTo>
                    <a:pt x="108" y="203"/>
                  </a:lnTo>
                  <a:lnTo>
                    <a:pt x="132" y="131"/>
                  </a:lnTo>
                  <a:cubicBezTo>
                    <a:pt x="120" y="108"/>
                    <a:pt x="120" y="96"/>
                    <a:pt x="108" y="84"/>
                  </a:cubicBezTo>
                  <a:lnTo>
                    <a:pt x="120" y="24"/>
                  </a:lnTo>
                  <a:cubicBezTo>
                    <a:pt x="120" y="12"/>
                    <a:pt x="108" y="12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9001;p30">
              <a:extLst>
                <a:ext uri="{FF2B5EF4-FFF2-40B4-BE49-F238E27FC236}">
                  <a16:creationId xmlns:a16="http://schemas.microsoft.com/office/drawing/2014/main" id="{1AA55872-34F9-A6E7-347E-9071EE61A9D2}"/>
                </a:ext>
              </a:extLst>
            </p:cNvPr>
            <p:cNvSpPr/>
            <p:nvPr/>
          </p:nvSpPr>
          <p:spPr>
            <a:xfrm>
              <a:off x="3025950" y="3868175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191" y="0"/>
                  </a:moveTo>
                  <a:lnTo>
                    <a:pt x="1" y="36"/>
                  </a:lnTo>
                  <a:lnTo>
                    <a:pt x="1" y="107"/>
                  </a:lnTo>
                  <a:cubicBezTo>
                    <a:pt x="1" y="131"/>
                    <a:pt x="37" y="131"/>
                    <a:pt x="37" y="131"/>
                  </a:cubicBezTo>
                  <a:lnTo>
                    <a:pt x="49" y="95"/>
                  </a:lnTo>
                  <a:lnTo>
                    <a:pt x="156" y="48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9002;p30">
              <a:extLst>
                <a:ext uri="{FF2B5EF4-FFF2-40B4-BE49-F238E27FC236}">
                  <a16:creationId xmlns:a16="http://schemas.microsoft.com/office/drawing/2014/main" id="{68CC06F3-85E2-2D6E-6A5B-085C436BFED5}"/>
                </a:ext>
              </a:extLst>
            </p:cNvPr>
            <p:cNvSpPr/>
            <p:nvPr/>
          </p:nvSpPr>
          <p:spPr>
            <a:xfrm>
              <a:off x="3039950" y="3924125"/>
              <a:ext cx="5675" cy="6275"/>
            </a:xfrm>
            <a:custGeom>
              <a:avLst/>
              <a:gdLst/>
              <a:ahLst/>
              <a:cxnLst/>
              <a:rect l="l" t="t" r="r" b="b"/>
              <a:pathLst>
                <a:path w="227" h="251" extrusionOk="0">
                  <a:moveTo>
                    <a:pt x="36" y="0"/>
                  </a:moveTo>
                  <a:lnTo>
                    <a:pt x="1" y="48"/>
                  </a:lnTo>
                  <a:cubicBezTo>
                    <a:pt x="24" y="84"/>
                    <a:pt x="60" y="131"/>
                    <a:pt x="84" y="179"/>
                  </a:cubicBezTo>
                  <a:cubicBezTo>
                    <a:pt x="108" y="215"/>
                    <a:pt x="84" y="215"/>
                    <a:pt x="96" y="239"/>
                  </a:cubicBezTo>
                  <a:lnTo>
                    <a:pt x="132" y="250"/>
                  </a:lnTo>
                  <a:cubicBezTo>
                    <a:pt x="143" y="203"/>
                    <a:pt x="167" y="167"/>
                    <a:pt x="179" y="120"/>
                  </a:cubicBezTo>
                  <a:lnTo>
                    <a:pt x="227" y="96"/>
                  </a:lnTo>
                  <a:cubicBezTo>
                    <a:pt x="215" y="72"/>
                    <a:pt x="191" y="48"/>
                    <a:pt x="179" y="36"/>
                  </a:cubicBezTo>
                  <a:lnTo>
                    <a:pt x="60" y="1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9003;p30">
              <a:extLst>
                <a:ext uri="{FF2B5EF4-FFF2-40B4-BE49-F238E27FC236}">
                  <a16:creationId xmlns:a16="http://schemas.microsoft.com/office/drawing/2014/main" id="{A0B7C622-1F96-C4C1-5F96-0CCFB8402547}"/>
                </a:ext>
              </a:extLst>
            </p:cNvPr>
            <p:cNvSpPr/>
            <p:nvPr/>
          </p:nvSpPr>
          <p:spPr>
            <a:xfrm>
              <a:off x="3036075" y="3919350"/>
              <a:ext cx="3900" cy="4200"/>
            </a:xfrm>
            <a:custGeom>
              <a:avLst/>
              <a:gdLst/>
              <a:ahLst/>
              <a:cxnLst/>
              <a:rect l="l" t="t" r="r" b="b"/>
              <a:pathLst>
                <a:path w="156" h="168" extrusionOk="0">
                  <a:moveTo>
                    <a:pt x="1" y="1"/>
                  </a:moveTo>
                  <a:cubicBezTo>
                    <a:pt x="13" y="37"/>
                    <a:pt x="25" y="72"/>
                    <a:pt x="36" y="108"/>
                  </a:cubicBezTo>
                  <a:lnTo>
                    <a:pt x="84" y="132"/>
                  </a:lnTo>
                  <a:lnTo>
                    <a:pt x="108" y="168"/>
                  </a:lnTo>
                  <a:lnTo>
                    <a:pt x="156" y="144"/>
                  </a:lnTo>
                  <a:cubicBezTo>
                    <a:pt x="156" y="132"/>
                    <a:pt x="156" y="108"/>
                    <a:pt x="156" y="84"/>
                  </a:cubicBezTo>
                  <a:cubicBezTo>
                    <a:pt x="132" y="60"/>
                    <a:pt x="120" y="37"/>
                    <a:pt x="108" y="13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9004;p30">
              <a:extLst>
                <a:ext uri="{FF2B5EF4-FFF2-40B4-BE49-F238E27FC236}">
                  <a16:creationId xmlns:a16="http://schemas.microsoft.com/office/drawing/2014/main" id="{452606B7-6976-3ED7-95A2-CBE350EBBE72}"/>
                </a:ext>
              </a:extLst>
            </p:cNvPr>
            <p:cNvSpPr/>
            <p:nvPr/>
          </p:nvSpPr>
          <p:spPr>
            <a:xfrm>
              <a:off x="3044125" y="3933650"/>
              <a:ext cx="4175" cy="4775"/>
            </a:xfrm>
            <a:custGeom>
              <a:avLst/>
              <a:gdLst/>
              <a:ahLst/>
              <a:cxnLst/>
              <a:rect l="l" t="t" r="r" b="b"/>
              <a:pathLst>
                <a:path w="167" h="191" extrusionOk="0">
                  <a:moveTo>
                    <a:pt x="95" y="0"/>
                  </a:moveTo>
                  <a:lnTo>
                    <a:pt x="0" y="72"/>
                  </a:lnTo>
                  <a:lnTo>
                    <a:pt x="60" y="108"/>
                  </a:lnTo>
                  <a:lnTo>
                    <a:pt x="60" y="155"/>
                  </a:lnTo>
                  <a:lnTo>
                    <a:pt x="119" y="191"/>
                  </a:lnTo>
                  <a:lnTo>
                    <a:pt x="167" y="131"/>
                  </a:lnTo>
                  <a:lnTo>
                    <a:pt x="167" y="60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9005;p30">
              <a:extLst>
                <a:ext uri="{FF2B5EF4-FFF2-40B4-BE49-F238E27FC236}">
                  <a16:creationId xmlns:a16="http://schemas.microsoft.com/office/drawing/2014/main" id="{6F1FE585-771C-A8DF-ED17-4850D0860403}"/>
                </a:ext>
              </a:extLst>
            </p:cNvPr>
            <p:cNvSpPr/>
            <p:nvPr/>
          </p:nvSpPr>
          <p:spPr>
            <a:xfrm>
              <a:off x="3022100" y="3862500"/>
              <a:ext cx="3300" cy="2725"/>
            </a:xfrm>
            <a:custGeom>
              <a:avLst/>
              <a:gdLst/>
              <a:ahLst/>
              <a:cxnLst/>
              <a:rect l="l" t="t" r="r" b="b"/>
              <a:pathLst>
                <a:path w="132" h="109" extrusionOk="0">
                  <a:moveTo>
                    <a:pt x="84" y="1"/>
                  </a:moveTo>
                  <a:cubicBezTo>
                    <a:pt x="60" y="1"/>
                    <a:pt x="36" y="13"/>
                    <a:pt x="12" y="13"/>
                  </a:cubicBezTo>
                  <a:lnTo>
                    <a:pt x="0" y="72"/>
                  </a:lnTo>
                  <a:lnTo>
                    <a:pt x="24" y="108"/>
                  </a:lnTo>
                  <a:lnTo>
                    <a:pt x="72" y="108"/>
                  </a:lnTo>
                  <a:lnTo>
                    <a:pt x="131" y="72"/>
                  </a:lnTo>
                  <a:lnTo>
                    <a:pt x="131" y="3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9006;p30">
              <a:extLst>
                <a:ext uri="{FF2B5EF4-FFF2-40B4-BE49-F238E27FC236}">
                  <a16:creationId xmlns:a16="http://schemas.microsoft.com/office/drawing/2014/main" id="{6488D5DC-B56C-7971-F841-09555B46B19F}"/>
                </a:ext>
              </a:extLst>
            </p:cNvPr>
            <p:cNvSpPr/>
            <p:nvPr/>
          </p:nvSpPr>
          <p:spPr>
            <a:xfrm>
              <a:off x="3031325" y="3864900"/>
              <a:ext cx="1500" cy="2400"/>
            </a:xfrm>
            <a:custGeom>
              <a:avLst/>
              <a:gdLst/>
              <a:ahLst/>
              <a:cxnLst/>
              <a:rect l="l" t="t" r="r" b="b"/>
              <a:pathLst>
                <a:path w="60" h="96" extrusionOk="0">
                  <a:moveTo>
                    <a:pt x="12" y="0"/>
                  </a:moveTo>
                  <a:cubicBezTo>
                    <a:pt x="12" y="36"/>
                    <a:pt x="0" y="60"/>
                    <a:pt x="0" y="95"/>
                  </a:cubicBezTo>
                  <a:lnTo>
                    <a:pt x="60" y="83"/>
                  </a:lnTo>
                  <a:cubicBezTo>
                    <a:pt x="48" y="60"/>
                    <a:pt x="36" y="36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9007;p30">
              <a:extLst>
                <a:ext uri="{FF2B5EF4-FFF2-40B4-BE49-F238E27FC236}">
                  <a16:creationId xmlns:a16="http://schemas.microsoft.com/office/drawing/2014/main" id="{50C3728E-FE56-666E-11CD-AF7CE76A9104}"/>
                </a:ext>
              </a:extLst>
            </p:cNvPr>
            <p:cNvSpPr/>
            <p:nvPr/>
          </p:nvSpPr>
          <p:spPr>
            <a:xfrm>
              <a:off x="3028650" y="3879775"/>
              <a:ext cx="4775" cy="2700"/>
            </a:xfrm>
            <a:custGeom>
              <a:avLst/>
              <a:gdLst/>
              <a:ahLst/>
              <a:cxnLst/>
              <a:rect l="l" t="t" r="r" b="b"/>
              <a:pathLst>
                <a:path w="191" h="108" extrusionOk="0">
                  <a:moveTo>
                    <a:pt x="24" y="0"/>
                  </a:moveTo>
                  <a:lnTo>
                    <a:pt x="0" y="48"/>
                  </a:lnTo>
                  <a:cubicBezTo>
                    <a:pt x="36" y="72"/>
                    <a:pt x="72" y="96"/>
                    <a:pt x="107" y="108"/>
                  </a:cubicBezTo>
                  <a:lnTo>
                    <a:pt x="191" y="84"/>
                  </a:lnTo>
                  <a:lnTo>
                    <a:pt x="143" y="24"/>
                  </a:lnTo>
                  <a:lnTo>
                    <a:pt x="60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9008;p30">
              <a:extLst>
                <a:ext uri="{FF2B5EF4-FFF2-40B4-BE49-F238E27FC236}">
                  <a16:creationId xmlns:a16="http://schemas.microsoft.com/office/drawing/2014/main" id="{45751E53-3D65-0955-6B69-AB8555ABA861}"/>
                </a:ext>
              </a:extLst>
            </p:cNvPr>
            <p:cNvSpPr/>
            <p:nvPr/>
          </p:nvSpPr>
          <p:spPr>
            <a:xfrm>
              <a:off x="3053050" y="3946150"/>
              <a:ext cx="2700" cy="2400"/>
            </a:xfrm>
            <a:custGeom>
              <a:avLst/>
              <a:gdLst/>
              <a:ahLst/>
              <a:cxnLst/>
              <a:rect l="l" t="t" r="r" b="b"/>
              <a:pathLst>
                <a:path w="108" h="96" extrusionOk="0">
                  <a:moveTo>
                    <a:pt x="108" y="1"/>
                  </a:moveTo>
                  <a:lnTo>
                    <a:pt x="0" y="24"/>
                  </a:lnTo>
                  <a:cubicBezTo>
                    <a:pt x="12" y="48"/>
                    <a:pt x="12" y="72"/>
                    <a:pt x="24" y="96"/>
                  </a:cubicBezTo>
                  <a:cubicBezTo>
                    <a:pt x="36" y="84"/>
                    <a:pt x="48" y="72"/>
                    <a:pt x="60" y="60"/>
                  </a:cubicBez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9009;p30">
              <a:extLst>
                <a:ext uri="{FF2B5EF4-FFF2-40B4-BE49-F238E27FC236}">
                  <a16:creationId xmlns:a16="http://schemas.microsoft.com/office/drawing/2014/main" id="{EFFCAFC9-45A2-75DB-5A3E-0A8A5B98FAFE}"/>
                </a:ext>
              </a:extLst>
            </p:cNvPr>
            <p:cNvSpPr/>
            <p:nvPr/>
          </p:nvSpPr>
          <p:spPr>
            <a:xfrm>
              <a:off x="3024175" y="3860725"/>
              <a:ext cx="1525" cy="1500"/>
            </a:xfrm>
            <a:custGeom>
              <a:avLst/>
              <a:gdLst/>
              <a:ahLst/>
              <a:cxnLst/>
              <a:rect l="l" t="t" r="r" b="b"/>
              <a:pathLst>
                <a:path w="61" h="60" extrusionOk="0">
                  <a:moveTo>
                    <a:pt x="12" y="0"/>
                  </a:moveTo>
                  <a:cubicBezTo>
                    <a:pt x="12" y="0"/>
                    <a:pt x="1" y="12"/>
                    <a:pt x="1" y="24"/>
                  </a:cubicBezTo>
                  <a:lnTo>
                    <a:pt x="60" y="60"/>
                  </a:lnTo>
                  <a:lnTo>
                    <a:pt x="6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9010;p30">
              <a:extLst>
                <a:ext uri="{FF2B5EF4-FFF2-40B4-BE49-F238E27FC236}">
                  <a16:creationId xmlns:a16="http://schemas.microsoft.com/office/drawing/2014/main" id="{0C431FCE-BF45-5594-B804-2E2124D42199}"/>
                </a:ext>
              </a:extLst>
            </p:cNvPr>
            <p:cNvSpPr/>
            <p:nvPr/>
          </p:nvSpPr>
          <p:spPr>
            <a:xfrm>
              <a:off x="3059300" y="3944075"/>
              <a:ext cx="7750" cy="4775"/>
            </a:xfrm>
            <a:custGeom>
              <a:avLst/>
              <a:gdLst/>
              <a:ahLst/>
              <a:cxnLst/>
              <a:rect l="l" t="t" r="r" b="b"/>
              <a:pathLst>
                <a:path w="310" h="191" extrusionOk="0">
                  <a:moveTo>
                    <a:pt x="36" y="0"/>
                  </a:moveTo>
                  <a:lnTo>
                    <a:pt x="0" y="12"/>
                  </a:lnTo>
                  <a:lnTo>
                    <a:pt x="0" y="36"/>
                  </a:lnTo>
                  <a:lnTo>
                    <a:pt x="96" y="119"/>
                  </a:lnTo>
                  <a:lnTo>
                    <a:pt x="179" y="131"/>
                  </a:lnTo>
                  <a:cubicBezTo>
                    <a:pt x="227" y="143"/>
                    <a:pt x="274" y="167"/>
                    <a:pt x="310" y="191"/>
                  </a:cubicBezTo>
                  <a:cubicBezTo>
                    <a:pt x="286" y="167"/>
                    <a:pt x="274" y="131"/>
                    <a:pt x="262" y="107"/>
                  </a:cubicBezTo>
                  <a:cubicBezTo>
                    <a:pt x="227" y="84"/>
                    <a:pt x="191" y="48"/>
                    <a:pt x="167" y="24"/>
                  </a:cubicBezTo>
                  <a:lnTo>
                    <a:pt x="108" y="2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9011;p30">
              <a:extLst>
                <a:ext uri="{FF2B5EF4-FFF2-40B4-BE49-F238E27FC236}">
                  <a16:creationId xmlns:a16="http://schemas.microsoft.com/office/drawing/2014/main" id="{510703A0-27CD-B656-37BE-0E439A3C6810}"/>
                </a:ext>
              </a:extLst>
            </p:cNvPr>
            <p:cNvSpPr/>
            <p:nvPr/>
          </p:nvSpPr>
          <p:spPr>
            <a:xfrm>
              <a:off x="3028050" y="3871725"/>
              <a:ext cx="4175" cy="2425"/>
            </a:xfrm>
            <a:custGeom>
              <a:avLst/>
              <a:gdLst/>
              <a:ahLst/>
              <a:cxnLst/>
              <a:rect l="l" t="t" r="r" b="b"/>
              <a:pathLst>
                <a:path w="167" h="97" extrusionOk="0">
                  <a:moveTo>
                    <a:pt x="155" y="1"/>
                  </a:moveTo>
                  <a:lnTo>
                    <a:pt x="96" y="13"/>
                  </a:lnTo>
                  <a:lnTo>
                    <a:pt x="0" y="72"/>
                  </a:lnTo>
                  <a:lnTo>
                    <a:pt x="48" y="96"/>
                  </a:lnTo>
                  <a:lnTo>
                    <a:pt x="167" y="6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9012;p30">
              <a:extLst>
                <a:ext uri="{FF2B5EF4-FFF2-40B4-BE49-F238E27FC236}">
                  <a16:creationId xmlns:a16="http://schemas.microsoft.com/office/drawing/2014/main" id="{E3DF5B18-91CC-E1F2-CFAD-B227453102C0}"/>
                </a:ext>
              </a:extLst>
            </p:cNvPr>
            <p:cNvSpPr/>
            <p:nvPr/>
          </p:nvSpPr>
          <p:spPr>
            <a:xfrm>
              <a:off x="3044725" y="3920850"/>
              <a:ext cx="13400" cy="17875"/>
            </a:xfrm>
            <a:custGeom>
              <a:avLst/>
              <a:gdLst/>
              <a:ahLst/>
              <a:cxnLst/>
              <a:rect l="l" t="t" r="r" b="b"/>
              <a:pathLst>
                <a:path w="536" h="715" extrusionOk="0">
                  <a:moveTo>
                    <a:pt x="167" y="0"/>
                  </a:moveTo>
                  <a:lnTo>
                    <a:pt x="36" y="24"/>
                  </a:lnTo>
                  <a:lnTo>
                    <a:pt x="0" y="84"/>
                  </a:lnTo>
                  <a:cubicBezTo>
                    <a:pt x="12" y="108"/>
                    <a:pt x="12" y="131"/>
                    <a:pt x="24" y="167"/>
                  </a:cubicBezTo>
                  <a:lnTo>
                    <a:pt x="83" y="203"/>
                  </a:lnTo>
                  <a:lnTo>
                    <a:pt x="83" y="274"/>
                  </a:lnTo>
                  <a:lnTo>
                    <a:pt x="107" y="322"/>
                  </a:lnTo>
                  <a:lnTo>
                    <a:pt x="143" y="310"/>
                  </a:lnTo>
                  <a:lnTo>
                    <a:pt x="167" y="251"/>
                  </a:lnTo>
                  <a:lnTo>
                    <a:pt x="167" y="310"/>
                  </a:lnTo>
                  <a:cubicBezTo>
                    <a:pt x="167" y="322"/>
                    <a:pt x="131" y="346"/>
                    <a:pt x="107" y="370"/>
                  </a:cubicBezTo>
                  <a:lnTo>
                    <a:pt x="24" y="405"/>
                  </a:lnTo>
                  <a:lnTo>
                    <a:pt x="155" y="536"/>
                  </a:lnTo>
                  <a:lnTo>
                    <a:pt x="202" y="632"/>
                  </a:lnTo>
                  <a:lnTo>
                    <a:pt x="310" y="679"/>
                  </a:lnTo>
                  <a:lnTo>
                    <a:pt x="345" y="643"/>
                  </a:lnTo>
                  <a:lnTo>
                    <a:pt x="345" y="560"/>
                  </a:lnTo>
                  <a:lnTo>
                    <a:pt x="393" y="620"/>
                  </a:lnTo>
                  <a:cubicBezTo>
                    <a:pt x="405" y="643"/>
                    <a:pt x="417" y="679"/>
                    <a:pt x="429" y="703"/>
                  </a:cubicBezTo>
                  <a:lnTo>
                    <a:pt x="476" y="715"/>
                  </a:lnTo>
                  <a:lnTo>
                    <a:pt x="536" y="655"/>
                  </a:lnTo>
                  <a:lnTo>
                    <a:pt x="500" y="536"/>
                  </a:lnTo>
                  <a:lnTo>
                    <a:pt x="429" y="441"/>
                  </a:lnTo>
                  <a:cubicBezTo>
                    <a:pt x="429" y="429"/>
                    <a:pt x="441" y="417"/>
                    <a:pt x="441" y="405"/>
                  </a:cubicBezTo>
                  <a:lnTo>
                    <a:pt x="393" y="262"/>
                  </a:lnTo>
                  <a:lnTo>
                    <a:pt x="322" y="191"/>
                  </a:lnTo>
                  <a:lnTo>
                    <a:pt x="238" y="2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9013;p30">
              <a:extLst>
                <a:ext uri="{FF2B5EF4-FFF2-40B4-BE49-F238E27FC236}">
                  <a16:creationId xmlns:a16="http://schemas.microsoft.com/office/drawing/2014/main" id="{5674C6EA-C9F5-BB9E-4B41-6B0E7A2DCC61}"/>
                </a:ext>
              </a:extLst>
            </p:cNvPr>
            <p:cNvSpPr/>
            <p:nvPr/>
          </p:nvSpPr>
          <p:spPr>
            <a:xfrm>
              <a:off x="3059900" y="3947925"/>
              <a:ext cx="6575" cy="4800"/>
            </a:xfrm>
            <a:custGeom>
              <a:avLst/>
              <a:gdLst/>
              <a:ahLst/>
              <a:cxnLst/>
              <a:rect l="l" t="t" r="r" b="b"/>
              <a:pathLst>
                <a:path w="263" h="192" extrusionOk="0">
                  <a:moveTo>
                    <a:pt x="36" y="1"/>
                  </a:moveTo>
                  <a:lnTo>
                    <a:pt x="0" y="25"/>
                  </a:lnTo>
                  <a:lnTo>
                    <a:pt x="48" y="120"/>
                  </a:lnTo>
                  <a:lnTo>
                    <a:pt x="167" y="191"/>
                  </a:lnTo>
                  <a:lnTo>
                    <a:pt x="238" y="180"/>
                  </a:lnTo>
                  <a:cubicBezTo>
                    <a:pt x="250" y="156"/>
                    <a:pt x="250" y="144"/>
                    <a:pt x="262" y="120"/>
                  </a:cubicBezTo>
                  <a:lnTo>
                    <a:pt x="143" y="25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9014;p30">
              <a:extLst>
                <a:ext uri="{FF2B5EF4-FFF2-40B4-BE49-F238E27FC236}">
                  <a16:creationId xmlns:a16="http://schemas.microsoft.com/office/drawing/2014/main" id="{CA752574-4A25-19B6-9638-7D8EB94CF2F1}"/>
                </a:ext>
              </a:extLst>
            </p:cNvPr>
            <p:cNvSpPr/>
            <p:nvPr/>
          </p:nvSpPr>
          <p:spPr>
            <a:xfrm>
              <a:off x="3033100" y="3878875"/>
              <a:ext cx="2400" cy="1525"/>
            </a:xfrm>
            <a:custGeom>
              <a:avLst/>
              <a:gdLst/>
              <a:ahLst/>
              <a:cxnLst/>
              <a:rect l="l" t="t" r="r" b="b"/>
              <a:pathLst>
                <a:path w="96" h="61" extrusionOk="0">
                  <a:moveTo>
                    <a:pt x="96" y="1"/>
                  </a:moveTo>
                  <a:lnTo>
                    <a:pt x="1" y="25"/>
                  </a:lnTo>
                  <a:lnTo>
                    <a:pt x="48" y="60"/>
                  </a:lnTo>
                  <a:cubicBezTo>
                    <a:pt x="72" y="48"/>
                    <a:pt x="72" y="25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9015;p30">
              <a:extLst>
                <a:ext uri="{FF2B5EF4-FFF2-40B4-BE49-F238E27FC236}">
                  <a16:creationId xmlns:a16="http://schemas.microsoft.com/office/drawing/2014/main" id="{9E533E79-5725-0E07-4378-5539690CC1D5}"/>
                </a:ext>
              </a:extLst>
            </p:cNvPr>
            <p:cNvSpPr/>
            <p:nvPr/>
          </p:nvSpPr>
          <p:spPr>
            <a:xfrm>
              <a:off x="3026550" y="3881550"/>
              <a:ext cx="1825" cy="1825"/>
            </a:xfrm>
            <a:custGeom>
              <a:avLst/>
              <a:gdLst/>
              <a:ahLst/>
              <a:cxnLst/>
              <a:rect l="l" t="t" r="r" b="b"/>
              <a:pathLst>
                <a:path w="73" h="73" extrusionOk="0">
                  <a:moveTo>
                    <a:pt x="48" y="1"/>
                  </a:moveTo>
                  <a:lnTo>
                    <a:pt x="1" y="13"/>
                  </a:lnTo>
                  <a:cubicBezTo>
                    <a:pt x="13" y="25"/>
                    <a:pt x="13" y="48"/>
                    <a:pt x="25" y="72"/>
                  </a:cubicBezTo>
                  <a:lnTo>
                    <a:pt x="72" y="72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9016;p30">
              <a:extLst>
                <a:ext uri="{FF2B5EF4-FFF2-40B4-BE49-F238E27FC236}">
                  <a16:creationId xmlns:a16="http://schemas.microsoft.com/office/drawing/2014/main" id="{C29CA52D-E0F0-D0DB-D271-F53881486FBC}"/>
                </a:ext>
              </a:extLst>
            </p:cNvPr>
            <p:cNvSpPr/>
            <p:nvPr/>
          </p:nvSpPr>
          <p:spPr>
            <a:xfrm>
              <a:off x="3022675" y="3865775"/>
              <a:ext cx="3900" cy="3000"/>
            </a:xfrm>
            <a:custGeom>
              <a:avLst/>
              <a:gdLst/>
              <a:ahLst/>
              <a:cxnLst/>
              <a:rect l="l" t="t" r="r" b="b"/>
              <a:pathLst>
                <a:path w="156" h="120" extrusionOk="0">
                  <a:moveTo>
                    <a:pt x="96" y="1"/>
                  </a:moveTo>
                  <a:lnTo>
                    <a:pt x="1" y="13"/>
                  </a:lnTo>
                  <a:lnTo>
                    <a:pt x="25" y="60"/>
                  </a:lnTo>
                  <a:lnTo>
                    <a:pt x="37" y="120"/>
                  </a:lnTo>
                  <a:lnTo>
                    <a:pt x="96" y="84"/>
                  </a:lnTo>
                  <a:lnTo>
                    <a:pt x="156" y="60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9017;p30">
              <a:extLst>
                <a:ext uri="{FF2B5EF4-FFF2-40B4-BE49-F238E27FC236}">
                  <a16:creationId xmlns:a16="http://schemas.microsoft.com/office/drawing/2014/main" id="{1F37638E-1F16-3DD8-0805-4130B2797D38}"/>
                </a:ext>
              </a:extLst>
            </p:cNvPr>
            <p:cNvSpPr/>
            <p:nvPr/>
          </p:nvSpPr>
          <p:spPr>
            <a:xfrm>
              <a:off x="3014950" y="3856850"/>
              <a:ext cx="4200" cy="1825"/>
            </a:xfrm>
            <a:custGeom>
              <a:avLst/>
              <a:gdLst/>
              <a:ahLst/>
              <a:cxnLst/>
              <a:rect l="l" t="t" r="r" b="b"/>
              <a:pathLst>
                <a:path w="168" h="73" extrusionOk="0">
                  <a:moveTo>
                    <a:pt x="108" y="1"/>
                  </a:moveTo>
                  <a:lnTo>
                    <a:pt x="36" y="13"/>
                  </a:lnTo>
                  <a:lnTo>
                    <a:pt x="0" y="48"/>
                  </a:lnTo>
                  <a:lnTo>
                    <a:pt x="60" y="72"/>
                  </a:lnTo>
                  <a:lnTo>
                    <a:pt x="167" y="13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9018;p30">
              <a:extLst>
                <a:ext uri="{FF2B5EF4-FFF2-40B4-BE49-F238E27FC236}">
                  <a16:creationId xmlns:a16="http://schemas.microsoft.com/office/drawing/2014/main" id="{1AF33318-33F5-48D3-7818-7C49F555A5C0}"/>
                </a:ext>
              </a:extLst>
            </p:cNvPr>
            <p:cNvSpPr/>
            <p:nvPr/>
          </p:nvSpPr>
          <p:spPr>
            <a:xfrm>
              <a:off x="3022675" y="3856850"/>
              <a:ext cx="3300" cy="1825"/>
            </a:xfrm>
            <a:custGeom>
              <a:avLst/>
              <a:gdLst/>
              <a:ahLst/>
              <a:cxnLst/>
              <a:rect l="l" t="t" r="r" b="b"/>
              <a:pathLst>
                <a:path w="132" h="73" extrusionOk="0">
                  <a:moveTo>
                    <a:pt x="13" y="1"/>
                  </a:moveTo>
                  <a:lnTo>
                    <a:pt x="1" y="36"/>
                  </a:lnTo>
                  <a:lnTo>
                    <a:pt x="61" y="72"/>
                  </a:lnTo>
                  <a:cubicBezTo>
                    <a:pt x="84" y="48"/>
                    <a:pt x="108" y="24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9019;p30">
              <a:extLst>
                <a:ext uri="{FF2B5EF4-FFF2-40B4-BE49-F238E27FC236}">
                  <a16:creationId xmlns:a16="http://schemas.microsoft.com/office/drawing/2014/main" id="{3BE7C790-7FE8-9393-D2CB-A446D1AA7E97}"/>
                </a:ext>
              </a:extLst>
            </p:cNvPr>
            <p:cNvSpPr/>
            <p:nvPr/>
          </p:nvSpPr>
          <p:spPr>
            <a:xfrm>
              <a:off x="3016425" y="3870850"/>
              <a:ext cx="3900" cy="2400"/>
            </a:xfrm>
            <a:custGeom>
              <a:avLst/>
              <a:gdLst/>
              <a:ahLst/>
              <a:cxnLst/>
              <a:rect l="l" t="t" r="r" b="b"/>
              <a:pathLst>
                <a:path w="156" h="96" extrusionOk="0">
                  <a:moveTo>
                    <a:pt x="96" y="0"/>
                  </a:moveTo>
                  <a:lnTo>
                    <a:pt x="1" y="24"/>
                  </a:lnTo>
                  <a:cubicBezTo>
                    <a:pt x="1" y="48"/>
                    <a:pt x="1" y="60"/>
                    <a:pt x="13" y="72"/>
                  </a:cubicBezTo>
                  <a:lnTo>
                    <a:pt x="132" y="95"/>
                  </a:lnTo>
                  <a:lnTo>
                    <a:pt x="156" y="3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9020;p30">
              <a:extLst>
                <a:ext uri="{FF2B5EF4-FFF2-40B4-BE49-F238E27FC236}">
                  <a16:creationId xmlns:a16="http://schemas.microsoft.com/office/drawing/2014/main" id="{D7B7B0CD-59D9-4F48-2796-816864E81584}"/>
                </a:ext>
              </a:extLst>
            </p:cNvPr>
            <p:cNvSpPr/>
            <p:nvPr/>
          </p:nvSpPr>
          <p:spPr>
            <a:xfrm>
              <a:off x="3020300" y="3868175"/>
              <a:ext cx="2125" cy="2100"/>
            </a:xfrm>
            <a:custGeom>
              <a:avLst/>
              <a:gdLst/>
              <a:ahLst/>
              <a:cxnLst/>
              <a:rect l="l" t="t" r="r" b="b"/>
              <a:pathLst>
                <a:path w="85" h="84" extrusionOk="0">
                  <a:moveTo>
                    <a:pt x="25" y="0"/>
                  </a:moveTo>
                  <a:cubicBezTo>
                    <a:pt x="13" y="12"/>
                    <a:pt x="1" y="36"/>
                    <a:pt x="1" y="60"/>
                  </a:cubicBezTo>
                  <a:lnTo>
                    <a:pt x="36" y="83"/>
                  </a:lnTo>
                  <a:lnTo>
                    <a:pt x="84" y="24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9021;p30">
              <a:extLst>
                <a:ext uri="{FF2B5EF4-FFF2-40B4-BE49-F238E27FC236}">
                  <a16:creationId xmlns:a16="http://schemas.microsoft.com/office/drawing/2014/main" id="{8C3CF7AB-A996-7D16-44C1-019BAD127A6D}"/>
                </a:ext>
              </a:extLst>
            </p:cNvPr>
            <p:cNvSpPr/>
            <p:nvPr/>
          </p:nvSpPr>
          <p:spPr>
            <a:xfrm>
              <a:off x="3026850" y="3857150"/>
              <a:ext cx="3600" cy="3000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48" y="1"/>
                  </a:moveTo>
                  <a:lnTo>
                    <a:pt x="1" y="36"/>
                  </a:lnTo>
                  <a:lnTo>
                    <a:pt x="72" y="72"/>
                  </a:lnTo>
                  <a:lnTo>
                    <a:pt x="96" y="120"/>
                  </a:lnTo>
                  <a:lnTo>
                    <a:pt x="144" y="72"/>
                  </a:lnTo>
                  <a:cubicBezTo>
                    <a:pt x="132" y="48"/>
                    <a:pt x="132" y="24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9022;p30">
              <a:extLst>
                <a:ext uri="{FF2B5EF4-FFF2-40B4-BE49-F238E27FC236}">
                  <a16:creationId xmlns:a16="http://schemas.microsoft.com/office/drawing/2014/main" id="{DDA6A21B-FD1A-2DE1-62E1-A1AAA927D9D3}"/>
                </a:ext>
              </a:extLst>
            </p:cNvPr>
            <p:cNvSpPr/>
            <p:nvPr/>
          </p:nvSpPr>
          <p:spPr>
            <a:xfrm>
              <a:off x="3027450" y="3864000"/>
              <a:ext cx="3000" cy="2400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84" y="0"/>
                  </a:moveTo>
                  <a:lnTo>
                    <a:pt x="0" y="48"/>
                  </a:lnTo>
                  <a:lnTo>
                    <a:pt x="120" y="96"/>
                  </a:lnTo>
                  <a:cubicBezTo>
                    <a:pt x="108" y="72"/>
                    <a:pt x="96" y="36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9023;p30">
              <a:extLst>
                <a:ext uri="{FF2B5EF4-FFF2-40B4-BE49-F238E27FC236}">
                  <a16:creationId xmlns:a16="http://schemas.microsoft.com/office/drawing/2014/main" id="{59569E6C-6860-986E-B8DC-8A8152B7822A}"/>
                </a:ext>
              </a:extLst>
            </p:cNvPr>
            <p:cNvSpPr/>
            <p:nvPr/>
          </p:nvSpPr>
          <p:spPr>
            <a:xfrm>
              <a:off x="3029525" y="3877400"/>
              <a:ext cx="2125" cy="1800"/>
            </a:xfrm>
            <a:custGeom>
              <a:avLst/>
              <a:gdLst/>
              <a:ahLst/>
              <a:cxnLst/>
              <a:rect l="l" t="t" r="r" b="b"/>
              <a:pathLst>
                <a:path w="85" h="72" extrusionOk="0">
                  <a:moveTo>
                    <a:pt x="72" y="0"/>
                  </a:moveTo>
                  <a:lnTo>
                    <a:pt x="1" y="24"/>
                  </a:lnTo>
                  <a:lnTo>
                    <a:pt x="84" y="72"/>
                  </a:lnTo>
                  <a:cubicBezTo>
                    <a:pt x="84" y="48"/>
                    <a:pt x="84" y="24"/>
                    <a:pt x="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9024;p30">
              <a:extLst>
                <a:ext uri="{FF2B5EF4-FFF2-40B4-BE49-F238E27FC236}">
                  <a16:creationId xmlns:a16="http://schemas.microsoft.com/office/drawing/2014/main" id="{7E239601-40FD-C2C0-E8DC-58DB4A4B4A74}"/>
                </a:ext>
              </a:extLst>
            </p:cNvPr>
            <p:cNvSpPr/>
            <p:nvPr/>
          </p:nvSpPr>
          <p:spPr>
            <a:xfrm>
              <a:off x="3037575" y="3909550"/>
              <a:ext cx="12225" cy="10725"/>
            </a:xfrm>
            <a:custGeom>
              <a:avLst/>
              <a:gdLst/>
              <a:ahLst/>
              <a:cxnLst/>
              <a:rect l="l" t="t" r="r" b="b"/>
              <a:pathLst>
                <a:path w="489" h="429" extrusionOk="0">
                  <a:moveTo>
                    <a:pt x="167" y="0"/>
                  </a:moveTo>
                  <a:lnTo>
                    <a:pt x="96" y="60"/>
                  </a:lnTo>
                  <a:lnTo>
                    <a:pt x="24" y="83"/>
                  </a:lnTo>
                  <a:lnTo>
                    <a:pt x="0" y="131"/>
                  </a:lnTo>
                  <a:lnTo>
                    <a:pt x="96" y="179"/>
                  </a:lnTo>
                  <a:lnTo>
                    <a:pt x="250" y="298"/>
                  </a:lnTo>
                  <a:cubicBezTo>
                    <a:pt x="250" y="286"/>
                    <a:pt x="262" y="274"/>
                    <a:pt x="262" y="262"/>
                  </a:cubicBezTo>
                  <a:lnTo>
                    <a:pt x="310" y="286"/>
                  </a:lnTo>
                  <a:lnTo>
                    <a:pt x="262" y="345"/>
                  </a:lnTo>
                  <a:lnTo>
                    <a:pt x="310" y="429"/>
                  </a:lnTo>
                  <a:lnTo>
                    <a:pt x="393" y="393"/>
                  </a:lnTo>
                  <a:lnTo>
                    <a:pt x="488" y="381"/>
                  </a:lnTo>
                  <a:lnTo>
                    <a:pt x="405" y="262"/>
                  </a:lnTo>
                  <a:lnTo>
                    <a:pt x="322" y="226"/>
                  </a:lnTo>
                  <a:lnTo>
                    <a:pt x="298" y="143"/>
                  </a:lnTo>
                  <a:lnTo>
                    <a:pt x="203" y="131"/>
                  </a:lnTo>
                  <a:cubicBezTo>
                    <a:pt x="191" y="83"/>
                    <a:pt x="179" y="48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9025;p30">
              <a:extLst>
                <a:ext uri="{FF2B5EF4-FFF2-40B4-BE49-F238E27FC236}">
                  <a16:creationId xmlns:a16="http://schemas.microsoft.com/office/drawing/2014/main" id="{F66ECE67-CE1F-6928-6F38-F1D9A190A1FC}"/>
                </a:ext>
              </a:extLst>
            </p:cNvPr>
            <p:cNvSpPr/>
            <p:nvPr/>
          </p:nvSpPr>
          <p:spPr>
            <a:xfrm>
              <a:off x="3034600" y="3914300"/>
              <a:ext cx="9250" cy="8950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24" y="1"/>
                  </a:moveTo>
                  <a:cubicBezTo>
                    <a:pt x="24" y="12"/>
                    <a:pt x="12" y="24"/>
                    <a:pt x="0" y="36"/>
                  </a:cubicBezTo>
                  <a:cubicBezTo>
                    <a:pt x="0" y="48"/>
                    <a:pt x="0" y="60"/>
                    <a:pt x="0" y="84"/>
                  </a:cubicBezTo>
                  <a:lnTo>
                    <a:pt x="48" y="167"/>
                  </a:lnTo>
                  <a:lnTo>
                    <a:pt x="143" y="167"/>
                  </a:lnTo>
                  <a:lnTo>
                    <a:pt x="215" y="191"/>
                  </a:lnTo>
                  <a:cubicBezTo>
                    <a:pt x="203" y="203"/>
                    <a:pt x="203" y="215"/>
                    <a:pt x="215" y="227"/>
                  </a:cubicBezTo>
                  <a:lnTo>
                    <a:pt x="274" y="334"/>
                  </a:lnTo>
                  <a:lnTo>
                    <a:pt x="357" y="358"/>
                  </a:lnTo>
                  <a:lnTo>
                    <a:pt x="369" y="310"/>
                  </a:lnTo>
                  <a:cubicBezTo>
                    <a:pt x="369" y="274"/>
                    <a:pt x="357" y="251"/>
                    <a:pt x="357" y="215"/>
                  </a:cubicBezTo>
                  <a:lnTo>
                    <a:pt x="250" y="132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9026;p30">
              <a:extLst>
                <a:ext uri="{FF2B5EF4-FFF2-40B4-BE49-F238E27FC236}">
                  <a16:creationId xmlns:a16="http://schemas.microsoft.com/office/drawing/2014/main" id="{C3A04D44-E072-537D-284D-0D5A88476449}"/>
                </a:ext>
              </a:extLst>
            </p:cNvPr>
            <p:cNvSpPr/>
            <p:nvPr/>
          </p:nvSpPr>
          <p:spPr>
            <a:xfrm>
              <a:off x="3057525" y="3946450"/>
              <a:ext cx="1500" cy="3600"/>
            </a:xfrm>
            <a:custGeom>
              <a:avLst/>
              <a:gdLst/>
              <a:ahLst/>
              <a:cxnLst/>
              <a:rect l="l" t="t" r="r" b="b"/>
              <a:pathLst>
                <a:path w="60" h="144" extrusionOk="0">
                  <a:moveTo>
                    <a:pt x="12" y="0"/>
                  </a:moveTo>
                  <a:cubicBezTo>
                    <a:pt x="12" y="24"/>
                    <a:pt x="12" y="36"/>
                    <a:pt x="0" y="60"/>
                  </a:cubicBezTo>
                  <a:lnTo>
                    <a:pt x="48" y="143"/>
                  </a:lnTo>
                  <a:cubicBezTo>
                    <a:pt x="48" y="131"/>
                    <a:pt x="48" y="119"/>
                    <a:pt x="60" y="108"/>
                  </a:cubicBezTo>
                  <a:cubicBezTo>
                    <a:pt x="60" y="84"/>
                    <a:pt x="48" y="60"/>
                    <a:pt x="48" y="3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9027;p30">
              <a:extLst>
                <a:ext uri="{FF2B5EF4-FFF2-40B4-BE49-F238E27FC236}">
                  <a16:creationId xmlns:a16="http://schemas.microsoft.com/office/drawing/2014/main" id="{E0BB0EFC-8220-9413-A928-B53E25EBB51C}"/>
                </a:ext>
              </a:extLst>
            </p:cNvPr>
            <p:cNvSpPr/>
            <p:nvPr/>
          </p:nvSpPr>
          <p:spPr>
            <a:xfrm>
              <a:off x="3085800" y="3983950"/>
              <a:ext cx="2400" cy="925"/>
            </a:xfrm>
            <a:custGeom>
              <a:avLst/>
              <a:gdLst/>
              <a:ahLst/>
              <a:cxnLst/>
              <a:rect l="l" t="t" r="r" b="b"/>
              <a:pathLst>
                <a:path w="96" h="37" extrusionOk="0">
                  <a:moveTo>
                    <a:pt x="24" y="1"/>
                  </a:moveTo>
                  <a:lnTo>
                    <a:pt x="0" y="36"/>
                  </a:lnTo>
                  <a:lnTo>
                    <a:pt x="95" y="36"/>
                  </a:lnTo>
                  <a:cubicBezTo>
                    <a:pt x="72" y="24"/>
                    <a:pt x="48" y="13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9028;p30">
              <a:extLst>
                <a:ext uri="{FF2B5EF4-FFF2-40B4-BE49-F238E27FC236}">
                  <a16:creationId xmlns:a16="http://schemas.microsoft.com/office/drawing/2014/main" id="{B55EE148-B9D4-80F2-AD75-B19A62666BEA}"/>
                </a:ext>
              </a:extLst>
            </p:cNvPr>
            <p:cNvSpPr/>
            <p:nvPr/>
          </p:nvSpPr>
          <p:spPr>
            <a:xfrm>
              <a:off x="3073300" y="3957750"/>
              <a:ext cx="5975" cy="4800"/>
            </a:xfrm>
            <a:custGeom>
              <a:avLst/>
              <a:gdLst/>
              <a:ahLst/>
              <a:cxnLst/>
              <a:rect l="l" t="t" r="r" b="b"/>
              <a:pathLst>
                <a:path w="239" h="192" extrusionOk="0">
                  <a:moveTo>
                    <a:pt x="36" y="1"/>
                  </a:moveTo>
                  <a:lnTo>
                    <a:pt x="0" y="13"/>
                  </a:lnTo>
                  <a:lnTo>
                    <a:pt x="36" y="132"/>
                  </a:lnTo>
                  <a:lnTo>
                    <a:pt x="95" y="168"/>
                  </a:lnTo>
                  <a:lnTo>
                    <a:pt x="214" y="191"/>
                  </a:lnTo>
                  <a:lnTo>
                    <a:pt x="238" y="179"/>
                  </a:lnTo>
                  <a:lnTo>
                    <a:pt x="202" y="144"/>
                  </a:lnTo>
                  <a:lnTo>
                    <a:pt x="107" y="84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9029;p30">
              <a:extLst>
                <a:ext uri="{FF2B5EF4-FFF2-40B4-BE49-F238E27FC236}">
                  <a16:creationId xmlns:a16="http://schemas.microsoft.com/office/drawing/2014/main" id="{2A949C50-ADC6-0FE1-C348-5FD98C70F28B}"/>
                </a:ext>
              </a:extLst>
            </p:cNvPr>
            <p:cNvSpPr/>
            <p:nvPr/>
          </p:nvSpPr>
          <p:spPr>
            <a:xfrm>
              <a:off x="3076850" y="3963700"/>
              <a:ext cx="3000" cy="1825"/>
            </a:xfrm>
            <a:custGeom>
              <a:avLst/>
              <a:gdLst/>
              <a:ahLst/>
              <a:cxnLst/>
              <a:rect l="l" t="t" r="r" b="b"/>
              <a:pathLst>
                <a:path w="120" h="73" extrusionOk="0">
                  <a:moveTo>
                    <a:pt x="25" y="1"/>
                  </a:moveTo>
                  <a:lnTo>
                    <a:pt x="1" y="25"/>
                  </a:lnTo>
                  <a:lnTo>
                    <a:pt x="84" y="72"/>
                  </a:lnTo>
                  <a:lnTo>
                    <a:pt x="120" y="61"/>
                  </a:lnTo>
                  <a:cubicBezTo>
                    <a:pt x="108" y="37"/>
                    <a:pt x="96" y="25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9030;p30">
              <a:extLst>
                <a:ext uri="{FF2B5EF4-FFF2-40B4-BE49-F238E27FC236}">
                  <a16:creationId xmlns:a16="http://schemas.microsoft.com/office/drawing/2014/main" id="{570D4168-184E-50B3-2E26-DE4146E59C0C}"/>
                </a:ext>
              </a:extLst>
            </p:cNvPr>
            <p:cNvSpPr/>
            <p:nvPr/>
          </p:nvSpPr>
          <p:spPr>
            <a:xfrm>
              <a:off x="3077750" y="3975625"/>
              <a:ext cx="20275" cy="6575"/>
            </a:xfrm>
            <a:custGeom>
              <a:avLst/>
              <a:gdLst/>
              <a:ahLst/>
              <a:cxnLst/>
              <a:rect l="l" t="t" r="r" b="b"/>
              <a:pathLst>
                <a:path w="811" h="263" extrusionOk="0">
                  <a:moveTo>
                    <a:pt x="13" y="0"/>
                  </a:moveTo>
                  <a:cubicBezTo>
                    <a:pt x="13" y="12"/>
                    <a:pt x="1" y="36"/>
                    <a:pt x="1" y="48"/>
                  </a:cubicBezTo>
                  <a:lnTo>
                    <a:pt x="36" y="119"/>
                  </a:lnTo>
                  <a:cubicBezTo>
                    <a:pt x="60" y="143"/>
                    <a:pt x="96" y="167"/>
                    <a:pt x="120" y="203"/>
                  </a:cubicBezTo>
                  <a:lnTo>
                    <a:pt x="215" y="191"/>
                  </a:lnTo>
                  <a:lnTo>
                    <a:pt x="346" y="215"/>
                  </a:lnTo>
                  <a:lnTo>
                    <a:pt x="405" y="262"/>
                  </a:lnTo>
                  <a:lnTo>
                    <a:pt x="465" y="238"/>
                  </a:lnTo>
                  <a:lnTo>
                    <a:pt x="501" y="215"/>
                  </a:lnTo>
                  <a:lnTo>
                    <a:pt x="632" y="226"/>
                  </a:lnTo>
                  <a:lnTo>
                    <a:pt x="715" y="250"/>
                  </a:lnTo>
                  <a:lnTo>
                    <a:pt x="798" y="226"/>
                  </a:lnTo>
                  <a:lnTo>
                    <a:pt x="810" y="203"/>
                  </a:lnTo>
                  <a:lnTo>
                    <a:pt x="775" y="179"/>
                  </a:lnTo>
                  <a:lnTo>
                    <a:pt x="739" y="179"/>
                  </a:lnTo>
                  <a:lnTo>
                    <a:pt x="644" y="143"/>
                  </a:lnTo>
                  <a:lnTo>
                    <a:pt x="596" y="107"/>
                  </a:lnTo>
                  <a:lnTo>
                    <a:pt x="489" y="131"/>
                  </a:lnTo>
                  <a:lnTo>
                    <a:pt x="417" y="107"/>
                  </a:lnTo>
                  <a:lnTo>
                    <a:pt x="334" y="107"/>
                  </a:lnTo>
                  <a:lnTo>
                    <a:pt x="263" y="119"/>
                  </a:lnTo>
                  <a:lnTo>
                    <a:pt x="191" y="95"/>
                  </a:lnTo>
                  <a:lnTo>
                    <a:pt x="72" y="2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9031;p30">
              <a:extLst>
                <a:ext uri="{FF2B5EF4-FFF2-40B4-BE49-F238E27FC236}">
                  <a16:creationId xmlns:a16="http://schemas.microsoft.com/office/drawing/2014/main" id="{FC92B4B8-739E-7B4B-BDAE-76ACDED1F793}"/>
                </a:ext>
              </a:extLst>
            </p:cNvPr>
            <p:cNvSpPr/>
            <p:nvPr/>
          </p:nvSpPr>
          <p:spPr>
            <a:xfrm>
              <a:off x="3072100" y="3965500"/>
              <a:ext cx="1800" cy="4200"/>
            </a:xfrm>
            <a:custGeom>
              <a:avLst/>
              <a:gdLst/>
              <a:ahLst/>
              <a:cxnLst/>
              <a:rect l="l" t="t" r="r" b="b"/>
              <a:pathLst>
                <a:path w="72" h="168" extrusionOk="0">
                  <a:moveTo>
                    <a:pt x="36" y="0"/>
                  </a:moveTo>
                  <a:lnTo>
                    <a:pt x="0" y="24"/>
                  </a:lnTo>
                  <a:lnTo>
                    <a:pt x="24" y="108"/>
                  </a:lnTo>
                  <a:cubicBezTo>
                    <a:pt x="12" y="119"/>
                    <a:pt x="0" y="131"/>
                    <a:pt x="0" y="143"/>
                  </a:cubicBezTo>
                  <a:lnTo>
                    <a:pt x="12" y="167"/>
                  </a:lnTo>
                  <a:lnTo>
                    <a:pt x="48" y="131"/>
                  </a:lnTo>
                  <a:cubicBezTo>
                    <a:pt x="60" y="108"/>
                    <a:pt x="60" y="72"/>
                    <a:pt x="72" y="36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9032;p30">
              <a:extLst>
                <a:ext uri="{FF2B5EF4-FFF2-40B4-BE49-F238E27FC236}">
                  <a16:creationId xmlns:a16="http://schemas.microsoft.com/office/drawing/2014/main" id="{5815968A-B23E-97CC-DCAC-E04BD3360569}"/>
                </a:ext>
              </a:extLst>
            </p:cNvPr>
            <p:cNvSpPr/>
            <p:nvPr/>
          </p:nvSpPr>
          <p:spPr>
            <a:xfrm>
              <a:off x="3072700" y="3962225"/>
              <a:ext cx="3300" cy="1500"/>
            </a:xfrm>
            <a:custGeom>
              <a:avLst/>
              <a:gdLst/>
              <a:ahLst/>
              <a:cxnLst/>
              <a:rect l="l" t="t" r="r" b="b"/>
              <a:pathLst>
                <a:path w="132" h="60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12"/>
                    <a:pt x="24" y="24"/>
                    <a:pt x="24" y="36"/>
                  </a:cubicBezTo>
                  <a:lnTo>
                    <a:pt x="107" y="60"/>
                  </a:lnTo>
                  <a:lnTo>
                    <a:pt x="131" y="60"/>
                  </a:lnTo>
                  <a:lnTo>
                    <a:pt x="9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9033;p30">
              <a:extLst>
                <a:ext uri="{FF2B5EF4-FFF2-40B4-BE49-F238E27FC236}">
                  <a16:creationId xmlns:a16="http://schemas.microsoft.com/office/drawing/2014/main" id="{E6BE986C-38BC-1EDB-E4AE-0C576C63C253}"/>
                </a:ext>
              </a:extLst>
            </p:cNvPr>
            <p:cNvSpPr/>
            <p:nvPr/>
          </p:nvSpPr>
          <p:spPr>
            <a:xfrm>
              <a:off x="3076850" y="3965500"/>
              <a:ext cx="4800" cy="3600"/>
            </a:xfrm>
            <a:custGeom>
              <a:avLst/>
              <a:gdLst/>
              <a:ahLst/>
              <a:cxnLst/>
              <a:rect l="l" t="t" r="r" b="b"/>
              <a:pathLst>
                <a:path w="192" h="144" extrusionOk="0">
                  <a:moveTo>
                    <a:pt x="13" y="0"/>
                  </a:moveTo>
                  <a:lnTo>
                    <a:pt x="1" y="24"/>
                  </a:lnTo>
                  <a:lnTo>
                    <a:pt x="37" y="72"/>
                  </a:lnTo>
                  <a:lnTo>
                    <a:pt x="168" y="143"/>
                  </a:lnTo>
                  <a:lnTo>
                    <a:pt x="191" y="119"/>
                  </a:lnTo>
                  <a:cubicBezTo>
                    <a:pt x="191" y="108"/>
                    <a:pt x="191" y="84"/>
                    <a:pt x="180" y="6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9034;p30">
              <a:extLst>
                <a:ext uri="{FF2B5EF4-FFF2-40B4-BE49-F238E27FC236}">
                  <a16:creationId xmlns:a16="http://schemas.microsoft.com/office/drawing/2014/main" id="{5F553EFC-7A1C-C2E7-23C4-5362EB86B838}"/>
                </a:ext>
              </a:extLst>
            </p:cNvPr>
            <p:cNvSpPr/>
            <p:nvPr/>
          </p:nvSpPr>
          <p:spPr>
            <a:xfrm>
              <a:off x="3078350" y="3969375"/>
              <a:ext cx="6875" cy="3600"/>
            </a:xfrm>
            <a:custGeom>
              <a:avLst/>
              <a:gdLst/>
              <a:ahLst/>
              <a:cxnLst/>
              <a:rect l="l" t="t" r="r" b="b"/>
              <a:pathLst>
                <a:path w="275" h="144" extrusionOk="0">
                  <a:moveTo>
                    <a:pt x="227" y="0"/>
                  </a:moveTo>
                  <a:lnTo>
                    <a:pt x="120" y="36"/>
                  </a:lnTo>
                  <a:lnTo>
                    <a:pt x="60" y="36"/>
                  </a:lnTo>
                  <a:lnTo>
                    <a:pt x="0" y="84"/>
                  </a:lnTo>
                  <a:lnTo>
                    <a:pt x="36" y="95"/>
                  </a:lnTo>
                  <a:cubicBezTo>
                    <a:pt x="72" y="95"/>
                    <a:pt x="96" y="84"/>
                    <a:pt x="120" y="72"/>
                  </a:cubicBezTo>
                  <a:cubicBezTo>
                    <a:pt x="155" y="72"/>
                    <a:pt x="143" y="95"/>
                    <a:pt x="143" y="107"/>
                  </a:cubicBezTo>
                  <a:lnTo>
                    <a:pt x="203" y="131"/>
                  </a:lnTo>
                  <a:lnTo>
                    <a:pt x="239" y="143"/>
                  </a:lnTo>
                  <a:cubicBezTo>
                    <a:pt x="250" y="119"/>
                    <a:pt x="262" y="95"/>
                    <a:pt x="274" y="72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9035;p30">
              <a:extLst>
                <a:ext uri="{FF2B5EF4-FFF2-40B4-BE49-F238E27FC236}">
                  <a16:creationId xmlns:a16="http://schemas.microsoft.com/office/drawing/2014/main" id="{3D20E781-CF1F-926A-08A5-C705659AA0A7}"/>
                </a:ext>
              </a:extLst>
            </p:cNvPr>
            <p:cNvSpPr/>
            <p:nvPr/>
          </p:nvSpPr>
          <p:spPr>
            <a:xfrm>
              <a:off x="3068825" y="3960450"/>
              <a:ext cx="3600" cy="4175"/>
            </a:xfrm>
            <a:custGeom>
              <a:avLst/>
              <a:gdLst/>
              <a:ahLst/>
              <a:cxnLst/>
              <a:rect l="l" t="t" r="r" b="b"/>
              <a:pathLst>
                <a:path w="144" h="167" extrusionOk="0">
                  <a:moveTo>
                    <a:pt x="24" y="0"/>
                  </a:moveTo>
                  <a:lnTo>
                    <a:pt x="0" y="24"/>
                  </a:lnTo>
                  <a:cubicBezTo>
                    <a:pt x="0" y="36"/>
                    <a:pt x="0" y="48"/>
                    <a:pt x="0" y="60"/>
                  </a:cubicBezTo>
                  <a:lnTo>
                    <a:pt x="24" y="119"/>
                  </a:lnTo>
                  <a:lnTo>
                    <a:pt x="48" y="131"/>
                  </a:lnTo>
                  <a:lnTo>
                    <a:pt x="60" y="167"/>
                  </a:lnTo>
                  <a:lnTo>
                    <a:pt x="108" y="167"/>
                  </a:lnTo>
                  <a:lnTo>
                    <a:pt x="143" y="119"/>
                  </a:lnTo>
                  <a:cubicBezTo>
                    <a:pt x="143" y="107"/>
                    <a:pt x="131" y="83"/>
                    <a:pt x="131" y="60"/>
                  </a:cubicBezTo>
                  <a:lnTo>
                    <a:pt x="72" y="24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9036;p30">
              <a:extLst>
                <a:ext uri="{FF2B5EF4-FFF2-40B4-BE49-F238E27FC236}">
                  <a16:creationId xmlns:a16="http://schemas.microsoft.com/office/drawing/2014/main" id="{7F780618-1C4D-0D8D-649A-182F2D35CBD2}"/>
                </a:ext>
              </a:extLst>
            </p:cNvPr>
            <p:cNvSpPr/>
            <p:nvPr/>
          </p:nvSpPr>
          <p:spPr>
            <a:xfrm>
              <a:off x="3011675" y="3831550"/>
              <a:ext cx="14025" cy="21150"/>
            </a:xfrm>
            <a:custGeom>
              <a:avLst/>
              <a:gdLst/>
              <a:ahLst/>
              <a:cxnLst/>
              <a:rect l="l" t="t" r="r" b="b"/>
              <a:pathLst>
                <a:path w="561" h="846" extrusionOk="0">
                  <a:moveTo>
                    <a:pt x="167" y="1"/>
                  </a:moveTo>
                  <a:lnTo>
                    <a:pt x="60" y="24"/>
                  </a:lnTo>
                  <a:lnTo>
                    <a:pt x="0" y="96"/>
                  </a:lnTo>
                  <a:cubicBezTo>
                    <a:pt x="12" y="108"/>
                    <a:pt x="12" y="120"/>
                    <a:pt x="12" y="132"/>
                  </a:cubicBezTo>
                  <a:lnTo>
                    <a:pt x="60" y="167"/>
                  </a:lnTo>
                  <a:lnTo>
                    <a:pt x="60" y="227"/>
                  </a:lnTo>
                  <a:lnTo>
                    <a:pt x="12" y="286"/>
                  </a:lnTo>
                  <a:lnTo>
                    <a:pt x="12" y="346"/>
                  </a:lnTo>
                  <a:cubicBezTo>
                    <a:pt x="24" y="358"/>
                    <a:pt x="36" y="370"/>
                    <a:pt x="48" y="394"/>
                  </a:cubicBezTo>
                  <a:lnTo>
                    <a:pt x="72" y="405"/>
                  </a:lnTo>
                  <a:lnTo>
                    <a:pt x="143" y="501"/>
                  </a:lnTo>
                  <a:cubicBezTo>
                    <a:pt x="167" y="572"/>
                    <a:pt x="191" y="655"/>
                    <a:pt x="215" y="739"/>
                  </a:cubicBezTo>
                  <a:cubicBezTo>
                    <a:pt x="215" y="763"/>
                    <a:pt x="203" y="798"/>
                    <a:pt x="191" y="834"/>
                  </a:cubicBezTo>
                  <a:lnTo>
                    <a:pt x="310" y="846"/>
                  </a:lnTo>
                  <a:lnTo>
                    <a:pt x="465" y="798"/>
                  </a:lnTo>
                  <a:cubicBezTo>
                    <a:pt x="465" y="786"/>
                    <a:pt x="465" y="775"/>
                    <a:pt x="465" y="763"/>
                  </a:cubicBezTo>
                  <a:cubicBezTo>
                    <a:pt x="453" y="739"/>
                    <a:pt x="441" y="715"/>
                    <a:pt x="429" y="679"/>
                  </a:cubicBezTo>
                  <a:cubicBezTo>
                    <a:pt x="417" y="655"/>
                    <a:pt x="441" y="644"/>
                    <a:pt x="453" y="620"/>
                  </a:cubicBezTo>
                  <a:lnTo>
                    <a:pt x="548" y="620"/>
                  </a:lnTo>
                  <a:lnTo>
                    <a:pt x="560" y="596"/>
                  </a:lnTo>
                  <a:lnTo>
                    <a:pt x="453" y="536"/>
                  </a:lnTo>
                  <a:lnTo>
                    <a:pt x="477" y="501"/>
                  </a:lnTo>
                  <a:lnTo>
                    <a:pt x="358" y="429"/>
                  </a:lnTo>
                  <a:lnTo>
                    <a:pt x="334" y="394"/>
                  </a:lnTo>
                  <a:lnTo>
                    <a:pt x="393" y="370"/>
                  </a:lnTo>
                  <a:lnTo>
                    <a:pt x="489" y="394"/>
                  </a:lnTo>
                  <a:lnTo>
                    <a:pt x="489" y="382"/>
                  </a:lnTo>
                  <a:lnTo>
                    <a:pt x="441" y="346"/>
                  </a:lnTo>
                  <a:lnTo>
                    <a:pt x="322" y="310"/>
                  </a:lnTo>
                  <a:lnTo>
                    <a:pt x="429" y="310"/>
                  </a:lnTo>
                  <a:cubicBezTo>
                    <a:pt x="429" y="274"/>
                    <a:pt x="417" y="251"/>
                    <a:pt x="405" y="227"/>
                  </a:cubicBezTo>
                  <a:lnTo>
                    <a:pt x="381" y="203"/>
                  </a:lnTo>
                  <a:cubicBezTo>
                    <a:pt x="381" y="167"/>
                    <a:pt x="370" y="132"/>
                    <a:pt x="358" y="96"/>
                  </a:cubicBezTo>
                  <a:lnTo>
                    <a:pt x="250" y="13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9037;p30">
              <a:extLst>
                <a:ext uri="{FF2B5EF4-FFF2-40B4-BE49-F238E27FC236}">
                  <a16:creationId xmlns:a16="http://schemas.microsoft.com/office/drawing/2014/main" id="{818EF8F3-0E2B-69AA-C17F-98B090C462ED}"/>
                </a:ext>
              </a:extLst>
            </p:cNvPr>
            <p:cNvSpPr/>
            <p:nvPr/>
          </p:nvSpPr>
          <p:spPr>
            <a:xfrm>
              <a:off x="3065250" y="3960150"/>
              <a:ext cx="3900" cy="5375"/>
            </a:xfrm>
            <a:custGeom>
              <a:avLst/>
              <a:gdLst/>
              <a:ahLst/>
              <a:cxnLst/>
              <a:rect l="l" t="t" r="r" b="b"/>
              <a:pathLst>
                <a:path w="156" h="215" extrusionOk="0">
                  <a:moveTo>
                    <a:pt x="72" y="0"/>
                  </a:moveTo>
                  <a:lnTo>
                    <a:pt x="1" y="24"/>
                  </a:lnTo>
                  <a:lnTo>
                    <a:pt x="24" y="48"/>
                  </a:lnTo>
                  <a:lnTo>
                    <a:pt x="60" y="60"/>
                  </a:lnTo>
                  <a:lnTo>
                    <a:pt x="24" y="95"/>
                  </a:lnTo>
                  <a:lnTo>
                    <a:pt x="12" y="143"/>
                  </a:lnTo>
                  <a:cubicBezTo>
                    <a:pt x="24" y="167"/>
                    <a:pt x="36" y="179"/>
                    <a:pt x="48" y="191"/>
                  </a:cubicBezTo>
                  <a:lnTo>
                    <a:pt x="96" y="214"/>
                  </a:lnTo>
                  <a:lnTo>
                    <a:pt x="155" y="214"/>
                  </a:lnTo>
                  <a:lnTo>
                    <a:pt x="96" y="155"/>
                  </a:lnTo>
                  <a:lnTo>
                    <a:pt x="132" y="119"/>
                  </a:lnTo>
                  <a:cubicBezTo>
                    <a:pt x="132" y="95"/>
                    <a:pt x="120" y="72"/>
                    <a:pt x="120" y="4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9038;p30">
              <a:extLst>
                <a:ext uri="{FF2B5EF4-FFF2-40B4-BE49-F238E27FC236}">
                  <a16:creationId xmlns:a16="http://schemas.microsoft.com/office/drawing/2014/main" id="{6D3F7BCE-77D7-D05A-C82D-988071B048F5}"/>
                </a:ext>
              </a:extLst>
            </p:cNvPr>
            <p:cNvSpPr/>
            <p:nvPr/>
          </p:nvSpPr>
          <p:spPr>
            <a:xfrm>
              <a:off x="3030425" y="3873225"/>
              <a:ext cx="5375" cy="4775"/>
            </a:xfrm>
            <a:custGeom>
              <a:avLst/>
              <a:gdLst/>
              <a:ahLst/>
              <a:cxnLst/>
              <a:rect l="l" t="t" r="r" b="b"/>
              <a:pathLst>
                <a:path w="215" h="191" extrusionOk="0">
                  <a:moveTo>
                    <a:pt x="167" y="0"/>
                  </a:moveTo>
                  <a:lnTo>
                    <a:pt x="72" y="24"/>
                  </a:lnTo>
                  <a:lnTo>
                    <a:pt x="1" y="72"/>
                  </a:lnTo>
                  <a:lnTo>
                    <a:pt x="60" y="96"/>
                  </a:lnTo>
                  <a:lnTo>
                    <a:pt x="108" y="179"/>
                  </a:lnTo>
                  <a:lnTo>
                    <a:pt x="179" y="191"/>
                  </a:lnTo>
                  <a:lnTo>
                    <a:pt x="215" y="120"/>
                  </a:lnTo>
                  <a:cubicBezTo>
                    <a:pt x="203" y="84"/>
                    <a:pt x="191" y="36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9039;p30">
              <a:extLst>
                <a:ext uri="{FF2B5EF4-FFF2-40B4-BE49-F238E27FC236}">
                  <a16:creationId xmlns:a16="http://schemas.microsoft.com/office/drawing/2014/main" id="{7861028D-784A-7E84-5017-50DCFDE612AC}"/>
                </a:ext>
              </a:extLst>
            </p:cNvPr>
            <p:cNvSpPr/>
            <p:nvPr/>
          </p:nvSpPr>
          <p:spPr>
            <a:xfrm>
              <a:off x="3032800" y="3860425"/>
              <a:ext cx="3300" cy="1800"/>
            </a:xfrm>
            <a:custGeom>
              <a:avLst/>
              <a:gdLst/>
              <a:ahLst/>
              <a:cxnLst/>
              <a:rect l="l" t="t" r="r" b="b"/>
              <a:pathLst>
                <a:path w="132" h="72" extrusionOk="0">
                  <a:moveTo>
                    <a:pt x="37" y="1"/>
                  </a:moveTo>
                  <a:lnTo>
                    <a:pt x="1" y="36"/>
                  </a:lnTo>
                  <a:lnTo>
                    <a:pt x="37" y="72"/>
                  </a:lnTo>
                  <a:lnTo>
                    <a:pt x="132" y="3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9040;p30">
              <a:extLst>
                <a:ext uri="{FF2B5EF4-FFF2-40B4-BE49-F238E27FC236}">
                  <a16:creationId xmlns:a16="http://schemas.microsoft.com/office/drawing/2014/main" id="{DE6AFA04-74B6-962A-6DBF-A5ABB02D0FA2}"/>
                </a:ext>
              </a:extLst>
            </p:cNvPr>
            <p:cNvSpPr/>
            <p:nvPr/>
          </p:nvSpPr>
          <p:spPr>
            <a:xfrm>
              <a:off x="3034600" y="3861925"/>
              <a:ext cx="7750" cy="8050"/>
            </a:xfrm>
            <a:custGeom>
              <a:avLst/>
              <a:gdLst/>
              <a:ahLst/>
              <a:cxnLst/>
              <a:rect l="l" t="t" r="r" b="b"/>
              <a:pathLst>
                <a:path w="310" h="322" extrusionOk="0">
                  <a:moveTo>
                    <a:pt x="95" y="0"/>
                  </a:moveTo>
                  <a:lnTo>
                    <a:pt x="12" y="48"/>
                  </a:lnTo>
                  <a:lnTo>
                    <a:pt x="0" y="179"/>
                  </a:lnTo>
                  <a:lnTo>
                    <a:pt x="24" y="238"/>
                  </a:lnTo>
                  <a:cubicBezTo>
                    <a:pt x="36" y="262"/>
                    <a:pt x="48" y="298"/>
                    <a:pt x="60" y="322"/>
                  </a:cubicBezTo>
                  <a:cubicBezTo>
                    <a:pt x="72" y="298"/>
                    <a:pt x="95" y="274"/>
                    <a:pt x="107" y="250"/>
                  </a:cubicBezTo>
                  <a:lnTo>
                    <a:pt x="155" y="250"/>
                  </a:lnTo>
                  <a:lnTo>
                    <a:pt x="203" y="262"/>
                  </a:lnTo>
                  <a:lnTo>
                    <a:pt x="262" y="238"/>
                  </a:lnTo>
                  <a:cubicBezTo>
                    <a:pt x="262" y="214"/>
                    <a:pt x="262" y="191"/>
                    <a:pt x="274" y="179"/>
                  </a:cubicBezTo>
                  <a:cubicBezTo>
                    <a:pt x="286" y="155"/>
                    <a:pt x="298" y="131"/>
                    <a:pt x="310" y="95"/>
                  </a:cubicBezTo>
                  <a:lnTo>
                    <a:pt x="215" y="48"/>
                  </a:lnTo>
                  <a:cubicBezTo>
                    <a:pt x="203" y="36"/>
                    <a:pt x="203" y="12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9041;p30">
              <a:extLst>
                <a:ext uri="{FF2B5EF4-FFF2-40B4-BE49-F238E27FC236}">
                  <a16:creationId xmlns:a16="http://schemas.microsoft.com/office/drawing/2014/main" id="{69F56FDD-9935-E40A-70F2-206923C945CA}"/>
                </a:ext>
              </a:extLst>
            </p:cNvPr>
            <p:cNvSpPr/>
            <p:nvPr/>
          </p:nvSpPr>
          <p:spPr>
            <a:xfrm>
              <a:off x="3023875" y="3835425"/>
              <a:ext cx="3000" cy="1800"/>
            </a:xfrm>
            <a:custGeom>
              <a:avLst/>
              <a:gdLst/>
              <a:ahLst/>
              <a:cxnLst/>
              <a:rect l="l" t="t" r="r" b="b"/>
              <a:pathLst>
                <a:path w="120" h="72" extrusionOk="0">
                  <a:moveTo>
                    <a:pt x="60" y="0"/>
                  </a:moveTo>
                  <a:lnTo>
                    <a:pt x="1" y="36"/>
                  </a:lnTo>
                  <a:lnTo>
                    <a:pt x="96" y="72"/>
                  </a:lnTo>
                  <a:lnTo>
                    <a:pt x="120" y="2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9042;p30">
              <a:extLst>
                <a:ext uri="{FF2B5EF4-FFF2-40B4-BE49-F238E27FC236}">
                  <a16:creationId xmlns:a16="http://schemas.microsoft.com/office/drawing/2014/main" id="{9C72F848-F9A3-FAA7-AC99-839C13DC48BC}"/>
                </a:ext>
              </a:extLst>
            </p:cNvPr>
            <p:cNvSpPr/>
            <p:nvPr/>
          </p:nvSpPr>
          <p:spPr>
            <a:xfrm>
              <a:off x="3031625" y="3854775"/>
              <a:ext cx="1800" cy="2700"/>
            </a:xfrm>
            <a:custGeom>
              <a:avLst/>
              <a:gdLst/>
              <a:ahLst/>
              <a:cxnLst/>
              <a:rect l="l" t="t" r="r" b="b"/>
              <a:pathLst>
                <a:path w="72" h="108" extrusionOk="0">
                  <a:moveTo>
                    <a:pt x="60" y="0"/>
                  </a:moveTo>
                  <a:lnTo>
                    <a:pt x="0" y="72"/>
                  </a:lnTo>
                  <a:lnTo>
                    <a:pt x="36" y="107"/>
                  </a:lnTo>
                  <a:lnTo>
                    <a:pt x="72" y="6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9043;p30">
              <a:extLst>
                <a:ext uri="{FF2B5EF4-FFF2-40B4-BE49-F238E27FC236}">
                  <a16:creationId xmlns:a16="http://schemas.microsoft.com/office/drawing/2014/main" id="{CB5E0682-AEE8-9F66-1CBD-AD614730E316}"/>
                </a:ext>
              </a:extLst>
            </p:cNvPr>
            <p:cNvSpPr/>
            <p:nvPr/>
          </p:nvSpPr>
          <p:spPr>
            <a:xfrm>
              <a:off x="3060200" y="3953300"/>
              <a:ext cx="8050" cy="5975"/>
            </a:xfrm>
            <a:custGeom>
              <a:avLst/>
              <a:gdLst/>
              <a:ahLst/>
              <a:cxnLst/>
              <a:rect l="l" t="t" r="r" b="b"/>
              <a:pathLst>
                <a:path w="322" h="239" extrusionOk="0">
                  <a:moveTo>
                    <a:pt x="48" y="0"/>
                  </a:moveTo>
                  <a:lnTo>
                    <a:pt x="0" y="24"/>
                  </a:lnTo>
                  <a:lnTo>
                    <a:pt x="60" y="84"/>
                  </a:lnTo>
                  <a:cubicBezTo>
                    <a:pt x="48" y="107"/>
                    <a:pt x="36" y="143"/>
                    <a:pt x="36" y="179"/>
                  </a:cubicBezTo>
                  <a:cubicBezTo>
                    <a:pt x="24" y="203"/>
                    <a:pt x="12" y="203"/>
                    <a:pt x="0" y="215"/>
                  </a:cubicBezTo>
                  <a:lnTo>
                    <a:pt x="48" y="238"/>
                  </a:lnTo>
                  <a:lnTo>
                    <a:pt x="167" y="179"/>
                  </a:lnTo>
                  <a:lnTo>
                    <a:pt x="262" y="155"/>
                  </a:lnTo>
                  <a:cubicBezTo>
                    <a:pt x="250" y="143"/>
                    <a:pt x="250" y="131"/>
                    <a:pt x="262" y="131"/>
                  </a:cubicBezTo>
                  <a:lnTo>
                    <a:pt x="322" y="107"/>
                  </a:lnTo>
                  <a:lnTo>
                    <a:pt x="322" y="72"/>
                  </a:lnTo>
                  <a:lnTo>
                    <a:pt x="179" y="24"/>
                  </a:lnTo>
                  <a:lnTo>
                    <a:pt x="119" y="3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9044;p30">
              <a:extLst>
                <a:ext uri="{FF2B5EF4-FFF2-40B4-BE49-F238E27FC236}">
                  <a16:creationId xmlns:a16="http://schemas.microsoft.com/office/drawing/2014/main" id="{32D2D655-15FD-6337-5619-C0CB80F26987}"/>
                </a:ext>
              </a:extLst>
            </p:cNvPr>
            <p:cNvSpPr/>
            <p:nvPr/>
          </p:nvSpPr>
          <p:spPr>
            <a:xfrm>
              <a:off x="3118825" y="3954475"/>
              <a:ext cx="65800" cy="45275"/>
            </a:xfrm>
            <a:custGeom>
              <a:avLst/>
              <a:gdLst/>
              <a:ahLst/>
              <a:cxnLst/>
              <a:rect l="l" t="t" r="r" b="b"/>
              <a:pathLst>
                <a:path w="2632" h="1811" extrusionOk="0">
                  <a:moveTo>
                    <a:pt x="632" y="1"/>
                  </a:moveTo>
                  <a:lnTo>
                    <a:pt x="525" y="72"/>
                  </a:lnTo>
                  <a:lnTo>
                    <a:pt x="489" y="108"/>
                  </a:lnTo>
                  <a:lnTo>
                    <a:pt x="406" y="72"/>
                  </a:lnTo>
                  <a:lnTo>
                    <a:pt x="346" y="72"/>
                  </a:lnTo>
                  <a:cubicBezTo>
                    <a:pt x="334" y="96"/>
                    <a:pt x="322" y="120"/>
                    <a:pt x="322" y="144"/>
                  </a:cubicBezTo>
                  <a:cubicBezTo>
                    <a:pt x="310" y="156"/>
                    <a:pt x="346" y="179"/>
                    <a:pt x="346" y="203"/>
                  </a:cubicBezTo>
                  <a:cubicBezTo>
                    <a:pt x="358" y="215"/>
                    <a:pt x="346" y="239"/>
                    <a:pt x="346" y="251"/>
                  </a:cubicBezTo>
                  <a:lnTo>
                    <a:pt x="286" y="334"/>
                  </a:lnTo>
                  <a:cubicBezTo>
                    <a:pt x="286" y="346"/>
                    <a:pt x="275" y="358"/>
                    <a:pt x="275" y="370"/>
                  </a:cubicBezTo>
                  <a:lnTo>
                    <a:pt x="179" y="346"/>
                  </a:lnTo>
                  <a:lnTo>
                    <a:pt x="120" y="346"/>
                  </a:lnTo>
                  <a:cubicBezTo>
                    <a:pt x="108" y="370"/>
                    <a:pt x="96" y="406"/>
                    <a:pt x="84" y="430"/>
                  </a:cubicBezTo>
                  <a:lnTo>
                    <a:pt x="144" y="453"/>
                  </a:lnTo>
                  <a:lnTo>
                    <a:pt x="203" y="430"/>
                  </a:lnTo>
                  <a:lnTo>
                    <a:pt x="203" y="489"/>
                  </a:lnTo>
                  <a:lnTo>
                    <a:pt x="144" y="572"/>
                  </a:lnTo>
                  <a:lnTo>
                    <a:pt x="179" y="608"/>
                  </a:lnTo>
                  <a:cubicBezTo>
                    <a:pt x="191" y="644"/>
                    <a:pt x="203" y="668"/>
                    <a:pt x="215" y="703"/>
                  </a:cubicBezTo>
                  <a:cubicBezTo>
                    <a:pt x="251" y="727"/>
                    <a:pt x="286" y="751"/>
                    <a:pt x="322" y="787"/>
                  </a:cubicBezTo>
                  <a:lnTo>
                    <a:pt x="382" y="763"/>
                  </a:lnTo>
                  <a:lnTo>
                    <a:pt x="429" y="691"/>
                  </a:lnTo>
                  <a:lnTo>
                    <a:pt x="548" y="596"/>
                  </a:lnTo>
                  <a:lnTo>
                    <a:pt x="644" y="584"/>
                  </a:lnTo>
                  <a:cubicBezTo>
                    <a:pt x="656" y="596"/>
                    <a:pt x="667" y="620"/>
                    <a:pt x="679" y="644"/>
                  </a:cubicBezTo>
                  <a:lnTo>
                    <a:pt x="644" y="739"/>
                  </a:lnTo>
                  <a:lnTo>
                    <a:pt x="560" y="787"/>
                  </a:lnTo>
                  <a:lnTo>
                    <a:pt x="560" y="834"/>
                  </a:lnTo>
                  <a:lnTo>
                    <a:pt x="441" y="918"/>
                  </a:lnTo>
                  <a:lnTo>
                    <a:pt x="441" y="953"/>
                  </a:lnTo>
                  <a:lnTo>
                    <a:pt x="465" y="989"/>
                  </a:lnTo>
                  <a:lnTo>
                    <a:pt x="560" y="1037"/>
                  </a:lnTo>
                  <a:lnTo>
                    <a:pt x="667" y="1072"/>
                  </a:lnTo>
                  <a:lnTo>
                    <a:pt x="739" y="1049"/>
                  </a:lnTo>
                  <a:lnTo>
                    <a:pt x="906" y="1072"/>
                  </a:lnTo>
                  <a:lnTo>
                    <a:pt x="1144" y="1156"/>
                  </a:lnTo>
                  <a:lnTo>
                    <a:pt x="1287" y="1156"/>
                  </a:lnTo>
                  <a:lnTo>
                    <a:pt x="1429" y="1084"/>
                  </a:lnTo>
                  <a:lnTo>
                    <a:pt x="1549" y="1072"/>
                  </a:lnTo>
                  <a:lnTo>
                    <a:pt x="1668" y="1025"/>
                  </a:lnTo>
                  <a:lnTo>
                    <a:pt x="1668" y="1025"/>
                  </a:lnTo>
                  <a:cubicBezTo>
                    <a:pt x="1668" y="1037"/>
                    <a:pt x="1668" y="1037"/>
                    <a:pt x="1656" y="1049"/>
                  </a:cubicBezTo>
                  <a:lnTo>
                    <a:pt x="1584" y="1084"/>
                  </a:lnTo>
                  <a:lnTo>
                    <a:pt x="1477" y="1144"/>
                  </a:lnTo>
                  <a:lnTo>
                    <a:pt x="1263" y="1192"/>
                  </a:lnTo>
                  <a:lnTo>
                    <a:pt x="1215" y="1203"/>
                  </a:lnTo>
                  <a:lnTo>
                    <a:pt x="1120" y="1168"/>
                  </a:lnTo>
                  <a:lnTo>
                    <a:pt x="953" y="1156"/>
                  </a:lnTo>
                  <a:lnTo>
                    <a:pt x="727" y="1144"/>
                  </a:lnTo>
                  <a:lnTo>
                    <a:pt x="608" y="1132"/>
                  </a:lnTo>
                  <a:cubicBezTo>
                    <a:pt x="608" y="1144"/>
                    <a:pt x="608" y="1144"/>
                    <a:pt x="608" y="1156"/>
                  </a:cubicBezTo>
                  <a:lnTo>
                    <a:pt x="644" y="1192"/>
                  </a:lnTo>
                  <a:cubicBezTo>
                    <a:pt x="644" y="1203"/>
                    <a:pt x="632" y="1215"/>
                    <a:pt x="620" y="1227"/>
                  </a:cubicBezTo>
                  <a:lnTo>
                    <a:pt x="584" y="1227"/>
                  </a:lnTo>
                  <a:lnTo>
                    <a:pt x="417" y="1203"/>
                  </a:lnTo>
                  <a:lnTo>
                    <a:pt x="322" y="1180"/>
                  </a:lnTo>
                  <a:cubicBezTo>
                    <a:pt x="322" y="1180"/>
                    <a:pt x="322" y="1192"/>
                    <a:pt x="310" y="1203"/>
                  </a:cubicBezTo>
                  <a:lnTo>
                    <a:pt x="358" y="1227"/>
                  </a:lnTo>
                  <a:lnTo>
                    <a:pt x="560" y="1275"/>
                  </a:lnTo>
                  <a:lnTo>
                    <a:pt x="584" y="1299"/>
                  </a:lnTo>
                  <a:lnTo>
                    <a:pt x="525" y="1311"/>
                  </a:lnTo>
                  <a:lnTo>
                    <a:pt x="513" y="1322"/>
                  </a:lnTo>
                  <a:cubicBezTo>
                    <a:pt x="513" y="1334"/>
                    <a:pt x="513" y="1346"/>
                    <a:pt x="513" y="1358"/>
                  </a:cubicBezTo>
                  <a:cubicBezTo>
                    <a:pt x="501" y="1358"/>
                    <a:pt x="489" y="1370"/>
                    <a:pt x="477" y="1370"/>
                  </a:cubicBezTo>
                  <a:lnTo>
                    <a:pt x="441" y="1322"/>
                  </a:lnTo>
                  <a:lnTo>
                    <a:pt x="346" y="1299"/>
                  </a:lnTo>
                  <a:cubicBezTo>
                    <a:pt x="334" y="1299"/>
                    <a:pt x="322" y="1311"/>
                    <a:pt x="322" y="1322"/>
                  </a:cubicBezTo>
                  <a:cubicBezTo>
                    <a:pt x="322" y="1346"/>
                    <a:pt x="334" y="1358"/>
                    <a:pt x="334" y="1370"/>
                  </a:cubicBezTo>
                  <a:lnTo>
                    <a:pt x="286" y="1394"/>
                  </a:lnTo>
                  <a:lnTo>
                    <a:pt x="132" y="1430"/>
                  </a:lnTo>
                  <a:lnTo>
                    <a:pt x="120" y="1453"/>
                  </a:lnTo>
                  <a:lnTo>
                    <a:pt x="155" y="1465"/>
                  </a:lnTo>
                  <a:cubicBezTo>
                    <a:pt x="155" y="1477"/>
                    <a:pt x="155" y="1489"/>
                    <a:pt x="155" y="1501"/>
                  </a:cubicBezTo>
                  <a:lnTo>
                    <a:pt x="72" y="1501"/>
                  </a:lnTo>
                  <a:lnTo>
                    <a:pt x="1" y="1537"/>
                  </a:lnTo>
                  <a:cubicBezTo>
                    <a:pt x="1" y="1549"/>
                    <a:pt x="13" y="1561"/>
                    <a:pt x="25" y="1573"/>
                  </a:cubicBezTo>
                  <a:lnTo>
                    <a:pt x="120" y="1573"/>
                  </a:lnTo>
                  <a:lnTo>
                    <a:pt x="203" y="1561"/>
                  </a:lnTo>
                  <a:cubicBezTo>
                    <a:pt x="203" y="1537"/>
                    <a:pt x="215" y="1525"/>
                    <a:pt x="215" y="1513"/>
                  </a:cubicBezTo>
                  <a:lnTo>
                    <a:pt x="239" y="1489"/>
                  </a:lnTo>
                  <a:lnTo>
                    <a:pt x="298" y="1501"/>
                  </a:lnTo>
                  <a:lnTo>
                    <a:pt x="394" y="1537"/>
                  </a:lnTo>
                  <a:lnTo>
                    <a:pt x="429" y="1513"/>
                  </a:lnTo>
                  <a:cubicBezTo>
                    <a:pt x="441" y="1513"/>
                    <a:pt x="453" y="1525"/>
                    <a:pt x="465" y="1537"/>
                  </a:cubicBezTo>
                  <a:cubicBezTo>
                    <a:pt x="465" y="1549"/>
                    <a:pt x="465" y="1561"/>
                    <a:pt x="477" y="1573"/>
                  </a:cubicBezTo>
                  <a:lnTo>
                    <a:pt x="536" y="1596"/>
                  </a:lnTo>
                  <a:lnTo>
                    <a:pt x="477" y="1644"/>
                  </a:lnTo>
                  <a:lnTo>
                    <a:pt x="453" y="1715"/>
                  </a:lnTo>
                  <a:lnTo>
                    <a:pt x="513" y="1763"/>
                  </a:lnTo>
                  <a:lnTo>
                    <a:pt x="560" y="1751"/>
                  </a:lnTo>
                  <a:lnTo>
                    <a:pt x="620" y="1751"/>
                  </a:lnTo>
                  <a:lnTo>
                    <a:pt x="703" y="1811"/>
                  </a:lnTo>
                  <a:lnTo>
                    <a:pt x="751" y="1799"/>
                  </a:lnTo>
                  <a:lnTo>
                    <a:pt x="751" y="1763"/>
                  </a:lnTo>
                  <a:lnTo>
                    <a:pt x="691" y="1739"/>
                  </a:lnTo>
                  <a:lnTo>
                    <a:pt x="596" y="1715"/>
                  </a:lnTo>
                  <a:cubicBezTo>
                    <a:pt x="596" y="1703"/>
                    <a:pt x="584" y="1692"/>
                    <a:pt x="584" y="1680"/>
                  </a:cubicBezTo>
                  <a:lnTo>
                    <a:pt x="596" y="1668"/>
                  </a:lnTo>
                  <a:lnTo>
                    <a:pt x="667" y="1680"/>
                  </a:lnTo>
                  <a:lnTo>
                    <a:pt x="715" y="1632"/>
                  </a:lnTo>
                  <a:lnTo>
                    <a:pt x="715" y="1596"/>
                  </a:lnTo>
                  <a:lnTo>
                    <a:pt x="656" y="1596"/>
                  </a:lnTo>
                  <a:lnTo>
                    <a:pt x="596" y="1584"/>
                  </a:lnTo>
                  <a:lnTo>
                    <a:pt x="775" y="1477"/>
                  </a:lnTo>
                  <a:lnTo>
                    <a:pt x="834" y="1430"/>
                  </a:lnTo>
                  <a:lnTo>
                    <a:pt x="1203" y="1430"/>
                  </a:lnTo>
                  <a:lnTo>
                    <a:pt x="1251" y="1394"/>
                  </a:lnTo>
                  <a:lnTo>
                    <a:pt x="1227" y="1358"/>
                  </a:lnTo>
                  <a:lnTo>
                    <a:pt x="1322" y="1334"/>
                  </a:lnTo>
                  <a:lnTo>
                    <a:pt x="1370" y="1322"/>
                  </a:lnTo>
                  <a:lnTo>
                    <a:pt x="1513" y="1251"/>
                  </a:lnTo>
                  <a:lnTo>
                    <a:pt x="1703" y="1227"/>
                  </a:lnTo>
                  <a:lnTo>
                    <a:pt x="1834" y="1192"/>
                  </a:lnTo>
                  <a:lnTo>
                    <a:pt x="2013" y="1168"/>
                  </a:lnTo>
                  <a:lnTo>
                    <a:pt x="2120" y="1203"/>
                  </a:lnTo>
                  <a:lnTo>
                    <a:pt x="2227" y="1215"/>
                  </a:lnTo>
                  <a:lnTo>
                    <a:pt x="2322" y="1168"/>
                  </a:lnTo>
                  <a:lnTo>
                    <a:pt x="2394" y="1084"/>
                  </a:lnTo>
                  <a:lnTo>
                    <a:pt x="2394" y="1013"/>
                  </a:lnTo>
                  <a:lnTo>
                    <a:pt x="2477" y="965"/>
                  </a:lnTo>
                  <a:lnTo>
                    <a:pt x="2525" y="989"/>
                  </a:lnTo>
                  <a:lnTo>
                    <a:pt x="2632" y="906"/>
                  </a:lnTo>
                  <a:lnTo>
                    <a:pt x="2596" y="846"/>
                  </a:lnTo>
                  <a:lnTo>
                    <a:pt x="2525" y="822"/>
                  </a:lnTo>
                  <a:lnTo>
                    <a:pt x="2382" y="894"/>
                  </a:lnTo>
                  <a:lnTo>
                    <a:pt x="2287" y="906"/>
                  </a:lnTo>
                  <a:lnTo>
                    <a:pt x="2156" y="834"/>
                  </a:lnTo>
                  <a:lnTo>
                    <a:pt x="2025" y="822"/>
                  </a:lnTo>
                  <a:lnTo>
                    <a:pt x="1977" y="787"/>
                  </a:lnTo>
                  <a:lnTo>
                    <a:pt x="1608" y="763"/>
                  </a:lnTo>
                  <a:lnTo>
                    <a:pt x="1501" y="751"/>
                  </a:lnTo>
                  <a:lnTo>
                    <a:pt x="1477" y="656"/>
                  </a:lnTo>
                  <a:lnTo>
                    <a:pt x="1346" y="596"/>
                  </a:lnTo>
                  <a:lnTo>
                    <a:pt x="1227" y="608"/>
                  </a:lnTo>
                  <a:lnTo>
                    <a:pt x="1144" y="489"/>
                  </a:lnTo>
                  <a:lnTo>
                    <a:pt x="1084" y="418"/>
                  </a:lnTo>
                  <a:lnTo>
                    <a:pt x="977" y="465"/>
                  </a:lnTo>
                  <a:lnTo>
                    <a:pt x="870" y="453"/>
                  </a:lnTo>
                  <a:lnTo>
                    <a:pt x="858" y="453"/>
                  </a:lnTo>
                  <a:lnTo>
                    <a:pt x="858" y="430"/>
                  </a:lnTo>
                  <a:lnTo>
                    <a:pt x="882" y="358"/>
                  </a:lnTo>
                  <a:lnTo>
                    <a:pt x="941" y="322"/>
                  </a:lnTo>
                  <a:lnTo>
                    <a:pt x="1001" y="358"/>
                  </a:lnTo>
                  <a:lnTo>
                    <a:pt x="906" y="168"/>
                  </a:lnTo>
                  <a:lnTo>
                    <a:pt x="739" y="72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9045;p30">
              <a:extLst>
                <a:ext uri="{FF2B5EF4-FFF2-40B4-BE49-F238E27FC236}">
                  <a16:creationId xmlns:a16="http://schemas.microsoft.com/office/drawing/2014/main" id="{6E944C33-D788-0AE4-0466-1F674108189D}"/>
                </a:ext>
              </a:extLst>
            </p:cNvPr>
            <p:cNvSpPr/>
            <p:nvPr/>
          </p:nvSpPr>
          <p:spPr>
            <a:xfrm>
              <a:off x="3191150" y="3972350"/>
              <a:ext cx="8075" cy="5075"/>
            </a:xfrm>
            <a:custGeom>
              <a:avLst/>
              <a:gdLst/>
              <a:ahLst/>
              <a:cxnLst/>
              <a:rect l="l" t="t" r="r" b="b"/>
              <a:pathLst>
                <a:path w="323" h="203" extrusionOk="0">
                  <a:moveTo>
                    <a:pt x="322" y="0"/>
                  </a:moveTo>
                  <a:lnTo>
                    <a:pt x="215" y="12"/>
                  </a:lnTo>
                  <a:cubicBezTo>
                    <a:pt x="203" y="36"/>
                    <a:pt x="191" y="60"/>
                    <a:pt x="168" y="84"/>
                  </a:cubicBezTo>
                  <a:lnTo>
                    <a:pt x="49" y="119"/>
                  </a:lnTo>
                  <a:cubicBezTo>
                    <a:pt x="37" y="131"/>
                    <a:pt x="25" y="143"/>
                    <a:pt x="1" y="155"/>
                  </a:cubicBezTo>
                  <a:lnTo>
                    <a:pt x="84" y="203"/>
                  </a:lnTo>
                  <a:lnTo>
                    <a:pt x="168" y="119"/>
                  </a:lnTo>
                  <a:lnTo>
                    <a:pt x="251" y="8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9046;p30">
              <a:extLst>
                <a:ext uri="{FF2B5EF4-FFF2-40B4-BE49-F238E27FC236}">
                  <a16:creationId xmlns:a16="http://schemas.microsoft.com/office/drawing/2014/main" id="{BC5E4AE2-1E26-2E4D-B44F-ECADAB0FF5BC}"/>
                </a:ext>
              </a:extLst>
            </p:cNvPr>
            <p:cNvSpPr/>
            <p:nvPr/>
          </p:nvSpPr>
          <p:spPr>
            <a:xfrm>
              <a:off x="3091450" y="3981275"/>
              <a:ext cx="19975" cy="8950"/>
            </a:xfrm>
            <a:custGeom>
              <a:avLst/>
              <a:gdLst/>
              <a:ahLst/>
              <a:cxnLst/>
              <a:rect l="l" t="t" r="r" b="b"/>
              <a:pathLst>
                <a:path w="799" h="358" extrusionOk="0">
                  <a:moveTo>
                    <a:pt x="369" y="0"/>
                  </a:moveTo>
                  <a:lnTo>
                    <a:pt x="274" y="24"/>
                  </a:lnTo>
                  <a:lnTo>
                    <a:pt x="203" y="72"/>
                  </a:lnTo>
                  <a:lnTo>
                    <a:pt x="155" y="60"/>
                  </a:lnTo>
                  <a:lnTo>
                    <a:pt x="96" y="36"/>
                  </a:lnTo>
                  <a:lnTo>
                    <a:pt x="36" y="60"/>
                  </a:lnTo>
                  <a:cubicBezTo>
                    <a:pt x="36" y="72"/>
                    <a:pt x="12" y="84"/>
                    <a:pt x="12" y="96"/>
                  </a:cubicBezTo>
                  <a:cubicBezTo>
                    <a:pt x="0" y="108"/>
                    <a:pt x="24" y="120"/>
                    <a:pt x="24" y="131"/>
                  </a:cubicBezTo>
                  <a:lnTo>
                    <a:pt x="119" y="155"/>
                  </a:lnTo>
                  <a:lnTo>
                    <a:pt x="167" y="215"/>
                  </a:lnTo>
                  <a:lnTo>
                    <a:pt x="250" y="215"/>
                  </a:lnTo>
                  <a:lnTo>
                    <a:pt x="369" y="286"/>
                  </a:lnTo>
                  <a:lnTo>
                    <a:pt x="429" y="286"/>
                  </a:lnTo>
                  <a:lnTo>
                    <a:pt x="524" y="250"/>
                  </a:lnTo>
                  <a:lnTo>
                    <a:pt x="584" y="262"/>
                  </a:lnTo>
                  <a:lnTo>
                    <a:pt x="596" y="322"/>
                  </a:lnTo>
                  <a:lnTo>
                    <a:pt x="667" y="358"/>
                  </a:lnTo>
                  <a:lnTo>
                    <a:pt x="727" y="322"/>
                  </a:lnTo>
                  <a:lnTo>
                    <a:pt x="691" y="286"/>
                  </a:lnTo>
                  <a:lnTo>
                    <a:pt x="739" y="215"/>
                  </a:lnTo>
                  <a:lnTo>
                    <a:pt x="727" y="179"/>
                  </a:lnTo>
                  <a:lnTo>
                    <a:pt x="691" y="155"/>
                  </a:lnTo>
                  <a:lnTo>
                    <a:pt x="727" y="131"/>
                  </a:lnTo>
                  <a:lnTo>
                    <a:pt x="798" y="120"/>
                  </a:lnTo>
                  <a:lnTo>
                    <a:pt x="762" y="72"/>
                  </a:lnTo>
                  <a:lnTo>
                    <a:pt x="691" y="60"/>
                  </a:lnTo>
                  <a:lnTo>
                    <a:pt x="608" y="108"/>
                  </a:lnTo>
                  <a:lnTo>
                    <a:pt x="572" y="60"/>
                  </a:lnTo>
                  <a:lnTo>
                    <a:pt x="512" y="4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9047;p30">
              <a:extLst>
                <a:ext uri="{FF2B5EF4-FFF2-40B4-BE49-F238E27FC236}">
                  <a16:creationId xmlns:a16="http://schemas.microsoft.com/office/drawing/2014/main" id="{7EFE09E6-FD23-BBEC-1E29-31C86FB9ABE1}"/>
                </a:ext>
              </a:extLst>
            </p:cNvPr>
            <p:cNvSpPr/>
            <p:nvPr/>
          </p:nvSpPr>
          <p:spPr>
            <a:xfrm>
              <a:off x="3103050" y="3988425"/>
              <a:ext cx="2400" cy="1500"/>
            </a:xfrm>
            <a:custGeom>
              <a:avLst/>
              <a:gdLst/>
              <a:ahLst/>
              <a:cxnLst/>
              <a:rect l="l" t="t" r="r" b="b"/>
              <a:pathLst>
                <a:path w="96" h="60" extrusionOk="0">
                  <a:moveTo>
                    <a:pt x="36" y="0"/>
                  </a:moveTo>
                  <a:lnTo>
                    <a:pt x="1" y="36"/>
                  </a:lnTo>
                  <a:lnTo>
                    <a:pt x="24" y="48"/>
                  </a:lnTo>
                  <a:lnTo>
                    <a:pt x="72" y="60"/>
                  </a:lnTo>
                  <a:lnTo>
                    <a:pt x="96" y="2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9048;p30">
              <a:extLst>
                <a:ext uri="{FF2B5EF4-FFF2-40B4-BE49-F238E27FC236}">
                  <a16:creationId xmlns:a16="http://schemas.microsoft.com/office/drawing/2014/main" id="{8391FFE0-26A7-F796-1799-81D9DDDE2471}"/>
                </a:ext>
              </a:extLst>
            </p:cNvPr>
            <p:cNvSpPr/>
            <p:nvPr/>
          </p:nvSpPr>
          <p:spPr>
            <a:xfrm>
              <a:off x="3167350" y="3998550"/>
              <a:ext cx="2400" cy="1500"/>
            </a:xfrm>
            <a:custGeom>
              <a:avLst/>
              <a:gdLst/>
              <a:ahLst/>
              <a:cxnLst/>
              <a:rect l="l" t="t" r="r" b="b"/>
              <a:pathLst>
                <a:path w="96" h="60" extrusionOk="0">
                  <a:moveTo>
                    <a:pt x="48" y="0"/>
                  </a:moveTo>
                  <a:cubicBezTo>
                    <a:pt x="48" y="0"/>
                    <a:pt x="0" y="48"/>
                    <a:pt x="0" y="48"/>
                  </a:cubicBezTo>
                  <a:lnTo>
                    <a:pt x="48" y="6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9049;p30">
              <a:extLst>
                <a:ext uri="{FF2B5EF4-FFF2-40B4-BE49-F238E27FC236}">
                  <a16:creationId xmlns:a16="http://schemas.microsoft.com/office/drawing/2014/main" id="{F40D9F02-46CA-54D4-8FA8-7886E414A453}"/>
                </a:ext>
              </a:extLst>
            </p:cNvPr>
            <p:cNvSpPr/>
            <p:nvPr/>
          </p:nvSpPr>
          <p:spPr>
            <a:xfrm>
              <a:off x="3111100" y="3987525"/>
              <a:ext cx="2700" cy="3300"/>
            </a:xfrm>
            <a:custGeom>
              <a:avLst/>
              <a:gdLst/>
              <a:ahLst/>
              <a:cxnLst/>
              <a:rect l="l" t="t" r="r" b="b"/>
              <a:pathLst>
                <a:path w="108" h="132" extrusionOk="0">
                  <a:moveTo>
                    <a:pt x="72" y="0"/>
                  </a:moveTo>
                  <a:lnTo>
                    <a:pt x="48" y="24"/>
                  </a:lnTo>
                  <a:cubicBezTo>
                    <a:pt x="36" y="36"/>
                    <a:pt x="24" y="60"/>
                    <a:pt x="0" y="84"/>
                  </a:cubicBezTo>
                  <a:lnTo>
                    <a:pt x="24" y="131"/>
                  </a:lnTo>
                  <a:lnTo>
                    <a:pt x="72" y="108"/>
                  </a:lnTo>
                  <a:cubicBezTo>
                    <a:pt x="83" y="84"/>
                    <a:pt x="95" y="60"/>
                    <a:pt x="95" y="36"/>
                  </a:cubicBezTo>
                  <a:lnTo>
                    <a:pt x="107" y="12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9050;p30">
              <a:extLst>
                <a:ext uri="{FF2B5EF4-FFF2-40B4-BE49-F238E27FC236}">
                  <a16:creationId xmlns:a16="http://schemas.microsoft.com/office/drawing/2014/main" id="{38E599E9-6411-3CEB-9156-6F6FACE34AC4}"/>
                </a:ext>
              </a:extLst>
            </p:cNvPr>
            <p:cNvSpPr/>
            <p:nvPr/>
          </p:nvSpPr>
          <p:spPr>
            <a:xfrm>
              <a:off x="3170025" y="3994375"/>
              <a:ext cx="2400" cy="3600"/>
            </a:xfrm>
            <a:custGeom>
              <a:avLst/>
              <a:gdLst/>
              <a:ahLst/>
              <a:cxnLst/>
              <a:rect l="l" t="t" r="r" b="b"/>
              <a:pathLst>
                <a:path w="96" h="144" extrusionOk="0">
                  <a:moveTo>
                    <a:pt x="1" y="0"/>
                  </a:moveTo>
                  <a:lnTo>
                    <a:pt x="36" y="36"/>
                  </a:lnTo>
                  <a:lnTo>
                    <a:pt x="1" y="107"/>
                  </a:lnTo>
                  <a:lnTo>
                    <a:pt x="48" y="143"/>
                  </a:lnTo>
                  <a:lnTo>
                    <a:pt x="96" y="143"/>
                  </a:lnTo>
                  <a:cubicBezTo>
                    <a:pt x="96" y="119"/>
                    <a:pt x="96" y="96"/>
                    <a:pt x="84" y="72"/>
                  </a:cubicBezTo>
                  <a:lnTo>
                    <a:pt x="60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9051;p30">
              <a:extLst>
                <a:ext uri="{FF2B5EF4-FFF2-40B4-BE49-F238E27FC236}">
                  <a16:creationId xmlns:a16="http://schemas.microsoft.com/office/drawing/2014/main" id="{B762351D-1CAC-200D-C698-D024417969C1}"/>
                </a:ext>
              </a:extLst>
            </p:cNvPr>
            <p:cNvSpPr/>
            <p:nvPr/>
          </p:nvSpPr>
          <p:spPr>
            <a:xfrm>
              <a:off x="3123000" y="3973225"/>
              <a:ext cx="7175" cy="9550"/>
            </a:xfrm>
            <a:custGeom>
              <a:avLst/>
              <a:gdLst/>
              <a:ahLst/>
              <a:cxnLst/>
              <a:rect l="l" t="t" r="r" b="b"/>
              <a:pathLst>
                <a:path w="287" h="382" extrusionOk="0">
                  <a:moveTo>
                    <a:pt x="12" y="1"/>
                  </a:moveTo>
                  <a:lnTo>
                    <a:pt x="12" y="84"/>
                  </a:lnTo>
                  <a:lnTo>
                    <a:pt x="0" y="168"/>
                  </a:lnTo>
                  <a:cubicBezTo>
                    <a:pt x="12" y="191"/>
                    <a:pt x="36" y="203"/>
                    <a:pt x="48" y="227"/>
                  </a:cubicBezTo>
                  <a:cubicBezTo>
                    <a:pt x="48" y="239"/>
                    <a:pt x="36" y="263"/>
                    <a:pt x="36" y="287"/>
                  </a:cubicBezTo>
                  <a:lnTo>
                    <a:pt x="48" y="334"/>
                  </a:lnTo>
                  <a:lnTo>
                    <a:pt x="131" y="358"/>
                  </a:lnTo>
                  <a:lnTo>
                    <a:pt x="227" y="358"/>
                  </a:lnTo>
                  <a:lnTo>
                    <a:pt x="262" y="382"/>
                  </a:lnTo>
                  <a:cubicBezTo>
                    <a:pt x="274" y="370"/>
                    <a:pt x="274" y="346"/>
                    <a:pt x="286" y="334"/>
                  </a:cubicBezTo>
                  <a:lnTo>
                    <a:pt x="179" y="299"/>
                  </a:lnTo>
                  <a:cubicBezTo>
                    <a:pt x="191" y="275"/>
                    <a:pt x="203" y="251"/>
                    <a:pt x="215" y="227"/>
                  </a:cubicBezTo>
                  <a:lnTo>
                    <a:pt x="167" y="191"/>
                  </a:lnTo>
                  <a:lnTo>
                    <a:pt x="167" y="168"/>
                  </a:lnTo>
                  <a:lnTo>
                    <a:pt x="108" y="108"/>
                  </a:lnTo>
                  <a:lnTo>
                    <a:pt x="72" y="25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9052;p30">
              <a:extLst>
                <a:ext uri="{FF2B5EF4-FFF2-40B4-BE49-F238E27FC236}">
                  <a16:creationId xmlns:a16="http://schemas.microsoft.com/office/drawing/2014/main" id="{E851B6E1-D1CA-FD6E-1F4F-3DC0CD926A4A}"/>
                </a:ext>
              </a:extLst>
            </p:cNvPr>
            <p:cNvSpPr/>
            <p:nvPr/>
          </p:nvSpPr>
          <p:spPr>
            <a:xfrm>
              <a:off x="3141450" y="3985750"/>
              <a:ext cx="28300" cy="13400"/>
            </a:xfrm>
            <a:custGeom>
              <a:avLst/>
              <a:gdLst/>
              <a:ahLst/>
              <a:cxnLst/>
              <a:rect l="l" t="t" r="r" b="b"/>
              <a:pathLst>
                <a:path w="1132" h="536" extrusionOk="0">
                  <a:moveTo>
                    <a:pt x="953" y="0"/>
                  </a:moveTo>
                  <a:lnTo>
                    <a:pt x="834" y="24"/>
                  </a:lnTo>
                  <a:lnTo>
                    <a:pt x="727" y="60"/>
                  </a:lnTo>
                  <a:lnTo>
                    <a:pt x="584" y="71"/>
                  </a:lnTo>
                  <a:lnTo>
                    <a:pt x="477" y="143"/>
                  </a:lnTo>
                  <a:lnTo>
                    <a:pt x="274" y="226"/>
                  </a:lnTo>
                  <a:lnTo>
                    <a:pt x="179" y="226"/>
                  </a:lnTo>
                  <a:lnTo>
                    <a:pt x="132" y="250"/>
                  </a:lnTo>
                  <a:lnTo>
                    <a:pt x="60" y="262"/>
                  </a:lnTo>
                  <a:lnTo>
                    <a:pt x="1" y="310"/>
                  </a:lnTo>
                  <a:lnTo>
                    <a:pt x="60" y="333"/>
                  </a:lnTo>
                  <a:lnTo>
                    <a:pt x="108" y="298"/>
                  </a:lnTo>
                  <a:lnTo>
                    <a:pt x="191" y="322"/>
                  </a:lnTo>
                  <a:lnTo>
                    <a:pt x="72" y="393"/>
                  </a:lnTo>
                  <a:lnTo>
                    <a:pt x="1" y="441"/>
                  </a:lnTo>
                  <a:lnTo>
                    <a:pt x="1" y="464"/>
                  </a:lnTo>
                  <a:lnTo>
                    <a:pt x="84" y="500"/>
                  </a:lnTo>
                  <a:lnTo>
                    <a:pt x="143" y="441"/>
                  </a:lnTo>
                  <a:lnTo>
                    <a:pt x="143" y="441"/>
                  </a:lnTo>
                  <a:cubicBezTo>
                    <a:pt x="143" y="464"/>
                    <a:pt x="132" y="488"/>
                    <a:pt x="120" y="500"/>
                  </a:cubicBezTo>
                  <a:lnTo>
                    <a:pt x="191" y="500"/>
                  </a:lnTo>
                  <a:lnTo>
                    <a:pt x="215" y="536"/>
                  </a:lnTo>
                  <a:lnTo>
                    <a:pt x="274" y="512"/>
                  </a:lnTo>
                  <a:lnTo>
                    <a:pt x="382" y="524"/>
                  </a:lnTo>
                  <a:lnTo>
                    <a:pt x="417" y="512"/>
                  </a:lnTo>
                  <a:lnTo>
                    <a:pt x="417" y="452"/>
                  </a:lnTo>
                  <a:lnTo>
                    <a:pt x="346" y="441"/>
                  </a:lnTo>
                  <a:lnTo>
                    <a:pt x="346" y="393"/>
                  </a:lnTo>
                  <a:lnTo>
                    <a:pt x="429" y="369"/>
                  </a:lnTo>
                  <a:lnTo>
                    <a:pt x="477" y="429"/>
                  </a:lnTo>
                  <a:lnTo>
                    <a:pt x="548" y="464"/>
                  </a:lnTo>
                  <a:lnTo>
                    <a:pt x="608" y="417"/>
                  </a:lnTo>
                  <a:lnTo>
                    <a:pt x="679" y="417"/>
                  </a:lnTo>
                  <a:lnTo>
                    <a:pt x="798" y="476"/>
                  </a:lnTo>
                  <a:lnTo>
                    <a:pt x="834" y="476"/>
                  </a:lnTo>
                  <a:cubicBezTo>
                    <a:pt x="834" y="452"/>
                    <a:pt x="822" y="429"/>
                    <a:pt x="810" y="405"/>
                  </a:cubicBezTo>
                  <a:lnTo>
                    <a:pt x="703" y="345"/>
                  </a:lnTo>
                  <a:lnTo>
                    <a:pt x="632" y="333"/>
                  </a:lnTo>
                  <a:lnTo>
                    <a:pt x="655" y="310"/>
                  </a:lnTo>
                  <a:lnTo>
                    <a:pt x="608" y="286"/>
                  </a:lnTo>
                  <a:lnTo>
                    <a:pt x="501" y="286"/>
                  </a:lnTo>
                  <a:cubicBezTo>
                    <a:pt x="489" y="286"/>
                    <a:pt x="489" y="286"/>
                    <a:pt x="477" y="298"/>
                  </a:cubicBezTo>
                  <a:lnTo>
                    <a:pt x="382" y="262"/>
                  </a:lnTo>
                  <a:lnTo>
                    <a:pt x="477" y="214"/>
                  </a:lnTo>
                  <a:lnTo>
                    <a:pt x="536" y="214"/>
                  </a:lnTo>
                  <a:lnTo>
                    <a:pt x="584" y="131"/>
                  </a:lnTo>
                  <a:lnTo>
                    <a:pt x="655" y="119"/>
                  </a:lnTo>
                  <a:cubicBezTo>
                    <a:pt x="667" y="143"/>
                    <a:pt x="691" y="167"/>
                    <a:pt x="715" y="191"/>
                  </a:cubicBezTo>
                  <a:lnTo>
                    <a:pt x="763" y="226"/>
                  </a:lnTo>
                  <a:lnTo>
                    <a:pt x="858" y="202"/>
                  </a:lnTo>
                  <a:lnTo>
                    <a:pt x="929" y="131"/>
                  </a:lnTo>
                  <a:lnTo>
                    <a:pt x="977" y="143"/>
                  </a:lnTo>
                  <a:lnTo>
                    <a:pt x="1036" y="202"/>
                  </a:lnTo>
                  <a:lnTo>
                    <a:pt x="1096" y="143"/>
                  </a:lnTo>
                  <a:lnTo>
                    <a:pt x="1132" y="95"/>
                  </a:lnTo>
                  <a:lnTo>
                    <a:pt x="1084" y="60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9053;p30">
              <a:extLst>
                <a:ext uri="{FF2B5EF4-FFF2-40B4-BE49-F238E27FC236}">
                  <a16:creationId xmlns:a16="http://schemas.microsoft.com/office/drawing/2014/main" id="{A78E820B-1EBA-E1D8-14C3-1C1C80BD0152}"/>
                </a:ext>
              </a:extLst>
            </p:cNvPr>
            <p:cNvSpPr/>
            <p:nvPr/>
          </p:nvSpPr>
          <p:spPr>
            <a:xfrm>
              <a:off x="3125375" y="3997050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72" y="0"/>
                  </a:moveTo>
                  <a:lnTo>
                    <a:pt x="1" y="48"/>
                  </a:lnTo>
                  <a:lnTo>
                    <a:pt x="72" y="72"/>
                  </a:lnTo>
                  <a:cubicBezTo>
                    <a:pt x="84" y="60"/>
                    <a:pt x="96" y="36"/>
                    <a:pt x="108" y="12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9054;p30">
              <a:extLst>
                <a:ext uri="{FF2B5EF4-FFF2-40B4-BE49-F238E27FC236}">
                  <a16:creationId xmlns:a16="http://schemas.microsoft.com/office/drawing/2014/main" id="{E807DEAB-2FCE-D98E-3FF1-4AEA8E6B70BD}"/>
                </a:ext>
              </a:extLst>
            </p:cNvPr>
            <p:cNvSpPr/>
            <p:nvPr/>
          </p:nvSpPr>
          <p:spPr>
            <a:xfrm>
              <a:off x="3112575" y="3983350"/>
              <a:ext cx="11925" cy="4800"/>
            </a:xfrm>
            <a:custGeom>
              <a:avLst/>
              <a:gdLst/>
              <a:ahLst/>
              <a:cxnLst/>
              <a:rect l="l" t="t" r="r" b="b"/>
              <a:pathLst>
                <a:path w="477" h="192" extrusionOk="0">
                  <a:moveTo>
                    <a:pt x="429" y="1"/>
                  </a:moveTo>
                  <a:lnTo>
                    <a:pt x="382" y="13"/>
                  </a:lnTo>
                  <a:lnTo>
                    <a:pt x="358" y="60"/>
                  </a:lnTo>
                  <a:lnTo>
                    <a:pt x="298" y="13"/>
                  </a:lnTo>
                  <a:lnTo>
                    <a:pt x="144" y="13"/>
                  </a:lnTo>
                  <a:lnTo>
                    <a:pt x="120" y="48"/>
                  </a:lnTo>
                  <a:cubicBezTo>
                    <a:pt x="72" y="60"/>
                    <a:pt x="36" y="72"/>
                    <a:pt x="1" y="84"/>
                  </a:cubicBezTo>
                  <a:cubicBezTo>
                    <a:pt x="1" y="96"/>
                    <a:pt x="1" y="108"/>
                    <a:pt x="13" y="120"/>
                  </a:cubicBezTo>
                  <a:lnTo>
                    <a:pt x="60" y="132"/>
                  </a:lnTo>
                  <a:lnTo>
                    <a:pt x="120" y="191"/>
                  </a:lnTo>
                  <a:lnTo>
                    <a:pt x="144" y="144"/>
                  </a:lnTo>
                  <a:lnTo>
                    <a:pt x="227" y="144"/>
                  </a:lnTo>
                  <a:lnTo>
                    <a:pt x="286" y="167"/>
                  </a:lnTo>
                  <a:lnTo>
                    <a:pt x="322" y="132"/>
                  </a:lnTo>
                  <a:lnTo>
                    <a:pt x="358" y="167"/>
                  </a:lnTo>
                  <a:lnTo>
                    <a:pt x="429" y="167"/>
                  </a:lnTo>
                  <a:lnTo>
                    <a:pt x="477" y="120"/>
                  </a:lnTo>
                  <a:lnTo>
                    <a:pt x="441" y="72"/>
                  </a:lnTo>
                  <a:cubicBezTo>
                    <a:pt x="441" y="60"/>
                    <a:pt x="453" y="37"/>
                    <a:pt x="465" y="13"/>
                  </a:cubicBezTo>
                  <a:lnTo>
                    <a:pt x="4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9055;p30">
              <a:extLst>
                <a:ext uri="{FF2B5EF4-FFF2-40B4-BE49-F238E27FC236}">
                  <a16:creationId xmlns:a16="http://schemas.microsoft.com/office/drawing/2014/main" id="{637D37EA-41F2-BDBF-FC19-795921B5B41F}"/>
                </a:ext>
              </a:extLst>
            </p:cNvPr>
            <p:cNvSpPr/>
            <p:nvPr/>
          </p:nvSpPr>
          <p:spPr>
            <a:xfrm>
              <a:off x="3124775" y="3994375"/>
              <a:ext cx="2125" cy="1800"/>
            </a:xfrm>
            <a:custGeom>
              <a:avLst/>
              <a:gdLst/>
              <a:ahLst/>
              <a:cxnLst/>
              <a:rect l="l" t="t" r="r" b="b"/>
              <a:pathLst>
                <a:path w="85" h="72" extrusionOk="0">
                  <a:moveTo>
                    <a:pt x="13" y="0"/>
                  </a:moveTo>
                  <a:cubicBezTo>
                    <a:pt x="13" y="24"/>
                    <a:pt x="13" y="36"/>
                    <a:pt x="1" y="60"/>
                  </a:cubicBezTo>
                  <a:lnTo>
                    <a:pt x="37" y="72"/>
                  </a:lnTo>
                  <a:lnTo>
                    <a:pt x="84" y="60"/>
                  </a:lnTo>
                  <a:cubicBezTo>
                    <a:pt x="84" y="48"/>
                    <a:pt x="84" y="36"/>
                    <a:pt x="84" y="12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9056;p30">
              <a:extLst>
                <a:ext uri="{FF2B5EF4-FFF2-40B4-BE49-F238E27FC236}">
                  <a16:creationId xmlns:a16="http://schemas.microsoft.com/office/drawing/2014/main" id="{5571C7ED-D010-EC6D-2093-27B7A196BB7C}"/>
                </a:ext>
              </a:extLst>
            </p:cNvPr>
            <p:cNvSpPr/>
            <p:nvPr/>
          </p:nvSpPr>
          <p:spPr>
            <a:xfrm>
              <a:off x="3051550" y="3940500"/>
              <a:ext cx="4800" cy="4775"/>
            </a:xfrm>
            <a:custGeom>
              <a:avLst/>
              <a:gdLst/>
              <a:ahLst/>
              <a:cxnLst/>
              <a:rect l="l" t="t" r="r" b="b"/>
              <a:pathLst>
                <a:path w="192" h="191" extrusionOk="0">
                  <a:moveTo>
                    <a:pt x="37" y="0"/>
                  </a:moveTo>
                  <a:lnTo>
                    <a:pt x="25" y="24"/>
                  </a:lnTo>
                  <a:cubicBezTo>
                    <a:pt x="25" y="36"/>
                    <a:pt x="25" y="48"/>
                    <a:pt x="25" y="72"/>
                  </a:cubicBezTo>
                  <a:cubicBezTo>
                    <a:pt x="25" y="84"/>
                    <a:pt x="13" y="96"/>
                    <a:pt x="1" y="119"/>
                  </a:cubicBezTo>
                  <a:lnTo>
                    <a:pt x="60" y="143"/>
                  </a:lnTo>
                  <a:lnTo>
                    <a:pt x="108" y="191"/>
                  </a:lnTo>
                  <a:lnTo>
                    <a:pt x="144" y="191"/>
                  </a:lnTo>
                  <a:lnTo>
                    <a:pt x="179" y="143"/>
                  </a:lnTo>
                  <a:cubicBezTo>
                    <a:pt x="179" y="119"/>
                    <a:pt x="168" y="107"/>
                    <a:pt x="168" y="84"/>
                  </a:cubicBezTo>
                  <a:cubicBezTo>
                    <a:pt x="156" y="60"/>
                    <a:pt x="179" y="24"/>
                    <a:pt x="191" y="0"/>
                  </a:cubicBezTo>
                  <a:lnTo>
                    <a:pt x="191" y="0"/>
                  </a:lnTo>
                  <a:lnTo>
                    <a:pt x="84" y="1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9057;p30">
              <a:extLst>
                <a:ext uri="{FF2B5EF4-FFF2-40B4-BE49-F238E27FC236}">
                  <a16:creationId xmlns:a16="http://schemas.microsoft.com/office/drawing/2014/main" id="{A360AC98-4A3C-411A-7E04-2DB1DCDE9F5A}"/>
                </a:ext>
              </a:extLst>
            </p:cNvPr>
            <p:cNvSpPr/>
            <p:nvPr/>
          </p:nvSpPr>
          <p:spPr>
            <a:xfrm>
              <a:off x="2967325" y="3178800"/>
              <a:ext cx="2100" cy="2100"/>
            </a:xfrm>
            <a:custGeom>
              <a:avLst/>
              <a:gdLst/>
              <a:ahLst/>
              <a:cxnLst/>
              <a:rect l="l" t="t" r="r" b="b"/>
              <a:pathLst>
                <a:path w="84" h="84" extrusionOk="0">
                  <a:moveTo>
                    <a:pt x="24" y="0"/>
                  </a:moveTo>
                  <a:lnTo>
                    <a:pt x="0" y="84"/>
                  </a:lnTo>
                  <a:lnTo>
                    <a:pt x="84" y="6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9058;p30">
              <a:extLst>
                <a:ext uri="{FF2B5EF4-FFF2-40B4-BE49-F238E27FC236}">
                  <a16:creationId xmlns:a16="http://schemas.microsoft.com/office/drawing/2014/main" id="{EBE9FBF6-05E2-140D-9024-26F61BC299B9}"/>
                </a:ext>
              </a:extLst>
            </p:cNvPr>
            <p:cNvSpPr/>
            <p:nvPr/>
          </p:nvSpPr>
          <p:spPr>
            <a:xfrm>
              <a:off x="2974175" y="3181475"/>
              <a:ext cx="5375" cy="5675"/>
            </a:xfrm>
            <a:custGeom>
              <a:avLst/>
              <a:gdLst/>
              <a:ahLst/>
              <a:cxnLst/>
              <a:rect l="l" t="t" r="r" b="b"/>
              <a:pathLst>
                <a:path w="215" h="227" extrusionOk="0">
                  <a:moveTo>
                    <a:pt x="96" y="0"/>
                  </a:moveTo>
                  <a:lnTo>
                    <a:pt x="24" y="12"/>
                  </a:lnTo>
                  <a:lnTo>
                    <a:pt x="0" y="96"/>
                  </a:lnTo>
                  <a:lnTo>
                    <a:pt x="179" y="227"/>
                  </a:lnTo>
                  <a:cubicBezTo>
                    <a:pt x="191" y="167"/>
                    <a:pt x="203" y="119"/>
                    <a:pt x="215" y="60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9059;p30">
              <a:extLst>
                <a:ext uri="{FF2B5EF4-FFF2-40B4-BE49-F238E27FC236}">
                  <a16:creationId xmlns:a16="http://schemas.microsoft.com/office/drawing/2014/main" id="{D502A935-A2BF-F08E-CED9-CB91E4FADD62}"/>
                </a:ext>
              </a:extLst>
            </p:cNvPr>
            <p:cNvSpPr/>
            <p:nvPr/>
          </p:nvSpPr>
          <p:spPr>
            <a:xfrm>
              <a:off x="2981900" y="3184750"/>
              <a:ext cx="2125" cy="1800"/>
            </a:xfrm>
            <a:custGeom>
              <a:avLst/>
              <a:gdLst/>
              <a:ahLst/>
              <a:cxnLst/>
              <a:rect l="l" t="t" r="r" b="b"/>
              <a:pathLst>
                <a:path w="85" h="72" extrusionOk="0">
                  <a:moveTo>
                    <a:pt x="84" y="0"/>
                  </a:moveTo>
                  <a:lnTo>
                    <a:pt x="1" y="60"/>
                  </a:lnTo>
                  <a:lnTo>
                    <a:pt x="84" y="7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9060;p30">
              <a:extLst>
                <a:ext uri="{FF2B5EF4-FFF2-40B4-BE49-F238E27FC236}">
                  <a16:creationId xmlns:a16="http://schemas.microsoft.com/office/drawing/2014/main" id="{D1E24573-9B6E-D50D-C547-DB647D2C29B2}"/>
                </a:ext>
              </a:extLst>
            </p:cNvPr>
            <p:cNvSpPr/>
            <p:nvPr/>
          </p:nvSpPr>
          <p:spPr>
            <a:xfrm>
              <a:off x="2978925" y="3178200"/>
              <a:ext cx="5100" cy="4200"/>
            </a:xfrm>
            <a:custGeom>
              <a:avLst/>
              <a:gdLst/>
              <a:ahLst/>
              <a:cxnLst/>
              <a:rect l="l" t="t" r="r" b="b"/>
              <a:pathLst>
                <a:path w="204" h="168" extrusionOk="0">
                  <a:moveTo>
                    <a:pt x="96" y="0"/>
                  </a:moveTo>
                  <a:lnTo>
                    <a:pt x="1" y="96"/>
                  </a:lnTo>
                  <a:lnTo>
                    <a:pt x="84" y="167"/>
                  </a:lnTo>
                  <a:lnTo>
                    <a:pt x="203" y="155"/>
                  </a:lnTo>
                  <a:cubicBezTo>
                    <a:pt x="167" y="108"/>
                    <a:pt x="132" y="48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9061;p30">
              <a:extLst>
                <a:ext uri="{FF2B5EF4-FFF2-40B4-BE49-F238E27FC236}">
                  <a16:creationId xmlns:a16="http://schemas.microsoft.com/office/drawing/2014/main" id="{CF39680D-91E2-9120-D82A-6856B5C1720A}"/>
                </a:ext>
              </a:extLst>
            </p:cNvPr>
            <p:cNvSpPr/>
            <p:nvPr/>
          </p:nvSpPr>
          <p:spPr>
            <a:xfrm>
              <a:off x="2980725" y="3189200"/>
              <a:ext cx="4175" cy="4800"/>
            </a:xfrm>
            <a:custGeom>
              <a:avLst/>
              <a:gdLst/>
              <a:ahLst/>
              <a:cxnLst/>
              <a:rect l="l" t="t" r="r" b="b"/>
              <a:pathLst>
                <a:path w="167" h="192" extrusionOk="0">
                  <a:moveTo>
                    <a:pt x="36" y="1"/>
                  </a:moveTo>
                  <a:lnTo>
                    <a:pt x="0" y="84"/>
                  </a:lnTo>
                  <a:lnTo>
                    <a:pt x="72" y="191"/>
                  </a:lnTo>
                  <a:lnTo>
                    <a:pt x="167" y="156"/>
                  </a:lnTo>
                  <a:cubicBezTo>
                    <a:pt x="155" y="120"/>
                    <a:pt x="143" y="84"/>
                    <a:pt x="131" y="49"/>
                  </a:cubicBezTo>
                  <a:lnTo>
                    <a:pt x="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9062;p30">
              <a:extLst>
                <a:ext uri="{FF2B5EF4-FFF2-40B4-BE49-F238E27FC236}">
                  <a16:creationId xmlns:a16="http://schemas.microsoft.com/office/drawing/2014/main" id="{C9B3B09E-D0FE-71B5-2BC7-3633F3C21D00}"/>
                </a:ext>
              </a:extLst>
            </p:cNvPr>
            <p:cNvSpPr/>
            <p:nvPr/>
          </p:nvSpPr>
          <p:spPr>
            <a:xfrm>
              <a:off x="2983100" y="3196650"/>
              <a:ext cx="8050" cy="5375"/>
            </a:xfrm>
            <a:custGeom>
              <a:avLst/>
              <a:gdLst/>
              <a:ahLst/>
              <a:cxnLst/>
              <a:rect l="l" t="t" r="r" b="b"/>
              <a:pathLst>
                <a:path w="322" h="215" extrusionOk="0">
                  <a:moveTo>
                    <a:pt x="0" y="1"/>
                  </a:moveTo>
                  <a:lnTo>
                    <a:pt x="12" y="72"/>
                  </a:lnTo>
                  <a:lnTo>
                    <a:pt x="179" y="144"/>
                  </a:lnTo>
                  <a:cubicBezTo>
                    <a:pt x="179" y="155"/>
                    <a:pt x="179" y="179"/>
                    <a:pt x="167" y="203"/>
                  </a:cubicBezTo>
                  <a:lnTo>
                    <a:pt x="227" y="191"/>
                  </a:lnTo>
                  <a:lnTo>
                    <a:pt x="322" y="215"/>
                  </a:lnTo>
                  <a:lnTo>
                    <a:pt x="322" y="132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9063;p30">
              <a:extLst>
                <a:ext uri="{FF2B5EF4-FFF2-40B4-BE49-F238E27FC236}">
                  <a16:creationId xmlns:a16="http://schemas.microsoft.com/office/drawing/2014/main" id="{5F0739E7-E1D4-3100-D523-1EF6784A8577}"/>
                </a:ext>
              </a:extLst>
            </p:cNvPr>
            <p:cNvSpPr/>
            <p:nvPr/>
          </p:nvSpPr>
          <p:spPr>
            <a:xfrm>
              <a:off x="2987850" y="3204100"/>
              <a:ext cx="4200" cy="5975"/>
            </a:xfrm>
            <a:custGeom>
              <a:avLst/>
              <a:gdLst/>
              <a:ahLst/>
              <a:cxnLst/>
              <a:rect l="l" t="t" r="r" b="b"/>
              <a:pathLst>
                <a:path w="168" h="239" extrusionOk="0">
                  <a:moveTo>
                    <a:pt x="108" y="0"/>
                  </a:moveTo>
                  <a:lnTo>
                    <a:pt x="1" y="155"/>
                  </a:lnTo>
                  <a:lnTo>
                    <a:pt x="37" y="227"/>
                  </a:lnTo>
                  <a:lnTo>
                    <a:pt x="132" y="238"/>
                  </a:lnTo>
                  <a:lnTo>
                    <a:pt x="168" y="119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9064;p30">
              <a:extLst>
                <a:ext uri="{FF2B5EF4-FFF2-40B4-BE49-F238E27FC236}">
                  <a16:creationId xmlns:a16="http://schemas.microsoft.com/office/drawing/2014/main" id="{71FB2019-64E7-B6E8-BAF6-61E22CAD9E82}"/>
                </a:ext>
              </a:extLst>
            </p:cNvPr>
            <p:cNvSpPr/>
            <p:nvPr/>
          </p:nvSpPr>
          <p:spPr>
            <a:xfrm>
              <a:off x="3009600" y="3207675"/>
              <a:ext cx="5375" cy="3875"/>
            </a:xfrm>
            <a:custGeom>
              <a:avLst/>
              <a:gdLst/>
              <a:ahLst/>
              <a:cxnLst/>
              <a:rect l="l" t="t" r="r" b="b"/>
              <a:pathLst>
                <a:path w="215" h="155" extrusionOk="0">
                  <a:moveTo>
                    <a:pt x="83" y="0"/>
                  </a:moveTo>
                  <a:lnTo>
                    <a:pt x="0" y="107"/>
                  </a:lnTo>
                  <a:lnTo>
                    <a:pt x="83" y="155"/>
                  </a:lnTo>
                  <a:lnTo>
                    <a:pt x="214" y="131"/>
                  </a:lnTo>
                  <a:lnTo>
                    <a:pt x="203" y="4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9065;p30">
              <a:extLst>
                <a:ext uri="{FF2B5EF4-FFF2-40B4-BE49-F238E27FC236}">
                  <a16:creationId xmlns:a16="http://schemas.microsoft.com/office/drawing/2014/main" id="{B1936066-486A-2E78-BC82-D8004D1B3B46}"/>
                </a:ext>
              </a:extLst>
            </p:cNvPr>
            <p:cNvSpPr/>
            <p:nvPr/>
          </p:nvSpPr>
          <p:spPr>
            <a:xfrm>
              <a:off x="2988150" y="3211825"/>
              <a:ext cx="1825" cy="5400"/>
            </a:xfrm>
            <a:custGeom>
              <a:avLst/>
              <a:gdLst/>
              <a:ahLst/>
              <a:cxnLst/>
              <a:rect l="l" t="t" r="r" b="b"/>
              <a:pathLst>
                <a:path w="73" h="216" extrusionOk="0">
                  <a:moveTo>
                    <a:pt x="1" y="1"/>
                  </a:moveTo>
                  <a:cubicBezTo>
                    <a:pt x="1" y="72"/>
                    <a:pt x="1" y="156"/>
                    <a:pt x="13" y="215"/>
                  </a:cubicBezTo>
                  <a:lnTo>
                    <a:pt x="72" y="84"/>
                  </a:lnTo>
                  <a:cubicBezTo>
                    <a:pt x="48" y="60"/>
                    <a:pt x="25" y="2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9066;p30">
              <a:extLst>
                <a:ext uri="{FF2B5EF4-FFF2-40B4-BE49-F238E27FC236}">
                  <a16:creationId xmlns:a16="http://schemas.microsoft.com/office/drawing/2014/main" id="{3F48726E-A8A1-4A41-C531-E862B136A4E1}"/>
                </a:ext>
              </a:extLst>
            </p:cNvPr>
            <p:cNvSpPr/>
            <p:nvPr/>
          </p:nvSpPr>
          <p:spPr>
            <a:xfrm>
              <a:off x="2983400" y="3224925"/>
              <a:ext cx="4475" cy="3600"/>
            </a:xfrm>
            <a:custGeom>
              <a:avLst/>
              <a:gdLst/>
              <a:ahLst/>
              <a:cxnLst/>
              <a:rect l="l" t="t" r="r" b="b"/>
              <a:pathLst>
                <a:path w="179" h="144" extrusionOk="0">
                  <a:moveTo>
                    <a:pt x="119" y="1"/>
                  </a:moveTo>
                  <a:lnTo>
                    <a:pt x="12" y="48"/>
                  </a:lnTo>
                  <a:cubicBezTo>
                    <a:pt x="0" y="72"/>
                    <a:pt x="0" y="108"/>
                    <a:pt x="0" y="144"/>
                  </a:cubicBezTo>
                  <a:lnTo>
                    <a:pt x="119" y="120"/>
                  </a:lnTo>
                  <a:cubicBezTo>
                    <a:pt x="143" y="96"/>
                    <a:pt x="155" y="72"/>
                    <a:pt x="179" y="48"/>
                  </a:cubicBezTo>
                  <a:cubicBezTo>
                    <a:pt x="155" y="25"/>
                    <a:pt x="143" y="13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9067;p30">
              <a:extLst>
                <a:ext uri="{FF2B5EF4-FFF2-40B4-BE49-F238E27FC236}">
                  <a16:creationId xmlns:a16="http://schemas.microsoft.com/office/drawing/2014/main" id="{69E417A5-8BFD-E998-E050-D587D5A59130}"/>
                </a:ext>
              </a:extLst>
            </p:cNvPr>
            <p:cNvSpPr/>
            <p:nvPr/>
          </p:nvSpPr>
          <p:spPr>
            <a:xfrm>
              <a:off x="2987575" y="3221350"/>
              <a:ext cx="2100" cy="1825"/>
            </a:xfrm>
            <a:custGeom>
              <a:avLst/>
              <a:gdLst/>
              <a:ahLst/>
              <a:cxnLst/>
              <a:rect l="l" t="t" r="r" b="b"/>
              <a:pathLst>
                <a:path w="84" h="73" extrusionOk="0">
                  <a:moveTo>
                    <a:pt x="12" y="1"/>
                  </a:moveTo>
                  <a:lnTo>
                    <a:pt x="0" y="72"/>
                  </a:lnTo>
                  <a:lnTo>
                    <a:pt x="83" y="60"/>
                  </a:lnTo>
                  <a:cubicBezTo>
                    <a:pt x="60" y="37"/>
                    <a:pt x="36" y="25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9068;p30">
              <a:extLst>
                <a:ext uri="{FF2B5EF4-FFF2-40B4-BE49-F238E27FC236}">
                  <a16:creationId xmlns:a16="http://schemas.microsoft.com/office/drawing/2014/main" id="{82DF1308-1D7C-9E7C-1F27-CF7D8D703989}"/>
                </a:ext>
              </a:extLst>
            </p:cNvPr>
            <p:cNvSpPr/>
            <p:nvPr/>
          </p:nvSpPr>
          <p:spPr>
            <a:xfrm>
              <a:off x="2985175" y="3237125"/>
              <a:ext cx="12225" cy="11650"/>
            </a:xfrm>
            <a:custGeom>
              <a:avLst/>
              <a:gdLst/>
              <a:ahLst/>
              <a:cxnLst/>
              <a:rect l="l" t="t" r="r" b="b"/>
              <a:pathLst>
                <a:path w="489" h="466" extrusionOk="0">
                  <a:moveTo>
                    <a:pt x="477" y="1"/>
                  </a:moveTo>
                  <a:lnTo>
                    <a:pt x="298" y="96"/>
                  </a:lnTo>
                  <a:lnTo>
                    <a:pt x="191" y="96"/>
                  </a:lnTo>
                  <a:lnTo>
                    <a:pt x="72" y="144"/>
                  </a:lnTo>
                  <a:lnTo>
                    <a:pt x="60" y="191"/>
                  </a:lnTo>
                  <a:lnTo>
                    <a:pt x="167" y="239"/>
                  </a:lnTo>
                  <a:cubicBezTo>
                    <a:pt x="167" y="263"/>
                    <a:pt x="191" y="287"/>
                    <a:pt x="191" y="310"/>
                  </a:cubicBezTo>
                  <a:lnTo>
                    <a:pt x="108" y="406"/>
                  </a:lnTo>
                  <a:lnTo>
                    <a:pt x="1" y="453"/>
                  </a:lnTo>
                  <a:lnTo>
                    <a:pt x="132" y="465"/>
                  </a:lnTo>
                  <a:lnTo>
                    <a:pt x="394" y="382"/>
                  </a:lnTo>
                  <a:lnTo>
                    <a:pt x="489" y="287"/>
                  </a:lnTo>
                  <a:cubicBezTo>
                    <a:pt x="477" y="263"/>
                    <a:pt x="465" y="227"/>
                    <a:pt x="465" y="203"/>
                  </a:cubicBezTo>
                  <a:lnTo>
                    <a:pt x="394" y="144"/>
                  </a:lnTo>
                  <a:lnTo>
                    <a:pt x="489" y="2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9069;p30">
              <a:extLst>
                <a:ext uri="{FF2B5EF4-FFF2-40B4-BE49-F238E27FC236}">
                  <a16:creationId xmlns:a16="http://schemas.microsoft.com/office/drawing/2014/main" id="{340FC65A-6777-E1EA-637D-090E22F9865B}"/>
                </a:ext>
              </a:extLst>
            </p:cNvPr>
            <p:cNvSpPr/>
            <p:nvPr/>
          </p:nvSpPr>
          <p:spPr>
            <a:xfrm>
              <a:off x="2997975" y="3233575"/>
              <a:ext cx="2700" cy="1800"/>
            </a:xfrm>
            <a:custGeom>
              <a:avLst/>
              <a:gdLst/>
              <a:ahLst/>
              <a:cxnLst/>
              <a:rect l="l" t="t" r="r" b="b"/>
              <a:pathLst>
                <a:path w="108" h="72" extrusionOk="0">
                  <a:moveTo>
                    <a:pt x="108" y="0"/>
                  </a:moveTo>
                  <a:lnTo>
                    <a:pt x="1" y="60"/>
                  </a:lnTo>
                  <a:lnTo>
                    <a:pt x="108" y="7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" name="Google Shape;224;p18"/>
          <p:cNvSpPr txBox="1">
            <a:spLocks noGrp="1"/>
          </p:cNvSpPr>
          <p:nvPr>
            <p:ph type="title"/>
          </p:nvPr>
        </p:nvSpPr>
        <p:spPr>
          <a:xfrm>
            <a:off x="450745" y="563161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CONECTOGRAPHY</a:t>
            </a:r>
            <a:endParaRPr dirty="0"/>
          </a:p>
        </p:txBody>
      </p:sp>
      <p:grpSp>
        <p:nvGrpSpPr>
          <p:cNvPr id="1682" name="Google Shape;1682;p18"/>
          <p:cNvGrpSpPr/>
          <p:nvPr/>
        </p:nvGrpSpPr>
        <p:grpSpPr>
          <a:xfrm>
            <a:off x="4848278" y="2565855"/>
            <a:ext cx="3946108" cy="915000"/>
            <a:chOff x="4815600" y="1113088"/>
            <a:chExt cx="3946108" cy="915000"/>
          </a:xfrm>
        </p:grpSpPr>
        <p:grpSp>
          <p:nvGrpSpPr>
            <p:cNvPr id="1683" name="Google Shape;1683;p18"/>
            <p:cNvGrpSpPr/>
            <p:nvPr/>
          </p:nvGrpSpPr>
          <p:grpSpPr>
            <a:xfrm>
              <a:off x="7186223" y="1113088"/>
              <a:ext cx="915000" cy="915000"/>
              <a:chOff x="7186223" y="1113088"/>
              <a:chExt cx="915000" cy="915000"/>
            </a:xfrm>
          </p:grpSpPr>
          <p:sp>
            <p:nvSpPr>
              <p:cNvPr id="1684" name="Google Shape;1684;p18"/>
              <p:cNvSpPr/>
              <p:nvPr/>
            </p:nvSpPr>
            <p:spPr>
              <a:xfrm>
                <a:off x="7258687" y="1185552"/>
                <a:ext cx="770100" cy="77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18"/>
              <p:cNvSpPr/>
              <p:nvPr/>
            </p:nvSpPr>
            <p:spPr>
              <a:xfrm>
                <a:off x="7186223" y="1113088"/>
                <a:ext cx="915000" cy="915000"/>
              </a:xfrm>
              <a:prstGeom prst="pie">
                <a:avLst>
                  <a:gd name="adj1" fmla="val 3260798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6" name="Google Shape;1686;p18"/>
            <p:cNvGrpSpPr/>
            <p:nvPr/>
          </p:nvGrpSpPr>
          <p:grpSpPr>
            <a:xfrm>
              <a:off x="4815600" y="1130825"/>
              <a:ext cx="2221200" cy="879550"/>
              <a:chOff x="4815600" y="1130825"/>
              <a:chExt cx="2221200" cy="879550"/>
            </a:xfrm>
          </p:grpSpPr>
          <p:sp>
            <p:nvSpPr>
              <p:cNvPr id="1687" name="Google Shape;1687;p18"/>
              <p:cNvSpPr txBox="1"/>
              <p:nvPr/>
            </p:nvSpPr>
            <p:spPr>
              <a:xfrm>
                <a:off x="4815600" y="1414575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People living in urban areas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88" name="Google Shape;1688;p18"/>
              <p:cNvSpPr txBox="1"/>
              <p:nvPr/>
            </p:nvSpPr>
            <p:spPr>
              <a:xfrm>
                <a:off x="5479800" y="1130825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2020</a:t>
                </a:r>
                <a:endParaRPr sz="16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1689" name="Google Shape;1689;p18"/>
            <p:cNvSpPr txBox="1"/>
            <p:nvPr/>
          </p:nvSpPr>
          <p:spPr>
            <a:xfrm>
              <a:off x="8132908" y="1413700"/>
              <a:ext cx="6288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dirty="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55%</a:t>
              </a:r>
              <a:endParaRPr sz="1900" dirty="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690" name="Google Shape;1690;p18"/>
          <p:cNvGrpSpPr/>
          <p:nvPr/>
        </p:nvGrpSpPr>
        <p:grpSpPr>
          <a:xfrm>
            <a:off x="4815600" y="1340565"/>
            <a:ext cx="3945933" cy="915000"/>
            <a:chOff x="4815600" y="2419288"/>
            <a:chExt cx="3945933" cy="915000"/>
          </a:xfrm>
        </p:grpSpPr>
        <p:grpSp>
          <p:nvGrpSpPr>
            <p:cNvPr id="1691" name="Google Shape;1691;p18"/>
            <p:cNvGrpSpPr/>
            <p:nvPr/>
          </p:nvGrpSpPr>
          <p:grpSpPr>
            <a:xfrm>
              <a:off x="4815600" y="2437025"/>
              <a:ext cx="2221200" cy="879550"/>
              <a:chOff x="4815600" y="2437025"/>
              <a:chExt cx="2221200" cy="879550"/>
            </a:xfrm>
          </p:grpSpPr>
          <p:sp>
            <p:nvSpPr>
              <p:cNvPr id="1692" name="Google Shape;1692;p18"/>
              <p:cNvSpPr txBox="1"/>
              <p:nvPr/>
            </p:nvSpPr>
            <p:spPr>
              <a:xfrm>
                <a:off x="4815600" y="2720775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93" name="Google Shape;1693;p18"/>
              <p:cNvSpPr txBox="1"/>
              <p:nvPr/>
            </p:nvSpPr>
            <p:spPr>
              <a:xfrm>
                <a:off x="5479800" y="2437025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1960</a:t>
                </a:r>
                <a:endParaRPr sz="16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694" name="Google Shape;1694;p18"/>
            <p:cNvGrpSpPr/>
            <p:nvPr/>
          </p:nvGrpSpPr>
          <p:grpSpPr>
            <a:xfrm>
              <a:off x="7186223" y="2419288"/>
              <a:ext cx="915000" cy="915000"/>
              <a:chOff x="7186223" y="2419288"/>
              <a:chExt cx="915000" cy="915000"/>
            </a:xfrm>
          </p:grpSpPr>
          <p:sp>
            <p:nvSpPr>
              <p:cNvPr id="1695" name="Google Shape;1695;p18"/>
              <p:cNvSpPr/>
              <p:nvPr/>
            </p:nvSpPr>
            <p:spPr>
              <a:xfrm>
                <a:off x="7258687" y="2491752"/>
                <a:ext cx="770100" cy="77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18"/>
              <p:cNvSpPr/>
              <p:nvPr/>
            </p:nvSpPr>
            <p:spPr>
              <a:xfrm>
                <a:off x="7186223" y="2419288"/>
                <a:ext cx="915000" cy="915000"/>
              </a:xfrm>
              <a:prstGeom prst="pie">
                <a:avLst>
                  <a:gd name="adj1" fmla="val 7613254"/>
                  <a:gd name="adj2" fmla="val 1620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97" name="Google Shape;1697;p18"/>
            <p:cNvSpPr txBox="1"/>
            <p:nvPr/>
          </p:nvSpPr>
          <p:spPr>
            <a:xfrm>
              <a:off x="8132733" y="2719900"/>
              <a:ext cx="6288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dirty="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40%</a:t>
              </a:r>
              <a:endParaRPr sz="1900" dirty="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698" name="Google Shape;1698;p18"/>
          <p:cNvGrpSpPr/>
          <p:nvPr/>
        </p:nvGrpSpPr>
        <p:grpSpPr>
          <a:xfrm>
            <a:off x="4815600" y="3725488"/>
            <a:ext cx="3945933" cy="915000"/>
            <a:chOff x="4815600" y="3725488"/>
            <a:chExt cx="3945933" cy="915000"/>
          </a:xfrm>
        </p:grpSpPr>
        <p:grpSp>
          <p:nvGrpSpPr>
            <p:cNvPr id="1699" name="Google Shape;1699;p18"/>
            <p:cNvGrpSpPr/>
            <p:nvPr/>
          </p:nvGrpSpPr>
          <p:grpSpPr>
            <a:xfrm>
              <a:off x="4815600" y="3743225"/>
              <a:ext cx="2221200" cy="879550"/>
              <a:chOff x="4815600" y="3743225"/>
              <a:chExt cx="2221200" cy="879550"/>
            </a:xfrm>
          </p:grpSpPr>
          <p:sp>
            <p:nvSpPr>
              <p:cNvPr id="1700" name="Google Shape;1700;p18"/>
              <p:cNvSpPr txBox="1"/>
              <p:nvPr/>
            </p:nvSpPr>
            <p:spPr>
              <a:xfrm>
                <a:off x="4815600" y="4026975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People living in urban areas</a:t>
                </a:r>
                <a:endParaRPr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701" name="Google Shape;1701;p18"/>
              <p:cNvSpPr txBox="1"/>
              <p:nvPr/>
            </p:nvSpPr>
            <p:spPr>
              <a:xfrm>
                <a:off x="5479800" y="3743225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chemeClr val="accent6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2060</a:t>
                </a:r>
                <a:endParaRPr sz="1600" dirty="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702" name="Google Shape;1702;p18"/>
            <p:cNvGrpSpPr/>
            <p:nvPr/>
          </p:nvGrpSpPr>
          <p:grpSpPr>
            <a:xfrm>
              <a:off x="7186223" y="3725488"/>
              <a:ext cx="915000" cy="915000"/>
              <a:chOff x="7186223" y="3725488"/>
              <a:chExt cx="915000" cy="915000"/>
            </a:xfrm>
          </p:grpSpPr>
          <p:sp>
            <p:nvSpPr>
              <p:cNvPr id="1703" name="Google Shape;1703;p18"/>
              <p:cNvSpPr/>
              <p:nvPr/>
            </p:nvSpPr>
            <p:spPr>
              <a:xfrm>
                <a:off x="7258687" y="3797952"/>
                <a:ext cx="770100" cy="770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18"/>
              <p:cNvSpPr/>
              <p:nvPr/>
            </p:nvSpPr>
            <p:spPr>
              <a:xfrm>
                <a:off x="7186223" y="3725488"/>
                <a:ext cx="915000" cy="915000"/>
              </a:xfrm>
              <a:prstGeom prst="pie">
                <a:avLst>
                  <a:gd name="adj1" fmla="val 19855524"/>
                  <a:gd name="adj2" fmla="val 1620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5" name="Google Shape;1705;p18"/>
            <p:cNvSpPr txBox="1"/>
            <p:nvPr/>
          </p:nvSpPr>
          <p:spPr>
            <a:xfrm>
              <a:off x="8132733" y="4026100"/>
              <a:ext cx="6288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dirty="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85%</a:t>
              </a:r>
              <a:endParaRPr sz="1900" dirty="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2" name="Google Shape;1687;p18">
            <a:extLst>
              <a:ext uri="{FF2B5EF4-FFF2-40B4-BE49-F238E27FC236}">
                <a16:creationId xmlns:a16="http://schemas.microsoft.com/office/drawing/2014/main" id="{9C55FF1A-48BF-8A34-C63C-060C3C6DAD9A}"/>
              </a:ext>
            </a:extLst>
          </p:cNvPr>
          <p:cNvSpPr txBox="1"/>
          <p:nvPr/>
        </p:nvSpPr>
        <p:spPr>
          <a:xfrm>
            <a:off x="4837645" y="1648987"/>
            <a:ext cx="22212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People living in urban areas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4" name="Google Shape;215;p17"/>
          <p:cNvSpPr txBox="1"/>
          <p:nvPr/>
        </p:nvSpPr>
        <p:spPr>
          <a:xfrm>
            <a:off x="304515" y="2571750"/>
            <a:ext cx="4679359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1600" dirty="0">
                <a:solidFill>
                  <a:srgbClr val="0D0D0D"/>
                </a:solidFill>
                <a:latin typeface="Söhne"/>
              </a:rPr>
              <a:t>T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he concept of </a:t>
            </a:r>
            <a:r>
              <a:rPr lang="en-US" sz="1600" b="1" i="0" dirty="0" err="1">
                <a:solidFill>
                  <a:srgbClr val="0D0D0D"/>
                </a:solidFill>
                <a:effectLst/>
                <a:latin typeface="Söhne"/>
              </a:rPr>
              <a:t>connectography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 is introduced as a departure from traditional divisions of the world based on nations and borders. </a:t>
            </a:r>
          </a:p>
          <a:p>
            <a:pPr algn="l"/>
            <a:endParaRPr lang="en-US" sz="1600" dirty="0">
              <a:solidFill>
                <a:srgbClr val="0D0D0D"/>
              </a:solidFill>
              <a:latin typeface="Söhne"/>
            </a:endParaRPr>
          </a:p>
          <a:p>
            <a:pPr algn="l"/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According to Khanna, the global connectivity revolution, spanning transportation, energy, and communications, </a:t>
            </a:r>
            <a:r>
              <a:rPr lang="en-US" sz="1600" b="1" i="0" dirty="0">
                <a:solidFill>
                  <a:srgbClr val="0D0D0D"/>
                </a:solidFill>
                <a:effectLst/>
                <a:latin typeface="Söhne"/>
              </a:rPr>
              <a:t>has brought about a significant increase in the movement of people, goods, resources, and knowledge. </a:t>
            </a:r>
            <a:b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</a:br>
            <a:b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</a:b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This has </a:t>
            </a:r>
            <a:r>
              <a:rPr lang="en-US" sz="1600" b="1" i="0" dirty="0">
                <a:solidFill>
                  <a:srgbClr val="0D0D0D"/>
                </a:solidFill>
                <a:effectLst/>
                <a:latin typeface="Söhne"/>
              </a:rPr>
              <a:t>blurred the lines between geography and connectivity</a:t>
            </a:r>
            <a:r>
              <a:rPr lang="en-US" sz="1600" b="0" i="0" dirty="0">
                <a:solidFill>
                  <a:srgbClr val="0D0D0D"/>
                </a:solidFill>
                <a:effectLst/>
                <a:latin typeface="Söhne"/>
              </a:rPr>
              <a:t>, leading to the merging of these forces into what he terms </a:t>
            </a:r>
            <a:r>
              <a:rPr lang="en-US" sz="2000" b="1" i="0" dirty="0">
                <a:solidFill>
                  <a:srgbClr val="0D0D0D"/>
                </a:solidFill>
                <a:effectLst/>
                <a:latin typeface="Söhne"/>
              </a:rPr>
              <a:t>"</a:t>
            </a:r>
            <a:r>
              <a:rPr lang="en-US" sz="2000" b="1" i="0" dirty="0" err="1">
                <a:solidFill>
                  <a:srgbClr val="0D0D0D"/>
                </a:solidFill>
                <a:effectLst/>
                <a:latin typeface="Söhne"/>
              </a:rPr>
              <a:t>connectography</a:t>
            </a:r>
            <a:r>
              <a:rPr lang="en-US" sz="2000" b="1" i="0" dirty="0">
                <a:solidFill>
                  <a:srgbClr val="0D0D0D"/>
                </a:solidFill>
                <a:effectLst/>
                <a:latin typeface="Söhne"/>
              </a:rPr>
              <a:t>."</a:t>
            </a:r>
          </a:p>
        </p:txBody>
      </p:sp>
      <p:grpSp>
        <p:nvGrpSpPr>
          <p:cNvPr id="3925" name="Google Shape;2019;p19">
            <a:extLst>
              <a:ext uri="{FF2B5EF4-FFF2-40B4-BE49-F238E27FC236}">
                <a16:creationId xmlns:a16="http://schemas.microsoft.com/office/drawing/2014/main" id="{5E893F33-764A-4F79-FABB-85F49743B1CC}"/>
              </a:ext>
            </a:extLst>
          </p:cNvPr>
          <p:cNvGrpSpPr/>
          <p:nvPr/>
        </p:nvGrpSpPr>
        <p:grpSpPr>
          <a:xfrm>
            <a:off x="6486812" y="336668"/>
            <a:ext cx="3519751" cy="792286"/>
            <a:chOff x="550674" y="1044351"/>
            <a:chExt cx="3502288" cy="856290"/>
          </a:xfrm>
        </p:grpSpPr>
        <p:sp>
          <p:nvSpPr>
            <p:cNvPr id="3926" name="Google Shape;2020;p19">
              <a:extLst>
                <a:ext uri="{FF2B5EF4-FFF2-40B4-BE49-F238E27FC236}">
                  <a16:creationId xmlns:a16="http://schemas.microsoft.com/office/drawing/2014/main" id="{D6627BE8-6DCD-2614-5B92-E417F20090FD}"/>
                </a:ext>
              </a:extLst>
            </p:cNvPr>
            <p:cNvSpPr txBox="1"/>
            <p:nvPr/>
          </p:nvSpPr>
          <p:spPr>
            <a:xfrm>
              <a:off x="1138762" y="1637541"/>
              <a:ext cx="2914200" cy="2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27" name="Google Shape;2021;p19">
              <a:extLst>
                <a:ext uri="{FF2B5EF4-FFF2-40B4-BE49-F238E27FC236}">
                  <a16:creationId xmlns:a16="http://schemas.microsoft.com/office/drawing/2014/main" id="{C2304209-D93F-F6DA-E145-22D9816F4DF5}"/>
                </a:ext>
              </a:extLst>
            </p:cNvPr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19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2022;p19">
              <a:extLst>
                <a:ext uri="{FF2B5EF4-FFF2-40B4-BE49-F238E27FC236}">
                  <a16:creationId xmlns:a16="http://schemas.microsoft.com/office/drawing/2014/main" id="{260472E8-9CB2-2570-1BA8-E98759DF134A}"/>
                </a:ext>
              </a:extLst>
            </p:cNvPr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73" y="750"/>
                  </a:moveTo>
                  <a:cubicBezTo>
                    <a:pt x="67259" y="750"/>
                    <a:pt x="69092" y="988"/>
                    <a:pt x="70676" y="1203"/>
                  </a:cubicBezTo>
                  <a:cubicBezTo>
                    <a:pt x="73033" y="1524"/>
                    <a:pt x="74617" y="2393"/>
                    <a:pt x="75807" y="4025"/>
                  </a:cubicBezTo>
                  <a:cubicBezTo>
                    <a:pt x="79510" y="9049"/>
                    <a:pt x="78403" y="14169"/>
                    <a:pt x="76831" y="18514"/>
                  </a:cubicBezTo>
                  <a:cubicBezTo>
                    <a:pt x="75879" y="21146"/>
                    <a:pt x="72081" y="22348"/>
                    <a:pt x="69104" y="22574"/>
                  </a:cubicBezTo>
                  <a:cubicBezTo>
                    <a:pt x="61008" y="23217"/>
                    <a:pt x="52983" y="23527"/>
                    <a:pt x="44791" y="23825"/>
                  </a:cubicBezTo>
                  <a:cubicBezTo>
                    <a:pt x="42025" y="23926"/>
                    <a:pt x="39218" y="23976"/>
                    <a:pt x="36374" y="23976"/>
                  </a:cubicBezTo>
                  <a:cubicBezTo>
                    <a:pt x="27822" y="23976"/>
                    <a:pt x="18945" y="23519"/>
                    <a:pt x="9894" y="22598"/>
                  </a:cubicBezTo>
                  <a:cubicBezTo>
                    <a:pt x="5525" y="22170"/>
                    <a:pt x="2762" y="20348"/>
                    <a:pt x="1679" y="17205"/>
                  </a:cubicBezTo>
                  <a:cubicBezTo>
                    <a:pt x="1334" y="16216"/>
                    <a:pt x="1000" y="15157"/>
                    <a:pt x="845" y="14133"/>
                  </a:cubicBezTo>
                  <a:cubicBezTo>
                    <a:pt x="774" y="13454"/>
                    <a:pt x="762" y="12776"/>
                    <a:pt x="810" y="12097"/>
                  </a:cubicBezTo>
                  <a:cubicBezTo>
                    <a:pt x="822" y="11906"/>
                    <a:pt x="834" y="11728"/>
                    <a:pt x="834" y="11537"/>
                  </a:cubicBezTo>
                  <a:lnTo>
                    <a:pt x="941" y="11525"/>
                  </a:lnTo>
                  <a:lnTo>
                    <a:pt x="941" y="11144"/>
                  </a:lnTo>
                  <a:cubicBezTo>
                    <a:pt x="941" y="10763"/>
                    <a:pt x="917" y="10371"/>
                    <a:pt x="893" y="9990"/>
                  </a:cubicBezTo>
                  <a:cubicBezTo>
                    <a:pt x="845" y="9168"/>
                    <a:pt x="798" y="8394"/>
                    <a:pt x="988" y="7668"/>
                  </a:cubicBezTo>
                  <a:cubicBezTo>
                    <a:pt x="1905" y="4298"/>
                    <a:pt x="4929" y="2489"/>
                    <a:pt x="10501" y="1965"/>
                  </a:cubicBezTo>
                  <a:lnTo>
                    <a:pt x="12478" y="1774"/>
                  </a:lnTo>
                  <a:cubicBezTo>
                    <a:pt x="16300" y="1405"/>
                    <a:pt x="20241" y="1036"/>
                    <a:pt x="24134" y="965"/>
                  </a:cubicBezTo>
                  <a:cubicBezTo>
                    <a:pt x="27326" y="899"/>
                    <a:pt x="30553" y="882"/>
                    <a:pt x="33753" y="882"/>
                  </a:cubicBezTo>
                  <a:cubicBezTo>
                    <a:pt x="35746" y="882"/>
                    <a:pt x="37728" y="889"/>
                    <a:pt x="39684" y="893"/>
                  </a:cubicBezTo>
                  <a:cubicBezTo>
                    <a:pt x="41729" y="902"/>
                    <a:pt x="43823" y="910"/>
                    <a:pt x="45913" y="910"/>
                  </a:cubicBezTo>
                  <a:cubicBezTo>
                    <a:pt x="46779" y="910"/>
                    <a:pt x="47645" y="909"/>
                    <a:pt x="48506" y="905"/>
                  </a:cubicBezTo>
                  <a:cubicBezTo>
                    <a:pt x="51090" y="905"/>
                    <a:pt x="53709" y="869"/>
                    <a:pt x="56257" y="834"/>
                  </a:cubicBezTo>
                  <a:cubicBezTo>
                    <a:pt x="59269" y="798"/>
                    <a:pt x="62401" y="750"/>
                    <a:pt x="65473" y="750"/>
                  </a:cubicBezTo>
                  <a:close/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07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29" name="Google Shape;2023;p19">
              <a:extLst>
                <a:ext uri="{FF2B5EF4-FFF2-40B4-BE49-F238E27FC236}">
                  <a16:creationId xmlns:a16="http://schemas.microsoft.com/office/drawing/2014/main" id="{87D2353C-4E11-0406-E739-8C4A48AAED03}"/>
                </a:ext>
              </a:extLst>
            </p:cNvPr>
            <p:cNvGrpSpPr/>
            <p:nvPr/>
          </p:nvGrpSpPr>
          <p:grpSpPr>
            <a:xfrm>
              <a:off x="550674" y="1044351"/>
              <a:ext cx="527391" cy="520511"/>
              <a:chOff x="573224" y="960525"/>
              <a:chExt cx="612319" cy="604332"/>
            </a:xfrm>
          </p:grpSpPr>
          <p:sp>
            <p:nvSpPr>
              <p:cNvPr id="3932" name="Google Shape;2024;p19">
                <a:extLst>
                  <a:ext uri="{FF2B5EF4-FFF2-40B4-BE49-F238E27FC236}">
                    <a16:creationId xmlns:a16="http://schemas.microsoft.com/office/drawing/2014/main" id="{193C99C8-8A41-3462-FECD-EB9C70CD088A}"/>
                  </a:ext>
                </a:extLst>
              </p:cNvPr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2025;p19">
                <a:extLst>
                  <a:ext uri="{FF2B5EF4-FFF2-40B4-BE49-F238E27FC236}">
                    <a16:creationId xmlns:a16="http://schemas.microsoft.com/office/drawing/2014/main" id="{8BD834F7-5986-28C8-8064-4708B00E43E2}"/>
                  </a:ext>
                </a:extLst>
              </p:cNvPr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526" y="763"/>
                    </a:moveTo>
                    <a:cubicBezTo>
                      <a:pt x="19813" y="894"/>
                      <a:pt x="26540" y="5978"/>
                      <a:pt x="26516" y="13336"/>
                    </a:cubicBezTo>
                    <a:cubicBezTo>
                      <a:pt x="26266" y="21135"/>
                      <a:pt x="19396" y="26088"/>
                      <a:pt x="13169" y="26183"/>
                    </a:cubicBezTo>
                    <a:cubicBezTo>
                      <a:pt x="13099" y="26185"/>
                      <a:pt x="13029" y="26186"/>
                      <a:pt x="12959" y="26186"/>
                    </a:cubicBezTo>
                    <a:cubicBezTo>
                      <a:pt x="10233" y="26186"/>
                      <a:pt x="7322" y="24838"/>
                      <a:pt x="4954" y="22516"/>
                    </a:cubicBezTo>
                    <a:cubicBezTo>
                      <a:pt x="2358" y="19968"/>
                      <a:pt x="799" y="16611"/>
                      <a:pt x="787" y="13515"/>
                    </a:cubicBezTo>
                    <a:cubicBezTo>
                      <a:pt x="763" y="10693"/>
                      <a:pt x="2370" y="7419"/>
                      <a:pt x="5073" y="4764"/>
                    </a:cubicBezTo>
                    <a:cubicBezTo>
                      <a:pt x="7633" y="2252"/>
                      <a:pt x="10716" y="763"/>
                      <a:pt x="13372" y="763"/>
                    </a:cubicBezTo>
                    <a:close/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30" name="Google Shape;2026;p19">
              <a:extLst>
                <a:ext uri="{FF2B5EF4-FFF2-40B4-BE49-F238E27FC236}">
                  <a16:creationId xmlns:a16="http://schemas.microsoft.com/office/drawing/2014/main" id="{482BA74B-E13C-615F-7257-C2DE87209DDA}"/>
                </a:ext>
              </a:extLst>
            </p:cNvPr>
            <p:cNvSpPr/>
            <p:nvPr/>
          </p:nvSpPr>
          <p:spPr>
            <a:xfrm>
              <a:off x="693902" y="1193250"/>
              <a:ext cx="235775" cy="202725"/>
            </a:xfrm>
            <a:custGeom>
              <a:avLst/>
              <a:gdLst/>
              <a:ahLst/>
              <a:cxnLst/>
              <a:rect l="l" t="t" r="r" b="b"/>
              <a:pathLst>
                <a:path w="9431" h="8109" extrusionOk="0">
                  <a:moveTo>
                    <a:pt x="4871" y="0"/>
                  </a:moveTo>
                  <a:cubicBezTo>
                    <a:pt x="4680" y="0"/>
                    <a:pt x="4513" y="119"/>
                    <a:pt x="4466" y="298"/>
                  </a:cubicBezTo>
                  <a:lnTo>
                    <a:pt x="4430" y="357"/>
                  </a:lnTo>
                  <a:lnTo>
                    <a:pt x="4371" y="453"/>
                  </a:lnTo>
                  <a:cubicBezTo>
                    <a:pt x="4120" y="834"/>
                    <a:pt x="3930" y="1155"/>
                    <a:pt x="3751" y="1453"/>
                  </a:cubicBezTo>
                  <a:cubicBezTo>
                    <a:pt x="3644" y="1631"/>
                    <a:pt x="3537" y="1822"/>
                    <a:pt x="3454" y="2012"/>
                  </a:cubicBezTo>
                  <a:cubicBezTo>
                    <a:pt x="3382" y="2132"/>
                    <a:pt x="3323" y="2262"/>
                    <a:pt x="3251" y="2393"/>
                  </a:cubicBezTo>
                  <a:cubicBezTo>
                    <a:pt x="3168" y="2548"/>
                    <a:pt x="3073" y="2691"/>
                    <a:pt x="2989" y="2846"/>
                  </a:cubicBezTo>
                  <a:cubicBezTo>
                    <a:pt x="2918" y="2953"/>
                    <a:pt x="2858" y="3072"/>
                    <a:pt x="2787" y="3191"/>
                  </a:cubicBezTo>
                  <a:lnTo>
                    <a:pt x="2418" y="3870"/>
                  </a:lnTo>
                  <a:lnTo>
                    <a:pt x="918" y="6513"/>
                  </a:lnTo>
                  <a:cubicBezTo>
                    <a:pt x="822" y="6692"/>
                    <a:pt x="739" y="6870"/>
                    <a:pt x="656" y="7061"/>
                  </a:cubicBezTo>
                  <a:cubicBezTo>
                    <a:pt x="632" y="7132"/>
                    <a:pt x="596" y="7215"/>
                    <a:pt x="549" y="7287"/>
                  </a:cubicBezTo>
                  <a:cubicBezTo>
                    <a:pt x="489" y="7323"/>
                    <a:pt x="441" y="7370"/>
                    <a:pt x="406" y="7430"/>
                  </a:cubicBezTo>
                  <a:lnTo>
                    <a:pt x="322" y="7561"/>
                  </a:lnTo>
                  <a:lnTo>
                    <a:pt x="322" y="7585"/>
                  </a:lnTo>
                  <a:lnTo>
                    <a:pt x="1" y="8001"/>
                  </a:lnTo>
                  <a:lnTo>
                    <a:pt x="596" y="8108"/>
                  </a:lnTo>
                  <a:lnTo>
                    <a:pt x="691" y="8108"/>
                  </a:lnTo>
                  <a:cubicBezTo>
                    <a:pt x="834" y="8108"/>
                    <a:pt x="965" y="8061"/>
                    <a:pt x="1072" y="7966"/>
                  </a:cubicBezTo>
                  <a:cubicBezTo>
                    <a:pt x="1344" y="7882"/>
                    <a:pt x="1615" y="7844"/>
                    <a:pt x="1887" y="7844"/>
                  </a:cubicBezTo>
                  <a:cubicBezTo>
                    <a:pt x="1925" y="7844"/>
                    <a:pt x="1963" y="7845"/>
                    <a:pt x="2001" y="7847"/>
                  </a:cubicBezTo>
                  <a:cubicBezTo>
                    <a:pt x="2489" y="7847"/>
                    <a:pt x="2977" y="7787"/>
                    <a:pt x="3454" y="7680"/>
                  </a:cubicBezTo>
                  <a:cubicBezTo>
                    <a:pt x="3775" y="7608"/>
                    <a:pt x="4120" y="7549"/>
                    <a:pt x="4442" y="7489"/>
                  </a:cubicBezTo>
                  <a:lnTo>
                    <a:pt x="4656" y="7442"/>
                  </a:lnTo>
                  <a:cubicBezTo>
                    <a:pt x="4763" y="7418"/>
                    <a:pt x="4871" y="7370"/>
                    <a:pt x="4954" y="7311"/>
                  </a:cubicBezTo>
                  <a:lnTo>
                    <a:pt x="5109" y="7239"/>
                  </a:lnTo>
                  <a:lnTo>
                    <a:pt x="5144" y="7215"/>
                  </a:lnTo>
                  <a:lnTo>
                    <a:pt x="5216" y="7215"/>
                  </a:lnTo>
                  <a:cubicBezTo>
                    <a:pt x="5597" y="7239"/>
                    <a:pt x="5966" y="7311"/>
                    <a:pt x="6323" y="7442"/>
                  </a:cubicBezTo>
                  <a:cubicBezTo>
                    <a:pt x="6752" y="7608"/>
                    <a:pt x="7204" y="7739"/>
                    <a:pt x="7633" y="7870"/>
                  </a:cubicBezTo>
                  <a:lnTo>
                    <a:pt x="7835" y="7930"/>
                  </a:lnTo>
                  <a:cubicBezTo>
                    <a:pt x="7942" y="7954"/>
                    <a:pt x="8061" y="7966"/>
                    <a:pt x="8169" y="7977"/>
                  </a:cubicBezTo>
                  <a:lnTo>
                    <a:pt x="8276" y="7977"/>
                  </a:lnTo>
                  <a:lnTo>
                    <a:pt x="8800" y="8025"/>
                  </a:lnTo>
                  <a:lnTo>
                    <a:pt x="8847" y="8025"/>
                  </a:lnTo>
                  <a:lnTo>
                    <a:pt x="8943" y="8037"/>
                  </a:lnTo>
                  <a:cubicBezTo>
                    <a:pt x="8955" y="8038"/>
                    <a:pt x="8967" y="8039"/>
                    <a:pt x="8979" y="8039"/>
                  </a:cubicBezTo>
                  <a:cubicBezTo>
                    <a:pt x="9109" y="8039"/>
                    <a:pt x="9235" y="7980"/>
                    <a:pt x="9312" y="7882"/>
                  </a:cubicBezTo>
                  <a:lnTo>
                    <a:pt x="9324" y="7870"/>
                  </a:lnTo>
                  <a:cubicBezTo>
                    <a:pt x="9431" y="7716"/>
                    <a:pt x="9431" y="7513"/>
                    <a:pt x="9324" y="7358"/>
                  </a:cubicBezTo>
                  <a:lnTo>
                    <a:pt x="7907" y="5108"/>
                  </a:lnTo>
                  <a:lnTo>
                    <a:pt x="7930" y="5084"/>
                  </a:lnTo>
                  <a:lnTo>
                    <a:pt x="7490" y="4310"/>
                  </a:lnTo>
                  <a:cubicBezTo>
                    <a:pt x="7264" y="3929"/>
                    <a:pt x="7049" y="3560"/>
                    <a:pt x="6835" y="3179"/>
                  </a:cubicBezTo>
                  <a:cubicBezTo>
                    <a:pt x="6764" y="3048"/>
                    <a:pt x="6692" y="2894"/>
                    <a:pt x="6621" y="2751"/>
                  </a:cubicBezTo>
                  <a:cubicBezTo>
                    <a:pt x="6549" y="2596"/>
                    <a:pt x="6490" y="2465"/>
                    <a:pt x="6406" y="2322"/>
                  </a:cubicBezTo>
                  <a:cubicBezTo>
                    <a:pt x="6287" y="2084"/>
                    <a:pt x="6145" y="1858"/>
                    <a:pt x="5990" y="1643"/>
                  </a:cubicBezTo>
                  <a:cubicBezTo>
                    <a:pt x="5775" y="1381"/>
                    <a:pt x="5609" y="1096"/>
                    <a:pt x="5478" y="786"/>
                  </a:cubicBezTo>
                  <a:cubicBezTo>
                    <a:pt x="5418" y="643"/>
                    <a:pt x="5347" y="500"/>
                    <a:pt x="5252" y="369"/>
                  </a:cubicBezTo>
                  <a:lnTo>
                    <a:pt x="5240" y="298"/>
                  </a:lnTo>
                  <a:lnTo>
                    <a:pt x="5216" y="250"/>
                  </a:lnTo>
                  <a:cubicBezTo>
                    <a:pt x="5168" y="107"/>
                    <a:pt x="5025" y="0"/>
                    <a:pt x="48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2027;p19">
              <a:extLst>
                <a:ext uri="{FF2B5EF4-FFF2-40B4-BE49-F238E27FC236}">
                  <a16:creationId xmlns:a16="http://schemas.microsoft.com/office/drawing/2014/main" id="{A3D2BF17-E82A-8680-B995-9BCCDA3C1C51}"/>
                </a:ext>
              </a:extLst>
            </p:cNvPr>
            <p:cNvSpPr txBox="1"/>
            <p:nvPr/>
          </p:nvSpPr>
          <p:spPr>
            <a:xfrm>
              <a:off x="1155175" y="1092900"/>
              <a:ext cx="1292700" cy="41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Concepts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9" name="Google Shape;12239;p45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12240" name="Google Shape;12240;p45"/>
          <p:cNvGrpSpPr/>
          <p:nvPr/>
        </p:nvGrpSpPr>
        <p:grpSpPr>
          <a:xfrm>
            <a:off x="685800" y="1011064"/>
            <a:ext cx="7696200" cy="976164"/>
            <a:chOff x="685800" y="1011064"/>
            <a:chExt cx="7696200" cy="976164"/>
          </a:xfrm>
        </p:grpSpPr>
        <p:grpSp>
          <p:nvGrpSpPr>
            <p:cNvPr id="12241" name="Google Shape;12241;p45"/>
            <p:cNvGrpSpPr/>
            <p:nvPr/>
          </p:nvGrpSpPr>
          <p:grpSpPr>
            <a:xfrm>
              <a:off x="5569800" y="1057550"/>
              <a:ext cx="2812200" cy="883200"/>
              <a:chOff x="5569800" y="1057550"/>
              <a:chExt cx="2812200" cy="883200"/>
            </a:xfrm>
          </p:grpSpPr>
          <p:sp>
            <p:nvSpPr>
              <p:cNvPr id="12242" name="Google Shape;12242;p45"/>
              <p:cNvSpPr txBox="1"/>
              <p:nvPr/>
            </p:nvSpPr>
            <p:spPr>
              <a:xfrm>
                <a:off x="5569800" y="1261850"/>
                <a:ext cx="2812200" cy="678900"/>
              </a:xfrm>
              <a:prstGeom prst="rect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Venus has a beautiful name, but it’s terribly hot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243" name="Google Shape;12243;p45"/>
              <p:cNvSpPr/>
              <p:nvPr/>
            </p:nvSpPr>
            <p:spPr>
              <a:xfrm>
                <a:off x="5670035" y="1057550"/>
                <a:ext cx="1394100" cy="366300"/>
              </a:xfrm>
              <a:prstGeom prst="snip1Rect">
                <a:avLst>
                  <a:gd name="adj" fmla="val 26262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2244" name="Google Shape;12244;p45"/>
              <p:cNvSpPr txBox="1"/>
              <p:nvPr/>
            </p:nvSpPr>
            <p:spPr>
              <a:xfrm>
                <a:off x="5820310" y="1111550"/>
                <a:ext cx="1093500" cy="25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VENUS</a:t>
                </a:r>
                <a:endParaRPr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2245" name="Google Shape;12245;p45"/>
            <p:cNvGrpSpPr/>
            <p:nvPr/>
          </p:nvGrpSpPr>
          <p:grpSpPr>
            <a:xfrm>
              <a:off x="685800" y="1011064"/>
              <a:ext cx="4730677" cy="976164"/>
              <a:chOff x="685800" y="1011064"/>
              <a:chExt cx="4730677" cy="976164"/>
            </a:xfrm>
          </p:grpSpPr>
          <p:sp>
            <p:nvSpPr>
              <p:cNvPr id="12246" name="Google Shape;12246;p45"/>
              <p:cNvSpPr txBox="1"/>
              <p:nvPr/>
            </p:nvSpPr>
            <p:spPr>
              <a:xfrm>
                <a:off x="1569003" y="1369900"/>
                <a:ext cx="711600" cy="25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65%</a:t>
                </a:r>
                <a:endParaRPr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2247" name="Google Shape;12247;p45"/>
              <p:cNvSpPr/>
              <p:nvPr/>
            </p:nvSpPr>
            <p:spPr>
              <a:xfrm>
                <a:off x="685800" y="1057550"/>
                <a:ext cx="883200" cy="883200"/>
              </a:xfrm>
              <a:prstGeom prst="donut">
                <a:avLst>
                  <a:gd name="adj" fmla="val 1856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12248;p45"/>
              <p:cNvSpPr/>
              <p:nvPr/>
            </p:nvSpPr>
            <p:spPr>
              <a:xfrm>
                <a:off x="771791" y="1143541"/>
                <a:ext cx="711600" cy="711000"/>
              </a:xfrm>
              <a:prstGeom prst="arc">
                <a:avLst>
                  <a:gd name="adj1" fmla="val 16200000"/>
                  <a:gd name="adj2" fmla="val 7522987"/>
                </a:avLst>
              </a:prstGeom>
              <a:noFill/>
              <a:ln w="1143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249" name="Google Shape;12249;p45"/>
              <p:cNvGrpSpPr/>
              <p:nvPr/>
            </p:nvGrpSpPr>
            <p:grpSpPr>
              <a:xfrm>
                <a:off x="4111003" y="1011064"/>
                <a:ext cx="1305474" cy="976164"/>
                <a:chOff x="1736525" y="1277724"/>
                <a:chExt cx="4213925" cy="3150950"/>
              </a:xfrm>
            </p:grpSpPr>
            <p:sp>
              <p:nvSpPr>
                <p:cNvPr id="12250" name="Google Shape;12250;p45"/>
                <p:cNvSpPr/>
                <p:nvPr/>
              </p:nvSpPr>
              <p:spPr>
                <a:xfrm>
                  <a:off x="2368150" y="2416450"/>
                  <a:ext cx="471600" cy="69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4" h="27656" extrusionOk="0">
                      <a:moveTo>
                        <a:pt x="11150" y="1"/>
                      </a:moveTo>
                      <a:cubicBezTo>
                        <a:pt x="11059" y="1"/>
                        <a:pt x="11006" y="72"/>
                        <a:pt x="11002" y="252"/>
                      </a:cubicBezTo>
                      <a:lnTo>
                        <a:pt x="11275" y="1431"/>
                      </a:lnTo>
                      <a:cubicBezTo>
                        <a:pt x="11023" y="1414"/>
                        <a:pt x="10737" y="1388"/>
                        <a:pt x="10493" y="1388"/>
                      </a:cubicBezTo>
                      <a:cubicBezTo>
                        <a:pt x="9909" y="1388"/>
                        <a:pt x="9562" y="1536"/>
                        <a:pt x="10478" y="2300"/>
                      </a:cubicBezTo>
                      <a:cubicBezTo>
                        <a:pt x="10367" y="2470"/>
                        <a:pt x="10201" y="2546"/>
                        <a:pt x="10035" y="2546"/>
                      </a:cubicBezTo>
                      <a:cubicBezTo>
                        <a:pt x="9772" y="2546"/>
                        <a:pt x="9511" y="2353"/>
                        <a:pt x="9489" y="2038"/>
                      </a:cubicBezTo>
                      <a:cubicBezTo>
                        <a:pt x="9393" y="1905"/>
                        <a:pt x="9312" y="1847"/>
                        <a:pt x="9241" y="1847"/>
                      </a:cubicBezTo>
                      <a:cubicBezTo>
                        <a:pt x="8791" y="1847"/>
                        <a:pt x="8796" y="4246"/>
                        <a:pt x="7949" y="4246"/>
                      </a:cubicBezTo>
                      <a:cubicBezTo>
                        <a:pt x="7908" y="4246"/>
                        <a:pt x="7867" y="4240"/>
                        <a:pt x="7823" y="4229"/>
                      </a:cubicBezTo>
                      <a:lnTo>
                        <a:pt x="7823" y="4229"/>
                      </a:lnTo>
                      <a:cubicBezTo>
                        <a:pt x="7161" y="4431"/>
                        <a:pt x="8042" y="5299"/>
                        <a:pt x="8525" y="5299"/>
                      </a:cubicBezTo>
                      <a:cubicBezTo>
                        <a:pt x="8554" y="5299"/>
                        <a:pt x="8582" y="5296"/>
                        <a:pt x="8608" y="5289"/>
                      </a:cubicBezTo>
                      <a:lnTo>
                        <a:pt x="8608" y="5289"/>
                      </a:lnTo>
                      <a:cubicBezTo>
                        <a:pt x="8477" y="7087"/>
                        <a:pt x="8430" y="9766"/>
                        <a:pt x="6822" y="10742"/>
                      </a:cubicBezTo>
                      <a:cubicBezTo>
                        <a:pt x="6537" y="10909"/>
                        <a:pt x="6251" y="11051"/>
                        <a:pt x="6037" y="11337"/>
                      </a:cubicBezTo>
                      <a:cubicBezTo>
                        <a:pt x="5672" y="11831"/>
                        <a:pt x="5965" y="12518"/>
                        <a:pt x="6532" y="12518"/>
                      </a:cubicBezTo>
                      <a:cubicBezTo>
                        <a:pt x="6594" y="12518"/>
                        <a:pt x="6659" y="12510"/>
                        <a:pt x="6727" y="12492"/>
                      </a:cubicBezTo>
                      <a:cubicBezTo>
                        <a:pt x="6745" y="12493"/>
                        <a:pt x="6765" y="12493"/>
                        <a:pt x="6785" y="12493"/>
                      </a:cubicBezTo>
                      <a:cubicBezTo>
                        <a:pt x="7250" y="12493"/>
                        <a:pt x="8207" y="12253"/>
                        <a:pt x="8949" y="12253"/>
                      </a:cubicBezTo>
                      <a:cubicBezTo>
                        <a:pt x="9391" y="12253"/>
                        <a:pt x="9756" y="12338"/>
                        <a:pt x="9894" y="12611"/>
                      </a:cubicBezTo>
                      <a:cubicBezTo>
                        <a:pt x="8192" y="12980"/>
                        <a:pt x="8716" y="14873"/>
                        <a:pt x="9870" y="15588"/>
                      </a:cubicBezTo>
                      <a:cubicBezTo>
                        <a:pt x="8573" y="16409"/>
                        <a:pt x="9168" y="17255"/>
                        <a:pt x="8870" y="18207"/>
                      </a:cubicBezTo>
                      <a:cubicBezTo>
                        <a:pt x="8746" y="18128"/>
                        <a:pt x="8505" y="17655"/>
                        <a:pt x="8308" y="17655"/>
                      </a:cubicBezTo>
                      <a:cubicBezTo>
                        <a:pt x="8297" y="17655"/>
                        <a:pt x="8286" y="17656"/>
                        <a:pt x="8275" y="17659"/>
                      </a:cubicBezTo>
                      <a:lnTo>
                        <a:pt x="5477" y="18040"/>
                      </a:lnTo>
                      <a:cubicBezTo>
                        <a:pt x="5464" y="18039"/>
                        <a:pt x="5450" y="18039"/>
                        <a:pt x="5438" y="18039"/>
                      </a:cubicBezTo>
                      <a:cubicBezTo>
                        <a:pt x="5043" y="18039"/>
                        <a:pt x="5052" y="18505"/>
                        <a:pt x="5375" y="18505"/>
                      </a:cubicBezTo>
                      <a:cubicBezTo>
                        <a:pt x="5416" y="18505"/>
                        <a:pt x="5462" y="18498"/>
                        <a:pt x="5513" y="18481"/>
                      </a:cubicBezTo>
                      <a:cubicBezTo>
                        <a:pt x="6156" y="18529"/>
                        <a:pt x="6441" y="19255"/>
                        <a:pt x="6310" y="19767"/>
                      </a:cubicBezTo>
                      <a:cubicBezTo>
                        <a:pt x="6009" y="20770"/>
                        <a:pt x="4952" y="21081"/>
                        <a:pt x="3902" y="21081"/>
                      </a:cubicBezTo>
                      <a:cubicBezTo>
                        <a:pt x="3421" y="21081"/>
                        <a:pt x="2941" y="21015"/>
                        <a:pt x="2536" y="20922"/>
                      </a:cubicBezTo>
                      <a:cubicBezTo>
                        <a:pt x="2521" y="20919"/>
                        <a:pt x="2506" y="20917"/>
                        <a:pt x="2491" y="20917"/>
                      </a:cubicBezTo>
                      <a:cubicBezTo>
                        <a:pt x="2274" y="20917"/>
                        <a:pt x="2194" y="21238"/>
                        <a:pt x="2417" y="21338"/>
                      </a:cubicBezTo>
                      <a:cubicBezTo>
                        <a:pt x="3441" y="21791"/>
                        <a:pt x="4501" y="22267"/>
                        <a:pt x="5358" y="23005"/>
                      </a:cubicBezTo>
                      <a:cubicBezTo>
                        <a:pt x="5884" y="23467"/>
                        <a:pt x="6330" y="23700"/>
                        <a:pt x="6696" y="23700"/>
                      </a:cubicBezTo>
                      <a:cubicBezTo>
                        <a:pt x="6876" y="23700"/>
                        <a:pt x="7038" y="23643"/>
                        <a:pt x="7180" y="23529"/>
                      </a:cubicBezTo>
                      <a:cubicBezTo>
                        <a:pt x="7263" y="23565"/>
                        <a:pt x="7311" y="23660"/>
                        <a:pt x="7299" y="23755"/>
                      </a:cubicBezTo>
                      <a:cubicBezTo>
                        <a:pt x="7266" y="24268"/>
                        <a:pt x="6907" y="24396"/>
                        <a:pt x="6484" y="24396"/>
                      </a:cubicBezTo>
                      <a:cubicBezTo>
                        <a:pt x="6140" y="24396"/>
                        <a:pt x="5753" y="24311"/>
                        <a:pt x="5465" y="24279"/>
                      </a:cubicBezTo>
                      <a:cubicBezTo>
                        <a:pt x="5396" y="24275"/>
                        <a:pt x="5326" y="24273"/>
                        <a:pt x="5256" y="24273"/>
                      </a:cubicBezTo>
                      <a:cubicBezTo>
                        <a:pt x="3629" y="24273"/>
                        <a:pt x="1806" y="25299"/>
                        <a:pt x="334" y="25756"/>
                      </a:cubicBezTo>
                      <a:cubicBezTo>
                        <a:pt x="0" y="25922"/>
                        <a:pt x="322" y="26375"/>
                        <a:pt x="548" y="26506"/>
                      </a:cubicBezTo>
                      <a:cubicBezTo>
                        <a:pt x="751" y="26625"/>
                        <a:pt x="1000" y="26663"/>
                        <a:pt x="1237" y="26663"/>
                      </a:cubicBezTo>
                      <a:cubicBezTo>
                        <a:pt x="1568" y="26663"/>
                        <a:pt x="1875" y="26588"/>
                        <a:pt x="2000" y="26553"/>
                      </a:cubicBezTo>
                      <a:cubicBezTo>
                        <a:pt x="2186" y="26513"/>
                        <a:pt x="2389" y="26480"/>
                        <a:pt x="2574" y="26480"/>
                      </a:cubicBezTo>
                      <a:cubicBezTo>
                        <a:pt x="2876" y="26480"/>
                        <a:pt x="3132" y="26566"/>
                        <a:pt x="3191" y="26839"/>
                      </a:cubicBezTo>
                      <a:cubicBezTo>
                        <a:pt x="3191" y="26946"/>
                        <a:pt x="3274" y="27030"/>
                        <a:pt x="3382" y="27041"/>
                      </a:cubicBezTo>
                      <a:cubicBezTo>
                        <a:pt x="3439" y="27055"/>
                        <a:pt x="3495" y="27061"/>
                        <a:pt x="3551" y="27061"/>
                      </a:cubicBezTo>
                      <a:cubicBezTo>
                        <a:pt x="4369" y="27061"/>
                        <a:pt x="5045" y="25699"/>
                        <a:pt x="5696" y="25699"/>
                      </a:cubicBezTo>
                      <a:cubicBezTo>
                        <a:pt x="5898" y="25699"/>
                        <a:pt x="6098" y="25830"/>
                        <a:pt x="6299" y="26172"/>
                      </a:cubicBezTo>
                      <a:cubicBezTo>
                        <a:pt x="6584" y="26637"/>
                        <a:pt x="7084" y="26922"/>
                        <a:pt x="7620" y="26958"/>
                      </a:cubicBezTo>
                      <a:cubicBezTo>
                        <a:pt x="9171" y="27111"/>
                        <a:pt x="11143" y="27656"/>
                        <a:pt x="12923" y="27656"/>
                      </a:cubicBezTo>
                      <a:cubicBezTo>
                        <a:pt x="13918" y="27656"/>
                        <a:pt x="14853" y="27486"/>
                        <a:pt x="15621" y="26982"/>
                      </a:cubicBezTo>
                      <a:cubicBezTo>
                        <a:pt x="15814" y="26853"/>
                        <a:pt x="15707" y="26579"/>
                        <a:pt x="15510" y="26579"/>
                      </a:cubicBezTo>
                      <a:cubicBezTo>
                        <a:pt x="15488" y="26579"/>
                        <a:pt x="15466" y="26582"/>
                        <a:pt x="15443" y="26589"/>
                      </a:cubicBezTo>
                      <a:cubicBezTo>
                        <a:pt x="15391" y="26601"/>
                        <a:pt x="15338" y="26607"/>
                        <a:pt x="15286" y="26607"/>
                      </a:cubicBezTo>
                      <a:cubicBezTo>
                        <a:pt x="15076" y="26607"/>
                        <a:pt x="14871" y="26513"/>
                        <a:pt x="14728" y="26351"/>
                      </a:cubicBezTo>
                      <a:cubicBezTo>
                        <a:pt x="14026" y="25529"/>
                        <a:pt x="15062" y="24970"/>
                        <a:pt x="15943" y="24815"/>
                      </a:cubicBezTo>
                      <a:cubicBezTo>
                        <a:pt x="18863" y="24254"/>
                        <a:pt x="17795" y="21599"/>
                        <a:pt x="15442" y="21599"/>
                      </a:cubicBezTo>
                      <a:cubicBezTo>
                        <a:pt x="15349" y="21599"/>
                        <a:pt x="15254" y="21604"/>
                        <a:pt x="15157" y="21612"/>
                      </a:cubicBezTo>
                      <a:cubicBezTo>
                        <a:pt x="15383" y="20541"/>
                        <a:pt x="15383" y="19040"/>
                        <a:pt x="14490" y="18267"/>
                      </a:cubicBezTo>
                      <a:cubicBezTo>
                        <a:pt x="15788" y="17957"/>
                        <a:pt x="15216" y="15921"/>
                        <a:pt x="14954" y="14980"/>
                      </a:cubicBezTo>
                      <a:cubicBezTo>
                        <a:pt x="14538" y="13790"/>
                        <a:pt x="14442" y="11813"/>
                        <a:pt x="13180" y="11218"/>
                      </a:cubicBezTo>
                      <a:cubicBezTo>
                        <a:pt x="13407" y="8515"/>
                        <a:pt x="10954" y="9516"/>
                        <a:pt x="10763" y="8920"/>
                      </a:cubicBezTo>
                      <a:cubicBezTo>
                        <a:pt x="10878" y="8716"/>
                        <a:pt x="10998" y="8643"/>
                        <a:pt x="11119" y="8643"/>
                      </a:cubicBezTo>
                      <a:cubicBezTo>
                        <a:pt x="11425" y="8643"/>
                        <a:pt x="11737" y="9111"/>
                        <a:pt x="11977" y="9111"/>
                      </a:cubicBezTo>
                      <a:cubicBezTo>
                        <a:pt x="12136" y="9111"/>
                        <a:pt x="12262" y="8907"/>
                        <a:pt x="12335" y="8230"/>
                      </a:cubicBezTo>
                      <a:cubicBezTo>
                        <a:pt x="12494" y="8265"/>
                        <a:pt x="12648" y="8281"/>
                        <a:pt x="12797" y="8281"/>
                      </a:cubicBezTo>
                      <a:cubicBezTo>
                        <a:pt x="14272" y="8281"/>
                        <a:pt x="15277" y="6673"/>
                        <a:pt x="15645" y="5408"/>
                      </a:cubicBezTo>
                      <a:cubicBezTo>
                        <a:pt x="15559" y="4439"/>
                        <a:pt x="14274" y="4088"/>
                        <a:pt x="13255" y="4088"/>
                      </a:cubicBezTo>
                      <a:cubicBezTo>
                        <a:pt x="13010" y="4088"/>
                        <a:pt x="12779" y="4109"/>
                        <a:pt x="12585" y="4146"/>
                      </a:cubicBezTo>
                      <a:cubicBezTo>
                        <a:pt x="12351" y="4187"/>
                        <a:pt x="12169" y="4204"/>
                        <a:pt x="12026" y="4204"/>
                      </a:cubicBezTo>
                      <a:cubicBezTo>
                        <a:pt x="11799" y="4204"/>
                        <a:pt x="11675" y="4161"/>
                        <a:pt x="11609" y="4110"/>
                      </a:cubicBezTo>
                      <a:cubicBezTo>
                        <a:pt x="11116" y="3371"/>
                        <a:pt x="13883" y="2204"/>
                        <a:pt x="14568" y="2204"/>
                      </a:cubicBezTo>
                      <a:cubicBezTo>
                        <a:pt x="14578" y="2204"/>
                        <a:pt x="14588" y="2205"/>
                        <a:pt x="14597" y="2205"/>
                      </a:cubicBezTo>
                      <a:cubicBezTo>
                        <a:pt x="14692" y="2193"/>
                        <a:pt x="14764" y="2122"/>
                        <a:pt x="14788" y="2038"/>
                      </a:cubicBezTo>
                      <a:cubicBezTo>
                        <a:pt x="14954" y="1241"/>
                        <a:pt x="13966" y="1038"/>
                        <a:pt x="13323" y="979"/>
                      </a:cubicBezTo>
                      <a:cubicBezTo>
                        <a:pt x="13299" y="980"/>
                        <a:pt x="13274" y="981"/>
                        <a:pt x="13249" y="981"/>
                      </a:cubicBezTo>
                      <a:cubicBezTo>
                        <a:pt x="12351" y="981"/>
                        <a:pt x="11488" y="1"/>
                        <a:pt x="1115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1" name="Google Shape;12251;p45"/>
                <p:cNvSpPr/>
                <p:nvPr/>
              </p:nvSpPr>
              <p:spPr>
                <a:xfrm>
                  <a:off x="2159000" y="2638075"/>
                  <a:ext cx="344900" cy="2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6" h="11351" extrusionOk="0">
                      <a:moveTo>
                        <a:pt x="10070" y="1"/>
                      </a:moveTo>
                      <a:cubicBezTo>
                        <a:pt x="9471" y="1"/>
                        <a:pt x="8827" y="65"/>
                        <a:pt x="8592" y="79"/>
                      </a:cubicBezTo>
                      <a:cubicBezTo>
                        <a:pt x="7557" y="103"/>
                        <a:pt x="6640" y="1139"/>
                        <a:pt x="7652" y="1960"/>
                      </a:cubicBezTo>
                      <a:cubicBezTo>
                        <a:pt x="7390" y="2091"/>
                        <a:pt x="7497" y="2329"/>
                        <a:pt x="7676" y="2484"/>
                      </a:cubicBezTo>
                      <a:cubicBezTo>
                        <a:pt x="7537" y="2617"/>
                        <a:pt x="7407" y="2674"/>
                        <a:pt x="7282" y="2674"/>
                      </a:cubicBezTo>
                      <a:cubicBezTo>
                        <a:pt x="6624" y="2674"/>
                        <a:pt x="6115" y="1109"/>
                        <a:pt x="5253" y="1109"/>
                      </a:cubicBezTo>
                      <a:cubicBezTo>
                        <a:pt x="5185" y="1109"/>
                        <a:pt x="5116" y="1118"/>
                        <a:pt x="5044" y="1139"/>
                      </a:cubicBezTo>
                      <a:cubicBezTo>
                        <a:pt x="4008" y="1663"/>
                        <a:pt x="5104" y="2806"/>
                        <a:pt x="3020" y="3091"/>
                      </a:cubicBezTo>
                      <a:cubicBezTo>
                        <a:pt x="2402" y="3518"/>
                        <a:pt x="3556" y="4423"/>
                        <a:pt x="4137" y="4423"/>
                      </a:cubicBezTo>
                      <a:cubicBezTo>
                        <a:pt x="4172" y="4423"/>
                        <a:pt x="4205" y="4420"/>
                        <a:pt x="4235" y="4413"/>
                      </a:cubicBezTo>
                      <a:lnTo>
                        <a:pt x="4235" y="4413"/>
                      </a:lnTo>
                      <a:cubicBezTo>
                        <a:pt x="4696" y="5377"/>
                        <a:pt x="3902" y="6490"/>
                        <a:pt x="2909" y="6490"/>
                      </a:cubicBezTo>
                      <a:cubicBezTo>
                        <a:pt x="2774" y="6490"/>
                        <a:pt x="2636" y="6469"/>
                        <a:pt x="2496" y="6425"/>
                      </a:cubicBezTo>
                      <a:cubicBezTo>
                        <a:pt x="1949" y="6425"/>
                        <a:pt x="2234" y="7318"/>
                        <a:pt x="2484" y="7568"/>
                      </a:cubicBezTo>
                      <a:cubicBezTo>
                        <a:pt x="2039" y="7464"/>
                        <a:pt x="1611" y="7384"/>
                        <a:pt x="1248" y="7384"/>
                      </a:cubicBezTo>
                      <a:cubicBezTo>
                        <a:pt x="482" y="7384"/>
                        <a:pt x="0" y="7738"/>
                        <a:pt x="234" y="8973"/>
                      </a:cubicBezTo>
                      <a:cubicBezTo>
                        <a:pt x="294" y="9330"/>
                        <a:pt x="413" y="10009"/>
                        <a:pt x="949" y="10295"/>
                      </a:cubicBezTo>
                      <a:cubicBezTo>
                        <a:pt x="1663" y="10628"/>
                        <a:pt x="2377" y="10187"/>
                        <a:pt x="2854" y="10985"/>
                      </a:cubicBezTo>
                      <a:cubicBezTo>
                        <a:pt x="3201" y="11247"/>
                        <a:pt x="3530" y="11351"/>
                        <a:pt x="3848" y="11351"/>
                      </a:cubicBezTo>
                      <a:cubicBezTo>
                        <a:pt x="5047" y="11351"/>
                        <a:pt x="6078" y="9872"/>
                        <a:pt x="7258" y="9872"/>
                      </a:cubicBezTo>
                      <a:cubicBezTo>
                        <a:pt x="7384" y="9872"/>
                        <a:pt x="7511" y="9889"/>
                        <a:pt x="7640" y="9925"/>
                      </a:cubicBezTo>
                      <a:cubicBezTo>
                        <a:pt x="8143" y="10071"/>
                        <a:pt x="8543" y="10393"/>
                        <a:pt x="9045" y="10393"/>
                      </a:cubicBezTo>
                      <a:cubicBezTo>
                        <a:pt x="9243" y="10393"/>
                        <a:pt x="9457" y="10343"/>
                        <a:pt x="9700" y="10211"/>
                      </a:cubicBezTo>
                      <a:cubicBezTo>
                        <a:pt x="10485" y="9640"/>
                        <a:pt x="11057" y="8890"/>
                        <a:pt x="11259" y="7925"/>
                      </a:cubicBezTo>
                      <a:cubicBezTo>
                        <a:pt x="11164" y="6663"/>
                        <a:pt x="10890" y="6449"/>
                        <a:pt x="11593" y="5234"/>
                      </a:cubicBezTo>
                      <a:cubicBezTo>
                        <a:pt x="11724" y="5199"/>
                        <a:pt x="11795" y="5080"/>
                        <a:pt x="11759" y="4949"/>
                      </a:cubicBezTo>
                      <a:cubicBezTo>
                        <a:pt x="12283" y="3996"/>
                        <a:pt x="13438" y="4163"/>
                        <a:pt x="12819" y="2817"/>
                      </a:cubicBezTo>
                      <a:cubicBezTo>
                        <a:pt x="13641" y="2365"/>
                        <a:pt x="13795" y="1603"/>
                        <a:pt x="12902" y="1079"/>
                      </a:cubicBezTo>
                      <a:cubicBezTo>
                        <a:pt x="12622" y="964"/>
                        <a:pt x="12337" y="944"/>
                        <a:pt x="12051" y="944"/>
                      </a:cubicBezTo>
                      <a:cubicBezTo>
                        <a:pt x="11896" y="944"/>
                        <a:pt x="11740" y="950"/>
                        <a:pt x="11584" y="950"/>
                      </a:cubicBezTo>
                      <a:cubicBezTo>
                        <a:pt x="11347" y="950"/>
                        <a:pt x="11111" y="936"/>
                        <a:pt x="10878" y="865"/>
                      </a:cubicBezTo>
                      <a:cubicBezTo>
                        <a:pt x="11801" y="152"/>
                        <a:pt x="10988" y="1"/>
                        <a:pt x="1007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2" name="Google Shape;12252;p45"/>
                <p:cNvSpPr/>
                <p:nvPr/>
              </p:nvSpPr>
              <p:spPr>
                <a:xfrm>
                  <a:off x="2170200" y="1528850"/>
                  <a:ext cx="428950" cy="3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58" h="12977" extrusionOk="0">
                      <a:moveTo>
                        <a:pt x="5582" y="0"/>
                      </a:moveTo>
                      <a:cubicBezTo>
                        <a:pt x="5459" y="0"/>
                        <a:pt x="5377" y="298"/>
                        <a:pt x="5358" y="1121"/>
                      </a:cubicBezTo>
                      <a:cubicBezTo>
                        <a:pt x="5133" y="886"/>
                        <a:pt x="4736" y="754"/>
                        <a:pt x="4358" y="754"/>
                      </a:cubicBezTo>
                      <a:cubicBezTo>
                        <a:pt x="3838" y="754"/>
                        <a:pt x="3355" y="1006"/>
                        <a:pt x="3418" y="1586"/>
                      </a:cubicBezTo>
                      <a:cubicBezTo>
                        <a:pt x="3810" y="1824"/>
                        <a:pt x="4489" y="1764"/>
                        <a:pt x="4703" y="2205"/>
                      </a:cubicBezTo>
                      <a:cubicBezTo>
                        <a:pt x="4775" y="2383"/>
                        <a:pt x="4739" y="2586"/>
                        <a:pt x="4596" y="2729"/>
                      </a:cubicBezTo>
                      <a:cubicBezTo>
                        <a:pt x="4536" y="2789"/>
                        <a:pt x="4483" y="2807"/>
                        <a:pt x="4434" y="2807"/>
                      </a:cubicBezTo>
                      <a:cubicBezTo>
                        <a:pt x="4364" y="2807"/>
                        <a:pt x="4303" y="2771"/>
                        <a:pt x="4240" y="2771"/>
                      </a:cubicBezTo>
                      <a:cubicBezTo>
                        <a:pt x="4191" y="2771"/>
                        <a:pt x="4141" y="2793"/>
                        <a:pt x="4084" y="2871"/>
                      </a:cubicBezTo>
                      <a:cubicBezTo>
                        <a:pt x="3906" y="3395"/>
                        <a:pt x="5406" y="3872"/>
                        <a:pt x="5811" y="3967"/>
                      </a:cubicBezTo>
                      <a:cubicBezTo>
                        <a:pt x="5605" y="4298"/>
                        <a:pt x="5369" y="4424"/>
                        <a:pt x="5114" y="4424"/>
                      </a:cubicBezTo>
                      <a:cubicBezTo>
                        <a:pt x="4296" y="4424"/>
                        <a:pt x="3290" y="3123"/>
                        <a:pt x="2521" y="3123"/>
                      </a:cubicBezTo>
                      <a:cubicBezTo>
                        <a:pt x="2281" y="3123"/>
                        <a:pt x="2063" y="3251"/>
                        <a:pt x="1882" y="3586"/>
                      </a:cubicBezTo>
                      <a:cubicBezTo>
                        <a:pt x="1929" y="4157"/>
                        <a:pt x="2465" y="4479"/>
                        <a:pt x="2858" y="4800"/>
                      </a:cubicBezTo>
                      <a:cubicBezTo>
                        <a:pt x="3596" y="5229"/>
                        <a:pt x="4263" y="6360"/>
                        <a:pt x="3156" y="6693"/>
                      </a:cubicBezTo>
                      <a:lnTo>
                        <a:pt x="227" y="7991"/>
                      </a:lnTo>
                      <a:cubicBezTo>
                        <a:pt x="0" y="8074"/>
                        <a:pt x="60" y="8408"/>
                        <a:pt x="310" y="8420"/>
                      </a:cubicBezTo>
                      <a:lnTo>
                        <a:pt x="2906" y="8563"/>
                      </a:lnTo>
                      <a:cubicBezTo>
                        <a:pt x="2930" y="8561"/>
                        <a:pt x="2953" y="8560"/>
                        <a:pt x="2975" y="8560"/>
                      </a:cubicBezTo>
                      <a:cubicBezTo>
                        <a:pt x="4630" y="8560"/>
                        <a:pt x="2728" y="12361"/>
                        <a:pt x="6720" y="12361"/>
                      </a:cubicBezTo>
                      <a:cubicBezTo>
                        <a:pt x="6738" y="12361"/>
                        <a:pt x="6757" y="12361"/>
                        <a:pt x="6775" y="12361"/>
                      </a:cubicBezTo>
                      <a:cubicBezTo>
                        <a:pt x="7305" y="12806"/>
                        <a:pt x="7759" y="12977"/>
                        <a:pt x="8175" y="12977"/>
                      </a:cubicBezTo>
                      <a:cubicBezTo>
                        <a:pt x="9525" y="12977"/>
                        <a:pt x="10473" y="11184"/>
                        <a:pt x="12300" y="11184"/>
                      </a:cubicBezTo>
                      <a:cubicBezTo>
                        <a:pt x="12378" y="11184"/>
                        <a:pt x="12457" y="11187"/>
                        <a:pt x="12538" y="11194"/>
                      </a:cubicBezTo>
                      <a:cubicBezTo>
                        <a:pt x="17157" y="10980"/>
                        <a:pt x="14312" y="7646"/>
                        <a:pt x="15669" y="5681"/>
                      </a:cubicBezTo>
                      <a:cubicBezTo>
                        <a:pt x="15741" y="5598"/>
                        <a:pt x="15741" y="5455"/>
                        <a:pt x="15657" y="5372"/>
                      </a:cubicBezTo>
                      <a:cubicBezTo>
                        <a:pt x="15408" y="5133"/>
                        <a:pt x="15125" y="5052"/>
                        <a:pt x="14824" y="5052"/>
                      </a:cubicBezTo>
                      <a:cubicBezTo>
                        <a:pt x="14192" y="5052"/>
                        <a:pt x="13484" y="5411"/>
                        <a:pt x="12861" y="5411"/>
                      </a:cubicBezTo>
                      <a:cubicBezTo>
                        <a:pt x="12733" y="5411"/>
                        <a:pt x="12609" y="5396"/>
                        <a:pt x="12490" y="5360"/>
                      </a:cubicBezTo>
                      <a:cubicBezTo>
                        <a:pt x="11591" y="4640"/>
                        <a:pt x="10568" y="4054"/>
                        <a:pt x="9486" y="4054"/>
                      </a:cubicBezTo>
                      <a:cubicBezTo>
                        <a:pt x="8921" y="4054"/>
                        <a:pt x="8340" y="4214"/>
                        <a:pt x="7751" y="4598"/>
                      </a:cubicBezTo>
                      <a:cubicBezTo>
                        <a:pt x="6561" y="3443"/>
                        <a:pt x="9085" y="1026"/>
                        <a:pt x="7382" y="74"/>
                      </a:cubicBezTo>
                      <a:cubicBezTo>
                        <a:pt x="7353" y="60"/>
                        <a:pt x="7322" y="54"/>
                        <a:pt x="7292" y="54"/>
                      </a:cubicBezTo>
                      <a:cubicBezTo>
                        <a:pt x="7188" y="54"/>
                        <a:pt x="7089" y="127"/>
                        <a:pt x="7061" y="228"/>
                      </a:cubicBezTo>
                      <a:lnTo>
                        <a:pt x="6728" y="1871"/>
                      </a:lnTo>
                      <a:cubicBezTo>
                        <a:pt x="6311" y="1414"/>
                        <a:pt x="5850" y="0"/>
                        <a:pt x="558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3" name="Google Shape;12253;p45"/>
                <p:cNvSpPr/>
                <p:nvPr/>
              </p:nvSpPr>
              <p:spPr>
                <a:xfrm>
                  <a:off x="3013450" y="3873800"/>
                  <a:ext cx="101550" cy="12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2" h="4922" extrusionOk="0">
                      <a:moveTo>
                        <a:pt x="2224" y="0"/>
                      </a:moveTo>
                      <a:cubicBezTo>
                        <a:pt x="2136" y="0"/>
                        <a:pt x="2045" y="12"/>
                        <a:pt x="1954" y="37"/>
                      </a:cubicBezTo>
                      <a:cubicBezTo>
                        <a:pt x="382" y="430"/>
                        <a:pt x="1" y="3299"/>
                        <a:pt x="1013" y="4168"/>
                      </a:cubicBezTo>
                      <a:cubicBezTo>
                        <a:pt x="1120" y="4252"/>
                        <a:pt x="1180" y="4276"/>
                        <a:pt x="1168" y="4395"/>
                      </a:cubicBezTo>
                      <a:cubicBezTo>
                        <a:pt x="1122" y="4610"/>
                        <a:pt x="1292" y="4921"/>
                        <a:pt x="1554" y="4921"/>
                      </a:cubicBezTo>
                      <a:cubicBezTo>
                        <a:pt x="1568" y="4921"/>
                        <a:pt x="1582" y="4920"/>
                        <a:pt x="1596" y="4919"/>
                      </a:cubicBezTo>
                      <a:cubicBezTo>
                        <a:pt x="2335" y="4788"/>
                        <a:pt x="2442" y="3835"/>
                        <a:pt x="2430" y="3216"/>
                      </a:cubicBezTo>
                      <a:cubicBezTo>
                        <a:pt x="2311" y="2680"/>
                        <a:pt x="2727" y="2561"/>
                        <a:pt x="3085" y="2323"/>
                      </a:cubicBezTo>
                      <a:cubicBezTo>
                        <a:pt x="4061" y="1632"/>
                        <a:pt x="3268" y="0"/>
                        <a:pt x="22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4" name="Google Shape;12254;p45"/>
                <p:cNvSpPr/>
                <p:nvPr/>
              </p:nvSpPr>
              <p:spPr>
                <a:xfrm>
                  <a:off x="2970900" y="4008925"/>
                  <a:ext cx="128600" cy="18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44" h="7384" extrusionOk="0">
                      <a:moveTo>
                        <a:pt x="3725" y="1"/>
                      </a:moveTo>
                      <a:cubicBezTo>
                        <a:pt x="3036" y="1"/>
                        <a:pt x="2040" y="378"/>
                        <a:pt x="1358" y="633"/>
                      </a:cubicBezTo>
                      <a:cubicBezTo>
                        <a:pt x="24" y="1109"/>
                        <a:pt x="0" y="1823"/>
                        <a:pt x="60" y="3050"/>
                      </a:cubicBezTo>
                      <a:cubicBezTo>
                        <a:pt x="167" y="3431"/>
                        <a:pt x="715" y="3324"/>
                        <a:pt x="1000" y="3443"/>
                      </a:cubicBezTo>
                      <a:cubicBezTo>
                        <a:pt x="1560" y="3740"/>
                        <a:pt x="1060" y="3776"/>
                        <a:pt x="846" y="4050"/>
                      </a:cubicBezTo>
                      <a:cubicBezTo>
                        <a:pt x="679" y="4228"/>
                        <a:pt x="393" y="6217"/>
                        <a:pt x="322" y="6479"/>
                      </a:cubicBezTo>
                      <a:cubicBezTo>
                        <a:pt x="243" y="6943"/>
                        <a:pt x="609" y="7160"/>
                        <a:pt x="1031" y="7160"/>
                      </a:cubicBezTo>
                      <a:cubicBezTo>
                        <a:pt x="1508" y="7160"/>
                        <a:pt x="2056" y="6883"/>
                        <a:pt x="2120" y="6372"/>
                      </a:cubicBezTo>
                      <a:cubicBezTo>
                        <a:pt x="2858" y="6491"/>
                        <a:pt x="2667" y="7098"/>
                        <a:pt x="2989" y="7384"/>
                      </a:cubicBezTo>
                      <a:cubicBezTo>
                        <a:pt x="3477" y="7384"/>
                        <a:pt x="4037" y="6169"/>
                        <a:pt x="3953" y="5729"/>
                      </a:cubicBezTo>
                      <a:cubicBezTo>
                        <a:pt x="3751" y="5026"/>
                        <a:pt x="3834" y="4371"/>
                        <a:pt x="3965" y="3645"/>
                      </a:cubicBezTo>
                      <a:cubicBezTo>
                        <a:pt x="3965" y="2466"/>
                        <a:pt x="4632" y="2264"/>
                        <a:pt x="4965" y="1347"/>
                      </a:cubicBezTo>
                      <a:cubicBezTo>
                        <a:pt x="5144" y="490"/>
                        <a:pt x="4679" y="37"/>
                        <a:pt x="3786" y="2"/>
                      </a:cubicBezTo>
                      <a:cubicBezTo>
                        <a:pt x="3766" y="1"/>
                        <a:pt x="3746" y="1"/>
                        <a:pt x="372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5" name="Google Shape;12255;p45"/>
                <p:cNvSpPr/>
                <p:nvPr/>
              </p:nvSpPr>
              <p:spPr>
                <a:xfrm>
                  <a:off x="3222850" y="4264675"/>
                  <a:ext cx="244850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4" h="6024" extrusionOk="0">
                      <a:moveTo>
                        <a:pt x="1490" y="0"/>
                      </a:moveTo>
                      <a:cubicBezTo>
                        <a:pt x="1100" y="0"/>
                        <a:pt x="741" y="101"/>
                        <a:pt x="436" y="380"/>
                      </a:cubicBezTo>
                      <a:cubicBezTo>
                        <a:pt x="0" y="804"/>
                        <a:pt x="379" y="2286"/>
                        <a:pt x="1238" y="2286"/>
                      </a:cubicBezTo>
                      <a:cubicBezTo>
                        <a:pt x="1248" y="2286"/>
                        <a:pt x="1259" y="2286"/>
                        <a:pt x="1269" y="2285"/>
                      </a:cubicBezTo>
                      <a:cubicBezTo>
                        <a:pt x="2543" y="2440"/>
                        <a:pt x="3281" y="3285"/>
                        <a:pt x="4007" y="4238"/>
                      </a:cubicBezTo>
                      <a:cubicBezTo>
                        <a:pt x="4186" y="4354"/>
                        <a:pt x="4375" y="4375"/>
                        <a:pt x="4564" y="4375"/>
                      </a:cubicBezTo>
                      <a:cubicBezTo>
                        <a:pt x="4664" y="4375"/>
                        <a:pt x="4765" y="4369"/>
                        <a:pt x="4865" y="4369"/>
                      </a:cubicBezTo>
                      <a:cubicBezTo>
                        <a:pt x="6734" y="4476"/>
                        <a:pt x="5615" y="5952"/>
                        <a:pt x="6603" y="6024"/>
                      </a:cubicBezTo>
                      <a:cubicBezTo>
                        <a:pt x="7615" y="5869"/>
                        <a:pt x="8925" y="5178"/>
                        <a:pt x="8341" y="3702"/>
                      </a:cubicBezTo>
                      <a:cubicBezTo>
                        <a:pt x="8234" y="2488"/>
                        <a:pt x="9794" y="1547"/>
                        <a:pt x="9710" y="273"/>
                      </a:cubicBezTo>
                      <a:cubicBezTo>
                        <a:pt x="9631" y="114"/>
                        <a:pt x="9505" y="51"/>
                        <a:pt x="9350" y="51"/>
                      </a:cubicBezTo>
                      <a:cubicBezTo>
                        <a:pt x="8790" y="51"/>
                        <a:pt x="7846" y="865"/>
                        <a:pt x="7278" y="865"/>
                      </a:cubicBezTo>
                      <a:cubicBezTo>
                        <a:pt x="7205" y="865"/>
                        <a:pt x="7138" y="851"/>
                        <a:pt x="7079" y="821"/>
                      </a:cubicBezTo>
                      <a:cubicBezTo>
                        <a:pt x="6731" y="624"/>
                        <a:pt x="6359" y="538"/>
                        <a:pt x="5972" y="538"/>
                      </a:cubicBezTo>
                      <a:cubicBezTo>
                        <a:pt x="5750" y="538"/>
                        <a:pt x="5523" y="566"/>
                        <a:pt x="5293" y="618"/>
                      </a:cubicBezTo>
                      <a:cubicBezTo>
                        <a:pt x="5128" y="666"/>
                        <a:pt x="4955" y="686"/>
                        <a:pt x="4776" y="686"/>
                      </a:cubicBezTo>
                      <a:cubicBezTo>
                        <a:pt x="3735" y="686"/>
                        <a:pt x="2507" y="0"/>
                        <a:pt x="149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6" name="Google Shape;12256;p45"/>
                <p:cNvSpPr/>
                <p:nvPr/>
              </p:nvSpPr>
              <p:spPr>
                <a:xfrm>
                  <a:off x="2547950" y="4045050"/>
                  <a:ext cx="100900" cy="4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6" h="1844" extrusionOk="0">
                      <a:moveTo>
                        <a:pt x="3116" y="0"/>
                      </a:moveTo>
                      <a:cubicBezTo>
                        <a:pt x="3038" y="0"/>
                        <a:pt x="2959" y="42"/>
                        <a:pt x="2917" y="140"/>
                      </a:cubicBezTo>
                      <a:cubicBezTo>
                        <a:pt x="2860" y="107"/>
                        <a:pt x="2741" y="92"/>
                        <a:pt x="2585" y="92"/>
                      </a:cubicBezTo>
                      <a:cubicBezTo>
                        <a:pt x="1780" y="92"/>
                        <a:pt x="1" y="491"/>
                        <a:pt x="928" y="890"/>
                      </a:cubicBezTo>
                      <a:cubicBezTo>
                        <a:pt x="1043" y="875"/>
                        <a:pt x="1152" y="867"/>
                        <a:pt x="1257" y="867"/>
                      </a:cubicBezTo>
                      <a:cubicBezTo>
                        <a:pt x="2469" y="867"/>
                        <a:pt x="3026" y="1844"/>
                        <a:pt x="3354" y="1844"/>
                      </a:cubicBezTo>
                      <a:cubicBezTo>
                        <a:pt x="3403" y="1844"/>
                        <a:pt x="3448" y="1822"/>
                        <a:pt x="3488" y="1771"/>
                      </a:cubicBezTo>
                      <a:cubicBezTo>
                        <a:pt x="4036" y="974"/>
                        <a:pt x="3821" y="724"/>
                        <a:pt x="3464" y="414"/>
                      </a:cubicBezTo>
                      <a:cubicBezTo>
                        <a:pt x="3417" y="378"/>
                        <a:pt x="3369" y="343"/>
                        <a:pt x="3333" y="307"/>
                      </a:cubicBezTo>
                      <a:cubicBezTo>
                        <a:pt x="3394" y="132"/>
                        <a:pt x="3255" y="0"/>
                        <a:pt x="311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7" name="Google Shape;12257;p45"/>
                <p:cNvSpPr/>
                <p:nvPr/>
              </p:nvSpPr>
              <p:spPr>
                <a:xfrm>
                  <a:off x="3958200" y="4220700"/>
                  <a:ext cx="174175" cy="7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7" h="3080" extrusionOk="0">
                      <a:moveTo>
                        <a:pt x="2399" y="1"/>
                      </a:moveTo>
                      <a:cubicBezTo>
                        <a:pt x="1149" y="1"/>
                        <a:pt x="0" y="709"/>
                        <a:pt x="2716" y="1068"/>
                      </a:cubicBezTo>
                      <a:cubicBezTo>
                        <a:pt x="4073" y="1234"/>
                        <a:pt x="4609" y="2996"/>
                        <a:pt x="5859" y="3080"/>
                      </a:cubicBezTo>
                      <a:cubicBezTo>
                        <a:pt x="6966" y="3044"/>
                        <a:pt x="3692" y="472"/>
                        <a:pt x="3430" y="210"/>
                      </a:cubicBezTo>
                      <a:cubicBezTo>
                        <a:pt x="3141" y="62"/>
                        <a:pt x="2766" y="1"/>
                        <a:pt x="239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8" name="Google Shape;12258;p45"/>
                <p:cNvSpPr/>
                <p:nvPr/>
              </p:nvSpPr>
              <p:spPr>
                <a:xfrm>
                  <a:off x="3235225" y="2647475"/>
                  <a:ext cx="103775" cy="5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1" h="2205" extrusionOk="0">
                      <a:moveTo>
                        <a:pt x="2939" y="1"/>
                      </a:moveTo>
                      <a:cubicBezTo>
                        <a:pt x="2413" y="1"/>
                        <a:pt x="1835" y="135"/>
                        <a:pt x="1726" y="525"/>
                      </a:cubicBezTo>
                      <a:cubicBezTo>
                        <a:pt x="0" y="1084"/>
                        <a:pt x="1750" y="1608"/>
                        <a:pt x="2560" y="1751"/>
                      </a:cubicBezTo>
                      <a:cubicBezTo>
                        <a:pt x="2691" y="2075"/>
                        <a:pt x="2846" y="2205"/>
                        <a:pt x="3002" y="2205"/>
                      </a:cubicBezTo>
                      <a:cubicBezTo>
                        <a:pt x="3569" y="2205"/>
                        <a:pt x="4150" y="488"/>
                        <a:pt x="3655" y="96"/>
                      </a:cubicBezTo>
                      <a:cubicBezTo>
                        <a:pt x="3482" y="38"/>
                        <a:pt x="3218" y="1"/>
                        <a:pt x="29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9" name="Google Shape;12259;p45"/>
                <p:cNvSpPr/>
                <p:nvPr/>
              </p:nvSpPr>
              <p:spPr>
                <a:xfrm>
                  <a:off x="3314100" y="2787425"/>
                  <a:ext cx="92050" cy="8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" h="3428" extrusionOk="0">
                      <a:moveTo>
                        <a:pt x="3036" y="0"/>
                      </a:moveTo>
                      <a:cubicBezTo>
                        <a:pt x="2821" y="0"/>
                        <a:pt x="2438" y="335"/>
                        <a:pt x="1846" y="1213"/>
                      </a:cubicBezTo>
                      <a:cubicBezTo>
                        <a:pt x="1766" y="1343"/>
                        <a:pt x="1595" y="1486"/>
                        <a:pt x="1481" y="1486"/>
                      </a:cubicBezTo>
                      <a:cubicBezTo>
                        <a:pt x="1406" y="1486"/>
                        <a:pt x="1355" y="1425"/>
                        <a:pt x="1369" y="1261"/>
                      </a:cubicBezTo>
                      <a:cubicBezTo>
                        <a:pt x="1402" y="926"/>
                        <a:pt x="1122" y="631"/>
                        <a:pt x="850" y="631"/>
                      </a:cubicBezTo>
                      <a:cubicBezTo>
                        <a:pt x="725" y="631"/>
                        <a:pt x="602" y="694"/>
                        <a:pt x="512" y="844"/>
                      </a:cubicBezTo>
                      <a:cubicBezTo>
                        <a:pt x="369" y="1106"/>
                        <a:pt x="60" y="1404"/>
                        <a:pt x="0" y="1725"/>
                      </a:cubicBezTo>
                      <a:cubicBezTo>
                        <a:pt x="48" y="2582"/>
                        <a:pt x="679" y="3285"/>
                        <a:pt x="1536" y="3428"/>
                      </a:cubicBezTo>
                      <a:cubicBezTo>
                        <a:pt x="2813" y="3017"/>
                        <a:pt x="3682" y="0"/>
                        <a:pt x="303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0" name="Google Shape;12260;p45"/>
                <p:cNvSpPr/>
                <p:nvPr/>
              </p:nvSpPr>
              <p:spPr>
                <a:xfrm>
                  <a:off x="3257650" y="2829825"/>
                  <a:ext cx="61825" cy="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3" h="1870" extrusionOk="0">
                      <a:moveTo>
                        <a:pt x="858" y="0"/>
                      </a:moveTo>
                      <a:cubicBezTo>
                        <a:pt x="601" y="0"/>
                        <a:pt x="331" y="190"/>
                        <a:pt x="270" y="446"/>
                      </a:cubicBezTo>
                      <a:cubicBezTo>
                        <a:pt x="0" y="994"/>
                        <a:pt x="1110" y="1870"/>
                        <a:pt x="1785" y="1870"/>
                      </a:cubicBezTo>
                      <a:cubicBezTo>
                        <a:pt x="1975" y="1870"/>
                        <a:pt x="2130" y="1801"/>
                        <a:pt x="2211" y="1636"/>
                      </a:cubicBezTo>
                      <a:cubicBezTo>
                        <a:pt x="2473" y="970"/>
                        <a:pt x="1853" y="124"/>
                        <a:pt x="1115" y="77"/>
                      </a:cubicBezTo>
                      <a:cubicBezTo>
                        <a:pt x="1038" y="24"/>
                        <a:pt x="949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1" name="Google Shape;12261;p45"/>
                <p:cNvSpPr/>
                <p:nvPr/>
              </p:nvSpPr>
              <p:spPr>
                <a:xfrm>
                  <a:off x="3302775" y="2882075"/>
                  <a:ext cx="52875" cy="3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" h="1404" extrusionOk="0">
                      <a:moveTo>
                        <a:pt x="374" y="0"/>
                      </a:moveTo>
                      <a:cubicBezTo>
                        <a:pt x="229" y="0"/>
                        <a:pt x="97" y="47"/>
                        <a:pt x="1" y="165"/>
                      </a:cubicBezTo>
                      <a:cubicBezTo>
                        <a:pt x="60" y="773"/>
                        <a:pt x="989" y="1201"/>
                        <a:pt x="1513" y="1404"/>
                      </a:cubicBezTo>
                      <a:cubicBezTo>
                        <a:pt x="1517" y="1404"/>
                        <a:pt x="1520" y="1404"/>
                        <a:pt x="1524" y="1404"/>
                      </a:cubicBezTo>
                      <a:cubicBezTo>
                        <a:pt x="2114" y="1404"/>
                        <a:pt x="1653" y="475"/>
                        <a:pt x="1263" y="439"/>
                      </a:cubicBezTo>
                      <a:cubicBezTo>
                        <a:pt x="1082" y="234"/>
                        <a:pt x="697" y="0"/>
                        <a:pt x="3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2" name="Google Shape;12262;p45"/>
                <p:cNvSpPr/>
                <p:nvPr/>
              </p:nvSpPr>
              <p:spPr>
                <a:xfrm>
                  <a:off x="3830225" y="2571775"/>
                  <a:ext cx="108975" cy="5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9" h="2089" extrusionOk="0">
                      <a:moveTo>
                        <a:pt x="2982" y="0"/>
                      </a:moveTo>
                      <a:cubicBezTo>
                        <a:pt x="2824" y="0"/>
                        <a:pt x="2632" y="156"/>
                        <a:pt x="2513" y="243"/>
                      </a:cubicBezTo>
                      <a:cubicBezTo>
                        <a:pt x="2025" y="564"/>
                        <a:pt x="1" y="1612"/>
                        <a:pt x="1429" y="2088"/>
                      </a:cubicBezTo>
                      <a:cubicBezTo>
                        <a:pt x="2168" y="1909"/>
                        <a:pt x="4358" y="1124"/>
                        <a:pt x="3180" y="147"/>
                      </a:cubicBezTo>
                      <a:cubicBezTo>
                        <a:pt x="3132" y="40"/>
                        <a:pt x="3061" y="0"/>
                        <a:pt x="298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3" name="Google Shape;12263;p45"/>
                <p:cNvSpPr/>
                <p:nvPr/>
              </p:nvSpPr>
              <p:spPr>
                <a:xfrm>
                  <a:off x="4637175" y="1494325"/>
                  <a:ext cx="84550" cy="10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2" h="4013" extrusionOk="0">
                      <a:moveTo>
                        <a:pt x="808" y="1"/>
                      </a:moveTo>
                      <a:cubicBezTo>
                        <a:pt x="690" y="1"/>
                        <a:pt x="570" y="30"/>
                        <a:pt x="453" y="97"/>
                      </a:cubicBezTo>
                      <a:cubicBezTo>
                        <a:pt x="429" y="883"/>
                        <a:pt x="0" y="2062"/>
                        <a:pt x="477" y="2776"/>
                      </a:cubicBezTo>
                      <a:lnTo>
                        <a:pt x="477" y="2788"/>
                      </a:lnTo>
                      <a:cubicBezTo>
                        <a:pt x="739" y="3133"/>
                        <a:pt x="1155" y="3205"/>
                        <a:pt x="1358" y="3574"/>
                      </a:cubicBezTo>
                      <a:cubicBezTo>
                        <a:pt x="1522" y="3877"/>
                        <a:pt x="1742" y="4012"/>
                        <a:pt x="1952" y="4012"/>
                      </a:cubicBezTo>
                      <a:cubicBezTo>
                        <a:pt x="2245" y="4012"/>
                        <a:pt x="2520" y="3749"/>
                        <a:pt x="2596" y="3312"/>
                      </a:cubicBezTo>
                      <a:cubicBezTo>
                        <a:pt x="2787" y="2752"/>
                        <a:pt x="3382" y="2002"/>
                        <a:pt x="2989" y="1455"/>
                      </a:cubicBezTo>
                      <a:cubicBezTo>
                        <a:pt x="2739" y="1038"/>
                        <a:pt x="2227" y="1014"/>
                        <a:pt x="1917" y="752"/>
                      </a:cubicBezTo>
                      <a:cubicBezTo>
                        <a:pt x="1682" y="413"/>
                        <a:pt x="1254" y="1"/>
                        <a:pt x="80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4" name="Google Shape;12264;p45"/>
                <p:cNvSpPr/>
                <p:nvPr/>
              </p:nvSpPr>
              <p:spPr>
                <a:xfrm>
                  <a:off x="2510125" y="2403350"/>
                  <a:ext cx="82250" cy="5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0" h="2120" extrusionOk="0">
                      <a:moveTo>
                        <a:pt x="2394" y="0"/>
                      </a:moveTo>
                      <a:cubicBezTo>
                        <a:pt x="2128" y="0"/>
                        <a:pt x="1656" y="433"/>
                        <a:pt x="1417" y="467"/>
                      </a:cubicBezTo>
                      <a:cubicBezTo>
                        <a:pt x="846" y="717"/>
                        <a:pt x="0" y="1586"/>
                        <a:pt x="584" y="2110"/>
                      </a:cubicBezTo>
                      <a:cubicBezTo>
                        <a:pt x="602" y="2116"/>
                        <a:pt x="622" y="2119"/>
                        <a:pt x="643" y="2119"/>
                      </a:cubicBezTo>
                      <a:cubicBezTo>
                        <a:pt x="701" y="2119"/>
                        <a:pt x="763" y="2095"/>
                        <a:pt x="798" y="2050"/>
                      </a:cubicBezTo>
                      <a:cubicBezTo>
                        <a:pt x="1120" y="1705"/>
                        <a:pt x="1691" y="1646"/>
                        <a:pt x="2144" y="1646"/>
                      </a:cubicBezTo>
                      <a:cubicBezTo>
                        <a:pt x="2169" y="1651"/>
                        <a:pt x="2194" y="1653"/>
                        <a:pt x="2220" y="1653"/>
                      </a:cubicBezTo>
                      <a:cubicBezTo>
                        <a:pt x="2498" y="1653"/>
                        <a:pt x="2790" y="1374"/>
                        <a:pt x="2822" y="1146"/>
                      </a:cubicBezTo>
                      <a:cubicBezTo>
                        <a:pt x="2936" y="826"/>
                        <a:pt x="3289" y="204"/>
                        <a:pt x="2851" y="204"/>
                      </a:cubicBezTo>
                      <a:cubicBezTo>
                        <a:pt x="2782" y="204"/>
                        <a:pt x="2695" y="219"/>
                        <a:pt x="2584" y="253"/>
                      </a:cubicBezTo>
                      <a:cubicBezTo>
                        <a:pt x="2571" y="67"/>
                        <a:pt x="2498" y="0"/>
                        <a:pt x="23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5" name="Google Shape;12265;p45"/>
                <p:cNvSpPr/>
                <p:nvPr/>
              </p:nvSpPr>
              <p:spPr>
                <a:xfrm>
                  <a:off x="2519900" y="2763125"/>
                  <a:ext cx="52400" cy="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258" extrusionOk="0">
                      <a:moveTo>
                        <a:pt x="945" y="1"/>
                      </a:moveTo>
                      <a:cubicBezTo>
                        <a:pt x="596" y="1"/>
                        <a:pt x="181" y="652"/>
                        <a:pt x="62" y="899"/>
                      </a:cubicBezTo>
                      <a:cubicBezTo>
                        <a:pt x="0" y="1185"/>
                        <a:pt x="244" y="1257"/>
                        <a:pt x="518" y="1257"/>
                      </a:cubicBezTo>
                      <a:cubicBezTo>
                        <a:pt x="724" y="1257"/>
                        <a:pt x="947" y="1217"/>
                        <a:pt x="1074" y="1197"/>
                      </a:cubicBezTo>
                      <a:cubicBezTo>
                        <a:pt x="1595" y="1086"/>
                        <a:pt x="2096" y="242"/>
                        <a:pt x="1354" y="242"/>
                      </a:cubicBezTo>
                      <a:cubicBezTo>
                        <a:pt x="1299" y="242"/>
                        <a:pt x="1238" y="246"/>
                        <a:pt x="1169" y="256"/>
                      </a:cubicBezTo>
                      <a:cubicBezTo>
                        <a:pt x="1181" y="197"/>
                        <a:pt x="1169" y="137"/>
                        <a:pt x="1145" y="90"/>
                      </a:cubicBezTo>
                      <a:cubicBezTo>
                        <a:pt x="1083" y="27"/>
                        <a:pt x="1015" y="1"/>
                        <a:pt x="94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6" name="Google Shape;12266;p45"/>
                <p:cNvSpPr/>
                <p:nvPr/>
              </p:nvSpPr>
              <p:spPr>
                <a:xfrm>
                  <a:off x="2527900" y="2466425"/>
                  <a:ext cx="42025" cy="4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1" h="1938" extrusionOk="0">
                      <a:moveTo>
                        <a:pt x="671" y="1"/>
                      </a:moveTo>
                      <a:cubicBezTo>
                        <a:pt x="341" y="1"/>
                        <a:pt x="0" y="227"/>
                        <a:pt x="361" y="492"/>
                      </a:cubicBezTo>
                      <a:cubicBezTo>
                        <a:pt x="385" y="623"/>
                        <a:pt x="932" y="1682"/>
                        <a:pt x="992" y="1825"/>
                      </a:cubicBezTo>
                      <a:cubicBezTo>
                        <a:pt x="1093" y="1903"/>
                        <a:pt x="1174" y="1937"/>
                        <a:pt x="1239" y="1937"/>
                      </a:cubicBezTo>
                      <a:cubicBezTo>
                        <a:pt x="1681" y="1937"/>
                        <a:pt x="1354" y="359"/>
                        <a:pt x="1063" y="182"/>
                      </a:cubicBezTo>
                      <a:cubicBezTo>
                        <a:pt x="990" y="54"/>
                        <a:pt x="832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7" name="Google Shape;12267;p45"/>
                <p:cNvSpPr/>
                <p:nvPr/>
              </p:nvSpPr>
              <p:spPr>
                <a:xfrm>
                  <a:off x="2667300" y="4019750"/>
                  <a:ext cx="68425" cy="5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7" h="2135" extrusionOk="0">
                      <a:moveTo>
                        <a:pt x="844" y="1"/>
                      </a:moveTo>
                      <a:cubicBezTo>
                        <a:pt x="455" y="1"/>
                        <a:pt x="1" y="455"/>
                        <a:pt x="274" y="831"/>
                      </a:cubicBezTo>
                      <a:cubicBezTo>
                        <a:pt x="208" y="1323"/>
                        <a:pt x="645" y="1856"/>
                        <a:pt x="1141" y="1856"/>
                      </a:cubicBezTo>
                      <a:cubicBezTo>
                        <a:pt x="1185" y="1856"/>
                        <a:pt x="1229" y="1852"/>
                        <a:pt x="1274" y="1843"/>
                      </a:cubicBezTo>
                      <a:cubicBezTo>
                        <a:pt x="1301" y="1836"/>
                        <a:pt x="1325" y="1833"/>
                        <a:pt x="1346" y="1833"/>
                      </a:cubicBezTo>
                      <a:cubicBezTo>
                        <a:pt x="1505" y="1833"/>
                        <a:pt x="1533" y="2009"/>
                        <a:pt x="1691" y="2093"/>
                      </a:cubicBezTo>
                      <a:cubicBezTo>
                        <a:pt x="1775" y="2121"/>
                        <a:pt x="1854" y="2134"/>
                        <a:pt x="1926" y="2134"/>
                      </a:cubicBezTo>
                      <a:cubicBezTo>
                        <a:pt x="2612" y="2134"/>
                        <a:pt x="2737" y="971"/>
                        <a:pt x="1595" y="724"/>
                      </a:cubicBezTo>
                      <a:cubicBezTo>
                        <a:pt x="1250" y="640"/>
                        <a:pt x="1322" y="545"/>
                        <a:pt x="1226" y="247"/>
                      </a:cubicBezTo>
                      <a:cubicBezTo>
                        <a:pt x="1142" y="72"/>
                        <a:pt x="998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8" name="Google Shape;12268;p45"/>
                <p:cNvSpPr/>
                <p:nvPr/>
              </p:nvSpPr>
              <p:spPr>
                <a:xfrm>
                  <a:off x="2457225" y="4079525"/>
                  <a:ext cx="71675" cy="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7" h="2251" extrusionOk="0">
                      <a:moveTo>
                        <a:pt x="2057" y="0"/>
                      </a:moveTo>
                      <a:cubicBezTo>
                        <a:pt x="2003" y="0"/>
                        <a:pt x="1948" y="22"/>
                        <a:pt x="1902" y="71"/>
                      </a:cubicBezTo>
                      <a:cubicBezTo>
                        <a:pt x="1783" y="214"/>
                        <a:pt x="1283" y="619"/>
                        <a:pt x="1212" y="773"/>
                      </a:cubicBezTo>
                      <a:lnTo>
                        <a:pt x="140" y="1869"/>
                      </a:lnTo>
                      <a:cubicBezTo>
                        <a:pt x="0" y="2008"/>
                        <a:pt x="99" y="2250"/>
                        <a:pt x="293" y="2250"/>
                      </a:cubicBezTo>
                      <a:cubicBezTo>
                        <a:pt x="297" y="2250"/>
                        <a:pt x="302" y="2250"/>
                        <a:pt x="307" y="2250"/>
                      </a:cubicBezTo>
                      <a:cubicBezTo>
                        <a:pt x="1343" y="2250"/>
                        <a:pt x="2867" y="1833"/>
                        <a:pt x="2807" y="500"/>
                      </a:cubicBezTo>
                      <a:cubicBezTo>
                        <a:pt x="2795" y="381"/>
                        <a:pt x="2700" y="297"/>
                        <a:pt x="2581" y="297"/>
                      </a:cubicBezTo>
                      <a:cubicBezTo>
                        <a:pt x="2474" y="297"/>
                        <a:pt x="2366" y="297"/>
                        <a:pt x="2259" y="309"/>
                      </a:cubicBezTo>
                      <a:cubicBezTo>
                        <a:pt x="2328" y="145"/>
                        <a:pt x="2198" y="0"/>
                        <a:pt x="20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9" name="Google Shape;12269;p45"/>
                <p:cNvSpPr/>
                <p:nvPr/>
              </p:nvSpPr>
              <p:spPr>
                <a:xfrm>
                  <a:off x="2713125" y="2390525"/>
                  <a:ext cx="40800" cy="3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" h="1266" extrusionOk="0">
                      <a:moveTo>
                        <a:pt x="858" y="0"/>
                      </a:moveTo>
                      <a:cubicBezTo>
                        <a:pt x="725" y="0"/>
                        <a:pt x="571" y="119"/>
                        <a:pt x="536" y="277"/>
                      </a:cubicBezTo>
                      <a:cubicBezTo>
                        <a:pt x="465" y="551"/>
                        <a:pt x="0" y="1158"/>
                        <a:pt x="489" y="1266"/>
                      </a:cubicBezTo>
                      <a:cubicBezTo>
                        <a:pt x="489" y="1266"/>
                        <a:pt x="1167" y="1254"/>
                        <a:pt x="1167" y="1254"/>
                      </a:cubicBezTo>
                      <a:cubicBezTo>
                        <a:pt x="1632" y="1147"/>
                        <a:pt x="1370" y="396"/>
                        <a:pt x="1060" y="218"/>
                      </a:cubicBezTo>
                      <a:cubicBezTo>
                        <a:pt x="1040" y="63"/>
                        <a:pt x="955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0" name="Google Shape;12270;p45"/>
                <p:cNvSpPr/>
                <p:nvPr/>
              </p:nvSpPr>
              <p:spPr>
                <a:xfrm>
                  <a:off x="1736525" y="1277724"/>
                  <a:ext cx="4213925" cy="315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57" h="126038" extrusionOk="0">
                      <a:moveTo>
                        <a:pt x="133838" y="476"/>
                      </a:moveTo>
                      <a:cubicBezTo>
                        <a:pt x="132279" y="679"/>
                        <a:pt x="128957" y="0"/>
                        <a:pt x="128933" y="2405"/>
                      </a:cubicBezTo>
                      <a:cubicBezTo>
                        <a:pt x="129004" y="3453"/>
                        <a:pt x="130671" y="3870"/>
                        <a:pt x="130278" y="5001"/>
                      </a:cubicBezTo>
                      <a:cubicBezTo>
                        <a:pt x="130147" y="5299"/>
                        <a:pt x="129838" y="5084"/>
                        <a:pt x="129802" y="5394"/>
                      </a:cubicBezTo>
                      <a:cubicBezTo>
                        <a:pt x="129790" y="5501"/>
                        <a:pt x="129873" y="5608"/>
                        <a:pt x="129981" y="5632"/>
                      </a:cubicBezTo>
                      <a:cubicBezTo>
                        <a:pt x="130695" y="5822"/>
                        <a:pt x="130838" y="6882"/>
                        <a:pt x="130278" y="7311"/>
                      </a:cubicBezTo>
                      <a:cubicBezTo>
                        <a:pt x="129469" y="6930"/>
                        <a:pt x="129028" y="6025"/>
                        <a:pt x="129254" y="5156"/>
                      </a:cubicBezTo>
                      <a:cubicBezTo>
                        <a:pt x="129278" y="5060"/>
                        <a:pt x="129254" y="4965"/>
                        <a:pt x="129171" y="4906"/>
                      </a:cubicBezTo>
                      <a:cubicBezTo>
                        <a:pt x="128040" y="5096"/>
                        <a:pt x="127647" y="6942"/>
                        <a:pt x="127980" y="7942"/>
                      </a:cubicBezTo>
                      <a:cubicBezTo>
                        <a:pt x="127618" y="7942"/>
                        <a:pt x="127334" y="7935"/>
                        <a:pt x="127110" y="7935"/>
                      </a:cubicBezTo>
                      <a:cubicBezTo>
                        <a:pt x="126055" y="7935"/>
                        <a:pt x="126332" y="8089"/>
                        <a:pt x="125968" y="9847"/>
                      </a:cubicBezTo>
                      <a:cubicBezTo>
                        <a:pt x="125843" y="10829"/>
                        <a:pt x="125224" y="11267"/>
                        <a:pt x="124743" y="11267"/>
                      </a:cubicBezTo>
                      <a:cubicBezTo>
                        <a:pt x="124263" y="11267"/>
                        <a:pt x="123920" y="10829"/>
                        <a:pt x="124349" y="10061"/>
                      </a:cubicBezTo>
                      <a:cubicBezTo>
                        <a:pt x="124851" y="8978"/>
                        <a:pt x="124366" y="8518"/>
                        <a:pt x="123713" y="8518"/>
                      </a:cubicBezTo>
                      <a:cubicBezTo>
                        <a:pt x="122895" y="8518"/>
                        <a:pt x="121815" y="9240"/>
                        <a:pt x="122087" y="10359"/>
                      </a:cubicBezTo>
                      <a:cubicBezTo>
                        <a:pt x="122170" y="10811"/>
                        <a:pt x="122706" y="11883"/>
                        <a:pt x="122301" y="11990"/>
                      </a:cubicBezTo>
                      <a:cubicBezTo>
                        <a:pt x="122246" y="12016"/>
                        <a:pt x="122193" y="12028"/>
                        <a:pt x="122144" y="12028"/>
                      </a:cubicBezTo>
                      <a:cubicBezTo>
                        <a:pt x="121720" y="12028"/>
                        <a:pt x="121503" y="11151"/>
                        <a:pt x="121210" y="11151"/>
                      </a:cubicBezTo>
                      <a:cubicBezTo>
                        <a:pt x="121156" y="11151"/>
                        <a:pt x="121100" y="11181"/>
                        <a:pt x="121039" y="11252"/>
                      </a:cubicBezTo>
                      <a:cubicBezTo>
                        <a:pt x="120634" y="12121"/>
                        <a:pt x="118693" y="13978"/>
                        <a:pt x="119336" y="15038"/>
                      </a:cubicBezTo>
                      <a:cubicBezTo>
                        <a:pt x="120172" y="17834"/>
                        <a:pt x="119142" y="18066"/>
                        <a:pt x="117911" y="18066"/>
                      </a:cubicBezTo>
                      <a:cubicBezTo>
                        <a:pt x="117666" y="18066"/>
                        <a:pt x="117414" y="18057"/>
                        <a:pt x="117167" y="18057"/>
                      </a:cubicBezTo>
                      <a:cubicBezTo>
                        <a:pt x="116655" y="18057"/>
                        <a:pt x="116165" y="18096"/>
                        <a:pt x="115812" y="18336"/>
                      </a:cubicBezTo>
                      <a:cubicBezTo>
                        <a:pt x="115300" y="17919"/>
                        <a:pt x="115014" y="17300"/>
                        <a:pt x="115050" y="16645"/>
                      </a:cubicBezTo>
                      <a:cubicBezTo>
                        <a:pt x="116253" y="16609"/>
                        <a:pt x="117396" y="16133"/>
                        <a:pt x="117134" y="15288"/>
                      </a:cubicBezTo>
                      <a:cubicBezTo>
                        <a:pt x="116422" y="14706"/>
                        <a:pt x="114663" y="13701"/>
                        <a:pt x="113293" y="13701"/>
                      </a:cubicBezTo>
                      <a:cubicBezTo>
                        <a:pt x="112645" y="13701"/>
                        <a:pt x="112085" y="13926"/>
                        <a:pt x="111764" y="14526"/>
                      </a:cubicBezTo>
                      <a:cubicBezTo>
                        <a:pt x="113562" y="16133"/>
                        <a:pt x="113919" y="16895"/>
                        <a:pt x="113514" y="19622"/>
                      </a:cubicBezTo>
                      <a:cubicBezTo>
                        <a:pt x="113568" y="19799"/>
                        <a:pt x="113685" y="19855"/>
                        <a:pt x="113840" y="19855"/>
                      </a:cubicBezTo>
                      <a:cubicBezTo>
                        <a:pt x="114119" y="19855"/>
                        <a:pt x="114521" y="19670"/>
                        <a:pt x="114891" y="19670"/>
                      </a:cubicBezTo>
                      <a:cubicBezTo>
                        <a:pt x="115408" y="19670"/>
                        <a:pt x="115865" y="20030"/>
                        <a:pt x="115848" y="21753"/>
                      </a:cubicBezTo>
                      <a:cubicBezTo>
                        <a:pt x="115610" y="21687"/>
                        <a:pt x="115364" y="21654"/>
                        <a:pt x="115118" y="21654"/>
                      </a:cubicBezTo>
                      <a:cubicBezTo>
                        <a:pt x="114920" y="21654"/>
                        <a:pt x="114722" y="21675"/>
                        <a:pt x="114526" y="21717"/>
                      </a:cubicBezTo>
                      <a:cubicBezTo>
                        <a:pt x="114455" y="21562"/>
                        <a:pt x="114479" y="20729"/>
                        <a:pt x="114205" y="20717"/>
                      </a:cubicBezTo>
                      <a:cubicBezTo>
                        <a:pt x="114101" y="20702"/>
                        <a:pt x="114002" y="20695"/>
                        <a:pt x="113907" y="20695"/>
                      </a:cubicBezTo>
                      <a:cubicBezTo>
                        <a:pt x="112202" y="20695"/>
                        <a:pt x="111837" y="23021"/>
                        <a:pt x="110788" y="23991"/>
                      </a:cubicBezTo>
                      <a:cubicBezTo>
                        <a:pt x="110252" y="24444"/>
                        <a:pt x="109335" y="24884"/>
                        <a:pt x="109538" y="25718"/>
                      </a:cubicBezTo>
                      <a:cubicBezTo>
                        <a:pt x="109569" y="25821"/>
                        <a:pt x="109654" y="25889"/>
                        <a:pt x="109746" y="25889"/>
                      </a:cubicBezTo>
                      <a:cubicBezTo>
                        <a:pt x="109760" y="25889"/>
                        <a:pt x="109774" y="25887"/>
                        <a:pt x="109788" y="25884"/>
                      </a:cubicBezTo>
                      <a:cubicBezTo>
                        <a:pt x="109830" y="25877"/>
                        <a:pt x="109872" y="25874"/>
                        <a:pt x="109915" y="25874"/>
                      </a:cubicBezTo>
                      <a:cubicBezTo>
                        <a:pt x="110512" y="25874"/>
                        <a:pt x="111137" y="26546"/>
                        <a:pt x="111026" y="27135"/>
                      </a:cubicBezTo>
                      <a:cubicBezTo>
                        <a:pt x="111002" y="27242"/>
                        <a:pt x="111073" y="27349"/>
                        <a:pt x="111169" y="27385"/>
                      </a:cubicBezTo>
                      <a:cubicBezTo>
                        <a:pt x="111871" y="27611"/>
                        <a:pt x="112478" y="28039"/>
                        <a:pt x="112907" y="28635"/>
                      </a:cubicBezTo>
                      <a:cubicBezTo>
                        <a:pt x="111073" y="28397"/>
                        <a:pt x="108692" y="28432"/>
                        <a:pt x="106954" y="27980"/>
                      </a:cubicBezTo>
                      <a:cubicBezTo>
                        <a:pt x="106935" y="27973"/>
                        <a:pt x="106917" y="27969"/>
                        <a:pt x="106899" y="27969"/>
                      </a:cubicBezTo>
                      <a:cubicBezTo>
                        <a:pt x="106587" y="27969"/>
                        <a:pt x="106399" y="29000"/>
                        <a:pt x="106275" y="29147"/>
                      </a:cubicBezTo>
                      <a:cubicBezTo>
                        <a:pt x="105942" y="29778"/>
                        <a:pt x="109311" y="29290"/>
                        <a:pt x="109502" y="31302"/>
                      </a:cubicBezTo>
                      <a:cubicBezTo>
                        <a:pt x="109526" y="31618"/>
                        <a:pt x="109293" y="31732"/>
                        <a:pt x="108958" y="31732"/>
                      </a:cubicBezTo>
                      <a:cubicBezTo>
                        <a:pt x="108282" y="31732"/>
                        <a:pt x="107189" y="31270"/>
                        <a:pt x="106918" y="31064"/>
                      </a:cubicBezTo>
                      <a:cubicBezTo>
                        <a:pt x="106570" y="30845"/>
                        <a:pt x="106112" y="30588"/>
                        <a:pt x="105697" y="30588"/>
                      </a:cubicBezTo>
                      <a:cubicBezTo>
                        <a:pt x="105502" y="30588"/>
                        <a:pt x="105316" y="30645"/>
                        <a:pt x="105156" y="30790"/>
                      </a:cubicBezTo>
                      <a:cubicBezTo>
                        <a:pt x="102646" y="29506"/>
                        <a:pt x="104130" y="25497"/>
                        <a:pt x="101844" y="25497"/>
                      </a:cubicBezTo>
                      <a:cubicBezTo>
                        <a:pt x="101755" y="25497"/>
                        <a:pt x="101661" y="25503"/>
                        <a:pt x="101560" y="25515"/>
                      </a:cubicBezTo>
                      <a:cubicBezTo>
                        <a:pt x="101406" y="24599"/>
                        <a:pt x="99620" y="24658"/>
                        <a:pt x="99143" y="23872"/>
                      </a:cubicBezTo>
                      <a:cubicBezTo>
                        <a:pt x="99054" y="23463"/>
                        <a:pt x="99261" y="23315"/>
                        <a:pt x="99550" y="23315"/>
                      </a:cubicBezTo>
                      <a:cubicBezTo>
                        <a:pt x="99918" y="23315"/>
                        <a:pt x="100420" y="23554"/>
                        <a:pt x="100620" y="23801"/>
                      </a:cubicBezTo>
                      <a:cubicBezTo>
                        <a:pt x="101249" y="24358"/>
                        <a:pt x="101861" y="24501"/>
                        <a:pt x="102470" y="24501"/>
                      </a:cubicBezTo>
                      <a:cubicBezTo>
                        <a:pt x="103111" y="24501"/>
                        <a:pt x="103750" y="24343"/>
                        <a:pt x="104401" y="24343"/>
                      </a:cubicBezTo>
                      <a:cubicBezTo>
                        <a:pt x="105088" y="24343"/>
                        <a:pt x="105790" y="24519"/>
                        <a:pt x="106525" y="25241"/>
                      </a:cubicBezTo>
                      <a:cubicBezTo>
                        <a:pt x="106728" y="25312"/>
                        <a:pt x="106918" y="25344"/>
                        <a:pt x="107097" y="25344"/>
                      </a:cubicBezTo>
                      <a:cubicBezTo>
                        <a:pt x="108239" y="25344"/>
                        <a:pt x="108924" y="24040"/>
                        <a:pt x="109645" y="23289"/>
                      </a:cubicBezTo>
                      <a:cubicBezTo>
                        <a:pt x="110169" y="22813"/>
                        <a:pt x="110871" y="22455"/>
                        <a:pt x="111145" y="21753"/>
                      </a:cubicBezTo>
                      <a:cubicBezTo>
                        <a:pt x="111530" y="20202"/>
                        <a:pt x="110750" y="17499"/>
                        <a:pt x="109130" y="17499"/>
                      </a:cubicBezTo>
                      <a:cubicBezTo>
                        <a:pt x="109096" y="17499"/>
                        <a:pt x="109061" y="17500"/>
                        <a:pt x="109026" y="17502"/>
                      </a:cubicBezTo>
                      <a:cubicBezTo>
                        <a:pt x="108530" y="17666"/>
                        <a:pt x="108129" y="17755"/>
                        <a:pt x="107763" y="17755"/>
                      </a:cubicBezTo>
                      <a:cubicBezTo>
                        <a:pt x="107094" y="17755"/>
                        <a:pt x="106545" y="17458"/>
                        <a:pt x="105751" y="16788"/>
                      </a:cubicBezTo>
                      <a:cubicBezTo>
                        <a:pt x="104696" y="15751"/>
                        <a:pt x="103606" y="15554"/>
                        <a:pt x="102472" y="15554"/>
                      </a:cubicBezTo>
                      <a:cubicBezTo>
                        <a:pt x="101779" y="15554"/>
                        <a:pt x="101070" y="15627"/>
                        <a:pt x="100341" y="15627"/>
                      </a:cubicBezTo>
                      <a:cubicBezTo>
                        <a:pt x="99921" y="15627"/>
                        <a:pt x="99494" y="15603"/>
                        <a:pt x="99060" y="15526"/>
                      </a:cubicBezTo>
                      <a:cubicBezTo>
                        <a:pt x="98034" y="15227"/>
                        <a:pt x="96849" y="14478"/>
                        <a:pt x="95758" y="14478"/>
                      </a:cubicBezTo>
                      <a:cubicBezTo>
                        <a:pt x="95241" y="14478"/>
                        <a:pt x="94745" y="14646"/>
                        <a:pt x="94298" y="15109"/>
                      </a:cubicBezTo>
                      <a:cubicBezTo>
                        <a:pt x="94235" y="15015"/>
                        <a:pt x="94163" y="14912"/>
                        <a:pt x="94050" y="14912"/>
                      </a:cubicBezTo>
                      <a:cubicBezTo>
                        <a:pt x="94034" y="14912"/>
                        <a:pt x="94018" y="14914"/>
                        <a:pt x="94000" y="14919"/>
                      </a:cubicBezTo>
                      <a:cubicBezTo>
                        <a:pt x="94059" y="14847"/>
                        <a:pt x="94071" y="14752"/>
                        <a:pt x="94036" y="14669"/>
                      </a:cubicBezTo>
                      <a:cubicBezTo>
                        <a:pt x="93690" y="13966"/>
                        <a:pt x="93595" y="13169"/>
                        <a:pt x="93774" y="12407"/>
                      </a:cubicBezTo>
                      <a:cubicBezTo>
                        <a:pt x="93857" y="12061"/>
                        <a:pt x="93690" y="12014"/>
                        <a:pt x="93607" y="11764"/>
                      </a:cubicBezTo>
                      <a:cubicBezTo>
                        <a:pt x="93556" y="11643"/>
                        <a:pt x="93493" y="11601"/>
                        <a:pt x="93419" y="11601"/>
                      </a:cubicBezTo>
                      <a:cubicBezTo>
                        <a:pt x="93245" y="11601"/>
                        <a:pt x="93011" y="11833"/>
                        <a:pt x="92731" y="11833"/>
                      </a:cubicBezTo>
                      <a:cubicBezTo>
                        <a:pt x="92657" y="11833"/>
                        <a:pt x="92580" y="11816"/>
                        <a:pt x="92500" y="11776"/>
                      </a:cubicBezTo>
                      <a:cubicBezTo>
                        <a:pt x="92012" y="11680"/>
                        <a:pt x="92095" y="11192"/>
                        <a:pt x="91785" y="11049"/>
                      </a:cubicBezTo>
                      <a:cubicBezTo>
                        <a:pt x="91734" y="11041"/>
                        <a:pt x="91681" y="11037"/>
                        <a:pt x="91629" y="11037"/>
                      </a:cubicBezTo>
                      <a:cubicBezTo>
                        <a:pt x="91018" y="11037"/>
                        <a:pt x="90386" y="11590"/>
                        <a:pt x="90309" y="12204"/>
                      </a:cubicBezTo>
                      <a:lnTo>
                        <a:pt x="89690" y="12097"/>
                      </a:lnTo>
                      <a:lnTo>
                        <a:pt x="90559" y="10204"/>
                      </a:lnTo>
                      <a:cubicBezTo>
                        <a:pt x="90571" y="9983"/>
                        <a:pt x="90492" y="9888"/>
                        <a:pt x="90359" y="9888"/>
                      </a:cubicBezTo>
                      <a:cubicBezTo>
                        <a:pt x="89825" y="9888"/>
                        <a:pt x="88416" y="11422"/>
                        <a:pt x="88511" y="12490"/>
                      </a:cubicBezTo>
                      <a:cubicBezTo>
                        <a:pt x="87797" y="12014"/>
                        <a:pt x="88487" y="11621"/>
                        <a:pt x="88190" y="11371"/>
                      </a:cubicBezTo>
                      <a:cubicBezTo>
                        <a:pt x="88155" y="11341"/>
                        <a:pt x="88118" y="11327"/>
                        <a:pt x="88079" y="11327"/>
                      </a:cubicBezTo>
                      <a:cubicBezTo>
                        <a:pt x="87779" y="11327"/>
                        <a:pt x="87359" y="12121"/>
                        <a:pt x="87201" y="12216"/>
                      </a:cubicBezTo>
                      <a:cubicBezTo>
                        <a:pt x="87035" y="11764"/>
                        <a:pt x="87344" y="11061"/>
                        <a:pt x="87821" y="10954"/>
                      </a:cubicBezTo>
                      <a:cubicBezTo>
                        <a:pt x="87904" y="10930"/>
                        <a:pt x="87975" y="10847"/>
                        <a:pt x="87975" y="10752"/>
                      </a:cubicBezTo>
                      <a:cubicBezTo>
                        <a:pt x="87725" y="10536"/>
                        <a:pt x="87489" y="10445"/>
                        <a:pt x="87263" y="10445"/>
                      </a:cubicBezTo>
                      <a:cubicBezTo>
                        <a:pt x="86181" y="10445"/>
                        <a:pt x="85358" y="12545"/>
                        <a:pt x="84511" y="13038"/>
                      </a:cubicBezTo>
                      <a:cubicBezTo>
                        <a:pt x="83368" y="13466"/>
                        <a:pt x="81153" y="13407"/>
                        <a:pt x="81760" y="15300"/>
                      </a:cubicBezTo>
                      <a:cubicBezTo>
                        <a:pt x="81677" y="15359"/>
                        <a:pt x="79308" y="15669"/>
                        <a:pt x="79379" y="15859"/>
                      </a:cubicBezTo>
                      <a:cubicBezTo>
                        <a:pt x="79260" y="16038"/>
                        <a:pt x="79974" y="16800"/>
                        <a:pt x="80046" y="16943"/>
                      </a:cubicBezTo>
                      <a:cubicBezTo>
                        <a:pt x="79892" y="16925"/>
                        <a:pt x="79747" y="16916"/>
                        <a:pt x="79609" y="16916"/>
                      </a:cubicBezTo>
                      <a:cubicBezTo>
                        <a:pt x="76454" y="16916"/>
                        <a:pt x="77116" y="21437"/>
                        <a:pt x="74914" y="22932"/>
                      </a:cubicBezTo>
                      <a:cubicBezTo>
                        <a:pt x="74753" y="22779"/>
                        <a:pt x="74305" y="22523"/>
                        <a:pt x="73991" y="22523"/>
                      </a:cubicBezTo>
                      <a:cubicBezTo>
                        <a:pt x="73839" y="22523"/>
                        <a:pt x="73719" y="22582"/>
                        <a:pt x="73676" y="22741"/>
                      </a:cubicBezTo>
                      <a:cubicBezTo>
                        <a:pt x="73652" y="23289"/>
                        <a:pt x="73128" y="23658"/>
                        <a:pt x="72581" y="24051"/>
                      </a:cubicBezTo>
                      <a:cubicBezTo>
                        <a:pt x="71307" y="24908"/>
                        <a:pt x="71247" y="25289"/>
                        <a:pt x="71366" y="26694"/>
                      </a:cubicBezTo>
                      <a:cubicBezTo>
                        <a:pt x="71271" y="27051"/>
                        <a:pt x="70771" y="27266"/>
                        <a:pt x="70461" y="27516"/>
                      </a:cubicBezTo>
                      <a:cubicBezTo>
                        <a:pt x="68925" y="28694"/>
                        <a:pt x="69509" y="31218"/>
                        <a:pt x="68318" y="32552"/>
                      </a:cubicBezTo>
                      <a:cubicBezTo>
                        <a:pt x="68256" y="32582"/>
                        <a:pt x="68192" y="32595"/>
                        <a:pt x="68129" y="32595"/>
                      </a:cubicBezTo>
                      <a:cubicBezTo>
                        <a:pt x="67913" y="32595"/>
                        <a:pt x="67715" y="32434"/>
                        <a:pt x="67687" y="32195"/>
                      </a:cubicBezTo>
                      <a:cubicBezTo>
                        <a:pt x="67687" y="32123"/>
                        <a:pt x="67639" y="32040"/>
                        <a:pt x="67568" y="32004"/>
                      </a:cubicBezTo>
                      <a:cubicBezTo>
                        <a:pt x="65663" y="32647"/>
                        <a:pt x="64949" y="36767"/>
                        <a:pt x="60651" y="37838"/>
                      </a:cubicBezTo>
                      <a:cubicBezTo>
                        <a:pt x="59674" y="38076"/>
                        <a:pt x="58638" y="38088"/>
                        <a:pt x="57722" y="38576"/>
                      </a:cubicBezTo>
                      <a:cubicBezTo>
                        <a:pt x="56567" y="39172"/>
                        <a:pt x="55483" y="41065"/>
                        <a:pt x="56233" y="42220"/>
                      </a:cubicBezTo>
                      <a:cubicBezTo>
                        <a:pt x="56555" y="42339"/>
                        <a:pt x="56460" y="42803"/>
                        <a:pt x="56329" y="43196"/>
                      </a:cubicBezTo>
                      <a:lnTo>
                        <a:pt x="55555" y="45184"/>
                      </a:lnTo>
                      <a:cubicBezTo>
                        <a:pt x="55412" y="45625"/>
                        <a:pt x="56305" y="45482"/>
                        <a:pt x="56507" y="45542"/>
                      </a:cubicBezTo>
                      <a:cubicBezTo>
                        <a:pt x="56555" y="47828"/>
                        <a:pt x="53769" y="46530"/>
                        <a:pt x="55971" y="48292"/>
                      </a:cubicBezTo>
                      <a:cubicBezTo>
                        <a:pt x="55828" y="49042"/>
                        <a:pt x="54936" y="49578"/>
                        <a:pt x="54936" y="50411"/>
                      </a:cubicBezTo>
                      <a:cubicBezTo>
                        <a:pt x="55218" y="51840"/>
                        <a:pt x="57023" y="53464"/>
                        <a:pt x="58629" y="53464"/>
                      </a:cubicBezTo>
                      <a:cubicBezTo>
                        <a:pt x="59124" y="53464"/>
                        <a:pt x="59601" y="53309"/>
                        <a:pt x="60008" y="52947"/>
                      </a:cubicBezTo>
                      <a:cubicBezTo>
                        <a:pt x="61674" y="49887"/>
                        <a:pt x="63413" y="52292"/>
                        <a:pt x="64389" y="48137"/>
                      </a:cubicBezTo>
                      <a:cubicBezTo>
                        <a:pt x="64470" y="47628"/>
                        <a:pt x="64839" y="47156"/>
                        <a:pt x="65100" y="47156"/>
                      </a:cubicBezTo>
                      <a:cubicBezTo>
                        <a:pt x="65260" y="47156"/>
                        <a:pt x="65379" y="47334"/>
                        <a:pt x="65365" y="47792"/>
                      </a:cubicBezTo>
                      <a:lnTo>
                        <a:pt x="65318" y="50459"/>
                      </a:lnTo>
                      <a:cubicBezTo>
                        <a:pt x="65308" y="50690"/>
                        <a:pt x="65289" y="51115"/>
                        <a:pt x="65526" y="51115"/>
                      </a:cubicBezTo>
                      <a:cubicBezTo>
                        <a:pt x="65570" y="51115"/>
                        <a:pt x="65623" y="51100"/>
                        <a:pt x="65687" y="51066"/>
                      </a:cubicBezTo>
                      <a:lnTo>
                        <a:pt x="65687" y="51066"/>
                      </a:lnTo>
                      <a:lnTo>
                        <a:pt x="65651" y="51149"/>
                      </a:lnTo>
                      <a:cubicBezTo>
                        <a:pt x="65413" y="51161"/>
                        <a:pt x="65389" y="51423"/>
                        <a:pt x="65508" y="51602"/>
                      </a:cubicBezTo>
                      <a:cubicBezTo>
                        <a:pt x="67568" y="53519"/>
                        <a:pt x="65711" y="56221"/>
                        <a:pt x="67163" y="58329"/>
                      </a:cubicBezTo>
                      <a:cubicBezTo>
                        <a:pt x="68104" y="59281"/>
                        <a:pt x="66008" y="59484"/>
                        <a:pt x="67366" y="62329"/>
                      </a:cubicBezTo>
                      <a:cubicBezTo>
                        <a:pt x="67577" y="63149"/>
                        <a:pt x="68381" y="64094"/>
                        <a:pt x="69188" y="64094"/>
                      </a:cubicBezTo>
                      <a:cubicBezTo>
                        <a:pt x="69518" y="64094"/>
                        <a:pt x="69849" y="63935"/>
                        <a:pt x="70140" y="63544"/>
                      </a:cubicBezTo>
                      <a:cubicBezTo>
                        <a:pt x="70497" y="62746"/>
                        <a:pt x="69842" y="61865"/>
                        <a:pt x="70723" y="61282"/>
                      </a:cubicBezTo>
                      <a:cubicBezTo>
                        <a:pt x="70991" y="61049"/>
                        <a:pt x="71409" y="60728"/>
                        <a:pt x="71759" y="60728"/>
                      </a:cubicBezTo>
                      <a:cubicBezTo>
                        <a:pt x="71892" y="60728"/>
                        <a:pt x="72015" y="60774"/>
                        <a:pt x="72116" y="60889"/>
                      </a:cubicBezTo>
                      <a:cubicBezTo>
                        <a:pt x="72223" y="61079"/>
                        <a:pt x="72271" y="61305"/>
                        <a:pt x="72497" y="61448"/>
                      </a:cubicBezTo>
                      <a:cubicBezTo>
                        <a:pt x="72563" y="61464"/>
                        <a:pt x="72628" y="61472"/>
                        <a:pt x="72692" y="61472"/>
                      </a:cubicBezTo>
                      <a:cubicBezTo>
                        <a:pt x="74692" y="61472"/>
                        <a:pt x="75853" y="53935"/>
                        <a:pt x="75414" y="52435"/>
                      </a:cubicBezTo>
                      <a:lnTo>
                        <a:pt x="75414" y="52435"/>
                      </a:lnTo>
                      <a:cubicBezTo>
                        <a:pt x="75674" y="52612"/>
                        <a:pt x="75848" y="52683"/>
                        <a:pt x="75973" y="52683"/>
                      </a:cubicBezTo>
                      <a:cubicBezTo>
                        <a:pt x="76347" y="52683"/>
                        <a:pt x="76287" y="52048"/>
                        <a:pt x="76795" y="51673"/>
                      </a:cubicBezTo>
                      <a:cubicBezTo>
                        <a:pt x="76918" y="51576"/>
                        <a:pt x="77036" y="51539"/>
                        <a:pt x="77151" y="51539"/>
                      </a:cubicBezTo>
                      <a:cubicBezTo>
                        <a:pt x="77358" y="51539"/>
                        <a:pt x="77552" y="51661"/>
                        <a:pt x="77736" y="51769"/>
                      </a:cubicBezTo>
                      <a:cubicBezTo>
                        <a:pt x="78272" y="51578"/>
                        <a:pt x="78391" y="50768"/>
                        <a:pt x="78260" y="50280"/>
                      </a:cubicBezTo>
                      <a:cubicBezTo>
                        <a:pt x="80593" y="48982"/>
                        <a:pt x="79248" y="49756"/>
                        <a:pt x="79212" y="47363"/>
                      </a:cubicBezTo>
                      <a:cubicBezTo>
                        <a:pt x="79212" y="47244"/>
                        <a:pt x="79129" y="47149"/>
                        <a:pt x="79010" y="47149"/>
                      </a:cubicBezTo>
                      <a:cubicBezTo>
                        <a:pt x="77486" y="47042"/>
                        <a:pt x="76617" y="45137"/>
                        <a:pt x="76676" y="43434"/>
                      </a:cubicBezTo>
                      <a:cubicBezTo>
                        <a:pt x="76795" y="39993"/>
                        <a:pt x="78498" y="40279"/>
                        <a:pt x="76569" y="39588"/>
                      </a:cubicBezTo>
                      <a:cubicBezTo>
                        <a:pt x="78212" y="39112"/>
                        <a:pt x="79689" y="38172"/>
                        <a:pt x="80796" y="36862"/>
                      </a:cubicBezTo>
                      <a:cubicBezTo>
                        <a:pt x="81206" y="36384"/>
                        <a:pt x="81680" y="35786"/>
                        <a:pt x="82241" y="35786"/>
                      </a:cubicBezTo>
                      <a:cubicBezTo>
                        <a:pt x="82267" y="35786"/>
                        <a:pt x="82294" y="35788"/>
                        <a:pt x="82320" y="35790"/>
                      </a:cubicBezTo>
                      <a:cubicBezTo>
                        <a:pt x="84780" y="33415"/>
                        <a:pt x="81526" y="28594"/>
                        <a:pt x="85302" y="28594"/>
                      </a:cubicBezTo>
                      <a:cubicBezTo>
                        <a:pt x="85766" y="28594"/>
                        <a:pt x="86336" y="28666"/>
                        <a:pt x="87035" y="28825"/>
                      </a:cubicBezTo>
                      <a:cubicBezTo>
                        <a:pt x="89749" y="29825"/>
                        <a:pt x="87523" y="32266"/>
                        <a:pt x="86261" y="33445"/>
                      </a:cubicBezTo>
                      <a:cubicBezTo>
                        <a:pt x="84844" y="34671"/>
                        <a:pt x="85749" y="36469"/>
                        <a:pt x="83153" y="37267"/>
                      </a:cubicBezTo>
                      <a:cubicBezTo>
                        <a:pt x="83046" y="37302"/>
                        <a:pt x="82975" y="37410"/>
                        <a:pt x="82987" y="37517"/>
                      </a:cubicBezTo>
                      <a:cubicBezTo>
                        <a:pt x="83284" y="39255"/>
                        <a:pt x="83284" y="41017"/>
                        <a:pt x="82987" y="42744"/>
                      </a:cubicBezTo>
                      <a:cubicBezTo>
                        <a:pt x="82677" y="44363"/>
                        <a:pt x="82749" y="45637"/>
                        <a:pt x="84677" y="46113"/>
                      </a:cubicBezTo>
                      <a:cubicBezTo>
                        <a:pt x="85404" y="46494"/>
                        <a:pt x="84642" y="47006"/>
                        <a:pt x="85177" y="47125"/>
                      </a:cubicBezTo>
                      <a:cubicBezTo>
                        <a:pt x="85753" y="47142"/>
                        <a:pt x="86619" y="48578"/>
                        <a:pt x="87397" y="48578"/>
                      </a:cubicBezTo>
                      <a:cubicBezTo>
                        <a:pt x="87746" y="48578"/>
                        <a:pt x="88077" y="48290"/>
                        <a:pt x="88356" y="47458"/>
                      </a:cubicBezTo>
                      <a:cubicBezTo>
                        <a:pt x="88547" y="47197"/>
                        <a:pt x="89083" y="47220"/>
                        <a:pt x="89416" y="47113"/>
                      </a:cubicBezTo>
                      <a:cubicBezTo>
                        <a:pt x="90670" y="46492"/>
                        <a:pt x="91847" y="45681"/>
                        <a:pt x="93300" y="45681"/>
                      </a:cubicBezTo>
                      <a:cubicBezTo>
                        <a:pt x="93350" y="45681"/>
                        <a:pt x="93401" y="45682"/>
                        <a:pt x="93452" y="45684"/>
                      </a:cubicBezTo>
                      <a:cubicBezTo>
                        <a:pt x="93559" y="45684"/>
                        <a:pt x="93655" y="45601"/>
                        <a:pt x="93678" y="45506"/>
                      </a:cubicBezTo>
                      <a:cubicBezTo>
                        <a:pt x="93855" y="45079"/>
                        <a:pt x="94207" y="44946"/>
                        <a:pt x="94608" y="44946"/>
                      </a:cubicBezTo>
                      <a:cubicBezTo>
                        <a:pt x="95125" y="44946"/>
                        <a:pt x="95722" y="45167"/>
                        <a:pt x="96131" y="45268"/>
                      </a:cubicBezTo>
                      <a:cubicBezTo>
                        <a:pt x="96159" y="45970"/>
                        <a:pt x="96293" y="46158"/>
                        <a:pt x="96554" y="46158"/>
                      </a:cubicBezTo>
                      <a:cubicBezTo>
                        <a:pt x="96855" y="46158"/>
                        <a:pt x="97325" y="45908"/>
                        <a:pt x="97998" y="45908"/>
                      </a:cubicBezTo>
                      <a:cubicBezTo>
                        <a:pt x="98465" y="45908"/>
                        <a:pt x="99029" y="46028"/>
                        <a:pt x="99703" y="46435"/>
                      </a:cubicBezTo>
                      <a:cubicBezTo>
                        <a:pt x="98322" y="46661"/>
                        <a:pt x="96929" y="47149"/>
                        <a:pt x="95988" y="48209"/>
                      </a:cubicBezTo>
                      <a:cubicBezTo>
                        <a:pt x="93738" y="49542"/>
                        <a:pt x="89916" y="47923"/>
                        <a:pt x="88297" y="50375"/>
                      </a:cubicBezTo>
                      <a:cubicBezTo>
                        <a:pt x="88106" y="50649"/>
                        <a:pt x="88630" y="50816"/>
                        <a:pt x="88785" y="50947"/>
                      </a:cubicBezTo>
                      <a:cubicBezTo>
                        <a:pt x="88279" y="51575"/>
                        <a:pt x="87906" y="53477"/>
                        <a:pt x="88593" y="53477"/>
                      </a:cubicBezTo>
                      <a:cubicBezTo>
                        <a:pt x="88779" y="53477"/>
                        <a:pt x="89044" y="53338"/>
                        <a:pt x="89404" y="52995"/>
                      </a:cubicBezTo>
                      <a:cubicBezTo>
                        <a:pt x="90023" y="53031"/>
                        <a:pt x="89690" y="54126"/>
                        <a:pt x="90023" y="54281"/>
                      </a:cubicBezTo>
                      <a:cubicBezTo>
                        <a:pt x="89940" y="54316"/>
                        <a:pt x="89880" y="54400"/>
                        <a:pt x="89880" y="54483"/>
                      </a:cubicBezTo>
                      <a:cubicBezTo>
                        <a:pt x="89857" y="55567"/>
                        <a:pt x="89595" y="56614"/>
                        <a:pt x="89118" y="57579"/>
                      </a:cubicBezTo>
                      <a:cubicBezTo>
                        <a:pt x="87796" y="57215"/>
                        <a:pt x="87239" y="54791"/>
                        <a:pt x="85747" y="54791"/>
                      </a:cubicBezTo>
                      <a:cubicBezTo>
                        <a:pt x="85627" y="54791"/>
                        <a:pt x="85501" y="54807"/>
                        <a:pt x="85368" y="54840"/>
                      </a:cubicBezTo>
                      <a:cubicBezTo>
                        <a:pt x="84070" y="55174"/>
                        <a:pt x="84153" y="56888"/>
                        <a:pt x="83570" y="57864"/>
                      </a:cubicBezTo>
                      <a:cubicBezTo>
                        <a:pt x="83332" y="58257"/>
                        <a:pt x="82475" y="59258"/>
                        <a:pt x="83034" y="59650"/>
                      </a:cubicBezTo>
                      <a:cubicBezTo>
                        <a:pt x="82403" y="60710"/>
                        <a:pt x="83951" y="63187"/>
                        <a:pt x="84880" y="63925"/>
                      </a:cubicBezTo>
                      <a:cubicBezTo>
                        <a:pt x="84851" y="63924"/>
                        <a:pt x="84821" y="63923"/>
                        <a:pt x="84792" y="63923"/>
                      </a:cubicBezTo>
                      <a:cubicBezTo>
                        <a:pt x="84478" y="63923"/>
                        <a:pt x="84174" y="63981"/>
                        <a:pt x="83880" y="64080"/>
                      </a:cubicBezTo>
                      <a:cubicBezTo>
                        <a:pt x="83825" y="63589"/>
                        <a:pt x="83671" y="63401"/>
                        <a:pt x="83488" y="63401"/>
                      </a:cubicBezTo>
                      <a:cubicBezTo>
                        <a:pt x="83034" y="63401"/>
                        <a:pt x="82397" y="64551"/>
                        <a:pt x="82618" y="65127"/>
                      </a:cubicBezTo>
                      <a:cubicBezTo>
                        <a:pt x="82010" y="65080"/>
                        <a:pt x="81844" y="64532"/>
                        <a:pt x="81844" y="64032"/>
                      </a:cubicBezTo>
                      <a:cubicBezTo>
                        <a:pt x="81724" y="63969"/>
                        <a:pt x="81611" y="63941"/>
                        <a:pt x="81505" y="63941"/>
                      </a:cubicBezTo>
                      <a:cubicBezTo>
                        <a:pt x="80830" y="63941"/>
                        <a:pt x="80445" y="65087"/>
                        <a:pt x="80558" y="65663"/>
                      </a:cubicBezTo>
                      <a:cubicBezTo>
                        <a:pt x="80617" y="66211"/>
                        <a:pt x="80760" y="66901"/>
                        <a:pt x="80463" y="67282"/>
                      </a:cubicBezTo>
                      <a:cubicBezTo>
                        <a:pt x="77843" y="66556"/>
                        <a:pt x="78927" y="65901"/>
                        <a:pt x="78057" y="65080"/>
                      </a:cubicBezTo>
                      <a:lnTo>
                        <a:pt x="78057" y="65080"/>
                      </a:lnTo>
                      <a:cubicBezTo>
                        <a:pt x="74902" y="65294"/>
                        <a:pt x="71985" y="66901"/>
                        <a:pt x="69556" y="68913"/>
                      </a:cubicBezTo>
                      <a:cubicBezTo>
                        <a:pt x="69544" y="68910"/>
                        <a:pt x="69530" y="68909"/>
                        <a:pt x="69516" y="68909"/>
                      </a:cubicBezTo>
                      <a:cubicBezTo>
                        <a:pt x="69478" y="68909"/>
                        <a:pt x="69436" y="68920"/>
                        <a:pt x="69402" y="68937"/>
                      </a:cubicBezTo>
                      <a:cubicBezTo>
                        <a:pt x="69437" y="68854"/>
                        <a:pt x="69425" y="68759"/>
                        <a:pt x="69366" y="68699"/>
                      </a:cubicBezTo>
                      <a:cubicBezTo>
                        <a:pt x="68604" y="67764"/>
                        <a:pt x="69466" y="67568"/>
                        <a:pt x="68040" y="67568"/>
                      </a:cubicBezTo>
                      <a:cubicBezTo>
                        <a:pt x="67996" y="67568"/>
                        <a:pt x="67950" y="67568"/>
                        <a:pt x="67901" y="67568"/>
                      </a:cubicBezTo>
                      <a:cubicBezTo>
                        <a:pt x="67677" y="66688"/>
                        <a:pt x="67069" y="66456"/>
                        <a:pt x="66351" y="66456"/>
                      </a:cubicBezTo>
                      <a:cubicBezTo>
                        <a:pt x="65544" y="66456"/>
                        <a:pt x="64597" y="66749"/>
                        <a:pt x="63897" y="66749"/>
                      </a:cubicBezTo>
                      <a:cubicBezTo>
                        <a:pt x="63862" y="66749"/>
                        <a:pt x="63827" y="66748"/>
                        <a:pt x="63794" y="66747"/>
                      </a:cubicBezTo>
                      <a:cubicBezTo>
                        <a:pt x="62701" y="66566"/>
                        <a:pt x="61800" y="65341"/>
                        <a:pt x="60657" y="65341"/>
                      </a:cubicBezTo>
                      <a:cubicBezTo>
                        <a:pt x="60592" y="65341"/>
                        <a:pt x="60527" y="65345"/>
                        <a:pt x="60460" y="65354"/>
                      </a:cubicBezTo>
                      <a:cubicBezTo>
                        <a:pt x="60186" y="63889"/>
                        <a:pt x="60019" y="61996"/>
                        <a:pt x="61579" y="61163"/>
                      </a:cubicBezTo>
                      <a:cubicBezTo>
                        <a:pt x="62127" y="60912"/>
                        <a:pt x="62889" y="60793"/>
                        <a:pt x="63044" y="60115"/>
                      </a:cubicBezTo>
                      <a:cubicBezTo>
                        <a:pt x="63306" y="59519"/>
                        <a:pt x="62175" y="58484"/>
                        <a:pt x="62532" y="58091"/>
                      </a:cubicBezTo>
                      <a:cubicBezTo>
                        <a:pt x="62802" y="57744"/>
                        <a:pt x="62209" y="57452"/>
                        <a:pt x="61765" y="57452"/>
                      </a:cubicBezTo>
                      <a:cubicBezTo>
                        <a:pt x="61583" y="57452"/>
                        <a:pt x="61427" y="57500"/>
                        <a:pt x="61365" y="57614"/>
                      </a:cubicBezTo>
                      <a:lnTo>
                        <a:pt x="61115" y="58174"/>
                      </a:lnTo>
                      <a:cubicBezTo>
                        <a:pt x="60791" y="58026"/>
                        <a:pt x="59730" y="57824"/>
                        <a:pt x="58875" y="57824"/>
                      </a:cubicBezTo>
                      <a:cubicBezTo>
                        <a:pt x="58285" y="57824"/>
                        <a:pt x="57792" y="57921"/>
                        <a:pt x="57710" y="58198"/>
                      </a:cubicBezTo>
                      <a:cubicBezTo>
                        <a:pt x="58031" y="60651"/>
                        <a:pt x="57626" y="64818"/>
                        <a:pt x="58924" y="67044"/>
                      </a:cubicBezTo>
                      <a:cubicBezTo>
                        <a:pt x="58460" y="67449"/>
                        <a:pt x="58103" y="67961"/>
                        <a:pt x="57900" y="68532"/>
                      </a:cubicBezTo>
                      <a:cubicBezTo>
                        <a:pt x="57606" y="68179"/>
                        <a:pt x="55594" y="67080"/>
                        <a:pt x="54738" y="67080"/>
                      </a:cubicBezTo>
                      <a:cubicBezTo>
                        <a:pt x="54556" y="67080"/>
                        <a:pt x="54426" y="67130"/>
                        <a:pt x="54376" y="67247"/>
                      </a:cubicBezTo>
                      <a:lnTo>
                        <a:pt x="54197" y="68211"/>
                      </a:lnTo>
                      <a:cubicBezTo>
                        <a:pt x="53678" y="67981"/>
                        <a:pt x="53041" y="67828"/>
                        <a:pt x="52427" y="67828"/>
                      </a:cubicBezTo>
                      <a:cubicBezTo>
                        <a:pt x="51831" y="67828"/>
                        <a:pt x="51256" y="67972"/>
                        <a:pt x="50828" y="68330"/>
                      </a:cubicBezTo>
                      <a:lnTo>
                        <a:pt x="50233" y="70735"/>
                      </a:lnTo>
                      <a:lnTo>
                        <a:pt x="49709" y="70545"/>
                      </a:lnTo>
                      <a:cubicBezTo>
                        <a:pt x="49666" y="70365"/>
                        <a:pt x="50009" y="68834"/>
                        <a:pt x="49603" y="68834"/>
                      </a:cubicBezTo>
                      <a:cubicBezTo>
                        <a:pt x="49552" y="68834"/>
                        <a:pt x="49489" y="68859"/>
                        <a:pt x="49411" y="68913"/>
                      </a:cubicBezTo>
                      <a:cubicBezTo>
                        <a:pt x="48649" y="69973"/>
                        <a:pt x="46482" y="71485"/>
                        <a:pt x="46899" y="72973"/>
                      </a:cubicBezTo>
                      <a:cubicBezTo>
                        <a:pt x="46887" y="72997"/>
                        <a:pt x="46875" y="73021"/>
                        <a:pt x="46863" y="73033"/>
                      </a:cubicBezTo>
                      <a:cubicBezTo>
                        <a:pt x="46294" y="73348"/>
                        <a:pt x="45892" y="73445"/>
                        <a:pt x="45575" y="73445"/>
                      </a:cubicBezTo>
                      <a:cubicBezTo>
                        <a:pt x="45060" y="73445"/>
                        <a:pt x="44768" y="73188"/>
                        <a:pt x="44349" y="73188"/>
                      </a:cubicBezTo>
                      <a:cubicBezTo>
                        <a:pt x="44215" y="73188"/>
                        <a:pt x="44069" y="73214"/>
                        <a:pt x="43898" y="73283"/>
                      </a:cubicBezTo>
                      <a:cubicBezTo>
                        <a:pt x="43577" y="73378"/>
                        <a:pt x="42982" y="73557"/>
                        <a:pt x="42886" y="73569"/>
                      </a:cubicBezTo>
                      <a:cubicBezTo>
                        <a:pt x="42744" y="73605"/>
                        <a:pt x="42541" y="73569"/>
                        <a:pt x="42446" y="73724"/>
                      </a:cubicBezTo>
                      <a:cubicBezTo>
                        <a:pt x="39942" y="73949"/>
                        <a:pt x="38426" y="78222"/>
                        <a:pt x="36135" y="78222"/>
                      </a:cubicBezTo>
                      <a:cubicBezTo>
                        <a:pt x="35397" y="78222"/>
                        <a:pt x="34580" y="77779"/>
                        <a:pt x="33623" y="76617"/>
                      </a:cubicBezTo>
                      <a:cubicBezTo>
                        <a:pt x="33519" y="76299"/>
                        <a:pt x="33252" y="76149"/>
                        <a:pt x="32973" y="76149"/>
                      </a:cubicBezTo>
                      <a:cubicBezTo>
                        <a:pt x="32679" y="76149"/>
                        <a:pt x="32371" y="76317"/>
                        <a:pt x="32230" y="76629"/>
                      </a:cubicBezTo>
                      <a:cubicBezTo>
                        <a:pt x="32064" y="76986"/>
                        <a:pt x="32111" y="77355"/>
                        <a:pt x="32135" y="77700"/>
                      </a:cubicBezTo>
                      <a:cubicBezTo>
                        <a:pt x="32276" y="78360"/>
                        <a:pt x="31944" y="78588"/>
                        <a:pt x="31335" y="78588"/>
                      </a:cubicBezTo>
                      <a:cubicBezTo>
                        <a:pt x="29969" y="78588"/>
                        <a:pt x="27208" y="77442"/>
                        <a:pt x="25246" y="77442"/>
                      </a:cubicBezTo>
                      <a:cubicBezTo>
                        <a:pt x="24748" y="77442"/>
                        <a:pt x="24302" y="77516"/>
                        <a:pt x="23944" y="77700"/>
                      </a:cubicBezTo>
                      <a:cubicBezTo>
                        <a:pt x="23813" y="77950"/>
                        <a:pt x="24956" y="78593"/>
                        <a:pt x="25051" y="78736"/>
                      </a:cubicBezTo>
                      <a:lnTo>
                        <a:pt x="23932" y="79915"/>
                      </a:lnTo>
                      <a:cubicBezTo>
                        <a:pt x="23813" y="80034"/>
                        <a:pt x="23872" y="80236"/>
                        <a:pt x="24039" y="80284"/>
                      </a:cubicBezTo>
                      <a:cubicBezTo>
                        <a:pt x="25527" y="80713"/>
                        <a:pt x="28599" y="81832"/>
                        <a:pt x="28563" y="83630"/>
                      </a:cubicBezTo>
                      <a:cubicBezTo>
                        <a:pt x="28932" y="83796"/>
                        <a:pt x="29230" y="83880"/>
                        <a:pt x="29194" y="84380"/>
                      </a:cubicBezTo>
                      <a:cubicBezTo>
                        <a:pt x="29254" y="84796"/>
                        <a:pt x="28635" y="85177"/>
                        <a:pt x="28670" y="85630"/>
                      </a:cubicBezTo>
                      <a:cubicBezTo>
                        <a:pt x="29135" y="86428"/>
                        <a:pt x="29956" y="86940"/>
                        <a:pt x="30885" y="86999"/>
                      </a:cubicBezTo>
                      <a:cubicBezTo>
                        <a:pt x="30611" y="88094"/>
                        <a:pt x="30468" y="89214"/>
                        <a:pt x="30456" y="90345"/>
                      </a:cubicBezTo>
                      <a:lnTo>
                        <a:pt x="30325" y="90047"/>
                      </a:lnTo>
                      <a:cubicBezTo>
                        <a:pt x="30283" y="89962"/>
                        <a:pt x="30204" y="89924"/>
                        <a:pt x="30126" y="89924"/>
                      </a:cubicBezTo>
                      <a:cubicBezTo>
                        <a:pt x="30007" y="89924"/>
                        <a:pt x="29889" y="90011"/>
                        <a:pt x="29897" y="90154"/>
                      </a:cubicBezTo>
                      <a:cubicBezTo>
                        <a:pt x="30016" y="92107"/>
                        <a:pt x="27396" y="95583"/>
                        <a:pt x="25218" y="95595"/>
                      </a:cubicBezTo>
                      <a:cubicBezTo>
                        <a:pt x="23658" y="95321"/>
                        <a:pt x="22170" y="94298"/>
                        <a:pt x="20693" y="93690"/>
                      </a:cubicBezTo>
                      <a:cubicBezTo>
                        <a:pt x="20649" y="93683"/>
                        <a:pt x="20605" y="93680"/>
                        <a:pt x="20561" y="93680"/>
                      </a:cubicBezTo>
                      <a:cubicBezTo>
                        <a:pt x="20094" y="93680"/>
                        <a:pt x="19599" y="94034"/>
                        <a:pt x="19166" y="94034"/>
                      </a:cubicBezTo>
                      <a:cubicBezTo>
                        <a:pt x="19081" y="94034"/>
                        <a:pt x="18999" y="94021"/>
                        <a:pt x="18919" y="93988"/>
                      </a:cubicBezTo>
                      <a:cubicBezTo>
                        <a:pt x="18705" y="93893"/>
                        <a:pt x="18598" y="93631"/>
                        <a:pt x="18479" y="93345"/>
                      </a:cubicBezTo>
                      <a:cubicBezTo>
                        <a:pt x="18266" y="92528"/>
                        <a:pt x="17602" y="92228"/>
                        <a:pt x="16876" y="92228"/>
                      </a:cubicBezTo>
                      <a:cubicBezTo>
                        <a:pt x="16586" y="92228"/>
                        <a:pt x="16287" y="92275"/>
                        <a:pt x="16002" y="92357"/>
                      </a:cubicBezTo>
                      <a:cubicBezTo>
                        <a:pt x="15778" y="92422"/>
                        <a:pt x="15508" y="92447"/>
                        <a:pt x="15263" y="92447"/>
                      </a:cubicBezTo>
                      <a:cubicBezTo>
                        <a:pt x="14883" y="92447"/>
                        <a:pt x="14568" y="92386"/>
                        <a:pt x="14597" y="92321"/>
                      </a:cubicBezTo>
                      <a:cubicBezTo>
                        <a:pt x="14493" y="92227"/>
                        <a:pt x="14554" y="91773"/>
                        <a:pt x="14346" y="91773"/>
                      </a:cubicBezTo>
                      <a:cubicBezTo>
                        <a:pt x="14292" y="91773"/>
                        <a:pt x="14220" y="91804"/>
                        <a:pt x="14121" y="91881"/>
                      </a:cubicBezTo>
                      <a:cubicBezTo>
                        <a:pt x="14076" y="91900"/>
                        <a:pt x="14035" y="91909"/>
                        <a:pt x="13997" y="91909"/>
                      </a:cubicBezTo>
                      <a:cubicBezTo>
                        <a:pt x="13712" y="91909"/>
                        <a:pt x="13605" y="91409"/>
                        <a:pt x="13490" y="91178"/>
                      </a:cubicBezTo>
                      <a:cubicBezTo>
                        <a:pt x="13249" y="90560"/>
                        <a:pt x="12643" y="90218"/>
                        <a:pt x="12074" y="90218"/>
                      </a:cubicBezTo>
                      <a:cubicBezTo>
                        <a:pt x="11546" y="90218"/>
                        <a:pt x="11049" y="90513"/>
                        <a:pt x="10906" y="91154"/>
                      </a:cubicBezTo>
                      <a:cubicBezTo>
                        <a:pt x="10472" y="91025"/>
                        <a:pt x="9960" y="90928"/>
                        <a:pt x="9460" y="90928"/>
                      </a:cubicBezTo>
                      <a:cubicBezTo>
                        <a:pt x="8944" y="90928"/>
                        <a:pt x="8441" y="91031"/>
                        <a:pt x="8049" y="91309"/>
                      </a:cubicBezTo>
                      <a:cubicBezTo>
                        <a:pt x="8334" y="92154"/>
                        <a:pt x="9144" y="93786"/>
                        <a:pt x="7775" y="94131"/>
                      </a:cubicBezTo>
                      <a:cubicBezTo>
                        <a:pt x="7656" y="94143"/>
                        <a:pt x="7572" y="94238"/>
                        <a:pt x="7572" y="94357"/>
                      </a:cubicBezTo>
                      <a:cubicBezTo>
                        <a:pt x="7358" y="97250"/>
                        <a:pt x="5917" y="100013"/>
                        <a:pt x="4191" y="102251"/>
                      </a:cubicBezTo>
                      <a:cubicBezTo>
                        <a:pt x="0" y="105966"/>
                        <a:pt x="4274" y="104108"/>
                        <a:pt x="3239" y="106501"/>
                      </a:cubicBezTo>
                      <a:cubicBezTo>
                        <a:pt x="3048" y="107204"/>
                        <a:pt x="1322" y="109680"/>
                        <a:pt x="1869" y="110359"/>
                      </a:cubicBezTo>
                      <a:cubicBezTo>
                        <a:pt x="2804" y="111089"/>
                        <a:pt x="4111" y="111972"/>
                        <a:pt x="5402" y="111972"/>
                      </a:cubicBezTo>
                      <a:cubicBezTo>
                        <a:pt x="5459" y="111972"/>
                        <a:pt x="5515" y="111970"/>
                        <a:pt x="5572" y="111966"/>
                      </a:cubicBezTo>
                      <a:cubicBezTo>
                        <a:pt x="10168" y="112407"/>
                        <a:pt x="6596" y="114872"/>
                        <a:pt x="9299" y="116907"/>
                      </a:cubicBezTo>
                      <a:cubicBezTo>
                        <a:pt x="9302" y="116925"/>
                        <a:pt x="9323" y="116934"/>
                        <a:pt x="9358" y="116934"/>
                      </a:cubicBezTo>
                      <a:cubicBezTo>
                        <a:pt x="9744" y="116934"/>
                        <a:pt x="11880" y="115955"/>
                        <a:pt x="11978" y="115955"/>
                      </a:cubicBezTo>
                      <a:lnTo>
                        <a:pt x="12537" y="116657"/>
                      </a:lnTo>
                      <a:cubicBezTo>
                        <a:pt x="12610" y="116696"/>
                        <a:pt x="12681" y="116714"/>
                        <a:pt x="12749" y="116714"/>
                      </a:cubicBezTo>
                      <a:cubicBezTo>
                        <a:pt x="13263" y="116714"/>
                        <a:pt x="13624" y="115709"/>
                        <a:pt x="13383" y="115288"/>
                      </a:cubicBezTo>
                      <a:cubicBezTo>
                        <a:pt x="13477" y="115244"/>
                        <a:pt x="13565" y="115224"/>
                        <a:pt x="13649" y="115224"/>
                      </a:cubicBezTo>
                      <a:cubicBezTo>
                        <a:pt x="14377" y="115224"/>
                        <a:pt x="14775" y="116728"/>
                        <a:pt x="16216" y="116824"/>
                      </a:cubicBezTo>
                      <a:lnTo>
                        <a:pt x="19836" y="117658"/>
                      </a:lnTo>
                      <a:cubicBezTo>
                        <a:pt x="19852" y="117661"/>
                        <a:pt x="19868" y="117663"/>
                        <a:pt x="19884" y="117663"/>
                      </a:cubicBezTo>
                      <a:cubicBezTo>
                        <a:pt x="20029" y="117663"/>
                        <a:pt x="20141" y="117522"/>
                        <a:pt x="20098" y="117372"/>
                      </a:cubicBezTo>
                      <a:cubicBezTo>
                        <a:pt x="19748" y="116295"/>
                        <a:pt x="20688" y="115278"/>
                        <a:pt x="21697" y="115278"/>
                      </a:cubicBezTo>
                      <a:cubicBezTo>
                        <a:pt x="21960" y="115278"/>
                        <a:pt x="22228" y="115347"/>
                        <a:pt x="22479" y="115503"/>
                      </a:cubicBezTo>
                      <a:cubicBezTo>
                        <a:pt x="22726" y="115715"/>
                        <a:pt x="22979" y="115811"/>
                        <a:pt x="23214" y="115811"/>
                      </a:cubicBezTo>
                      <a:cubicBezTo>
                        <a:pt x="23706" y="115811"/>
                        <a:pt x="24120" y="115393"/>
                        <a:pt x="24241" y="114741"/>
                      </a:cubicBezTo>
                      <a:cubicBezTo>
                        <a:pt x="24328" y="113902"/>
                        <a:pt x="24555" y="113442"/>
                        <a:pt x="25366" y="113442"/>
                      </a:cubicBezTo>
                      <a:cubicBezTo>
                        <a:pt x="25442" y="113442"/>
                        <a:pt x="25524" y="113446"/>
                        <a:pt x="25610" y="113455"/>
                      </a:cubicBezTo>
                      <a:cubicBezTo>
                        <a:pt x="25694" y="113463"/>
                        <a:pt x="25774" y="113467"/>
                        <a:pt x="25852" y="113467"/>
                      </a:cubicBezTo>
                      <a:cubicBezTo>
                        <a:pt x="26965" y="113467"/>
                        <a:pt x="27423" y="112610"/>
                        <a:pt x="26777" y="111585"/>
                      </a:cubicBezTo>
                      <a:cubicBezTo>
                        <a:pt x="26087" y="110561"/>
                        <a:pt x="26801" y="109418"/>
                        <a:pt x="27861" y="108787"/>
                      </a:cubicBezTo>
                      <a:cubicBezTo>
                        <a:pt x="29801" y="107763"/>
                        <a:pt x="30004" y="107716"/>
                        <a:pt x="31337" y="105978"/>
                      </a:cubicBezTo>
                      <a:cubicBezTo>
                        <a:pt x="33302" y="105132"/>
                        <a:pt x="36171" y="105549"/>
                        <a:pt x="37326" y="103489"/>
                      </a:cubicBezTo>
                      <a:cubicBezTo>
                        <a:pt x="37445" y="103215"/>
                        <a:pt x="37814" y="102739"/>
                        <a:pt x="37505" y="102430"/>
                      </a:cubicBezTo>
                      <a:lnTo>
                        <a:pt x="37505" y="102430"/>
                      </a:lnTo>
                      <a:cubicBezTo>
                        <a:pt x="37524" y="102434"/>
                        <a:pt x="37543" y="102436"/>
                        <a:pt x="37560" y="102436"/>
                      </a:cubicBezTo>
                      <a:cubicBezTo>
                        <a:pt x="37921" y="102436"/>
                        <a:pt x="37920" y="101548"/>
                        <a:pt x="38136" y="101298"/>
                      </a:cubicBezTo>
                      <a:cubicBezTo>
                        <a:pt x="38723" y="100162"/>
                        <a:pt x="39809" y="99641"/>
                        <a:pt x="40939" y="99641"/>
                      </a:cubicBezTo>
                      <a:cubicBezTo>
                        <a:pt x="42283" y="99641"/>
                        <a:pt x="43688" y="100378"/>
                        <a:pt x="44387" y="101691"/>
                      </a:cubicBezTo>
                      <a:cubicBezTo>
                        <a:pt x="44418" y="102296"/>
                        <a:pt x="45170" y="102625"/>
                        <a:pt x="45910" y="102625"/>
                      </a:cubicBezTo>
                      <a:cubicBezTo>
                        <a:pt x="46568" y="102625"/>
                        <a:pt x="47216" y="102365"/>
                        <a:pt x="47339" y="101810"/>
                      </a:cubicBezTo>
                      <a:cubicBezTo>
                        <a:pt x="47470" y="100346"/>
                        <a:pt x="49721" y="101751"/>
                        <a:pt x="50054" y="100155"/>
                      </a:cubicBezTo>
                      <a:cubicBezTo>
                        <a:pt x="50542" y="99703"/>
                        <a:pt x="51899" y="100227"/>
                        <a:pt x="52018" y="99084"/>
                      </a:cubicBezTo>
                      <a:cubicBezTo>
                        <a:pt x="52338" y="98946"/>
                        <a:pt x="52608" y="98893"/>
                        <a:pt x="52837" y="98893"/>
                      </a:cubicBezTo>
                      <a:cubicBezTo>
                        <a:pt x="53584" y="98893"/>
                        <a:pt x="53907" y="99450"/>
                        <a:pt x="54135" y="99450"/>
                      </a:cubicBezTo>
                      <a:cubicBezTo>
                        <a:pt x="54201" y="99450"/>
                        <a:pt x="54259" y="99404"/>
                        <a:pt x="54316" y="99286"/>
                      </a:cubicBezTo>
                      <a:cubicBezTo>
                        <a:pt x="54483" y="98703"/>
                        <a:pt x="54971" y="98286"/>
                        <a:pt x="55567" y="98191"/>
                      </a:cubicBezTo>
                      <a:lnTo>
                        <a:pt x="55567" y="98191"/>
                      </a:lnTo>
                      <a:cubicBezTo>
                        <a:pt x="55055" y="102620"/>
                        <a:pt x="60734" y="108990"/>
                        <a:pt x="64461" y="111038"/>
                      </a:cubicBezTo>
                      <a:cubicBezTo>
                        <a:pt x="65651" y="111597"/>
                        <a:pt x="67366" y="112228"/>
                        <a:pt x="67354" y="113502"/>
                      </a:cubicBezTo>
                      <a:cubicBezTo>
                        <a:pt x="67215" y="114196"/>
                        <a:pt x="67736" y="114478"/>
                        <a:pt x="68308" y="114478"/>
                      </a:cubicBezTo>
                      <a:cubicBezTo>
                        <a:pt x="68374" y="114478"/>
                        <a:pt x="68442" y="114474"/>
                        <a:pt x="68509" y="114467"/>
                      </a:cubicBezTo>
                      <a:cubicBezTo>
                        <a:pt x="70890" y="115336"/>
                        <a:pt x="70818" y="119074"/>
                        <a:pt x="69211" y="120682"/>
                      </a:cubicBezTo>
                      <a:cubicBezTo>
                        <a:pt x="69092" y="120801"/>
                        <a:pt x="69152" y="121015"/>
                        <a:pt x="69330" y="121051"/>
                      </a:cubicBezTo>
                      <a:cubicBezTo>
                        <a:pt x="69333" y="121050"/>
                        <a:pt x="69336" y="121050"/>
                        <a:pt x="69340" y="121050"/>
                      </a:cubicBezTo>
                      <a:cubicBezTo>
                        <a:pt x="69497" y="121050"/>
                        <a:pt x="70736" y="121406"/>
                        <a:pt x="71170" y="121406"/>
                      </a:cubicBezTo>
                      <a:cubicBezTo>
                        <a:pt x="71255" y="121406"/>
                        <a:pt x="71309" y="121393"/>
                        <a:pt x="71319" y="121360"/>
                      </a:cubicBezTo>
                      <a:cubicBezTo>
                        <a:pt x="71104" y="119563"/>
                        <a:pt x="74033" y="118812"/>
                        <a:pt x="73628" y="116967"/>
                      </a:cubicBezTo>
                      <a:cubicBezTo>
                        <a:pt x="73462" y="116217"/>
                        <a:pt x="72628" y="115812"/>
                        <a:pt x="72378" y="115122"/>
                      </a:cubicBezTo>
                      <a:cubicBezTo>
                        <a:pt x="72114" y="114372"/>
                        <a:pt x="73002" y="113582"/>
                        <a:pt x="73740" y="113582"/>
                      </a:cubicBezTo>
                      <a:cubicBezTo>
                        <a:pt x="73799" y="113582"/>
                        <a:pt x="73857" y="113587"/>
                        <a:pt x="73914" y="113598"/>
                      </a:cubicBezTo>
                      <a:cubicBezTo>
                        <a:pt x="74843" y="113729"/>
                        <a:pt x="75510" y="114633"/>
                        <a:pt x="75760" y="115467"/>
                      </a:cubicBezTo>
                      <a:cubicBezTo>
                        <a:pt x="75920" y="115623"/>
                        <a:pt x="76094" y="115690"/>
                        <a:pt x="76267" y="115690"/>
                      </a:cubicBezTo>
                      <a:cubicBezTo>
                        <a:pt x="76993" y="115690"/>
                        <a:pt x="77706" y="114518"/>
                        <a:pt x="77379" y="113836"/>
                      </a:cubicBezTo>
                      <a:cubicBezTo>
                        <a:pt x="76783" y="112109"/>
                        <a:pt x="72140" y="110490"/>
                        <a:pt x="70771" y="109478"/>
                      </a:cubicBezTo>
                      <a:cubicBezTo>
                        <a:pt x="70938" y="109121"/>
                        <a:pt x="71354" y="109180"/>
                        <a:pt x="71640" y="109049"/>
                      </a:cubicBezTo>
                      <a:cubicBezTo>
                        <a:pt x="71738" y="108096"/>
                        <a:pt x="70860" y="107946"/>
                        <a:pt x="70014" y="107946"/>
                      </a:cubicBezTo>
                      <a:cubicBezTo>
                        <a:pt x="69623" y="107946"/>
                        <a:pt x="69239" y="107978"/>
                        <a:pt x="68961" y="107978"/>
                      </a:cubicBezTo>
                      <a:cubicBezTo>
                        <a:pt x="67401" y="107680"/>
                        <a:pt x="66199" y="106013"/>
                        <a:pt x="65961" y="104477"/>
                      </a:cubicBezTo>
                      <a:cubicBezTo>
                        <a:pt x="66092" y="100310"/>
                        <a:pt x="61496" y="101715"/>
                        <a:pt x="62484" y="98453"/>
                      </a:cubicBezTo>
                      <a:cubicBezTo>
                        <a:pt x="62675" y="97834"/>
                        <a:pt x="62782" y="97048"/>
                        <a:pt x="62365" y="96488"/>
                      </a:cubicBezTo>
                      <a:cubicBezTo>
                        <a:pt x="63032" y="96226"/>
                        <a:pt x="65996" y="95381"/>
                        <a:pt x="66032" y="94655"/>
                      </a:cubicBezTo>
                      <a:cubicBezTo>
                        <a:pt x="66068" y="94750"/>
                        <a:pt x="66163" y="94810"/>
                        <a:pt x="66258" y="94810"/>
                      </a:cubicBezTo>
                      <a:cubicBezTo>
                        <a:pt x="66413" y="94976"/>
                        <a:pt x="66163" y="95369"/>
                        <a:pt x="66377" y="95524"/>
                      </a:cubicBezTo>
                      <a:cubicBezTo>
                        <a:pt x="64829" y="97072"/>
                        <a:pt x="65535" y="98480"/>
                        <a:pt x="66439" y="98480"/>
                      </a:cubicBezTo>
                      <a:cubicBezTo>
                        <a:pt x="66953" y="98480"/>
                        <a:pt x="67531" y="98025"/>
                        <a:pt x="67794" y="96881"/>
                      </a:cubicBezTo>
                      <a:cubicBezTo>
                        <a:pt x="69437" y="97131"/>
                        <a:pt x="68437" y="99405"/>
                        <a:pt x="69199" y="100417"/>
                      </a:cubicBezTo>
                      <a:cubicBezTo>
                        <a:pt x="69699" y="101096"/>
                        <a:pt x="70592" y="101370"/>
                        <a:pt x="70783" y="102251"/>
                      </a:cubicBezTo>
                      <a:cubicBezTo>
                        <a:pt x="70950" y="103106"/>
                        <a:pt x="71904" y="103718"/>
                        <a:pt x="72747" y="103718"/>
                      </a:cubicBezTo>
                      <a:cubicBezTo>
                        <a:pt x="72926" y="103718"/>
                        <a:pt x="73099" y="103690"/>
                        <a:pt x="73259" y="103632"/>
                      </a:cubicBezTo>
                      <a:cubicBezTo>
                        <a:pt x="73569" y="104049"/>
                        <a:pt x="74474" y="104001"/>
                        <a:pt x="74390" y="104763"/>
                      </a:cubicBezTo>
                      <a:cubicBezTo>
                        <a:pt x="74855" y="106323"/>
                        <a:pt x="78784" y="106406"/>
                        <a:pt x="78307" y="108002"/>
                      </a:cubicBezTo>
                      <a:cubicBezTo>
                        <a:pt x="78590" y="108322"/>
                        <a:pt x="79064" y="108433"/>
                        <a:pt x="79534" y="108433"/>
                      </a:cubicBezTo>
                      <a:cubicBezTo>
                        <a:pt x="79796" y="108433"/>
                        <a:pt x="80058" y="108398"/>
                        <a:pt x="80284" y="108347"/>
                      </a:cubicBezTo>
                      <a:lnTo>
                        <a:pt x="80284" y="108347"/>
                      </a:lnTo>
                      <a:cubicBezTo>
                        <a:pt x="81026" y="109623"/>
                        <a:pt x="78842" y="114978"/>
                        <a:pt x="80655" y="114978"/>
                      </a:cubicBezTo>
                      <a:cubicBezTo>
                        <a:pt x="80703" y="114978"/>
                        <a:pt x="80754" y="114974"/>
                        <a:pt x="80808" y="114967"/>
                      </a:cubicBezTo>
                      <a:cubicBezTo>
                        <a:pt x="80832" y="114964"/>
                        <a:pt x="80855" y="114962"/>
                        <a:pt x="80878" y="114962"/>
                      </a:cubicBezTo>
                      <a:cubicBezTo>
                        <a:pt x="81447" y="114962"/>
                        <a:pt x="81752" y="115864"/>
                        <a:pt x="82042" y="115864"/>
                      </a:cubicBezTo>
                      <a:cubicBezTo>
                        <a:pt x="82103" y="115864"/>
                        <a:pt x="82163" y="115825"/>
                        <a:pt x="82225" y="115729"/>
                      </a:cubicBezTo>
                      <a:cubicBezTo>
                        <a:pt x="82225" y="115812"/>
                        <a:pt x="82248" y="115884"/>
                        <a:pt x="82272" y="115955"/>
                      </a:cubicBezTo>
                      <a:cubicBezTo>
                        <a:pt x="81879" y="116098"/>
                        <a:pt x="82213" y="116491"/>
                        <a:pt x="82296" y="116741"/>
                      </a:cubicBezTo>
                      <a:cubicBezTo>
                        <a:pt x="82585" y="117388"/>
                        <a:pt x="83267" y="118148"/>
                        <a:pt x="84037" y="118148"/>
                      </a:cubicBezTo>
                      <a:cubicBezTo>
                        <a:pt x="84060" y="118148"/>
                        <a:pt x="84083" y="118147"/>
                        <a:pt x="84106" y="118146"/>
                      </a:cubicBezTo>
                      <a:lnTo>
                        <a:pt x="84106" y="118146"/>
                      </a:lnTo>
                      <a:cubicBezTo>
                        <a:pt x="83951" y="118443"/>
                        <a:pt x="83475" y="118372"/>
                        <a:pt x="83391" y="118658"/>
                      </a:cubicBezTo>
                      <a:cubicBezTo>
                        <a:pt x="83807" y="119136"/>
                        <a:pt x="84542" y="119223"/>
                        <a:pt x="85371" y="119223"/>
                      </a:cubicBezTo>
                      <a:cubicBezTo>
                        <a:pt x="85847" y="119223"/>
                        <a:pt x="86354" y="119194"/>
                        <a:pt x="86849" y="119194"/>
                      </a:cubicBezTo>
                      <a:cubicBezTo>
                        <a:pt x="88108" y="119194"/>
                        <a:pt x="89288" y="119381"/>
                        <a:pt x="89678" y="120706"/>
                      </a:cubicBezTo>
                      <a:cubicBezTo>
                        <a:pt x="89402" y="120549"/>
                        <a:pt x="87936" y="120359"/>
                        <a:pt x="86682" y="120359"/>
                      </a:cubicBezTo>
                      <a:cubicBezTo>
                        <a:pt x="85556" y="120359"/>
                        <a:pt x="84601" y="120512"/>
                        <a:pt x="84832" y="120979"/>
                      </a:cubicBezTo>
                      <a:cubicBezTo>
                        <a:pt x="86249" y="122230"/>
                        <a:pt x="85951" y="123492"/>
                        <a:pt x="86035" y="125135"/>
                      </a:cubicBezTo>
                      <a:cubicBezTo>
                        <a:pt x="86212" y="125761"/>
                        <a:pt x="86624" y="126038"/>
                        <a:pt x="87019" y="126038"/>
                      </a:cubicBezTo>
                      <a:cubicBezTo>
                        <a:pt x="87578" y="126038"/>
                        <a:pt x="88103" y="125482"/>
                        <a:pt x="87880" y="124575"/>
                      </a:cubicBezTo>
                      <a:lnTo>
                        <a:pt x="87880" y="124575"/>
                      </a:lnTo>
                      <a:cubicBezTo>
                        <a:pt x="88328" y="124990"/>
                        <a:pt x="88273" y="126018"/>
                        <a:pt x="88537" y="126018"/>
                      </a:cubicBezTo>
                      <a:cubicBezTo>
                        <a:pt x="88652" y="126018"/>
                        <a:pt x="88827" y="125824"/>
                        <a:pt x="89130" y="125301"/>
                      </a:cubicBezTo>
                      <a:cubicBezTo>
                        <a:pt x="89296" y="125483"/>
                        <a:pt x="90264" y="125986"/>
                        <a:pt x="90757" y="125986"/>
                      </a:cubicBezTo>
                      <a:cubicBezTo>
                        <a:pt x="90975" y="125986"/>
                        <a:pt x="91100" y="125889"/>
                        <a:pt x="91023" y="125623"/>
                      </a:cubicBezTo>
                      <a:cubicBezTo>
                        <a:pt x="90238" y="124611"/>
                        <a:pt x="89607" y="123492"/>
                        <a:pt x="89130" y="122301"/>
                      </a:cubicBezTo>
                      <a:cubicBezTo>
                        <a:pt x="89134" y="122301"/>
                        <a:pt x="89137" y="122301"/>
                        <a:pt x="89141" y="122301"/>
                      </a:cubicBezTo>
                      <a:cubicBezTo>
                        <a:pt x="89794" y="122301"/>
                        <a:pt x="90932" y="123284"/>
                        <a:pt x="91332" y="123284"/>
                      </a:cubicBezTo>
                      <a:cubicBezTo>
                        <a:pt x="91379" y="123284"/>
                        <a:pt x="91415" y="123271"/>
                        <a:pt x="91440" y="123242"/>
                      </a:cubicBezTo>
                      <a:cubicBezTo>
                        <a:pt x="91512" y="123146"/>
                        <a:pt x="91512" y="123015"/>
                        <a:pt x="91428" y="122944"/>
                      </a:cubicBezTo>
                      <a:cubicBezTo>
                        <a:pt x="91011" y="122491"/>
                        <a:pt x="91238" y="121729"/>
                        <a:pt x="91881" y="121706"/>
                      </a:cubicBezTo>
                      <a:cubicBezTo>
                        <a:pt x="91916" y="121695"/>
                        <a:pt x="91951" y="121691"/>
                        <a:pt x="91984" y="121691"/>
                      </a:cubicBezTo>
                      <a:cubicBezTo>
                        <a:pt x="92231" y="121691"/>
                        <a:pt x="92414" y="121943"/>
                        <a:pt x="92608" y="121943"/>
                      </a:cubicBezTo>
                      <a:cubicBezTo>
                        <a:pt x="92658" y="121943"/>
                        <a:pt x="92709" y="121926"/>
                        <a:pt x="92762" y="121884"/>
                      </a:cubicBezTo>
                      <a:cubicBezTo>
                        <a:pt x="93559" y="121015"/>
                        <a:pt x="92738" y="119705"/>
                        <a:pt x="91797" y="119253"/>
                      </a:cubicBezTo>
                      <a:cubicBezTo>
                        <a:pt x="90988" y="118860"/>
                        <a:pt x="89964" y="118765"/>
                        <a:pt x="89309" y="118170"/>
                      </a:cubicBezTo>
                      <a:lnTo>
                        <a:pt x="88987" y="116074"/>
                      </a:lnTo>
                      <a:cubicBezTo>
                        <a:pt x="89015" y="116069"/>
                        <a:pt x="89042" y="116067"/>
                        <a:pt x="89066" y="116067"/>
                      </a:cubicBezTo>
                      <a:cubicBezTo>
                        <a:pt x="89394" y="116067"/>
                        <a:pt x="89412" y="116460"/>
                        <a:pt x="89663" y="116460"/>
                      </a:cubicBezTo>
                      <a:cubicBezTo>
                        <a:pt x="89679" y="116460"/>
                        <a:pt x="89696" y="116458"/>
                        <a:pt x="89714" y="116455"/>
                      </a:cubicBezTo>
                      <a:cubicBezTo>
                        <a:pt x="90214" y="116312"/>
                        <a:pt x="90261" y="115598"/>
                        <a:pt x="89952" y="115241"/>
                      </a:cubicBezTo>
                      <a:cubicBezTo>
                        <a:pt x="89714" y="114943"/>
                        <a:pt x="89368" y="114812"/>
                        <a:pt x="89083" y="114610"/>
                      </a:cubicBezTo>
                      <a:cubicBezTo>
                        <a:pt x="88392" y="114133"/>
                        <a:pt x="88380" y="112824"/>
                        <a:pt x="89035" y="112312"/>
                      </a:cubicBezTo>
                      <a:lnTo>
                        <a:pt x="89035" y="112312"/>
                      </a:lnTo>
                      <a:cubicBezTo>
                        <a:pt x="89690" y="112609"/>
                        <a:pt x="89416" y="114240"/>
                        <a:pt x="90321" y="114562"/>
                      </a:cubicBezTo>
                      <a:cubicBezTo>
                        <a:pt x="90421" y="114606"/>
                        <a:pt x="90522" y="114627"/>
                        <a:pt x="90618" y="114627"/>
                      </a:cubicBezTo>
                      <a:cubicBezTo>
                        <a:pt x="90933" y="114627"/>
                        <a:pt x="91181" y="114398"/>
                        <a:pt x="91071" y="114014"/>
                      </a:cubicBezTo>
                      <a:lnTo>
                        <a:pt x="91071" y="114014"/>
                      </a:lnTo>
                      <a:cubicBezTo>
                        <a:pt x="91213" y="114089"/>
                        <a:pt x="91707" y="114528"/>
                        <a:pt x="91960" y="114528"/>
                      </a:cubicBezTo>
                      <a:cubicBezTo>
                        <a:pt x="92068" y="114528"/>
                        <a:pt x="92132" y="114449"/>
                        <a:pt x="92107" y="114229"/>
                      </a:cubicBezTo>
                      <a:lnTo>
                        <a:pt x="91893" y="113717"/>
                      </a:lnTo>
                      <a:cubicBezTo>
                        <a:pt x="91895" y="113716"/>
                        <a:pt x="91897" y="113716"/>
                        <a:pt x="91899" y="113716"/>
                      </a:cubicBezTo>
                      <a:cubicBezTo>
                        <a:pt x="92067" y="113716"/>
                        <a:pt x="92843" y="114042"/>
                        <a:pt x="93247" y="114042"/>
                      </a:cubicBezTo>
                      <a:cubicBezTo>
                        <a:pt x="93377" y="114042"/>
                        <a:pt x="93468" y="114008"/>
                        <a:pt x="93488" y="113919"/>
                      </a:cubicBezTo>
                      <a:cubicBezTo>
                        <a:pt x="93536" y="113812"/>
                        <a:pt x="93488" y="113693"/>
                        <a:pt x="93381" y="113645"/>
                      </a:cubicBezTo>
                      <a:cubicBezTo>
                        <a:pt x="92750" y="113300"/>
                        <a:pt x="92262" y="112728"/>
                        <a:pt x="92047" y="112050"/>
                      </a:cubicBezTo>
                      <a:cubicBezTo>
                        <a:pt x="93640" y="111296"/>
                        <a:pt x="94855" y="111021"/>
                        <a:pt x="95798" y="111021"/>
                      </a:cubicBezTo>
                      <a:cubicBezTo>
                        <a:pt x="98335" y="111021"/>
                        <a:pt x="98909" y="113008"/>
                        <a:pt x="99585" y="113008"/>
                      </a:cubicBezTo>
                      <a:cubicBezTo>
                        <a:pt x="99725" y="113008"/>
                        <a:pt x="99869" y="112923"/>
                        <a:pt x="100036" y="112716"/>
                      </a:cubicBezTo>
                      <a:cubicBezTo>
                        <a:pt x="100334" y="112693"/>
                        <a:pt x="100501" y="112216"/>
                        <a:pt x="100620" y="112062"/>
                      </a:cubicBezTo>
                      <a:cubicBezTo>
                        <a:pt x="101439" y="110590"/>
                        <a:pt x="102971" y="109704"/>
                        <a:pt x="104611" y="109704"/>
                      </a:cubicBezTo>
                      <a:cubicBezTo>
                        <a:pt x="104854" y="109704"/>
                        <a:pt x="105100" y="109724"/>
                        <a:pt x="105347" y="109764"/>
                      </a:cubicBezTo>
                      <a:cubicBezTo>
                        <a:pt x="106978" y="109549"/>
                        <a:pt x="99477" y="106680"/>
                        <a:pt x="101918" y="102156"/>
                      </a:cubicBezTo>
                      <a:lnTo>
                        <a:pt x="101918" y="102156"/>
                      </a:lnTo>
                      <a:cubicBezTo>
                        <a:pt x="101942" y="102157"/>
                        <a:pt x="101967" y="102158"/>
                        <a:pt x="101992" y="102158"/>
                      </a:cubicBezTo>
                      <a:cubicBezTo>
                        <a:pt x="102371" y="102158"/>
                        <a:pt x="102816" y="101980"/>
                        <a:pt x="103084" y="101310"/>
                      </a:cubicBezTo>
                      <a:cubicBezTo>
                        <a:pt x="103132" y="101179"/>
                        <a:pt x="103061" y="101048"/>
                        <a:pt x="102930" y="101013"/>
                      </a:cubicBezTo>
                      <a:lnTo>
                        <a:pt x="102930" y="101013"/>
                      </a:lnTo>
                      <a:cubicBezTo>
                        <a:pt x="102940" y="101013"/>
                        <a:pt x="102951" y="101014"/>
                        <a:pt x="102961" y="101014"/>
                      </a:cubicBezTo>
                      <a:cubicBezTo>
                        <a:pt x="103399" y="101014"/>
                        <a:pt x="103253" y="100266"/>
                        <a:pt x="103334" y="99905"/>
                      </a:cubicBezTo>
                      <a:lnTo>
                        <a:pt x="103501" y="96929"/>
                      </a:lnTo>
                      <a:lnTo>
                        <a:pt x="103501" y="96929"/>
                      </a:lnTo>
                      <a:cubicBezTo>
                        <a:pt x="103799" y="97250"/>
                        <a:pt x="103180" y="97858"/>
                        <a:pt x="103692" y="97941"/>
                      </a:cubicBezTo>
                      <a:cubicBezTo>
                        <a:pt x="105811" y="97715"/>
                        <a:pt x="105668" y="95024"/>
                        <a:pt x="104739" y="93655"/>
                      </a:cubicBezTo>
                      <a:cubicBezTo>
                        <a:pt x="107287" y="93452"/>
                        <a:pt x="107144" y="93631"/>
                        <a:pt x="105323" y="91928"/>
                      </a:cubicBezTo>
                      <a:cubicBezTo>
                        <a:pt x="105394" y="91904"/>
                        <a:pt x="105489" y="91916"/>
                        <a:pt x="105549" y="91857"/>
                      </a:cubicBezTo>
                      <a:cubicBezTo>
                        <a:pt x="105901" y="92212"/>
                        <a:pt x="106241" y="92365"/>
                        <a:pt x="106523" y="92365"/>
                      </a:cubicBezTo>
                      <a:cubicBezTo>
                        <a:pt x="107148" y="92365"/>
                        <a:pt x="107489" y="91614"/>
                        <a:pt x="107037" y="90654"/>
                      </a:cubicBezTo>
                      <a:lnTo>
                        <a:pt x="109264" y="89785"/>
                      </a:lnTo>
                      <a:cubicBezTo>
                        <a:pt x="109561" y="89452"/>
                        <a:pt x="109454" y="88833"/>
                        <a:pt x="109835" y="88499"/>
                      </a:cubicBezTo>
                      <a:lnTo>
                        <a:pt x="109835" y="88499"/>
                      </a:lnTo>
                      <a:cubicBezTo>
                        <a:pt x="110847" y="90392"/>
                        <a:pt x="108871" y="91130"/>
                        <a:pt x="110038" y="91654"/>
                      </a:cubicBezTo>
                      <a:cubicBezTo>
                        <a:pt x="110150" y="91703"/>
                        <a:pt x="110260" y="91725"/>
                        <a:pt x="110368" y="91725"/>
                      </a:cubicBezTo>
                      <a:cubicBezTo>
                        <a:pt x="111062" y="91725"/>
                        <a:pt x="111657" y="90847"/>
                        <a:pt x="112177" y="90847"/>
                      </a:cubicBezTo>
                      <a:cubicBezTo>
                        <a:pt x="112243" y="90847"/>
                        <a:pt x="112308" y="90861"/>
                        <a:pt x="112371" y="90892"/>
                      </a:cubicBezTo>
                      <a:cubicBezTo>
                        <a:pt x="112650" y="91241"/>
                        <a:pt x="112952" y="91727"/>
                        <a:pt x="113466" y="91727"/>
                      </a:cubicBezTo>
                      <a:cubicBezTo>
                        <a:pt x="113478" y="91727"/>
                        <a:pt x="113490" y="91726"/>
                        <a:pt x="113502" y="91726"/>
                      </a:cubicBezTo>
                      <a:lnTo>
                        <a:pt x="113502" y="91726"/>
                      </a:lnTo>
                      <a:cubicBezTo>
                        <a:pt x="111966" y="92250"/>
                        <a:pt x="109657" y="93512"/>
                        <a:pt x="112764" y="94012"/>
                      </a:cubicBezTo>
                      <a:cubicBezTo>
                        <a:pt x="113371" y="94143"/>
                        <a:pt x="114217" y="94309"/>
                        <a:pt x="114336" y="94583"/>
                      </a:cubicBezTo>
                      <a:cubicBezTo>
                        <a:pt x="114669" y="95214"/>
                        <a:pt x="113336" y="96988"/>
                        <a:pt x="114622" y="97048"/>
                      </a:cubicBezTo>
                      <a:cubicBezTo>
                        <a:pt x="115967" y="97036"/>
                        <a:pt x="115800" y="95988"/>
                        <a:pt x="116646" y="95560"/>
                      </a:cubicBezTo>
                      <a:lnTo>
                        <a:pt x="118991" y="94417"/>
                      </a:lnTo>
                      <a:cubicBezTo>
                        <a:pt x="119217" y="94333"/>
                        <a:pt x="119063" y="93893"/>
                        <a:pt x="119086" y="93738"/>
                      </a:cubicBezTo>
                      <a:cubicBezTo>
                        <a:pt x="119896" y="93547"/>
                        <a:pt x="122539" y="93297"/>
                        <a:pt x="121634" y="91976"/>
                      </a:cubicBezTo>
                      <a:cubicBezTo>
                        <a:pt x="121530" y="91900"/>
                        <a:pt x="121405" y="91869"/>
                        <a:pt x="121263" y="91869"/>
                      </a:cubicBezTo>
                      <a:cubicBezTo>
                        <a:pt x="120617" y="91869"/>
                        <a:pt x="119623" y="92516"/>
                        <a:pt x="118648" y="92516"/>
                      </a:cubicBezTo>
                      <a:cubicBezTo>
                        <a:pt x="118495" y="92516"/>
                        <a:pt x="118343" y="92500"/>
                        <a:pt x="118193" y="92464"/>
                      </a:cubicBezTo>
                      <a:cubicBezTo>
                        <a:pt x="116887" y="92179"/>
                        <a:pt x="116675" y="91154"/>
                        <a:pt x="115531" y="91154"/>
                      </a:cubicBezTo>
                      <a:cubicBezTo>
                        <a:pt x="115194" y="91154"/>
                        <a:pt x="114777" y="91242"/>
                        <a:pt x="114229" y="91464"/>
                      </a:cubicBezTo>
                      <a:cubicBezTo>
                        <a:pt x="114550" y="91178"/>
                        <a:pt x="114669" y="90738"/>
                        <a:pt x="114550" y="90321"/>
                      </a:cubicBezTo>
                      <a:cubicBezTo>
                        <a:pt x="114783" y="90209"/>
                        <a:pt x="114978" y="90165"/>
                        <a:pt x="115145" y="90165"/>
                      </a:cubicBezTo>
                      <a:cubicBezTo>
                        <a:pt x="115755" y="90165"/>
                        <a:pt x="115978" y="90754"/>
                        <a:pt x="116237" y="90754"/>
                      </a:cubicBezTo>
                      <a:cubicBezTo>
                        <a:pt x="116262" y="90754"/>
                        <a:pt x="116287" y="90749"/>
                        <a:pt x="116312" y="90738"/>
                      </a:cubicBezTo>
                      <a:cubicBezTo>
                        <a:pt x="117039" y="90345"/>
                        <a:pt x="117515" y="89606"/>
                        <a:pt x="117550" y="88785"/>
                      </a:cubicBezTo>
                      <a:cubicBezTo>
                        <a:pt x="118217" y="88987"/>
                        <a:pt x="117872" y="89571"/>
                        <a:pt x="118229" y="89678"/>
                      </a:cubicBezTo>
                      <a:cubicBezTo>
                        <a:pt x="118292" y="89690"/>
                        <a:pt x="118352" y="89695"/>
                        <a:pt x="118409" y="89695"/>
                      </a:cubicBezTo>
                      <a:cubicBezTo>
                        <a:pt x="119404" y="89695"/>
                        <a:pt x="119696" y="88040"/>
                        <a:pt x="120563" y="87916"/>
                      </a:cubicBezTo>
                      <a:cubicBezTo>
                        <a:pt x="120743" y="87959"/>
                        <a:pt x="120904" y="87979"/>
                        <a:pt x="121047" y="87979"/>
                      </a:cubicBezTo>
                      <a:cubicBezTo>
                        <a:pt x="122413" y="87979"/>
                        <a:pt x="122296" y="86199"/>
                        <a:pt x="123825" y="85725"/>
                      </a:cubicBezTo>
                      <a:cubicBezTo>
                        <a:pt x="123908" y="85689"/>
                        <a:pt x="123956" y="85606"/>
                        <a:pt x="123956" y="85523"/>
                      </a:cubicBezTo>
                      <a:cubicBezTo>
                        <a:pt x="124025" y="85534"/>
                        <a:pt x="124094" y="85539"/>
                        <a:pt x="124166" y="85539"/>
                      </a:cubicBezTo>
                      <a:cubicBezTo>
                        <a:pt x="124741" y="85539"/>
                        <a:pt x="125392" y="85201"/>
                        <a:pt x="126000" y="85201"/>
                      </a:cubicBezTo>
                      <a:cubicBezTo>
                        <a:pt x="126009" y="85201"/>
                        <a:pt x="126019" y="85201"/>
                        <a:pt x="126028" y="85201"/>
                      </a:cubicBezTo>
                      <a:cubicBezTo>
                        <a:pt x="125659" y="86261"/>
                        <a:pt x="124789" y="85332"/>
                        <a:pt x="125373" y="86749"/>
                      </a:cubicBezTo>
                      <a:cubicBezTo>
                        <a:pt x="125189" y="86869"/>
                        <a:pt x="125033" y="86911"/>
                        <a:pt x="124897" y="86911"/>
                      </a:cubicBezTo>
                      <a:cubicBezTo>
                        <a:pt x="124581" y="86911"/>
                        <a:pt x="124370" y="86685"/>
                        <a:pt x="124160" y="86685"/>
                      </a:cubicBezTo>
                      <a:cubicBezTo>
                        <a:pt x="124120" y="86685"/>
                        <a:pt x="124080" y="86694"/>
                        <a:pt x="124039" y="86713"/>
                      </a:cubicBezTo>
                      <a:cubicBezTo>
                        <a:pt x="122551" y="88035"/>
                        <a:pt x="124956" y="87523"/>
                        <a:pt x="124647" y="89345"/>
                      </a:cubicBezTo>
                      <a:cubicBezTo>
                        <a:pt x="123754" y="89428"/>
                        <a:pt x="123968" y="90440"/>
                        <a:pt x="123766" y="91023"/>
                      </a:cubicBezTo>
                      <a:cubicBezTo>
                        <a:pt x="122563" y="92012"/>
                        <a:pt x="122956" y="92857"/>
                        <a:pt x="124325" y="93286"/>
                      </a:cubicBezTo>
                      <a:cubicBezTo>
                        <a:pt x="125863" y="93636"/>
                        <a:pt x="125200" y="94351"/>
                        <a:pt x="125659" y="94351"/>
                      </a:cubicBezTo>
                      <a:cubicBezTo>
                        <a:pt x="125683" y="94351"/>
                        <a:pt x="125711" y="94349"/>
                        <a:pt x="125742" y="94345"/>
                      </a:cubicBezTo>
                      <a:cubicBezTo>
                        <a:pt x="125978" y="94249"/>
                        <a:pt x="126231" y="94206"/>
                        <a:pt x="126494" y="94206"/>
                      </a:cubicBezTo>
                      <a:cubicBezTo>
                        <a:pt x="127503" y="94206"/>
                        <a:pt x="128641" y="94844"/>
                        <a:pt x="129397" y="95572"/>
                      </a:cubicBezTo>
                      <a:cubicBezTo>
                        <a:pt x="129435" y="95614"/>
                        <a:pt x="129479" y="95628"/>
                        <a:pt x="129526" y="95628"/>
                      </a:cubicBezTo>
                      <a:cubicBezTo>
                        <a:pt x="129599" y="95628"/>
                        <a:pt x="129677" y="95593"/>
                        <a:pt x="129742" y="95572"/>
                      </a:cubicBezTo>
                      <a:lnTo>
                        <a:pt x="129742" y="95572"/>
                      </a:lnTo>
                      <a:cubicBezTo>
                        <a:pt x="129481" y="95798"/>
                        <a:pt x="129873" y="96036"/>
                        <a:pt x="129981" y="96238"/>
                      </a:cubicBezTo>
                      <a:cubicBezTo>
                        <a:pt x="130350" y="96844"/>
                        <a:pt x="130977" y="97246"/>
                        <a:pt x="131676" y="97246"/>
                      </a:cubicBezTo>
                      <a:cubicBezTo>
                        <a:pt x="131788" y="97246"/>
                        <a:pt x="131902" y="97236"/>
                        <a:pt x="132017" y="97215"/>
                      </a:cubicBezTo>
                      <a:cubicBezTo>
                        <a:pt x="132127" y="97200"/>
                        <a:pt x="132236" y="97194"/>
                        <a:pt x="132346" y="97194"/>
                      </a:cubicBezTo>
                      <a:cubicBezTo>
                        <a:pt x="133432" y="97194"/>
                        <a:pt x="134481" y="97854"/>
                        <a:pt x="135303" y="98405"/>
                      </a:cubicBezTo>
                      <a:cubicBezTo>
                        <a:pt x="136255" y="98905"/>
                        <a:pt x="137624" y="100346"/>
                        <a:pt x="136481" y="101298"/>
                      </a:cubicBezTo>
                      <a:cubicBezTo>
                        <a:pt x="136282" y="101424"/>
                        <a:pt x="136397" y="101708"/>
                        <a:pt x="136599" y="101708"/>
                      </a:cubicBezTo>
                      <a:cubicBezTo>
                        <a:pt x="136626" y="101708"/>
                        <a:pt x="136654" y="101703"/>
                        <a:pt x="136684" y="101691"/>
                      </a:cubicBezTo>
                      <a:cubicBezTo>
                        <a:pt x="137599" y="101293"/>
                        <a:pt x="138247" y="101156"/>
                        <a:pt x="138744" y="101156"/>
                      </a:cubicBezTo>
                      <a:cubicBezTo>
                        <a:pt x="139833" y="101156"/>
                        <a:pt x="140198" y="101813"/>
                        <a:pt x="141060" y="101813"/>
                      </a:cubicBezTo>
                      <a:cubicBezTo>
                        <a:pt x="141345" y="101813"/>
                        <a:pt x="141686" y="101741"/>
                        <a:pt x="142125" y="101548"/>
                      </a:cubicBezTo>
                      <a:lnTo>
                        <a:pt x="142173" y="101537"/>
                      </a:lnTo>
                      <a:lnTo>
                        <a:pt x="142173" y="101537"/>
                      </a:lnTo>
                      <a:cubicBezTo>
                        <a:pt x="142101" y="101644"/>
                        <a:pt x="142125" y="101787"/>
                        <a:pt x="142232" y="101858"/>
                      </a:cubicBezTo>
                      <a:cubicBezTo>
                        <a:pt x="142863" y="102227"/>
                        <a:pt x="143232" y="103334"/>
                        <a:pt x="142685" y="103906"/>
                      </a:cubicBezTo>
                      <a:cubicBezTo>
                        <a:pt x="142613" y="103977"/>
                        <a:pt x="142601" y="104084"/>
                        <a:pt x="142649" y="104168"/>
                      </a:cubicBezTo>
                      <a:cubicBezTo>
                        <a:pt x="142839" y="104497"/>
                        <a:pt x="143149" y="104587"/>
                        <a:pt x="143486" y="104587"/>
                      </a:cubicBezTo>
                      <a:cubicBezTo>
                        <a:pt x="143784" y="104587"/>
                        <a:pt x="144102" y="104516"/>
                        <a:pt x="144375" y="104477"/>
                      </a:cubicBezTo>
                      <a:cubicBezTo>
                        <a:pt x="144451" y="104469"/>
                        <a:pt x="144526" y="104465"/>
                        <a:pt x="144601" y="104465"/>
                      </a:cubicBezTo>
                      <a:cubicBezTo>
                        <a:pt x="146516" y="104465"/>
                        <a:pt x="148076" y="107002"/>
                        <a:pt x="150018" y="107002"/>
                      </a:cubicBezTo>
                      <a:cubicBezTo>
                        <a:pt x="150022" y="107002"/>
                        <a:pt x="150026" y="107002"/>
                        <a:pt x="150031" y="107001"/>
                      </a:cubicBezTo>
                      <a:cubicBezTo>
                        <a:pt x="150912" y="106990"/>
                        <a:pt x="152162" y="106311"/>
                        <a:pt x="152293" y="105263"/>
                      </a:cubicBezTo>
                      <a:cubicBezTo>
                        <a:pt x="152912" y="104942"/>
                        <a:pt x="153186" y="103180"/>
                        <a:pt x="153912" y="102632"/>
                      </a:cubicBezTo>
                      <a:cubicBezTo>
                        <a:pt x="154485" y="102165"/>
                        <a:pt x="154938" y="101971"/>
                        <a:pt x="155294" y="101971"/>
                      </a:cubicBezTo>
                      <a:cubicBezTo>
                        <a:pt x="156510" y="101971"/>
                        <a:pt x="156606" y="104225"/>
                        <a:pt x="156496" y="105597"/>
                      </a:cubicBezTo>
                      <a:cubicBezTo>
                        <a:pt x="156596" y="105619"/>
                        <a:pt x="156699" y="105627"/>
                        <a:pt x="156804" y="105627"/>
                      </a:cubicBezTo>
                      <a:cubicBezTo>
                        <a:pt x="157242" y="105627"/>
                        <a:pt x="157714" y="105472"/>
                        <a:pt x="158167" y="105472"/>
                      </a:cubicBezTo>
                      <a:cubicBezTo>
                        <a:pt x="158250" y="105472"/>
                        <a:pt x="158332" y="105477"/>
                        <a:pt x="158413" y="105489"/>
                      </a:cubicBezTo>
                      <a:cubicBezTo>
                        <a:pt x="158544" y="105489"/>
                        <a:pt x="158651" y="105382"/>
                        <a:pt x="158639" y="105251"/>
                      </a:cubicBezTo>
                      <a:cubicBezTo>
                        <a:pt x="158818" y="103799"/>
                        <a:pt x="157758" y="98691"/>
                        <a:pt x="159663" y="98429"/>
                      </a:cubicBezTo>
                      <a:cubicBezTo>
                        <a:pt x="159946" y="98395"/>
                        <a:pt x="159906" y="97985"/>
                        <a:pt x="159646" y="97985"/>
                      </a:cubicBezTo>
                      <a:cubicBezTo>
                        <a:pt x="159632" y="97985"/>
                        <a:pt x="159618" y="97986"/>
                        <a:pt x="159603" y="97988"/>
                      </a:cubicBezTo>
                      <a:cubicBezTo>
                        <a:pt x="159470" y="98013"/>
                        <a:pt x="159340" y="98025"/>
                        <a:pt x="159212" y="98025"/>
                      </a:cubicBezTo>
                      <a:cubicBezTo>
                        <a:pt x="157258" y="98025"/>
                        <a:pt x="155878" y="95286"/>
                        <a:pt x="154079" y="94750"/>
                      </a:cubicBezTo>
                      <a:cubicBezTo>
                        <a:pt x="153912" y="94417"/>
                        <a:pt x="153400" y="94345"/>
                        <a:pt x="153103" y="94143"/>
                      </a:cubicBezTo>
                      <a:cubicBezTo>
                        <a:pt x="149068" y="92958"/>
                        <a:pt x="149844" y="88184"/>
                        <a:pt x="146933" y="88184"/>
                      </a:cubicBezTo>
                      <a:cubicBezTo>
                        <a:pt x="146802" y="88184"/>
                        <a:pt x="146664" y="88194"/>
                        <a:pt x="146518" y="88213"/>
                      </a:cubicBezTo>
                      <a:lnTo>
                        <a:pt x="146887" y="83272"/>
                      </a:lnTo>
                      <a:cubicBezTo>
                        <a:pt x="146905" y="83270"/>
                        <a:pt x="146922" y="83268"/>
                        <a:pt x="146940" y="83268"/>
                      </a:cubicBezTo>
                      <a:cubicBezTo>
                        <a:pt x="147230" y="83268"/>
                        <a:pt x="147571" y="83608"/>
                        <a:pt x="147820" y="83608"/>
                      </a:cubicBezTo>
                      <a:cubicBezTo>
                        <a:pt x="147891" y="83608"/>
                        <a:pt x="147954" y="83581"/>
                        <a:pt x="148007" y="83511"/>
                      </a:cubicBezTo>
                      <a:cubicBezTo>
                        <a:pt x="150828" y="78629"/>
                        <a:pt x="149245" y="81713"/>
                        <a:pt x="148245" y="79427"/>
                      </a:cubicBezTo>
                      <a:cubicBezTo>
                        <a:pt x="148362" y="79427"/>
                        <a:pt x="148782" y="79519"/>
                        <a:pt x="149093" y="79519"/>
                      </a:cubicBezTo>
                      <a:cubicBezTo>
                        <a:pt x="149382" y="79519"/>
                        <a:pt x="149576" y="79439"/>
                        <a:pt x="149340" y="79129"/>
                      </a:cubicBezTo>
                      <a:cubicBezTo>
                        <a:pt x="147995" y="78212"/>
                        <a:pt x="146816" y="77057"/>
                        <a:pt x="145852" y="75748"/>
                      </a:cubicBezTo>
                      <a:cubicBezTo>
                        <a:pt x="145786" y="75694"/>
                        <a:pt x="145723" y="75671"/>
                        <a:pt x="145664" y="75671"/>
                      </a:cubicBezTo>
                      <a:cubicBezTo>
                        <a:pt x="145276" y="75671"/>
                        <a:pt x="145044" y="76698"/>
                        <a:pt x="145054" y="76998"/>
                      </a:cubicBezTo>
                      <a:cubicBezTo>
                        <a:pt x="145014" y="77003"/>
                        <a:pt x="144976" y="77006"/>
                        <a:pt x="144939" y="77006"/>
                      </a:cubicBezTo>
                      <a:cubicBezTo>
                        <a:pt x="144026" y="77006"/>
                        <a:pt x="144099" y="75359"/>
                        <a:pt x="143161" y="75164"/>
                      </a:cubicBezTo>
                      <a:cubicBezTo>
                        <a:pt x="143042" y="75138"/>
                        <a:pt x="142911" y="75134"/>
                        <a:pt x="142780" y="75134"/>
                      </a:cubicBezTo>
                      <a:cubicBezTo>
                        <a:pt x="142710" y="75134"/>
                        <a:pt x="142640" y="75135"/>
                        <a:pt x="142571" y="75135"/>
                      </a:cubicBezTo>
                      <a:cubicBezTo>
                        <a:pt x="142174" y="75135"/>
                        <a:pt x="141819" y="75093"/>
                        <a:pt x="141804" y="74521"/>
                      </a:cubicBezTo>
                      <a:cubicBezTo>
                        <a:pt x="141732" y="73795"/>
                        <a:pt x="142577" y="73962"/>
                        <a:pt x="142280" y="73521"/>
                      </a:cubicBezTo>
                      <a:cubicBezTo>
                        <a:pt x="141423" y="72640"/>
                        <a:pt x="141315" y="71295"/>
                        <a:pt x="141268" y="69890"/>
                      </a:cubicBezTo>
                      <a:cubicBezTo>
                        <a:pt x="141234" y="69470"/>
                        <a:pt x="141308" y="68921"/>
                        <a:pt x="141736" y="68921"/>
                      </a:cubicBezTo>
                      <a:cubicBezTo>
                        <a:pt x="141758" y="68921"/>
                        <a:pt x="141780" y="68923"/>
                        <a:pt x="141804" y="68925"/>
                      </a:cubicBezTo>
                      <a:cubicBezTo>
                        <a:pt x="142589" y="69021"/>
                        <a:pt x="142625" y="69818"/>
                        <a:pt x="142756" y="70521"/>
                      </a:cubicBezTo>
                      <a:cubicBezTo>
                        <a:pt x="142889" y="70777"/>
                        <a:pt x="143138" y="70885"/>
                        <a:pt x="143403" y="70885"/>
                      </a:cubicBezTo>
                      <a:cubicBezTo>
                        <a:pt x="143805" y="70885"/>
                        <a:pt x="144241" y="70636"/>
                        <a:pt x="144363" y="70271"/>
                      </a:cubicBezTo>
                      <a:cubicBezTo>
                        <a:pt x="144780" y="69485"/>
                        <a:pt x="143744" y="68342"/>
                        <a:pt x="143530" y="67520"/>
                      </a:cubicBezTo>
                      <a:cubicBezTo>
                        <a:pt x="143582" y="67514"/>
                        <a:pt x="143634" y="67511"/>
                        <a:pt x="143687" y="67511"/>
                      </a:cubicBezTo>
                      <a:cubicBezTo>
                        <a:pt x="143946" y="67511"/>
                        <a:pt x="144205" y="67584"/>
                        <a:pt x="144423" y="67723"/>
                      </a:cubicBezTo>
                      <a:cubicBezTo>
                        <a:pt x="144463" y="67746"/>
                        <a:pt x="144503" y="67756"/>
                        <a:pt x="144540" y="67756"/>
                      </a:cubicBezTo>
                      <a:cubicBezTo>
                        <a:pt x="144716" y="67756"/>
                        <a:pt x="144844" y="67535"/>
                        <a:pt x="144697" y="67378"/>
                      </a:cubicBezTo>
                      <a:cubicBezTo>
                        <a:pt x="143661" y="66008"/>
                        <a:pt x="145947" y="63699"/>
                        <a:pt x="146697" y="62675"/>
                      </a:cubicBezTo>
                      <a:cubicBezTo>
                        <a:pt x="147022" y="63301"/>
                        <a:pt x="147201" y="63544"/>
                        <a:pt x="147337" y="63544"/>
                      </a:cubicBezTo>
                      <a:cubicBezTo>
                        <a:pt x="147668" y="63544"/>
                        <a:pt x="147738" y="62092"/>
                        <a:pt x="149031" y="61222"/>
                      </a:cubicBezTo>
                      <a:cubicBezTo>
                        <a:pt x="149412" y="61317"/>
                        <a:pt x="149590" y="61758"/>
                        <a:pt x="149924" y="61889"/>
                      </a:cubicBezTo>
                      <a:cubicBezTo>
                        <a:pt x="150174" y="61889"/>
                        <a:pt x="150209" y="61579"/>
                        <a:pt x="150031" y="61436"/>
                      </a:cubicBezTo>
                      <a:cubicBezTo>
                        <a:pt x="149970" y="61060"/>
                        <a:pt x="150213" y="60934"/>
                        <a:pt x="150517" y="60934"/>
                      </a:cubicBezTo>
                      <a:cubicBezTo>
                        <a:pt x="150752" y="60934"/>
                        <a:pt x="151024" y="61010"/>
                        <a:pt x="151221" y="61103"/>
                      </a:cubicBezTo>
                      <a:lnTo>
                        <a:pt x="155746" y="62782"/>
                      </a:lnTo>
                      <a:cubicBezTo>
                        <a:pt x="155771" y="62791"/>
                        <a:pt x="155796" y="62795"/>
                        <a:pt x="155820" y="62795"/>
                      </a:cubicBezTo>
                      <a:cubicBezTo>
                        <a:pt x="155988" y="62795"/>
                        <a:pt x="156110" y="62593"/>
                        <a:pt x="155996" y="62436"/>
                      </a:cubicBezTo>
                      <a:lnTo>
                        <a:pt x="155067" y="61234"/>
                      </a:lnTo>
                      <a:lnTo>
                        <a:pt x="155067" y="61234"/>
                      </a:lnTo>
                      <a:lnTo>
                        <a:pt x="157413" y="61555"/>
                      </a:lnTo>
                      <a:cubicBezTo>
                        <a:pt x="157420" y="61556"/>
                        <a:pt x="157428" y="61557"/>
                        <a:pt x="157436" y="61557"/>
                      </a:cubicBezTo>
                      <a:cubicBezTo>
                        <a:pt x="157535" y="61557"/>
                        <a:pt x="157629" y="61488"/>
                        <a:pt x="157651" y="61389"/>
                      </a:cubicBezTo>
                      <a:cubicBezTo>
                        <a:pt x="157936" y="60329"/>
                        <a:pt x="158687" y="59436"/>
                        <a:pt x="159687" y="58972"/>
                      </a:cubicBezTo>
                      <a:cubicBezTo>
                        <a:pt x="159816" y="58985"/>
                        <a:pt x="160098" y="59093"/>
                        <a:pt x="160297" y="59093"/>
                      </a:cubicBezTo>
                      <a:cubicBezTo>
                        <a:pt x="160446" y="59093"/>
                        <a:pt x="160549" y="59033"/>
                        <a:pt x="160508" y="58829"/>
                      </a:cubicBezTo>
                      <a:cubicBezTo>
                        <a:pt x="160234" y="58018"/>
                        <a:pt x="161120" y="56995"/>
                        <a:pt x="161959" y="56995"/>
                      </a:cubicBezTo>
                      <a:cubicBezTo>
                        <a:pt x="162032" y="56995"/>
                        <a:pt x="162104" y="57003"/>
                        <a:pt x="162175" y="57019"/>
                      </a:cubicBezTo>
                      <a:cubicBezTo>
                        <a:pt x="162287" y="57587"/>
                        <a:pt x="162392" y="57758"/>
                        <a:pt x="162579" y="57758"/>
                      </a:cubicBezTo>
                      <a:cubicBezTo>
                        <a:pt x="162866" y="57758"/>
                        <a:pt x="163345" y="57355"/>
                        <a:pt x="164337" y="57355"/>
                      </a:cubicBezTo>
                      <a:cubicBezTo>
                        <a:pt x="164422" y="57355"/>
                        <a:pt x="164511" y="57358"/>
                        <a:pt x="164604" y="57364"/>
                      </a:cubicBezTo>
                      <a:cubicBezTo>
                        <a:pt x="164612" y="57365"/>
                        <a:pt x="164620" y="57366"/>
                        <a:pt x="164627" y="57366"/>
                      </a:cubicBezTo>
                      <a:cubicBezTo>
                        <a:pt x="164966" y="57366"/>
                        <a:pt x="164807" y="56598"/>
                        <a:pt x="164854" y="56400"/>
                      </a:cubicBezTo>
                      <a:cubicBezTo>
                        <a:pt x="164890" y="56376"/>
                        <a:pt x="166842" y="55840"/>
                        <a:pt x="166771" y="55769"/>
                      </a:cubicBezTo>
                      <a:cubicBezTo>
                        <a:pt x="167414" y="54876"/>
                        <a:pt x="168557" y="53435"/>
                        <a:pt x="167521" y="52626"/>
                      </a:cubicBezTo>
                      <a:cubicBezTo>
                        <a:pt x="167282" y="52408"/>
                        <a:pt x="167001" y="52326"/>
                        <a:pt x="166695" y="52326"/>
                      </a:cubicBezTo>
                      <a:cubicBezTo>
                        <a:pt x="165737" y="52326"/>
                        <a:pt x="164541" y="53132"/>
                        <a:pt x="163682" y="53132"/>
                      </a:cubicBezTo>
                      <a:cubicBezTo>
                        <a:pt x="163432" y="53132"/>
                        <a:pt x="163211" y="53064"/>
                        <a:pt x="163032" y="52888"/>
                      </a:cubicBezTo>
                      <a:cubicBezTo>
                        <a:pt x="162723" y="52578"/>
                        <a:pt x="162818" y="51899"/>
                        <a:pt x="163199" y="51697"/>
                      </a:cubicBezTo>
                      <a:cubicBezTo>
                        <a:pt x="163294" y="51638"/>
                        <a:pt x="163330" y="51542"/>
                        <a:pt x="163306" y="51447"/>
                      </a:cubicBezTo>
                      <a:cubicBezTo>
                        <a:pt x="163133" y="51332"/>
                        <a:pt x="162931" y="51282"/>
                        <a:pt x="162716" y="51282"/>
                      </a:cubicBezTo>
                      <a:cubicBezTo>
                        <a:pt x="161884" y="51282"/>
                        <a:pt x="160843" y="52025"/>
                        <a:pt x="160389" y="52602"/>
                      </a:cubicBezTo>
                      <a:cubicBezTo>
                        <a:pt x="159079" y="50768"/>
                        <a:pt x="158615" y="48459"/>
                        <a:pt x="158282" y="46327"/>
                      </a:cubicBezTo>
                      <a:cubicBezTo>
                        <a:pt x="157350" y="45817"/>
                        <a:pt x="157541" y="44451"/>
                        <a:pt x="157258" y="44451"/>
                      </a:cubicBezTo>
                      <a:cubicBezTo>
                        <a:pt x="157198" y="44451"/>
                        <a:pt x="157116" y="44514"/>
                        <a:pt x="156996" y="44660"/>
                      </a:cubicBezTo>
                      <a:cubicBezTo>
                        <a:pt x="156901" y="45899"/>
                        <a:pt x="155353" y="47006"/>
                        <a:pt x="154091" y="47506"/>
                      </a:cubicBezTo>
                      <a:cubicBezTo>
                        <a:pt x="152704" y="47403"/>
                        <a:pt x="153117" y="45906"/>
                        <a:pt x="153942" y="45906"/>
                      </a:cubicBezTo>
                      <a:cubicBezTo>
                        <a:pt x="154165" y="45906"/>
                        <a:pt x="154418" y="46015"/>
                        <a:pt x="154674" y="46292"/>
                      </a:cubicBezTo>
                      <a:cubicBezTo>
                        <a:pt x="154718" y="46370"/>
                        <a:pt x="154791" y="46406"/>
                        <a:pt x="154864" y="46406"/>
                      </a:cubicBezTo>
                      <a:cubicBezTo>
                        <a:pt x="154967" y="46406"/>
                        <a:pt x="155070" y="46334"/>
                        <a:pt x="155091" y="46208"/>
                      </a:cubicBezTo>
                      <a:cubicBezTo>
                        <a:pt x="155574" y="43011"/>
                        <a:pt x="155302" y="42363"/>
                        <a:pt x="154562" y="42363"/>
                      </a:cubicBezTo>
                      <a:cubicBezTo>
                        <a:pt x="154058" y="42363"/>
                        <a:pt x="153336" y="42665"/>
                        <a:pt x="152488" y="42665"/>
                      </a:cubicBezTo>
                      <a:cubicBezTo>
                        <a:pt x="151731" y="42665"/>
                        <a:pt x="150875" y="42425"/>
                        <a:pt x="149983" y="41517"/>
                      </a:cubicBezTo>
                      <a:cubicBezTo>
                        <a:pt x="152138" y="41458"/>
                        <a:pt x="149328" y="40386"/>
                        <a:pt x="149852" y="36933"/>
                      </a:cubicBezTo>
                      <a:cubicBezTo>
                        <a:pt x="149987" y="36426"/>
                        <a:pt x="150364" y="34454"/>
                        <a:pt x="149687" y="34454"/>
                      </a:cubicBezTo>
                      <a:cubicBezTo>
                        <a:pt x="149585" y="34454"/>
                        <a:pt x="149459" y="34498"/>
                        <a:pt x="149304" y="34600"/>
                      </a:cubicBezTo>
                      <a:cubicBezTo>
                        <a:pt x="148483" y="31361"/>
                        <a:pt x="146364" y="31802"/>
                        <a:pt x="146292" y="29218"/>
                      </a:cubicBezTo>
                      <a:cubicBezTo>
                        <a:pt x="146459" y="27968"/>
                        <a:pt x="145316" y="28218"/>
                        <a:pt x="145054" y="27444"/>
                      </a:cubicBezTo>
                      <a:cubicBezTo>
                        <a:pt x="145363" y="26563"/>
                        <a:pt x="143863" y="24634"/>
                        <a:pt x="143685" y="23634"/>
                      </a:cubicBezTo>
                      <a:cubicBezTo>
                        <a:pt x="143423" y="22265"/>
                        <a:pt x="142506" y="21658"/>
                        <a:pt x="141375" y="20979"/>
                      </a:cubicBezTo>
                      <a:cubicBezTo>
                        <a:pt x="139875" y="19705"/>
                        <a:pt x="139934" y="17229"/>
                        <a:pt x="138124" y="16145"/>
                      </a:cubicBezTo>
                      <a:lnTo>
                        <a:pt x="138124" y="16145"/>
                      </a:lnTo>
                      <a:cubicBezTo>
                        <a:pt x="138466" y="16267"/>
                        <a:pt x="138685" y="16325"/>
                        <a:pt x="138820" y="16325"/>
                      </a:cubicBezTo>
                      <a:cubicBezTo>
                        <a:pt x="139566" y="16325"/>
                        <a:pt x="137717" y="14555"/>
                        <a:pt x="139410" y="12085"/>
                      </a:cubicBezTo>
                      <a:cubicBezTo>
                        <a:pt x="140208" y="10966"/>
                        <a:pt x="140137" y="10359"/>
                        <a:pt x="139089" y="9490"/>
                      </a:cubicBezTo>
                      <a:cubicBezTo>
                        <a:pt x="138351" y="8323"/>
                        <a:pt x="140649" y="6418"/>
                        <a:pt x="139601" y="5239"/>
                      </a:cubicBezTo>
                      <a:cubicBezTo>
                        <a:pt x="139847" y="4352"/>
                        <a:pt x="138961" y="3303"/>
                        <a:pt x="138106" y="3303"/>
                      </a:cubicBezTo>
                      <a:cubicBezTo>
                        <a:pt x="138008" y="3303"/>
                        <a:pt x="137910" y="3317"/>
                        <a:pt x="137815" y="3346"/>
                      </a:cubicBezTo>
                      <a:cubicBezTo>
                        <a:pt x="137486" y="2462"/>
                        <a:pt x="136458" y="1838"/>
                        <a:pt x="135495" y="1838"/>
                      </a:cubicBezTo>
                      <a:cubicBezTo>
                        <a:pt x="135239" y="1838"/>
                        <a:pt x="134987" y="1882"/>
                        <a:pt x="134755" y="1977"/>
                      </a:cubicBezTo>
                      <a:cubicBezTo>
                        <a:pt x="133624" y="1536"/>
                        <a:pt x="134362" y="488"/>
                        <a:pt x="133838" y="47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2271" name="Google Shape;12271;p45"/>
              <p:cNvCxnSpPr/>
              <p:nvPr/>
            </p:nvCxnSpPr>
            <p:spPr>
              <a:xfrm>
                <a:off x="2205225" y="1499050"/>
                <a:ext cx="1802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diamond" w="med" len="med"/>
                <a:tailEnd type="diamond" w="med" len="med"/>
              </a:ln>
            </p:spPr>
          </p:cxnSp>
        </p:grpSp>
      </p:grpSp>
      <p:grpSp>
        <p:nvGrpSpPr>
          <p:cNvPr id="12272" name="Google Shape;12272;p45"/>
          <p:cNvGrpSpPr/>
          <p:nvPr/>
        </p:nvGrpSpPr>
        <p:grpSpPr>
          <a:xfrm>
            <a:off x="685800" y="2236064"/>
            <a:ext cx="7696200" cy="976164"/>
            <a:chOff x="685800" y="2236064"/>
            <a:chExt cx="7696200" cy="976164"/>
          </a:xfrm>
        </p:grpSpPr>
        <p:grpSp>
          <p:nvGrpSpPr>
            <p:cNvPr id="12273" name="Google Shape;12273;p45"/>
            <p:cNvGrpSpPr/>
            <p:nvPr/>
          </p:nvGrpSpPr>
          <p:grpSpPr>
            <a:xfrm>
              <a:off x="5569800" y="2282550"/>
              <a:ext cx="2812200" cy="883200"/>
              <a:chOff x="5569800" y="2282550"/>
              <a:chExt cx="2812200" cy="883200"/>
            </a:xfrm>
          </p:grpSpPr>
          <p:sp>
            <p:nvSpPr>
              <p:cNvPr id="12274" name="Google Shape;12274;p45"/>
              <p:cNvSpPr txBox="1"/>
              <p:nvPr/>
            </p:nvSpPr>
            <p:spPr>
              <a:xfrm>
                <a:off x="5569800" y="2486850"/>
                <a:ext cx="2812200" cy="678900"/>
              </a:xfrm>
              <a:prstGeom prst="rect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275" name="Google Shape;12275;p45"/>
              <p:cNvSpPr/>
              <p:nvPr/>
            </p:nvSpPr>
            <p:spPr>
              <a:xfrm>
                <a:off x="5670035" y="2282550"/>
                <a:ext cx="1394100" cy="366300"/>
              </a:xfrm>
              <a:prstGeom prst="snip1Rect">
                <a:avLst>
                  <a:gd name="adj" fmla="val 26262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2276" name="Google Shape;12276;p45"/>
              <p:cNvSpPr txBox="1"/>
              <p:nvPr/>
            </p:nvSpPr>
            <p:spPr>
              <a:xfrm>
                <a:off x="5820310" y="2336550"/>
                <a:ext cx="1093500" cy="25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NEPTUNE</a:t>
                </a:r>
                <a:endParaRPr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2277" name="Google Shape;12277;p45"/>
            <p:cNvGrpSpPr/>
            <p:nvPr/>
          </p:nvGrpSpPr>
          <p:grpSpPr>
            <a:xfrm>
              <a:off x="685800" y="2236064"/>
              <a:ext cx="4730677" cy="976164"/>
              <a:chOff x="685800" y="2236064"/>
              <a:chExt cx="4730677" cy="976164"/>
            </a:xfrm>
          </p:grpSpPr>
          <p:sp>
            <p:nvSpPr>
              <p:cNvPr id="12278" name="Google Shape;12278;p45"/>
              <p:cNvSpPr txBox="1"/>
              <p:nvPr/>
            </p:nvSpPr>
            <p:spPr>
              <a:xfrm>
                <a:off x="1569003" y="2595000"/>
                <a:ext cx="711600" cy="25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50%</a:t>
                </a:r>
                <a:endParaRPr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2279" name="Google Shape;12279;p45"/>
              <p:cNvSpPr/>
              <p:nvPr/>
            </p:nvSpPr>
            <p:spPr>
              <a:xfrm>
                <a:off x="685800" y="2282550"/>
                <a:ext cx="883200" cy="883200"/>
              </a:xfrm>
              <a:prstGeom prst="donut">
                <a:avLst>
                  <a:gd name="adj" fmla="val 1856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12280;p45"/>
              <p:cNvSpPr/>
              <p:nvPr/>
            </p:nvSpPr>
            <p:spPr>
              <a:xfrm>
                <a:off x="771791" y="2368650"/>
                <a:ext cx="711600" cy="711000"/>
              </a:xfrm>
              <a:prstGeom prst="arc">
                <a:avLst>
                  <a:gd name="adj1" fmla="val 16200000"/>
                  <a:gd name="adj2" fmla="val 7522987"/>
                </a:avLst>
              </a:prstGeom>
              <a:noFill/>
              <a:ln w="11430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281" name="Google Shape;12281;p45"/>
              <p:cNvGrpSpPr/>
              <p:nvPr/>
            </p:nvGrpSpPr>
            <p:grpSpPr>
              <a:xfrm>
                <a:off x="4111003" y="2236064"/>
                <a:ext cx="1305474" cy="976164"/>
                <a:chOff x="1736525" y="1277724"/>
                <a:chExt cx="4213925" cy="3150950"/>
              </a:xfrm>
            </p:grpSpPr>
            <p:sp>
              <p:nvSpPr>
                <p:cNvPr id="12282" name="Google Shape;12282;p45"/>
                <p:cNvSpPr/>
                <p:nvPr/>
              </p:nvSpPr>
              <p:spPr>
                <a:xfrm>
                  <a:off x="2368150" y="2416450"/>
                  <a:ext cx="471600" cy="69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4" h="27656" extrusionOk="0">
                      <a:moveTo>
                        <a:pt x="11150" y="1"/>
                      </a:moveTo>
                      <a:cubicBezTo>
                        <a:pt x="11059" y="1"/>
                        <a:pt x="11006" y="72"/>
                        <a:pt x="11002" y="252"/>
                      </a:cubicBezTo>
                      <a:lnTo>
                        <a:pt x="11275" y="1431"/>
                      </a:lnTo>
                      <a:cubicBezTo>
                        <a:pt x="11023" y="1414"/>
                        <a:pt x="10737" y="1388"/>
                        <a:pt x="10493" y="1388"/>
                      </a:cubicBezTo>
                      <a:cubicBezTo>
                        <a:pt x="9909" y="1388"/>
                        <a:pt x="9562" y="1536"/>
                        <a:pt x="10478" y="2300"/>
                      </a:cubicBezTo>
                      <a:cubicBezTo>
                        <a:pt x="10367" y="2470"/>
                        <a:pt x="10201" y="2546"/>
                        <a:pt x="10035" y="2546"/>
                      </a:cubicBezTo>
                      <a:cubicBezTo>
                        <a:pt x="9772" y="2546"/>
                        <a:pt x="9511" y="2353"/>
                        <a:pt x="9489" y="2038"/>
                      </a:cubicBezTo>
                      <a:cubicBezTo>
                        <a:pt x="9393" y="1905"/>
                        <a:pt x="9312" y="1847"/>
                        <a:pt x="9241" y="1847"/>
                      </a:cubicBezTo>
                      <a:cubicBezTo>
                        <a:pt x="8791" y="1847"/>
                        <a:pt x="8796" y="4246"/>
                        <a:pt x="7949" y="4246"/>
                      </a:cubicBezTo>
                      <a:cubicBezTo>
                        <a:pt x="7908" y="4246"/>
                        <a:pt x="7867" y="4240"/>
                        <a:pt x="7823" y="4229"/>
                      </a:cubicBezTo>
                      <a:lnTo>
                        <a:pt x="7823" y="4229"/>
                      </a:lnTo>
                      <a:cubicBezTo>
                        <a:pt x="7161" y="4431"/>
                        <a:pt x="8042" y="5299"/>
                        <a:pt x="8525" y="5299"/>
                      </a:cubicBezTo>
                      <a:cubicBezTo>
                        <a:pt x="8554" y="5299"/>
                        <a:pt x="8582" y="5296"/>
                        <a:pt x="8608" y="5289"/>
                      </a:cubicBezTo>
                      <a:lnTo>
                        <a:pt x="8608" y="5289"/>
                      </a:lnTo>
                      <a:cubicBezTo>
                        <a:pt x="8477" y="7087"/>
                        <a:pt x="8430" y="9766"/>
                        <a:pt x="6822" y="10742"/>
                      </a:cubicBezTo>
                      <a:cubicBezTo>
                        <a:pt x="6537" y="10909"/>
                        <a:pt x="6251" y="11051"/>
                        <a:pt x="6037" y="11337"/>
                      </a:cubicBezTo>
                      <a:cubicBezTo>
                        <a:pt x="5672" y="11831"/>
                        <a:pt x="5965" y="12518"/>
                        <a:pt x="6532" y="12518"/>
                      </a:cubicBezTo>
                      <a:cubicBezTo>
                        <a:pt x="6594" y="12518"/>
                        <a:pt x="6659" y="12510"/>
                        <a:pt x="6727" y="12492"/>
                      </a:cubicBezTo>
                      <a:cubicBezTo>
                        <a:pt x="6745" y="12493"/>
                        <a:pt x="6765" y="12493"/>
                        <a:pt x="6785" y="12493"/>
                      </a:cubicBezTo>
                      <a:cubicBezTo>
                        <a:pt x="7250" y="12493"/>
                        <a:pt x="8207" y="12253"/>
                        <a:pt x="8949" y="12253"/>
                      </a:cubicBezTo>
                      <a:cubicBezTo>
                        <a:pt x="9391" y="12253"/>
                        <a:pt x="9756" y="12338"/>
                        <a:pt x="9894" y="12611"/>
                      </a:cubicBezTo>
                      <a:cubicBezTo>
                        <a:pt x="8192" y="12980"/>
                        <a:pt x="8716" y="14873"/>
                        <a:pt x="9870" y="15588"/>
                      </a:cubicBezTo>
                      <a:cubicBezTo>
                        <a:pt x="8573" y="16409"/>
                        <a:pt x="9168" y="17255"/>
                        <a:pt x="8870" y="18207"/>
                      </a:cubicBezTo>
                      <a:cubicBezTo>
                        <a:pt x="8746" y="18128"/>
                        <a:pt x="8505" y="17655"/>
                        <a:pt x="8308" y="17655"/>
                      </a:cubicBezTo>
                      <a:cubicBezTo>
                        <a:pt x="8297" y="17655"/>
                        <a:pt x="8286" y="17656"/>
                        <a:pt x="8275" y="17659"/>
                      </a:cubicBezTo>
                      <a:lnTo>
                        <a:pt x="5477" y="18040"/>
                      </a:lnTo>
                      <a:cubicBezTo>
                        <a:pt x="5464" y="18039"/>
                        <a:pt x="5450" y="18039"/>
                        <a:pt x="5438" y="18039"/>
                      </a:cubicBezTo>
                      <a:cubicBezTo>
                        <a:pt x="5043" y="18039"/>
                        <a:pt x="5052" y="18505"/>
                        <a:pt x="5375" y="18505"/>
                      </a:cubicBezTo>
                      <a:cubicBezTo>
                        <a:pt x="5416" y="18505"/>
                        <a:pt x="5462" y="18498"/>
                        <a:pt x="5513" y="18481"/>
                      </a:cubicBezTo>
                      <a:cubicBezTo>
                        <a:pt x="6156" y="18529"/>
                        <a:pt x="6441" y="19255"/>
                        <a:pt x="6310" y="19767"/>
                      </a:cubicBezTo>
                      <a:cubicBezTo>
                        <a:pt x="6009" y="20770"/>
                        <a:pt x="4952" y="21081"/>
                        <a:pt x="3902" y="21081"/>
                      </a:cubicBezTo>
                      <a:cubicBezTo>
                        <a:pt x="3421" y="21081"/>
                        <a:pt x="2941" y="21015"/>
                        <a:pt x="2536" y="20922"/>
                      </a:cubicBezTo>
                      <a:cubicBezTo>
                        <a:pt x="2521" y="20919"/>
                        <a:pt x="2506" y="20917"/>
                        <a:pt x="2491" y="20917"/>
                      </a:cubicBezTo>
                      <a:cubicBezTo>
                        <a:pt x="2274" y="20917"/>
                        <a:pt x="2194" y="21238"/>
                        <a:pt x="2417" y="21338"/>
                      </a:cubicBezTo>
                      <a:cubicBezTo>
                        <a:pt x="3441" y="21791"/>
                        <a:pt x="4501" y="22267"/>
                        <a:pt x="5358" y="23005"/>
                      </a:cubicBezTo>
                      <a:cubicBezTo>
                        <a:pt x="5884" y="23467"/>
                        <a:pt x="6330" y="23700"/>
                        <a:pt x="6696" y="23700"/>
                      </a:cubicBezTo>
                      <a:cubicBezTo>
                        <a:pt x="6876" y="23700"/>
                        <a:pt x="7038" y="23643"/>
                        <a:pt x="7180" y="23529"/>
                      </a:cubicBezTo>
                      <a:cubicBezTo>
                        <a:pt x="7263" y="23565"/>
                        <a:pt x="7311" y="23660"/>
                        <a:pt x="7299" y="23755"/>
                      </a:cubicBezTo>
                      <a:cubicBezTo>
                        <a:pt x="7266" y="24268"/>
                        <a:pt x="6907" y="24396"/>
                        <a:pt x="6484" y="24396"/>
                      </a:cubicBezTo>
                      <a:cubicBezTo>
                        <a:pt x="6140" y="24396"/>
                        <a:pt x="5753" y="24311"/>
                        <a:pt x="5465" y="24279"/>
                      </a:cubicBezTo>
                      <a:cubicBezTo>
                        <a:pt x="5396" y="24275"/>
                        <a:pt x="5326" y="24273"/>
                        <a:pt x="5256" y="24273"/>
                      </a:cubicBezTo>
                      <a:cubicBezTo>
                        <a:pt x="3629" y="24273"/>
                        <a:pt x="1806" y="25299"/>
                        <a:pt x="334" y="25756"/>
                      </a:cubicBezTo>
                      <a:cubicBezTo>
                        <a:pt x="0" y="25922"/>
                        <a:pt x="322" y="26375"/>
                        <a:pt x="548" y="26506"/>
                      </a:cubicBezTo>
                      <a:cubicBezTo>
                        <a:pt x="751" y="26625"/>
                        <a:pt x="1000" y="26663"/>
                        <a:pt x="1237" y="26663"/>
                      </a:cubicBezTo>
                      <a:cubicBezTo>
                        <a:pt x="1568" y="26663"/>
                        <a:pt x="1875" y="26588"/>
                        <a:pt x="2000" y="26553"/>
                      </a:cubicBezTo>
                      <a:cubicBezTo>
                        <a:pt x="2186" y="26513"/>
                        <a:pt x="2389" y="26480"/>
                        <a:pt x="2574" y="26480"/>
                      </a:cubicBezTo>
                      <a:cubicBezTo>
                        <a:pt x="2876" y="26480"/>
                        <a:pt x="3132" y="26566"/>
                        <a:pt x="3191" y="26839"/>
                      </a:cubicBezTo>
                      <a:cubicBezTo>
                        <a:pt x="3191" y="26946"/>
                        <a:pt x="3274" y="27030"/>
                        <a:pt x="3382" y="27041"/>
                      </a:cubicBezTo>
                      <a:cubicBezTo>
                        <a:pt x="3439" y="27055"/>
                        <a:pt x="3495" y="27061"/>
                        <a:pt x="3551" y="27061"/>
                      </a:cubicBezTo>
                      <a:cubicBezTo>
                        <a:pt x="4369" y="27061"/>
                        <a:pt x="5045" y="25699"/>
                        <a:pt x="5696" y="25699"/>
                      </a:cubicBezTo>
                      <a:cubicBezTo>
                        <a:pt x="5898" y="25699"/>
                        <a:pt x="6098" y="25830"/>
                        <a:pt x="6299" y="26172"/>
                      </a:cubicBezTo>
                      <a:cubicBezTo>
                        <a:pt x="6584" y="26637"/>
                        <a:pt x="7084" y="26922"/>
                        <a:pt x="7620" y="26958"/>
                      </a:cubicBezTo>
                      <a:cubicBezTo>
                        <a:pt x="9171" y="27111"/>
                        <a:pt x="11143" y="27656"/>
                        <a:pt x="12923" y="27656"/>
                      </a:cubicBezTo>
                      <a:cubicBezTo>
                        <a:pt x="13918" y="27656"/>
                        <a:pt x="14853" y="27486"/>
                        <a:pt x="15621" y="26982"/>
                      </a:cubicBezTo>
                      <a:cubicBezTo>
                        <a:pt x="15814" y="26853"/>
                        <a:pt x="15707" y="26579"/>
                        <a:pt x="15510" y="26579"/>
                      </a:cubicBezTo>
                      <a:cubicBezTo>
                        <a:pt x="15488" y="26579"/>
                        <a:pt x="15466" y="26582"/>
                        <a:pt x="15443" y="26589"/>
                      </a:cubicBezTo>
                      <a:cubicBezTo>
                        <a:pt x="15391" y="26601"/>
                        <a:pt x="15338" y="26607"/>
                        <a:pt x="15286" y="26607"/>
                      </a:cubicBezTo>
                      <a:cubicBezTo>
                        <a:pt x="15076" y="26607"/>
                        <a:pt x="14871" y="26513"/>
                        <a:pt x="14728" y="26351"/>
                      </a:cubicBezTo>
                      <a:cubicBezTo>
                        <a:pt x="14026" y="25529"/>
                        <a:pt x="15062" y="24970"/>
                        <a:pt x="15943" y="24815"/>
                      </a:cubicBezTo>
                      <a:cubicBezTo>
                        <a:pt x="18863" y="24254"/>
                        <a:pt x="17795" y="21599"/>
                        <a:pt x="15442" y="21599"/>
                      </a:cubicBezTo>
                      <a:cubicBezTo>
                        <a:pt x="15349" y="21599"/>
                        <a:pt x="15254" y="21604"/>
                        <a:pt x="15157" y="21612"/>
                      </a:cubicBezTo>
                      <a:cubicBezTo>
                        <a:pt x="15383" y="20541"/>
                        <a:pt x="15383" y="19040"/>
                        <a:pt x="14490" y="18267"/>
                      </a:cubicBezTo>
                      <a:cubicBezTo>
                        <a:pt x="15788" y="17957"/>
                        <a:pt x="15216" y="15921"/>
                        <a:pt x="14954" y="14980"/>
                      </a:cubicBezTo>
                      <a:cubicBezTo>
                        <a:pt x="14538" y="13790"/>
                        <a:pt x="14442" y="11813"/>
                        <a:pt x="13180" y="11218"/>
                      </a:cubicBezTo>
                      <a:cubicBezTo>
                        <a:pt x="13407" y="8515"/>
                        <a:pt x="10954" y="9516"/>
                        <a:pt x="10763" y="8920"/>
                      </a:cubicBezTo>
                      <a:cubicBezTo>
                        <a:pt x="10878" y="8716"/>
                        <a:pt x="10998" y="8643"/>
                        <a:pt x="11119" y="8643"/>
                      </a:cubicBezTo>
                      <a:cubicBezTo>
                        <a:pt x="11425" y="8643"/>
                        <a:pt x="11737" y="9111"/>
                        <a:pt x="11977" y="9111"/>
                      </a:cubicBezTo>
                      <a:cubicBezTo>
                        <a:pt x="12136" y="9111"/>
                        <a:pt x="12262" y="8907"/>
                        <a:pt x="12335" y="8230"/>
                      </a:cubicBezTo>
                      <a:cubicBezTo>
                        <a:pt x="12494" y="8265"/>
                        <a:pt x="12648" y="8281"/>
                        <a:pt x="12797" y="8281"/>
                      </a:cubicBezTo>
                      <a:cubicBezTo>
                        <a:pt x="14272" y="8281"/>
                        <a:pt x="15277" y="6673"/>
                        <a:pt x="15645" y="5408"/>
                      </a:cubicBezTo>
                      <a:cubicBezTo>
                        <a:pt x="15559" y="4439"/>
                        <a:pt x="14274" y="4088"/>
                        <a:pt x="13255" y="4088"/>
                      </a:cubicBezTo>
                      <a:cubicBezTo>
                        <a:pt x="13010" y="4088"/>
                        <a:pt x="12779" y="4109"/>
                        <a:pt x="12585" y="4146"/>
                      </a:cubicBezTo>
                      <a:cubicBezTo>
                        <a:pt x="12351" y="4187"/>
                        <a:pt x="12169" y="4204"/>
                        <a:pt x="12026" y="4204"/>
                      </a:cubicBezTo>
                      <a:cubicBezTo>
                        <a:pt x="11799" y="4204"/>
                        <a:pt x="11675" y="4161"/>
                        <a:pt x="11609" y="4110"/>
                      </a:cubicBezTo>
                      <a:cubicBezTo>
                        <a:pt x="11116" y="3371"/>
                        <a:pt x="13883" y="2204"/>
                        <a:pt x="14568" y="2204"/>
                      </a:cubicBezTo>
                      <a:cubicBezTo>
                        <a:pt x="14578" y="2204"/>
                        <a:pt x="14588" y="2205"/>
                        <a:pt x="14597" y="2205"/>
                      </a:cubicBezTo>
                      <a:cubicBezTo>
                        <a:pt x="14692" y="2193"/>
                        <a:pt x="14764" y="2122"/>
                        <a:pt x="14788" y="2038"/>
                      </a:cubicBezTo>
                      <a:cubicBezTo>
                        <a:pt x="14954" y="1241"/>
                        <a:pt x="13966" y="1038"/>
                        <a:pt x="13323" y="979"/>
                      </a:cubicBezTo>
                      <a:cubicBezTo>
                        <a:pt x="13299" y="980"/>
                        <a:pt x="13274" y="981"/>
                        <a:pt x="13249" y="981"/>
                      </a:cubicBezTo>
                      <a:cubicBezTo>
                        <a:pt x="12351" y="981"/>
                        <a:pt x="11488" y="1"/>
                        <a:pt x="1115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3" name="Google Shape;12283;p45"/>
                <p:cNvSpPr/>
                <p:nvPr/>
              </p:nvSpPr>
              <p:spPr>
                <a:xfrm>
                  <a:off x="2159000" y="2638075"/>
                  <a:ext cx="344900" cy="2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6" h="11351" extrusionOk="0">
                      <a:moveTo>
                        <a:pt x="10070" y="1"/>
                      </a:moveTo>
                      <a:cubicBezTo>
                        <a:pt x="9471" y="1"/>
                        <a:pt x="8827" y="65"/>
                        <a:pt x="8592" y="79"/>
                      </a:cubicBezTo>
                      <a:cubicBezTo>
                        <a:pt x="7557" y="103"/>
                        <a:pt x="6640" y="1139"/>
                        <a:pt x="7652" y="1960"/>
                      </a:cubicBezTo>
                      <a:cubicBezTo>
                        <a:pt x="7390" y="2091"/>
                        <a:pt x="7497" y="2329"/>
                        <a:pt x="7676" y="2484"/>
                      </a:cubicBezTo>
                      <a:cubicBezTo>
                        <a:pt x="7537" y="2617"/>
                        <a:pt x="7407" y="2674"/>
                        <a:pt x="7282" y="2674"/>
                      </a:cubicBezTo>
                      <a:cubicBezTo>
                        <a:pt x="6624" y="2674"/>
                        <a:pt x="6115" y="1109"/>
                        <a:pt x="5253" y="1109"/>
                      </a:cubicBezTo>
                      <a:cubicBezTo>
                        <a:pt x="5185" y="1109"/>
                        <a:pt x="5116" y="1118"/>
                        <a:pt x="5044" y="1139"/>
                      </a:cubicBezTo>
                      <a:cubicBezTo>
                        <a:pt x="4008" y="1663"/>
                        <a:pt x="5104" y="2806"/>
                        <a:pt x="3020" y="3091"/>
                      </a:cubicBezTo>
                      <a:cubicBezTo>
                        <a:pt x="2402" y="3518"/>
                        <a:pt x="3556" y="4423"/>
                        <a:pt x="4137" y="4423"/>
                      </a:cubicBezTo>
                      <a:cubicBezTo>
                        <a:pt x="4172" y="4423"/>
                        <a:pt x="4205" y="4420"/>
                        <a:pt x="4235" y="4413"/>
                      </a:cubicBezTo>
                      <a:lnTo>
                        <a:pt x="4235" y="4413"/>
                      </a:lnTo>
                      <a:cubicBezTo>
                        <a:pt x="4696" y="5377"/>
                        <a:pt x="3902" y="6490"/>
                        <a:pt x="2909" y="6490"/>
                      </a:cubicBezTo>
                      <a:cubicBezTo>
                        <a:pt x="2774" y="6490"/>
                        <a:pt x="2636" y="6469"/>
                        <a:pt x="2496" y="6425"/>
                      </a:cubicBezTo>
                      <a:cubicBezTo>
                        <a:pt x="1949" y="6425"/>
                        <a:pt x="2234" y="7318"/>
                        <a:pt x="2484" y="7568"/>
                      </a:cubicBezTo>
                      <a:cubicBezTo>
                        <a:pt x="2039" y="7464"/>
                        <a:pt x="1611" y="7384"/>
                        <a:pt x="1248" y="7384"/>
                      </a:cubicBezTo>
                      <a:cubicBezTo>
                        <a:pt x="482" y="7384"/>
                        <a:pt x="0" y="7738"/>
                        <a:pt x="234" y="8973"/>
                      </a:cubicBezTo>
                      <a:cubicBezTo>
                        <a:pt x="294" y="9330"/>
                        <a:pt x="413" y="10009"/>
                        <a:pt x="949" y="10295"/>
                      </a:cubicBezTo>
                      <a:cubicBezTo>
                        <a:pt x="1663" y="10628"/>
                        <a:pt x="2377" y="10187"/>
                        <a:pt x="2854" y="10985"/>
                      </a:cubicBezTo>
                      <a:cubicBezTo>
                        <a:pt x="3201" y="11247"/>
                        <a:pt x="3530" y="11351"/>
                        <a:pt x="3848" y="11351"/>
                      </a:cubicBezTo>
                      <a:cubicBezTo>
                        <a:pt x="5047" y="11351"/>
                        <a:pt x="6078" y="9872"/>
                        <a:pt x="7258" y="9872"/>
                      </a:cubicBezTo>
                      <a:cubicBezTo>
                        <a:pt x="7384" y="9872"/>
                        <a:pt x="7511" y="9889"/>
                        <a:pt x="7640" y="9925"/>
                      </a:cubicBezTo>
                      <a:cubicBezTo>
                        <a:pt x="8143" y="10071"/>
                        <a:pt x="8543" y="10393"/>
                        <a:pt x="9045" y="10393"/>
                      </a:cubicBezTo>
                      <a:cubicBezTo>
                        <a:pt x="9243" y="10393"/>
                        <a:pt x="9457" y="10343"/>
                        <a:pt x="9700" y="10211"/>
                      </a:cubicBezTo>
                      <a:cubicBezTo>
                        <a:pt x="10485" y="9640"/>
                        <a:pt x="11057" y="8890"/>
                        <a:pt x="11259" y="7925"/>
                      </a:cubicBezTo>
                      <a:cubicBezTo>
                        <a:pt x="11164" y="6663"/>
                        <a:pt x="10890" y="6449"/>
                        <a:pt x="11593" y="5234"/>
                      </a:cubicBezTo>
                      <a:cubicBezTo>
                        <a:pt x="11724" y="5199"/>
                        <a:pt x="11795" y="5080"/>
                        <a:pt x="11759" y="4949"/>
                      </a:cubicBezTo>
                      <a:cubicBezTo>
                        <a:pt x="12283" y="3996"/>
                        <a:pt x="13438" y="4163"/>
                        <a:pt x="12819" y="2817"/>
                      </a:cubicBezTo>
                      <a:cubicBezTo>
                        <a:pt x="13641" y="2365"/>
                        <a:pt x="13795" y="1603"/>
                        <a:pt x="12902" y="1079"/>
                      </a:cubicBezTo>
                      <a:cubicBezTo>
                        <a:pt x="12622" y="964"/>
                        <a:pt x="12337" y="944"/>
                        <a:pt x="12051" y="944"/>
                      </a:cubicBezTo>
                      <a:cubicBezTo>
                        <a:pt x="11896" y="944"/>
                        <a:pt x="11740" y="950"/>
                        <a:pt x="11584" y="950"/>
                      </a:cubicBezTo>
                      <a:cubicBezTo>
                        <a:pt x="11347" y="950"/>
                        <a:pt x="11111" y="936"/>
                        <a:pt x="10878" y="865"/>
                      </a:cubicBezTo>
                      <a:cubicBezTo>
                        <a:pt x="11801" y="152"/>
                        <a:pt x="10988" y="1"/>
                        <a:pt x="100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4" name="Google Shape;12284;p45"/>
                <p:cNvSpPr/>
                <p:nvPr/>
              </p:nvSpPr>
              <p:spPr>
                <a:xfrm>
                  <a:off x="2170200" y="1528850"/>
                  <a:ext cx="428950" cy="3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58" h="12977" extrusionOk="0">
                      <a:moveTo>
                        <a:pt x="5582" y="0"/>
                      </a:moveTo>
                      <a:cubicBezTo>
                        <a:pt x="5459" y="0"/>
                        <a:pt x="5377" y="298"/>
                        <a:pt x="5358" y="1121"/>
                      </a:cubicBezTo>
                      <a:cubicBezTo>
                        <a:pt x="5133" y="886"/>
                        <a:pt x="4736" y="754"/>
                        <a:pt x="4358" y="754"/>
                      </a:cubicBezTo>
                      <a:cubicBezTo>
                        <a:pt x="3838" y="754"/>
                        <a:pt x="3355" y="1006"/>
                        <a:pt x="3418" y="1586"/>
                      </a:cubicBezTo>
                      <a:cubicBezTo>
                        <a:pt x="3810" y="1824"/>
                        <a:pt x="4489" y="1764"/>
                        <a:pt x="4703" y="2205"/>
                      </a:cubicBezTo>
                      <a:cubicBezTo>
                        <a:pt x="4775" y="2383"/>
                        <a:pt x="4739" y="2586"/>
                        <a:pt x="4596" y="2729"/>
                      </a:cubicBezTo>
                      <a:cubicBezTo>
                        <a:pt x="4536" y="2789"/>
                        <a:pt x="4483" y="2807"/>
                        <a:pt x="4434" y="2807"/>
                      </a:cubicBezTo>
                      <a:cubicBezTo>
                        <a:pt x="4364" y="2807"/>
                        <a:pt x="4303" y="2771"/>
                        <a:pt x="4240" y="2771"/>
                      </a:cubicBezTo>
                      <a:cubicBezTo>
                        <a:pt x="4191" y="2771"/>
                        <a:pt x="4141" y="2793"/>
                        <a:pt x="4084" y="2871"/>
                      </a:cubicBezTo>
                      <a:cubicBezTo>
                        <a:pt x="3906" y="3395"/>
                        <a:pt x="5406" y="3872"/>
                        <a:pt x="5811" y="3967"/>
                      </a:cubicBezTo>
                      <a:cubicBezTo>
                        <a:pt x="5605" y="4298"/>
                        <a:pt x="5369" y="4424"/>
                        <a:pt x="5114" y="4424"/>
                      </a:cubicBezTo>
                      <a:cubicBezTo>
                        <a:pt x="4296" y="4424"/>
                        <a:pt x="3290" y="3123"/>
                        <a:pt x="2521" y="3123"/>
                      </a:cubicBezTo>
                      <a:cubicBezTo>
                        <a:pt x="2281" y="3123"/>
                        <a:pt x="2063" y="3251"/>
                        <a:pt x="1882" y="3586"/>
                      </a:cubicBezTo>
                      <a:cubicBezTo>
                        <a:pt x="1929" y="4157"/>
                        <a:pt x="2465" y="4479"/>
                        <a:pt x="2858" y="4800"/>
                      </a:cubicBezTo>
                      <a:cubicBezTo>
                        <a:pt x="3596" y="5229"/>
                        <a:pt x="4263" y="6360"/>
                        <a:pt x="3156" y="6693"/>
                      </a:cubicBezTo>
                      <a:lnTo>
                        <a:pt x="227" y="7991"/>
                      </a:lnTo>
                      <a:cubicBezTo>
                        <a:pt x="0" y="8074"/>
                        <a:pt x="60" y="8408"/>
                        <a:pt x="310" y="8420"/>
                      </a:cubicBezTo>
                      <a:lnTo>
                        <a:pt x="2906" y="8563"/>
                      </a:lnTo>
                      <a:cubicBezTo>
                        <a:pt x="2930" y="8561"/>
                        <a:pt x="2953" y="8560"/>
                        <a:pt x="2975" y="8560"/>
                      </a:cubicBezTo>
                      <a:cubicBezTo>
                        <a:pt x="4630" y="8560"/>
                        <a:pt x="2728" y="12361"/>
                        <a:pt x="6720" y="12361"/>
                      </a:cubicBezTo>
                      <a:cubicBezTo>
                        <a:pt x="6738" y="12361"/>
                        <a:pt x="6757" y="12361"/>
                        <a:pt x="6775" y="12361"/>
                      </a:cubicBezTo>
                      <a:cubicBezTo>
                        <a:pt x="7305" y="12806"/>
                        <a:pt x="7759" y="12977"/>
                        <a:pt x="8175" y="12977"/>
                      </a:cubicBezTo>
                      <a:cubicBezTo>
                        <a:pt x="9525" y="12977"/>
                        <a:pt x="10473" y="11184"/>
                        <a:pt x="12300" y="11184"/>
                      </a:cubicBezTo>
                      <a:cubicBezTo>
                        <a:pt x="12378" y="11184"/>
                        <a:pt x="12457" y="11187"/>
                        <a:pt x="12538" y="11194"/>
                      </a:cubicBezTo>
                      <a:cubicBezTo>
                        <a:pt x="17157" y="10980"/>
                        <a:pt x="14312" y="7646"/>
                        <a:pt x="15669" y="5681"/>
                      </a:cubicBezTo>
                      <a:cubicBezTo>
                        <a:pt x="15741" y="5598"/>
                        <a:pt x="15741" y="5455"/>
                        <a:pt x="15657" y="5372"/>
                      </a:cubicBezTo>
                      <a:cubicBezTo>
                        <a:pt x="15408" y="5133"/>
                        <a:pt x="15125" y="5052"/>
                        <a:pt x="14824" y="5052"/>
                      </a:cubicBezTo>
                      <a:cubicBezTo>
                        <a:pt x="14192" y="5052"/>
                        <a:pt x="13484" y="5411"/>
                        <a:pt x="12861" y="5411"/>
                      </a:cubicBezTo>
                      <a:cubicBezTo>
                        <a:pt x="12733" y="5411"/>
                        <a:pt x="12609" y="5396"/>
                        <a:pt x="12490" y="5360"/>
                      </a:cubicBezTo>
                      <a:cubicBezTo>
                        <a:pt x="11591" y="4640"/>
                        <a:pt x="10568" y="4054"/>
                        <a:pt x="9486" y="4054"/>
                      </a:cubicBezTo>
                      <a:cubicBezTo>
                        <a:pt x="8921" y="4054"/>
                        <a:pt x="8340" y="4214"/>
                        <a:pt x="7751" y="4598"/>
                      </a:cubicBezTo>
                      <a:cubicBezTo>
                        <a:pt x="6561" y="3443"/>
                        <a:pt x="9085" y="1026"/>
                        <a:pt x="7382" y="74"/>
                      </a:cubicBezTo>
                      <a:cubicBezTo>
                        <a:pt x="7353" y="60"/>
                        <a:pt x="7322" y="54"/>
                        <a:pt x="7292" y="54"/>
                      </a:cubicBezTo>
                      <a:cubicBezTo>
                        <a:pt x="7188" y="54"/>
                        <a:pt x="7089" y="127"/>
                        <a:pt x="7061" y="228"/>
                      </a:cubicBezTo>
                      <a:lnTo>
                        <a:pt x="6728" y="1871"/>
                      </a:lnTo>
                      <a:cubicBezTo>
                        <a:pt x="6311" y="1414"/>
                        <a:pt x="5850" y="0"/>
                        <a:pt x="5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5" name="Google Shape;12285;p45"/>
                <p:cNvSpPr/>
                <p:nvPr/>
              </p:nvSpPr>
              <p:spPr>
                <a:xfrm>
                  <a:off x="3013450" y="3873800"/>
                  <a:ext cx="101550" cy="12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2" h="4922" extrusionOk="0">
                      <a:moveTo>
                        <a:pt x="2224" y="0"/>
                      </a:moveTo>
                      <a:cubicBezTo>
                        <a:pt x="2136" y="0"/>
                        <a:pt x="2045" y="12"/>
                        <a:pt x="1954" y="37"/>
                      </a:cubicBezTo>
                      <a:cubicBezTo>
                        <a:pt x="382" y="430"/>
                        <a:pt x="1" y="3299"/>
                        <a:pt x="1013" y="4168"/>
                      </a:cubicBezTo>
                      <a:cubicBezTo>
                        <a:pt x="1120" y="4252"/>
                        <a:pt x="1180" y="4276"/>
                        <a:pt x="1168" y="4395"/>
                      </a:cubicBezTo>
                      <a:cubicBezTo>
                        <a:pt x="1122" y="4610"/>
                        <a:pt x="1292" y="4921"/>
                        <a:pt x="1554" y="4921"/>
                      </a:cubicBezTo>
                      <a:cubicBezTo>
                        <a:pt x="1568" y="4921"/>
                        <a:pt x="1582" y="4920"/>
                        <a:pt x="1596" y="4919"/>
                      </a:cubicBezTo>
                      <a:cubicBezTo>
                        <a:pt x="2335" y="4788"/>
                        <a:pt x="2442" y="3835"/>
                        <a:pt x="2430" y="3216"/>
                      </a:cubicBezTo>
                      <a:cubicBezTo>
                        <a:pt x="2311" y="2680"/>
                        <a:pt x="2727" y="2561"/>
                        <a:pt x="3085" y="2323"/>
                      </a:cubicBezTo>
                      <a:cubicBezTo>
                        <a:pt x="4061" y="1632"/>
                        <a:pt x="3268" y="0"/>
                        <a:pt x="2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6" name="Google Shape;12286;p45"/>
                <p:cNvSpPr/>
                <p:nvPr/>
              </p:nvSpPr>
              <p:spPr>
                <a:xfrm>
                  <a:off x="2970900" y="4008925"/>
                  <a:ext cx="128600" cy="18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44" h="7384" extrusionOk="0">
                      <a:moveTo>
                        <a:pt x="3725" y="1"/>
                      </a:moveTo>
                      <a:cubicBezTo>
                        <a:pt x="3036" y="1"/>
                        <a:pt x="2040" y="378"/>
                        <a:pt x="1358" y="633"/>
                      </a:cubicBezTo>
                      <a:cubicBezTo>
                        <a:pt x="24" y="1109"/>
                        <a:pt x="0" y="1823"/>
                        <a:pt x="60" y="3050"/>
                      </a:cubicBezTo>
                      <a:cubicBezTo>
                        <a:pt x="167" y="3431"/>
                        <a:pt x="715" y="3324"/>
                        <a:pt x="1000" y="3443"/>
                      </a:cubicBezTo>
                      <a:cubicBezTo>
                        <a:pt x="1560" y="3740"/>
                        <a:pt x="1060" y="3776"/>
                        <a:pt x="846" y="4050"/>
                      </a:cubicBezTo>
                      <a:cubicBezTo>
                        <a:pt x="679" y="4228"/>
                        <a:pt x="393" y="6217"/>
                        <a:pt x="322" y="6479"/>
                      </a:cubicBezTo>
                      <a:cubicBezTo>
                        <a:pt x="243" y="6943"/>
                        <a:pt x="609" y="7160"/>
                        <a:pt x="1031" y="7160"/>
                      </a:cubicBezTo>
                      <a:cubicBezTo>
                        <a:pt x="1508" y="7160"/>
                        <a:pt x="2056" y="6883"/>
                        <a:pt x="2120" y="6372"/>
                      </a:cubicBezTo>
                      <a:cubicBezTo>
                        <a:pt x="2858" y="6491"/>
                        <a:pt x="2667" y="7098"/>
                        <a:pt x="2989" y="7384"/>
                      </a:cubicBezTo>
                      <a:cubicBezTo>
                        <a:pt x="3477" y="7384"/>
                        <a:pt x="4037" y="6169"/>
                        <a:pt x="3953" y="5729"/>
                      </a:cubicBezTo>
                      <a:cubicBezTo>
                        <a:pt x="3751" y="5026"/>
                        <a:pt x="3834" y="4371"/>
                        <a:pt x="3965" y="3645"/>
                      </a:cubicBezTo>
                      <a:cubicBezTo>
                        <a:pt x="3965" y="2466"/>
                        <a:pt x="4632" y="2264"/>
                        <a:pt x="4965" y="1347"/>
                      </a:cubicBezTo>
                      <a:cubicBezTo>
                        <a:pt x="5144" y="490"/>
                        <a:pt x="4679" y="37"/>
                        <a:pt x="3786" y="2"/>
                      </a:cubicBezTo>
                      <a:cubicBezTo>
                        <a:pt x="3766" y="1"/>
                        <a:pt x="3746" y="1"/>
                        <a:pt x="37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7" name="Google Shape;12287;p45"/>
                <p:cNvSpPr/>
                <p:nvPr/>
              </p:nvSpPr>
              <p:spPr>
                <a:xfrm>
                  <a:off x="3222850" y="4264675"/>
                  <a:ext cx="244850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4" h="6024" extrusionOk="0">
                      <a:moveTo>
                        <a:pt x="1490" y="0"/>
                      </a:moveTo>
                      <a:cubicBezTo>
                        <a:pt x="1100" y="0"/>
                        <a:pt x="741" y="101"/>
                        <a:pt x="436" y="380"/>
                      </a:cubicBezTo>
                      <a:cubicBezTo>
                        <a:pt x="0" y="804"/>
                        <a:pt x="379" y="2286"/>
                        <a:pt x="1238" y="2286"/>
                      </a:cubicBezTo>
                      <a:cubicBezTo>
                        <a:pt x="1248" y="2286"/>
                        <a:pt x="1259" y="2286"/>
                        <a:pt x="1269" y="2285"/>
                      </a:cubicBezTo>
                      <a:cubicBezTo>
                        <a:pt x="2543" y="2440"/>
                        <a:pt x="3281" y="3285"/>
                        <a:pt x="4007" y="4238"/>
                      </a:cubicBezTo>
                      <a:cubicBezTo>
                        <a:pt x="4186" y="4354"/>
                        <a:pt x="4375" y="4375"/>
                        <a:pt x="4564" y="4375"/>
                      </a:cubicBezTo>
                      <a:cubicBezTo>
                        <a:pt x="4664" y="4375"/>
                        <a:pt x="4765" y="4369"/>
                        <a:pt x="4865" y="4369"/>
                      </a:cubicBezTo>
                      <a:cubicBezTo>
                        <a:pt x="6734" y="4476"/>
                        <a:pt x="5615" y="5952"/>
                        <a:pt x="6603" y="6024"/>
                      </a:cubicBezTo>
                      <a:cubicBezTo>
                        <a:pt x="7615" y="5869"/>
                        <a:pt x="8925" y="5178"/>
                        <a:pt x="8341" y="3702"/>
                      </a:cubicBezTo>
                      <a:cubicBezTo>
                        <a:pt x="8234" y="2488"/>
                        <a:pt x="9794" y="1547"/>
                        <a:pt x="9710" y="273"/>
                      </a:cubicBezTo>
                      <a:cubicBezTo>
                        <a:pt x="9631" y="114"/>
                        <a:pt x="9505" y="51"/>
                        <a:pt x="9350" y="51"/>
                      </a:cubicBezTo>
                      <a:cubicBezTo>
                        <a:pt x="8790" y="51"/>
                        <a:pt x="7846" y="865"/>
                        <a:pt x="7278" y="865"/>
                      </a:cubicBezTo>
                      <a:cubicBezTo>
                        <a:pt x="7205" y="865"/>
                        <a:pt x="7138" y="851"/>
                        <a:pt x="7079" y="821"/>
                      </a:cubicBezTo>
                      <a:cubicBezTo>
                        <a:pt x="6731" y="624"/>
                        <a:pt x="6359" y="538"/>
                        <a:pt x="5972" y="538"/>
                      </a:cubicBezTo>
                      <a:cubicBezTo>
                        <a:pt x="5750" y="538"/>
                        <a:pt x="5523" y="566"/>
                        <a:pt x="5293" y="618"/>
                      </a:cubicBezTo>
                      <a:cubicBezTo>
                        <a:pt x="5128" y="666"/>
                        <a:pt x="4955" y="686"/>
                        <a:pt x="4776" y="686"/>
                      </a:cubicBezTo>
                      <a:cubicBezTo>
                        <a:pt x="3735" y="686"/>
                        <a:pt x="2507" y="0"/>
                        <a:pt x="149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8" name="Google Shape;12288;p45"/>
                <p:cNvSpPr/>
                <p:nvPr/>
              </p:nvSpPr>
              <p:spPr>
                <a:xfrm>
                  <a:off x="2547950" y="4045050"/>
                  <a:ext cx="100900" cy="4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6" h="1844" extrusionOk="0">
                      <a:moveTo>
                        <a:pt x="3116" y="0"/>
                      </a:moveTo>
                      <a:cubicBezTo>
                        <a:pt x="3038" y="0"/>
                        <a:pt x="2959" y="42"/>
                        <a:pt x="2917" y="140"/>
                      </a:cubicBezTo>
                      <a:cubicBezTo>
                        <a:pt x="2860" y="107"/>
                        <a:pt x="2741" y="92"/>
                        <a:pt x="2585" y="92"/>
                      </a:cubicBezTo>
                      <a:cubicBezTo>
                        <a:pt x="1780" y="92"/>
                        <a:pt x="1" y="491"/>
                        <a:pt x="928" y="890"/>
                      </a:cubicBezTo>
                      <a:cubicBezTo>
                        <a:pt x="1043" y="875"/>
                        <a:pt x="1152" y="867"/>
                        <a:pt x="1257" y="867"/>
                      </a:cubicBezTo>
                      <a:cubicBezTo>
                        <a:pt x="2469" y="867"/>
                        <a:pt x="3026" y="1844"/>
                        <a:pt x="3354" y="1844"/>
                      </a:cubicBezTo>
                      <a:cubicBezTo>
                        <a:pt x="3403" y="1844"/>
                        <a:pt x="3448" y="1822"/>
                        <a:pt x="3488" y="1771"/>
                      </a:cubicBezTo>
                      <a:cubicBezTo>
                        <a:pt x="4036" y="974"/>
                        <a:pt x="3821" y="724"/>
                        <a:pt x="3464" y="414"/>
                      </a:cubicBezTo>
                      <a:cubicBezTo>
                        <a:pt x="3417" y="378"/>
                        <a:pt x="3369" y="343"/>
                        <a:pt x="3333" y="307"/>
                      </a:cubicBezTo>
                      <a:cubicBezTo>
                        <a:pt x="3394" y="132"/>
                        <a:pt x="3255" y="0"/>
                        <a:pt x="311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9" name="Google Shape;12289;p45"/>
                <p:cNvSpPr/>
                <p:nvPr/>
              </p:nvSpPr>
              <p:spPr>
                <a:xfrm>
                  <a:off x="3958200" y="4220700"/>
                  <a:ext cx="174175" cy="7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7" h="3080" extrusionOk="0">
                      <a:moveTo>
                        <a:pt x="2399" y="1"/>
                      </a:moveTo>
                      <a:cubicBezTo>
                        <a:pt x="1149" y="1"/>
                        <a:pt x="0" y="709"/>
                        <a:pt x="2716" y="1068"/>
                      </a:cubicBezTo>
                      <a:cubicBezTo>
                        <a:pt x="4073" y="1234"/>
                        <a:pt x="4609" y="2996"/>
                        <a:pt x="5859" y="3080"/>
                      </a:cubicBezTo>
                      <a:cubicBezTo>
                        <a:pt x="6966" y="3044"/>
                        <a:pt x="3692" y="472"/>
                        <a:pt x="3430" y="210"/>
                      </a:cubicBezTo>
                      <a:cubicBezTo>
                        <a:pt x="3141" y="62"/>
                        <a:pt x="2766" y="1"/>
                        <a:pt x="23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0" name="Google Shape;12290;p45"/>
                <p:cNvSpPr/>
                <p:nvPr/>
              </p:nvSpPr>
              <p:spPr>
                <a:xfrm>
                  <a:off x="3235225" y="2647475"/>
                  <a:ext cx="103775" cy="5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1" h="2205" extrusionOk="0">
                      <a:moveTo>
                        <a:pt x="2939" y="1"/>
                      </a:moveTo>
                      <a:cubicBezTo>
                        <a:pt x="2413" y="1"/>
                        <a:pt x="1835" y="135"/>
                        <a:pt x="1726" y="525"/>
                      </a:cubicBezTo>
                      <a:cubicBezTo>
                        <a:pt x="0" y="1084"/>
                        <a:pt x="1750" y="1608"/>
                        <a:pt x="2560" y="1751"/>
                      </a:cubicBezTo>
                      <a:cubicBezTo>
                        <a:pt x="2691" y="2075"/>
                        <a:pt x="2846" y="2205"/>
                        <a:pt x="3002" y="2205"/>
                      </a:cubicBezTo>
                      <a:cubicBezTo>
                        <a:pt x="3569" y="2205"/>
                        <a:pt x="4150" y="488"/>
                        <a:pt x="3655" y="96"/>
                      </a:cubicBezTo>
                      <a:cubicBezTo>
                        <a:pt x="3482" y="38"/>
                        <a:pt x="3218" y="1"/>
                        <a:pt x="293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1" name="Google Shape;12291;p45"/>
                <p:cNvSpPr/>
                <p:nvPr/>
              </p:nvSpPr>
              <p:spPr>
                <a:xfrm>
                  <a:off x="3314100" y="2787425"/>
                  <a:ext cx="92050" cy="8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" h="3428" extrusionOk="0">
                      <a:moveTo>
                        <a:pt x="3036" y="0"/>
                      </a:moveTo>
                      <a:cubicBezTo>
                        <a:pt x="2821" y="0"/>
                        <a:pt x="2438" y="335"/>
                        <a:pt x="1846" y="1213"/>
                      </a:cubicBezTo>
                      <a:cubicBezTo>
                        <a:pt x="1766" y="1343"/>
                        <a:pt x="1595" y="1486"/>
                        <a:pt x="1481" y="1486"/>
                      </a:cubicBezTo>
                      <a:cubicBezTo>
                        <a:pt x="1406" y="1486"/>
                        <a:pt x="1355" y="1425"/>
                        <a:pt x="1369" y="1261"/>
                      </a:cubicBezTo>
                      <a:cubicBezTo>
                        <a:pt x="1402" y="926"/>
                        <a:pt x="1122" y="631"/>
                        <a:pt x="850" y="631"/>
                      </a:cubicBezTo>
                      <a:cubicBezTo>
                        <a:pt x="725" y="631"/>
                        <a:pt x="602" y="694"/>
                        <a:pt x="512" y="844"/>
                      </a:cubicBezTo>
                      <a:cubicBezTo>
                        <a:pt x="369" y="1106"/>
                        <a:pt x="60" y="1404"/>
                        <a:pt x="0" y="1725"/>
                      </a:cubicBezTo>
                      <a:cubicBezTo>
                        <a:pt x="48" y="2582"/>
                        <a:pt x="679" y="3285"/>
                        <a:pt x="1536" y="3428"/>
                      </a:cubicBezTo>
                      <a:cubicBezTo>
                        <a:pt x="2813" y="3017"/>
                        <a:pt x="3682" y="0"/>
                        <a:pt x="303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2" name="Google Shape;12292;p45"/>
                <p:cNvSpPr/>
                <p:nvPr/>
              </p:nvSpPr>
              <p:spPr>
                <a:xfrm>
                  <a:off x="3257650" y="2829825"/>
                  <a:ext cx="61825" cy="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3" h="1870" extrusionOk="0">
                      <a:moveTo>
                        <a:pt x="858" y="0"/>
                      </a:moveTo>
                      <a:cubicBezTo>
                        <a:pt x="601" y="0"/>
                        <a:pt x="331" y="190"/>
                        <a:pt x="270" y="446"/>
                      </a:cubicBezTo>
                      <a:cubicBezTo>
                        <a:pt x="0" y="994"/>
                        <a:pt x="1110" y="1870"/>
                        <a:pt x="1785" y="1870"/>
                      </a:cubicBezTo>
                      <a:cubicBezTo>
                        <a:pt x="1975" y="1870"/>
                        <a:pt x="2130" y="1801"/>
                        <a:pt x="2211" y="1636"/>
                      </a:cubicBezTo>
                      <a:cubicBezTo>
                        <a:pt x="2473" y="970"/>
                        <a:pt x="1853" y="124"/>
                        <a:pt x="1115" y="77"/>
                      </a:cubicBezTo>
                      <a:cubicBezTo>
                        <a:pt x="1038" y="24"/>
                        <a:pt x="949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3" name="Google Shape;12293;p45"/>
                <p:cNvSpPr/>
                <p:nvPr/>
              </p:nvSpPr>
              <p:spPr>
                <a:xfrm>
                  <a:off x="3302775" y="2882075"/>
                  <a:ext cx="52875" cy="3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" h="1404" extrusionOk="0">
                      <a:moveTo>
                        <a:pt x="374" y="0"/>
                      </a:moveTo>
                      <a:cubicBezTo>
                        <a:pt x="229" y="0"/>
                        <a:pt x="97" y="47"/>
                        <a:pt x="1" y="165"/>
                      </a:cubicBezTo>
                      <a:cubicBezTo>
                        <a:pt x="60" y="773"/>
                        <a:pt x="989" y="1201"/>
                        <a:pt x="1513" y="1404"/>
                      </a:cubicBezTo>
                      <a:cubicBezTo>
                        <a:pt x="1517" y="1404"/>
                        <a:pt x="1520" y="1404"/>
                        <a:pt x="1524" y="1404"/>
                      </a:cubicBezTo>
                      <a:cubicBezTo>
                        <a:pt x="2114" y="1404"/>
                        <a:pt x="1653" y="475"/>
                        <a:pt x="1263" y="439"/>
                      </a:cubicBezTo>
                      <a:cubicBezTo>
                        <a:pt x="1082" y="234"/>
                        <a:pt x="697" y="0"/>
                        <a:pt x="3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4" name="Google Shape;12294;p45"/>
                <p:cNvSpPr/>
                <p:nvPr/>
              </p:nvSpPr>
              <p:spPr>
                <a:xfrm>
                  <a:off x="3830225" y="2571775"/>
                  <a:ext cx="108975" cy="5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9" h="2089" extrusionOk="0">
                      <a:moveTo>
                        <a:pt x="2982" y="0"/>
                      </a:moveTo>
                      <a:cubicBezTo>
                        <a:pt x="2824" y="0"/>
                        <a:pt x="2632" y="156"/>
                        <a:pt x="2513" y="243"/>
                      </a:cubicBezTo>
                      <a:cubicBezTo>
                        <a:pt x="2025" y="564"/>
                        <a:pt x="1" y="1612"/>
                        <a:pt x="1429" y="2088"/>
                      </a:cubicBezTo>
                      <a:cubicBezTo>
                        <a:pt x="2168" y="1909"/>
                        <a:pt x="4358" y="1124"/>
                        <a:pt x="3180" y="147"/>
                      </a:cubicBezTo>
                      <a:cubicBezTo>
                        <a:pt x="3132" y="40"/>
                        <a:pt x="3061" y="0"/>
                        <a:pt x="29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5" name="Google Shape;12295;p45"/>
                <p:cNvSpPr/>
                <p:nvPr/>
              </p:nvSpPr>
              <p:spPr>
                <a:xfrm>
                  <a:off x="4637175" y="1494325"/>
                  <a:ext cx="84550" cy="10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2" h="4013" extrusionOk="0">
                      <a:moveTo>
                        <a:pt x="808" y="1"/>
                      </a:moveTo>
                      <a:cubicBezTo>
                        <a:pt x="690" y="1"/>
                        <a:pt x="570" y="30"/>
                        <a:pt x="453" y="97"/>
                      </a:cubicBezTo>
                      <a:cubicBezTo>
                        <a:pt x="429" y="883"/>
                        <a:pt x="0" y="2062"/>
                        <a:pt x="477" y="2776"/>
                      </a:cubicBezTo>
                      <a:lnTo>
                        <a:pt x="477" y="2788"/>
                      </a:lnTo>
                      <a:cubicBezTo>
                        <a:pt x="739" y="3133"/>
                        <a:pt x="1155" y="3205"/>
                        <a:pt x="1358" y="3574"/>
                      </a:cubicBezTo>
                      <a:cubicBezTo>
                        <a:pt x="1522" y="3877"/>
                        <a:pt x="1742" y="4012"/>
                        <a:pt x="1952" y="4012"/>
                      </a:cubicBezTo>
                      <a:cubicBezTo>
                        <a:pt x="2245" y="4012"/>
                        <a:pt x="2520" y="3749"/>
                        <a:pt x="2596" y="3312"/>
                      </a:cubicBezTo>
                      <a:cubicBezTo>
                        <a:pt x="2787" y="2752"/>
                        <a:pt x="3382" y="2002"/>
                        <a:pt x="2989" y="1455"/>
                      </a:cubicBezTo>
                      <a:cubicBezTo>
                        <a:pt x="2739" y="1038"/>
                        <a:pt x="2227" y="1014"/>
                        <a:pt x="1917" y="752"/>
                      </a:cubicBezTo>
                      <a:cubicBezTo>
                        <a:pt x="1682" y="413"/>
                        <a:pt x="1254" y="1"/>
                        <a:pt x="8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6" name="Google Shape;12296;p45"/>
                <p:cNvSpPr/>
                <p:nvPr/>
              </p:nvSpPr>
              <p:spPr>
                <a:xfrm>
                  <a:off x="2510125" y="2403350"/>
                  <a:ext cx="82250" cy="5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0" h="2120" extrusionOk="0">
                      <a:moveTo>
                        <a:pt x="2394" y="0"/>
                      </a:moveTo>
                      <a:cubicBezTo>
                        <a:pt x="2128" y="0"/>
                        <a:pt x="1656" y="433"/>
                        <a:pt x="1417" y="467"/>
                      </a:cubicBezTo>
                      <a:cubicBezTo>
                        <a:pt x="846" y="717"/>
                        <a:pt x="0" y="1586"/>
                        <a:pt x="584" y="2110"/>
                      </a:cubicBezTo>
                      <a:cubicBezTo>
                        <a:pt x="602" y="2116"/>
                        <a:pt x="622" y="2119"/>
                        <a:pt x="643" y="2119"/>
                      </a:cubicBezTo>
                      <a:cubicBezTo>
                        <a:pt x="701" y="2119"/>
                        <a:pt x="763" y="2095"/>
                        <a:pt x="798" y="2050"/>
                      </a:cubicBezTo>
                      <a:cubicBezTo>
                        <a:pt x="1120" y="1705"/>
                        <a:pt x="1691" y="1646"/>
                        <a:pt x="2144" y="1646"/>
                      </a:cubicBezTo>
                      <a:cubicBezTo>
                        <a:pt x="2169" y="1651"/>
                        <a:pt x="2194" y="1653"/>
                        <a:pt x="2220" y="1653"/>
                      </a:cubicBezTo>
                      <a:cubicBezTo>
                        <a:pt x="2498" y="1653"/>
                        <a:pt x="2790" y="1374"/>
                        <a:pt x="2822" y="1146"/>
                      </a:cubicBezTo>
                      <a:cubicBezTo>
                        <a:pt x="2936" y="826"/>
                        <a:pt x="3289" y="204"/>
                        <a:pt x="2851" y="204"/>
                      </a:cubicBezTo>
                      <a:cubicBezTo>
                        <a:pt x="2782" y="204"/>
                        <a:pt x="2695" y="219"/>
                        <a:pt x="2584" y="253"/>
                      </a:cubicBezTo>
                      <a:cubicBezTo>
                        <a:pt x="2571" y="67"/>
                        <a:pt x="2498" y="0"/>
                        <a:pt x="239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7" name="Google Shape;12297;p45"/>
                <p:cNvSpPr/>
                <p:nvPr/>
              </p:nvSpPr>
              <p:spPr>
                <a:xfrm>
                  <a:off x="2519900" y="2763125"/>
                  <a:ext cx="52400" cy="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258" extrusionOk="0">
                      <a:moveTo>
                        <a:pt x="945" y="1"/>
                      </a:moveTo>
                      <a:cubicBezTo>
                        <a:pt x="596" y="1"/>
                        <a:pt x="181" y="652"/>
                        <a:pt x="62" y="899"/>
                      </a:cubicBezTo>
                      <a:cubicBezTo>
                        <a:pt x="0" y="1185"/>
                        <a:pt x="244" y="1257"/>
                        <a:pt x="518" y="1257"/>
                      </a:cubicBezTo>
                      <a:cubicBezTo>
                        <a:pt x="724" y="1257"/>
                        <a:pt x="947" y="1217"/>
                        <a:pt x="1074" y="1197"/>
                      </a:cubicBezTo>
                      <a:cubicBezTo>
                        <a:pt x="1595" y="1086"/>
                        <a:pt x="2096" y="242"/>
                        <a:pt x="1354" y="242"/>
                      </a:cubicBezTo>
                      <a:cubicBezTo>
                        <a:pt x="1299" y="242"/>
                        <a:pt x="1238" y="246"/>
                        <a:pt x="1169" y="256"/>
                      </a:cubicBezTo>
                      <a:cubicBezTo>
                        <a:pt x="1181" y="197"/>
                        <a:pt x="1169" y="137"/>
                        <a:pt x="1145" y="90"/>
                      </a:cubicBezTo>
                      <a:cubicBezTo>
                        <a:pt x="1083" y="27"/>
                        <a:pt x="1015" y="1"/>
                        <a:pt x="94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8" name="Google Shape;12298;p45"/>
                <p:cNvSpPr/>
                <p:nvPr/>
              </p:nvSpPr>
              <p:spPr>
                <a:xfrm>
                  <a:off x="2527900" y="2466425"/>
                  <a:ext cx="42025" cy="4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1" h="1938" extrusionOk="0">
                      <a:moveTo>
                        <a:pt x="671" y="1"/>
                      </a:moveTo>
                      <a:cubicBezTo>
                        <a:pt x="341" y="1"/>
                        <a:pt x="0" y="227"/>
                        <a:pt x="361" y="492"/>
                      </a:cubicBezTo>
                      <a:cubicBezTo>
                        <a:pt x="385" y="623"/>
                        <a:pt x="932" y="1682"/>
                        <a:pt x="992" y="1825"/>
                      </a:cubicBezTo>
                      <a:cubicBezTo>
                        <a:pt x="1093" y="1903"/>
                        <a:pt x="1174" y="1937"/>
                        <a:pt x="1239" y="1937"/>
                      </a:cubicBezTo>
                      <a:cubicBezTo>
                        <a:pt x="1681" y="1937"/>
                        <a:pt x="1354" y="359"/>
                        <a:pt x="1063" y="182"/>
                      </a:cubicBezTo>
                      <a:cubicBezTo>
                        <a:pt x="990" y="54"/>
                        <a:pt x="832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9" name="Google Shape;12299;p45"/>
                <p:cNvSpPr/>
                <p:nvPr/>
              </p:nvSpPr>
              <p:spPr>
                <a:xfrm>
                  <a:off x="2667300" y="4019750"/>
                  <a:ext cx="68425" cy="5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7" h="2135" extrusionOk="0">
                      <a:moveTo>
                        <a:pt x="844" y="1"/>
                      </a:moveTo>
                      <a:cubicBezTo>
                        <a:pt x="455" y="1"/>
                        <a:pt x="1" y="455"/>
                        <a:pt x="274" y="831"/>
                      </a:cubicBezTo>
                      <a:cubicBezTo>
                        <a:pt x="208" y="1323"/>
                        <a:pt x="645" y="1856"/>
                        <a:pt x="1141" y="1856"/>
                      </a:cubicBezTo>
                      <a:cubicBezTo>
                        <a:pt x="1185" y="1856"/>
                        <a:pt x="1229" y="1852"/>
                        <a:pt x="1274" y="1843"/>
                      </a:cubicBezTo>
                      <a:cubicBezTo>
                        <a:pt x="1301" y="1836"/>
                        <a:pt x="1325" y="1833"/>
                        <a:pt x="1346" y="1833"/>
                      </a:cubicBezTo>
                      <a:cubicBezTo>
                        <a:pt x="1505" y="1833"/>
                        <a:pt x="1533" y="2009"/>
                        <a:pt x="1691" y="2093"/>
                      </a:cubicBezTo>
                      <a:cubicBezTo>
                        <a:pt x="1775" y="2121"/>
                        <a:pt x="1854" y="2134"/>
                        <a:pt x="1926" y="2134"/>
                      </a:cubicBezTo>
                      <a:cubicBezTo>
                        <a:pt x="2612" y="2134"/>
                        <a:pt x="2737" y="971"/>
                        <a:pt x="1595" y="724"/>
                      </a:cubicBezTo>
                      <a:cubicBezTo>
                        <a:pt x="1250" y="640"/>
                        <a:pt x="1322" y="545"/>
                        <a:pt x="1226" y="247"/>
                      </a:cubicBezTo>
                      <a:cubicBezTo>
                        <a:pt x="1142" y="72"/>
                        <a:pt x="998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0" name="Google Shape;12300;p45"/>
                <p:cNvSpPr/>
                <p:nvPr/>
              </p:nvSpPr>
              <p:spPr>
                <a:xfrm>
                  <a:off x="2457225" y="4079525"/>
                  <a:ext cx="71675" cy="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7" h="2251" extrusionOk="0">
                      <a:moveTo>
                        <a:pt x="2057" y="0"/>
                      </a:moveTo>
                      <a:cubicBezTo>
                        <a:pt x="2003" y="0"/>
                        <a:pt x="1948" y="22"/>
                        <a:pt x="1902" y="71"/>
                      </a:cubicBezTo>
                      <a:cubicBezTo>
                        <a:pt x="1783" y="214"/>
                        <a:pt x="1283" y="619"/>
                        <a:pt x="1212" y="773"/>
                      </a:cubicBezTo>
                      <a:lnTo>
                        <a:pt x="140" y="1869"/>
                      </a:lnTo>
                      <a:cubicBezTo>
                        <a:pt x="0" y="2008"/>
                        <a:pt x="99" y="2250"/>
                        <a:pt x="293" y="2250"/>
                      </a:cubicBezTo>
                      <a:cubicBezTo>
                        <a:pt x="297" y="2250"/>
                        <a:pt x="302" y="2250"/>
                        <a:pt x="307" y="2250"/>
                      </a:cubicBezTo>
                      <a:cubicBezTo>
                        <a:pt x="1343" y="2250"/>
                        <a:pt x="2867" y="1833"/>
                        <a:pt x="2807" y="500"/>
                      </a:cubicBezTo>
                      <a:cubicBezTo>
                        <a:pt x="2795" y="381"/>
                        <a:pt x="2700" y="297"/>
                        <a:pt x="2581" y="297"/>
                      </a:cubicBezTo>
                      <a:cubicBezTo>
                        <a:pt x="2474" y="297"/>
                        <a:pt x="2366" y="297"/>
                        <a:pt x="2259" y="309"/>
                      </a:cubicBezTo>
                      <a:cubicBezTo>
                        <a:pt x="2328" y="145"/>
                        <a:pt x="2198" y="0"/>
                        <a:pt x="20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1" name="Google Shape;12301;p45"/>
                <p:cNvSpPr/>
                <p:nvPr/>
              </p:nvSpPr>
              <p:spPr>
                <a:xfrm>
                  <a:off x="2713125" y="2390525"/>
                  <a:ext cx="40800" cy="3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" h="1266" extrusionOk="0">
                      <a:moveTo>
                        <a:pt x="858" y="0"/>
                      </a:moveTo>
                      <a:cubicBezTo>
                        <a:pt x="725" y="0"/>
                        <a:pt x="571" y="119"/>
                        <a:pt x="536" y="277"/>
                      </a:cubicBezTo>
                      <a:cubicBezTo>
                        <a:pt x="465" y="551"/>
                        <a:pt x="0" y="1158"/>
                        <a:pt x="489" y="1266"/>
                      </a:cubicBezTo>
                      <a:cubicBezTo>
                        <a:pt x="489" y="1266"/>
                        <a:pt x="1167" y="1254"/>
                        <a:pt x="1167" y="1254"/>
                      </a:cubicBezTo>
                      <a:cubicBezTo>
                        <a:pt x="1632" y="1147"/>
                        <a:pt x="1370" y="396"/>
                        <a:pt x="1060" y="218"/>
                      </a:cubicBezTo>
                      <a:cubicBezTo>
                        <a:pt x="1040" y="63"/>
                        <a:pt x="955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2" name="Google Shape;12302;p45"/>
                <p:cNvSpPr/>
                <p:nvPr/>
              </p:nvSpPr>
              <p:spPr>
                <a:xfrm>
                  <a:off x="1736525" y="1277724"/>
                  <a:ext cx="4213925" cy="315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57" h="126038" extrusionOk="0">
                      <a:moveTo>
                        <a:pt x="133838" y="476"/>
                      </a:moveTo>
                      <a:cubicBezTo>
                        <a:pt x="132279" y="679"/>
                        <a:pt x="128957" y="0"/>
                        <a:pt x="128933" y="2405"/>
                      </a:cubicBezTo>
                      <a:cubicBezTo>
                        <a:pt x="129004" y="3453"/>
                        <a:pt x="130671" y="3870"/>
                        <a:pt x="130278" y="5001"/>
                      </a:cubicBezTo>
                      <a:cubicBezTo>
                        <a:pt x="130147" y="5299"/>
                        <a:pt x="129838" y="5084"/>
                        <a:pt x="129802" y="5394"/>
                      </a:cubicBezTo>
                      <a:cubicBezTo>
                        <a:pt x="129790" y="5501"/>
                        <a:pt x="129873" y="5608"/>
                        <a:pt x="129981" y="5632"/>
                      </a:cubicBezTo>
                      <a:cubicBezTo>
                        <a:pt x="130695" y="5822"/>
                        <a:pt x="130838" y="6882"/>
                        <a:pt x="130278" y="7311"/>
                      </a:cubicBezTo>
                      <a:cubicBezTo>
                        <a:pt x="129469" y="6930"/>
                        <a:pt x="129028" y="6025"/>
                        <a:pt x="129254" y="5156"/>
                      </a:cubicBezTo>
                      <a:cubicBezTo>
                        <a:pt x="129278" y="5060"/>
                        <a:pt x="129254" y="4965"/>
                        <a:pt x="129171" y="4906"/>
                      </a:cubicBezTo>
                      <a:cubicBezTo>
                        <a:pt x="128040" y="5096"/>
                        <a:pt x="127647" y="6942"/>
                        <a:pt x="127980" y="7942"/>
                      </a:cubicBezTo>
                      <a:cubicBezTo>
                        <a:pt x="127618" y="7942"/>
                        <a:pt x="127334" y="7935"/>
                        <a:pt x="127110" y="7935"/>
                      </a:cubicBezTo>
                      <a:cubicBezTo>
                        <a:pt x="126055" y="7935"/>
                        <a:pt x="126332" y="8089"/>
                        <a:pt x="125968" y="9847"/>
                      </a:cubicBezTo>
                      <a:cubicBezTo>
                        <a:pt x="125843" y="10829"/>
                        <a:pt x="125224" y="11267"/>
                        <a:pt x="124743" y="11267"/>
                      </a:cubicBezTo>
                      <a:cubicBezTo>
                        <a:pt x="124263" y="11267"/>
                        <a:pt x="123920" y="10829"/>
                        <a:pt x="124349" y="10061"/>
                      </a:cubicBezTo>
                      <a:cubicBezTo>
                        <a:pt x="124851" y="8978"/>
                        <a:pt x="124366" y="8518"/>
                        <a:pt x="123713" y="8518"/>
                      </a:cubicBezTo>
                      <a:cubicBezTo>
                        <a:pt x="122895" y="8518"/>
                        <a:pt x="121815" y="9240"/>
                        <a:pt x="122087" y="10359"/>
                      </a:cubicBezTo>
                      <a:cubicBezTo>
                        <a:pt x="122170" y="10811"/>
                        <a:pt x="122706" y="11883"/>
                        <a:pt x="122301" y="11990"/>
                      </a:cubicBezTo>
                      <a:cubicBezTo>
                        <a:pt x="122246" y="12016"/>
                        <a:pt x="122193" y="12028"/>
                        <a:pt x="122144" y="12028"/>
                      </a:cubicBezTo>
                      <a:cubicBezTo>
                        <a:pt x="121720" y="12028"/>
                        <a:pt x="121503" y="11151"/>
                        <a:pt x="121210" y="11151"/>
                      </a:cubicBezTo>
                      <a:cubicBezTo>
                        <a:pt x="121156" y="11151"/>
                        <a:pt x="121100" y="11181"/>
                        <a:pt x="121039" y="11252"/>
                      </a:cubicBezTo>
                      <a:cubicBezTo>
                        <a:pt x="120634" y="12121"/>
                        <a:pt x="118693" y="13978"/>
                        <a:pt x="119336" y="15038"/>
                      </a:cubicBezTo>
                      <a:cubicBezTo>
                        <a:pt x="120172" y="17834"/>
                        <a:pt x="119142" y="18066"/>
                        <a:pt x="117911" y="18066"/>
                      </a:cubicBezTo>
                      <a:cubicBezTo>
                        <a:pt x="117666" y="18066"/>
                        <a:pt x="117414" y="18057"/>
                        <a:pt x="117167" y="18057"/>
                      </a:cubicBezTo>
                      <a:cubicBezTo>
                        <a:pt x="116655" y="18057"/>
                        <a:pt x="116165" y="18096"/>
                        <a:pt x="115812" y="18336"/>
                      </a:cubicBezTo>
                      <a:cubicBezTo>
                        <a:pt x="115300" y="17919"/>
                        <a:pt x="115014" y="17300"/>
                        <a:pt x="115050" y="16645"/>
                      </a:cubicBezTo>
                      <a:cubicBezTo>
                        <a:pt x="116253" y="16609"/>
                        <a:pt x="117396" y="16133"/>
                        <a:pt x="117134" y="15288"/>
                      </a:cubicBezTo>
                      <a:cubicBezTo>
                        <a:pt x="116422" y="14706"/>
                        <a:pt x="114663" y="13701"/>
                        <a:pt x="113293" y="13701"/>
                      </a:cubicBezTo>
                      <a:cubicBezTo>
                        <a:pt x="112645" y="13701"/>
                        <a:pt x="112085" y="13926"/>
                        <a:pt x="111764" y="14526"/>
                      </a:cubicBezTo>
                      <a:cubicBezTo>
                        <a:pt x="113562" y="16133"/>
                        <a:pt x="113919" y="16895"/>
                        <a:pt x="113514" y="19622"/>
                      </a:cubicBezTo>
                      <a:cubicBezTo>
                        <a:pt x="113568" y="19799"/>
                        <a:pt x="113685" y="19855"/>
                        <a:pt x="113840" y="19855"/>
                      </a:cubicBezTo>
                      <a:cubicBezTo>
                        <a:pt x="114119" y="19855"/>
                        <a:pt x="114521" y="19670"/>
                        <a:pt x="114891" y="19670"/>
                      </a:cubicBezTo>
                      <a:cubicBezTo>
                        <a:pt x="115408" y="19670"/>
                        <a:pt x="115865" y="20030"/>
                        <a:pt x="115848" y="21753"/>
                      </a:cubicBezTo>
                      <a:cubicBezTo>
                        <a:pt x="115610" y="21687"/>
                        <a:pt x="115364" y="21654"/>
                        <a:pt x="115118" y="21654"/>
                      </a:cubicBezTo>
                      <a:cubicBezTo>
                        <a:pt x="114920" y="21654"/>
                        <a:pt x="114722" y="21675"/>
                        <a:pt x="114526" y="21717"/>
                      </a:cubicBezTo>
                      <a:cubicBezTo>
                        <a:pt x="114455" y="21562"/>
                        <a:pt x="114479" y="20729"/>
                        <a:pt x="114205" y="20717"/>
                      </a:cubicBezTo>
                      <a:cubicBezTo>
                        <a:pt x="114101" y="20702"/>
                        <a:pt x="114002" y="20695"/>
                        <a:pt x="113907" y="20695"/>
                      </a:cubicBezTo>
                      <a:cubicBezTo>
                        <a:pt x="112202" y="20695"/>
                        <a:pt x="111837" y="23021"/>
                        <a:pt x="110788" y="23991"/>
                      </a:cubicBezTo>
                      <a:cubicBezTo>
                        <a:pt x="110252" y="24444"/>
                        <a:pt x="109335" y="24884"/>
                        <a:pt x="109538" y="25718"/>
                      </a:cubicBezTo>
                      <a:cubicBezTo>
                        <a:pt x="109569" y="25821"/>
                        <a:pt x="109654" y="25889"/>
                        <a:pt x="109746" y="25889"/>
                      </a:cubicBezTo>
                      <a:cubicBezTo>
                        <a:pt x="109760" y="25889"/>
                        <a:pt x="109774" y="25887"/>
                        <a:pt x="109788" y="25884"/>
                      </a:cubicBezTo>
                      <a:cubicBezTo>
                        <a:pt x="109830" y="25877"/>
                        <a:pt x="109872" y="25874"/>
                        <a:pt x="109915" y="25874"/>
                      </a:cubicBezTo>
                      <a:cubicBezTo>
                        <a:pt x="110512" y="25874"/>
                        <a:pt x="111137" y="26546"/>
                        <a:pt x="111026" y="27135"/>
                      </a:cubicBezTo>
                      <a:cubicBezTo>
                        <a:pt x="111002" y="27242"/>
                        <a:pt x="111073" y="27349"/>
                        <a:pt x="111169" y="27385"/>
                      </a:cubicBezTo>
                      <a:cubicBezTo>
                        <a:pt x="111871" y="27611"/>
                        <a:pt x="112478" y="28039"/>
                        <a:pt x="112907" y="28635"/>
                      </a:cubicBezTo>
                      <a:cubicBezTo>
                        <a:pt x="111073" y="28397"/>
                        <a:pt x="108692" y="28432"/>
                        <a:pt x="106954" y="27980"/>
                      </a:cubicBezTo>
                      <a:cubicBezTo>
                        <a:pt x="106935" y="27973"/>
                        <a:pt x="106917" y="27969"/>
                        <a:pt x="106899" y="27969"/>
                      </a:cubicBezTo>
                      <a:cubicBezTo>
                        <a:pt x="106587" y="27969"/>
                        <a:pt x="106399" y="29000"/>
                        <a:pt x="106275" y="29147"/>
                      </a:cubicBezTo>
                      <a:cubicBezTo>
                        <a:pt x="105942" y="29778"/>
                        <a:pt x="109311" y="29290"/>
                        <a:pt x="109502" y="31302"/>
                      </a:cubicBezTo>
                      <a:cubicBezTo>
                        <a:pt x="109526" y="31618"/>
                        <a:pt x="109293" y="31732"/>
                        <a:pt x="108958" y="31732"/>
                      </a:cubicBezTo>
                      <a:cubicBezTo>
                        <a:pt x="108282" y="31732"/>
                        <a:pt x="107189" y="31270"/>
                        <a:pt x="106918" y="31064"/>
                      </a:cubicBezTo>
                      <a:cubicBezTo>
                        <a:pt x="106570" y="30845"/>
                        <a:pt x="106112" y="30588"/>
                        <a:pt x="105697" y="30588"/>
                      </a:cubicBezTo>
                      <a:cubicBezTo>
                        <a:pt x="105502" y="30588"/>
                        <a:pt x="105316" y="30645"/>
                        <a:pt x="105156" y="30790"/>
                      </a:cubicBezTo>
                      <a:cubicBezTo>
                        <a:pt x="102646" y="29506"/>
                        <a:pt x="104130" y="25497"/>
                        <a:pt x="101844" y="25497"/>
                      </a:cubicBezTo>
                      <a:cubicBezTo>
                        <a:pt x="101755" y="25497"/>
                        <a:pt x="101661" y="25503"/>
                        <a:pt x="101560" y="25515"/>
                      </a:cubicBezTo>
                      <a:cubicBezTo>
                        <a:pt x="101406" y="24599"/>
                        <a:pt x="99620" y="24658"/>
                        <a:pt x="99143" y="23872"/>
                      </a:cubicBezTo>
                      <a:cubicBezTo>
                        <a:pt x="99054" y="23463"/>
                        <a:pt x="99261" y="23315"/>
                        <a:pt x="99550" y="23315"/>
                      </a:cubicBezTo>
                      <a:cubicBezTo>
                        <a:pt x="99918" y="23315"/>
                        <a:pt x="100420" y="23554"/>
                        <a:pt x="100620" y="23801"/>
                      </a:cubicBezTo>
                      <a:cubicBezTo>
                        <a:pt x="101249" y="24358"/>
                        <a:pt x="101861" y="24501"/>
                        <a:pt x="102470" y="24501"/>
                      </a:cubicBezTo>
                      <a:cubicBezTo>
                        <a:pt x="103111" y="24501"/>
                        <a:pt x="103750" y="24343"/>
                        <a:pt x="104401" y="24343"/>
                      </a:cubicBezTo>
                      <a:cubicBezTo>
                        <a:pt x="105088" y="24343"/>
                        <a:pt x="105790" y="24519"/>
                        <a:pt x="106525" y="25241"/>
                      </a:cubicBezTo>
                      <a:cubicBezTo>
                        <a:pt x="106728" y="25312"/>
                        <a:pt x="106918" y="25344"/>
                        <a:pt x="107097" y="25344"/>
                      </a:cubicBezTo>
                      <a:cubicBezTo>
                        <a:pt x="108239" y="25344"/>
                        <a:pt x="108924" y="24040"/>
                        <a:pt x="109645" y="23289"/>
                      </a:cubicBezTo>
                      <a:cubicBezTo>
                        <a:pt x="110169" y="22813"/>
                        <a:pt x="110871" y="22455"/>
                        <a:pt x="111145" y="21753"/>
                      </a:cubicBezTo>
                      <a:cubicBezTo>
                        <a:pt x="111530" y="20202"/>
                        <a:pt x="110750" y="17499"/>
                        <a:pt x="109130" y="17499"/>
                      </a:cubicBezTo>
                      <a:cubicBezTo>
                        <a:pt x="109096" y="17499"/>
                        <a:pt x="109061" y="17500"/>
                        <a:pt x="109026" y="17502"/>
                      </a:cubicBezTo>
                      <a:cubicBezTo>
                        <a:pt x="108530" y="17666"/>
                        <a:pt x="108129" y="17755"/>
                        <a:pt x="107763" y="17755"/>
                      </a:cubicBezTo>
                      <a:cubicBezTo>
                        <a:pt x="107094" y="17755"/>
                        <a:pt x="106545" y="17458"/>
                        <a:pt x="105751" y="16788"/>
                      </a:cubicBezTo>
                      <a:cubicBezTo>
                        <a:pt x="104696" y="15751"/>
                        <a:pt x="103606" y="15554"/>
                        <a:pt x="102472" y="15554"/>
                      </a:cubicBezTo>
                      <a:cubicBezTo>
                        <a:pt x="101779" y="15554"/>
                        <a:pt x="101070" y="15627"/>
                        <a:pt x="100341" y="15627"/>
                      </a:cubicBezTo>
                      <a:cubicBezTo>
                        <a:pt x="99921" y="15627"/>
                        <a:pt x="99494" y="15603"/>
                        <a:pt x="99060" y="15526"/>
                      </a:cubicBezTo>
                      <a:cubicBezTo>
                        <a:pt x="98034" y="15227"/>
                        <a:pt x="96849" y="14478"/>
                        <a:pt x="95758" y="14478"/>
                      </a:cubicBezTo>
                      <a:cubicBezTo>
                        <a:pt x="95241" y="14478"/>
                        <a:pt x="94745" y="14646"/>
                        <a:pt x="94298" y="15109"/>
                      </a:cubicBezTo>
                      <a:cubicBezTo>
                        <a:pt x="94235" y="15015"/>
                        <a:pt x="94163" y="14912"/>
                        <a:pt x="94050" y="14912"/>
                      </a:cubicBezTo>
                      <a:cubicBezTo>
                        <a:pt x="94034" y="14912"/>
                        <a:pt x="94018" y="14914"/>
                        <a:pt x="94000" y="14919"/>
                      </a:cubicBezTo>
                      <a:cubicBezTo>
                        <a:pt x="94059" y="14847"/>
                        <a:pt x="94071" y="14752"/>
                        <a:pt x="94036" y="14669"/>
                      </a:cubicBezTo>
                      <a:cubicBezTo>
                        <a:pt x="93690" y="13966"/>
                        <a:pt x="93595" y="13169"/>
                        <a:pt x="93774" y="12407"/>
                      </a:cubicBezTo>
                      <a:cubicBezTo>
                        <a:pt x="93857" y="12061"/>
                        <a:pt x="93690" y="12014"/>
                        <a:pt x="93607" y="11764"/>
                      </a:cubicBezTo>
                      <a:cubicBezTo>
                        <a:pt x="93556" y="11643"/>
                        <a:pt x="93493" y="11601"/>
                        <a:pt x="93419" y="11601"/>
                      </a:cubicBezTo>
                      <a:cubicBezTo>
                        <a:pt x="93245" y="11601"/>
                        <a:pt x="93011" y="11833"/>
                        <a:pt x="92731" y="11833"/>
                      </a:cubicBezTo>
                      <a:cubicBezTo>
                        <a:pt x="92657" y="11833"/>
                        <a:pt x="92580" y="11816"/>
                        <a:pt x="92500" y="11776"/>
                      </a:cubicBezTo>
                      <a:cubicBezTo>
                        <a:pt x="92012" y="11680"/>
                        <a:pt x="92095" y="11192"/>
                        <a:pt x="91785" y="11049"/>
                      </a:cubicBezTo>
                      <a:cubicBezTo>
                        <a:pt x="91734" y="11041"/>
                        <a:pt x="91681" y="11037"/>
                        <a:pt x="91629" y="11037"/>
                      </a:cubicBezTo>
                      <a:cubicBezTo>
                        <a:pt x="91018" y="11037"/>
                        <a:pt x="90386" y="11590"/>
                        <a:pt x="90309" y="12204"/>
                      </a:cubicBezTo>
                      <a:lnTo>
                        <a:pt x="89690" y="12097"/>
                      </a:lnTo>
                      <a:lnTo>
                        <a:pt x="90559" y="10204"/>
                      </a:lnTo>
                      <a:cubicBezTo>
                        <a:pt x="90571" y="9983"/>
                        <a:pt x="90492" y="9888"/>
                        <a:pt x="90359" y="9888"/>
                      </a:cubicBezTo>
                      <a:cubicBezTo>
                        <a:pt x="89825" y="9888"/>
                        <a:pt x="88416" y="11422"/>
                        <a:pt x="88511" y="12490"/>
                      </a:cubicBezTo>
                      <a:cubicBezTo>
                        <a:pt x="87797" y="12014"/>
                        <a:pt x="88487" y="11621"/>
                        <a:pt x="88190" y="11371"/>
                      </a:cubicBezTo>
                      <a:cubicBezTo>
                        <a:pt x="88155" y="11341"/>
                        <a:pt x="88118" y="11327"/>
                        <a:pt x="88079" y="11327"/>
                      </a:cubicBezTo>
                      <a:cubicBezTo>
                        <a:pt x="87779" y="11327"/>
                        <a:pt x="87359" y="12121"/>
                        <a:pt x="87201" y="12216"/>
                      </a:cubicBezTo>
                      <a:cubicBezTo>
                        <a:pt x="87035" y="11764"/>
                        <a:pt x="87344" y="11061"/>
                        <a:pt x="87821" y="10954"/>
                      </a:cubicBezTo>
                      <a:cubicBezTo>
                        <a:pt x="87904" y="10930"/>
                        <a:pt x="87975" y="10847"/>
                        <a:pt x="87975" y="10752"/>
                      </a:cubicBezTo>
                      <a:cubicBezTo>
                        <a:pt x="87725" y="10536"/>
                        <a:pt x="87489" y="10445"/>
                        <a:pt x="87263" y="10445"/>
                      </a:cubicBezTo>
                      <a:cubicBezTo>
                        <a:pt x="86181" y="10445"/>
                        <a:pt x="85358" y="12545"/>
                        <a:pt x="84511" y="13038"/>
                      </a:cubicBezTo>
                      <a:cubicBezTo>
                        <a:pt x="83368" y="13466"/>
                        <a:pt x="81153" y="13407"/>
                        <a:pt x="81760" y="15300"/>
                      </a:cubicBezTo>
                      <a:cubicBezTo>
                        <a:pt x="81677" y="15359"/>
                        <a:pt x="79308" y="15669"/>
                        <a:pt x="79379" y="15859"/>
                      </a:cubicBezTo>
                      <a:cubicBezTo>
                        <a:pt x="79260" y="16038"/>
                        <a:pt x="79974" y="16800"/>
                        <a:pt x="80046" y="16943"/>
                      </a:cubicBezTo>
                      <a:cubicBezTo>
                        <a:pt x="79892" y="16925"/>
                        <a:pt x="79747" y="16916"/>
                        <a:pt x="79609" y="16916"/>
                      </a:cubicBezTo>
                      <a:cubicBezTo>
                        <a:pt x="76454" y="16916"/>
                        <a:pt x="77116" y="21437"/>
                        <a:pt x="74914" y="22932"/>
                      </a:cubicBezTo>
                      <a:cubicBezTo>
                        <a:pt x="74753" y="22779"/>
                        <a:pt x="74305" y="22523"/>
                        <a:pt x="73991" y="22523"/>
                      </a:cubicBezTo>
                      <a:cubicBezTo>
                        <a:pt x="73839" y="22523"/>
                        <a:pt x="73719" y="22582"/>
                        <a:pt x="73676" y="22741"/>
                      </a:cubicBezTo>
                      <a:cubicBezTo>
                        <a:pt x="73652" y="23289"/>
                        <a:pt x="73128" y="23658"/>
                        <a:pt x="72581" y="24051"/>
                      </a:cubicBezTo>
                      <a:cubicBezTo>
                        <a:pt x="71307" y="24908"/>
                        <a:pt x="71247" y="25289"/>
                        <a:pt x="71366" y="26694"/>
                      </a:cubicBezTo>
                      <a:cubicBezTo>
                        <a:pt x="71271" y="27051"/>
                        <a:pt x="70771" y="27266"/>
                        <a:pt x="70461" y="27516"/>
                      </a:cubicBezTo>
                      <a:cubicBezTo>
                        <a:pt x="68925" y="28694"/>
                        <a:pt x="69509" y="31218"/>
                        <a:pt x="68318" y="32552"/>
                      </a:cubicBezTo>
                      <a:cubicBezTo>
                        <a:pt x="68256" y="32582"/>
                        <a:pt x="68192" y="32595"/>
                        <a:pt x="68129" y="32595"/>
                      </a:cubicBezTo>
                      <a:cubicBezTo>
                        <a:pt x="67913" y="32595"/>
                        <a:pt x="67715" y="32434"/>
                        <a:pt x="67687" y="32195"/>
                      </a:cubicBezTo>
                      <a:cubicBezTo>
                        <a:pt x="67687" y="32123"/>
                        <a:pt x="67639" y="32040"/>
                        <a:pt x="67568" y="32004"/>
                      </a:cubicBezTo>
                      <a:cubicBezTo>
                        <a:pt x="65663" y="32647"/>
                        <a:pt x="64949" y="36767"/>
                        <a:pt x="60651" y="37838"/>
                      </a:cubicBezTo>
                      <a:cubicBezTo>
                        <a:pt x="59674" y="38076"/>
                        <a:pt x="58638" y="38088"/>
                        <a:pt x="57722" y="38576"/>
                      </a:cubicBezTo>
                      <a:cubicBezTo>
                        <a:pt x="56567" y="39172"/>
                        <a:pt x="55483" y="41065"/>
                        <a:pt x="56233" y="42220"/>
                      </a:cubicBezTo>
                      <a:cubicBezTo>
                        <a:pt x="56555" y="42339"/>
                        <a:pt x="56460" y="42803"/>
                        <a:pt x="56329" y="43196"/>
                      </a:cubicBezTo>
                      <a:lnTo>
                        <a:pt x="55555" y="45184"/>
                      </a:lnTo>
                      <a:cubicBezTo>
                        <a:pt x="55412" y="45625"/>
                        <a:pt x="56305" y="45482"/>
                        <a:pt x="56507" y="45542"/>
                      </a:cubicBezTo>
                      <a:cubicBezTo>
                        <a:pt x="56555" y="47828"/>
                        <a:pt x="53769" y="46530"/>
                        <a:pt x="55971" y="48292"/>
                      </a:cubicBezTo>
                      <a:cubicBezTo>
                        <a:pt x="55828" y="49042"/>
                        <a:pt x="54936" y="49578"/>
                        <a:pt x="54936" y="50411"/>
                      </a:cubicBezTo>
                      <a:cubicBezTo>
                        <a:pt x="55218" y="51840"/>
                        <a:pt x="57023" y="53464"/>
                        <a:pt x="58629" y="53464"/>
                      </a:cubicBezTo>
                      <a:cubicBezTo>
                        <a:pt x="59124" y="53464"/>
                        <a:pt x="59601" y="53309"/>
                        <a:pt x="60008" y="52947"/>
                      </a:cubicBezTo>
                      <a:cubicBezTo>
                        <a:pt x="61674" y="49887"/>
                        <a:pt x="63413" y="52292"/>
                        <a:pt x="64389" y="48137"/>
                      </a:cubicBezTo>
                      <a:cubicBezTo>
                        <a:pt x="64470" y="47628"/>
                        <a:pt x="64839" y="47156"/>
                        <a:pt x="65100" y="47156"/>
                      </a:cubicBezTo>
                      <a:cubicBezTo>
                        <a:pt x="65260" y="47156"/>
                        <a:pt x="65379" y="47334"/>
                        <a:pt x="65365" y="47792"/>
                      </a:cubicBezTo>
                      <a:lnTo>
                        <a:pt x="65318" y="50459"/>
                      </a:lnTo>
                      <a:cubicBezTo>
                        <a:pt x="65308" y="50690"/>
                        <a:pt x="65289" y="51115"/>
                        <a:pt x="65526" y="51115"/>
                      </a:cubicBezTo>
                      <a:cubicBezTo>
                        <a:pt x="65570" y="51115"/>
                        <a:pt x="65623" y="51100"/>
                        <a:pt x="65687" y="51066"/>
                      </a:cubicBezTo>
                      <a:lnTo>
                        <a:pt x="65687" y="51066"/>
                      </a:lnTo>
                      <a:lnTo>
                        <a:pt x="65651" y="51149"/>
                      </a:lnTo>
                      <a:cubicBezTo>
                        <a:pt x="65413" y="51161"/>
                        <a:pt x="65389" y="51423"/>
                        <a:pt x="65508" y="51602"/>
                      </a:cubicBezTo>
                      <a:cubicBezTo>
                        <a:pt x="67568" y="53519"/>
                        <a:pt x="65711" y="56221"/>
                        <a:pt x="67163" y="58329"/>
                      </a:cubicBezTo>
                      <a:cubicBezTo>
                        <a:pt x="68104" y="59281"/>
                        <a:pt x="66008" y="59484"/>
                        <a:pt x="67366" y="62329"/>
                      </a:cubicBezTo>
                      <a:cubicBezTo>
                        <a:pt x="67577" y="63149"/>
                        <a:pt x="68381" y="64094"/>
                        <a:pt x="69188" y="64094"/>
                      </a:cubicBezTo>
                      <a:cubicBezTo>
                        <a:pt x="69518" y="64094"/>
                        <a:pt x="69849" y="63935"/>
                        <a:pt x="70140" y="63544"/>
                      </a:cubicBezTo>
                      <a:cubicBezTo>
                        <a:pt x="70497" y="62746"/>
                        <a:pt x="69842" y="61865"/>
                        <a:pt x="70723" y="61282"/>
                      </a:cubicBezTo>
                      <a:cubicBezTo>
                        <a:pt x="70991" y="61049"/>
                        <a:pt x="71409" y="60728"/>
                        <a:pt x="71759" y="60728"/>
                      </a:cubicBezTo>
                      <a:cubicBezTo>
                        <a:pt x="71892" y="60728"/>
                        <a:pt x="72015" y="60774"/>
                        <a:pt x="72116" y="60889"/>
                      </a:cubicBezTo>
                      <a:cubicBezTo>
                        <a:pt x="72223" y="61079"/>
                        <a:pt x="72271" y="61305"/>
                        <a:pt x="72497" y="61448"/>
                      </a:cubicBezTo>
                      <a:cubicBezTo>
                        <a:pt x="72563" y="61464"/>
                        <a:pt x="72628" y="61472"/>
                        <a:pt x="72692" y="61472"/>
                      </a:cubicBezTo>
                      <a:cubicBezTo>
                        <a:pt x="74692" y="61472"/>
                        <a:pt x="75853" y="53935"/>
                        <a:pt x="75414" y="52435"/>
                      </a:cubicBezTo>
                      <a:lnTo>
                        <a:pt x="75414" y="52435"/>
                      </a:lnTo>
                      <a:cubicBezTo>
                        <a:pt x="75674" y="52612"/>
                        <a:pt x="75848" y="52683"/>
                        <a:pt x="75973" y="52683"/>
                      </a:cubicBezTo>
                      <a:cubicBezTo>
                        <a:pt x="76347" y="52683"/>
                        <a:pt x="76287" y="52048"/>
                        <a:pt x="76795" y="51673"/>
                      </a:cubicBezTo>
                      <a:cubicBezTo>
                        <a:pt x="76918" y="51576"/>
                        <a:pt x="77036" y="51539"/>
                        <a:pt x="77151" y="51539"/>
                      </a:cubicBezTo>
                      <a:cubicBezTo>
                        <a:pt x="77358" y="51539"/>
                        <a:pt x="77552" y="51661"/>
                        <a:pt x="77736" y="51769"/>
                      </a:cubicBezTo>
                      <a:cubicBezTo>
                        <a:pt x="78272" y="51578"/>
                        <a:pt x="78391" y="50768"/>
                        <a:pt x="78260" y="50280"/>
                      </a:cubicBezTo>
                      <a:cubicBezTo>
                        <a:pt x="80593" y="48982"/>
                        <a:pt x="79248" y="49756"/>
                        <a:pt x="79212" y="47363"/>
                      </a:cubicBezTo>
                      <a:cubicBezTo>
                        <a:pt x="79212" y="47244"/>
                        <a:pt x="79129" y="47149"/>
                        <a:pt x="79010" y="47149"/>
                      </a:cubicBezTo>
                      <a:cubicBezTo>
                        <a:pt x="77486" y="47042"/>
                        <a:pt x="76617" y="45137"/>
                        <a:pt x="76676" y="43434"/>
                      </a:cubicBezTo>
                      <a:cubicBezTo>
                        <a:pt x="76795" y="39993"/>
                        <a:pt x="78498" y="40279"/>
                        <a:pt x="76569" y="39588"/>
                      </a:cubicBezTo>
                      <a:cubicBezTo>
                        <a:pt x="78212" y="39112"/>
                        <a:pt x="79689" y="38172"/>
                        <a:pt x="80796" y="36862"/>
                      </a:cubicBezTo>
                      <a:cubicBezTo>
                        <a:pt x="81206" y="36384"/>
                        <a:pt x="81680" y="35786"/>
                        <a:pt x="82241" y="35786"/>
                      </a:cubicBezTo>
                      <a:cubicBezTo>
                        <a:pt x="82267" y="35786"/>
                        <a:pt x="82294" y="35788"/>
                        <a:pt x="82320" y="35790"/>
                      </a:cubicBezTo>
                      <a:cubicBezTo>
                        <a:pt x="84780" y="33415"/>
                        <a:pt x="81526" y="28594"/>
                        <a:pt x="85302" y="28594"/>
                      </a:cubicBezTo>
                      <a:cubicBezTo>
                        <a:pt x="85766" y="28594"/>
                        <a:pt x="86336" y="28666"/>
                        <a:pt x="87035" y="28825"/>
                      </a:cubicBezTo>
                      <a:cubicBezTo>
                        <a:pt x="89749" y="29825"/>
                        <a:pt x="87523" y="32266"/>
                        <a:pt x="86261" y="33445"/>
                      </a:cubicBezTo>
                      <a:cubicBezTo>
                        <a:pt x="84844" y="34671"/>
                        <a:pt x="85749" y="36469"/>
                        <a:pt x="83153" y="37267"/>
                      </a:cubicBezTo>
                      <a:cubicBezTo>
                        <a:pt x="83046" y="37302"/>
                        <a:pt x="82975" y="37410"/>
                        <a:pt x="82987" y="37517"/>
                      </a:cubicBezTo>
                      <a:cubicBezTo>
                        <a:pt x="83284" y="39255"/>
                        <a:pt x="83284" y="41017"/>
                        <a:pt x="82987" y="42744"/>
                      </a:cubicBezTo>
                      <a:cubicBezTo>
                        <a:pt x="82677" y="44363"/>
                        <a:pt x="82749" y="45637"/>
                        <a:pt x="84677" y="46113"/>
                      </a:cubicBezTo>
                      <a:cubicBezTo>
                        <a:pt x="85404" y="46494"/>
                        <a:pt x="84642" y="47006"/>
                        <a:pt x="85177" y="47125"/>
                      </a:cubicBezTo>
                      <a:cubicBezTo>
                        <a:pt x="85753" y="47142"/>
                        <a:pt x="86619" y="48578"/>
                        <a:pt x="87397" y="48578"/>
                      </a:cubicBezTo>
                      <a:cubicBezTo>
                        <a:pt x="87746" y="48578"/>
                        <a:pt x="88077" y="48290"/>
                        <a:pt x="88356" y="47458"/>
                      </a:cubicBezTo>
                      <a:cubicBezTo>
                        <a:pt x="88547" y="47197"/>
                        <a:pt x="89083" y="47220"/>
                        <a:pt x="89416" y="47113"/>
                      </a:cubicBezTo>
                      <a:cubicBezTo>
                        <a:pt x="90670" y="46492"/>
                        <a:pt x="91847" y="45681"/>
                        <a:pt x="93300" y="45681"/>
                      </a:cubicBezTo>
                      <a:cubicBezTo>
                        <a:pt x="93350" y="45681"/>
                        <a:pt x="93401" y="45682"/>
                        <a:pt x="93452" y="45684"/>
                      </a:cubicBezTo>
                      <a:cubicBezTo>
                        <a:pt x="93559" y="45684"/>
                        <a:pt x="93655" y="45601"/>
                        <a:pt x="93678" y="45506"/>
                      </a:cubicBezTo>
                      <a:cubicBezTo>
                        <a:pt x="93855" y="45079"/>
                        <a:pt x="94207" y="44946"/>
                        <a:pt x="94608" y="44946"/>
                      </a:cubicBezTo>
                      <a:cubicBezTo>
                        <a:pt x="95125" y="44946"/>
                        <a:pt x="95722" y="45167"/>
                        <a:pt x="96131" y="45268"/>
                      </a:cubicBezTo>
                      <a:cubicBezTo>
                        <a:pt x="96159" y="45970"/>
                        <a:pt x="96293" y="46158"/>
                        <a:pt x="96554" y="46158"/>
                      </a:cubicBezTo>
                      <a:cubicBezTo>
                        <a:pt x="96855" y="46158"/>
                        <a:pt x="97325" y="45908"/>
                        <a:pt x="97998" y="45908"/>
                      </a:cubicBezTo>
                      <a:cubicBezTo>
                        <a:pt x="98465" y="45908"/>
                        <a:pt x="99029" y="46028"/>
                        <a:pt x="99703" y="46435"/>
                      </a:cubicBezTo>
                      <a:cubicBezTo>
                        <a:pt x="98322" y="46661"/>
                        <a:pt x="96929" y="47149"/>
                        <a:pt x="95988" y="48209"/>
                      </a:cubicBezTo>
                      <a:cubicBezTo>
                        <a:pt x="93738" y="49542"/>
                        <a:pt x="89916" y="47923"/>
                        <a:pt x="88297" y="50375"/>
                      </a:cubicBezTo>
                      <a:cubicBezTo>
                        <a:pt x="88106" y="50649"/>
                        <a:pt x="88630" y="50816"/>
                        <a:pt x="88785" y="50947"/>
                      </a:cubicBezTo>
                      <a:cubicBezTo>
                        <a:pt x="88279" y="51575"/>
                        <a:pt x="87906" y="53477"/>
                        <a:pt x="88593" y="53477"/>
                      </a:cubicBezTo>
                      <a:cubicBezTo>
                        <a:pt x="88779" y="53477"/>
                        <a:pt x="89044" y="53338"/>
                        <a:pt x="89404" y="52995"/>
                      </a:cubicBezTo>
                      <a:cubicBezTo>
                        <a:pt x="90023" y="53031"/>
                        <a:pt x="89690" y="54126"/>
                        <a:pt x="90023" y="54281"/>
                      </a:cubicBezTo>
                      <a:cubicBezTo>
                        <a:pt x="89940" y="54316"/>
                        <a:pt x="89880" y="54400"/>
                        <a:pt x="89880" y="54483"/>
                      </a:cubicBezTo>
                      <a:cubicBezTo>
                        <a:pt x="89857" y="55567"/>
                        <a:pt x="89595" y="56614"/>
                        <a:pt x="89118" y="57579"/>
                      </a:cubicBezTo>
                      <a:cubicBezTo>
                        <a:pt x="87796" y="57215"/>
                        <a:pt x="87239" y="54791"/>
                        <a:pt x="85747" y="54791"/>
                      </a:cubicBezTo>
                      <a:cubicBezTo>
                        <a:pt x="85627" y="54791"/>
                        <a:pt x="85501" y="54807"/>
                        <a:pt x="85368" y="54840"/>
                      </a:cubicBezTo>
                      <a:cubicBezTo>
                        <a:pt x="84070" y="55174"/>
                        <a:pt x="84153" y="56888"/>
                        <a:pt x="83570" y="57864"/>
                      </a:cubicBezTo>
                      <a:cubicBezTo>
                        <a:pt x="83332" y="58257"/>
                        <a:pt x="82475" y="59258"/>
                        <a:pt x="83034" y="59650"/>
                      </a:cubicBezTo>
                      <a:cubicBezTo>
                        <a:pt x="82403" y="60710"/>
                        <a:pt x="83951" y="63187"/>
                        <a:pt x="84880" y="63925"/>
                      </a:cubicBezTo>
                      <a:cubicBezTo>
                        <a:pt x="84851" y="63924"/>
                        <a:pt x="84821" y="63923"/>
                        <a:pt x="84792" y="63923"/>
                      </a:cubicBezTo>
                      <a:cubicBezTo>
                        <a:pt x="84478" y="63923"/>
                        <a:pt x="84174" y="63981"/>
                        <a:pt x="83880" y="64080"/>
                      </a:cubicBezTo>
                      <a:cubicBezTo>
                        <a:pt x="83825" y="63589"/>
                        <a:pt x="83671" y="63401"/>
                        <a:pt x="83488" y="63401"/>
                      </a:cubicBezTo>
                      <a:cubicBezTo>
                        <a:pt x="83034" y="63401"/>
                        <a:pt x="82397" y="64551"/>
                        <a:pt x="82618" y="65127"/>
                      </a:cubicBezTo>
                      <a:cubicBezTo>
                        <a:pt x="82010" y="65080"/>
                        <a:pt x="81844" y="64532"/>
                        <a:pt x="81844" y="64032"/>
                      </a:cubicBezTo>
                      <a:cubicBezTo>
                        <a:pt x="81724" y="63969"/>
                        <a:pt x="81611" y="63941"/>
                        <a:pt x="81505" y="63941"/>
                      </a:cubicBezTo>
                      <a:cubicBezTo>
                        <a:pt x="80830" y="63941"/>
                        <a:pt x="80445" y="65087"/>
                        <a:pt x="80558" y="65663"/>
                      </a:cubicBezTo>
                      <a:cubicBezTo>
                        <a:pt x="80617" y="66211"/>
                        <a:pt x="80760" y="66901"/>
                        <a:pt x="80463" y="67282"/>
                      </a:cubicBezTo>
                      <a:cubicBezTo>
                        <a:pt x="77843" y="66556"/>
                        <a:pt x="78927" y="65901"/>
                        <a:pt x="78057" y="65080"/>
                      </a:cubicBezTo>
                      <a:lnTo>
                        <a:pt x="78057" y="65080"/>
                      </a:lnTo>
                      <a:cubicBezTo>
                        <a:pt x="74902" y="65294"/>
                        <a:pt x="71985" y="66901"/>
                        <a:pt x="69556" y="68913"/>
                      </a:cubicBezTo>
                      <a:cubicBezTo>
                        <a:pt x="69544" y="68910"/>
                        <a:pt x="69530" y="68909"/>
                        <a:pt x="69516" y="68909"/>
                      </a:cubicBezTo>
                      <a:cubicBezTo>
                        <a:pt x="69478" y="68909"/>
                        <a:pt x="69436" y="68920"/>
                        <a:pt x="69402" y="68937"/>
                      </a:cubicBezTo>
                      <a:cubicBezTo>
                        <a:pt x="69437" y="68854"/>
                        <a:pt x="69425" y="68759"/>
                        <a:pt x="69366" y="68699"/>
                      </a:cubicBezTo>
                      <a:cubicBezTo>
                        <a:pt x="68604" y="67764"/>
                        <a:pt x="69466" y="67568"/>
                        <a:pt x="68040" y="67568"/>
                      </a:cubicBezTo>
                      <a:cubicBezTo>
                        <a:pt x="67996" y="67568"/>
                        <a:pt x="67950" y="67568"/>
                        <a:pt x="67901" y="67568"/>
                      </a:cubicBezTo>
                      <a:cubicBezTo>
                        <a:pt x="67677" y="66688"/>
                        <a:pt x="67069" y="66456"/>
                        <a:pt x="66351" y="66456"/>
                      </a:cubicBezTo>
                      <a:cubicBezTo>
                        <a:pt x="65544" y="66456"/>
                        <a:pt x="64597" y="66749"/>
                        <a:pt x="63897" y="66749"/>
                      </a:cubicBezTo>
                      <a:cubicBezTo>
                        <a:pt x="63862" y="66749"/>
                        <a:pt x="63827" y="66748"/>
                        <a:pt x="63794" y="66747"/>
                      </a:cubicBezTo>
                      <a:cubicBezTo>
                        <a:pt x="62701" y="66566"/>
                        <a:pt x="61800" y="65341"/>
                        <a:pt x="60657" y="65341"/>
                      </a:cubicBezTo>
                      <a:cubicBezTo>
                        <a:pt x="60592" y="65341"/>
                        <a:pt x="60527" y="65345"/>
                        <a:pt x="60460" y="65354"/>
                      </a:cubicBezTo>
                      <a:cubicBezTo>
                        <a:pt x="60186" y="63889"/>
                        <a:pt x="60019" y="61996"/>
                        <a:pt x="61579" y="61163"/>
                      </a:cubicBezTo>
                      <a:cubicBezTo>
                        <a:pt x="62127" y="60912"/>
                        <a:pt x="62889" y="60793"/>
                        <a:pt x="63044" y="60115"/>
                      </a:cubicBezTo>
                      <a:cubicBezTo>
                        <a:pt x="63306" y="59519"/>
                        <a:pt x="62175" y="58484"/>
                        <a:pt x="62532" y="58091"/>
                      </a:cubicBezTo>
                      <a:cubicBezTo>
                        <a:pt x="62802" y="57744"/>
                        <a:pt x="62209" y="57452"/>
                        <a:pt x="61765" y="57452"/>
                      </a:cubicBezTo>
                      <a:cubicBezTo>
                        <a:pt x="61583" y="57452"/>
                        <a:pt x="61427" y="57500"/>
                        <a:pt x="61365" y="57614"/>
                      </a:cubicBezTo>
                      <a:lnTo>
                        <a:pt x="61115" y="58174"/>
                      </a:lnTo>
                      <a:cubicBezTo>
                        <a:pt x="60791" y="58026"/>
                        <a:pt x="59730" y="57824"/>
                        <a:pt x="58875" y="57824"/>
                      </a:cubicBezTo>
                      <a:cubicBezTo>
                        <a:pt x="58285" y="57824"/>
                        <a:pt x="57792" y="57921"/>
                        <a:pt x="57710" y="58198"/>
                      </a:cubicBezTo>
                      <a:cubicBezTo>
                        <a:pt x="58031" y="60651"/>
                        <a:pt x="57626" y="64818"/>
                        <a:pt x="58924" y="67044"/>
                      </a:cubicBezTo>
                      <a:cubicBezTo>
                        <a:pt x="58460" y="67449"/>
                        <a:pt x="58103" y="67961"/>
                        <a:pt x="57900" y="68532"/>
                      </a:cubicBezTo>
                      <a:cubicBezTo>
                        <a:pt x="57606" y="68179"/>
                        <a:pt x="55594" y="67080"/>
                        <a:pt x="54738" y="67080"/>
                      </a:cubicBezTo>
                      <a:cubicBezTo>
                        <a:pt x="54556" y="67080"/>
                        <a:pt x="54426" y="67130"/>
                        <a:pt x="54376" y="67247"/>
                      </a:cubicBezTo>
                      <a:lnTo>
                        <a:pt x="54197" y="68211"/>
                      </a:lnTo>
                      <a:cubicBezTo>
                        <a:pt x="53678" y="67981"/>
                        <a:pt x="53041" y="67828"/>
                        <a:pt x="52427" y="67828"/>
                      </a:cubicBezTo>
                      <a:cubicBezTo>
                        <a:pt x="51831" y="67828"/>
                        <a:pt x="51256" y="67972"/>
                        <a:pt x="50828" y="68330"/>
                      </a:cubicBezTo>
                      <a:lnTo>
                        <a:pt x="50233" y="70735"/>
                      </a:lnTo>
                      <a:lnTo>
                        <a:pt x="49709" y="70545"/>
                      </a:lnTo>
                      <a:cubicBezTo>
                        <a:pt x="49666" y="70365"/>
                        <a:pt x="50009" y="68834"/>
                        <a:pt x="49603" y="68834"/>
                      </a:cubicBezTo>
                      <a:cubicBezTo>
                        <a:pt x="49552" y="68834"/>
                        <a:pt x="49489" y="68859"/>
                        <a:pt x="49411" y="68913"/>
                      </a:cubicBezTo>
                      <a:cubicBezTo>
                        <a:pt x="48649" y="69973"/>
                        <a:pt x="46482" y="71485"/>
                        <a:pt x="46899" y="72973"/>
                      </a:cubicBezTo>
                      <a:cubicBezTo>
                        <a:pt x="46887" y="72997"/>
                        <a:pt x="46875" y="73021"/>
                        <a:pt x="46863" y="73033"/>
                      </a:cubicBezTo>
                      <a:cubicBezTo>
                        <a:pt x="46294" y="73348"/>
                        <a:pt x="45892" y="73445"/>
                        <a:pt x="45575" y="73445"/>
                      </a:cubicBezTo>
                      <a:cubicBezTo>
                        <a:pt x="45060" y="73445"/>
                        <a:pt x="44768" y="73188"/>
                        <a:pt x="44349" y="73188"/>
                      </a:cubicBezTo>
                      <a:cubicBezTo>
                        <a:pt x="44215" y="73188"/>
                        <a:pt x="44069" y="73214"/>
                        <a:pt x="43898" y="73283"/>
                      </a:cubicBezTo>
                      <a:cubicBezTo>
                        <a:pt x="43577" y="73378"/>
                        <a:pt x="42982" y="73557"/>
                        <a:pt x="42886" y="73569"/>
                      </a:cubicBezTo>
                      <a:cubicBezTo>
                        <a:pt x="42744" y="73605"/>
                        <a:pt x="42541" y="73569"/>
                        <a:pt x="42446" y="73724"/>
                      </a:cubicBezTo>
                      <a:cubicBezTo>
                        <a:pt x="39942" y="73949"/>
                        <a:pt x="38426" y="78222"/>
                        <a:pt x="36135" y="78222"/>
                      </a:cubicBezTo>
                      <a:cubicBezTo>
                        <a:pt x="35397" y="78222"/>
                        <a:pt x="34580" y="77779"/>
                        <a:pt x="33623" y="76617"/>
                      </a:cubicBezTo>
                      <a:cubicBezTo>
                        <a:pt x="33519" y="76299"/>
                        <a:pt x="33252" y="76149"/>
                        <a:pt x="32973" y="76149"/>
                      </a:cubicBezTo>
                      <a:cubicBezTo>
                        <a:pt x="32679" y="76149"/>
                        <a:pt x="32371" y="76317"/>
                        <a:pt x="32230" y="76629"/>
                      </a:cubicBezTo>
                      <a:cubicBezTo>
                        <a:pt x="32064" y="76986"/>
                        <a:pt x="32111" y="77355"/>
                        <a:pt x="32135" y="77700"/>
                      </a:cubicBezTo>
                      <a:cubicBezTo>
                        <a:pt x="32276" y="78360"/>
                        <a:pt x="31944" y="78588"/>
                        <a:pt x="31335" y="78588"/>
                      </a:cubicBezTo>
                      <a:cubicBezTo>
                        <a:pt x="29969" y="78588"/>
                        <a:pt x="27208" y="77442"/>
                        <a:pt x="25246" y="77442"/>
                      </a:cubicBezTo>
                      <a:cubicBezTo>
                        <a:pt x="24748" y="77442"/>
                        <a:pt x="24302" y="77516"/>
                        <a:pt x="23944" y="77700"/>
                      </a:cubicBezTo>
                      <a:cubicBezTo>
                        <a:pt x="23813" y="77950"/>
                        <a:pt x="24956" y="78593"/>
                        <a:pt x="25051" y="78736"/>
                      </a:cubicBezTo>
                      <a:lnTo>
                        <a:pt x="23932" y="79915"/>
                      </a:lnTo>
                      <a:cubicBezTo>
                        <a:pt x="23813" y="80034"/>
                        <a:pt x="23872" y="80236"/>
                        <a:pt x="24039" y="80284"/>
                      </a:cubicBezTo>
                      <a:cubicBezTo>
                        <a:pt x="25527" y="80713"/>
                        <a:pt x="28599" y="81832"/>
                        <a:pt x="28563" y="83630"/>
                      </a:cubicBezTo>
                      <a:cubicBezTo>
                        <a:pt x="28932" y="83796"/>
                        <a:pt x="29230" y="83880"/>
                        <a:pt x="29194" y="84380"/>
                      </a:cubicBezTo>
                      <a:cubicBezTo>
                        <a:pt x="29254" y="84796"/>
                        <a:pt x="28635" y="85177"/>
                        <a:pt x="28670" y="85630"/>
                      </a:cubicBezTo>
                      <a:cubicBezTo>
                        <a:pt x="29135" y="86428"/>
                        <a:pt x="29956" y="86940"/>
                        <a:pt x="30885" y="86999"/>
                      </a:cubicBezTo>
                      <a:cubicBezTo>
                        <a:pt x="30611" y="88094"/>
                        <a:pt x="30468" y="89214"/>
                        <a:pt x="30456" y="90345"/>
                      </a:cubicBezTo>
                      <a:lnTo>
                        <a:pt x="30325" y="90047"/>
                      </a:lnTo>
                      <a:cubicBezTo>
                        <a:pt x="30283" y="89962"/>
                        <a:pt x="30204" y="89924"/>
                        <a:pt x="30126" y="89924"/>
                      </a:cubicBezTo>
                      <a:cubicBezTo>
                        <a:pt x="30007" y="89924"/>
                        <a:pt x="29889" y="90011"/>
                        <a:pt x="29897" y="90154"/>
                      </a:cubicBezTo>
                      <a:cubicBezTo>
                        <a:pt x="30016" y="92107"/>
                        <a:pt x="27396" y="95583"/>
                        <a:pt x="25218" y="95595"/>
                      </a:cubicBezTo>
                      <a:cubicBezTo>
                        <a:pt x="23658" y="95321"/>
                        <a:pt x="22170" y="94298"/>
                        <a:pt x="20693" y="93690"/>
                      </a:cubicBezTo>
                      <a:cubicBezTo>
                        <a:pt x="20649" y="93683"/>
                        <a:pt x="20605" y="93680"/>
                        <a:pt x="20561" y="93680"/>
                      </a:cubicBezTo>
                      <a:cubicBezTo>
                        <a:pt x="20094" y="93680"/>
                        <a:pt x="19599" y="94034"/>
                        <a:pt x="19166" y="94034"/>
                      </a:cubicBezTo>
                      <a:cubicBezTo>
                        <a:pt x="19081" y="94034"/>
                        <a:pt x="18999" y="94021"/>
                        <a:pt x="18919" y="93988"/>
                      </a:cubicBezTo>
                      <a:cubicBezTo>
                        <a:pt x="18705" y="93893"/>
                        <a:pt x="18598" y="93631"/>
                        <a:pt x="18479" y="93345"/>
                      </a:cubicBezTo>
                      <a:cubicBezTo>
                        <a:pt x="18266" y="92528"/>
                        <a:pt x="17602" y="92228"/>
                        <a:pt x="16876" y="92228"/>
                      </a:cubicBezTo>
                      <a:cubicBezTo>
                        <a:pt x="16586" y="92228"/>
                        <a:pt x="16287" y="92275"/>
                        <a:pt x="16002" y="92357"/>
                      </a:cubicBezTo>
                      <a:cubicBezTo>
                        <a:pt x="15778" y="92422"/>
                        <a:pt x="15508" y="92447"/>
                        <a:pt x="15263" y="92447"/>
                      </a:cubicBezTo>
                      <a:cubicBezTo>
                        <a:pt x="14883" y="92447"/>
                        <a:pt x="14568" y="92386"/>
                        <a:pt x="14597" y="92321"/>
                      </a:cubicBezTo>
                      <a:cubicBezTo>
                        <a:pt x="14493" y="92227"/>
                        <a:pt x="14554" y="91773"/>
                        <a:pt x="14346" y="91773"/>
                      </a:cubicBezTo>
                      <a:cubicBezTo>
                        <a:pt x="14292" y="91773"/>
                        <a:pt x="14220" y="91804"/>
                        <a:pt x="14121" y="91881"/>
                      </a:cubicBezTo>
                      <a:cubicBezTo>
                        <a:pt x="14076" y="91900"/>
                        <a:pt x="14035" y="91909"/>
                        <a:pt x="13997" y="91909"/>
                      </a:cubicBezTo>
                      <a:cubicBezTo>
                        <a:pt x="13712" y="91909"/>
                        <a:pt x="13605" y="91409"/>
                        <a:pt x="13490" y="91178"/>
                      </a:cubicBezTo>
                      <a:cubicBezTo>
                        <a:pt x="13249" y="90560"/>
                        <a:pt x="12643" y="90218"/>
                        <a:pt x="12074" y="90218"/>
                      </a:cubicBezTo>
                      <a:cubicBezTo>
                        <a:pt x="11546" y="90218"/>
                        <a:pt x="11049" y="90513"/>
                        <a:pt x="10906" y="91154"/>
                      </a:cubicBezTo>
                      <a:cubicBezTo>
                        <a:pt x="10472" y="91025"/>
                        <a:pt x="9960" y="90928"/>
                        <a:pt x="9460" y="90928"/>
                      </a:cubicBezTo>
                      <a:cubicBezTo>
                        <a:pt x="8944" y="90928"/>
                        <a:pt x="8441" y="91031"/>
                        <a:pt x="8049" y="91309"/>
                      </a:cubicBezTo>
                      <a:cubicBezTo>
                        <a:pt x="8334" y="92154"/>
                        <a:pt x="9144" y="93786"/>
                        <a:pt x="7775" y="94131"/>
                      </a:cubicBezTo>
                      <a:cubicBezTo>
                        <a:pt x="7656" y="94143"/>
                        <a:pt x="7572" y="94238"/>
                        <a:pt x="7572" y="94357"/>
                      </a:cubicBezTo>
                      <a:cubicBezTo>
                        <a:pt x="7358" y="97250"/>
                        <a:pt x="5917" y="100013"/>
                        <a:pt x="4191" y="102251"/>
                      </a:cubicBezTo>
                      <a:cubicBezTo>
                        <a:pt x="0" y="105966"/>
                        <a:pt x="4274" y="104108"/>
                        <a:pt x="3239" y="106501"/>
                      </a:cubicBezTo>
                      <a:cubicBezTo>
                        <a:pt x="3048" y="107204"/>
                        <a:pt x="1322" y="109680"/>
                        <a:pt x="1869" y="110359"/>
                      </a:cubicBezTo>
                      <a:cubicBezTo>
                        <a:pt x="2804" y="111089"/>
                        <a:pt x="4111" y="111972"/>
                        <a:pt x="5402" y="111972"/>
                      </a:cubicBezTo>
                      <a:cubicBezTo>
                        <a:pt x="5459" y="111972"/>
                        <a:pt x="5515" y="111970"/>
                        <a:pt x="5572" y="111966"/>
                      </a:cubicBezTo>
                      <a:cubicBezTo>
                        <a:pt x="10168" y="112407"/>
                        <a:pt x="6596" y="114872"/>
                        <a:pt x="9299" y="116907"/>
                      </a:cubicBezTo>
                      <a:cubicBezTo>
                        <a:pt x="9302" y="116925"/>
                        <a:pt x="9323" y="116934"/>
                        <a:pt x="9358" y="116934"/>
                      </a:cubicBezTo>
                      <a:cubicBezTo>
                        <a:pt x="9744" y="116934"/>
                        <a:pt x="11880" y="115955"/>
                        <a:pt x="11978" y="115955"/>
                      </a:cubicBezTo>
                      <a:lnTo>
                        <a:pt x="12537" y="116657"/>
                      </a:lnTo>
                      <a:cubicBezTo>
                        <a:pt x="12610" y="116696"/>
                        <a:pt x="12681" y="116714"/>
                        <a:pt x="12749" y="116714"/>
                      </a:cubicBezTo>
                      <a:cubicBezTo>
                        <a:pt x="13263" y="116714"/>
                        <a:pt x="13624" y="115709"/>
                        <a:pt x="13383" y="115288"/>
                      </a:cubicBezTo>
                      <a:cubicBezTo>
                        <a:pt x="13477" y="115244"/>
                        <a:pt x="13565" y="115224"/>
                        <a:pt x="13649" y="115224"/>
                      </a:cubicBezTo>
                      <a:cubicBezTo>
                        <a:pt x="14377" y="115224"/>
                        <a:pt x="14775" y="116728"/>
                        <a:pt x="16216" y="116824"/>
                      </a:cubicBezTo>
                      <a:lnTo>
                        <a:pt x="19836" y="117658"/>
                      </a:lnTo>
                      <a:cubicBezTo>
                        <a:pt x="19852" y="117661"/>
                        <a:pt x="19868" y="117663"/>
                        <a:pt x="19884" y="117663"/>
                      </a:cubicBezTo>
                      <a:cubicBezTo>
                        <a:pt x="20029" y="117663"/>
                        <a:pt x="20141" y="117522"/>
                        <a:pt x="20098" y="117372"/>
                      </a:cubicBezTo>
                      <a:cubicBezTo>
                        <a:pt x="19748" y="116295"/>
                        <a:pt x="20688" y="115278"/>
                        <a:pt x="21697" y="115278"/>
                      </a:cubicBezTo>
                      <a:cubicBezTo>
                        <a:pt x="21960" y="115278"/>
                        <a:pt x="22228" y="115347"/>
                        <a:pt x="22479" y="115503"/>
                      </a:cubicBezTo>
                      <a:cubicBezTo>
                        <a:pt x="22726" y="115715"/>
                        <a:pt x="22979" y="115811"/>
                        <a:pt x="23214" y="115811"/>
                      </a:cubicBezTo>
                      <a:cubicBezTo>
                        <a:pt x="23706" y="115811"/>
                        <a:pt x="24120" y="115393"/>
                        <a:pt x="24241" y="114741"/>
                      </a:cubicBezTo>
                      <a:cubicBezTo>
                        <a:pt x="24328" y="113902"/>
                        <a:pt x="24555" y="113442"/>
                        <a:pt x="25366" y="113442"/>
                      </a:cubicBezTo>
                      <a:cubicBezTo>
                        <a:pt x="25442" y="113442"/>
                        <a:pt x="25524" y="113446"/>
                        <a:pt x="25610" y="113455"/>
                      </a:cubicBezTo>
                      <a:cubicBezTo>
                        <a:pt x="25694" y="113463"/>
                        <a:pt x="25774" y="113467"/>
                        <a:pt x="25852" y="113467"/>
                      </a:cubicBezTo>
                      <a:cubicBezTo>
                        <a:pt x="26965" y="113467"/>
                        <a:pt x="27423" y="112610"/>
                        <a:pt x="26777" y="111585"/>
                      </a:cubicBezTo>
                      <a:cubicBezTo>
                        <a:pt x="26087" y="110561"/>
                        <a:pt x="26801" y="109418"/>
                        <a:pt x="27861" y="108787"/>
                      </a:cubicBezTo>
                      <a:cubicBezTo>
                        <a:pt x="29801" y="107763"/>
                        <a:pt x="30004" y="107716"/>
                        <a:pt x="31337" y="105978"/>
                      </a:cubicBezTo>
                      <a:cubicBezTo>
                        <a:pt x="33302" y="105132"/>
                        <a:pt x="36171" y="105549"/>
                        <a:pt x="37326" y="103489"/>
                      </a:cubicBezTo>
                      <a:cubicBezTo>
                        <a:pt x="37445" y="103215"/>
                        <a:pt x="37814" y="102739"/>
                        <a:pt x="37505" y="102430"/>
                      </a:cubicBezTo>
                      <a:lnTo>
                        <a:pt x="37505" y="102430"/>
                      </a:lnTo>
                      <a:cubicBezTo>
                        <a:pt x="37524" y="102434"/>
                        <a:pt x="37543" y="102436"/>
                        <a:pt x="37560" y="102436"/>
                      </a:cubicBezTo>
                      <a:cubicBezTo>
                        <a:pt x="37921" y="102436"/>
                        <a:pt x="37920" y="101548"/>
                        <a:pt x="38136" y="101298"/>
                      </a:cubicBezTo>
                      <a:cubicBezTo>
                        <a:pt x="38723" y="100162"/>
                        <a:pt x="39809" y="99641"/>
                        <a:pt x="40939" y="99641"/>
                      </a:cubicBezTo>
                      <a:cubicBezTo>
                        <a:pt x="42283" y="99641"/>
                        <a:pt x="43688" y="100378"/>
                        <a:pt x="44387" y="101691"/>
                      </a:cubicBezTo>
                      <a:cubicBezTo>
                        <a:pt x="44418" y="102296"/>
                        <a:pt x="45170" y="102625"/>
                        <a:pt x="45910" y="102625"/>
                      </a:cubicBezTo>
                      <a:cubicBezTo>
                        <a:pt x="46568" y="102625"/>
                        <a:pt x="47216" y="102365"/>
                        <a:pt x="47339" y="101810"/>
                      </a:cubicBezTo>
                      <a:cubicBezTo>
                        <a:pt x="47470" y="100346"/>
                        <a:pt x="49721" y="101751"/>
                        <a:pt x="50054" y="100155"/>
                      </a:cubicBezTo>
                      <a:cubicBezTo>
                        <a:pt x="50542" y="99703"/>
                        <a:pt x="51899" y="100227"/>
                        <a:pt x="52018" y="99084"/>
                      </a:cubicBezTo>
                      <a:cubicBezTo>
                        <a:pt x="52338" y="98946"/>
                        <a:pt x="52608" y="98893"/>
                        <a:pt x="52837" y="98893"/>
                      </a:cubicBezTo>
                      <a:cubicBezTo>
                        <a:pt x="53584" y="98893"/>
                        <a:pt x="53907" y="99450"/>
                        <a:pt x="54135" y="99450"/>
                      </a:cubicBezTo>
                      <a:cubicBezTo>
                        <a:pt x="54201" y="99450"/>
                        <a:pt x="54259" y="99404"/>
                        <a:pt x="54316" y="99286"/>
                      </a:cubicBezTo>
                      <a:cubicBezTo>
                        <a:pt x="54483" y="98703"/>
                        <a:pt x="54971" y="98286"/>
                        <a:pt x="55567" y="98191"/>
                      </a:cubicBezTo>
                      <a:lnTo>
                        <a:pt x="55567" y="98191"/>
                      </a:lnTo>
                      <a:cubicBezTo>
                        <a:pt x="55055" y="102620"/>
                        <a:pt x="60734" y="108990"/>
                        <a:pt x="64461" y="111038"/>
                      </a:cubicBezTo>
                      <a:cubicBezTo>
                        <a:pt x="65651" y="111597"/>
                        <a:pt x="67366" y="112228"/>
                        <a:pt x="67354" y="113502"/>
                      </a:cubicBezTo>
                      <a:cubicBezTo>
                        <a:pt x="67215" y="114196"/>
                        <a:pt x="67736" y="114478"/>
                        <a:pt x="68308" y="114478"/>
                      </a:cubicBezTo>
                      <a:cubicBezTo>
                        <a:pt x="68374" y="114478"/>
                        <a:pt x="68442" y="114474"/>
                        <a:pt x="68509" y="114467"/>
                      </a:cubicBezTo>
                      <a:cubicBezTo>
                        <a:pt x="70890" y="115336"/>
                        <a:pt x="70818" y="119074"/>
                        <a:pt x="69211" y="120682"/>
                      </a:cubicBezTo>
                      <a:cubicBezTo>
                        <a:pt x="69092" y="120801"/>
                        <a:pt x="69152" y="121015"/>
                        <a:pt x="69330" y="121051"/>
                      </a:cubicBezTo>
                      <a:cubicBezTo>
                        <a:pt x="69333" y="121050"/>
                        <a:pt x="69336" y="121050"/>
                        <a:pt x="69340" y="121050"/>
                      </a:cubicBezTo>
                      <a:cubicBezTo>
                        <a:pt x="69497" y="121050"/>
                        <a:pt x="70736" y="121406"/>
                        <a:pt x="71170" y="121406"/>
                      </a:cubicBezTo>
                      <a:cubicBezTo>
                        <a:pt x="71255" y="121406"/>
                        <a:pt x="71309" y="121393"/>
                        <a:pt x="71319" y="121360"/>
                      </a:cubicBezTo>
                      <a:cubicBezTo>
                        <a:pt x="71104" y="119563"/>
                        <a:pt x="74033" y="118812"/>
                        <a:pt x="73628" y="116967"/>
                      </a:cubicBezTo>
                      <a:cubicBezTo>
                        <a:pt x="73462" y="116217"/>
                        <a:pt x="72628" y="115812"/>
                        <a:pt x="72378" y="115122"/>
                      </a:cubicBezTo>
                      <a:cubicBezTo>
                        <a:pt x="72114" y="114372"/>
                        <a:pt x="73002" y="113582"/>
                        <a:pt x="73740" y="113582"/>
                      </a:cubicBezTo>
                      <a:cubicBezTo>
                        <a:pt x="73799" y="113582"/>
                        <a:pt x="73857" y="113587"/>
                        <a:pt x="73914" y="113598"/>
                      </a:cubicBezTo>
                      <a:cubicBezTo>
                        <a:pt x="74843" y="113729"/>
                        <a:pt x="75510" y="114633"/>
                        <a:pt x="75760" y="115467"/>
                      </a:cubicBezTo>
                      <a:cubicBezTo>
                        <a:pt x="75920" y="115623"/>
                        <a:pt x="76094" y="115690"/>
                        <a:pt x="76267" y="115690"/>
                      </a:cubicBezTo>
                      <a:cubicBezTo>
                        <a:pt x="76993" y="115690"/>
                        <a:pt x="77706" y="114518"/>
                        <a:pt x="77379" y="113836"/>
                      </a:cubicBezTo>
                      <a:cubicBezTo>
                        <a:pt x="76783" y="112109"/>
                        <a:pt x="72140" y="110490"/>
                        <a:pt x="70771" y="109478"/>
                      </a:cubicBezTo>
                      <a:cubicBezTo>
                        <a:pt x="70938" y="109121"/>
                        <a:pt x="71354" y="109180"/>
                        <a:pt x="71640" y="109049"/>
                      </a:cubicBezTo>
                      <a:cubicBezTo>
                        <a:pt x="71738" y="108096"/>
                        <a:pt x="70860" y="107946"/>
                        <a:pt x="70014" y="107946"/>
                      </a:cubicBezTo>
                      <a:cubicBezTo>
                        <a:pt x="69623" y="107946"/>
                        <a:pt x="69239" y="107978"/>
                        <a:pt x="68961" y="107978"/>
                      </a:cubicBezTo>
                      <a:cubicBezTo>
                        <a:pt x="67401" y="107680"/>
                        <a:pt x="66199" y="106013"/>
                        <a:pt x="65961" y="104477"/>
                      </a:cubicBezTo>
                      <a:cubicBezTo>
                        <a:pt x="66092" y="100310"/>
                        <a:pt x="61496" y="101715"/>
                        <a:pt x="62484" y="98453"/>
                      </a:cubicBezTo>
                      <a:cubicBezTo>
                        <a:pt x="62675" y="97834"/>
                        <a:pt x="62782" y="97048"/>
                        <a:pt x="62365" y="96488"/>
                      </a:cubicBezTo>
                      <a:cubicBezTo>
                        <a:pt x="63032" y="96226"/>
                        <a:pt x="65996" y="95381"/>
                        <a:pt x="66032" y="94655"/>
                      </a:cubicBezTo>
                      <a:cubicBezTo>
                        <a:pt x="66068" y="94750"/>
                        <a:pt x="66163" y="94810"/>
                        <a:pt x="66258" y="94810"/>
                      </a:cubicBezTo>
                      <a:cubicBezTo>
                        <a:pt x="66413" y="94976"/>
                        <a:pt x="66163" y="95369"/>
                        <a:pt x="66377" y="95524"/>
                      </a:cubicBezTo>
                      <a:cubicBezTo>
                        <a:pt x="64829" y="97072"/>
                        <a:pt x="65535" y="98480"/>
                        <a:pt x="66439" y="98480"/>
                      </a:cubicBezTo>
                      <a:cubicBezTo>
                        <a:pt x="66953" y="98480"/>
                        <a:pt x="67531" y="98025"/>
                        <a:pt x="67794" y="96881"/>
                      </a:cubicBezTo>
                      <a:cubicBezTo>
                        <a:pt x="69437" y="97131"/>
                        <a:pt x="68437" y="99405"/>
                        <a:pt x="69199" y="100417"/>
                      </a:cubicBezTo>
                      <a:cubicBezTo>
                        <a:pt x="69699" y="101096"/>
                        <a:pt x="70592" y="101370"/>
                        <a:pt x="70783" y="102251"/>
                      </a:cubicBezTo>
                      <a:cubicBezTo>
                        <a:pt x="70950" y="103106"/>
                        <a:pt x="71904" y="103718"/>
                        <a:pt x="72747" y="103718"/>
                      </a:cubicBezTo>
                      <a:cubicBezTo>
                        <a:pt x="72926" y="103718"/>
                        <a:pt x="73099" y="103690"/>
                        <a:pt x="73259" y="103632"/>
                      </a:cubicBezTo>
                      <a:cubicBezTo>
                        <a:pt x="73569" y="104049"/>
                        <a:pt x="74474" y="104001"/>
                        <a:pt x="74390" y="104763"/>
                      </a:cubicBezTo>
                      <a:cubicBezTo>
                        <a:pt x="74855" y="106323"/>
                        <a:pt x="78784" y="106406"/>
                        <a:pt x="78307" y="108002"/>
                      </a:cubicBezTo>
                      <a:cubicBezTo>
                        <a:pt x="78590" y="108322"/>
                        <a:pt x="79064" y="108433"/>
                        <a:pt x="79534" y="108433"/>
                      </a:cubicBezTo>
                      <a:cubicBezTo>
                        <a:pt x="79796" y="108433"/>
                        <a:pt x="80058" y="108398"/>
                        <a:pt x="80284" y="108347"/>
                      </a:cubicBezTo>
                      <a:lnTo>
                        <a:pt x="80284" y="108347"/>
                      </a:lnTo>
                      <a:cubicBezTo>
                        <a:pt x="81026" y="109623"/>
                        <a:pt x="78842" y="114978"/>
                        <a:pt x="80655" y="114978"/>
                      </a:cubicBezTo>
                      <a:cubicBezTo>
                        <a:pt x="80703" y="114978"/>
                        <a:pt x="80754" y="114974"/>
                        <a:pt x="80808" y="114967"/>
                      </a:cubicBezTo>
                      <a:cubicBezTo>
                        <a:pt x="80832" y="114964"/>
                        <a:pt x="80855" y="114962"/>
                        <a:pt x="80878" y="114962"/>
                      </a:cubicBezTo>
                      <a:cubicBezTo>
                        <a:pt x="81447" y="114962"/>
                        <a:pt x="81752" y="115864"/>
                        <a:pt x="82042" y="115864"/>
                      </a:cubicBezTo>
                      <a:cubicBezTo>
                        <a:pt x="82103" y="115864"/>
                        <a:pt x="82163" y="115825"/>
                        <a:pt x="82225" y="115729"/>
                      </a:cubicBezTo>
                      <a:cubicBezTo>
                        <a:pt x="82225" y="115812"/>
                        <a:pt x="82248" y="115884"/>
                        <a:pt x="82272" y="115955"/>
                      </a:cubicBezTo>
                      <a:cubicBezTo>
                        <a:pt x="81879" y="116098"/>
                        <a:pt x="82213" y="116491"/>
                        <a:pt x="82296" y="116741"/>
                      </a:cubicBezTo>
                      <a:cubicBezTo>
                        <a:pt x="82585" y="117388"/>
                        <a:pt x="83267" y="118148"/>
                        <a:pt x="84037" y="118148"/>
                      </a:cubicBezTo>
                      <a:cubicBezTo>
                        <a:pt x="84060" y="118148"/>
                        <a:pt x="84083" y="118147"/>
                        <a:pt x="84106" y="118146"/>
                      </a:cubicBezTo>
                      <a:lnTo>
                        <a:pt x="84106" y="118146"/>
                      </a:lnTo>
                      <a:cubicBezTo>
                        <a:pt x="83951" y="118443"/>
                        <a:pt x="83475" y="118372"/>
                        <a:pt x="83391" y="118658"/>
                      </a:cubicBezTo>
                      <a:cubicBezTo>
                        <a:pt x="83807" y="119136"/>
                        <a:pt x="84542" y="119223"/>
                        <a:pt x="85371" y="119223"/>
                      </a:cubicBezTo>
                      <a:cubicBezTo>
                        <a:pt x="85847" y="119223"/>
                        <a:pt x="86354" y="119194"/>
                        <a:pt x="86849" y="119194"/>
                      </a:cubicBezTo>
                      <a:cubicBezTo>
                        <a:pt x="88108" y="119194"/>
                        <a:pt x="89288" y="119381"/>
                        <a:pt x="89678" y="120706"/>
                      </a:cubicBezTo>
                      <a:cubicBezTo>
                        <a:pt x="89402" y="120549"/>
                        <a:pt x="87936" y="120359"/>
                        <a:pt x="86682" y="120359"/>
                      </a:cubicBezTo>
                      <a:cubicBezTo>
                        <a:pt x="85556" y="120359"/>
                        <a:pt x="84601" y="120512"/>
                        <a:pt x="84832" y="120979"/>
                      </a:cubicBezTo>
                      <a:cubicBezTo>
                        <a:pt x="86249" y="122230"/>
                        <a:pt x="85951" y="123492"/>
                        <a:pt x="86035" y="125135"/>
                      </a:cubicBezTo>
                      <a:cubicBezTo>
                        <a:pt x="86212" y="125761"/>
                        <a:pt x="86624" y="126038"/>
                        <a:pt x="87019" y="126038"/>
                      </a:cubicBezTo>
                      <a:cubicBezTo>
                        <a:pt x="87578" y="126038"/>
                        <a:pt x="88103" y="125482"/>
                        <a:pt x="87880" y="124575"/>
                      </a:cubicBezTo>
                      <a:lnTo>
                        <a:pt x="87880" y="124575"/>
                      </a:lnTo>
                      <a:cubicBezTo>
                        <a:pt x="88328" y="124990"/>
                        <a:pt x="88273" y="126018"/>
                        <a:pt x="88537" y="126018"/>
                      </a:cubicBezTo>
                      <a:cubicBezTo>
                        <a:pt x="88652" y="126018"/>
                        <a:pt x="88827" y="125824"/>
                        <a:pt x="89130" y="125301"/>
                      </a:cubicBezTo>
                      <a:cubicBezTo>
                        <a:pt x="89296" y="125483"/>
                        <a:pt x="90264" y="125986"/>
                        <a:pt x="90757" y="125986"/>
                      </a:cubicBezTo>
                      <a:cubicBezTo>
                        <a:pt x="90975" y="125986"/>
                        <a:pt x="91100" y="125889"/>
                        <a:pt x="91023" y="125623"/>
                      </a:cubicBezTo>
                      <a:cubicBezTo>
                        <a:pt x="90238" y="124611"/>
                        <a:pt x="89607" y="123492"/>
                        <a:pt x="89130" y="122301"/>
                      </a:cubicBezTo>
                      <a:cubicBezTo>
                        <a:pt x="89134" y="122301"/>
                        <a:pt x="89137" y="122301"/>
                        <a:pt x="89141" y="122301"/>
                      </a:cubicBezTo>
                      <a:cubicBezTo>
                        <a:pt x="89794" y="122301"/>
                        <a:pt x="90932" y="123284"/>
                        <a:pt x="91332" y="123284"/>
                      </a:cubicBezTo>
                      <a:cubicBezTo>
                        <a:pt x="91379" y="123284"/>
                        <a:pt x="91415" y="123271"/>
                        <a:pt x="91440" y="123242"/>
                      </a:cubicBezTo>
                      <a:cubicBezTo>
                        <a:pt x="91512" y="123146"/>
                        <a:pt x="91512" y="123015"/>
                        <a:pt x="91428" y="122944"/>
                      </a:cubicBezTo>
                      <a:cubicBezTo>
                        <a:pt x="91011" y="122491"/>
                        <a:pt x="91238" y="121729"/>
                        <a:pt x="91881" y="121706"/>
                      </a:cubicBezTo>
                      <a:cubicBezTo>
                        <a:pt x="91916" y="121695"/>
                        <a:pt x="91951" y="121691"/>
                        <a:pt x="91984" y="121691"/>
                      </a:cubicBezTo>
                      <a:cubicBezTo>
                        <a:pt x="92231" y="121691"/>
                        <a:pt x="92414" y="121943"/>
                        <a:pt x="92608" y="121943"/>
                      </a:cubicBezTo>
                      <a:cubicBezTo>
                        <a:pt x="92658" y="121943"/>
                        <a:pt x="92709" y="121926"/>
                        <a:pt x="92762" y="121884"/>
                      </a:cubicBezTo>
                      <a:cubicBezTo>
                        <a:pt x="93559" y="121015"/>
                        <a:pt x="92738" y="119705"/>
                        <a:pt x="91797" y="119253"/>
                      </a:cubicBezTo>
                      <a:cubicBezTo>
                        <a:pt x="90988" y="118860"/>
                        <a:pt x="89964" y="118765"/>
                        <a:pt x="89309" y="118170"/>
                      </a:cubicBezTo>
                      <a:lnTo>
                        <a:pt x="88987" y="116074"/>
                      </a:lnTo>
                      <a:cubicBezTo>
                        <a:pt x="89015" y="116069"/>
                        <a:pt x="89042" y="116067"/>
                        <a:pt x="89066" y="116067"/>
                      </a:cubicBezTo>
                      <a:cubicBezTo>
                        <a:pt x="89394" y="116067"/>
                        <a:pt x="89412" y="116460"/>
                        <a:pt x="89663" y="116460"/>
                      </a:cubicBezTo>
                      <a:cubicBezTo>
                        <a:pt x="89679" y="116460"/>
                        <a:pt x="89696" y="116458"/>
                        <a:pt x="89714" y="116455"/>
                      </a:cubicBezTo>
                      <a:cubicBezTo>
                        <a:pt x="90214" y="116312"/>
                        <a:pt x="90261" y="115598"/>
                        <a:pt x="89952" y="115241"/>
                      </a:cubicBezTo>
                      <a:cubicBezTo>
                        <a:pt x="89714" y="114943"/>
                        <a:pt x="89368" y="114812"/>
                        <a:pt x="89083" y="114610"/>
                      </a:cubicBezTo>
                      <a:cubicBezTo>
                        <a:pt x="88392" y="114133"/>
                        <a:pt x="88380" y="112824"/>
                        <a:pt x="89035" y="112312"/>
                      </a:cubicBezTo>
                      <a:lnTo>
                        <a:pt x="89035" y="112312"/>
                      </a:lnTo>
                      <a:cubicBezTo>
                        <a:pt x="89690" y="112609"/>
                        <a:pt x="89416" y="114240"/>
                        <a:pt x="90321" y="114562"/>
                      </a:cubicBezTo>
                      <a:cubicBezTo>
                        <a:pt x="90421" y="114606"/>
                        <a:pt x="90522" y="114627"/>
                        <a:pt x="90618" y="114627"/>
                      </a:cubicBezTo>
                      <a:cubicBezTo>
                        <a:pt x="90933" y="114627"/>
                        <a:pt x="91181" y="114398"/>
                        <a:pt x="91071" y="114014"/>
                      </a:cubicBezTo>
                      <a:lnTo>
                        <a:pt x="91071" y="114014"/>
                      </a:lnTo>
                      <a:cubicBezTo>
                        <a:pt x="91213" y="114089"/>
                        <a:pt x="91707" y="114528"/>
                        <a:pt x="91960" y="114528"/>
                      </a:cubicBezTo>
                      <a:cubicBezTo>
                        <a:pt x="92068" y="114528"/>
                        <a:pt x="92132" y="114449"/>
                        <a:pt x="92107" y="114229"/>
                      </a:cubicBezTo>
                      <a:lnTo>
                        <a:pt x="91893" y="113717"/>
                      </a:lnTo>
                      <a:cubicBezTo>
                        <a:pt x="91895" y="113716"/>
                        <a:pt x="91897" y="113716"/>
                        <a:pt x="91899" y="113716"/>
                      </a:cubicBezTo>
                      <a:cubicBezTo>
                        <a:pt x="92067" y="113716"/>
                        <a:pt x="92843" y="114042"/>
                        <a:pt x="93247" y="114042"/>
                      </a:cubicBezTo>
                      <a:cubicBezTo>
                        <a:pt x="93377" y="114042"/>
                        <a:pt x="93468" y="114008"/>
                        <a:pt x="93488" y="113919"/>
                      </a:cubicBezTo>
                      <a:cubicBezTo>
                        <a:pt x="93536" y="113812"/>
                        <a:pt x="93488" y="113693"/>
                        <a:pt x="93381" y="113645"/>
                      </a:cubicBezTo>
                      <a:cubicBezTo>
                        <a:pt x="92750" y="113300"/>
                        <a:pt x="92262" y="112728"/>
                        <a:pt x="92047" y="112050"/>
                      </a:cubicBezTo>
                      <a:cubicBezTo>
                        <a:pt x="93640" y="111296"/>
                        <a:pt x="94855" y="111021"/>
                        <a:pt x="95798" y="111021"/>
                      </a:cubicBezTo>
                      <a:cubicBezTo>
                        <a:pt x="98335" y="111021"/>
                        <a:pt x="98909" y="113008"/>
                        <a:pt x="99585" y="113008"/>
                      </a:cubicBezTo>
                      <a:cubicBezTo>
                        <a:pt x="99725" y="113008"/>
                        <a:pt x="99869" y="112923"/>
                        <a:pt x="100036" y="112716"/>
                      </a:cubicBezTo>
                      <a:cubicBezTo>
                        <a:pt x="100334" y="112693"/>
                        <a:pt x="100501" y="112216"/>
                        <a:pt x="100620" y="112062"/>
                      </a:cubicBezTo>
                      <a:cubicBezTo>
                        <a:pt x="101439" y="110590"/>
                        <a:pt x="102971" y="109704"/>
                        <a:pt x="104611" y="109704"/>
                      </a:cubicBezTo>
                      <a:cubicBezTo>
                        <a:pt x="104854" y="109704"/>
                        <a:pt x="105100" y="109724"/>
                        <a:pt x="105347" y="109764"/>
                      </a:cubicBezTo>
                      <a:cubicBezTo>
                        <a:pt x="106978" y="109549"/>
                        <a:pt x="99477" y="106680"/>
                        <a:pt x="101918" y="102156"/>
                      </a:cubicBezTo>
                      <a:lnTo>
                        <a:pt x="101918" y="102156"/>
                      </a:lnTo>
                      <a:cubicBezTo>
                        <a:pt x="101942" y="102157"/>
                        <a:pt x="101967" y="102158"/>
                        <a:pt x="101992" y="102158"/>
                      </a:cubicBezTo>
                      <a:cubicBezTo>
                        <a:pt x="102371" y="102158"/>
                        <a:pt x="102816" y="101980"/>
                        <a:pt x="103084" y="101310"/>
                      </a:cubicBezTo>
                      <a:cubicBezTo>
                        <a:pt x="103132" y="101179"/>
                        <a:pt x="103061" y="101048"/>
                        <a:pt x="102930" y="101013"/>
                      </a:cubicBezTo>
                      <a:lnTo>
                        <a:pt x="102930" y="101013"/>
                      </a:lnTo>
                      <a:cubicBezTo>
                        <a:pt x="102940" y="101013"/>
                        <a:pt x="102951" y="101014"/>
                        <a:pt x="102961" y="101014"/>
                      </a:cubicBezTo>
                      <a:cubicBezTo>
                        <a:pt x="103399" y="101014"/>
                        <a:pt x="103253" y="100266"/>
                        <a:pt x="103334" y="99905"/>
                      </a:cubicBezTo>
                      <a:lnTo>
                        <a:pt x="103501" y="96929"/>
                      </a:lnTo>
                      <a:lnTo>
                        <a:pt x="103501" y="96929"/>
                      </a:lnTo>
                      <a:cubicBezTo>
                        <a:pt x="103799" y="97250"/>
                        <a:pt x="103180" y="97858"/>
                        <a:pt x="103692" y="97941"/>
                      </a:cubicBezTo>
                      <a:cubicBezTo>
                        <a:pt x="105811" y="97715"/>
                        <a:pt x="105668" y="95024"/>
                        <a:pt x="104739" y="93655"/>
                      </a:cubicBezTo>
                      <a:cubicBezTo>
                        <a:pt x="107287" y="93452"/>
                        <a:pt x="107144" y="93631"/>
                        <a:pt x="105323" y="91928"/>
                      </a:cubicBezTo>
                      <a:cubicBezTo>
                        <a:pt x="105394" y="91904"/>
                        <a:pt x="105489" y="91916"/>
                        <a:pt x="105549" y="91857"/>
                      </a:cubicBezTo>
                      <a:cubicBezTo>
                        <a:pt x="105901" y="92212"/>
                        <a:pt x="106241" y="92365"/>
                        <a:pt x="106523" y="92365"/>
                      </a:cubicBezTo>
                      <a:cubicBezTo>
                        <a:pt x="107148" y="92365"/>
                        <a:pt x="107489" y="91614"/>
                        <a:pt x="107037" y="90654"/>
                      </a:cubicBezTo>
                      <a:lnTo>
                        <a:pt x="109264" y="89785"/>
                      </a:lnTo>
                      <a:cubicBezTo>
                        <a:pt x="109561" y="89452"/>
                        <a:pt x="109454" y="88833"/>
                        <a:pt x="109835" y="88499"/>
                      </a:cubicBezTo>
                      <a:lnTo>
                        <a:pt x="109835" y="88499"/>
                      </a:lnTo>
                      <a:cubicBezTo>
                        <a:pt x="110847" y="90392"/>
                        <a:pt x="108871" y="91130"/>
                        <a:pt x="110038" y="91654"/>
                      </a:cubicBezTo>
                      <a:cubicBezTo>
                        <a:pt x="110150" y="91703"/>
                        <a:pt x="110260" y="91725"/>
                        <a:pt x="110368" y="91725"/>
                      </a:cubicBezTo>
                      <a:cubicBezTo>
                        <a:pt x="111062" y="91725"/>
                        <a:pt x="111657" y="90847"/>
                        <a:pt x="112177" y="90847"/>
                      </a:cubicBezTo>
                      <a:cubicBezTo>
                        <a:pt x="112243" y="90847"/>
                        <a:pt x="112308" y="90861"/>
                        <a:pt x="112371" y="90892"/>
                      </a:cubicBezTo>
                      <a:cubicBezTo>
                        <a:pt x="112650" y="91241"/>
                        <a:pt x="112952" y="91727"/>
                        <a:pt x="113466" y="91727"/>
                      </a:cubicBezTo>
                      <a:cubicBezTo>
                        <a:pt x="113478" y="91727"/>
                        <a:pt x="113490" y="91726"/>
                        <a:pt x="113502" y="91726"/>
                      </a:cubicBezTo>
                      <a:lnTo>
                        <a:pt x="113502" y="91726"/>
                      </a:lnTo>
                      <a:cubicBezTo>
                        <a:pt x="111966" y="92250"/>
                        <a:pt x="109657" y="93512"/>
                        <a:pt x="112764" y="94012"/>
                      </a:cubicBezTo>
                      <a:cubicBezTo>
                        <a:pt x="113371" y="94143"/>
                        <a:pt x="114217" y="94309"/>
                        <a:pt x="114336" y="94583"/>
                      </a:cubicBezTo>
                      <a:cubicBezTo>
                        <a:pt x="114669" y="95214"/>
                        <a:pt x="113336" y="96988"/>
                        <a:pt x="114622" y="97048"/>
                      </a:cubicBezTo>
                      <a:cubicBezTo>
                        <a:pt x="115967" y="97036"/>
                        <a:pt x="115800" y="95988"/>
                        <a:pt x="116646" y="95560"/>
                      </a:cubicBezTo>
                      <a:lnTo>
                        <a:pt x="118991" y="94417"/>
                      </a:lnTo>
                      <a:cubicBezTo>
                        <a:pt x="119217" y="94333"/>
                        <a:pt x="119063" y="93893"/>
                        <a:pt x="119086" y="93738"/>
                      </a:cubicBezTo>
                      <a:cubicBezTo>
                        <a:pt x="119896" y="93547"/>
                        <a:pt x="122539" y="93297"/>
                        <a:pt x="121634" y="91976"/>
                      </a:cubicBezTo>
                      <a:cubicBezTo>
                        <a:pt x="121530" y="91900"/>
                        <a:pt x="121405" y="91869"/>
                        <a:pt x="121263" y="91869"/>
                      </a:cubicBezTo>
                      <a:cubicBezTo>
                        <a:pt x="120617" y="91869"/>
                        <a:pt x="119623" y="92516"/>
                        <a:pt x="118648" y="92516"/>
                      </a:cubicBezTo>
                      <a:cubicBezTo>
                        <a:pt x="118495" y="92516"/>
                        <a:pt x="118343" y="92500"/>
                        <a:pt x="118193" y="92464"/>
                      </a:cubicBezTo>
                      <a:cubicBezTo>
                        <a:pt x="116887" y="92179"/>
                        <a:pt x="116675" y="91154"/>
                        <a:pt x="115531" y="91154"/>
                      </a:cubicBezTo>
                      <a:cubicBezTo>
                        <a:pt x="115194" y="91154"/>
                        <a:pt x="114777" y="91242"/>
                        <a:pt x="114229" y="91464"/>
                      </a:cubicBezTo>
                      <a:cubicBezTo>
                        <a:pt x="114550" y="91178"/>
                        <a:pt x="114669" y="90738"/>
                        <a:pt x="114550" y="90321"/>
                      </a:cubicBezTo>
                      <a:cubicBezTo>
                        <a:pt x="114783" y="90209"/>
                        <a:pt x="114978" y="90165"/>
                        <a:pt x="115145" y="90165"/>
                      </a:cubicBezTo>
                      <a:cubicBezTo>
                        <a:pt x="115755" y="90165"/>
                        <a:pt x="115978" y="90754"/>
                        <a:pt x="116237" y="90754"/>
                      </a:cubicBezTo>
                      <a:cubicBezTo>
                        <a:pt x="116262" y="90754"/>
                        <a:pt x="116287" y="90749"/>
                        <a:pt x="116312" y="90738"/>
                      </a:cubicBezTo>
                      <a:cubicBezTo>
                        <a:pt x="117039" y="90345"/>
                        <a:pt x="117515" y="89606"/>
                        <a:pt x="117550" y="88785"/>
                      </a:cubicBezTo>
                      <a:cubicBezTo>
                        <a:pt x="118217" y="88987"/>
                        <a:pt x="117872" y="89571"/>
                        <a:pt x="118229" y="89678"/>
                      </a:cubicBezTo>
                      <a:cubicBezTo>
                        <a:pt x="118292" y="89690"/>
                        <a:pt x="118352" y="89695"/>
                        <a:pt x="118409" y="89695"/>
                      </a:cubicBezTo>
                      <a:cubicBezTo>
                        <a:pt x="119404" y="89695"/>
                        <a:pt x="119696" y="88040"/>
                        <a:pt x="120563" y="87916"/>
                      </a:cubicBezTo>
                      <a:cubicBezTo>
                        <a:pt x="120743" y="87959"/>
                        <a:pt x="120904" y="87979"/>
                        <a:pt x="121047" y="87979"/>
                      </a:cubicBezTo>
                      <a:cubicBezTo>
                        <a:pt x="122413" y="87979"/>
                        <a:pt x="122296" y="86199"/>
                        <a:pt x="123825" y="85725"/>
                      </a:cubicBezTo>
                      <a:cubicBezTo>
                        <a:pt x="123908" y="85689"/>
                        <a:pt x="123956" y="85606"/>
                        <a:pt x="123956" y="85523"/>
                      </a:cubicBezTo>
                      <a:cubicBezTo>
                        <a:pt x="124025" y="85534"/>
                        <a:pt x="124094" y="85539"/>
                        <a:pt x="124166" y="85539"/>
                      </a:cubicBezTo>
                      <a:cubicBezTo>
                        <a:pt x="124741" y="85539"/>
                        <a:pt x="125392" y="85201"/>
                        <a:pt x="126000" y="85201"/>
                      </a:cubicBezTo>
                      <a:cubicBezTo>
                        <a:pt x="126009" y="85201"/>
                        <a:pt x="126019" y="85201"/>
                        <a:pt x="126028" y="85201"/>
                      </a:cubicBezTo>
                      <a:cubicBezTo>
                        <a:pt x="125659" y="86261"/>
                        <a:pt x="124789" y="85332"/>
                        <a:pt x="125373" y="86749"/>
                      </a:cubicBezTo>
                      <a:cubicBezTo>
                        <a:pt x="125189" y="86869"/>
                        <a:pt x="125033" y="86911"/>
                        <a:pt x="124897" y="86911"/>
                      </a:cubicBezTo>
                      <a:cubicBezTo>
                        <a:pt x="124581" y="86911"/>
                        <a:pt x="124370" y="86685"/>
                        <a:pt x="124160" y="86685"/>
                      </a:cubicBezTo>
                      <a:cubicBezTo>
                        <a:pt x="124120" y="86685"/>
                        <a:pt x="124080" y="86694"/>
                        <a:pt x="124039" y="86713"/>
                      </a:cubicBezTo>
                      <a:cubicBezTo>
                        <a:pt x="122551" y="88035"/>
                        <a:pt x="124956" y="87523"/>
                        <a:pt x="124647" y="89345"/>
                      </a:cubicBezTo>
                      <a:cubicBezTo>
                        <a:pt x="123754" y="89428"/>
                        <a:pt x="123968" y="90440"/>
                        <a:pt x="123766" y="91023"/>
                      </a:cubicBezTo>
                      <a:cubicBezTo>
                        <a:pt x="122563" y="92012"/>
                        <a:pt x="122956" y="92857"/>
                        <a:pt x="124325" y="93286"/>
                      </a:cubicBezTo>
                      <a:cubicBezTo>
                        <a:pt x="125863" y="93636"/>
                        <a:pt x="125200" y="94351"/>
                        <a:pt x="125659" y="94351"/>
                      </a:cubicBezTo>
                      <a:cubicBezTo>
                        <a:pt x="125683" y="94351"/>
                        <a:pt x="125711" y="94349"/>
                        <a:pt x="125742" y="94345"/>
                      </a:cubicBezTo>
                      <a:cubicBezTo>
                        <a:pt x="125978" y="94249"/>
                        <a:pt x="126231" y="94206"/>
                        <a:pt x="126494" y="94206"/>
                      </a:cubicBezTo>
                      <a:cubicBezTo>
                        <a:pt x="127503" y="94206"/>
                        <a:pt x="128641" y="94844"/>
                        <a:pt x="129397" y="95572"/>
                      </a:cubicBezTo>
                      <a:cubicBezTo>
                        <a:pt x="129435" y="95614"/>
                        <a:pt x="129479" y="95628"/>
                        <a:pt x="129526" y="95628"/>
                      </a:cubicBezTo>
                      <a:cubicBezTo>
                        <a:pt x="129599" y="95628"/>
                        <a:pt x="129677" y="95593"/>
                        <a:pt x="129742" y="95572"/>
                      </a:cubicBezTo>
                      <a:lnTo>
                        <a:pt x="129742" y="95572"/>
                      </a:lnTo>
                      <a:cubicBezTo>
                        <a:pt x="129481" y="95798"/>
                        <a:pt x="129873" y="96036"/>
                        <a:pt x="129981" y="96238"/>
                      </a:cubicBezTo>
                      <a:cubicBezTo>
                        <a:pt x="130350" y="96844"/>
                        <a:pt x="130977" y="97246"/>
                        <a:pt x="131676" y="97246"/>
                      </a:cubicBezTo>
                      <a:cubicBezTo>
                        <a:pt x="131788" y="97246"/>
                        <a:pt x="131902" y="97236"/>
                        <a:pt x="132017" y="97215"/>
                      </a:cubicBezTo>
                      <a:cubicBezTo>
                        <a:pt x="132127" y="97200"/>
                        <a:pt x="132236" y="97194"/>
                        <a:pt x="132346" y="97194"/>
                      </a:cubicBezTo>
                      <a:cubicBezTo>
                        <a:pt x="133432" y="97194"/>
                        <a:pt x="134481" y="97854"/>
                        <a:pt x="135303" y="98405"/>
                      </a:cubicBezTo>
                      <a:cubicBezTo>
                        <a:pt x="136255" y="98905"/>
                        <a:pt x="137624" y="100346"/>
                        <a:pt x="136481" y="101298"/>
                      </a:cubicBezTo>
                      <a:cubicBezTo>
                        <a:pt x="136282" y="101424"/>
                        <a:pt x="136397" y="101708"/>
                        <a:pt x="136599" y="101708"/>
                      </a:cubicBezTo>
                      <a:cubicBezTo>
                        <a:pt x="136626" y="101708"/>
                        <a:pt x="136654" y="101703"/>
                        <a:pt x="136684" y="101691"/>
                      </a:cubicBezTo>
                      <a:cubicBezTo>
                        <a:pt x="137599" y="101293"/>
                        <a:pt x="138247" y="101156"/>
                        <a:pt x="138744" y="101156"/>
                      </a:cubicBezTo>
                      <a:cubicBezTo>
                        <a:pt x="139833" y="101156"/>
                        <a:pt x="140198" y="101813"/>
                        <a:pt x="141060" y="101813"/>
                      </a:cubicBezTo>
                      <a:cubicBezTo>
                        <a:pt x="141345" y="101813"/>
                        <a:pt x="141686" y="101741"/>
                        <a:pt x="142125" y="101548"/>
                      </a:cubicBezTo>
                      <a:lnTo>
                        <a:pt x="142173" y="101537"/>
                      </a:lnTo>
                      <a:lnTo>
                        <a:pt x="142173" y="101537"/>
                      </a:lnTo>
                      <a:cubicBezTo>
                        <a:pt x="142101" y="101644"/>
                        <a:pt x="142125" y="101787"/>
                        <a:pt x="142232" y="101858"/>
                      </a:cubicBezTo>
                      <a:cubicBezTo>
                        <a:pt x="142863" y="102227"/>
                        <a:pt x="143232" y="103334"/>
                        <a:pt x="142685" y="103906"/>
                      </a:cubicBezTo>
                      <a:cubicBezTo>
                        <a:pt x="142613" y="103977"/>
                        <a:pt x="142601" y="104084"/>
                        <a:pt x="142649" y="104168"/>
                      </a:cubicBezTo>
                      <a:cubicBezTo>
                        <a:pt x="142839" y="104497"/>
                        <a:pt x="143149" y="104587"/>
                        <a:pt x="143486" y="104587"/>
                      </a:cubicBezTo>
                      <a:cubicBezTo>
                        <a:pt x="143784" y="104587"/>
                        <a:pt x="144102" y="104516"/>
                        <a:pt x="144375" y="104477"/>
                      </a:cubicBezTo>
                      <a:cubicBezTo>
                        <a:pt x="144451" y="104469"/>
                        <a:pt x="144526" y="104465"/>
                        <a:pt x="144601" y="104465"/>
                      </a:cubicBezTo>
                      <a:cubicBezTo>
                        <a:pt x="146516" y="104465"/>
                        <a:pt x="148076" y="107002"/>
                        <a:pt x="150018" y="107002"/>
                      </a:cubicBezTo>
                      <a:cubicBezTo>
                        <a:pt x="150022" y="107002"/>
                        <a:pt x="150026" y="107002"/>
                        <a:pt x="150031" y="107001"/>
                      </a:cubicBezTo>
                      <a:cubicBezTo>
                        <a:pt x="150912" y="106990"/>
                        <a:pt x="152162" y="106311"/>
                        <a:pt x="152293" y="105263"/>
                      </a:cubicBezTo>
                      <a:cubicBezTo>
                        <a:pt x="152912" y="104942"/>
                        <a:pt x="153186" y="103180"/>
                        <a:pt x="153912" y="102632"/>
                      </a:cubicBezTo>
                      <a:cubicBezTo>
                        <a:pt x="154485" y="102165"/>
                        <a:pt x="154938" y="101971"/>
                        <a:pt x="155294" y="101971"/>
                      </a:cubicBezTo>
                      <a:cubicBezTo>
                        <a:pt x="156510" y="101971"/>
                        <a:pt x="156606" y="104225"/>
                        <a:pt x="156496" y="105597"/>
                      </a:cubicBezTo>
                      <a:cubicBezTo>
                        <a:pt x="156596" y="105619"/>
                        <a:pt x="156699" y="105627"/>
                        <a:pt x="156804" y="105627"/>
                      </a:cubicBezTo>
                      <a:cubicBezTo>
                        <a:pt x="157242" y="105627"/>
                        <a:pt x="157714" y="105472"/>
                        <a:pt x="158167" y="105472"/>
                      </a:cubicBezTo>
                      <a:cubicBezTo>
                        <a:pt x="158250" y="105472"/>
                        <a:pt x="158332" y="105477"/>
                        <a:pt x="158413" y="105489"/>
                      </a:cubicBezTo>
                      <a:cubicBezTo>
                        <a:pt x="158544" y="105489"/>
                        <a:pt x="158651" y="105382"/>
                        <a:pt x="158639" y="105251"/>
                      </a:cubicBezTo>
                      <a:cubicBezTo>
                        <a:pt x="158818" y="103799"/>
                        <a:pt x="157758" y="98691"/>
                        <a:pt x="159663" y="98429"/>
                      </a:cubicBezTo>
                      <a:cubicBezTo>
                        <a:pt x="159946" y="98395"/>
                        <a:pt x="159906" y="97985"/>
                        <a:pt x="159646" y="97985"/>
                      </a:cubicBezTo>
                      <a:cubicBezTo>
                        <a:pt x="159632" y="97985"/>
                        <a:pt x="159618" y="97986"/>
                        <a:pt x="159603" y="97988"/>
                      </a:cubicBezTo>
                      <a:cubicBezTo>
                        <a:pt x="159470" y="98013"/>
                        <a:pt x="159340" y="98025"/>
                        <a:pt x="159212" y="98025"/>
                      </a:cubicBezTo>
                      <a:cubicBezTo>
                        <a:pt x="157258" y="98025"/>
                        <a:pt x="155878" y="95286"/>
                        <a:pt x="154079" y="94750"/>
                      </a:cubicBezTo>
                      <a:cubicBezTo>
                        <a:pt x="153912" y="94417"/>
                        <a:pt x="153400" y="94345"/>
                        <a:pt x="153103" y="94143"/>
                      </a:cubicBezTo>
                      <a:cubicBezTo>
                        <a:pt x="149068" y="92958"/>
                        <a:pt x="149844" y="88184"/>
                        <a:pt x="146933" y="88184"/>
                      </a:cubicBezTo>
                      <a:cubicBezTo>
                        <a:pt x="146802" y="88184"/>
                        <a:pt x="146664" y="88194"/>
                        <a:pt x="146518" y="88213"/>
                      </a:cubicBezTo>
                      <a:lnTo>
                        <a:pt x="146887" y="83272"/>
                      </a:lnTo>
                      <a:cubicBezTo>
                        <a:pt x="146905" y="83270"/>
                        <a:pt x="146922" y="83268"/>
                        <a:pt x="146940" y="83268"/>
                      </a:cubicBezTo>
                      <a:cubicBezTo>
                        <a:pt x="147230" y="83268"/>
                        <a:pt x="147571" y="83608"/>
                        <a:pt x="147820" y="83608"/>
                      </a:cubicBezTo>
                      <a:cubicBezTo>
                        <a:pt x="147891" y="83608"/>
                        <a:pt x="147954" y="83581"/>
                        <a:pt x="148007" y="83511"/>
                      </a:cubicBezTo>
                      <a:cubicBezTo>
                        <a:pt x="150828" y="78629"/>
                        <a:pt x="149245" y="81713"/>
                        <a:pt x="148245" y="79427"/>
                      </a:cubicBezTo>
                      <a:cubicBezTo>
                        <a:pt x="148362" y="79427"/>
                        <a:pt x="148782" y="79519"/>
                        <a:pt x="149093" y="79519"/>
                      </a:cubicBezTo>
                      <a:cubicBezTo>
                        <a:pt x="149382" y="79519"/>
                        <a:pt x="149576" y="79439"/>
                        <a:pt x="149340" y="79129"/>
                      </a:cubicBezTo>
                      <a:cubicBezTo>
                        <a:pt x="147995" y="78212"/>
                        <a:pt x="146816" y="77057"/>
                        <a:pt x="145852" y="75748"/>
                      </a:cubicBezTo>
                      <a:cubicBezTo>
                        <a:pt x="145786" y="75694"/>
                        <a:pt x="145723" y="75671"/>
                        <a:pt x="145664" y="75671"/>
                      </a:cubicBezTo>
                      <a:cubicBezTo>
                        <a:pt x="145276" y="75671"/>
                        <a:pt x="145044" y="76698"/>
                        <a:pt x="145054" y="76998"/>
                      </a:cubicBezTo>
                      <a:cubicBezTo>
                        <a:pt x="145014" y="77003"/>
                        <a:pt x="144976" y="77006"/>
                        <a:pt x="144939" y="77006"/>
                      </a:cubicBezTo>
                      <a:cubicBezTo>
                        <a:pt x="144026" y="77006"/>
                        <a:pt x="144099" y="75359"/>
                        <a:pt x="143161" y="75164"/>
                      </a:cubicBezTo>
                      <a:cubicBezTo>
                        <a:pt x="143042" y="75138"/>
                        <a:pt x="142911" y="75134"/>
                        <a:pt x="142780" y="75134"/>
                      </a:cubicBezTo>
                      <a:cubicBezTo>
                        <a:pt x="142710" y="75134"/>
                        <a:pt x="142640" y="75135"/>
                        <a:pt x="142571" y="75135"/>
                      </a:cubicBezTo>
                      <a:cubicBezTo>
                        <a:pt x="142174" y="75135"/>
                        <a:pt x="141819" y="75093"/>
                        <a:pt x="141804" y="74521"/>
                      </a:cubicBezTo>
                      <a:cubicBezTo>
                        <a:pt x="141732" y="73795"/>
                        <a:pt x="142577" y="73962"/>
                        <a:pt x="142280" y="73521"/>
                      </a:cubicBezTo>
                      <a:cubicBezTo>
                        <a:pt x="141423" y="72640"/>
                        <a:pt x="141315" y="71295"/>
                        <a:pt x="141268" y="69890"/>
                      </a:cubicBezTo>
                      <a:cubicBezTo>
                        <a:pt x="141234" y="69470"/>
                        <a:pt x="141308" y="68921"/>
                        <a:pt x="141736" y="68921"/>
                      </a:cubicBezTo>
                      <a:cubicBezTo>
                        <a:pt x="141758" y="68921"/>
                        <a:pt x="141780" y="68923"/>
                        <a:pt x="141804" y="68925"/>
                      </a:cubicBezTo>
                      <a:cubicBezTo>
                        <a:pt x="142589" y="69021"/>
                        <a:pt x="142625" y="69818"/>
                        <a:pt x="142756" y="70521"/>
                      </a:cubicBezTo>
                      <a:cubicBezTo>
                        <a:pt x="142889" y="70777"/>
                        <a:pt x="143138" y="70885"/>
                        <a:pt x="143403" y="70885"/>
                      </a:cubicBezTo>
                      <a:cubicBezTo>
                        <a:pt x="143805" y="70885"/>
                        <a:pt x="144241" y="70636"/>
                        <a:pt x="144363" y="70271"/>
                      </a:cubicBezTo>
                      <a:cubicBezTo>
                        <a:pt x="144780" y="69485"/>
                        <a:pt x="143744" y="68342"/>
                        <a:pt x="143530" y="67520"/>
                      </a:cubicBezTo>
                      <a:cubicBezTo>
                        <a:pt x="143582" y="67514"/>
                        <a:pt x="143634" y="67511"/>
                        <a:pt x="143687" y="67511"/>
                      </a:cubicBezTo>
                      <a:cubicBezTo>
                        <a:pt x="143946" y="67511"/>
                        <a:pt x="144205" y="67584"/>
                        <a:pt x="144423" y="67723"/>
                      </a:cubicBezTo>
                      <a:cubicBezTo>
                        <a:pt x="144463" y="67746"/>
                        <a:pt x="144503" y="67756"/>
                        <a:pt x="144540" y="67756"/>
                      </a:cubicBezTo>
                      <a:cubicBezTo>
                        <a:pt x="144716" y="67756"/>
                        <a:pt x="144844" y="67535"/>
                        <a:pt x="144697" y="67378"/>
                      </a:cubicBezTo>
                      <a:cubicBezTo>
                        <a:pt x="143661" y="66008"/>
                        <a:pt x="145947" y="63699"/>
                        <a:pt x="146697" y="62675"/>
                      </a:cubicBezTo>
                      <a:cubicBezTo>
                        <a:pt x="147022" y="63301"/>
                        <a:pt x="147201" y="63544"/>
                        <a:pt x="147337" y="63544"/>
                      </a:cubicBezTo>
                      <a:cubicBezTo>
                        <a:pt x="147668" y="63544"/>
                        <a:pt x="147738" y="62092"/>
                        <a:pt x="149031" y="61222"/>
                      </a:cubicBezTo>
                      <a:cubicBezTo>
                        <a:pt x="149412" y="61317"/>
                        <a:pt x="149590" y="61758"/>
                        <a:pt x="149924" y="61889"/>
                      </a:cubicBezTo>
                      <a:cubicBezTo>
                        <a:pt x="150174" y="61889"/>
                        <a:pt x="150209" y="61579"/>
                        <a:pt x="150031" y="61436"/>
                      </a:cubicBezTo>
                      <a:cubicBezTo>
                        <a:pt x="149970" y="61060"/>
                        <a:pt x="150213" y="60934"/>
                        <a:pt x="150517" y="60934"/>
                      </a:cubicBezTo>
                      <a:cubicBezTo>
                        <a:pt x="150752" y="60934"/>
                        <a:pt x="151024" y="61010"/>
                        <a:pt x="151221" y="61103"/>
                      </a:cubicBezTo>
                      <a:lnTo>
                        <a:pt x="155746" y="62782"/>
                      </a:lnTo>
                      <a:cubicBezTo>
                        <a:pt x="155771" y="62791"/>
                        <a:pt x="155796" y="62795"/>
                        <a:pt x="155820" y="62795"/>
                      </a:cubicBezTo>
                      <a:cubicBezTo>
                        <a:pt x="155988" y="62795"/>
                        <a:pt x="156110" y="62593"/>
                        <a:pt x="155996" y="62436"/>
                      </a:cubicBezTo>
                      <a:lnTo>
                        <a:pt x="155067" y="61234"/>
                      </a:lnTo>
                      <a:lnTo>
                        <a:pt x="155067" y="61234"/>
                      </a:lnTo>
                      <a:lnTo>
                        <a:pt x="157413" y="61555"/>
                      </a:lnTo>
                      <a:cubicBezTo>
                        <a:pt x="157420" y="61556"/>
                        <a:pt x="157428" y="61557"/>
                        <a:pt x="157436" y="61557"/>
                      </a:cubicBezTo>
                      <a:cubicBezTo>
                        <a:pt x="157535" y="61557"/>
                        <a:pt x="157629" y="61488"/>
                        <a:pt x="157651" y="61389"/>
                      </a:cubicBezTo>
                      <a:cubicBezTo>
                        <a:pt x="157936" y="60329"/>
                        <a:pt x="158687" y="59436"/>
                        <a:pt x="159687" y="58972"/>
                      </a:cubicBezTo>
                      <a:cubicBezTo>
                        <a:pt x="159816" y="58985"/>
                        <a:pt x="160098" y="59093"/>
                        <a:pt x="160297" y="59093"/>
                      </a:cubicBezTo>
                      <a:cubicBezTo>
                        <a:pt x="160446" y="59093"/>
                        <a:pt x="160549" y="59033"/>
                        <a:pt x="160508" y="58829"/>
                      </a:cubicBezTo>
                      <a:cubicBezTo>
                        <a:pt x="160234" y="58018"/>
                        <a:pt x="161120" y="56995"/>
                        <a:pt x="161959" y="56995"/>
                      </a:cubicBezTo>
                      <a:cubicBezTo>
                        <a:pt x="162032" y="56995"/>
                        <a:pt x="162104" y="57003"/>
                        <a:pt x="162175" y="57019"/>
                      </a:cubicBezTo>
                      <a:cubicBezTo>
                        <a:pt x="162287" y="57587"/>
                        <a:pt x="162392" y="57758"/>
                        <a:pt x="162579" y="57758"/>
                      </a:cubicBezTo>
                      <a:cubicBezTo>
                        <a:pt x="162866" y="57758"/>
                        <a:pt x="163345" y="57355"/>
                        <a:pt x="164337" y="57355"/>
                      </a:cubicBezTo>
                      <a:cubicBezTo>
                        <a:pt x="164422" y="57355"/>
                        <a:pt x="164511" y="57358"/>
                        <a:pt x="164604" y="57364"/>
                      </a:cubicBezTo>
                      <a:cubicBezTo>
                        <a:pt x="164612" y="57365"/>
                        <a:pt x="164620" y="57366"/>
                        <a:pt x="164627" y="57366"/>
                      </a:cubicBezTo>
                      <a:cubicBezTo>
                        <a:pt x="164966" y="57366"/>
                        <a:pt x="164807" y="56598"/>
                        <a:pt x="164854" y="56400"/>
                      </a:cubicBezTo>
                      <a:cubicBezTo>
                        <a:pt x="164890" y="56376"/>
                        <a:pt x="166842" y="55840"/>
                        <a:pt x="166771" y="55769"/>
                      </a:cubicBezTo>
                      <a:cubicBezTo>
                        <a:pt x="167414" y="54876"/>
                        <a:pt x="168557" y="53435"/>
                        <a:pt x="167521" y="52626"/>
                      </a:cubicBezTo>
                      <a:cubicBezTo>
                        <a:pt x="167282" y="52408"/>
                        <a:pt x="167001" y="52326"/>
                        <a:pt x="166695" y="52326"/>
                      </a:cubicBezTo>
                      <a:cubicBezTo>
                        <a:pt x="165737" y="52326"/>
                        <a:pt x="164541" y="53132"/>
                        <a:pt x="163682" y="53132"/>
                      </a:cubicBezTo>
                      <a:cubicBezTo>
                        <a:pt x="163432" y="53132"/>
                        <a:pt x="163211" y="53064"/>
                        <a:pt x="163032" y="52888"/>
                      </a:cubicBezTo>
                      <a:cubicBezTo>
                        <a:pt x="162723" y="52578"/>
                        <a:pt x="162818" y="51899"/>
                        <a:pt x="163199" y="51697"/>
                      </a:cubicBezTo>
                      <a:cubicBezTo>
                        <a:pt x="163294" y="51638"/>
                        <a:pt x="163330" y="51542"/>
                        <a:pt x="163306" y="51447"/>
                      </a:cubicBezTo>
                      <a:cubicBezTo>
                        <a:pt x="163133" y="51332"/>
                        <a:pt x="162931" y="51282"/>
                        <a:pt x="162716" y="51282"/>
                      </a:cubicBezTo>
                      <a:cubicBezTo>
                        <a:pt x="161884" y="51282"/>
                        <a:pt x="160843" y="52025"/>
                        <a:pt x="160389" y="52602"/>
                      </a:cubicBezTo>
                      <a:cubicBezTo>
                        <a:pt x="159079" y="50768"/>
                        <a:pt x="158615" y="48459"/>
                        <a:pt x="158282" y="46327"/>
                      </a:cubicBezTo>
                      <a:cubicBezTo>
                        <a:pt x="157350" y="45817"/>
                        <a:pt x="157541" y="44451"/>
                        <a:pt x="157258" y="44451"/>
                      </a:cubicBezTo>
                      <a:cubicBezTo>
                        <a:pt x="157198" y="44451"/>
                        <a:pt x="157116" y="44514"/>
                        <a:pt x="156996" y="44660"/>
                      </a:cubicBezTo>
                      <a:cubicBezTo>
                        <a:pt x="156901" y="45899"/>
                        <a:pt x="155353" y="47006"/>
                        <a:pt x="154091" y="47506"/>
                      </a:cubicBezTo>
                      <a:cubicBezTo>
                        <a:pt x="152704" y="47403"/>
                        <a:pt x="153117" y="45906"/>
                        <a:pt x="153942" y="45906"/>
                      </a:cubicBezTo>
                      <a:cubicBezTo>
                        <a:pt x="154165" y="45906"/>
                        <a:pt x="154418" y="46015"/>
                        <a:pt x="154674" y="46292"/>
                      </a:cubicBezTo>
                      <a:cubicBezTo>
                        <a:pt x="154718" y="46370"/>
                        <a:pt x="154791" y="46406"/>
                        <a:pt x="154864" y="46406"/>
                      </a:cubicBezTo>
                      <a:cubicBezTo>
                        <a:pt x="154967" y="46406"/>
                        <a:pt x="155070" y="46334"/>
                        <a:pt x="155091" y="46208"/>
                      </a:cubicBezTo>
                      <a:cubicBezTo>
                        <a:pt x="155574" y="43011"/>
                        <a:pt x="155302" y="42363"/>
                        <a:pt x="154562" y="42363"/>
                      </a:cubicBezTo>
                      <a:cubicBezTo>
                        <a:pt x="154058" y="42363"/>
                        <a:pt x="153336" y="42665"/>
                        <a:pt x="152488" y="42665"/>
                      </a:cubicBezTo>
                      <a:cubicBezTo>
                        <a:pt x="151731" y="42665"/>
                        <a:pt x="150875" y="42425"/>
                        <a:pt x="149983" y="41517"/>
                      </a:cubicBezTo>
                      <a:cubicBezTo>
                        <a:pt x="152138" y="41458"/>
                        <a:pt x="149328" y="40386"/>
                        <a:pt x="149852" y="36933"/>
                      </a:cubicBezTo>
                      <a:cubicBezTo>
                        <a:pt x="149987" y="36426"/>
                        <a:pt x="150364" y="34454"/>
                        <a:pt x="149687" y="34454"/>
                      </a:cubicBezTo>
                      <a:cubicBezTo>
                        <a:pt x="149585" y="34454"/>
                        <a:pt x="149459" y="34498"/>
                        <a:pt x="149304" y="34600"/>
                      </a:cubicBezTo>
                      <a:cubicBezTo>
                        <a:pt x="148483" y="31361"/>
                        <a:pt x="146364" y="31802"/>
                        <a:pt x="146292" y="29218"/>
                      </a:cubicBezTo>
                      <a:cubicBezTo>
                        <a:pt x="146459" y="27968"/>
                        <a:pt x="145316" y="28218"/>
                        <a:pt x="145054" y="27444"/>
                      </a:cubicBezTo>
                      <a:cubicBezTo>
                        <a:pt x="145363" y="26563"/>
                        <a:pt x="143863" y="24634"/>
                        <a:pt x="143685" y="23634"/>
                      </a:cubicBezTo>
                      <a:cubicBezTo>
                        <a:pt x="143423" y="22265"/>
                        <a:pt x="142506" y="21658"/>
                        <a:pt x="141375" y="20979"/>
                      </a:cubicBezTo>
                      <a:cubicBezTo>
                        <a:pt x="139875" y="19705"/>
                        <a:pt x="139934" y="17229"/>
                        <a:pt x="138124" y="16145"/>
                      </a:cubicBezTo>
                      <a:lnTo>
                        <a:pt x="138124" y="16145"/>
                      </a:lnTo>
                      <a:cubicBezTo>
                        <a:pt x="138466" y="16267"/>
                        <a:pt x="138685" y="16325"/>
                        <a:pt x="138820" y="16325"/>
                      </a:cubicBezTo>
                      <a:cubicBezTo>
                        <a:pt x="139566" y="16325"/>
                        <a:pt x="137717" y="14555"/>
                        <a:pt x="139410" y="12085"/>
                      </a:cubicBezTo>
                      <a:cubicBezTo>
                        <a:pt x="140208" y="10966"/>
                        <a:pt x="140137" y="10359"/>
                        <a:pt x="139089" y="9490"/>
                      </a:cubicBezTo>
                      <a:cubicBezTo>
                        <a:pt x="138351" y="8323"/>
                        <a:pt x="140649" y="6418"/>
                        <a:pt x="139601" y="5239"/>
                      </a:cubicBezTo>
                      <a:cubicBezTo>
                        <a:pt x="139847" y="4352"/>
                        <a:pt x="138961" y="3303"/>
                        <a:pt x="138106" y="3303"/>
                      </a:cubicBezTo>
                      <a:cubicBezTo>
                        <a:pt x="138008" y="3303"/>
                        <a:pt x="137910" y="3317"/>
                        <a:pt x="137815" y="3346"/>
                      </a:cubicBezTo>
                      <a:cubicBezTo>
                        <a:pt x="137486" y="2462"/>
                        <a:pt x="136458" y="1838"/>
                        <a:pt x="135495" y="1838"/>
                      </a:cubicBezTo>
                      <a:cubicBezTo>
                        <a:pt x="135239" y="1838"/>
                        <a:pt x="134987" y="1882"/>
                        <a:pt x="134755" y="1977"/>
                      </a:cubicBezTo>
                      <a:cubicBezTo>
                        <a:pt x="133624" y="1536"/>
                        <a:pt x="134362" y="488"/>
                        <a:pt x="133838" y="47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2303" name="Google Shape;12303;p45"/>
              <p:cNvCxnSpPr/>
              <p:nvPr/>
            </p:nvCxnSpPr>
            <p:spPr>
              <a:xfrm>
                <a:off x="2205225" y="2724150"/>
                <a:ext cx="1802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diamond" w="med" len="med"/>
                <a:tailEnd type="diamond" w="med" len="med"/>
              </a:ln>
            </p:spPr>
          </p:cxnSp>
        </p:grpSp>
      </p:grpSp>
      <p:grpSp>
        <p:nvGrpSpPr>
          <p:cNvPr id="12304" name="Google Shape;12304;p45"/>
          <p:cNvGrpSpPr/>
          <p:nvPr/>
        </p:nvGrpSpPr>
        <p:grpSpPr>
          <a:xfrm>
            <a:off x="685800" y="3461064"/>
            <a:ext cx="7696200" cy="976164"/>
            <a:chOff x="685800" y="3461064"/>
            <a:chExt cx="7696200" cy="976164"/>
          </a:xfrm>
        </p:grpSpPr>
        <p:grpSp>
          <p:nvGrpSpPr>
            <p:cNvPr id="12305" name="Google Shape;12305;p45"/>
            <p:cNvGrpSpPr/>
            <p:nvPr/>
          </p:nvGrpSpPr>
          <p:grpSpPr>
            <a:xfrm>
              <a:off x="5569800" y="3507550"/>
              <a:ext cx="2812200" cy="883200"/>
              <a:chOff x="5569800" y="3507550"/>
              <a:chExt cx="2812200" cy="883200"/>
            </a:xfrm>
          </p:grpSpPr>
          <p:sp>
            <p:nvSpPr>
              <p:cNvPr id="12306" name="Google Shape;12306;p45"/>
              <p:cNvSpPr txBox="1"/>
              <p:nvPr/>
            </p:nvSpPr>
            <p:spPr>
              <a:xfrm>
                <a:off x="5569800" y="3711850"/>
                <a:ext cx="2812200" cy="678900"/>
              </a:xfrm>
              <a:prstGeom prst="rect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Despite being red, Mars is actually a cold place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307" name="Google Shape;12307;p45"/>
              <p:cNvSpPr/>
              <p:nvPr/>
            </p:nvSpPr>
            <p:spPr>
              <a:xfrm>
                <a:off x="5670035" y="3507550"/>
                <a:ext cx="1394100" cy="366300"/>
              </a:xfrm>
              <a:prstGeom prst="snip1Rect">
                <a:avLst>
                  <a:gd name="adj" fmla="val 26262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2308" name="Google Shape;12308;p45"/>
              <p:cNvSpPr txBox="1"/>
              <p:nvPr/>
            </p:nvSpPr>
            <p:spPr>
              <a:xfrm>
                <a:off x="5820310" y="3561550"/>
                <a:ext cx="1093500" cy="25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MARS</a:t>
                </a:r>
                <a:endParaRPr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grpSp>
          <p:nvGrpSpPr>
            <p:cNvPr id="12309" name="Google Shape;12309;p45"/>
            <p:cNvGrpSpPr/>
            <p:nvPr/>
          </p:nvGrpSpPr>
          <p:grpSpPr>
            <a:xfrm>
              <a:off x="685800" y="3461064"/>
              <a:ext cx="4730677" cy="976164"/>
              <a:chOff x="685800" y="3461064"/>
              <a:chExt cx="4730677" cy="976164"/>
            </a:xfrm>
          </p:grpSpPr>
          <p:sp>
            <p:nvSpPr>
              <p:cNvPr id="12310" name="Google Shape;12310;p45"/>
              <p:cNvSpPr/>
              <p:nvPr/>
            </p:nvSpPr>
            <p:spPr>
              <a:xfrm>
                <a:off x="685800" y="3507550"/>
                <a:ext cx="883200" cy="883200"/>
              </a:xfrm>
              <a:prstGeom prst="donut">
                <a:avLst>
                  <a:gd name="adj" fmla="val 1856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12311;p45"/>
              <p:cNvSpPr/>
              <p:nvPr/>
            </p:nvSpPr>
            <p:spPr>
              <a:xfrm>
                <a:off x="771791" y="3593650"/>
                <a:ext cx="711600" cy="711000"/>
              </a:xfrm>
              <a:prstGeom prst="arc">
                <a:avLst>
                  <a:gd name="adj1" fmla="val 16200000"/>
                  <a:gd name="adj2" fmla="val 7522987"/>
                </a:avLst>
              </a:prstGeom>
              <a:noFill/>
              <a:ln w="11430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12312;p45"/>
              <p:cNvSpPr txBox="1"/>
              <p:nvPr/>
            </p:nvSpPr>
            <p:spPr>
              <a:xfrm>
                <a:off x="1569003" y="3820000"/>
                <a:ext cx="711600" cy="25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50%</a:t>
                </a:r>
                <a:endParaRPr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grpSp>
            <p:nvGrpSpPr>
              <p:cNvPr id="12313" name="Google Shape;12313;p45"/>
              <p:cNvGrpSpPr/>
              <p:nvPr/>
            </p:nvGrpSpPr>
            <p:grpSpPr>
              <a:xfrm>
                <a:off x="4111003" y="3461064"/>
                <a:ext cx="1305474" cy="976164"/>
                <a:chOff x="1736525" y="1277724"/>
                <a:chExt cx="4213925" cy="3150950"/>
              </a:xfrm>
            </p:grpSpPr>
            <p:sp>
              <p:nvSpPr>
                <p:cNvPr id="12314" name="Google Shape;12314;p45"/>
                <p:cNvSpPr/>
                <p:nvPr/>
              </p:nvSpPr>
              <p:spPr>
                <a:xfrm>
                  <a:off x="2368150" y="2416450"/>
                  <a:ext cx="471600" cy="69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64" h="27656" extrusionOk="0">
                      <a:moveTo>
                        <a:pt x="11150" y="1"/>
                      </a:moveTo>
                      <a:cubicBezTo>
                        <a:pt x="11059" y="1"/>
                        <a:pt x="11006" y="72"/>
                        <a:pt x="11002" y="252"/>
                      </a:cubicBezTo>
                      <a:lnTo>
                        <a:pt x="11275" y="1431"/>
                      </a:lnTo>
                      <a:cubicBezTo>
                        <a:pt x="11023" y="1414"/>
                        <a:pt x="10737" y="1388"/>
                        <a:pt x="10493" y="1388"/>
                      </a:cubicBezTo>
                      <a:cubicBezTo>
                        <a:pt x="9909" y="1388"/>
                        <a:pt x="9562" y="1536"/>
                        <a:pt x="10478" y="2300"/>
                      </a:cubicBezTo>
                      <a:cubicBezTo>
                        <a:pt x="10367" y="2470"/>
                        <a:pt x="10201" y="2546"/>
                        <a:pt x="10035" y="2546"/>
                      </a:cubicBezTo>
                      <a:cubicBezTo>
                        <a:pt x="9772" y="2546"/>
                        <a:pt x="9511" y="2353"/>
                        <a:pt x="9489" y="2038"/>
                      </a:cubicBezTo>
                      <a:cubicBezTo>
                        <a:pt x="9393" y="1905"/>
                        <a:pt x="9312" y="1847"/>
                        <a:pt x="9241" y="1847"/>
                      </a:cubicBezTo>
                      <a:cubicBezTo>
                        <a:pt x="8791" y="1847"/>
                        <a:pt x="8796" y="4246"/>
                        <a:pt x="7949" y="4246"/>
                      </a:cubicBezTo>
                      <a:cubicBezTo>
                        <a:pt x="7908" y="4246"/>
                        <a:pt x="7867" y="4240"/>
                        <a:pt x="7823" y="4229"/>
                      </a:cubicBezTo>
                      <a:lnTo>
                        <a:pt x="7823" y="4229"/>
                      </a:lnTo>
                      <a:cubicBezTo>
                        <a:pt x="7161" y="4431"/>
                        <a:pt x="8042" y="5299"/>
                        <a:pt x="8525" y="5299"/>
                      </a:cubicBezTo>
                      <a:cubicBezTo>
                        <a:pt x="8554" y="5299"/>
                        <a:pt x="8582" y="5296"/>
                        <a:pt x="8608" y="5289"/>
                      </a:cubicBezTo>
                      <a:lnTo>
                        <a:pt x="8608" y="5289"/>
                      </a:lnTo>
                      <a:cubicBezTo>
                        <a:pt x="8477" y="7087"/>
                        <a:pt x="8430" y="9766"/>
                        <a:pt x="6822" y="10742"/>
                      </a:cubicBezTo>
                      <a:cubicBezTo>
                        <a:pt x="6537" y="10909"/>
                        <a:pt x="6251" y="11051"/>
                        <a:pt x="6037" y="11337"/>
                      </a:cubicBezTo>
                      <a:cubicBezTo>
                        <a:pt x="5672" y="11831"/>
                        <a:pt x="5965" y="12518"/>
                        <a:pt x="6532" y="12518"/>
                      </a:cubicBezTo>
                      <a:cubicBezTo>
                        <a:pt x="6594" y="12518"/>
                        <a:pt x="6659" y="12510"/>
                        <a:pt x="6727" y="12492"/>
                      </a:cubicBezTo>
                      <a:cubicBezTo>
                        <a:pt x="6745" y="12493"/>
                        <a:pt x="6765" y="12493"/>
                        <a:pt x="6785" y="12493"/>
                      </a:cubicBezTo>
                      <a:cubicBezTo>
                        <a:pt x="7250" y="12493"/>
                        <a:pt x="8207" y="12253"/>
                        <a:pt x="8949" y="12253"/>
                      </a:cubicBezTo>
                      <a:cubicBezTo>
                        <a:pt x="9391" y="12253"/>
                        <a:pt x="9756" y="12338"/>
                        <a:pt x="9894" y="12611"/>
                      </a:cubicBezTo>
                      <a:cubicBezTo>
                        <a:pt x="8192" y="12980"/>
                        <a:pt x="8716" y="14873"/>
                        <a:pt x="9870" y="15588"/>
                      </a:cubicBezTo>
                      <a:cubicBezTo>
                        <a:pt x="8573" y="16409"/>
                        <a:pt x="9168" y="17255"/>
                        <a:pt x="8870" y="18207"/>
                      </a:cubicBezTo>
                      <a:cubicBezTo>
                        <a:pt x="8746" y="18128"/>
                        <a:pt x="8505" y="17655"/>
                        <a:pt x="8308" y="17655"/>
                      </a:cubicBezTo>
                      <a:cubicBezTo>
                        <a:pt x="8297" y="17655"/>
                        <a:pt x="8286" y="17656"/>
                        <a:pt x="8275" y="17659"/>
                      </a:cubicBezTo>
                      <a:lnTo>
                        <a:pt x="5477" y="18040"/>
                      </a:lnTo>
                      <a:cubicBezTo>
                        <a:pt x="5464" y="18039"/>
                        <a:pt x="5450" y="18039"/>
                        <a:pt x="5438" y="18039"/>
                      </a:cubicBezTo>
                      <a:cubicBezTo>
                        <a:pt x="5043" y="18039"/>
                        <a:pt x="5052" y="18505"/>
                        <a:pt x="5375" y="18505"/>
                      </a:cubicBezTo>
                      <a:cubicBezTo>
                        <a:pt x="5416" y="18505"/>
                        <a:pt x="5462" y="18498"/>
                        <a:pt x="5513" y="18481"/>
                      </a:cubicBezTo>
                      <a:cubicBezTo>
                        <a:pt x="6156" y="18529"/>
                        <a:pt x="6441" y="19255"/>
                        <a:pt x="6310" y="19767"/>
                      </a:cubicBezTo>
                      <a:cubicBezTo>
                        <a:pt x="6009" y="20770"/>
                        <a:pt x="4952" y="21081"/>
                        <a:pt x="3902" y="21081"/>
                      </a:cubicBezTo>
                      <a:cubicBezTo>
                        <a:pt x="3421" y="21081"/>
                        <a:pt x="2941" y="21015"/>
                        <a:pt x="2536" y="20922"/>
                      </a:cubicBezTo>
                      <a:cubicBezTo>
                        <a:pt x="2521" y="20919"/>
                        <a:pt x="2506" y="20917"/>
                        <a:pt x="2491" y="20917"/>
                      </a:cubicBezTo>
                      <a:cubicBezTo>
                        <a:pt x="2274" y="20917"/>
                        <a:pt x="2194" y="21238"/>
                        <a:pt x="2417" y="21338"/>
                      </a:cubicBezTo>
                      <a:cubicBezTo>
                        <a:pt x="3441" y="21791"/>
                        <a:pt x="4501" y="22267"/>
                        <a:pt x="5358" y="23005"/>
                      </a:cubicBezTo>
                      <a:cubicBezTo>
                        <a:pt x="5884" y="23467"/>
                        <a:pt x="6330" y="23700"/>
                        <a:pt x="6696" y="23700"/>
                      </a:cubicBezTo>
                      <a:cubicBezTo>
                        <a:pt x="6876" y="23700"/>
                        <a:pt x="7038" y="23643"/>
                        <a:pt x="7180" y="23529"/>
                      </a:cubicBezTo>
                      <a:cubicBezTo>
                        <a:pt x="7263" y="23565"/>
                        <a:pt x="7311" y="23660"/>
                        <a:pt x="7299" y="23755"/>
                      </a:cubicBezTo>
                      <a:cubicBezTo>
                        <a:pt x="7266" y="24268"/>
                        <a:pt x="6907" y="24396"/>
                        <a:pt x="6484" y="24396"/>
                      </a:cubicBezTo>
                      <a:cubicBezTo>
                        <a:pt x="6140" y="24396"/>
                        <a:pt x="5753" y="24311"/>
                        <a:pt x="5465" y="24279"/>
                      </a:cubicBezTo>
                      <a:cubicBezTo>
                        <a:pt x="5396" y="24275"/>
                        <a:pt x="5326" y="24273"/>
                        <a:pt x="5256" y="24273"/>
                      </a:cubicBezTo>
                      <a:cubicBezTo>
                        <a:pt x="3629" y="24273"/>
                        <a:pt x="1806" y="25299"/>
                        <a:pt x="334" y="25756"/>
                      </a:cubicBezTo>
                      <a:cubicBezTo>
                        <a:pt x="0" y="25922"/>
                        <a:pt x="322" y="26375"/>
                        <a:pt x="548" y="26506"/>
                      </a:cubicBezTo>
                      <a:cubicBezTo>
                        <a:pt x="751" y="26625"/>
                        <a:pt x="1000" y="26663"/>
                        <a:pt x="1237" y="26663"/>
                      </a:cubicBezTo>
                      <a:cubicBezTo>
                        <a:pt x="1568" y="26663"/>
                        <a:pt x="1875" y="26588"/>
                        <a:pt x="2000" y="26553"/>
                      </a:cubicBezTo>
                      <a:cubicBezTo>
                        <a:pt x="2186" y="26513"/>
                        <a:pt x="2389" y="26480"/>
                        <a:pt x="2574" y="26480"/>
                      </a:cubicBezTo>
                      <a:cubicBezTo>
                        <a:pt x="2876" y="26480"/>
                        <a:pt x="3132" y="26566"/>
                        <a:pt x="3191" y="26839"/>
                      </a:cubicBezTo>
                      <a:cubicBezTo>
                        <a:pt x="3191" y="26946"/>
                        <a:pt x="3274" y="27030"/>
                        <a:pt x="3382" y="27041"/>
                      </a:cubicBezTo>
                      <a:cubicBezTo>
                        <a:pt x="3439" y="27055"/>
                        <a:pt x="3495" y="27061"/>
                        <a:pt x="3551" y="27061"/>
                      </a:cubicBezTo>
                      <a:cubicBezTo>
                        <a:pt x="4369" y="27061"/>
                        <a:pt x="5045" y="25699"/>
                        <a:pt x="5696" y="25699"/>
                      </a:cubicBezTo>
                      <a:cubicBezTo>
                        <a:pt x="5898" y="25699"/>
                        <a:pt x="6098" y="25830"/>
                        <a:pt x="6299" y="26172"/>
                      </a:cubicBezTo>
                      <a:cubicBezTo>
                        <a:pt x="6584" y="26637"/>
                        <a:pt x="7084" y="26922"/>
                        <a:pt x="7620" y="26958"/>
                      </a:cubicBezTo>
                      <a:cubicBezTo>
                        <a:pt x="9171" y="27111"/>
                        <a:pt x="11143" y="27656"/>
                        <a:pt x="12923" y="27656"/>
                      </a:cubicBezTo>
                      <a:cubicBezTo>
                        <a:pt x="13918" y="27656"/>
                        <a:pt x="14853" y="27486"/>
                        <a:pt x="15621" y="26982"/>
                      </a:cubicBezTo>
                      <a:cubicBezTo>
                        <a:pt x="15814" y="26853"/>
                        <a:pt x="15707" y="26579"/>
                        <a:pt x="15510" y="26579"/>
                      </a:cubicBezTo>
                      <a:cubicBezTo>
                        <a:pt x="15488" y="26579"/>
                        <a:pt x="15466" y="26582"/>
                        <a:pt x="15443" y="26589"/>
                      </a:cubicBezTo>
                      <a:cubicBezTo>
                        <a:pt x="15391" y="26601"/>
                        <a:pt x="15338" y="26607"/>
                        <a:pt x="15286" y="26607"/>
                      </a:cubicBezTo>
                      <a:cubicBezTo>
                        <a:pt x="15076" y="26607"/>
                        <a:pt x="14871" y="26513"/>
                        <a:pt x="14728" y="26351"/>
                      </a:cubicBezTo>
                      <a:cubicBezTo>
                        <a:pt x="14026" y="25529"/>
                        <a:pt x="15062" y="24970"/>
                        <a:pt x="15943" y="24815"/>
                      </a:cubicBezTo>
                      <a:cubicBezTo>
                        <a:pt x="18863" y="24254"/>
                        <a:pt x="17795" y="21599"/>
                        <a:pt x="15442" y="21599"/>
                      </a:cubicBezTo>
                      <a:cubicBezTo>
                        <a:pt x="15349" y="21599"/>
                        <a:pt x="15254" y="21604"/>
                        <a:pt x="15157" y="21612"/>
                      </a:cubicBezTo>
                      <a:cubicBezTo>
                        <a:pt x="15383" y="20541"/>
                        <a:pt x="15383" y="19040"/>
                        <a:pt x="14490" y="18267"/>
                      </a:cubicBezTo>
                      <a:cubicBezTo>
                        <a:pt x="15788" y="17957"/>
                        <a:pt x="15216" y="15921"/>
                        <a:pt x="14954" y="14980"/>
                      </a:cubicBezTo>
                      <a:cubicBezTo>
                        <a:pt x="14538" y="13790"/>
                        <a:pt x="14442" y="11813"/>
                        <a:pt x="13180" y="11218"/>
                      </a:cubicBezTo>
                      <a:cubicBezTo>
                        <a:pt x="13407" y="8515"/>
                        <a:pt x="10954" y="9516"/>
                        <a:pt x="10763" y="8920"/>
                      </a:cubicBezTo>
                      <a:cubicBezTo>
                        <a:pt x="10878" y="8716"/>
                        <a:pt x="10998" y="8643"/>
                        <a:pt x="11119" y="8643"/>
                      </a:cubicBezTo>
                      <a:cubicBezTo>
                        <a:pt x="11425" y="8643"/>
                        <a:pt x="11737" y="9111"/>
                        <a:pt x="11977" y="9111"/>
                      </a:cubicBezTo>
                      <a:cubicBezTo>
                        <a:pt x="12136" y="9111"/>
                        <a:pt x="12262" y="8907"/>
                        <a:pt x="12335" y="8230"/>
                      </a:cubicBezTo>
                      <a:cubicBezTo>
                        <a:pt x="12494" y="8265"/>
                        <a:pt x="12648" y="8281"/>
                        <a:pt x="12797" y="8281"/>
                      </a:cubicBezTo>
                      <a:cubicBezTo>
                        <a:pt x="14272" y="8281"/>
                        <a:pt x="15277" y="6673"/>
                        <a:pt x="15645" y="5408"/>
                      </a:cubicBezTo>
                      <a:cubicBezTo>
                        <a:pt x="15559" y="4439"/>
                        <a:pt x="14274" y="4088"/>
                        <a:pt x="13255" y="4088"/>
                      </a:cubicBezTo>
                      <a:cubicBezTo>
                        <a:pt x="13010" y="4088"/>
                        <a:pt x="12779" y="4109"/>
                        <a:pt x="12585" y="4146"/>
                      </a:cubicBezTo>
                      <a:cubicBezTo>
                        <a:pt x="12351" y="4187"/>
                        <a:pt x="12169" y="4204"/>
                        <a:pt x="12026" y="4204"/>
                      </a:cubicBezTo>
                      <a:cubicBezTo>
                        <a:pt x="11799" y="4204"/>
                        <a:pt x="11675" y="4161"/>
                        <a:pt x="11609" y="4110"/>
                      </a:cubicBezTo>
                      <a:cubicBezTo>
                        <a:pt x="11116" y="3371"/>
                        <a:pt x="13883" y="2204"/>
                        <a:pt x="14568" y="2204"/>
                      </a:cubicBezTo>
                      <a:cubicBezTo>
                        <a:pt x="14578" y="2204"/>
                        <a:pt x="14588" y="2205"/>
                        <a:pt x="14597" y="2205"/>
                      </a:cubicBezTo>
                      <a:cubicBezTo>
                        <a:pt x="14692" y="2193"/>
                        <a:pt x="14764" y="2122"/>
                        <a:pt x="14788" y="2038"/>
                      </a:cubicBezTo>
                      <a:cubicBezTo>
                        <a:pt x="14954" y="1241"/>
                        <a:pt x="13966" y="1038"/>
                        <a:pt x="13323" y="979"/>
                      </a:cubicBezTo>
                      <a:cubicBezTo>
                        <a:pt x="13299" y="980"/>
                        <a:pt x="13274" y="981"/>
                        <a:pt x="13249" y="981"/>
                      </a:cubicBezTo>
                      <a:cubicBezTo>
                        <a:pt x="12351" y="981"/>
                        <a:pt x="11488" y="1"/>
                        <a:pt x="1115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5" name="Google Shape;12315;p45"/>
                <p:cNvSpPr/>
                <p:nvPr/>
              </p:nvSpPr>
              <p:spPr>
                <a:xfrm>
                  <a:off x="2159000" y="2638075"/>
                  <a:ext cx="344900" cy="28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6" h="11351" extrusionOk="0">
                      <a:moveTo>
                        <a:pt x="10070" y="1"/>
                      </a:moveTo>
                      <a:cubicBezTo>
                        <a:pt x="9471" y="1"/>
                        <a:pt x="8827" y="65"/>
                        <a:pt x="8592" y="79"/>
                      </a:cubicBezTo>
                      <a:cubicBezTo>
                        <a:pt x="7557" y="103"/>
                        <a:pt x="6640" y="1139"/>
                        <a:pt x="7652" y="1960"/>
                      </a:cubicBezTo>
                      <a:cubicBezTo>
                        <a:pt x="7390" y="2091"/>
                        <a:pt x="7497" y="2329"/>
                        <a:pt x="7676" y="2484"/>
                      </a:cubicBezTo>
                      <a:cubicBezTo>
                        <a:pt x="7537" y="2617"/>
                        <a:pt x="7407" y="2674"/>
                        <a:pt x="7282" y="2674"/>
                      </a:cubicBezTo>
                      <a:cubicBezTo>
                        <a:pt x="6624" y="2674"/>
                        <a:pt x="6115" y="1109"/>
                        <a:pt x="5253" y="1109"/>
                      </a:cubicBezTo>
                      <a:cubicBezTo>
                        <a:pt x="5185" y="1109"/>
                        <a:pt x="5116" y="1118"/>
                        <a:pt x="5044" y="1139"/>
                      </a:cubicBezTo>
                      <a:cubicBezTo>
                        <a:pt x="4008" y="1663"/>
                        <a:pt x="5104" y="2806"/>
                        <a:pt x="3020" y="3091"/>
                      </a:cubicBezTo>
                      <a:cubicBezTo>
                        <a:pt x="2402" y="3518"/>
                        <a:pt x="3556" y="4423"/>
                        <a:pt x="4137" y="4423"/>
                      </a:cubicBezTo>
                      <a:cubicBezTo>
                        <a:pt x="4172" y="4423"/>
                        <a:pt x="4205" y="4420"/>
                        <a:pt x="4235" y="4413"/>
                      </a:cubicBezTo>
                      <a:lnTo>
                        <a:pt x="4235" y="4413"/>
                      </a:lnTo>
                      <a:cubicBezTo>
                        <a:pt x="4696" y="5377"/>
                        <a:pt x="3902" y="6490"/>
                        <a:pt x="2909" y="6490"/>
                      </a:cubicBezTo>
                      <a:cubicBezTo>
                        <a:pt x="2774" y="6490"/>
                        <a:pt x="2636" y="6469"/>
                        <a:pt x="2496" y="6425"/>
                      </a:cubicBezTo>
                      <a:cubicBezTo>
                        <a:pt x="1949" y="6425"/>
                        <a:pt x="2234" y="7318"/>
                        <a:pt x="2484" y="7568"/>
                      </a:cubicBezTo>
                      <a:cubicBezTo>
                        <a:pt x="2039" y="7464"/>
                        <a:pt x="1611" y="7384"/>
                        <a:pt x="1248" y="7384"/>
                      </a:cubicBezTo>
                      <a:cubicBezTo>
                        <a:pt x="482" y="7384"/>
                        <a:pt x="0" y="7738"/>
                        <a:pt x="234" y="8973"/>
                      </a:cubicBezTo>
                      <a:cubicBezTo>
                        <a:pt x="294" y="9330"/>
                        <a:pt x="413" y="10009"/>
                        <a:pt x="949" y="10295"/>
                      </a:cubicBezTo>
                      <a:cubicBezTo>
                        <a:pt x="1663" y="10628"/>
                        <a:pt x="2377" y="10187"/>
                        <a:pt x="2854" y="10985"/>
                      </a:cubicBezTo>
                      <a:cubicBezTo>
                        <a:pt x="3201" y="11247"/>
                        <a:pt x="3530" y="11351"/>
                        <a:pt x="3848" y="11351"/>
                      </a:cubicBezTo>
                      <a:cubicBezTo>
                        <a:pt x="5047" y="11351"/>
                        <a:pt x="6078" y="9872"/>
                        <a:pt x="7258" y="9872"/>
                      </a:cubicBezTo>
                      <a:cubicBezTo>
                        <a:pt x="7384" y="9872"/>
                        <a:pt x="7511" y="9889"/>
                        <a:pt x="7640" y="9925"/>
                      </a:cubicBezTo>
                      <a:cubicBezTo>
                        <a:pt x="8143" y="10071"/>
                        <a:pt x="8543" y="10393"/>
                        <a:pt x="9045" y="10393"/>
                      </a:cubicBezTo>
                      <a:cubicBezTo>
                        <a:pt x="9243" y="10393"/>
                        <a:pt x="9457" y="10343"/>
                        <a:pt x="9700" y="10211"/>
                      </a:cubicBezTo>
                      <a:cubicBezTo>
                        <a:pt x="10485" y="9640"/>
                        <a:pt x="11057" y="8890"/>
                        <a:pt x="11259" y="7925"/>
                      </a:cubicBezTo>
                      <a:cubicBezTo>
                        <a:pt x="11164" y="6663"/>
                        <a:pt x="10890" y="6449"/>
                        <a:pt x="11593" y="5234"/>
                      </a:cubicBezTo>
                      <a:cubicBezTo>
                        <a:pt x="11724" y="5199"/>
                        <a:pt x="11795" y="5080"/>
                        <a:pt x="11759" y="4949"/>
                      </a:cubicBezTo>
                      <a:cubicBezTo>
                        <a:pt x="12283" y="3996"/>
                        <a:pt x="13438" y="4163"/>
                        <a:pt x="12819" y="2817"/>
                      </a:cubicBezTo>
                      <a:cubicBezTo>
                        <a:pt x="13641" y="2365"/>
                        <a:pt x="13795" y="1603"/>
                        <a:pt x="12902" y="1079"/>
                      </a:cubicBezTo>
                      <a:cubicBezTo>
                        <a:pt x="12622" y="964"/>
                        <a:pt x="12337" y="944"/>
                        <a:pt x="12051" y="944"/>
                      </a:cubicBezTo>
                      <a:cubicBezTo>
                        <a:pt x="11896" y="944"/>
                        <a:pt x="11740" y="950"/>
                        <a:pt x="11584" y="950"/>
                      </a:cubicBezTo>
                      <a:cubicBezTo>
                        <a:pt x="11347" y="950"/>
                        <a:pt x="11111" y="936"/>
                        <a:pt x="10878" y="865"/>
                      </a:cubicBezTo>
                      <a:cubicBezTo>
                        <a:pt x="11801" y="152"/>
                        <a:pt x="10988" y="1"/>
                        <a:pt x="100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6" name="Google Shape;12316;p45"/>
                <p:cNvSpPr/>
                <p:nvPr/>
              </p:nvSpPr>
              <p:spPr>
                <a:xfrm>
                  <a:off x="2170200" y="1528850"/>
                  <a:ext cx="428950" cy="3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58" h="12977" extrusionOk="0">
                      <a:moveTo>
                        <a:pt x="5582" y="0"/>
                      </a:moveTo>
                      <a:cubicBezTo>
                        <a:pt x="5459" y="0"/>
                        <a:pt x="5377" y="298"/>
                        <a:pt x="5358" y="1121"/>
                      </a:cubicBezTo>
                      <a:cubicBezTo>
                        <a:pt x="5133" y="886"/>
                        <a:pt x="4736" y="754"/>
                        <a:pt x="4358" y="754"/>
                      </a:cubicBezTo>
                      <a:cubicBezTo>
                        <a:pt x="3838" y="754"/>
                        <a:pt x="3355" y="1006"/>
                        <a:pt x="3418" y="1586"/>
                      </a:cubicBezTo>
                      <a:cubicBezTo>
                        <a:pt x="3810" y="1824"/>
                        <a:pt x="4489" y="1764"/>
                        <a:pt x="4703" y="2205"/>
                      </a:cubicBezTo>
                      <a:cubicBezTo>
                        <a:pt x="4775" y="2383"/>
                        <a:pt x="4739" y="2586"/>
                        <a:pt x="4596" y="2729"/>
                      </a:cubicBezTo>
                      <a:cubicBezTo>
                        <a:pt x="4536" y="2789"/>
                        <a:pt x="4483" y="2807"/>
                        <a:pt x="4434" y="2807"/>
                      </a:cubicBezTo>
                      <a:cubicBezTo>
                        <a:pt x="4364" y="2807"/>
                        <a:pt x="4303" y="2771"/>
                        <a:pt x="4240" y="2771"/>
                      </a:cubicBezTo>
                      <a:cubicBezTo>
                        <a:pt x="4191" y="2771"/>
                        <a:pt x="4141" y="2793"/>
                        <a:pt x="4084" y="2871"/>
                      </a:cubicBezTo>
                      <a:cubicBezTo>
                        <a:pt x="3906" y="3395"/>
                        <a:pt x="5406" y="3872"/>
                        <a:pt x="5811" y="3967"/>
                      </a:cubicBezTo>
                      <a:cubicBezTo>
                        <a:pt x="5605" y="4298"/>
                        <a:pt x="5369" y="4424"/>
                        <a:pt x="5114" y="4424"/>
                      </a:cubicBezTo>
                      <a:cubicBezTo>
                        <a:pt x="4296" y="4424"/>
                        <a:pt x="3290" y="3123"/>
                        <a:pt x="2521" y="3123"/>
                      </a:cubicBezTo>
                      <a:cubicBezTo>
                        <a:pt x="2281" y="3123"/>
                        <a:pt x="2063" y="3251"/>
                        <a:pt x="1882" y="3586"/>
                      </a:cubicBezTo>
                      <a:cubicBezTo>
                        <a:pt x="1929" y="4157"/>
                        <a:pt x="2465" y="4479"/>
                        <a:pt x="2858" y="4800"/>
                      </a:cubicBezTo>
                      <a:cubicBezTo>
                        <a:pt x="3596" y="5229"/>
                        <a:pt x="4263" y="6360"/>
                        <a:pt x="3156" y="6693"/>
                      </a:cubicBezTo>
                      <a:lnTo>
                        <a:pt x="227" y="7991"/>
                      </a:lnTo>
                      <a:cubicBezTo>
                        <a:pt x="0" y="8074"/>
                        <a:pt x="60" y="8408"/>
                        <a:pt x="310" y="8420"/>
                      </a:cubicBezTo>
                      <a:lnTo>
                        <a:pt x="2906" y="8563"/>
                      </a:lnTo>
                      <a:cubicBezTo>
                        <a:pt x="2930" y="8561"/>
                        <a:pt x="2953" y="8560"/>
                        <a:pt x="2975" y="8560"/>
                      </a:cubicBezTo>
                      <a:cubicBezTo>
                        <a:pt x="4630" y="8560"/>
                        <a:pt x="2728" y="12361"/>
                        <a:pt x="6720" y="12361"/>
                      </a:cubicBezTo>
                      <a:cubicBezTo>
                        <a:pt x="6738" y="12361"/>
                        <a:pt x="6757" y="12361"/>
                        <a:pt x="6775" y="12361"/>
                      </a:cubicBezTo>
                      <a:cubicBezTo>
                        <a:pt x="7305" y="12806"/>
                        <a:pt x="7759" y="12977"/>
                        <a:pt x="8175" y="12977"/>
                      </a:cubicBezTo>
                      <a:cubicBezTo>
                        <a:pt x="9525" y="12977"/>
                        <a:pt x="10473" y="11184"/>
                        <a:pt x="12300" y="11184"/>
                      </a:cubicBezTo>
                      <a:cubicBezTo>
                        <a:pt x="12378" y="11184"/>
                        <a:pt x="12457" y="11187"/>
                        <a:pt x="12538" y="11194"/>
                      </a:cubicBezTo>
                      <a:cubicBezTo>
                        <a:pt x="17157" y="10980"/>
                        <a:pt x="14312" y="7646"/>
                        <a:pt x="15669" y="5681"/>
                      </a:cubicBezTo>
                      <a:cubicBezTo>
                        <a:pt x="15741" y="5598"/>
                        <a:pt x="15741" y="5455"/>
                        <a:pt x="15657" y="5372"/>
                      </a:cubicBezTo>
                      <a:cubicBezTo>
                        <a:pt x="15408" y="5133"/>
                        <a:pt x="15125" y="5052"/>
                        <a:pt x="14824" y="5052"/>
                      </a:cubicBezTo>
                      <a:cubicBezTo>
                        <a:pt x="14192" y="5052"/>
                        <a:pt x="13484" y="5411"/>
                        <a:pt x="12861" y="5411"/>
                      </a:cubicBezTo>
                      <a:cubicBezTo>
                        <a:pt x="12733" y="5411"/>
                        <a:pt x="12609" y="5396"/>
                        <a:pt x="12490" y="5360"/>
                      </a:cubicBezTo>
                      <a:cubicBezTo>
                        <a:pt x="11591" y="4640"/>
                        <a:pt x="10568" y="4054"/>
                        <a:pt x="9486" y="4054"/>
                      </a:cubicBezTo>
                      <a:cubicBezTo>
                        <a:pt x="8921" y="4054"/>
                        <a:pt x="8340" y="4214"/>
                        <a:pt x="7751" y="4598"/>
                      </a:cubicBezTo>
                      <a:cubicBezTo>
                        <a:pt x="6561" y="3443"/>
                        <a:pt x="9085" y="1026"/>
                        <a:pt x="7382" y="74"/>
                      </a:cubicBezTo>
                      <a:cubicBezTo>
                        <a:pt x="7353" y="60"/>
                        <a:pt x="7322" y="54"/>
                        <a:pt x="7292" y="54"/>
                      </a:cubicBezTo>
                      <a:cubicBezTo>
                        <a:pt x="7188" y="54"/>
                        <a:pt x="7089" y="127"/>
                        <a:pt x="7061" y="228"/>
                      </a:cubicBezTo>
                      <a:lnTo>
                        <a:pt x="6728" y="1871"/>
                      </a:lnTo>
                      <a:cubicBezTo>
                        <a:pt x="6311" y="1414"/>
                        <a:pt x="5850" y="0"/>
                        <a:pt x="558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7" name="Google Shape;12317;p45"/>
                <p:cNvSpPr/>
                <p:nvPr/>
              </p:nvSpPr>
              <p:spPr>
                <a:xfrm>
                  <a:off x="3013450" y="3873800"/>
                  <a:ext cx="101550" cy="12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2" h="4922" extrusionOk="0">
                      <a:moveTo>
                        <a:pt x="2224" y="0"/>
                      </a:moveTo>
                      <a:cubicBezTo>
                        <a:pt x="2136" y="0"/>
                        <a:pt x="2045" y="12"/>
                        <a:pt x="1954" y="37"/>
                      </a:cubicBezTo>
                      <a:cubicBezTo>
                        <a:pt x="382" y="430"/>
                        <a:pt x="1" y="3299"/>
                        <a:pt x="1013" y="4168"/>
                      </a:cubicBezTo>
                      <a:cubicBezTo>
                        <a:pt x="1120" y="4252"/>
                        <a:pt x="1180" y="4276"/>
                        <a:pt x="1168" y="4395"/>
                      </a:cubicBezTo>
                      <a:cubicBezTo>
                        <a:pt x="1122" y="4610"/>
                        <a:pt x="1292" y="4921"/>
                        <a:pt x="1554" y="4921"/>
                      </a:cubicBezTo>
                      <a:cubicBezTo>
                        <a:pt x="1568" y="4921"/>
                        <a:pt x="1582" y="4920"/>
                        <a:pt x="1596" y="4919"/>
                      </a:cubicBezTo>
                      <a:cubicBezTo>
                        <a:pt x="2335" y="4788"/>
                        <a:pt x="2442" y="3835"/>
                        <a:pt x="2430" y="3216"/>
                      </a:cubicBezTo>
                      <a:cubicBezTo>
                        <a:pt x="2311" y="2680"/>
                        <a:pt x="2727" y="2561"/>
                        <a:pt x="3085" y="2323"/>
                      </a:cubicBezTo>
                      <a:cubicBezTo>
                        <a:pt x="4061" y="1632"/>
                        <a:pt x="3268" y="0"/>
                        <a:pt x="222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8" name="Google Shape;12318;p45"/>
                <p:cNvSpPr/>
                <p:nvPr/>
              </p:nvSpPr>
              <p:spPr>
                <a:xfrm>
                  <a:off x="2970900" y="4008925"/>
                  <a:ext cx="128600" cy="18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44" h="7384" extrusionOk="0">
                      <a:moveTo>
                        <a:pt x="3725" y="1"/>
                      </a:moveTo>
                      <a:cubicBezTo>
                        <a:pt x="3036" y="1"/>
                        <a:pt x="2040" y="378"/>
                        <a:pt x="1358" y="633"/>
                      </a:cubicBezTo>
                      <a:cubicBezTo>
                        <a:pt x="24" y="1109"/>
                        <a:pt x="0" y="1823"/>
                        <a:pt x="60" y="3050"/>
                      </a:cubicBezTo>
                      <a:cubicBezTo>
                        <a:pt x="167" y="3431"/>
                        <a:pt x="715" y="3324"/>
                        <a:pt x="1000" y="3443"/>
                      </a:cubicBezTo>
                      <a:cubicBezTo>
                        <a:pt x="1560" y="3740"/>
                        <a:pt x="1060" y="3776"/>
                        <a:pt x="846" y="4050"/>
                      </a:cubicBezTo>
                      <a:cubicBezTo>
                        <a:pt x="679" y="4228"/>
                        <a:pt x="393" y="6217"/>
                        <a:pt x="322" y="6479"/>
                      </a:cubicBezTo>
                      <a:cubicBezTo>
                        <a:pt x="243" y="6943"/>
                        <a:pt x="609" y="7160"/>
                        <a:pt x="1031" y="7160"/>
                      </a:cubicBezTo>
                      <a:cubicBezTo>
                        <a:pt x="1508" y="7160"/>
                        <a:pt x="2056" y="6883"/>
                        <a:pt x="2120" y="6372"/>
                      </a:cubicBezTo>
                      <a:cubicBezTo>
                        <a:pt x="2858" y="6491"/>
                        <a:pt x="2667" y="7098"/>
                        <a:pt x="2989" y="7384"/>
                      </a:cubicBezTo>
                      <a:cubicBezTo>
                        <a:pt x="3477" y="7384"/>
                        <a:pt x="4037" y="6169"/>
                        <a:pt x="3953" y="5729"/>
                      </a:cubicBezTo>
                      <a:cubicBezTo>
                        <a:pt x="3751" y="5026"/>
                        <a:pt x="3834" y="4371"/>
                        <a:pt x="3965" y="3645"/>
                      </a:cubicBezTo>
                      <a:cubicBezTo>
                        <a:pt x="3965" y="2466"/>
                        <a:pt x="4632" y="2264"/>
                        <a:pt x="4965" y="1347"/>
                      </a:cubicBezTo>
                      <a:cubicBezTo>
                        <a:pt x="5144" y="490"/>
                        <a:pt x="4679" y="37"/>
                        <a:pt x="3786" y="2"/>
                      </a:cubicBezTo>
                      <a:cubicBezTo>
                        <a:pt x="3766" y="1"/>
                        <a:pt x="3746" y="1"/>
                        <a:pt x="372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9" name="Google Shape;12319;p45"/>
                <p:cNvSpPr/>
                <p:nvPr/>
              </p:nvSpPr>
              <p:spPr>
                <a:xfrm>
                  <a:off x="3222850" y="4264675"/>
                  <a:ext cx="244850" cy="15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4" h="6024" extrusionOk="0">
                      <a:moveTo>
                        <a:pt x="1490" y="0"/>
                      </a:moveTo>
                      <a:cubicBezTo>
                        <a:pt x="1100" y="0"/>
                        <a:pt x="741" y="101"/>
                        <a:pt x="436" y="380"/>
                      </a:cubicBezTo>
                      <a:cubicBezTo>
                        <a:pt x="0" y="804"/>
                        <a:pt x="379" y="2286"/>
                        <a:pt x="1238" y="2286"/>
                      </a:cubicBezTo>
                      <a:cubicBezTo>
                        <a:pt x="1248" y="2286"/>
                        <a:pt x="1259" y="2286"/>
                        <a:pt x="1269" y="2285"/>
                      </a:cubicBezTo>
                      <a:cubicBezTo>
                        <a:pt x="2543" y="2440"/>
                        <a:pt x="3281" y="3285"/>
                        <a:pt x="4007" y="4238"/>
                      </a:cubicBezTo>
                      <a:cubicBezTo>
                        <a:pt x="4186" y="4354"/>
                        <a:pt x="4375" y="4375"/>
                        <a:pt x="4564" y="4375"/>
                      </a:cubicBezTo>
                      <a:cubicBezTo>
                        <a:pt x="4664" y="4375"/>
                        <a:pt x="4765" y="4369"/>
                        <a:pt x="4865" y="4369"/>
                      </a:cubicBezTo>
                      <a:cubicBezTo>
                        <a:pt x="6734" y="4476"/>
                        <a:pt x="5615" y="5952"/>
                        <a:pt x="6603" y="6024"/>
                      </a:cubicBezTo>
                      <a:cubicBezTo>
                        <a:pt x="7615" y="5869"/>
                        <a:pt x="8925" y="5178"/>
                        <a:pt x="8341" y="3702"/>
                      </a:cubicBezTo>
                      <a:cubicBezTo>
                        <a:pt x="8234" y="2488"/>
                        <a:pt x="9794" y="1547"/>
                        <a:pt x="9710" y="273"/>
                      </a:cubicBezTo>
                      <a:cubicBezTo>
                        <a:pt x="9631" y="114"/>
                        <a:pt x="9505" y="51"/>
                        <a:pt x="9350" y="51"/>
                      </a:cubicBezTo>
                      <a:cubicBezTo>
                        <a:pt x="8790" y="51"/>
                        <a:pt x="7846" y="865"/>
                        <a:pt x="7278" y="865"/>
                      </a:cubicBezTo>
                      <a:cubicBezTo>
                        <a:pt x="7205" y="865"/>
                        <a:pt x="7138" y="851"/>
                        <a:pt x="7079" y="821"/>
                      </a:cubicBezTo>
                      <a:cubicBezTo>
                        <a:pt x="6731" y="624"/>
                        <a:pt x="6359" y="538"/>
                        <a:pt x="5972" y="538"/>
                      </a:cubicBezTo>
                      <a:cubicBezTo>
                        <a:pt x="5750" y="538"/>
                        <a:pt x="5523" y="566"/>
                        <a:pt x="5293" y="618"/>
                      </a:cubicBezTo>
                      <a:cubicBezTo>
                        <a:pt x="5128" y="666"/>
                        <a:pt x="4955" y="686"/>
                        <a:pt x="4776" y="686"/>
                      </a:cubicBezTo>
                      <a:cubicBezTo>
                        <a:pt x="3735" y="686"/>
                        <a:pt x="2507" y="0"/>
                        <a:pt x="149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0" name="Google Shape;12320;p45"/>
                <p:cNvSpPr/>
                <p:nvPr/>
              </p:nvSpPr>
              <p:spPr>
                <a:xfrm>
                  <a:off x="2547950" y="4045050"/>
                  <a:ext cx="100900" cy="4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6" h="1844" extrusionOk="0">
                      <a:moveTo>
                        <a:pt x="3116" y="0"/>
                      </a:moveTo>
                      <a:cubicBezTo>
                        <a:pt x="3038" y="0"/>
                        <a:pt x="2959" y="42"/>
                        <a:pt x="2917" y="140"/>
                      </a:cubicBezTo>
                      <a:cubicBezTo>
                        <a:pt x="2860" y="107"/>
                        <a:pt x="2741" y="92"/>
                        <a:pt x="2585" y="92"/>
                      </a:cubicBezTo>
                      <a:cubicBezTo>
                        <a:pt x="1780" y="92"/>
                        <a:pt x="1" y="491"/>
                        <a:pt x="928" y="890"/>
                      </a:cubicBezTo>
                      <a:cubicBezTo>
                        <a:pt x="1043" y="875"/>
                        <a:pt x="1152" y="867"/>
                        <a:pt x="1257" y="867"/>
                      </a:cubicBezTo>
                      <a:cubicBezTo>
                        <a:pt x="2469" y="867"/>
                        <a:pt x="3026" y="1844"/>
                        <a:pt x="3354" y="1844"/>
                      </a:cubicBezTo>
                      <a:cubicBezTo>
                        <a:pt x="3403" y="1844"/>
                        <a:pt x="3448" y="1822"/>
                        <a:pt x="3488" y="1771"/>
                      </a:cubicBezTo>
                      <a:cubicBezTo>
                        <a:pt x="4036" y="974"/>
                        <a:pt x="3821" y="724"/>
                        <a:pt x="3464" y="414"/>
                      </a:cubicBezTo>
                      <a:cubicBezTo>
                        <a:pt x="3417" y="378"/>
                        <a:pt x="3369" y="343"/>
                        <a:pt x="3333" y="307"/>
                      </a:cubicBezTo>
                      <a:cubicBezTo>
                        <a:pt x="3394" y="132"/>
                        <a:pt x="3255" y="0"/>
                        <a:pt x="311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1" name="Google Shape;12321;p45"/>
                <p:cNvSpPr/>
                <p:nvPr/>
              </p:nvSpPr>
              <p:spPr>
                <a:xfrm>
                  <a:off x="3958200" y="4220700"/>
                  <a:ext cx="174175" cy="7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7" h="3080" extrusionOk="0">
                      <a:moveTo>
                        <a:pt x="2399" y="1"/>
                      </a:moveTo>
                      <a:cubicBezTo>
                        <a:pt x="1149" y="1"/>
                        <a:pt x="0" y="709"/>
                        <a:pt x="2716" y="1068"/>
                      </a:cubicBezTo>
                      <a:cubicBezTo>
                        <a:pt x="4073" y="1234"/>
                        <a:pt x="4609" y="2996"/>
                        <a:pt x="5859" y="3080"/>
                      </a:cubicBezTo>
                      <a:cubicBezTo>
                        <a:pt x="6966" y="3044"/>
                        <a:pt x="3692" y="472"/>
                        <a:pt x="3430" y="210"/>
                      </a:cubicBezTo>
                      <a:cubicBezTo>
                        <a:pt x="3141" y="62"/>
                        <a:pt x="2766" y="1"/>
                        <a:pt x="239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2" name="Google Shape;12322;p45"/>
                <p:cNvSpPr/>
                <p:nvPr/>
              </p:nvSpPr>
              <p:spPr>
                <a:xfrm>
                  <a:off x="3235225" y="2647475"/>
                  <a:ext cx="103775" cy="5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1" h="2205" extrusionOk="0">
                      <a:moveTo>
                        <a:pt x="2939" y="1"/>
                      </a:moveTo>
                      <a:cubicBezTo>
                        <a:pt x="2413" y="1"/>
                        <a:pt x="1835" y="135"/>
                        <a:pt x="1726" y="525"/>
                      </a:cubicBezTo>
                      <a:cubicBezTo>
                        <a:pt x="0" y="1084"/>
                        <a:pt x="1750" y="1608"/>
                        <a:pt x="2560" y="1751"/>
                      </a:cubicBezTo>
                      <a:cubicBezTo>
                        <a:pt x="2691" y="2075"/>
                        <a:pt x="2846" y="2205"/>
                        <a:pt x="3002" y="2205"/>
                      </a:cubicBezTo>
                      <a:cubicBezTo>
                        <a:pt x="3569" y="2205"/>
                        <a:pt x="4150" y="488"/>
                        <a:pt x="3655" y="96"/>
                      </a:cubicBezTo>
                      <a:cubicBezTo>
                        <a:pt x="3482" y="38"/>
                        <a:pt x="3218" y="1"/>
                        <a:pt x="29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3" name="Google Shape;12323;p45"/>
                <p:cNvSpPr/>
                <p:nvPr/>
              </p:nvSpPr>
              <p:spPr>
                <a:xfrm>
                  <a:off x="3314100" y="2787425"/>
                  <a:ext cx="92050" cy="8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" h="3428" extrusionOk="0">
                      <a:moveTo>
                        <a:pt x="3036" y="0"/>
                      </a:moveTo>
                      <a:cubicBezTo>
                        <a:pt x="2821" y="0"/>
                        <a:pt x="2438" y="335"/>
                        <a:pt x="1846" y="1213"/>
                      </a:cubicBezTo>
                      <a:cubicBezTo>
                        <a:pt x="1766" y="1343"/>
                        <a:pt x="1595" y="1486"/>
                        <a:pt x="1481" y="1486"/>
                      </a:cubicBezTo>
                      <a:cubicBezTo>
                        <a:pt x="1406" y="1486"/>
                        <a:pt x="1355" y="1425"/>
                        <a:pt x="1369" y="1261"/>
                      </a:cubicBezTo>
                      <a:cubicBezTo>
                        <a:pt x="1402" y="926"/>
                        <a:pt x="1122" y="631"/>
                        <a:pt x="850" y="631"/>
                      </a:cubicBezTo>
                      <a:cubicBezTo>
                        <a:pt x="725" y="631"/>
                        <a:pt x="602" y="694"/>
                        <a:pt x="512" y="844"/>
                      </a:cubicBezTo>
                      <a:cubicBezTo>
                        <a:pt x="369" y="1106"/>
                        <a:pt x="60" y="1404"/>
                        <a:pt x="0" y="1725"/>
                      </a:cubicBezTo>
                      <a:cubicBezTo>
                        <a:pt x="48" y="2582"/>
                        <a:pt x="679" y="3285"/>
                        <a:pt x="1536" y="3428"/>
                      </a:cubicBezTo>
                      <a:cubicBezTo>
                        <a:pt x="2813" y="3017"/>
                        <a:pt x="3682" y="0"/>
                        <a:pt x="303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4" name="Google Shape;12324;p45"/>
                <p:cNvSpPr/>
                <p:nvPr/>
              </p:nvSpPr>
              <p:spPr>
                <a:xfrm>
                  <a:off x="3257650" y="2829825"/>
                  <a:ext cx="61825" cy="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3" h="1870" extrusionOk="0">
                      <a:moveTo>
                        <a:pt x="858" y="0"/>
                      </a:moveTo>
                      <a:cubicBezTo>
                        <a:pt x="601" y="0"/>
                        <a:pt x="331" y="190"/>
                        <a:pt x="270" y="446"/>
                      </a:cubicBezTo>
                      <a:cubicBezTo>
                        <a:pt x="0" y="994"/>
                        <a:pt x="1110" y="1870"/>
                        <a:pt x="1785" y="1870"/>
                      </a:cubicBezTo>
                      <a:cubicBezTo>
                        <a:pt x="1975" y="1870"/>
                        <a:pt x="2130" y="1801"/>
                        <a:pt x="2211" y="1636"/>
                      </a:cubicBezTo>
                      <a:cubicBezTo>
                        <a:pt x="2473" y="970"/>
                        <a:pt x="1853" y="124"/>
                        <a:pt x="1115" y="77"/>
                      </a:cubicBezTo>
                      <a:cubicBezTo>
                        <a:pt x="1038" y="24"/>
                        <a:pt x="949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5" name="Google Shape;12325;p45"/>
                <p:cNvSpPr/>
                <p:nvPr/>
              </p:nvSpPr>
              <p:spPr>
                <a:xfrm>
                  <a:off x="3302775" y="2882075"/>
                  <a:ext cx="52875" cy="3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" h="1404" extrusionOk="0">
                      <a:moveTo>
                        <a:pt x="374" y="0"/>
                      </a:moveTo>
                      <a:cubicBezTo>
                        <a:pt x="229" y="0"/>
                        <a:pt x="97" y="47"/>
                        <a:pt x="1" y="165"/>
                      </a:cubicBezTo>
                      <a:cubicBezTo>
                        <a:pt x="60" y="773"/>
                        <a:pt x="989" y="1201"/>
                        <a:pt x="1513" y="1404"/>
                      </a:cubicBezTo>
                      <a:cubicBezTo>
                        <a:pt x="1517" y="1404"/>
                        <a:pt x="1520" y="1404"/>
                        <a:pt x="1524" y="1404"/>
                      </a:cubicBezTo>
                      <a:cubicBezTo>
                        <a:pt x="2114" y="1404"/>
                        <a:pt x="1653" y="475"/>
                        <a:pt x="1263" y="439"/>
                      </a:cubicBezTo>
                      <a:cubicBezTo>
                        <a:pt x="1082" y="234"/>
                        <a:pt x="697" y="0"/>
                        <a:pt x="37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6" name="Google Shape;12326;p45"/>
                <p:cNvSpPr/>
                <p:nvPr/>
              </p:nvSpPr>
              <p:spPr>
                <a:xfrm>
                  <a:off x="3830225" y="2571775"/>
                  <a:ext cx="108975" cy="5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9" h="2089" extrusionOk="0">
                      <a:moveTo>
                        <a:pt x="2982" y="0"/>
                      </a:moveTo>
                      <a:cubicBezTo>
                        <a:pt x="2824" y="0"/>
                        <a:pt x="2632" y="156"/>
                        <a:pt x="2513" y="243"/>
                      </a:cubicBezTo>
                      <a:cubicBezTo>
                        <a:pt x="2025" y="564"/>
                        <a:pt x="1" y="1612"/>
                        <a:pt x="1429" y="2088"/>
                      </a:cubicBezTo>
                      <a:cubicBezTo>
                        <a:pt x="2168" y="1909"/>
                        <a:pt x="4358" y="1124"/>
                        <a:pt x="3180" y="147"/>
                      </a:cubicBezTo>
                      <a:cubicBezTo>
                        <a:pt x="3132" y="40"/>
                        <a:pt x="3061" y="0"/>
                        <a:pt x="298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7" name="Google Shape;12327;p45"/>
                <p:cNvSpPr/>
                <p:nvPr/>
              </p:nvSpPr>
              <p:spPr>
                <a:xfrm>
                  <a:off x="4637175" y="1494325"/>
                  <a:ext cx="84550" cy="10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2" h="4013" extrusionOk="0">
                      <a:moveTo>
                        <a:pt x="808" y="1"/>
                      </a:moveTo>
                      <a:cubicBezTo>
                        <a:pt x="690" y="1"/>
                        <a:pt x="570" y="30"/>
                        <a:pt x="453" y="97"/>
                      </a:cubicBezTo>
                      <a:cubicBezTo>
                        <a:pt x="429" y="883"/>
                        <a:pt x="0" y="2062"/>
                        <a:pt x="477" y="2776"/>
                      </a:cubicBezTo>
                      <a:lnTo>
                        <a:pt x="477" y="2788"/>
                      </a:lnTo>
                      <a:cubicBezTo>
                        <a:pt x="739" y="3133"/>
                        <a:pt x="1155" y="3205"/>
                        <a:pt x="1358" y="3574"/>
                      </a:cubicBezTo>
                      <a:cubicBezTo>
                        <a:pt x="1522" y="3877"/>
                        <a:pt x="1742" y="4012"/>
                        <a:pt x="1952" y="4012"/>
                      </a:cubicBezTo>
                      <a:cubicBezTo>
                        <a:pt x="2245" y="4012"/>
                        <a:pt x="2520" y="3749"/>
                        <a:pt x="2596" y="3312"/>
                      </a:cubicBezTo>
                      <a:cubicBezTo>
                        <a:pt x="2787" y="2752"/>
                        <a:pt x="3382" y="2002"/>
                        <a:pt x="2989" y="1455"/>
                      </a:cubicBezTo>
                      <a:cubicBezTo>
                        <a:pt x="2739" y="1038"/>
                        <a:pt x="2227" y="1014"/>
                        <a:pt x="1917" y="752"/>
                      </a:cubicBezTo>
                      <a:cubicBezTo>
                        <a:pt x="1682" y="413"/>
                        <a:pt x="1254" y="1"/>
                        <a:pt x="8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8" name="Google Shape;12328;p45"/>
                <p:cNvSpPr/>
                <p:nvPr/>
              </p:nvSpPr>
              <p:spPr>
                <a:xfrm>
                  <a:off x="2510125" y="2403350"/>
                  <a:ext cx="82250" cy="5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0" h="2120" extrusionOk="0">
                      <a:moveTo>
                        <a:pt x="2394" y="0"/>
                      </a:moveTo>
                      <a:cubicBezTo>
                        <a:pt x="2128" y="0"/>
                        <a:pt x="1656" y="433"/>
                        <a:pt x="1417" y="467"/>
                      </a:cubicBezTo>
                      <a:cubicBezTo>
                        <a:pt x="846" y="717"/>
                        <a:pt x="0" y="1586"/>
                        <a:pt x="584" y="2110"/>
                      </a:cubicBezTo>
                      <a:cubicBezTo>
                        <a:pt x="602" y="2116"/>
                        <a:pt x="622" y="2119"/>
                        <a:pt x="643" y="2119"/>
                      </a:cubicBezTo>
                      <a:cubicBezTo>
                        <a:pt x="701" y="2119"/>
                        <a:pt x="763" y="2095"/>
                        <a:pt x="798" y="2050"/>
                      </a:cubicBezTo>
                      <a:cubicBezTo>
                        <a:pt x="1120" y="1705"/>
                        <a:pt x="1691" y="1646"/>
                        <a:pt x="2144" y="1646"/>
                      </a:cubicBezTo>
                      <a:cubicBezTo>
                        <a:pt x="2169" y="1651"/>
                        <a:pt x="2194" y="1653"/>
                        <a:pt x="2220" y="1653"/>
                      </a:cubicBezTo>
                      <a:cubicBezTo>
                        <a:pt x="2498" y="1653"/>
                        <a:pt x="2790" y="1374"/>
                        <a:pt x="2822" y="1146"/>
                      </a:cubicBezTo>
                      <a:cubicBezTo>
                        <a:pt x="2936" y="826"/>
                        <a:pt x="3289" y="204"/>
                        <a:pt x="2851" y="204"/>
                      </a:cubicBezTo>
                      <a:cubicBezTo>
                        <a:pt x="2782" y="204"/>
                        <a:pt x="2695" y="219"/>
                        <a:pt x="2584" y="253"/>
                      </a:cubicBezTo>
                      <a:cubicBezTo>
                        <a:pt x="2571" y="67"/>
                        <a:pt x="2498" y="0"/>
                        <a:pt x="239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9" name="Google Shape;12329;p45"/>
                <p:cNvSpPr/>
                <p:nvPr/>
              </p:nvSpPr>
              <p:spPr>
                <a:xfrm>
                  <a:off x="2519900" y="2763125"/>
                  <a:ext cx="52400" cy="3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6" h="1258" extrusionOk="0">
                      <a:moveTo>
                        <a:pt x="945" y="1"/>
                      </a:moveTo>
                      <a:cubicBezTo>
                        <a:pt x="596" y="1"/>
                        <a:pt x="181" y="652"/>
                        <a:pt x="62" y="899"/>
                      </a:cubicBezTo>
                      <a:cubicBezTo>
                        <a:pt x="0" y="1185"/>
                        <a:pt x="244" y="1257"/>
                        <a:pt x="518" y="1257"/>
                      </a:cubicBezTo>
                      <a:cubicBezTo>
                        <a:pt x="724" y="1257"/>
                        <a:pt x="947" y="1217"/>
                        <a:pt x="1074" y="1197"/>
                      </a:cubicBezTo>
                      <a:cubicBezTo>
                        <a:pt x="1595" y="1086"/>
                        <a:pt x="2096" y="242"/>
                        <a:pt x="1354" y="242"/>
                      </a:cubicBezTo>
                      <a:cubicBezTo>
                        <a:pt x="1299" y="242"/>
                        <a:pt x="1238" y="246"/>
                        <a:pt x="1169" y="256"/>
                      </a:cubicBezTo>
                      <a:cubicBezTo>
                        <a:pt x="1181" y="197"/>
                        <a:pt x="1169" y="137"/>
                        <a:pt x="1145" y="90"/>
                      </a:cubicBezTo>
                      <a:cubicBezTo>
                        <a:pt x="1083" y="27"/>
                        <a:pt x="1015" y="1"/>
                        <a:pt x="94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0" name="Google Shape;12330;p45"/>
                <p:cNvSpPr/>
                <p:nvPr/>
              </p:nvSpPr>
              <p:spPr>
                <a:xfrm>
                  <a:off x="2527900" y="2466425"/>
                  <a:ext cx="42025" cy="4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1" h="1938" extrusionOk="0">
                      <a:moveTo>
                        <a:pt x="671" y="1"/>
                      </a:moveTo>
                      <a:cubicBezTo>
                        <a:pt x="341" y="1"/>
                        <a:pt x="0" y="227"/>
                        <a:pt x="361" y="492"/>
                      </a:cubicBezTo>
                      <a:cubicBezTo>
                        <a:pt x="385" y="623"/>
                        <a:pt x="932" y="1682"/>
                        <a:pt x="992" y="1825"/>
                      </a:cubicBezTo>
                      <a:cubicBezTo>
                        <a:pt x="1093" y="1903"/>
                        <a:pt x="1174" y="1937"/>
                        <a:pt x="1239" y="1937"/>
                      </a:cubicBezTo>
                      <a:cubicBezTo>
                        <a:pt x="1681" y="1937"/>
                        <a:pt x="1354" y="359"/>
                        <a:pt x="1063" y="182"/>
                      </a:cubicBezTo>
                      <a:cubicBezTo>
                        <a:pt x="990" y="54"/>
                        <a:pt x="832" y="1"/>
                        <a:pt x="67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1" name="Google Shape;12331;p45"/>
                <p:cNvSpPr/>
                <p:nvPr/>
              </p:nvSpPr>
              <p:spPr>
                <a:xfrm>
                  <a:off x="2667300" y="4019750"/>
                  <a:ext cx="68425" cy="5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7" h="2135" extrusionOk="0">
                      <a:moveTo>
                        <a:pt x="844" y="1"/>
                      </a:moveTo>
                      <a:cubicBezTo>
                        <a:pt x="455" y="1"/>
                        <a:pt x="1" y="455"/>
                        <a:pt x="274" y="831"/>
                      </a:cubicBezTo>
                      <a:cubicBezTo>
                        <a:pt x="208" y="1323"/>
                        <a:pt x="645" y="1856"/>
                        <a:pt x="1141" y="1856"/>
                      </a:cubicBezTo>
                      <a:cubicBezTo>
                        <a:pt x="1185" y="1856"/>
                        <a:pt x="1229" y="1852"/>
                        <a:pt x="1274" y="1843"/>
                      </a:cubicBezTo>
                      <a:cubicBezTo>
                        <a:pt x="1301" y="1836"/>
                        <a:pt x="1325" y="1833"/>
                        <a:pt x="1346" y="1833"/>
                      </a:cubicBezTo>
                      <a:cubicBezTo>
                        <a:pt x="1505" y="1833"/>
                        <a:pt x="1533" y="2009"/>
                        <a:pt x="1691" y="2093"/>
                      </a:cubicBezTo>
                      <a:cubicBezTo>
                        <a:pt x="1775" y="2121"/>
                        <a:pt x="1854" y="2134"/>
                        <a:pt x="1926" y="2134"/>
                      </a:cubicBezTo>
                      <a:cubicBezTo>
                        <a:pt x="2612" y="2134"/>
                        <a:pt x="2737" y="971"/>
                        <a:pt x="1595" y="724"/>
                      </a:cubicBezTo>
                      <a:cubicBezTo>
                        <a:pt x="1250" y="640"/>
                        <a:pt x="1322" y="545"/>
                        <a:pt x="1226" y="247"/>
                      </a:cubicBezTo>
                      <a:cubicBezTo>
                        <a:pt x="1142" y="72"/>
                        <a:pt x="998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2" name="Google Shape;12332;p45"/>
                <p:cNvSpPr/>
                <p:nvPr/>
              </p:nvSpPr>
              <p:spPr>
                <a:xfrm>
                  <a:off x="2457225" y="4079525"/>
                  <a:ext cx="71675" cy="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7" h="2251" extrusionOk="0">
                      <a:moveTo>
                        <a:pt x="2057" y="0"/>
                      </a:moveTo>
                      <a:cubicBezTo>
                        <a:pt x="2003" y="0"/>
                        <a:pt x="1948" y="22"/>
                        <a:pt x="1902" y="71"/>
                      </a:cubicBezTo>
                      <a:cubicBezTo>
                        <a:pt x="1783" y="214"/>
                        <a:pt x="1283" y="619"/>
                        <a:pt x="1212" y="773"/>
                      </a:cubicBezTo>
                      <a:lnTo>
                        <a:pt x="140" y="1869"/>
                      </a:lnTo>
                      <a:cubicBezTo>
                        <a:pt x="0" y="2008"/>
                        <a:pt x="99" y="2250"/>
                        <a:pt x="293" y="2250"/>
                      </a:cubicBezTo>
                      <a:cubicBezTo>
                        <a:pt x="297" y="2250"/>
                        <a:pt x="302" y="2250"/>
                        <a:pt x="307" y="2250"/>
                      </a:cubicBezTo>
                      <a:cubicBezTo>
                        <a:pt x="1343" y="2250"/>
                        <a:pt x="2867" y="1833"/>
                        <a:pt x="2807" y="500"/>
                      </a:cubicBezTo>
                      <a:cubicBezTo>
                        <a:pt x="2795" y="381"/>
                        <a:pt x="2700" y="297"/>
                        <a:pt x="2581" y="297"/>
                      </a:cubicBezTo>
                      <a:cubicBezTo>
                        <a:pt x="2474" y="297"/>
                        <a:pt x="2366" y="297"/>
                        <a:pt x="2259" y="309"/>
                      </a:cubicBezTo>
                      <a:cubicBezTo>
                        <a:pt x="2328" y="145"/>
                        <a:pt x="2198" y="0"/>
                        <a:pt x="205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3" name="Google Shape;12333;p45"/>
                <p:cNvSpPr/>
                <p:nvPr/>
              </p:nvSpPr>
              <p:spPr>
                <a:xfrm>
                  <a:off x="2713125" y="2390525"/>
                  <a:ext cx="40800" cy="3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" h="1266" extrusionOk="0">
                      <a:moveTo>
                        <a:pt x="858" y="0"/>
                      </a:moveTo>
                      <a:cubicBezTo>
                        <a:pt x="725" y="0"/>
                        <a:pt x="571" y="119"/>
                        <a:pt x="536" y="277"/>
                      </a:cubicBezTo>
                      <a:cubicBezTo>
                        <a:pt x="465" y="551"/>
                        <a:pt x="0" y="1158"/>
                        <a:pt x="489" y="1266"/>
                      </a:cubicBezTo>
                      <a:cubicBezTo>
                        <a:pt x="489" y="1266"/>
                        <a:pt x="1167" y="1254"/>
                        <a:pt x="1167" y="1254"/>
                      </a:cubicBezTo>
                      <a:cubicBezTo>
                        <a:pt x="1632" y="1147"/>
                        <a:pt x="1370" y="396"/>
                        <a:pt x="1060" y="218"/>
                      </a:cubicBezTo>
                      <a:cubicBezTo>
                        <a:pt x="1040" y="63"/>
                        <a:pt x="955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4" name="Google Shape;12334;p45"/>
                <p:cNvSpPr/>
                <p:nvPr/>
              </p:nvSpPr>
              <p:spPr>
                <a:xfrm>
                  <a:off x="1736525" y="1277724"/>
                  <a:ext cx="4213925" cy="315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57" h="126038" extrusionOk="0">
                      <a:moveTo>
                        <a:pt x="133838" y="476"/>
                      </a:moveTo>
                      <a:cubicBezTo>
                        <a:pt x="132279" y="679"/>
                        <a:pt x="128957" y="0"/>
                        <a:pt x="128933" y="2405"/>
                      </a:cubicBezTo>
                      <a:cubicBezTo>
                        <a:pt x="129004" y="3453"/>
                        <a:pt x="130671" y="3870"/>
                        <a:pt x="130278" y="5001"/>
                      </a:cubicBezTo>
                      <a:cubicBezTo>
                        <a:pt x="130147" y="5299"/>
                        <a:pt x="129838" y="5084"/>
                        <a:pt x="129802" y="5394"/>
                      </a:cubicBezTo>
                      <a:cubicBezTo>
                        <a:pt x="129790" y="5501"/>
                        <a:pt x="129873" y="5608"/>
                        <a:pt x="129981" y="5632"/>
                      </a:cubicBezTo>
                      <a:cubicBezTo>
                        <a:pt x="130695" y="5822"/>
                        <a:pt x="130838" y="6882"/>
                        <a:pt x="130278" y="7311"/>
                      </a:cubicBezTo>
                      <a:cubicBezTo>
                        <a:pt x="129469" y="6930"/>
                        <a:pt x="129028" y="6025"/>
                        <a:pt x="129254" y="5156"/>
                      </a:cubicBezTo>
                      <a:cubicBezTo>
                        <a:pt x="129278" y="5060"/>
                        <a:pt x="129254" y="4965"/>
                        <a:pt x="129171" y="4906"/>
                      </a:cubicBezTo>
                      <a:cubicBezTo>
                        <a:pt x="128040" y="5096"/>
                        <a:pt x="127647" y="6942"/>
                        <a:pt x="127980" y="7942"/>
                      </a:cubicBezTo>
                      <a:cubicBezTo>
                        <a:pt x="127618" y="7942"/>
                        <a:pt x="127334" y="7935"/>
                        <a:pt x="127110" y="7935"/>
                      </a:cubicBezTo>
                      <a:cubicBezTo>
                        <a:pt x="126055" y="7935"/>
                        <a:pt x="126332" y="8089"/>
                        <a:pt x="125968" y="9847"/>
                      </a:cubicBezTo>
                      <a:cubicBezTo>
                        <a:pt x="125843" y="10829"/>
                        <a:pt x="125224" y="11267"/>
                        <a:pt x="124743" y="11267"/>
                      </a:cubicBezTo>
                      <a:cubicBezTo>
                        <a:pt x="124263" y="11267"/>
                        <a:pt x="123920" y="10829"/>
                        <a:pt x="124349" y="10061"/>
                      </a:cubicBezTo>
                      <a:cubicBezTo>
                        <a:pt x="124851" y="8978"/>
                        <a:pt x="124366" y="8518"/>
                        <a:pt x="123713" y="8518"/>
                      </a:cubicBezTo>
                      <a:cubicBezTo>
                        <a:pt x="122895" y="8518"/>
                        <a:pt x="121815" y="9240"/>
                        <a:pt x="122087" y="10359"/>
                      </a:cubicBezTo>
                      <a:cubicBezTo>
                        <a:pt x="122170" y="10811"/>
                        <a:pt x="122706" y="11883"/>
                        <a:pt x="122301" y="11990"/>
                      </a:cubicBezTo>
                      <a:cubicBezTo>
                        <a:pt x="122246" y="12016"/>
                        <a:pt x="122193" y="12028"/>
                        <a:pt x="122144" y="12028"/>
                      </a:cubicBezTo>
                      <a:cubicBezTo>
                        <a:pt x="121720" y="12028"/>
                        <a:pt x="121503" y="11151"/>
                        <a:pt x="121210" y="11151"/>
                      </a:cubicBezTo>
                      <a:cubicBezTo>
                        <a:pt x="121156" y="11151"/>
                        <a:pt x="121100" y="11181"/>
                        <a:pt x="121039" y="11252"/>
                      </a:cubicBezTo>
                      <a:cubicBezTo>
                        <a:pt x="120634" y="12121"/>
                        <a:pt x="118693" y="13978"/>
                        <a:pt x="119336" y="15038"/>
                      </a:cubicBezTo>
                      <a:cubicBezTo>
                        <a:pt x="120172" y="17834"/>
                        <a:pt x="119142" y="18066"/>
                        <a:pt x="117911" y="18066"/>
                      </a:cubicBezTo>
                      <a:cubicBezTo>
                        <a:pt x="117666" y="18066"/>
                        <a:pt x="117414" y="18057"/>
                        <a:pt x="117167" y="18057"/>
                      </a:cubicBezTo>
                      <a:cubicBezTo>
                        <a:pt x="116655" y="18057"/>
                        <a:pt x="116165" y="18096"/>
                        <a:pt x="115812" y="18336"/>
                      </a:cubicBezTo>
                      <a:cubicBezTo>
                        <a:pt x="115300" y="17919"/>
                        <a:pt x="115014" y="17300"/>
                        <a:pt x="115050" y="16645"/>
                      </a:cubicBezTo>
                      <a:cubicBezTo>
                        <a:pt x="116253" y="16609"/>
                        <a:pt x="117396" y="16133"/>
                        <a:pt x="117134" y="15288"/>
                      </a:cubicBezTo>
                      <a:cubicBezTo>
                        <a:pt x="116422" y="14706"/>
                        <a:pt x="114663" y="13701"/>
                        <a:pt x="113293" y="13701"/>
                      </a:cubicBezTo>
                      <a:cubicBezTo>
                        <a:pt x="112645" y="13701"/>
                        <a:pt x="112085" y="13926"/>
                        <a:pt x="111764" y="14526"/>
                      </a:cubicBezTo>
                      <a:cubicBezTo>
                        <a:pt x="113562" y="16133"/>
                        <a:pt x="113919" y="16895"/>
                        <a:pt x="113514" y="19622"/>
                      </a:cubicBezTo>
                      <a:cubicBezTo>
                        <a:pt x="113568" y="19799"/>
                        <a:pt x="113685" y="19855"/>
                        <a:pt x="113840" y="19855"/>
                      </a:cubicBezTo>
                      <a:cubicBezTo>
                        <a:pt x="114119" y="19855"/>
                        <a:pt x="114521" y="19670"/>
                        <a:pt x="114891" y="19670"/>
                      </a:cubicBezTo>
                      <a:cubicBezTo>
                        <a:pt x="115408" y="19670"/>
                        <a:pt x="115865" y="20030"/>
                        <a:pt x="115848" y="21753"/>
                      </a:cubicBezTo>
                      <a:cubicBezTo>
                        <a:pt x="115610" y="21687"/>
                        <a:pt x="115364" y="21654"/>
                        <a:pt x="115118" y="21654"/>
                      </a:cubicBezTo>
                      <a:cubicBezTo>
                        <a:pt x="114920" y="21654"/>
                        <a:pt x="114722" y="21675"/>
                        <a:pt x="114526" y="21717"/>
                      </a:cubicBezTo>
                      <a:cubicBezTo>
                        <a:pt x="114455" y="21562"/>
                        <a:pt x="114479" y="20729"/>
                        <a:pt x="114205" y="20717"/>
                      </a:cubicBezTo>
                      <a:cubicBezTo>
                        <a:pt x="114101" y="20702"/>
                        <a:pt x="114002" y="20695"/>
                        <a:pt x="113907" y="20695"/>
                      </a:cubicBezTo>
                      <a:cubicBezTo>
                        <a:pt x="112202" y="20695"/>
                        <a:pt x="111837" y="23021"/>
                        <a:pt x="110788" y="23991"/>
                      </a:cubicBezTo>
                      <a:cubicBezTo>
                        <a:pt x="110252" y="24444"/>
                        <a:pt x="109335" y="24884"/>
                        <a:pt x="109538" y="25718"/>
                      </a:cubicBezTo>
                      <a:cubicBezTo>
                        <a:pt x="109569" y="25821"/>
                        <a:pt x="109654" y="25889"/>
                        <a:pt x="109746" y="25889"/>
                      </a:cubicBezTo>
                      <a:cubicBezTo>
                        <a:pt x="109760" y="25889"/>
                        <a:pt x="109774" y="25887"/>
                        <a:pt x="109788" y="25884"/>
                      </a:cubicBezTo>
                      <a:cubicBezTo>
                        <a:pt x="109830" y="25877"/>
                        <a:pt x="109872" y="25874"/>
                        <a:pt x="109915" y="25874"/>
                      </a:cubicBezTo>
                      <a:cubicBezTo>
                        <a:pt x="110512" y="25874"/>
                        <a:pt x="111137" y="26546"/>
                        <a:pt x="111026" y="27135"/>
                      </a:cubicBezTo>
                      <a:cubicBezTo>
                        <a:pt x="111002" y="27242"/>
                        <a:pt x="111073" y="27349"/>
                        <a:pt x="111169" y="27385"/>
                      </a:cubicBezTo>
                      <a:cubicBezTo>
                        <a:pt x="111871" y="27611"/>
                        <a:pt x="112478" y="28039"/>
                        <a:pt x="112907" y="28635"/>
                      </a:cubicBezTo>
                      <a:cubicBezTo>
                        <a:pt x="111073" y="28397"/>
                        <a:pt x="108692" y="28432"/>
                        <a:pt x="106954" y="27980"/>
                      </a:cubicBezTo>
                      <a:cubicBezTo>
                        <a:pt x="106935" y="27973"/>
                        <a:pt x="106917" y="27969"/>
                        <a:pt x="106899" y="27969"/>
                      </a:cubicBezTo>
                      <a:cubicBezTo>
                        <a:pt x="106587" y="27969"/>
                        <a:pt x="106399" y="29000"/>
                        <a:pt x="106275" y="29147"/>
                      </a:cubicBezTo>
                      <a:cubicBezTo>
                        <a:pt x="105942" y="29778"/>
                        <a:pt x="109311" y="29290"/>
                        <a:pt x="109502" y="31302"/>
                      </a:cubicBezTo>
                      <a:cubicBezTo>
                        <a:pt x="109526" y="31618"/>
                        <a:pt x="109293" y="31732"/>
                        <a:pt x="108958" y="31732"/>
                      </a:cubicBezTo>
                      <a:cubicBezTo>
                        <a:pt x="108282" y="31732"/>
                        <a:pt x="107189" y="31270"/>
                        <a:pt x="106918" y="31064"/>
                      </a:cubicBezTo>
                      <a:cubicBezTo>
                        <a:pt x="106570" y="30845"/>
                        <a:pt x="106112" y="30588"/>
                        <a:pt x="105697" y="30588"/>
                      </a:cubicBezTo>
                      <a:cubicBezTo>
                        <a:pt x="105502" y="30588"/>
                        <a:pt x="105316" y="30645"/>
                        <a:pt x="105156" y="30790"/>
                      </a:cubicBezTo>
                      <a:cubicBezTo>
                        <a:pt x="102646" y="29506"/>
                        <a:pt x="104130" y="25497"/>
                        <a:pt x="101844" y="25497"/>
                      </a:cubicBezTo>
                      <a:cubicBezTo>
                        <a:pt x="101755" y="25497"/>
                        <a:pt x="101661" y="25503"/>
                        <a:pt x="101560" y="25515"/>
                      </a:cubicBezTo>
                      <a:cubicBezTo>
                        <a:pt x="101406" y="24599"/>
                        <a:pt x="99620" y="24658"/>
                        <a:pt x="99143" y="23872"/>
                      </a:cubicBezTo>
                      <a:cubicBezTo>
                        <a:pt x="99054" y="23463"/>
                        <a:pt x="99261" y="23315"/>
                        <a:pt x="99550" y="23315"/>
                      </a:cubicBezTo>
                      <a:cubicBezTo>
                        <a:pt x="99918" y="23315"/>
                        <a:pt x="100420" y="23554"/>
                        <a:pt x="100620" y="23801"/>
                      </a:cubicBezTo>
                      <a:cubicBezTo>
                        <a:pt x="101249" y="24358"/>
                        <a:pt x="101861" y="24501"/>
                        <a:pt x="102470" y="24501"/>
                      </a:cubicBezTo>
                      <a:cubicBezTo>
                        <a:pt x="103111" y="24501"/>
                        <a:pt x="103750" y="24343"/>
                        <a:pt x="104401" y="24343"/>
                      </a:cubicBezTo>
                      <a:cubicBezTo>
                        <a:pt x="105088" y="24343"/>
                        <a:pt x="105790" y="24519"/>
                        <a:pt x="106525" y="25241"/>
                      </a:cubicBezTo>
                      <a:cubicBezTo>
                        <a:pt x="106728" y="25312"/>
                        <a:pt x="106918" y="25344"/>
                        <a:pt x="107097" y="25344"/>
                      </a:cubicBezTo>
                      <a:cubicBezTo>
                        <a:pt x="108239" y="25344"/>
                        <a:pt x="108924" y="24040"/>
                        <a:pt x="109645" y="23289"/>
                      </a:cubicBezTo>
                      <a:cubicBezTo>
                        <a:pt x="110169" y="22813"/>
                        <a:pt x="110871" y="22455"/>
                        <a:pt x="111145" y="21753"/>
                      </a:cubicBezTo>
                      <a:cubicBezTo>
                        <a:pt x="111530" y="20202"/>
                        <a:pt x="110750" y="17499"/>
                        <a:pt x="109130" y="17499"/>
                      </a:cubicBezTo>
                      <a:cubicBezTo>
                        <a:pt x="109096" y="17499"/>
                        <a:pt x="109061" y="17500"/>
                        <a:pt x="109026" y="17502"/>
                      </a:cubicBezTo>
                      <a:cubicBezTo>
                        <a:pt x="108530" y="17666"/>
                        <a:pt x="108129" y="17755"/>
                        <a:pt x="107763" y="17755"/>
                      </a:cubicBezTo>
                      <a:cubicBezTo>
                        <a:pt x="107094" y="17755"/>
                        <a:pt x="106545" y="17458"/>
                        <a:pt x="105751" y="16788"/>
                      </a:cubicBezTo>
                      <a:cubicBezTo>
                        <a:pt x="104696" y="15751"/>
                        <a:pt x="103606" y="15554"/>
                        <a:pt x="102472" y="15554"/>
                      </a:cubicBezTo>
                      <a:cubicBezTo>
                        <a:pt x="101779" y="15554"/>
                        <a:pt x="101070" y="15627"/>
                        <a:pt x="100341" y="15627"/>
                      </a:cubicBezTo>
                      <a:cubicBezTo>
                        <a:pt x="99921" y="15627"/>
                        <a:pt x="99494" y="15603"/>
                        <a:pt x="99060" y="15526"/>
                      </a:cubicBezTo>
                      <a:cubicBezTo>
                        <a:pt x="98034" y="15227"/>
                        <a:pt x="96849" y="14478"/>
                        <a:pt x="95758" y="14478"/>
                      </a:cubicBezTo>
                      <a:cubicBezTo>
                        <a:pt x="95241" y="14478"/>
                        <a:pt x="94745" y="14646"/>
                        <a:pt x="94298" y="15109"/>
                      </a:cubicBezTo>
                      <a:cubicBezTo>
                        <a:pt x="94235" y="15015"/>
                        <a:pt x="94163" y="14912"/>
                        <a:pt x="94050" y="14912"/>
                      </a:cubicBezTo>
                      <a:cubicBezTo>
                        <a:pt x="94034" y="14912"/>
                        <a:pt x="94018" y="14914"/>
                        <a:pt x="94000" y="14919"/>
                      </a:cubicBezTo>
                      <a:cubicBezTo>
                        <a:pt x="94059" y="14847"/>
                        <a:pt x="94071" y="14752"/>
                        <a:pt x="94036" y="14669"/>
                      </a:cubicBezTo>
                      <a:cubicBezTo>
                        <a:pt x="93690" y="13966"/>
                        <a:pt x="93595" y="13169"/>
                        <a:pt x="93774" y="12407"/>
                      </a:cubicBezTo>
                      <a:cubicBezTo>
                        <a:pt x="93857" y="12061"/>
                        <a:pt x="93690" y="12014"/>
                        <a:pt x="93607" y="11764"/>
                      </a:cubicBezTo>
                      <a:cubicBezTo>
                        <a:pt x="93556" y="11643"/>
                        <a:pt x="93493" y="11601"/>
                        <a:pt x="93419" y="11601"/>
                      </a:cubicBezTo>
                      <a:cubicBezTo>
                        <a:pt x="93245" y="11601"/>
                        <a:pt x="93011" y="11833"/>
                        <a:pt x="92731" y="11833"/>
                      </a:cubicBezTo>
                      <a:cubicBezTo>
                        <a:pt x="92657" y="11833"/>
                        <a:pt x="92580" y="11816"/>
                        <a:pt x="92500" y="11776"/>
                      </a:cubicBezTo>
                      <a:cubicBezTo>
                        <a:pt x="92012" y="11680"/>
                        <a:pt x="92095" y="11192"/>
                        <a:pt x="91785" y="11049"/>
                      </a:cubicBezTo>
                      <a:cubicBezTo>
                        <a:pt x="91734" y="11041"/>
                        <a:pt x="91681" y="11037"/>
                        <a:pt x="91629" y="11037"/>
                      </a:cubicBezTo>
                      <a:cubicBezTo>
                        <a:pt x="91018" y="11037"/>
                        <a:pt x="90386" y="11590"/>
                        <a:pt x="90309" y="12204"/>
                      </a:cubicBezTo>
                      <a:lnTo>
                        <a:pt x="89690" y="12097"/>
                      </a:lnTo>
                      <a:lnTo>
                        <a:pt x="90559" y="10204"/>
                      </a:lnTo>
                      <a:cubicBezTo>
                        <a:pt x="90571" y="9983"/>
                        <a:pt x="90492" y="9888"/>
                        <a:pt x="90359" y="9888"/>
                      </a:cubicBezTo>
                      <a:cubicBezTo>
                        <a:pt x="89825" y="9888"/>
                        <a:pt x="88416" y="11422"/>
                        <a:pt x="88511" y="12490"/>
                      </a:cubicBezTo>
                      <a:cubicBezTo>
                        <a:pt x="87797" y="12014"/>
                        <a:pt x="88487" y="11621"/>
                        <a:pt x="88190" y="11371"/>
                      </a:cubicBezTo>
                      <a:cubicBezTo>
                        <a:pt x="88155" y="11341"/>
                        <a:pt x="88118" y="11327"/>
                        <a:pt x="88079" y="11327"/>
                      </a:cubicBezTo>
                      <a:cubicBezTo>
                        <a:pt x="87779" y="11327"/>
                        <a:pt x="87359" y="12121"/>
                        <a:pt x="87201" y="12216"/>
                      </a:cubicBezTo>
                      <a:cubicBezTo>
                        <a:pt x="87035" y="11764"/>
                        <a:pt x="87344" y="11061"/>
                        <a:pt x="87821" y="10954"/>
                      </a:cubicBezTo>
                      <a:cubicBezTo>
                        <a:pt x="87904" y="10930"/>
                        <a:pt x="87975" y="10847"/>
                        <a:pt x="87975" y="10752"/>
                      </a:cubicBezTo>
                      <a:cubicBezTo>
                        <a:pt x="87725" y="10536"/>
                        <a:pt x="87489" y="10445"/>
                        <a:pt x="87263" y="10445"/>
                      </a:cubicBezTo>
                      <a:cubicBezTo>
                        <a:pt x="86181" y="10445"/>
                        <a:pt x="85358" y="12545"/>
                        <a:pt x="84511" y="13038"/>
                      </a:cubicBezTo>
                      <a:cubicBezTo>
                        <a:pt x="83368" y="13466"/>
                        <a:pt x="81153" y="13407"/>
                        <a:pt x="81760" y="15300"/>
                      </a:cubicBezTo>
                      <a:cubicBezTo>
                        <a:pt x="81677" y="15359"/>
                        <a:pt x="79308" y="15669"/>
                        <a:pt x="79379" y="15859"/>
                      </a:cubicBezTo>
                      <a:cubicBezTo>
                        <a:pt x="79260" y="16038"/>
                        <a:pt x="79974" y="16800"/>
                        <a:pt x="80046" y="16943"/>
                      </a:cubicBezTo>
                      <a:cubicBezTo>
                        <a:pt x="79892" y="16925"/>
                        <a:pt x="79747" y="16916"/>
                        <a:pt x="79609" y="16916"/>
                      </a:cubicBezTo>
                      <a:cubicBezTo>
                        <a:pt x="76454" y="16916"/>
                        <a:pt x="77116" y="21437"/>
                        <a:pt x="74914" y="22932"/>
                      </a:cubicBezTo>
                      <a:cubicBezTo>
                        <a:pt x="74753" y="22779"/>
                        <a:pt x="74305" y="22523"/>
                        <a:pt x="73991" y="22523"/>
                      </a:cubicBezTo>
                      <a:cubicBezTo>
                        <a:pt x="73839" y="22523"/>
                        <a:pt x="73719" y="22582"/>
                        <a:pt x="73676" y="22741"/>
                      </a:cubicBezTo>
                      <a:cubicBezTo>
                        <a:pt x="73652" y="23289"/>
                        <a:pt x="73128" y="23658"/>
                        <a:pt x="72581" y="24051"/>
                      </a:cubicBezTo>
                      <a:cubicBezTo>
                        <a:pt x="71307" y="24908"/>
                        <a:pt x="71247" y="25289"/>
                        <a:pt x="71366" y="26694"/>
                      </a:cubicBezTo>
                      <a:cubicBezTo>
                        <a:pt x="71271" y="27051"/>
                        <a:pt x="70771" y="27266"/>
                        <a:pt x="70461" y="27516"/>
                      </a:cubicBezTo>
                      <a:cubicBezTo>
                        <a:pt x="68925" y="28694"/>
                        <a:pt x="69509" y="31218"/>
                        <a:pt x="68318" y="32552"/>
                      </a:cubicBezTo>
                      <a:cubicBezTo>
                        <a:pt x="68256" y="32582"/>
                        <a:pt x="68192" y="32595"/>
                        <a:pt x="68129" y="32595"/>
                      </a:cubicBezTo>
                      <a:cubicBezTo>
                        <a:pt x="67913" y="32595"/>
                        <a:pt x="67715" y="32434"/>
                        <a:pt x="67687" y="32195"/>
                      </a:cubicBezTo>
                      <a:cubicBezTo>
                        <a:pt x="67687" y="32123"/>
                        <a:pt x="67639" y="32040"/>
                        <a:pt x="67568" y="32004"/>
                      </a:cubicBezTo>
                      <a:cubicBezTo>
                        <a:pt x="65663" y="32647"/>
                        <a:pt x="64949" y="36767"/>
                        <a:pt x="60651" y="37838"/>
                      </a:cubicBezTo>
                      <a:cubicBezTo>
                        <a:pt x="59674" y="38076"/>
                        <a:pt x="58638" y="38088"/>
                        <a:pt x="57722" y="38576"/>
                      </a:cubicBezTo>
                      <a:cubicBezTo>
                        <a:pt x="56567" y="39172"/>
                        <a:pt x="55483" y="41065"/>
                        <a:pt x="56233" y="42220"/>
                      </a:cubicBezTo>
                      <a:cubicBezTo>
                        <a:pt x="56555" y="42339"/>
                        <a:pt x="56460" y="42803"/>
                        <a:pt x="56329" y="43196"/>
                      </a:cubicBezTo>
                      <a:lnTo>
                        <a:pt x="55555" y="45184"/>
                      </a:lnTo>
                      <a:cubicBezTo>
                        <a:pt x="55412" y="45625"/>
                        <a:pt x="56305" y="45482"/>
                        <a:pt x="56507" y="45542"/>
                      </a:cubicBezTo>
                      <a:cubicBezTo>
                        <a:pt x="56555" y="47828"/>
                        <a:pt x="53769" y="46530"/>
                        <a:pt x="55971" y="48292"/>
                      </a:cubicBezTo>
                      <a:cubicBezTo>
                        <a:pt x="55828" y="49042"/>
                        <a:pt x="54936" y="49578"/>
                        <a:pt x="54936" y="50411"/>
                      </a:cubicBezTo>
                      <a:cubicBezTo>
                        <a:pt x="55218" y="51840"/>
                        <a:pt x="57023" y="53464"/>
                        <a:pt x="58629" y="53464"/>
                      </a:cubicBezTo>
                      <a:cubicBezTo>
                        <a:pt x="59124" y="53464"/>
                        <a:pt x="59601" y="53309"/>
                        <a:pt x="60008" y="52947"/>
                      </a:cubicBezTo>
                      <a:cubicBezTo>
                        <a:pt x="61674" y="49887"/>
                        <a:pt x="63413" y="52292"/>
                        <a:pt x="64389" y="48137"/>
                      </a:cubicBezTo>
                      <a:cubicBezTo>
                        <a:pt x="64470" y="47628"/>
                        <a:pt x="64839" y="47156"/>
                        <a:pt x="65100" y="47156"/>
                      </a:cubicBezTo>
                      <a:cubicBezTo>
                        <a:pt x="65260" y="47156"/>
                        <a:pt x="65379" y="47334"/>
                        <a:pt x="65365" y="47792"/>
                      </a:cubicBezTo>
                      <a:lnTo>
                        <a:pt x="65318" y="50459"/>
                      </a:lnTo>
                      <a:cubicBezTo>
                        <a:pt x="65308" y="50690"/>
                        <a:pt x="65289" y="51115"/>
                        <a:pt x="65526" y="51115"/>
                      </a:cubicBezTo>
                      <a:cubicBezTo>
                        <a:pt x="65570" y="51115"/>
                        <a:pt x="65623" y="51100"/>
                        <a:pt x="65687" y="51066"/>
                      </a:cubicBezTo>
                      <a:lnTo>
                        <a:pt x="65687" y="51066"/>
                      </a:lnTo>
                      <a:lnTo>
                        <a:pt x="65651" y="51149"/>
                      </a:lnTo>
                      <a:cubicBezTo>
                        <a:pt x="65413" y="51161"/>
                        <a:pt x="65389" y="51423"/>
                        <a:pt x="65508" y="51602"/>
                      </a:cubicBezTo>
                      <a:cubicBezTo>
                        <a:pt x="67568" y="53519"/>
                        <a:pt x="65711" y="56221"/>
                        <a:pt x="67163" y="58329"/>
                      </a:cubicBezTo>
                      <a:cubicBezTo>
                        <a:pt x="68104" y="59281"/>
                        <a:pt x="66008" y="59484"/>
                        <a:pt x="67366" y="62329"/>
                      </a:cubicBezTo>
                      <a:cubicBezTo>
                        <a:pt x="67577" y="63149"/>
                        <a:pt x="68381" y="64094"/>
                        <a:pt x="69188" y="64094"/>
                      </a:cubicBezTo>
                      <a:cubicBezTo>
                        <a:pt x="69518" y="64094"/>
                        <a:pt x="69849" y="63935"/>
                        <a:pt x="70140" y="63544"/>
                      </a:cubicBezTo>
                      <a:cubicBezTo>
                        <a:pt x="70497" y="62746"/>
                        <a:pt x="69842" y="61865"/>
                        <a:pt x="70723" y="61282"/>
                      </a:cubicBezTo>
                      <a:cubicBezTo>
                        <a:pt x="70991" y="61049"/>
                        <a:pt x="71409" y="60728"/>
                        <a:pt x="71759" y="60728"/>
                      </a:cubicBezTo>
                      <a:cubicBezTo>
                        <a:pt x="71892" y="60728"/>
                        <a:pt x="72015" y="60774"/>
                        <a:pt x="72116" y="60889"/>
                      </a:cubicBezTo>
                      <a:cubicBezTo>
                        <a:pt x="72223" y="61079"/>
                        <a:pt x="72271" y="61305"/>
                        <a:pt x="72497" y="61448"/>
                      </a:cubicBezTo>
                      <a:cubicBezTo>
                        <a:pt x="72563" y="61464"/>
                        <a:pt x="72628" y="61472"/>
                        <a:pt x="72692" y="61472"/>
                      </a:cubicBezTo>
                      <a:cubicBezTo>
                        <a:pt x="74692" y="61472"/>
                        <a:pt x="75853" y="53935"/>
                        <a:pt x="75414" y="52435"/>
                      </a:cubicBezTo>
                      <a:lnTo>
                        <a:pt x="75414" y="52435"/>
                      </a:lnTo>
                      <a:cubicBezTo>
                        <a:pt x="75674" y="52612"/>
                        <a:pt x="75848" y="52683"/>
                        <a:pt x="75973" y="52683"/>
                      </a:cubicBezTo>
                      <a:cubicBezTo>
                        <a:pt x="76347" y="52683"/>
                        <a:pt x="76287" y="52048"/>
                        <a:pt x="76795" y="51673"/>
                      </a:cubicBezTo>
                      <a:cubicBezTo>
                        <a:pt x="76918" y="51576"/>
                        <a:pt x="77036" y="51539"/>
                        <a:pt x="77151" y="51539"/>
                      </a:cubicBezTo>
                      <a:cubicBezTo>
                        <a:pt x="77358" y="51539"/>
                        <a:pt x="77552" y="51661"/>
                        <a:pt x="77736" y="51769"/>
                      </a:cubicBezTo>
                      <a:cubicBezTo>
                        <a:pt x="78272" y="51578"/>
                        <a:pt x="78391" y="50768"/>
                        <a:pt x="78260" y="50280"/>
                      </a:cubicBezTo>
                      <a:cubicBezTo>
                        <a:pt x="80593" y="48982"/>
                        <a:pt x="79248" y="49756"/>
                        <a:pt x="79212" y="47363"/>
                      </a:cubicBezTo>
                      <a:cubicBezTo>
                        <a:pt x="79212" y="47244"/>
                        <a:pt x="79129" y="47149"/>
                        <a:pt x="79010" y="47149"/>
                      </a:cubicBezTo>
                      <a:cubicBezTo>
                        <a:pt x="77486" y="47042"/>
                        <a:pt x="76617" y="45137"/>
                        <a:pt x="76676" y="43434"/>
                      </a:cubicBezTo>
                      <a:cubicBezTo>
                        <a:pt x="76795" y="39993"/>
                        <a:pt x="78498" y="40279"/>
                        <a:pt x="76569" y="39588"/>
                      </a:cubicBezTo>
                      <a:cubicBezTo>
                        <a:pt x="78212" y="39112"/>
                        <a:pt x="79689" y="38172"/>
                        <a:pt x="80796" y="36862"/>
                      </a:cubicBezTo>
                      <a:cubicBezTo>
                        <a:pt x="81206" y="36384"/>
                        <a:pt x="81680" y="35786"/>
                        <a:pt x="82241" y="35786"/>
                      </a:cubicBezTo>
                      <a:cubicBezTo>
                        <a:pt x="82267" y="35786"/>
                        <a:pt x="82294" y="35788"/>
                        <a:pt x="82320" y="35790"/>
                      </a:cubicBezTo>
                      <a:cubicBezTo>
                        <a:pt x="84780" y="33415"/>
                        <a:pt x="81526" y="28594"/>
                        <a:pt x="85302" y="28594"/>
                      </a:cubicBezTo>
                      <a:cubicBezTo>
                        <a:pt x="85766" y="28594"/>
                        <a:pt x="86336" y="28666"/>
                        <a:pt x="87035" y="28825"/>
                      </a:cubicBezTo>
                      <a:cubicBezTo>
                        <a:pt x="89749" y="29825"/>
                        <a:pt x="87523" y="32266"/>
                        <a:pt x="86261" y="33445"/>
                      </a:cubicBezTo>
                      <a:cubicBezTo>
                        <a:pt x="84844" y="34671"/>
                        <a:pt x="85749" y="36469"/>
                        <a:pt x="83153" y="37267"/>
                      </a:cubicBezTo>
                      <a:cubicBezTo>
                        <a:pt x="83046" y="37302"/>
                        <a:pt x="82975" y="37410"/>
                        <a:pt x="82987" y="37517"/>
                      </a:cubicBezTo>
                      <a:cubicBezTo>
                        <a:pt x="83284" y="39255"/>
                        <a:pt x="83284" y="41017"/>
                        <a:pt x="82987" y="42744"/>
                      </a:cubicBezTo>
                      <a:cubicBezTo>
                        <a:pt x="82677" y="44363"/>
                        <a:pt x="82749" y="45637"/>
                        <a:pt x="84677" y="46113"/>
                      </a:cubicBezTo>
                      <a:cubicBezTo>
                        <a:pt x="85404" y="46494"/>
                        <a:pt x="84642" y="47006"/>
                        <a:pt x="85177" y="47125"/>
                      </a:cubicBezTo>
                      <a:cubicBezTo>
                        <a:pt x="85753" y="47142"/>
                        <a:pt x="86619" y="48578"/>
                        <a:pt x="87397" y="48578"/>
                      </a:cubicBezTo>
                      <a:cubicBezTo>
                        <a:pt x="87746" y="48578"/>
                        <a:pt x="88077" y="48290"/>
                        <a:pt x="88356" y="47458"/>
                      </a:cubicBezTo>
                      <a:cubicBezTo>
                        <a:pt x="88547" y="47197"/>
                        <a:pt x="89083" y="47220"/>
                        <a:pt x="89416" y="47113"/>
                      </a:cubicBezTo>
                      <a:cubicBezTo>
                        <a:pt x="90670" y="46492"/>
                        <a:pt x="91847" y="45681"/>
                        <a:pt x="93300" y="45681"/>
                      </a:cubicBezTo>
                      <a:cubicBezTo>
                        <a:pt x="93350" y="45681"/>
                        <a:pt x="93401" y="45682"/>
                        <a:pt x="93452" y="45684"/>
                      </a:cubicBezTo>
                      <a:cubicBezTo>
                        <a:pt x="93559" y="45684"/>
                        <a:pt x="93655" y="45601"/>
                        <a:pt x="93678" y="45506"/>
                      </a:cubicBezTo>
                      <a:cubicBezTo>
                        <a:pt x="93855" y="45079"/>
                        <a:pt x="94207" y="44946"/>
                        <a:pt x="94608" y="44946"/>
                      </a:cubicBezTo>
                      <a:cubicBezTo>
                        <a:pt x="95125" y="44946"/>
                        <a:pt x="95722" y="45167"/>
                        <a:pt x="96131" y="45268"/>
                      </a:cubicBezTo>
                      <a:cubicBezTo>
                        <a:pt x="96159" y="45970"/>
                        <a:pt x="96293" y="46158"/>
                        <a:pt x="96554" y="46158"/>
                      </a:cubicBezTo>
                      <a:cubicBezTo>
                        <a:pt x="96855" y="46158"/>
                        <a:pt x="97325" y="45908"/>
                        <a:pt x="97998" y="45908"/>
                      </a:cubicBezTo>
                      <a:cubicBezTo>
                        <a:pt x="98465" y="45908"/>
                        <a:pt x="99029" y="46028"/>
                        <a:pt x="99703" y="46435"/>
                      </a:cubicBezTo>
                      <a:cubicBezTo>
                        <a:pt x="98322" y="46661"/>
                        <a:pt x="96929" y="47149"/>
                        <a:pt x="95988" y="48209"/>
                      </a:cubicBezTo>
                      <a:cubicBezTo>
                        <a:pt x="93738" y="49542"/>
                        <a:pt x="89916" y="47923"/>
                        <a:pt x="88297" y="50375"/>
                      </a:cubicBezTo>
                      <a:cubicBezTo>
                        <a:pt x="88106" y="50649"/>
                        <a:pt x="88630" y="50816"/>
                        <a:pt x="88785" y="50947"/>
                      </a:cubicBezTo>
                      <a:cubicBezTo>
                        <a:pt x="88279" y="51575"/>
                        <a:pt x="87906" y="53477"/>
                        <a:pt x="88593" y="53477"/>
                      </a:cubicBezTo>
                      <a:cubicBezTo>
                        <a:pt x="88779" y="53477"/>
                        <a:pt x="89044" y="53338"/>
                        <a:pt x="89404" y="52995"/>
                      </a:cubicBezTo>
                      <a:cubicBezTo>
                        <a:pt x="90023" y="53031"/>
                        <a:pt x="89690" y="54126"/>
                        <a:pt x="90023" y="54281"/>
                      </a:cubicBezTo>
                      <a:cubicBezTo>
                        <a:pt x="89940" y="54316"/>
                        <a:pt x="89880" y="54400"/>
                        <a:pt x="89880" y="54483"/>
                      </a:cubicBezTo>
                      <a:cubicBezTo>
                        <a:pt x="89857" y="55567"/>
                        <a:pt x="89595" y="56614"/>
                        <a:pt x="89118" y="57579"/>
                      </a:cubicBezTo>
                      <a:cubicBezTo>
                        <a:pt x="87796" y="57215"/>
                        <a:pt x="87239" y="54791"/>
                        <a:pt x="85747" y="54791"/>
                      </a:cubicBezTo>
                      <a:cubicBezTo>
                        <a:pt x="85627" y="54791"/>
                        <a:pt x="85501" y="54807"/>
                        <a:pt x="85368" y="54840"/>
                      </a:cubicBezTo>
                      <a:cubicBezTo>
                        <a:pt x="84070" y="55174"/>
                        <a:pt x="84153" y="56888"/>
                        <a:pt x="83570" y="57864"/>
                      </a:cubicBezTo>
                      <a:cubicBezTo>
                        <a:pt x="83332" y="58257"/>
                        <a:pt x="82475" y="59258"/>
                        <a:pt x="83034" y="59650"/>
                      </a:cubicBezTo>
                      <a:cubicBezTo>
                        <a:pt x="82403" y="60710"/>
                        <a:pt x="83951" y="63187"/>
                        <a:pt x="84880" y="63925"/>
                      </a:cubicBezTo>
                      <a:cubicBezTo>
                        <a:pt x="84851" y="63924"/>
                        <a:pt x="84821" y="63923"/>
                        <a:pt x="84792" y="63923"/>
                      </a:cubicBezTo>
                      <a:cubicBezTo>
                        <a:pt x="84478" y="63923"/>
                        <a:pt x="84174" y="63981"/>
                        <a:pt x="83880" y="64080"/>
                      </a:cubicBezTo>
                      <a:cubicBezTo>
                        <a:pt x="83825" y="63589"/>
                        <a:pt x="83671" y="63401"/>
                        <a:pt x="83488" y="63401"/>
                      </a:cubicBezTo>
                      <a:cubicBezTo>
                        <a:pt x="83034" y="63401"/>
                        <a:pt x="82397" y="64551"/>
                        <a:pt x="82618" y="65127"/>
                      </a:cubicBezTo>
                      <a:cubicBezTo>
                        <a:pt x="82010" y="65080"/>
                        <a:pt x="81844" y="64532"/>
                        <a:pt x="81844" y="64032"/>
                      </a:cubicBezTo>
                      <a:cubicBezTo>
                        <a:pt x="81724" y="63969"/>
                        <a:pt x="81611" y="63941"/>
                        <a:pt x="81505" y="63941"/>
                      </a:cubicBezTo>
                      <a:cubicBezTo>
                        <a:pt x="80830" y="63941"/>
                        <a:pt x="80445" y="65087"/>
                        <a:pt x="80558" y="65663"/>
                      </a:cubicBezTo>
                      <a:cubicBezTo>
                        <a:pt x="80617" y="66211"/>
                        <a:pt x="80760" y="66901"/>
                        <a:pt x="80463" y="67282"/>
                      </a:cubicBezTo>
                      <a:cubicBezTo>
                        <a:pt x="77843" y="66556"/>
                        <a:pt x="78927" y="65901"/>
                        <a:pt x="78057" y="65080"/>
                      </a:cubicBezTo>
                      <a:lnTo>
                        <a:pt x="78057" y="65080"/>
                      </a:lnTo>
                      <a:cubicBezTo>
                        <a:pt x="74902" y="65294"/>
                        <a:pt x="71985" y="66901"/>
                        <a:pt x="69556" y="68913"/>
                      </a:cubicBezTo>
                      <a:cubicBezTo>
                        <a:pt x="69544" y="68910"/>
                        <a:pt x="69530" y="68909"/>
                        <a:pt x="69516" y="68909"/>
                      </a:cubicBezTo>
                      <a:cubicBezTo>
                        <a:pt x="69478" y="68909"/>
                        <a:pt x="69436" y="68920"/>
                        <a:pt x="69402" y="68937"/>
                      </a:cubicBezTo>
                      <a:cubicBezTo>
                        <a:pt x="69437" y="68854"/>
                        <a:pt x="69425" y="68759"/>
                        <a:pt x="69366" y="68699"/>
                      </a:cubicBezTo>
                      <a:cubicBezTo>
                        <a:pt x="68604" y="67764"/>
                        <a:pt x="69466" y="67568"/>
                        <a:pt x="68040" y="67568"/>
                      </a:cubicBezTo>
                      <a:cubicBezTo>
                        <a:pt x="67996" y="67568"/>
                        <a:pt x="67950" y="67568"/>
                        <a:pt x="67901" y="67568"/>
                      </a:cubicBezTo>
                      <a:cubicBezTo>
                        <a:pt x="67677" y="66688"/>
                        <a:pt x="67069" y="66456"/>
                        <a:pt x="66351" y="66456"/>
                      </a:cubicBezTo>
                      <a:cubicBezTo>
                        <a:pt x="65544" y="66456"/>
                        <a:pt x="64597" y="66749"/>
                        <a:pt x="63897" y="66749"/>
                      </a:cubicBezTo>
                      <a:cubicBezTo>
                        <a:pt x="63862" y="66749"/>
                        <a:pt x="63827" y="66748"/>
                        <a:pt x="63794" y="66747"/>
                      </a:cubicBezTo>
                      <a:cubicBezTo>
                        <a:pt x="62701" y="66566"/>
                        <a:pt x="61800" y="65341"/>
                        <a:pt x="60657" y="65341"/>
                      </a:cubicBezTo>
                      <a:cubicBezTo>
                        <a:pt x="60592" y="65341"/>
                        <a:pt x="60527" y="65345"/>
                        <a:pt x="60460" y="65354"/>
                      </a:cubicBezTo>
                      <a:cubicBezTo>
                        <a:pt x="60186" y="63889"/>
                        <a:pt x="60019" y="61996"/>
                        <a:pt x="61579" y="61163"/>
                      </a:cubicBezTo>
                      <a:cubicBezTo>
                        <a:pt x="62127" y="60912"/>
                        <a:pt x="62889" y="60793"/>
                        <a:pt x="63044" y="60115"/>
                      </a:cubicBezTo>
                      <a:cubicBezTo>
                        <a:pt x="63306" y="59519"/>
                        <a:pt x="62175" y="58484"/>
                        <a:pt x="62532" y="58091"/>
                      </a:cubicBezTo>
                      <a:cubicBezTo>
                        <a:pt x="62802" y="57744"/>
                        <a:pt x="62209" y="57452"/>
                        <a:pt x="61765" y="57452"/>
                      </a:cubicBezTo>
                      <a:cubicBezTo>
                        <a:pt x="61583" y="57452"/>
                        <a:pt x="61427" y="57500"/>
                        <a:pt x="61365" y="57614"/>
                      </a:cubicBezTo>
                      <a:lnTo>
                        <a:pt x="61115" y="58174"/>
                      </a:lnTo>
                      <a:cubicBezTo>
                        <a:pt x="60791" y="58026"/>
                        <a:pt x="59730" y="57824"/>
                        <a:pt x="58875" y="57824"/>
                      </a:cubicBezTo>
                      <a:cubicBezTo>
                        <a:pt x="58285" y="57824"/>
                        <a:pt x="57792" y="57921"/>
                        <a:pt x="57710" y="58198"/>
                      </a:cubicBezTo>
                      <a:cubicBezTo>
                        <a:pt x="58031" y="60651"/>
                        <a:pt x="57626" y="64818"/>
                        <a:pt x="58924" y="67044"/>
                      </a:cubicBezTo>
                      <a:cubicBezTo>
                        <a:pt x="58460" y="67449"/>
                        <a:pt x="58103" y="67961"/>
                        <a:pt x="57900" y="68532"/>
                      </a:cubicBezTo>
                      <a:cubicBezTo>
                        <a:pt x="57606" y="68179"/>
                        <a:pt x="55594" y="67080"/>
                        <a:pt x="54738" y="67080"/>
                      </a:cubicBezTo>
                      <a:cubicBezTo>
                        <a:pt x="54556" y="67080"/>
                        <a:pt x="54426" y="67130"/>
                        <a:pt x="54376" y="67247"/>
                      </a:cubicBezTo>
                      <a:lnTo>
                        <a:pt x="54197" y="68211"/>
                      </a:lnTo>
                      <a:cubicBezTo>
                        <a:pt x="53678" y="67981"/>
                        <a:pt x="53041" y="67828"/>
                        <a:pt x="52427" y="67828"/>
                      </a:cubicBezTo>
                      <a:cubicBezTo>
                        <a:pt x="51831" y="67828"/>
                        <a:pt x="51256" y="67972"/>
                        <a:pt x="50828" y="68330"/>
                      </a:cubicBezTo>
                      <a:lnTo>
                        <a:pt x="50233" y="70735"/>
                      </a:lnTo>
                      <a:lnTo>
                        <a:pt x="49709" y="70545"/>
                      </a:lnTo>
                      <a:cubicBezTo>
                        <a:pt x="49666" y="70365"/>
                        <a:pt x="50009" y="68834"/>
                        <a:pt x="49603" y="68834"/>
                      </a:cubicBezTo>
                      <a:cubicBezTo>
                        <a:pt x="49552" y="68834"/>
                        <a:pt x="49489" y="68859"/>
                        <a:pt x="49411" y="68913"/>
                      </a:cubicBezTo>
                      <a:cubicBezTo>
                        <a:pt x="48649" y="69973"/>
                        <a:pt x="46482" y="71485"/>
                        <a:pt x="46899" y="72973"/>
                      </a:cubicBezTo>
                      <a:cubicBezTo>
                        <a:pt x="46887" y="72997"/>
                        <a:pt x="46875" y="73021"/>
                        <a:pt x="46863" y="73033"/>
                      </a:cubicBezTo>
                      <a:cubicBezTo>
                        <a:pt x="46294" y="73348"/>
                        <a:pt x="45892" y="73445"/>
                        <a:pt x="45575" y="73445"/>
                      </a:cubicBezTo>
                      <a:cubicBezTo>
                        <a:pt x="45060" y="73445"/>
                        <a:pt x="44768" y="73188"/>
                        <a:pt x="44349" y="73188"/>
                      </a:cubicBezTo>
                      <a:cubicBezTo>
                        <a:pt x="44215" y="73188"/>
                        <a:pt x="44069" y="73214"/>
                        <a:pt x="43898" y="73283"/>
                      </a:cubicBezTo>
                      <a:cubicBezTo>
                        <a:pt x="43577" y="73378"/>
                        <a:pt x="42982" y="73557"/>
                        <a:pt x="42886" y="73569"/>
                      </a:cubicBezTo>
                      <a:cubicBezTo>
                        <a:pt x="42744" y="73605"/>
                        <a:pt x="42541" y="73569"/>
                        <a:pt x="42446" y="73724"/>
                      </a:cubicBezTo>
                      <a:cubicBezTo>
                        <a:pt x="39942" y="73949"/>
                        <a:pt x="38426" y="78222"/>
                        <a:pt x="36135" y="78222"/>
                      </a:cubicBezTo>
                      <a:cubicBezTo>
                        <a:pt x="35397" y="78222"/>
                        <a:pt x="34580" y="77779"/>
                        <a:pt x="33623" y="76617"/>
                      </a:cubicBezTo>
                      <a:cubicBezTo>
                        <a:pt x="33519" y="76299"/>
                        <a:pt x="33252" y="76149"/>
                        <a:pt x="32973" y="76149"/>
                      </a:cubicBezTo>
                      <a:cubicBezTo>
                        <a:pt x="32679" y="76149"/>
                        <a:pt x="32371" y="76317"/>
                        <a:pt x="32230" y="76629"/>
                      </a:cubicBezTo>
                      <a:cubicBezTo>
                        <a:pt x="32064" y="76986"/>
                        <a:pt x="32111" y="77355"/>
                        <a:pt x="32135" y="77700"/>
                      </a:cubicBezTo>
                      <a:cubicBezTo>
                        <a:pt x="32276" y="78360"/>
                        <a:pt x="31944" y="78588"/>
                        <a:pt x="31335" y="78588"/>
                      </a:cubicBezTo>
                      <a:cubicBezTo>
                        <a:pt x="29969" y="78588"/>
                        <a:pt x="27208" y="77442"/>
                        <a:pt x="25246" y="77442"/>
                      </a:cubicBezTo>
                      <a:cubicBezTo>
                        <a:pt x="24748" y="77442"/>
                        <a:pt x="24302" y="77516"/>
                        <a:pt x="23944" y="77700"/>
                      </a:cubicBezTo>
                      <a:cubicBezTo>
                        <a:pt x="23813" y="77950"/>
                        <a:pt x="24956" y="78593"/>
                        <a:pt x="25051" y="78736"/>
                      </a:cubicBezTo>
                      <a:lnTo>
                        <a:pt x="23932" y="79915"/>
                      </a:lnTo>
                      <a:cubicBezTo>
                        <a:pt x="23813" y="80034"/>
                        <a:pt x="23872" y="80236"/>
                        <a:pt x="24039" y="80284"/>
                      </a:cubicBezTo>
                      <a:cubicBezTo>
                        <a:pt x="25527" y="80713"/>
                        <a:pt x="28599" y="81832"/>
                        <a:pt x="28563" y="83630"/>
                      </a:cubicBezTo>
                      <a:cubicBezTo>
                        <a:pt x="28932" y="83796"/>
                        <a:pt x="29230" y="83880"/>
                        <a:pt x="29194" y="84380"/>
                      </a:cubicBezTo>
                      <a:cubicBezTo>
                        <a:pt x="29254" y="84796"/>
                        <a:pt x="28635" y="85177"/>
                        <a:pt x="28670" y="85630"/>
                      </a:cubicBezTo>
                      <a:cubicBezTo>
                        <a:pt x="29135" y="86428"/>
                        <a:pt x="29956" y="86940"/>
                        <a:pt x="30885" y="86999"/>
                      </a:cubicBezTo>
                      <a:cubicBezTo>
                        <a:pt x="30611" y="88094"/>
                        <a:pt x="30468" y="89214"/>
                        <a:pt x="30456" y="90345"/>
                      </a:cubicBezTo>
                      <a:lnTo>
                        <a:pt x="30325" y="90047"/>
                      </a:lnTo>
                      <a:cubicBezTo>
                        <a:pt x="30283" y="89962"/>
                        <a:pt x="30204" y="89924"/>
                        <a:pt x="30126" y="89924"/>
                      </a:cubicBezTo>
                      <a:cubicBezTo>
                        <a:pt x="30007" y="89924"/>
                        <a:pt x="29889" y="90011"/>
                        <a:pt x="29897" y="90154"/>
                      </a:cubicBezTo>
                      <a:cubicBezTo>
                        <a:pt x="30016" y="92107"/>
                        <a:pt x="27396" y="95583"/>
                        <a:pt x="25218" y="95595"/>
                      </a:cubicBezTo>
                      <a:cubicBezTo>
                        <a:pt x="23658" y="95321"/>
                        <a:pt x="22170" y="94298"/>
                        <a:pt x="20693" y="93690"/>
                      </a:cubicBezTo>
                      <a:cubicBezTo>
                        <a:pt x="20649" y="93683"/>
                        <a:pt x="20605" y="93680"/>
                        <a:pt x="20561" y="93680"/>
                      </a:cubicBezTo>
                      <a:cubicBezTo>
                        <a:pt x="20094" y="93680"/>
                        <a:pt x="19599" y="94034"/>
                        <a:pt x="19166" y="94034"/>
                      </a:cubicBezTo>
                      <a:cubicBezTo>
                        <a:pt x="19081" y="94034"/>
                        <a:pt x="18999" y="94021"/>
                        <a:pt x="18919" y="93988"/>
                      </a:cubicBezTo>
                      <a:cubicBezTo>
                        <a:pt x="18705" y="93893"/>
                        <a:pt x="18598" y="93631"/>
                        <a:pt x="18479" y="93345"/>
                      </a:cubicBezTo>
                      <a:cubicBezTo>
                        <a:pt x="18266" y="92528"/>
                        <a:pt x="17602" y="92228"/>
                        <a:pt x="16876" y="92228"/>
                      </a:cubicBezTo>
                      <a:cubicBezTo>
                        <a:pt x="16586" y="92228"/>
                        <a:pt x="16287" y="92275"/>
                        <a:pt x="16002" y="92357"/>
                      </a:cubicBezTo>
                      <a:cubicBezTo>
                        <a:pt x="15778" y="92422"/>
                        <a:pt x="15508" y="92447"/>
                        <a:pt x="15263" y="92447"/>
                      </a:cubicBezTo>
                      <a:cubicBezTo>
                        <a:pt x="14883" y="92447"/>
                        <a:pt x="14568" y="92386"/>
                        <a:pt x="14597" y="92321"/>
                      </a:cubicBezTo>
                      <a:cubicBezTo>
                        <a:pt x="14493" y="92227"/>
                        <a:pt x="14554" y="91773"/>
                        <a:pt x="14346" y="91773"/>
                      </a:cubicBezTo>
                      <a:cubicBezTo>
                        <a:pt x="14292" y="91773"/>
                        <a:pt x="14220" y="91804"/>
                        <a:pt x="14121" y="91881"/>
                      </a:cubicBezTo>
                      <a:cubicBezTo>
                        <a:pt x="14076" y="91900"/>
                        <a:pt x="14035" y="91909"/>
                        <a:pt x="13997" y="91909"/>
                      </a:cubicBezTo>
                      <a:cubicBezTo>
                        <a:pt x="13712" y="91909"/>
                        <a:pt x="13605" y="91409"/>
                        <a:pt x="13490" y="91178"/>
                      </a:cubicBezTo>
                      <a:cubicBezTo>
                        <a:pt x="13249" y="90560"/>
                        <a:pt x="12643" y="90218"/>
                        <a:pt x="12074" y="90218"/>
                      </a:cubicBezTo>
                      <a:cubicBezTo>
                        <a:pt x="11546" y="90218"/>
                        <a:pt x="11049" y="90513"/>
                        <a:pt x="10906" y="91154"/>
                      </a:cubicBezTo>
                      <a:cubicBezTo>
                        <a:pt x="10472" y="91025"/>
                        <a:pt x="9960" y="90928"/>
                        <a:pt x="9460" y="90928"/>
                      </a:cubicBezTo>
                      <a:cubicBezTo>
                        <a:pt x="8944" y="90928"/>
                        <a:pt x="8441" y="91031"/>
                        <a:pt x="8049" y="91309"/>
                      </a:cubicBezTo>
                      <a:cubicBezTo>
                        <a:pt x="8334" y="92154"/>
                        <a:pt x="9144" y="93786"/>
                        <a:pt x="7775" y="94131"/>
                      </a:cubicBezTo>
                      <a:cubicBezTo>
                        <a:pt x="7656" y="94143"/>
                        <a:pt x="7572" y="94238"/>
                        <a:pt x="7572" y="94357"/>
                      </a:cubicBezTo>
                      <a:cubicBezTo>
                        <a:pt x="7358" y="97250"/>
                        <a:pt x="5917" y="100013"/>
                        <a:pt x="4191" y="102251"/>
                      </a:cubicBezTo>
                      <a:cubicBezTo>
                        <a:pt x="0" y="105966"/>
                        <a:pt x="4274" y="104108"/>
                        <a:pt x="3239" y="106501"/>
                      </a:cubicBezTo>
                      <a:cubicBezTo>
                        <a:pt x="3048" y="107204"/>
                        <a:pt x="1322" y="109680"/>
                        <a:pt x="1869" y="110359"/>
                      </a:cubicBezTo>
                      <a:cubicBezTo>
                        <a:pt x="2804" y="111089"/>
                        <a:pt x="4111" y="111972"/>
                        <a:pt x="5402" y="111972"/>
                      </a:cubicBezTo>
                      <a:cubicBezTo>
                        <a:pt x="5459" y="111972"/>
                        <a:pt x="5515" y="111970"/>
                        <a:pt x="5572" y="111966"/>
                      </a:cubicBezTo>
                      <a:cubicBezTo>
                        <a:pt x="10168" y="112407"/>
                        <a:pt x="6596" y="114872"/>
                        <a:pt x="9299" y="116907"/>
                      </a:cubicBezTo>
                      <a:cubicBezTo>
                        <a:pt x="9302" y="116925"/>
                        <a:pt x="9323" y="116934"/>
                        <a:pt x="9358" y="116934"/>
                      </a:cubicBezTo>
                      <a:cubicBezTo>
                        <a:pt x="9744" y="116934"/>
                        <a:pt x="11880" y="115955"/>
                        <a:pt x="11978" y="115955"/>
                      </a:cubicBezTo>
                      <a:lnTo>
                        <a:pt x="12537" y="116657"/>
                      </a:lnTo>
                      <a:cubicBezTo>
                        <a:pt x="12610" y="116696"/>
                        <a:pt x="12681" y="116714"/>
                        <a:pt x="12749" y="116714"/>
                      </a:cubicBezTo>
                      <a:cubicBezTo>
                        <a:pt x="13263" y="116714"/>
                        <a:pt x="13624" y="115709"/>
                        <a:pt x="13383" y="115288"/>
                      </a:cubicBezTo>
                      <a:cubicBezTo>
                        <a:pt x="13477" y="115244"/>
                        <a:pt x="13565" y="115224"/>
                        <a:pt x="13649" y="115224"/>
                      </a:cubicBezTo>
                      <a:cubicBezTo>
                        <a:pt x="14377" y="115224"/>
                        <a:pt x="14775" y="116728"/>
                        <a:pt x="16216" y="116824"/>
                      </a:cubicBezTo>
                      <a:lnTo>
                        <a:pt x="19836" y="117658"/>
                      </a:lnTo>
                      <a:cubicBezTo>
                        <a:pt x="19852" y="117661"/>
                        <a:pt x="19868" y="117663"/>
                        <a:pt x="19884" y="117663"/>
                      </a:cubicBezTo>
                      <a:cubicBezTo>
                        <a:pt x="20029" y="117663"/>
                        <a:pt x="20141" y="117522"/>
                        <a:pt x="20098" y="117372"/>
                      </a:cubicBezTo>
                      <a:cubicBezTo>
                        <a:pt x="19748" y="116295"/>
                        <a:pt x="20688" y="115278"/>
                        <a:pt x="21697" y="115278"/>
                      </a:cubicBezTo>
                      <a:cubicBezTo>
                        <a:pt x="21960" y="115278"/>
                        <a:pt x="22228" y="115347"/>
                        <a:pt x="22479" y="115503"/>
                      </a:cubicBezTo>
                      <a:cubicBezTo>
                        <a:pt x="22726" y="115715"/>
                        <a:pt x="22979" y="115811"/>
                        <a:pt x="23214" y="115811"/>
                      </a:cubicBezTo>
                      <a:cubicBezTo>
                        <a:pt x="23706" y="115811"/>
                        <a:pt x="24120" y="115393"/>
                        <a:pt x="24241" y="114741"/>
                      </a:cubicBezTo>
                      <a:cubicBezTo>
                        <a:pt x="24328" y="113902"/>
                        <a:pt x="24555" y="113442"/>
                        <a:pt x="25366" y="113442"/>
                      </a:cubicBezTo>
                      <a:cubicBezTo>
                        <a:pt x="25442" y="113442"/>
                        <a:pt x="25524" y="113446"/>
                        <a:pt x="25610" y="113455"/>
                      </a:cubicBezTo>
                      <a:cubicBezTo>
                        <a:pt x="25694" y="113463"/>
                        <a:pt x="25774" y="113467"/>
                        <a:pt x="25852" y="113467"/>
                      </a:cubicBezTo>
                      <a:cubicBezTo>
                        <a:pt x="26965" y="113467"/>
                        <a:pt x="27423" y="112610"/>
                        <a:pt x="26777" y="111585"/>
                      </a:cubicBezTo>
                      <a:cubicBezTo>
                        <a:pt x="26087" y="110561"/>
                        <a:pt x="26801" y="109418"/>
                        <a:pt x="27861" y="108787"/>
                      </a:cubicBezTo>
                      <a:cubicBezTo>
                        <a:pt x="29801" y="107763"/>
                        <a:pt x="30004" y="107716"/>
                        <a:pt x="31337" y="105978"/>
                      </a:cubicBezTo>
                      <a:cubicBezTo>
                        <a:pt x="33302" y="105132"/>
                        <a:pt x="36171" y="105549"/>
                        <a:pt x="37326" y="103489"/>
                      </a:cubicBezTo>
                      <a:cubicBezTo>
                        <a:pt x="37445" y="103215"/>
                        <a:pt x="37814" y="102739"/>
                        <a:pt x="37505" y="102430"/>
                      </a:cubicBezTo>
                      <a:lnTo>
                        <a:pt x="37505" y="102430"/>
                      </a:lnTo>
                      <a:cubicBezTo>
                        <a:pt x="37524" y="102434"/>
                        <a:pt x="37543" y="102436"/>
                        <a:pt x="37560" y="102436"/>
                      </a:cubicBezTo>
                      <a:cubicBezTo>
                        <a:pt x="37921" y="102436"/>
                        <a:pt x="37920" y="101548"/>
                        <a:pt x="38136" y="101298"/>
                      </a:cubicBezTo>
                      <a:cubicBezTo>
                        <a:pt x="38723" y="100162"/>
                        <a:pt x="39809" y="99641"/>
                        <a:pt x="40939" y="99641"/>
                      </a:cubicBezTo>
                      <a:cubicBezTo>
                        <a:pt x="42283" y="99641"/>
                        <a:pt x="43688" y="100378"/>
                        <a:pt x="44387" y="101691"/>
                      </a:cubicBezTo>
                      <a:cubicBezTo>
                        <a:pt x="44418" y="102296"/>
                        <a:pt x="45170" y="102625"/>
                        <a:pt x="45910" y="102625"/>
                      </a:cubicBezTo>
                      <a:cubicBezTo>
                        <a:pt x="46568" y="102625"/>
                        <a:pt x="47216" y="102365"/>
                        <a:pt x="47339" y="101810"/>
                      </a:cubicBezTo>
                      <a:cubicBezTo>
                        <a:pt x="47470" y="100346"/>
                        <a:pt x="49721" y="101751"/>
                        <a:pt x="50054" y="100155"/>
                      </a:cubicBezTo>
                      <a:cubicBezTo>
                        <a:pt x="50542" y="99703"/>
                        <a:pt x="51899" y="100227"/>
                        <a:pt x="52018" y="99084"/>
                      </a:cubicBezTo>
                      <a:cubicBezTo>
                        <a:pt x="52338" y="98946"/>
                        <a:pt x="52608" y="98893"/>
                        <a:pt x="52837" y="98893"/>
                      </a:cubicBezTo>
                      <a:cubicBezTo>
                        <a:pt x="53584" y="98893"/>
                        <a:pt x="53907" y="99450"/>
                        <a:pt x="54135" y="99450"/>
                      </a:cubicBezTo>
                      <a:cubicBezTo>
                        <a:pt x="54201" y="99450"/>
                        <a:pt x="54259" y="99404"/>
                        <a:pt x="54316" y="99286"/>
                      </a:cubicBezTo>
                      <a:cubicBezTo>
                        <a:pt x="54483" y="98703"/>
                        <a:pt x="54971" y="98286"/>
                        <a:pt x="55567" y="98191"/>
                      </a:cubicBezTo>
                      <a:lnTo>
                        <a:pt x="55567" y="98191"/>
                      </a:lnTo>
                      <a:cubicBezTo>
                        <a:pt x="55055" y="102620"/>
                        <a:pt x="60734" y="108990"/>
                        <a:pt x="64461" y="111038"/>
                      </a:cubicBezTo>
                      <a:cubicBezTo>
                        <a:pt x="65651" y="111597"/>
                        <a:pt x="67366" y="112228"/>
                        <a:pt x="67354" y="113502"/>
                      </a:cubicBezTo>
                      <a:cubicBezTo>
                        <a:pt x="67215" y="114196"/>
                        <a:pt x="67736" y="114478"/>
                        <a:pt x="68308" y="114478"/>
                      </a:cubicBezTo>
                      <a:cubicBezTo>
                        <a:pt x="68374" y="114478"/>
                        <a:pt x="68442" y="114474"/>
                        <a:pt x="68509" y="114467"/>
                      </a:cubicBezTo>
                      <a:cubicBezTo>
                        <a:pt x="70890" y="115336"/>
                        <a:pt x="70818" y="119074"/>
                        <a:pt x="69211" y="120682"/>
                      </a:cubicBezTo>
                      <a:cubicBezTo>
                        <a:pt x="69092" y="120801"/>
                        <a:pt x="69152" y="121015"/>
                        <a:pt x="69330" y="121051"/>
                      </a:cubicBezTo>
                      <a:cubicBezTo>
                        <a:pt x="69333" y="121050"/>
                        <a:pt x="69336" y="121050"/>
                        <a:pt x="69340" y="121050"/>
                      </a:cubicBezTo>
                      <a:cubicBezTo>
                        <a:pt x="69497" y="121050"/>
                        <a:pt x="70736" y="121406"/>
                        <a:pt x="71170" y="121406"/>
                      </a:cubicBezTo>
                      <a:cubicBezTo>
                        <a:pt x="71255" y="121406"/>
                        <a:pt x="71309" y="121393"/>
                        <a:pt x="71319" y="121360"/>
                      </a:cubicBezTo>
                      <a:cubicBezTo>
                        <a:pt x="71104" y="119563"/>
                        <a:pt x="74033" y="118812"/>
                        <a:pt x="73628" y="116967"/>
                      </a:cubicBezTo>
                      <a:cubicBezTo>
                        <a:pt x="73462" y="116217"/>
                        <a:pt x="72628" y="115812"/>
                        <a:pt x="72378" y="115122"/>
                      </a:cubicBezTo>
                      <a:cubicBezTo>
                        <a:pt x="72114" y="114372"/>
                        <a:pt x="73002" y="113582"/>
                        <a:pt x="73740" y="113582"/>
                      </a:cubicBezTo>
                      <a:cubicBezTo>
                        <a:pt x="73799" y="113582"/>
                        <a:pt x="73857" y="113587"/>
                        <a:pt x="73914" y="113598"/>
                      </a:cubicBezTo>
                      <a:cubicBezTo>
                        <a:pt x="74843" y="113729"/>
                        <a:pt x="75510" y="114633"/>
                        <a:pt x="75760" y="115467"/>
                      </a:cubicBezTo>
                      <a:cubicBezTo>
                        <a:pt x="75920" y="115623"/>
                        <a:pt x="76094" y="115690"/>
                        <a:pt x="76267" y="115690"/>
                      </a:cubicBezTo>
                      <a:cubicBezTo>
                        <a:pt x="76993" y="115690"/>
                        <a:pt x="77706" y="114518"/>
                        <a:pt x="77379" y="113836"/>
                      </a:cubicBezTo>
                      <a:cubicBezTo>
                        <a:pt x="76783" y="112109"/>
                        <a:pt x="72140" y="110490"/>
                        <a:pt x="70771" y="109478"/>
                      </a:cubicBezTo>
                      <a:cubicBezTo>
                        <a:pt x="70938" y="109121"/>
                        <a:pt x="71354" y="109180"/>
                        <a:pt x="71640" y="109049"/>
                      </a:cubicBezTo>
                      <a:cubicBezTo>
                        <a:pt x="71738" y="108096"/>
                        <a:pt x="70860" y="107946"/>
                        <a:pt x="70014" y="107946"/>
                      </a:cubicBezTo>
                      <a:cubicBezTo>
                        <a:pt x="69623" y="107946"/>
                        <a:pt x="69239" y="107978"/>
                        <a:pt x="68961" y="107978"/>
                      </a:cubicBezTo>
                      <a:cubicBezTo>
                        <a:pt x="67401" y="107680"/>
                        <a:pt x="66199" y="106013"/>
                        <a:pt x="65961" y="104477"/>
                      </a:cubicBezTo>
                      <a:cubicBezTo>
                        <a:pt x="66092" y="100310"/>
                        <a:pt x="61496" y="101715"/>
                        <a:pt x="62484" y="98453"/>
                      </a:cubicBezTo>
                      <a:cubicBezTo>
                        <a:pt x="62675" y="97834"/>
                        <a:pt x="62782" y="97048"/>
                        <a:pt x="62365" y="96488"/>
                      </a:cubicBezTo>
                      <a:cubicBezTo>
                        <a:pt x="63032" y="96226"/>
                        <a:pt x="65996" y="95381"/>
                        <a:pt x="66032" y="94655"/>
                      </a:cubicBezTo>
                      <a:cubicBezTo>
                        <a:pt x="66068" y="94750"/>
                        <a:pt x="66163" y="94810"/>
                        <a:pt x="66258" y="94810"/>
                      </a:cubicBezTo>
                      <a:cubicBezTo>
                        <a:pt x="66413" y="94976"/>
                        <a:pt x="66163" y="95369"/>
                        <a:pt x="66377" y="95524"/>
                      </a:cubicBezTo>
                      <a:cubicBezTo>
                        <a:pt x="64829" y="97072"/>
                        <a:pt x="65535" y="98480"/>
                        <a:pt x="66439" y="98480"/>
                      </a:cubicBezTo>
                      <a:cubicBezTo>
                        <a:pt x="66953" y="98480"/>
                        <a:pt x="67531" y="98025"/>
                        <a:pt x="67794" y="96881"/>
                      </a:cubicBezTo>
                      <a:cubicBezTo>
                        <a:pt x="69437" y="97131"/>
                        <a:pt x="68437" y="99405"/>
                        <a:pt x="69199" y="100417"/>
                      </a:cubicBezTo>
                      <a:cubicBezTo>
                        <a:pt x="69699" y="101096"/>
                        <a:pt x="70592" y="101370"/>
                        <a:pt x="70783" y="102251"/>
                      </a:cubicBezTo>
                      <a:cubicBezTo>
                        <a:pt x="70950" y="103106"/>
                        <a:pt x="71904" y="103718"/>
                        <a:pt x="72747" y="103718"/>
                      </a:cubicBezTo>
                      <a:cubicBezTo>
                        <a:pt x="72926" y="103718"/>
                        <a:pt x="73099" y="103690"/>
                        <a:pt x="73259" y="103632"/>
                      </a:cubicBezTo>
                      <a:cubicBezTo>
                        <a:pt x="73569" y="104049"/>
                        <a:pt x="74474" y="104001"/>
                        <a:pt x="74390" y="104763"/>
                      </a:cubicBezTo>
                      <a:cubicBezTo>
                        <a:pt x="74855" y="106323"/>
                        <a:pt x="78784" y="106406"/>
                        <a:pt x="78307" y="108002"/>
                      </a:cubicBezTo>
                      <a:cubicBezTo>
                        <a:pt x="78590" y="108322"/>
                        <a:pt x="79064" y="108433"/>
                        <a:pt x="79534" y="108433"/>
                      </a:cubicBezTo>
                      <a:cubicBezTo>
                        <a:pt x="79796" y="108433"/>
                        <a:pt x="80058" y="108398"/>
                        <a:pt x="80284" y="108347"/>
                      </a:cubicBezTo>
                      <a:lnTo>
                        <a:pt x="80284" y="108347"/>
                      </a:lnTo>
                      <a:cubicBezTo>
                        <a:pt x="81026" y="109623"/>
                        <a:pt x="78842" y="114978"/>
                        <a:pt x="80655" y="114978"/>
                      </a:cubicBezTo>
                      <a:cubicBezTo>
                        <a:pt x="80703" y="114978"/>
                        <a:pt x="80754" y="114974"/>
                        <a:pt x="80808" y="114967"/>
                      </a:cubicBezTo>
                      <a:cubicBezTo>
                        <a:pt x="80832" y="114964"/>
                        <a:pt x="80855" y="114962"/>
                        <a:pt x="80878" y="114962"/>
                      </a:cubicBezTo>
                      <a:cubicBezTo>
                        <a:pt x="81447" y="114962"/>
                        <a:pt x="81752" y="115864"/>
                        <a:pt x="82042" y="115864"/>
                      </a:cubicBezTo>
                      <a:cubicBezTo>
                        <a:pt x="82103" y="115864"/>
                        <a:pt x="82163" y="115825"/>
                        <a:pt x="82225" y="115729"/>
                      </a:cubicBezTo>
                      <a:cubicBezTo>
                        <a:pt x="82225" y="115812"/>
                        <a:pt x="82248" y="115884"/>
                        <a:pt x="82272" y="115955"/>
                      </a:cubicBezTo>
                      <a:cubicBezTo>
                        <a:pt x="81879" y="116098"/>
                        <a:pt x="82213" y="116491"/>
                        <a:pt x="82296" y="116741"/>
                      </a:cubicBezTo>
                      <a:cubicBezTo>
                        <a:pt x="82585" y="117388"/>
                        <a:pt x="83267" y="118148"/>
                        <a:pt x="84037" y="118148"/>
                      </a:cubicBezTo>
                      <a:cubicBezTo>
                        <a:pt x="84060" y="118148"/>
                        <a:pt x="84083" y="118147"/>
                        <a:pt x="84106" y="118146"/>
                      </a:cubicBezTo>
                      <a:lnTo>
                        <a:pt x="84106" y="118146"/>
                      </a:lnTo>
                      <a:cubicBezTo>
                        <a:pt x="83951" y="118443"/>
                        <a:pt x="83475" y="118372"/>
                        <a:pt x="83391" y="118658"/>
                      </a:cubicBezTo>
                      <a:cubicBezTo>
                        <a:pt x="83807" y="119136"/>
                        <a:pt x="84542" y="119223"/>
                        <a:pt x="85371" y="119223"/>
                      </a:cubicBezTo>
                      <a:cubicBezTo>
                        <a:pt x="85847" y="119223"/>
                        <a:pt x="86354" y="119194"/>
                        <a:pt x="86849" y="119194"/>
                      </a:cubicBezTo>
                      <a:cubicBezTo>
                        <a:pt x="88108" y="119194"/>
                        <a:pt x="89288" y="119381"/>
                        <a:pt x="89678" y="120706"/>
                      </a:cubicBezTo>
                      <a:cubicBezTo>
                        <a:pt x="89402" y="120549"/>
                        <a:pt x="87936" y="120359"/>
                        <a:pt x="86682" y="120359"/>
                      </a:cubicBezTo>
                      <a:cubicBezTo>
                        <a:pt x="85556" y="120359"/>
                        <a:pt x="84601" y="120512"/>
                        <a:pt x="84832" y="120979"/>
                      </a:cubicBezTo>
                      <a:cubicBezTo>
                        <a:pt x="86249" y="122230"/>
                        <a:pt x="85951" y="123492"/>
                        <a:pt x="86035" y="125135"/>
                      </a:cubicBezTo>
                      <a:cubicBezTo>
                        <a:pt x="86212" y="125761"/>
                        <a:pt x="86624" y="126038"/>
                        <a:pt x="87019" y="126038"/>
                      </a:cubicBezTo>
                      <a:cubicBezTo>
                        <a:pt x="87578" y="126038"/>
                        <a:pt x="88103" y="125482"/>
                        <a:pt x="87880" y="124575"/>
                      </a:cubicBezTo>
                      <a:lnTo>
                        <a:pt x="87880" y="124575"/>
                      </a:lnTo>
                      <a:cubicBezTo>
                        <a:pt x="88328" y="124990"/>
                        <a:pt x="88273" y="126018"/>
                        <a:pt x="88537" y="126018"/>
                      </a:cubicBezTo>
                      <a:cubicBezTo>
                        <a:pt x="88652" y="126018"/>
                        <a:pt x="88827" y="125824"/>
                        <a:pt x="89130" y="125301"/>
                      </a:cubicBezTo>
                      <a:cubicBezTo>
                        <a:pt x="89296" y="125483"/>
                        <a:pt x="90264" y="125986"/>
                        <a:pt x="90757" y="125986"/>
                      </a:cubicBezTo>
                      <a:cubicBezTo>
                        <a:pt x="90975" y="125986"/>
                        <a:pt x="91100" y="125889"/>
                        <a:pt x="91023" y="125623"/>
                      </a:cubicBezTo>
                      <a:cubicBezTo>
                        <a:pt x="90238" y="124611"/>
                        <a:pt x="89607" y="123492"/>
                        <a:pt x="89130" y="122301"/>
                      </a:cubicBezTo>
                      <a:cubicBezTo>
                        <a:pt x="89134" y="122301"/>
                        <a:pt x="89137" y="122301"/>
                        <a:pt x="89141" y="122301"/>
                      </a:cubicBezTo>
                      <a:cubicBezTo>
                        <a:pt x="89794" y="122301"/>
                        <a:pt x="90932" y="123284"/>
                        <a:pt x="91332" y="123284"/>
                      </a:cubicBezTo>
                      <a:cubicBezTo>
                        <a:pt x="91379" y="123284"/>
                        <a:pt x="91415" y="123271"/>
                        <a:pt x="91440" y="123242"/>
                      </a:cubicBezTo>
                      <a:cubicBezTo>
                        <a:pt x="91512" y="123146"/>
                        <a:pt x="91512" y="123015"/>
                        <a:pt x="91428" y="122944"/>
                      </a:cubicBezTo>
                      <a:cubicBezTo>
                        <a:pt x="91011" y="122491"/>
                        <a:pt x="91238" y="121729"/>
                        <a:pt x="91881" y="121706"/>
                      </a:cubicBezTo>
                      <a:cubicBezTo>
                        <a:pt x="91916" y="121695"/>
                        <a:pt x="91951" y="121691"/>
                        <a:pt x="91984" y="121691"/>
                      </a:cubicBezTo>
                      <a:cubicBezTo>
                        <a:pt x="92231" y="121691"/>
                        <a:pt x="92414" y="121943"/>
                        <a:pt x="92608" y="121943"/>
                      </a:cubicBezTo>
                      <a:cubicBezTo>
                        <a:pt x="92658" y="121943"/>
                        <a:pt x="92709" y="121926"/>
                        <a:pt x="92762" y="121884"/>
                      </a:cubicBezTo>
                      <a:cubicBezTo>
                        <a:pt x="93559" y="121015"/>
                        <a:pt x="92738" y="119705"/>
                        <a:pt x="91797" y="119253"/>
                      </a:cubicBezTo>
                      <a:cubicBezTo>
                        <a:pt x="90988" y="118860"/>
                        <a:pt x="89964" y="118765"/>
                        <a:pt x="89309" y="118170"/>
                      </a:cubicBezTo>
                      <a:lnTo>
                        <a:pt x="88987" y="116074"/>
                      </a:lnTo>
                      <a:cubicBezTo>
                        <a:pt x="89015" y="116069"/>
                        <a:pt x="89042" y="116067"/>
                        <a:pt x="89066" y="116067"/>
                      </a:cubicBezTo>
                      <a:cubicBezTo>
                        <a:pt x="89394" y="116067"/>
                        <a:pt x="89412" y="116460"/>
                        <a:pt x="89663" y="116460"/>
                      </a:cubicBezTo>
                      <a:cubicBezTo>
                        <a:pt x="89679" y="116460"/>
                        <a:pt x="89696" y="116458"/>
                        <a:pt x="89714" y="116455"/>
                      </a:cubicBezTo>
                      <a:cubicBezTo>
                        <a:pt x="90214" y="116312"/>
                        <a:pt x="90261" y="115598"/>
                        <a:pt x="89952" y="115241"/>
                      </a:cubicBezTo>
                      <a:cubicBezTo>
                        <a:pt x="89714" y="114943"/>
                        <a:pt x="89368" y="114812"/>
                        <a:pt x="89083" y="114610"/>
                      </a:cubicBezTo>
                      <a:cubicBezTo>
                        <a:pt x="88392" y="114133"/>
                        <a:pt x="88380" y="112824"/>
                        <a:pt x="89035" y="112312"/>
                      </a:cubicBezTo>
                      <a:lnTo>
                        <a:pt x="89035" y="112312"/>
                      </a:lnTo>
                      <a:cubicBezTo>
                        <a:pt x="89690" y="112609"/>
                        <a:pt x="89416" y="114240"/>
                        <a:pt x="90321" y="114562"/>
                      </a:cubicBezTo>
                      <a:cubicBezTo>
                        <a:pt x="90421" y="114606"/>
                        <a:pt x="90522" y="114627"/>
                        <a:pt x="90618" y="114627"/>
                      </a:cubicBezTo>
                      <a:cubicBezTo>
                        <a:pt x="90933" y="114627"/>
                        <a:pt x="91181" y="114398"/>
                        <a:pt x="91071" y="114014"/>
                      </a:cubicBezTo>
                      <a:lnTo>
                        <a:pt x="91071" y="114014"/>
                      </a:lnTo>
                      <a:cubicBezTo>
                        <a:pt x="91213" y="114089"/>
                        <a:pt x="91707" y="114528"/>
                        <a:pt x="91960" y="114528"/>
                      </a:cubicBezTo>
                      <a:cubicBezTo>
                        <a:pt x="92068" y="114528"/>
                        <a:pt x="92132" y="114449"/>
                        <a:pt x="92107" y="114229"/>
                      </a:cubicBezTo>
                      <a:lnTo>
                        <a:pt x="91893" y="113717"/>
                      </a:lnTo>
                      <a:cubicBezTo>
                        <a:pt x="91895" y="113716"/>
                        <a:pt x="91897" y="113716"/>
                        <a:pt x="91899" y="113716"/>
                      </a:cubicBezTo>
                      <a:cubicBezTo>
                        <a:pt x="92067" y="113716"/>
                        <a:pt x="92843" y="114042"/>
                        <a:pt x="93247" y="114042"/>
                      </a:cubicBezTo>
                      <a:cubicBezTo>
                        <a:pt x="93377" y="114042"/>
                        <a:pt x="93468" y="114008"/>
                        <a:pt x="93488" y="113919"/>
                      </a:cubicBezTo>
                      <a:cubicBezTo>
                        <a:pt x="93536" y="113812"/>
                        <a:pt x="93488" y="113693"/>
                        <a:pt x="93381" y="113645"/>
                      </a:cubicBezTo>
                      <a:cubicBezTo>
                        <a:pt x="92750" y="113300"/>
                        <a:pt x="92262" y="112728"/>
                        <a:pt x="92047" y="112050"/>
                      </a:cubicBezTo>
                      <a:cubicBezTo>
                        <a:pt x="93640" y="111296"/>
                        <a:pt x="94855" y="111021"/>
                        <a:pt x="95798" y="111021"/>
                      </a:cubicBezTo>
                      <a:cubicBezTo>
                        <a:pt x="98335" y="111021"/>
                        <a:pt x="98909" y="113008"/>
                        <a:pt x="99585" y="113008"/>
                      </a:cubicBezTo>
                      <a:cubicBezTo>
                        <a:pt x="99725" y="113008"/>
                        <a:pt x="99869" y="112923"/>
                        <a:pt x="100036" y="112716"/>
                      </a:cubicBezTo>
                      <a:cubicBezTo>
                        <a:pt x="100334" y="112693"/>
                        <a:pt x="100501" y="112216"/>
                        <a:pt x="100620" y="112062"/>
                      </a:cubicBezTo>
                      <a:cubicBezTo>
                        <a:pt x="101439" y="110590"/>
                        <a:pt x="102971" y="109704"/>
                        <a:pt x="104611" y="109704"/>
                      </a:cubicBezTo>
                      <a:cubicBezTo>
                        <a:pt x="104854" y="109704"/>
                        <a:pt x="105100" y="109724"/>
                        <a:pt x="105347" y="109764"/>
                      </a:cubicBezTo>
                      <a:cubicBezTo>
                        <a:pt x="106978" y="109549"/>
                        <a:pt x="99477" y="106680"/>
                        <a:pt x="101918" y="102156"/>
                      </a:cubicBezTo>
                      <a:lnTo>
                        <a:pt x="101918" y="102156"/>
                      </a:lnTo>
                      <a:cubicBezTo>
                        <a:pt x="101942" y="102157"/>
                        <a:pt x="101967" y="102158"/>
                        <a:pt x="101992" y="102158"/>
                      </a:cubicBezTo>
                      <a:cubicBezTo>
                        <a:pt x="102371" y="102158"/>
                        <a:pt x="102816" y="101980"/>
                        <a:pt x="103084" y="101310"/>
                      </a:cubicBezTo>
                      <a:cubicBezTo>
                        <a:pt x="103132" y="101179"/>
                        <a:pt x="103061" y="101048"/>
                        <a:pt x="102930" y="101013"/>
                      </a:cubicBezTo>
                      <a:lnTo>
                        <a:pt x="102930" y="101013"/>
                      </a:lnTo>
                      <a:cubicBezTo>
                        <a:pt x="102940" y="101013"/>
                        <a:pt x="102951" y="101014"/>
                        <a:pt x="102961" y="101014"/>
                      </a:cubicBezTo>
                      <a:cubicBezTo>
                        <a:pt x="103399" y="101014"/>
                        <a:pt x="103253" y="100266"/>
                        <a:pt x="103334" y="99905"/>
                      </a:cubicBezTo>
                      <a:lnTo>
                        <a:pt x="103501" y="96929"/>
                      </a:lnTo>
                      <a:lnTo>
                        <a:pt x="103501" y="96929"/>
                      </a:lnTo>
                      <a:cubicBezTo>
                        <a:pt x="103799" y="97250"/>
                        <a:pt x="103180" y="97858"/>
                        <a:pt x="103692" y="97941"/>
                      </a:cubicBezTo>
                      <a:cubicBezTo>
                        <a:pt x="105811" y="97715"/>
                        <a:pt x="105668" y="95024"/>
                        <a:pt x="104739" y="93655"/>
                      </a:cubicBezTo>
                      <a:cubicBezTo>
                        <a:pt x="107287" y="93452"/>
                        <a:pt x="107144" y="93631"/>
                        <a:pt x="105323" y="91928"/>
                      </a:cubicBezTo>
                      <a:cubicBezTo>
                        <a:pt x="105394" y="91904"/>
                        <a:pt x="105489" y="91916"/>
                        <a:pt x="105549" y="91857"/>
                      </a:cubicBezTo>
                      <a:cubicBezTo>
                        <a:pt x="105901" y="92212"/>
                        <a:pt x="106241" y="92365"/>
                        <a:pt x="106523" y="92365"/>
                      </a:cubicBezTo>
                      <a:cubicBezTo>
                        <a:pt x="107148" y="92365"/>
                        <a:pt x="107489" y="91614"/>
                        <a:pt x="107037" y="90654"/>
                      </a:cubicBezTo>
                      <a:lnTo>
                        <a:pt x="109264" y="89785"/>
                      </a:lnTo>
                      <a:cubicBezTo>
                        <a:pt x="109561" y="89452"/>
                        <a:pt x="109454" y="88833"/>
                        <a:pt x="109835" y="88499"/>
                      </a:cubicBezTo>
                      <a:lnTo>
                        <a:pt x="109835" y="88499"/>
                      </a:lnTo>
                      <a:cubicBezTo>
                        <a:pt x="110847" y="90392"/>
                        <a:pt x="108871" y="91130"/>
                        <a:pt x="110038" y="91654"/>
                      </a:cubicBezTo>
                      <a:cubicBezTo>
                        <a:pt x="110150" y="91703"/>
                        <a:pt x="110260" y="91725"/>
                        <a:pt x="110368" y="91725"/>
                      </a:cubicBezTo>
                      <a:cubicBezTo>
                        <a:pt x="111062" y="91725"/>
                        <a:pt x="111657" y="90847"/>
                        <a:pt x="112177" y="90847"/>
                      </a:cubicBezTo>
                      <a:cubicBezTo>
                        <a:pt x="112243" y="90847"/>
                        <a:pt x="112308" y="90861"/>
                        <a:pt x="112371" y="90892"/>
                      </a:cubicBezTo>
                      <a:cubicBezTo>
                        <a:pt x="112650" y="91241"/>
                        <a:pt x="112952" y="91727"/>
                        <a:pt x="113466" y="91727"/>
                      </a:cubicBezTo>
                      <a:cubicBezTo>
                        <a:pt x="113478" y="91727"/>
                        <a:pt x="113490" y="91726"/>
                        <a:pt x="113502" y="91726"/>
                      </a:cubicBezTo>
                      <a:lnTo>
                        <a:pt x="113502" y="91726"/>
                      </a:lnTo>
                      <a:cubicBezTo>
                        <a:pt x="111966" y="92250"/>
                        <a:pt x="109657" y="93512"/>
                        <a:pt x="112764" y="94012"/>
                      </a:cubicBezTo>
                      <a:cubicBezTo>
                        <a:pt x="113371" y="94143"/>
                        <a:pt x="114217" y="94309"/>
                        <a:pt x="114336" y="94583"/>
                      </a:cubicBezTo>
                      <a:cubicBezTo>
                        <a:pt x="114669" y="95214"/>
                        <a:pt x="113336" y="96988"/>
                        <a:pt x="114622" y="97048"/>
                      </a:cubicBezTo>
                      <a:cubicBezTo>
                        <a:pt x="115967" y="97036"/>
                        <a:pt x="115800" y="95988"/>
                        <a:pt x="116646" y="95560"/>
                      </a:cubicBezTo>
                      <a:lnTo>
                        <a:pt x="118991" y="94417"/>
                      </a:lnTo>
                      <a:cubicBezTo>
                        <a:pt x="119217" y="94333"/>
                        <a:pt x="119063" y="93893"/>
                        <a:pt x="119086" y="93738"/>
                      </a:cubicBezTo>
                      <a:cubicBezTo>
                        <a:pt x="119896" y="93547"/>
                        <a:pt x="122539" y="93297"/>
                        <a:pt x="121634" y="91976"/>
                      </a:cubicBezTo>
                      <a:cubicBezTo>
                        <a:pt x="121530" y="91900"/>
                        <a:pt x="121405" y="91869"/>
                        <a:pt x="121263" y="91869"/>
                      </a:cubicBezTo>
                      <a:cubicBezTo>
                        <a:pt x="120617" y="91869"/>
                        <a:pt x="119623" y="92516"/>
                        <a:pt x="118648" y="92516"/>
                      </a:cubicBezTo>
                      <a:cubicBezTo>
                        <a:pt x="118495" y="92516"/>
                        <a:pt x="118343" y="92500"/>
                        <a:pt x="118193" y="92464"/>
                      </a:cubicBezTo>
                      <a:cubicBezTo>
                        <a:pt x="116887" y="92179"/>
                        <a:pt x="116675" y="91154"/>
                        <a:pt x="115531" y="91154"/>
                      </a:cubicBezTo>
                      <a:cubicBezTo>
                        <a:pt x="115194" y="91154"/>
                        <a:pt x="114777" y="91242"/>
                        <a:pt x="114229" y="91464"/>
                      </a:cubicBezTo>
                      <a:cubicBezTo>
                        <a:pt x="114550" y="91178"/>
                        <a:pt x="114669" y="90738"/>
                        <a:pt x="114550" y="90321"/>
                      </a:cubicBezTo>
                      <a:cubicBezTo>
                        <a:pt x="114783" y="90209"/>
                        <a:pt x="114978" y="90165"/>
                        <a:pt x="115145" y="90165"/>
                      </a:cubicBezTo>
                      <a:cubicBezTo>
                        <a:pt x="115755" y="90165"/>
                        <a:pt x="115978" y="90754"/>
                        <a:pt x="116237" y="90754"/>
                      </a:cubicBezTo>
                      <a:cubicBezTo>
                        <a:pt x="116262" y="90754"/>
                        <a:pt x="116287" y="90749"/>
                        <a:pt x="116312" y="90738"/>
                      </a:cubicBezTo>
                      <a:cubicBezTo>
                        <a:pt x="117039" y="90345"/>
                        <a:pt x="117515" y="89606"/>
                        <a:pt x="117550" y="88785"/>
                      </a:cubicBezTo>
                      <a:cubicBezTo>
                        <a:pt x="118217" y="88987"/>
                        <a:pt x="117872" y="89571"/>
                        <a:pt x="118229" y="89678"/>
                      </a:cubicBezTo>
                      <a:cubicBezTo>
                        <a:pt x="118292" y="89690"/>
                        <a:pt x="118352" y="89695"/>
                        <a:pt x="118409" y="89695"/>
                      </a:cubicBezTo>
                      <a:cubicBezTo>
                        <a:pt x="119404" y="89695"/>
                        <a:pt x="119696" y="88040"/>
                        <a:pt x="120563" y="87916"/>
                      </a:cubicBezTo>
                      <a:cubicBezTo>
                        <a:pt x="120743" y="87959"/>
                        <a:pt x="120904" y="87979"/>
                        <a:pt x="121047" y="87979"/>
                      </a:cubicBezTo>
                      <a:cubicBezTo>
                        <a:pt x="122413" y="87979"/>
                        <a:pt x="122296" y="86199"/>
                        <a:pt x="123825" y="85725"/>
                      </a:cubicBezTo>
                      <a:cubicBezTo>
                        <a:pt x="123908" y="85689"/>
                        <a:pt x="123956" y="85606"/>
                        <a:pt x="123956" y="85523"/>
                      </a:cubicBezTo>
                      <a:cubicBezTo>
                        <a:pt x="124025" y="85534"/>
                        <a:pt x="124094" y="85539"/>
                        <a:pt x="124166" y="85539"/>
                      </a:cubicBezTo>
                      <a:cubicBezTo>
                        <a:pt x="124741" y="85539"/>
                        <a:pt x="125392" y="85201"/>
                        <a:pt x="126000" y="85201"/>
                      </a:cubicBezTo>
                      <a:cubicBezTo>
                        <a:pt x="126009" y="85201"/>
                        <a:pt x="126019" y="85201"/>
                        <a:pt x="126028" y="85201"/>
                      </a:cubicBezTo>
                      <a:cubicBezTo>
                        <a:pt x="125659" y="86261"/>
                        <a:pt x="124789" y="85332"/>
                        <a:pt x="125373" y="86749"/>
                      </a:cubicBezTo>
                      <a:cubicBezTo>
                        <a:pt x="125189" y="86869"/>
                        <a:pt x="125033" y="86911"/>
                        <a:pt x="124897" y="86911"/>
                      </a:cubicBezTo>
                      <a:cubicBezTo>
                        <a:pt x="124581" y="86911"/>
                        <a:pt x="124370" y="86685"/>
                        <a:pt x="124160" y="86685"/>
                      </a:cubicBezTo>
                      <a:cubicBezTo>
                        <a:pt x="124120" y="86685"/>
                        <a:pt x="124080" y="86694"/>
                        <a:pt x="124039" y="86713"/>
                      </a:cubicBezTo>
                      <a:cubicBezTo>
                        <a:pt x="122551" y="88035"/>
                        <a:pt x="124956" y="87523"/>
                        <a:pt x="124647" y="89345"/>
                      </a:cubicBezTo>
                      <a:cubicBezTo>
                        <a:pt x="123754" y="89428"/>
                        <a:pt x="123968" y="90440"/>
                        <a:pt x="123766" y="91023"/>
                      </a:cubicBezTo>
                      <a:cubicBezTo>
                        <a:pt x="122563" y="92012"/>
                        <a:pt x="122956" y="92857"/>
                        <a:pt x="124325" y="93286"/>
                      </a:cubicBezTo>
                      <a:cubicBezTo>
                        <a:pt x="125863" y="93636"/>
                        <a:pt x="125200" y="94351"/>
                        <a:pt x="125659" y="94351"/>
                      </a:cubicBezTo>
                      <a:cubicBezTo>
                        <a:pt x="125683" y="94351"/>
                        <a:pt x="125711" y="94349"/>
                        <a:pt x="125742" y="94345"/>
                      </a:cubicBezTo>
                      <a:cubicBezTo>
                        <a:pt x="125978" y="94249"/>
                        <a:pt x="126231" y="94206"/>
                        <a:pt x="126494" y="94206"/>
                      </a:cubicBezTo>
                      <a:cubicBezTo>
                        <a:pt x="127503" y="94206"/>
                        <a:pt x="128641" y="94844"/>
                        <a:pt x="129397" y="95572"/>
                      </a:cubicBezTo>
                      <a:cubicBezTo>
                        <a:pt x="129435" y="95614"/>
                        <a:pt x="129479" y="95628"/>
                        <a:pt x="129526" y="95628"/>
                      </a:cubicBezTo>
                      <a:cubicBezTo>
                        <a:pt x="129599" y="95628"/>
                        <a:pt x="129677" y="95593"/>
                        <a:pt x="129742" y="95572"/>
                      </a:cubicBezTo>
                      <a:lnTo>
                        <a:pt x="129742" y="95572"/>
                      </a:lnTo>
                      <a:cubicBezTo>
                        <a:pt x="129481" y="95798"/>
                        <a:pt x="129873" y="96036"/>
                        <a:pt x="129981" y="96238"/>
                      </a:cubicBezTo>
                      <a:cubicBezTo>
                        <a:pt x="130350" y="96844"/>
                        <a:pt x="130977" y="97246"/>
                        <a:pt x="131676" y="97246"/>
                      </a:cubicBezTo>
                      <a:cubicBezTo>
                        <a:pt x="131788" y="97246"/>
                        <a:pt x="131902" y="97236"/>
                        <a:pt x="132017" y="97215"/>
                      </a:cubicBezTo>
                      <a:cubicBezTo>
                        <a:pt x="132127" y="97200"/>
                        <a:pt x="132236" y="97194"/>
                        <a:pt x="132346" y="97194"/>
                      </a:cubicBezTo>
                      <a:cubicBezTo>
                        <a:pt x="133432" y="97194"/>
                        <a:pt x="134481" y="97854"/>
                        <a:pt x="135303" y="98405"/>
                      </a:cubicBezTo>
                      <a:cubicBezTo>
                        <a:pt x="136255" y="98905"/>
                        <a:pt x="137624" y="100346"/>
                        <a:pt x="136481" y="101298"/>
                      </a:cubicBezTo>
                      <a:cubicBezTo>
                        <a:pt x="136282" y="101424"/>
                        <a:pt x="136397" y="101708"/>
                        <a:pt x="136599" y="101708"/>
                      </a:cubicBezTo>
                      <a:cubicBezTo>
                        <a:pt x="136626" y="101708"/>
                        <a:pt x="136654" y="101703"/>
                        <a:pt x="136684" y="101691"/>
                      </a:cubicBezTo>
                      <a:cubicBezTo>
                        <a:pt x="137599" y="101293"/>
                        <a:pt x="138247" y="101156"/>
                        <a:pt x="138744" y="101156"/>
                      </a:cubicBezTo>
                      <a:cubicBezTo>
                        <a:pt x="139833" y="101156"/>
                        <a:pt x="140198" y="101813"/>
                        <a:pt x="141060" y="101813"/>
                      </a:cubicBezTo>
                      <a:cubicBezTo>
                        <a:pt x="141345" y="101813"/>
                        <a:pt x="141686" y="101741"/>
                        <a:pt x="142125" y="101548"/>
                      </a:cubicBezTo>
                      <a:lnTo>
                        <a:pt x="142173" y="101537"/>
                      </a:lnTo>
                      <a:lnTo>
                        <a:pt x="142173" y="101537"/>
                      </a:lnTo>
                      <a:cubicBezTo>
                        <a:pt x="142101" y="101644"/>
                        <a:pt x="142125" y="101787"/>
                        <a:pt x="142232" y="101858"/>
                      </a:cubicBezTo>
                      <a:cubicBezTo>
                        <a:pt x="142863" y="102227"/>
                        <a:pt x="143232" y="103334"/>
                        <a:pt x="142685" y="103906"/>
                      </a:cubicBezTo>
                      <a:cubicBezTo>
                        <a:pt x="142613" y="103977"/>
                        <a:pt x="142601" y="104084"/>
                        <a:pt x="142649" y="104168"/>
                      </a:cubicBezTo>
                      <a:cubicBezTo>
                        <a:pt x="142839" y="104497"/>
                        <a:pt x="143149" y="104587"/>
                        <a:pt x="143486" y="104587"/>
                      </a:cubicBezTo>
                      <a:cubicBezTo>
                        <a:pt x="143784" y="104587"/>
                        <a:pt x="144102" y="104516"/>
                        <a:pt x="144375" y="104477"/>
                      </a:cubicBezTo>
                      <a:cubicBezTo>
                        <a:pt x="144451" y="104469"/>
                        <a:pt x="144526" y="104465"/>
                        <a:pt x="144601" y="104465"/>
                      </a:cubicBezTo>
                      <a:cubicBezTo>
                        <a:pt x="146516" y="104465"/>
                        <a:pt x="148076" y="107002"/>
                        <a:pt x="150018" y="107002"/>
                      </a:cubicBezTo>
                      <a:cubicBezTo>
                        <a:pt x="150022" y="107002"/>
                        <a:pt x="150026" y="107002"/>
                        <a:pt x="150031" y="107001"/>
                      </a:cubicBezTo>
                      <a:cubicBezTo>
                        <a:pt x="150912" y="106990"/>
                        <a:pt x="152162" y="106311"/>
                        <a:pt x="152293" y="105263"/>
                      </a:cubicBezTo>
                      <a:cubicBezTo>
                        <a:pt x="152912" y="104942"/>
                        <a:pt x="153186" y="103180"/>
                        <a:pt x="153912" y="102632"/>
                      </a:cubicBezTo>
                      <a:cubicBezTo>
                        <a:pt x="154485" y="102165"/>
                        <a:pt x="154938" y="101971"/>
                        <a:pt x="155294" y="101971"/>
                      </a:cubicBezTo>
                      <a:cubicBezTo>
                        <a:pt x="156510" y="101971"/>
                        <a:pt x="156606" y="104225"/>
                        <a:pt x="156496" y="105597"/>
                      </a:cubicBezTo>
                      <a:cubicBezTo>
                        <a:pt x="156596" y="105619"/>
                        <a:pt x="156699" y="105627"/>
                        <a:pt x="156804" y="105627"/>
                      </a:cubicBezTo>
                      <a:cubicBezTo>
                        <a:pt x="157242" y="105627"/>
                        <a:pt x="157714" y="105472"/>
                        <a:pt x="158167" y="105472"/>
                      </a:cubicBezTo>
                      <a:cubicBezTo>
                        <a:pt x="158250" y="105472"/>
                        <a:pt x="158332" y="105477"/>
                        <a:pt x="158413" y="105489"/>
                      </a:cubicBezTo>
                      <a:cubicBezTo>
                        <a:pt x="158544" y="105489"/>
                        <a:pt x="158651" y="105382"/>
                        <a:pt x="158639" y="105251"/>
                      </a:cubicBezTo>
                      <a:cubicBezTo>
                        <a:pt x="158818" y="103799"/>
                        <a:pt x="157758" y="98691"/>
                        <a:pt x="159663" y="98429"/>
                      </a:cubicBezTo>
                      <a:cubicBezTo>
                        <a:pt x="159946" y="98395"/>
                        <a:pt x="159906" y="97985"/>
                        <a:pt x="159646" y="97985"/>
                      </a:cubicBezTo>
                      <a:cubicBezTo>
                        <a:pt x="159632" y="97985"/>
                        <a:pt x="159618" y="97986"/>
                        <a:pt x="159603" y="97988"/>
                      </a:cubicBezTo>
                      <a:cubicBezTo>
                        <a:pt x="159470" y="98013"/>
                        <a:pt x="159340" y="98025"/>
                        <a:pt x="159212" y="98025"/>
                      </a:cubicBezTo>
                      <a:cubicBezTo>
                        <a:pt x="157258" y="98025"/>
                        <a:pt x="155878" y="95286"/>
                        <a:pt x="154079" y="94750"/>
                      </a:cubicBezTo>
                      <a:cubicBezTo>
                        <a:pt x="153912" y="94417"/>
                        <a:pt x="153400" y="94345"/>
                        <a:pt x="153103" y="94143"/>
                      </a:cubicBezTo>
                      <a:cubicBezTo>
                        <a:pt x="149068" y="92958"/>
                        <a:pt x="149844" y="88184"/>
                        <a:pt x="146933" y="88184"/>
                      </a:cubicBezTo>
                      <a:cubicBezTo>
                        <a:pt x="146802" y="88184"/>
                        <a:pt x="146664" y="88194"/>
                        <a:pt x="146518" y="88213"/>
                      </a:cubicBezTo>
                      <a:lnTo>
                        <a:pt x="146887" y="83272"/>
                      </a:lnTo>
                      <a:cubicBezTo>
                        <a:pt x="146905" y="83270"/>
                        <a:pt x="146922" y="83268"/>
                        <a:pt x="146940" y="83268"/>
                      </a:cubicBezTo>
                      <a:cubicBezTo>
                        <a:pt x="147230" y="83268"/>
                        <a:pt x="147571" y="83608"/>
                        <a:pt x="147820" y="83608"/>
                      </a:cubicBezTo>
                      <a:cubicBezTo>
                        <a:pt x="147891" y="83608"/>
                        <a:pt x="147954" y="83581"/>
                        <a:pt x="148007" y="83511"/>
                      </a:cubicBezTo>
                      <a:cubicBezTo>
                        <a:pt x="150828" y="78629"/>
                        <a:pt x="149245" y="81713"/>
                        <a:pt x="148245" y="79427"/>
                      </a:cubicBezTo>
                      <a:cubicBezTo>
                        <a:pt x="148362" y="79427"/>
                        <a:pt x="148782" y="79519"/>
                        <a:pt x="149093" y="79519"/>
                      </a:cubicBezTo>
                      <a:cubicBezTo>
                        <a:pt x="149382" y="79519"/>
                        <a:pt x="149576" y="79439"/>
                        <a:pt x="149340" y="79129"/>
                      </a:cubicBezTo>
                      <a:cubicBezTo>
                        <a:pt x="147995" y="78212"/>
                        <a:pt x="146816" y="77057"/>
                        <a:pt x="145852" y="75748"/>
                      </a:cubicBezTo>
                      <a:cubicBezTo>
                        <a:pt x="145786" y="75694"/>
                        <a:pt x="145723" y="75671"/>
                        <a:pt x="145664" y="75671"/>
                      </a:cubicBezTo>
                      <a:cubicBezTo>
                        <a:pt x="145276" y="75671"/>
                        <a:pt x="145044" y="76698"/>
                        <a:pt x="145054" y="76998"/>
                      </a:cubicBezTo>
                      <a:cubicBezTo>
                        <a:pt x="145014" y="77003"/>
                        <a:pt x="144976" y="77006"/>
                        <a:pt x="144939" y="77006"/>
                      </a:cubicBezTo>
                      <a:cubicBezTo>
                        <a:pt x="144026" y="77006"/>
                        <a:pt x="144099" y="75359"/>
                        <a:pt x="143161" y="75164"/>
                      </a:cubicBezTo>
                      <a:cubicBezTo>
                        <a:pt x="143042" y="75138"/>
                        <a:pt x="142911" y="75134"/>
                        <a:pt x="142780" y="75134"/>
                      </a:cubicBezTo>
                      <a:cubicBezTo>
                        <a:pt x="142710" y="75134"/>
                        <a:pt x="142640" y="75135"/>
                        <a:pt x="142571" y="75135"/>
                      </a:cubicBezTo>
                      <a:cubicBezTo>
                        <a:pt x="142174" y="75135"/>
                        <a:pt x="141819" y="75093"/>
                        <a:pt x="141804" y="74521"/>
                      </a:cubicBezTo>
                      <a:cubicBezTo>
                        <a:pt x="141732" y="73795"/>
                        <a:pt x="142577" y="73962"/>
                        <a:pt x="142280" y="73521"/>
                      </a:cubicBezTo>
                      <a:cubicBezTo>
                        <a:pt x="141423" y="72640"/>
                        <a:pt x="141315" y="71295"/>
                        <a:pt x="141268" y="69890"/>
                      </a:cubicBezTo>
                      <a:cubicBezTo>
                        <a:pt x="141234" y="69470"/>
                        <a:pt x="141308" y="68921"/>
                        <a:pt x="141736" y="68921"/>
                      </a:cubicBezTo>
                      <a:cubicBezTo>
                        <a:pt x="141758" y="68921"/>
                        <a:pt x="141780" y="68923"/>
                        <a:pt x="141804" y="68925"/>
                      </a:cubicBezTo>
                      <a:cubicBezTo>
                        <a:pt x="142589" y="69021"/>
                        <a:pt x="142625" y="69818"/>
                        <a:pt x="142756" y="70521"/>
                      </a:cubicBezTo>
                      <a:cubicBezTo>
                        <a:pt x="142889" y="70777"/>
                        <a:pt x="143138" y="70885"/>
                        <a:pt x="143403" y="70885"/>
                      </a:cubicBezTo>
                      <a:cubicBezTo>
                        <a:pt x="143805" y="70885"/>
                        <a:pt x="144241" y="70636"/>
                        <a:pt x="144363" y="70271"/>
                      </a:cubicBezTo>
                      <a:cubicBezTo>
                        <a:pt x="144780" y="69485"/>
                        <a:pt x="143744" y="68342"/>
                        <a:pt x="143530" y="67520"/>
                      </a:cubicBezTo>
                      <a:cubicBezTo>
                        <a:pt x="143582" y="67514"/>
                        <a:pt x="143634" y="67511"/>
                        <a:pt x="143687" y="67511"/>
                      </a:cubicBezTo>
                      <a:cubicBezTo>
                        <a:pt x="143946" y="67511"/>
                        <a:pt x="144205" y="67584"/>
                        <a:pt x="144423" y="67723"/>
                      </a:cubicBezTo>
                      <a:cubicBezTo>
                        <a:pt x="144463" y="67746"/>
                        <a:pt x="144503" y="67756"/>
                        <a:pt x="144540" y="67756"/>
                      </a:cubicBezTo>
                      <a:cubicBezTo>
                        <a:pt x="144716" y="67756"/>
                        <a:pt x="144844" y="67535"/>
                        <a:pt x="144697" y="67378"/>
                      </a:cubicBezTo>
                      <a:cubicBezTo>
                        <a:pt x="143661" y="66008"/>
                        <a:pt x="145947" y="63699"/>
                        <a:pt x="146697" y="62675"/>
                      </a:cubicBezTo>
                      <a:cubicBezTo>
                        <a:pt x="147022" y="63301"/>
                        <a:pt x="147201" y="63544"/>
                        <a:pt x="147337" y="63544"/>
                      </a:cubicBezTo>
                      <a:cubicBezTo>
                        <a:pt x="147668" y="63544"/>
                        <a:pt x="147738" y="62092"/>
                        <a:pt x="149031" y="61222"/>
                      </a:cubicBezTo>
                      <a:cubicBezTo>
                        <a:pt x="149412" y="61317"/>
                        <a:pt x="149590" y="61758"/>
                        <a:pt x="149924" y="61889"/>
                      </a:cubicBezTo>
                      <a:cubicBezTo>
                        <a:pt x="150174" y="61889"/>
                        <a:pt x="150209" y="61579"/>
                        <a:pt x="150031" y="61436"/>
                      </a:cubicBezTo>
                      <a:cubicBezTo>
                        <a:pt x="149970" y="61060"/>
                        <a:pt x="150213" y="60934"/>
                        <a:pt x="150517" y="60934"/>
                      </a:cubicBezTo>
                      <a:cubicBezTo>
                        <a:pt x="150752" y="60934"/>
                        <a:pt x="151024" y="61010"/>
                        <a:pt x="151221" y="61103"/>
                      </a:cubicBezTo>
                      <a:lnTo>
                        <a:pt x="155746" y="62782"/>
                      </a:lnTo>
                      <a:cubicBezTo>
                        <a:pt x="155771" y="62791"/>
                        <a:pt x="155796" y="62795"/>
                        <a:pt x="155820" y="62795"/>
                      </a:cubicBezTo>
                      <a:cubicBezTo>
                        <a:pt x="155988" y="62795"/>
                        <a:pt x="156110" y="62593"/>
                        <a:pt x="155996" y="62436"/>
                      </a:cubicBezTo>
                      <a:lnTo>
                        <a:pt x="155067" y="61234"/>
                      </a:lnTo>
                      <a:lnTo>
                        <a:pt x="155067" y="61234"/>
                      </a:lnTo>
                      <a:lnTo>
                        <a:pt x="157413" y="61555"/>
                      </a:lnTo>
                      <a:cubicBezTo>
                        <a:pt x="157420" y="61556"/>
                        <a:pt x="157428" y="61557"/>
                        <a:pt x="157436" y="61557"/>
                      </a:cubicBezTo>
                      <a:cubicBezTo>
                        <a:pt x="157535" y="61557"/>
                        <a:pt x="157629" y="61488"/>
                        <a:pt x="157651" y="61389"/>
                      </a:cubicBezTo>
                      <a:cubicBezTo>
                        <a:pt x="157936" y="60329"/>
                        <a:pt x="158687" y="59436"/>
                        <a:pt x="159687" y="58972"/>
                      </a:cubicBezTo>
                      <a:cubicBezTo>
                        <a:pt x="159816" y="58985"/>
                        <a:pt x="160098" y="59093"/>
                        <a:pt x="160297" y="59093"/>
                      </a:cubicBezTo>
                      <a:cubicBezTo>
                        <a:pt x="160446" y="59093"/>
                        <a:pt x="160549" y="59033"/>
                        <a:pt x="160508" y="58829"/>
                      </a:cubicBezTo>
                      <a:cubicBezTo>
                        <a:pt x="160234" y="58018"/>
                        <a:pt x="161120" y="56995"/>
                        <a:pt x="161959" y="56995"/>
                      </a:cubicBezTo>
                      <a:cubicBezTo>
                        <a:pt x="162032" y="56995"/>
                        <a:pt x="162104" y="57003"/>
                        <a:pt x="162175" y="57019"/>
                      </a:cubicBezTo>
                      <a:cubicBezTo>
                        <a:pt x="162287" y="57587"/>
                        <a:pt x="162392" y="57758"/>
                        <a:pt x="162579" y="57758"/>
                      </a:cubicBezTo>
                      <a:cubicBezTo>
                        <a:pt x="162866" y="57758"/>
                        <a:pt x="163345" y="57355"/>
                        <a:pt x="164337" y="57355"/>
                      </a:cubicBezTo>
                      <a:cubicBezTo>
                        <a:pt x="164422" y="57355"/>
                        <a:pt x="164511" y="57358"/>
                        <a:pt x="164604" y="57364"/>
                      </a:cubicBezTo>
                      <a:cubicBezTo>
                        <a:pt x="164612" y="57365"/>
                        <a:pt x="164620" y="57366"/>
                        <a:pt x="164627" y="57366"/>
                      </a:cubicBezTo>
                      <a:cubicBezTo>
                        <a:pt x="164966" y="57366"/>
                        <a:pt x="164807" y="56598"/>
                        <a:pt x="164854" y="56400"/>
                      </a:cubicBezTo>
                      <a:cubicBezTo>
                        <a:pt x="164890" y="56376"/>
                        <a:pt x="166842" y="55840"/>
                        <a:pt x="166771" y="55769"/>
                      </a:cubicBezTo>
                      <a:cubicBezTo>
                        <a:pt x="167414" y="54876"/>
                        <a:pt x="168557" y="53435"/>
                        <a:pt x="167521" y="52626"/>
                      </a:cubicBezTo>
                      <a:cubicBezTo>
                        <a:pt x="167282" y="52408"/>
                        <a:pt x="167001" y="52326"/>
                        <a:pt x="166695" y="52326"/>
                      </a:cubicBezTo>
                      <a:cubicBezTo>
                        <a:pt x="165737" y="52326"/>
                        <a:pt x="164541" y="53132"/>
                        <a:pt x="163682" y="53132"/>
                      </a:cubicBezTo>
                      <a:cubicBezTo>
                        <a:pt x="163432" y="53132"/>
                        <a:pt x="163211" y="53064"/>
                        <a:pt x="163032" y="52888"/>
                      </a:cubicBezTo>
                      <a:cubicBezTo>
                        <a:pt x="162723" y="52578"/>
                        <a:pt x="162818" y="51899"/>
                        <a:pt x="163199" y="51697"/>
                      </a:cubicBezTo>
                      <a:cubicBezTo>
                        <a:pt x="163294" y="51638"/>
                        <a:pt x="163330" y="51542"/>
                        <a:pt x="163306" y="51447"/>
                      </a:cubicBezTo>
                      <a:cubicBezTo>
                        <a:pt x="163133" y="51332"/>
                        <a:pt x="162931" y="51282"/>
                        <a:pt x="162716" y="51282"/>
                      </a:cubicBezTo>
                      <a:cubicBezTo>
                        <a:pt x="161884" y="51282"/>
                        <a:pt x="160843" y="52025"/>
                        <a:pt x="160389" y="52602"/>
                      </a:cubicBezTo>
                      <a:cubicBezTo>
                        <a:pt x="159079" y="50768"/>
                        <a:pt x="158615" y="48459"/>
                        <a:pt x="158282" y="46327"/>
                      </a:cubicBezTo>
                      <a:cubicBezTo>
                        <a:pt x="157350" y="45817"/>
                        <a:pt x="157541" y="44451"/>
                        <a:pt x="157258" y="44451"/>
                      </a:cubicBezTo>
                      <a:cubicBezTo>
                        <a:pt x="157198" y="44451"/>
                        <a:pt x="157116" y="44514"/>
                        <a:pt x="156996" y="44660"/>
                      </a:cubicBezTo>
                      <a:cubicBezTo>
                        <a:pt x="156901" y="45899"/>
                        <a:pt x="155353" y="47006"/>
                        <a:pt x="154091" y="47506"/>
                      </a:cubicBezTo>
                      <a:cubicBezTo>
                        <a:pt x="152704" y="47403"/>
                        <a:pt x="153117" y="45906"/>
                        <a:pt x="153942" y="45906"/>
                      </a:cubicBezTo>
                      <a:cubicBezTo>
                        <a:pt x="154165" y="45906"/>
                        <a:pt x="154418" y="46015"/>
                        <a:pt x="154674" y="46292"/>
                      </a:cubicBezTo>
                      <a:cubicBezTo>
                        <a:pt x="154718" y="46370"/>
                        <a:pt x="154791" y="46406"/>
                        <a:pt x="154864" y="46406"/>
                      </a:cubicBezTo>
                      <a:cubicBezTo>
                        <a:pt x="154967" y="46406"/>
                        <a:pt x="155070" y="46334"/>
                        <a:pt x="155091" y="46208"/>
                      </a:cubicBezTo>
                      <a:cubicBezTo>
                        <a:pt x="155574" y="43011"/>
                        <a:pt x="155302" y="42363"/>
                        <a:pt x="154562" y="42363"/>
                      </a:cubicBezTo>
                      <a:cubicBezTo>
                        <a:pt x="154058" y="42363"/>
                        <a:pt x="153336" y="42665"/>
                        <a:pt x="152488" y="42665"/>
                      </a:cubicBezTo>
                      <a:cubicBezTo>
                        <a:pt x="151731" y="42665"/>
                        <a:pt x="150875" y="42425"/>
                        <a:pt x="149983" y="41517"/>
                      </a:cubicBezTo>
                      <a:cubicBezTo>
                        <a:pt x="152138" y="41458"/>
                        <a:pt x="149328" y="40386"/>
                        <a:pt x="149852" y="36933"/>
                      </a:cubicBezTo>
                      <a:cubicBezTo>
                        <a:pt x="149987" y="36426"/>
                        <a:pt x="150364" y="34454"/>
                        <a:pt x="149687" y="34454"/>
                      </a:cubicBezTo>
                      <a:cubicBezTo>
                        <a:pt x="149585" y="34454"/>
                        <a:pt x="149459" y="34498"/>
                        <a:pt x="149304" y="34600"/>
                      </a:cubicBezTo>
                      <a:cubicBezTo>
                        <a:pt x="148483" y="31361"/>
                        <a:pt x="146364" y="31802"/>
                        <a:pt x="146292" y="29218"/>
                      </a:cubicBezTo>
                      <a:cubicBezTo>
                        <a:pt x="146459" y="27968"/>
                        <a:pt x="145316" y="28218"/>
                        <a:pt x="145054" y="27444"/>
                      </a:cubicBezTo>
                      <a:cubicBezTo>
                        <a:pt x="145363" y="26563"/>
                        <a:pt x="143863" y="24634"/>
                        <a:pt x="143685" y="23634"/>
                      </a:cubicBezTo>
                      <a:cubicBezTo>
                        <a:pt x="143423" y="22265"/>
                        <a:pt x="142506" y="21658"/>
                        <a:pt x="141375" y="20979"/>
                      </a:cubicBezTo>
                      <a:cubicBezTo>
                        <a:pt x="139875" y="19705"/>
                        <a:pt x="139934" y="17229"/>
                        <a:pt x="138124" y="16145"/>
                      </a:cubicBezTo>
                      <a:lnTo>
                        <a:pt x="138124" y="16145"/>
                      </a:lnTo>
                      <a:cubicBezTo>
                        <a:pt x="138466" y="16267"/>
                        <a:pt x="138685" y="16325"/>
                        <a:pt x="138820" y="16325"/>
                      </a:cubicBezTo>
                      <a:cubicBezTo>
                        <a:pt x="139566" y="16325"/>
                        <a:pt x="137717" y="14555"/>
                        <a:pt x="139410" y="12085"/>
                      </a:cubicBezTo>
                      <a:cubicBezTo>
                        <a:pt x="140208" y="10966"/>
                        <a:pt x="140137" y="10359"/>
                        <a:pt x="139089" y="9490"/>
                      </a:cubicBezTo>
                      <a:cubicBezTo>
                        <a:pt x="138351" y="8323"/>
                        <a:pt x="140649" y="6418"/>
                        <a:pt x="139601" y="5239"/>
                      </a:cubicBezTo>
                      <a:cubicBezTo>
                        <a:pt x="139847" y="4352"/>
                        <a:pt x="138961" y="3303"/>
                        <a:pt x="138106" y="3303"/>
                      </a:cubicBezTo>
                      <a:cubicBezTo>
                        <a:pt x="138008" y="3303"/>
                        <a:pt x="137910" y="3317"/>
                        <a:pt x="137815" y="3346"/>
                      </a:cubicBezTo>
                      <a:cubicBezTo>
                        <a:pt x="137486" y="2462"/>
                        <a:pt x="136458" y="1838"/>
                        <a:pt x="135495" y="1838"/>
                      </a:cubicBezTo>
                      <a:cubicBezTo>
                        <a:pt x="135239" y="1838"/>
                        <a:pt x="134987" y="1882"/>
                        <a:pt x="134755" y="1977"/>
                      </a:cubicBezTo>
                      <a:cubicBezTo>
                        <a:pt x="133624" y="1536"/>
                        <a:pt x="134362" y="488"/>
                        <a:pt x="133838" y="47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2335" name="Google Shape;12335;p45"/>
              <p:cNvCxnSpPr/>
              <p:nvPr/>
            </p:nvCxnSpPr>
            <p:spPr>
              <a:xfrm>
                <a:off x="2205225" y="3949150"/>
                <a:ext cx="1802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diamond" w="med" len="med"/>
                <a:tailEnd type="diamond" w="med" len="med"/>
              </a:ln>
            </p:spPr>
          </p:cxn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0" name="Google Shape;12340;p46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sp>
        <p:nvSpPr>
          <p:cNvPr id="12341" name="Google Shape;12341;p46"/>
          <p:cNvSpPr/>
          <p:nvPr/>
        </p:nvSpPr>
        <p:spPr>
          <a:xfrm>
            <a:off x="1492815" y="985363"/>
            <a:ext cx="1896300" cy="1896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2" name="Google Shape;12342;p46"/>
          <p:cNvSpPr/>
          <p:nvPr/>
        </p:nvSpPr>
        <p:spPr>
          <a:xfrm>
            <a:off x="680125" y="2465850"/>
            <a:ext cx="1896300" cy="1896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3" name="Google Shape;12343;p46"/>
          <p:cNvSpPr/>
          <p:nvPr/>
        </p:nvSpPr>
        <p:spPr>
          <a:xfrm>
            <a:off x="2373970" y="2465850"/>
            <a:ext cx="1896300" cy="1896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4" name="Google Shape;12344;p46"/>
          <p:cNvSpPr/>
          <p:nvPr/>
        </p:nvSpPr>
        <p:spPr>
          <a:xfrm>
            <a:off x="2053559" y="2235921"/>
            <a:ext cx="774600" cy="774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5" name="Google Shape;12345;p46"/>
          <p:cNvSpPr/>
          <p:nvPr/>
        </p:nvSpPr>
        <p:spPr>
          <a:xfrm>
            <a:off x="1568776" y="1067615"/>
            <a:ext cx="1744800" cy="1744800"/>
          </a:xfrm>
          <a:prstGeom prst="blockArc">
            <a:avLst>
              <a:gd name="adj1" fmla="val 12856984"/>
              <a:gd name="adj2" fmla="val 21100528"/>
              <a:gd name="adj3" fmla="val 51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6" name="Google Shape;12346;p46"/>
          <p:cNvSpPr/>
          <p:nvPr/>
        </p:nvSpPr>
        <p:spPr>
          <a:xfrm rot="5400000" flipH="1">
            <a:off x="2449721" y="2541608"/>
            <a:ext cx="1744800" cy="1744800"/>
          </a:xfrm>
          <a:prstGeom prst="blockArc">
            <a:avLst>
              <a:gd name="adj1" fmla="val 7562664"/>
              <a:gd name="adj2" fmla="val 21100528"/>
              <a:gd name="adj3" fmla="val 51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7" name="Google Shape;12347;p46"/>
          <p:cNvSpPr/>
          <p:nvPr/>
        </p:nvSpPr>
        <p:spPr>
          <a:xfrm rot="-5400000">
            <a:off x="755929" y="2541608"/>
            <a:ext cx="1744800" cy="1744800"/>
          </a:xfrm>
          <a:prstGeom prst="blockArc">
            <a:avLst>
              <a:gd name="adj1" fmla="val 11209363"/>
              <a:gd name="adj2" fmla="val 21100528"/>
              <a:gd name="adj3" fmla="val 518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48" name="Google Shape;12348;p46"/>
          <p:cNvGrpSpPr/>
          <p:nvPr/>
        </p:nvGrpSpPr>
        <p:grpSpPr>
          <a:xfrm>
            <a:off x="1675850" y="1356832"/>
            <a:ext cx="1530600" cy="743866"/>
            <a:chOff x="1675850" y="1356832"/>
            <a:chExt cx="1530600" cy="743866"/>
          </a:xfrm>
        </p:grpSpPr>
        <p:sp>
          <p:nvSpPr>
            <p:cNvPr id="12349" name="Google Shape;12349;p46"/>
            <p:cNvSpPr txBox="1"/>
            <p:nvPr/>
          </p:nvSpPr>
          <p:spPr>
            <a:xfrm>
              <a:off x="1675850" y="1356832"/>
              <a:ext cx="15306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35%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350" name="Google Shape;12350;p46"/>
            <p:cNvSpPr txBox="1"/>
            <p:nvPr/>
          </p:nvSpPr>
          <p:spPr>
            <a:xfrm>
              <a:off x="1775775" y="1744897"/>
              <a:ext cx="13308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Saturn has several rings</a:t>
              </a:r>
              <a:endPara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51" name="Google Shape;12351;p46"/>
          <p:cNvGrpSpPr/>
          <p:nvPr/>
        </p:nvGrpSpPr>
        <p:grpSpPr>
          <a:xfrm>
            <a:off x="2556825" y="3042069"/>
            <a:ext cx="1530600" cy="743866"/>
            <a:chOff x="2556825" y="3042069"/>
            <a:chExt cx="1530600" cy="743866"/>
          </a:xfrm>
        </p:grpSpPr>
        <p:sp>
          <p:nvSpPr>
            <p:cNvPr id="12352" name="Google Shape;12352;p46"/>
            <p:cNvSpPr txBox="1"/>
            <p:nvPr/>
          </p:nvSpPr>
          <p:spPr>
            <a:xfrm>
              <a:off x="2556825" y="3042069"/>
              <a:ext cx="15306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60%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353" name="Google Shape;12353;p46"/>
            <p:cNvSpPr txBox="1"/>
            <p:nvPr/>
          </p:nvSpPr>
          <p:spPr>
            <a:xfrm>
              <a:off x="2656750" y="3430135"/>
              <a:ext cx="13308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The Moon is a satellite</a:t>
              </a:r>
              <a:endPara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54" name="Google Shape;12354;p46"/>
          <p:cNvGrpSpPr/>
          <p:nvPr/>
        </p:nvGrpSpPr>
        <p:grpSpPr>
          <a:xfrm>
            <a:off x="862975" y="3042069"/>
            <a:ext cx="1530600" cy="743866"/>
            <a:chOff x="862975" y="3042069"/>
            <a:chExt cx="1530600" cy="743866"/>
          </a:xfrm>
        </p:grpSpPr>
        <p:sp>
          <p:nvSpPr>
            <p:cNvPr id="12355" name="Google Shape;12355;p46"/>
            <p:cNvSpPr txBox="1"/>
            <p:nvPr/>
          </p:nvSpPr>
          <p:spPr>
            <a:xfrm>
              <a:off x="862975" y="3042069"/>
              <a:ext cx="15306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60%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356" name="Google Shape;12356;p46"/>
            <p:cNvSpPr txBox="1"/>
            <p:nvPr/>
          </p:nvSpPr>
          <p:spPr>
            <a:xfrm>
              <a:off x="962900" y="3430135"/>
              <a:ext cx="13308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</a:t>
              </a:r>
              <a:endPara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57" name="Google Shape;12357;p46"/>
          <p:cNvGrpSpPr/>
          <p:nvPr/>
        </p:nvGrpSpPr>
        <p:grpSpPr>
          <a:xfrm>
            <a:off x="2271543" y="2453602"/>
            <a:ext cx="339253" cy="339253"/>
            <a:chOff x="5660400" y="238125"/>
            <a:chExt cx="481825" cy="481825"/>
          </a:xfrm>
        </p:grpSpPr>
        <p:sp>
          <p:nvSpPr>
            <p:cNvPr id="12358" name="Google Shape;12358;p46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359" name="Google Shape;12359;p46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360" name="Google Shape;12360;p46"/>
          <p:cNvGrpSpPr/>
          <p:nvPr/>
        </p:nvGrpSpPr>
        <p:grpSpPr>
          <a:xfrm>
            <a:off x="4639225" y="1067636"/>
            <a:ext cx="3937752" cy="3615872"/>
            <a:chOff x="4639225" y="1067636"/>
            <a:chExt cx="3937752" cy="3615872"/>
          </a:xfrm>
        </p:grpSpPr>
        <p:grpSp>
          <p:nvGrpSpPr>
            <p:cNvPr id="12361" name="Google Shape;12361;p46"/>
            <p:cNvGrpSpPr/>
            <p:nvPr/>
          </p:nvGrpSpPr>
          <p:grpSpPr>
            <a:xfrm>
              <a:off x="4750377" y="1067636"/>
              <a:ext cx="3826600" cy="3615872"/>
              <a:chOff x="-5119523" y="904673"/>
              <a:chExt cx="3826600" cy="3615872"/>
            </a:xfrm>
          </p:grpSpPr>
          <p:grpSp>
            <p:nvGrpSpPr>
              <p:cNvPr id="12362" name="Google Shape;12362;p46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12363" name="Google Shape;12363;p46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12364" name="Google Shape;12364;p46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2365" name="Google Shape;12365;p46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366" name="Google Shape;12366;p46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12367" name="Google Shape;12367;p46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2368" name="Google Shape;12368;p46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69" name="Google Shape;12369;p46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70" name="Google Shape;12370;p46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71" name="Google Shape;12371;p46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72" name="Google Shape;12372;p46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373" name="Google Shape;12373;p46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12374" name="Google Shape;12374;p46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75" name="Google Shape;12375;p46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2376" name="Google Shape;12376;p46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12377" name="Google Shape;12377;p46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78" name="Google Shape;12378;p46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2379" name="Google Shape;12379;p46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2380" name="Google Shape;12380;p46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12381" name="Google Shape;12381;p46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82" name="Google Shape;12382;p46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12383" name="Google Shape;12383;p46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12384" name="Google Shape;12384;p46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12385" name="Google Shape;12385;p46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386" name="Google Shape;12386;p46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7" name="Google Shape;12387;p46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8" name="Google Shape;12388;p46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9" name="Google Shape;12389;p46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0" name="Google Shape;12390;p46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1" name="Google Shape;12391;p46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2" name="Google Shape;12392;p46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3" name="Google Shape;12393;p46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4" name="Google Shape;12394;p46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5" name="Google Shape;12395;p46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6" name="Google Shape;12396;p46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7" name="Google Shape;12397;p46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8" name="Google Shape;12398;p46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9" name="Google Shape;12399;p46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0" name="Google Shape;12400;p46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1" name="Google Shape;12401;p46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2" name="Google Shape;12402;p46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3" name="Google Shape;12403;p46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4" name="Google Shape;12404;p46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5" name="Google Shape;12405;p46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6" name="Google Shape;12406;p46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407" name="Google Shape;12407;p46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12408" name="Google Shape;12408;p46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09" name="Google Shape;12409;p46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410" name="Google Shape;12410;p46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1" name="Google Shape;12411;p46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2" name="Google Shape;12412;p46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3" name="Google Shape;12413;p46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414" name="Google Shape;12414;p46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12415" name="Google Shape;12415;p46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16" name="Google Shape;12416;p46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17" name="Google Shape;12417;p46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18" name="Google Shape;12418;p46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419" name="Google Shape;12419;p46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0" name="Google Shape;12420;p46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1" name="Google Shape;12421;p46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2" name="Google Shape;12422;p46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3" name="Google Shape;12423;p46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4" name="Google Shape;12424;p46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425" name="Google Shape;12425;p46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2426" name="Google Shape;12426;p46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12427" name="Google Shape;12427;p46"/>
            <p:cNvSpPr/>
            <p:nvPr/>
          </p:nvSpPr>
          <p:spPr>
            <a:xfrm>
              <a:off x="4639225" y="1565927"/>
              <a:ext cx="401586" cy="325665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2" name="Google Shape;12432;p47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3" name="Google Shape;12433;p47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4" name="Google Shape;12434;p47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9" name="Google Shape;12439;p48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40" name="Google Shape;12440;p48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41" name="Google Shape;12441;p48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6" name="Google Shape;12446;p49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47" name="Google Shape;12447;p49"/>
          <p:cNvSpPr txBox="1">
            <a:spLocks noGrp="1"/>
          </p:cNvSpPr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48" name="Google Shape;12448;p49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2449" name="Google Shape;12449;p49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12450" name="Google Shape;12450;p4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2451" name="Google Shape;12451;p4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2452" name="Google Shape;12452;p4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3" name="Google Shape;12453;p4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454" name="Google Shape;12454;p4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55" name="Google Shape;12455;p4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2456" name="Google Shape;12456;p4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2457" name="Google Shape;12457;p4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8" name="Google Shape;12458;p4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59" name="Google Shape;12459;p4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2460" name="Google Shape;12460;p4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1" name="Google Shape;12461;p4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2" name="Google Shape;12462;p4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3" name="Google Shape;12463;p4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64" name="Google Shape;12464;p4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2465" name="Google Shape;12465;p4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2466" name="Google Shape;12466;p4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7" name="Google Shape;12467;p4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68" name="Google Shape;12468;p4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2469" name="Google Shape;12469;p4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0" name="Google Shape;12470;p4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1" name="Google Shape;12471;p4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2" name="Google Shape;12472;p4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73" name="Google Shape;12473;p4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2474" name="Google Shape;12474;p4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2475" name="Google Shape;12475;p4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6" name="Google Shape;12476;p4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77" name="Google Shape;12477;p4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2478" name="Google Shape;12478;p4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9" name="Google Shape;12479;p4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80" name="Google Shape;12480;p4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2481" name="Google Shape;12481;p4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2482" name="Google Shape;12482;p4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3" name="Google Shape;12483;p4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84" name="Google Shape;12484;p4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2485" name="Google Shape;12485;p4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6" name="Google Shape;12486;p4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7" name="Google Shape;12487;p4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8" name="Google Shape;12488;p4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9" name="Google Shape;12489;p4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p17"/>
          <p:cNvGrpSpPr/>
          <p:nvPr/>
        </p:nvGrpSpPr>
        <p:grpSpPr>
          <a:xfrm>
            <a:off x="515722" y="682742"/>
            <a:ext cx="4462398" cy="1295659"/>
            <a:chOff x="544933" y="3182073"/>
            <a:chExt cx="2185416" cy="1295659"/>
          </a:xfrm>
        </p:grpSpPr>
        <p:sp>
          <p:nvSpPr>
            <p:cNvPr id="212" name="Google Shape;212;p17"/>
            <p:cNvSpPr txBox="1"/>
            <p:nvPr/>
          </p:nvSpPr>
          <p:spPr>
            <a:xfrm>
              <a:off x="544933" y="3881932"/>
              <a:ext cx="1607608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 Blue Banana is a discontinuous corridor of urbanization in Western and Central Europe, with a population of around 100 million. The conceptualization of the area as a "Blue Banana" was developed in 1989 by RECLUS, a group of French geographers managed by Roger Brunet.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17"/>
            <p:cNvSpPr txBox="1"/>
            <p:nvPr/>
          </p:nvSpPr>
          <p:spPr>
            <a:xfrm>
              <a:off x="545149" y="3182073"/>
              <a:ext cx="21852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BLUE BANANA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216" name="Google Shape;216;p17"/>
          <p:cNvSpPr txBox="1"/>
          <p:nvPr/>
        </p:nvSpPr>
        <p:spPr>
          <a:xfrm>
            <a:off x="491156" y="3008200"/>
            <a:ext cx="21852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GOLDEN BANANA</a:t>
            </a:r>
            <a:endParaRPr sz="18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" name="Google Shape;212;p17">
            <a:extLst>
              <a:ext uri="{FF2B5EF4-FFF2-40B4-BE49-F238E27FC236}">
                <a16:creationId xmlns:a16="http://schemas.microsoft.com/office/drawing/2014/main" id="{DD2E4E70-CAFE-5C04-BFEC-5D1B0E9AE601}"/>
              </a:ext>
            </a:extLst>
          </p:cNvPr>
          <p:cNvSpPr txBox="1"/>
          <p:nvPr/>
        </p:nvSpPr>
        <p:spPr>
          <a:xfrm>
            <a:off x="491156" y="3944185"/>
            <a:ext cx="3282573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Golden Banana or Sun Belt is an area of higher population density lying between Cartagena in the west and Genoa in the east.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area runs along the Mediterranean coast, and it was defined by the "Europe 2000" report from the European Commission in 1995 similarly to the Blue Banana.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61" name="Grupo 2060">
            <a:extLst>
              <a:ext uri="{FF2B5EF4-FFF2-40B4-BE49-F238E27FC236}">
                <a16:creationId xmlns:a16="http://schemas.microsoft.com/office/drawing/2014/main" id="{58BCC78C-0EC8-C360-1ED2-E504DDF8B36D}"/>
              </a:ext>
            </a:extLst>
          </p:cNvPr>
          <p:cNvGrpSpPr/>
          <p:nvPr/>
        </p:nvGrpSpPr>
        <p:grpSpPr>
          <a:xfrm>
            <a:off x="4016290" y="43275"/>
            <a:ext cx="5135051" cy="4920441"/>
            <a:chOff x="4212957" y="0"/>
            <a:chExt cx="5432242" cy="5133092"/>
          </a:xfrm>
        </p:grpSpPr>
        <p:grpSp>
          <p:nvGrpSpPr>
            <p:cNvPr id="2062" name="Google Shape;61;p16">
              <a:extLst>
                <a:ext uri="{FF2B5EF4-FFF2-40B4-BE49-F238E27FC236}">
                  <a16:creationId xmlns:a16="http://schemas.microsoft.com/office/drawing/2014/main" id="{9661159A-7D3B-2271-0B45-1312D725ED4C}"/>
                </a:ext>
              </a:extLst>
            </p:cNvPr>
            <p:cNvGrpSpPr/>
            <p:nvPr/>
          </p:nvGrpSpPr>
          <p:grpSpPr>
            <a:xfrm>
              <a:off x="4212957" y="0"/>
              <a:ext cx="5432242" cy="5133092"/>
              <a:chOff x="-6609874" y="5201"/>
              <a:chExt cx="5432242" cy="5133092"/>
            </a:xfrm>
          </p:grpSpPr>
          <p:grpSp>
            <p:nvGrpSpPr>
              <p:cNvPr id="2065" name="Google Shape;62;p16">
                <a:extLst>
                  <a:ext uri="{FF2B5EF4-FFF2-40B4-BE49-F238E27FC236}">
                    <a16:creationId xmlns:a16="http://schemas.microsoft.com/office/drawing/2014/main" id="{E2400A16-A0D3-A100-D792-3003892C5B71}"/>
                  </a:ext>
                </a:extLst>
              </p:cNvPr>
              <p:cNvGrpSpPr/>
              <p:nvPr/>
            </p:nvGrpSpPr>
            <p:grpSpPr>
              <a:xfrm>
                <a:off x="-6609874" y="5201"/>
                <a:ext cx="5432242" cy="5133092"/>
                <a:chOff x="-5119523" y="904673"/>
                <a:chExt cx="3826600" cy="3615872"/>
              </a:xfrm>
            </p:grpSpPr>
            <p:grpSp>
              <p:nvGrpSpPr>
                <p:cNvPr id="2067" name="Google Shape;63;p16">
                  <a:extLst>
                    <a:ext uri="{FF2B5EF4-FFF2-40B4-BE49-F238E27FC236}">
                      <a16:creationId xmlns:a16="http://schemas.microsoft.com/office/drawing/2014/main" id="{40648BC2-BAB8-B933-B458-E1DCE8ED1383}"/>
                    </a:ext>
                  </a:extLst>
                </p:cNvPr>
                <p:cNvGrpSpPr/>
                <p:nvPr/>
              </p:nvGrpSpPr>
              <p:grpSpPr>
                <a:xfrm>
                  <a:off x="-5119523" y="904673"/>
                  <a:ext cx="3826600" cy="3615872"/>
                  <a:chOff x="4302185" y="1718628"/>
                  <a:chExt cx="848790" cy="802048"/>
                </a:xfrm>
              </p:grpSpPr>
              <p:grpSp>
                <p:nvGrpSpPr>
                  <p:cNvPr id="2070" name="Google Shape;64;p16">
                    <a:extLst>
                      <a:ext uri="{FF2B5EF4-FFF2-40B4-BE49-F238E27FC236}">
                        <a16:creationId xmlns:a16="http://schemas.microsoft.com/office/drawing/2014/main" id="{1290BD3C-182F-F049-5DB6-28550C2CF52B}"/>
                      </a:ext>
                    </a:extLst>
                  </p:cNvPr>
                  <p:cNvGrpSpPr/>
                  <p:nvPr/>
                </p:nvGrpSpPr>
                <p:grpSpPr>
                  <a:xfrm>
                    <a:off x="4764710" y="2400023"/>
                    <a:ext cx="106568" cy="112663"/>
                    <a:chOff x="3960625" y="2587825"/>
                    <a:chExt cx="94050" cy="104125"/>
                  </a:xfrm>
                </p:grpSpPr>
                <p:sp>
                  <p:nvSpPr>
                    <p:cNvPr id="1682" name="Google Shape;65;p16">
                      <a:extLst>
                        <a:ext uri="{FF2B5EF4-FFF2-40B4-BE49-F238E27FC236}">
                          <a16:creationId xmlns:a16="http://schemas.microsoft.com/office/drawing/2014/main" id="{A1DF52B3-8FE7-3DE4-AEC7-BE5086994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0625" y="2587825"/>
                      <a:ext cx="94050" cy="51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62" h="2048" extrusionOk="0">
                          <a:moveTo>
                            <a:pt x="190" y="2048"/>
                          </a:moveTo>
                          <a:lnTo>
                            <a:pt x="0" y="1762"/>
                          </a:lnTo>
                          <a:lnTo>
                            <a:pt x="309" y="1048"/>
                          </a:lnTo>
                          <a:lnTo>
                            <a:pt x="3762" y="0"/>
                          </a:lnTo>
                          <a:lnTo>
                            <a:pt x="3714" y="1072"/>
                          </a:lnTo>
                          <a:lnTo>
                            <a:pt x="2929" y="1143"/>
                          </a:lnTo>
                          <a:lnTo>
                            <a:pt x="2167" y="100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  <p:sp>
                  <p:nvSpPr>
                    <p:cNvPr id="1683" name="Google Shape;66;p16">
                      <a:extLst>
                        <a:ext uri="{FF2B5EF4-FFF2-40B4-BE49-F238E27FC236}">
                          <a16:creationId xmlns:a16="http://schemas.microsoft.com/office/drawing/2014/main" id="{C17459D0-4B58-24DA-E341-C458C9EB03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63000" y="2596725"/>
                      <a:ext cx="86850" cy="9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74" h="3809" extrusionOk="0">
                          <a:moveTo>
                            <a:pt x="1549" y="2009"/>
                          </a:moveTo>
                          <a:lnTo>
                            <a:pt x="1632" y="2030"/>
                          </a:lnTo>
                          <a:lnTo>
                            <a:pt x="1695" y="2093"/>
                          </a:lnTo>
                          <a:lnTo>
                            <a:pt x="1674" y="2135"/>
                          </a:lnTo>
                          <a:lnTo>
                            <a:pt x="1674" y="2189"/>
                          </a:lnTo>
                          <a:lnTo>
                            <a:pt x="1674" y="2189"/>
                          </a:lnTo>
                          <a:cubicBezTo>
                            <a:pt x="1645" y="2167"/>
                            <a:pt x="1613" y="2146"/>
                            <a:pt x="1569" y="2135"/>
                          </a:cubicBezTo>
                          <a:cubicBezTo>
                            <a:pt x="1549" y="2114"/>
                            <a:pt x="1528" y="2114"/>
                            <a:pt x="1486" y="2114"/>
                          </a:cubicBezTo>
                          <a:lnTo>
                            <a:pt x="1549" y="2072"/>
                          </a:lnTo>
                          <a:lnTo>
                            <a:pt x="1549" y="2009"/>
                          </a:lnTo>
                          <a:close/>
                          <a:moveTo>
                            <a:pt x="3327" y="1"/>
                          </a:moveTo>
                          <a:lnTo>
                            <a:pt x="3201" y="105"/>
                          </a:lnTo>
                          <a:lnTo>
                            <a:pt x="3201" y="231"/>
                          </a:lnTo>
                          <a:lnTo>
                            <a:pt x="3243" y="335"/>
                          </a:lnTo>
                          <a:lnTo>
                            <a:pt x="3160" y="377"/>
                          </a:lnTo>
                          <a:lnTo>
                            <a:pt x="2929" y="356"/>
                          </a:lnTo>
                          <a:lnTo>
                            <a:pt x="2825" y="419"/>
                          </a:lnTo>
                          <a:lnTo>
                            <a:pt x="2720" y="356"/>
                          </a:lnTo>
                          <a:lnTo>
                            <a:pt x="2616" y="356"/>
                          </a:lnTo>
                          <a:lnTo>
                            <a:pt x="2532" y="419"/>
                          </a:lnTo>
                          <a:lnTo>
                            <a:pt x="2427" y="419"/>
                          </a:lnTo>
                          <a:lnTo>
                            <a:pt x="2406" y="314"/>
                          </a:lnTo>
                          <a:lnTo>
                            <a:pt x="2260" y="314"/>
                          </a:lnTo>
                          <a:lnTo>
                            <a:pt x="2113" y="273"/>
                          </a:lnTo>
                          <a:lnTo>
                            <a:pt x="2009" y="377"/>
                          </a:lnTo>
                          <a:lnTo>
                            <a:pt x="1862" y="419"/>
                          </a:lnTo>
                          <a:lnTo>
                            <a:pt x="1674" y="419"/>
                          </a:lnTo>
                          <a:lnTo>
                            <a:pt x="1632" y="377"/>
                          </a:lnTo>
                          <a:lnTo>
                            <a:pt x="1549" y="440"/>
                          </a:lnTo>
                          <a:lnTo>
                            <a:pt x="1444" y="440"/>
                          </a:lnTo>
                          <a:lnTo>
                            <a:pt x="1318" y="524"/>
                          </a:lnTo>
                          <a:lnTo>
                            <a:pt x="1025" y="524"/>
                          </a:lnTo>
                          <a:lnTo>
                            <a:pt x="900" y="586"/>
                          </a:lnTo>
                          <a:lnTo>
                            <a:pt x="900" y="649"/>
                          </a:lnTo>
                          <a:lnTo>
                            <a:pt x="732" y="691"/>
                          </a:lnTo>
                          <a:lnTo>
                            <a:pt x="502" y="838"/>
                          </a:lnTo>
                          <a:lnTo>
                            <a:pt x="481" y="984"/>
                          </a:lnTo>
                          <a:lnTo>
                            <a:pt x="398" y="1151"/>
                          </a:lnTo>
                          <a:lnTo>
                            <a:pt x="168" y="1214"/>
                          </a:lnTo>
                          <a:lnTo>
                            <a:pt x="168" y="1361"/>
                          </a:lnTo>
                          <a:lnTo>
                            <a:pt x="84" y="1507"/>
                          </a:lnTo>
                          <a:lnTo>
                            <a:pt x="0" y="1570"/>
                          </a:lnTo>
                          <a:lnTo>
                            <a:pt x="0" y="1716"/>
                          </a:lnTo>
                          <a:lnTo>
                            <a:pt x="209" y="1884"/>
                          </a:lnTo>
                          <a:lnTo>
                            <a:pt x="335" y="2072"/>
                          </a:lnTo>
                          <a:lnTo>
                            <a:pt x="398" y="2093"/>
                          </a:lnTo>
                          <a:lnTo>
                            <a:pt x="398" y="2135"/>
                          </a:lnTo>
                          <a:lnTo>
                            <a:pt x="544" y="2365"/>
                          </a:lnTo>
                          <a:lnTo>
                            <a:pt x="586" y="2532"/>
                          </a:lnTo>
                          <a:lnTo>
                            <a:pt x="649" y="2553"/>
                          </a:lnTo>
                          <a:lnTo>
                            <a:pt x="753" y="2449"/>
                          </a:lnTo>
                          <a:lnTo>
                            <a:pt x="837" y="2553"/>
                          </a:lnTo>
                          <a:lnTo>
                            <a:pt x="963" y="2595"/>
                          </a:lnTo>
                          <a:lnTo>
                            <a:pt x="1025" y="2511"/>
                          </a:lnTo>
                          <a:lnTo>
                            <a:pt x="1130" y="2511"/>
                          </a:lnTo>
                          <a:lnTo>
                            <a:pt x="1277" y="2595"/>
                          </a:lnTo>
                          <a:lnTo>
                            <a:pt x="1360" y="2532"/>
                          </a:lnTo>
                          <a:lnTo>
                            <a:pt x="1381" y="2616"/>
                          </a:lnTo>
                          <a:lnTo>
                            <a:pt x="1465" y="2616"/>
                          </a:lnTo>
                          <a:lnTo>
                            <a:pt x="1528" y="2658"/>
                          </a:lnTo>
                          <a:lnTo>
                            <a:pt x="1653" y="2700"/>
                          </a:lnTo>
                          <a:lnTo>
                            <a:pt x="1569" y="2742"/>
                          </a:lnTo>
                          <a:lnTo>
                            <a:pt x="1486" y="2825"/>
                          </a:lnTo>
                          <a:lnTo>
                            <a:pt x="1423" y="2762"/>
                          </a:lnTo>
                          <a:lnTo>
                            <a:pt x="1318" y="2742"/>
                          </a:lnTo>
                          <a:lnTo>
                            <a:pt x="1067" y="2595"/>
                          </a:lnTo>
                          <a:lnTo>
                            <a:pt x="963" y="2616"/>
                          </a:lnTo>
                          <a:lnTo>
                            <a:pt x="858" y="2658"/>
                          </a:lnTo>
                          <a:lnTo>
                            <a:pt x="753" y="2616"/>
                          </a:lnTo>
                          <a:lnTo>
                            <a:pt x="691" y="2721"/>
                          </a:lnTo>
                          <a:lnTo>
                            <a:pt x="628" y="2742"/>
                          </a:lnTo>
                          <a:lnTo>
                            <a:pt x="607" y="2846"/>
                          </a:lnTo>
                          <a:lnTo>
                            <a:pt x="732" y="2972"/>
                          </a:lnTo>
                          <a:lnTo>
                            <a:pt x="858" y="3035"/>
                          </a:lnTo>
                          <a:lnTo>
                            <a:pt x="1004" y="3139"/>
                          </a:lnTo>
                          <a:lnTo>
                            <a:pt x="1004" y="3223"/>
                          </a:lnTo>
                          <a:lnTo>
                            <a:pt x="942" y="3265"/>
                          </a:lnTo>
                          <a:lnTo>
                            <a:pt x="942" y="3369"/>
                          </a:lnTo>
                          <a:lnTo>
                            <a:pt x="1046" y="3495"/>
                          </a:lnTo>
                          <a:lnTo>
                            <a:pt x="1130" y="3579"/>
                          </a:lnTo>
                          <a:lnTo>
                            <a:pt x="1151" y="3495"/>
                          </a:lnTo>
                          <a:lnTo>
                            <a:pt x="1130" y="3453"/>
                          </a:lnTo>
                          <a:lnTo>
                            <a:pt x="1172" y="3348"/>
                          </a:lnTo>
                          <a:lnTo>
                            <a:pt x="1214" y="3474"/>
                          </a:lnTo>
                          <a:lnTo>
                            <a:pt x="1360" y="3537"/>
                          </a:lnTo>
                          <a:lnTo>
                            <a:pt x="1381" y="3599"/>
                          </a:lnTo>
                          <a:lnTo>
                            <a:pt x="1360" y="3704"/>
                          </a:lnTo>
                          <a:lnTo>
                            <a:pt x="1423" y="3788"/>
                          </a:lnTo>
                          <a:lnTo>
                            <a:pt x="1423" y="3746"/>
                          </a:lnTo>
                          <a:lnTo>
                            <a:pt x="1465" y="3599"/>
                          </a:lnTo>
                          <a:lnTo>
                            <a:pt x="1569" y="3599"/>
                          </a:lnTo>
                          <a:lnTo>
                            <a:pt x="1632" y="3704"/>
                          </a:lnTo>
                          <a:lnTo>
                            <a:pt x="1800" y="3809"/>
                          </a:lnTo>
                          <a:lnTo>
                            <a:pt x="1800" y="3809"/>
                          </a:lnTo>
                          <a:lnTo>
                            <a:pt x="1737" y="3704"/>
                          </a:lnTo>
                          <a:lnTo>
                            <a:pt x="1758" y="3641"/>
                          </a:lnTo>
                          <a:lnTo>
                            <a:pt x="1695" y="3537"/>
                          </a:lnTo>
                          <a:lnTo>
                            <a:pt x="1632" y="3348"/>
                          </a:lnTo>
                          <a:lnTo>
                            <a:pt x="1549" y="3244"/>
                          </a:lnTo>
                          <a:lnTo>
                            <a:pt x="1549" y="3181"/>
                          </a:lnTo>
                          <a:lnTo>
                            <a:pt x="1632" y="3181"/>
                          </a:lnTo>
                          <a:lnTo>
                            <a:pt x="1758" y="3265"/>
                          </a:lnTo>
                          <a:lnTo>
                            <a:pt x="1737" y="3327"/>
                          </a:lnTo>
                          <a:lnTo>
                            <a:pt x="1758" y="3369"/>
                          </a:lnTo>
                          <a:lnTo>
                            <a:pt x="1841" y="3286"/>
                          </a:lnTo>
                          <a:lnTo>
                            <a:pt x="1967" y="3348"/>
                          </a:lnTo>
                          <a:lnTo>
                            <a:pt x="1967" y="3286"/>
                          </a:lnTo>
                          <a:lnTo>
                            <a:pt x="1904" y="3244"/>
                          </a:lnTo>
                          <a:lnTo>
                            <a:pt x="1904" y="3181"/>
                          </a:lnTo>
                          <a:lnTo>
                            <a:pt x="1862" y="3181"/>
                          </a:lnTo>
                          <a:lnTo>
                            <a:pt x="1758" y="3139"/>
                          </a:lnTo>
                          <a:lnTo>
                            <a:pt x="1758" y="3076"/>
                          </a:lnTo>
                          <a:lnTo>
                            <a:pt x="1653" y="3014"/>
                          </a:lnTo>
                          <a:lnTo>
                            <a:pt x="1758" y="2951"/>
                          </a:lnTo>
                          <a:lnTo>
                            <a:pt x="1862" y="2951"/>
                          </a:lnTo>
                          <a:lnTo>
                            <a:pt x="1904" y="2909"/>
                          </a:lnTo>
                          <a:lnTo>
                            <a:pt x="2072" y="3014"/>
                          </a:lnTo>
                          <a:lnTo>
                            <a:pt x="2093" y="3055"/>
                          </a:lnTo>
                          <a:lnTo>
                            <a:pt x="2197" y="3076"/>
                          </a:lnTo>
                          <a:lnTo>
                            <a:pt x="2218" y="3035"/>
                          </a:lnTo>
                          <a:lnTo>
                            <a:pt x="2113" y="2909"/>
                          </a:lnTo>
                          <a:lnTo>
                            <a:pt x="2155" y="2762"/>
                          </a:lnTo>
                          <a:lnTo>
                            <a:pt x="2093" y="2700"/>
                          </a:lnTo>
                          <a:lnTo>
                            <a:pt x="1841" y="2532"/>
                          </a:lnTo>
                          <a:lnTo>
                            <a:pt x="1758" y="2511"/>
                          </a:lnTo>
                          <a:lnTo>
                            <a:pt x="1737" y="2490"/>
                          </a:lnTo>
                          <a:cubicBezTo>
                            <a:pt x="1758" y="2490"/>
                            <a:pt x="1779" y="2449"/>
                            <a:pt x="1800" y="2407"/>
                          </a:cubicBezTo>
                          <a:lnTo>
                            <a:pt x="1862" y="2449"/>
                          </a:lnTo>
                          <a:lnTo>
                            <a:pt x="1946" y="2490"/>
                          </a:lnTo>
                          <a:lnTo>
                            <a:pt x="1988" y="2553"/>
                          </a:lnTo>
                          <a:lnTo>
                            <a:pt x="2093" y="2616"/>
                          </a:lnTo>
                          <a:lnTo>
                            <a:pt x="2176" y="2616"/>
                          </a:lnTo>
                          <a:lnTo>
                            <a:pt x="2197" y="2658"/>
                          </a:lnTo>
                          <a:lnTo>
                            <a:pt x="2281" y="2762"/>
                          </a:lnTo>
                          <a:lnTo>
                            <a:pt x="2323" y="2825"/>
                          </a:lnTo>
                          <a:lnTo>
                            <a:pt x="2323" y="2867"/>
                          </a:lnTo>
                          <a:lnTo>
                            <a:pt x="2365" y="2930"/>
                          </a:lnTo>
                          <a:lnTo>
                            <a:pt x="2427" y="2972"/>
                          </a:lnTo>
                          <a:lnTo>
                            <a:pt x="2490" y="2951"/>
                          </a:lnTo>
                          <a:lnTo>
                            <a:pt x="2532" y="2972"/>
                          </a:lnTo>
                          <a:lnTo>
                            <a:pt x="2595" y="2867"/>
                          </a:lnTo>
                          <a:lnTo>
                            <a:pt x="2490" y="2867"/>
                          </a:lnTo>
                          <a:lnTo>
                            <a:pt x="2469" y="2888"/>
                          </a:lnTo>
                          <a:lnTo>
                            <a:pt x="2385" y="2825"/>
                          </a:lnTo>
                          <a:lnTo>
                            <a:pt x="2385" y="2742"/>
                          </a:lnTo>
                          <a:lnTo>
                            <a:pt x="2365" y="2679"/>
                          </a:lnTo>
                          <a:lnTo>
                            <a:pt x="2365" y="2637"/>
                          </a:lnTo>
                          <a:lnTo>
                            <a:pt x="2302" y="2553"/>
                          </a:lnTo>
                          <a:lnTo>
                            <a:pt x="2176" y="2428"/>
                          </a:lnTo>
                          <a:lnTo>
                            <a:pt x="2176" y="2449"/>
                          </a:lnTo>
                          <a:lnTo>
                            <a:pt x="2093" y="2449"/>
                          </a:lnTo>
                          <a:lnTo>
                            <a:pt x="2093" y="2428"/>
                          </a:lnTo>
                          <a:lnTo>
                            <a:pt x="1988" y="2365"/>
                          </a:lnTo>
                          <a:lnTo>
                            <a:pt x="1883" y="2344"/>
                          </a:lnTo>
                          <a:lnTo>
                            <a:pt x="1800" y="2239"/>
                          </a:lnTo>
                          <a:lnTo>
                            <a:pt x="1758" y="2239"/>
                          </a:lnTo>
                          <a:cubicBezTo>
                            <a:pt x="1730" y="2230"/>
                            <a:pt x="1706" y="2212"/>
                            <a:pt x="1680" y="2193"/>
                          </a:cubicBezTo>
                          <a:lnTo>
                            <a:pt x="1680" y="2193"/>
                          </a:lnTo>
                          <a:lnTo>
                            <a:pt x="1737" y="2156"/>
                          </a:lnTo>
                          <a:lnTo>
                            <a:pt x="1758" y="2030"/>
                          </a:lnTo>
                          <a:lnTo>
                            <a:pt x="1674" y="1946"/>
                          </a:lnTo>
                          <a:lnTo>
                            <a:pt x="1486" y="1737"/>
                          </a:lnTo>
                          <a:lnTo>
                            <a:pt x="1423" y="1695"/>
                          </a:lnTo>
                          <a:lnTo>
                            <a:pt x="1381" y="1612"/>
                          </a:lnTo>
                          <a:lnTo>
                            <a:pt x="1256" y="1507"/>
                          </a:lnTo>
                          <a:lnTo>
                            <a:pt x="1318" y="1465"/>
                          </a:lnTo>
                          <a:lnTo>
                            <a:pt x="1277" y="1235"/>
                          </a:lnTo>
                          <a:lnTo>
                            <a:pt x="1360" y="1130"/>
                          </a:lnTo>
                          <a:lnTo>
                            <a:pt x="1486" y="1089"/>
                          </a:lnTo>
                          <a:lnTo>
                            <a:pt x="1528" y="1193"/>
                          </a:lnTo>
                          <a:lnTo>
                            <a:pt x="1465" y="1193"/>
                          </a:lnTo>
                          <a:lnTo>
                            <a:pt x="1465" y="1256"/>
                          </a:lnTo>
                          <a:lnTo>
                            <a:pt x="1653" y="1319"/>
                          </a:lnTo>
                          <a:lnTo>
                            <a:pt x="1674" y="1465"/>
                          </a:lnTo>
                          <a:lnTo>
                            <a:pt x="1779" y="1570"/>
                          </a:lnTo>
                          <a:lnTo>
                            <a:pt x="1904" y="1570"/>
                          </a:lnTo>
                          <a:lnTo>
                            <a:pt x="1841" y="1507"/>
                          </a:lnTo>
                          <a:lnTo>
                            <a:pt x="1779" y="1423"/>
                          </a:lnTo>
                          <a:lnTo>
                            <a:pt x="1800" y="1361"/>
                          </a:lnTo>
                          <a:lnTo>
                            <a:pt x="1946" y="1402"/>
                          </a:lnTo>
                          <a:lnTo>
                            <a:pt x="2009" y="1528"/>
                          </a:lnTo>
                          <a:lnTo>
                            <a:pt x="2093" y="1570"/>
                          </a:lnTo>
                          <a:lnTo>
                            <a:pt x="2155" y="1486"/>
                          </a:lnTo>
                          <a:lnTo>
                            <a:pt x="2072" y="1423"/>
                          </a:lnTo>
                          <a:lnTo>
                            <a:pt x="1988" y="1402"/>
                          </a:lnTo>
                          <a:lnTo>
                            <a:pt x="1988" y="1361"/>
                          </a:lnTo>
                          <a:lnTo>
                            <a:pt x="2197" y="1361"/>
                          </a:lnTo>
                          <a:lnTo>
                            <a:pt x="2281" y="1423"/>
                          </a:lnTo>
                          <a:lnTo>
                            <a:pt x="2302" y="1402"/>
                          </a:lnTo>
                          <a:lnTo>
                            <a:pt x="2176" y="1298"/>
                          </a:lnTo>
                          <a:lnTo>
                            <a:pt x="2051" y="1277"/>
                          </a:lnTo>
                          <a:lnTo>
                            <a:pt x="1946" y="1151"/>
                          </a:lnTo>
                          <a:lnTo>
                            <a:pt x="1988" y="1068"/>
                          </a:lnTo>
                          <a:lnTo>
                            <a:pt x="2093" y="1089"/>
                          </a:lnTo>
                          <a:lnTo>
                            <a:pt x="2176" y="1047"/>
                          </a:lnTo>
                          <a:lnTo>
                            <a:pt x="2218" y="879"/>
                          </a:lnTo>
                          <a:lnTo>
                            <a:pt x="2302" y="858"/>
                          </a:lnTo>
                          <a:lnTo>
                            <a:pt x="2427" y="963"/>
                          </a:lnTo>
                          <a:lnTo>
                            <a:pt x="2532" y="963"/>
                          </a:lnTo>
                          <a:lnTo>
                            <a:pt x="2637" y="858"/>
                          </a:lnTo>
                          <a:lnTo>
                            <a:pt x="2637" y="796"/>
                          </a:lnTo>
                          <a:lnTo>
                            <a:pt x="2699" y="796"/>
                          </a:lnTo>
                          <a:lnTo>
                            <a:pt x="2783" y="879"/>
                          </a:lnTo>
                          <a:lnTo>
                            <a:pt x="3013" y="879"/>
                          </a:lnTo>
                          <a:lnTo>
                            <a:pt x="3201" y="942"/>
                          </a:lnTo>
                          <a:lnTo>
                            <a:pt x="3327" y="900"/>
                          </a:lnTo>
                          <a:lnTo>
                            <a:pt x="3348" y="566"/>
                          </a:lnTo>
                          <a:lnTo>
                            <a:pt x="3327" y="440"/>
                          </a:lnTo>
                          <a:lnTo>
                            <a:pt x="3473" y="335"/>
                          </a:lnTo>
                          <a:lnTo>
                            <a:pt x="3473" y="210"/>
                          </a:lnTo>
                          <a:lnTo>
                            <a:pt x="3369" y="147"/>
                          </a:lnTo>
                          <a:lnTo>
                            <a:pt x="3411" y="1"/>
                          </a:lnTo>
                          <a:close/>
                        </a:path>
                      </a:pathLst>
                    </a:custGeom>
                    <a:solidFill>
                      <a:schemeClr val="tx2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071" name="Google Shape;67;p16">
                    <a:extLst>
                      <a:ext uri="{FF2B5EF4-FFF2-40B4-BE49-F238E27FC236}">
                        <a16:creationId xmlns:a16="http://schemas.microsoft.com/office/drawing/2014/main" id="{E7B52592-B3AB-0A81-75A7-CAA60D95EA69}"/>
                      </a:ext>
                    </a:extLst>
                  </p:cNvPr>
                  <p:cNvGrpSpPr/>
                  <p:nvPr/>
                </p:nvGrpSpPr>
                <p:grpSpPr>
                  <a:xfrm>
                    <a:off x="4543444" y="2305970"/>
                    <a:ext cx="196153" cy="202973"/>
                    <a:chOff x="3765350" y="2500900"/>
                    <a:chExt cx="173112" cy="187591"/>
                  </a:xfrm>
                </p:grpSpPr>
                <p:sp>
                  <p:nvSpPr>
                    <p:cNvPr id="1676" name="Google Shape;68;p16">
                      <a:extLst>
                        <a:ext uri="{FF2B5EF4-FFF2-40B4-BE49-F238E27FC236}">
                          <a16:creationId xmlns:a16="http://schemas.microsoft.com/office/drawing/2014/main" id="{5C8A4633-C055-11C8-EB36-44512D71ED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5350" y="2500900"/>
                      <a:ext cx="108950" cy="64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58" h="2572" extrusionOk="0">
                          <a:moveTo>
                            <a:pt x="1286" y="596"/>
                          </a:moveTo>
                          <a:lnTo>
                            <a:pt x="0" y="1072"/>
                          </a:lnTo>
                          <a:lnTo>
                            <a:pt x="429" y="2239"/>
                          </a:lnTo>
                          <a:lnTo>
                            <a:pt x="857" y="2572"/>
                          </a:lnTo>
                          <a:lnTo>
                            <a:pt x="2191" y="1215"/>
                          </a:lnTo>
                          <a:lnTo>
                            <a:pt x="4024" y="1072"/>
                          </a:lnTo>
                          <a:lnTo>
                            <a:pt x="4358" y="429"/>
                          </a:lnTo>
                          <a:lnTo>
                            <a:pt x="3120" y="0"/>
                          </a:lnTo>
                          <a:lnTo>
                            <a:pt x="2477" y="358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  <p:sp>
                  <p:nvSpPr>
                    <p:cNvPr id="1677" name="Google Shape;69;p16">
                      <a:extLst>
                        <a:ext uri="{FF2B5EF4-FFF2-40B4-BE49-F238E27FC236}">
                          <a16:creationId xmlns:a16="http://schemas.microsoft.com/office/drawing/2014/main" id="{9236E8CC-FB59-D70A-5702-14DF681E30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7175" y="2609800"/>
                      <a:ext cx="2625" cy="3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5" h="148" extrusionOk="0">
                          <a:moveTo>
                            <a:pt x="42" y="1"/>
                          </a:moveTo>
                          <a:lnTo>
                            <a:pt x="21" y="43"/>
                          </a:lnTo>
                          <a:lnTo>
                            <a:pt x="0" y="84"/>
                          </a:lnTo>
                          <a:lnTo>
                            <a:pt x="0" y="147"/>
                          </a:lnTo>
                          <a:lnTo>
                            <a:pt x="21" y="147"/>
                          </a:lnTo>
                          <a:lnTo>
                            <a:pt x="42" y="105"/>
                          </a:lnTo>
                          <a:lnTo>
                            <a:pt x="105" y="22"/>
                          </a:lnTo>
                          <a:lnTo>
                            <a:pt x="42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8" name="Google Shape;70;p16">
                      <a:extLst>
                        <a:ext uri="{FF2B5EF4-FFF2-40B4-BE49-F238E27FC236}">
                          <a16:creationId xmlns:a16="http://schemas.microsoft.com/office/drawing/2014/main" id="{A4E5AD87-DE1B-5568-B496-13E59ECB28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6125" y="2610325"/>
                      <a:ext cx="22525" cy="41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01" h="1675" extrusionOk="0">
                          <a:moveTo>
                            <a:pt x="565" y="1"/>
                          </a:moveTo>
                          <a:lnTo>
                            <a:pt x="461" y="22"/>
                          </a:lnTo>
                          <a:lnTo>
                            <a:pt x="252" y="273"/>
                          </a:lnTo>
                          <a:lnTo>
                            <a:pt x="168" y="273"/>
                          </a:lnTo>
                          <a:lnTo>
                            <a:pt x="42" y="189"/>
                          </a:lnTo>
                          <a:lnTo>
                            <a:pt x="42" y="314"/>
                          </a:lnTo>
                          <a:lnTo>
                            <a:pt x="1" y="398"/>
                          </a:lnTo>
                          <a:lnTo>
                            <a:pt x="105" y="503"/>
                          </a:lnTo>
                          <a:lnTo>
                            <a:pt x="105" y="586"/>
                          </a:lnTo>
                          <a:lnTo>
                            <a:pt x="189" y="649"/>
                          </a:lnTo>
                          <a:lnTo>
                            <a:pt x="189" y="796"/>
                          </a:lnTo>
                          <a:lnTo>
                            <a:pt x="105" y="858"/>
                          </a:lnTo>
                          <a:lnTo>
                            <a:pt x="147" y="942"/>
                          </a:lnTo>
                          <a:lnTo>
                            <a:pt x="273" y="942"/>
                          </a:lnTo>
                          <a:lnTo>
                            <a:pt x="273" y="1005"/>
                          </a:lnTo>
                          <a:lnTo>
                            <a:pt x="189" y="1068"/>
                          </a:lnTo>
                          <a:lnTo>
                            <a:pt x="147" y="1277"/>
                          </a:lnTo>
                          <a:lnTo>
                            <a:pt x="189" y="1361"/>
                          </a:lnTo>
                          <a:lnTo>
                            <a:pt x="252" y="1591"/>
                          </a:lnTo>
                          <a:lnTo>
                            <a:pt x="314" y="1674"/>
                          </a:lnTo>
                          <a:lnTo>
                            <a:pt x="377" y="1654"/>
                          </a:lnTo>
                          <a:lnTo>
                            <a:pt x="419" y="1674"/>
                          </a:lnTo>
                          <a:lnTo>
                            <a:pt x="503" y="1654"/>
                          </a:lnTo>
                          <a:lnTo>
                            <a:pt x="524" y="1528"/>
                          </a:lnTo>
                          <a:lnTo>
                            <a:pt x="565" y="1444"/>
                          </a:lnTo>
                          <a:lnTo>
                            <a:pt x="670" y="1444"/>
                          </a:lnTo>
                          <a:lnTo>
                            <a:pt x="733" y="1528"/>
                          </a:lnTo>
                          <a:lnTo>
                            <a:pt x="796" y="1528"/>
                          </a:lnTo>
                          <a:lnTo>
                            <a:pt x="837" y="1444"/>
                          </a:lnTo>
                          <a:lnTo>
                            <a:pt x="837" y="1214"/>
                          </a:lnTo>
                          <a:lnTo>
                            <a:pt x="879" y="1151"/>
                          </a:lnTo>
                          <a:lnTo>
                            <a:pt x="837" y="921"/>
                          </a:lnTo>
                          <a:lnTo>
                            <a:pt x="900" y="712"/>
                          </a:lnTo>
                          <a:lnTo>
                            <a:pt x="733" y="586"/>
                          </a:lnTo>
                          <a:lnTo>
                            <a:pt x="879" y="503"/>
                          </a:lnTo>
                          <a:lnTo>
                            <a:pt x="879" y="419"/>
                          </a:lnTo>
                          <a:lnTo>
                            <a:pt x="837" y="294"/>
                          </a:lnTo>
                          <a:lnTo>
                            <a:pt x="775" y="189"/>
                          </a:lnTo>
                          <a:lnTo>
                            <a:pt x="691" y="63"/>
                          </a:lnTo>
                          <a:lnTo>
                            <a:pt x="670" y="84"/>
                          </a:lnTo>
                          <a:lnTo>
                            <a:pt x="565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9" name="Google Shape;71;p16">
                      <a:extLst>
                        <a:ext uri="{FF2B5EF4-FFF2-40B4-BE49-F238E27FC236}">
                          <a16:creationId xmlns:a16="http://schemas.microsoft.com/office/drawing/2014/main" id="{B5BFFD18-8266-479A-2418-DE81A200A5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21225" y="2579475"/>
                      <a:ext cx="6300" cy="4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2" h="168" extrusionOk="0">
                          <a:moveTo>
                            <a:pt x="189" y="0"/>
                          </a:moveTo>
                          <a:lnTo>
                            <a:pt x="147" y="42"/>
                          </a:lnTo>
                          <a:lnTo>
                            <a:pt x="43" y="84"/>
                          </a:lnTo>
                          <a:lnTo>
                            <a:pt x="1" y="147"/>
                          </a:lnTo>
                          <a:lnTo>
                            <a:pt x="43" y="167"/>
                          </a:lnTo>
                          <a:lnTo>
                            <a:pt x="189" y="147"/>
                          </a:lnTo>
                          <a:lnTo>
                            <a:pt x="252" y="147"/>
                          </a:lnTo>
                          <a:lnTo>
                            <a:pt x="252" y="63"/>
                          </a:lnTo>
                          <a:lnTo>
                            <a:pt x="189" y="0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0" name="Google Shape;72;p16">
                      <a:extLst>
                        <a:ext uri="{FF2B5EF4-FFF2-40B4-BE49-F238E27FC236}">
                          <a16:creationId xmlns:a16="http://schemas.microsoft.com/office/drawing/2014/main" id="{FDC40C53-AF54-AE0A-C574-4767EE48C0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33800" y="2589400"/>
                      <a:ext cx="1575" cy="1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3" h="64" extrusionOk="0">
                          <a:moveTo>
                            <a:pt x="42" y="1"/>
                          </a:moveTo>
                          <a:lnTo>
                            <a:pt x="0" y="22"/>
                          </a:lnTo>
                          <a:lnTo>
                            <a:pt x="63" y="63"/>
                          </a:lnTo>
                          <a:lnTo>
                            <a:pt x="42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1" name="Google Shape;73;p16">
                      <a:extLst>
                        <a:ext uri="{FF2B5EF4-FFF2-40B4-BE49-F238E27FC236}">
                          <a16:creationId xmlns:a16="http://schemas.microsoft.com/office/drawing/2014/main" id="{98111C97-9662-32B1-BD31-AC0D2E2DF8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73661" y="2505307"/>
                      <a:ext cx="164801" cy="183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71" h="7304" extrusionOk="0">
                          <a:moveTo>
                            <a:pt x="2595" y="1"/>
                          </a:moveTo>
                          <a:lnTo>
                            <a:pt x="2302" y="189"/>
                          </a:lnTo>
                          <a:lnTo>
                            <a:pt x="2114" y="105"/>
                          </a:lnTo>
                          <a:lnTo>
                            <a:pt x="2009" y="252"/>
                          </a:lnTo>
                          <a:lnTo>
                            <a:pt x="2072" y="419"/>
                          </a:lnTo>
                          <a:lnTo>
                            <a:pt x="1842" y="482"/>
                          </a:lnTo>
                          <a:lnTo>
                            <a:pt x="1800" y="691"/>
                          </a:lnTo>
                          <a:lnTo>
                            <a:pt x="1695" y="608"/>
                          </a:lnTo>
                          <a:lnTo>
                            <a:pt x="1591" y="608"/>
                          </a:lnTo>
                          <a:lnTo>
                            <a:pt x="1340" y="524"/>
                          </a:lnTo>
                          <a:lnTo>
                            <a:pt x="1340" y="691"/>
                          </a:lnTo>
                          <a:lnTo>
                            <a:pt x="1235" y="901"/>
                          </a:lnTo>
                          <a:lnTo>
                            <a:pt x="1172" y="796"/>
                          </a:lnTo>
                          <a:lnTo>
                            <a:pt x="1005" y="712"/>
                          </a:lnTo>
                          <a:lnTo>
                            <a:pt x="1026" y="587"/>
                          </a:lnTo>
                          <a:lnTo>
                            <a:pt x="900" y="503"/>
                          </a:lnTo>
                          <a:lnTo>
                            <a:pt x="691" y="880"/>
                          </a:lnTo>
                          <a:lnTo>
                            <a:pt x="524" y="796"/>
                          </a:lnTo>
                          <a:lnTo>
                            <a:pt x="294" y="942"/>
                          </a:lnTo>
                          <a:lnTo>
                            <a:pt x="168" y="901"/>
                          </a:lnTo>
                          <a:lnTo>
                            <a:pt x="105" y="942"/>
                          </a:lnTo>
                          <a:lnTo>
                            <a:pt x="126" y="1089"/>
                          </a:lnTo>
                          <a:lnTo>
                            <a:pt x="231" y="1193"/>
                          </a:lnTo>
                          <a:lnTo>
                            <a:pt x="210" y="1361"/>
                          </a:lnTo>
                          <a:lnTo>
                            <a:pt x="84" y="1403"/>
                          </a:lnTo>
                          <a:lnTo>
                            <a:pt x="1" y="1465"/>
                          </a:lnTo>
                          <a:lnTo>
                            <a:pt x="126" y="1633"/>
                          </a:lnTo>
                          <a:lnTo>
                            <a:pt x="168" y="1926"/>
                          </a:lnTo>
                          <a:lnTo>
                            <a:pt x="335" y="2051"/>
                          </a:lnTo>
                          <a:lnTo>
                            <a:pt x="524" y="2051"/>
                          </a:lnTo>
                          <a:lnTo>
                            <a:pt x="440" y="2240"/>
                          </a:lnTo>
                          <a:lnTo>
                            <a:pt x="503" y="2365"/>
                          </a:lnTo>
                          <a:lnTo>
                            <a:pt x="796" y="2302"/>
                          </a:lnTo>
                          <a:lnTo>
                            <a:pt x="900" y="2177"/>
                          </a:lnTo>
                          <a:lnTo>
                            <a:pt x="900" y="2072"/>
                          </a:lnTo>
                          <a:lnTo>
                            <a:pt x="1172" y="1926"/>
                          </a:lnTo>
                          <a:lnTo>
                            <a:pt x="1570" y="2030"/>
                          </a:lnTo>
                          <a:lnTo>
                            <a:pt x="1675" y="2093"/>
                          </a:lnTo>
                          <a:lnTo>
                            <a:pt x="1842" y="2156"/>
                          </a:lnTo>
                          <a:lnTo>
                            <a:pt x="1884" y="2261"/>
                          </a:lnTo>
                          <a:lnTo>
                            <a:pt x="1905" y="2302"/>
                          </a:lnTo>
                          <a:lnTo>
                            <a:pt x="1967" y="2386"/>
                          </a:lnTo>
                          <a:lnTo>
                            <a:pt x="2072" y="2574"/>
                          </a:lnTo>
                          <a:lnTo>
                            <a:pt x="2072" y="2679"/>
                          </a:lnTo>
                          <a:lnTo>
                            <a:pt x="2156" y="2721"/>
                          </a:lnTo>
                          <a:lnTo>
                            <a:pt x="2156" y="2888"/>
                          </a:lnTo>
                          <a:lnTo>
                            <a:pt x="2281" y="2930"/>
                          </a:lnTo>
                          <a:lnTo>
                            <a:pt x="2365" y="3035"/>
                          </a:lnTo>
                          <a:lnTo>
                            <a:pt x="2511" y="3202"/>
                          </a:lnTo>
                          <a:lnTo>
                            <a:pt x="2532" y="3307"/>
                          </a:lnTo>
                          <a:lnTo>
                            <a:pt x="2700" y="3307"/>
                          </a:lnTo>
                          <a:lnTo>
                            <a:pt x="2804" y="3432"/>
                          </a:lnTo>
                          <a:lnTo>
                            <a:pt x="2825" y="3537"/>
                          </a:lnTo>
                          <a:lnTo>
                            <a:pt x="2909" y="3558"/>
                          </a:lnTo>
                          <a:lnTo>
                            <a:pt x="3139" y="3851"/>
                          </a:lnTo>
                          <a:lnTo>
                            <a:pt x="3369" y="4018"/>
                          </a:lnTo>
                          <a:lnTo>
                            <a:pt x="3474" y="4039"/>
                          </a:lnTo>
                          <a:lnTo>
                            <a:pt x="3579" y="4081"/>
                          </a:lnTo>
                          <a:lnTo>
                            <a:pt x="3620" y="4186"/>
                          </a:lnTo>
                          <a:lnTo>
                            <a:pt x="3725" y="4186"/>
                          </a:lnTo>
                          <a:lnTo>
                            <a:pt x="3788" y="4123"/>
                          </a:lnTo>
                          <a:lnTo>
                            <a:pt x="3934" y="4165"/>
                          </a:lnTo>
                          <a:lnTo>
                            <a:pt x="4039" y="4165"/>
                          </a:lnTo>
                          <a:lnTo>
                            <a:pt x="4164" y="4395"/>
                          </a:lnTo>
                          <a:lnTo>
                            <a:pt x="4248" y="4458"/>
                          </a:lnTo>
                          <a:lnTo>
                            <a:pt x="4290" y="4416"/>
                          </a:lnTo>
                          <a:lnTo>
                            <a:pt x="4395" y="4458"/>
                          </a:lnTo>
                          <a:lnTo>
                            <a:pt x="4395" y="4520"/>
                          </a:lnTo>
                          <a:lnTo>
                            <a:pt x="4604" y="4520"/>
                          </a:lnTo>
                          <a:lnTo>
                            <a:pt x="4688" y="4625"/>
                          </a:lnTo>
                          <a:lnTo>
                            <a:pt x="4688" y="4730"/>
                          </a:lnTo>
                          <a:lnTo>
                            <a:pt x="4646" y="4792"/>
                          </a:lnTo>
                          <a:lnTo>
                            <a:pt x="4708" y="4834"/>
                          </a:lnTo>
                          <a:lnTo>
                            <a:pt x="4834" y="4834"/>
                          </a:lnTo>
                          <a:lnTo>
                            <a:pt x="4897" y="4939"/>
                          </a:lnTo>
                          <a:lnTo>
                            <a:pt x="5043" y="4981"/>
                          </a:lnTo>
                          <a:lnTo>
                            <a:pt x="5106" y="4939"/>
                          </a:lnTo>
                          <a:lnTo>
                            <a:pt x="5169" y="5002"/>
                          </a:lnTo>
                          <a:lnTo>
                            <a:pt x="5232" y="5190"/>
                          </a:lnTo>
                          <a:lnTo>
                            <a:pt x="5252" y="5357"/>
                          </a:lnTo>
                          <a:lnTo>
                            <a:pt x="5315" y="5441"/>
                          </a:lnTo>
                          <a:lnTo>
                            <a:pt x="5357" y="5650"/>
                          </a:lnTo>
                          <a:lnTo>
                            <a:pt x="5420" y="5755"/>
                          </a:lnTo>
                          <a:lnTo>
                            <a:pt x="5420" y="5859"/>
                          </a:lnTo>
                          <a:lnTo>
                            <a:pt x="5357" y="5943"/>
                          </a:lnTo>
                          <a:lnTo>
                            <a:pt x="5315" y="5943"/>
                          </a:lnTo>
                          <a:lnTo>
                            <a:pt x="5273" y="5964"/>
                          </a:lnTo>
                          <a:lnTo>
                            <a:pt x="5315" y="6069"/>
                          </a:lnTo>
                          <a:lnTo>
                            <a:pt x="5273" y="6173"/>
                          </a:lnTo>
                          <a:lnTo>
                            <a:pt x="5211" y="6257"/>
                          </a:lnTo>
                          <a:lnTo>
                            <a:pt x="5127" y="6278"/>
                          </a:lnTo>
                          <a:lnTo>
                            <a:pt x="5106" y="6341"/>
                          </a:lnTo>
                          <a:lnTo>
                            <a:pt x="5106" y="6362"/>
                          </a:lnTo>
                          <a:lnTo>
                            <a:pt x="5211" y="6466"/>
                          </a:lnTo>
                          <a:lnTo>
                            <a:pt x="5357" y="6445"/>
                          </a:lnTo>
                          <a:lnTo>
                            <a:pt x="5441" y="6341"/>
                          </a:lnTo>
                          <a:lnTo>
                            <a:pt x="5462" y="6194"/>
                          </a:lnTo>
                          <a:lnTo>
                            <a:pt x="5629" y="6069"/>
                          </a:lnTo>
                          <a:lnTo>
                            <a:pt x="5650" y="5818"/>
                          </a:lnTo>
                          <a:lnTo>
                            <a:pt x="5755" y="5713"/>
                          </a:lnTo>
                          <a:lnTo>
                            <a:pt x="5859" y="5671"/>
                          </a:lnTo>
                          <a:lnTo>
                            <a:pt x="5880" y="5608"/>
                          </a:lnTo>
                          <a:lnTo>
                            <a:pt x="5859" y="5546"/>
                          </a:lnTo>
                          <a:lnTo>
                            <a:pt x="5880" y="5399"/>
                          </a:lnTo>
                          <a:lnTo>
                            <a:pt x="5859" y="5336"/>
                          </a:lnTo>
                          <a:lnTo>
                            <a:pt x="5692" y="5190"/>
                          </a:lnTo>
                          <a:lnTo>
                            <a:pt x="5587" y="5190"/>
                          </a:lnTo>
                          <a:lnTo>
                            <a:pt x="5566" y="5127"/>
                          </a:lnTo>
                          <a:lnTo>
                            <a:pt x="5566" y="5043"/>
                          </a:lnTo>
                          <a:lnTo>
                            <a:pt x="5650" y="5002"/>
                          </a:lnTo>
                          <a:lnTo>
                            <a:pt x="5671" y="4918"/>
                          </a:lnTo>
                          <a:lnTo>
                            <a:pt x="5671" y="4834"/>
                          </a:lnTo>
                          <a:lnTo>
                            <a:pt x="5734" y="4771"/>
                          </a:lnTo>
                          <a:lnTo>
                            <a:pt x="5776" y="4625"/>
                          </a:lnTo>
                          <a:lnTo>
                            <a:pt x="5838" y="4604"/>
                          </a:lnTo>
                          <a:lnTo>
                            <a:pt x="5901" y="4604"/>
                          </a:lnTo>
                          <a:lnTo>
                            <a:pt x="6006" y="4667"/>
                          </a:lnTo>
                          <a:lnTo>
                            <a:pt x="6048" y="4709"/>
                          </a:lnTo>
                          <a:lnTo>
                            <a:pt x="6215" y="4709"/>
                          </a:lnTo>
                          <a:lnTo>
                            <a:pt x="6278" y="4730"/>
                          </a:lnTo>
                          <a:lnTo>
                            <a:pt x="6257" y="4813"/>
                          </a:lnTo>
                          <a:lnTo>
                            <a:pt x="6299" y="4918"/>
                          </a:lnTo>
                          <a:lnTo>
                            <a:pt x="6382" y="5022"/>
                          </a:lnTo>
                          <a:lnTo>
                            <a:pt x="6487" y="5085"/>
                          </a:lnTo>
                          <a:lnTo>
                            <a:pt x="6487" y="5043"/>
                          </a:lnTo>
                          <a:lnTo>
                            <a:pt x="6508" y="5022"/>
                          </a:lnTo>
                          <a:lnTo>
                            <a:pt x="6487" y="5002"/>
                          </a:lnTo>
                          <a:lnTo>
                            <a:pt x="6550" y="4918"/>
                          </a:lnTo>
                          <a:lnTo>
                            <a:pt x="6571" y="4771"/>
                          </a:lnTo>
                          <a:lnTo>
                            <a:pt x="6508" y="4688"/>
                          </a:lnTo>
                          <a:lnTo>
                            <a:pt x="6403" y="4604"/>
                          </a:lnTo>
                          <a:lnTo>
                            <a:pt x="6236" y="4562"/>
                          </a:lnTo>
                          <a:lnTo>
                            <a:pt x="6131" y="4416"/>
                          </a:lnTo>
                          <a:lnTo>
                            <a:pt x="5943" y="4290"/>
                          </a:lnTo>
                          <a:lnTo>
                            <a:pt x="5504" y="4060"/>
                          </a:lnTo>
                          <a:lnTo>
                            <a:pt x="5294" y="4018"/>
                          </a:lnTo>
                          <a:lnTo>
                            <a:pt x="5148" y="4018"/>
                          </a:lnTo>
                          <a:lnTo>
                            <a:pt x="5106" y="3914"/>
                          </a:lnTo>
                          <a:lnTo>
                            <a:pt x="5106" y="3851"/>
                          </a:lnTo>
                          <a:lnTo>
                            <a:pt x="5232" y="3746"/>
                          </a:lnTo>
                          <a:lnTo>
                            <a:pt x="5252" y="3662"/>
                          </a:lnTo>
                          <a:lnTo>
                            <a:pt x="5148" y="3621"/>
                          </a:lnTo>
                          <a:lnTo>
                            <a:pt x="5022" y="3642"/>
                          </a:lnTo>
                          <a:lnTo>
                            <a:pt x="4918" y="3621"/>
                          </a:lnTo>
                          <a:lnTo>
                            <a:pt x="4708" y="3621"/>
                          </a:lnTo>
                          <a:lnTo>
                            <a:pt x="4625" y="3558"/>
                          </a:lnTo>
                          <a:lnTo>
                            <a:pt x="4520" y="3537"/>
                          </a:lnTo>
                          <a:lnTo>
                            <a:pt x="4457" y="3453"/>
                          </a:lnTo>
                          <a:lnTo>
                            <a:pt x="4290" y="3328"/>
                          </a:lnTo>
                          <a:lnTo>
                            <a:pt x="4206" y="3202"/>
                          </a:lnTo>
                          <a:lnTo>
                            <a:pt x="4102" y="3097"/>
                          </a:lnTo>
                          <a:lnTo>
                            <a:pt x="4039" y="2993"/>
                          </a:lnTo>
                          <a:lnTo>
                            <a:pt x="4039" y="2867"/>
                          </a:lnTo>
                          <a:lnTo>
                            <a:pt x="3976" y="2825"/>
                          </a:lnTo>
                          <a:lnTo>
                            <a:pt x="3976" y="2721"/>
                          </a:lnTo>
                          <a:lnTo>
                            <a:pt x="3620" y="2365"/>
                          </a:lnTo>
                          <a:lnTo>
                            <a:pt x="3537" y="2261"/>
                          </a:lnTo>
                          <a:lnTo>
                            <a:pt x="3411" y="2177"/>
                          </a:lnTo>
                          <a:lnTo>
                            <a:pt x="3139" y="2051"/>
                          </a:lnTo>
                          <a:lnTo>
                            <a:pt x="3097" y="1968"/>
                          </a:lnTo>
                          <a:lnTo>
                            <a:pt x="3056" y="1821"/>
                          </a:lnTo>
                          <a:lnTo>
                            <a:pt x="3014" y="1654"/>
                          </a:lnTo>
                          <a:lnTo>
                            <a:pt x="3056" y="1612"/>
                          </a:lnTo>
                          <a:lnTo>
                            <a:pt x="3139" y="1465"/>
                          </a:lnTo>
                          <a:lnTo>
                            <a:pt x="3056" y="1361"/>
                          </a:lnTo>
                          <a:lnTo>
                            <a:pt x="3014" y="1235"/>
                          </a:lnTo>
                          <a:lnTo>
                            <a:pt x="3056" y="1152"/>
                          </a:lnTo>
                          <a:lnTo>
                            <a:pt x="3202" y="1131"/>
                          </a:lnTo>
                          <a:lnTo>
                            <a:pt x="3307" y="1026"/>
                          </a:lnTo>
                          <a:lnTo>
                            <a:pt x="3432" y="1026"/>
                          </a:lnTo>
                          <a:lnTo>
                            <a:pt x="3516" y="942"/>
                          </a:lnTo>
                          <a:lnTo>
                            <a:pt x="3579" y="901"/>
                          </a:lnTo>
                          <a:lnTo>
                            <a:pt x="3725" y="921"/>
                          </a:lnTo>
                          <a:lnTo>
                            <a:pt x="3683" y="712"/>
                          </a:lnTo>
                          <a:lnTo>
                            <a:pt x="3725" y="691"/>
                          </a:lnTo>
                          <a:lnTo>
                            <a:pt x="3662" y="587"/>
                          </a:lnTo>
                          <a:lnTo>
                            <a:pt x="3788" y="398"/>
                          </a:lnTo>
                          <a:lnTo>
                            <a:pt x="3725" y="315"/>
                          </a:lnTo>
                          <a:lnTo>
                            <a:pt x="3537" y="356"/>
                          </a:lnTo>
                          <a:lnTo>
                            <a:pt x="3202" y="273"/>
                          </a:lnTo>
                          <a:lnTo>
                            <a:pt x="2909" y="105"/>
                          </a:lnTo>
                          <a:lnTo>
                            <a:pt x="2930" y="1"/>
                          </a:lnTo>
                          <a:lnTo>
                            <a:pt x="2721" y="43"/>
                          </a:lnTo>
                          <a:lnTo>
                            <a:pt x="2595" y="1"/>
                          </a:lnTo>
                          <a:close/>
                          <a:moveTo>
                            <a:pt x="4960" y="6236"/>
                          </a:moveTo>
                          <a:lnTo>
                            <a:pt x="4813" y="6362"/>
                          </a:lnTo>
                          <a:lnTo>
                            <a:pt x="4750" y="6362"/>
                          </a:lnTo>
                          <a:lnTo>
                            <a:pt x="4625" y="6278"/>
                          </a:lnTo>
                          <a:lnTo>
                            <a:pt x="4499" y="6403"/>
                          </a:lnTo>
                          <a:lnTo>
                            <a:pt x="4227" y="6382"/>
                          </a:lnTo>
                          <a:lnTo>
                            <a:pt x="4018" y="6445"/>
                          </a:lnTo>
                          <a:lnTo>
                            <a:pt x="3872" y="6403"/>
                          </a:lnTo>
                          <a:lnTo>
                            <a:pt x="3767" y="6341"/>
                          </a:lnTo>
                          <a:lnTo>
                            <a:pt x="3641" y="6341"/>
                          </a:lnTo>
                          <a:lnTo>
                            <a:pt x="3558" y="6382"/>
                          </a:lnTo>
                          <a:lnTo>
                            <a:pt x="3495" y="6341"/>
                          </a:lnTo>
                          <a:lnTo>
                            <a:pt x="3369" y="6382"/>
                          </a:lnTo>
                          <a:lnTo>
                            <a:pt x="3348" y="6571"/>
                          </a:lnTo>
                          <a:lnTo>
                            <a:pt x="3474" y="6675"/>
                          </a:lnTo>
                          <a:lnTo>
                            <a:pt x="3600" y="6655"/>
                          </a:lnTo>
                          <a:lnTo>
                            <a:pt x="3809" y="6801"/>
                          </a:lnTo>
                          <a:lnTo>
                            <a:pt x="3955" y="6822"/>
                          </a:lnTo>
                          <a:lnTo>
                            <a:pt x="4060" y="6927"/>
                          </a:lnTo>
                          <a:lnTo>
                            <a:pt x="4311" y="7031"/>
                          </a:lnTo>
                          <a:lnTo>
                            <a:pt x="4374" y="7010"/>
                          </a:lnTo>
                          <a:lnTo>
                            <a:pt x="4478" y="7094"/>
                          </a:lnTo>
                          <a:lnTo>
                            <a:pt x="4499" y="7199"/>
                          </a:lnTo>
                          <a:lnTo>
                            <a:pt x="4750" y="7303"/>
                          </a:lnTo>
                          <a:lnTo>
                            <a:pt x="4855" y="7282"/>
                          </a:lnTo>
                          <a:lnTo>
                            <a:pt x="4855" y="7136"/>
                          </a:lnTo>
                          <a:lnTo>
                            <a:pt x="4918" y="7073"/>
                          </a:lnTo>
                          <a:lnTo>
                            <a:pt x="4918" y="6927"/>
                          </a:lnTo>
                          <a:lnTo>
                            <a:pt x="4813" y="6801"/>
                          </a:lnTo>
                          <a:lnTo>
                            <a:pt x="4918" y="6508"/>
                          </a:lnTo>
                          <a:lnTo>
                            <a:pt x="5022" y="6403"/>
                          </a:lnTo>
                          <a:lnTo>
                            <a:pt x="5022" y="6362"/>
                          </a:lnTo>
                          <a:lnTo>
                            <a:pt x="5043" y="6362"/>
                          </a:lnTo>
                          <a:lnTo>
                            <a:pt x="5043" y="6341"/>
                          </a:lnTo>
                          <a:lnTo>
                            <a:pt x="4960" y="6236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072" name="Google Shape;74;p16">
                    <a:extLst>
                      <a:ext uri="{FF2B5EF4-FFF2-40B4-BE49-F238E27FC236}">
                        <a16:creationId xmlns:a16="http://schemas.microsoft.com/office/drawing/2014/main" id="{3C720CBB-A5DD-9E94-B0D8-D6E74E926C98}"/>
                      </a:ext>
                    </a:extLst>
                  </p:cNvPr>
                  <p:cNvGrpSpPr/>
                  <p:nvPr/>
                </p:nvGrpSpPr>
                <p:grpSpPr>
                  <a:xfrm>
                    <a:off x="4526590" y="2285358"/>
                    <a:ext cx="96455" cy="56048"/>
                    <a:chOff x="3750475" y="2481850"/>
                    <a:chExt cx="85125" cy="51800"/>
                  </a:xfrm>
                </p:grpSpPr>
                <p:sp>
                  <p:nvSpPr>
                    <p:cNvPr id="1674" name="Google Shape;75;p16">
                      <a:extLst>
                        <a:ext uri="{FF2B5EF4-FFF2-40B4-BE49-F238E27FC236}">
                          <a16:creationId xmlns:a16="http://schemas.microsoft.com/office/drawing/2014/main" id="{1B733401-9C20-B22D-9449-08CDD11F45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62125" y="2492625"/>
                      <a:ext cx="64900" cy="36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96" h="1466" extrusionOk="0">
                          <a:moveTo>
                            <a:pt x="1507" y="1"/>
                          </a:moveTo>
                          <a:lnTo>
                            <a:pt x="1361" y="64"/>
                          </a:lnTo>
                          <a:lnTo>
                            <a:pt x="1402" y="105"/>
                          </a:lnTo>
                          <a:lnTo>
                            <a:pt x="1340" y="189"/>
                          </a:lnTo>
                          <a:lnTo>
                            <a:pt x="1214" y="126"/>
                          </a:lnTo>
                          <a:lnTo>
                            <a:pt x="1109" y="189"/>
                          </a:lnTo>
                          <a:lnTo>
                            <a:pt x="1005" y="168"/>
                          </a:lnTo>
                          <a:lnTo>
                            <a:pt x="817" y="210"/>
                          </a:lnTo>
                          <a:lnTo>
                            <a:pt x="712" y="210"/>
                          </a:lnTo>
                          <a:lnTo>
                            <a:pt x="691" y="126"/>
                          </a:lnTo>
                          <a:lnTo>
                            <a:pt x="565" y="126"/>
                          </a:lnTo>
                          <a:lnTo>
                            <a:pt x="482" y="231"/>
                          </a:lnTo>
                          <a:lnTo>
                            <a:pt x="607" y="294"/>
                          </a:lnTo>
                          <a:lnTo>
                            <a:pt x="607" y="398"/>
                          </a:lnTo>
                          <a:lnTo>
                            <a:pt x="503" y="440"/>
                          </a:lnTo>
                          <a:lnTo>
                            <a:pt x="398" y="608"/>
                          </a:lnTo>
                          <a:lnTo>
                            <a:pt x="314" y="628"/>
                          </a:lnTo>
                          <a:lnTo>
                            <a:pt x="168" y="859"/>
                          </a:lnTo>
                          <a:lnTo>
                            <a:pt x="147" y="1047"/>
                          </a:lnTo>
                          <a:lnTo>
                            <a:pt x="147" y="1152"/>
                          </a:lnTo>
                          <a:lnTo>
                            <a:pt x="84" y="1152"/>
                          </a:lnTo>
                          <a:lnTo>
                            <a:pt x="0" y="1173"/>
                          </a:lnTo>
                          <a:lnTo>
                            <a:pt x="42" y="1277"/>
                          </a:lnTo>
                          <a:lnTo>
                            <a:pt x="147" y="1277"/>
                          </a:lnTo>
                          <a:lnTo>
                            <a:pt x="293" y="1235"/>
                          </a:lnTo>
                          <a:lnTo>
                            <a:pt x="252" y="1068"/>
                          </a:lnTo>
                          <a:lnTo>
                            <a:pt x="314" y="1026"/>
                          </a:lnTo>
                          <a:lnTo>
                            <a:pt x="482" y="1026"/>
                          </a:lnTo>
                          <a:lnTo>
                            <a:pt x="524" y="1131"/>
                          </a:lnTo>
                          <a:lnTo>
                            <a:pt x="586" y="1277"/>
                          </a:lnTo>
                          <a:lnTo>
                            <a:pt x="670" y="1340"/>
                          </a:lnTo>
                          <a:lnTo>
                            <a:pt x="670" y="1424"/>
                          </a:lnTo>
                          <a:lnTo>
                            <a:pt x="796" y="1465"/>
                          </a:lnTo>
                          <a:lnTo>
                            <a:pt x="1026" y="1319"/>
                          </a:lnTo>
                          <a:lnTo>
                            <a:pt x="1151" y="1361"/>
                          </a:lnTo>
                          <a:lnTo>
                            <a:pt x="1361" y="1026"/>
                          </a:lnTo>
                          <a:lnTo>
                            <a:pt x="1507" y="1110"/>
                          </a:lnTo>
                          <a:lnTo>
                            <a:pt x="1507" y="1235"/>
                          </a:lnTo>
                          <a:lnTo>
                            <a:pt x="1674" y="1319"/>
                          </a:lnTo>
                          <a:lnTo>
                            <a:pt x="1737" y="1445"/>
                          </a:lnTo>
                          <a:lnTo>
                            <a:pt x="1842" y="1235"/>
                          </a:lnTo>
                          <a:lnTo>
                            <a:pt x="1842" y="1068"/>
                          </a:lnTo>
                          <a:lnTo>
                            <a:pt x="2093" y="1131"/>
                          </a:lnTo>
                          <a:lnTo>
                            <a:pt x="2197" y="1131"/>
                          </a:lnTo>
                          <a:lnTo>
                            <a:pt x="2302" y="1214"/>
                          </a:lnTo>
                          <a:lnTo>
                            <a:pt x="2302" y="1005"/>
                          </a:lnTo>
                          <a:lnTo>
                            <a:pt x="2553" y="942"/>
                          </a:lnTo>
                          <a:lnTo>
                            <a:pt x="2490" y="754"/>
                          </a:lnTo>
                          <a:lnTo>
                            <a:pt x="2595" y="628"/>
                          </a:lnTo>
                          <a:lnTo>
                            <a:pt x="2553" y="524"/>
                          </a:lnTo>
                          <a:lnTo>
                            <a:pt x="2469" y="524"/>
                          </a:lnTo>
                          <a:lnTo>
                            <a:pt x="2365" y="628"/>
                          </a:lnTo>
                          <a:lnTo>
                            <a:pt x="2260" y="503"/>
                          </a:lnTo>
                          <a:lnTo>
                            <a:pt x="2177" y="524"/>
                          </a:lnTo>
                          <a:lnTo>
                            <a:pt x="2030" y="524"/>
                          </a:lnTo>
                          <a:lnTo>
                            <a:pt x="1988" y="440"/>
                          </a:lnTo>
                          <a:lnTo>
                            <a:pt x="2030" y="398"/>
                          </a:lnTo>
                          <a:lnTo>
                            <a:pt x="2030" y="294"/>
                          </a:lnTo>
                          <a:lnTo>
                            <a:pt x="1884" y="210"/>
                          </a:lnTo>
                          <a:lnTo>
                            <a:pt x="1737" y="84"/>
                          </a:lnTo>
                          <a:lnTo>
                            <a:pt x="1653" y="84"/>
                          </a:lnTo>
                          <a:lnTo>
                            <a:pt x="1612" y="126"/>
                          </a:lnTo>
                          <a:lnTo>
                            <a:pt x="1528" y="105"/>
                          </a:lnTo>
                          <a:lnTo>
                            <a:pt x="1507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5" name="Google Shape;76;p16">
                      <a:extLst>
                        <a:ext uri="{FF2B5EF4-FFF2-40B4-BE49-F238E27FC236}">
                          <a16:creationId xmlns:a16="http://schemas.microsoft.com/office/drawing/2014/main" id="{F046D2DB-7CDE-A9C4-8F82-A034EC39DC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50475" y="2481850"/>
                      <a:ext cx="85125" cy="518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05" h="2072" extrusionOk="0">
                          <a:moveTo>
                            <a:pt x="1095" y="286"/>
                          </a:moveTo>
                          <a:lnTo>
                            <a:pt x="0" y="1667"/>
                          </a:lnTo>
                          <a:lnTo>
                            <a:pt x="547" y="2072"/>
                          </a:lnTo>
                          <a:lnTo>
                            <a:pt x="1214" y="1858"/>
                          </a:lnTo>
                          <a:lnTo>
                            <a:pt x="1881" y="1262"/>
                          </a:lnTo>
                          <a:lnTo>
                            <a:pt x="2976" y="1286"/>
                          </a:lnTo>
                          <a:lnTo>
                            <a:pt x="3405" y="786"/>
                          </a:lnTo>
                          <a:lnTo>
                            <a:pt x="2167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</p:grpSp>
              <p:grpSp>
                <p:nvGrpSpPr>
                  <p:cNvPr id="2073" name="Google Shape;77;p16">
                    <a:extLst>
                      <a:ext uri="{FF2B5EF4-FFF2-40B4-BE49-F238E27FC236}">
                        <a16:creationId xmlns:a16="http://schemas.microsoft.com/office/drawing/2014/main" id="{C26B6977-D946-1FEE-73A8-63325D645346}"/>
                      </a:ext>
                    </a:extLst>
                  </p:cNvPr>
                  <p:cNvGrpSpPr/>
                  <p:nvPr/>
                </p:nvGrpSpPr>
                <p:grpSpPr>
                  <a:xfrm>
                    <a:off x="4386878" y="2231907"/>
                    <a:ext cx="195007" cy="182939"/>
                    <a:chOff x="3627175" y="2432450"/>
                    <a:chExt cx="172100" cy="169075"/>
                  </a:xfrm>
                </p:grpSpPr>
                <p:sp>
                  <p:nvSpPr>
                    <p:cNvPr id="1671" name="Google Shape;78;p16">
                      <a:extLst>
                        <a:ext uri="{FF2B5EF4-FFF2-40B4-BE49-F238E27FC236}">
                          <a16:creationId xmlns:a16="http://schemas.microsoft.com/office/drawing/2014/main" id="{A71BCA91-AD69-CF41-B12F-A9E536D16A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27175" y="2433000"/>
                      <a:ext cx="164800" cy="15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2" h="6278" extrusionOk="0">
                          <a:moveTo>
                            <a:pt x="3829" y="0"/>
                          </a:moveTo>
                          <a:lnTo>
                            <a:pt x="3808" y="42"/>
                          </a:lnTo>
                          <a:lnTo>
                            <a:pt x="3599" y="105"/>
                          </a:lnTo>
                          <a:lnTo>
                            <a:pt x="3578" y="63"/>
                          </a:lnTo>
                          <a:lnTo>
                            <a:pt x="3390" y="168"/>
                          </a:lnTo>
                          <a:lnTo>
                            <a:pt x="3369" y="272"/>
                          </a:lnTo>
                          <a:lnTo>
                            <a:pt x="3390" y="398"/>
                          </a:lnTo>
                          <a:lnTo>
                            <a:pt x="3348" y="607"/>
                          </a:lnTo>
                          <a:lnTo>
                            <a:pt x="3181" y="796"/>
                          </a:lnTo>
                          <a:lnTo>
                            <a:pt x="3181" y="837"/>
                          </a:lnTo>
                          <a:lnTo>
                            <a:pt x="2992" y="900"/>
                          </a:lnTo>
                          <a:lnTo>
                            <a:pt x="2888" y="900"/>
                          </a:lnTo>
                          <a:lnTo>
                            <a:pt x="2783" y="879"/>
                          </a:lnTo>
                          <a:lnTo>
                            <a:pt x="2574" y="1005"/>
                          </a:lnTo>
                          <a:lnTo>
                            <a:pt x="2532" y="1089"/>
                          </a:lnTo>
                          <a:lnTo>
                            <a:pt x="2574" y="1151"/>
                          </a:lnTo>
                          <a:lnTo>
                            <a:pt x="2658" y="1193"/>
                          </a:lnTo>
                          <a:lnTo>
                            <a:pt x="2532" y="1298"/>
                          </a:lnTo>
                          <a:lnTo>
                            <a:pt x="2365" y="1319"/>
                          </a:lnTo>
                          <a:lnTo>
                            <a:pt x="2134" y="1298"/>
                          </a:lnTo>
                          <a:lnTo>
                            <a:pt x="2030" y="1235"/>
                          </a:lnTo>
                          <a:lnTo>
                            <a:pt x="1946" y="1298"/>
                          </a:lnTo>
                          <a:lnTo>
                            <a:pt x="1925" y="1214"/>
                          </a:lnTo>
                          <a:lnTo>
                            <a:pt x="1841" y="1151"/>
                          </a:lnTo>
                          <a:lnTo>
                            <a:pt x="1883" y="1047"/>
                          </a:lnTo>
                          <a:lnTo>
                            <a:pt x="1800" y="1026"/>
                          </a:lnTo>
                          <a:lnTo>
                            <a:pt x="1695" y="1047"/>
                          </a:lnTo>
                          <a:lnTo>
                            <a:pt x="1569" y="1047"/>
                          </a:lnTo>
                          <a:lnTo>
                            <a:pt x="1507" y="1026"/>
                          </a:lnTo>
                          <a:lnTo>
                            <a:pt x="1528" y="1151"/>
                          </a:lnTo>
                          <a:lnTo>
                            <a:pt x="1507" y="1214"/>
                          </a:lnTo>
                          <a:lnTo>
                            <a:pt x="1716" y="1402"/>
                          </a:lnTo>
                          <a:lnTo>
                            <a:pt x="1674" y="1444"/>
                          </a:lnTo>
                          <a:lnTo>
                            <a:pt x="1695" y="1528"/>
                          </a:lnTo>
                          <a:lnTo>
                            <a:pt x="1695" y="1633"/>
                          </a:lnTo>
                          <a:lnTo>
                            <a:pt x="1737" y="1716"/>
                          </a:lnTo>
                          <a:lnTo>
                            <a:pt x="1737" y="1821"/>
                          </a:lnTo>
                          <a:lnTo>
                            <a:pt x="1569" y="1779"/>
                          </a:lnTo>
                          <a:lnTo>
                            <a:pt x="1465" y="1821"/>
                          </a:lnTo>
                          <a:lnTo>
                            <a:pt x="1381" y="1779"/>
                          </a:lnTo>
                          <a:lnTo>
                            <a:pt x="1277" y="1821"/>
                          </a:lnTo>
                          <a:lnTo>
                            <a:pt x="1256" y="1758"/>
                          </a:lnTo>
                          <a:lnTo>
                            <a:pt x="1109" y="1863"/>
                          </a:lnTo>
                          <a:lnTo>
                            <a:pt x="963" y="1653"/>
                          </a:lnTo>
                          <a:lnTo>
                            <a:pt x="858" y="1633"/>
                          </a:lnTo>
                          <a:lnTo>
                            <a:pt x="733" y="1653"/>
                          </a:lnTo>
                          <a:lnTo>
                            <a:pt x="628" y="1758"/>
                          </a:lnTo>
                          <a:lnTo>
                            <a:pt x="565" y="1737"/>
                          </a:lnTo>
                          <a:lnTo>
                            <a:pt x="481" y="1779"/>
                          </a:lnTo>
                          <a:lnTo>
                            <a:pt x="440" y="1758"/>
                          </a:lnTo>
                          <a:lnTo>
                            <a:pt x="335" y="1758"/>
                          </a:lnTo>
                          <a:lnTo>
                            <a:pt x="251" y="1842"/>
                          </a:lnTo>
                          <a:lnTo>
                            <a:pt x="63" y="1863"/>
                          </a:lnTo>
                          <a:lnTo>
                            <a:pt x="0" y="1946"/>
                          </a:lnTo>
                          <a:lnTo>
                            <a:pt x="42" y="2030"/>
                          </a:lnTo>
                          <a:lnTo>
                            <a:pt x="147" y="1988"/>
                          </a:lnTo>
                          <a:lnTo>
                            <a:pt x="251" y="2030"/>
                          </a:lnTo>
                          <a:lnTo>
                            <a:pt x="272" y="2051"/>
                          </a:lnTo>
                          <a:lnTo>
                            <a:pt x="272" y="2051"/>
                          </a:lnTo>
                          <a:lnTo>
                            <a:pt x="147" y="2030"/>
                          </a:lnTo>
                          <a:lnTo>
                            <a:pt x="105" y="2051"/>
                          </a:lnTo>
                          <a:lnTo>
                            <a:pt x="126" y="2156"/>
                          </a:lnTo>
                          <a:lnTo>
                            <a:pt x="168" y="2072"/>
                          </a:lnTo>
                          <a:lnTo>
                            <a:pt x="230" y="2093"/>
                          </a:lnTo>
                          <a:lnTo>
                            <a:pt x="251" y="2177"/>
                          </a:lnTo>
                          <a:lnTo>
                            <a:pt x="209" y="2197"/>
                          </a:lnTo>
                          <a:lnTo>
                            <a:pt x="105" y="2239"/>
                          </a:lnTo>
                          <a:lnTo>
                            <a:pt x="105" y="2260"/>
                          </a:lnTo>
                          <a:lnTo>
                            <a:pt x="209" y="2260"/>
                          </a:lnTo>
                          <a:lnTo>
                            <a:pt x="230" y="2386"/>
                          </a:lnTo>
                          <a:lnTo>
                            <a:pt x="230" y="2469"/>
                          </a:lnTo>
                          <a:lnTo>
                            <a:pt x="335" y="2386"/>
                          </a:lnTo>
                          <a:lnTo>
                            <a:pt x="481" y="2386"/>
                          </a:lnTo>
                          <a:lnTo>
                            <a:pt x="670" y="2469"/>
                          </a:lnTo>
                          <a:lnTo>
                            <a:pt x="733" y="2511"/>
                          </a:lnTo>
                          <a:lnTo>
                            <a:pt x="774" y="2511"/>
                          </a:lnTo>
                          <a:lnTo>
                            <a:pt x="900" y="2595"/>
                          </a:lnTo>
                          <a:lnTo>
                            <a:pt x="1005" y="2511"/>
                          </a:lnTo>
                          <a:lnTo>
                            <a:pt x="1067" y="2553"/>
                          </a:lnTo>
                          <a:lnTo>
                            <a:pt x="1046" y="2595"/>
                          </a:lnTo>
                          <a:lnTo>
                            <a:pt x="1067" y="2658"/>
                          </a:lnTo>
                          <a:lnTo>
                            <a:pt x="1172" y="2595"/>
                          </a:lnTo>
                          <a:lnTo>
                            <a:pt x="1214" y="2658"/>
                          </a:lnTo>
                          <a:lnTo>
                            <a:pt x="1172" y="2762"/>
                          </a:lnTo>
                          <a:lnTo>
                            <a:pt x="1214" y="2825"/>
                          </a:lnTo>
                          <a:lnTo>
                            <a:pt x="1297" y="2825"/>
                          </a:lnTo>
                          <a:lnTo>
                            <a:pt x="1402" y="2783"/>
                          </a:lnTo>
                          <a:lnTo>
                            <a:pt x="1528" y="2783"/>
                          </a:lnTo>
                          <a:lnTo>
                            <a:pt x="1611" y="2888"/>
                          </a:lnTo>
                          <a:lnTo>
                            <a:pt x="1507" y="2825"/>
                          </a:lnTo>
                          <a:lnTo>
                            <a:pt x="1402" y="2825"/>
                          </a:lnTo>
                          <a:lnTo>
                            <a:pt x="1360" y="2930"/>
                          </a:lnTo>
                          <a:lnTo>
                            <a:pt x="1402" y="2972"/>
                          </a:lnTo>
                          <a:lnTo>
                            <a:pt x="1423" y="3076"/>
                          </a:lnTo>
                          <a:lnTo>
                            <a:pt x="1381" y="3181"/>
                          </a:lnTo>
                          <a:lnTo>
                            <a:pt x="1402" y="3244"/>
                          </a:lnTo>
                          <a:lnTo>
                            <a:pt x="1486" y="3244"/>
                          </a:lnTo>
                          <a:lnTo>
                            <a:pt x="1632" y="3432"/>
                          </a:lnTo>
                          <a:lnTo>
                            <a:pt x="1779" y="3453"/>
                          </a:lnTo>
                          <a:lnTo>
                            <a:pt x="1904" y="3537"/>
                          </a:lnTo>
                          <a:lnTo>
                            <a:pt x="1904" y="3641"/>
                          </a:lnTo>
                          <a:lnTo>
                            <a:pt x="1946" y="3725"/>
                          </a:lnTo>
                          <a:lnTo>
                            <a:pt x="1904" y="3830"/>
                          </a:lnTo>
                          <a:lnTo>
                            <a:pt x="1883" y="3850"/>
                          </a:lnTo>
                          <a:lnTo>
                            <a:pt x="1841" y="3934"/>
                          </a:lnTo>
                          <a:lnTo>
                            <a:pt x="1946" y="3955"/>
                          </a:lnTo>
                          <a:lnTo>
                            <a:pt x="2134" y="4081"/>
                          </a:lnTo>
                          <a:lnTo>
                            <a:pt x="2260" y="4436"/>
                          </a:lnTo>
                          <a:lnTo>
                            <a:pt x="2260" y="4436"/>
                          </a:lnTo>
                          <a:lnTo>
                            <a:pt x="2113" y="4269"/>
                          </a:lnTo>
                          <a:lnTo>
                            <a:pt x="2093" y="4143"/>
                          </a:lnTo>
                          <a:lnTo>
                            <a:pt x="1946" y="4081"/>
                          </a:lnTo>
                          <a:lnTo>
                            <a:pt x="1904" y="4122"/>
                          </a:lnTo>
                          <a:lnTo>
                            <a:pt x="1841" y="4394"/>
                          </a:lnTo>
                          <a:lnTo>
                            <a:pt x="1841" y="4604"/>
                          </a:lnTo>
                          <a:lnTo>
                            <a:pt x="1946" y="4687"/>
                          </a:lnTo>
                          <a:lnTo>
                            <a:pt x="1883" y="4750"/>
                          </a:lnTo>
                          <a:lnTo>
                            <a:pt x="1841" y="5127"/>
                          </a:lnTo>
                          <a:lnTo>
                            <a:pt x="1737" y="5482"/>
                          </a:lnTo>
                          <a:lnTo>
                            <a:pt x="1590" y="5545"/>
                          </a:lnTo>
                          <a:lnTo>
                            <a:pt x="1695" y="5608"/>
                          </a:lnTo>
                          <a:lnTo>
                            <a:pt x="1716" y="5629"/>
                          </a:lnTo>
                          <a:lnTo>
                            <a:pt x="1779" y="5629"/>
                          </a:lnTo>
                          <a:lnTo>
                            <a:pt x="1800" y="5754"/>
                          </a:lnTo>
                          <a:lnTo>
                            <a:pt x="1800" y="5859"/>
                          </a:lnTo>
                          <a:lnTo>
                            <a:pt x="1946" y="5838"/>
                          </a:lnTo>
                          <a:lnTo>
                            <a:pt x="2197" y="5922"/>
                          </a:lnTo>
                          <a:lnTo>
                            <a:pt x="2302" y="6047"/>
                          </a:lnTo>
                          <a:lnTo>
                            <a:pt x="2406" y="6006"/>
                          </a:lnTo>
                          <a:lnTo>
                            <a:pt x="2532" y="6131"/>
                          </a:lnTo>
                          <a:lnTo>
                            <a:pt x="2678" y="6131"/>
                          </a:lnTo>
                          <a:lnTo>
                            <a:pt x="2762" y="6152"/>
                          </a:lnTo>
                          <a:lnTo>
                            <a:pt x="2867" y="6047"/>
                          </a:lnTo>
                          <a:lnTo>
                            <a:pt x="3139" y="6047"/>
                          </a:lnTo>
                          <a:lnTo>
                            <a:pt x="3243" y="6110"/>
                          </a:lnTo>
                          <a:lnTo>
                            <a:pt x="3390" y="6068"/>
                          </a:lnTo>
                          <a:lnTo>
                            <a:pt x="3557" y="6173"/>
                          </a:lnTo>
                          <a:lnTo>
                            <a:pt x="3829" y="6152"/>
                          </a:lnTo>
                          <a:lnTo>
                            <a:pt x="4018" y="6257"/>
                          </a:lnTo>
                          <a:lnTo>
                            <a:pt x="4101" y="6278"/>
                          </a:lnTo>
                          <a:lnTo>
                            <a:pt x="4101" y="6236"/>
                          </a:lnTo>
                          <a:lnTo>
                            <a:pt x="4038" y="6068"/>
                          </a:lnTo>
                          <a:lnTo>
                            <a:pt x="4101" y="5859"/>
                          </a:lnTo>
                          <a:lnTo>
                            <a:pt x="4101" y="5796"/>
                          </a:lnTo>
                          <a:lnTo>
                            <a:pt x="4227" y="5650"/>
                          </a:lnTo>
                          <a:lnTo>
                            <a:pt x="4436" y="5441"/>
                          </a:lnTo>
                          <a:lnTo>
                            <a:pt x="4499" y="5441"/>
                          </a:lnTo>
                          <a:lnTo>
                            <a:pt x="4562" y="5503"/>
                          </a:lnTo>
                          <a:lnTo>
                            <a:pt x="4708" y="5503"/>
                          </a:lnTo>
                          <a:lnTo>
                            <a:pt x="4834" y="5587"/>
                          </a:lnTo>
                          <a:lnTo>
                            <a:pt x="4938" y="5587"/>
                          </a:lnTo>
                          <a:lnTo>
                            <a:pt x="5022" y="5524"/>
                          </a:lnTo>
                          <a:lnTo>
                            <a:pt x="5085" y="5503"/>
                          </a:lnTo>
                          <a:lnTo>
                            <a:pt x="5461" y="5734"/>
                          </a:lnTo>
                          <a:lnTo>
                            <a:pt x="5545" y="5817"/>
                          </a:lnTo>
                          <a:lnTo>
                            <a:pt x="5796" y="5817"/>
                          </a:lnTo>
                          <a:lnTo>
                            <a:pt x="5901" y="5734"/>
                          </a:lnTo>
                          <a:lnTo>
                            <a:pt x="5880" y="5692"/>
                          </a:lnTo>
                          <a:lnTo>
                            <a:pt x="5984" y="5545"/>
                          </a:lnTo>
                          <a:lnTo>
                            <a:pt x="6340" y="5294"/>
                          </a:lnTo>
                          <a:lnTo>
                            <a:pt x="6382" y="5273"/>
                          </a:lnTo>
                          <a:lnTo>
                            <a:pt x="6319" y="5169"/>
                          </a:lnTo>
                          <a:lnTo>
                            <a:pt x="6403" y="4980"/>
                          </a:lnTo>
                          <a:lnTo>
                            <a:pt x="6235" y="4980"/>
                          </a:lnTo>
                          <a:lnTo>
                            <a:pt x="6068" y="4855"/>
                          </a:lnTo>
                          <a:lnTo>
                            <a:pt x="6026" y="4562"/>
                          </a:lnTo>
                          <a:lnTo>
                            <a:pt x="5880" y="4394"/>
                          </a:lnTo>
                          <a:lnTo>
                            <a:pt x="5963" y="4332"/>
                          </a:lnTo>
                          <a:lnTo>
                            <a:pt x="6089" y="4290"/>
                          </a:lnTo>
                          <a:lnTo>
                            <a:pt x="6131" y="4122"/>
                          </a:lnTo>
                          <a:lnTo>
                            <a:pt x="6026" y="4018"/>
                          </a:lnTo>
                          <a:lnTo>
                            <a:pt x="6005" y="3850"/>
                          </a:lnTo>
                          <a:lnTo>
                            <a:pt x="6068" y="3809"/>
                          </a:lnTo>
                          <a:lnTo>
                            <a:pt x="6068" y="3725"/>
                          </a:lnTo>
                          <a:lnTo>
                            <a:pt x="5984" y="3662"/>
                          </a:lnTo>
                          <a:lnTo>
                            <a:pt x="5922" y="3516"/>
                          </a:lnTo>
                          <a:lnTo>
                            <a:pt x="5880" y="3411"/>
                          </a:lnTo>
                          <a:lnTo>
                            <a:pt x="5712" y="3411"/>
                          </a:lnTo>
                          <a:lnTo>
                            <a:pt x="5650" y="3453"/>
                          </a:lnTo>
                          <a:lnTo>
                            <a:pt x="5691" y="3620"/>
                          </a:lnTo>
                          <a:lnTo>
                            <a:pt x="5545" y="3662"/>
                          </a:lnTo>
                          <a:lnTo>
                            <a:pt x="5440" y="3662"/>
                          </a:lnTo>
                          <a:lnTo>
                            <a:pt x="5398" y="3558"/>
                          </a:lnTo>
                          <a:lnTo>
                            <a:pt x="5482" y="3537"/>
                          </a:lnTo>
                          <a:lnTo>
                            <a:pt x="5545" y="3537"/>
                          </a:lnTo>
                          <a:lnTo>
                            <a:pt x="5545" y="3432"/>
                          </a:lnTo>
                          <a:lnTo>
                            <a:pt x="5566" y="3244"/>
                          </a:lnTo>
                          <a:lnTo>
                            <a:pt x="5712" y="3013"/>
                          </a:lnTo>
                          <a:lnTo>
                            <a:pt x="5796" y="2993"/>
                          </a:lnTo>
                          <a:lnTo>
                            <a:pt x="5901" y="2825"/>
                          </a:lnTo>
                          <a:lnTo>
                            <a:pt x="6005" y="2783"/>
                          </a:lnTo>
                          <a:lnTo>
                            <a:pt x="6005" y="2679"/>
                          </a:lnTo>
                          <a:lnTo>
                            <a:pt x="5880" y="2616"/>
                          </a:lnTo>
                          <a:lnTo>
                            <a:pt x="5963" y="2511"/>
                          </a:lnTo>
                          <a:lnTo>
                            <a:pt x="6089" y="2511"/>
                          </a:lnTo>
                          <a:lnTo>
                            <a:pt x="6110" y="2595"/>
                          </a:lnTo>
                          <a:lnTo>
                            <a:pt x="6215" y="2595"/>
                          </a:lnTo>
                          <a:lnTo>
                            <a:pt x="6403" y="2553"/>
                          </a:lnTo>
                          <a:lnTo>
                            <a:pt x="6340" y="2449"/>
                          </a:lnTo>
                          <a:lnTo>
                            <a:pt x="6235" y="2365"/>
                          </a:lnTo>
                          <a:lnTo>
                            <a:pt x="6235" y="2197"/>
                          </a:lnTo>
                          <a:lnTo>
                            <a:pt x="6298" y="2030"/>
                          </a:lnTo>
                          <a:lnTo>
                            <a:pt x="6382" y="1946"/>
                          </a:lnTo>
                          <a:lnTo>
                            <a:pt x="6382" y="1842"/>
                          </a:lnTo>
                          <a:lnTo>
                            <a:pt x="6445" y="1674"/>
                          </a:lnTo>
                          <a:lnTo>
                            <a:pt x="6591" y="1549"/>
                          </a:lnTo>
                          <a:lnTo>
                            <a:pt x="6445" y="1465"/>
                          </a:lnTo>
                          <a:lnTo>
                            <a:pt x="6340" y="1465"/>
                          </a:lnTo>
                          <a:lnTo>
                            <a:pt x="6215" y="1402"/>
                          </a:lnTo>
                          <a:lnTo>
                            <a:pt x="6110" y="1444"/>
                          </a:lnTo>
                          <a:lnTo>
                            <a:pt x="6026" y="1402"/>
                          </a:lnTo>
                          <a:lnTo>
                            <a:pt x="5922" y="1402"/>
                          </a:lnTo>
                          <a:lnTo>
                            <a:pt x="5859" y="1444"/>
                          </a:lnTo>
                          <a:lnTo>
                            <a:pt x="5754" y="1361"/>
                          </a:lnTo>
                          <a:lnTo>
                            <a:pt x="5754" y="1298"/>
                          </a:lnTo>
                          <a:lnTo>
                            <a:pt x="5650" y="1214"/>
                          </a:lnTo>
                          <a:lnTo>
                            <a:pt x="5566" y="1235"/>
                          </a:lnTo>
                          <a:lnTo>
                            <a:pt x="5398" y="1193"/>
                          </a:lnTo>
                          <a:lnTo>
                            <a:pt x="5357" y="1089"/>
                          </a:lnTo>
                          <a:lnTo>
                            <a:pt x="5252" y="1089"/>
                          </a:lnTo>
                          <a:lnTo>
                            <a:pt x="5189" y="1130"/>
                          </a:lnTo>
                          <a:lnTo>
                            <a:pt x="5085" y="1047"/>
                          </a:lnTo>
                          <a:lnTo>
                            <a:pt x="4980" y="1026"/>
                          </a:lnTo>
                          <a:lnTo>
                            <a:pt x="4854" y="879"/>
                          </a:lnTo>
                          <a:lnTo>
                            <a:pt x="4771" y="837"/>
                          </a:lnTo>
                          <a:lnTo>
                            <a:pt x="4729" y="796"/>
                          </a:lnTo>
                          <a:lnTo>
                            <a:pt x="4645" y="796"/>
                          </a:lnTo>
                          <a:lnTo>
                            <a:pt x="4603" y="837"/>
                          </a:lnTo>
                          <a:lnTo>
                            <a:pt x="4457" y="775"/>
                          </a:lnTo>
                          <a:lnTo>
                            <a:pt x="4457" y="607"/>
                          </a:lnTo>
                          <a:lnTo>
                            <a:pt x="4394" y="586"/>
                          </a:lnTo>
                          <a:lnTo>
                            <a:pt x="4310" y="524"/>
                          </a:lnTo>
                          <a:lnTo>
                            <a:pt x="4227" y="524"/>
                          </a:lnTo>
                          <a:lnTo>
                            <a:pt x="4080" y="398"/>
                          </a:lnTo>
                          <a:lnTo>
                            <a:pt x="4038" y="293"/>
                          </a:lnTo>
                          <a:lnTo>
                            <a:pt x="3913" y="252"/>
                          </a:lnTo>
                          <a:lnTo>
                            <a:pt x="3892" y="63"/>
                          </a:lnTo>
                          <a:lnTo>
                            <a:pt x="3829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2" name="Google Shape;79;p16">
                      <a:extLst>
                        <a:ext uri="{FF2B5EF4-FFF2-40B4-BE49-F238E27FC236}">
                          <a16:creationId xmlns:a16="http://schemas.microsoft.com/office/drawing/2014/main" id="{F2DF88E8-BD65-2A01-750C-98733E4362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58200" y="2557475"/>
                      <a:ext cx="70850" cy="44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34" h="1762" extrusionOk="0">
                          <a:moveTo>
                            <a:pt x="571" y="595"/>
                          </a:moveTo>
                          <a:lnTo>
                            <a:pt x="0" y="1119"/>
                          </a:lnTo>
                          <a:lnTo>
                            <a:pt x="1833" y="1762"/>
                          </a:lnTo>
                          <a:lnTo>
                            <a:pt x="2714" y="1476"/>
                          </a:lnTo>
                          <a:lnTo>
                            <a:pt x="2834" y="1071"/>
                          </a:lnTo>
                          <a:lnTo>
                            <a:pt x="1833" y="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  <p:sp>
                  <p:nvSpPr>
                    <p:cNvPr id="1673" name="Google Shape;80;p16">
                      <a:extLst>
                        <a:ext uri="{FF2B5EF4-FFF2-40B4-BE49-F238E27FC236}">
                          <a16:creationId xmlns:a16="http://schemas.microsoft.com/office/drawing/2014/main" id="{6E3FE9BD-F11F-BB09-B6A1-1A06773A5F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9525" y="2432450"/>
                      <a:ext cx="79750" cy="899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90" h="3596" extrusionOk="0">
                          <a:moveTo>
                            <a:pt x="0" y="167"/>
                          </a:moveTo>
                          <a:lnTo>
                            <a:pt x="261" y="0"/>
                          </a:lnTo>
                          <a:lnTo>
                            <a:pt x="1619" y="1095"/>
                          </a:lnTo>
                          <a:lnTo>
                            <a:pt x="2381" y="1286"/>
                          </a:lnTo>
                          <a:lnTo>
                            <a:pt x="3190" y="1429"/>
                          </a:lnTo>
                          <a:lnTo>
                            <a:pt x="2809" y="2595"/>
                          </a:lnTo>
                          <a:lnTo>
                            <a:pt x="2071" y="2429"/>
                          </a:lnTo>
                          <a:lnTo>
                            <a:pt x="1524" y="3596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</p:grpSp>
              <p:grpSp>
                <p:nvGrpSpPr>
                  <p:cNvPr id="2074" name="Google Shape;81;p16">
                    <a:extLst>
                      <a:ext uri="{FF2B5EF4-FFF2-40B4-BE49-F238E27FC236}">
                        <a16:creationId xmlns:a16="http://schemas.microsoft.com/office/drawing/2014/main" id="{3D93694E-6439-A9DC-C4E2-E05A323B5B6D}"/>
                      </a:ext>
                    </a:extLst>
                  </p:cNvPr>
                  <p:cNvGrpSpPr/>
                  <p:nvPr/>
                </p:nvGrpSpPr>
                <p:grpSpPr>
                  <a:xfrm>
                    <a:off x="4312503" y="2397453"/>
                    <a:ext cx="69730" cy="107166"/>
                    <a:chOff x="3561536" y="2585450"/>
                    <a:chExt cx="61539" cy="99045"/>
                  </a:xfrm>
                </p:grpSpPr>
                <p:sp>
                  <p:nvSpPr>
                    <p:cNvPr id="1669" name="Google Shape;82;p16">
                      <a:extLst>
                        <a:ext uri="{FF2B5EF4-FFF2-40B4-BE49-F238E27FC236}">
                          <a16:creationId xmlns:a16="http://schemas.microsoft.com/office/drawing/2014/main" id="{D8B45825-0722-FC3C-6FE1-E59DCB9F6BFA}"/>
                        </a:ext>
                      </a:extLst>
                    </p:cNvPr>
                    <p:cNvSpPr/>
                    <p:nvPr/>
                  </p:nvSpPr>
                  <p:spPr>
                    <a:xfrm rot="192277">
                      <a:off x="3564002" y="2593849"/>
                      <a:ext cx="44498" cy="8947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80" h="3579" extrusionOk="0">
                          <a:moveTo>
                            <a:pt x="628" y="1"/>
                          </a:moveTo>
                          <a:lnTo>
                            <a:pt x="356" y="22"/>
                          </a:lnTo>
                          <a:lnTo>
                            <a:pt x="377" y="147"/>
                          </a:lnTo>
                          <a:lnTo>
                            <a:pt x="461" y="357"/>
                          </a:lnTo>
                          <a:lnTo>
                            <a:pt x="440" y="712"/>
                          </a:lnTo>
                          <a:lnTo>
                            <a:pt x="440" y="775"/>
                          </a:lnTo>
                          <a:lnTo>
                            <a:pt x="419" y="943"/>
                          </a:lnTo>
                          <a:lnTo>
                            <a:pt x="482" y="1026"/>
                          </a:lnTo>
                          <a:lnTo>
                            <a:pt x="440" y="1131"/>
                          </a:lnTo>
                          <a:lnTo>
                            <a:pt x="356" y="1256"/>
                          </a:lnTo>
                          <a:lnTo>
                            <a:pt x="356" y="1445"/>
                          </a:lnTo>
                          <a:lnTo>
                            <a:pt x="231" y="1654"/>
                          </a:lnTo>
                          <a:lnTo>
                            <a:pt x="231" y="1759"/>
                          </a:lnTo>
                          <a:lnTo>
                            <a:pt x="64" y="1968"/>
                          </a:lnTo>
                          <a:lnTo>
                            <a:pt x="1" y="2303"/>
                          </a:lnTo>
                          <a:lnTo>
                            <a:pt x="1" y="2386"/>
                          </a:lnTo>
                          <a:lnTo>
                            <a:pt x="105" y="2386"/>
                          </a:lnTo>
                          <a:lnTo>
                            <a:pt x="168" y="2303"/>
                          </a:lnTo>
                          <a:lnTo>
                            <a:pt x="273" y="2219"/>
                          </a:lnTo>
                          <a:lnTo>
                            <a:pt x="252" y="2303"/>
                          </a:lnTo>
                          <a:lnTo>
                            <a:pt x="315" y="2344"/>
                          </a:lnTo>
                          <a:lnTo>
                            <a:pt x="126" y="2428"/>
                          </a:lnTo>
                          <a:lnTo>
                            <a:pt x="126" y="2554"/>
                          </a:lnTo>
                          <a:lnTo>
                            <a:pt x="168" y="2616"/>
                          </a:lnTo>
                          <a:lnTo>
                            <a:pt x="252" y="2533"/>
                          </a:lnTo>
                          <a:lnTo>
                            <a:pt x="419" y="2533"/>
                          </a:lnTo>
                          <a:lnTo>
                            <a:pt x="336" y="2616"/>
                          </a:lnTo>
                          <a:lnTo>
                            <a:pt x="377" y="2763"/>
                          </a:lnTo>
                          <a:lnTo>
                            <a:pt x="336" y="2909"/>
                          </a:lnTo>
                          <a:lnTo>
                            <a:pt x="336" y="3223"/>
                          </a:lnTo>
                          <a:lnTo>
                            <a:pt x="273" y="3432"/>
                          </a:lnTo>
                          <a:lnTo>
                            <a:pt x="231" y="3495"/>
                          </a:lnTo>
                          <a:lnTo>
                            <a:pt x="273" y="3537"/>
                          </a:lnTo>
                          <a:lnTo>
                            <a:pt x="440" y="3432"/>
                          </a:lnTo>
                          <a:lnTo>
                            <a:pt x="691" y="3495"/>
                          </a:lnTo>
                          <a:lnTo>
                            <a:pt x="796" y="3579"/>
                          </a:lnTo>
                          <a:lnTo>
                            <a:pt x="963" y="3474"/>
                          </a:lnTo>
                          <a:lnTo>
                            <a:pt x="1110" y="3474"/>
                          </a:lnTo>
                          <a:lnTo>
                            <a:pt x="1152" y="3432"/>
                          </a:lnTo>
                          <a:lnTo>
                            <a:pt x="1152" y="3286"/>
                          </a:lnTo>
                          <a:lnTo>
                            <a:pt x="1068" y="3160"/>
                          </a:lnTo>
                          <a:lnTo>
                            <a:pt x="1193" y="2909"/>
                          </a:lnTo>
                          <a:lnTo>
                            <a:pt x="1319" y="2805"/>
                          </a:lnTo>
                          <a:lnTo>
                            <a:pt x="1361" y="2658"/>
                          </a:lnTo>
                          <a:lnTo>
                            <a:pt x="1214" y="2658"/>
                          </a:lnTo>
                          <a:lnTo>
                            <a:pt x="1152" y="2512"/>
                          </a:lnTo>
                          <a:lnTo>
                            <a:pt x="1319" y="2323"/>
                          </a:lnTo>
                          <a:lnTo>
                            <a:pt x="1319" y="2093"/>
                          </a:lnTo>
                          <a:lnTo>
                            <a:pt x="1193" y="2010"/>
                          </a:lnTo>
                          <a:lnTo>
                            <a:pt x="1047" y="1717"/>
                          </a:lnTo>
                          <a:lnTo>
                            <a:pt x="1172" y="1696"/>
                          </a:lnTo>
                          <a:lnTo>
                            <a:pt x="1277" y="1696"/>
                          </a:lnTo>
                          <a:lnTo>
                            <a:pt x="1424" y="1487"/>
                          </a:lnTo>
                          <a:lnTo>
                            <a:pt x="1319" y="1382"/>
                          </a:lnTo>
                          <a:lnTo>
                            <a:pt x="1465" y="1277"/>
                          </a:lnTo>
                          <a:lnTo>
                            <a:pt x="1465" y="922"/>
                          </a:lnTo>
                          <a:lnTo>
                            <a:pt x="1424" y="754"/>
                          </a:lnTo>
                          <a:lnTo>
                            <a:pt x="1675" y="545"/>
                          </a:lnTo>
                          <a:lnTo>
                            <a:pt x="1737" y="545"/>
                          </a:lnTo>
                          <a:lnTo>
                            <a:pt x="1779" y="440"/>
                          </a:lnTo>
                          <a:lnTo>
                            <a:pt x="1675" y="252"/>
                          </a:lnTo>
                          <a:lnTo>
                            <a:pt x="1633" y="127"/>
                          </a:lnTo>
                          <a:lnTo>
                            <a:pt x="1382" y="85"/>
                          </a:lnTo>
                          <a:lnTo>
                            <a:pt x="1277" y="210"/>
                          </a:lnTo>
                          <a:lnTo>
                            <a:pt x="942" y="127"/>
                          </a:lnTo>
                          <a:lnTo>
                            <a:pt x="754" y="231"/>
                          </a:lnTo>
                          <a:lnTo>
                            <a:pt x="691" y="147"/>
                          </a:lnTo>
                          <a:lnTo>
                            <a:pt x="733" y="22"/>
                          </a:lnTo>
                          <a:lnTo>
                            <a:pt x="628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0" name="Google Shape;83;p16">
                      <a:extLst>
                        <a:ext uri="{FF2B5EF4-FFF2-40B4-BE49-F238E27FC236}">
                          <a16:creationId xmlns:a16="http://schemas.microsoft.com/office/drawing/2014/main" id="{7995C228-CE02-3563-F579-B53DE6CD66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0800" y="2585450"/>
                      <a:ext cx="42275" cy="93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91" h="3738" extrusionOk="0">
                          <a:moveTo>
                            <a:pt x="453" y="0"/>
                          </a:moveTo>
                          <a:lnTo>
                            <a:pt x="0" y="547"/>
                          </a:lnTo>
                          <a:lnTo>
                            <a:pt x="0" y="3429"/>
                          </a:lnTo>
                          <a:lnTo>
                            <a:pt x="429" y="3738"/>
                          </a:lnTo>
                          <a:lnTo>
                            <a:pt x="1691" y="2714"/>
                          </a:lnTo>
                          <a:lnTo>
                            <a:pt x="1691" y="500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</p:grpSp>
              <p:grpSp>
                <p:nvGrpSpPr>
                  <p:cNvPr id="2075" name="Google Shape;84;p16">
                    <a:extLst>
                      <a:ext uri="{FF2B5EF4-FFF2-40B4-BE49-F238E27FC236}">
                        <a16:creationId xmlns:a16="http://schemas.microsoft.com/office/drawing/2014/main" id="{8A66BE62-90DD-F2EF-F38C-657739AEFF8A}"/>
                      </a:ext>
                    </a:extLst>
                  </p:cNvPr>
                  <p:cNvGrpSpPr/>
                  <p:nvPr/>
                </p:nvGrpSpPr>
                <p:grpSpPr>
                  <a:xfrm>
                    <a:off x="4703183" y="1747225"/>
                    <a:ext cx="176849" cy="284377"/>
                    <a:chOff x="3906325" y="1984500"/>
                    <a:chExt cx="156075" cy="262825"/>
                  </a:xfrm>
                </p:grpSpPr>
                <p:sp>
                  <p:nvSpPr>
                    <p:cNvPr id="1667" name="Google Shape;85;p16">
                      <a:extLst>
                        <a:ext uri="{FF2B5EF4-FFF2-40B4-BE49-F238E27FC236}">
                          <a16:creationId xmlns:a16="http://schemas.microsoft.com/office/drawing/2014/main" id="{E47D04C1-9470-FD0A-554E-8F70108151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06325" y="1984500"/>
                      <a:ext cx="100825" cy="124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3" h="4968" extrusionOk="0">
                          <a:moveTo>
                            <a:pt x="2901" y="4968"/>
                          </a:moveTo>
                          <a:lnTo>
                            <a:pt x="1524" y="4673"/>
                          </a:lnTo>
                          <a:lnTo>
                            <a:pt x="0" y="1771"/>
                          </a:lnTo>
                          <a:lnTo>
                            <a:pt x="737" y="886"/>
                          </a:lnTo>
                          <a:lnTo>
                            <a:pt x="2508" y="1181"/>
                          </a:lnTo>
                          <a:lnTo>
                            <a:pt x="2655" y="345"/>
                          </a:lnTo>
                          <a:lnTo>
                            <a:pt x="3442" y="0"/>
                          </a:lnTo>
                          <a:lnTo>
                            <a:pt x="4033" y="443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/>
                    <a:lstStyle/>
                    <a:p>
                      <a:endParaRPr lang="es-ES"/>
                    </a:p>
                  </p:txBody>
                </p:sp>
                <p:sp>
                  <p:nvSpPr>
                    <p:cNvPr id="1668" name="Google Shape;86;p16">
                      <a:extLst>
                        <a:ext uri="{FF2B5EF4-FFF2-40B4-BE49-F238E27FC236}">
                          <a16:creationId xmlns:a16="http://schemas.microsoft.com/office/drawing/2014/main" id="{A75AB554-440F-68B6-C530-985B5A6AEF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19575" y="1989950"/>
                      <a:ext cx="142825" cy="257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13" h="10295" extrusionOk="0">
                          <a:moveTo>
                            <a:pt x="2867" y="0"/>
                          </a:moveTo>
                          <a:lnTo>
                            <a:pt x="2762" y="105"/>
                          </a:lnTo>
                          <a:lnTo>
                            <a:pt x="2762" y="147"/>
                          </a:lnTo>
                          <a:lnTo>
                            <a:pt x="2679" y="189"/>
                          </a:lnTo>
                          <a:lnTo>
                            <a:pt x="2532" y="147"/>
                          </a:lnTo>
                          <a:lnTo>
                            <a:pt x="2386" y="209"/>
                          </a:lnTo>
                          <a:lnTo>
                            <a:pt x="2386" y="293"/>
                          </a:lnTo>
                          <a:lnTo>
                            <a:pt x="2323" y="419"/>
                          </a:lnTo>
                          <a:lnTo>
                            <a:pt x="2239" y="461"/>
                          </a:lnTo>
                          <a:lnTo>
                            <a:pt x="2281" y="544"/>
                          </a:lnTo>
                          <a:lnTo>
                            <a:pt x="2260" y="628"/>
                          </a:lnTo>
                          <a:lnTo>
                            <a:pt x="2239" y="921"/>
                          </a:lnTo>
                          <a:lnTo>
                            <a:pt x="2281" y="1088"/>
                          </a:lnTo>
                          <a:lnTo>
                            <a:pt x="2344" y="1193"/>
                          </a:lnTo>
                          <a:lnTo>
                            <a:pt x="2281" y="1277"/>
                          </a:lnTo>
                          <a:lnTo>
                            <a:pt x="2177" y="1360"/>
                          </a:lnTo>
                          <a:lnTo>
                            <a:pt x="2072" y="1360"/>
                          </a:lnTo>
                          <a:lnTo>
                            <a:pt x="1967" y="1444"/>
                          </a:lnTo>
                          <a:lnTo>
                            <a:pt x="1905" y="1486"/>
                          </a:lnTo>
                          <a:lnTo>
                            <a:pt x="1821" y="1611"/>
                          </a:lnTo>
                          <a:lnTo>
                            <a:pt x="1674" y="1590"/>
                          </a:lnTo>
                          <a:lnTo>
                            <a:pt x="1507" y="1465"/>
                          </a:lnTo>
                          <a:lnTo>
                            <a:pt x="1381" y="1465"/>
                          </a:lnTo>
                          <a:lnTo>
                            <a:pt x="1298" y="1549"/>
                          </a:lnTo>
                          <a:lnTo>
                            <a:pt x="1151" y="1674"/>
                          </a:lnTo>
                          <a:lnTo>
                            <a:pt x="900" y="1674"/>
                          </a:lnTo>
                          <a:lnTo>
                            <a:pt x="733" y="1590"/>
                          </a:lnTo>
                          <a:lnTo>
                            <a:pt x="670" y="1465"/>
                          </a:lnTo>
                          <a:lnTo>
                            <a:pt x="607" y="1339"/>
                          </a:lnTo>
                          <a:lnTo>
                            <a:pt x="377" y="1130"/>
                          </a:lnTo>
                          <a:lnTo>
                            <a:pt x="293" y="984"/>
                          </a:lnTo>
                          <a:lnTo>
                            <a:pt x="189" y="963"/>
                          </a:lnTo>
                          <a:lnTo>
                            <a:pt x="105" y="1046"/>
                          </a:lnTo>
                          <a:lnTo>
                            <a:pt x="84" y="1151"/>
                          </a:lnTo>
                          <a:lnTo>
                            <a:pt x="105" y="1214"/>
                          </a:lnTo>
                          <a:lnTo>
                            <a:pt x="84" y="1256"/>
                          </a:lnTo>
                          <a:lnTo>
                            <a:pt x="42" y="1214"/>
                          </a:lnTo>
                          <a:lnTo>
                            <a:pt x="1" y="1256"/>
                          </a:lnTo>
                          <a:lnTo>
                            <a:pt x="105" y="1360"/>
                          </a:lnTo>
                          <a:lnTo>
                            <a:pt x="273" y="1423"/>
                          </a:lnTo>
                          <a:lnTo>
                            <a:pt x="482" y="1674"/>
                          </a:lnTo>
                          <a:lnTo>
                            <a:pt x="628" y="1779"/>
                          </a:lnTo>
                          <a:lnTo>
                            <a:pt x="879" y="1800"/>
                          </a:lnTo>
                          <a:lnTo>
                            <a:pt x="942" y="1841"/>
                          </a:lnTo>
                          <a:lnTo>
                            <a:pt x="1026" y="1883"/>
                          </a:lnTo>
                          <a:lnTo>
                            <a:pt x="1130" y="2009"/>
                          </a:lnTo>
                          <a:lnTo>
                            <a:pt x="1193" y="2113"/>
                          </a:lnTo>
                          <a:lnTo>
                            <a:pt x="1298" y="2113"/>
                          </a:lnTo>
                          <a:lnTo>
                            <a:pt x="1402" y="2239"/>
                          </a:lnTo>
                          <a:lnTo>
                            <a:pt x="1465" y="2239"/>
                          </a:lnTo>
                          <a:lnTo>
                            <a:pt x="1528" y="2323"/>
                          </a:lnTo>
                          <a:lnTo>
                            <a:pt x="1465" y="2427"/>
                          </a:lnTo>
                          <a:lnTo>
                            <a:pt x="1507" y="2574"/>
                          </a:lnTo>
                          <a:lnTo>
                            <a:pt x="1444" y="2720"/>
                          </a:lnTo>
                          <a:lnTo>
                            <a:pt x="1444" y="2825"/>
                          </a:lnTo>
                          <a:lnTo>
                            <a:pt x="1612" y="2825"/>
                          </a:lnTo>
                          <a:lnTo>
                            <a:pt x="1633" y="2950"/>
                          </a:lnTo>
                          <a:lnTo>
                            <a:pt x="1591" y="3034"/>
                          </a:lnTo>
                          <a:lnTo>
                            <a:pt x="1612" y="3181"/>
                          </a:lnTo>
                          <a:lnTo>
                            <a:pt x="1653" y="3285"/>
                          </a:lnTo>
                          <a:lnTo>
                            <a:pt x="1695" y="3494"/>
                          </a:lnTo>
                          <a:lnTo>
                            <a:pt x="1653" y="3599"/>
                          </a:lnTo>
                          <a:lnTo>
                            <a:pt x="1695" y="3683"/>
                          </a:lnTo>
                          <a:lnTo>
                            <a:pt x="1695" y="3913"/>
                          </a:lnTo>
                          <a:lnTo>
                            <a:pt x="1653" y="3997"/>
                          </a:lnTo>
                          <a:lnTo>
                            <a:pt x="1716" y="4143"/>
                          </a:lnTo>
                          <a:lnTo>
                            <a:pt x="1821" y="4185"/>
                          </a:lnTo>
                          <a:lnTo>
                            <a:pt x="1925" y="4394"/>
                          </a:lnTo>
                          <a:lnTo>
                            <a:pt x="1967" y="4478"/>
                          </a:lnTo>
                          <a:lnTo>
                            <a:pt x="1967" y="4603"/>
                          </a:lnTo>
                          <a:lnTo>
                            <a:pt x="1988" y="4645"/>
                          </a:lnTo>
                          <a:lnTo>
                            <a:pt x="2093" y="4645"/>
                          </a:lnTo>
                          <a:lnTo>
                            <a:pt x="2197" y="4750"/>
                          </a:lnTo>
                          <a:lnTo>
                            <a:pt x="2407" y="4750"/>
                          </a:lnTo>
                          <a:lnTo>
                            <a:pt x="2574" y="4875"/>
                          </a:lnTo>
                          <a:lnTo>
                            <a:pt x="2490" y="4938"/>
                          </a:lnTo>
                          <a:lnTo>
                            <a:pt x="2553" y="5022"/>
                          </a:lnTo>
                          <a:lnTo>
                            <a:pt x="2553" y="5189"/>
                          </a:lnTo>
                          <a:lnTo>
                            <a:pt x="2490" y="5231"/>
                          </a:lnTo>
                          <a:lnTo>
                            <a:pt x="2679" y="5378"/>
                          </a:lnTo>
                          <a:lnTo>
                            <a:pt x="2553" y="5357"/>
                          </a:lnTo>
                          <a:lnTo>
                            <a:pt x="2490" y="5378"/>
                          </a:lnTo>
                          <a:lnTo>
                            <a:pt x="2658" y="5524"/>
                          </a:lnTo>
                          <a:lnTo>
                            <a:pt x="2658" y="5587"/>
                          </a:lnTo>
                          <a:lnTo>
                            <a:pt x="2469" y="5482"/>
                          </a:lnTo>
                          <a:lnTo>
                            <a:pt x="2302" y="5482"/>
                          </a:lnTo>
                          <a:lnTo>
                            <a:pt x="2156" y="5587"/>
                          </a:lnTo>
                          <a:lnTo>
                            <a:pt x="2156" y="5691"/>
                          </a:lnTo>
                          <a:lnTo>
                            <a:pt x="2051" y="5796"/>
                          </a:lnTo>
                          <a:lnTo>
                            <a:pt x="2051" y="5880"/>
                          </a:lnTo>
                          <a:lnTo>
                            <a:pt x="1988" y="5901"/>
                          </a:lnTo>
                          <a:lnTo>
                            <a:pt x="1821" y="6089"/>
                          </a:lnTo>
                          <a:lnTo>
                            <a:pt x="1779" y="6277"/>
                          </a:lnTo>
                          <a:lnTo>
                            <a:pt x="1737" y="6298"/>
                          </a:lnTo>
                          <a:lnTo>
                            <a:pt x="1716" y="6256"/>
                          </a:lnTo>
                          <a:lnTo>
                            <a:pt x="1653" y="6256"/>
                          </a:lnTo>
                          <a:lnTo>
                            <a:pt x="1716" y="6361"/>
                          </a:lnTo>
                          <a:lnTo>
                            <a:pt x="1674" y="6445"/>
                          </a:lnTo>
                          <a:lnTo>
                            <a:pt x="1549" y="6445"/>
                          </a:lnTo>
                          <a:lnTo>
                            <a:pt x="1465" y="6549"/>
                          </a:lnTo>
                          <a:lnTo>
                            <a:pt x="1507" y="6717"/>
                          </a:lnTo>
                          <a:lnTo>
                            <a:pt x="1570" y="6759"/>
                          </a:lnTo>
                          <a:lnTo>
                            <a:pt x="1444" y="6717"/>
                          </a:lnTo>
                          <a:lnTo>
                            <a:pt x="1402" y="6654"/>
                          </a:lnTo>
                          <a:lnTo>
                            <a:pt x="1319" y="6696"/>
                          </a:lnTo>
                          <a:lnTo>
                            <a:pt x="1256" y="6821"/>
                          </a:lnTo>
                          <a:lnTo>
                            <a:pt x="1298" y="6884"/>
                          </a:lnTo>
                          <a:lnTo>
                            <a:pt x="1214" y="6842"/>
                          </a:lnTo>
                          <a:lnTo>
                            <a:pt x="1193" y="6905"/>
                          </a:lnTo>
                          <a:lnTo>
                            <a:pt x="1256" y="6968"/>
                          </a:lnTo>
                          <a:lnTo>
                            <a:pt x="1256" y="7031"/>
                          </a:lnTo>
                          <a:lnTo>
                            <a:pt x="1193" y="7114"/>
                          </a:lnTo>
                          <a:lnTo>
                            <a:pt x="1151" y="7156"/>
                          </a:lnTo>
                          <a:lnTo>
                            <a:pt x="1047" y="7219"/>
                          </a:lnTo>
                          <a:lnTo>
                            <a:pt x="1005" y="7177"/>
                          </a:lnTo>
                          <a:lnTo>
                            <a:pt x="984" y="7135"/>
                          </a:lnTo>
                          <a:lnTo>
                            <a:pt x="900" y="7114"/>
                          </a:lnTo>
                          <a:lnTo>
                            <a:pt x="817" y="7135"/>
                          </a:lnTo>
                          <a:lnTo>
                            <a:pt x="837" y="7240"/>
                          </a:lnTo>
                          <a:lnTo>
                            <a:pt x="796" y="7282"/>
                          </a:lnTo>
                          <a:lnTo>
                            <a:pt x="837" y="7386"/>
                          </a:lnTo>
                          <a:lnTo>
                            <a:pt x="796" y="7491"/>
                          </a:lnTo>
                          <a:lnTo>
                            <a:pt x="733" y="7533"/>
                          </a:lnTo>
                          <a:lnTo>
                            <a:pt x="691" y="7637"/>
                          </a:lnTo>
                          <a:lnTo>
                            <a:pt x="733" y="7742"/>
                          </a:lnTo>
                          <a:lnTo>
                            <a:pt x="775" y="7763"/>
                          </a:lnTo>
                          <a:lnTo>
                            <a:pt x="733" y="7867"/>
                          </a:lnTo>
                          <a:lnTo>
                            <a:pt x="775" y="7951"/>
                          </a:lnTo>
                          <a:lnTo>
                            <a:pt x="858" y="7909"/>
                          </a:lnTo>
                          <a:lnTo>
                            <a:pt x="900" y="7972"/>
                          </a:lnTo>
                          <a:lnTo>
                            <a:pt x="879" y="8098"/>
                          </a:lnTo>
                          <a:lnTo>
                            <a:pt x="837" y="8160"/>
                          </a:lnTo>
                          <a:lnTo>
                            <a:pt x="879" y="8265"/>
                          </a:lnTo>
                          <a:lnTo>
                            <a:pt x="837" y="8307"/>
                          </a:lnTo>
                          <a:lnTo>
                            <a:pt x="942" y="8495"/>
                          </a:lnTo>
                          <a:lnTo>
                            <a:pt x="1005" y="8537"/>
                          </a:lnTo>
                          <a:lnTo>
                            <a:pt x="942" y="8621"/>
                          </a:lnTo>
                          <a:lnTo>
                            <a:pt x="1026" y="8746"/>
                          </a:lnTo>
                          <a:lnTo>
                            <a:pt x="942" y="8788"/>
                          </a:lnTo>
                          <a:lnTo>
                            <a:pt x="984" y="8955"/>
                          </a:lnTo>
                          <a:lnTo>
                            <a:pt x="942" y="9039"/>
                          </a:lnTo>
                          <a:lnTo>
                            <a:pt x="942" y="9269"/>
                          </a:lnTo>
                          <a:lnTo>
                            <a:pt x="1005" y="9353"/>
                          </a:lnTo>
                          <a:lnTo>
                            <a:pt x="942" y="9479"/>
                          </a:lnTo>
                          <a:lnTo>
                            <a:pt x="942" y="9562"/>
                          </a:lnTo>
                          <a:lnTo>
                            <a:pt x="1005" y="9625"/>
                          </a:lnTo>
                          <a:lnTo>
                            <a:pt x="1151" y="9541"/>
                          </a:lnTo>
                          <a:lnTo>
                            <a:pt x="1214" y="9583"/>
                          </a:lnTo>
                          <a:lnTo>
                            <a:pt x="1235" y="9520"/>
                          </a:lnTo>
                          <a:lnTo>
                            <a:pt x="1361" y="9646"/>
                          </a:lnTo>
                          <a:lnTo>
                            <a:pt x="1444" y="9625"/>
                          </a:lnTo>
                          <a:lnTo>
                            <a:pt x="1528" y="9688"/>
                          </a:lnTo>
                          <a:lnTo>
                            <a:pt x="1674" y="9667"/>
                          </a:lnTo>
                          <a:lnTo>
                            <a:pt x="1737" y="9688"/>
                          </a:lnTo>
                          <a:lnTo>
                            <a:pt x="1674" y="9772"/>
                          </a:lnTo>
                          <a:lnTo>
                            <a:pt x="1737" y="9772"/>
                          </a:lnTo>
                          <a:lnTo>
                            <a:pt x="1863" y="9667"/>
                          </a:lnTo>
                          <a:lnTo>
                            <a:pt x="1863" y="9751"/>
                          </a:lnTo>
                          <a:lnTo>
                            <a:pt x="1779" y="9855"/>
                          </a:lnTo>
                          <a:lnTo>
                            <a:pt x="1946" y="10064"/>
                          </a:lnTo>
                          <a:lnTo>
                            <a:pt x="1967" y="10148"/>
                          </a:lnTo>
                          <a:lnTo>
                            <a:pt x="1946" y="10274"/>
                          </a:lnTo>
                          <a:lnTo>
                            <a:pt x="1967" y="10295"/>
                          </a:lnTo>
                          <a:lnTo>
                            <a:pt x="2030" y="10148"/>
                          </a:lnTo>
                          <a:lnTo>
                            <a:pt x="2114" y="10106"/>
                          </a:lnTo>
                          <a:lnTo>
                            <a:pt x="2135" y="10190"/>
                          </a:lnTo>
                          <a:lnTo>
                            <a:pt x="2239" y="10148"/>
                          </a:lnTo>
                          <a:lnTo>
                            <a:pt x="2323" y="10148"/>
                          </a:lnTo>
                          <a:lnTo>
                            <a:pt x="2490" y="10002"/>
                          </a:lnTo>
                          <a:lnTo>
                            <a:pt x="2595" y="10002"/>
                          </a:lnTo>
                          <a:lnTo>
                            <a:pt x="2825" y="9855"/>
                          </a:lnTo>
                          <a:lnTo>
                            <a:pt x="2867" y="9792"/>
                          </a:lnTo>
                          <a:lnTo>
                            <a:pt x="3014" y="9855"/>
                          </a:lnTo>
                          <a:lnTo>
                            <a:pt x="3118" y="9834"/>
                          </a:lnTo>
                          <a:lnTo>
                            <a:pt x="3223" y="9688"/>
                          </a:lnTo>
                          <a:lnTo>
                            <a:pt x="3244" y="9751"/>
                          </a:lnTo>
                          <a:lnTo>
                            <a:pt x="3202" y="9855"/>
                          </a:lnTo>
                          <a:lnTo>
                            <a:pt x="3244" y="9876"/>
                          </a:lnTo>
                          <a:lnTo>
                            <a:pt x="3306" y="9751"/>
                          </a:lnTo>
                          <a:lnTo>
                            <a:pt x="3348" y="9772"/>
                          </a:lnTo>
                          <a:lnTo>
                            <a:pt x="3306" y="9646"/>
                          </a:lnTo>
                          <a:lnTo>
                            <a:pt x="3348" y="9583"/>
                          </a:lnTo>
                          <a:lnTo>
                            <a:pt x="3411" y="9688"/>
                          </a:lnTo>
                          <a:lnTo>
                            <a:pt x="3453" y="9688"/>
                          </a:lnTo>
                          <a:lnTo>
                            <a:pt x="3495" y="9625"/>
                          </a:lnTo>
                          <a:lnTo>
                            <a:pt x="3537" y="9751"/>
                          </a:lnTo>
                          <a:lnTo>
                            <a:pt x="3620" y="9730"/>
                          </a:lnTo>
                          <a:lnTo>
                            <a:pt x="3620" y="9646"/>
                          </a:lnTo>
                          <a:lnTo>
                            <a:pt x="3662" y="9667"/>
                          </a:lnTo>
                          <a:lnTo>
                            <a:pt x="3704" y="9730"/>
                          </a:lnTo>
                          <a:lnTo>
                            <a:pt x="3767" y="9646"/>
                          </a:lnTo>
                          <a:lnTo>
                            <a:pt x="3934" y="9625"/>
                          </a:lnTo>
                          <a:lnTo>
                            <a:pt x="4018" y="9688"/>
                          </a:lnTo>
                          <a:lnTo>
                            <a:pt x="4206" y="9667"/>
                          </a:lnTo>
                          <a:lnTo>
                            <a:pt x="4206" y="9625"/>
                          </a:lnTo>
                          <a:lnTo>
                            <a:pt x="4143" y="9562"/>
                          </a:lnTo>
                          <a:lnTo>
                            <a:pt x="4206" y="9541"/>
                          </a:lnTo>
                          <a:lnTo>
                            <a:pt x="4269" y="9562"/>
                          </a:lnTo>
                          <a:lnTo>
                            <a:pt x="4311" y="9646"/>
                          </a:lnTo>
                          <a:lnTo>
                            <a:pt x="4415" y="9667"/>
                          </a:lnTo>
                          <a:lnTo>
                            <a:pt x="4457" y="9562"/>
                          </a:lnTo>
                          <a:lnTo>
                            <a:pt x="4436" y="9416"/>
                          </a:lnTo>
                          <a:lnTo>
                            <a:pt x="4687" y="9144"/>
                          </a:lnTo>
                          <a:lnTo>
                            <a:pt x="4876" y="9123"/>
                          </a:lnTo>
                          <a:lnTo>
                            <a:pt x="5043" y="8872"/>
                          </a:lnTo>
                          <a:lnTo>
                            <a:pt x="5190" y="8621"/>
                          </a:lnTo>
                          <a:lnTo>
                            <a:pt x="5315" y="8349"/>
                          </a:lnTo>
                          <a:lnTo>
                            <a:pt x="5566" y="7951"/>
                          </a:lnTo>
                          <a:lnTo>
                            <a:pt x="5713" y="7533"/>
                          </a:lnTo>
                          <a:lnTo>
                            <a:pt x="5692" y="7344"/>
                          </a:lnTo>
                          <a:lnTo>
                            <a:pt x="5420" y="7051"/>
                          </a:lnTo>
                          <a:lnTo>
                            <a:pt x="5273" y="7010"/>
                          </a:lnTo>
                          <a:lnTo>
                            <a:pt x="5001" y="6633"/>
                          </a:lnTo>
                          <a:lnTo>
                            <a:pt x="5064" y="6466"/>
                          </a:lnTo>
                          <a:lnTo>
                            <a:pt x="5169" y="6298"/>
                          </a:lnTo>
                          <a:lnTo>
                            <a:pt x="5169" y="6110"/>
                          </a:lnTo>
                          <a:lnTo>
                            <a:pt x="4980" y="5984"/>
                          </a:lnTo>
                          <a:lnTo>
                            <a:pt x="4938" y="5859"/>
                          </a:lnTo>
                          <a:lnTo>
                            <a:pt x="4938" y="5650"/>
                          </a:lnTo>
                          <a:lnTo>
                            <a:pt x="4980" y="5587"/>
                          </a:lnTo>
                          <a:lnTo>
                            <a:pt x="4938" y="5482"/>
                          </a:lnTo>
                          <a:lnTo>
                            <a:pt x="4792" y="5461"/>
                          </a:lnTo>
                          <a:lnTo>
                            <a:pt x="4729" y="5357"/>
                          </a:lnTo>
                          <a:lnTo>
                            <a:pt x="4729" y="5168"/>
                          </a:lnTo>
                          <a:lnTo>
                            <a:pt x="4792" y="5064"/>
                          </a:lnTo>
                          <a:lnTo>
                            <a:pt x="4687" y="5043"/>
                          </a:lnTo>
                          <a:lnTo>
                            <a:pt x="4687" y="4938"/>
                          </a:lnTo>
                          <a:lnTo>
                            <a:pt x="4729" y="4582"/>
                          </a:lnTo>
                          <a:lnTo>
                            <a:pt x="4834" y="4541"/>
                          </a:lnTo>
                          <a:lnTo>
                            <a:pt x="4562" y="3955"/>
                          </a:lnTo>
                          <a:lnTo>
                            <a:pt x="4332" y="3494"/>
                          </a:lnTo>
                          <a:lnTo>
                            <a:pt x="4269" y="3348"/>
                          </a:lnTo>
                          <a:lnTo>
                            <a:pt x="4143" y="3181"/>
                          </a:lnTo>
                          <a:lnTo>
                            <a:pt x="4248" y="2929"/>
                          </a:lnTo>
                          <a:lnTo>
                            <a:pt x="4353" y="2741"/>
                          </a:lnTo>
                          <a:lnTo>
                            <a:pt x="4415" y="2553"/>
                          </a:lnTo>
                          <a:lnTo>
                            <a:pt x="4332" y="2490"/>
                          </a:lnTo>
                          <a:lnTo>
                            <a:pt x="4060" y="2323"/>
                          </a:lnTo>
                          <a:lnTo>
                            <a:pt x="4018" y="2218"/>
                          </a:lnTo>
                          <a:lnTo>
                            <a:pt x="3934" y="2093"/>
                          </a:lnTo>
                          <a:lnTo>
                            <a:pt x="3767" y="2009"/>
                          </a:lnTo>
                          <a:lnTo>
                            <a:pt x="3704" y="2009"/>
                          </a:lnTo>
                          <a:lnTo>
                            <a:pt x="3599" y="1758"/>
                          </a:lnTo>
                          <a:lnTo>
                            <a:pt x="3516" y="1653"/>
                          </a:lnTo>
                          <a:lnTo>
                            <a:pt x="3558" y="1465"/>
                          </a:lnTo>
                          <a:lnTo>
                            <a:pt x="3599" y="1297"/>
                          </a:lnTo>
                          <a:lnTo>
                            <a:pt x="3495" y="1277"/>
                          </a:lnTo>
                          <a:lnTo>
                            <a:pt x="3599" y="1235"/>
                          </a:lnTo>
                          <a:lnTo>
                            <a:pt x="3746" y="1172"/>
                          </a:lnTo>
                          <a:lnTo>
                            <a:pt x="3725" y="942"/>
                          </a:lnTo>
                          <a:lnTo>
                            <a:pt x="3830" y="774"/>
                          </a:lnTo>
                          <a:lnTo>
                            <a:pt x="3850" y="649"/>
                          </a:lnTo>
                          <a:lnTo>
                            <a:pt x="3746" y="523"/>
                          </a:lnTo>
                          <a:lnTo>
                            <a:pt x="3725" y="419"/>
                          </a:lnTo>
                          <a:lnTo>
                            <a:pt x="3537" y="398"/>
                          </a:lnTo>
                          <a:lnTo>
                            <a:pt x="3411" y="335"/>
                          </a:lnTo>
                          <a:lnTo>
                            <a:pt x="3327" y="251"/>
                          </a:lnTo>
                          <a:lnTo>
                            <a:pt x="3202" y="84"/>
                          </a:lnTo>
                          <a:lnTo>
                            <a:pt x="3097" y="0"/>
                          </a:lnTo>
                          <a:close/>
                        </a:path>
                      </a:pathLst>
                    </a:custGeom>
                    <a:solidFill>
                      <a:schemeClr val="tx2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2076" name="Google Shape;87;p16">
                    <a:extLst>
                      <a:ext uri="{FF2B5EF4-FFF2-40B4-BE49-F238E27FC236}">
                        <a16:creationId xmlns:a16="http://schemas.microsoft.com/office/drawing/2014/main" id="{1AE06608-4507-868B-E3A0-BC712B609134}"/>
                      </a:ext>
                    </a:extLst>
                  </p:cNvPr>
                  <p:cNvSpPr/>
                  <p:nvPr/>
                </p:nvSpPr>
                <p:spPr>
                  <a:xfrm>
                    <a:off x="4568298" y="2081999"/>
                    <a:ext cx="62859" cy="736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19" h="2721" extrusionOk="0">
                        <a:moveTo>
                          <a:pt x="1298" y="1"/>
                        </a:moveTo>
                        <a:lnTo>
                          <a:pt x="1152" y="168"/>
                        </a:lnTo>
                        <a:lnTo>
                          <a:pt x="984" y="231"/>
                        </a:lnTo>
                        <a:lnTo>
                          <a:pt x="880" y="231"/>
                        </a:lnTo>
                        <a:lnTo>
                          <a:pt x="817" y="336"/>
                        </a:lnTo>
                        <a:lnTo>
                          <a:pt x="754" y="482"/>
                        </a:lnTo>
                        <a:lnTo>
                          <a:pt x="649" y="545"/>
                        </a:lnTo>
                        <a:lnTo>
                          <a:pt x="524" y="545"/>
                        </a:lnTo>
                        <a:lnTo>
                          <a:pt x="357" y="649"/>
                        </a:lnTo>
                        <a:lnTo>
                          <a:pt x="315" y="629"/>
                        </a:lnTo>
                        <a:lnTo>
                          <a:pt x="231" y="629"/>
                        </a:lnTo>
                        <a:lnTo>
                          <a:pt x="210" y="754"/>
                        </a:lnTo>
                        <a:lnTo>
                          <a:pt x="126" y="838"/>
                        </a:lnTo>
                        <a:lnTo>
                          <a:pt x="189" y="901"/>
                        </a:lnTo>
                        <a:lnTo>
                          <a:pt x="231" y="859"/>
                        </a:lnTo>
                        <a:lnTo>
                          <a:pt x="357" y="1005"/>
                        </a:lnTo>
                        <a:lnTo>
                          <a:pt x="336" y="838"/>
                        </a:lnTo>
                        <a:lnTo>
                          <a:pt x="357" y="754"/>
                        </a:lnTo>
                        <a:lnTo>
                          <a:pt x="545" y="629"/>
                        </a:lnTo>
                        <a:lnTo>
                          <a:pt x="566" y="649"/>
                        </a:lnTo>
                        <a:lnTo>
                          <a:pt x="670" y="629"/>
                        </a:lnTo>
                        <a:lnTo>
                          <a:pt x="817" y="649"/>
                        </a:lnTo>
                        <a:lnTo>
                          <a:pt x="859" y="629"/>
                        </a:lnTo>
                        <a:lnTo>
                          <a:pt x="859" y="629"/>
                        </a:lnTo>
                        <a:cubicBezTo>
                          <a:pt x="859" y="649"/>
                          <a:pt x="838" y="649"/>
                          <a:pt x="838" y="691"/>
                        </a:cubicBezTo>
                        <a:lnTo>
                          <a:pt x="754" y="712"/>
                        </a:lnTo>
                        <a:lnTo>
                          <a:pt x="670" y="712"/>
                        </a:lnTo>
                        <a:lnTo>
                          <a:pt x="629" y="733"/>
                        </a:lnTo>
                        <a:lnTo>
                          <a:pt x="733" y="859"/>
                        </a:lnTo>
                        <a:lnTo>
                          <a:pt x="691" y="921"/>
                        </a:lnTo>
                        <a:lnTo>
                          <a:pt x="775" y="1026"/>
                        </a:lnTo>
                        <a:lnTo>
                          <a:pt x="775" y="1047"/>
                        </a:lnTo>
                        <a:lnTo>
                          <a:pt x="691" y="1026"/>
                        </a:lnTo>
                        <a:lnTo>
                          <a:pt x="587" y="1047"/>
                        </a:lnTo>
                        <a:lnTo>
                          <a:pt x="566" y="1005"/>
                        </a:lnTo>
                        <a:lnTo>
                          <a:pt x="629" y="942"/>
                        </a:lnTo>
                        <a:lnTo>
                          <a:pt x="566" y="838"/>
                        </a:lnTo>
                        <a:lnTo>
                          <a:pt x="545" y="838"/>
                        </a:lnTo>
                        <a:lnTo>
                          <a:pt x="461" y="963"/>
                        </a:lnTo>
                        <a:lnTo>
                          <a:pt x="524" y="1047"/>
                        </a:lnTo>
                        <a:lnTo>
                          <a:pt x="419" y="1131"/>
                        </a:lnTo>
                        <a:lnTo>
                          <a:pt x="336" y="1047"/>
                        </a:lnTo>
                        <a:lnTo>
                          <a:pt x="231" y="1047"/>
                        </a:lnTo>
                        <a:lnTo>
                          <a:pt x="147" y="1026"/>
                        </a:lnTo>
                        <a:lnTo>
                          <a:pt x="64" y="1110"/>
                        </a:lnTo>
                        <a:lnTo>
                          <a:pt x="210" y="1173"/>
                        </a:lnTo>
                        <a:lnTo>
                          <a:pt x="210" y="1277"/>
                        </a:lnTo>
                        <a:lnTo>
                          <a:pt x="126" y="1235"/>
                        </a:lnTo>
                        <a:lnTo>
                          <a:pt x="64" y="1256"/>
                        </a:lnTo>
                        <a:lnTo>
                          <a:pt x="105" y="1424"/>
                        </a:lnTo>
                        <a:lnTo>
                          <a:pt x="168" y="1465"/>
                        </a:lnTo>
                        <a:lnTo>
                          <a:pt x="168" y="1591"/>
                        </a:lnTo>
                        <a:lnTo>
                          <a:pt x="231" y="1675"/>
                        </a:lnTo>
                        <a:lnTo>
                          <a:pt x="64" y="1758"/>
                        </a:lnTo>
                        <a:lnTo>
                          <a:pt x="1" y="1905"/>
                        </a:lnTo>
                        <a:lnTo>
                          <a:pt x="64" y="1968"/>
                        </a:lnTo>
                        <a:lnTo>
                          <a:pt x="168" y="1905"/>
                        </a:lnTo>
                        <a:lnTo>
                          <a:pt x="315" y="2051"/>
                        </a:lnTo>
                        <a:lnTo>
                          <a:pt x="336" y="2219"/>
                        </a:lnTo>
                        <a:lnTo>
                          <a:pt x="273" y="2261"/>
                        </a:lnTo>
                        <a:lnTo>
                          <a:pt x="315" y="2323"/>
                        </a:lnTo>
                        <a:lnTo>
                          <a:pt x="461" y="2323"/>
                        </a:lnTo>
                        <a:lnTo>
                          <a:pt x="608" y="2533"/>
                        </a:lnTo>
                        <a:lnTo>
                          <a:pt x="649" y="2574"/>
                        </a:lnTo>
                        <a:lnTo>
                          <a:pt x="754" y="2533"/>
                        </a:lnTo>
                        <a:lnTo>
                          <a:pt x="775" y="2470"/>
                        </a:lnTo>
                        <a:lnTo>
                          <a:pt x="691" y="2386"/>
                        </a:lnTo>
                        <a:lnTo>
                          <a:pt x="649" y="2386"/>
                        </a:lnTo>
                        <a:lnTo>
                          <a:pt x="649" y="2302"/>
                        </a:lnTo>
                        <a:lnTo>
                          <a:pt x="733" y="2261"/>
                        </a:lnTo>
                        <a:lnTo>
                          <a:pt x="733" y="2177"/>
                        </a:lnTo>
                        <a:lnTo>
                          <a:pt x="670" y="2135"/>
                        </a:lnTo>
                        <a:lnTo>
                          <a:pt x="670" y="2072"/>
                        </a:lnTo>
                        <a:lnTo>
                          <a:pt x="754" y="2009"/>
                        </a:lnTo>
                        <a:cubicBezTo>
                          <a:pt x="775" y="2051"/>
                          <a:pt x="817" y="2093"/>
                          <a:pt x="838" y="2135"/>
                        </a:cubicBezTo>
                        <a:lnTo>
                          <a:pt x="838" y="2177"/>
                        </a:lnTo>
                        <a:lnTo>
                          <a:pt x="880" y="2302"/>
                        </a:lnTo>
                        <a:lnTo>
                          <a:pt x="984" y="2407"/>
                        </a:lnTo>
                        <a:lnTo>
                          <a:pt x="1089" y="2407"/>
                        </a:lnTo>
                        <a:lnTo>
                          <a:pt x="1152" y="2449"/>
                        </a:lnTo>
                        <a:lnTo>
                          <a:pt x="1256" y="2428"/>
                        </a:lnTo>
                        <a:cubicBezTo>
                          <a:pt x="1277" y="2428"/>
                          <a:pt x="1298" y="2428"/>
                          <a:pt x="1298" y="2407"/>
                        </a:cubicBezTo>
                        <a:cubicBezTo>
                          <a:pt x="1319" y="2407"/>
                          <a:pt x="1319" y="2428"/>
                          <a:pt x="1361" y="2428"/>
                        </a:cubicBezTo>
                        <a:lnTo>
                          <a:pt x="1361" y="2449"/>
                        </a:lnTo>
                        <a:lnTo>
                          <a:pt x="1298" y="2533"/>
                        </a:lnTo>
                        <a:lnTo>
                          <a:pt x="1319" y="2595"/>
                        </a:lnTo>
                        <a:lnTo>
                          <a:pt x="1382" y="2512"/>
                        </a:lnTo>
                        <a:lnTo>
                          <a:pt x="1403" y="2449"/>
                        </a:lnTo>
                        <a:cubicBezTo>
                          <a:pt x="1445" y="2491"/>
                          <a:pt x="1486" y="2512"/>
                          <a:pt x="1507" y="2553"/>
                        </a:cubicBezTo>
                        <a:lnTo>
                          <a:pt x="1507" y="2595"/>
                        </a:lnTo>
                        <a:lnTo>
                          <a:pt x="1465" y="2616"/>
                        </a:lnTo>
                        <a:lnTo>
                          <a:pt x="1507" y="2658"/>
                        </a:lnTo>
                        <a:lnTo>
                          <a:pt x="1675" y="2721"/>
                        </a:lnTo>
                        <a:lnTo>
                          <a:pt x="1821" y="2700"/>
                        </a:lnTo>
                        <a:lnTo>
                          <a:pt x="1884" y="2616"/>
                        </a:lnTo>
                        <a:lnTo>
                          <a:pt x="1905" y="2700"/>
                        </a:lnTo>
                        <a:lnTo>
                          <a:pt x="1926" y="2721"/>
                        </a:lnTo>
                        <a:lnTo>
                          <a:pt x="1926" y="2616"/>
                        </a:lnTo>
                        <a:lnTo>
                          <a:pt x="1968" y="2574"/>
                        </a:lnTo>
                        <a:cubicBezTo>
                          <a:pt x="2009" y="2533"/>
                          <a:pt x="2030" y="2512"/>
                          <a:pt x="2030" y="2470"/>
                        </a:cubicBezTo>
                        <a:lnTo>
                          <a:pt x="2093" y="2386"/>
                        </a:lnTo>
                        <a:lnTo>
                          <a:pt x="2177" y="2344"/>
                        </a:lnTo>
                        <a:lnTo>
                          <a:pt x="2135" y="2302"/>
                        </a:lnTo>
                        <a:lnTo>
                          <a:pt x="2072" y="2323"/>
                        </a:lnTo>
                        <a:lnTo>
                          <a:pt x="2009" y="2407"/>
                        </a:lnTo>
                        <a:lnTo>
                          <a:pt x="2009" y="2386"/>
                        </a:lnTo>
                        <a:cubicBezTo>
                          <a:pt x="1989" y="2344"/>
                          <a:pt x="1989" y="2344"/>
                          <a:pt x="1989" y="2323"/>
                        </a:cubicBezTo>
                        <a:lnTo>
                          <a:pt x="2009" y="2302"/>
                        </a:lnTo>
                        <a:lnTo>
                          <a:pt x="2009" y="2219"/>
                        </a:lnTo>
                        <a:lnTo>
                          <a:pt x="2135" y="2177"/>
                        </a:lnTo>
                        <a:lnTo>
                          <a:pt x="2198" y="2114"/>
                        </a:lnTo>
                        <a:lnTo>
                          <a:pt x="2177" y="2051"/>
                        </a:lnTo>
                        <a:lnTo>
                          <a:pt x="2072" y="1968"/>
                        </a:lnTo>
                        <a:lnTo>
                          <a:pt x="2072" y="1905"/>
                        </a:lnTo>
                        <a:lnTo>
                          <a:pt x="2198" y="1863"/>
                        </a:lnTo>
                        <a:lnTo>
                          <a:pt x="2219" y="1737"/>
                        </a:lnTo>
                        <a:lnTo>
                          <a:pt x="2219" y="1591"/>
                        </a:lnTo>
                        <a:lnTo>
                          <a:pt x="2198" y="1486"/>
                        </a:lnTo>
                        <a:lnTo>
                          <a:pt x="2072" y="1486"/>
                        </a:lnTo>
                        <a:lnTo>
                          <a:pt x="1905" y="1528"/>
                        </a:lnTo>
                        <a:lnTo>
                          <a:pt x="1863" y="1633"/>
                        </a:lnTo>
                        <a:lnTo>
                          <a:pt x="1905" y="1675"/>
                        </a:lnTo>
                        <a:lnTo>
                          <a:pt x="1989" y="1737"/>
                        </a:lnTo>
                        <a:lnTo>
                          <a:pt x="1989" y="1779"/>
                        </a:lnTo>
                        <a:lnTo>
                          <a:pt x="1926" y="1758"/>
                        </a:lnTo>
                        <a:lnTo>
                          <a:pt x="1905" y="1779"/>
                        </a:lnTo>
                        <a:lnTo>
                          <a:pt x="1800" y="1696"/>
                        </a:lnTo>
                        <a:lnTo>
                          <a:pt x="1800" y="1654"/>
                        </a:lnTo>
                        <a:lnTo>
                          <a:pt x="1758" y="1570"/>
                        </a:lnTo>
                        <a:lnTo>
                          <a:pt x="1696" y="1591"/>
                        </a:lnTo>
                        <a:lnTo>
                          <a:pt x="1654" y="1675"/>
                        </a:lnTo>
                        <a:lnTo>
                          <a:pt x="1570" y="1696"/>
                        </a:lnTo>
                        <a:lnTo>
                          <a:pt x="1591" y="1779"/>
                        </a:lnTo>
                        <a:lnTo>
                          <a:pt x="1654" y="1863"/>
                        </a:lnTo>
                        <a:lnTo>
                          <a:pt x="1654" y="1989"/>
                        </a:lnTo>
                        <a:lnTo>
                          <a:pt x="1717" y="2072"/>
                        </a:lnTo>
                        <a:lnTo>
                          <a:pt x="1800" y="2072"/>
                        </a:lnTo>
                        <a:lnTo>
                          <a:pt x="1926" y="2093"/>
                        </a:lnTo>
                        <a:lnTo>
                          <a:pt x="1968" y="2156"/>
                        </a:lnTo>
                        <a:lnTo>
                          <a:pt x="1905" y="2198"/>
                        </a:lnTo>
                        <a:lnTo>
                          <a:pt x="1968" y="2261"/>
                        </a:lnTo>
                        <a:cubicBezTo>
                          <a:pt x="1926" y="2281"/>
                          <a:pt x="1926" y="2323"/>
                          <a:pt x="1926" y="2365"/>
                        </a:cubicBezTo>
                        <a:lnTo>
                          <a:pt x="1905" y="2386"/>
                        </a:lnTo>
                        <a:lnTo>
                          <a:pt x="1863" y="2386"/>
                        </a:lnTo>
                        <a:lnTo>
                          <a:pt x="1779" y="2407"/>
                        </a:lnTo>
                        <a:lnTo>
                          <a:pt x="1675" y="2261"/>
                        </a:lnTo>
                        <a:lnTo>
                          <a:pt x="1612" y="2281"/>
                        </a:lnTo>
                        <a:cubicBezTo>
                          <a:pt x="1591" y="2261"/>
                          <a:pt x="1570" y="2261"/>
                          <a:pt x="1549" y="2219"/>
                        </a:cubicBezTo>
                        <a:lnTo>
                          <a:pt x="1549" y="2198"/>
                        </a:lnTo>
                        <a:lnTo>
                          <a:pt x="1465" y="2114"/>
                        </a:lnTo>
                        <a:lnTo>
                          <a:pt x="1465" y="2177"/>
                        </a:lnTo>
                        <a:cubicBezTo>
                          <a:pt x="1465" y="2177"/>
                          <a:pt x="1445" y="2177"/>
                          <a:pt x="1445" y="2156"/>
                        </a:cubicBezTo>
                        <a:cubicBezTo>
                          <a:pt x="1403" y="2156"/>
                          <a:pt x="1403" y="2156"/>
                          <a:pt x="1382" y="2177"/>
                        </a:cubicBezTo>
                        <a:lnTo>
                          <a:pt x="1403" y="2093"/>
                        </a:lnTo>
                        <a:lnTo>
                          <a:pt x="1382" y="2009"/>
                        </a:lnTo>
                        <a:lnTo>
                          <a:pt x="1298" y="1863"/>
                        </a:lnTo>
                        <a:lnTo>
                          <a:pt x="1235" y="1863"/>
                        </a:lnTo>
                        <a:lnTo>
                          <a:pt x="1089" y="1779"/>
                        </a:lnTo>
                        <a:lnTo>
                          <a:pt x="1026" y="1612"/>
                        </a:lnTo>
                        <a:lnTo>
                          <a:pt x="1047" y="1654"/>
                        </a:lnTo>
                        <a:lnTo>
                          <a:pt x="1173" y="1591"/>
                        </a:lnTo>
                        <a:lnTo>
                          <a:pt x="1173" y="1445"/>
                        </a:lnTo>
                        <a:lnTo>
                          <a:pt x="1131" y="1340"/>
                        </a:lnTo>
                        <a:lnTo>
                          <a:pt x="1193" y="1256"/>
                        </a:lnTo>
                        <a:lnTo>
                          <a:pt x="1298" y="1235"/>
                        </a:lnTo>
                        <a:lnTo>
                          <a:pt x="1382" y="1298"/>
                        </a:lnTo>
                        <a:lnTo>
                          <a:pt x="1445" y="1277"/>
                        </a:lnTo>
                        <a:lnTo>
                          <a:pt x="1486" y="1298"/>
                        </a:lnTo>
                        <a:lnTo>
                          <a:pt x="1507" y="1256"/>
                        </a:lnTo>
                        <a:lnTo>
                          <a:pt x="1549" y="1152"/>
                        </a:lnTo>
                        <a:lnTo>
                          <a:pt x="1445" y="1047"/>
                        </a:lnTo>
                        <a:lnTo>
                          <a:pt x="1382" y="1110"/>
                        </a:lnTo>
                        <a:lnTo>
                          <a:pt x="1256" y="1110"/>
                        </a:lnTo>
                        <a:lnTo>
                          <a:pt x="1193" y="1026"/>
                        </a:lnTo>
                        <a:lnTo>
                          <a:pt x="1152" y="921"/>
                        </a:lnTo>
                        <a:lnTo>
                          <a:pt x="1089" y="921"/>
                        </a:lnTo>
                        <a:lnTo>
                          <a:pt x="1152" y="859"/>
                        </a:lnTo>
                        <a:lnTo>
                          <a:pt x="1152" y="754"/>
                        </a:lnTo>
                        <a:lnTo>
                          <a:pt x="1131" y="754"/>
                        </a:lnTo>
                        <a:cubicBezTo>
                          <a:pt x="1131" y="733"/>
                          <a:pt x="1152" y="712"/>
                          <a:pt x="1152" y="691"/>
                        </a:cubicBezTo>
                        <a:lnTo>
                          <a:pt x="1173" y="691"/>
                        </a:lnTo>
                        <a:lnTo>
                          <a:pt x="1277" y="503"/>
                        </a:lnTo>
                        <a:lnTo>
                          <a:pt x="1256" y="377"/>
                        </a:lnTo>
                        <a:lnTo>
                          <a:pt x="1277" y="315"/>
                        </a:lnTo>
                        <a:lnTo>
                          <a:pt x="1256" y="210"/>
                        </a:lnTo>
                        <a:lnTo>
                          <a:pt x="1340" y="64"/>
                        </a:lnTo>
                        <a:lnTo>
                          <a:pt x="1298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2077" name="Google Shape;88;p16">
                    <a:extLst>
                      <a:ext uri="{FF2B5EF4-FFF2-40B4-BE49-F238E27FC236}">
                        <a16:creationId xmlns:a16="http://schemas.microsoft.com/office/drawing/2014/main" id="{CF8C88D6-61A2-D5DD-1CCC-225E360B0A02}"/>
                      </a:ext>
                    </a:extLst>
                  </p:cNvPr>
                  <p:cNvSpPr/>
                  <p:nvPr/>
                </p:nvSpPr>
                <p:spPr>
                  <a:xfrm>
                    <a:off x="4518526" y="1718628"/>
                    <a:ext cx="328967" cy="365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3" h="13497" extrusionOk="0">
                        <a:moveTo>
                          <a:pt x="9792" y="1"/>
                        </a:moveTo>
                        <a:lnTo>
                          <a:pt x="9709" y="64"/>
                        </a:lnTo>
                        <a:lnTo>
                          <a:pt x="9709" y="126"/>
                        </a:lnTo>
                        <a:lnTo>
                          <a:pt x="9792" y="231"/>
                        </a:lnTo>
                        <a:lnTo>
                          <a:pt x="9730" y="273"/>
                        </a:lnTo>
                        <a:lnTo>
                          <a:pt x="9688" y="273"/>
                        </a:lnTo>
                        <a:lnTo>
                          <a:pt x="9604" y="168"/>
                        </a:lnTo>
                        <a:lnTo>
                          <a:pt x="9541" y="231"/>
                        </a:lnTo>
                        <a:lnTo>
                          <a:pt x="9520" y="336"/>
                        </a:lnTo>
                        <a:lnTo>
                          <a:pt x="9541" y="357"/>
                        </a:lnTo>
                        <a:lnTo>
                          <a:pt x="9625" y="357"/>
                        </a:lnTo>
                        <a:lnTo>
                          <a:pt x="9688" y="419"/>
                        </a:lnTo>
                        <a:lnTo>
                          <a:pt x="9646" y="440"/>
                        </a:lnTo>
                        <a:lnTo>
                          <a:pt x="9604" y="482"/>
                        </a:lnTo>
                        <a:lnTo>
                          <a:pt x="9604" y="566"/>
                        </a:lnTo>
                        <a:lnTo>
                          <a:pt x="9520" y="587"/>
                        </a:lnTo>
                        <a:lnTo>
                          <a:pt x="9520" y="670"/>
                        </a:lnTo>
                        <a:lnTo>
                          <a:pt x="9541" y="691"/>
                        </a:lnTo>
                        <a:lnTo>
                          <a:pt x="9479" y="754"/>
                        </a:lnTo>
                        <a:lnTo>
                          <a:pt x="9520" y="859"/>
                        </a:lnTo>
                        <a:lnTo>
                          <a:pt x="9479" y="901"/>
                        </a:lnTo>
                        <a:lnTo>
                          <a:pt x="9416" y="859"/>
                        </a:lnTo>
                        <a:lnTo>
                          <a:pt x="9332" y="901"/>
                        </a:lnTo>
                        <a:lnTo>
                          <a:pt x="9332" y="942"/>
                        </a:lnTo>
                        <a:lnTo>
                          <a:pt x="9269" y="984"/>
                        </a:lnTo>
                        <a:lnTo>
                          <a:pt x="9228" y="880"/>
                        </a:lnTo>
                        <a:lnTo>
                          <a:pt x="9332" y="670"/>
                        </a:lnTo>
                        <a:lnTo>
                          <a:pt x="9269" y="649"/>
                        </a:lnTo>
                        <a:lnTo>
                          <a:pt x="9269" y="587"/>
                        </a:lnTo>
                        <a:lnTo>
                          <a:pt x="9311" y="545"/>
                        </a:lnTo>
                        <a:lnTo>
                          <a:pt x="9311" y="357"/>
                        </a:lnTo>
                        <a:lnTo>
                          <a:pt x="9290" y="315"/>
                        </a:lnTo>
                        <a:lnTo>
                          <a:pt x="9228" y="315"/>
                        </a:lnTo>
                        <a:lnTo>
                          <a:pt x="9102" y="545"/>
                        </a:lnTo>
                        <a:lnTo>
                          <a:pt x="9081" y="670"/>
                        </a:lnTo>
                        <a:lnTo>
                          <a:pt x="8956" y="880"/>
                        </a:lnTo>
                        <a:lnTo>
                          <a:pt x="8893" y="1005"/>
                        </a:lnTo>
                        <a:lnTo>
                          <a:pt x="8956" y="1068"/>
                        </a:lnTo>
                        <a:lnTo>
                          <a:pt x="8914" y="1193"/>
                        </a:lnTo>
                        <a:lnTo>
                          <a:pt x="8767" y="1361"/>
                        </a:lnTo>
                        <a:lnTo>
                          <a:pt x="8704" y="1382"/>
                        </a:lnTo>
                        <a:lnTo>
                          <a:pt x="8704" y="1298"/>
                        </a:lnTo>
                        <a:lnTo>
                          <a:pt x="8663" y="1214"/>
                        </a:lnTo>
                        <a:lnTo>
                          <a:pt x="8767" y="1068"/>
                        </a:lnTo>
                        <a:lnTo>
                          <a:pt x="8746" y="963"/>
                        </a:lnTo>
                        <a:lnTo>
                          <a:pt x="8788" y="880"/>
                        </a:lnTo>
                        <a:lnTo>
                          <a:pt x="8746" y="775"/>
                        </a:lnTo>
                        <a:lnTo>
                          <a:pt x="8893" y="587"/>
                        </a:lnTo>
                        <a:lnTo>
                          <a:pt x="8914" y="482"/>
                        </a:lnTo>
                        <a:lnTo>
                          <a:pt x="8956" y="461"/>
                        </a:lnTo>
                        <a:lnTo>
                          <a:pt x="8956" y="419"/>
                        </a:lnTo>
                        <a:lnTo>
                          <a:pt x="8851" y="419"/>
                        </a:lnTo>
                        <a:lnTo>
                          <a:pt x="8767" y="315"/>
                        </a:lnTo>
                        <a:lnTo>
                          <a:pt x="8704" y="336"/>
                        </a:lnTo>
                        <a:lnTo>
                          <a:pt x="8746" y="440"/>
                        </a:lnTo>
                        <a:lnTo>
                          <a:pt x="8663" y="482"/>
                        </a:lnTo>
                        <a:lnTo>
                          <a:pt x="8663" y="419"/>
                        </a:lnTo>
                        <a:lnTo>
                          <a:pt x="8579" y="336"/>
                        </a:lnTo>
                        <a:lnTo>
                          <a:pt x="8495" y="315"/>
                        </a:lnTo>
                        <a:lnTo>
                          <a:pt x="8432" y="336"/>
                        </a:lnTo>
                        <a:lnTo>
                          <a:pt x="8453" y="482"/>
                        </a:lnTo>
                        <a:lnTo>
                          <a:pt x="8391" y="545"/>
                        </a:lnTo>
                        <a:lnTo>
                          <a:pt x="8349" y="482"/>
                        </a:lnTo>
                        <a:lnTo>
                          <a:pt x="8286" y="461"/>
                        </a:lnTo>
                        <a:lnTo>
                          <a:pt x="8244" y="482"/>
                        </a:lnTo>
                        <a:lnTo>
                          <a:pt x="8265" y="545"/>
                        </a:lnTo>
                        <a:lnTo>
                          <a:pt x="8391" y="608"/>
                        </a:lnTo>
                        <a:lnTo>
                          <a:pt x="8432" y="733"/>
                        </a:lnTo>
                        <a:lnTo>
                          <a:pt x="8391" y="775"/>
                        </a:lnTo>
                        <a:lnTo>
                          <a:pt x="8349" y="691"/>
                        </a:lnTo>
                        <a:lnTo>
                          <a:pt x="8265" y="775"/>
                        </a:lnTo>
                        <a:lnTo>
                          <a:pt x="8265" y="838"/>
                        </a:lnTo>
                        <a:lnTo>
                          <a:pt x="8286" y="880"/>
                        </a:lnTo>
                        <a:lnTo>
                          <a:pt x="8265" y="901"/>
                        </a:lnTo>
                        <a:lnTo>
                          <a:pt x="8160" y="859"/>
                        </a:lnTo>
                        <a:lnTo>
                          <a:pt x="8119" y="859"/>
                        </a:lnTo>
                        <a:lnTo>
                          <a:pt x="8035" y="963"/>
                        </a:lnTo>
                        <a:lnTo>
                          <a:pt x="7951" y="1005"/>
                        </a:lnTo>
                        <a:lnTo>
                          <a:pt x="7951" y="1047"/>
                        </a:lnTo>
                        <a:lnTo>
                          <a:pt x="8014" y="1068"/>
                        </a:lnTo>
                        <a:lnTo>
                          <a:pt x="7909" y="1131"/>
                        </a:lnTo>
                        <a:lnTo>
                          <a:pt x="7868" y="1214"/>
                        </a:lnTo>
                        <a:lnTo>
                          <a:pt x="7972" y="1319"/>
                        </a:lnTo>
                        <a:lnTo>
                          <a:pt x="7909" y="1382"/>
                        </a:lnTo>
                        <a:lnTo>
                          <a:pt x="7972" y="1424"/>
                        </a:lnTo>
                        <a:lnTo>
                          <a:pt x="8035" y="1466"/>
                        </a:lnTo>
                        <a:lnTo>
                          <a:pt x="7972" y="1507"/>
                        </a:lnTo>
                        <a:lnTo>
                          <a:pt x="7847" y="1507"/>
                        </a:lnTo>
                        <a:lnTo>
                          <a:pt x="7805" y="1361"/>
                        </a:lnTo>
                        <a:lnTo>
                          <a:pt x="7742" y="1319"/>
                        </a:lnTo>
                        <a:lnTo>
                          <a:pt x="7805" y="1277"/>
                        </a:lnTo>
                        <a:lnTo>
                          <a:pt x="7721" y="1214"/>
                        </a:lnTo>
                        <a:lnTo>
                          <a:pt x="7491" y="1214"/>
                        </a:lnTo>
                        <a:lnTo>
                          <a:pt x="7303" y="1089"/>
                        </a:lnTo>
                        <a:lnTo>
                          <a:pt x="7240" y="1089"/>
                        </a:lnTo>
                        <a:lnTo>
                          <a:pt x="7198" y="1131"/>
                        </a:lnTo>
                        <a:lnTo>
                          <a:pt x="7177" y="1068"/>
                        </a:lnTo>
                        <a:lnTo>
                          <a:pt x="7072" y="1173"/>
                        </a:lnTo>
                        <a:lnTo>
                          <a:pt x="6968" y="1173"/>
                        </a:lnTo>
                        <a:lnTo>
                          <a:pt x="6968" y="1214"/>
                        </a:lnTo>
                        <a:lnTo>
                          <a:pt x="7093" y="1382"/>
                        </a:lnTo>
                        <a:lnTo>
                          <a:pt x="7177" y="1382"/>
                        </a:lnTo>
                        <a:lnTo>
                          <a:pt x="7219" y="1424"/>
                        </a:lnTo>
                        <a:lnTo>
                          <a:pt x="7344" y="1424"/>
                        </a:lnTo>
                        <a:lnTo>
                          <a:pt x="7303" y="1528"/>
                        </a:lnTo>
                        <a:lnTo>
                          <a:pt x="7303" y="1633"/>
                        </a:lnTo>
                        <a:lnTo>
                          <a:pt x="7407" y="1779"/>
                        </a:lnTo>
                        <a:lnTo>
                          <a:pt x="7386" y="1842"/>
                        </a:lnTo>
                        <a:lnTo>
                          <a:pt x="7303" y="1800"/>
                        </a:lnTo>
                        <a:lnTo>
                          <a:pt x="7219" y="1654"/>
                        </a:lnTo>
                        <a:lnTo>
                          <a:pt x="7114" y="1612"/>
                        </a:lnTo>
                        <a:lnTo>
                          <a:pt x="7072" y="1528"/>
                        </a:lnTo>
                        <a:lnTo>
                          <a:pt x="7031" y="1633"/>
                        </a:lnTo>
                        <a:lnTo>
                          <a:pt x="6968" y="1717"/>
                        </a:lnTo>
                        <a:lnTo>
                          <a:pt x="6926" y="1591"/>
                        </a:lnTo>
                        <a:lnTo>
                          <a:pt x="6863" y="1633"/>
                        </a:lnTo>
                        <a:lnTo>
                          <a:pt x="6863" y="1717"/>
                        </a:lnTo>
                        <a:lnTo>
                          <a:pt x="6759" y="1800"/>
                        </a:lnTo>
                        <a:lnTo>
                          <a:pt x="6759" y="1884"/>
                        </a:lnTo>
                        <a:lnTo>
                          <a:pt x="6884" y="1947"/>
                        </a:lnTo>
                        <a:lnTo>
                          <a:pt x="6926" y="2051"/>
                        </a:lnTo>
                        <a:lnTo>
                          <a:pt x="6821" y="2030"/>
                        </a:lnTo>
                        <a:lnTo>
                          <a:pt x="6779" y="1989"/>
                        </a:lnTo>
                        <a:lnTo>
                          <a:pt x="6696" y="2114"/>
                        </a:lnTo>
                        <a:lnTo>
                          <a:pt x="6675" y="2177"/>
                        </a:lnTo>
                        <a:lnTo>
                          <a:pt x="6549" y="2302"/>
                        </a:lnTo>
                        <a:lnTo>
                          <a:pt x="6549" y="2219"/>
                        </a:lnTo>
                        <a:lnTo>
                          <a:pt x="6654" y="2156"/>
                        </a:lnTo>
                        <a:lnTo>
                          <a:pt x="6591" y="2093"/>
                        </a:lnTo>
                        <a:lnTo>
                          <a:pt x="6696" y="1926"/>
                        </a:lnTo>
                        <a:lnTo>
                          <a:pt x="6612" y="1612"/>
                        </a:lnTo>
                        <a:lnTo>
                          <a:pt x="6549" y="1654"/>
                        </a:lnTo>
                        <a:lnTo>
                          <a:pt x="6403" y="1842"/>
                        </a:lnTo>
                        <a:lnTo>
                          <a:pt x="6403" y="2010"/>
                        </a:lnTo>
                        <a:lnTo>
                          <a:pt x="6445" y="2051"/>
                        </a:lnTo>
                        <a:lnTo>
                          <a:pt x="6340" y="2156"/>
                        </a:lnTo>
                        <a:lnTo>
                          <a:pt x="6340" y="2051"/>
                        </a:lnTo>
                        <a:lnTo>
                          <a:pt x="6382" y="1947"/>
                        </a:lnTo>
                        <a:lnTo>
                          <a:pt x="6340" y="1800"/>
                        </a:lnTo>
                        <a:lnTo>
                          <a:pt x="6277" y="1779"/>
                        </a:lnTo>
                        <a:lnTo>
                          <a:pt x="6173" y="1842"/>
                        </a:lnTo>
                        <a:lnTo>
                          <a:pt x="6089" y="1989"/>
                        </a:lnTo>
                        <a:lnTo>
                          <a:pt x="6152" y="2114"/>
                        </a:lnTo>
                        <a:lnTo>
                          <a:pt x="6152" y="2177"/>
                        </a:lnTo>
                        <a:lnTo>
                          <a:pt x="6298" y="2323"/>
                        </a:lnTo>
                        <a:lnTo>
                          <a:pt x="6340" y="2407"/>
                        </a:lnTo>
                        <a:lnTo>
                          <a:pt x="6277" y="2512"/>
                        </a:lnTo>
                        <a:lnTo>
                          <a:pt x="6235" y="2344"/>
                        </a:lnTo>
                        <a:lnTo>
                          <a:pt x="6131" y="2302"/>
                        </a:lnTo>
                        <a:lnTo>
                          <a:pt x="6047" y="2114"/>
                        </a:lnTo>
                        <a:lnTo>
                          <a:pt x="5984" y="2093"/>
                        </a:lnTo>
                        <a:lnTo>
                          <a:pt x="5859" y="2135"/>
                        </a:lnTo>
                        <a:lnTo>
                          <a:pt x="5838" y="2219"/>
                        </a:lnTo>
                        <a:lnTo>
                          <a:pt x="5984" y="2323"/>
                        </a:lnTo>
                        <a:lnTo>
                          <a:pt x="6047" y="2323"/>
                        </a:lnTo>
                        <a:lnTo>
                          <a:pt x="6089" y="2365"/>
                        </a:lnTo>
                        <a:lnTo>
                          <a:pt x="5984" y="2344"/>
                        </a:lnTo>
                        <a:lnTo>
                          <a:pt x="5880" y="2407"/>
                        </a:lnTo>
                        <a:lnTo>
                          <a:pt x="5963" y="2512"/>
                        </a:lnTo>
                        <a:lnTo>
                          <a:pt x="5838" y="2428"/>
                        </a:lnTo>
                        <a:lnTo>
                          <a:pt x="5838" y="2302"/>
                        </a:lnTo>
                        <a:lnTo>
                          <a:pt x="5775" y="2261"/>
                        </a:lnTo>
                        <a:lnTo>
                          <a:pt x="5754" y="2156"/>
                        </a:lnTo>
                        <a:lnTo>
                          <a:pt x="5712" y="2219"/>
                        </a:lnTo>
                        <a:lnTo>
                          <a:pt x="5671" y="2365"/>
                        </a:lnTo>
                        <a:lnTo>
                          <a:pt x="5733" y="2428"/>
                        </a:lnTo>
                        <a:lnTo>
                          <a:pt x="5712" y="2554"/>
                        </a:lnTo>
                        <a:lnTo>
                          <a:pt x="5629" y="2512"/>
                        </a:lnTo>
                        <a:lnTo>
                          <a:pt x="5545" y="2533"/>
                        </a:lnTo>
                        <a:lnTo>
                          <a:pt x="5419" y="2658"/>
                        </a:lnTo>
                        <a:lnTo>
                          <a:pt x="5440" y="2679"/>
                        </a:lnTo>
                        <a:lnTo>
                          <a:pt x="5524" y="2658"/>
                        </a:lnTo>
                        <a:lnTo>
                          <a:pt x="5608" y="2763"/>
                        </a:lnTo>
                        <a:lnTo>
                          <a:pt x="5503" y="2763"/>
                        </a:lnTo>
                        <a:lnTo>
                          <a:pt x="5440" y="2826"/>
                        </a:lnTo>
                        <a:lnTo>
                          <a:pt x="5503" y="2846"/>
                        </a:lnTo>
                        <a:lnTo>
                          <a:pt x="5461" y="2888"/>
                        </a:lnTo>
                        <a:lnTo>
                          <a:pt x="5357" y="2930"/>
                        </a:lnTo>
                        <a:lnTo>
                          <a:pt x="5357" y="2972"/>
                        </a:lnTo>
                        <a:lnTo>
                          <a:pt x="5399" y="2993"/>
                        </a:lnTo>
                        <a:lnTo>
                          <a:pt x="5336" y="2993"/>
                        </a:lnTo>
                        <a:lnTo>
                          <a:pt x="5294" y="2951"/>
                        </a:lnTo>
                        <a:lnTo>
                          <a:pt x="5210" y="2972"/>
                        </a:lnTo>
                        <a:lnTo>
                          <a:pt x="5127" y="3077"/>
                        </a:lnTo>
                        <a:lnTo>
                          <a:pt x="5147" y="3139"/>
                        </a:lnTo>
                        <a:lnTo>
                          <a:pt x="5127" y="3160"/>
                        </a:lnTo>
                        <a:lnTo>
                          <a:pt x="5022" y="3160"/>
                        </a:lnTo>
                        <a:lnTo>
                          <a:pt x="4938" y="3265"/>
                        </a:lnTo>
                        <a:lnTo>
                          <a:pt x="5043" y="3307"/>
                        </a:lnTo>
                        <a:lnTo>
                          <a:pt x="5315" y="3223"/>
                        </a:lnTo>
                        <a:lnTo>
                          <a:pt x="5357" y="3265"/>
                        </a:lnTo>
                        <a:lnTo>
                          <a:pt x="5461" y="3202"/>
                        </a:lnTo>
                        <a:lnTo>
                          <a:pt x="5524" y="3202"/>
                        </a:lnTo>
                        <a:lnTo>
                          <a:pt x="5524" y="3286"/>
                        </a:lnTo>
                        <a:lnTo>
                          <a:pt x="5461" y="3370"/>
                        </a:lnTo>
                        <a:lnTo>
                          <a:pt x="5440" y="3516"/>
                        </a:lnTo>
                        <a:lnTo>
                          <a:pt x="5419" y="3558"/>
                        </a:lnTo>
                        <a:lnTo>
                          <a:pt x="5357" y="3495"/>
                        </a:lnTo>
                        <a:lnTo>
                          <a:pt x="5336" y="3411"/>
                        </a:lnTo>
                        <a:lnTo>
                          <a:pt x="5252" y="3453"/>
                        </a:lnTo>
                        <a:lnTo>
                          <a:pt x="5210" y="3390"/>
                        </a:lnTo>
                        <a:lnTo>
                          <a:pt x="5106" y="3390"/>
                        </a:lnTo>
                        <a:lnTo>
                          <a:pt x="5127" y="3453"/>
                        </a:lnTo>
                        <a:lnTo>
                          <a:pt x="5106" y="3495"/>
                        </a:lnTo>
                        <a:lnTo>
                          <a:pt x="5022" y="3453"/>
                        </a:lnTo>
                        <a:lnTo>
                          <a:pt x="4938" y="3474"/>
                        </a:lnTo>
                        <a:lnTo>
                          <a:pt x="5043" y="3516"/>
                        </a:lnTo>
                        <a:lnTo>
                          <a:pt x="5085" y="3600"/>
                        </a:lnTo>
                        <a:lnTo>
                          <a:pt x="5022" y="3621"/>
                        </a:lnTo>
                        <a:lnTo>
                          <a:pt x="5001" y="3683"/>
                        </a:lnTo>
                        <a:lnTo>
                          <a:pt x="5001" y="3746"/>
                        </a:lnTo>
                        <a:lnTo>
                          <a:pt x="4980" y="3809"/>
                        </a:lnTo>
                        <a:lnTo>
                          <a:pt x="4938" y="3725"/>
                        </a:lnTo>
                        <a:lnTo>
                          <a:pt x="4938" y="3621"/>
                        </a:lnTo>
                        <a:lnTo>
                          <a:pt x="4875" y="3558"/>
                        </a:lnTo>
                        <a:lnTo>
                          <a:pt x="4792" y="3621"/>
                        </a:lnTo>
                        <a:lnTo>
                          <a:pt x="4708" y="3662"/>
                        </a:lnTo>
                        <a:lnTo>
                          <a:pt x="4666" y="3579"/>
                        </a:lnTo>
                        <a:lnTo>
                          <a:pt x="4687" y="3516"/>
                        </a:lnTo>
                        <a:lnTo>
                          <a:pt x="4624" y="3516"/>
                        </a:lnTo>
                        <a:lnTo>
                          <a:pt x="4520" y="3621"/>
                        </a:lnTo>
                        <a:lnTo>
                          <a:pt x="4603" y="3704"/>
                        </a:lnTo>
                        <a:lnTo>
                          <a:pt x="4729" y="3704"/>
                        </a:lnTo>
                        <a:lnTo>
                          <a:pt x="4834" y="3746"/>
                        </a:lnTo>
                        <a:lnTo>
                          <a:pt x="4792" y="3830"/>
                        </a:lnTo>
                        <a:lnTo>
                          <a:pt x="4583" y="3893"/>
                        </a:lnTo>
                        <a:lnTo>
                          <a:pt x="4520" y="3830"/>
                        </a:lnTo>
                        <a:lnTo>
                          <a:pt x="4457" y="3830"/>
                        </a:lnTo>
                        <a:lnTo>
                          <a:pt x="4394" y="3934"/>
                        </a:lnTo>
                        <a:lnTo>
                          <a:pt x="4478" y="4018"/>
                        </a:lnTo>
                        <a:lnTo>
                          <a:pt x="4394" y="4102"/>
                        </a:lnTo>
                        <a:lnTo>
                          <a:pt x="4478" y="4102"/>
                        </a:lnTo>
                        <a:lnTo>
                          <a:pt x="4583" y="3976"/>
                        </a:lnTo>
                        <a:lnTo>
                          <a:pt x="4687" y="3976"/>
                        </a:lnTo>
                        <a:lnTo>
                          <a:pt x="4729" y="4039"/>
                        </a:lnTo>
                        <a:lnTo>
                          <a:pt x="4583" y="4081"/>
                        </a:lnTo>
                        <a:lnTo>
                          <a:pt x="4562" y="4186"/>
                        </a:lnTo>
                        <a:lnTo>
                          <a:pt x="4603" y="4248"/>
                        </a:lnTo>
                        <a:lnTo>
                          <a:pt x="4729" y="4332"/>
                        </a:lnTo>
                        <a:lnTo>
                          <a:pt x="4729" y="4416"/>
                        </a:lnTo>
                        <a:lnTo>
                          <a:pt x="4666" y="4353"/>
                        </a:lnTo>
                        <a:lnTo>
                          <a:pt x="4583" y="4353"/>
                        </a:lnTo>
                        <a:lnTo>
                          <a:pt x="4499" y="4248"/>
                        </a:lnTo>
                        <a:lnTo>
                          <a:pt x="4457" y="4248"/>
                        </a:lnTo>
                        <a:lnTo>
                          <a:pt x="4373" y="4332"/>
                        </a:lnTo>
                        <a:lnTo>
                          <a:pt x="4457" y="4395"/>
                        </a:lnTo>
                        <a:lnTo>
                          <a:pt x="4352" y="4416"/>
                        </a:lnTo>
                        <a:lnTo>
                          <a:pt x="4248" y="4499"/>
                        </a:lnTo>
                        <a:lnTo>
                          <a:pt x="4248" y="4541"/>
                        </a:lnTo>
                        <a:lnTo>
                          <a:pt x="4352" y="4604"/>
                        </a:lnTo>
                        <a:lnTo>
                          <a:pt x="4457" y="4541"/>
                        </a:lnTo>
                        <a:lnTo>
                          <a:pt x="4499" y="4604"/>
                        </a:lnTo>
                        <a:lnTo>
                          <a:pt x="4603" y="4562"/>
                        </a:lnTo>
                        <a:lnTo>
                          <a:pt x="4624" y="4646"/>
                        </a:lnTo>
                        <a:lnTo>
                          <a:pt x="4708" y="4709"/>
                        </a:lnTo>
                        <a:lnTo>
                          <a:pt x="4708" y="4751"/>
                        </a:lnTo>
                        <a:lnTo>
                          <a:pt x="4562" y="4667"/>
                        </a:lnTo>
                        <a:lnTo>
                          <a:pt x="4415" y="4667"/>
                        </a:lnTo>
                        <a:lnTo>
                          <a:pt x="4373" y="4709"/>
                        </a:lnTo>
                        <a:lnTo>
                          <a:pt x="4206" y="4730"/>
                        </a:lnTo>
                        <a:lnTo>
                          <a:pt x="4206" y="4792"/>
                        </a:lnTo>
                        <a:lnTo>
                          <a:pt x="4143" y="4855"/>
                        </a:lnTo>
                        <a:lnTo>
                          <a:pt x="4080" y="4834"/>
                        </a:lnTo>
                        <a:lnTo>
                          <a:pt x="3955" y="4918"/>
                        </a:lnTo>
                        <a:lnTo>
                          <a:pt x="3871" y="4918"/>
                        </a:lnTo>
                        <a:lnTo>
                          <a:pt x="3850" y="4960"/>
                        </a:lnTo>
                        <a:lnTo>
                          <a:pt x="3955" y="4981"/>
                        </a:lnTo>
                        <a:lnTo>
                          <a:pt x="3997" y="5064"/>
                        </a:lnTo>
                        <a:lnTo>
                          <a:pt x="3934" y="5127"/>
                        </a:lnTo>
                        <a:lnTo>
                          <a:pt x="3871" y="5085"/>
                        </a:lnTo>
                        <a:lnTo>
                          <a:pt x="3850" y="5127"/>
                        </a:lnTo>
                        <a:lnTo>
                          <a:pt x="3934" y="5169"/>
                        </a:lnTo>
                        <a:lnTo>
                          <a:pt x="3892" y="5232"/>
                        </a:lnTo>
                        <a:lnTo>
                          <a:pt x="3787" y="5190"/>
                        </a:lnTo>
                        <a:lnTo>
                          <a:pt x="3766" y="5169"/>
                        </a:lnTo>
                        <a:lnTo>
                          <a:pt x="3746" y="5190"/>
                        </a:lnTo>
                        <a:lnTo>
                          <a:pt x="3829" y="5274"/>
                        </a:lnTo>
                        <a:lnTo>
                          <a:pt x="3766" y="5295"/>
                        </a:lnTo>
                        <a:lnTo>
                          <a:pt x="3787" y="5378"/>
                        </a:lnTo>
                        <a:lnTo>
                          <a:pt x="3850" y="5378"/>
                        </a:lnTo>
                        <a:lnTo>
                          <a:pt x="3787" y="5399"/>
                        </a:lnTo>
                        <a:lnTo>
                          <a:pt x="3725" y="5441"/>
                        </a:lnTo>
                        <a:lnTo>
                          <a:pt x="3662" y="5378"/>
                        </a:lnTo>
                        <a:lnTo>
                          <a:pt x="3662" y="5462"/>
                        </a:lnTo>
                        <a:lnTo>
                          <a:pt x="3641" y="5504"/>
                        </a:lnTo>
                        <a:lnTo>
                          <a:pt x="3683" y="5546"/>
                        </a:lnTo>
                        <a:lnTo>
                          <a:pt x="3850" y="5587"/>
                        </a:lnTo>
                        <a:lnTo>
                          <a:pt x="3871" y="5671"/>
                        </a:lnTo>
                        <a:lnTo>
                          <a:pt x="3934" y="5671"/>
                        </a:lnTo>
                        <a:lnTo>
                          <a:pt x="4039" y="5650"/>
                        </a:lnTo>
                        <a:lnTo>
                          <a:pt x="3955" y="5692"/>
                        </a:lnTo>
                        <a:lnTo>
                          <a:pt x="3955" y="5755"/>
                        </a:lnTo>
                        <a:lnTo>
                          <a:pt x="3850" y="5755"/>
                        </a:lnTo>
                        <a:lnTo>
                          <a:pt x="3829" y="5713"/>
                        </a:lnTo>
                        <a:lnTo>
                          <a:pt x="3662" y="5713"/>
                        </a:lnTo>
                        <a:lnTo>
                          <a:pt x="3557" y="5818"/>
                        </a:lnTo>
                        <a:lnTo>
                          <a:pt x="3578" y="5839"/>
                        </a:lnTo>
                        <a:lnTo>
                          <a:pt x="3683" y="5839"/>
                        </a:lnTo>
                        <a:lnTo>
                          <a:pt x="3725" y="5922"/>
                        </a:lnTo>
                        <a:lnTo>
                          <a:pt x="3766" y="5985"/>
                        </a:lnTo>
                        <a:lnTo>
                          <a:pt x="3766" y="6069"/>
                        </a:lnTo>
                        <a:lnTo>
                          <a:pt x="3683" y="6006"/>
                        </a:lnTo>
                        <a:lnTo>
                          <a:pt x="3641" y="6006"/>
                        </a:lnTo>
                        <a:lnTo>
                          <a:pt x="3578" y="6069"/>
                        </a:lnTo>
                        <a:lnTo>
                          <a:pt x="3578" y="6131"/>
                        </a:lnTo>
                        <a:lnTo>
                          <a:pt x="3557" y="6173"/>
                        </a:lnTo>
                        <a:lnTo>
                          <a:pt x="3620" y="6215"/>
                        </a:lnTo>
                        <a:lnTo>
                          <a:pt x="3641" y="6299"/>
                        </a:lnTo>
                        <a:lnTo>
                          <a:pt x="3578" y="6299"/>
                        </a:lnTo>
                        <a:lnTo>
                          <a:pt x="3515" y="6236"/>
                        </a:lnTo>
                        <a:lnTo>
                          <a:pt x="3474" y="6278"/>
                        </a:lnTo>
                        <a:lnTo>
                          <a:pt x="3474" y="6341"/>
                        </a:lnTo>
                        <a:lnTo>
                          <a:pt x="3578" y="6362"/>
                        </a:lnTo>
                        <a:lnTo>
                          <a:pt x="3578" y="6424"/>
                        </a:lnTo>
                        <a:lnTo>
                          <a:pt x="3578" y="6508"/>
                        </a:lnTo>
                        <a:lnTo>
                          <a:pt x="3453" y="6403"/>
                        </a:lnTo>
                        <a:lnTo>
                          <a:pt x="3411" y="6445"/>
                        </a:lnTo>
                        <a:lnTo>
                          <a:pt x="3411" y="6529"/>
                        </a:lnTo>
                        <a:lnTo>
                          <a:pt x="3432" y="6529"/>
                        </a:lnTo>
                        <a:lnTo>
                          <a:pt x="3432" y="6634"/>
                        </a:lnTo>
                        <a:lnTo>
                          <a:pt x="3474" y="6738"/>
                        </a:lnTo>
                        <a:lnTo>
                          <a:pt x="3536" y="6738"/>
                        </a:lnTo>
                        <a:lnTo>
                          <a:pt x="3578" y="6634"/>
                        </a:lnTo>
                        <a:lnTo>
                          <a:pt x="3641" y="6634"/>
                        </a:lnTo>
                        <a:lnTo>
                          <a:pt x="3578" y="6759"/>
                        </a:lnTo>
                        <a:lnTo>
                          <a:pt x="3536" y="6801"/>
                        </a:lnTo>
                        <a:lnTo>
                          <a:pt x="3432" y="6885"/>
                        </a:lnTo>
                        <a:lnTo>
                          <a:pt x="3348" y="6885"/>
                        </a:lnTo>
                        <a:lnTo>
                          <a:pt x="3264" y="6927"/>
                        </a:lnTo>
                        <a:lnTo>
                          <a:pt x="3264" y="6968"/>
                        </a:lnTo>
                        <a:lnTo>
                          <a:pt x="3202" y="7031"/>
                        </a:lnTo>
                        <a:lnTo>
                          <a:pt x="3118" y="7073"/>
                        </a:lnTo>
                        <a:lnTo>
                          <a:pt x="3202" y="7136"/>
                        </a:lnTo>
                        <a:lnTo>
                          <a:pt x="3160" y="7157"/>
                        </a:lnTo>
                        <a:lnTo>
                          <a:pt x="3013" y="7178"/>
                        </a:lnTo>
                        <a:lnTo>
                          <a:pt x="2950" y="7261"/>
                        </a:lnTo>
                        <a:lnTo>
                          <a:pt x="2950" y="7324"/>
                        </a:lnTo>
                        <a:lnTo>
                          <a:pt x="3055" y="7345"/>
                        </a:lnTo>
                        <a:lnTo>
                          <a:pt x="2992" y="7387"/>
                        </a:lnTo>
                        <a:lnTo>
                          <a:pt x="2930" y="7492"/>
                        </a:lnTo>
                        <a:lnTo>
                          <a:pt x="2846" y="7492"/>
                        </a:lnTo>
                        <a:lnTo>
                          <a:pt x="2825" y="7408"/>
                        </a:lnTo>
                        <a:lnTo>
                          <a:pt x="2783" y="7366"/>
                        </a:lnTo>
                        <a:lnTo>
                          <a:pt x="2741" y="7408"/>
                        </a:lnTo>
                        <a:lnTo>
                          <a:pt x="2678" y="7408"/>
                        </a:lnTo>
                        <a:lnTo>
                          <a:pt x="2699" y="7492"/>
                        </a:lnTo>
                        <a:lnTo>
                          <a:pt x="2637" y="7554"/>
                        </a:lnTo>
                        <a:lnTo>
                          <a:pt x="2637" y="7596"/>
                        </a:lnTo>
                        <a:lnTo>
                          <a:pt x="2678" y="7659"/>
                        </a:lnTo>
                        <a:lnTo>
                          <a:pt x="2532" y="7659"/>
                        </a:lnTo>
                        <a:lnTo>
                          <a:pt x="2490" y="7680"/>
                        </a:lnTo>
                        <a:lnTo>
                          <a:pt x="2490" y="7805"/>
                        </a:lnTo>
                        <a:lnTo>
                          <a:pt x="2386" y="7868"/>
                        </a:lnTo>
                        <a:lnTo>
                          <a:pt x="2406" y="7910"/>
                        </a:lnTo>
                        <a:lnTo>
                          <a:pt x="2386" y="8015"/>
                        </a:lnTo>
                        <a:lnTo>
                          <a:pt x="2302" y="8098"/>
                        </a:lnTo>
                        <a:lnTo>
                          <a:pt x="2197" y="8182"/>
                        </a:lnTo>
                        <a:lnTo>
                          <a:pt x="2218" y="8224"/>
                        </a:lnTo>
                        <a:lnTo>
                          <a:pt x="2365" y="8161"/>
                        </a:lnTo>
                        <a:lnTo>
                          <a:pt x="2406" y="8161"/>
                        </a:lnTo>
                        <a:lnTo>
                          <a:pt x="2406" y="8224"/>
                        </a:lnTo>
                        <a:lnTo>
                          <a:pt x="2323" y="8266"/>
                        </a:lnTo>
                        <a:lnTo>
                          <a:pt x="2323" y="8370"/>
                        </a:lnTo>
                        <a:lnTo>
                          <a:pt x="2386" y="8454"/>
                        </a:lnTo>
                        <a:lnTo>
                          <a:pt x="2511" y="8391"/>
                        </a:lnTo>
                        <a:lnTo>
                          <a:pt x="2637" y="8370"/>
                        </a:lnTo>
                        <a:lnTo>
                          <a:pt x="2804" y="8203"/>
                        </a:lnTo>
                        <a:lnTo>
                          <a:pt x="2804" y="8119"/>
                        </a:lnTo>
                        <a:lnTo>
                          <a:pt x="2720" y="8161"/>
                        </a:lnTo>
                        <a:lnTo>
                          <a:pt x="2804" y="8056"/>
                        </a:lnTo>
                        <a:lnTo>
                          <a:pt x="2825" y="7910"/>
                        </a:lnTo>
                        <a:lnTo>
                          <a:pt x="2846" y="7910"/>
                        </a:lnTo>
                        <a:lnTo>
                          <a:pt x="2909" y="7868"/>
                        </a:lnTo>
                        <a:lnTo>
                          <a:pt x="3013" y="7889"/>
                        </a:lnTo>
                        <a:lnTo>
                          <a:pt x="3055" y="7889"/>
                        </a:lnTo>
                        <a:lnTo>
                          <a:pt x="2909" y="7994"/>
                        </a:lnTo>
                        <a:lnTo>
                          <a:pt x="2909" y="8056"/>
                        </a:lnTo>
                        <a:lnTo>
                          <a:pt x="3055" y="8098"/>
                        </a:lnTo>
                        <a:lnTo>
                          <a:pt x="3013" y="8182"/>
                        </a:lnTo>
                        <a:lnTo>
                          <a:pt x="2930" y="8182"/>
                        </a:lnTo>
                        <a:lnTo>
                          <a:pt x="2783" y="8370"/>
                        </a:lnTo>
                        <a:lnTo>
                          <a:pt x="2888" y="8412"/>
                        </a:lnTo>
                        <a:lnTo>
                          <a:pt x="2804" y="8496"/>
                        </a:lnTo>
                        <a:lnTo>
                          <a:pt x="2825" y="8600"/>
                        </a:lnTo>
                        <a:lnTo>
                          <a:pt x="2720" y="8580"/>
                        </a:lnTo>
                        <a:lnTo>
                          <a:pt x="2637" y="8496"/>
                        </a:lnTo>
                        <a:lnTo>
                          <a:pt x="2511" y="8496"/>
                        </a:lnTo>
                        <a:lnTo>
                          <a:pt x="2427" y="8538"/>
                        </a:lnTo>
                        <a:lnTo>
                          <a:pt x="2427" y="8642"/>
                        </a:lnTo>
                        <a:lnTo>
                          <a:pt x="2365" y="8705"/>
                        </a:lnTo>
                        <a:lnTo>
                          <a:pt x="2260" y="8747"/>
                        </a:lnTo>
                        <a:lnTo>
                          <a:pt x="2260" y="8747"/>
                        </a:lnTo>
                        <a:lnTo>
                          <a:pt x="2323" y="8684"/>
                        </a:lnTo>
                        <a:lnTo>
                          <a:pt x="2386" y="8642"/>
                        </a:lnTo>
                        <a:lnTo>
                          <a:pt x="2302" y="8538"/>
                        </a:lnTo>
                        <a:lnTo>
                          <a:pt x="2302" y="8433"/>
                        </a:lnTo>
                        <a:lnTo>
                          <a:pt x="2218" y="8328"/>
                        </a:lnTo>
                        <a:lnTo>
                          <a:pt x="2155" y="8328"/>
                        </a:lnTo>
                        <a:lnTo>
                          <a:pt x="2093" y="8412"/>
                        </a:lnTo>
                        <a:lnTo>
                          <a:pt x="1988" y="8412"/>
                        </a:lnTo>
                        <a:lnTo>
                          <a:pt x="1988" y="8454"/>
                        </a:lnTo>
                        <a:lnTo>
                          <a:pt x="2155" y="8454"/>
                        </a:lnTo>
                        <a:lnTo>
                          <a:pt x="1988" y="8600"/>
                        </a:lnTo>
                        <a:lnTo>
                          <a:pt x="1883" y="8580"/>
                        </a:lnTo>
                        <a:lnTo>
                          <a:pt x="1800" y="8580"/>
                        </a:lnTo>
                        <a:lnTo>
                          <a:pt x="1695" y="8684"/>
                        </a:lnTo>
                        <a:lnTo>
                          <a:pt x="1758" y="8705"/>
                        </a:lnTo>
                        <a:lnTo>
                          <a:pt x="1842" y="8684"/>
                        </a:lnTo>
                        <a:lnTo>
                          <a:pt x="1862" y="8705"/>
                        </a:lnTo>
                        <a:lnTo>
                          <a:pt x="1737" y="8789"/>
                        </a:lnTo>
                        <a:lnTo>
                          <a:pt x="1674" y="8831"/>
                        </a:lnTo>
                        <a:lnTo>
                          <a:pt x="1632" y="8789"/>
                        </a:lnTo>
                        <a:lnTo>
                          <a:pt x="1549" y="8789"/>
                        </a:lnTo>
                        <a:lnTo>
                          <a:pt x="1549" y="8831"/>
                        </a:lnTo>
                        <a:lnTo>
                          <a:pt x="1674" y="8914"/>
                        </a:lnTo>
                        <a:lnTo>
                          <a:pt x="1800" y="8914"/>
                        </a:lnTo>
                        <a:lnTo>
                          <a:pt x="1779" y="8977"/>
                        </a:lnTo>
                        <a:lnTo>
                          <a:pt x="1862" y="9019"/>
                        </a:lnTo>
                        <a:lnTo>
                          <a:pt x="1842" y="9103"/>
                        </a:lnTo>
                        <a:lnTo>
                          <a:pt x="1695" y="9040"/>
                        </a:lnTo>
                        <a:lnTo>
                          <a:pt x="1695" y="8956"/>
                        </a:lnTo>
                        <a:lnTo>
                          <a:pt x="1590" y="8956"/>
                        </a:lnTo>
                        <a:lnTo>
                          <a:pt x="1486" y="8893"/>
                        </a:lnTo>
                        <a:lnTo>
                          <a:pt x="1465" y="8810"/>
                        </a:lnTo>
                        <a:lnTo>
                          <a:pt x="1444" y="8810"/>
                        </a:lnTo>
                        <a:lnTo>
                          <a:pt x="1423" y="8914"/>
                        </a:lnTo>
                        <a:lnTo>
                          <a:pt x="1528" y="9040"/>
                        </a:lnTo>
                        <a:lnTo>
                          <a:pt x="1632" y="9124"/>
                        </a:lnTo>
                        <a:lnTo>
                          <a:pt x="1695" y="9124"/>
                        </a:lnTo>
                        <a:lnTo>
                          <a:pt x="1758" y="9165"/>
                        </a:lnTo>
                        <a:lnTo>
                          <a:pt x="1653" y="9165"/>
                        </a:lnTo>
                        <a:lnTo>
                          <a:pt x="1486" y="9124"/>
                        </a:lnTo>
                        <a:lnTo>
                          <a:pt x="1360" y="8956"/>
                        </a:lnTo>
                        <a:lnTo>
                          <a:pt x="1277" y="8977"/>
                        </a:lnTo>
                        <a:lnTo>
                          <a:pt x="1214" y="8935"/>
                        </a:lnTo>
                        <a:lnTo>
                          <a:pt x="1067" y="8935"/>
                        </a:lnTo>
                        <a:lnTo>
                          <a:pt x="1026" y="8893"/>
                        </a:lnTo>
                        <a:lnTo>
                          <a:pt x="963" y="8935"/>
                        </a:lnTo>
                        <a:lnTo>
                          <a:pt x="1005" y="9019"/>
                        </a:lnTo>
                        <a:lnTo>
                          <a:pt x="942" y="9061"/>
                        </a:lnTo>
                        <a:lnTo>
                          <a:pt x="1026" y="9165"/>
                        </a:lnTo>
                        <a:lnTo>
                          <a:pt x="1214" y="9124"/>
                        </a:lnTo>
                        <a:lnTo>
                          <a:pt x="1235" y="9144"/>
                        </a:lnTo>
                        <a:lnTo>
                          <a:pt x="1151" y="9207"/>
                        </a:lnTo>
                        <a:lnTo>
                          <a:pt x="1214" y="9228"/>
                        </a:lnTo>
                        <a:lnTo>
                          <a:pt x="1339" y="9165"/>
                        </a:lnTo>
                        <a:lnTo>
                          <a:pt x="1423" y="9165"/>
                        </a:lnTo>
                        <a:lnTo>
                          <a:pt x="1381" y="9228"/>
                        </a:lnTo>
                        <a:lnTo>
                          <a:pt x="1214" y="9312"/>
                        </a:lnTo>
                        <a:lnTo>
                          <a:pt x="1151" y="9375"/>
                        </a:lnTo>
                        <a:lnTo>
                          <a:pt x="1026" y="9354"/>
                        </a:lnTo>
                        <a:lnTo>
                          <a:pt x="942" y="9228"/>
                        </a:lnTo>
                        <a:lnTo>
                          <a:pt x="900" y="9228"/>
                        </a:lnTo>
                        <a:lnTo>
                          <a:pt x="837" y="9270"/>
                        </a:lnTo>
                        <a:lnTo>
                          <a:pt x="753" y="9207"/>
                        </a:lnTo>
                        <a:lnTo>
                          <a:pt x="691" y="9249"/>
                        </a:lnTo>
                        <a:lnTo>
                          <a:pt x="628" y="9228"/>
                        </a:lnTo>
                        <a:lnTo>
                          <a:pt x="544" y="9270"/>
                        </a:lnTo>
                        <a:lnTo>
                          <a:pt x="586" y="9333"/>
                        </a:lnTo>
                        <a:lnTo>
                          <a:pt x="753" y="9354"/>
                        </a:lnTo>
                        <a:lnTo>
                          <a:pt x="858" y="9416"/>
                        </a:lnTo>
                        <a:lnTo>
                          <a:pt x="1005" y="9479"/>
                        </a:lnTo>
                        <a:lnTo>
                          <a:pt x="963" y="9584"/>
                        </a:lnTo>
                        <a:lnTo>
                          <a:pt x="1026" y="9668"/>
                        </a:lnTo>
                        <a:lnTo>
                          <a:pt x="921" y="9688"/>
                        </a:lnTo>
                        <a:lnTo>
                          <a:pt x="900" y="9668"/>
                        </a:lnTo>
                        <a:lnTo>
                          <a:pt x="900" y="9500"/>
                        </a:lnTo>
                        <a:lnTo>
                          <a:pt x="795" y="9479"/>
                        </a:lnTo>
                        <a:lnTo>
                          <a:pt x="691" y="9479"/>
                        </a:lnTo>
                        <a:lnTo>
                          <a:pt x="733" y="9563"/>
                        </a:lnTo>
                        <a:lnTo>
                          <a:pt x="712" y="9626"/>
                        </a:lnTo>
                        <a:lnTo>
                          <a:pt x="586" y="9542"/>
                        </a:lnTo>
                        <a:lnTo>
                          <a:pt x="481" y="9668"/>
                        </a:lnTo>
                        <a:lnTo>
                          <a:pt x="586" y="9730"/>
                        </a:lnTo>
                        <a:lnTo>
                          <a:pt x="502" y="9751"/>
                        </a:lnTo>
                        <a:lnTo>
                          <a:pt x="440" y="9772"/>
                        </a:lnTo>
                        <a:lnTo>
                          <a:pt x="398" y="9668"/>
                        </a:lnTo>
                        <a:lnTo>
                          <a:pt x="230" y="9647"/>
                        </a:lnTo>
                        <a:lnTo>
                          <a:pt x="293" y="9772"/>
                        </a:lnTo>
                        <a:lnTo>
                          <a:pt x="209" y="9793"/>
                        </a:lnTo>
                        <a:lnTo>
                          <a:pt x="189" y="9688"/>
                        </a:lnTo>
                        <a:lnTo>
                          <a:pt x="105" y="9626"/>
                        </a:lnTo>
                        <a:lnTo>
                          <a:pt x="63" y="9647"/>
                        </a:lnTo>
                        <a:lnTo>
                          <a:pt x="63" y="9688"/>
                        </a:lnTo>
                        <a:lnTo>
                          <a:pt x="168" y="9793"/>
                        </a:lnTo>
                        <a:lnTo>
                          <a:pt x="105" y="9856"/>
                        </a:lnTo>
                        <a:lnTo>
                          <a:pt x="168" y="9898"/>
                        </a:lnTo>
                        <a:lnTo>
                          <a:pt x="293" y="9877"/>
                        </a:lnTo>
                        <a:lnTo>
                          <a:pt x="481" y="9898"/>
                        </a:lnTo>
                        <a:lnTo>
                          <a:pt x="586" y="9981"/>
                        </a:lnTo>
                        <a:lnTo>
                          <a:pt x="733" y="9981"/>
                        </a:lnTo>
                        <a:lnTo>
                          <a:pt x="795" y="9940"/>
                        </a:lnTo>
                        <a:lnTo>
                          <a:pt x="858" y="9940"/>
                        </a:lnTo>
                        <a:lnTo>
                          <a:pt x="753" y="10023"/>
                        </a:lnTo>
                        <a:lnTo>
                          <a:pt x="607" y="10023"/>
                        </a:lnTo>
                        <a:lnTo>
                          <a:pt x="544" y="10065"/>
                        </a:lnTo>
                        <a:lnTo>
                          <a:pt x="377" y="9960"/>
                        </a:lnTo>
                        <a:lnTo>
                          <a:pt x="272" y="9981"/>
                        </a:lnTo>
                        <a:lnTo>
                          <a:pt x="209" y="9981"/>
                        </a:lnTo>
                        <a:lnTo>
                          <a:pt x="126" y="10023"/>
                        </a:lnTo>
                        <a:lnTo>
                          <a:pt x="0" y="10065"/>
                        </a:lnTo>
                        <a:lnTo>
                          <a:pt x="0" y="10107"/>
                        </a:lnTo>
                        <a:lnTo>
                          <a:pt x="189" y="10191"/>
                        </a:lnTo>
                        <a:lnTo>
                          <a:pt x="105" y="10274"/>
                        </a:lnTo>
                        <a:lnTo>
                          <a:pt x="209" y="10295"/>
                        </a:lnTo>
                        <a:lnTo>
                          <a:pt x="272" y="10253"/>
                        </a:lnTo>
                        <a:lnTo>
                          <a:pt x="419" y="10253"/>
                        </a:lnTo>
                        <a:lnTo>
                          <a:pt x="314" y="10316"/>
                        </a:lnTo>
                        <a:lnTo>
                          <a:pt x="126" y="10316"/>
                        </a:lnTo>
                        <a:lnTo>
                          <a:pt x="105" y="10358"/>
                        </a:lnTo>
                        <a:lnTo>
                          <a:pt x="63" y="10358"/>
                        </a:lnTo>
                        <a:lnTo>
                          <a:pt x="63" y="10379"/>
                        </a:lnTo>
                        <a:lnTo>
                          <a:pt x="126" y="10400"/>
                        </a:lnTo>
                        <a:lnTo>
                          <a:pt x="189" y="10400"/>
                        </a:lnTo>
                        <a:lnTo>
                          <a:pt x="105" y="10463"/>
                        </a:lnTo>
                        <a:lnTo>
                          <a:pt x="63" y="10484"/>
                        </a:lnTo>
                        <a:lnTo>
                          <a:pt x="63" y="10525"/>
                        </a:lnTo>
                        <a:lnTo>
                          <a:pt x="105" y="10546"/>
                        </a:lnTo>
                        <a:lnTo>
                          <a:pt x="168" y="10630"/>
                        </a:lnTo>
                        <a:lnTo>
                          <a:pt x="293" y="10630"/>
                        </a:lnTo>
                        <a:lnTo>
                          <a:pt x="335" y="10588"/>
                        </a:lnTo>
                        <a:lnTo>
                          <a:pt x="523" y="10546"/>
                        </a:lnTo>
                        <a:lnTo>
                          <a:pt x="649" y="10588"/>
                        </a:lnTo>
                        <a:lnTo>
                          <a:pt x="691" y="10609"/>
                        </a:lnTo>
                        <a:lnTo>
                          <a:pt x="753" y="10546"/>
                        </a:lnTo>
                        <a:lnTo>
                          <a:pt x="753" y="10484"/>
                        </a:lnTo>
                        <a:lnTo>
                          <a:pt x="837" y="10463"/>
                        </a:lnTo>
                        <a:lnTo>
                          <a:pt x="858" y="10525"/>
                        </a:lnTo>
                        <a:lnTo>
                          <a:pt x="963" y="10525"/>
                        </a:lnTo>
                        <a:lnTo>
                          <a:pt x="1067" y="10421"/>
                        </a:lnTo>
                        <a:lnTo>
                          <a:pt x="1130" y="10463"/>
                        </a:lnTo>
                        <a:lnTo>
                          <a:pt x="1130" y="10505"/>
                        </a:lnTo>
                        <a:lnTo>
                          <a:pt x="1046" y="10525"/>
                        </a:lnTo>
                        <a:lnTo>
                          <a:pt x="1151" y="10588"/>
                        </a:lnTo>
                        <a:lnTo>
                          <a:pt x="1214" y="10525"/>
                        </a:lnTo>
                        <a:lnTo>
                          <a:pt x="1214" y="10463"/>
                        </a:lnTo>
                        <a:lnTo>
                          <a:pt x="1277" y="10358"/>
                        </a:lnTo>
                        <a:lnTo>
                          <a:pt x="1256" y="10421"/>
                        </a:lnTo>
                        <a:lnTo>
                          <a:pt x="1339" y="10525"/>
                        </a:lnTo>
                        <a:lnTo>
                          <a:pt x="1277" y="10609"/>
                        </a:lnTo>
                        <a:lnTo>
                          <a:pt x="1130" y="10672"/>
                        </a:lnTo>
                        <a:lnTo>
                          <a:pt x="1046" y="10714"/>
                        </a:lnTo>
                        <a:lnTo>
                          <a:pt x="1109" y="10735"/>
                        </a:lnTo>
                        <a:lnTo>
                          <a:pt x="1046" y="10839"/>
                        </a:lnTo>
                        <a:lnTo>
                          <a:pt x="921" y="10839"/>
                        </a:lnTo>
                        <a:lnTo>
                          <a:pt x="921" y="10797"/>
                        </a:lnTo>
                        <a:lnTo>
                          <a:pt x="963" y="10735"/>
                        </a:lnTo>
                        <a:lnTo>
                          <a:pt x="942" y="10630"/>
                        </a:lnTo>
                        <a:lnTo>
                          <a:pt x="837" y="10609"/>
                        </a:lnTo>
                        <a:lnTo>
                          <a:pt x="733" y="10735"/>
                        </a:lnTo>
                        <a:lnTo>
                          <a:pt x="712" y="10797"/>
                        </a:lnTo>
                        <a:lnTo>
                          <a:pt x="628" y="10693"/>
                        </a:lnTo>
                        <a:lnTo>
                          <a:pt x="523" y="10672"/>
                        </a:lnTo>
                        <a:lnTo>
                          <a:pt x="419" y="10693"/>
                        </a:lnTo>
                        <a:lnTo>
                          <a:pt x="335" y="10672"/>
                        </a:lnTo>
                        <a:lnTo>
                          <a:pt x="209" y="10735"/>
                        </a:lnTo>
                        <a:lnTo>
                          <a:pt x="126" y="10735"/>
                        </a:lnTo>
                        <a:lnTo>
                          <a:pt x="63" y="10693"/>
                        </a:lnTo>
                        <a:lnTo>
                          <a:pt x="21" y="10693"/>
                        </a:lnTo>
                        <a:lnTo>
                          <a:pt x="63" y="10797"/>
                        </a:lnTo>
                        <a:lnTo>
                          <a:pt x="21" y="10839"/>
                        </a:lnTo>
                        <a:lnTo>
                          <a:pt x="84" y="10902"/>
                        </a:lnTo>
                        <a:lnTo>
                          <a:pt x="168" y="10881"/>
                        </a:lnTo>
                        <a:lnTo>
                          <a:pt x="209" y="10818"/>
                        </a:lnTo>
                        <a:lnTo>
                          <a:pt x="293" y="10818"/>
                        </a:lnTo>
                        <a:lnTo>
                          <a:pt x="209" y="10902"/>
                        </a:lnTo>
                        <a:lnTo>
                          <a:pt x="209" y="11007"/>
                        </a:lnTo>
                        <a:lnTo>
                          <a:pt x="168" y="11049"/>
                        </a:lnTo>
                        <a:lnTo>
                          <a:pt x="84" y="11007"/>
                        </a:lnTo>
                        <a:lnTo>
                          <a:pt x="126" y="11132"/>
                        </a:lnTo>
                        <a:lnTo>
                          <a:pt x="189" y="11195"/>
                        </a:lnTo>
                        <a:lnTo>
                          <a:pt x="335" y="11007"/>
                        </a:lnTo>
                        <a:lnTo>
                          <a:pt x="481" y="11049"/>
                        </a:lnTo>
                        <a:lnTo>
                          <a:pt x="419" y="11111"/>
                        </a:lnTo>
                        <a:lnTo>
                          <a:pt x="419" y="11195"/>
                        </a:lnTo>
                        <a:lnTo>
                          <a:pt x="293" y="11258"/>
                        </a:lnTo>
                        <a:lnTo>
                          <a:pt x="314" y="11300"/>
                        </a:lnTo>
                        <a:lnTo>
                          <a:pt x="398" y="11321"/>
                        </a:lnTo>
                        <a:lnTo>
                          <a:pt x="377" y="11404"/>
                        </a:lnTo>
                        <a:lnTo>
                          <a:pt x="419" y="11467"/>
                        </a:lnTo>
                        <a:lnTo>
                          <a:pt x="377" y="11572"/>
                        </a:lnTo>
                        <a:lnTo>
                          <a:pt x="419" y="11572"/>
                        </a:lnTo>
                        <a:lnTo>
                          <a:pt x="502" y="11446"/>
                        </a:lnTo>
                        <a:lnTo>
                          <a:pt x="586" y="11425"/>
                        </a:lnTo>
                        <a:lnTo>
                          <a:pt x="607" y="11300"/>
                        </a:lnTo>
                        <a:lnTo>
                          <a:pt x="816" y="11216"/>
                        </a:lnTo>
                        <a:lnTo>
                          <a:pt x="921" y="11216"/>
                        </a:lnTo>
                        <a:lnTo>
                          <a:pt x="1005" y="11195"/>
                        </a:lnTo>
                        <a:lnTo>
                          <a:pt x="942" y="11237"/>
                        </a:lnTo>
                        <a:lnTo>
                          <a:pt x="837" y="11321"/>
                        </a:lnTo>
                        <a:lnTo>
                          <a:pt x="837" y="11446"/>
                        </a:lnTo>
                        <a:lnTo>
                          <a:pt x="858" y="11530"/>
                        </a:lnTo>
                        <a:lnTo>
                          <a:pt x="795" y="11467"/>
                        </a:lnTo>
                        <a:lnTo>
                          <a:pt x="753" y="11341"/>
                        </a:lnTo>
                        <a:lnTo>
                          <a:pt x="712" y="11341"/>
                        </a:lnTo>
                        <a:lnTo>
                          <a:pt x="628" y="11467"/>
                        </a:lnTo>
                        <a:lnTo>
                          <a:pt x="586" y="11509"/>
                        </a:lnTo>
                        <a:lnTo>
                          <a:pt x="691" y="11530"/>
                        </a:lnTo>
                        <a:lnTo>
                          <a:pt x="586" y="11655"/>
                        </a:lnTo>
                        <a:lnTo>
                          <a:pt x="502" y="11655"/>
                        </a:lnTo>
                        <a:lnTo>
                          <a:pt x="481" y="11739"/>
                        </a:lnTo>
                        <a:lnTo>
                          <a:pt x="523" y="11760"/>
                        </a:lnTo>
                        <a:lnTo>
                          <a:pt x="691" y="11760"/>
                        </a:lnTo>
                        <a:lnTo>
                          <a:pt x="733" y="11823"/>
                        </a:lnTo>
                        <a:lnTo>
                          <a:pt x="607" y="11844"/>
                        </a:lnTo>
                        <a:lnTo>
                          <a:pt x="586" y="11885"/>
                        </a:lnTo>
                        <a:lnTo>
                          <a:pt x="544" y="11969"/>
                        </a:lnTo>
                        <a:lnTo>
                          <a:pt x="440" y="11885"/>
                        </a:lnTo>
                        <a:lnTo>
                          <a:pt x="398" y="11927"/>
                        </a:lnTo>
                        <a:lnTo>
                          <a:pt x="377" y="12032"/>
                        </a:lnTo>
                        <a:lnTo>
                          <a:pt x="335" y="11885"/>
                        </a:lnTo>
                        <a:lnTo>
                          <a:pt x="272" y="11948"/>
                        </a:lnTo>
                        <a:lnTo>
                          <a:pt x="168" y="12074"/>
                        </a:lnTo>
                        <a:lnTo>
                          <a:pt x="209" y="12178"/>
                        </a:lnTo>
                        <a:lnTo>
                          <a:pt x="335" y="12367"/>
                        </a:lnTo>
                        <a:lnTo>
                          <a:pt x="398" y="12262"/>
                        </a:lnTo>
                        <a:lnTo>
                          <a:pt x="419" y="12283"/>
                        </a:lnTo>
                        <a:lnTo>
                          <a:pt x="502" y="12262"/>
                        </a:lnTo>
                        <a:lnTo>
                          <a:pt x="481" y="12199"/>
                        </a:lnTo>
                        <a:lnTo>
                          <a:pt x="523" y="12095"/>
                        </a:lnTo>
                        <a:lnTo>
                          <a:pt x="649" y="12178"/>
                        </a:lnTo>
                        <a:lnTo>
                          <a:pt x="607" y="12241"/>
                        </a:lnTo>
                        <a:lnTo>
                          <a:pt x="649" y="12304"/>
                        </a:lnTo>
                        <a:lnTo>
                          <a:pt x="628" y="12388"/>
                        </a:lnTo>
                        <a:lnTo>
                          <a:pt x="586" y="12450"/>
                        </a:lnTo>
                        <a:lnTo>
                          <a:pt x="628" y="12597"/>
                        </a:lnTo>
                        <a:lnTo>
                          <a:pt x="691" y="12555"/>
                        </a:lnTo>
                        <a:lnTo>
                          <a:pt x="816" y="12513"/>
                        </a:lnTo>
                        <a:lnTo>
                          <a:pt x="900" y="12597"/>
                        </a:lnTo>
                        <a:lnTo>
                          <a:pt x="753" y="12597"/>
                        </a:lnTo>
                        <a:lnTo>
                          <a:pt x="712" y="12639"/>
                        </a:lnTo>
                        <a:lnTo>
                          <a:pt x="753" y="12722"/>
                        </a:lnTo>
                        <a:lnTo>
                          <a:pt x="753" y="12785"/>
                        </a:lnTo>
                        <a:lnTo>
                          <a:pt x="544" y="12618"/>
                        </a:lnTo>
                        <a:lnTo>
                          <a:pt x="481" y="12639"/>
                        </a:lnTo>
                        <a:lnTo>
                          <a:pt x="419" y="12597"/>
                        </a:lnTo>
                        <a:lnTo>
                          <a:pt x="314" y="12597"/>
                        </a:lnTo>
                        <a:lnTo>
                          <a:pt x="314" y="12701"/>
                        </a:lnTo>
                        <a:lnTo>
                          <a:pt x="272" y="12764"/>
                        </a:lnTo>
                        <a:lnTo>
                          <a:pt x="419" y="12994"/>
                        </a:lnTo>
                        <a:lnTo>
                          <a:pt x="523" y="13015"/>
                        </a:lnTo>
                        <a:lnTo>
                          <a:pt x="691" y="13141"/>
                        </a:lnTo>
                        <a:lnTo>
                          <a:pt x="900" y="13245"/>
                        </a:lnTo>
                        <a:lnTo>
                          <a:pt x="921" y="13308"/>
                        </a:lnTo>
                        <a:lnTo>
                          <a:pt x="858" y="13329"/>
                        </a:lnTo>
                        <a:lnTo>
                          <a:pt x="963" y="13413"/>
                        </a:lnTo>
                        <a:lnTo>
                          <a:pt x="1026" y="13392"/>
                        </a:lnTo>
                        <a:lnTo>
                          <a:pt x="1005" y="13287"/>
                        </a:lnTo>
                        <a:lnTo>
                          <a:pt x="1067" y="13287"/>
                        </a:lnTo>
                        <a:lnTo>
                          <a:pt x="1151" y="13329"/>
                        </a:lnTo>
                        <a:lnTo>
                          <a:pt x="1130" y="13350"/>
                        </a:lnTo>
                        <a:lnTo>
                          <a:pt x="1235" y="13497"/>
                        </a:lnTo>
                        <a:lnTo>
                          <a:pt x="1277" y="13434"/>
                        </a:lnTo>
                        <a:lnTo>
                          <a:pt x="1339" y="13455"/>
                        </a:lnTo>
                        <a:lnTo>
                          <a:pt x="1444" y="13413"/>
                        </a:lnTo>
                        <a:lnTo>
                          <a:pt x="1570" y="13308"/>
                        </a:lnTo>
                        <a:lnTo>
                          <a:pt x="1632" y="13287"/>
                        </a:lnTo>
                        <a:lnTo>
                          <a:pt x="1653" y="13225"/>
                        </a:lnTo>
                        <a:lnTo>
                          <a:pt x="1674" y="13245"/>
                        </a:lnTo>
                        <a:lnTo>
                          <a:pt x="1695" y="13329"/>
                        </a:lnTo>
                        <a:lnTo>
                          <a:pt x="1779" y="13329"/>
                        </a:lnTo>
                        <a:lnTo>
                          <a:pt x="1988" y="13120"/>
                        </a:lnTo>
                        <a:lnTo>
                          <a:pt x="1967" y="13078"/>
                        </a:lnTo>
                        <a:lnTo>
                          <a:pt x="1883" y="12932"/>
                        </a:lnTo>
                        <a:lnTo>
                          <a:pt x="2051" y="13036"/>
                        </a:lnTo>
                        <a:lnTo>
                          <a:pt x="2155" y="12911"/>
                        </a:lnTo>
                        <a:lnTo>
                          <a:pt x="2114" y="12890"/>
                        </a:lnTo>
                        <a:lnTo>
                          <a:pt x="2197" y="12827"/>
                        </a:lnTo>
                        <a:lnTo>
                          <a:pt x="2176" y="12764"/>
                        </a:lnTo>
                        <a:lnTo>
                          <a:pt x="2281" y="12701"/>
                        </a:lnTo>
                        <a:lnTo>
                          <a:pt x="2386" y="12681"/>
                        </a:lnTo>
                        <a:lnTo>
                          <a:pt x="2386" y="12597"/>
                        </a:lnTo>
                        <a:lnTo>
                          <a:pt x="2302" y="12492"/>
                        </a:lnTo>
                        <a:lnTo>
                          <a:pt x="2323" y="12409"/>
                        </a:lnTo>
                        <a:lnTo>
                          <a:pt x="2260" y="12304"/>
                        </a:lnTo>
                        <a:lnTo>
                          <a:pt x="2155" y="12241"/>
                        </a:lnTo>
                        <a:lnTo>
                          <a:pt x="2176" y="12157"/>
                        </a:lnTo>
                        <a:lnTo>
                          <a:pt x="2218" y="12178"/>
                        </a:lnTo>
                        <a:lnTo>
                          <a:pt x="2323" y="12304"/>
                        </a:lnTo>
                        <a:lnTo>
                          <a:pt x="2386" y="12471"/>
                        </a:lnTo>
                        <a:lnTo>
                          <a:pt x="2406" y="12492"/>
                        </a:lnTo>
                        <a:lnTo>
                          <a:pt x="2490" y="12513"/>
                        </a:lnTo>
                        <a:lnTo>
                          <a:pt x="2469" y="12576"/>
                        </a:lnTo>
                        <a:lnTo>
                          <a:pt x="2511" y="12639"/>
                        </a:lnTo>
                        <a:lnTo>
                          <a:pt x="2616" y="12597"/>
                        </a:lnTo>
                        <a:lnTo>
                          <a:pt x="2595" y="12513"/>
                        </a:lnTo>
                        <a:lnTo>
                          <a:pt x="2532" y="12492"/>
                        </a:lnTo>
                        <a:lnTo>
                          <a:pt x="2595" y="12409"/>
                        </a:lnTo>
                        <a:lnTo>
                          <a:pt x="2678" y="12492"/>
                        </a:lnTo>
                        <a:lnTo>
                          <a:pt x="2699" y="12555"/>
                        </a:lnTo>
                        <a:lnTo>
                          <a:pt x="2825" y="12409"/>
                        </a:lnTo>
                        <a:lnTo>
                          <a:pt x="2846" y="12283"/>
                        </a:lnTo>
                        <a:lnTo>
                          <a:pt x="2825" y="12178"/>
                        </a:lnTo>
                        <a:lnTo>
                          <a:pt x="2741" y="12157"/>
                        </a:lnTo>
                        <a:lnTo>
                          <a:pt x="2720" y="12074"/>
                        </a:lnTo>
                        <a:lnTo>
                          <a:pt x="2783" y="12053"/>
                        </a:lnTo>
                        <a:lnTo>
                          <a:pt x="2783" y="11990"/>
                        </a:lnTo>
                        <a:lnTo>
                          <a:pt x="2825" y="11990"/>
                        </a:lnTo>
                        <a:lnTo>
                          <a:pt x="2888" y="11948"/>
                        </a:lnTo>
                        <a:lnTo>
                          <a:pt x="2825" y="11865"/>
                        </a:lnTo>
                        <a:lnTo>
                          <a:pt x="2825" y="11760"/>
                        </a:lnTo>
                        <a:lnTo>
                          <a:pt x="2909" y="11718"/>
                        </a:lnTo>
                        <a:lnTo>
                          <a:pt x="2992" y="11781"/>
                        </a:lnTo>
                        <a:lnTo>
                          <a:pt x="2930" y="11885"/>
                        </a:lnTo>
                        <a:lnTo>
                          <a:pt x="2950" y="12032"/>
                        </a:lnTo>
                        <a:lnTo>
                          <a:pt x="2930" y="12095"/>
                        </a:lnTo>
                        <a:lnTo>
                          <a:pt x="2992" y="12199"/>
                        </a:lnTo>
                        <a:lnTo>
                          <a:pt x="3013" y="12283"/>
                        </a:lnTo>
                        <a:lnTo>
                          <a:pt x="3118" y="12409"/>
                        </a:lnTo>
                        <a:lnTo>
                          <a:pt x="3264" y="12409"/>
                        </a:lnTo>
                        <a:lnTo>
                          <a:pt x="3327" y="12450"/>
                        </a:lnTo>
                        <a:lnTo>
                          <a:pt x="3264" y="12492"/>
                        </a:lnTo>
                        <a:lnTo>
                          <a:pt x="3348" y="12555"/>
                        </a:lnTo>
                        <a:lnTo>
                          <a:pt x="3432" y="12639"/>
                        </a:lnTo>
                        <a:lnTo>
                          <a:pt x="3474" y="12555"/>
                        </a:lnTo>
                        <a:lnTo>
                          <a:pt x="3453" y="12178"/>
                        </a:lnTo>
                        <a:lnTo>
                          <a:pt x="3369" y="12032"/>
                        </a:lnTo>
                        <a:lnTo>
                          <a:pt x="3432" y="11948"/>
                        </a:lnTo>
                        <a:lnTo>
                          <a:pt x="3515" y="11885"/>
                        </a:lnTo>
                        <a:lnTo>
                          <a:pt x="3432" y="11781"/>
                        </a:lnTo>
                        <a:lnTo>
                          <a:pt x="3474" y="11718"/>
                        </a:lnTo>
                        <a:lnTo>
                          <a:pt x="3662" y="11676"/>
                        </a:lnTo>
                        <a:lnTo>
                          <a:pt x="3683" y="11593"/>
                        </a:lnTo>
                        <a:lnTo>
                          <a:pt x="3683" y="11467"/>
                        </a:lnTo>
                        <a:lnTo>
                          <a:pt x="3766" y="11321"/>
                        </a:lnTo>
                        <a:lnTo>
                          <a:pt x="3683" y="11195"/>
                        </a:lnTo>
                        <a:lnTo>
                          <a:pt x="3662" y="10923"/>
                        </a:lnTo>
                        <a:lnTo>
                          <a:pt x="3536" y="10714"/>
                        </a:lnTo>
                        <a:lnTo>
                          <a:pt x="3557" y="10609"/>
                        </a:lnTo>
                        <a:lnTo>
                          <a:pt x="3829" y="10525"/>
                        </a:lnTo>
                        <a:lnTo>
                          <a:pt x="3829" y="10358"/>
                        </a:lnTo>
                        <a:lnTo>
                          <a:pt x="3871" y="10212"/>
                        </a:lnTo>
                        <a:lnTo>
                          <a:pt x="3662" y="10002"/>
                        </a:lnTo>
                        <a:lnTo>
                          <a:pt x="3515" y="9898"/>
                        </a:lnTo>
                        <a:lnTo>
                          <a:pt x="3515" y="9688"/>
                        </a:lnTo>
                        <a:lnTo>
                          <a:pt x="3536" y="9479"/>
                        </a:lnTo>
                        <a:lnTo>
                          <a:pt x="3515" y="9249"/>
                        </a:lnTo>
                        <a:lnTo>
                          <a:pt x="3453" y="9103"/>
                        </a:lnTo>
                        <a:lnTo>
                          <a:pt x="3515" y="8914"/>
                        </a:lnTo>
                        <a:lnTo>
                          <a:pt x="3453" y="8621"/>
                        </a:lnTo>
                        <a:lnTo>
                          <a:pt x="3411" y="8308"/>
                        </a:lnTo>
                        <a:lnTo>
                          <a:pt x="3453" y="8077"/>
                        </a:lnTo>
                        <a:lnTo>
                          <a:pt x="3578" y="7847"/>
                        </a:lnTo>
                        <a:lnTo>
                          <a:pt x="3683" y="7764"/>
                        </a:lnTo>
                        <a:lnTo>
                          <a:pt x="3850" y="7784"/>
                        </a:lnTo>
                        <a:lnTo>
                          <a:pt x="4059" y="7805"/>
                        </a:lnTo>
                        <a:lnTo>
                          <a:pt x="4164" y="7680"/>
                        </a:lnTo>
                        <a:lnTo>
                          <a:pt x="4143" y="7450"/>
                        </a:lnTo>
                        <a:lnTo>
                          <a:pt x="4080" y="7366"/>
                        </a:lnTo>
                        <a:lnTo>
                          <a:pt x="4080" y="7240"/>
                        </a:lnTo>
                        <a:lnTo>
                          <a:pt x="4290" y="6738"/>
                        </a:lnTo>
                        <a:lnTo>
                          <a:pt x="4290" y="6487"/>
                        </a:lnTo>
                        <a:lnTo>
                          <a:pt x="4352" y="6215"/>
                        </a:lnTo>
                        <a:lnTo>
                          <a:pt x="4394" y="6069"/>
                        </a:lnTo>
                        <a:lnTo>
                          <a:pt x="4394" y="5901"/>
                        </a:lnTo>
                        <a:lnTo>
                          <a:pt x="4311" y="5818"/>
                        </a:lnTo>
                        <a:lnTo>
                          <a:pt x="4311" y="5692"/>
                        </a:lnTo>
                        <a:lnTo>
                          <a:pt x="4499" y="5587"/>
                        </a:lnTo>
                        <a:lnTo>
                          <a:pt x="4708" y="5567"/>
                        </a:lnTo>
                        <a:lnTo>
                          <a:pt x="4792" y="5483"/>
                        </a:lnTo>
                        <a:lnTo>
                          <a:pt x="4813" y="5357"/>
                        </a:lnTo>
                        <a:lnTo>
                          <a:pt x="4980" y="5064"/>
                        </a:lnTo>
                        <a:lnTo>
                          <a:pt x="5127" y="4855"/>
                        </a:lnTo>
                        <a:lnTo>
                          <a:pt x="5189" y="4730"/>
                        </a:lnTo>
                        <a:lnTo>
                          <a:pt x="5106" y="4541"/>
                        </a:lnTo>
                        <a:lnTo>
                          <a:pt x="5043" y="4458"/>
                        </a:lnTo>
                        <a:lnTo>
                          <a:pt x="5043" y="4206"/>
                        </a:lnTo>
                        <a:lnTo>
                          <a:pt x="5127" y="4186"/>
                        </a:lnTo>
                        <a:lnTo>
                          <a:pt x="5189" y="4081"/>
                        </a:lnTo>
                        <a:lnTo>
                          <a:pt x="5231" y="3934"/>
                        </a:lnTo>
                        <a:lnTo>
                          <a:pt x="5315" y="3893"/>
                        </a:lnTo>
                        <a:lnTo>
                          <a:pt x="5399" y="3704"/>
                        </a:lnTo>
                        <a:lnTo>
                          <a:pt x="5524" y="3600"/>
                        </a:lnTo>
                        <a:lnTo>
                          <a:pt x="5629" y="3683"/>
                        </a:lnTo>
                        <a:lnTo>
                          <a:pt x="5712" y="3725"/>
                        </a:lnTo>
                        <a:lnTo>
                          <a:pt x="5754" y="3725"/>
                        </a:lnTo>
                        <a:lnTo>
                          <a:pt x="5859" y="3621"/>
                        </a:lnTo>
                        <a:lnTo>
                          <a:pt x="5775" y="3516"/>
                        </a:lnTo>
                        <a:lnTo>
                          <a:pt x="5859" y="3474"/>
                        </a:lnTo>
                        <a:lnTo>
                          <a:pt x="5859" y="3390"/>
                        </a:lnTo>
                        <a:lnTo>
                          <a:pt x="5880" y="3349"/>
                        </a:lnTo>
                        <a:lnTo>
                          <a:pt x="5775" y="3181"/>
                        </a:lnTo>
                        <a:lnTo>
                          <a:pt x="5838" y="3160"/>
                        </a:lnTo>
                        <a:lnTo>
                          <a:pt x="6026" y="3160"/>
                        </a:lnTo>
                        <a:lnTo>
                          <a:pt x="6152" y="3077"/>
                        </a:lnTo>
                        <a:lnTo>
                          <a:pt x="6340" y="3139"/>
                        </a:lnTo>
                        <a:lnTo>
                          <a:pt x="6445" y="3202"/>
                        </a:lnTo>
                        <a:lnTo>
                          <a:pt x="6570" y="3223"/>
                        </a:lnTo>
                        <a:lnTo>
                          <a:pt x="6654" y="3286"/>
                        </a:lnTo>
                        <a:lnTo>
                          <a:pt x="6696" y="3265"/>
                        </a:lnTo>
                        <a:lnTo>
                          <a:pt x="6759" y="3307"/>
                        </a:lnTo>
                        <a:lnTo>
                          <a:pt x="6759" y="3160"/>
                        </a:lnTo>
                        <a:lnTo>
                          <a:pt x="6696" y="3077"/>
                        </a:lnTo>
                        <a:lnTo>
                          <a:pt x="6717" y="2888"/>
                        </a:lnTo>
                        <a:lnTo>
                          <a:pt x="6800" y="2846"/>
                        </a:lnTo>
                        <a:lnTo>
                          <a:pt x="6779" y="2700"/>
                        </a:lnTo>
                        <a:lnTo>
                          <a:pt x="6696" y="2658"/>
                        </a:lnTo>
                        <a:lnTo>
                          <a:pt x="6675" y="2554"/>
                        </a:lnTo>
                        <a:lnTo>
                          <a:pt x="6675" y="2554"/>
                        </a:lnTo>
                        <a:lnTo>
                          <a:pt x="6800" y="2616"/>
                        </a:lnTo>
                        <a:lnTo>
                          <a:pt x="6926" y="2574"/>
                        </a:lnTo>
                        <a:lnTo>
                          <a:pt x="6989" y="2554"/>
                        </a:lnTo>
                        <a:lnTo>
                          <a:pt x="7010" y="2533"/>
                        </a:lnTo>
                        <a:lnTo>
                          <a:pt x="7072" y="2533"/>
                        </a:lnTo>
                        <a:lnTo>
                          <a:pt x="7093" y="2512"/>
                        </a:lnTo>
                        <a:lnTo>
                          <a:pt x="7072" y="2428"/>
                        </a:lnTo>
                        <a:lnTo>
                          <a:pt x="7093" y="2323"/>
                        </a:lnTo>
                        <a:lnTo>
                          <a:pt x="7177" y="2261"/>
                        </a:lnTo>
                        <a:lnTo>
                          <a:pt x="7282" y="2261"/>
                        </a:lnTo>
                        <a:lnTo>
                          <a:pt x="7344" y="2407"/>
                        </a:lnTo>
                        <a:lnTo>
                          <a:pt x="7616" y="2616"/>
                        </a:lnTo>
                        <a:lnTo>
                          <a:pt x="7637" y="2742"/>
                        </a:lnTo>
                        <a:lnTo>
                          <a:pt x="7742" y="2846"/>
                        </a:lnTo>
                        <a:lnTo>
                          <a:pt x="7909" y="2930"/>
                        </a:lnTo>
                        <a:lnTo>
                          <a:pt x="8160" y="2930"/>
                        </a:lnTo>
                        <a:lnTo>
                          <a:pt x="8328" y="2784"/>
                        </a:lnTo>
                        <a:lnTo>
                          <a:pt x="8391" y="2700"/>
                        </a:lnTo>
                        <a:lnTo>
                          <a:pt x="8495" y="2700"/>
                        </a:lnTo>
                        <a:lnTo>
                          <a:pt x="8704" y="2846"/>
                        </a:lnTo>
                        <a:lnTo>
                          <a:pt x="8851" y="2867"/>
                        </a:lnTo>
                        <a:lnTo>
                          <a:pt x="8893" y="2742"/>
                        </a:lnTo>
                        <a:lnTo>
                          <a:pt x="8976" y="2679"/>
                        </a:lnTo>
                        <a:lnTo>
                          <a:pt x="9060" y="2616"/>
                        </a:lnTo>
                        <a:lnTo>
                          <a:pt x="9165" y="2616"/>
                        </a:lnTo>
                        <a:lnTo>
                          <a:pt x="9269" y="2554"/>
                        </a:lnTo>
                        <a:lnTo>
                          <a:pt x="9311" y="2470"/>
                        </a:lnTo>
                        <a:lnTo>
                          <a:pt x="9269" y="2365"/>
                        </a:lnTo>
                        <a:lnTo>
                          <a:pt x="9207" y="2219"/>
                        </a:lnTo>
                        <a:lnTo>
                          <a:pt x="9228" y="1905"/>
                        </a:lnTo>
                        <a:lnTo>
                          <a:pt x="9290" y="1821"/>
                        </a:lnTo>
                        <a:lnTo>
                          <a:pt x="9228" y="1717"/>
                        </a:lnTo>
                        <a:lnTo>
                          <a:pt x="9290" y="1696"/>
                        </a:lnTo>
                        <a:lnTo>
                          <a:pt x="9395" y="1570"/>
                        </a:lnTo>
                        <a:lnTo>
                          <a:pt x="9374" y="1507"/>
                        </a:lnTo>
                        <a:lnTo>
                          <a:pt x="9500" y="1424"/>
                        </a:lnTo>
                        <a:lnTo>
                          <a:pt x="9646" y="1486"/>
                        </a:lnTo>
                        <a:lnTo>
                          <a:pt x="9730" y="1466"/>
                        </a:lnTo>
                        <a:lnTo>
                          <a:pt x="9730" y="1403"/>
                        </a:lnTo>
                        <a:lnTo>
                          <a:pt x="9813" y="1298"/>
                        </a:lnTo>
                        <a:lnTo>
                          <a:pt x="10065" y="1298"/>
                        </a:lnTo>
                        <a:lnTo>
                          <a:pt x="10169" y="1382"/>
                        </a:lnTo>
                        <a:lnTo>
                          <a:pt x="10316" y="1528"/>
                        </a:lnTo>
                        <a:lnTo>
                          <a:pt x="10378" y="1633"/>
                        </a:lnTo>
                        <a:lnTo>
                          <a:pt x="10525" y="1654"/>
                        </a:lnTo>
                        <a:lnTo>
                          <a:pt x="10692" y="1696"/>
                        </a:lnTo>
                        <a:lnTo>
                          <a:pt x="10755" y="1800"/>
                        </a:lnTo>
                        <a:lnTo>
                          <a:pt x="10860" y="1905"/>
                        </a:lnTo>
                        <a:lnTo>
                          <a:pt x="10839" y="2030"/>
                        </a:lnTo>
                        <a:lnTo>
                          <a:pt x="10734" y="2177"/>
                        </a:lnTo>
                        <a:lnTo>
                          <a:pt x="10755" y="2428"/>
                        </a:lnTo>
                        <a:lnTo>
                          <a:pt x="10839" y="2428"/>
                        </a:lnTo>
                        <a:lnTo>
                          <a:pt x="10839" y="2219"/>
                        </a:lnTo>
                        <a:lnTo>
                          <a:pt x="10985" y="2051"/>
                        </a:lnTo>
                        <a:lnTo>
                          <a:pt x="11111" y="2030"/>
                        </a:lnTo>
                        <a:lnTo>
                          <a:pt x="11194" y="1926"/>
                        </a:lnTo>
                        <a:lnTo>
                          <a:pt x="11194" y="1779"/>
                        </a:lnTo>
                        <a:lnTo>
                          <a:pt x="11299" y="1738"/>
                        </a:lnTo>
                        <a:lnTo>
                          <a:pt x="11404" y="1800"/>
                        </a:lnTo>
                        <a:lnTo>
                          <a:pt x="11487" y="1717"/>
                        </a:lnTo>
                        <a:lnTo>
                          <a:pt x="11487" y="1591"/>
                        </a:lnTo>
                        <a:lnTo>
                          <a:pt x="11425" y="1591"/>
                        </a:lnTo>
                        <a:lnTo>
                          <a:pt x="11362" y="1507"/>
                        </a:lnTo>
                        <a:lnTo>
                          <a:pt x="11299" y="1507"/>
                        </a:lnTo>
                        <a:lnTo>
                          <a:pt x="11278" y="1528"/>
                        </a:lnTo>
                        <a:lnTo>
                          <a:pt x="11278" y="1612"/>
                        </a:lnTo>
                        <a:lnTo>
                          <a:pt x="11215" y="1570"/>
                        </a:lnTo>
                        <a:lnTo>
                          <a:pt x="11194" y="1507"/>
                        </a:lnTo>
                        <a:lnTo>
                          <a:pt x="11153" y="1507"/>
                        </a:lnTo>
                        <a:lnTo>
                          <a:pt x="11153" y="1570"/>
                        </a:lnTo>
                        <a:lnTo>
                          <a:pt x="11111" y="1696"/>
                        </a:lnTo>
                        <a:lnTo>
                          <a:pt x="11090" y="1654"/>
                        </a:lnTo>
                        <a:lnTo>
                          <a:pt x="11048" y="1591"/>
                        </a:lnTo>
                        <a:lnTo>
                          <a:pt x="10964" y="1633"/>
                        </a:lnTo>
                        <a:lnTo>
                          <a:pt x="10943" y="1696"/>
                        </a:lnTo>
                        <a:lnTo>
                          <a:pt x="10901" y="1612"/>
                        </a:lnTo>
                        <a:lnTo>
                          <a:pt x="10881" y="1486"/>
                        </a:lnTo>
                        <a:lnTo>
                          <a:pt x="10839" y="1486"/>
                        </a:lnTo>
                        <a:lnTo>
                          <a:pt x="10776" y="1361"/>
                        </a:lnTo>
                        <a:lnTo>
                          <a:pt x="10734" y="1319"/>
                        </a:lnTo>
                        <a:lnTo>
                          <a:pt x="10650" y="1319"/>
                        </a:lnTo>
                        <a:lnTo>
                          <a:pt x="10567" y="1298"/>
                        </a:lnTo>
                        <a:lnTo>
                          <a:pt x="10420" y="1277"/>
                        </a:lnTo>
                        <a:lnTo>
                          <a:pt x="10357" y="1193"/>
                        </a:lnTo>
                        <a:lnTo>
                          <a:pt x="10378" y="1173"/>
                        </a:lnTo>
                        <a:lnTo>
                          <a:pt x="10546" y="1214"/>
                        </a:lnTo>
                        <a:lnTo>
                          <a:pt x="10692" y="1193"/>
                        </a:lnTo>
                        <a:lnTo>
                          <a:pt x="10797" y="1214"/>
                        </a:lnTo>
                        <a:lnTo>
                          <a:pt x="11048" y="1256"/>
                        </a:lnTo>
                        <a:lnTo>
                          <a:pt x="11194" y="1193"/>
                        </a:lnTo>
                        <a:lnTo>
                          <a:pt x="11299" y="984"/>
                        </a:lnTo>
                        <a:lnTo>
                          <a:pt x="11508" y="942"/>
                        </a:lnTo>
                        <a:lnTo>
                          <a:pt x="11613" y="859"/>
                        </a:lnTo>
                        <a:lnTo>
                          <a:pt x="11613" y="838"/>
                        </a:lnTo>
                        <a:lnTo>
                          <a:pt x="11529" y="796"/>
                        </a:lnTo>
                        <a:lnTo>
                          <a:pt x="11508" y="754"/>
                        </a:lnTo>
                        <a:lnTo>
                          <a:pt x="11425" y="733"/>
                        </a:lnTo>
                        <a:lnTo>
                          <a:pt x="11320" y="754"/>
                        </a:lnTo>
                        <a:lnTo>
                          <a:pt x="11194" y="608"/>
                        </a:lnTo>
                        <a:lnTo>
                          <a:pt x="11111" y="608"/>
                        </a:lnTo>
                        <a:lnTo>
                          <a:pt x="11006" y="733"/>
                        </a:lnTo>
                        <a:lnTo>
                          <a:pt x="10964" y="733"/>
                        </a:lnTo>
                        <a:lnTo>
                          <a:pt x="10943" y="691"/>
                        </a:lnTo>
                        <a:lnTo>
                          <a:pt x="11048" y="649"/>
                        </a:lnTo>
                        <a:lnTo>
                          <a:pt x="11048" y="566"/>
                        </a:lnTo>
                        <a:lnTo>
                          <a:pt x="10943" y="524"/>
                        </a:lnTo>
                        <a:lnTo>
                          <a:pt x="10901" y="482"/>
                        </a:lnTo>
                        <a:lnTo>
                          <a:pt x="10839" y="482"/>
                        </a:lnTo>
                        <a:lnTo>
                          <a:pt x="10776" y="608"/>
                        </a:lnTo>
                        <a:lnTo>
                          <a:pt x="10734" y="608"/>
                        </a:lnTo>
                        <a:lnTo>
                          <a:pt x="10734" y="524"/>
                        </a:lnTo>
                        <a:lnTo>
                          <a:pt x="10671" y="545"/>
                        </a:lnTo>
                        <a:lnTo>
                          <a:pt x="10650" y="587"/>
                        </a:lnTo>
                        <a:lnTo>
                          <a:pt x="10588" y="587"/>
                        </a:lnTo>
                        <a:lnTo>
                          <a:pt x="10567" y="545"/>
                        </a:lnTo>
                        <a:lnTo>
                          <a:pt x="10650" y="482"/>
                        </a:lnTo>
                        <a:lnTo>
                          <a:pt x="10650" y="419"/>
                        </a:lnTo>
                        <a:lnTo>
                          <a:pt x="10546" y="357"/>
                        </a:lnTo>
                        <a:lnTo>
                          <a:pt x="10420" y="357"/>
                        </a:lnTo>
                        <a:lnTo>
                          <a:pt x="10357" y="377"/>
                        </a:lnTo>
                        <a:lnTo>
                          <a:pt x="10337" y="545"/>
                        </a:lnTo>
                        <a:lnTo>
                          <a:pt x="10253" y="587"/>
                        </a:lnTo>
                        <a:lnTo>
                          <a:pt x="10253" y="649"/>
                        </a:lnTo>
                        <a:lnTo>
                          <a:pt x="10316" y="796"/>
                        </a:lnTo>
                        <a:lnTo>
                          <a:pt x="10316" y="880"/>
                        </a:lnTo>
                        <a:lnTo>
                          <a:pt x="10253" y="942"/>
                        </a:lnTo>
                        <a:lnTo>
                          <a:pt x="10211" y="838"/>
                        </a:lnTo>
                        <a:lnTo>
                          <a:pt x="10127" y="838"/>
                        </a:lnTo>
                        <a:lnTo>
                          <a:pt x="10127" y="859"/>
                        </a:lnTo>
                        <a:lnTo>
                          <a:pt x="10023" y="838"/>
                        </a:lnTo>
                        <a:lnTo>
                          <a:pt x="9897" y="901"/>
                        </a:lnTo>
                        <a:lnTo>
                          <a:pt x="9897" y="901"/>
                        </a:lnTo>
                        <a:lnTo>
                          <a:pt x="10002" y="754"/>
                        </a:lnTo>
                        <a:lnTo>
                          <a:pt x="10065" y="733"/>
                        </a:lnTo>
                        <a:lnTo>
                          <a:pt x="10127" y="608"/>
                        </a:lnTo>
                        <a:lnTo>
                          <a:pt x="10127" y="566"/>
                        </a:lnTo>
                        <a:lnTo>
                          <a:pt x="10065" y="566"/>
                        </a:lnTo>
                        <a:lnTo>
                          <a:pt x="9960" y="649"/>
                        </a:lnTo>
                        <a:lnTo>
                          <a:pt x="9897" y="649"/>
                        </a:lnTo>
                        <a:lnTo>
                          <a:pt x="9918" y="587"/>
                        </a:lnTo>
                        <a:lnTo>
                          <a:pt x="10002" y="524"/>
                        </a:lnTo>
                        <a:lnTo>
                          <a:pt x="10002" y="482"/>
                        </a:lnTo>
                        <a:lnTo>
                          <a:pt x="9897" y="461"/>
                        </a:lnTo>
                        <a:lnTo>
                          <a:pt x="9855" y="419"/>
                        </a:lnTo>
                        <a:lnTo>
                          <a:pt x="9960" y="377"/>
                        </a:lnTo>
                        <a:lnTo>
                          <a:pt x="10002" y="419"/>
                        </a:lnTo>
                        <a:lnTo>
                          <a:pt x="10127" y="419"/>
                        </a:lnTo>
                        <a:lnTo>
                          <a:pt x="10169" y="231"/>
                        </a:lnTo>
                        <a:lnTo>
                          <a:pt x="10169" y="168"/>
                        </a:lnTo>
                        <a:lnTo>
                          <a:pt x="10044" y="210"/>
                        </a:lnTo>
                        <a:lnTo>
                          <a:pt x="10002" y="147"/>
                        </a:lnTo>
                        <a:lnTo>
                          <a:pt x="10023" y="64"/>
                        </a:lnTo>
                        <a:lnTo>
                          <a:pt x="10002" y="1"/>
                        </a:lnTo>
                        <a:lnTo>
                          <a:pt x="9918" y="64"/>
                        </a:lnTo>
                        <a:lnTo>
                          <a:pt x="9855" y="64"/>
                        </a:lnTo>
                        <a:lnTo>
                          <a:pt x="9792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8" name="Google Shape;89;p16">
                    <a:extLst>
                      <a:ext uri="{FF2B5EF4-FFF2-40B4-BE49-F238E27FC236}">
                        <a16:creationId xmlns:a16="http://schemas.microsoft.com/office/drawing/2014/main" id="{2F4CFA60-3B19-C97A-8E00-1BBE130611A2}"/>
                      </a:ext>
                    </a:extLst>
                  </p:cNvPr>
                  <p:cNvSpPr/>
                  <p:nvPr/>
                </p:nvSpPr>
                <p:spPr>
                  <a:xfrm>
                    <a:off x="4609204" y="1787689"/>
                    <a:ext cx="163025" cy="3515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55" h="12995" extrusionOk="0">
                        <a:moveTo>
                          <a:pt x="3788" y="1"/>
                        </a:moveTo>
                        <a:lnTo>
                          <a:pt x="3725" y="21"/>
                        </a:lnTo>
                        <a:lnTo>
                          <a:pt x="3599" y="63"/>
                        </a:lnTo>
                        <a:lnTo>
                          <a:pt x="3474" y="1"/>
                        </a:lnTo>
                        <a:lnTo>
                          <a:pt x="3474" y="1"/>
                        </a:lnTo>
                        <a:lnTo>
                          <a:pt x="3495" y="105"/>
                        </a:lnTo>
                        <a:lnTo>
                          <a:pt x="3578" y="147"/>
                        </a:lnTo>
                        <a:lnTo>
                          <a:pt x="3599" y="293"/>
                        </a:lnTo>
                        <a:lnTo>
                          <a:pt x="3516" y="335"/>
                        </a:lnTo>
                        <a:lnTo>
                          <a:pt x="3495" y="524"/>
                        </a:lnTo>
                        <a:lnTo>
                          <a:pt x="3558" y="607"/>
                        </a:lnTo>
                        <a:lnTo>
                          <a:pt x="3558" y="754"/>
                        </a:lnTo>
                        <a:lnTo>
                          <a:pt x="3495" y="712"/>
                        </a:lnTo>
                        <a:lnTo>
                          <a:pt x="3453" y="733"/>
                        </a:lnTo>
                        <a:lnTo>
                          <a:pt x="3369" y="670"/>
                        </a:lnTo>
                        <a:lnTo>
                          <a:pt x="3244" y="649"/>
                        </a:lnTo>
                        <a:lnTo>
                          <a:pt x="3139" y="586"/>
                        </a:lnTo>
                        <a:lnTo>
                          <a:pt x="2951" y="524"/>
                        </a:lnTo>
                        <a:lnTo>
                          <a:pt x="2825" y="607"/>
                        </a:lnTo>
                        <a:lnTo>
                          <a:pt x="2637" y="607"/>
                        </a:lnTo>
                        <a:lnTo>
                          <a:pt x="2574" y="628"/>
                        </a:lnTo>
                        <a:lnTo>
                          <a:pt x="2679" y="796"/>
                        </a:lnTo>
                        <a:lnTo>
                          <a:pt x="2658" y="837"/>
                        </a:lnTo>
                        <a:lnTo>
                          <a:pt x="2658" y="921"/>
                        </a:lnTo>
                        <a:lnTo>
                          <a:pt x="2574" y="963"/>
                        </a:lnTo>
                        <a:lnTo>
                          <a:pt x="2658" y="1068"/>
                        </a:lnTo>
                        <a:lnTo>
                          <a:pt x="2553" y="1172"/>
                        </a:lnTo>
                        <a:lnTo>
                          <a:pt x="2511" y="1172"/>
                        </a:lnTo>
                        <a:lnTo>
                          <a:pt x="2428" y="1130"/>
                        </a:lnTo>
                        <a:lnTo>
                          <a:pt x="2323" y="1047"/>
                        </a:lnTo>
                        <a:lnTo>
                          <a:pt x="2198" y="1151"/>
                        </a:lnTo>
                        <a:lnTo>
                          <a:pt x="2114" y="1340"/>
                        </a:lnTo>
                        <a:lnTo>
                          <a:pt x="2030" y="1381"/>
                        </a:lnTo>
                        <a:lnTo>
                          <a:pt x="1988" y="1528"/>
                        </a:lnTo>
                        <a:lnTo>
                          <a:pt x="1926" y="1633"/>
                        </a:lnTo>
                        <a:lnTo>
                          <a:pt x="1842" y="1653"/>
                        </a:lnTo>
                        <a:lnTo>
                          <a:pt x="1842" y="1905"/>
                        </a:lnTo>
                        <a:lnTo>
                          <a:pt x="1905" y="1988"/>
                        </a:lnTo>
                        <a:lnTo>
                          <a:pt x="1988" y="2177"/>
                        </a:lnTo>
                        <a:lnTo>
                          <a:pt x="1926" y="2302"/>
                        </a:lnTo>
                        <a:lnTo>
                          <a:pt x="1779" y="2511"/>
                        </a:lnTo>
                        <a:lnTo>
                          <a:pt x="1612" y="2804"/>
                        </a:lnTo>
                        <a:lnTo>
                          <a:pt x="1591" y="2930"/>
                        </a:lnTo>
                        <a:lnTo>
                          <a:pt x="1507" y="3014"/>
                        </a:lnTo>
                        <a:lnTo>
                          <a:pt x="1298" y="3034"/>
                        </a:lnTo>
                        <a:lnTo>
                          <a:pt x="1110" y="3139"/>
                        </a:lnTo>
                        <a:lnTo>
                          <a:pt x="1110" y="3265"/>
                        </a:lnTo>
                        <a:lnTo>
                          <a:pt x="1193" y="3348"/>
                        </a:lnTo>
                        <a:lnTo>
                          <a:pt x="1193" y="3516"/>
                        </a:lnTo>
                        <a:lnTo>
                          <a:pt x="1151" y="3662"/>
                        </a:lnTo>
                        <a:lnTo>
                          <a:pt x="1089" y="3934"/>
                        </a:lnTo>
                        <a:lnTo>
                          <a:pt x="1089" y="4185"/>
                        </a:lnTo>
                        <a:lnTo>
                          <a:pt x="879" y="4687"/>
                        </a:lnTo>
                        <a:lnTo>
                          <a:pt x="879" y="4813"/>
                        </a:lnTo>
                        <a:lnTo>
                          <a:pt x="942" y="4897"/>
                        </a:lnTo>
                        <a:lnTo>
                          <a:pt x="963" y="5127"/>
                        </a:lnTo>
                        <a:lnTo>
                          <a:pt x="858" y="5252"/>
                        </a:lnTo>
                        <a:lnTo>
                          <a:pt x="649" y="5231"/>
                        </a:lnTo>
                        <a:lnTo>
                          <a:pt x="482" y="5211"/>
                        </a:lnTo>
                        <a:lnTo>
                          <a:pt x="377" y="5294"/>
                        </a:lnTo>
                        <a:lnTo>
                          <a:pt x="252" y="5524"/>
                        </a:lnTo>
                        <a:lnTo>
                          <a:pt x="210" y="5755"/>
                        </a:lnTo>
                        <a:lnTo>
                          <a:pt x="252" y="6068"/>
                        </a:lnTo>
                        <a:lnTo>
                          <a:pt x="314" y="6361"/>
                        </a:lnTo>
                        <a:lnTo>
                          <a:pt x="252" y="6550"/>
                        </a:lnTo>
                        <a:lnTo>
                          <a:pt x="314" y="6696"/>
                        </a:lnTo>
                        <a:lnTo>
                          <a:pt x="335" y="6926"/>
                        </a:lnTo>
                        <a:lnTo>
                          <a:pt x="314" y="7135"/>
                        </a:lnTo>
                        <a:lnTo>
                          <a:pt x="314" y="7345"/>
                        </a:lnTo>
                        <a:lnTo>
                          <a:pt x="461" y="7449"/>
                        </a:lnTo>
                        <a:lnTo>
                          <a:pt x="670" y="7659"/>
                        </a:lnTo>
                        <a:lnTo>
                          <a:pt x="628" y="7805"/>
                        </a:lnTo>
                        <a:lnTo>
                          <a:pt x="628" y="7972"/>
                        </a:lnTo>
                        <a:lnTo>
                          <a:pt x="356" y="8056"/>
                        </a:lnTo>
                        <a:lnTo>
                          <a:pt x="335" y="8161"/>
                        </a:lnTo>
                        <a:lnTo>
                          <a:pt x="461" y="8370"/>
                        </a:lnTo>
                        <a:lnTo>
                          <a:pt x="482" y="8642"/>
                        </a:lnTo>
                        <a:lnTo>
                          <a:pt x="565" y="8768"/>
                        </a:lnTo>
                        <a:lnTo>
                          <a:pt x="482" y="8914"/>
                        </a:lnTo>
                        <a:lnTo>
                          <a:pt x="482" y="9040"/>
                        </a:lnTo>
                        <a:lnTo>
                          <a:pt x="461" y="9123"/>
                        </a:lnTo>
                        <a:lnTo>
                          <a:pt x="273" y="9165"/>
                        </a:lnTo>
                        <a:lnTo>
                          <a:pt x="231" y="9228"/>
                        </a:lnTo>
                        <a:lnTo>
                          <a:pt x="314" y="9332"/>
                        </a:lnTo>
                        <a:lnTo>
                          <a:pt x="231" y="9395"/>
                        </a:lnTo>
                        <a:lnTo>
                          <a:pt x="168" y="9479"/>
                        </a:lnTo>
                        <a:lnTo>
                          <a:pt x="252" y="9625"/>
                        </a:lnTo>
                        <a:lnTo>
                          <a:pt x="273" y="10002"/>
                        </a:lnTo>
                        <a:lnTo>
                          <a:pt x="231" y="10086"/>
                        </a:lnTo>
                        <a:lnTo>
                          <a:pt x="147" y="10002"/>
                        </a:lnTo>
                        <a:lnTo>
                          <a:pt x="63" y="9939"/>
                        </a:lnTo>
                        <a:lnTo>
                          <a:pt x="63" y="9960"/>
                        </a:lnTo>
                        <a:lnTo>
                          <a:pt x="1" y="10023"/>
                        </a:lnTo>
                        <a:lnTo>
                          <a:pt x="21" y="10253"/>
                        </a:lnTo>
                        <a:lnTo>
                          <a:pt x="42" y="10337"/>
                        </a:lnTo>
                        <a:lnTo>
                          <a:pt x="63" y="10525"/>
                        </a:lnTo>
                        <a:lnTo>
                          <a:pt x="147" y="10546"/>
                        </a:lnTo>
                        <a:lnTo>
                          <a:pt x="168" y="10588"/>
                        </a:lnTo>
                        <a:lnTo>
                          <a:pt x="147" y="10734"/>
                        </a:lnTo>
                        <a:lnTo>
                          <a:pt x="273" y="10672"/>
                        </a:lnTo>
                        <a:lnTo>
                          <a:pt x="210" y="10567"/>
                        </a:lnTo>
                        <a:lnTo>
                          <a:pt x="231" y="10483"/>
                        </a:lnTo>
                        <a:lnTo>
                          <a:pt x="273" y="10483"/>
                        </a:lnTo>
                        <a:lnTo>
                          <a:pt x="252" y="10546"/>
                        </a:lnTo>
                        <a:lnTo>
                          <a:pt x="335" y="10588"/>
                        </a:lnTo>
                        <a:lnTo>
                          <a:pt x="377" y="10672"/>
                        </a:lnTo>
                        <a:lnTo>
                          <a:pt x="252" y="10755"/>
                        </a:lnTo>
                        <a:lnTo>
                          <a:pt x="231" y="10860"/>
                        </a:lnTo>
                        <a:lnTo>
                          <a:pt x="273" y="10944"/>
                        </a:lnTo>
                        <a:lnTo>
                          <a:pt x="252" y="11069"/>
                        </a:lnTo>
                        <a:lnTo>
                          <a:pt x="210" y="11111"/>
                        </a:lnTo>
                        <a:lnTo>
                          <a:pt x="273" y="11216"/>
                        </a:lnTo>
                        <a:lnTo>
                          <a:pt x="356" y="11257"/>
                        </a:lnTo>
                        <a:lnTo>
                          <a:pt x="440" y="11383"/>
                        </a:lnTo>
                        <a:lnTo>
                          <a:pt x="482" y="11425"/>
                        </a:lnTo>
                        <a:lnTo>
                          <a:pt x="586" y="11634"/>
                        </a:lnTo>
                        <a:lnTo>
                          <a:pt x="586" y="11801"/>
                        </a:lnTo>
                        <a:lnTo>
                          <a:pt x="733" y="11843"/>
                        </a:lnTo>
                        <a:lnTo>
                          <a:pt x="754" y="11948"/>
                        </a:lnTo>
                        <a:lnTo>
                          <a:pt x="858" y="12094"/>
                        </a:lnTo>
                        <a:lnTo>
                          <a:pt x="984" y="12011"/>
                        </a:lnTo>
                        <a:lnTo>
                          <a:pt x="1005" y="12136"/>
                        </a:lnTo>
                        <a:lnTo>
                          <a:pt x="942" y="12304"/>
                        </a:lnTo>
                        <a:lnTo>
                          <a:pt x="775" y="12325"/>
                        </a:lnTo>
                        <a:lnTo>
                          <a:pt x="754" y="12366"/>
                        </a:lnTo>
                        <a:lnTo>
                          <a:pt x="838" y="12429"/>
                        </a:lnTo>
                        <a:lnTo>
                          <a:pt x="858" y="12534"/>
                        </a:lnTo>
                        <a:lnTo>
                          <a:pt x="984" y="12555"/>
                        </a:lnTo>
                        <a:lnTo>
                          <a:pt x="1047" y="12848"/>
                        </a:lnTo>
                        <a:lnTo>
                          <a:pt x="963" y="12952"/>
                        </a:lnTo>
                        <a:lnTo>
                          <a:pt x="1005" y="12994"/>
                        </a:lnTo>
                        <a:lnTo>
                          <a:pt x="1151" y="12994"/>
                        </a:lnTo>
                        <a:lnTo>
                          <a:pt x="1423" y="12931"/>
                        </a:lnTo>
                        <a:lnTo>
                          <a:pt x="1570" y="12973"/>
                        </a:lnTo>
                        <a:lnTo>
                          <a:pt x="1695" y="12869"/>
                        </a:lnTo>
                        <a:lnTo>
                          <a:pt x="1674" y="12764"/>
                        </a:lnTo>
                        <a:lnTo>
                          <a:pt x="1612" y="12701"/>
                        </a:lnTo>
                        <a:lnTo>
                          <a:pt x="1695" y="12534"/>
                        </a:lnTo>
                        <a:lnTo>
                          <a:pt x="1884" y="12513"/>
                        </a:lnTo>
                        <a:lnTo>
                          <a:pt x="1905" y="12325"/>
                        </a:lnTo>
                        <a:lnTo>
                          <a:pt x="1926" y="12408"/>
                        </a:lnTo>
                        <a:lnTo>
                          <a:pt x="2135" y="12450"/>
                        </a:lnTo>
                        <a:lnTo>
                          <a:pt x="2260" y="12366"/>
                        </a:lnTo>
                        <a:lnTo>
                          <a:pt x="2365" y="12429"/>
                        </a:lnTo>
                        <a:lnTo>
                          <a:pt x="2449" y="12513"/>
                        </a:lnTo>
                        <a:lnTo>
                          <a:pt x="2553" y="12345"/>
                        </a:lnTo>
                        <a:lnTo>
                          <a:pt x="2616" y="12115"/>
                        </a:lnTo>
                        <a:lnTo>
                          <a:pt x="2679" y="12032"/>
                        </a:lnTo>
                        <a:lnTo>
                          <a:pt x="2721" y="11739"/>
                        </a:lnTo>
                        <a:lnTo>
                          <a:pt x="2762" y="11634"/>
                        </a:lnTo>
                        <a:lnTo>
                          <a:pt x="2658" y="11571"/>
                        </a:lnTo>
                        <a:lnTo>
                          <a:pt x="2679" y="11467"/>
                        </a:lnTo>
                        <a:lnTo>
                          <a:pt x="2783" y="11320"/>
                        </a:lnTo>
                        <a:lnTo>
                          <a:pt x="2679" y="11216"/>
                        </a:lnTo>
                        <a:lnTo>
                          <a:pt x="2783" y="11111"/>
                        </a:lnTo>
                        <a:lnTo>
                          <a:pt x="2658" y="11048"/>
                        </a:lnTo>
                        <a:lnTo>
                          <a:pt x="2721" y="10965"/>
                        </a:lnTo>
                        <a:lnTo>
                          <a:pt x="2658" y="10839"/>
                        </a:lnTo>
                        <a:lnTo>
                          <a:pt x="2762" y="10881"/>
                        </a:lnTo>
                        <a:lnTo>
                          <a:pt x="2930" y="10860"/>
                        </a:lnTo>
                        <a:lnTo>
                          <a:pt x="2783" y="10755"/>
                        </a:lnTo>
                        <a:lnTo>
                          <a:pt x="2846" y="10609"/>
                        </a:lnTo>
                        <a:lnTo>
                          <a:pt x="2846" y="10546"/>
                        </a:lnTo>
                        <a:lnTo>
                          <a:pt x="2658" y="10483"/>
                        </a:lnTo>
                        <a:lnTo>
                          <a:pt x="2888" y="10483"/>
                        </a:lnTo>
                        <a:lnTo>
                          <a:pt x="2762" y="10358"/>
                        </a:lnTo>
                        <a:lnTo>
                          <a:pt x="2679" y="10358"/>
                        </a:lnTo>
                        <a:lnTo>
                          <a:pt x="2742" y="10274"/>
                        </a:lnTo>
                        <a:lnTo>
                          <a:pt x="2783" y="10274"/>
                        </a:lnTo>
                        <a:lnTo>
                          <a:pt x="2825" y="10316"/>
                        </a:lnTo>
                        <a:lnTo>
                          <a:pt x="2888" y="10232"/>
                        </a:lnTo>
                        <a:lnTo>
                          <a:pt x="2867" y="10148"/>
                        </a:lnTo>
                        <a:lnTo>
                          <a:pt x="2972" y="10232"/>
                        </a:lnTo>
                        <a:lnTo>
                          <a:pt x="2993" y="10128"/>
                        </a:lnTo>
                        <a:lnTo>
                          <a:pt x="3076" y="10023"/>
                        </a:lnTo>
                        <a:lnTo>
                          <a:pt x="3160" y="10023"/>
                        </a:lnTo>
                        <a:lnTo>
                          <a:pt x="3139" y="9939"/>
                        </a:lnTo>
                        <a:lnTo>
                          <a:pt x="3181" y="9897"/>
                        </a:lnTo>
                        <a:lnTo>
                          <a:pt x="3202" y="9939"/>
                        </a:lnTo>
                        <a:lnTo>
                          <a:pt x="3181" y="10044"/>
                        </a:lnTo>
                        <a:lnTo>
                          <a:pt x="3265" y="10044"/>
                        </a:lnTo>
                        <a:lnTo>
                          <a:pt x="3369" y="9897"/>
                        </a:lnTo>
                        <a:lnTo>
                          <a:pt x="3453" y="9897"/>
                        </a:lnTo>
                        <a:lnTo>
                          <a:pt x="3516" y="9835"/>
                        </a:lnTo>
                        <a:lnTo>
                          <a:pt x="3495" y="9730"/>
                        </a:lnTo>
                        <a:lnTo>
                          <a:pt x="3411" y="9646"/>
                        </a:lnTo>
                        <a:lnTo>
                          <a:pt x="3286" y="9625"/>
                        </a:lnTo>
                        <a:lnTo>
                          <a:pt x="3181" y="9688"/>
                        </a:lnTo>
                        <a:lnTo>
                          <a:pt x="3139" y="9646"/>
                        </a:lnTo>
                        <a:lnTo>
                          <a:pt x="3055" y="9709"/>
                        </a:lnTo>
                        <a:lnTo>
                          <a:pt x="2972" y="9604"/>
                        </a:lnTo>
                        <a:lnTo>
                          <a:pt x="2846" y="9563"/>
                        </a:lnTo>
                        <a:lnTo>
                          <a:pt x="2762" y="9521"/>
                        </a:lnTo>
                        <a:lnTo>
                          <a:pt x="2616" y="9542"/>
                        </a:lnTo>
                        <a:lnTo>
                          <a:pt x="2616" y="9604"/>
                        </a:lnTo>
                        <a:lnTo>
                          <a:pt x="2553" y="9542"/>
                        </a:lnTo>
                        <a:lnTo>
                          <a:pt x="2407" y="9542"/>
                        </a:lnTo>
                        <a:lnTo>
                          <a:pt x="2365" y="9500"/>
                        </a:lnTo>
                        <a:lnTo>
                          <a:pt x="2470" y="9479"/>
                        </a:lnTo>
                        <a:lnTo>
                          <a:pt x="2553" y="9521"/>
                        </a:lnTo>
                        <a:lnTo>
                          <a:pt x="2637" y="9395"/>
                        </a:lnTo>
                        <a:lnTo>
                          <a:pt x="2679" y="9437"/>
                        </a:lnTo>
                        <a:lnTo>
                          <a:pt x="2783" y="9416"/>
                        </a:lnTo>
                        <a:lnTo>
                          <a:pt x="2825" y="9332"/>
                        </a:lnTo>
                        <a:lnTo>
                          <a:pt x="2930" y="9374"/>
                        </a:lnTo>
                        <a:lnTo>
                          <a:pt x="2972" y="9416"/>
                        </a:lnTo>
                        <a:lnTo>
                          <a:pt x="3034" y="9416"/>
                        </a:lnTo>
                        <a:lnTo>
                          <a:pt x="3055" y="9332"/>
                        </a:lnTo>
                        <a:lnTo>
                          <a:pt x="3097" y="9416"/>
                        </a:lnTo>
                        <a:lnTo>
                          <a:pt x="3244" y="9437"/>
                        </a:lnTo>
                        <a:lnTo>
                          <a:pt x="3202" y="9521"/>
                        </a:lnTo>
                        <a:lnTo>
                          <a:pt x="3306" y="9563"/>
                        </a:lnTo>
                        <a:lnTo>
                          <a:pt x="3474" y="9542"/>
                        </a:lnTo>
                        <a:lnTo>
                          <a:pt x="3495" y="9416"/>
                        </a:lnTo>
                        <a:lnTo>
                          <a:pt x="3662" y="9270"/>
                        </a:lnTo>
                        <a:lnTo>
                          <a:pt x="3725" y="9102"/>
                        </a:lnTo>
                        <a:lnTo>
                          <a:pt x="3599" y="8977"/>
                        </a:lnTo>
                        <a:lnTo>
                          <a:pt x="3599" y="8893"/>
                        </a:lnTo>
                        <a:lnTo>
                          <a:pt x="3453" y="8788"/>
                        </a:lnTo>
                        <a:lnTo>
                          <a:pt x="3474" y="8747"/>
                        </a:lnTo>
                        <a:lnTo>
                          <a:pt x="3265" y="8579"/>
                        </a:lnTo>
                        <a:lnTo>
                          <a:pt x="3244" y="8475"/>
                        </a:lnTo>
                        <a:lnTo>
                          <a:pt x="3160" y="8391"/>
                        </a:lnTo>
                        <a:lnTo>
                          <a:pt x="3055" y="8516"/>
                        </a:lnTo>
                        <a:lnTo>
                          <a:pt x="2993" y="8433"/>
                        </a:lnTo>
                        <a:lnTo>
                          <a:pt x="2951" y="8454"/>
                        </a:lnTo>
                        <a:lnTo>
                          <a:pt x="2951" y="8349"/>
                        </a:lnTo>
                        <a:lnTo>
                          <a:pt x="2867" y="8349"/>
                        </a:lnTo>
                        <a:lnTo>
                          <a:pt x="2825" y="8244"/>
                        </a:lnTo>
                        <a:lnTo>
                          <a:pt x="2742" y="8182"/>
                        </a:lnTo>
                        <a:lnTo>
                          <a:pt x="2825" y="8077"/>
                        </a:lnTo>
                        <a:lnTo>
                          <a:pt x="2762" y="7952"/>
                        </a:lnTo>
                        <a:lnTo>
                          <a:pt x="2825" y="7931"/>
                        </a:lnTo>
                        <a:lnTo>
                          <a:pt x="2825" y="7847"/>
                        </a:lnTo>
                        <a:lnTo>
                          <a:pt x="2742" y="7826"/>
                        </a:lnTo>
                        <a:lnTo>
                          <a:pt x="2825" y="7721"/>
                        </a:lnTo>
                        <a:lnTo>
                          <a:pt x="2783" y="7533"/>
                        </a:lnTo>
                        <a:lnTo>
                          <a:pt x="2825" y="7512"/>
                        </a:lnTo>
                        <a:lnTo>
                          <a:pt x="2867" y="7554"/>
                        </a:lnTo>
                        <a:lnTo>
                          <a:pt x="2888" y="7449"/>
                        </a:lnTo>
                        <a:lnTo>
                          <a:pt x="2825" y="7345"/>
                        </a:lnTo>
                        <a:lnTo>
                          <a:pt x="2846" y="7198"/>
                        </a:lnTo>
                        <a:lnTo>
                          <a:pt x="2825" y="7073"/>
                        </a:lnTo>
                        <a:lnTo>
                          <a:pt x="2846" y="7010"/>
                        </a:lnTo>
                        <a:lnTo>
                          <a:pt x="2825" y="6884"/>
                        </a:lnTo>
                        <a:lnTo>
                          <a:pt x="2679" y="6696"/>
                        </a:lnTo>
                        <a:lnTo>
                          <a:pt x="2679" y="6696"/>
                        </a:lnTo>
                        <a:lnTo>
                          <a:pt x="2783" y="6759"/>
                        </a:lnTo>
                        <a:lnTo>
                          <a:pt x="2951" y="6717"/>
                        </a:lnTo>
                        <a:lnTo>
                          <a:pt x="3055" y="6571"/>
                        </a:lnTo>
                        <a:lnTo>
                          <a:pt x="2993" y="6466"/>
                        </a:lnTo>
                        <a:lnTo>
                          <a:pt x="3034" y="6403"/>
                        </a:lnTo>
                        <a:lnTo>
                          <a:pt x="3139" y="6424"/>
                        </a:lnTo>
                        <a:lnTo>
                          <a:pt x="3286" y="6299"/>
                        </a:lnTo>
                        <a:lnTo>
                          <a:pt x="3286" y="6236"/>
                        </a:lnTo>
                        <a:lnTo>
                          <a:pt x="3202" y="6236"/>
                        </a:lnTo>
                        <a:lnTo>
                          <a:pt x="3265" y="6131"/>
                        </a:lnTo>
                        <a:lnTo>
                          <a:pt x="3348" y="6047"/>
                        </a:lnTo>
                        <a:lnTo>
                          <a:pt x="3390" y="6089"/>
                        </a:lnTo>
                        <a:lnTo>
                          <a:pt x="3453" y="6089"/>
                        </a:lnTo>
                        <a:lnTo>
                          <a:pt x="3474" y="5964"/>
                        </a:lnTo>
                        <a:lnTo>
                          <a:pt x="3516" y="5964"/>
                        </a:lnTo>
                        <a:lnTo>
                          <a:pt x="3558" y="6047"/>
                        </a:lnTo>
                        <a:lnTo>
                          <a:pt x="3620" y="5964"/>
                        </a:lnTo>
                        <a:lnTo>
                          <a:pt x="3620" y="5838"/>
                        </a:lnTo>
                        <a:lnTo>
                          <a:pt x="3683" y="5734"/>
                        </a:lnTo>
                        <a:lnTo>
                          <a:pt x="3788" y="5734"/>
                        </a:lnTo>
                        <a:lnTo>
                          <a:pt x="3788" y="5817"/>
                        </a:lnTo>
                        <a:lnTo>
                          <a:pt x="3871" y="5817"/>
                        </a:lnTo>
                        <a:lnTo>
                          <a:pt x="3913" y="5713"/>
                        </a:lnTo>
                        <a:lnTo>
                          <a:pt x="4039" y="5629"/>
                        </a:lnTo>
                        <a:lnTo>
                          <a:pt x="4018" y="5524"/>
                        </a:lnTo>
                        <a:lnTo>
                          <a:pt x="4018" y="5420"/>
                        </a:lnTo>
                        <a:lnTo>
                          <a:pt x="4102" y="5503"/>
                        </a:lnTo>
                        <a:lnTo>
                          <a:pt x="4206" y="5378"/>
                        </a:lnTo>
                        <a:lnTo>
                          <a:pt x="4290" y="5378"/>
                        </a:lnTo>
                        <a:lnTo>
                          <a:pt x="4395" y="5190"/>
                        </a:lnTo>
                        <a:lnTo>
                          <a:pt x="4395" y="5001"/>
                        </a:lnTo>
                        <a:lnTo>
                          <a:pt x="4457" y="4897"/>
                        </a:lnTo>
                        <a:lnTo>
                          <a:pt x="4541" y="4897"/>
                        </a:lnTo>
                        <a:lnTo>
                          <a:pt x="4646" y="4771"/>
                        </a:lnTo>
                        <a:lnTo>
                          <a:pt x="4562" y="4771"/>
                        </a:lnTo>
                        <a:lnTo>
                          <a:pt x="4499" y="4666"/>
                        </a:lnTo>
                        <a:lnTo>
                          <a:pt x="4562" y="4625"/>
                        </a:lnTo>
                        <a:lnTo>
                          <a:pt x="4541" y="4562"/>
                        </a:lnTo>
                        <a:lnTo>
                          <a:pt x="4436" y="4562"/>
                        </a:lnTo>
                        <a:lnTo>
                          <a:pt x="4332" y="4457"/>
                        </a:lnTo>
                        <a:lnTo>
                          <a:pt x="4457" y="4415"/>
                        </a:lnTo>
                        <a:lnTo>
                          <a:pt x="4436" y="4332"/>
                        </a:lnTo>
                        <a:lnTo>
                          <a:pt x="4520" y="4164"/>
                        </a:lnTo>
                        <a:lnTo>
                          <a:pt x="4541" y="4081"/>
                        </a:lnTo>
                        <a:lnTo>
                          <a:pt x="4499" y="3997"/>
                        </a:lnTo>
                        <a:lnTo>
                          <a:pt x="4415" y="3997"/>
                        </a:lnTo>
                        <a:lnTo>
                          <a:pt x="4395" y="3934"/>
                        </a:lnTo>
                        <a:lnTo>
                          <a:pt x="4415" y="3892"/>
                        </a:lnTo>
                        <a:lnTo>
                          <a:pt x="4499" y="3934"/>
                        </a:lnTo>
                        <a:lnTo>
                          <a:pt x="4520" y="3955"/>
                        </a:lnTo>
                        <a:lnTo>
                          <a:pt x="4541" y="3955"/>
                        </a:lnTo>
                        <a:lnTo>
                          <a:pt x="4541" y="3871"/>
                        </a:lnTo>
                        <a:lnTo>
                          <a:pt x="4436" y="3850"/>
                        </a:lnTo>
                        <a:lnTo>
                          <a:pt x="4541" y="3788"/>
                        </a:lnTo>
                        <a:lnTo>
                          <a:pt x="4625" y="3788"/>
                        </a:lnTo>
                        <a:lnTo>
                          <a:pt x="4729" y="3725"/>
                        </a:lnTo>
                        <a:lnTo>
                          <a:pt x="4646" y="3662"/>
                        </a:lnTo>
                        <a:lnTo>
                          <a:pt x="4562" y="3516"/>
                        </a:lnTo>
                        <a:lnTo>
                          <a:pt x="4646" y="3537"/>
                        </a:lnTo>
                        <a:lnTo>
                          <a:pt x="4708" y="3620"/>
                        </a:lnTo>
                        <a:lnTo>
                          <a:pt x="4813" y="3578"/>
                        </a:lnTo>
                        <a:lnTo>
                          <a:pt x="4834" y="3474"/>
                        </a:lnTo>
                        <a:lnTo>
                          <a:pt x="4855" y="3369"/>
                        </a:lnTo>
                        <a:lnTo>
                          <a:pt x="4918" y="3327"/>
                        </a:lnTo>
                        <a:lnTo>
                          <a:pt x="4980" y="3453"/>
                        </a:lnTo>
                        <a:lnTo>
                          <a:pt x="5064" y="3348"/>
                        </a:lnTo>
                        <a:lnTo>
                          <a:pt x="5127" y="3453"/>
                        </a:lnTo>
                        <a:lnTo>
                          <a:pt x="5190" y="3474"/>
                        </a:lnTo>
                        <a:lnTo>
                          <a:pt x="5252" y="3369"/>
                        </a:lnTo>
                        <a:lnTo>
                          <a:pt x="5357" y="3432"/>
                        </a:lnTo>
                        <a:lnTo>
                          <a:pt x="5483" y="3348"/>
                        </a:lnTo>
                        <a:lnTo>
                          <a:pt x="5545" y="3432"/>
                        </a:lnTo>
                        <a:lnTo>
                          <a:pt x="5671" y="3432"/>
                        </a:lnTo>
                        <a:lnTo>
                          <a:pt x="5713" y="3369"/>
                        </a:lnTo>
                        <a:lnTo>
                          <a:pt x="5755" y="3411"/>
                        </a:lnTo>
                        <a:lnTo>
                          <a:pt x="5755" y="3265"/>
                        </a:lnTo>
                        <a:lnTo>
                          <a:pt x="5671" y="3202"/>
                        </a:lnTo>
                        <a:lnTo>
                          <a:pt x="5587" y="2993"/>
                        </a:lnTo>
                        <a:lnTo>
                          <a:pt x="5462" y="2951"/>
                        </a:lnTo>
                        <a:lnTo>
                          <a:pt x="5399" y="2762"/>
                        </a:lnTo>
                        <a:lnTo>
                          <a:pt x="5462" y="2700"/>
                        </a:lnTo>
                        <a:lnTo>
                          <a:pt x="5462" y="2490"/>
                        </a:lnTo>
                        <a:lnTo>
                          <a:pt x="5441" y="2386"/>
                        </a:lnTo>
                        <a:lnTo>
                          <a:pt x="5462" y="2302"/>
                        </a:lnTo>
                        <a:lnTo>
                          <a:pt x="5399" y="2093"/>
                        </a:lnTo>
                        <a:lnTo>
                          <a:pt x="5357" y="1988"/>
                        </a:lnTo>
                        <a:lnTo>
                          <a:pt x="5336" y="1842"/>
                        </a:lnTo>
                        <a:lnTo>
                          <a:pt x="5378" y="1758"/>
                        </a:lnTo>
                        <a:lnTo>
                          <a:pt x="5357" y="1633"/>
                        </a:lnTo>
                        <a:lnTo>
                          <a:pt x="5190" y="1591"/>
                        </a:lnTo>
                        <a:lnTo>
                          <a:pt x="5190" y="1486"/>
                        </a:lnTo>
                        <a:lnTo>
                          <a:pt x="5252" y="1361"/>
                        </a:lnTo>
                        <a:lnTo>
                          <a:pt x="5190" y="1172"/>
                        </a:lnTo>
                        <a:lnTo>
                          <a:pt x="5252" y="1068"/>
                        </a:lnTo>
                        <a:lnTo>
                          <a:pt x="5190" y="1005"/>
                        </a:lnTo>
                        <a:lnTo>
                          <a:pt x="5127" y="1005"/>
                        </a:lnTo>
                        <a:lnTo>
                          <a:pt x="5022" y="858"/>
                        </a:lnTo>
                        <a:lnTo>
                          <a:pt x="4939" y="858"/>
                        </a:lnTo>
                        <a:lnTo>
                          <a:pt x="4876" y="754"/>
                        </a:lnTo>
                        <a:lnTo>
                          <a:pt x="4771" y="628"/>
                        </a:lnTo>
                        <a:lnTo>
                          <a:pt x="4708" y="607"/>
                        </a:lnTo>
                        <a:lnTo>
                          <a:pt x="4604" y="545"/>
                        </a:lnTo>
                        <a:lnTo>
                          <a:pt x="4395" y="524"/>
                        </a:lnTo>
                        <a:lnTo>
                          <a:pt x="4227" y="419"/>
                        </a:lnTo>
                        <a:lnTo>
                          <a:pt x="4018" y="189"/>
                        </a:lnTo>
                        <a:lnTo>
                          <a:pt x="3892" y="105"/>
                        </a:lnTo>
                        <a:lnTo>
                          <a:pt x="3788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9" name="Google Shape;90;p16">
                    <a:extLst>
                      <a:ext uri="{FF2B5EF4-FFF2-40B4-BE49-F238E27FC236}">
                        <a16:creationId xmlns:a16="http://schemas.microsoft.com/office/drawing/2014/main" id="{78576EEF-5E7E-ECEE-BEA7-E3640718BEF6}"/>
                      </a:ext>
                    </a:extLst>
                  </p:cNvPr>
                  <p:cNvSpPr/>
                  <p:nvPr/>
                </p:nvSpPr>
                <p:spPr>
                  <a:xfrm>
                    <a:off x="4782287" y="2035608"/>
                    <a:ext cx="65210" cy="56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2" h="2093" extrusionOk="0">
                        <a:moveTo>
                          <a:pt x="1026" y="0"/>
                        </a:moveTo>
                        <a:lnTo>
                          <a:pt x="1026" y="63"/>
                        </a:lnTo>
                        <a:lnTo>
                          <a:pt x="942" y="63"/>
                        </a:lnTo>
                        <a:lnTo>
                          <a:pt x="942" y="105"/>
                        </a:lnTo>
                        <a:lnTo>
                          <a:pt x="1005" y="167"/>
                        </a:lnTo>
                        <a:lnTo>
                          <a:pt x="900" y="230"/>
                        </a:lnTo>
                        <a:lnTo>
                          <a:pt x="837" y="209"/>
                        </a:lnTo>
                        <a:lnTo>
                          <a:pt x="628" y="209"/>
                        </a:lnTo>
                        <a:lnTo>
                          <a:pt x="607" y="147"/>
                        </a:lnTo>
                        <a:lnTo>
                          <a:pt x="586" y="251"/>
                        </a:lnTo>
                        <a:lnTo>
                          <a:pt x="481" y="230"/>
                        </a:lnTo>
                        <a:lnTo>
                          <a:pt x="335" y="272"/>
                        </a:lnTo>
                        <a:lnTo>
                          <a:pt x="335" y="356"/>
                        </a:lnTo>
                        <a:lnTo>
                          <a:pt x="272" y="356"/>
                        </a:lnTo>
                        <a:lnTo>
                          <a:pt x="84" y="439"/>
                        </a:lnTo>
                        <a:lnTo>
                          <a:pt x="0" y="544"/>
                        </a:lnTo>
                        <a:lnTo>
                          <a:pt x="21" y="900"/>
                        </a:lnTo>
                        <a:lnTo>
                          <a:pt x="84" y="900"/>
                        </a:lnTo>
                        <a:lnTo>
                          <a:pt x="126" y="879"/>
                        </a:lnTo>
                        <a:lnTo>
                          <a:pt x="230" y="900"/>
                        </a:lnTo>
                        <a:lnTo>
                          <a:pt x="189" y="983"/>
                        </a:lnTo>
                        <a:lnTo>
                          <a:pt x="105" y="983"/>
                        </a:lnTo>
                        <a:lnTo>
                          <a:pt x="105" y="1151"/>
                        </a:lnTo>
                        <a:lnTo>
                          <a:pt x="209" y="1276"/>
                        </a:lnTo>
                        <a:lnTo>
                          <a:pt x="377" y="1423"/>
                        </a:lnTo>
                        <a:lnTo>
                          <a:pt x="419" y="1423"/>
                        </a:lnTo>
                        <a:lnTo>
                          <a:pt x="419" y="1318"/>
                        </a:lnTo>
                        <a:lnTo>
                          <a:pt x="544" y="1214"/>
                        </a:lnTo>
                        <a:lnTo>
                          <a:pt x="586" y="1318"/>
                        </a:lnTo>
                        <a:lnTo>
                          <a:pt x="523" y="1611"/>
                        </a:lnTo>
                        <a:lnTo>
                          <a:pt x="523" y="1695"/>
                        </a:lnTo>
                        <a:lnTo>
                          <a:pt x="586" y="1674"/>
                        </a:lnTo>
                        <a:lnTo>
                          <a:pt x="754" y="1569"/>
                        </a:lnTo>
                        <a:lnTo>
                          <a:pt x="900" y="1507"/>
                        </a:lnTo>
                        <a:lnTo>
                          <a:pt x="1046" y="1632"/>
                        </a:lnTo>
                        <a:lnTo>
                          <a:pt x="1130" y="1611"/>
                        </a:lnTo>
                        <a:lnTo>
                          <a:pt x="1151" y="1507"/>
                        </a:lnTo>
                        <a:lnTo>
                          <a:pt x="1235" y="1590"/>
                        </a:lnTo>
                        <a:lnTo>
                          <a:pt x="1277" y="1674"/>
                        </a:lnTo>
                        <a:lnTo>
                          <a:pt x="1339" y="1674"/>
                        </a:lnTo>
                        <a:lnTo>
                          <a:pt x="1528" y="1779"/>
                        </a:lnTo>
                        <a:lnTo>
                          <a:pt x="1570" y="1925"/>
                        </a:lnTo>
                        <a:lnTo>
                          <a:pt x="1695" y="1967"/>
                        </a:lnTo>
                        <a:lnTo>
                          <a:pt x="1779" y="2092"/>
                        </a:lnTo>
                        <a:lnTo>
                          <a:pt x="1988" y="2009"/>
                        </a:lnTo>
                        <a:lnTo>
                          <a:pt x="2155" y="2030"/>
                        </a:lnTo>
                        <a:lnTo>
                          <a:pt x="2260" y="1904"/>
                        </a:lnTo>
                        <a:lnTo>
                          <a:pt x="2218" y="1800"/>
                        </a:lnTo>
                        <a:lnTo>
                          <a:pt x="2302" y="1716"/>
                        </a:lnTo>
                        <a:lnTo>
                          <a:pt x="2302" y="1611"/>
                        </a:lnTo>
                        <a:lnTo>
                          <a:pt x="2051" y="1109"/>
                        </a:lnTo>
                        <a:lnTo>
                          <a:pt x="2093" y="691"/>
                        </a:lnTo>
                        <a:lnTo>
                          <a:pt x="2155" y="649"/>
                        </a:lnTo>
                        <a:lnTo>
                          <a:pt x="2197" y="481"/>
                        </a:lnTo>
                        <a:lnTo>
                          <a:pt x="2281" y="356"/>
                        </a:lnTo>
                        <a:lnTo>
                          <a:pt x="2302" y="335"/>
                        </a:lnTo>
                        <a:lnTo>
                          <a:pt x="2302" y="314"/>
                        </a:lnTo>
                        <a:lnTo>
                          <a:pt x="2260" y="230"/>
                        </a:lnTo>
                        <a:lnTo>
                          <a:pt x="2218" y="272"/>
                        </a:lnTo>
                        <a:lnTo>
                          <a:pt x="1758" y="251"/>
                        </a:lnTo>
                        <a:lnTo>
                          <a:pt x="1570" y="126"/>
                        </a:lnTo>
                        <a:lnTo>
                          <a:pt x="1339" y="126"/>
                        </a:lnTo>
                        <a:lnTo>
                          <a:pt x="1235" y="63"/>
                        </a:lnTo>
                        <a:lnTo>
                          <a:pt x="1130" y="105"/>
                        </a:lnTo>
                        <a:lnTo>
                          <a:pt x="1026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0" name="Google Shape;91;p16">
                    <a:extLst>
                      <a:ext uri="{FF2B5EF4-FFF2-40B4-BE49-F238E27FC236}">
                        <a16:creationId xmlns:a16="http://schemas.microsoft.com/office/drawing/2014/main" id="{864DA36D-5A38-5C85-6904-57511FEDE15A}"/>
                      </a:ext>
                    </a:extLst>
                  </p:cNvPr>
                  <p:cNvSpPr/>
                  <p:nvPr/>
                </p:nvSpPr>
                <p:spPr>
                  <a:xfrm>
                    <a:off x="4752061" y="2076346"/>
                    <a:ext cx="103735" cy="538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2" h="1989" extrusionOk="0">
                        <a:moveTo>
                          <a:pt x="1967" y="1"/>
                        </a:moveTo>
                        <a:lnTo>
                          <a:pt x="1821" y="63"/>
                        </a:lnTo>
                        <a:lnTo>
                          <a:pt x="1653" y="168"/>
                        </a:lnTo>
                        <a:lnTo>
                          <a:pt x="1590" y="189"/>
                        </a:lnTo>
                        <a:lnTo>
                          <a:pt x="1590" y="314"/>
                        </a:lnTo>
                        <a:lnTo>
                          <a:pt x="1653" y="586"/>
                        </a:lnTo>
                        <a:lnTo>
                          <a:pt x="1590" y="754"/>
                        </a:lnTo>
                        <a:lnTo>
                          <a:pt x="1402" y="963"/>
                        </a:lnTo>
                        <a:lnTo>
                          <a:pt x="1256" y="963"/>
                        </a:lnTo>
                        <a:lnTo>
                          <a:pt x="1130" y="838"/>
                        </a:lnTo>
                        <a:lnTo>
                          <a:pt x="1130" y="733"/>
                        </a:lnTo>
                        <a:lnTo>
                          <a:pt x="837" y="440"/>
                        </a:lnTo>
                        <a:lnTo>
                          <a:pt x="837" y="294"/>
                        </a:lnTo>
                        <a:lnTo>
                          <a:pt x="774" y="294"/>
                        </a:lnTo>
                        <a:lnTo>
                          <a:pt x="670" y="398"/>
                        </a:lnTo>
                        <a:lnTo>
                          <a:pt x="523" y="419"/>
                        </a:lnTo>
                        <a:lnTo>
                          <a:pt x="460" y="461"/>
                        </a:lnTo>
                        <a:lnTo>
                          <a:pt x="335" y="461"/>
                        </a:lnTo>
                        <a:lnTo>
                          <a:pt x="251" y="607"/>
                        </a:lnTo>
                        <a:lnTo>
                          <a:pt x="293" y="733"/>
                        </a:lnTo>
                        <a:lnTo>
                          <a:pt x="230" y="712"/>
                        </a:lnTo>
                        <a:lnTo>
                          <a:pt x="230" y="921"/>
                        </a:lnTo>
                        <a:lnTo>
                          <a:pt x="84" y="1110"/>
                        </a:lnTo>
                        <a:lnTo>
                          <a:pt x="84" y="1214"/>
                        </a:lnTo>
                        <a:lnTo>
                          <a:pt x="84" y="1319"/>
                        </a:lnTo>
                        <a:lnTo>
                          <a:pt x="0" y="1382"/>
                        </a:lnTo>
                        <a:lnTo>
                          <a:pt x="42" y="1674"/>
                        </a:lnTo>
                        <a:lnTo>
                          <a:pt x="126" y="1737"/>
                        </a:lnTo>
                        <a:lnTo>
                          <a:pt x="126" y="1758"/>
                        </a:lnTo>
                        <a:lnTo>
                          <a:pt x="230" y="1737"/>
                        </a:lnTo>
                        <a:lnTo>
                          <a:pt x="251" y="1591"/>
                        </a:lnTo>
                        <a:lnTo>
                          <a:pt x="440" y="1465"/>
                        </a:lnTo>
                        <a:lnTo>
                          <a:pt x="670" y="1382"/>
                        </a:lnTo>
                        <a:lnTo>
                          <a:pt x="879" y="1423"/>
                        </a:lnTo>
                        <a:lnTo>
                          <a:pt x="1025" y="1423"/>
                        </a:lnTo>
                        <a:lnTo>
                          <a:pt x="1088" y="1465"/>
                        </a:lnTo>
                        <a:lnTo>
                          <a:pt x="1235" y="1382"/>
                        </a:lnTo>
                        <a:lnTo>
                          <a:pt x="1339" y="1361"/>
                        </a:lnTo>
                        <a:lnTo>
                          <a:pt x="1360" y="1444"/>
                        </a:lnTo>
                        <a:lnTo>
                          <a:pt x="1465" y="1444"/>
                        </a:lnTo>
                        <a:lnTo>
                          <a:pt x="1548" y="1549"/>
                        </a:lnTo>
                        <a:lnTo>
                          <a:pt x="1716" y="1549"/>
                        </a:lnTo>
                        <a:lnTo>
                          <a:pt x="1779" y="1570"/>
                        </a:lnTo>
                        <a:lnTo>
                          <a:pt x="1967" y="1444"/>
                        </a:lnTo>
                        <a:lnTo>
                          <a:pt x="2176" y="1549"/>
                        </a:lnTo>
                        <a:lnTo>
                          <a:pt x="2344" y="1570"/>
                        </a:lnTo>
                        <a:lnTo>
                          <a:pt x="2511" y="1758"/>
                        </a:lnTo>
                        <a:lnTo>
                          <a:pt x="2637" y="1758"/>
                        </a:lnTo>
                        <a:lnTo>
                          <a:pt x="2762" y="1946"/>
                        </a:lnTo>
                        <a:lnTo>
                          <a:pt x="2929" y="1967"/>
                        </a:lnTo>
                        <a:lnTo>
                          <a:pt x="2971" y="1988"/>
                        </a:lnTo>
                        <a:lnTo>
                          <a:pt x="3160" y="1905"/>
                        </a:lnTo>
                        <a:lnTo>
                          <a:pt x="3390" y="1884"/>
                        </a:lnTo>
                        <a:lnTo>
                          <a:pt x="3432" y="1737"/>
                        </a:lnTo>
                        <a:lnTo>
                          <a:pt x="3536" y="1674"/>
                        </a:lnTo>
                        <a:lnTo>
                          <a:pt x="3578" y="1570"/>
                        </a:lnTo>
                        <a:lnTo>
                          <a:pt x="3662" y="1549"/>
                        </a:lnTo>
                        <a:lnTo>
                          <a:pt x="3662" y="1382"/>
                        </a:lnTo>
                        <a:lnTo>
                          <a:pt x="3578" y="1277"/>
                        </a:lnTo>
                        <a:lnTo>
                          <a:pt x="3494" y="1110"/>
                        </a:lnTo>
                        <a:lnTo>
                          <a:pt x="3473" y="1047"/>
                        </a:lnTo>
                        <a:lnTo>
                          <a:pt x="3390" y="921"/>
                        </a:lnTo>
                        <a:lnTo>
                          <a:pt x="3432" y="838"/>
                        </a:lnTo>
                        <a:lnTo>
                          <a:pt x="3369" y="733"/>
                        </a:lnTo>
                        <a:lnTo>
                          <a:pt x="3327" y="712"/>
                        </a:lnTo>
                        <a:lnTo>
                          <a:pt x="3348" y="649"/>
                        </a:lnTo>
                        <a:lnTo>
                          <a:pt x="3348" y="545"/>
                        </a:lnTo>
                        <a:lnTo>
                          <a:pt x="3055" y="503"/>
                        </a:lnTo>
                        <a:lnTo>
                          <a:pt x="2846" y="586"/>
                        </a:lnTo>
                        <a:lnTo>
                          <a:pt x="2762" y="461"/>
                        </a:lnTo>
                        <a:lnTo>
                          <a:pt x="2637" y="419"/>
                        </a:lnTo>
                        <a:lnTo>
                          <a:pt x="2595" y="273"/>
                        </a:lnTo>
                        <a:lnTo>
                          <a:pt x="2406" y="168"/>
                        </a:lnTo>
                        <a:lnTo>
                          <a:pt x="2344" y="168"/>
                        </a:lnTo>
                        <a:lnTo>
                          <a:pt x="2302" y="84"/>
                        </a:lnTo>
                        <a:lnTo>
                          <a:pt x="2218" y="1"/>
                        </a:lnTo>
                        <a:lnTo>
                          <a:pt x="2197" y="105"/>
                        </a:lnTo>
                        <a:lnTo>
                          <a:pt x="2113" y="126"/>
                        </a:lnTo>
                        <a:lnTo>
                          <a:pt x="1967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1" name="Google Shape;92;p16">
                    <a:extLst>
                      <a:ext uri="{FF2B5EF4-FFF2-40B4-BE49-F238E27FC236}">
                        <a16:creationId xmlns:a16="http://schemas.microsoft.com/office/drawing/2014/main" id="{F31D6CE9-9C4A-9BA3-F5C9-4D7EE8FB508C}"/>
                      </a:ext>
                    </a:extLst>
                  </p:cNvPr>
                  <p:cNvSpPr/>
                  <p:nvPr/>
                </p:nvSpPr>
                <p:spPr>
                  <a:xfrm>
                    <a:off x="4755602" y="2113135"/>
                    <a:ext cx="80648" cy="56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7" h="2093" extrusionOk="0">
                        <a:moveTo>
                          <a:pt x="1214" y="1"/>
                        </a:moveTo>
                        <a:lnTo>
                          <a:pt x="1110" y="22"/>
                        </a:lnTo>
                        <a:lnTo>
                          <a:pt x="963" y="105"/>
                        </a:lnTo>
                        <a:lnTo>
                          <a:pt x="900" y="63"/>
                        </a:lnTo>
                        <a:lnTo>
                          <a:pt x="754" y="63"/>
                        </a:lnTo>
                        <a:lnTo>
                          <a:pt x="545" y="22"/>
                        </a:lnTo>
                        <a:lnTo>
                          <a:pt x="315" y="105"/>
                        </a:lnTo>
                        <a:lnTo>
                          <a:pt x="126" y="231"/>
                        </a:lnTo>
                        <a:lnTo>
                          <a:pt x="105" y="377"/>
                        </a:lnTo>
                        <a:lnTo>
                          <a:pt x="1" y="398"/>
                        </a:lnTo>
                        <a:lnTo>
                          <a:pt x="1" y="586"/>
                        </a:lnTo>
                        <a:lnTo>
                          <a:pt x="63" y="712"/>
                        </a:lnTo>
                        <a:lnTo>
                          <a:pt x="1" y="796"/>
                        </a:lnTo>
                        <a:lnTo>
                          <a:pt x="22" y="817"/>
                        </a:lnTo>
                        <a:lnTo>
                          <a:pt x="231" y="754"/>
                        </a:lnTo>
                        <a:lnTo>
                          <a:pt x="398" y="1005"/>
                        </a:lnTo>
                        <a:lnTo>
                          <a:pt x="524" y="1047"/>
                        </a:lnTo>
                        <a:lnTo>
                          <a:pt x="733" y="1005"/>
                        </a:lnTo>
                        <a:lnTo>
                          <a:pt x="817" y="1047"/>
                        </a:lnTo>
                        <a:lnTo>
                          <a:pt x="838" y="1151"/>
                        </a:lnTo>
                        <a:lnTo>
                          <a:pt x="921" y="1172"/>
                        </a:lnTo>
                        <a:lnTo>
                          <a:pt x="963" y="1235"/>
                        </a:lnTo>
                        <a:lnTo>
                          <a:pt x="921" y="1340"/>
                        </a:lnTo>
                        <a:lnTo>
                          <a:pt x="921" y="1549"/>
                        </a:lnTo>
                        <a:lnTo>
                          <a:pt x="1047" y="1528"/>
                        </a:lnTo>
                        <a:lnTo>
                          <a:pt x="1172" y="1633"/>
                        </a:lnTo>
                        <a:lnTo>
                          <a:pt x="1256" y="1633"/>
                        </a:lnTo>
                        <a:lnTo>
                          <a:pt x="1319" y="1863"/>
                        </a:lnTo>
                        <a:lnTo>
                          <a:pt x="1319" y="1988"/>
                        </a:lnTo>
                        <a:lnTo>
                          <a:pt x="1361" y="2093"/>
                        </a:lnTo>
                        <a:lnTo>
                          <a:pt x="1486" y="2009"/>
                        </a:lnTo>
                        <a:lnTo>
                          <a:pt x="1696" y="1947"/>
                        </a:lnTo>
                        <a:lnTo>
                          <a:pt x="1863" y="2009"/>
                        </a:lnTo>
                        <a:lnTo>
                          <a:pt x="2009" y="1947"/>
                        </a:lnTo>
                        <a:lnTo>
                          <a:pt x="2114" y="1947"/>
                        </a:lnTo>
                        <a:lnTo>
                          <a:pt x="2051" y="1779"/>
                        </a:lnTo>
                        <a:lnTo>
                          <a:pt x="2219" y="1758"/>
                        </a:lnTo>
                        <a:lnTo>
                          <a:pt x="2281" y="1633"/>
                        </a:lnTo>
                        <a:lnTo>
                          <a:pt x="2386" y="1570"/>
                        </a:lnTo>
                        <a:lnTo>
                          <a:pt x="2407" y="1654"/>
                        </a:lnTo>
                        <a:lnTo>
                          <a:pt x="2532" y="1654"/>
                        </a:lnTo>
                        <a:lnTo>
                          <a:pt x="2532" y="1528"/>
                        </a:lnTo>
                        <a:lnTo>
                          <a:pt x="2386" y="1444"/>
                        </a:lnTo>
                        <a:lnTo>
                          <a:pt x="2428" y="1277"/>
                        </a:lnTo>
                        <a:lnTo>
                          <a:pt x="2512" y="1256"/>
                        </a:lnTo>
                        <a:lnTo>
                          <a:pt x="2616" y="1068"/>
                        </a:lnTo>
                        <a:lnTo>
                          <a:pt x="2825" y="963"/>
                        </a:lnTo>
                        <a:lnTo>
                          <a:pt x="2825" y="858"/>
                        </a:lnTo>
                        <a:lnTo>
                          <a:pt x="2721" y="817"/>
                        </a:lnTo>
                        <a:lnTo>
                          <a:pt x="2846" y="628"/>
                        </a:lnTo>
                        <a:lnTo>
                          <a:pt x="2804" y="607"/>
                        </a:lnTo>
                        <a:lnTo>
                          <a:pt x="2637" y="586"/>
                        </a:lnTo>
                        <a:lnTo>
                          <a:pt x="2512" y="398"/>
                        </a:lnTo>
                        <a:lnTo>
                          <a:pt x="2386" y="398"/>
                        </a:lnTo>
                        <a:lnTo>
                          <a:pt x="2219" y="210"/>
                        </a:lnTo>
                        <a:lnTo>
                          <a:pt x="2051" y="189"/>
                        </a:lnTo>
                        <a:lnTo>
                          <a:pt x="1842" y="84"/>
                        </a:lnTo>
                        <a:lnTo>
                          <a:pt x="1654" y="210"/>
                        </a:lnTo>
                        <a:lnTo>
                          <a:pt x="1591" y="189"/>
                        </a:lnTo>
                        <a:lnTo>
                          <a:pt x="1423" y="189"/>
                        </a:lnTo>
                        <a:lnTo>
                          <a:pt x="1340" y="84"/>
                        </a:lnTo>
                        <a:lnTo>
                          <a:pt x="1235" y="84"/>
                        </a:lnTo>
                        <a:lnTo>
                          <a:pt x="1214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2" name="Google Shape;93;p16">
                    <a:extLst>
                      <a:ext uri="{FF2B5EF4-FFF2-40B4-BE49-F238E27FC236}">
                        <a16:creationId xmlns:a16="http://schemas.microsoft.com/office/drawing/2014/main" id="{7117186B-7637-F833-3CDA-494AE0FD3BB4}"/>
                      </a:ext>
                    </a:extLst>
                  </p:cNvPr>
                  <p:cNvSpPr/>
                  <p:nvPr/>
                </p:nvSpPr>
                <p:spPr>
                  <a:xfrm>
                    <a:off x="4794128" y="2117111"/>
                    <a:ext cx="136963" cy="1013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35" h="3746" extrusionOk="0">
                        <a:moveTo>
                          <a:pt x="2470" y="0"/>
                        </a:moveTo>
                        <a:lnTo>
                          <a:pt x="2323" y="84"/>
                        </a:lnTo>
                        <a:lnTo>
                          <a:pt x="2219" y="42"/>
                        </a:lnTo>
                        <a:lnTo>
                          <a:pt x="2093" y="63"/>
                        </a:lnTo>
                        <a:lnTo>
                          <a:pt x="2051" y="167"/>
                        </a:lnTo>
                        <a:lnTo>
                          <a:pt x="1947" y="230"/>
                        </a:lnTo>
                        <a:lnTo>
                          <a:pt x="1905" y="377"/>
                        </a:lnTo>
                        <a:lnTo>
                          <a:pt x="1675" y="398"/>
                        </a:lnTo>
                        <a:lnTo>
                          <a:pt x="1486" y="481"/>
                        </a:lnTo>
                        <a:lnTo>
                          <a:pt x="1361" y="670"/>
                        </a:lnTo>
                        <a:lnTo>
                          <a:pt x="1465" y="711"/>
                        </a:lnTo>
                        <a:lnTo>
                          <a:pt x="1465" y="816"/>
                        </a:lnTo>
                        <a:lnTo>
                          <a:pt x="1256" y="921"/>
                        </a:lnTo>
                        <a:lnTo>
                          <a:pt x="1152" y="1109"/>
                        </a:lnTo>
                        <a:lnTo>
                          <a:pt x="1068" y="1130"/>
                        </a:lnTo>
                        <a:lnTo>
                          <a:pt x="1026" y="1297"/>
                        </a:lnTo>
                        <a:lnTo>
                          <a:pt x="1172" y="1381"/>
                        </a:lnTo>
                        <a:lnTo>
                          <a:pt x="1172" y="1507"/>
                        </a:lnTo>
                        <a:lnTo>
                          <a:pt x="1047" y="1507"/>
                        </a:lnTo>
                        <a:lnTo>
                          <a:pt x="1026" y="1423"/>
                        </a:lnTo>
                        <a:lnTo>
                          <a:pt x="921" y="1486"/>
                        </a:lnTo>
                        <a:lnTo>
                          <a:pt x="859" y="1611"/>
                        </a:lnTo>
                        <a:lnTo>
                          <a:pt x="691" y="1632"/>
                        </a:lnTo>
                        <a:lnTo>
                          <a:pt x="754" y="1800"/>
                        </a:lnTo>
                        <a:lnTo>
                          <a:pt x="649" y="1800"/>
                        </a:lnTo>
                        <a:lnTo>
                          <a:pt x="503" y="1862"/>
                        </a:lnTo>
                        <a:lnTo>
                          <a:pt x="336" y="1800"/>
                        </a:lnTo>
                        <a:lnTo>
                          <a:pt x="126" y="1862"/>
                        </a:lnTo>
                        <a:lnTo>
                          <a:pt x="1" y="1946"/>
                        </a:lnTo>
                        <a:lnTo>
                          <a:pt x="22" y="2009"/>
                        </a:lnTo>
                        <a:lnTo>
                          <a:pt x="126" y="2260"/>
                        </a:lnTo>
                        <a:lnTo>
                          <a:pt x="210" y="2385"/>
                        </a:lnTo>
                        <a:lnTo>
                          <a:pt x="231" y="2532"/>
                        </a:lnTo>
                        <a:lnTo>
                          <a:pt x="294" y="2574"/>
                        </a:lnTo>
                        <a:lnTo>
                          <a:pt x="294" y="2950"/>
                        </a:lnTo>
                        <a:lnTo>
                          <a:pt x="189" y="2992"/>
                        </a:lnTo>
                        <a:lnTo>
                          <a:pt x="105" y="3118"/>
                        </a:lnTo>
                        <a:lnTo>
                          <a:pt x="126" y="3306"/>
                        </a:lnTo>
                        <a:lnTo>
                          <a:pt x="273" y="3494"/>
                        </a:lnTo>
                        <a:lnTo>
                          <a:pt x="273" y="3536"/>
                        </a:lnTo>
                        <a:lnTo>
                          <a:pt x="336" y="3536"/>
                        </a:lnTo>
                        <a:lnTo>
                          <a:pt x="524" y="3620"/>
                        </a:lnTo>
                        <a:lnTo>
                          <a:pt x="628" y="3578"/>
                        </a:lnTo>
                        <a:lnTo>
                          <a:pt x="1047" y="3515"/>
                        </a:lnTo>
                        <a:lnTo>
                          <a:pt x="1235" y="3515"/>
                        </a:lnTo>
                        <a:lnTo>
                          <a:pt x="1340" y="3411"/>
                        </a:lnTo>
                        <a:lnTo>
                          <a:pt x="1424" y="3411"/>
                        </a:lnTo>
                        <a:lnTo>
                          <a:pt x="1549" y="3494"/>
                        </a:lnTo>
                        <a:lnTo>
                          <a:pt x="1884" y="3536"/>
                        </a:lnTo>
                        <a:lnTo>
                          <a:pt x="2009" y="3620"/>
                        </a:lnTo>
                        <a:lnTo>
                          <a:pt x="2051" y="3683"/>
                        </a:lnTo>
                        <a:lnTo>
                          <a:pt x="2260" y="3599"/>
                        </a:lnTo>
                        <a:lnTo>
                          <a:pt x="2365" y="3683"/>
                        </a:lnTo>
                        <a:lnTo>
                          <a:pt x="2428" y="3683"/>
                        </a:lnTo>
                        <a:lnTo>
                          <a:pt x="2470" y="3620"/>
                        </a:lnTo>
                        <a:lnTo>
                          <a:pt x="2637" y="3641"/>
                        </a:lnTo>
                        <a:lnTo>
                          <a:pt x="2721" y="3704"/>
                        </a:lnTo>
                        <a:lnTo>
                          <a:pt x="2909" y="3599"/>
                        </a:lnTo>
                        <a:lnTo>
                          <a:pt x="3056" y="3599"/>
                        </a:lnTo>
                        <a:lnTo>
                          <a:pt x="3097" y="3724"/>
                        </a:lnTo>
                        <a:lnTo>
                          <a:pt x="3202" y="3745"/>
                        </a:lnTo>
                        <a:lnTo>
                          <a:pt x="3307" y="3620"/>
                        </a:lnTo>
                        <a:lnTo>
                          <a:pt x="3411" y="3599"/>
                        </a:lnTo>
                        <a:lnTo>
                          <a:pt x="3516" y="3683"/>
                        </a:lnTo>
                        <a:lnTo>
                          <a:pt x="3662" y="3620"/>
                        </a:lnTo>
                        <a:lnTo>
                          <a:pt x="3767" y="3704"/>
                        </a:lnTo>
                        <a:lnTo>
                          <a:pt x="3893" y="3704"/>
                        </a:lnTo>
                        <a:lnTo>
                          <a:pt x="3893" y="3494"/>
                        </a:lnTo>
                        <a:lnTo>
                          <a:pt x="3997" y="3285"/>
                        </a:lnTo>
                        <a:lnTo>
                          <a:pt x="4165" y="3264"/>
                        </a:lnTo>
                        <a:lnTo>
                          <a:pt x="4395" y="3201"/>
                        </a:lnTo>
                        <a:lnTo>
                          <a:pt x="4416" y="3201"/>
                        </a:lnTo>
                        <a:lnTo>
                          <a:pt x="4416" y="3055"/>
                        </a:lnTo>
                        <a:lnTo>
                          <a:pt x="4290" y="2908"/>
                        </a:lnTo>
                        <a:lnTo>
                          <a:pt x="4311" y="2762"/>
                        </a:lnTo>
                        <a:lnTo>
                          <a:pt x="4185" y="2574"/>
                        </a:lnTo>
                        <a:lnTo>
                          <a:pt x="4185" y="2427"/>
                        </a:lnTo>
                        <a:lnTo>
                          <a:pt x="4248" y="2344"/>
                        </a:lnTo>
                        <a:lnTo>
                          <a:pt x="4374" y="2448"/>
                        </a:lnTo>
                        <a:lnTo>
                          <a:pt x="4667" y="2427"/>
                        </a:lnTo>
                        <a:lnTo>
                          <a:pt x="4771" y="2218"/>
                        </a:lnTo>
                        <a:lnTo>
                          <a:pt x="4834" y="2155"/>
                        </a:lnTo>
                        <a:lnTo>
                          <a:pt x="4688" y="2051"/>
                        </a:lnTo>
                        <a:lnTo>
                          <a:pt x="4688" y="1946"/>
                        </a:lnTo>
                        <a:lnTo>
                          <a:pt x="4457" y="1758"/>
                        </a:lnTo>
                        <a:lnTo>
                          <a:pt x="4269" y="1716"/>
                        </a:lnTo>
                        <a:lnTo>
                          <a:pt x="4206" y="1527"/>
                        </a:lnTo>
                        <a:lnTo>
                          <a:pt x="4102" y="1423"/>
                        </a:lnTo>
                        <a:lnTo>
                          <a:pt x="3955" y="1214"/>
                        </a:lnTo>
                        <a:lnTo>
                          <a:pt x="3872" y="1046"/>
                        </a:lnTo>
                        <a:lnTo>
                          <a:pt x="3746" y="921"/>
                        </a:lnTo>
                        <a:lnTo>
                          <a:pt x="3746" y="753"/>
                        </a:lnTo>
                        <a:lnTo>
                          <a:pt x="3662" y="649"/>
                        </a:lnTo>
                        <a:lnTo>
                          <a:pt x="3683" y="481"/>
                        </a:lnTo>
                        <a:lnTo>
                          <a:pt x="3662" y="356"/>
                        </a:lnTo>
                        <a:lnTo>
                          <a:pt x="3411" y="272"/>
                        </a:lnTo>
                        <a:lnTo>
                          <a:pt x="3328" y="272"/>
                        </a:lnTo>
                        <a:lnTo>
                          <a:pt x="3265" y="167"/>
                        </a:lnTo>
                        <a:lnTo>
                          <a:pt x="3097" y="230"/>
                        </a:lnTo>
                        <a:lnTo>
                          <a:pt x="2930" y="356"/>
                        </a:lnTo>
                        <a:lnTo>
                          <a:pt x="2825" y="147"/>
                        </a:lnTo>
                        <a:lnTo>
                          <a:pt x="2721" y="147"/>
                        </a:lnTo>
                        <a:lnTo>
                          <a:pt x="2574" y="188"/>
                        </a:lnTo>
                        <a:lnTo>
                          <a:pt x="2470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3" name="Google Shape;94;p16">
                    <a:extLst>
                      <a:ext uri="{FF2B5EF4-FFF2-40B4-BE49-F238E27FC236}">
                        <a16:creationId xmlns:a16="http://schemas.microsoft.com/office/drawing/2014/main" id="{A3D12BD7-F382-05DF-99D1-43A38D556DE1}"/>
                      </a:ext>
                    </a:extLst>
                  </p:cNvPr>
                  <p:cNvSpPr/>
                  <p:nvPr/>
                </p:nvSpPr>
                <p:spPr>
                  <a:xfrm>
                    <a:off x="4699881" y="2281795"/>
                    <a:ext cx="94274" cy="58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8" h="2156" extrusionOk="0">
                        <a:moveTo>
                          <a:pt x="2993" y="1"/>
                        </a:moveTo>
                        <a:lnTo>
                          <a:pt x="2867" y="64"/>
                        </a:lnTo>
                        <a:lnTo>
                          <a:pt x="2679" y="43"/>
                        </a:lnTo>
                        <a:lnTo>
                          <a:pt x="2449" y="43"/>
                        </a:lnTo>
                        <a:lnTo>
                          <a:pt x="2302" y="22"/>
                        </a:lnTo>
                        <a:lnTo>
                          <a:pt x="2135" y="43"/>
                        </a:lnTo>
                        <a:lnTo>
                          <a:pt x="2030" y="210"/>
                        </a:lnTo>
                        <a:lnTo>
                          <a:pt x="1926" y="273"/>
                        </a:lnTo>
                        <a:lnTo>
                          <a:pt x="1926" y="377"/>
                        </a:lnTo>
                        <a:lnTo>
                          <a:pt x="1758" y="210"/>
                        </a:lnTo>
                        <a:lnTo>
                          <a:pt x="1549" y="357"/>
                        </a:lnTo>
                        <a:lnTo>
                          <a:pt x="1403" y="419"/>
                        </a:lnTo>
                        <a:lnTo>
                          <a:pt x="1403" y="545"/>
                        </a:lnTo>
                        <a:lnTo>
                          <a:pt x="1089" y="566"/>
                        </a:lnTo>
                        <a:lnTo>
                          <a:pt x="880" y="629"/>
                        </a:lnTo>
                        <a:lnTo>
                          <a:pt x="691" y="587"/>
                        </a:lnTo>
                        <a:lnTo>
                          <a:pt x="294" y="357"/>
                        </a:lnTo>
                        <a:lnTo>
                          <a:pt x="294" y="440"/>
                        </a:lnTo>
                        <a:lnTo>
                          <a:pt x="315" y="566"/>
                        </a:lnTo>
                        <a:lnTo>
                          <a:pt x="294" y="670"/>
                        </a:lnTo>
                        <a:lnTo>
                          <a:pt x="64" y="670"/>
                        </a:lnTo>
                        <a:lnTo>
                          <a:pt x="43" y="733"/>
                        </a:lnTo>
                        <a:lnTo>
                          <a:pt x="147" y="838"/>
                        </a:lnTo>
                        <a:lnTo>
                          <a:pt x="85" y="984"/>
                        </a:lnTo>
                        <a:lnTo>
                          <a:pt x="64" y="1089"/>
                        </a:lnTo>
                        <a:lnTo>
                          <a:pt x="147" y="1193"/>
                        </a:lnTo>
                        <a:lnTo>
                          <a:pt x="43" y="1298"/>
                        </a:lnTo>
                        <a:lnTo>
                          <a:pt x="1" y="1298"/>
                        </a:lnTo>
                        <a:lnTo>
                          <a:pt x="168" y="1486"/>
                        </a:lnTo>
                        <a:lnTo>
                          <a:pt x="189" y="1675"/>
                        </a:lnTo>
                        <a:lnTo>
                          <a:pt x="273" y="1696"/>
                        </a:lnTo>
                        <a:lnTo>
                          <a:pt x="524" y="1905"/>
                        </a:lnTo>
                        <a:lnTo>
                          <a:pt x="629" y="1947"/>
                        </a:lnTo>
                        <a:lnTo>
                          <a:pt x="733" y="2030"/>
                        </a:lnTo>
                        <a:lnTo>
                          <a:pt x="1026" y="2093"/>
                        </a:lnTo>
                        <a:lnTo>
                          <a:pt x="1235" y="2156"/>
                        </a:lnTo>
                        <a:lnTo>
                          <a:pt x="1340" y="2030"/>
                        </a:lnTo>
                        <a:lnTo>
                          <a:pt x="1403" y="2051"/>
                        </a:lnTo>
                        <a:lnTo>
                          <a:pt x="1466" y="1989"/>
                        </a:lnTo>
                        <a:lnTo>
                          <a:pt x="1612" y="1926"/>
                        </a:lnTo>
                        <a:lnTo>
                          <a:pt x="1717" y="1926"/>
                        </a:lnTo>
                        <a:lnTo>
                          <a:pt x="1738" y="1884"/>
                        </a:lnTo>
                        <a:lnTo>
                          <a:pt x="1863" y="1779"/>
                        </a:lnTo>
                        <a:lnTo>
                          <a:pt x="1968" y="1800"/>
                        </a:lnTo>
                        <a:lnTo>
                          <a:pt x="2072" y="1821"/>
                        </a:lnTo>
                        <a:lnTo>
                          <a:pt x="2156" y="1842"/>
                        </a:lnTo>
                        <a:lnTo>
                          <a:pt x="2282" y="1717"/>
                        </a:lnTo>
                        <a:lnTo>
                          <a:pt x="2386" y="1696"/>
                        </a:lnTo>
                        <a:lnTo>
                          <a:pt x="2449" y="1591"/>
                        </a:lnTo>
                        <a:lnTo>
                          <a:pt x="2595" y="1612"/>
                        </a:lnTo>
                        <a:lnTo>
                          <a:pt x="2700" y="1507"/>
                        </a:lnTo>
                        <a:lnTo>
                          <a:pt x="2679" y="1403"/>
                        </a:lnTo>
                        <a:lnTo>
                          <a:pt x="2888" y="1089"/>
                        </a:lnTo>
                        <a:lnTo>
                          <a:pt x="3014" y="754"/>
                        </a:lnTo>
                        <a:lnTo>
                          <a:pt x="3118" y="524"/>
                        </a:lnTo>
                        <a:lnTo>
                          <a:pt x="3286" y="482"/>
                        </a:lnTo>
                        <a:lnTo>
                          <a:pt x="3328" y="357"/>
                        </a:lnTo>
                        <a:lnTo>
                          <a:pt x="3307" y="336"/>
                        </a:lnTo>
                        <a:lnTo>
                          <a:pt x="3286" y="231"/>
                        </a:lnTo>
                        <a:lnTo>
                          <a:pt x="3118" y="126"/>
                        </a:lnTo>
                        <a:lnTo>
                          <a:pt x="2993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4" name="Google Shape;95;p16">
                    <a:extLst>
                      <a:ext uri="{FF2B5EF4-FFF2-40B4-BE49-F238E27FC236}">
                        <a16:creationId xmlns:a16="http://schemas.microsoft.com/office/drawing/2014/main" id="{26F469F7-A3F9-53BE-708A-9DCB3EF1CD97}"/>
                      </a:ext>
                    </a:extLst>
                  </p:cNvPr>
                  <p:cNvSpPr/>
                  <p:nvPr/>
                </p:nvSpPr>
                <p:spPr>
                  <a:xfrm>
                    <a:off x="4707586" y="2264835"/>
                    <a:ext cx="81243" cy="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8" h="1256" extrusionOk="0">
                        <a:moveTo>
                          <a:pt x="2240" y="0"/>
                        </a:moveTo>
                        <a:lnTo>
                          <a:pt x="2177" y="21"/>
                        </a:lnTo>
                        <a:lnTo>
                          <a:pt x="2093" y="105"/>
                        </a:lnTo>
                        <a:lnTo>
                          <a:pt x="2010" y="42"/>
                        </a:lnTo>
                        <a:lnTo>
                          <a:pt x="1884" y="42"/>
                        </a:lnTo>
                        <a:lnTo>
                          <a:pt x="1779" y="21"/>
                        </a:lnTo>
                        <a:lnTo>
                          <a:pt x="1696" y="42"/>
                        </a:lnTo>
                        <a:lnTo>
                          <a:pt x="1612" y="147"/>
                        </a:lnTo>
                        <a:lnTo>
                          <a:pt x="1507" y="168"/>
                        </a:lnTo>
                        <a:lnTo>
                          <a:pt x="1486" y="147"/>
                        </a:lnTo>
                        <a:lnTo>
                          <a:pt x="1235" y="126"/>
                        </a:lnTo>
                        <a:lnTo>
                          <a:pt x="1089" y="230"/>
                        </a:lnTo>
                        <a:lnTo>
                          <a:pt x="942" y="251"/>
                        </a:lnTo>
                        <a:lnTo>
                          <a:pt x="775" y="419"/>
                        </a:lnTo>
                        <a:lnTo>
                          <a:pt x="566" y="440"/>
                        </a:lnTo>
                        <a:lnTo>
                          <a:pt x="336" y="523"/>
                        </a:lnTo>
                        <a:lnTo>
                          <a:pt x="294" y="460"/>
                        </a:lnTo>
                        <a:lnTo>
                          <a:pt x="147" y="481"/>
                        </a:lnTo>
                        <a:lnTo>
                          <a:pt x="22" y="565"/>
                        </a:lnTo>
                        <a:lnTo>
                          <a:pt x="1" y="565"/>
                        </a:lnTo>
                        <a:lnTo>
                          <a:pt x="1" y="753"/>
                        </a:lnTo>
                        <a:lnTo>
                          <a:pt x="22" y="984"/>
                        </a:lnTo>
                        <a:lnTo>
                          <a:pt x="419" y="1214"/>
                        </a:lnTo>
                        <a:lnTo>
                          <a:pt x="608" y="1256"/>
                        </a:lnTo>
                        <a:lnTo>
                          <a:pt x="817" y="1193"/>
                        </a:lnTo>
                        <a:lnTo>
                          <a:pt x="1131" y="1172"/>
                        </a:lnTo>
                        <a:lnTo>
                          <a:pt x="1131" y="1046"/>
                        </a:lnTo>
                        <a:lnTo>
                          <a:pt x="1277" y="984"/>
                        </a:lnTo>
                        <a:lnTo>
                          <a:pt x="1486" y="837"/>
                        </a:lnTo>
                        <a:lnTo>
                          <a:pt x="1654" y="1004"/>
                        </a:lnTo>
                        <a:lnTo>
                          <a:pt x="1654" y="900"/>
                        </a:lnTo>
                        <a:lnTo>
                          <a:pt x="1758" y="837"/>
                        </a:lnTo>
                        <a:lnTo>
                          <a:pt x="1863" y="670"/>
                        </a:lnTo>
                        <a:lnTo>
                          <a:pt x="2030" y="649"/>
                        </a:lnTo>
                        <a:lnTo>
                          <a:pt x="2177" y="670"/>
                        </a:lnTo>
                        <a:lnTo>
                          <a:pt x="2407" y="670"/>
                        </a:lnTo>
                        <a:lnTo>
                          <a:pt x="2595" y="691"/>
                        </a:lnTo>
                        <a:lnTo>
                          <a:pt x="2742" y="628"/>
                        </a:lnTo>
                        <a:lnTo>
                          <a:pt x="2763" y="419"/>
                        </a:lnTo>
                        <a:lnTo>
                          <a:pt x="2867" y="147"/>
                        </a:lnTo>
                        <a:lnTo>
                          <a:pt x="2637" y="21"/>
                        </a:lnTo>
                        <a:lnTo>
                          <a:pt x="2407" y="21"/>
                        </a:lnTo>
                        <a:lnTo>
                          <a:pt x="2344" y="42"/>
                        </a:lnTo>
                        <a:lnTo>
                          <a:pt x="2240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5" name="Google Shape;96;p16">
                    <a:extLst>
                      <a:ext uri="{FF2B5EF4-FFF2-40B4-BE49-F238E27FC236}">
                        <a16:creationId xmlns:a16="http://schemas.microsoft.com/office/drawing/2014/main" id="{ABAC8D82-AA9F-73F1-4BE6-55FE24B4317B}"/>
                      </a:ext>
                    </a:extLst>
                  </p:cNvPr>
                  <p:cNvSpPr/>
                  <p:nvPr/>
                </p:nvSpPr>
                <p:spPr>
                  <a:xfrm>
                    <a:off x="4750277" y="2397843"/>
                    <a:ext cx="30849" cy="566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9" h="2093" extrusionOk="0">
                        <a:moveTo>
                          <a:pt x="419" y="0"/>
                        </a:moveTo>
                        <a:lnTo>
                          <a:pt x="314" y="126"/>
                        </a:lnTo>
                        <a:lnTo>
                          <a:pt x="272" y="21"/>
                        </a:lnTo>
                        <a:lnTo>
                          <a:pt x="210" y="21"/>
                        </a:lnTo>
                        <a:lnTo>
                          <a:pt x="84" y="147"/>
                        </a:lnTo>
                        <a:lnTo>
                          <a:pt x="0" y="314"/>
                        </a:lnTo>
                        <a:lnTo>
                          <a:pt x="0" y="544"/>
                        </a:lnTo>
                        <a:lnTo>
                          <a:pt x="189" y="628"/>
                        </a:lnTo>
                        <a:lnTo>
                          <a:pt x="168" y="691"/>
                        </a:lnTo>
                        <a:lnTo>
                          <a:pt x="105" y="733"/>
                        </a:lnTo>
                        <a:lnTo>
                          <a:pt x="63" y="984"/>
                        </a:lnTo>
                        <a:lnTo>
                          <a:pt x="105" y="1172"/>
                        </a:lnTo>
                        <a:lnTo>
                          <a:pt x="63" y="1277"/>
                        </a:lnTo>
                        <a:lnTo>
                          <a:pt x="63" y="1423"/>
                        </a:lnTo>
                        <a:lnTo>
                          <a:pt x="147" y="1528"/>
                        </a:lnTo>
                        <a:lnTo>
                          <a:pt x="84" y="1674"/>
                        </a:lnTo>
                        <a:lnTo>
                          <a:pt x="147" y="1716"/>
                        </a:lnTo>
                        <a:lnTo>
                          <a:pt x="377" y="1737"/>
                        </a:lnTo>
                        <a:lnTo>
                          <a:pt x="482" y="2009"/>
                        </a:lnTo>
                        <a:lnTo>
                          <a:pt x="565" y="2093"/>
                        </a:lnTo>
                        <a:lnTo>
                          <a:pt x="628" y="2030"/>
                        </a:lnTo>
                        <a:lnTo>
                          <a:pt x="712" y="1883"/>
                        </a:lnTo>
                        <a:lnTo>
                          <a:pt x="733" y="1737"/>
                        </a:lnTo>
                        <a:lnTo>
                          <a:pt x="942" y="1674"/>
                        </a:lnTo>
                        <a:lnTo>
                          <a:pt x="1047" y="1507"/>
                        </a:lnTo>
                        <a:lnTo>
                          <a:pt x="1088" y="1360"/>
                        </a:lnTo>
                        <a:lnTo>
                          <a:pt x="942" y="1256"/>
                        </a:lnTo>
                        <a:lnTo>
                          <a:pt x="900" y="1109"/>
                        </a:lnTo>
                        <a:lnTo>
                          <a:pt x="795" y="963"/>
                        </a:lnTo>
                        <a:lnTo>
                          <a:pt x="775" y="753"/>
                        </a:lnTo>
                        <a:lnTo>
                          <a:pt x="795" y="544"/>
                        </a:lnTo>
                        <a:lnTo>
                          <a:pt x="775" y="481"/>
                        </a:lnTo>
                        <a:lnTo>
                          <a:pt x="775" y="335"/>
                        </a:lnTo>
                        <a:lnTo>
                          <a:pt x="712" y="230"/>
                        </a:lnTo>
                        <a:lnTo>
                          <a:pt x="607" y="147"/>
                        </a:lnTo>
                        <a:lnTo>
                          <a:pt x="565" y="147"/>
                        </a:lnTo>
                        <a:lnTo>
                          <a:pt x="482" y="21"/>
                        </a:lnTo>
                        <a:lnTo>
                          <a:pt x="419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6" name="Google Shape;97;p16">
                    <a:extLst>
                      <a:ext uri="{FF2B5EF4-FFF2-40B4-BE49-F238E27FC236}">
                        <a16:creationId xmlns:a16="http://schemas.microsoft.com/office/drawing/2014/main" id="{320A30E6-3A1F-2AEC-74AE-A7DC39849832}"/>
                      </a:ext>
                    </a:extLst>
                  </p:cNvPr>
                  <p:cNvSpPr/>
                  <p:nvPr/>
                </p:nvSpPr>
                <p:spPr>
                  <a:xfrm>
                    <a:off x="4735461" y="2376905"/>
                    <a:ext cx="29659" cy="356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7" h="1319" extrusionOk="0">
                        <a:moveTo>
                          <a:pt x="293" y="0"/>
                        </a:moveTo>
                        <a:lnTo>
                          <a:pt x="210" y="63"/>
                        </a:lnTo>
                        <a:lnTo>
                          <a:pt x="210" y="167"/>
                        </a:lnTo>
                        <a:lnTo>
                          <a:pt x="314" y="209"/>
                        </a:lnTo>
                        <a:lnTo>
                          <a:pt x="356" y="293"/>
                        </a:lnTo>
                        <a:lnTo>
                          <a:pt x="272" y="356"/>
                        </a:lnTo>
                        <a:lnTo>
                          <a:pt x="189" y="356"/>
                        </a:lnTo>
                        <a:lnTo>
                          <a:pt x="147" y="481"/>
                        </a:lnTo>
                        <a:lnTo>
                          <a:pt x="147" y="628"/>
                        </a:lnTo>
                        <a:lnTo>
                          <a:pt x="84" y="732"/>
                        </a:lnTo>
                        <a:lnTo>
                          <a:pt x="0" y="795"/>
                        </a:lnTo>
                        <a:lnTo>
                          <a:pt x="63" y="837"/>
                        </a:lnTo>
                        <a:lnTo>
                          <a:pt x="168" y="879"/>
                        </a:lnTo>
                        <a:lnTo>
                          <a:pt x="377" y="1151"/>
                        </a:lnTo>
                        <a:lnTo>
                          <a:pt x="398" y="1235"/>
                        </a:lnTo>
                        <a:lnTo>
                          <a:pt x="523" y="1318"/>
                        </a:lnTo>
                        <a:lnTo>
                          <a:pt x="523" y="1088"/>
                        </a:lnTo>
                        <a:lnTo>
                          <a:pt x="607" y="921"/>
                        </a:lnTo>
                        <a:lnTo>
                          <a:pt x="733" y="795"/>
                        </a:lnTo>
                        <a:lnTo>
                          <a:pt x="795" y="795"/>
                        </a:lnTo>
                        <a:lnTo>
                          <a:pt x="837" y="900"/>
                        </a:lnTo>
                        <a:lnTo>
                          <a:pt x="942" y="774"/>
                        </a:lnTo>
                        <a:lnTo>
                          <a:pt x="984" y="711"/>
                        </a:lnTo>
                        <a:lnTo>
                          <a:pt x="1046" y="628"/>
                        </a:lnTo>
                        <a:lnTo>
                          <a:pt x="1046" y="502"/>
                        </a:lnTo>
                        <a:lnTo>
                          <a:pt x="900" y="481"/>
                        </a:lnTo>
                        <a:lnTo>
                          <a:pt x="816" y="398"/>
                        </a:lnTo>
                        <a:lnTo>
                          <a:pt x="691" y="398"/>
                        </a:lnTo>
                        <a:lnTo>
                          <a:pt x="628" y="314"/>
                        </a:lnTo>
                        <a:lnTo>
                          <a:pt x="628" y="251"/>
                        </a:lnTo>
                        <a:lnTo>
                          <a:pt x="502" y="105"/>
                        </a:lnTo>
                        <a:lnTo>
                          <a:pt x="502" y="146"/>
                        </a:lnTo>
                        <a:lnTo>
                          <a:pt x="398" y="84"/>
                        </a:lnTo>
                        <a:lnTo>
                          <a:pt x="293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7" name="Google Shape;98;p16">
                    <a:extLst>
                      <a:ext uri="{FF2B5EF4-FFF2-40B4-BE49-F238E27FC236}">
                        <a16:creationId xmlns:a16="http://schemas.microsoft.com/office/drawing/2014/main" id="{015F0CAC-7822-E686-A4BB-DE5831391A58}"/>
                      </a:ext>
                    </a:extLst>
                  </p:cNvPr>
                  <p:cNvSpPr/>
                  <p:nvPr/>
                </p:nvSpPr>
                <p:spPr>
                  <a:xfrm>
                    <a:off x="4691015" y="2346906"/>
                    <a:ext cx="61669" cy="515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77" h="1905" extrusionOk="0">
                        <a:moveTo>
                          <a:pt x="105" y="0"/>
                        </a:moveTo>
                        <a:lnTo>
                          <a:pt x="63" y="42"/>
                        </a:lnTo>
                        <a:lnTo>
                          <a:pt x="63" y="167"/>
                        </a:lnTo>
                        <a:lnTo>
                          <a:pt x="0" y="230"/>
                        </a:lnTo>
                        <a:lnTo>
                          <a:pt x="42" y="314"/>
                        </a:lnTo>
                        <a:lnTo>
                          <a:pt x="84" y="314"/>
                        </a:lnTo>
                        <a:lnTo>
                          <a:pt x="209" y="439"/>
                        </a:lnTo>
                        <a:lnTo>
                          <a:pt x="251" y="544"/>
                        </a:lnTo>
                        <a:lnTo>
                          <a:pt x="314" y="649"/>
                        </a:lnTo>
                        <a:lnTo>
                          <a:pt x="272" y="670"/>
                        </a:lnTo>
                        <a:lnTo>
                          <a:pt x="293" y="753"/>
                        </a:lnTo>
                        <a:lnTo>
                          <a:pt x="774" y="1151"/>
                        </a:lnTo>
                        <a:lnTo>
                          <a:pt x="1151" y="1611"/>
                        </a:lnTo>
                        <a:lnTo>
                          <a:pt x="1109" y="1695"/>
                        </a:lnTo>
                        <a:lnTo>
                          <a:pt x="1193" y="1716"/>
                        </a:lnTo>
                        <a:lnTo>
                          <a:pt x="1402" y="1737"/>
                        </a:lnTo>
                        <a:lnTo>
                          <a:pt x="1465" y="1716"/>
                        </a:lnTo>
                        <a:lnTo>
                          <a:pt x="1569" y="1904"/>
                        </a:lnTo>
                        <a:lnTo>
                          <a:pt x="1653" y="1841"/>
                        </a:lnTo>
                        <a:lnTo>
                          <a:pt x="1716" y="1737"/>
                        </a:lnTo>
                        <a:lnTo>
                          <a:pt x="1716" y="1590"/>
                        </a:lnTo>
                        <a:lnTo>
                          <a:pt x="1758" y="1465"/>
                        </a:lnTo>
                        <a:lnTo>
                          <a:pt x="1841" y="1465"/>
                        </a:lnTo>
                        <a:lnTo>
                          <a:pt x="1925" y="1402"/>
                        </a:lnTo>
                        <a:lnTo>
                          <a:pt x="1883" y="1318"/>
                        </a:lnTo>
                        <a:lnTo>
                          <a:pt x="1779" y="1276"/>
                        </a:lnTo>
                        <a:lnTo>
                          <a:pt x="1779" y="1172"/>
                        </a:lnTo>
                        <a:lnTo>
                          <a:pt x="1862" y="1109"/>
                        </a:lnTo>
                        <a:lnTo>
                          <a:pt x="1967" y="1193"/>
                        </a:lnTo>
                        <a:lnTo>
                          <a:pt x="2071" y="1255"/>
                        </a:lnTo>
                        <a:lnTo>
                          <a:pt x="2134" y="1193"/>
                        </a:lnTo>
                        <a:lnTo>
                          <a:pt x="1988" y="1046"/>
                        </a:lnTo>
                        <a:lnTo>
                          <a:pt x="1988" y="900"/>
                        </a:lnTo>
                        <a:lnTo>
                          <a:pt x="2051" y="879"/>
                        </a:lnTo>
                        <a:lnTo>
                          <a:pt x="2155" y="942"/>
                        </a:lnTo>
                        <a:lnTo>
                          <a:pt x="2176" y="858"/>
                        </a:lnTo>
                        <a:lnTo>
                          <a:pt x="2134" y="795"/>
                        </a:lnTo>
                        <a:lnTo>
                          <a:pt x="2030" y="774"/>
                        </a:lnTo>
                        <a:lnTo>
                          <a:pt x="1862" y="649"/>
                        </a:lnTo>
                        <a:lnTo>
                          <a:pt x="1862" y="565"/>
                        </a:lnTo>
                        <a:lnTo>
                          <a:pt x="1967" y="419"/>
                        </a:lnTo>
                        <a:lnTo>
                          <a:pt x="1988" y="251"/>
                        </a:lnTo>
                        <a:lnTo>
                          <a:pt x="1925" y="251"/>
                        </a:lnTo>
                        <a:lnTo>
                          <a:pt x="1862" y="272"/>
                        </a:lnTo>
                        <a:lnTo>
                          <a:pt x="1820" y="230"/>
                        </a:lnTo>
                        <a:lnTo>
                          <a:pt x="1653" y="230"/>
                        </a:lnTo>
                        <a:lnTo>
                          <a:pt x="1548" y="126"/>
                        </a:lnTo>
                        <a:lnTo>
                          <a:pt x="1465" y="147"/>
                        </a:lnTo>
                        <a:lnTo>
                          <a:pt x="1339" y="105"/>
                        </a:lnTo>
                        <a:lnTo>
                          <a:pt x="1214" y="126"/>
                        </a:lnTo>
                        <a:lnTo>
                          <a:pt x="1193" y="63"/>
                        </a:lnTo>
                        <a:lnTo>
                          <a:pt x="1088" y="126"/>
                        </a:lnTo>
                        <a:lnTo>
                          <a:pt x="942" y="63"/>
                        </a:lnTo>
                        <a:lnTo>
                          <a:pt x="900" y="126"/>
                        </a:lnTo>
                        <a:lnTo>
                          <a:pt x="837" y="21"/>
                        </a:lnTo>
                        <a:lnTo>
                          <a:pt x="732" y="0"/>
                        </a:lnTo>
                        <a:lnTo>
                          <a:pt x="690" y="42"/>
                        </a:lnTo>
                        <a:lnTo>
                          <a:pt x="607" y="0"/>
                        </a:lnTo>
                        <a:lnTo>
                          <a:pt x="565" y="63"/>
                        </a:lnTo>
                        <a:lnTo>
                          <a:pt x="481" y="42"/>
                        </a:lnTo>
                        <a:lnTo>
                          <a:pt x="377" y="63"/>
                        </a:lnTo>
                        <a:lnTo>
                          <a:pt x="377" y="147"/>
                        </a:lnTo>
                        <a:lnTo>
                          <a:pt x="293" y="167"/>
                        </a:lnTo>
                        <a:lnTo>
                          <a:pt x="251" y="105"/>
                        </a:lnTo>
                        <a:lnTo>
                          <a:pt x="105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8" name="Google Shape;99;p16">
                    <a:extLst>
                      <a:ext uri="{FF2B5EF4-FFF2-40B4-BE49-F238E27FC236}">
                        <a16:creationId xmlns:a16="http://schemas.microsoft.com/office/drawing/2014/main" id="{B40124B3-26D9-84B9-89DC-718A77C781E6}"/>
                      </a:ext>
                    </a:extLst>
                  </p:cNvPr>
                  <p:cNvSpPr/>
                  <p:nvPr/>
                </p:nvSpPr>
                <p:spPr>
                  <a:xfrm>
                    <a:off x="4657219" y="2316907"/>
                    <a:ext cx="48043" cy="288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6" h="1068" extrusionOk="0">
                        <a:moveTo>
                          <a:pt x="1507" y="0"/>
                        </a:moveTo>
                        <a:lnTo>
                          <a:pt x="1381" y="63"/>
                        </a:lnTo>
                        <a:lnTo>
                          <a:pt x="1130" y="209"/>
                        </a:lnTo>
                        <a:lnTo>
                          <a:pt x="1067" y="188"/>
                        </a:lnTo>
                        <a:lnTo>
                          <a:pt x="984" y="209"/>
                        </a:lnTo>
                        <a:lnTo>
                          <a:pt x="858" y="272"/>
                        </a:lnTo>
                        <a:lnTo>
                          <a:pt x="733" y="272"/>
                        </a:lnTo>
                        <a:lnTo>
                          <a:pt x="607" y="314"/>
                        </a:lnTo>
                        <a:lnTo>
                          <a:pt x="523" y="230"/>
                        </a:lnTo>
                        <a:lnTo>
                          <a:pt x="251" y="230"/>
                        </a:lnTo>
                        <a:lnTo>
                          <a:pt x="147" y="209"/>
                        </a:lnTo>
                        <a:lnTo>
                          <a:pt x="21" y="419"/>
                        </a:lnTo>
                        <a:lnTo>
                          <a:pt x="84" y="502"/>
                        </a:lnTo>
                        <a:lnTo>
                          <a:pt x="0" y="628"/>
                        </a:lnTo>
                        <a:lnTo>
                          <a:pt x="21" y="816"/>
                        </a:lnTo>
                        <a:lnTo>
                          <a:pt x="42" y="816"/>
                        </a:lnTo>
                        <a:lnTo>
                          <a:pt x="147" y="858"/>
                        </a:lnTo>
                        <a:lnTo>
                          <a:pt x="147" y="942"/>
                        </a:lnTo>
                        <a:lnTo>
                          <a:pt x="42" y="963"/>
                        </a:lnTo>
                        <a:lnTo>
                          <a:pt x="42" y="1067"/>
                        </a:lnTo>
                        <a:lnTo>
                          <a:pt x="251" y="1067"/>
                        </a:lnTo>
                        <a:lnTo>
                          <a:pt x="398" y="963"/>
                        </a:lnTo>
                        <a:lnTo>
                          <a:pt x="523" y="921"/>
                        </a:lnTo>
                        <a:lnTo>
                          <a:pt x="733" y="1025"/>
                        </a:lnTo>
                        <a:lnTo>
                          <a:pt x="858" y="1025"/>
                        </a:lnTo>
                        <a:lnTo>
                          <a:pt x="879" y="816"/>
                        </a:lnTo>
                        <a:lnTo>
                          <a:pt x="1067" y="732"/>
                        </a:lnTo>
                        <a:lnTo>
                          <a:pt x="1088" y="586"/>
                        </a:lnTo>
                        <a:lnTo>
                          <a:pt x="1444" y="398"/>
                        </a:lnTo>
                        <a:lnTo>
                          <a:pt x="1695" y="398"/>
                        </a:lnTo>
                        <a:lnTo>
                          <a:pt x="1674" y="188"/>
                        </a:lnTo>
                        <a:lnTo>
                          <a:pt x="1507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9" name="Google Shape;100;p16">
                    <a:extLst>
                      <a:ext uri="{FF2B5EF4-FFF2-40B4-BE49-F238E27FC236}">
                        <a16:creationId xmlns:a16="http://schemas.microsoft.com/office/drawing/2014/main" id="{817183A1-8C9A-D8D0-100B-39341ED5A5E6}"/>
                      </a:ext>
                    </a:extLst>
                  </p:cNvPr>
                  <p:cNvSpPr/>
                  <p:nvPr/>
                </p:nvSpPr>
                <p:spPr>
                  <a:xfrm>
                    <a:off x="4595578" y="2273302"/>
                    <a:ext cx="113225" cy="52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97" h="1926" extrusionOk="0">
                        <a:moveTo>
                          <a:pt x="2846" y="1"/>
                        </a:moveTo>
                        <a:lnTo>
                          <a:pt x="2804" y="106"/>
                        </a:lnTo>
                        <a:lnTo>
                          <a:pt x="2741" y="147"/>
                        </a:lnTo>
                        <a:lnTo>
                          <a:pt x="2720" y="252"/>
                        </a:lnTo>
                        <a:lnTo>
                          <a:pt x="2574" y="252"/>
                        </a:lnTo>
                        <a:lnTo>
                          <a:pt x="2511" y="315"/>
                        </a:lnTo>
                        <a:lnTo>
                          <a:pt x="2218" y="147"/>
                        </a:lnTo>
                        <a:lnTo>
                          <a:pt x="2155" y="147"/>
                        </a:lnTo>
                        <a:lnTo>
                          <a:pt x="2114" y="252"/>
                        </a:lnTo>
                        <a:lnTo>
                          <a:pt x="2114" y="357"/>
                        </a:lnTo>
                        <a:lnTo>
                          <a:pt x="2051" y="357"/>
                        </a:lnTo>
                        <a:lnTo>
                          <a:pt x="1967" y="461"/>
                        </a:lnTo>
                        <a:lnTo>
                          <a:pt x="1842" y="545"/>
                        </a:lnTo>
                        <a:lnTo>
                          <a:pt x="1674" y="733"/>
                        </a:lnTo>
                        <a:lnTo>
                          <a:pt x="1674" y="796"/>
                        </a:lnTo>
                        <a:lnTo>
                          <a:pt x="1842" y="880"/>
                        </a:lnTo>
                        <a:lnTo>
                          <a:pt x="1863" y="984"/>
                        </a:lnTo>
                        <a:lnTo>
                          <a:pt x="1779" y="1047"/>
                        </a:lnTo>
                        <a:lnTo>
                          <a:pt x="1653" y="963"/>
                        </a:lnTo>
                        <a:lnTo>
                          <a:pt x="1528" y="984"/>
                        </a:lnTo>
                        <a:lnTo>
                          <a:pt x="1381" y="963"/>
                        </a:lnTo>
                        <a:lnTo>
                          <a:pt x="1319" y="963"/>
                        </a:lnTo>
                        <a:lnTo>
                          <a:pt x="1130" y="1089"/>
                        </a:lnTo>
                        <a:lnTo>
                          <a:pt x="1026" y="1110"/>
                        </a:lnTo>
                        <a:lnTo>
                          <a:pt x="942" y="1089"/>
                        </a:lnTo>
                        <a:lnTo>
                          <a:pt x="837" y="1110"/>
                        </a:lnTo>
                        <a:lnTo>
                          <a:pt x="754" y="1047"/>
                        </a:lnTo>
                        <a:lnTo>
                          <a:pt x="440" y="1047"/>
                        </a:lnTo>
                        <a:lnTo>
                          <a:pt x="440" y="1110"/>
                        </a:lnTo>
                        <a:lnTo>
                          <a:pt x="419" y="1173"/>
                        </a:lnTo>
                        <a:lnTo>
                          <a:pt x="272" y="1152"/>
                        </a:lnTo>
                        <a:lnTo>
                          <a:pt x="189" y="1047"/>
                        </a:lnTo>
                        <a:lnTo>
                          <a:pt x="84" y="1089"/>
                        </a:lnTo>
                        <a:lnTo>
                          <a:pt x="21" y="1110"/>
                        </a:lnTo>
                        <a:lnTo>
                          <a:pt x="0" y="1110"/>
                        </a:lnTo>
                        <a:lnTo>
                          <a:pt x="63" y="1173"/>
                        </a:lnTo>
                        <a:lnTo>
                          <a:pt x="63" y="1256"/>
                        </a:lnTo>
                        <a:lnTo>
                          <a:pt x="105" y="1298"/>
                        </a:lnTo>
                        <a:lnTo>
                          <a:pt x="105" y="1403"/>
                        </a:lnTo>
                        <a:lnTo>
                          <a:pt x="210" y="1403"/>
                        </a:lnTo>
                        <a:lnTo>
                          <a:pt x="293" y="1382"/>
                        </a:lnTo>
                        <a:lnTo>
                          <a:pt x="398" y="1507"/>
                        </a:lnTo>
                        <a:lnTo>
                          <a:pt x="502" y="1403"/>
                        </a:lnTo>
                        <a:lnTo>
                          <a:pt x="586" y="1403"/>
                        </a:lnTo>
                        <a:lnTo>
                          <a:pt x="628" y="1507"/>
                        </a:lnTo>
                        <a:lnTo>
                          <a:pt x="837" y="1591"/>
                        </a:lnTo>
                        <a:lnTo>
                          <a:pt x="1130" y="1403"/>
                        </a:lnTo>
                        <a:lnTo>
                          <a:pt x="1256" y="1424"/>
                        </a:lnTo>
                        <a:lnTo>
                          <a:pt x="1444" y="1424"/>
                        </a:lnTo>
                        <a:lnTo>
                          <a:pt x="1444" y="1528"/>
                        </a:lnTo>
                        <a:lnTo>
                          <a:pt x="1737" y="1717"/>
                        </a:lnTo>
                        <a:lnTo>
                          <a:pt x="2072" y="1779"/>
                        </a:lnTo>
                        <a:lnTo>
                          <a:pt x="2260" y="1738"/>
                        </a:lnTo>
                        <a:lnTo>
                          <a:pt x="2323" y="1821"/>
                        </a:lnTo>
                        <a:lnTo>
                          <a:pt x="2427" y="1842"/>
                        </a:lnTo>
                        <a:lnTo>
                          <a:pt x="2699" y="1842"/>
                        </a:lnTo>
                        <a:lnTo>
                          <a:pt x="2783" y="1926"/>
                        </a:lnTo>
                        <a:lnTo>
                          <a:pt x="2909" y="1884"/>
                        </a:lnTo>
                        <a:lnTo>
                          <a:pt x="3034" y="1884"/>
                        </a:lnTo>
                        <a:lnTo>
                          <a:pt x="3160" y="1821"/>
                        </a:lnTo>
                        <a:lnTo>
                          <a:pt x="3243" y="1800"/>
                        </a:lnTo>
                        <a:lnTo>
                          <a:pt x="3306" y="1821"/>
                        </a:lnTo>
                        <a:lnTo>
                          <a:pt x="3557" y="1675"/>
                        </a:lnTo>
                        <a:lnTo>
                          <a:pt x="3683" y="1612"/>
                        </a:lnTo>
                        <a:lnTo>
                          <a:pt x="3725" y="1612"/>
                        </a:lnTo>
                        <a:lnTo>
                          <a:pt x="3829" y="1507"/>
                        </a:lnTo>
                        <a:lnTo>
                          <a:pt x="3746" y="1403"/>
                        </a:lnTo>
                        <a:lnTo>
                          <a:pt x="3767" y="1298"/>
                        </a:lnTo>
                        <a:lnTo>
                          <a:pt x="3829" y="1152"/>
                        </a:lnTo>
                        <a:lnTo>
                          <a:pt x="3725" y="1047"/>
                        </a:lnTo>
                        <a:lnTo>
                          <a:pt x="3746" y="984"/>
                        </a:lnTo>
                        <a:lnTo>
                          <a:pt x="3976" y="984"/>
                        </a:lnTo>
                        <a:lnTo>
                          <a:pt x="3997" y="880"/>
                        </a:lnTo>
                        <a:lnTo>
                          <a:pt x="3976" y="754"/>
                        </a:lnTo>
                        <a:lnTo>
                          <a:pt x="3976" y="671"/>
                        </a:lnTo>
                        <a:lnTo>
                          <a:pt x="3955" y="440"/>
                        </a:lnTo>
                        <a:lnTo>
                          <a:pt x="3955" y="252"/>
                        </a:lnTo>
                        <a:lnTo>
                          <a:pt x="3725" y="210"/>
                        </a:lnTo>
                        <a:lnTo>
                          <a:pt x="3641" y="127"/>
                        </a:lnTo>
                        <a:lnTo>
                          <a:pt x="3474" y="147"/>
                        </a:lnTo>
                        <a:lnTo>
                          <a:pt x="3327" y="147"/>
                        </a:lnTo>
                        <a:lnTo>
                          <a:pt x="3160" y="43"/>
                        </a:lnTo>
                        <a:lnTo>
                          <a:pt x="2951" y="43"/>
                        </a:lnTo>
                        <a:lnTo>
                          <a:pt x="2846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0" name="Google Shape;101;p16">
                    <a:extLst>
                      <a:ext uri="{FF2B5EF4-FFF2-40B4-BE49-F238E27FC236}">
                        <a16:creationId xmlns:a16="http://schemas.microsoft.com/office/drawing/2014/main" id="{90532457-9CCB-EAA2-82B0-176A96EDEB63}"/>
                      </a:ext>
                    </a:extLst>
                  </p:cNvPr>
                  <p:cNvSpPr/>
                  <p:nvPr/>
                </p:nvSpPr>
                <p:spPr>
                  <a:xfrm>
                    <a:off x="4659599" y="2148787"/>
                    <a:ext cx="149966" cy="1205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94" h="4458" extrusionOk="0">
                        <a:moveTo>
                          <a:pt x="1883" y="1"/>
                        </a:moveTo>
                        <a:lnTo>
                          <a:pt x="1632" y="105"/>
                        </a:lnTo>
                        <a:lnTo>
                          <a:pt x="1486" y="105"/>
                        </a:lnTo>
                        <a:lnTo>
                          <a:pt x="1318" y="147"/>
                        </a:lnTo>
                        <a:lnTo>
                          <a:pt x="1214" y="315"/>
                        </a:lnTo>
                        <a:lnTo>
                          <a:pt x="1046" y="315"/>
                        </a:lnTo>
                        <a:lnTo>
                          <a:pt x="942" y="398"/>
                        </a:lnTo>
                        <a:lnTo>
                          <a:pt x="942" y="524"/>
                        </a:lnTo>
                        <a:lnTo>
                          <a:pt x="753" y="524"/>
                        </a:lnTo>
                        <a:lnTo>
                          <a:pt x="481" y="670"/>
                        </a:lnTo>
                        <a:lnTo>
                          <a:pt x="314" y="670"/>
                        </a:lnTo>
                        <a:lnTo>
                          <a:pt x="251" y="796"/>
                        </a:lnTo>
                        <a:lnTo>
                          <a:pt x="209" y="963"/>
                        </a:lnTo>
                        <a:lnTo>
                          <a:pt x="147" y="984"/>
                        </a:lnTo>
                        <a:lnTo>
                          <a:pt x="167" y="1047"/>
                        </a:lnTo>
                        <a:lnTo>
                          <a:pt x="126" y="1047"/>
                        </a:lnTo>
                        <a:lnTo>
                          <a:pt x="167" y="1298"/>
                        </a:lnTo>
                        <a:lnTo>
                          <a:pt x="147" y="1486"/>
                        </a:lnTo>
                        <a:lnTo>
                          <a:pt x="0" y="1570"/>
                        </a:lnTo>
                        <a:lnTo>
                          <a:pt x="0" y="1633"/>
                        </a:lnTo>
                        <a:lnTo>
                          <a:pt x="167" y="1842"/>
                        </a:lnTo>
                        <a:lnTo>
                          <a:pt x="147" y="1947"/>
                        </a:lnTo>
                        <a:lnTo>
                          <a:pt x="230" y="2051"/>
                        </a:lnTo>
                        <a:lnTo>
                          <a:pt x="230" y="2135"/>
                        </a:lnTo>
                        <a:lnTo>
                          <a:pt x="272" y="2261"/>
                        </a:lnTo>
                        <a:lnTo>
                          <a:pt x="230" y="2365"/>
                        </a:lnTo>
                        <a:lnTo>
                          <a:pt x="335" y="2616"/>
                        </a:lnTo>
                        <a:lnTo>
                          <a:pt x="419" y="2658"/>
                        </a:lnTo>
                        <a:lnTo>
                          <a:pt x="481" y="2742"/>
                        </a:lnTo>
                        <a:lnTo>
                          <a:pt x="481" y="3056"/>
                        </a:lnTo>
                        <a:lnTo>
                          <a:pt x="460" y="3097"/>
                        </a:lnTo>
                        <a:lnTo>
                          <a:pt x="523" y="3181"/>
                        </a:lnTo>
                        <a:lnTo>
                          <a:pt x="565" y="3139"/>
                        </a:lnTo>
                        <a:lnTo>
                          <a:pt x="649" y="3160"/>
                        </a:lnTo>
                        <a:lnTo>
                          <a:pt x="732" y="3097"/>
                        </a:lnTo>
                        <a:lnTo>
                          <a:pt x="963" y="3160"/>
                        </a:lnTo>
                        <a:lnTo>
                          <a:pt x="942" y="3202"/>
                        </a:lnTo>
                        <a:lnTo>
                          <a:pt x="1046" y="3307"/>
                        </a:lnTo>
                        <a:lnTo>
                          <a:pt x="1151" y="3307"/>
                        </a:lnTo>
                        <a:lnTo>
                          <a:pt x="1214" y="3390"/>
                        </a:lnTo>
                        <a:lnTo>
                          <a:pt x="1172" y="3495"/>
                        </a:lnTo>
                        <a:lnTo>
                          <a:pt x="1193" y="3579"/>
                        </a:lnTo>
                        <a:lnTo>
                          <a:pt x="1255" y="3600"/>
                        </a:lnTo>
                        <a:lnTo>
                          <a:pt x="1255" y="3704"/>
                        </a:lnTo>
                        <a:lnTo>
                          <a:pt x="1318" y="3725"/>
                        </a:lnTo>
                        <a:lnTo>
                          <a:pt x="1381" y="3683"/>
                        </a:lnTo>
                        <a:lnTo>
                          <a:pt x="1465" y="3683"/>
                        </a:lnTo>
                        <a:lnTo>
                          <a:pt x="1318" y="3516"/>
                        </a:lnTo>
                        <a:lnTo>
                          <a:pt x="1381" y="3474"/>
                        </a:lnTo>
                        <a:lnTo>
                          <a:pt x="1632" y="3621"/>
                        </a:lnTo>
                        <a:lnTo>
                          <a:pt x="1820" y="3600"/>
                        </a:lnTo>
                        <a:lnTo>
                          <a:pt x="1779" y="3704"/>
                        </a:lnTo>
                        <a:lnTo>
                          <a:pt x="1904" y="3809"/>
                        </a:lnTo>
                        <a:lnTo>
                          <a:pt x="2134" y="3767"/>
                        </a:lnTo>
                        <a:lnTo>
                          <a:pt x="2302" y="3809"/>
                        </a:lnTo>
                        <a:lnTo>
                          <a:pt x="2636" y="4081"/>
                        </a:lnTo>
                        <a:lnTo>
                          <a:pt x="2762" y="4248"/>
                        </a:lnTo>
                        <a:lnTo>
                          <a:pt x="2846" y="4248"/>
                        </a:lnTo>
                        <a:lnTo>
                          <a:pt x="2888" y="4206"/>
                        </a:lnTo>
                        <a:lnTo>
                          <a:pt x="3055" y="4206"/>
                        </a:lnTo>
                        <a:lnTo>
                          <a:pt x="3139" y="4290"/>
                        </a:lnTo>
                        <a:lnTo>
                          <a:pt x="3180" y="4437"/>
                        </a:lnTo>
                        <a:lnTo>
                          <a:pt x="3201" y="4458"/>
                        </a:lnTo>
                        <a:lnTo>
                          <a:pt x="3306" y="4437"/>
                        </a:lnTo>
                        <a:lnTo>
                          <a:pt x="3390" y="4332"/>
                        </a:lnTo>
                        <a:lnTo>
                          <a:pt x="3473" y="4311"/>
                        </a:lnTo>
                        <a:lnTo>
                          <a:pt x="3578" y="4332"/>
                        </a:lnTo>
                        <a:lnTo>
                          <a:pt x="3704" y="4332"/>
                        </a:lnTo>
                        <a:lnTo>
                          <a:pt x="3787" y="4395"/>
                        </a:lnTo>
                        <a:lnTo>
                          <a:pt x="3871" y="4311"/>
                        </a:lnTo>
                        <a:lnTo>
                          <a:pt x="3934" y="4290"/>
                        </a:lnTo>
                        <a:lnTo>
                          <a:pt x="4038" y="4332"/>
                        </a:lnTo>
                        <a:lnTo>
                          <a:pt x="4101" y="4311"/>
                        </a:lnTo>
                        <a:lnTo>
                          <a:pt x="4331" y="4311"/>
                        </a:lnTo>
                        <a:lnTo>
                          <a:pt x="4561" y="4437"/>
                        </a:lnTo>
                        <a:lnTo>
                          <a:pt x="4708" y="4458"/>
                        </a:lnTo>
                        <a:lnTo>
                          <a:pt x="4708" y="4290"/>
                        </a:lnTo>
                        <a:lnTo>
                          <a:pt x="4666" y="4123"/>
                        </a:lnTo>
                        <a:lnTo>
                          <a:pt x="5043" y="3725"/>
                        </a:lnTo>
                        <a:lnTo>
                          <a:pt x="5064" y="3558"/>
                        </a:lnTo>
                        <a:lnTo>
                          <a:pt x="5168" y="3474"/>
                        </a:lnTo>
                        <a:lnTo>
                          <a:pt x="5252" y="3474"/>
                        </a:lnTo>
                        <a:lnTo>
                          <a:pt x="5294" y="3286"/>
                        </a:lnTo>
                        <a:lnTo>
                          <a:pt x="5252" y="3202"/>
                        </a:lnTo>
                        <a:lnTo>
                          <a:pt x="5231" y="3139"/>
                        </a:lnTo>
                        <a:lnTo>
                          <a:pt x="5273" y="3056"/>
                        </a:lnTo>
                        <a:lnTo>
                          <a:pt x="5147" y="2972"/>
                        </a:lnTo>
                        <a:lnTo>
                          <a:pt x="5064" y="2825"/>
                        </a:lnTo>
                        <a:lnTo>
                          <a:pt x="5022" y="2742"/>
                        </a:lnTo>
                        <a:lnTo>
                          <a:pt x="4980" y="2470"/>
                        </a:lnTo>
                        <a:lnTo>
                          <a:pt x="5022" y="2365"/>
                        </a:lnTo>
                        <a:lnTo>
                          <a:pt x="5022" y="2323"/>
                        </a:lnTo>
                        <a:lnTo>
                          <a:pt x="4875" y="2135"/>
                        </a:lnTo>
                        <a:lnTo>
                          <a:pt x="4854" y="1947"/>
                        </a:lnTo>
                        <a:lnTo>
                          <a:pt x="4938" y="1821"/>
                        </a:lnTo>
                        <a:lnTo>
                          <a:pt x="5043" y="1779"/>
                        </a:lnTo>
                        <a:lnTo>
                          <a:pt x="5043" y="1403"/>
                        </a:lnTo>
                        <a:lnTo>
                          <a:pt x="4980" y="1361"/>
                        </a:lnTo>
                        <a:lnTo>
                          <a:pt x="4959" y="1214"/>
                        </a:lnTo>
                        <a:lnTo>
                          <a:pt x="4875" y="1089"/>
                        </a:lnTo>
                        <a:lnTo>
                          <a:pt x="4771" y="838"/>
                        </a:lnTo>
                        <a:lnTo>
                          <a:pt x="4750" y="775"/>
                        </a:lnTo>
                        <a:lnTo>
                          <a:pt x="4708" y="670"/>
                        </a:lnTo>
                        <a:lnTo>
                          <a:pt x="4708" y="545"/>
                        </a:lnTo>
                        <a:lnTo>
                          <a:pt x="4645" y="315"/>
                        </a:lnTo>
                        <a:lnTo>
                          <a:pt x="4561" y="315"/>
                        </a:lnTo>
                        <a:lnTo>
                          <a:pt x="4436" y="210"/>
                        </a:lnTo>
                        <a:lnTo>
                          <a:pt x="4310" y="231"/>
                        </a:lnTo>
                        <a:lnTo>
                          <a:pt x="3683" y="273"/>
                        </a:lnTo>
                        <a:lnTo>
                          <a:pt x="2950" y="231"/>
                        </a:lnTo>
                        <a:lnTo>
                          <a:pt x="2867" y="252"/>
                        </a:lnTo>
                        <a:lnTo>
                          <a:pt x="2678" y="440"/>
                        </a:lnTo>
                        <a:lnTo>
                          <a:pt x="2511" y="482"/>
                        </a:lnTo>
                        <a:lnTo>
                          <a:pt x="2469" y="440"/>
                        </a:lnTo>
                        <a:lnTo>
                          <a:pt x="2636" y="356"/>
                        </a:lnTo>
                        <a:lnTo>
                          <a:pt x="2783" y="210"/>
                        </a:lnTo>
                        <a:lnTo>
                          <a:pt x="2741" y="210"/>
                        </a:lnTo>
                        <a:lnTo>
                          <a:pt x="2616" y="315"/>
                        </a:lnTo>
                        <a:lnTo>
                          <a:pt x="2406" y="398"/>
                        </a:lnTo>
                        <a:lnTo>
                          <a:pt x="2134" y="356"/>
                        </a:lnTo>
                        <a:lnTo>
                          <a:pt x="2092" y="210"/>
                        </a:lnTo>
                        <a:lnTo>
                          <a:pt x="2134" y="126"/>
                        </a:lnTo>
                        <a:lnTo>
                          <a:pt x="2260" y="126"/>
                        </a:lnTo>
                        <a:lnTo>
                          <a:pt x="2323" y="168"/>
                        </a:lnTo>
                        <a:lnTo>
                          <a:pt x="2323" y="126"/>
                        </a:lnTo>
                        <a:lnTo>
                          <a:pt x="2155" y="43"/>
                        </a:lnTo>
                        <a:lnTo>
                          <a:pt x="1883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1" name="Google Shape;102;p16">
                    <a:extLst>
                      <a:ext uri="{FF2B5EF4-FFF2-40B4-BE49-F238E27FC236}">
                        <a16:creationId xmlns:a16="http://schemas.microsoft.com/office/drawing/2014/main" id="{0529573D-193E-7CCE-3F50-05CABE60DCBC}"/>
                      </a:ext>
                    </a:extLst>
                  </p:cNvPr>
                  <p:cNvSpPr/>
                  <p:nvPr/>
                </p:nvSpPr>
                <p:spPr>
                  <a:xfrm>
                    <a:off x="4629940" y="2231995"/>
                    <a:ext cx="119769" cy="498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28" h="1842" extrusionOk="0">
                        <a:moveTo>
                          <a:pt x="1403" y="1"/>
                        </a:moveTo>
                        <a:lnTo>
                          <a:pt x="1319" y="63"/>
                        </a:lnTo>
                        <a:lnTo>
                          <a:pt x="1152" y="21"/>
                        </a:lnTo>
                        <a:lnTo>
                          <a:pt x="1152" y="126"/>
                        </a:lnTo>
                        <a:lnTo>
                          <a:pt x="1068" y="189"/>
                        </a:lnTo>
                        <a:lnTo>
                          <a:pt x="984" y="168"/>
                        </a:lnTo>
                        <a:lnTo>
                          <a:pt x="775" y="168"/>
                        </a:lnTo>
                        <a:lnTo>
                          <a:pt x="733" y="273"/>
                        </a:lnTo>
                        <a:lnTo>
                          <a:pt x="587" y="273"/>
                        </a:lnTo>
                        <a:lnTo>
                          <a:pt x="482" y="398"/>
                        </a:lnTo>
                        <a:lnTo>
                          <a:pt x="378" y="398"/>
                        </a:lnTo>
                        <a:lnTo>
                          <a:pt x="168" y="586"/>
                        </a:lnTo>
                        <a:lnTo>
                          <a:pt x="106" y="545"/>
                        </a:lnTo>
                        <a:lnTo>
                          <a:pt x="22" y="503"/>
                        </a:lnTo>
                        <a:lnTo>
                          <a:pt x="1" y="524"/>
                        </a:lnTo>
                        <a:lnTo>
                          <a:pt x="1" y="628"/>
                        </a:lnTo>
                        <a:lnTo>
                          <a:pt x="147" y="712"/>
                        </a:lnTo>
                        <a:lnTo>
                          <a:pt x="252" y="900"/>
                        </a:lnTo>
                        <a:lnTo>
                          <a:pt x="252" y="1047"/>
                        </a:lnTo>
                        <a:lnTo>
                          <a:pt x="273" y="1130"/>
                        </a:lnTo>
                        <a:lnTo>
                          <a:pt x="378" y="1172"/>
                        </a:lnTo>
                        <a:lnTo>
                          <a:pt x="587" y="1319"/>
                        </a:lnTo>
                        <a:lnTo>
                          <a:pt x="691" y="1382"/>
                        </a:lnTo>
                        <a:lnTo>
                          <a:pt x="942" y="1674"/>
                        </a:lnTo>
                        <a:lnTo>
                          <a:pt x="1005" y="1674"/>
                        </a:lnTo>
                        <a:lnTo>
                          <a:pt x="1298" y="1842"/>
                        </a:lnTo>
                        <a:lnTo>
                          <a:pt x="1361" y="1779"/>
                        </a:lnTo>
                        <a:lnTo>
                          <a:pt x="1507" y="1779"/>
                        </a:lnTo>
                        <a:lnTo>
                          <a:pt x="1528" y="1674"/>
                        </a:lnTo>
                        <a:lnTo>
                          <a:pt x="1591" y="1633"/>
                        </a:lnTo>
                        <a:lnTo>
                          <a:pt x="1633" y="1528"/>
                        </a:lnTo>
                        <a:lnTo>
                          <a:pt x="1738" y="1570"/>
                        </a:lnTo>
                        <a:lnTo>
                          <a:pt x="1947" y="1570"/>
                        </a:lnTo>
                        <a:lnTo>
                          <a:pt x="2114" y="1674"/>
                        </a:lnTo>
                        <a:lnTo>
                          <a:pt x="2261" y="1674"/>
                        </a:lnTo>
                        <a:lnTo>
                          <a:pt x="2428" y="1654"/>
                        </a:lnTo>
                        <a:lnTo>
                          <a:pt x="2512" y="1737"/>
                        </a:lnTo>
                        <a:lnTo>
                          <a:pt x="2742" y="1779"/>
                        </a:lnTo>
                        <a:lnTo>
                          <a:pt x="2763" y="1779"/>
                        </a:lnTo>
                        <a:lnTo>
                          <a:pt x="2888" y="1695"/>
                        </a:lnTo>
                        <a:lnTo>
                          <a:pt x="3035" y="1674"/>
                        </a:lnTo>
                        <a:lnTo>
                          <a:pt x="3077" y="1737"/>
                        </a:lnTo>
                        <a:lnTo>
                          <a:pt x="3307" y="1654"/>
                        </a:lnTo>
                        <a:lnTo>
                          <a:pt x="3516" y="1633"/>
                        </a:lnTo>
                        <a:lnTo>
                          <a:pt x="3683" y="1465"/>
                        </a:lnTo>
                        <a:lnTo>
                          <a:pt x="3830" y="1444"/>
                        </a:lnTo>
                        <a:lnTo>
                          <a:pt x="3976" y="1340"/>
                        </a:lnTo>
                        <a:lnTo>
                          <a:pt x="4227" y="1361"/>
                        </a:lnTo>
                        <a:lnTo>
                          <a:pt x="4186" y="1214"/>
                        </a:lnTo>
                        <a:lnTo>
                          <a:pt x="4102" y="1130"/>
                        </a:lnTo>
                        <a:lnTo>
                          <a:pt x="3935" y="1130"/>
                        </a:lnTo>
                        <a:lnTo>
                          <a:pt x="3893" y="1172"/>
                        </a:lnTo>
                        <a:lnTo>
                          <a:pt x="3809" y="1172"/>
                        </a:lnTo>
                        <a:lnTo>
                          <a:pt x="3683" y="1005"/>
                        </a:lnTo>
                        <a:lnTo>
                          <a:pt x="3349" y="733"/>
                        </a:lnTo>
                        <a:lnTo>
                          <a:pt x="3181" y="691"/>
                        </a:lnTo>
                        <a:lnTo>
                          <a:pt x="2951" y="733"/>
                        </a:lnTo>
                        <a:lnTo>
                          <a:pt x="2826" y="628"/>
                        </a:lnTo>
                        <a:lnTo>
                          <a:pt x="2867" y="524"/>
                        </a:lnTo>
                        <a:lnTo>
                          <a:pt x="2679" y="545"/>
                        </a:lnTo>
                        <a:lnTo>
                          <a:pt x="2428" y="398"/>
                        </a:lnTo>
                        <a:lnTo>
                          <a:pt x="2365" y="440"/>
                        </a:lnTo>
                        <a:lnTo>
                          <a:pt x="2512" y="607"/>
                        </a:lnTo>
                        <a:lnTo>
                          <a:pt x="2428" y="607"/>
                        </a:lnTo>
                        <a:lnTo>
                          <a:pt x="2365" y="649"/>
                        </a:lnTo>
                        <a:lnTo>
                          <a:pt x="2302" y="628"/>
                        </a:lnTo>
                        <a:lnTo>
                          <a:pt x="2302" y="524"/>
                        </a:lnTo>
                        <a:lnTo>
                          <a:pt x="2240" y="503"/>
                        </a:lnTo>
                        <a:lnTo>
                          <a:pt x="2219" y="419"/>
                        </a:lnTo>
                        <a:lnTo>
                          <a:pt x="2261" y="314"/>
                        </a:lnTo>
                        <a:lnTo>
                          <a:pt x="2198" y="231"/>
                        </a:lnTo>
                        <a:lnTo>
                          <a:pt x="2093" y="231"/>
                        </a:lnTo>
                        <a:lnTo>
                          <a:pt x="1989" y="126"/>
                        </a:lnTo>
                        <a:lnTo>
                          <a:pt x="2010" y="84"/>
                        </a:lnTo>
                        <a:lnTo>
                          <a:pt x="1779" y="21"/>
                        </a:lnTo>
                        <a:lnTo>
                          <a:pt x="1696" y="84"/>
                        </a:lnTo>
                        <a:lnTo>
                          <a:pt x="1612" y="63"/>
                        </a:lnTo>
                        <a:lnTo>
                          <a:pt x="1570" y="105"/>
                        </a:lnTo>
                        <a:lnTo>
                          <a:pt x="1507" y="21"/>
                        </a:lnTo>
                        <a:lnTo>
                          <a:pt x="1486" y="63"/>
                        </a:lnTo>
                        <a:lnTo>
                          <a:pt x="1403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2" name="Google Shape;103;p16">
                    <a:extLst>
                      <a:ext uri="{FF2B5EF4-FFF2-40B4-BE49-F238E27FC236}">
                        <a16:creationId xmlns:a16="http://schemas.microsoft.com/office/drawing/2014/main" id="{5362DE83-9E59-4451-A39A-183AD668FD5A}"/>
                      </a:ext>
                    </a:extLst>
                  </p:cNvPr>
                  <p:cNvSpPr/>
                  <p:nvPr/>
                </p:nvSpPr>
                <p:spPr>
                  <a:xfrm>
                    <a:off x="4536882" y="2149356"/>
                    <a:ext cx="136369" cy="1556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4" h="5755" extrusionOk="0">
                        <a:moveTo>
                          <a:pt x="1340" y="1"/>
                        </a:moveTo>
                        <a:lnTo>
                          <a:pt x="1340" y="22"/>
                        </a:lnTo>
                        <a:lnTo>
                          <a:pt x="1340" y="126"/>
                        </a:lnTo>
                        <a:lnTo>
                          <a:pt x="1424" y="189"/>
                        </a:lnTo>
                        <a:lnTo>
                          <a:pt x="1466" y="189"/>
                        </a:lnTo>
                        <a:lnTo>
                          <a:pt x="1466" y="252"/>
                        </a:lnTo>
                        <a:lnTo>
                          <a:pt x="1612" y="377"/>
                        </a:lnTo>
                        <a:lnTo>
                          <a:pt x="1507" y="419"/>
                        </a:lnTo>
                        <a:lnTo>
                          <a:pt x="1403" y="419"/>
                        </a:lnTo>
                        <a:lnTo>
                          <a:pt x="1403" y="524"/>
                        </a:lnTo>
                        <a:lnTo>
                          <a:pt x="1507" y="461"/>
                        </a:lnTo>
                        <a:lnTo>
                          <a:pt x="1507" y="628"/>
                        </a:lnTo>
                        <a:lnTo>
                          <a:pt x="1612" y="670"/>
                        </a:lnTo>
                        <a:lnTo>
                          <a:pt x="1528" y="754"/>
                        </a:lnTo>
                        <a:lnTo>
                          <a:pt x="1528" y="838"/>
                        </a:lnTo>
                        <a:lnTo>
                          <a:pt x="1612" y="880"/>
                        </a:lnTo>
                        <a:lnTo>
                          <a:pt x="1738" y="880"/>
                        </a:lnTo>
                        <a:lnTo>
                          <a:pt x="1926" y="1068"/>
                        </a:lnTo>
                        <a:lnTo>
                          <a:pt x="2156" y="1172"/>
                        </a:lnTo>
                        <a:lnTo>
                          <a:pt x="1926" y="1131"/>
                        </a:lnTo>
                        <a:lnTo>
                          <a:pt x="1738" y="942"/>
                        </a:lnTo>
                        <a:lnTo>
                          <a:pt x="1612" y="963"/>
                        </a:lnTo>
                        <a:lnTo>
                          <a:pt x="1507" y="942"/>
                        </a:lnTo>
                        <a:lnTo>
                          <a:pt x="1424" y="942"/>
                        </a:lnTo>
                        <a:lnTo>
                          <a:pt x="1340" y="1068"/>
                        </a:lnTo>
                        <a:lnTo>
                          <a:pt x="1361" y="1152"/>
                        </a:lnTo>
                        <a:lnTo>
                          <a:pt x="1361" y="1340"/>
                        </a:lnTo>
                        <a:lnTo>
                          <a:pt x="1424" y="1444"/>
                        </a:lnTo>
                        <a:lnTo>
                          <a:pt x="1298" y="1277"/>
                        </a:lnTo>
                        <a:lnTo>
                          <a:pt x="1319" y="1152"/>
                        </a:lnTo>
                        <a:lnTo>
                          <a:pt x="1235" y="1068"/>
                        </a:lnTo>
                        <a:lnTo>
                          <a:pt x="1194" y="1089"/>
                        </a:lnTo>
                        <a:lnTo>
                          <a:pt x="1194" y="1172"/>
                        </a:lnTo>
                        <a:lnTo>
                          <a:pt x="1235" y="1277"/>
                        </a:lnTo>
                        <a:lnTo>
                          <a:pt x="1152" y="1361"/>
                        </a:lnTo>
                        <a:lnTo>
                          <a:pt x="1089" y="1235"/>
                        </a:lnTo>
                        <a:lnTo>
                          <a:pt x="1089" y="1089"/>
                        </a:lnTo>
                        <a:lnTo>
                          <a:pt x="942" y="1026"/>
                        </a:lnTo>
                        <a:lnTo>
                          <a:pt x="880" y="1047"/>
                        </a:lnTo>
                        <a:lnTo>
                          <a:pt x="608" y="1131"/>
                        </a:lnTo>
                        <a:lnTo>
                          <a:pt x="587" y="1235"/>
                        </a:lnTo>
                        <a:lnTo>
                          <a:pt x="629" y="1340"/>
                        </a:lnTo>
                        <a:lnTo>
                          <a:pt x="775" y="1361"/>
                        </a:lnTo>
                        <a:lnTo>
                          <a:pt x="796" y="1465"/>
                        </a:lnTo>
                        <a:lnTo>
                          <a:pt x="796" y="1486"/>
                        </a:lnTo>
                        <a:lnTo>
                          <a:pt x="733" y="1507"/>
                        </a:lnTo>
                        <a:lnTo>
                          <a:pt x="733" y="1591"/>
                        </a:lnTo>
                        <a:lnTo>
                          <a:pt x="691" y="1696"/>
                        </a:lnTo>
                        <a:lnTo>
                          <a:pt x="691" y="1800"/>
                        </a:lnTo>
                        <a:lnTo>
                          <a:pt x="608" y="1863"/>
                        </a:lnTo>
                        <a:lnTo>
                          <a:pt x="503" y="1800"/>
                        </a:lnTo>
                        <a:lnTo>
                          <a:pt x="461" y="1926"/>
                        </a:lnTo>
                        <a:lnTo>
                          <a:pt x="482" y="1988"/>
                        </a:lnTo>
                        <a:lnTo>
                          <a:pt x="608" y="1988"/>
                        </a:lnTo>
                        <a:lnTo>
                          <a:pt x="670" y="2030"/>
                        </a:lnTo>
                        <a:lnTo>
                          <a:pt x="629" y="2114"/>
                        </a:lnTo>
                        <a:lnTo>
                          <a:pt x="608" y="2240"/>
                        </a:lnTo>
                        <a:lnTo>
                          <a:pt x="524" y="2302"/>
                        </a:lnTo>
                        <a:lnTo>
                          <a:pt x="608" y="2407"/>
                        </a:lnTo>
                        <a:lnTo>
                          <a:pt x="524" y="2449"/>
                        </a:lnTo>
                        <a:lnTo>
                          <a:pt x="378" y="2407"/>
                        </a:lnTo>
                        <a:lnTo>
                          <a:pt x="210" y="2449"/>
                        </a:lnTo>
                        <a:lnTo>
                          <a:pt x="168" y="2553"/>
                        </a:lnTo>
                        <a:lnTo>
                          <a:pt x="85" y="2658"/>
                        </a:lnTo>
                        <a:lnTo>
                          <a:pt x="105" y="2825"/>
                        </a:lnTo>
                        <a:lnTo>
                          <a:pt x="85" y="3035"/>
                        </a:lnTo>
                        <a:lnTo>
                          <a:pt x="43" y="3139"/>
                        </a:lnTo>
                        <a:lnTo>
                          <a:pt x="43" y="3160"/>
                        </a:lnTo>
                        <a:lnTo>
                          <a:pt x="1" y="3244"/>
                        </a:lnTo>
                        <a:lnTo>
                          <a:pt x="85" y="3432"/>
                        </a:lnTo>
                        <a:lnTo>
                          <a:pt x="85" y="3474"/>
                        </a:lnTo>
                        <a:lnTo>
                          <a:pt x="168" y="3579"/>
                        </a:lnTo>
                        <a:lnTo>
                          <a:pt x="85" y="3746"/>
                        </a:lnTo>
                        <a:lnTo>
                          <a:pt x="147" y="3746"/>
                        </a:lnTo>
                        <a:lnTo>
                          <a:pt x="273" y="3913"/>
                        </a:lnTo>
                        <a:lnTo>
                          <a:pt x="294" y="4060"/>
                        </a:lnTo>
                        <a:lnTo>
                          <a:pt x="357" y="4102"/>
                        </a:lnTo>
                        <a:lnTo>
                          <a:pt x="357" y="4290"/>
                        </a:lnTo>
                        <a:lnTo>
                          <a:pt x="461" y="4374"/>
                        </a:lnTo>
                        <a:lnTo>
                          <a:pt x="461" y="4437"/>
                        </a:lnTo>
                        <a:lnTo>
                          <a:pt x="566" y="4520"/>
                        </a:lnTo>
                        <a:lnTo>
                          <a:pt x="629" y="4478"/>
                        </a:lnTo>
                        <a:lnTo>
                          <a:pt x="733" y="4478"/>
                        </a:lnTo>
                        <a:lnTo>
                          <a:pt x="817" y="4520"/>
                        </a:lnTo>
                        <a:lnTo>
                          <a:pt x="922" y="4478"/>
                        </a:lnTo>
                        <a:lnTo>
                          <a:pt x="1047" y="4541"/>
                        </a:lnTo>
                        <a:lnTo>
                          <a:pt x="1152" y="4541"/>
                        </a:lnTo>
                        <a:lnTo>
                          <a:pt x="1298" y="4625"/>
                        </a:lnTo>
                        <a:lnTo>
                          <a:pt x="1152" y="4750"/>
                        </a:lnTo>
                        <a:lnTo>
                          <a:pt x="1089" y="4918"/>
                        </a:lnTo>
                        <a:lnTo>
                          <a:pt x="1089" y="5022"/>
                        </a:lnTo>
                        <a:lnTo>
                          <a:pt x="1005" y="5106"/>
                        </a:lnTo>
                        <a:lnTo>
                          <a:pt x="942" y="5273"/>
                        </a:lnTo>
                        <a:lnTo>
                          <a:pt x="942" y="5441"/>
                        </a:lnTo>
                        <a:lnTo>
                          <a:pt x="1047" y="5525"/>
                        </a:lnTo>
                        <a:lnTo>
                          <a:pt x="1110" y="5629"/>
                        </a:lnTo>
                        <a:lnTo>
                          <a:pt x="1214" y="5650"/>
                        </a:lnTo>
                        <a:lnTo>
                          <a:pt x="1319" y="5587"/>
                        </a:lnTo>
                        <a:lnTo>
                          <a:pt x="1445" y="5650"/>
                        </a:lnTo>
                        <a:lnTo>
                          <a:pt x="1507" y="5566"/>
                        </a:lnTo>
                        <a:lnTo>
                          <a:pt x="1466" y="5525"/>
                        </a:lnTo>
                        <a:lnTo>
                          <a:pt x="1612" y="5462"/>
                        </a:lnTo>
                        <a:lnTo>
                          <a:pt x="1633" y="5566"/>
                        </a:lnTo>
                        <a:lnTo>
                          <a:pt x="1717" y="5587"/>
                        </a:lnTo>
                        <a:lnTo>
                          <a:pt x="1758" y="5545"/>
                        </a:lnTo>
                        <a:lnTo>
                          <a:pt x="1842" y="5545"/>
                        </a:lnTo>
                        <a:lnTo>
                          <a:pt x="1989" y="5671"/>
                        </a:lnTo>
                        <a:lnTo>
                          <a:pt x="2072" y="5692"/>
                        </a:lnTo>
                        <a:lnTo>
                          <a:pt x="2093" y="5692"/>
                        </a:lnTo>
                        <a:lnTo>
                          <a:pt x="2156" y="5671"/>
                        </a:lnTo>
                        <a:lnTo>
                          <a:pt x="2261" y="5629"/>
                        </a:lnTo>
                        <a:lnTo>
                          <a:pt x="2344" y="5734"/>
                        </a:lnTo>
                        <a:lnTo>
                          <a:pt x="2491" y="5755"/>
                        </a:lnTo>
                        <a:lnTo>
                          <a:pt x="2512" y="5692"/>
                        </a:lnTo>
                        <a:lnTo>
                          <a:pt x="2512" y="5629"/>
                        </a:lnTo>
                        <a:lnTo>
                          <a:pt x="2826" y="5629"/>
                        </a:lnTo>
                        <a:lnTo>
                          <a:pt x="2909" y="5692"/>
                        </a:lnTo>
                        <a:lnTo>
                          <a:pt x="3014" y="5671"/>
                        </a:lnTo>
                        <a:lnTo>
                          <a:pt x="3098" y="5692"/>
                        </a:lnTo>
                        <a:lnTo>
                          <a:pt x="3202" y="5671"/>
                        </a:lnTo>
                        <a:lnTo>
                          <a:pt x="3391" y="5545"/>
                        </a:lnTo>
                        <a:lnTo>
                          <a:pt x="3453" y="5545"/>
                        </a:lnTo>
                        <a:lnTo>
                          <a:pt x="3600" y="5566"/>
                        </a:lnTo>
                        <a:lnTo>
                          <a:pt x="3725" y="5545"/>
                        </a:lnTo>
                        <a:lnTo>
                          <a:pt x="3851" y="5629"/>
                        </a:lnTo>
                        <a:lnTo>
                          <a:pt x="3935" y="5566"/>
                        </a:lnTo>
                        <a:lnTo>
                          <a:pt x="3914" y="5462"/>
                        </a:lnTo>
                        <a:lnTo>
                          <a:pt x="3746" y="5378"/>
                        </a:lnTo>
                        <a:lnTo>
                          <a:pt x="3746" y="5315"/>
                        </a:lnTo>
                        <a:lnTo>
                          <a:pt x="3914" y="5127"/>
                        </a:lnTo>
                        <a:lnTo>
                          <a:pt x="4039" y="5043"/>
                        </a:lnTo>
                        <a:lnTo>
                          <a:pt x="4123" y="4939"/>
                        </a:lnTo>
                        <a:lnTo>
                          <a:pt x="4186" y="4939"/>
                        </a:lnTo>
                        <a:lnTo>
                          <a:pt x="4186" y="4834"/>
                        </a:lnTo>
                        <a:lnTo>
                          <a:pt x="4227" y="4729"/>
                        </a:lnTo>
                        <a:lnTo>
                          <a:pt x="3976" y="4437"/>
                        </a:lnTo>
                        <a:lnTo>
                          <a:pt x="3872" y="4374"/>
                        </a:lnTo>
                        <a:lnTo>
                          <a:pt x="3663" y="4227"/>
                        </a:lnTo>
                        <a:lnTo>
                          <a:pt x="3558" y="4185"/>
                        </a:lnTo>
                        <a:lnTo>
                          <a:pt x="3537" y="4102"/>
                        </a:lnTo>
                        <a:lnTo>
                          <a:pt x="3537" y="3955"/>
                        </a:lnTo>
                        <a:lnTo>
                          <a:pt x="3432" y="3767"/>
                        </a:lnTo>
                        <a:lnTo>
                          <a:pt x="3286" y="3683"/>
                        </a:lnTo>
                        <a:lnTo>
                          <a:pt x="3286" y="3579"/>
                        </a:lnTo>
                        <a:lnTo>
                          <a:pt x="3307" y="3558"/>
                        </a:lnTo>
                        <a:lnTo>
                          <a:pt x="3391" y="3600"/>
                        </a:lnTo>
                        <a:lnTo>
                          <a:pt x="3453" y="3641"/>
                        </a:lnTo>
                        <a:lnTo>
                          <a:pt x="3663" y="3453"/>
                        </a:lnTo>
                        <a:lnTo>
                          <a:pt x="3767" y="3453"/>
                        </a:lnTo>
                        <a:lnTo>
                          <a:pt x="3872" y="3328"/>
                        </a:lnTo>
                        <a:lnTo>
                          <a:pt x="4018" y="3328"/>
                        </a:lnTo>
                        <a:lnTo>
                          <a:pt x="4060" y="3223"/>
                        </a:lnTo>
                        <a:lnTo>
                          <a:pt x="4269" y="3223"/>
                        </a:lnTo>
                        <a:lnTo>
                          <a:pt x="4353" y="3244"/>
                        </a:lnTo>
                        <a:lnTo>
                          <a:pt x="4437" y="3181"/>
                        </a:lnTo>
                        <a:lnTo>
                          <a:pt x="4437" y="3076"/>
                        </a:lnTo>
                        <a:lnTo>
                          <a:pt x="4604" y="3118"/>
                        </a:lnTo>
                        <a:lnTo>
                          <a:pt x="4688" y="3056"/>
                        </a:lnTo>
                        <a:lnTo>
                          <a:pt x="4771" y="3118"/>
                        </a:lnTo>
                        <a:lnTo>
                          <a:pt x="4792" y="3076"/>
                        </a:lnTo>
                        <a:lnTo>
                          <a:pt x="4813" y="3035"/>
                        </a:lnTo>
                        <a:lnTo>
                          <a:pt x="4813" y="2721"/>
                        </a:lnTo>
                        <a:lnTo>
                          <a:pt x="4751" y="2637"/>
                        </a:lnTo>
                        <a:lnTo>
                          <a:pt x="4667" y="2595"/>
                        </a:lnTo>
                        <a:lnTo>
                          <a:pt x="4562" y="2344"/>
                        </a:lnTo>
                        <a:lnTo>
                          <a:pt x="4604" y="2240"/>
                        </a:lnTo>
                        <a:lnTo>
                          <a:pt x="4562" y="2114"/>
                        </a:lnTo>
                        <a:lnTo>
                          <a:pt x="4562" y="2030"/>
                        </a:lnTo>
                        <a:lnTo>
                          <a:pt x="4479" y="1926"/>
                        </a:lnTo>
                        <a:lnTo>
                          <a:pt x="4499" y="1821"/>
                        </a:lnTo>
                        <a:lnTo>
                          <a:pt x="4332" y="1612"/>
                        </a:lnTo>
                        <a:lnTo>
                          <a:pt x="4332" y="1549"/>
                        </a:lnTo>
                        <a:lnTo>
                          <a:pt x="4479" y="1465"/>
                        </a:lnTo>
                        <a:lnTo>
                          <a:pt x="4499" y="1277"/>
                        </a:lnTo>
                        <a:lnTo>
                          <a:pt x="4458" y="1026"/>
                        </a:lnTo>
                        <a:lnTo>
                          <a:pt x="4353" y="1026"/>
                        </a:lnTo>
                        <a:lnTo>
                          <a:pt x="4269" y="963"/>
                        </a:lnTo>
                        <a:lnTo>
                          <a:pt x="4165" y="963"/>
                        </a:lnTo>
                        <a:lnTo>
                          <a:pt x="4060" y="880"/>
                        </a:lnTo>
                        <a:lnTo>
                          <a:pt x="4081" y="775"/>
                        </a:lnTo>
                        <a:lnTo>
                          <a:pt x="4039" y="670"/>
                        </a:lnTo>
                        <a:lnTo>
                          <a:pt x="3914" y="712"/>
                        </a:lnTo>
                        <a:lnTo>
                          <a:pt x="3767" y="545"/>
                        </a:lnTo>
                        <a:lnTo>
                          <a:pt x="3663" y="545"/>
                        </a:lnTo>
                        <a:lnTo>
                          <a:pt x="3621" y="461"/>
                        </a:lnTo>
                        <a:lnTo>
                          <a:pt x="3558" y="503"/>
                        </a:lnTo>
                        <a:lnTo>
                          <a:pt x="3432" y="524"/>
                        </a:lnTo>
                        <a:lnTo>
                          <a:pt x="3328" y="608"/>
                        </a:lnTo>
                        <a:lnTo>
                          <a:pt x="3286" y="545"/>
                        </a:lnTo>
                        <a:lnTo>
                          <a:pt x="3349" y="503"/>
                        </a:lnTo>
                        <a:lnTo>
                          <a:pt x="3349" y="524"/>
                        </a:lnTo>
                        <a:lnTo>
                          <a:pt x="3411" y="461"/>
                        </a:lnTo>
                        <a:lnTo>
                          <a:pt x="3516" y="419"/>
                        </a:lnTo>
                        <a:lnTo>
                          <a:pt x="3391" y="419"/>
                        </a:lnTo>
                        <a:lnTo>
                          <a:pt x="3328" y="440"/>
                        </a:lnTo>
                        <a:lnTo>
                          <a:pt x="3307" y="503"/>
                        </a:lnTo>
                        <a:lnTo>
                          <a:pt x="3202" y="545"/>
                        </a:lnTo>
                        <a:lnTo>
                          <a:pt x="3202" y="608"/>
                        </a:lnTo>
                        <a:lnTo>
                          <a:pt x="2993" y="628"/>
                        </a:lnTo>
                        <a:lnTo>
                          <a:pt x="2909" y="733"/>
                        </a:lnTo>
                        <a:lnTo>
                          <a:pt x="2888" y="838"/>
                        </a:lnTo>
                        <a:lnTo>
                          <a:pt x="2763" y="838"/>
                        </a:lnTo>
                        <a:lnTo>
                          <a:pt x="2721" y="775"/>
                        </a:lnTo>
                        <a:lnTo>
                          <a:pt x="2616" y="754"/>
                        </a:lnTo>
                        <a:lnTo>
                          <a:pt x="2574" y="775"/>
                        </a:lnTo>
                        <a:lnTo>
                          <a:pt x="2407" y="733"/>
                        </a:lnTo>
                        <a:lnTo>
                          <a:pt x="2512" y="670"/>
                        </a:lnTo>
                        <a:lnTo>
                          <a:pt x="2595" y="670"/>
                        </a:lnTo>
                        <a:lnTo>
                          <a:pt x="2679" y="608"/>
                        </a:lnTo>
                        <a:lnTo>
                          <a:pt x="2679" y="503"/>
                        </a:lnTo>
                        <a:lnTo>
                          <a:pt x="2616" y="461"/>
                        </a:lnTo>
                        <a:lnTo>
                          <a:pt x="2512" y="545"/>
                        </a:lnTo>
                        <a:lnTo>
                          <a:pt x="2491" y="566"/>
                        </a:lnTo>
                        <a:lnTo>
                          <a:pt x="2365" y="461"/>
                        </a:lnTo>
                        <a:lnTo>
                          <a:pt x="2302" y="419"/>
                        </a:lnTo>
                        <a:lnTo>
                          <a:pt x="2261" y="440"/>
                        </a:lnTo>
                        <a:lnTo>
                          <a:pt x="2240" y="524"/>
                        </a:lnTo>
                        <a:lnTo>
                          <a:pt x="2135" y="566"/>
                        </a:lnTo>
                        <a:lnTo>
                          <a:pt x="2093" y="461"/>
                        </a:lnTo>
                        <a:lnTo>
                          <a:pt x="2030" y="440"/>
                        </a:lnTo>
                        <a:lnTo>
                          <a:pt x="1968" y="377"/>
                        </a:lnTo>
                        <a:lnTo>
                          <a:pt x="2051" y="335"/>
                        </a:lnTo>
                        <a:lnTo>
                          <a:pt x="2093" y="210"/>
                        </a:lnTo>
                        <a:lnTo>
                          <a:pt x="1989" y="189"/>
                        </a:lnTo>
                        <a:lnTo>
                          <a:pt x="1863" y="84"/>
                        </a:lnTo>
                        <a:lnTo>
                          <a:pt x="1758" y="84"/>
                        </a:lnTo>
                        <a:lnTo>
                          <a:pt x="1717" y="43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3" name="Google Shape;104;p16">
                    <a:extLst>
                      <a:ext uri="{FF2B5EF4-FFF2-40B4-BE49-F238E27FC236}">
                        <a16:creationId xmlns:a16="http://schemas.microsoft.com/office/drawing/2014/main" id="{D7050CDF-F632-F369-5550-63441ADFDF5A}"/>
                      </a:ext>
                    </a:extLst>
                  </p:cNvPr>
                  <p:cNvSpPr/>
                  <p:nvPr/>
                </p:nvSpPr>
                <p:spPr>
                  <a:xfrm>
                    <a:off x="4500736" y="2183331"/>
                    <a:ext cx="58695" cy="509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2" h="1884" extrusionOk="0">
                        <a:moveTo>
                          <a:pt x="1695" y="0"/>
                        </a:moveTo>
                        <a:lnTo>
                          <a:pt x="1549" y="21"/>
                        </a:lnTo>
                        <a:lnTo>
                          <a:pt x="1444" y="126"/>
                        </a:lnTo>
                        <a:lnTo>
                          <a:pt x="1340" y="84"/>
                        </a:lnTo>
                        <a:lnTo>
                          <a:pt x="1277" y="126"/>
                        </a:lnTo>
                        <a:lnTo>
                          <a:pt x="1130" y="126"/>
                        </a:lnTo>
                        <a:lnTo>
                          <a:pt x="1005" y="251"/>
                        </a:lnTo>
                        <a:lnTo>
                          <a:pt x="796" y="398"/>
                        </a:lnTo>
                        <a:lnTo>
                          <a:pt x="754" y="335"/>
                        </a:lnTo>
                        <a:lnTo>
                          <a:pt x="628" y="398"/>
                        </a:lnTo>
                        <a:lnTo>
                          <a:pt x="628" y="544"/>
                        </a:lnTo>
                        <a:lnTo>
                          <a:pt x="524" y="628"/>
                        </a:lnTo>
                        <a:lnTo>
                          <a:pt x="545" y="753"/>
                        </a:lnTo>
                        <a:lnTo>
                          <a:pt x="524" y="879"/>
                        </a:lnTo>
                        <a:lnTo>
                          <a:pt x="482" y="984"/>
                        </a:lnTo>
                        <a:lnTo>
                          <a:pt x="440" y="1046"/>
                        </a:lnTo>
                        <a:lnTo>
                          <a:pt x="335" y="1130"/>
                        </a:lnTo>
                        <a:lnTo>
                          <a:pt x="335" y="1193"/>
                        </a:lnTo>
                        <a:lnTo>
                          <a:pt x="482" y="1339"/>
                        </a:lnTo>
                        <a:lnTo>
                          <a:pt x="607" y="1360"/>
                        </a:lnTo>
                        <a:lnTo>
                          <a:pt x="482" y="1360"/>
                        </a:lnTo>
                        <a:lnTo>
                          <a:pt x="419" y="1402"/>
                        </a:lnTo>
                        <a:lnTo>
                          <a:pt x="377" y="1444"/>
                        </a:lnTo>
                        <a:lnTo>
                          <a:pt x="419" y="1507"/>
                        </a:lnTo>
                        <a:lnTo>
                          <a:pt x="503" y="1507"/>
                        </a:lnTo>
                        <a:lnTo>
                          <a:pt x="503" y="1569"/>
                        </a:lnTo>
                        <a:lnTo>
                          <a:pt x="398" y="1569"/>
                        </a:lnTo>
                        <a:lnTo>
                          <a:pt x="293" y="1486"/>
                        </a:lnTo>
                        <a:lnTo>
                          <a:pt x="189" y="1444"/>
                        </a:lnTo>
                        <a:lnTo>
                          <a:pt x="105" y="1465"/>
                        </a:lnTo>
                        <a:lnTo>
                          <a:pt x="126" y="1507"/>
                        </a:lnTo>
                        <a:lnTo>
                          <a:pt x="210" y="1548"/>
                        </a:lnTo>
                        <a:lnTo>
                          <a:pt x="314" y="1611"/>
                        </a:lnTo>
                        <a:lnTo>
                          <a:pt x="335" y="1590"/>
                        </a:lnTo>
                        <a:lnTo>
                          <a:pt x="440" y="1674"/>
                        </a:lnTo>
                        <a:lnTo>
                          <a:pt x="335" y="1611"/>
                        </a:lnTo>
                        <a:lnTo>
                          <a:pt x="273" y="1653"/>
                        </a:lnTo>
                        <a:lnTo>
                          <a:pt x="105" y="1590"/>
                        </a:lnTo>
                        <a:lnTo>
                          <a:pt x="1" y="1590"/>
                        </a:lnTo>
                        <a:lnTo>
                          <a:pt x="84" y="1611"/>
                        </a:lnTo>
                        <a:lnTo>
                          <a:pt x="126" y="1695"/>
                        </a:lnTo>
                        <a:lnTo>
                          <a:pt x="210" y="1695"/>
                        </a:lnTo>
                        <a:lnTo>
                          <a:pt x="293" y="1758"/>
                        </a:lnTo>
                        <a:lnTo>
                          <a:pt x="335" y="1695"/>
                        </a:lnTo>
                        <a:lnTo>
                          <a:pt x="440" y="1674"/>
                        </a:lnTo>
                        <a:lnTo>
                          <a:pt x="482" y="1653"/>
                        </a:lnTo>
                        <a:lnTo>
                          <a:pt x="545" y="1653"/>
                        </a:lnTo>
                        <a:lnTo>
                          <a:pt x="586" y="1548"/>
                        </a:lnTo>
                        <a:lnTo>
                          <a:pt x="796" y="1548"/>
                        </a:lnTo>
                        <a:lnTo>
                          <a:pt x="837" y="1611"/>
                        </a:lnTo>
                        <a:lnTo>
                          <a:pt x="942" y="1611"/>
                        </a:lnTo>
                        <a:lnTo>
                          <a:pt x="1005" y="1695"/>
                        </a:lnTo>
                        <a:lnTo>
                          <a:pt x="1151" y="1695"/>
                        </a:lnTo>
                        <a:lnTo>
                          <a:pt x="1214" y="1779"/>
                        </a:lnTo>
                        <a:lnTo>
                          <a:pt x="1214" y="1862"/>
                        </a:lnTo>
                        <a:lnTo>
                          <a:pt x="1319" y="1883"/>
                        </a:lnTo>
                        <a:lnTo>
                          <a:pt x="1361" y="1779"/>
                        </a:lnTo>
                        <a:lnTo>
                          <a:pt x="1381" y="1569"/>
                        </a:lnTo>
                        <a:lnTo>
                          <a:pt x="1361" y="1402"/>
                        </a:lnTo>
                        <a:lnTo>
                          <a:pt x="1444" y="1297"/>
                        </a:lnTo>
                        <a:lnTo>
                          <a:pt x="1486" y="1193"/>
                        </a:lnTo>
                        <a:lnTo>
                          <a:pt x="1654" y="1151"/>
                        </a:lnTo>
                        <a:lnTo>
                          <a:pt x="1800" y="1193"/>
                        </a:lnTo>
                        <a:lnTo>
                          <a:pt x="1884" y="1151"/>
                        </a:lnTo>
                        <a:lnTo>
                          <a:pt x="1800" y="1046"/>
                        </a:lnTo>
                        <a:lnTo>
                          <a:pt x="1884" y="984"/>
                        </a:lnTo>
                        <a:lnTo>
                          <a:pt x="1905" y="858"/>
                        </a:lnTo>
                        <a:lnTo>
                          <a:pt x="1946" y="774"/>
                        </a:lnTo>
                        <a:lnTo>
                          <a:pt x="1884" y="732"/>
                        </a:lnTo>
                        <a:lnTo>
                          <a:pt x="1758" y="732"/>
                        </a:lnTo>
                        <a:lnTo>
                          <a:pt x="1737" y="670"/>
                        </a:lnTo>
                        <a:lnTo>
                          <a:pt x="1779" y="544"/>
                        </a:lnTo>
                        <a:lnTo>
                          <a:pt x="1884" y="607"/>
                        </a:lnTo>
                        <a:lnTo>
                          <a:pt x="1967" y="544"/>
                        </a:lnTo>
                        <a:lnTo>
                          <a:pt x="1967" y="440"/>
                        </a:lnTo>
                        <a:lnTo>
                          <a:pt x="2009" y="335"/>
                        </a:lnTo>
                        <a:lnTo>
                          <a:pt x="2009" y="251"/>
                        </a:lnTo>
                        <a:lnTo>
                          <a:pt x="2072" y="230"/>
                        </a:lnTo>
                        <a:lnTo>
                          <a:pt x="2072" y="209"/>
                        </a:lnTo>
                        <a:lnTo>
                          <a:pt x="1967" y="147"/>
                        </a:lnTo>
                        <a:lnTo>
                          <a:pt x="1863" y="84"/>
                        </a:lnTo>
                        <a:lnTo>
                          <a:pt x="1695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4" name="Google Shape;105;p16">
                    <a:extLst>
                      <a:ext uri="{FF2B5EF4-FFF2-40B4-BE49-F238E27FC236}">
                        <a16:creationId xmlns:a16="http://schemas.microsoft.com/office/drawing/2014/main" id="{7416333A-B080-2755-7831-F4CF54811A16}"/>
                      </a:ext>
                    </a:extLst>
                  </p:cNvPr>
                  <p:cNvSpPr/>
                  <p:nvPr/>
                </p:nvSpPr>
                <p:spPr>
                  <a:xfrm>
                    <a:off x="4495410" y="2225205"/>
                    <a:ext cx="46259" cy="379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3" h="1403" extrusionOk="0">
                        <a:moveTo>
                          <a:pt x="774" y="0"/>
                        </a:moveTo>
                        <a:lnTo>
                          <a:pt x="733" y="105"/>
                        </a:lnTo>
                        <a:lnTo>
                          <a:pt x="670" y="105"/>
                        </a:lnTo>
                        <a:lnTo>
                          <a:pt x="628" y="126"/>
                        </a:lnTo>
                        <a:lnTo>
                          <a:pt x="523" y="147"/>
                        </a:lnTo>
                        <a:lnTo>
                          <a:pt x="481" y="210"/>
                        </a:lnTo>
                        <a:lnTo>
                          <a:pt x="398" y="147"/>
                        </a:lnTo>
                        <a:lnTo>
                          <a:pt x="314" y="147"/>
                        </a:lnTo>
                        <a:lnTo>
                          <a:pt x="272" y="63"/>
                        </a:lnTo>
                        <a:lnTo>
                          <a:pt x="189" y="42"/>
                        </a:lnTo>
                        <a:lnTo>
                          <a:pt x="84" y="126"/>
                        </a:lnTo>
                        <a:lnTo>
                          <a:pt x="0" y="272"/>
                        </a:lnTo>
                        <a:lnTo>
                          <a:pt x="63" y="335"/>
                        </a:lnTo>
                        <a:lnTo>
                          <a:pt x="84" y="524"/>
                        </a:lnTo>
                        <a:lnTo>
                          <a:pt x="209" y="565"/>
                        </a:lnTo>
                        <a:lnTo>
                          <a:pt x="251" y="670"/>
                        </a:lnTo>
                        <a:lnTo>
                          <a:pt x="398" y="796"/>
                        </a:lnTo>
                        <a:lnTo>
                          <a:pt x="481" y="796"/>
                        </a:lnTo>
                        <a:lnTo>
                          <a:pt x="565" y="858"/>
                        </a:lnTo>
                        <a:lnTo>
                          <a:pt x="628" y="879"/>
                        </a:lnTo>
                        <a:lnTo>
                          <a:pt x="628" y="1047"/>
                        </a:lnTo>
                        <a:lnTo>
                          <a:pt x="774" y="1109"/>
                        </a:lnTo>
                        <a:lnTo>
                          <a:pt x="816" y="1068"/>
                        </a:lnTo>
                        <a:lnTo>
                          <a:pt x="900" y="1068"/>
                        </a:lnTo>
                        <a:lnTo>
                          <a:pt x="942" y="1109"/>
                        </a:lnTo>
                        <a:lnTo>
                          <a:pt x="1025" y="1151"/>
                        </a:lnTo>
                        <a:lnTo>
                          <a:pt x="1151" y="1298"/>
                        </a:lnTo>
                        <a:lnTo>
                          <a:pt x="1256" y="1319"/>
                        </a:lnTo>
                        <a:lnTo>
                          <a:pt x="1360" y="1402"/>
                        </a:lnTo>
                        <a:lnTo>
                          <a:pt x="1423" y="1361"/>
                        </a:lnTo>
                        <a:lnTo>
                          <a:pt x="1507" y="1361"/>
                        </a:lnTo>
                        <a:lnTo>
                          <a:pt x="1507" y="1298"/>
                        </a:lnTo>
                        <a:lnTo>
                          <a:pt x="1444" y="1256"/>
                        </a:lnTo>
                        <a:lnTo>
                          <a:pt x="1444" y="1172"/>
                        </a:lnTo>
                        <a:lnTo>
                          <a:pt x="1423" y="1109"/>
                        </a:lnTo>
                        <a:lnTo>
                          <a:pt x="1465" y="1047"/>
                        </a:lnTo>
                        <a:lnTo>
                          <a:pt x="1528" y="942"/>
                        </a:lnTo>
                        <a:lnTo>
                          <a:pt x="1549" y="942"/>
                        </a:lnTo>
                        <a:lnTo>
                          <a:pt x="1632" y="775"/>
                        </a:lnTo>
                        <a:lnTo>
                          <a:pt x="1549" y="670"/>
                        </a:lnTo>
                        <a:lnTo>
                          <a:pt x="1549" y="628"/>
                        </a:lnTo>
                        <a:lnTo>
                          <a:pt x="1465" y="440"/>
                        </a:lnTo>
                        <a:lnTo>
                          <a:pt x="1507" y="356"/>
                        </a:lnTo>
                        <a:lnTo>
                          <a:pt x="1507" y="335"/>
                        </a:lnTo>
                        <a:lnTo>
                          <a:pt x="1402" y="314"/>
                        </a:lnTo>
                        <a:lnTo>
                          <a:pt x="1402" y="231"/>
                        </a:lnTo>
                        <a:lnTo>
                          <a:pt x="1339" y="147"/>
                        </a:lnTo>
                        <a:lnTo>
                          <a:pt x="1193" y="147"/>
                        </a:lnTo>
                        <a:lnTo>
                          <a:pt x="1130" y="63"/>
                        </a:lnTo>
                        <a:lnTo>
                          <a:pt x="1025" y="63"/>
                        </a:lnTo>
                        <a:lnTo>
                          <a:pt x="984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5" name="Google Shape;106;p16">
                    <a:extLst>
                      <a:ext uri="{FF2B5EF4-FFF2-40B4-BE49-F238E27FC236}">
                        <a16:creationId xmlns:a16="http://schemas.microsoft.com/office/drawing/2014/main" id="{065077C9-E3B0-1A1A-C84A-F6B3B9C0569D}"/>
                      </a:ext>
                    </a:extLst>
                  </p:cNvPr>
                  <p:cNvSpPr/>
                  <p:nvPr/>
                </p:nvSpPr>
                <p:spPr>
                  <a:xfrm>
                    <a:off x="4535721" y="2250687"/>
                    <a:ext cx="11274" cy="152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8" h="565" extrusionOk="0">
                        <a:moveTo>
                          <a:pt x="105" y="0"/>
                        </a:moveTo>
                        <a:lnTo>
                          <a:pt x="42" y="105"/>
                        </a:lnTo>
                        <a:lnTo>
                          <a:pt x="0" y="167"/>
                        </a:lnTo>
                        <a:lnTo>
                          <a:pt x="21" y="230"/>
                        </a:lnTo>
                        <a:lnTo>
                          <a:pt x="21" y="314"/>
                        </a:lnTo>
                        <a:lnTo>
                          <a:pt x="84" y="356"/>
                        </a:lnTo>
                        <a:lnTo>
                          <a:pt x="84" y="419"/>
                        </a:lnTo>
                        <a:lnTo>
                          <a:pt x="105" y="419"/>
                        </a:lnTo>
                        <a:lnTo>
                          <a:pt x="146" y="523"/>
                        </a:lnTo>
                        <a:lnTo>
                          <a:pt x="314" y="565"/>
                        </a:lnTo>
                        <a:lnTo>
                          <a:pt x="398" y="544"/>
                        </a:lnTo>
                        <a:lnTo>
                          <a:pt x="398" y="356"/>
                        </a:lnTo>
                        <a:lnTo>
                          <a:pt x="335" y="314"/>
                        </a:lnTo>
                        <a:lnTo>
                          <a:pt x="314" y="167"/>
                        </a:lnTo>
                        <a:lnTo>
                          <a:pt x="188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6" name="Google Shape;107;p16">
                    <a:extLst>
                      <a:ext uri="{FF2B5EF4-FFF2-40B4-BE49-F238E27FC236}">
                        <a16:creationId xmlns:a16="http://schemas.microsoft.com/office/drawing/2014/main" id="{A3F88F9A-A523-DAE6-52B2-9C5A6F6D870D}"/>
                      </a:ext>
                    </a:extLst>
                  </p:cNvPr>
                  <p:cNvSpPr/>
                  <p:nvPr/>
                </p:nvSpPr>
                <p:spPr>
                  <a:xfrm>
                    <a:off x="4302185" y="2139184"/>
                    <a:ext cx="65805" cy="832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3" h="3076" extrusionOk="0">
                        <a:moveTo>
                          <a:pt x="1737" y="0"/>
                        </a:moveTo>
                        <a:lnTo>
                          <a:pt x="1779" y="84"/>
                        </a:lnTo>
                        <a:lnTo>
                          <a:pt x="1653" y="84"/>
                        </a:lnTo>
                        <a:lnTo>
                          <a:pt x="1674" y="209"/>
                        </a:lnTo>
                        <a:lnTo>
                          <a:pt x="1590" y="314"/>
                        </a:lnTo>
                        <a:lnTo>
                          <a:pt x="1590" y="230"/>
                        </a:lnTo>
                        <a:lnTo>
                          <a:pt x="1653" y="188"/>
                        </a:lnTo>
                        <a:lnTo>
                          <a:pt x="1590" y="84"/>
                        </a:lnTo>
                        <a:lnTo>
                          <a:pt x="1528" y="105"/>
                        </a:lnTo>
                        <a:lnTo>
                          <a:pt x="1569" y="167"/>
                        </a:lnTo>
                        <a:lnTo>
                          <a:pt x="1465" y="188"/>
                        </a:lnTo>
                        <a:lnTo>
                          <a:pt x="1423" y="147"/>
                        </a:lnTo>
                        <a:lnTo>
                          <a:pt x="1256" y="167"/>
                        </a:lnTo>
                        <a:lnTo>
                          <a:pt x="1256" y="230"/>
                        </a:lnTo>
                        <a:lnTo>
                          <a:pt x="1214" y="230"/>
                        </a:lnTo>
                        <a:lnTo>
                          <a:pt x="1172" y="356"/>
                        </a:lnTo>
                        <a:lnTo>
                          <a:pt x="1256" y="377"/>
                        </a:lnTo>
                        <a:lnTo>
                          <a:pt x="1235" y="419"/>
                        </a:lnTo>
                        <a:lnTo>
                          <a:pt x="1151" y="419"/>
                        </a:lnTo>
                        <a:lnTo>
                          <a:pt x="1151" y="481"/>
                        </a:lnTo>
                        <a:lnTo>
                          <a:pt x="1046" y="502"/>
                        </a:lnTo>
                        <a:lnTo>
                          <a:pt x="1067" y="586"/>
                        </a:lnTo>
                        <a:lnTo>
                          <a:pt x="1214" y="586"/>
                        </a:lnTo>
                        <a:lnTo>
                          <a:pt x="1172" y="607"/>
                        </a:lnTo>
                        <a:lnTo>
                          <a:pt x="1276" y="586"/>
                        </a:lnTo>
                        <a:lnTo>
                          <a:pt x="1360" y="586"/>
                        </a:lnTo>
                        <a:lnTo>
                          <a:pt x="1235" y="711"/>
                        </a:lnTo>
                        <a:lnTo>
                          <a:pt x="1046" y="795"/>
                        </a:lnTo>
                        <a:lnTo>
                          <a:pt x="1130" y="837"/>
                        </a:lnTo>
                        <a:lnTo>
                          <a:pt x="942" y="879"/>
                        </a:lnTo>
                        <a:lnTo>
                          <a:pt x="858" y="837"/>
                        </a:lnTo>
                        <a:lnTo>
                          <a:pt x="795" y="921"/>
                        </a:lnTo>
                        <a:lnTo>
                          <a:pt x="753" y="816"/>
                        </a:lnTo>
                        <a:lnTo>
                          <a:pt x="502" y="753"/>
                        </a:lnTo>
                        <a:lnTo>
                          <a:pt x="502" y="816"/>
                        </a:lnTo>
                        <a:lnTo>
                          <a:pt x="335" y="753"/>
                        </a:lnTo>
                        <a:lnTo>
                          <a:pt x="314" y="942"/>
                        </a:lnTo>
                        <a:lnTo>
                          <a:pt x="398" y="879"/>
                        </a:lnTo>
                        <a:lnTo>
                          <a:pt x="419" y="942"/>
                        </a:lnTo>
                        <a:lnTo>
                          <a:pt x="440" y="984"/>
                        </a:lnTo>
                        <a:lnTo>
                          <a:pt x="481" y="1088"/>
                        </a:lnTo>
                        <a:lnTo>
                          <a:pt x="419" y="1088"/>
                        </a:lnTo>
                        <a:lnTo>
                          <a:pt x="398" y="1025"/>
                        </a:lnTo>
                        <a:lnTo>
                          <a:pt x="272" y="1025"/>
                        </a:lnTo>
                        <a:lnTo>
                          <a:pt x="419" y="1130"/>
                        </a:lnTo>
                        <a:lnTo>
                          <a:pt x="544" y="1109"/>
                        </a:lnTo>
                        <a:lnTo>
                          <a:pt x="586" y="1214"/>
                        </a:lnTo>
                        <a:lnTo>
                          <a:pt x="440" y="1235"/>
                        </a:lnTo>
                        <a:lnTo>
                          <a:pt x="419" y="1276"/>
                        </a:lnTo>
                        <a:lnTo>
                          <a:pt x="440" y="1339"/>
                        </a:lnTo>
                        <a:lnTo>
                          <a:pt x="293" y="1360"/>
                        </a:lnTo>
                        <a:lnTo>
                          <a:pt x="335" y="1444"/>
                        </a:lnTo>
                        <a:lnTo>
                          <a:pt x="272" y="1465"/>
                        </a:lnTo>
                        <a:lnTo>
                          <a:pt x="377" y="1528"/>
                        </a:lnTo>
                        <a:lnTo>
                          <a:pt x="419" y="1507"/>
                        </a:lnTo>
                        <a:lnTo>
                          <a:pt x="398" y="1548"/>
                        </a:lnTo>
                        <a:lnTo>
                          <a:pt x="523" y="1528"/>
                        </a:lnTo>
                        <a:lnTo>
                          <a:pt x="544" y="1674"/>
                        </a:lnTo>
                        <a:lnTo>
                          <a:pt x="858" y="1674"/>
                        </a:lnTo>
                        <a:lnTo>
                          <a:pt x="753" y="1758"/>
                        </a:lnTo>
                        <a:lnTo>
                          <a:pt x="691" y="1737"/>
                        </a:lnTo>
                        <a:lnTo>
                          <a:pt x="586" y="1925"/>
                        </a:lnTo>
                        <a:lnTo>
                          <a:pt x="628" y="1925"/>
                        </a:lnTo>
                        <a:lnTo>
                          <a:pt x="523" y="2051"/>
                        </a:lnTo>
                        <a:lnTo>
                          <a:pt x="335" y="2176"/>
                        </a:lnTo>
                        <a:lnTo>
                          <a:pt x="419" y="2176"/>
                        </a:lnTo>
                        <a:lnTo>
                          <a:pt x="523" y="2134"/>
                        </a:lnTo>
                        <a:lnTo>
                          <a:pt x="586" y="2155"/>
                        </a:lnTo>
                        <a:lnTo>
                          <a:pt x="732" y="2155"/>
                        </a:lnTo>
                        <a:lnTo>
                          <a:pt x="816" y="2072"/>
                        </a:lnTo>
                        <a:lnTo>
                          <a:pt x="816" y="2092"/>
                        </a:lnTo>
                        <a:lnTo>
                          <a:pt x="942" y="2134"/>
                        </a:lnTo>
                        <a:lnTo>
                          <a:pt x="691" y="2176"/>
                        </a:lnTo>
                        <a:lnTo>
                          <a:pt x="502" y="2197"/>
                        </a:lnTo>
                        <a:lnTo>
                          <a:pt x="440" y="2281"/>
                        </a:lnTo>
                        <a:lnTo>
                          <a:pt x="314" y="2302"/>
                        </a:lnTo>
                        <a:lnTo>
                          <a:pt x="377" y="2364"/>
                        </a:lnTo>
                        <a:lnTo>
                          <a:pt x="335" y="2406"/>
                        </a:lnTo>
                        <a:lnTo>
                          <a:pt x="398" y="2448"/>
                        </a:lnTo>
                        <a:lnTo>
                          <a:pt x="293" y="2469"/>
                        </a:lnTo>
                        <a:lnTo>
                          <a:pt x="209" y="2385"/>
                        </a:lnTo>
                        <a:lnTo>
                          <a:pt x="188" y="2448"/>
                        </a:lnTo>
                        <a:lnTo>
                          <a:pt x="168" y="2406"/>
                        </a:lnTo>
                        <a:lnTo>
                          <a:pt x="0" y="2490"/>
                        </a:lnTo>
                        <a:lnTo>
                          <a:pt x="21" y="2511"/>
                        </a:lnTo>
                        <a:lnTo>
                          <a:pt x="398" y="2511"/>
                        </a:lnTo>
                        <a:lnTo>
                          <a:pt x="272" y="2595"/>
                        </a:lnTo>
                        <a:lnTo>
                          <a:pt x="105" y="2657"/>
                        </a:lnTo>
                        <a:lnTo>
                          <a:pt x="63" y="2762"/>
                        </a:lnTo>
                        <a:lnTo>
                          <a:pt x="168" y="2762"/>
                        </a:lnTo>
                        <a:lnTo>
                          <a:pt x="188" y="2825"/>
                        </a:lnTo>
                        <a:lnTo>
                          <a:pt x="440" y="2762"/>
                        </a:lnTo>
                        <a:lnTo>
                          <a:pt x="440" y="2762"/>
                        </a:lnTo>
                        <a:lnTo>
                          <a:pt x="230" y="2888"/>
                        </a:lnTo>
                        <a:lnTo>
                          <a:pt x="168" y="2929"/>
                        </a:lnTo>
                        <a:lnTo>
                          <a:pt x="314" y="2929"/>
                        </a:lnTo>
                        <a:lnTo>
                          <a:pt x="502" y="2825"/>
                        </a:lnTo>
                        <a:lnTo>
                          <a:pt x="481" y="2908"/>
                        </a:lnTo>
                        <a:lnTo>
                          <a:pt x="314" y="2992"/>
                        </a:lnTo>
                        <a:lnTo>
                          <a:pt x="419" y="2992"/>
                        </a:lnTo>
                        <a:lnTo>
                          <a:pt x="398" y="3034"/>
                        </a:lnTo>
                        <a:lnTo>
                          <a:pt x="398" y="3034"/>
                        </a:lnTo>
                        <a:lnTo>
                          <a:pt x="523" y="3013"/>
                        </a:lnTo>
                        <a:lnTo>
                          <a:pt x="607" y="3076"/>
                        </a:lnTo>
                        <a:lnTo>
                          <a:pt x="795" y="3034"/>
                        </a:lnTo>
                        <a:lnTo>
                          <a:pt x="963" y="2992"/>
                        </a:lnTo>
                        <a:lnTo>
                          <a:pt x="1130" y="2888"/>
                        </a:lnTo>
                        <a:lnTo>
                          <a:pt x="1067" y="2783"/>
                        </a:lnTo>
                        <a:lnTo>
                          <a:pt x="1172" y="2783"/>
                        </a:lnTo>
                        <a:lnTo>
                          <a:pt x="1151" y="2867"/>
                        </a:lnTo>
                        <a:lnTo>
                          <a:pt x="1256" y="2867"/>
                        </a:lnTo>
                        <a:lnTo>
                          <a:pt x="1360" y="2720"/>
                        </a:lnTo>
                        <a:lnTo>
                          <a:pt x="1444" y="2762"/>
                        </a:lnTo>
                        <a:lnTo>
                          <a:pt x="1465" y="2657"/>
                        </a:lnTo>
                        <a:lnTo>
                          <a:pt x="1800" y="2595"/>
                        </a:lnTo>
                        <a:lnTo>
                          <a:pt x="1841" y="2511"/>
                        </a:lnTo>
                        <a:lnTo>
                          <a:pt x="1862" y="2616"/>
                        </a:lnTo>
                        <a:lnTo>
                          <a:pt x="1946" y="2553"/>
                        </a:lnTo>
                        <a:lnTo>
                          <a:pt x="2009" y="2574"/>
                        </a:lnTo>
                        <a:lnTo>
                          <a:pt x="2176" y="2574"/>
                        </a:lnTo>
                        <a:lnTo>
                          <a:pt x="2072" y="2406"/>
                        </a:lnTo>
                        <a:lnTo>
                          <a:pt x="2155" y="2385"/>
                        </a:lnTo>
                        <a:lnTo>
                          <a:pt x="2218" y="2281"/>
                        </a:lnTo>
                        <a:lnTo>
                          <a:pt x="2218" y="2176"/>
                        </a:lnTo>
                        <a:lnTo>
                          <a:pt x="2302" y="2072"/>
                        </a:lnTo>
                        <a:lnTo>
                          <a:pt x="2323" y="1967"/>
                        </a:lnTo>
                        <a:lnTo>
                          <a:pt x="2302" y="1716"/>
                        </a:lnTo>
                        <a:lnTo>
                          <a:pt x="2218" y="1674"/>
                        </a:lnTo>
                        <a:lnTo>
                          <a:pt x="2302" y="1632"/>
                        </a:lnTo>
                        <a:lnTo>
                          <a:pt x="2302" y="1507"/>
                        </a:lnTo>
                        <a:lnTo>
                          <a:pt x="2218" y="1402"/>
                        </a:lnTo>
                        <a:lnTo>
                          <a:pt x="2260" y="1256"/>
                        </a:lnTo>
                        <a:lnTo>
                          <a:pt x="2176" y="1214"/>
                        </a:lnTo>
                        <a:lnTo>
                          <a:pt x="2197" y="1130"/>
                        </a:lnTo>
                        <a:lnTo>
                          <a:pt x="2281" y="1151"/>
                        </a:lnTo>
                        <a:lnTo>
                          <a:pt x="2281" y="1151"/>
                        </a:lnTo>
                        <a:lnTo>
                          <a:pt x="2155" y="1088"/>
                        </a:lnTo>
                        <a:lnTo>
                          <a:pt x="2072" y="1046"/>
                        </a:lnTo>
                        <a:lnTo>
                          <a:pt x="1967" y="837"/>
                        </a:lnTo>
                        <a:lnTo>
                          <a:pt x="1800" y="732"/>
                        </a:lnTo>
                        <a:lnTo>
                          <a:pt x="1737" y="795"/>
                        </a:lnTo>
                        <a:lnTo>
                          <a:pt x="1695" y="942"/>
                        </a:lnTo>
                        <a:lnTo>
                          <a:pt x="1632" y="984"/>
                        </a:lnTo>
                        <a:lnTo>
                          <a:pt x="1360" y="732"/>
                        </a:lnTo>
                        <a:lnTo>
                          <a:pt x="1486" y="502"/>
                        </a:lnTo>
                        <a:lnTo>
                          <a:pt x="1632" y="481"/>
                        </a:lnTo>
                        <a:lnTo>
                          <a:pt x="1653" y="377"/>
                        </a:lnTo>
                        <a:lnTo>
                          <a:pt x="1737" y="356"/>
                        </a:lnTo>
                        <a:lnTo>
                          <a:pt x="1779" y="272"/>
                        </a:lnTo>
                        <a:lnTo>
                          <a:pt x="1737" y="293"/>
                        </a:lnTo>
                        <a:lnTo>
                          <a:pt x="1737" y="293"/>
                        </a:lnTo>
                        <a:lnTo>
                          <a:pt x="1841" y="188"/>
                        </a:lnTo>
                        <a:lnTo>
                          <a:pt x="1946" y="147"/>
                        </a:lnTo>
                        <a:lnTo>
                          <a:pt x="1841" y="84"/>
                        </a:lnTo>
                        <a:lnTo>
                          <a:pt x="1737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97" name="Google Shape;108;p16">
                    <a:extLst>
                      <a:ext uri="{FF2B5EF4-FFF2-40B4-BE49-F238E27FC236}">
                        <a16:creationId xmlns:a16="http://schemas.microsoft.com/office/drawing/2014/main" id="{01DB9424-D22D-85C0-8389-B10AB21070C1}"/>
                      </a:ext>
                    </a:extLst>
                  </p:cNvPr>
                  <p:cNvGrpSpPr/>
                  <p:nvPr/>
                </p:nvGrpSpPr>
                <p:grpSpPr>
                  <a:xfrm>
                    <a:off x="4340642" y="2068363"/>
                    <a:ext cx="141674" cy="189648"/>
                    <a:chOff x="3586368" y="2281300"/>
                    <a:chExt cx="125032" cy="175275"/>
                  </a:xfrm>
                </p:grpSpPr>
                <p:sp>
                  <p:nvSpPr>
                    <p:cNvPr id="1665" name="Google Shape;109;p16">
                      <a:extLst>
                        <a:ext uri="{FF2B5EF4-FFF2-40B4-BE49-F238E27FC236}">
                          <a16:creationId xmlns:a16="http://schemas.microsoft.com/office/drawing/2014/main" id="{B29AA95F-A7DB-CC75-B5C4-82F714EAB0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09900" y="2281300"/>
                      <a:ext cx="101500" cy="175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60" h="7011" extrusionOk="0">
                          <a:moveTo>
                            <a:pt x="1340" y="1"/>
                          </a:moveTo>
                          <a:lnTo>
                            <a:pt x="1277" y="63"/>
                          </a:lnTo>
                          <a:lnTo>
                            <a:pt x="1235" y="42"/>
                          </a:lnTo>
                          <a:lnTo>
                            <a:pt x="1110" y="84"/>
                          </a:lnTo>
                          <a:lnTo>
                            <a:pt x="1026" y="84"/>
                          </a:lnTo>
                          <a:lnTo>
                            <a:pt x="921" y="105"/>
                          </a:lnTo>
                          <a:lnTo>
                            <a:pt x="859" y="105"/>
                          </a:lnTo>
                          <a:lnTo>
                            <a:pt x="838" y="168"/>
                          </a:lnTo>
                          <a:lnTo>
                            <a:pt x="838" y="105"/>
                          </a:lnTo>
                          <a:lnTo>
                            <a:pt x="796" y="84"/>
                          </a:lnTo>
                          <a:lnTo>
                            <a:pt x="712" y="168"/>
                          </a:lnTo>
                          <a:lnTo>
                            <a:pt x="733" y="105"/>
                          </a:lnTo>
                          <a:lnTo>
                            <a:pt x="608" y="42"/>
                          </a:lnTo>
                          <a:lnTo>
                            <a:pt x="587" y="105"/>
                          </a:lnTo>
                          <a:lnTo>
                            <a:pt x="524" y="168"/>
                          </a:lnTo>
                          <a:lnTo>
                            <a:pt x="545" y="231"/>
                          </a:lnTo>
                          <a:lnTo>
                            <a:pt x="524" y="231"/>
                          </a:lnTo>
                          <a:lnTo>
                            <a:pt x="524" y="314"/>
                          </a:lnTo>
                          <a:lnTo>
                            <a:pt x="419" y="356"/>
                          </a:lnTo>
                          <a:lnTo>
                            <a:pt x="482" y="419"/>
                          </a:lnTo>
                          <a:lnTo>
                            <a:pt x="440" y="503"/>
                          </a:lnTo>
                          <a:lnTo>
                            <a:pt x="398" y="503"/>
                          </a:lnTo>
                          <a:lnTo>
                            <a:pt x="503" y="607"/>
                          </a:lnTo>
                          <a:lnTo>
                            <a:pt x="545" y="670"/>
                          </a:lnTo>
                          <a:lnTo>
                            <a:pt x="419" y="607"/>
                          </a:lnTo>
                          <a:lnTo>
                            <a:pt x="398" y="670"/>
                          </a:lnTo>
                          <a:lnTo>
                            <a:pt x="315" y="587"/>
                          </a:lnTo>
                          <a:lnTo>
                            <a:pt x="294" y="628"/>
                          </a:lnTo>
                          <a:lnTo>
                            <a:pt x="315" y="691"/>
                          </a:lnTo>
                          <a:lnTo>
                            <a:pt x="294" y="733"/>
                          </a:lnTo>
                          <a:lnTo>
                            <a:pt x="273" y="628"/>
                          </a:lnTo>
                          <a:lnTo>
                            <a:pt x="210" y="733"/>
                          </a:lnTo>
                          <a:lnTo>
                            <a:pt x="273" y="796"/>
                          </a:lnTo>
                          <a:lnTo>
                            <a:pt x="210" y="817"/>
                          </a:lnTo>
                          <a:lnTo>
                            <a:pt x="294" y="900"/>
                          </a:lnTo>
                          <a:lnTo>
                            <a:pt x="336" y="900"/>
                          </a:lnTo>
                          <a:lnTo>
                            <a:pt x="294" y="942"/>
                          </a:lnTo>
                          <a:lnTo>
                            <a:pt x="210" y="900"/>
                          </a:lnTo>
                          <a:lnTo>
                            <a:pt x="210" y="1026"/>
                          </a:lnTo>
                          <a:lnTo>
                            <a:pt x="210" y="1047"/>
                          </a:lnTo>
                          <a:lnTo>
                            <a:pt x="377" y="1026"/>
                          </a:lnTo>
                          <a:lnTo>
                            <a:pt x="273" y="1089"/>
                          </a:lnTo>
                          <a:lnTo>
                            <a:pt x="273" y="1110"/>
                          </a:lnTo>
                          <a:lnTo>
                            <a:pt x="294" y="1131"/>
                          </a:lnTo>
                          <a:lnTo>
                            <a:pt x="377" y="1110"/>
                          </a:lnTo>
                          <a:lnTo>
                            <a:pt x="336" y="1131"/>
                          </a:lnTo>
                          <a:lnTo>
                            <a:pt x="398" y="1151"/>
                          </a:lnTo>
                          <a:lnTo>
                            <a:pt x="398" y="1151"/>
                          </a:lnTo>
                          <a:lnTo>
                            <a:pt x="315" y="1131"/>
                          </a:lnTo>
                          <a:lnTo>
                            <a:pt x="294" y="1151"/>
                          </a:lnTo>
                          <a:lnTo>
                            <a:pt x="294" y="1214"/>
                          </a:lnTo>
                          <a:lnTo>
                            <a:pt x="315" y="1235"/>
                          </a:lnTo>
                          <a:lnTo>
                            <a:pt x="273" y="1256"/>
                          </a:lnTo>
                          <a:lnTo>
                            <a:pt x="231" y="1319"/>
                          </a:lnTo>
                          <a:lnTo>
                            <a:pt x="294" y="1319"/>
                          </a:lnTo>
                          <a:lnTo>
                            <a:pt x="294" y="1361"/>
                          </a:lnTo>
                          <a:lnTo>
                            <a:pt x="210" y="1340"/>
                          </a:lnTo>
                          <a:lnTo>
                            <a:pt x="189" y="1403"/>
                          </a:lnTo>
                          <a:lnTo>
                            <a:pt x="210" y="1444"/>
                          </a:lnTo>
                          <a:lnTo>
                            <a:pt x="189" y="1465"/>
                          </a:lnTo>
                          <a:lnTo>
                            <a:pt x="168" y="1528"/>
                          </a:lnTo>
                          <a:lnTo>
                            <a:pt x="63" y="1528"/>
                          </a:lnTo>
                          <a:lnTo>
                            <a:pt x="1" y="1549"/>
                          </a:lnTo>
                          <a:lnTo>
                            <a:pt x="63" y="1570"/>
                          </a:lnTo>
                          <a:lnTo>
                            <a:pt x="126" y="1570"/>
                          </a:lnTo>
                          <a:lnTo>
                            <a:pt x="189" y="1612"/>
                          </a:lnTo>
                          <a:lnTo>
                            <a:pt x="168" y="1633"/>
                          </a:lnTo>
                          <a:lnTo>
                            <a:pt x="105" y="1633"/>
                          </a:lnTo>
                          <a:lnTo>
                            <a:pt x="189" y="1716"/>
                          </a:lnTo>
                          <a:lnTo>
                            <a:pt x="210" y="1716"/>
                          </a:lnTo>
                          <a:lnTo>
                            <a:pt x="273" y="1737"/>
                          </a:lnTo>
                          <a:lnTo>
                            <a:pt x="503" y="1507"/>
                          </a:lnTo>
                          <a:lnTo>
                            <a:pt x="482" y="1570"/>
                          </a:lnTo>
                          <a:lnTo>
                            <a:pt x="503" y="1612"/>
                          </a:lnTo>
                          <a:lnTo>
                            <a:pt x="419" y="1633"/>
                          </a:lnTo>
                          <a:lnTo>
                            <a:pt x="377" y="1758"/>
                          </a:lnTo>
                          <a:lnTo>
                            <a:pt x="377" y="1779"/>
                          </a:lnTo>
                          <a:lnTo>
                            <a:pt x="315" y="1947"/>
                          </a:lnTo>
                          <a:lnTo>
                            <a:pt x="336" y="1947"/>
                          </a:lnTo>
                          <a:lnTo>
                            <a:pt x="294" y="2135"/>
                          </a:lnTo>
                          <a:lnTo>
                            <a:pt x="294" y="2239"/>
                          </a:lnTo>
                          <a:lnTo>
                            <a:pt x="231" y="2281"/>
                          </a:lnTo>
                          <a:lnTo>
                            <a:pt x="294" y="2323"/>
                          </a:lnTo>
                          <a:lnTo>
                            <a:pt x="315" y="2302"/>
                          </a:lnTo>
                          <a:lnTo>
                            <a:pt x="231" y="2449"/>
                          </a:lnTo>
                          <a:lnTo>
                            <a:pt x="231" y="2595"/>
                          </a:lnTo>
                          <a:lnTo>
                            <a:pt x="189" y="2658"/>
                          </a:lnTo>
                          <a:lnTo>
                            <a:pt x="189" y="2700"/>
                          </a:lnTo>
                          <a:lnTo>
                            <a:pt x="315" y="2700"/>
                          </a:lnTo>
                          <a:lnTo>
                            <a:pt x="294" y="2595"/>
                          </a:lnTo>
                          <a:lnTo>
                            <a:pt x="336" y="2491"/>
                          </a:lnTo>
                          <a:lnTo>
                            <a:pt x="336" y="2407"/>
                          </a:lnTo>
                          <a:lnTo>
                            <a:pt x="398" y="2323"/>
                          </a:lnTo>
                          <a:lnTo>
                            <a:pt x="336" y="2135"/>
                          </a:lnTo>
                          <a:lnTo>
                            <a:pt x="398" y="2135"/>
                          </a:lnTo>
                          <a:lnTo>
                            <a:pt x="545" y="1947"/>
                          </a:lnTo>
                          <a:lnTo>
                            <a:pt x="440" y="2135"/>
                          </a:lnTo>
                          <a:lnTo>
                            <a:pt x="419" y="2239"/>
                          </a:lnTo>
                          <a:lnTo>
                            <a:pt x="482" y="2260"/>
                          </a:lnTo>
                          <a:lnTo>
                            <a:pt x="482" y="2198"/>
                          </a:lnTo>
                          <a:lnTo>
                            <a:pt x="545" y="2135"/>
                          </a:lnTo>
                          <a:lnTo>
                            <a:pt x="587" y="2260"/>
                          </a:lnTo>
                          <a:lnTo>
                            <a:pt x="628" y="2135"/>
                          </a:lnTo>
                          <a:lnTo>
                            <a:pt x="628" y="2030"/>
                          </a:lnTo>
                          <a:lnTo>
                            <a:pt x="691" y="1988"/>
                          </a:lnTo>
                          <a:lnTo>
                            <a:pt x="649" y="2135"/>
                          </a:lnTo>
                          <a:lnTo>
                            <a:pt x="754" y="2198"/>
                          </a:lnTo>
                          <a:lnTo>
                            <a:pt x="649" y="2177"/>
                          </a:lnTo>
                          <a:lnTo>
                            <a:pt x="628" y="2323"/>
                          </a:lnTo>
                          <a:lnTo>
                            <a:pt x="649" y="2449"/>
                          </a:lnTo>
                          <a:lnTo>
                            <a:pt x="712" y="2470"/>
                          </a:lnTo>
                          <a:lnTo>
                            <a:pt x="754" y="2574"/>
                          </a:lnTo>
                          <a:lnTo>
                            <a:pt x="649" y="2658"/>
                          </a:lnTo>
                          <a:lnTo>
                            <a:pt x="587" y="2909"/>
                          </a:lnTo>
                          <a:lnTo>
                            <a:pt x="587" y="3014"/>
                          </a:lnTo>
                          <a:lnTo>
                            <a:pt x="503" y="2972"/>
                          </a:lnTo>
                          <a:lnTo>
                            <a:pt x="503" y="3097"/>
                          </a:lnTo>
                          <a:lnTo>
                            <a:pt x="628" y="3244"/>
                          </a:lnTo>
                          <a:lnTo>
                            <a:pt x="587" y="3097"/>
                          </a:lnTo>
                          <a:lnTo>
                            <a:pt x="649" y="3076"/>
                          </a:lnTo>
                          <a:lnTo>
                            <a:pt x="859" y="3223"/>
                          </a:lnTo>
                          <a:lnTo>
                            <a:pt x="859" y="3097"/>
                          </a:lnTo>
                          <a:lnTo>
                            <a:pt x="796" y="3035"/>
                          </a:lnTo>
                          <a:lnTo>
                            <a:pt x="838" y="3014"/>
                          </a:lnTo>
                          <a:lnTo>
                            <a:pt x="1005" y="3118"/>
                          </a:lnTo>
                          <a:lnTo>
                            <a:pt x="1131" y="3118"/>
                          </a:lnTo>
                          <a:lnTo>
                            <a:pt x="1131" y="3076"/>
                          </a:lnTo>
                          <a:lnTo>
                            <a:pt x="1235" y="3076"/>
                          </a:lnTo>
                          <a:lnTo>
                            <a:pt x="1256" y="2972"/>
                          </a:lnTo>
                          <a:lnTo>
                            <a:pt x="1549" y="2993"/>
                          </a:lnTo>
                          <a:lnTo>
                            <a:pt x="1361" y="3014"/>
                          </a:lnTo>
                          <a:lnTo>
                            <a:pt x="1235" y="3348"/>
                          </a:lnTo>
                          <a:lnTo>
                            <a:pt x="1382" y="3620"/>
                          </a:lnTo>
                          <a:lnTo>
                            <a:pt x="1444" y="3558"/>
                          </a:lnTo>
                          <a:lnTo>
                            <a:pt x="1444" y="3704"/>
                          </a:lnTo>
                          <a:lnTo>
                            <a:pt x="1549" y="3600"/>
                          </a:lnTo>
                          <a:lnTo>
                            <a:pt x="1654" y="3600"/>
                          </a:lnTo>
                          <a:lnTo>
                            <a:pt x="1633" y="3746"/>
                          </a:lnTo>
                          <a:lnTo>
                            <a:pt x="1654" y="3767"/>
                          </a:lnTo>
                          <a:lnTo>
                            <a:pt x="1549" y="3851"/>
                          </a:lnTo>
                          <a:lnTo>
                            <a:pt x="1570" y="4018"/>
                          </a:lnTo>
                          <a:lnTo>
                            <a:pt x="1528" y="4123"/>
                          </a:lnTo>
                          <a:lnTo>
                            <a:pt x="1570" y="4227"/>
                          </a:lnTo>
                          <a:lnTo>
                            <a:pt x="1654" y="4290"/>
                          </a:lnTo>
                          <a:lnTo>
                            <a:pt x="1737" y="4290"/>
                          </a:lnTo>
                          <a:lnTo>
                            <a:pt x="1675" y="4332"/>
                          </a:lnTo>
                          <a:lnTo>
                            <a:pt x="1591" y="4332"/>
                          </a:lnTo>
                          <a:lnTo>
                            <a:pt x="1549" y="4248"/>
                          </a:lnTo>
                          <a:lnTo>
                            <a:pt x="1465" y="4269"/>
                          </a:lnTo>
                          <a:lnTo>
                            <a:pt x="1528" y="4353"/>
                          </a:lnTo>
                          <a:lnTo>
                            <a:pt x="1591" y="4395"/>
                          </a:lnTo>
                          <a:lnTo>
                            <a:pt x="1486" y="4374"/>
                          </a:lnTo>
                          <a:lnTo>
                            <a:pt x="1424" y="4290"/>
                          </a:lnTo>
                          <a:lnTo>
                            <a:pt x="1235" y="4353"/>
                          </a:lnTo>
                          <a:lnTo>
                            <a:pt x="1152" y="4353"/>
                          </a:lnTo>
                          <a:lnTo>
                            <a:pt x="963" y="4436"/>
                          </a:lnTo>
                          <a:lnTo>
                            <a:pt x="859" y="4583"/>
                          </a:lnTo>
                          <a:lnTo>
                            <a:pt x="733" y="4667"/>
                          </a:lnTo>
                          <a:lnTo>
                            <a:pt x="691" y="4750"/>
                          </a:lnTo>
                          <a:lnTo>
                            <a:pt x="817" y="4750"/>
                          </a:lnTo>
                          <a:lnTo>
                            <a:pt x="817" y="4688"/>
                          </a:lnTo>
                          <a:lnTo>
                            <a:pt x="1026" y="4646"/>
                          </a:lnTo>
                          <a:lnTo>
                            <a:pt x="1005" y="4750"/>
                          </a:lnTo>
                          <a:lnTo>
                            <a:pt x="1068" y="4813"/>
                          </a:lnTo>
                          <a:lnTo>
                            <a:pt x="1005" y="4876"/>
                          </a:lnTo>
                          <a:lnTo>
                            <a:pt x="1026" y="4960"/>
                          </a:lnTo>
                          <a:lnTo>
                            <a:pt x="1068" y="4960"/>
                          </a:lnTo>
                          <a:lnTo>
                            <a:pt x="942" y="5190"/>
                          </a:lnTo>
                          <a:lnTo>
                            <a:pt x="859" y="5232"/>
                          </a:lnTo>
                          <a:lnTo>
                            <a:pt x="754" y="5294"/>
                          </a:lnTo>
                          <a:lnTo>
                            <a:pt x="733" y="5294"/>
                          </a:lnTo>
                          <a:lnTo>
                            <a:pt x="608" y="5378"/>
                          </a:lnTo>
                          <a:lnTo>
                            <a:pt x="524" y="5378"/>
                          </a:lnTo>
                          <a:lnTo>
                            <a:pt x="398" y="5483"/>
                          </a:lnTo>
                          <a:lnTo>
                            <a:pt x="503" y="5483"/>
                          </a:lnTo>
                          <a:lnTo>
                            <a:pt x="503" y="5545"/>
                          </a:lnTo>
                          <a:lnTo>
                            <a:pt x="419" y="5608"/>
                          </a:lnTo>
                          <a:lnTo>
                            <a:pt x="545" y="5629"/>
                          </a:lnTo>
                          <a:lnTo>
                            <a:pt x="524" y="5650"/>
                          </a:lnTo>
                          <a:lnTo>
                            <a:pt x="587" y="5692"/>
                          </a:lnTo>
                          <a:lnTo>
                            <a:pt x="649" y="5650"/>
                          </a:lnTo>
                          <a:lnTo>
                            <a:pt x="754" y="5608"/>
                          </a:lnTo>
                          <a:lnTo>
                            <a:pt x="900" y="5545"/>
                          </a:lnTo>
                          <a:lnTo>
                            <a:pt x="921" y="5629"/>
                          </a:lnTo>
                          <a:lnTo>
                            <a:pt x="1026" y="5650"/>
                          </a:lnTo>
                          <a:lnTo>
                            <a:pt x="942" y="5692"/>
                          </a:lnTo>
                          <a:lnTo>
                            <a:pt x="921" y="5734"/>
                          </a:lnTo>
                          <a:lnTo>
                            <a:pt x="1068" y="5734"/>
                          </a:lnTo>
                          <a:lnTo>
                            <a:pt x="1068" y="5713"/>
                          </a:lnTo>
                          <a:lnTo>
                            <a:pt x="1152" y="5692"/>
                          </a:lnTo>
                          <a:lnTo>
                            <a:pt x="1256" y="5796"/>
                          </a:lnTo>
                          <a:lnTo>
                            <a:pt x="1319" y="5859"/>
                          </a:lnTo>
                          <a:lnTo>
                            <a:pt x="1486" y="5859"/>
                          </a:lnTo>
                          <a:lnTo>
                            <a:pt x="1549" y="5796"/>
                          </a:lnTo>
                          <a:lnTo>
                            <a:pt x="1633" y="5755"/>
                          </a:lnTo>
                          <a:lnTo>
                            <a:pt x="1758" y="5713"/>
                          </a:lnTo>
                          <a:lnTo>
                            <a:pt x="1800" y="5650"/>
                          </a:lnTo>
                          <a:lnTo>
                            <a:pt x="1905" y="5608"/>
                          </a:lnTo>
                          <a:lnTo>
                            <a:pt x="1758" y="5755"/>
                          </a:lnTo>
                          <a:lnTo>
                            <a:pt x="1633" y="5901"/>
                          </a:lnTo>
                          <a:lnTo>
                            <a:pt x="1633" y="6048"/>
                          </a:lnTo>
                          <a:lnTo>
                            <a:pt x="1528" y="6048"/>
                          </a:lnTo>
                          <a:lnTo>
                            <a:pt x="1444" y="6068"/>
                          </a:lnTo>
                          <a:lnTo>
                            <a:pt x="1361" y="6027"/>
                          </a:lnTo>
                          <a:lnTo>
                            <a:pt x="1131" y="6006"/>
                          </a:lnTo>
                          <a:lnTo>
                            <a:pt x="963" y="6048"/>
                          </a:lnTo>
                          <a:lnTo>
                            <a:pt x="963" y="6131"/>
                          </a:lnTo>
                          <a:lnTo>
                            <a:pt x="900" y="6215"/>
                          </a:lnTo>
                          <a:lnTo>
                            <a:pt x="796" y="6215"/>
                          </a:lnTo>
                          <a:lnTo>
                            <a:pt x="796" y="6382"/>
                          </a:lnTo>
                          <a:lnTo>
                            <a:pt x="691" y="6487"/>
                          </a:lnTo>
                          <a:lnTo>
                            <a:pt x="649" y="6550"/>
                          </a:lnTo>
                          <a:lnTo>
                            <a:pt x="545" y="6550"/>
                          </a:lnTo>
                          <a:lnTo>
                            <a:pt x="524" y="6675"/>
                          </a:lnTo>
                          <a:lnTo>
                            <a:pt x="482" y="6675"/>
                          </a:lnTo>
                          <a:lnTo>
                            <a:pt x="440" y="6738"/>
                          </a:lnTo>
                          <a:lnTo>
                            <a:pt x="315" y="6843"/>
                          </a:lnTo>
                          <a:lnTo>
                            <a:pt x="231" y="6801"/>
                          </a:lnTo>
                          <a:lnTo>
                            <a:pt x="168" y="6864"/>
                          </a:lnTo>
                          <a:lnTo>
                            <a:pt x="168" y="6968"/>
                          </a:lnTo>
                          <a:lnTo>
                            <a:pt x="273" y="6968"/>
                          </a:lnTo>
                          <a:lnTo>
                            <a:pt x="273" y="6885"/>
                          </a:lnTo>
                          <a:lnTo>
                            <a:pt x="377" y="6905"/>
                          </a:lnTo>
                          <a:lnTo>
                            <a:pt x="419" y="7010"/>
                          </a:lnTo>
                          <a:lnTo>
                            <a:pt x="503" y="6968"/>
                          </a:lnTo>
                          <a:lnTo>
                            <a:pt x="482" y="6905"/>
                          </a:lnTo>
                          <a:lnTo>
                            <a:pt x="524" y="6843"/>
                          </a:lnTo>
                          <a:lnTo>
                            <a:pt x="545" y="6864"/>
                          </a:lnTo>
                          <a:lnTo>
                            <a:pt x="628" y="6801"/>
                          </a:lnTo>
                          <a:lnTo>
                            <a:pt x="649" y="6801"/>
                          </a:lnTo>
                          <a:lnTo>
                            <a:pt x="712" y="6696"/>
                          </a:lnTo>
                          <a:lnTo>
                            <a:pt x="817" y="6759"/>
                          </a:lnTo>
                          <a:lnTo>
                            <a:pt x="900" y="6696"/>
                          </a:lnTo>
                          <a:lnTo>
                            <a:pt x="963" y="6738"/>
                          </a:lnTo>
                          <a:lnTo>
                            <a:pt x="1005" y="6696"/>
                          </a:lnTo>
                          <a:lnTo>
                            <a:pt x="1047" y="6759"/>
                          </a:lnTo>
                          <a:lnTo>
                            <a:pt x="1110" y="6759"/>
                          </a:lnTo>
                          <a:lnTo>
                            <a:pt x="1172" y="6801"/>
                          </a:lnTo>
                          <a:lnTo>
                            <a:pt x="1277" y="6801"/>
                          </a:lnTo>
                          <a:lnTo>
                            <a:pt x="1256" y="6759"/>
                          </a:lnTo>
                          <a:lnTo>
                            <a:pt x="1340" y="6738"/>
                          </a:lnTo>
                          <a:lnTo>
                            <a:pt x="1361" y="6654"/>
                          </a:lnTo>
                          <a:lnTo>
                            <a:pt x="1340" y="6571"/>
                          </a:lnTo>
                          <a:lnTo>
                            <a:pt x="1382" y="6487"/>
                          </a:lnTo>
                          <a:lnTo>
                            <a:pt x="1444" y="6487"/>
                          </a:lnTo>
                          <a:lnTo>
                            <a:pt x="1465" y="6445"/>
                          </a:lnTo>
                          <a:lnTo>
                            <a:pt x="1675" y="6424"/>
                          </a:lnTo>
                          <a:lnTo>
                            <a:pt x="1779" y="6424"/>
                          </a:lnTo>
                          <a:lnTo>
                            <a:pt x="1905" y="6487"/>
                          </a:lnTo>
                          <a:lnTo>
                            <a:pt x="2093" y="6487"/>
                          </a:lnTo>
                          <a:lnTo>
                            <a:pt x="2177" y="6529"/>
                          </a:lnTo>
                          <a:lnTo>
                            <a:pt x="2198" y="6445"/>
                          </a:lnTo>
                          <a:lnTo>
                            <a:pt x="2323" y="6361"/>
                          </a:lnTo>
                          <a:lnTo>
                            <a:pt x="2407" y="6382"/>
                          </a:lnTo>
                          <a:lnTo>
                            <a:pt x="2512" y="6320"/>
                          </a:lnTo>
                          <a:lnTo>
                            <a:pt x="2616" y="6340"/>
                          </a:lnTo>
                          <a:lnTo>
                            <a:pt x="2637" y="6320"/>
                          </a:lnTo>
                          <a:lnTo>
                            <a:pt x="2721" y="6278"/>
                          </a:lnTo>
                          <a:lnTo>
                            <a:pt x="2721" y="6320"/>
                          </a:lnTo>
                          <a:lnTo>
                            <a:pt x="2804" y="6361"/>
                          </a:lnTo>
                          <a:lnTo>
                            <a:pt x="2888" y="6320"/>
                          </a:lnTo>
                          <a:lnTo>
                            <a:pt x="3056" y="6320"/>
                          </a:lnTo>
                          <a:lnTo>
                            <a:pt x="3202" y="6278"/>
                          </a:lnTo>
                          <a:lnTo>
                            <a:pt x="3307" y="6320"/>
                          </a:lnTo>
                          <a:lnTo>
                            <a:pt x="3349" y="6340"/>
                          </a:lnTo>
                          <a:lnTo>
                            <a:pt x="3453" y="6257"/>
                          </a:lnTo>
                          <a:lnTo>
                            <a:pt x="3537" y="6236"/>
                          </a:lnTo>
                          <a:lnTo>
                            <a:pt x="3621" y="6152"/>
                          </a:lnTo>
                          <a:lnTo>
                            <a:pt x="3683" y="6152"/>
                          </a:lnTo>
                          <a:lnTo>
                            <a:pt x="3746" y="6173"/>
                          </a:lnTo>
                          <a:lnTo>
                            <a:pt x="3725" y="6110"/>
                          </a:lnTo>
                          <a:lnTo>
                            <a:pt x="3851" y="6027"/>
                          </a:lnTo>
                          <a:lnTo>
                            <a:pt x="3955" y="6006"/>
                          </a:lnTo>
                          <a:lnTo>
                            <a:pt x="3955" y="5922"/>
                          </a:lnTo>
                          <a:lnTo>
                            <a:pt x="3934" y="5859"/>
                          </a:lnTo>
                          <a:lnTo>
                            <a:pt x="3955" y="5796"/>
                          </a:lnTo>
                          <a:lnTo>
                            <a:pt x="3788" y="5796"/>
                          </a:lnTo>
                          <a:lnTo>
                            <a:pt x="3683" y="5838"/>
                          </a:lnTo>
                          <a:lnTo>
                            <a:pt x="3641" y="5838"/>
                          </a:lnTo>
                          <a:lnTo>
                            <a:pt x="3537" y="5817"/>
                          </a:lnTo>
                          <a:lnTo>
                            <a:pt x="3474" y="5796"/>
                          </a:lnTo>
                          <a:lnTo>
                            <a:pt x="3537" y="5755"/>
                          </a:lnTo>
                          <a:lnTo>
                            <a:pt x="3558" y="5755"/>
                          </a:lnTo>
                          <a:lnTo>
                            <a:pt x="3558" y="5734"/>
                          </a:lnTo>
                          <a:lnTo>
                            <a:pt x="3474" y="5713"/>
                          </a:lnTo>
                          <a:lnTo>
                            <a:pt x="3411" y="5734"/>
                          </a:lnTo>
                          <a:lnTo>
                            <a:pt x="3516" y="5650"/>
                          </a:lnTo>
                          <a:lnTo>
                            <a:pt x="3579" y="5692"/>
                          </a:lnTo>
                          <a:lnTo>
                            <a:pt x="3662" y="5629"/>
                          </a:lnTo>
                          <a:lnTo>
                            <a:pt x="3641" y="5545"/>
                          </a:lnTo>
                          <a:lnTo>
                            <a:pt x="3558" y="5545"/>
                          </a:lnTo>
                          <a:lnTo>
                            <a:pt x="3621" y="5504"/>
                          </a:lnTo>
                          <a:lnTo>
                            <a:pt x="3662" y="5441"/>
                          </a:lnTo>
                          <a:lnTo>
                            <a:pt x="3725" y="5504"/>
                          </a:lnTo>
                          <a:lnTo>
                            <a:pt x="3788" y="5441"/>
                          </a:lnTo>
                          <a:lnTo>
                            <a:pt x="3851" y="5399"/>
                          </a:lnTo>
                          <a:lnTo>
                            <a:pt x="3788" y="5378"/>
                          </a:lnTo>
                          <a:lnTo>
                            <a:pt x="3830" y="5336"/>
                          </a:lnTo>
                          <a:lnTo>
                            <a:pt x="3725" y="5336"/>
                          </a:lnTo>
                          <a:lnTo>
                            <a:pt x="3767" y="5273"/>
                          </a:lnTo>
                          <a:lnTo>
                            <a:pt x="3830" y="5294"/>
                          </a:lnTo>
                          <a:lnTo>
                            <a:pt x="3851" y="5315"/>
                          </a:lnTo>
                          <a:lnTo>
                            <a:pt x="3893" y="5232"/>
                          </a:lnTo>
                          <a:lnTo>
                            <a:pt x="3976" y="5211"/>
                          </a:lnTo>
                          <a:lnTo>
                            <a:pt x="3976" y="5064"/>
                          </a:lnTo>
                          <a:lnTo>
                            <a:pt x="4060" y="4897"/>
                          </a:lnTo>
                          <a:lnTo>
                            <a:pt x="3997" y="4813"/>
                          </a:lnTo>
                          <a:lnTo>
                            <a:pt x="3976" y="4688"/>
                          </a:lnTo>
                          <a:lnTo>
                            <a:pt x="3767" y="4541"/>
                          </a:lnTo>
                          <a:lnTo>
                            <a:pt x="3349" y="4541"/>
                          </a:lnTo>
                          <a:lnTo>
                            <a:pt x="3328" y="4667"/>
                          </a:lnTo>
                          <a:lnTo>
                            <a:pt x="3307" y="4708"/>
                          </a:lnTo>
                          <a:lnTo>
                            <a:pt x="3202" y="4646"/>
                          </a:lnTo>
                          <a:lnTo>
                            <a:pt x="3097" y="4604"/>
                          </a:lnTo>
                          <a:lnTo>
                            <a:pt x="3265" y="4436"/>
                          </a:lnTo>
                          <a:lnTo>
                            <a:pt x="3265" y="4332"/>
                          </a:lnTo>
                          <a:lnTo>
                            <a:pt x="3139" y="4123"/>
                          </a:lnTo>
                          <a:lnTo>
                            <a:pt x="3097" y="4123"/>
                          </a:lnTo>
                          <a:lnTo>
                            <a:pt x="2951" y="4039"/>
                          </a:lnTo>
                          <a:lnTo>
                            <a:pt x="2909" y="3955"/>
                          </a:lnTo>
                          <a:lnTo>
                            <a:pt x="2846" y="3976"/>
                          </a:lnTo>
                          <a:lnTo>
                            <a:pt x="2825" y="3976"/>
                          </a:lnTo>
                          <a:lnTo>
                            <a:pt x="2742" y="3955"/>
                          </a:lnTo>
                          <a:lnTo>
                            <a:pt x="2825" y="3955"/>
                          </a:lnTo>
                          <a:lnTo>
                            <a:pt x="2930" y="3934"/>
                          </a:lnTo>
                          <a:lnTo>
                            <a:pt x="2993" y="3955"/>
                          </a:lnTo>
                          <a:lnTo>
                            <a:pt x="3014" y="4018"/>
                          </a:lnTo>
                          <a:lnTo>
                            <a:pt x="3139" y="4018"/>
                          </a:lnTo>
                          <a:lnTo>
                            <a:pt x="2993" y="3830"/>
                          </a:lnTo>
                          <a:lnTo>
                            <a:pt x="2909" y="3725"/>
                          </a:lnTo>
                          <a:lnTo>
                            <a:pt x="2951" y="3641"/>
                          </a:lnTo>
                          <a:lnTo>
                            <a:pt x="2993" y="3641"/>
                          </a:lnTo>
                          <a:lnTo>
                            <a:pt x="2909" y="3600"/>
                          </a:lnTo>
                          <a:lnTo>
                            <a:pt x="2888" y="3537"/>
                          </a:lnTo>
                          <a:lnTo>
                            <a:pt x="2846" y="3537"/>
                          </a:lnTo>
                          <a:lnTo>
                            <a:pt x="2784" y="3348"/>
                          </a:lnTo>
                          <a:lnTo>
                            <a:pt x="2616" y="3307"/>
                          </a:lnTo>
                          <a:lnTo>
                            <a:pt x="2428" y="3244"/>
                          </a:lnTo>
                          <a:lnTo>
                            <a:pt x="2428" y="3181"/>
                          </a:lnTo>
                          <a:lnTo>
                            <a:pt x="2386" y="3139"/>
                          </a:lnTo>
                          <a:lnTo>
                            <a:pt x="2323" y="2930"/>
                          </a:lnTo>
                          <a:lnTo>
                            <a:pt x="2260" y="2825"/>
                          </a:lnTo>
                          <a:lnTo>
                            <a:pt x="2198" y="2574"/>
                          </a:lnTo>
                          <a:lnTo>
                            <a:pt x="2156" y="2470"/>
                          </a:lnTo>
                          <a:lnTo>
                            <a:pt x="2093" y="2470"/>
                          </a:lnTo>
                          <a:lnTo>
                            <a:pt x="1947" y="2239"/>
                          </a:lnTo>
                          <a:lnTo>
                            <a:pt x="1842" y="2198"/>
                          </a:lnTo>
                          <a:lnTo>
                            <a:pt x="1758" y="2156"/>
                          </a:lnTo>
                          <a:lnTo>
                            <a:pt x="1654" y="2093"/>
                          </a:lnTo>
                          <a:lnTo>
                            <a:pt x="1591" y="2156"/>
                          </a:lnTo>
                          <a:lnTo>
                            <a:pt x="1486" y="2198"/>
                          </a:lnTo>
                          <a:lnTo>
                            <a:pt x="1361" y="2177"/>
                          </a:lnTo>
                          <a:lnTo>
                            <a:pt x="1277" y="2177"/>
                          </a:lnTo>
                          <a:lnTo>
                            <a:pt x="1172" y="2156"/>
                          </a:lnTo>
                          <a:lnTo>
                            <a:pt x="1152" y="2072"/>
                          </a:lnTo>
                          <a:lnTo>
                            <a:pt x="1152" y="2072"/>
                          </a:lnTo>
                          <a:lnTo>
                            <a:pt x="1214" y="2093"/>
                          </a:lnTo>
                          <a:lnTo>
                            <a:pt x="1340" y="2135"/>
                          </a:lnTo>
                          <a:lnTo>
                            <a:pt x="1465" y="2093"/>
                          </a:lnTo>
                          <a:lnTo>
                            <a:pt x="1486" y="1988"/>
                          </a:lnTo>
                          <a:lnTo>
                            <a:pt x="1591" y="1988"/>
                          </a:lnTo>
                          <a:lnTo>
                            <a:pt x="1696" y="1926"/>
                          </a:lnTo>
                          <a:lnTo>
                            <a:pt x="1591" y="1884"/>
                          </a:lnTo>
                          <a:lnTo>
                            <a:pt x="1591" y="1800"/>
                          </a:lnTo>
                          <a:lnTo>
                            <a:pt x="1549" y="1779"/>
                          </a:lnTo>
                          <a:lnTo>
                            <a:pt x="1424" y="1863"/>
                          </a:lnTo>
                          <a:lnTo>
                            <a:pt x="1382" y="1842"/>
                          </a:lnTo>
                          <a:lnTo>
                            <a:pt x="1486" y="1758"/>
                          </a:lnTo>
                          <a:lnTo>
                            <a:pt x="1633" y="1758"/>
                          </a:lnTo>
                          <a:lnTo>
                            <a:pt x="1696" y="1716"/>
                          </a:lnTo>
                          <a:lnTo>
                            <a:pt x="1696" y="1633"/>
                          </a:lnTo>
                          <a:lnTo>
                            <a:pt x="1758" y="1612"/>
                          </a:lnTo>
                          <a:lnTo>
                            <a:pt x="1842" y="1444"/>
                          </a:lnTo>
                          <a:lnTo>
                            <a:pt x="1884" y="1403"/>
                          </a:lnTo>
                          <a:lnTo>
                            <a:pt x="1884" y="1340"/>
                          </a:lnTo>
                          <a:lnTo>
                            <a:pt x="1947" y="1235"/>
                          </a:lnTo>
                          <a:lnTo>
                            <a:pt x="1905" y="1214"/>
                          </a:lnTo>
                          <a:lnTo>
                            <a:pt x="1968" y="1047"/>
                          </a:lnTo>
                          <a:lnTo>
                            <a:pt x="2072" y="984"/>
                          </a:lnTo>
                          <a:lnTo>
                            <a:pt x="2072" y="900"/>
                          </a:lnTo>
                          <a:lnTo>
                            <a:pt x="1905" y="754"/>
                          </a:lnTo>
                          <a:lnTo>
                            <a:pt x="1884" y="796"/>
                          </a:lnTo>
                          <a:lnTo>
                            <a:pt x="1675" y="796"/>
                          </a:lnTo>
                          <a:lnTo>
                            <a:pt x="1528" y="754"/>
                          </a:lnTo>
                          <a:lnTo>
                            <a:pt x="1486" y="817"/>
                          </a:lnTo>
                          <a:lnTo>
                            <a:pt x="1424" y="817"/>
                          </a:lnTo>
                          <a:lnTo>
                            <a:pt x="1340" y="754"/>
                          </a:lnTo>
                          <a:lnTo>
                            <a:pt x="1256" y="796"/>
                          </a:lnTo>
                          <a:lnTo>
                            <a:pt x="1256" y="817"/>
                          </a:lnTo>
                          <a:lnTo>
                            <a:pt x="1172" y="838"/>
                          </a:lnTo>
                          <a:lnTo>
                            <a:pt x="1068" y="900"/>
                          </a:lnTo>
                          <a:lnTo>
                            <a:pt x="1047" y="900"/>
                          </a:lnTo>
                          <a:lnTo>
                            <a:pt x="963" y="942"/>
                          </a:lnTo>
                          <a:lnTo>
                            <a:pt x="942" y="921"/>
                          </a:lnTo>
                          <a:lnTo>
                            <a:pt x="1047" y="817"/>
                          </a:lnTo>
                          <a:lnTo>
                            <a:pt x="1131" y="691"/>
                          </a:lnTo>
                          <a:lnTo>
                            <a:pt x="1131" y="691"/>
                          </a:lnTo>
                          <a:lnTo>
                            <a:pt x="1068" y="712"/>
                          </a:lnTo>
                          <a:lnTo>
                            <a:pt x="963" y="691"/>
                          </a:lnTo>
                          <a:lnTo>
                            <a:pt x="1026" y="670"/>
                          </a:lnTo>
                          <a:lnTo>
                            <a:pt x="1047" y="587"/>
                          </a:lnTo>
                          <a:lnTo>
                            <a:pt x="1277" y="419"/>
                          </a:lnTo>
                          <a:lnTo>
                            <a:pt x="1340" y="294"/>
                          </a:lnTo>
                          <a:lnTo>
                            <a:pt x="1424" y="273"/>
                          </a:lnTo>
                          <a:lnTo>
                            <a:pt x="1444" y="168"/>
                          </a:lnTo>
                          <a:lnTo>
                            <a:pt x="1424" y="147"/>
                          </a:lnTo>
                          <a:lnTo>
                            <a:pt x="1465" y="63"/>
                          </a:lnTo>
                          <a:lnTo>
                            <a:pt x="1444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6" name="Google Shape;110;p16">
                      <a:extLst>
                        <a:ext uri="{FF2B5EF4-FFF2-40B4-BE49-F238E27FC236}">
                          <a16:creationId xmlns:a16="http://schemas.microsoft.com/office/drawing/2014/main" id="{286264AE-24E4-4DDF-3145-472794ABE5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6375" y="2350350"/>
                      <a:ext cx="31925" cy="25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7" h="1005" extrusionOk="0">
                          <a:moveTo>
                            <a:pt x="732" y="1"/>
                          </a:moveTo>
                          <a:lnTo>
                            <a:pt x="628" y="63"/>
                          </a:lnTo>
                          <a:lnTo>
                            <a:pt x="544" y="63"/>
                          </a:lnTo>
                          <a:lnTo>
                            <a:pt x="523" y="126"/>
                          </a:lnTo>
                          <a:lnTo>
                            <a:pt x="419" y="126"/>
                          </a:lnTo>
                          <a:lnTo>
                            <a:pt x="377" y="210"/>
                          </a:lnTo>
                          <a:lnTo>
                            <a:pt x="293" y="231"/>
                          </a:lnTo>
                          <a:lnTo>
                            <a:pt x="272" y="335"/>
                          </a:lnTo>
                          <a:lnTo>
                            <a:pt x="126" y="356"/>
                          </a:lnTo>
                          <a:lnTo>
                            <a:pt x="0" y="586"/>
                          </a:lnTo>
                          <a:lnTo>
                            <a:pt x="272" y="838"/>
                          </a:lnTo>
                          <a:lnTo>
                            <a:pt x="335" y="796"/>
                          </a:lnTo>
                          <a:lnTo>
                            <a:pt x="377" y="649"/>
                          </a:lnTo>
                          <a:lnTo>
                            <a:pt x="440" y="586"/>
                          </a:lnTo>
                          <a:lnTo>
                            <a:pt x="607" y="691"/>
                          </a:lnTo>
                          <a:lnTo>
                            <a:pt x="712" y="900"/>
                          </a:lnTo>
                          <a:lnTo>
                            <a:pt x="795" y="942"/>
                          </a:lnTo>
                          <a:lnTo>
                            <a:pt x="921" y="1005"/>
                          </a:lnTo>
                          <a:lnTo>
                            <a:pt x="942" y="1005"/>
                          </a:lnTo>
                          <a:lnTo>
                            <a:pt x="942" y="942"/>
                          </a:lnTo>
                          <a:lnTo>
                            <a:pt x="1004" y="942"/>
                          </a:lnTo>
                          <a:lnTo>
                            <a:pt x="1067" y="858"/>
                          </a:lnTo>
                          <a:lnTo>
                            <a:pt x="1067" y="775"/>
                          </a:lnTo>
                          <a:lnTo>
                            <a:pt x="1214" y="796"/>
                          </a:lnTo>
                          <a:lnTo>
                            <a:pt x="1235" y="691"/>
                          </a:lnTo>
                          <a:lnTo>
                            <a:pt x="1151" y="691"/>
                          </a:lnTo>
                          <a:lnTo>
                            <a:pt x="1172" y="586"/>
                          </a:lnTo>
                          <a:lnTo>
                            <a:pt x="1151" y="545"/>
                          </a:lnTo>
                          <a:lnTo>
                            <a:pt x="1214" y="524"/>
                          </a:lnTo>
                          <a:lnTo>
                            <a:pt x="1277" y="733"/>
                          </a:lnTo>
                          <a:lnTo>
                            <a:pt x="1235" y="461"/>
                          </a:lnTo>
                          <a:lnTo>
                            <a:pt x="1109" y="461"/>
                          </a:lnTo>
                          <a:lnTo>
                            <a:pt x="1172" y="419"/>
                          </a:lnTo>
                          <a:lnTo>
                            <a:pt x="1004" y="147"/>
                          </a:lnTo>
                          <a:lnTo>
                            <a:pt x="1004" y="42"/>
                          </a:lnTo>
                          <a:lnTo>
                            <a:pt x="921" y="21"/>
                          </a:lnTo>
                          <a:lnTo>
                            <a:pt x="732" y="1"/>
                          </a:lnTo>
                          <a:close/>
                        </a:path>
                      </a:pathLst>
                    </a:custGeom>
                    <a:solidFill>
                      <a:schemeClr val="bg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2098" name="Google Shape;111;p16">
                    <a:extLst>
                      <a:ext uri="{FF2B5EF4-FFF2-40B4-BE49-F238E27FC236}">
                        <a16:creationId xmlns:a16="http://schemas.microsoft.com/office/drawing/2014/main" id="{CFFE1A51-B798-7886-B367-B1BFC5628D77}"/>
                      </a:ext>
                    </a:extLst>
                  </p:cNvPr>
                  <p:cNvSpPr/>
                  <p:nvPr/>
                </p:nvSpPr>
                <p:spPr>
                  <a:xfrm>
                    <a:off x="4784638" y="2198047"/>
                    <a:ext cx="269140" cy="1601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01" h="5922" extrusionOk="0">
                        <a:moveTo>
                          <a:pt x="5064" y="0"/>
                        </a:moveTo>
                        <a:lnTo>
                          <a:pt x="4960" y="84"/>
                        </a:lnTo>
                        <a:lnTo>
                          <a:pt x="5002" y="209"/>
                        </a:lnTo>
                        <a:lnTo>
                          <a:pt x="4855" y="230"/>
                        </a:lnTo>
                        <a:lnTo>
                          <a:pt x="4751" y="209"/>
                        </a:lnTo>
                        <a:lnTo>
                          <a:pt x="4730" y="209"/>
                        </a:lnTo>
                        <a:lnTo>
                          <a:pt x="4500" y="272"/>
                        </a:lnTo>
                        <a:lnTo>
                          <a:pt x="4332" y="293"/>
                        </a:lnTo>
                        <a:lnTo>
                          <a:pt x="4228" y="502"/>
                        </a:lnTo>
                        <a:lnTo>
                          <a:pt x="4228" y="712"/>
                        </a:lnTo>
                        <a:lnTo>
                          <a:pt x="4102" y="712"/>
                        </a:lnTo>
                        <a:lnTo>
                          <a:pt x="3997" y="628"/>
                        </a:lnTo>
                        <a:lnTo>
                          <a:pt x="3851" y="691"/>
                        </a:lnTo>
                        <a:lnTo>
                          <a:pt x="3746" y="607"/>
                        </a:lnTo>
                        <a:lnTo>
                          <a:pt x="3642" y="628"/>
                        </a:lnTo>
                        <a:lnTo>
                          <a:pt x="3537" y="753"/>
                        </a:lnTo>
                        <a:lnTo>
                          <a:pt x="3432" y="732"/>
                        </a:lnTo>
                        <a:lnTo>
                          <a:pt x="3391" y="607"/>
                        </a:lnTo>
                        <a:lnTo>
                          <a:pt x="3244" y="607"/>
                        </a:lnTo>
                        <a:lnTo>
                          <a:pt x="3056" y="712"/>
                        </a:lnTo>
                        <a:lnTo>
                          <a:pt x="2972" y="649"/>
                        </a:lnTo>
                        <a:lnTo>
                          <a:pt x="2805" y="628"/>
                        </a:lnTo>
                        <a:lnTo>
                          <a:pt x="2763" y="691"/>
                        </a:lnTo>
                        <a:lnTo>
                          <a:pt x="2700" y="691"/>
                        </a:lnTo>
                        <a:lnTo>
                          <a:pt x="2595" y="607"/>
                        </a:lnTo>
                        <a:lnTo>
                          <a:pt x="2386" y="691"/>
                        </a:lnTo>
                        <a:lnTo>
                          <a:pt x="2344" y="628"/>
                        </a:lnTo>
                        <a:lnTo>
                          <a:pt x="2219" y="544"/>
                        </a:lnTo>
                        <a:lnTo>
                          <a:pt x="1884" y="502"/>
                        </a:lnTo>
                        <a:lnTo>
                          <a:pt x="1759" y="419"/>
                        </a:lnTo>
                        <a:lnTo>
                          <a:pt x="1675" y="419"/>
                        </a:lnTo>
                        <a:lnTo>
                          <a:pt x="1570" y="523"/>
                        </a:lnTo>
                        <a:lnTo>
                          <a:pt x="1382" y="523"/>
                        </a:lnTo>
                        <a:lnTo>
                          <a:pt x="963" y="586"/>
                        </a:lnTo>
                        <a:lnTo>
                          <a:pt x="859" y="628"/>
                        </a:lnTo>
                        <a:lnTo>
                          <a:pt x="671" y="544"/>
                        </a:lnTo>
                        <a:lnTo>
                          <a:pt x="608" y="544"/>
                        </a:lnTo>
                        <a:lnTo>
                          <a:pt x="566" y="649"/>
                        </a:lnTo>
                        <a:lnTo>
                          <a:pt x="608" y="921"/>
                        </a:lnTo>
                        <a:lnTo>
                          <a:pt x="650" y="1004"/>
                        </a:lnTo>
                        <a:lnTo>
                          <a:pt x="733" y="1151"/>
                        </a:lnTo>
                        <a:lnTo>
                          <a:pt x="859" y="1235"/>
                        </a:lnTo>
                        <a:lnTo>
                          <a:pt x="817" y="1318"/>
                        </a:lnTo>
                        <a:lnTo>
                          <a:pt x="838" y="1381"/>
                        </a:lnTo>
                        <a:lnTo>
                          <a:pt x="880" y="1465"/>
                        </a:lnTo>
                        <a:lnTo>
                          <a:pt x="838" y="1653"/>
                        </a:lnTo>
                        <a:lnTo>
                          <a:pt x="754" y="1653"/>
                        </a:lnTo>
                        <a:lnTo>
                          <a:pt x="650" y="1737"/>
                        </a:lnTo>
                        <a:lnTo>
                          <a:pt x="629" y="1904"/>
                        </a:lnTo>
                        <a:lnTo>
                          <a:pt x="252" y="2302"/>
                        </a:lnTo>
                        <a:lnTo>
                          <a:pt x="294" y="2469"/>
                        </a:lnTo>
                        <a:lnTo>
                          <a:pt x="294" y="2637"/>
                        </a:lnTo>
                        <a:lnTo>
                          <a:pt x="147" y="2616"/>
                        </a:lnTo>
                        <a:lnTo>
                          <a:pt x="43" y="2888"/>
                        </a:lnTo>
                        <a:lnTo>
                          <a:pt x="22" y="3097"/>
                        </a:lnTo>
                        <a:lnTo>
                          <a:pt x="1" y="3097"/>
                        </a:lnTo>
                        <a:lnTo>
                          <a:pt x="126" y="3222"/>
                        </a:lnTo>
                        <a:lnTo>
                          <a:pt x="294" y="3327"/>
                        </a:lnTo>
                        <a:lnTo>
                          <a:pt x="315" y="3432"/>
                        </a:lnTo>
                        <a:lnTo>
                          <a:pt x="440" y="3432"/>
                        </a:lnTo>
                        <a:lnTo>
                          <a:pt x="524" y="3348"/>
                        </a:lnTo>
                        <a:lnTo>
                          <a:pt x="629" y="3348"/>
                        </a:lnTo>
                        <a:lnTo>
                          <a:pt x="838" y="3453"/>
                        </a:lnTo>
                        <a:lnTo>
                          <a:pt x="984" y="3473"/>
                        </a:lnTo>
                        <a:lnTo>
                          <a:pt x="1152" y="3536"/>
                        </a:lnTo>
                        <a:lnTo>
                          <a:pt x="1194" y="3641"/>
                        </a:lnTo>
                        <a:lnTo>
                          <a:pt x="1340" y="3683"/>
                        </a:lnTo>
                        <a:lnTo>
                          <a:pt x="1487" y="3641"/>
                        </a:lnTo>
                        <a:lnTo>
                          <a:pt x="1612" y="3641"/>
                        </a:lnTo>
                        <a:lnTo>
                          <a:pt x="1717" y="3515"/>
                        </a:lnTo>
                        <a:lnTo>
                          <a:pt x="2114" y="3453"/>
                        </a:lnTo>
                        <a:lnTo>
                          <a:pt x="2240" y="3369"/>
                        </a:lnTo>
                        <a:lnTo>
                          <a:pt x="2386" y="3348"/>
                        </a:lnTo>
                        <a:lnTo>
                          <a:pt x="2344" y="3201"/>
                        </a:lnTo>
                        <a:lnTo>
                          <a:pt x="2386" y="3139"/>
                        </a:lnTo>
                        <a:lnTo>
                          <a:pt x="2344" y="2992"/>
                        </a:lnTo>
                        <a:lnTo>
                          <a:pt x="2428" y="3013"/>
                        </a:lnTo>
                        <a:lnTo>
                          <a:pt x="2449" y="2992"/>
                        </a:lnTo>
                        <a:lnTo>
                          <a:pt x="2554" y="3034"/>
                        </a:lnTo>
                        <a:lnTo>
                          <a:pt x="2616" y="2992"/>
                        </a:lnTo>
                        <a:lnTo>
                          <a:pt x="2742" y="2992"/>
                        </a:lnTo>
                        <a:lnTo>
                          <a:pt x="2763" y="2929"/>
                        </a:lnTo>
                        <a:lnTo>
                          <a:pt x="2867" y="3055"/>
                        </a:lnTo>
                        <a:lnTo>
                          <a:pt x="3014" y="3055"/>
                        </a:lnTo>
                        <a:lnTo>
                          <a:pt x="3181" y="3243"/>
                        </a:lnTo>
                        <a:lnTo>
                          <a:pt x="3370" y="3243"/>
                        </a:lnTo>
                        <a:lnTo>
                          <a:pt x="3391" y="3201"/>
                        </a:lnTo>
                        <a:lnTo>
                          <a:pt x="3453" y="3201"/>
                        </a:lnTo>
                        <a:lnTo>
                          <a:pt x="3642" y="3369"/>
                        </a:lnTo>
                        <a:lnTo>
                          <a:pt x="3788" y="3453"/>
                        </a:lnTo>
                        <a:lnTo>
                          <a:pt x="3809" y="3641"/>
                        </a:lnTo>
                        <a:lnTo>
                          <a:pt x="3809" y="3787"/>
                        </a:lnTo>
                        <a:lnTo>
                          <a:pt x="3956" y="3850"/>
                        </a:lnTo>
                        <a:lnTo>
                          <a:pt x="3956" y="3892"/>
                        </a:lnTo>
                        <a:lnTo>
                          <a:pt x="4102" y="4038"/>
                        </a:lnTo>
                        <a:lnTo>
                          <a:pt x="4269" y="4143"/>
                        </a:lnTo>
                        <a:lnTo>
                          <a:pt x="4290" y="4248"/>
                        </a:lnTo>
                        <a:lnTo>
                          <a:pt x="4269" y="4352"/>
                        </a:lnTo>
                        <a:lnTo>
                          <a:pt x="4332" y="4457"/>
                        </a:lnTo>
                        <a:lnTo>
                          <a:pt x="4311" y="4499"/>
                        </a:lnTo>
                        <a:lnTo>
                          <a:pt x="4123" y="4499"/>
                        </a:lnTo>
                        <a:lnTo>
                          <a:pt x="4060" y="4415"/>
                        </a:lnTo>
                        <a:lnTo>
                          <a:pt x="3893" y="4478"/>
                        </a:lnTo>
                        <a:lnTo>
                          <a:pt x="3788" y="4478"/>
                        </a:lnTo>
                        <a:lnTo>
                          <a:pt x="3767" y="4687"/>
                        </a:lnTo>
                        <a:lnTo>
                          <a:pt x="3767" y="4834"/>
                        </a:lnTo>
                        <a:lnTo>
                          <a:pt x="3704" y="4813"/>
                        </a:lnTo>
                        <a:lnTo>
                          <a:pt x="3600" y="5022"/>
                        </a:lnTo>
                        <a:lnTo>
                          <a:pt x="3600" y="5126"/>
                        </a:lnTo>
                        <a:lnTo>
                          <a:pt x="3495" y="5106"/>
                        </a:lnTo>
                        <a:lnTo>
                          <a:pt x="3432" y="5147"/>
                        </a:lnTo>
                        <a:lnTo>
                          <a:pt x="3537" y="5315"/>
                        </a:lnTo>
                        <a:lnTo>
                          <a:pt x="3684" y="5357"/>
                        </a:lnTo>
                        <a:lnTo>
                          <a:pt x="3893" y="5357"/>
                        </a:lnTo>
                        <a:lnTo>
                          <a:pt x="3976" y="5294"/>
                        </a:lnTo>
                        <a:lnTo>
                          <a:pt x="4165" y="5294"/>
                        </a:lnTo>
                        <a:lnTo>
                          <a:pt x="4269" y="5357"/>
                        </a:lnTo>
                        <a:lnTo>
                          <a:pt x="4290" y="5252"/>
                        </a:lnTo>
                        <a:lnTo>
                          <a:pt x="4228" y="5189"/>
                        </a:lnTo>
                        <a:lnTo>
                          <a:pt x="4228" y="5106"/>
                        </a:lnTo>
                        <a:lnTo>
                          <a:pt x="4228" y="5022"/>
                        </a:lnTo>
                        <a:lnTo>
                          <a:pt x="4290" y="5106"/>
                        </a:lnTo>
                        <a:lnTo>
                          <a:pt x="4374" y="5106"/>
                        </a:lnTo>
                        <a:lnTo>
                          <a:pt x="4583" y="4834"/>
                        </a:lnTo>
                        <a:lnTo>
                          <a:pt x="4541" y="4771"/>
                        </a:lnTo>
                        <a:lnTo>
                          <a:pt x="4604" y="4771"/>
                        </a:lnTo>
                        <a:lnTo>
                          <a:pt x="4730" y="4603"/>
                        </a:lnTo>
                        <a:lnTo>
                          <a:pt x="4730" y="4478"/>
                        </a:lnTo>
                        <a:lnTo>
                          <a:pt x="4813" y="4394"/>
                        </a:lnTo>
                        <a:lnTo>
                          <a:pt x="4939" y="4394"/>
                        </a:lnTo>
                        <a:lnTo>
                          <a:pt x="5064" y="4269"/>
                        </a:lnTo>
                        <a:lnTo>
                          <a:pt x="5127" y="4310"/>
                        </a:lnTo>
                        <a:lnTo>
                          <a:pt x="5127" y="4352"/>
                        </a:lnTo>
                        <a:lnTo>
                          <a:pt x="5232" y="4352"/>
                        </a:lnTo>
                        <a:lnTo>
                          <a:pt x="5274" y="4289"/>
                        </a:lnTo>
                        <a:lnTo>
                          <a:pt x="5336" y="4206"/>
                        </a:lnTo>
                        <a:lnTo>
                          <a:pt x="5357" y="4269"/>
                        </a:lnTo>
                        <a:lnTo>
                          <a:pt x="5441" y="4310"/>
                        </a:lnTo>
                        <a:lnTo>
                          <a:pt x="5525" y="4352"/>
                        </a:lnTo>
                        <a:lnTo>
                          <a:pt x="5692" y="4310"/>
                        </a:lnTo>
                        <a:lnTo>
                          <a:pt x="5567" y="4373"/>
                        </a:lnTo>
                        <a:lnTo>
                          <a:pt x="5483" y="4415"/>
                        </a:lnTo>
                        <a:lnTo>
                          <a:pt x="5378" y="4394"/>
                        </a:lnTo>
                        <a:lnTo>
                          <a:pt x="5211" y="4415"/>
                        </a:lnTo>
                        <a:lnTo>
                          <a:pt x="5064" y="4415"/>
                        </a:lnTo>
                        <a:lnTo>
                          <a:pt x="5127" y="4478"/>
                        </a:lnTo>
                        <a:lnTo>
                          <a:pt x="5336" y="4478"/>
                        </a:lnTo>
                        <a:lnTo>
                          <a:pt x="5483" y="4561"/>
                        </a:lnTo>
                        <a:lnTo>
                          <a:pt x="5462" y="4582"/>
                        </a:lnTo>
                        <a:lnTo>
                          <a:pt x="5420" y="4624"/>
                        </a:lnTo>
                        <a:lnTo>
                          <a:pt x="5483" y="4708"/>
                        </a:lnTo>
                        <a:lnTo>
                          <a:pt x="5567" y="4708"/>
                        </a:lnTo>
                        <a:lnTo>
                          <a:pt x="5671" y="4771"/>
                        </a:lnTo>
                        <a:lnTo>
                          <a:pt x="5797" y="4708"/>
                        </a:lnTo>
                        <a:lnTo>
                          <a:pt x="5943" y="4687"/>
                        </a:lnTo>
                        <a:lnTo>
                          <a:pt x="6069" y="4729"/>
                        </a:lnTo>
                        <a:lnTo>
                          <a:pt x="6173" y="4792"/>
                        </a:lnTo>
                        <a:lnTo>
                          <a:pt x="6194" y="4708"/>
                        </a:lnTo>
                        <a:lnTo>
                          <a:pt x="6257" y="4729"/>
                        </a:lnTo>
                        <a:lnTo>
                          <a:pt x="6278" y="4875"/>
                        </a:lnTo>
                        <a:lnTo>
                          <a:pt x="6362" y="4938"/>
                        </a:lnTo>
                        <a:lnTo>
                          <a:pt x="6299" y="4980"/>
                        </a:lnTo>
                        <a:lnTo>
                          <a:pt x="6111" y="5022"/>
                        </a:lnTo>
                        <a:lnTo>
                          <a:pt x="5943" y="5126"/>
                        </a:lnTo>
                        <a:lnTo>
                          <a:pt x="5797" y="5315"/>
                        </a:lnTo>
                        <a:lnTo>
                          <a:pt x="5901" y="5357"/>
                        </a:lnTo>
                        <a:lnTo>
                          <a:pt x="5985" y="5294"/>
                        </a:lnTo>
                        <a:lnTo>
                          <a:pt x="6111" y="5357"/>
                        </a:lnTo>
                        <a:lnTo>
                          <a:pt x="6173" y="5336"/>
                        </a:lnTo>
                        <a:lnTo>
                          <a:pt x="6362" y="5503"/>
                        </a:lnTo>
                        <a:lnTo>
                          <a:pt x="6383" y="5566"/>
                        </a:lnTo>
                        <a:lnTo>
                          <a:pt x="6299" y="5775"/>
                        </a:lnTo>
                        <a:lnTo>
                          <a:pt x="6278" y="5838"/>
                        </a:lnTo>
                        <a:lnTo>
                          <a:pt x="6383" y="5922"/>
                        </a:lnTo>
                        <a:lnTo>
                          <a:pt x="6592" y="5922"/>
                        </a:lnTo>
                        <a:lnTo>
                          <a:pt x="6780" y="5817"/>
                        </a:lnTo>
                        <a:lnTo>
                          <a:pt x="7031" y="5629"/>
                        </a:lnTo>
                        <a:lnTo>
                          <a:pt x="7220" y="5629"/>
                        </a:lnTo>
                        <a:lnTo>
                          <a:pt x="7324" y="5503"/>
                        </a:lnTo>
                        <a:lnTo>
                          <a:pt x="7450" y="5419"/>
                        </a:lnTo>
                        <a:lnTo>
                          <a:pt x="7680" y="5440"/>
                        </a:lnTo>
                        <a:lnTo>
                          <a:pt x="7889" y="5440"/>
                        </a:lnTo>
                        <a:lnTo>
                          <a:pt x="7952" y="5336"/>
                        </a:lnTo>
                        <a:lnTo>
                          <a:pt x="7889" y="5231"/>
                        </a:lnTo>
                        <a:lnTo>
                          <a:pt x="7952" y="5210"/>
                        </a:lnTo>
                        <a:lnTo>
                          <a:pt x="7994" y="5126"/>
                        </a:lnTo>
                        <a:lnTo>
                          <a:pt x="7847" y="5106"/>
                        </a:lnTo>
                        <a:lnTo>
                          <a:pt x="7659" y="5126"/>
                        </a:lnTo>
                        <a:lnTo>
                          <a:pt x="7638" y="5252"/>
                        </a:lnTo>
                        <a:lnTo>
                          <a:pt x="7513" y="5189"/>
                        </a:lnTo>
                        <a:lnTo>
                          <a:pt x="7450" y="5189"/>
                        </a:lnTo>
                        <a:lnTo>
                          <a:pt x="7345" y="5294"/>
                        </a:lnTo>
                        <a:lnTo>
                          <a:pt x="7303" y="5252"/>
                        </a:lnTo>
                        <a:lnTo>
                          <a:pt x="7010" y="4938"/>
                        </a:lnTo>
                        <a:lnTo>
                          <a:pt x="6948" y="4813"/>
                        </a:lnTo>
                        <a:lnTo>
                          <a:pt x="6885" y="4687"/>
                        </a:lnTo>
                        <a:lnTo>
                          <a:pt x="6822" y="4708"/>
                        </a:lnTo>
                        <a:lnTo>
                          <a:pt x="6885" y="4875"/>
                        </a:lnTo>
                        <a:lnTo>
                          <a:pt x="7094" y="5106"/>
                        </a:lnTo>
                        <a:lnTo>
                          <a:pt x="7261" y="5294"/>
                        </a:lnTo>
                        <a:lnTo>
                          <a:pt x="7220" y="5315"/>
                        </a:lnTo>
                        <a:lnTo>
                          <a:pt x="7094" y="5294"/>
                        </a:lnTo>
                        <a:lnTo>
                          <a:pt x="7031" y="5210"/>
                        </a:lnTo>
                        <a:lnTo>
                          <a:pt x="7010" y="5085"/>
                        </a:lnTo>
                        <a:lnTo>
                          <a:pt x="6927" y="5043"/>
                        </a:lnTo>
                        <a:lnTo>
                          <a:pt x="6885" y="5106"/>
                        </a:lnTo>
                        <a:lnTo>
                          <a:pt x="6885" y="5022"/>
                        </a:lnTo>
                        <a:lnTo>
                          <a:pt x="6822" y="5022"/>
                        </a:lnTo>
                        <a:lnTo>
                          <a:pt x="6780" y="5043"/>
                        </a:lnTo>
                        <a:lnTo>
                          <a:pt x="6780" y="5001"/>
                        </a:lnTo>
                        <a:lnTo>
                          <a:pt x="6822" y="4917"/>
                        </a:lnTo>
                        <a:lnTo>
                          <a:pt x="6801" y="4875"/>
                        </a:lnTo>
                        <a:lnTo>
                          <a:pt x="6717" y="4896"/>
                        </a:lnTo>
                        <a:lnTo>
                          <a:pt x="6676" y="4834"/>
                        </a:lnTo>
                        <a:lnTo>
                          <a:pt x="6592" y="4771"/>
                        </a:lnTo>
                        <a:lnTo>
                          <a:pt x="6404" y="4792"/>
                        </a:lnTo>
                        <a:lnTo>
                          <a:pt x="6320" y="4729"/>
                        </a:lnTo>
                        <a:lnTo>
                          <a:pt x="6362" y="4687"/>
                        </a:lnTo>
                        <a:lnTo>
                          <a:pt x="6487" y="4708"/>
                        </a:lnTo>
                        <a:lnTo>
                          <a:pt x="6529" y="4624"/>
                        </a:lnTo>
                        <a:lnTo>
                          <a:pt x="6634" y="4708"/>
                        </a:lnTo>
                        <a:lnTo>
                          <a:pt x="6738" y="4708"/>
                        </a:lnTo>
                        <a:lnTo>
                          <a:pt x="6780" y="4624"/>
                        </a:lnTo>
                        <a:lnTo>
                          <a:pt x="6885" y="4603"/>
                        </a:lnTo>
                        <a:lnTo>
                          <a:pt x="7052" y="4415"/>
                        </a:lnTo>
                        <a:lnTo>
                          <a:pt x="7052" y="4373"/>
                        </a:lnTo>
                        <a:lnTo>
                          <a:pt x="7136" y="4394"/>
                        </a:lnTo>
                        <a:lnTo>
                          <a:pt x="7136" y="4457"/>
                        </a:lnTo>
                        <a:lnTo>
                          <a:pt x="7031" y="4582"/>
                        </a:lnTo>
                        <a:lnTo>
                          <a:pt x="6989" y="4603"/>
                        </a:lnTo>
                        <a:lnTo>
                          <a:pt x="7010" y="4666"/>
                        </a:lnTo>
                        <a:lnTo>
                          <a:pt x="7094" y="4624"/>
                        </a:lnTo>
                        <a:lnTo>
                          <a:pt x="7220" y="4457"/>
                        </a:lnTo>
                        <a:lnTo>
                          <a:pt x="7241" y="4373"/>
                        </a:lnTo>
                        <a:lnTo>
                          <a:pt x="7157" y="4289"/>
                        </a:lnTo>
                        <a:lnTo>
                          <a:pt x="7136" y="4248"/>
                        </a:lnTo>
                        <a:lnTo>
                          <a:pt x="7199" y="4206"/>
                        </a:lnTo>
                        <a:lnTo>
                          <a:pt x="7261" y="4352"/>
                        </a:lnTo>
                        <a:lnTo>
                          <a:pt x="7345" y="4373"/>
                        </a:lnTo>
                        <a:lnTo>
                          <a:pt x="7450" y="4289"/>
                        </a:lnTo>
                        <a:lnTo>
                          <a:pt x="7617" y="4310"/>
                        </a:lnTo>
                        <a:lnTo>
                          <a:pt x="7722" y="4248"/>
                        </a:lnTo>
                        <a:lnTo>
                          <a:pt x="7868" y="4248"/>
                        </a:lnTo>
                        <a:lnTo>
                          <a:pt x="7973" y="4101"/>
                        </a:lnTo>
                        <a:lnTo>
                          <a:pt x="8057" y="4038"/>
                        </a:lnTo>
                        <a:lnTo>
                          <a:pt x="8182" y="4038"/>
                        </a:lnTo>
                        <a:lnTo>
                          <a:pt x="8203" y="3934"/>
                        </a:lnTo>
                        <a:lnTo>
                          <a:pt x="8287" y="3871"/>
                        </a:lnTo>
                        <a:lnTo>
                          <a:pt x="8454" y="3871"/>
                        </a:lnTo>
                        <a:lnTo>
                          <a:pt x="8580" y="3829"/>
                        </a:lnTo>
                        <a:lnTo>
                          <a:pt x="8663" y="3829"/>
                        </a:lnTo>
                        <a:lnTo>
                          <a:pt x="8663" y="3892"/>
                        </a:lnTo>
                        <a:lnTo>
                          <a:pt x="8768" y="3850"/>
                        </a:lnTo>
                        <a:lnTo>
                          <a:pt x="8789" y="3578"/>
                        </a:lnTo>
                        <a:lnTo>
                          <a:pt x="8873" y="3557"/>
                        </a:lnTo>
                        <a:lnTo>
                          <a:pt x="8998" y="3348"/>
                        </a:lnTo>
                        <a:lnTo>
                          <a:pt x="9291" y="3327"/>
                        </a:lnTo>
                        <a:lnTo>
                          <a:pt x="9396" y="3243"/>
                        </a:lnTo>
                        <a:lnTo>
                          <a:pt x="9354" y="3118"/>
                        </a:lnTo>
                        <a:lnTo>
                          <a:pt x="9438" y="2909"/>
                        </a:lnTo>
                        <a:lnTo>
                          <a:pt x="9417" y="2720"/>
                        </a:lnTo>
                        <a:lnTo>
                          <a:pt x="9228" y="2616"/>
                        </a:lnTo>
                        <a:lnTo>
                          <a:pt x="9291" y="2365"/>
                        </a:lnTo>
                        <a:lnTo>
                          <a:pt x="9396" y="2323"/>
                        </a:lnTo>
                        <a:lnTo>
                          <a:pt x="9500" y="2197"/>
                        </a:lnTo>
                        <a:lnTo>
                          <a:pt x="9500" y="2072"/>
                        </a:lnTo>
                        <a:lnTo>
                          <a:pt x="9417" y="2009"/>
                        </a:lnTo>
                        <a:lnTo>
                          <a:pt x="9354" y="1883"/>
                        </a:lnTo>
                        <a:lnTo>
                          <a:pt x="9291" y="1967"/>
                        </a:lnTo>
                        <a:lnTo>
                          <a:pt x="9103" y="1946"/>
                        </a:lnTo>
                        <a:lnTo>
                          <a:pt x="8935" y="1841"/>
                        </a:lnTo>
                        <a:lnTo>
                          <a:pt x="8810" y="1862"/>
                        </a:lnTo>
                        <a:lnTo>
                          <a:pt x="8705" y="1800"/>
                        </a:lnTo>
                        <a:lnTo>
                          <a:pt x="8559" y="1779"/>
                        </a:lnTo>
                        <a:lnTo>
                          <a:pt x="8349" y="1758"/>
                        </a:lnTo>
                        <a:lnTo>
                          <a:pt x="8266" y="1841"/>
                        </a:lnTo>
                        <a:lnTo>
                          <a:pt x="8203" y="1695"/>
                        </a:lnTo>
                        <a:lnTo>
                          <a:pt x="8057" y="1590"/>
                        </a:lnTo>
                        <a:lnTo>
                          <a:pt x="7931" y="1318"/>
                        </a:lnTo>
                        <a:lnTo>
                          <a:pt x="7826" y="1339"/>
                        </a:lnTo>
                        <a:lnTo>
                          <a:pt x="7638" y="1465"/>
                        </a:lnTo>
                        <a:lnTo>
                          <a:pt x="7513" y="1444"/>
                        </a:lnTo>
                        <a:lnTo>
                          <a:pt x="7366" y="1486"/>
                        </a:lnTo>
                        <a:lnTo>
                          <a:pt x="7220" y="1423"/>
                        </a:lnTo>
                        <a:lnTo>
                          <a:pt x="7115" y="1528"/>
                        </a:lnTo>
                        <a:lnTo>
                          <a:pt x="6843" y="1256"/>
                        </a:lnTo>
                        <a:lnTo>
                          <a:pt x="6780" y="1067"/>
                        </a:lnTo>
                        <a:lnTo>
                          <a:pt x="6780" y="921"/>
                        </a:lnTo>
                        <a:lnTo>
                          <a:pt x="6676" y="921"/>
                        </a:lnTo>
                        <a:lnTo>
                          <a:pt x="6676" y="795"/>
                        </a:lnTo>
                        <a:lnTo>
                          <a:pt x="6529" y="691"/>
                        </a:lnTo>
                        <a:lnTo>
                          <a:pt x="6215" y="732"/>
                        </a:lnTo>
                        <a:lnTo>
                          <a:pt x="6069" y="523"/>
                        </a:lnTo>
                        <a:lnTo>
                          <a:pt x="6111" y="398"/>
                        </a:lnTo>
                        <a:lnTo>
                          <a:pt x="6006" y="293"/>
                        </a:lnTo>
                        <a:lnTo>
                          <a:pt x="5901" y="21"/>
                        </a:lnTo>
                        <a:lnTo>
                          <a:pt x="5776" y="21"/>
                        </a:lnTo>
                        <a:lnTo>
                          <a:pt x="5650" y="105"/>
                        </a:lnTo>
                        <a:lnTo>
                          <a:pt x="5357" y="105"/>
                        </a:lnTo>
                        <a:lnTo>
                          <a:pt x="5064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9" name="Google Shape;112;p16">
                    <a:extLst>
                      <a:ext uri="{FF2B5EF4-FFF2-40B4-BE49-F238E27FC236}">
                        <a16:creationId xmlns:a16="http://schemas.microsoft.com/office/drawing/2014/main" id="{6FAAF989-4CBD-E660-7B9F-35008C1F0D69}"/>
                      </a:ext>
                    </a:extLst>
                  </p:cNvPr>
                  <p:cNvSpPr/>
                  <p:nvPr/>
                </p:nvSpPr>
                <p:spPr>
                  <a:xfrm>
                    <a:off x="4851039" y="2277278"/>
                    <a:ext cx="56343" cy="600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89" h="2219" extrusionOk="0">
                        <a:moveTo>
                          <a:pt x="419" y="0"/>
                        </a:moveTo>
                        <a:lnTo>
                          <a:pt x="398" y="63"/>
                        </a:lnTo>
                        <a:lnTo>
                          <a:pt x="272" y="63"/>
                        </a:lnTo>
                        <a:lnTo>
                          <a:pt x="210" y="105"/>
                        </a:lnTo>
                        <a:lnTo>
                          <a:pt x="105" y="63"/>
                        </a:lnTo>
                        <a:lnTo>
                          <a:pt x="84" y="84"/>
                        </a:lnTo>
                        <a:lnTo>
                          <a:pt x="0" y="63"/>
                        </a:lnTo>
                        <a:lnTo>
                          <a:pt x="42" y="210"/>
                        </a:lnTo>
                        <a:lnTo>
                          <a:pt x="0" y="272"/>
                        </a:lnTo>
                        <a:lnTo>
                          <a:pt x="42" y="419"/>
                        </a:lnTo>
                        <a:lnTo>
                          <a:pt x="251" y="377"/>
                        </a:lnTo>
                        <a:lnTo>
                          <a:pt x="314" y="628"/>
                        </a:lnTo>
                        <a:lnTo>
                          <a:pt x="565" y="837"/>
                        </a:lnTo>
                        <a:lnTo>
                          <a:pt x="586" y="942"/>
                        </a:lnTo>
                        <a:lnTo>
                          <a:pt x="900" y="1214"/>
                        </a:lnTo>
                        <a:lnTo>
                          <a:pt x="921" y="1360"/>
                        </a:lnTo>
                        <a:lnTo>
                          <a:pt x="1026" y="1528"/>
                        </a:lnTo>
                        <a:lnTo>
                          <a:pt x="1005" y="2072"/>
                        </a:lnTo>
                        <a:lnTo>
                          <a:pt x="1088" y="2218"/>
                        </a:lnTo>
                        <a:lnTo>
                          <a:pt x="1151" y="2177"/>
                        </a:lnTo>
                        <a:lnTo>
                          <a:pt x="1256" y="2197"/>
                        </a:lnTo>
                        <a:lnTo>
                          <a:pt x="1256" y="2093"/>
                        </a:lnTo>
                        <a:lnTo>
                          <a:pt x="1360" y="1884"/>
                        </a:lnTo>
                        <a:lnTo>
                          <a:pt x="1423" y="1905"/>
                        </a:lnTo>
                        <a:lnTo>
                          <a:pt x="1423" y="1758"/>
                        </a:lnTo>
                        <a:lnTo>
                          <a:pt x="1444" y="1549"/>
                        </a:lnTo>
                        <a:lnTo>
                          <a:pt x="1549" y="1549"/>
                        </a:lnTo>
                        <a:lnTo>
                          <a:pt x="1716" y="1486"/>
                        </a:lnTo>
                        <a:lnTo>
                          <a:pt x="1779" y="1570"/>
                        </a:lnTo>
                        <a:lnTo>
                          <a:pt x="1967" y="1570"/>
                        </a:lnTo>
                        <a:lnTo>
                          <a:pt x="1988" y="1528"/>
                        </a:lnTo>
                        <a:lnTo>
                          <a:pt x="1925" y="1423"/>
                        </a:lnTo>
                        <a:lnTo>
                          <a:pt x="1946" y="1319"/>
                        </a:lnTo>
                        <a:lnTo>
                          <a:pt x="1925" y="1214"/>
                        </a:lnTo>
                        <a:lnTo>
                          <a:pt x="1758" y="1109"/>
                        </a:lnTo>
                        <a:lnTo>
                          <a:pt x="1612" y="963"/>
                        </a:lnTo>
                        <a:lnTo>
                          <a:pt x="1612" y="921"/>
                        </a:lnTo>
                        <a:lnTo>
                          <a:pt x="1465" y="858"/>
                        </a:lnTo>
                        <a:lnTo>
                          <a:pt x="1465" y="712"/>
                        </a:lnTo>
                        <a:lnTo>
                          <a:pt x="1444" y="524"/>
                        </a:lnTo>
                        <a:lnTo>
                          <a:pt x="1298" y="440"/>
                        </a:lnTo>
                        <a:lnTo>
                          <a:pt x="1109" y="272"/>
                        </a:lnTo>
                        <a:lnTo>
                          <a:pt x="1047" y="272"/>
                        </a:lnTo>
                        <a:lnTo>
                          <a:pt x="1026" y="314"/>
                        </a:lnTo>
                        <a:lnTo>
                          <a:pt x="837" y="314"/>
                        </a:lnTo>
                        <a:lnTo>
                          <a:pt x="670" y="126"/>
                        </a:lnTo>
                        <a:lnTo>
                          <a:pt x="523" y="126"/>
                        </a:lnTo>
                        <a:lnTo>
                          <a:pt x="419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0" name="Google Shape;113;p16">
                    <a:extLst>
                      <a:ext uri="{FF2B5EF4-FFF2-40B4-BE49-F238E27FC236}">
                        <a16:creationId xmlns:a16="http://schemas.microsoft.com/office/drawing/2014/main" id="{3338E855-84EB-172F-3E4A-B0B5174BAF42}"/>
                      </a:ext>
                    </a:extLst>
                  </p:cNvPr>
                  <p:cNvSpPr/>
                  <p:nvPr/>
                </p:nvSpPr>
                <p:spPr>
                  <a:xfrm>
                    <a:off x="4760956" y="2287476"/>
                    <a:ext cx="144640" cy="883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6" h="3265" extrusionOk="0">
                        <a:moveTo>
                          <a:pt x="3431" y="0"/>
                        </a:moveTo>
                        <a:lnTo>
                          <a:pt x="3076" y="63"/>
                        </a:lnTo>
                        <a:lnTo>
                          <a:pt x="2950" y="147"/>
                        </a:lnTo>
                        <a:lnTo>
                          <a:pt x="2553" y="209"/>
                        </a:lnTo>
                        <a:lnTo>
                          <a:pt x="2448" y="335"/>
                        </a:lnTo>
                        <a:lnTo>
                          <a:pt x="2323" y="335"/>
                        </a:lnTo>
                        <a:lnTo>
                          <a:pt x="2176" y="377"/>
                        </a:lnTo>
                        <a:lnTo>
                          <a:pt x="2030" y="335"/>
                        </a:lnTo>
                        <a:lnTo>
                          <a:pt x="1988" y="230"/>
                        </a:lnTo>
                        <a:lnTo>
                          <a:pt x="1820" y="167"/>
                        </a:lnTo>
                        <a:lnTo>
                          <a:pt x="1674" y="147"/>
                        </a:lnTo>
                        <a:lnTo>
                          <a:pt x="1465" y="42"/>
                        </a:lnTo>
                        <a:lnTo>
                          <a:pt x="1360" y="42"/>
                        </a:lnTo>
                        <a:lnTo>
                          <a:pt x="1276" y="126"/>
                        </a:lnTo>
                        <a:lnTo>
                          <a:pt x="1151" y="126"/>
                        </a:lnTo>
                        <a:lnTo>
                          <a:pt x="1172" y="147"/>
                        </a:lnTo>
                        <a:lnTo>
                          <a:pt x="1130" y="272"/>
                        </a:lnTo>
                        <a:lnTo>
                          <a:pt x="962" y="314"/>
                        </a:lnTo>
                        <a:lnTo>
                          <a:pt x="858" y="544"/>
                        </a:lnTo>
                        <a:lnTo>
                          <a:pt x="732" y="879"/>
                        </a:lnTo>
                        <a:lnTo>
                          <a:pt x="523" y="1193"/>
                        </a:lnTo>
                        <a:lnTo>
                          <a:pt x="544" y="1297"/>
                        </a:lnTo>
                        <a:lnTo>
                          <a:pt x="439" y="1402"/>
                        </a:lnTo>
                        <a:lnTo>
                          <a:pt x="293" y="1381"/>
                        </a:lnTo>
                        <a:lnTo>
                          <a:pt x="230" y="1486"/>
                        </a:lnTo>
                        <a:lnTo>
                          <a:pt x="126" y="1507"/>
                        </a:lnTo>
                        <a:lnTo>
                          <a:pt x="0" y="1632"/>
                        </a:lnTo>
                        <a:lnTo>
                          <a:pt x="126" y="1674"/>
                        </a:lnTo>
                        <a:lnTo>
                          <a:pt x="146" y="1737"/>
                        </a:lnTo>
                        <a:lnTo>
                          <a:pt x="335" y="1946"/>
                        </a:lnTo>
                        <a:lnTo>
                          <a:pt x="356" y="2051"/>
                        </a:lnTo>
                        <a:lnTo>
                          <a:pt x="523" y="2134"/>
                        </a:lnTo>
                        <a:lnTo>
                          <a:pt x="670" y="2260"/>
                        </a:lnTo>
                        <a:lnTo>
                          <a:pt x="607" y="2406"/>
                        </a:lnTo>
                        <a:lnTo>
                          <a:pt x="628" y="2448"/>
                        </a:lnTo>
                        <a:lnTo>
                          <a:pt x="837" y="2532"/>
                        </a:lnTo>
                        <a:lnTo>
                          <a:pt x="879" y="2616"/>
                        </a:lnTo>
                        <a:lnTo>
                          <a:pt x="983" y="2574"/>
                        </a:lnTo>
                        <a:lnTo>
                          <a:pt x="1088" y="2657"/>
                        </a:lnTo>
                        <a:lnTo>
                          <a:pt x="1172" y="2532"/>
                        </a:lnTo>
                        <a:lnTo>
                          <a:pt x="1381" y="2553"/>
                        </a:lnTo>
                        <a:lnTo>
                          <a:pt x="1276" y="2678"/>
                        </a:lnTo>
                        <a:lnTo>
                          <a:pt x="1297" y="2762"/>
                        </a:lnTo>
                        <a:lnTo>
                          <a:pt x="1339" y="2888"/>
                        </a:lnTo>
                        <a:lnTo>
                          <a:pt x="1486" y="2888"/>
                        </a:lnTo>
                        <a:lnTo>
                          <a:pt x="1569" y="2971"/>
                        </a:lnTo>
                        <a:lnTo>
                          <a:pt x="1569" y="3055"/>
                        </a:lnTo>
                        <a:lnTo>
                          <a:pt x="1507" y="3097"/>
                        </a:lnTo>
                        <a:lnTo>
                          <a:pt x="1590" y="3201"/>
                        </a:lnTo>
                        <a:lnTo>
                          <a:pt x="1716" y="3139"/>
                        </a:lnTo>
                        <a:lnTo>
                          <a:pt x="1883" y="3139"/>
                        </a:lnTo>
                        <a:lnTo>
                          <a:pt x="1925" y="3201"/>
                        </a:lnTo>
                        <a:lnTo>
                          <a:pt x="1988" y="3180"/>
                        </a:lnTo>
                        <a:lnTo>
                          <a:pt x="2197" y="3264"/>
                        </a:lnTo>
                        <a:lnTo>
                          <a:pt x="2343" y="3180"/>
                        </a:lnTo>
                        <a:lnTo>
                          <a:pt x="2490" y="3201"/>
                        </a:lnTo>
                        <a:lnTo>
                          <a:pt x="2553" y="3160"/>
                        </a:lnTo>
                        <a:lnTo>
                          <a:pt x="2699" y="3201"/>
                        </a:lnTo>
                        <a:lnTo>
                          <a:pt x="2804" y="3201"/>
                        </a:lnTo>
                        <a:lnTo>
                          <a:pt x="3013" y="3243"/>
                        </a:lnTo>
                        <a:lnTo>
                          <a:pt x="3076" y="3180"/>
                        </a:lnTo>
                        <a:lnTo>
                          <a:pt x="3222" y="3139"/>
                        </a:lnTo>
                        <a:lnTo>
                          <a:pt x="3264" y="3055"/>
                        </a:lnTo>
                        <a:lnTo>
                          <a:pt x="3599" y="2888"/>
                        </a:lnTo>
                        <a:lnTo>
                          <a:pt x="3766" y="2867"/>
                        </a:lnTo>
                        <a:lnTo>
                          <a:pt x="3955" y="2888"/>
                        </a:lnTo>
                        <a:lnTo>
                          <a:pt x="4122" y="2971"/>
                        </a:lnTo>
                        <a:lnTo>
                          <a:pt x="4185" y="3034"/>
                        </a:lnTo>
                        <a:lnTo>
                          <a:pt x="4289" y="2992"/>
                        </a:lnTo>
                        <a:lnTo>
                          <a:pt x="4436" y="3055"/>
                        </a:lnTo>
                        <a:lnTo>
                          <a:pt x="4478" y="3139"/>
                        </a:lnTo>
                        <a:lnTo>
                          <a:pt x="4603" y="3139"/>
                        </a:lnTo>
                        <a:lnTo>
                          <a:pt x="4582" y="2992"/>
                        </a:lnTo>
                        <a:lnTo>
                          <a:pt x="4624" y="2888"/>
                        </a:lnTo>
                        <a:lnTo>
                          <a:pt x="4624" y="2720"/>
                        </a:lnTo>
                        <a:lnTo>
                          <a:pt x="4603" y="2636"/>
                        </a:lnTo>
                        <a:lnTo>
                          <a:pt x="4645" y="2553"/>
                        </a:lnTo>
                        <a:lnTo>
                          <a:pt x="4708" y="2427"/>
                        </a:lnTo>
                        <a:lnTo>
                          <a:pt x="4896" y="2427"/>
                        </a:lnTo>
                        <a:lnTo>
                          <a:pt x="5022" y="2406"/>
                        </a:lnTo>
                        <a:lnTo>
                          <a:pt x="5105" y="2239"/>
                        </a:lnTo>
                        <a:lnTo>
                          <a:pt x="5105" y="2155"/>
                        </a:lnTo>
                        <a:lnTo>
                          <a:pt x="5043" y="2113"/>
                        </a:lnTo>
                        <a:lnTo>
                          <a:pt x="5105" y="2051"/>
                        </a:lnTo>
                        <a:lnTo>
                          <a:pt x="5001" y="1988"/>
                        </a:lnTo>
                        <a:lnTo>
                          <a:pt x="4812" y="1988"/>
                        </a:lnTo>
                        <a:lnTo>
                          <a:pt x="4729" y="2051"/>
                        </a:lnTo>
                        <a:lnTo>
                          <a:pt x="4520" y="2051"/>
                        </a:lnTo>
                        <a:lnTo>
                          <a:pt x="4373" y="2009"/>
                        </a:lnTo>
                        <a:lnTo>
                          <a:pt x="4268" y="1841"/>
                        </a:lnTo>
                        <a:lnTo>
                          <a:pt x="4185" y="1695"/>
                        </a:lnTo>
                        <a:lnTo>
                          <a:pt x="4206" y="1151"/>
                        </a:lnTo>
                        <a:lnTo>
                          <a:pt x="4101" y="983"/>
                        </a:lnTo>
                        <a:lnTo>
                          <a:pt x="4080" y="837"/>
                        </a:lnTo>
                        <a:lnTo>
                          <a:pt x="3766" y="565"/>
                        </a:lnTo>
                        <a:lnTo>
                          <a:pt x="3745" y="460"/>
                        </a:lnTo>
                        <a:lnTo>
                          <a:pt x="3494" y="251"/>
                        </a:lnTo>
                        <a:lnTo>
                          <a:pt x="3431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1" name="Google Shape;114;p16">
                    <a:extLst>
                      <a:ext uri="{FF2B5EF4-FFF2-40B4-BE49-F238E27FC236}">
                        <a16:creationId xmlns:a16="http://schemas.microsoft.com/office/drawing/2014/main" id="{4089905B-8095-F66C-0509-361B9B619091}"/>
                      </a:ext>
                    </a:extLst>
                  </p:cNvPr>
                  <p:cNvSpPr/>
                  <p:nvPr/>
                </p:nvSpPr>
                <p:spPr>
                  <a:xfrm>
                    <a:off x="4797103" y="2365003"/>
                    <a:ext cx="94869" cy="57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49" h="2114" extrusionOk="0">
                        <a:moveTo>
                          <a:pt x="2490" y="1"/>
                        </a:moveTo>
                        <a:lnTo>
                          <a:pt x="2323" y="22"/>
                        </a:lnTo>
                        <a:lnTo>
                          <a:pt x="1988" y="189"/>
                        </a:lnTo>
                        <a:lnTo>
                          <a:pt x="1946" y="273"/>
                        </a:lnTo>
                        <a:lnTo>
                          <a:pt x="1800" y="314"/>
                        </a:lnTo>
                        <a:lnTo>
                          <a:pt x="1737" y="377"/>
                        </a:lnTo>
                        <a:lnTo>
                          <a:pt x="1528" y="335"/>
                        </a:lnTo>
                        <a:lnTo>
                          <a:pt x="1423" y="335"/>
                        </a:lnTo>
                        <a:lnTo>
                          <a:pt x="1277" y="294"/>
                        </a:lnTo>
                        <a:lnTo>
                          <a:pt x="1214" y="335"/>
                        </a:lnTo>
                        <a:lnTo>
                          <a:pt x="1067" y="314"/>
                        </a:lnTo>
                        <a:lnTo>
                          <a:pt x="921" y="398"/>
                        </a:lnTo>
                        <a:lnTo>
                          <a:pt x="712" y="314"/>
                        </a:lnTo>
                        <a:lnTo>
                          <a:pt x="649" y="335"/>
                        </a:lnTo>
                        <a:lnTo>
                          <a:pt x="607" y="273"/>
                        </a:lnTo>
                        <a:lnTo>
                          <a:pt x="440" y="273"/>
                        </a:lnTo>
                        <a:lnTo>
                          <a:pt x="314" y="335"/>
                        </a:lnTo>
                        <a:lnTo>
                          <a:pt x="231" y="231"/>
                        </a:lnTo>
                        <a:lnTo>
                          <a:pt x="293" y="189"/>
                        </a:lnTo>
                        <a:lnTo>
                          <a:pt x="293" y="105"/>
                        </a:lnTo>
                        <a:lnTo>
                          <a:pt x="210" y="22"/>
                        </a:lnTo>
                        <a:lnTo>
                          <a:pt x="63" y="22"/>
                        </a:lnTo>
                        <a:lnTo>
                          <a:pt x="84" y="126"/>
                        </a:lnTo>
                        <a:lnTo>
                          <a:pt x="0" y="210"/>
                        </a:lnTo>
                        <a:lnTo>
                          <a:pt x="63" y="440"/>
                        </a:lnTo>
                        <a:lnTo>
                          <a:pt x="231" y="628"/>
                        </a:lnTo>
                        <a:lnTo>
                          <a:pt x="314" y="754"/>
                        </a:lnTo>
                        <a:lnTo>
                          <a:pt x="272" y="900"/>
                        </a:lnTo>
                        <a:lnTo>
                          <a:pt x="63" y="1068"/>
                        </a:lnTo>
                        <a:lnTo>
                          <a:pt x="84" y="1172"/>
                        </a:lnTo>
                        <a:lnTo>
                          <a:pt x="168" y="1277"/>
                        </a:lnTo>
                        <a:lnTo>
                          <a:pt x="105" y="1382"/>
                        </a:lnTo>
                        <a:lnTo>
                          <a:pt x="335" y="1570"/>
                        </a:lnTo>
                        <a:lnTo>
                          <a:pt x="503" y="1842"/>
                        </a:lnTo>
                        <a:lnTo>
                          <a:pt x="523" y="1988"/>
                        </a:lnTo>
                        <a:lnTo>
                          <a:pt x="523" y="2093"/>
                        </a:lnTo>
                        <a:lnTo>
                          <a:pt x="607" y="2114"/>
                        </a:lnTo>
                        <a:lnTo>
                          <a:pt x="795" y="2114"/>
                        </a:lnTo>
                        <a:lnTo>
                          <a:pt x="942" y="2093"/>
                        </a:lnTo>
                        <a:lnTo>
                          <a:pt x="1026" y="1988"/>
                        </a:lnTo>
                        <a:lnTo>
                          <a:pt x="1172" y="2009"/>
                        </a:lnTo>
                        <a:lnTo>
                          <a:pt x="1319" y="2009"/>
                        </a:lnTo>
                        <a:lnTo>
                          <a:pt x="1339" y="2114"/>
                        </a:lnTo>
                        <a:lnTo>
                          <a:pt x="1444" y="2114"/>
                        </a:lnTo>
                        <a:lnTo>
                          <a:pt x="1528" y="2051"/>
                        </a:lnTo>
                        <a:lnTo>
                          <a:pt x="1653" y="2051"/>
                        </a:lnTo>
                        <a:lnTo>
                          <a:pt x="1737" y="2114"/>
                        </a:lnTo>
                        <a:lnTo>
                          <a:pt x="1863" y="2072"/>
                        </a:lnTo>
                        <a:lnTo>
                          <a:pt x="2093" y="2072"/>
                        </a:lnTo>
                        <a:lnTo>
                          <a:pt x="2176" y="2009"/>
                        </a:lnTo>
                        <a:lnTo>
                          <a:pt x="2114" y="1905"/>
                        </a:lnTo>
                        <a:lnTo>
                          <a:pt x="2114" y="1779"/>
                        </a:lnTo>
                        <a:lnTo>
                          <a:pt x="2281" y="1675"/>
                        </a:lnTo>
                        <a:lnTo>
                          <a:pt x="2323" y="1675"/>
                        </a:lnTo>
                        <a:lnTo>
                          <a:pt x="2427" y="1570"/>
                        </a:lnTo>
                        <a:lnTo>
                          <a:pt x="2511" y="1570"/>
                        </a:lnTo>
                        <a:lnTo>
                          <a:pt x="2595" y="1486"/>
                        </a:lnTo>
                        <a:lnTo>
                          <a:pt x="2741" y="1486"/>
                        </a:lnTo>
                        <a:lnTo>
                          <a:pt x="2909" y="1633"/>
                        </a:lnTo>
                        <a:lnTo>
                          <a:pt x="3013" y="1549"/>
                        </a:lnTo>
                        <a:lnTo>
                          <a:pt x="3118" y="1570"/>
                        </a:lnTo>
                        <a:lnTo>
                          <a:pt x="3034" y="1444"/>
                        </a:lnTo>
                        <a:lnTo>
                          <a:pt x="2930" y="1256"/>
                        </a:lnTo>
                        <a:lnTo>
                          <a:pt x="2825" y="1256"/>
                        </a:lnTo>
                        <a:lnTo>
                          <a:pt x="2804" y="1172"/>
                        </a:lnTo>
                        <a:lnTo>
                          <a:pt x="2951" y="1068"/>
                        </a:lnTo>
                        <a:lnTo>
                          <a:pt x="3013" y="942"/>
                        </a:lnTo>
                        <a:lnTo>
                          <a:pt x="2992" y="712"/>
                        </a:lnTo>
                        <a:lnTo>
                          <a:pt x="3139" y="545"/>
                        </a:lnTo>
                        <a:lnTo>
                          <a:pt x="3244" y="586"/>
                        </a:lnTo>
                        <a:lnTo>
                          <a:pt x="3327" y="503"/>
                        </a:lnTo>
                        <a:lnTo>
                          <a:pt x="3348" y="294"/>
                        </a:lnTo>
                        <a:lnTo>
                          <a:pt x="3327" y="273"/>
                        </a:lnTo>
                        <a:lnTo>
                          <a:pt x="3202" y="273"/>
                        </a:lnTo>
                        <a:lnTo>
                          <a:pt x="3160" y="189"/>
                        </a:lnTo>
                        <a:lnTo>
                          <a:pt x="3013" y="126"/>
                        </a:lnTo>
                        <a:lnTo>
                          <a:pt x="2909" y="168"/>
                        </a:lnTo>
                        <a:lnTo>
                          <a:pt x="2846" y="105"/>
                        </a:lnTo>
                        <a:lnTo>
                          <a:pt x="2679" y="22"/>
                        </a:lnTo>
                        <a:lnTo>
                          <a:pt x="2490" y="1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102" name="Google Shape;115;p16">
                    <a:extLst>
                      <a:ext uri="{FF2B5EF4-FFF2-40B4-BE49-F238E27FC236}">
                        <a16:creationId xmlns:a16="http://schemas.microsoft.com/office/drawing/2014/main" id="{0EFC19AC-4C35-BE20-3FAF-69FBFE212456}"/>
                      </a:ext>
                    </a:extLst>
                  </p:cNvPr>
                  <p:cNvGrpSpPr/>
                  <p:nvPr/>
                </p:nvGrpSpPr>
                <p:grpSpPr>
                  <a:xfrm>
                    <a:off x="4658341" y="2327015"/>
                    <a:ext cx="88920" cy="65677"/>
                    <a:chOff x="3866750" y="2520350"/>
                    <a:chExt cx="78475" cy="60700"/>
                  </a:xfrm>
                </p:grpSpPr>
                <p:sp>
                  <p:nvSpPr>
                    <p:cNvPr id="2109" name="Google Shape;116;p16">
                      <a:extLst>
                        <a:ext uri="{FF2B5EF4-FFF2-40B4-BE49-F238E27FC236}">
                          <a16:creationId xmlns:a16="http://schemas.microsoft.com/office/drawing/2014/main" id="{BFE09D8B-AE99-8557-B08E-020F9282D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77200" y="2546500"/>
                      <a:ext cx="4725" cy="6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9" h="252" extrusionOk="0">
                          <a:moveTo>
                            <a:pt x="1" y="1"/>
                          </a:moveTo>
                          <a:lnTo>
                            <a:pt x="84" y="126"/>
                          </a:lnTo>
                          <a:lnTo>
                            <a:pt x="63" y="147"/>
                          </a:lnTo>
                          <a:lnTo>
                            <a:pt x="168" y="252"/>
                          </a:lnTo>
                          <a:lnTo>
                            <a:pt x="189" y="252"/>
                          </a:lnTo>
                          <a:lnTo>
                            <a:pt x="168" y="106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" name="Google Shape;117;p16">
                      <a:extLst>
                        <a:ext uri="{FF2B5EF4-FFF2-40B4-BE49-F238E27FC236}">
                          <a16:creationId xmlns:a16="http://schemas.microsoft.com/office/drawing/2014/main" id="{182D6114-360A-2192-821F-369C9594F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2425" y="2554350"/>
                      <a:ext cx="2650" cy="3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6" h="127" extrusionOk="0">
                          <a:moveTo>
                            <a:pt x="1" y="1"/>
                          </a:moveTo>
                          <a:lnTo>
                            <a:pt x="106" y="126"/>
                          </a:lnTo>
                          <a:lnTo>
                            <a:pt x="85" y="43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" name="Google Shape;118;p16">
                      <a:extLst>
                        <a:ext uri="{FF2B5EF4-FFF2-40B4-BE49-F238E27FC236}">
                          <a16:creationId xmlns:a16="http://schemas.microsoft.com/office/drawing/2014/main" id="{0E7D24E2-655D-B8AF-8139-388728986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6750" y="2520350"/>
                      <a:ext cx="78475" cy="60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39" h="2428" extrusionOk="0">
                          <a:moveTo>
                            <a:pt x="1653" y="1"/>
                          </a:moveTo>
                          <a:lnTo>
                            <a:pt x="1653" y="22"/>
                          </a:lnTo>
                          <a:lnTo>
                            <a:pt x="1402" y="22"/>
                          </a:lnTo>
                          <a:lnTo>
                            <a:pt x="1046" y="210"/>
                          </a:lnTo>
                          <a:lnTo>
                            <a:pt x="1025" y="356"/>
                          </a:lnTo>
                          <a:lnTo>
                            <a:pt x="837" y="440"/>
                          </a:lnTo>
                          <a:lnTo>
                            <a:pt x="816" y="649"/>
                          </a:lnTo>
                          <a:lnTo>
                            <a:pt x="691" y="649"/>
                          </a:lnTo>
                          <a:lnTo>
                            <a:pt x="481" y="545"/>
                          </a:lnTo>
                          <a:lnTo>
                            <a:pt x="356" y="587"/>
                          </a:lnTo>
                          <a:lnTo>
                            <a:pt x="209" y="691"/>
                          </a:lnTo>
                          <a:lnTo>
                            <a:pt x="0" y="691"/>
                          </a:lnTo>
                          <a:lnTo>
                            <a:pt x="0" y="733"/>
                          </a:lnTo>
                          <a:lnTo>
                            <a:pt x="42" y="942"/>
                          </a:lnTo>
                          <a:lnTo>
                            <a:pt x="168" y="1068"/>
                          </a:lnTo>
                          <a:lnTo>
                            <a:pt x="168" y="1110"/>
                          </a:lnTo>
                          <a:lnTo>
                            <a:pt x="209" y="1152"/>
                          </a:lnTo>
                          <a:lnTo>
                            <a:pt x="356" y="942"/>
                          </a:lnTo>
                          <a:lnTo>
                            <a:pt x="377" y="796"/>
                          </a:lnTo>
                          <a:lnTo>
                            <a:pt x="461" y="691"/>
                          </a:lnTo>
                          <a:lnTo>
                            <a:pt x="607" y="691"/>
                          </a:lnTo>
                          <a:lnTo>
                            <a:pt x="628" y="796"/>
                          </a:lnTo>
                          <a:lnTo>
                            <a:pt x="733" y="900"/>
                          </a:lnTo>
                          <a:lnTo>
                            <a:pt x="774" y="1068"/>
                          </a:lnTo>
                          <a:lnTo>
                            <a:pt x="879" y="1256"/>
                          </a:lnTo>
                          <a:lnTo>
                            <a:pt x="1025" y="1403"/>
                          </a:lnTo>
                          <a:lnTo>
                            <a:pt x="1088" y="1403"/>
                          </a:lnTo>
                          <a:lnTo>
                            <a:pt x="1193" y="1507"/>
                          </a:lnTo>
                          <a:lnTo>
                            <a:pt x="1088" y="1486"/>
                          </a:lnTo>
                          <a:lnTo>
                            <a:pt x="1005" y="1507"/>
                          </a:lnTo>
                          <a:lnTo>
                            <a:pt x="942" y="1591"/>
                          </a:lnTo>
                          <a:lnTo>
                            <a:pt x="1005" y="1696"/>
                          </a:lnTo>
                          <a:lnTo>
                            <a:pt x="1130" y="1696"/>
                          </a:lnTo>
                          <a:lnTo>
                            <a:pt x="1256" y="1821"/>
                          </a:lnTo>
                          <a:lnTo>
                            <a:pt x="1360" y="1842"/>
                          </a:lnTo>
                          <a:lnTo>
                            <a:pt x="1423" y="1947"/>
                          </a:lnTo>
                          <a:lnTo>
                            <a:pt x="1465" y="2030"/>
                          </a:lnTo>
                          <a:lnTo>
                            <a:pt x="1611" y="2009"/>
                          </a:lnTo>
                          <a:lnTo>
                            <a:pt x="1862" y="2030"/>
                          </a:lnTo>
                          <a:lnTo>
                            <a:pt x="1988" y="2093"/>
                          </a:lnTo>
                          <a:lnTo>
                            <a:pt x="2281" y="2365"/>
                          </a:lnTo>
                          <a:lnTo>
                            <a:pt x="2197" y="2407"/>
                          </a:lnTo>
                          <a:lnTo>
                            <a:pt x="2072" y="2323"/>
                          </a:lnTo>
                          <a:lnTo>
                            <a:pt x="2155" y="2407"/>
                          </a:lnTo>
                          <a:lnTo>
                            <a:pt x="2260" y="2428"/>
                          </a:lnTo>
                          <a:lnTo>
                            <a:pt x="2302" y="2344"/>
                          </a:lnTo>
                          <a:lnTo>
                            <a:pt x="1925" y="1884"/>
                          </a:lnTo>
                          <a:lnTo>
                            <a:pt x="1444" y="1486"/>
                          </a:lnTo>
                          <a:lnTo>
                            <a:pt x="1423" y="1403"/>
                          </a:lnTo>
                          <a:lnTo>
                            <a:pt x="1465" y="1382"/>
                          </a:lnTo>
                          <a:lnTo>
                            <a:pt x="1402" y="1277"/>
                          </a:lnTo>
                          <a:lnTo>
                            <a:pt x="1360" y="1172"/>
                          </a:lnTo>
                          <a:lnTo>
                            <a:pt x="1235" y="1047"/>
                          </a:lnTo>
                          <a:lnTo>
                            <a:pt x="1193" y="1047"/>
                          </a:lnTo>
                          <a:lnTo>
                            <a:pt x="1151" y="963"/>
                          </a:lnTo>
                          <a:lnTo>
                            <a:pt x="1214" y="900"/>
                          </a:lnTo>
                          <a:lnTo>
                            <a:pt x="1214" y="775"/>
                          </a:lnTo>
                          <a:lnTo>
                            <a:pt x="1256" y="733"/>
                          </a:lnTo>
                          <a:lnTo>
                            <a:pt x="1402" y="838"/>
                          </a:lnTo>
                          <a:lnTo>
                            <a:pt x="1444" y="900"/>
                          </a:lnTo>
                          <a:lnTo>
                            <a:pt x="1528" y="880"/>
                          </a:lnTo>
                          <a:lnTo>
                            <a:pt x="1528" y="796"/>
                          </a:lnTo>
                          <a:lnTo>
                            <a:pt x="1632" y="775"/>
                          </a:lnTo>
                          <a:lnTo>
                            <a:pt x="1716" y="796"/>
                          </a:lnTo>
                          <a:lnTo>
                            <a:pt x="1758" y="733"/>
                          </a:lnTo>
                          <a:lnTo>
                            <a:pt x="1841" y="775"/>
                          </a:lnTo>
                          <a:lnTo>
                            <a:pt x="1883" y="733"/>
                          </a:lnTo>
                          <a:lnTo>
                            <a:pt x="1988" y="754"/>
                          </a:lnTo>
                          <a:lnTo>
                            <a:pt x="2051" y="859"/>
                          </a:lnTo>
                          <a:lnTo>
                            <a:pt x="2093" y="796"/>
                          </a:lnTo>
                          <a:lnTo>
                            <a:pt x="2239" y="859"/>
                          </a:lnTo>
                          <a:lnTo>
                            <a:pt x="2344" y="796"/>
                          </a:lnTo>
                          <a:lnTo>
                            <a:pt x="2365" y="859"/>
                          </a:lnTo>
                          <a:lnTo>
                            <a:pt x="2490" y="838"/>
                          </a:lnTo>
                          <a:lnTo>
                            <a:pt x="2616" y="880"/>
                          </a:lnTo>
                          <a:lnTo>
                            <a:pt x="2699" y="859"/>
                          </a:lnTo>
                          <a:lnTo>
                            <a:pt x="2804" y="963"/>
                          </a:lnTo>
                          <a:lnTo>
                            <a:pt x="2971" y="963"/>
                          </a:lnTo>
                          <a:lnTo>
                            <a:pt x="2992" y="984"/>
                          </a:lnTo>
                          <a:lnTo>
                            <a:pt x="2971" y="880"/>
                          </a:lnTo>
                          <a:lnTo>
                            <a:pt x="3097" y="859"/>
                          </a:lnTo>
                          <a:lnTo>
                            <a:pt x="3139" y="859"/>
                          </a:lnTo>
                          <a:lnTo>
                            <a:pt x="3139" y="796"/>
                          </a:lnTo>
                          <a:lnTo>
                            <a:pt x="3034" y="775"/>
                          </a:lnTo>
                          <a:lnTo>
                            <a:pt x="2971" y="733"/>
                          </a:lnTo>
                          <a:lnTo>
                            <a:pt x="2930" y="566"/>
                          </a:lnTo>
                          <a:lnTo>
                            <a:pt x="2888" y="419"/>
                          </a:lnTo>
                          <a:lnTo>
                            <a:pt x="2804" y="356"/>
                          </a:lnTo>
                          <a:lnTo>
                            <a:pt x="2699" y="482"/>
                          </a:lnTo>
                          <a:lnTo>
                            <a:pt x="2490" y="419"/>
                          </a:lnTo>
                          <a:lnTo>
                            <a:pt x="2197" y="356"/>
                          </a:lnTo>
                          <a:lnTo>
                            <a:pt x="2093" y="273"/>
                          </a:lnTo>
                          <a:lnTo>
                            <a:pt x="1988" y="231"/>
                          </a:lnTo>
                          <a:lnTo>
                            <a:pt x="1737" y="22"/>
                          </a:lnTo>
                          <a:lnTo>
                            <a:pt x="1653" y="1"/>
                          </a:lnTo>
                          <a:close/>
                        </a:path>
                      </a:pathLst>
                    </a:custGeom>
                    <a:solidFill>
                      <a:schemeClr val="tx2">
                        <a:lumMod val="75000"/>
                      </a:schemeClr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4" name="Google Shape;119;p16">
                      <a:extLst>
                        <a:ext uri="{FF2B5EF4-FFF2-40B4-BE49-F238E27FC236}">
                          <a16:creationId xmlns:a16="http://schemas.microsoft.com/office/drawing/2014/main" id="{8AE39BF0-3A07-B2D5-B014-F13B4F3572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86100" y="2558550"/>
                      <a:ext cx="3675" cy="5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7" h="210" extrusionOk="0">
                          <a:moveTo>
                            <a:pt x="0" y="0"/>
                          </a:moveTo>
                          <a:lnTo>
                            <a:pt x="147" y="209"/>
                          </a:lnTo>
                          <a:lnTo>
                            <a:pt x="126" y="105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2103" name="Google Shape;120;p16">
                    <a:extLst>
                      <a:ext uri="{FF2B5EF4-FFF2-40B4-BE49-F238E27FC236}">
                        <a16:creationId xmlns:a16="http://schemas.microsoft.com/office/drawing/2014/main" id="{8C478CE7-A893-4060-E43C-7D39F4103F83}"/>
                      </a:ext>
                    </a:extLst>
                  </p:cNvPr>
                  <p:cNvSpPr/>
                  <p:nvPr/>
                </p:nvSpPr>
                <p:spPr>
                  <a:xfrm>
                    <a:off x="4582519" y="2389349"/>
                    <a:ext cx="16628" cy="317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7" h="1173" extrusionOk="0">
                        <a:moveTo>
                          <a:pt x="461" y="0"/>
                        </a:moveTo>
                        <a:lnTo>
                          <a:pt x="440" y="105"/>
                        </a:lnTo>
                        <a:lnTo>
                          <a:pt x="482" y="147"/>
                        </a:lnTo>
                        <a:lnTo>
                          <a:pt x="461" y="251"/>
                        </a:lnTo>
                        <a:lnTo>
                          <a:pt x="419" y="251"/>
                        </a:lnTo>
                        <a:lnTo>
                          <a:pt x="357" y="210"/>
                        </a:lnTo>
                        <a:lnTo>
                          <a:pt x="273" y="251"/>
                        </a:lnTo>
                        <a:lnTo>
                          <a:pt x="106" y="335"/>
                        </a:lnTo>
                        <a:lnTo>
                          <a:pt x="22" y="461"/>
                        </a:lnTo>
                        <a:lnTo>
                          <a:pt x="106" y="523"/>
                        </a:lnTo>
                        <a:lnTo>
                          <a:pt x="64" y="565"/>
                        </a:lnTo>
                        <a:lnTo>
                          <a:pt x="1" y="565"/>
                        </a:lnTo>
                        <a:lnTo>
                          <a:pt x="22" y="649"/>
                        </a:lnTo>
                        <a:lnTo>
                          <a:pt x="106" y="691"/>
                        </a:lnTo>
                        <a:lnTo>
                          <a:pt x="106" y="754"/>
                        </a:lnTo>
                        <a:lnTo>
                          <a:pt x="64" y="775"/>
                        </a:lnTo>
                        <a:lnTo>
                          <a:pt x="106" y="837"/>
                        </a:lnTo>
                        <a:lnTo>
                          <a:pt x="168" y="879"/>
                        </a:lnTo>
                        <a:lnTo>
                          <a:pt x="168" y="963"/>
                        </a:lnTo>
                        <a:lnTo>
                          <a:pt x="210" y="963"/>
                        </a:lnTo>
                        <a:lnTo>
                          <a:pt x="252" y="1005"/>
                        </a:lnTo>
                        <a:lnTo>
                          <a:pt x="210" y="984"/>
                        </a:lnTo>
                        <a:lnTo>
                          <a:pt x="147" y="1067"/>
                        </a:lnTo>
                        <a:lnTo>
                          <a:pt x="210" y="1109"/>
                        </a:lnTo>
                        <a:lnTo>
                          <a:pt x="357" y="1172"/>
                        </a:lnTo>
                        <a:lnTo>
                          <a:pt x="461" y="1109"/>
                        </a:lnTo>
                        <a:lnTo>
                          <a:pt x="545" y="942"/>
                        </a:lnTo>
                        <a:lnTo>
                          <a:pt x="545" y="795"/>
                        </a:lnTo>
                        <a:lnTo>
                          <a:pt x="587" y="544"/>
                        </a:lnTo>
                        <a:lnTo>
                          <a:pt x="545" y="314"/>
                        </a:lnTo>
                        <a:lnTo>
                          <a:pt x="545" y="147"/>
                        </a:lnTo>
                        <a:lnTo>
                          <a:pt x="524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4" name="Google Shape;121;p16">
                    <a:extLst>
                      <a:ext uri="{FF2B5EF4-FFF2-40B4-BE49-F238E27FC236}">
                        <a16:creationId xmlns:a16="http://schemas.microsoft.com/office/drawing/2014/main" id="{DEEBFAA3-8195-1E74-1D47-7CA97867ACAB}"/>
                      </a:ext>
                    </a:extLst>
                  </p:cNvPr>
                  <p:cNvSpPr/>
                  <p:nvPr/>
                </p:nvSpPr>
                <p:spPr>
                  <a:xfrm>
                    <a:off x="4319352" y="2375201"/>
                    <a:ext cx="182004" cy="14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25" h="5378" extrusionOk="0">
                        <a:moveTo>
                          <a:pt x="817" y="0"/>
                        </a:moveTo>
                        <a:lnTo>
                          <a:pt x="733" y="42"/>
                        </a:lnTo>
                        <a:lnTo>
                          <a:pt x="712" y="21"/>
                        </a:lnTo>
                        <a:lnTo>
                          <a:pt x="503" y="126"/>
                        </a:lnTo>
                        <a:lnTo>
                          <a:pt x="524" y="209"/>
                        </a:lnTo>
                        <a:lnTo>
                          <a:pt x="608" y="251"/>
                        </a:lnTo>
                        <a:lnTo>
                          <a:pt x="524" y="335"/>
                        </a:lnTo>
                        <a:lnTo>
                          <a:pt x="336" y="356"/>
                        </a:lnTo>
                        <a:lnTo>
                          <a:pt x="252" y="335"/>
                        </a:lnTo>
                        <a:lnTo>
                          <a:pt x="43" y="419"/>
                        </a:lnTo>
                        <a:lnTo>
                          <a:pt x="1" y="544"/>
                        </a:lnTo>
                        <a:lnTo>
                          <a:pt x="43" y="670"/>
                        </a:lnTo>
                        <a:lnTo>
                          <a:pt x="126" y="649"/>
                        </a:lnTo>
                        <a:lnTo>
                          <a:pt x="126" y="691"/>
                        </a:lnTo>
                        <a:lnTo>
                          <a:pt x="189" y="733"/>
                        </a:lnTo>
                        <a:lnTo>
                          <a:pt x="147" y="879"/>
                        </a:lnTo>
                        <a:lnTo>
                          <a:pt x="210" y="900"/>
                        </a:lnTo>
                        <a:lnTo>
                          <a:pt x="294" y="837"/>
                        </a:lnTo>
                        <a:lnTo>
                          <a:pt x="252" y="963"/>
                        </a:lnTo>
                        <a:lnTo>
                          <a:pt x="315" y="1005"/>
                        </a:lnTo>
                        <a:lnTo>
                          <a:pt x="252" y="1088"/>
                        </a:lnTo>
                        <a:lnTo>
                          <a:pt x="357" y="1109"/>
                        </a:lnTo>
                        <a:lnTo>
                          <a:pt x="231" y="1256"/>
                        </a:lnTo>
                        <a:lnTo>
                          <a:pt x="231" y="1277"/>
                        </a:lnTo>
                        <a:lnTo>
                          <a:pt x="482" y="1214"/>
                        </a:lnTo>
                        <a:lnTo>
                          <a:pt x="587" y="1256"/>
                        </a:lnTo>
                        <a:lnTo>
                          <a:pt x="566" y="1381"/>
                        </a:lnTo>
                        <a:lnTo>
                          <a:pt x="629" y="1465"/>
                        </a:lnTo>
                        <a:lnTo>
                          <a:pt x="796" y="1360"/>
                        </a:lnTo>
                        <a:lnTo>
                          <a:pt x="1110" y="1423"/>
                        </a:lnTo>
                        <a:lnTo>
                          <a:pt x="1214" y="1318"/>
                        </a:lnTo>
                        <a:lnTo>
                          <a:pt x="1486" y="1360"/>
                        </a:lnTo>
                        <a:lnTo>
                          <a:pt x="1507" y="1486"/>
                        </a:lnTo>
                        <a:lnTo>
                          <a:pt x="1612" y="1632"/>
                        </a:lnTo>
                        <a:lnTo>
                          <a:pt x="1591" y="1737"/>
                        </a:lnTo>
                        <a:lnTo>
                          <a:pt x="1445" y="1737"/>
                        </a:lnTo>
                        <a:lnTo>
                          <a:pt x="1235" y="1946"/>
                        </a:lnTo>
                        <a:lnTo>
                          <a:pt x="1256" y="2114"/>
                        </a:lnTo>
                        <a:lnTo>
                          <a:pt x="1235" y="2469"/>
                        </a:lnTo>
                        <a:lnTo>
                          <a:pt x="1089" y="2616"/>
                        </a:lnTo>
                        <a:lnTo>
                          <a:pt x="1194" y="2720"/>
                        </a:lnTo>
                        <a:lnTo>
                          <a:pt x="1047" y="2930"/>
                        </a:lnTo>
                        <a:lnTo>
                          <a:pt x="942" y="2888"/>
                        </a:lnTo>
                        <a:lnTo>
                          <a:pt x="817" y="2930"/>
                        </a:lnTo>
                        <a:lnTo>
                          <a:pt x="963" y="3202"/>
                        </a:lnTo>
                        <a:lnTo>
                          <a:pt x="1089" y="3285"/>
                        </a:lnTo>
                        <a:lnTo>
                          <a:pt x="1089" y="3515"/>
                        </a:lnTo>
                        <a:lnTo>
                          <a:pt x="922" y="3704"/>
                        </a:lnTo>
                        <a:lnTo>
                          <a:pt x="984" y="3871"/>
                        </a:lnTo>
                        <a:lnTo>
                          <a:pt x="1131" y="3871"/>
                        </a:lnTo>
                        <a:lnTo>
                          <a:pt x="1089" y="3976"/>
                        </a:lnTo>
                        <a:lnTo>
                          <a:pt x="963" y="4080"/>
                        </a:lnTo>
                        <a:lnTo>
                          <a:pt x="838" y="4331"/>
                        </a:lnTo>
                        <a:lnTo>
                          <a:pt x="922" y="4457"/>
                        </a:lnTo>
                        <a:lnTo>
                          <a:pt x="922" y="4603"/>
                        </a:lnTo>
                        <a:lnTo>
                          <a:pt x="1026" y="4624"/>
                        </a:lnTo>
                        <a:lnTo>
                          <a:pt x="1173" y="4645"/>
                        </a:lnTo>
                        <a:lnTo>
                          <a:pt x="1403" y="4875"/>
                        </a:lnTo>
                        <a:lnTo>
                          <a:pt x="1382" y="4917"/>
                        </a:lnTo>
                        <a:lnTo>
                          <a:pt x="1486" y="5168"/>
                        </a:lnTo>
                        <a:lnTo>
                          <a:pt x="1675" y="5357"/>
                        </a:lnTo>
                        <a:lnTo>
                          <a:pt x="1842" y="5378"/>
                        </a:lnTo>
                        <a:lnTo>
                          <a:pt x="2010" y="5273"/>
                        </a:lnTo>
                        <a:lnTo>
                          <a:pt x="2010" y="5168"/>
                        </a:lnTo>
                        <a:lnTo>
                          <a:pt x="2093" y="5085"/>
                        </a:lnTo>
                        <a:lnTo>
                          <a:pt x="2303" y="5064"/>
                        </a:lnTo>
                        <a:lnTo>
                          <a:pt x="2470" y="4875"/>
                        </a:lnTo>
                        <a:lnTo>
                          <a:pt x="2679" y="4855"/>
                        </a:lnTo>
                        <a:lnTo>
                          <a:pt x="2784" y="4813"/>
                        </a:lnTo>
                        <a:lnTo>
                          <a:pt x="3035" y="4875"/>
                        </a:lnTo>
                        <a:lnTo>
                          <a:pt x="3181" y="4917"/>
                        </a:lnTo>
                        <a:lnTo>
                          <a:pt x="3202" y="4855"/>
                        </a:lnTo>
                        <a:lnTo>
                          <a:pt x="3307" y="4855"/>
                        </a:lnTo>
                        <a:lnTo>
                          <a:pt x="3411" y="4938"/>
                        </a:lnTo>
                        <a:lnTo>
                          <a:pt x="3495" y="4855"/>
                        </a:lnTo>
                        <a:lnTo>
                          <a:pt x="3558" y="4750"/>
                        </a:lnTo>
                        <a:lnTo>
                          <a:pt x="3663" y="4855"/>
                        </a:lnTo>
                        <a:lnTo>
                          <a:pt x="3788" y="4917"/>
                        </a:lnTo>
                        <a:lnTo>
                          <a:pt x="3914" y="4708"/>
                        </a:lnTo>
                        <a:lnTo>
                          <a:pt x="3914" y="4603"/>
                        </a:lnTo>
                        <a:lnTo>
                          <a:pt x="4248" y="4436"/>
                        </a:lnTo>
                        <a:lnTo>
                          <a:pt x="4458" y="4436"/>
                        </a:lnTo>
                        <a:lnTo>
                          <a:pt x="4520" y="4352"/>
                        </a:lnTo>
                        <a:lnTo>
                          <a:pt x="4458" y="4311"/>
                        </a:lnTo>
                        <a:lnTo>
                          <a:pt x="4499" y="4143"/>
                        </a:lnTo>
                        <a:lnTo>
                          <a:pt x="4667" y="3892"/>
                        </a:lnTo>
                        <a:lnTo>
                          <a:pt x="4667" y="3766"/>
                        </a:lnTo>
                        <a:lnTo>
                          <a:pt x="4855" y="3704"/>
                        </a:lnTo>
                        <a:lnTo>
                          <a:pt x="4981" y="3578"/>
                        </a:lnTo>
                        <a:lnTo>
                          <a:pt x="4855" y="3390"/>
                        </a:lnTo>
                        <a:lnTo>
                          <a:pt x="4771" y="3348"/>
                        </a:lnTo>
                        <a:lnTo>
                          <a:pt x="4751" y="3243"/>
                        </a:lnTo>
                        <a:lnTo>
                          <a:pt x="4646" y="3076"/>
                        </a:lnTo>
                        <a:lnTo>
                          <a:pt x="4730" y="2992"/>
                        </a:lnTo>
                        <a:lnTo>
                          <a:pt x="4960" y="2637"/>
                        </a:lnTo>
                        <a:lnTo>
                          <a:pt x="5064" y="2574"/>
                        </a:lnTo>
                        <a:lnTo>
                          <a:pt x="5232" y="2302"/>
                        </a:lnTo>
                        <a:lnTo>
                          <a:pt x="5274" y="2323"/>
                        </a:lnTo>
                        <a:lnTo>
                          <a:pt x="5253" y="2344"/>
                        </a:lnTo>
                        <a:lnTo>
                          <a:pt x="5253" y="2365"/>
                        </a:lnTo>
                        <a:lnTo>
                          <a:pt x="5336" y="2323"/>
                        </a:lnTo>
                        <a:lnTo>
                          <a:pt x="5357" y="2197"/>
                        </a:lnTo>
                        <a:lnTo>
                          <a:pt x="5295" y="2134"/>
                        </a:lnTo>
                        <a:lnTo>
                          <a:pt x="5441" y="2051"/>
                        </a:lnTo>
                        <a:lnTo>
                          <a:pt x="5567" y="1946"/>
                        </a:lnTo>
                        <a:lnTo>
                          <a:pt x="5776" y="1946"/>
                        </a:lnTo>
                        <a:lnTo>
                          <a:pt x="5964" y="1883"/>
                        </a:lnTo>
                        <a:lnTo>
                          <a:pt x="6069" y="1737"/>
                        </a:lnTo>
                        <a:lnTo>
                          <a:pt x="6278" y="1611"/>
                        </a:lnTo>
                        <a:lnTo>
                          <a:pt x="6320" y="1507"/>
                        </a:lnTo>
                        <a:lnTo>
                          <a:pt x="6341" y="1381"/>
                        </a:lnTo>
                        <a:lnTo>
                          <a:pt x="6320" y="1193"/>
                        </a:lnTo>
                        <a:lnTo>
                          <a:pt x="6424" y="1151"/>
                        </a:lnTo>
                        <a:lnTo>
                          <a:pt x="6424" y="1088"/>
                        </a:lnTo>
                        <a:lnTo>
                          <a:pt x="6341" y="1067"/>
                        </a:lnTo>
                        <a:lnTo>
                          <a:pt x="6215" y="879"/>
                        </a:lnTo>
                        <a:lnTo>
                          <a:pt x="5964" y="900"/>
                        </a:lnTo>
                        <a:lnTo>
                          <a:pt x="5797" y="837"/>
                        </a:lnTo>
                        <a:lnTo>
                          <a:pt x="5629" y="837"/>
                        </a:lnTo>
                        <a:lnTo>
                          <a:pt x="5525" y="774"/>
                        </a:lnTo>
                        <a:lnTo>
                          <a:pt x="5253" y="774"/>
                        </a:lnTo>
                        <a:lnTo>
                          <a:pt x="5148" y="879"/>
                        </a:lnTo>
                        <a:lnTo>
                          <a:pt x="5064" y="837"/>
                        </a:lnTo>
                        <a:lnTo>
                          <a:pt x="4918" y="837"/>
                        </a:lnTo>
                        <a:lnTo>
                          <a:pt x="4792" y="691"/>
                        </a:lnTo>
                        <a:lnTo>
                          <a:pt x="4688" y="753"/>
                        </a:lnTo>
                        <a:lnTo>
                          <a:pt x="4583" y="649"/>
                        </a:lnTo>
                        <a:lnTo>
                          <a:pt x="4332" y="565"/>
                        </a:lnTo>
                        <a:lnTo>
                          <a:pt x="4186" y="586"/>
                        </a:lnTo>
                        <a:lnTo>
                          <a:pt x="4207" y="523"/>
                        </a:lnTo>
                        <a:lnTo>
                          <a:pt x="4186" y="377"/>
                        </a:lnTo>
                        <a:lnTo>
                          <a:pt x="4102" y="377"/>
                        </a:lnTo>
                        <a:lnTo>
                          <a:pt x="4102" y="356"/>
                        </a:lnTo>
                        <a:lnTo>
                          <a:pt x="3997" y="314"/>
                        </a:lnTo>
                        <a:lnTo>
                          <a:pt x="3955" y="335"/>
                        </a:lnTo>
                        <a:lnTo>
                          <a:pt x="3872" y="335"/>
                        </a:lnTo>
                        <a:lnTo>
                          <a:pt x="3809" y="419"/>
                        </a:lnTo>
                        <a:lnTo>
                          <a:pt x="3495" y="230"/>
                        </a:lnTo>
                        <a:lnTo>
                          <a:pt x="3391" y="230"/>
                        </a:lnTo>
                        <a:lnTo>
                          <a:pt x="3286" y="335"/>
                        </a:lnTo>
                        <a:lnTo>
                          <a:pt x="3077" y="272"/>
                        </a:lnTo>
                        <a:lnTo>
                          <a:pt x="3035" y="168"/>
                        </a:lnTo>
                        <a:lnTo>
                          <a:pt x="2826" y="147"/>
                        </a:lnTo>
                        <a:lnTo>
                          <a:pt x="2533" y="272"/>
                        </a:lnTo>
                        <a:lnTo>
                          <a:pt x="2344" y="230"/>
                        </a:lnTo>
                        <a:lnTo>
                          <a:pt x="1926" y="168"/>
                        </a:lnTo>
                        <a:lnTo>
                          <a:pt x="1779" y="105"/>
                        </a:lnTo>
                        <a:lnTo>
                          <a:pt x="1758" y="42"/>
                        </a:lnTo>
                        <a:lnTo>
                          <a:pt x="1570" y="105"/>
                        </a:lnTo>
                        <a:lnTo>
                          <a:pt x="1403" y="147"/>
                        </a:lnTo>
                        <a:lnTo>
                          <a:pt x="1277" y="105"/>
                        </a:lnTo>
                        <a:lnTo>
                          <a:pt x="1173" y="105"/>
                        </a:lnTo>
                        <a:lnTo>
                          <a:pt x="1068" y="168"/>
                        </a:lnTo>
                        <a:lnTo>
                          <a:pt x="942" y="21"/>
                        </a:lnTo>
                        <a:lnTo>
                          <a:pt x="817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5" name="Google Shape;122;p16">
                    <a:extLst>
                      <a:ext uri="{FF2B5EF4-FFF2-40B4-BE49-F238E27FC236}">
                        <a16:creationId xmlns:a16="http://schemas.microsoft.com/office/drawing/2014/main" id="{40E1E982-CDB3-F004-75BC-1966A7D71F47}"/>
                      </a:ext>
                    </a:extLst>
                  </p:cNvPr>
                  <p:cNvSpPr/>
                  <p:nvPr/>
                </p:nvSpPr>
                <p:spPr>
                  <a:xfrm>
                    <a:off x="4856365" y="2405200"/>
                    <a:ext cx="45069" cy="379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1" h="1403" extrusionOk="0">
                        <a:moveTo>
                          <a:pt x="503" y="0"/>
                        </a:moveTo>
                        <a:lnTo>
                          <a:pt x="419" y="84"/>
                        </a:lnTo>
                        <a:lnTo>
                          <a:pt x="335" y="84"/>
                        </a:lnTo>
                        <a:lnTo>
                          <a:pt x="231" y="189"/>
                        </a:lnTo>
                        <a:lnTo>
                          <a:pt x="210" y="356"/>
                        </a:lnTo>
                        <a:lnTo>
                          <a:pt x="335" y="398"/>
                        </a:lnTo>
                        <a:lnTo>
                          <a:pt x="335" y="523"/>
                        </a:lnTo>
                        <a:lnTo>
                          <a:pt x="189" y="628"/>
                        </a:lnTo>
                        <a:lnTo>
                          <a:pt x="210" y="733"/>
                        </a:lnTo>
                        <a:lnTo>
                          <a:pt x="126" y="879"/>
                        </a:lnTo>
                        <a:lnTo>
                          <a:pt x="1" y="921"/>
                        </a:lnTo>
                        <a:lnTo>
                          <a:pt x="22" y="921"/>
                        </a:lnTo>
                        <a:lnTo>
                          <a:pt x="84" y="1025"/>
                        </a:lnTo>
                        <a:lnTo>
                          <a:pt x="168" y="1088"/>
                        </a:lnTo>
                        <a:lnTo>
                          <a:pt x="231" y="1046"/>
                        </a:lnTo>
                        <a:lnTo>
                          <a:pt x="294" y="1088"/>
                        </a:lnTo>
                        <a:lnTo>
                          <a:pt x="398" y="1046"/>
                        </a:lnTo>
                        <a:lnTo>
                          <a:pt x="294" y="1130"/>
                        </a:lnTo>
                        <a:lnTo>
                          <a:pt x="231" y="1130"/>
                        </a:lnTo>
                        <a:lnTo>
                          <a:pt x="168" y="1318"/>
                        </a:lnTo>
                        <a:lnTo>
                          <a:pt x="189" y="1402"/>
                        </a:lnTo>
                        <a:lnTo>
                          <a:pt x="419" y="1193"/>
                        </a:lnTo>
                        <a:lnTo>
                          <a:pt x="712" y="1025"/>
                        </a:lnTo>
                        <a:lnTo>
                          <a:pt x="796" y="879"/>
                        </a:lnTo>
                        <a:lnTo>
                          <a:pt x="900" y="816"/>
                        </a:lnTo>
                        <a:lnTo>
                          <a:pt x="1110" y="837"/>
                        </a:lnTo>
                        <a:lnTo>
                          <a:pt x="1152" y="795"/>
                        </a:lnTo>
                        <a:lnTo>
                          <a:pt x="1277" y="795"/>
                        </a:lnTo>
                        <a:lnTo>
                          <a:pt x="1361" y="816"/>
                        </a:lnTo>
                        <a:lnTo>
                          <a:pt x="1486" y="837"/>
                        </a:lnTo>
                        <a:lnTo>
                          <a:pt x="1591" y="733"/>
                        </a:lnTo>
                        <a:lnTo>
                          <a:pt x="1591" y="670"/>
                        </a:lnTo>
                        <a:lnTo>
                          <a:pt x="1486" y="607"/>
                        </a:lnTo>
                        <a:lnTo>
                          <a:pt x="1361" y="481"/>
                        </a:lnTo>
                        <a:lnTo>
                          <a:pt x="1235" y="461"/>
                        </a:lnTo>
                        <a:lnTo>
                          <a:pt x="1047" y="293"/>
                        </a:lnTo>
                        <a:lnTo>
                          <a:pt x="1026" y="84"/>
                        </a:lnTo>
                        <a:lnTo>
                          <a:pt x="921" y="63"/>
                        </a:lnTo>
                        <a:lnTo>
                          <a:pt x="817" y="147"/>
                        </a:lnTo>
                        <a:lnTo>
                          <a:pt x="649" y="0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6" name="Google Shape;123;p16">
                    <a:extLst>
                      <a:ext uri="{FF2B5EF4-FFF2-40B4-BE49-F238E27FC236}">
                        <a16:creationId xmlns:a16="http://schemas.microsoft.com/office/drawing/2014/main" id="{B4D7A405-4370-04FF-0335-CDA562EE7625}"/>
                      </a:ext>
                    </a:extLst>
                  </p:cNvPr>
                  <p:cNvSpPr/>
                  <p:nvPr/>
                </p:nvSpPr>
                <p:spPr>
                  <a:xfrm>
                    <a:off x="5148001" y="2416508"/>
                    <a:ext cx="2974" cy="28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06" fill="none" extrusionOk="0">
                        <a:moveTo>
                          <a:pt x="105" y="105"/>
                        </a:moveTo>
                        <a:lnTo>
                          <a:pt x="0" y="1"/>
                        </a:lnTo>
                      </a:path>
                    </a:pathLst>
                  </a:custGeom>
                  <a:solidFill>
                    <a:schemeClr val="lt2"/>
                  </a:solidFill>
                  <a:ln w="25" cap="rnd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7" name="Google Shape;124;p16">
                    <a:extLst>
                      <a:ext uri="{FF2B5EF4-FFF2-40B4-BE49-F238E27FC236}">
                        <a16:creationId xmlns:a16="http://schemas.microsoft.com/office/drawing/2014/main" id="{623D2B80-112C-FA7A-915B-C36747E43009}"/>
                      </a:ext>
                    </a:extLst>
                  </p:cNvPr>
                  <p:cNvSpPr/>
                  <p:nvPr/>
                </p:nvSpPr>
                <p:spPr>
                  <a:xfrm>
                    <a:off x="4772202" y="2402360"/>
                    <a:ext cx="39743" cy="32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3" h="1194" extrusionOk="0">
                        <a:moveTo>
                          <a:pt x="900" y="1"/>
                        </a:moveTo>
                        <a:lnTo>
                          <a:pt x="754" y="42"/>
                        </a:lnTo>
                        <a:lnTo>
                          <a:pt x="628" y="42"/>
                        </a:lnTo>
                        <a:lnTo>
                          <a:pt x="419" y="84"/>
                        </a:lnTo>
                        <a:lnTo>
                          <a:pt x="314" y="168"/>
                        </a:lnTo>
                        <a:lnTo>
                          <a:pt x="210" y="189"/>
                        </a:lnTo>
                        <a:lnTo>
                          <a:pt x="42" y="273"/>
                        </a:lnTo>
                        <a:lnTo>
                          <a:pt x="63" y="356"/>
                        </a:lnTo>
                        <a:lnTo>
                          <a:pt x="21" y="398"/>
                        </a:lnTo>
                        <a:lnTo>
                          <a:pt x="21" y="377"/>
                        </a:lnTo>
                        <a:lnTo>
                          <a:pt x="1" y="586"/>
                        </a:lnTo>
                        <a:lnTo>
                          <a:pt x="21" y="796"/>
                        </a:lnTo>
                        <a:lnTo>
                          <a:pt x="126" y="942"/>
                        </a:lnTo>
                        <a:lnTo>
                          <a:pt x="168" y="1089"/>
                        </a:lnTo>
                        <a:lnTo>
                          <a:pt x="314" y="1193"/>
                        </a:lnTo>
                        <a:lnTo>
                          <a:pt x="314" y="1151"/>
                        </a:lnTo>
                        <a:lnTo>
                          <a:pt x="524" y="1026"/>
                        </a:lnTo>
                        <a:lnTo>
                          <a:pt x="691" y="984"/>
                        </a:lnTo>
                        <a:lnTo>
                          <a:pt x="691" y="921"/>
                        </a:lnTo>
                        <a:lnTo>
                          <a:pt x="837" y="838"/>
                        </a:lnTo>
                        <a:lnTo>
                          <a:pt x="1110" y="879"/>
                        </a:lnTo>
                        <a:lnTo>
                          <a:pt x="1256" y="796"/>
                        </a:lnTo>
                        <a:lnTo>
                          <a:pt x="1361" y="775"/>
                        </a:lnTo>
                        <a:lnTo>
                          <a:pt x="1402" y="712"/>
                        </a:lnTo>
                        <a:lnTo>
                          <a:pt x="1402" y="607"/>
                        </a:lnTo>
                        <a:lnTo>
                          <a:pt x="1382" y="461"/>
                        </a:lnTo>
                        <a:lnTo>
                          <a:pt x="1214" y="189"/>
                        </a:lnTo>
                        <a:lnTo>
                          <a:pt x="984" y="1"/>
                        </a:lnTo>
                        <a:close/>
                      </a:path>
                    </a:pathLst>
                  </a:custGeom>
                  <a:solidFill>
                    <a:schemeClr val="bg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8" name="Google Shape;125;p16">
                    <a:extLst>
                      <a:ext uri="{FF2B5EF4-FFF2-40B4-BE49-F238E27FC236}">
                        <a16:creationId xmlns:a16="http://schemas.microsoft.com/office/drawing/2014/main" id="{1F39A2BC-9A51-D626-1D92-A78DCDB1D2F4}"/>
                      </a:ext>
                    </a:extLst>
                  </p:cNvPr>
                  <p:cNvSpPr/>
                  <p:nvPr/>
                </p:nvSpPr>
                <p:spPr>
                  <a:xfrm>
                    <a:off x="4739597" y="2329918"/>
                    <a:ext cx="66428" cy="832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5" h="3077" extrusionOk="0">
                        <a:moveTo>
                          <a:pt x="461" y="0"/>
                        </a:moveTo>
                        <a:lnTo>
                          <a:pt x="336" y="105"/>
                        </a:lnTo>
                        <a:lnTo>
                          <a:pt x="315" y="147"/>
                        </a:lnTo>
                        <a:lnTo>
                          <a:pt x="210" y="147"/>
                        </a:lnTo>
                        <a:lnTo>
                          <a:pt x="64" y="210"/>
                        </a:lnTo>
                        <a:lnTo>
                          <a:pt x="1" y="272"/>
                        </a:lnTo>
                        <a:lnTo>
                          <a:pt x="22" y="314"/>
                        </a:lnTo>
                        <a:lnTo>
                          <a:pt x="64" y="461"/>
                        </a:lnTo>
                        <a:lnTo>
                          <a:pt x="105" y="628"/>
                        </a:lnTo>
                        <a:lnTo>
                          <a:pt x="168" y="670"/>
                        </a:lnTo>
                        <a:lnTo>
                          <a:pt x="273" y="691"/>
                        </a:lnTo>
                        <a:lnTo>
                          <a:pt x="273" y="754"/>
                        </a:lnTo>
                        <a:lnTo>
                          <a:pt x="231" y="754"/>
                        </a:lnTo>
                        <a:lnTo>
                          <a:pt x="105" y="775"/>
                        </a:lnTo>
                        <a:lnTo>
                          <a:pt x="126" y="879"/>
                        </a:lnTo>
                        <a:lnTo>
                          <a:pt x="147" y="900"/>
                        </a:lnTo>
                        <a:lnTo>
                          <a:pt x="210" y="879"/>
                        </a:lnTo>
                        <a:lnTo>
                          <a:pt x="273" y="879"/>
                        </a:lnTo>
                        <a:lnTo>
                          <a:pt x="252" y="1047"/>
                        </a:lnTo>
                        <a:lnTo>
                          <a:pt x="147" y="1193"/>
                        </a:lnTo>
                        <a:lnTo>
                          <a:pt x="147" y="1277"/>
                        </a:lnTo>
                        <a:lnTo>
                          <a:pt x="315" y="1402"/>
                        </a:lnTo>
                        <a:lnTo>
                          <a:pt x="419" y="1423"/>
                        </a:lnTo>
                        <a:lnTo>
                          <a:pt x="461" y="1486"/>
                        </a:lnTo>
                        <a:lnTo>
                          <a:pt x="440" y="1570"/>
                        </a:lnTo>
                        <a:lnTo>
                          <a:pt x="336" y="1507"/>
                        </a:lnTo>
                        <a:lnTo>
                          <a:pt x="273" y="1528"/>
                        </a:lnTo>
                        <a:lnTo>
                          <a:pt x="273" y="1674"/>
                        </a:lnTo>
                        <a:lnTo>
                          <a:pt x="419" y="1821"/>
                        </a:lnTo>
                        <a:lnTo>
                          <a:pt x="356" y="1842"/>
                        </a:lnTo>
                        <a:lnTo>
                          <a:pt x="482" y="1988"/>
                        </a:lnTo>
                        <a:lnTo>
                          <a:pt x="482" y="2051"/>
                        </a:lnTo>
                        <a:lnTo>
                          <a:pt x="545" y="2135"/>
                        </a:lnTo>
                        <a:lnTo>
                          <a:pt x="670" y="2135"/>
                        </a:lnTo>
                        <a:lnTo>
                          <a:pt x="754" y="2218"/>
                        </a:lnTo>
                        <a:lnTo>
                          <a:pt x="900" y="2239"/>
                        </a:lnTo>
                        <a:lnTo>
                          <a:pt x="900" y="2365"/>
                        </a:lnTo>
                        <a:lnTo>
                          <a:pt x="838" y="2448"/>
                        </a:lnTo>
                        <a:lnTo>
                          <a:pt x="796" y="2511"/>
                        </a:lnTo>
                        <a:lnTo>
                          <a:pt x="859" y="2532"/>
                        </a:lnTo>
                        <a:lnTo>
                          <a:pt x="942" y="2658"/>
                        </a:lnTo>
                        <a:lnTo>
                          <a:pt x="984" y="2658"/>
                        </a:lnTo>
                        <a:lnTo>
                          <a:pt x="1089" y="2741"/>
                        </a:lnTo>
                        <a:lnTo>
                          <a:pt x="1152" y="2846"/>
                        </a:lnTo>
                        <a:lnTo>
                          <a:pt x="1152" y="2992"/>
                        </a:lnTo>
                        <a:lnTo>
                          <a:pt x="1172" y="3076"/>
                        </a:lnTo>
                        <a:lnTo>
                          <a:pt x="1214" y="3034"/>
                        </a:lnTo>
                        <a:lnTo>
                          <a:pt x="1193" y="2951"/>
                        </a:lnTo>
                        <a:lnTo>
                          <a:pt x="1361" y="2867"/>
                        </a:lnTo>
                        <a:lnTo>
                          <a:pt x="1465" y="2846"/>
                        </a:lnTo>
                        <a:lnTo>
                          <a:pt x="1570" y="2762"/>
                        </a:lnTo>
                        <a:lnTo>
                          <a:pt x="1779" y="2720"/>
                        </a:lnTo>
                        <a:lnTo>
                          <a:pt x="1905" y="2720"/>
                        </a:lnTo>
                        <a:lnTo>
                          <a:pt x="2051" y="2679"/>
                        </a:lnTo>
                        <a:lnTo>
                          <a:pt x="2135" y="2679"/>
                        </a:lnTo>
                        <a:lnTo>
                          <a:pt x="2198" y="2574"/>
                        </a:lnTo>
                        <a:lnTo>
                          <a:pt x="2114" y="2469"/>
                        </a:lnTo>
                        <a:lnTo>
                          <a:pt x="2093" y="2365"/>
                        </a:lnTo>
                        <a:lnTo>
                          <a:pt x="2302" y="2197"/>
                        </a:lnTo>
                        <a:lnTo>
                          <a:pt x="2344" y="2051"/>
                        </a:lnTo>
                        <a:lnTo>
                          <a:pt x="2261" y="1925"/>
                        </a:lnTo>
                        <a:lnTo>
                          <a:pt x="2093" y="1737"/>
                        </a:lnTo>
                        <a:lnTo>
                          <a:pt x="2030" y="1507"/>
                        </a:lnTo>
                        <a:lnTo>
                          <a:pt x="2114" y="1423"/>
                        </a:lnTo>
                        <a:lnTo>
                          <a:pt x="2093" y="1319"/>
                        </a:lnTo>
                        <a:lnTo>
                          <a:pt x="2051" y="1193"/>
                        </a:lnTo>
                        <a:lnTo>
                          <a:pt x="2030" y="1109"/>
                        </a:lnTo>
                        <a:lnTo>
                          <a:pt x="2135" y="984"/>
                        </a:lnTo>
                        <a:lnTo>
                          <a:pt x="1926" y="963"/>
                        </a:lnTo>
                        <a:lnTo>
                          <a:pt x="1842" y="1088"/>
                        </a:lnTo>
                        <a:lnTo>
                          <a:pt x="1737" y="1005"/>
                        </a:lnTo>
                        <a:lnTo>
                          <a:pt x="1633" y="1047"/>
                        </a:lnTo>
                        <a:lnTo>
                          <a:pt x="1591" y="963"/>
                        </a:lnTo>
                        <a:lnTo>
                          <a:pt x="1382" y="879"/>
                        </a:lnTo>
                        <a:lnTo>
                          <a:pt x="1361" y="837"/>
                        </a:lnTo>
                        <a:lnTo>
                          <a:pt x="1424" y="691"/>
                        </a:lnTo>
                        <a:lnTo>
                          <a:pt x="1277" y="565"/>
                        </a:lnTo>
                        <a:lnTo>
                          <a:pt x="1110" y="482"/>
                        </a:lnTo>
                        <a:lnTo>
                          <a:pt x="1089" y="377"/>
                        </a:lnTo>
                        <a:lnTo>
                          <a:pt x="900" y="168"/>
                        </a:lnTo>
                        <a:lnTo>
                          <a:pt x="880" y="105"/>
                        </a:lnTo>
                        <a:lnTo>
                          <a:pt x="754" y="63"/>
                        </a:lnTo>
                        <a:lnTo>
                          <a:pt x="670" y="42"/>
                        </a:lnTo>
                        <a:lnTo>
                          <a:pt x="566" y="21"/>
                        </a:lnTo>
                        <a:lnTo>
                          <a:pt x="461" y="0"/>
                        </a:lnTo>
                        <a:close/>
                      </a:path>
                    </a:pathLst>
                  </a:custGeom>
                  <a:solidFill>
                    <a:schemeClr val="tx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068" name="Google Shape;126;p16">
                  <a:extLst>
                    <a:ext uri="{FF2B5EF4-FFF2-40B4-BE49-F238E27FC236}">
                      <a16:creationId xmlns:a16="http://schemas.microsoft.com/office/drawing/2014/main" id="{5995AE0C-9116-D667-9654-E8985CEADC60}"/>
                    </a:ext>
                  </a:extLst>
                </p:cNvPr>
                <p:cNvSpPr/>
                <p:nvPr/>
              </p:nvSpPr>
              <p:spPr>
                <a:xfrm>
                  <a:off x="-2225525" y="3646783"/>
                  <a:ext cx="191925" cy="4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7" h="1884" extrusionOk="0">
                      <a:moveTo>
                        <a:pt x="0" y="1884"/>
                      </a:moveTo>
                      <a:cubicBezTo>
                        <a:pt x="2042" y="294"/>
                        <a:pt x="5570" y="-770"/>
                        <a:pt x="7677" y="732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es-ES"/>
                </a:p>
              </p:txBody>
            </p:sp>
            <p:sp>
              <p:nvSpPr>
                <p:cNvPr id="2069" name="Google Shape;127;p16">
                  <a:extLst>
                    <a:ext uri="{FF2B5EF4-FFF2-40B4-BE49-F238E27FC236}">
                      <a16:creationId xmlns:a16="http://schemas.microsoft.com/office/drawing/2014/main" id="{AC964C5E-0491-ACF5-3D09-468ACB19CC79}"/>
                    </a:ext>
                  </a:extLst>
                </p:cNvPr>
                <p:cNvSpPr/>
                <p:nvPr/>
              </p:nvSpPr>
              <p:spPr>
                <a:xfrm>
                  <a:off x="-2012875" y="3689950"/>
                  <a:ext cx="23825" cy="7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" h="3124" extrusionOk="0">
                      <a:moveTo>
                        <a:pt x="0" y="0"/>
                      </a:moveTo>
                      <a:cubicBezTo>
                        <a:pt x="0" y="1089"/>
                        <a:pt x="327" y="2234"/>
                        <a:pt x="953" y="3124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es-ES"/>
                </a:p>
              </p:txBody>
            </p:sp>
          </p:grpSp>
          <p:sp>
            <p:nvSpPr>
              <p:cNvPr id="2066" name="Google Shape;128;p16">
                <a:extLst>
                  <a:ext uri="{FF2B5EF4-FFF2-40B4-BE49-F238E27FC236}">
                    <a16:creationId xmlns:a16="http://schemas.microsoft.com/office/drawing/2014/main" id="{F757F8CB-C3AC-6B74-CB8C-6E75FDF08FB6}"/>
                  </a:ext>
                </a:extLst>
              </p:cNvPr>
              <p:cNvSpPr/>
              <p:nvPr/>
            </p:nvSpPr>
            <p:spPr>
              <a:xfrm>
                <a:off x="-6363719" y="359758"/>
                <a:ext cx="637521" cy="516996"/>
              </a:xfrm>
              <a:custGeom>
                <a:avLst/>
                <a:gdLst/>
                <a:ahLst/>
                <a:cxnLst/>
                <a:rect l="l" t="t" r="r" b="b"/>
                <a:pathLst>
                  <a:path w="15456" h="12534" extrusionOk="0">
                    <a:moveTo>
                      <a:pt x="5299" y="0"/>
                    </a:moveTo>
                    <a:cubicBezTo>
                      <a:pt x="5275" y="453"/>
                      <a:pt x="5252" y="893"/>
                      <a:pt x="5228" y="1346"/>
                    </a:cubicBezTo>
                    <a:cubicBezTo>
                      <a:pt x="4930" y="1084"/>
                      <a:pt x="4621" y="810"/>
                      <a:pt x="4228" y="727"/>
                    </a:cubicBezTo>
                    <a:cubicBezTo>
                      <a:pt x="4172" y="716"/>
                      <a:pt x="4115" y="711"/>
                      <a:pt x="4058" y="711"/>
                    </a:cubicBezTo>
                    <a:cubicBezTo>
                      <a:pt x="3717" y="711"/>
                      <a:pt x="3357" y="889"/>
                      <a:pt x="3275" y="1215"/>
                    </a:cubicBezTo>
                    <a:cubicBezTo>
                      <a:pt x="3763" y="1298"/>
                      <a:pt x="4311" y="1417"/>
                      <a:pt x="4561" y="1846"/>
                    </a:cubicBezTo>
                    <a:cubicBezTo>
                      <a:pt x="4779" y="2209"/>
                      <a:pt x="4481" y="2791"/>
                      <a:pt x="4116" y="2791"/>
                    </a:cubicBezTo>
                    <a:cubicBezTo>
                      <a:pt x="4063" y="2791"/>
                      <a:pt x="4008" y="2778"/>
                      <a:pt x="3954" y="2751"/>
                    </a:cubicBezTo>
                    <a:lnTo>
                      <a:pt x="3954" y="2751"/>
                    </a:lnTo>
                    <a:cubicBezTo>
                      <a:pt x="4466" y="3156"/>
                      <a:pt x="5073" y="3429"/>
                      <a:pt x="5716" y="3537"/>
                    </a:cubicBezTo>
                    <a:cubicBezTo>
                      <a:pt x="5796" y="4062"/>
                      <a:pt x="5238" y="4374"/>
                      <a:pt x="4687" y="4374"/>
                    </a:cubicBezTo>
                    <a:cubicBezTo>
                      <a:pt x="4501" y="4374"/>
                      <a:pt x="4316" y="4338"/>
                      <a:pt x="4156" y="4263"/>
                    </a:cubicBezTo>
                    <a:cubicBezTo>
                      <a:pt x="3513" y="3953"/>
                      <a:pt x="3049" y="3346"/>
                      <a:pt x="2370" y="3132"/>
                    </a:cubicBezTo>
                    <a:cubicBezTo>
                      <a:pt x="2313" y="3117"/>
                      <a:pt x="2248" y="3109"/>
                      <a:pt x="2183" y="3109"/>
                    </a:cubicBezTo>
                    <a:cubicBezTo>
                      <a:pt x="1990" y="3109"/>
                      <a:pt x="1793" y="3180"/>
                      <a:pt x="1775" y="3358"/>
                    </a:cubicBezTo>
                    <a:cubicBezTo>
                      <a:pt x="1775" y="3441"/>
                      <a:pt x="1799" y="3525"/>
                      <a:pt x="1846" y="3596"/>
                    </a:cubicBezTo>
                    <a:cubicBezTo>
                      <a:pt x="2144" y="4084"/>
                      <a:pt x="2704" y="4358"/>
                      <a:pt x="3132" y="4763"/>
                    </a:cubicBezTo>
                    <a:cubicBezTo>
                      <a:pt x="3549" y="5156"/>
                      <a:pt x="3847" y="5846"/>
                      <a:pt x="3478" y="6299"/>
                    </a:cubicBezTo>
                    <a:cubicBezTo>
                      <a:pt x="3323" y="6454"/>
                      <a:pt x="3132" y="6585"/>
                      <a:pt x="2918" y="6656"/>
                    </a:cubicBezTo>
                    <a:lnTo>
                      <a:pt x="1" y="7954"/>
                    </a:lnTo>
                    <a:lnTo>
                      <a:pt x="2597" y="8097"/>
                    </a:lnTo>
                    <a:cubicBezTo>
                      <a:pt x="2616" y="8096"/>
                      <a:pt x="2635" y="8095"/>
                      <a:pt x="2654" y="8095"/>
                    </a:cubicBezTo>
                    <a:cubicBezTo>
                      <a:pt x="2859" y="8095"/>
                      <a:pt x="3054" y="8153"/>
                      <a:pt x="3239" y="8251"/>
                    </a:cubicBezTo>
                    <a:cubicBezTo>
                      <a:pt x="3537" y="8454"/>
                      <a:pt x="3597" y="8859"/>
                      <a:pt x="3644" y="9216"/>
                    </a:cubicBezTo>
                    <a:cubicBezTo>
                      <a:pt x="3799" y="10311"/>
                      <a:pt x="4251" y="11597"/>
                      <a:pt x="5335" y="11800"/>
                    </a:cubicBezTo>
                    <a:cubicBezTo>
                      <a:pt x="5740" y="11871"/>
                      <a:pt x="6156" y="11776"/>
                      <a:pt x="6526" y="11907"/>
                    </a:cubicBezTo>
                    <a:cubicBezTo>
                      <a:pt x="6871" y="12026"/>
                      <a:pt x="7121" y="12323"/>
                      <a:pt x="7466" y="12454"/>
                    </a:cubicBezTo>
                    <a:cubicBezTo>
                      <a:pt x="7607" y="12509"/>
                      <a:pt x="7752" y="12534"/>
                      <a:pt x="7899" y="12534"/>
                    </a:cubicBezTo>
                    <a:cubicBezTo>
                      <a:pt x="8322" y="12534"/>
                      <a:pt x="8752" y="12330"/>
                      <a:pt x="9097" y="12073"/>
                    </a:cubicBezTo>
                    <a:cubicBezTo>
                      <a:pt x="9562" y="11728"/>
                      <a:pt x="9966" y="11288"/>
                      <a:pt x="10502" y="11038"/>
                    </a:cubicBezTo>
                    <a:cubicBezTo>
                      <a:pt x="11729" y="10466"/>
                      <a:pt x="13467" y="11049"/>
                      <a:pt x="14372" y="10025"/>
                    </a:cubicBezTo>
                    <a:cubicBezTo>
                      <a:pt x="15455" y="8775"/>
                      <a:pt x="14074" y="6513"/>
                      <a:pt x="15181" y="5299"/>
                    </a:cubicBezTo>
                    <a:cubicBezTo>
                      <a:pt x="14980" y="5107"/>
                      <a:pt x="14743" y="5039"/>
                      <a:pt x="14485" y="5039"/>
                    </a:cubicBezTo>
                    <a:cubicBezTo>
                      <a:pt x="13887" y="5039"/>
                      <a:pt x="13176" y="5399"/>
                      <a:pt x="12528" y="5399"/>
                    </a:cubicBezTo>
                    <a:cubicBezTo>
                      <a:pt x="12381" y="5399"/>
                      <a:pt x="12236" y="5380"/>
                      <a:pt x="12098" y="5334"/>
                    </a:cubicBezTo>
                    <a:cubicBezTo>
                      <a:pt x="11717" y="5203"/>
                      <a:pt x="11443" y="4894"/>
                      <a:pt x="11121" y="4644"/>
                    </a:cubicBezTo>
                    <a:cubicBezTo>
                      <a:pt x="10592" y="4236"/>
                      <a:pt x="9954" y="4045"/>
                      <a:pt x="9312" y="4045"/>
                    </a:cubicBezTo>
                    <a:cubicBezTo>
                      <a:pt x="8642" y="4045"/>
                      <a:pt x="7967" y="4254"/>
                      <a:pt x="7407" y="4644"/>
                    </a:cubicBezTo>
                    <a:cubicBezTo>
                      <a:pt x="6514" y="3882"/>
                      <a:pt x="6930" y="2786"/>
                      <a:pt x="7276" y="1858"/>
                    </a:cubicBezTo>
                    <a:cubicBezTo>
                      <a:pt x="7514" y="1227"/>
                      <a:pt x="7561" y="334"/>
                      <a:pt x="6966" y="48"/>
                    </a:cubicBezTo>
                    <a:lnTo>
                      <a:pt x="6537" y="2155"/>
                    </a:lnTo>
                    <a:cubicBezTo>
                      <a:pt x="6002" y="1513"/>
                      <a:pt x="5585" y="786"/>
                      <a:pt x="5299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3" name="Luna 2062">
              <a:extLst>
                <a:ext uri="{FF2B5EF4-FFF2-40B4-BE49-F238E27FC236}">
                  <a16:creationId xmlns:a16="http://schemas.microsoft.com/office/drawing/2014/main" id="{290B6802-DFFB-7AB5-09F0-CE4316738C2C}"/>
                </a:ext>
              </a:extLst>
            </p:cNvPr>
            <p:cNvSpPr/>
            <p:nvPr/>
          </p:nvSpPr>
          <p:spPr>
            <a:xfrm rot="7804867">
              <a:off x="5401838" y="2689171"/>
              <a:ext cx="855601" cy="1631472"/>
            </a:xfrm>
            <a:prstGeom prst="moon">
              <a:avLst>
                <a:gd name="adj" fmla="val 67279"/>
              </a:avLst>
            </a:prstGeom>
            <a:gradFill flip="none" rotWithShape="1">
              <a:gsLst>
                <a:gs pos="0">
                  <a:srgbClr val="49AED1">
                    <a:tint val="66000"/>
                    <a:satMod val="160000"/>
                  </a:srgbClr>
                </a:gs>
                <a:gs pos="73000">
                  <a:srgbClr val="49AED1">
                    <a:tint val="44500"/>
                    <a:satMod val="160000"/>
                    <a:alpha val="38000"/>
                  </a:srgbClr>
                </a:gs>
                <a:gs pos="100000">
                  <a:srgbClr val="49AED1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064" name="Luna 2063">
              <a:extLst>
                <a:ext uri="{FF2B5EF4-FFF2-40B4-BE49-F238E27FC236}">
                  <a16:creationId xmlns:a16="http://schemas.microsoft.com/office/drawing/2014/main" id="{D28720F2-5B3D-733C-D968-6F5F1821A701}"/>
                </a:ext>
              </a:extLst>
            </p:cNvPr>
            <p:cNvSpPr/>
            <p:nvPr/>
          </p:nvSpPr>
          <p:spPr>
            <a:xfrm rot="3526471">
              <a:off x="5352781" y="3530794"/>
              <a:ext cx="593204" cy="1680432"/>
            </a:xfrm>
            <a:prstGeom prst="moon">
              <a:avLst>
                <a:gd name="adj" fmla="val 67279"/>
              </a:avLst>
            </a:prstGeom>
            <a:gradFill flip="none" rotWithShape="1">
              <a:gsLst>
                <a:gs pos="0">
                  <a:srgbClr val="FFC000"/>
                </a:gs>
                <a:gs pos="72000">
                  <a:srgbClr val="49AED1">
                    <a:tint val="44500"/>
                    <a:satMod val="160000"/>
                    <a:alpha val="38000"/>
                  </a:srgbClr>
                </a:gs>
                <a:gs pos="100000">
                  <a:srgbClr val="49AED1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7" name="Google Shape;2019;p19">
            <a:extLst>
              <a:ext uri="{FF2B5EF4-FFF2-40B4-BE49-F238E27FC236}">
                <a16:creationId xmlns:a16="http://schemas.microsoft.com/office/drawing/2014/main" id="{BCA65193-179D-684B-4345-B1AF6E5B432E}"/>
              </a:ext>
            </a:extLst>
          </p:cNvPr>
          <p:cNvGrpSpPr/>
          <p:nvPr/>
        </p:nvGrpSpPr>
        <p:grpSpPr>
          <a:xfrm>
            <a:off x="6344259" y="257473"/>
            <a:ext cx="3519751" cy="792286"/>
            <a:chOff x="550674" y="1044351"/>
            <a:chExt cx="3502288" cy="856290"/>
          </a:xfrm>
        </p:grpSpPr>
        <p:sp>
          <p:nvSpPr>
            <p:cNvPr id="8" name="Google Shape;2020;p19">
              <a:extLst>
                <a:ext uri="{FF2B5EF4-FFF2-40B4-BE49-F238E27FC236}">
                  <a16:creationId xmlns:a16="http://schemas.microsoft.com/office/drawing/2014/main" id="{9C58DD7C-BBAB-0360-08D3-B0BA91C78036}"/>
                </a:ext>
              </a:extLst>
            </p:cNvPr>
            <p:cNvSpPr txBox="1"/>
            <p:nvPr/>
          </p:nvSpPr>
          <p:spPr>
            <a:xfrm>
              <a:off x="1138762" y="1637541"/>
              <a:ext cx="2914200" cy="2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" name="Google Shape;2021;p19">
              <a:extLst>
                <a:ext uri="{FF2B5EF4-FFF2-40B4-BE49-F238E27FC236}">
                  <a16:creationId xmlns:a16="http://schemas.microsoft.com/office/drawing/2014/main" id="{512FF991-8C6A-7C5B-C26E-CEEFC553510C}"/>
                </a:ext>
              </a:extLst>
            </p:cNvPr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19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22;p19">
              <a:extLst>
                <a:ext uri="{FF2B5EF4-FFF2-40B4-BE49-F238E27FC236}">
                  <a16:creationId xmlns:a16="http://schemas.microsoft.com/office/drawing/2014/main" id="{7B7F375C-E22B-5420-3799-846EC36845E1}"/>
                </a:ext>
              </a:extLst>
            </p:cNvPr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73" y="750"/>
                  </a:moveTo>
                  <a:cubicBezTo>
                    <a:pt x="67259" y="750"/>
                    <a:pt x="69092" y="988"/>
                    <a:pt x="70676" y="1203"/>
                  </a:cubicBezTo>
                  <a:cubicBezTo>
                    <a:pt x="73033" y="1524"/>
                    <a:pt x="74617" y="2393"/>
                    <a:pt x="75807" y="4025"/>
                  </a:cubicBezTo>
                  <a:cubicBezTo>
                    <a:pt x="79510" y="9049"/>
                    <a:pt x="78403" y="14169"/>
                    <a:pt x="76831" y="18514"/>
                  </a:cubicBezTo>
                  <a:cubicBezTo>
                    <a:pt x="75879" y="21146"/>
                    <a:pt x="72081" y="22348"/>
                    <a:pt x="69104" y="22574"/>
                  </a:cubicBezTo>
                  <a:cubicBezTo>
                    <a:pt x="61008" y="23217"/>
                    <a:pt x="52983" y="23527"/>
                    <a:pt x="44791" y="23825"/>
                  </a:cubicBezTo>
                  <a:cubicBezTo>
                    <a:pt x="42025" y="23926"/>
                    <a:pt x="39218" y="23976"/>
                    <a:pt x="36374" y="23976"/>
                  </a:cubicBezTo>
                  <a:cubicBezTo>
                    <a:pt x="27822" y="23976"/>
                    <a:pt x="18945" y="23519"/>
                    <a:pt x="9894" y="22598"/>
                  </a:cubicBezTo>
                  <a:cubicBezTo>
                    <a:pt x="5525" y="22170"/>
                    <a:pt x="2762" y="20348"/>
                    <a:pt x="1679" y="17205"/>
                  </a:cubicBezTo>
                  <a:cubicBezTo>
                    <a:pt x="1334" y="16216"/>
                    <a:pt x="1000" y="15157"/>
                    <a:pt x="845" y="14133"/>
                  </a:cubicBezTo>
                  <a:cubicBezTo>
                    <a:pt x="774" y="13454"/>
                    <a:pt x="762" y="12776"/>
                    <a:pt x="810" y="12097"/>
                  </a:cubicBezTo>
                  <a:cubicBezTo>
                    <a:pt x="822" y="11906"/>
                    <a:pt x="834" y="11728"/>
                    <a:pt x="834" y="11537"/>
                  </a:cubicBezTo>
                  <a:lnTo>
                    <a:pt x="941" y="11525"/>
                  </a:lnTo>
                  <a:lnTo>
                    <a:pt x="941" y="11144"/>
                  </a:lnTo>
                  <a:cubicBezTo>
                    <a:pt x="941" y="10763"/>
                    <a:pt x="917" y="10371"/>
                    <a:pt x="893" y="9990"/>
                  </a:cubicBezTo>
                  <a:cubicBezTo>
                    <a:pt x="845" y="9168"/>
                    <a:pt x="798" y="8394"/>
                    <a:pt x="988" y="7668"/>
                  </a:cubicBezTo>
                  <a:cubicBezTo>
                    <a:pt x="1905" y="4298"/>
                    <a:pt x="4929" y="2489"/>
                    <a:pt x="10501" y="1965"/>
                  </a:cubicBezTo>
                  <a:lnTo>
                    <a:pt x="12478" y="1774"/>
                  </a:lnTo>
                  <a:cubicBezTo>
                    <a:pt x="16300" y="1405"/>
                    <a:pt x="20241" y="1036"/>
                    <a:pt x="24134" y="965"/>
                  </a:cubicBezTo>
                  <a:cubicBezTo>
                    <a:pt x="27326" y="899"/>
                    <a:pt x="30553" y="882"/>
                    <a:pt x="33753" y="882"/>
                  </a:cubicBezTo>
                  <a:cubicBezTo>
                    <a:pt x="35746" y="882"/>
                    <a:pt x="37728" y="889"/>
                    <a:pt x="39684" y="893"/>
                  </a:cubicBezTo>
                  <a:cubicBezTo>
                    <a:pt x="41729" y="902"/>
                    <a:pt x="43823" y="910"/>
                    <a:pt x="45913" y="910"/>
                  </a:cubicBezTo>
                  <a:cubicBezTo>
                    <a:pt x="46779" y="910"/>
                    <a:pt x="47645" y="909"/>
                    <a:pt x="48506" y="905"/>
                  </a:cubicBezTo>
                  <a:cubicBezTo>
                    <a:pt x="51090" y="905"/>
                    <a:pt x="53709" y="869"/>
                    <a:pt x="56257" y="834"/>
                  </a:cubicBezTo>
                  <a:cubicBezTo>
                    <a:pt x="59269" y="798"/>
                    <a:pt x="62401" y="750"/>
                    <a:pt x="65473" y="750"/>
                  </a:cubicBezTo>
                  <a:close/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07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2023;p19">
              <a:extLst>
                <a:ext uri="{FF2B5EF4-FFF2-40B4-BE49-F238E27FC236}">
                  <a16:creationId xmlns:a16="http://schemas.microsoft.com/office/drawing/2014/main" id="{2456FEE3-53B2-B7D1-52A8-6ABA18C244F4}"/>
                </a:ext>
              </a:extLst>
            </p:cNvPr>
            <p:cNvGrpSpPr/>
            <p:nvPr/>
          </p:nvGrpSpPr>
          <p:grpSpPr>
            <a:xfrm>
              <a:off x="550674" y="1044351"/>
              <a:ext cx="527391" cy="520511"/>
              <a:chOff x="573224" y="960525"/>
              <a:chExt cx="612319" cy="604332"/>
            </a:xfrm>
          </p:grpSpPr>
          <p:sp>
            <p:nvSpPr>
              <p:cNvPr id="14" name="Google Shape;2024;p19">
                <a:extLst>
                  <a:ext uri="{FF2B5EF4-FFF2-40B4-BE49-F238E27FC236}">
                    <a16:creationId xmlns:a16="http://schemas.microsoft.com/office/drawing/2014/main" id="{43E9248F-605D-2891-8DDD-0D6BD09A317C}"/>
                  </a:ext>
                </a:extLst>
              </p:cNvPr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25;p19">
                <a:extLst>
                  <a:ext uri="{FF2B5EF4-FFF2-40B4-BE49-F238E27FC236}">
                    <a16:creationId xmlns:a16="http://schemas.microsoft.com/office/drawing/2014/main" id="{CBA9053B-570A-947F-D01F-6F013C39E10E}"/>
                  </a:ext>
                </a:extLst>
              </p:cNvPr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526" y="763"/>
                    </a:moveTo>
                    <a:cubicBezTo>
                      <a:pt x="19813" y="894"/>
                      <a:pt x="26540" y="5978"/>
                      <a:pt x="26516" y="13336"/>
                    </a:cubicBezTo>
                    <a:cubicBezTo>
                      <a:pt x="26266" y="21135"/>
                      <a:pt x="19396" y="26088"/>
                      <a:pt x="13169" y="26183"/>
                    </a:cubicBezTo>
                    <a:cubicBezTo>
                      <a:pt x="13099" y="26185"/>
                      <a:pt x="13029" y="26186"/>
                      <a:pt x="12959" y="26186"/>
                    </a:cubicBezTo>
                    <a:cubicBezTo>
                      <a:pt x="10233" y="26186"/>
                      <a:pt x="7322" y="24838"/>
                      <a:pt x="4954" y="22516"/>
                    </a:cubicBezTo>
                    <a:cubicBezTo>
                      <a:pt x="2358" y="19968"/>
                      <a:pt x="799" y="16611"/>
                      <a:pt x="787" y="13515"/>
                    </a:cubicBezTo>
                    <a:cubicBezTo>
                      <a:pt x="763" y="10693"/>
                      <a:pt x="2370" y="7419"/>
                      <a:pt x="5073" y="4764"/>
                    </a:cubicBezTo>
                    <a:cubicBezTo>
                      <a:pt x="7633" y="2252"/>
                      <a:pt x="10716" y="763"/>
                      <a:pt x="13372" y="763"/>
                    </a:cubicBezTo>
                    <a:close/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" name="Google Shape;2026;p19">
              <a:extLst>
                <a:ext uri="{FF2B5EF4-FFF2-40B4-BE49-F238E27FC236}">
                  <a16:creationId xmlns:a16="http://schemas.microsoft.com/office/drawing/2014/main" id="{1C75A8F9-A4E2-B172-15E3-BED1F4086381}"/>
                </a:ext>
              </a:extLst>
            </p:cNvPr>
            <p:cNvSpPr/>
            <p:nvPr/>
          </p:nvSpPr>
          <p:spPr>
            <a:xfrm>
              <a:off x="693902" y="1193250"/>
              <a:ext cx="235775" cy="202725"/>
            </a:xfrm>
            <a:custGeom>
              <a:avLst/>
              <a:gdLst/>
              <a:ahLst/>
              <a:cxnLst/>
              <a:rect l="l" t="t" r="r" b="b"/>
              <a:pathLst>
                <a:path w="9431" h="8109" extrusionOk="0">
                  <a:moveTo>
                    <a:pt x="4871" y="0"/>
                  </a:moveTo>
                  <a:cubicBezTo>
                    <a:pt x="4680" y="0"/>
                    <a:pt x="4513" y="119"/>
                    <a:pt x="4466" y="298"/>
                  </a:cubicBezTo>
                  <a:lnTo>
                    <a:pt x="4430" y="357"/>
                  </a:lnTo>
                  <a:lnTo>
                    <a:pt x="4371" y="453"/>
                  </a:lnTo>
                  <a:cubicBezTo>
                    <a:pt x="4120" y="834"/>
                    <a:pt x="3930" y="1155"/>
                    <a:pt x="3751" y="1453"/>
                  </a:cubicBezTo>
                  <a:cubicBezTo>
                    <a:pt x="3644" y="1631"/>
                    <a:pt x="3537" y="1822"/>
                    <a:pt x="3454" y="2012"/>
                  </a:cubicBezTo>
                  <a:cubicBezTo>
                    <a:pt x="3382" y="2132"/>
                    <a:pt x="3323" y="2262"/>
                    <a:pt x="3251" y="2393"/>
                  </a:cubicBezTo>
                  <a:cubicBezTo>
                    <a:pt x="3168" y="2548"/>
                    <a:pt x="3073" y="2691"/>
                    <a:pt x="2989" y="2846"/>
                  </a:cubicBezTo>
                  <a:cubicBezTo>
                    <a:pt x="2918" y="2953"/>
                    <a:pt x="2858" y="3072"/>
                    <a:pt x="2787" y="3191"/>
                  </a:cubicBezTo>
                  <a:lnTo>
                    <a:pt x="2418" y="3870"/>
                  </a:lnTo>
                  <a:lnTo>
                    <a:pt x="918" y="6513"/>
                  </a:lnTo>
                  <a:cubicBezTo>
                    <a:pt x="822" y="6692"/>
                    <a:pt x="739" y="6870"/>
                    <a:pt x="656" y="7061"/>
                  </a:cubicBezTo>
                  <a:cubicBezTo>
                    <a:pt x="632" y="7132"/>
                    <a:pt x="596" y="7215"/>
                    <a:pt x="549" y="7287"/>
                  </a:cubicBezTo>
                  <a:cubicBezTo>
                    <a:pt x="489" y="7323"/>
                    <a:pt x="441" y="7370"/>
                    <a:pt x="406" y="7430"/>
                  </a:cubicBezTo>
                  <a:lnTo>
                    <a:pt x="322" y="7561"/>
                  </a:lnTo>
                  <a:lnTo>
                    <a:pt x="322" y="7585"/>
                  </a:lnTo>
                  <a:lnTo>
                    <a:pt x="1" y="8001"/>
                  </a:lnTo>
                  <a:lnTo>
                    <a:pt x="596" y="8108"/>
                  </a:lnTo>
                  <a:lnTo>
                    <a:pt x="691" y="8108"/>
                  </a:lnTo>
                  <a:cubicBezTo>
                    <a:pt x="834" y="8108"/>
                    <a:pt x="965" y="8061"/>
                    <a:pt x="1072" y="7966"/>
                  </a:cubicBezTo>
                  <a:cubicBezTo>
                    <a:pt x="1344" y="7882"/>
                    <a:pt x="1615" y="7844"/>
                    <a:pt x="1887" y="7844"/>
                  </a:cubicBezTo>
                  <a:cubicBezTo>
                    <a:pt x="1925" y="7844"/>
                    <a:pt x="1963" y="7845"/>
                    <a:pt x="2001" y="7847"/>
                  </a:cubicBezTo>
                  <a:cubicBezTo>
                    <a:pt x="2489" y="7847"/>
                    <a:pt x="2977" y="7787"/>
                    <a:pt x="3454" y="7680"/>
                  </a:cubicBezTo>
                  <a:cubicBezTo>
                    <a:pt x="3775" y="7608"/>
                    <a:pt x="4120" y="7549"/>
                    <a:pt x="4442" y="7489"/>
                  </a:cubicBezTo>
                  <a:lnTo>
                    <a:pt x="4656" y="7442"/>
                  </a:lnTo>
                  <a:cubicBezTo>
                    <a:pt x="4763" y="7418"/>
                    <a:pt x="4871" y="7370"/>
                    <a:pt x="4954" y="7311"/>
                  </a:cubicBezTo>
                  <a:lnTo>
                    <a:pt x="5109" y="7239"/>
                  </a:lnTo>
                  <a:lnTo>
                    <a:pt x="5144" y="7215"/>
                  </a:lnTo>
                  <a:lnTo>
                    <a:pt x="5216" y="7215"/>
                  </a:lnTo>
                  <a:cubicBezTo>
                    <a:pt x="5597" y="7239"/>
                    <a:pt x="5966" y="7311"/>
                    <a:pt x="6323" y="7442"/>
                  </a:cubicBezTo>
                  <a:cubicBezTo>
                    <a:pt x="6752" y="7608"/>
                    <a:pt x="7204" y="7739"/>
                    <a:pt x="7633" y="7870"/>
                  </a:cubicBezTo>
                  <a:lnTo>
                    <a:pt x="7835" y="7930"/>
                  </a:lnTo>
                  <a:cubicBezTo>
                    <a:pt x="7942" y="7954"/>
                    <a:pt x="8061" y="7966"/>
                    <a:pt x="8169" y="7977"/>
                  </a:cubicBezTo>
                  <a:lnTo>
                    <a:pt x="8276" y="7977"/>
                  </a:lnTo>
                  <a:lnTo>
                    <a:pt x="8800" y="8025"/>
                  </a:lnTo>
                  <a:lnTo>
                    <a:pt x="8847" y="8025"/>
                  </a:lnTo>
                  <a:lnTo>
                    <a:pt x="8943" y="8037"/>
                  </a:lnTo>
                  <a:cubicBezTo>
                    <a:pt x="8955" y="8038"/>
                    <a:pt x="8967" y="8039"/>
                    <a:pt x="8979" y="8039"/>
                  </a:cubicBezTo>
                  <a:cubicBezTo>
                    <a:pt x="9109" y="8039"/>
                    <a:pt x="9235" y="7980"/>
                    <a:pt x="9312" y="7882"/>
                  </a:cubicBezTo>
                  <a:lnTo>
                    <a:pt x="9324" y="7870"/>
                  </a:lnTo>
                  <a:cubicBezTo>
                    <a:pt x="9431" y="7716"/>
                    <a:pt x="9431" y="7513"/>
                    <a:pt x="9324" y="7358"/>
                  </a:cubicBezTo>
                  <a:lnTo>
                    <a:pt x="7907" y="5108"/>
                  </a:lnTo>
                  <a:lnTo>
                    <a:pt x="7930" y="5084"/>
                  </a:lnTo>
                  <a:lnTo>
                    <a:pt x="7490" y="4310"/>
                  </a:lnTo>
                  <a:cubicBezTo>
                    <a:pt x="7264" y="3929"/>
                    <a:pt x="7049" y="3560"/>
                    <a:pt x="6835" y="3179"/>
                  </a:cubicBezTo>
                  <a:cubicBezTo>
                    <a:pt x="6764" y="3048"/>
                    <a:pt x="6692" y="2894"/>
                    <a:pt x="6621" y="2751"/>
                  </a:cubicBezTo>
                  <a:cubicBezTo>
                    <a:pt x="6549" y="2596"/>
                    <a:pt x="6490" y="2465"/>
                    <a:pt x="6406" y="2322"/>
                  </a:cubicBezTo>
                  <a:cubicBezTo>
                    <a:pt x="6287" y="2084"/>
                    <a:pt x="6145" y="1858"/>
                    <a:pt x="5990" y="1643"/>
                  </a:cubicBezTo>
                  <a:cubicBezTo>
                    <a:pt x="5775" y="1381"/>
                    <a:pt x="5609" y="1096"/>
                    <a:pt x="5478" y="786"/>
                  </a:cubicBezTo>
                  <a:cubicBezTo>
                    <a:pt x="5418" y="643"/>
                    <a:pt x="5347" y="500"/>
                    <a:pt x="5252" y="369"/>
                  </a:cubicBezTo>
                  <a:lnTo>
                    <a:pt x="5240" y="298"/>
                  </a:lnTo>
                  <a:lnTo>
                    <a:pt x="5216" y="250"/>
                  </a:lnTo>
                  <a:cubicBezTo>
                    <a:pt x="5168" y="107"/>
                    <a:pt x="5025" y="0"/>
                    <a:pt x="48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27;p19">
              <a:extLst>
                <a:ext uri="{FF2B5EF4-FFF2-40B4-BE49-F238E27FC236}">
                  <a16:creationId xmlns:a16="http://schemas.microsoft.com/office/drawing/2014/main" id="{99D8B8C3-E3F2-751A-39B8-1A492794C259}"/>
                </a:ext>
              </a:extLst>
            </p:cNvPr>
            <p:cNvSpPr txBox="1"/>
            <p:nvPr/>
          </p:nvSpPr>
          <p:spPr>
            <a:xfrm>
              <a:off x="1155175" y="1092900"/>
              <a:ext cx="1292700" cy="41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Concepts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5" name="Imagen 5084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FA94873A-97FB-AF7F-F5AC-3BE62CBF1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388" y="1444763"/>
            <a:ext cx="2391298" cy="1948908"/>
          </a:xfrm>
          <a:prstGeom prst="rect">
            <a:avLst/>
          </a:prstGeom>
        </p:spPr>
      </p:pic>
      <p:sp>
        <p:nvSpPr>
          <p:cNvPr id="3715" name="Google Shape;3715;p22"/>
          <p:cNvSpPr txBox="1">
            <a:spLocks noGrp="1"/>
          </p:cNvSpPr>
          <p:nvPr>
            <p:ph type="title"/>
          </p:nvPr>
        </p:nvSpPr>
        <p:spPr>
          <a:xfrm>
            <a:off x="2332847" y="552239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Connectography</a:t>
            </a:r>
            <a:endParaRPr dirty="0"/>
          </a:p>
        </p:txBody>
      </p:sp>
      <p:grpSp>
        <p:nvGrpSpPr>
          <p:cNvPr id="3736" name="Google Shape;3736;p22"/>
          <p:cNvGrpSpPr/>
          <p:nvPr/>
        </p:nvGrpSpPr>
        <p:grpSpPr>
          <a:xfrm>
            <a:off x="253153" y="1360997"/>
            <a:ext cx="3202092" cy="330600"/>
            <a:chOff x="457200" y="1346350"/>
            <a:chExt cx="3443099" cy="330600"/>
          </a:xfrm>
        </p:grpSpPr>
        <p:grpSp>
          <p:nvGrpSpPr>
            <p:cNvPr id="3737" name="Google Shape;3737;p22"/>
            <p:cNvGrpSpPr/>
            <p:nvPr/>
          </p:nvGrpSpPr>
          <p:grpSpPr>
            <a:xfrm>
              <a:off x="457200" y="1346350"/>
              <a:ext cx="3020100" cy="330600"/>
              <a:chOff x="457200" y="1346350"/>
              <a:chExt cx="3020100" cy="330600"/>
            </a:xfrm>
          </p:grpSpPr>
          <p:sp>
            <p:nvSpPr>
              <p:cNvPr id="3738" name="Google Shape;3738;p22"/>
              <p:cNvSpPr/>
              <p:nvPr/>
            </p:nvSpPr>
            <p:spPr>
              <a:xfrm>
                <a:off x="457200" y="1391850"/>
                <a:ext cx="153600" cy="56400"/>
              </a:xfrm>
              <a:prstGeom prst="triangle">
                <a:avLst>
                  <a:gd name="adj" fmla="val 50000"/>
                </a:avLst>
              </a:prstGeom>
              <a:solidFill>
                <a:srgbClr val="A237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22"/>
              <p:cNvSpPr/>
              <p:nvPr/>
            </p:nvSpPr>
            <p:spPr>
              <a:xfrm>
                <a:off x="533400" y="1346350"/>
                <a:ext cx="2943900" cy="330600"/>
              </a:xfrm>
              <a:prstGeom prst="homePlate">
                <a:avLst>
                  <a:gd name="adj" fmla="val 50000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740" name="Google Shape;3740;p22"/>
              <p:cNvSpPr/>
              <p:nvPr/>
            </p:nvSpPr>
            <p:spPr>
              <a:xfrm>
                <a:off x="457200" y="1448350"/>
                <a:ext cx="408000" cy="126600"/>
              </a:xfrm>
              <a:prstGeom prst="homePlat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741" name="Google Shape;3741;p22"/>
            <p:cNvSpPr txBox="1"/>
            <p:nvPr/>
          </p:nvSpPr>
          <p:spPr>
            <a:xfrm>
              <a:off x="865198" y="1376650"/>
              <a:ext cx="3035101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 dirty="0" err="1">
                  <a:solidFill>
                    <a:srgbClr val="0D0D0D"/>
                  </a:solidFill>
                  <a:latin typeface="Söhne"/>
                  <a:ea typeface="Roboto"/>
                  <a:cs typeface="Roboto"/>
                  <a:sym typeface="Roboto"/>
                </a:rPr>
                <a:t>Enviromental</a:t>
              </a:r>
              <a:r>
                <a:rPr lang="es-ES" sz="1600" b="1" dirty="0">
                  <a:solidFill>
                    <a:srgbClr val="0D0D0D"/>
                  </a:solidFill>
                  <a:latin typeface="Söhne"/>
                  <a:ea typeface="Roboto"/>
                  <a:cs typeface="Roboto"/>
                  <a:sym typeface="Roboto"/>
                </a:rPr>
                <a:t> </a:t>
              </a:r>
              <a:r>
                <a:rPr lang="es-ES" sz="1600" b="1" dirty="0" err="1">
                  <a:solidFill>
                    <a:srgbClr val="0D0D0D"/>
                  </a:solidFill>
                  <a:latin typeface="Söhne"/>
                  <a:ea typeface="Roboto"/>
                  <a:cs typeface="Roboto"/>
                  <a:sym typeface="Roboto"/>
                </a:rPr>
                <a:t>Connectivity</a:t>
              </a:r>
              <a:endParaRPr lang="es-ES"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42" name="Google Shape;3742;p22"/>
          <p:cNvGrpSpPr/>
          <p:nvPr/>
        </p:nvGrpSpPr>
        <p:grpSpPr>
          <a:xfrm>
            <a:off x="253153" y="1859597"/>
            <a:ext cx="2804362" cy="330600"/>
            <a:chOff x="457200" y="1844950"/>
            <a:chExt cx="3020100" cy="330600"/>
          </a:xfrm>
        </p:grpSpPr>
        <p:grpSp>
          <p:nvGrpSpPr>
            <p:cNvPr id="3743" name="Google Shape;3743;p22"/>
            <p:cNvGrpSpPr/>
            <p:nvPr/>
          </p:nvGrpSpPr>
          <p:grpSpPr>
            <a:xfrm>
              <a:off x="457200" y="1844950"/>
              <a:ext cx="3020100" cy="330600"/>
              <a:chOff x="457200" y="1844950"/>
              <a:chExt cx="3020100" cy="330600"/>
            </a:xfrm>
          </p:grpSpPr>
          <p:sp>
            <p:nvSpPr>
              <p:cNvPr id="3744" name="Google Shape;3744;p22"/>
              <p:cNvSpPr/>
              <p:nvPr/>
            </p:nvSpPr>
            <p:spPr>
              <a:xfrm>
                <a:off x="457200" y="1890550"/>
                <a:ext cx="153600" cy="56400"/>
              </a:xfrm>
              <a:prstGeom prst="triangle">
                <a:avLst>
                  <a:gd name="adj" fmla="val 50000"/>
                </a:avLst>
              </a:prstGeom>
              <a:solidFill>
                <a:srgbClr val="B96C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22"/>
              <p:cNvSpPr/>
              <p:nvPr/>
            </p:nvSpPr>
            <p:spPr>
              <a:xfrm>
                <a:off x="533400" y="1844950"/>
                <a:ext cx="2943900" cy="330600"/>
              </a:xfrm>
              <a:prstGeom prst="homePlate">
                <a:avLst>
                  <a:gd name="adj" fmla="val 50000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746" name="Google Shape;3746;p22"/>
              <p:cNvSpPr/>
              <p:nvPr/>
            </p:nvSpPr>
            <p:spPr>
              <a:xfrm>
                <a:off x="457200" y="1946950"/>
                <a:ext cx="408000" cy="126600"/>
              </a:xfrm>
              <a:prstGeom prst="homePlate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747" name="Google Shape;3747;p22"/>
            <p:cNvSpPr txBox="1"/>
            <p:nvPr/>
          </p:nvSpPr>
          <p:spPr>
            <a:xfrm>
              <a:off x="865200" y="1875250"/>
              <a:ext cx="254801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 i="0" dirty="0">
                  <a:solidFill>
                    <a:srgbClr val="0D0D0D"/>
                  </a:solidFill>
                  <a:effectLst/>
                  <a:latin typeface="Söhne"/>
                </a:rPr>
                <a:t>Digital </a:t>
              </a:r>
              <a:r>
                <a:rPr lang="es-ES" sz="1600" b="1" i="0" dirty="0" err="1">
                  <a:solidFill>
                    <a:srgbClr val="0D0D0D"/>
                  </a:solidFill>
                  <a:effectLst/>
                  <a:latin typeface="Söhne"/>
                </a:rPr>
                <a:t>Connectivity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48" name="Google Shape;3748;p22"/>
          <p:cNvGrpSpPr/>
          <p:nvPr/>
        </p:nvGrpSpPr>
        <p:grpSpPr>
          <a:xfrm>
            <a:off x="253153" y="2358197"/>
            <a:ext cx="2816599" cy="330600"/>
            <a:chOff x="457200" y="2343550"/>
            <a:chExt cx="3033278" cy="330600"/>
          </a:xfrm>
        </p:grpSpPr>
        <p:grpSp>
          <p:nvGrpSpPr>
            <p:cNvPr id="3749" name="Google Shape;3749;p22"/>
            <p:cNvGrpSpPr/>
            <p:nvPr/>
          </p:nvGrpSpPr>
          <p:grpSpPr>
            <a:xfrm>
              <a:off x="457200" y="2343550"/>
              <a:ext cx="3020100" cy="330600"/>
              <a:chOff x="457200" y="2343550"/>
              <a:chExt cx="3020100" cy="330600"/>
            </a:xfrm>
          </p:grpSpPr>
          <p:sp>
            <p:nvSpPr>
              <p:cNvPr id="3750" name="Google Shape;3750;p22"/>
              <p:cNvSpPr/>
              <p:nvPr/>
            </p:nvSpPr>
            <p:spPr>
              <a:xfrm>
                <a:off x="457200" y="2389250"/>
                <a:ext cx="153600" cy="56400"/>
              </a:xfrm>
              <a:prstGeom prst="triangle">
                <a:avLst>
                  <a:gd name="adj" fmla="val 50000"/>
                </a:avLst>
              </a:prstGeom>
              <a:solidFill>
                <a:srgbClr val="B89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22"/>
              <p:cNvSpPr/>
              <p:nvPr/>
            </p:nvSpPr>
            <p:spPr>
              <a:xfrm>
                <a:off x="533400" y="2343550"/>
                <a:ext cx="2943900" cy="330600"/>
              </a:xfrm>
              <a:prstGeom prst="homePlate">
                <a:avLst>
                  <a:gd name="adj" fmla="val 50000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752" name="Google Shape;3752;p22"/>
              <p:cNvSpPr/>
              <p:nvPr/>
            </p:nvSpPr>
            <p:spPr>
              <a:xfrm>
                <a:off x="457200" y="2445550"/>
                <a:ext cx="408000" cy="126600"/>
              </a:xfrm>
              <a:prstGeom prst="homePlate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753" name="Google Shape;3753;p22"/>
            <p:cNvSpPr txBox="1"/>
            <p:nvPr/>
          </p:nvSpPr>
          <p:spPr>
            <a:xfrm>
              <a:off x="865198" y="2373850"/>
              <a:ext cx="262528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 i="0" dirty="0" err="1">
                  <a:solidFill>
                    <a:srgbClr val="0D0D0D"/>
                  </a:solidFill>
                  <a:effectLst/>
                  <a:latin typeface="Söhne"/>
                </a:rPr>
                <a:t>Economic</a:t>
              </a:r>
              <a:r>
                <a:rPr lang="es-ES" sz="1600" b="1" i="0" dirty="0">
                  <a:solidFill>
                    <a:srgbClr val="0D0D0D"/>
                  </a:solidFill>
                  <a:effectLst/>
                  <a:latin typeface="Söhne"/>
                </a:rPr>
                <a:t> </a:t>
              </a:r>
              <a:r>
                <a:rPr lang="es-ES" sz="1600" b="1" i="0" dirty="0" err="1">
                  <a:solidFill>
                    <a:srgbClr val="0D0D0D"/>
                  </a:solidFill>
                  <a:effectLst/>
                  <a:latin typeface="Söhne"/>
                </a:rPr>
                <a:t>Connectivity</a:t>
              </a:r>
              <a:r>
                <a:rPr lang="es-ES" sz="1600" b="0" i="0" dirty="0">
                  <a:solidFill>
                    <a:srgbClr val="0D0D0D"/>
                  </a:solidFill>
                  <a:effectLst/>
                  <a:latin typeface="Söhne"/>
                </a:rPr>
                <a:t>: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54" name="Google Shape;3754;p22"/>
          <p:cNvGrpSpPr/>
          <p:nvPr/>
        </p:nvGrpSpPr>
        <p:grpSpPr>
          <a:xfrm>
            <a:off x="253153" y="2856810"/>
            <a:ext cx="2804362" cy="330600"/>
            <a:chOff x="457200" y="2842163"/>
            <a:chExt cx="3020100" cy="330600"/>
          </a:xfrm>
        </p:grpSpPr>
        <p:grpSp>
          <p:nvGrpSpPr>
            <p:cNvPr id="3755" name="Google Shape;3755;p22"/>
            <p:cNvGrpSpPr/>
            <p:nvPr/>
          </p:nvGrpSpPr>
          <p:grpSpPr>
            <a:xfrm>
              <a:off x="457200" y="2842163"/>
              <a:ext cx="3020100" cy="330600"/>
              <a:chOff x="457200" y="2842163"/>
              <a:chExt cx="3020100" cy="330600"/>
            </a:xfrm>
          </p:grpSpPr>
          <p:sp>
            <p:nvSpPr>
              <p:cNvPr id="3756" name="Google Shape;3756;p22"/>
              <p:cNvSpPr/>
              <p:nvPr/>
            </p:nvSpPr>
            <p:spPr>
              <a:xfrm>
                <a:off x="457200" y="2887950"/>
                <a:ext cx="153600" cy="56400"/>
              </a:xfrm>
              <a:prstGeom prst="triangle">
                <a:avLst>
                  <a:gd name="adj" fmla="val 50000"/>
                </a:avLst>
              </a:prstGeom>
              <a:solidFill>
                <a:srgbClr val="ADA3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22"/>
              <p:cNvSpPr/>
              <p:nvPr/>
            </p:nvSpPr>
            <p:spPr>
              <a:xfrm>
                <a:off x="533400" y="2842163"/>
                <a:ext cx="2943900" cy="330600"/>
              </a:xfrm>
              <a:prstGeom prst="homePlate">
                <a:avLst>
                  <a:gd name="adj" fmla="val 50000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758" name="Google Shape;3758;p22"/>
              <p:cNvSpPr/>
              <p:nvPr/>
            </p:nvSpPr>
            <p:spPr>
              <a:xfrm>
                <a:off x="457200" y="2944150"/>
                <a:ext cx="408000" cy="126600"/>
              </a:xfrm>
              <a:prstGeom prst="homePlat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759" name="Google Shape;3759;p22"/>
            <p:cNvSpPr txBox="1"/>
            <p:nvPr/>
          </p:nvSpPr>
          <p:spPr>
            <a:xfrm>
              <a:off x="865200" y="2872450"/>
              <a:ext cx="24324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 i="0" dirty="0">
                  <a:solidFill>
                    <a:srgbClr val="0D0D0D"/>
                  </a:solidFill>
                  <a:effectLst/>
                  <a:latin typeface="Söhne"/>
                </a:rPr>
                <a:t>Cultural </a:t>
              </a:r>
              <a:r>
                <a:rPr lang="es-ES" sz="1600" b="1" i="0" dirty="0" err="1">
                  <a:solidFill>
                    <a:srgbClr val="0D0D0D"/>
                  </a:solidFill>
                  <a:effectLst/>
                  <a:latin typeface="Söhne"/>
                </a:rPr>
                <a:t>Connectivity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60" name="Google Shape;3760;p22"/>
          <p:cNvGrpSpPr/>
          <p:nvPr/>
        </p:nvGrpSpPr>
        <p:grpSpPr>
          <a:xfrm>
            <a:off x="253153" y="3355385"/>
            <a:ext cx="2804362" cy="330600"/>
            <a:chOff x="457200" y="3340738"/>
            <a:chExt cx="3020100" cy="330600"/>
          </a:xfrm>
        </p:grpSpPr>
        <p:grpSp>
          <p:nvGrpSpPr>
            <p:cNvPr id="3761" name="Google Shape;3761;p22"/>
            <p:cNvGrpSpPr/>
            <p:nvPr/>
          </p:nvGrpSpPr>
          <p:grpSpPr>
            <a:xfrm>
              <a:off x="457200" y="3340738"/>
              <a:ext cx="3020100" cy="330600"/>
              <a:chOff x="457200" y="3340738"/>
              <a:chExt cx="3020100" cy="330600"/>
            </a:xfrm>
          </p:grpSpPr>
          <p:sp>
            <p:nvSpPr>
              <p:cNvPr id="3762" name="Google Shape;3762;p22"/>
              <p:cNvSpPr/>
              <p:nvPr/>
            </p:nvSpPr>
            <p:spPr>
              <a:xfrm>
                <a:off x="457200" y="3386650"/>
                <a:ext cx="153600" cy="56400"/>
              </a:xfrm>
              <a:prstGeom prst="triangle">
                <a:avLst>
                  <a:gd name="adj" fmla="val 50000"/>
                </a:avLst>
              </a:prstGeom>
              <a:solidFill>
                <a:srgbClr val="4494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22"/>
              <p:cNvSpPr/>
              <p:nvPr/>
            </p:nvSpPr>
            <p:spPr>
              <a:xfrm>
                <a:off x="533400" y="3340738"/>
                <a:ext cx="2943900" cy="330600"/>
              </a:xfrm>
              <a:prstGeom prst="homePlate">
                <a:avLst>
                  <a:gd name="adj" fmla="val 50000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764" name="Google Shape;3764;p22"/>
              <p:cNvSpPr/>
              <p:nvPr/>
            </p:nvSpPr>
            <p:spPr>
              <a:xfrm>
                <a:off x="457200" y="3442750"/>
                <a:ext cx="408000" cy="126600"/>
              </a:xfrm>
              <a:prstGeom prst="homePlate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765" name="Google Shape;3765;p22"/>
            <p:cNvSpPr txBox="1"/>
            <p:nvPr/>
          </p:nvSpPr>
          <p:spPr>
            <a:xfrm>
              <a:off x="865200" y="3371050"/>
              <a:ext cx="24324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 i="0" dirty="0" err="1">
                  <a:solidFill>
                    <a:srgbClr val="0D0D0D"/>
                  </a:solidFill>
                  <a:effectLst/>
                  <a:latin typeface="Söhne"/>
                </a:rPr>
                <a:t>Political</a:t>
              </a:r>
              <a:r>
                <a:rPr lang="es-ES" sz="1600" b="1" i="0" dirty="0">
                  <a:solidFill>
                    <a:srgbClr val="0D0D0D"/>
                  </a:solidFill>
                  <a:effectLst/>
                  <a:latin typeface="Söhne"/>
                </a:rPr>
                <a:t> </a:t>
              </a:r>
              <a:r>
                <a:rPr lang="es-ES" sz="1600" b="1" i="0" dirty="0" err="1">
                  <a:solidFill>
                    <a:srgbClr val="0D0D0D"/>
                  </a:solidFill>
                  <a:effectLst/>
                  <a:latin typeface="Söhne"/>
                </a:rPr>
                <a:t>Connectivity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66" name="Google Shape;3766;p22"/>
          <p:cNvGrpSpPr/>
          <p:nvPr/>
        </p:nvGrpSpPr>
        <p:grpSpPr>
          <a:xfrm>
            <a:off x="253153" y="3854035"/>
            <a:ext cx="2804362" cy="330600"/>
            <a:chOff x="457200" y="3839388"/>
            <a:chExt cx="3020100" cy="330600"/>
          </a:xfrm>
        </p:grpSpPr>
        <p:grpSp>
          <p:nvGrpSpPr>
            <p:cNvPr id="3767" name="Google Shape;3767;p22"/>
            <p:cNvGrpSpPr/>
            <p:nvPr/>
          </p:nvGrpSpPr>
          <p:grpSpPr>
            <a:xfrm>
              <a:off x="457200" y="3839388"/>
              <a:ext cx="3020100" cy="330600"/>
              <a:chOff x="457200" y="3839388"/>
              <a:chExt cx="3020100" cy="330600"/>
            </a:xfrm>
          </p:grpSpPr>
          <p:sp>
            <p:nvSpPr>
              <p:cNvPr id="3768" name="Google Shape;3768;p22"/>
              <p:cNvSpPr/>
              <p:nvPr/>
            </p:nvSpPr>
            <p:spPr>
              <a:xfrm>
                <a:off x="457200" y="3885350"/>
                <a:ext cx="153600" cy="56400"/>
              </a:xfrm>
              <a:prstGeom prst="triangle">
                <a:avLst>
                  <a:gd name="adj" fmla="val 50000"/>
                </a:avLst>
              </a:prstGeom>
              <a:solidFill>
                <a:srgbClr val="3682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22"/>
              <p:cNvSpPr/>
              <p:nvPr/>
            </p:nvSpPr>
            <p:spPr>
              <a:xfrm>
                <a:off x="533400" y="3839388"/>
                <a:ext cx="2943900" cy="330600"/>
              </a:xfrm>
              <a:prstGeom prst="homePlate">
                <a:avLst>
                  <a:gd name="adj" fmla="val 50000"/>
                </a:avLst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770" name="Google Shape;3770;p22"/>
              <p:cNvSpPr/>
              <p:nvPr/>
            </p:nvSpPr>
            <p:spPr>
              <a:xfrm>
                <a:off x="457200" y="3941350"/>
                <a:ext cx="408000" cy="126600"/>
              </a:xfrm>
              <a:prstGeom prst="homePlate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771" name="Google Shape;3771;p22"/>
            <p:cNvSpPr txBox="1"/>
            <p:nvPr/>
          </p:nvSpPr>
          <p:spPr>
            <a:xfrm>
              <a:off x="865200" y="3869650"/>
              <a:ext cx="24324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600" b="1" dirty="0">
                  <a:solidFill>
                    <a:srgbClr val="0D0D0D"/>
                  </a:solidFill>
                  <a:latin typeface="Söhne"/>
                </a:rPr>
                <a:t>Social</a:t>
              </a:r>
              <a:r>
                <a:rPr lang="es-ES" sz="1600" b="1" i="0" dirty="0">
                  <a:solidFill>
                    <a:srgbClr val="0D0D0D"/>
                  </a:solidFill>
                  <a:effectLst/>
                  <a:latin typeface="Söhne"/>
                </a:rPr>
                <a:t> </a:t>
              </a:r>
              <a:r>
                <a:rPr lang="es-ES" sz="1600" b="1" i="0" dirty="0" err="1">
                  <a:solidFill>
                    <a:srgbClr val="0D0D0D"/>
                  </a:solidFill>
                  <a:effectLst/>
                  <a:latin typeface="Söhne"/>
                </a:rPr>
                <a:t>Connectivity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083" name="Grupo 5082">
            <a:extLst>
              <a:ext uri="{FF2B5EF4-FFF2-40B4-BE49-F238E27FC236}">
                <a16:creationId xmlns:a16="http://schemas.microsoft.com/office/drawing/2014/main" id="{13E232E4-BFF5-390F-FF9F-775262D53586}"/>
              </a:ext>
            </a:extLst>
          </p:cNvPr>
          <p:cNvGrpSpPr/>
          <p:nvPr/>
        </p:nvGrpSpPr>
        <p:grpSpPr>
          <a:xfrm>
            <a:off x="3356620" y="1632248"/>
            <a:ext cx="2733605" cy="2334739"/>
            <a:chOff x="3254843" y="1523101"/>
            <a:chExt cx="2733605" cy="2334739"/>
          </a:xfrm>
        </p:grpSpPr>
        <p:grpSp>
          <p:nvGrpSpPr>
            <p:cNvPr id="1725" name="Google Shape;1725;p19"/>
            <p:cNvGrpSpPr/>
            <p:nvPr/>
          </p:nvGrpSpPr>
          <p:grpSpPr>
            <a:xfrm>
              <a:off x="3254843" y="1523101"/>
              <a:ext cx="2733605" cy="2334739"/>
              <a:chOff x="4457950" y="1064750"/>
              <a:chExt cx="4228850" cy="3582025"/>
            </a:xfrm>
          </p:grpSpPr>
          <p:grpSp>
            <p:nvGrpSpPr>
              <p:cNvPr id="1726" name="Google Shape;1726;p19"/>
              <p:cNvGrpSpPr/>
              <p:nvPr/>
            </p:nvGrpSpPr>
            <p:grpSpPr>
              <a:xfrm>
                <a:off x="4480002" y="1080575"/>
                <a:ext cx="4183874" cy="3550425"/>
                <a:chOff x="4480002" y="1080575"/>
                <a:chExt cx="4183874" cy="3550425"/>
              </a:xfrm>
            </p:grpSpPr>
            <p:sp>
              <p:nvSpPr>
                <p:cNvPr id="1727" name="Google Shape;1727;p19"/>
                <p:cNvSpPr/>
                <p:nvPr/>
              </p:nvSpPr>
              <p:spPr>
                <a:xfrm>
                  <a:off x="4480002" y="1092425"/>
                  <a:ext cx="4183874" cy="353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55" h="141543" extrusionOk="0">
                      <a:moveTo>
                        <a:pt x="38630" y="21450"/>
                      </a:moveTo>
                      <a:cubicBezTo>
                        <a:pt x="38770" y="21450"/>
                        <a:pt x="38910" y="21492"/>
                        <a:pt x="39029" y="21575"/>
                      </a:cubicBezTo>
                      <a:cubicBezTo>
                        <a:pt x="39279" y="21777"/>
                        <a:pt x="39291" y="22063"/>
                        <a:pt x="39255" y="22349"/>
                      </a:cubicBezTo>
                      <a:cubicBezTo>
                        <a:pt x="39195" y="22789"/>
                        <a:pt x="38993" y="23182"/>
                        <a:pt x="38683" y="23492"/>
                      </a:cubicBezTo>
                      <a:cubicBezTo>
                        <a:pt x="38469" y="23694"/>
                        <a:pt x="38231" y="23897"/>
                        <a:pt x="38041" y="24123"/>
                      </a:cubicBezTo>
                      <a:cubicBezTo>
                        <a:pt x="37875" y="24305"/>
                        <a:pt x="37668" y="24413"/>
                        <a:pt x="37474" y="24413"/>
                      </a:cubicBezTo>
                      <a:cubicBezTo>
                        <a:pt x="37389" y="24413"/>
                        <a:pt x="37307" y="24393"/>
                        <a:pt x="37231" y="24349"/>
                      </a:cubicBezTo>
                      <a:cubicBezTo>
                        <a:pt x="37005" y="24218"/>
                        <a:pt x="36909" y="23873"/>
                        <a:pt x="36814" y="23718"/>
                      </a:cubicBezTo>
                      <a:cubicBezTo>
                        <a:pt x="36814" y="23659"/>
                        <a:pt x="36826" y="23587"/>
                        <a:pt x="36838" y="23528"/>
                      </a:cubicBezTo>
                      <a:cubicBezTo>
                        <a:pt x="37159" y="22789"/>
                        <a:pt x="37493" y="22027"/>
                        <a:pt x="38231" y="21575"/>
                      </a:cubicBezTo>
                      <a:cubicBezTo>
                        <a:pt x="38350" y="21492"/>
                        <a:pt x="38490" y="21450"/>
                        <a:pt x="38630" y="21450"/>
                      </a:cubicBezTo>
                      <a:close/>
                      <a:moveTo>
                        <a:pt x="27557" y="15599"/>
                      </a:moveTo>
                      <a:cubicBezTo>
                        <a:pt x="28065" y="15599"/>
                        <a:pt x="28555" y="15805"/>
                        <a:pt x="29016" y="16193"/>
                      </a:cubicBezTo>
                      <a:cubicBezTo>
                        <a:pt x="29303" y="16438"/>
                        <a:pt x="29515" y="16557"/>
                        <a:pt x="29733" y="16557"/>
                      </a:cubicBezTo>
                      <a:cubicBezTo>
                        <a:pt x="29941" y="16557"/>
                        <a:pt x="30155" y="16450"/>
                        <a:pt x="30444" y="16241"/>
                      </a:cubicBezTo>
                      <a:cubicBezTo>
                        <a:pt x="30528" y="16182"/>
                        <a:pt x="30611" y="16110"/>
                        <a:pt x="30694" y="16051"/>
                      </a:cubicBezTo>
                      <a:cubicBezTo>
                        <a:pt x="30876" y="15937"/>
                        <a:pt x="31030" y="15880"/>
                        <a:pt x="31183" y="15880"/>
                      </a:cubicBezTo>
                      <a:cubicBezTo>
                        <a:pt x="31352" y="15880"/>
                        <a:pt x="31519" y="15949"/>
                        <a:pt x="31718" y="16086"/>
                      </a:cubicBezTo>
                      <a:cubicBezTo>
                        <a:pt x="32409" y="16586"/>
                        <a:pt x="32718" y="17325"/>
                        <a:pt x="33004" y="18075"/>
                      </a:cubicBezTo>
                      <a:cubicBezTo>
                        <a:pt x="33088" y="18301"/>
                        <a:pt x="33111" y="18539"/>
                        <a:pt x="33171" y="18765"/>
                      </a:cubicBezTo>
                      <a:cubicBezTo>
                        <a:pt x="33326" y="19337"/>
                        <a:pt x="33504" y="19884"/>
                        <a:pt x="33921" y="20337"/>
                      </a:cubicBezTo>
                      <a:cubicBezTo>
                        <a:pt x="34409" y="20884"/>
                        <a:pt x="34576" y="21504"/>
                        <a:pt x="34266" y="22206"/>
                      </a:cubicBezTo>
                      <a:cubicBezTo>
                        <a:pt x="34100" y="22587"/>
                        <a:pt x="34040" y="23040"/>
                        <a:pt x="33790" y="23325"/>
                      </a:cubicBezTo>
                      <a:cubicBezTo>
                        <a:pt x="33457" y="23671"/>
                        <a:pt x="33052" y="23932"/>
                        <a:pt x="32611" y="24099"/>
                      </a:cubicBezTo>
                      <a:cubicBezTo>
                        <a:pt x="32206" y="24266"/>
                        <a:pt x="31873" y="24552"/>
                        <a:pt x="31647" y="24933"/>
                      </a:cubicBezTo>
                      <a:cubicBezTo>
                        <a:pt x="31480" y="25195"/>
                        <a:pt x="31385" y="25480"/>
                        <a:pt x="31504" y="25790"/>
                      </a:cubicBezTo>
                      <a:cubicBezTo>
                        <a:pt x="31790" y="26611"/>
                        <a:pt x="32099" y="27421"/>
                        <a:pt x="32385" y="28231"/>
                      </a:cubicBezTo>
                      <a:cubicBezTo>
                        <a:pt x="32564" y="28695"/>
                        <a:pt x="32730" y="29171"/>
                        <a:pt x="32861" y="29647"/>
                      </a:cubicBezTo>
                      <a:cubicBezTo>
                        <a:pt x="33028" y="30219"/>
                        <a:pt x="32968" y="30826"/>
                        <a:pt x="32695" y="31362"/>
                      </a:cubicBezTo>
                      <a:cubicBezTo>
                        <a:pt x="32206" y="32267"/>
                        <a:pt x="32064" y="33279"/>
                        <a:pt x="31945" y="34303"/>
                      </a:cubicBezTo>
                      <a:cubicBezTo>
                        <a:pt x="31897" y="34815"/>
                        <a:pt x="31754" y="35315"/>
                        <a:pt x="31504" y="35779"/>
                      </a:cubicBezTo>
                      <a:cubicBezTo>
                        <a:pt x="31123" y="36410"/>
                        <a:pt x="30444" y="36636"/>
                        <a:pt x="29730" y="36732"/>
                      </a:cubicBezTo>
                      <a:cubicBezTo>
                        <a:pt x="28766" y="36851"/>
                        <a:pt x="27801" y="37029"/>
                        <a:pt x="26837" y="37148"/>
                      </a:cubicBezTo>
                      <a:cubicBezTo>
                        <a:pt x="25944" y="37267"/>
                        <a:pt x="25337" y="37875"/>
                        <a:pt x="24646" y="38351"/>
                      </a:cubicBezTo>
                      <a:cubicBezTo>
                        <a:pt x="24229" y="38649"/>
                        <a:pt x="23848" y="39030"/>
                        <a:pt x="23408" y="39280"/>
                      </a:cubicBezTo>
                      <a:cubicBezTo>
                        <a:pt x="21979" y="40065"/>
                        <a:pt x="20574" y="40875"/>
                        <a:pt x="19026" y="41387"/>
                      </a:cubicBezTo>
                      <a:cubicBezTo>
                        <a:pt x="18562" y="41530"/>
                        <a:pt x="18050" y="41566"/>
                        <a:pt x="17562" y="41625"/>
                      </a:cubicBezTo>
                      <a:cubicBezTo>
                        <a:pt x="17503" y="41637"/>
                        <a:pt x="17445" y="41643"/>
                        <a:pt x="17388" y="41643"/>
                      </a:cubicBezTo>
                      <a:cubicBezTo>
                        <a:pt x="16992" y="41643"/>
                        <a:pt x="16643" y="41366"/>
                        <a:pt x="16550" y="40970"/>
                      </a:cubicBezTo>
                      <a:cubicBezTo>
                        <a:pt x="16431" y="40542"/>
                        <a:pt x="16204" y="40327"/>
                        <a:pt x="15764" y="40232"/>
                      </a:cubicBezTo>
                      <a:cubicBezTo>
                        <a:pt x="15002" y="40077"/>
                        <a:pt x="14597" y="39196"/>
                        <a:pt x="14883" y="38458"/>
                      </a:cubicBezTo>
                      <a:cubicBezTo>
                        <a:pt x="14942" y="38279"/>
                        <a:pt x="15050" y="38113"/>
                        <a:pt x="15133" y="37934"/>
                      </a:cubicBezTo>
                      <a:cubicBezTo>
                        <a:pt x="14942" y="37744"/>
                        <a:pt x="14776" y="37541"/>
                        <a:pt x="14609" y="37327"/>
                      </a:cubicBezTo>
                      <a:cubicBezTo>
                        <a:pt x="14335" y="36886"/>
                        <a:pt x="14383" y="36720"/>
                        <a:pt x="14823" y="36422"/>
                      </a:cubicBezTo>
                      <a:cubicBezTo>
                        <a:pt x="15133" y="36220"/>
                        <a:pt x="15442" y="36005"/>
                        <a:pt x="15740" y="35791"/>
                      </a:cubicBezTo>
                      <a:cubicBezTo>
                        <a:pt x="15859" y="35708"/>
                        <a:pt x="15978" y="35612"/>
                        <a:pt x="16109" y="35493"/>
                      </a:cubicBezTo>
                      <a:cubicBezTo>
                        <a:pt x="15752" y="34970"/>
                        <a:pt x="15943" y="34553"/>
                        <a:pt x="16252" y="34172"/>
                      </a:cubicBezTo>
                      <a:cubicBezTo>
                        <a:pt x="16490" y="33862"/>
                        <a:pt x="16764" y="33577"/>
                        <a:pt x="17038" y="33303"/>
                      </a:cubicBezTo>
                      <a:cubicBezTo>
                        <a:pt x="17431" y="32981"/>
                        <a:pt x="17645" y="32493"/>
                        <a:pt x="17609" y="31981"/>
                      </a:cubicBezTo>
                      <a:cubicBezTo>
                        <a:pt x="17562" y="31386"/>
                        <a:pt x="17776" y="30802"/>
                        <a:pt x="18181" y="30374"/>
                      </a:cubicBezTo>
                      <a:cubicBezTo>
                        <a:pt x="18264" y="30279"/>
                        <a:pt x="18336" y="30171"/>
                        <a:pt x="18407" y="30064"/>
                      </a:cubicBezTo>
                      <a:cubicBezTo>
                        <a:pt x="18086" y="29909"/>
                        <a:pt x="17788" y="29778"/>
                        <a:pt x="17502" y="29624"/>
                      </a:cubicBezTo>
                      <a:cubicBezTo>
                        <a:pt x="17121" y="29433"/>
                        <a:pt x="16752" y="29207"/>
                        <a:pt x="16407" y="28957"/>
                      </a:cubicBezTo>
                      <a:cubicBezTo>
                        <a:pt x="16026" y="28671"/>
                        <a:pt x="15966" y="28397"/>
                        <a:pt x="16228" y="27993"/>
                      </a:cubicBezTo>
                      <a:cubicBezTo>
                        <a:pt x="16478" y="27623"/>
                        <a:pt x="16776" y="27266"/>
                        <a:pt x="17097" y="26957"/>
                      </a:cubicBezTo>
                      <a:cubicBezTo>
                        <a:pt x="17467" y="26564"/>
                        <a:pt x="17467" y="26373"/>
                        <a:pt x="17050" y="26064"/>
                      </a:cubicBezTo>
                      <a:cubicBezTo>
                        <a:pt x="16907" y="25968"/>
                        <a:pt x="16764" y="25873"/>
                        <a:pt x="16609" y="25802"/>
                      </a:cubicBezTo>
                      <a:cubicBezTo>
                        <a:pt x="16085" y="25516"/>
                        <a:pt x="15716" y="25004"/>
                        <a:pt x="15621" y="24409"/>
                      </a:cubicBezTo>
                      <a:cubicBezTo>
                        <a:pt x="15490" y="23730"/>
                        <a:pt x="15835" y="23135"/>
                        <a:pt x="16466" y="22837"/>
                      </a:cubicBezTo>
                      <a:cubicBezTo>
                        <a:pt x="16814" y="22660"/>
                        <a:pt x="17199" y="22569"/>
                        <a:pt x="17586" y="22569"/>
                      </a:cubicBezTo>
                      <a:cubicBezTo>
                        <a:pt x="17821" y="22569"/>
                        <a:pt x="18058" y="22603"/>
                        <a:pt x="18288" y="22670"/>
                      </a:cubicBezTo>
                      <a:cubicBezTo>
                        <a:pt x="18604" y="22768"/>
                        <a:pt x="18930" y="22816"/>
                        <a:pt x="19255" y="22816"/>
                      </a:cubicBezTo>
                      <a:cubicBezTo>
                        <a:pt x="19923" y="22816"/>
                        <a:pt x="20589" y="22614"/>
                        <a:pt x="21157" y="22230"/>
                      </a:cubicBezTo>
                      <a:cubicBezTo>
                        <a:pt x="21479" y="22016"/>
                        <a:pt x="21824" y="21813"/>
                        <a:pt x="22122" y="21575"/>
                      </a:cubicBezTo>
                      <a:cubicBezTo>
                        <a:pt x="22265" y="21468"/>
                        <a:pt x="22408" y="21254"/>
                        <a:pt x="22384" y="21111"/>
                      </a:cubicBezTo>
                      <a:cubicBezTo>
                        <a:pt x="22360" y="20980"/>
                        <a:pt x="22134" y="20861"/>
                        <a:pt x="21991" y="20742"/>
                      </a:cubicBezTo>
                      <a:cubicBezTo>
                        <a:pt x="21943" y="20706"/>
                        <a:pt x="21860" y="20718"/>
                        <a:pt x="21800" y="20694"/>
                      </a:cubicBezTo>
                      <a:cubicBezTo>
                        <a:pt x="21253" y="20527"/>
                        <a:pt x="21098" y="20337"/>
                        <a:pt x="21098" y="19837"/>
                      </a:cubicBezTo>
                      <a:cubicBezTo>
                        <a:pt x="21086" y="19325"/>
                        <a:pt x="21205" y="19110"/>
                        <a:pt x="21753" y="18944"/>
                      </a:cubicBezTo>
                      <a:cubicBezTo>
                        <a:pt x="22289" y="18765"/>
                        <a:pt x="22610" y="18444"/>
                        <a:pt x="22646" y="17872"/>
                      </a:cubicBezTo>
                      <a:cubicBezTo>
                        <a:pt x="22693" y="17277"/>
                        <a:pt x="23074" y="17003"/>
                        <a:pt x="23563" y="16824"/>
                      </a:cubicBezTo>
                      <a:cubicBezTo>
                        <a:pt x="23717" y="16777"/>
                        <a:pt x="23860" y="16741"/>
                        <a:pt x="24015" y="16705"/>
                      </a:cubicBezTo>
                      <a:cubicBezTo>
                        <a:pt x="24884" y="16515"/>
                        <a:pt x="25729" y="16301"/>
                        <a:pt x="26539" y="15872"/>
                      </a:cubicBezTo>
                      <a:cubicBezTo>
                        <a:pt x="26883" y="15688"/>
                        <a:pt x="27224" y="15599"/>
                        <a:pt x="27557" y="15599"/>
                      </a:cubicBezTo>
                      <a:close/>
                      <a:moveTo>
                        <a:pt x="94346" y="91161"/>
                      </a:moveTo>
                      <a:cubicBezTo>
                        <a:pt x="94478" y="91161"/>
                        <a:pt x="94614" y="91211"/>
                        <a:pt x="94774" y="91310"/>
                      </a:cubicBezTo>
                      <a:cubicBezTo>
                        <a:pt x="95107" y="91536"/>
                        <a:pt x="94964" y="91846"/>
                        <a:pt x="94881" y="92155"/>
                      </a:cubicBezTo>
                      <a:cubicBezTo>
                        <a:pt x="94988" y="92548"/>
                        <a:pt x="95083" y="92941"/>
                        <a:pt x="95226" y="93310"/>
                      </a:cubicBezTo>
                      <a:cubicBezTo>
                        <a:pt x="95417" y="93774"/>
                        <a:pt x="95500" y="94203"/>
                        <a:pt x="95226" y="94679"/>
                      </a:cubicBezTo>
                      <a:cubicBezTo>
                        <a:pt x="94679" y="95644"/>
                        <a:pt x="94488" y="96691"/>
                        <a:pt x="94393" y="97787"/>
                      </a:cubicBezTo>
                      <a:cubicBezTo>
                        <a:pt x="94357" y="98334"/>
                        <a:pt x="94250" y="98906"/>
                        <a:pt x="93881" y="99370"/>
                      </a:cubicBezTo>
                      <a:cubicBezTo>
                        <a:pt x="93705" y="99591"/>
                        <a:pt x="93411" y="99702"/>
                        <a:pt x="93113" y="99702"/>
                      </a:cubicBezTo>
                      <a:cubicBezTo>
                        <a:pt x="92784" y="99702"/>
                        <a:pt x="92449" y="99567"/>
                        <a:pt x="92262" y="99299"/>
                      </a:cubicBezTo>
                      <a:cubicBezTo>
                        <a:pt x="92131" y="99132"/>
                        <a:pt x="92035" y="98930"/>
                        <a:pt x="91964" y="98727"/>
                      </a:cubicBezTo>
                      <a:cubicBezTo>
                        <a:pt x="91738" y="97799"/>
                        <a:pt x="91226" y="97013"/>
                        <a:pt x="90785" y="96191"/>
                      </a:cubicBezTo>
                      <a:cubicBezTo>
                        <a:pt x="90511" y="95727"/>
                        <a:pt x="90476" y="95144"/>
                        <a:pt x="90702" y="94644"/>
                      </a:cubicBezTo>
                      <a:cubicBezTo>
                        <a:pt x="91000" y="93965"/>
                        <a:pt x="91333" y="93382"/>
                        <a:pt x="92035" y="92977"/>
                      </a:cubicBezTo>
                      <a:cubicBezTo>
                        <a:pt x="92666" y="92620"/>
                        <a:pt x="93166" y="92036"/>
                        <a:pt x="93690" y="91524"/>
                      </a:cubicBezTo>
                      <a:cubicBezTo>
                        <a:pt x="93950" y="91279"/>
                        <a:pt x="94144" y="91161"/>
                        <a:pt x="94346" y="91161"/>
                      </a:cubicBezTo>
                      <a:close/>
                      <a:moveTo>
                        <a:pt x="72735" y="106109"/>
                      </a:moveTo>
                      <a:cubicBezTo>
                        <a:pt x="73093" y="106193"/>
                        <a:pt x="73521" y="106252"/>
                        <a:pt x="73914" y="106407"/>
                      </a:cubicBezTo>
                      <a:cubicBezTo>
                        <a:pt x="74545" y="106669"/>
                        <a:pt x="74640" y="107395"/>
                        <a:pt x="74128" y="107836"/>
                      </a:cubicBezTo>
                      <a:cubicBezTo>
                        <a:pt x="74009" y="107919"/>
                        <a:pt x="73866" y="107979"/>
                        <a:pt x="73724" y="107979"/>
                      </a:cubicBezTo>
                      <a:cubicBezTo>
                        <a:pt x="73164" y="107931"/>
                        <a:pt x="72616" y="107871"/>
                        <a:pt x="72057" y="107776"/>
                      </a:cubicBezTo>
                      <a:cubicBezTo>
                        <a:pt x="71628" y="107693"/>
                        <a:pt x="71497" y="107455"/>
                        <a:pt x="71509" y="106967"/>
                      </a:cubicBezTo>
                      <a:cubicBezTo>
                        <a:pt x="71533" y="106431"/>
                        <a:pt x="71640" y="106264"/>
                        <a:pt x="72080" y="106181"/>
                      </a:cubicBezTo>
                      <a:cubicBezTo>
                        <a:pt x="72271" y="106145"/>
                        <a:pt x="72473" y="106133"/>
                        <a:pt x="72735" y="106109"/>
                      </a:cubicBezTo>
                      <a:close/>
                      <a:moveTo>
                        <a:pt x="69045" y="107098"/>
                      </a:moveTo>
                      <a:cubicBezTo>
                        <a:pt x="69105" y="107098"/>
                        <a:pt x="69165" y="107109"/>
                        <a:pt x="69223" y="107133"/>
                      </a:cubicBezTo>
                      <a:cubicBezTo>
                        <a:pt x="69699" y="107288"/>
                        <a:pt x="70175" y="107467"/>
                        <a:pt x="70461" y="107907"/>
                      </a:cubicBezTo>
                      <a:cubicBezTo>
                        <a:pt x="70616" y="108133"/>
                        <a:pt x="70640" y="108431"/>
                        <a:pt x="70735" y="108705"/>
                      </a:cubicBezTo>
                      <a:cubicBezTo>
                        <a:pt x="70687" y="108895"/>
                        <a:pt x="70628" y="109074"/>
                        <a:pt x="70533" y="109252"/>
                      </a:cubicBezTo>
                      <a:cubicBezTo>
                        <a:pt x="70259" y="109693"/>
                        <a:pt x="69937" y="110110"/>
                        <a:pt x="69652" y="110538"/>
                      </a:cubicBezTo>
                      <a:cubicBezTo>
                        <a:pt x="69576" y="110680"/>
                        <a:pt x="69431" y="110764"/>
                        <a:pt x="69281" y="110764"/>
                      </a:cubicBezTo>
                      <a:cubicBezTo>
                        <a:pt x="69217" y="110764"/>
                        <a:pt x="69152" y="110749"/>
                        <a:pt x="69092" y="110717"/>
                      </a:cubicBezTo>
                      <a:cubicBezTo>
                        <a:pt x="68759" y="110574"/>
                        <a:pt x="68354" y="110479"/>
                        <a:pt x="68116" y="110241"/>
                      </a:cubicBezTo>
                      <a:cubicBezTo>
                        <a:pt x="67834" y="109950"/>
                        <a:pt x="67558" y="109831"/>
                        <a:pt x="67236" y="109831"/>
                      </a:cubicBezTo>
                      <a:cubicBezTo>
                        <a:pt x="67109" y="109831"/>
                        <a:pt x="66974" y="109850"/>
                        <a:pt x="66830" y="109884"/>
                      </a:cubicBezTo>
                      <a:cubicBezTo>
                        <a:pt x="66773" y="109897"/>
                        <a:pt x="66718" y="109904"/>
                        <a:pt x="66666" y="109904"/>
                      </a:cubicBezTo>
                      <a:cubicBezTo>
                        <a:pt x="66308" y="109904"/>
                        <a:pt x="66058" y="109604"/>
                        <a:pt x="66151" y="109241"/>
                      </a:cubicBezTo>
                      <a:cubicBezTo>
                        <a:pt x="66235" y="109038"/>
                        <a:pt x="66377" y="108883"/>
                        <a:pt x="66556" y="108776"/>
                      </a:cubicBezTo>
                      <a:cubicBezTo>
                        <a:pt x="66973" y="108514"/>
                        <a:pt x="67425" y="108300"/>
                        <a:pt x="67830" y="108026"/>
                      </a:cubicBezTo>
                      <a:cubicBezTo>
                        <a:pt x="68128" y="107812"/>
                        <a:pt x="68401" y="107562"/>
                        <a:pt x="68651" y="107288"/>
                      </a:cubicBezTo>
                      <a:cubicBezTo>
                        <a:pt x="68745" y="107169"/>
                        <a:pt x="68894" y="107098"/>
                        <a:pt x="69045" y="107098"/>
                      </a:cubicBezTo>
                      <a:close/>
                      <a:moveTo>
                        <a:pt x="94141" y="100674"/>
                      </a:moveTo>
                      <a:cubicBezTo>
                        <a:pt x="94640" y="100674"/>
                        <a:pt x="95002" y="101093"/>
                        <a:pt x="95310" y="101716"/>
                      </a:cubicBezTo>
                      <a:cubicBezTo>
                        <a:pt x="95464" y="102049"/>
                        <a:pt x="95583" y="102383"/>
                        <a:pt x="95750" y="102716"/>
                      </a:cubicBezTo>
                      <a:cubicBezTo>
                        <a:pt x="95917" y="103037"/>
                        <a:pt x="96095" y="103359"/>
                        <a:pt x="96298" y="103668"/>
                      </a:cubicBezTo>
                      <a:cubicBezTo>
                        <a:pt x="96595" y="104157"/>
                        <a:pt x="96512" y="104633"/>
                        <a:pt x="96203" y="105062"/>
                      </a:cubicBezTo>
                      <a:cubicBezTo>
                        <a:pt x="96000" y="105323"/>
                        <a:pt x="95798" y="105573"/>
                        <a:pt x="95572" y="105812"/>
                      </a:cubicBezTo>
                      <a:cubicBezTo>
                        <a:pt x="95179" y="106216"/>
                        <a:pt x="95095" y="106466"/>
                        <a:pt x="95381" y="106907"/>
                      </a:cubicBezTo>
                      <a:cubicBezTo>
                        <a:pt x="95893" y="107681"/>
                        <a:pt x="95905" y="108467"/>
                        <a:pt x="95572" y="109312"/>
                      </a:cubicBezTo>
                      <a:cubicBezTo>
                        <a:pt x="95393" y="109764"/>
                        <a:pt x="95298" y="110229"/>
                        <a:pt x="95167" y="110681"/>
                      </a:cubicBezTo>
                      <a:cubicBezTo>
                        <a:pt x="95060" y="111061"/>
                        <a:pt x="94992" y="111201"/>
                        <a:pt x="94718" y="111201"/>
                      </a:cubicBezTo>
                      <a:cubicBezTo>
                        <a:pt x="94657" y="111201"/>
                        <a:pt x="94585" y="111194"/>
                        <a:pt x="94500" y="111181"/>
                      </a:cubicBezTo>
                      <a:cubicBezTo>
                        <a:pt x="94426" y="111170"/>
                        <a:pt x="94355" y="111165"/>
                        <a:pt x="94289" y="111165"/>
                      </a:cubicBezTo>
                      <a:cubicBezTo>
                        <a:pt x="93780" y="111165"/>
                        <a:pt x="93491" y="111473"/>
                        <a:pt x="93238" y="111884"/>
                      </a:cubicBezTo>
                      <a:cubicBezTo>
                        <a:pt x="93074" y="112130"/>
                        <a:pt x="92968" y="112479"/>
                        <a:pt x="92624" y="112479"/>
                      </a:cubicBezTo>
                      <a:cubicBezTo>
                        <a:pt x="92618" y="112479"/>
                        <a:pt x="92613" y="112479"/>
                        <a:pt x="92607" y="112479"/>
                      </a:cubicBezTo>
                      <a:cubicBezTo>
                        <a:pt x="92178" y="112455"/>
                        <a:pt x="91762" y="112384"/>
                        <a:pt x="91345" y="112277"/>
                      </a:cubicBezTo>
                      <a:cubicBezTo>
                        <a:pt x="91226" y="112217"/>
                        <a:pt x="91130" y="112122"/>
                        <a:pt x="91095" y="112003"/>
                      </a:cubicBezTo>
                      <a:cubicBezTo>
                        <a:pt x="90857" y="111360"/>
                        <a:pt x="90630" y="110693"/>
                        <a:pt x="90940" y="110050"/>
                      </a:cubicBezTo>
                      <a:cubicBezTo>
                        <a:pt x="91309" y="109288"/>
                        <a:pt x="91250" y="108598"/>
                        <a:pt x="90964" y="107859"/>
                      </a:cubicBezTo>
                      <a:cubicBezTo>
                        <a:pt x="90690" y="107217"/>
                        <a:pt x="90607" y="106514"/>
                        <a:pt x="90690" y="105824"/>
                      </a:cubicBezTo>
                      <a:cubicBezTo>
                        <a:pt x="90761" y="105300"/>
                        <a:pt x="90595" y="104764"/>
                        <a:pt x="90226" y="104383"/>
                      </a:cubicBezTo>
                      <a:cubicBezTo>
                        <a:pt x="89999" y="104121"/>
                        <a:pt x="89797" y="103847"/>
                        <a:pt x="89618" y="103549"/>
                      </a:cubicBezTo>
                      <a:cubicBezTo>
                        <a:pt x="89142" y="102740"/>
                        <a:pt x="89416" y="102049"/>
                        <a:pt x="90333" y="101799"/>
                      </a:cubicBezTo>
                      <a:cubicBezTo>
                        <a:pt x="90595" y="101752"/>
                        <a:pt x="90857" y="101716"/>
                        <a:pt x="91119" y="101704"/>
                      </a:cubicBezTo>
                      <a:cubicBezTo>
                        <a:pt x="91219" y="101718"/>
                        <a:pt x="91316" y="101725"/>
                        <a:pt x="91410" y="101725"/>
                      </a:cubicBezTo>
                      <a:cubicBezTo>
                        <a:pt x="92089" y="101725"/>
                        <a:pt x="92624" y="101377"/>
                        <a:pt x="93178" y="101085"/>
                      </a:cubicBezTo>
                      <a:cubicBezTo>
                        <a:pt x="93226" y="101049"/>
                        <a:pt x="93286" y="101013"/>
                        <a:pt x="93333" y="100978"/>
                      </a:cubicBezTo>
                      <a:cubicBezTo>
                        <a:pt x="93639" y="100768"/>
                        <a:pt x="93905" y="100674"/>
                        <a:pt x="94141" y="100674"/>
                      </a:cubicBezTo>
                      <a:close/>
                      <a:moveTo>
                        <a:pt x="62627" y="111157"/>
                      </a:moveTo>
                      <a:cubicBezTo>
                        <a:pt x="62627" y="111157"/>
                        <a:pt x="62686" y="111193"/>
                        <a:pt x="62746" y="111229"/>
                      </a:cubicBezTo>
                      <a:cubicBezTo>
                        <a:pt x="63151" y="111419"/>
                        <a:pt x="63460" y="111693"/>
                        <a:pt x="63389" y="112205"/>
                      </a:cubicBezTo>
                      <a:cubicBezTo>
                        <a:pt x="63317" y="112753"/>
                        <a:pt x="63127" y="113205"/>
                        <a:pt x="62579" y="113432"/>
                      </a:cubicBezTo>
                      <a:cubicBezTo>
                        <a:pt x="62365" y="113515"/>
                        <a:pt x="62151" y="113610"/>
                        <a:pt x="61948" y="113682"/>
                      </a:cubicBezTo>
                      <a:cubicBezTo>
                        <a:pt x="61341" y="112943"/>
                        <a:pt x="61353" y="112646"/>
                        <a:pt x="61948" y="112050"/>
                      </a:cubicBezTo>
                      <a:cubicBezTo>
                        <a:pt x="62198" y="111777"/>
                        <a:pt x="62413" y="111479"/>
                        <a:pt x="62627" y="111157"/>
                      </a:cubicBezTo>
                      <a:close/>
                      <a:moveTo>
                        <a:pt x="155329" y="117382"/>
                      </a:moveTo>
                      <a:cubicBezTo>
                        <a:pt x="155408" y="117382"/>
                        <a:pt x="155488" y="117403"/>
                        <a:pt x="155555" y="117444"/>
                      </a:cubicBezTo>
                      <a:cubicBezTo>
                        <a:pt x="155984" y="117754"/>
                        <a:pt x="156377" y="118087"/>
                        <a:pt x="156746" y="118444"/>
                      </a:cubicBezTo>
                      <a:cubicBezTo>
                        <a:pt x="157091" y="118801"/>
                        <a:pt x="157067" y="119206"/>
                        <a:pt x="156770" y="119623"/>
                      </a:cubicBezTo>
                      <a:lnTo>
                        <a:pt x="155972" y="119432"/>
                      </a:lnTo>
                      <a:cubicBezTo>
                        <a:pt x="155341" y="119289"/>
                        <a:pt x="154984" y="118837"/>
                        <a:pt x="154793" y="118254"/>
                      </a:cubicBezTo>
                      <a:cubicBezTo>
                        <a:pt x="154698" y="117992"/>
                        <a:pt x="154900" y="117527"/>
                        <a:pt x="155150" y="117420"/>
                      </a:cubicBezTo>
                      <a:cubicBezTo>
                        <a:pt x="155207" y="117394"/>
                        <a:pt x="155268" y="117382"/>
                        <a:pt x="155329" y="117382"/>
                      </a:cubicBezTo>
                      <a:close/>
                      <a:moveTo>
                        <a:pt x="159165" y="120473"/>
                      </a:moveTo>
                      <a:cubicBezTo>
                        <a:pt x="159196" y="120473"/>
                        <a:pt x="159227" y="120476"/>
                        <a:pt x="159258" y="120480"/>
                      </a:cubicBezTo>
                      <a:cubicBezTo>
                        <a:pt x="159639" y="120480"/>
                        <a:pt x="159758" y="120778"/>
                        <a:pt x="159889" y="121052"/>
                      </a:cubicBezTo>
                      <a:cubicBezTo>
                        <a:pt x="159925" y="121159"/>
                        <a:pt x="159949" y="121278"/>
                        <a:pt x="159949" y="121385"/>
                      </a:cubicBezTo>
                      <a:cubicBezTo>
                        <a:pt x="159961" y="122218"/>
                        <a:pt x="159449" y="122659"/>
                        <a:pt x="159056" y="123171"/>
                      </a:cubicBezTo>
                      <a:cubicBezTo>
                        <a:pt x="158993" y="123224"/>
                        <a:pt x="158917" y="123251"/>
                        <a:pt x="158838" y="123251"/>
                      </a:cubicBezTo>
                      <a:cubicBezTo>
                        <a:pt x="158812" y="123251"/>
                        <a:pt x="158785" y="123248"/>
                        <a:pt x="158758" y="123242"/>
                      </a:cubicBezTo>
                      <a:cubicBezTo>
                        <a:pt x="158282" y="123195"/>
                        <a:pt x="157841" y="122468"/>
                        <a:pt x="158020" y="122016"/>
                      </a:cubicBezTo>
                      <a:cubicBezTo>
                        <a:pt x="158163" y="121659"/>
                        <a:pt x="158389" y="121337"/>
                        <a:pt x="158520" y="120968"/>
                      </a:cubicBezTo>
                      <a:cubicBezTo>
                        <a:pt x="158595" y="120677"/>
                        <a:pt x="158867" y="120473"/>
                        <a:pt x="159165" y="120473"/>
                      </a:cubicBezTo>
                      <a:close/>
                      <a:moveTo>
                        <a:pt x="118620" y="115793"/>
                      </a:moveTo>
                      <a:cubicBezTo>
                        <a:pt x="118987" y="115793"/>
                        <a:pt x="119182" y="116066"/>
                        <a:pt x="119182" y="116575"/>
                      </a:cubicBezTo>
                      <a:cubicBezTo>
                        <a:pt x="119205" y="117063"/>
                        <a:pt x="118991" y="117539"/>
                        <a:pt x="118598" y="117837"/>
                      </a:cubicBezTo>
                      <a:lnTo>
                        <a:pt x="118598" y="117825"/>
                      </a:lnTo>
                      <a:cubicBezTo>
                        <a:pt x="118348" y="118027"/>
                        <a:pt x="118003" y="118230"/>
                        <a:pt x="117943" y="118504"/>
                      </a:cubicBezTo>
                      <a:cubicBezTo>
                        <a:pt x="117789" y="119075"/>
                        <a:pt x="117705" y="119694"/>
                        <a:pt x="117943" y="120290"/>
                      </a:cubicBezTo>
                      <a:cubicBezTo>
                        <a:pt x="118074" y="120611"/>
                        <a:pt x="118205" y="120933"/>
                        <a:pt x="118301" y="121266"/>
                      </a:cubicBezTo>
                      <a:cubicBezTo>
                        <a:pt x="118651" y="122373"/>
                        <a:pt x="117555" y="123587"/>
                        <a:pt x="116628" y="123587"/>
                      </a:cubicBezTo>
                      <a:cubicBezTo>
                        <a:pt x="116578" y="123587"/>
                        <a:pt x="116528" y="123583"/>
                        <a:pt x="116479" y="123576"/>
                      </a:cubicBezTo>
                      <a:cubicBezTo>
                        <a:pt x="116432" y="123582"/>
                        <a:pt x="116384" y="123585"/>
                        <a:pt x="116337" y="123585"/>
                      </a:cubicBezTo>
                      <a:cubicBezTo>
                        <a:pt x="116017" y="123585"/>
                        <a:pt x="115709" y="123447"/>
                        <a:pt x="115491" y="123218"/>
                      </a:cubicBezTo>
                      <a:cubicBezTo>
                        <a:pt x="114514" y="122230"/>
                        <a:pt x="113193" y="121837"/>
                        <a:pt x="112014" y="121206"/>
                      </a:cubicBezTo>
                      <a:cubicBezTo>
                        <a:pt x="111859" y="121135"/>
                        <a:pt x="111693" y="121087"/>
                        <a:pt x="111514" y="121063"/>
                      </a:cubicBezTo>
                      <a:cubicBezTo>
                        <a:pt x="110359" y="120849"/>
                        <a:pt x="109359" y="120313"/>
                        <a:pt x="108430" y="119623"/>
                      </a:cubicBezTo>
                      <a:cubicBezTo>
                        <a:pt x="108299" y="119504"/>
                        <a:pt x="108156" y="119409"/>
                        <a:pt x="108002" y="119325"/>
                      </a:cubicBezTo>
                      <a:cubicBezTo>
                        <a:pt x="107156" y="118992"/>
                        <a:pt x="107049" y="118242"/>
                        <a:pt x="107025" y="117515"/>
                      </a:cubicBezTo>
                      <a:cubicBezTo>
                        <a:pt x="107049" y="117194"/>
                        <a:pt x="107192" y="116884"/>
                        <a:pt x="107430" y="116670"/>
                      </a:cubicBezTo>
                      <a:cubicBezTo>
                        <a:pt x="107820" y="116289"/>
                        <a:pt x="108261" y="116068"/>
                        <a:pt x="108792" y="116068"/>
                      </a:cubicBezTo>
                      <a:cubicBezTo>
                        <a:pt x="108941" y="116068"/>
                        <a:pt x="109099" y="116086"/>
                        <a:pt x="109264" y="116122"/>
                      </a:cubicBezTo>
                      <a:cubicBezTo>
                        <a:pt x="110014" y="116301"/>
                        <a:pt x="110788" y="116420"/>
                        <a:pt x="111514" y="116753"/>
                      </a:cubicBezTo>
                      <a:cubicBezTo>
                        <a:pt x="112276" y="117111"/>
                        <a:pt x="113121" y="117039"/>
                        <a:pt x="113943" y="117075"/>
                      </a:cubicBezTo>
                      <a:cubicBezTo>
                        <a:pt x="114151" y="117093"/>
                        <a:pt x="114357" y="117102"/>
                        <a:pt x="114562" y="117102"/>
                      </a:cubicBezTo>
                      <a:cubicBezTo>
                        <a:pt x="114767" y="117102"/>
                        <a:pt x="114973" y="117093"/>
                        <a:pt x="115181" y="117075"/>
                      </a:cubicBezTo>
                      <a:cubicBezTo>
                        <a:pt x="115788" y="117027"/>
                        <a:pt x="116372" y="116825"/>
                        <a:pt x="116872" y="116491"/>
                      </a:cubicBezTo>
                      <a:cubicBezTo>
                        <a:pt x="117277" y="116206"/>
                        <a:pt x="117765" y="116039"/>
                        <a:pt x="118229" y="115872"/>
                      </a:cubicBezTo>
                      <a:cubicBezTo>
                        <a:pt x="118376" y="115819"/>
                        <a:pt x="118506" y="115793"/>
                        <a:pt x="118620" y="115793"/>
                      </a:cubicBezTo>
                      <a:close/>
                      <a:moveTo>
                        <a:pt x="143628" y="116501"/>
                      </a:moveTo>
                      <a:cubicBezTo>
                        <a:pt x="143651" y="116501"/>
                        <a:pt x="143673" y="116502"/>
                        <a:pt x="143697" y="116503"/>
                      </a:cubicBezTo>
                      <a:cubicBezTo>
                        <a:pt x="144089" y="116551"/>
                        <a:pt x="144482" y="116599"/>
                        <a:pt x="144863" y="116622"/>
                      </a:cubicBezTo>
                      <a:cubicBezTo>
                        <a:pt x="145116" y="116640"/>
                        <a:pt x="145369" y="116651"/>
                        <a:pt x="145622" y="116651"/>
                      </a:cubicBezTo>
                      <a:cubicBezTo>
                        <a:pt x="145714" y="116651"/>
                        <a:pt x="145807" y="116649"/>
                        <a:pt x="145899" y="116646"/>
                      </a:cubicBezTo>
                      <a:cubicBezTo>
                        <a:pt x="146000" y="116640"/>
                        <a:pt x="146099" y="116636"/>
                        <a:pt x="146197" y="116636"/>
                      </a:cubicBezTo>
                      <a:cubicBezTo>
                        <a:pt x="146634" y="116636"/>
                        <a:pt x="147050" y="116711"/>
                        <a:pt x="147459" y="116944"/>
                      </a:cubicBezTo>
                      <a:cubicBezTo>
                        <a:pt x="147828" y="117146"/>
                        <a:pt x="148280" y="117206"/>
                        <a:pt x="148673" y="117349"/>
                      </a:cubicBezTo>
                      <a:cubicBezTo>
                        <a:pt x="148864" y="117420"/>
                        <a:pt x="149102" y="117504"/>
                        <a:pt x="149209" y="117646"/>
                      </a:cubicBezTo>
                      <a:cubicBezTo>
                        <a:pt x="149507" y="118099"/>
                        <a:pt x="149757" y="118575"/>
                        <a:pt x="150019" y="119051"/>
                      </a:cubicBezTo>
                      <a:cubicBezTo>
                        <a:pt x="150174" y="119337"/>
                        <a:pt x="150316" y="119623"/>
                        <a:pt x="150436" y="119920"/>
                      </a:cubicBezTo>
                      <a:cubicBezTo>
                        <a:pt x="150686" y="120540"/>
                        <a:pt x="150602" y="120742"/>
                        <a:pt x="150055" y="121028"/>
                      </a:cubicBezTo>
                      <a:lnTo>
                        <a:pt x="150043" y="121028"/>
                      </a:lnTo>
                      <a:cubicBezTo>
                        <a:pt x="149126" y="121516"/>
                        <a:pt x="149114" y="121516"/>
                        <a:pt x="149543" y="122492"/>
                      </a:cubicBezTo>
                      <a:cubicBezTo>
                        <a:pt x="149626" y="122707"/>
                        <a:pt x="149745" y="122921"/>
                        <a:pt x="149828" y="123147"/>
                      </a:cubicBezTo>
                      <a:cubicBezTo>
                        <a:pt x="149947" y="123492"/>
                        <a:pt x="149864" y="123683"/>
                        <a:pt x="149531" y="123826"/>
                      </a:cubicBezTo>
                      <a:cubicBezTo>
                        <a:pt x="149354" y="123905"/>
                        <a:pt x="149169" y="123944"/>
                        <a:pt x="148986" y="123944"/>
                      </a:cubicBezTo>
                      <a:cubicBezTo>
                        <a:pt x="148699" y="123944"/>
                        <a:pt x="148418" y="123848"/>
                        <a:pt x="148185" y="123659"/>
                      </a:cubicBezTo>
                      <a:cubicBezTo>
                        <a:pt x="147792" y="123349"/>
                        <a:pt x="147423" y="123016"/>
                        <a:pt x="147042" y="122695"/>
                      </a:cubicBezTo>
                      <a:cubicBezTo>
                        <a:pt x="146911" y="122576"/>
                        <a:pt x="146768" y="122492"/>
                        <a:pt x="146614" y="122421"/>
                      </a:cubicBezTo>
                      <a:cubicBezTo>
                        <a:pt x="146551" y="122393"/>
                        <a:pt x="146486" y="122379"/>
                        <a:pt x="146422" y="122379"/>
                      </a:cubicBezTo>
                      <a:cubicBezTo>
                        <a:pt x="146244" y="122379"/>
                        <a:pt x="146080" y="122484"/>
                        <a:pt x="146018" y="122659"/>
                      </a:cubicBezTo>
                      <a:cubicBezTo>
                        <a:pt x="145935" y="122814"/>
                        <a:pt x="145864" y="122968"/>
                        <a:pt x="145792" y="123123"/>
                      </a:cubicBezTo>
                      <a:cubicBezTo>
                        <a:pt x="145663" y="123368"/>
                        <a:pt x="145552" y="123484"/>
                        <a:pt x="145416" y="123484"/>
                      </a:cubicBezTo>
                      <a:cubicBezTo>
                        <a:pt x="145301" y="123484"/>
                        <a:pt x="145169" y="123401"/>
                        <a:pt x="144994" y="123242"/>
                      </a:cubicBezTo>
                      <a:cubicBezTo>
                        <a:pt x="144542" y="122873"/>
                        <a:pt x="144280" y="122326"/>
                        <a:pt x="144280" y="121754"/>
                      </a:cubicBezTo>
                      <a:cubicBezTo>
                        <a:pt x="144292" y="120599"/>
                        <a:pt x="143756" y="119670"/>
                        <a:pt x="143113" y="118789"/>
                      </a:cubicBezTo>
                      <a:cubicBezTo>
                        <a:pt x="142911" y="118527"/>
                        <a:pt x="142744" y="118254"/>
                        <a:pt x="142625" y="117944"/>
                      </a:cubicBezTo>
                      <a:cubicBezTo>
                        <a:pt x="142359" y="117239"/>
                        <a:pt x="142889" y="116501"/>
                        <a:pt x="143628" y="116501"/>
                      </a:cubicBezTo>
                      <a:close/>
                      <a:moveTo>
                        <a:pt x="153604" y="129138"/>
                      </a:moveTo>
                      <a:cubicBezTo>
                        <a:pt x="154149" y="129138"/>
                        <a:pt x="154640" y="129348"/>
                        <a:pt x="155115" y="129600"/>
                      </a:cubicBezTo>
                      <a:cubicBezTo>
                        <a:pt x="155621" y="129877"/>
                        <a:pt x="156133" y="130033"/>
                        <a:pt x="156668" y="130033"/>
                      </a:cubicBezTo>
                      <a:cubicBezTo>
                        <a:pt x="156937" y="130033"/>
                        <a:pt x="157213" y="129994"/>
                        <a:pt x="157496" y="129910"/>
                      </a:cubicBezTo>
                      <a:cubicBezTo>
                        <a:pt x="157532" y="129898"/>
                        <a:pt x="157579" y="129898"/>
                        <a:pt x="157627" y="129886"/>
                      </a:cubicBezTo>
                      <a:cubicBezTo>
                        <a:pt x="157641" y="129884"/>
                        <a:pt x="157659" y="129883"/>
                        <a:pt x="157680" y="129883"/>
                      </a:cubicBezTo>
                      <a:cubicBezTo>
                        <a:pt x="158093" y="129883"/>
                        <a:pt x="159639" y="130215"/>
                        <a:pt x="159889" y="130362"/>
                      </a:cubicBezTo>
                      <a:cubicBezTo>
                        <a:pt x="160330" y="130636"/>
                        <a:pt x="160401" y="131029"/>
                        <a:pt x="160318" y="131481"/>
                      </a:cubicBezTo>
                      <a:cubicBezTo>
                        <a:pt x="160258" y="131898"/>
                        <a:pt x="159949" y="132243"/>
                        <a:pt x="159532" y="132339"/>
                      </a:cubicBezTo>
                      <a:cubicBezTo>
                        <a:pt x="159222" y="132413"/>
                        <a:pt x="158905" y="132452"/>
                        <a:pt x="158589" y="132452"/>
                      </a:cubicBezTo>
                      <a:cubicBezTo>
                        <a:pt x="158298" y="132452"/>
                        <a:pt x="158007" y="132419"/>
                        <a:pt x="157722" y="132351"/>
                      </a:cubicBezTo>
                      <a:cubicBezTo>
                        <a:pt x="157198" y="132232"/>
                        <a:pt x="156662" y="132172"/>
                        <a:pt x="156139" y="132041"/>
                      </a:cubicBezTo>
                      <a:cubicBezTo>
                        <a:pt x="155781" y="131958"/>
                        <a:pt x="155436" y="131827"/>
                        <a:pt x="155115" y="131648"/>
                      </a:cubicBezTo>
                      <a:cubicBezTo>
                        <a:pt x="154579" y="131374"/>
                        <a:pt x="154103" y="131029"/>
                        <a:pt x="153472" y="130934"/>
                      </a:cubicBezTo>
                      <a:cubicBezTo>
                        <a:pt x="152888" y="130850"/>
                        <a:pt x="152519" y="130350"/>
                        <a:pt x="152198" y="129874"/>
                      </a:cubicBezTo>
                      <a:cubicBezTo>
                        <a:pt x="152031" y="129660"/>
                        <a:pt x="152150" y="129350"/>
                        <a:pt x="152424" y="129303"/>
                      </a:cubicBezTo>
                      <a:cubicBezTo>
                        <a:pt x="152710" y="129243"/>
                        <a:pt x="153007" y="129184"/>
                        <a:pt x="153305" y="129160"/>
                      </a:cubicBezTo>
                      <a:cubicBezTo>
                        <a:pt x="153407" y="129145"/>
                        <a:pt x="153506" y="129138"/>
                        <a:pt x="153604" y="129138"/>
                      </a:cubicBezTo>
                      <a:close/>
                      <a:moveTo>
                        <a:pt x="89857" y="1"/>
                      </a:moveTo>
                      <a:cubicBezTo>
                        <a:pt x="88059" y="1"/>
                        <a:pt x="86249" y="1"/>
                        <a:pt x="84451" y="13"/>
                      </a:cubicBezTo>
                      <a:cubicBezTo>
                        <a:pt x="81891" y="37"/>
                        <a:pt x="79331" y="96"/>
                        <a:pt x="76772" y="120"/>
                      </a:cubicBezTo>
                      <a:cubicBezTo>
                        <a:pt x="73855" y="144"/>
                        <a:pt x="70949" y="144"/>
                        <a:pt x="68044" y="168"/>
                      </a:cubicBezTo>
                      <a:cubicBezTo>
                        <a:pt x="64520" y="191"/>
                        <a:pt x="61008" y="227"/>
                        <a:pt x="57495" y="263"/>
                      </a:cubicBezTo>
                      <a:cubicBezTo>
                        <a:pt x="55149" y="284"/>
                        <a:pt x="52812" y="324"/>
                        <a:pt x="50459" y="324"/>
                      </a:cubicBezTo>
                      <a:cubicBezTo>
                        <a:pt x="50173" y="324"/>
                        <a:pt x="49887" y="324"/>
                        <a:pt x="49601" y="322"/>
                      </a:cubicBezTo>
                      <a:cubicBezTo>
                        <a:pt x="48982" y="322"/>
                        <a:pt x="48566" y="442"/>
                        <a:pt x="48411" y="1096"/>
                      </a:cubicBezTo>
                      <a:cubicBezTo>
                        <a:pt x="48387" y="1192"/>
                        <a:pt x="48280" y="1275"/>
                        <a:pt x="48232" y="1370"/>
                      </a:cubicBezTo>
                      <a:cubicBezTo>
                        <a:pt x="47935" y="1942"/>
                        <a:pt x="47696" y="2549"/>
                        <a:pt x="47685" y="3216"/>
                      </a:cubicBezTo>
                      <a:cubicBezTo>
                        <a:pt x="47661" y="3954"/>
                        <a:pt x="47423" y="4573"/>
                        <a:pt x="46720" y="4942"/>
                      </a:cubicBezTo>
                      <a:cubicBezTo>
                        <a:pt x="46506" y="5061"/>
                        <a:pt x="46303" y="5192"/>
                        <a:pt x="46125" y="5347"/>
                      </a:cubicBezTo>
                      <a:cubicBezTo>
                        <a:pt x="45649" y="5692"/>
                        <a:pt x="45649" y="5692"/>
                        <a:pt x="45851" y="6240"/>
                      </a:cubicBezTo>
                      <a:cubicBezTo>
                        <a:pt x="46101" y="6895"/>
                        <a:pt x="46006" y="7276"/>
                        <a:pt x="45410" y="7704"/>
                      </a:cubicBezTo>
                      <a:cubicBezTo>
                        <a:pt x="45077" y="7942"/>
                        <a:pt x="44696" y="8121"/>
                        <a:pt x="44351" y="8347"/>
                      </a:cubicBezTo>
                      <a:cubicBezTo>
                        <a:pt x="43541" y="8859"/>
                        <a:pt x="43184" y="9669"/>
                        <a:pt x="43017" y="10562"/>
                      </a:cubicBezTo>
                      <a:cubicBezTo>
                        <a:pt x="42961" y="10900"/>
                        <a:pt x="43105" y="11075"/>
                        <a:pt x="43373" y="11075"/>
                      </a:cubicBezTo>
                      <a:cubicBezTo>
                        <a:pt x="43445" y="11075"/>
                        <a:pt x="43525" y="11063"/>
                        <a:pt x="43613" y="11038"/>
                      </a:cubicBezTo>
                      <a:cubicBezTo>
                        <a:pt x="44434" y="10836"/>
                        <a:pt x="45256" y="10621"/>
                        <a:pt x="46065" y="10443"/>
                      </a:cubicBezTo>
                      <a:cubicBezTo>
                        <a:pt x="46236" y="10404"/>
                        <a:pt x="46405" y="10382"/>
                        <a:pt x="46569" y="10382"/>
                      </a:cubicBezTo>
                      <a:cubicBezTo>
                        <a:pt x="46964" y="10382"/>
                        <a:pt x="47330" y="10511"/>
                        <a:pt x="47625" y="10848"/>
                      </a:cubicBezTo>
                      <a:cubicBezTo>
                        <a:pt x="48006" y="11264"/>
                        <a:pt x="48363" y="11705"/>
                        <a:pt x="48720" y="12133"/>
                      </a:cubicBezTo>
                      <a:cubicBezTo>
                        <a:pt x="49530" y="13134"/>
                        <a:pt x="50209" y="14217"/>
                        <a:pt x="50447" y="15515"/>
                      </a:cubicBezTo>
                      <a:cubicBezTo>
                        <a:pt x="50506" y="15812"/>
                        <a:pt x="50602" y="16110"/>
                        <a:pt x="50673" y="16396"/>
                      </a:cubicBezTo>
                      <a:cubicBezTo>
                        <a:pt x="50887" y="17205"/>
                        <a:pt x="51352" y="17920"/>
                        <a:pt x="51995" y="18444"/>
                      </a:cubicBezTo>
                      <a:cubicBezTo>
                        <a:pt x="52399" y="18765"/>
                        <a:pt x="52828" y="19051"/>
                        <a:pt x="53281" y="19313"/>
                      </a:cubicBezTo>
                      <a:cubicBezTo>
                        <a:pt x="54197" y="19884"/>
                        <a:pt x="54983" y="20539"/>
                        <a:pt x="55257" y="21682"/>
                      </a:cubicBezTo>
                      <a:cubicBezTo>
                        <a:pt x="55602" y="22980"/>
                        <a:pt x="56138" y="24230"/>
                        <a:pt x="56852" y="25373"/>
                      </a:cubicBezTo>
                      <a:cubicBezTo>
                        <a:pt x="57186" y="25933"/>
                        <a:pt x="57329" y="26540"/>
                        <a:pt x="56983" y="27159"/>
                      </a:cubicBezTo>
                      <a:cubicBezTo>
                        <a:pt x="56555" y="27945"/>
                        <a:pt x="56769" y="28612"/>
                        <a:pt x="57364" y="29207"/>
                      </a:cubicBezTo>
                      <a:cubicBezTo>
                        <a:pt x="57424" y="29266"/>
                        <a:pt x="57472" y="29338"/>
                        <a:pt x="57531" y="29397"/>
                      </a:cubicBezTo>
                      <a:cubicBezTo>
                        <a:pt x="57912" y="29814"/>
                        <a:pt x="57972" y="30433"/>
                        <a:pt x="57674" y="30910"/>
                      </a:cubicBezTo>
                      <a:cubicBezTo>
                        <a:pt x="57591" y="31052"/>
                        <a:pt x="57519" y="31219"/>
                        <a:pt x="57472" y="31386"/>
                      </a:cubicBezTo>
                      <a:cubicBezTo>
                        <a:pt x="57364" y="31719"/>
                        <a:pt x="57448" y="31874"/>
                        <a:pt x="57805" y="31933"/>
                      </a:cubicBezTo>
                      <a:cubicBezTo>
                        <a:pt x="57919" y="31953"/>
                        <a:pt x="58036" y="31963"/>
                        <a:pt x="58152" y="31963"/>
                      </a:cubicBezTo>
                      <a:cubicBezTo>
                        <a:pt x="58315" y="31963"/>
                        <a:pt x="58479" y="31944"/>
                        <a:pt x="58638" y="31910"/>
                      </a:cubicBezTo>
                      <a:cubicBezTo>
                        <a:pt x="59317" y="31767"/>
                        <a:pt x="59972" y="31541"/>
                        <a:pt x="60650" y="31410"/>
                      </a:cubicBezTo>
                      <a:cubicBezTo>
                        <a:pt x="60835" y="31374"/>
                        <a:pt x="61019" y="31354"/>
                        <a:pt x="61197" y="31354"/>
                      </a:cubicBezTo>
                      <a:cubicBezTo>
                        <a:pt x="61791" y="31354"/>
                        <a:pt x="62328" y="31574"/>
                        <a:pt x="62639" y="32160"/>
                      </a:cubicBezTo>
                      <a:cubicBezTo>
                        <a:pt x="62936" y="32719"/>
                        <a:pt x="63067" y="33386"/>
                        <a:pt x="63163" y="34017"/>
                      </a:cubicBezTo>
                      <a:cubicBezTo>
                        <a:pt x="63258" y="34684"/>
                        <a:pt x="63175" y="35362"/>
                        <a:pt x="63222" y="36029"/>
                      </a:cubicBezTo>
                      <a:cubicBezTo>
                        <a:pt x="63294" y="36708"/>
                        <a:pt x="63044" y="37387"/>
                        <a:pt x="62532" y="37839"/>
                      </a:cubicBezTo>
                      <a:cubicBezTo>
                        <a:pt x="62246" y="38113"/>
                        <a:pt x="61984" y="38399"/>
                        <a:pt x="61746" y="38708"/>
                      </a:cubicBezTo>
                      <a:cubicBezTo>
                        <a:pt x="61591" y="38887"/>
                        <a:pt x="61484" y="39101"/>
                        <a:pt x="61424" y="39327"/>
                      </a:cubicBezTo>
                      <a:cubicBezTo>
                        <a:pt x="61341" y="39863"/>
                        <a:pt x="61079" y="40173"/>
                        <a:pt x="60543" y="40327"/>
                      </a:cubicBezTo>
                      <a:cubicBezTo>
                        <a:pt x="60115" y="40435"/>
                        <a:pt x="59769" y="40780"/>
                        <a:pt x="59650" y="41220"/>
                      </a:cubicBezTo>
                      <a:cubicBezTo>
                        <a:pt x="59984" y="41327"/>
                        <a:pt x="60281" y="41423"/>
                        <a:pt x="60591" y="41506"/>
                      </a:cubicBezTo>
                      <a:cubicBezTo>
                        <a:pt x="60984" y="41625"/>
                        <a:pt x="61401" y="41685"/>
                        <a:pt x="61770" y="41863"/>
                      </a:cubicBezTo>
                      <a:cubicBezTo>
                        <a:pt x="62532" y="42220"/>
                        <a:pt x="62675" y="43078"/>
                        <a:pt x="62020" y="43613"/>
                      </a:cubicBezTo>
                      <a:cubicBezTo>
                        <a:pt x="60889" y="44518"/>
                        <a:pt x="59734" y="45399"/>
                        <a:pt x="58174" y="45447"/>
                      </a:cubicBezTo>
                      <a:cubicBezTo>
                        <a:pt x="57710" y="45459"/>
                        <a:pt x="57245" y="45649"/>
                        <a:pt x="56781" y="45745"/>
                      </a:cubicBezTo>
                      <a:cubicBezTo>
                        <a:pt x="56075" y="45895"/>
                        <a:pt x="55379" y="46064"/>
                        <a:pt x="54669" y="46064"/>
                      </a:cubicBezTo>
                      <a:cubicBezTo>
                        <a:pt x="54252" y="46064"/>
                        <a:pt x="53831" y="46006"/>
                        <a:pt x="53400" y="45852"/>
                      </a:cubicBezTo>
                      <a:cubicBezTo>
                        <a:pt x="53100" y="45742"/>
                        <a:pt x="52790" y="45693"/>
                        <a:pt x="52479" y="45693"/>
                      </a:cubicBezTo>
                      <a:cubicBezTo>
                        <a:pt x="51950" y="45693"/>
                        <a:pt x="51418" y="45832"/>
                        <a:pt x="50923" y="46042"/>
                      </a:cubicBezTo>
                      <a:cubicBezTo>
                        <a:pt x="50663" y="46154"/>
                        <a:pt x="50435" y="46233"/>
                        <a:pt x="50199" y="46233"/>
                      </a:cubicBezTo>
                      <a:cubicBezTo>
                        <a:pt x="50057" y="46233"/>
                        <a:pt x="49913" y="46205"/>
                        <a:pt x="49756" y="46138"/>
                      </a:cubicBezTo>
                      <a:cubicBezTo>
                        <a:pt x="49615" y="46069"/>
                        <a:pt x="49466" y="46036"/>
                        <a:pt x="49320" y="46036"/>
                      </a:cubicBezTo>
                      <a:cubicBezTo>
                        <a:pt x="49033" y="46036"/>
                        <a:pt x="48755" y="46163"/>
                        <a:pt x="48566" y="46400"/>
                      </a:cubicBezTo>
                      <a:cubicBezTo>
                        <a:pt x="48447" y="46531"/>
                        <a:pt x="48292" y="46614"/>
                        <a:pt x="48125" y="46638"/>
                      </a:cubicBezTo>
                      <a:cubicBezTo>
                        <a:pt x="47765" y="46660"/>
                        <a:pt x="47406" y="46672"/>
                        <a:pt x="47047" y="46672"/>
                      </a:cubicBezTo>
                      <a:cubicBezTo>
                        <a:pt x="46646" y="46672"/>
                        <a:pt x="46247" y="46657"/>
                        <a:pt x="45851" y="46626"/>
                      </a:cubicBezTo>
                      <a:cubicBezTo>
                        <a:pt x="45671" y="46605"/>
                        <a:pt x="45499" y="46591"/>
                        <a:pt x="45331" y="46591"/>
                      </a:cubicBezTo>
                      <a:cubicBezTo>
                        <a:pt x="44922" y="46591"/>
                        <a:pt x="44544" y="46673"/>
                        <a:pt x="44172" y="46935"/>
                      </a:cubicBezTo>
                      <a:cubicBezTo>
                        <a:pt x="44029" y="47042"/>
                        <a:pt x="43815" y="47066"/>
                        <a:pt x="43636" y="47126"/>
                      </a:cubicBezTo>
                      <a:cubicBezTo>
                        <a:pt x="43065" y="47352"/>
                        <a:pt x="42541" y="47578"/>
                        <a:pt x="42267" y="48221"/>
                      </a:cubicBezTo>
                      <a:cubicBezTo>
                        <a:pt x="42044" y="48757"/>
                        <a:pt x="41627" y="49005"/>
                        <a:pt x="41115" y="49005"/>
                      </a:cubicBezTo>
                      <a:cubicBezTo>
                        <a:pt x="40945" y="49005"/>
                        <a:pt x="40764" y="48977"/>
                        <a:pt x="40577" y="48924"/>
                      </a:cubicBezTo>
                      <a:cubicBezTo>
                        <a:pt x="40374" y="48876"/>
                        <a:pt x="40160" y="48805"/>
                        <a:pt x="39969" y="48709"/>
                      </a:cubicBezTo>
                      <a:cubicBezTo>
                        <a:pt x="39702" y="48578"/>
                        <a:pt x="39442" y="48524"/>
                        <a:pt x="39187" y="48524"/>
                      </a:cubicBezTo>
                      <a:cubicBezTo>
                        <a:pt x="38771" y="48524"/>
                        <a:pt x="38368" y="48668"/>
                        <a:pt x="37969" y="48852"/>
                      </a:cubicBezTo>
                      <a:cubicBezTo>
                        <a:pt x="37755" y="48959"/>
                        <a:pt x="37552" y="49090"/>
                        <a:pt x="37362" y="49221"/>
                      </a:cubicBezTo>
                      <a:cubicBezTo>
                        <a:pt x="36683" y="49662"/>
                        <a:pt x="36016" y="50114"/>
                        <a:pt x="35350" y="50543"/>
                      </a:cubicBezTo>
                      <a:cubicBezTo>
                        <a:pt x="35154" y="50667"/>
                        <a:pt x="34954" y="50741"/>
                        <a:pt x="34750" y="50741"/>
                      </a:cubicBezTo>
                      <a:cubicBezTo>
                        <a:pt x="34583" y="50741"/>
                        <a:pt x="34414" y="50691"/>
                        <a:pt x="34242" y="50579"/>
                      </a:cubicBezTo>
                      <a:cubicBezTo>
                        <a:pt x="33933" y="50388"/>
                        <a:pt x="33552" y="50233"/>
                        <a:pt x="33540" y="49805"/>
                      </a:cubicBezTo>
                      <a:cubicBezTo>
                        <a:pt x="33528" y="49376"/>
                        <a:pt x="33909" y="49221"/>
                        <a:pt x="34254" y="49067"/>
                      </a:cubicBezTo>
                      <a:cubicBezTo>
                        <a:pt x="34695" y="48840"/>
                        <a:pt x="35123" y="48626"/>
                        <a:pt x="35409" y="48162"/>
                      </a:cubicBezTo>
                      <a:cubicBezTo>
                        <a:pt x="35743" y="47650"/>
                        <a:pt x="36112" y="47173"/>
                        <a:pt x="36528" y="46733"/>
                      </a:cubicBezTo>
                      <a:cubicBezTo>
                        <a:pt x="36909" y="46304"/>
                        <a:pt x="37255" y="45911"/>
                        <a:pt x="37195" y="45257"/>
                      </a:cubicBezTo>
                      <a:cubicBezTo>
                        <a:pt x="37159" y="44768"/>
                        <a:pt x="37540" y="44340"/>
                        <a:pt x="38029" y="44245"/>
                      </a:cubicBezTo>
                      <a:cubicBezTo>
                        <a:pt x="38600" y="44114"/>
                        <a:pt x="39184" y="44030"/>
                        <a:pt x="39767" y="43994"/>
                      </a:cubicBezTo>
                      <a:cubicBezTo>
                        <a:pt x="39802" y="43996"/>
                        <a:pt x="39837" y="43997"/>
                        <a:pt x="39872" y="43997"/>
                      </a:cubicBezTo>
                      <a:cubicBezTo>
                        <a:pt x="40287" y="43997"/>
                        <a:pt x="40689" y="43868"/>
                        <a:pt x="41041" y="43637"/>
                      </a:cubicBezTo>
                      <a:cubicBezTo>
                        <a:pt x="41571" y="43251"/>
                        <a:pt x="42204" y="43038"/>
                        <a:pt x="42854" y="43038"/>
                      </a:cubicBezTo>
                      <a:cubicBezTo>
                        <a:pt x="42904" y="43038"/>
                        <a:pt x="42955" y="43039"/>
                        <a:pt x="43005" y="43042"/>
                      </a:cubicBezTo>
                      <a:cubicBezTo>
                        <a:pt x="43040" y="43044"/>
                        <a:pt x="43074" y="43046"/>
                        <a:pt x="43107" y="43046"/>
                      </a:cubicBezTo>
                      <a:cubicBezTo>
                        <a:pt x="43705" y="43046"/>
                        <a:pt x="44110" y="42650"/>
                        <a:pt x="44494" y="42232"/>
                      </a:cubicBezTo>
                      <a:cubicBezTo>
                        <a:pt x="44648" y="42054"/>
                        <a:pt x="44601" y="41875"/>
                        <a:pt x="44351" y="41732"/>
                      </a:cubicBezTo>
                      <a:lnTo>
                        <a:pt x="43934" y="41970"/>
                      </a:lnTo>
                      <a:cubicBezTo>
                        <a:pt x="43632" y="42139"/>
                        <a:pt x="43381" y="42229"/>
                        <a:pt x="43148" y="42229"/>
                      </a:cubicBezTo>
                      <a:cubicBezTo>
                        <a:pt x="42839" y="42229"/>
                        <a:pt x="42562" y="42072"/>
                        <a:pt x="42243" y="41732"/>
                      </a:cubicBezTo>
                      <a:cubicBezTo>
                        <a:pt x="41974" y="41429"/>
                        <a:pt x="41577" y="41242"/>
                        <a:pt x="41173" y="41242"/>
                      </a:cubicBezTo>
                      <a:cubicBezTo>
                        <a:pt x="41149" y="41242"/>
                        <a:pt x="41124" y="41243"/>
                        <a:pt x="41100" y="41244"/>
                      </a:cubicBezTo>
                      <a:cubicBezTo>
                        <a:pt x="41084" y="41244"/>
                        <a:pt x="41068" y="41245"/>
                        <a:pt x="41052" y="41245"/>
                      </a:cubicBezTo>
                      <a:cubicBezTo>
                        <a:pt x="40491" y="41245"/>
                        <a:pt x="40033" y="41039"/>
                        <a:pt x="39743" y="40506"/>
                      </a:cubicBezTo>
                      <a:cubicBezTo>
                        <a:pt x="39648" y="40363"/>
                        <a:pt x="39541" y="40232"/>
                        <a:pt x="39422" y="40101"/>
                      </a:cubicBezTo>
                      <a:cubicBezTo>
                        <a:pt x="39255" y="39899"/>
                        <a:pt x="39068" y="39781"/>
                        <a:pt x="38834" y="39781"/>
                      </a:cubicBezTo>
                      <a:cubicBezTo>
                        <a:pt x="38750" y="39781"/>
                        <a:pt x="38661" y="39796"/>
                        <a:pt x="38564" y="39827"/>
                      </a:cubicBezTo>
                      <a:cubicBezTo>
                        <a:pt x="37993" y="40030"/>
                        <a:pt x="37409" y="40196"/>
                        <a:pt x="36826" y="40363"/>
                      </a:cubicBezTo>
                      <a:cubicBezTo>
                        <a:pt x="36737" y="40386"/>
                        <a:pt x="36649" y="40397"/>
                        <a:pt x="36562" y="40397"/>
                      </a:cubicBezTo>
                      <a:cubicBezTo>
                        <a:pt x="36152" y="40397"/>
                        <a:pt x="35778" y="40144"/>
                        <a:pt x="35493" y="39673"/>
                      </a:cubicBezTo>
                      <a:cubicBezTo>
                        <a:pt x="35278" y="39339"/>
                        <a:pt x="35314" y="38934"/>
                        <a:pt x="35683" y="38553"/>
                      </a:cubicBezTo>
                      <a:cubicBezTo>
                        <a:pt x="36183" y="38029"/>
                        <a:pt x="36755" y="37589"/>
                        <a:pt x="37457" y="37387"/>
                      </a:cubicBezTo>
                      <a:cubicBezTo>
                        <a:pt x="37981" y="37232"/>
                        <a:pt x="38505" y="37101"/>
                        <a:pt x="39041" y="36994"/>
                      </a:cubicBezTo>
                      <a:cubicBezTo>
                        <a:pt x="39719" y="36839"/>
                        <a:pt x="40029" y="36541"/>
                        <a:pt x="40029" y="35851"/>
                      </a:cubicBezTo>
                      <a:cubicBezTo>
                        <a:pt x="40041" y="35089"/>
                        <a:pt x="39969" y="34339"/>
                        <a:pt x="39826" y="33588"/>
                      </a:cubicBezTo>
                      <a:cubicBezTo>
                        <a:pt x="39684" y="32850"/>
                        <a:pt x="39243" y="32279"/>
                        <a:pt x="38374" y="32255"/>
                      </a:cubicBezTo>
                      <a:cubicBezTo>
                        <a:pt x="38267" y="32243"/>
                        <a:pt x="38160" y="32219"/>
                        <a:pt x="38052" y="32195"/>
                      </a:cubicBezTo>
                      <a:cubicBezTo>
                        <a:pt x="37600" y="32112"/>
                        <a:pt x="37326" y="31731"/>
                        <a:pt x="37790" y="31302"/>
                      </a:cubicBezTo>
                      <a:cubicBezTo>
                        <a:pt x="38124" y="31005"/>
                        <a:pt x="38445" y="30660"/>
                        <a:pt x="38767" y="30338"/>
                      </a:cubicBezTo>
                      <a:cubicBezTo>
                        <a:pt x="39112" y="29993"/>
                        <a:pt x="39148" y="29576"/>
                        <a:pt x="39005" y="29136"/>
                      </a:cubicBezTo>
                      <a:cubicBezTo>
                        <a:pt x="38945" y="28981"/>
                        <a:pt x="38874" y="28814"/>
                        <a:pt x="38779" y="28671"/>
                      </a:cubicBezTo>
                      <a:cubicBezTo>
                        <a:pt x="38552" y="28243"/>
                        <a:pt x="38552" y="27719"/>
                        <a:pt x="38791" y="27290"/>
                      </a:cubicBezTo>
                      <a:cubicBezTo>
                        <a:pt x="38959" y="26966"/>
                        <a:pt x="39241" y="26797"/>
                        <a:pt x="39532" y="26797"/>
                      </a:cubicBezTo>
                      <a:cubicBezTo>
                        <a:pt x="39775" y="26797"/>
                        <a:pt x="40024" y="26915"/>
                        <a:pt x="40219" y="27159"/>
                      </a:cubicBezTo>
                      <a:cubicBezTo>
                        <a:pt x="40315" y="27278"/>
                        <a:pt x="40386" y="27421"/>
                        <a:pt x="40469" y="27540"/>
                      </a:cubicBezTo>
                      <a:cubicBezTo>
                        <a:pt x="40970" y="28201"/>
                        <a:pt x="41553" y="28615"/>
                        <a:pt x="42314" y="28615"/>
                      </a:cubicBezTo>
                      <a:cubicBezTo>
                        <a:pt x="42512" y="28615"/>
                        <a:pt x="42722" y="28587"/>
                        <a:pt x="42946" y="28528"/>
                      </a:cubicBezTo>
                      <a:cubicBezTo>
                        <a:pt x="43803" y="28302"/>
                        <a:pt x="44148" y="27850"/>
                        <a:pt x="44006" y="26969"/>
                      </a:cubicBezTo>
                      <a:cubicBezTo>
                        <a:pt x="43946" y="26647"/>
                        <a:pt x="43827" y="26349"/>
                        <a:pt x="43767" y="26028"/>
                      </a:cubicBezTo>
                      <a:cubicBezTo>
                        <a:pt x="43672" y="25516"/>
                        <a:pt x="43613" y="24980"/>
                        <a:pt x="43910" y="24516"/>
                      </a:cubicBezTo>
                      <a:cubicBezTo>
                        <a:pt x="44041" y="24302"/>
                        <a:pt x="44339" y="24147"/>
                        <a:pt x="44184" y="23837"/>
                      </a:cubicBezTo>
                      <a:cubicBezTo>
                        <a:pt x="44101" y="23665"/>
                        <a:pt x="43979" y="23623"/>
                        <a:pt x="43845" y="23623"/>
                      </a:cubicBezTo>
                      <a:cubicBezTo>
                        <a:pt x="43720" y="23623"/>
                        <a:pt x="43584" y="23659"/>
                        <a:pt x="43460" y="23659"/>
                      </a:cubicBezTo>
                      <a:cubicBezTo>
                        <a:pt x="43452" y="23659"/>
                        <a:pt x="43443" y="23659"/>
                        <a:pt x="43434" y="23659"/>
                      </a:cubicBezTo>
                      <a:cubicBezTo>
                        <a:pt x="43005" y="23635"/>
                        <a:pt x="42851" y="23623"/>
                        <a:pt x="42743" y="23147"/>
                      </a:cubicBezTo>
                      <a:cubicBezTo>
                        <a:pt x="42541" y="22325"/>
                        <a:pt x="42291" y="21527"/>
                        <a:pt x="42077" y="20706"/>
                      </a:cubicBezTo>
                      <a:cubicBezTo>
                        <a:pt x="41970" y="20242"/>
                        <a:pt x="42077" y="19741"/>
                        <a:pt x="42374" y="19360"/>
                      </a:cubicBezTo>
                      <a:cubicBezTo>
                        <a:pt x="42541" y="19122"/>
                        <a:pt x="42720" y="18860"/>
                        <a:pt x="42601" y="18491"/>
                      </a:cubicBezTo>
                      <a:cubicBezTo>
                        <a:pt x="42421" y="18470"/>
                        <a:pt x="42244" y="18457"/>
                        <a:pt x="42071" y="18457"/>
                      </a:cubicBezTo>
                      <a:cubicBezTo>
                        <a:pt x="41466" y="18457"/>
                        <a:pt x="40914" y="18616"/>
                        <a:pt x="40469" y="19134"/>
                      </a:cubicBezTo>
                      <a:cubicBezTo>
                        <a:pt x="40294" y="19334"/>
                        <a:pt x="40114" y="19453"/>
                        <a:pt x="39882" y="19453"/>
                      </a:cubicBezTo>
                      <a:cubicBezTo>
                        <a:pt x="39783" y="19453"/>
                        <a:pt x="39674" y="19431"/>
                        <a:pt x="39553" y="19384"/>
                      </a:cubicBezTo>
                      <a:cubicBezTo>
                        <a:pt x="39255" y="19277"/>
                        <a:pt x="38922" y="19289"/>
                        <a:pt x="38600" y="19253"/>
                      </a:cubicBezTo>
                      <a:lnTo>
                        <a:pt x="38100" y="20146"/>
                      </a:lnTo>
                      <a:cubicBezTo>
                        <a:pt x="37695" y="20003"/>
                        <a:pt x="37255" y="19956"/>
                        <a:pt x="36945" y="19730"/>
                      </a:cubicBezTo>
                      <a:cubicBezTo>
                        <a:pt x="35909" y="18968"/>
                        <a:pt x="35766" y="17479"/>
                        <a:pt x="36433" y="16527"/>
                      </a:cubicBezTo>
                      <a:cubicBezTo>
                        <a:pt x="36707" y="16146"/>
                        <a:pt x="37005" y="15765"/>
                        <a:pt x="37255" y="15360"/>
                      </a:cubicBezTo>
                      <a:cubicBezTo>
                        <a:pt x="37588" y="14789"/>
                        <a:pt x="37517" y="14550"/>
                        <a:pt x="36981" y="14181"/>
                      </a:cubicBezTo>
                      <a:cubicBezTo>
                        <a:pt x="36445" y="13812"/>
                        <a:pt x="35957" y="13467"/>
                        <a:pt x="35445" y="13086"/>
                      </a:cubicBezTo>
                      <a:cubicBezTo>
                        <a:pt x="35286" y="12964"/>
                        <a:pt x="35167" y="12898"/>
                        <a:pt x="35060" y="12898"/>
                      </a:cubicBezTo>
                      <a:cubicBezTo>
                        <a:pt x="34928" y="12898"/>
                        <a:pt x="34816" y="12999"/>
                        <a:pt x="34671" y="13217"/>
                      </a:cubicBezTo>
                      <a:cubicBezTo>
                        <a:pt x="34564" y="13384"/>
                        <a:pt x="34492" y="13562"/>
                        <a:pt x="34373" y="13717"/>
                      </a:cubicBezTo>
                      <a:cubicBezTo>
                        <a:pt x="34183" y="13991"/>
                        <a:pt x="33969" y="14217"/>
                        <a:pt x="33552" y="14217"/>
                      </a:cubicBezTo>
                      <a:cubicBezTo>
                        <a:pt x="33492" y="14050"/>
                        <a:pt x="33457" y="13884"/>
                        <a:pt x="33445" y="13705"/>
                      </a:cubicBezTo>
                      <a:cubicBezTo>
                        <a:pt x="33457" y="13300"/>
                        <a:pt x="33504" y="12884"/>
                        <a:pt x="33540" y="12479"/>
                      </a:cubicBezTo>
                      <a:cubicBezTo>
                        <a:pt x="33588" y="12110"/>
                        <a:pt x="33659" y="11741"/>
                        <a:pt x="33195" y="11538"/>
                      </a:cubicBezTo>
                      <a:cubicBezTo>
                        <a:pt x="32802" y="11836"/>
                        <a:pt x="32445" y="12145"/>
                        <a:pt x="32064" y="12419"/>
                      </a:cubicBezTo>
                      <a:cubicBezTo>
                        <a:pt x="31932" y="12511"/>
                        <a:pt x="31801" y="12547"/>
                        <a:pt x="31671" y="12547"/>
                      </a:cubicBezTo>
                      <a:cubicBezTo>
                        <a:pt x="31447" y="12547"/>
                        <a:pt x="31227" y="12441"/>
                        <a:pt x="31016" y="12336"/>
                      </a:cubicBezTo>
                      <a:cubicBezTo>
                        <a:pt x="30682" y="12157"/>
                        <a:pt x="30647" y="11883"/>
                        <a:pt x="30671" y="11562"/>
                      </a:cubicBezTo>
                      <a:cubicBezTo>
                        <a:pt x="30694" y="11074"/>
                        <a:pt x="30968" y="10705"/>
                        <a:pt x="31242" y="10336"/>
                      </a:cubicBezTo>
                      <a:cubicBezTo>
                        <a:pt x="31516" y="9978"/>
                        <a:pt x="31825" y="9585"/>
                        <a:pt x="32099" y="9193"/>
                      </a:cubicBezTo>
                      <a:cubicBezTo>
                        <a:pt x="32397" y="8764"/>
                        <a:pt x="32218" y="7883"/>
                        <a:pt x="31790" y="7597"/>
                      </a:cubicBezTo>
                      <a:cubicBezTo>
                        <a:pt x="31361" y="7311"/>
                        <a:pt x="31218" y="6514"/>
                        <a:pt x="31492" y="6097"/>
                      </a:cubicBezTo>
                      <a:cubicBezTo>
                        <a:pt x="31825" y="5585"/>
                        <a:pt x="31825" y="5585"/>
                        <a:pt x="31433" y="5144"/>
                      </a:cubicBezTo>
                      <a:cubicBezTo>
                        <a:pt x="31052" y="4716"/>
                        <a:pt x="31040" y="4406"/>
                        <a:pt x="31337" y="3906"/>
                      </a:cubicBezTo>
                      <a:cubicBezTo>
                        <a:pt x="31456" y="3728"/>
                        <a:pt x="31564" y="3537"/>
                        <a:pt x="31647" y="3347"/>
                      </a:cubicBezTo>
                      <a:cubicBezTo>
                        <a:pt x="31861" y="2799"/>
                        <a:pt x="31659" y="2394"/>
                        <a:pt x="31087" y="2370"/>
                      </a:cubicBezTo>
                      <a:cubicBezTo>
                        <a:pt x="30385" y="2347"/>
                        <a:pt x="29968" y="1977"/>
                        <a:pt x="29659" y="1406"/>
                      </a:cubicBezTo>
                      <a:cubicBezTo>
                        <a:pt x="29587" y="1251"/>
                        <a:pt x="29504" y="1096"/>
                        <a:pt x="29397" y="965"/>
                      </a:cubicBezTo>
                      <a:cubicBezTo>
                        <a:pt x="29301" y="870"/>
                        <a:pt x="29182" y="823"/>
                        <a:pt x="29063" y="823"/>
                      </a:cubicBezTo>
                      <a:cubicBezTo>
                        <a:pt x="28646" y="930"/>
                        <a:pt x="28206" y="1037"/>
                        <a:pt x="28027" y="1513"/>
                      </a:cubicBezTo>
                      <a:cubicBezTo>
                        <a:pt x="27896" y="1835"/>
                        <a:pt x="27754" y="2144"/>
                        <a:pt x="27646" y="2477"/>
                      </a:cubicBezTo>
                      <a:cubicBezTo>
                        <a:pt x="27527" y="2799"/>
                        <a:pt x="27468" y="3109"/>
                        <a:pt x="27349" y="3406"/>
                      </a:cubicBezTo>
                      <a:cubicBezTo>
                        <a:pt x="27170" y="3799"/>
                        <a:pt x="26944" y="4168"/>
                        <a:pt x="26408" y="4299"/>
                      </a:cubicBezTo>
                      <a:cubicBezTo>
                        <a:pt x="26301" y="4085"/>
                        <a:pt x="26206" y="3870"/>
                        <a:pt x="26122" y="3644"/>
                      </a:cubicBezTo>
                      <a:cubicBezTo>
                        <a:pt x="25932" y="2942"/>
                        <a:pt x="26027" y="2227"/>
                        <a:pt x="26218" y="1537"/>
                      </a:cubicBezTo>
                      <a:cubicBezTo>
                        <a:pt x="26301" y="1251"/>
                        <a:pt x="26349" y="953"/>
                        <a:pt x="26420" y="561"/>
                      </a:cubicBezTo>
                      <a:lnTo>
                        <a:pt x="24717" y="561"/>
                      </a:lnTo>
                      <a:cubicBezTo>
                        <a:pt x="21908" y="561"/>
                        <a:pt x="19110" y="561"/>
                        <a:pt x="16312" y="584"/>
                      </a:cubicBezTo>
                      <a:cubicBezTo>
                        <a:pt x="14252" y="584"/>
                        <a:pt x="12192" y="620"/>
                        <a:pt x="10120" y="632"/>
                      </a:cubicBezTo>
                      <a:cubicBezTo>
                        <a:pt x="7406" y="656"/>
                        <a:pt x="4691" y="656"/>
                        <a:pt x="1988" y="680"/>
                      </a:cubicBezTo>
                      <a:cubicBezTo>
                        <a:pt x="1393" y="680"/>
                        <a:pt x="786" y="751"/>
                        <a:pt x="167" y="787"/>
                      </a:cubicBezTo>
                      <a:cubicBezTo>
                        <a:pt x="143" y="1001"/>
                        <a:pt x="119" y="1156"/>
                        <a:pt x="119" y="1299"/>
                      </a:cubicBezTo>
                      <a:cubicBezTo>
                        <a:pt x="107" y="2620"/>
                        <a:pt x="83" y="3954"/>
                        <a:pt x="83" y="5275"/>
                      </a:cubicBezTo>
                      <a:cubicBezTo>
                        <a:pt x="60" y="11419"/>
                        <a:pt x="36" y="17551"/>
                        <a:pt x="12" y="23694"/>
                      </a:cubicBezTo>
                      <a:cubicBezTo>
                        <a:pt x="0" y="27171"/>
                        <a:pt x="24" y="30636"/>
                        <a:pt x="24" y="34112"/>
                      </a:cubicBezTo>
                      <a:cubicBezTo>
                        <a:pt x="24" y="36482"/>
                        <a:pt x="12" y="38839"/>
                        <a:pt x="12" y="41197"/>
                      </a:cubicBezTo>
                      <a:cubicBezTo>
                        <a:pt x="12" y="44221"/>
                        <a:pt x="48" y="47233"/>
                        <a:pt x="60" y="50245"/>
                      </a:cubicBezTo>
                      <a:cubicBezTo>
                        <a:pt x="71" y="52531"/>
                        <a:pt x="83" y="54805"/>
                        <a:pt x="95" y="57079"/>
                      </a:cubicBezTo>
                      <a:cubicBezTo>
                        <a:pt x="107" y="58258"/>
                        <a:pt x="143" y="59425"/>
                        <a:pt x="155" y="60604"/>
                      </a:cubicBezTo>
                      <a:lnTo>
                        <a:pt x="155" y="70569"/>
                      </a:lnTo>
                      <a:cubicBezTo>
                        <a:pt x="155" y="73498"/>
                        <a:pt x="191" y="76427"/>
                        <a:pt x="191" y="79368"/>
                      </a:cubicBezTo>
                      <a:cubicBezTo>
                        <a:pt x="202" y="83380"/>
                        <a:pt x="191" y="87405"/>
                        <a:pt x="214" y="91417"/>
                      </a:cubicBezTo>
                      <a:cubicBezTo>
                        <a:pt x="214" y="93786"/>
                        <a:pt x="274" y="96156"/>
                        <a:pt x="298" y="98513"/>
                      </a:cubicBezTo>
                      <a:cubicBezTo>
                        <a:pt x="333" y="103383"/>
                        <a:pt x="369" y="108240"/>
                        <a:pt x="405" y="113098"/>
                      </a:cubicBezTo>
                      <a:cubicBezTo>
                        <a:pt x="429" y="117837"/>
                        <a:pt x="405" y="122576"/>
                        <a:pt x="441" y="127302"/>
                      </a:cubicBezTo>
                      <a:cubicBezTo>
                        <a:pt x="476" y="131577"/>
                        <a:pt x="548" y="135863"/>
                        <a:pt x="607" y="140137"/>
                      </a:cubicBezTo>
                      <a:cubicBezTo>
                        <a:pt x="607" y="140566"/>
                        <a:pt x="679" y="140994"/>
                        <a:pt x="714" y="141471"/>
                      </a:cubicBezTo>
                      <a:cubicBezTo>
                        <a:pt x="988" y="141495"/>
                        <a:pt x="1214" y="141518"/>
                        <a:pt x="1453" y="141518"/>
                      </a:cubicBezTo>
                      <a:cubicBezTo>
                        <a:pt x="2143" y="141530"/>
                        <a:pt x="2846" y="141542"/>
                        <a:pt x="3536" y="141542"/>
                      </a:cubicBezTo>
                      <a:lnTo>
                        <a:pt x="13311" y="141542"/>
                      </a:lnTo>
                      <a:cubicBezTo>
                        <a:pt x="15017" y="141542"/>
                        <a:pt x="16723" y="141492"/>
                        <a:pt x="18424" y="141492"/>
                      </a:cubicBezTo>
                      <a:cubicBezTo>
                        <a:pt x="19062" y="141492"/>
                        <a:pt x="19699" y="141499"/>
                        <a:pt x="20336" y="141518"/>
                      </a:cubicBezTo>
                      <a:cubicBezTo>
                        <a:pt x="20378" y="141519"/>
                        <a:pt x="20420" y="141520"/>
                        <a:pt x="20462" y="141520"/>
                      </a:cubicBezTo>
                      <a:cubicBezTo>
                        <a:pt x="21471" y="141520"/>
                        <a:pt x="22246" y="141239"/>
                        <a:pt x="22943" y="140530"/>
                      </a:cubicBezTo>
                      <a:cubicBezTo>
                        <a:pt x="23372" y="140090"/>
                        <a:pt x="23944" y="139816"/>
                        <a:pt x="24551" y="139732"/>
                      </a:cubicBezTo>
                      <a:cubicBezTo>
                        <a:pt x="24872" y="139685"/>
                        <a:pt x="25182" y="139578"/>
                        <a:pt x="25468" y="139435"/>
                      </a:cubicBezTo>
                      <a:cubicBezTo>
                        <a:pt x="26027" y="139137"/>
                        <a:pt x="26563" y="138816"/>
                        <a:pt x="27111" y="138482"/>
                      </a:cubicBezTo>
                      <a:cubicBezTo>
                        <a:pt x="28087" y="137875"/>
                        <a:pt x="29051" y="137244"/>
                        <a:pt x="29789" y="136339"/>
                      </a:cubicBezTo>
                      <a:cubicBezTo>
                        <a:pt x="30051" y="136006"/>
                        <a:pt x="30278" y="135637"/>
                        <a:pt x="30444" y="135232"/>
                      </a:cubicBezTo>
                      <a:cubicBezTo>
                        <a:pt x="30885" y="134172"/>
                        <a:pt x="31230" y="133077"/>
                        <a:pt x="31706" y="132029"/>
                      </a:cubicBezTo>
                      <a:cubicBezTo>
                        <a:pt x="32040" y="131374"/>
                        <a:pt x="32266" y="130672"/>
                        <a:pt x="32385" y="129946"/>
                      </a:cubicBezTo>
                      <a:cubicBezTo>
                        <a:pt x="32409" y="129755"/>
                        <a:pt x="32421" y="129565"/>
                        <a:pt x="32445" y="129362"/>
                      </a:cubicBezTo>
                      <a:cubicBezTo>
                        <a:pt x="32528" y="128838"/>
                        <a:pt x="32671" y="128660"/>
                        <a:pt x="33195" y="128624"/>
                      </a:cubicBezTo>
                      <a:cubicBezTo>
                        <a:pt x="33754" y="128576"/>
                        <a:pt x="34290" y="128410"/>
                        <a:pt x="34790" y="128160"/>
                      </a:cubicBezTo>
                      <a:cubicBezTo>
                        <a:pt x="34937" y="128081"/>
                        <a:pt x="35079" y="128042"/>
                        <a:pt x="35217" y="128042"/>
                      </a:cubicBezTo>
                      <a:cubicBezTo>
                        <a:pt x="35436" y="128042"/>
                        <a:pt x="35645" y="128141"/>
                        <a:pt x="35850" y="128338"/>
                      </a:cubicBezTo>
                      <a:cubicBezTo>
                        <a:pt x="36195" y="128648"/>
                        <a:pt x="36433" y="129041"/>
                        <a:pt x="36552" y="129481"/>
                      </a:cubicBezTo>
                      <a:cubicBezTo>
                        <a:pt x="36636" y="129803"/>
                        <a:pt x="36743" y="130112"/>
                        <a:pt x="36838" y="130422"/>
                      </a:cubicBezTo>
                      <a:cubicBezTo>
                        <a:pt x="36981" y="130922"/>
                        <a:pt x="37338" y="131196"/>
                        <a:pt x="37826" y="131374"/>
                      </a:cubicBezTo>
                      <a:cubicBezTo>
                        <a:pt x="38457" y="131589"/>
                        <a:pt x="39053" y="131886"/>
                        <a:pt x="39672" y="132136"/>
                      </a:cubicBezTo>
                      <a:cubicBezTo>
                        <a:pt x="40058" y="132294"/>
                        <a:pt x="40452" y="132498"/>
                        <a:pt x="40861" y="132498"/>
                      </a:cubicBezTo>
                      <a:cubicBezTo>
                        <a:pt x="41006" y="132498"/>
                        <a:pt x="41153" y="132472"/>
                        <a:pt x="41303" y="132410"/>
                      </a:cubicBezTo>
                      <a:cubicBezTo>
                        <a:pt x="42089" y="132101"/>
                        <a:pt x="42851" y="131743"/>
                        <a:pt x="43589" y="131339"/>
                      </a:cubicBezTo>
                      <a:cubicBezTo>
                        <a:pt x="43952" y="131136"/>
                        <a:pt x="44303" y="131038"/>
                        <a:pt x="44648" y="131038"/>
                      </a:cubicBezTo>
                      <a:cubicBezTo>
                        <a:pt x="44994" y="131038"/>
                        <a:pt x="45333" y="131136"/>
                        <a:pt x="45672" y="131327"/>
                      </a:cubicBezTo>
                      <a:cubicBezTo>
                        <a:pt x="46004" y="131502"/>
                        <a:pt x="46375" y="131590"/>
                        <a:pt x="46746" y="131590"/>
                      </a:cubicBezTo>
                      <a:cubicBezTo>
                        <a:pt x="46829" y="131590"/>
                        <a:pt x="46912" y="131585"/>
                        <a:pt x="46994" y="131577"/>
                      </a:cubicBezTo>
                      <a:cubicBezTo>
                        <a:pt x="47300" y="131561"/>
                        <a:pt x="47606" y="131557"/>
                        <a:pt x="47912" y="131557"/>
                      </a:cubicBezTo>
                      <a:cubicBezTo>
                        <a:pt x="48321" y="131557"/>
                        <a:pt x="48729" y="131565"/>
                        <a:pt x="49137" y="131565"/>
                      </a:cubicBezTo>
                      <a:cubicBezTo>
                        <a:pt x="49206" y="131570"/>
                        <a:pt x="49277" y="131573"/>
                        <a:pt x="49349" y="131573"/>
                      </a:cubicBezTo>
                      <a:cubicBezTo>
                        <a:pt x="49450" y="131573"/>
                        <a:pt x="49551" y="131567"/>
                        <a:pt x="49649" y="131553"/>
                      </a:cubicBezTo>
                      <a:cubicBezTo>
                        <a:pt x="50923" y="131243"/>
                        <a:pt x="52078" y="130588"/>
                        <a:pt x="52995" y="129660"/>
                      </a:cubicBezTo>
                      <a:cubicBezTo>
                        <a:pt x="53781" y="128826"/>
                        <a:pt x="54674" y="128231"/>
                        <a:pt x="55840" y="128088"/>
                      </a:cubicBezTo>
                      <a:cubicBezTo>
                        <a:pt x="56305" y="128017"/>
                        <a:pt x="56769" y="127910"/>
                        <a:pt x="57233" y="127767"/>
                      </a:cubicBezTo>
                      <a:cubicBezTo>
                        <a:pt x="57579" y="127683"/>
                        <a:pt x="57805" y="127433"/>
                        <a:pt x="58055" y="127171"/>
                      </a:cubicBezTo>
                      <a:cubicBezTo>
                        <a:pt x="58591" y="126600"/>
                        <a:pt x="59126" y="125957"/>
                        <a:pt x="59793" y="125540"/>
                      </a:cubicBezTo>
                      <a:cubicBezTo>
                        <a:pt x="60794" y="124913"/>
                        <a:pt x="61907" y="124520"/>
                        <a:pt x="63131" y="124520"/>
                      </a:cubicBezTo>
                      <a:cubicBezTo>
                        <a:pt x="63232" y="124520"/>
                        <a:pt x="63334" y="124523"/>
                        <a:pt x="63437" y="124528"/>
                      </a:cubicBezTo>
                      <a:cubicBezTo>
                        <a:pt x="63516" y="124533"/>
                        <a:pt x="63596" y="124535"/>
                        <a:pt x="63675" y="124535"/>
                      </a:cubicBezTo>
                      <a:cubicBezTo>
                        <a:pt x="64672" y="124535"/>
                        <a:pt x="65635" y="124207"/>
                        <a:pt x="66627" y="124064"/>
                      </a:cubicBezTo>
                      <a:cubicBezTo>
                        <a:pt x="66758" y="124028"/>
                        <a:pt x="66877" y="123980"/>
                        <a:pt x="66985" y="123909"/>
                      </a:cubicBezTo>
                      <a:cubicBezTo>
                        <a:pt x="67556" y="123635"/>
                        <a:pt x="68128" y="123373"/>
                        <a:pt x="68675" y="123064"/>
                      </a:cubicBezTo>
                      <a:cubicBezTo>
                        <a:pt x="69209" y="122758"/>
                        <a:pt x="69753" y="122590"/>
                        <a:pt x="70323" y="122590"/>
                      </a:cubicBezTo>
                      <a:cubicBezTo>
                        <a:pt x="70642" y="122590"/>
                        <a:pt x="70969" y="122643"/>
                        <a:pt x="71307" y="122754"/>
                      </a:cubicBezTo>
                      <a:cubicBezTo>
                        <a:pt x="72172" y="123037"/>
                        <a:pt x="73052" y="123263"/>
                        <a:pt x="73962" y="123263"/>
                      </a:cubicBezTo>
                      <a:cubicBezTo>
                        <a:pt x="74241" y="123263"/>
                        <a:pt x="74522" y="123242"/>
                        <a:pt x="74807" y="123195"/>
                      </a:cubicBezTo>
                      <a:cubicBezTo>
                        <a:pt x="75057" y="123159"/>
                        <a:pt x="75343" y="123195"/>
                        <a:pt x="75581" y="123123"/>
                      </a:cubicBezTo>
                      <a:cubicBezTo>
                        <a:pt x="76510" y="122778"/>
                        <a:pt x="77474" y="122718"/>
                        <a:pt x="78462" y="122671"/>
                      </a:cubicBezTo>
                      <a:cubicBezTo>
                        <a:pt x="78915" y="122647"/>
                        <a:pt x="79367" y="122587"/>
                        <a:pt x="79808" y="122492"/>
                      </a:cubicBezTo>
                      <a:cubicBezTo>
                        <a:pt x="80523" y="122343"/>
                        <a:pt x="81232" y="122224"/>
                        <a:pt x="81962" y="122224"/>
                      </a:cubicBezTo>
                      <a:cubicBezTo>
                        <a:pt x="82166" y="122224"/>
                        <a:pt x="82373" y="122233"/>
                        <a:pt x="82582" y="122254"/>
                      </a:cubicBezTo>
                      <a:cubicBezTo>
                        <a:pt x="83000" y="122291"/>
                        <a:pt x="83429" y="122340"/>
                        <a:pt x="83859" y="122340"/>
                      </a:cubicBezTo>
                      <a:cubicBezTo>
                        <a:pt x="84397" y="122340"/>
                        <a:pt x="84935" y="122264"/>
                        <a:pt x="85451" y="121992"/>
                      </a:cubicBezTo>
                      <a:cubicBezTo>
                        <a:pt x="85985" y="121705"/>
                        <a:pt x="86542" y="121583"/>
                        <a:pt x="87105" y="121583"/>
                      </a:cubicBezTo>
                      <a:cubicBezTo>
                        <a:pt x="87522" y="121583"/>
                        <a:pt x="87941" y="121649"/>
                        <a:pt x="88356" y="121766"/>
                      </a:cubicBezTo>
                      <a:cubicBezTo>
                        <a:pt x="88813" y="121895"/>
                        <a:pt x="89282" y="121962"/>
                        <a:pt x="89755" y="121962"/>
                      </a:cubicBezTo>
                      <a:cubicBezTo>
                        <a:pt x="89935" y="121962"/>
                        <a:pt x="90116" y="121952"/>
                        <a:pt x="90297" y="121933"/>
                      </a:cubicBezTo>
                      <a:cubicBezTo>
                        <a:pt x="90940" y="121861"/>
                        <a:pt x="91595" y="121814"/>
                        <a:pt x="92238" y="121754"/>
                      </a:cubicBezTo>
                      <a:cubicBezTo>
                        <a:pt x="93190" y="121659"/>
                        <a:pt x="94083" y="121456"/>
                        <a:pt x="94821" y="120790"/>
                      </a:cubicBezTo>
                      <a:cubicBezTo>
                        <a:pt x="95000" y="120635"/>
                        <a:pt x="95202" y="120504"/>
                        <a:pt x="95417" y="120397"/>
                      </a:cubicBezTo>
                      <a:cubicBezTo>
                        <a:pt x="95608" y="120288"/>
                        <a:pt x="95744" y="120229"/>
                        <a:pt x="95868" y="120229"/>
                      </a:cubicBezTo>
                      <a:cubicBezTo>
                        <a:pt x="96015" y="120229"/>
                        <a:pt x="96146" y="120311"/>
                        <a:pt x="96334" y="120492"/>
                      </a:cubicBezTo>
                      <a:cubicBezTo>
                        <a:pt x="96929" y="121063"/>
                        <a:pt x="97584" y="121564"/>
                        <a:pt x="97953" y="122337"/>
                      </a:cubicBezTo>
                      <a:cubicBezTo>
                        <a:pt x="98083" y="122607"/>
                        <a:pt x="98234" y="122727"/>
                        <a:pt x="98437" y="122727"/>
                      </a:cubicBezTo>
                      <a:cubicBezTo>
                        <a:pt x="98548" y="122727"/>
                        <a:pt x="98674" y="122691"/>
                        <a:pt x="98822" y="122623"/>
                      </a:cubicBezTo>
                      <a:cubicBezTo>
                        <a:pt x="99001" y="122552"/>
                        <a:pt x="99143" y="122409"/>
                        <a:pt x="99322" y="122326"/>
                      </a:cubicBezTo>
                      <a:cubicBezTo>
                        <a:pt x="99798" y="122135"/>
                        <a:pt x="100274" y="121897"/>
                        <a:pt x="100775" y="121802"/>
                      </a:cubicBezTo>
                      <a:cubicBezTo>
                        <a:pt x="100874" y="121783"/>
                        <a:pt x="100967" y="121774"/>
                        <a:pt x="101052" y="121774"/>
                      </a:cubicBezTo>
                      <a:cubicBezTo>
                        <a:pt x="101627" y="121774"/>
                        <a:pt x="101860" y="122184"/>
                        <a:pt x="101632" y="122838"/>
                      </a:cubicBezTo>
                      <a:cubicBezTo>
                        <a:pt x="101537" y="123052"/>
                        <a:pt x="101406" y="123254"/>
                        <a:pt x="101239" y="123433"/>
                      </a:cubicBezTo>
                      <a:cubicBezTo>
                        <a:pt x="100727" y="124052"/>
                        <a:pt x="100215" y="124659"/>
                        <a:pt x="99691" y="125266"/>
                      </a:cubicBezTo>
                      <a:cubicBezTo>
                        <a:pt x="99441" y="125552"/>
                        <a:pt x="99393" y="125850"/>
                        <a:pt x="99584" y="126159"/>
                      </a:cubicBezTo>
                      <a:cubicBezTo>
                        <a:pt x="99929" y="126731"/>
                        <a:pt x="100239" y="127338"/>
                        <a:pt x="100667" y="127850"/>
                      </a:cubicBezTo>
                      <a:cubicBezTo>
                        <a:pt x="101513" y="128838"/>
                        <a:pt x="102179" y="129826"/>
                        <a:pt x="101965" y="131231"/>
                      </a:cubicBezTo>
                      <a:cubicBezTo>
                        <a:pt x="101858" y="131946"/>
                        <a:pt x="101703" y="132589"/>
                        <a:pt x="101144" y="133077"/>
                      </a:cubicBezTo>
                      <a:cubicBezTo>
                        <a:pt x="100465" y="133672"/>
                        <a:pt x="99786" y="134291"/>
                        <a:pt x="99131" y="134910"/>
                      </a:cubicBezTo>
                      <a:cubicBezTo>
                        <a:pt x="98846" y="135184"/>
                        <a:pt x="98584" y="135470"/>
                        <a:pt x="98346" y="135780"/>
                      </a:cubicBezTo>
                      <a:cubicBezTo>
                        <a:pt x="97988" y="136220"/>
                        <a:pt x="98239" y="136661"/>
                        <a:pt x="98441" y="137054"/>
                      </a:cubicBezTo>
                      <a:cubicBezTo>
                        <a:pt x="98517" y="137217"/>
                        <a:pt x="98627" y="137264"/>
                        <a:pt x="98749" y="137264"/>
                      </a:cubicBezTo>
                      <a:cubicBezTo>
                        <a:pt x="98912" y="137264"/>
                        <a:pt x="99099" y="137179"/>
                        <a:pt x="99262" y="137173"/>
                      </a:cubicBezTo>
                      <a:cubicBezTo>
                        <a:pt x="99346" y="137173"/>
                        <a:pt x="99429" y="137113"/>
                        <a:pt x="99512" y="137113"/>
                      </a:cubicBezTo>
                      <a:cubicBezTo>
                        <a:pt x="99632" y="137109"/>
                        <a:pt x="99752" y="137106"/>
                        <a:pt x="99873" y="137106"/>
                      </a:cubicBezTo>
                      <a:cubicBezTo>
                        <a:pt x="100114" y="137106"/>
                        <a:pt x="100358" y="137117"/>
                        <a:pt x="100596" y="137149"/>
                      </a:cubicBezTo>
                      <a:cubicBezTo>
                        <a:pt x="100989" y="137208"/>
                        <a:pt x="101096" y="137435"/>
                        <a:pt x="100989" y="137816"/>
                      </a:cubicBezTo>
                      <a:cubicBezTo>
                        <a:pt x="100953" y="137994"/>
                        <a:pt x="100870" y="138173"/>
                        <a:pt x="100810" y="138351"/>
                      </a:cubicBezTo>
                      <a:cubicBezTo>
                        <a:pt x="100882" y="138387"/>
                        <a:pt x="100965" y="138423"/>
                        <a:pt x="101036" y="138447"/>
                      </a:cubicBezTo>
                      <a:cubicBezTo>
                        <a:pt x="101656" y="138578"/>
                        <a:pt x="101775" y="138828"/>
                        <a:pt x="101513" y="139399"/>
                      </a:cubicBezTo>
                      <a:cubicBezTo>
                        <a:pt x="101429" y="139554"/>
                        <a:pt x="101358" y="139709"/>
                        <a:pt x="101298" y="139875"/>
                      </a:cubicBezTo>
                      <a:cubicBezTo>
                        <a:pt x="101167" y="140221"/>
                        <a:pt x="101227" y="140340"/>
                        <a:pt x="101596" y="140447"/>
                      </a:cubicBezTo>
                      <a:cubicBezTo>
                        <a:pt x="101858" y="140530"/>
                        <a:pt x="102191" y="140518"/>
                        <a:pt x="102394" y="140685"/>
                      </a:cubicBezTo>
                      <a:cubicBezTo>
                        <a:pt x="102689" y="140914"/>
                        <a:pt x="103000" y="140952"/>
                        <a:pt x="103319" y="140952"/>
                      </a:cubicBezTo>
                      <a:cubicBezTo>
                        <a:pt x="103399" y="140952"/>
                        <a:pt x="103480" y="140949"/>
                        <a:pt x="103561" y="140947"/>
                      </a:cubicBezTo>
                      <a:cubicBezTo>
                        <a:pt x="107799" y="140935"/>
                        <a:pt x="112026" y="140923"/>
                        <a:pt x="116265" y="140899"/>
                      </a:cubicBezTo>
                      <a:cubicBezTo>
                        <a:pt x="119134" y="140887"/>
                        <a:pt x="122003" y="140852"/>
                        <a:pt x="124861" y="140840"/>
                      </a:cubicBezTo>
                      <a:cubicBezTo>
                        <a:pt x="127754" y="140816"/>
                        <a:pt x="130635" y="140816"/>
                        <a:pt x="133529" y="140792"/>
                      </a:cubicBezTo>
                      <a:cubicBezTo>
                        <a:pt x="135612" y="140792"/>
                        <a:pt x="137696" y="140756"/>
                        <a:pt x="139779" y="140756"/>
                      </a:cubicBezTo>
                      <a:lnTo>
                        <a:pt x="149745" y="140756"/>
                      </a:lnTo>
                      <a:cubicBezTo>
                        <a:pt x="152341" y="140744"/>
                        <a:pt x="154948" y="140733"/>
                        <a:pt x="157555" y="140697"/>
                      </a:cubicBezTo>
                      <a:cubicBezTo>
                        <a:pt x="157997" y="140691"/>
                        <a:pt x="158439" y="140690"/>
                        <a:pt x="158881" y="140690"/>
                      </a:cubicBezTo>
                      <a:cubicBezTo>
                        <a:pt x="159371" y="140690"/>
                        <a:pt x="159862" y="140692"/>
                        <a:pt x="160353" y="140692"/>
                      </a:cubicBezTo>
                      <a:cubicBezTo>
                        <a:pt x="162216" y="140692"/>
                        <a:pt x="164076" y="140665"/>
                        <a:pt x="165926" y="140411"/>
                      </a:cubicBezTo>
                      <a:cubicBezTo>
                        <a:pt x="166652" y="140316"/>
                        <a:pt x="166973" y="140078"/>
                        <a:pt x="167080" y="139411"/>
                      </a:cubicBezTo>
                      <a:cubicBezTo>
                        <a:pt x="167104" y="139232"/>
                        <a:pt x="167116" y="139066"/>
                        <a:pt x="167104" y="138887"/>
                      </a:cubicBezTo>
                      <a:cubicBezTo>
                        <a:pt x="167164" y="135934"/>
                        <a:pt x="167235" y="132982"/>
                        <a:pt x="167271" y="130041"/>
                      </a:cubicBezTo>
                      <a:cubicBezTo>
                        <a:pt x="167307" y="126826"/>
                        <a:pt x="167319" y="123611"/>
                        <a:pt x="167342" y="120397"/>
                      </a:cubicBezTo>
                      <a:cubicBezTo>
                        <a:pt x="167354" y="120135"/>
                        <a:pt x="167211" y="119885"/>
                        <a:pt x="166961" y="119778"/>
                      </a:cubicBezTo>
                      <a:cubicBezTo>
                        <a:pt x="166616" y="119587"/>
                        <a:pt x="166223" y="119349"/>
                        <a:pt x="166009" y="119028"/>
                      </a:cubicBezTo>
                      <a:cubicBezTo>
                        <a:pt x="165604" y="118396"/>
                        <a:pt x="165021" y="117956"/>
                        <a:pt x="164533" y="117420"/>
                      </a:cubicBezTo>
                      <a:cubicBezTo>
                        <a:pt x="163985" y="116837"/>
                        <a:pt x="163532" y="116170"/>
                        <a:pt x="163175" y="115456"/>
                      </a:cubicBezTo>
                      <a:cubicBezTo>
                        <a:pt x="162901" y="114860"/>
                        <a:pt x="162878" y="114325"/>
                        <a:pt x="163282" y="113813"/>
                      </a:cubicBezTo>
                      <a:cubicBezTo>
                        <a:pt x="163794" y="113182"/>
                        <a:pt x="163711" y="112503"/>
                        <a:pt x="163366" y="111860"/>
                      </a:cubicBezTo>
                      <a:cubicBezTo>
                        <a:pt x="162949" y="111086"/>
                        <a:pt x="162735" y="110300"/>
                        <a:pt x="162866" y="109431"/>
                      </a:cubicBezTo>
                      <a:cubicBezTo>
                        <a:pt x="162878" y="109324"/>
                        <a:pt x="162866" y="109205"/>
                        <a:pt x="162866" y="109098"/>
                      </a:cubicBezTo>
                      <a:cubicBezTo>
                        <a:pt x="162913" y="108860"/>
                        <a:pt x="162818" y="108610"/>
                        <a:pt x="162628" y="108467"/>
                      </a:cubicBezTo>
                      <a:cubicBezTo>
                        <a:pt x="162056" y="108014"/>
                        <a:pt x="162104" y="107490"/>
                        <a:pt x="162354" y="106883"/>
                      </a:cubicBezTo>
                      <a:cubicBezTo>
                        <a:pt x="162497" y="106514"/>
                        <a:pt x="162628" y="106062"/>
                        <a:pt x="162544" y="105693"/>
                      </a:cubicBezTo>
                      <a:cubicBezTo>
                        <a:pt x="162425" y="105121"/>
                        <a:pt x="162592" y="104692"/>
                        <a:pt x="162901" y="104252"/>
                      </a:cubicBezTo>
                      <a:cubicBezTo>
                        <a:pt x="163009" y="104061"/>
                        <a:pt x="163104" y="103859"/>
                        <a:pt x="163163" y="103657"/>
                      </a:cubicBezTo>
                      <a:cubicBezTo>
                        <a:pt x="162675" y="103466"/>
                        <a:pt x="162258" y="103359"/>
                        <a:pt x="161889" y="103145"/>
                      </a:cubicBezTo>
                      <a:cubicBezTo>
                        <a:pt x="161401" y="102859"/>
                        <a:pt x="160949" y="102525"/>
                        <a:pt x="160520" y="102168"/>
                      </a:cubicBezTo>
                      <a:cubicBezTo>
                        <a:pt x="159961" y="101692"/>
                        <a:pt x="159294" y="101525"/>
                        <a:pt x="158603" y="101418"/>
                      </a:cubicBezTo>
                      <a:cubicBezTo>
                        <a:pt x="158496" y="101401"/>
                        <a:pt x="158393" y="101393"/>
                        <a:pt x="158293" y="101393"/>
                      </a:cubicBezTo>
                      <a:cubicBezTo>
                        <a:pt x="157827" y="101393"/>
                        <a:pt x="157441" y="101582"/>
                        <a:pt x="157127" y="102014"/>
                      </a:cubicBezTo>
                      <a:cubicBezTo>
                        <a:pt x="156880" y="102355"/>
                        <a:pt x="156775" y="102483"/>
                        <a:pt x="156582" y="102483"/>
                      </a:cubicBezTo>
                      <a:cubicBezTo>
                        <a:pt x="156459" y="102483"/>
                        <a:pt x="156299" y="102431"/>
                        <a:pt x="156043" y="102347"/>
                      </a:cubicBezTo>
                      <a:cubicBezTo>
                        <a:pt x="155835" y="102281"/>
                        <a:pt x="155659" y="102244"/>
                        <a:pt x="155505" y="102244"/>
                      </a:cubicBezTo>
                      <a:cubicBezTo>
                        <a:pt x="155182" y="102244"/>
                        <a:pt x="154951" y="102405"/>
                        <a:pt x="154710" y="102799"/>
                      </a:cubicBezTo>
                      <a:cubicBezTo>
                        <a:pt x="154433" y="103264"/>
                        <a:pt x="154073" y="103425"/>
                        <a:pt x="153625" y="103425"/>
                      </a:cubicBezTo>
                      <a:cubicBezTo>
                        <a:pt x="153534" y="103425"/>
                        <a:pt x="153439" y="103419"/>
                        <a:pt x="153341" y="103407"/>
                      </a:cubicBezTo>
                      <a:cubicBezTo>
                        <a:pt x="153103" y="103407"/>
                        <a:pt x="152876" y="103418"/>
                        <a:pt x="152650" y="103466"/>
                      </a:cubicBezTo>
                      <a:cubicBezTo>
                        <a:pt x="152722" y="104073"/>
                        <a:pt x="153067" y="104442"/>
                        <a:pt x="153317" y="104871"/>
                      </a:cubicBezTo>
                      <a:cubicBezTo>
                        <a:pt x="153817" y="105704"/>
                        <a:pt x="154067" y="106193"/>
                        <a:pt x="152841" y="106728"/>
                      </a:cubicBezTo>
                      <a:cubicBezTo>
                        <a:pt x="152769" y="106978"/>
                        <a:pt x="152686" y="107228"/>
                        <a:pt x="152591" y="107467"/>
                      </a:cubicBezTo>
                      <a:cubicBezTo>
                        <a:pt x="152476" y="107703"/>
                        <a:pt x="152391" y="107792"/>
                        <a:pt x="152245" y="107792"/>
                      </a:cubicBezTo>
                      <a:cubicBezTo>
                        <a:pt x="152163" y="107792"/>
                        <a:pt x="152061" y="107764"/>
                        <a:pt x="151924" y="107717"/>
                      </a:cubicBezTo>
                      <a:cubicBezTo>
                        <a:pt x="151483" y="107574"/>
                        <a:pt x="151126" y="107252"/>
                        <a:pt x="150936" y="106824"/>
                      </a:cubicBezTo>
                      <a:cubicBezTo>
                        <a:pt x="150602" y="106097"/>
                        <a:pt x="149995" y="105645"/>
                        <a:pt x="149281" y="105335"/>
                      </a:cubicBezTo>
                      <a:cubicBezTo>
                        <a:pt x="149076" y="105245"/>
                        <a:pt x="148904" y="105200"/>
                        <a:pt x="148766" y="105200"/>
                      </a:cubicBezTo>
                      <a:cubicBezTo>
                        <a:pt x="148429" y="105200"/>
                        <a:pt x="148286" y="105464"/>
                        <a:pt x="148328" y="105978"/>
                      </a:cubicBezTo>
                      <a:cubicBezTo>
                        <a:pt x="148388" y="106550"/>
                        <a:pt x="148471" y="107097"/>
                        <a:pt x="148590" y="107657"/>
                      </a:cubicBezTo>
                      <a:cubicBezTo>
                        <a:pt x="148721" y="108300"/>
                        <a:pt x="149031" y="108824"/>
                        <a:pt x="149662" y="109122"/>
                      </a:cubicBezTo>
                      <a:cubicBezTo>
                        <a:pt x="149876" y="109241"/>
                        <a:pt x="150066" y="109372"/>
                        <a:pt x="150245" y="109538"/>
                      </a:cubicBezTo>
                      <a:cubicBezTo>
                        <a:pt x="150471" y="109764"/>
                        <a:pt x="150697" y="110014"/>
                        <a:pt x="150662" y="110384"/>
                      </a:cubicBezTo>
                      <a:cubicBezTo>
                        <a:pt x="150602" y="111015"/>
                        <a:pt x="150924" y="111455"/>
                        <a:pt x="151424" y="111789"/>
                      </a:cubicBezTo>
                      <a:cubicBezTo>
                        <a:pt x="151602" y="111908"/>
                        <a:pt x="151757" y="112074"/>
                        <a:pt x="151924" y="112205"/>
                      </a:cubicBezTo>
                      <a:cubicBezTo>
                        <a:pt x="152305" y="112467"/>
                        <a:pt x="152507" y="112932"/>
                        <a:pt x="152460" y="113396"/>
                      </a:cubicBezTo>
                      <a:cubicBezTo>
                        <a:pt x="152412" y="113860"/>
                        <a:pt x="152638" y="114110"/>
                        <a:pt x="152972" y="114360"/>
                      </a:cubicBezTo>
                      <a:cubicBezTo>
                        <a:pt x="153269" y="114575"/>
                        <a:pt x="153519" y="114837"/>
                        <a:pt x="153734" y="115146"/>
                      </a:cubicBezTo>
                      <a:cubicBezTo>
                        <a:pt x="154091" y="115718"/>
                        <a:pt x="153948" y="116265"/>
                        <a:pt x="153376" y="116634"/>
                      </a:cubicBezTo>
                      <a:cubicBezTo>
                        <a:pt x="153079" y="116825"/>
                        <a:pt x="153019" y="117015"/>
                        <a:pt x="153162" y="117337"/>
                      </a:cubicBezTo>
                      <a:cubicBezTo>
                        <a:pt x="153341" y="117718"/>
                        <a:pt x="153329" y="118135"/>
                        <a:pt x="153281" y="118551"/>
                      </a:cubicBezTo>
                      <a:cubicBezTo>
                        <a:pt x="153195" y="118569"/>
                        <a:pt x="153114" y="118577"/>
                        <a:pt x="153037" y="118577"/>
                      </a:cubicBezTo>
                      <a:cubicBezTo>
                        <a:pt x="152549" y="118577"/>
                        <a:pt x="152224" y="118250"/>
                        <a:pt x="151864" y="118004"/>
                      </a:cubicBezTo>
                      <a:cubicBezTo>
                        <a:pt x="151519" y="117754"/>
                        <a:pt x="151174" y="117444"/>
                        <a:pt x="150781" y="117313"/>
                      </a:cubicBezTo>
                      <a:cubicBezTo>
                        <a:pt x="150174" y="117123"/>
                        <a:pt x="149626" y="116801"/>
                        <a:pt x="149173" y="116361"/>
                      </a:cubicBezTo>
                      <a:cubicBezTo>
                        <a:pt x="148876" y="116041"/>
                        <a:pt x="148464" y="115865"/>
                        <a:pt x="148031" y="115865"/>
                      </a:cubicBezTo>
                      <a:cubicBezTo>
                        <a:pt x="147979" y="115865"/>
                        <a:pt x="147928" y="115867"/>
                        <a:pt x="147876" y="115872"/>
                      </a:cubicBezTo>
                      <a:cubicBezTo>
                        <a:pt x="147776" y="115882"/>
                        <a:pt x="147678" y="115887"/>
                        <a:pt x="147581" y="115887"/>
                      </a:cubicBezTo>
                      <a:cubicBezTo>
                        <a:pt x="147093" y="115887"/>
                        <a:pt x="146626" y="115771"/>
                        <a:pt x="146149" y="115622"/>
                      </a:cubicBezTo>
                      <a:cubicBezTo>
                        <a:pt x="145817" y="115516"/>
                        <a:pt x="145481" y="115440"/>
                        <a:pt x="145140" y="115440"/>
                      </a:cubicBezTo>
                      <a:cubicBezTo>
                        <a:pt x="144907" y="115440"/>
                        <a:pt x="144672" y="115476"/>
                        <a:pt x="144435" y="115563"/>
                      </a:cubicBezTo>
                      <a:cubicBezTo>
                        <a:pt x="144306" y="115606"/>
                        <a:pt x="144173" y="115627"/>
                        <a:pt x="144042" y="115627"/>
                      </a:cubicBezTo>
                      <a:cubicBezTo>
                        <a:pt x="143811" y="115627"/>
                        <a:pt x="143585" y="115561"/>
                        <a:pt x="143387" y="115432"/>
                      </a:cubicBezTo>
                      <a:cubicBezTo>
                        <a:pt x="143077" y="115241"/>
                        <a:pt x="142696" y="115194"/>
                        <a:pt x="142363" y="115063"/>
                      </a:cubicBezTo>
                      <a:cubicBezTo>
                        <a:pt x="142173" y="114991"/>
                        <a:pt x="141934" y="114944"/>
                        <a:pt x="141815" y="114801"/>
                      </a:cubicBezTo>
                      <a:cubicBezTo>
                        <a:pt x="141621" y="114576"/>
                        <a:pt x="141421" y="114450"/>
                        <a:pt x="141202" y="114450"/>
                      </a:cubicBezTo>
                      <a:cubicBezTo>
                        <a:pt x="141073" y="114450"/>
                        <a:pt x="140937" y="114494"/>
                        <a:pt x="140791" y="114586"/>
                      </a:cubicBezTo>
                      <a:cubicBezTo>
                        <a:pt x="140651" y="114678"/>
                        <a:pt x="140515" y="114719"/>
                        <a:pt x="140392" y="114719"/>
                      </a:cubicBezTo>
                      <a:cubicBezTo>
                        <a:pt x="140065" y="114719"/>
                        <a:pt x="139824" y="114430"/>
                        <a:pt x="139815" y="114015"/>
                      </a:cubicBezTo>
                      <a:cubicBezTo>
                        <a:pt x="139815" y="113586"/>
                        <a:pt x="139839" y="113158"/>
                        <a:pt x="139887" y="112729"/>
                      </a:cubicBezTo>
                      <a:cubicBezTo>
                        <a:pt x="139958" y="112158"/>
                        <a:pt x="139827" y="111848"/>
                        <a:pt x="139291" y="111634"/>
                      </a:cubicBezTo>
                      <a:cubicBezTo>
                        <a:pt x="138803" y="111443"/>
                        <a:pt x="138434" y="111027"/>
                        <a:pt x="138315" y="110515"/>
                      </a:cubicBezTo>
                      <a:cubicBezTo>
                        <a:pt x="138029" y="109550"/>
                        <a:pt x="137458" y="108705"/>
                        <a:pt x="136672" y="108074"/>
                      </a:cubicBezTo>
                      <a:cubicBezTo>
                        <a:pt x="136315" y="107788"/>
                        <a:pt x="136065" y="107395"/>
                        <a:pt x="135934" y="106967"/>
                      </a:cubicBezTo>
                      <a:cubicBezTo>
                        <a:pt x="135779" y="106443"/>
                        <a:pt x="135541" y="105954"/>
                        <a:pt x="135231" y="105526"/>
                      </a:cubicBezTo>
                      <a:cubicBezTo>
                        <a:pt x="134850" y="104966"/>
                        <a:pt x="134517" y="104383"/>
                        <a:pt x="134660" y="103657"/>
                      </a:cubicBezTo>
                      <a:cubicBezTo>
                        <a:pt x="134684" y="103538"/>
                        <a:pt x="134612" y="103395"/>
                        <a:pt x="134612" y="103276"/>
                      </a:cubicBezTo>
                      <a:cubicBezTo>
                        <a:pt x="134588" y="103097"/>
                        <a:pt x="134600" y="102930"/>
                        <a:pt x="134648" y="102764"/>
                      </a:cubicBezTo>
                      <a:cubicBezTo>
                        <a:pt x="134934" y="102144"/>
                        <a:pt x="134993" y="101442"/>
                        <a:pt x="134815" y="100787"/>
                      </a:cubicBezTo>
                      <a:cubicBezTo>
                        <a:pt x="134588" y="99894"/>
                        <a:pt x="134767" y="99085"/>
                        <a:pt x="135136" y="98263"/>
                      </a:cubicBezTo>
                      <a:cubicBezTo>
                        <a:pt x="135648" y="97215"/>
                        <a:pt x="135041" y="95977"/>
                        <a:pt x="133910" y="95727"/>
                      </a:cubicBezTo>
                      <a:cubicBezTo>
                        <a:pt x="133433" y="95644"/>
                        <a:pt x="133017" y="95334"/>
                        <a:pt x="132588" y="95072"/>
                      </a:cubicBezTo>
                      <a:cubicBezTo>
                        <a:pt x="131993" y="94703"/>
                        <a:pt x="131421" y="94310"/>
                        <a:pt x="130862" y="93905"/>
                      </a:cubicBezTo>
                      <a:cubicBezTo>
                        <a:pt x="130576" y="93691"/>
                        <a:pt x="130302" y="93441"/>
                        <a:pt x="130076" y="93167"/>
                      </a:cubicBezTo>
                      <a:cubicBezTo>
                        <a:pt x="129826" y="92810"/>
                        <a:pt x="129445" y="92560"/>
                        <a:pt x="129016" y="92477"/>
                      </a:cubicBezTo>
                      <a:cubicBezTo>
                        <a:pt x="128659" y="92405"/>
                        <a:pt x="128314" y="92274"/>
                        <a:pt x="128004" y="92084"/>
                      </a:cubicBezTo>
                      <a:cubicBezTo>
                        <a:pt x="127587" y="91822"/>
                        <a:pt x="127206" y="91488"/>
                        <a:pt x="126814" y="91191"/>
                      </a:cubicBezTo>
                      <a:cubicBezTo>
                        <a:pt x="125956" y="90560"/>
                        <a:pt x="125087" y="89941"/>
                        <a:pt x="124230" y="89333"/>
                      </a:cubicBezTo>
                      <a:cubicBezTo>
                        <a:pt x="123896" y="89095"/>
                        <a:pt x="123551" y="88869"/>
                        <a:pt x="123206" y="88655"/>
                      </a:cubicBezTo>
                      <a:cubicBezTo>
                        <a:pt x="122813" y="88417"/>
                        <a:pt x="122456" y="88107"/>
                        <a:pt x="122027" y="87988"/>
                      </a:cubicBezTo>
                      <a:cubicBezTo>
                        <a:pt x="121360" y="87809"/>
                        <a:pt x="120884" y="87405"/>
                        <a:pt x="120456" y="86905"/>
                      </a:cubicBezTo>
                      <a:cubicBezTo>
                        <a:pt x="120241" y="86654"/>
                        <a:pt x="120015" y="86428"/>
                        <a:pt x="119765" y="86214"/>
                      </a:cubicBezTo>
                      <a:cubicBezTo>
                        <a:pt x="119598" y="86035"/>
                        <a:pt x="119396" y="85904"/>
                        <a:pt x="119170" y="85821"/>
                      </a:cubicBezTo>
                      <a:cubicBezTo>
                        <a:pt x="117717" y="85369"/>
                        <a:pt x="116919" y="84297"/>
                        <a:pt x="116372" y="82940"/>
                      </a:cubicBezTo>
                      <a:cubicBezTo>
                        <a:pt x="116122" y="82333"/>
                        <a:pt x="115895" y="81678"/>
                        <a:pt x="115276" y="81297"/>
                      </a:cubicBezTo>
                      <a:cubicBezTo>
                        <a:pt x="114752" y="80975"/>
                        <a:pt x="114348" y="80511"/>
                        <a:pt x="114086" y="79951"/>
                      </a:cubicBezTo>
                      <a:cubicBezTo>
                        <a:pt x="113856" y="79460"/>
                        <a:pt x="113479" y="79198"/>
                        <a:pt x="112987" y="79198"/>
                      </a:cubicBezTo>
                      <a:cubicBezTo>
                        <a:pt x="112919" y="79198"/>
                        <a:pt x="112848" y="79203"/>
                        <a:pt x="112776" y="79213"/>
                      </a:cubicBezTo>
                      <a:cubicBezTo>
                        <a:pt x="112684" y="79226"/>
                        <a:pt x="112596" y="79232"/>
                        <a:pt x="112511" y="79232"/>
                      </a:cubicBezTo>
                      <a:cubicBezTo>
                        <a:pt x="111795" y="79232"/>
                        <a:pt x="111328" y="78797"/>
                        <a:pt x="110966" y="78201"/>
                      </a:cubicBezTo>
                      <a:cubicBezTo>
                        <a:pt x="110728" y="77820"/>
                        <a:pt x="110538" y="77403"/>
                        <a:pt x="110335" y="76987"/>
                      </a:cubicBezTo>
                      <a:cubicBezTo>
                        <a:pt x="110108" y="76533"/>
                        <a:pt x="109881" y="76316"/>
                        <a:pt x="109537" y="76316"/>
                      </a:cubicBezTo>
                      <a:cubicBezTo>
                        <a:pt x="109394" y="76316"/>
                        <a:pt x="109230" y="76354"/>
                        <a:pt x="109037" y="76427"/>
                      </a:cubicBezTo>
                      <a:cubicBezTo>
                        <a:pt x="108478" y="76641"/>
                        <a:pt x="107942" y="76927"/>
                        <a:pt x="107406" y="77189"/>
                      </a:cubicBezTo>
                      <a:cubicBezTo>
                        <a:pt x="106728" y="77534"/>
                        <a:pt x="106656" y="77713"/>
                        <a:pt x="106942" y="78415"/>
                      </a:cubicBezTo>
                      <a:cubicBezTo>
                        <a:pt x="107049" y="78653"/>
                        <a:pt x="107180" y="78880"/>
                        <a:pt x="107335" y="79082"/>
                      </a:cubicBezTo>
                      <a:cubicBezTo>
                        <a:pt x="107502" y="79320"/>
                        <a:pt x="107692" y="79523"/>
                        <a:pt x="107835" y="79773"/>
                      </a:cubicBezTo>
                      <a:cubicBezTo>
                        <a:pt x="108216" y="80416"/>
                        <a:pt x="108156" y="80856"/>
                        <a:pt x="107633" y="81380"/>
                      </a:cubicBezTo>
                      <a:cubicBezTo>
                        <a:pt x="107561" y="81440"/>
                        <a:pt x="107502" y="81499"/>
                        <a:pt x="107442" y="81559"/>
                      </a:cubicBezTo>
                      <a:cubicBezTo>
                        <a:pt x="106918" y="82118"/>
                        <a:pt x="106823" y="82833"/>
                        <a:pt x="107263" y="83464"/>
                      </a:cubicBezTo>
                      <a:cubicBezTo>
                        <a:pt x="107573" y="83880"/>
                        <a:pt x="107930" y="84261"/>
                        <a:pt x="108335" y="84595"/>
                      </a:cubicBezTo>
                      <a:cubicBezTo>
                        <a:pt x="108954" y="85130"/>
                        <a:pt x="109645" y="85595"/>
                        <a:pt x="110240" y="86154"/>
                      </a:cubicBezTo>
                      <a:cubicBezTo>
                        <a:pt x="111323" y="87190"/>
                        <a:pt x="112216" y="88345"/>
                        <a:pt x="112455" y="89893"/>
                      </a:cubicBezTo>
                      <a:cubicBezTo>
                        <a:pt x="112538" y="90369"/>
                        <a:pt x="112669" y="90822"/>
                        <a:pt x="112859" y="91262"/>
                      </a:cubicBezTo>
                      <a:cubicBezTo>
                        <a:pt x="113074" y="91810"/>
                        <a:pt x="113228" y="92358"/>
                        <a:pt x="113586" y="92858"/>
                      </a:cubicBezTo>
                      <a:cubicBezTo>
                        <a:pt x="114264" y="93751"/>
                        <a:pt x="115050" y="94560"/>
                        <a:pt x="115919" y="95263"/>
                      </a:cubicBezTo>
                      <a:cubicBezTo>
                        <a:pt x="116646" y="95894"/>
                        <a:pt x="117443" y="96287"/>
                        <a:pt x="118372" y="96322"/>
                      </a:cubicBezTo>
                      <a:cubicBezTo>
                        <a:pt x="119218" y="96350"/>
                        <a:pt x="120050" y="96509"/>
                        <a:pt x="120896" y="96509"/>
                      </a:cubicBezTo>
                      <a:cubicBezTo>
                        <a:pt x="121133" y="96509"/>
                        <a:pt x="121371" y="96496"/>
                        <a:pt x="121610" y="96465"/>
                      </a:cubicBezTo>
                      <a:cubicBezTo>
                        <a:pt x="121669" y="96458"/>
                        <a:pt x="121726" y="96454"/>
                        <a:pt x="121780" y="96454"/>
                      </a:cubicBezTo>
                      <a:cubicBezTo>
                        <a:pt x="122351" y="96454"/>
                        <a:pt x="122660" y="96847"/>
                        <a:pt x="122682" y="97477"/>
                      </a:cubicBezTo>
                      <a:cubicBezTo>
                        <a:pt x="122694" y="97811"/>
                        <a:pt x="122587" y="98132"/>
                        <a:pt x="122384" y="98382"/>
                      </a:cubicBezTo>
                      <a:cubicBezTo>
                        <a:pt x="122194" y="98620"/>
                        <a:pt x="122182" y="98870"/>
                        <a:pt x="122456" y="99061"/>
                      </a:cubicBezTo>
                      <a:cubicBezTo>
                        <a:pt x="123206" y="99573"/>
                        <a:pt x="123932" y="100120"/>
                        <a:pt x="124730" y="100561"/>
                      </a:cubicBezTo>
                      <a:cubicBezTo>
                        <a:pt x="126063" y="101311"/>
                        <a:pt x="127468" y="101966"/>
                        <a:pt x="128814" y="102704"/>
                      </a:cubicBezTo>
                      <a:cubicBezTo>
                        <a:pt x="130195" y="103454"/>
                        <a:pt x="130850" y="104657"/>
                        <a:pt x="130874" y="106228"/>
                      </a:cubicBezTo>
                      <a:cubicBezTo>
                        <a:pt x="130874" y="106645"/>
                        <a:pt x="130695" y="107050"/>
                        <a:pt x="130373" y="107312"/>
                      </a:cubicBezTo>
                      <a:cubicBezTo>
                        <a:pt x="130174" y="107496"/>
                        <a:pt x="129990" y="107585"/>
                        <a:pt x="129822" y="107585"/>
                      </a:cubicBezTo>
                      <a:cubicBezTo>
                        <a:pt x="129597" y="107585"/>
                        <a:pt x="129400" y="107427"/>
                        <a:pt x="129230" y="107121"/>
                      </a:cubicBezTo>
                      <a:cubicBezTo>
                        <a:pt x="129076" y="106824"/>
                        <a:pt x="128897" y="106550"/>
                        <a:pt x="128695" y="106312"/>
                      </a:cubicBezTo>
                      <a:cubicBezTo>
                        <a:pt x="128361" y="105943"/>
                        <a:pt x="127968" y="105621"/>
                        <a:pt x="127611" y="105288"/>
                      </a:cubicBezTo>
                      <a:cubicBezTo>
                        <a:pt x="127267" y="104975"/>
                        <a:pt x="126834" y="104806"/>
                        <a:pt x="126414" y="104806"/>
                      </a:cubicBezTo>
                      <a:cubicBezTo>
                        <a:pt x="126051" y="104806"/>
                        <a:pt x="125697" y="104933"/>
                        <a:pt x="125420" y="105204"/>
                      </a:cubicBezTo>
                      <a:cubicBezTo>
                        <a:pt x="124670" y="105931"/>
                        <a:pt x="124147" y="106800"/>
                        <a:pt x="124230" y="107907"/>
                      </a:cubicBezTo>
                      <a:cubicBezTo>
                        <a:pt x="124266" y="108431"/>
                        <a:pt x="124432" y="108871"/>
                        <a:pt x="124861" y="109205"/>
                      </a:cubicBezTo>
                      <a:cubicBezTo>
                        <a:pt x="125135" y="109431"/>
                        <a:pt x="125385" y="109657"/>
                        <a:pt x="125635" y="109907"/>
                      </a:cubicBezTo>
                      <a:cubicBezTo>
                        <a:pt x="125885" y="110145"/>
                        <a:pt x="126028" y="110491"/>
                        <a:pt x="126016" y="110836"/>
                      </a:cubicBezTo>
                      <a:cubicBezTo>
                        <a:pt x="126016" y="111538"/>
                        <a:pt x="125861" y="112229"/>
                        <a:pt x="125540" y="112848"/>
                      </a:cubicBezTo>
                      <a:cubicBezTo>
                        <a:pt x="125468" y="113027"/>
                        <a:pt x="125349" y="113182"/>
                        <a:pt x="125206" y="113313"/>
                      </a:cubicBezTo>
                      <a:cubicBezTo>
                        <a:pt x="124444" y="113860"/>
                        <a:pt x="124051" y="114646"/>
                        <a:pt x="123742" y="115491"/>
                      </a:cubicBezTo>
                      <a:cubicBezTo>
                        <a:pt x="123426" y="116292"/>
                        <a:pt x="122662" y="116804"/>
                        <a:pt x="121831" y="116804"/>
                      </a:cubicBezTo>
                      <a:cubicBezTo>
                        <a:pt x="121722" y="116804"/>
                        <a:pt x="121613" y="116795"/>
                        <a:pt x="121503" y="116777"/>
                      </a:cubicBezTo>
                      <a:cubicBezTo>
                        <a:pt x="121063" y="116706"/>
                        <a:pt x="120515" y="116134"/>
                        <a:pt x="120515" y="115706"/>
                      </a:cubicBezTo>
                      <a:cubicBezTo>
                        <a:pt x="120539" y="114896"/>
                        <a:pt x="120598" y="114098"/>
                        <a:pt x="121015" y="113372"/>
                      </a:cubicBezTo>
                      <a:cubicBezTo>
                        <a:pt x="121229" y="112991"/>
                        <a:pt x="121408" y="112598"/>
                        <a:pt x="121575" y="112193"/>
                      </a:cubicBezTo>
                      <a:cubicBezTo>
                        <a:pt x="121932" y="111348"/>
                        <a:pt x="121634" y="110372"/>
                        <a:pt x="120979" y="109729"/>
                      </a:cubicBezTo>
                      <a:cubicBezTo>
                        <a:pt x="120158" y="108943"/>
                        <a:pt x="119313" y="108133"/>
                        <a:pt x="118646" y="107217"/>
                      </a:cubicBezTo>
                      <a:cubicBezTo>
                        <a:pt x="117967" y="106300"/>
                        <a:pt x="117122" y="105633"/>
                        <a:pt x="116265" y="104942"/>
                      </a:cubicBezTo>
                      <a:cubicBezTo>
                        <a:pt x="115193" y="104097"/>
                        <a:pt x="114050" y="103347"/>
                        <a:pt x="113205" y="102228"/>
                      </a:cubicBezTo>
                      <a:cubicBezTo>
                        <a:pt x="112407" y="101180"/>
                        <a:pt x="111300" y="100418"/>
                        <a:pt x="110050" y="100037"/>
                      </a:cubicBezTo>
                      <a:cubicBezTo>
                        <a:pt x="109621" y="99918"/>
                        <a:pt x="109228" y="99728"/>
                        <a:pt x="108883" y="99477"/>
                      </a:cubicBezTo>
                      <a:cubicBezTo>
                        <a:pt x="107787" y="98585"/>
                        <a:pt x="106668" y="97715"/>
                        <a:pt x="105704" y="96691"/>
                      </a:cubicBezTo>
                      <a:cubicBezTo>
                        <a:pt x="104894" y="95846"/>
                        <a:pt x="104061" y="95096"/>
                        <a:pt x="103025" y="94584"/>
                      </a:cubicBezTo>
                      <a:cubicBezTo>
                        <a:pt x="102120" y="94143"/>
                        <a:pt x="101382" y="93393"/>
                        <a:pt x="100965" y="92489"/>
                      </a:cubicBezTo>
                      <a:cubicBezTo>
                        <a:pt x="100739" y="92060"/>
                        <a:pt x="100441" y="91679"/>
                        <a:pt x="100072" y="91381"/>
                      </a:cubicBezTo>
                      <a:cubicBezTo>
                        <a:pt x="99703" y="91072"/>
                        <a:pt x="99370" y="90726"/>
                        <a:pt x="99084" y="90357"/>
                      </a:cubicBezTo>
                      <a:cubicBezTo>
                        <a:pt x="98477" y="89512"/>
                        <a:pt x="98203" y="88488"/>
                        <a:pt x="98286" y="87464"/>
                      </a:cubicBezTo>
                      <a:cubicBezTo>
                        <a:pt x="98322" y="87178"/>
                        <a:pt x="98286" y="86893"/>
                        <a:pt x="98203" y="86631"/>
                      </a:cubicBezTo>
                      <a:cubicBezTo>
                        <a:pt x="97572" y="85071"/>
                        <a:pt x="96572" y="83940"/>
                        <a:pt x="94738" y="83821"/>
                      </a:cubicBezTo>
                      <a:cubicBezTo>
                        <a:pt x="94516" y="83812"/>
                        <a:pt x="94295" y="83808"/>
                        <a:pt x="94073" y="83808"/>
                      </a:cubicBezTo>
                      <a:cubicBezTo>
                        <a:pt x="93391" y="83808"/>
                        <a:pt x="92710" y="83850"/>
                        <a:pt x="92035" y="83940"/>
                      </a:cubicBezTo>
                      <a:cubicBezTo>
                        <a:pt x="91250" y="84023"/>
                        <a:pt x="90690" y="84357"/>
                        <a:pt x="90321" y="85047"/>
                      </a:cubicBezTo>
                      <a:cubicBezTo>
                        <a:pt x="90023" y="85595"/>
                        <a:pt x="89666" y="86119"/>
                        <a:pt x="89333" y="86654"/>
                      </a:cubicBezTo>
                      <a:cubicBezTo>
                        <a:pt x="89154" y="86964"/>
                        <a:pt x="88856" y="87178"/>
                        <a:pt x="88511" y="87250"/>
                      </a:cubicBezTo>
                      <a:cubicBezTo>
                        <a:pt x="88023" y="87357"/>
                        <a:pt x="87535" y="87476"/>
                        <a:pt x="87059" y="87619"/>
                      </a:cubicBezTo>
                      <a:cubicBezTo>
                        <a:pt x="86547" y="87738"/>
                        <a:pt x="86058" y="87893"/>
                        <a:pt x="85582" y="88095"/>
                      </a:cubicBezTo>
                      <a:cubicBezTo>
                        <a:pt x="85070" y="88333"/>
                        <a:pt x="84630" y="88690"/>
                        <a:pt x="84142" y="88988"/>
                      </a:cubicBezTo>
                      <a:cubicBezTo>
                        <a:pt x="83570" y="89321"/>
                        <a:pt x="83094" y="89774"/>
                        <a:pt x="82748" y="90322"/>
                      </a:cubicBezTo>
                      <a:cubicBezTo>
                        <a:pt x="82582" y="90560"/>
                        <a:pt x="82379" y="90750"/>
                        <a:pt x="82141" y="90893"/>
                      </a:cubicBezTo>
                      <a:cubicBezTo>
                        <a:pt x="81667" y="91163"/>
                        <a:pt x="81189" y="91302"/>
                        <a:pt x="80713" y="91302"/>
                      </a:cubicBezTo>
                      <a:cubicBezTo>
                        <a:pt x="80221" y="91302"/>
                        <a:pt x="79732" y="91154"/>
                        <a:pt x="79248" y="90845"/>
                      </a:cubicBezTo>
                      <a:cubicBezTo>
                        <a:pt x="79058" y="90738"/>
                        <a:pt x="78867" y="90619"/>
                        <a:pt x="78688" y="90512"/>
                      </a:cubicBezTo>
                      <a:cubicBezTo>
                        <a:pt x="78390" y="90310"/>
                        <a:pt x="78046" y="90209"/>
                        <a:pt x="77698" y="90209"/>
                      </a:cubicBezTo>
                      <a:cubicBezTo>
                        <a:pt x="77615" y="90209"/>
                        <a:pt x="77533" y="90215"/>
                        <a:pt x="77450" y="90226"/>
                      </a:cubicBezTo>
                      <a:cubicBezTo>
                        <a:pt x="77386" y="90237"/>
                        <a:pt x="77322" y="90242"/>
                        <a:pt x="77258" y="90242"/>
                      </a:cubicBezTo>
                      <a:cubicBezTo>
                        <a:pt x="77108" y="90242"/>
                        <a:pt x="76961" y="90213"/>
                        <a:pt x="76819" y="90155"/>
                      </a:cubicBezTo>
                      <a:cubicBezTo>
                        <a:pt x="76283" y="89929"/>
                        <a:pt x="75760" y="89667"/>
                        <a:pt x="75259" y="89369"/>
                      </a:cubicBezTo>
                      <a:cubicBezTo>
                        <a:pt x="74551" y="88895"/>
                        <a:pt x="73935" y="88634"/>
                        <a:pt x="73302" y="88634"/>
                      </a:cubicBezTo>
                      <a:cubicBezTo>
                        <a:pt x="72647" y="88634"/>
                        <a:pt x="71975" y="88913"/>
                        <a:pt x="71164" y="89524"/>
                      </a:cubicBezTo>
                      <a:cubicBezTo>
                        <a:pt x="70961" y="89667"/>
                        <a:pt x="70735" y="89822"/>
                        <a:pt x="70545" y="89988"/>
                      </a:cubicBezTo>
                      <a:cubicBezTo>
                        <a:pt x="69616" y="90798"/>
                        <a:pt x="69247" y="91500"/>
                        <a:pt x="69866" y="92655"/>
                      </a:cubicBezTo>
                      <a:cubicBezTo>
                        <a:pt x="69949" y="92786"/>
                        <a:pt x="70009" y="92929"/>
                        <a:pt x="70045" y="93072"/>
                      </a:cubicBezTo>
                      <a:cubicBezTo>
                        <a:pt x="70092" y="93441"/>
                        <a:pt x="70187" y="93834"/>
                        <a:pt x="70104" y="94155"/>
                      </a:cubicBezTo>
                      <a:cubicBezTo>
                        <a:pt x="69914" y="94786"/>
                        <a:pt x="69902" y="95453"/>
                        <a:pt x="70080" y="96072"/>
                      </a:cubicBezTo>
                      <a:cubicBezTo>
                        <a:pt x="70116" y="96227"/>
                        <a:pt x="70140" y="96370"/>
                        <a:pt x="70140" y="96525"/>
                      </a:cubicBezTo>
                      <a:cubicBezTo>
                        <a:pt x="70235" y="97692"/>
                        <a:pt x="69937" y="98263"/>
                        <a:pt x="68878" y="98680"/>
                      </a:cubicBezTo>
                      <a:cubicBezTo>
                        <a:pt x="67949" y="99037"/>
                        <a:pt x="67068" y="99525"/>
                        <a:pt x="66294" y="100156"/>
                      </a:cubicBezTo>
                      <a:cubicBezTo>
                        <a:pt x="65342" y="100918"/>
                        <a:pt x="64234" y="101442"/>
                        <a:pt x="63056" y="101704"/>
                      </a:cubicBezTo>
                      <a:cubicBezTo>
                        <a:pt x="61555" y="102061"/>
                        <a:pt x="60436" y="102966"/>
                        <a:pt x="59722" y="104383"/>
                      </a:cubicBezTo>
                      <a:cubicBezTo>
                        <a:pt x="59198" y="105454"/>
                        <a:pt x="58591" y="106490"/>
                        <a:pt x="57900" y="107467"/>
                      </a:cubicBezTo>
                      <a:cubicBezTo>
                        <a:pt x="57388" y="108217"/>
                        <a:pt x="56971" y="109026"/>
                        <a:pt x="56674" y="109884"/>
                      </a:cubicBezTo>
                      <a:cubicBezTo>
                        <a:pt x="56400" y="110562"/>
                        <a:pt x="56400" y="111312"/>
                        <a:pt x="56650" y="111991"/>
                      </a:cubicBezTo>
                      <a:cubicBezTo>
                        <a:pt x="56805" y="112479"/>
                        <a:pt x="56924" y="112979"/>
                        <a:pt x="56995" y="113503"/>
                      </a:cubicBezTo>
                      <a:cubicBezTo>
                        <a:pt x="57138" y="114325"/>
                        <a:pt x="56650" y="114789"/>
                        <a:pt x="56007" y="115146"/>
                      </a:cubicBezTo>
                      <a:cubicBezTo>
                        <a:pt x="55674" y="115325"/>
                        <a:pt x="55328" y="115444"/>
                        <a:pt x="55007" y="115622"/>
                      </a:cubicBezTo>
                      <a:cubicBezTo>
                        <a:pt x="54031" y="116134"/>
                        <a:pt x="53364" y="116837"/>
                        <a:pt x="53578" y="118051"/>
                      </a:cubicBezTo>
                      <a:cubicBezTo>
                        <a:pt x="53590" y="118135"/>
                        <a:pt x="53602" y="118230"/>
                        <a:pt x="53590" y="118313"/>
                      </a:cubicBezTo>
                      <a:cubicBezTo>
                        <a:pt x="53554" y="119266"/>
                        <a:pt x="53078" y="119825"/>
                        <a:pt x="52138" y="120004"/>
                      </a:cubicBezTo>
                      <a:cubicBezTo>
                        <a:pt x="52030" y="120028"/>
                        <a:pt x="51923" y="120028"/>
                        <a:pt x="51816" y="120063"/>
                      </a:cubicBezTo>
                      <a:cubicBezTo>
                        <a:pt x="50899" y="120349"/>
                        <a:pt x="50125" y="120825"/>
                        <a:pt x="49637" y="121683"/>
                      </a:cubicBezTo>
                      <a:cubicBezTo>
                        <a:pt x="49387" y="122123"/>
                        <a:pt x="49185" y="122576"/>
                        <a:pt x="48935" y="123016"/>
                      </a:cubicBezTo>
                      <a:cubicBezTo>
                        <a:pt x="48591" y="123633"/>
                        <a:pt x="48187" y="123898"/>
                        <a:pt x="47569" y="123898"/>
                      </a:cubicBezTo>
                      <a:cubicBezTo>
                        <a:pt x="47460" y="123898"/>
                        <a:pt x="47344" y="123889"/>
                        <a:pt x="47220" y="123873"/>
                      </a:cubicBezTo>
                      <a:cubicBezTo>
                        <a:pt x="46899" y="123827"/>
                        <a:pt x="46578" y="123790"/>
                        <a:pt x="46256" y="123790"/>
                      </a:cubicBezTo>
                      <a:cubicBezTo>
                        <a:pt x="45911" y="123790"/>
                        <a:pt x="45565" y="123833"/>
                        <a:pt x="45220" y="123957"/>
                      </a:cubicBezTo>
                      <a:cubicBezTo>
                        <a:pt x="45017" y="124028"/>
                        <a:pt x="44811" y="124054"/>
                        <a:pt x="44604" y="124054"/>
                      </a:cubicBezTo>
                      <a:cubicBezTo>
                        <a:pt x="44364" y="124054"/>
                        <a:pt x="44124" y="124019"/>
                        <a:pt x="43886" y="123980"/>
                      </a:cubicBezTo>
                      <a:cubicBezTo>
                        <a:pt x="43422" y="123914"/>
                        <a:pt x="42958" y="123878"/>
                        <a:pt x="42494" y="123878"/>
                      </a:cubicBezTo>
                      <a:cubicBezTo>
                        <a:pt x="42374" y="123878"/>
                        <a:pt x="42255" y="123880"/>
                        <a:pt x="42136" y="123885"/>
                      </a:cubicBezTo>
                      <a:cubicBezTo>
                        <a:pt x="41565" y="123909"/>
                        <a:pt x="40981" y="124052"/>
                        <a:pt x="40398" y="124111"/>
                      </a:cubicBezTo>
                      <a:cubicBezTo>
                        <a:pt x="39826" y="124171"/>
                        <a:pt x="39243" y="124302"/>
                        <a:pt x="38803" y="124742"/>
                      </a:cubicBezTo>
                      <a:cubicBezTo>
                        <a:pt x="38398" y="125135"/>
                        <a:pt x="37874" y="125397"/>
                        <a:pt x="37314" y="125493"/>
                      </a:cubicBezTo>
                      <a:cubicBezTo>
                        <a:pt x="36695" y="125600"/>
                        <a:pt x="36112" y="125874"/>
                        <a:pt x="35624" y="126266"/>
                      </a:cubicBezTo>
                      <a:cubicBezTo>
                        <a:pt x="35374" y="126481"/>
                        <a:pt x="35100" y="126659"/>
                        <a:pt x="34814" y="126814"/>
                      </a:cubicBezTo>
                      <a:cubicBezTo>
                        <a:pt x="34657" y="126904"/>
                        <a:pt x="34484" y="126949"/>
                        <a:pt x="34313" y="126949"/>
                      </a:cubicBezTo>
                      <a:cubicBezTo>
                        <a:pt x="34121" y="126949"/>
                        <a:pt x="33930" y="126892"/>
                        <a:pt x="33766" y="126778"/>
                      </a:cubicBezTo>
                      <a:cubicBezTo>
                        <a:pt x="33302" y="126469"/>
                        <a:pt x="32778" y="126243"/>
                        <a:pt x="32302" y="125945"/>
                      </a:cubicBezTo>
                      <a:cubicBezTo>
                        <a:pt x="32064" y="125802"/>
                        <a:pt x="31790" y="125624"/>
                        <a:pt x="31683" y="125397"/>
                      </a:cubicBezTo>
                      <a:cubicBezTo>
                        <a:pt x="31254" y="124409"/>
                        <a:pt x="30540" y="123588"/>
                        <a:pt x="29647" y="123016"/>
                      </a:cubicBezTo>
                      <a:cubicBezTo>
                        <a:pt x="29551" y="122945"/>
                        <a:pt x="29480" y="122861"/>
                        <a:pt x="29408" y="122790"/>
                      </a:cubicBezTo>
                      <a:cubicBezTo>
                        <a:pt x="28944" y="122385"/>
                        <a:pt x="28396" y="122099"/>
                        <a:pt x="27801" y="121980"/>
                      </a:cubicBezTo>
                      <a:cubicBezTo>
                        <a:pt x="27452" y="121899"/>
                        <a:pt x="27106" y="121865"/>
                        <a:pt x="26761" y="121865"/>
                      </a:cubicBezTo>
                      <a:cubicBezTo>
                        <a:pt x="26202" y="121865"/>
                        <a:pt x="25647" y="121953"/>
                        <a:pt x="25087" y="122064"/>
                      </a:cubicBezTo>
                      <a:cubicBezTo>
                        <a:pt x="24408" y="122218"/>
                        <a:pt x="23729" y="122326"/>
                        <a:pt x="23051" y="122480"/>
                      </a:cubicBezTo>
                      <a:cubicBezTo>
                        <a:pt x="22909" y="122511"/>
                        <a:pt x="22772" y="122526"/>
                        <a:pt x="22640" y="122526"/>
                      </a:cubicBezTo>
                      <a:cubicBezTo>
                        <a:pt x="22065" y="122526"/>
                        <a:pt x="21582" y="122249"/>
                        <a:pt x="21146" y="121861"/>
                      </a:cubicBezTo>
                      <a:cubicBezTo>
                        <a:pt x="21015" y="121706"/>
                        <a:pt x="20943" y="121504"/>
                        <a:pt x="20955" y="121290"/>
                      </a:cubicBezTo>
                      <a:cubicBezTo>
                        <a:pt x="20967" y="121075"/>
                        <a:pt x="21026" y="120861"/>
                        <a:pt x="21134" y="120671"/>
                      </a:cubicBezTo>
                      <a:cubicBezTo>
                        <a:pt x="21396" y="120135"/>
                        <a:pt x="21431" y="119516"/>
                        <a:pt x="21229" y="118956"/>
                      </a:cubicBezTo>
                      <a:cubicBezTo>
                        <a:pt x="20991" y="118289"/>
                        <a:pt x="20979" y="117599"/>
                        <a:pt x="20967" y="116908"/>
                      </a:cubicBezTo>
                      <a:cubicBezTo>
                        <a:pt x="20967" y="116730"/>
                        <a:pt x="20943" y="116563"/>
                        <a:pt x="20943" y="116384"/>
                      </a:cubicBezTo>
                      <a:cubicBezTo>
                        <a:pt x="20943" y="115813"/>
                        <a:pt x="20705" y="115468"/>
                        <a:pt x="20134" y="115289"/>
                      </a:cubicBezTo>
                      <a:cubicBezTo>
                        <a:pt x="19574" y="115110"/>
                        <a:pt x="19038" y="114860"/>
                        <a:pt x="18490" y="114670"/>
                      </a:cubicBezTo>
                      <a:cubicBezTo>
                        <a:pt x="18181" y="114563"/>
                        <a:pt x="18086" y="114372"/>
                        <a:pt x="18062" y="114039"/>
                      </a:cubicBezTo>
                      <a:cubicBezTo>
                        <a:pt x="18014" y="113360"/>
                        <a:pt x="18217" y="112693"/>
                        <a:pt x="18621" y="112158"/>
                      </a:cubicBezTo>
                      <a:cubicBezTo>
                        <a:pt x="19324" y="111205"/>
                        <a:pt x="19860" y="110145"/>
                        <a:pt x="20205" y="109026"/>
                      </a:cubicBezTo>
                      <a:cubicBezTo>
                        <a:pt x="20610" y="107752"/>
                        <a:pt x="20860" y="106419"/>
                        <a:pt x="21134" y="105109"/>
                      </a:cubicBezTo>
                      <a:cubicBezTo>
                        <a:pt x="21288" y="104395"/>
                        <a:pt x="21455" y="103657"/>
                        <a:pt x="21467" y="102930"/>
                      </a:cubicBezTo>
                      <a:cubicBezTo>
                        <a:pt x="21479" y="101847"/>
                        <a:pt x="21372" y="100763"/>
                        <a:pt x="21300" y="99680"/>
                      </a:cubicBezTo>
                      <a:cubicBezTo>
                        <a:pt x="21265" y="99382"/>
                        <a:pt x="21205" y="99085"/>
                        <a:pt x="21122" y="98787"/>
                      </a:cubicBezTo>
                      <a:cubicBezTo>
                        <a:pt x="20919" y="97882"/>
                        <a:pt x="20729" y="96965"/>
                        <a:pt x="20526" y="96060"/>
                      </a:cubicBezTo>
                      <a:cubicBezTo>
                        <a:pt x="20395" y="95489"/>
                        <a:pt x="20300" y="94905"/>
                        <a:pt x="20134" y="94346"/>
                      </a:cubicBezTo>
                      <a:cubicBezTo>
                        <a:pt x="19895" y="93608"/>
                        <a:pt x="19610" y="92881"/>
                        <a:pt x="19336" y="92119"/>
                      </a:cubicBezTo>
                      <a:cubicBezTo>
                        <a:pt x="19241" y="92108"/>
                        <a:pt x="19181" y="91834"/>
                        <a:pt x="19252" y="91798"/>
                      </a:cubicBezTo>
                      <a:cubicBezTo>
                        <a:pt x="19372" y="91381"/>
                        <a:pt x="19372" y="90976"/>
                        <a:pt x="19574" y="90750"/>
                      </a:cubicBezTo>
                      <a:cubicBezTo>
                        <a:pt x="19943" y="90298"/>
                        <a:pt x="20479" y="89988"/>
                        <a:pt x="21074" y="89917"/>
                      </a:cubicBezTo>
                      <a:cubicBezTo>
                        <a:pt x="22015" y="89822"/>
                        <a:pt x="22872" y="89357"/>
                        <a:pt x="23479" y="88643"/>
                      </a:cubicBezTo>
                      <a:cubicBezTo>
                        <a:pt x="23908" y="88131"/>
                        <a:pt x="24527" y="87845"/>
                        <a:pt x="25194" y="87845"/>
                      </a:cubicBezTo>
                      <a:cubicBezTo>
                        <a:pt x="25777" y="87845"/>
                        <a:pt x="26301" y="88000"/>
                        <a:pt x="26837" y="88167"/>
                      </a:cubicBezTo>
                      <a:cubicBezTo>
                        <a:pt x="27099" y="88250"/>
                        <a:pt x="27384" y="88298"/>
                        <a:pt x="27658" y="88309"/>
                      </a:cubicBezTo>
                      <a:cubicBezTo>
                        <a:pt x="27908" y="88323"/>
                        <a:pt x="28160" y="88330"/>
                        <a:pt x="28412" y="88330"/>
                      </a:cubicBezTo>
                      <a:cubicBezTo>
                        <a:pt x="28832" y="88330"/>
                        <a:pt x="29254" y="88311"/>
                        <a:pt x="29670" y="88274"/>
                      </a:cubicBezTo>
                      <a:cubicBezTo>
                        <a:pt x="30528" y="88190"/>
                        <a:pt x="31385" y="88024"/>
                        <a:pt x="32230" y="87869"/>
                      </a:cubicBezTo>
                      <a:cubicBezTo>
                        <a:pt x="32536" y="87809"/>
                        <a:pt x="32844" y="87779"/>
                        <a:pt x="33151" y="87779"/>
                      </a:cubicBezTo>
                      <a:cubicBezTo>
                        <a:pt x="33514" y="87779"/>
                        <a:pt x="33876" y="87821"/>
                        <a:pt x="34231" y="87905"/>
                      </a:cubicBezTo>
                      <a:cubicBezTo>
                        <a:pt x="34683" y="88024"/>
                        <a:pt x="35123" y="88131"/>
                        <a:pt x="35576" y="88202"/>
                      </a:cubicBezTo>
                      <a:cubicBezTo>
                        <a:pt x="36718" y="88411"/>
                        <a:pt x="37854" y="88620"/>
                        <a:pt x="39004" y="88620"/>
                      </a:cubicBezTo>
                      <a:cubicBezTo>
                        <a:pt x="39556" y="88620"/>
                        <a:pt x="40111" y="88572"/>
                        <a:pt x="40672" y="88452"/>
                      </a:cubicBezTo>
                      <a:cubicBezTo>
                        <a:pt x="40985" y="88391"/>
                        <a:pt x="41302" y="88361"/>
                        <a:pt x="41619" y="88361"/>
                      </a:cubicBezTo>
                      <a:cubicBezTo>
                        <a:pt x="42171" y="88361"/>
                        <a:pt x="42722" y="88454"/>
                        <a:pt x="43244" y="88643"/>
                      </a:cubicBezTo>
                      <a:cubicBezTo>
                        <a:pt x="43516" y="88740"/>
                        <a:pt x="43800" y="88787"/>
                        <a:pt x="44086" y="88787"/>
                      </a:cubicBezTo>
                      <a:cubicBezTo>
                        <a:pt x="44363" y="88787"/>
                        <a:pt x="44641" y="88743"/>
                        <a:pt x="44910" y="88655"/>
                      </a:cubicBezTo>
                      <a:cubicBezTo>
                        <a:pt x="45112" y="88588"/>
                        <a:pt x="45324" y="88555"/>
                        <a:pt x="45536" y="88555"/>
                      </a:cubicBezTo>
                      <a:cubicBezTo>
                        <a:pt x="45776" y="88555"/>
                        <a:pt x="46017" y="88597"/>
                        <a:pt x="46244" y="88679"/>
                      </a:cubicBezTo>
                      <a:cubicBezTo>
                        <a:pt x="46744" y="88845"/>
                        <a:pt x="47244" y="88952"/>
                        <a:pt x="47768" y="89012"/>
                      </a:cubicBezTo>
                      <a:cubicBezTo>
                        <a:pt x="47908" y="89029"/>
                        <a:pt x="48044" y="89037"/>
                        <a:pt x="48176" y="89037"/>
                      </a:cubicBezTo>
                      <a:cubicBezTo>
                        <a:pt x="49556" y="89037"/>
                        <a:pt x="50524" y="88146"/>
                        <a:pt x="50709" y="86690"/>
                      </a:cubicBezTo>
                      <a:cubicBezTo>
                        <a:pt x="50733" y="86428"/>
                        <a:pt x="50744" y="86166"/>
                        <a:pt x="50733" y="85916"/>
                      </a:cubicBezTo>
                      <a:cubicBezTo>
                        <a:pt x="50721" y="84773"/>
                        <a:pt x="50983" y="83654"/>
                        <a:pt x="51506" y="82654"/>
                      </a:cubicBezTo>
                      <a:cubicBezTo>
                        <a:pt x="51852" y="82023"/>
                        <a:pt x="52018" y="81320"/>
                        <a:pt x="51983" y="80606"/>
                      </a:cubicBezTo>
                      <a:cubicBezTo>
                        <a:pt x="51911" y="79499"/>
                        <a:pt x="52066" y="78380"/>
                        <a:pt x="52423" y="77332"/>
                      </a:cubicBezTo>
                      <a:cubicBezTo>
                        <a:pt x="52590" y="76939"/>
                        <a:pt x="52507" y="76487"/>
                        <a:pt x="52221" y="76177"/>
                      </a:cubicBezTo>
                      <a:cubicBezTo>
                        <a:pt x="51887" y="75784"/>
                        <a:pt x="51804" y="75332"/>
                        <a:pt x="51828" y="74832"/>
                      </a:cubicBezTo>
                      <a:cubicBezTo>
                        <a:pt x="51828" y="74641"/>
                        <a:pt x="51828" y="74439"/>
                        <a:pt x="51852" y="74248"/>
                      </a:cubicBezTo>
                      <a:cubicBezTo>
                        <a:pt x="51935" y="73689"/>
                        <a:pt x="51697" y="73272"/>
                        <a:pt x="51256" y="72974"/>
                      </a:cubicBezTo>
                      <a:cubicBezTo>
                        <a:pt x="50852" y="72700"/>
                        <a:pt x="50518" y="72355"/>
                        <a:pt x="50280" y="71938"/>
                      </a:cubicBezTo>
                      <a:cubicBezTo>
                        <a:pt x="50173" y="71784"/>
                        <a:pt x="50030" y="71641"/>
                        <a:pt x="49875" y="71522"/>
                      </a:cubicBezTo>
                      <a:cubicBezTo>
                        <a:pt x="48839" y="70700"/>
                        <a:pt x="48137" y="69712"/>
                        <a:pt x="48066" y="68355"/>
                      </a:cubicBezTo>
                      <a:cubicBezTo>
                        <a:pt x="48066" y="67986"/>
                        <a:pt x="47863" y="67664"/>
                        <a:pt x="47554" y="67497"/>
                      </a:cubicBezTo>
                      <a:cubicBezTo>
                        <a:pt x="46423" y="66926"/>
                        <a:pt x="45649" y="65914"/>
                        <a:pt x="44660" y="65188"/>
                      </a:cubicBezTo>
                      <a:cubicBezTo>
                        <a:pt x="44387" y="64961"/>
                        <a:pt x="44089" y="64795"/>
                        <a:pt x="43767" y="64676"/>
                      </a:cubicBezTo>
                      <a:cubicBezTo>
                        <a:pt x="43124" y="64497"/>
                        <a:pt x="42446" y="64402"/>
                        <a:pt x="41791" y="64247"/>
                      </a:cubicBezTo>
                      <a:cubicBezTo>
                        <a:pt x="41231" y="64104"/>
                        <a:pt x="40636" y="63997"/>
                        <a:pt x="40124" y="63735"/>
                      </a:cubicBezTo>
                      <a:cubicBezTo>
                        <a:pt x="39505" y="63414"/>
                        <a:pt x="38814" y="63021"/>
                        <a:pt x="38814" y="62175"/>
                      </a:cubicBezTo>
                      <a:cubicBezTo>
                        <a:pt x="38838" y="61675"/>
                        <a:pt x="38624" y="61199"/>
                        <a:pt x="38243" y="60878"/>
                      </a:cubicBezTo>
                      <a:cubicBezTo>
                        <a:pt x="37779" y="60437"/>
                        <a:pt x="37826" y="59865"/>
                        <a:pt x="38207" y="59365"/>
                      </a:cubicBezTo>
                      <a:cubicBezTo>
                        <a:pt x="38505" y="58961"/>
                        <a:pt x="38898" y="58794"/>
                        <a:pt x="39362" y="58722"/>
                      </a:cubicBezTo>
                      <a:cubicBezTo>
                        <a:pt x="40624" y="58532"/>
                        <a:pt x="41898" y="58449"/>
                        <a:pt x="43148" y="58115"/>
                      </a:cubicBezTo>
                      <a:cubicBezTo>
                        <a:pt x="43318" y="58061"/>
                        <a:pt x="43494" y="58034"/>
                        <a:pt x="43668" y="58034"/>
                      </a:cubicBezTo>
                      <a:cubicBezTo>
                        <a:pt x="44069" y="58034"/>
                        <a:pt x="44464" y="58175"/>
                        <a:pt x="44779" y="58449"/>
                      </a:cubicBezTo>
                      <a:cubicBezTo>
                        <a:pt x="45170" y="58758"/>
                        <a:pt x="45639" y="59012"/>
                        <a:pt x="46136" y="59012"/>
                      </a:cubicBezTo>
                      <a:cubicBezTo>
                        <a:pt x="46366" y="59012"/>
                        <a:pt x="46602" y="58958"/>
                        <a:pt x="46839" y="58830"/>
                      </a:cubicBezTo>
                      <a:cubicBezTo>
                        <a:pt x="47344" y="58541"/>
                        <a:pt x="47910" y="58389"/>
                        <a:pt x="48481" y="58389"/>
                      </a:cubicBezTo>
                      <a:cubicBezTo>
                        <a:pt x="48664" y="58389"/>
                        <a:pt x="48848" y="58405"/>
                        <a:pt x="49030" y="58437"/>
                      </a:cubicBezTo>
                      <a:cubicBezTo>
                        <a:pt x="49126" y="58450"/>
                        <a:pt x="49223" y="58460"/>
                        <a:pt x="49319" y="58460"/>
                      </a:cubicBezTo>
                      <a:cubicBezTo>
                        <a:pt x="49570" y="58460"/>
                        <a:pt x="49818" y="58395"/>
                        <a:pt x="50042" y="58163"/>
                      </a:cubicBezTo>
                      <a:cubicBezTo>
                        <a:pt x="49971" y="57865"/>
                        <a:pt x="49887" y="57556"/>
                        <a:pt x="49828" y="57234"/>
                      </a:cubicBezTo>
                      <a:cubicBezTo>
                        <a:pt x="49756" y="56948"/>
                        <a:pt x="49732" y="56639"/>
                        <a:pt x="49744" y="56341"/>
                      </a:cubicBezTo>
                      <a:cubicBezTo>
                        <a:pt x="49887" y="55591"/>
                        <a:pt x="49709" y="54805"/>
                        <a:pt x="49268" y="54174"/>
                      </a:cubicBezTo>
                      <a:cubicBezTo>
                        <a:pt x="48875" y="53615"/>
                        <a:pt x="48911" y="53007"/>
                        <a:pt x="48970" y="52341"/>
                      </a:cubicBezTo>
                      <a:cubicBezTo>
                        <a:pt x="49268" y="52281"/>
                        <a:pt x="49518" y="52222"/>
                        <a:pt x="49768" y="52174"/>
                      </a:cubicBezTo>
                      <a:cubicBezTo>
                        <a:pt x="49994" y="52130"/>
                        <a:pt x="50202" y="52108"/>
                        <a:pt x="50392" y="52108"/>
                      </a:cubicBezTo>
                      <a:cubicBezTo>
                        <a:pt x="51233" y="52108"/>
                        <a:pt x="51735" y="52546"/>
                        <a:pt x="52007" y="53508"/>
                      </a:cubicBezTo>
                      <a:cubicBezTo>
                        <a:pt x="52200" y="54158"/>
                        <a:pt x="52367" y="54384"/>
                        <a:pt x="52908" y="54384"/>
                      </a:cubicBezTo>
                      <a:cubicBezTo>
                        <a:pt x="53001" y="54384"/>
                        <a:pt x="53105" y="54377"/>
                        <a:pt x="53221" y="54365"/>
                      </a:cubicBezTo>
                      <a:cubicBezTo>
                        <a:pt x="54340" y="54246"/>
                        <a:pt x="55459" y="54079"/>
                        <a:pt x="56567" y="53900"/>
                      </a:cubicBezTo>
                      <a:cubicBezTo>
                        <a:pt x="57055" y="53841"/>
                        <a:pt x="57472" y="53531"/>
                        <a:pt x="57686" y="53091"/>
                      </a:cubicBezTo>
                      <a:cubicBezTo>
                        <a:pt x="57888" y="52710"/>
                        <a:pt x="58114" y="52353"/>
                        <a:pt x="58317" y="51960"/>
                      </a:cubicBezTo>
                      <a:cubicBezTo>
                        <a:pt x="58722" y="51126"/>
                        <a:pt x="59448" y="50745"/>
                        <a:pt x="60293" y="50495"/>
                      </a:cubicBezTo>
                      <a:cubicBezTo>
                        <a:pt x="60746" y="50364"/>
                        <a:pt x="61198" y="50186"/>
                        <a:pt x="61627" y="49983"/>
                      </a:cubicBezTo>
                      <a:cubicBezTo>
                        <a:pt x="61841" y="49876"/>
                        <a:pt x="62020" y="49721"/>
                        <a:pt x="62151" y="49507"/>
                      </a:cubicBezTo>
                      <a:cubicBezTo>
                        <a:pt x="62401" y="49055"/>
                        <a:pt x="62603" y="48578"/>
                        <a:pt x="62758" y="48090"/>
                      </a:cubicBezTo>
                      <a:cubicBezTo>
                        <a:pt x="62984" y="47316"/>
                        <a:pt x="63115" y="46519"/>
                        <a:pt x="63317" y="45745"/>
                      </a:cubicBezTo>
                      <a:cubicBezTo>
                        <a:pt x="63401" y="45423"/>
                        <a:pt x="63508" y="45042"/>
                        <a:pt x="63746" y="44828"/>
                      </a:cubicBezTo>
                      <a:cubicBezTo>
                        <a:pt x="64175" y="44435"/>
                        <a:pt x="64663" y="44114"/>
                        <a:pt x="65199" y="43875"/>
                      </a:cubicBezTo>
                      <a:cubicBezTo>
                        <a:pt x="66056" y="43518"/>
                        <a:pt x="66937" y="43209"/>
                        <a:pt x="67830" y="42959"/>
                      </a:cubicBezTo>
                      <a:cubicBezTo>
                        <a:pt x="68521" y="42768"/>
                        <a:pt x="69152" y="42387"/>
                        <a:pt x="69652" y="41875"/>
                      </a:cubicBezTo>
                      <a:cubicBezTo>
                        <a:pt x="70164" y="41316"/>
                        <a:pt x="70818" y="41161"/>
                        <a:pt x="71533" y="41161"/>
                      </a:cubicBezTo>
                      <a:cubicBezTo>
                        <a:pt x="71688" y="41161"/>
                        <a:pt x="71830" y="41149"/>
                        <a:pt x="71985" y="41137"/>
                      </a:cubicBezTo>
                      <a:cubicBezTo>
                        <a:pt x="72723" y="40958"/>
                        <a:pt x="72890" y="40577"/>
                        <a:pt x="72545" y="39911"/>
                      </a:cubicBezTo>
                      <a:cubicBezTo>
                        <a:pt x="72521" y="39875"/>
                        <a:pt x="72497" y="39839"/>
                        <a:pt x="72473" y="39803"/>
                      </a:cubicBezTo>
                      <a:cubicBezTo>
                        <a:pt x="72271" y="39506"/>
                        <a:pt x="72295" y="39208"/>
                        <a:pt x="72414" y="38875"/>
                      </a:cubicBezTo>
                      <a:cubicBezTo>
                        <a:pt x="72628" y="38303"/>
                        <a:pt x="73045" y="37887"/>
                        <a:pt x="73414" y="37446"/>
                      </a:cubicBezTo>
                      <a:cubicBezTo>
                        <a:pt x="74069" y="36684"/>
                        <a:pt x="74533" y="35779"/>
                        <a:pt x="74771" y="34815"/>
                      </a:cubicBezTo>
                      <a:cubicBezTo>
                        <a:pt x="74998" y="33791"/>
                        <a:pt x="75367" y="32815"/>
                        <a:pt x="75867" y="31898"/>
                      </a:cubicBezTo>
                      <a:cubicBezTo>
                        <a:pt x="76176" y="31362"/>
                        <a:pt x="76605" y="31160"/>
                        <a:pt x="77117" y="30957"/>
                      </a:cubicBezTo>
                      <a:cubicBezTo>
                        <a:pt x="77224" y="30910"/>
                        <a:pt x="77331" y="30898"/>
                        <a:pt x="77438" y="30886"/>
                      </a:cubicBezTo>
                      <a:cubicBezTo>
                        <a:pt x="77456" y="30887"/>
                        <a:pt x="77473" y="30887"/>
                        <a:pt x="77490" y="30887"/>
                      </a:cubicBezTo>
                      <a:cubicBezTo>
                        <a:pt x="77897" y="30887"/>
                        <a:pt x="78253" y="30619"/>
                        <a:pt x="78367" y="30231"/>
                      </a:cubicBezTo>
                      <a:cubicBezTo>
                        <a:pt x="78498" y="29933"/>
                        <a:pt x="78665" y="29647"/>
                        <a:pt x="78867" y="29397"/>
                      </a:cubicBezTo>
                      <a:cubicBezTo>
                        <a:pt x="79140" y="28993"/>
                        <a:pt x="79523" y="28700"/>
                        <a:pt x="79989" y="28700"/>
                      </a:cubicBezTo>
                      <a:cubicBezTo>
                        <a:pt x="80031" y="28700"/>
                        <a:pt x="80074" y="28702"/>
                        <a:pt x="80117" y="28707"/>
                      </a:cubicBezTo>
                      <a:cubicBezTo>
                        <a:pt x="80232" y="28717"/>
                        <a:pt x="80344" y="28722"/>
                        <a:pt x="80454" y="28722"/>
                      </a:cubicBezTo>
                      <a:cubicBezTo>
                        <a:pt x="81114" y="28722"/>
                        <a:pt x="81711" y="28549"/>
                        <a:pt x="82344" y="28314"/>
                      </a:cubicBezTo>
                      <a:cubicBezTo>
                        <a:pt x="82639" y="28203"/>
                        <a:pt x="82934" y="28137"/>
                        <a:pt x="83222" y="28137"/>
                      </a:cubicBezTo>
                      <a:cubicBezTo>
                        <a:pt x="83641" y="28137"/>
                        <a:pt x="84043" y="28277"/>
                        <a:pt x="84403" y="28624"/>
                      </a:cubicBezTo>
                      <a:cubicBezTo>
                        <a:pt x="84535" y="28746"/>
                        <a:pt x="84654" y="28908"/>
                        <a:pt x="84817" y="28908"/>
                      </a:cubicBezTo>
                      <a:cubicBezTo>
                        <a:pt x="84875" y="28908"/>
                        <a:pt x="84939" y="28888"/>
                        <a:pt x="85011" y="28838"/>
                      </a:cubicBezTo>
                      <a:cubicBezTo>
                        <a:pt x="85225" y="28707"/>
                        <a:pt x="85415" y="28528"/>
                        <a:pt x="85558" y="28314"/>
                      </a:cubicBezTo>
                      <a:cubicBezTo>
                        <a:pt x="85654" y="28123"/>
                        <a:pt x="85689" y="27909"/>
                        <a:pt x="85677" y="27683"/>
                      </a:cubicBezTo>
                      <a:cubicBezTo>
                        <a:pt x="85701" y="27040"/>
                        <a:pt x="86023" y="26635"/>
                        <a:pt x="86642" y="26457"/>
                      </a:cubicBezTo>
                      <a:cubicBezTo>
                        <a:pt x="87023" y="26349"/>
                        <a:pt x="87392" y="26207"/>
                        <a:pt x="87761" y="26099"/>
                      </a:cubicBezTo>
                      <a:cubicBezTo>
                        <a:pt x="87979" y="26031"/>
                        <a:pt x="88178" y="25992"/>
                        <a:pt x="88361" y="25992"/>
                      </a:cubicBezTo>
                      <a:cubicBezTo>
                        <a:pt x="88818" y="25992"/>
                        <a:pt x="89171" y="26241"/>
                        <a:pt x="89452" y="26921"/>
                      </a:cubicBezTo>
                      <a:cubicBezTo>
                        <a:pt x="89588" y="27285"/>
                        <a:pt x="89790" y="27410"/>
                        <a:pt x="90192" y="27410"/>
                      </a:cubicBezTo>
                      <a:cubicBezTo>
                        <a:pt x="90211" y="27410"/>
                        <a:pt x="90230" y="27410"/>
                        <a:pt x="90249" y="27409"/>
                      </a:cubicBezTo>
                      <a:cubicBezTo>
                        <a:pt x="90357" y="27040"/>
                        <a:pt x="90440" y="26671"/>
                        <a:pt x="90511" y="26290"/>
                      </a:cubicBezTo>
                      <a:cubicBezTo>
                        <a:pt x="90571" y="25754"/>
                        <a:pt x="90797" y="25361"/>
                        <a:pt x="91321" y="25159"/>
                      </a:cubicBezTo>
                      <a:cubicBezTo>
                        <a:pt x="91714" y="25004"/>
                        <a:pt x="91976" y="24718"/>
                        <a:pt x="91952" y="24266"/>
                      </a:cubicBezTo>
                      <a:cubicBezTo>
                        <a:pt x="91916" y="23754"/>
                        <a:pt x="92083" y="23266"/>
                        <a:pt x="92428" y="22897"/>
                      </a:cubicBezTo>
                      <a:cubicBezTo>
                        <a:pt x="92666" y="22647"/>
                        <a:pt x="92631" y="22385"/>
                        <a:pt x="92369" y="22158"/>
                      </a:cubicBezTo>
                      <a:cubicBezTo>
                        <a:pt x="92273" y="22075"/>
                        <a:pt x="92178" y="21980"/>
                        <a:pt x="92071" y="21908"/>
                      </a:cubicBezTo>
                      <a:cubicBezTo>
                        <a:pt x="91416" y="21432"/>
                        <a:pt x="91345" y="21254"/>
                        <a:pt x="91559" y="20480"/>
                      </a:cubicBezTo>
                      <a:cubicBezTo>
                        <a:pt x="91595" y="20361"/>
                        <a:pt x="91631" y="20230"/>
                        <a:pt x="91678" y="20111"/>
                      </a:cubicBezTo>
                      <a:cubicBezTo>
                        <a:pt x="91892" y="19634"/>
                        <a:pt x="91785" y="19087"/>
                        <a:pt x="91404" y="18718"/>
                      </a:cubicBezTo>
                      <a:cubicBezTo>
                        <a:pt x="90749" y="18039"/>
                        <a:pt x="90749" y="17313"/>
                        <a:pt x="91142" y="16515"/>
                      </a:cubicBezTo>
                      <a:cubicBezTo>
                        <a:pt x="91226" y="16336"/>
                        <a:pt x="91357" y="16110"/>
                        <a:pt x="91309" y="15967"/>
                      </a:cubicBezTo>
                      <a:cubicBezTo>
                        <a:pt x="91083" y="15360"/>
                        <a:pt x="90988" y="14634"/>
                        <a:pt x="90249" y="14348"/>
                      </a:cubicBezTo>
                      <a:cubicBezTo>
                        <a:pt x="89833" y="14193"/>
                        <a:pt x="89654" y="13872"/>
                        <a:pt x="89606" y="13455"/>
                      </a:cubicBezTo>
                      <a:cubicBezTo>
                        <a:pt x="89487" y="12526"/>
                        <a:pt x="89452" y="11598"/>
                        <a:pt x="89737" y="10681"/>
                      </a:cubicBezTo>
                      <a:cubicBezTo>
                        <a:pt x="89916" y="10086"/>
                        <a:pt x="89857" y="9490"/>
                        <a:pt x="89714" y="8883"/>
                      </a:cubicBezTo>
                      <a:cubicBezTo>
                        <a:pt x="89547" y="8240"/>
                        <a:pt x="89440" y="7573"/>
                        <a:pt x="89368" y="6907"/>
                      </a:cubicBezTo>
                      <a:cubicBezTo>
                        <a:pt x="89312" y="6231"/>
                        <a:pt x="89670" y="5829"/>
                        <a:pt x="90226" y="5829"/>
                      </a:cubicBezTo>
                      <a:cubicBezTo>
                        <a:pt x="90376" y="5829"/>
                        <a:pt x="90540" y="5858"/>
                        <a:pt x="90714" y="5918"/>
                      </a:cubicBezTo>
                      <a:cubicBezTo>
                        <a:pt x="90940" y="5990"/>
                        <a:pt x="91142" y="6109"/>
                        <a:pt x="91369" y="6216"/>
                      </a:cubicBezTo>
                      <a:cubicBezTo>
                        <a:pt x="91446" y="6253"/>
                        <a:pt x="91518" y="6271"/>
                        <a:pt x="91586" y="6271"/>
                      </a:cubicBezTo>
                      <a:cubicBezTo>
                        <a:pt x="91735" y="6271"/>
                        <a:pt x="91861" y="6185"/>
                        <a:pt x="91976" y="6037"/>
                      </a:cubicBezTo>
                      <a:cubicBezTo>
                        <a:pt x="92250" y="5692"/>
                        <a:pt x="92524" y="5371"/>
                        <a:pt x="92821" y="5049"/>
                      </a:cubicBezTo>
                      <a:cubicBezTo>
                        <a:pt x="93155" y="4680"/>
                        <a:pt x="93274" y="4049"/>
                        <a:pt x="93035" y="3811"/>
                      </a:cubicBezTo>
                      <a:cubicBezTo>
                        <a:pt x="92952" y="3724"/>
                        <a:pt x="92829" y="3682"/>
                        <a:pt x="92687" y="3682"/>
                      </a:cubicBezTo>
                      <a:cubicBezTo>
                        <a:pt x="92422" y="3682"/>
                        <a:pt x="92093" y="3829"/>
                        <a:pt x="91845" y="4109"/>
                      </a:cubicBezTo>
                      <a:cubicBezTo>
                        <a:pt x="91714" y="4251"/>
                        <a:pt x="91607" y="4418"/>
                        <a:pt x="91476" y="4561"/>
                      </a:cubicBezTo>
                      <a:cubicBezTo>
                        <a:pt x="91381" y="4656"/>
                        <a:pt x="91273" y="4752"/>
                        <a:pt x="91166" y="4847"/>
                      </a:cubicBezTo>
                      <a:cubicBezTo>
                        <a:pt x="90571" y="4430"/>
                        <a:pt x="90452" y="4192"/>
                        <a:pt x="90702" y="3847"/>
                      </a:cubicBezTo>
                      <a:cubicBezTo>
                        <a:pt x="91190" y="3192"/>
                        <a:pt x="91631" y="2489"/>
                        <a:pt x="92440" y="2144"/>
                      </a:cubicBezTo>
                      <a:cubicBezTo>
                        <a:pt x="93155" y="1846"/>
                        <a:pt x="93845" y="1465"/>
                        <a:pt x="94536" y="1108"/>
                      </a:cubicBezTo>
                      <a:cubicBezTo>
                        <a:pt x="95012" y="870"/>
                        <a:pt x="95417" y="501"/>
                        <a:pt x="95691" y="49"/>
                      </a:cubicBezTo>
                      <a:cubicBezTo>
                        <a:pt x="95405" y="25"/>
                        <a:pt x="95238" y="1"/>
                        <a:pt x="9507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19"/>
                <p:cNvSpPr/>
                <p:nvPr/>
              </p:nvSpPr>
              <p:spPr>
                <a:xfrm>
                  <a:off x="6859150" y="1082025"/>
                  <a:ext cx="1195725" cy="63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29" h="25252" extrusionOk="0">
                      <a:moveTo>
                        <a:pt x="30220" y="562"/>
                      </a:moveTo>
                      <a:cubicBezTo>
                        <a:pt x="30639" y="562"/>
                        <a:pt x="30871" y="825"/>
                        <a:pt x="30909" y="1381"/>
                      </a:cubicBezTo>
                      <a:cubicBezTo>
                        <a:pt x="30945" y="2203"/>
                        <a:pt x="30624" y="2953"/>
                        <a:pt x="30362" y="3703"/>
                      </a:cubicBezTo>
                      <a:cubicBezTo>
                        <a:pt x="30135" y="4310"/>
                        <a:pt x="29862" y="4906"/>
                        <a:pt x="29552" y="5477"/>
                      </a:cubicBezTo>
                      <a:cubicBezTo>
                        <a:pt x="29278" y="5989"/>
                        <a:pt x="29016" y="6501"/>
                        <a:pt x="28957" y="7096"/>
                      </a:cubicBezTo>
                      <a:cubicBezTo>
                        <a:pt x="28909" y="7406"/>
                        <a:pt x="28814" y="7692"/>
                        <a:pt x="28671" y="7954"/>
                      </a:cubicBezTo>
                      <a:cubicBezTo>
                        <a:pt x="28577" y="8154"/>
                        <a:pt x="28465" y="8253"/>
                        <a:pt x="28336" y="8253"/>
                      </a:cubicBezTo>
                      <a:cubicBezTo>
                        <a:pt x="28235" y="8253"/>
                        <a:pt x="28124" y="8193"/>
                        <a:pt x="28004" y="8073"/>
                      </a:cubicBezTo>
                      <a:cubicBezTo>
                        <a:pt x="27885" y="7942"/>
                        <a:pt x="27718" y="7739"/>
                        <a:pt x="27742" y="7585"/>
                      </a:cubicBezTo>
                      <a:cubicBezTo>
                        <a:pt x="27849" y="6799"/>
                        <a:pt x="27635" y="5977"/>
                        <a:pt x="28016" y="5215"/>
                      </a:cubicBezTo>
                      <a:cubicBezTo>
                        <a:pt x="28111" y="5001"/>
                        <a:pt x="28230" y="4787"/>
                        <a:pt x="28349" y="4584"/>
                      </a:cubicBezTo>
                      <a:cubicBezTo>
                        <a:pt x="28719" y="4048"/>
                        <a:pt x="28969" y="3441"/>
                        <a:pt x="29111" y="2798"/>
                      </a:cubicBezTo>
                      <a:cubicBezTo>
                        <a:pt x="29207" y="2393"/>
                        <a:pt x="29433" y="2001"/>
                        <a:pt x="29588" y="1596"/>
                      </a:cubicBezTo>
                      <a:cubicBezTo>
                        <a:pt x="29695" y="1298"/>
                        <a:pt x="29766" y="1000"/>
                        <a:pt x="29885" y="607"/>
                      </a:cubicBezTo>
                      <a:cubicBezTo>
                        <a:pt x="30008" y="577"/>
                        <a:pt x="30120" y="562"/>
                        <a:pt x="30220" y="562"/>
                      </a:cubicBezTo>
                      <a:close/>
                      <a:moveTo>
                        <a:pt x="20933" y="15607"/>
                      </a:moveTo>
                      <a:cubicBezTo>
                        <a:pt x="21693" y="15607"/>
                        <a:pt x="22386" y="16086"/>
                        <a:pt x="22646" y="16812"/>
                      </a:cubicBezTo>
                      <a:cubicBezTo>
                        <a:pt x="22694" y="16919"/>
                        <a:pt x="22718" y="17038"/>
                        <a:pt x="22730" y="17145"/>
                      </a:cubicBezTo>
                      <a:lnTo>
                        <a:pt x="22730" y="17240"/>
                      </a:lnTo>
                      <a:cubicBezTo>
                        <a:pt x="22730" y="17276"/>
                        <a:pt x="22730" y="17300"/>
                        <a:pt x="22730" y="17324"/>
                      </a:cubicBezTo>
                      <a:cubicBezTo>
                        <a:pt x="22708" y="17601"/>
                        <a:pt x="22488" y="17755"/>
                        <a:pt x="22082" y="17755"/>
                      </a:cubicBezTo>
                      <a:cubicBezTo>
                        <a:pt x="22053" y="17755"/>
                        <a:pt x="22023" y="17754"/>
                        <a:pt x="21992" y="17752"/>
                      </a:cubicBezTo>
                      <a:cubicBezTo>
                        <a:pt x="21908" y="17752"/>
                        <a:pt x="21813" y="17752"/>
                        <a:pt x="21730" y="17741"/>
                      </a:cubicBezTo>
                      <a:cubicBezTo>
                        <a:pt x="20825" y="17657"/>
                        <a:pt x="20432" y="17324"/>
                        <a:pt x="20194" y="16443"/>
                      </a:cubicBezTo>
                      <a:cubicBezTo>
                        <a:pt x="20087" y="16074"/>
                        <a:pt x="20325" y="15693"/>
                        <a:pt x="20706" y="15621"/>
                      </a:cubicBezTo>
                      <a:cubicBezTo>
                        <a:pt x="20782" y="15612"/>
                        <a:pt x="20858" y="15607"/>
                        <a:pt x="20933" y="15607"/>
                      </a:cubicBezTo>
                      <a:close/>
                      <a:moveTo>
                        <a:pt x="3605" y="13408"/>
                      </a:moveTo>
                      <a:cubicBezTo>
                        <a:pt x="3994" y="13408"/>
                        <a:pt x="4286" y="13610"/>
                        <a:pt x="4430" y="14014"/>
                      </a:cubicBezTo>
                      <a:cubicBezTo>
                        <a:pt x="4823" y="15133"/>
                        <a:pt x="4739" y="16276"/>
                        <a:pt x="4692" y="17419"/>
                      </a:cubicBezTo>
                      <a:cubicBezTo>
                        <a:pt x="4704" y="17681"/>
                        <a:pt x="4525" y="17931"/>
                        <a:pt x="4275" y="18014"/>
                      </a:cubicBezTo>
                      <a:cubicBezTo>
                        <a:pt x="4177" y="18056"/>
                        <a:pt x="4073" y="18076"/>
                        <a:pt x="3970" y="18076"/>
                      </a:cubicBezTo>
                      <a:cubicBezTo>
                        <a:pt x="3747" y="18076"/>
                        <a:pt x="3529" y="17983"/>
                        <a:pt x="3382" y="17812"/>
                      </a:cubicBezTo>
                      <a:cubicBezTo>
                        <a:pt x="3108" y="17514"/>
                        <a:pt x="2906" y="17145"/>
                        <a:pt x="2656" y="16824"/>
                      </a:cubicBezTo>
                      <a:cubicBezTo>
                        <a:pt x="2394" y="16478"/>
                        <a:pt x="2120" y="16145"/>
                        <a:pt x="1822" y="15836"/>
                      </a:cubicBezTo>
                      <a:cubicBezTo>
                        <a:pt x="1525" y="15514"/>
                        <a:pt x="1334" y="15097"/>
                        <a:pt x="1298" y="14645"/>
                      </a:cubicBezTo>
                      <a:cubicBezTo>
                        <a:pt x="1333" y="13873"/>
                        <a:pt x="1713" y="13523"/>
                        <a:pt x="2378" y="13523"/>
                      </a:cubicBezTo>
                      <a:cubicBezTo>
                        <a:pt x="2410" y="13523"/>
                        <a:pt x="2443" y="13524"/>
                        <a:pt x="2477" y="13526"/>
                      </a:cubicBezTo>
                      <a:cubicBezTo>
                        <a:pt x="2514" y="13527"/>
                        <a:pt x="2551" y="13528"/>
                        <a:pt x="2587" y="13528"/>
                      </a:cubicBezTo>
                      <a:cubicBezTo>
                        <a:pt x="2834" y="13528"/>
                        <a:pt x="3072" y="13494"/>
                        <a:pt x="3311" y="13442"/>
                      </a:cubicBezTo>
                      <a:cubicBezTo>
                        <a:pt x="3414" y="13419"/>
                        <a:pt x="3512" y="13408"/>
                        <a:pt x="3605" y="13408"/>
                      </a:cubicBezTo>
                      <a:close/>
                      <a:moveTo>
                        <a:pt x="10599" y="9772"/>
                      </a:moveTo>
                      <a:cubicBezTo>
                        <a:pt x="10880" y="9772"/>
                        <a:pt x="11133" y="9901"/>
                        <a:pt x="11252" y="10180"/>
                      </a:cubicBezTo>
                      <a:cubicBezTo>
                        <a:pt x="11502" y="10775"/>
                        <a:pt x="11693" y="11395"/>
                        <a:pt x="11895" y="12002"/>
                      </a:cubicBezTo>
                      <a:cubicBezTo>
                        <a:pt x="12074" y="12561"/>
                        <a:pt x="11788" y="13014"/>
                        <a:pt x="11490" y="13454"/>
                      </a:cubicBezTo>
                      <a:cubicBezTo>
                        <a:pt x="11240" y="13823"/>
                        <a:pt x="11014" y="14216"/>
                        <a:pt x="10776" y="14597"/>
                      </a:cubicBezTo>
                      <a:cubicBezTo>
                        <a:pt x="11288" y="15181"/>
                        <a:pt x="11157" y="15728"/>
                        <a:pt x="10859" y="16324"/>
                      </a:cubicBezTo>
                      <a:cubicBezTo>
                        <a:pt x="10704" y="16621"/>
                        <a:pt x="10704" y="16979"/>
                        <a:pt x="10681" y="17324"/>
                      </a:cubicBezTo>
                      <a:cubicBezTo>
                        <a:pt x="10644" y="17829"/>
                        <a:pt x="10458" y="18080"/>
                        <a:pt x="10085" y="18080"/>
                      </a:cubicBezTo>
                      <a:cubicBezTo>
                        <a:pt x="9975" y="18080"/>
                        <a:pt x="9848" y="18058"/>
                        <a:pt x="9704" y="18014"/>
                      </a:cubicBezTo>
                      <a:cubicBezTo>
                        <a:pt x="9335" y="17919"/>
                        <a:pt x="9026" y="17669"/>
                        <a:pt x="8859" y="17348"/>
                      </a:cubicBezTo>
                      <a:cubicBezTo>
                        <a:pt x="8478" y="16598"/>
                        <a:pt x="7883" y="16086"/>
                        <a:pt x="7156" y="15705"/>
                      </a:cubicBezTo>
                      <a:cubicBezTo>
                        <a:pt x="6704" y="15466"/>
                        <a:pt x="6537" y="15062"/>
                        <a:pt x="6466" y="14597"/>
                      </a:cubicBezTo>
                      <a:cubicBezTo>
                        <a:pt x="6394" y="14133"/>
                        <a:pt x="6382" y="13645"/>
                        <a:pt x="6311" y="13180"/>
                      </a:cubicBezTo>
                      <a:cubicBezTo>
                        <a:pt x="6275" y="12907"/>
                        <a:pt x="6359" y="12645"/>
                        <a:pt x="6549" y="12454"/>
                      </a:cubicBezTo>
                      <a:cubicBezTo>
                        <a:pt x="6716" y="12287"/>
                        <a:pt x="6859" y="12097"/>
                        <a:pt x="7025" y="11930"/>
                      </a:cubicBezTo>
                      <a:cubicBezTo>
                        <a:pt x="7292" y="11641"/>
                        <a:pt x="7570" y="11430"/>
                        <a:pt x="8002" y="11430"/>
                      </a:cubicBezTo>
                      <a:cubicBezTo>
                        <a:pt x="8014" y="11430"/>
                        <a:pt x="8025" y="11430"/>
                        <a:pt x="8037" y="11430"/>
                      </a:cubicBezTo>
                      <a:cubicBezTo>
                        <a:pt x="8071" y="11433"/>
                        <a:pt x="8104" y="11435"/>
                        <a:pt x="8136" y="11435"/>
                      </a:cubicBezTo>
                      <a:cubicBezTo>
                        <a:pt x="8587" y="11435"/>
                        <a:pt x="9000" y="11136"/>
                        <a:pt x="9133" y="10692"/>
                      </a:cubicBezTo>
                      <a:cubicBezTo>
                        <a:pt x="9335" y="10049"/>
                        <a:pt x="9871" y="9882"/>
                        <a:pt x="10431" y="9787"/>
                      </a:cubicBezTo>
                      <a:cubicBezTo>
                        <a:pt x="10487" y="9777"/>
                        <a:pt x="10543" y="9772"/>
                        <a:pt x="10599" y="9772"/>
                      </a:cubicBezTo>
                      <a:close/>
                      <a:moveTo>
                        <a:pt x="10621" y="18248"/>
                      </a:moveTo>
                      <a:cubicBezTo>
                        <a:pt x="10695" y="18248"/>
                        <a:pt x="10770" y="18278"/>
                        <a:pt x="10847" y="18360"/>
                      </a:cubicBezTo>
                      <a:cubicBezTo>
                        <a:pt x="11085" y="18586"/>
                        <a:pt x="11288" y="18836"/>
                        <a:pt x="11216" y="19205"/>
                      </a:cubicBezTo>
                      <a:cubicBezTo>
                        <a:pt x="11110" y="19759"/>
                        <a:pt x="9930" y="20967"/>
                        <a:pt x="9363" y="20967"/>
                      </a:cubicBezTo>
                      <a:cubicBezTo>
                        <a:pt x="9358" y="20967"/>
                        <a:pt x="9352" y="20967"/>
                        <a:pt x="9347" y="20967"/>
                      </a:cubicBezTo>
                      <a:cubicBezTo>
                        <a:pt x="8407" y="20919"/>
                        <a:pt x="7442" y="20908"/>
                        <a:pt x="6597" y="20372"/>
                      </a:cubicBezTo>
                      <a:cubicBezTo>
                        <a:pt x="6061" y="20038"/>
                        <a:pt x="5787" y="19598"/>
                        <a:pt x="5823" y="19134"/>
                      </a:cubicBezTo>
                      <a:cubicBezTo>
                        <a:pt x="5795" y="18584"/>
                        <a:pt x="5859" y="18415"/>
                        <a:pt x="6145" y="18415"/>
                      </a:cubicBezTo>
                      <a:cubicBezTo>
                        <a:pt x="6231" y="18415"/>
                        <a:pt x="6337" y="18430"/>
                        <a:pt x="6466" y="18455"/>
                      </a:cubicBezTo>
                      <a:cubicBezTo>
                        <a:pt x="6775" y="18514"/>
                        <a:pt x="7097" y="18479"/>
                        <a:pt x="7406" y="18514"/>
                      </a:cubicBezTo>
                      <a:cubicBezTo>
                        <a:pt x="7645" y="18526"/>
                        <a:pt x="7871" y="18586"/>
                        <a:pt x="8073" y="18681"/>
                      </a:cubicBezTo>
                      <a:cubicBezTo>
                        <a:pt x="8295" y="18831"/>
                        <a:pt x="8552" y="18906"/>
                        <a:pt x="8810" y="18906"/>
                      </a:cubicBezTo>
                      <a:cubicBezTo>
                        <a:pt x="9023" y="18906"/>
                        <a:pt x="9237" y="18855"/>
                        <a:pt x="9430" y="18753"/>
                      </a:cubicBezTo>
                      <a:cubicBezTo>
                        <a:pt x="9680" y="18633"/>
                        <a:pt x="9954" y="18550"/>
                        <a:pt x="10204" y="18419"/>
                      </a:cubicBezTo>
                      <a:cubicBezTo>
                        <a:pt x="10345" y="18357"/>
                        <a:pt x="10481" y="18248"/>
                        <a:pt x="10621" y="18248"/>
                      </a:cubicBezTo>
                      <a:close/>
                      <a:moveTo>
                        <a:pt x="47269" y="0"/>
                      </a:moveTo>
                      <a:cubicBezTo>
                        <a:pt x="45852" y="12"/>
                        <a:pt x="44435" y="36"/>
                        <a:pt x="43030" y="48"/>
                      </a:cubicBezTo>
                      <a:cubicBezTo>
                        <a:pt x="41315" y="60"/>
                        <a:pt x="39601" y="60"/>
                        <a:pt x="37886" y="72"/>
                      </a:cubicBezTo>
                      <a:cubicBezTo>
                        <a:pt x="37684" y="72"/>
                        <a:pt x="37386" y="84"/>
                        <a:pt x="37279" y="215"/>
                      </a:cubicBezTo>
                      <a:cubicBezTo>
                        <a:pt x="36839" y="762"/>
                        <a:pt x="36362" y="1310"/>
                        <a:pt x="36029" y="1941"/>
                      </a:cubicBezTo>
                      <a:cubicBezTo>
                        <a:pt x="35767" y="2441"/>
                        <a:pt x="35362" y="2846"/>
                        <a:pt x="34862" y="3108"/>
                      </a:cubicBezTo>
                      <a:cubicBezTo>
                        <a:pt x="34752" y="3172"/>
                        <a:pt x="34650" y="3203"/>
                        <a:pt x="34562" y="3203"/>
                      </a:cubicBezTo>
                      <a:cubicBezTo>
                        <a:pt x="34356" y="3203"/>
                        <a:pt x="34226" y="3032"/>
                        <a:pt x="34243" y="2715"/>
                      </a:cubicBezTo>
                      <a:cubicBezTo>
                        <a:pt x="34279" y="2334"/>
                        <a:pt x="34350" y="1953"/>
                        <a:pt x="34457" y="1572"/>
                      </a:cubicBezTo>
                      <a:cubicBezTo>
                        <a:pt x="34553" y="1131"/>
                        <a:pt x="34684" y="691"/>
                        <a:pt x="34553" y="226"/>
                      </a:cubicBezTo>
                      <a:cubicBezTo>
                        <a:pt x="34493" y="203"/>
                        <a:pt x="34422" y="167"/>
                        <a:pt x="34362" y="155"/>
                      </a:cubicBezTo>
                      <a:cubicBezTo>
                        <a:pt x="32767" y="155"/>
                        <a:pt x="31183" y="155"/>
                        <a:pt x="29600" y="167"/>
                      </a:cubicBezTo>
                      <a:cubicBezTo>
                        <a:pt x="29587" y="166"/>
                        <a:pt x="29575" y="165"/>
                        <a:pt x="29563" y="165"/>
                      </a:cubicBezTo>
                      <a:cubicBezTo>
                        <a:pt x="29433" y="165"/>
                        <a:pt x="29305" y="223"/>
                        <a:pt x="29207" y="310"/>
                      </a:cubicBezTo>
                      <a:cubicBezTo>
                        <a:pt x="28933" y="703"/>
                        <a:pt x="28611" y="1036"/>
                        <a:pt x="28457" y="1524"/>
                      </a:cubicBezTo>
                      <a:cubicBezTo>
                        <a:pt x="28088" y="2596"/>
                        <a:pt x="27766" y="3703"/>
                        <a:pt x="27028" y="4620"/>
                      </a:cubicBezTo>
                      <a:cubicBezTo>
                        <a:pt x="26575" y="5179"/>
                        <a:pt x="26325" y="5870"/>
                        <a:pt x="26314" y="6596"/>
                      </a:cubicBezTo>
                      <a:cubicBezTo>
                        <a:pt x="26278" y="7073"/>
                        <a:pt x="26242" y="7549"/>
                        <a:pt x="26206" y="8025"/>
                      </a:cubicBezTo>
                      <a:cubicBezTo>
                        <a:pt x="26159" y="8954"/>
                        <a:pt x="25813" y="9299"/>
                        <a:pt x="24873" y="9347"/>
                      </a:cubicBezTo>
                      <a:cubicBezTo>
                        <a:pt x="24807" y="9353"/>
                        <a:pt x="24742" y="9356"/>
                        <a:pt x="24676" y="9356"/>
                      </a:cubicBezTo>
                      <a:cubicBezTo>
                        <a:pt x="24611" y="9356"/>
                        <a:pt x="24545" y="9353"/>
                        <a:pt x="24480" y="9347"/>
                      </a:cubicBezTo>
                      <a:cubicBezTo>
                        <a:pt x="24376" y="9322"/>
                        <a:pt x="24270" y="9310"/>
                        <a:pt x="24164" y="9310"/>
                      </a:cubicBezTo>
                      <a:cubicBezTo>
                        <a:pt x="23857" y="9310"/>
                        <a:pt x="23552" y="9411"/>
                        <a:pt x="23313" y="9597"/>
                      </a:cubicBezTo>
                      <a:cubicBezTo>
                        <a:pt x="23004" y="9819"/>
                        <a:pt x="22699" y="9909"/>
                        <a:pt x="22365" y="9909"/>
                      </a:cubicBezTo>
                      <a:cubicBezTo>
                        <a:pt x="22198" y="9909"/>
                        <a:pt x="22023" y="9886"/>
                        <a:pt x="21837" y="9847"/>
                      </a:cubicBezTo>
                      <a:cubicBezTo>
                        <a:pt x="21423" y="9751"/>
                        <a:pt x="21080" y="9699"/>
                        <a:pt x="20788" y="9699"/>
                      </a:cubicBezTo>
                      <a:cubicBezTo>
                        <a:pt x="19910" y="9699"/>
                        <a:pt x="19488" y="10168"/>
                        <a:pt x="18979" y="11347"/>
                      </a:cubicBezTo>
                      <a:cubicBezTo>
                        <a:pt x="18967" y="11371"/>
                        <a:pt x="18955" y="11383"/>
                        <a:pt x="18944" y="11406"/>
                      </a:cubicBezTo>
                      <a:cubicBezTo>
                        <a:pt x="18801" y="11680"/>
                        <a:pt x="18813" y="12002"/>
                        <a:pt x="18955" y="12264"/>
                      </a:cubicBezTo>
                      <a:cubicBezTo>
                        <a:pt x="19182" y="12740"/>
                        <a:pt x="19360" y="13228"/>
                        <a:pt x="19503" y="13728"/>
                      </a:cubicBezTo>
                      <a:cubicBezTo>
                        <a:pt x="19670" y="14359"/>
                        <a:pt x="19217" y="14907"/>
                        <a:pt x="18563" y="14919"/>
                      </a:cubicBezTo>
                      <a:cubicBezTo>
                        <a:pt x="18324" y="14919"/>
                        <a:pt x="18086" y="14895"/>
                        <a:pt x="17860" y="14847"/>
                      </a:cubicBezTo>
                      <a:cubicBezTo>
                        <a:pt x="17637" y="14796"/>
                        <a:pt x="17410" y="14771"/>
                        <a:pt x="17184" y="14771"/>
                      </a:cubicBezTo>
                      <a:cubicBezTo>
                        <a:pt x="16783" y="14771"/>
                        <a:pt x="16383" y="14850"/>
                        <a:pt x="16003" y="15002"/>
                      </a:cubicBezTo>
                      <a:cubicBezTo>
                        <a:pt x="15562" y="15169"/>
                        <a:pt x="15086" y="15264"/>
                        <a:pt x="14610" y="15288"/>
                      </a:cubicBezTo>
                      <a:cubicBezTo>
                        <a:pt x="14589" y="15289"/>
                        <a:pt x="14568" y="15290"/>
                        <a:pt x="14548" y="15290"/>
                      </a:cubicBezTo>
                      <a:cubicBezTo>
                        <a:pt x="13954" y="15290"/>
                        <a:pt x="13602" y="14791"/>
                        <a:pt x="13717" y="14192"/>
                      </a:cubicBezTo>
                      <a:cubicBezTo>
                        <a:pt x="13776" y="13895"/>
                        <a:pt x="13931" y="13538"/>
                        <a:pt x="13836" y="13300"/>
                      </a:cubicBezTo>
                      <a:cubicBezTo>
                        <a:pt x="13621" y="12788"/>
                        <a:pt x="13657" y="12240"/>
                        <a:pt x="13550" y="11716"/>
                      </a:cubicBezTo>
                      <a:cubicBezTo>
                        <a:pt x="13490" y="11264"/>
                        <a:pt x="13252" y="10847"/>
                        <a:pt x="12907" y="10537"/>
                      </a:cubicBezTo>
                      <a:cubicBezTo>
                        <a:pt x="12371" y="10085"/>
                        <a:pt x="12324" y="9478"/>
                        <a:pt x="12300" y="8858"/>
                      </a:cubicBezTo>
                      <a:cubicBezTo>
                        <a:pt x="13062" y="8525"/>
                        <a:pt x="13050" y="8525"/>
                        <a:pt x="13026" y="7644"/>
                      </a:cubicBezTo>
                      <a:cubicBezTo>
                        <a:pt x="13026" y="7442"/>
                        <a:pt x="13086" y="7263"/>
                        <a:pt x="13193" y="7108"/>
                      </a:cubicBezTo>
                      <a:cubicBezTo>
                        <a:pt x="13395" y="6823"/>
                        <a:pt x="13348" y="6584"/>
                        <a:pt x="13169" y="6334"/>
                      </a:cubicBezTo>
                      <a:cubicBezTo>
                        <a:pt x="13062" y="6168"/>
                        <a:pt x="12931" y="6013"/>
                        <a:pt x="12788" y="5882"/>
                      </a:cubicBezTo>
                      <a:cubicBezTo>
                        <a:pt x="12181" y="5441"/>
                        <a:pt x="11883" y="4787"/>
                        <a:pt x="11681" y="4096"/>
                      </a:cubicBezTo>
                      <a:cubicBezTo>
                        <a:pt x="11490" y="3405"/>
                        <a:pt x="11062" y="2798"/>
                        <a:pt x="10466" y="2382"/>
                      </a:cubicBezTo>
                      <a:cubicBezTo>
                        <a:pt x="10264" y="2227"/>
                        <a:pt x="10109" y="2012"/>
                        <a:pt x="10026" y="1774"/>
                      </a:cubicBezTo>
                      <a:cubicBezTo>
                        <a:pt x="9859" y="1334"/>
                        <a:pt x="9764" y="869"/>
                        <a:pt x="9621" y="346"/>
                      </a:cubicBezTo>
                      <a:cubicBezTo>
                        <a:pt x="8970" y="346"/>
                        <a:pt x="8330" y="330"/>
                        <a:pt x="7693" y="330"/>
                      </a:cubicBezTo>
                      <a:cubicBezTo>
                        <a:pt x="7375" y="330"/>
                        <a:pt x="7057" y="334"/>
                        <a:pt x="6740" y="346"/>
                      </a:cubicBezTo>
                      <a:cubicBezTo>
                        <a:pt x="6603" y="352"/>
                        <a:pt x="6465" y="355"/>
                        <a:pt x="6326" y="355"/>
                      </a:cubicBezTo>
                      <a:cubicBezTo>
                        <a:pt x="5885" y="355"/>
                        <a:pt x="5438" y="328"/>
                        <a:pt x="4990" y="328"/>
                      </a:cubicBezTo>
                      <a:cubicBezTo>
                        <a:pt x="4613" y="328"/>
                        <a:pt x="4235" y="347"/>
                        <a:pt x="3858" y="417"/>
                      </a:cubicBezTo>
                      <a:cubicBezTo>
                        <a:pt x="3965" y="1227"/>
                        <a:pt x="3894" y="1369"/>
                        <a:pt x="3692" y="2155"/>
                      </a:cubicBezTo>
                      <a:cubicBezTo>
                        <a:pt x="3442" y="3072"/>
                        <a:pt x="3263" y="4013"/>
                        <a:pt x="3120" y="4953"/>
                      </a:cubicBezTo>
                      <a:cubicBezTo>
                        <a:pt x="3037" y="5572"/>
                        <a:pt x="3311" y="5906"/>
                        <a:pt x="3894" y="6144"/>
                      </a:cubicBezTo>
                      <a:cubicBezTo>
                        <a:pt x="4132" y="6239"/>
                        <a:pt x="4370" y="6346"/>
                        <a:pt x="4597" y="6477"/>
                      </a:cubicBezTo>
                      <a:cubicBezTo>
                        <a:pt x="5156" y="6823"/>
                        <a:pt x="5382" y="7513"/>
                        <a:pt x="5192" y="8251"/>
                      </a:cubicBezTo>
                      <a:cubicBezTo>
                        <a:pt x="5013" y="8942"/>
                        <a:pt x="4632" y="9263"/>
                        <a:pt x="3906" y="9311"/>
                      </a:cubicBezTo>
                      <a:cubicBezTo>
                        <a:pt x="3180" y="9359"/>
                        <a:pt x="2894" y="9573"/>
                        <a:pt x="2727" y="10287"/>
                      </a:cubicBezTo>
                      <a:cubicBezTo>
                        <a:pt x="2644" y="10740"/>
                        <a:pt x="2596" y="11192"/>
                        <a:pt x="2584" y="11645"/>
                      </a:cubicBezTo>
                      <a:cubicBezTo>
                        <a:pt x="2537" y="12383"/>
                        <a:pt x="2322" y="12657"/>
                        <a:pt x="1572" y="12859"/>
                      </a:cubicBezTo>
                      <a:cubicBezTo>
                        <a:pt x="858" y="13049"/>
                        <a:pt x="560" y="13395"/>
                        <a:pt x="513" y="14145"/>
                      </a:cubicBezTo>
                      <a:cubicBezTo>
                        <a:pt x="513" y="14383"/>
                        <a:pt x="536" y="14621"/>
                        <a:pt x="596" y="14847"/>
                      </a:cubicBezTo>
                      <a:cubicBezTo>
                        <a:pt x="727" y="15371"/>
                        <a:pt x="691" y="15836"/>
                        <a:pt x="310" y="16240"/>
                      </a:cubicBezTo>
                      <a:cubicBezTo>
                        <a:pt x="191" y="16395"/>
                        <a:pt x="96" y="16550"/>
                        <a:pt x="1" y="16717"/>
                      </a:cubicBezTo>
                      <a:cubicBezTo>
                        <a:pt x="132" y="16824"/>
                        <a:pt x="191" y="16895"/>
                        <a:pt x="275" y="16919"/>
                      </a:cubicBezTo>
                      <a:cubicBezTo>
                        <a:pt x="667" y="17050"/>
                        <a:pt x="1001" y="17312"/>
                        <a:pt x="1227" y="17657"/>
                      </a:cubicBezTo>
                      <a:cubicBezTo>
                        <a:pt x="1525" y="18050"/>
                        <a:pt x="1346" y="18443"/>
                        <a:pt x="1215" y="18836"/>
                      </a:cubicBezTo>
                      <a:cubicBezTo>
                        <a:pt x="1132" y="19074"/>
                        <a:pt x="1144" y="19336"/>
                        <a:pt x="1406" y="19455"/>
                      </a:cubicBezTo>
                      <a:cubicBezTo>
                        <a:pt x="1906" y="19681"/>
                        <a:pt x="2060" y="20110"/>
                        <a:pt x="2180" y="20586"/>
                      </a:cubicBezTo>
                      <a:cubicBezTo>
                        <a:pt x="2358" y="21265"/>
                        <a:pt x="2513" y="21384"/>
                        <a:pt x="3192" y="21491"/>
                      </a:cubicBezTo>
                      <a:cubicBezTo>
                        <a:pt x="3811" y="21586"/>
                        <a:pt x="4430" y="21705"/>
                        <a:pt x="5037" y="21824"/>
                      </a:cubicBezTo>
                      <a:cubicBezTo>
                        <a:pt x="5139" y="21844"/>
                        <a:pt x="5242" y="21854"/>
                        <a:pt x="5344" y="21854"/>
                      </a:cubicBezTo>
                      <a:cubicBezTo>
                        <a:pt x="5612" y="21854"/>
                        <a:pt x="5876" y="21787"/>
                        <a:pt x="6109" y="21658"/>
                      </a:cubicBezTo>
                      <a:cubicBezTo>
                        <a:pt x="6263" y="21586"/>
                        <a:pt x="6406" y="21491"/>
                        <a:pt x="6573" y="21408"/>
                      </a:cubicBezTo>
                      <a:cubicBezTo>
                        <a:pt x="6644" y="21372"/>
                        <a:pt x="6709" y="21356"/>
                        <a:pt x="6770" y="21356"/>
                      </a:cubicBezTo>
                      <a:cubicBezTo>
                        <a:pt x="6912" y="21356"/>
                        <a:pt x="7025" y="21448"/>
                        <a:pt x="7109" y="21598"/>
                      </a:cubicBezTo>
                      <a:cubicBezTo>
                        <a:pt x="7335" y="22027"/>
                        <a:pt x="7323" y="22729"/>
                        <a:pt x="6763" y="22944"/>
                      </a:cubicBezTo>
                      <a:cubicBezTo>
                        <a:pt x="6406" y="23075"/>
                        <a:pt x="6121" y="23336"/>
                        <a:pt x="5954" y="23670"/>
                      </a:cubicBezTo>
                      <a:cubicBezTo>
                        <a:pt x="5787" y="24003"/>
                        <a:pt x="5823" y="24158"/>
                        <a:pt x="6168" y="24265"/>
                      </a:cubicBezTo>
                      <a:cubicBezTo>
                        <a:pt x="6528" y="24390"/>
                        <a:pt x="6886" y="24469"/>
                        <a:pt x="7235" y="24469"/>
                      </a:cubicBezTo>
                      <a:cubicBezTo>
                        <a:pt x="7716" y="24469"/>
                        <a:pt x="8181" y="24319"/>
                        <a:pt x="8609" y="23932"/>
                      </a:cubicBezTo>
                      <a:cubicBezTo>
                        <a:pt x="8969" y="23601"/>
                        <a:pt x="9378" y="23373"/>
                        <a:pt x="9867" y="23373"/>
                      </a:cubicBezTo>
                      <a:cubicBezTo>
                        <a:pt x="9975" y="23373"/>
                        <a:pt x="10088" y="23384"/>
                        <a:pt x="10204" y="23408"/>
                      </a:cubicBezTo>
                      <a:cubicBezTo>
                        <a:pt x="10240" y="23414"/>
                        <a:pt x="10275" y="23417"/>
                        <a:pt x="10311" y="23417"/>
                      </a:cubicBezTo>
                      <a:cubicBezTo>
                        <a:pt x="10481" y="23417"/>
                        <a:pt x="10658" y="23358"/>
                        <a:pt x="10835" y="23348"/>
                      </a:cubicBezTo>
                      <a:cubicBezTo>
                        <a:pt x="11526" y="23313"/>
                        <a:pt x="12109" y="22991"/>
                        <a:pt x="12740" y="22753"/>
                      </a:cubicBezTo>
                      <a:cubicBezTo>
                        <a:pt x="13431" y="22491"/>
                        <a:pt x="14026" y="22182"/>
                        <a:pt x="14479" y="21574"/>
                      </a:cubicBezTo>
                      <a:cubicBezTo>
                        <a:pt x="14694" y="21292"/>
                        <a:pt x="15073" y="21154"/>
                        <a:pt x="15452" y="21154"/>
                      </a:cubicBezTo>
                      <a:cubicBezTo>
                        <a:pt x="15744" y="21154"/>
                        <a:pt x="16035" y="21235"/>
                        <a:pt x="16253" y="21396"/>
                      </a:cubicBezTo>
                      <a:cubicBezTo>
                        <a:pt x="16860" y="21836"/>
                        <a:pt x="16908" y="22110"/>
                        <a:pt x="16431" y="22705"/>
                      </a:cubicBezTo>
                      <a:cubicBezTo>
                        <a:pt x="16408" y="22741"/>
                        <a:pt x="16384" y="22765"/>
                        <a:pt x="16360" y="22801"/>
                      </a:cubicBezTo>
                      <a:cubicBezTo>
                        <a:pt x="15991" y="23325"/>
                        <a:pt x="16038" y="23563"/>
                        <a:pt x="16634" y="23777"/>
                      </a:cubicBezTo>
                      <a:cubicBezTo>
                        <a:pt x="17372" y="24027"/>
                        <a:pt x="18051" y="24432"/>
                        <a:pt x="18610" y="24980"/>
                      </a:cubicBezTo>
                      <a:cubicBezTo>
                        <a:pt x="18755" y="25158"/>
                        <a:pt x="18966" y="25251"/>
                        <a:pt x="19183" y="25251"/>
                      </a:cubicBezTo>
                      <a:cubicBezTo>
                        <a:pt x="19270" y="25251"/>
                        <a:pt x="19358" y="25236"/>
                        <a:pt x="19444" y="25206"/>
                      </a:cubicBezTo>
                      <a:cubicBezTo>
                        <a:pt x="19860" y="25051"/>
                        <a:pt x="20277" y="24860"/>
                        <a:pt x="20670" y="24634"/>
                      </a:cubicBezTo>
                      <a:cubicBezTo>
                        <a:pt x="21384" y="24218"/>
                        <a:pt x="22158" y="23908"/>
                        <a:pt x="22968" y="23741"/>
                      </a:cubicBezTo>
                      <a:cubicBezTo>
                        <a:pt x="24480" y="23432"/>
                        <a:pt x="25885" y="22944"/>
                        <a:pt x="26945" y="21741"/>
                      </a:cubicBezTo>
                      <a:cubicBezTo>
                        <a:pt x="27099" y="21586"/>
                        <a:pt x="27278" y="21455"/>
                        <a:pt x="27480" y="21372"/>
                      </a:cubicBezTo>
                      <a:cubicBezTo>
                        <a:pt x="28457" y="20836"/>
                        <a:pt x="29457" y="20360"/>
                        <a:pt x="30552" y="20134"/>
                      </a:cubicBezTo>
                      <a:cubicBezTo>
                        <a:pt x="30671" y="20098"/>
                        <a:pt x="30790" y="20062"/>
                        <a:pt x="30909" y="20003"/>
                      </a:cubicBezTo>
                      <a:cubicBezTo>
                        <a:pt x="32005" y="19598"/>
                        <a:pt x="33100" y="19181"/>
                        <a:pt x="34184" y="18776"/>
                      </a:cubicBezTo>
                      <a:cubicBezTo>
                        <a:pt x="34256" y="18757"/>
                        <a:pt x="34328" y="18748"/>
                        <a:pt x="34400" y="18748"/>
                      </a:cubicBezTo>
                      <a:cubicBezTo>
                        <a:pt x="34459" y="18748"/>
                        <a:pt x="34518" y="18754"/>
                        <a:pt x="34576" y="18764"/>
                      </a:cubicBezTo>
                      <a:cubicBezTo>
                        <a:pt x="35267" y="18848"/>
                        <a:pt x="35803" y="19169"/>
                        <a:pt x="36065" y="19860"/>
                      </a:cubicBezTo>
                      <a:cubicBezTo>
                        <a:pt x="36160" y="20122"/>
                        <a:pt x="36267" y="20384"/>
                        <a:pt x="36362" y="20646"/>
                      </a:cubicBezTo>
                      <a:cubicBezTo>
                        <a:pt x="36641" y="21404"/>
                        <a:pt x="37368" y="21963"/>
                        <a:pt x="38173" y="21963"/>
                      </a:cubicBezTo>
                      <a:cubicBezTo>
                        <a:pt x="38228" y="21963"/>
                        <a:pt x="38283" y="21961"/>
                        <a:pt x="38339" y="21955"/>
                      </a:cubicBezTo>
                      <a:cubicBezTo>
                        <a:pt x="39637" y="21836"/>
                        <a:pt x="40875" y="21324"/>
                        <a:pt x="41887" y="20479"/>
                      </a:cubicBezTo>
                      <a:cubicBezTo>
                        <a:pt x="42018" y="20372"/>
                        <a:pt x="42125" y="20241"/>
                        <a:pt x="42220" y="20086"/>
                      </a:cubicBezTo>
                      <a:cubicBezTo>
                        <a:pt x="42470" y="19705"/>
                        <a:pt x="42458" y="19574"/>
                        <a:pt x="42137" y="19241"/>
                      </a:cubicBezTo>
                      <a:cubicBezTo>
                        <a:pt x="41923" y="19026"/>
                        <a:pt x="41708" y="18812"/>
                        <a:pt x="41518" y="18574"/>
                      </a:cubicBezTo>
                      <a:cubicBezTo>
                        <a:pt x="41411" y="18443"/>
                        <a:pt x="41375" y="18276"/>
                        <a:pt x="41399" y="18110"/>
                      </a:cubicBezTo>
                      <a:cubicBezTo>
                        <a:pt x="41585" y="17568"/>
                        <a:pt x="41931" y="17324"/>
                        <a:pt x="42405" y="17324"/>
                      </a:cubicBezTo>
                      <a:cubicBezTo>
                        <a:pt x="42567" y="17324"/>
                        <a:pt x="42744" y="17353"/>
                        <a:pt x="42935" y="17407"/>
                      </a:cubicBezTo>
                      <a:cubicBezTo>
                        <a:pt x="43816" y="17657"/>
                        <a:pt x="44697" y="17848"/>
                        <a:pt x="45602" y="17991"/>
                      </a:cubicBezTo>
                      <a:cubicBezTo>
                        <a:pt x="45697" y="18005"/>
                        <a:pt x="45789" y="18013"/>
                        <a:pt x="45877" y="18013"/>
                      </a:cubicBezTo>
                      <a:cubicBezTo>
                        <a:pt x="46496" y="18013"/>
                        <a:pt x="46910" y="17649"/>
                        <a:pt x="47149" y="17002"/>
                      </a:cubicBezTo>
                      <a:cubicBezTo>
                        <a:pt x="47471" y="16145"/>
                        <a:pt x="47376" y="15252"/>
                        <a:pt x="47340" y="14359"/>
                      </a:cubicBezTo>
                      <a:cubicBezTo>
                        <a:pt x="47328" y="13942"/>
                        <a:pt x="47161" y="13550"/>
                        <a:pt x="46876" y="13240"/>
                      </a:cubicBezTo>
                      <a:cubicBezTo>
                        <a:pt x="46340" y="12680"/>
                        <a:pt x="46185" y="12014"/>
                        <a:pt x="46209" y="11264"/>
                      </a:cubicBezTo>
                      <a:cubicBezTo>
                        <a:pt x="46233" y="10490"/>
                        <a:pt x="46292" y="9704"/>
                        <a:pt x="46268" y="8930"/>
                      </a:cubicBezTo>
                      <a:cubicBezTo>
                        <a:pt x="46233" y="7406"/>
                        <a:pt x="46161" y="5894"/>
                        <a:pt x="46078" y="4382"/>
                      </a:cubicBezTo>
                      <a:cubicBezTo>
                        <a:pt x="46054" y="3870"/>
                        <a:pt x="46126" y="3489"/>
                        <a:pt x="46626" y="3167"/>
                      </a:cubicBezTo>
                      <a:cubicBezTo>
                        <a:pt x="47114" y="2858"/>
                        <a:pt x="47578" y="2453"/>
                        <a:pt x="47673" y="1834"/>
                      </a:cubicBezTo>
                      <a:cubicBezTo>
                        <a:pt x="47757" y="1262"/>
                        <a:pt x="47780" y="679"/>
                        <a:pt x="47828" y="48"/>
                      </a:cubicBezTo>
                      <a:cubicBezTo>
                        <a:pt x="47602" y="24"/>
                        <a:pt x="47435" y="0"/>
                        <a:pt x="4726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729" name="Google Shape;1729;p19"/>
                <p:cNvSpPr/>
                <p:nvPr/>
              </p:nvSpPr>
              <p:spPr>
                <a:xfrm>
                  <a:off x="8218550" y="1080575"/>
                  <a:ext cx="127725" cy="7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9" h="2822" extrusionOk="0">
                      <a:moveTo>
                        <a:pt x="2435" y="0"/>
                      </a:moveTo>
                      <a:cubicBezTo>
                        <a:pt x="1632" y="0"/>
                        <a:pt x="824" y="14"/>
                        <a:pt x="1" y="70"/>
                      </a:cubicBezTo>
                      <a:cubicBezTo>
                        <a:pt x="286" y="1082"/>
                        <a:pt x="1024" y="2130"/>
                        <a:pt x="1596" y="2499"/>
                      </a:cubicBezTo>
                      <a:cubicBezTo>
                        <a:pt x="1849" y="2668"/>
                        <a:pt x="2102" y="2821"/>
                        <a:pt x="2384" y="2821"/>
                      </a:cubicBezTo>
                      <a:cubicBezTo>
                        <a:pt x="2460" y="2821"/>
                        <a:pt x="2539" y="2810"/>
                        <a:pt x="2620" y="2785"/>
                      </a:cubicBezTo>
                      <a:cubicBezTo>
                        <a:pt x="3025" y="2678"/>
                        <a:pt x="3406" y="2535"/>
                        <a:pt x="3775" y="2344"/>
                      </a:cubicBezTo>
                      <a:cubicBezTo>
                        <a:pt x="4215" y="2118"/>
                        <a:pt x="4561" y="1713"/>
                        <a:pt x="4715" y="1237"/>
                      </a:cubicBezTo>
                      <a:cubicBezTo>
                        <a:pt x="4834" y="856"/>
                        <a:pt x="4965" y="475"/>
                        <a:pt x="5108" y="11"/>
                      </a:cubicBezTo>
                      <a:lnTo>
                        <a:pt x="5108" y="11"/>
                      </a:lnTo>
                      <a:cubicBezTo>
                        <a:pt x="4968" y="12"/>
                        <a:pt x="4827" y="12"/>
                        <a:pt x="4687" y="12"/>
                      </a:cubicBezTo>
                      <a:cubicBezTo>
                        <a:pt x="3934" y="12"/>
                        <a:pt x="3187" y="0"/>
                        <a:pt x="243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30" name="Google Shape;1730;p19"/>
              <p:cNvGrpSpPr/>
              <p:nvPr/>
            </p:nvGrpSpPr>
            <p:grpSpPr>
              <a:xfrm>
                <a:off x="4457950" y="1064750"/>
                <a:ext cx="4228850" cy="3582025"/>
                <a:chOff x="4457950" y="1064750"/>
                <a:chExt cx="4228850" cy="3582025"/>
              </a:xfrm>
            </p:grpSpPr>
            <p:sp>
              <p:nvSpPr>
                <p:cNvPr id="1731" name="Google Shape;1731;p19"/>
                <p:cNvSpPr/>
                <p:nvPr/>
              </p:nvSpPr>
              <p:spPr>
                <a:xfrm>
                  <a:off x="4474025" y="3297000"/>
                  <a:ext cx="3000" cy="53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" h="21213" extrusionOk="0">
                      <a:moveTo>
                        <a:pt x="1" y="1"/>
                      </a:moveTo>
                      <a:cubicBezTo>
                        <a:pt x="1" y="2880"/>
                        <a:pt x="13" y="5760"/>
                        <a:pt x="37" y="8651"/>
                      </a:cubicBezTo>
                      <a:cubicBezTo>
                        <a:pt x="25" y="5760"/>
                        <a:pt x="1" y="2880"/>
                        <a:pt x="1" y="1"/>
                      </a:cubicBezTo>
                      <a:close/>
                      <a:moveTo>
                        <a:pt x="37" y="8659"/>
                      </a:moveTo>
                      <a:lnTo>
                        <a:pt x="37" y="8659"/>
                      </a:lnTo>
                      <a:cubicBezTo>
                        <a:pt x="60" y="12835"/>
                        <a:pt x="84" y="17024"/>
                        <a:pt x="120" y="21212"/>
                      </a:cubicBezTo>
                      <a:cubicBezTo>
                        <a:pt x="96" y="17024"/>
                        <a:pt x="60" y="12835"/>
                        <a:pt x="37" y="865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19"/>
                <p:cNvSpPr/>
                <p:nvPr/>
              </p:nvSpPr>
              <p:spPr>
                <a:xfrm>
                  <a:off x="4474325" y="2798600"/>
                  <a:ext cx="25" cy="8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3382" extrusionOk="0">
                      <a:moveTo>
                        <a:pt x="1" y="0"/>
                      </a:moveTo>
                      <a:lnTo>
                        <a:pt x="1" y="3382"/>
                      </a:lnTo>
                      <a:cubicBezTo>
                        <a:pt x="1" y="2251"/>
                        <a:pt x="1" y="1132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" name="Google Shape;1733;p19"/>
                <p:cNvSpPr/>
                <p:nvPr/>
              </p:nvSpPr>
              <p:spPr>
                <a:xfrm>
                  <a:off x="7402375" y="1515100"/>
                  <a:ext cx="25025" cy="1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" h="442" extrusionOk="0">
                      <a:moveTo>
                        <a:pt x="263" y="429"/>
                      </a:moveTo>
                      <a:cubicBezTo>
                        <a:pt x="167" y="429"/>
                        <a:pt x="84" y="429"/>
                        <a:pt x="1" y="418"/>
                      </a:cubicBezTo>
                      <a:cubicBezTo>
                        <a:pt x="84" y="429"/>
                        <a:pt x="167" y="429"/>
                        <a:pt x="263" y="429"/>
                      </a:cubicBezTo>
                      <a:cubicBezTo>
                        <a:pt x="727" y="441"/>
                        <a:pt x="977" y="310"/>
                        <a:pt x="1001" y="1"/>
                      </a:cubicBezTo>
                      <a:cubicBezTo>
                        <a:pt x="977" y="310"/>
                        <a:pt x="727" y="441"/>
                        <a:pt x="263" y="42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" name="Google Shape;1734;p19"/>
                <p:cNvSpPr/>
                <p:nvPr/>
              </p:nvSpPr>
              <p:spPr>
                <a:xfrm>
                  <a:off x="4466300" y="4635125"/>
                  <a:ext cx="8050" cy="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382" extrusionOk="0">
                      <a:moveTo>
                        <a:pt x="191" y="1"/>
                      </a:moveTo>
                      <a:lnTo>
                        <a:pt x="0" y="322"/>
                      </a:lnTo>
                      <a:cubicBezTo>
                        <a:pt x="119" y="334"/>
                        <a:pt x="227" y="358"/>
                        <a:pt x="322" y="382"/>
                      </a:cubicBezTo>
                      <a:cubicBezTo>
                        <a:pt x="227" y="358"/>
                        <a:pt x="119" y="334"/>
                        <a:pt x="0" y="32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" name="Google Shape;1735;p19"/>
                <p:cNvSpPr/>
                <p:nvPr/>
              </p:nvSpPr>
              <p:spPr>
                <a:xfrm>
                  <a:off x="4457950" y="4609825"/>
                  <a:ext cx="18800" cy="2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1013" extrusionOk="0">
                      <a:moveTo>
                        <a:pt x="1" y="72"/>
                      </a:moveTo>
                      <a:cubicBezTo>
                        <a:pt x="25" y="48"/>
                        <a:pt x="37" y="25"/>
                        <a:pt x="49" y="1"/>
                      </a:cubicBezTo>
                      <a:cubicBezTo>
                        <a:pt x="37" y="25"/>
                        <a:pt x="25" y="48"/>
                        <a:pt x="1" y="72"/>
                      </a:cubicBezTo>
                      <a:lnTo>
                        <a:pt x="751" y="656"/>
                      </a:lnTo>
                      <a:lnTo>
                        <a:pt x="525" y="1013"/>
                      </a:lnTo>
                      <a:lnTo>
                        <a:pt x="751" y="6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" name="Google Shape;1736;p19"/>
                <p:cNvSpPr/>
                <p:nvPr/>
              </p:nvSpPr>
              <p:spPr>
                <a:xfrm>
                  <a:off x="4470475" y="1106425"/>
                  <a:ext cx="1800" cy="18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" h="7597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4" y="548"/>
                        <a:pt x="71" y="1060"/>
                        <a:pt x="60" y="1584"/>
                      </a:cubicBezTo>
                      <a:cubicBezTo>
                        <a:pt x="60" y="3584"/>
                        <a:pt x="48" y="5585"/>
                        <a:pt x="36" y="7597"/>
                      </a:cubicBezTo>
                      <a:cubicBezTo>
                        <a:pt x="48" y="5585"/>
                        <a:pt x="60" y="3584"/>
                        <a:pt x="60" y="1584"/>
                      </a:cubicBezTo>
                      <a:cubicBezTo>
                        <a:pt x="71" y="1060"/>
                        <a:pt x="24" y="548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" name="Google Shape;1737;p19"/>
                <p:cNvSpPr/>
                <p:nvPr/>
              </p:nvSpPr>
              <p:spPr>
                <a:xfrm>
                  <a:off x="4617800" y="109452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0"/>
                      </a:move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19"/>
                <p:cNvSpPr/>
                <p:nvPr/>
              </p:nvSpPr>
              <p:spPr>
                <a:xfrm>
                  <a:off x="4814250" y="1092150"/>
                  <a:ext cx="277150" cy="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6" h="84" extrusionOk="0">
                      <a:moveTo>
                        <a:pt x="11085" y="0"/>
                      </a:moveTo>
                      <a:cubicBezTo>
                        <a:pt x="8930" y="24"/>
                        <a:pt x="6775" y="60"/>
                        <a:pt x="4632" y="72"/>
                      </a:cubicBezTo>
                      <a:cubicBezTo>
                        <a:pt x="3084" y="83"/>
                        <a:pt x="1549" y="83"/>
                        <a:pt x="1" y="83"/>
                      </a:cubicBezTo>
                      <a:cubicBezTo>
                        <a:pt x="1549" y="83"/>
                        <a:pt x="3084" y="83"/>
                        <a:pt x="4632" y="72"/>
                      </a:cubicBezTo>
                      <a:cubicBezTo>
                        <a:pt x="6775" y="60"/>
                        <a:pt x="8930" y="24"/>
                        <a:pt x="110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19"/>
                <p:cNvSpPr/>
                <p:nvPr/>
              </p:nvSpPr>
              <p:spPr>
                <a:xfrm>
                  <a:off x="4472250" y="1785075"/>
                  <a:ext cx="25" cy="34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3991" extrusionOk="0">
                      <a:moveTo>
                        <a:pt x="0" y="1"/>
                      </a:moveTo>
                      <a:lnTo>
                        <a:pt x="0" y="7918"/>
                      </a:lnTo>
                      <a:lnTo>
                        <a:pt x="0" y="13991"/>
                      </a:lnTo>
                      <a:lnTo>
                        <a:pt x="0" y="79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19"/>
                <p:cNvSpPr/>
                <p:nvPr/>
              </p:nvSpPr>
              <p:spPr>
                <a:xfrm>
                  <a:off x="4471350" y="1346325"/>
                  <a:ext cx="625" cy="4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7551" extrusionOk="0">
                      <a:moveTo>
                        <a:pt x="1" y="1"/>
                      </a:moveTo>
                      <a:cubicBezTo>
                        <a:pt x="1" y="3216"/>
                        <a:pt x="25" y="6430"/>
                        <a:pt x="25" y="9645"/>
                      </a:cubicBezTo>
                      <a:lnTo>
                        <a:pt x="25" y="17551"/>
                      </a:lnTo>
                      <a:lnTo>
                        <a:pt x="25" y="9645"/>
                      </a:lnTo>
                      <a:cubicBezTo>
                        <a:pt x="25" y="6430"/>
                        <a:pt x="1" y="3216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19"/>
                <p:cNvSpPr/>
                <p:nvPr/>
              </p:nvSpPr>
              <p:spPr>
                <a:xfrm>
                  <a:off x="4472550" y="2418625"/>
                  <a:ext cx="325" cy="20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8294" extrusionOk="0">
                      <a:moveTo>
                        <a:pt x="0" y="0"/>
                      </a:moveTo>
                      <a:cubicBezTo>
                        <a:pt x="0" y="2761"/>
                        <a:pt x="0" y="5533"/>
                        <a:pt x="12" y="8294"/>
                      </a:cubicBezTo>
                      <a:cubicBezTo>
                        <a:pt x="12" y="5533"/>
                        <a:pt x="0" y="2761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19"/>
                <p:cNvSpPr/>
                <p:nvPr/>
              </p:nvSpPr>
              <p:spPr>
                <a:xfrm>
                  <a:off x="8668000" y="4534825"/>
                  <a:ext cx="3900" cy="7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" h="2870" extrusionOk="0">
                      <a:moveTo>
                        <a:pt x="1" y="2870"/>
                      </a:moveTo>
                      <a:cubicBezTo>
                        <a:pt x="72" y="2596"/>
                        <a:pt x="108" y="2310"/>
                        <a:pt x="120" y="2036"/>
                      </a:cubicBezTo>
                      <a:cubicBezTo>
                        <a:pt x="132" y="1358"/>
                        <a:pt x="144" y="679"/>
                        <a:pt x="156" y="0"/>
                      </a:cubicBezTo>
                      <a:cubicBezTo>
                        <a:pt x="144" y="679"/>
                        <a:pt x="132" y="1358"/>
                        <a:pt x="120" y="2036"/>
                      </a:cubicBezTo>
                      <a:cubicBezTo>
                        <a:pt x="108" y="2310"/>
                        <a:pt x="72" y="2596"/>
                        <a:pt x="1" y="287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19"/>
                <p:cNvSpPr/>
                <p:nvPr/>
              </p:nvSpPr>
              <p:spPr>
                <a:xfrm>
                  <a:off x="8682900" y="3101500"/>
                  <a:ext cx="325" cy="20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8102" extrusionOk="0">
                      <a:moveTo>
                        <a:pt x="12" y="0"/>
                      </a:moveTo>
                      <a:cubicBezTo>
                        <a:pt x="12" y="2701"/>
                        <a:pt x="0" y="5401"/>
                        <a:pt x="0" y="8101"/>
                      </a:cubicBezTo>
                      <a:cubicBezTo>
                        <a:pt x="12" y="5401"/>
                        <a:pt x="12" y="2701"/>
                        <a:pt x="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19"/>
                <p:cNvSpPr/>
                <p:nvPr/>
              </p:nvSpPr>
              <p:spPr>
                <a:xfrm>
                  <a:off x="8676950" y="3922850"/>
                  <a:ext cx="1500" cy="1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5347" extrusionOk="0">
                      <a:moveTo>
                        <a:pt x="60" y="0"/>
                      </a:moveTo>
                      <a:cubicBezTo>
                        <a:pt x="36" y="1786"/>
                        <a:pt x="24" y="3560"/>
                        <a:pt x="0" y="5346"/>
                      </a:cubicBezTo>
                      <a:cubicBezTo>
                        <a:pt x="24" y="3572"/>
                        <a:pt x="48" y="1786"/>
                        <a:pt x="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" name="Google Shape;1745;p19"/>
                <p:cNvSpPr/>
                <p:nvPr/>
              </p:nvSpPr>
              <p:spPr>
                <a:xfrm>
                  <a:off x="7427675" y="1513325"/>
                  <a:ext cx="25" cy="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84" extrusionOk="0">
                      <a:moveTo>
                        <a:pt x="1" y="0"/>
                      </a:moveTo>
                      <a:cubicBezTo>
                        <a:pt x="1" y="24"/>
                        <a:pt x="1" y="48"/>
                        <a:pt x="1" y="84"/>
                      </a:cubicBezTo>
                      <a:cubicBezTo>
                        <a:pt x="1" y="48"/>
                        <a:pt x="1" y="24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" name="Google Shape;1746;p19"/>
                <p:cNvSpPr/>
                <p:nvPr/>
              </p:nvSpPr>
              <p:spPr>
                <a:xfrm>
                  <a:off x="6195675" y="463215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" name="Google Shape;1747;p19"/>
                <p:cNvSpPr/>
                <p:nvPr/>
              </p:nvSpPr>
              <p:spPr>
                <a:xfrm>
                  <a:off x="8328675" y="4622025"/>
                  <a:ext cx="1048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2" h="1" extrusionOk="0">
                      <a:moveTo>
                        <a:pt x="1" y="1"/>
                      </a:moveTo>
                      <a:lnTo>
                        <a:pt x="1965" y="1"/>
                      </a:lnTo>
                      <a:lnTo>
                        <a:pt x="4192" y="1"/>
                      </a:lnTo>
                      <a:lnTo>
                        <a:pt x="19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" name="Google Shape;1748;p19"/>
                <p:cNvSpPr/>
                <p:nvPr/>
              </p:nvSpPr>
              <p:spPr>
                <a:xfrm>
                  <a:off x="4796100" y="4638400"/>
                  <a:ext cx="94975" cy="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49" extrusionOk="0">
                      <a:moveTo>
                        <a:pt x="0" y="48"/>
                      </a:moveTo>
                      <a:cubicBezTo>
                        <a:pt x="882" y="37"/>
                        <a:pt x="1775" y="25"/>
                        <a:pt x="2656" y="13"/>
                      </a:cubicBezTo>
                      <a:lnTo>
                        <a:pt x="3799" y="1"/>
                      </a:lnTo>
                      <a:lnTo>
                        <a:pt x="2656" y="13"/>
                      </a:lnTo>
                      <a:cubicBezTo>
                        <a:pt x="1775" y="25"/>
                        <a:pt x="882" y="37"/>
                        <a:pt x="0" y="4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19"/>
                <p:cNvSpPr/>
                <p:nvPr/>
              </p:nvSpPr>
              <p:spPr>
                <a:xfrm>
                  <a:off x="5085725" y="4637225"/>
                  <a:ext cx="278925" cy="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7" h="36" extrusionOk="0">
                      <a:moveTo>
                        <a:pt x="11156" y="0"/>
                      </a:moveTo>
                      <a:lnTo>
                        <a:pt x="11156" y="0"/>
                      </a:lnTo>
                      <a:cubicBezTo>
                        <a:pt x="7430" y="12"/>
                        <a:pt x="3715" y="24"/>
                        <a:pt x="0" y="36"/>
                      </a:cubicBezTo>
                      <a:cubicBezTo>
                        <a:pt x="3715" y="24"/>
                        <a:pt x="7442" y="12"/>
                        <a:pt x="111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19"/>
                <p:cNvSpPr/>
                <p:nvPr/>
              </p:nvSpPr>
              <p:spPr>
                <a:xfrm>
                  <a:off x="6993700" y="4625900"/>
                  <a:ext cx="47050" cy="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2" h="13" extrusionOk="0">
                      <a:moveTo>
                        <a:pt x="1882" y="1"/>
                      </a:moveTo>
                      <a:cubicBezTo>
                        <a:pt x="1250" y="1"/>
                        <a:pt x="631" y="13"/>
                        <a:pt x="0" y="13"/>
                      </a:cubicBezTo>
                      <a:cubicBezTo>
                        <a:pt x="631" y="13"/>
                        <a:pt x="1262" y="1"/>
                        <a:pt x="188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19"/>
                <p:cNvSpPr/>
                <p:nvPr/>
              </p:nvSpPr>
              <p:spPr>
                <a:xfrm>
                  <a:off x="4479100" y="4409800"/>
                  <a:ext cx="1800" cy="16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" h="660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2" y="2204"/>
                        <a:pt x="36" y="4406"/>
                        <a:pt x="72" y="6609"/>
                      </a:cubicBezTo>
                      <a:cubicBezTo>
                        <a:pt x="48" y="4406"/>
                        <a:pt x="24" y="2204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19"/>
                <p:cNvSpPr/>
                <p:nvPr/>
              </p:nvSpPr>
              <p:spPr>
                <a:xfrm>
                  <a:off x="4474025" y="4597325"/>
                  <a:ext cx="2125" cy="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108" extrusionOk="0">
                      <a:moveTo>
                        <a:pt x="1" y="108"/>
                      </a:moveTo>
                      <a:cubicBezTo>
                        <a:pt x="25" y="72"/>
                        <a:pt x="60" y="36"/>
                        <a:pt x="84" y="1"/>
                      </a:cubicBezTo>
                      <a:cubicBezTo>
                        <a:pt x="60" y="36"/>
                        <a:pt x="25" y="72"/>
                        <a:pt x="1" y="10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19"/>
                <p:cNvSpPr/>
                <p:nvPr/>
              </p:nvSpPr>
              <p:spPr>
                <a:xfrm>
                  <a:off x="4479700" y="4584525"/>
                  <a:ext cx="9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68" extrusionOk="0">
                      <a:moveTo>
                        <a:pt x="0" y="167"/>
                      </a:moveTo>
                      <a:cubicBezTo>
                        <a:pt x="12" y="120"/>
                        <a:pt x="24" y="60"/>
                        <a:pt x="36" y="1"/>
                      </a:cubicBezTo>
                      <a:cubicBezTo>
                        <a:pt x="24" y="60"/>
                        <a:pt x="12" y="120"/>
                        <a:pt x="0" y="16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19"/>
                <p:cNvSpPr/>
                <p:nvPr/>
              </p:nvSpPr>
              <p:spPr>
                <a:xfrm>
                  <a:off x="4519875" y="4644350"/>
                  <a:ext cx="53300" cy="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2" h="73" extrusionOk="0">
                      <a:moveTo>
                        <a:pt x="2132" y="1"/>
                      </a:moveTo>
                      <a:lnTo>
                        <a:pt x="0" y="7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19"/>
                <p:cNvSpPr/>
                <p:nvPr/>
              </p:nvSpPr>
              <p:spPr>
                <a:xfrm>
                  <a:off x="5450950" y="1089175"/>
                  <a:ext cx="99725" cy="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9" h="36" extrusionOk="0">
                      <a:moveTo>
                        <a:pt x="3989" y="0"/>
                      </a:moveTo>
                      <a:cubicBezTo>
                        <a:pt x="2667" y="12"/>
                        <a:pt x="1334" y="24"/>
                        <a:pt x="0" y="36"/>
                      </a:cubicBezTo>
                      <a:cubicBezTo>
                        <a:pt x="1334" y="24"/>
                        <a:pt x="2667" y="24"/>
                        <a:pt x="39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19"/>
                <p:cNvSpPr/>
                <p:nvPr/>
              </p:nvSpPr>
              <p:spPr>
                <a:xfrm>
                  <a:off x="4473750" y="3067075"/>
                  <a:ext cx="0" cy="12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h="4966" extrusionOk="0">
                      <a:moveTo>
                        <a:pt x="0" y="4966"/>
                      </a:moveTo>
                      <a:lnTo>
                        <a:pt x="0" y="1"/>
                      </a:lnTo>
                      <a:cubicBezTo>
                        <a:pt x="0" y="1656"/>
                        <a:pt x="0" y="3311"/>
                        <a:pt x="0" y="496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19"/>
                <p:cNvSpPr/>
                <p:nvPr/>
              </p:nvSpPr>
              <p:spPr>
                <a:xfrm>
                  <a:off x="4471350" y="1296325"/>
                  <a:ext cx="25" cy="5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001" extrusionOk="0">
                      <a:moveTo>
                        <a:pt x="1" y="2001"/>
                      </a:moveTo>
                      <a:lnTo>
                        <a:pt x="1" y="200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19"/>
                <p:cNvSpPr/>
                <p:nvPr/>
              </p:nvSpPr>
              <p:spPr>
                <a:xfrm>
                  <a:off x="5481600" y="4635425"/>
                  <a:ext cx="113125" cy="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5" h="49" extrusionOk="0">
                      <a:moveTo>
                        <a:pt x="4525" y="1"/>
                      </a:moveTo>
                      <a:cubicBezTo>
                        <a:pt x="3013" y="13"/>
                        <a:pt x="1501" y="36"/>
                        <a:pt x="1" y="48"/>
                      </a:cubicBezTo>
                      <a:cubicBezTo>
                        <a:pt x="1501" y="36"/>
                        <a:pt x="3013" y="13"/>
                        <a:pt x="45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19"/>
                <p:cNvSpPr/>
                <p:nvPr/>
              </p:nvSpPr>
              <p:spPr>
                <a:xfrm>
                  <a:off x="8205150" y="4622325"/>
                  <a:ext cx="74150" cy="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25" extrusionOk="0">
                      <a:moveTo>
                        <a:pt x="2965" y="1"/>
                      </a:moveTo>
                      <a:lnTo>
                        <a:pt x="1" y="2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19"/>
                <p:cNvSpPr/>
                <p:nvPr/>
              </p:nvSpPr>
              <p:spPr>
                <a:xfrm>
                  <a:off x="8433450" y="4622025"/>
                  <a:ext cx="111350" cy="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4" h="13" extrusionOk="0">
                      <a:moveTo>
                        <a:pt x="1" y="1"/>
                      </a:moveTo>
                      <a:cubicBezTo>
                        <a:pt x="1477" y="1"/>
                        <a:pt x="2966" y="13"/>
                        <a:pt x="4454" y="13"/>
                      </a:cubicBezTo>
                      <a:cubicBezTo>
                        <a:pt x="2966" y="1"/>
                        <a:pt x="1489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19"/>
                <p:cNvSpPr/>
                <p:nvPr/>
              </p:nvSpPr>
              <p:spPr>
                <a:xfrm>
                  <a:off x="5700675" y="4634550"/>
                  <a:ext cx="634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7" h="1" extrusionOk="0">
                      <a:moveTo>
                        <a:pt x="2537" y="0"/>
                      </a:move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19"/>
                <p:cNvSpPr/>
                <p:nvPr/>
              </p:nvSpPr>
              <p:spPr>
                <a:xfrm>
                  <a:off x="4477900" y="4010175"/>
                  <a:ext cx="325" cy="18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7283" extrusionOk="0">
                      <a:moveTo>
                        <a:pt x="1" y="0"/>
                      </a:moveTo>
                      <a:cubicBezTo>
                        <a:pt x="1" y="2428"/>
                        <a:pt x="1" y="4855"/>
                        <a:pt x="13" y="7282"/>
                      </a:cubicBezTo>
                      <a:cubicBezTo>
                        <a:pt x="13" y="4855"/>
                        <a:pt x="1" y="2428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19"/>
                <p:cNvSpPr/>
                <p:nvPr/>
              </p:nvSpPr>
              <p:spPr>
                <a:xfrm>
                  <a:off x="6945175" y="1077850"/>
                  <a:ext cx="39025" cy="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1" h="16" extrusionOk="0">
                      <a:moveTo>
                        <a:pt x="1" y="1"/>
                      </a:moveTo>
                      <a:cubicBezTo>
                        <a:pt x="263" y="7"/>
                        <a:pt x="522" y="10"/>
                        <a:pt x="780" y="11"/>
                      </a:cubicBezTo>
                      <a:lnTo>
                        <a:pt x="780" y="11"/>
                      </a:lnTo>
                      <a:cubicBezTo>
                        <a:pt x="522" y="7"/>
                        <a:pt x="263" y="1"/>
                        <a:pt x="1" y="1"/>
                      </a:cubicBezTo>
                      <a:close/>
                      <a:moveTo>
                        <a:pt x="780" y="11"/>
                      </a:moveTo>
                      <a:lnTo>
                        <a:pt x="780" y="11"/>
                      </a:lnTo>
                      <a:cubicBezTo>
                        <a:pt x="936" y="14"/>
                        <a:pt x="1091" y="16"/>
                        <a:pt x="1247" y="16"/>
                      </a:cubicBezTo>
                      <a:cubicBezTo>
                        <a:pt x="1351" y="16"/>
                        <a:pt x="1456" y="15"/>
                        <a:pt x="1560" y="12"/>
                      </a:cubicBezTo>
                      <a:cubicBezTo>
                        <a:pt x="1298" y="12"/>
                        <a:pt x="1039" y="12"/>
                        <a:pt x="780" y="1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19"/>
                <p:cNvSpPr/>
                <p:nvPr/>
              </p:nvSpPr>
              <p:spPr>
                <a:xfrm>
                  <a:off x="7232425" y="1076650"/>
                  <a:ext cx="178025" cy="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1" h="49" extrusionOk="0">
                      <a:moveTo>
                        <a:pt x="7120" y="1"/>
                      </a:moveTo>
                      <a:cubicBezTo>
                        <a:pt x="5834" y="13"/>
                        <a:pt x="4560" y="25"/>
                        <a:pt x="3286" y="25"/>
                      </a:cubicBezTo>
                      <a:cubicBezTo>
                        <a:pt x="4572" y="25"/>
                        <a:pt x="5846" y="13"/>
                        <a:pt x="7120" y="1"/>
                      </a:cubicBezTo>
                      <a:close/>
                      <a:moveTo>
                        <a:pt x="3286" y="25"/>
                      </a:moveTo>
                      <a:lnTo>
                        <a:pt x="3286" y="25"/>
                      </a:lnTo>
                      <a:cubicBezTo>
                        <a:pt x="2191" y="37"/>
                        <a:pt x="1095" y="37"/>
                        <a:pt x="0" y="49"/>
                      </a:cubicBezTo>
                      <a:cubicBezTo>
                        <a:pt x="1095" y="49"/>
                        <a:pt x="2191" y="37"/>
                        <a:pt x="3286" y="2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19"/>
                <p:cNvSpPr/>
                <p:nvPr/>
              </p:nvSpPr>
              <p:spPr>
                <a:xfrm>
                  <a:off x="6841900" y="1077750"/>
                  <a:ext cx="77400" cy="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6" h="88" extrusionOk="0">
                      <a:moveTo>
                        <a:pt x="2710" y="0"/>
                      </a:moveTo>
                      <a:cubicBezTo>
                        <a:pt x="2323" y="0"/>
                        <a:pt x="1932" y="14"/>
                        <a:pt x="1548" y="40"/>
                      </a:cubicBezTo>
                      <a:cubicBezTo>
                        <a:pt x="2060" y="5"/>
                        <a:pt x="2584" y="5"/>
                        <a:pt x="3096" y="5"/>
                      </a:cubicBezTo>
                      <a:cubicBezTo>
                        <a:pt x="2968" y="2"/>
                        <a:pt x="2839" y="0"/>
                        <a:pt x="2710" y="0"/>
                      </a:cubicBezTo>
                      <a:close/>
                      <a:moveTo>
                        <a:pt x="1548" y="40"/>
                      </a:moveTo>
                      <a:cubicBezTo>
                        <a:pt x="1024" y="64"/>
                        <a:pt x="512" y="76"/>
                        <a:pt x="0" y="88"/>
                      </a:cubicBezTo>
                      <a:cubicBezTo>
                        <a:pt x="512" y="76"/>
                        <a:pt x="1036" y="64"/>
                        <a:pt x="1548" y="4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19"/>
                <p:cNvSpPr/>
                <p:nvPr/>
              </p:nvSpPr>
              <p:spPr>
                <a:xfrm>
                  <a:off x="7412200" y="1071600"/>
                  <a:ext cx="540875" cy="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35" h="203" extrusionOk="0">
                      <a:moveTo>
                        <a:pt x="21634" y="1"/>
                      </a:moveTo>
                      <a:cubicBezTo>
                        <a:pt x="18265" y="36"/>
                        <a:pt x="14907" y="48"/>
                        <a:pt x="11538" y="84"/>
                      </a:cubicBezTo>
                      <a:cubicBezTo>
                        <a:pt x="7692" y="120"/>
                        <a:pt x="3846" y="167"/>
                        <a:pt x="1" y="203"/>
                      </a:cubicBezTo>
                      <a:cubicBezTo>
                        <a:pt x="3846" y="167"/>
                        <a:pt x="7692" y="120"/>
                        <a:pt x="11538" y="84"/>
                      </a:cubicBezTo>
                      <a:cubicBezTo>
                        <a:pt x="14907" y="48"/>
                        <a:pt x="18265" y="36"/>
                        <a:pt x="216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19"/>
                <p:cNvSpPr/>
                <p:nvPr/>
              </p:nvSpPr>
              <p:spPr>
                <a:xfrm>
                  <a:off x="8263200" y="1068325"/>
                  <a:ext cx="38725" cy="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3" extrusionOk="0">
                      <a:moveTo>
                        <a:pt x="0" y="12"/>
                      </a:moveTo>
                      <a:lnTo>
                        <a:pt x="154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19"/>
                <p:cNvSpPr/>
                <p:nvPr/>
              </p:nvSpPr>
              <p:spPr>
                <a:xfrm>
                  <a:off x="6919600" y="1077850"/>
                  <a:ext cx="25900" cy="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" h="1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345" y="1"/>
                        <a:pt x="679" y="1"/>
                        <a:pt x="1036" y="12"/>
                      </a:cubicBezTo>
                      <a:cubicBezTo>
                        <a:pt x="690" y="1"/>
                        <a:pt x="345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19"/>
                <p:cNvSpPr/>
                <p:nvPr/>
              </p:nvSpPr>
              <p:spPr>
                <a:xfrm>
                  <a:off x="6269200" y="1082325"/>
                  <a:ext cx="682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8" h="60" extrusionOk="0">
                      <a:moveTo>
                        <a:pt x="1" y="60"/>
                      </a:moveTo>
                      <a:cubicBezTo>
                        <a:pt x="917" y="36"/>
                        <a:pt x="1822" y="24"/>
                        <a:pt x="2727" y="0"/>
                      </a:cubicBezTo>
                      <a:cubicBezTo>
                        <a:pt x="1822" y="24"/>
                        <a:pt x="917" y="36"/>
                        <a:pt x="1" y="6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19"/>
                <p:cNvSpPr/>
                <p:nvPr/>
              </p:nvSpPr>
              <p:spPr>
                <a:xfrm>
                  <a:off x="8675450" y="1065050"/>
                  <a:ext cx="3300" cy="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" h="25" extrusionOk="0">
                      <a:moveTo>
                        <a:pt x="1" y="1"/>
                      </a:moveTo>
                      <a:cubicBezTo>
                        <a:pt x="36" y="1"/>
                        <a:pt x="84" y="13"/>
                        <a:pt x="132" y="24"/>
                      </a:cubicBezTo>
                      <a:cubicBezTo>
                        <a:pt x="84" y="13"/>
                        <a:pt x="36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19"/>
                <p:cNvSpPr/>
                <p:nvPr/>
              </p:nvSpPr>
              <p:spPr>
                <a:xfrm>
                  <a:off x="4473150" y="1094500"/>
                  <a:ext cx="23825" cy="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" h="383" extrusionOk="0">
                      <a:moveTo>
                        <a:pt x="911" y="1"/>
                      </a:moveTo>
                      <a:cubicBezTo>
                        <a:pt x="569" y="1"/>
                        <a:pt x="241" y="142"/>
                        <a:pt x="0" y="382"/>
                      </a:cubicBezTo>
                      <a:cubicBezTo>
                        <a:pt x="250" y="132"/>
                        <a:pt x="596" y="1"/>
                        <a:pt x="953" y="1"/>
                      </a:cubicBezTo>
                      <a:cubicBezTo>
                        <a:pt x="939" y="1"/>
                        <a:pt x="925" y="1"/>
                        <a:pt x="91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19"/>
                <p:cNvSpPr/>
                <p:nvPr/>
              </p:nvSpPr>
              <p:spPr>
                <a:xfrm>
                  <a:off x="6769850" y="4628000"/>
                  <a:ext cx="105700" cy="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36" extrusionOk="0">
                      <a:moveTo>
                        <a:pt x="1" y="36"/>
                      </a:moveTo>
                      <a:cubicBezTo>
                        <a:pt x="1096" y="36"/>
                        <a:pt x="2192" y="24"/>
                        <a:pt x="3287" y="12"/>
                      </a:cubicBezTo>
                      <a:lnTo>
                        <a:pt x="4228" y="0"/>
                      </a:lnTo>
                      <a:lnTo>
                        <a:pt x="3287" y="12"/>
                      </a:lnTo>
                      <a:cubicBezTo>
                        <a:pt x="2192" y="24"/>
                        <a:pt x="1096" y="36"/>
                        <a:pt x="1" y="3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19"/>
                <p:cNvSpPr/>
                <p:nvPr/>
              </p:nvSpPr>
              <p:spPr>
                <a:xfrm>
                  <a:off x="6408800" y="1933600"/>
                  <a:ext cx="955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" h="1347" extrusionOk="0">
                      <a:moveTo>
                        <a:pt x="120" y="1311"/>
                      </a:moveTo>
                      <a:cubicBezTo>
                        <a:pt x="1" y="775"/>
                        <a:pt x="96" y="299"/>
                        <a:pt x="382" y="1"/>
                      </a:cubicBezTo>
                      <a:cubicBezTo>
                        <a:pt x="96" y="299"/>
                        <a:pt x="1" y="775"/>
                        <a:pt x="120" y="1311"/>
                      </a:cubicBezTo>
                      <a:cubicBezTo>
                        <a:pt x="167" y="1323"/>
                        <a:pt x="215" y="1346"/>
                        <a:pt x="239" y="1334"/>
                      </a:cubicBezTo>
                      <a:cubicBezTo>
                        <a:pt x="215" y="1346"/>
                        <a:pt x="167" y="1323"/>
                        <a:pt x="120" y="131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19"/>
                <p:cNvSpPr/>
                <p:nvPr/>
              </p:nvSpPr>
              <p:spPr>
                <a:xfrm>
                  <a:off x="8684675" y="1293650"/>
                  <a:ext cx="2125" cy="142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56806" extrusionOk="0">
                      <a:moveTo>
                        <a:pt x="60" y="1"/>
                      </a:moveTo>
                      <a:cubicBezTo>
                        <a:pt x="60" y="2679"/>
                        <a:pt x="72" y="5358"/>
                        <a:pt x="72" y="8037"/>
                      </a:cubicBezTo>
                      <a:cubicBezTo>
                        <a:pt x="72" y="5358"/>
                        <a:pt x="72" y="2679"/>
                        <a:pt x="60" y="1"/>
                      </a:cubicBezTo>
                      <a:close/>
                      <a:moveTo>
                        <a:pt x="72" y="8037"/>
                      </a:moveTo>
                      <a:lnTo>
                        <a:pt x="72" y="28373"/>
                      </a:lnTo>
                      <a:cubicBezTo>
                        <a:pt x="84" y="21598"/>
                        <a:pt x="84" y="14812"/>
                        <a:pt x="72" y="8037"/>
                      </a:cubicBezTo>
                      <a:close/>
                      <a:moveTo>
                        <a:pt x="48" y="44470"/>
                      </a:moveTo>
                      <a:lnTo>
                        <a:pt x="48" y="44470"/>
                      </a:lnTo>
                      <a:cubicBezTo>
                        <a:pt x="36" y="48585"/>
                        <a:pt x="13" y="52689"/>
                        <a:pt x="1" y="56805"/>
                      </a:cubicBezTo>
                      <a:cubicBezTo>
                        <a:pt x="25" y="52689"/>
                        <a:pt x="36" y="48585"/>
                        <a:pt x="48" y="4447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19"/>
                <p:cNvSpPr/>
                <p:nvPr/>
              </p:nvSpPr>
              <p:spPr>
                <a:xfrm>
                  <a:off x="5942675" y="1084400"/>
                  <a:ext cx="275350" cy="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14" h="84" extrusionOk="0">
                      <a:moveTo>
                        <a:pt x="11014" y="1"/>
                      </a:moveTo>
                      <a:lnTo>
                        <a:pt x="11014" y="1"/>
                      </a:lnTo>
                      <a:cubicBezTo>
                        <a:pt x="7335" y="36"/>
                        <a:pt x="3667" y="60"/>
                        <a:pt x="0" y="84"/>
                      </a:cubicBezTo>
                      <a:cubicBezTo>
                        <a:pt x="3667" y="60"/>
                        <a:pt x="7347" y="36"/>
                        <a:pt x="1101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19"/>
                <p:cNvSpPr/>
                <p:nvPr/>
              </p:nvSpPr>
              <p:spPr>
                <a:xfrm>
                  <a:off x="5123525" y="1090350"/>
                  <a:ext cx="272975" cy="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9" h="61" extrusionOk="0">
                      <a:moveTo>
                        <a:pt x="10918" y="1"/>
                      </a:moveTo>
                      <a:cubicBezTo>
                        <a:pt x="7287" y="13"/>
                        <a:pt x="3644" y="36"/>
                        <a:pt x="0" y="60"/>
                      </a:cubicBezTo>
                      <a:cubicBezTo>
                        <a:pt x="3644" y="36"/>
                        <a:pt x="7275" y="24"/>
                        <a:pt x="1091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19"/>
                <p:cNvSpPr/>
                <p:nvPr/>
              </p:nvSpPr>
              <p:spPr>
                <a:xfrm>
                  <a:off x="4617800" y="1094225"/>
                  <a:ext cx="1964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9" h="1" extrusionOk="0">
                      <a:moveTo>
                        <a:pt x="7859" y="0"/>
                      </a:moveTo>
                      <a:lnTo>
                        <a:pt x="3239" y="0"/>
                      </a:lnTo>
                      <a:lnTo>
                        <a:pt x="1" y="0"/>
                      </a:lnTo>
                      <a:lnTo>
                        <a:pt x="32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19"/>
                <p:cNvSpPr/>
                <p:nvPr/>
              </p:nvSpPr>
              <p:spPr>
                <a:xfrm>
                  <a:off x="6436775" y="1081425"/>
                  <a:ext cx="82175" cy="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7" h="13" extrusionOk="0">
                      <a:moveTo>
                        <a:pt x="3287" y="0"/>
                      </a:moveTo>
                      <a:cubicBezTo>
                        <a:pt x="2191" y="0"/>
                        <a:pt x="1096" y="12"/>
                        <a:pt x="1" y="12"/>
                      </a:cubicBezTo>
                      <a:cubicBezTo>
                        <a:pt x="1096" y="12"/>
                        <a:pt x="2191" y="12"/>
                        <a:pt x="32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19"/>
                <p:cNvSpPr/>
                <p:nvPr/>
              </p:nvSpPr>
              <p:spPr>
                <a:xfrm>
                  <a:off x="6337650" y="1082025"/>
                  <a:ext cx="58075" cy="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13" extrusionOk="0">
                      <a:moveTo>
                        <a:pt x="2323" y="0"/>
                      </a:moveTo>
                      <a:cubicBezTo>
                        <a:pt x="1775" y="0"/>
                        <a:pt x="1227" y="0"/>
                        <a:pt x="692" y="12"/>
                      </a:cubicBezTo>
                      <a:cubicBezTo>
                        <a:pt x="453" y="12"/>
                        <a:pt x="227" y="12"/>
                        <a:pt x="1" y="12"/>
                      </a:cubicBezTo>
                      <a:cubicBezTo>
                        <a:pt x="227" y="12"/>
                        <a:pt x="453" y="12"/>
                        <a:pt x="692" y="12"/>
                      </a:cubicBezTo>
                      <a:cubicBezTo>
                        <a:pt x="1227" y="0"/>
                        <a:pt x="1775" y="0"/>
                        <a:pt x="232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19"/>
                <p:cNvSpPr/>
                <p:nvPr/>
              </p:nvSpPr>
              <p:spPr>
                <a:xfrm>
                  <a:off x="6783850" y="1079925"/>
                  <a:ext cx="38725" cy="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0" extrusionOk="0">
                      <a:moveTo>
                        <a:pt x="0" y="1"/>
                      </a:moveTo>
                      <a:cubicBezTo>
                        <a:pt x="262" y="7"/>
                        <a:pt x="521" y="10"/>
                        <a:pt x="779" y="10"/>
                      </a:cubicBezTo>
                      <a:cubicBezTo>
                        <a:pt x="1036" y="10"/>
                        <a:pt x="1292" y="7"/>
                        <a:pt x="154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1" name="Google Shape;1781;p19"/>
                <p:cNvSpPr/>
                <p:nvPr/>
              </p:nvSpPr>
              <p:spPr>
                <a:xfrm>
                  <a:off x="4496950" y="1094525"/>
                  <a:ext cx="1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7" h="1" extrusionOk="0">
                      <a:moveTo>
                        <a:pt x="4037" y="0"/>
                      </a:moveTo>
                      <a:lnTo>
                        <a:pt x="1" y="0"/>
                      </a:lnTo>
                      <a:lnTo>
                        <a:pt x="1" y="0"/>
                      </a:lnTo>
                      <a:cubicBezTo>
                        <a:pt x="1346" y="0"/>
                        <a:pt x="2692" y="0"/>
                        <a:pt x="4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2" name="Google Shape;1782;p19"/>
                <p:cNvSpPr/>
                <p:nvPr/>
              </p:nvSpPr>
              <p:spPr>
                <a:xfrm>
                  <a:off x="4477600" y="3931825"/>
                  <a:ext cx="325" cy="7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3130" extrusionOk="0">
                      <a:moveTo>
                        <a:pt x="1" y="0"/>
                      </a:moveTo>
                      <a:cubicBezTo>
                        <a:pt x="1" y="1047"/>
                        <a:pt x="1" y="2083"/>
                        <a:pt x="13" y="3130"/>
                      </a:cubicBezTo>
                      <a:cubicBezTo>
                        <a:pt x="13" y="2083"/>
                        <a:pt x="1" y="1047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3" name="Google Shape;1783;p19"/>
                <p:cNvSpPr/>
                <p:nvPr/>
              </p:nvSpPr>
              <p:spPr>
                <a:xfrm>
                  <a:off x="4478200" y="4192225"/>
                  <a:ext cx="925" cy="21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8692" extrusionOk="0">
                      <a:moveTo>
                        <a:pt x="1" y="0"/>
                      </a:moveTo>
                      <a:lnTo>
                        <a:pt x="1" y="2084"/>
                      </a:lnTo>
                      <a:cubicBezTo>
                        <a:pt x="13" y="4287"/>
                        <a:pt x="24" y="6489"/>
                        <a:pt x="36" y="8692"/>
                      </a:cubicBezTo>
                      <a:cubicBezTo>
                        <a:pt x="24" y="6489"/>
                        <a:pt x="13" y="4287"/>
                        <a:pt x="1" y="2084"/>
                      </a:cubicBezTo>
                      <a:cubicBezTo>
                        <a:pt x="1" y="1393"/>
                        <a:pt x="1" y="703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4" name="Google Shape;1784;p19"/>
                <p:cNvSpPr/>
                <p:nvPr/>
              </p:nvSpPr>
              <p:spPr>
                <a:xfrm>
                  <a:off x="4473750" y="3191200"/>
                  <a:ext cx="0" cy="10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h="4216" extrusionOk="0">
                      <a:moveTo>
                        <a:pt x="0" y="1"/>
                      </a:moveTo>
                      <a:lnTo>
                        <a:pt x="0" y="2977"/>
                      </a:lnTo>
                      <a:lnTo>
                        <a:pt x="0" y="4216"/>
                      </a:lnTo>
                      <a:lnTo>
                        <a:pt x="0" y="2977"/>
                      </a:lnTo>
                      <a:cubicBezTo>
                        <a:pt x="0" y="1989"/>
                        <a:pt x="0" y="1001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5" name="Google Shape;1785;p19"/>
                <p:cNvSpPr/>
                <p:nvPr/>
              </p:nvSpPr>
              <p:spPr>
                <a:xfrm>
                  <a:off x="4474025" y="2692050"/>
                  <a:ext cx="25" cy="10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4263" extrusionOk="0">
                      <a:moveTo>
                        <a:pt x="1" y="0"/>
                      </a:moveTo>
                      <a:cubicBezTo>
                        <a:pt x="1" y="286"/>
                        <a:pt x="1" y="583"/>
                        <a:pt x="1" y="869"/>
                      </a:cubicBezTo>
                      <a:lnTo>
                        <a:pt x="1" y="4262"/>
                      </a:lnTo>
                      <a:lnTo>
                        <a:pt x="1" y="869"/>
                      </a:lnTo>
                      <a:cubicBezTo>
                        <a:pt x="1" y="583"/>
                        <a:pt x="1" y="286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6" name="Google Shape;1786;p19"/>
                <p:cNvSpPr/>
                <p:nvPr/>
              </p:nvSpPr>
              <p:spPr>
                <a:xfrm>
                  <a:off x="4459150" y="4608350"/>
                  <a:ext cx="1525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60" extrusionOk="0">
                      <a:moveTo>
                        <a:pt x="60" y="0"/>
                      </a:moveTo>
                      <a:cubicBezTo>
                        <a:pt x="36" y="0"/>
                        <a:pt x="24" y="24"/>
                        <a:pt x="1" y="60"/>
                      </a:cubicBezTo>
                      <a:cubicBezTo>
                        <a:pt x="24" y="24"/>
                        <a:pt x="48" y="0"/>
                        <a:pt x="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7" name="Google Shape;1787;p19"/>
                <p:cNvSpPr/>
                <p:nvPr/>
              </p:nvSpPr>
              <p:spPr>
                <a:xfrm>
                  <a:off x="4474325" y="2883125"/>
                  <a:ext cx="25" cy="18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7359" extrusionOk="0">
                      <a:moveTo>
                        <a:pt x="1" y="1"/>
                      </a:moveTo>
                      <a:lnTo>
                        <a:pt x="1" y="3394"/>
                      </a:lnTo>
                      <a:lnTo>
                        <a:pt x="1" y="7359"/>
                      </a:lnTo>
                      <a:lnTo>
                        <a:pt x="1" y="3394"/>
                      </a:lnTo>
                      <a:cubicBezTo>
                        <a:pt x="1" y="2263"/>
                        <a:pt x="1" y="1132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19"/>
                <p:cNvSpPr/>
                <p:nvPr/>
              </p:nvSpPr>
              <p:spPr>
                <a:xfrm>
                  <a:off x="4472250" y="2134825"/>
                  <a:ext cx="325" cy="28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1348" extrusionOk="0">
                      <a:moveTo>
                        <a:pt x="0" y="1"/>
                      </a:moveTo>
                      <a:lnTo>
                        <a:pt x="0" y="3049"/>
                      </a:lnTo>
                      <a:lnTo>
                        <a:pt x="12" y="11347"/>
                      </a:lnTo>
                      <a:lnTo>
                        <a:pt x="0" y="3049"/>
                      </a:lnTo>
                      <a:cubicBezTo>
                        <a:pt x="0" y="2037"/>
                        <a:pt x="0" y="1025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9" name="Google Shape;1789;p19"/>
                <p:cNvSpPr/>
                <p:nvPr/>
              </p:nvSpPr>
              <p:spPr>
                <a:xfrm>
                  <a:off x="4480575" y="4583925"/>
                  <a:ext cx="25" cy="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5" extrusionOk="0">
                      <a:moveTo>
                        <a:pt x="1" y="25"/>
                      </a:moveTo>
                      <a:cubicBezTo>
                        <a:pt x="1" y="13"/>
                        <a:pt x="1" y="1"/>
                        <a:pt x="1" y="1"/>
                      </a:cubicBezTo>
                      <a:cubicBezTo>
                        <a:pt x="1" y="1"/>
                        <a:pt x="1" y="13"/>
                        <a:pt x="1" y="2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0" name="Google Shape;1790;p19"/>
                <p:cNvSpPr/>
                <p:nvPr/>
              </p:nvSpPr>
              <p:spPr>
                <a:xfrm>
                  <a:off x="6919275" y="107785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19"/>
                <p:cNvSpPr/>
                <p:nvPr/>
              </p:nvSpPr>
              <p:spPr>
                <a:xfrm>
                  <a:off x="6984175" y="1077850"/>
                  <a:ext cx="248250" cy="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30" h="25" extrusionOk="0">
                      <a:moveTo>
                        <a:pt x="9930" y="1"/>
                      </a:moveTo>
                      <a:lnTo>
                        <a:pt x="9930" y="1"/>
                      </a:lnTo>
                      <a:cubicBezTo>
                        <a:pt x="6620" y="12"/>
                        <a:pt x="3310" y="1"/>
                        <a:pt x="0" y="24"/>
                      </a:cubicBezTo>
                      <a:cubicBezTo>
                        <a:pt x="3310" y="12"/>
                        <a:pt x="6620" y="12"/>
                        <a:pt x="99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19"/>
                <p:cNvSpPr/>
                <p:nvPr/>
              </p:nvSpPr>
              <p:spPr>
                <a:xfrm>
                  <a:off x="8279275" y="4622025"/>
                  <a:ext cx="49425" cy="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7" h="13" extrusionOk="0">
                      <a:moveTo>
                        <a:pt x="1977" y="1"/>
                      </a:move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19"/>
                <p:cNvSpPr/>
                <p:nvPr/>
              </p:nvSpPr>
              <p:spPr>
                <a:xfrm>
                  <a:off x="4476125" y="4589000"/>
                  <a:ext cx="3600" cy="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" h="346" extrusionOk="0">
                      <a:moveTo>
                        <a:pt x="0" y="346"/>
                      </a:moveTo>
                      <a:cubicBezTo>
                        <a:pt x="60" y="239"/>
                        <a:pt x="119" y="119"/>
                        <a:pt x="143" y="0"/>
                      </a:cubicBezTo>
                      <a:cubicBezTo>
                        <a:pt x="119" y="119"/>
                        <a:pt x="60" y="239"/>
                        <a:pt x="0" y="34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4" name="Google Shape;1794;p19"/>
                <p:cNvSpPr/>
                <p:nvPr/>
              </p:nvSpPr>
              <p:spPr>
                <a:xfrm>
                  <a:off x="4470475" y="1103750"/>
                  <a:ext cx="2700" cy="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" h="108" extrusionOk="0">
                      <a:moveTo>
                        <a:pt x="0" y="108"/>
                      </a:moveTo>
                      <a:lnTo>
                        <a:pt x="0" y="108"/>
                      </a:lnTo>
                      <a:cubicBezTo>
                        <a:pt x="36" y="72"/>
                        <a:pt x="71" y="36"/>
                        <a:pt x="107" y="0"/>
                      </a:cubicBezTo>
                      <a:cubicBezTo>
                        <a:pt x="71" y="36"/>
                        <a:pt x="36" y="72"/>
                        <a:pt x="0" y="10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5" name="Google Shape;1795;p19"/>
                <p:cNvSpPr/>
                <p:nvPr/>
              </p:nvSpPr>
              <p:spPr>
                <a:xfrm>
                  <a:off x="7410425" y="107665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19"/>
                <p:cNvSpPr/>
                <p:nvPr/>
              </p:nvSpPr>
              <p:spPr>
                <a:xfrm>
                  <a:off x="7953050" y="1068625"/>
                  <a:ext cx="310175" cy="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07" h="120" extrusionOk="0">
                      <a:moveTo>
                        <a:pt x="12406" y="0"/>
                      </a:moveTo>
                      <a:cubicBezTo>
                        <a:pt x="9358" y="24"/>
                        <a:pt x="6310" y="36"/>
                        <a:pt x="3251" y="84"/>
                      </a:cubicBezTo>
                      <a:cubicBezTo>
                        <a:pt x="2167" y="96"/>
                        <a:pt x="1084" y="108"/>
                        <a:pt x="0" y="120"/>
                      </a:cubicBezTo>
                      <a:cubicBezTo>
                        <a:pt x="1084" y="108"/>
                        <a:pt x="2167" y="96"/>
                        <a:pt x="3251" y="84"/>
                      </a:cubicBezTo>
                      <a:cubicBezTo>
                        <a:pt x="6310" y="36"/>
                        <a:pt x="9358" y="24"/>
                        <a:pt x="1240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7" name="Google Shape;1797;p19"/>
                <p:cNvSpPr/>
                <p:nvPr/>
              </p:nvSpPr>
              <p:spPr>
                <a:xfrm>
                  <a:off x="8340300" y="1064750"/>
                  <a:ext cx="317325" cy="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3" h="132" extrusionOk="0">
                      <a:moveTo>
                        <a:pt x="12692" y="1"/>
                      </a:moveTo>
                      <a:cubicBezTo>
                        <a:pt x="8466" y="36"/>
                        <a:pt x="4227" y="84"/>
                        <a:pt x="0" y="132"/>
                      </a:cubicBezTo>
                      <a:cubicBezTo>
                        <a:pt x="4227" y="84"/>
                        <a:pt x="8466" y="48"/>
                        <a:pt x="126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8" name="Google Shape;1798;p19"/>
                <p:cNvSpPr/>
                <p:nvPr/>
              </p:nvSpPr>
              <p:spPr>
                <a:xfrm>
                  <a:off x="8670700" y="1064750"/>
                  <a:ext cx="4775" cy="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" h="13" extrusionOk="0">
                      <a:moveTo>
                        <a:pt x="0" y="1"/>
                      </a:moveTo>
                      <a:cubicBezTo>
                        <a:pt x="72" y="1"/>
                        <a:pt x="131" y="1"/>
                        <a:pt x="191" y="13"/>
                      </a:cubicBezTo>
                      <a:cubicBezTo>
                        <a:pt x="131" y="1"/>
                        <a:pt x="72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9" name="Google Shape;1799;p19"/>
                <p:cNvSpPr/>
                <p:nvPr/>
              </p:nvSpPr>
              <p:spPr>
                <a:xfrm>
                  <a:off x="8678750" y="1065650"/>
                  <a:ext cx="7750" cy="22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9109" extrusionOk="0">
                      <a:moveTo>
                        <a:pt x="0" y="1"/>
                      </a:moveTo>
                      <a:cubicBezTo>
                        <a:pt x="297" y="72"/>
                        <a:pt x="297" y="323"/>
                        <a:pt x="297" y="1072"/>
                      </a:cubicBezTo>
                      <a:cubicBezTo>
                        <a:pt x="309" y="323"/>
                        <a:pt x="297" y="72"/>
                        <a:pt x="0" y="1"/>
                      </a:cubicBezTo>
                      <a:close/>
                      <a:moveTo>
                        <a:pt x="297" y="1072"/>
                      </a:moveTo>
                      <a:lnTo>
                        <a:pt x="297" y="1072"/>
                      </a:lnTo>
                      <a:cubicBezTo>
                        <a:pt x="285" y="3751"/>
                        <a:pt x="285" y="6430"/>
                        <a:pt x="285" y="9109"/>
                      </a:cubicBezTo>
                      <a:cubicBezTo>
                        <a:pt x="285" y="6430"/>
                        <a:pt x="297" y="3751"/>
                        <a:pt x="297" y="107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0" name="Google Shape;1800;p19"/>
                <p:cNvSpPr/>
                <p:nvPr/>
              </p:nvSpPr>
              <p:spPr>
                <a:xfrm>
                  <a:off x="6875825" y="4627100"/>
                  <a:ext cx="70575" cy="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" h="37" extrusionOk="0">
                      <a:moveTo>
                        <a:pt x="2822" y="0"/>
                      </a:moveTo>
                      <a:lnTo>
                        <a:pt x="0" y="3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1" name="Google Shape;1801;p19"/>
                <p:cNvSpPr/>
                <p:nvPr/>
              </p:nvSpPr>
              <p:spPr>
                <a:xfrm>
                  <a:off x="5594700" y="4634825"/>
                  <a:ext cx="44375" cy="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5" h="25" extrusionOk="0">
                      <a:moveTo>
                        <a:pt x="1775" y="1"/>
                      </a:moveTo>
                      <a:cubicBezTo>
                        <a:pt x="1180" y="1"/>
                        <a:pt x="596" y="13"/>
                        <a:pt x="1" y="25"/>
                      </a:cubicBezTo>
                      <a:cubicBezTo>
                        <a:pt x="596" y="13"/>
                        <a:pt x="1192" y="1"/>
                        <a:pt x="17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19"/>
                <p:cNvSpPr/>
                <p:nvPr/>
              </p:nvSpPr>
              <p:spPr>
                <a:xfrm>
                  <a:off x="8673075" y="4293275"/>
                  <a:ext cx="1500" cy="15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" h="6293" extrusionOk="0">
                      <a:moveTo>
                        <a:pt x="60" y="0"/>
                      </a:moveTo>
                      <a:cubicBezTo>
                        <a:pt x="36" y="2094"/>
                        <a:pt x="12" y="4188"/>
                        <a:pt x="0" y="6293"/>
                      </a:cubicBezTo>
                      <a:cubicBezTo>
                        <a:pt x="24" y="4188"/>
                        <a:pt x="36" y="2094"/>
                        <a:pt x="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19"/>
                <p:cNvSpPr/>
                <p:nvPr/>
              </p:nvSpPr>
              <p:spPr>
                <a:xfrm>
                  <a:off x="4891050" y="4638225"/>
                  <a:ext cx="138725" cy="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9" h="20" extrusionOk="0">
                      <a:moveTo>
                        <a:pt x="3251" y="0"/>
                      </a:moveTo>
                      <a:cubicBezTo>
                        <a:pt x="2167" y="0"/>
                        <a:pt x="1082" y="6"/>
                        <a:pt x="1" y="20"/>
                      </a:cubicBezTo>
                      <a:cubicBezTo>
                        <a:pt x="923" y="8"/>
                        <a:pt x="1849" y="5"/>
                        <a:pt x="2775" y="5"/>
                      </a:cubicBezTo>
                      <a:cubicBezTo>
                        <a:pt x="3700" y="5"/>
                        <a:pt x="4626" y="8"/>
                        <a:pt x="5549" y="8"/>
                      </a:cubicBezTo>
                      <a:cubicBezTo>
                        <a:pt x="4784" y="3"/>
                        <a:pt x="4018" y="0"/>
                        <a:pt x="325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4" name="Google Shape;1804;p19"/>
                <p:cNvSpPr/>
                <p:nvPr/>
              </p:nvSpPr>
              <p:spPr>
                <a:xfrm>
                  <a:off x="5764075" y="4632150"/>
                  <a:ext cx="431625" cy="2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65" h="97" extrusionOk="0">
                      <a:moveTo>
                        <a:pt x="1" y="96"/>
                      </a:moveTo>
                      <a:cubicBezTo>
                        <a:pt x="1656" y="96"/>
                        <a:pt x="3311" y="84"/>
                        <a:pt x="4966" y="84"/>
                      </a:cubicBezTo>
                      <a:cubicBezTo>
                        <a:pt x="9061" y="60"/>
                        <a:pt x="13169" y="25"/>
                        <a:pt x="17265" y="1"/>
                      </a:cubicBezTo>
                      <a:cubicBezTo>
                        <a:pt x="13169" y="25"/>
                        <a:pt x="9061" y="60"/>
                        <a:pt x="4966" y="84"/>
                      </a:cubicBezTo>
                      <a:cubicBezTo>
                        <a:pt x="3311" y="84"/>
                        <a:pt x="1656" y="96"/>
                        <a:pt x="1" y="9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5" name="Google Shape;1805;p19"/>
                <p:cNvSpPr/>
                <p:nvPr/>
              </p:nvSpPr>
              <p:spPr>
                <a:xfrm>
                  <a:off x="6198650" y="4628875"/>
                  <a:ext cx="571225" cy="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9" h="132" extrusionOk="0">
                      <a:moveTo>
                        <a:pt x="9204" y="96"/>
                      </a:moveTo>
                      <a:cubicBezTo>
                        <a:pt x="6144" y="108"/>
                        <a:pt x="3073" y="120"/>
                        <a:pt x="1" y="132"/>
                      </a:cubicBezTo>
                      <a:cubicBezTo>
                        <a:pt x="3073" y="120"/>
                        <a:pt x="6144" y="108"/>
                        <a:pt x="9204" y="96"/>
                      </a:cubicBezTo>
                      <a:lnTo>
                        <a:pt x="19622" y="25"/>
                      </a:lnTo>
                      <a:lnTo>
                        <a:pt x="22849" y="1"/>
                      </a:lnTo>
                      <a:lnTo>
                        <a:pt x="19622" y="2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19"/>
                <p:cNvSpPr/>
                <p:nvPr/>
              </p:nvSpPr>
              <p:spPr>
                <a:xfrm>
                  <a:off x="5458375" y="4636625"/>
                  <a:ext cx="23250" cy="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0" h="13" extrusionOk="0">
                      <a:moveTo>
                        <a:pt x="930" y="0"/>
                      </a:moveTo>
                      <a:cubicBezTo>
                        <a:pt x="620" y="0"/>
                        <a:pt x="310" y="0"/>
                        <a:pt x="1" y="12"/>
                      </a:cubicBezTo>
                      <a:cubicBezTo>
                        <a:pt x="310" y="12"/>
                        <a:pt x="620" y="12"/>
                        <a:pt x="93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7" name="Google Shape;1807;p19"/>
                <p:cNvSpPr/>
                <p:nvPr/>
              </p:nvSpPr>
              <p:spPr>
                <a:xfrm>
                  <a:off x="8683200" y="2898600"/>
                  <a:ext cx="600" cy="20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8110" extrusionOk="0">
                      <a:moveTo>
                        <a:pt x="24" y="1"/>
                      </a:moveTo>
                      <a:lnTo>
                        <a:pt x="24" y="1"/>
                      </a:lnTo>
                      <a:cubicBezTo>
                        <a:pt x="12" y="2704"/>
                        <a:pt x="0" y="5406"/>
                        <a:pt x="0" y="8109"/>
                      </a:cubicBezTo>
                      <a:lnTo>
                        <a:pt x="2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19"/>
                <p:cNvSpPr/>
                <p:nvPr/>
              </p:nvSpPr>
              <p:spPr>
                <a:xfrm>
                  <a:off x="8648075" y="4609525"/>
                  <a:ext cx="19075" cy="1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478" extrusionOk="0">
                      <a:moveTo>
                        <a:pt x="762" y="1"/>
                      </a:moveTo>
                      <a:lnTo>
                        <a:pt x="762" y="1"/>
                      </a:lnTo>
                      <a:cubicBezTo>
                        <a:pt x="655" y="358"/>
                        <a:pt x="346" y="465"/>
                        <a:pt x="0" y="477"/>
                      </a:cubicBezTo>
                      <a:cubicBezTo>
                        <a:pt x="346" y="465"/>
                        <a:pt x="667" y="358"/>
                        <a:pt x="7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19"/>
                <p:cNvSpPr/>
                <p:nvPr/>
              </p:nvSpPr>
              <p:spPr>
                <a:xfrm>
                  <a:off x="4474325" y="4644650"/>
                  <a:ext cx="45575" cy="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3" h="85" extrusionOk="0">
                      <a:moveTo>
                        <a:pt x="1" y="1"/>
                      </a:moveTo>
                      <a:cubicBezTo>
                        <a:pt x="203" y="48"/>
                        <a:pt x="418" y="72"/>
                        <a:pt x="632" y="84"/>
                      </a:cubicBezTo>
                      <a:cubicBezTo>
                        <a:pt x="1025" y="72"/>
                        <a:pt x="1430" y="60"/>
                        <a:pt x="1822" y="48"/>
                      </a:cubicBezTo>
                      <a:cubicBezTo>
                        <a:pt x="1430" y="60"/>
                        <a:pt x="1025" y="72"/>
                        <a:pt x="632" y="84"/>
                      </a:cubicBezTo>
                      <a:cubicBezTo>
                        <a:pt x="418" y="72"/>
                        <a:pt x="203" y="48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19"/>
                <p:cNvSpPr/>
                <p:nvPr/>
              </p:nvSpPr>
              <p:spPr>
                <a:xfrm>
                  <a:off x="7170500" y="4624725"/>
                  <a:ext cx="523300" cy="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2" h="65" extrusionOk="0">
                      <a:moveTo>
                        <a:pt x="20932" y="0"/>
                      </a:moveTo>
                      <a:cubicBezTo>
                        <a:pt x="15669" y="12"/>
                        <a:pt x="10419" y="48"/>
                        <a:pt x="5168" y="60"/>
                      </a:cubicBezTo>
                      <a:cubicBezTo>
                        <a:pt x="10419" y="48"/>
                        <a:pt x="15681" y="12"/>
                        <a:pt x="20932" y="0"/>
                      </a:cubicBezTo>
                      <a:close/>
                      <a:moveTo>
                        <a:pt x="1" y="60"/>
                      </a:moveTo>
                      <a:cubicBezTo>
                        <a:pt x="1144" y="60"/>
                        <a:pt x="2292" y="65"/>
                        <a:pt x="3442" y="65"/>
                      </a:cubicBezTo>
                      <a:cubicBezTo>
                        <a:pt x="4017" y="65"/>
                        <a:pt x="4592" y="64"/>
                        <a:pt x="5168" y="6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19"/>
                <p:cNvSpPr/>
                <p:nvPr/>
              </p:nvSpPr>
              <p:spPr>
                <a:xfrm>
                  <a:off x="4573150" y="4643475"/>
                  <a:ext cx="28875" cy="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" h="36" extrusionOk="0">
                      <a:moveTo>
                        <a:pt x="1155" y="0"/>
                      </a:moveTo>
                      <a:cubicBezTo>
                        <a:pt x="774" y="12"/>
                        <a:pt x="381" y="24"/>
                        <a:pt x="1" y="36"/>
                      </a:cubicBezTo>
                      <a:cubicBezTo>
                        <a:pt x="393" y="24"/>
                        <a:pt x="774" y="12"/>
                        <a:pt x="1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19"/>
                <p:cNvSpPr/>
                <p:nvPr/>
              </p:nvSpPr>
              <p:spPr>
                <a:xfrm>
                  <a:off x="4457950" y="1064750"/>
                  <a:ext cx="4228550" cy="358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142" h="143269" extrusionOk="0">
                      <a:moveTo>
                        <a:pt x="132446" y="894"/>
                      </a:moveTo>
                      <a:cubicBezTo>
                        <a:pt x="132458" y="965"/>
                        <a:pt x="132494" y="1013"/>
                        <a:pt x="132482" y="1048"/>
                      </a:cubicBezTo>
                      <a:cubicBezTo>
                        <a:pt x="132184" y="1537"/>
                        <a:pt x="131887" y="2037"/>
                        <a:pt x="131589" y="2537"/>
                      </a:cubicBezTo>
                      <a:cubicBezTo>
                        <a:pt x="131375" y="2906"/>
                        <a:pt x="131005" y="3168"/>
                        <a:pt x="130589" y="3275"/>
                      </a:cubicBezTo>
                      <a:cubicBezTo>
                        <a:pt x="130779" y="2441"/>
                        <a:pt x="130946" y="1703"/>
                        <a:pt x="131113" y="894"/>
                      </a:cubicBezTo>
                      <a:close/>
                      <a:moveTo>
                        <a:pt x="152828" y="642"/>
                      </a:moveTo>
                      <a:cubicBezTo>
                        <a:pt x="153453" y="642"/>
                        <a:pt x="154075" y="649"/>
                        <a:pt x="154700" y="649"/>
                      </a:cubicBezTo>
                      <a:cubicBezTo>
                        <a:pt x="154977" y="649"/>
                        <a:pt x="155254" y="648"/>
                        <a:pt x="155532" y="644"/>
                      </a:cubicBezTo>
                      <a:lnTo>
                        <a:pt x="155532" y="644"/>
                      </a:lnTo>
                      <a:cubicBezTo>
                        <a:pt x="155389" y="1108"/>
                        <a:pt x="155258" y="1489"/>
                        <a:pt x="155139" y="1870"/>
                      </a:cubicBezTo>
                      <a:cubicBezTo>
                        <a:pt x="154985" y="2358"/>
                        <a:pt x="154639" y="2763"/>
                        <a:pt x="154199" y="2989"/>
                      </a:cubicBezTo>
                      <a:cubicBezTo>
                        <a:pt x="153830" y="3168"/>
                        <a:pt x="153449" y="3323"/>
                        <a:pt x="153044" y="3430"/>
                      </a:cubicBezTo>
                      <a:cubicBezTo>
                        <a:pt x="152968" y="3451"/>
                        <a:pt x="152895" y="3461"/>
                        <a:pt x="152823" y="3461"/>
                      </a:cubicBezTo>
                      <a:cubicBezTo>
                        <a:pt x="152535" y="3461"/>
                        <a:pt x="152277" y="3306"/>
                        <a:pt x="152020" y="3144"/>
                      </a:cubicBezTo>
                      <a:cubicBezTo>
                        <a:pt x="151448" y="2763"/>
                        <a:pt x="150710" y="1715"/>
                        <a:pt x="150425" y="703"/>
                      </a:cubicBezTo>
                      <a:cubicBezTo>
                        <a:pt x="151238" y="653"/>
                        <a:pt x="152035" y="642"/>
                        <a:pt x="152828" y="642"/>
                      </a:cubicBezTo>
                      <a:close/>
                      <a:moveTo>
                        <a:pt x="28164" y="1680"/>
                      </a:moveTo>
                      <a:cubicBezTo>
                        <a:pt x="28291" y="1680"/>
                        <a:pt x="28448" y="1698"/>
                        <a:pt x="28647" y="1727"/>
                      </a:cubicBezTo>
                      <a:cubicBezTo>
                        <a:pt x="28659" y="2358"/>
                        <a:pt x="27909" y="4263"/>
                        <a:pt x="27409" y="4727"/>
                      </a:cubicBezTo>
                      <a:cubicBezTo>
                        <a:pt x="27373" y="4394"/>
                        <a:pt x="27302" y="4168"/>
                        <a:pt x="27326" y="3954"/>
                      </a:cubicBezTo>
                      <a:cubicBezTo>
                        <a:pt x="27385" y="3346"/>
                        <a:pt x="27493" y="2751"/>
                        <a:pt x="27623" y="2168"/>
                      </a:cubicBezTo>
                      <a:cubicBezTo>
                        <a:pt x="27710" y="1805"/>
                        <a:pt x="27828" y="1680"/>
                        <a:pt x="28164" y="1680"/>
                      </a:cubicBezTo>
                      <a:close/>
                      <a:moveTo>
                        <a:pt x="124088" y="882"/>
                      </a:moveTo>
                      <a:cubicBezTo>
                        <a:pt x="124231" y="894"/>
                        <a:pt x="124362" y="917"/>
                        <a:pt x="124505" y="941"/>
                      </a:cubicBezTo>
                      <a:cubicBezTo>
                        <a:pt x="124314" y="1501"/>
                        <a:pt x="124124" y="2025"/>
                        <a:pt x="123945" y="2561"/>
                      </a:cubicBezTo>
                      <a:cubicBezTo>
                        <a:pt x="123850" y="2834"/>
                        <a:pt x="123790" y="3144"/>
                        <a:pt x="123683" y="3418"/>
                      </a:cubicBezTo>
                      <a:cubicBezTo>
                        <a:pt x="123528" y="3751"/>
                        <a:pt x="123397" y="4120"/>
                        <a:pt x="123147" y="4358"/>
                      </a:cubicBezTo>
                      <a:cubicBezTo>
                        <a:pt x="122183" y="5299"/>
                        <a:pt x="121933" y="6478"/>
                        <a:pt x="121897" y="7740"/>
                      </a:cubicBezTo>
                      <a:cubicBezTo>
                        <a:pt x="121897" y="8133"/>
                        <a:pt x="121850" y="8514"/>
                        <a:pt x="121778" y="8895"/>
                      </a:cubicBezTo>
                      <a:cubicBezTo>
                        <a:pt x="121695" y="9311"/>
                        <a:pt x="121397" y="9514"/>
                        <a:pt x="120992" y="9549"/>
                      </a:cubicBezTo>
                      <a:cubicBezTo>
                        <a:pt x="120897" y="9561"/>
                        <a:pt x="120814" y="9573"/>
                        <a:pt x="120730" y="9573"/>
                      </a:cubicBezTo>
                      <a:cubicBezTo>
                        <a:pt x="120582" y="9549"/>
                        <a:pt x="120438" y="9537"/>
                        <a:pt x="120298" y="9537"/>
                      </a:cubicBezTo>
                      <a:cubicBezTo>
                        <a:pt x="119695" y="9537"/>
                        <a:pt x="119161" y="9758"/>
                        <a:pt x="118659" y="10145"/>
                      </a:cubicBezTo>
                      <a:cubicBezTo>
                        <a:pt x="118584" y="10201"/>
                        <a:pt x="118473" y="10218"/>
                        <a:pt x="118356" y="10218"/>
                      </a:cubicBezTo>
                      <a:cubicBezTo>
                        <a:pt x="118249" y="10218"/>
                        <a:pt x="118136" y="10204"/>
                        <a:pt x="118040" y="10192"/>
                      </a:cubicBezTo>
                      <a:cubicBezTo>
                        <a:pt x="117611" y="10145"/>
                        <a:pt x="117182" y="10061"/>
                        <a:pt x="116754" y="9990"/>
                      </a:cubicBezTo>
                      <a:cubicBezTo>
                        <a:pt x="116638" y="9969"/>
                        <a:pt x="116526" y="9958"/>
                        <a:pt x="116417" y="9958"/>
                      </a:cubicBezTo>
                      <a:cubicBezTo>
                        <a:pt x="115978" y="9958"/>
                        <a:pt x="115604" y="10137"/>
                        <a:pt x="115337" y="10538"/>
                      </a:cubicBezTo>
                      <a:cubicBezTo>
                        <a:pt x="114992" y="11050"/>
                        <a:pt x="114682" y="11597"/>
                        <a:pt x="114408" y="12157"/>
                      </a:cubicBezTo>
                      <a:cubicBezTo>
                        <a:pt x="114337" y="12300"/>
                        <a:pt x="114491" y="12562"/>
                        <a:pt x="114551" y="12752"/>
                      </a:cubicBezTo>
                      <a:cubicBezTo>
                        <a:pt x="114742" y="13240"/>
                        <a:pt x="114980" y="13705"/>
                        <a:pt x="115111" y="14205"/>
                      </a:cubicBezTo>
                      <a:cubicBezTo>
                        <a:pt x="115244" y="14719"/>
                        <a:pt x="114889" y="15233"/>
                        <a:pt x="114429" y="15233"/>
                      </a:cubicBezTo>
                      <a:cubicBezTo>
                        <a:pt x="114357" y="15233"/>
                        <a:pt x="114282" y="15221"/>
                        <a:pt x="114206" y="15193"/>
                      </a:cubicBezTo>
                      <a:cubicBezTo>
                        <a:pt x="113865" y="15083"/>
                        <a:pt x="113537" y="15038"/>
                        <a:pt x="113215" y="15038"/>
                      </a:cubicBezTo>
                      <a:cubicBezTo>
                        <a:pt x="112557" y="15038"/>
                        <a:pt x="111928" y="15227"/>
                        <a:pt x="111289" y="15443"/>
                      </a:cubicBezTo>
                      <a:cubicBezTo>
                        <a:pt x="111051" y="15526"/>
                        <a:pt x="110789" y="15574"/>
                        <a:pt x="110527" y="15574"/>
                      </a:cubicBezTo>
                      <a:cubicBezTo>
                        <a:pt x="110170" y="15574"/>
                        <a:pt x="110015" y="15395"/>
                        <a:pt x="110122" y="15074"/>
                      </a:cubicBezTo>
                      <a:cubicBezTo>
                        <a:pt x="110467" y="13943"/>
                        <a:pt x="109943" y="12907"/>
                        <a:pt x="109729" y="11847"/>
                      </a:cubicBezTo>
                      <a:cubicBezTo>
                        <a:pt x="109669" y="11562"/>
                        <a:pt x="109384" y="11312"/>
                        <a:pt x="109181" y="11062"/>
                      </a:cubicBezTo>
                      <a:cubicBezTo>
                        <a:pt x="109098" y="10943"/>
                        <a:pt x="108955" y="10847"/>
                        <a:pt x="108884" y="10716"/>
                      </a:cubicBezTo>
                      <a:cubicBezTo>
                        <a:pt x="108574" y="10216"/>
                        <a:pt x="108681" y="9895"/>
                        <a:pt x="109229" y="9657"/>
                      </a:cubicBezTo>
                      <a:lnTo>
                        <a:pt x="109527" y="9526"/>
                      </a:lnTo>
                      <a:cubicBezTo>
                        <a:pt x="109515" y="9347"/>
                        <a:pt x="109491" y="9168"/>
                        <a:pt x="109479" y="8978"/>
                      </a:cubicBezTo>
                      <a:cubicBezTo>
                        <a:pt x="109443" y="8633"/>
                        <a:pt x="109396" y="8299"/>
                        <a:pt x="109669" y="7990"/>
                      </a:cubicBezTo>
                      <a:cubicBezTo>
                        <a:pt x="109836" y="7775"/>
                        <a:pt x="109848" y="7478"/>
                        <a:pt x="109681" y="7263"/>
                      </a:cubicBezTo>
                      <a:cubicBezTo>
                        <a:pt x="109455" y="6871"/>
                        <a:pt x="109181" y="6501"/>
                        <a:pt x="108872" y="6168"/>
                      </a:cubicBezTo>
                      <a:cubicBezTo>
                        <a:pt x="108479" y="5823"/>
                        <a:pt x="108193" y="5370"/>
                        <a:pt x="108050" y="4870"/>
                      </a:cubicBezTo>
                      <a:cubicBezTo>
                        <a:pt x="107812" y="4001"/>
                        <a:pt x="107407" y="3263"/>
                        <a:pt x="106657" y="2739"/>
                      </a:cubicBezTo>
                      <a:cubicBezTo>
                        <a:pt x="106121" y="2358"/>
                        <a:pt x="106229" y="1739"/>
                        <a:pt x="106050" y="1132"/>
                      </a:cubicBezTo>
                      <a:cubicBezTo>
                        <a:pt x="106324" y="1084"/>
                        <a:pt x="106610" y="1048"/>
                        <a:pt x="106895" y="1025"/>
                      </a:cubicBezTo>
                      <a:cubicBezTo>
                        <a:pt x="108788" y="1001"/>
                        <a:pt x="110670" y="1001"/>
                        <a:pt x="112563" y="977"/>
                      </a:cubicBezTo>
                      <a:cubicBezTo>
                        <a:pt x="114194" y="965"/>
                        <a:pt x="115813" y="917"/>
                        <a:pt x="117444" y="906"/>
                      </a:cubicBezTo>
                      <a:cubicBezTo>
                        <a:pt x="119659" y="894"/>
                        <a:pt x="121873" y="894"/>
                        <a:pt x="124088" y="882"/>
                      </a:cubicBezTo>
                      <a:close/>
                      <a:moveTo>
                        <a:pt x="143328" y="703"/>
                      </a:moveTo>
                      <a:cubicBezTo>
                        <a:pt x="143495" y="703"/>
                        <a:pt x="143662" y="727"/>
                        <a:pt x="143888" y="739"/>
                      </a:cubicBezTo>
                      <a:cubicBezTo>
                        <a:pt x="143840" y="1370"/>
                        <a:pt x="143817" y="1953"/>
                        <a:pt x="143733" y="2525"/>
                      </a:cubicBezTo>
                      <a:cubicBezTo>
                        <a:pt x="143638" y="3156"/>
                        <a:pt x="143162" y="3573"/>
                        <a:pt x="142685" y="3870"/>
                      </a:cubicBezTo>
                      <a:cubicBezTo>
                        <a:pt x="142197" y="4168"/>
                        <a:pt x="142102" y="4561"/>
                        <a:pt x="142138" y="5073"/>
                      </a:cubicBezTo>
                      <a:cubicBezTo>
                        <a:pt x="142209" y="6585"/>
                        <a:pt x="142293" y="8109"/>
                        <a:pt x="142328" y="9621"/>
                      </a:cubicBezTo>
                      <a:cubicBezTo>
                        <a:pt x="142352" y="10407"/>
                        <a:pt x="142293" y="11181"/>
                        <a:pt x="142257" y="11966"/>
                      </a:cubicBezTo>
                      <a:cubicBezTo>
                        <a:pt x="142233" y="12705"/>
                        <a:pt x="142400" y="13383"/>
                        <a:pt x="142936" y="13943"/>
                      </a:cubicBezTo>
                      <a:cubicBezTo>
                        <a:pt x="143221" y="14241"/>
                        <a:pt x="143388" y="14645"/>
                        <a:pt x="143400" y="15062"/>
                      </a:cubicBezTo>
                      <a:cubicBezTo>
                        <a:pt x="143424" y="15955"/>
                        <a:pt x="143519" y="16848"/>
                        <a:pt x="143209" y="17705"/>
                      </a:cubicBezTo>
                      <a:cubicBezTo>
                        <a:pt x="142969" y="18352"/>
                        <a:pt x="142556" y="18715"/>
                        <a:pt x="141937" y="18715"/>
                      </a:cubicBezTo>
                      <a:cubicBezTo>
                        <a:pt x="141849" y="18715"/>
                        <a:pt x="141757" y="18708"/>
                        <a:pt x="141662" y="18693"/>
                      </a:cubicBezTo>
                      <a:cubicBezTo>
                        <a:pt x="140757" y="18551"/>
                        <a:pt x="139864" y="18348"/>
                        <a:pt x="138995" y="18098"/>
                      </a:cubicBezTo>
                      <a:cubicBezTo>
                        <a:pt x="138801" y="18044"/>
                        <a:pt x="138624" y="18016"/>
                        <a:pt x="138462" y="18016"/>
                      </a:cubicBezTo>
                      <a:cubicBezTo>
                        <a:pt x="137985" y="18016"/>
                        <a:pt x="137645" y="18261"/>
                        <a:pt x="137459" y="18813"/>
                      </a:cubicBezTo>
                      <a:cubicBezTo>
                        <a:pt x="137435" y="18967"/>
                        <a:pt x="137471" y="19134"/>
                        <a:pt x="137578" y="19265"/>
                      </a:cubicBezTo>
                      <a:cubicBezTo>
                        <a:pt x="137768" y="19503"/>
                        <a:pt x="137983" y="19729"/>
                        <a:pt x="138197" y="19932"/>
                      </a:cubicBezTo>
                      <a:cubicBezTo>
                        <a:pt x="138518" y="20277"/>
                        <a:pt x="138530" y="20396"/>
                        <a:pt x="138280" y="20777"/>
                      </a:cubicBezTo>
                      <a:cubicBezTo>
                        <a:pt x="138185" y="20932"/>
                        <a:pt x="138078" y="21063"/>
                        <a:pt x="137947" y="21182"/>
                      </a:cubicBezTo>
                      <a:cubicBezTo>
                        <a:pt x="136935" y="22015"/>
                        <a:pt x="135697" y="22527"/>
                        <a:pt x="134399" y="22646"/>
                      </a:cubicBezTo>
                      <a:cubicBezTo>
                        <a:pt x="134343" y="22652"/>
                        <a:pt x="134288" y="22654"/>
                        <a:pt x="134233" y="22654"/>
                      </a:cubicBezTo>
                      <a:cubicBezTo>
                        <a:pt x="133428" y="22654"/>
                        <a:pt x="132701" y="22095"/>
                        <a:pt x="132422" y="21349"/>
                      </a:cubicBezTo>
                      <a:cubicBezTo>
                        <a:pt x="132327" y="21075"/>
                        <a:pt x="132208" y="20825"/>
                        <a:pt x="132113" y="20551"/>
                      </a:cubicBezTo>
                      <a:cubicBezTo>
                        <a:pt x="131863" y="19860"/>
                        <a:pt x="131339" y="19551"/>
                        <a:pt x="130624" y="19467"/>
                      </a:cubicBezTo>
                      <a:cubicBezTo>
                        <a:pt x="130571" y="19451"/>
                        <a:pt x="130515" y="19445"/>
                        <a:pt x="130457" y="19445"/>
                      </a:cubicBezTo>
                      <a:cubicBezTo>
                        <a:pt x="130387" y="19445"/>
                        <a:pt x="130315" y="19454"/>
                        <a:pt x="130243" y="19467"/>
                      </a:cubicBezTo>
                      <a:cubicBezTo>
                        <a:pt x="129148" y="19872"/>
                        <a:pt x="128065" y="20289"/>
                        <a:pt x="126969" y="20706"/>
                      </a:cubicBezTo>
                      <a:cubicBezTo>
                        <a:pt x="126850" y="20753"/>
                        <a:pt x="126731" y="20801"/>
                        <a:pt x="126600" y="20825"/>
                      </a:cubicBezTo>
                      <a:cubicBezTo>
                        <a:pt x="125505" y="21051"/>
                        <a:pt x="124505" y="21527"/>
                        <a:pt x="123540" y="22063"/>
                      </a:cubicBezTo>
                      <a:cubicBezTo>
                        <a:pt x="123338" y="22158"/>
                        <a:pt x="123159" y="22277"/>
                        <a:pt x="123004" y="22432"/>
                      </a:cubicBezTo>
                      <a:cubicBezTo>
                        <a:pt x="121945" y="23635"/>
                        <a:pt x="120528" y="24135"/>
                        <a:pt x="119016" y="24444"/>
                      </a:cubicBezTo>
                      <a:cubicBezTo>
                        <a:pt x="118206" y="24611"/>
                        <a:pt x="117432" y="24909"/>
                        <a:pt x="116730" y="25337"/>
                      </a:cubicBezTo>
                      <a:cubicBezTo>
                        <a:pt x="116337" y="25563"/>
                        <a:pt x="115920" y="25742"/>
                        <a:pt x="115492" y="25897"/>
                      </a:cubicBezTo>
                      <a:cubicBezTo>
                        <a:pt x="115409" y="25928"/>
                        <a:pt x="115322" y="25943"/>
                        <a:pt x="115236" y="25943"/>
                      </a:cubicBezTo>
                      <a:cubicBezTo>
                        <a:pt x="115024" y="25943"/>
                        <a:pt x="114814" y="25852"/>
                        <a:pt x="114670" y="25682"/>
                      </a:cubicBezTo>
                      <a:cubicBezTo>
                        <a:pt x="114110" y="25135"/>
                        <a:pt x="113432" y="24718"/>
                        <a:pt x="112694" y="24468"/>
                      </a:cubicBezTo>
                      <a:cubicBezTo>
                        <a:pt x="112098" y="24266"/>
                        <a:pt x="112051" y="24027"/>
                        <a:pt x="112420" y="23504"/>
                      </a:cubicBezTo>
                      <a:cubicBezTo>
                        <a:pt x="112444" y="23468"/>
                        <a:pt x="112467" y="23432"/>
                        <a:pt x="112491" y="23396"/>
                      </a:cubicBezTo>
                      <a:cubicBezTo>
                        <a:pt x="112956" y="22801"/>
                        <a:pt x="112920" y="22539"/>
                        <a:pt x="112313" y="22087"/>
                      </a:cubicBezTo>
                      <a:cubicBezTo>
                        <a:pt x="112099" y="21929"/>
                        <a:pt x="111813" y="21849"/>
                        <a:pt x="111526" y="21849"/>
                      </a:cubicBezTo>
                      <a:cubicBezTo>
                        <a:pt x="111142" y="21849"/>
                        <a:pt x="110757" y="21991"/>
                        <a:pt x="110539" y="22277"/>
                      </a:cubicBezTo>
                      <a:cubicBezTo>
                        <a:pt x="110074" y="22884"/>
                        <a:pt x="109491" y="23182"/>
                        <a:pt x="108800" y="23456"/>
                      </a:cubicBezTo>
                      <a:cubicBezTo>
                        <a:pt x="108169" y="23694"/>
                        <a:pt x="107586" y="24016"/>
                        <a:pt x="106895" y="24051"/>
                      </a:cubicBezTo>
                      <a:cubicBezTo>
                        <a:pt x="106728" y="24061"/>
                        <a:pt x="106553" y="24113"/>
                        <a:pt x="106388" y="24113"/>
                      </a:cubicBezTo>
                      <a:cubicBezTo>
                        <a:pt x="106342" y="24113"/>
                        <a:pt x="106297" y="24109"/>
                        <a:pt x="106252" y="24099"/>
                      </a:cubicBezTo>
                      <a:cubicBezTo>
                        <a:pt x="106143" y="24079"/>
                        <a:pt x="106038" y="24069"/>
                        <a:pt x="105937" y="24069"/>
                      </a:cubicBezTo>
                      <a:cubicBezTo>
                        <a:pt x="105441" y="24069"/>
                        <a:pt x="105035" y="24299"/>
                        <a:pt x="104669" y="24635"/>
                      </a:cubicBezTo>
                      <a:cubicBezTo>
                        <a:pt x="104234" y="25021"/>
                        <a:pt x="103771" y="25172"/>
                        <a:pt x="103291" y="25172"/>
                      </a:cubicBezTo>
                      <a:cubicBezTo>
                        <a:pt x="102944" y="25172"/>
                        <a:pt x="102588" y="25093"/>
                        <a:pt x="102228" y="24968"/>
                      </a:cubicBezTo>
                      <a:cubicBezTo>
                        <a:pt x="101883" y="24849"/>
                        <a:pt x="101847" y="24694"/>
                        <a:pt x="102014" y="24373"/>
                      </a:cubicBezTo>
                      <a:cubicBezTo>
                        <a:pt x="102180" y="24027"/>
                        <a:pt x="102466" y="23777"/>
                        <a:pt x="102811" y="23635"/>
                      </a:cubicBezTo>
                      <a:cubicBezTo>
                        <a:pt x="103383" y="23420"/>
                        <a:pt x="103395" y="22718"/>
                        <a:pt x="103169" y="22301"/>
                      </a:cubicBezTo>
                      <a:cubicBezTo>
                        <a:pt x="103086" y="22145"/>
                        <a:pt x="102976" y="22051"/>
                        <a:pt x="102837" y="22051"/>
                      </a:cubicBezTo>
                      <a:cubicBezTo>
                        <a:pt x="102775" y="22051"/>
                        <a:pt x="102707" y="22070"/>
                        <a:pt x="102633" y="22111"/>
                      </a:cubicBezTo>
                      <a:cubicBezTo>
                        <a:pt x="102478" y="22194"/>
                        <a:pt x="102335" y="22277"/>
                        <a:pt x="102169" y="22361"/>
                      </a:cubicBezTo>
                      <a:cubicBezTo>
                        <a:pt x="101942" y="22486"/>
                        <a:pt x="101686" y="22547"/>
                        <a:pt x="101426" y="22547"/>
                      </a:cubicBezTo>
                      <a:cubicBezTo>
                        <a:pt x="101316" y="22547"/>
                        <a:pt x="101206" y="22536"/>
                        <a:pt x="101097" y="22515"/>
                      </a:cubicBezTo>
                      <a:cubicBezTo>
                        <a:pt x="100478" y="22396"/>
                        <a:pt x="99871" y="22277"/>
                        <a:pt x="99251" y="22182"/>
                      </a:cubicBezTo>
                      <a:cubicBezTo>
                        <a:pt x="98561" y="22087"/>
                        <a:pt x="98418" y="21968"/>
                        <a:pt x="98239" y="21277"/>
                      </a:cubicBezTo>
                      <a:cubicBezTo>
                        <a:pt x="98120" y="20813"/>
                        <a:pt x="97966" y="20372"/>
                        <a:pt x="97466" y="20146"/>
                      </a:cubicBezTo>
                      <a:cubicBezTo>
                        <a:pt x="97204" y="20039"/>
                        <a:pt x="97180" y="19777"/>
                        <a:pt x="97263" y="19527"/>
                      </a:cubicBezTo>
                      <a:cubicBezTo>
                        <a:pt x="97406" y="19134"/>
                        <a:pt x="97573" y="18753"/>
                        <a:pt x="97287" y="18360"/>
                      </a:cubicBezTo>
                      <a:cubicBezTo>
                        <a:pt x="97061" y="18015"/>
                        <a:pt x="96715" y="17753"/>
                        <a:pt x="96323" y="17610"/>
                      </a:cubicBezTo>
                      <a:cubicBezTo>
                        <a:pt x="96251" y="17586"/>
                        <a:pt x="96192" y="17515"/>
                        <a:pt x="96061" y="17408"/>
                      </a:cubicBezTo>
                      <a:cubicBezTo>
                        <a:pt x="96144" y="17253"/>
                        <a:pt x="96251" y="17086"/>
                        <a:pt x="96370" y="16943"/>
                      </a:cubicBezTo>
                      <a:cubicBezTo>
                        <a:pt x="96751" y="16527"/>
                        <a:pt x="96787" y="16062"/>
                        <a:pt x="96656" y="15538"/>
                      </a:cubicBezTo>
                      <a:cubicBezTo>
                        <a:pt x="96596" y="15312"/>
                        <a:pt x="96573" y="15074"/>
                        <a:pt x="96573" y="14836"/>
                      </a:cubicBezTo>
                      <a:cubicBezTo>
                        <a:pt x="96608" y="14098"/>
                        <a:pt x="96906" y="13752"/>
                        <a:pt x="97632" y="13562"/>
                      </a:cubicBezTo>
                      <a:cubicBezTo>
                        <a:pt x="98370" y="13359"/>
                        <a:pt x="98597" y="13086"/>
                        <a:pt x="98644" y="12336"/>
                      </a:cubicBezTo>
                      <a:cubicBezTo>
                        <a:pt x="98656" y="11883"/>
                        <a:pt x="98704" y="11431"/>
                        <a:pt x="98787" y="10990"/>
                      </a:cubicBezTo>
                      <a:cubicBezTo>
                        <a:pt x="98942" y="10276"/>
                        <a:pt x="99228" y="10061"/>
                        <a:pt x="99966" y="10002"/>
                      </a:cubicBezTo>
                      <a:cubicBezTo>
                        <a:pt x="100692" y="9954"/>
                        <a:pt x="101073" y="9645"/>
                        <a:pt x="101252" y="8954"/>
                      </a:cubicBezTo>
                      <a:cubicBezTo>
                        <a:pt x="101442" y="8204"/>
                        <a:pt x="101216" y="7514"/>
                        <a:pt x="100656" y="7180"/>
                      </a:cubicBezTo>
                      <a:cubicBezTo>
                        <a:pt x="100430" y="7049"/>
                        <a:pt x="100192" y="6930"/>
                        <a:pt x="99954" y="6835"/>
                      </a:cubicBezTo>
                      <a:cubicBezTo>
                        <a:pt x="99359" y="6597"/>
                        <a:pt x="99085" y="6263"/>
                        <a:pt x="99180" y="5644"/>
                      </a:cubicBezTo>
                      <a:cubicBezTo>
                        <a:pt x="99311" y="4704"/>
                        <a:pt x="99502" y="3763"/>
                        <a:pt x="99752" y="2846"/>
                      </a:cubicBezTo>
                      <a:cubicBezTo>
                        <a:pt x="99942" y="2060"/>
                        <a:pt x="100013" y="1906"/>
                        <a:pt x="99906" y="1108"/>
                      </a:cubicBezTo>
                      <a:cubicBezTo>
                        <a:pt x="100283" y="1038"/>
                        <a:pt x="100659" y="1019"/>
                        <a:pt x="101035" y="1019"/>
                      </a:cubicBezTo>
                      <a:cubicBezTo>
                        <a:pt x="101481" y="1019"/>
                        <a:pt x="101927" y="1046"/>
                        <a:pt x="102370" y="1046"/>
                      </a:cubicBezTo>
                      <a:cubicBezTo>
                        <a:pt x="102510" y="1046"/>
                        <a:pt x="102649" y="1043"/>
                        <a:pt x="102788" y="1037"/>
                      </a:cubicBezTo>
                      <a:cubicBezTo>
                        <a:pt x="103173" y="1017"/>
                        <a:pt x="103555" y="1012"/>
                        <a:pt x="103937" y="1012"/>
                      </a:cubicBezTo>
                      <a:cubicBezTo>
                        <a:pt x="104510" y="1012"/>
                        <a:pt x="105083" y="1025"/>
                        <a:pt x="105669" y="1025"/>
                      </a:cubicBezTo>
                      <a:cubicBezTo>
                        <a:pt x="105812" y="1549"/>
                        <a:pt x="105907" y="2025"/>
                        <a:pt x="106074" y="2465"/>
                      </a:cubicBezTo>
                      <a:cubicBezTo>
                        <a:pt x="106157" y="2703"/>
                        <a:pt x="106312" y="2918"/>
                        <a:pt x="106514" y="3073"/>
                      </a:cubicBezTo>
                      <a:cubicBezTo>
                        <a:pt x="107110" y="3477"/>
                        <a:pt x="107538" y="4085"/>
                        <a:pt x="107729" y="4787"/>
                      </a:cubicBezTo>
                      <a:cubicBezTo>
                        <a:pt x="107931" y="5489"/>
                        <a:pt x="108229" y="6132"/>
                        <a:pt x="108836" y="6573"/>
                      </a:cubicBezTo>
                      <a:cubicBezTo>
                        <a:pt x="108979" y="6704"/>
                        <a:pt x="109110" y="6847"/>
                        <a:pt x="109217" y="7025"/>
                      </a:cubicBezTo>
                      <a:cubicBezTo>
                        <a:pt x="109396" y="7263"/>
                        <a:pt x="109443" y="7514"/>
                        <a:pt x="109241" y="7787"/>
                      </a:cubicBezTo>
                      <a:cubicBezTo>
                        <a:pt x="109134" y="7954"/>
                        <a:pt x="109074" y="8133"/>
                        <a:pt x="109074" y="8323"/>
                      </a:cubicBezTo>
                      <a:cubicBezTo>
                        <a:pt x="109098" y="9204"/>
                        <a:pt x="109110" y="9204"/>
                        <a:pt x="108348" y="9549"/>
                      </a:cubicBezTo>
                      <a:cubicBezTo>
                        <a:pt x="108384" y="10157"/>
                        <a:pt x="108419" y="10776"/>
                        <a:pt x="108955" y="11228"/>
                      </a:cubicBezTo>
                      <a:cubicBezTo>
                        <a:pt x="109300" y="11538"/>
                        <a:pt x="109538" y="11955"/>
                        <a:pt x="109610" y="12407"/>
                      </a:cubicBezTo>
                      <a:cubicBezTo>
                        <a:pt x="109705" y="12931"/>
                        <a:pt x="109669" y="13467"/>
                        <a:pt x="109884" y="13991"/>
                      </a:cubicBezTo>
                      <a:cubicBezTo>
                        <a:pt x="109979" y="14229"/>
                        <a:pt x="109824" y="14586"/>
                        <a:pt x="109765" y="14872"/>
                      </a:cubicBezTo>
                      <a:cubicBezTo>
                        <a:pt x="109650" y="15482"/>
                        <a:pt x="110002" y="15981"/>
                        <a:pt x="110607" y="15981"/>
                      </a:cubicBezTo>
                      <a:cubicBezTo>
                        <a:pt x="110627" y="15981"/>
                        <a:pt x="110648" y="15980"/>
                        <a:pt x="110670" y="15979"/>
                      </a:cubicBezTo>
                      <a:cubicBezTo>
                        <a:pt x="111134" y="15955"/>
                        <a:pt x="111610" y="15860"/>
                        <a:pt x="112063" y="15693"/>
                      </a:cubicBezTo>
                      <a:cubicBezTo>
                        <a:pt x="112443" y="15538"/>
                        <a:pt x="112849" y="15458"/>
                        <a:pt x="113257" y="15458"/>
                      </a:cubicBezTo>
                      <a:cubicBezTo>
                        <a:pt x="113475" y="15458"/>
                        <a:pt x="113693" y="15481"/>
                        <a:pt x="113908" y="15526"/>
                      </a:cubicBezTo>
                      <a:cubicBezTo>
                        <a:pt x="114134" y="15586"/>
                        <a:pt x="114372" y="15610"/>
                        <a:pt x="114611" y="15610"/>
                      </a:cubicBezTo>
                      <a:cubicBezTo>
                        <a:pt x="115265" y="15598"/>
                        <a:pt x="115718" y="15050"/>
                        <a:pt x="115551" y="14419"/>
                      </a:cubicBezTo>
                      <a:cubicBezTo>
                        <a:pt x="115408" y="13919"/>
                        <a:pt x="115230" y="13431"/>
                        <a:pt x="115003" y="12955"/>
                      </a:cubicBezTo>
                      <a:cubicBezTo>
                        <a:pt x="114861" y="12693"/>
                        <a:pt x="114861" y="12359"/>
                        <a:pt x="115003" y="12097"/>
                      </a:cubicBezTo>
                      <a:cubicBezTo>
                        <a:pt x="115003" y="12074"/>
                        <a:pt x="115015" y="12050"/>
                        <a:pt x="115027" y="12038"/>
                      </a:cubicBezTo>
                      <a:cubicBezTo>
                        <a:pt x="115537" y="10847"/>
                        <a:pt x="115960" y="10384"/>
                        <a:pt x="116847" y="10384"/>
                      </a:cubicBezTo>
                      <a:cubicBezTo>
                        <a:pt x="117140" y="10384"/>
                        <a:pt x="117483" y="10434"/>
                        <a:pt x="117897" y="10526"/>
                      </a:cubicBezTo>
                      <a:cubicBezTo>
                        <a:pt x="118086" y="10571"/>
                        <a:pt x="118264" y="10596"/>
                        <a:pt x="118435" y="10596"/>
                      </a:cubicBezTo>
                      <a:cubicBezTo>
                        <a:pt x="118759" y="10596"/>
                        <a:pt x="119057" y="10506"/>
                        <a:pt x="119361" y="10288"/>
                      </a:cubicBezTo>
                      <a:cubicBezTo>
                        <a:pt x="119604" y="10097"/>
                        <a:pt x="119898" y="9994"/>
                        <a:pt x="120196" y="9994"/>
                      </a:cubicBezTo>
                      <a:cubicBezTo>
                        <a:pt x="120307" y="9994"/>
                        <a:pt x="120418" y="10009"/>
                        <a:pt x="120528" y="10038"/>
                      </a:cubicBezTo>
                      <a:cubicBezTo>
                        <a:pt x="120593" y="10044"/>
                        <a:pt x="120659" y="10047"/>
                        <a:pt x="120724" y="10047"/>
                      </a:cubicBezTo>
                      <a:cubicBezTo>
                        <a:pt x="120790" y="10047"/>
                        <a:pt x="120855" y="10044"/>
                        <a:pt x="120921" y="10038"/>
                      </a:cubicBezTo>
                      <a:cubicBezTo>
                        <a:pt x="121861" y="9990"/>
                        <a:pt x="122195" y="9645"/>
                        <a:pt x="122254" y="8716"/>
                      </a:cubicBezTo>
                      <a:cubicBezTo>
                        <a:pt x="122290" y="8240"/>
                        <a:pt x="122326" y="7764"/>
                        <a:pt x="122362" y="7287"/>
                      </a:cubicBezTo>
                      <a:cubicBezTo>
                        <a:pt x="122373" y="6561"/>
                        <a:pt x="122623" y="5870"/>
                        <a:pt x="123076" y="5299"/>
                      </a:cubicBezTo>
                      <a:cubicBezTo>
                        <a:pt x="123814" y="4394"/>
                        <a:pt x="124147" y="3287"/>
                        <a:pt x="124505" y="2203"/>
                      </a:cubicBezTo>
                      <a:cubicBezTo>
                        <a:pt x="124671" y="1727"/>
                        <a:pt x="124981" y="1382"/>
                        <a:pt x="125255" y="1001"/>
                      </a:cubicBezTo>
                      <a:cubicBezTo>
                        <a:pt x="125353" y="914"/>
                        <a:pt x="125481" y="856"/>
                        <a:pt x="125611" y="856"/>
                      </a:cubicBezTo>
                      <a:cubicBezTo>
                        <a:pt x="125623" y="856"/>
                        <a:pt x="125635" y="857"/>
                        <a:pt x="125648" y="858"/>
                      </a:cubicBezTo>
                      <a:cubicBezTo>
                        <a:pt x="127243" y="846"/>
                        <a:pt x="128815" y="846"/>
                        <a:pt x="130410" y="846"/>
                      </a:cubicBezTo>
                      <a:cubicBezTo>
                        <a:pt x="130482" y="858"/>
                        <a:pt x="130541" y="882"/>
                        <a:pt x="130601" y="917"/>
                      </a:cubicBezTo>
                      <a:cubicBezTo>
                        <a:pt x="130732" y="1382"/>
                        <a:pt x="130601" y="1810"/>
                        <a:pt x="130505" y="2263"/>
                      </a:cubicBezTo>
                      <a:cubicBezTo>
                        <a:pt x="130398" y="2632"/>
                        <a:pt x="130327" y="3013"/>
                        <a:pt x="130291" y="3406"/>
                      </a:cubicBezTo>
                      <a:cubicBezTo>
                        <a:pt x="130274" y="3724"/>
                        <a:pt x="130404" y="3889"/>
                        <a:pt x="130611" y="3889"/>
                      </a:cubicBezTo>
                      <a:cubicBezTo>
                        <a:pt x="130699" y="3889"/>
                        <a:pt x="130800" y="3859"/>
                        <a:pt x="130910" y="3799"/>
                      </a:cubicBezTo>
                      <a:cubicBezTo>
                        <a:pt x="131410" y="3537"/>
                        <a:pt x="131827" y="3132"/>
                        <a:pt x="132089" y="2632"/>
                      </a:cubicBezTo>
                      <a:cubicBezTo>
                        <a:pt x="132422" y="2013"/>
                        <a:pt x="132887" y="1453"/>
                        <a:pt x="133339" y="906"/>
                      </a:cubicBezTo>
                      <a:cubicBezTo>
                        <a:pt x="133446" y="775"/>
                        <a:pt x="133744" y="775"/>
                        <a:pt x="133946" y="763"/>
                      </a:cubicBezTo>
                      <a:cubicBezTo>
                        <a:pt x="135661" y="751"/>
                        <a:pt x="137375" y="751"/>
                        <a:pt x="139090" y="739"/>
                      </a:cubicBezTo>
                      <a:cubicBezTo>
                        <a:pt x="140507" y="739"/>
                        <a:pt x="141923" y="715"/>
                        <a:pt x="143328" y="703"/>
                      </a:cubicBezTo>
                      <a:close/>
                      <a:moveTo>
                        <a:pt x="47527" y="1484"/>
                      </a:moveTo>
                      <a:cubicBezTo>
                        <a:pt x="48134" y="1484"/>
                        <a:pt x="48743" y="1486"/>
                        <a:pt x="49352" y="1489"/>
                      </a:cubicBezTo>
                      <a:cubicBezTo>
                        <a:pt x="49162" y="1846"/>
                        <a:pt x="49055" y="2096"/>
                        <a:pt x="48900" y="2322"/>
                      </a:cubicBezTo>
                      <a:cubicBezTo>
                        <a:pt x="48567" y="2834"/>
                        <a:pt x="48388" y="3430"/>
                        <a:pt x="48400" y="4049"/>
                      </a:cubicBezTo>
                      <a:cubicBezTo>
                        <a:pt x="48412" y="4823"/>
                        <a:pt x="48078" y="5418"/>
                        <a:pt x="47328" y="5751"/>
                      </a:cubicBezTo>
                      <a:cubicBezTo>
                        <a:pt x="47066" y="5870"/>
                        <a:pt x="46828" y="6013"/>
                        <a:pt x="46590" y="6168"/>
                      </a:cubicBezTo>
                      <a:cubicBezTo>
                        <a:pt x="46138" y="6513"/>
                        <a:pt x="46066" y="6835"/>
                        <a:pt x="46304" y="7359"/>
                      </a:cubicBezTo>
                      <a:cubicBezTo>
                        <a:pt x="46602" y="8002"/>
                        <a:pt x="46566" y="8133"/>
                        <a:pt x="45971" y="8514"/>
                      </a:cubicBezTo>
                      <a:cubicBezTo>
                        <a:pt x="45864" y="8597"/>
                        <a:pt x="45745" y="8668"/>
                        <a:pt x="45626" y="8716"/>
                      </a:cubicBezTo>
                      <a:cubicBezTo>
                        <a:pt x="44864" y="8978"/>
                        <a:pt x="44364" y="9514"/>
                        <a:pt x="43959" y="10181"/>
                      </a:cubicBezTo>
                      <a:cubicBezTo>
                        <a:pt x="43614" y="10716"/>
                        <a:pt x="43483" y="11359"/>
                        <a:pt x="43578" y="11990"/>
                      </a:cubicBezTo>
                      <a:cubicBezTo>
                        <a:pt x="43644" y="12407"/>
                        <a:pt x="43841" y="12602"/>
                        <a:pt x="44235" y="12602"/>
                      </a:cubicBezTo>
                      <a:cubicBezTo>
                        <a:pt x="44268" y="12602"/>
                        <a:pt x="44303" y="12600"/>
                        <a:pt x="44340" y="12597"/>
                      </a:cubicBezTo>
                      <a:cubicBezTo>
                        <a:pt x="44399" y="12597"/>
                        <a:pt x="44471" y="12586"/>
                        <a:pt x="44530" y="12562"/>
                      </a:cubicBezTo>
                      <a:cubicBezTo>
                        <a:pt x="45316" y="12133"/>
                        <a:pt x="46221" y="12252"/>
                        <a:pt x="47054" y="12062"/>
                      </a:cubicBezTo>
                      <a:cubicBezTo>
                        <a:pt x="47178" y="12026"/>
                        <a:pt x="47304" y="12009"/>
                        <a:pt x="47429" y="12009"/>
                      </a:cubicBezTo>
                      <a:cubicBezTo>
                        <a:pt x="47846" y="12009"/>
                        <a:pt x="48251" y="12202"/>
                        <a:pt x="48507" y="12550"/>
                      </a:cubicBezTo>
                      <a:cubicBezTo>
                        <a:pt x="49055" y="13240"/>
                        <a:pt x="49662" y="13919"/>
                        <a:pt x="50091" y="14681"/>
                      </a:cubicBezTo>
                      <a:cubicBezTo>
                        <a:pt x="50507" y="15407"/>
                        <a:pt x="50817" y="16205"/>
                        <a:pt x="50995" y="17027"/>
                      </a:cubicBezTo>
                      <a:cubicBezTo>
                        <a:pt x="51400" y="18884"/>
                        <a:pt x="52484" y="20110"/>
                        <a:pt x="54139" y="20920"/>
                      </a:cubicBezTo>
                      <a:cubicBezTo>
                        <a:pt x="54972" y="21337"/>
                        <a:pt x="55579" y="21920"/>
                        <a:pt x="55865" y="22837"/>
                      </a:cubicBezTo>
                      <a:cubicBezTo>
                        <a:pt x="56139" y="23706"/>
                        <a:pt x="56460" y="24563"/>
                        <a:pt x="56806" y="25397"/>
                      </a:cubicBezTo>
                      <a:cubicBezTo>
                        <a:pt x="56984" y="25825"/>
                        <a:pt x="57187" y="26230"/>
                        <a:pt x="57425" y="26611"/>
                      </a:cubicBezTo>
                      <a:cubicBezTo>
                        <a:pt x="57699" y="27075"/>
                        <a:pt x="57794" y="27552"/>
                        <a:pt x="57520" y="28028"/>
                      </a:cubicBezTo>
                      <a:cubicBezTo>
                        <a:pt x="57008" y="28945"/>
                        <a:pt x="57211" y="29731"/>
                        <a:pt x="57865" y="30469"/>
                      </a:cubicBezTo>
                      <a:cubicBezTo>
                        <a:pt x="58282" y="30957"/>
                        <a:pt x="58461" y="31469"/>
                        <a:pt x="58068" y="32064"/>
                      </a:cubicBezTo>
                      <a:cubicBezTo>
                        <a:pt x="57973" y="32219"/>
                        <a:pt x="57913" y="32386"/>
                        <a:pt x="57889" y="32552"/>
                      </a:cubicBezTo>
                      <a:cubicBezTo>
                        <a:pt x="57770" y="33112"/>
                        <a:pt x="57901" y="33267"/>
                        <a:pt x="58425" y="33469"/>
                      </a:cubicBezTo>
                      <a:cubicBezTo>
                        <a:pt x="58668" y="33564"/>
                        <a:pt x="58907" y="33602"/>
                        <a:pt x="59144" y="33602"/>
                      </a:cubicBezTo>
                      <a:cubicBezTo>
                        <a:pt x="59499" y="33602"/>
                        <a:pt x="59849" y="33517"/>
                        <a:pt x="60199" y="33410"/>
                      </a:cubicBezTo>
                      <a:cubicBezTo>
                        <a:pt x="60761" y="33226"/>
                        <a:pt x="61314" y="33022"/>
                        <a:pt x="61919" y="33022"/>
                      </a:cubicBezTo>
                      <a:cubicBezTo>
                        <a:pt x="61980" y="33022"/>
                        <a:pt x="62042" y="33024"/>
                        <a:pt x="62104" y="33029"/>
                      </a:cubicBezTo>
                      <a:cubicBezTo>
                        <a:pt x="62866" y="33088"/>
                        <a:pt x="63259" y="33350"/>
                        <a:pt x="63473" y="34100"/>
                      </a:cubicBezTo>
                      <a:cubicBezTo>
                        <a:pt x="63580" y="34576"/>
                        <a:pt x="63652" y="35076"/>
                        <a:pt x="63676" y="35565"/>
                      </a:cubicBezTo>
                      <a:cubicBezTo>
                        <a:pt x="63711" y="36041"/>
                        <a:pt x="63676" y="36517"/>
                        <a:pt x="63735" y="36993"/>
                      </a:cubicBezTo>
                      <a:cubicBezTo>
                        <a:pt x="63830" y="37648"/>
                        <a:pt x="63676" y="38196"/>
                        <a:pt x="63187" y="38636"/>
                      </a:cubicBezTo>
                      <a:cubicBezTo>
                        <a:pt x="62973" y="38827"/>
                        <a:pt x="62783" y="39041"/>
                        <a:pt x="62568" y="39220"/>
                      </a:cubicBezTo>
                      <a:cubicBezTo>
                        <a:pt x="62235" y="39517"/>
                        <a:pt x="61973" y="39851"/>
                        <a:pt x="61925" y="40315"/>
                      </a:cubicBezTo>
                      <a:cubicBezTo>
                        <a:pt x="61902" y="40637"/>
                        <a:pt x="61663" y="40887"/>
                        <a:pt x="61354" y="40934"/>
                      </a:cubicBezTo>
                      <a:cubicBezTo>
                        <a:pt x="60794" y="41089"/>
                        <a:pt x="60461" y="41530"/>
                        <a:pt x="60175" y="41994"/>
                      </a:cubicBezTo>
                      <a:cubicBezTo>
                        <a:pt x="59973" y="42339"/>
                        <a:pt x="60056" y="42601"/>
                        <a:pt x="60425" y="42804"/>
                      </a:cubicBezTo>
                      <a:cubicBezTo>
                        <a:pt x="60640" y="42911"/>
                        <a:pt x="60866" y="42982"/>
                        <a:pt x="61092" y="43042"/>
                      </a:cubicBezTo>
                      <a:cubicBezTo>
                        <a:pt x="61544" y="43196"/>
                        <a:pt x="62021" y="43280"/>
                        <a:pt x="62449" y="43470"/>
                      </a:cubicBezTo>
                      <a:cubicBezTo>
                        <a:pt x="63045" y="43744"/>
                        <a:pt x="63080" y="44054"/>
                        <a:pt x="62675" y="44542"/>
                      </a:cubicBezTo>
                      <a:cubicBezTo>
                        <a:pt x="62652" y="44578"/>
                        <a:pt x="62616" y="44613"/>
                        <a:pt x="62580" y="44637"/>
                      </a:cubicBezTo>
                      <a:cubicBezTo>
                        <a:pt x="61568" y="45435"/>
                        <a:pt x="60532" y="46149"/>
                        <a:pt x="59163" y="46173"/>
                      </a:cubicBezTo>
                      <a:cubicBezTo>
                        <a:pt x="58687" y="46185"/>
                        <a:pt x="58223" y="46268"/>
                        <a:pt x="57758" y="46411"/>
                      </a:cubicBezTo>
                      <a:cubicBezTo>
                        <a:pt x="57098" y="46609"/>
                        <a:pt x="56448" y="46748"/>
                        <a:pt x="55781" y="46748"/>
                      </a:cubicBezTo>
                      <a:cubicBezTo>
                        <a:pt x="55365" y="46748"/>
                        <a:pt x="54942" y="46694"/>
                        <a:pt x="54508" y="46566"/>
                      </a:cubicBezTo>
                      <a:cubicBezTo>
                        <a:pt x="54080" y="46441"/>
                        <a:pt x="53643" y="46368"/>
                        <a:pt x="53204" y="46368"/>
                      </a:cubicBezTo>
                      <a:cubicBezTo>
                        <a:pt x="52641" y="46368"/>
                        <a:pt x="52074" y="46487"/>
                        <a:pt x="51519" y="46768"/>
                      </a:cubicBezTo>
                      <a:cubicBezTo>
                        <a:pt x="51435" y="46810"/>
                        <a:pt x="51332" y="46827"/>
                        <a:pt x="51223" y="46827"/>
                      </a:cubicBezTo>
                      <a:cubicBezTo>
                        <a:pt x="51054" y="46827"/>
                        <a:pt x="50869" y="46788"/>
                        <a:pt x="50710" y="46745"/>
                      </a:cubicBezTo>
                      <a:cubicBezTo>
                        <a:pt x="50566" y="46704"/>
                        <a:pt x="50421" y="46680"/>
                        <a:pt x="50283" y="46680"/>
                      </a:cubicBezTo>
                      <a:cubicBezTo>
                        <a:pt x="50056" y="46680"/>
                        <a:pt x="49844" y="46744"/>
                        <a:pt x="49674" y="46899"/>
                      </a:cubicBezTo>
                      <a:cubicBezTo>
                        <a:pt x="49186" y="47352"/>
                        <a:pt x="48614" y="47376"/>
                        <a:pt x="48031" y="47387"/>
                      </a:cubicBezTo>
                      <a:cubicBezTo>
                        <a:pt x="47992" y="47389"/>
                        <a:pt x="47954" y="47389"/>
                        <a:pt x="47915" y="47389"/>
                      </a:cubicBezTo>
                      <a:cubicBezTo>
                        <a:pt x="47571" y="47389"/>
                        <a:pt x="47218" y="47342"/>
                        <a:pt x="46876" y="47257"/>
                      </a:cubicBezTo>
                      <a:cubicBezTo>
                        <a:pt x="46698" y="47211"/>
                        <a:pt x="46517" y="47188"/>
                        <a:pt x="46337" y="47188"/>
                      </a:cubicBezTo>
                      <a:cubicBezTo>
                        <a:pt x="46000" y="47188"/>
                        <a:pt x="45667" y="47268"/>
                        <a:pt x="45364" y="47423"/>
                      </a:cubicBezTo>
                      <a:cubicBezTo>
                        <a:pt x="44888" y="47649"/>
                        <a:pt x="44411" y="47864"/>
                        <a:pt x="43935" y="48066"/>
                      </a:cubicBezTo>
                      <a:cubicBezTo>
                        <a:pt x="43530" y="48245"/>
                        <a:pt x="43197" y="48542"/>
                        <a:pt x="42983" y="48923"/>
                      </a:cubicBezTo>
                      <a:cubicBezTo>
                        <a:pt x="42641" y="49470"/>
                        <a:pt x="42372" y="49731"/>
                        <a:pt x="41981" y="49731"/>
                      </a:cubicBezTo>
                      <a:cubicBezTo>
                        <a:pt x="41759" y="49731"/>
                        <a:pt x="41497" y="49647"/>
                        <a:pt x="41161" y="49483"/>
                      </a:cubicBezTo>
                      <a:cubicBezTo>
                        <a:pt x="40832" y="49327"/>
                        <a:pt x="40515" y="49261"/>
                        <a:pt x="40204" y="49261"/>
                      </a:cubicBezTo>
                      <a:cubicBezTo>
                        <a:pt x="39828" y="49261"/>
                        <a:pt x="39461" y="49357"/>
                        <a:pt x="39089" y="49507"/>
                      </a:cubicBezTo>
                      <a:cubicBezTo>
                        <a:pt x="38792" y="49626"/>
                        <a:pt x="38530" y="49852"/>
                        <a:pt x="38256" y="50019"/>
                      </a:cubicBezTo>
                      <a:cubicBezTo>
                        <a:pt x="37565" y="50435"/>
                        <a:pt x="36898" y="50876"/>
                        <a:pt x="36196" y="51269"/>
                      </a:cubicBezTo>
                      <a:cubicBezTo>
                        <a:pt x="35985" y="51385"/>
                        <a:pt x="35817" y="51447"/>
                        <a:pt x="35671" y="51447"/>
                      </a:cubicBezTo>
                      <a:cubicBezTo>
                        <a:pt x="35395" y="51447"/>
                        <a:pt x="35194" y="51226"/>
                        <a:pt x="34922" y="50721"/>
                      </a:cubicBezTo>
                      <a:cubicBezTo>
                        <a:pt x="35958" y="50400"/>
                        <a:pt x="36470" y="49614"/>
                        <a:pt x="36970" y="48781"/>
                      </a:cubicBezTo>
                      <a:cubicBezTo>
                        <a:pt x="37196" y="48411"/>
                        <a:pt x="37613" y="48149"/>
                        <a:pt x="37946" y="47840"/>
                      </a:cubicBezTo>
                      <a:cubicBezTo>
                        <a:pt x="38375" y="47423"/>
                        <a:pt x="38661" y="46947"/>
                        <a:pt x="38506" y="46328"/>
                      </a:cubicBezTo>
                      <a:cubicBezTo>
                        <a:pt x="38434" y="46030"/>
                        <a:pt x="38625" y="45899"/>
                        <a:pt x="38839" y="45852"/>
                      </a:cubicBezTo>
                      <a:cubicBezTo>
                        <a:pt x="39339" y="45721"/>
                        <a:pt x="39851" y="45625"/>
                        <a:pt x="40363" y="45590"/>
                      </a:cubicBezTo>
                      <a:cubicBezTo>
                        <a:pt x="41042" y="45578"/>
                        <a:pt x="41649" y="45459"/>
                        <a:pt x="42185" y="45018"/>
                      </a:cubicBezTo>
                      <a:cubicBezTo>
                        <a:pt x="42507" y="44784"/>
                        <a:pt x="42893" y="44654"/>
                        <a:pt x="43284" y="44654"/>
                      </a:cubicBezTo>
                      <a:cubicBezTo>
                        <a:pt x="43370" y="44654"/>
                        <a:pt x="43456" y="44660"/>
                        <a:pt x="43542" y="44673"/>
                      </a:cubicBezTo>
                      <a:cubicBezTo>
                        <a:pt x="43613" y="44680"/>
                        <a:pt x="43681" y="44684"/>
                        <a:pt x="43748" y="44684"/>
                      </a:cubicBezTo>
                      <a:cubicBezTo>
                        <a:pt x="44551" y="44684"/>
                        <a:pt x="45100" y="44178"/>
                        <a:pt x="45650" y="43673"/>
                      </a:cubicBezTo>
                      <a:cubicBezTo>
                        <a:pt x="46019" y="43327"/>
                        <a:pt x="45971" y="42875"/>
                        <a:pt x="45542" y="42220"/>
                      </a:cubicBezTo>
                      <a:cubicBezTo>
                        <a:pt x="45304" y="42363"/>
                        <a:pt x="45066" y="42494"/>
                        <a:pt x="44828" y="42637"/>
                      </a:cubicBezTo>
                      <a:cubicBezTo>
                        <a:pt x="44585" y="42790"/>
                        <a:pt x="44365" y="42873"/>
                        <a:pt x="44161" y="42873"/>
                      </a:cubicBezTo>
                      <a:cubicBezTo>
                        <a:pt x="43904" y="42873"/>
                        <a:pt x="43672" y="42743"/>
                        <a:pt x="43447" y="42458"/>
                      </a:cubicBezTo>
                      <a:cubicBezTo>
                        <a:pt x="43192" y="42099"/>
                        <a:pt x="42768" y="41886"/>
                        <a:pt x="42317" y="41886"/>
                      </a:cubicBezTo>
                      <a:cubicBezTo>
                        <a:pt x="42305" y="41886"/>
                        <a:pt x="42292" y="41886"/>
                        <a:pt x="42280" y="41887"/>
                      </a:cubicBezTo>
                      <a:cubicBezTo>
                        <a:pt x="42249" y="41889"/>
                        <a:pt x="42218" y="41890"/>
                        <a:pt x="42187" y="41890"/>
                      </a:cubicBezTo>
                      <a:cubicBezTo>
                        <a:pt x="41685" y="41890"/>
                        <a:pt x="41217" y="41621"/>
                        <a:pt x="40970" y="41172"/>
                      </a:cubicBezTo>
                      <a:cubicBezTo>
                        <a:pt x="40662" y="40620"/>
                        <a:pt x="40259" y="40384"/>
                        <a:pt x="39777" y="40384"/>
                      </a:cubicBezTo>
                      <a:cubicBezTo>
                        <a:pt x="39552" y="40384"/>
                        <a:pt x="39311" y="40435"/>
                        <a:pt x="39053" y="40529"/>
                      </a:cubicBezTo>
                      <a:cubicBezTo>
                        <a:pt x="38696" y="40660"/>
                        <a:pt x="38351" y="40827"/>
                        <a:pt x="38018" y="41018"/>
                      </a:cubicBezTo>
                      <a:cubicBezTo>
                        <a:pt x="37842" y="41121"/>
                        <a:pt x="37696" y="41177"/>
                        <a:pt x="37559" y="41177"/>
                      </a:cubicBezTo>
                      <a:cubicBezTo>
                        <a:pt x="37333" y="41177"/>
                        <a:pt x="37134" y="41025"/>
                        <a:pt x="36875" y="40684"/>
                      </a:cubicBezTo>
                      <a:cubicBezTo>
                        <a:pt x="36565" y="40268"/>
                        <a:pt x="36565" y="39982"/>
                        <a:pt x="36970" y="39684"/>
                      </a:cubicBezTo>
                      <a:cubicBezTo>
                        <a:pt x="37339" y="39410"/>
                        <a:pt x="37744" y="39196"/>
                        <a:pt x="38161" y="39029"/>
                      </a:cubicBezTo>
                      <a:cubicBezTo>
                        <a:pt x="38768" y="38815"/>
                        <a:pt x="39411" y="38684"/>
                        <a:pt x="40042" y="38517"/>
                      </a:cubicBezTo>
                      <a:cubicBezTo>
                        <a:pt x="40077" y="38505"/>
                        <a:pt x="40137" y="38517"/>
                        <a:pt x="40161" y="38494"/>
                      </a:cubicBezTo>
                      <a:cubicBezTo>
                        <a:pt x="40506" y="38136"/>
                        <a:pt x="40970" y="38136"/>
                        <a:pt x="41375" y="38077"/>
                      </a:cubicBezTo>
                      <a:cubicBezTo>
                        <a:pt x="41316" y="37041"/>
                        <a:pt x="41304" y="36029"/>
                        <a:pt x="41197" y="35029"/>
                      </a:cubicBezTo>
                      <a:cubicBezTo>
                        <a:pt x="41149" y="34564"/>
                        <a:pt x="41006" y="34100"/>
                        <a:pt x="40780" y="33683"/>
                      </a:cubicBezTo>
                      <a:cubicBezTo>
                        <a:pt x="40573" y="33269"/>
                        <a:pt x="40232" y="32944"/>
                        <a:pt x="39694" y="32944"/>
                      </a:cubicBezTo>
                      <a:cubicBezTo>
                        <a:pt x="39675" y="32944"/>
                        <a:pt x="39656" y="32944"/>
                        <a:pt x="39637" y="32945"/>
                      </a:cubicBezTo>
                      <a:cubicBezTo>
                        <a:pt x="39629" y="32946"/>
                        <a:pt x="39621" y="32946"/>
                        <a:pt x="39613" y="32946"/>
                      </a:cubicBezTo>
                      <a:cubicBezTo>
                        <a:pt x="39452" y="32946"/>
                        <a:pt x="39266" y="32834"/>
                        <a:pt x="38982" y="32743"/>
                      </a:cubicBezTo>
                      <a:cubicBezTo>
                        <a:pt x="39280" y="32445"/>
                        <a:pt x="39506" y="32195"/>
                        <a:pt x="39756" y="31969"/>
                      </a:cubicBezTo>
                      <a:cubicBezTo>
                        <a:pt x="40470" y="31314"/>
                        <a:pt x="40625" y="30624"/>
                        <a:pt x="40244" y="29742"/>
                      </a:cubicBezTo>
                      <a:cubicBezTo>
                        <a:pt x="40149" y="29552"/>
                        <a:pt x="40077" y="29350"/>
                        <a:pt x="40018" y="29135"/>
                      </a:cubicBezTo>
                      <a:cubicBezTo>
                        <a:pt x="39958" y="28897"/>
                        <a:pt x="39958" y="28635"/>
                        <a:pt x="40244" y="28528"/>
                      </a:cubicBezTo>
                      <a:cubicBezTo>
                        <a:pt x="40301" y="28505"/>
                        <a:pt x="40356" y="28495"/>
                        <a:pt x="40409" y="28495"/>
                      </a:cubicBezTo>
                      <a:cubicBezTo>
                        <a:pt x="40578" y="28495"/>
                        <a:pt x="40727" y="28600"/>
                        <a:pt x="40863" y="28754"/>
                      </a:cubicBezTo>
                      <a:cubicBezTo>
                        <a:pt x="41161" y="29088"/>
                        <a:pt x="41470" y="29421"/>
                        <a:pt x="41792" y="29742"/>
                      </a:cubicBezTo>
                      <a:cubicBezTo>
                        <a:pt x="42076" y="30044"/>
                        <a:pt x="42473" y="30209"/>
                        <a:pt x="42878" y="30209"/>
                      </a:cubicBezTo>
                      <a:cubicBezTo>
                        <a:pt x="43033" y="30209"/>
                        <a:pt x="43189" y="30185"/>
                        <a:pt x="43340" y="30135"/>
                      </a:cubicBezTo>
                      <a:cubicBezTo>
                        <a:pt x="43518" y="30088"/>
                        <a:pt x="43685" y="30064"/>
                        <a:pt x="43852" y="30040"/>
                      </a:cubicBezTo>
                      <a:cubicBezTo>
                        <a:pt x="44840" y="29885"/>
                        <a:pt x="45495" y="28933"/>
                        <a:pt x="45280" y="27957"/>
                      </a:cubicBezTo>
                      <a:cubicBezTo>
                        <a:pt x="45209" y="27635"/>
                        <a:pt x="45138" y="27325"/>
                        <a:pt x="45042" y="27016"/>
                      </a:cubicBezTo>
                      <a:cubicBezTo>
                        <a:pt x="44899" y="26516"/>
                        <a:pt x="44923" y="26075"/>
                        <a:pt x="45340" y="25706"/>
                      </a:cubicBezTo>
                      <a:cubicBezTo>
                        <a:pt x="45614" y="25456"/>
                        <a:pt x="45638" y="25135"/>
                        <a:pt x="45554" y="24813"/>
                      </a:cubicBezTo>
                      <a:cubicBezTo>
                        <a:pt x="45469" y="24396"/>
                        <a:pt x="45297" y="24248"/>
                        <a:pt x="44926" y="24248"/>
                      </a:cubicBezTo>
                      <a:cubicBezTo>
                        <a:pt x="44884" y="24248"/>
                        <a:pt x="44840" y="24250"/>
                        <a:pt x="44792" y="24254"/>
                      </a:cubicBezTo>
                      <a:cubicBezTo>
                        <a:pt x="44661" y="24269"/>
                        <a:pt x="44553" y="24279"/>
                        <a:pt x="44462" y="24279"/>
                      </a:cubicBezTo>
                      <a:cubicBezTo>
                        <a:pt x="44139" y="24279"/>
                        <a:pt x="44028" y="24154"/>
                        <a:pt x="43852" y="23718"/>
                      </a:cubicBezTo>
                      <a:cubicBezTo>
                        <a:pt x="43673" y="23230"/>
                        <a:pt x="43530" y="22730"/>
                        <a:pt x="43411" y="22230"/>
                      </a:cubicBezTo>
                      <a:cubicBezTo>
                        <a:pt x="43233" y="21610"/>
                        <a:pt x="43340" y="20956"/>
                        <a:pt x="43697" y="20420"/>
                      </a:cubicBezTo>
                      <a:cubicBezTo>
                        <a:pt x="43947" y="20051"/>
                        <a:pt x="44018" y="19598"/>
                        <a:pt x="43887" y="19182"/>
                      </a:cubicBezTo>
                      <a:cubicBezTo>
                        <a:pt x="43545" y="19111"/>
                        <a:pt x="43204" y="19047"/>
                        <a:pt x="42874" y="19047"/>
                      </a:cubicBezTo>
                      <a:cubicBezTo>
                        <a:pt x="42424" y="19047"/>
                        <a:pt x="41993" y="19166"/>
                        <a:pt x="41601" y="19551"/>
                      </a:cubicBezTo>
                      <a:cubicBezTo>
                        <a:pt x="41590" y="19575"/>
                        <a:pt x="41566" y="19575"/>
                        <a:pt x="41554" y="19598"/>
                      </a:cubicBezTo>
                      <a:cubicBezTo>
                        <a:pt x="41273" y="19923"/>
                        <a:pt x="40965" y="20056"/>
                        <a:pt x="40627" y="20056"/>
                      </a:cubicBezTo>
                      <a:cubicBezTo>
                        <a:pt x="40420" y="20056"/>
                        <a:pt x="40201" y="20006"/>
                        <a:pt x="39970" y="19920"/>
                      </a:cubicBezTo>
                      <a:cubicBezTo>
                        <a:pt x="39801" y="19857"/>
                        <a:pt x="39676" y="19822"/>
                        <a:pt x="39575" y="19822"/>
                      </a:cubicBezTo>
                      <a:cubicBezTo>
                        <a:pt x="39372" y="19822"/>
                        <a:pt x="39268" y="19962"/>
                        <a:pt x="39101" y="20289"/>
                      </a:cubicBezTo>
                      <a:cubicBezTo>
                        <a:pt x="39065" y="20360"/>
                        <a:pt x="39018" y="20444"/>
                        <a:pt x="38982" y="20515"/>
                      </a:cubicBezTo>
                      <a:cubicBezTo>
                        <a:pt x="38934" y="20563"/>
                        <a:pt x="38899" y="20610"/>
                        <a:pt x="38851" y="20646"/>
                      </a:cubicBezTo>
                      <a:cubicBezTo>
                        <a:pt x="37613" y="20503"/>
                        <a:pt x="36922" y="19158"/>
                        <a:pt x="37506" y="18062"/>
                      </a:cubicBezTo>
                      <a:cubicBezTo>
                        <a:pt x="37720" y="17670"/>
                        <a:pt x="38006" y="17300"/>
                        <a:pt x="38256" y="16919"/>
                      </a:cubicBezTo>
                      <a:cubicBezTo>
                        <a:pt x="38399" y="16705"/>
                        <a:pt x="38530" y="16479"/>
                        <a:pt x="38637" y="16241"/>
                      </a:cubicBezTo>
                      <a:cubicBezTo>
                        <a:pt x="38875" y="15622"/>
                        <a:pt x="38696" y="15229"/>
                        <a:pt x="38149" y="14883"/>
                      </a:cubicBezTo>
                      <a:cubicBezTo>
                        <a:pt x="37553" y="14526"/>
                        <a:pt x="36910" y="14241"/>
                        <a:pt x="36482" y="13669"/>
                      </a:cubicBezTo>
                      <a:cubicBezTo>
                        <a:pt x="36386" y="13574"/>
                        <a:pt x="36279" y="13490"/>
                        <a:pt x="36160" y="13419"/>
                      </a:cubicBezTo>
                      <a:cubicBezTo>
                        <a:pt x="35767" y="13550"/>
                        <a:pt x="35446" y="13836"/>
                        <a:pt x="35267" y="14217"/>
                      </a:cubicBezTo>
                      <a:cubicBezTo>
                        <a:pt x="35148" y="14431"/>
                        <a:pt x="35005" y="14633"/>
                        <a:pt x="34851" y="14812"/>
                      </a:cubicBezTo>
                      <a:cubicBezTo>
                        <a:pt x="34529" y="14598"/>
                        <a:pt x="34636" y="14372"/>
                        <a:pt x="34660" y="14169"/>
                      </a:cubicBezTo>
                      <a:cubicBezTo>
                        <a:pt x="34708" y="13895"/>
                        <a:pt x="34791" y="13621"/>
                        <a:pt x="34839" y="13348"/>
                      </a:cubicBezTo>
                      <a:cubicBezTo>
                        <a:pt x="34910" y="12978"/>
                        <a:pt x="34803" y="12597"/>
                        <a:pt x="34553" y="12312"/>
                      </a:cubicBezTo>
                      <a:cubicBezTo>
                        <a:pt x="34434" y="12180"/>
                        <a:pt x="34309" y="12115"/>
                        <a:pt x="34180" y="12115"/>
                      </a:cubicBezTo>
                      <a:cubicBezTo>
                        <a:pt x="34064" y="12115"/>
                        <a:pt x="33945" y="12169"/>
                        <a:pt x="33827" y="12276"/>
                      </a:cubicBezTo>
                      <a:cubicBezTo>
                        <a:pt x="33696" y="12395"/>
                        <a:pt x="33589" y="12538"/>
                        <a:pt x="33458" y="12657"/>
                      </a:cubicBezTo>
                      <a:cubicBezTo>
                        <a:pt x="33303" y="12800"/>
                        <a:pt x="33136" y="12931"/>
                        <a:pt x="32946" y="13038"/>
                      </a:cubicBezTo>
                      <a:cubicBezTo>
                        <a:pt x="32837" y="13090"/>
                        <a:pt x="32721" y="13115"/>
                        <a:pt x="32605" y="13115"/>
                      </a:cubicBezTo>
                      <a:cubicBezTo>
                        <a:pt x="32403" y="13115"/>
                        <a:pt x="32204" y="13039"/>
                        <a:pt x="32053" y="12895"/>
                      </a:cubicBezTo>
                      <a:cubicBezTo>
                        <a:pt x="31803" y="12609"/>
                        <a:pt x="31981" y="12359"/>
                        <a:pt x="32148" y="12133"/>
                      </a:cubicBezTo>
                      <a:cubicBezTo>
                        <a:pt x="32469" y="11693"/>
                        <a:pt x="32803" y="11276"/>
                        <a:pt x="33172" y="10871"/>
                      </a:cubicBezTo>
                      <a:cubicBezTo>
                        <a:pt x="33803" y="10216"/>
                        <a:pt x="33589" y="9466"/>
                        <a:pt x="33446" y="8740"/>
                      </a:cubicBezTo>
                      <a:cubicBezTo>
                        <a:pt x="33410" y="8549"/>
                        <a:pt x="33148" y="8395"/>
                        <a:pt x="32969" y="8240"/>
                      </a:cubicBezTo>
                      <a:cubicBezTo>
                        <a:pt x="32624" y="7966"/>
                        <a:pt x="32588" y="7775"/>
                        <a:pt x="32850" y="7430"/>
                      </a:cubicBezTo>
                      <a:cubicBezTo>
                        <a:pt x="32910" y="7335"/>
                        <a:pt x="33005" y="7275"/>
                        <a:pt x="33077" y="7192"/>
                      </a:cubicBezTo>
                      <a:cubicBezTo>
                        <a:pt x="33303" y="6894"/>
                        <a:pt x="33291" y="6609"/>
                        <a:pt x="33041" y="6311"/>
                      </a:cubicBezTo>
                      <a:cubicBezTo>
                        <a:pt x="32957" y="6204"/>
                        <a:pt x="32862" y="6120"/>
                        <a:pt x="32779" y="6025"/>
                      </a:cubicBezTo>
                      <a:cubicBezTo>
                        <a:pt x="32422" y="5620"/>
                        <a:pt x="32422" y="5597"/>
                        <a:pt x="32696" y="5132"/>
                      </a:cubicBezTo>
                      <a:cubicBezTo>
                        <a:pt x="32827" y="4954"/>
                        <a:pt x="32922" y="4763"/>
                        <a:pt x="32981" y="4549"/>
                      </a:cubicBezTo>
                      <a:cubicBezTo>
                        <a:pt x="33136" y="3727"/>
                        <a:pt x="33041" y="3096"/>
                        <a:pt x="31910" y="2930"/>
                      </a:cubicBezTo>
                      <a:cubicBezTo>
                        <a:pt x="31255" y="2822"/>
                        <a:pt x="30898" y="2477"/>
                        <a:pt x="30683" y="1918"/>
                      </a:cubicBezTo>
                      <a:cubicBezTo>
                        <a:pt x="30660" y="1822"/>
                        <a:pt x="30648" y="1727"/>
                        <a:pt x="30636" y="1632"/>
                      </a:cubicBezTo>
                      <a:cubicBezTo>
                        <a:pt x="36241" y="1621"/>
                        <a:pt x="41836" y="1484"/>
                        <a:pt x="47527" y="1484"/>
                      </a:cubicBezTo>
                      <a:close/>
                      <a:moveTo>
                        <a:pt x="167617" y="584"/>
                      </a:moveTo>
                      <a:cubicBezTo>
                        <a:pt x="167724" y="584"/>
                        <a:pt x="167831" y="596"/>
                        <a:pt x="167939" y="608"/>
                      </a:cubicBezTo>
                      <a:cubicBezTo>
                        <a:pt x="168403" y="679"/>
                        <a:pt x="168534" y="810"/>
                        <a:pt x="168546" y="1287"/>
                      </a:cubicBezTo>
                      <a:cubicBezTo>
                        <a:pt x="168558" y="2811"/>
                        <a:pt x="168582" y="4323"/>
                        <a:pt x="168582" y="5847"/>
                      </a:cubicBezTo>
                      <a:cubicBezTo>
                        <a:pt x="168593" y="10823"/>
                        <a:pt x="168605" y="15788"/>
                        <a:pt x="168605" y="20765"/>
                      </a:cubicBezTo>
                      <a:lnTo>
                        <a:pt x="168605" y="24599"/>
                      </a:lnTo>
                      <a:cubicBezTo>
                        <a:pt x="168605" y="26444"/>
                        <a:pt x="168605" y="28290"/>
                        <a:pt x="168617" y="30135"/>
                      </a:cubicBezTo>
                      <a:cubicBezTo>
                        <a:pt x="168641" y="35017"/>
                        <a:pt x="168665" y="39898"/>
                        <a:pt x="168677" y="44780"/>
                      </a:cubicBezTo>
                      <a:cubicBezTo>
                        <a:pt x="168653" y="46637"/>
                        <a:pt x="168593" y="48507"/>
                        <a:pt x="168582" y="50364"/>
                      </a:cubicBezTo>
                      <a:lnTo>
                        <a:pt x="168593" y="50364"/>
                      </a:lnTo>
                      <a:cubicBezTo>
                        <a:pt x="168570" y="53626"/>
                        <a:pt x="168582" y="56877"/>
                        <a:pt x="168570" y="60139"/>
                      </a:cubicBezTo>
                      <a:cubicBezTo>
                        <a:pt x="168558" y="65306"/>
                        <a:pt x="168558" y="70474"/>
                        <a:pt x="168546" y="75641"/>
                      </a:cubicBezTo>
                      <a:cubicBezTo>
                        <a:pt x="168546" y="78403"/>
                        <a:pt x="168546" y="81154"/>
                        <a:pt x="168522" y="83916"/>
                      </a:cubicBezTo>
                      <a:cubicBezTo>
                        <a:pt x="168498" y="87297"/>
                        <a:pt x="168463" y="90690"/>
                        <a:pt x="168439" y="94072"/>
                      </a:cubicBezTo>
                      <a:cubicBezTo>
                        <a:pt x="168415" y="97739"/>
                        <a:pt x="168415" y="101418"/>
                        <a:pt x="168391" y="105085"/>
                      </a:cubicBezTo>
                      <a:cubicBezTo>
                        <a:pt x="168355" y="109240"/>
                        <a:pt x="168332" y="113384"/>
                        <a:pt x="168284" y="117527"/>
                      </a:cubicBezTo>
                      <a:cubicBezTo>
                        <a:pt x="168284" y="118313"/>
                        <a:pt x="168272" y="119099"/>
                        <a:pt x="168248" y="119873"/>
                      </a:cubicBezTo>
                      <a:cubicBezTo>
                        <a:pt x="168236" y="120051"/>
                        <a:pt x="168212" y="120230"/>
                        <a:pt x="168177" y="120396"/>
                      </a:cubicBezTo>
                      <a:cubicBezTo>
                        <a:pt x="167474" y="120337"/>
                        <a:pt x="167129" y="119825"/>
                        <a:pt x="166796" y="119384"/>
                      </a:cubicBezTo>
                      <a:cubicBezTo>
                        <a:pt x="166498" y="118992"/>
                        <a:pt x="166212" y="118634"/>
                        <a:pt x="165772" y="118337"/>
                      </a:cubicBezTo>
                      <a:cubicBezTo>
                        <a:pt x="165022" y="117837"/>
                        <a:pt x="164581" y="117051"/>
                        <a:pt x="164295" y="116170"/>
                      </a:cubicBezTo>
                      <a:cubicBezTo>
                        <a:pt x="164176" y="115789"/>
                        <a:pt x="164307" y="115479"/>
                        <a:pt x="164522" y="115205"/>
                      </a:cubicBezTo>
                      <a:cubicBezTo>
                        <a:pt x="165117" y="114455"/>
                        <a:pt x="165093" y="113646"/>
                        <a:pt x="164641" y="112884"/>
                      </a:cubicBezTo>
                      <a:cubicBezTo>
                        <a:pt x="164176" y="112098"/>
                        <a:pt x="164141" y="111288"/>
                        <a:pt x="164236" y="110443"/>
                      </a:cubicBezTo>
                      <a:cubicBezTo>
                        <a:pt x="164283" y="109978"/>
                        <a:pt x="164212" y="109609"/>
                        <a:pt x="163771" y="109324"/>
                      </a:cubicBezTo>
                      <a:cubicBezTo>
                        <a:pt x="163379" y="109074"/>
                        <a:pt x="163331" y="108859"/>
                        <a:pt x="163545" y="108431"/>
                      </a:cubicBezTo>
                      <a:cubicBezTo>
                        <a:pt x="163831" y="107835"/>
                        <a:pt x="164033" y="107240"/>
                        <a:pt x="163891" y="106550"/>
                      </a:cubicBezTo>
                      <a:cubicBezTo>
                        <a:pt x="163867" y="106395"/>
                        <a:pt x="163998" y="106192"/>
                        <a:pt x="164069" y="106014"/>
                      </a:cubicBezTo>
                      <a:cubicBezTo>
                        <a:pt x="164200" y="105704"/>
                        <a:pt x="164391" y="105395"/>
                        <a:pt x="164498" y="105073"/>
                      </a:cubicBezTo>
                      <a:cubicBezTo>
                        <a:pt x="164653" y="104633"/>
                        <a:pt x="164522" y="104406"/>
                        <a:pt x="164069" y="104264"/>
                      </a:cubicBezTo>
                      <a:cubicBezTo>
                        <a:pt x="163891" y="104192"/>
                        <a:pt x="163700" y="104144"/>
                        <a:pt x="163510" y="104109"/>
                      </a:cubicBezTo>
                      <a:cubicBezTo>
                        <a:pt x="163129" y="104049"/>
                        <a:pt x="162759" y="103871"/>
                        <a:pt x="162486" y="103597"/>
                      </a:cubicBezTo>
                      <a:cubicBezTo>
                        <a:pt x="161652" y="102835"/>
                        <a:pt x="160628" y="102287"/>
                        <a:pt x="159533" y="102037"/>
                      </a:cubicBezTo>
                      <a:cubicBezTo>
                        <a:pt x="159344" y="101994"/>
                        <a:pt x="159162" y="101969"/>
                        <a:pt x="158990" y="101969"/>
                      </a:cubicBezTo>
                      <a:cubicBezTo>
                        <a:pt x="158542" y="101969"/>
                        <a:pt x="158155" y="102135"/>
                        <a:pt x="157854" y="102573"/>
                      </a:cubicBezTo>
                      <a:cubicBezTo>
                        <a:pt x="157647" y="102871"/>
                        <a:pt x="157428" y="103043"/>
                        <a:pt x="157133" y="103043"/>
                      </a:cubicBezTo>
                      <a:cubicBezTo>
                        <a:pt x="157004" y="103043"/>
                        <a:pt x="156862" y="103011"/>
                        <a:pt x="156699" y="102942"/>
                      </a:cubicBezTo>
                      <a:cubicBezTo>
                        <a:pt x="156562" y="102880"/>
                        <a:pt x="156431" y="102852"/>
                        <a:pt x="156305" y="102852"/>
                      </a:cubicBezTo>
                      <a:cubicBezTo>
                        <a:pt x="155971" y="102852"/>
                        <a:pt x="155676" y="103049"/>
                        <a:pt x="155425" y="103335"/>
                      </a:cubicBezTo>
                      <a:cubicBezTo>
                        <a:pt x="155342" y="103430"/>
                        <a:pt x="155270" y="103537"/>
                        <a:pt x="155199" y="103656"/>
                      </a:cubicBezTo>
                      <a:cubicBezTo>
                        <a:pt x="155083" y="103905"/>
                        <a:pt x="154835" y="104055"/>
                        <a:pt x="154572" y="104055"/>
                      </a:cubicBezTo>
                      <a:cubicBezTo>
                        <a:pt x="154484" y="104055"/>
                        <a:pt x="154393" y="104038"/>
                        <a:pt x="154306" y="104002"/>
                      </a:cubicBezTo>
                      <a:cubicBezTo>
                        <a:pt x="154153" y="103951"/>
                        <a:pt x="154008" y="103926"/>
                        <a:pt x="153868" y="103926"/>
                      </a:cubicBezTo>
                      <a:cubicBezTo>
                        <a:pt x="153519" y="103926"/>
                        <a:pt x="153204" y="104081"/>
                        <a:pt x="152889" y="104371"/>
                      </a:cubicBezTo>
                      <a:cubicBezTo>
                        <a:pt x="153056" y="104954"/>
                        <a:pt x="153330" y="105502"/>
                        <a:pt x="153711" y="105990"/>
                      </a:cubicBezTo>
                      <a:cubicBezTo>
                        <a:pt x="153782" y="106097"/>
                        <a:pt x="153901" y="106169"/>
                        <a:pt x="153985" y="106276"/>
                      </a:cubicBezTo>
                      <a:cubicBezTo>
                        <a:pt x="154306" y="106716"/>
                        <a:pt x="154211" y="107014"/>
                        <a:pt x="153663" y="107181"/>
                      </a:cubicBezTo>
                      <a:cubicBezTo>
                        <a:pt x="153592" y="107204"/>
                        <a:pt x="153508" y="107216"/>
                        <a:pt x="153389" y="107252"/>
                      </a:cubicBezTo>
                      <a:cubicBezTo>
                        <a:pt x="153401" y="107442"/>
                        <a:pt x="153389" y="107633"/>
                        <a:pt x="153353" y="107823"/>
                      </a:cubicBezTo>
                      <a:cubicBezTo>
                        <a:pt x="153282" y="108014"/>
                        <a:pt x="153175" y="108240"/>
                        <a:pt x="153008" y="108324"/>
                      </a:cubicBezTo>
                      <a:cubicBezTo>
                        <a:pt x="152989" y="108334"/>
                        <a:pt x="152964" y="108339"/>
                        <a:pt x="152935" y="108339"/>
                      </a:cubicBezTo>
                      <a:cubicBezTo>
                        <a:pt x="152809" y="108339"/>
                        <a:pt x="152615" y="108242"/>
                        <a:pt x="152508" y="108145"/>
                      </a:cubicBezTo>
                      <a:cubicBezTo>
                        <a:pt x="152306" y="107978"/>
                        <a:pt x="152139" y="107776"/>
                        <a:pt x="152020" y="107538"/>
                      </a:cubicBezTo>
                      <a:cubicBezTo>
                        <a:pt x="151627" y="106692"/>
                        <a:pt x="150877" y="106228"/>
                        <a:pt x="150079" y="105907"/>
                      </a:cubicBezTo>
                      <a:cubicBezTo>
                        <a:pt x="149892" y="105830"/>
                        <a:pt x="149722" y="105789"/>
                        <a:pt x="149572" y="105789"/>
                      </a:cubicBezTo>
                      <a:cubicBezTo>
                        <a:pt x="149207" y="105789"/>
                        <a:pt x="148961" y="106032"/>
                        <a:pt x="148877" y="106597"/>
                      </a:cubicBezTo>
                      <a:cubicBezTo>
                        <a:pt x="148853" y="106788"/>
                        <a:pt x="148865" y="106990"/>
                        <a:pt x="148901" y="107181"/>
                      </a:cubicBezTo>
                      <a:cubicBezTo>
                        <a:pt x="148996" y="107752"/>
                        <a:pt x="149103" y="108335"/>
                        <a:pt x="149222" y="108907"/>
                      </a:cubicBezTo>
                      <a:cubicBezTo>
                        <a:pt x="149317" y="109490"/>
                        <a:pt x="149639" y="110014"/>
                        <a:pt x="150127" y="110359"/>
                      </a:cubicBezTo>
                      <a:cubicBezTo>
                        <a:pt x="150282" y="110479"/>
                        <a:pt x="150425" y="110621"/>
                        <a:pt x="150579" y="110729"/>
                      </a:cubicBezTo>
                      <a:cubicBezTo>
                        <a:pt x="150984" y="111002"/>
                        <a:pt x="151222" y="111348"/>
                        <a:pt x="151210" y="111860"/>
                      </a:cubicBezTo>
                      <a:cubicBezTo>
                        <a:pt x="151198" y="112455"/>
                        <a:pt x="151639" y="112788"/>
                        <a:pt x="152008" y="113146"/>
                      </a:cubicBezTo>
                      <a:cubicBezTo>
                        <a:pt x="152199" y="113324"/>
                        <a:pt x="152413" y="113479"/>
                        <a:pt x="152603" y="113646"/>
                      </a:cubicBezTo>
                      <a:cubicBezTo>
                        <a:pt x="152830" y="113824"/>
                        <a:pt x="152949" y="114098"/>
                        <a:pt x="152925" y="114384"/>
                      </a:cubicBezTo>
                      <a:cubicBezTo>
                        <a:pt x="152865" y="114991"/>
                        <a:pt x="153175" y="115420"/>
                        <a:pt x="153627" y="115777"/>
                      </a:cubicBezTo>
                      <a:cubicBezTo>
                        <a:pt x="153782" y="115884"/>
                        <a:pt x="153925" y="116015"/>
                        <a:pt x="154068" y="116146"/>
                      </a:cubicBezTo>
                      <a:cubicBezTo>
                        <a:pt x="154449" y="116539"/>
                        <a:pt x="154413" y="116920"/>
                        <a:pt x="153985" y="117241"/>
                      </a:cubicBezTo>
                      <a:cubicBezTo>
                        <a:pt x="153889" y="117301"/>
                        <a:pt x="153794" y="117360"/>
                        <a:pt x="153711" y="117420"/>
                      </a:cubicBezTo>
                      <a:cubicBezTo>
                        <a:pt x="153449" y="117634"/>
                        <a:pt x="153330" y="117860"/>
                        <a:pt x="153532" y="118206"/>
                      </a:cubicBezTo>
                      <a:cubicBezTo>
                        <a:pt x="153711" y="118480"/>
                        <a:pt x="153746" y="118837"/>
                        <a:pt x="153615" y="119146"/>
                      </a:cubicBezTo>
                      <a:cubicBezTo>
                        <a:pt x="153607" y="119147"/>
                        <a:pt x="153599" y="119147"/>
                        <a:pt x="153591" y="119147"/>
                      </a:cubicBezTo>
                      <a:cubicBezTo>
                        <a:pt x="153201" y="119147"/>
                        <a:pt x="152967" y="118868"/>
                        <a:pt x="152722" y="118646"/>
                      </a:cubicBezTo>
                      <a:cubicBezTo>
                        <a:pt x="152318" y="118241"/>
                        <a:pt x="151829" y="117956"/>
                        <a:pt x="151282" y="117813"/>
                      </a:cubicBezTo>
                      <a:cubicBezTo>
                        <a:pt x="150865" y="117694"/>
                        <a:pt x="150472" y="117396"/>
                        <a:pt x="150139" y="117098"/>
                      </a:cubicBezTo>
                      <a:cubicBezTo>
                        <a:pt x="149721" y="116716"/>
                        <a:pt x="149169" y="116503"/>
                        <a:pt x="148601" y="116503"/>
                      </a:cubicBezTo>
                      <a:cubicBezTo>
                        <a:pt x="148586" y="116503"/>
                        <a:pt x="148571" y="116503"/>
                        <a:pt x="148555" y="116503"/>
                      </a:cubicBezTo>
                      <a:cubicBezTo>
                        <a:pt x="147936" y="116503"/>
                        <a:pt x="147317" y="116325"/>
                        <a:pt x="146710" y="116182"/>
                      </a:cubicBezTo>
                      <a:cubicBezTo>
                        <a:pt x="146438" y="116117"/>
                        <a:pt x="146171" y="116066"/>
                        <a:pt x="145903" y="116066"/>
                      </a:cubicBezTo>
                      <a:cubicBezTo>
                        <a:pt x="145724" y="116066"/>
                        <a:pt x="145545" y="116089"/>
                        <a:pt x="145364" y="116146"/>
                      </a:cubicBezTo>
                      <a:cubicBezTo>
                        <a:pt x="145209" y="116191"/>
                        <a:pt x="145056" y="116220"/>
                        <a:pt x="144905" y="116220"/>
                      </a:cubicBezTo>
                      <a:cubicBezTo>
                        <a:pt x="144662" y="116220"/>
                        <a:pt x="144425" y="116146"/>
                        <a:pt x="144198" y="115955"/>
                      </a:cubicBezTo>
                      <a:cubicBezTo>
                        <a:pt x="144043" y="115836"/>
                        <a:pt x="143864" y="115753"/>
                        <a:pt x="143674" y="115729"/>
                      </a:cubicBezTo>
                      <a:cubicBezTo>
                        <a:pt x="143197" y="115622"/>
                        <a:pt x="142757" y="115515"/>
                        <a:pt x="142388" y="115170"/>
                      </a:cubicBezTo>
                      <a:cubicBezTo>
                        <a:pt x="142305" y="115086"/>
                        <a:pt x="142146" y="115067"/>
                        <a:pt x="141989" y="115067"/>
                      </a:cubicBezTo>
                      <a:cubicBezTo>
                        <a:pt x="141921" y="115067"/>
                        <a:pt x="141854" y="115071"/>
                        <a:pt x="141793" y="115074"/>
                      </a:cubicBezTo>
                      <a:cubicBezTo>
                        <a:pt x="141578" y="115110"/>
                        <a:pt x="141376" y="115158"/>
                        <a:pt x="141173" y="115241"/>
                      </a:cubicBezTo>
                      <a:cubicBezTo>
                        <a:pt x="141114" y="115074"/>
                        <a:pt x="141078" y="114908"/>
                        <a:pt x="141066" y="114729"/>
                      </a:cubicBezTo>
                      <a:cubicBezTo>
                        <a:pt x="141078" y="114491"/>
                        <a:pt x="141102" y="114253"/>
                        <a:pt x="141150" y="114027"/>
                      </a:cubicBezTo>
                      <a:cubicBezTo>
                        <a:pt x="141281" y="113181"/>
                        <a:pt x="141042" y="112622"/>
                        <a:pt x="140280" y="112253"/>
                      </a:cubicBezTo>
                      <a:cubicBezTo>
                        <a:pt x="140007" y="112145"/>
                        <a:pt x="139792" y="111907"/>
                        <a:pt x="139709" y="111610"/>
                      </a:cubicBezTo>
                      <a:cubicBezTo>
                        <a:pt x="139364" y="110479"/>
                        <a:pt x="138673" y="109490"/>
                        <a:pt x="137732" y="108776"/>
                      </a:cubicBezTo>
                      <a:cubicBezTo>
                        <a:pt x="137387" y="108502"/>
                        <a:pt x="137292" y="108109"/>
                        <a:pt x="137197" y="107693"/>
                      </a:cubicBezTo>
                      <a:cubicBezTo>
                        <a:pt x="137125" y="107395"/>
                        <a:pt x="137030" y="107038"/>
                        <a:pt x="136840" y="106811"/>
                      </a:cubicBezTo>
                      <a:cubicBezTo>
                        <a:pt x="136066" y="105918"/>
                        <a:pt x="135911" y="104930"/>
                        <a:pt x="136197" y="103835"/>
                      </a:cubicBezTo>
                      <a:cubicBezTo>
                        <a:pt x="136363" y="103180"/>
                        <a:pt x="136363" y="102501"/>
                        <a:pt x="136208" y="101847"/>
                      </a:cubicBezTo>
                      <a:cubicBezTo>
                        <a:pt x="136078" y="101156"/>
                        <a:pt x="136161" y="100442"/>
                        <a:pt x="136435" y="99811"/>
                      </a:cubicBezTo>
                      <a:cubicBezTo>
                        <a:pt x="136589" y="99418"/>
                        <a:pt x="136709" y="99025"/>
                        <a:pt x="136804" y="98632"/>
                      </a:cubicBezTo>
                      <a:cubicBezTo>
                        <a:pt x="136923" y="98120"/>
                        <a:pt x="136375" y="97144"/>
                        <a:pt x="135780" y="96786"/>
                      </a:cubicBezTo>
                      <a:cubicBezTo>
                        <a:pt x="135577" y="96655"/>
                        <a:pt x="135363" y="96560"/>
                        <a:pt x="135125" y="96501"/>
                      </a:cubicBezTo>
                      <a:cubicBezTo>
                        <a:pt x="134446" y="96286"/>
                        <a:pt x="133803" y="95929"/>
                        <a:pt x="133268" y="95453"/>
                      </a:cubicBezTo>
                      <a:cubicBezTo>
                        <a:pt x="132970" y="95191"/>
                        <a:pt x="132589" y="95012"/>
                        <a:pt x="132256" y="94762"/>
                      </a:cubicBezTo>
                      <a:cubicBezTo>
                        <a:pt x="131910" y="94512"/>
                        <a:pt x="131577" y="94238"/>
                        <a:pt x="131291" y="93917"/>
                      </a:cubicBezTo>
                      <a:cubicBezTo>
                        <a:pt x="130958" y="93512"/>
                        <a:pt x="130624" y="93191"/>
                        <a:pt x="130089" y="93119"/>
                      </a:cubicBezTo>
                      <a:cubicBezTo>
                        <a:pt x="129458" y="93036"/>
                        <a:pt x="128946" y="92738"/>
                        <a:pt x="128469" y="92345"/>
                      </a:cubicBezTo>
                      <a:cubicBezTo>
                        <a:pt x="127588" y="91643"/>
                        <a:pt x="126683" y="90964"/>
                        <a:pt x="125791" y="90274"/>
                      </a:cubicBezTo>
                      <a:cubicBezTo>
                        <a:pt x="125636" y="90155"/>
                        <a:pt x="125457" y="90071"/>
                        <a:pt x="125290" y="89976"/>
                      </a:cubicBezTo>
                      <a:cubicBezTo>
                        <a:pt x="125017" y="89809"/>
                        <a:pt x="124707" y="89678"/>
                        <a:pt x="124481" y="89452"/>
                      </a:cubicBezTo>
                      <a:cubicBezTo>
                        <a:pt x="124028" y="89000"/>
                        <a:pt x="123469" y="88690"/>
                        <a:pt x="122850" y="88547"/>
                      </a:cubicBezTo>
                      <a:cubicBezTo>
                        <a:pt x="122409" y="88440"/>
                        <a:pt x="122016" y="88190"/>
                        <a:pt x="121719" y="87833"/>
                      </a:cubicBezTo>
                      <a:cubicBezTo>
                        <a:pt x="121433" y="87500"/>
                        <a:pt x="121123" y="87202"/>
                        <a:pt x="120802" y="86916"/>
                      </a:cubicBezTo>
                      <a:cubicBezTo>
                        <a:pt x="120552" y="86714"/>
                        <a:pt x="120266" y="86559"/>
                        <a:pt x="119956" y="86452"/>
                      </a:cubicBezTo>
                      <a:cubicBezTo>
                        <a:pt x="119171" y="86154"/>
                        <a:pt x="118552" y="85678"/>
                        <a:pt x="118171" y="84916"/>
                      </a:cubicBezTo>
                      <a:cubicBezTo>
                        <a:pt x="117861" y="84273"/>
                        <a:pt x="117575" y="83618"/>
                        <a:pt x="117230" y="82987"/>
                      </a:cubicBezTo>
                      <a:cubicBezTo>
                        <a:pt x="117075" y="82701"/>
                        <a:pt x="116861" y="82463"/>
                        <a:pt x="116611" y="82261"/>
                      </a:cubicBezTo>
                      <a:cubicBezTo>
                        <a:pt x="116087" y="81880"/>
                        <a:pt x="115646" y="81392"/>
                        <a:pt x="115313" y="80820"/>
                      </a:cubicBezTo>
                      <a:cubicBezTo>
                        <a:pt x="115005" y="80247"/>
                        <a:pt x="114564" y="79848"/>
                        <a:pt x="113868" y="79848"/>
                      </a:cubicBezTo>
                      <a:cubicBezTo>
                        <a:pt x="113811" y="79848"/>
                        <a:pt x="113753" y="79850"/>
                        <a:pt x="113694" y="79856"/>
                      </a:cubicBezTo>
                      <a:cubicBezTo>
                        <a:pt x="113643" y="79860"/>
                        <a:pt x="113593" y="79863"/>
                        <a:pt x="113544" y="79863"/>
                      </a:cubicBezTo>
                      <a:cubicBezTo>
                        <a:pt x="112953" y="79863"/>
                        <a:pt x="112516" y="79535"/>
                        <a:pt x="112241" y="78975"/>
                      </a:cubicBezTo>
                      <a:cubicBezTo>
                        <a:pt x="112075" y="78617"/>
                        <a:pt x="111884" y="78272"/>
                        <a:pt x="111717" y="77927"/>
                      </a:cubicBezTo>
                      <a:cubicBezTo>
                        <a:pt x="111379" y="77229"/>
                        <a:pt x="110833" y="76879"/>
                        <a:pt x="110233" y="76879"/>
                      </a:cubicBezTo>
                      <a:cubicBezTo>
                        <a:pt x="109839" y="76879"/>
                        <a:pt x="109423" y="77030"/>
                        <a:pt x="109027" y="77332"/>
                      </a:cubicBezTo>
                      <a:cubicBezTo>
                        <a:pt x="108729" y="77570"/>
                        <a:pt x="108324" y="77677"/>
                        <a:pt x="107967" y="77820"/>
                      </a:cubicBezTo>
                      <a:cubicBezTo>
                        <a:pt x="107324" y="78070"/>
                        <a:pt x="107252" y="78177"/>
                        <a:pt x="107241" y="78868"/>
                      </a:cubicBezTo>
                      <a:cubicBezTo>
                        <a:pt x="107241" y="79534"/>
                        <a:pt x="107395" y="80106"/>
                        <a:pt x="107860" y="80594"/>
                      </a:cubicBezTo>
                      <a:cubicBezTo>
                        <a:pt x="108003" y="80761"/>
                        <a:pt x="108134" y="80939"/>
                        <a:pt x="108229" y="81142"/>
                      </a:cubicBezTo>
                      <a:cubicBezTo>
                        <a:pt x="108515" y="81642"/>
                        <a:pt x="108479" y="81796"/>
                        <a:pt x="108026" y="82189"/>
                      </a:cubicBezTo>
                      <a:cubicBezTo>
                        <a:pt x="107193" y="82892"/>
                        <a:pt x="107002" y="84309"/>
                        <a:pt x="107860" y="85071"/>
                      </a:cubicBezTo>
                      <a:cubicBezTo>
                        <a:pt x="108348" y="85499"/>
                        <a:pt x="108800" y="85976"/>
                        <a:pt x="109312" y="86357"/>
                      </a:cubicBezTo>
                      <a:cubicBezTo>
                        <a:pt x="110265" y="87047"/>
                        <a:pt x="111098" y="87869"/>
                        <a:pt x="111813" y="88809"/>
                      </a:cubicBezTo>
                      <a:cubicBezTo>
                        <a:pt x="112265" y="89393"/>
                        <a:pt x="112586" y="90071"/>
                        <a:pt x="112753" y="90786"/>
                      </a:cubicBezTo>
                      <a:cubicBezTo>
                        <a:pt x="113075" y="92095"/>
                        <a:pt x="113408" y="93417"/>
                        <a:pt x="114265" y="94489"/>
                      </a:cubicBezTo>
                      <a:cubicBezTo>
                        <a:pt x="114837" y="95191"/>
                        <a:pt x="115539" y="95786"/>
                        <a:pt x="116182" y="96429"/>
                      </a:cubicBezTo>
                      <a:cubicBezTo>
                        <a:pt x="116266" y="96524"/>
                        <a:pt x="116396" y="96584"/>
                        <a:pt x="116480" y="96679"/>
                      </a:cubicBezTo>
                      <a:cubicBezTo>
                        <a:pt x="117432" y="97727"/>
                        <a:pt x="118706" y="97941"/>
                        <a:pt x="120028" y="98037"/>
                      </a:cubicBezTo>
                      <a:cubicBezTo>
                        <a:pt x="120278" y="98037"/>
                        <a:pt x="120540" y="98060"/>
                        <a:pt x="120802" y="98096"/>
                      </a:cubicBezTo>
                      <a:cubicBezTo>
                        <a:pt x="121114" y="98171"/>
                        <a:pt x="121436" y="98208"/>
                        <a:pt x="121761" y="98208"/>
                      </a:cubicBezTo>
                      <a:cubicBezTo>
                        <a:pt x="121957" y="98208"/>
                        <a:pt x="122153" y="98194"/>
                        <a:pt x="122350" y="98168"/>
                      </a:cubicBezTo>
                      <a:cubicBezTo>
                        <a:pt x="122392" y="98160"/>
                        <a:pt x="122441" y="98156"/>
                        <a:pt x="122492" y="98156"/>
                      </a:cubicBezTo>
                      <a:cubicBezTo>
                        <a:pt x="122674" y="98156"/>
                        <a:pt x="122884" y="98203"/>
                        <a:pt x="122921" y="98287"/>
                      </a:cubicBezTo>
                      <a:cubicBezTo>
                        <a:pt x="123004" y="98501"/>
                        <a:pt x="122957" y="98775"/>
                        <a:pt x="122921" y="99025"/>
                      </a:cubicBezTo>
                      <a:cubicBezTo>
                        <a:pt x="122897" y="99132"/>
                        <a:pt x="122766" y="99227"/>
                        <a:pt x="122695" y="99334"/>
                      </a:cubicBezTo>
                      <a:cubicBezTo>
                        <a:pt x="122457" y="99680"/>
                        <a:pt x="122540" y="100144"/>
                        <a:pt x="122873" y="100394"/>
                      </a:cubicBezTo>
                      <a:cubicBezTo>
                        <a:pt x="123790" y="101144"/>
                        <a:pt x="124755" y="101858"/>
                        <a:pt x="125886" y="102263"/>
                      </a:cubicBezTo>
                      <a:cubicBezTo>
                        <a:pt x="126017" y="102299"/>
                        <a:pt x="126136" y="102347"/>
                        <a:pt x="126243" y="102406"/>
                      </a:cubicBezTo>
                      <a:cubicBezTo>
                        <a:pt x="127350" y="103025"/>
                        <a:pt x="128458" y="103621"/>
                        <a:pt x="129541" y="104252"/>
                      </a:cubicBezTo>
                      <a:cubicBezTo>
                        <a:pt x="130684" y="104895"/>
                        <a:pt x="131232" y="105883"/>
                        <a:pt x="131196" y="107204"/>
                      </a:cubicBezTo>
                      <a:cubicBezTo>
                        <a:pt x="131208" y="107573"/>
                        <a:pt x="131005" y="107919"/>
                        <a:pt x="130696" y="108097"/>
                      </a:cubicBezTo>
                      <a:cubicBezTo>
                        <a:pt x="130613" y="107990"/>
                        <a:pt x="130529" y="107883"/>
                        <a:pt x="130458" y="107764"/>
                      </a:cubicBezTo>
                      <a:cubicBezTo>
                        <a:pt x="130101" y="107121"/>
                        <a:pt x="128648" y="105811"/>
                        <a:pt x="127969" y="105549"/>
                      </a:cubicBezTo>
                      <a:cubicBezTo>
                        <a:pt x="127705" y="105444"/>
                        <a:pt x="127454" y="105395"/>
                        <a:pt x="127214" y="105395"/>
                      </a:cubicBezTo>
                      <a:cubicBezTo>
                        <a:pt x="126663" y="105395"/>
                        <a:pt x="126168" y="105657"/>
                        <a:pt x="125695" y="106121"/>
                      </a:cubicBezTo>
                      <a:cubicBezTo>
                        <a:pt x="124826" y="106978"/>
                        <a:pt x="124659" y="108014"/>
                        <a:pt x="124648" y="109157"/>
                      </a:cubicBezTo>
                      <a:cubicBezTo>
                        <a:pt x="124648" y="109752"/>
                        <a:pt x="124898" y="110193"/>
                        <a:pt x="125314" y="110574"/>
                      </a:cubicBezTo>
                      <a:cubicBezTo>
                        <a:pt x="125386" y="110633"/>
                        <a:pt x="125445" y="110693"/>
                        <a:pt x="125517" y="110740"/>
                      </a:cubicBezTo>
                      <a:cubicBezTo>
                        <a:pt x="125921" y="111086"/>
                        <a:pt x="126445" y="111336"/>
                        <a:pt x="126433" y="111991"/>
                      </a:cubicBezTo>
                      <a:cubicBezTo>
                        <a:pt x="126422" y="112800"/>
                        <a:pt x="126195" y="113538"/>
                        <a:pt x="125588" y="114110"/>
                      </a:cubicBezTo>
                      <a:cubicBezTo>
                        <a:pt x="124981" y="114670"/>
                        <a:pt x="124540" y="115384"/>
                        <a:pt x="124314" y="116182"/>
                      </a:cubicBezTo>
                      <a:cubicBezTo>
                        <a:pt x="124040" y="117051"/>
                        <a:pt x="123731" y="117301"/>
                        <a:pt x="122826" y="117313"/>
                      </a:cubicBezTo>
                      <a:cubicBezTo>
                        <a:pt x="122623" y="117313"/>
                        <a:pt x="122433" y="117337"/>
                        <a:pt x="122231" y="117348"/>
                      </a:cubicBezTo>
                      <a:cubicBezTo>
                        <a:pt x="121933" y="117122"/>
                        <a:pt x="121885" y="116813"/>
                        <a:pt x="121909" y="116479"/>
                      </a:cubicBezTo>
                      <a:cubicBezTo>
                        <a:pt x="121945" y="115801"/>
                        <a:pt x="122135" y="115146"/>
                        <a:pt x="122481" y="114562"/>
                      </a:cubicBezTo>
                      <a:cubicBezTo>
                        <a:pt x="122623" y="114312"/>
                        <a:pt x="122719" y="114050"/>
                        <a:pt x="122873" y="113812"/>
                      </a:cubicBezTo>
                      <a:cubicBezTo>
                        <a:pt x="123469" y="112860"/>
                        <a:pt x="123147" y="111407"/>
                        <a:pt x="122231" y="110645"/>
                      </a:cubicBezTo>
                      <a:cubicBezTo>
                        <a:pt x="121088" y="109645"/>
                        <a:pt x="120076" y="108490"/>
                        <a:pt x="119242" y="107228"/>
                      </a:cubicBezTo>
                      <a:cubicBezTo>
                        <a:pt x="118873" y="106680"/>
                        <a:pt x="118313" y="106395"/>
                        <a:pt x="117813" y="106014"/>
                      </a:cubicBezTo>
                      <a:cubicBezTo>
                        <a:pt x="116587" y="105097"/>
                        <a:pt x="115289" y="104264"/>
                        <a:pt x="114337" y="103013"/>
                      </a:cubicBezTo>
                      <a:cubicBezTo>
                        <a:pt x="113444" y="101847"/>
                        <a:pt x="112182" y="101156"/>
                        <a:pt x="110824" y="100632"/>
                      </a:cubicBezTo>
                      <a:cubicBezTo>
                        <a:pt x="110324" y="100454"/>
                        <a:pt x="109872" y="100203"/>
                        <a:pt x="109455" y="99882"/>
                      </a:cubicBezTo>
                      <a:cubicBezTo>
                        <a:pt x="108443" y="99037"/>
                        <a:pt x="107479" y="98132"/>
                        <a:pt x="106574" y="97167"/>
                      </a:cubicBezTo>
                      <a:cubicBezTo>
                        <a:pt x="105717" y="96263"/>
                        <a:pt x="104657" y="95679"/>
                        <a:pt x="103633" y="95048"/>
                      </a:cubicBezTo>
                      <a:cubicBezTo>
                        <a:pt x="103145" y="94750"/>
                        <a:pt x="102669" y="94417"/>
                        <a:pt x="102442" y="93869"/>
                      </a:cubicBezTo>
                      <a:cubicBezTo>
                        <a:pt x="102073" y="93000"/>
                        <a:pt x="101466" y="92333"/>
                        <a:pt x="100764" y="91750"/>
                      </a:cubicBezTo>
                      <a:cubicBezTo>
                        <a:pt x="99894" y="91036"/>
                        <a:pt x="99621" y="90083"/>
                        <a:pt x="99621" y="89035"/>
                      </a:cubicBezTo>
                      <a:cubicBezTo>
                        <a:pt x="99621" y="88321"/>
                        <a:pt x="99549" y="87666"/>
                        <a:pt x="99192" y="87023"/>
                      </a:cubicBezTo>
                      <a:cubicBezTo>
                        <a:pt x="98442" y="85714"/>
                        <a:pt x="97549" y="84618"/>
                        <a:pt x="95906" y="84511"/>
                      </a:cubicBezTo>
                      <a:cubicBezTo>
                        <a:pt x="95245" y="84469"/>
                        <a:pt x="94591" y="84366"/>
                        <a:pt x="93929" y="84366"/>
                      </a:cubicBezTo>
                      <a:cubicBezTo>
                        <a:pt x="93661" y="84366"/>
                        <a:pt x="93391" y="84383"/>
                        <a:pt x="93120" y="84428"/>
                      </a:cubicBezTo>
                      <a:cubicBezTo>
                        <a:pt x="91977" y="84606"/>
                        <a:pt x="91155" y="85130"/>
                        <a:pt x="90619" y="86154"/>
                      </a:cubicBezTo>
                      <a:cubicBezTo>
                        <a:pt x="90369" y="86618"/>
                        <a:pt x="90048" y="87059"/>
                        <a:pt x="89762" y="87523"/>
                      </a:cubicBezTo>
                      <a:cubicBezTo>
                        <a:pt x="89596" y="87785"/>
                        <a:pt x="89322" y="87952"/>
                        <a:pt x="89012" y="87976"/>
                      </a:cubicBezTo>
                      <a:cubicBezTo>
                        <a:pt x="88953" y="87988"/>
                        <a:pt x="88893" y="88012"/>
                        <a:pt x="88822" y="88023"/>
                      </a:cubicBezTo>
                      <a:cubicBezTo>
                        <a:pt x="87059" y="88166"/>
                        <a:pt x="85631" y="89047"/>
                        <a:pt x="84250" y="90036"/>
                      </a:cubicBezTo>
                      <a:cubicBezTo>
                        <a:pt x="83928" y="90262"/>
                        <a:pt x="83666" y="90559"/>
                        <a:pt x="83476" y="90881"/>
                      </a:cubicBezTo>
                      <a:cubicBezTo>
                        <a:pt x="83084" y="91547"/>
                        <a:pt x="82383" y="91919"/>
                        <a:pt x="81664" y="91919"/>
                      </a:cubicBezTo>
                      <a:cubicBezTo>
                        <a:pt x="81290" y="91919"/>
                        <a:pt x="80912" y="91819"/>
                        <a:pt x="80571" y="91607"/>
                      </a:cubicBezTo>
                      <a:cubicBezTo>
                        <a:pt x="80309" y="91452"/>
                        <a:pt x="80047" y="91310"/>
                        <a:pt x="79785" y="91155"/>
                      </a:cubicBezTo>
                      <a:cubicBezTo>
                        <a:pt x="79467" y="90949"/>
                        <a:pt x="79105" y="90846"/>
                        <a:pt x="78733" y="90846"/>
                      </a:cubicBezTo>
                      <a:cubicBezTo>
                        <a:pt x="78632" y="90846"/>
                        <a:pt x="78529" y="90854"/>
                        <a:pt x="78427" y="90869"/>
                      </a:cubicBezTo>
                      <a:cubicBezTo>
                        <a:pt x="78362" y="90878"/>
                        <a:pt x="78299" y="90882"/>
                        <a:pt x="78236" y="90882"/>
                      </a:cubicBezTo>
                      <a:cubicBezTo>
                        <a:pt x="77725" y="90882"/>
                        <a:pt x="77291" y="90598"/>
                        <a:pt x="76856" y="90333"/>
                      </a:cubicBezTo>
                      <a:cubicBezTo>
                        <a:pt x="76284" y="89988"/>
                        <a:pt x="75701" y="89666"/>
                        <a:pt x="75094" y="89381"/>
                      </a:cubicBezTo>
                      <a:cubicBezTo>
                        <a:pt x="74873" y="89296"/>
                        <a:pt x="74645" y="89253"/>
                        <a:pt x="74416" y="89253"/>
                      </a:cubicBezTo>
                      <a:cubicBezTo>
                        <a:pt x="74325" y="89253"/>
                        <a:pt x="74233" y="89260"/>
                        <a:pt x="74141" y="89274"/>
                      </a:cubicBezTo>
                      <a:cubicBezTo>
                        <a:pt x="73224" y="89381"/>
                        <a:pt x="72355" y="89619"/>
                        <a:pt x="71677" y="90321"/>
                      </a:cubicBezTo>
                      <a:cubicBezTo>
                        <a:pt x="71296" y="90726"/>
                        <a:pt x="70819" y="91048"/>
                        <a:pt x="70426" y="91452"/>
                      </a:cubicBezTo>
                      <a:cubicBezTo>
                        <a:pt x="69807" y="92119"/>
                        <a:pt x="69772" y="92881"/>
                        <a:pt x="70141" y="93691"/>
                      </a:cubicBezTo>
                      <a:cubicBezTo>
                        <a:pt x="70236" y="93905"/>
                        <a:pt x="70355" y="94119"/>
                        <a:pt x="70426" y="94346"/>
                      </a:cubicBezTo>
                      <a:cubicBezTo>
                        <a:pt x="70569" y="94667"/>
                        <a:pt x="70581" y="95024"/>
                        <a:pt x="70462" y="95358"/>
                      </a:cubicBezTo>
                      <a:cubicBezTo>
                        <a:pt x="70224" y="95929"/>
                        <a:pt x="70212" y="96560"/>
                        <a:pt x="70426" y="97144"/>
                      </a:cubicBezTo>
                      <a:cubicBezTo>
                        <a:pt x="70498" y="97334"/>
                        <a:pt x="70534" y="97525"/>
                        <a:pt x="70534" y="97715"/>
                      </a:cubicBezTo>
                      <a:cubicBezTo>
                        <a:pt x="70569" y="98727"/>
                        <a:pt x="70367" y="99108"/>
                        <a:pt x="69379" y="99418"/>
                      </a:cubicBezTo>
                      <a:cubicBezTo>
                        <a:pt x="68236" y="99799"/>
                        <a:pt x="67343" y="100549"/>
                        <a:pt x="66390" y="101227"/>
                      </a:cubicBezTo>
                      <a:cubicBezTo>
                        <a:pt x="65807" y="101680"/>
                        <a:pt x="65140" y="102013"/>
                        <a:pt x="64426" y="102204"/>
                      </a:cubicBezTo>
                      <a:cubicBezTo>
                        <a:pt x="63557" y="102406"/>
                        <a:pt x="62723" y="102680"/>
                        <a:pt x="61973" y="103192"/>
                      </a:cubicBezTo>
                      <a:cubicBezTo>
                        <a:pt x="61211" y="103716"/>
                        <a:pt x="60592" y="104347"/>
                        <a:pt x="60247" y="105180"/>
                      </a:cubicBezTo>
                      <a:cubicBezTo>
                        <a:pt x="59747" y="106371"/>
                        <a:pt x="58996" y="107419"/>
                        <a:pt x="58282" y="108478"/>
                      </a:cubicBezTo>
                      <a:cubicBezTo>
                        <a:pt x="57520" y="109609"/>
                        <a:pt x="56925" y="110800"/>
                        <a:pt x="56818" y="112193"/>
                      </a:cubicBezTo>
                      <a:cubicBezTo>
                        <a:pt x="56794" y="112419"/>
                        <a:pt x="56806" y="112657"/>
                        <a:pt x="56865" y="112884"/>
                      </a:cubicBezTo>
                      <a:cubicBezTo>
                        <a:pt x="56984" y="113407"/>
                        <a:pt x="57187" y="113919"/>
                        <a:pt x="57294" y="114443"/>
                      </a:cubicBezTo>
                      <a:cubicBezTo>
                        <a:pt x="57449" y="115205"/>
                        <a:pt x="57246" y="115539"/>
                        <a:pt x="56544" y="115896"/>
                      </a:cubicBezTo>
                      <a:cubicBezTo>
                        <a:pt x="55996" y="116158"/>
                        <a:pt x="55460" y="116455"/>
                        <a:pt x="54948" y="116777"/>
                      </a:cubicBezTo>
                      <a:cubicBezTo>
                        <a:pt x="54270" y="117182"/>
                        <a:pt x="53877" y="117956"/>
                        <a:pt x="53960" y="118765"/>
                      </a:cubicBezTo>
                      <a:cubicBezTo>
                        <a:pt x="53984" y="119122"/>
                        <a:pt x="53972" y="119492"/>
                        <a:pt x="53912" y="119861"/>
                      </a:cubicBezTo>
                      <a:cubicBezTo>
                        <a:pt x="53841" y="120337"/>
                        <a:pt x="53543" y="120599"/>
                        <a:pt x="53031" y="120670"/>
                      </a:cubicBezTo>
                      <a:cubicBezTo>
                        <a:pt x="51912" y="120801"/>
                        <a:pt x="51067" y="121456"/>
                        <a:pt x="50317" y="122218"/>
                      </a:cubicBezTo>
                      <a:cubicBezTo>
                        <a:pt x="50019" y="122528"/>
                        <a:pt x="49888" y="123016"/>
                        <a:pt x="49698" y="123433"/>
                      </a:cubicBezTo>
                      <a:cubicBezTo>
                        <a:pt x="49310" y="124279"/>
                        <a:pt x="49170" y="124538"/>
                        <a:pt x="48626" y="124538"/>
                      </a:cubicBezTo>
                      <a:cubicBezTo>
                        <a:pt x="48435" y="124538"/>
                        <a:pt x="48194" y="124506"/>
                        <a:pt x="47876" y="124456"/>
                      </a:cubicBezTo>
                      <a:cubicBezTo>
                        <a:pt x="47678" y="124425"/>
                        <a:pt x="47478" y="124409"/>
                        <a:pt x="47278" y="124409"/>
                      </a:cubicBezTo>
                      <a:cubicBezTo>
                        <a:pt x="46879" y="124409"/>
                        <a:pt x="46479" y="124472"/>
                        <a:pt x="46090" y="124599"/>
                      </a:cubicBezTo>
                      <a:cubicBezTo>
                        <a:pt x="45909" y="124660"/>
                        <a:pt x="45717" y="124690"/>
                        <a:pt x="45524" y="124690"/>
                      </a:cubicBezTo>
                      <a:cubicBezTo>
                        <a:pt x="45374" y="124690"/>
                        <a:pt x="45224" y="124672"/>
                        <a:pt x="45078" y="124635"/>
                      </a:cubicBezTo>
                      <a:cubicBezTo>
                        <a:pt x="44666" y="124519"/>
                        <a:pt x="44242" y="124462"/>
                        <a:pt x="43820" y="124462"/>
                      </a:cubicBezTo>
                      <a:cubicBezTo>
                        <a:pt x="43376" y="124462"/>
                        <a:pt x="42933" y="124525"/>
                        <a:pt x="42506" y="124647"/>
                      </a:cubicBezTo>
                      <a:cubicBezTo>
                        <a:pt x="42185" y="124718"/>
                        <a:pt x="41863" y="124742"/>
                        <a:pt x="41530" y="124742"/>
                      </a:cubicBezTo>
                      <a:cubicBezTo>
                        <a:pt x="40697" y="124802"/>
                        <a:pt x="39911" y="124933"/>
                        <a:pt x="39304" y="125623"/>
                      </a:cubicBezTo>
                      <a:cubicBezTo>
                        <a:pt x="39089" y="125838"/>
                        <a:pt x="38815" y="125980"/>
                        <a:pt x="38506" y="126028"/>
                      </a:cubicBezTo>
                      <a:cubicBezTo>
                        <a:pt x="37399" y="126207"/>
                        <a:pt x="36494" y="126802"/>
                        <a:pt x="35613" y="127421"/>
                      </a:cubicBezTo>
                      <a:cubicBezTo>
                        <a:pt x="35288" y="127654"/>
                        <a:pt x="35131" y="127767"/>
                        <a:pt x="34968" y="127767"/>
                      </a:cubicBezTo>
                      <a:cubicBezTo>
                        <a:pt x="34815" y="127767"/>
                        <a:pt x="34657" y="127666"/>
                        <a:pt x="34351" y="127469"/>
                      </a:cubicBezTo>
                      <a:cubicBezTo>
                        <a:pt x="34136" y="127326"/>
                        <a:pt x="33910" y="127207"/>
                        <a:pt x="33672" y="127100"/>
                      </a:cubicBezTo>
                      <a:cubicBezTo>
                        <a:pt x="33160" y="126885"/>
                        <a:pt x="32767" y="126457"/>
                        <a:pt x="32600" y="125945"/>
                      </a:cubicBezTo>
                      <a:cubicBezTo>
                        <a:pt x="32386" y="125385"/>
                        <a:pt x="32005" y="124909"/>
                        <a:pt x="31505" y="124599"/>
                      </a:cubicBezTo>
                      <a:cubicBezTo>
                        <a:pt x="31267" y="124445"/>
                        <a:pt x="31052" y="124278"/>
                        <a:pt x="30850" y="124075"/>
                      </a:cubicBezTo>
                      <a:cubicBezTo>
                        <a:pt x="29856" y="123044"/>
                        <a:pt x="28670" y="122633"/>
                        <a:pt x="27373" y="122633"/>
                      </a:cubicBezTo>
                      <a:cubicBezTo>
                        <a:pt x="27023" y="122633"/>
                        <a:pt x="26666" y="122663"/>
                        <a:pt x="26302" y="122718"/>
                      </a:cubicBezTo>
                      <a:cubicBezTo>
                        <a:pt x="25814" y="122790"/>
                        <a:pt x="25337" y="122980"/>
                        <a:pt x="24849" y="123075"/>
                      </a:cubicBezTo>
                      <a:cubicBezTo>
                        <a:pt x="24325" y="123183"/>
                        <a:pt x="23790" y="123242"/>
                        <a:pt x="23254" y="123266"/>
                      </a:cubicBezTo>
                      <a:cubicBezTo>
                        <a:pt x="22992" y="123254"/>
                        <a:pt x="22742" y="123171"/>
                        <a:pt x="22528" y="123028"/>
                      </a:cubicBezTo>
                      <a:cubicBezTo>
                        <a:pt x="22111" y="122754"/>
                        <a:pt x="22016" y="122444"/>
                        <a:pt x="22301" y="122028"/>
                      </a:cubicBezTo>
                      <a:cubicBezTo>
                        <a:pt x="22670" y="121456"/>
                        <a:pt x="22623" y="120861"/>
                        <a:pt x="22480" y="120277"/>
                      </a:cubicBezTo>
                      <a:cubicBezTo>
                        <a:pt x="22313" y="119551"/>
                        <a:pt x="22254" y="118813"/>
                        <a:pt x="22289" y="118075"/>
                      </a:cubicBezTo>
                      <a:cubicBezTo>
                        <a:pt x="22325" y="117420"/>
                        <a:pt x="22289" y="116741"/>
                        <a:pt x="21694" y="116313"/>
                      </a:cubicBezTo>
                      <a:cubicBezTo>
                        <a:pt x="21408" y="116122"/>
                        <a:pt x="21099" y="115979"/>
                        <a:pt x="20777" y="115860"/>
                      </a:cubicBezTo>
                      <a:cubicBezTo>
                        <a:pt x="20432" y="115705"/>
                        <a:pt x="20087" y="115598"/>
                        <a:pt x="19753" y="115443"/>
                      </a:cubicBezTo>
                      <a:cubicBezTo>
                        <a:pt x="19337" y="115253"/>
                        <a:pt x="19241" y="115122"/>
                        <a:pt x="19361" y="114670"/>
                      </a:cubicBezTo>
                      <a:cubicBezTo>
                        <a:pt x="19480" y="114277"/>
                        <a:pt x="19634" y="113896"/>
                        <a:pt x="19837" y="113538"/>
                      </a:cubicBezTo>
                      <a:cubicBezTo>
                        <a:pt x="20015" y="113193"/>
                        <a:pt x="20218" y="112860"/>
                        <a:pt x="20456" y="112550"/>
                      </a:cubicBezTo>
                      <a:cubicBezTo>
                        <a:pt x="21456" y="111145"/>
                        <a:pt x="21706" y="109467"/>
                        <a:pt x="22135" y="107859"/>
                      </a:cubicBezTo>
                      <a:cubicBezTo>
                        <a:pt x="22385" y="106895"/>
                        <a:pt x="22540" y="105907"/>
                        <a:pt x="22706" y="104930"/>
                      </a:cubicBezTo>
                      <a:cubicBezTo>
                        <a:pt x="22790" y="104525"/>
                        <a:pt x="22825" y="104109"/>
                        <a:pt x="22813" y="103704"/>
                      </a:cubicBezTo>
                      <a:cubicBezTo>
                        <a:pt x="22730" y="102037"/>
                        <a:pt x="22694" y="100370"/>
                        <a:pt x="22147" y="98751"/>
                      </a:cubicBezTo>
                      <a:cubicBezTo>
                        <a:pt x="21885" y="97989"/>
                        <a:pt x="21825" y="97144"/>
                        <a:pt x="21647" y="96334"/>
                      </a:cubicBezTo>
                      <a:cubicBezTo>
                        <a:pt x="21563" y="95870"/>
                        <a:pt x="21432" y="95405"/>
                        <a:pt x="21254" y="94965"/>
                      </a:cubicBezTo>
                      <a:cubicBezTo>
                        <a:pt x="20968" y="94322"/>
                        <a:pt x="20873" y="93631"/>
                        <a:pt x="20754" y="92953"/>
                      </a:cubicBezTo>
                      <a:cubicBezTo>
                        <a:pt x="20658" y="92405"/>
                        <a:pt x="20849" y="92012"/>
                        <a:pt x="21337" y="91774"/>
                      </a:cubicBezTo>
                      <a:cubicBezTo>
                        <a:pt x="21599" y="91619"/>
                        <a:pt x="21885" y="91512"/>
                        <a:pt x="22170" y="91441"/>
                      </a:cubicBezTo>
                      <a:cubicBezTo>
                        <a:pt x="23040" y="91298"/>
                        <a:pt x="23837" y="90917"/>
                        <a:pt x="24492" y="90333"/>
                      </a:cubicBezTo>
                      <a:cubicBezTo>
                        <a:pt x="24766" y="90095"/>
                        <a:pt x="25016" y="89821"/>
                        <a:pt x="25302" y="89607"/>
                      </a:cubicBezTo>
                      <a:cubicBezTo>
                        <a:pt x="25457" y="89488"/>
                        <a:pt x="25647" y="89416"/>
                        <a:pt x="25838" y="89393"/>
                      </a:cubicBezTo>
                      <a:cubicBezTo>
                        <a:pt x="25982" y="89370"/>
                        <a:pt x="26128" y="89359"/>
                        <a:pt x="26273" y="89359"/>
                      </a:cubicBezTo>
                      <a:cubicBezTo>
                        <a:pt x="26736" y="89359"/>
                        <a:pt x="27195" y="89473"/>
                        <a:pt x="27612" y="89690"/>
                      </a:cubicBezTo>
                      <a:cubicBezTo>
                        <a:pt x="27873" y="89839"/>
                        <a:pt x="28141" y="89885"/>
                        <a:pt x="28425" y="89885"/>
                      </a:cubicBezTo>
                      <a:cubicBezTo>
                        <a:pt x="28529" y="89885"/>
                        <a:pt x="28634" y="89878"/>
                        <a:pt x="28743" y="89869"/>
                      </a:cubicBezTo>
                      <a:cubicBezTo>
                        <a:pt x="29255" y="89821"/>
                        <a:pt x="29779" y="89833"/>
                        <a:pt x="30290" y="89809"/>
                      </a:cubicBezTo>
                      <a:cubicBezTo>
                        <a:pt x="30731" y="89786"/>
                        <a:pt x="31160" y="89786"/>
                        <a:pt x="31588" y="89726"/>
                      </a:cubicBezTo>
                      <a:cubicBezTo>
                        <a:pt x="32184" y="89643"/>
                        <a:pt x="32791" y="89524"/>
                        <a:pt x="33374" y="89393"/>
                      </a:cubicBezTo>
                      <a:cubicBezTo>
                        <a:pt x="33605" y="89343"/>
                        <a:pt x="33833" y="89323"/>
                        <a:pt x="34059" y="89323"/>
                      </a:cubicBezTo>
                      <a:cubicBezTo>
                        <a:pt x="34810" y="89323"/>
                        <a:pt x="35535" y="89547"/>
                        <a:pt x="36267" y="89666"/>
                      </a:cubicBezTo>
                      <a:cubicBezTo>
                        <a:pt x="37339" y="89833"/>
                        <a:pt x="38411" y="90024"/>
                        <a:pt x="39494" y="90095"/>
                      </a:cubicBezTo>
                      <a:cubicBezTo>
                        <a:pt x="39613" y="90106"/>
                        <a:pt x="39732" y="90111"/>
                        <a:pt x="39852" y="90111"/>
                      </a:cubicBezTo>
                      <a:cubicBezTo>
                        <a:pt x="40371" y="90111"/>
                        <a:pt x="40901" y="90020"/>
                        <a:pt x="41423" y="89952"/>
                      </a:cubicBezTo>
                      <a:cubicBezTo>
                        <a:pt x="41764" y="89905"/>
                        <a:pt x="42102" y="89878"/>
                        <a:pt x="42437" y="89878"/>
                      </a:cubicBezTo>
                      <a:cubicBezTo>
                        <a:pt x="43026" y="89878"/>
                        <a:pt x="43608" y="89962"/>
                        <a:pt x="44185" y="90167"/>
                      </a:cubicBezTo>
                      <a:cubicBezTo>
                        <a:pt x="44465" y="90264"/>
                        <a:pt x="44759" y="90312"/>
                        <a:pt x="45055" y="90312"/>
                      </a:cubicBezTo>
                      <a:cubicBezTo>
                        <a:pt x="45301" y="90312"/>
                        <a:pt x="45549" y="90279"/>
                        <a:pt x="45792" y="90214"/>
                      </a:cubicBezTo>
                      <a:cubicBezTo>
                        <a:pt x="46029" y="90141"/>
                        <a:pt x="46273" y="90105"/>
                        <a:pt x="46516" y="90105"/>
                      </a:cubicBezTo>
                      <a:cubicBezTo>
                        <a:pt x="46788" y="90105"/>
                        <a:pt x="47059" y="90150"/>
                        <a:pt x="47316" y="90238"/>
                      </a:cubicBezTo>
                      <a:cubicBezTo>
                        <a:pt x="47769" y="90405"/>
                        <a:pt x="48245" y="90500"/>
                        <a:pt x="48721" y="90524"/>
                      </a:cubicBezTo>
                      <a:cubicBezTo>
                        <a:pt x="48782" y="90526"/>
                        <a:pt x="48843" y="90527"/>
                        <a:pt x="48904" y="90527"/>
                      </a:cubicBezTo>
                      <a:cubicBezTo>
                        <a:pt x="50435" y="90527"/>
                        <a:pt x="52030" y="89795"/>
                        <a:pt x="52007" y="87631"/>
                      </a:cubicBezTo>
                      <a:cubicBezTo>
                        <a:pt x="51996" y="86690"/>
                        <a:pt x="52138" y="85761"/>
                        <a:pt x="52424" y="84868"/>
                      </a:cubicBezTo>
                      <a:cubicBezTo>
                        <a:pt x="52519" y="84535"/>
                        <a:pt x="52650" y="84213"/>
                        <a:pt x="52817" y="83916"/>
                      </a:cubicBezTo>
                      <a:cubicBezTo>
                        <a:pt x="53127" y="83416"/>
                        <a:pt x="53281" y="82832"/>
                        <a:pt x="53281" y="82249"/>
                      </a:cubicBezTo>
                      <a:cubicBezTo>
                        <a:pt x="53293" y="81677"/>
                        <a:pt x="53246" y="81106"/>
                        <a:pt x="53317" y="80558"/>
                      </a:cubicBezTo>
                      <a:cubicBezTo>
                        <a:pt x="53412" y="79927"/>
                        <a:pt x="53555" y="79320"/>
                        <a:pt x="53746" y="78713"/>
                      </a:cubicBezTo>
                      <a:cubicBezTo>
                        <a:pt x="53889" y="78189"/>
                        <a:pt x="53924" y="77701"/>
                        <a:pt x="53567" y="77236"/>
                      </a:cubicBezTo>
                      <a:cubicBezTo>
                        <a:pt x="53210" y="76784"/>
                        <a:pt x="53067" y="76201"/>
                        <a:pt x="53186" y="75641"/>
                      </a:cubicBezTo>
                      <a:cubicBezTo>
                        <a:pt x="53329" y="74784"/>
                        <a:pt x="52972" y="74176"/>
                        <a:pt x="52317" y="73665"/>
                      </a:cubicBezTo>
                      <a:cubicBezTo>
                        <a:pt x="52031" y="73414"/>
                        <a:pt x="51757" y="73141"/>
                        <a:pt x="51507" y="72843"/>
                      </a:cubicBezTo>
                      <a:cubicBezTo>
                        <a:pt x="51353" y="72664"/>
                        <a:pt x="51198" y="72498"/>
                        <a:pt x="51019" y="72331"/>
                      </a:cubicBezTo>
                      <a:cubicBezTo>
                        <a:pt x="50317" y="71736"/>
                        <a:pt x="49650" y="71128"/>
                        <a:pt x="49471" y="70164"/>
                      </a:cubicBezTo>
                      <a:cubicBezTo>
                        <a:pt x="49436" y="70033"/>
                        <a:pt x="49412" y="69902"/>
                        <a:pt x="49412" y="69771"/>
                      </a:cubicBezTo>
                      <a:cubicBezTo>
                        <a:pt x="49436" y="68866"/>
                        <a:pt x="48876" y="68366"/>
                        <a:pt x="48174" y="67938"/>
                      </a:cubicBezTo>
                      <a:cubicBezTo>
                        <a:pt x="47828" y="67723"/>
                        <a:pt x="47495" y="67485"/>
                        <a:pt x="47185" y="67211"/>
                      </a:cubicBezTo>
                      <a:cubicBezTo>
                        <a:pt x="46673" y="66747"/>
                        <a:pt x="46209" y="66223"/>
                        <a:pt x="45673" y="65783"/>
                      </a:cubicBezTo>
                      <a:cubicBezTo>
                        <a:pt x="45400" y="65580"/>
                        <a:pt x="45078" y="65425"/>
                        <a:pt x="44745" y="65354"/>
                      </a:cubicBezTo>
                      <a:cubicBezTo>
                        <a:pt x="43864" y="65140"/>
                        <a:pt x="42959" y="64973"/>
                        <a:pt x="42078" y="64782"/>
                      </a:cubicBezTo>
                      <a:cubicBezTo>
                        <a:pt x="41494" y="64663"/>
                        <a:pt x="40958" y="64390"/>
                        <a:pt x="40530" y="63997"/>
                      </a:cubicBezTo>
                      <a:cubicBezTo>
                        <a:pt x="40256" y="63770"/>
                        <a:pt x="40101" y="63437"/>
                        <a:pt x="40113" y="63080"/>
                      </a:cubicBezTo>
                      <a:cubicBezTo>
                        <a:pt x="40125" y="62616"/>
                        <a:pt x="40018" y="62175"/>
                        <a:pt x="39637" y="61854"/>
                      </a:cubicBezTo>
                      <a:cubicBezTo>
                        <a:pt x="39375" y="61627"/>
                        <a:pt x="39149" y="61377"/>
                        <a:pt x="39292" y="61008"/>
                      </a:cubicBezTo>
                      <a:cubicBezTo>
                        <a:pt x="39411" y="60627"/>
                        <a:pt x="39744" y="60353"/>
                        <a:pt x="40137" y="60282"/>
                      </a:cubicBezTo>
                      <a:cubicBezTo>
                        <a:pt x="40589" y="60199"/>
                        <a:pt x="41030" y="60127"/>
                        <a:pt x="41482" y="60056"/>
                      </a:cubicBezTo>
                      <a:cubicBezTo>
                        <a:pt x="42304" y="59937"/>
                        <a:pt x="43114" y="59818"/>
                        <a:pt x="43923" y="59710"/>
                      </a:cubicBezTo>
                      <a:cubicBezTo>
                        <a:pt x="44137" y="59675"/>
                        <a:pt x="44352" y="59639"/>
                        <a:pt x="44578" y="59627"/>
                      </a:cubicBezTo>
                      <a:cubicBezTo>
                        <a:pt x="44620" y="59621"/>
                        <a:pt x="44662" y="59618"/>
                        <a:pt x="44705" y="59618"/>
                      </a:cubicBezTo>
                      <a:cubicBezTo>
                        <a:pt x="44914" y="59618"/>
                        <a:pt x="45124" y="59691"/>
                        <a:pt x="45292" y="59829"/>
                      </a:cubicBezTo>
                      <a:cubicBezTo>
                        <a:pt x="45507" y="59984"/>
                        <a:pt x="45733" y="60103"/>
                        <a:pt x="45971" y="60199"/>
                      </a:cubicBezTo>
                      <a:cubicBezTo>
                        <a:pt x="46370" y="60404"/>
                        <a:pt x="46764" y="60511"/>
                        <a:pt x="47159" y="60511"/>
                      </a:cubicBezTo>
                      <a:cubicBezTo>
                        <a:pt x="47565" y="60511"/>
                        <a:pt x="47972" y="60398"/>
                        <a:pt x="48388" y="60163"/>
                      </a:cubicBezTo>
                      <a:cubicBezTo>
                        <a:pt x="48686" y="59996"/>
                        <a:pt x="49102" y="60032"/>
                        <a:pt x="49471" y="60020"/>
                      </a:cubicBezTo>
                      <a:cubicBezTo>
                        <a:pt x="49936" y="59984"/>
                        <a:pt x="50424" y="60020"/>
                        <a:pt x="50888" y="59949"/>
                      </a:cubicBezTo>
                      <a:cubicBezTo>
                        <a:pt x="51329" y="59901"/>
                        <a:pt x="51388" y="59782"/>
                        <a:pt x="51329" y="59341"/>
                      </a:cubicBezTo>
                      <a:cubicBezTo>
                        <a:pt x="51317" y="59306"/>
                        <a:pt x="51317" y="59258"/>
                        <a:pt x="51305" y="59222"/>
                      </a:cubicBezTo>
                      <a:cubicBezTo>
                        <a:pt x="51031" y="58436"/>
                        <a:pt x="50948" y="57603"/>
                        <a:pt x="51043" y="56781"/>
                      </a:cubicBezTo>
                      <a:cubicBezTo>
                        <a:pt x="51126" y="56103"/>
                        <a:pt x="50710" y="55508"/>
                        <a:pt x="50424" y="54900"/>
                      </a:cubicBezTo>
                      <a:cubicBezTo>
                        <a:pt x="50257" y="54555"/>
                        <a:pt x="50102" y="54222"/>
                        <a:pt x="50341" y="53817"/>
                      </a:cubicBezTo>
                      <a:cubicBezTo>
                        <a:pt x="50507" y="53781"/>
                        <a:pt x="50698" y="53733"/>
                        <a:pt x="50888" y="53710"/>
                      </a:cubicBezTo>
                      <a:cubicBezTo>
                        <a:pt x="51002" y="53695"/>
                        <a:pt x="51109" y="53687"/>
                        <a:pt x="51210" y="53687"/>
                      </a:cubicBezTo>
                      <a:cubicBezTo>
                        <a:pt x="51901" y="53687"/>
                        <a:pt x="52300" y="54046"/>
                        <a:pt x="52508" y="54805"/>
                      </a:cubicBezTo>
                      <a:cubicBezTo>
                        <a:pt x="52772" y="55735"/>
                        <a:pt x="53146" y="55901"/>
                        <a:pt x="53856" y="55901"/>
                      </a:cubicBezTo>
                      <a:cubicBezTo>
                        <a:pt x="53882" y="55901"/>
                        <a:pt x="53909" y="55901"/>
                        <a:pt x="53936" y="55900"/>
                      </a:cubicBezTo>
                      <a:cubicBezTo>
                        <a:pt x="55163" y="55865"/>
                        <a:pt x="56401" y="55722"/>
                        <a:pt x="57603" y="55448"/>
                      </a:cubicBezTo>
                      <a:cubicBezTo>
                        <a:pt x="58199" y="55317"/>
                        <a:pt x="58675" y="55031"/>
                        <a:pt x="58913" y="54412"/>
                      </a:cubicBezTo>
                      <a:cubicBezTo>
                        <a:pt x="59056" y="54031"/>
                        <a:pt x="59306" y="53686"/>
                        <a:pt x="59508" y="53329"/>
                      </a:cubicBezTo>
                      <a:cubicBezTo>
                        <a:pt x="59889" y="52626"/>
                        <a:pt x="60509" y="52269"/>
                        <a:pt x="61247" y="52079"/>
                      </a:cubicBezTo>
                      <a:lnTo>
                        <a:pt x="61318" y="52067"/>
                      </a:lnTo>
                      <a:cubicBezTo>
                        <a:pt x="62818" y="51852"/>
                        <a:pt x="63640" y="50900"/>
                        <a:pt x="64009" y="49507"/>
                      </a:cubicBezTo>
                      <a:cubicBezTo>
                        <a:pt x="64199" y="48781"/>
                        <a:pt x="64342" y="48030"/>
                        <a:pt x="64473" y="47280"/>
                      </a:cubicBezTo>
                      <a:cubicBezTo>
                        <a:pt x="64592" y="46661"/>
                        <a:pt x="64854" y="46185"/>
                        <a:pt x="65414" y="45863"/>
                      </a:cubicBezTo>
                      <a:cubicBezTo>
                        <a:pt x="65938" y="45542"/>
                        <a:pt x="66521" y="45292"/>
                        <a:pt x="67128" y="45137"/>
                      </a:cubicBezTo>
                      <a:cubicBezTo>
                        <a:pt x="67819" y="44959"/>
                        <a:pt x="68462" y="44625"/>
                        <a:pt x="69141" y="44399"/>
                      </a:cubicBezTo>
                      <a:cubicBezTo>
                        <a:pt x="69772" y="44209"/>
                        <a:pt x="70331" y="43863"/>
                        <a:pt x="70784" y="43387"/>
                      </a:cubicBezTo>
                      <a:cubicBezTo>
                        <a:pt x="71177" y="42950"/>
                        <a:pt x="71691" y="42763"/>
                        <a:pt x="72270" y="42763"/>
                      </a:cubicBezTo>
                      <a:cubicBezTo>
                        <a:pt x="72322" y="42763"/>
                        <a:pt x="72374" y="42765"/>
                        <a:pt x="72427" y="42768"/>
                      </a:cubicBezTo>
                      <a:cubicBezTo>
                        <a:pt x="72475" y="42771"/>
                        <a:pt x="72523" y="42773"/>
                        <a:pt x="72571" y="42773"/>
                      </a:cubicBezTo>
                      <a:cubicBezTo>
                        <a:pt x="73032" y="42773"/>
                        <a:pt x="73475" y="42617"/>
                        <a:pt x="73820" y="42315"/>
                      </a:cubicBezTo>
                      <a:cubicBezTo>
                        <a:pt x="74201" y="41982"/>
                        <a:pt x="74248" y="41744"/>
                        <a:pt x="74046" y="41280"/>
                      </a:cubicBezTo>
                      <a:cubicBezTo>
                        <a:pt x="73951" y="41053"/>
                        <a:pt x="73844" y="40839"/>
                        <a:pt x="73736" y="40637"/>
                      </a:cubicBezTo>
                      <a:cubicBezTo>
                        <a:pt x="73582" y="40351"/>
                        <a:pt x="73617" y="40018"/>
                        <a:pt x="73820" y="39779"/>
                      </a:cubicBezTo>
                      <a:cubicBezTo>
                        <a:pt x="73951" y="39577"/>
                        <a:pt x="74105" y="39386"/>
                        <a:pt x="74260" y="39208"/>
                      </a:cubicBezTo>
                      <a:cubicBezTo>
                        <a:pt x="75201" y="38208"/>
                        <a:pt x="75832" y="36946"/>
                        <a:pt x="76082" y="35600"/>
                      </a:cubicBezTo>
                      <a:cubicBezTo>
                        <a:pt x="76249" y="34838"/>
                        <a:pt x="76534" y="34100"/>
                        <a:pt x="76939" y="33433"/>
                      </a:cubicBezTo>
                      <a:cubicBezTo>
                        <a:pt x="77273" y="32850"/>
                        <a:pt x="77713" y="32493"/>
                        <a:pt x="78368" y="32445"/>
                      </a:cubicBezTo>
                      <a:cubicBezTo>
                        <a:pt x="78963" y="32398"/>
                        <a:pt x="79320" y="32124"/>
                        <a:pt x="79547" y="31576"/>
                      </a:cubicBezTo>
                      <a:cubicBezTo>
                        <a:pt x="79690" y="31266"/>
                        <a:pt x="79880" y="30969"/>
                        <a:pt x="80130" y="30719"/>
                      </a:cubicBezTo>
                      <a:cubicBezTo>
                        <a:pt x="80408" y="30398"/>
                        <a:pt x="80821" y="30211"/>
                        <a:pt x="81256" y="30211"/>
                      </a:cubicBezTo>
                      <a:cubicBezTo>
                        <a:pt x="81305" y="30211"/>
                        <a:pt x="81354" y="30214"/>
                        <a:pt x="81404" y="30219"/>
                      </a:cubicBezTo>
                      <a:cubicBezTo>
                        <a:pt x="81833" y="30219"/>
                        <a:pt x="82261" y="30159"/>
                        <a:pt x="82678" y="30064"/>
                      </a:cubicBezTo>
                      <a:cubicBezTo>
                        <a:pt x="82999" y="29992"/>
                        <a:pt x="83297" y="29850"/>
                        <a:pt x="83619" y="29790"/>
                      </a:cubicBezTo>
                      <a:cubicBezTo>
                        <a:pt x="83794" y="29749"/>
                        <a:pt x="83966" y="29725"/>
                        <a:pt x="84130" y="29725"/>
                      </a:cubicBezTo>
                      <a:cubicBezTo>
                        <a:pt x="84579" y="29725"/>
                        <a:pt x="84977" y="29900"/>
                        <a:pt x="85274" y="30362"/>
                      </a:cubicBezTo>
                      <a:cubicBezTo>
                        <a:pt x="85309" y="30409"/>
                        <a:pt x="85357" y="30469"/>
                        <a:pt x="85405" y="30504"/>
                      </a:cubicBezTo>
                      <a:cubicBezTo>
                        <a:pt x="85452" y="30540"/>
                        <a:pt x="85500" y="30564"/>
                        <a:pt x="85559" y="30588"/>
                      </a:cubicBezTo>
                      <a:cubicBezTo>
                        <a:pt x="85881" y="30457"/>
                        <a:pt x="86214" y="30314"/>
                        <a:pt x="86536" y="30159"/>
                      </a:cubicBezTo>
                      <a:cubicBezTo>
                        <a:pt x="86667" y="30064"/>
                        <a:pt x="86762" y="29921"/>
                        <a:pt x="86809" y="29754"/>
                      </a:cubicBezTo>
                      <a:cubicBezTo>
                        <a:pt x="86869" y="29504"/>
                        <a:pt x="86905" y="29242"/>
                        <a:pt x="86893" y="28980"/>
                      </a:cubicBezTo>
                      <a:cubicBezTo>
                        <a:pt x="86893" y="28385"/>
                        <a:pt x="87214" y="28064"/>
                        <a:pt x="87750" y="27897"/>
                      </a:cubicBezTo>
                      <a:cubicBezTo>
                        <a:pt x="88048" y="27814"/>
                        <a:pt x="88333" y="27718"/>
                        <a:pt x="88619" y="27611"/>
                      </a:cubicBezTo>
                      <a:cubicBezTo>
                        <a:pt x="88804" y="27547"/>
                        <a:pt x="88976" y="27515"/>
                        <a:pt x="89134" y="27515"/>
                      </a:cubicBezTo>
                      <a:cubicBezTo>
                        <a:pt x="89564" y="27515"/>
                        <a:pt x="89890" y="27754"/>
                        <a:pt x="90107" y="28242"/>
                      </a:cubicBezTo>
                      <a:cubicBezTo>
                        <a:pt x="90155" y="28361"/>
                        <a:pt x="90179" y="28492"/>
                        <a:pt x="90227" y="28611"/>
                      </a:cubicBezTo>
                      <a:cubicBezTo>
                        <a:pt x="90288" y="28837"/>
                        <a:pt x="90492" y="28993"/>
                        <a:pt x="90722" y="28993"/>
                      </a:cubicBezTo>
                      <a:cubicBezTo>
                        <a:pt x="90759" y="28993"/>
                        <a:pt x="90796" y="28989"/>
                        <a:pt x="90834" y="28980"/>
                      </a:cubicBezTo>
                      <a:cubicBezTo>
                        <a:pt x="91120" y="28933"/>
                        <a:pt x="91465" y="28969"/>
                        <a:pt x="91560" y="28564"/>
                      </a:cubicBezTo>
                      <a:cubicBezTo>
                        <a:pt x="91631" y="28254"/>
                        <a:pt x="91727" y="27933"/>
                        <a:pt x="91762" y="27611"/>
                      </a:cubicBezTo>
                      <a:cubicBezTo>
                        <a:pt x="91822" y="27206"/>
                        <a:pt x="92001" y="26909"/>
                        <a:pt x="92370" y="26754"/>
                      </a:cubicBezTo>
                      <a:cubicBezTo>
                        <a:pt x="92989" y="26516"/>
                        <a:pt x="93203" y="26016"/>
                        <a:pt x="93215" y="25420"/>
                      </a:cubicBezTo>
                      <a:cubicBezTo>
                        <a:pt x="93215" y="25075"/>
                        <a:pt x="93346" y="24742"/>
                        <a:pt x="93560" y="24468"/>
                      </a:cubicBezTo>
                      <a:cubicBezTo>
                        <a:pt x="94096" y="23766"/>
                        <a:pt x="94060" y="23242"/>
                        <a:pt x="93334" y="22777"/>
                      </a:cubicBezTo>
                      <a:cubicBezTo>
                        <a:pt x="92763" y="22420"/>
                        <a:pt x="92679" y="22015"/>
                        <a:pt x="92882" y="21468"/>
                      </a:cubicBezTo>
                      <a:cubicBezTo>
                        <a:pt x="93203" y="20634"/>
                        <a:pt x="93013" y="19944"/>
                        <a:pt x="92382" y="19336"/>
                      </a:cubicBezTo>
                      <a:cubicBezTo>
                        <a:pt x="92048" y="19027"/>
                        <a:pt x="91989" y="18622"/>
                        <a:pt x="92132" y="18193"/>
                      </a:cubicBezTo>
                      <a:cubicBezTo>
                        <a:pt x="92215" y="17931"/>
                        <a:pt x="92334" y="17670"/>
                        <a:pt x="92429" y="17408"/>
                      </a:cubicBezTo>
                      <a:cubicBezTo>
                        <a:pt x="92489" y="17217"/>
                        <a:pt x="92584" y="17003"/>
                        <a:pt x="92536" y="16848"/>
                      </a:cubicBezTo>
                      <a:cubicBezTo>
                        <a:pt x="92310" y="16181"/>
                        <a:pt x="92108" y="15443"/>
                        <a:pt x="91441" y="15074"/>
                      </a:cubicBezTo>
                      <a:cubicBezTo>
                        <a:pt x="91012" y="14883"/>
                        <a:pt x="90739" y="14455"/>
                        <a:pt x="90750" y="13991"/>
                      </a:cubicBezTo>
                      <a:cubicBezTo>
                        <a:pt x="90739" y="13538"/>
                        <a:pt x="90762" y="13086"/>
                        <a:pt x="90822" y="12633"/>
                      </a:cubicBezTo>
                      <a:cubicBezTo>
                        <a:pt x="90881" y="12145"/>
                        <a:pt x="91048" y="11657"/>
                        <a:pt x="91072" y="11169"/>
                      </a:cubicBezTo>
                      <a:cubicBezTo>
                        <a:pt x="91072" y="10716"/>
                        <a:pt x="91012" y="10264"/>
                        <a:pt x="90917" y="9823"/>
                      </a:cubicBezTo>
                      <a:cubicBezTo>
                        <a:pt x="90822" y="9228"/>
                        <a:pt x="90643" y="8633"/>
                        <a:pt x="90584" y="8037"/>
                      </a:cubicBezTo>
                      <a:cubicBezTo>
                        <a:pt x="90539" y="7586"/>
                        <a:pt x="90699" y="7361"/>
                        <a:pt x="91027" y="7361"/>
                      </a:cubicBezTo>
                      <a:cubicBezTo>
                        <a:pt x="91132" y="7361"/>
                        <a:pt x="91255" y="7384"/>
                        <a:pt x="91393" y="7430"/>
                      </a:cubicBezTo>
                      <a:cubicBezTo>
                        <a:pt x="91751" y="7573"/>
                        <a:pt x="92096" y="7740"/>
                        <a:pt x="92429" y="7918"/>
                      </a:cubicBezTo>
                      <a:cubicBezTo>
                        <a:pt x="92584" y="7799"/>
                        <a:pt x="92751" y="7680"/>
                        <a:pt x="92905" y="7537"/>
                      </a:cubicBezTo>
                      <a:cubicBezTo>
                        <a:pt x="93263" y="7192"/>
                        <a:pt x="93608" y="6847"/>
                        <a:pt x="93953" y="6490"/>
                      </a:cubicBezTo>
                      <a:cubicBezTo>
                        <a:pt x="94298" y="6144"/>
                        <a:pt x="94441" y="4906"/>
                        <a:pt x="94168" y="4573"/>
                      </a:cubicBezTo>
                      <a:cubicBezTo>
                        <a:pt x="94024" y="4440"/>
                        <a:pt x="93839" y="4369"/>
                        <a:pt x="93642" y="4369"/>
                      </a:cubicBezTo>
                      <a:cubicBezTo>
                        <a:pt x="93627" y="4369"/>
                        <a:pt x="93611" y="4369"/>
                        <a:pt x="93596" y="4370"/>
                      </a:cubicBezTo>
                      <a:cubicBezTo>
                        <a:pt x="93155" y="4406"/>
                        <a:pt x="92763" y="4656"/>
                        <a:pt x="92536" y="5037"/>
                      </a:cubicBezTo>
                      <a:cubicBezTo>
                        <a:pt x="92448" y="5185"/>
                        <a:pt x="92383" y="5471"/>
                        <a:pt x="92195" y="5471"/>
                      </a:cubicBezTo>
                      <a:cubicBezTo>
                        <a:pt x="92156" y="5471"/>
                        <a:pt x="92111" y="5459"/>
                        <a:pt x="92060" y="5430"/>
                      </a:cubicBezTo>
                      <a:cubicBezTo>
                        <a:pt x="91703" y="5228"/>
                        <a:pt x="92036" y="4977"/>
                        <a:pt x="92167" y="4787"/>
                      </a:cubicBezTo>
                      <a:cubicBezTo>
                        <a:pt x="92346" y="4525"/>
                        <a:pt x="92572" y="4299"/>
                        <a:pt x="92834" y="4108"/>
                      </a:cubicBezTo>
                      <a:cubicBezTo>
                        <a:pt x="93417" y="3739"/>
                        <a:pt x="94037" y="3418"/>
                        <a:pt x="94668" y="3132"/>
                      </a:cubicBezTo>
                      <a:cubicBezTo>
                        <a:pt x="95346" y="2846"/>
                        <a:pt x="95977" y="2453"/>
                        <a:pt x="96537" y="1977"/>
                      </a:cubicBezTo>
                      <a:cubicBezTo>
                        <a:pt x="97072" y="1498"/>
                        <a:pt x="97659" y="1102"/>
                        <a:pt x="98415" y="1102"/>
                      </a:cubicBezTo>
                      <a:cubicBezTo>
                        <a:pt x="98467" y="1102"/>
                        <a:pt x="98519" y="1104"/>
                        <a:pt x="98573" y="1108"/>
                      </a:cubicBezTo>
                      <a:cubicBezTo>
                        <a:pt x="99454" y="1168"/>
                        <a:pt x="99823" y="1632"/>
                        <a:pt x="99525" y="2441"/>
                      </a:cubicBezTo>
                      <a:cubicBezTo>
                        <a:pt x="99132" y="3489"/>
                        <a:pt x="99013" y="4585"/>
                        <a:pt x="98894" y="5680"/>
                      </a:cubicBezTo>
                      <a:cubicBezTo>
                        <a:pt x="98799" y="6561"/>
                        <a:pt x="99109" y="7049"/>
                        <a:pt x="99942" y="7383"/>
                      </a:cubicBezTo>
                      <a:cubicBezTo>
                        <a:pt x="100061" y="7430"/>
                        <a:pt x="100192" y="7478"/>
                        <a:pt x="100299" y="7537"/>
                      </a:cubicBezTo>
                      <a:cubicBezTo>
                        <a:pt x="100859" y="7787"/>
                        <a:pt x="101014" y="8037"/>
                        <a:pt x="100942" y="8526"/>
                      </a:cubicBezTo>
                      <a:cubicBezTo>
                        <a:pt x="100883" y="9038"/>
                        <a:pt x="100490" y="9454"/>
                        <a:pt x="99978" y="9526"/>
                      </a:cubicBezTo>
                      <a:cubicBezTo>
                        <a:pt x="99037" y="9657"/>
                        <a:pt x="98763" y="9883"/>
                        <a:pt x="98537" y="10823"/>
                      </a:cubicBezTo>
                      <a:cubicBezTo>
                        <a:pt x="98430" y="11240"/>
                        <a:pt x="98370" y="11681"/>
                        <a:pt x="98359" y="12109"/>
                      </a:cubicBezTo>
                      <a:cubicBezTo>
                        <a:pt x="98347" y="12586"/>
                        <a:pt x="98156" y="12955"/>
                        <a:pt x="97704" y="13038"/>
                      </a:cubicBezTo>
                      <a:cubicBezTo>
                        <a:pt x="96680" y="13229"/>
                        <a:pt x="96323" y="13919"/>
                        <a:pt x="96263" y="14836"/>
                      </a:cubicBezTo>
                      <a:cubicBezTo>
                        <a:pt x="96239" y="15098"/>
                        <a:pt x="96251" y="15360"/>
                        <a:pt x="96323" y="15610"/>
                      </a:cubicBezTo>
                      <a:cubicBezTo>
                        <a:pt x="96465" y="15931"/>
                        <a:pt x="96382" y="16312"/>
                        <a:pt x="96132" y="16562"/>
                      </a:cubicBezTo>
                      <a:cubicBezTo>
                        <a:pt x="96025" y="16669"/>
                        <a:pt x="95930" y="16788"/>
                        <a:pt x="95846" y="16919"/>
                      </a:cubicBezTo>
                      <a:cubicBezTo>
                        <a:pt x="95572" y="17384"/>
                        <a:pt x="95703" y="17812"/>
                        <a:pt x="96180" y="18062"/>
                      </a:cubicBezTo>
                      <a:cubicBezTo>
                        <a:pt x="96263" y="18110"/>
                        <a:pt x="96346" y="18134"/>
                        <a:pt x="96418" y="18170"/>
                      </a:cubicBezTo>
                      <a:cubicBezTo>
                        <a:pt x="97073" y="18443"/>
                        <a:pt x="97096" y="18479"/>
                        <a:pt x="96930" y="19182"/>
                      </a:cubicBezTo>
                      <a:cubicBezTo>
                        <a:pt x="96811" y="19705"/>
                        <a:pt x="96870" y="20170"/>
                        <a:pt x="97323" y="20515"/>
                      </a:cubicBezTo>
                      <a:cubicBezTo>
                        <a:pt x="97597" y="20729"/>
                        <a:pt x="97799" y="21039"/>
                        <a:pt x="97870" y="21372"/>
                      </a:cubicBezTo>
                      <a:cubicBezTo>
                        <a:pt x="98073" y="22265"/>
                        <a:pt x="98668" y="22658"/>
                        <a:pt x="99549" y="22718"/>
                      </a:cubicBezTo>
                      <a:cubicBezTo>
                        <a:pt x="100061" y="22765"/>
                        <a:pt x="100573" y="22849"/>
                        <a:pt x="101085" y="22956"/>
                      </a:cubicBezTo>
                      <a:cubicBezTo>
                        <a:pt x="101268" y="22990"/>
                        <a:pt x="101444" y="23014"/>
                        <a:pt x="101614" y="23014"/>
                      </a:cubicBezTo>
                      <a:cubicBezTo>
                        <a:pt x="101865" y="23014"/>
                        <a:pt x="102106" y="22962"/>
                        <a:pt x="102347" y="22813"/>
                      </a:cubicBezTo>
                      <a:cubicBezTo>
                        <a:pt x="102454" y="22753"/>
                        <a:pt x="102573" y="22694"/>
                        <a:pt x="102704" y="22646"/>
                      </a:cubicBezTo>
                      <a:lnTo>
                        <a:pt x="102704" y="22646"/>
                      </a:lnTo>
                      <a:cubicBezTo>
                        <a:pt x="102871" y="22956"/>
                        <a:pt x="102645" y="23051"/>
                        <a:pt x="102502" y="23206"/>
                      </a:cubicBezTo>
                      <a:cubicBezTo>
                        <a:pt x="102169" y="23539"/>
                        <a:pt x="101811" y="23873"/>
                        <a:pt x="101561" y="24266"/>
                      </a:cubicBezTo>
                      <a:cubicBezTo>
                        <a:pt x="101240" y="24789"/>
                        <a:pt x="101561" y="25409"/>
                        <a:pt x="102192" y="25516"/>
                      </a:cubicBezTo>
                      <a:cubicBezTo>
                        <a:pt x="102454" y="25563"/>
                        <a:pt x="102716" y="25587"/>
                        <a:pt x="102966" y="25623"/>
                      </a:cubicBezTo>
                      <a:cubicBezTo>
                        <a:pt x="103087" y="25644"/>
                        <a:pt x="103209" y="25655"/>
                        <a:pt x="103330" y="25655"/>
                      </a:cubicBezTo>
                      <a:cubicBezTo>
                        <a:pt x="103819" y="25655"/>
                        <a:pt x="104299" y="25485"/>
                        <a:pt x="104681" y="25170"/>
                      </a:cubicBezTo>
                      <a:cubicBezTo>
                        <a:pt x="105137" y="24778"/>
                        <a:pt x="105715" y="24565"/>
                        <a:pt x="106315" y="24565"/>
                      </a:cubicBezTo>
                      <a:cubicBezTo>
                        <a:pt x="106389" y="24565"/>
                        <a:pt x="106464" y="24569"/>
                        <a:pt x="106538" y="24575"/>
                      </a:cubicBezTo>
                      <a:cubicBezTo>
                        <a:pt x="106617" y="24581"/>
                        <a:pt x="106696" y="24584"/>
                        <a:pt x="106775" y="24584"/>
                      </a:cubicBezTo>
                      <a:cubicBezTo>
                        <a:pt x="107326" y="24584"/>
                        <a:pt x="107869" y="24438"/>
                        <a:pt x="108348" y="24147"/>
                      </a:cubicBezTo>
                      <a:cubicBezTo>
                        <a:pt x="108586" y="24004"/>
                        <a:pt x="108860" y="23908"/>
                        <a:pt x="109134" y="23837"/>
                      </a:cubicBezTo>
                      <a:cubicBezTo>
                        <a:pt x="109753" y="23706"/>
                        <a:pt x="110300" y="23349"/>
                        <a:pt x="110658" y="22825"/>
                      </a:cubicBezTo>
                      <a:cubicBezTo>
                        <a:pt x="110890" y="22509"/>
                        <a:pt x="111143" y="22352"/>
                        <a:pt x="111414" y="22352"/>
                      </a:cubicBezTo>
                      <a:cubicBezTo>
                        <a:pt x="111685" y="22352"/>
                        <a:pt x="111973" y="22509"/>
                        <a:pt x="112277" y="22825"/>
                      </a:cubicBezTo>
                      <a:cubicBezTo>
                        <a:pt x="112170" y="23027"/>
                        <a:pt x="112039" y="23242"/>
                        <a:pt x="111908" y="23456"/>
                      </a:cubicBezTo>
                      <a:cubicBezTo>
                        <a:pt x="111527" y="24135"/>
                        <a:pt x="111658" y="24575"/>
                        <a:pt x="112384" y="24837"/>
                      </a:cubicBezTo>
                      <a:cubicBezTo>
                        <a:pt x="113098" y="25099"/>
                        <a:pt x="113753" y="25480"/>
                        <a:pt x="114349" y="25968"/>
                      </a:cubicBezTo>
                      <a:cubicBezTo>
                        <a:pt x="114703" y="26229"/>
                        <a:pt x="115121" y="26360"/>
                        <a:pt x="115541" y="26360"/>
                      </a:cubicBezTo>
                      <a:cubicBezTo>
                        <a:pt x="115925" y="26360"/>
                        <a:pt x="116310" y="26250"/>
                        <a:pt x="116647" y="26028"/>
                      </a:cubicBezTo>
                      <a:cubicBezTo>
                        <a:pt x="117492" y="25420"/>
                        <a:pt x="118432" y="25087"/>
                        <a:pt x="119444" y="24861"/>
                      </a:cubicBezTo>
                      <a:cubicBezTo>
                        <a:pt x="120909" y="24551"/>
                        <a:pt x="122231" y="23956"/>
                        <a:pt x="123314" y="22849"/>
                      </a:cubicBezTo>
                      <a:cubicBezTo>
                        <a:pt x="124076" y="22075"/>
                        <a:pt x="125100" y="21718"/>
                        <a:pt x="126148" y="21456"/>
                      </a:cubicBezTo>
                      <a:cubicBezTo>
                        <a:pt x="126564" y="21360"/>
                        <a:pt x="126957" y="21194"/>
                        <a:pt x="127374" y="21063"/>
                      </a:cubicBezTo>
                      <a:cubicBezTo>
                        <a:pt x="128327" y="20729"/>
                        <a:pt x="129279" y="20360"/>
                        <a:pt x="130255" y="20063"/>
                      </a:cubicBezTo>
                      <a:cubicBezTo>
                        <a:pt x="130387" y="20024"/>
                        <a:pt x="130512" y="20006"/>
                        <a:pt x="130630" y="20006"/>
                      </a:cubicBezTo>
                      <a:cubicBezTo>
                        <a:pt x="131102" y="20006"/>
                        <a:pt x="131468" y="20301"/>
                        <a:pt x="131696" y="20825"/>
                      </a:cubicBezTo>
                      <a:cubicBezTo>
                        <a:pt x="131791" y="21051"/>
                        <a:pt x="131887" y="21265"/>
                        <a:pt x="131958" y="21491"/>
                      </a:cubicBezTo>
                      <a:cubicBezTo>
                        <a:pt x="132279" y="22384"/>
                        <a:pt x="133077" y="23015"/>
                        <a:pt x="134018" y="23123"/>
                      </a:cubicBezTo>
                      <a:cubicBezTo>
                        <a:pt x="134134" y="23136"/>
                        <a:pt x="134249" y="23142"/>
                        <a:pt x="134363" y="23142"/>
                      </a:cubicBezTo>
                      <a:cubicBezTo>
                        <a:pt x="134952" y="23142"/>
                        <a:pt x="135515" y="22975"/>
                        <a:pt x="136054" y="22765"/>
                      </a:cubicBezTo>
                      <a:cubicBezTo>
                        <a:pt x="136768" y="22456"/>
                        <a:pt x="137459" y="22099"/>
                        <a:pt x="138113" y="21670"/>
                      </a:cubicBezTo>
                      <a:cubicBezTo>
                        <a:pt x="138375" y="21480"/>
                        <a:pt x="138602" y="21241"/>
                        <a:pt x="138756" y="20956"/>
                      </a:cubicBezTo>
                      <a:cubicBezTo>
                        <a:pt x="139066" y="20432"/>
                        <a:pt x="138983" y="20075"/>
                        <a:pt x="138554" y="19634"/>
                      </a:cubicBezTo>
                      <a:cubicBezTo>
                        <a:pt x="138340" y="19420"/>
                        <a:pt x="138161" y="19182"/>
                        <a:pt x="137983" y="18955"/>
                      </a:cubicBezTo>
                      <a:cubicBezTo>
                        <a:pt x="138238" y="18599"/>
                        <a:pt x="138333" y="18490"/>
                        <a:pt x="138509" y="18490"/>
                      </a:cubicBezTo>
                      <a:cubicBezTo>
                        <a:pt x="138603" y="18490"/>
                        <a:pt x="138721" y="18521"/>
                        <a:pt x="138899" y="18563"/>
                      </a:cubicBezTo>
                      <a:cubicBezTo>
                        <a:pt x="139888" y="18801"/>
                        <a:pt x="140888" y="19015"/>
                        <a:pt x="141888" y="19158"/>
                      </a:cubicBezTo>
                      <a:cubicBezTo>
                        <a:pt x="141957" y="19168"/>
                        <a:pt x="142026" y="19173"/>
                        <a:pt x="142093" y="19173"/>
                      </a:cubicBezTo>
                      <a:cubicBezTo>
                        <a:pt x="142725" y="19173"/>
                        <a:pt x="143284" y="18737"/>
                        <a:pt x="143531" y="18146"/>
                      </a:cubicBezTo>
                      <a:cubicBezTo>
                        <a:pt x="143912" y="17253"/>
                        <a:pt x="143888" y="16324"/>
                        <a:pt x="143852" y="15384"/>
                      </a:cubicBezTo>
                      <a:cubicBezTo>
                        <a:pt x="143828" y="14645"/>
                        <a:pt x="143555" y="13931"/>
                        <a:pt x="143055" y="13371"/>
                      </a:cubicBezTo>
                      <a:cubicBezTo>
                        <a:pt x="142709" y="12990"/>
                        <a:pt x="142685" y="12467"/>
                        <a:pt x="142697" y="11955"/>
                      </a:cubicBezTo>
                      <a:cubicBezTo>
                        <a:pt x="142709" y="10895"/>
                        <a:pt x="142757" y="9835"/>
                        <a:pt x="142745" y="8764"/>
                      </a:cubicBezTo>
                      <a:cubicBezTo>
                        <a:pt x="142721" y="7597"/>
                        <a:pt x="142662" y="6430"/>
                        <a:pt x="142590" y="5263"/>
                      </a:cubicBezTo>
                      <a:cubicBezTo>
                        <a:pt x="142555" y="4680"/>
                        <a:pt x="142709" y="4263"/>
                        <a:pt x="143221" y="3954"/>
                      </a:cubicBezTo>
                      <a:cubicBezTo>
                        <a:pt x="143471" y="3775"/>
                        <a:pt x="143698" y="3561"/>
                        <a:pt x="143888" y="3323"/>
                      </a:cubicBezTo>
                      <a:cubicBezTo>
                        <a:pt x="144126" y="3037"/>
                        <a:pt x="144257" y="2680"/>
                        <a:pt x="144245" y="2311"/>
                      </a:cubicBezTo>
                      <a:cubicBezTo>
                        <a:pt x="144245" y="1810"/>
                        <a:pt x="144305" y="1322"/>
                        <a:pt x="144340" y="775"/>
                      </a:cubicBezTo>
                      <a:cubicBezTo>
                        <a:pt x="144507" y="739"/>
                        <a:pt x="144674" y="703"/>
                        <a:pt x="144841" y="691"/>
                      </a:cubicBezTo>
                      <a:cubicBezTo>
                        <a:pt x="146150" y="679"/>
                        <a:pt x="147448" y="679"/>
                        <a:pt x="148746" y="679"/>
                      </a:cubicBezTo>
                      <a:lnTo>
                        <a:pt x="148948" y="679"/>
                      </a:lnTo>
                      <a:cubicBezTo>
                        <a:pt x="149039" y="662"/>
                        <a:pt x="149124" y="653"/>
                        <a:pt x="149204" y="653"/>
                      </a:cubicBezTo>
                      <a:cubicBezTo>
                        <a:pt x="149721" y="653"/>
                        <a:pt x="150019" y="1004"/>
                        <a:pt x="150246" y="1489"/>
                      </a:cubicBezTo>
                      <a:cubicBezTo>
                        <a:pt x="150353" y="1715"/>
                        <a:pt x="150472" y="1953"/>
                        <a:pt x="150591" y="2180"/>
                      </a:cubicBezTo>
                      <a:cubicBezTo>
                        <a:pt x="151008" y="3025"/>
                        <a:pt x="151710" y="3537"/>
                        <a:pt x="152556" y="3906"/>
                      </a:cubicBezTo>
                      <a:cubicBezTo>
                        <a:pt x="152659" y="3953"/>
                        <a:pt x="152776" y="3985"/>
                        <a:pt x="152892" y="3985"/>
                      </a:cubicBezTo>
                      <a:cubicBezTo>
                        <a:pt x="152923" y="3985"/>
                        <a:pt x="152954" y="3982"/>
                        <a:pt x="152984" y="3977"/>
                      </a:cubicBezTo>
                      <a:cubicBezTo>
                        <a:pt x="154139" y="3632"/>
                        <a:pt x="155223" y="3192"/>
                        <a:pt x="155604" y="1894"/>
                      </a:cubicBezTo>
                      <a:cubicBezTo>
                        <a:pt x="155806" y="1227"/>
                        <a:pt x="156282" y="906"/>
                        <a:pt x="156949" y="810"/>
                      </a:cubicBezTo>
                      <a:cubicBezTo>
                        <a:pt x="157461" y="715"/>
                        <a:pt x="157973" y="667"/>
                        <a:pt x="158497" y="644"/>
                      </a:cubicBezTo>
                      <a:cubicBezTo>
                        <a:pt x="161533" y="608"/>
                        <a:pt x="164581" y="608"/>
                        <a:pt x="167617" y="584"/>
                      </a:cubicBezTo>
                      <a:close/>
                      <a:moveTo>
                        <a:pt x="96617" y="121942"/>
                      </a:moveTo>
                      <a:cubicBezTo>
                        <a:pt x="96896" y="121942"/>
                        <a:pt x="97129" y="122119"/>
                        <a:pt x="97454" y="122504"/>
                      </a:cubicBezTo>
                      <a:cubicBezTo>
                        <a:pt x="97799" y="122921"/>
                        <a:pt x="98120" y="123361"/>
                        <a:pt x="98418" y="123814"/>
                      </a:cubicBezTo>
                      <a:cubicBezTo>
                        <a:pt x="98653" y="124157"/>
                        <a:pt x="98854" y="124329"/>
                        <a:pt x="99172" y="124329"/>
                      </a:cubicBezTo>
                      <a:cubicBezTo>
                        <a:pt x="99273" y="124329"/>
                        <a:pt x="99385" y="124312"/>
                        <a:pt x="99513" y="124278"/>
                      </a:cubicBezTo>
                      <a:cubicBezTo>
                        <a:pt x="99835" y="124183"/>
                        <a:pt x="100133" y="123992"/>
                        <a:pt x="100454" y="123849"/>
                      </a:cubicBezTo>
                      <a:cubicBezTo>
                        <a:pt x="100799" y="123671"/>
                        <a:pt x="101156" y="123516"/>
                        <a:pt x="101514" y="123397"/>
                      </a:cubicBezTo>
                      <a:cubicBezTo>
                        <a:pt x="101558" y="123386"/>
                        <a:pt x="101602" y="123381"/>
                        <a:pt x="101645" y="123381"/>
                      </a:cubicBezTo>
                      <a:cubicBezTo>
                        <a:pt x="101789" y="123381"/>
                        <a:pt x="101925" y="123439"/>
                        <a:pt x="102026" y="123540"/>
                      </a:cubicBezTo>
                      <a:cubicBezTo>
                        <a:pt x="102097" y="123635"/>
                        <a:pt x="102002" y="123921"/>
                        <a:pt x="101907" y="124040"/>
                      </a:cubicBezTo>
                      <a:cubicBezTo>
                        <a:pt x="101359" y="124718"/>
                        <a:pt x="100799" y="125385"/>
                        <a:pt x="100216" y="126016"/>
                      </a:cubicBezTo>
                      <a:cubicBezTo>
                        <a:pt x="99823" y="126457"/>
                        <a:pt x="99740" y="126826"/>
                        <a:pt x="99978" y="127421"/>
                      </a:cubicBezTo>
                      <a:cubicBezTo>
                        <a:pt x="100418" y="128516"/>
                        <a:pt x="101180" y="129374"/>
                        <a:pt x="101883" y="130267"/>
                      </a:cubicBezTo>
                      <a:cubicBezTo>
                        <a:pt x="102585" y="131172"/>
                        <a:pt x="102454" y="132136"/>
                        <a:pt x="102216" y="133112"/>
                      </a:cubicBezTo>
                      <a:cubicBezTo>
                        <a:pt x="102145" y="133339"/>
                        <a:pt x="102002" y="133541"/>
                        <a:pt x="101823" y="133696"/>
                      </a:cubicBezTo>
                      <a:cubicBezTo>
                        <a:pt x="101061" y="134410"/>
                        <a:pt x="100264" y="135077"/>
                        <a:pt x="99525" y="135815"/>
                      </a:cubicBezTo>
                      <a:cubicBezTo>
                        <a:pt x="99180" y="136196"/>
                        <a:pt x="98882" y="136625"/>
                        <a:pt x="98656" y="137089"/>
                      </a:cubicBezTo>
                      <a:cubicBezTo>
                        <a:pt x="98561" y="137256"/>
                        <a:pt x="98644" y="137553"/>
                        <a:pt x="98704" y="137768"/>
                      </a:cubicBezTo>
                      <a:cubicBezTo>
                        <a:pt x="98811" y="138089"/>
                        <a:pt x="98930" y="138399"/>
                        <a:pt x="99073" y="138696"/>
                      </a:cubicBezTo>
                      <a:cubicBezTo>
                        <a:pt x="99229" y="138753"/>
                        <a:pt x="99389" y="138773"/>
                        <a:pt x="99551" y="138773"/>
                      </a:cubicBezTo>
                      <a:cubicBezTo>
                        <a:pt x="99940" y="138773"/>
                        <a:pt x="100339" y="138657"/>
                        <a:pt x="100726" y="138657"/>
                      </a:cubicBezTo>
                      <a:cubicBezTo>
                        <a:pt x="100925" y="138657"/>
                        <a:pt x="101121" y="138688"/>
                        <a:pt x="101311" y="138780"/>
                      </a:cubicBezTo>
                      <a:cubicBezTo>
                        <a:pt x="101287" y="139137"/>
                        <a:pt x="101204" y="139458"/>
                        <a:pt x="101252" y="139756"/>
                      </a:cubicBezTo>
                      <a:cubicBezTo>
                        <a:pt x="101323" y="140149"/>
                        <a:pt x="101764" y="139994"/>
                        <a:pt x="102038" y="140173"/>
                      </a:cubicBezTo>
                      <a:cubicBezTo>
                        <a:pt x="101907" y="140756"/>
                        <a:pt x="101490" y="141328"/>
                        <a:pt x="101966" y="141887"/>
                      </a:cubicBezTo>
                      <a:lnTo>
                        <a:pt x="101966" y="141899"/>
                      </a:lnTo>
                      <a:cubicBezTo>
                        <a:pt x="101954" y="141935"/>
                        <a:pt x="101942" y="141971"/>
                        <a:pt x="101918" y="141994"/>
                      </a:cubicBezTo>
                      <a:cubicBezTo>
                        <a:pt x="101907" y="142006"/>
                        <a:pt x="101883" y="142018"/>
                        <a:pt x="101859" y="142030"/>
                      </a:cubicBezTo>
                      <a:cubicBezTo>
                        <a:pt x="101823" y="142042"/>
                        <a:pt x="101776" y="142054"/>
                        <a:pt x="101740" y="142054"/>
                      </a:cubicBezTo>
                      <a:cubicBezTo>
                        <a:pt x="100656" y="142066"/>
                        <a:pt x="99561" y="142090"/>
                        <a:pt x="98478" y="142090"/>
                      </a:cubicBezTo>
                      <a:cubicBezTo>
                        <a:pt x="73558" y="142256"/>
                        <a:pt x="48650" y="142411"/>
                        <a:pt x="23730" y="142566"/>
                      </a:cubicBezTo>
                      <a:cubicBezTo>
                        <a:pt x="23683" y="142554"/>
                        <a:pt x="23647" y="142542"/>
                        <a:pt x="23599" y="142530"/>
                      </a:cubicBezTo>
                      <a:cubicBezTo>
                        <a:pt x="23587" y="142530"/>
                        <a:pt x="23575" y="142494"/>
                        <a:pt x="23528" y="142399"/>
                      </a:cubicBezTo>
                      <a:cubicBezTo>
                        <a:pt x="23992" y="141851"/>
                        <a:pt x="24504" y="141363"/>
                        <a:pt x="25278" y="141268"/>
                      </a:cubicBezTo>
                      <a:cubicBezTo>
                        <a:pt x="25754" y="141220"/>
                        <a:pt x="26207" y="141042"/>
                        <a:pt x="26600" y="140756"/>
                      </a:cubicBezTo>
                      <a:cubicBezTo>
                        <a:pt x="26957" y="140518"/>
                        <a:pt x="27326" y="140292"/>
                        <a:pt x="27719" y="140101"/>
                      </a:cubicBezTo>
                      <a:cubicBezTo>
                        <a:pt x="28826" y="139494"/>
                        <a:pt x="29838" y="138744"/>
                        <a:pt x="30743" y="137863"/>
                      </a:cubicBezTo>
                      <a:cubicBezTo>
                        <a:pt x="31124" y="137506"/>
                        <a:pt x="31410" y="137065"/>
                        <a:pt x="31576" y="136577"/>
                      </a:cubicBezTo>
                      <a:cubicBezTo>
                        <a:pt x="32053" y="135315"/>
                        <a:pt x="32588" y="134077"/>
                        <a:pt x="33053" y="132815"/>
                      </a:cubicBezTo>
                      <a:cubicBezTo>
                        <a:pt x="33267" y="132184"/>
                        <a:pt x="33446" y="131541"/>
                        <a:pt x="33589" y="130886"/>
                      </a:cubicBezTo>
                      <a:cubicBezTo>
                        <a:pt x="33755" y="130183"/>
                        <a:pt x="33755" y="130195"/>
                        <a:pt x="34481" y="130112"/>
                      </a:cubicBezTo>
                      <a:cubicBezTo>
                        <a:pt x="34827" y="130076"/>
                        <a:pt x="35160" y="129981"/>
                        <a:pt x="35482" y="129850"/>
                      </a:cubicBezTo>
                      <a:cubicBezTo>
                        <a:pt x="35695" y="129766"/>
                        <a:pt x="35872" y="129721"/>
                        <a:pt x="36025" y="129721"/>
                      </a:cubicBezTo>
                      <a:cubicBezTo>
                        <a:pt x="36309" y="129721"/>
                        <a:pt x="36516" y="129876"/>
                        <a:pt x="36732" y="130231"/>
                      </a:cubicBezTo>
                      <a:cubicBezTo>
                        <a:pt x="36839" y="130421"/>
                        <a:pt x="36910" y="130624"/>
                        <a:pt x="36970" y="130826"/>
                      </a:cubicBezTo>
                      <a:cubicBezTo>
                        <a:pt x="37053" y="131053"/>
                        <a:pt x="37125" y="131279"/>
                        <a:pt x="37172" y="131517"/>
                      </a:cubicBezTo>
                      <a:cubicBezTo>
                        <a:pt x="37303" y="132338"/>
                        <a:pt x="37910" y="132684"/>
                        <a:pt x="38589" y="132969"/>
                      </a:cubicBezTo>
                      <a:cubicBezTo>
                        <a:pt x="39184" y="133219"/>
                        <a:pt x="39780" y="133481"/>
                        <a:pt x="40375" y="133720"/>
                      </a:cubicBezTo>
                      <a:cubicBezTo>
                        <a:pt x="40649" y="133839"/>
                        <a:pt x="40935" y="133934"/>
                        <a:pt x="41232" y="134017"/>
                      </a:cubicBezTo>
                      <a:cubicBezTo>
                        <a:pt x="41355" y="134050"/>
                        <a:pt x="41480" y="134066"/>
                        <a:pt x="41605" y="134066"/>
                      </a:cubicBezTo>
                      <a:cubicBezTo>
                        <a:pt x="41844" y="134066"/>
                        <a:pt x="42081" y="134008"/>
                        <a:pt x="42292" y="133898"/>
                      </a:cubicBezTo>
                      <a:cubicBezTo>
                        <a:pt x="43244" y="133481"/>
                        <a:pt x="44233" y="133124"/>
                        <a:pt x="45185" y="132719"/>
                      </a:cubicBezTo>
                      <a:cubicBezTo>
                        <a:pt x="45334" y="132652"/>
                        <a:pt x="45492" y="132620"/>
                        <a:pt x="45649" y="132620"/>
                      </a:cubicBezTo>
                      <a:cubicBezTo>
                        <a:pt x="45882" y="132620"/>
                        <a:pt x="46112" y="132691"/>
                        <a:pt x="46304" y="132827"/>
                      </a:cubicBezTo>
                      <a:cubicBezTo>
                        <a:pt x="46686" y="133091"/>
                        <a:pt x="47081" y="133156"/>
                        <a:pt x="47487" y="133156"/>
                      </a:cubicBezTo>
                      <a:cubicBezTo>
                        <a:pt x="47740" y="133156"/>
                        <a:pt x="47997" y="133131"/>
                        <a:pt x="48257" y="133112"/>
                      </a:cubicBezTo>
                      <a:cubicBezTo>
                        <a:pt x="48769" y="133077"/>
                        <a:pt x="49293" y="133065"/>
                        <a:pt x="49805" y="133053"/>
                      </a:cubicBezTo>
                      <a:cubicBezTo>
                        <a:pt x="50722" y="133053"/>
                        <a:pt x="51615" y="132815"/>
                        <a:pt x="52400" y="132374"/>
                      </a:cubicBezTo>
                      <a:cubicBezTo>
                        <a:pt x="53270" y="131874"/>
                        <a:pt x="54055" y="131267"/>
                        <a:pt x="54758" y="130552"/>
                      </a:cubicBezTo>
                      <a:cubicBezTo>
                        <a:pt x="55270" y="130052"/>
                        <a:pt x="55948" y="129743"/>
                        <a:pt x="56675" y="129695"/>
                      </a:cubicBezTo>
                      <a:cubicBezTo>
                        <a:pt x="57020" y="129636"/>
                        <a:pt x="57353" y="129564"/>
                        <a:pt x="57687" y="129481"/>
                      </a:cubicBezTo>
                      <a:cubicBezTo>
                        <a:pt x="58413" y="129302"/>
                        <a:pt x="58949" y="128909"/>
                        <a:pt x="59413" y="128302"/>
                      </a:cubicBezTo>
                      <a:cubicBezTo>
                        <a:pt x="60544" y="126838"/>
                        <a:pt x="62116" y="126195"/>
                        <a:pt x="63938" y="126076"/>
                      </a:cubicBezTo>
                      <a:cubicBezTo>
                        <a:pt x="64569" y="126028"/>
                        <a:pt x="65188" y="125957"/>
                        <a:pt x="65807" y="125873"/>
                      </a:cubicBezTo>
                      <a:cubicBezTo>
                        <a:pt x="66402" y="125790"/>
                        <a:pt x="67033" y="125885"/>
                        <a:pt x="67593" y="125599"/>
                      </a:cubicBezTo>
                      <a:cubicBezTo>
                        <a:pt x="68212" y="125290"/>
                        <a:pt x="68843" y="125004"/>
                        <a:pt x="69450" y="124671"/>
                      </a:cubicBezTo>
                      <a:cubicBezTo>
                        <a:pt x="70004" y="124362"/>
                        <a:pt x="70564" y="124169"/>
                        <a:pt x="71154" y="124169"/>
                      </a:cubicBezTo>
                      <a:cubicBezTo>
                        <a:pt x="71450" y="124169"/>
                        <a:pt x="71755" y="124218"/>
                        <a:pt x="72070" y="124325"/>
                      </a:cubicBezTo>
                      <a:cubicBezTo>
                        <a:pt x="72605" y="124504"/>
                        <a:pt x="73153" y="124647"/>
                        <a:pt x="73701" y="124742"/>
                      </a:cubicBezTo>
                      <a:cubicBezTo>
                        <a:pt x="73836" y="124766"/>
                        <a:pt x="73972" y="124773"/>
                        <a:pt x="74109" y="124773"/>
                      </a:cubicBezTo>
                      <a:cubicBezTo>
                        <a:pt x="74280" y="124773"/>
                        <a:pt x="74453" y="124762"/>
                        <a:pt x="74627" y="124762"/>
                      </a:cubicBezTo>
                      <a:cubicBezTo>
                        <a:pt x="74731" y="124762"/>
                        <a:pt x="74835" y="124766"/>
                        <a:pt x="74939" y="124778"/>
                      </a:cubicBezTo>
                      <a:cubicBezTo>
                        <a:pt x="75052" y="124791"/>
                        <a:pt x="75163" y="124797"/>
                        <a:pt x="75274" y="124797"/>
                      </a:cubicBezTo>
                      <a:cubicBezTo>
                        <a:pt x="76168" y="124797"/>
                        <a:pt x="76999" y="124413"/>
                        <a:pt x="77868" y="124349"/>
                      </a:cubicBezTo>
                      <a:cubicBezTo>
                        <a:pt x="79746" y="124212"/>
                        <a:pt x="81600" y="123738"/>
                        <a:pt x="83489" y="123738"/>
                      </a:cubicBezTo>
                      <a:cubicBezTo>
                        <a:pt x="83899" y="123738"/>
                        <a:pt x="84311" y="123760"/>
                        <a:pt x="84726" y="123814"/>
                      </a:cubicBezTo>
                      <a:cubicBezTo>
                        <a:pt x="84822" y="123823"/>
                        <a:pt x="84918" y="123828"/>
                        <a:pt x="85014" y="123828"/>
                      </a:cubicBezTo>
                      <a:cubicBezTo>
                        <a:pt x="85394" y="123828"/>
                        <a:pt x="85770" y="123754"/>
                        <a:pt x="86131" y="123611"/>
                      </a:cubicBezTo>
                      <a:cubicBezTo>
                        <a:pt x="86788" y="123356"/>
                        <a:pt x="87441" y="123224"/>
                        <a:pt x="88097" y="123224"/>
                      </a:cubicBezTo>
                      <a:cubicBezTo>
                        <a:pt x="88665" y="123224"/>
                        <a:pt x="89235" y="123323"/>
                        <a:pt x="89810" y="123528"/>
                      </a:cubicBezTo>
                      <a:cubicBezTo>
                        <a:pt x="89987" y="123585"/>
                        <a:pt x="90171" y="123611"/>
                        <a:pt x="90354" y="123611"/>
                      </a:cubicBezTo>
                      <a:cubicBezTo>
                        <a:pt x="90516" y="123611"/>
                        <a:pt x="90678" y="123591"/>
                        <a:pt x="90834" y="123552"/>
                      </a:cubicBezTo>
                      <a:cubicBezTo>
                        <a:pt x="91596" y="123421"/>
                        <a:pt x="92382" y="123337"/>
                        <a:pt x="93155" y="123278"/>
                      </a:cubicBezTo>
                      <a:cubicBezTo>
                        <a:pt x="93977" y="123218"/>
                        <a:pt x="94775" y="122944"/>
                        <a:pt x="95465" y="122480"/>
                      </a:cubicBezTo>
                      <a:cubicBezTo>
                        <a:pt x="95572" y="122421"/>
                        <a:pt x="95680" y="122337"/>
                        <a:pt x="95787" y="122266"/>
                      </a:cubicBezTo>
                      <a:cubicBezTo>
                        <a:pt x="96140" y="122055"/>
                        <a:pt x="96394" y="121942"/>
                        <a:pt x="96617" y="121942"/>
                      </a:cubicBezTo>
                      <a:close/>
                      <a:moveTo>
                        <a:pt x="95977" y="1084"/>
                      </a:moveTo>
                      <a:cubicBezTo>
                        <a:pt x="96144" y="1084"/>
                        <a:pt x="96323" y="1108"/>
                        <a:pt x="96608" y="1132"/>
                      </a:cubicBezTo>
                      <a:cubicBezTo>
                        <a:pt x="96323" y="1584"/>
                        <a:pt x="95930" y="1965"/>
                        <a:pt x="95453" y="2191"/>
                      </a:cubicBezTo>
                      <a:cubicBezTo>
                        <a:pt x="94763" y="2561"/>
                        <a:pt x="94060" y="2918"/>
                        <a:pt x="93346" y="3227"/>
                      </a:cubicBezTo>
                      <a:cubicBezTo>
                        <a:pt x="92536" y="3573"/>
                        <a:pt x="92096" y="4263"/>
                        <a:pt x="91608" y="4930"/>
                      </a:cubicBezTo>
                      <a:cubicBezTo>
                        <a:pt x="91358" y="5275"/>
                        <a:pt x="91489" y="5513"/>
                        <a:pt x="92072" y="5930"/>
                      </a:cubicBezTo>
                      <a:cubicBezTo>
                        <a:pt x="92179" y="5835"/>
                        <a:pt x="92286" y="5751"/>
                        <a:pt x="92393" y="5644"/>
                      </a:cubicBezTo>
                      <a:cubicBezTo>
                        <a:pt x="92524" y="5501"/>
                        <a:pt x="92632" y="5335"/>
                        <a:pt x="92751" y="5192"/>
                      </a:cubicBezTo>
                      <a:cubicBezTo>
                        <a:pt x="92999" y="4912"/>
                        <a:pt x="93324" y="4754"/>
                        <a:pt x="93589" y="4754"/>
                      </a:cubicBezTo>
                      <a:cubicBezTo>
                        <a:pt x="93730" y="4754"/>
                        <a:pt x="93854" y="4799"/>
                        <a:pt x="93941" y="4894"/>
                      </a:cubicBezTo>
                      <a:cubicBezTo>
                        <a:pt x="94203" y="5156"/>
                        <a:pt x="94060" y="5763"/>
                        <a:pt x="93727" y="6132"/>
                      </a:cubicBezTo>
                      <a:cubicBezTo>
                        <a:pt x="93441" y="6454"/>
                        <a:pt x="93155" y="6775"/>
                        <a:pt x="92894" y="7121"/>
                      </a:cubicBezTo>
                      <a:cubicBezTo>
                        <a:pt x="92771" y="7268"/>
                        <a:pt x="92648" y="7354"/>
                        <a:pt x="92497" y="7354"/>
                      </a:cubicBezTo>
                      <a:cubicBezTo>
                        <a:pt x="92429" y="7354"/>
                        <a:pt x="92356" y="7336"/>
                        <a:pt x="92274" y="7299"/>
                      </a:cubicBezTo>
                      <a:cubicBezTo>
                        <a:pt x="92060" y="7204"/>
                        <a:pt x="91846" y="7085"/>
                        <a:pt x="91620" y="7002"/>
                      </a:cubicBezTo>
                      <a:cubicBezTo>
                        <a:pt x="91446" y="6941"/>
                        <a:pt x="91282" y="6912"/>
                        <a:pt x="91132" y="6912"/>
                      </a:cubicBezTo>
                      <a:cubicBezTo>
                        <a:pt x="90576" y="6912"/>
                        <a:pt x="90220" y="7314"/>
                        <a:pt x="90286" y="7990"/>
                      </a:cubicBezTo>
                      <a:cubicBezTo>
                        <a:pt x="90346" y="8657"/>
                        <a:pt x="90465" y="9323"/>
                        <a:pt x="90619" y="9978"/>
                      </a:cubicBezTo>
                      <a:cubicBezTo>
                        <a:pt x="90762" y="10573"/>
                        <a:pt x="90834" y="11169"/>
                        <a:pt x="90643" y="11776"/>
                      </a:cubicBezTo>
                      <a:cubicBezTo>
                        <a:pt x="90358" y="12681"/>
                        <a:pt x="90393" y="13610"/>
                        <a:pt x="90512" y="14538"/>
                      </a:cubicBezTo>
                      <a:cubicBezTo>
                        <a:pt x="90572" y="14955"/>
                        <a:pt x="90750" y="15276"/>
                        <a:pt x="91167" y="15431"/>
                      </a:cubicBezTo>
                      <a:cubicBezTo>
                        <a:pt x="91893" y="15717"/>
                        <a:pt x="92001" y="16443"/>
                        <a:pt x="92215" y="17062"/>
                      </a:cubicBezTo>
                      <a:cubicBezTo>
                        <a:pt x="92263" y="17205"/>
                        <a:pt x="92132" y="17431"/>
                        <a:pt x="92048" y="17598"/>
                      </a:cubicBezTo>
                      <a:cubicBezTo>
                        <a:pt x="91655" y="18396"/>
                        <a:pt x="91655" y="19134"/>
                        <a:pt x="92322" y="19813"/>
                      </a:cubicBezTo>
                      <a:cubicBezTo>
                        <a:pt x="92691" y="20170"/>
                        <a:pt x="92798" y="20729"/>
                        <a:pt x="92584" y="21194"/>
                      </a:cubicBezTo>
                      <a:cubicBezTo>
                        <a:pt x="92548" y="21325"/>
                        <a:pt x="92501" y="21444"/>
                        <a:pt x="92477" y="21575"/>
                      </a:cubicBezTo>
                      <a:cubicBezTo>
                        <a:pt x="92263" y="22337"/>
                        <a:pt x="92322" y="22515"/>
                        <a:pt x="92977" y="22992"/>
                      </a:cubicBezTo>
                      <a:cubicBezTo>
                        <a:pt x="93084" y="23063"/>
                        <a:pt x="93179" y="23158"/>
                        <a:pt x="93275" y="23242"/>
                      </a:cubicBezTo>
                      <a:cubicBezTo>
                        <a:pt x="93548" y="23468"/>
                        <a:pt x="93572" y="23730"/>
                        <a:pt x="93346" y="23980"/>
                      </a:cubicBezTo>
                      <a:cubicBezTo>
                        <a:pt x="92989" y="24349"/>
                        <a:pt x="92822" y="24849"/>
                        <a:pt x="92870" y="25349"/>
                      </a:cubicBezTo>
                      <a:cubicBezTo>
                        <a:pt x="92882" y="25801"/>
                        <a:pt x="92620" y="26087"/>
                        <a:pt x="92239" y="26242"/>
                      </a:cubicBezTo>
                      <a:cubicBezTo>
                        <a:pt x="91703" y="26456"/>
                        <a:pt x="91489" y="26837"/>
                        <a:pt x="91417" y="27385"/>
                      </a:cubicBezTo>
                      <a:cubicBezTo>
                        <a:pt x="91346" y="27754"/>
                        <a:pt x="91262" y="28123"/>
                        <a:pt x="91167" y="28492"/>
                      </a:cubicBezTo>
                      <a:cubicBezTo>
                        <a:pt x="91145" y="28493"/>
                        <a:pt x="91124" y="28493"/>
                        <a:pt x="91103" y="28493"/>
                      </a:cubicBezTo>
                      <a:cubicBezTo>
                        <a:pt x="90695" y="28493"/>
                        <a:pt x="90505" y="28378"/>
                        <a:pt x="90358" y="28004"/>
                      </a:cubicBezTo>
                      <a:cubicBezTo>
                        <a:pt x="90077" y="27324"/>
                        <a:pt x="89729" y="27075"/>
                        <a:pt x="89272" y="27075"/>
                      </a:cubicBezTo>
                      <a:cubicBezTo>
                        <a:pt x="89089" y="27075"/>
                        <a:pt x="88888" y="27115"/>
                        <a:pt x="88667" y="27183"/>
                      </a:cubicBezTo>
                      <a:cubicBezTo>
                        <a:pt x="88298" y="27290"/>
                        <a:pt x="87929" y="27433"/>
                        <a:pt x="87560" y="27540"/>
                      </a:cubicBezTo>
                      <a:cubicBezTo>
                        <a:pt x="86940" y="27730"/>
                        <a:pt x="86619" y="28123"/>
                        <a:pt x="86583" y="28778"/>
                      </a:cubicBezTo>
                      <a:cubicBezTo>
                        <a:pt x="86595" y="28992"/>
                        <a:pt x="86559" y="29207"/>
                        <a:pt x="86464" y="29409"/>
                      </a:cubicBezTo>
                      <a:cubicBezTo>
                        <a:pt x="86321" y="29611"/>
                        <a:pt x="86143" y="29790"/>
                        <a:pt x="85916" y="29933"/>
                      </a:cubicBezTo>
                      <a:cubicBezTo>
                        <a:pt x="85851" y="29978"/>
                        <a:pt x="85791" y="29996"/>
                        <a:pt x="85736" y="29996"/>
                      </a:cubicBezTo>
                      <a:cubicBezTo>
                        <a:pt x="85571" y="29996"/>
                        <a:pt x="85446" y="29832"/>
                        <a:pt x="85321" y="29707"/>
                      </a:cubicBezTo>
                      <a:cubicBezTo>
                        <a:pt x="84955" y="29362"/>
                        <a:pt x="84551" y="29225"/>
                        <a:pt x="84132" y="29225"/>
                      </a:cubicBezTo>
                      <a:cubicBezTo>
                        <a:pt x="83843" y="29225"/>
                        <a:pt x="83546" y="29290"/>
                        <a:pt x="83249" y="29397"/>
                      </a:cubicBezTo>
                      <a:cubicBezTo>
                        <a:pt x="82627" y="29632"/>
                        <a:pt x="82023" y="29805"/>
                        <a:pt x="81368" y="29805"/>
                      </a:cubicBezTo>
                      <a:cubicBezTo>
                        <a:pt x="81259" y="29805"/>
                        <a:pt x="81148" y="29800"/>
                        <a:pt x="81035" y="29790"/>
                      </a:cubicBezTo>
                      <a:cubicBezTo>
                        <a:pt x="80992" y="29785"/>
                        <a:pt x="80949" y="29783"/>
                        <a:pt x="80908" y="29783"/>
                      </a:cubicBezTo>
                      <a:cubicBezTo>
                        <a:pt x="80433" y="29783"/>
                        <a:pt x="80058" y="30086"/>
                        <a:pt x="79773" y="30481"/>
                      </a:cubicBezTo>
                      <a:cubicBezTo>
                        <a:pt x="79582" y="30731"/>
                        <a:pt x="79404" y="31016"/>
                        <a:pt x="79285" y="31314"/>
                      </a:cubicBezTo>
                      <a:cubicBezTo>
                        <a:pt x="79159" y="31703"/>
                        <a:pt x="78803" y="31970"/>
                        <a:pt x="78396" y="31970"/>
                      </a:cubicBezTo>
                      <a:cubicBezTo>
                        <a:pt x="78379" y="31970"/>
                        <a:pt x="78361" y="31970"/>
                        <a:pt x="78344" y="31969"/>
                      </a:cubicBezTo>
                      <a:cubicBezTo>
                        <a:pt x="78237" y="31981"/>
                        <a:pt x="78130" y="32005"/>
                        <a:pt x="78023" y="32040"/>
                      </a:cubicBezTo>
                      <a:cubicBezTo>
                        <a:pt x="77523" y="32243"/>
                        <a:pt x="77082" y="32457"/>
                        <a:pt x="76772" y="32981"/>
                      </a:cubicBezTo>
                      <a:cubicBezTo>
                        <a:pt x="76272" y="33898"/>
                        <a:pt x="75903" y="34886"/>
                        <a:pt x="75677" y="35898"/>
                      </a:cubicBezTo>
                      <a:cubicBezTo>
                        <a:pt x="75439" y="36874"/>
                        <a:pt x="74987" y="37779"/>
                        <a:pt x="74332" y="38529"/>
                      </a:cubicBezTo>
                      <a:cubicBezTo>
                        <a:pt x="73951" y="38982"/>
                        <a:pt x="73534" y="39398"/>
                        <a:pt x="73332" y="39958"/>
                      </a:cubicBezTo>
                      <a:cubicBezTo>
                        <a:pt x="73201" y="40291"/>
                        <a:pt x="73177" y="40589"/>
                        <a:pt x="73379" y="40887"/>
                      </a:cubicBezTo>
                      <a:cubicBezTo>
                        <a:pt x="73403" y="40922"/>
                        <a:pt x="73427" y="40958"/>
                        <a:pt x="73451" y="41006"/>
                      </a:cubicBezTo>
                      <a:cubicBezTo>
                        <a:pt x="73796" y="41661"/>
                        <a:pt x="73629" y="42042"/>
                        <a:pt x="72891" y="42220"/>
                      </a:cubicBezTo>
                      <a:cubicBezTo>
                        <a:pt x="72748" y="42244"/>
                        <a:pt x="72593" y="42244"/>
                        <a:pt x="72451" y="42244"/>
                      </a:cubicBezTo>
                      <a:cubicBezTo>
                        <a:pt x="71724" y="42244"/>
                        <a:pt x="71069" y="42399"/>
                        <a:pt x="70557" y="42958"/>
                      </a:cubicBezTo>
                      <a:cubicBezTo>
                        <a:pt x="70057" y="43482"/>
                        <a:pt x="69438" y="43851"/>
                        <a:pt x="68736" y="44042"/>
                      </a:cubicBezTo>
                      <a:cubicBezTo>
                        <a:pt x="67843" y="44304"/>
                        <a:pt x="66962" y="44601"/>
                        <a:pt x="66104" y="44959"/>
                      </a:cubicBezTo>
                      <a:cubicBezTo>
                        <a:pt x="65569" y="45197"/>
                        <a:pt x="65081" y="45518"/>
                        <a:pt x="64652" y="45911"/>
                      </a:cubicBezTo>
                      <a:cubicBezTo>
                        <a:pt x="64426" y="46125"/>
                        <a:pt x="64319" y="46506"/>
                        <a:pt x="64223" y="46828"/>
                      </a:cubicBezTo>
                      <a:cubicBezTo>
                        <a:pt x="64021" y="47602"/>
                        <a:pt x="63890" y="48400"/>
                        <a:pt x="63664" y="49173"/>
                      </a:cubicBezTo>
                      <a:cubicBezTo>
                        <a:pt x="63509" y="49662"/>
                        <a:pt x="63307" y="50150"/>
                        <a:pt x="63056" y="50602"/>
                      </a:cubicBezTo>
                      <a:cubicBezTo>
                        <a:pt x="62926" y="50805"/>
                        <a:pt x="62747" y="50971"/>
                        <a:pt x="62533" y="51066"/>
                      </a:cubicBezTo>
                      <a:cubicBezTo>
                        <a:pt x="62104" y="51281"/>
                        <a:pt x="61652" y="51447"/>
                        <a:pt x="61199" y="51590"/>
                      </a:cubicBezTo>
                      <a:cubicBezTo>
                        <a:pt x="60354" y="51840"/>
                        <a:pt x="59627" y="52221"/>
                        <a:pt x="59223" y="53043"/>
                      </a:cubicBezTo>
                      <a:cubicBezTo>
                        <a:pt x="59020" y="53436"/>
                        <a:pt x="58782" y="53805"/>
                        <a:pt x="58592" y="54186"/>
                      </a:cubicBezTo>
                      <a:cubicBezTo>
                        <a:pt x="58377" y="54626"/>
                        <a:pt x="57961" y="54924"/>
                        <a:pt x="57472" y="54996"/>
                      </a:cubicBezTo>
                      <a:cubicBezTo>
                        <a:pt x="56365" y="55162"/>
                        <a:pt x="55246" y="55341"/>
                        <a:pt x="54127" y="55448"/>
                      </a:cubicBezTo>
                      <a:cubicBezTo>
                        <a:pt x="54010" y="55460"/>
                        <a:pt x="53907" y="55467"/>
                        <a:pt x="53814" y="55467"/>
                      </a:cubicBezTo>
                      <a:cubicBezTo>
                        <a:pt x="53273" y="55467"/>
                        <a:pt x="53106" y="55241"/>
                        <a:pt x="52912" y="54591"/>
                      </a:cubicBezTo>
                      <a:cubicBezTo>
                        <a:pt x="52640" y="53636"/>
                        <a:pt x="52136" y="53192"/>
                        <a:pt x="51291" y="53192"/>
                      </a:cubicBezTo>
                      <a:cubicBezTo>
                        <a:pt x="51102" y="53192"/>
                        <a:pt x="50897" y="53214"/>
                        <a:pt x="50674" y="53257"/>
                      </a:cubicBezTo>
                      <a:cubicBezTo>
                        <a:pt x="50412" y="53305"/>
                        <a:pt x="50162" y="53364"/>
                        <a:pt x="49876" y="53436"/>
                      </a:cubicBezTo>
                      <a:cubicBezTo>
                        <a:pt x="49817" y="54091"/>
                        <a:pt x="49781" y="54698"/>
                        <a:pt x="50174" y="55269"/>
                      </a:cubicBezTo>
                      <a:cubicBezTo>
                        <a:pt x="50614" y="55900"/>
                        <a:pt x="50793" y="56674"/>
                        <a:pt x="50650" y="57436"/>
                      </a:cubicBezTo>
                      <a:cubicBezTo>
                        <a:pt x="50638" y="57734"/>
                        <a:pt x="50662" y="58032"/>
                        <a:pt x="50734" y="58329"/>
                      </a:cubicBezTo>
                      <a:cubicBezTo>
                        <a:pt x="50781" y="58639"/>
                        <a:pt x="50876" y="58948"/>
                        <a:pt x="50948" y="59246"/>
                      </a:cubicBezTo>
                      <a:cubicBezTo>
                        <a:pt x="50717" y="59477"/>
                        <a:pt x="50475" y="59548"/>
                        <a:pt x="50228" y="59548"/>
                      </a:cubicBezTo>
                      <a:cubicBezTo>
                        <a:pt x="50131" y="59548"/>
                        <a:pt x="50034" y="59537"/>
                        <a:pt x="49936" y="59520"/>
                      </a:cubicBezTo>
                      <a:cubicBezTo>
                        <a:pt x="49757" y="59492"/>
                        <a:pt x="49577" y="59477"/>
                        <a:pt x="49398" y="59477"/>
                      </a:cubicBezTo>
                      <a:cubicBezTo>
                        <a:pt x="48823" y="59477"/>
                        <a:pt x="48253" y="59623"/>
                        <a:pt x="47745" y="59913"/>
                      </a:cubicBezTo>
                      <a:cubicBezTo>
                        <a:pt x="47505" y="60046"/>
                        <a:pt x="47266" y="60103"/>
                        <a:pt x="47034" y="60103"/>
                      </a:cubicBezTo>
                      <a:cubicBezTo>
                        <a:pt x="46540" y="60103"/>
                        <a:pt x="46074" y="59848"/>
                        <a:pt x="45685" y="59532"/>
                      </a:cubicBezTo>
                      <a:cubicBezTo>
                        <a:pt x="45371" y="59267"/>
                        <a:pt x="44977" y="59129"/>
                        <a:pt x="44573" y="59129"/>
                      </a:cubicBezTo>
                      <a:cubicBezTo>
                        <a:pt x="44396" y="59129"/>
                        <a:pt x="44217" y="59156"/>
                        <a:pt x="44042" y="59210"/>
                      </a:cubicBezTo>
                      <a:cubicBezTo>
                        <a:pt x="42804" y="59532"/>
                        <a:pt x="41530" y="59627"/>
                        <a:pt x="40268" y="59818"/>
                      </a:cubicBezTo>
                      <a:cubicBezTo>
                        <a:pt x="39792" y="59889"/>
                        <a:pt x="39411" y="60044"/>
                        <a:pt x="39113" y="60449"/>
                      </a:cubicBezTo>
                      <a:cubicBezTo>
                        <a:pt x="38732" y="60961"/>
                        <a:pt x="38672" y="61532"/>
                        <a:pt x="39149" y="61961"/>
                      </a:cubicBezTo>
                      <a:cubicBezTo>
                        <a:pt x="39530" y="62282"/>
                        <a:pt x="39744" y="62758"/>
                        <a:pt x="39720" y="63258"/>
                      </a:cubicBezTo>
                      <a:cubicBezTo>
                        <a:pt x="39720" y="64104"/>
                        <a:pt x="40399" y="64497"/>
                        <a:pt x="41030" y="64818"/>
                      </a:cubicBezTo>
                      <a:cubicBezTo>
                        <a:pt x="41542" y="65080"/>
                        <a:pt x="42137" y="65199"/>
                        <a:pt x="42697" y="65330"/>
                      </a:cubicBezTo>
                      <a:cubicBezTo>
                        <a:pt x="43352" y="65497"/>
                        <a:pt x="44030" y="65580"/>
                        <a:pt x="44673" y="65771"/>
                      </a:cubicBezTo>
                      <a:cubicBezTo>
                        <a:pt x="44995" y="65878"/>
                        <a:pt x="45292" y="66056"/>
                        <a:pt x="45566" y="66271"/>
                      </a:cubicBezTo>
                      <a:cubicBezTo>
                        <a:pt x="46554" y="67009"/>
                        <a:pt x="47328" y="68021"/>
                        <a:pt x="48448" y="68581"/>
                      </a:cubicBezTo>
                      <a:cubicBezTo>
                        <a:pt x="48769" y="68747"/>
                        <a:pt x="48971" y="69081"/>
                        <a:pt x="48971" y="69438"/>
                      </a:cubicBezTo>
                      <a:cubicBezTo>
                        <a:pt x="49043" y="70795"/>
                        <a:pt x="49745" y="71795"/>
                        <a:pt x="50781" y="72605"/>
                      </a:cubicBezTo>
                      <a:cubicBezTo>
                        <a:pt x="50936" y="72724"/>
                        <a:pt x="51067" y="72867"/>
                        <a:pt x="51174" y="73033"/>
                      </a:cubicBezTo>
                      <a:cubicBezTo>
                        <a:pt x="51424" y="73438"/>
                        <a:pt x="51757" y="73795"/>
                        <a:pt x="52162" y="74057"/>
                      </a:cubicBezTo>
                      <a:cubicBezTo>
                        <a:pt x="52603" y="74355"/>
                        <a:pt x="52841" y="74772"/>
                        <a:pt x="52758" y="75331"/>
                      </a:cubicBezTo>
                      <a:cubicBezTo>
                        <a:pt x="52722" y="75534"/>
                        <a:pt x="52734" y="75724"/>
                        <a:pt x="52734" y="75927"/>
                      </a:cubicBezTo>
                      <a:cubicBezTo>
                        <a:pt x="52710" y="76415"/>
                        <a:pt x="52793" y="76867"/>
                        <a:pt x="53127" y="77260"/>
                      </a:cubicBezTo>
                      <a:cubicBezTo>
                        <a:pt x="53412" y="77582"/>
                        <a:pt x="53496" y="78034"/>
                        <a:pt x="53329" y="78427"/>
                      </a:cubicBezTo>
                      <a:cubicBezTo>
                        <a:pt x="52972" y="79475"/>
                        <a:pt x="52817" y="80582"/>
                        <a:pt x="52889" y="81689"/>
                      </a:cubicBezTo>
                      <a:cubicBezTo>
                        <a:pt x="52924" y="82404"/>
                        <a:pt x="52758" y="83118"/>
                        <a:pt x="52412" y="83737"/>
                      </a:cubicBezTo>
                      <a:cubicBezTo>
                        <a:pt x="51888" y="84749"/>
                        <a:pt x="51626" y="85868"/>
                        <a:pt x="51638" y="86999"/>
                      </a:cubicBezTo>
                      <a:cubicBezTo>
                        <a:pt x="51650" y="87261"/>
                        <a:pt x="51638" y="87523"/>
                        <a:pt x="51615" y="87785"/>
                      </a:cubicBezTo>
                      <a:cubicBezTo>
                        <a:pt x="51430" y="89241"/>
                        <a:pt x="50452" y="90132"/>
                        <a:pt x="49079" y="90132"/>
                      </a:cubicBezTo>
                      <a:cubicBezTo>
                        <a:pt x="48948" y="90132"/>
                        <a:pt x="48812" y="90124"/>
                        <a:pt x="48674" y="90107"/>
                      </a:cubicBezTo>
                      <a:cubicBezTo>
                        <a:pt x="48138" y="90047"/>
                        <a:pt x="47626" y="89952"/>
                        <a:pt x="47126" y="89797"/>
                      </a:cubicBezTo>
                      <a:cubicBezTo>
                        <a:pt x="46889" y="89708"/>
                        <a:pt x="46645" y="89663"/>
                        <a:pt x="46401" y="89663"/>
                      </a:cubicBezTo>
                      <a:cubicBezTo>
                        <a:pt x="46192" y="89663"/>
                        <a:pt x="45984" y="89696"/>
                        <a:pt x="45781" y="89762"/>
                      </a:cubicBezTo>
                      <a:cubicBezTo>
                        <a:pt x="45521" y="89854"/>
                        <a:pt x="45250" y="89899"/>
                        <a:pt x="44979" y="89899"/>
                      </a:cubicBezTo>
                      <a:cubicBezTo>
                        <a:pt x="44691" y="89899"/>
                        <a:pt x="44402" y="89848"/>
                        <a:pt x="44126" y="89750"/>
                      </a:cubicBezTo>
                      <a:cubicBezTo>
                        <a:pt x="43599" y="89569"/>
                        <a:pt x="43054" y="89479"/>
                        <a:pt x="42507" y="89479"/>
                      </a:cubicBezTo>
                      <a:cubicBezTo>
                        <a:pt x="42189" y="89479"/>
                        <a:pt x="41870" y="89510"/>
                        <a:pt x="41554" y="89571"/>
                      </a:cubicBezTo>
                      <a:cubicBezTo>
                        <a:pt x="40994" y="89687"/>
                        <a:pt x="40438" y="89734"/>
                        <a:pt x="39884" y="89734"/>
                      </a:cubicBezTo>
                      <a:cubicBezTo>
                        <a:pt x="38731" y="89734"/>
                        <a:pt x="37588" y="89530"/>
                        <a:pt x="36446" y="89321"/>
                      </a:cubicBezTo>
                      <a:cubicBezTo>
                        <a:pt x="36005" y="89238"/>
                        <a:pt x="35553" y="89131"/>
                        <a:pt x="35113" y="89024"/>
                      </a:cubicBezTo>
                      <a:cubicBezTo>
                        <a:pt x="34753" y="88938"/>
                        <a:pt x="34382" y="88893"/>
                        <a:pt x="34012" y="88893"/>
                      </a:cubicBezTo>
                      <a:cubicBezTo>
                        <a:pt x="33709" y="88893"/>
                        <a:pt x="33407" y="88923"/>
                        <a:pt x="33112" y="88988"/>
                      </a:cubicBezTo>
                      <a:cubicBezTo>
                        <a:pt x="32255" y="89131"/>
                        <a:pt x="31410" y="89297"/>
                        <a:pt x="30552" y="89393"/>
                      </a:cubicBezTo>
                      <a:cubicBezTo>
                        <a:pt x="30100" y="89424"/>
                        <a:pt x="29653" y="89440"/>
                        <a:pt x="29207" y="89440"/>
                      </a:cubicBezTo>
                      <a:cubicBezTo>
                        <a:pt x="28985" y="89440"/>
                        <a:pt x="28763" y="89436"/>
                        <a:pt x="28540" y="89428"/>
                      </a:cubicBezTo>
                      <a:cubicBezTo>
                        <a:pt x="28255" y="89416"/>
                        <a:pt x="27981" y="89369"/>
                        <a:pt x="27719" y="89274"/>
                      </a:cubicBezTo>
                      <a:cubicBezTo>
                        <a:pt x="27171" y="89119"/>
                        <a:pt x="26647" y="88964"/>
                        <a:pt x="26064" y="88964"/>
                      </a:cubicBezTo>
                      <a:cubicBezTo>
                        <a:pt x="26051" y="88964"/>
                        <a:pt x="26038" y="88964"/>
                        <a:pt x="26026" y="88964"/>
                      </a:cubicBezTo>
                      <a:cubicBezTo>
                        <a:pt x="25385" y="88964"/>
                        <a:pt x="24770" y="89259"/>
                        <a:pt x="24361" y="89750"/>
                      </a:cubicBezTo>
                      <a:cubicBezTo>
                        <a:pt x="23754" y="90476"/>
                        <a:pt x="22885" y="90929"/>
                        <a:pt x="21944" y="91024"/>
                      </a:cubicBezTo>
                      <a:cubicBezTo>
                        <a:pt x="21361" y="91107"/>
                        <a:pt x="20825" y="91405"/>
                        <a:pt x="20444" y="91869"/>
                      </a:cubicBezTo>
                      <a:cubicBezTo>
                        <a:pt x="20254" y="92095"/>
                        <a:pt x="20242" y="92488"/>
                        <a:pt x="20134" y="92905"/>
                      </a:cubicBezTo>
                      <a:cubicBezTo>
                        <a:pt x="20051" y="92941"/>
                        <a:pt x="20123" y="93215"/>
                        <a:pt x="20206" y="93226"/>
                      </a:cubicBezTo>
                      <a:cubicBezTo>
                        <a:pt x="20480" y="93988"/>
                        <a:pt x="20777" y="94715"/>
                        <a:pt x="21004" y="95465"/>
                      </a:cubicBezTo>
                      <a:cubicBezTo>
                        <a:pt x="21182" y="96012"/>
                        <a:pt x="21277" y="96596"/>
                        <a:pt x="21397" y="97167"/>
                      </a:cubicBezTo>
                      <a:cubicBezTo>
                        <a:pt x="21599" y="98084"/>
                        <a:pt x="21789" y="98989"/>
                        <a:pt x="21992" y="99906"/>
                      </a:cubicBezTo>
                      <a:cubicBezTo>
                        <a:pt x="22075" y="100192"/>
                        <a:pt x="22135" y="100489"/>
                        <a:pt x="22170" y="100799"/>
                      </a:cubicBezTo>
                      <a:cubicBezTo>
                        <a:pt x="22254" y="101870"/>
                        <a:pt x="22361" y="102954"/>
                        <a:pt x="22337" y="104037"/>
                      </a:cubicBezTo>
                      <a:cubicBezTo>
                        <a:pt x="22325" y="104764"/>
                        <a:pt x="22170" y="105502"/>
                        <a:pt x="22016" y="106216"/>
                      </a:cubicBezTo>
                      <a:cubicBezTo>
                        <a:pt x="21730" y="107538"/>
                        <a:pt x="21492" y="108859"/>
                        <a:pt x="21087" y="110145"/>
                      </a:cubicBezTo>
                      <a:cubicBezTo>
                        <a:pt x="20730" y="111264"/>
                        <a:pt x="20194" y="112324"/>
                        <a:pt x="19503" y="113265"/>
                      </a:cubicBezTo>
                      <a:cubicBezTo>
                        <a:pt x="19087" y="113800"/>
                        <a:pt x="18884" y="114479"/>
                        <a:pt x="18944" y="115146"/>
                      </a:cubicBezTo>
                      <a:cubicBezTo>
                        <a:pt x="18968" y="115479"/>
                        <a:pt x="19051" y="115670"/>
                        <a:pt x="19372" y="115777"/>
                      </a:cubicBezTo>
                      <a:cubicBezTo>
                        <a:pt x="19920" y="115979"/>
                        <a:pt x="20456" y="116229"/>
                        <a:pt x="21016" y="116396"/>
                      </a:cubicBezTo>
                      <a:cubicBezTo>
                        <a:pt x="21575" y="116575"/>
                        <a:pt x="21825" y="116932"/>
                        <a:pt x="21825" y="117503"/>
                      </a:cubicBezTo>
                      <a:cubicBezTo>
                        <a:pt x="21825" y="117670"/>
                        <a:pt x="21837" y="117849"/>
                        <a:pt x="21837" y="118015"/>
                      </a:cubicBezTo>
                      <a:cubicBezTo>
                        <a:pt x="21861" y="118718"/>
                        <a:pt x="21873" y="119396"/>
                        <a:pt x="22099" y="120075"/>
                      </a:cubicBezTo>
                      <a:cubicBezTo>
                        <a:pt x="22301" y="120635"/>
                        <a:pt x="22278" y="121254"/>
                        <a:pt x="22004" y="121789"/>
                      </a:cubicBezTo>
                      <a:cubicBezTo>
                        <a:pt x="21897" y="121980"/>
                        <a:pt x="21837" y="122182"/>
                        <a:pt x="21825" y="122409"/>
                      </a:cubicBezTo>
                      <a:cubicBezTo>
                        <a:pt x="21813" y="122611"/>
                        <a:pt x="21885" y="122813"/>
                        <a:pt x="22028" y="122980"/>
                      </a:cubicBezTo>
                      <a:cubicBezTo>
                        <a:pt x="22461" y="123355"/>
                        <a:pt x="22940" y="123637"/>
                        <a:pt x="23505" y="123637"/>
                      </a:cubicBezTo>
                      <a:cubicBezTo>
                        <a:pt x="23638" y="123637"/>
                        <a:pt x="23777" y="123622"/>
                        <a:pt x="23921" y="123587"/>
                      </a:cubicBezTo>
                      <a:cubicBezTo>
                        <a:pt x="24599" y="123444"/>
                        <a:pt x="25290" y="123325"/>
                        <a:pt x="25969" y="123183"/>
                      </a:cubicBezTo>
                      <a:cubicBezTo>
                        <a:pt x="26514" y="123066"/>
                        <a:pt x="27059" y="122981"/>
                        <a:pt x="27609" y="122981"/>
                      </a:cubicBezTo>
                      <a:cubicBezTo>
                        <a:pt x="27961" y="122981"/>
                        <a:pt x="28314" y="123016"/>
                        <a:pt x="28671" y="123099"/>
                      </a:cubicBezTo>
                      <a:cubicBezTo>
                        <a:pt x="29267" y="123218"/>
                        <a:pt x="29826" y="123492"/>
                        <a:pt x="30279" y="123897"/>
                      </a:cubicBezTo>
                      <a:cubicBezTo>
                        <a:pt x="30350" y="123980"/>
                        <a:pt x="30433" y="124052"/>
                        <a:pt x="30517" y="124123"/>
                      </a:cubicBezTo>
                      <a:cubicBezTo>
                        <a:pt x="31422" y="124695"/>
                        <a:pt x="32124" y="125528"/>
                        <a:pt x="32553" y="126504"/>
                      </a:cubicBezTo>
                      <a:cubicBezTo>
                        <a:pt x="32660" y="126731"/>
                        <a:pt x="32946" y="126909"/>
                        <a:pt x="33172" y="127052"/>
                      </a:cubicBezTo>
                      <a:cubicBezTo>
                        <a:pt x="33648" y="127350"/>
                        <a:pt x="34172" y="127588"/>
                        <a:pt x="34636" y="127885"/>
                      </a:cubicBezTo>
                      <a:cubicBezTo>
                        <a:pt x="34806" y="128005"/>
                        <a:pt x="34999" y="128065"/>
                        <a:pt x="35190" y="128065"/>
                      </a:cubicBezTo>
                      <a:cubicBezTo>
                        <a:pt x="35362" y="128065"/>
                        <a:pt x="35532" y="128017"/>
                        <a:pt x="35684" y="127921"/>
                      </a:cubicBezTo>
                      <a:cubicBezTo>
                        <a:pt x="35970" y="127778"/>
                        <a:pt x="36244" y="127588"/>
                        <a:pt x="36494" y="127385"/>
                      </a:cubicBezTo>
                      <a:cubicBezTo>
                        <a:pt x="36982" y="126981"/>
                        <a:pt x="37565" y="126719"/>
                        <a:pt x="38184" y="126611"/>
                      </a:cubicBezTo>
                      <a:cubicBezTo>
                        <a:pt x="38744" y="126504"/>
                        <a:pt x="39268" y="126242"/>
                        <a:pt x="39673" y="125849"/>
                      </a:cubicBezTo>
                      <a:cubicBezTo>
                        <a:pt x="40113" y="125409"/>
                        <a:pt x="40685" y="125290"/>
                        <a:pt x="41280" y="125218"/>
                      </a:cubicBezTo>
                      <a:cubicBezTo>
                        <a:pt x="41875" y="125159"/>
                        <a:pt x="42435" y="125016"/>
                        <a:pt x="43018" y="124992"/>
                      </a:cubicBezTo>
                      <a:cubicBezTo>
                        <a:pt x="43109" y="124990"/>
                        <a:pt x="43198" y="124989"/>
                        <a:pt x="43288" y="124989"/>
                      </a:cubicBezTo>
                      <a:cubicBezTo>
                        <a:pt x="43779" y="124989"/>
                        <a:pt x="44263" y="125019"/>
                        <a:pt x="44757" y="125099"/>
                      </a:cubicBezTo>
                      <a:cubicBezTo>
                        <a:pt x="44995" y="125131"/>
                        <a:pt x="45230" y="125162"/>
                        <a:pt x="45464" y="125162"/>
                      </a:cubicBezTo>
                      <a:cubicBezTo>
                        <a:pt x="45673" y="125162"/>
                        <a:pt x="45882" y="125137"/>
                        <a:pt x="46090" y="125064"/>
                      </a:cubicBezTo>
                      <a:cubicBezTo>
                        <a:pt x="46442" y="124944"/>
                        <a:pt x="46795" y="124901"/>
                        <a:pt x="47147" y="124901"/>
                      </a:cubicBezTo>
                      <a:cubicBezTo>
                        <a:pt x="47461" y="124901"/>
                        <a:pt x="47776" y="124935"/>
                        <a:pt x="48090" y="124980"/>
                      </a:cubicBezTo>
                      <a:cubicBezTo>
                        <a:pt x="48223" y="125000"/>
                        <a:pt x="48347" y="125009"/>
                        <a:pt x="48463" y="125009"/>
                      </a:cubicBezTo>
                      <a:cubicBezTo>
                        <a:pt x="49067" y="125009"/>
                        <a:pt x="49465" y="124742"/>
                        <a:pt x="49805" y="124123"/>
                      </a:cubicBezTo>
                      <a:cubicBezTo>
                        <a:pt x="50055" y="123683"/>
                        <a:pt x="50269" y="123230"/>
                        <a:pt x="50507" y="122802"/>
                      </a:cubicBezTo>
                      <a:cubicBezTo>
                        <a:pt x="50995" y="121932"/>
                        <a:pt x="51769" y="121456"/>
                        <a:pt x="52698" y="121170"/>
                      </a:cubicBezTo>
                      <a:cubicBezTo>
                        <a:pt x="52793" y="121147"/>
                        <a:pt x="52912" y="121147"/>
                        <a:pt x="53020" y="121123"/>
                      </a:cubicBezTo>
                      <a:cubicBezTo>
                        <a:pt x="53948" y="120944"/>
                        <a:pt x="54424" y="120373"/>
                        <a:pt x="54460" y="119420"/>
                      </a:cubicBezTo>
                      <a:cubicBezTo>
                        <a:pt x="54472" y="119337"/>
                        <a:pt x="54460" y="119253"/>
                        <a:pt x="54448" y="119170"/>
                      </a:cubicBezTo>
                      <a:cubicBezTo>
                        <a:pt x="54234" y="117944"/>
                        <a:pt x="54901" y="117241"/>
                        <a:pt x="55877" y="116729"/>
                      </a:cubicBezTo>
                      <a:cubicBezTo>
                        <a:pt x="56198" y="116563"/>
                        <a:pt x="56556" y="116432"/>
                        <a:pt x="56877" y="116265"/>
                      </a:cubicBezTo>
                      <a:cubicBezTo>
                        <a:pt x="57520" y="115908"/>
                        <a:pt x="58008" y="115432"/>
                        <a:pt x="57865" y="114610"/>
                      </a:cubicBezTo>
                      <a:cubicBezTo>
                        <a:pt x="57794" y="114098"/>
                        <a:pt x="57675" y="113598"/>
                        <a:pt x="57520" y="113098"/>
                      </a:cubicBezTo>
                      <a:cubicBezTo>
                        <a:pt x="57270" y="112419"/>
                        <a:pt x="57270" y="111669"/>
                        <a:pt x="57544" y="111002"/>
                      </a:cubicBezTo>
                      <a:cubicBezTo>
                        <a:pt x="57842" y="110145"/>
                        <a:pt x="58258" y="109336"/>
                        <a:pt x="58782" y="108585"/>
                      </a:cubicBezTo>
                      <a:cubicBezTo>
                        <a:pt x="59461" y="107597"/>
                        <a:pt x="60056" y="106573"/>
                        <a:pt x="60592" y="105502"/>
                      </a:cubicBezTo>
                      <a:cubicBezTo>
                        <a:pt x="61306" y="104073"/>
                        <a:pt x="62425" y="103168"/>
                        <a:pt x="63926" y="102823"/>
                      </a:cubicBezTo>
                      <a:cubicBezTo>
                        <a:pt x="65104" y="102561"/>
                        <a:pt x="66224" y="102037"/>
                        <a:pt x="67164" y="101263"/>
                      </a:cubicBezTo>
                      <a:cubicBezTo>
                        <a:pt x="67950" y="100644"/>
                        <a:pt x="68819" y="100144"/>
                        <a:pt x="69760" y="99787"/>
                      </a:cubicBezTo>
                      <a:cubicBezTo>
                        <a:pt x="70819" y="99382"/>
                        <a:pt x="71105" y="98810"/>
                        <a:pt x="71022" y="97644"/>
                      </a:cubicBezTo>
                      <a:cubicBezTo>
                        <a:pt x="71010" y="97489"/>
                        <a:pt x="70998" y="97346"/>
                        <a:pt x="70950" y="97191"/>
                      </a:cubicBezTo>
                      <a:cubicBezTo>
                        <a:pt x="70784" y="96560"/>
                        <a:pt x="70796" y="95905"/>
                        <a:pt x="70986" y="95274"/>
                      </a:cubicBezTo>
                      <a:cubicBezTo>
                        <a:pt x="71081" y="94941"/>
                        <a:pt x="70974" y="94548"/>
                        <a:pt x="70927" y="94191"/>
                      </a:cubicBezTo>
                      <a:cubicBezTo>
                        <a:pt x="70891" y="94048"/>
                        <a:pt x="70831" y="93905"/>
                        <a:pt x="70748" y="93774"/>
                      </a:cubicBezTo>
                      <a:cubicBezTo>
                        <a:pt x="70129" y="92607"/>
                        <a:pt x="70498" y="91917"/>
                        <a:pt x="71427" y="91107"/>
                      </a:cubicBezTo>
                      <a:cubicBezTo>
                        <a:pt x="71617" y="90940"/>
                        <a:pt x="71831" y="90798"/>
                        <a:pt x="72046" y="90643"/>
                      </a:cubicBezTo>
                      <a:cubicBezTo>
                        <a:pt x="72861" y="90034"/>
                        <a:pt x="73537" y="89755"/>
                        <a:pt x="74195" y="89755"/>
                      </a:cubicBezTo>
                      <a:cubicBezTo>
                        <a:pt x="74824" y="89755"/>
                        <a:pt x="75437" y="90010"/>
                        <a:pt x="76141" y="90476"/>
                      </a:cubicBezTo>
                      <a:cubicBezTo>
                        <a:pt x="76642" y="90786"/>
                        <a:pt x="77165" y="91048"/>
                        <a:pt x="77701" y="91274"/>
                      </a:cubicBezTo>
                      <a:cubicBezTo>
                        <a:pt x="77835" y="91332"/>
                        <a:pt x="77985" y="91361"/>
                        <a:pt x="78137" y="91361"/>
                      </a:cubicBezTo>
                      <a:cubicBezTo>
                        <a:pt x="78203" y="91361"/>
                        <a:pt x="78268" y="91356"/>
                        <a:pt x="78332" y="91345"/>
                      </a:cubicBezTo>
                      <a:cubicBezTo>
                        <a:pt x="78420" y="91331"/>
                        <a:pt x="78508" y="91324"/>
                        <a:pt x="78596" y="91324"/>
                      </a:cubicBezTo>
                      <a:cubicBezTo>
                        <a:pt x="78938" y="91324"/>
                        <a:pt x="79277" y="91432"/>
                        <a:pt x="79570" y="91631"/>
                      </a:cubicBezTo>
                      <a:cubicBezTo>
                        <a:pt x="79749" y="91738"/>
                        <a:pt x="79940" y="91845"/>
                        <a:pt x="80118" y="91964"/>
                      </a:cubicBezTo>
                      <a:cubicBezTo>
                        <a:pt x="80608" y="92273"/>
                        <a:pt x="81101" y="92421"/>
                        <a:pt x="81592" y="92421"/>
                      </a:cubicBezTo>
                      <a:cubicBezTo>
                        <a:pt x="82068" y="92421"/>
                        <a:pt x="82542" y="92282"/>
                        <a:pt x="83011" y="92012"/>
                      </a:cubicBezTo>
                      <a:cubicBezTo>
                        <a:pt x="83261" y="91869"/>
                        <a:pt x="83464" y="91667"/>
                        <a:pt x="83619" y="91441"/>
                      </a:cubicBezTo>
                      <a:cubicBezTo>
                        <a:pt x="83976" y="90893"/>
                        <a:pt x="84452" y="90428"/>
                        <a:pt x="85024" y="90095"/>
                      </a:cubicBezTo>
                      <a:cubicBezTo>
                        <a:pt x="85500" y="89809"/>
                        <a:pt x="85952" y="89452"/>
                        <a:pt x="86464" y="89214"/>
                      </a:cubicBezTo>
                      <a:cubicBezTo>
                        <a:pt x="86940" y="89012"/>
                        <a:pt x="87429" y="88857"/>
                        <a:pt x="87941" y="88738"/>
                      </a:cubicBezTo>
                      <a:cubicBezTo>
                        <a:pt x="88417" y="88595"/>
                        <a:pt x="88905" y="88476"/>
                        <a:pt x="89381" y="88369"/>
                      </a:cubicBezTo>
                      <a:cubicBezTo>
                        <a:pt x="89726" y="88297"/>
                        <a:pt x="90036" y="88071"/>
                        <a:pt x="90215" y="87773"/>
                      </a:cubicBezTo>
                      <a:cubicBezTo>
                        <a:pt x="90548" y="87238"/>
                        <a:pt x="90893" y="86714"/>
                        <a:pt x="91203" y="86166"/>
                      </a:cubicBezTo>
                      <a:cubicBezTo>
                        <a:pt x="91572" y="85475"/>
                        <a:pt x="92132" y="85130"/>
                        <a:pt x="92917" y="85059"/>
                      </a:cubicBezTo>
                      <a:cubicBezTo>
                        <a:pt x="93638" y="84963"/>
                        <a:pt x="94367" y="84921"/>
                        <a:pt x="95097" y="84921"/>
                      </a:cubicBezTo>
                      <a:cubicBezTo>
                        <a:pt x="95272" y="84921"/>
                        <a:pt x="95446" y="84923"/>
                        <a:pt x="95620" y="84928"/>
                      </a:cubicBezTo>
                      <a:cubicBezTo>
                        <a:pt x="97454" y="85047"/>
                        <a:pt x="98454" y="86178"/>
                        <a:pt x="99085" y="87750"/>
                      </a:cubicBezTo>
                      <a:cubicBezTo>
                        <a:pt x="99168" y="88012"/>
                        <a:pt x="99204" y="88297"/>
                        <a:pt x="99168" y="88571"/>
                      </a:cubicBezTo>
                      <a:cubicBezTo>
                        <a:pt x="99085" y="89607"/>
                        <a:pt x="99359" y="90631"/>
                        <a:pt x="99966" y="91464"/>
                      </a:cubicBezTo>
                      <a:cubicBezTo>
                        <a:pt x="100252" y="91845"/>
                        <a:pt x="100585" y="92191"/>
                        <a:pt x="100954" y="92488"/>
                      </a:cubicBezTo>
                      <a:cubicBezTo>
                        <a:pt x="101323" y="92798"/>
                        <a:pt x="101621" y="93167"/>
                        <a:pt x="101847" y="93596"/>
                      </a:cubicBezTo>
                      <a:cubicBezTo>
                        <a:pt x="102264" y="94512"/>
                        <a:pt x="103002" y="95250"/>
                        <a:pt x="103907" y="95691"/>
                      </a:cubicBezTo>
                      <a:cubicBezTo>
                        <a:pt x="104943" y="96215"/>
                        <a:pt x="105788" y="96953"/>
                        <a:pt x="106586" y="97810"/>
                      </a:cubicBezTo>
                      <a:cubicBezTo>
                        <a:pt x="107550" y="98822"/>
                        <a:pt x="108669" y="99703"/>
                        <a:pt x="109765" y="100596"/>
                      </a:cubicBezTo>
                      <a:cubicBezTo>
                        <a:pt x="110110" y="100846"/>
                        <a:pt x="110503" y="101037"/>
                        <a:pt x="110932" y="101156"/>
                      </a:cubicBezTo>
                      <a:cubicBezTo>
                        <a:pt x="112182" y="101525"/>
                        <a:pt x="113289" y="102299"/>
                        <a:pt x="114099" y="103335"/>
                      </a:cubicBezTo>
                      <a:cubicBezTo>
                        <a:pt x="114932" y="104454"/>
                        <a:pt x="116087" y="105204"/>
                        <a:pt x="117147" y="106049"/>
                      </a:cubicBezTo>
                      <a:cubicBezTo>
                        <a:pt x="118004" y="106740"/>
                        <a:pt x="118861" y="107407"/>
                        <a:pt x="119528" y="108324"/>
                      </a:cubicBezTo>
                      <a:cubicBezTo>
                        <a:pt x="120195" y="109240"/>
                        <a:pt x="121040" y="110050"/>
                        <a:pt x="121861" y="110848"/>
                      </a:cubicBezTo>
                      <a:cubicBezTo>
                        <a:pt x="122528" y="111479"/>
                        <a:pt x="122826" y="112455"/>
                        <a:pt x="122457" y="113312"/>
                      </a:cubicBezTo>
                      <a:cubicBezTo>
                        <a:pt x="122302" y="113705"/>
                        <a:pt x="122111" y="114098"/>
                        <a:pt x="121909" y="114479"/>
                      </a:cubicBezTo>
                      <a:cubicBezTo>
                        <a:pt x="121480" y="115205"/>
                        <a:pt x="121421" y="116003"/>
                        <a:pt x="121409" y="116813"/>
                      </a:cubicBezTo>
                      <a:cubicBezTo>
                        <a:pt x="121397" y="117241"/>
                        <a:pt x="121945" y="117813"/>
                        <a:pt x="122397" y="117896"/>
                      </a:cubicBezTo>
                      <a:cubicBezTo>
                        <a:pt x="122500" y="117912"/>
                        <a:pt x="122603" y="117919"/>
                        <a:pt x="122704" y="117919"/>
                      </a:cubicBezTo>
                      <a:cubicBezTo>
                        <a:pt x="123543" y="117919"/>
                        <a:pt x="124316" y="117406"/>
                        <a:pt x="124624" y="116598"/>
                      </a:cubicBezTo>
                      <a:cubicBezTo>
                        <a:pt x="124945" y="115765"/>
                        <a:pt x="125326" y="114967"/>
                        <a:pt x="126088" y="114420"/>
                      </a:cubicBezTo>
                      <a:cubicBezTo>
                        <a:pt x="126231" y="114289"/>
                        <a:pt x="126350" y="114134"/>
                        <a:pt x="126422" y="113955"/>
                      </a:cubicBezTo>
                      <a:cubicBezTo>
                        <a:pt x="126743" y="113336"/>
                        <a:pt x="126910" y="112645"/>
                        <a:pt x="126898" y="111943"/>
                      </a:cubicBezTo>
                      <a:cubicBezTo>
                        <a:pt x="126910" y="111598"/>
                        <a:pt x="126767" y="111252"/>
                        <a:pt x="126517" y="111014"/>
                      </a:cubicBezTo>
                      <a:cubicBezTo>
                        <a:pt x="126267" y="110776"/>
                        <a:pt x="126017" y="110538"/>
                        <a:pt x="125743" y="110312"/>
                      </a:cubicBezTo>
                      <a:cubicBezTo>
                        <a:pt x="125314" y="109978"/>
                        <a:pt x="125148" y="109538"/>
                        <a:pt x="125112" y="109014"/>
                      </a:cubicBezTo>
                      <a:cubicBezTo>
                        <a:pt x="125029" y="107907"/>
                        <a:pt x="125552" y="107038"/>
                        <a:pt x="126302" y="106311"/>
                      </a:cubicBezTo>
                      <a:cubicBezTo>
                        <a:pt x="126580" y="106045"/>
                        <a:pt x="126936" y="105918"/>
                        <a:pt x="127301" y="105918"/>
                      </a:cubicBezTo>
                      <a:cubicBezTo>
                        <a:pt x="127719" y="105918"/>
                        <a:pt x="128150" y="106084"/>
                        <a:pt x="128493" y="106395"/>
                      </a:cubicBezTo>
                      <a:cubicBezTo>
                        <a:pt x="128862" y="106728"/>
                        <a:pt x="129243" y="107050"/>
                        <a:pt x="129577" y="107419"/>
                      </a:cubicBezTo>
                      <a:cubicBezTo>
                        <a:pt x="129791" y="107669"/>
                        <a:pt x="129970" y="107931"/>
                        <a:pt x="130112" y="108228"/>
                      </a:cubicBezTo>
                      <a:cubicBezTo>
                        <a:pt x="130284" y="108536"/>
                        <a:pt x="130486" y="108695"/>
                        <a:pt x="130713" y="108695"/>
                      </a:cubicBezTo>
                      <a:cubicBezTo>
                        <a:pt x="130881" y="108695"/>
                        <a:pt x="131063" y="108608"/>
                        <a:pt x="131255" y="108431"/>
                      </a:cubicBezTo>
                      <a:cubicBezTo>
                        <a:pt x="131577" y="108157"/>
                        <a:pt x="131756" y="107752"/>
                        <a:pt x="131756" y="107335"/>
                      </a:cubicBezTo>
                      <a:cubicBezTo>
                        <a:pt x="131744" y="105764"/>
                        <a:pt x="131089" y="104561"/>
                        <a:pt x="129708" y="103811"/>
                      </a:cubicBezTo>
                      <a:cubicBezTo>
                        <a:pt x="128350" y="103073"/>
                        <a:pt x="126957" y="102430"/>
                        <a:pt x="125612" y="101680"/>
                      </a:cubicBezTo>
                      <a:cubicBezTo>
                        <a:pt x="124826" y="101227"/>
                        <a:pt x="124088" y="100680"/>
                        <a:pt x="123338" y="100168"/>
                      </a:cubicBezTo>
                      <a:cubicBezTo>
                        <a:pt x="123064" y="99977"/>
                        <a:pt x="123076" y="99727"/>
                        <a:pt x="123266" y="99489"/>
                      </a:cubicBezTo>
                      <a:cubicBezTo>
                        <a:pt x="123469" y="99239"/>
                        <a:pt x="123576" y="98918"/>
                        <a:pt x="123564" y="98584"/>
                      </a:cubicBezTo>
                      <a:cubicBezTo>
                        <a:pt x="123553" y="97954"/>
                        <a:pt x="123235" y="97561"/>
                        <a:pt x="122672" y="97561"/>
                      </a:cubicBezTo>
                      <a:cubicBezTo>
                        <a:pt x="122618" y="97561"/>
                        <a:pt x="122562" y="97565"/>
                        <a:pt x="122504" y="97572"/>
                      </a:cubicBezTo>
                      <a:cubicBezTo>
                        <a:pt x="122258" y="97607"/>
                        <a:pt x="122013" y="97621"/>
                        <a:pt x="121770" y="97621"/>
                      </a:cubicBezTo>
                      <a:cubicBezTo>
                        <a:pt x="120928" y="97621"/>
                        <a:pt x="120097" y="97457"/>
                        <a:pt x="119266" y="97429"/>
                      </a:cubicBezTo>
                      <a:cubicBezTo>
                        <a:pt x="118325" y="97394"/>
                        <a:pt x="117528" y="97001"/>
                        <a:pt x="116801" y="96370"/>
                      </a:cubicBezTo>
                      <a:cubicBezTo>
                        <a:pt x="115932" y="95655"/>
                        <a:pt x="115146" y="94834"/>
                        <a:pt x="114468" y="93941"/>
                      </a:cubicBezTo>
                      <a:cubicBezTo>
                        <a:pt x="114110" y="93441"/>
                        <a:pt x="113956" y="92893"/>
                        <a:pt x="113741" y="92357"/>
                      </a:cubicBezTo>
                      <a:cubicBezTo>
                        <a:pt x="113551" y="91917"/>
                        <a:pt x="113420" y="91452"/>
                        <a:pt x="113337" y="90976"/>
                      </a:cubicBezTo>
                      <a:cubicBezTo>
                        <a:pt x="113087" y="89428"/>
                        <a:pt x="112194" y="88273"/>
                        <a:pt x="111122" y="87238"/>
                      </a:cubicBezTo>
                      <a:cubicBezTo>
                        <a:pt x="110527" y="86678"/>
                        <a:pt x="109824" y="86214"/>
                        <a:pt x="109205" y="85678"/>
                      </a:cubicBezTo>
                      <a:cubicBezTo>
                        <a:pt x="108812" y="85345"/>
                        <a:pt x="108455" y="84964"/>
                        <a:pt x="108145" y="84547"/>
                      </a:cubicBezTo>
                      <a:cubicBezTo>
                        <a:pt x="107693" y="83916"/>
                        <a:pt x="107800" y="83201"/>
                        <a:pt x="108312" y="82642"/>
                      </a:cubicBezTo>
                      <a:cubicBezTo>
                        <a:pt x="108372" y="82582"/>
                        <a:pt x="108443" y="82523"/>
                        <a:pt x="108503" y="82463"/>
                      </a:cubicBezTo>
                      <a:cubicBezTo>
                        <a:pt x="109038" y="81939"/>
                        <a:pt x="109098" y="81499"/>
                        <a:pt x="108717" y="80856"/>
                      </a:cubicBezTo>
                      <a:cubicBezTo>
                        <a:pt x="108562" y="80606"/>
                        <a:pt x="108372" y="80403"/>
                        <a:pt x="108217" y="80165"/>
                      </a:cubicBezTo>
                      <a:cubicBezTo>
                        <a:pt x="108062" y="79963"/>
                        <a:pt x="107919" y="79737"/>
                        <a:pt x="107812" y="79499"/>
                      </a:cubicBezTo>
                      <a:cubicBezTo>
                        <a:pt x="107538" y="78796"/>
                        <a:pt x="107610" y="78617"/>
                        <a:pt x="108276" y="78272"/>
                      </a:cubicBezTo>
                      <a:cubicBezTo>
                        <a:pt x="108824" y="78010"/>
                        <a:pt x="109360" y="77725"/>
                        <a:pt x="109919" y="77510"/>
                      </a:cubicBezTo>
                      <a:cubicBezTo>
                        <a:pt x="110112" y="77437"/>
                        <a:pt x="110276" y="77399"/>
                        <a:pt x="110419" y="77399"/>
                      </a:cubicBezTo>
                      <a:cubicBezTo>
                        <a:pt x="110763" y="77399"/>
                        <a:pt x="110990" y="77616"/>
                        <a:pt x="111217" y="78070"/>
                      </a:cubicBezTo>
                      <a:cubicBezTo>
                        <a:pt x="111420" y="78487"/>
                        <a:pt x="111610" y="78903"/>
                        <a:pt x="111848" y="79284"/>
                      </a:cubicBezTo>
                      <a:cubicBezTo>
                        <a:pt x="112210" y="79881"/>
                        <a:pt x="112668" y="80315"/>
                        <a:pt x="113390" y="80315"/>
                      </a:cubicBezTo>
                      <a:cubicBezTo>
                        <a:pt x="113476" y="80315"/>
                        <a:pt x="113565" y="80309"/>
                        <a:pt x="113658" y="80296"/>
                      </a:cubicBezTo>
                      <a:cubicBezTo>
                        <a:pt x="113730" y="80286"/>
                        <a:pt x="113801" y="80281"/>
                        <a:pt x="113869" y="80281"/>
                      </a:cubicBezTo>
                      <a:cubicBezTo>
                        <a:pt x="114358" y="80281"/>
                        <a:pt x="114727" y="80543"/>
                        <a:pt x="114968" y="81034"/>
                      </a:cubicBezTo>
                      <a:cubicBezTo>
                        <a:pt x="115218" y="81594"/>
                        <a:pt x="115634" y="82058"/>
                        <a:pt x="116158" y="82380"/>
                      </a:cubicBezTo>
                      <a:cubicBezTo>
                        <a:pt x="116777" y="82761"/>
                        <a:pt x="117004" y="83416"/>
                        <a:pt x="117254" y="84023"/>
                      </a:cubicBezTo>
                      <a:cubicBezTo>
                        <a:pt x="117790" y="85380"/>
                        <a:pt x="118587" y="86452"/>
                        <a:pt x="120052" y="86904"/>
                      </a:cubicBezTo>
                      <a:cubicBezTo>
                        <a:pt x="120278" y="86988"/>
                        <a:pt x="120480" y="87119"/>
                        <a:pt x="120647" y="87297"/>
                      </a:cubicBezTo>
                      <a:cubicBezTo>
                        <a:pt x="120885" y="87511"/>
                        <a:pt x="121123" y="87738"/>
                        <a:pt x="121326" y="87988"/>
                      </a:cubicBezTo>
                      <a:cubicBezTo>
                        <a:pt x="121754" y="88488"/>
                        <a:pt x="122231" y="88881"/>
                        <a:pt x="122909" y="89071"/>
                      </a:cubicBezTo>
                      <a:cubicBezTo>
                        <a:pt x="123326" y="89190"/>
                        <a:pt x="123695" y="89500"/>
                        <a:pt x="124076" y="89738"/>
                      </a:cubicBezTo>
                      <a:cubicBezTo>
                        <a:pt x="124421" y="89952"/>
                        <a:pt x="124767" y="90178"/>
                        <a:pt x="125100" y="90417"/>
                      </a:cubicBezTo>
                      <a:cubicBezTo>
                        <a:pt x="125969" y="91024"/>
                        <a:pt x="126826" y="91643"/>
                        <a:pt x="127684" y="92274"/>
                      </a:cubicBezTo>
                      <a:cubicBezTo>
                        <a:pt x="128088" y="92572"/>
                        <a:pt x="128458" y="92905"/>
                        <a:pt x="128886" y="93167"/>
                      </a:cubicBezTo>
                      <a:cubicBezTo>
                        <a:pt x="129196" y="93357"/>
                        <a:pt x="129541" y="93488"/>
                        <a:pt x="129898" y="93560"/>
                      </a:cubicBezTo>
                      <a:cubicBezTo>
                        <a:pt x="130327" y="93643"/>
                        <a:pt x="130708" y="93893"/>
                        <a:pt x="130958" y="94250"/>
                      </a:cubicBezTo>
                      <a:cubicBezTo>
                        <a:pt x="131184" y="94524"/>
                        <a:pt x="131446" y="94774"/>
                        <a:pt x="131744" y="94989"/>
                      </a:cubicBezTo>
                      <a:cubicBezTo>
                        <a:pt x="132303" y="95393"/>
                        <a:pt x="132875" y="95786"/>
                        <a:pt x="133458" y="96155"/>
                      </a:cubicBezTo>
                      <a:cubicBezTo>
                        <a:pt x="133875" y="96417"/>
                        <a:pt x="134315" y="96727"/>
                        <a:pt x="134780" y="96810"/>
                      </a:cubicBezTo>
                      <a:cubicBezTo>
                        <a:pt x="135911" y="97060"/>
                        <a:pt x="136518" y="98298"/>
                        <a:pt x="136006" y="99346"/>
                      </a:cubicBezTo>
                      <a:cubicBezTo>
                        <a:pt x="135637" y="100156"/>
                        <a:pt x="135470" y="100965"/>
                        <a:pt x="135685" y="101870"/>
                      </a:cubicBezTo>
                      <a:cubicBezTo>
                        <a:pt x="135875" y="102537"/>
                        <a:pt x="135816" y="103228"/>
                        <a:pt x="135530" y="103847"/>
                      </a:cubicBezTo>
                      <a:cubicBezTo>
                        <a:pt x="135482" y="104013"/>
                        <a:pt x="135470" y="104180"/>
                        <a:pt x="135494" y="104359"/>
                      </a:cubicBezTo>
                      <a:cubicBezTo>
                        <a:pt x="135494" y="104478"/>
                        <a:pt x="135566" y="104621"/>
                        <a:pt x="135542" y="104740"/>
                      </a:cubicBezTo>
                      <a:cubicBezTo>
                        <a:pt x="135387" y="105466"/>
                        <a:pt x="135720" y="106049"/>
                        <a:pt x="136113" y="106609"/>
                      </a:cubicBezTo>
                      <a:cubicBezTo>
                        <a:pt x="136423" y="107038"/>
                        <a:pt x="136661" y="107526"/>
                        <a:pt x="136804" y="108050"/>
                      </a:cubicBezTo>
                      <a:cubicBezTo>
                        <a:pt x="136935" y="108490"/>
                        <a:pt x="137197" y="108871"/>
                        <a:pt x="137554" y="109157"/>
                      </a:cubicBezTo>
                      <a:cubicBezTo>
                        <a:pt x="138328" y="109788"/>
                        <a:pt x="138899" y="110633"/>
                        <a:pt x="139185" y="111598"/>
                      </a:cubicBezTo>
                      <a:cubicBezTo>
                        <a:pt x="139316" y="112110"/>
                        <a:pt x="139685" y="112526"/>
                        <a:pt x="140173" y="112717"/>
                      </a:cubicBezTo>
                      <a:cubicBezTo>
                        <a:pt x="140697" y="112931"/>
                        <a:pt x="140828" y="113241"/>
                        <a:pt x="140769" y="113812"/>
                      </a:cubicBezTo>
                      <a:cubicBezTo>
                        <a:pt x="140709" y="114241"/>
                        <a:pt x="140685" y="114670"/>
                        <a:pt x="140685" y="115098"/>
                      </a:cubicBezTo>
                      <a:cubicBezTo>
                        <a:pt x="140702" y="115520"/>
                        <a:pt x="140943" y="115804"/>
                        <a:pt x="141264" y="115804"/>
                      </a:cubicBezTo>
                      <a:cubicBezTo>
                        <a:pt x="141388" y="115804"/>
                        <a:pt x="141523" y="115762"/>
                        <a:pt x="141662" y="115670"/>
                      </a:cubicBezTo>
                      <a:cubicBezTo>
                        <a:pt x="141807" y="115577"/>
                        <a:pt x="141945" y="115533"/>
                        <a:pt x="142076" y="115533"/>
                      </a:cubicBezTo>
                      <a:cubicBezTo>
                        <a:pt x="142298" y="115533"/>
                        <a:pt x="142503" y="115659"/>
                        <a:pt x="142697" y="115884"/>
                      </a:cubicBezTo>
                      <a:cubicBezTo>
                        <a:pt x="142816" y="116027"/>
                        <a:pt x="143043" y="116086"/>
                        <a:pt x="143233" y="116146"/>
                      </a:cubicBezTo>
                      <a:cubicBezTo>
                        <a:pt x="143578" y="116277"/>
                        <a:pt x="143959" y="116336"/>
                        <a:pt x="144269" y="116515"/>
                      </a:cubicBezTo>
                      <a:cubicBezTo>
                        <a:pt x="144460" y="116645"/>
                        <a:pt x="144689" y="116716"/>
                        <a:pt x="144920" y="116716"/>
                      </a:cubicBezTo>
                      <a:cubicBezTo>
                        <a:pt x="145050" y="116716"/>
                        <a:pt x="145181" y="116693"/>
                        <a:pt x="145305" y="116646"/>
                      </a:cubicBezTo>
                      <a:cubicBezTo>
                        <a:pt x="145542" y="116559"/>
                        <a:pt x="145779" y="116523"/>
                        <a:pt x="146015" y="116523"/>
                      </a:cubicBezTo>
                      <a:cubicBezTo>
                        <a:pt x="146359" y="116523"/>
                        <a:pt x="146699" y="116600"/>
                        <a:pt x="147031" y="116706"/>
                      </a:cubicBezTo>
                      <a:cubicBezTo>
                        <a:pt x="147498" y="116854"/>
                        <a:pt x="147964" y="116970"/>
                        <a:pt x="148458" y="116970"/>
                      </a:cubicBezTo>
                      <a:cubicBezTo>
                        <a:pt x="148557" y="116970"/>
                        <a:pt x="148656" y="116965"/>
                        <a:pt x="148758" y="116956"/>
                      </a:cubicBezTo>
                      <a:cubicBezTo>
                        <a:pt x="148808" y="116950"/>
                        <a:pt x="148859" y="116948"/>
                        <a:pt x="148910" y="116948"/>
                      </a:cubicBezTo>
                      <a:cubicBezTo>
                        <a:pt x="149336" y="116948"/>
                        <a:pt x="149758" y="117125"/>
                        <a:pt x="150055" y="117444"/>
                      </a:cubicBezTo>
                      <a:cubicBezTo>
                        <a:pt x="150508" y="117884"/>
                        <a:pt x="151056" y="118206"/>
                        <a:pt x="151651" y="118396"/>
                      </a:cubicBezTo>
                      <a:cubicBezTo>
                        <a:pt x="152056" y="118539"/>
                        <a:pt x="152401" y="118837"/>
                        <a:pt x="152746" y="119087"/>
                      </a:cubicBezTo>
                      <a:cubicBezTo>
                        <a:pt x="153105" y="119343"/>
                        <a:pt x="153428" y="119661"/>
                        <a:pt x="153906" y="119661"/>
                      </a:cubicBezTo>
                      <a:cubicBezTo>
                        <a:pt x="153984" y="119661"/>
                        <a:pt x="154065" y="119653"/>
                        <a:pt x="154151" y="119634"/>
                      </a:cubicBezTo>
                      <a:cubicBezTo>
                        <a:pt x="154199" y="119218"/>
                        <a:pt x="154211" y="118801"/>
                        <a:pt x="154044" y="118420"/>
                      </a:cubicBezTo>
                      <a:cubicBezTo>
                        <a:pt x="153889" y="118099"/>
                        <a:pt x="153949" y="117920"/>
                        <a:pt x="154246" y="117718"/>
                      </a:cubicBezTo>
                      <a:cubicBezTo>
                        <a:pt x="154818" y="117348"/>
                        <a:pt x="154973" y="116801"/>
                        <a:pt x="154604" y="116229"/>
                      </a:cubicBezTo>
                      <a:cubicBezTo>
                        <a:pt x="154401" y="115920"/>
                        <a:pt x="154139" y="115658"/>
                        <a:pt x="153842" y="115443"/>
                      </a:cubicBezTo>
                      <a:cubicBezTo>
                        <a:pt x="153508" y="115193"/>
                        <a:pt x="153294" y="114943"/>
                        <a:pt x="153342" y="114479"/>
                      </a:cubicBezTo>
                      <a:cubicBezTo>
                        <a:pt x="153389" y="114015"/>
                        <a:pt x="153187" y="113550"/>
                        <a:pt x="152806" y="113288"/>
                      </a:cubicBezTo>
                      <a:cubicBezTo>
                        <a:pt x="152627" y="113157"/>
                        <a:pt x="152484" y="112991"/>
                        <a:pt x="152306" y="112872"/>
                      </a:cubicBezTo>
                      <a:cubicBezTo>
                        <a:pt x="151794" y="112538"/>
                        <a:pt x="151484" y="112110"/>
                        <a:pt x="151544" y="111467"/>
                      </a:cubicBezTo>
                      <a:cubicBezTo>
                        <a:pt x="151579" y="111098"/>
                        <a:pt x="151353" y="110848"/>
                        <a:pt x="151115" y="110621"/>
                      </a:cubicBezTo>
                      <a:cubicBezTo>
                        <a:pt x="150948" y="110455"/>
                        <a:pt x="150746" y="110324"/>
                        <a:pt x="150532" y="110205"/>
                      </a:cubicBezTo>
                      <a:cubicBezTo>
                        <a:pt x="149913" y="109907"/>
                        <a:pt x="149603" y="109383"/>
                        <a:pt x="149460" y="108740"/>
                      </a:cubicBezTo>
                      <a:cubicBezTo>
                        <a:pt x="149353" y="108193"/>
                        <a:pt x="149258" y="107633"/>
                        <a:pt x="149210" y="107061"/>
                      </a:cubicBezTo>
                      <a:cubicBezTo>
                        <a:pt x="149160" y="106541"/>
                        <a:pt x="149310" y="106281"/>
                        <a:pt x="149645" y="106281"/>
                      </a:cubicBezTo>
                      <a:cubicBezTo>
                        <a:pt x="149786" y="106281"/>
                        <a:pt x="149959" y="106327"/>
                        <a:pt x="150163" y="106419"/>
                      </a:cubicBezTo>
                      <a:cubicBezTo>
                        <a:pt x="150853" y="106728"/>
                        <a:pt x="151472" y="107181"/>
                        <a:pt x="151818" y="107907"/>
                      </a:cubicBezTo>
                      <a:cubicBezTo>
                        <a:pt x="152008" y="108335"/>
                        <a:pt x="152365" y="108657"/>
                        <a:pt x="152806" y="108800"/>
                      </a:cubicBezTo>
                      <a:cubicBezTo>
                        <a:pt x="152943" y="108847"/>
                        <a:pt x="153045" y="108876"/>
                        <a:pt x="153127" y="108876"/>
                      </a:cubicBezTo>
                      <a:cubicBezTo>
                        <a:pt x="153273" y="108876"/>
                        <a:pt x="153358" y="108786"/>
                        <a:pt x="153473" y="108550"/>
                      </a:cubicBezTo>
                      <a:cubicBezTo>
                        <a:pt x="153568" y="108312"/>
                        <a:pt x="153651" y="108062"/>
                        <a:pt x="153711" y="107812"/>
                      </a:cubicBezTo>
                      <a:cubicBezTo>
                        <a:pt x="154937" y="107276"/>
                        <a:pt x="154699" y="106788"/>
                        <a:pt x="154199" y="105954"/>
                      </a:cubicBezTo>
                      <a:cubicBezTo>
                        <a:pt x="153937" y="105526"/>
                        <a:pt x="153604" y="105156"/>
                        <a:pt x="153532" y="104549"/>
                      </a:cubicBezTo>
                      <a:cubicBezTo>
                        <a:pt x="153758" y="104502"/>
                        <a:pt x="153985" y="104490"/>
                        <a:pt x="154211" y="104490"/>
                      </a:cubicBezTo>
                      <a:cubicBezTo>
                        <a:pt x="154311" y="104502"/>
                        <a:pt x="154408" y="104508"/>
                        <a:pt x="154500" y="104508"/>
                      </a:cubicBezTo>
                      <a:cubicBezTo>
                        <a:pt x="154955" y="104508"/>
                        <a:pt x="155315" y="104348"/>
                        <a:pt x="155592" y="103883"/>
                      </a:cubicBezTo>
                      <a:cubicBezTo>
                        <a:pt x="155833" y="103488"/>
                        <a:pt x="156058" y="103328"/>
                        <a:pt x="156381" y="103328"/>
                      </a:cubicBezTo>
                      <a:cubicBezTo>
                        <a:pt x="156536" y="103328"/>
                        <a:pt x="156713" y="103365"/>
                        <a:pt x="156925" y="103430"/>
                      </a:cubicBezTo>
                      <a:cubicBezTo>
                        <a:pt x="157176" y="103514"/>
                        <a:pt x="157333" y="103567"/>
                        <a:pt x="157456" y="103567"/>
                      </a:cubicBezTo>
                      <a:cubicBezTo>
                        <a:pt x="157647" y="103567"/>
                        <a:pt x="157755" y="103438"/>
                        <a:pt x="158009" y="103097"/>
                      </a:cubicBezTo>
                      <a:cubicBezTo>
                        <a:pt x="158328" y="102668"/>
                        <a:pt x="158715" y="102481"/>
                        <a:pt x="159196" y="102481"/>
                      </a:cubicBezTo>
                      <a:cubicBezTo>
                        <a:pt x="159289" y="102481"/>
                        <a:pt x="159385" y="102488"/>
                        <a:pt x="159485" y="102501"/>
                      </a:cubicBezTo>
                      <a:cubicBezTo>
                        <a:pt x="160176" y="102620"/>
                        <a:pt x="160831" y="102787"/>
                        <a:pt x="161390" y="103251"/>
                      </a:cubicBezTo>
                      <a:cubicBezTo>
                        <a:pt x="161819" y="103609"/>
                        <a:pt x="162283" y="103942"/>
                        <a:pt x="162771" y="104228"/>
                      </a:cubicBezTo>
                      <a:cubicBezTo>
                        <a:pt x="163129" y="104442"/>
                        <a:pt x="163557" y="104549"/>
                        <a:pt x="164045" y="104740"/>
                      </a:cubicBezTo>
                      <a:cubicBezTo>
                        <a:pt x="163974" y="104954"/>
                        <a:pt x="163891" y="105145"/>
                        <a:pt x="163783" y="105335"/>
                      </a:cubicBezTo>
                      <a:cubicBezTo>
                        <a:pt x="163462" y="105788"/>
                        <a:pt x="163295" y="106204"/>
                        <a:pt x="163426" y="106776"/>
                      </a:cubicBezTo>
                      <a:cubicBezTo>
                        <a:pt x="163498" y="107145"/>
                        <a:pt x="163367" y="107597"/>
                        <a:pt x="163224" y="107966"/>
                      </a:cubicBezTo>
                      <a:cubicBezTo>
                        <a:pt x="162986" y="108574"/>
                        <a:pt x="162938" y="109109"/>
                        <a:pt x="163498" y="109550"/>
                      </a:cubicBezTo>
                      <a:cubicBezTo>
                        <a:pt x="163700" y="109705"/>
                        <a:pt x="163795" y="109943"/>
                        <a:pt x="163748" y="110181"/>
                      </a:cubicBezTo>
                      <a:cubicBezTo>
                        <a:pt x="163736" y="110288"/>
                        <a:pt x="163748" y="110407"/>
                        <a:pt x="163736" y="110514"/>
                      </a:cubicBezTo>
                      <a:cubicBezTo>
                        <a:pt x="163617" y="111383"/>
                        <a:pt x="163819" y="112169"/>
                        <a:pt x="164236" y="112943"/>
                      </a:cubicBezTo>
                      <a:cubicBezTo>
                        <a:pt x="164581" y="113586"/>
                        <a:pt x="164664" y="114265"/>
                        <a:pt x="164164" y="114896"/>
                      </a:cubicBezTo>
                      <a:cubicBezTo>
                        <a:pt x="163748" y="115408"/>
                        <a:pt x="163771" y="115944"/>
                        <a:pt x="164057" y="116539"/>
                      </a:cubicBezTo>
                      <a:cubicBezTo>
                        <a:pt x="164402" y="117253"/>
                        <a:pt x="164867" y="117920"/>
                        <a:pt x="165415" y="118503"/>
                      </a:cubicBezTo>
                      <a:cubicBezTo>
                        <a:pt x="165891" y="119039"/>
                        <a:pt x="166474" y="119480"/>
                        <a:pt x="166891" y="120111"/>
                      </a:cubicBezTo>
                      <a:cubicBezTo>
                        <a:pt x="167105" y="120432"/>
                        <a:pt x="167486" y="120670"/>
                        <a:pt x="167843" y="120861"/>
                      </a:cubicBezTo>
                      <a:cubicBezTo>
                        <a:pt x="168082" y="120968"/>
                        <a:pt x="168236" y="121218"/>
                        <a:pt x="168212" y="121480"/>
                      </a:cubicBezTo>
                      <a:cubicBezTo>
                        <a:pt x="168201" y="124718"/>
                        <a:pt x="168189" y="127933"/>
                        <a:pt x="168153" y="131148"/>
                      </a:cubicBezTo>
                      <a:cubicBezTo>
                        <a:pt x="168117" y="134101"/>
                        <a:pt x="168046" y="137053"/>
                        <a:pt x="167998" y="140006"/>
                      </a:cubicBezTo>
                      <a:cubicBezTo>
                        <a:pt x="167998" y="140173"/>
                        <a:pt x="167986" y="140351"/>
                        <a:pt x="167974" y="140518"/>
                      </a:cubicBezTo>
                      <a:cubicBezTo>
                        <a:pt x="167855" y="141185"/>
                        <a:pt x="167534" y="141423"/>
                        <a:pt x="166808" y="141518"/>
                      </a:cubicBezTo>
                      <a:cubicBezTo>
                        <a:pt x="164958" y="141772"/>
                        <a:pt x="163098" y="141799"/>
                        <a:pt x="161235" y="141799"/>
                      </a:cubicBezTo>
                      <a:cubicBezTo>
                        <a:pt x="160744" y="141799"/>
                        <a:pt x="160253" y="141797"/>
                        <a:pt x="159763" y="141797"/>
                      </a:cubicBezTo>
                      <a:cubicBezTo>
                        <a:pt x="159321" y="141797"/>
                        <a:pt x="158879" y="141798"/>
                        <a:pt x="158437" y="141804"/>
                      </a:cubicBezTo>
                      <a:cubicBezTo>
                        <a:pt x="155830" y="141840"/>
                        <a:pt x="153234" y="141863"/>
                        <a:pt x="150627" y="141863"/>
                      </a:cubicBezTo>
                      <a:cubicBezTo>
                        <a:pt x="149925" y="141866"/>
                        <a:pt x="149223" y="141867"/>
                        <a:pt x="148521" y="141867"/>
                      </a:cubicBezTo>
                      <a:cubicBezTo>
                        <a:pt x="146603" y="141867"/>
                        <a:pt x="144685" y="141860"/>
                        <a:pt x="142767" y="141860"/>
                      </a:cubicBezTo>
                      <a:cubicBezTo>
                        <a:pt x="142065" y="141860"/>
                        <a:pt x="141363" y="141861"/>
                        <a:pt x="140661" y="141863"/>
                      </a:cubicBezTo>
                      <a:cubicBezTo>
                        <a:pt x="138578" y="141863"/>
                        <a:pt x="136494" y="141899"/>
                        <a:pt x="134411" y="141911"/>
                      </a:cubicBezTo>
                      <a:cubicBezTo>
                        <a:pt x="131517" y="141923"/>
                        <a:pt x="128636" y="141935"/>
                        <a:pt x="125743" y="141947"/>
                      </a:cubicBezTo>
                      <a:cubicBezTo>
                        <a:pt x="122885" y="141971"/>
                        <a:pt x="120016" y="142006"/>
                        <a:pt x="117147" y="142018"/>
                      </a:cubicBezTo>
                      <a:cubicBezTo>
                        <a:pt x="112908" y="142042"/>
                        <a:pt x="108681" y="142054"/>
                        <a:pt x="104443" y="142066"/>
                      </a:cubicBezTo>
                      <a:cubicBezTo>
                        <a:pt x="104411" y="142066"/>
                        <a:pt x="104380" y="142066"/>
                        <a:pt x="104349" y="142066"/>
                      </a:cubicBezTo>
                      <a:cubicBezTo>
                        <a:pt x="103977" y="142066"/>
                        <a:pt x="103616" y="142056"/>
                        <a:pt x="103276" y="141792"/>
                      </a:cubicBezTo>
                      <a:cubicBezTo>
                        <a:pt x="103073" y="141637"/>
                        <a:pt x="102740" y="141649"/>
                        <a:pt x="102478" y="141554"/>
                      </a:cubicBezTo>
                      <a:cubicBezTo>
                        <a:pt x="102121" y="141447"/>
                        <a:pt x="102061" y="141328"/>
                        <a:pt x="102180" y="140982"/>
                      </a:cubicBezTo>
                      <a:cubicBezTo>
                        <a:pt x="102240" y="140816"/>
                        <a:pt x="102311" y="140661"/>
                        <a:pt x="102395" y="140506"/>
                      </a:cubicBezTo>
                      <a:cubicBezTo>
                        <a:pt x="102657" y="139935"/>
                        <a:pt x="102550" y="139685"/>
                        <a:pt x="101930" y="139565"/>
                      </a:cubicBezTo>
                      <a:cubicBezTo>
                        <a:pt x="101847" y="139530"/>
                        <a:pt x="101776" y="139506"/>
                        <a:pt x="101692" y="139470"/>
                      </a:cubicBezTo>
                      <a:cubicBezTo>
                        <a:pt x="101764" y="139280"/>
                        <a:pt x="101835" y="139113"/>
                        <a:pt x="101883" y="138923"/>
                      </a:cubicBezTo>
                      <a:cubicBezTo>
                        <a:pt x="101978" y="138542"/>
                        <a:pt x="101871" y="138327"/>
                        <a:pt x="101478" y="138256"/>
                      </a:cubicBezTo>
                      <a:cubicBezTo>
                        <a:pt x="101247" y="138233"/>
                        <a:pt x="101012" y="138220"/>
                        <a:pt x="100778" y="138220"/>
                      </a:cubicBezTo>
                      <a:cubicBezTo>
                        <a:pt x="100649" y="138220"/>
                        <a:pt x="100521" y="138224"/>
                        <a:pt x="100394" y="138232"/>
                      </a:cubicBezTo>
                      <a:cubicBezTo>
                        <a:pt x="100311" y="138232"/>
                        <a:pt x="100228" y="138292"/>
                        <a:pt x="100144" y="138292"/>
                      </a:cubicBezTo>
                      <a:cubicBezTo>
                        <a:pt x="99980" y="138292"/>
                        <a:pt x="99792" y="138374"/>
                        <a:pt x="99628" y="138374"/>
                      </a:cubicBezTo>
                      <a:cubicBezTo>
                        <a:pt x="99507" y="138374"/>
                        <a:pt x="99399" y="138329"/>
                        <a:pt x="99323" y="138172"/>
                      </a:cubicBezTo>
                      <a:cubicBezTo>
                        <a:pt x="99121" y="137768"/>
                        <a:pt x="98870" y="137339"/>
                        <a:pt x="99228" y="136887"/>
                      </a:cubicBezTo>
                      <a:cubicBezTo>
                        <a:pt x="99466" y="136577"/>
                        <a:pt x="99728" y="136291"/>
                        <a:pt x="100013" y="136017"/>
                      </a:cubicBezTo>
                      <a:cubicBezTo>
                        <a:pt x="100668" y="135398"/>
                        <a:pt x="101347" y="134791"/>
                        <a:pt x="102026" y="134196"/>
                      </a:cubicBezTo>
                      <a:cubicBezTo>
                        <a:pt x="102585" y="133696"/>
                        <a:pt x="102752" y="133065"/>
                        <a:pt x="102859" y="132350"/>
                      </a:cubicBezTo>
                      <a:cubicBezTo>
                        <a:pt x="103061" y="130945"/>
                        <a:pt x="102395" y="129945"/>
                        <a:pt x="101561" y="128957"/>
                      </a:cubicBezTo>
                      <a:cubicBezTo>
                        <a:pt x="101133" y="128457"/>
                        <a:pt x="100811" y="127838"/>
                        <a:pt x="100466" y="127266"/>
                      </a:cubicBezTo>
                      <a:cubicBezTo>
                        <a:pt x="100275" y="126957"/>
                        <a:pt x="100323" y="126659"/>
                        <a:pt x="100573" y="126373"/>
                      </a:cubicBezTo>
                      <a:cubicBezTo>
                        <a:pt x="101097" y="125766"/>
                        <a:pt x="101609" y="125159"/>
                        <a:pt x="102133" y="124540"/>
                      </a:cubicBezTo>
                      <a:cubicBezTo>
                        <a:pt x="102288" y="124361"/>
                        <a:pt x="102419" y="124159"/>
                        <a:pt x="102514" y="123945"/>
                      </a:cubicBezTo>
                      <a:cubicBezTo>
                        <a:pt x="102739" y="123310"/>
                        <a:pt x="102515" y="122886"/>
                        <a:pt x="101956" y="122886"/>
                      </a:cubicBezTo>
                      <a:cubicBezTo>
                        <a:pt x="101865" y="122886"/>
                        <a:pt x="101765" y="122897"/>
                        <a:pt x="101657" y="122921"/>
                      </a:cubicBezTo>
                      <a:cubicBezTo>
                        <a:pt x="101156" y="123016"/>
                        <a:pt x="100680" y="123254"/>
                        <a:pt x="100204" y="123444"/>
                      </a:cubicBezTo>
                      <a:cubicBezTo>
                        <a:pt x="100025" y="123516"/>
                        <a:pt x="99883" y="123659"/>
                        <a:pt x="99704" y="123742"/>
                      </a:cubicBezTo>
                      <a:cubicBezTo>
                        <a:pt x="99556" y="123805"/>
                        <a:pt x="99429" y="123840"/>
                        <a:pt x="99318" y="123840"/>
                      </a:cubicBezTo>
                      <a:cubicBezTo>
                        <a:pt x="99116" y="123840"/>
                        <a:pt x="98965" y="123725"/>
                        <a:pt x="98835" y="123456"/>
                      </a:cubicBezTo>
                      <a:cubicBezTo>
                        <a:pt x="98466" y="122682"/>
                        <a:pt x="97811" y="122170"/>
                        <a:pt x="97216" y="121599"/>
                      </a:cubicBezTo>
                      <a:cubicBezTo>
                        <a:pt x="97030" y="121420"/>
                        <a:pt x="96900" y="121337"/>
                        <a:pt x="96755" y="121337"/>
                      </a:cubicBezTo>
                      <a:cubicBezTo>
                        <a:pt x="96629" y="121337"/>
                        <a:pt x="96492" y="121400"/>
                        <a:pt x="96299" y="121516"/>
                      </a:cubicBezTo>
                      <a:cubicBezTo>
                        <a:pt x="96084" y="121623"/>
                        <a:pt x="95882" y="121754"/>
                        <a:pt x="95703" y="121897"/>
                      </a:cubicBezTo>
                      <a:cubicBezTo>
                        <a:pt x="94965" y="122563"/>
                        <a:pt x="94060" y="122778"/>
                        <a:pt x="93120" y="122861"/>
                      </a:cubicBezTo>
                      <a:cubicBezTo>
                        <a:pt x="92477" y="122921"/>
                        <a:pt x="91822" y="122980"/>
                        <a:pt x="91179" y="123040"/>
                      </a:cubicBezTo>
                      <a:cubicBezTo>
                        <a:pt x="90998" y="123059"/>
                        <a:pt x="90817" y="123069"/>
                        <a:pt x="90637" y="123069"/>
                      </a:cubicBezTo>
                      <a:cubicBezTo>
                        <a:pt x="90165" y="123069"/>
                        <a:pt x="89698" y="123002"/>
                        <a:pt x="89250" y="122873"/>
                      </a:cubicBezTo>
                      <a:cubicBezTo>
                        <a:pt x="88827" y="122761"/>
                        <a:pt x="88402" y="122695"/>
                        <a:pt x="87982" y="122695"/>
                      </a:cubicBezTo>
                      <a:cubicBezTo>
                        <a:pt x="87419" y="122695"/>
                        <a:pt x="86864" y="122813"/>
                        <a:pt x="86333" y="123099"/>
                      </a:cubicBezTo>
                      <a:cubicBezTo>
                        <a:pt x="85819" y="123376"/>
                        <a:pt x="85287" y="123456"/>
                        <a:pt x="84753" y="123456"/>
                      </a:cubicBezTo>
                      <a:cubicBezTo>
                        <a:pt x="84322" y="123456"/>
                        <a:pt x="83889" y="123404"/>
                        <a:pt x="83464" y="123361"/>
                      </a:cubicBezTo>
                      <a:cubicBezTo>
                        <a:pt x="83252" y="123340"/>
                        <a:pt x="83044" y="123331"/>
                        <a:pt x="82839" y="123331"/>
                      </a:cubicBezTo>
                      <a:cubicBezTo>
                        <a:pt x="82107" y="123331"/>
                        <a:pt x="81405" y="123450"/>
                        <a:pt x="80690" y="123599"/>
                      </a:cubicBezTo>
                      <a:cubicBezTo>
                        <a:pt x="80249" y="123694"/>
                        <a:pt x="79797" y="123766"/>
                        <a:pt x="79344" y="123790"/>
                      </a:cubicBezTo>
                      <a:cubicBezTo>
                        <a:pt x="78368" y="123825"/>
                        <a:pt x="77392" y="123885"/>
                        <a:pt x="76463" y="124230"/>
                      </a:cubicBezTo>
                      <a:cubicBezTo>
                        <a:pt x="76225" y="124314"/>
                        <a:pt x="75939" y="124266"/>
                        <a:pt x="75689" y="124314"/>
                      </a:cubicBezTo>
                      <a:cubicBezTo>
                        <a:pt x="75405" y="124361"/>
                        <a:pt x="75125" y="124382"/>
                        <a:pt x="74847" y="124382"/>
                      </a:cubicBezTo>
                      <a:cubicBezTo>
                        <a:pt x="73936" y="124382"/>
                        <a:pt x="73055" y="124153"/>
                        <a:pt x="72189" y="123861"/>
                      </a:cubicBezTo>
                      <a:cubicBezTo>
                        <a:pt x="71854" y="123754"/>
                        <a:pt x="71530" y="123702"/>
                        <a:pt x="71211" y="123702"/>
                      </a:cubicBezTo>
                      <a:cubicBezTo>
                        <a:pt x="70645" y="123702"/>
                        <a:pt x="70098" y="123866"/>
                        <a:pt x="69557" y="124171"/>
                      </a:cubicBezTo>
                      <a:cubicBezTo>
                        <a:pt x="69010" y="124480"/>
                        <a:pt x="68438" y="124742"/>
                        <a:pt x="67879" y="125028"/>
                      </a:cubicBezTo>
                      <a:cubicBezTo>
                        <a:pt x="67759" y="125087"/>
                        <a:pt x="67640" y="125135"/>
                        <a:pt x="67509" y="125171"/>
                      </a:cubicBezTo>
                      <a:cubicBezTo>
                        <a:pt x="66513" y="125316"/>
                        <a:pt x="65527" y="125651"/>
                        <a:pt x="64513" y="125651"/>
                      </a:cubicBezTo>
                      <a:cubicBezTo>
                        <a:pt x="64448" y="125651"/>
                        <a:pt x="64383" y="125650"/>
                        <a:pt x="64319" y="125647"/>
                      </a:cubicBezTo>
                      <a:cubicBezTo>
                        <a:pt x="64213" y="125642"/>
                        <a:pt x="64109" y="125639"/>
                        <a:pt x="64006" y="125639"/>
                      </a:cubicBezTo>
                      <a:cubicBezTo>
                        <a:pt x="62784" y="125639"/>
                        <a:pt x="61674" y="126022"/>
                        <a:pt x="60675" y="126647"/>
                      </a:cubicBezTo>
                      <a:cubicBezTo>
                        <a:pt x="60008" y="127064"/>
                        <a:pt x="59485" y="127707"/>
                        <a:pt x="58937" y="128290"/>
                      </a:cubicBezTo>
                      <a:cubicBezTo>
                        <a:pt x="58687" y="128552"/>
                        <a:pt x="58473" y="128802"/>
                        <a:pt x="58115" y="128886"/>
                      </a:cubicBezTo>
                      <a:cubicBezTo>
                        <a:pt x="57651" y="129017"/>
                        <a:pt x="57187" y="129124"/>
                        <a:pt x="56722" y="129207"/>
                      </a:cubicBezTo>
                      <a:cubicBezTo>
                        <a:pt x="55556" y="129350"/>
                        <a:pt x="54663" y="129945"/>
                        <a:pt x="53877" y="130767"/>
                      </a:cubicBezTo>
                      <a:cubicBezTo>
                        <a:pt x="52960" y="131695"/>
                        <a:pt x="51805" y="132350"/>
                        <a:pt x="50543" y="132648"/>
                      </a:cubicBezTo>
                      <a:cubicBezTo>
                        <a:pt x="50421" y="132665"/>
                        <a:pt x="50293" y="132676"/>
                        <a:pt x="50167" y="132676"/>
                      </a:cubicBezTo>
                      <a:cubicBezTo>
                        <a:pt x="50121" y="132676"/>
                        <a:pt x="50076" y="132675"/>
                        <a:pt x="50031" y="132672"/>
                      </a:cubicBezTo>
                      <a:cubicBezTo>
                        <a:pt x="49602" y="132672"/>
                        <a:pt x="49170" y="132659"/>
                        <a:pt x="48737" y="132659"/>
                      </a:cubicBezTo>
                      <a:cubicBezTo>
                        <a:pt x="48449" y="132659"/>
                        <a:pt x="48162" y="132665"/>
                        <a:pt x="47876" y="132684"/>
                      </a:cubicBezTo>
                      <a:cubicBezTo>
                        <a:pt x="47800" y="132692"/>
                        <a:pt x="47723" y="132696"/>
                        <a:pt x="47647" y="132696"/>
                      </a:cubicBezTo>
                      <a:cubicBezTo>
                        <a:pt x="47272" y="132696"/>
                        <a:pt x="46903" y="132600"/>
                        <a:pt x="46566" y="132422"/>
                      </a:cubicBezTo>
                      <a:cubicBezTo>
                        <a:pt x="46226" y="132234"/>
                        <a:pt x="45889" y="132139"/>
                        <a:pt x="45549" y="132139"/>
                      </a:cubicBezTo>
                      <a:cubicBezTo>
                        <a:pt x="45199" y="132139"/>
                        <a:pt x="44845" y="132240"/>
                        <a:pt x="44483" y="132446"/>
                      </a:cubicBezTo>
                      <a:cubicBezTo>
                        <a:pt x="43745" y="132850"/>
                        <a:pt x="42983" y="133208"/>
                        <a:pt x="42185" y="133517"/>
                      </a:cubicBezTo>
                      <a:cubicBezTo>
                        <a:pt x="42040" y="133576"/>
                        <a:pt x="41896" y="133600"/>
                        <a:pt x="41754" y="133600"/>
                      </a:cubicBezTo>
                      <a:cubicBezTo>
                        <a:pt x="41348" y="133600"/>
                        <a:pt x="40954" y="133402"/>
                        <a:pt x="40566" y="133243"/>
                      </a:cubicBezTo>
                      <a:cubicBezTo>
                        <a:pt x="39946" y="132993"/>
                        <a:pt x="39339" y="132696"/>
                        <a:pt x="38708" y="132469"/>
                      </a:cubicBezTo>
                      <a:cubicBezTo>
                        <a:pt x="38220" y="132303"/>
                        <a:pt x="37887" y="132029"/>
                        <a:pt x="37732" y="131517"/>
                      </a:cubicBezTo>
                      <a:cubicBezTo>
                        <a:pt x="37637" y="131207"/>
                        <a:pt x="37529" y="130898"/>
                        <a:pt x="37446" y="130588"/>
                      </a:cubicBezTo>
                      <a:cubicBezTo>
                        <a:pt x="37327" y="130148"/>
                        <a:pt x="37089" y="129743"/>
                        <a:pt x="36744" y="129445"/>
                      </a:cubicBezTo>
                      <a:cubicBezTo>
                        <a:pt x="36536" y="129245"/>
                        <a:pt x="36319" y="129146"/>
                        <a:pt x="36096" y="129146"/>
                      </a:cubicBezTo>
                      <a:cubicBezTo>
                        <a:pt x="35961" y="129146"/>
                        <a:pt x="35823" y="129183"/>
                        <a:pt x="35684" y="129255"/>
                      </a:cubicBezTo>
                      <a:cubicBezTo>
                        <a:pt x="35172" y="129517"/>
                        <a:pt x="34624" y="129671"/>
                        <a:pt x="34053" y="129707"/>
                      </a:cubicBezTo>
                      <a:cubicBezTo>
                        <a:pt x="33541" y="129755"/>
                        <a:pt x="33398" y="129933"/>
                        <a:pt x="33315" y="130457"/>
                      </a:cubicBezTo>
                      <a:cubicBezTo>
                        <a:pt x="33279" y="130648"/>
                        <a:pt x="33267" y="130838"/>
                        <a:pt x="33243" y="131029"/>
                      </a:cubicBezTo>
                      <a:cubicBezTo>
                        <a:pt x="33124" y="131755"/>
                        <a:pt x="32898" y="132457"/>
                        <a:pt x="32576" y="133112"/>
                      </a:cubicBezTo>
                      <a:cubicBezTo>
                        <a:pt x="32100" y="134160"/>
                        <a:pt x="31755" y="135267"/>
                        <a:pt x="31314" y="136327"/>
                      </a:cubicBezTo>
                      <a:cubicBezTo>
                        <a:pt x="31148" y="136720"/>
                        <a:pt x="30922" y="137089"/>
                        <a:pt x="30648" y="137422"/>
                      </a:cubicBezTo>
                      <a:cubicBezTo>
                        <a:pt x="29921" y="138327"/>
                        <a:pt x="28957" y="138970"/>
                        <a:pt x="27969" y="139565"/>
                      </a:cubicBezTo>
                      <a:cubicBezTo>
                        <a:pt x="27433" y="139899"/>
                        <a:pt x="26897" y="140220"/>
                        <a:pt x="26338" y="140518"/>
                      </a:cubicBezTo>
                      <a:cubicBezTo>
                        <a:pt x="26052" y="140673"/>
                        <a:pt x="25742" y="140768"/>
                        <a:pt x="25421" y="140828"/>
                      </a:cubicBezTo>
                      <a:cubicBezTo>
                        <a:pt x="24802" y="140899"/>
                        <a:pt x="24242" y="141185"/>
                        <a:pt x="23813" y="141613"/>
                      </a:cubicBezTo>
                      <a:cubicBezTo>
                        <a:pt x="23127" y="142311"/>
                        <a:pt x="22356" y="142605"/>
                        <a:pt x="21379" y="142605"/>
                      </a:cubicBezTo>
                      <a:cubicBezTo>
                        <a:pt x="21322" y="142605"/>
                        <a:pt x="21264" y="142604"/>
                        <a:pt x="21206" y="142602"/>
                      </a:cubicBezTo>
                      <a:cubicBezTo>
                        <a:pt x="20517" y="142581"/>
                        <a:pt x="19827" y="142573"/>
                        <a:pt x="19138" y="142573"/>
                      </a:cubicBezTo>
                      <a:cubicBezTo>
                        <a:pt x="17482" y="142573"/>
                        <a:pt x="15826" y="142617"/>
                        <a:pt x="14169" y="142625"/>
                      </a:cubicBezTo>
                      <a:cubicBezTo>
                        <a:pt x="13086" y="142629"/>
                        <a:pt x="12001" y="142631"/>
                        <a:pt x="10916" y="142631"/>
                      </a:cubicBezTo>
                      <a:cubicBezTo>
                        <a:pt x="8745" y="142631"/>
                        <a:pt x="6573" y="142625"/>
                        <a:pt x="4406" y="142625"/>
                      </a:cubicBezTo>
                      <a:cubicBezTo>
                        <a:pt x="3704" y="142625"/>
                        <a:pt x="3013" y="142613"/>
                        <a:pt x="2323" y="142613"/>
                      </a:cubicBezTo>
                      <a:cubicBezTo>
                        <a:pt x="2085" y="142613"/>
                        <a:pt x="1846" y="142578"/>
                        <a:pt x="1585" y="142554"/>
                      </a:cubicBezTo>
                      <a:cubicBezTo>
                        <a:pt x="1537" y="142090"/>
                        <a:pt x="1477" y="141661"/>
                        <a:pt x="1477" y="141220"/>
                      </a:cubicBezTo>
                      <a:cubicBezTo>
                        <a:pt x="1406" y="136946"/>
                        <a:pt x="1334" y="132672"/>
                        <a:pt x="1311" y="128386"/>
                      </a:cubicBezTo>
                      <a:cubicBezTo>
                        <a:pt x="1275" y="123659"/>
                        <a:pt x="1287" y="118920"/>
                        <a:pt x="1263" y="114193"/>
                      </a:cubicBezTo>
                      <a:cubicBezTo>
                        <a:pt x="1239" y="109324"/>
                        <a:pt x="1204" y="104466"/>
                        <a:pt x="1156" y="99608"/>
                      </a:cubicBezTo>
                      <a:cubicBezTo>
                        <a:pt x="1132" y="97239"/>
                        <a:pt x="1084" y="94870"/>
                        <a:pt x="1073" y="92500"/>
                      </a:cubicBezTo>
                      <a:cubicBezTo>
                        <a:pt x="1061" y="88488"/>
                        <a:pt x="1073" y="84463"/>
                        <a:pt x="1061" y="80451"/>
                      </a:cubicBezTo>
                      <a:cubicBezTo>
                        <a:pt x="1049" y="77522"/>
                        <a:pt x="1025" y="74581"/>
                        <a:pt x="1013" y="71652"/>
                      </a:cubicBezTo>
                      <a:cubicBezTo>
                        <a:pt x="1001" y="68331"/>
                        <a:pt x="1013" y="65009"/>
                        <a:pt x="1013" y="61687"/>
                      </a:cubicBezTo>
                      <a:cubicBezTo>
                        <a:pt x="1013" y="60508"/>
                        <a:pt x="977" y="59341"/>
                        <a:pt x="965" y="58163"/>
                      </a:cubicBezTo>
                      <a:cubicBezTo>
                        <a:pt x="942" y="55889"/>
                        <a:pt x="942" y="53614"/>
                        <a:pt x="930" y="51340"/>
                      </a:cubicBezTo>
                      <a:cubicBezTo>
                        <a:pt x="906" y="48316"/>
                        <a:pt x="882" y="45304"/>
                        <a:pt x="882" y="42292"/>
                      </a:cubicBezTo>
                      <a:cubicBezTo>
                        <a:pt x="882" y="39922"/>
                        <a:pt x="894" y="37565"/>
                        <a:pt x="894" y="35195"/>
                      </a:cubicBezTo>
                      <a:cubicBezTo>
                        <a:pt x="894" y="31731"/>
                        <a:pt x="870" y="28254"/>
                        <a:pt x="870" y="24778"/>
                      </a:cubicBezTo>
                      <a:cubicBezTo>
                        <a:pt x="894" y="18634"/>
                        <a:pt x="918" y="12502"/>
                        <a:pt x="953" y="6359"/>
                      </a:cubicBezTo>
                      <a:cubicBezTo>
                        <a:pt x="953" y="5037"/>
                        <a:pt x="965" y="3715"/>
                        <a:pt x="989" y="2382"/>
                      </a:cubicBezTo>
                      <a:cubicBezTo>
                        <a:pt x="989" y="2239"/>
                        <a:pt x="1013" y="2084"/>
                        <a:pt x="1037" y="1870"/>
                      </a:cubicBezTo>
                      <a:cubicBezTo>
                        <a:pt x="1644" y="1834"/>
                        <a:pt x="2251" y="1763"/>
                        <a:pt x="2847" y="1763"/>
                      </a:cubicBezTo>
                      <a:cubicBezTo>
                        <a:pt x="5561" y="1739"/>
                        <a:pt x="8276" y="1739"/>
                        <a:pt x="10990" y="1715"/>
                      </a:cubicBezTo>
                      <a:cubicBezTo>
                        <a:pt x="13050" y="1703"/>
                        <a:pt x="15110" y="1668"/>
                        <a:pt x="17182" y="1668"/>
                      </a:cubicBezTo>
                      <a:cubicBezTo>
                        <a:pt x="19980" y="1656"/>
                        <a:pt x="22778" y="1656"/>
                        <a:pt x="25576" y="1644"/>
                      </a:cubicBezTo>
                      <a:lnTo>
                        <a:pt x="27290" y="1644"/>
                      </a:lnTo>
                      <a:cubicBezTo>
                        <a:pt x="27207" y="2037"/>
                        <a:pt x="27171" y="2334"/>
                        <a:pt x="27088" y="2620"/>
                      </a:cubicBezTo>
                      <a:cubicBezTo>
                        <a:pt x="26885" y="3323"/>
                        <a:pt x="26790" y="4025"/>
                        <a:pt x="26992" y="4739"/>
                      </a:cubicBezTo>
                      <a:cubicBezTo>
                        <a:pt x="27064" y="4954"/>
                        <a:pt x="27159" y="5168"/>
                        <a:pt x="27278" y="5382"/>
                      </a:cubicBezTo>
                      <a:cubicBezTo>
                        <a:pt x="27814" y="5251"/>
                        <a:pt x="28040" y="4882"/>
                        <a:pt x="28207" y="4489"/>
                      </a:cubicBezTo>
                      <a:cubicBezTo>
                        <a:pt x="28338" y="4192"/>
                        <a:pt x="28397" y="3870"/>
                        <a:pt x="28505" y="3561"/>
                      </a:cubicBezTo>
                      <a:cubicBezTo>
                        <a:pt x="28612" y="3251"/>
                        <a:pt x="28755" y="2918"/>
                        <a:pt x="28886" y="2596"/>
                      </a:cubicBezTo>
                      <a:cubicBezTo>
                        <a:pt x="29076" y="2132"/>
                        <a:pt x="29505" y="2013"/>
                        <a:pt x="29933" y="1906"/>
                      </a:cubicBezTo>
                      <a:cubicBezTo>
                        <a:pt x="30052" y="1906"/>
                        <a:pt x="30171" y="1953"/>
                        <a:pt x="30255" y="2049"/>
                      </a:cubicBezTo>
                      <a:cubicBezTo>
                        <a:pt x="30362" y="2180"/>
                        <a:pt x="30457" y="2334"/>
                        <a:pt x="30529" y="2489"/>
                      </a:cubicBezTo>
                      <a:cubicBezTo>
                        <a:pt x="30826" y="3061"/>
                        <a:pt x="31243" y="3430"/>
                        <a:pt x="31945" y="3454"/>
                      </a:cubicBezTo>
                      <a:cubicBezTo>
                        <a:pt x="32529" y="3477"/>
                        <a:pt x="32731" y="3882"/>
                        <a:pt x="32517" y="4430"/>
                      </a:cubicBezTo>
                      <a:cubicBezTo>
                        <a:pt x="32422" y="4620"/>
                        <a:pt x="32326" y="4811"/>
                        <a:pt x="32207" y="4989"/>
                      </a:cubicBezTo>
                      <a:cubicBezTo>
                        <a:pt x="31910" y="5489"/>
                        <a:pt x="31922" y="5799"/>
                        <a:pt x="32291" y="6228"/>
                      </a:cubicBezTo>
                      <a:cubicBezTo>
                        <a:pt x="32684" y="6668"/>
                        <a:pt x="32684" y="6668"/>
                        <a:pt x="32362" y="7180"/>
                      </a:cubicBezTo>
                      <a:cubicBezTo>
                        <a:pt x="32088" y="7597"/>
                        <a:pt x="32255" y="8406"/>
                        <a:pt x="32660" y="8680"/>
                      </a:cubicBezTo>
                      <a:cubicBezTo>
                        <a:pt x="33053" y="8954"/>
                        <a:pt x="33267" y="9847"/>
                        <a:pt x="32969" y="10276"/>
                      </a:cubicBezTo>
                      <a:cubicBezTo>
                        <a:pt x="32696" y="10669"/>
                        <a:pt x="32398" y="11050"/>
                        <a:pt x="32112" y="11431"/>
                      </a:cubicBezTo>
                      <a:cubicBezTo>
                        <a:pt x="31814" y="11800"/>
                        <a:pt x="31564" y="12157"/>
                        <a:pt x="31529" y="12645"/>
                      </a:cubicBezTo>
                      <a:cubicBezTo>
                        <a:pt x="31517" y="12967"/>
                        <a:pt x="31564" y="13252"/>
                        <a:pt x="31886" y="13419"/>
                      </a:cubicBezTo>
                      <a:cubicBezTo>
                        <a:pt x="32089" y="13524"/>
                        <a:pt x="32307" y="13630"/>
                        <a:pt x="32530" y="13630"/>
                      </a:cubicBezTo>
                      <a:cubicBezTo>
                        <a:pt x="32659" y="13630"/>
                        <a:pt x="32790" y="13594"/>
                        <a:pt x="32922" y="13502"/>
                      </a:cubicBezTo>
                      <a:cubicBezTo>
                        <a:pt x="33315" y="13229"/>
                        <a:pt x="33672" y="12919"/>
                        <a:pt x="34053" y="12621"/>
                      </a:cubicBezTo>
                      <a:cubicBezTo>
                        <a:pt x="34529" y="12824"/>
                        <a:pt x="34458" y="13193"/>
                        <a:pt x="34410" y="13562"/>
                      </a:cubicBezTo>
                      <a:cubicBezTo>
                        <a:pt x="34362" y="13967"/>
                        <a:pt x="34315" y="14383"/>
                        <a:pt x="34303" y="14788"/>
                      </a:cubicBezTo>
                      <a:cubicBezTo>
                        <a:pt x="34315" y="14955"/>
                        <a:pt x="34362" y="15122"/>
                        <a:pt x="34422" y="15288"/>
                      </a:cubicBezTo>
                      <a:cubicBezTo>
                        <a:pt x="34839" y="15288"/>
                        <a:pt x="35053" y="15062"/>
                        <a:pt x="35243" y="14788"/>
                      </a:cubicBezTo>
                      <a:cubicBezTo>
                        <a:pt x="35363" y="14633"/>
                        <a:pt x="35434" y="14455"/>
                        <a:pt x="35541" y="14288"/>
                      </a:cubicBezTo>
                      <a:cubicBezTo>
                        <a:pt x="35685" y="14066"/>
                        <a:pt x="35793" y="13966"/>
                        <a:pt x="35922" y="13966"/>
                      </a:cubicBezTo>
                      <a:cubicBezTo>
                        <a:pt x="36028" y="13966"/>
                        <a:pt x="36148" y="14034"/>
                        <a:pt x="36315" y="14157"/>
                      </a:cubicBezTo>
                      <a:cubicBezTo>
                        <a:pt x="36815" y="14538"/>
                        <a:pt x="37339" y="14895"/>
                        <a:pt x="37851" y="15253"/>
                      </a:cubicBezTo>
                      <a:cubicBezTo>
                        <a:pt x="38363" y="15610"/>
                        <a:pt x="38458" y="15860"/>
                        <a:pt x="38113" y="16431"/>
                      </a:cubicBezTo>
                      <a:cubicBezTo>
                        <a:pt x="37875" y="16836"/>
                        <a:pt x="37577" y="17217"/>
                        <a:pt x="37303" y="17598"/>
                      </a:cubicBezTo>
                      <a:cubicBezTo>
                        <a:pt x="36637" y="18551"/>
                        <a:pt x="36779" y="20027"/>
                        <a:pt x="37815" y="20801"/>
                      </a:cubicBezTo>
                      <a:cubicBezTo>
                        <a:pt x="38125" y="21027"/>
                        <a:pt x="38553" y="21075"/>
                        <a:pt x="38970" y="21218"/>
                      </a:cubicBezTo>
                      <a:lnTo>
                        <a:pt x="39470" y="20325"/>
                      </a:lnTo>
                      <a:cubicBezTo>
                        <a:pt x="39792" y="20360"/>
                        <a:pt x="40125" y="20348"/>
                        <a:pt x="40423" y="20456"/>
                      </a:cubicBezTo>
                      <a:cubicBezTo>
                        <a:pt x="40544" y="20502"/>
                        <a:pt x="40652" y="20524"/>
                        <a:pt x="40750" y="20524"/>
                      </a:cubicBezTo>
                      <a:cubicBezTo>
                        <a:pt x="40979" y="20524"/>
                        <a:pt x="41156" y="20406"/>
                        <a:pt x="41339" y="20206"/>
                      </a:cubicBezTo>
                      <a:cubicBezTo>
                        <a:pt x="41781" y="19691"/>
                        <a:pt x="42329" y="19524"/>
                        <a:pt x="42928" y="19524"/>
                      </a:cubicBezTo>
                      <a:cubicBezTo>
                        <a:pt x="43105" y="19524"/>
                        <a:pt x="43286" y="19538"/>
                        <a:pt x="43471" y="19563"/>
                      </a:cubicBezTo>
                      <a:cubicBezTo>
                        <a:pt x="43590" y="19932"/>
                        <a:pt x="43411" y="20194"/>
                        <a:pt x="43233" y="20432"/>
                      </a:cubicBezTo>
                      <a:cubicBezTo>
                        <a:pt x="42947" y="20825"/>
                        <a:pt x="42863" y="21325"/>
                        <a:pt x="42994" y="21789"/>
                      </a:cubicBezTo>
                      <a:cubicBezTo>
                        <a:pt x="43209" y="22611"/>
                        <a:pt x="43447" y="23408"/>
                        <a:pt x="43649" y="24230"/>
                      </a:cubicBezTo>
                      <a:cubicBezTo>
                        <a:pt x="43756" y="24706"/>
                        <a:pt x="43911" y="24718"/>
                        <a:pt x="44340" y="24742"/>
                      </a:cubicBezTo>
                      <a:cubicBezTo>
                        <a:pt x="44349" y="24742"/>
                        <a:pt x="44357" y="24742"/>
                        <a:pt x="44366" y="24742"/>
                      </a:cubicBezTo>
                      <a:cubicBezTo>
                        <a:pt x="44490" y="24742"/>
                        <a:pt x="44626" y="24706"/>
                        <a:pt x="44752" y="24706"/>
                      </a:cubicBezTo>
                      <a:cubicBezTo>
                        <a:pt x="44888" y="24706"/>
                        <a:pt x="45013" y="24748"/>
                        <a:pt x="45102" y="24920"/>
                      </a:cubicBezTo>
                      <a:cubicBezTo>
                        <a:pt x="45245" y="25230"/>
                        <a:pt x="44947" y="25385"/>
                        <a:pt x="44816" y="25599"/>
                      </a:cubicBezTo>
                      <a:cubicBezTo>
                        <a:pt x="44518" y="26075"/>
                        <a:pt x="44578" y="26599"/>
                        <a:pt x="44673" y="27111"/>
                      </a:cubicBezTo>
                      <a:cubicBezTo>
                        <a:pt x="44745" y="27433"/>
                        <a:pt x="44864" y="27742"/>
                        <a:pt x="44911" y="28052"/>
                      </a:cubicBezTo>
                      <a:cubicBezTo>
                        <a:pt x="45066" y="28933"/>
                        <a:pt x="44709" y="29385"/>
                        <a:pt x="43852" y="29611"/>
                      </a:cubicBezTo>
                      <a:cubicBezTo>
                        <a:pt x="43628" y="29670"/>
                        <a:pt x="43418" y="29699"/>
                        <a:pt x="43220" y="29699"/>
                      </a:cubicBezTo>
                      <a:cubicBezTo>
                        <a:pt x="42460" y="29699"/>
                        <a:pt x="41878" y="29285"/>
                        <a:pt x="41387" y="28623"/>
                      </a:cubicBezTo>
                      <a:cubicBezTo>
                        <a:pt x="41292" y="28504"/>
                        <a:pt x="41220" y="28361"/>
                        <a:pt x="41125" y="28242"/>
                      </a:cubicBezTo>
                      <a:cubicBezTo>
                        <a:pt x="40930" y="28004"/>
                        <a:pt x="40681" y="27886"/>
                        <a:pt x="40437" y="27886"/>
                      </a:cubicBezTo>
                      <a:cubicBezTo>
                        <a:pt x="40147" y="27886"/>
                        <a:pt x="39865" y="28054"/>
                        <a:pt x="39696" y="28385"/>
                      </a:cubicBezTo>
                      <a:cubicBezTo>
                        <a:pt x="39458" y="28802"/>
                        <a:pt x="39458" y="29326"/>
                        <a:pt x="39696" y="29754"/>
                      </a:cubicBezTo>
                      <a:cubicBezTo>
                        <a:pt x="39780" y="29909"/>
                        <a:pt x="39851" y="30064"/>
                        <a:pt x="39911" y="30219"/>
                      </a:cubicBezTo>
                      <a:cubicBezTo>
                        <a:pt x="40066" y="30671"/>
                        <a:pt x="40018" y="31076"/>
                        <a:pt x="39673" y="31433"/>
                      </a:cubicBezTo>
                      <a:cubicBezTo>
                        <a:pt x="39351" y="31755"/>
                        <a:pt x="39042" y="32088"/>
                        <a:pt x="38696" y="32398"/>
                      </a:cubicBezTo>
                      <a:cubicBezTo>
                        <a:pt x="38244" y="32814"/>
                        <a:pt x="38518" y="33195"/>
                        <a:pt x="38958" y="33291"/>
                      </a:cubicBezTo>
                      <a:cubicBezTo>
                        <a:pt x="39065" y="33314"/>
                        <a:pt x="39173" y="33326"/>
                        <a:pt x="39280" y="33338"/>
                      </a:cubicBezTo>
                      <a:cubicBezTo>
                        <a:pt x="40161" y="33362"/>
                        <a:pt x="40577" y="33945"/>
                        <a:pt x="40732" y="34672"/>
                      </a:cubicBezTo>
                      <a:cubicBezTo>
                        <a:pt x="40875" y="35422"/>
                        <a:pt x="40947" y="36172"/>
                        <a:pt x="40935" y="36934"/>
                      </a:cubicBezTo>
                      <a:cubicBezTo>
                        <a:pt x="40935" y="37636"/>
                        <a:pt x="40637" y="37922"/>
                        <a:pt x="39946" y="38077"/>
                      </a:cubicBezTo>
                      <a:cubicBezTo>
                        <a:pt x="39423" y="38196"/>
                        <a:pt x="38887" y="38315"/>
                        <a:pt x="38363" y="38470"/>
                      </a:cubicBezTo>
                      <a:cubicBezTo>
                        <a:pt x="37660" y="38684"/>
                        <a:pt x="37089" y="39125"/>
                        <a:pt x="36601" y="39637"/>
                      </a:cubicBezTo>
                      <a:cubicBezTo>
                        <a:pt x="36232" y="40029"/>
                        <a:pt x="36184" y="40422"/>
                        <a:pt x="36398" y="40768"/>
                      </a:cubicBezTo>
                      <a:cubicBezTo>
                        <a:pt x="36683" y="41229"/>
                        <a:pt x="37066" y="41480"/>
                        <a:pt x="37472" y="41480"/>
                      </a:cubicBezTo>
                      <a:cubicBezTo>
                        <a:pt x="37557" y="41480"/>
                        <a:pt x="37645" y="41469"/>
                        <a:pt x="37732" y="41446"/>
                      </a:cubicBezTo>
                      <a:cubicBezTo>
                        <a:pt x="38315" y="41280"/>
                        <a:pt x="38899" y="41113"/>
                        <a:pt x="39470" y="40922"/>
                      </a:cubicBezTo>
                      <a:cubicBezTo>
                        <a:pt x="39572" y="40886"/>
                        <a:pt x="39666" y="40869"/>
                        <a:pt x="39753" y="40869"/>
                      </a:cubicBezTo>
                      <a:cubicBezTo>
                        <a:pt x="39981" y="40869"/>
                        <a:pt x="40164" y="40986"/>
                        <a:pt x="40327" y="41184"/>
                      </a:cubicBezTo>
                      <a:cubicBezTo>
                        <a:pt x="40447" y="41315"/>
                        <a:pt x="40554" y="41446"/>
                        <a:pt x="40649" y="41589"/>
                      </a:cubicBezTo>
                      <a:cubicBezTo>
                        <a:pt x="40938" y="42122"/>
                        <a:pt x="41397" y="42328"/>
                        <a:pt x="41958" y="42328"/>
                      </a:cubicBezTo>
                      <a:cubicBezTo>
                        <a:pt x="41974" y="42328"/>
                        <a:pt x="41990" y="42328"/>
                        <a:pt x="42006" y="42327"/>
                      </a:cubicBezTo>
                      <a:cubicBezTo>
                        <a:pt x="42020" y="42327"/>
                        <a:pt x="42034" y="42327"/>
                        <a:pt x="42048" y="42327"/>
                      </a:cubicBezTo>
                      <a:cubicBezTo>
                        <a:pt x="42473" y="42327"/>
                        <a:pt x="42872" y="42504"/>
                        <a:pt x="43149" y="42827"/>
                      </a:cubicBezTo>
                      <a:cubicBezTo>
                        <a:pt x="43465" y="43163"/>
                        <a:pt x="43739" y="43317"/>
                        <a:pt x="44044" y="43317"/>
                      </a:cubicBezTo>
                      <a:cubicBezTo>
                        <a:pt x="44279" y="43317"/>
                        <a:pt x="44534" y="43225"/>
                        <a:pt x="44840" y="43054"/>
                      </a:cubicBezTo>
                      <a:lnTo>
                        <a:pt x="45269" y="42815"/>
                      </a:lnTo>
                      <a:cubicBezTo>
                        <a:pt x="45519" y="42970"/>
                        <a:pt x="45566" y="43137"/>
                        <a:pt x="45400" y="43316"/>
                      </a:cubicBezTo>
                      <a:cubicBezTo>
                        <a:pt x="45028" y="43744"/>
                        <a:pt x="44613" y="44129"/>
                        <a:pt x="44015" y="44129"/>
                      </a:cubicBezTo>
                      <a:cubicBezTo>
                        <a:pt x="43981" y="44129"/>
                        <a:pt x="43947" y="44128"/>
                        <a:pt x="43911" y="44125"/>
                      </a:cubicBezTo>
                      <a:cubicBezTo>
                        <a:pt x="43874" y="44124"/>
                        <a:pt x="43837" y="44123"/>
                        <a:pt x="43800" y="44123"/>
                      </a:cubicBezTo>
                      <a:cubicBezTo>
                        <a:pt x="43136" y="44123"/>
                        <a:pt x="42489" y="44326"/>
                        <a:pt x="41959" y="44720"/>
                      </a:cubicBezTo>
                      <a:cubicBezTo>
                        <a:pt x="41594" y="44960"/>
                        <a:pt x="41163" y="45090"/>
                        <a:pt x="40729" y="45090"/>
                      </a:cubicBezTo>
                      <a:cubicBezTo>
                        <a:pt x="40711" y="45090"/>
                        <a:pt x="40692" y="45090"/>
                        <a:pt x="40673" y="45090"/>
                      </a:cubicBezTo>
                      <a:cubicBezTo>
                        <a:pt x="40089" y="45113"/>
                        <a:pt x="39506" y="45197"/>
                        <a:pt x="38934" y="45328"/>
                      </a:cubicBezTo>
                      <a:cubicBezTo>
                        <a:pt x="38458" y="45423"/>
                        <a:pt x="38065" y="45863"/>
                        <a:pt x="38113" y="46340"/>
                      </a:cubicBezTo>
                      <a:cubicBezTo>
                        <a:pt x="38161" y="46995"/>
                        <a:pt x="37827" y="47387"/>
                        <a:pt x="37434" y="47816"/>
                      </a:cubicBezTo>
                      <a:cubicBezTo>
                        <a:pt x="37029" y="48269"/>
                        <a:pt x="36648" y="48745"/>
                        <a:pt x="36327" y="49245"/>
                      </a:cubicBezTo>
                      <a:cubicBezTo>
                        <a:pt x="36029" y="49709"/>
                        <a:pt x="35601" y="49923"/>
                        <a:pt x="35160" y="50150"/>
                      </a:cubicBezTo>
                      <a:cubicBezTo>
                        <a:pt x="34827" y="50316"/>
                        <a:pt x="34434" y="50447"/>
                        <a:pt x="34446" y="50888"/>
                      </a:cubicBezTo>
                      <a:cubicBezTo>
                        <a:pt x="34458" y="51340"/>
                        <a:pt x="34851" y="51471"/>
                        <a:pt x="35160" y="51674"/>
                      </a:cubicBezTo>
                      <a:cubicBezTo>
                        <a:pt x="35326" y="51781"/>
                        <a:pt x="35493" y="51830"/>
                        <a:pt x="35658" y="51830"/>
                      </a:cubicBezTo>
                      <a:cubicBezTo>
                        <a:pt x="35859" y="51830"/>
                        <a:pt x="36059" y="51757"/>
                        <a:pt x="36256" y="51626"/>
                      </a:cubicBezTo>
                      <a:cubicBezTo>
                        <a:pt x="36934" y="51197"/>
                        <a:pt x="37589" y="50745"/>
                        <a:pt x="38268" y="50316"/>
                      </a:cubicBezTo>
                      <a:cubicBezTo>
                        <a:pt x="38458" y="50174"/>
                        <a:pt x="38661" y="50043"/>
                        <a:pt x="38875" y="49935"/>
                      </a:cubicBezTo>
                      <a:cubicBezTo>
                        <a:pt x="39269" y="49753"/>
                        <a:pt x="39667" y="49615"/>
                        <a:pt x="40078" y="49615"/>
                      </a:cubicBezTo>
                      <a:cubicBezTo>
                        <a:pt x="40338" y="49615"/>
                        <a:pt x="40603" y="49671"/>
                        <a:pt x="40875" y="49804"/>
                      </a:cubicBezTo>
                      <a:cubicBezTo>
                        <a:pt x="41078" y="49888"/>
                        <a:pt x="41280" y="49959"/>
                        <a:pt x="41494" y="50007"/>
                      </a:cubicBezTo>
                      <a:cubicBezTo>
                        <a:pt x="41679" y="50060"/>
                        <a:pt x="41857" y="50088"/>
                        <a:pt x="42026" y="50088"/>
                      </a:cubicBezTo>
                      <a:cubicBezTo>
                        <a:pt x="42532" y="50088"/>
                        <a:pt x="42950" y="49840"/>
                        <a:pt x="43173" y="49304"/>
                      </a:cubicBezTo>
                      <a:cubicBezTo>
                        <a:pt x="43459" y="48661"/>
                        <a:pt x="43971" y="48435"/>
                        <a:pt x="44542" y="48209"/>
                      </a:cubicBezTo>
                      <a:cubicBezTo>
                        <a:pt x="44721" y="48149"/>
                        <a:pt x="44935" y="48126"/>
                        <a:pt x="45090" y="48019"/>
                      </a:cubicBezTo>
                      <a:cubicBezTo>
                        <a:pt x="45453" y="47757"/>
                        <a:pt x="45835" y="47674"/>
                        <a:pt x="46243" y="47674"/>
                      </a:cubicBezTo>
                      <a:cubicBezTo>
                        <a:pt x="46409" y="47674"/>
                        <a:pt x="46581" y="47688"/>
                        <a:pt x="46757" y="47709"/>
                      </a:cubicBezTo>
                      <a:cubicBezTo>
                        <a:pt x="47159" y="47740"/>
                        <a:pt x="47561" y="47755"/>
                        <a:pt x="47962" y="47755"/>
                      </a:cubicBezTo>
                      <a:cubicBezTo>
                        <a:pt x="48320" y="47755"/>
                        <a:pt x="48677" y="47743"/>
                        <a:pt x="49031" y="47721"/>
                      </a:cubicBezTo>
                      <a:cubicBezTo>
                        <a:pt x="49198" y="47697"/>
                        <a:pt x="49352" y="47614"/>
                        <a:pt x="49471" y="47483"/>
                      </a:cubicBezTo>
                      <a:cubicBezTo>
                        <a:pt x="49661" y="47246"/>
                        <a:pt x="49939" y="47119"/>
                        <a:pt x="50226" y="47119"/>
                      </a:cubicBezTo>
                      <a:cubicBezTo>
                        <a:pt x="50372" y="47119"/>
                        <a:pt x="50521" y="47152"/>
                        <a:pt x="50662" y="47221"/>
                      </a:cubicBezTo>
                      <a:cubicBezTo>
                        <a:pt x="50818" y="47288"/>
                        <a:pt x="50965" y="47316"/>
                        <a:pt x="51108" y="47316"/>
                      </a:cubicBezTo>
                      <a:cubicBezTo>
                        <a:pt x="51346" y="47316"/>
                        <a:pt x="51576" y="47237"/>
                        <a:pt x="51829" y="47126"/>
                      </a:cubicBezTo>
                      <a:cubicBezTo>
                        <a:pt x="52317" y="46918"/>
                        <a:pt x="52842" y="46785"/>
                        <a:pt x="53367" y="46785"/>
                      </a:cubicBezTo>
                      <a:cubicBezTo>
                        <a:pt x="53687" y="46785"/>
                        <a:pt x="54006" y="46834"/>
                        <a:pt x="54317" y="46947"/>
                      </a:cubicBezTo>
                      <a:cubicBezTo>
                        <a:pt x="54740" y="47095"/>
                        <a:pt x="55156" y="47151"/>
                        <a:pt x="55568" y="47151"/>
                      </a:cubicBezTo>
                      <a:cubicBezTo>
                        <a:pt x="56284" y="47151"/>
                        <a:pt x="56989" y="46983"/>
                        <a:pt x="57699" y="46840"/>
                      </a:cubicBezTo>
                      <a:cubicBezTo>
                        <a:pt x="58163" y="46745"/>
                        <a:pt x="58615" y="46542"/>
                        <a:pt x="59080" y="46530"/>
                      </a:cubicBezTo>
                      <a:cubicBezTo>
                        <a:pt x="60640" y="46483"/>
                        <a:pt x="61806" y="45602"/>
                        <a:pt x="62926" y="44697"/>
                      </a:cubicBezTo>
                      <a:cubicBezTo>
                        <a:pt x="63580" y="44161"/>
                        <a:pt x="63437" y="43304"/>
                        <a:pt x="62675" y="42946"/>
                      </a:cubicBezTo>
                      <a:cubicBezTo>
                        <a:pt x="62306" y="42768"/>
                        <a:pt x="61890" y="42708"/>
                        <a:pt x="61497" y="42589"/>
                      </a:cubicBezTo>
                      <a:cubicBezTo>
                        <a:pt x="61199" y="42506"/>
                        <a:pt x="60901" y="42411"/>
                        <a:pt x="60568" y="42304"/>
                      </a:cubicBezTo>
                      <a:cubicBezTo>
                        <a:pt x="60675" y="41875"/>
                        <a:pt x="61021" y="41530"/>
                        <a:pt x="61461" y="41411"/>
                      </a:cubicBezTo>
                      <a:cubicBezTo>
                        <a:pt x="61997" y="41256"/>
                        <a:pt x="62247" y="40946"/>
                        <a:pt x="62342" y="40410"/>
                      </a:cubicBezTo>
                      <a:cubicBezTo>
                        <a:pt x="62390" y="40184"/>
                        <a:pt x="62497" y="39970"/>
                        <a:pt x="62652" y="39791"/>
                      </a:cubicBezTo>
                      <a:cubicBezTo>
                        <a:pt x="62890" y="39482"/>
                        <a:pt x="63152" y="39196"/>
                        <a:pt x="63437" y="38922"/>
                      </a:cubicBezTo>
                      <a:cubicBezTo>
                        <a:pt x="63949" y="38470"/>
                        <a:pt x="64211" y="37791"/>
                        <a:pt x="64128" y="37112"/>
                      </a:cubicBezTo>
                      <a:cubicBezTo>
                        <a:pt x="64080" y="36446"/>
                        <a:pt x="64164" y="35767"/>
                        <a:pt x="64069" y="35112"/>
                      </a:cubicBezTo>
                      <a:cubicBezTo>
                        <a:pt x="63985" y="34469"/>
                        <a:pt x="63842" y="33802"/>
                        <a:pt x="63545" y="33243"/>
                      </a:cubicBezTo>
                      <a:cubicBezTo>
                        <a:pt x="63243" y="32657"/>
                        <a:pt x="62701" y="32437"/>
                        <a:pt x="62110" y="32437"/>
                      </a:cubicBezTo>
                      <a:cubicBezTo>
                        <a:pt x="61932" y="32437"/>
                        <a:pt x="61750" y="32457"/>
                        <a:pt x="61568" y="32493"/>
                      </a:cubicBezTo>
                      <a:cubicBezTo>
                        <a:pt x="60878" y="32624"/>
                        <a:pt x="60223" y="32850"/>
                        <a:pt x="59544" y="32993"/>
                      </a:cubicBezTo>
                      <a:cubicBezTo>
                        <a:pt x="59373" y="33030"/>
                        <a:pt x="59197" y="33049"/>
                        <a:pt x="59023" y="33049"/>
                      </a:cubicBezTo>
                      <a:cubicBezTo>
                        <a:pt x="58918" y="33049"/>
                        <a:pt x="58813" y="33042"/>
                        <a:pt x="58711" y="33029"/>
                      </a:cubicBezTo>
                      <a:cubicBezTo>
                        <a:pt x="58354" y="32969"/>
                        <a:pt x="58282" y="32814"/>
                        <a:pt x="58377" y="32469"/>
                      </a:cubicBezTo>
                      <a:cubicBezTo>
                        <a:pt x="58425" y="32302"/>
                        <a:pt x="58496" y="32148"/>
                        <a:pt x="58592" y="31993"/>
                      </a:cubicBezTo>
                      <a:cubicBezTo>
                        <a:pt x="58877" y="31516"/>
                        <a:pt x="58818" y="30897"/>
                        <a:pt x="58437" y="30493"/>
                      </a:cubicBezTo>
                      <a:cubicBezTo>
                        <a:pt x="58377" y="30421"/>
                        <a:pt x="58330" y="30350"/>
                        <a:pt x="58270" y="30290"/>
                      </a:cubicBezTo>
                      <a:cubicBezTo>
                        <a:pt x="57675" y="29695"/>
                        <a:pt x="57461" y="29028"/>
                        <a:pt x="57889" y="28242"/>
                      </a:cubicBezTo>
                      <a:cubicBezTo>
                        <a:pt x="58234" y="27623"/>
                        <a:pt x="58092" y="27004"/>
                        <a:pt x="57758" y="26456"/>
                      </a:cubicBezTo>
                      <a:cubicBezTo>
                        <a:pt x="57044" y="25313"/>
                        <a:pt x="56508" y="24075"/>
                        <a:pt x="56175" y="22765"/>
                      </a:cubicBezTo>
                      <a:cubicBezTo>
                        <a:pt x="55889" y="21634"/>
                        <a:pt x="55115" y="20979"/>
                        <a:pt x="54186" y="20396"/>
                      </a:cubicBezTo>
                      <a:cubicBezTo>
                        <a:pt x="53746" y="20134"/>
                        <a:pt x="53305" y="19848"/>
                        <a:pt x="52900" y="19527"/>
                      </a:cubicBezTo>
                      <a:cubicBezTo>
                        <a:pt x="52258" y="19003"/>
                        <a:pt x="51793" y="18289"/>
                        <a:pt x="51591" y="17479"/>
                      </a:cubicBezTo>
                      <a:cubicBezTo>
                        <a:pt x="51507" y="17181"/>
                        <a:pt x="51412" y="16896"/>
                        <a:pt x="51365" y="16598"/>
                      </a:cubicBezTo>
                      <a:cubicBezTo>
                        <a:pt x="51103" y="15300"/>
                        <a:pt x="50448" y="14217"/>
                        <a:pt x="49626" y="13217"/>
                      </a:cubicBezTo>
                      <a:cubicBezTo>
                        <a:pt x="49269" y="12788"/>
                        <a:pt x="48912" y="12347"/>
                        <a:pt x="48543" y="11931"/>
                      </a:cubicBezTo>
                      <a:cubicBezTo>
                        <a:pt x="48239" y="11593"/>
                        <a:pt x="47869" y="11471"/>
                        <a:pt x="47476" y="11471"/>
                      </a:cubicBezTo>
                      <a:cubicBezTo>
                        <a:pt x="47314" y="11471"/>
                        <a:pt x="47149" y="11491"/>
                        <a:pt x="46983" y="11526"/>
                      </a:cubicBezTo>
                      <a:cubicBezTo>
                        <a:pt x="46162" y="11716"/>
                        <a:pt x="45340" y="11931"/>
                        <a:pt x="44530" y="12121"/>
                      </a:cubicBezTo>
                      <a:cubicBezTo>
                        <a:pt x="44443" y="12143"/>
                        <a:pt x="44363" y="12154"/>
                        <a:pt x="44292" y="12154"/>
                      </a:cubicBezTo>
                      <a:cubicBezTo>
                        <a:pt x="44014" y="12154"/>
                        <a:pt x="43869" y="11986"/>
                        <a:pt x="43935" y="11645"/>
                      </a:cubicBezTo>
                      <a:cubicBezTo>
                        <a:pt x="44090" y="10752"/>
                        <a:pt x="44447" y="9942"/>
                        <a:pt x="45257" y="9430"/>
                      </a:cubicBezTo>
                      <a:cubicBezTo>
                        <a:pt x="45602" y="9204"/>
                        <a:pt x="45983" y="9026"/>
                        <a:pt x="46316" y="8787"/>
                      </a:cubicBezTo>
                      <a:cubicBezTo>
                        <a:pt x="46912" y="8359"/>
                        <a:pt x="47007" y="7990"/>
                        <a:pt x="46757" y="7323"/>
                      </a:cubicBezTo>
                      <a:cubicBezTo>
                        <a:pt x="46554" y="6775"/>
                        <a:pt x="46554" y="6775"/>
                        <a:pt x="47031" y="6430"/>
                      </a:cubicBezTo>
                      <a:cubicBezTo>
                        <a:pt x="47221" y="6275"/>
                        <a:pt x="47412" y="6144"/>
                        <a:pt x="47626" y="6025"/>
                      </a:cubicBezTo>
                      <a:cubicBezTo>
                        <a:pt x="48328" y="5656"/>
                        <a:pt x="48578" y="5037"/>
                        <a:pt x="48590" y="4299"/>
                      </a:cubicBezTo>
                      <a:cubicBezTo>
                        <a:pt x="48614" y="3632"/>
                        <a:pt x="48840" y="3037"/>
                        <a:pt x="49138" y="2453"/>
                      </a:cubicBezTo>
                      <a:cubicBezTo>
                        <a:pt x="49198" y="2358"/>
                        <a:pt x="49293" y="2275"/>
                        <a:pt x="49317" y="2180"/>
                      </a:cubicBezTo>
                      <a:cubicBezTo>
                        <a:pt x="49460" y="1525"/>
                        <a:pt x="49888" y="1406"/>
                        <a:pt x="50519" y="1406"/>
                      </a:cubicBezTo>
                      <a:cubicBezTo>
                        <a:pt x="50803" y="1407"/>
                        <a:pt x="51086" y="1408"/>
                        <a:pt x="51370" y="1408"/>
                      </a:cubicBezTo>
                      <a:cubicBezTo>
                        <a:pt x="53708" y="1408"/>
                        <a:pt x="56055" y="1367"/>
                        <a:pt x="58401" y="1346"/>
                      </a:cubicBezTo>
                      <a:cubicBezTo>
                        <a:pt x="61913" y="1322"/>
                        <a:pt x="65438" y="1287"/>
                        <a:pt x="68950" y="1251"/>
                      </a:cubicBezTo>
                      <a:cubicBezTo>
                        <a:pt x="71855" y="1227"/>
                        <a:pt x="74772" y="1227"/>
                        <a:pt x="77677" y="1203"/>
                      </a:cubicBezTo>
                      <a:cubicBezTo>
                        <a:pt x="80237" y="1179"/>
                        <a:pt x="82797" y="1120"/>
                        <a:pt x="85357" y="1096"/>
                      </a:cubicBezTo>
                      <a:cubicBezTo>
                        <a:pt x="87167" y="1084"/>
                        <a:pt x="88964" y="1084"/>
                        <a:pt x="90762" y="1084"/>
                      </a:cubicBezTo>
                      <a:close/>
                      <a:moveTo>
                        <a:pt x="167998" y="1"/>
                      </a:moveTo>
                      <a:cubicBezTo>
                        <a:pt x="163771" y="48"/>
                        <a:pt x="159533" y="84"/>
                        <a:pt x="155306" y="132"/>
                      </a:cubicBezTo>
                      <a:cubicBezTo>
                        <a:pt x="154794" y="132"/>
                        <a:pt x="154282" y="144"/>
                        <a:pt x="153770" y="144"/>
                      </a:cubicBezTo>
                      <a:lnTo>
                        <a:pt x="152222" y="155"/>
                      </a:lnTo>
                      <a:cubicBezTo>
                        <a:pt x="149174" y="179"/>
                        <a:pt x="146126" y="191"/>
                        <a:pt x="143066" y="239"/>
                      </a:cubicBezTo>
                      <a:cubicBezTo>
                        <a:pt x="141983" y="251"/>
                        <a:pt x="140900" y="263"/>
                        <a:pt x="139816" y="275"/>
                      </a:cubicBezTo>
                      <a:cubicBezTo>
                        <a:pt x="136447" y="310"/>
                        <a:pt x="133089" y="322"/>
                        <a:pt x="129720" y="358"/>
                      </a:cubicBezTo>
                      <a:cubicBezTo>
                        <a:pt x="125874" y="394"/>
                        <a:pt x="122028" y="441"/>
                        <a:pt x="118182" y="477"/>
                      </a:cubicBezTo>
                      <a:lnTo>
                        <a:pt x="118111" y="477"/>
                      </a:lnTo>
                      <a:cubicBezTo>
                        <a:pt x="116837" y="489"/>
                        <a:pt x="115563" y="501"/>
                        <a:pt x="114277" y="513"/>
                      </a:cubicBezTo>
                      <a:cubicBezTo>
                        <a:pt x="113182" y="513"/>
                        <a:pt x="112086" y="525"/>
                        <a:pt x="110991" y="525"/>
                      </a:cubicBezTo>
                      <a:cubicBezTo>
                        <a:pt x="107681" y="536"/>
                        <a:pt x="104371" y="536"/>
                        <a:pt x="101061" y="548"/>
                      </a:cubicBezTo>
                      <a:cubicBezTo>
                        <a:pt x="100537" y="548"/>
                        <a:pt x="100025" y="548"/>
                        <a:pt x="99502" y="525"/>
                      </a:cubicBezTo>
                      <a:lnTo>
                        <a:pt x="98478" y="525"/>
                      </a:lnTo>
                      <a:cubicBezTo>
                        <a:pt x="97954" y="525"/>
                        <a:pt x="97430" y="525"/>
                        <a:pt x="96918" y="548"/>
                      </a:cubicBezTo>
                      <a:cubicBezTo>
                        <a:pt x="96406" y="584"/>
                        <a:pt x="95894" y="596"/>
                        <a:pt x="95370" y="608"/>
                      </a:cubicBezTo>
                      <a:lnTo>
                        <a:pt x="94596" y="620"/>
                      </a:lnTo>
                      <a:lnTo>
                        <a:pt x="90739" y="620"/>
                      </a:lnTo>
                      <a:cubicBezTo>
                        <a:pt x="87976" y="632"/>
                        <a:pt x="85214" y="656"/>
                        <a:pt x="82464" y="667"/>
                      </a:cubicBezTo>
                      <a:cubicBezTo>
                        <a:pt x="81368" y="667"/>
                        <a:pt x="80273" y="667"/>
                        <a:pt x="79178" y="679"/>
                      </a:cubicBezTo>
                      <a:lnTo>
                        <a:pt x="77534" y="679"/>
                      </a:lnTo>
                      <a:cubicBezTo>
                        <a:pt x="76987" y="679"/>
                        <a:pt x="76439" y="679"/>
                        <a:pt x="75903" y="691"/>
                      </a:cubicBezTo>
                      <a:lnTo>
                        <a:pt x="75213" y="691"/>
                      </a:lnTo>
                      <a:cubicBezTo>
                        <a:pt x="74308" y="715"/>
                        <a:pt x="73391" y="727"/>
                        <a:pt x="72486" y="751"/>
                      </a:cubicBezTo>
                      <a:cubicBezTo>
                        <a:pt x="71796" y="763"/>
                        <a:pt x="71117" y="775"/>
                        <a:pt x="70426" y="775"/>
                      </a:cubicBezTo>
                      <a:cubicBezTo>
                        <a:pt x="66759" y="810"/>
                        <a:pt x="63092" y="822"/>
                        <a:pt x="59413" y="846"/>
                      </a:cubicBezTo>
                      <a:lnTo>
                        <a:pt x="45745" y="941"/>
                      </a:lnTo>
                      <a:lnTo>
                        <a:pt x="43745" y="965"/>
                      </a:lnTo>
                      <a:cubicBezTo>
                        <a:pt x="42411" y="977"/>
                        <a:pt x="41078" y="989"/>
                        <a:pt x="39744" y="1001"/>
                      </a:cubicBezTo>
                      <a:lnTo>
                        <a:pt x="37565" y="1013"/>
                      </a:lnTo>
                      <a:cubicBezTo>
                        <a:pt x="33934" y="1025"/>
                        <a:pt x="30290" y="1048"/>
                        <a:pt x="26659" y="1072"/>
                      </a:cubicBezTo>
                      <a:lnTo>
                        <a:pt x="25361" y="1084"/>
                      </a:lnTo>
                      <a:cubicBezTo>
                        <a:pt x="23218" y="1108"/>
                        <a:pt x="21063" y="1144"/>
                        <a:pt x="18908" y="1156"/>
                      </a:cubicBezTo>
                      <a:cubicBezTo>
                        <a:pt x="17372" y="1168"/>
                        <a:pt x="15824" y="1168"/>
                        <a:pt x="14288" y="1168"/>
                      </a:cubicBezTo>
                      <a:lnTo>
                        <a:pt x="1561" y="1168"/>
                      </a:lnTo>
                      <a:cubicBezTo>
                        <a:pt x="1204" y="1168"/>
                        <a:pt x="858" y="1310"/>
                        <a:pt x="608" y="1572"/>
                      </a:cubicBezTo>
                      <a:cubicBezTo>
                        <a:pt x="572" y="1596"/>
                        <a:pt x="537" y="1632"/>
                        <a:pt x="501" y="1668"/>
                      </a:cubicBezTo>
                      <a:cubicBezTo>
                        <a:pt x="525" y="2215"/>
                        <a:pt x="572" y="2739"/>
                        <a:pt x="561" y="3251"/>
                      </a:cubicBezTo>
                      <a:cubicBezTo>
                        <a:pt x="561" y="5251"/>
                        <a:pt x="549" y="7263"/>
                        <a:pt x="537" y="9264"/>
                      </a:cubicBezTo>
                      <a:lnTo>
                        <a:pt x="537" y="11264"/>
                      </a:lnTo>
                      <a:cubicBezTo>
                        <a:pt x="537" y="14479"/>
                        <a:pt x="561" y="17693"/>
                        <a:pt x="572" y="20908"/>
                      </a:cubicBezTo>
                      <a:lnTo>
                        <a:pt x="572" y="28814"/>
                      </a:lnTo>
                      <a:lnTo>
                        <a:pt x="572" y="36731"/>
                      </a:lnTo>
                      <a:lnTo>
                        <a:pt x="572" y="42804"/>
                      </a:lnTo>
                      <a:lnTo>
                        <a:pt x="572" y="45852"/>
                      </a:lnTo>
                      <a:lnTo>
                        <a:pt x="572" y="54150"/>
                      </a:lnTo>
                      <a:cubicBezTo>
                        <a:pt x="572" y="56912"/>
                        <a:pt x="584" y="59675"/>
                        <a:pt x="596" y="62449"/>
                      </a:cubicBezTo>
                      <a:cubicBezTo>
                        <a:pt x="596" y="63032"/>
                        <a:pt x="608" y="63616"/>
                        <a:pt x="620" y="64211"/>
                      </a:cubicBezTo>
                      <a:cubicBezTo>
                        <a:pt x="620" y="64509"/>
                        <a:pt x="632" y="64794"/>
                        <a:pt x="632" y="65080"/>
                      </a:cubicBezTo>
                      <a:cubicBezTo>
                        <a:pt x="632" y="65378"/>
                        <a:pt x="644" y="65675"/>
                        <a:pt x="644" y="65961"/>
                      </a:cubicBezTo>
                      <a:lnTo>
                        <a:pt x="644" y="69354"/>
                      </a:lnTo>
                      <a:lnTo>
                        <a:pt x="644" y="72736"/>
                      </a:lnTo>
                      <a:lnTo>
                        <a:pt x="644" y="76117"/>
                      </a:lnTo>
                      <a:lnTo>
                        <a:pt x="644" y="80094"/>
                      </a:lnTo>
                      <a:lnTo>
                        <a:pt x="644" y="85059"/>
                      </a:lnTo>
                      <a:lnTo>
                        <a:pt x="644" y="88035"/>
                      </a:lnTo>
                      <a:lnTo>
                        <a:pt x="644" y="89274"/>
                      </a:lnTo>
                      <a:cubicBezTo>
                        <a:pt x="644" y="92167"/>
                        <a:pt x="656" y="95048"/>
                        <a:pt x="680" y="97941"/>
                      </a:cubicBezTo>
                      <a:cubicBezTo>
                        <a:pt x="703" y="102120"/>
                        <a:pt x="727" y="106311"/>
                        <a:pt x="763" y="110502"/>
                      </a:cubicBezTo>
                      <a:cubicBezTo>
                        <a:pt x="763" y="111895"/>
                        <a:pt x="775" y="113288"/>
                        <a:pt x="787" y="114681"/>
                      </a:cubicBezTo>
                      <a:cubicBezTo>
                        <a:pt x="787" y="115717"/>
                        <a:pt x="787" y="116765"/>
                        <a:pt x="799" y="117801"/>
                      </a:cubicBezTo>
                      <a:cubicBezTo>
                        <a:pt x="799" y="120230"/>
                        <a:pt x="811" y="122671"/>
                        <a:pt x="811" y="125099"/>
                      </a:cubicBezTo>
                      <a:lnTo>
                        <a:pt x="811" y="127183"/>
                      </a:lnTo>
                      <a:cubicBezTo>
                        <a:pt x="823" y="129386"/>
                        <a:pt x="834" y="131588"/>
                        <a:pt x="846" y="133791"/>
                      </a:cubicBezTo>
                      <a:cubicBezTo>
                        <a:pt x="858" y="135994"/>
                        <a:pt x="882" y="138196"/>
                        <a:pt x="918" y="140399"/>
                      </a:cubicBezTo>
                      <a:cubicBezTo>
                        <a:pt x="918" y="140518"/>
                        <a:pt x="906" y="140637"/>
                        <a:pt x="894" y="140756"/>
                      </a:cubicBezTo>
                      <a:cubicBezTo>
                        <a:pt x="894" y="140768"/>
                        <a:pt x="894" y="140780"/>
                        <a:pt x="894" y="140780"/>
                      </a:cubicBezTo>
                      <a:cubicBezTo>
                        <a:pt x="894" y="140839"/>
                        <a:pt x="882" y="140899"/>
                        <a:pt x="870" y="140958"/>
                      </a:cubicBezTo>
                      <a:cubicBezTo>
                        <a:pt x="834" y="141078"/>
                        <a:pt x="787" y="141197"/>
                        <a:pt x="715" y="141304"/>
                      </a:cubicBezTo>
                      <a:cubicBezTo>
                        <a:pt x="692" y="141339"/>
                        <a:pt x="668" y="141363"/>
                        <a:pt x="644" y="141399"/>
                      </a:cubicBezTo>
                      <a:cubicBezTo>
                        <a:pt x="620" y="141423"/>
                        <a:pt x="596" y="141447"/>
                        <a:pt x="572" y="141470"/>
                      </a:cubicBezTo>
                      <a:cubicBezTo>
                        <a:pt x="430" y="141590"/>
                        <a:pt x="275" y="141673"/>
                        <a:pt x="96" y="141732"/>
                      </a:cubicBezTo>
                      <a:cubicBezTo>
                        <a:pt x="72" y="141732"/>
                        <a:pt x="61" y="141768"/>
                        <a:pt x="49" y="141792"/>
                      </a:cubicBezTo>
                      <a:cubicBezTo>
                        <a:pt x="25" y="141816"/>
                        <a:pt x="13" y="141840"/>
                        <a:pt x="1" y="141863"/>
                      </a:cubicBezTo>
                      <a:lnTo>
                        <a:pt x="751" y="142447"/>
                      </a:lnTo>
                      <a:lnTo>
                        <a:pt x="525" y="142816"/>
                      </a:lnTo>
                      <a:lnTo>
                        <a:pt x="322" y="143125"/>
                      </a:lnTo>
                      <a:cubicBezTo>
                        <a:pt x="442" y="143149"/>
                        <a:pt x="549" y="143161"/>
                        <a:pt x="644" y="143185"/>
                      </a:cubicBezTo>
                      <a:cubicBezTo>
                        <a:pt x="858" y="143233"/>
                        <a:pt x="1061" y="143256"/>
                        <a:pt x="1275" y="143268"/>
                      </a:cubicBezTo>
                      <a:cubicBezTo>
                        <a:pt x="1680" y="143256"/>
                        <a:pt x="2073" y="143244"/>
                        <a:pt x="2466" y="143233"/>
                      </a:cubicBezTo>
                      <a:lnTo>
                        <a:pt x="4609" y="143173"/>
                      </a:lnTo>
                      <a:cubicBezTo>
                        <a:pt x="4990" y="143161"/>
                        <a:pt x="5383" y="143149"/>
                        <a:pt x="5764" y="143137"/>
                      </a:cubicBezTo>
                      <a:cubicBezTo>
                        <a:pt x="8347" y="143090"/>
                        <a:pt x="10943" y="143030"/>
                        <a:pt x="13526" y="142994"/>
                      </a:cubicBezTo>
                      <a:cubicBezTo>
                        <a:pt x="14408" y="142983"/>
                        <a:pt x="15289" y="142971"/>
                        <a:pt x="16182" y="142959"/>
                      </a:cubicBezTo>
                      <a:lnTo>
                        <a:pt x="17325" y="142947"/>
                      </a:lnTo>
                      <a:cubicBezTo>
                        <a:pt x="19170" y="142935"/>
                        <a:pt x="21016" y="142935"/>
                        <a:pt x="22873" y="142935"/>
                      </a:cubicBezTo>
                      <a:lnTo>
                        <a:pt x="25099" y="142935"/>
                      </a:lnTo>
                      <a:cubicBezTo>
                        <a:pt x="28826" y="142923"/>
                        <a:pt x="32541" y="142911"/>
                        <a:pt x="36267" y="142899"/>
                      </a:cubicBezTo>
                      <a:lnTo>
                        <a:pt x="40018" y="142887"/>
                      </a:lnTo>
                      <a:cubicBezTo>
                        <a:pt x="40327" y="142887"/>
                        <a:pt x="40637" y="142887"/>
                        <a:pt x="40947" y="142875"/>
                      </a:cubicBezTo>
                      <a:cubicBezTo>
                        <a:pt x="42459" y="142863"/>
                        <a:pt x="43971" y="142840"/>
                        <a:pt x="45471" y="142828"/>
                      </a:cubicBezTo>
                      <a:cubicBezTo>
                        <a:pt x="46066" y="142816"/>
                        <a:pt x="46662" y="142816"/>
                        <a:pt x="47245" y="142804"/>
                      </a:cubicBezTo>
                      <a:lnTo>
                        <a:pt x="49710" y="142792"/>
                      </a:lnTo>
                      <a:lnTo>
                        <a:pt x="52246" y="142792"/>
                      </a:lnTo>
                      <a:cubicBezTo>
                        <a:pt x="53901" y="142792"/>
                        <a:pt x="55556" y="142792"/>
                        <a:pt x="57211" y="142780"/>
                      </a:cubicBezTo>
                      <a:cubicBezTo>
                        <a:pt x="61318" y="142768"/>
                        <a:pt x="65414" y="142733"/>
                        <a:pt x="69510" y="142709"/>
                      </a:cubicBezTo>
                      <a:lnTo>
                        <a:pt x="69641" y="142709"/>
                      </a:lnTo>
                      <a:cubicBezTo>
                        <a:pt x="72701" y="142685"/>
                        <a:pt x="75772" y="142673"/>
                        <a:pt x="78832" y="142661"/>
                      </a:cubicBezTo>
                      <a:lnTo>
                        <a:pt x="89262" y="142590"/>
                      </a:lnTo>
                      <a:lnTo>
                        <a:pt x="92477" y="142578"/>
                      </a:lnTo>
                      <a:cubicBezTo>
                        <a:pt x="93572" y="142566"/>
                        <a:pt x="94668" y="142554"/>
                        <a:pt x="95763" y="142554"/>
                      </a:cubicBezTo>
                      <a:lnTo>
                        <a:pt x="96715" y="142542"/>
                      </a:lnTo>
                      <a:lnTo>
                        <a:pt x="99537" y="142494"/>
                      </a:lnTo>
                      <a:cubicBezTo>
                        <a:pt x="100168" y="142482"/>
                        <a:pt x="100799" y="142482"/>
                        <a:pt x="101430" y="142471"/>
                      </a:cubicBezTo>
                      <a:cubicBezTo>
                        <a:pt x="102061" y="142471"/>
                        <a:pt x="102680" y="142459"/>
                        <a:pt x="103312" y="142459"/>
                      </a:cubicBezTo>
                      <a:lnTo>
                        <a:pt x="108503" y="142459"/>
                      </a:lnTo>
                      <a:cubicBezTo>
                        <a:pt x="109654" y="142459"/>
                        <a:pt x="110799" y="142464"/>
                        <a:pt x="111947" y="142464"/>
                      </a:cubicBezTo>
                      <a:cubicBezTo>
                        <a:pt x="112520" y="142464"/>
                        <a:pt x="113094" y="142463"/>
                        <a:pt x="113670" y="142459"/>
                      </a:cubicBezTo>
                      <a:cubicBezTo>
                        <a:pt x="118921" y="142447"/>
                        <a:pt x="124171" y="142411"/>
                        <a:pt x="129434" y="142387"/>
                      </a:cubicBezTo>
                      <a:cubicBezTo>
                        <a:pt x="135923" y="142363"/>
                        <a:pt x="142412" y="142352"/>
                        <a:pt x="148901" y="142328"/>
                      </a:cubicBezTo>
                      <a:lnTo>
                        <a:pt x="149889" y="142328"/>
                      </a:lnTo>
                      <a:lnTo>
                        <a:pt x="152842" y="142304"/>
                      </a:lnTo>
                      <a:lnTo>
                        <a:pt x="154818" y="142292"/>
                      </a:lnTo>
                      <a:lnTo>
                        <a:pt x="159021" y="142292"/>
                      </a:lnTo>
                      <a:cubicBezTo>
                        <a:pt x="160509" y="142292"/>
                        <a:pt x="161997" y="142292"/>
                        <a:pt x="163474" y="142304"/>
                      </a:cubicBezTo>
                      <a:lnTo>
                        <a:pt x="165712" y="142304"/>
                      </a:lnTo>
                      <a:cubicBezTo>
                        <a:pt x="166343" y="142304"/>
                        <a:pt x="166974" y="142292"/>
                        <a:pt x="167593" y="142268"/>
                      </a:cubicBezTo>
                      <a:cubicBezTo>
                        <a:pt x="167939" y="142256"/>
                        <a:pt x="168260" y="142137"/>
                        <a:pt x="168367" y="141792"/>
                      </a:cubicBezTo>
                      <a:cubicBezTo>
                        <a:pt x="168379" y="141744"/>
                        <a:pt x="168391" y="141709"/>
                        <a:pt x="168403" y="141673"/>
                      </a:cubicBezTo>
                      <a:cubicBezTo>
                        <a:pt x="168474" y="141399"/>
                        <a:pt x="168510" y="141113"/>
                        <a:pt x="168522" y="140828"/>
                      </a:cubicBezTo>
                      <a:cubicBezTo>
                        <a:pt x="168534" y="140161"/>
                        <a:pt x="168546" y="139482"/>
                        <a:pt x="168558" y="138803"/>
                      </a:cubicBezTo>
                      <a:cubicBezTo>
                        <a:pt x="168570" y="137672"/>
                        <a:pt x="168582" y="136553"/>
                        <a:pt x="168593" y="135422"/>
                      </a:cubicBezTo>
                      <a:cubicBezTo>
                        <a:pt x="168617" y="133327"/>
                        <a:pt x="168641" y="131231"/>
                        <a:pt x="168665" y="129124"/>
                      </a:cubicBezTo>
                      <a:lnTo>
                        <a:pt x="168760" y="119670"/>
                      </a:lnTo>
                      <a:cubicBezTo>
                        <a:pt x="168784" y="117884"/>
                        <a:pt x="168796" y="116098"/>
                        <a:pt x="168820" y="114324"/>
                      </a:cubicBezTo>
                      <a:cubicBezTo>
                        <a:pt x="168844" y="112538"/>
                        <a:pt x="168855" y="110764"/>
                        <a:pt x="168867" y="108978"/>
                      </a:cubicBezTo>
                      <a:cubicBezTo>
                        <a:pt x="168891" y="105752"/>
                        <a:pt x="168915" y="102513"/>
                        <a:pt x="168939" y="99275"/>
                      </a:cubicBezTo>
                      <a:cubicBezTo>
                        <a:pt x="168963" y="96048"/>
                        <a:pt x="168974" y="92810"/>
                        <a:pt x="168986" y="89571"/>
                      </a:cubicBezTo>
                      <a:cubicBezTo>
                        <a:pt x="168998" y="86869"/>
                        <a:pt x="169010" y="84166"/>
                        <a:pt x="169010" y="81463"/>
                      </a:cubicBezTo>
                      <a:cubicBezTo>
                        <a:pt x="169022" y="78760"/>
                        <a:pt x="169022" y="76058"/>
                        <a:pt x="169034" y="73355"/>
                      </a:cubicBezTo>
                      <a:cubicBezTo>
                        <a:pt x="169046" y="70890"/>
                        <a:pt x="169046" y="68414"/>
                        <a:pt x="169070" y="65949"/>
                      </a:cubicBezTo>
                      <a:cubicBezTo>
                        <a:pt x="169082" y="61842"/>
                        <a:pt x="169105" y="57722"/>
                        <a:pt x="169117" y="53614"/>
                      </a:cubicBezTo>
                      <a:cubicBezTo>
                        <a:pt x="169141" y="48257"/>
                        <a:pt x="169141" y="42887"/>
                        <a:pt x="169141" y="37529"/>
                      </a:cubicBezTo>
                      <a:lnTo>
                        <a:pt x="169141" y="17193"/>
                      </a:lnTo>
                      <a:cubicBezTo>
                        <a:pt x="169141" y="14514"/>
                        <a:pt x="169141" y="11835"/>
                        <a:pt x="169129" y="9157"/>
                      </a:cubicBezTo>
                      <a:cubicBezTo>
                        <a:pt x="169117" y="6466"/>
                        <a:pt x="169117" y="3787"/>
                        <a:pt x="169141" y="1120"/>
                      </a:cubicBezTo>
                      <a:cubicBezTo>
                        <a:pt x="169141" y="370"/>
                        <a:pt x="169141" y="120"/>
                        <a:pt x="168844" y="36"/>
                      </a:cubicBezTo>
                      <a:cubicBezTo>
                        <a:pt x="168796" y="25"/>
                        <a:pt x="168748" y="25"/>
                        <a:pt x="168713" y="13"/>
                      </a:cubicBezTo>
                      <a:cubicBezTo>
                        <a:pt x="168653" y="13"/>
                        <a:pt x="168593" y="1"/>
                        <a:pt x="1685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19"/>
                <p:cNvSpPr/>
                <p:nvPr/>
              </p:nvSpPr>
              <p:spPr>
                <a:xfrm>
                  <a:off x="6394225" y="1912150"/>
                  <a:ext cx="59550" cy="7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2" h="2824" extrusionOk="0">
                      <a:moveTo>
                        <a:pt x="1461" y="619"/>
                      </a:moveTo>
                      <a:cubicBezTo>
                        <a:pt x="1550" y="619"/>
                        <a:pt x="1639" y="643"/>
                        <a:pt x="1715" y="680"/>
                      </a:cubicBezTo>
                      <a:cubicBezTo>
                        <a:pt x="1810" y="764"/>
                        <a:pt x="1846" y="883"/>
                        <a:pt x="1834" y="1014"/>
                      </a:cubicBezTo>
                      <a:cubicBezTo>
                        <a:pt x="1607" y="1490"/>
                        <a:pt x="1393" y="2002"/>
                        <a:pt x="834" y="2204"/>
                      </a:cubicBezTo>
                      <a:cubicBezTo>
                        <a:pt x="829" y="2206"/>
                        <a:pt x="823" y="2207"/>
                        <a:pt x="818" y="2207"/>
                      </a:cubicBezTo>
                      <a:cubicBezTo>
                        <a:pt x="785" y="2207"/>
                        <a:pt x="744" y="2179"/>
                        <a:pt x="703" y="2169"/>
                      </a:cubicBezTo>
                      <a:cubicBezTo>
                        <a:pt x="584" y="1633"/>
                        <a:pt x="679" y="1169"/>
                        <a:pt x="965" y="871"/>
                      </a:cubicBezTo>
                      <a:cubicBezTo>
                        <a:pt x="1060" y="776"/>
                        <a:pt x="1179" y="692"/>
                        <a:pt x="1310" y="645"/>
                      </a:cubicBezTo>
                      <a:cubicBezTo>
                        <a:pt x="1358" y="627"/>
                        <a:pt x="1409" y="619"/>
                        <a:pt x="1461" y="619"/>
                      </a:cubicBezTo>
                      <a:close/>
                      <a:moveTo>
                        <a:pt x="1623" y="0"/>
                      </a:moveTo>
                      <a:cubicBezTo>
                        <a:pt x="1568" y="0"/>
                        <a:pt x="1510" y="12"/>
                        <a:pt x="1453" y="37"/>
                      </a:cubicBezTo>
                      <a:cubicBezTo>
                        <a:pt x="488" y="430"/>
                        <a:pt x="0" y="1788"/>
                        <a:pt x="453" y="2823"/>
                      </a:cubicBezTo>
                      <a:cubicBezTo>
                        <a:pt x="524" y="2812"/>
                        <a:pt x="584" y="2800"/>
                        <a:pt x="643" y="2788"/>
                      </a:cubicBezTo>
                      <a:cubicBezTo>
                        <a:pt x="1512" y="2490"/>
                        <a:pt x="1846" y="1704"/>
                        <a:pt x="2227" y="990"/>
                      </a:cubicBezTo>
                      <a:cubicBezTo>
                        <a:pt x="2381" y="716"/>
                        <a:pt x="2072" y="121"/>
                        <a:pt x="1762" y="26"/>
                      </a:cubicBezTo>
                      <a:cubicBezTo>
                        <a:pt x="1718" y="9"/>
                        <a:pt x="1671" y="0"/>
                        <a:pt x="162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19"/>
                <p:cNvSpPr/>
                <p:nvPr/>
              </p:nvSpPr>
              <p:spPr>
                <a:xfrm>
                  <a:off x="4838375" y="1482700"/>
                  <a:ext cx="505425" cy="65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7" h="26041" extrusionOk="0">
                      <a:moveTo>
                        <a:pt x="13293" y="528"/>
                      </a:moveTo>
                      <a:cubicBezTo>
                        <a:pt x="13617" y="528"/>
                        <a:pt x="13920" y="630"/>
                        <a:pt x="14169" y="904"/>
                      </a:cubicBezTo>
                      <a:cubicBezTo>
                        <a:pt x="14546" y="1318"/>
                        <a:pt x="14809" y="1506"/>
                        <a:pt x="15145" y="1506"/>
                      </a:cubicBezTo>
                      <a:cubicBezTo>
                        <a:pt x="15360" y="1506"/>
                        <a:pt x="15606" y="1429"/>
                        <a:pt x="15931" y="1285"/>
                      </a:cubicBezTo>
                      <a:cubicBezTo>
                        <a:pt x="16097" y="1202"/>
                        <a:pt x="16276" y="1094"/>
                        <a:pt x="16431" y="987"/>
                      </a:cubicBezTo>
                      <a:cubicBezTo>
                        <a:pt x="16632" y="866"/>
                        <a:pt x="16783" y="803"/>
                        <a:pt x="16922" y="803"/>
                      </a:cubicBezTo>
                      <a:cubicBezTo>
                        <a:pt x="17096" y="803"/>
                        <a:pt x="17250" y="901"/>
                        <a:pt x="17455" y="1106"/>
                      </a:cubicBezTo>
                      <a:cubicBezTo>
                        <a:pt x="17979" y="1642"/>
                        <a:pt x="18324" y="2321"/>
                        <a:pt x="18443" y="3047"/>
                      </a:cubicBezTo>
                      <a:cubicBezTo>
                        <a:pt x="18598" y="3857"/>
                        <a:pt x="18860" y="4595"/>
                        <a:pt x="19395" y="5226"/>
                      </a:cubicBezTo>
                      <a:cubicBezTo>
                        <a:pt x="19515" y="5381"/>
                        <a:pt x="19598" y="5559"/>
                        <a:pt x="19622" y="5750"/>
                      </a:cubicBezTo>
                      <a:cubicBezTo>
                        <a:pt x="19741" y="6452"/>
                        <a:pt x="19157" y="7559"/>
                        <a:pt x="18502" y="7857"/>
                      </a:cubicBezTo>
                      <a:cubicBezTo>
                        <a:pt x="17848" y="8167"/>
                        <a:pt x="17276" y="8464"/>
                        <a:pt x="16895" y="9107"/>
                      </a:cubicBezTo>
                      <a:cubicBezTo>
                        <a:pt x="16657" y="9512"/>
                        <a:pt x="16562" y="9917"/>
                        <a:pt x="16693" y="10346"/>
                      </a:cubicBezTo>
                      <a:cubicBezTo>
                        <a:pt x="16931" y="11155"/>
                        <a:pt x="17169" y="11953"/>
                        <a:pt x="17598" y="12703"/>
                      </a:cubicBezTo>
                      <a:cubicBezTo>
                        <a:pt x="18110" y="13584"/>
                        <a:pt x="18419" y="14560"/>
                        <a:pt x="18002" y="15620"/>
                      </a:cubicBezTo>
                      <a:cubicBezTo>
                        <a:pt x="17752" y="16251"/>
                        <a:pt x="17538" y="16882"/>
                        <a:pt x="17348" y="17525"/>
                      </a:cubicBezTo>
                      <a:cubicBezTo>
                        <a:pt x="17252" y="17846"/>
                        <a:pt x="17276" y="18204"/>
                        <a:pt x="17217" y="18549"/>
                      </a:cubicBezTo>
                      <a:cubicBezTo>
                        <a:pt x="17157" y="18978"/>
                        <a:pt x="17062" y="19394"/>
                        <a:pt x="16943" y="19811"/>
                      </a:cubicBezTo>
                      <a:cubicBezTo>
                        <a:pt x="16776" y="20287"/>
                        <a:pt x="16347" y="20490"/>
                        <a:pt x="15883" y="20573"/>
                      </a:cubicBezTo>
                      <a:cubicBezTo>
                        <a:pt x="15062" y="20704"/>
                        <a:pt x="14252" y="20883"/>
                        <a:pt x="13430" y="20918"/>
                      </a:cubicBezTo>
                      <a:cubicBezTo>
                        <a:pt x="12156" y="20990"/>
                        <a:pt x="11121" y="21537"/>
                        <a:pt x="10156" y="22347"/>
                      </a:cubicBezTo>
                      <a:cubicBezTo>
                        <a:pt x="9739" y="22728"/>
                        <a:pt x="9299" y="23061"/>
                        <a:pt x="8823" y="23359"/>
                      </a:cubicBezTo>
                      <a:cubicBezTo>
                        <a:pt x="7525" y="24097"/>
                        <a:pt x="6227" y="24871"/>
                        <a:pt x="4786" y="25300"/>
                      </a:cubicBezTo>
                      <a:cubicBezTo>
                        <a:pt x="4346" y="25431"/>
                        <a:pt x="3894" y="25502"/>
                        <a:pt x="3441" y="25526"/>
                      </a:cubicBezTo>
                      <a:cubicBezTo>
                        <a:pt x="3402" y="25528"/>
                        <a:pt x="3364" y="25529"/>
                        <a:pt x="3329" y="25529"/>
                      </a:cubicBezTo>
                      <a:cubicBezTo>
                        <a:pt x="2882" y="25529"/>
                        <a:pt x="2737" y="25383"/>
                        <a:pt x="2560" y="24931"/>
                      </a:cubicBezTo>
                      <a:cubicBezTo>
                        <a:pt x="2524" y="24824"/>
                        <a:pt x="2489" y="24716"/>
                        <a:pt x="2453" y="24621"/>
                      </a:cubicBezTo>
                      <a:cubicBezTo>
                        <a:pt x="2358" y="24395"/>
                        <a:pt x="2215" y="24216"/>
                        <a:pt x="1929" y="24216"/>
                      </a:cubicBezTo>
                      <a:cubicBezTo>
                        <a:pt x="1798" y="24204"/>
                        <a:pt x="1667" y="24181"/>
                        <a:pt x="1548" y="24145"/>
                      </a:cubicBezTo>
                      <a:cubicBezTo>
                        <a:pt x="941" y="23942"/>
                        <a:pt x="738" y="23490"/>
                        <a:pt x="1012" y="22919"/>
                      </a:cubicBezTo>
                      <a:cubicBezTo>
                        <a:pt x="1036" y="22883"/>
                        <a:pt x="1060" y="22847"/>
                        <a:pt x="1084" y="22811"/>
                      </a:cubicBezTo>
                      <a:cubicBezTo>
                        <a:pt x="1453" y="22097"/>
                        <a:pt x="1441" y="22049"/>
                        <a:pt x="798" y="21549"/>
                      </a:cubicBezTo>
                      <a:cubicBezTo>
                        <a:pt x="738" y="21490"/>
                        <a:pt x="691" y="21406"/>
                        <a:pt x="643" y="21335"/>
                      </a:cubicBezTo>
                      <a:cubicBezTo>
                        <a:pt x="810" y="21204"/>
                        <a:pt x="953" y="21061"/>
                        <a:pt x="1119" y="20942"/>
                      </a:cubicBezTo>
                      <a:cubicBezTo>
                        <a:pt x="1369" y="20763"/>
                        <a:pt x="1631" y="20609"/>
                        <a:pt x="1881" y="20430"/>
                      </a:cubicBezTo>
                      <a:cubicBezTo>
                        <a:pt x="2250" y="20156"/>
                        <a:pt x="2346" y="19847"/>
                        <a:pt x="2131" y="19430"/>
                      </a:cubicBezTo>
                      <a:cubicBezTo>
                        <a:pt x="1977" y="19156"/>
                        <a:pt x="2060" y="18978"/>
                        <a:pt x="2227" y="18787"/>
                      </a:cubicBezTo>
                      <a:cubicBezTo>
                        <a:pt x="2453" y="18525"/>
                        <a:pt x="2691" y="18263"/>
                        <a:pt x="2941" y="18037"/>
                      </a:cubicBezTo>
                      <a:cubicBezTo>
                        <a:pt x="3429" y="17608"/>
                        <a:pt x="3679" y="16989"/>
                        <a:pt x="3643" y="16346"/>
                      </a:cubicBezTo>
                      <a:cubicBezTo>
                        <a:pt x="3632" y="15715"/>
                        <a:pt x="3894" y="15287"/>
                        <a:pt x="4346" y="14882"/>
                      </a:cubicBezTo>
                      <a:cubicBezTo>
                        <a:pt x="4858" y="14441"/>
                        <a:pt x="4786" y="14203"/>
                        <a:pt x="4167" y="13917"/>
                      </a:cubicBezTo>
                      <a:cubicBezTo>
                        <a:pt x="3643" y="13679"/>
                        <a:pt x="3096" y="13441"/>
                        <a:pt x="2584" y="13167"/>
                      </a:cubicBezTo>
                      <a:cubicBezTo>
                        <a:pt x="2191" y="12953"/>
                        <a:pt x="2155" y="12751"/>
                        <a:pt x="2441" y="12382"/>
                      </a:cubicBezTo>
                      <a:cubicBezTo>
                        <a:pt x="2643" y="12143"/>
                        <a:pt x="2870" y="11905"/>
                        <a:pt x="3120" y="11691"/>
                      </a:cubicBezTo>
                      <a:cubicBezTo>
                        <a:pt x="3715" y="11096"/>
                        <a:pt x="3667" y="10560"/>
                        <a:pt x="2989" y="10072"/>
                      </a:cubicBezTo>
                      <a:cubicBezTo>
                        <a:pt x="2691" y="9857"/>
                        <a:pt x="2358" y="9679"/>
                        <a:pt x="2072" y="9441"/>
                      </a:cubicBezTo>
                      <a:cubicBezTo>
                        <a:pt x="1596" y="9024"/>
                        <a:pt x="1500" y="8357"/>
                        <a:pt x="1905" y="8000"/>
                      </a:cubicBezTo>
                      <a:cubicBezTo>
                        <a:pt x="2243" y="7698"/>
                        <a:pt x="2659" y="7452"/>
                        <a:pt x="3156" y="7452"/>
                      </a:cubicBezTo>
                      <a:cubicBezTo>
                        <a:pt x="3168" y="7452"/>
                        <a:pt x="3179" y="7452"/>
                        <a:pt x="3191" y="7452"/>
                      </a:cubicBezTo>
                      <a:cubicBezTo>
                        <a:pt x="3429" y="7452"/>
                        <a:pt x="3667" y="7488"/>
                        <a:pt x="3894" y="7548"/>
                      </a:cubicBezTo>
                      <a:cubicBezTo>
                        <a:pt x="4258" y="7673"/>
                        <a:pt x="4607" y="7729"/>
                        <a:pt x="4945" y="7729"/>
                      </a:cubicBezTo>
                      <a:cubicBezTo>
                        <a:pt x="5822" y="7729"/>
                        <a:pt x="6620" y="7352"/>
                        <a:pt x="7394" y="6845"/>
                      </a:cubicBezTo>
                      <a:cubicBezTo>
                        <a:pt x="7608" y="6714"/>
                        <a:pt x="7823" y="6559"/>
                        <a:pt x="8025" y="6393"/>
                      </a:cubicBezTo>
                      <a:cubicBezTo>
                        <a:pt x="8215" y="6202"/>
                        <a:pt x="8382" y="5976"/>
                        <a:pt x="8537" y="5750"/>
                      </a:cubicBezTo>
                      <a:cubicBezTo>
                        <a:pt x="8680" y="5571"/>
                        <a:pt x="8644" y="5297"/>
                        <a:pt x="8454" y="5166"/>
                      </a:cubicBezTo>
                      <a:cubicBezTo>
                        <a:pt x="8204" y="4976"/>
                        <a:pt x="7930" y="4797"/>
                        <a:pt x="7656" y="4642"/>
                      </a:cubicBezTo>
                      <a:cubicBezTo>
                        <a:pt x="7477" y="4535"/>
                        <a:pt x="7168" y="4535"/>
                        <a:pt x="7227" y="4261"/>
                      </a:cubicBezTo>
                      <a:cubicBezTo>
                        <a:pt x="7263" y="4095"/>
                        <a:pt x="7489" y="3964"/>
                        <a:pt x="7644" y="3833"/>
                      </a:cubicBezTo>
                      <a:cubicBezTo>
                        <a:pt x="7751" y="3761"/>
                        <a:pt x="7870" y="3702"/>
                        <a:pt x="7989" y="3654"/>
                      </a:cubicBezTo>
                      <a:cubicBezTo>
                        <a:pt x="8394" y="3464"/>
                        <a:pt x="8632" y="3226"/>
                        <a:pt x="8668" y="2726"/>
                      </a:cubicBezTo>
                      <a:cubicBezTo>
                        <a:pt x="8716" y="1999"/>
                        <a:pt x="8989" y="1761"/>
                        <a:pt x="9704" y="1594"/>
                      </a:cubicBezTo>
                      <a:cubicBezTo>
                        <a:pt x="10573" y="1392"/>
                        <a:pt x="11442" y="1249"/>
                        <a:pt x="12240" y="797"/>
                      </a:cubicBezTo>
                      <a:cubicBezTo>
                        <a:pt x="12442" y="690"/>
                        <a:pt x="12680" y="606"/>
                        <a:pt x="12907" y="571"/>
                      </a:cubicBezTo>
                      <a:cubicBezTo>
                        <a:pt x="13037" y="544"/>
                        <a:pt x="13166" y="528"/>
                        <a:pt x="13293" y="528"/>
                      </a:cubicBezTo>
                      <a:close/>
                      <a:moveTo>
                        <a:pt x="13198" y="0"/>
                      </a:moveTo>
                      <a:cubicBezTo>
                        <a:pt x="12865" y="0"/>
                        <a:pt x="12525" y="89"/>
                        <a:pt x="12180" y="273"/>
                      </a:cubicBezTo>
                      <a:cubicBezTo>
                        <a:pt x="11383" y="702"/>
                        <a:pt x="10525" y="916"/>
                        <a:pt x="9656" y="1106"/>
                      </a:cubicBezTo>
                      <a:cubicBezTo>
                        <a:pt x="9513" y="1142"/>
                        <a:pt x="9358" y="1178"/>
                        <a:pt x="9216" y="1225"/>
                      </a:cubicBezTo>
                      <a:cubicBezTo>
                        <a:pt x="8716" y="1404"/>
                        <a:pt x="8335" y="1690"/>
                        <a:pt x="8287" y="2273"/>
                      </a:cubicBezTo>
                      <a:cubicBezTo>
                        <a:pt x="8251" y="2845"/>
                        <a:pt x="7942" y="3166"/>
                        <a:pt x="7394" y="3345"/>
                      </a:cubicBezTo>
                      <a:cubicBezTo>
                        <a:pt x="6858" y="3511"/>
                        <a:pt x="6739" y="3714"/>
                        <a:pt x="6739" y="4238"/>
                      </a:cubicBezTo>
                      <a:cubicBezTo>
                        <a:pt x="6751" y="4750"/>
                        <a:pt x="6906" y="4928"/>
                        <a:pt x="7442" y="5107"/>
                      </a:cubicBezTo>
                      <a:cubicBezTo>
                        <a:pt x="7513" y="5119"/>
                        <a:pt x="7584" y="5107"/>
                        <a:pt x="7632" y="5143"/>
                      </a:cubicBezTo>
                      <a:cubicBezTo>
                        <a:pt x="7787" y="5262"/>
                        <a:pt x="8001" y="5369"/>
                        <a:pt x="8037" y="5512"/>
                      </a:cubicBezTo>
                      <a:cubicBezTo>
                        <a:pt x="8061" y="5654"/>
                        <a:pt x="7906" y="5869"/>
                        <a:pt x="7775" y="5976"/>
                      </a:cubicBezTo>
                      <a:cubicBezTo>
                        <a:pt x="7477" y="6214"/>
                        <a:pt x="7132" y="6416"/>
                        <a:pt x="6799" y="6631"/>
                      </a:cubicBezTo>
                      <a:cubicBezTo>
                        <a:pt x="6230" y="7015"/>
                        <a:pt x="5570" y="7216"/>
                        <a:pt x="4901" y="7216"/>
                      </a:cubicBezTo>
                      <a:cubicBezTo>
                        <a:pt x="4576" y="7216"/>
                        <a:pt x="4249" y="7169"/>
                        <a:pt x="3929" y="7071"/>
                      </a:cubicBezTo>
                      <a:cubicBezTo>
                        <a:pt x="3699" y="7004"/>
                        <a:pt x="3464" y="6970"/>
                        <a:pt x="3231" y="6970"/>
                      </a:cubicBezTo>
                      <a:cubicBezTo>
                        <a:pt x="2847" y="6970"/>
                        <a:pt x="2467" y="7060"/>
                        <a:pt x="2119" y="7238"/>
                      </a:cubicBezTo>
                      <a:cubicBezTo>
                        <a:pt x="1477" y="7536"/>
                        <a:pt x="1131" y="8131"/>
                        <a:pt x="1262" y="8810"/>
                      </a:cubicBezTo>
                      <a:cubicBezTo>
                        <a:pt x="1369" y="9405"/>
                        <a:pt x="1727" y="9917"/>
                        <a:pt x="2250" y="10203"/>
                      </a:cubicBezTo>
                      <a:cubicBezTo>
                        <a:pt x="2405" y="10274"/>
                        <a:pt x="2560" y="10369"/>
                        <a:pt x="2703" y="10465"/>
                      </a:cubicBezTo>
                      <a:cubicBezTo>
                        <a:pt x="3120" y="10774"/>
                        <a:pt x="3108" y="10965"/>
                        <a:pt x="2751" y="11358"/>
                      </a:cubicBezTo>
                      <a:cubicBezTo>
                        <a:pt x="2429" y="11667"/>
                        <a:pt x="2131" y="12024"/>
                        <a:pt x="1869" y="12393"/>
                      </a:cubicBezTo>
                      <a:cubicBezTo>
                        <a:pt x="1619" y="12798"/>
                        <a:pt x="1679" y="13072"/>
                        <a:pt x="2048" y="13358"/>
                      </a:cubicBezTo>
                      <a:cubicBezTo>
                        <a:pt x="2405" y="13608"/>
                        <a:pt x="2774" y="13822"/>
                        <a:pt x="3167" y="14025"/>
                      </a:cubicBezTo>
                      <a:cubicBezTo>
                        <a:pt x="3441" y="14167"/>
                        <a:pt x="3739" y="14298"/>
                        <a:pt x="4060" y="14453"/>
                      </a:cubicBezTo>
                      <a:cubicBezTo>
                        <a:pt x="4001" y="14560"/>
                        <a:pt x="3929" y="14668"/>
                        <a:pt x="3846" y="14763"/>
                      </a:cubicBezTo>
                      <a:cubicBezTo>
                        <a:pt x="3441" y="15203"/>
                        <a:pt x="3227" y="15787"/>
                        <a:pt x="3274" y="16382"/>
                      </a:cubicBezTo>
                      <a:cubicBezTo>
                        <a:pt x="3298" y="16882"/>
                        <a:pt x="3096" y="17370"/>
                        <a:pt x="2703" y="17692"/>
                      </a:cubicBezTo>
                      <a:cubicBezTo>
                        <a:pt x="2417" y="17966"/>
                        <a:pt x="2155" y="18251"/>
                        <a:pt x="1917" y="18561"/>
                      </a:cubicBezTo>
                      <a:cubicBezTo>
                        <a:pt x="1608" y="18942"/>
                        <a:pt x="1405" y="19370"/>
                        <a:pt x="1762" y="19894"/>
                      </a:cubicBezTo>
                      <a:cubicBezTo>
                        <a:pt x="1631" y="20001"/>
                        <a:pt x="1524" y="20097"/>
                        <a:pt x="1405" y="20192"/>
                      </a:cubicBezTo>
                      <a:cubicBezTo>
                        <a:pt x="1107" y="20406"/>
                        <a:pt x="786" y="20609"/>
                        <a:pt x="488" y="20811"/>
                      </a:cubicBezTo>
                      <a:cubicBezTo>
                        <a:pt x="48" y="21109"/>
                        <a:pt x="0" y="21287"/>
                        <a:pt x="274" y="21716"/>
                      </a:cubicBezTo>
                      <a:cubicBezTo>
                        <a:pt x="429" y="21930"/>
                        <a:pt x="607" y="22133"/>
                        <a:pt x="798" y="22323"/>
                      </a:cubicBezTo>
                      <a:cubicBezTo>
                        <a:pt x="703" y="22502"/>
                        <a:pt x="607" y="22668"/>
                        <a:pt x="536" y="22847"/>
                      </a:cubicBezTo>
                      <a:cubicBezTo>
                        <a:pt x="262" y="23597"/>
                        <a:pt x="667" y="24466"/>
                        <a:pt x="1417" y="24633"/>
                      </a:cubicBezTo>
                      <a:cubicBezTo>
                        <a:pt x="1869" y="24728"/>
                        <a:pt x="2096" y="24931"/>
                        <a:pt x="2215" y="25359"/>
                      </a:cubicBezTo>
                      <a:cubicBezTo>
                        <a:pt x="2299" y="25761"/>
                        <a:pt x="2655" y="26040"/>
                        <a:pt x="3050" y="26040"/>
                      </a:cubicBezTo>
                      <a:cubicBezTo>
                        <a:pt x="3101" y="26040"/>
                        <a:pt x="3152" y="26035"/>
                        <a:pt x="3203" y="26026"/>
                      </a:cubicBezTo>
                      <a:cubicBezTo>
                        <a:pt x="3691" y="25978"/>
                        <a:pt x="4203" y="25943"/>
                        <a:pt x="4667" y="25788"/>
                      </a:cubicBezTo>
                      <a:cubicBezTo>
                        <a:pt x="6215" y="25276"/>
                        <a:pt x="7632" y="24466"/>
                        <a:pt x="9049" y="23681"/>
                      </a:cubicBezTo>
                      <a:cubicBezTo>
                        <a:pt x="9489" y="23430"/>
                        <a:pt x="9870" y="23049"/>
                        <a:pt x="10299" y="22764"/>
                      </a:cubicBezTo>
                      <a:cubicBezTo>
                        <a:pt x="10978" y="22276"/>
                        <a:pt x="11597" y="21668"/>
                        <a:pt x="12490" y="21549"/>
                      </a:cubicBezTo>
                      <a:cubicBezTo>
                        <a:pt x="13454" y="21418"/>
                        <a:pt x="14407" y="21252"/>
                        <a:pt x="15371" y="21133"/>
                      </a:cubicBezTo>
                      <a:cubicBezTo>
                        <a:pt x="16097" y="21037"/>
                        <a:pt x="16776" y="20811"/>
                        <a:pt x="17145" y="20180"/>
                      </a:cubicBezTo>
                      <a:cubicBezTo>
                        <a:pt x="17395" y="19716"/>
                        <a:pt x="17550" y="19216"/>
                        <a:pt x="17586" y="18704"/>
                      </a:cubicBezTo>
                      <a:cubicBezTo>
                        <a:pt x="17705" y="17680"/>
                        <a:pt x="17836" y="16680"/>
                        <a:pt x="18336" y="15763"/>
                      </a:cubicBezTo>
                      <a:cubicBezTo>
                        <a:pt x="18610" y="15227"/>
                        <a:pt x="18669" y="14620"/>
                        <a:pt x="18514" y="14048"/>
                      </a:cubicBezTo>
                      <a:cubicBezTo>
                        <a:pt x="18372" y="13572"/>
                        <a:pt x="18217" y="13096"/>
                        <a:pt x="18026" y="12632"/>
                      </a:cubicBezTo>
                      <a:cubicBezTo>
                        <a:pt x="17729" y="11822"/>
                        <a:pt x="17431" y="11012"/>
                        <a:pt x="17145" y="10191"/>
                      </a:cubicBezTo>
                      <a:cubicBezTo>
                        <a:pt x="17038" y="9881"/>
                        <a:pt x="17133" y="9595"/>
                        <a:pt x="17300" y="9334"/>
                      </a:cubicBezTo>
                      <a:cubicBezTo>
                        <a:pt x="17526" y="8953"/>
                        <a:pt x="17860" y="8667"/>
                        <a:pt x="18264" y="8500"/>
                      </a:cubicBezTo>
                      <a:cubicBezTo>
                        <a:pt x="18705" y="8333"/>
                        <a:pt x="19098" y="8071"/>
                        <a:pt x="19431" y="7738"/>
                      </a:cubicBezTo>
                      <a:cubicBezTo>
                        <a:pt x="19693" y="7440"/>
                        <a:pt x="19753" y="6988"/>
                        <a:pt x="19907" y="6607"/>
                      </a:cubicBezTo>
                      <a:cubicBezTo>
                        <a:pt x="20217" y="5905"/>
                        <a:pt x="20050" y="5285"/>
                        <a:pt x="19562" y="4738"/>
                      </a:cubicBezTo>
                      <a:cubicBezTo>
                        <a:pt x="19157" y="4285"/>
                        <a:pt x="18967" y="3738"/>
                        <a:pt x="18824" y="3166"/>
                      </a:cubicBezTo>
                      <a:cubicBezTo>
                        <a:pt x="18753" y="2940"/>
                        <a:pt x="18729" y="2702"/>
                        <a:pt x="18645" y="2476"/>
                      </a:cubicBezTo>
                      <a:cubicBezTo>
                        <a:pt x="18372" y="1725"/>
                        <a:pt x="18050" y="987"/>
                        <a:pt x="17359" y="487"/>
                      </a:cubicBezTo>
                      <a:cubicBezTo>
                        <a:pt x="17160" y="350"/>
                        <a:pt x="16996" y="281"/>
                        <a:pt x="16831" y="281"/>
                      </a:cubicBezTo>
                      <a:cubicBezTo>
                        <a:pt x="16681" y="281"/>
                        <a:pt x="16529" y="338"/>
                        <a:pt x="16347" y="451"/>
                      </a:cubicBezTo>
                      <a:cubicBezTo>
                        <a:pt x="16252" y="511"/>
                        <a:pt x="16181" y="582"/>
                        <a:pt x="16086" y="642"/>
                      </a:cubicBezTo>
                      <a:cubicBezTo>
                        <a:pt x="15796" y="851"/>
                        <a:pt x="15582" y="958"/>
                        <a:pt x="15375" y="958"/>
                      </a:cubicBezTo>
                      <a:cubicBezTo>
                        <a:pt x="15156" y="958"/>
                        <a:pt x="14944" y="839"/>
                        <a:pt x="14657" y="594"/>
                      </a:cubicBezTo>
                      <a:cubicBezTo>
                        <a:pt x="14197" y="206"/>
                        <a:pt x="13706" y="0"/>
                        <a:pt x="131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19"/>
                <p:cNvSpPr/>
                <p:nvPr/>
              </p:nvSpPr>
              <p:spPr>
                <a:xfrm>
                  <a:off x="7155925" y="3987525"/>
                  <a:ext cx="304225" cy="19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9" h="7795" extrusionOk="0">
                      <a:moveTo>
                        <a:pt x="11494" y="631"/>
                      </a:moveTo>
                      <a:cubicBezTo>
                        <a:pt x="11740" y="631"/>
                        <a:pt x="11839" y="824"/>
                        <a:pt x="11704" y="1104"/>
                      </a:cubicBezTo>
                      <a:cubicBezTo>
                        <a:pt x="11585" y="1366"/>
                        <a:pt x="11418" y="1580"/>
                        <a:pt x="11192" y="1759"/>
                      </a:cubicBezTo>
                      <a:cubicBezTo>
                        <a:pt x="10180" y="2497"/>
                        <a:pt x="9918" y="3581"/>
                        <a:pt x="10502" y="4712"/>
                      </a:cubicBezTo>
                      <a:cubicBezTo>
                        <a:pt x="10609" y="4926"/>
                        <a:pt x="10716" y="5140"/>
                        <a:pt x="10799" y="5367"/>
                      </a:cubicBezTo>
                      <a:cubicBezTo>
                        <a:pt x="11025" y="5998"/>
                        <a:pt x="10811" y="6605"/>
                        <a:pt x="10228" y="7010"/>
                      </a:cubicBezTo>
                      <a:cubicBezTo>
                        <a:pt x="9981" y="7182"/>
                        <a:pt x="9707" y="7274"/>
                        <a:pt x="9436" y="7274"/>
                      </a:cubicBezTo>
                      <a:cubicBezTo>
                        <a:pt x="9144" y="7274"/>
                        <a:pt x="8855" y="7167"/>
                        <a:pt x="8608" y="6938"/>
                      </a:cubicBezTo>
                      <a:cubicBezTo>
                        <a:pt x="7477" y="5902"/>
                        <a:pt x="6037" y="5414"/>
                        <a:pt x="4691" y="4795"/>
                      </a:cubicBezTo>
                      <a:cubicBezTo>
                        <a:pt x="4584" y="4736"/>
                        <a:pt x="4489" y="4700"/>
                        <a:pt x="4382" y="4688"/>
                      </a:cubicBezTo>
                      <a:cubicBezTo>
                        <a:pt x="2917" y="4509"/>
                        <a:pt x="1858" y="3581"/>
                        <a:pt x="727" y="2795"/>
                      </a:cubicBezTo>
                      <a:cubicBezTo>
                        <a:pt x="500" y="2616"/>
                        <a:pt x="369" y="2331"/>
                        <a:pt x="393" y="2045"/>
                      </a:cubicBezTo>
                      <a:cubicBezTo>
                        <a:pt x="357" y="1473"/>
                        <a:pt x="560" y="1140"/>
                        <a:pt x="965" y="1009"/>
                      </a:cubicBezTo>
                      <a:cubicBezTo>
                        <a:pt x="1270" y="878"/>
                        <a:pt x="1606" y="817"/>
                        <a:pt x="1945" y="817"/>
                      </a:cubicBezTo>
                      <a:cubicBezTo>
                        <a:pt x="1975" y="817"/>
                        <a:pt x="2006" y="817"/>
                        <a:pt x="2036" y="818"/>
                      </a:cubicBezTo>
                      <a:cubicBezTo>
                        <a:pt x="2643" y="890"/>
                        <a:pt x="3239" y="1033"/>
                        <a:pt x="3798" y="1271"/>
                      </a:cubicBezTo>
                      <a:cubicBezTo>
                        <a:pt x="4822" y="1711"/>
                        <a:pt x="5882" y="1819"/>
                        <a:pt x="6977" y="1819"/>
                      </a:cubicBezTo>
                      <a:cubicBezTo>
                        <a:pt x="7477" y="1819"/>
                        <a:pt x="7966" y="1783"/>
                        <a:pt x="8466" y="1747"/>
                      </a:cubicBezTo>
                      <a:cubicBezTo>
                        <a:pt x="9156" y="1711"/>
                        <a:pt x="9728" y="1319"/>
                        <a:pt x="10335" y="1045"/>
                      </a:cubicBezTo>
                      <a:cubicBezTo>
                        <a:pt x="10656" y="902"/>
                        <a:pt x="10978" y="771"/>
                        <a:pt x="11299" y="664"/>
                      </a:cubicBezTo>
                      <a:cubicBezTo>
                        <a:pt x="11371" y="641"/>
                        <a:pt x="11437" y="631"/>
                        <a:pt x="11494" y="631"/>
                      </a:cubicBezTo>
                      <a:close/>
                      <a:moveTo>
                        <a:pt x="11593" y="1"/>
                      </a:moveTo>
                      <a:cubicBezTo>
                        <a:pt x="11480" y="1"/>
                        <a:pt x="11350" y="27"/>
                        <a:pt x="11204" y="80"/>
                      </a:cubicBezTo>
                      <a:cubicBezTo>
                        <a:pt x="10728" y="259"/>
                        <a:pt x="10240" y="414"/>
                        <a:pt x="9835" y="699"/>
                      </a:cubicBezTo>
                      <a:cubicBezTo>
                        <a:pt x="9335" y="1033"/>
                        <a:pt x="8751" y="1235"/>
                        <a:pt x="8144" y="1283"/>
                      </a:cubicBezTo>
                      <a:cubicBezTo>
                        <a:pt x="7921" y="1302"/>
                        <a:pt x="7695" y="1311"/>
                        <a:pt x="7467" y="1311"/>
                      </a:cubicBezTo>
                      <a:cubicBezTo>
                        <a:pt x="7280" y="1311"/>
                        <a:pt x="7093" y="1305"/>
                        <a:pt x="6906" y="1295"/>
                      </a:cubicBezTo>
                      <a:cubicBezTo>
                        <a:pt x="6084" y="1247"/>
                        <a:pt x="5251" y="1319"/>
                        <a:pt x="4477" y="961"/>
                      </a:cubicBezTo>
                      <a:cubicBezTo>
                        <a:pt x="3751" y="628"/>
                        <a:pt x="2989" y="521"/>
                        <a:pt x="2227" y="342"/>
                      </a:cubicBezTo>
                      <a:cubicBezTo>
                        <a:pt x="2051" y="298"/>
                        <a:pt x="1885" y="277"/>
                        <a:pt x="1727" y="277"/>
                      </a:cubicBezTo>
                      <a:cubicBezTo>
                        <a:pt x="1209" y="277"/>
                        <a:pt x="776" y="504"/>
                        <a:pt x="393" y="878"/>
                      </a:cubicBezTo>
                      <a:cubicBezTo>
                        <a:pt x="155" y="1104"/>
                        <a:pt x="12" y="1402"/>
                        <a:pt x="0" y="1723"/>
                      </a:cubicBezTo>
                      <a:cubicBezTo>
                        <a:pt x="24" y="2462"/>
                        <a:pt x="119" y="3212"/>
                        <a:pt x="965" y="3533"/>
                      </a:cubicBezTo>
                      <a:cubicBezTo>
                        <a:pt x="1119" y="3616"/>
                        <a:pt x="1262" y="3712"/>
                        <a:pt x="1393" y="3831"/>
                      </a:cubicBezTo>
                      <a:cubicBezTo>
                        <a:pt x="2322" y="4521"/>
                        <a:pt x="3322" y="5069"/>
                        <a:pt x="4489" y="5271"/>
                      </a:cubicBezTo>
                      <a:cubicBezTo>
                        <a:pt x="4656" y="5295"/>
                        <a:pt x="4822" y="5343"/>
                        <a:pt x="4977" y="5414"/>
                      </a:cubicBezTo>
                      <a:cubicBezTo>
                        <a:pt x="6156" y="6045"/>
                        <a:pt x="7477" y="6438"/>
                        <a:pt x="8454" y="7426"/>
                      </a:cubicBezTo>
                      <a:cubicBezTo>
                        <a:pt x="8670" y="7663"/>
                        <a:pt x="8975" y="7793"/>
                        <a:pt x="9293" y="7793"/>
                      </a:cubicBezTo>
                      <a:cubicBezTo>
                        <a:pt x="9342" y="7793"/>
                        <a:pt x="9392" y="7790"/>
                        <a:pt x="9442" y="7784"/>
                      </a:cubicBezTo>
                      <a:cubicBezTo>
                        <a:pt x="9491" y="7791"/>
                        <a:pt x="9541" y="7795"/>
                        <a:pt x="9591" y="7795"/>
                      </a:cubicBezTo>
                      <a:cubicBezTo>
                        <a:pt x="10518" y="7795"/>
                        <a:pt x="11614" y="6581"/>
                        <a:pt x="11275" y="5474"/>
                      </a:cubicBezTo>
                      <a:cubicBezTo>
                        <a:pt x="11168" y="5140"/>
                        <a:pt x="11037" y="4819"/>
                        <a:pt x="10906" y="4497"/>
                      </a:cubicBezTo>
                      <a:cubicBezTo>
                        <a:pt x="10668" y="3902"/>
                        <a:pt x="10752" y="3283"/>
                        <a:pt x="10906" y="2712"/>
                      </a:cubicBezTo>
                      <a:cubicBezTo>
                        <a:pt x="10978" y="2450"/>
                        <a:pt x="11311" y="2235"/>
                        <a:pt x="11561" y="2033"/>
                      </a:cubicBezTo>
                      <a:cubicBezTo>
                        <a:pt x="11954" y="1747"/>
                        <a:pt x="12168" y="1283"/>
                        <a:pt x="12145" y="795"/>
                      </a:cubicBezTo>
                      <a:cubicBezTo>
                        <a:pt x="12154" y="276"/>
                        <a:pt x="11961" y="1"/>
                        <a:pt x="115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19"/>
                <p:cNvSpPr/>
                <p:nvPr/>
              </p:nvSpPr>
              <p:spPr>
                <a:xfrm>
                  <a:off x="6708550" y="3608975"/>
                  <a:ext cx="186350" cy="29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4" h="11818" extrusionOk="0">
                      <a:moveTo>
                        <a:pt x="4864" y="531"/>
                      </a:moveTo>
                      <a:cubicBezTo>
                        <a:pt x="5074" y="531"/>
                        <a:pt x="5277" y="633"/>
                        <a:pt x="5394" y="816"/>
                      </a:cubicBezTo>
                      <a:cubicBezTo>
                        <a:pt x="5798" y="1482"/>
                        <a:pt x="6191" y="2161"/>
                        <a:pt x="6572" y="2828"/>
                      </a:cubicBezTo>
                      <a:cubicBezTo>
                        <a:pt x="7013" y="3626"/>
                        <a:pt x="6965" y="3935"/>
                        <a:pt x="6370" y="4578"/>
                      </a:cubicBezTo>
                      <a:cubicBezTo>
                        <a:pt x="5453" y="5543"/>
                        <a:pt x="5441" y="5673"/>
                        <a:pt x="6096" y="6888"/>
                      </a:cubicBezTo>
                      <a:cubicBezTo>
                        <a:pt x="6287" y="7233"/>
                        <a:pt x="6334" y="7638"/>
                        <a:pt x="6203" y="8019"/>
                      </a:cubicBezTo>
                      <a:cubicBezTo>
                        <a:pt x="6060" y="8495"/>
                        <a:pt x="5918" y="8971"/>
                        <a:pt x="5787" y="9448"/>
                      </a:cubicBezTo>
                      <a:cubicBezTo>
                        <a:pt x="5645" y="9963"/>
                        <a:pt x="5615" y="10049"/>
                        <a:pt x="5203" y="10049"/>
                      </a:cubicBezTo>
                      <a:cubicBezTo>
                        <a:pt x="5129" y="10049"/>
                        <a:pt x="5043" y="10047"/>
                        <a:pt x="4941" y="10043"/>
                      </a:cubicBezTo>
                      <a:cubicBezTo>
                        <a:pt x="4874" y="10022"/>
                        <a:pt x="4811" y="10012"/>
                        <a:pt x="4750" y="10012"/>
                      </a:cubicBezTo>
                      <a:cubicBezTo>
                        <a:pt x="4509" y="10012"/>
                        <a:pt x="4315" y="10170"/>
                        <a:pt x="4144" y="10388"/>
                      </a:cubicBezTo>
                      <a:cubicBezTo>
                        <a:pt x="3989" y="10626"/>
                        <a:pt x="3810" y="10841"/>
                        <a:pt x="3632" y="11055"/>
                      </a:cubicBezTo>
                      <a:cubicBezTo>
                        <a:pt x="3489" y="11210"/>
                        <a:pt x="3298" y="11305"/>
                        <a:pt x="3096" y="11353"/>
                      </a:cubicBezTo>
                      <a:cubicBezTo>
                        <a:pt x="3043" y="11360"/>
                        <a:pt x="2991" y="11363"/>
                        <a:pt x="2942" y="11363"/>
                      </a:cubicBezTo>
                      <a:cubicBezTo>
                        <a:pt x="2310" y="11363"/>
                        <a:pt x="1950" y="10815"/>
                        <a:pt x="2072" y="10031"/>
                      </a:cubicBezTo>
                      <a:cubicBezTo>
                        <a:pt x="2119" y="9769"/>
                        <a:pt x="2191" y="9519"/>
                        <a:pt x="2298" y="9281"/>
                      </a:cubicBezTo>
                      <a:cubicBezTo>
                        <a:pt x="2548" y="8638"/>
                        <a:pt x="2536" y="7900"/>
                        <a:pt x="2262" y="7269"/>
                      </a:cubicBezTo>
                      <a:cubicBezTo>
                        <a:pt x="1988" y="6602"/>
                        <a:pt x="1881" y="5876"/>
                        <a:pt x="1965" y="5162"/>
                      </a:cubicBezTo>
                      <a:cubicBezTo>
                        <a:pt x="2024" y="4400"/>
                        <a:pt x="1869" y="3709"/>
                        <a:pt x="1226" y="3173"/>
                      </a:cubicBezTo>
                      <a:cubicBezTo>
                        <a:pt x="1012" y="2971"/>
                        <a:pt x="834" y="2709"/>
                        <a:pt x="715" y="2435"/>
                      </a:cubicBezTo>
                      <a:cubicBezTo>
                        <a:pt x="548" y="2090"/>
                        <a:pt x="619" y="1899"/>
                        <a:pt x="965" y="1756"/>
                      </a:cubicBezTo>
                      <a:cubicBezTo>
                        <a:pt x="1262" y="1625"/>
                        <a:pt x="1584" y="1554"/>
                        <a:pt x="1905" y="1554"/>
                      </a:cubicBezTo>
                      <a:cubicBezTo>
                        <a:pt x="1979" y="1560"/>
                        <a:pt x="2052" y="1563"/>
                        <a:pt x="2124" y="1563"/>
                      </a:cubicBezTo>
                      <a:cubicBezTo>
                        <a:pt x="2906" y="1563"/>
                        <a:pt x="3561" y="1220"/>
                        <a:pt x="4215" y="828"/>
                      </a:cubicBezTo>
                      <a:cubicBezTo>
                        <a:pt x="4334" y="732"/>
                        <a:pt x="4465" y="649"/>
                        <a:pt x="4596" y="590"/>
                      </a:cubicBezTo>
                      <a:cubicBezTo>
                        <a:pt x="4682" y="550"/>
                        <a:pt x="4774" y="531"/>
                        <a:pt x="4864" y="531"/>
                      </a:cubicBezTo>
                      <a:close/>
                      <a:moveTo>
                        <a:pt x="4998" y="0"/>
                      </a:moveTo>
                      <a:cubicBezTo>
                        <a:pt x="4762" y="0"/>
                        <a:pt x="4496" y="94"/>
                        <a:pt x="4191" y="304"/>
                      </a:cubicBezTo>
                      <a:cubicBezTo>
                        <a:pt x="4144" y="351"/>
                        <a:pt x="4084" y="387"/>
                        <a:pt x="4036" y="423"/>
                      </a:cubicBezTo>
                      <a:cubicBezTo>
                        <a:pt x="3478" y="718"/>
                        <a:pt x="2937" y="1060"/>
                        <a:pt x="2251" y="1060"/>
                      </a:cubicBezTo>
                      <a:cubicBezTo>
                        <a:pt x="2162" y="1060"/>
                        <a:pt x="2071" y="1054"/>
                        <a:pt x="1977" y="1042"/>
                      </a:cubicBezTo>
                      <a:cubicBezTo>
                        <a:pt x="1715" y="1054"/>
                        <a:pt x="1453" y="1078"/>
                        <a:pt x="1191" y="1137"/>
                      </a:cubicBezTo>
                      <a:cubicBezTo>
                        <a:pt x="274" y="1375"/>
                        <a:pt x="0" y="2066"/>
                        <a:pt x="476" y="2876"/>
                      </a:cubicBezTo>
                      <a:cubicBezTo>
                        <a:pt x="655" y="3173"/>
                        <a:pt x="857" y="3459"/>
                        <a:pt x="1084" y="3721"/>
                      </a:cubicBezTo>
                      <a:cubicBezTo>
                        <a:pt x="1453" y="4102"/>
                        <a:pt x="1619" y="4626"/>
                        <a:pt x="1548" y="5150"/>
                      </a:cubicBezTo>
                      <a:cubicBezTo>
                        <a:pt x="1465" y="5840"/>
                        <a:pt x="1548" y="6543"/>
                        <a:pt x="1822" y="7186"/>
                      </a:cubicBezTo>
                      <a:cubicBezTo>
                        <a:pt x="2119" y="7924"/>
                        <a:pt x="2167" y="8626"/>
                        <a:pt x="1798" y="9376"/>
                      </a:cubicBezTo>
                      <a:cubicBezTo>
                        <a:pt x="1488" y="10019"/>
                        <a:pt x="1715" y="10698"/>
                        <a:pt x="1953" y="11329"/>
                      </a:cubicBezTo>
                      <a:cubicBezTo>
                        <a:pt x="1988" y="11448"/>
                        <a:pt x="2084" y="11555"/>
                        <a:pt x="2203" y="11603"/>
                      </a:cubicBezTo>
                      <a:cubicBezTo>
                        <a:pt x="2620" y="11710"/>
                        <a:pt x="3036" y="11781"/>
                        <a:pt x="3465" y="11817"/>
                      </a:cubicBezTo>
                      <a:cubicBezTo>
                        <a:pt x="3822" y="11817"/>
                        <a:pt x="3929" y="11472"/>
                        <a:pt x="4096" y="11222"/>
                      </a:cubicBezTo>
                      <a:cubicBezTo>
                        <a:pt x="4358" y="10802"/>
                        <a:pt x="4639" y="10503"/>
                        <a:pt x="5142" y="10503"/>
                      </a:cubicBezTo>
                      <a:cubicBezTo>
                        <a:pt x="5210" y="10503"/>
                        <a:pt x="5282" y="10508"/>
                        <a:pt x="5358" y="10519"/>
                      </a:cubicBezTo>
                      <a:cubicBezTo>
                        <a:pt x="5447" y="10533"/>
                        <a:pt x="5520" y="10541"/>
                        <a:pt x="5583" y="10541"/>
                      </a:cubicBezTo>
                      <a:cubicBezTo>
                        <a:pt x="5848" y="10541"/>
                        <a:pt x="5909" y="10405"/>
                        <a:pt x="6025" y="10019"/>
                      </a:cubicBezTo>
                      <a:cubicBezTo>
                        <a:pt x="6168" y="9543"/>
                        <a:pt x="6251" y="9091"/>
                        <a:pt x="6430" y="8650"/>
                      </a:cubicBezTo>
                      <a:cubicBezTo>
                        <a:pt x="6763" y="7805"/>
                        <a:pt x="6751" y="7019"/>
                        <a:pt x="6239" y="6233"/>
                      </a:cubicBezTo>
                      <a:cubicBezTo>
                        <a:pt x="5953" y="5793"/>
                        <a:pt x="6037" y="5543"/>
                        <a:pt x="6430" y="5138"/>
                      </a:cubicBezTo>
                      <a:cubicBezTo>
                        <a:pt x="6656" y="4911"/>
                        <a:pt x="6858" y="4661"/>
                        <a:pt x="7061" y="4400"/>
                      </a:cubicBezTo>
                      <a:cubicBezTo>
                        <a:pt x="7370" y="3959"/>
                        <a:pt x="7453" y="3495"/>
                        <a:pt x="7144" y="3006"/>
                      </a:cubicBezTo>
                      <a:cubicBezTo>
                        <a:pt x="6953" y="2697"/>
                        <a:pt x="6775" y="2375"/>
                        <a:pt x="6608" y="2042"/>
                      </a:cubicBezTo>
                      <a:cubicBezTo>
                        <a:pt x="6453" y="1721"/>
                        <a:pt x="6322" y="1375"/>
                        <a:pt x="6168" y="1054"/>
                      </a:cubicBezTo>
                      <a:cubicBezTo>
                        <a:pt x="5860" y="423"/>
                        <a:pt x="5497" y="0"/>
                        <a:pt x="49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19"/>
                <p:cNvSpPr/>
                <p:nvPr/>
              </p:nvSpPr>
              <p:spPr>
                <a:xfrm>
                  <a:off x="8039025" y="4005500"/>
                  <a:ext cx="207825" cy="1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3" h="7438" extrusionOk="0">
                      <a:moveTo>
                        <a:pt x="1319" y="433"/>
                      </a:moveTo>
                      <a:cubicBezTo>
                        <a:pt x="1375" y="433"/>
                        <a:pt x="1432" y="437"/>
                        <a:pt x="1490" y="445"/>
                      </a:cubicBezTo>
                      <a:cubicBezTo>
                        <a:pt x="1824" y="480"/>
                        <a:pt x="2133" y="552"/>
                        <a:pt x="2467" y="576"/>
                      </a:cubicBezTo>
                      <a:cubicBezTo>
                        <a:pt x="2895" y="600"/>
                        <a:pt x="3324" y="576"/>
                        <a:pt x="3753" y="623"/>
                      </a:cubicBezTo>
                      <a:cubicBezTo>
                        <a:pt x="4217" y="659"/>
                        <a:pt x="4681" y="730"/>
                        <a:pt x="5146" y="850"/>
                      </a:cubicBezTo>
                      <a:cubicBezTo>
                        <a:pt x="5610" y="981"/>
                        <a:pt x="6050" y="1207"/>
                        <a:pt x="6634" y="1445"/>
                      </a:cubicBezTo>
                      <a:cubicBezTo>
                        <a:pt x="6955" y="1993"/>
                        <a:pt x="7348" y="2683"/>
                        <a:pt x="7729" y="3374"/>
                      </a:cubicBezTo>
                      <a:cubicBezTo>
                        <a:pt x="7872" y="3695"/>
                        <a:pt x="7801" y="3850"/>
                        <a:pt x="7479" y="4017"/>
                      </a:cubicBezTo>
                      <a:cubicBezTo>
                        <a:pt x="7229" y="4124"/>
                        <a:pt x="6979" y="4243"/>
                        <a:pt x="6741" y="4386"/>
                      </a:cubicBezTo>
                      <a:cubicBezTo>
                        <a:pt x="6384" y="4612"/>
                        <a:pt x="6384" y="4755"/>
                        <a:pt x="6539" y="5148"/>
                      </a:cubicBezTo>
                      <a:cubicBezTo>
                        <a:pt x="6717" y="5564"/>
                        <a:pt x="6872" y="5993"/>
                        <a:pt x="6991" y="6434"/>
                      </a:cubicBezTo>
                      <a:cubicBezTo>
                        <a:pt x="7067" y="6768"/>
                        <a:pt x="6927" y="6927"/>
                        <a:pt x="6616" y="6927"/>
                      </a:cubicBezTo>
                      <a:cubicBezTo>
                        <a:pt x="6584" y="6927"/>
                        <a:pt x="6550" y="6925"/>
                        <a:pt x="6515" y="6922"/>
                      </a:cubicBezTo>
                      <a:cubicBezTo>
                        <a:pt x="6122" y="6874"/>
                        <a:pt x="5765" y="6695"/>
                        <a:pt x="5491" y="6410"/>
                      </a:cubicBezTo>
                      <a:cubicBezTo>
                        <a:pt x="5193" y="6100"/>
                        <a:pt x="4860" y="5826"/>
                        <a:pt x="4503" y="5588"/>
                      </a:cubicBezTo>
                      <a:cubicBezTo>
                        <a:pt x="4263" y="5435"/>
                        <a:pt x="4078" y="5357"/>
                        <a:pt x="3920" y="5357"/>
                      </a:cubicBezTo>
                      <a:cubicBezTo>
                        <a:pt x="3685" y="5357"/>
                        <a:pt x="3511" y="5530"/>
                        <a:pt x="3312" y="5886"/>
                      </a:cubicBezTo>
                      <a:cubicBezTo>
                        <a:pt x="3241" y="5993"/>
                        <a:pt x="3181" y="6112"/>
                        <a:pt x="3098" y="6219"/>
                      </a:cubicBezTo>
                      <a:cubicBezTo>
                        <a:pt x="3038" y="6279"/>
                        <a:pt x="2979" y="6326"/>
                        <a:pt x="2907" y="6374"/>
                      </a:cubicBezTo>
                      <a:cubicBezTo>
                        <a:pt x="2467" y="6172"/>
                        <a:pt x="2205" y="5719"/>
                        <a:pt x="2240" y="5243"/>
                      </a:cubicBezTo>
                      <a:cubicBezTo>
                        <a:pt x="2288" y="3838"/>
                        <a:pt x="1598" y="2755"/>
                        <a:pt x="776" y="1731"/>
                      </a:cubicBezTo>
                      <a:cubicBezTo>
                        <a:pt x="550" y="1445"/>
                        <a:pt x="431" y="1183"/>
                        <a:pt x="609" y="838"/>
                      </a:cubicBezTo>
                      <a:cubicBezTo>
                        <a:pt x="760" y="547"/>
                        <a:pt x="1020" y="433"/>
                        <a:pt x="1319" y="433"/>
                      </a:cubicBezTo>
                      <a:close/>
                      <a:moveTo>
                        <a:pt x="1251" y="1"/>
                      </a:moveTo>
                      <a:cubicBezTo>
                        <a:pt x="521" y="1"/>
                        <a:pt x="0" y="734"/>
                        <a:pt x="264" y="1445"/>
                      </a:cubicBezTo>
                      <a:cubicBezTo>
                        <a:pt x="383" y="1743"/>
                        <a:pt x="550" y="2028"/>
                        <a:pt x="740" y="2278"/>
                      </a:cubicBezTo>
                      <a:cubicBezTo>
                        <a:pt x="1395" y="3171"/>
                        <a:pt x="1931" y="4088"/>
                        <a:pt x="1919" y="5243"/>
                      </a:cubicBezTo>
                      <a:cubicBezTo>
                        <a:pt x="1919" y="5826"/>
                        <a:pt x="2181" y="6362"/>
                        <a:pt x="2621" y="6731"/>
                      </a:cubicBezTo>
                      <a:cubicBezTo>
                        <a:pt x="2803" y="6891"/>
                        <a:pt x="2936" y="6974"/>
                        <a:pt x="3051" y="6974"/>
                      </a:cubicBezTo>
                      <a:cubicBezTo>
                        <a:pt x="3184" y="6974"/>
                        <a:pt x="3291" y="6861"/>
                        <a:pt x="3419" y="6624"/>
                      </a:cubicBezTo>
                      <a:cubicBezTo>
                        <a:pt x="3503" y="6469"/>
                        <a:pt x="3574" y="6303"/>
                        <a:pt x="3645" y="6148"/>
                      </a:cubicBezTo>
                      <a:cubicBezTo>
                        <a:pt x="3714" y="5976"/>
                        <a:pt x="3875" y="5873"/>
                        <a:pt x="4045" y="5873"/>
                      </a:cubicBezTo>
                      <a:cubicBezTo>
                        <a:pt x="4110" y="5873"/>
                        <a:pt x="4177" y="5888"/>
                        <a:pt x="4241" y="5922"/>
                      </a:cubicBezTo>
                      <a:cubicBezTo>
                        <a:pt x="4395" y="5981"/>
                        <a:pt x="4550" y="6076"/>
                        <a:pt x="4669" y="6184"/>
                      </a:cubicBezTo>
                      <a:cubicBezTo>
                        <a:pt x="5062" y="6505"/>
                        <a:pt x="5431" y="6838"/>
                        <a:pt x="5824" y="7148"/>
                      </a:cubicBezTo>
                      <a:cubicBezTo>
                        <a:pt x="6050" y="7338"/>
                        <a:pt x="6334" y="7438"/>
                        <a:pt x="6622" y="7438"/>
                      </a:cubicBezTo>
                      <a:cubicBezTo>
                        <a:pt x="6804" y="7438"/>
                        <a:pt x="6987" y="7398"/>
                        <a:pt x="7158" y="7315"/>
                      </a:cubicBezTo>
                      <a:cubicBezTo>
                        <a:pt x="7491" y="7172"/>
                        <a:pt x="7574" y="6993"/>
                        <a:pt x="7455" y="6636"/>
                      </a:cubicBezTo>
                      <a:cubicBezTo>
                        <a:pt x="7384" y="6410"/>
                        <a:pt x="7265" y="6207"/>
                        <a:pt x="7170" y="5981"/>
                      </a:cubicBezTo>
                      <a:cubicBezTo>
                        <a:pt x="6753" y="5005"/>
                        <a:pt x="6753" y="5005"/>
                        <a:pt x="7682" y="4517"/>
                      </a:cubicBezTo>
                      <a:cubicBezTo>
                        <a:pt x="8229" y="4231"/>
                        <a:pt x="8313" y="4040"/>
                        <a:pt x="8063" y="3433"/>
                      </a:cubicBezTo>
                      <a:cubicBezTo>
                        <a:pt x="7944" y="3124"/>
                        <a:pt x="7801" y="2826"/>
                        <a:pt x="7646" y="2540"/>
                      </a:cubicBezTo>
                      <a:cubicBezTo>
                        <a:pt x="7396" y="2064"/>
                        <a:pt x="7146" y="1588"/>
                        <a:pt x="6848" y="1147"/>
                      </a:cubicBezTo>
                      <a:cubicBezTo>
                        <a:pt x="6741" y="992"/>
                        <a:pt x="6503" y="909"/>
                        <a:pt x="6312" y="850"/>
                      </a:cubicBezTo>
                      <a:cubicBezTo>
                        <a:pt x="5908" y="695"/>
                        <a:pt x="5467" y="635"/>
                        <a:pt x="5098" y="433"/>
                      </a:cubicBezTo>
                      <a:cubicBezTo>
                        <a:pt x="4660" y="198"/>
                        <a:pt x="4230" y="130"/>
                        <a:pt x="3765" y="130"/>
                      </a:cubicBezTo>
                      <a:cubicBezTo>
                        <a:pt x="3686" y="130"/>
                        <a:pt x="3607" y="132"/>
                        <a:pt x="3526" y="135"/>
                      </a:cubicBezTo>
                      <a:cubicBezTo>
                        <a:pt x="3400" y="140"/>
                        <a:pt x="3275" y="142"/>
                        <a:pt x="3151" y="142"/>
                      </a:cubicBezTo>
                      <a:cubicBezTo>
                        <a:pt x="2935" y="142"/>
                        <a:pt x="2721" y="134"/>
                        <a:pt x="2502" y="111"/>
                      </a:cubicBezTo>
                      <a:cubicBezTo>
                        <a:pt x="2109" y="88"/>
                        <a:pt x="1717" y="40"/>
                        <a:pt x="1336" y="4"/>
                      </a:cubicBezTo>
                      <a:cubicBezTo>
                        <a:pt x="1307" y="2"/>
                        <a:pt x="1279" y="1"/>
                        <a:pt x="12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19"/>
                <p:cNvSpPr/>
                <p:nvPr/>
              </p:nvSpPr>
              <p:spPr>
                <a:xfrm>
                  <a:off x="6742475" y="3371425"/>
                  <a:ext cx="125325" cy="21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3" h="8556" extrusionOk="0">
                      <a:moveTo>
                        <a:pt x="3758" y="553"/>
                      </a:moveTo>
                      <a:cubicBezTo>
                        <a:pt x="3767" y="553"/>
                        <a:pt x="3777" y="554"/>
                        <a:pt x="3787" y="555"/>
                      </a:cubicBezTo>
                      <a:cubicBezTo>
                        <a:pt x="4144" y="590"/>
                        <a:pt x="3989" y="1007"/>
                        <a:pt x="4060" y="1257"/>
                      </a:cubicBezTo>
                      <a:cubicBezTo>
                        <a:pt x="4180" y="1698"/>
                        <a:pt x="4251" y="2150"/>
                        <a:pt x="4394" y="2579"/>
                      </a:cubicBezTo>
                      <a:cubicBezTo>
                        <a:pt x="4513" y="2876"/>
                        <a:pt x="4501" y="3222"/>
                        <a:pt x="4370" y="3519"/>
                      </a:cubicBezTo>
                      <a:cubicBezTo>
                        <a:pt x="4311" y="3638"/>
                        <a:pt x="4263" y="3757"/>
                        <a:pt x="4203" y="3865"/>
                      </a:cubicBezTo>
                      <a:cubicBezTo>
                        <a:pt x="3703" y="4758"/>
                        <a:pt x="3537" y="5734"/>
                        <a:pt x="3441" y="6734"/>
                      </a:cubicBezTo>
                      <a:cubicBezTo>
                        <a:pt x="3394" y="7079"/>
                        <a:pt x="3310" y="7413"/>
                        <a:pt x="3168" y="7734"/>
                      </a:cubicBezTo>
                      <a:cubicBezTo>
                        <a:pt x="3064" y="7976"/>
                        <a:pt x="2888" y="8101"/>
                        <a:pt x="2696" y="8101"/>
                      </a:cubicBezTo>
                      <a:cubicBezTo>
                        <a:pt x="2557" y="8101"/>
                        <a:pt x="2409" y="8036"/>
                        <a:pt x="2275" y="7901"/>
                      </a:cubicBezTo>
                      <a:cubicBezTo>
                        <a:pt x="2096" y="7722"/>
                        <a:pt x="1953" y="7496"/>
                        <a:pt x="1846" y="7270"/>
                      </a:cubicBezTo>
                      <a:cubicBezTo>
                        <a:pt x="1489" y="6520"/>
                        <a:pt x="1143" y="5781"/>
                        <a:pt x="810" y="5031"/>
                      </a:cubicBezTo>
                      <a:cubicBezTo>
                        <a:pt x="667" y="4722"/>
                        <a:pt x="560" y="4400"/>
                        <a:pt x="477" y="4198"/>
                      </a:cubicBezTo>
                      <a:cubicBezTo>
                        <a:pt x="536" y="3364"/>
                        <a:pt x="751" y="2769"/>
                        <a:pt x="1393" y="2436"/>
                      </a:cubicBezTo>
                      <a:cubicBezTo>
                        <a:pt x="2072" y="2067"/>
                        <a:pt x="2656" y="1579"/>
                        <a:pt x="3120" y="983"/>
                      </a:cubicBezTo>
                      <a:cubicBezTo>
                        <a:pt x="3279" y="790"/>
                        <a:pt x="3547" y="553"/>
                        <a:pt x="3758" y="553"/>
                      </a:cubicBezTo>
                      <a:close/>
                      <a:moveTo>
                        <a:pt x="3859" y="1"/>
                      </a:moveTo>
                      <a:cubicBezTo>
                        <a:pt x="3657" y="1"/>
                        <a:pt x="3463" y="119"/>
                        <a:pt x="3203" y="364"/>
                      </a:cubicBezTo>
                      <a:cubicBezTo>
                        <a:pt x="2679" y="876"/>
                        <a:pt x="2179" y="1471"/>
                        <a:pt x="1560" y="1817"/>
                      </a:cubicBezTo>
                      <a:cubicBezTo>
                        <a:pt x="846" y="2222"/>
                        <a:pt x="501" y="2805"/>
                        <a:pt x="215" y="3484"/>
                      </a:cubicBezTo>
                      <a:cubicBezTo>
                        <a:pt x="0" y="3984"/>
                        <a:pt x="36" y="4567"/>
                        <a:pt x="322" y="5043"/>
                      </a:cubicBezTo>
                      <a:cubicBezTo>
                        <a:pt x="751" y="5865"/>
                        <a:pt x="1263" y="6651"/>
                        <a:pt x="1489" y="7567"/>
                      </a:cubicBezTo>
                      <a:cubicBezTo>
                        <a:pt x="1548" y="7770"/>
                        <a:pt x="1644" y="7972"/>
                        <a:pt x="1786" y="8139"/>
                      </a:cubicBezTo>
                      <a:cubicBezTo>
                        <a:pt x="1968" y="8415"/>
                        <a:pt x="2298" y="8555"/>
                        <a:pt x="2626" y="8555"/>
                      </a:cubicBezTo>
                      <a:cubicBezTo>
                        <a:pt x="2921" y="8555"/>
                        <a:pt x="3213" y="8441"/>
                        <a:pt x="3394" y="8210"/>
                      </a:cubicBezTo>
                      <a:cubicBezTo>
                        <a:pt x="3775" y="7722"/>
                        <a:pt x="3870" y="7174"/>
                        <a:pt x="3918" y="6627"/>
                      </a:cubicBezTo>
                      <a:cubicBezTo>
                        <a:pt x="4001" y="5531"/>
                        <a:pt x="4191" y="4484"/>
                        <a:pt x="4739" y="3519"/>
                      </a:cubicBezTo>
                      <a:cubicBezTo>
                        <a:pt x="5013" y="3055"/>
                        <a:pt x="4930" y="2614"/>
                        <a:pt x="4739" y="2150"/>
                      </a:cubicBezTo>
                      <a:cubicBezTo>
                        <a:pt x="4596" y="1781"/>
                        <a:pt x="4513" y="1388"/>
                        <a:pt x="4394" y="995"/>
                      </a:cubicBezTo>
                      <a:cubicBezTo>
                        <a:pt x="4489" y="686"/>
                        <a:pt x="4632" y="376"/>
                        <a:pt x="4287" y="150"/>
                      </a:cubicBezTo>
                      <a:cubicBezTo>
                        <a:pt x="4127" y="51"/>
                        <a:pt x="3991" y="1"/>
                        <a:pt x="385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19"/>
                <p:cNvSpPr/>
                <p:nvPr/>
              </p:nvSpPr>
              <p:spPr>
                <a:xfrm>
                  <a:off x="8280750" y="4320975"/>
                  <a:ext cx="209300" cy="8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2" h="3318" extrusionOk="0">
                      <a:moveTo>
                        <a:pt x="1170" y="312"/>
                      </a:moveTo>
                      <a:cubicBezTo>
                        <a:pt x="1257" y="312"/>
                        <a:pt x="1345" y="325"/>
                        <a:pt x="1430" y="351"/>
                      </a:cubicBezTo>
                      <a:cubicBezTo>
                        <a:pt x="2025" y="482"/>
                        <a:pt x="2597" y="649"/>
                        <a:pt x="3180" y="815"/>
                      </a:cubicBezTo>
                      <a:cubicBezTo>
                        <a:pt x="3632" y="958"/>
                        <a:pt x="4073" y="1161"/>
                        <a:pt x="4525" y="1268"/>
                      </a:cubicBezTo>
                      <a:cubicBezTo>
                        <a:pt x="4644" y="1294"/>
                        <a:pt x="4764" y="1306"/>
                        <a:pt x="4884" y="1306"/>
                      </a:cubicBezTo>
                      <a:cubicBezTo>
                        <a:pt x="5042" y="1306"/>
                        <a:pt x="5198" y="1285"/>
                        <a:pt x="5347" y="1244"/>
                      </a:cubicBezTo>
                      <a:cubicBezTo>
                        <a:pt x="5554" y="1193"/>
                        <a:pt x="5755" y="1170"/>
                        <a:pt x="5951" y="1170"/>
                      </a:cubicBezTo>
                      <a:cubicBezTo>
                        <a:pt x="6533" y="1170"/>
                        <a:pt x="7072" y="1373"/>
                        <a:pt x="7597" y="1649"/>
                      </a:cubicBezTo>
                      <a:cubicBezTo>
                        <a:pt x="7728" y="1720"/>
                        <a:pt x="7895" y="1994"/>
                        <a:pt x="7859" y="2113"/>
                      </a:cubicBezTo>
                      <a:cubicBezTo>
                        <a:pt x="7788" y="2328"/>
                        <a:pt x="7633" y="2506"/>
                        <a:pt x="7430" y="2613"/>
                      </a:cubicBezTo>
                      <a:cubicBezTo>
                        <a:pt x="7085" y="2743"/>
                        <a:pt x="6723" y="2811"/>
                        <a:pt x="6359" y="2811"/>
                      </a:cubicBezTo>
                      <a:cubicBezTo>
                        <a:pt x="6120" y="2811"/>
                        <a:pt x="5880" y="2782"/>
                        <a:pt x="5645" y="2720"/>
                      </a:cubicBezTo>
                      <a:cubicBezTo>
                        <a:pt x="5073" y="2589"/>
                        <a:pt x="4490" y="2530"/>
                        <a:pt x="3930" y="2375"/>
                      </a:cubicBezTo>
                      <a:cubicBezTo>
                        <a:pt x="3609" y="2280"/>
                        <a:pt x="3287" y="2149"/>
                        <a:pt x="2989" y="1970"/>
                      </a:cubicBezTo>
                      <a:cubicBezTo>
                        <a:pt x="2525" y="1696"/>
                        <a:pt x="2085" y="1399"/>
                        <a:pt x="1513" y="1327"/>
                      </a:cubicBezTo>
                      <a:cubicBezTo>
                        <a:pt x="1096" y="1280"/>
                        <a:pt x="787" y="982"/>
                        <a:pt x="537" y="565"/>
                      </a:cubicBezTo>
                      <a:cubicBezTo>
                        <a:pt x="710" y="401"/>
                        <a:pt x="939" y="312"/>
                        <a:pt x="1170" y="312"/>
                      </a:cubicBezTo>
                      <a:close/>
                      <a:moveTo>
                        <a:pt x="1545" y="1"/>
                      </a:moveTo>
                      <a:cubicBezTo>
                        <a:pt x="1456" y="1"/>
                        <a:pt x="1366" y="6"/>
                        <a:pt x="1275" y="18"/>
                      </a:cubicBezTo>
                      <a:cubicBezTo>
                        <a:pt x="977" y="53"/>
                        <a:pt x="680" y="101"/>
                        <a:pt x="394" y="172"/>
                      </a:cubicBezTo>
                      <a:cubicBezTo>
                        <a:pt x="120" y="220"/>
                        <a:pt x="1" y="530"/>
                        <a:pt x="180" y="744"/>
                      </a:cubicBezTo>
                      <a:cubicBezTo>
                        <a:pt x="489" y="1220"/>
                        <a:pt x="870" y="1708"/>
                        <a:pt x="1442" y="1804"/>
                      </a:cubicBezTo>
                      <a:cubicBezTo>
                        <a:pt x="2073" y="1899"/>
                        <a:pt x="2561" y="2244"/>
                        <a:pt x="3085" y="2518"/>
                      </a:cubicBezTo>
                      <a:cubicBezTo>
                        <a:pt x="3418" y="2685"/>
                        <a:pt x="3751" y="2816"/>
                        <a:pt x="4109" y="2911"/>
                      </a:cubicBezTo>
                      <a:cubicBezTo>
                        <a:pt x="4632" y="3042"/>
                        <a:pt x="5168" y="3101"/>
                        <a:pt x="5704" y="3220"/>
                      </a:cubicBezTo>
                      <a:cubicBezTo>
                        <a:pt x="5995" y="3285"/>
                        <a:pt x="6289" y="3317"/>
                        <a:pt x="6583" y="3317"/>
                      </a:cubicBezTo>
                      <a:cubicBezTo>
                        <a:pt x="6891" y="3317"/>
                        <a:pt x="7198" y="3282"/>
                        <a:pt x="7502" y="3209"/>
                      </a:cubicBezTo>
                      <a:cubicBezTo>
                        <a:pt x="7919" y="3113"/>
                        <a:pt x="8228" y="2768"/>
                        <a:pt x="8288" y="2351"/>
                      </a:cubicBezTo>
                      <a:cubicBezTo>
                        <a:pt x="8371" y="1887"/>
                        <a:pt x="8300" y="1494"/>
                        <a:pt x="7859" y="1232"/>
                      </a:cubicBezTo>
                      <a:cubicBezTo>
                        <a:pt x="7613" y="1087"/>
                        <a:pt x="6104" y="752"/>
                        <a:pt x="5667" y="752"/>
                      </a:cubicBezTo>
                      <a:cubicBezTo>
                        <a:pt x="5639" y="752"/>
                        <a:pt x="5615" y="753"/>
                        <a:pt x="5597" y="756"/>
                      </a:cubicBezTo>
                      <a:cubicBezTo>
                        <a:pt x="5549" y="756"/>
                        <a:pt x="5514" y="768"/>
                        <a:pt x="5466" y="780"/>
                      </a:cubicBezTo>
                      <a:cubicBezTo>
                        <a:pt x="5183" y="864"/>
                        <a:pt x="4907" y="903"/>
                        <a:pt x="4638" y="903"/>
                      </a:cubicBezTo>
                      <a:cubicBezTo>
                        <a:pt x="4103" y="903"/>
                        <a:pt x="3591" y="747"/>
                        <a:pt x="3085" y="470"/>
                      </a:cubicBezTo>
                      <a:cubicBezTo>
                        <a:pt x="2602" y="213"/>
                        <a:pt x="2101" y="1"/>
                        <a:pt x="154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19"/>
                <p:cNvSpPr/>
                <p:nvPr/>
              </p:nvSpPr>
              <p:spPr>
                <a:xfrm>
                  <a:off x="6131425" y="3769875"/>
                  <a:ext cx="116975" cy="9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3666" extrusionOk="0">
                      <a:moveTo>
                        <a:pt x="3062" y="559"/>
                      </a:moveTo>
                      <a:cubicBezTo>
                        <a:pt x="3184" y="559"/>
                        <a:pt x="3308" y="597"/>
                        <a:pt x="3440" y="654"/>
                      </a:cubicBezTo>
                      <a:cubicBezTo>
                        <a:pt x="4202" y="976"/>
                        <a:pt x="4357" y="1321"/>
                        <a:pt x="4035" y="2059"/>
                      </a:cubicBezTo>
                      <a:cubicBezTo>
                        <a:pt x="3976" y="2190"/>
                        <a:pt x="3952" y="2345"/>
                        <a:pt x="3892" y="2476"/>
                      </a:cubicBezTo>
                      <a:cubicBezTo>
                        <a:pt x="3739" y="2876"/>
                        <a:pt x="3446" y="3094"/>
                        <a:pt x="3086" y="3094"/>
                      </a:cubicBezTo>
                      <a:cubicBezTo>
                        <a:pt x="2943" y="3094"/>
                        <a:pt x="2790" y="3059"/>
                        <a:pt x="2630" y="2988"/>
                      </a:cubicBezTo>
                      <a:cubicBezTo>
                        <a:pt x="2499" y="2928"/>
                        <a:pt x="2368" y="2845"/>
                        <a:pt x="2249" y="2750"/>
                      </a:cubicBezTo>
                      <a:cubicBezTo>
                        <a:pt x="1642" y="2250"/>
                        <a:pt x="1642" y="2238"/>
                        <a:pt x="975" y="1988"/>
                      </a:cubicBezTo>
                      <a:cubicBezTo>
                        <a:pt x="1118" y="1928"/>
                        <a:pt x="1249" y="1857"/>
                        <a:pt x="1380" y="1785"/>
                      </a:cubicBezTo>
                      <a:cubicBezTo>
                        <a:pt x="1821" y="1440"/>
                        <a:pt x="2249" y="1083"/>
                        <a:pt x="2666" y="714"/>
                      </a:cubicBezTo>
                      <a:cubicBezTo>
                        <a:pt x="2802" y="603"/>
                        <a:pt x="2931" y="559"/>
                        <a:pt x="3062" y="559"/>
                      </a:cubicBezTo>
                      <a:close/>
                      <a:moveTo>
                        <a:pt x="2996" y="1"/>
                      </a:moveTo>
                      <a:cubicBezTo>
                        <a:pt x="2843" y="1"/>
                        <a:pt x="2697" y="74"/>
                        <a:pt x="2594" y="202"/>
                      </a:cubicBezTo>
                      <a:cubicBezTo>
                        <a:pt x="2356" y="464"/>
                        <a:pt x="2083" y="714"/>
                        <a:pt x="1785" y="928"/>
                      </a:cubicBezTo>
                      <a:cubicBezTo>
                        <a:pt x="1368" y="1202"/>
                        <a:pt x="916" y="1416"/>
                        <a:pt x="499" y="1678"/>
                      </a:cubicBezTo>
                      <a:cubicBezTo>
                        <a:pt x="320" y="1785"/>
                        <a:pt x="178" y="1940"/>
                        <a:pt x="94" y="2143"/>
                      </a:cubicBezTo>
                      <a:cubicBezTo>
                        <a:pt x="1" y="2506"/>
                        <a:pt x="251" y="2806"/>
                        <a:pt x="609" y="2806"/>
                      </a:cubicBezTo>
                      <a:cubicBezTo>
                        <a:pt x="661" y="2806"/>
                        <a:pt x="716" y="2799"/>
                        <a:pt x="773" y="2786"/>
                      </a:cubicBezTo>
                      <a:cubicBezTo>
                        <a:pt x="917" y="2752"/>
                        <a:pt x="1053" y="2733"/>
                        <a:pt x="1181" y="2733"/>
                      </a:cubicBezTo>
                      <a:cubicBezTo>
                        <a:pt x="1506" y="2733"/>
                        <a:pt x="1785" y="2852"/>
                        <a:pt x="2059" y="3143"/>
                      </a:cubicBezTo>
                      <a:cubicBezTo>
                        <a:pt x="2297" y="3381"/>
                        <a:pt x="2702" y="3476"/>
                        <a:pt x="3035" y="3619"/>
                      </a:cubicBezTo>
                      <a:cubicBezTo>
                        <a:pt x="3095" y="3651"/>
                        <a:pt x="3160" y="3666"/>
                        <a:pt x="3224" y="3666"/>
                      </a:cubicBezTo>
                      <a:cubicBezTo>
                        <a:pt x="3374" y="3666"/>
                        <a:pt x="3519" y="3582"/>
                        <a:pt x="3595" y="3440"/>
                      </a:cubicBezTo>
                      <a:cubicBezTo>
                        <a:pt x="3892" y="3012"/>
                        <a:pt x="4202" y="2595"/>
                        <a:pt x="4476" y="2154"/>
                      </a:cubicBezTo>
                      <a:cubicBezTo>
                        <a:pt x="4571" y="1976"/>
                        <a:pt x="4630" y="1797"/>
                        <a:pt x="4678" y="1607"/>
                      </a:cubicBezTo>
                      <a:cubicBezTo>
                        <a:pt x="4595" y="1333"/>
                        <a:pt x="4559" y="1035"/>
                        <a:pt x="4416" y="809"/>
                      </a:cubicBezTo>
                      <a:cubicBezTo>
                        <a:pt x="4130" y="369"/>
                        <a:pt x="3654" y="190"/>
                        <a:pt x="3178" y="35"/>
                      </a:cubicBezTo>
                      <a:cubicBezTo>
                        <a:pt x="3118" y="12"/>
                        <a:pt x="3056" y="1"/>
                        <a:pt x="29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19"/>
                <p:cNvSpPr/>
                <p:nvPr/>
              </p:nvSpPr>
              <p:spPr>
                <a:xfrm>
                  <a:off x="6267425" y="3745450"/>
                  <a:ext cx="78600" cy="4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4" h="1870" extrusionOk="0">
                      <a:moveTo>
                        <a:pt x="786" y="607"/>
                      </a:moveTo>
                      <a:cubicBezTo>
                        <a:pt x="1179" y="619"/>
                        <a:pt x="1560" y="643"/>
                        <a:pt x="1941" y="703"/>
                      </a:cubicBezTo>
                      <a:cubicBezTo>
                        <a:pt x="2131" y="762"/>
                        <a:pt x="2298" y="857"/>
                        <a:pt x="2465" y="965"/>
                      </a:cubicBezTo>
                      <a:cubicBezTo>
                        <a:pt x="2442" y="1276"/>
                        <a:pt x="2316" y="1431"/>
                        <a:pt x="2097" y="1431"/>
                      </a:cubicBezTo>
                      <a:cubicBezTo>
                        <a:pt x="2081" y="1431"/>
                        <a:pt x="2065" y="1430"/>
                        <a:pt x="2048" y="1429"/>
                      </a:cubicBezTo>
                      <a:cubicBezTo>
                        <a:pt x="1607" y="1405"/>
                        <a:pt x="1155" y="1369"/>
                        <a:pt x="714" y="1310"/>
                      </a:cubicBezTo>
                      <a:cubicBezTo>
                        <a:pt x="476" y="1298"/>
                        <a:pt x="310" y="1096"/>
                        <a:pt x="345" y="869"/>
                      </a:cubicBezTo>
                      <a:cubicBezTo>
                        <a:pt x="369" y="607"/>
                        <a:pt x="607" y="607"/>
                        <a:pt x="786" y="607"/>
                      </a:cubicBezTo>
                      <a:close/>
                      <a:moveTo>
                        <a:pt x="1238" y="0"/>
                      </a:moveTo>
                      <a:cubicBezTo>
                        <a:pt x="976" y="24"/>
                        <a:pt x="786" y="24"/>
                        <a:pt x="595" y="60"/>
                      </a:cubicBezTo>
                      <a:cubicBezTo>
                        <a:pt x="143" y="155"/>
                        <a:pt x="36" y="310"/>
                        <a:pt x="24" y="846"/>
                      </a:cubicBezTo>
                      <a:cubicBezTo>
                        <a:pt x="0" y="1346"/>
                        <a:pt x="143" y="1584"/>
                        <a:pt x="572" y="1655"/>
                      </a:cubicBezTo>
                      <a:cubicBezTo>
                        <a:pt x="1119" y="1750"/>
                        <a:pt x="1679" y="1822"/>
                        <a:pt x="2227" y="1869"/>
                      </a:cubicBezTo>
                      <a:cubicBezTo>
                        <a:pt x="2381" y="1869"/>
                        <a:pt x="2524" y="1810"/>
                        <a:pt x="2631" y="1715"/>
                      </a:cubicBezTo>
                      <a:cubicBezTo>
                        <a:pt x="3143" y="1274"/>
                        <a:pt x="3048" y="548"/>
                        <a:pt x="2429" y="298"/>
                      </a:cubicBezTo>
                      <a:cubicBezTo>
                        <a:pt x="2036" y="131"/>
                        <a:pt x="1596" y="72"/>
                        <a:pt x="123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19"/>
                <p:cNvSpPr/>
                <p:nvPr/>
              </p:nvSpPr>
              <p:spPr>
                <a:xfrm>
                  <a:off x="5400350" y="1628950"/>
                  <a:ext cx="61925" cy="7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7" h="2964" extrusionOk="0">
                      <a:moveTo>
                        <a:pt x="2000" y="684"/>
                      </a:moveTo>
                      <a:cubicBezTo>
                        <a:pt x="2016" y="684"/>
                        <a:pt x="2032" y="685"/>
                        <a:pt x="2048" y="686"/>
                      </a:cubicBezTo>
                      <a:cubicBezTo>
                        <a:pt x="2191" y="1412"/>
                        <a:pt x="1584" y="1733"/>
                        <a:pt x="1227" y="2174"/>
                      </a:cubicBezTo>
                      <a:cubicBezTo>
                        <a:pt x="1106" y="2318"/>
                        <a:pt x="949" y="2430"/>
                        <a:pt x="768" y="2430"/>
                      </a:cubicBezTo>
                      <a:cubicBezTo>
                        <a:pt x="680" y="2430"/>
                        <a:pt x="586" y="2403"/>
                        <a:pt x="488" y="2341"/>
                      </a:cubicBezTo>
                      <a:cubicBezTo>
                        <a:pt x="593" y="1456"/>
                        <a:pt x="1290" y="684"/>
                        <a:pt x="2000" y="684"/>
                      </a:cubicBezTo>
                      <a:close/>
                      <a:moveTo>
                        <a:pt x="1816" y="1"/>
                      </a:moveTo>
                      <a:cubicBezTo>
                        <a:pt x="1676" y="1"/>
                        <a:pt x="1536" y="43"/>
                        <a:pt x="1417" y="126"/>
                      </a:cubicBezTo>
                      <a:cubicBezTo>
                        <a:pt x="679" y="578"/>
                        <a:pt x="345" y="1317"/>
                        <a:pt x="24" y="2079"/>
                      </a:cubicBezTo>
                      <a:cubicBezTo>
                        <a:pt x="12" y="2138"/>
                        <a:pt x="0" y="2210"/>
                        <a:pt x="0" y="2269"/>
                      </a:cubicBezTo>
                      <a:cubicBezTo>
                        <a:pt x="95" y="2424"/>
                        <a:pt x="203" y="2769"/>
                        <a:pt x="417" y="2900"/>
                      </a:cubicBezTo>
                      <a:cubicBezTo>
                        <a:pt x="493" y="2943"/>
                        <a:pt x="575" y="2964"/>
                        <a:pt x="660" y="2964"/>
                      </a:cubicBezTo>
                      <a:cubicBezTo>
                        <a:pt x="854" y="2964"/>
                        <a:pt x="1061" y="2856"/>
                        <a:pt x="1227" y="2674"/>
                      </a:cubicBezTo>
                      <a:cubicBezTo>
                        <a:pt x="1417" y="2448"/>
                        <a:pt x="1655" y="2245"/>
                        <a:pt x="1869" y="2043"/>
                      </a:cubicBezTo>
                      <a:cubicBezTo>
                        <a:pt x="2179" y="1733"/>
                        <a:pt x="2381" y="1340"/>
                        <a:pt x="2441" y="900"/>
                      </a:cubicBezTo>
                      <a:cubicBezTo>
                        <a:pt x="2477" y="614"/>
                        <a:pt x="2465" y="328"/>
                        <a:pt x="2215" y="126"/>
                      </a:cubicBezTo>
                      <a:cubicBezTo>
                        <a:pt x="2096" y="43"/>
                        <a:pt x="1956" y="1"/>
                        <a:pt x="18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19"/>
                <p:cNvSpPr/>
                <p:nvPr/>
              </p:nvSpPr>
              <p:spPr>
                <a:xfrm>
                  <a:off x="8426025" y="4104025"/>
                  <a:ext cx="52700" cy="6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8" h="2782" extrusionOk="0">
                      <a:moveTo>
                        <a:pt x="1473" y="524"/>
                      </a:moveTo>
                      <a:cubicBezTo>
                        <a:pt x="1651" y="524"/>
                        <a:pt x="1761" y="688"/>
                        <a:pt x="1750" y="980"/>
                      </a:cubicBezTo>
                      <a:cubicBezTo>
                        <a:pt x="1750" y="1504"/>
                        <a:pt x="1453" y="1873"/>
                        <a:pt x="1119" y="2219"/>
                      </a:cubicBezTo>
                      <a:cubicBezTo>
                        <a:pt x="1036" y="2267"/>
                        <a:pt x="945" y="2292"/>
                        <a:pt x="852" y="2292"/>
                      </a:cubicBezTo>
                      <a:cubicBezTo>
                        <a:pt x="786" y="2292"/>
                        <a:pt x="720" y="2279"/>
                        <a:pt x="655" y="2254"/>
                      </a:cubicBezTo>
                      <a:cubicBezTo>
                        <a:pt x="512" y="2135"/>
                        <a:pt x="429" y="1969"/>
                        <a:pt x="405" y="1778"/>
                      </a:cubicBezTo>
                      <a:cubicBezTo>
                        <a:pt x="393" y="1409"/>
                        <a:pt x="1024" y="647"/>
                        <a:pt x="1369" y="540"/>
                      </a:cubicBezTo>
                      <a:cubicBezTo>
                        <a:pt x="1406" y="529"/>
                        <a:pt x="1440" y="524"/>
                        <a:pt x="1473" y="524"/>
                      </a:cubicBezTo>
                      <a:close/>
                      <a:moveTo>
                        <a:pt x="1344" y="0"/>
                      </a:moveTo>
                      <a:cubicBezTo>
                        <a:pt x="1038" y="0"/>
                        <a:pt x="756" y="206"/>
                        <a:pt x="679" y="504"/>
                      </a:cubicBezTo>
                      <a:cubicBezTo>
                        <a:pt x="548" y="861"/>
                        <a:pt x="322" y="1195"/>
                        <a:pt x="179" y="1552"/>
                      </a:cubicBezTo>
                      <a:cubicBezTo>
                        <a:pt x="0" y="2004"/>
                        <a:pt x="441" y="2731"/>
                        <a:pt x="917" y="2778"/>
                      </a:cubicBezTo>
                      <a:cubicBezTo>
                        <a:pt x="935" y="2780"/>
                        <a:pt x="953" y="2781"/>
                        <a:pt x="970" y="2781"/>
                      </a:cubicBezTo>
                      <a:cubicBezTo>
                        <a:pt x="1059" y="2781"/>
                        <a:pt x="1145" y="2756"/>
                        <a:pt x="1215" y="2707"/>
                      </a:cubicBezTo>
                      <a:cubicBezTo>
                        <a:pt x="1608" y="2195"/>
                        <a:pt x="2108" y="1754"/>
                        <a:pt x="2108" y="921"/>
                      </a:cubicBezTo>
                      <a:cubicBezTo>
                        <a:pt x="2108" y="802"/>
                        <a:pt x="2084" y="695"/>
                        <a:pt x="2048" y="588"/>
                      </a:cubicBezTo>
                      <a:cubicBezTo>
                        <a:pt x="1917" y="314"/>
                        <a:pt x="1798" y="16"/>
                        <a:pt x="1417" y="4"/>
                      </a:cubicBezTo>
                      <a:cubicBezTo>
                        <a:pt x="1393" y="2"/>
                        <a:pt x="1368" y="0"/>
                        <a:pt x="13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19"/>
                <p:cNvSpPr/>
                <p:nvPr/>
              </p:nvSpPr>
              <p:spPr>
                <a:xfrm>
                  <a:off x="6013800" y="3871350"/>
                  <a:ext cx="52425" cy="6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" h="2525" extrusionOk="0">
                      <a:moveTo>
                        <a:pt x="1472" y="734"/>
                      </a:moveTo>
                      <a:cubicBezTo>
                        <a:pt x="1621" y="734"/>
                        <a:pt x="1753" y="959"/>
                        <a:pt x="1704" y="1167"/>
                      </a:cubicBezTo>
                      <a:lnTo>
                        <a:pt x="1692" y="1167"/>
                      </a:lnTo>
                      <a:cubicBezTo>
                        <a:pt x="1621" y="1473"/>
                        <a:pt x="1064" y="1894"/>
                        <a:pt x="661" y="1894"/>
                      </a:cubicBezTo>
                      <a:cubicBezTo>
                        <a:pt x="655" y="1894"/>
                        <a:pt x="649" y="1894"/>
                        <a:pt x="644" y="1894"/>
                      </a:cubicBezTo>
                      <a:cubicBezTo>
                        <a:pt x="608" y="1810"/>
                        <a:pt x="489" y="1620"/>
                        <a:pt x="525" y="1584"/>
                      </a:cubicBezTo>
                      <a:cubicBezTo>
                        <a:pt x="775" y="1274"/>
                        <a:pt x="1073" y="1001"/>
                        <a:pt x="1382" y="762"/>
                      </a:cubicBezTo>
                      <a:cubicBezTo>
                        <a:pt x="1412" y="743"/>
                        <a:pt x="1442" y="734"/>
                        <a:pt x="1472" y="734"/>
                      </a:cubicBezTo>
                      <a:close/>
                      <a:moveTo>
                        <a:pt x="1263" y="0"/>
                      </a:moveTo>
                      <a:cubicBezTo>
                        <a:pt x="1061" y="310"/>
                        <a:pt x="834" y="608"/>
                        <a:pt x="596" y="893"/>
                      </a:cubicBezTo>
                      <a:cubicBezTo>
                        <a:pt x="13" y="1477"/>
                        <a:pt x="1" y="1786"/>
                        <a:pt x="596" y="2525"/>
                      </a:cubicBezTo>
                      <a:cubicBezTo>
                        <a:pt x="787" y="2441"/>
                        <a:pt x="1001" y="2358"/>
                        <a:pt x="1215" y="2275"/>
                      </a:cubicBezTo>
                      <a:cubicBezTo>
                        <a:pt x="1763" y="2048"/>
                        <a:pt x="1965" y="1596"/>
                        <a:pt x="2037" y="1048"/>
                      </a:cubicBezTo>
                      <a:cubicBezTo>
                        <a:pt x="2096" y="512"/>
                        <a:pt x="1799" y="262"/>
                        <a:pt x="1382" y="60"/>
                      </a:cubicBezTo>
                      <a:cubicBezTo>
                        <a:pt x="1323" y="36"/>
                        <a:pt x="1275" y="12"/>
                        <a:pt x="12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19"/>
                <p:cNvSpPr/>
                <p:nvPr/>
              </p:nvSpPr>
              <p:spPr>
                <a:xfrm>
                  <a:off x="8347425" y="4027200"/>
                  <a:ext cx="59875" cy="5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5" h="2232" extrusionOk="0">
                      <a:moveTo>
                        <a:pt x="608" y="434"/>
                      </a:moveTo>
                      <a:cubicBezTo>
                        <a:pt x="1180" y="613"/>
                        <a:pt x="1644" y="1053"/>
                        <a:pt x="1858" y="1613"/>
                      </a:cubicBezTo>
                      <a:cubicBezTo>
                        <a:pt x="1718" y="1650"/>
                        <a:pt x="1583" y="1669"/>
                        <a:pt x="1454" y="1669"/>
                      </a:cubicBezTo>
                      <a:cubicBezTo>
                        <a:pt x="1125" y="1669"/>
                        <a:pt x="836" y="1540"/>
                        <a:pt x="596" y="1232"/>
                      </a:cubicBezTo>
                      <a:cubicBezTo>
                        <a:pt x="406" y="958"/>
                        <a:pt x="299" y="696"/>
                        <a:pt x="608" y="434"/>
                      </a:cubicBezTo>
                      <a:close/>
                      <a:moveTo>
                        <a:pt x="619" y="1"/>
                      </a:moveTo>
                      <a:cubicBezTo>
                        <a:pt x="562" y="1"/>
                        <a:pt x="506" y="10"/>
                        <a:pt x="453" y="29"/>
                      </a:cubicBezTo>
                      <a:cubicBezTo>
                        <a:pt x="203" y="136"/>
                        <a:pt x="1" y="601"/>
                        <a:pt x="96" y="863"/>
                      </a:cubicBezTo>
                      <a:cubicBezTo>
                        <a:pt x="299" y="1446"/>
                        <a:pt x="644" y="1898"/>
                        <a:pt x="1287" y="2041"/>
                      </a:cubicBezTo>
                      <a:lnTo>
                        <a:pt x="2073" y="2232"/>
                      </a:lnTo>
                      <a:cubicBezTo>
                        <a:pt x="2370" y="1815"/>
                        <a:pt x="2394" y="1410"/>
                        <a:pt x="2061" y="1053"/>
                      </a:cubicBezTo>
                      <a:cubicBezTo>
                        <a:pt x="1680" y="696"/>
                        <a:pt x="1287" y="363"/>
                        <a:pt x="870" y="65"/>
                      </a:cubicBezTo>
                      <a:cubicBezTo>
                        <a:pt x="792" y="22"/>
                        <a:pt x="704" y="1"/>
                        <a:pt x="6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19"/>
                <p:cNvSpPr/>
                <p:nvPr/>
              </p:nvSpPr>
              <p:spPr>
                <a:xfrm>
                  <a:off x="7016025" y="1326325"/>
                  <a:ext cx="144975" cy="20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9" h="8298" extrusionOk="0">
                      <a:moveTo>
                        <a:pt x="3926" y="446"/>
                      </a:moveTo>
                      <a:cubicBezTo>
                        <a:pt x="4070" y="446"/>
                        <a:pt x="4239" y="487"/>
                        <a:pt x="4453" y="563"/>
                      </a:cubicBezTo>
                      <a:cubicBezTo>
                        <a:pt x="4525" y="587"/>
                        <a:pt x="4644" y="622"/>
                        <a:pt x="4668" y="694"/>
                      </a:cubicBezTo>
                      <a:cubicBezTo>
                        <a:pt x="4894" y="1230"/>
                        <a:pt x="5108" y="1765"/>
                        <a:pt x="5322" y="2313"/>
                      </a:cubicBezTo>
                      <a:cubicBezTo>
                        <a:pt x="5227" y="2611"/>
                        <a:pt x="5120" y="2896"/>
                        <a:pt x="4977" y="3182"/>
                      </a:cubicBezTo>
                      <a:cubicBezTo>
                        <a:pt x="4799" y="3504"/>
                        <a:pt x="4584" y="3801"/>
                        <a:pt x="4358" y="4099"/>
                      </a:cubicBezTo>
                      <a:cubicBezTo>
                        <a:pt x="4108" y="4420"/>
                        <a:pt x="4001" y="4730"/>
                        <a:pt x="4310" y="5087"/>
                      </a:cubicBezTo>
                      <a:cubicBezTo>
                        <a:pt x="4525" y="5290"/>
                        <a:pt x="4548" y="5623"/>
                        <a:pt x="4370" y="5861"/>
                      </a:cubicBezTo>
                      <a:cubicBezTo>
                        <a:pt x="4096" y="6266"/>
                        <a:pt x="4048" y="6706"/>
                        <a:pt x="4072" y="7171"/>
                      </a:cubicBezTo>
                      <a:cubicBezTo>
                        <a:pt x="4084" y="7433"/>
                        <a:pt x="4072" y="7707"/>
                        <a:pt x="3775" y="7826"/>
                      </a:cubicBezTo>
                      <a:cubicBezTo>
                        <a:pt x="3712" y="7848"/>
                        <a:pt x="3650" y="7858"/>
                        <a:pt x="3591" y="7858"/>
                      </a:cubicBezTo>
                      <a:cubicBezTo>
                        <a:pt x="3394" y="7858"/>
                        <a:pt x="3219" y="7746"/>
                        <a:pt x="3072" y="7599"/>
                      </a:cubicBezTo>
                      <a:cubicBezTo>
                        <a:pt x="2941" y="7492"/>
                        <a:pt x="2822" y="7349"/>
                        <a:pt x="2751" y="7207"/>
                      </a:cubicBezTo>
                      <a:cubicBezTo>
                        <a:pt x="2453" y="6528"/>
                        <a:pt x="1870" y="6123"/>
                        <a:pt x="1262" y="5802"/>
                      </a:cubicBezTo>
                      <a:cubicBezTo>
                        <a:pt x="762" y="5540"/>
                        <a:pt x="488" y="5206"/>
                        <a:pt x="441" y="4647"/>
                      </a:cubicBezTo>
                      <a:cubicBezTo>
                        <a:pt x="429" y="4397"/>
                        <a:pt x="381" y="4135"/>
                        <a:pt x="322" y="3885"/>
                      </a:cubicBezTo>
                      <a:cubicBezTo>
                        <a:pt x="143" y="3289"/>
                        <a:pt x="393" y="2885"/>
                        <a:pt x="846" y="2539"/>
                      </a:cubicBezTo>
                      <a:cubicBezTo>
                        <a:pt x="1214" y="2255"/>
                        <a:pt x="1546" y="1952"/>
                        <a:pt x="2030" y="1952"/>
                      </a:cubicBezTo>
                      <a:cubicBezTo>
                        <a:pt x="2093" y="1952"/>
                        <a:pt x="2158" y="1957"/>
                        <a:pt x="2227" y="1968"/>
                      </a:cubicBezTo>
                      <a:cubicBezTo>
                        <a:pt x="2261" y="1973"/>
                        <a:pt x="2295" y="1975"/>
                        <a:pt x="2328" y="1975"/>
                      </a:cubicBezTo>
                      <a:cubicBezTo>
                        <a:pt x="2600" y="1975"/>
                        <a:pt x="2812" y="1801"/>
                        <a:pt x="2929" y="1503"/>
                      </a:cubicBezTo>
                      <a:cubicBezTo>
                        <a:pt x="3013" y="1325"/>
                        <a:pt x="3108" y="1158"/>
                        <a:pt x="3215" y="991"/>
                      </a:cubicBezTo>
                      <a:cubicBezTo>
                        <a:pt x="3453" y="610"/>
                        <a:pt x="3638" y="446"/>
                        <a:pt x="3926" y="446"/>
                      </a:cubicBezTo>
                      <a:close/>
                      <a:moveTo>
                        <a:pt x="4320" y="0"/>
                      </a:moveTo>
                      <a:cubicBezTo>
                        <a:pt x="4265" y="0"/>
                        <a:pt x="4210" y="5"/>
                        <a:pt x="4156" y="15"/>
                      </a:cubicBezTo>
                      <a:cubicBezTo>
                        <a:pt x="3584" y="110"/>
                        <a:pt x="3060" y="277"/>
                        <a:pt x="2846" y="908"/>
                      </a:cubicBezTo>
                      <a:cubicBezTo>
                        <a:pt x="2724" y="1353"/>
                        <a:pt x="2310" y="1663"/>
                        <a:pt x="1849" y="1663"/>
                      </a:cubicBezTo>
                      <a:cubicBezTo>
                        <a:pt x="1816" y="1663"/>
                        <a:pt x="1783" y="1661"/>
                        <a:pt x="1751" y="1658"/>
                      </a:cubicBezTo>
                      <a:cubicBezTo>
                        <a:pt x="1739" y="1658"/>
                        <a:pt x="1727" y="1658"/>
                        <a:pt x="1716" y="1658"/>
                      </a:cubicBezTo>
                      <a:cubicBezTo>
                        <a:pt x="1295" y="1658"/>
                        <a:pt x="1017" y="1868"/>
                        <a:pt x="750" y="2146"/>
                      </a:cubicBezTo>
                      <a:cubicBezTo>
                        <a:pt x="584" y="2325"/>
                        <a:pt x="441" y="2515"/>
                        <a:pt x="274" y="2682"/>
                      </a:cubicBezTo>
                      <a:cubicBezTo>
                        <a:pt x="84" y="2861"/>
                        <a:pt x="0" y="3135"/>
                        <a:pt x="48" y="3397"/>
                      </a:cubicBezTo>
                      <a:cubicBezTo>
                        <a:pt x="96" y="3873"/>
                        <a:pt x="119" y="4349"/>
                        <a:pt x="191" y="4813"/>
                      </a:cubicBezTo>
                      <a:cubicBezTo>
                        <a:pt x="250" y="5278"/>
                        <a:pt x="429" y="5694"/>
                        <a:pt x="881" y="5933"/>
                      </a:cubicBezTo>
                      <a:cubicBezTo>
                        <a:pt x="1608" y="6314"/>
                        <a:pt x="2203" y="6826"/>
                        <a:pt x="2584" y="7564"/>
                      </a:cubicBezTo>
                      <a:cubicBezTo>
                        <a:pt x="2751" y="7897"/>
                        <a:pt x="3060" y="8135"/>
                        <a:pt x="3417" y="8230"/>
                      </a:cubicBezTo>
                      <a:cubicBezTo>
                        <a:pt x="3567" y="8275"/>
                        <a:pt x="3697" y="8297"/>
                        <a:pt x="3809" y="8297"/>
                      </a:cubicBezTo>
                      <a:cubicBezTo>
                        <a:pt x="4181" y="8297"/>
                        <a:pt x="4360" y="8052"/>
                        <a:pt x="4406" y="7540"/>
                      </a:cubicBezTo>
                      <a:cubicBezTo>
                        <a:pt x="4429" y="7207"/>
                        <a:pt x="4441" y="6837"/>
                        <a:pt x="4584" y="6540"/>
                      </a:cubicBezTo>
                      <a:cubicBezTo>
                        <a:pt x="4882" y="5944"/>
                        <a:pt x="5013" y="5409"/>
                        <a:pt x="4501" y="4825"/>
                      </a:cubicBezTo>
                      <a:cubicBezTo>
                        <a:pt x="4739" y="4432"/>
                        <a:pt x="4965" y="4039"/>
                        <a:pt x="5215" y="3670"/>
                      </a:cubicBezTo>
                      <a:cubicBezTo>
                        <a:pt x="5513" y="3230"/>
                        <a:pt x="5799" y="2789"/>
                        <a:pt x="5620" y="2230"/>
                      </a:cubicBezTo>
                      <a:cubicBezTo>
                        <a:pt x="5418" y="1611"/>
                        <a:pt x="5215" y="1003"/>
                        <a:pt x="4965" y="408"/>
                      </a:cubicBezTo>
                      <a:cubicBezTo>
                        <a:pt x="4856" y="129"/>
                        <a:pt x="4596" y="0"/>
                        <a:pt x="432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19"/>
                <p:cNvSpPr/>
                <p:nvPr/>
              </p:nvSpPr>
              <p:spPr>
                <a:xfrm>
                  <a:off x="7550325" y="1096225"/>
                  <a:ext cx="82750" cy="1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0" h="7689" extrusionOk="0">
                      <a:moveTo>
                        <a:pt x="2691" y="516"/>
                      </a:moveTo>
                      <a:cubicBezTo>
                        <a:pt x="2917" y="635"/>
                        <a:pt x="2869" y="837"/>
                        <a:pt x="2822" y="1028"/>
                      </a:cubicBezTo>
                      <a:cubicBezTo>
                        <a:pt x="2477" y="2337"/>
                        <a:pt x="2334" y="3718"/>
                        <a:pt x="1512" y="4873"/>
                      </a:cubicBezTo>
                      <a:cubicBezTo>
                        <a:pt x="1310" y="5183"/>
                        <a:pt x="1191" y="5540"/>
                        <a:pt x="1179" y="5909"/>
                      </a:cubicBezTo>
                      <a:cubicBezTo>
                        <a:pt x="1131" y="6290"/>
                        <a:pt x="1024" y="6659"/>
                        <a:pt x="869" y="7017"/>
                      </a:cubicBezTo>
                      <a:cubicBezTo>
                        <a:pt x="833" y="7112"/>
                        <a:pt x="643" y="7159"/>
                        <a:pt x="524" y="7219"/>
                      </a:cubicBezTo>
                      <a:cubicBezTo>
                        <a:pt x="464" y="7124"/>
                        <a:pt x="357" y="7017"/>
                        <a:pt x="345" y="6909"/>
                      </a:cubicBezTo>
                      <a:cubicBezTo>
                        <a:pt x="250" y="6028"/>
                        <a:pt x="310" y="5195"/>
                        <a:pt x="833" y="4421"/>
                      </a:cubicBezTo>
                      <a:lnTo>
                        <a:pt x="845" y="4421"/>
                      </a:lnTo>
                      <a:cubicBezTo>
                        <a:pt x="1238" y="3838"/>
                        <a:pt x="1595" y="3218"/>
                        <a:pt x="1619" y="2456"/>
                      </a:cubicBezTo>
                      <a:cubicBezTo>
                        <a:pt x="1631" y="2004"/>
                        <a:pt x="2381" y="778"/>
                        <a:pt x="2691" y="516"/>
                      </a:cubicBezTo>
                      <a:close/>
                      <a:moveTo>
                        <a:pt x="2589" y="0"/>
                      </a:moveTo>
                      <a:cubicBezTo>
                        <a:pt x="2484" y="0"/>
                        <a:pt x="2367" y="17"/>
                        <a:pt x="2238" y="51"/>
                      </a:cubicBezTo>
                      <a:cubicBezTo>
                        <a:pt x="2131" y="432"/>
                        <a:pt x="2048" y="742"/>
                        <a:pt x="1941" y="1040"/>
                      </a:cubicBezTo>
                      <a:cubicBezTo>
                        <a:pt x="1798" y="1444"/>
                        <a:pt x="1560" y="1825"/>
                        <a:pt x="1464" y="2242"/>
                      </a:cubicBezTo>
                      <a:cubicBezTo>
                        <a:pt x="1334" y="2873"/>
                        <a:pt x="1072" y="3480"/>
                        <a:pt x="714" y="4028"/>
                      </a:cubicBezTo>
                      <a:cubicBezTo>
                        <a:pt x="583" y="4230"/>
                        <a:pt x="476" y="4433"/>
                        <a:pt x="381" y="4659"/>
                      </a:cubicBezTo>
                      <a:cubicBezTo>
                        <a:pt x="0" y="5409"/>
                        <a:pt x="214" y="6243"/>
                        <a:pt x="107" y="7028"/>
                      </a:cubicBezTo>
                      <a:cubicBezTo>
                        <a:pt x="71" y="7171"/>
                        <a:pt x="238" y="7386"/>
                        <a:pt x="369" y="7517"/>
                      </a:cubicBezTo>
                      <a:cubicBezTo>
                        <a:pt x="489" y="7631"/>
                        <a:pt x="599" y="7688"/>
                        <a:pt x="699" y="7688"/>
                      </a:cubicBezTo>
                      <a:cubicBezTo>
                        <a:pt x="829" y="7688"/>
                        <a:pt x="942" y="7592"/>
                        <a:pt x="1036" y="7398"/>
                      </a:cubicBezTo>
                      <a:cubicBezTo>
                        <a:pt x="1179" y="7124"/>
                        <a:pt x="1274" y="6838"/>
                        <a:pt x="1310" y="6540"/>
                      </a:cubicBezTo>
                      <a:cubicBezTo>
                        <a:pt x="1369" y="5933"/>
                        <a:pt x="1631" y="5433"/>
                        <a:pt x="1905" y="4909"/>
                      </a:cubicBezTo>
                      <a:cubicBezTo>
                        <a:pt x="2226" y="4338"/>
                        <a:pt x="2488" y="3742"/>
                        <a:pt x="2727" y="3135"/>
                      </a:cubicBezTo>
                      <a:cubicBezTo>
                        <a:pt x="2988" y="2397"/>
                        <a:pt x="3310" y="1635"/>
                        <a:pt x="3262" y="813"/>
                      </a:cubicBezTo>
                      <a:cubicBezTo>
                        <a:pt x="3234" y="263"/>
                        <a:pt x="3001" y="0"/>
                        <a:pt x="25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19"/>
                <p:cNvSpPr/>
                <p:nvPr/>
              </p:nvSpPr>
              <p:spPr>
                <a:xfrm>
                  <a:off x="7003825" y="1538225"/>
                  <a:ext cx="137225" cy="6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9" h="2720" extrusionOk="0">
                      <a:moveTo>
                        <a:pt x="4913" y="489"/>
                      </a:moveTo>
                      <a:cubicBezTo>
                        <a:pt x="4942" y="489"/>
                        <a:pt x="4971" y="490"/>
                        <a:pt x="5001" y="493"/>
                      </a:cubicBezTo>
                      <a:cubicBezTo>
                        <a:pt x="5132" y="862"/>
                        <a:pt x="4906" y="1100"/>
                        <a:pt x="4715" y="1302"/>
                      </a:cubicBezTo>
                      <a:cubicBezTo>
                        <a:pt x="4465" y="1576"/>
                        <a:pt x="4191" y="1826"/>
                        <a:pt x="3893" y="2040"/>
                      </a:cubicBezTo>
                      <a:cubicBezTo>
                        <a:pt x="3707" y="2161"/>
                        <a:pt x="3451" y="2281"/>
                        <a:pt x="3225" y="2281"/>
                      </a:cubicBezTo>
                      <a:cubicBezTo>
                        <a:pt x="3206" y="2281"/>
                        <a:pt x="3186" y="2280"/>
                        <a:pt x="3167" y="2279"/>
                      </a:cubicBezTo>
                      <a:cubicBezTo>
                        <a:pt x="2465" y="2195"/>
                        <a:pt x="1774" y="2052"/>
                        <a:pt x="1084" y="1850"/>
                      </a:cubicBezTo>
                      <a:cubicBezTo>
                        <a:pt x="417" y="1648"/>
                        <a:pt x="286" y="1326"/>
                        <a:pt x="441" y="576"/>
                      </a:cubicBezTo>
                      <a:lnTo>
                        <a:pt x="441" y="576"/>
                      </a:lnTo>
                      <a:cubicBezTo>
                        <a:pt x="1226" y="886"/>
                        <a:pt x="2048" y="576"/>
                        <a:pt x="2822" y="933"/>
                      </a:cubicBezTo>
                      <a:cubicBezTo>
                        <a:pt x="2889" y="964"/>
                        <a:pt x="2967" y="976"/>
                        <a:pt x="3049" y="976"/>
                      </a:cubicBezTo>
                      <a:cubicBezTo>
                        <a:pt x="3288" y="976"/>
                        <a:pt x="3575" y="873"/>
                        <a:pt x="3822" y="802"/>
                      </a:cubicBezTo>
                      <a:cubicBezTo>
                        <a:pt x="4178" y="713"/>
                        <a:pt x="4503" y="489"/>
                        <a:pt x="4913" y="489"/>
                      </a:cubicBezTo>
                      <a:close/>
                      <a:moveTo>
                        <a:pt x="4826" y="0"/>
                      </a:moveTo>
                      <a:cubicBezTo>
                        <a:pt x="4683" y="0"/>
                        <a:pt x="4550" y="109"/>
                        <a:pt x="4417" y="171"/>
                      </a:cubicBezTo>
                      <a:cubicBezTo>
                        <a:pt x="4167" y="302"/>
                        <a:pt x="3893" y="385"/>
                        <a:pt x="3643" y="505"/>
                      </a:cubicBezTo>
                      <a:cubicBezTo>
                        <a:pt x="3444" y="607"/>
                        <a:pt x="3230" y="658"/>
                        <a:pt x="3018" y="658"/>
                      </a:cubicBezTo>
                      <a:cubicBezTo>
                        <a:pt x="2762" y="658"/>
                        <a:pt x="2508" y="583"/>
                        <a:pt x="2286" y="433"/>
                      </a:cubicBezTo>
                      <a:cubicBezTo>
                        <a:pt x="2072" y="338"/>
                        <a:pt x="1846" y="278"/>
                        <a:pt x="1619" y="266"/>
                      </a:cubicBezTo>
                      <a:cubicBezTo>
                        <a:pt x="1298" y="231"/>
                        <a:pt x="976" y="266"/>
                        <a:pt x="667" y="207"/>
                      </a:cubicBezTo>
                      <a:cubicBezTo>
                        <a:pt x="540" y="182"/>
                        <a:pt x="437" y="167"/>
                        <a:pt x="353" y="167"/>
                      </a:cubicBezTo>
                      <a:cubicBezTo>
                        <a:pt x="72" y="167"/>
                        <a:pt x="6" y="336"/>
                        <a:pt x="24" y="886"/>
                      </a:cubicBezTo>
                      <a:cubicBezTo>
                        <a:pt x="0" y="1350"/>
                        <a:pt x="274" y="1790"/>
                        <a:pt x="798" y="2124"/>
                      </a:cubicBezTo>
                      <a:cubicBezTo>
                        <a:pt x="1655" y="2660"/>
                        <a:pt x="2620" y="2671"/>
                        <a:pt x="3560" y="2719"/>
                      </a:cubicBezTo>
                      <a:cubicBezTo>
                        <a:pt x="3568" y="2720"/>
                        <a:pt x="3576" y="2720"/>
                        <a:pt x="3584" y="2720"/>
                      </a:cubicBezTo>
                      <a:cubicBezTo>
                        <a:pt x="4142" y="2720"/>
                        <a:pt x="5312" y="1509"/>
                        <a:pt x="5417" y="969"/>
                      </a:cubicBezTo>
                      <a:cubicBezTo>
                        <a:pt x="5489" y="600"/>
                        <a:pt x="5298" y="338"/>
                        <a:pt x="5060" y="112"/>
                      </a:cubicBezTo>
                      <a:cubicBezTo>
                        <a:pt x="4978" y="30"/>
                        <a:pt x="4901" y="0"/>
                        <a:pt x="482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19"/>
                <p:cNvSpPr/>
                <p:nvPr/>
              </p:nvSpPr>
              <p:spPr>
                <a:xfrm>
                  <a:off x="6891600" y="1417225"/>
                  <a:ext cx="88125" cy="11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5" h="4668" extrusionOk="0">
                      <a:moveTo>
                        <a:pt x="2394" y="510"/>
                      </a:moveTo>
                      <a:cubicBezTo>
                        <a:pt x="2611" y="510"/>
                        <a:pt x="2709" y="597"/>
                        <a:pt x="2834" y="892"/>
                      </a:cubicBezTo>
                      <a:cubicBezTo>
                        <a:pt x="2941" y="1154"/>
                        <a:pt x="3001" y="1427"/>
                        <a:pt x="3037" y="1701"/>
                      </a:cubicBezTo>
                      <a:cubicBezTo>
                        <a:pt x="3048" y="1987"/>
                        <a:pt x="3060" y="2261"/>
                        <a:pt x="3037" y="2547"/>
                      </a:cubicBezTo>
                      <a:lnTo>
                        <a:pt x="3072" y="2547"/>
                      </a:lnTo>
                      <a:cubicBezTo>
                        <a:pt x="3072" y="2868"/>
                        <a:pt x="3096" y="3190"/>
                        <a:pt x="3060" y="3511"/>
                      </a:cubicBezTo>
                      <a:lnTo>
                        <a:pt x="3072" y="3511"/>
                      </a:lnTo>
                      <a:cubicBezTo>
                        <a:pt x="3048" y="3797"/>
                        <a:pt x="2965" y="4071"/>
                        <a:pt x="2620" y="4154"/>
                      </a:cubicBezTo>
                      <a:cubicBezTo>
                        <a:pt x="2567" y="4167"/>
                        <a:pt x="2518" y="4173"/>
                        <a:pt x="2472" y="4173"/>
                      </a:cubicBezTo>
                      <a:cubicBezTo>
                        <a:pt x="2226" y="4173"/>
                        <a:pt x="2066" y="4001"/>
                        <a:pt x="1905" y="3821"/>
                      </a:cubicBezTo>
                      <a:cubicBezTo>
                        <a:pt x="1846" y="3725"/>
                        <a:pt x="1798" y="3630"/>
                        <a:pt x="1763" y="3535"/>
                      </a:cubicBezTo>
                      <a:cubicBezTo>
                        <a:pt x="1548" y="3035"/>
                        <a:pt x="1227" y="2582"/>
                        <a:pt x="822" y="2225"/>
                      </a:cubicBezTo>
                      <a:cubicBezTo>
                        <a:pt x="536" y="1975"/>
                        <a:pt x="334" y="1689"/>
                        <a:pt x="381" y="1273"/>
                      </a:cubicBezTo>
                      <a:cubicBezTo>
                        <a:pt x="425" y="807"/>
                        <a:pt x="734" y="538"/>
                        <a:pt x="1166" y="538"/>
                      </a:cubicBezTo>
                      <a:cubicBezTo>
                        <a:pt x="1209" y="538"/>
                        <a:pt x="1253" y="541"/>
                        <a:pt x="1298" y="546"/>
                      </a:cubicBezTo>
                      <a:cubicBezTo>
                        <a:pt x="1421" y="557"/>
                        <a:pt x="1547" y="563"/>
                        <a:pt x="1673" y="563"/>
                      </a:cubicBezTo>
                      <a:cubicBezTo>
                        <a:pt x="1827" y="563"/>
                        <a:pt x="1981" y="554"/>
                        <a:pt x="2132" y="534"/>
                      </a:cubicBezTo>
                      <a:cubicBezTo>
                        <a:pt x="2236" y="520"/>
                        <a:pt x="2321" y="510"/>
                        <a:pt x="2394" y="510"/>
                      </a:cubicBezTo>
                      <a:close/>
                      <a:moveTo>
                        <a:pt x="2306" y="0"/>
                      </a:moveTo>
                      <a:cubicBezTo>
                        <a:pt x="2213" y="0"/>
                        <a:pt x="2115" y="12"/>
                        <a:pt x="2013" y="34"/>
                      </a:cubicBezTo>
                      <a:cubicBezTo>
                        <a:pt x="1774" y="86"/>
                        <a:pt x="1536" y="120"/>
                        <a:pt x="1297" y="120"/>
                      </a:cubicBezTo>
                      <a:cubicBezTo>
                        <a:pt x="1262" y="120"/>
                        <a:pt x="1226" y="119"/>
                        <a:pt x="1191" y="118"/>
                      </a:cubicBezTo>
                      <a:cubicBezTo>
                        <a:pt x="1157" y="116"/>
                        <a:pt x="1123" y="115"/>
                        <a:pt x="1090" y="115"/>
                      </a:cubicBezTo>
                      <a:cubicBezTo>
                        <a:pt x="415" y="115"/>
                        <a:pt x="35" y="465"/>
                        <a:pt x="0" y="1237"/>
                      </a:cubicBezTo>
                      <a:cubicBezTo>
                        <a:pt x="36" y="1689"/>
                        <a:pt x="227" y="2106"/>
                        <a:pt x="536" y="2428"/>
                      </a:cubicBezTo>
                      <a:cubicBezTo>
                        <a:pt x="822" y="2737"/>
                        <a:pt x="1096" y="3070"/>
                        <a:pt x="1358" y="3416"/>
                      </a:cubicBezTo>
                      <a:cubicBezTo>
                        <a:pt x="1608" y="3737"/>
                        <a:pt x="1810" y="4094"/>
                        <a:pt x="2084" y="4404"/>
                      </a:cubicBezTo>
                      <a:cubicBezTo>
                        <a:pt x="2231" y="4575"/>
                        <a:pt x="2449" y="4668"/>
                        <a:pt x="2672" y="4668"/>
                      </a:cubicBezTo>
                      <a:cubicBezTo>
                        <a:pt x="2775" y="4668"/>
                        <a:pt x="2879" y="4648"/>
                        <a:pt x="2977" y="4606"/>
                      </a:cubicBezTo>
                      <a:cubicBezTo>
                        <a:pt x="3227" y="4523"/>
                        <a:pt x="3406" y="4273"/>
                        <a:pt x="3394" y="4011"/>
                      </a:cubicBezTo>
                      <a:cubicBezTo>
                        <a:pt x="3453" y="2868"/>
                        <a:pt x="3525" y="1725"/>
                        <a:pt x="3132" y="618"/>
                      </a:cubicBezTo>
                      <a:cubicBezTo>
                        <a:pt x="2987" y="204"/>
                        <a:pt x="2695" y="0"/>
                        <a:pt x="230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19"/>
                <p:cNvSpPr/>
                <p:nvPr/>
              </p:nvSpPr>
              <p:spPr>
                <a:xfrm>
                  <a:off x="7361300" y="1472175"/>
                  <a:ext cx="66100" cy="5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4" h="2148" extrusionOk="0">
                      <a:moveTo>
                        <a:pt x="930" y="353"/>
                      </a:moveTo>
                      <a:cubicBezTo>
                        <a:pt x="978" y="353"/>
                        <a:pt x="1029" y="355"/>
                        <a:pt x="1084" y="361"/>
                      </a:cubicBezTo>
                      <a:cubicBezTo>
                        <a:pt x="1417" y="491"/>
                        <a:pt x="1882" y="622"/>
                        <a:pt x="2120" y="1099"/>
                      </a:cubicBezTo>
                      <a:cubicBezTo>
                        <a:pt x="2294" y="1470"/>
                        <a:pt x="2174" y="1694"/>
                        <a:pt x="1793" y="1694"/>
                      </a:cubicBezTo>
                      <a:cubicBezTo>
                        <a:pt x="1783" y="1694"/>
                        <a:pt x="1773" y="1694"/>
                        <a:pt x="1763" y="1694"/>
                      </a:cubicBezTo>
                      <a:cubicBezTo>
                        <a:pt x="1477" y="1670"/>
                        <a:pt x="1203" y="1634"/>
                        <a:pt x="929" y="1575"/>
                      </a:cubicBezTo>
                      <a:cubicBezTo>
                        <a:pt x="643" y="1504"/>
                        <a:pt x="346" y="968"/>
                        <a:pt x="417" y="682"/>
                      </a:cubicBezTo>
                      <a:cubicBezTo>
                        <a:pt x="478" y="448"/>
                        <a:pt x="644" y="353"/>
                        <a:pt x="930" y="353"/>
                      </a:cubicBezTo>
                      <a:close/>
                      <a:moveTo>
                        <a:pt x="847" y="1"/>
                      </a:moveTo>
                      <a:cubicBezTo>
                        <a:pt x="772" y="1"/>
                        <a:pt x="696" y="6"/>
                        <a:pt x="620" y="15"/>
                      </a:cubicBezTo>
                      <a:cubicBezTo>
                        <a:pt x="239" y="75"/>
                        <a:pt x="1" y="468"/>
                        <a:pt x="108" y="837"/>
                      </a:cubicBezTo>
                      <a:cubicBezTo>
                        <a:pt x="346" y="1706"/>
                        <a:pt x="739" y="2051"/>
                        <a:pt x="1644" y="2135"/>
                      </a:cubicBezTo>
                      <a:cubicBezTo>
                        <a:pt x="1727" y="2146"/>
                        <a:pt x="1810" y="2146"/>
                        <a:pt x="1906" y="2146"/>
                      </a:cubicBezTo>
                      <a:cubicBezTo>
                        <a:pt x="1925" y="2147"/>
                        <a:pt x="1944" y="2147"/>
                        <a:pt x="1962" y="2147"/>
                      </a:cubicBezTo>
                      <a:cubicBezTo>
                        <a:pt x="2390" y="2147"/>
                        <a:pt x="2621" y="2015"/>
                        <a:pt x="2644" y="1718"/>
                      </a:cubicBezTo>
                      <a:cubicBezTo>
                        <a:pt x="2644" y="1694"/>
                        <a:pt x="2644" y="1658"/>
                        <a:pt x="2644" y="1634"/>
                      </a:cubicBezTo>
                      <a:lnTo>
                        <a:pt x="2644" y="1539"/>
                      </a:lnTo>
                      <a:cubicBezTo>
                        <a:pt x="2632" y="1432"/>
                        <a:pt x="2596" y="1313"/>
                        <a:pt x="2560" y="1206"/>
                      </a:cubicBezTo>
                      <a:cubicBezTo>
                        <a:pt x="2300" y="480"/>
                        <a:pt x="1607" y="1"/>
                        <a:pt x="84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19"/>
                <p:cNvSpPr/>
                <p:nvPr/>
              </p:nvSpPr>
              <p:spPr>
                <a:xfrm>
                  <a:off x="7427375" y="1510650"/>
                  <a:ext cx="325" cy="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96" extrusionOk="0">
                      <a:moveTo>
                        <a:pt x="1" y="0"/>
                      </a:moveTo>
                      <a:lnTo>
                        <a:pt x="1" y="95"/>
                      </a:lnTo>
                      <a:cubicBezTo>
                        <a:pt x="13" y="72"/>
                        <a:pt x="1" y="36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19"/>
                <p:cNvSpPr/>
                <p:nvPr/>
              </p:nvSpPr>
              <p:spPr>
                <a:xfrm>
                  <a:off x="6408800" y="1927550"/>
                  <a:ext cx="31575" cy="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580" extrusionOk="0">
                      <a:moveTo>
                        <a:pt x="892" y="0"/>
                      </a:moveTo>
                      <a:cubicBezTo>
                        <a:pt x="835" y="0"/>
                        <a:pt x="779" y="10"/>
                        <a:pt x="727" y="29"/>
                      </a:cubicBezTo>
                      <a:cubicBezTo>
                        <a:pt x="596" y="76"/>
                        <a:pt x="477" y="148"/>
                        <a:pt x="382" y="255"/>
                      </a:cubicBezTo>
                      <a:cubicBezTo>
                        <a:pt x="96" y="553"/>
                        <a:pt x="1" y="1017"/>
                        <a:pt x="120" y="1553"/>
                      </a:cubicBezTo>
                      <a:cubicBezTo>
                        <a:pt x="158" y="1562"/>
                        <a:pt x="197" y="1580"/>
                        <a:pt x="223" y="1580"/>
                      </a:cubicBezTo>
                      <a:cubicBezTo>
                        <a:pt x="229" y="1580"/>
                        <a:pt x="234" y="1579"/>
                        <a:pt x="239" y="1576"/>
                      </a:cubicBezTo>
                      <a:cubicBezTo>
                        <a:pt x="810" y="1386"/>
                        <a:pt x="1024" y="874"/>
                        <a:pt x="1251" y="386"/>
                      </a:cubicBezTo>
                      <a:cubicBezTo>
                        <a:pt x="1263" y="267"/>
                        <a:pt x="1227" y="148"/>
                        <a:pt x="1132" y="64"/>
                      </a:cubicBezTo>
                      <a:cubicBezTo>
                        <a:pt x="1060" y="22"/>
                        <a:pt x="976" y="0"/>
                        <a:pt x="89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19"/>
                <p:cNvSpPr/>
                <p:nvPr/>
              </p:nvSpPr>
              <p:spPr>
                <a:xfrm>
                  <a:off x="6418325" y="1930325"/>
                  <a:ext cx="3900" cy="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" h="132" extrusionOk="0">
                      <a:moveTo>
                        <a:pt x="1" y="132"/>
                      </a:moveTo>
                      <a:cubicBezTo>
                        <a:pt x="48" y="84"/>
                        <a:pt x="96" y="37"/>
                        <a:pt x="155" y="1"/>
                      </a:cubicBezTo>
                      <a:cubicBezTo>
                        <a:pt x="96" y="37"/>
                        <a:pt x="48" y="84"/>
                        <a:pt x="1" y="13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34" name="Google Shape;1834;p19"/>
              <p:cNvGrpSpPr/>
              <p:nvPr/>
            </p:nvGrpSpPr>
            <p:grpSpPr>
              <a:xfrm>
                <a:off x="4854450" y="1079350"/>
                <a:ext cx="3820425" cy="3549850"/>
                <a:chOff x="4854450" y="1079350"/>
                <a:chExt cx="3820425" cy="3549850"/>
              </a:xfrm>
            </p:grpSpPr>
            <p:sp>
              <p:nvSpPr>
                <p:cNvPr id="1835" name="Google Shape;1835;p19"/>
                <p:cNvSpPr/>
                <p:nvPr/>
              </p:nvSpPr>
              <p:spPr>
                <a:xfrm>
                  <a:off x="7722350" y="1087075"/>
                  <a:ext cx="47950" cy="5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8" h="2382" extrusionOk="0">
                      <a:moveTo>
                        <a:pt x="525" y="1"/>
                      </a:moveTo>
                      <a:cubicBezTo>
                        <a:pt x="358" y="798"/>
                        <a:pt x="191" y="1548"/>
                        <a:pt x="1" y="2382"/>
                      </a:cubicBezTo>
                      <a:cubicBezTo>
                        <a:pt x="429" y="2275"/>
                        <a:pt x="787" y="2013"/>
                        <a:pt x="1001" y="1632"/>
                      </a:cubicBezTo>
                      <a:cubicBezTo>
                        <a:pt x="1311" y="1144"/>
                        <a:pt x="1596" y="644"/>
                        <a:pt x="1894" y="144"/>
                      </a:cubicBezTo>
                      <a:cubicBezTo>
                        <a:pt x="1918" y="120"/>
                        <a:pt x="1882" y="60"/>
                        <a:pt x="18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36" name="Google Shape;1836;p19"/>
                <p:cNvGrpSpPr/>
                <p:nvPr/>
              </p:nvGrpSpPr>
              <p:grpSpPr>
                <a:xfrm>
                  <a:off x="4854450" y="1079350"/>
                  <a:ext cx="3820425" cy="3549850"/>
                  <a:chOff x="4854450" y="1079350"/>
                  <a:chExt cx="3820425" cy="3549850"/>
                </a:xfrm>
              </p:grpSpPr>
              <p:sp>
                <p:nvSpPr>
                  <p:cNvPr id="1837" name="Google Shape;1837;p19"/>
                  <p:cNvSpPr/>
                  <p:nvPr/>
                </p:nvSpPr>
                <p:spPr>
                  <a:xfrm>
                    <a:off x="5140500" y="1107025"/>
                    <a:ext cx="34250" cy="75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0" h="3037" extrusionOk="0">
                        <a:moveTo>
                          <a:pt x="866" y="1"/>
                        </a:moveTo>
                        <a:cubicBezTo>
                          <a:pt x="536" y="1"/>
                          <a:pt x="416" y="123"/>
                          <a:pt x="321" y="477"/>
                        </a:cubicBezTo>
                        <a:cubicBezTo>
                          <a:pt x="191" y="1060"/>
                          <a:pt x="95" y="1655"/>
                          <a:pt x="24" y="2263"/>
                        </a:cubicBezTo>
                        <a:cubicBezTo>
                          <a:pt x="0" y="2477"/>
                          <a:pt x="71" y="2703"/>
                          <a:pt x="107" y="3036"/>
                        </a:cubicBezTo>
                        <a:cubicBezTo>
                          <a:pt x="607" y="2572"/>
                          <a:pt x="1369" y="667"/>
                          <a:pt x="1345" y="48"/>
                        </a:cubicBezTo>
                        <a:cubicBezTo>
                          <a:pt x="1148" y="18"/>
                          <a:pt x="992" y="1"/>
                          <a:pt x="86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8" name="Google Shape;1838;p19"/>
                  <p:cNvSpPr/>
                  <p:nvPr/>
                </p:nvSpPr>
                <p:spPr>
                  <a:xfrm>
                    <a:off x="6155800" y="3783825"/>
                    <a:ext cx="84550" cy="6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82" h="2536" extrusionOk="0">
                        <a:moveTo>
                          <a:pt x="2082" y="1"/>
                        </a:moveTo>
                        <a:cubicBezTo>
                          <a:pt x="1953" y="1"/>
                          <a:pt x="1827" y="45"/>
                          <a:pt x="1691" y="156"/>
                        </a:cubicBezTo>
                        <a:cubicBezTo>
                          <a:pt x="1274" y="525"/>
                          <a:pt x="834" y="882"/>
                          <a:pt x="405" y="1227"/>
                        </a:cubicBezTo>
                        <a:cubicBezTo>
                          <a:pt x="274" y="1299"/>
                          <a:pt x="143" y="1370"/>
                          <a:pt x="0" y="1430"/>
                        </a:cubicBezTo>
                        <a:cubicBezTo>
                          <a:pt x="667" y="1680"/>
                          <a:pt x="667" y="1692"/>
                          <a:pt x="1274" y="2192"/>
                        </a:cubicBezTo>
                        <a:cubicBezTo>
                          <a:pt x="1393" y="2287"/>
                          <a:pt x="1524" y="2370"/>
                          <a:pt x="1655" y="2430"/>
                        </a:cubicBezTo>
                        <a:cubicBezTo>
                          <a:pt x="1811" y="2501"/>
                          <a:pt x="1963" y="2536"/>
                          <a:pt x="2106" y="2536"/>
                        </a:cubicBezTo>
                        <a:cubicBezTo>
                          <a:pt x="2465" y="2536"/>
                          <a:pt x="2764" y="2318"/>
                          <a:pt x="2917" y="1918"/>
                        </a:cubicBezTo>
                        <a:cubicBezTo>
                          <a:pt x="2977" y="1787"/>
                          <a:pt x="3001" y="1620"/>
                          <a:pt x="3060" y="1501"/>
                        </a:cubicBezTo>
                        <a:cubicBezTo>
                          <a:pt x="3382" y="763"/>
                          <a:pt x="3227" y="418"/>
                          <a:pt x="2465" y="96"/>
                        </a:cubicBezTo>
                        <a:cubicBezTo>
                          <a:pt x="2327" y="39"/>
                          <a:pt x="2203" y="1"/>
                          <a:pt x="208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9" name="Google Shape;1839;p19"/>
                  <p:cNvSpPr/>
                  <p:nvPr/>
                </p:nvSpPr>
                <p:spPr>
                  <a:xfrm>
                    <a:off x="6275150" y="3760625"/>
                    <a:ext cx="53900" cy="20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6" h="823" extrusionOk="0">
                        <a:moveTo>
                          <a:pt x="477" y="0"/>
                        </a:moveTo>
                        <a:cubicBezTo>
                          <a:pt x="298" y="0"/>
                          <a:pt x="60" y="0"/>
                          <a:pt x="36" y="250"/>
                        </a:cubicBezTo>
                        <a:cubicBezTo>
                          <a:pt x="1" y="477"/>
                          <a:pt x="167" y="679"/>
                          <a:pt x="394" y="691"/>
                        </a:cubicBezTo>
                        <a:cubicBezTo>
                          <a:pt x="846" y="762"/>
                          <a:pt x="1287" y="798"/>
                          <a:pt x="1739" y="822"/>
                        </a:cubicBezTo>
                        <a:cubicBezTo>
                          <a:pt x="1748" y="822"/>
                          <a:pt x="1757" y="823"/>
                          <a:pt x="1765" y="823"/>
                        </a:cubicBezTo>
                        <a:cubicBezTo>
                          <a:pt x="1998" y="823"/>
                          <a:pt x="2121" y="667"/>
                          <a:pt x="2156" y="346"/>
                        </a:cubicBezTo>
                        <a:cubicBezTo>
                          <a:pt x="1989" y="239"/>
                          <a:pt x="1810" y="143"/>
                          <a:pt x="1632" y="96"/>
                        </a:cubicBezTo>
                        <a:cubicBezTo>
                          <a:pt x="1251" y="36"/>
                          <a:pt x="858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0" name="Google Shape;1840;p19"/>
                  <p:cNvSpPr/>
                  <p:nvPr/>
                </p:nvSpPr>
                <p:spPr>
                  <a:xfrm>
                    <a:off x="5412550" y="1646050"/>
                    <a:ext cx="42575" cy="4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3" h="1750" extrusionOk="0">
                        <a:moveTo>
                          <a:pt x="1513" y="0"/>
                        </a:moveTo>
                        <a:cubicBezTo>
                          <a:pt x="803" y="0"/>
                          <a:pt x="105" y="783"/>
                          <a:pt x="0" y="1668"/>
                        </a:cubicBezTo>
                        <a:cubicBezTo>
                          <a:pt x="98" y="1725"/>
                          <a:pt x="190" y="1749"/>
                          <a:pt x="276" y="1749"/>
                        </a:cubicBezTo>
                        <a:cubicBezTo>
                          <a:pt x="461" y="1749"/>
                          <a:pt x="616" y="1636"/>
                          <a:pt x="739" y="1490"/>
                        </a:cubicBezTo>
                        <a:cubicBezTo>
                          <a:pt x="1096" y="1049"/>
                          <a:pt x="1703" y="728"/>
                          <a:pt x="1560" y="2"/>
                        </a:cubicBezTo>
                        <a:cubicBezTo>
                          <a:pt x="1544" y="1"/>
                          <a:pt x="1529" y="0"/>
                          <a:pt x="151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1" name="Google Shape;1841;p19"/>
                  <p:cNvSpPr/>
                  <p:nvPr/>
                </p:nvSpPr>
                <p:spPr>
                  <a:xfrm>
                    <a:off x="8435850" y="4116925"/>
                    <a:ext cx="33950" cy="4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8" h="1773" extrusionOk="0">
                        <a:moveTo>
                          <a:pt x="1067" y="0"/>
                        </a:moveTo>
                        <a:cubicBezTo>
                          <a:pt x="1038" y="0"/>
                          <a:pt x="1008" y="4"/>
                          <a:pt x="976" y="12"/>
                        </a:cubicBezTo>
                        <a:cubicBezTo>
                          <a:pt x="631" y="119"/>
                          <a:pt x="0" y="893"/>
                          <a:pt x="12" y="1250"/>
                        </a:cubicBezTo>
                        <a:cubicBezTo>
                          <a:pt x="24" y="1441"/>
                          <a:pt x="119" y="1607"/>
                          <a:pt x="262" y="1727"/>
                        </a:cubicBezTo>
                        <a:cubicBezTo>
                          <a:pt x="328" y="1757"/>
                          <a:pt x="397" y="1772"/>
                          <a:pt x="465" y="1772"/>
                        </a:cubicBezTo>
                        <a:cubicBezTo>
                          <a:pt x="555" y="1772"/>
                          <a:pt x="645" y="1745"/>
                          <a:pt x="726" y="1691"/>
                        </a:cubicBezTo>
                        <a:cubicBezTo>
                          <a:pt x="1060" y="1357"/>
                          <a:pt x="1357" y="988"/>
                          <a:pt x="1357" y="464"/>
                        </a:cubicBezTo>
                        <a:cubicBezTo>
                          <a:pt x="1357" y="165"/>
                          <a:pt x="1250" y="0"/>
                          <a:pt x="106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2" name="Google Shape;1842;p19"/>
                  <p:cNvSpPr/>
                  <p:nvPr/>
                </p:nvSpPr>
                <p:spPr>
                  <a:xfrm>
                    <a:off x="6026025" y="3889675"/>
                    <a:ext cx="31575" cy="29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" h="1161" extrusionOk="0">
                        <a:moveTo>
                          <a:pt x="983" y="1"/>
                        </a:moveTo>
                        <a:cubicBezTo>
                          <a:pt x="953" y="1"/>
                          <a:pt x="923" y="10"/>
                          <a:pt x="893" y="29"/>
                        </a:cubicBezTo>
                        <a:cubicBezTo>
                          <a:pt x="584" y="268"/>
                          <a:pt x="286" y="541"/>
                          <a:pt x="36" y="851"/>
                        </a:cubicBezTo>
                        <a:cubicBezTo>
                          <a:pt x="0" y="887"/>
                          <a:pt x="119" y="1077"/>
                          <a:pt x="155" y="1161"/>
                        </a:cubicBezTo>
                        <a:cubicBezTo>
                          <a:pt x="160" y="1161"/>
                          <a:pt x="166" y="1161"/>
                          <a:pt x="172" y="1161"/>
                        </a:cubicBezTo>
                        <a:cubicBezTo>
                          <a:pt x="575" y="1161"/>
                          <a:pt x="1132" y="740"/>
                          <a:pt x="1203" y="434"/>
                        </a:cubicBezTo>
                        <a:cubicBezTo>
                          <a:pt x="1262" y="226"/>
                          <a:pt x="1131" y="1"/>
                          <a:pt x="98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3" name="Google Shape;1843;p19"/>
                  <p:cNvSpPr/>
                  <p:nvPr/>
                </p:nvSpPr>
                <p:spPr>
                  <a:xfrm>
                    <a:off x="8354875" y="4038025"/>
                    <a:ext cx="39025" cy="30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61" h="1237" extrusionOk="0">
                        <a:moveTo>
                          <a:pt x="310" y="1"/>
                        </a:moveTo>
                        <a:cubicBezTo>
                          <a:pt x="1" y="263"/>
                          <a:pt x="108" y="525"/>
                          <a:pt x="298" y="799"/>
                        </a:cubicBezTo>
                        <a:cubicBezTo>
                          <a:pt x="538" y="1107"/>
                          <a:pt x="827" y="1236"/>
                          <a:pt x="1156" y="1236"/>
                        </a:cubicBezTo>
                        <a:cubicBezTo>
                          <a:pt x="1285" y="1236"/>
                          <a:pt x="1420" y="1217"/>
                          <a:pt x="1560" y="1180"/>
                        </a:cubicBezTo>
                        <a:cubicBezTo>
                          <a:pt x="1346" y="620"/>
                          <a:pt x="882" y="180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844" name="Google Shape;1844;p19"/>
                  <p:cNvGrpSpPr/>
                  <p:nvPr/>
                </p:nvGrpSpPr>
                <p:grpSpPr>
                  <a:xfrm>
                    <a:off x="4854450" y="1079350"/>
                    <a:ext cx="3820425" cy="3549850"/>
                    <a:chOff x="4854450" y="1079350"/>
                    <a:chExt cx="3820425" cy="3549850"/>
                  </a:xfrm>
                </p:grpSpPr>
                <p:sp>
                  <p:nvSpPr>
                    <p:cNvPr id="1845" name="Google Shape;1845;p19"/>
                    <p:cNvSpPr/>
                    <p:nvPr/>
                  </p:nvSpPr>
                  <p:spPr>
                    <a:xfrm>
                      <a:off x="4938974" y="1079350"/>
                      <a:ext cx="3735901" cy="317977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9436" h="127191" extrusionOk="0">
                          <a:moveTo>
                            <a:pt x="59833" y="33312"/>
                          </a:moveTo>
                          <a:cubicBezTo>
                            <a:pt x="59881" y="33312"/>
                            <a:pt x="59928" y="33321"/>
                            <a:pt x="59972" y="33338"/>
                          </a:cubicBezTo>
                          <a:cubicBezTo>
                            <a:pt x="60282" y="33433"/>
                            <a:pt x="60591" y="34028"/>
                            <a:pt x="60437" y="34302"/>
                          </a:cubicBezTo>
                          <a:cubicBezTo>
                            <a:pt x="60056" y="35016"/>
                            <a:pt x="59722" y="35802"/>
                            <a:pt x="58853" y="36100"/>
                          </a:cubicBezTo>
                          <a:cubicBezTo>
                            <a:pt x="58794" y="36112"/>
                            <a:pt x="58734" y="36124"/>
                            <a:pt x="58663" y="36135"/>
                          </a:cubicBezTo>
                          <a:cubicBezTo>
                            <a:pt x="58210" y="35100"/>
                            <a:pt x="58698" y="33742"/>
                            <a:pt x="59663" y="33349"/>
                          </a:cubicBezTo>
                          <a:cubicBezTo>
                            <a:pt x="59720" y="33324"/>
                            <a:pt x="59778" y="33312"/>
                            <a:pt x="59833" y="33312"/>
                          </a:cubicBezTo>
                          <a:close/>
                          <a:moveTo>
                            <a:pt x="148352" y="0"/>
                          </a:moveTo>
                          <a:cubicBezTo>
                            <a:pt x="145304" y="12"/>
                            <a:pt x="142268" y="24"/>
                            <a:pt x="139232" y="60"/>
                          </a:cubicBezTo>
                          <a:cubicBezTo>
                            <a:pt x="138708" y="72"/>
                            <a:pt x="138184" y="131"/>
                            <a:pt x="137672" y="214"/>
                          </a:cubicBezTo>
                          <a:cubicBezTo>
                            <a:pt x="137030" y="310"/>
                            <a:pt x="136541" y="643"/>
                            <a:pt x="136339" y="1298"/>
                          </a:cubicBezTo>
                          <a:cubicBezTo>
                            <a:pt x="135946" y="2608"/>
                            <a:pt x="134874" y="3048"/>
                            <a:pt x="133720" y="3381"/>
                          </a:cubicBezTo>
                          <a:cubicBezTo>
                            <a:pt x="133684" y="3387"/>
                            <a:pt x="133647" y="3390"/>
                            <a:pt x="133611" y="3390"/>
                          </a:cubicBezTo>
                          <a:cubicBezTo>
                            <a:pt x="133500" y="3390"/>
                            <a:pt x="133386" y="3364"/>
                            <a:pt x="133279" y="3310"/>
                          </a:cubicBezTo>
                          <a:cubicBezTo>
                            <a:pt x="132446" y="2953"/>
                            <a:pt x="131731" y="2441"/>
                            <a:pt x="131315" y="1596"/>
                          </a:cubicBezTo>
                          <a:cubicBezTo>
                            <a:pt x="131207" y="1369"/>
                            <a:pt x="131076" y="1131"/>
                            <a:pt x="130969" y="893"/>
                          </a:cubicBezTo>
                          <a:cubicBezTo>
                            <a:pt x="130750" y="413"/>
                            <a:pt x="130449" y="62"/>
                            <a:pt x="129914" y="62"/>
                          </a:cubicBezTo>
                          <a:cubicBezTo>
                            <a:pt x="129838" y="62"/>
                            <a:pt x="129757" y="69"/>
                            <a:pt x="129671" y="83"/>
                          </a:cubicBezTo>
                          <a:cubicBezTo>
                            <a:pt x="129642" y="89"/>
                            <a:pt x="129612" y="92"/>
                            <a:pt x="129581" y="92"/>
                          </a:cubicBezTo>
                          <a:cubicBezTo>
                            <a:pt x="129549" y="92"/>
                            <a:pt x="129517" y="89"/>
                            <a:pt x="129481" y="83"/>
                          </a:cubicBezTo>
                          <a:cubicBezTo>
                            <a:pt x="128183" y="83"/>
                            <a:pt x="126873" y="83"/>
                            <a:pt x="125576" y="107"/>
                          </a:cubicBezTo>
                          <a:cubicBezTo>
                            <a:pt x="125409" y="119"/>
                            <a:pt x="125230" y="143"/>
                            <a:pt x="125064" y="191"/>
                          </a:cubicBezTo>
                          <a:cubicBezTo>
                            <a:pt x="125028" y="726"/>
                            <a:pt x="124980" y="1226"/>
                            <a:pt x="124980" y="1727"/>
                          </a:cubicBezTo>
                          <a:cubicBezTo>
                            <a:pt x="124992" y="2096"/>
                            <a:pt x="124861" y="2453"/>
                            <a:pt x="124623" y="2739"/>
                          </a:cubicBezTo>
                          <a:cubicBezTo>
                            <a:pt x="124433" y="2977"/>
                            <a:pt x="124206" y="3191"/>
                            <a:pt x="123956" y="3370"/>
                          </a:cubicBezTo>
                          <a:cubicBezTo>
                            <a:pt x="123444" y="3679"/>
                            <a:pt x="123290" y="4096"/>
                            <a:pt x="123325" y="4679"/>
                          </a:cubicBezTo>
                          <a:cubicBezTo>
                            <a:pt x="123397" y="5846"/>
                            <a:pt x="123456" y="7013"/>
                            <a:pt x="123480" y="8180"/>
                          </a:cubicBezTo>
                          <a:cubicBezTo>
                            <a:pt x="123492" y="9251"/>
                            <a:pt x="123444" y="10311"/>
                            <a:pt x="123433" y="11371"/>
                          </a:cubicBezTo>
                          <a:cubicBezTo>
                            <a:pt x="123421" y="11883"/>
                            <a:pt x="123444" y="12406"/>
                            <a:pt x="123790" y="12787"/>
                          </a:cubicBezTo>
                          <a:cubicBezTo>
                            <a:pt x="124290" y="13347"/>
                            <a:pt x="124564" y="14061"/>
                            <a:pt x="124587" y="14800"/>
                          </a:cubicBezTo>
                          <a:cubicBezTo>
                            <a:pt x="124623" y="15728"/>
                            <a:pt x="124647" y="16669"/>
                            <a:pt x="124266" y="17562"/>
                          </a:cubicBezTo>
                          <a:cubicBezTo>
                            <a:pt x="124019" y="18153"/>
                            <a:pt x="123461" y="18589"/>
                            <a:pt x="122829" y="18589"/>
                          </a:cubicBezTo>
                          <a:cubicBezTo>
                            <a:pt x="122761" y="18589"/>
                            <a:pt x="122692" y="18584"/>
                            <a:pt x="122623" y="18574"/>
                          </a:cubicBezTo>
                          <a:cubicBezTo>
                            <a:pt x="121623" y="18431"/>
                            <a:pt x="120623" y="18217"/>
                            <a:pt x="119634" y="17979"/>
                          </a:cubicBezTo>
                          <a:cubicBezTo>
                            <a:pt x="119460" y="17938"/>
                            <a:pt x="119343" y="17908"/>
                            <a:pt x="119250" y="17908"/>
                          </a:cubicBezTo>
                          <a:cubicBezTo>
                            <a:pt x="119070" y="17908"/>
                            <a:pt x="118977" y="18018"/>
                            <a:pt x="118718" y="18371"/>
                          </a:cubicBezTo>
                          <a:cubicBezTo>
                            <a:pt x="118896" y="18586"/>
                            <a:pt x="119075" y="18836"/>
                            <a:pt x="119289" y="19050"/>
                          </a:cubicBezTo>
                          <a:cubicBezTo>
                            <a:pt x="119718" y="19491"/>
                            <a:pt x="119801" y="19848"/>
                            <a:pt x="119492" y="20372"/>
                          </a:cubicBezTo>
                          <a:cubicBezTo>
                            <a:pt x="119337" y="20657"/>
                            <a:pt x="119111" y="20896"/>
                            <a:pt x="118849" y="21086"/>
                          </a:cubicBezTo>
                          <a:cubicBezTo>
                            <a:pt x="118194" y="21515"/>
                            <a:pt x="117503" y="21872"/>
                            <a:pt x="116789" y="22181"/>
                          </a:cubicBezTo>
                          <a:cubicBezTo>
                            <a:pt x="116243" y="22394"/>
                            <a:pt x="115671" y="22554"/>
                            <a:pt x="115074" y="22554"/>
                          </a:cubicBezTo>
                          <a:cubicBezTo>
                            <a:pt x="114968" y="22554"/>
                            <a:pt x="114861" y="22549"/>
                            <a:pt x="114753" y="22539"/>
                          </a:cubicBezTo>
                          <a:cubicBezTo>
                            <a:pt x="113812" y="22431"/>
                            <a:pt x="113015" y="21800"/>
                            <a:pt x="112693" y="20907"/>
                          </a:cubicBezTo>
                          <a:cubicBezTo>
                            <a:pt x="112622" y="20681"/>
                            <a:pt x="112526" y="20455"/>
                            <a:pt x="112431" y="20241"/>
                          </a:cubicBezTo>
                          <a:cubicBezTo>
                            <a:pt x="112203" y="19717"/>
                            <a:pt x="111837" y="19422"/>
                            <a:pt x="111365" y="19422"/>
                          </a:cubicBezTo>
                          <a:cubicBezTo>
                            <a:pt x="111247" y="19422"/>
                            <a:pt x="111122" y="19440"/>
                            <a:pt x="110991" y="19479"/>
                          </a:cubicBezTo>
                          <a:cubicBezTo>
                            <a:pt x="110014" y="19776"/>
                            <a:pt x="109062" y="20145"/>
                            <a:pt x="108109" y="20479"/>
                          </a:cubicBezTo>
                          <a:cubicBezTo>
                            <a:pt x="107693" y="20610"/>
                            <a:pt x="107300" y="20776"/>
                            <a:pt x="106883" y="20872"/>
                          </a:cubicBezTo>
                          <a:cubicBezTo>
                            <a:pt x="105835" y="21122"/>
                            <a:pt x="104811" y="21491"/>
                            <a:pt x="104049" y="22265"/>
                          </a:cubicBezTo>
                          <a:cubicBezTo>
                            <a:pt x="102966" y="23372"/>
                            <a:pt x="101644" y="23967"/>
                            <a:pt x="100180" y="24277"/>
                          </a:cubicBezTo>
                          <a:cubicBezTo>
                            <a:pt x="99168" y="24491"/>
                            <a:pt x="98227" y="24836"/>
                            <a:pt x="97382" y="25444"/>
                          </a:cubicBezTo>
                          <a:cubicBezTo>
                            <a:pt x="97046" y="25666"/>
                            <a:pt x="96661" y="25776"/>
                            <a:pt x="96276" y="25776"/>
                          </a:cubicBezTo>
                          <a:cubicBezTo>
                            <a:pt x="95857" y="25776"/>
                            <a:pt x="95438" y="25645"/>
                            <a:pt x="95084" y="25384"/>
                          </a:cubicBezTo>
                          <a:cubicBezTo>
                            <a:pt x="94488" y="24896"/>
                            <a:pt x="93834" y="24515"/>
                            <a:pt x="93119" y="24253"/>
                          </a:cubicBezTo>
                          <a:cubicBezTo>
                            <a:pt x="92393" y="23991"/>
                            <a:pt x="92262" y="23551"/>
                            <a:pt x="92643" y="22872"/>
                          </a:cubicBezTo>
                          <a:cubicBezTo>
                            <a:pt x="92774" y="22658"/>
                            <a:pt x="92905" y="22431"/>
                            <a:pt x="93012" y="22241"/>
                          </a:cubicBezTo>
                          <a:cubicBezTo>
                            <a:pt x="92708" y="21925"/>
                            <a:pt x="92420" y="21768"/>
                            <a:pt x="92149" y="21768"/>
                          </a:cubicBezTo>
                          <a:cubicBezTo>
                            <a:pt x="91878" y="21768"/>
                            <a:pt x="91625" y="21925"/>
                            <a:pt x="91393" y="22241"/>
                          </a:cubicBezTo>
                          <a:cubicBezTo>
                            <a:pt x="91036" y="22765"/>
                            <a:pt x="90488" y="23122"/>
                            <a:pt x="89869" y="23253"/>
                          </a:cubicBezTo>
                          <a:cubicBezTo>
                            <a:pt x="89595" y="23312"/>
                            <a:pt x="89321" y="23420"/>
                            <a:pt x="89083" y="23563"/>
                          </a:cubicBezTo>
                          <a:cubicBezTo>
                            <a:pt x="88604" y="23854"/>
                            <a:pt x="88061" y="24000"/>
                            <a:pt x="87510" y="24000"/>
                          </a:cubicBezTo>
                          <a:cubicBezTo>
                            <a:pt x="87431" y="24000"/>
                            <a:pt x="87352" y="23997"/>
                            <a:pt x="87273" y="23991"/>
                          </a:cubicBezTo>
                          <a:cubicBezTo>
                            <a:pt x="87199" y="23985"/>
                            <a:pt x="87124" y="23981"/>
                            <a:pt x="87050" y="23981"/>
                          </a:cubicBezTo>
                          <a:cubicBezTo>
                            <a:pt x="86450" y="23981"/>
                            <a:pt x="85872" y="24194"/>
                            <a:pt x="85416" y="24586"/>
                          </a:cubicBezTo>
                          <a:cubicBezTo>
                            <a:pt x="85034" y="24901"/>
                            <a:pt x="84554" y="25071"/>
                            <a:pt x="84066" y="25071"/>
                          </a:cubicBezTo>
                          <a:cubicBezTo>
                            <a:pt x="83944" y="25071"/>
                            <a:pt x="83822" y="25060"/>
                            <a:pt x="83701" y="25039"/>
                          </a:cubicBezTo>
                          <a:cubicBezTo>
                            <a:pt x="83451" y="25003"/>
                            <a:pt x="83189" y="24979"/>
                            <a:pt x="82928" y="24932"/>
                          </a:cubicBezTo>
                          <a:cubicBezTo>
                            <a:pt x="82308" y="24825"/>
                            <a:pt x="81975" y="24205"/>
                            <a:pt x="82296" y="23682"/>
                          </a:cubicBezTo>
                          <a:cubicBezTo>
                            <a:pt x="82547" y="23289"/>
                            <a:pt x="82904" y="22955"/>
                            <a:pt x="83237" y="22622"/>
                          </a:cubicBezTo>
                          <a:cubicBezTo>
                            <a:pt x="83380" y="22467"/>
                            <a:pt x="83606" y="22372"/>
                            <a:pt x="83439" y="22062"/>
                          </a:cubicBezTo>
                          <a:lnTo>
                            <a:pt x="83439" y="22062"/>
                          </a:lnTo>
                          <a:cubicBezTo>
                            <a:pt x="83309" y="22110"/>
                            <a:pt x="83189" y="22169"/>
                            <a:pt x="83082" y="22229"/>
                          </a:cubicBezTo>
                          <a:cubicBezTo>
                            <a:pt x="82841" y="22378"/>
                            <a:pt x="82596" y="22430"/>
                            <a:pt x="82344" y="22430"/>
                          </a:cubicBezTo>
                          <a:cubicBezTo>
                            <a:pt x="82173" y="22430"/>
                            <a:pt x="81999" y="22406"/>
                            <a:pt x="81820" y="22372"/>
                          </a:cubicBezTo>
                          <a:cubicBezTo>
                            <a:pt x="81308" y="22265"/>
                            <a:pt x="80796" y="22181"/>
                            <a:pt x="80284" y="22134"/>
                          </a:cubicBezTo>
                          <a:cubicBezTo>
                            <a:pt x="79391" y="22074"/>
                            <a:pt x="78808" y="21681"/>
                            <a:pt x="78606" y="20788"/>
                          </a:cubicBezTo>
                          <a:cubicBezTo>
                            <a:pt x="78534" y="20455"/>
                            <a:pt x="78332" y="20145"/>
                            <a:pt x="78058" y="19931"/>
                          </a:cubicBezTo>
                          <a:cubicBezTo>
                            <a:pt x="77605" y="19586"/>
                            <a:pt x="77534" y="19121"/>
                            <a:pt x="77665" y="18598"/>
                          </a:cubicBezTo>
                          <a:cubicBezTo>
                            <a:pt x="77832" y="17895"/>
                            <a:pt x="77808" y="17848"/>
                            <a:pt x="77153" y="17586"/>
                          </a:cubicBezTo>
                          <a:cubicBezTo>
                            <a:pt x="77082" y="17550"/>
                            <a:pt x="76998" y="17526"/>
                            <a:pt x="76915" y="17478"/>
                          </a:cubicBezTo>
                          <a:cubicBezTo>
                            <a:pt x="76439" y="17228"/>
                            <a:pt x="76308" y="16800"/>
                            <a:pt x="76581" y="16335"/>
                          </a:cubicBezTo>
                          <a:cubicBezTo>
                            <a:pt x="76665" y="16204"/>
                            <a:pt x="76760" y="16085"/>
                            <a:pt x="76855" y="15978"/>
                          </a:cubicBezTo>
                          <a:cubicBezTo>
                            <a:pt x="77117" y="15728"/>
                            <a:pt x="77201" y="15347"/>
                            <a:pt x="77058" y="15026"/>
                          </a:cubicBezTo>
                          <a:cubicBezTo>
                            <a:pt x="76986" y="14776"/>
                            <a:pt x="76974" y="14514"/>
                            <a:pt x="76998" y="14252"/>
                          </a:cubicBezTo>
                          <a:cubicBezTo>
                            <a:pt x="77058" y="13335"/>
                            <a:pt x="77415" y="12645"/>
                            <a:pt x="78439" y="12454"/>
                          </a:cubicBezTo>
                          <a:cubicBezTo>
                            <a:pt x="78879" y="12359"/>
                            <a:pt x="79082" y="12002"/>
                            <a:pt x="79094" y="11525"/>
                          </a:cubicBezTo>
                          <a:cubicBezTo>
                            <a:pt x="79106" y="11085"/>
                            <a:pt x="79165" y="10656"/>
                            <a:pt x="79272" y="10239"/>
                          </a:cubicBezTo>
                          <a:cubicBezTo>
                            <a:pt x="79499" y="9299"/>
                            <a:pt x="79772" y="9073"/>
                            <a:pt x="80713" y="8942"/>
                          </a:cubicBezTo>
                          <a:cubicBezTo>
                            <a:pt x="81225" y="8870"/>
                            <a:pt x="81618" y="8454"/>
                            <a:pt x="81677" y="7942"/>
                          </a:cubicBezTo>
                          <a:cubicBezTo>
                            <a:pt x="81749" y="7453"/>
                            <a:pt x="81582" y="7191"/>
                            <a:pt x="81034" y="6953"/>
                          </a:cubicBezTo>
                          <a:cubicBezTo>
                            <a:pt x="80915" y="6894"/>
                            <a:pt x="80796" y="6846"/>
                            <a:pt x="80677" y="6799"/>
                          </a:cubicBezTo>
                          <a:cubicBezTo>
                            <a:pt x="79844" y="6465"/>
                            <a:pt x="79534" y="5977"/>
                            <a:pt x="79629" y="5096"/>
                          </a:cubicBezTo>
                          <a:cubicBezTo>
                            <a:pt x="79749" y="4001"/>
                            <a:pt x="79868" y="2917"/>
                            <a:pt x="80249" y="1857"/>
                          </a:cubicBezTo>
                          <a:cubicBezTo>
                            <a:pt x="80546" y="1048"/>
                            <a:pt x="80189" y="584"/>
                            <a:pt x="79308" y="524"/>
                          </a:cubicBezTo>
                          <a:cubicBezTo>
                            <a:pt x="79255" y="520"/>
                            <a:pt x="79202" y="518"/>
                            <a:pt x="79150" y="518"/>
                          </a:cubicBezTo>
                          <a:cubicBezTo>
                            <a:pt x="78394" y="518"/>
                            <a:pt x="77807" y="914"/>
                            <a:pt x="77272" y="1393"/>
                          </a:cubicBezTo>
                          <a:cubicBezTo>
                            <a:pt x="76712" y="1869"/>
                            <a:pt x="76081" y="2250"/>
                            <a:pt x="75391" y="2548"/>
                          </a:cubicBezTo>
                          <a:cubicBezTo>
                            <a:pt x="74772" y="2834"/>
                            <a:pt x="74153" y="3155"/>
                            <a:pt x="73569" y="3524"/>
                          </a:cubicBezTo>
                          <a:cubicBezTo>
                            <a:pt x="73307" y="3715"/>
                            <a:pt x="73081" y="3941"/>
                            <a:pt x="72902" y="4203"/>
                          </a:cubicBezTo>
                          <a:cubicBezTo>
                            <a:pt x="72771" y="4393"/>
                            <a:pt x="72438" y="4644"/>
                            <a:pt x="72795" y="4846"/>
                          </a:cubicBezTo>
                          <a:cubicBezTo>
                            <a:pt x="72847" y="4875"/>
                            <a:pt x="72891" y="4887"/>
                            <a:pt x="72931" y="4887"/>
                          </a:cubicBezTo>
                          <a:cubicBezTo>
                            <a:pt x="73119" y="4887"/>
                            <a:pt x="73183" y="4601"/>
                            <a:pt x="73272" y="4453"/>
                          </a:cubicBezTo>
                          <a:cubicBezTo>
                            <a:pt x="73498" y="4072"/>
                            <a:pt x="73891" y="3822"/>
                            <a:pt x="74331" y="3786"/>
                          </a:cubicBezTo>
                          <a:cubicBezTo>
                            <a:pt x="74347" y="3785"/>
                            <a:pt x="74362" y="3785"/>
                            <a:pt x="74377" y="3785"/>
                          </a:cubicBezTo>
                          <a:cubicBezTo>
                            <a:pt x="74574" y="3785"/>
                            <a:pt x="74759" y="3856"/>
                            <a:pt x="74903" y="3989"/>
                          </a:cubicBezTo>
                          <a:cubicBezTo>
                            <a:pt x="75177" y="4322"/>
                            <a:pt x="75010" y="5572"/>
                            <a:pt x="74688" y="5906"/>
                          </a:cubicBezTo>
                          <a:cubicBezTo>
                            <a:pt x="74355" y="6239"/>
                            <a:pt x="73986" y="6608"/>
                            <a:pt x="73641" y="6953"/>
                          </a:cubicBezTo>
                          <a:cubicBezTo>
                            <a:pt x="73486" y="7096"/>
                            <a:pt x="73307" y="7215"/>
                            <a:pt x="73164" y="7334"/>
                          </a:cubicBezTo>
                          <a:cubicBezTo>
                            <a:pt x="72831" y="7144"/>
                            <a:pt x="72486" y="6989"/>
                            <a:pt x="72117" y="6846"/>
                          </a:cubicBezTo>
                          <a:cubicBezTo>
                            <a:pt x="71984" y="6801"/>
                            <a:pt x="71865" y="6778"/>
                            <a:pt x="71763" y="6778"/>
                          </a:cubicBezTo>
                          <a:cubicBezTo>
                            <a:pt x="71436" y="6778"/>
                            <a:pt x="71274" y="7009"/>
                            <a:pt x="71319" y="7453"/>
                          </a:cubicBezTo>
                          <a:cubicBezTo>
                            <a:pt x="71367" y="8037"/>
                            <a:pt x="71557" y="8644"/>
                            <a:pt x="71652" y="9239"/>
                          </a:cubicBezTo>
                          <a:cubicBezTo>
                            <a:pt x="71748" y="9680"/>
                            <a:pt x="71807" y="10132"/>
                            <a:pt x="71807" y="10585"/>
                          </a:cubicBezTo>
                          <a:cubicBezTo>
                            <a:pt x="71783" y="11073"/>
                            <a:pt x="71617" y="11561"/>
                            <a:pt x="71557" y="12049"/>
                          </a:cubicBezTo>
                          <a:cubicBezTo>
                            <a:pt x="71498" y="12502"/>
                            <a:pt x="71474" y="12954"/>
                            <a:pt x="71486" y="13407"/>
                          </a:cubicBezTo>
                          <a:cubicBezTo>
                            <a:pt x="71474" y="13871"/>
                            <a:pt x="71748" y="14288"/>
                            <a:pt x="72164" y="14490"/>
                          </a:cubicBezTo>
                          <a:cubicBezTo>
                            <a:pt x="72843" y="14859"/>
                            <a:pt x="73045" y="15597"/>
                            <a:pt x="73272" y="16264"/>
                          </a:cubicBezTo>
                          <a:cubicBezTo>
                            <a:pt x="73319" y="16419"/>
                            <a:pt x="73224" y="16633"/>
                            <a:pt x="73164" y="16824"/>
                          </a:cubicBezTo>
                          <a:cubicBezTo>
                            <a:pt x="73069" y="17086"/>
                            <a:pt x="72950" y="17347"/>
                            <a:pt x="72867" y="17609"/>
                          </a:cubicBezTo>
                          <a:cubicBezTo>
                            <a:pt x="72712" y="18038"/>
                            <a:pt x="72783" y="18443"/>
                            <a:pt x="73105" y="18752"/>
                          </a:cubicBezTo>
                          <a:cubicBezTo>
                            <a:pt x="73748" y="19360"/>
                            <a:pt x="73938" y="20050"/>
                            <a:pt x="73617" y="20884"/>
                          </a:cubicBezTo>
                          <a:cubicBezTo>
                            <a:pt x="73403" y="21431"/>
                            <a:pt x="73486" y="21836"/>
                            <a:pt x="74057" y="22193"/>
                          </a:cubicBezTo>
                          <a:cubicBezTo>
                            <a:pt x="74796" y="22658"/>
                            <a:pt x="74831" y="23182"/>
                            <a:pt x="74295" y="23884"/>
                          </a:cubicBezTo>
                          <a:cubicBezTo>
                            <a:pt x="74081" y="24158"/>
                            <a:pt x="73950" y="24491"/>
                            <a:pt x="73950" y="24836"/>
                          </a:cubicBezTo>
                          <a:cubicBezTo>
                            <a:pt x="73938" y="25432"/>
                            <a:pt x="73724" y="25932"/>
                            <a:pt x="73105" y="26170"/>
                          </a:cubicBezTo>
                          <a:cubicBezTo>
                            <a:pt x="72736" y="26325"/>
                            <a:pt x="72545" y="26622"/>
                            <a:pt x="72498" y="27027"/>
                          </a:cubicBezTo>
                          <a:cubicBezTo>
                            <a:pt x="72462" y="27349"/>
                            <a:pt x="72367" y="27670"/>
                            <a:pt x="72295" y="27980"/>
                          </a:cubicBezTo>
                          <a:cubicBezTo>
                            <a:pt x="72200" y="28385"/>
                            <a:pt x="71855" y="28349"/>
                            <a:pt x="71569" y="28396"/>
                          </a:cubicBezTo>
                          <a:cubicBezTo>
                            <a:pt x="71531" y="28405"/>
                            <a:pt x="71494" y="28409"/>
                            <a:pt x="71458" y="28409"/>
                          </a:cubicBezTo>
                          <a:cubicBezTo>
                            <a:pt x="71227" y="28409"/>
                            <a:pt x="71023" y="28253"/>
                            <a:pt x="70962" y="28027"/>
                          </a:cubicBezTo>
                          <a:cubicBezTo>
                            <a:pt x="70914" y="27908"/>
                            <a:pt x="70890" y="27777"/>
                            <a:pt x="70843" y="27658"/>
                          </a:cubicBezTo>
                          <a:cubicBezTo>
                            <a:pt x="70625" y="27170"/>
                            <a:pt x="70292" y="26931"/>
                            <a:pt x="69864" y="26931"/>
                          </a:cubicBezTo>
                          <a:cubicBezTo>
                            <a:pt x="69707" y="26931"/>
                            <a:pt x="69536" y="26963"/>
                            <a:pt x="69354" y="27027"/>
                          </a:cubicBezTo>
                          <a:cubicBezTo>
                            <a:pt x="69069" y="27134"/>
                            <a:pt x="68771" y="27230"/>
                            <a:pt x="68485" y="27313"/>
                          </a:cubicBezTo>
                          <a:cubicBezTo>
                            <a:pt x="67949" y="27480"/>
                            <a:pt x="67640" y="27813"/>
                            <a:pt x="67628" y="28396"/>
                          </a:cubicBezTo>
                          <a:cubicBezTo>
                            <a:pt x="67640" y="28658"/>
                            <a:pt x="67604" y="28920"/>
                            <a:pt x="67545" y="29170"/>
                          </a:cubicBezTo>
                          <a:cubicBezTo>
                            <a:pt x="67497" y="29337"/>
                            <a:pt x="67402" y="29480"/>
                            <a:pt x="67271" y="29575"/>
                          </a:cubicBezTo>
                          <a:cubicBezTo>
                            <a:pt x="66949" y="29730"/>
                            <a:pt x="66616" y="29873"/>
                            <a:pt x="66283" y="30004"/>
                          </a:cubicBezTo>
                          <a:cubicBezTo>
                            <a:pt x="66235" y="29980"/>
                            <a:pt x="66187" y="29956"/>
                            <a:pt x="66140" y="29920"/>
                          </a:cubicBezTo>
                          <a:cubicBezTo>
                            <a:pt x="66092" y="29873"/>
                            <a:pt x="66044" y="29825"/>
                            <a:pt x="66009" y="29778"/>
                          </a:cubicBezTo>
                          <a:cubicBezTo>
                            <a:pt x="65711" y="29314"/>
                            <a:pt x="65311" y="29146"/>
                            <a:pt x="64856" y="29146"/>
                          </a:cubicBezTo>
                          <a:cubicBezTo>
                            <a:pt x="64691" y="29146"/>
                            <a:pt x="64519" y="29168"/>
                            <a:pt x="64342" y="29206"/>
                          </a:cubicBezTo>
                          <a:cubicBezTo>
                            <a:pt x="64032" y="29266"/>
                            <a:pt x="63735" y="29408"/>
                            <a:pt x="63413" y="29480"/>
                          </a:cubicBezTo>
                          <a:cubicBezTo>
                            <a:pt x="62996" y="29575"/>
                            <a:pt x="62568" y="29635"/>
                            <a:pt x="62139" y="29635"/>
                          </a:cubicBezTo>
                          <a:cubicBezTo>
                            <a:pt x="62087" y="29630"/>
                            <a:pt x="62036" y="29627"/>
                            <a:pt x="61984" y="29627"/>
                          </a:cubicBezTo>
                          <a:cubicBezTo>
                            <a:pt x="61552" y="29627"/>
                            <a:pt x="61142" y="29805"/>
                            <a:pt x="60865" y="30135"/>
                          </a:cubicBezTo>
                          <a:cubicBezTo>
                            <a:pt x="60615" y="30385"/>
                            <a:pt x="60425" y="30682"/>
                            <a:pt x="60282" y="30992"/>
                          </a:cubicBezTo>
                          <a:cubicBezTo>
                            <a:pt x="60056" y="31540"/>
                            <a:pt x="59698" y="31814"/>
                            <a:pt x="59103" y="31861"/>
                          </a:cubicBezTo>
                          <a:cubicBezTo>
                            <a:pt x="58448" y="31909"/>
                            <a:pt x="58008" y="32266"/>
                            <a:pt x="57674" y="32849"/>
                          </a:cubicBezTo>
                          <a:cubicBezTo>
                            <a:pt x="57270" y="33516"/>
                            <a:pt x="56984" y="34242"/>
                            <a:pt x="56817" y="35016"/>
                          </a:cubicBezTo>
                          <a:cubicBezTo>
                            <a:pt x="56567" y="36374"/>
                            <a:pt x="55948" y="37624"/>
                            <a:pt x="55007" y="38636"/>
                          </a:cubicBezTo>
                          <a:cubicBezTo>
                            <a:pt x="54853" y="38814"/>
                            <a:pt x="54710" y="39005"/>
                            <a:pt x="54567" y="39207"/>
                          </a:cubicBezTo>
                          <a:cubicBezTo>
                            <a:pt x="54364" y="39445"/>
                            <a:pt x="54329" y="39779"/>
                            <a:pt x="54483" y="40065"/>
                          </a:cubicBezTo>
                          <a:cubicBezTo>
                            <a:pt x="54591" y="40279"/>
                            <a:pt x="54698" y="40481"/>
                            <a:pt x="54793" y="40707"/>
                          </a:cubicBezTo>
                          <a:cubicBezTo>
                            <a:pt x="55007" y="41172"/>
                            <a:pt x="54960" y="41410"/>
                            <a:pt x="54567" y="41743"/>
                          </a:cubicBezTo>
                          <a:cubicBezTo>
                            <a:pt x="54222" y="42045"/>
                            <a:pt x="53779" y="42201"/>
                            <a:pt x="53327" y="42201"/>
                          </a:cubicBezTo>
                          <a:cubicBezTo>
                            <a:pt x="53280" y="42201"/>
                            <a:pt x="53233" y="42199"/>
                            <a:pt x="53186" y="42196"/>
                          </a:cubicBezTo>
                          <a:cubicBezTo>
                            <a:pt x="53133" y="42193"/>
                            <a:pt x="53081" y="42191"/>
                            <a:pt x="53029" y="42191"/>
                          </a:cubicBezTo>
                          <a:cubicBezTo>
                            <a:pt x="52448" y="42191"/>
                            <a:pt x="51924" y="42378"/>
                            <a:pt x="51531" y="42815"/>
                          </a:cubicBezTo>
                          <a:cubicBezTo>
                            <a:pt x="51078" y="43291"/>
                            <a:pt x="50519" y="43636"/>
                            <a:pt x="49888" y="43827"/>
                          </a:cubicBezTo>
                          <a:cubicBezTo>
                            <a:pt x="49221" y="44065"/>
                            <a:pt x="48566" y="44398"/>
                            <a:pt x="47876" y="44565"/>
                          </a:cubicBezTo>
                          <a:cubicBezTo>
                            <a:pt x="47268" y="44720"/>
                            <a:pt x="46697" y="44970"/>
                            <a:pt x="46161" y="45291"/>
                          </a:cubicBezTo>
                          <a:cubicBezTo>
                            <a:pt x="45601" y="45613"/>
                            <a:pt x="45339" y="46089"/>
                            <a:pt x="45232" y="46708"/>
                          </a:cubicBezTo>
                          <a:cubicBezTo>
                            <a:pt x="45089" y="47446"/>
                            <a:pt x="44947" y="48197"/>
                            <a:pt x="44756" y="48935"/>
                          </a:cubicBezTo>
                          <a:cubicBezTo>
                            <a:pt x="44387" y="50328"/>
                            <a:pt x="43565" y="51280"/>
                            <a:pt x="42065" y="51495"/>
                          </a:cubicBezTo>
                          <a:lnTo>
                            <a:pt x="41994" y="51506"/>
                          </a:lnTo>
                          <a:cubicBezTo>
                            <a:pt x="41256" y="51697"/>
                            <a:pt x="40637" y="52054"/>
                            <a:pt x="40256" y="52757"/>
                          </a:cubicBezTo>
                          <a:cubicBezTo>
                            <a:pt x="40053" y="53114"/>
                            <a:pt x="39803" y="53459"/>
                            <a:pt x="39660" y="53840"/>
                          </a:cubicBezTo>
                          <a:cubicBezTo>
                            <a:pt x="39422" y="54459"/>
                            <a:pt x="38958" y="54745"/>
                            <a:pt x="38351" y="54876"/>
                          </a:cubicBezTo>
                          <a:cubicBezTo>
                            <a:pt x="37148" y="55150"/>
                            <a:pt x="35922" y="55293"/>
                            <a:pt x="34683" y="55328"/>
                          </a:cubicBezTo>
                          <a:cubicBezTo>
                            <a:pt x="34657" y="55329"/>
                            <a:pt x="34630" y="55329"/>
                            <a:pt x="34604" y="55329"/>
                          </a:cubicBezTo>
                          <a:cubicBezTo>
                            <a:pt x="33905" y="55329"/>
                            <a:pt x="33519" y="55163"/>
                            <a:pt x="33255" y="54233"/>
                          </a:cubicBezTo>
                          <a:cubicBezTo>
                            <a:pt x="33046" y="53483"/>
                            <a:pt x="32646" y="53115"/>
                            <a:pt x="31951" y="53115"/>
                          </a:cubicBezTo>
                          <a:cubicBezTo>
                            <a:pt x="31852" y="53115"/>
                            <a:pt x="31747" y="53123"/>
                            <a:pt x="31635" y="53138"/>
                          </a:cubicBezTo>
                          <a:cubicBezTo>
                            <a:pt x="31445" y="53161"/>
                            <a:pt x="31266" y="53209"/>
                            <a:pt x="31088" y="53245"/>
                          </a:cubicBezTo>
                          <a:cubicBezTo>
                            <a:pt x="30850" y="53650"/>
                            <a:pt x="31016" y="53983"/>
                            <a:pt x="31171" y="54328"/>
                          </a:cubicBezTo>
                          <a:cubicBezTo>
                            <a:pt x="31457" y="54935"/>
                            <a:pt x="31874" y="55531"/>
                            <a:pt x="31802" y="56221"/>
                          </a:cubicBezTo>
                          <a:cubicBezTo>
                            <a:pt x="31695" y="57031"/>
                            <a:pt x="31778" y="57864"/>
                            <a:pt x="32052" y="58650"/>
                          </a:cubicBezTo>
                          <a:cubicBezTo>
                            <a:pt x="32064" y="58686"/>
                            <a:pt x="32076" y="58734"/>
                            <a:pt x="32076" y="58781"/>
                          </a:cubicBezTo>
                          <a:cubicBezTo>
                            <a:pt x="32135" y="59210"/>
                            <a:pt x="32076" y="59329"/>
                            <a:pt x="31635" y="59388"/>
                          </a:cubicBezTo>
                          <a:cubicBezTo>
                            <a:pt x="31171" y="59436"/>
                            <a:pt x="30683" y="59412"/>
                            <a:pt x="30219" y="59448"/>
                          </a:cubicBezTo>
                          <a:cubicBezTo>
                            <a:pt x="29849" y="59472"/>
                            <a:pt x="29433" y="59424"/>
                            <a:pt x="29135" y="59591"/>
                          </a:cubicBezTo>
                          <a:cubicBezTo>
                            <a:pt x="28719" y="59826"/>
                            <a:pt x="28315" y="59939"/>
                            <a:pt x="27912" y="59939"/>
                          </a:cubicBezTo>
                          <a:cubicBezTo>
                            <a:pt x="27520" y="59939"/>
                            <a:pt x="27129" y="59832"/>
                            <a:pt x="26730" y="59626"/>
                          </a:cubicBezTo>
                          <a:cubicBezTo>
                            <a:pt x="26480" y="59531"/>
                            <a:pt x="26254" y="59412"/>
                            <a:pt x="26051" y="59269"/>
                          </a:cubicBezTo>
                          <a:cubicBezTo>
                            <a:pt x="25883" y="59120"/>
                            <a:pt x="25673" y="59046"/>
                            <a:pt x="25456" y="59046"/>
                          </a:cubicBezTo>
                          <a:cubicBezTo>
                            <a:pt x="25412" y="59046"/>
                            <a:pt x="25369" y="59049"/>
                            <a:pt x="25325" y="59055"/>
                          </a:cubicBezTo>
                          <a:cubicBezTo>
                            <a:pt x="25111" y="59067"/>
                            <a:pt x="24896" y="59103"/>
                            <a:pt x="24682" y="59138"/>
                          </a:cubicBezTo>
                          <a:cubicBezTo>
                            <a:pt x="23861" y="59245"/>
                            <a:pt x="23051" y="59365"/>
                            <a:pt x="22241" y="59484"/>
                          </a:cubicBezTo>
                          <a:cubicBezTo>
                            <a:pt x="21789" y="59555"/>
                            <a:pt x="21348" y="59626"/>
                            <a:pt x="20884" y="59710"/>
                          </a:cubicBezTo>
                          <a:cubicBezTo>
                            <a:pt x="20491" y="59781"/>
                            <a:pt x="20158" y="60055"/>
                            <a:pt x="20039" y="60436"/>
                          </a:cubicBezTo>
                          <a:cubicBezTo>
                            <a:pt x="19908" y="60805"/>
                            <a:pt x="20122" y="61055"/>
                            <a:pt x="20384" y="61281"/>
                          </a:cubicBezTo>
                          <a:cubicBezTo>
                            <a:pt x="20765" y="61603"/>
                            <a:pt x="20872" y="62043"/>
                            <a:pt x="20860" y="62508"/>
                          </a:cubicBezTo>
                          <a:cubicBezTo>
                            <a:pt x="20860" y="62865"/>
                            <a:pt x="21003" y="63198"/>
                            <a:pt x="21277" y="63425"/>
                          </a:cubicBezTo>
                          <a:cubicBezTo>
                            <a:pt x="21717" y="63817"/>
                            <a:pt x="22253" y="64091"/>
                            <a:pt x="22825" y="64210"/>
                          </a:cubicBezTo>
                          <a:cubicBezTo>
                            <a:pt x="23718" y="64401"/>
                            <a:pt x="24611" y="64568"/>
                            <a:pt x="25492" y="64782"/>
                          </a:cubicBezTo>
                          <a:cubicBezTo>
                            <a:pt x="25837" y="64853"/>
                            <a:pt x="26147" y="65008"/>
                            <a:pt x="26420" y="65210"/>
                          </a:cubicBezTo>
                          <a:cubicBezTo>
                            <a:pt x="26956" y="65663"/>
                            <a:pt x="27421" y="66175"/>
                            <a:pt x="27933" y="66639"/>
                          </a:cubicBezTo>
                          <a:cubicBezTo>
                            <a:pt x="28242" y="66913"/>
                            <a:pt x="28575" y="67151"/>
                            <a:pt x="28921" y="67366"/>
                          </a:cubicBezTo>
                          <a:cubicBezTo>
                            <a:pt x="29623" y="67794"/>
                            <a:pt x="30183" y="68294"/>
                            <a:pt x="30159" y="69199"/>
                          </a:cubicBezTo>
                          <a:cubicBezTo>
                            <a:pt x="30171" y="69330"/>
                            <a:pt x="30183" y="69461"/>
                            <a:pt x="30219" y="69592"/>
                          </a:cubicBezTo>
                          <a:cubicBezTo>
                            <a:pt x="30397" y="70556"/>
                            <a:pt x="31064" y="71176"/>
                            <a:pt x="31778" y="71759"/>
                          </a:cubicBezTo>
                          <a:cubicBezTo>
                            <a:pt x="31945" y="71926"/>
                            <a:pt x="32112" y="72092"/>
                            <a:pt x="32266" y="72271"/>
                          </a:cubicBezTo>
                          <a:cubicBezTo>
                            <a:pt x="32516" y="72569"/>
                            <a:pt x="32778" y="72842"/>
                            <a:pt x="33064" y="73104"/>
                          </a:cubicBezTo>
                          <a:cubicBezTo>
                            <a:pt x="33719" y="73604"/>
                            <a:pt x="34076" y="74212"/>
                            <a:pt x="33945" y="75069"/>
                          </a:cubicBezTo>
                          <a:cubicBezTo>
                            <a:pt x="33826" y="75628"/>
                            <a:pt x="33957" y="76212"/>
                            <a:pt x="34314" y="76664"/>
                          </a:cubicBezTo>
                          <a:cubicBezTo>
                            <a:pt x="34671" y="77129"/>
                            <a:pt x="34648" y="77617"/>
                            <a:pt x="34493" y="78153"/>
                          </a:cubicBezTo>
                          <a:cubicBezTo>
                            <a:pt x="34302" y="78748"/>
                            <a:pt x="34171" y="79355"/>
                            <a:pt x="34076" y="79986"/>
                          </a:cubicBezTo>
                          <a:cubicBezTo>
                            <a:pt x="33993" y="80534"/>
                            <a:pt x="34040" y="81105"/>
                            <a:pt x="34029" y="81677"/>
                          </a:cubicBezTo>
                          <a:cubicBezTo>
                            <a:pt x="34029" y="82260"/>
                            <a:pt x="33874" y="82844"/>
                            <a:pt x="33576" y="83344"/>
                          </a:cubicBezTo>
                          <a:cubicBezTo>
                            <a:pt x="33398" y="83641"/>
                            <a:pt x="33267" y="83963"/>
                            <a:pt x="33171" y="84296"/>
                          </a:cubicBezTo>
                          <a:cubicBezTo>
                            <a:pt x="32886" y="85189"/>
                            <a:pt x="32743" y="86118"/>
                            <a:pt x="32766" y="87058"/>
                          </a:cubicBezTo>
                          <a:cubicBezTo>
                            <a:pt x="32778" y="89222"/>
                            <a:pt x="31182" y="89955"/>
                            <a:pt x="29651" y="89955"/>
                          </a:cubicBezTo>
                          <a:cubicBezTo>
                            <a:pt x="29590" y="89955"/>
                            <a:pt x="29529" y="89954"/>
                            <a:pt x="29468" y="89952"/>
                          </a:cubicBezTo>
                          <a:cubicBezTo>
                            <a:pt x="28992" y="89928"/>
                            <a:pt x="28516" y="89833"/>
                            <a:pt x="28075" y="89666"/>
                          </a:cubicBezTo>
                          <a:cubicBezTo>
                            <a:pt x="27812" y="89578"/>
                            <a:pt x="27538" y="89533"/>
                            <a:pt x="27264" y="89533"/>
                          </a:cubicBezTo>
                          <a:cubicBezTo>
                            <a:pt x="27020" y="89533"/>
                            <a:pt x="26776" y="89569"/>
                            <a:pt x="26540" y="89642"/>
                          </a:cubicBezTo>
                          <a:cubicBezTo>
                            <a:pt x="26302" y="89707"/>
                            <a:pt x="26057" y="89740"/>
                            <a:pt x="25811" y="89740"/>
                          </a:cubicBezTo>
                          <a:cubicBezTo>
                            <a:pt x="25515" y="89740"/>
                            <a:pt x="25218" y="89692"/>
                            <a:pt x="24932" y="89594"/>
                          </a:cubicBezTo>
                          <a:cubicBezTo>
                            <a:pt x="24363" y="89389"/>
                            <a:pt x="23779" y="89306"/>
                            <a:pt x="23187" y="89306"/>
                          </a:cubicBezTo>
                          <a:cubicBezTo>
                            <a:pt x="22850" y="89306"/>
                            <a:pt x="22511" y="89333"/>
                            <a:pt x="22170" y="89380"/>
                          </a:cubicBezTo>
                          <a:cubicBezTo>
                            <a:pt x="21629" y="89450"/>
                            <a:pt x="21079" y="89546"/>
                            <a:pt x="20542" y="89546"/>
                          </a:cubicBezTo>
                          <a:cubicBezTo>
                            <a:pt x="20441" y="89546"/>
                            <a:pt x="20341" y="89542"/>
                            <a:pt x="20241" y="89535"/>
                          </a:cubicBezTo>
                          <a:cubicBezTo>
                            <a:pt x="19158" y="89452"/>
                            <a:pt x="18086" y="89261"/>
                            <a:pt x="17015" y="89094"/>
                          </a:cubicBezTo>
                          <a:cubicBezTo>
                            <a:pt x="16282" y="88975"/>
                            <a:pt x="15557" y="88751"/>
                            <a:pt x="14806" y="88751"/>
                          </a:cubicBezTo>
                          <a:cubicBezTo>
                            <a:pt x="14580" y="88751"/>
                            <a:pt x="14352" y="88771"/>
                            <a:pt x="14121" y="88821"/>
                          </a:cubicBezTo>
                          <a:cubicBezTo>
                            <a:pt x="13526" y="88952"/>
                            <a:pt x="12931" y="89071"/>
                            <a:pt x="12335" y="89154"/>
                          </a:cubicBezTo>
                          <a:cubicBezTo>
                            <a:pt x="11919" y="89213"/>
                            <a:pt x="11478" y="89213"/>
                            <a:pt x="11049" y="89237"/>
                          </a:cubicBezTo>
                          <a:cubicBezTo>
                            <a:pt x="10526" y="89261"/>
                            <a:pt x="10002" y="89249"/>
                            <a:pt x="9490" y="89297"/>
                          </a:cubicBezTo>
                          <a:cubicBezTo>
                            <a:pt x="9385" y="89306"/>
                            <a:pt x="9280" y="89312"/>
                            <a:pt x="9177" y="89312"/>
                          </a:cubicBezTo>
                          <a:cubicBezTo>
                            <a:pt x="8895" y="89312"/>
                            <a:pt x="8620" y="89266"/>
                            <a:pt x="8359" y="89118"/>
                          </a:cubicBezTo>
                          <a:cubicBezTo>
                            <a:pt x="7942" y="88901"/>
                            <a:pt x="7483" y="88787"/>
                            <a:pt x="7020" y="88787"/>
                          </a:cubicBezTo>
                          <a:cubicBezTo>
                            <a:pt x="6875" y="88787"/>
                            <a:pt x="6730" y="88798"/>
                            <a:pt x="6585" y="88821"/>
                          </a:cubicBezTo>
                          <a:cubicBezTo>
                            <a:pt x="6394" y="88844"/>
                            <a:pt x="6216" y="88916"/>
                            <a:pt x="6049" y="89035"/>
                          </a:cubicBezTo>
                          <a:cubicBezTo>
                            <a:pt x="5763" y="89249"/>
                            <a:pt x="5513" y="89523"/>
                            <a:pt x="5239" y="89761"/>
                          </a:cubicBezTo>
                          <a:cubicBezTo>
                            <a:pt x="4584" y="90345"/>
                            <a:pt x="3787" y="90726"/>
                            <a:pt x="2929" y="90868"/>
                          </a:cubicBezTo>
                          <a:cubicBezTo>
                            <a:pt x="2632" y="90940"/>
                            <a:pt x="2346" y="91047"/>
                            <a:pt x="2084" y="91202"/>
                          </a:cubicBezTo>
                          <a:cubicBezTo>
                            <a:pt x="1596" y="91440"/>
                            <a:pt x="1417" y="91833"/>
                            <a:pt x="1513" y="92381"/>
                          </a:cubicBezTo>
                          <a:cubicBezTo>
                            <a:pt x="1620" y="93059"/>
                            <a:pt x="1727" y="93750"/>
                            <a:pt x="2001" y="94393"/>
                          </a:cubicBezTo>
                          <a:cubicBezTo>
                            <a:pt x="2179" y="94833"/>
                            <a:pt x="2310" y="95298"/>
                            <a:pt x="2394" y="95762"/>
                          </a:cubicBezTo>
                          <a:cubicBezTo>
                            <a:pt x="2572" y="96571"/>
                            <a:pt x="2632" y="97417"/>
                            <a:pt x="2894" y="98179"/>
                          </a:cubicBezTo>
                          <a:cubicBezTo>
                            <a:pt x="3453" y="99798"/>
                            <a:pt x="3477" y="101465"/>
                            <a:pt x="3572" y="103132"/>
                          </a:cubicBezTo>
                          <a:cubicBezTo>
                            <a:pt x="3572" y="103537"/>
                            <a:pt x="3537" y="103953"/>
                            <a:pt x="3465" y="104358"/>
                          </a:cubicBezTo>
                          <a:cubicBezTo>
                            <a:pt x="3287" y="105334"/>
                            <a:pt x="3132" y="106323"/>
                            <a:pt x="2882" y="107287"/>
                          </a:cubicBezTo>
                          <a:cubicBezTo>
                            <a:pt x="2453" y="108894"/>
                            <a:pt x="2203" y="110573"/>
                            <a:pt x="1203" y="111978"/>
                          </a:cubicBezTo>
                          <a:cubicBezTo>
                            <a:pt x="977" y="112288"/>
                            <a:pt x="762" y="112621"/>
                            <a:pt x="584" y="112966"/>
                          </a:cubicBezTo>
                          <a:cubicBezTo>
                            <a:pt x="393" y="113324"/>
                            <a:pt x="227" y="113705"/>
                            <a:pt x="120" y="114097"/>
                          </a:cubicBezTo>
                          <a:cubicBezTo>
                            <a:pt x="0" y="114550"/>
                            <a:pt x="96" y="114681"/>
                            <a:pt x="501" y="114871"/>
                          </a:cubicBezTo>
                          <a:cubicBezTo>
                            <a:pt x="834" y="115026"/>
                            <a:pt x="1191" y="115133"/>
                            <a:pt x="1524" y="115288"/>
                          </a:cubicBezTo>
                          <a:cubicBezTo>
                            <a:pt x="1846" y="115407"/>
                            <a:pt x="2156" y="115550"/>
                            <a:pt x="2453" y="115741"/>
                          </a:cubicBezTo>
                          <a:cubicBezTo>
                            <a:pt x="3060" y="116169"/>
                            <a:pt x="3084" y="116848"/>
                            <a:pt x="3048" y="117503"/>
                          </a:cubicBezTo>
                          <a:cubicBezTo>
                            <a:pt x="3001" y="118241"/>
                            <a:pt x="3072" y="118979"/>
                            <a:pt x="3239" y="119705"/>
                          </a:cubicBezTo>
                          <a:cubicBezTo>
                            <a:pt x="3370" y="120289"/>
                            <a:pt x="3429" y="120896"/>
                            <a:pt x="3048" y="121456"/>
                          </a:cubicBezTo>
                          <a:cubicBezTo>
                            <a:pt x="2775" y="121872"/>
                            <a:pt x="2858" y="122182"/>
                            <a:pt x="3287" y="122456"/>
                          </a:cubicBezTo>
                          <a:cubicBezTo>
                            <a:pt x="3489" y="122599"/>
                            <a:pt x="3739" y="122682"/>
                            <a:pt x="4001" y="122694"/>
                          </a:cubicBezTo>
                          <a:cubicBezTo>
                            <a:pt x="4537" y="122670"/>
                            <a:pt x="5073" y="122610"/>
                            <a:pt x="5596" y="122503"/>
                          </a:cubicBezTo>
                          <a:cubicBezTo>
                            <a:pt x="6085" y="122408"/>
                            <a:pt x="6561" y="122218"/>
                            <a:pt x="7049" y="122146"/>
                          </a:cubicBezTo>
                          <a:cubicBezTo>
                            <a:pt x="7415" y="122090"/>
                            <a:pt x="7774" y="122061"/>
                            <a:pt x="8123" y="122061"/>
                          </a:cubicBezTo>
                          <a:cubicBezTo>
                            <a:pt x="9420" y="122061"/>
                            <a:pt x="10594" y="122472"/>
                            <a:pt x="11597" y="123503"/>
                          </a:cubicBezTo>
                          <a:cubicBezTo>
                            <a:pt x="11800" y="123706"/>
                            <a:pt x="12014" y="123872"/>
                            <a:pt x="12264" y="124027"/>
                          </a:cubicBezTo>
                          <a:cubicBezTo>
                            <a:pt x="12764" y="124337"/>
                            <a:pt x="13145" y="124813"/>
                            <a:pt x="13347" y="125373"/>
                          </a:cubicBezTo>
                          <a:cubicBezTo>
                            <a:pt x="13526" y="125885"/>
                            <a:pt x="13907" y="126313"/>
                            <a:pt x="14419" y="126528"/>
                          </a:cubicBezTo>
                          <a:cubicBezTo>
                            <a:pt x="14657" y="126635"/>
                            <a:pt x="14883" y="126754"/>
                            <a:pt x="15110" y="126897"/>
                          </a:cubicBezTo>
                          <a:cubicBezTo>
                            <a:pt x="15414" y="127092"/>
                            <a:pt x="15569" y="127190"/>
                            <a:pt x="15718" y="127190"/>
                          </a:cubicBezTo>
                          <a:cubicBezTo>
                            <a:pt x="15879" y="127190"/>
                            <a:pt x="16033" y="127077"/>
                            <a:pt x="16360" y="126849"/>
                          </a:cubicBezTo>
                          <a:cubicBezTo>
                            <a:pt x="17253" y="126230"/>
                            <a:pt x="18146" y="125635"/>
                            <a:pt x="19265" y="125456"/>
                          </a:cubicBezTo>
                          <a:cubicBezTo>
                            <a:pt x="19562" y="125408"/>
                            <a:pt x="19836" y="125265"/>
                            <a:pt x="20051" y="125051"/>
                          </a:cubicBezTo>
                          <a:cubicBezTo>
                            <a:pt x="20646" y="124361"/>
                            <a:pt x="21444" y="124230"/>
                            <a:pt x="22289" y="124170"/>
                          </a:cubicBezTo>
                          <a:cubicBezTo>
                            <a:pt x="22610" y="124170"/>
                            <a:pt x="22932" y="124146"/>
                            <a:pt x="23253" y="124075"/>
                          </a:cubicBezTo>
                          <a:cubicBezTo>
                            <a:pt x="23681" y="123953"/>
                            <a:pt x="24123" y="123890"/>
                            <a:pt x="24567" y="123890"/>
                          </a:cubicBezTo>
                          <a:cubicBezTo>
                            <a:pt x="24990" y="123890"/>
                            <a:pt x="25413" y="123947"/>
                            <a:pt x="25825" y="124063"/>
                          </a:cubicBezTo>
                          <a:cubicBezTo>
                            <a:pt x="25971" y="124099"/>
                            <a:pt x="26121" y="124118"/>
                            <a:pt x="26272" y="124118"/>
                          </a:cubicBezTo>
                          <a:cubicBezTo>
                            <a:pt x="26466" y="124118"/>
                            <a:pt x="26662" y="124088"/>
                            <a:pt x="26849" y="124027"/>
                          </a:cubicBezTo>
                          <a:cubicBezTo>
                            <a:pt x="27230" y="123900"/>
                            <a:pt x="27627" y="123837"/>
                            <a:pt x="28029" y="123837"/>
                          </a:cubicBezTo>
                          <a:cubicBezTo>
                            <a:pt x="28230" y="123837"/>
                            <a:pt x="28433" y="123853"/>
                            <a:pt x="28635" y="123884"/>
                          </a:cubicBezTo>
                          <a:cubicBezTo>
                            <a:pt x="28950" y="123934"/>
                            <a:pt x="29188" y="123966"/>
                            <a:pt x="29378" y="123966"/>
                          </a:cubicBezTo>
                          <a:cubicBezTo>
                            <a:pt x="29918" y="123966"/>
                            <a:pt x="30060" y="123707"/>
                            <a:pt x="30457" y="122860"/>
                          </a:cubicBezTo>
                          <a:cubicBezTo>
                            <a:pt x="30647" y="122444"/>
                            <a:pt x="30766" y="121967"/>
                            <a:pt x="31076" y="121646"/>
                          </a:cubicBezTo>
                          <a:cubicBezTo>
                            <a:pt x="31814" y="120884"/>
                            <a:pt x="32659" y="120229"/>
                            <a:pt x="33779" y="120098"/>
                          </a:cubicBezTo>
                          <a:cubicBezTo>
                            <a:pt x="34290" y="120039"/>
                            <a:pt x="34588" y="119765"/>
                            <a:pt x="34660" y="119289"/>
                          </a:cubicBezTo>
                          <a:cubicBezTo>
                            <a:pt x="34719" y="118919"/>
                            <a:pt x="34743" y="118550"/>
                            <a:pt x="34719" y="118193"/>
                          </a:cubicBezTo>
                          <a:cubicBezTo>
                            <a:pt x="34636" y="117384"/>
                            <a:pt x="35017" y="116610"/>
                            <a:pt x="35707" y="116205"/>
                          </a:cubicBezTo>
                          <a:cubicBezTo>
                            <a:pt x="36219" y="115883"/>
                            <a:pt x="36743" y="115586"/>
                            <a:pt x="37291" y="115324"/>
                          </a:cubicBezTo>
                          <a:cubicBezTo>
                            <a:pt x="38005" y="114967"/>
                            <a:pt x="38208" y="114633"/>
                            <a:pt x="38041" y="113871"/>
                          </a:cubicBezTo>
                          <a:cubicBezTo>
                            <a:pt x="37934" y="113347"/>
                            <a:pt x="37743" y="112823"/>
                            <a:pt x="37612" y="112312"/>
                          </a:cubicBezTo>
                          <a:cubicBezTo>
                            <a:pt x="37553" y="112085"/>
                            <a:pt x="37541" y="111847"/>
                            <a:pt x="37565" y="111621"/>
                          </a:cubicBezTo>
                          <a:cubicBezTo>
                            <a:pt x="37672" y="110228"/>
                            <a:pt x="38279" y="109037"/>
                            <a:pt x="39041" y="107906"/>
                          </a:cubicBezTo>
                          <a:cubicBezTo>
                            <a:pt x="39755" y="106847"/>
                            <a:pt x="40494" y="105811"/>
                            <a:pt x="40994" y="104608"/>
                          </a:cubicBezTo>
                          <a:cubicBezTo>
                            <a:pt x="41339" y="103775"/>
                            <a:pt x="41958" y="103144"/>
                            <a:pt x="42720" y="102620"/>
                          </a:cubicBezTo>
                          <a:cubicBezTo>
                            <a:pt x="43482" y="102108"/>
                            <a:pt x="44304" y="101834"/>
                            <a:pt x="45173" y="101632"/>
                          </a:cubicBezTo>
                          <a:cubicBezTo>
                            <a:pt x="45887" y="101441"/>
                            <a:pt x="46554" y="101108"/>
                            <a:pt x="47149" y="100655"/>
                          </a:cubicBezTo>
                          <a:cubicBezTo>
                            <a:pt x="48090" y="99977"/>
                            <a:pt x="48983" y="99227"/>
                            <a:pt x="50138" y="98846"/>
                          </a:cubicBezTo>
                          <a:cubicBezTo>
                            <a:pt x="51114" y="98536"/>
                            <a:pt x="51328" y="98155"/>
                            <a:pt x="51281" y="97143"/>
                          </a:cubicBezTo>
                          <a:cubicBezTo>
                            <a:pt x="51281" y="96952"/>
                            <a:pt x="51245" y="96762"/>
                            <a:pt x="51174" y="96571"/>
                          </a:cubicBezTo>
                          <a:cubicBezTo>
                            <a:pt x="50971" y="95988"/>
                            <a:pt x="50983" y="95357"/>
                            <a:pt x="51209" y="94786"/>
                          </a:cubicBezTo>
                          <a:cubicBezTo>
                            <a:pt x="51328" y="94452"/>
                            <a:pt x="51316" y="94095"/>
                            <a:pt x="51174" y="93774"/>
                          </a:cubicBezTo>
                          <a:cubicBezTo>
                            <a:pt x="51102" y="93547"/>
                            <a:pt x="50995" y="93333"/>
                            <a:pt x="50888" y="93119"/>
                          </a:cubicBezTo>
                          <a:cubicBezTo>
                            <a:pt x="50531" y="92309"/>
                            <a:pt x="50554" y="91547"/>
                            <a:pt x="51185" y="90880"/>
                          </a:cubicBezTo>
                          <a:cubicBezTo>
                            <a:pt x="51566" y="90476"/>
                            <a:pt x="52043" y="90154"/>
                            <a:pt x="52436" y="89749"/>
                          </a:cubicBezTo>
                          <a:cubicBezTo>
                            <a:pt x="53102" y="89047"/>
                            <a:pt x="53972" y="88809"/>
                            <a:pt x="54888" y="88701"/>
                          </a:cubicBezTo>
                          <a:cubicBezTo>
                            <a:pt x="54980" y="88688"/>
                            <a:pt x="55072" y="88681"/>
                            <a:pt x="55164" y="88681"/>
                          </a:cubicBezTo>
                          <a:cubicBezTo>
                            <a:pt x="55392" y="88681"/>
                            <a:pt x="55620" y="88724"/>
                            <a:pt x="55841" y="88809"/>
                          </a:cubicBezTo>
                          <a:cubicBezTo>
                            <a:pt x="56448" y="89094"/>
                            <a:pt x="57031" y="89416"/>
                            <a:pt x="57603" y="89761"/>
                          </a:cubicBezTo>
                          <a:cubicBezTo>
                            <a:pt x="58038" y="90026"/>
                            <a:pt x="58482" y="90310"/>
                            <a:pt x="58986" y="90310"/>
                          </a:cubicBezTo>
                          <a:cubicBezTo>
                            <a:pt x="59048" y="90310"/>
                            <a:pt x="59111" y="90306"/>
                            <a:pt x="59175" y="90297"/>
                          </a:cubicBezTo>
                          <a:cubicBezTo>
                            <a:pt x="59277" y="90282"/>
                            <a:pt x="59379" y="90274"/>
                            <a:pt x="59480" y="90274"/>
                          </a:cubicBezTo>
                          <a:cubicBezTo>
                            <a:pt x="59852" y="90274"/>
                            <a:pt x="60216" y="90377"/>
                            <a:pt x="60544" y="90583"/>
                          </a:cubicBezTo>
                          <a:cubicBezTo>
                            <a:pt x="60794" y="90726"/>
                            <a:pt x="61068" y="90880"/>
                            <a:pt x="61330" y="91035"/>
                          </a:cubicBezTo>
                          <a:cubicBezTo>
                            <a:pt x="61667" y="91247"/>
                            <a:pt x="62043" y="91347"/>
                            <a:pt x="62414" y="91347"/>
                          </a:cubicBezTo>
                          <a:cubicBezTo>
                            <a:pt x="63130" y="91347"/>
                            <a:pt x="63831" y="90975"/>
                            <a:pt x="64223" y="90309"/>
                          </a:cubicBezTo>
                          <a:cubicBezTo>
                            <a:pt x="64425" y="89987"/>
                            <a:pt x="64687" y="89690"/>
                            <a:pt x="64997" y="89463"/>
                          </a:cubicBezTo>
                          <a:cubicBezTo>
                            <a:pt x="66378" y="88475"/>
                            <a:pt x="67818" y="87594"/>
                            <a:pt x="69569" y="87451"/>
                          </a:cubicBezTo>
                          <a:cubicBezTo>
                            <a:pt x="69640" y="87451"/>
                            <a:pt x="69700" y="87416"/>
                            <a:pt x="69759" y="87404"/>
                          </a:cubicBezTo>
                          <a:cubicBezTo>
                            <a:pt x="70069" y="87380"/>
                            <a:pt x="70343" y="87213"/>
                            <a:pt x="70509" y="86951"/>
                          </a:cubicBezTo>
                          <a:cubicBezTo>
                            <a:pt x="70795" y="86487"/>
                            <a:pt x="71117" y="86058"/>
                            <a:pt x="71367" y="85582"/>
                          </a:cubicBezTo>
                          <a:cubicBezTo>
                            <a:pt x="71914" y="84558"/>
                            <a:pt x="72724" y="84034"/>
                            <a:pt x="73867" y="83856"/>
                          </a:cubicBezTo>
                          <a:cubicBezTo>
                            <a:pt x="74142" y="83811"/>
                            <a:pt x="74413" y="83794"/>
                            <a:pt x="74682" y="83794"/>
                          </a:cubicBezTo>
                          <a:cubicBezTo>
                            <a:pt x="75344" y="83794"/>
                            <a:pt x="75992" y="83897"/>
                            <a:pt x="76653" y="83939"/>
                          </a:cubicBezTo>
                          <a:cubicBezTo>
                            <a:pt x="78284" y="84046"/>
                            <a:pt x="79201" y="85130"/>
                            <a:pt x="79939" y="86451"/>
                          </a:cubicBezTo>
                          <a:cubicBezTo>
                            <a:pt x="80296" y="87094"/>
                            <a:pt x="80368" y="87749"/>
                            <a:pt x="80368" y="88463"/>
                          </a:cubicBezTo>
                          <a:cubicBezTo>
                            <a:pt x="80368" y="89511"/>
                            <a:pt x="80653" y="90464"/>
                            <a:pt x="81511" y="91178"/>
                          </a:cubicBezTo>
                          <a:cubicBezTo>
                            <a:pt x="82213" y="91761"/>
                            <a:pt x="82820" y="92428"/>
                            <a:pt x="83189" y="93297"/>
                          </a:cubicBezTo>
                          <a:cubicBezTo>
                            <a:pt x="83416" y="93845"/>
                            <a:pt x="83880" y="94178"/>
                            <a:pt x="84380" y="94476"/>
                          </a:cubicBezTo>
                          <a:cubicBezTo>
                            <a:pt x="85416" y="95107"/>
                            <a:pt x="86464" y="95690"/>
                            <a:pt x="87321" y="96595"/>
                          </a:cubicBezTo>
                          <a:cubicBezTo>
                            <a:pt x="88238" y="97560"/>
                            <a:pt x="89202" y="98465"/>
                            <a:pt x="90214" y="99310"/>
                          </a:cubicBezTo>
                          <a:cubicBezTo>
                            <a:pt x="90619" y="99631"/>
                            <a:pt x="91071" y="99881"/>
                            <a:pt x="91571" y="100060"/>
                          </a:cubicBezTo>
                          <a:cubicBezTo>
                            <a:pt x="92929" y="100584"/>
                            <a:pt x="94191" y="101263"/>
                            <a:pt x="95084" y="102441"/>
                          </a:cubicBezTo>
                          <a:cubicBezTo>
                            <a:pt x="96048" y="103691"/>
                            <a:pt x="97334" y="104525"/>
                            <a:pt x="98560" y="105442"/>
                          </a:cubicBezTo>
                          <a:cubicBezTo>
                            <a:pt x="99060" y="105823"/>
                            <a:pt x="99620" y="106108"/>
                            <a:pt x="99989" y="106656"/>
                          </a:cubicBezTo>
                          <a:cubicBezTo>
                            <a:pt x="100835" y="107918"/>
                            <a:pt x="101835" y="109073"/>
                            <a:pt x="102978" y="110073"/>
                          </a:cubicBezTo>
                          <a:cubicBezTo>
                            <a:pt x="103894" y="110835"/>
                            <a:pt x="104216" y="112288"/>
                            <a:pt x="103621" y="113240"/>
                          </a:cubicBezTo>
                          <a:cubicBezTo>
                            <a:pt x="103466" y="113478"/>
                            <a:pt x="103371" y="113752"/>
                            <a:pt x="103228" y="113990"/>
                          </a:cubicBezTo>
                          <a:cubicBezTo>
                            <a:pt x="102882" y="114574"/>
                            <a:pt x="102692" y="115229"/>
                            <a:pt x="102668" y="115907"/>
                          </a:cubicBezTo>
                          <a:cubicBezTo>
                            <a:pt x="102632" y="116241"/>
                            <a:pt x="102692" y="116550"/>
                            <a:pt x="102990" y="116776"/>
                          </a:cubicBezTo>
                          <a:cubicBezTo>
                            <a:pt x="103180" y="116764"/>
                            <a:pt x="103382" y="116741"/>
                            <a:pt x="103573" y="116741"/>
                          </a:cubicBezTo>
                          <a:cubicBezTo>
                            <a:pt x="104478" y="116729"/>
                            <a:pt x="104799" y="116479"/>
                            <a:pt x="105061" y="115610"/>
                          </a:cubicBezTo>
                          <a:cubicBezTo>
                            <a:pt x="105287" y="114812"/>
                            <a:pt x="105740" y="114097"/>
                            <a:pt x="106347" y="113538"/>
                          </a:cubicBezTo>
                          <a:cubicBezTo>
                            <a:pt x="106942" y="112966"/>
                            <a:pt x="107169" y="112228"/>
                            <a:pt x="107181" y="111419"/>
                          </a:cubicBezTo>
                          <a:cubicBezTo>
                            <a:pt x="107192" y="110764"/>
                            <a:pt x="106669" y="110514"/>
                            <a:pt x="106264" y="110168"/>
                          </a:cubicBezTo>
                          <a:cubicBezTo>
                            <a:pt x="106192" y="110121"/>
                            <a:pt x="106133" y="110061"/>
                            <a:pt x="106061" y="110002"/>
                          </a:cubicBezTo>
                          <a:cubicBezTo>
                            <a:pt x="105645" y="109621"/>
                            <a:pt x="105395" y="109180"/>
                            <a:pt x="105395" y="108585"/>
                          </a:cubicBezTo>
                          <a:cubicBezTo>
                            <a:pt x="105407" y="107442"/>
                            <a:pt x="105585" y="106406"/>
                            <a:pt x="106454" y="105549"/>
                          </a:cubicBezTo>
                          <a:cubicBezTo>
                            <a:pt x="106918" y="105085"/>
                            <a:pt x="107417" y="104822"/>
                            <a:pt x="107967" y="104822"/>
                          </a:cubicBezTo>
                          <a:cubicBezTo>
                            <a:pt x="108206" y="104822"/>
                            <a:pt x="108456" y="104872"/>
                            <a:pt x="108716" y="104977"/>
                          </a:cubicBezTo>
                          <a:cubicBezTo>
                            <a:pt x="109395" y="105239"/>
                            <a:pt x="110860" y="106549"/>
                            <a:pt x="111205" y="107192"/>
                          </a:cubicBezTo>
                          <a:cubicBezTo>
                            <a:pt x="111276" y="107311"/>
                            <a:pt x="111360" y="107418"/>
                            <a:pt x="111443" y="107525"/>
                          </a:cubicBezTo>
                          <a:cubicBezTo>
                            <a:pt x="111764" y="107347"/>
                            <a:pt x="111955" y="107001"/>
                            <a:pt x="111943" y="106632"/>
                          </a:cubicBezTo>
                          <a:cubicBezTo>
                            <a:pt x="111979" y="105311"/>
                            <a:pt x="111431" y="104322"/>
                            <a:pt x="110288" y="103680"/>
                          </a:cubicBezTo>
                          <a:cubicBezTo>
                            <a:pt x="109205" y="103048"/>
                            <a:pt x="108097" y="102453"/>
                            <a:pt x="107002" y="101834"/>
                          </a:cubicBezTo>
                          <a:cubicBezTo>
                            <a:pt x="106883" y="101775"/>
                            <a:pt x="106764" y="101727"/>
                            <a:pt x="106645" y="101691"/>
                          </a:cubicBezTo>
                          <a:cubicBezTo>
                            <a:pt x="105502" y="101286"/>
                            <a:pt x="104549" y="100572"/>
                            <a:pt x="103621" y="99822"/>
                          </a:cubicBezTo>
                          <a:cubicBezTo>
                            <a:pt x="103275" y="99560"/>
                            <a:pt x="103204" y="99060"/>
                            <a:pt x="103466" y="98727"/>
                          </a:cubicBezTo>
                          <a:cubicBezTo>
                            <a:pt x="103537" y="98607"/>
                            <a:pt x="103668" y="98524"/>
                            <a:pt x="103692" y="98405"/>
                          </a:cubicBezTo>
                          <a:cubicBezTo>
                            <a:pt x="103728" y="98167"/>
                            <a:pt x="103787" y="97893"/>
                            <a:pt x="103692" y="97679"/>
                          </a:cubicBezTo>
                          <a:cubicBezTo>
                            <a:pt x="103652" y="97590"/>
                            <a:pt x="103416" y="97542"/>
                            <a:pt x="103227" y="97542"/>
                          </a:cubicBezTo>
                          <a:cubicBezTo>
                            <a:pt x="103189" y="97542"/>
                            <a:pt x="103153" y="97544"/>
                            <a:pt x="103121" y="97548"/>
                          </a:cubicBezTo>
                          <a:cubicBezTo>
                            <a:pt x="102917" y="97581"/>
                            <a:pt x="102710" y="97597"/>
                            <a:pt x="102502" y="97597"/>
                          </a:cubicBezTo>
                          <a:cubicBezTo>
                            <a:pt x="102188" y="97597"/>
                            <a:pt x="101874" y="97560"/>
                            <a:pt x="101573" y="97488"/>
                          </a:cubicBezTo>
                          <a:cubicBezTo>
                            <a:pt x="101311" y="97453"/>
                            <a:pt x="101061" y="97429"/>
                            <a:pt x="100811" y="97429"/>
                          </a:cubicBezTo>
                          <a:cubicBezTo>
                            <a:pt x="99489" y="97322"/>
                            <a:pt x="98215" y="97119"/>
                            <a:pt x="97263" y="96060"/>
                          </a:cubicBezTo>
                          <a:cubicBezTo>
                            <a:pt x="97167" y="95964"/>
                            <a:pt x="97048" y="95905"/>
                            <a:pt x="96965" y="95821"/>
                          </a:cubicBezTo>
                          <a:cubicBezTo>
                            <a:pt x="96322" y="95178"/>
                            <a:pt x="95620" y="94571"/>
                            <a:pt x="95048" y="93869"/>
                          </a:cubicBezTo>
                          <a:cubicBezTo>
                            <a:pt x="94191" y="92809"/>
                            <a:pt x="93857" y="91476"/>
                            <a:pt x="93536" y="90178"/>
                          </a:cubicBezTo>
                          <a:cubicBezTo>
                            <a:pt x="93369" y="89452"/>
                            <a:pt x="93048" y="88773"/>
                            <a:pt x="92595" y="88190"/>
                          </a:cubicBezTo>
                          <a:cubicBezTo>
                            <a:pt x="91881" y="87261"/>
                            <a:pt x="91048" y="86427"/>
                            <a:pt x="90095" y="85737"/>
                          </a:cubicBezTo>
                          <a:cubicBezTo>
                            <a:pt x="89583" y="85356"/>
                            <a:pt x="89131" y="84880"/>
                            <a:pt x="88643" y="84451"/>
                          </a:cubicBezTo>
                          <a:cubicBezTo>
                            <a:pt x="87785" y="83689"/>
                            <a:pt x="87976" y="82284"/>
                            <a:pt x="88809" y="81570"/>
                          </a:cubicBezTo>
                          <a:cubicBezTo>
                            <a:pt x="89262" y="81189"/>
                            <a:pt x="89297" y="81034"/>
                            <a:pt x="89012" y="80522"/>
                          </a:cubicBezTo>
                          <a:cubicBezTo>
                            <a:pt x="88916" y="80319"/>
                            <a:pt x="88785" y="80141"/>
                            <a:pt x="88643" y="79974"/>
                          </a:cubicBezTo>
                          <a:cubicBezTo>
                            <a:pt x="88178" y="79498"/>
                            <a:pt x="88023" y="78915"/>
                            <a:pt x="88023" y="78260"/>
                          </a:cubicBezTo>
                          <a:cubicBezTo>
                            <a:pt x="88023" y="77569"/>
                            <a:pt x="88107" y="77450"/>
                            <a:pt x="88750" y="77200"/>
                          </a:cubicBezTo>
                          <a:cubicBezTo>
                            <a:pt x="89107" y="77057"/>
                            <a:pt x="89500" y="76950"/>
                            <a:pt x="89809" y="76712"/>
                          </a:cubicBezTo>
                          <a:cubicBezTo>
                            <a:pt x="90205" y="76410"/>
                            <a:pt x="90622" y="76260"/>
                            <a:pt x="91016" y="76260"/>
                          </a:cubicBezTo>
                          <a:cubicBezTo>
                            <a:pt x="91616" y="76260"/>
                            <a:pt x="92162" y="76610"/>
                            <a:pt x="92500" y="77307"/>
                          </a:cubicBezTo>
                          <a:cubicBezTo>
                            <a:pt x="92667" y="77664"/>
                            <a:pt x="92857" y="78010"/>
                            <a:pt x="93024" y="78355"/>
                          </a:cubicBezTo>
                          <a:cubicBezTo>
                            <a:pt x="93299" y="78916"/>
                            <a:pt x="93736" y="79243"/>
                            <a:pt x="94326" y="79243"/>
                          </a:cubicBezTo>
                          <a:cubicBezTo>
                            <a:pt x="94375" y="79243"/>
                            <a:pt x="94425" y="79241"/>
                            <a:pt x="94477" y="79236"/>
                          </a:cubicBezTo>
                          <a:cubicBezTo>
                            <a:pt x="94536" y="79231"/>
                            <a:pt x="94594" y="79228"/>
                            <a:pt x="94650" y="79228"/>
                          </a:cubicBezTo>
                          <a:cubicBezTo>
                            <a:pt x="95346" y="79228"/>
                            <a:pt x="95787" y="79628"/>
                            <a:pt x="96096" y="80200"/>
                          </a:cubicBezTo>
                          <a:cubicBezTo>
                            <a:pt x="96429" y="80772"/>
                            <a:pt x="96870" y="81260"/>
                            <a:pt x="97394" y="81641"/>
                          </a:cubicBezTo>
                          <a:cubicBezTo>
                            <a:pt x="97644" y="81843"/>
                            <a:pt x="97858" y="82094"/>
                            <a:pt x="98013" y="82367"/>
                          </a:cubicBezTo>
                          <a:cubicBezTo>
                            <a:pt x="98358" y="82998"/>
                            <a:pt x="98632" y="83653"/>
                            <a:pt x="98953" y="84296"/>
                          </a:cubicBezTo>
                          <a:cubicBezTo>
                            <a:pt x="99334" y="85058"/>
                            <a:pt x="99953" y="85534"/>
                            <a:pt x="100739" y="85832"/>
                          </a:cubicBezTo>
                          <a:cubicBezTo>
                            <a:pt x="101049" y="85939"/>
                            <a:pt x="101335" y="86094"/>
                            <a:pt x="101585" y="86296"/>
                          </a:cubicBezTo>
                          <a:cubicBezTo>
                            <a:pt x="101906" y="86582"/>
                            <a:pt x="102216" y="86892"/>
                            <a:pt x="102501" y="87213"/>
                          </a:cubicBezTo>
                          <a:cubicBezTo>
                            <a:pt x="102799" y="87570"/>
                            <a:pt x="103192" y="87820"/>
                            <a:pt x="103632" y="87928"/>
                          </a:cubicBezTo>
                          <a:cubicBezTo>
                            <a:pt x="104252" y="88070"/>
                            <a:pt x="104811" y="88392"/>
                            <a:pt x="105264" y="88832"/>
                          </a:cubicBezTo>
                          <a:cubicBezTo>
                            <a:pt x="105490" y="89059"/>
                            <a:pt x="105799" y="89190"/>
                            <a:pt x="106073" y="89356"/>
                          </a:cubicBezTo>
                          <a:cubicBezTo>
                            <a:pt x="106240" y="89463"/>
                            <a:pt x="106419" y="89547"/>
                            <a:pt x="106561" y="89654"/>
                          </a:cubicBezTo>
                          <a:cubicBezTo>
                            <a:pt x="107454" y="90345"/>
                            <a:pt x="108359" y="91023"/>
                            <a:pt x="109240" y="91726"/>
                          </a:cubicBezTo>
                          <a:cubicBezTo>
                            <a:pt x="109728" y="92119"/>
                            <a:pt x="110240" y="92428"/>
                            <a:pt x="110871" y="92500"/>
                          </a:cubicBezTo>
                          <a:cubicBezTo>
                            <a:pt x="111407" y="92571"/>
                            <a:pt x="111741" y="92892"/>
                            <a:pt x="112074" y="93297"/>
                          </a:cubicBezTo>
                          <a:cubicBezTo>
                            <a:pt x="112360" y="93619"/>
                            <a:pt x="112693" y="93905"/>
                            <a:pt x="113038" y="94143"/>
                          </a:cubicBezTo>
                          <a:cubicBezTo>
                            <a:pt x="113372" y="94393"/>
                            <a:pt x="113753" y="94571"/>
                            <a:pt x="114050" y="94833"/>
                          </a:cubicBezTo>
                          <a:cubicBezTo>
                            <a:pt x="114586" y="95321"/>
                            <a:pt x="115229" y="95679"/>
                            <a:pt x="115908" y="95881"/>
                          </a:cubicBezTo>
                          <a:cubicBezTo>
                            <a:pt x="116146" y="95952"/>
                            <a:pt x="116360" y="96048"/>
                            <a:pt x="116563" y="96167"/>
                          </a:cubicBezTo>
                          <a:cubicBezTo>
                            <a:pt x="117158" y="96524"/>
                            <a:pt x="117706" y="97500"/>
                            <a:pt x="117587" y="98012"/>
                          </a:cubicBezTo>
                          <a:cubicBezTo>
                            <a:pt x="117491" y="98417"/>
                            <a:pt x="117372" y="98810"/>
                            <a:pt x="117218" y="99191"/>
                          </a:cubicBezTo>
                          <a:cubicBezTo>
                            <a:pt x="116944" y="99834"/>
                            <a:pt x="116860" y="100536"/>
                            <a:pt x="116991" y="101227"/>
                          </a:cubicBezTo>
                          <a:cubicBezTo>
                            <a:pt x="117146" y="101882"/>
                            <a:pt x="117146" y="102572"/>
                            <a:pt x="116979" y="103215"/>
                          </a:cubicBezTo>
                          <a:cubicBezTo>
                            <a:pt x="116694" y="104311"/>
                            <a:pt x="116848" y="105311"/>
                            <a:pt x="117622" y="106192"/>
                          </a:cubicBezTo>
                          <a:cubicBezTo>
                            <a:pt x="117813" y="106430"/>
                            <a:pt x="117908" y="106775"/>
                            <a:pt x="117980" y="107085"/>
                          </a:cubicBezTo>
                          <a:cubicBezTo>
                            <a:pt x="118075" y="107490"/>
                            <a:pt x="118170" y="107882"/>
                            <a:pt x="118515" y="108156"/>
                          </a:cubicBezTo>
                          <a:cubicBezTo>
                            <a:pt x="119456" y="108871"/>
                            <a:pt x="120146" y="109871"/>
                            <a:pt x="120492" y="110990"/>
                          </a:cubicBezTo>
                          <a:cubicBezTo>
                            <a:pt x="120575" y="111288"/>
                            <a:pt x="120789" y="111526"/>
                            <a:pt x="121063" y="111633"/>
                          </a:cubicBezTo>
                          <a:cubicBezTo>
                            <a:pt x="121825" y="112002"/>
                            <a:pt x="122063" y="112562"/>
                            <a:pt x="121932" y="113407"/>
                          </a:cubicBezTo>
                          <a:cubicBezTo>
                            <a:pt x="121885" y="113645"/>
                            <a:pt x="121861" y="113883"/>
                            <a:pt x="121849" y="114109"/>
                          </a:cubicBezTo>
                          <a:cubicBezTo>
                            <a:pt x="121861" y="114288"/>
                            <a:pt x="121897" y="114455"/>
                            <a:pt x="121956" y="114621"/>
                          </a:cubicBezTo>
                          <a:cubicBezTo>
                            <a:pt x="122159" y="114550"/>
                            <a:pt x="122361" y="114490"/>
                            <a:pt x="122575" y="114455"/>
                          </a:cubicBezTo>
                          <a:cubicBezTo>
                            <a:pt x="122636" y="114451"/>
                            <a:pt x="122704" y="114447"/>
                            <a:pt x="122772" y="114447"/>
                          </a:cubicBezTo>
                          <a:cubicBezTo>
                            <a:pt x="122929" y="114447"/>
                            <a:pt x="123087" y="114467"/>
                            <a:pt x="123171" y="114550"/>
                          </a:cubicBezTo>
                          <a:cubicBezTo>
                            <a:pt x="123540" y="114895"/>
                            <a:pt x="123980" y="115014"/>
                            <a:pt x="124457" y="115109"/>
                          </a:cubicBezTo>
                          <a:cubicBezTo>
                            <a:pt x="124647" y="115145"/>
                            <a:pt x="124826" y="115217"/>
                            <a:pt x="124980" y="115336"/>
                          </a:cubicBezTo>
                          <a:cubicBezTo>
                            <a:pt x="125209" y="115528"/>
                            <a:pt x="125447" y="115605"/>
                            <a:pt x="125691" y="115605"/>
                          </a:cubicBezTo>
                          <a:cubicBezTo>
                            <a:pt x="125841" y="115605"/>
                            <a:pt x="125993" y="115576"/>
                            <a:pt x="126147" y="115526"/>
                          </a:cubicBezTo>
                          <a:cubicBezTo>
                            <a:pt x="126325" y="115467"/>
                            <a:pt x="126497" y="115444"/>
                            <a:pt x="126668" y="115444"/>
                          </a:cubicBezTo>
                          <a:cubicBezTo>
                            <a:pt x="126943" y="115444"/>
                            <a:pt x="127213" y="115503"/>
                            <a:pt x="127493" y="115562"/>
                          </a:cubicBezTo>
                          <a:cubicBezTo>
                            <a:pt x="128100" y="115717"/>
                            <a:pt x="128719" y="115883"/>
                            <a:pt x="129338" y="115883"/>
                          </a:cubicBezTo>
                          <a:cubicBezTo>
                            <a:pt x="129353" y="115883"/>
                            <a:pt x="129369" y="115883"/>
                            <a:pt x="129384" y="115883"/>
                          </a:cubicBezTo>
                          <a:cubicBezTo>
                            <a:pt x="129952" y="115883"/>
                            <a:pt x="130504" y="116096"/>
                            <a:pt x="130922" y="116479"/>
                          </a:cubicBezTo>
                          <a:cubicBezTo>
                            <a:pt x="131255" y="116776"/>
                            <a:pt x="131648" y="117074"/>
                            <a:pt x="132065" y="117193"/>
                          </a:cubicBezTo>
                          <a:cubicBezTo>
                            <a:pt x="132612" y="117348"/>
                            <a:pt x="133100" y="117634"/>
                            <a:pt x="133505" y="118027"/>
                          </a:cubicBezTo>
                          <a:cubicBezTo>
                            <a:pt x="133750" y="118260"/>
                            <a:pt x="133972" y="118527"/>
                            <a:pt x="134372" y="118527"/>
                          </a:cubicBezTo>
                          <a:cubicBezTo>
                            <a:pt x="134381" y="118527"/>
                            <a:pt x="134389" y="118527"/>
                            <a:pt x="134398" y="118527"/>
                          </a:cubicBezTo>
                          <a:cubicBezTo>
                            <a:pt x="134529" y="118217"/>
                            <a:pt x="134493" y="117872"/>
                            <a:pt x="134315" y="117586"/>
                          </a:cubicBezTo>
                          <a:cubicBezTo>
                            <a:pt x="134112" y="117241"/>
                            <a:pt x="134232" y="117014"/>
                            <a:pt x="134493" y="116800"/>
                          </a:cubicBezTo>
                          <a:cubicBezTo>
                            <a:pt x="134577" y="116741"/>
                            <a:pt x="134672" y="116693"/>
                            <a:pt x="134767" y="116622"/>
                          </a:cubicBezTo>
                          <a:cubicBezTo>
                            <a:pt x="135196" y="116300"/>
                            <a:pt x="135232" y="115919"/>
                            <a:pt x="134851" y="115526"/>
                          </a:cubicBezTo>
                          <a:cubicBezTo>
                            <a:pt x="134708" y="115395"/>
                            <a:pt x="134565" y="115264"/>
                            <a:pt x="134410" y="115157"/>
                          </a:cubicBezTo>
                          <a:cubicBezTo>
                            <a:pt x="133958" y="114800"/>
                            <a:pt x="133648" y="114371"/>
                            <a:pt x="133708" y="113764"/>
                          </a:cubicBezTo>
                          <a:cubicBezTo>
                            <a:pt x="133731" y="113478"/>
                            <a:pt x="133612" y="113204"/>
                            <a:pt x="133386" y="113026"/>
                          </a:cubicBezTo>
                          <a:cubicBezTo>
                            <a:pt x="133196" y="112859"/>
                            <a:pt x="132981" y="112704"/>
                            <a:pt x="132791" y="112526"/>
                          </a:cubicBezTo>
                          <a:cubicBezTo>
                            <a:pt x="132422" y="112169"/>
                            <a:pt x="131981" y="111835"/>
                            <a:pt x="131993" y="111252"/>
                          </a:cubicBezTo>
                          <a:cubicBezTo>
                            <a:pt x="132005" y="110740"/>
                            <a:pt x="131767" y="110383"/>
                            <a:pt x="131362" y="110121"/>
                          </a:cubicBezTo>
                          <a:cubicBezTo>
                            <a:pt x="131195" y="110014"/>
                            <a:pt x="131064" y="109859"/>
                            <a:pt x="130910" y="109740"/>
                          </a:cubicBezTo>
                          <a:cubicBezTo>
                            <a:pt x="130422" y="109394"/>
                            <a:pt x="130100" y="108871"/>
                            <a:pt x="130005" y="108287"/>
                          </a:cubicBezTo>
                          <a:cubicBezTo>
                            <a:pt x="129886" y="107716"/>
                            <a:pt x="129779" y="107144"/>
                            <a:pt x="129683" y="106561"/>
                          </a:cubicBezTo>
                          <a:cubicBezTo>
                            <a:pt x="129648" y="106370"/>
                            <a:pt x="129636" y="106168"/>
                            <a:pt x="129660" y="105977"/>
                          </a:cubicBezTo>
                          <a:cubicBezTo>
                            <a:pt x="129744" y="105417"/>
                            <a:pt x="129993" y="105172"/>
                            <a:pt x="130361" y="105172"/>
                          </a:cubicBezTo>
                          <a:cubicBezTo>
                            <a:pt x="130509" y="105172"/>
                            <a:pt x="130677" y="105212"/>
                            <a:pt x="130862" y="105287"/>
                          </a:cubicBezTo>
                          <a:cubicBezTo>
                            <a:pt x="131660" y="105608"/>
                            <a:pt x="132410" y="106073"/>
                            <a:pt x="132803" y="106930"/>
                          </a:cubicBezTo>
                          <a:cubicBezTo>
                            <a:pt x="132922" y="107156"/>
                            <a:pt x="133089" y="107359"/>
                            <a:pt x="133291" y="107525"/>
                          </a:cubicBezTo>
                          <a:cubicBezTo>
                            <a:pt x="133398" y="107622"/>
                            <a:pt x="133592" y="107720"/>
                            <a:pt x="133718" y="107720"/>
                          </a:cubicBezTo>
                          <a:cubicBezTo>
                            <a:pt x="133746" y="107720"/>
                            <a:pt x="133771" y="107715"/>
                            <a:pt x="133791" y="107704"/>
                          </a:cubicBezTo>
                          <a:cubicBezTo>
                            <a:pt x="133958" y="107620"/>
                            <a:pt x="134065" y="107394"/>
                            <a:pt x="134136" y="107204"/>
                          </a:cubicBezTo>
                          <a:cubicBezTo>
                            <a:pt x="134172" y="107013"/>
                            <a:pt x="134184" y="106823"/>
                            <a:pt x="134172" y="106632"/>
                          </a:cubicBezTo>
                          <a:cubicBezTo>
                            <a:pt x="134291" y="106608"/>
                            <a:pt x="134374" y="106585"/>
                            <a:pt x="134446" y="106561"/>
                          </a:cubicBezTo>
                          <a:cubicBezTo>
                            <a:pt x="134994" y="106394"/>
                            <a:pt x="135089" y="106096"/>
                            <a:pt x="134767" y="105656"/>
                          </a:cubicBezTo>
                          <a:cubicBezTo>
                            <a:pt x="134684" y="105549"/>
                            <a:pt x="134565" y="105477"/>
                            <a:pt x="134493" y="105370"/>
                          </a:cubicBezTo>
                          <a:cubicBezTo>
                            <a:pt x="134112" y="104894"/>
                            <a:pt x="133839" y="104334"/>
                            <a:pt x="133672" y="103751"/>
                          </a:cubicBezTo>
                          <a:cubicBezTo>
                            <a:pt x="133987" y="103462"/>
                            <a:pt x="134308" y="103306"/>
                            <a:pt x="134656" y="103306"/>
                          </a:cubicBezTo>
                          <a:cubicBezTo>
                            <a:pt x="134796" y="103306"/>
                            <a:pt x="134939" y="103331"/>
                            <a:pt x="135089" y="103382"/>
                          </a:cubicBezTo>
                          <a:cubicBezTo>
                            <a:pt x="135176" y="103418"/>
                            <a:pt x="135266" y="103435"/>
                            <a:pt x="135355" y="103435"/>
                          </a:cubicBezTo>
                          <a:cubicBezTo>
                            <a:pt x="135617" y="103435"/>
                            <a:pt x="135866" y="103286"/>
                            <a:pt x="135982" y="103037"/>
                          </a:cubicBezTo>
                          <a:cubicBezTo>
                            <a:pt x="136053" y="102918"/>
                            <a:pt x="136125" y="102810"/>
                            <a:pt x="136208" y="102715"/>
                          </a:cubicBezTo>
                          <a:cubicBezTo>
                            <a:pt x="136459" y="102430"/>
                            <a:pt x="136754" y="102232"/>
                            <a:pt x="137088" y="102232"/>
                          </a:cubicBezTo>
                          <a:cubicBezTo>
                            <a:pt x="137214" y="102232"/>
                            <a:pt x="137345" y="102260"/>
                            <a:pt x="137482" y="102322"/>
                          </a:cubicBezTo>
                          <a:cubicBezTo>
                            <a:pt x="137644" y="102391"/>
                            <a:pt x="137787" y="102423"/>
                            <a:pt x="137916" y="102423"/>
                          </a:cubicBezTo>
                          <a:cubicBezTo>
                            <a:pt x="138210" y="102423"/>
                            <a:pt x="138429" y="102252"/>
                            <a:pt x="138637" y="101953"/>
                          </a:cubicBezTo>
                          <a:cubicBezTo>
                            <a:pt x="138941" y="101518"/>
                            <a:pt x="139334" y="101357"/>
                            <a:pt x="139789" y="101357"/>
                          </a:cubicBezTo>
                          <a:cubicBezTo>
                            <a:pt x="139956" y="101357"/>
                            <a:pt x="140133" y="101379"/>
                            <a:pt x="140316" y="101417"/>
                          </a:cubicBezTo>
                          <a:cubicBezTo>
                            <a:pt x="141411" y="101679"/>
                            <a:pt x="142435" y="102215"/>
                            <a:pt x="143268" y="102977"/>
                          </a:cubicBezTo>
                          <a:cubicBezTo>
                            <a:pt x="143542" y="103251"/>
                            <a:pt x="143911" y="103429"/>
                            <a:pt x="144292" y="103489"/>
                          </a:cubicBezTo>
                          <a:cubicBezTo>
                            <a:pt x="144483" y="103525"/>
                            <a:pt x="144673" y="103572"/>
                            <a:pt x="144852" y="103644"/>
                          </a:cubicBezTo>
                          <a:cubicBezTo>
                            <a:pt x="145304" y="103787"/>
                            <a:pt x="145435" y="104013"/>
                            <a:pt x="145281" y="104453"/>
                          </a:cubicBezTo>
                          <a:cubicBezTo>
                            <a:pt x="145173" y="104787"/>
                            <a:pt x="144983" y="105084"/>
                            <a:pt x="144852" y="105394"/>
                          </a:cubicBezTo>
                          <a:cubicBezTo>
                            <a:pt x="144769" y="105573"/>
                            <a:pt x="144638" y="105775"/>
                            <a:pt x="144673" y="105930"/>
                          </a:cubicBezTo>
                          <a:cubicBezTo>
                            <a:pt x="144828" y="106620"/>
                            <a:pt x="144614" y="107216"/>
                            <a:pt x="144328" y="107811"/>
                          </a:cubicBezTo>
                          <a:cubicBezTo>
                            <a:pt x="144114" y="108252"/>
                            <a:pt x="144161" y="108466"/>
                            <a:pt x="144554" y="108704"/>
                          </a:cubicBezTo>
                          <a:cubicBezTo>
                            <a:pt x="144995" y="108990"/>
                            <a:pt x="145066" y="109359"/>
                            <a:pt x="145019" y="109823"/>
                          </a:cubicBezTo>
                          <a:cubicBezTo>
                            <a:pt x="144923" y="110668"/>
                            <a:pt x="144959" y="111490"/>
                            <a:pt x="145423" y="112264"/>
                          </a:cubicBezTo>
                          <a:cubicBezTo>
                            <a:pt x="145864" y="113026"/>
                            <a:pt x="145900" y="113836"/>
                            <a:pt x="145304" y="114586"/>
                          </a:cubicBezTo>
                          <a:cubicBezTo>
                            <a:pt x="145090" y="114859"/>
                            <a:pt x="144959" y="115181"/>
                            <a:pt x="145078" y="115550"/>
                          </a:cubicBezTo>
                          <a:cubicBezTo>
                            <a:pt x="145352" y="116431"/>
                            <a:pt x="145804" y="117217"/>
                            <a:pt x="146555" y="117717"/>
                          </a:cubicBezTo>
                          <a:cubicBezTo>
                            <a:pt x="146995" y="118003"/>
                            <a:pt x="147269" y="118372"/>
                            <a:pt x="147578" y="118765"/>
                          </a:cubicBezTo>
                          <a:cubicBezTo>
                            <a:pt x="147924" y="119205"/>
                            <a:pt x="148257" y="119717"/>
                            <a:pt x="148960" y="119789"/>
                          </a:cubicBezTo>
                          <a:cubicBezTo>
                            <a:pt x="148995" y="119610"/>
                            <a:pt x="149019" y="119431"/>
                            <a:pt x="149031" y="119253"/>
                          </a:cubicBezTo>
                          <a:cubicBezTo>
                            <a:pt x="149055" y="118479"/>
                            <a:pt x="149067" y="117693"/>
                            <a:pt x="149067" y="116919"/>
                          </a:cubicBezTo>
                          <a:cubicBezTo>
                            <a:pt x="149102" y="112764"/>
                            <a:pt x="149138" y="108621"/>
                            <a:pt x="149174" y="104465"/>
                          </a:cubicBezTo>
                          <a:cubicBezTo>
                            <a:pt x="149198" y="100798"/>
                            <a:pt x="149198" y="97131"/>
                            <a:pt x="149222" y="93452"/>
                          </a:cubicBezTo>
                          <a:cubicBezTo>
                            <a:pt x="149245" y="90071"/>
                            <a:pt x="149281" y="86689"/>
                            <a:pt x="149305" y="83296"/>
                          </a:cubicBezTo>
                          <a:cubicBezTo>
                            <a:pt x="149317" y="80534"/>
                            <a:pt x="149317" y="77783"/>
                            <a:pt x="149317" y="75021"/>
                          </a:cubicBezTo>
                          <a:cubicBezTo>
                            <a:pt x="149329" y="69854"/>
                            <a:pt x="149341" y="64687"/>
                            <a:pt x="149352" y="59519"/>
                          </a:cubicBezTo>
                          <a:cubicBezTo>
                            <a:pt x="149352" y="56257"/>
                            <a:pt x="149352" y="53007"/>
                            <a:pt x="149364" y="49756"/>
                          </a:cubicBezTo>
                          <a:cubicBezTo>
                            <a:pt x="149376" y="47887"/>
                            <a:pt x="149436" y="46030"/>
                            <a:pt x="149436" y="44160"/>
                          </a:cubicBezTo>
                          <a:cubicBezTo>
                            <a:pt x="149424" y="39279"/>
                            <a:pt x="149388" y="34397"/>
                            <a:pt x="149376" y="29516"/>
                          </a:cubicBezTo>
                          <a:cubicBezTo>
                            <a:pt x="149341" y="27706"/>
                            <a:pt x="149341" y="25860"/>
                            <a:pt x="149341" y="24015"/>
                          </a:cubicBezTo>
                          <a:lnTo>
                            <a:pt x="149341" y="20181"/>
                          </a:lnTo>
                          <a:cubicBezTo>
                            <a:pt x="149329" y="15204"/>
                            <a:pt x="149329" y="10228"/>
                            <a:pt x="149317" y="5263"/>
                          </a:cubicBezTo>
                          <a:cubicBezTo>
                            <a:pt x="149317" y="3739"/>
                            <a:pt x="149293" y="2227"/>
                            <a:pt x="149281" y="703"/>
                          </a:cubicBezTo>
                          <a:cubicBezTo>
                            <a:pt x="149281" y="226"/>
                            <a:pt x="149138" y="83"/>
                            <a:pt x="148674" y="24"/>
                          </a:cubicBezTo>
                          <a:cubicBezTo>
                            <a:pt x="148567" y="12"/>
                            <a:pt x="148460" y="0"/>
                            <a:pt x="148352" y="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46" name="Google Shape;1846;p19"/>
                    <p:cNvSpPr/>
                    <p:nvPr/>
                  </p:nvSpPr>
                  <p:spPr>
                    <a:xfrm>
                      <a:off x="5046125" y="4113450"/>
                      <a:ext cx="1976475" cy="515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9059" h="20630" extrusionOk="0">
                          <a:moveTo>
                            <a:pt x="73078" y="1"/>
                          </a:moveTo>
                          <a:cubicBezTo>
                            <a:pt x="72856" y="1"/>
                            <a:pt x="72607" y="114"/>
                            <a:pt x="72260" y="330"/>
                          </a:cubicBezTo>
                          <a:cubicBezTo>
                            <a:pt x="72153" y="401"/>
                            <a:pt x="72045" y="473"/>
                            <a:pt x="71938" y="544"/>
                          </a:cubicBezTo>
                          <a:cubicBezTo>
                            <a:pt x="71248" y="1008"/>
                            <a:pt x="70450" y="1270"/>
                            <a:pt x="69628" y="1342"/>
                          </a:cubicBezTo>
                          <a:cubicBezTo>
                            <a:pt x="68843" y="1401"/>
                            <a:pt x="68069" y="1485"/>
                            <a:pt x="67295" y="1616"/>
                          </a:cubicBezTo>
                          <a:cubicBezTo>
                            <a:pt x="67139" y="1655"/>
                            <a:pt x="66980" y="1675"/>
                            <a:pt x="66821" y="1675"/>
                          </a:cubicBezTo>
                          <a:cubicBezTo>
                            <a:pt x="66640" y="1675"/>
                            <a:pt x="66460" y="1649"/>
                            <a:pt x="66283" y="1592"/>
                          </a:cubicBezTo>
                          <a:cubicBezTo>
                            <a:pt x="65708" y="1387"/>
                            <a:pt x="65138" y="1288"/>
                            <a:pt x="64568" y="1288"/>
                          </a:cubicBezTo>
                          <a:cubicBezTo>
                            <a:pt x="63912" y="1288"/>
                            <a:pt x="63255" y="1420"/>
                            <a:pt x="62592" y="1675"/>
                          </a:cubicBezTo>
                          <a:cubicBezTo>
                            <a:pt x="62232" y="1821"/>
                            <a:pt x="61848" y="1887"/>
                            <a:pt x="61461" y="1887"/>
                          </a:cubicBezTo>
                          <a:cubicBezTo>
                            <a:pt x="61373" y="1887"/>
                            <a:pt x="61286" y="1884"/>
                            <a:pt x="61199" y="1877"/>
                          </a:cubicBezTo>
                          <a:cubicBezTo>
                            <a:pt x="60782" y="1824"/>
                            <a:pt x="60369" y="1802"/>
                            <a:pt x="59957" y="1802"/>
                          </a:cubicBezTo>
                          <a:cubicBezTo>
                            <a:pt x="58065" y="1802"/>
                            <a:pt x="56219" y="2276"/>
                            <a:pt x="54341" y="2413"/>
                          </a:cubicBezTo>
                          <a:cubicBezTo>
                            <a:pt x="53472" y="2477"/>
                            <a:pt x="52632" y="2861"/>
                            <a:pt x="51736" y="2861"/>
                          </a:cubicBezTo>
                          <a:cubicBezTo>
                            <a:pt x="51625" y="2861"/>
                            <a:pt x="51513" y="2855"/>
                            <a:pt x="51400" y="2842"/>
                          </a:cubicBezTo>
                          <a:cubicBezTo>
                            <a:pt x="51299" y="2830"/>
                            <a:pt x="51197" y="2826"/>
                            <a:pt x="51095" y="2826"/>
                          </a:cubicBezTo>
                          <a:cubicBezTo>
                            <a:pt x="50924" y="2826"/>
                            <a:pt x="50752" y="2837"/>
                            <a:pt x="50582" y="2837"/>
                          </a:cubicBezTo>
                          <a:cubicBezTo>
                            <a:pt x="50445" y="2837"/>
                            <a:pt x="50309" y="2830"/>
                            <a:pt x="50174" y="2806"/>
                          </a:cubicBezTo>
                          <a:cubicBezTo>
                            <a:pt x="49614" y="2711"/>
                            <a:pt x="49066" y="2568"/>
                            <a:pt x="48531" y="2389"/>
                          </a:cubicBezTo>
                          <a:cubicBezTo>
                            <a:pt x="48216" y="2282"/>
                            <a:pt x="47911" y="2233"/>
                            <a:pt x="47615" y="2233"/>
                          </a:cubicBezTo>
                          <a:cubicBezTo>
                            <a:pt x="47027" y="2233"/>
                            <a:pt x="46470" y="2426"/>
                            <a:pt x="45923" y="2735"/>
                          </a:cubicBezTo>
                          <a:cubicBezTo>
                            <a:pt x="45328" y="3080"/>
                            <a:pt x="44685" y="3354"/>
                            <a:pt x="44066" y="3663"/>
                          </a:cubicBezTo>
                          <a:cubicBezTo>
                            <a:pt x="43494" y="3949"/>
                            <a:pt x="42875" y="3842"/>
                            <a:pt x="42280" y="3937"/>
                          </a:cubicBezTo>
                          <a:cubicBezTo>
                            <a:pt x="41661" y="4021"/>
                            <a:pt x="41030" y="4092"/>
                            <a:pt x="40411" y="4140"/>
                          </a:cubicBezTo>
                          <a:cubicBezTo>
                            <a:pt x="38589" y="4259"/>
                            <a:pt x="37017" y="4902"/>
                            <a:pt x="35886" y="6366"/>
                          </a:cubicBezTo>
                          <a:cubicBezTo>
                            <a:pt x="35422" y="6973"/>
                            <a:pt x="34886" y="7366"/>
                            <a:pt x="34160" y="7545"/>
                          </a:cubicBezTo>
                          <a:cubicBezTo>
                            <a:pt x="33826" y="7628"/>
                            <a:pt x="33481" y="7700"/>
                            <a:pt x="33148" y="7759"/>
                          </a:cubicBezTo>
                          <a:cubicBezTo>
                            <a:pt x="32421" y="7807"/>
                            <a:pt x="31743" y="8116"/>
                            <a:pt x="31219" y="8616"/>
                          </a:cubicBezTo>
                          <a:cubicBezTo>
                            <a:pt x="30528" y="9331"/>
                            <a:pt x="29743" y="9938"/>
                            <a:pt x="28885" y="10438"/>
                          </a:cubicBezTo>
                          <a:cubicBezTo>
                            <a:pt x="28107" y="10880"/>
                            <a:pt x="27237" y="11117"/>
                            <a:pt x="26343" y="11117"/>
                          </a:cubicBezTo>
                          <a:cubicBezTo>
                            <a:pt x="26322" y="11117"/>
                            <a:pt x="26300" y="11117"/>
                            <a:pt x="26278" y="11117"/>
                          </a:cubicBezTo>
                          <a:cubicBezTo>
                            <a:pt x="25766" y="11129"/>
                            <a:pt x="25242" y="11152"/>
                            <a:pt x="24730" y="11188"/>
                          </a:cubicBezTo>
                          <a:cubicBezTo>
                            <a:pt x="24477" y="11206"/>
                            <a:pt x="24228" y="11229"/>
                            <a:pt x="23983" y="11229"/>
                          </a:cubicBezTo>
                          <a:cubicBezTo>
                            <a:pt x="23569" y="11229"/>
                            <a:pt x="23166" y="11164"/>
                            <a:pt x="22777" y="10902"/>
                          </a:cubicBezTo>
                          <a:cubicBezTo>
                            <a:pt x="22585" y="10760"/>
                            <a:pt x="22354" y="10690"/>
                            <a:pt x="22120" y="10690"/>
                          </a:cubicBezTo>
                          <a:cubicBezTo>
                            <a:pt x="21964" y="10690"/>
                            <a:pt x="21806" y="10721"/>
                            <a:pt x="21658" y="10783"/>
                          </a:cubicBezTo>
                          <a:cubicBezTo>
                            <a:pt x="20706" y="11188"/>
                            <a:pt x="19729" y="11557"/>
                            <a:pt x="18765" y="11974"/>
                          </a:cubicBezTo>
                          <a:cubicBezTo>
                            <a:pt x="18554" y="12083"/>
                            <a:pt x="18318" y="12136"/>
                            <a:pt x="18079" y="12136"/>
                          </a:cubicBezTo>
                          <a:cubicBezTo>
                            <a:pt x="17954" y="12136"/>
                            <a:pt x="17828" y="12122"/>
                            <a:pt x="17705" y="12093"/>
                          </a:cubicBezTo>
                          <a:cubicBezTo>
                            <a:pt x="17408" y="12010"/>
                            <a:pt x="17122" y="11902"/>
                            <a:pt x="16848" y="11783"/>
                          </a:cubicBezTo>
                          <a:cubicBezTo>
                            <a:pt x="16253" y="11545"/>
                            <a:pt x="15657" y="11295"/>
                            <a:pt x="15062" y="11045"/>
                          </a:cubicBezTo>
                          <a:cubicBezTo>
                            <a:pt x="14383" y="10759"/>
                            <a:pt x="13776" y="10402"/>
                            <a:pt x="13645" y="9581"/>
                          </a:cubicBezTo>
                          <a:cubicBezTo>
                            <a:pt x="13598" y="9355"/>
                            <a:pt x="13526" y="9116"/>
                            <a:pt x="13443" y="8902"/>
                          </a:cubicBezTo>
                          <a:cubicBezTo>
                            <a:pt x="13383" y="8688"/>
                            <a:pt x="13312" y="8485"/>
                            <a:pt x="13205" y="8307"/>
                          </a:cubicBezTo>
                          <a:cubicBezTo>
                            <a:pt x="12988" y="7943"/>
                            <a:pt x="12786" y="7791"/>
                            <a:pt x="12502" y="7791"/>
                          </a:cubicBezTo>
                          <a:cubicBezTo>
                            <a:pt x="12349" y="7791"/>
                            <a:pt x="12171" y="7835"/>
                            <a:pt x="11955" y="7914"/>
                          </a:cubicBezTo>
                          <a:cubicBezTo>
                            <a:pt x="11633" y="8057"/>
                            <a:pt x="11300" y="8140"/>
                            <a:pt x="10954" y="8188"/>
                          </a:cubicBezTo>
                          <a:cubicBezTo>
                            <a:pt x="10228" y="8259"/>
                            <a:pt x="10228" y="8259"/>
                            <a:pt x="10062" y="8950"/>
                          </a:cubicBezTo>
                          <a:cubicBezTo>
                            <a:pt x="9919" y="9605"/>
                            <a:pt x="9740" y="10259"/>
                            <a:pt x="9526" y="10890"/>
                          </a:cubicBezTo>
                          <a:cubicBezTo>
                            <a:pt x="9061" y="12153"/>
                            <a:pt x="8526" y="13379"/>
                            <a:pt x="8049" y="14641"/>
                          </a:cubicBezTo>
                          <a:cubicBezTo>
                            <a:pt x="7883" y="15129"/>
                            <a:pt x="7597" y="15582"/>
                            <a:pt x="7216" y="15939"/>
                          </a:cubicBezTo>
                          <a:cubicBezTo>
                            <a:pt x="6311" y="16808"/>
                            <a:pt x="5299" y="17570"/>
                            <a:pt x="4192" y="18165"/>
                          </a:cubicBezTo>
                          <a:cubicBezTo>
                            <a:pt x="3799" y="18368"/>
                            <a:pt x="3430" y="18582"/>
                            <a:pt x="3073" y="18832"/>
                          </a:cubicBezTo>
                          <a:cubicBezTo>
                            <a:pt x="2680" y="19106"/>
                            <a:pt x="2227" y="19284"/>
                            <a:pt x="1751" y="19332"/>
                          </a:cubicBezTo>
                          <a:cubicBezTo>
                            <a:pt x="977" y="19427"/>
                            <a:pt x="465" y="19927"/>
                            <a:pt x="1" y="20475"/>
                          </a:cubicBezTo>
                          <a:cubicBezTo>
                            <a:pt x="48" y="20558"/>
                            <a:pt x="60" y="20594"/>
                            <a:pt x="72" y="20594"/>
                          </a:cubicBezTo>
                          <a:cubicBezTo>
                            <a:pt x="120" y="20618"/>
                            <a:pt x="156" y="20630"/>
                            <a:pt x="203" y="20630"/>
                          </a:cubicBezTo>
                          <a:cubicBezTo>
                            <a:pt x="25123" y="20475"/>
                            <a:pt x="50043" y="20320"/>
                            <a:pt x="74951" y="20165"/>
                          </a:cubicBezTo>
                          <a:cubicBezTo>
                            <a:pt x="76034" y="20165"/>
                            <a:pt x="77129" y="20142"/>
                            <a:pt x="78213" y="20130"/>
                          </a:cubicBezTo>
                          <a:cubicBezTo>
                            <a:pt x="78249" y="20118"/>
                            <a:pt x="78296" y="20106"/>
                            <a:pt x="78332" y="20094"/>
                          </a:cubicBezTo>
                          <a:cubicBezTo>
                            <a:pt x="78356" y="20094"/>
                            <a:pt x="78380" y="20082"/>
                            <a:pt x="78391" y="20070"/>
                          </a:cubicBezTo>
                          <a:cubicBezTo>
                            <a:pt x="78415" y="20034"/>
                            <a:pt x="78427" y="19999"/>
                            <a:pt x="78439" y="19963"/>
                          </a:cubicBezTo>
                          <a:cubicBezTo>
                            <a:pt x="77963" y="19403"/>
                            <a:pt x="78380" y="18820"/>
                            <a:pt x="78511" y="18248"/>
                          </a:cubicBezTo>
                          <a:cubicBezTo>
                            <a:pt x="78225" y="18058"/>
                            <a:pt x="77784" y="18213"/>
                            <a:pt x="77725" y="17820"/>
                          </a:cubicBezTo>
                          <a:cubicBezTo>
                            <a:pt x="77665" y="17522"/>
                            <a:pt x="77760" y="17201"/>
                            <a:pt x="77784" y="16844"/>
                          </a:cubicBezTo>
                          <a:cubicBezTo>
                            <a:pt x="77591" y="16752"/>
                            <a:pt x="77393" y="16721"/>
                            <a:pt x="77192" y="16721"/>
                          </a:cubicBezTo>
                          <a:cubicBezTo>
                            <a:pt x="76801" y="16721"/>
                            <a:pt x="76401" y="16837"/>
                            <a:pt x="76012" y="16837"/>
                          </a:cubicBezTo>
                          <a:cubicBezTo>
                            <a:pt x="75851" y="16837"/>
                            <a:pt x="75691" y="16817"/>
                            <a:pt x="75534" y="16760"/>
                          </a:cubicBezTo>
                          <a:cubicBezTo>
                            <a:pt x="75403" y="16463"/>
                            <a:pt x="75272" y="16153"/>
                            <a:pt x="75177" y="15832"/>
                          </a:cubicBezTo>
                          <a:cubicBezTo>
                            <a:pt x="75105" y="15617"/>
                            <a:pt x="75034" y="15320"/>
                            <a:pt x="75129" y="15141"/>
                          </a:cubicBezTo>
                          <a:cubicBezTo>
                            <a:pt x="75355" y="14677"/>
                            <a:pt x="75641" y="14260"/>
                            <a:pt x="75998" y="13879"/>
                          </a:cubicBezTo>
                          <a:cubicBezTo>
                            <a:pt x="76725" y="13129"/>
                            <a:pt x="77534" y="12474"/>
                            <a:pt x="78284" y="11760"/>
                          </a:cubicBezTo>
                          <a:cubicBezTo>
                            <a:pt x="78475" y="11605"/>
                            <a:pt x="78606" y="11402"/>
                            <a:pt x="78689" y="11176"/>
                          </a:cubicBezTo>
                          <a:cubicBezTo>
                            <a:pt x="78915" y="10200"/>
                            <a:pt x="79058" y="9247"/>
                            <a:pt x="78356" y="8331"/>
                          </a:cubicBezTo>
                          <a:cubicBezTo>
                            <a:pt x="77641" y="7426"/>
                            <a:pt x="76879" y="6580"/>
                            <a:pt x="76451" y="5473"/>
                          </a:cubicBezTo>
                          <a:cubicBezTo>
                            <a:pt x="76213" y="4878"/>
                            <a:pt x="76284" y="4509"/>
                            <a:pt x="76677" y="4080"/>
                          </a:cubicBezTo>
                          <a:cubicBezTo>
                            <a:pt x="77260" y="3437"/>
                            <a:pt x="77820" y="2782"/>
                            <a:pt x="78368" y="2104"/>
                          </a:cubicBezTo>
                          <a:cubicBezTo>
                            <a:pt x="78475" y="1973"/>
                            <a:pt x="78558" y="1699"/>
                            <a:pt x="78499" y="1604"/>
                          </a:cubicBezTo>
                          <a:cubicBezTo>
                            <a:pt x="78383" y="1498"/>
                            <a:pt x="78237" y="1439"/>
                            <a:pt x="78090" y="1439"/>
                          </a:cubicBezTo>
                          <a:cubicBezTo>
                            <a:pt x="78056" y="1439"/>
                            <a:pt x="78021" y="1442"/>
                            <a:pt x="77987" y="1449"/>
                          </a:cubicBezTo>
                          <a:cubicBezTo>
                            <a:pt x="77618" y="1580"/>
                            <a:pt x="77260" y="1735"/>
                            <a:pt x="76915" y="1913"/>
                          </a:cubicBezTo>
                          <a:cubicBezTo>
                            <a:pt x="76606" y="2056"/>
                            <a:pt x="76308" y="2247"/>
                            <a:pt x="75975" y="2342"/>
                          </a:cubicBezTo>
                          <a:cubicBezTo>
                            <a:pt x="75849" y="2376"/>
                            <a:pt x="75739" y="2393"/>
                            <a:pt x="75640" y="2393"/>
                          </a:cubicBezTo>
                          <a:cubicBezTo>
                            <a:pt x="75327" y="2393"/>
                            <a:pt x="75126" y="2221"/>
                            <a:pt x="74891" y="1877"/>
                          </a:cubicBezTo>
                          <a:cubicBezTo>
                            <a:pt x="74593" y="1425"/>
                            <a:pt x="74272" y="984"/>
                            <a:pt x="73927" y="568"/>
                          </a:cubicBezTo>
                          <a:cubicBezTo>
                            <a:pt x="73594" y="182"/>
                            <a:pt x="73358" y="1"/>
                            <a:pt x="73078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47" name="Google Shape;1847;p19"/>
                    <p:cNvSpPr/>
                    <p:nvPr/>
                  </p:nvSpPr>
                  <p:spPr>
                    <a:xfrm>
                      <a:off x="5223825" y="1102050"/>
                      <a:ext cx="829000" cy="1249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160" h="49964" extrusionOk="0">
                          <a:moveTo>
                            <a:pt x="16373" y="0"/>
                          </a:moveTo>
                          <a:cubicBezTo>
                            <a:pt x="10861" y="0"/>
                            <a:pt x="5437" y="131"/>
                            <a:pt x="13" y="152"/>
                          </a:cubicBezTo>
                          <a:cubicBezTo>
                            <a:pt x="1" y="247"/>
                            <a:pt x="1" y="342"/>
                            <a:pt x="13" y="438"/>
                          </a:cubicBezTo>
                          <a:cubicBezTo>
                            <a:pt x="227" y="985"/>
                            <a:pt x="584" y="1330"/>
                            <a:pt x="1239" y="1438"/>
                          </a:cubicBezTo>
                          <a:cubicBezTo>
                            <a:pt x="2370" y="1616"/>
                            <a:pt x="2453" y="2235"/>
                            <a:pt x="2311" y="3069"/>
                          </a:cubicBezTo>
                          <a:cubicBezTo>
                            <a:pt x="2251" y="3271"/>
                            <a:pt x="2156" y="3462"/>
                            <a:pt x="2025" y="3640"/>
                          </a:cubicBezTo>
                          <a:cubicBezTo>
                            <a:pt x="1751" y="4117"/>
                            <a:pt x="1751" y="4140"/>
                            <a:pt x="2108" y="4533"/>
                          </a:cubicBezTo>
                          <a:cubicBezTo>
                            <a:pt x="2192" y="4628"/>
                            <a:pt x="2287" y="4724"/>
                            <a:pt x="2370" y="4819"/>
                          </a:cubicBezTo>
                          <a:cubicBezTo>
                            <a:pt x="2620" y="5117"/>
                            <a:pt x="2632" y="5390"/>
                            <a:pt x="2406" y="5700"/>
                          </a:cubicBezTo>
                          <a:cubicBezTo>
                            <a:pt x="2334" y="5783"/>
                            <a:pt x="2239" y="5843"/>
                            <a:pt x="2180" y="5938"/>
                          </a:cubicBezTo>
                          <a:cubicBezTo>
                            <a:pt x="1918" y="6295"/>
                            <a:pt x="1953" y="6474"/>
                            <a:pt x="2299" y="6760"/>
                          </a:cubicBezTo>
                          <a:cubicBezTo>
                            <a:pt x="2477" y="6903"/>
                            <a:pt x="2739" y="7057"/>
                            <a:pt x="2775" y="7248"/>
                          </a:cubicBezTo>
                          <a:cubicBezTo>
                            <a:pt x="2918" y="7974"/>
                            <a:pt x="3132" y="8724"/>
                            <a:pt x="2501" y="9379"/>
                          </a:cubicBezTo>
                          <a:cubicBezTo>
                            <a:pt x="2132" y="9784"/>
                            <a:pt x="1799" y="10201"/>
                            <a:pt x="1477" y="10653"/>
                          </a:cubicBezTo>
                          <a:cubicBezTo>
                            <a:pt x="1310" y="10879"/>
                            <a:pt x="1132" y="11117"/>
                            <a:pt x="1382" y="11403"/>
                          </a:cubicBezTo>
                          <a:cubicBezTo>
                            <a:pt x="1534" y="11555"/>
                            <a:pt x="1734" y="11629"/>
                            <a:pt x="1936" y="11629"/>
                          </a:cubicBezTo>
                          <a:cubicBezTo>
                            <a:pt x="2051" y="11629"/>
                            <a:pt x="2167" y="11605"/>
                            <a:pt x="2275" y="11558"/>
                          </a:cubicBezTo>
                          <a:cubicBezTo>
                            <a:pt x="2453" y="11439"/>
                            <a:pt x="2632" y="11308"/>
                            <a:pt x="2787" y="11165"/>
                          </a:cubicBezTo>
                          <a:cubicBezTo>
                            <a:pt x="2918" y="11046"/>
                            <a:pt x="3025" y="10903"/>
                            <a:pt x="3156" y="10784"/>
                          </a:cubicBezTo>
                          <a:cubicBezTo>
                            <a:pt x="3275" y="10677"/>
                            <a:pt x="3393" y="10623"/>
                            <a:pt x="3510" y="10623"/>
                          </a:cubicBezTo>
                          <a:cubicBezTo>
                            <a:pt x="3638" y="10623"/>
                            <a:pt x="3763" y="10688"/>
                            <a:pt x="3882" y="10820"/>
                          </a:cubicBezTo>
                          <a:cubicBezTo>
                            <a:pt x="4132" y="11105"/>
                            <a:pt x="4239" y="11486"/>
                            <a:pt x="4168" y="11856"/>
                          </a:cubicBezTo>
                          <a:cubicBezTo>
                            <a:pt x="4120" y="12129"/>
                            <a:pt x="4037" y="12403"/>
                            <a:pt x="3989" y="12677"/>
                          </a:cubicBezTo>
                          <a:cubicBezTo>
                            <a:pt x="3966" y="12880"/>
                            <a:pt x="3858" y="13106"/>
                            <a:pt x="4168" y="13320"/>
                          </a:cubicBezTo>
                          <a:cubicBezTo>
                            <a:pt x="4335" y="13141"/>
                            <a:pt x="4478" y="12939"/>
                            <a:pt x="4597" y="12725"/>
                          </a:cubicBezTo>
                          <a:cubicBezTo>
                            <a:pt x="4763" y="12344"/>
                            <a:pt x="5097" y="12058"/>
                            <a:pt x="5490" y="11927"/>
                          </a:cubicBezTo>
                          <a:cubicBezTo>
                            <a:pt x="5609" y="11998"/>
                            <a:pt x="5716" y="12082"/>
                            <a:pt x="5811" y="12177"/>
                          </a:cubicBezTo>
                          <a:cubicBezTo>
                            <a:pt x="6240" y="12749"/>
                            <a:pt x="6883" y="13034"/>
                            <a:pt x="7478" y="13403"/>
                          </a:cubicBezTo>
                          <a:cubicBezTo>
                            <a:pt x="8026" y="13737"/>
                            <a:pt x="8204" y="14130"/>
                            <a:pt x="7966" y="14761"/>
                          </a:cubicBezTo>
                          <a:cubicBezTo>
                            <a:pt x="7859" y="14987"/>
                            <a:pt x="7728" y="15213"/>
                            <a:pt x="7573" y="15427"/>
                          </a:cubicBezTo>
                          <a:cubicBezTo>
                            <a:pt x="7335" y="15808"/>
                            <a:pt x="7049" y="16178"/>
                            <a:pt x="6835" y="16582"/>
                          </a:cubicBezTo>
                          <a:cubicBezTo>
                            <a:pt x="6252" y="17666"/>
                            <a:pt x="6942" y="19011"/>
                            <a:pt x="8168" y="19154"/>
                          </a:cubicBezTo>
                          <a:cubicBezTo>
                            <a:pt x="8216" y="19118"/>
                            <a:pt x="8264" y="19071"/>
                            <a:pt x="8311" y="19023"/>
                          </a:cubicBezTo>
                          <a:cubicBezTo>
                            <a:pt x="8347" y="18952"/>
                            <a:pt x="8383" y="18868"/>
                            <a:pt x="8418" y="18797"/>
                          </a:cubicBezTo>
                          <a:cubicBezTo>
                            <a:pt x="8595" y="18475"/>
                            <a:pt x="8702" y="18333"/>
                            <a:pt x="8906" y="18333"/>
                          </a:cubicBezTo>
                          <a:cubicBezTo>
                            <a:pt x="9004" y="18333"/>
                            <a:pt x="9125" y="18366"/>
                            <a:pt x="9288" y="18428"/>
                          </a:cubicBezTo>
                          <a:cubicBezTo>
                            <a:pt x="9523" y="18514"/>
                            <a:pt x="9745" y="18564"/>
                            <a:pt x="9954" y="18564"/>
                          </a:cubicBezTo>
                          <a:cubicBezTo>
                            <a:pt x="10295" y="18564"/>
                            <a:pt x="10603" y="18431"/>
                            <a:pt x="10883" y="18106"/>
                          </a:cubicBezTo>
                          <a:cubicBezTo>
                            <a:pt x="10895" y="18094"/>
                            <a:pt x="10919" y="18083"/>
                            <a:pt x="10931" y="18071"/>
                          </a:cubicBezTo>
                          <a:cubicBezTo>
                            <a:pt x="11324" y="17677"/>
                            <a:pt x="11758" y="17556"/>
                            <a:pt x="12210" y="17556"/>
                          </a:cubicBezTo>
                          <a:cubicBezTo>
                            <a:pt x="12538" y="17556"/>
                            <a:pt x="12876" y="17620"/>
                            <a:pt x="13217" y="17690"/>
                          </a:cubicBezTo>
                          <a:cubicBezTo>
                            <a:pt x="13348" y="18106"/>
                            <a:pt x="13276" y="18571"/>
                            <a:pt x="13026" y="18928"/>
                          </a:cubicBezTo>
                          <a:cubicBezTo>
                            <a:pt x="12669" y="19464"/>
                            <a:pt x="12562" y="20118"/>
                            <a:pt x="12740" y="20738"/>
                          </a:cubicBezTo>
                          <a:cubicBezTo>
                            <a:pt x="12860" y="21238"/>
                            <a:pt x="13002" y="21738"/>
                            <a:pt x="13181" y="22226"/>
                          </a:cubicBezTo>
                          <a:cubicBezTo>
                            <a:pt x="13362" y="22673"/>
                            <a:pt x="13466" y="22793"/>
                            <a:pt x="13811" y="22793"/>
                          </a:cubicBezTo>
                          <a:cubicBezTo>
                            <a:pt x="13897" y="22793"/>
                            <a:pt x="13999" y="22786"/>
                            <a:pt x="14122" y="22774"/>
                          </a:cubicBezTo>
                          <a:cubicBezTo>
                            <a:pt x="14184" y="22766"/>
                            <a:pt x="14242" y="22761"/>
                            <a:pt x="14296" y="22761"/>
                          </a:cubicBezTo>
                          <a:cubicBezTo>
                            <a:pt x="14639" y="22761"/>
                            <a:pt x="14801" y="22930"/>
                            <a:pt x="14884" y="23321"/>
                          </a:cubicBezTo>
                          <a:cubicBezTo>
                            <a:pt x="14955" y="23655"/>
                            <a:pt x="14931" y="23976"/>
                            <a:pt x="14669" y="24214"/>
                          </a:cubicBezTo>
                          <a:cubicBezTo>
                            <a:pt x="14253" y="24583"/>
                            <a:pt x="14229" y="25024"/>
                            <a:pt x="14372" y="25524"/>
                          </a:cubicBezTo>
                          <a:cubicBezTo>
                            <a:pt x="14467" y="25833"/>
                            <a:pt x="14538" y="26155"/>
                            <a:pt x="14610" y="26465"/>
                          </a:cubicBezTo>
                          <a:cubicBezTo>
                            <a:pt x="14824" y="27441"/>
                            <a:pt x="14169" y="28393"/>
                            <a:pt x="13181" y="28548"/>
                          </a:cubicBezTo>
                          <a:cubicBezTo>
                            <a:pt x="13014" y="28572"/>
                            <a:pt x="12836" y="28596"/>
                            <a:pt x="12669" y="28643"/>
                          </a:cubicBezTo>
                          <a:cubicBezTo>
                            <a:pt x="12513" y="28697"/>
                            <a:pt x="12353" y="28724"/>
                            <a:pt x="12194" y="28724"/>
                          </a:cubicBezTo>
                          <a:cubicBezTo>
                            <a:pt x="11793" y="28724"/>
                            <a:pt x="11402" y="28557"/>
                            <a:pt x="11121" y="28250"/>
                          </a:cubicBezTo>
                          <a:cubicBezTo>
                            <a:pt x="10800" y="27929"/>
                            <a:pt x="10490" y="27596"/>
                            <a:pt x="10193" y="27262"/>
                          </a:cubicBezTo>
                          <a:cubicBezTo>
                            <a:pt x="10057" y="27108"/>
                            <a:pt x="9907" y="27003"/>
                            <a:pt x="9733" y="27003"/>
                          </a:cubicBezTo>
                          <a:cubicBezTo>
                            <a:pt x="9679" y="27003"/>
                            <a:pt x="9621" y="27013"/>
                            <a:pt x="9561" y="27036"/>
                          </a:cubicBezTo>
                          <a:cubicBezTo>
                            <a:pt x="9288" y="27143"/>
                            <a:pt x="9288" y="27417"/>
                            <a:pt x="9335" y="27655"/>
                          </a:cubicBezTo>
                          <a:cubicBezTo>
                            <a:pt x="9395" y="27858"/>
                            <a:pt x="9478" y="28060"/>
                            <a:pt x="9573" y="28250"/>
                          </a:cubicBezTo>
                          <a:cubicBezTo>
                            <a:pt x="9954" y="29132"/>
                            <a:pt x="9800" y="29822"/>
                            <a:pt x="9085" y="30477"/>
                          </a:cubicBezTo>
                          <a:cubicBezTo>
                            <a:pt x="8835" y="30703"/>
                            <a:pt x="8609" y="30953"/>
                            <a:pt x="8311" y="31251"/>
                          </a:cubicBezTo>
                          <a:cubicBezTo>
                            <a:pt x="8595" y="31342"/>
                            <a:pt x="8771" y="31454"/>
                            <a:pt x="8941" y="31454"/>
                          </a:cubicBezTo>
                          <a:cubicBezTo>
                            <a:pt x="8949" y="31454"/>
                            <a:pt x="8958" y="31454"/>
                            <a:pt x="8966" y="31453"/>
                          </a:cubicBezTo>
                          <a:cubicBezTo>
                            <a:pt x="8985" y="31452"/>
                            <a:pt x="9003" y="31452"/>
                            <a:pt x="9021" y="31452"/>
                          </a:cubicBezTo>
                          <a:cubicBezTo>
                            <a:pt x="9560" y="31452"/>
                            <a:pt x="9890" y="31788"/>
                            <a:pt x="10109" y="32191"/>
                          </a:cubicBezTo>
                          <a:cubicBezTo>
                            <a:pt x="10335" y="32608"/>
                            <a:pt x="10466" y="33072"/>
                            <a:pt x="10526" y="33537"/>
                          </a:cubicBezTo>
                          <a:cubicBezTo>
                            <a:pt x="10621" y="34537"/>
                            <a:pt x="10645" y="35537"/>
                            <a:pt x="10693" y="36585"/>
                          </a:cubicBezTo>
                          <a:cubicBezTo>
                            <a:pt x="10300" y="36644"/>
                            <a:pt x="9835" y="36644"/>
                            <a:pt x="9490" y="37002"/>
                          </a:cubicBezTo>
                          <a:cubicBezTo>
                            <a:pt x="9466" y="37025"/>
                            <a:pt x="9407" y="37013"/>
                            <a:pt x="9371" y="37025"/>
                          </a:cubicBezTo>
                          <a:cubicBezTo>
                            <a:pt x="8740" y="37192"/>
                            <a:pt x="8097" y="37323"/>
                            <a:pt x="7490" y="37537"/>
                          </a:cubicBezTo>
                          <a:cubicBezTo>
                            <a:pt x="7061" y="37704"/>
                            <a:pt x="6668" y="37918"/>
                            <a:pt x="6299" y="38192"/>
                          </a:cubicBezTo>
                          <a:cubicBezTo>
                            <a:pt x="5894" y="38490"/>
                            <a:pt x="5894" y="38776"/>
                            <a:pt x="6204" y="39204"/>
                          </a:cubicBezTo>
                          <a:cubicBezTo>
                            <a:pt x="6462" y="39536"/>
                            <a:pt x="6661" y="39686"/>
                            <a:pt x="6886" y="39686"/>
                          </a:cubicBezTo>
                          <a:cubicBezTo>
                            <a:pt x="7023" y="39686"/>
                            <a:pt x="7171" y="39630"/>
                            <a:pt x="7347" y="39526"/>
                          </a:cubicBezTo>
                          <a:cubicBezTo>
                            <a:pt x="7680" y="39335"/>
                            <a:pt x="8026" y="39180"/>
                            <a:pt x="8383" y="39049"/>
                          </a:cubicBezTo>
                          <a:cubicBezTo>
                            <a:pt x="8643" y="38954"/>
                            <a:pt x="8886" y="38901"/>
                            <a:pt x="9112" y="38901"/>
                          </a:cubicBezTo>
                          <a:cubicBezTo>
                            <a:pt x="9588" y="38901"/>
                            <a:pt x="9985" y="39135"/>
                            <a:pt x="10300" y="39692"/>
                          </a:cubicBezTo>
                          <a:cubicBezTo>
                            <a:pt x="10546" y="40130"/>
                            <a:pt x="11015" y="40398"/>
                            <a:pt x="11516" y="40398"/>
                          </a:cubicBezTo>
                          <a:cubicBezTo>
                            <a:pt x="11547" y="40398"/>
                            <a:pt x="11578" y="40397"/>
                            <a:pt x="11609" y="40395"/>
                          </a:cubicBezTo>
                          <a:cubicBezTo>
                            <a:pt x="11622" y="40394"/>
                            <a:pt x="11634" y="40394"/>
                            <a:pt x="11646" y="40394"/>
                          </a:cubicBezTo>
                          <a:cubicBezTo>
                            <a:pt x="12096" y="40394"/>
                            <a:pt x="12510" y="40607"/>
                            <a:pt x="12776" y="40978"/>
                          </a:cubicBezTo>
                          <a:cubicBezTo>
                            <a:pt x="13002" y="41257"/>
                            <a:pt x="13235" y="41384"/>
                            <a:pt x="13492" y="41384"/>
                          </a:cubicBezTo>
                          <a:cubicBezTo>
                            <a:pt x="13696" y="41384"/>
                            <a:pt x="13915" y="41304"/>
                            <a:pt x="14157" y="41157"/>
                          </a:cubicBezTo>
                          <a:cubicBezTo>
                            <a:pt x="14395" y="41002"/>
                            <a:pt x="14634" y="40871"/>
                            <a:pt x="14872" y="40728"/>
                          </a:cubicBezTo>
                          <a:cubicBezTo>
                            <a:pt x="15300" y="41383"/>
                            <a:pt x="15348" y="41835"/>
                            <a:pt x="14979" y="42193"/>
                          </a:cubicBezTo>
                          <a:cubicBezTo>
                            <a:pt x="14430" y="42697"/>
                            <a:pt x="13882" y="43192"/>
                            <a:pt x="13082" y="43192"/>
                          </a:cubicBezTo>
                          <a:cubicBezTo>
                            <a:pt x="13013" y="43192"/>
                            <a:pt x="12943" y="43188"/>
                            <a:pt x="12871" y="43181"/>
                          </a:cubicBezTo>
                          <a:cubicBezTo>
                            <a:pt x="12786" y="43168"/>
                            <a:pt x="12699" y="43162"/>
                            <a:pt x="12613" y="43162"/>
                          </a:cubicBezTo>
                          <a:cubicBezTo>
                            <a:pt x="12222" y="43162"/>
                            <a:pt x="11836" y="43292"/>
                            <a:pt x="11514" y="43526"/>
                          </a:cubicBezTo>
                          <a:cubicBezTo>
                            <a:pt x="10966" y="43967"/>
                            <a:pt x="10371" y="44086"/>
                            <a:pt x="9692" y="44098"/>
                          </a:cubicBezTo>
                          <a:cubicBezTo>
                            <a:pt x="9180" y="44145"/>
                            <a:pt x="8669" y="44229"/>
                            <a:pt x="8168" y="44371"/>
                          </a:cubicBezTo>
                          <a:cubicBezTo>
                            <a:pt x="7954" y="44419"/>
                            <a:pt x="7764" y="44550"/>
                            <a:pt x="7835" y="44836"/>
                          </a:cubicBezTo>
                          <a:cubicBezTo>
                            <a:pt x="7990" y="45467"/>
                            <a:pt x="7704" y="45931"/>
                            <a:pt x="7275" y="46348"/>
                          </a:cubicBezTo>
                          <a:cubicBezTo>
                            <a:pt x="6942" y="46657"/>
                            <a:pt x="6537" y="46919"/>
                            <a:pt x="6299" y="47300"/>
                          </a:cubicBezTo>
                          <a:cubicBezTo>
                            <a:pt x="5799" y="48122"/>
                            <a:pt x="5287" y="48908"/>
                            <a:pt x="4251" y="49229"/>
                          </a:cubicBezTo>
                          <a:cubicBezTo>
                            <a:pt x="4522" y="49739"/>
                            <a:pt x="4722" y="49963"/>
                            <a:pt x="4995" y="49963"/>
                          </a:cubicBezTo>
                          <a:cubicBezTo>
                            <a:pt x="5143" y="49963"/>
                            <a:pt x="5312" y="49898"/>
                            <a:pt x="5525" y="49777"/>
                          </a:cubicBezTo>
                          <a:cubicBezTo>
                            <a:pt x="6228" y="49384"/>
                            <a:pt x="6894" y="48943"/>
                            <a:pt x="7585" y="48527"/>
                          </a:cubicBezTo>
                          <a:cubicBezTo>
                            <a:pt x="7859" y="48360"/>
                            <a:pt x="8121" y="48146"/>
                            <a:pt x="8418" y="48015"/>
                          </a:cubicBezTo>
                          <a:cubicBezTo>
                            <a:pt x="8790" y="47872"/>
                            <a:pt x="9157" y="47775"/>
                            <a:pt x="9533" y="47775"/>
                          </a:cubicBezTo>
                          <a:cubicBezTo>
                            <a:pt x="9844" y="47775"/>
                            <a:pt x="10161" y="47841"/>
                            <a:pt x="10490" y="48003"/>
                          </a:cubicBezTo>
                          <a:cubicBezTo>
                            <a:pt x="10822" y="48162"/>
                            <a:pt x="11081" y="48245"/>
                            <a:pt x="11304" y="48245"/>
                          </a:cubicBezTo>
                          <a:cubicBezTo>
                            <a:pt x="11696" y="48245"/>
                            <a:pt x="11970" y="47986"/>
                            <a:pt x="12312" y="47431"/>
                          </a:cubicBezTo>
                          <a:cubicBezTo>
                            <a:pt x="12526" y="47050"/>
                            <a:pt x="12860" y="46753"/>
                            <a:pt x="13264" y="46574"/>
                          </a:cubicBezTo>
                          <a:cubicBezTo>
                            <a:pt x="13741" y="46372"/>
                            <a:pt x="14217" y="46157"/>
                            <a:pt x="14693" y="45943"/>
                          </a:cubicBezTo>
                          <a:cubicBezTo>
                            <a:pt x="15003" y="45784"/>
                            <a:pt x="15344" y="45705"/>
                            <a:pt x="15689" y="45705"/>
                          </a:cubicBezTo>
                          <a:cubicBezTo>
                            <a:pt x="15861" y="45705"/>
                            <a:pt x="16035" y="45725"/>
                            <a:pt x="16205" y="45765"/>
                          </a:cubicBezTo>
                          <a:cubicBezTo>
                            <a:pt x="16548" y="45850"/>
                            <a:pt x="16890" y="45897"/>
                            <a:pt x="17241" y="45897"/>
                          </a:cubicBezTo>
                          <a:cubicBezTo>
                            <a:pt x="17281" y="45897"/>
                            <a:pt x="17320" y="45897"/>
                            <a:pt x="17360" y="45895"/>
                          </a:cubicBezTo>
                          <a:cubicBezTo>
                            <a:pt x="17943" y="45884"/>
                            <a:pt x="18527" y="45860"/>
                            <a:pt x="19003" y="45419"/>
                          </a:cubicBezTo>
                          <a:cubicBezTo>
                            <a:pt x="19174" y="45256"/>
                            <a:pt x="19386" y="45194"/>
                            <a:pt x="19615" y="45194"/>
                          </a:cubicBezTo>
                          <a:cubicBezTo>
                            <a:pt x="19752" y="45194"/>
                            <a:pt x="19896" y="45217"/>
                            <a:pt x="20039" y="45253"/>
                          </a:cubicBezTo>
                          <a:cubicBezTo>
                            <a:pt x="20198" y="45296"/>
                            <a:pt x="20383" y="45335"/>
                            <a:pt x="20552" y="45335"/>
                          </a:cubicBezTo>
                          <a:cubicBezTo>
                            <a:pt x="20662" y="45335"/>
                            <a:pt x="20764" y="45318"/>
                            <a:pt x="20849" y="45276"/>
                          </a:cubicBezTo>
                          <a:cubicBezTo>
                            <a:pt x="21408" y="45000"/>
                            <a:pt x="21980" y="44880"/>
                            <a:pt x="22547" y="44880"/>
                          </a:cubicBezTo>
                          <a:cubicBezTo>
                            <a:pt x="22982" y="44880"/>
                            <a:pt x="23414" y="44950"/>
                            <a:pt x="23837" y="45074"/>
                          </a:cubicBezTo>
                          <a:cubicBezTo>
                            <a:pt x="24270" y="45206"/>
                            <a:pt x="24691" y="45262"/>
                            <a:pt x="25106" y="45262"/>
                          </a:cubicBezTo>
                          <a:cubicBezTo>
                            <a:pt x="25774" y="45262"/>
                            <a:pt x="26426" y="45118"/>
                            <a:pt x="27087" y="44919"/>
                          </a:cubicBezTo>
                          <a:cubicBezTo>
                            <a:pt x="27540" y="44776"/>
                            <a:pt x="28016" y="44693"/>
                            <a:pt x="28492" y="44681"/>
                          </a:cubicBezTo>
                          <a:cubicBezTo>
                            <a:pt x="29862" y="44657"/>
                            <a:pt x="30909" y="43943"/>
                            <a:pt x="31910" y="43145"/>
                          </a:cubicBezTo>
                          <a:cubicBezTo>
                            <a:pt x="31945" y="43121"/>
                            <a:pt x="31981" y="43086"/>
                            <a:pt x="32005" y="43050"/>
                          </a:cubicBezTo>
                          <a:cubicBezTo>
                            <a:pt x="32410" y="42562"/>
                            <a:pt x="32362" y="42264"/>
                            <a:pt x="31779" y="41990"/>
                          </a:cubicBezTo>
                          <a:cubicBezTo>
                            <a:pt x="31350" y="41788"/>
                            <a:pt x="30874" y="41693"/>
                            <a:pt x="30421" y="41550"/>
                          </a:cubicBezTo>
                          <a:cubicBezTo>
                            <a:pt x="30195" y="41502"/>
                            <a:pt x="29969" y="41419"/>
                            <a:pt x="29754" y="41312"/>
                          </a:cubicBezTo>
                          <a:cubicBezTo>
                            <a:pt x="29385" y="41109"/>
                            <a:pt x="29302" y="40847"/>
                            <a:pt x="29504" y="40502"/>
                          </a:cubicBezTo>
                          <a:cubicBezTo>
                            <a:pt x="29778" y="40038"/>
                            <a:pt x="30124" y="39585"/>
                            <a:pt x="30683" y="39442"/>
                          </a:cubicBezTo>
                          <a:cubicBezTo>
                            <a:pt x="30993" y="39395"/>
                            <a:pt x="31231" y="39145"/>
                            <a:pt x="31255" y="38823"/>
                          </a:cubicBezTo>
                          <a:cubicBezTo>
                            <a:pt x="31314" y="38371"/>
                            <a:pt x="31564" y="38025"/>
                            <a:pt x="31898" y="37740"/>
                          </a:cubicBezTo>
                          <a:cubicBezTo>
                            <a:pt x="32112" y="37549"/>
                            <a:pt x="32302" y="37347"/>
                            <a:pt x="32517" y="37156"/>
                          </a:cubicBezTo>
                          <a:cubicBezTo>
                            <a:pt x="33005" y="36704"/>
                            <a:pt x="33160" y="36156"/>
                            <a:pt x="33064" y="35501"/>
                          </a:cubicBezTo>
                          <a:cubicBezTo>
                            <a:pt x="33005" y="35037"/>
                            <a:pt x="33041" y="34549"/>
                            <a:pt x="33005" y="34073"/>
                          </a:cubicBezTo>
                          <a:cubicBezTo>
                            <a:pt x="32981" y="33584"/>
                            <a:pt x="32910" y="33096"/>
                            <a:pt x="32791" y="32608"/>
                          </a:cubicBezTo>
                          <a:cubicBezTo>
                            <a:pt x="32588" y="31870"/>
                            <a:pt x="32195" y="31596"/>
                            <a:pt x="31433" y="31537"/>
                          </a:cubicBezTo>
                          <a:cubicBezTo>
                            <a:pt x="31374" y="31532"/>
                            <a:pt x="31315" y="31530"/>
                            <a:pt x="31256" y="31530"/>
                          </a:cubicBezTo>
                          <a:cubicBezTo>
                            <a:pt x="30648" y="31530"/>
                            <a:pt x="30093" y="31744"/>
                            <a:pt x="29528" y="31918"/>
                          </a:cubicBezTo>
                          <a:cubicBezTo>
                            <a:pt x="29183" y="32030"/>
                            <a:pt x="28837" y="32114"/>
                            <a:pt x="28487" y="32114"/>
                          </a:cubicBezTo>
                          <a:cubicBezTo>
                            <a:pt x="28246" y="32114"/>
                            <a:pt x="28002" y="32074"/>
                            <a:pt x="27754" y="31977"/>
                          </a:cubicBezTo>
                          <a:cubicBezTo>
                            <a:pt x="27230" y="31775"/>
                            <a:pt x="27099" y="31620"/>
                            <a:pt x="27218" y="31060"/>
                          </a:cubicBezTo>
                          <a:cubicBezTo>
                            <a:pt x="27242" y="30894"/>
                            <a:pt x="27302" y="30727"/>
                            <a:pt x="27397" y="30584"/>
                          </a:cubicBezTo>
                          <a:cubicBezTo>
                            <a:pt x="27790" y="29989"/>
                            <a:pt x="27611" y="29465"/>
                            <a:pt x="27195" y="28989"/>
                          </a:cubicBezTo>
                          <a:cubicBezTo>
                            <a:pt x="26540" y="28239"/>
                            <a:pt x="26337" y="27453"/>
                            <a:pt x="26849" y="26548"/>
                          </a:cubicBezTo>
                          <a:cubicBezTo>
                            <a:pt x="27123" y="26060"/>
                            <a:pt x="27028" y="25583"/>
                            <a:pt x="26754" y="25119"/>
                          </a:cubicBezTo>
                          <a:cubicBezTo>
                            <a:pt x="26516" y="24738"/>
                            <a:pt x="26302" y="24333"/>
                            <a:pt x="26135" y="23917"/>
                          </a:cubicBezTo>
                          <a:cubicBezTo>
                            <a:pt x="25790" y="23071"/>
                            <a:pt x="25468" y="22226"/>
                            <a:pt x="25194" y="21357"/>
                          </a:cubicBezTo>
                          <a:cubicBezTo>
                            <a:pt x="24909" y="20428"/>
                            <a:pt x="24301" y="19845"/>
                            <a:pt x="23468" y="19428"/>
                          </a:cubicBezTo>
                          <a:cubicBezTo>
                            <a:pt x="21813" y="18618"/>
                            <a:pt x="20730" y="17392"/>
                            <a:pt x="20325" y="15535"/>
                          </a:cubicBezTo>
                          <a:cubicBezTo>
                            <a:pt x="20146" y="14713"/>
                            <a:pt x="19837" y="13927"/>
                            <a:pt x="19420" y="13189"/>
                          </a:cubicBezTo>
                          <a:cubicBezTo>
                            <a:pt x="18979" y="12427"/>
                            <a:pt x="18384" y="11748"/>
                            <a:pt x="17836" y="11058"/>
                          </a:cubicBezTo>
                          <a:cubicBezTo>
                            <a:pt x="17580" y="10710"/>
                            <a:pt x="17175" y="10517"/>
                            <a:pt x="16758" y="10517"/>
                          </a:cubicBezTo>
                          <a:cubicBezTo>
                            <a:pt x="16633" y="10517"/>
                            <a:pt x="16507" y="10534"/>
                            <a:pt x="16384" y="10570"/>
                          </a:cubicBezTo>
                          <a:cubicBezTo>
                            <a:pt x="15550" y="10760"/>
                            <a:pt x="14645" y="10641"/>
                            <a:pt x="13860" y="11070"/>
                          </a:cubicBezTo>
                          <a:cubicBezTo>
                            <a:pt x="13800" y="11094"/>
                            <a:pt x="13729" y="11105"/>
                            <a:pt x="13669" y="11105"/>
                          </a:cubicBezTo>
                          <a:cubicBezTo>
                            <a:pt x="13634" y="11108"/>
                            <a:pt x="13599" y="11110"/>
                            <a:pt x="13567" y="11110"/>
                          </a:cubicBezTo>
                          <a:cubicBezTo>
                            <a:pt x="13180" y="11110"/>
                            <a:pt x="12973" y="10915"/>
                            <a:pt x="12907" y="10498"/>
                          </a:cubicBezTo>
                          <a:cubicBezTo>
                            <a:pt x="12812" y="9867"/>
                            <a:pt x="12943" y="9236"/>
                            <a:pt x="13288" y="8700"/>
                          </a:cubicBezTo>
                          <a:cubicBezTo>
                            <a:pt x="13693" y="8022"/>
                            <a:pt x="14193" y="7486"/>
                            <a:pt x="14955" y="7224"/>
                          </a:cubicBezTo>
                          <a:cubicBezTo>
                            <a:pt x="15074" y="7176"/>
                            <a:pt x="15193" y="7105"/>
                            <a:pt x="15288" y="7034"/>
                          </a:cubicBezTo>
                          <a:cubicBezTo>
                            <a:pt x="15884" y="6641"/>
                            <a:pt x="15931" y="6522"/>
                            <a:pt x="15634" y="5879"/>
                          </a:cubicBezTo>
                          <a:cubicBezTo>
                            <a:pt x="15396" y="5343"/>
                            <a:pt x="15455" y="5021"/>
                            <a:pt x="15919" y="4688"/>
                          </a:cubicBezTo>
                          <a:cubicBezTo>
                            <a:pt x="16158" y="4521"/>
                            <a:pt x="16396" y="4378"/>
                            <a:pt x="16658" y="4271"/>
                          </a:cubicBezTo>
                          <a:cubicBezTo>
                            <a:pt x="17396" y="3938"/>
                            <a:pt x="17741" y="3331"/>
                            <a:pt x="17729" y="2557"/>
                          </a:cubicBezTo>
                          <a:cubicBezTo>
                            <a:pt x="17729" y="1938"/>
                            <a:pt x="17920" y="1342"/>
                            <a:pt x="18277" y="842"/>
                          </a:cubicBezTo>
                          <a:cubicBezTo>
                            <a:pt x="18420" y="616"/>
                            <a:pt x="18527" y="366"/>
                            <a:pt x="18717" y="9"/>
                          </a:cubicBezTo>
                          <a:cubicBezTo>
                            <a:pt x="17934" y="3"/>
                            <a:pt x="17153" y="0"/>
                            <a:pt x="16373" y="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48" name="Google Shape;1848;p19"/>
                    <p:cNvSpPr/>
                    <p:nvPr/>
                  </p:nvSpPr>
                  <p:spPr>
                    <a:xfrm>
                      <a:off x="7108600" y="1086775"/>
                      <a:ext cx="461675" cy="3670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467" h="14682" extrusionOk="0">
                          <a:moveTo>
                            <a:pt x="18050" y="1"/>
                          </a:moveTo>
                          <a:cubicBezTo>
                            <a:pt x="15835" y="1"/>
                            <a:pt x="13621" y="1"/>
                            <a:pt x="11406" y="25"/>
                          </a:cubicBezTo>
                          <a:cubicBezTo>
                            <a:pt x="9775" y="36"/>
                            <a:pt x="8156" y="72"/>
                            <a:pt x="6525" y="96"/>
                          </a:cubicBezTo>
                          <a:cubicBezTo>
                            <a:pt x="4632" y="108"/>
                            <a:pt x="2750" y="120"/>
                            <a:pt x="857" y="132"/>
                          </a:cubicBezTo>
                          <a:cubicBezTo>
                            <a:pt x="572" y="156"/>
                            <a:pt x="286" y="191"/>
                            <a:pt x="0" y="239"/>
                          </a:cubicBezTo>
                          <a:cubicBezTo>
                            <a:pt x="203" y="858"/>
                            <a:pt x="95" y="1465"/>
                            <a:pt x="631" y="1846"/>
                          </a:cubicBezTo>
                          <a:cubicBezTo>
                            <a:pt x="1369" y="2382"/>
                            <a:pt x="1786" y="3120"/>
                            <a:pt x="2012" y="3989"/>
                          </a:cubicBezTo>
                          <a:cubicBezTo>
                            <a:pt x="2155" y="4489"/>
                            <a:pt x="2441" y="4942"/>
                            <a:pt x="2834" y="5287"/>
                          </a:cubicBezTo>
                          <a:cubicBezTo>
                            <a:pt x="3143" y="5620"/>
                            <a:pt x="3417" y="5978"/>
                            <a:pt x="3643" y="6371"/>
                          </a:cubicBezTo>
                          <a:cubicBezTo>
                            <a:pt x="3810" y="6597"/>
                            <a:pt x="3798" y="6894"/>
                            <a:pt x="3632" y="7109"/>
                          </a:cubicBezTo>
                          <a:cubicBezTo>
                            <a:pt x="3358" y="7406"/>
                            <a:pt x="3405" y="7740"/>
                            <a:pt x="3441" y="8097"/>
                          </a:cubicBezTo>
                          <a:cubicBezTo>
                            <a:pt x="3453" y="8276"/>
                            <a:pt x="3477" y="8466"/>
                            <a:pt x="3489" y="8645"/>
                          </a:cubicBezTo>
                          <a:lnTo>
                            <a:pt x="3191" y="8776"/>
                          </a:lnTo>
                          <a:cubicBezTo>
                            <a:pt x="2655" y="9014"/>
                            <a:pt x="2536" y="9335"/>
                            <a:pt x="2846" y="9835"/>
                          </a:cubicBezTo>
                          <a:cubicBezTo>
                            <a:pt x="2929" y="9966"/>
                            <a:pt x="3060" y="10050"/>
                            <a:pt x="3143" y="10169"/>
                          </a:cubicBezTo>
                          <a:cubicBezTo>
                            <a:pt x="3346" y="10431"/>
                            <a:pt x="3632" y="10669"/>
                            <a:pt x="3691" y="10966"/>
                          </a:cubicBezTo>
                          <a:cubicBezTo>
                            <a:pt x="3905" y="12026"/>
                            <a:pt x="4441" y="13050"/>
                            <a:pt x="4084" y="14193"/>
                          </a:cubicBezTo>
                          <a:cubicBezTo>
                            <a:pt x="3977" y="14514"/>
                            <a:pt x="4132" y="14681"/>
                            <a:pt x="4489" y="14681"/>
                          </a:cubicBezTo>
                          <a:cubicBezTo>
                            <a:pt x="4751" y="14681"/>
                            <a:pt x="5013" y="14645"/>
                            <a:pt x="5251" y="14562"/>
                          </a:cubicBezTo>
                          <a:cubicBezTo>
                            <a:pt x="5890" y="14346"/>
                            <a:pt x="6519" y="14152"/>
                            <a:pt x="7176" y="14152"/>
                          </a:cubicBezTo>
                          <a:cubicBezTo>
                            <a:pt x="7498" y="14152"/>
                            <a:pt x="7827" y="14199"/>
                            <a:pt x="8168" y="14312"/>
                          </a:cubicBezTo>
                          <a:cubicBezTo>
                            <a:pt x="8241" y="14337"/>
                            <a:pt x="8314" y="14349"/>
                            <a:pt x="8384" y="14349"/>
                          </a:cubicBezTo>
                          <a:cubicBezTo>
                            <a:pt x="8848" y="14349"/>
                            <a:pt x="9207" y="13839"/>
                            <a:pt x="9073" y="13312"/>
                          </a:cubicBezTo>
                          <a:cubicBezTo>
                            <a:pt x="8954" y="12812"/>
                            <a:pt x="8704" y="12348"/>
                            <a:pt x="8513" y="11871"/>
                          </a:cubicBezTo>
                          <a:cubicBezTo>
                            <a:pt x="8442" y="11681"/>
                            <a:pt x="8299" y="11419"/>
                            <a:pt x="8370" y="11276"/>
                          </a:cubicBezTo>
                          <a:cubicBezTo>
                            <a:pt x="8644" y="10716"/>
                            <a:pt x="8954" y="10169"/>
                            <a:pt x="9311" y="9645"/>
                          </a:cubicBezTo>
                          <a:cubicBezTo>
                            <a:pt x="9568" y="9254"/>
                            <a:pt x="9940" y="9077"/>
                            <a:pt x="10384" y="9077"/>
                          </a:cubicBezTo>
                          <a:cubicBezTo>
                            <a:pt x="10494" y="9077"/>
                            <a:pt x="10609" y="9088"/>
                            <a:pt x="10728" y="9109"/>
                          </a:cubicBezTo>
                          <a:cubicBezTo>
                            <a:pt x="11144" y="9180"/>
                            <a:pt x="11573" y="9264"/>
                            <a:pt x="12002" y="9311"/>
                          </a:cubicBezTo>
                          <a:cubicBezTo>
                            <a:pt x="12093" y="9322"/>
                            <a:pt x="12193" y="9332"/>
                            <a:pt x="12289" y="9332"/>
                          </a:cubicBezTo>
                          <a:cubicBezTo>
                            <a:pt x="12418" y="9332"/>
                            <a:pt x="12539" y="9313"/>
                            <a:pt x="12621" y="9252"/>
                          </a:cubicBezTo>
                          <a:cubicBezTo>
                            <a:pt x="13130" y="8870"/>
                            <a:pt x="13672" y="8649"/>
                            <a:pt x="14285" y="8649"/>
                          </a:cubicBezTo>
                          <a:cubicBezTo>
                            <a:pt x="14418" y="8649"/>
                            <a:pt x="14553" y="8659"/>
                            <a:pt x="14692" y="8680"/>
                          </a:cubicBezTo>
                          <a:cubicBezTo>
                            <a:pt x="14776" y="8680"/>
                            <a:pt x="14859" y="8680"/>
                            <a:pt x="14954" y="8668"/>
                          </a:cubicBezTo>
                          <a:cubicBezTo>
                            <a:pt x="15359" y="8621"/>
                            <a:pt x="15657" y="8418"/>
                            <a:pt x="15740" y="8014"/>
                          </a:cubicBezTo>
                          <a:cubicBezTo>
                            <a:pt x="15812" y="7633"/>
                            <a:pt x="15859" y="7252"/>
                            <a:pt x="15859" y="6859"/>
                          </a:cubicBezTo>
                          <a:cubicBezTo>
                            <a:pt x="15895" y="5585"/>
                            <a:pt x="16145" y="4418"/>
                            <a:pt x="17109" y="3477"/>
                          </a:cubicBezTo>
                          <a:cubicBezTo>
                            <a:pt x="17359" y="3239"/>
                            <a:pt x="17490" y="2858"/>
                            <a:pt x="17645" y="2525"/>
                          </a:cubicBezTo>
                          <a:cubicBezTo>
                            <a:pt x="17764" y="2251"/>
                            <a:pt x="17812" y="1953"/>
                            <a:pt x="17907" y="1668"/>
                          </a:cubicBezTo>
                          <a:cubicBezTo>
                            <a:pt x="18086" y="1144"/>
                            <a:pt x="18276" y="620"/>
                            <a:pt x="18467" y="48"/>
                          </a:cubicBezTo>
                          <a:cubicBezTo>
                            <a:pt x="18324" y="25"/>
                            <a:pt x="18193" y="13"/>
                            <a:pt x="18050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49" name="Google Shape;1849;p19"/>
                    <p:cNvSpPr/>
                    <p:nvPr/>
                  </p:nvSpPr>
                  <p:spPr>
                    <a:xfrm>
                      <a:off x="4854450" y="1495725"/>
                      <a:ext cx="477150" cy="625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086" h="25008" extrusionOk="0">
                          <a:moveTo>
                            <a:pt x="12637" y="1"/>
                          </a:moveTo>
                          <a:cubicBezTo>
                            <a:pt x="12514" y="1"/>
                            <a:pt x="12389" y="15"/>
                            <a:pt x="12264" y="38"/>
                          </a:cubicBezTo>
                          <a:cubicBezTo>
                            <a:pt x="12025" y="73"/>
                            <a:pt x="11799" y="157"/>
                            <a:pt x="11585" y="276"/>
                          </a:cubicBezTo>
                          <a:cubicBezTo>
                            <a:pt x="10799" y="716"/>
                            <a:pt x="9918" y="871"/>
                            <a:pt x="9049" y="1062"/>
                          </a:cubicBezTo>
                          <a:cubicBezTo>
                            <a:pt x="8334" y="1228"/>
                            <a:pt x="8061" y="1466"/>
                            <a:pt x="8013" y="2193"/>
                          </a:cubicBezTo>
                          <a:cubicBezTo>
                            <a:pt x="7977" y="2693"/>
                            <a:pt x="7739" y="2943"/>
                            <a:pt x="7346" y="3121"/>
                          </a:cubicBezTo>
                          <a:cubicBezTo>
                            <a:pt x="7215" y="3169"/>
                            <a:pt x="7096" y="3228"/>
                            <a:pt x="6989" y="3300"/>
                          </a:cubicBezTo>
                          <a:cubicBezTo>
                            <a:pt x="6834" y="3431"/>
                            <a:pt x="6608" y="3562"/>
                            <a:pt x="6572" y="3729"/>
                          </a:cubicBezTo>
                          <a:cubicBezTo>
                            <a:pt x="6513" y="4002"/>
                            <a:pt x="6822" y="4002"/>
                            <a:pt x="7001" y="4110"/>
                          </a:cubicBezTo>
                          <a:cubicBezTo>
                            <a:pt x="7275" y="4276"/>
                            <a:pt x="7549" y="4443"/>
                            <a:pt x="7799" y="4645"/>
                          </a:cubicBezTo>
                          <a:cubicBezTo>
                            <a:pt x="7989" y="4764"/>
                            <a:pt x="8037" y="5038"/>
                            <a:pt x="7882" y="5217"/>
                          </a:cubicBezTo>
                          <a:cubicBezTo>
                            <a:pt x="7727" y="5455"/>
                            <a:pt x="7561" y="5669"/>
                            <a:pt x="7370" y="5860"/>
                          </a:cubicBezTo>
                          <a:cubicBezTo>
                            <a:pt x="7168" y="6038"/>
                            <a:pt x="6953" y="6181"/>
                            <a:pt x="6739" y="6324"/>
                          </a:cubicBezTo>
                          <a:cubicBezTo>
                            <a:pt x="5969" y="6829"/>
                            <a:pt x="5174" y="7199"/>
                            <a:pt x="4302" y="7199"/>
                          </a:cubicBezTo>
                          <a:cubicBezTo>
                            <a:pt x="3960" y="7199"/>
                            <a:pt x="3607" y="7142"/>
                            <a:pt x="3239" y="7015"/>
                          </a:cubicBezTo>
                          <a:cubicBezTo>
                            <a:pt x="3042" y="6963"/>
                            <a:pt x="2836" y="6929"/>
                            <a:pt x="2628" y="6929"/>
                          </a:cubicBezTo>
                          <a:cubicBezTo>
                            <a:pt x="2598" y="6929"/>
                            <a:pt x="2567" y="6930"/>
                            <a:pt x="2536" y="6931"/>
                          </a:cubicBezTo>
                          <a:cubicBezTo>
                            <a:pt x="2513" y="6930"/>
                            <a:pt x="2491" y="6930"/>
                            <a:pt x="2469" y="6930"/>
                          </a:cubicBezTo>
                          <a:cubicBezTo>
                            <a:pt x="1986" y="6930"/>
                            <a:pt x="1580" y="7171"/>
                            <a:pt x="1250" y="7467"/>
                          </a:cubicBezTo>
                          <a:cubicBezTo>
                            <a:pt x="845" y="7824"/>
                            <a:pt x="941" y="8503"/>
                            <a:pt x="1417" y="8908"/>
                          </a:cubicBezTo>
                          <a:cubicBezTo>
                            <a:pt x="1703" y="9146"/>
                            <a:pt x="2024" y="9324"/>
                            <a:pt x="2334" y="9539"/>
                          </a:cubicBezTo>
                          <a:cubicBezTo>
                            <a:pt x="3012" y="10027"/>
                            <a:pt x="3048" y="10563"/>
                            <a:pt x="2465" y="11158"/>
                          </a:cubicBezTo>
                          <a:cubicBezTo>
                            <a:pt x="2227" y="11372"/>
                            <a:pt x="2000" y="11610"/>
                            <a:pt x="1798" y="11861"/>
                          </a:cubicBezTo>
                          <a:cubicBezTo>
                            <a:pt x="1512" y="12230"/>
                            <a:pt x="1548" y="12432"/>
                            <a:pt x="1941" y="12646"/>
                          </a:cubicBezTo>
                          <a:cubicBezTo>
                            <a:pt x="2453" y="12932"/>
                            <a:pt x="2989" y="13158"/>
                            <a:pt x="3524" y="13396"/>
                          </a:cubicBezTo>
                          <a:cubicBezTo>
                            <a:pt x="4155" y="13682"/>
                            <a:pt x="4215" y="13920"/>
                            <a:pt x="3703" y="14361"/>
                          </a:cubicBezTo>
                          <a:cubicBezTo>
                            <a:pt x="3251" y="14754"/>
                            <a:pt x="2989" y="15194"/>
                            <a:pt x="3000" y="15825"/>
                          </a:cubicBezTo>
                          <a:cubicBezTo>
                            <a:pt x="3036" y="16456"/>
                            <a:pt x="2774" y="17087"/>
                            <a:pt x="2298" y="17504"/>
                          </a:cubicBezTo>
                          <a:cubicBezTo>
                            <a:pt x="2048" y="17742"/>
                            <a:pt x="1810" y="17992"/>
                            <a:pt x="1584" y="18266"/>
                          </a:cubicBezTo>
                          <a:cubicBezTo>
                            <a:pt x="1417" y="18445"/>
                            <a:pt x="1334" y="18635"/>
                            <a:pt x="1476" y="18909"/>
                          </a:cubicBezTo>
                          <a:cubicBezTo>
                            <a:pt x="1703" y="19326"/>
                            <a:pt x="1607" y="19623"/>
                            <a:pt x="1238" y="19909"/>
                          </a:cubicBezTo>
                          <a:cubicBezTo>
                            <a:pt x="988" y="20088"/>
                            <a:pt x="726" y="20231"/>
                            <a:pt x="476" y="20409"/>
                          </a:cubicBezTo>
                          <a:cubicBezTo>
                            <a:pt x="310" y="20528"/>
                            <a:pt x="155" y="20671"/>
                            <a:pt x="0" y="20802"/>
                          </a:cubicBezTo>
                          <a:cubicBezTo>
                            <a:pt x="48" y="20885"/>
                            <a:pt x="95" y="20957"/>
                            <a:pt x="155" y="21028"/>
                          </a:cubicBezTo>
                          <a:cubicBezTo>
                            <a:pt x="786" y="21528"/>
                            <a:pt x="798" y="21576"/>
                            <a:pt x="429" y="22290"/>
                          </a:cubicBezTo>
                          <a:cubicBezTo>
                            <a:pt x="417" y="22326"/>
                            <a:pt x="393" y="22362"/>
                            <a:pt x="369" y="22398"/>
                          </a:cubicBezTo>
                          <a:cubicBezTo>
                            <a:pt x="95" y="22969"/>
                            <a:pt x="298" y="23421"/>
                            <a:pt x="893" y="23612"/>
                          </a:cubicBezTo>
                          <a:cubicBezTo>
                            <a:pt x="1024" y="23660"/>
                            <a:pt x="1143" y="23683"/>
                            <a:pt x="1274" y="23695"/>
                          </a:cubicBezTo>
                          <a:cubicBezTo>
                            <a:pt x="1572" y="23695"/>
                            <a:pt x="1703" y="23862"/>
                            <a:pt x="1798" y="24100"/>
                          </a:cubicBezTo>
                          <a:cubicBezTo>
                            <a:pt x="1846" y="24195"/>
                            <a:pt x="1869" y="24303"/>
                            <a:pt x="1905" y="24410"/>
                          </a:cubicBezTo>
                          <a:cubicBezTo>
                            <a:pt x="2093" y="24862"/>
                            <a:pt x="2229" y="25008"/>
                            <a:pt x="2674" y="25008"/>
                          </a:cubicBezTo>
                          <a:cubicBezTo>
                            <a:pt x="2710" y="25008"/>
                            <a:pt x="2747" y="25007"/>
                            <a:pt x="2786" y="25005"/>
                          </a:cubicBezTo>
                          <a:cubicBezTo>
                            <a:pt x="3239" y="24981"/>
                            <a:pt x="3691" y="24898"/>
                            <a:pt x="4120" y="24779"/>
                          </a:cubicBezTo>
                          <a:cubicBezTo>
                            <a:pt x="5572" y="24338"/>
                            <a:pt x="6870" y="23564"/>
                            <a:pt x="8168" y="22826"/>
                          </a:cubicBezTo>
                          <a:cubicBezTo>
                            <a:pt x="8644" y="22528"/>
                            <a:pt x="9096" y="22195"/>
                            <a:pt x="9501" y="21814"/>
                          </a:cubicBezTo>
                          <a:cubicBezTo>
                            <a:pt x="10454" y="21016"/>
                            <a:pt x="11490" y="20457"/>
                            <a:pt x="12776" y="20385"/>
                          </a:cubicBezTo>
                          <a:cubicBezTo>
                            <a:pt x="13597" y="20350"/>
                            <a:pt x="14419" y="20183"/>
                            <a:pt x="15228" y="20040"/>
                          </a:cubicBezTo>
                          <a:cubicBezTo>
                            <a:pt x="15693" y="19957"/>
                            <a:pt x="16121" y="19766"/>
                            <a:pt x="16288" y="19278"/>
                          </a:cubicBezTo>
                          <a:cubicBezTo>
                            <a:pt x="16407" y="18861"/>
                            <a:pt x="16502" y="18445"/>
                            <a:pt x="16562" y="18016"/>
                          </a:cubicBezTo>
                          <a:cubicBezTo>
                            <a:pt x="16621" y="17683"/>
                            <a:pt x="16609" y="17325"/>
                            <a:pt x="16693" y="16992"/>
                          </a:cubicBezTo>
                          <a:cubicBezTo>
                            <a:pt x="16883" y="16349"/>
                            <a:pt x="17097" y="15718"/>
                            <a:pt x="17348" y="15099"/>
                          </a:cubicBezTo>
                          <a:cubicBezTo>
                            <a:pt x="17776" y="14039"/>
                            <a:pt x="17455" y="13051"/>
                            <a:pt x="16955" y="12170"/>
                          </a:cubicBezTo>
                          <a:cubicBezTo>
                            <a:pt x="16514" y="11420"/>
                            <a:pt x="16276" y="10622"/>
                            <a:pt x="16038" y="9825"/>
                          </a:cubicBezTo>
                          <a:cubicBezTo>
                            <a:pt x="15907" y="9384"/>
                            <a:pt x="16002" y="8991"/>
                            <a:pt x="16240" y="8586"/>
                          </a:cubicBezTo>
                          <a:cubicBezTo>
                            <a:pt x="16621" y="7943"/>
                            <a:pt x="17205" y="7622"/>
                            <a:pt x="17848" y="7336"/>
                          </a:cubicBezTo>
                          <a:cubicBezTo>
                            <a:pt x="18491" y="7038"/>
                            <a:pt x="19086" y="5919"/>
                            <a:pt x="18979" y="5217"/>
                          </a:cubicBezTo>
                          <a:cubicBezTo>
                            <a:pt x="18943" y="5026"/>
                            <a:pt x="18872" y="4848"/>
                            <a:pt x="18752" y="4693"/>
                          </a:cubicBezTo>
                          <a:cubicBezTo>
                            <a:pt x="18205" y="4062"/>
                            <a:pt x="17931" y="3324"/>
                            <a:pt x="17788" y="2526"/>
                          </a:cubicBezTo>
                          <a:cubicBezTo>
                            <a:pt x="17669" y="1788"/>
                            <a:pt x="17324" y="1109"/>
                            <a:pt x="16800" y="573"/>
                          </a:cubicBezTo>
                          <a:cubicBezTo>
                            <a:pt x="16601" y="368"/>
                            <a:pt x="16443" y="270"/>
                            <a:pt x="16266" y="270"/>
                          </a:cubicBezTo>
                          <a:cubicBezTo>
                            <a:pt x="16125" y="270"/>
                            <a:pt x="15972" y="333"/>
                            <a:pt x="15776" y="454"/>
                          </a:cubicBezTo>
                          <a:cubicBezTo>
                            <a:pt x="15621" y="573"/>
                            <a:pt x="15454" y="669"/>
                            <a:pt x="15276" y="752"/>
                          </a:cubicBezTo>
                          <a:cubicBezTo>
                            <a:pt x="14951" y="896"/>
                            <a:pt x="14705" y="973"/>
                            <a:pt x="14490" y="973"/>
                          </a:cubicBezTo>
                          <a:cubicBezTo>
                            <a:pt x="14154" y="973"/>
                            <a:pt x="13891" y="785"/>
                            <a:pt x="13514" y="371"/>
                          </a:cubicBezTo>
                          <a:cubicBezTo>
                            <a:pt x="13264" y="96"/>
                            <a:pt x="12958" y="1"/>
                            <a:pt x="12637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50" name="Google Shape;1850;p19"/>
                    <p:cNvSpPr/>
                    <p:nvPr/>
                  </p:nvSpPr>
                  <p:spPr>
                    <a:xfrm>
                      <a:off x="7165150" y="4003100"/>
                      <a:ext cx="286825" cy="166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473" h="6643" extrusionOk="0">
                          <a:moveTo>
                            <a:pt x="11120" y="1"/>
                          </a:moveTo>
                          <a:cubicBezTo>
                            <a:pt x="11067" y="1"/>
                            <a:pt x="11007" y="10"/>
                            <a:pt x="10942" y="29"/>
                          </a:cubicBezTo>
                          <a:cubicBezTo>
                            <a:pt x="10609" y="136"/>
                            <a:pt x="10287" y="267"/>
                            <a:pt x="9978" y="422"/>
                          </a:cubicBezTo>
                          <a:cubicBezTo>
                            <a:pt x="9359" y="684"/>
                            <a:pt x="8787" y="1077"/>
                            <a:pt x="8097" y="1112"/>
                          </a:cubicBezTo>
                          <a:cubicBezTo>
                            <a:pt x="7597" y="1148"/>
                            <a:pt x="7108" y="1184"/>
                            <a:pt x="6608" y="1184"/>
                          </a:cubicBezTo>
                          <a:cubicBezTo>
                            <a:pt x="5513" y="1184"/>
                            <a:pt x="4453" y="1077"/>
                            <a:pt x="3429" y="636"/>
                          </a:cubicBezTo>
                          <a:cubicBezTo>
                            <a:pt x="2870" y="398"/>
                            <a:pt x="2274" y="255"/>
                            <a:pt x="1667" y="184"/>
                          </a:cubicBezTo>
                          <a:cubicBezTo>
                            <a:pt x="1637" y="183"/>
                            <a:pt x="1606" y="182"/>
                            <a:pt x="1576" y="182"/>
                          </a:cubicBezTo>
                          <a:cubicBezTo>
                            <a:pt x="1239" y="182"/>
                            <a:pt x="912" y="243"/>
                            <a:pt x="596" y="374"/>
                          </a:cubicBezTo>
                          <a:cubicBezTo>
                            <a:pt x="191" y="517"/>
                            <a:pt x="0" y="850"/>
                            <a:pt x="24" y="1410"/>
                          </a:cubicBezTo>
                          <a:cubicBezTo>
                            <a:pt x="12" y="1696"/>
                            <a:pt x="131" y="1981"/>
                            <a:pt x="358" y="2160"/>
                          </a:cubicBezTo>
                          <a:cubicBezTo>
                            <a:pt x="1501" y="2946"/>
                            <a:pt x="2560" y="3874"/>
                            <a:pt x="4013" y="4053"/>
                          </a:cubicBezTo>
                          <a:cubicBezTo>
                            <a:pt x="4120" y="4077"/>
                            <a:pt x="4227" y="4113"/>
                            <a:pt x="4322" y="4160"/>
                          </a:cubicBezTo>
                          <a:cubicBezTo>
                            <a:pt x="5668" y="4791"/>
                            <a:pt x="7108" y="5256"/>
                            <a:pt x="8239" y="6303"/>
                          </a:cubicBezTo>
                          <a:cubicBezTo>
                            <a:pt x="8485" y="6536"/>
                            <a:pt x="8771" y="6643"/>
                            <a:pt x="9061" y="6643"/>
                          </a:cubicBezTo>
                          <a:cubicBezTo>
                            <a:pt x="9334" y="6643"/>
                            <a:pt x="9610" y="6548"/>
                            <a:pt x="9859" y="6375"/>
                          </a:cubicBezTo>
                          <a:cubicBezTo>
                            <a:pt x="10442" y="5970"/>
                            <a:pt x="10656" y="5363"/>
                            <a:pt x="10430" y="4732"/>
                          </a:cubicBezTo>
                          <a:cubicBezTo>
                            <a:pt x="10347" y="4506"/>
                            <a:pt x="10240" y="4291"/>
                            <a:pt x="10133" y="4089"/>
                          </a:cubicBezTo>
                          <a:cubicBezTo>
                            <a:pt x="9549" y="2946"/>
                            <a:pt x="9823" y="1874"/>
                            <a:pt x="10823" y="1124"/>
                          </a:cubicBezTo>
                          <a:cubicBezTo>
                            <a:pt x="11049" y="946"/>
                            <a:pt x="11228" y="731"/>
                            <a:pt x="11335" y="469"/>
                          </a:cubicBezTo>
                          <a:cubicBezTo>
                            <a:pt x="11472" y="195"/>
                            <a:pt x="11367" y="1"/>
                            <a:pt x="11120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51" name="Google Shape;1851;p19"/>
                    <p:cNvSpPr/>
                    <p:nvPr/>
                  </p:nvSpPr>
                  <p:spPr>
                    <a:xfrm>
                      <a:off x="6722225" y="3622425"/>
                      <a:ext cx="161650" cy="270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6" h="10837" extrusionOk="0">
                          <a:moveTo>
                            <a:pt x="4304" y="1"/>
                          </a:moveTo>
                          <a:cubicBezTo>
                            <a:pt x="4218" y="1"/>
                            <a:pt x="4131" y="17"/>
                            <a:pt x="4049" y="52"/>
                          </a:cubicBezTo>
                          <a:cubicBezTo>
                            <a:pt x="3918" y="123"/>
                            <a:pt x="3787" y="206"/>
                            <a:pt x="3668" y="290"/>
                          </a:cubicBezTo>
                          <a:cubicBezTo>
                            <a:pt x="3014" y="693"/>
                            <a:pt x="2359" y="1037"/>
                            <a:pt x="1577" y="1037"/>
                          </a:cubicBezTo>
                          <a:cubicBezTo>
                            <a:pt x="1505" y="1037"/>
                            <a:pt x="1432" y="1034"/>
                            <a:pt x="1358" y="1028"/>
                          </a:cubicBezTo>
                          <a:cubicBezTo>
                            <a:pt x="1037" y="1028"/>
                            <a:pt x="715" y="1099"/>
                            <a:pt x="418" y="1230"/>
                          </a:cubicBezTo>
                          <a:cubicBezTo>
                            <a:pt x="60" y="1373"/>
                            <a:pt x="1" y="1564"/>
                            <a:pt x="168" y="1909"/>
                          </a:cubicBezTo>
                          <a:cubicBezTo>
                            <a:pt x="287" y="2183"/>
                            <a:pt x="465" y="2433"/>
                            <a:pt x="679" y="2647"/>
                          </a:cubicBezTo>
                          <a:cubicBezTo>
                            <a:pt x="1311" y="3183"/>
                            <a:pt x="1477" y="3873"/>
                            <a:pt x="1406" y="4635"/>
                          </a:cubicBezTo>
                          <a:cubicBezTo>
                            <a:pt x="1334" y="5350"/>
                            <a:pt x="1441" y="6064"/>
                            <a:pt x="1703" y="6731"/>
                          </a:cubicBezTo>
                          <a:cubicBezTo>
                            <a:pt x="1989" y="7374"/>
                            <a:pt x="2001" y="8100"/>
                            <a:pt x="1751" y="8755"/>
                          </a:cubicBezTo>
                          <a:cubicBezTo>
                            <a:pt x="1644" y="8993"/>
                            <a:pt x="1572" y="9243"/>
                            <a:pt x="1525" y="9505"/>
                          </a:cubicBezTo>
                          <a:cubicBezTo>
                            <a:pt x="1403" y="10289"/>
                            <a:pt x="1763" y="10837"/>
                            <a:pt x="2395" y="10837"/>
                          </a:cubicBezTo>
                          <a:cubicBezTo>
                            <a:pt x="2444" y="10837"/>
                            <a:pt x="2496" y="10834"/>
                            <a:pt x="2549" y="10827"/>
                          </a:cubicBezTo>
                          <a:cubicBezTo>
                            <a:pt x="2751" y="10779"/>
                            <a:pt x="2942" y="10672"/>
                            <a:pt x="3085" y="10529"/>
                          </a:cubicBezTo>
                          <a:cubicBezTo>
                            <a:pt x="3263" y="10315"/>
                            <a:pt x="3442" y="10088"/>
                            <a:pt x="3597" y="9862"/>
                          </a:cubicBezTo>
                          <a:cubicBezTo>
                            <a:pt x="3766" y="9645"/>
                            <a:pt x="3958" y="9481"/>
                            <a:pt x="4196" y="9481"/>
                          </a:cubicBezTo>
                          <a:cubicBezTo>
                            <a:pt x="4259" y="9481"/>
                            <a:pt x="4325" y="9492"/>
                            <a:pt x="4394" y="9517"/>
                          </a:cubicBezTo>
                          <a:cubicBezTo>
                            <a:pt x="4496" y="9521"/>
                            <a:pt x="4582" y="9523"/>
                            <a:pt x="4656" y="9523"/>
                          </a:cubicBezTo>
                          <a:cubicBezTo>
                            <a:pt x="5068" y="9523"/>
                            <a:pt x="5098" y="9437"/>
                            <a:pt x="5240" y="8922"/>
                          </a:cubicBezTo>
                          <a:cubicBezTo>
                            <a:pt x="5371" y="8445"/>
                            <a:pt x="5502" y="7957"/>
                            <a:pt x="5656" y="7493"/>
                          </a:cubicBezTo>
                          <a:cubicBezTo>
                            <a:pt x="5787" y="7112"/>
                            <a:pt x="5740" y="6707"/>
                            <a:pt x="5549" y="6362"/>
                          </a:cubicBezTo>
                          <a:cubicBezTo>
                            <a:pt x="4894" y="5135"/>
                            <a:pt x="4906" y="5028"/>
                            <a:pt x="5823" y="4040"/>
                          </a:cubicBezTo>
                          <a:cubicBezTo>
                            <a:pt x="6418" y="3397"/>
                            <a:pt x="6466" y="3088"/>
                            <a:pt x="6025" y="2302"/>
                          </a:cubicBezTo>
                          <a:cubicBezTo>
                            <a:pt x="5644" y="1623"/>
                            <a:pt x="5240" y="956"/>
                            <a:pt x="4847" y="290"/>
                          </a:cubicBezTo>
                          <a:cubicBezTo>
                            <a:pt x="4728" y="103"/>
                            <a:pt x="4518" y="1"/>
                            <a:pt x="430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52" name="Google Shape;1852;p19"/>
                    <p:cNvSpPr/>
                    <p:nvPr/>
                  </p:nvSpPr>
                  <p:spPr>
                    <a:xfrm>
                      <a:off x="8049175" y="4016600"/>
                      <a:ext cx="186375" cy="162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55" h="6495" extrusionOk="0">
                          <a:moveTo>
                            <a:pt x="903" y="0"/>
                          </a:moveTo>
                          <a:cubicBezTo>
                            <a:pt x="608" y="0"/>
                            <a:pt x="350" y="108"/>
                            <a:pt x="191" y="406"/>
                          </a:cubicBezTo>
                          <a:cubicBezTo>
                            <a:pt x="1" y="763"/>
                            <a:pt x="144" y="1013"/>
                            <a:pt x="358" y="1299"/>
                          </a:cubicBezTo>
                          <a:cubicBezTo>
                            <a:pt x="1180" y="2322"/>
                            <a:pt x="1870" y="3406"/>
                            <a:pt x="1823" y="4811"/>
                          </a:cubicBezTo>
                          <a:cubicBezTo>
                            <a:pt x="1787" y="5287"/>
                            <a:pt x="2061" y="5740"/>
                            <a:pt x="2489" y="5954"/>
                          </a:cubicBezTo>
                          <a:cubicBezTo>
                            <a:pt x="2561" y="5906"/>
                            <a:pt x="2620" y="5847"/>
                            <a:pt x="2692" y="5787"/>
                          </a:cubicBezTo>
                          <a:cubicBezTo>
                            <a:pt x="2763" y="5680"/>
                            <a:pt x="2823" y="5561"/>
                            <a:pt x="2894" y="5454"/>
                          </a:cubicBezTo>
                          <a:cubicBezTo>
                            <a:pt x="3093" y="5098"/>
                            <a:pt x="3267" y="4925"/>
                            <a:pt x="3502" y="4925"/>
                          </a:cubicBezTo>
                          <a:cubicBezTo>
                            <a:pt x="3660" y="4925"/>
                            <a:pt x="3845" y="5003"/>
                            <a:pt x="4085" y="5156"/>
                          </a:cubicBezTo>
                          <a:cubicBezTo>
                            <a:pt x="4442" y="5394"/>
                            <a:pt x="4775" y="5668"/>
                            <a:pt x="5073" y="5978"/>
                          </a:cubicBezTo>
                          <a:cubicBezTo>
                            <a:pt x="5347" y="6263"/>
                            <a:pt x="5716" y="6442"/>
                            <a:pt x="6097" y="6490"/>
                          </a:cubicBezTo>
                          <a:cubicBezTo>
                            <a:pt x="6132" y="6493"/>
                            <a:pt x="6166" y="6495"/>
                            <a:pt x="6198" y="6495"/>
                          </a:cubicBezTo>
                          <a:cubicBezTo>
                            <a:pt x="6509" y="6495"/>
                            <a:pt x="6649" y="6336"/>
                            <a:pt x="6573" y="6001"/>
                          </a:cubicBezTo>
                          <a:cubicBezTo>
                            <a:pt x="6454" y="5561"/>
                            <a:pt x="6299" y="5132"/>
                            <a:pt x="6121" y="4716"/>
                          </a:cubicBezTo>
                          <a:cubicBezTo>
                            <a:pt x="5966" y="4323"/>
                            <a:pt x="5978" y="4192"/>
                            <a:pt x="6323" y="3954"/>
                          </a:cubicBezTo>
                          <a:cubicBezTo>
                            <a:pt x="6561" y="3811"/>
                            <a:pt x="6811" y="3692"/>
                            <a:pt x="7061" y="3585"/>
                          </a:cubicBezTo>
                          <a:cubicBezTo>
                            <a:pt x="7383" y="3418"/>
                            <a:pt x="7454" y="3263"/>
                            <a:pt x="7299" y="2965"/>
                          </a:cubicBezTo>
                          <a:cubicBezTo>
                            <a:pt x="6930" y="2263"/>
                            <a:pt x="6537" y="1572"/>
                            <a:pt x="6216" y="1013"/>
                          </a:cubicBezTo>
                          <a:cubicBezTo>
                            <a:pt x="5633" y="775"/>
                            <a:pt x="5192" y="548"/>
                            <a:pt x="4728" y="417"/>
                          </a:cubicBezTo>
                          <a:cubicBezTo>
                            <a:pt x="4263" y="298"/>
                            <a:pt x="3799" y="227"/>
                            <a:pt x="3335" y="191"/>
                          </a:cubicBezTo>
                          <a:cubicBezTo>
                            <a:pt x="2906" y="144"/>
                            <a:pt x="2477" y="167"/>
                            <a:pt x="2049" y="144"/>
                          </a:cubicBezTo>
                          <a:cubicBezTo>
                            <a:pt x="1727" y="120"/>
                            <a:pt x="1406" y="48"/>
                            <a:pt x="1084" y="13"/>
                          </a:cubicBezTo>
                          <a:cubicBezTo>
                            <a:pt x="1023" y="5"/>
                            <a:pt x="962" y="0"/>
                            <a:pt x="903" y="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53" name="Google Shape;1853;p19"/>
                    <p:cNvSpPr/>
                    <p:nvPr/>
                  </p:nvSpPr>
                  <p:spPr>
                    <a:xfrm>
                      <a:off x="6754375" y="3385250"/>
                      <a:ext cx="100925" cy="188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37" h="7549" extrusionOk="0">
                          <a:moveTo>
                            <a:pt x="3271" y="0"/>
                          </a:moveTo>
                          <a:cubicBezTo>
                            <a:pt x="3071" y="0"/>
                            <a:pt x="2803" y="236"/>
                            <a:pt x="2644" y="418"/>
                          </a:cubicBezTo>
                          <a:cubicBezTo>
                            <a:pt x="2180" y="1026"/>
                            <a:pt x="1584" y="1514"/>
                            <a:pt x="917" y="1871"/>
                          </a:cubicBezTo>
                          <a:cubicBezTo>
                            <a:pt x="263" y="2204"/>
                            <a:pt x="60" y="2811"/>
                            <a:pt x="1" y="3645"/>
                          </a:cubicBezTo>
                          <a:cubicBezTo>
                            <a:pt x="72" y="3847"/>
                            <a:pt x="179" y="4169"/>
                            <a:pt x="322" y="4478"/>
                          </a:cubicBezTo>
                          <a:cubicBezTo>
                            <a:pt x="667" y="5228"/>
                            <a:pt x="1013" y="5979"/>
                            <a:pt x="1370" y="6717"/>
                          </a:cubicBezTo>
                          <a:cubicBezTo>
                            <a:pt x="1477" y="6943"/>
                            <a:pt x="1620" y="7169"/>
                            <a:pt x="1799" y="7348"/>
                          </a:cubicBezTo>
                          <a:cubicBezTo>
                            <a:pt x="1933" y="7483"/>
                            <a:pt x="2081" y="7548"/>
                            <a:pt x="2220" y="7548"/>
                          </a:cubicBezTo>
                          <a:cubicBezTo>
                            <a:pt x="2412" y="7548"/>
                            <a:pt x="2588" y="7423"/>
                            <a:pt x="2692" y="7181"/>
                          </a:cubicBezTo>
                          <a:cubicBezTo>
                            <a:pt x="2822" y="6860"/>
                            <a:pt x="2918" y="6526"/>
                            <a:pt x="2953" y="6181"/>
                          </a:cubicBezTo>
                          <a:cubicBezTo>
                            <a:pt x="3061" y="5181"/>
                            <a:pt x="3227" y="4205"/>
                            <a:pt x="3715" y="3312"/>
                          </a:cubicBezTo>
                          <a:cubicBezTo>
                            <a:pt x="3787" y="3204"/>
                            <a:pt x="3835" y="3073"/>
                            <a:pt x="3894" y="2966"/>
                          </a:cubicBezTo>
                          <a:cubicBezTo>
                            <a:pt x="4025" y="2669"/>
                            <a:pt x="4037" y="2323"/>
                            <a:pt x="3918" y="2014"/>
                          </a:cubicBezTo>
                          <a:cubicBezTo>
                            <a:pt x="3775" y="1585"/>
                            <a:pt x="3704" y="1145"/>
                            <a:pt x="3584" y="704"/>
                          </a:cubicBezTo>
                          <a:cubicBezTo>
                            <a:pt x="3513" y="454"/>
                            <a:pt x="3668" y="37"/>
                            <a:pt x="3299" y="2"/>
                          </a:cubicBezTo>
                          <a:cubicBezTo>
                            <a:pt x="3290" y="1"/>
                            <a:pt x="3280" y="0"/>
                            <a:pt x="3271" y="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54" name="Google Shape;1854;p19"/>
                    <p:cNvSpPr/>
                    <p:nvPr/>
                  </p:nvSpPr>
                  <p:spPr>
                    <a:xfrm>
                      <a:off x="8294150" y="4328650"/>
                      <a:ext cx="183975" cy="62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359" h="2505" extrusionOk="0">
                          <a:moveTo>
                            <a:pt x="648" y="1"/>
                          </a:moveTo>
                          <a:cubicBezTo>
                            <a:pt x="409" y="1"/>
                            <a:pt x="178" y="90"/>
                            <a:pt x="1" y="258"/>
                          </a:cubicBezTo>
                          <a:cubicBezTo>
                            <a:pt x="251" y="675"/>
                            <a:pt x="560" y="973"/>
                            <a:pt x="977" y="1020"/>
                          </a:cubicBezTo>
                          <a:cubicBezTo>
                            <a:pt x="1549" y="1092"/>
                            <a:pt x="1989" y="1389"/>
                            <a:pt x="2453" y="1663"/>
                          </a:cubicBezTo>
                          <a:cubicBezTo>
                            <a:pt x="2751" y="1842"/>
                            <a:pt x="3073" y="1973"/>
                            <a:pt x="3394" y="2068"/>
                          </a:cubicBezTo>
                          <a:cubicBezTo>
                            <a:pt x="3954" y="2223"/>
                            <a:pt x="4537" y="2282"/>
                            <a:pt x="5109" y="2413"/>
                          </a:cubicBezTo>
                          <a:cubicBezTo>
                            <a:pt x="5340" y="2475"/>
                            <a:pt x="5578" y="2504"/>
                            <a:pt x="5818" y="2504"/>
                          </a:cubicBezTo>
                          <a:cubicBezTo>
                            <a:pt x="6183" y="2504"/>
                            <a:pt x="6549" y="2436"/>
                            <a:pt x="6894" y="2306"/>
                          </a:cubicBezTo>
                          <a:cubicBezTo>
                            <a:pt x="7097" y="2199"/>
                            <a:pt x="7252" y="2021"/>
                            <a:pt x="7323" y="1794"/>
                          </a:cubicBezTo>
                          <a:cubicBezTo>
                            <a:pt x="7359" y="1687"/>
                            <a:pt x="7192" y="1413"/>
                            <a:pt x="7061" y="1342"/>
                          </a:cubicBezTo>
                          <a:cubicBezTo>
                            <a:pt x="6536" y="1066"/>
                            <a:pt x="5997" y="863"/>
                            <a:pt x="5415" y="863"/>
                          </a:cubicBezTo>
                          <a:cubicBezTo>
                            <a:pt x="5219" y="863"/>
                            <a:pt x="5018" y="886"/>
                            <a:pt x="4811" y="937"/>
                          </a:cubicBezTo>
                          <a:cubicBezTo>
                            <a:pt x="4662" y="978"/>
                            <a:pt x="4506" y="999"/>
                            <a:pt x="4348" y="999"/>
                          </a:cubicBezTo>
                          <a:cubicBezTo>
                            <a:pt x="4228" y="999"/>
                            <a:pt x="4108" y="987"/>
                            <a:pt x="3989" y="961"/>
                          </a:cubicBezTo>
                          <a:cubicBezTo>
                            <a:pt x="3537" y="854"/>
                            <a:pt x="3096" y="651"/>
                            <a:pt x="2644" y="508"/>
                          </a:cubicBezTo>
                          <a:cubicBezTo>
                            <a:pt x="2061" y="342"/>
                            <a:pt x="1477" y="175"/>
                            <a:pt x="894" y="32"/>
                          </a:cubicBezTo>
                          <a:cubicBezTo>
                            <a:pt x="812" y="11"/>
                            <a:pt x="729" y="1"/>
                            <a:pt x="648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55" name="Google Shape;1855;p19"/>
                    <p:cNvSpPr/>
                    <p:nvPr/>
                  </p:nvSpPr>
                  <p:spPr>
                    <a:xfrm>
                      <a:off x="7019600" y="1337175"/>
                      <a:ext cx="129500" cy="1854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80" h="7419" extrusionOk="0">
                          <a:moveTo>
                            <a:pt x="3785" y="1"/>
                          </a:moveTo>
                          <a:cubicBezTo>
                            <a:pt x="3496" y="1"/>
                            <a:pt x="3311" y="168"/>
                            <a:pt x="3072" y="557"/>
                          </a:cubicBezTo>
                          <a:cubicBezTo>
                            <a:pt x="2965" y="724"/>
                            <a:pt x="2870" y="891"/>
                            <a:pt x="2786" y="1069"/>
                          </a:cubicBezTo>
                          <a:cubicBezTo>
                            <a:pt x="2669" y="1356"/>
                            <a:pt x="2458" y="1530"/>
                            <a:pt x="2185" y="1530"/>
                          </a:cubicBezTo>
                          <a:cubicBezTo>
                            <a:pt x="2152" y="1530"/>
                            <a:pt x="2118" y="1527"/>
                            <a:pt x="2084" y="1522"/>
                          </a:cubicBezTo>
                          <a:cubicBezTo>
                            <a:pt x="2021" y="1513"/>
                            <a:pt x="1960" y="1509"/>
                            <a:pt x="1902" y="1509"/>
                          </a:cubicBezTo>
                          <a:cubicBezTo>
                            <a:pt x="1410" y="1509"/>
                            <a:pt x="1075" y="1806"/>
                            <a:pt x="703" y="2093"/>
                          </a:cubicBezTo>
                          <a:cubicBezTo>
                            <a:pt x="262" y="2451"/>
                            <a:pt x="0" y="2843"/>
                            <a:pt x="179" y="3439"/>
                          </a:cubicBezTo>
                          <a:cubicBezTo>
                            <a:pt x="250" y="3689"/>
                            <a:pt x="286" y="3951"/>
                            <a:pt x="298" y="4213"/>
                          </a:cubicBezTo>
                          <a:cubicBezTo>
                            <a:pt x="345" y="4760"/>
                            <a:pt x="631" y="5106"/>
                            <a:pt x="1119" y="5368"/>
                          </a:cubicBezTo>
                          <a:cubicBezTo>
                            <a:pt x="1727" y="5689"/>
                            <a:pt x="2298" y="6094"/>
                            <a:pt x="2608" y="6761"/>
                          </a:cubicBezTo>
                          <a:cubicBezTo>
                            <a:pt x="2691" y="6915"/>
                            <a:pt x="2798" y="7058"/>
                            <a:pt x="2929" y="7165"/>
                          </a:cubicBezTo>
                          <a:cubicBezTo>
                            <a:pt x="3072" y="7309"/>
                            <a:pt x="3243" y="7418"/>
                            <a:pt x="3435" y="7418"/>
                          </a:cubicBezTo>
                          <a:cubicBezTo>
                            <a:pt x="3498" y="7418"/>
                            <a:pt x="3564" y="7406"/>
                            <a:pt x="3632" y="7380"/>
                          </a:cubicBezTo>
                          <a:cubicBezTo>
                            <a:pt x="3929" y="7273"/>
                            <a:pt x="3941" y="6987"/>
                            <a:pt x="3929" y="6725"/>
                          </a:cubicBezTo>
                          <a:cubicBezTo>
                            <a:pt x="3905" y="6261"/>
                            <a:pt x="3953" y="5820"/>
                            <a:pt x="4227" y="5427"/>
                          </a:cubicBezTo>
                          <a:cubicBezTo>
                            <a:pt x="4405" y="5189"/>
                            <a:pt x="4382" y="4856"/>
                            <a:pt x="4167" y="4641"/>
                          </a:cubicBezTo>
                          <a:cubicBezTo>
                            <a:pt x="3858" y="4296"/>
                            <a:pt x="3977" y="3975"/>
                            <a:pt x="4215" y="3653"/>
                          </a:cubicBezTo>
                          <a:cubicBezTo>
                            <a:pt x="4441" y="3367"/>
                            <a:pt x="4656" y="3058"/>
                            <a:pt x="4846" y="2748"/>
                          </a:cubicBezTo>
                          <a:cubicBezTo>
                            <a:pt x="4977" y="2462"/>
                            <a:pt x="5084" y="2177"/>
                            <a:pt x="5179" y="1867"/>
                          </a:cubicBezTo>
                          <a:cubicBezTo>
                            <a:pt x="4965" y="1319"/>
                            <a:pt x="4751" y="784"/>
                            <a:pt x="4525" y="248"/>
                          </a:cubicBezTo>
                          <a:cubicBezTo>
                            <a:pt x="4501" y="188"/>
                            <a:pt x="4382" y="153"/>
                            <a:pt x="4310" y="117"/>
                          </a:cubicBezTo>
                          <a:cubicBezTo>
                            <a:pt x="4097" y="42"/>
                            <a:pt x="3928" y="1"/>
                            <a:pt x="3785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856" name="Google Shape;1856;p19"/>
                  <p:cNvSpPr/>
                  <p:nvPr/>
                </p:nvSpPr>
                <p:spPr>
                  <a:xfrm>
                    <a:off x="7556575" y="1109100"/>
                    <a:ext cx="66700" cy="16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68" h="6704" extrusionOk="0">
                        <a:moveTo>
                          <a:pt x="2429" y="1"/>
                        </a:moveTo>
                        <a:cubicBezTo>
                          <a:pt x="2119" y="263"/>
                          <a:pt x="1369" y="1489"/>
                          <a:pt x="1357" y="1930"/>
                        </a:cubicBezTo>
                        <a:cubicBezTo>
                          <a:pt x="1345" y="2703"/>
                          <a:pt x="988" y="3311"/>
                          <a:pt x="583" y="3906"/>
                        </a:cubicBezTo>
                        <a:cubicBezTo>
                          <a:pt x="60" y="4668"/>
                          <a:pt x="0" y="5513"/>
                          <a:pt x="95" y="6394"/>
                        </a:cubicBezTo>
                        <a:cubicBezTo>
                          <a:pt x="107" y="6502"/>
                          <a:pt x="214" y="6597"/>
                          <a:pt x="274" y="6704"/>
                        </a:cubicBezTo>
                        <a:cubicBezTo>
                          <a:pt x="393" y="6644"/>
                          <a:pt x="572" y="6597"/>
                          <a:pt x="619" y="6502"/>
                        </a:cubicBezTo>
                        <a:cubicBezTo>
                          <a:pt x="774" y="6144"/>
                          <a:pt x="869" y="5763"/>
                          <a:pt x="929" y="5382"/>
                        </a:cubicBezTo>
                        <a:cubicBezTo>
                          <a:pt x="941" y="5013"/>
                          <a:pt x="1048" y="4656"/>
                          <a:pt x="1250" y="4358"/>
                        </a:cubicBezTo>
                        <a:cubicBezTo>
                          <a:pt x="2072" y="3203"/>
                          <a:pt x="2227" y="1822"/>
                          <a:pt x="2572" y="513"/>
                        </a:cubicBezTo>
                        <a:cubicBezTo>
                          <a:pt x="2619" y="322"/>
                          <a:pt x="2667" y="120"/>
                          <a:pt x="242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7" name="Google Shape;1857;p19"/>
                  <p:cNvSpPr/>
                  <p:nvPr/>
                </p:nvSpPr>
                <p:spPr>
                  <a:xfrm>
                    <a:off x="7010950" y="1550450"/>
                    <a:ext cx="121175" cy="44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47" h="1793" extrusionOk="0">
                        <a:moveTo>
                          <a:pt x="4630" y="0"/>
                        </a:moveTo>
                        <a:cubicBezTo>
                          <a:pt x="4230" y="0"/>
                          <a:pt x="3904" y="224"/>
                          <a:pt x="3537" y="313"/>
                        </a:cubicBezTo>
                        <a:cubicBezTo>
                          <a:pt x="3295" y="376"/>
                          <a:pt x="3006" y="486"/>
                          <a:pt x="2767" y="486"/>
                        </a:cubicBezTo>
                        <a:cubicBezTo>
                          <a:pt x="2688" y="486"/>
                          <a:pt x="2614" y="474"/>
                          <a:pt x="2549" y="444"/>
                        </a:cubicBezTo>
                        <a:cubicBezTo>
                          <a:pt x="1775" y="87"/>
                          <a:pt x="953" y="397"/>
                          <a:pt x="168" y="87"/>
                        </a:cubicBezTo>
                        <a:lnTo>
                          <a:pt x="168" y="87"/>
                        </a:lnTo>
                        <a:cubicBezTo>
                          <a:pt x="1" y="837"/>
                          <a:pt x="132" y="1159"/>
                          <a:pt x="811" y="1361"/>
                        </a:cubicBezTo>
                        <a:cubicBezTo>
                          <a:pt x="1489" y="1563"/>
                          <a:pt x="2192" y="1706"/>
                          <a:pt x="2894" y="1790"/>
                        </a:cubicBezTo>
                        <a:cubicBezTo>
                          <a:pt x="2912" y="1791"/>
                          <a:pt x="2931" y="1792"/>
                          <a:pt x="2950" y="1792"/>
                        </a:cubicBezTo>
                        <a:cubicBezTo>
                          <a:pt x="3166" y="1792"/>
                          <a:pt x="3423" y="1672"/>
                          <a:pt x="3620" y="1551"/>
                        </a:cubicBezTo>
                        <a:cubicBezTo>
                          <a:pt x="3918" y="1337"/>
                          <a:pt x="4192" y="1087"/>
                          <a:pt x="4442" y="813"/>
                        </a:cubicBezTo>
                        <a:cubicBezTo>
                          <a:pt x="4632" y="611"/>
                          <a:pt x="4847" y="373"/>
                          <a:pt x="4716" y="4"/>
                        </a:cubicBezTo>
                        <a:cubicBezTo>
                          <a:pt x="4687" y="1"/>
                          <a:pt x="4658" y="0"/>
                          <a:pt x="463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8" name="Google Shape;1858;p19"/>
                  <p:cNvSpPr/>
                  <p:nvPr/>
                </p:nvSpPr>
                <p:spPr>
                  <a:xfrm>
                    <a:off x="6899925" y="1429950"/>
                    <a:ext cx="69100" cy="9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4" h="3665" extrusionOk="0">
                        <a:moveTo>
                          <a:pt x="2061" y="1"/>
                        </a:moveTo>
                        <a:cubicBezTo>
                          <a:pt x="1988" y="1"/>
                          <a:pt x="1903" y="11"/>
                          <a:pt x="1799" y="25"/>
                        </a:cubicBezTo>
                        <a:cubicBezTo>
                          <a:pt x="1648" y="45"/>
                          <a:pt x="1494" y="54"/>
                          <a:pt x="1340" y="54"/>
                        </a:cubicBezTo>
                        <a:cubicBezTo>
                          <a:pt x="1214" y="54"/>
                          <a:pt x="1088" y="48"/>
                          <a:pt x="965" y="37"/>
                        </a:cubicBezTo>
                        <a:cubicBezTo>
                          <a:pt x="920" y="32"/>
                          <a:pt x="876" y="29"/>
                          <a:pt x="833" y="29"/>
                        </a:cubicBezTo>
                        <a:cubicBezTo>
                          <a:pt x="401" y="29"/>
                          <a:pt x="92" y="298"/>
                          <a:pt x="48" y="764"/>
                        </a:cubicBezTo>
                        <a:cubicBezTo>
                          <a:pt x="1" y="1180"/>
                          <a:pt x="203" y="1466"/>
                          <a:pt x="489" y="1716"/>
                        </a:cubicBezTo>
                        <a:cubicBezTo>
                          <a:pt x="894" y="2073"/>
                          <a:pt x="1215" y="2526"/>
                          <a:pt x="1430" y="3026"/>
                        </a:cubicBezTo>
                        <a:cubicBezTo>
                          <a:pt x="1465" y="3121"/>
                          <a:pt x="1513" y="3216"/>
                          <a:pt x="1572" y="3312"/>
                        </a:cubicBezTo>
                        <a:cubicBezTo>
                          <a:pt x="1733" y="3492"/>
                          <a:pt x="1893" y="3664"/>
                          <a:pt x="2139" y="3664"/>
                        </a:cubicBezTo>
                        <a:cubicBezTo>
                          <a:pt x="2185" y="3664"/>
                          <a:pt x="2234" y="3658"/>
                          <a:pt x="2287" y="3645"/>
                        </a:cubicBezTo>
                        <a:cubicBezTo>
                          <a:pt x="2620" y="3562"/>
                          <a:pt x="2704" y="3288"/>
                          <a:pt x="2739" y="3002"/>
                        </a:cubicBezTo>
                        <a:cubicBezTo>
                          <a:pt x="2763" y="2681"/>
                          <a:pt x="2739" y="2359"/>
                          <a:pt x="2739" y="2038"/>
                        </a:cubicBezTo>
                        <a:lnTo>
                          <a:pt x="2704" y="2038"/>
                        </a:lnTo>
                        <a:cubicBezTo>
                          <a:pt x="2727" y="1752"/>
                          <a:pt x="2715" y="1478"/>
                          <a:pt x="2704" y="1192"/>
                        </a:cubicBezTo>
                        <a:cubicBezTo>
                          <a:pt x="2668" y="918"/>
                          <a:pt x="2608" y="645"/>
                          <a:pt x="2501" y="383"/>
                        </a:cubicBezTo>
                        <a:cubicBezTo>
                          <a:pt x="2376" y="88"/>
                          <a:pt x="2278" y="1"/>
                          <a:pt x="206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9" name="Google Shape;1859;p19"/>
                  <p:cNvSpPr/>
                  <p:nvPr/>
                </p:nvSpPr>
                <p:spPr>
                  <a:xfrm>
                    <a:off x="7369625" y="1480675"/>
                    <a:ext cx="48950" cy="33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8" h="1344" extrusionOk="0">
                        <a:moveTo>
                          <a:pt x="598" y="1"/>
                        </a:moveTo>
                        <a:cubicBezTo>
                          <a:pt x="312" y="1"/>
                          <a:pt x="145" y="97"/>
                          <a:pt x="84" y="342"/>
                        </a:cubicBezTo>
                        <a:cubicBezTo>
                          <a:pt x="1" y="616"/>
                          <a:pt x="310" y="1164"/>
                          <a:pt x="596" y="1235"/>
                        </a:cubicBezTo>
                        <a:cubicBezTo>
                          <a:pt x="870" y="1294"/>
                          <a:pt x="1144" y="1330"/>
                          <a:pt x="1430" y="1342"/>
                        </a:cubicBezTo>
                        <a:cubicBezTo>
                          <a:pt x="1448" y="1343"/>
                          <a:pt x="1466" y="1344"/>
                          <a:pt x="1484" y="1344"/>
                        </a:cubicBezTo>
                        <a:cubicBezTo>
                          <a:pt x="1846" y="1344"/>
                          <a:pt x="1957" y="1111"/>
                          <a:pt x="1787" y="759"/>
                        </a:cubicBezTo>
                        <a:cubicBezTo>
                          <a:pt x="1549" y="282"/>
                          <a:pt x="1084" y="151"/>
                          <a:pt x="751" y="9"/>
                        </a:cubicBezTo>
                        <a:cubicBezTo>
                          <a:pt x="697" y="3"/>
                          <a:pt x="646" y="1"/>
                          <a:pt x="59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860" name="Google Shape;1860;p19"/>
            <p:cNvGrpSpPr/>
            <p:nvPr/>
          </p:nvGrpSpPr>
          <p:grpSpPr>
            <a:xfrm>
              <a:off x="4064229" y="1717778"/>
              <a:ext cx="1595900" cy="1710332"/>
              <a:chOff x="4302000" y="1577638"/>
              <a:chExt cx="2405100" cy="2556300"/>
            </a:xfrm>
          </p:grpSpPr>
          <p:grpSp>
            <p:nvGrpSpPr>
              <p:cNvPr id="1861" name="Google Shape;1861;p19"/>
              <p:cNvGrpSpPr/>
              <p:nvPr/>
            </p:nvGrpSpPr>
            <p:grpSpPr>
              <a:xfrm>
                <a:off x="5487875" y="1577638"/>
                <a:ext cx="300650" cy="458425"/>
                <a:chOff x="2148525" y="1577700"/>
                <a:chExt cx="300650" cy="458425"/>
              </a:xfrm>
            </p:grpSpPr>
            <p:sp>
              <p:nvSpPr>
                <p:cNvPr id="1862" name="Google Shape;1862;p19"/>
                <p:cNvSpPr/>
                <p:nvPr/>
              </p:nvSpPr>
              <p:spPr>
                <a:xfrm>
                  <a:off x="2169350" y="1991750"/>
                  <a:ext cx="263450" cy="4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8" h="1775" extrusionOk="0">
                      <a:moveTo>
                        <a:pt x="10538" y="893"/>
                      </a:moveTo>
                      <a:cubicBezTo>
                        <a:pt x="10538" y="1381"/>
                        <a:pt x="8180" y="1774"/>
                        <a:pt x="5263" y="1774"/>
                      </a:cubicBezTo>
                      <a:cubicBezTo>
                        <a:pt x="2358" y="1774"/>
                        <a:pt x="1" y="1381"/>
                        <a:pt x="1" y="893"/>
                      </a:cubicBezTo>
                      <a:cubicBezTo>
                        <a:pt x="1" y="393"/>
                        <a:pt x="2358" y="0"/>
                        <a:pt x="5263" y="0"/>
                      </a:cubicBezTo>
                      <a:cubicBezTo>
                        <a:pt x="8180" y="0"/>
                        <a:pt x="10538" y="405"/>
                        <a:pt x="10538" y="89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19"/>
                <p:cNvSpPr/>
                <p:nvPr/>
              </p:nvSpPr>
              <p:spPr>
                <a:xfrm>
                  <a:off x="2148525" y="1577700"/>
                  <a:ext cx="300650" cy="44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6" h="17634" extrusionOk="0">
                      <a:moveTo>
                        <a:pt x="5882" y="4596"/>
                      </a:moveTo>
                      <a:cubicBezTo>
                        <a:pt x="6215" y="4585"/>
                        <a:pt x="6441" y="4394"/>
                        <a:pt x="6656" y="4180"/>
                      </a:cubicBezTo>
                      <a:cubicBezTo>
                        <a:pt x="7203" y="3620"/>
                        <a:pt x="7763" y="3072"/>
                        <a:pt x="8323" y="2513"/>
                      </a:cubicBezTo>
                      <a:cubicBezTo>
                        <a:pt x="8775" y="2049"/>
                        <a:pt x="9227" y="1560"/>
                        <a:pt x="9692" y="1096"/>
                      </a:cubicBezTo>
                      <a:cubicBezTo>
                        <a:pt x="10025" y="751"/>
                        <a:pt x="10370" y="417"/>
                        <a:pt x="10787" y="1"/>
                      </a:cubicBezTo>
                      <a:cubicBezTo>
                        <a:pt x="10847" y="108"/>
                        <a:pt x="10906" y="203"/>
                        <a:pt x="10978" y="298"/>
                      </a:cubicBezTo>
                      <a:cubicBezTo>
                        <a:pt x="11275" y="679"/>
                        <a:pt x="11585" y="1060"/>
                        <a:pt x="11894" y="1429"/>
                      </a:cubicBezTo>
                      <a:cubicBezTo>
                        <a:pt x="12014" y="1537"/>
                        <a:pt x="12025" y="1739"/>
                        <a:pt x="11918" y="1870"/>
                      </a:cubicBezTo>
                      <a:cubicBezTo>
                        <a:pt x="11609" y="2322"/>
                        <a:pt x="11204" y="2715"/>
                        <a:pt x="10740" y="3025"/>
                      </a:cubicBezTo>
                      <a:cubicBezTo>
                        <a:pt x="10287" y="3346"/>
                        <a:pt x="9823" y="3644"/>
                        <a:pt x="9370" y="3954"/>
                      </a:cubicBezTo>
                      <a:cubicBezTo>
                        <a:pt x="9287" y="4001"/>
                        <a:pt x="9216" y="4061"/>
                        <a:pt x="9144" y="4120"/>
                      </a:cubicBezTo>
                      <a:cubicBezTo>
                        <a:pt x="8787" y="4418"/>
                        <a:pt x="8442" y="4716"/>
                        <a:pt x="8084" y="5013"/>
                      </a:cubicBezTo>
                      <a:cubicBezTo>
                        <a:pt x="8013" y="5085"/>
                        <a:pt x="7942" y="5168"/>
                        <a:pt x="7870" y="5228"/>
                      </a:cubicBezTo>
                      <a:cubicBezTo>
                        <a:pt x="7894" y="5287"/>
                        <a:pt x="7918" y="5347"/>
                        <a:pt x="7954" y="5406"/>
                      </a:cubicBezTo>
                      <a:cubicBezTo>
                        <a:pt x="8180" y="5668"/>
                        <a:pt x="8299" y="6013"/>
                        <a:pt x="8287" y="6359"/>
                      </a:cubicBezTo>
                      <a:cubicBezTo>
                        <a:pt x="8263" y="6585"/>
                        <a:pt x="8358" y="6799"/>
                        <a:pt x="8525" y="6954"/>
                      </a:cubicBezTo>
                      <a:cubicBezTo>
                        <a:pt x="9120" y="7514"/>
                        <a:pt x="9704" y="8085"/>
                        <a:pt x="10287" y="8657"/>
                      </a:cubicBezTo>
                      <a:cubicBezTo>
                        <a:pt x="10740" y="9097"/>
                        <a:pt x="11204" y="9561"/>
                        <a:pt x="11656" y="10026"/>
                      </a:cubicBezTo>
                      <a:cubicBezTo>
                        <a:pt x="11859" y="10228"/>
                        <a:pt x="11859" y="10347"/>
                        <a:pt x="11680" y="10573"/>
                      </a:cubicBezTo>
                      <a:cubicBezTo>
                        <a:pt x="11383" y="10931"/>
                        <a:pt x="11073" y="11288"/>
                        <a:pt x="10751" y="11645"/>
                      </a:cubicBezTo>
                      <a:cubicBezTo>
                        <a:pt x="10609" y="11812"/>
                        <a:pt x="10525" y="11824"/>
                        <a:pt x="10347" y="11645"/>
                      </a:cubicBezTo>
                      <a:cubicBezTo>
                        <a:pt x="9870" y="11181"/>
                        <a:pt x="9406" y="10704"/>
                        <a:pt x="8930" y="10228"/>
                      </a:cubicBezTo>
                      <a:lnTo>
                        <a:pt x="8632" y="9930"/>
                      </a:lnTo>
                      <a:cubicBezTo>
                        <a:pt x="8585" y="10359"/>
                        <a:pt x="8596" y="10788"/>
                        <a:pt x="8668" y="11204"/>
                      </a:cubicBezTo>
                      <a:cubicBezTo>
                        <a:pt x="8692" y="11276"/>
                        <a:pt x="8763" y="11335"/>
                        <a:pt x="8835" y="11359"/>
                      </a:cubicBezTo>
                      <a:cubicBezTo>
                        <a:pt x="8977" y="11395"/>
                        <a:pt x="9132" y="11419"/>
                        <a:pt x="9275" y="11443"/>
                      </a:cubicBezTo>
                      <a:cubicBezTo>
                        <a:pt x="9597" y="11502"/>
                        <a:pt x="9656" y="11597"/>
                        <a:pt x="9656" y="11907"/>
                      </a:cubicBezTo>
                      <a:cubicBezTo>
                        <a:pt x="9680" y="12157"/>
                        <a:pt x="9561" y="12395"/>
                        <a:pt x="9347" y="12514"/>
                      </a:cubicBezTo>
                      <a:cubicBezTo>
                        <a:pt x="9108" y="12645"/>
                        <a:pt x="8966" y="12907"/>
                        <a:pt x="8989" y="13181"/>
                      </a:cubicBezTo>
                      <a:cubicBezTo>
                        <a:pt x="9001" y="13681"/>
                        <a:pt x="9013" y="14181"/>
                        <a:pt x="9073" y="14669"/>
                      </a:cubicBezTo>
                      <a:cubicBezTo>
                        <a:pt x="9132" y="15288"/>
                        <a:pt x="9239" y="15907"/>
                        <a:pt x="9299" y="16527"/>
                      </a:cubicBezTo>
                      <a:cubicBezTo>
                        <a:pt x="9323" y="16777"/>
                        <a:pt x="9311" y="17027"/>
                        <a:pt x="9275" y="17277"/>
                      </a:cubicBezTo>
                      <a:cubicBezTo>
                        <a:pt x="9263" y="17455"/>
                        <a:pt x="9144" y="17527"/>
                        <a:pt x="8966" y="17527"/>
                      </a:cubicBezTo>
                      <a:cubicBezTo>
                        <a:pt x="8168" y="17527"/>
                        <a:pt x="7370" y="17515"/>
                        <a:pt x="6584" y="17527"/>
                      </a:cubicBezTo>
                      <a:cubicBezTo>
                        <a:pt x="6096" y="17539"/>
                        <a:pt x="5620" y="17598"/>
                        <a:pt x="5132" y="17622"/>
                      </a:cubicBezTo>
                      <a:cubicBezTo>
                        <a:pt x="4870" y="17634"/>
                        <a:pt x="4608" y="17634"/>
                        <a:pt x="4346" y="17622"/>
                      </a:cubicBezTo>
                      <a:cubicBezTo>
                        <a:pt x="3846" y="17598"/>
                        <a:pt x="3358" y="17550"/>
                        <a:pt x="2858" y="17515"/>
                      </a:cubicBezTo>
                      <a:cubicBezTo>
                        <a:pt x="2608" y="17503"/>
                        <a:pt x="2536" y="17443"/>
                        <a:pt x="2500" y="17181"/>
                      </a:cubicBezTo>
                      <a:cubicBezTo>
                        <a:pt x="2441" y="16884"/>
                        <a:pt x="2477" y="16574"/>
                        <a:pt x="2608" y="16300"/>
                      </a:cubicBezTo>
                      <a:cubicBezTo>
                        <a:pt x="3012" y="15479"/>
                        <a:pt x="3131" y="14562"/>
                        <a:pt x="3346" y="13681"/>
                      </a:cubicBezTo>
                      <a:cubicBezTo>
                        <a:pt x="3477" y="13324"/>
                        <a:pt x="3310" y="12931"/>
                        <a:pt x="2965" y="12776"/>
                      </a:cubicBezTo>
                      <a:cubicBezTo>
                        <a:pt x="2715" y="12633"/>
                        <a:pt x="2572" y="12455"/>
                        <a:pt x="2667" y="12157"/>
                      </a:cubicBezTo>
                      <a:cubicBezTo>
                        <a:pt x="2679" y="12097"/>
                        <a:pt x="2679" y="12038"/>
                        <a:pt x="2679" y="11978"/>
                      </a:cubicBezTo>
                      <a:cubicBezTo>
                        <a:pt x="2691" y="11609"/>
                        <a:pt x="2691" y="11597"/>
                        <a:pt x="3048" y="11526"/>
                      </a:cubicBezTo>
                      <a:cubicBezTo>
                        <a:pt x="3191" y="11514"/>
                        <a:pt x="3310" y="11395"/>
                        <a:pt x="3322" y="11252"/>
                      </a:cubicBezTo>
                      <a:cubicBezTo>
                        <a:pt x="3382" y="11002"/>
                        <a:pt x="3382" y="10728"/>
                        <a:pt x="3322" y="10478"/>
                      </a:cubicBezTo>
                      <a:cubicBezTo>
                        <a:pt x="3203" y="10585"/>
                        <a:pt x="3131" y="10657"/>
                        <a:pt x="3048" y="10728"/>
                      </a:cubicBezTo>
                      <a:cubicBezTo>
                        <a:pt x="2667" y="11109"/>
                        <a:pt x="2286" y="11490"/>
                        <a:pt x="1893" y="11871"/>
                      </a:cubicBezTo>
                      <a:cubicBezTo>
                        <a:pt x="1774" y="11966"/>
                        <a:pt x="1655" y="12038"/>
                        <a:pt x="1524" y="12109"/>
                      </a:cubicBezTo>
                      <a:cubicBezTo>
                        <a:pt x="965" y="11752"/>
                        <a:pt x="464" y="11288"/>
                        <a:pt x="60" y="10764"/>
                      </a:cubicBezTo>
                      <a:cubicBezTo>
                        <a:pt x="179" y="10633"/>
                        <a:pt x="274" y="10490"/>
                        <a:pt x="393" y="10383"/>
                      </a:cubicBezTo>
                      <a:cubicBezTo>
                        <a:pt x="1048" y="9776"/>
                        <a:pt x="1691" y="9168"/>
                        <a:pt x="2346" y="8573"/>
                      </a:cubicBezTo>
                      <a:cubicBezTo>
                        <a:pt x="2703" y="8252"/>
                        <a:pt x="3048" y="7942"/>
                        <a:pt x="3417" y="7644"/>
                      </a:cubicBezTo>
                      <a:cubicBezTo>
                        <a:pt x="3560" y="7537"/>
                        <a:pt x="3632" y="7371"/>
                        <a:pt x="3643" y="7192"/>
                      </a:cubicBezTo>
                      <a:cubicBezTo>
                        <a:pt x="3643" y="7121"/>
                        <a:pt x="3655" y="7037"/>
                        <a:pt x="3655" y="6954"/>
                      </a:cubicBezTo>
                      <a:cubicBezTo>
                        <a:pt x="3679" y="6251"/>
                        <a:pt x="3703" y="6180"/>
                        <a:pt x="4096" y="5632"/>
                      </a:cubicBezTo>
                      <a:cubicBezTo>
                        <a:pt x="4072" y="5585"/>
                        <a:pt x="4036" y="5537"/>
                        <a:pt x="4001" y="5501"/>
                      </a:cubicBezTo>
                      <a:cubicBezTo>
                        <a:pt x="3572" y="5156"/>
                        <a:pt x="3131" y="4811"/>
                        <a:pt x="2715" y="4466"/>
                      </a:cubicBezTo>
                      <a:cubicBezTo>
                        <a:pt x="2441" y="4227"/>
                        <a:pt x="2191" y="3977"/>
                        <a:pt x="1941" y="3727"/>
                      </a:cubicBezTo>
                      <a:cubicBezTo>
                        <a:pt x="1369" y="3168"/>
                        <a:pt x="822" y="2596"/>
                        <a:pt x="262" y="2025"/>
                      </a:cubicBezTo>
                      <a:cubicBezTo>
                        <a:pt x="238" y="2001"/>
                        <a:pt x="214" y="1977"/>
                        <a:pt x="191" y="1953"/>
                      </a:cubicBezTo>
                      <a:cubicBezTo>
                        <a:pt x="0" y="1715"/>
                        <a:pt x="0" y="1632"/>
                        <a:pt x="238" y="1441"/>
                      </a:cubicBezTo>
                      <a:cubicBezTo>
                        <a:pt x="381" y="1346"/>
                        <a:pt x="524" y="1239"/>
                        <a:pt x="667" y="1144"/>
                      </a:cubicBezTo>
                      <a:cubicBezTo>
                        <a:pt x="1012" y="894"/>
                        <a:pt x="1369" y="656"/>
                        <a:pt x="1738" y="406"/>
                      </a:cubicBezTo>
                      <a:cubicBezTo>
                        <a:pt x="3143" y="1787"/>
                        <a:pt x="4394" y="3299"/>
                        <a:pt x="5882" y="4596"/>
                      </a:cubicBezTo>
                      <a:close/>
                      <a:moveTo>
                        <a:pt x="3584" y="13026"/>
                      </a:moveTo>
                      <a:cubicBezTo>
                        <a:pt x="3560" y="13109"/>
                        <a:pt x="3548" y="13133"/>
                        <a:pt x="3548" y="13157"/>
                      </a:cubicBezTo>
                      <a:cubicBezTo>
                        <a:pt x="3429" y="14217"/>
                        <a:pt x="3251" y="15276"/>
                        <a:pt x="2846" y="16277"/>
                      </a:cubicBezTo>
                      <a:cubicBezTo>
                        <a:pt x="2774" y="16455"/>
                        <a:pt x="2727" y="16646"/>
                        <a:pt x="2715" y="16848"/>
                      </a:cubicBezTo>
                      <a:cubicBezTo>
                        <a:pt x="2703" y="17146"/>
                        <a:pt x="2798" y="17241"/>
                        <a:pt x="3096" y="17265"/>
                      </a:cubicBezTo>
                      <a:cubicBezTo>
                        <a:pt x="3358" y="17289"/>
                        <a:pt x="3632" y="17289"/>
                        <a:pt x="3893" y="17300"/>
                      </a:cubicBezTo>
                      <a:cubicBezTo>
                        <a:pt x="4155" y="17312"/>
                        <a:pt x="4405" y="17336"/>
                        <a:pt x="4655" y="17324"/>
                      </a:cubicBezTo>
                      <a:cubicBezTo>
                        <a:pt x="4906" y="17324"/>
                        <a:pt x="4989" y="17253"/>
                        <a:pt x="5048" y="16991"/>
                      </a:cubicBezTo>
                      <a:cubicBezTo>
                        <a:pt x="5108" y="16753"/>
                        <a:pt x="5167" y="16515"/>
                        <a:pt x="5239" y="16288"/>
                      </a:cubicBezTo>
                      <a:cubicBezTo>
                        <a:pt x="5334" y="15967"/>
                        <a:pt x="5513" y="15669"/>
                        <a:pt x="5739" y="15431"/>
                      </a:cubicBezTo>
                      <a:cubicBezTo>
                        <a:pt x="5941" y="15229"/>
                        <a:pt x="6096" y="15229"/>
                        <a:pt x="6322" y="15407"/>
                      </a:cubicBezTo>
                      <a:cubicBezTo>
                        <a:pt x="6584" y="15610"/>
                        <a:pt x="6751" y="15919"/>
                        <a:pt x="6787" y="16265"/>
                      </a:cubicBezTo>
                      <a:cubicBezTo>
                        <a:pt x="6822" y="16479"/>
                        <a:pt x="6846" y="16693"/>
                        <a:pt x="6870" y="16908"/>
                      </a:cubicBezTo>
                      <a:cubicBezTo>
                        <a:pt x="6906" y="17134"/>
                        <a:pt x="6953" y="17205"/>
                        <a:pt x="7168" y="17205"/>
                      </a:cubicBezTo>
                      <a:cubicBezTo>
                        <a:pt x="7668" y="17229"/>
                        <a:pt x="8156" y="17253"/>
                        <a:pt x="8656" y="17253"/>
                      </a:cubicBezTo>
                      <a:cubicBezTo>
                        <a:pt x="8966" y="17253"/>
                        <a:pt x="9049" y="17193"/>
                        <a:pt x="9037" y="16896"/>
                      </a:cubicBezTo>
                      <a:cubicBezTo>
                        <a:pt x="9013" y="16467"/>
                        <a:pt x="8989" y="16050"/>
                        <a:pt x="8930" y="15622"/>
                      </a:cubicBezTo>
                      <a:cubicBezTo>
                        <a:pt x="8811" y="14824"/>
                        <a:pt x="8668" y="14026"/>
                        <a:pt x="8704" y="13217"/>
                      </a:cubicBezTo>
                      <a:cubicBezTo>
                        <a:pt x="8704" y="13121"/>
                        <a:pt x="8692" y="13014"/>
                        <a:pt x="8680" y="12919"/>
                      </a:cubicBezTo>
                      <a:close/>
                      <a:moveTo>
                        <a:pt x="6168" y="7371"/>
                      </a:moveTo>
                      <a:cubicBezTo>
                        <a:pt x="6156" y="7418"/>
                        <a:pt x="6144" y="7454"/>
                        <a:pt x="6120" y="7490"/>
                      </a:cubicBezTo>
                      <a:cubicBezTo>
                        <a:pt x="5798" y="7847"/>
                        <a:pt x="5489" y="8204"/>
                        <a:pt x="5156" y="8537"/>
                      </a:cubicBezTo>
                      <a:cubicBezTo>
                        <a:pt x="4703" y="9002"/>
                        <a:pt x="4227" y="9466"/>
                        <a:pt x="3774" y="9942"/>
                      </a:cubicBezTo>
                      <a:cubicBezTo>
                        <a:pt x="3679" y="10026"/>
                        <a:pt x="3608" y="10157"/>
                        <a:pt x="3584" y="10288"/>
                      </a:cubicBezTo>
                      <a:cubicBezTo>
                        <a:pt x="3536" y="10645"/>
                        <a:pt x="3536" y="11002"/>
                        <a:pt x="3512" y="11359"/>
                      </a:cubicBezTo>
                      <a:cubicBezTo>
                        <a:pt x="3512" y="11419"/>
                        <a:pt x="3524" y="11490"/>
                        <a:pt x="3548" y="11562"/>
                      </a:cubicBezTo>
                      <a:cubicBezTo>
                        <a:pt x="3989" y="11562"/>
                        <a:pt x="4394" y="11550"/>
                        <a:pt x="4810" y="11562"/>
                      </a:cubicBezTo>
                      <a:cubicBezTo>
                        <a:pt x="5846" y="11645"/>
                        <a:pt x="6882" y="11657"/>
                        <a:pt x="7930" y="11597"/>
                      </a:cubicBezTo>
                      <a:cubicBezTo>
                        <a:pt x="8346" y="11574"/>
                        <a:pt x="8454" y="11466"/>
                        <a:pt x="8442" y="11038"/>
                      </a:cubicBezTo>
                      <a:cubicBezTo>
                        <a:pt x="8430" y="10657"/>
                        <a:pt x="8394" y="10264"/>
                        <a:pt x="8382" y="9871"/>
                      </a:cubicBezTo>
                      <a:cubicBezTo>
                        <a:pt x="8382" y="9669"/>
                        <a:pt x="8299" y="9490"/>
                        <a:pt x="8156" y="9347"/>
                      </a:cubicBezTo>
                      <a:cubicBezTo>
                        <a:pt x="7787" y="8942"/>
                        <a:pt x="7418" y="8526"/>
                        <a:pt x="7049" y="8109"/>
                      </a:cubicBezTo>
                      <a:cubicBezTo>
                        <a:pt x="6811" y="7799"/>
                        <a:pt x="6513" y="7549"/>
                        <a:pt x="6179" y="7371"/>
                      </a:cubicBezTo>
                      <a:close/>
                      <a:moveTo>
                        <a:pt x="393" y="10692"/>
                      </a:moveTo>
                      <a:cubicBezTo>
                        <a:pt x="655" y="11073"/>
                        <a:pt x="988" y="11407"/>
                        <a:pt x="1369" y="11681"/>
                      </a:cubicBezTo>
                      <a:cubicBezTo>
                        <a:pt x="1477" y="11764"/>
                        <a:pt x="1643" y="11752"/>
                        <a:pt x="1738" y="11645"/>
                      </a:cubicBezTo>
                      <a:cubicBezTo>
                        <a:pt x="2048" y="11395"/>
                        <a:pt x="2346" y="11109"/>
                        <a:pt x="2620" y="10823"/>
                      </a:cubicBezTo>
                      <a:cubicBezTo>
                        <a:pt x="3417" y="9942"/>
                        <a:pt x="4263" y="9097"/>
                        <a:pt x="5096" y="8264"/>
                      </a:cubicBezTo>
                      <a:cubicBezTo>
                        <a:pt x="5346" y="8025"/>
                        <a:pt x="5548" y="7752"/>
                        <a:pt x="5810" y="7442"/>
                      </a:cubicBezTo>
                      <a:cubicBezTo>
                        <a:pt x="5394" y="7335"/>
                        <a:pt x="5025" y="7061"/>
                        <a:pt x="4822" y="6668"/>
                      </a:cubicBezTo>
                      <a:cubicBezTo>
                        <a:pt x="4417" y="6930"/>
                        <a:pt x="631" y="10359"/>
                        <a:pt x="393" y="10681"/>
                      </a:cubicBezTo>
                      <a:close/>
                      <a:moveTo>
                        <a:pt x="5465" y="4656"/>
                      </a:moveTo>
                      <a:cubicBezTo>
                        <a:pt x="5370" y="4549"/>
                        <a:pt x="5263" y="4430"/>
                        <a:pt x="5156" y="4311"/>
                      </a:cubicBezTo>
                      <a:cubicBezTo>
                        <a:pt x="4263" y="3406"/>
                        <a:pt x="3370" y="2513"/>
                        <a:pt x="2477" y="1608"/>
                      </a:cubicBezTo>
                      <a:cubicBezTo>
                        <a:pt x="2250" y="1382"/>
                        <a:pt x="2024" y="1156"/>
                        <a:pt x="1798" y="929"/>
                      </a:cubicBezTo>
                      <a:cubicBezTo>
                        <a:pt x="1715" y="822"/>
                        <a:pt x="1560" y="810"/>
                        <a:pt x="1465" y="894"/>
                      </a:cubicBezTo>
                      <a:cubicBezTo>
                        <a:pt x="1238" y="1048"/>
                        <a:pt x="988" y="1179"/>
                        <a:pt x="762" y="1334"/>
                      </a:cubicBezTo>
                      <a:cubicBezTo>
                        <a:pt x="619" y="1441"/>
                        <a:pt x="488" y="1560"/>
                        <a:pt x="369" y="1679"/>
                      </a:cubicBezTo>
                      <a:cubicBezTo>
                        <a:pt x="786" y="2572"/>
                        <a:pt x="4084" y="5466"/>
                        <a:pt x="4715" y="5656"/>
                      </a:cubicBezTo>
                      <a:close/>
                      <a:moveTo>
                        <a:pt x="6596" y="7240"/>
                      </a:moveTo>
                      <a:cubicBezTo>
                        <a:pt x="6620" y="7287"/>
                        <a:pt x="6632" y="7323"/>
                        <a:pt x="6656" y="7359"/>
                      </a:cubicBezTo>
                      <a:cubicBezTo>
                        <a:pt x="7156" y="7930"/>
                        <a:pt x="7656" y="8502"/>
                        <a:pt x="8168" y="9073"/>
                      </a:cubicBezTo>
                      <a:cubicBezTo>
                        <a:pt x="8311" y="9240"/>
                        <a:pt x="8489" y="9371"/>
                        <a:pt x="8620" y="9538"/>
                      </a:cubicBezTo>
                      <a:cubicBezTo>
                        <a:pt x="9144" y="10169"/>
                        <a:pt x="9704" y="10752"/>
                        <a:pt x="10323" y="11300"/>
                      </a:cubicBezTo>
                      <a:cubicBezTo>
                        <a:pt x="10490" y="11443"/>
                        <a:pt x="10525" y="11443"/>
                        <a:pt x="10692" y="11264"/>
                      </a:cubicBezTo>
                      <a:cubicBezTo>
                        <a:pt x="10894" y="11062"/>
                        <a:pt x="11097" y="10847"/>
                        <a:pt x="11275" y="10633"/>
                      </a:cubicBezTo>
                      <a:cubicBezTo>
                        <a:pt x="11359" y="10502"/>
                        <a:pt x="11442" y="10371"/>
                        <a:pt x="11513" y="10240"/>
                      </a:cubicBezTo>
                      <a:cubicBezTo>
                        <a:pt x="11383" y="10109"/>
                        <a:pt x="11287" y="9978"/>
                        <a:pt x="11168" y="9871"/>
                      </a:cubicBezTo>
                      <a:cubicBezTo>
                        <a:pt x="10775" y="9478"/>
                        <a:pt x="10382" y="9097"/>
                        <a:pt x="9978" y="8716"/>
                      </a:cubicBezTo>
                      <a:cubicBezTo>
                        <a:pt x="9751" y="8490"/>
                        <a:pt x="9513" y="8276"/>
                        <a:pt x="9287" y="8049"/>
                      </a:cubicBezTo>
                      <a:cubicBezTo>
                        <a:pt x="8775" y="7549"/>
                        <a:pt x="8275" y="7037"/>
                        <a:pt x="7763" y="6537"/>
                      </a:cubicBezTo>
                      <a:cubicBezTo>
                        <a:pt x="7596" y="6406"/>
                        <a:pt x="7430" y="6287"/>
                        <a:pt x="7263" y="6180"/>
                      </a:cubicBezTo>
                      <a:cubicBezTo>
                        <a:pt x="7263" y="6728"/>
                        <a:pt x="6894" y="6954"/>
                        <a:pt x="6608" y="7240"/>
                      </a:cubicBezTo>
                      <a:close/>
                      <a:moveTo>
                        <a:pt x="7192" y="5394"/>
                      </a:moveTo>
                      <a:cubicBezTo>
                        <a:pt x="7322" y="5335"/>
                        <a:pt x="7442" y="5275"/>
                        <a:pt x="7561" y="5192"/>
                      </a:cubicBezTo>
                      <a:cubicBezTo>
                        <a:pt x="7870" y="4942"/>
                        <a:pt x="8180" y="4680"/>
                        <a:pt x="8489" y="4418"/>
                      </a:cubicBezTo>
                      <a:cubicBezTo>
                        <a:pt x="8799" y="4168"/>
                        <a:pt x="9120" y="3882"/>
                        <a:pt x="9442" y="3632"/>
                      </a:cubicBezTo>
                      <a:cubicBezTo>
                        <a:pt x="9978" y="3239"/>
                        <a:pt x="10537" y="2870"/>
                        <a:pt x="11061" y="2453"/>
                      </a:cubicBezTo>
                      <a:cubicBezTo>
                        <a:pt x="11323" y="2251"/>
                        <a:pt x="11609" y="2049"/>
                        <a:pt x="11704" y="1691"/>
                      </a:cubicBezTo>
                      <a:cubicBezTo>
                        <a:pt x="11442" y="1215"/>
                        <a:pt x="11073" y="787"/>
                        <a:pt x="10644" y="453"/>
                      </a:cubicBezTo>
                      <a:cubicBezTo>
                        <a:pt x="10466" y="608"/>
                        <a:pt x="10299" y="751"/>
                        <a:pt x="10144" y="906"/>
                      </a:cubicBezTo>
                      <a:cubicBezTo>
                        <a:pt x="9311" y="1763"/>
                        <a:pt x="8477" y="2620"/>
                        <a:pt x="7644" y="3477"/>
                      </a:cubicBezTo>
                      <a:cubicBezTo>
                        <a:pt x="7394" y="3739"/>
                        <a:pt x="7144" y="3989"/>
                        <a:pt x="6894" y="4251"/>
                      </a:cubicBezTo>
                      <a:cubicBezTo>
                        <a:pt x="6775" y="4346"/>
                        <a:pt x="6691" y="4477"/>
                        <a:pt x="6644" y="4620"/>
                      </a:cubicBezTo>
                      <a:close/>
                      <a:moveTo>
                        <a:pt x="2881" y="11943"/>
                      </a:moveTo>
                      <a:cubicBezTo>
                        <a:pt x="2798" y="12228"/>
                        <a:pt x="2834" y="12347"/>
                        <a:pt x="3048" y="12514"/>
                      </a:cubicBezTo>
                      <a:cubicBezTo>
                        <a:pt x="3322" y="12728"/>
                        <a:pt x="3632" y="12764"/>
                        <a:pt x="3965" y="12752"/>
                      </a:cubicBezTo>
                      <a:cubicBezTo>
                        <a:pt x="4953" y="12740"/>
                        <a:pt x="5941" y="12740"/>
                        <a:pt x="6930" y="12717"/>
                      </a:cubicBezTo>
                      <a:cubicBezTo>
                        <a:pt x="7453" y="12705"/>
                        <a:pt x="7965" y="12681"/>
                        <a:pt x="8477" y="12657"/>
                      </a:cubicBezTo>
                      <a:cubicBezTo>
                        <a:pt x="8585" y="12669"/>
                        <a:pt x="8692" y="12645"/>
                        <a:pt x="8775" y="12597"/>
                      </a:cubicBezTo>
                      <a:cubicBezTo>
                        <a:pt x="8966" y="12467"/>
                        <a:pt x="9144" y="12312"/>
                        <a:pt x="9311" y="12157"/>
                      </a:cubicBezTo>
                      <a:cubicBezTo>
                        <a:pt x="9466" y="12026"/>
                        <a:pt x="9394" y="11788"/>
                        <a:pt x="9204" y="11764"/>
                      </a:cubicBezTo>
                      <a:cubicBezTo>
                        <a:pt x="9049" y="11728"/>
                        <a:pt x="8906" y="11716"/>
                        <a:pt x="8751" y="11728"/>
                      </a:cubicBezTo>
                      <a:cubicBezTo>
                        <a:pt x="7453" y="11931"/>
                        <a:pt x="6156" y="11859"/>
                        <a:pt x="4858" y="11835"/>
                      </a:cubicBezTo>
                      <a:cubicBezTo>
                        <a:pt x="4405" y="11824"/>
                        <a:pt x="3965" y="11835"/>
                        <a:pt x="3512" y="11847"/>
                      </a:cubicBezTo>
                      <a:cubicBezTo>
                        <a:pt x="3322" y="11859"/>
                        <a:pt x="3120" y="11907"/>
                        <a:pt x="2881" y="11943"/>
                      </a:cubicBezTo>
                      <a:close/>
                      <a:moveTo>
                        <a:pt x="7061" y="6001"/>
                      </a:moveTo>
                      <a:cubicBezTo>
                        <a:pt x="7001" y="5775"/>
                        <a:pt x="6930" y="5549"/>
                        <a:pt x="6846" y="5323"/>
                      </a:cubicBezTo>
                      <a:cubicBezTo>
                        <a:pt x="6680" y="4977"/>
                        <a:pt x="6310" y="4787"/>
                        <a:pt x="5929" y="4858"/>
                      </a:cubicBezTo>
                      <a:cubicBezTo>
                        <a:pt x="4977" y="5013"/>
                        <a:pt x="4727" y="5978"/>
                        <a:pt x="5156" y="6704"/>
                      </a:cubicBezTo>
                      <a:cubicBezTo>
                        <a:pt x="5334" y="6990"/>
                        <a:pt x="5620" y="7097"/>
                        <a:pt x="5953" y="7121"/>
                      </a:cubicBezTo>
                      <a:cubicBezTo>
                        <a:pt x="6489" y="7156"/>
                        <a:pt x="7072" y="6644"/>
                        <a:pt x="7072" y="6001"/>
                      </a:cubicBezTo>
                      <a:close/>
                      <a:moveTo>
                        <a:pt x="6656" y="17181"/>
                      </a:moveTo>
                      <a:cubicBezTo>
                        <a:pt x="6584" y="16788"/>
                        <a:pt x="6549" y="16419"/>
                        <a:pt x="6465" y="16074"/>
                      </a:cubicBezTo>
                      <a:cubicBezTo>
                        <a:pt x="6406" y="15919"/>
                        <a:pt x="6310" y="15788"/>
                        <a:pt x="6191" y="15693"/>
                      </a:cubicBezTo>
                      <a:cubicBezTo>
                        <a:pt x="6084" y="15574"/>
                        <a:pt x="5965" y="15598"/>
                        <a:pt x="5870" y="15717"/>
                      </a:cubicBezTo>
                      <a:cubicBezTo>
                        <a:pt x="5513" y="16157"/>
                        <a:pt x="5370" y="16669"/>
                        <a:pt x="5287" y="17229"/>
                      </a:cubicBezTo>
                      <a:cubicBezTo>
                        <a:pt x="5751" y="17312"/>
                        <a:pt x="6168" y="17253"/>
                        <a:pt x="6656" y="17169"/>
                      </a:cubicBezTo>
                      <a:close/>
                      <a:moveTo>
                        <a:pt x="3882" y="7228"/>
                      </a:moveTo>
                      <a:cubicBezTo>
                        <a:pt x="4096" y="7002"/>
                        <a:pt x="4298" y="6799"/>
                        <a:pt x="4489" y="6597"/>
                      </a:cubicBezTo>
                      <a:cubicBezTo>
                        <a:pt x="4822" y="6204"/>
                        <a:pt x="4810" y="6144"/>
                        <a:pt x="4382" y="5859"/>
                      </a:cubicBezTo>
                      <a:cubicBezTo>
                        <a:pt x="4346" y="5847"/>
                        <a:pt x="4322" y="5835"/>
                        <a:pt x="4286" y="5835"/>
                      </a:cubicBezTo>
                      <a:cubicBezTo>
                        <a:pt x="3870" y="6097"/>
                        <a:pt x="3715" y="6585"/>
                        <a:pt x="3882" y="7228"/>
                      </a:cubicBezTo>
                      <a:close/>
                      <a:moveTo>
                        <a:pt x="7608" y="5442"/>
                      </a:moveTo>
                      <a:lnTo>
                        <a:pt x="7215" y="5835"/>
                      </a:lnTo>
                      <a:cubicBezTo>
                        <a:pt x="7573" y="5978"/>
                        <a:pt x="7703" y="6323"/>
                        <a:pt x="8049" y="6418"/>
                      </a:cubicBezTo>
                      <a:cubicBezTo>
                        <a:pt x="8084" y="6025"/>
                        <a:pt x="7930" y="5739"/>
                        <a:pt x="7620" y="544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19"/>
                <p:cNvSpPr/>
                <p:nvPr/>
              </p:nvSpPr>
              <p:spPr>
                <a:xfrm>
                  <a:off x="2216075" y="1900950"/>
                  <a:ext cx="158675" cy="1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7" h="4419" extrusionOk="0">
                      <a:moveTo>
                        <a:pt x="882" y="96"/>
                      </a:moveTo>
                      <a:lnTo>
                        <a:pt x="5978" y="1"/>
                      </a:lnTo>
                      <a:cubicBezTo>
                        <a:pt x="5990" y="96"/>
                        <a:pt x="6002" y="191"/>
                        <a:pt x="6002" y="299"/>
                      </a:cubicBezTo>
                      <a:cubicBezTo>
                        <a:pt x="5966" y="1108"/>
                        <a:pt x="6109" y="1906"/>
                        <a:pt x="6228" y="2704"/>
                      </a:cubicBezTo>
                      <a:cubicBezTo>
                        <a:pt x="6287" y="3120"/>
                        <a:pt x="6323" y="3549"/>
                        <a:pt x="6335" y="3978"/>
                      </a:cubicBezTo>
                      <a:cubicBezTo>
                        <a:pt x="6347" y="4275"/>
                        <a:pt x="6264" y="4335"/>
                        <a:pt x="5954" y="4335"/>
                      </a:cubicBezTo>
                      <a:cubicBezTo>
                        <a:pt x="5466" y="4335"/>
                        <a:pt x="4966" y="4311"/>
                        <a:pt x="4466" y="4287"/>
                      </a:cubicBezTo>
                      <a:cubicBezTo>
                        <a:pt x="4239" y="4275"/>
                        <a:pt x="4204" y="4228"/>
                        <a:pt x="4168" y="3989"/>
                      </a:cubicBezTo>
                      <a:cubicBezTo>
                        <a:pt x="4144" y="3751"/>
                        <a:pt x="4132" y="3549"/>
                        <a:pt x="4097" y="3335"/>
                      </a:cubicBezTo>
                      <a:cubicBezTo>
                        <a:pt x="4049" y="3001"/>
                        <a:pt x="3882" y="2692"/>
                        <a:pt x="3620" y="2477"/>
                      </a:cubicBezTo>
                      <a:cubicBezTo>
                        <a:pt x="3394" y="2299"/>
                        <a:pt x="3239" y="2299"/>
                        <a:pt x="3037" y="2501"/>
                      </a:cubicBezTo>
                      <a:cubicBezTo>
                        <a:pt x="2811" y="2751"/>
                        <a:pt x="2632" y="3037"/>
                        <a:pt x="2537" y="3358"/>
                      </a:cubicBezTo>
                      <a:cubicBezTo>
                        <a:pt x="2465" y="3597"/>
                        <a:pt x="2418" y="3835"/>
                        <a:pt x="2346" y="4061"/>
                      </a:cubicBezTo>
                      <a:cubicBezTo>
                        <a:pt x="2287" y="4335"/>
                        <a:pt x="2215" y="4394"/>
                        <a:pt x="1953" y="4406"/>
                      </a:cubicBezTo>
                      <a:cubicBezTo>
                        <a:pt x="1680" y="4418"/>
                        <a:pt x="1442" y="4382"/>
                        <a:pt x="1191" y="4370"/>
                      </a:cubicBezTo>
                      <a:cubicBezTo>
                        <a:pt x="941" y="4359"/>
                        <a:pt x="668" y="4359"/>
                        <a:pt x="394" y="4335"/>
                      </a:cubicBezTo>
                      <a:cubicBezTo>
                        <a:pt x="96" y="4311"/>
                        <a:pt x="1" y="4228"/>
                        <a:pt x="13" y="3918"/>
                      </a:cubicBezTo>
                      <a:cubicBezTo>
                        <a:pt x="25" y="3727"/>
                        <a:pt x="72" y="3537"/>
                        <a:pt x="144" y="3358"/>
                      </a:cubicBezTo>
                      <a:cubicBezTo>
                        <a:pt x="549" y="2358"/>
                        <a:pt x="727" y="1299"/>
                        <a:pt x="846" y="227"/>
                      </a:cubicBezTo>
                      <a:cubicBezTo>
                        <a:pt x="858" y="191"/>
                        <a:pt x="870" y="168"/>
                        <a:pt x="882" y="9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19"/>
                <p:cNvSpPr/>
                <p:nvPr/>
              </p:nvSpPr>
              <p:spPr>
                <a:xfrm>
                  <a:off x="2236625" y="1761950"/>
                  <a:ext cx="123250" cy="10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0" h="4287" extrusionOk="0">
                      <a:moveTo>
                        <a:pt x="2655" y="1"/>
                      </a:moveTo>
                      <a:cubicBezTo>
                        <a:pt x="2989" y="191"/>
                        <a:pt x="3298" y="441"/>
                        <a:pt x="3537" y="751"/>
                      </a:cubicBezTo>
                      <a:cubicBezTo>
                        <a:pt x="3906" y="1156"/>
                        <a:pt x="4263" y="1584"/>
                        <a:pt x="4632" y="1989"/>
                      </a:cubicBezTo>
                      <a:cubicBezTo>
                        <a:pt x="4775" y="2120"/>
                        <a:pt x="4858" y="2310"/>
                        <a:pt x="4870" y="2501"/>
                      </a:cubicBezTo>
                      <a:cubicBezTo>
                        <a:pt x="4870" y="2894"/>
                        <a:pt x="4918" y="3287"/>
                        <a:pt x="4930" y="3680"/>
                      </a:cubicBezTo>
                      <a:cubicBezTo>
                        <a:pt x="4930" y="4108"/>
                        <a:pt x="4822" y="4204"/>
                        <a:pt x="4406" y="4239"/>
                      </a:cubicBezTo>
                      <a:cubicBezTo>
                        <a:pt x="3370" y="4287"/>
                        <a:pt x="2334" y="4275"/>
                        <a:pt x="1298" y="4204"/>
                      </a:cubicBezTo>
                      <a:cubicBezTo>
                        <a:pt x="881" y="4180"/>
                        <a:pt x="465" y="4204"/>
                        <a:pt x="24" y="4204"/>
                      </a:cubicBezTo>
                      <a:cubicBezTo>
                        <a:pt x="12" y="4132"/>
                        <a:pt x="0" y="4061"/>
                        <a:pt x="0" y="3989"/>
                      </a:cubicBezTo>
                      <a:cubicBezTo>
                        <a:pt x="12" y="3632"/>
                        <a:pt x="24" y="3275"/>
                        <a:pt x="60" y="2930"/>
                      </a:cubicBezTo>
                      <a:cubicBezTo>
                        <a:pt x="84" y="2787"/>
                        <a:pt x="155" y="2668"/>
                        <a:pt x="250" y="2572"/>
                      </a:cubicBezTo>
                      <a:cubicBezTo>
                        <a:pt x="703" y="2096"/>
                        <a:pt x="1179" y="1644"/>
                        <a:pt x="1643" y="1167"/>
                      </a:cubicBezTo>
                      <a:cubicBezTo>
                        <a:pt x="1965" y="834"/>
                        <a:pt x="2274" y="477"/>
                        <a:pt x="2596" y="132"/>
                      </a:cubicBezTo>
                      <a:cubicBezTo>
                        <a:pt x="2620" y="96"/>
                        <a:pt x="2644" y="48"/>
                        <a:pt x="2655" y="1"/>
                      </a:cubicBezTo>
                      <a:close/>
                      <a:moveTo>
                        <a:pt x="3120" y="2644"/>
                      </a:moveTo>
                      <a:lnTo>
                        <a:pt x="3167" y="2632"/>
                      </a:lnTo>
                      <a:cubicBezTo>
                        <a:pt x="3096" y="2370"/>
                        <a:pt x="3025" y="2108"/>
                        <a:pt x="2929" y="1846"/>
                      </a:cubicBezTo>
                      <a:cubicBezTo>
                        <a:pt x="2894" y="1727"/>
                        <a:pt x="2786" y="1703"/>
                        <a:pt x="2655" y="1703"/>
                      </a:cubicBezTo>
                      <a:cubicBezTo>
                        <a:pt x="2263" y="1739"/>
                        <a:pt x="1965" y="2049"/>
                        <a:pt x="1953" y="2430"/>
                      </a:cubicBezTo>
                      <a:cubicBezTo>
                        <a:pt x="1917" y="2691"/>
                        <a:pt x="1905" y="2965"/>
                        <a:pt x="1905" y="3227"/>
                      </a:cubicBezTo>
                      <a:cubicBezTo>
                        <a:pt x="1917" y="3311"/>
                        <a:pt x="1977" y="3382"/>
                        <a:pt x="2060" y="3418"/>
                      </a:cubicBezTo>
                      <a:cubicBezTo>
                        <a:pt x="2286" y="3465"/>
                        <a:pt x="2513" y="3489"/>
                        <a:pt x="2739" y="3489"/>
                      </a:cubicBezTo>
                      <a:cubicBezTo>
                        <a:pt x="2894" y="3513"/>
                        <a:pt x="3048" y="3406"/>
                        <a:pt x="3072" y="3251"/>
                      </a:cubicBezTo>
                      <a:cubicBezTo>
                        <a:pt x="3108" y="3061"/>
                        <a:pt x="3108" y="2846"/>
                        <a:pt x="3120" y="264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6" name="Google Shape;1866;p19"/>
                <p:cNvSpPr/>
                <p:nvPr/>
              </p:nvSpPr>
              <p:spPr>
                <a:xfrm>
                  <a:off x="2158350" y="1744400"/>
                  <a:ext cx="135750" cy="12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0" h="5097" extrusionOk="0">
                      <a:moveTo>
                        <a:pt x="0" y="4013"/>
                      </a:moveTo>
                      <a:cubicBezTo>
                        <a:pt x="238" y="3691"/>
                        <a:pt x="4024" y="262"/>
                        <a:pt x="4441" y="0"/>
                      </a:cubicBezTo>
                      <a:cubicBezTo>
                        <a:pt x="4643" y="393"/>
                        <a:pt x="5001" y="667"/>
                        <a:pt x="5429" y="774"/>
                      </a:cubicBezTo>
                      <a:cubicBezTo>
                        <a:pt x="5167" y="1072"/>
                        <a:pt x="4953" y="1357"/>
                        <a:pt x="4715" y="1596"/>
                      </a:cubicBezTo>
                      <a:cubicBezTo>
                        <a:pt x="3870" y="2429"/>
                        <a:pt x="3024" y="3274"/>
                        <a:pt x="2238" y="4155"/>
                      </a:cubicBezTo>
                      <a:cubicBezTo>
                        <a:pt x="1953" y="4441"/>
                        <a:pt x="1655" y="4715"/>
                        <a:pt x="1357" y="4977"/>
                      </a:cubicBezTo>
                      <a:cubicBezTo>
                        <a:pt x="1250" y="5084"/>
                        <a:pt x="1095" y="5096"/>
                        <a:pt x="976" y="5013"/>
                      </a:cubicBezTo>
                      <a:cubicBezTo>
                        <a:pt x="595" y="4739"/>
                        <a:pt x="274" y="4405"/>
                        <a:pt x="0" y="401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7" name="Google Shape;1867;p19"/>
                <p:cNvSpPr/>
                <p:nvPr/>
              </p:nvSpPr>
              <p:spPr>
                <a:xfrm>
                  <a:off x="2157450" y="1597650"/>
                  <a:ext cx="128000" cy="1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0" h="4859" extrusionOk="0">
                      <a:moveTo>
                        <a:pt x="5120" y="3858"/>
                      </a:moveTo>
                      <a:lnTo>
                        <a:pt x="4358" y="4858"/>
                      </a:lnTo>
                      <a:cubicBezTo>
                        <a:pt x="3727" y="4668"/>
                        <a:pt x="429" y="1786"/>
                        <a:pt x="0" y="881"/>
                      </a:cubicBezTo>
                      <a:cubicBezTo>
                        <a:pt x="131" y="762"/>
                        <a:pt x="262" y="643"/>
                        <a:pt x="405" y="536"/>
                      </a:cubicBezTo>
                      <a:cubicBezTo>
                        <a:pt x="631" y="381"/>
                        <a:pt x="881" y="250"/>
                        <a:pt x="1108" y="96"/>
                      </a:cubicBezTo>
                      <a:cubicBezTo>
                        <a:pt x="1203" y="0"/>
                        <a:pt x="1358" y="24"/>
                        <a:pt x="1441" y="119"/>
                      </a:cubicBezTo>
                      <a:cubicBezTo>
                        <a:pt x="1667" y="346"/>
                        <a:pt x="1905" y="572"/>
                        <a:pt x="2132" y="810"/>
                      </a:cubicBezTo>
                      <a:lnTo>
                        <a:pt x="4810" y="3513"/>
                      </a:lnTo>
                      <a:cubicBezTo>
                        <a:pt x="4918" y="3632"/>
                        <a:pt x="5013" y="3751"/>
                        <a:pt x="5120" y="385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8" name="Google Shape;1868;p19"/>
                <p:cNvSpPr/>
                <p:nvPr/>
              </p:nvSpPr>
              <p:spPr>
                <a:xfrm>
                  <a:off x="2313725" y="1731900"/>
                  <a:ext cx="122650" cy="13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6" h="5275" extrusionOk="0">
                      <a:moveTo>
                        <a:pt x="0" y="1072"/>
                      </a:moveTo>
                      <a:cubicBezTo>
                        <a:pt x="286" y="786"/>
                        <a:pt x="655" y="560"/>
                        <a:pt x="655" y="0"/>
                      </a:cubicBezTo>
                      <a:cubicBezTo>
                        <a:pt x="834" y="119"/>
                        <a:pt x="1000" y="238"/>
                        <a:pt x="1155" y="369"/>
                      </a:cubicBezTo>
                      <a:cubicBezTo>
                        <a:pt x="1667" y="869"/>
                        <a:pt x="2167" y="1381"/>
                        <a:pt x="2679" y="1881"/>
                      </a:cubicBezTo>
                      <a:cubicBezTo>
                        <a:pt x="2905" y="2108"/>
                        <a:pt x="3155" y="2322"/>
                        <a:pt x="3381" y="2548"/>
                      </a:cubicBezTo>
                      <a:cubicBezTo>
                        <a:pt x="3774" y="2929"/>
                        <a:pt x="4179" y="3310"/>
                        <a:pt x="4572" y="3691"/>
                      </a:cubicBezTo>
                      <a:cubicBezTo>
                        <a:pt x="4679" y="3810"/>
                        <a:pt x="4786" y="3929"/>
                        <a:pt x="4905" y="4072"/>
                      </a:cubicBezTo>
                      <a:cubicBezTo>
                        <a:pt x="4834" y="4203"/>
                        <a:pt x="4763" y="4334"/>
                        <a:pt x="4679" y="4453"/>
                      </a:cubicBezTo>
                      <a:cubicBezTo>
                        <a:pt x="4489" y="4679"/>
                        <a:pt x="4286" y="4882"/>
                        <a:pt x="4096" y="5096"/>
                      </a:cubicBezTo>
                      <a:cubicBezTo>
                        <a:pt x="3929" y="5263"/>
                        <a:pt x="3882" y="5275"/>
                        <a:pt x="3715" y="5132"/>
                      </a:cubicBezTo>
                      <a:cubicBezTo>
                        <a:pt x="3108" y="4584"/>
                        <a:pt x="2536" y="4001"/>
                        <a:pt x="2024" y="3358"/>
                      </a:cubicBezTo>
                      <a:cubicBezTo>
                        <a:pt x="1881" y="3191"/>
                        <a:pt x="1703" y="3060"/>
                        <a:pt x="1560" y="2905"/>
                      </a:cubicBezTo>
                      <a:cubicBezTo>
                        <a:pt x="1060" y="2334"/>
                        <a:pt x="560" y="1762"/>
                        <a:pt x="60" y="1191"/>
                      </a:cubicBezTo>
                      <a:cubicBezTo>
                        <a:pt x="36" y="1155"/>
                        <a:pt x="12" y="1119"/>
                        <a:pt x="0" y="107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9" name="Google Shape;1869;p19"/>
                <p:cNvSpPr/>
                <p:nvPr/>
              </p:nvSpPr>
              <p:spPr>
                <a:xfrm>
                  <a:off x="2314900" y="1589025"/>
                  <a:ext cx="1265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1" h="4942" extrusionOk="0">
                      <a:moveTo>
                        <a:pt x="548" y="4941"/>
                      </a:moveTo>
                      <a:lnTo>
                        <a:pt x="1" y="4155"/>
                      </a:lnTo>
                      <a:cubicBezTo>
                        <a:pt x="48" y="4013"/>
                        <a:pt x="132" y="3893"/>
                        <a:pt x="251" y="3798"/>
                      </a:cubicBezTo>
                      <a:cubicBezTo>
                        <a:pt x="501" y="3536"/>
                        <a:pt x="751" y="3274"/>
                        <a:pt x="1001" y="3024"/>
                      </a:cubicBezTo>
                      <a:cubicBezTo>
                        <a:pt x="1834" y="2167"/>
                        <a:pt x="2668" y="1298"/>
                        <a:pt x="3501" y="441"/>
                      </a:cubicBezTo>
                      <a:cubicBezTo>
                        <a:pt x="3656" y="298"/>
                        <a:pt x="3823" y="155"/>
                        <a:pt x="3989" y="0"/>
                      </a:cubicBezTo>
                      <a:cubicBezTo>
                        <a:pt x="4430" y="334"/>
                        <a:pt x="4799" y="750"/>
                        <a:pt x="5061" y="1238"/>
                      </a:cubicBezTo>
                      <a:cubicBezTo>
                        <a:pt x="4966" y="1596"/>
                        <a:pt x="4680" y="1798"/>
                        <a:pt x="4418" y="2000"/>
                      </a:cubicBezTo>
                      <a:cubicBezTo>
                        <a:pt x="3894" y="2417"/>
                        <a:pt x="3334" y="2774"/>
                        <a:pt x="2799" y="3179"/>
                      </a:cubicBezTo>
                      <a:cubicBezTo>
                        <a:pt x="2465" y="3429"/>
                        <a:pt x="2156" y="3703"/>
                        <a:pt x="1846" y="3965"/>
                      </a:cubicBezTo>
                      <a:cubicBezTo>
                        <a:pt x="1525" y="4227"/>
                        <a:pt x="1227" y="4489"/>
                        <a:pt x="918" y="4739"/>
                      </a:cubicBezTo>
                      <a:cubicBezTo>
                        <a:pt x="798" y="4810"/>
                        <a:pt x="679" y="4882"/>
                        <a:pt x="548" y="494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0" name="Google Shape;1870;p19"/>
                <p:cNvSpPr/>
                <p:nvPr/>
              </p:nvSpPr>
              <p:spPr>
                <a:xfrm>
                  <a:off x="2218775" y="1870600"/>
                  <a:ext cx="16670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8" h="1049" extrusionOk="0">
                      <a:moveTo>
                        <a:pt x="71" y="227"/>
                      </a:moveTo>
                      <a:cubicBezTo>
                        <a:pt x="310" y="191"/>
                        <a:pt x="512" y="143"/>
                        <a:pt x="714" y="143"/>
                      </a:cubicBezTo>
                      <a:cubicBezTo>
                        <a:pt x="1155" y="119"/>
                        <a:pt x="1607" y="108"/>
                        <a:pt x="2048" y="119"/>
                      </a:cubicBezTo>
                      <a:cubicBezTo>
                        <a:pt x="3358" y="143"/>
                        <a:pt x="4655" y="215"/>
                        <a:pt x="5953" y="24"/>
                      </a:cubicBezTo>
                      <a:cubicBezTo>
                        <a:pt x="6096" y="0"/>
                        <a:pt x="6251" y="12"/>
                        <a:pt x="6394" y="48"/>
                      </a:cubicBezTo>
                      <a:cubicBezTo>
                        <a:pt x="6596" y="72"/>
                        <a:pt x="6668" y="322"/>
                        <a:pt x="6513" y="441"/>
                      </a:cubicBezTo>
                      <a:cubicBezTo>
                        <a:pt x="6346" y="608"/>
                        <a:pt x="6167" y="751"/>
                        <a:pt x="5977" y="881"/>
                      </a:cubicBezTo>
                      <a:cubicBezTo>
                        <a:pt x="5894" y="929"/>
                        <a:pt x="5786" y="953"/>
                        <a:pt x="5679" y="953"/>
                      </a:cubicBezTo>
                      <a:cubicBezTo>
                        <a:pt x="5167" y="977"/>
                        <a:pt x="4643" y="1001"/>
                        <a:pt x="4131" y="1001"/>
                      </a:cubicBezTo>
                      <a:cubicBezTo>
                        <a:pt x="3143" y="1024"/>
                        <a:pt x="2155" y="1036"/>
                        <a:pt x="1167" y="1048"/>
                      </a:cubicBezTo>
                      <a:cubicBezTo>
                        <a:pt x="833" y="1048"/>
                        <a:pt x="524" y="1012"/>
                        <a:pt x="250" y="798"/>
                      </a:cubicBezTo>
                      <a:cubicBezTo>
                        <a:pt x="36" y="631"/>
                        <a:pt x="0" y="512"/>
                        <a:pt x="71" y="2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1" name="Google Shape;1871;p19"/>
                <p:cNvSpPr/>
                <p:nvPr/>
              </p:nvSpPr>
              <p:spPr>
                <a:xfrm>
                  <a:off x="2266975" y="1697075"/>
                  <a:ext cx="58375" cy="5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5" h="2382" extrusionOk="0">
                      <a:moveTo>
                        <a:pt x="2334" y="1226"/>
                      </a:moveTo>
                      <a:cubicBezTo>
                        <a:pt x="2334" y="1869"/>
                        <a:pt x="1751" y="2381"/>
                        <a:pt x="1227" y="2334"/>
                      </a:cubicBezTo>
                      <a:cubicBezTo>
                        <a:pt x="894" y="2310"/>
                        <a:pt x="596" y="2215"/>
                        <a:pt x="429" y="1929"/>
                      </a:cubicBezTo>
                      <a:cubicBezTo>
                        <a:pt x="1" y="1191"/>
                        <a:pt x="251" y="238"/>
                        <a:pt x="1203" y="72"/>
                      </a:cubicBezTo>
                      <a:cubicBezTo>
                        <a:pt x="1584" y="0"/>
                        <a:pt x="1953" y="202"/>
                        <a:pt x="2120" y="548"/>
                      </a:cubicBezTo>
                      <a:cubicBezTo>
                        <a:pt x="2203" y="774"/>
                        <a:pt x="2275" y="1000"/>
                        <a:pt x="2334" y="1226"/>
                      </a:cubicBezTo>
                      <a:close/>
                      <a:moveTo>
                        <a:pt x="1465" y="1393"/>
                      </a:moveTo>
                      <a:cubicBezTo>
                        <a:pt x="1465" y="1143"/>
                        <a:pt x="1382" y="1000"/>
                        <a:pt x="1263" y="1012"/>
                      </a:cubicBezTo>
                      <a:cubicBezTo>
                        <a:pt x="1156" y="1012"/>
                        <a:pt x="1072" y="1119"/>
                        <a:pt x="1084" y="1226"/>
                      </a:cubicBezTo>
                      <a:cubicBezTo>
                        <a:pt x="1084" y="1369"/>
                        <a:pt x="1251" y="1572"/>
                        <a:pt x="1346" y="1524"/>
                      </a:cubicBezTo>
                      <a:cubicBezTo>
                        <a:pt x="1418" y="1512"/>
                        <a:pt x="1453" y="1405"/>
                        <a:pt x="1465" y="139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2" name="Google Shape;1872;p19"/>
                <p:cNvSpPr/>
                <p:nvPr/>
              </p:nvSpPr>
              <p:spPr>
                <a:xfrm>
                  <a:off x="2280975" y="1967050"/>
                  <a:ext cx="33950" cy="4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8" h="1739" extrusionOk="0">
                      <a:moveTo>
                        <a:pt x="1358" y="1595"/>
                      </a:moveTo>
                      <a:cubicBezTo>
                        <a:pt x="870" y="1679"/>
                        <a:pt x="453" y="1738"/>
                        <a:pt x="0" y="1655"/>
                      </a:cubicBezTo>
                      <a:cubicBezTo>
                        <a:pt x="84" y="1083"/>
                        <a:pt x="215" y="572"/>
                        <a:pt x="572" y="143"/>
                      </a:cubicBezTo>
                      <a:cubicBezTo>
                        <a:pt x="679" y="24"/>
                        <a:pt x="798" y="0"/>
                        <a:pt x="905" y="107"/>
                      </a:cubicBezTo>
                      <a:cubicBezTo>
                        <a:pt x="1024" y="214"/>
                        <a:pt x="1120" y="345"/>
                        <a:pt x="1179" y="488"/>
                      </a:cubicBezTo>
                      <a:cubicBezTo>
                        <a:pt x="1262" y="845"/>
                        <a:pt x="1298" y="1203"/>
                        <a:pt x="1358" y="159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3" name="Google Shape;1873;p19"/>
                <p:cNvSpPr/>
                <p:nvPr/>
              </p:nvSpPr>
              <p:spPr>
                <a:xfrm>
                  <a:off x="2241375" y="1723550"/>
                  <a:ext cx="27725" cy="3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" h="1394" extrusionOk="0">
                      <a:moveTo>
                        <a:pt x="168" y="1394"/>
                      </a:moveTo>
                      <a:cubicBezTo>
                        <a:pt x="1" y="751"/>
                        <a:pt x="156" y="263"/>
                        <a:pt x="572" y="1"/>
                      </a:cubicBezTo>
                      <a:cubicBezTo>
                        <a:pt x="608" y="1"/>
                        <a:pt x="632" y="13"/>
                        <a:pt x="668" y="25"/>
                      </a:cubicBezTo>
                      <a:cubicBezTo>
                        <a:pt x="1096" y="310"/>
                        <a:pt x="1108" y="370"/>
                        <a:pt x="775" y="763"/>
                      </a:cubicBezTo>
                      <a:cubicBezTo>
                        <a:pt x="596" y="965"/>
                        <a:pt x="394" y="1168"/>
                        <a:pt x="168" y="13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4" name="Google Shape;1874;p19"/>
                <p:cNvSpPr/>
                <p:nvPr/>
              </p:nvSpPr>
              <p:spPr>
                <a:xfrm>
                  <a:off x="2329200" y="1713725"/>
                  <a:ext cx="21450" cy="2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978" extrusionOk="0">
                      <a:moveTo>
                        <a:pt x="393" y="1"/>
                      </a:moveTo>
                      <a:cubicBezTo>
                        <a:pt x="703" y="298"/>
                        <a:pt x="857" y="572"/>
                        <a:pt x="822" y="977"/>
                      </a:cubicBezTo>
                      <a:cubicBezTo>
                        <a:pt x="476" y="870"/>
                        <a:pt x="357" y="525"/>
                        <a:pt x="0" y="3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5" name="Google Shape;1875;p19"/>
                <p:cNvSpPr/>
                <p:nvPr/>
              </p:nvSpPr>
              <p:spPr>
                <a:xfrm>
                  <a:off x="2284250" y="1804225"/>
                  <a:ext cx="31575" cy="4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1822" extrusionOk="0">
                      <a:moveTo>
                        <a:pt x="1215" y="953"/>
                      </a:moveTo>
                      <a:cubicBezTo>
                        <a:pt x="1203" y="1155"/>
                        <a:pt x="1203" y="1370"/>
                        <a:pt x="1167" y="1572"/>
                      </a:cubicBezTo>
                      <a:cubicBezTo>
                        <a:pt x="1131" y="1727"/>
                        <a:pt x="989" y="1822"/>
                        <a:pt x="834" y="1798"/>
                      </a:cubicBezTo>
                      <a:cubicBezTo>
                        <a:pt x="596" y="1798"/>
                        <a:pt x="369" y="1774"/>
                        <a:pt x="143" y="1727"/>
                      </a:cubicBezTo>
                      <a:cubicBezTo>
                        <a:pt x="72" y="1691"/>
                        <a:pt x="12" y="1620"/>
                        <a:pt x="0" y="1536"/>
                      </a:cubicBezTo>
                      <a:cubicBezTo>
                        <a:pt x="0" y="1274"/>
                        <a:pt x="12" y="1012"/>
                        <a:pt x="36" y="750"/>
                      </a:cubicBezTo>
                      <a:cubicBezTo>
                        <a:pt x="48" y="358"/>
                        <a:pt x="358" y="48"/>
                        <a:pt x="739" y="12"/>
                      </a:cubicBezTo>
                      <a:cubicBezTo>
                        <a:pt x="870" y="0"/>
                        <a:pt x="977" y="36"/>
                        <a:pt x="1024" y="167"/>
                      </a:cubicBezTo>
                      <a:cubicBezTo>
                        <a:pt x="1108" y="417"/>
                        <a:pt x="1179" y="679"/>
                        <a:pt x="1262" y="941"/>
                      </a:cubicBezTo>
                      <a:close/>
                      <a:moveTo>
                        <a:pt x="929" y="1441"/>
                      </a:moveTo>
                      <a:cubicBezTo>
                        <a:pt x="941" y="1143"/>
                        <a:pt x="941" y="858"/>
                        <a:pt x="917" y="572"/>
                      </a:cubicBezTo>
                      <a:cubicBezTo>
                        <a:pt x="893" y="298"/>
                        <a:pt x="727" y="238"/>
                        <a:pt x="477" y="346"/>
                      </a:cubicBezTo>
                      <a:cubicBezTo>
                        <a:pt x="227" y="465"/>
                        <a:pt x="239" y="691"/>
                        <a:pt x="239" y="905"/>
                      </a:cubicBezTo>
                      <a:cubicBezTo>
                        <a:pt x="239" y="1465"/>
                        <a:pt x="322" y="1536"/>
                        <a:pt x="929" y="144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6" name="Google Shape;1876;p19"/>
                <p:cNvSpPr/>
                <p:nvPr/>
              </p:nvSpPr>
              <p:spPr>
                <a:xfrm>
                  <a:off x="2293775" y="1722075"/>
                  <a:ext cx="9850" cy="1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572" extrusionOk="0">
                      <a:moveTo>
                        <a:pt x="393" y="393"/>
                      </a:moveTo>
                      <a:cubicBezTo>
                        <a:pt x="381" y="417"/>
                        <a:pt x="346" y="500"/>
                        <a:pt x="274" y="536"/>
                      </a:cubicBezTo>
                      <a:cubicBezTo>
                        <a:pt x="179" y="572"/>
                        <a:pt x="24" y="381"/>
                        <a:pt x="12" y="226"/>
                      </a:cubicBezTo>
                      <a:cubicBezTo>
                        <a:pt x="0" y="119"/>
                        <a:pt x="84" y="24"/>
                        <a:pt x="191" y="24"/>
                      </a:cubicBezTo>
                      <a:cubicBezTo>
                        <a:pt x="310" y="0"/>
                        <a:pt x="393" y="143"/>
                        <a:pt x="393" y="39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7" name="Google Shape;1877;p19"/>
                <p:cNvSpPr/>
                <p:nvPr/>
              </p:nvSpPr>
              <p:spPr>
                <a:xfrm>
                  <a:off x="2289900" y="1810175"/>
                  <a:ext cx="17875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1299" extrusionOk="0">
                      <a:moveTo>
                        <a:pt x="703" y="1203"/>
                      </a:moveTo>
                      <a:cubicBezTo>
                        <a:pt x="96" y="1298"/>
                        <a:pt x="1" y="1227"/>
                        <a:pt x="13" y="667"/>
                      </a:cubicBezTo>
                      <a:cubicBezTo>
                        <a:pt x="13" y="441"/>
                        <a:pt x="13" y="215"/>
                        <a:pt x="251" y="108"/>
                      </a:cubicBezTo>
                      <a:cubicBezTo>
                        <a:pt x="501" y="0"/>
                        <a:pt x="667" y="60"/>
                        <a:pt x="703" y="334"/>
                      </a:cubicBezTo>
                      <a:cubicBezTo>
                        <a:pt x="715" y="620"/>
                        <a:pt x="715" y="905"/>
                        <a:pt x="703" y="120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78" name="Google Shape;1878;p19"/>
              <p:cNvGrpSpPr/>
              <p:nvPr/>
            </p:nvGrpSpPr>
            <p:grpSpPr>
              <a:xfrm>
                <a:off x="5946850" y="1974413"/>
                <a:ext cx="505150" cy="437575"/>
                <a:chOff x="2607500" y="1974475"/>
                <a:chExt cx="505150" cy="437575"/>
              </a:xfrm>
            </p:grpSpPr>
            <p:sp>
              <p:nvSpPr>
                <p:cNvPr id="1879" name="Google Shape;1879;p19"/>
                <p:cNvSpPr/>
                <p:nvPr/>
              </p:nvSpPr>
              <p:spPr>
                <a:xfrm>
                  <a:off x="2607500" y="2367675"/>
                  <a:ext cx="505150" cy="4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6" h="1775" extrusionOk="0">
                      <a:moveTo>
                        <a:pt x="20205" y="882"/>
                      </a:moveTo>
                      <a:cubicBezTo>
                        <a:pt x="20205" y="1370"/>
                        <a:pt x="15693" y="1775"/>
                        <a:pt x="10109" y="1775"/>
                      </a:cubicBezTo>
                      <a:cubicBezTo>
                        <a:pt x="4525" y="1775"/>
                        <a:pt x="1" y="1370"/>
                        <a:pt x="1" y="882"/>
                      </a:cubicBezTo>
                      <a:cubicBezTo>
                        <a:pt x="1" y="394"/>
                        <a:pt x="4525" y="1"/>
                        <a:pt x="10109" y="1"/>
                      </a:cubicBezTo>
                      <a:cubicBezTo>
                        <a:pt x="15693" y="1"/>
                        <a:pt x="20205" y="394"/>
                        <a:pt x="20205" y="88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19"/>
                <p:cNvSpPr/>
                <p:nvPr/>
              </p:nvSpPr>
              <p:spPr>
                <a:xfrm>
                  <a:off x="2635775" y="1974475"/>
                  <a:ext cx="463475" cy="42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39" h="16872" extrusionOk="0">
                      <a:moveTo>
                        <a:pt x="14883" y="16824"/>
                      </a:moveTo>
                      <a:cubicBezTo>
                        <a:pt x="14383" y="16800"/>
                        <a:pt x="13943" y="16788"/>
                        <a:pt x="13514" y="16753"/>
                      </a:cubicBezTo>
                      <a:cubicBezTo>
                        <a:pt x="13324" y="16741"/>
                        <a:pt x="13276" y="16657"/>
                        <a:pt x="13300" y="16431"/>
                      </a:cubicBezTo>
                      <a:cubicBezTo>
                        <a:pt x="13336" y="15979"/>
                        <a:pt x="13395" y="15514"/>
                        <a:pt x="13407" y="15050"/>
                      </a:cubicBezTo>
                      <a:cubicBezTo>
                        <a:pt x="13443" y="13860"/>
                        <a:pt x="13443" y="12657"/>
                        <a:pt x="13455" y="11454"/>
                      </a:cubicBezTo>
                      <a:lnTo>
                        <a:pt x="13455" y="10038"/>
                      </a:lnTo>
                      <a:cubicBezTo>
                        <a:pt x="13431" y="9264"/>
                        <a:pt x="13419" y="9264"/>
                        <a:pt x="12681" y="9288"/>
                      </a:cubicBezTo>
                      <a:cubicBezTo>
                        <a:pt x="12193" y="9299"/>
                        <a:pt x="12169" y="9323"/>
                        <a:pt x="12157" y="9800"/>
                      </a:cubicBezTo>
                      <a:cubicBezTo>
                        <a:pt x="12121" y="10954"/>
                        <a:pt x="12086" y="12109"/>
                        <a:pt x="12062" y="13264"/>
                      </a:cubicBezTo>
                      <a:cubicBezTo>
                        <a:pt x="12050" y="13967"/>
                        <a:pt x="12086" y="14669"/>
                        <a:pt x="12062" y="15372"/>
                      </a:cubicBezTo>
                      <a:cubicBezTo>
                        <a:pt x="12050" y="15753"/>
                        <a:pt x="11966" y="16122"/>
                        <a:pt x="11907" y="16503"/>
                      </a:cubicBezTo>
                      <a:cubicBezTo>
                        <a:pt x="11907" y="16669"/>
                        <a:pt x="11752" y="16788"/>
                        <a:pt x="11597" y="16741"/>
                      </a:cubicBezTo>
                      <a:cubicBezTo>
                        <a:pt x="11228" y="16693"/>
                        <a:pt x="10871" y="16646"/>
                        <a:pt x="10502" y="16574"/>
                      </a:cubicBezTo>
                      <a:cubicBezTo>
                        <a:pt x="10228" y="16515"/>
                        <a:pt x="10204" y="16467"/>
                        <a:pt x="10240" y="16193"/>
                      </a:cubicBezTo>
                      <a:cubicBezTo>
                        <a:pt x="10395" y="14443"/>
                        <a:pt x="10442" y="12693"/>
                        <a:pt x="10454" y="10943"/>
                      </a:cubicBezTo>
                      <a:cubicBezTo>
                        <a:pt x="10442" y="10526"/>
                        <a:pt x="10407" y="10109"/>
                        <a:pt x="10323" y="9704"/>
                      </a:cubicBezTo>
                      <a:cubicBezTo>
                        <a:pt x="10288" y="9419"/>
                        <a:pt x="10240" y="9407"/>
                        <a:pt x="9954" y="9383"/>
                      </a:cubicBezTo>
                      <a:cubicBezTo>
                        <a:pt x="9335" y="9359"/>
                        <a:pt x="8716" y="9347"/>
                        <a:pt x="8061" y="9323"/>
                      </a:cubicBezTo>
                      <a:cubicBezTo>
                        <a:pt x="8014" y="9514"/>
                        <a:pt x="7990" y="9704"/>
                        <a:pt x="7978" y="9895"/>
                      </a:cubicBezTo>
                      <a:cubicBezTo>
                        <a:pt x="7990" y="10550"/>
                        <a:pt x="8025" y="11216"/>
                        <a:pt x="8049" y="11871"/>
                      </a:cubicBezTo>
                      <a:cubicBezTo>
                        <a:pt x="8061" y="12526"/>
                        <a:pt x="8085" y="13181"/>
                        <a:pt x="8097" y="13836"/>
                      </a:cubicBezTo>
                      <a:cubicBezTo>
                        <a:pt x="8097" y="14288"/>
                        <a:pt x="8109" y="14741"/>
                        <a:pt x="8097" y="15193"/>
                      </a:cubicBezTo>
                      <a:cubicBezTo>
                        <a:pt x="8073" y="15657"/>
                        <a:pt x="8037" y="16134"/>
                        <a:pt x="7966" y="16598"/>
                      </a:cubicBezTo>
                      <a:cubicBezTo>
                        <a:pt x="7930" y="16872"/>
                        <a:pt x="7895" y="16872"/>
                        <a:pt x="7633" y="16860"/>
                      </a:cubicBezTo>
                      <a:cubicBezTo>
                        <a:pt x="7228" y="16824"/>
                        <a:pt x="6823" y="16800"/>
                        <a:pt x="6418" y="16777"/>
                      </a:cubicBezTo>
                      <a:cubicBezTo>
                        <a:pt x="6216" y="16753"/>
                        <a:pt x="6180" y="16705"/>
                        <a:pt x="6180" y="16515"/>
                      </a:cubicBezTo>
                      <a:lnTo>
                        <a:pt x="6180" y="14717"/>
                      </a:lnTo>
                      <a:cubicBezTo>
                        <a:pt x="6180" y="14229"/>
                        <a:pt x="6180" y="13752"/>
                        <a:pt x="6204" y="13264"/>
                      </a:cubicBezTo>
                      <a:cubicBezTo>
                        <a:pt x="6240" y="12205"/>
                        <a:pt x="6204" y="11145"/>
                        <a:pt x="6097" y="10085"/>
                      </a:cubicBezTo>
                      <a:cubicBezTo>
                        <a:pt x="6073" y="9728"/>
                        <a:pt x="6025" y="9704"/>
                        <a:pt x="5668" y="9692"/>
                      </a:cubicBezTo>
                      <a:lnTo>
                        <a:pt x="5001" y="9692"/>
                      </a:lnTo>
                      <a:cubicBezTo>
                        <a:pt x="4977" y="9752"/>
                        <a:pt x="4966" y="9811"/>
                        <a:pt x="4954" y="9871"/>
                      </a:cubicBezTo>
                      <a:cubicBezTo>
                        <a:pt x="4966" y="10454"/>
                        <a:pt x="4989" y="11026"/>
                        <a:pt x="5001" y="11609"/>
                      </a:cubicBezTo>
                      <a:cubicBezTo>
                        <a:pt x="5025" y="12586"/>
                        <a:pt x="5037" y="13574"/>
                        <a:pt x="5049" y="14550"/>
                      </a:cubicBezTo>
                      <a:cubicBezTo>
                        <a:pt x="5049" y="14907"/>
                        <a:pt x="5049" y="15264"/>
                        <a:pt x="5037" y="15622"/>
                      </a:cubicBezTo>
                      <a:cubicBezTo>
                        <a:pt x="5025" y="15907"/>
                        <a:pt x="4966" y="16193"/>
                        <a:pt x="4930" y="16479"/>
                      </a:cubicBezTo>
                      <a:cubicBezTo>
                        <a:pt x="4930" y="16634"/>
                        <a:pt x="4787" y="16753"/>
                        <a:pt x="4632" y="16741"/>
                      </a:cubicBezTo>
                      <a:cubicBezTo>
                        <a:pt x="4335" y="16741"/>
                        <a:pt x="4037" y="16765"/>
                        <a:pt x="3739" y="16765"/>
                      </a:cubicBezTo>
                      <a:cubicBezTo>
                        <a:pt x="3442" y="16777"/>
                        <a:pt x="3430" y="16753"/>
                        <a:pt x="3406" y="16455"/>
                      </a:cubicBezTo>
                      <a:cubicBezTo>
                        <a:pt x="3382" y="15884"/>
                        <a:pt x="3358" y="15324"/>
                        <a:pt x="3346" y="14764"/>
                      </a:cubicBezTo>
                      <a:cubicBezTo>
                        <a:pt x="3334" y="13717"/>
                        <a:pt x="3358" y="12681"/>
                        <a:pt x="3334" y="11645"/>
                      </a:cubicBezTo>
                      <a:cubicBezTo>
                        <a:pt x="3323" y="11014"/>
                        <a:pt x="3263" y="10371"/>
                        <a:pt x="3215" y="9740"/>
                      </a:cubicBezTo>
                      <a:cubicBezTo>
                        <a:pt x="3192" y="9490"/>
                        <a:pt x="3168" y="9478"/>
                        <a:pt x="2918" y="9466"/>
                      </a:cubicBezTo>
                      <a:lnTo>
                        <a:pt x="2465" y="9466"/>
                      </a:lnTo>
                      <a:cubicBezTo>
                        <a:pt x="2322" y="9454"/>
                        <a:pt x="2191" y="9573"/>
                        <a:pt x="2203" y="9716"/>
                      </a:cubicBezTo>
                      <a:cubicBezTo>
                        <a:pt x="2203" y="10026"/>
                        <a:pt x="2180" y="10335"/>
                        <a:pt x="2180" y="10657"/>
                      </a:cubicBezTo>
                      <a:cubicBezTo>
                        <a:pt x="2180" y="11157"/>
                        <a:pt x="2108" y="11657"/>
                        <a:pt x="2096" y="12169"/>
                      </a:cubicBezTo>
                      <a:cubicBezTo>
                        <a:pt x="2060" y="13014"/>
                        <a:pt x="2096" y="13871"/>
                        <a:pt x="2108" y="14729"/>
                      </a:cubicBezTo>
                      <a:cubicBezTo>
                        <a:pt x="2108" y="15169"/>
                        <a:pt x="2144" y="15622"/>
                        <a:pt x="2144" y="16074"/>
                      </a:cubicBezTo>
                      <a:cubicBezTo>
                        <a:pt x="2144" y="16229"/>
                        <a:pt x="2132" y="16396"/>
                        <a:pt x="2108" y="16574"/>
                      </a:cubicBezTo>
                      <a:cubicBezTo>
                        <a:pt x="1656" y="16657"/>
                        <a:pt x="1179" y="16646"/>
                        <a:pt x="727" y="16574"/>
                      </a:cubicBezTo>
                      <a:cubicBezTo>
                        <a:pt x="536" y="16538"/>
                        <a:pt x="405" y="16360"/>
                        <a:pt x="417" y="16169"/>
                      </a:cubicBezTo>
                      <a:cubicBezTo>
                        <a:pt x="382" y="15062"/>
                        <a:pt x="465" y="13955"/>
                        <a:pt x="525" y="12848"/>
                      </a:cubicBezTo>
                      <a:cubicBezTo>
                        <a:pt x="572" y="11716"/>
                        <a:pt x="548" y="10573"/>
                        <a:pt x="572" y="9430"/>
                      </a:cubicBezTo>
                      <a:cubicBezTo>
                        <a:pt x="584" y="9299"/>
                        <a:pt x="525" y="9168"/>
                        <a:pt x="405" y="9121"/>
                      </a:cubicBezTo>
                      <a:cubicBezTo>
                        <a:pt x="132" y="8990"/>
                        <a:pt x="60" y="8740"/>
                        <a:pt x="36" y="8490"/>
                      </a:cubicBezTo>
                      <a:cubicBezTo>
                        <a:pt x="1" y="8121"/>
                        <a:pt x="13" y="7740"/>
                        <a:pt x="13" y="7383"/>
                      </a:cubicBezTo>
                      <a:cubicBezTo>
                        <a:pt x="13" y="7216"/>
                        <a:pt x="108" y="7133"/>
                        <a:pt x="263" y="7085"/>
                      </a:cubicBezTo>
                      <a:cubicBezTo>
                        <a:pt x="382" y="7037"/>
                        <a:pt x="489" y="6990"/>
                        <a:pt x="596" y="6918"/>
                      </a:cubicBezTo>
                      <a:cubicBezTo>
                        <a:pt x="715" y="6847"/>
                        <a:pt x="715" y="6740"/>
                        <a:pt x="596" y="6680"/>
                      </a:cubicBezTo>
                      <a:cubicBezTo>
                        <a:pt x="477" y="6632"/>
                        <a:pt x="382" y="6537"/>
                        <a:pt x="358" y="6406"/>
                      </a:cubicBezTo>
                      <a:cubicBezTo>
                        <a:pt x="286" y="6109"/>
                        <a:pt x="358" y="5990"/>
                        <a:pt x="656" y="5990"/>
                      </a:cubicBezTo>
                      <a:cubicBezTo>
                        <a:pt x="1346" y="5990"/>
                        <a:pt x="2037" y="5859"/>
                        <a:pt x="2727" y="5918"/>
                      </a:cubicBezTo>
                      <a:cubicBezTo>
                        <a:pt x="3275" y="5942"/>
                        <a:pt x="3811" y="5870"/>
                        <a:pt x="4323" y="5692"/>
                      </a:cubicBezTo>
                      <a:cubicBezTo>
                        <a:pt x="4561" y="5656"/>
                        <a:pt x="4739" y="5454"/>
                        <a:pt x="4727" y="5216"/>
                      </a:cubicBezTo>
                      <a:cubicBezTo>
                        <a:pt x="4739" y="5144"/>
                        <a:pt x="4763" y="5085"/>
                        <a:pt x="4787" y="5013"/>
                      </a:cubicBezTo>
                      <a:cubicBezTo>
                        <a:pt x="5097" y="5001"/>
                        <a:pt x="5406" y="4989"/>
                        <a:pt x="5704" y="4989"/>
                      </a:cubicBezTo>
                      <a:cubicBezTo>
                        <a:pt x="5823" y="4989"/>
                        <a:pt x="5942" y="5013"/>
                        <a:pt x="6049" y="5001"/>
                      </a:cubicBezTo>
                      <a:cubicBezTo>
                        <a:pt x="6394" y="4977"/>
                        <a:pt x="6430" y="4894"/>
                        <a:pt x="6263" y="4537"/>
                      </a:cubicBezTo>
                      <a:lnTo>
                        <a:pt x="5823" y="4537"/>
                      </a:lnTo>
                      <a:cubicBezTo>
                        <a:pt x="5716" y="4406"/>
                        <a:pt x="5692" y="4215"/>
                        <a:pt x="5775" y="4061"/>
                      </a:cubicBezTo>
                      <a:cubicBezTo>
                        <a:pt x="5882" y="3846"/>
                        <a:pt x="5847" y="3596"/>
                        <a:pt x="5704" y="3418"/>
                      </a:cubicBezTo>
                      <a:cubicBezTo>
                        <a:pt x="5525" y="3144"/>
                        <a:pt x="5406" y="2870"/>
                        <a:pt x="5478" y="2537"/>
                      </a:cubicBezTo>
                      <a:cubicBezTo>
                        <a:pt x="5489" y="2489"/>
                        <a:pt x="5501" y="2441"/>
                        <a:pt x="5513" y="2406"/>
                      </a:cubicBezTo>
                      <a:cubicBezTo>
                        <a:pt x="5573" y="2227"/>
                        <a:pt x="5811" y="2013"/>
                        <a:pt x="5930" y="2025"/>
                      </a:cubicBezTo>
                      <a:cubicBezTo>
                        <a:pt x="6144" y="2060"/>
                        <a:pt x="6228" y="2215"/>
                        <a:pt x="6299" y="2394"/>
                      </a:cubicBezTo>
                      <a:cubicBezTo>
                        <a:pt x="6323" y="2441"/>
                        <a:pt x="6335" y="2489"/>
                        <a:pt x="6335" y="2537"/>
                      </a:cubicBezTo>
                      <a:cubicBezTo>
                        <a:pt x="6347" y="2811"/>
                        <a:pt x="6537" y="3037"/>
                        <a:pt x="6811" y="3108"/>
                      </a:cubicBezTo>
                      <a:cubicBezTo>
                        <a:pt x="7121" y="3203"/>
                        <a:pt x="7240" y="3430"/>
                        <a:pt x="7263" y="3739"/>
                      </a:cubicBezTo>
                      <a:cubicBezTo>
                        <a:pt x="7275" y="4037"/>
                        <a:pt x="7263" y="4335"/>
                        <a:pt x="7263" y="4632"/>
                      </a:cubicBezTo>
                      <a:cubicBezTo>
                        <a:pt x="7263" y="4727"/>
                        <a:pt x="7240" y="4858"/>
                        <a:pt x="7394" y="4858"/>
                      </a:cubicBezTo>
                      <a:cubicBezTo>
                        <a:pt x="7537" y="4858"/>
                        <a:pt x="7633" y="4727"/>
                        <a:pt x="7609" y="4596"/>
                      </a:cubicBezTo>
                      <a:cubicBezTo>
                        <a:pt x="7585" y="4204"/>
                        <a:pt x="7549" y="3811"/>
                        <a:pt x="7478" y="3430"/>
                      </a:cubicBezTo>
                      <a:cubicBezTo>
                        <a:pt x="7406" y="3120"/>
                        <a:pt x="7418" y="2811"/>
                        <a:pt x="7514" y="2513"/>
                      </a:cubicBezTo>
                      <a:cubicBezTo>
                        <a:pt x="7549" y="2370"/>
                        <a:pt x="7656" y="2251"/>
                        <a:pt x="7799" y="2191"/>
                      </a:cubicBezTo>
                      <a:cubicBezTo>
                        <a:pt x="8073" y="2072"/>
                        <a:pt x="8240" y="2168"/>
                        <a:pt x="8276" y="2465"/>
                      </a:cubicBezTo>
                      <a:cubicBezTo>
                        <a:pt x="8299" y="2644"/>
                        <a:pt x="8287" y="2834"/>
                        <a:pt x="8299" y="3013"/>
                      </a:cubicBezTo>
                      <a:cubicBezTo>
                        <a:pt x="8311" y="3168"/>
                        <a:pt x="8335" y="3299"/>
                        <a:pt x="8359" y="3513"/>
                      </a:cubicBezTo>
                      <a:cubicBezTo>
                        <a:pt x="8442" y="3430"/>
                        <a:pt x="8502" y="3394"/>
                        <a:pt x="8514" y="3358"/>
                      </a:cubicBezTo>
                      <a:cubicBezTo>
                        <a:pt x="8585" y="3013"/>
                        <a:pt x="8657" y="2656"/>
                        <a:pt x="8728" y="2310"/>
                      </a:cubicBezTo>
                      <a:cubicBezTo>
                        <a:pt x="8776" y="2144"/>
                        <a:pt x="8847" y="1965"/>
                        <a:pt x="8883" y="1787"/>
                      </a:cubicBezTo>
                      <a:cubicBezTo>
                        <a:pt x="8954" y="1441"/>
                        <a:pt x="8966" y="1108"/>
                        <a:pt x="8728" y="810"/>
                      </a:cubicBezTo>
                      <a:cubicBezTo>
                        <a:pt x="8597" y="632"/>
                        <a:pt x="8561" y="394"/>
                        <a:pt x="8657" y="191"/>
                      </a:cubicBezTo>
                      <a:cubicBezTo>
                        <a:pt x="8680" y="72"/>
                        <a:pt x="8799" y="1"/>
                        <a:pt x="8918" y="36"/>
                      </a:cubicBezTo>
                      <a:cubicBezTo>
                        <a:pt x="9192" y="96"/>
                        <a:pt x="9359" y="370"/>
                        <a:pt x="9216" y="608"/>
                      </a:cubicBezTo>
                      <a:cubicBezTo>
                        <a:pt x="9026" y="906"/>
                        <a:pt x="9085" y="1179"/>
                        <a:pt x="9145" y="1477"/>
                      </a:cubicBezTo>
                      <a:cubicBezTo>
                        <a:pt x="9157" y="1525"/>
                        <a:pt x="9180" y="1596"/>
                        <a:pt x="9216" y="1620"/>
                      </a:cubicBezTo>
                      <a:cubicBezTo>
                        <a:pt x="9478" y="1787"/>
                        <a:pt x="9526" y="2072"/>
                        <a:pt x="9573" y="2322"/>
                      </a:cubicBezTo>
                      <a:cubicBezTo>
                        <a:pt x="9966" y="2430"/>
                        <a:pt x="9966" y="2418"/>
                        <a:pt x="10181" y="2132"/>
                      </a:cubicBezTo>
                      <a:cubicBezTo>
                        <a:pt x="10252" y="2060"/>
                        <a:pt x="10311" y="2001"/>
                        <a:pt x="10383" y="1941"/>
                      </a:cubicBezTo>
                      <a:cubicBezTo>
                        <a:pt x="10562" y="2001"/>
                        <a:pt x="10669" y="2168"/>
                        <a:pt x="10669" y="2358"/>
                      </a:cubicBezTo>
                      <a:cubicBezTo>
                        <a:pt x="10692" y="2787"/>
                        <a:pt x="10728" y="3227"/>
                        <a:pt x="10764" y="3668"/>
                      </a:cubicBezTo>
                      <a:cubicBezTo>
                        <a:pt x="10764" y="3775"/>
                        <a:pt x="10776" y="3882"/>
                        <a:pt x="10800" y="4085"/>
                      </a:cubicBezTo>
                      <a:cubicBezTo>
                        <a:pt x="10847" y="4025"/>
                        <a:pt x="10883" y="3954"/>
                        <a:pt x="10907" y="3894"/>
                      </a:cubicBezTo>
                      <a:cubicBezTo>
                        <a:pt x="10978" y="3632"/>
                        <a:pt x="11145" y="3406"/>
                        <a:pt x="11359" y="3251"/>
                      </a:cubicBezTo>
                      <a:cubicBezTo>
                        <a:pt x="11466" y="3156"/>
                        <a:pt x="11562" y="3037"/>
                        <a:pt x="11633" y="2906"/>
                      </a:cubicBezTo>
                      <a:cubicBezTo>
                        <a:pt x="11776" y="2727"/>
                        <a:pt x="11895" y="2525"/>
                        <a:pt x="12026" y="2346"/>
                      </a:cubicBezTo>
                      <a:cubicBezTo>
                        <a:pt x="12133" y="2215"/>
                        <a:pt x="12312" y="2168"/>
                        <a:pt x="12467" y="2239"/>
                      </a:cubicBezTo>
                      <a:cubicBezTo>
                        <a:pt x="12597" y="2287"/>
                        <a:pt x="12681" y="2441"/>
                        <a:pt x="12645" y="2572"/>
                      </a:cubicBezTo>
                      <a:cubicBezTo>
                        <a:pt x="12633" y="2763"/>
                        <a:pt x="12597" y="2942"/>
                        <a:pt x="12550" y="3108"/>
                      </a:cubicBezTo>
                      <a:cubicBezTo>
                        <a:pt x="12467" y="3311"/>
                        <a:pt x="12431" y="3537"/>
                        <a:pt x="12455" y="3751"/>
                      </a:cubicBezTo>
                      <a:lnTo>
                        <a:pt x="12455" y="3787"/>
                      </a:lnTo>
                      <a:cubicBezTo>
                        <a:pt x="12526" y="4180"/>
                        <a:pt x="12419" y="4489"/>
                        <a:pt x="12026" y="4656"/>
                      </a:cubicBezTo>
                      <a:cubicBezTo>
                        <a:pt x="11907" y="4692"/>
                        <a:pt x="11835" y="4811"/>
                        <a:pt x="11859" y="4918"/>
                      </a:cubicBezTo>
                      <a:cubicBezTo>
                        <a:pt x="11895" y="5085"/>
                        <a:pt x="11955" y="5180"/>
                        <a:pt x="12133" y="5168"/>
                      </a:cubicBezTo>
                      <a:cubicBezTo>
                        <a:pt x="12288" y="5156"/>
                        <a:pt x="12431" y="5132"/>
                        <a:pt x="12586" y="5120"/>
                      </a:cubicBezTo>
                      <a:cubicBezTo>
                        <a:pt x="12859" y="5120"/>
                        <a:pt x="13133" y="5120"/>
                        <a:pt x="13407" y="5120"/>
                      </a:cubicBezTo>
                      <a:cubicBezTo>
                        <a:pt x="13550" y="5120"/>
                        <a:pt x="13669" y="5239"/>
                        <a:pt x="13681" y="5382"/>
                      </a:cubicBezTo>
                      <a:cubicBezTo>
                        <a:pt x="13705" y="5585"/>
                        <a:pt x="13836" y="5609"/>
                        <a:pt x="14002" y="5597"/>
                      </a:cubicBezTo>
                      <a:cubicBezTo>
                        <a:pt x="14967" y="5573"/>
                        <a:pt x="15943" y="5454"/>
                        <a:pt x="16908" y="5501"/>
                      </a:cubicBezTo>
                      <a:cubicBezTo>
                        <a:pt x="17289" y="5525"/>
                        <a:pt x="17670" y="5561"/>
                        <a:pt x="18039" y="5620"/>
                      </a:cubicBezTo>
                      <a:cubicBezTo>
                        <a:pt x="18360" y="5668"/>
                        <a:pt x="18467" y="5942"/>
                        <a:pt x="18217" y="6144"/>
                      </a:cubicBezTo>
                      <a:cubicBezTo>
                        <a:pt x="18027" y="6299"/>
                        <a:pt x="18074" y="6466"/>
                        <a:pt x="18062" y="6644"/>
                      </a:cubicBezTo>
                      <a:cubicBezTo>
                        <a:pt x="18051" y="6823"/>
                        <a:pt x="18146" y="6990"/>
                        <a:pt x="18312" y="7061"/>
                      </a:cubicBezTo>
                      <a:cubicBezTo>
                        <a:pt x="18455" y="7121"/>
                        <a:pt x="18539" y="7275"/>
                        <a:pt x="18527" y="7430"/>
                      </a:cubicBezTo>
                      <a:cubicBezTo>
                        <a:pt x="18527" y="7883"/>
                        <a:pt x="18515" y="8347"/>
                        <a:pt x="18491" y="8811"/>
                      </a:cubicBezTo>
                      <a:cubicBezTo>
                        <a:pt x="18515" y="8966"/>
                        <a:pt x="18396" y="9109"/>
                        <a:pt x="18241" y="9133"/>
                      </a:cubicBezTo>
                      <a:cubicBezTo>
                        <a:pt x="18051" y="9168"/>
                        <a:pt x="17991" y="9299"/>
                        <a:pt x="17991" y="9490"/>
                      </a:cubicBezTo>
                      <a:cubicBezTo>
                        <a:pt x="18015" y="10597"/>
                        <a:pt x="18027" y="11705"/>
                        <a:pt x="18039" y="12812"/>
                      </a:cubicBezTo>
                      <a:cubicBezTo>
                        <a:pt x="18039" y="13109"/>
                        <a:pt x="18027" y="13407"/>
                        <a:pt x="18015" y="13705"/>
                      </a:cubicBezTo>
                      <a:cubicBezTo>
                        <a:pt x="18015" y="14407"/>
                        <a:pt x="18003" y="15110"/>
                        <a:pt x="17991" y="15812"/>
                      </a:cubicBezTo>
                      <a:cubicBezTo>
                        <a:pt x="17991" y="16015"/>
                        <a:pt x="17931" y="16229"/>
                        <a:pt x="17836" y="16407"/>
                      </a:cubicBezTo>
                      <a:cubicBezTo>
                        <a:pt x="17777" y="16562"/>
                        <a:pt x="17622" y="16657"/>
                        <a:pt x="17467" y="16657"/>
                      </a:cubicBezTo>
                      <a:cubicBezTo>
                        <a:pt x="17169" y="16657"/>
                        <a:pt x="16884" y="16657"/>
                        <a:pt x="16598" y="16646"/>
                      </a:cubicBezTo>
                      <a:cubicBezTo>
                        <a:pt x="16431" y="16646"/>
                        <a:pt x="16336" y="16562"/>
                        <a:pt x="16348" y="16384"/>
                      </a:cubicBezTo>
                      <a:cubicBezTo>
                        <a:pt x="16348" y="16241"/>
                        <a:pt x="16348" y="16110"/>
                        <a:pt x="16360" y="15967"/>
                      </a:cubicBezTo>
                      <a:cubicBezTo>
                        <a:pt x="16396" y="15205"/>
                        <a:pt x="16455" y="14443"/>
                        <a:pt x="16491" y="13693"/>
                      </a:cubicBezTo>
                      <a:cubicBezTo>
                        <a:pt x="16538" y="12574"/>
                        <a:pt x="16515" y="11454"/>
                        <a:pt x="16431" y="10335"/>
                      </a:cubicBezTo>
                      <a:cubicBezTo>
                        <a:pt x="16419" y="10276"/>
                        <a:pt x="16407" y="10216"/>
                        <a:pt x="16396" y="10157"/>
                      </a:cubicBezTo>
                      <a:cubicBezTo>
                        <a:pt x="16312" y="9728"/>
                        <a:pt x="16312" y="9728"/>
                        <a:pt x="15884" y="9728"/>
                      </a:cubicBezTo>
                      <a:cubicBezTo>
                        <a:pt x="15705" y="9728"/>
                        <a:pt x="15538" y="9716"/>
                        <a:pt x="15360" y="9716"/>
                      </a:cubicBezTo>
                      <a:cubicBezTo>
                        <a:pt x="15241" y="9716"/>
                        <a:pt x="15134" y="9811"/>
                        <a:pt x="15145" y="9942"/>
                      </a:cubicBezTo>
                      <a:cubicBezTo>
                        <a:pt x="15110" y="10657"/>
                        <a:pt x="15062" y="11383"/>
                        <a:pt x="15050" y="12109"/>
                      </a:cubicBezTo>
                      <a:cubicBezTo>
                        <a:pt x="15038" y="12907"/>
                        <a:pt x="15110" y="13705"/>
                        <a:pt x="15074" y="14491"/>
                      </a:cubicBezTo>
                      <a:cubicBezTo>
                        <a:pt x="15050" y="15264"/>
                        <a:pt x="14955" y="16015"/>
                        <a:pt x="14883" y="16824"/>
                      </a:cubicBezTo>
                      <a:close/>
                      <a:moveTo>
                        <a:pt x="17824" y="5894"/>
                      </a:moveTo>
                      <a:cubicBezTo>
                        <a:pt x="17717" y="5882"/>
                        <a:pt x="17598" y="5835"/>
                        <a:pt x="17479" y="5823"/>
                      </a:cubicBezTo>
                      <a:cubicBezTo>
                        <a:pt x="17205" y="5799"/>
                        <a:pt x="16931" y="5763"/>
                        <a:pt x="16646" y="5751"/>
                      </a:cubicBezTo>
                      <a:cubicBezTo>
                        <a:pt x="16038" y="5692"/>
                        <a:pt x="15431" y="5704"/>
                        <a:pt x="14824" y="5763"/>
                      </a:cubicBezTo>
                      <a:cubicBezTo>
                        <a:pt x="14407" y="5787"/>
                        <a:pt x="13991" y="5799"/>
                        <a:pt x="13586" y="5775"/>
                      </a:cubicBezTo>
                      <a:cubicBezTo>
                        <a:pt x="13407" y="5406"/>
                        <a:pt x="13300" y="5335"/>
                        <a:pt x="12907" y="5323"/>
                      </a:cubicBezTo>
                      <a:cubicBezTo>
                        <a:pt x="12752" y="5323"/>
                        <a:pt x="12586" y="5347"/>
                        <a:pt x="12431" y="5370"/>
                      </a:cubicBezTo>
                      <a:cubicBezTo>
                        <a:pt x="12205" y="5406"/>
                        <a:pt x="11990" y="5466"/>
                        <a:pt x="11740" y="5370"/>
                      </a:cubicBezTo>
                      <a:cubicBezTo>
                        <a:pt x="11716" y="5228"/>
                        <a:pt x="11693" y="5097"/>
                        <a:pt x="11669" y="4966"/>
                      </a:cubicBezTo>
                      <a:cubicBezTo>
                        <a:pt x="11621" y="4620"/>
                        <a:pt x="11681" y="4525"/>
                        <a:pt x="12002" y="4394"/>
                      </a:cubicBezTo>
                      <a:cubicBezTo>
                        <a:pt x="12216" y="4311"/>
                        <a:pt x="12300" y="4204"/>
                        <a:pt x="12252" y="3989"/>
                      </a:cubicBezTo>
                      <a:cubicBezTo>
                        <a:pt x="12193" y="3680"/>
                        <a:pt x="12252" y="3370"/>
                        <a:pt x="12395" y="3096"/>
                      </a:cubicBezTo>
                      <a:cubicBezTo>
                        <a:pt x="12455" y="2965"/>
                        <a:pt x="12478" y="2811"/>
                        <a:pt x="12455" y="2656"/>
                      </a:cubicBezTo>
                      <a:cubicBezTo>
                        <a:pt x="12431" y="2561"/>
                        <a:pt x="12359" y="2489"/>
                        <a:pt x="12264" y="2441"/>
                      </a:cubicBezTo>
                      <a:cubicBezTo>
                        <a:pt x="12216" y="2430"/>
                        <a:pt x="12097" y="2489"/>
                        <a:pt x="12038" y="2549"/>
                      </a:cubicBezTo>
                      <a:cubicBezTo>
                        <a:pt x="11966" y="2632"/>
                        <a:pt x="11895" y="2739"/>
                        <a:pt x="11859" y="2846"/>
                      </a:cubicBezTo>
                      <a:cubicBezTo>
                        <a:pt x="11764" y="3108"/>
                        <a:pt x="11597" y="3334"/>
                        <a:pt x="11383" y="3513"/>
                      </a:cubicBezTo>
                      <a:cubicBezTo>
                        <a:pt x="11300" y="3584"/>
                        <a:pt x="11181" y="3668"/>
                        <a:pt x="11157" y="3775"/>
                      </a:cubicBezTo>
                      <a:cubicBezTo>
                        <a:pt x="11050" y="4227"/>
                        <a:pt x="10859" y="4668"/>
                        <a:pt x="10990" y="5156"/>
                      </a:cubicBezTo>
                      <a:cubicBezTo>
                        <a:pt x="11002" y="5192"/>
                        <a:pt x="10966" y="5239"/>
                        <a:pt x="10954" y="5275"/>
                      </a:cubicBezTo>
                      <a:cubicBezTo>
                        <a:pt x="10657" y="5275"/>
                        <a:pt x="10573" y="5228"/>
                        <a:pt x="10538" y="5013"/>
                      </a:cubicBezTo>
                      <a:cubicBezTo>
                        <a:pt x="10502" y="4799"/>
                        <a:pt x="10478" y="4585"/>
                        <a:pt x="10502" y="4358"/>
                      </a:cubicBezTo>
                      <a:cubicBezTo>
                        <a:pt x="10573" y="3751"/>
                        <a:pt x="10490" y="3144"/>
                        <a:pt x="10442" y="2537"/>
                      </a:cubicBezTo>
                      <a:cubicBezTo>
                        <a:pt x="10442" y="2489"/>
                        <a:pt x="10395" y="2453"/>
                        <a:pt x="10347" y="2382"/>
                      </a:cubicBezTo>
                      <a:lnTo>
                        <a:pt x="10145" y="2680"/>
                      </a:lnTo>
                      <a:cubicBezTo>
                        <a:pt x="10121" y="2691"/>
                        <a:pt x="10097" y="2691"/>
                        <a:pt x="10085" y="2703"/>
                      </a:cubicBezTo>
                      <a:cubicBezTo>
                        <a:pt x="9942" y="2703"/>
                        <a:pt x="9800" y="2703"/>
                        <a:pt x="9669" y="2691"/>
                      </a:cubicBezTo>
                      <a:cubicBezTo>
                        <a:pt x="9430" y="2680"/>
                        <a:pt x="9335" y="2596"/>
                        <a:pt x="9299" y="2358"/>
                      </a:cubicBezTo>
                      <a:cubicBezTo>
                        <a:pt x="9288" y="2251"/>
                        <a:pt x="9276" y="2144"/>
                        <a:pt x="9264" y="2013"/>
                      </a:cubicBezTo>
                      <a:cubicBezTo>
                        <a:pt x="9168" y="2037"/>
                        <a:pt x="9109" y="2037"/>
                        <a:pt x="9097" y="2072"/>
                      </a:cubicBezTo>
                      <a:cubicBezTo>
                        <a:pt x="9026" y="2191"/>
                        <a:pt x="8966" y="2334"/>
                        <a:pt x="8930" y="2477"/>
                      </a:cubicBezTo>
                      <a:cubicBezTo>
                        <a:pt x="8847" y="2822"/>
                        <a:pt x="8787" y="3168"/>
                        <a:pt x="8716" y="3513"/>
                      </a:cubicBezTo>
                      <a:cubicBezTo>
                        <a:pt x="8680" y="3680"/>
                        <a:pt x="8514" y="3787"/>
                        <a:pt x="8347" y="3775"/>
                      </a:cubicBezTo>
                      <a:cubicBezTo>
                        <a:pt x="8204" y="3739"/>
                        <a:pt x="8109" y="3608"/>
                        <a:pt x="8121" y="3465"/>
                      </a:cubicBezTo>
                      <a:cubicBezTo>
                        <a:pt x="8121" y="3275"/>
                        <a:pt x="8121" y="3072"/>
                        <a:pt x="8109" y="2882"/>
                      </a:cubicBezTo>
                      <a:cubicBezTo>
                        <a:pt x="8097" y="2727"/>
                        <a:pt x="8061" y="2596"/>
                        <a:pt x="8037" y="2465"/>
                      </a:cubicBezTo>
                      <a:cubicBezTo>
                        <a:pt x="7847" y="2430"/>
                        <a:pt x="7740" y="2501"/>
                        <a:pt x="7704" y="2632"/>
                      </a:cubicBezTo>
                      <a:cubicBezTo>
                        <a:pt x="7621" y="2811"/>
                        <a:pt x="7597" y="3013"/>
                        <a:pt x="7633" y="3203"/>
                      </a:cubicBezTo>
                      <a:cubicBezTo>
                        <a:pt x="7704" y="3692"/>
                        <a:pt x="7764" y="4192"/>
                        <a:pt x="7799" y="4680"/>
                      </a:cubicBezTo>
                      <a:cubicBezTo>
                        <a:pt x="7835" y="4989"/>
                        <a:pt x="7549" y="5228"/>
                        <a:pt x="7263" y="5132"/>
                      </a:cubicBezTo>
                      <a:cubicBezTo>
                        <a:pt x="7097" y="5085"/>
                        <a:pt x="6990" y="4918"/>
                        <a:pt x="7025" y="4751"/>
                      </a:cubicBezTo>
                      <a:cubicBezTo>
                        <a:pt x="7025" y="4477"/>
                        <a:pt x="7049" y="4204"/>
                        <a:pt x="7073" y="3930"/>
                      </a:cubicBezTo>
                      <a:cubicBezTo>
                        <a:pt x="7121" y="3668"/>
                        <a:pt x="6954" y="3406"/>
                        <a:pt x="6704" y="3346"/>
                      </a:cubicBezTo>
                      <a:cubicBezTo>
                        <a:pt x="6418" y="3275"/>
                        <a:pt x="6228" y="3025"/>
                        <a:pt x="6228" y="2727"/>
                      </a:cubicBezTo>
                      <a:cubicBezTo>
                        <a:pt x="6216" y="2620"/>
                        <a:pt x="6180" y="2525"/>
                        <a:pt x="6132" y="2430"/>
                      </a:cubicBezTo>
                      <a:cubicBezTo>
                        <a:pt x="6025" y="2251"/>
                        <a:pt x="5882" y="2239"/>
                        <a:pt x="5739" y="2406"/>
                      </a:cubicBezTo>
                      <a:cubicBezTo>
                        <a:pt x="5597" y="2572"/>
                        <a:pt x="5585" y="2763"/>
                        <a:pt x="5751" y="3001"/>
                      </a:cubicBezTo>
                      <a:cubicBezTo>
                        <a:pt x="6001" y="3346"/>
                        <a:pt x="6144" y="3704"/>
                        <a:pt x="5966" y="4120"/>
                      </a:cubicBezTo>
                      <a:cubicBezTo>
                        <a:pt x="5966" y="4144"/>
                        <a:pt x="5990" y="4168"/>
                        <a:pt x="6001" y="4204"/>
                      </a:cubicBezTo>
                      <a:lnTo>
                        <a:pt x="6394" y="4144"/>
                      </a:lnTo>
                      <a:cubicBezTo>
                        <a:pt x="6454" y="4525"/>
                        <a:pt x="6692" y="4894"/>
                        <a:pt x="6454" y="5251"/>
                      </a:cubicBezTo>
                      <a:lnTo>
                        <a:pt x="5311" y="5251"/>
                      </a:lnTo>
                      <a:cubicBezTo>
                        <a:pt x="4966" y="5251"/>
                        <a:pt x="4977" y="5263"/>
                        <a:pt x="4847" y="5573"/>
                      </a:cubicBezTo>
                      <a:cubicBezTo>
                        <a:pt x="4799" y="5692"/>
                        <a:pt x="4704" y="5847"/>
                        <a:pt x="4608" y="5882"/>
                      </a:cubicBezTo>
                      <a:cubicBezTo>
                        <a:pt x="4227" y="6013"/>
                        <a:pt x="3834" y="6097"/>
                        <a:pt x="3430" y="6144"/>
                      </a:cubicBezTo>
                      <a:cubicBezTo>
                        <a:pt x="2739" y="6204"/>
                        <a:pt x="2049" y="6192"/>
                        <a:pt x="1358" y="6216"/>
                      </a:cubicBezTo>
                      <a:cubicBezTo>
                        <a:pt x="1167" y="6216"/>
                        <a:pt x="953" y="6180"/>
                        <a:pt x="751" y="6311"/>
                      </a:cubicBezTo>
                      <a:cubicBezTo>
                        <a:pt x="989" y="6525"/>
                        <a:pt x="941" y="6763"/>
                        <a:pt x="894" y="7002"/>
                      </a:cubicBezTo>
                      <a:cubicBezTo>
                        <a:pt x="858" y="7216"/>
                        <a:pt x="656" y="7204"/>
                        <a:pt x="525" y="7275"/>
                      </a:cubicBezTo>
                      <a:cubicBezTo>
                        <a:pt x="489" y="7287"/>
                        <a:pt x="465" y="7299"/>
                        <a:pt x="429" y="7323"/>
                      </a:cubicBezTo>
                      <a:cubicBezTo>
                        <a:pt x="263" y="7359"/>
                        <a:pt x="167" y="7525"/>
                        <a:pt x="191" y="7692"/>
                      </a:cubicBezTo>
                      <a:cubicBezTo>
                        <a:pt x="215" y="7930"/>
                        <a:pt x="227" y="8168"/>
                        <a:pt x="263" y="8418"/>
                      </a:cubicBezTo>
                      <a:cubicBezTo>
                        <a:pt x="286" y="8597"/>
                        <a:pt x="394" y="8764"/>
                        <a:pt x="560" y="8859"/>
                      </a:cubicBezTo>
                      <a:cubicBezTo>
                        <a:pt x="786" y="8978"/>
                        <a:pt x="834" y="9180"/>
                        <a:pt x="822" y="9419"/>
                      </a:cubicBezTo>
                      <a:cubicBezTo>
                        <a:pt x="775" y="9907"/>
                        <a:pt x="763" y="10407"/>
                        <a:pt x="775" y="10907"/>
                      </a:cubicBezTo>
                      <a:cubicBezTo>
                        <a:pt x="822" y="11931"/>
                        <a:pt x="798" y="12955"/>
                        <a:pt x="715" y="13979"/>
                      </a:cubicBezTo>
                      <a:cubicBezTo>
                        <a:pt x="667" y="14657"/>
                        <a:pt x="644" y="15336"/>
                        <a:pt x="620" y="16015"/>
                      </a:cubicBezTo>
                      <a:cubicBezTo>
                        <a:pt x="632" y="16074"/>
                        <a:pt x="644" y="16146"/>
                        <a:pt x="656" y="16217"/>
                      </a:cubicBezTo>
                      <a:cubicBezTo>
                        <a:pt x="977" y="16348"/>
                        <a:pt x="1310" y="16276"/>
                        <a:pt x="1620" y="16288"/>
                      </a:cubicBezTo>
                      <a:cubicBezTo>
                        <a:pt x="1870" y="16288"/>
                        <a:pt x="1906" y="16253"/>
                        <a:pt x="1906" y="16003"/>
                      </a:cubicBezTo>
                      <a:cubicBezTo>
                        <a:pt x="1894" y="15384"/>
                        <a:pt x="1858" y="14764"/>
                        <a:pt x="1846" y="14133"/>
                      </a:cubicBezTo>
                      <a:cubicBezTo>
                        <a:pt x="1846" y="13467"/>
                        <a:pt x="1846" y="12800"/>
                        <a:pt x="1870" y="12133"/>
                      </a:cubicBezTo>
                      <a:cubicBezTo>
                        <a:pt x="1882" y="11478"/>
                        <a:pt x="1918" y="10823"/>
                        <a:pt x="1965" y="10169"/>
                      </a:cubicBezTo>
                      <a:cubicBezTo>
                        <a:pt x="1989" y="9895"/>
                        <a:pt x="2049" y="9621"/>
                        <a:pt x="2084" y="9347"/>
                      </a:cubicBezTo>
                      <a:cubicBezTo>
                        <a:pt x="2096" y="9240"/>
                        <a:pt x="2191" y="9157"/>
                        <a:pt x="2299" y="9157"/>
                      </a:cubicBezTo>
                      <a:lnTo>
                        <a:pt x="3346" y="9157"/>
                      </a:lnTo>
                      <a:cubicBezTo>
                        <a:pt x="3370" y="9276"/>
                        <a:pt x="3394" y="9395"/>
                        <a:pt x="3406" y="9526"/>
                      </a:cubicBezTo>
                      <a:cubicBezTo>
                        <a:pt x="3465" y="10526"/>
                        <a:pt x="3549" y="11526"/>
                        <a:pt x="3573" y="12526"/>
                      </a:cubicBezTo>
                      <a:cubicBezTo>
                        <a:pt x="3596" y="13574"/>
                        <a:pt x="3573" y="14633"/>
                        <a:pt x="3584" y="15681"/>
                      </a:cubicBezTo>
                      <a:cubicBezTo>
                        <a:pt x="3584" y="15919"/>
                        <a:pt x="3632" y="16157"/>
                        <a:pt x="3668" y="16431"/>
                      </a:cubicBezTo>
                      <a:cubicBezTo>
                        <a:pt x="3989" y="16419"/>
                        <a:pt x="4275" y="16407"/>
                        <a:pt x="4561" y="16384"/>
                      </a:cubicBezTo>
                      <a:cubicBezTo>
                        <a:pt x="4620" y="16372"/>
                        <a:pt x="4704" y="16253"/>
                        <a:pt x="4704" y="16181"/>
                      </a:cubicBezTo>
                      <a:cubicBezTo>
                        <a:pt x="4763" y="15919"/>
                        <a:pt x="4787" y="15657"/>
                        <a:pt x="4787" y="15395"/>
                      </a:cubicBezTo>
                      <a:cubicBezTo>
                        <a:pt x="4799" y="14705"/>
                        <a:pt x="4787" y="14014"/>
                        <a:pt x="4787" y="13324"/>
                      </a:cubicBezTo>
                      <a:cubicBezTo>
                        <a:pt x="4775" y="12478"/>
                        <a:pt x="4751" y="11633"/>
                        <a:pt x="4739" y="10788"/>
                      </a:cubicBezTo>
                      <a:cubicBezTo>
                        <a:pt x="4739" y="10407"/>
                        <a:pt x="4727" y="10026"/>
                        <a:pt x="4739" y="9645"/>
                      </a:cubicBezTo>
                      <a:cubicBezTo>
                        <a:pt x="4739" y="9323"/>
                        <a:pt x="4823" y="9276"/>
                        <a:pt x="5144" y="9323"/>
                      </a:cubicBezTo>
                      <a:cubicBezTo>
                        <a:pt x="5418" y="9359"/>
                        <a:pt x="5692" y="9383"/>
                        <a:pt x="5966" y="9395"/>
                      </a:cubicBezTo>
                      <a:cubicBezTo>
                        <a:pt x="6240" y="9395"/>
                        <a:pt x="6275" y="9395"/>
                        <a:pt x="6299" y="9657"/>
                      </a:cubicBezTo>
                      <a:cubicBezTo>
                        <a:pt x="6371" y="10621"/>
                        <a:pt x="6454" y="11597"/>
                        <a:pt x="6478" y="12562"/>
                      </a:cubicBezTo>
                      <a:cubicBezTo>
                        <a:pt x="6501" y="13490"/>
                        <a:pt x="6442" y="14431"/>
                        <a:pt x="6442" y="15360"/>
                      </a:cubicBezTo>
                      <a:cubicBezTo>
                        <a:pt x="6442" y="15705"/>
                        <a:pt x="6478" y="16050"/>
                        <a:pt x="6501" y="16419"/>
                      </a:cubicBezTo>
                      <a:cubicBezTo>
                        <a:pt x="6847" y="16455"/>
                        <a:pt x="7180" y="16503"/>
                        <a:pt x="7514" y="16538"/>
                      </a:cubicBezTo>
                      <a:cubicBezTo>
                        <a:pt x="7621" y="16562"/>
                        <a:pt x="7716" y="16479"/>
                        <a:pt x="7740" y="16372"/>
                      </a:cubicBezTo>
                      <a:cubicBezTo>
                        <a:pt x="7752" y="16300"/>
                        <a:pt x="7775" y="16217"/>
                        <a:pt x="7787" y="16134"/>
                      </a:cubicBezTo>
                      <a:cubicBezTo>
                        <a:pt x="7954" y="15241"/>
                        <a:pt x="7847" y="14348"/>
                        <a:pt x="7859" y="13443"/>
                      </a:cubicBezTo>
                      <a:cubicBezTo>
                        <a:pt x="7883" y="12502"/>
                        <a:pt x="7811" y="11550"/>
                        <a:pt x="7775" y="10609"/>
                      </a:cubicBezTo>
                      <a:cubicBezTo>
                        <a:pt x="7764" y="10252"/>
                        <a:pt x="7764" y="9895"/>
                        <a:pt x="7787" y="9538"/>
                      </a:cubicBezTo>
                      <a:cubicBezTo>
                        <a:pt x="7823" y="9347"/>
                        <a:pt x="7906" y="9168"/>
                        <a:pt x="8037" y="9026"/>
                      </a:cubicBezTo>
                      <a:cubicBezTo>
                        <a:pt x="8097" y="8954"/>
                        <a:pt x="8287" y="9002"/>
                        <a:pt x="8430" y="9002"/>
                      </a:cubicBezTo>
                      <a:cubicBezTo>
                        <a:pt x="8561" y="9014"/>
                        <a:pt x="8680" y="9014"/>
                        <a:pt x="8811" y="9026"/>
                      </a:cubicBezTo>
                      <a:cubicBezTo>
                        <a:pt x="9276" y="9049"/>
                        <a:pt x="9752" y="9073"/>
                        <a:pt x="10228" y="9085"/>
                      </a:cubicBezTo>
                      <a:cubicBezTo>
                        <a:pt x="10383" y="9061"/>
                        <a:pt x="10526" y="9180"/>
                        <a:pt x="10538" y="9335"/>
                      </a:cubicBezTo>
                      <a:cubicBezTo>
                        <a:pt x="10609" y="9669"/>
                        <a:pt x="10645" y="9990"/>
                        <a:pt x="10669" y="10323"/>
                      </a:cubicBezTo>
                      <a:cubicBezTo>
                        <a:pt x="10669" y="11752"/>
                        <a:pt x="10633" y="13169"/>
                        <a:pt x="10597" y="14586"/>
                      </a:cubicBezTo>
                      <a:cubicBezTo>
                        <a:pt x="10597" y="15050"/>
                        <a:pt x="10538" y="15503"/>
                        <a:pt x="10514" y="15967"/>
                      </a:cubicBezTo>
                      <a:cubicBezTo>
                        <a:pt x="10502" y="16241"/>
                        <a:pt x="10562" y="16312"/>
                        <a:pt x="10835" y="16348"/>
                      </a:cubicBezTo>
                      <a:cubicBezTo>
                        <a:pt x="11026" y="16372"/>
                        <a:pt x="11204" y="16396"/>
                        <a:pt x="11383" y="16407"/>
                      </a:cubicBezTo>
                      <a:cubicBezTo>
                        <a:pt x="11621" y="16443"/>
                        <a:pt x="11669" y="16407"/>
                        <a:pt x="11728" y="16181"/>
                      </a:cubicBezTo>
                      <a:cubicBezTo>
                        <a:pt x="11776" y="16003"/>
                        <a:pt x="11788" y="15836"/>
                        <a:pt x="11800" y="15669"/>
                      </a:cubicBezTo>
                      <a:cubicBezTo>
                        <a:pt x="11812" y="14526"/>
                        <a:pt x="11824" y="13383"/>
                        <a:pt x="11847" y="12240"/>
                      </a:cubicBezTo>
                      <a:cubicBezTo>
                        <a:pt x="11871" y="11264"/>
                        <a:pt x="11907" y="10276"/>
                        <a:pt x="11943" y="9299"/>
                      </a:cubicBezTo>
                      <a:cubicBezTo>
                        <a:pt x="11955" y="9049"/>
                        <a:pt x="11990" y="9002"/>
                        <a:pt x="12216" y="9002"/>
                      </a:cubicBezTo>
                      <a:cubicBezTo>
                        <a:pt x="12586" y="8990"/>
                        <a:pt x="12955" y="8978"/>
                        <a:pt x="13324" y="8966"/>
                      </a:cubicBezTo>
                      <a:cubicBezTo>
                        <a:pt x="13574" y="8966"/>
                        <a:pt x="13621" y="9002"/>
                        <a:pt x="13645" y="9264"/>
                      </a:cubicBezTo>
                      <a:cubicBezTo>
                        <a:pt x="13681" y="9609"/>
                        <a:pt x="13705" y="9954"/>
                        <a:pt x="13717" y="10300"/>
                      </a:cubicBezTo>
                      <a:cubicBezTo>
                        <a:pt x="13717" y="11145"/>
                        <a:pt x="13717" y="11990"/>
                        <a:pt x="13717" y="12836"/>
                      </a:cubicBezTo>
                      <a:cubicBezTo>
                        <a:pt x="13705" y="13800"/>
                        <a:pt x="13764" y="14764"/>
                        <a:pt x="13598" y="15729"/>
                      </a:cubicBezTo>
                      <a:cubicBezTo>
                        <a:pt x="13586" y="15884"/>
                        <a:pt x="13574" y="16026"/>
                        <a:pt x="13574" y="16181"/>
                      </a:cubicBezTo>
                      <a:cubicBezTo>
                        <a:pt x="13562" y="16312"/>
                        <a:pt x="13657" y="16431"/>
                        <a:pt x="13788" y="16443"/>
                      </a:cubicBezTo>
                      <a:cubicBezTo>
                        <a:pt x="14062" y="16503"/>
                        <a:pt x="14360" y="16491"/>
                        <a:pt x="14622" y="16407"/>
                      </a:cubicBezTo>
                      <a:cubicBezTo>
                        <a:pt x="14669" y="16038"/>
                        <a:pt x="14717" y="15693"/>
                        <a:pt x="14741" y="15336"/>
                      </a:cubicBezTo>
                      <a:cubicBezTo>
                        <a:pt x="14788" y="14633"/>
                        <a:pt x="14824" y="13931"/>
                        <a:pt x="14848" y="13229"/>
                      </a:cubicBezTo>
                      <a:cubicBezTo>
                        <a:pt x="14860" y="12395"/>
                        <a:pt x="14848" y="11562"/>
                        <a:pt x="14860" y="10740"/>
                      </a:cubicBezTo>
                      <a:cubicBezTo>
                        <a:pt x="14860" y="10371"/>
                        <a:pt x="14895" y="9990"/>
                        <a:pt x="14919" y="9633"/>
                      </a:cubicBezTo>
                      <a:cubicBezTo>
                        <a:pt x="14931" y="9395"/>
                        <a:pt x="15003" y="9347"/>
                        <a:pt x="15217" y="9359"/>
                      </a:cubicBezTo>
                      <a:cubicBezTo>
                        <a:pt x="15538" y="9371"/>
                        <a:pt x="15860" y="9371"/>
                        <a:pt x="16181" y="9371"/>
                      </a:cubicBezTo>
                      <a:cubicBezTo>
                        <a:pt x="16467" y="9371"/>
                        <a:pt x="16491" y="9371"/>
                        <a:pt x="16574" y="9645"/>
                      </a:cubicBezTo>
                      <a:cubicBezTo>
                        <a:pt x="16610" y="9728"/>
                        <a:pt x="16622" y="9823"/>
                        <a:pt x="16634" y="9907"/>
                      </a:cubicBezTo>
                      <a:cubicBezTo>
                        <a:pt x="16693" y="10823"/>
                        <a:pt x="16788" y="11728"/>
                        <a:pt x="16788" y="12633"/>
                      </a:cubicBezTo>
                      <a:cubicBezTo>
                        <a:pt x="16788" y="13717"/>
                        <a:pt x="16693" y="14788"/>
                        <a:pt x="16646" y="15860"/>
                      </a:cubicBezTo>
                      <a:cubicBezTo>
                        <a:pt x="16646" y="16003"/>
                        <a:pt x="16658" y="16146"/>
                        <a:pt x="16669" y="16288"/>
                      </a:cubicBezTo>
                      <a:cubicBezTo>
                        <a:pt x="17050" y="16407"/>
                        <a:pt x="17396" y="16348"/>
                        <a:pt x="17789" y="16253"/>
                      </a:cubicBezTo>
                      <a:cubicBezTo>
                        <a:pt x="17943" y="15050"/>
                        <a:pt x="17824" y="13836"/>
                        <a:pt x="17824" y="12633"/>
                      </a:cubicBezTo>
                      <a:cubicBezTo>
                        <a:pt x="17824" y="11431"/>
                        <a:pt x="17860" y="10192"/>
                        <a:pt x="17824" y="8966"/>
                      </a:cubicBezTo>
                      <a:cubicBezTo>
                        <a:pt x="18324" y="8883"/>
                        <a:pt x="18396" y="8549"/>
                        <a:pt x="18372" y="8156"/>
                      </a:cubicBezTo>
                      <a:cubicBezTo>
                        <a:pt x="18372" y="8002"/>
                        <a:pt x="18360" y="7859"/>
                        <a:pt x="18360" y="7704"/>
                      </a:cubicBezTo>
                      <a:cubicBezTo>
                        <a:pt x="18396" y="7514"/>
                        <a:pt x="18289" y="7335"/>
                        <a:pt x="18098" y="7275"/>
                      </a:cubicBezTo>
                      <a:cubicBezTo>
                        <a:pt x="17955" y="7216"/>
                        <a:pt x="17860" y="7073"/>
                        <a:pt x="17872" y="6918"/>
                      </a:cubicBezTo>
                      <a:cubicBezTo>
                        <a:pt x="17860" y="6609"/>
                        <a:pt x="17836" y="6287"/>
                        <a:pt x="17824" y="589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19"/>
                <p:cNvSpPr/>
                <p:nvPr/>
              </p:nvSpPr>
              <p:spPr>
                <a:xfrm>
                  <a:off x="2639650" y="2024775"/>
                  <a:ext cx="455725" cy="36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9" h="14551" extrusionOk="0">
                      <a:moveTo>
                        <a:pt x="17669" y="3882"/>
                      </a:moveTo>
                      <a:cubicBezTo>
                        <a:pt x="17681" y="4275"/>
                        <a:pt x="17705" y="4597"/>
                        <a:pt x="17705" y="4918"/>
                      </a:cubicBezTo>
                      <a:cubicBezTo>
                        <a:pt x="17693" y="5073"/>
                        <a:pt x="17788" y="5216"/>
                        <a:pt x="17931" y="5263"/>
                      </a:cubicBezTo>
                      <a:cubicBezTo>
                        <a:pt x="18110" y="5335"/>
                        <a:pt x="18229" y="5513"/>
                        <a:pt x="18193" y="5704"/>
                      </a:cubicBezTo>
                      <a:cubicBezTo>
                        <a:pt x="18193" y="5859"/>
                        <a:pt x="18193" y="6002"/>
                        <a:pt x="18205" y="6156"/>
                      </a:cubicBezTo>
                      <a:cubicBezTo>
                        <a:pt x="18229" y="6537"/>
                        <a:pt x="18157" y="6871"/>
                        <a:pt x="17657" y="6966"/>
                      </a:cubicBezTo>
                      <a:cubicBezTo>
                        <a:pt x="17693" y="8192"/>
                        <a:pt x="17657" y="9407"/>
                        <a:pt x="17657" y="10633"/>
                      </a:cubicBezTo>
                      <a:cubicBezTo>
                        <a:pt x="17657" y="11848"/>
                        <a:pt x="17776" y="13050"/>
                        <a:pt x="17610" y="14253"/>
                      </a:cubicBezTo>
                      <a:cubicBezTo>
                        <a:pt x="17229" y="14348"/>
                        <a:pt x="16884" y="14395"/>
                        <a:pt x="16503" y="14288"/>
                      </a:cubicBezTo>
                      <a:cubicBezTo>
                        <a:pt x="16479" y="14145"/>
                        <a:pt x="16479" y="13991"/>
                        <a:pt x="16479" y="13848"/>
                      </a:cubicBezTo>
                      <a:cubicBezTo>
                        <a:pt x="16526" y="12776"/>
                        <a:pt x="16622" y="11705"/>
                        <a:pt x="16622" y="10633"/>
                      </a:cubicBezTo>
                      <a:cubicBezTo>
                        <a:pt x="16622" y="9728"/>
                        <a:pt x="16526" y="8811"/>
                        <a:pt x="16467" y="7907"/>
                      </a:cubicBezTo>
                      <a:cubicBezTo>
                        <a:pt x="16455" y="7811"/>
                        <a:pt x="16431" y="7728"/>
                        <a:pt x="16407" y="7633"/>
                      </a:cubicBezTo>
                      <a:cubicBezTo>
                        <a:pt x="16324" y="7383"/>
                        <a:pt x="16300" y="7371"/>
                        <a:pt x="16014" y="7371"/>
                      </a:cubicBezTo>
                      <a:cubicBezTo>
                        <a:pt x="15693" y="7371"/>
                        <a:pt x="15371" y="7359"/>
                        <a:pt x="15050" y="7347"/>
                      </a:cubicBezTo>
                      <a:cubicBezTo>
                        <a:pt x="14836" y="7335"/>
                        <a:pt x="14764" y="7395"/>
                        <a:pt x="14752" y="7633"/>
                      </a:cubicBezTo>
                      <a:cubicBezTo>
                        <a:pt x="14728" y="7990"/>
                        <a:pt x="14693" y="8371"/>
                        <a:pt x="14693" y="8728"/>
                      </a:cubicBezTo>
                      <a:cubicBezTo>
                        <a:pt x="14681" y="9562"/>
                        <a:pt x="14693" y="10395"/>
                        <a:pt x="14669" y="11217"/>
                      </a:cubicBezTo>
                      <a:cubicBezTo>
                        <a:pt x="14657" y="11931"/>
                        <a:pt x="14621" y="12633"/>
                        <a:pt x="14574" y="13336"/>
                      </a:cubicBezTo>
                      <a:cubicBezTo>
                        <a:pt x="14550" y="13681"/>
                        <a:pt x="14502" y="14038"/>
                        <a:pt x="14455" y="14395"/>
                      </a:cubicBezTo>
                      <a:cubicBezTo>
                        <a:pt x="14181" y="14479"/>
                        <a:pt x="13895" y="14503"/>
                        <a:pt x="13621" y="14443"/>
                      </a:cubicBezTo>
                      <a:cubicBezTo>
                        <a:pt x="13490" y="14431"/>
                        <a:pt x="13395" y="14312"/>
                        <a:pt x="13407" y="14181"/>
                      </a:cubicBezTo>
                      <a:cubicBezTo>
                        <a:pt x="13407" y="14026"/>
                        <a:pt x="13419" y="13883"/>
                        <a:pt x="13431" y="13729"/>
                      </a:cubicBezTo>
                      <a:cubicBezTo>
                        <a:pt x="13585" y="12764"/>
                        <a:pt x="13526" y="11800"/>
                        <a:pt x="13538" y="10824"/>
                      </a:cubicBezTo>
                      <a:cubicBezTo>
                        <a:pt x="13550" y="9990"/>
                        <a:pt x="13550" y="9145"/>
                        <a:pt x="13538" y="8299"/>
                      </a:cubicBezTo>
                      <a:cubicBezTo>
                        <a:pt x="13538" y="7954"/>
                        <a:pt x="13514" y="7609"/>
                        <a:pt x="13478" y="7264"/>
                      </a:cubicBezTo>
                      <a:cubicBezTo>
                        <a:pt x="13455" y="7002"/>
                        <a:pt x="13407" y="6966"/>
                        <a:pt x="13157" y="6966"/>
                      </a:cubicBezTo>
                      <a:cubicBezTo>
                        <a:pt x="12788" y="6966"/>
                        <a:pt x="12419" y="6990"/>
                        <a:pt x="12050" y="7002"/>
                      </a:cubicBezTo>
                      <a:cubicBezTo>
                        <a:pt x="11823" y="7014"/>
                        <a:pt x="11776" y="7049"/>
                        <a:pt x="11776" y="7299"/>
                      </a:cubicBezTo>
                      <a:cubicBezTo>
                        <a:pt x="11740" y="8276"/>
                        <a:pt x="11692" y="9264"/>
                        <a:pt x="11680" y="10240"/>
                      </a:cubicBezTo>
                      <a:cubicBezTo>
                        <a:pt x="11657" y="11383"/>
                        <a:pt x="11645" y="12526"/>
                        <a:pt x="11621" y="13657"/>
                      </a:cubicBezTo>
                      <a:cubicBezTo>
                        <a:pt x="11621" y="13836"/>
                        <a:pt x="11597" y="14003"/>
                        <a:pt x="11561" y="14169"/>
                      </a:cubicBezTo>
                      <a:cubicBezTo>
                        <a:pt x="11502" y="14407"/>
                        <a:pt x="11442" y="14431"/>
                        <a:pt x="11216" y="14407"/>
                      </a:cubicBezTo>
                      <a:cubicBezTo>
                        <a:pt x="11038" y="14395"/>
                        <a:pt x="10847" y="14372"/>
                        <a:pt x="10668" y="14348"/>
                      </a:cubicBezTo>
                      <a:cubicBezTo>
                        <a:pt x="10395" y="14312"/>
                        <a:pt x="10323" y="14241"/>
                        <a:pt x="10335" y="13967"/>
                      </a:cubicBezTo>
                      <a:cubicBezTo>
                        <a:pt x="10359" y="13502"/>
                        <a:pt x="10418" y="13050"/>
                        <a:pt x="10430" y="12586"/>
                      </a:cubicBezTo>
                      <a:cubicBezTo>
                        <a:pt x="10466" y="11169"/>
                        <a:pt x="10490" y="9752"/>
                        <a:pt x="10502" y="8323"/>
                      </a:cubicBezTo>
                      <a:cubicBezTo>
                        <a:pt x="10478" y="7990"/>
                        <a:pt x="10442" y="7657"/>
                        <a:pt x="10371" y="7335"/>
                      </a:cubicBezTo>
                      <a:cubicBezTo>
                        <a:pt x="10359" y="7180"/>
                        <a:pt x="10216" y="7061"/>
                        <a:pt x="10049" y="7085"/>
                      </a:cubicBezTo>
                      <a:cubicBezTo>
                        <a:pt x="9585" y="7073"/>
                        <a:pt x="9109" y="7049"/>
                        <a:pt x="8632" y="7026"/>
                      </a:cubicBezTo>
                      <a:cubicBezTo>
                        <a:pt x="8513" y="7026"/>
                        <a:pt x="8382" y="7002"/>
                        <a:pt x="8251" y="7002"/>
                      </a:cubicBezTo>
                      <a:cubicBezTo>
                        <a:pt x="8132" y="7002"/>
                        <a:pt x="7930" y="6954"/>
                        <a:pt x="7870" y="7026"/>
                      </a:cubicBezTo>
                      <a:cubicBezTo>
                        <a:pt x="7740" y="7168"/>
                        <a:pt x="7656" y="7347"/>
                        <a:pt x="7620" y="7537"/>
                      </a:cubicBezTo>
                      <a:cubicBezTo>
                        <a:pt x="7597" y="7895"/>
                        <a:pt x="7585" y="8252"/>
                        <a:pt x="7609" y="8609"/>
                      </a:cubicBezTo>
                      <a:cubicBezTo>
                        <a:pt x="7632" y="9550"/>
                        <a:pt x="7716" y="10502"/>
                        <a:pt x="7692" y="11443"/>
                      </a:cubicBezTo>
                      <a:cubicBezTo>
                        <a:pt x="7680" y="12336"/>
                        <a:pt x="7775" y="13241"/>
                        <a:pt x="7620" y="14134"/>
                      </a:cubicBezTo>
                      <a:cubicBezTo>
                        <a:pt x="7609" y="14217"/>
                        <a:pt x="7585" y="14288"/>
                        <a:pt x="7561" y="14372"/>
                      </a:cubicBezTo>
                      <a:cubicBezTo>
                        <a:pt x="7549" y="14479"/>
                        <a:pt x="7442" y="14550"/>
                        <a:pt x="7335" y="14538"/>
                      </a:cubicBezTo>
                      <a:cubicBezTo>
                        <a:pt x="7013" y="14503"/>
                        <a:pt x="6680" y="14455"/>
                        <a:pt x="6323" y="14419"/>
                      </a:cubicBezTo>
                      <a:cubicBezTo>
                        <a:pt x="6311" y="14050"/>
                        <a:pt x="6275" y="13705"/>
                        <a:pt x="6275" y="13360"/>
                      </a:cubicBezTo>
                      <a:cubicBezTo>
                        <a:pt x="6275" y="12419"/>
                        <a:pt x="6335" y="11490"/>
                        <a:pt x="6311" y="10562"/>
                      </a:cubicBezTo>
                      <a:cubicBezTo>
                        <a:pt x="6287" y="9585"/>
                        <a:pt x="6204" y="8621"/>
                        <a:pt x="6132" y="7657"/>
                      </a:cubicBezTo>
                      <a:cubicBezTo>
                        <a:pt x="6108" y="7395"/>
                        <a:pt x="6073" y="7395"/>
                        <a:pt x="5787" y="7383"/>
                      </a:cubicBezTo>
                      <a:cubicBezTo>
                        <a:pt x="5513" y="7383"/>
                        <a:pt x="5239" y="7359"/>
                        <a:pt x="4965" y="7323"/>
                      </a:cubicBezTo>
                      <a:cubicBezTo>
                        <a:pt x="4644" y="7276"/>
                        <a:pt x="4572" y="7323"/>
                        <a:pt x="4572" y="7645"/>
                      </a:cubicBezTo>
                      <a:lnTo>
                        <a:pt x="4572" y="8788"/>
                      </a:lnTo>
                      <a:cubicBezTo>
                        <a:pt x="4584" y="9633"/>
                        <a:pt x="4608" y="10466"/>
                        <a:pt x="4620" y="11324"/>
                      </a:cubicBezTo>
                      <a:cubicBezTo>
                        <a:pt x="4632" y="12014"/>
                        <a:pt x="4632" y="12705"/>
                        <a:pt x="4620" y="13395"/>
                      </a:cubicBezTo>
                      <a:cubicBezTo>
                        <a:pt x="4620" y="13657"/>
                        <a:pt x="4584" y="13919"/>
                        <a:pt x="4537" y="14181"/>
                      </a:cubicBezTo>
                      <a:cubicBezTo>
                        <a:pt x="4525" y="14253"/>
                        <a:pt x="4441" y="14372"/>
                        <a:pt x="4394" y="14372"/>
                      </a:cubicBezTo>
                      <a:cubicBezTo>
                        <a:pt x="4108" y="14407"/>
                        <a:pt x="3822" y="14419"/>
                        <a:pt x="3501" y="14431"/>
                      </a:cubicBezTo>
                      <a:cubicBezTo>
                        <a:pt x="3465" y="14157"/>
                        <a:pt x="3418" y="13907"/>
                        <a:pt x="3418" y="13681"/>
                      </a:cubicBezTo>
                      <a:cubicBezTo>
                        <a:pt x="3406" y="12621"/>
                        <a:pt x="3429" y="11574"/>
                        <a:pt x="3406" y="10526"/>
                      </a:cubicBezTo>
                      <a:cubicBezTo>
                        <a:pt x="3370" y="9526"/>
                        <a:pt x="3298" y="8526"/>
                        <a:pt x="3239" y="7514"/>
                      </a:cubicBezTo>
                      <a:cubicBezTo>
                        <a:pt x="3227" y="7395"/>
                        <a:pt x="3203" y="7276"/>
                        <a:pt x="3179" y="7156"/>
                      </a:cubicBezTo>
                      <a:lnTo>
                        <a:pt x="2132" y="7156"/>
                      </a:lnTo>
                      <a:cubicBezTo>
                        <a:pt x="2025" y="7156"/>
                        <a:pt x="1929" y="7240"/>
                        <a:pt x="1917" y="7347"/>
                      </a:cubicBezTo>
                      <a:cubicBezTo>
                        <a:pt x="1870" y="7621"/>
                        <a:pt x="1810" y="7895"/>
                        <a:pt x="1798" y="8169"/>
                      </a:cubicBezTo>
                      <a:cubicBezTo>
                        <a:pt x="1751" y="8823"/>
                        <a:pt x="1715" y="9478"/>
                        <a:pt x="1703" y="10133"/>
                      </a:cubicBezTo>
                      <a:cubicBezTo>
                        <a:pt x="1679" y="10788"/>
                        <a:pt x="1679" y="11478"/>
                        <a:pt x="1679" y="12133"/>
                      </a:cubicBezTo>
                      <a:cubicBezTo>
                        <a:pt x="1679" y="12752"/>
                        <a:pt x="1727" y="13383"/>
                        <a:pt x="1739" y="14003"/>
                      </a:cubicBezTo>
                      <a:cubicBezTo>
                        <a:pt x="1739" y="14253"/>
                        <a:pt x="1703" y="14288"/>
                        <a:pt x="1453" y="14288"/>
                      </a:cubicBezTo>
                      <a:cubicBezTo>
                        <a:pt x="1132" y="14288"/>
                        <a:pt x="810" y="14348"/>
                        <a:pt x="489" y="14205"/>
                      </a:cubicBezTo>
                      <a:cubicBezTo>
                        <a:pt x="465" y="14145"/>
                        <a:pt x="453" y="14074"/>
                        <a:pt x="453" y="14014"/>
                      </a:cubicBezTo>
                      <a:cubicBezTo>
                        <a:pt x="477" y="13336"/>
                        <a:pt x="501" y="12657"/>
                        <a:pt x="536" y="11979"/>
                      </a:cubicBezTo>
                      <a:cubicBezTo>
                        <a:pt x="631" y="10955"/>
                        <a:pt x="655" y="9931"/>
                        <a:pt x="608" y="8895"/>
                      </a:cubicBezTo>
                      <a:cubicBezTo>
                        <a:pt x="596" y="8407"/>
                        <a:pt x="608" y="7907"/>
                        <a:pt x="655" y="7407"/>
                      </a:cubicBezTo>
                      <a:cubicBezTo>
                        <a:pt x="667" y="7168"/>
                        <a:pt x="620" y="6978"/>
                        <a:pt x="393" y="6859"/>
                      </a:cubicBezTo>
                      <a:cubicBezTo>
                        <a:pt x="227" y="6764"/>
                        <a:pt x="108" y="6597"/>
                        <a:pt x="96" y="6406"/>
                      </a:cubicBezTo>
                      <a:cubicBezTo>
                        <a:pt x="60" y="6168"/>
                        <a:pt x="48" y="5930"/>
                        <a:pt x="24" y="5692"/>
                      </a:cubicBezTo>
                      <a:cubicBezTo>
                        <a:pt x="0" y="5525"/>
                        <a:pt x="96" y="5359"/>
                        <a:pt x="262" y="5311"/>
                      </a:cubicBezTo>
                      <a:cubicBezTo>
                        <a:pt x="298" y="5299"/>
                        <a:pt x="322" y="5287"/>
                        <a:pt x="358" y="5275"/>
                      </a:cubicBezTo>
                      <a:cubicBezTo>
                        <a:pt x="489" y="5204"/>
                        <a:pt x="691" y="5204"/>
                        <a:pt x="727" y="5001"/>
                      </a:cubicBezTo>
                      <a:cubicBezTo>
                        <a:pt x="762" y="4763"/>
                        <a:pt x="822" y="4525"/>
                        <a:pt x="584" y="4311"/>
                      </a:cubicBezTo>
                      <a:cubicBezTo>
                        <a:pt x="786" y="4180"/>
                        <a:pt x="989" y="4216"/>
                        <a:pt x="1191" y="4216"/>
                      </a:cubicBezTo>
                      <a:cubicBezTo>
                        <a:pt x="1882" y="4192"/>
                        <a:pt x="2572" y="4192"/>
                        <a:pt x="3263" y="4144"/>
                      </a:cubicBezTo>
                      <a:cubicBezTo>
                        <a:pt x="3656" y="4097"/>
                        <a:pt x="4049" y="4013"/>
                        <a:pt x="4441" y="3882"/>
                      </a:cubicBezTo>
                      <a:cubicBezTo>
                        <a:pt x="4537" y="3847"/>
                        <a:pt x="4620" y="3692"/>
                        <a:pt x="4680" y="3573"/>
                      </a:cubicBezTo>
                      <a:cubicBezTo>
                        <a:pt x="4811" y="3263"/>
                        <a:pt x="4799" y="3251"/>
                        <a:pt x="5144" y="3251"/>
                      </a:cubicBezTo>
                      <a:lnTo>
                        <a:pt x="6287" y="3251"/>
                      </a:lnTo>
                      <a:cubicBezTo>
                        <a:pt x="6525" y="2894"/>
                        <a:pt x="6287" y="2525"/>
                        <a:pt x="6216" y="2132"/>
                      </a:cubicBezTo>
                      <a:lnTo>
                        <a:pt x="5835" y="2203"/>
                      </a:lnTo>
                      <a:cubicBezTo>
                        <a:pt x="5823" y="2156"/>
                        <a:pt x="5799" y="2132"/>
                        <a:pt x="5799" y="2120"/>
                      </a:cubicBezTo>
                      <a:cubicBezTo>
                        <a:pt x="5977" y="1703"/>
                        <a:pt x="5835" y="1346"/>
                        <a:pt x="5584" y="1001"/>
                      </a:cubicBezTo>
                      <a:cubicBezTo>
                        <a:pt x="5418" y="751"/>
                        <a:pt x="5418" y="572"/>
                        <a:pt x="5573" y="406"/>
                      </a:cubicBezTo>
                      <a:cubicBezTo>
                        <a:pt x="5727" y="239"/>
                        <a:pt x="5846" y="239"/>
                        <a:pt x="5965" y="429"/>
                      </a:cubicBezTo>
                      <a:cubicBezTo>
                        <a:pt x="6013" y="525"/>
                        <a:pt x="6049" y="620"/>
                        <a:pt x="6061" y="727"/>
                      </a:cubicBezTo>
                      <a:cubicBezTo>
                        <a:pt x="6049" y="1013"/>
                        <a:pt x="6251" y="1275"/>
                        <a:pt x="6525" y="1346"/>
                      </a:cubicBezTo>
                      <a:cubicBezTo>
                        <a:pt x="6787" y="1406"/>
                        <a:pt x="6954" y="1668"/>
                        <a:pt x="6894" y="1918"/>
                      </a:cubicBezTo>
                      <a:cubicBezTo>
                        <a:pt x="6882" y="2192"/>
                        <a:pt x="6858" y="2477"/>
                        <a:pt x="6858" y="2751"/>
                      </a:cubicBezTo>
                      <a:cubicBezTo>
                        <a:pt x="6823" y="2918"/>
                        <a:pt x="6930" y="3085"/>
                        <a:pt x="7085" y="3120"/>
                      </a:cubicBezTo>
                      <a:cubicBezTo>
                        <a:pt x="7382" y="3227"/>
                        <a:pt x="7668" y="2977"/>
                        <a:pt x="7632" y="2680"/>
                      </a:cubicBezTo>
                      <a:cubicBezTo>
                        <a:pt x="7585" y="2180"/>
                        <a:pt x="7537" y="1692"/>
                        <a:pt x="7466" y="1203"/>
                      </a:cubicBezTo>
                      <a:cubicBezTo>
                        <a:pt x="7430" y="1013"/>
                        <a:pt x="7454" y="810"/>
                        <a:pt x="7525" y="632"/>
                      </a:cubicBezTo>
                      <a:cubicBezTo>
                        <a:pt x="7585" y="489"/>
                        <a:pt x="7680" y="429"/>
                        <a:pt x="7870" y="465"/>
                      </a:cubicBezTo>
                      <a:cubicBezTo>
                        <a:pt x="7894" y="596"/>
                        <a:pt x="7930" y="727"/>
                        <a:pt x="7942" y="870"/>
                      </a:cubicBezTo>
                      <a:cubicBezTo>
                        <a:pt x="7954" y="1072"/>
                        <a:pt x="7954" y="1263"/>
                        <a:pt x="7954" y="1465"/>
                      </a:cubicBezTo>
                      <a:cubicBezTo>
                        <a:pt x="7942" y="1608"/>
                        <a:pt x="8037" y="1739"/>
                        <a:pt x="8180" y="1763"/>
                      </a:cubicBezTo>
                      <a:cubicBezTo>
                        <a:pt x="8347" y="1787"/>
                        <a:pt x="8502" y="1680"/>
                        <a:pt x="8549" y="1513"/>
                      </a:cubicBezTo>
                      <a:cubicBezTo>
                        <a:pt x="8621" y="1168"/>
                        <a:pt x="8680" y="810"/>
                        <a:pt x="8763" y="465"/>
                      </a:cubicBezTo>
                      <a:cubicBezTo>
                        <a:pt x="8811" y="322"/>
                        <a:pt x="8871" y="191"/>
                        <a:pt x="8942" y="60"/>
                      </a:cubicBezTo>
                      <a:cubicBezTo>
                        <a:pt x="8954" y="25"/>
                        <a:pt x="9025" y="25"/>
                        <a:pt x="9109" y="1"/>
                      </a:cubicBezTo>
                      <a:cubicBezTo>
                        <a:pt x="9121" y="132"/>
                        <a:pt x="9133" y="239"/>
                        <a:pt x="9156" y="346"/>
                      </a:cubicBezTo>
                      <a:cubicBezTo>
                        <a:pt x="9192" y="584"/>
                        <a:pt x="9275" y="668"/>
                        <a:pt x="9514" y="668"/>
                      </a:cubicBezTo>
                      <a:cubicBezTo>
                        <a:pt x="9656" y="679"/>
                        <a:pt x="9787" y="679"/>
                        <a:pt x="9930" y="691"/>
                      </a:cubicBezTo>
                      <a:cubicBezTo>
                        <a:pt x="9954" y="679"/>
                        <a:pt x="9966" y="679"/>
                        <a:pt x="9990" y="668"/>
                      </a:cubicBezTo>
                      <a:lnTo>
                        <a:pt x="10204" y="346"/>
                      </a:lnTo>
                      <a:cubicBezTo>
                        <a:pt x="10252" y="418"/>
                        <a:pt x="10299" y="465"/>
                        <a:pt x="10299" y="513"/>
                      </a:cubicBezTo>
                      <a:cubicBezTo>
                        <a:pt x="10335" y="1120"/>
                        <a:pt x="10430" y="1727"/>
                        <a:pt x="10359" y="2334"/>
                      </a:cubicBezTo>
                      <a:cubicBezTo>
                        <a:pt x="10335" y="2561"/>
                        <a:pt x="10347" y="2775"/>
                        <a:pt x="10395" y="2989"/>
                      </a:cubicBezTo>
                      <a:cubicBezTo>
                        <a:pt x="10430" y="3204"/>
                        <a:pt x="10514" y="3239"/>
                        <a:pt x="10811" y="3251"/>
                      </a:cubicBezTo>
                      <a:cubicBezTo>
                        <a:pt x="10823" y="3216"/>
                        <a:pt x="10859" y="3168"/>
                        <a:pt x="10847" y="3132"/>
                      </a:cubicBezTo>
                      <a:cubicBezTo>
                        <a:pt x="10716" y="2644"/>
                        <a:pt x="10907" y="2203"/>
                        <a:pt x="11014" y="1739"/>
                      </a:cubicBezTo>
                      <a:cubicBezTo>
                        <a:pt x="11038" y="1644"/>
                        <a:pt x="11145" y="1561"/>
                        <a:pt x="11240" y="1489"/>
                      </a:cubicBezTo>
                      <a:cubicBezTo>
                        <a:pt x="11454" y="1311"/>
                        <a:pt x="11621" y="1084"/>
                        <a:pt x="11716" y="822"/>
                      </a:cubicBezTo>
                      <a:cubicBezTo>
                        <a:pt x="11752" y="715"/>
                        <a:pt x="11811" y="608"/>
                        <a:pt x="11895" y="525"/>
                      </a:cubicBezTo>
                      <a:cubicBezTo>
                        <a:pt x="11954" y="465"/>
                        <a:pt x="12061" y="406"/>
                        <a:pt x="12121" y="418"/>
                      </a:cubicBezTo>
                      <a:cubicBezTo>
                        <a:pt x="12216" y="465"/>
                        <a:pt x="12288" y="537"/>
                        <a:pt x="12312" y="632"/>
                      </a:cubicBezTo>
                      <a:cubicBezTo>
                        <a:pt x="12335" y="787"/>
                        <a:pt x="12312" y="930"/>
                        <a:pt x="12252" y="1072"/>
                      </a:cubicBezTo>
                      <a:cubicBezTo>
                        <a:pt x="12109" y="1346"/>
                        <a:pt x="12050" y="1656"/>
                        <a:pt x="12109" y="1965"/>
                      </a:cubicBezTo>
                      <a:cubicBezTo>
                        <a:pt x="12145" y="2180"/>
                        <a:pt x="12061" y="2275"/>
                        <a:pt x="11859" y="2358"/>
                      </a:cubicBezTo>
                      <a:cubicBezTo>
                        <a:pt x="11526" y="2501"/>
                        <a:pt x="11478" y="2584"/>
                        <a:pt x="11526" y="2930"/>
                      </a:cubicBezTo>
                      <a:cubicBezTo>
                        <a:pt x="11538" y="3073"/>
                        <a:pt x="11573" y="3204"/>
                        <a:pt x="11597" y="3346"/>
                      </a:cubicBezTo>
                      <a:cubicBezTo>
                        <a:pt x="11835" y="3442"/>
                        <a:pt x="12061" y="3370"/>
                        <a:pt x="12288" y="3346"/>
                      </a:cubicBezTo>
                      <a:cubicBezTo>
                        <a:pt x="12442" y="3323"/>
                        <a:pt x="12609" y="3299"/>
                        <a:pt x="12764" y="3299"/>
                      </a:cubicBezTo>
                      <a:cubicBezTo>
                        <a:pt x="13157" y="3311"/>
                        <a:pt x="13252" y="3394"/>
                        <a:pt x="13443" y="3739"/>
                      </a:cubicBezTo>
                      <a:cubicBezTo>
                        <a:pt x="13847" y="3763"/>
                        <a:pt x="14264" y="3763"/>
                        <a:pt x="14681" y="3739"/>
                      </a:cubicBezTo>
                      <a:cubicBezTo>
                        <a:pt x="15288" y="3680"/>
                        <a:pt x="15895" y="3668"/>
                        <a:pt x="16503" y="3727"/>
                      </a:cubicBezTo>
                      <a:cubicBezTo>
                        <a:pt x="16776" y="3739"/>
                        <a:pt x="17062" y="3763"/>
                        <a:pt x="17336" y="3799"/>
                      </a:cubicBezTo>
                      <a:cubicBezTo>
                        <a:pt x="17443" y="3823"/>
                        <a:pt x="17562" y="3870"/>
                        <a:pt x="17669" y="388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19"/>
                <p:cNvSpPr/>
                <p:nvPr/>
              </p:nvSpPr>
              <p:spPr>
                <a:xfrm>
                  <a:off x="2654825" y="2144725"/>
                  <a:ext cx="435200" cy="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08" h="323" extrusionOk="0">
                      <a:moveTo>
                        <a:pt x="4489" y="0"/>
                      </a:moveTo>
                      <a:cubicBezTo>
                        <a:pt x="4275" y="0"/>
                        <a:pt x="4061" y="0"/>
                        <a:pt x="3846" y="1"/>
                      </a:cubicBezTo>
                      <a:cubicBezTo>
                        <a:pt x="2962" y="1"/>
                        <a:pt x="2084" y="31"/>
                        <a:pt x="1207" y="31"/>
                      </a:cubicBezTo>
                      <a:cubicBezTo>
                        <a:pt x="856" y="31"/>
                        <a:pt x="506" y="27"/>
                        <a:pt x="155" y="13"/>
                      </a:cubicBezTo>
                      <a:cubicBezTo>
                        <a:pt x="1" y="13"/>
                        <a:pt x="1" y="239"/>
                        <a:pt x="155" y="239"/>
                      </a:cubicBezTo>
                      <a:lnTo>
                        <a:pt x="155" y="251"/>
                      </a:lnTo>
                      <a:cubicBezTo>
                        <a:pt x="495" y="262"/>
                        <a:pt x="835" y="267"/>
                        <a:pt x="1175" y="267"/>
                      </a:cubicBezTo>
                      <a:cubicBezTo>
                        <a:pt x="1908" y="267"/>
                        <a:pt x="2642" y="247"/>
                        <a:pt x="3382" y="239"/>
                      </a:cubicBezTo>
                      <a:lnTo>
                        <a:pt x="6692" y="239"/>
                      </a:lnTo>
                      <a:cubicBezTo>
                        <a:pt x="8942" y="251"/>
                        <a:pt x="11181" y="287"/>
                        <a:pt x="13431" y="311"/>
                      </a:cubicBezTo>
                      <a:cubicBezTo>
                        <a:pt x="14717" y="323"/>
                        <a:pt x="15991" y="323"/>
                        <a:pt x="17277" y="323"/>
                      </a:cubicBezTo>
                      <a:cubicBezTo>
                        <a:pt x="17408" y="299"/>
                        <a:pt x="17408" y="108"/>
                        <a:pt x="17277" y="84"/>
                      </a:cubicBezTo>
                      <a:cubicBezTo>
                        <a:pt x="16868" y="87"/>
                        <a:pt x="16459" y="88"/>
                        <a:pt x="16050" y="88"/>
                      </a:cubicBezTo>
                      <a:cubicBezTo>
                        <a:pt x="12196" y="88"/>
                        <a:pt x="8343" y="0"/>
                        <a:pt x="4489" y="0"/>
                      </a:cubicBezTo>
                      <a:close/>
                    </a:path>
                  </a:pathLst>
                </a:custGeom>
                <a:solidFill>
                  <a:srgbClr val="01010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19"/>
                <p:cNvSpPr/>
                <p:nvPr/>
              </p:nvSpPr>
              <p:spPr>
                <a:xfrm>
                  <a:off x="2855150" y="1979550"/>
                  <a:ext cx="8350" cy="1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513" extrusionOk="0">
                      <a:moveTo>
                        <a:pt x="167" y="0"/>
                      </a:moveTo>
                      <a:cubicBezTo>
                        <a:pt x="72" y="0"/>
                        <a:pt x="1" y="119"/>
                        <a:pt x="1" y="262"/>
                      </a:cubicBezTo>
                      <a:cubicBezTo>
                        <a:pt x="1" y="405"/>
                        <a:pt x="72" y="512"/>
                        <a:pt x="167" y="512"/>
                      </a:cubicBezTo>
                      <a:cubicBezTo>
                        <a:pt x="251" y="512"/>
                        <a:pt x="334" y="405"/>
                        <a:pt x="334" y="262"/>
                      </a:cubicBezTo>
                      <a:cubicBezTo>
                        <a:pt x="334" y="119"/>
                        <a:pt x="251" y="0"/>
                        <a:pt x="1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84" name="Google Shape;1884;p19"/>
              <p:cNvGrpSpPr/>
              <p:nvPr/>
            </p:nvGrpSpPr>
            <p:grpSpPr>
              <a:xfrm>
                <a:off x="5239025" y="2025313"/>
                <a:ext cx="322675" cy="617375"/>
                <a:chOff x="1899675" y="2025375"/>
                <a:chExt cx="322675" cy="617375"/>
              </a:xfrm>
            </p:grpSpPr>
            <p:sp>
              <p:nvSpPr>
                <p:cNvPr id="1885" name="Google Shape;1885;p19"/>
                <p:cNvSpPr/>
                <p:nvPr/>
              </p:nvSpPr>
              <p:spPr>
                <a:xfrm>
                  <a:off x="1899675" y="2598375"/>
                  <a:ext cx="322675" cy="4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7" h="1775" extrusionOk="0">
                      <a:moveTo>
                        <a:pt x="12907" y="881"/>
                      </a:moveTo>
                      <a:cubicBezTo>
                        <a:pt x="12907" y="1381"/>
                        <a:pt x="10026" y="1774"/>
                        <a:pt x="6454" y="1774"/>
                      </a:cubicBezTo>
                      <a:cubicBezTo>
                        <a:pt x="2894" y="1774"/>
                        <a:pt x="1" y="1381"/>
                        <a:pt x="1" y="881"/>
                      </a:cubicBezTo>
                      <a:cubicBezTo>
                        <a:pt x="1" y="393"/>
                        <a:pt x="2894" y="0"/>
                        <a:pt x="6454" y="0"/>
                      </a:cubicBezTo>
                      <a:cubicBezTo>
                        <a:pt x="10026" y="0"/>
                        <a:pt x="12907" y="393"/>
                        <a:pt x="12907" y="88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19"/>
                <p:cNvSpPr/>
                <p:nvPr/>
              </p:nvSpPr>
              <p:spPr>
                <a:xfrm>
                  <a:off x="1930325" y="2025375"/>
                  <a:ext cx="269125" cy="60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65" h="24183" extrusionOk="0">
                      <a:moveTo>
                        <a:pt x="10764" y="23908"/>
                      </a:moveTo>
                      <a:cubicBezTo>
                        <a:pt x="10645" y="24075"/>
                        <a:pt x="10443" y="24182"/>
                        <a:pt x="10228" y="24170"/>
                      </a:cubicBezTo>
                      <a:cubicBezTo>
                        <a:pt x="9681" y="24135"/>
                        <a:pt x="9121" y="24099"/>
                        <a:pt x="8573" y="24075"/>
                      </a:cubicBezTo>
                      <a:cubicBezTo>
                        <a:pt x="8395" y="24063"/>
                        <a:pt x="8335" y="23932"/>
                        <a:pt x="8264" y="23789"/>
                      </a:cubicBezTo>
                      <a:cubicBezTo>
                        <a:pt x="8038" y="23254"/>
                        <a:pt x="7799" y="22730"/>
                        <a:pt x="7561" y="22206"/>
                      </a:cubicBezTo>
                      <a:cubicBezTo>
                        <a:pt x="7168" y="21360"/>
                        <a:pt x="6478" y="20920"/>
                        <a:pt x="5585" y="20753"/>
                      </a:cubicBezTo>
                      <a:cubicBezTo>
                        <a:pt x="5180" y="20682"/>
                        <a:pt x="4787" y="20634"/>
                        <a:pt x="4394" y="20777"/>
                      </a:cubicBezTo>
                      <a:cubicBezTo>
                        <a:pt x="4132" y="20872"/>
                        <a:pt x="3906" y="21039"/>
                        <a:pt x="3728" y="21253"/>
                      </a:cubicBezTo>
                      <a:cubicBezTo>
                        <a:pt x="3156" y="21884"/>
                        <a:pt x="2775" y="22658"/>
                        <a:pt x="2644" y="23504"/>
                      </a:cubicBezTo>
                      <a:cubicBezTo>
                        <a:pt x="2632" y="23551"/>
                        <a:pt x="2608" y="23611"/>
                        <a:pt x="2608" y="23670"/>
                      </a:cubicBezTo>
                      <a:cubicBezTo>
                        <a:pt x="2585" y="23837"/>
                        <a:pt x="2489" y="23896"/>
                        <a:pt x="2323" y="23896"/>
                      </a:cubicBezTo>
                      <a:cubicBezTo>
                        <a:pt x="2049" y="23885"/>
                        <a:pt x="1763" y="23885"/>
                        <a:pt x="1489" y="23896"/>
                      </a:cubicBezTo>
                      <a:cubicBezTo>
                        <a:pt x="1144" y="23908"/>
                        <a:pt x="799" y="23932"/>
                        <a:pt x="453" y="23932"/>
                      </a:cubicBezTo>
                      <a:cubicBezTo>
                        <a:pt x="132" y="23932"/>
                        <a:pt x="1" y="23682"/>
                        <a:pt x="144" y="23396"/>
                      </a:cubicBezTo>
                      <a:cubicBezTo>
                        <a:pt x="346" y="23003"/>
                        <a:pt x="513" y="22587"/>
                        <a:pt x="715" y="22182"/>
                      </a:cubicBezTo>
                      <a:cubicBezTo>
                        <a:pt x="941" y="21765"/>
                        <a:pt x="1191" y="21372"/>
                        <a:pt x="1406" y="20944"/>
                      </a:cubicBezTo>
                      <a:cubicBezTo>
                        <a:pt x="1632" y="20479"/>
                        <a:pt x="1834" y="20003"/>
                        <a:pt x="2037" y="19527"/>
                      </a:cubicBezTo>
                      <a:cubicBezTo>
                        <a:pt x="2084" y="19420"/>
                        <a:pt x="2084" y="19301"/>
                        <a:pt x="2049" y="19193"/>
                      </a:cubicBezTo>
                      <a:cubicBezTo>
                        <a:pt x="1906" y="18896"/>
                        <a:pt x="1977" y="18598"/>
                        <a:pt x="1989" y="18301"/>
                      </a:cubicBezTo>
                      <a:cubicBezTo>
                        <a:pt x="2001" y="18015"/>
                        <a:pt x="2096" y="17920"/>
                        <a:pt x="2370" y="17896"/>
                      </a:cubicBezTo>
                      <a:cubicBezTo>
                        <a:pt x="2608" y="17884"/>
                        <a:pt x="2823" y="17705"/>
                        <a:pt x="2870" y="17467"/>
                      </a:cubicBezTo>
                      <a:cubicBezTo>
                        <a:pt x="3037" y="16884"/>
                        <a:pt x="3251" y="16324"/>
                        <a:pt x="3430" y="15753"/>
                      </a:cubicBezTo>
                      <a:cubicBezTo>
                        <a:pt x="3632" y="15229"/>
                        <a:pt x="3632" y="14657"/>
                        <a:pt x="3454" y="14121"/>
                      </a:cubicBezTo>
                      <a:cubicBezTo>
                        <a:pt x="3370" y="13907"/>
                        <a:pt x="3370" y="13717"/>
                        <a:pt x="3620" y="13574"/>
                      </a:cubicBezTo>
                      <a:cubicBezTo>
                        <a:pt x="3716" y="13514"/>
                        <a:pt x="3763" y="13336"/>
                        <a:pt x="3775" y="13205"/>
                      </a:cubicBezTo>
                      <a:cubicBezTo>
                        <a:pt x="3835" y="12800"/>
                        <a:pt x="3870" y="12383"/>
                        <a:pt x="3918" y="11966"/>
                      </a:cubicBezTo>
                      <a:cubicBezTo>
                        <a:pt x="4097" y="10419"/>
                        <a:pt x="4097" y="8859"/>
                        <a:pt x="4144" y="7299"/>
                      </a:cubicBezTo>
                      <a:cubicBezTo>
                        <a:pt x="4192" y="5954"/>
                        <a:pt x="4239" y="4608"/>
                        <a:pt x="4299" y="3251"/>
                      </a:cubicBezTo>
                      <a:cubicBezTo>
                        <a:pt x="4299" y="3049"/>
                        <a:pt x="4347" y="2846"/>
                        <a:pt x="4359" y="2632"/>
                      </a:cubicBezTo>
                      <a:cubicBezTo>
                        <a:pt x="4394" y="2406"/>
                        <a:pt x="4347" y="2179"/>
                        <a:pt x="4228" y="1977"/>
                      </a:cubicBezTo>
                      <a:cubicBezTo>
                        <a:pt x="4073" y="1739"/>
                        <a:pt x="4073" y="1429"/>
                        <a:pt x="4228" y="1191"/>
                      </a:cubicBezTo>
                      <a:cubicBezTo>
                        <a:pt x="4382" y="941"/>
                        <a:pt x="4490" y="679"/>
                        <a:pt x="4537" y="394"/>
                      </a:cubicBezTo>
                      <a:cubicBezTo>
                        <a:pt x="4537" y="358"/>
                        <a:pt x="4549" y="322"/>
                        <a:pt x="4561" y="286"/>
                      </a:cubicBezTo>
                      <a:cubicBezTo>
                        <a:pt x="4609" y="179"/>
                        <a:pt x="4620" y="24"/>
                        <a:pt x="4775" y="13"/>
                      </a:cubicBezTo>
                      <a:cubicBezTo>
                        <a:pt x="4930" y="1"/>
                        <a:pt x="5085" y="96"/>
                        <a:pt x="5132" y="239"/>
                      </a:cubicBezTo>
                      <a:cubicBezTo>
                        <a:pt x="5192" y="370"/>
                        <a:pt x="5228" y="525"/>
                        <a:pt x="5252" y="667"/>
                      </a:cubicBezTo>
                      <a:cubicBezTo>
                        <a:pt x="5275" y="834"/>
                        <a:pt x="5371" y="977"/>
                        <a:pt x="5513" y="1048"/>
                      </a:cubicBezTo>
                      <a:cubicBezTo>
                        <a:pt x="5883" y="1263"/>
                        <a:pt x="5954" y="1429"/>
                        <a:pt x="5835" y="1846"/>
                      </a:cubicBezTo>
                      <a:cubicBezTo>
                        <a:pt x="5811" y="1941"/>
                        <a:pt x="5775" y="2037"/>
                        <a:pt x="5716" y="2132"/>
                      </a:cubicBezTo>
                      <a:cubicBezTo>
                        <a:pt x="5466" y="2430"/>
                        <a:pt x="5478" y="2787"/>
                        <a:pt x="5502" y="3144"/>
                      </a:cubicBezTo>
                      <a:cubicBezTo>
                        <a:pt x="5621" y="4358"/>
                        <a:pt x="5740" y="5561"/>
                        <a:pt x="5835" y="6763"/>
                      </a:cubicBezTo>
                      <a:cubicBezTo>
                        <a:pt x="5871" y="7216"/>
                        <a:pt x="5847" y="7668"/>
                        <a:pt x="5859" y="8121"/>
                      </a:cubicBezTo>
                      <a:cubicBezTo>
                        <a:pt x="5883" y="8859"/>
                        <a:pt x="5883" y="9597"/>
                        <a:pt x="5930" y="10335"/>
                      </a:cubicBezTo>
                      <a:cubicBezTo>
                        <a:pt x="5978" y="11264"/>
                        <a:pt x="6049" y="12193"/>
                        <a:pt x="6109" y="13133"/>
                      </a:cubicBezTo>
                      <a:cubicBezTo>
                        <a:pt x="6121" y="13324"/>
                        <a:pt x="6240" y="13490"/>
                        <a:pt x="6430" y="13538"/>
                      </a:cubicBezTo>
                      <a:cubicBezTo>
                        <a:pt x="6811" y="13705"/>
                        <a:pt x="6847" y="13859"/>
                        <a:pt x="6728" y="14264"/>
                      </a:cubicBezTo>
                      <a:cubicBezTo>
                        <a:pt x="6668" y="14455"/>
                        <a:pt x="6656" y="14657"/>
                        <a:pt x="6704" y="14848"/>
                      </a:cubicBezTo>
                      <a:cubicBezTo>
                        <a:pt x="6918" y="15717"/>
                        <a:pt x="7145" y="16586"/>
                        <a:pt x="7395" y="17455"/>
                      </a:cubicBezTo>
                      <a:cubicBezTo>
                        <a:pt x="7430" y="17646"/>
                        <a:pt x="7549" y="17812"/>
                        <a:pt x="7728" y="17908"/>
                      </a:cubicBezTo>
                      <a:cubicBezTo>
                        <a:pt x="8097" y="18098"/>
                        <a:pt x="8276" y="18539"/>
                        <a:pt x="8145" y="18932"/>
                      </a:cubicBezTo>
                      <a:cubicBezTo>
                        <a:pt x="8073" y="19193"/>
                        <a:pt x="8109" y="19467"/>
                        <a:pt x="8240" y="19694"/>
                      </a:cubicBezTo>
                      <a:cubicBezTo>
                        <a:pt x="8645" y="20467"/>
                        <a:pt x="9026" y="21265"/>
                        <a:pt x="9466" y="22015"/>
                      </a:cubicBezTo>
                      <a:cubicBezTo>
                        <a:pt x="9716" y="22444"/>
                        <a:pt x="10062" y="22813"/>
                        <a:pt x="10383" y="23194"/>
                      </a:cubicBezTo>
                      <a:cubicBezTo>
                        <a:pt x="10562" y="23408"/>
                        <a:pt x="10764" y="23599"/>
                        <a:pt x="10764" y="23908"/>
                      </a:cubicBezTo>
                      <a:close/>
                      <a:moveTo>
                        <a:pt x="7859" y="19467"/>
                      </a:moveTo>
                      <a:cubicBezTo>
                        <a:pt x="7061" y="19610"/>
                        <a:pt x="5382" y="19586"/>
                        <a:pt x="4513" y="19479"/>
                      </a:cubicBezTo>
                      <a:cubicBezTo>
                        <a:pt x="3894" y="19408"/>
                        <a:pt x="3275" y="19408"/>
                        <a:pt x="2656" y="19372"/>
                      </a:cubicBezTo>
                      <a:cubicBezTo>
                        <a:pt x="2501" y="19360"/>
                        <a:pt x="2358" y="19455"/>
                        <a:pt x="2311" y="19610"/>
                      </a:cubicBezTo>
                      <a:cubicBezTo>
                        <a:pt x="2156" y="19991"/>
                        <a:pt x="1977" y="20372"/>
                        <a:pt x="1787" y="20741"/>
                      </a:cubicBezTo>
                      <a:cubicBezTo>
                        <a:pt x="1477" y="21337"/>
                        <a:pt x="1144" y="21932"/>
                        <a:pt x="834" y="22539"/>
                      </a:cubicBezTo>
                      <a:cubicBezTo>
                        <a:pt x="668" y="22873"/>
                        <a:pt x="525" y="23230"/>
                        <a:pt x="370" y="23563"/>
                      </a:cubicBezTo>
                      <a:cubicBezTo>
                        <a:pt x="370" y="23587"/>
                        <a:pt x="382" y="23611"/>
                        <a:pt x="394" y="23670"/>
                      </a:cubicBezTo>
                      <a:lnTo>
                        <a:pt x="822" y="23670"/>
                      </a:lnTo>
                      <a:cubicBezTo>
                        <a:pt x="965" y="23670"/>
                        <a:pt x="1144" y="23646"/>
                        <a:pt x="1299" y="23646"/>
                      </a:cubicBezTo>
                      <a:cubicBezTo>
                        <a:pt x="1561" y="23646"/>
                        <a:pt x="1811" y="23658"/>
                        <a:pt x="2061" y="23646"/>
                      </a:cubicBezTo>
                      <a:cubicBezTo>
                        <a:pt x="2346" y="23623"/>
                        <a:pt x="2358" y="23611"/>
                        <a:pt x="2430" y="23337"/>
                      </a:cubicBezTo>
                      <a:cubicBezTo>
                        <a:pt x="2608" y="22599"/>
                        <a:pt x="2918" y="21896"/>
                        <a:pt x="3358" y="21277"/>
                      </a:cubicBezTo>
                      <a:cubicBezTo>
                        <a:pt x="3728" y="20741"/>
                        <a:pt x="4216" y="20432"/>
                        <a:pt x="4859" y="20432"/>
                      </a:cubicBezTo>
                      <a:cubicBezTo>
                        <a:pt x="5585" y="20432"/>
                        <a:pt x="6240" y="20670"/>
                        <a:pt x="6883" y="20979"/>
                      </a:cubicBezTo>
                      <a:cubicBezTo>
                        <a:pt x="7002" y="21063"/>
                        <a:pt x="7121" y="21170"/>
                        <a:pt x="7216" y="21277"/>
                      </a:cubicBezTo>
                      <a:cubicBezTo>
                        <a:pt x="7657" y="21777"/>
                        <a:pt x="8002" y="22361"/>
                        <a:pt x="8228" y="22992"/>
                      </a:cubicBezTo>
                      <a:cubicBezTo>
                        <a:pt x="8323" y="23230"/>
                        <a:pt x="8430" y="23456"/>
                        <a:pt x="8526" y="23694"/>
                      </a:cubicBezTo>
                      <a:cubicBezTo>
                        <a:pt x="8573" y="23825"/>
                        <a:pt x="8704" y="23920"/>
                        <a:pt x="8847" y="23920"/>
                      </a:cubicBezTo>
                      <a:cubicBezTo>
                        <a:pt x="9276" y="23944"/>
                        <a:pt x="9716" y="23980"/>
                        <a:pt x="10157" y="23980"/>
                      </a:cubicBezTo>
                      <a:cubicBezTo>
                        <a:pt x="10419" y="23980"/>
                        <a:pt x="10502" y="23837"/>
                        <a:pt x="10383" y="23587"/>
                      </a:cubicBezTo>
                      <a:cubicBezTo>
                        <a:pt x="10288" y="23444"/>
                        <a:pt x="10181" y="23301"/>
                        <a:pt x="10074" y="23182"/>
                      </a:cubicBezTo>
                      <a:cubicBezTo>
                        <a:pt x="9443" y="22432"/>
                        <a:pt x="8907" y="21599"/>
                        <a:pt x="8478" y="20717"/>
                      </a:cubicBezTo>
                      <a:cubicBezTo>
                        <a:pt x="8288" y="20301"/>
                        <a:pt x="8073" y="19884"/>
                        <a:pt x="7859" y="19467"/>
                      </a:cubicBezTo>
                      <a:close/>
                      <a:moveTo>
                        <a:pt x="5847" y="13383"/>
                      </a:moveTo>
                      <a:cubicBezTo>
                        <a:pt x="5859" y="13300"/>
                        <a:pt x="5871" y="13217"/>
                        <a:pt x="5871" y="13133"/>
                      </a:cubicBezTo>
                      <a:cubicBezTo>
                        <a:pt x="5799" y="11550"/>
                        <a:pt x="5728" y="9954"/>
                        <a:pt x="5644" y="8371"/>
                      </a:cubicBezTo>
                      <a:cubicBezTo>
                        <a:pt x="5609" y="7597"/>
                        <a:pt x="5597" y="6823"/>
                        <a:pt x="5537" y="6061"/>
                      </a:cubicBezTo>
                      <a:cubicBezTo>
                        <a:pt x="5478" y="5347"/>
                        <a:pt x="5371" y="4632"/>
                        <a:pt x="5311" y="3930"/>
                      </a:cubicBezTo>
                      <a:cubicBezTo>
                        <a:pt x="5263" y="3406"/>
                        <a:pt x="5252" y="2870"/>
                        <a:pt x="5228" y="2346"/>
                      </a:cubicBezTo>
                      <a:cubicBezTo>
                        <a:pt x="5228" y="2346"/>
                        <a:pt x="5216" y="2334"/>
                        <a:pt x="5204" y="2322"/>
                      </a:cubicBezTo>
                      <a:lnTo>
                        <a:pt x="4823" y="2310"/>
                      </a:lnTo>
                      <a:cubicBezTo>
                        <a:pt x="4609" y="2299"/>
                        <a:pt x="4561" y="2322"/>
                        <a:pt x="4537" y="2549"/>
                      </a:cubicBezTo>
                      <a:cubicBezTo>
                        <a:pt x="4490" y="3239"/>
                        <a:pt x="4430" y="3930"/>
                        <a:pt x="4406" y="4620"/>
                      </a:cubicBezTo>
                      <a:cubicBezTo>
                        <a:pt x="4382" y="4989"/>
                        <a:pt x="4442" y="5382"/>
                        <a:pt x="4430" y="5751"/>
                      </a:cubicBezTo>
                      <a:cubicBezTo>
                        <a:pt x="4406" y="6668"/>
                        <a:pt x="4359" y="7573"/>
                        <a:pt x="4335" y="8490"/>
                      </a:cubicBezTo>
                      <a:cubicBezTo>
                        <a:pt x="4323" y="9145"/>
                        <a:pt x="4347" y="9799"/>
                        <a:pt x="4299" y="10454"/>
                      </a:cubicBezTo>
                      <a:cubicBezTo>
                        <a:pt x="4228" y="11371"/>
                        <a:pt x="4109" y="12264"/>
                        <a:pt x="4013" y="13169"/>
                      </a:cubicBezTo>
                      <a:cubicBezTo>
                        <a:pt x="4013" y="13240"/>
                        <a:pt x="4025" y="13312"/>
                        <a:pt x="4025" y="13383"/>
                      </a:cubicBezTo>
                      <a:close/>
                      <a:moveTo>
                        <a:pt x="3001" y="17896"/>
                      </a:moveTo>
                      <a:cubicBezTo>
                        <a:pt x="3299" y="17896"/>
                        <a:pt x="3537" y="17872"/>
                        <a:pt x="3775" y="17896"/>
                      </a:cubicBezTo>
                      <a:cubicBezTo>
                        <a:pt x="3954" y="17931"/>
                        <a:pt x="4132" y="17800"/>
                        <a:pt x="4156" y="17622"/>
                      </a:cubicBezTo>
                      <a:cubicBezTo>
                        <a:pt x="4299" y="17098"/>
                        <a:pt x="4478" y="16562"/>
                        <a:pt x="4609" y="16026"/>
                      </a:cubicBezTo>
                      <a:cubicBezTo>
                        <a:pt x="4620" y="15860"/>
                        <a:pt x="4775" y="15741"/>
                        <a:pt x="4942" y="15764"/>
                      </a:cubicBezTo>
                      <a:cubicBezTo>
                        <a:pt x="5204" y="15776"/>
                        <a:pt x="5466" y="15800"/>
                        <a:pt x="5752" y="15812"/>
                      </a:cubicBezTo>
                      <a:cubicBezTo>
                        <a:pt x="5859" y="16515"/>
                        <a:pt x="5954" y="17193"/>
                        <a:pt x="6049" y="17884"/>
                      </a:cubicBezTo>
                      <a:cubicBezTo>
                        <a:pt x="6454" y="17896"/>
                        <a:pt x="6847" y="17896"/>
                        <a:pt x="7240" y="17860"/>
                      </a:cubicBezTo>
                      <a:cubicBezTo>
                        <a:pt x="7216" y="17693"/>
                        <a:pt x="7192" y="17586"/>
                        <a:pt x="7168" y="17479"/>
                      </a:cubicBezTo>
                      <a:cubicBezTo>
                        <a:pt x="6942" y="16646"/>
                        <a:pt x="6704" y="15812"/>
                        <a:pt x="6478" y="14979"/>
                      </a:cubicBezTo>
                      <a:cubicBezTo>
                        <a:pt x="6442" y="14824"/>
                        <a:pt x="6299" y="14717"/>
                        <a:pt x="6156" y="14729"/>
                      </a:cubicBezTo>
                      <a:cubicBezTo>
                        <a:pt x="5478" y="14729"/>
                        <a:pt x="4811" y="14705"/>
                        <a:pt x="4144" y="14693"/>
                      </a:cubicBezTo>
                      <a:cubicBezTo>
                        <a:pt x="3894" y="14693"/>
                        <a:pt x="3835" y="14741"/>
                        <a:pt x="3787" y="15014"/>
                      </a:cubicBezTo>
                      <a:cubicBezTo>
                        <a:pt x="3751" y="15229"/>
                        <a:pt x="3728" y="15455"/>
                        <a:pt x="3668" y="15657"/>
                      </a:cubicBezTo>
                      <a:cubicBezTo>
                        <a:pt x="3489" y="16276"/>
                        <a:pt x="3287" y="16896"/>
                        <a:pt x="3096" y="17515"/>
                      </a:cubicBezTo>
                      <a:cubicBezTo>
                        <a:pt x="3073" y="17622"/>
                        <a:pt x="3049" y="17729"/>
                        <a:pt x="3001" y="17896"/>
                      </a:cubicBezTo>
                      <a:close/>
                      <a:moveTo>
                        <a:pt x="6585" y="19324"/>
                      </a:moveTo>
                      <a:cubicBezTo>
                        <a:pt x="6895" y="19301"/>
                        <a:pt x="7180" y="19301"/>
                        <a:pt x="7466" y="19265"/>
                      </a:cubicBezTo>
                      <a:cubicBezTo>
                        <a:pt x="7716" y="19253"/>
                        <a:pt x="7907" y="19051"/>
                        <a:pt x="7895" y="18812"/>
                      </a:cubicBezTo>
                      <a:cubicBezTo>
                        <a:pt x="7895" y="18705"/>
                        <a:pt x="7895" y="18598"/>
                        <a:pt x="7871" y="18503"/>
                      </a:cubicBezTo>
                      <a:cubicBezTo>
                        <a:pt x="7811" y="18170"/>
                        <a:pt x="7657" y="18074"/>
                        <a:pt x="7311" y="18098"/>
                      </a:cubicBezTo>
                      <a:cubicBezTo>
                        <a:pt x="6335" y="18181"/>
                        <a:pt x="5359" y="18205"/>
                        <a:pt x="4382" y="18170"/>
                      </a:cubicBezTo>
                      <a:cubicBezTo>
                        <a:pt x="3775" y="18134"/>
                        <a:pt x="3168" y="18170"/>
                        <a:pt x="2561" y="18170"/>
                      </a:cubicBezTo>
                      <a:cubicBezTo>
                        <a:pt x="2263" y="18170"/>
                        <a:pt x="2251" y="18205"/>
                        <a:pt x="2215" y="18467"/>
                      </a:cubicBezTo>
                      <a:cubicBezTo>
                        <a:pt x="2204" y="18562"/>
                        <a:pt x="2204" y="18658"/>
                        <a:pt x="2215" y="18753"/>
                      </a:cubicBezTo>
                      <a:cubicBezTo>
                        <a:pt x="2227" y="19003"/>
                        <a:pt x="2323" y="19098"/>
                        <a:pt x="2573" y="19122"/>
                      </a:cubicBezTo>
                      <a:cubicBezTo>
                        <a:pt x="2799" y="19134"/>
                        <a:pt x="3037" y="19122"/>
                        <a:pt x="3263" y="19134"/>
                      </a:cubicBezTo>
                      <a:cubicBezTo>
                        <a:pt x="4382" y="19205"/>
                        <a:pt x="5490" y="19265"/>
                        <a:pt x="6585" y="19324"/>
                      </a:cubicBezTo>
                      <a:close/>
                      <a:moveTo>
                        <a:pt x="6573" y="13871"/>
                      </a:moveTo>
                      <a:cubicBezTo>
                        <a:pt x="6442" y="13812"/>
                        <a:pt x="6311" y="13764"/>
                        <a:pt x="6180" y="13729"/>
                      </a:cubicBezTo>
                      <a:cubicBezTo>
                        <a:pt x="5537" y="13609"/>
                        <a:pt x="4871" y="13586"/>
                        <a:pt x="4216" y="13645"/>
                      </a:cubicBezTo>
                      <a:cubicBezTo>
                        <a:pt x="4073" y="13681"/>
                        <a:pt x="3918" y="13752"/>
                        <a:pt x="3787" y="13836"/>
                      </a:cubicBezTo>
                      <a:cubicBezTo>
                        <a:pt x="3597" y="13931"/>
                        <a:pt x="3620" y="14086"/>
                        <a:pt x="3668" y="14252"/>
                      </a:cubicBezTo>
                      <a:cubicBezTo>
                        <a:pt x="3716" y="14419"/>
                        <a:pt x="3835" y="14443"/>
                        <a:pt x="3989" y="14443"/>
                      </a:cubicBezTo>
                      <a:cubicBezTo>
                        <a:pt x="4561" y="14443"/>
                        <a:pt x="5144" y="14479"/>
                        <a:pt x="5716" y="14479"/>
                      </a:cubicBezTo>
                      <a:cubicBezTo>
                        <a:pt x="5930" y="14479"/>
                        <a:pt x="6144" y="14455"/>
                        <a:pt x="6347" y="14443"/>
                      </a:cubicBezTo>
                      <a:cubicBezTo>
                        <a:pt x="6430" y="14252"/>
                        <a:pt x="6490" y="14086"/>
                        <a:pt x="6573" y="13871"/>
                      </a:cubicBezTo>
                      <a:close/>
                      <a:moveTo>
                        <a:pt x="5763" y="17896"/>
                      </a:moveTo>
                      <a:cubicBezTo>
                        <a:pt x="5775" y="17777"/>
                        <a:pt x="5775" y="17658"/>
                        <a:pt x="5763" y="17539"/>
                      </a:cubicBezTo>
                      <a:cubicBezTo>
                        <a:pt x="5740" y="17229"/>
                        <a:pt x="5680" y="16919"/>
                        <a:pt x="5656" y="16610"/>
                      </a:cubicBezTo>
                      <a:cubicBezTo>
                        <a:pt x="5609" y="16134"/>
                        <a:pt x="5561" y="16098"/>
                        <a:pt x="5085" y="16110"/>
                      </a:cubicBezTo>
                      <a:cubicBezTo>
                        <a:pt x="4918" y="16086"/>
                        <a:pt x="4775" y="16217"/>
                        <a:pt x="4751" y="16384"/>
                      </a:cubicBezTo>
                      <a:cubicBezTo>
                        <a:pt x="4632" y="16836"/>
                        <a:pt x="4501" y="17288"/>
                        <a:pt x="4382" y="17741"/>
                      </a:cubicBezTo>
                      <a:cubicBezTo>
                        <a:pt x="4382" y="17777"/>
                        <a:pt x="4382" y="17824"/>
                        <a:pt x="4382" y="17860"/>
                      </a:cubicBezTo>
                      <a:cubicBezTo>
                        <a:pt x="4835" y="17955"/>
                        <a:pt x="5299" y="17967"/>
                        <a:pt x="5763" y="17896"/>
                      </a:cubicBezTo>
                      <a:close/>
                      <a:moveTo>
                        <a:pt x="5597" y="1977"/>
                      </a:moveTo>
                      <a:cubicBezTo>
                        <a:pt x="5656" y="1775"/>
                        <a:pt x="5763" y="1572"/>
                        <a:pt x="5573" y="1441"/>
                      </a:cubicBezTo>
                      <a:cubicBezTo>
                        <a:pt x="5299" y="1239"/>
                        <a:pt x="4966" y="1156"/>
                        <a:pt x="4632" y="1191"/>
                      </a:cubicBezTo>
                      <a:cubicBezTo>
                        <a:pt x="4442" y="1215"/>
                        <a:pt x="4370" y="1298"/>
                        <a:pt x="4370" y="1489"/>
                      </a:cubicBezTo>
                      <a:cubicBezTo>
                        <a:pt x="4359" y="1739"/>
                        <a:pt x="4537" y="1941"/>
                        <a:pt x="4775" y="1965"/>
                      </a:cubicBezTo>
                      <a:cubicBezTo>
                        <a:pt x="5049" y="1989"/>
                        <a:pt x="5323" y="1989"/>
                        <a:pt x="5609" y="1977"/>
                      </a:cubicBezTo>
                      <a:close/>
                      <a:moveTo>
                        <a:pt x="4632" y="822"/>
                      </a:moveTo>
                      <a:cubicBezTo>
                        <a:pt x="4930" y="882"/>
                        <a:pt x="4966" y="870"/>
                        <a:pt x="5001" y="775"/>
                      </a:cubicBezTo>
                      <a:cubicBezTo>
                        <a:pt x="5061" y="620"/>
                        <a:pt x="4978" y="453"/>
                        <a:pt x="4740" y="346"/>
                      </a:cubicBezTo>
                      <a:cubicBezTo>
                        <a:pt x="4704" y="513"/>
                        <a:pt x="4668" y="655"/>
                        <a:pt x="4632" y="83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19"/>
                <p:cNvSpPr/>
                <p:nvPr/>
              </p:nvSpPr>
              <p:spPr>
                <a:xfrm>
                  <a:off x="1939550" y="2509075"/>
                  <a:ext cx="253650" cy="11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46" h="4620" extrusionOk="0">
                      <a:moveTo>
                        <a:pt x="7490" y="119"/>
                      </a:moveTo>
                      <a:cubicBezTo>
                        <a:pt x="7704" y="536"/>
                        <a:pt x="7919" y="953"/>
                        <a:pt x="8109" y="1358"/>
                      </a:cubicBezTo>
                      <a:cubicBezTo>
                        <a:pt x="8538" y="2239"/>
                        <a:pt x="9074" y="3072"/>
                        <a:pt x="9716" y="3822"/>
                      </a:cubicBezTo>
                      <a:cubicBezTo>
                        <a:pt x="9824" y="3941"/>
                        <a:pt x="9931" y="4084"/>
                        <a:pt x="10026" y="4227"/>
                      </a:cubicBezTo>
                      <a:cubicBezTo>
                        <a:pt x="10145" y="4477"/>
                        <a:pt x="10062" y="4620"/>
                        <a:pt x="9800" y="4620"/>
                      </a:cubicBezTo>
                      <a:cubicBezTo>
                        <a:pt x="9359" y="4620"/>
                        <a:pt x="8919" y="4584"/>
                        <a:pt x="8490" y="4560"/>
                      </a:cubicBezTo>
                      <a:cubicBezTo>
                        <a:pt x="8347" y="4560"/>
                        <a:pt x="8216" y="4465"/>
                        <a:pt x="8169" y="4334"/>
                      </a:cubicBezTo>
                      <a:cubicBezTo>
                        <a:pt x="8061" y="4096"/>
                        <a:pt x="7954" y="3870"/>
                        <a:pt x="7871" y="3632"/>
                      </a:cubicBezTo>
                      <a:cubicBezTo>
                        <a:pt x="7645" y="3001"/>
                        <a:pt x="7299" y="2417"/>
                        <a:pt x="6859" y="1917"/>
                      </a:cubicBezTo>
                      <a:cubicBezTo>
                        <a:pt x="6764" y="1798"/>
                        <a:pt x="6645" y="1703"/>
                        <a:pt x="6526" y="1620"/>
                      </a:cubicBezTo>
                      <a:cubicBezTo>
                        <a:pt x="5883" y="1298"/>
                        <a:pt x="5228" y="1072"/>
                        <a:pt x="4502" y="1072"/>
                      </a:cubicBezTo>
                      <a:cubicBezTo>
                        <a:pt x="3859" y="1072"/>
                        <a:pt x="3370" y="1369"/>
                        <a:pt x="3001" y="1905"/>
                      </a:cubicBezTo>
                      <a:cubicBezTo>
                        <a:pt x="2561" y="2536"/>
                        <a:pt x="2251" y="3239"/>
                        <a:pt x="2073" y="3977"/>
                      </a:cubicBezTo>
                      <a:cubicBezTo>
                        <a:pt x="2001" y="4251"/>
                        <a:pt x="1989" y="4263"/>
                        <a:pt x="1704" y="4287"/>
                      </a:cubicBezTo>
                      <a:cubicBezTo>
                        <a:pt x="1454" y="4298"/>
                        <a:pt x="1203" y="4287"/>
                        <a:pt x="942" y="4287"/>
                      </a:cubicBezTo>
                      <a:cubicBezTo>
                        <a:pt x="787" y="4287"/>
                        <a:pt x="620" y="4310"/>
                        <a:pt x="465" y="4310"/>
                      </a:cubicBezTo>
                      <a:cubicBezTo>
                        <a:pt x="299" y="4310"/>
                        <a:pt x="168" y="4310"/>
                        <a:pt x="37" y="4310"/>
                      </a:cubicBezTo>
                      <a:cubicBezTo>
                        <a:pt x="25" y="4251"/>
                        <a:pt x="1" y="4227"/>
                        <a:pt x="13" y="4203"/>
                      </a:cubicBezTo>
                      <a:cubicBezTo>
                        <a:pt x="156" y="3858"/>
                        <a:pt x="311" y="3513"/>
                        <a:pt x="477" y="3179"/>
                      </a:cubicBezTo>
                      <a:cubicBezTo>
                        <a:pt x="787" y="2572"/>
                        <a:pt x="1120" y="1977"/>
                        <a:pt x="1430" y="1381"/>
                      </a:cubicBezTo>
                      <a:cubicBezTo>
                        <a:pt x="1620" y="1000"/>
                        <a:pt x="1787" y="631"/>
                        <a:pt x="1954" y="250"/>
                      </a:cubicBezTo>
                      <a:cubicBezTo>
                        <a:pt x="2001" y="96"/>
                        <a:pt x="2144" y="0"/>
                        <a:pt x="2299" y="12"/>
                      </a:cubicBezTo>
                      <a:cubicBezTo>
                        <a:pt x="2918" y="48"/>
                        <a:pt x="3537" y="48"/>
                        <a:pt x="4156" y="119"/>
                      </a:cubicBezTo>
                      <a:cubicBezTo>
                        <a:pt x="5013" y="238"/>
                        <a:pt x="6692" y="262"/>
                        <a:pt x="7490" y="11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19"/>
                <p:cNvSpPr/>
                <p:nvPr/>
              </p:nvSpPr>
              <p:spPr>
                <a:xfrm>
                  <a:off x="2030650" y="2082525"/>
                  <a:ext cx="4645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8" h="11098" extrusionOk="0">
                      <a:moveTo>
                        <a:pt x="1834" y="11097"/>
                      </a:moveTo>
                      <a:lnTo>
                        <a:pt x="24" y="11097"/>
                      </a:lnTo>
                      <a:cubicBezTo>
                        <a:pt x="12" y="11026"/>
                        <a:pt x="0" y="10954"/>
                        <a:pt x="0" y="10883"/>
                      </a:cubicBezTo>
                      <a:cubicBezTo>
                        <a:pt x="96" y="9978"/>
                        <a:pt x="215" y="9073"/>
                        <a:pt x="286" y="8168"/>
                      </a:cubicBezTo>
                      <a:cubicBezTo>
                        <a:pt x="334" y="7513"/>
                        <a:pt x="310" y="6859"/>
                        <a:pt x="322" y="6204"/>
                      </a:cubicBezTo>
                      <a:cubicBezTo>
                        <a:pt x="346" y="5287"/>
                        <a:pt x="393" y="4382"/>
                        <a:pt x="417" y="3465"/>
                      </a:cubicBezTo>
                      <a:cubicBezTo>
                        <a:pt x="429" y="3084"/>
                        <a:pt x="381" y="2703"/>
                        <a:pt x="393" y="2322"/>
                      </a:cubicBezTo>
                      <a:cubicBezTo>
                        <a:pt x="417" y="1632"/>
                        <a:pt x="477" y="941"/>
                        <a:pt x="524" y="251"/>
                      </a:cubicBezTo>
                      <a:cubicBezTo>
                        <a:pt x="548" y="36"/>
                        <a:pt x="596" y="1"/>
                        <a:pt x="810" y="13"/>
                      </a:cubicBezTo>
                      <a:lnTo>
                        <a:pt x="1191" y="36"/>
                      </a:lnTo>
                      <a:cubicBezTo>
                        <a:pt x="1203" y="36"/>
                        <a:pt x="1215" y="48"/>
                        <a:pt x="1215" y="48"/>
                      </a:cubicBezTo>
                      <a:cubicBezTo>
                        <a:pt x="1239" y="584"/>
                        <a:pt x="1250" y="1108"/>
                        <a:pt x="1298" y="1632"/>
                      </a:cubicBezTo>
                      <a:cubicBezTo>
                        <a:pt x="1358" y="2346"/>
                        <a:pt x="1465" y="3061"/>
                        <a:pt x="1524" y="3763"/>
                      </a:cubicBezTo>
                      <a:cubicBezTo>
                        <a:pt x="1584" y="4537"/>
                        <a:pt x="1596" y="5311"/>
                        <a:pt x="1631" y="6085"/>
                      </a:cubicBezTo>
                      <a:cubicBezTo>
                        <a:pt x="1715" y="7668"/>
                        <a:pt x="1786" y="9264"/>
                        <a:pt x="1858" y="10847"/>
                      </a:cubicBezTo>
                      <a:cubicBezTo>
                        <a:pt x="1858" y="10931"/>
                        <a:pt x="1846" y="11014"/>
                        <a:pt x="1834" y="1109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19"/>
                <p:cNvSpPr/>
                <p:nvPr/>
              </p:nvSpPr>
              <p:spPr>
                <a:xfrm>
                  <a:off x="2005350" y="2392675"/>
                  <a:ext cx="105975" cy="8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9" h="3240" extrusionOk="0">
                      <a:moveTo>
                        <a:pt x="0" y="3204"/>
                      </a:moveTo>
                      <a:cubicBezTo>
                        <a:pt x="48" y="3037"/>
                        <a:pt x="72" y="2930"/>
                        <a:pt x="95" y="2823"/>
                      </a:cubicBezTo>
                      <a:cubicBezTo>
                        <a:pt x="286" y="2204"/>
                        <a:pt x="488" y="1584"/>
                        <a:pt x="667" y="965"/>
                      </a:cubicBezTo>
                      <a:cubicBezTo>
                        <a:pt x="727" y="763"/>
                        <a:pt x="750" y="537"/>
                        <a:pt x="786" y="322"/>
                      </a:cubicBezTo>
                      <a:cubicBezTo>
                        <a:pt x="834" y="60"/>
                        <a:pt x="893" y="1"/>
                        <a:pt x="1143" y="13"/>
                      </a:cubicBezTo>
                      <a:cubicBezTo>
                        <a:pt x="1810" y="13"/>
                        <a:pt x="2477" y="37"/>
                        <a:pt x="3155" y="49"/>
                      </a:cubicBezTo>
                      <a:cubicBezTo>
                        <a:pt x="3298" y="25"/>
                        <a:pt x="3441" y="132"/>
                        <a:pt x="3477" y="287"/>
                      </a:cubicBezTo>
                      <a:cubicBezTo>
                        <a:pt x="3703" y="1120"/>
                        <a:pt x="3941" y="1954"/>
                        <a:pt x="4167" y="2787"/>
                      </a:cubicBezTo>
                      <a:cubicBezTo>
                        <a:pt x="4191" y="2894"/>
                        <a:pt x="4215" y="3013"/>
                        <a:pt x="4239" y="3168"/>
                      </a:cubicBezTo>
                      <a:cubicBezTo>
                        <a:pt x="3846" y="3204"/>
                        <a:pt x="3453" y="3204"/>
                        <a:pt x="3048" y="3192"/>
                      </a:cubicBezTo>
                      <a:cubicBezTo>
                        <a:pt x="2953" y="2501"/>
                        <a:pt x="2858" y="1823"/>
                        <a:pt x="2751" y="1132"/>
                      </a:cubicBezTo>
                      <a:cubicBezTo>
                        <a:pt x="2465" y="1108"/>
                        <a:pt x="2203" y="1084"/>
                        <a:pt x="1941" y="1072"/>
                      </a:cubicBezTo>
                      <a:cubicBezTo>
                        <a:pt x="1774" y="1049"/>
                        <a:pt x="1619" y="1180"/>
                        <a:pt x="1608" y="1346"/>
                      </a:cubicBezTo>
                      <a:cubicBezTo>
                        <a:pt x="1477" y="1882"/>
                        <a:pt x="1298" y="2406"/>
                        <a:pt x="1155" y="2942"/>
                      </a:cubicBezTo>
                      <a:cubicBezTo>
                        <a:pt x="1131" y="3120"/>
                        <a:pt x="953" y="3239"/>
                        <a:pt x="774" y="3204"/>
                      </a:cubicBezTo>
                      <a:cubicBezTo>
                        <a:pt x="536" y="3180"/>
                        <a:pt x="298" y="3204"/>
                        <a:pt x="0" y="320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19"/>
                <p:cNvSpPr/>
                <p:nvPr/>
              </p:nvSpPr>
              <p:spPr>
                <a:xfrm>
                  <a:off x="1985400" y="2477225"/>
                  <a:ext cx="142600" cy="3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04" h="1251" extrusionOk="0">
                      <a:moveTo>
                        <a:pt x="4382" y="1250"/>
                      </a:moveTo>
                      <a:cubicBezTo>
                        <a:pt x="3287" y="1191"/>
                        <a:pt x="2179" y="1131"/>
                        <a:pt x="1060" y="1072"/>
                      </a:cubicBezTo>
                      <a:cubicBezTo>
                        <a:pt x="834" y="1060"/>
                        <a:pt x="596" y="1072"/>
                        <a:pt x="370" y="1048"/>
                      </a:cubicBezTo>
                      <a:cubicBezTo>
                        <a:pt x="120" y="1036"/>
                        <a:pt x="24" y="929"/>
                        <a:pt x="12" y="679"/>
                      </a:cubicBezTo>
                      <a:cubicBezTo>
                        <a:pt x="1" y="584"/>
                        <a:pt x="1" y="500"/>
                        <a:pt x="12" y="405"/>
                      </a:cubicBezTo>
                      <a:cubicBezTo>
                        <a:pt x="48" y="131"/>
                        <a:pt x="60" y="107"/>
                        <a:pt x="358" y="107"/>
                      </a:cubicBezTo>
                      <a:cubicBezTo>
                        <a:pt x="965" y="96"/>
                        <a:pt x="1572" y="72"/>
                        <a:pt x="2179" y="96"/>
                      </a:cubicBezTo>
                      <a:cubicBezTo>
                        <a:pt x="3156" y="131"/>
                        <a:pt x="4132" y="107"/>
                        <a:pt x="5108" y="24"/>
                      </a:cubicBezTo>
                      <a:cubicBezTo>
                        <a:pt x="5454" y="0"/>
                        <a:pt x="5608" y="107"/>
                        <a:pt x="5668" y="429"/>
                      </a:cubicBezTo>
                      <a:cubicBezTo>
                        <a:pt x="5692" y="536"/>
                        <a:pt x="5692" y="643"/>
                        <a:pt x="5692" y="738"/>
                      </a:cubicBezTo>
                      <a:cubicBezTo>
                        <a:pt x="5704" y="989"/>
                        <a:pt x="5513" y="1191"/>
                        <a:pt x="5263" y="1191"/>
                      </a:cubicBezTo>
                      <a:cubicBezTo>
                        <a:pt x="4977" y="1227"/>
                        <a:pt x="4692" y="1227"/>
                        <a:pt x="4382" y="125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19"/>
                <p:cNvSpPr/>
                <p:nvPr/>
              </p:nvSpPr>
              <p:spPr>
                <a:xfrm>
                  <a:off x="2020225" y="2365300"/>
                  <a:ext cx="74450" cy="2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8" h="894" extrusionOk="0">
                      <a:moveTo>
                        <a:pt x="2977" y="274"/>
                      </a:moveTo>
                      <a:cubicBezTo>
                        <a:pt x="2894" y="477"/>
                        <a:pt x="2822" y="643"/>
                        <a:pt x="2751" y="846"/>
                      </a:cubicBezTo>
                      <a:cubicBezTo>
                        <a:pt x="2548" y="858"/>
                        <a:pt x="2334" y="894"/>
                        <a:pt x="2120" y="894"/>
                      </a:cubicBezTo>
                      <a:cubicBezTo>
                        <a:pt x="1548" y="894"/>
                        <a:pt x="965" y="858"/>
                        <a:pt x="393" y="858"/>
                      </a:cubicBezTo>
                      <a:cubicBezTo>
                        <a:pt x="239" y="858"/>
                        <a:pt x="120" y="822"/>
                        <a:pt x="72" y="655"/>
                      </a:cubicBezTo>
                      <a:cubicBezTo>
                        <a:pt x="24" y="501"/>
                        <a:pt x="1" y="334"/>
                        <a:pt x="191" y="239"/>
                      </a:cubicBezTo>
                      <a:cubicBezTo>
                        <a:pt x="322" y="155"/>
                        <a:pt x="477" y="96"/>
                        <a:pt x="620" y="60"/>
                      </a:cubicBezTo>
                      <a:cubicBezTo>
                        <a:pt x="1275" y="1"/>
                        <a:pt x="1941" y="24"/>
                        <a:pt x="2584" y="132"/>
                      </a:cubicBezTo>
                      <a:cubicBezTo>
                        <a:pt x="2715" y="167"/>
                        <a:pt x="2846" y="215"/>
                        <a:pt x="2977" y="27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19"/>
                <p:cNvSpPr/>
                <p:nvPr/>
              </p:nvSpPr>
              <p:spPr>
                <a:xfrm>
                  <a:off x="2039275" y="2054250"/>
                  <a:ext cx="35150" cy="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" h="834" extrusionOk="0">
                      <a:moveTo>
                        <a:pt x="1251" y="822"/>
                      </a:moveTo>
                      <a:cubicBezTo>
                        <a:pt x="965" y="834"/>
                        <a:pt x="691" y="834"/>
                        <a:pt x="417" y="822"/>
                      </a:cubicBezTo>
                      <a:cubicBezTo>
                        <a:pt x="179" y="798"/>
                        <a:pt x="1" y="584"/>
                        <a:pt x="12" y="346"/>
                      </a:cubicBezTo>
                      <a:cubicBezTo>
                        <a:pt x="12" y="155"/>
                        <a:pt x="84" y="60"/>
                        <a:pt x="274" y="36"/>
                      </a:cubicBezTo>
                      <a:cubicBezTo>
                        <a:pt x="608" y="1"/>
                        <a:pt x="941" y="96"/>
                        <a:pt x="1215" y="298"/>
                      </a:cubicBezTo>
                      <a:cubicBezTo>
                        <a:pt x="1405" y="429"/>
                        <a:pt x="1298" y="632"/>
                        <a:pt x="1251" y="82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19"/>
                <p:cNvSpPr/>
                <p:nvPr/>
              </p:nvSpPr>
              <p:spPr>
                <a:xfrm>
                  <a:off x="2046125" y="2034300"/>
                  <a:ext cx="10725" cy="1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537" extrusionOk="0">
                      <a:moveTo>
                        <a:pt x="0" y="477"/>
                      </a:moveTo>
                      <a:cubicBezTo>
                        <a:pt x="36" y="298"/>
                        <a:pt x="72" y="156"/>
                        <a:pt x="108" y="1"/>
                      </a:cubicBezTo>
                      <a:cubicBezTo>
                        <a:pt x="346" y="108"/>
                        <a:pt x="429" y="263"/>
                        <a:pt x="369" y="418"/>
                      </a:cubicBezTo>
                      <a:cubicBezTo>
                        <a:pt x="334" y="525"/>
                        <a:pt x="298" y="537"/>
                        <a:pt x="0" y="47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94" name="Google Shape;1894;p19"/>
              <p:cNvGrpSpPr/>
              <p:nvPr/>
            </p:nvGrpSpPr>
            <p:grpSpPr>
              <a:xfrm>
                <a:off x="4891375" y="1631813"/>
                <a:ext cx="239625" cy="551875"/>
                <a:chOff x="1552025" y="1631875"/>
                <a:chExt cx="239625" cy="551875"/>
              </a:xfrm>
            </p:grpSpPr>
            <p:sp>
              <p:nvSpPr>
                <p:cNvPr id="1895" name="Google Shape;1895;p19"/>
                <p:cNvSpPr/>
                <p:nvPr/>
              </p:nvSpPr>
              <p:spPr>
                <a:xfrm>
                  <a:off x="1552025" y="2139375"/>
                  <a:ext cx="239625" cy="4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5" h="1775" extrusionOk="0">
                      <a:moveTo>
                        <a:pt x="9585" y="882"/>
                      </a:moveTo>
                      <a:cubicBezTo>
                        <a:pt x="9585" y="1370"/>
                        <a:pt x="7441" y="1775"/>
                        <a:pt x="4786" y="1775"/>
                      </a:cubicBezTo>
                      <a:cubicBezTo>
                        <a:pt x="2143" y="1775"/>
                        <a:pt x="0" y="1370"/>
                        <a:pt x="0" y="882"/>
                      </a:cubicBezTo>
                      <a:cubicBezTo>
                        <a:pt x="0" y="394"/>
                        <a:pt x="2143" y="1"/>
                        <a:pt x="4786" y="1"/>
                      </a:cubicBezTo>
                      <a:cubicBezTo>
                        <a:pt x="7441" y="1"/>
                        <a:pt x="9585" y="394"/>
                        <a:pt x="9585" y="88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19"/>
                <p:cNvSpPr/>
                <p:nvPr/>
              </p:nvSpPr>
              <p:spPr>
                <a:xfrm>
                  <a:off x="1602025" y="1631875"/>
                  <a:ext cx="150625" cy="53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5" h="21337" extrusionOk="0">
                      <a:moveTo>
                        <a:pt x="465" y="10800"/>
                      </a:moveTo>
                      <a:lnTo>
                        <a:pt x="465" y="9847"/>
                      </a:lnTo>
                      <a:lnTo>
                        <a:pt x="465" y="7906"/>
                      </a:lnTo>
                      <a:cubicBezTo>
                        <a:pt x="465" y="7680"/>
                        <a:pt x="477" y="7454"/>
                        <a:pt x="488" y="7216"/>
                      </a:cubicBezTo>
                      <a:cubicBezTo>
                        <a:pt x="488" y="7073"/>
                        <a:pt x="524" y="6942"/>
                        <a:pt x="703" y="6918"/>
                      </a:cubicBezTo>
                      <a:cubicBezTo>
                        <a:pt x="893" y="6906"/>
                        <a:pt x="929" y="6775"/>
                        <a:pt x="953" y="6632"/>
                      </a:cubicBezTo>
                      <a:cubicBezTo>
                        <a:pt x="1036" y="6013"/>
                        <a:pt x="1262" y="5418"/>
                        <a:pt x="1631" y="4906"/>
                      </a:cubicBezTo>
                      <a:cubicBezTo>
                        <a:pt x="1786" y="4668"/>
                        <a:pt x="1834" y="4382"/>
                        <a:pt x="1798" y="4108"/>
                      </a:cubicBezTo>
                      <a:cubicBezTo>
                        <a:pt x="1750" y="3703"/>
                        <a:pt x="1798" y="3299"/>
                        <a:pt x="1929" y="2918"/>
                      </a:cubicBezTo>
                      <a:cubicBezTo>
                        <a:pt x="2048" y="2525"/>
                        <a:pt x="2179" y="2120"/>
                        <a:pt x="2274" y="1727"/>
                      </a:cubicBezTo>
                      <a:cubicBezTo>
                        <a:pt x="2382" y="1191"/>
                        <a:pt x="2548" y="679"/>
                        <a:pt x="2786" y="191"/>
                      </a:cubicBezTo>
                      <a:cubicBezTo>
                        <a:pt x="2822" y="120"/>
                        <a:pt x="2893" y="13"/>
                        <a:pt x="2953" y="13"/>
                      </a:cubicBezTo>
                      <a:cubicBezTo>
                        <a:pt x="3013" y="1"/>
                        <a:pt x="3120" y="96"/>
                        <a:pt x="3144" y="167"/>
                      </a:cubicBezTo>
                      <a:cubicBezTo>
                        <a:pt x="3310" y="560"/>
                        <a:pt x="3465" y="953"/>
                        <a:pt x="3584" y="1370"/>
                      </a:cubicBezTo>
                      <a:cubicBezTo>
                        <a:pt x="3763" y="2060"/>
                        <a:pt x="3917" y="2751"/>
                        <a:pt x="4060" y="3453"/>
                      </a:cubicBezTo>
                      <a:cubicBezTo>
                        <a:pt x="4108" y="3644"/>
                        <a:pt x="4120" y="3834"/>
                        <a:pt x="4108" y="4025"/>
                      </a:cubicBezTo>
                      <a:cubicBezTo>
                        <a:pt x="4084" y="4465"/>
                        <a:pt x="4191" y="4906"/>
                        <a:pt x="4429" y="5275"/>
                      </a:cubicBezTo>
                      <a:cubicBezTo>
                        <a:pt x="4691" y="5656"/>
                        <a:pt x="4858" y="6085"/>
                        <a:pt x="5096" y="6490"/>
                      </a:cubicBezTo>
                      <a:cubicBezTo>
                        <a:pt x="5156" y="6609"/>
                        <a:pt x="5251" y="6704"/>
                        <a:pt x="5370" y="6763"/>
                      </a:cubicBezTo>
                      <a:cubicBezTo>
                        <a:pt x="5620" y="6847"/>
                        <a:pt x="5668" y="7025"/>
                        <a:pt x="5680" y="7252"/>
                      </a:cubicBezTo>
                      <a:cubicBezTo>
                        <a:pt x="5680" y="7359"/>
                        <a:pt x="5680" y="7454"/>
                        <a:pt x="5668" y="7561"/>
                      </a:cubicBezTo>
                      <a:cubicBezTo>
                        <a:pt x="5632" y="8537"/>
                        <a:pt x="5584" y="9526"/>
                        <a:pt x="5537" y="10502"/>
                      </a:cubicBezTo>
                      <a:cubicBezTo>
                        <a:pt x="5537" y="10573"/>
                        <a:pt x="5525" y="10681"/>
                        <a:pt x="5477" y="10716"/>
                      </a:cubicBezTo>
                      <a:cubicBezTo>
                        <a:pt x="5299" y="10835"/>
                        <a:pt x="5310" y="11014"/>
                        <a:pt x="5322" y="11181"/>
                      </a:cubicBezTo>
                      <a:cubicBezTo>
                        <a:pt x="5334" y="11550"/>
                        <a:pt x="5382" y="11919"/>
                        <a:pt x="5394" y="12288"/>
                      </a:cubicBezTo>
                      <a:cubicBezTo>
                        <a:pt x="5430" y="12764"/>
                        <a:pt x="5453" y="13228"/>
                        <a:pt x="5465" y="13705"/>
                      </a:cubicBezTo>
                      <a:cubicBezTo>
                        <a:pt x="5489" y="14395"/>
                        <a:pt x="5525" y="15086"/>
                        <a:pt x="5513" y="15776"/>
                      </a:cubicBezTo>
                      <a:cubicBezTo>
                        <a:pt x="5489" y="16943"/>
                        <a:pt x="5549" y="18110"/>
                        <a:pt x="5394" y="19265"/>
                      </a:cubicBezTo>
                      <a:cubicBezTo>
                        <a:pt x="5394" y="19324"/>
                        <a:pt x="5394" y="19384"/>
                        <a:pt x="5394" y="19443"/>
                      </a:cubicBezTo>
                      <a:cubicBezTo>
                        <a:pt x="5370" y="19824"/>
                        <a:pt x="5370" y="19824"/>
                        <a:pt x="5727" y="19967"/>
                      </a:cubicBezTo>
                      <a:cubicBezTo>
                        <a:pt x="5965" y="20063"/>
                        <a:pt x="6025" y="20146"/>
                        <a:pt x="6025" y="20408"/>
                      </a:cubicBezTo>
                      <a:cubicBezTo>
                        <a:pt x="6025" y="20539"/>
                        <a:pt x="6013" y="20670"/>
                        <a:pt x="6001" y="20789"/>
                      </a:cubicBezTo>
                      <a:cubicBezTo>
                        <a:pt x="6025" y="21015"/>
                        <a:pt x="5834" y="21194"/>
                        <a:pt x="5620" y="21182"/>
                      </a:cubicBezTo>
                      <a:cubicBezTo>
                        <a:pt x="5394" y="21206"/>
                        <a:pt x="5156" y="21194"/>
                        <a:pt x="4929" y="21218"/>
                      </a:cubicBezTo>
                      <a:cubicBezTo>
                        <a:pt x="3429" y="21337"/>
                        <a:pt x="1929" y="21206"/>
                        <a:pt x="429" y="21134"/>
                      </a:cubicBezTo>
                      <a:cubicBezTo>
                        <a:pt x="131" y="21110"/>
                        <a:pt x="107" y="21075"/>
                        <a:pt x="84" y="20777"/>
                      </a:cubicBezTo>
                      <a:cubicBezTo>
                        <a:pt x="60" y="20479"/>
                        <a:pt x="24" y="20229"/>
                        <a:pt x="0" y="19944"/>
                      </a:cubicBezTo>
                      <a:cubicBezTo>
                        <a:pt x="107" y="19932"/>
                        <a:pt x="191" y="19908"/>
                        <a:pt x="262" y="19896"/>
                      </a:cubicBezTo>
                      <a:cubicBezTo>
                        <a:pt x="631" y="19860"/>
                        <a:pt x="631" y="19860"/>
                        <a:pt x="655" y="19479"/>
                      </a:cubicBezTo>
                      <a:cubicBezTo>
                        <a:pt x="667" y="19301"/>
                        <a:pt x="679" y="19134"/>
                        <a:pt x="691" y="18955"/>
                      </a:cubicBezTo>
                      <a:cubicBezTo>
                        <a:pt x="715" y="18408"/>
                        <a:pt x="750" y="17848"/>
                        <a:pt x="762" y="17300"/>
                      </a:cubicBezTo>
                      <a:cubicBezTo>
                        <a:pt x="798" y="16038"/>
                        <a:pt x="822" y="14788"/>
                        <a:pt x="846" y="13526"/>
                      </a:cubicBezTo>
                      <a:cubicBezTo>
                        <a:pt x="846" y="12764"/>
                        <a:pt x="822" y="12002"/>
                        <a:pt x="822" y="11240"/>
                      </a:cubicBezTo>
                      <a:cubicBezTo>
                        <a:pt x="822" y="11026"/>
                        <a:pt x="762" y="10859"/>
                        <a:pt x="465" y="10800"/>
                      </a:cubicBezTo>
                      <a:close/>
                      <a:moveTo>
                        <a:pt x="2977" y="429"/>
                      </a:moveTo>
                      <a:lnTo>
                        <a:pt x="2893" y="429"/>
                      </a:lnTo>
                      <a:cubicBezTo>
                        <a:pt x="2798" y="679"/>
                        <a:pt x="2691" y="917"/>
                        <a:pt x="2632" y="1167"/>
                      </a:cubicBezTo>
                      <a:cubicBezTo>
                        <a:pt x="2441" y="1858"/>
                        <a:pt x="2286" y="2560"/>
                        <a:pt x="2108" y="3251"/>
                      </a:cubicBezTo>
                      <a:cubicBezTo>
                        <a:pt x="2024" y="3549"/>
                        <a:pt x="2001" y="3846"/>
                        <a:pt x="2036" y="4144"/>
                      </a:cubicBezTo>
                      <a:cubicBezTo>
                        <a:pt x="2072" y="4549"/>
                        <a:pt x="1965" y="4942"/>
                        <a:pt x="1739" y="5263"/>
                      </a:cubicBezTo>
                      <a:cubicBezTo>
                        <a:pt x="1465" y="5632"/>
                        <a:pt x="1274" y="6073"/>
                        <a:pt x="1191" y="6525"/>
                      </a:cubicBezTo>
                      <a:cubicBezTo>
                        <a:pt x="1167" y="6668"/>
                        <a:pt x="1143" y="6823"/>
                        <a:pt x="1108" y="6966"/>
                      </a:cubicBezTo>
                      <a:cubicBezTo>
                        <a:pt x="1072" y="7049"/>
                        <a:pt x="1012" y="7156"/>
                        <a:pt x="953" y="7168"/>
                      </a:cubicBezTo>
                      <a:cubicBezTo>
                        <a:pt x="691" y="7228"/>
                        <a:pt x="679" y="7394"/>
                        <a:pt x="679" y="7621"/>
                      </a:cubicBezTo>
                      <a:cubicBezTo>
                        <a:pt x="679" y="8466"/>
                        <a:pt x="667" y="9323"/>
                        <a:pt x="655" y="10180"/>
                      </a:cubicBezTo>
                      <a:lnTo>
                        <a:pt x="655" y="10561"/>
                      </a:lnTo>
                      <a:lnTo>
                        <a:pt x="1036" y="10657"/>
                      </a:lnTo>
                      <a:cubicBezTo>
                        <a:pt x="1048" y="10823"/>
                        <a:pt x="1072" y="10978"/>
                        <a:pt x="1072" y="11133"/>
                      </a:cubicBezTo>
                      <a:cubicBezTo>
                        <a:pt x="1072" y="12109"/>
                        <a:pt x="1084" y="13074"/>
                        <a:pt x="1084" y="14038"/>
                      </a:cubicBezTo>
                      <a:cubicBezTo>
                        <a:pt x="1084" y="14717"/>
                        <a:pt x="1096" y="15383"/>
                        <a:pt x="1060" y="16050"/>
                      </a:cubicBezTo>
                      <a:cubicBezTo>
                        <a:pt x="1024" y="17229"/>
                        <a:pt x="941" y="18396"/>
                        <a:pt x="881" y="19574"/>
                      </a:cubicBezTo>
                      <a:cubicBezTo>
                        <a:pt x="858" y="20075"/>
                        <a:pt x="881" y="20075"/>
                        <a:pt x="393" y="20170"/>
                      </a:cubicBezTo>
                      <a:cubicBezTo>
                        <a:pt x="369" y="20170"/>
                        <a:pt x="357" y="20194"/>
                        <a:pt x="322" y="20217"/>
                      </a:cubicBezTo>
                      <a:cubicBezTo>
                        <a:pt x="322" y="20265"/>
                        <a:pt x="310" y="20301"/>
                        <a:pt x="310" y="20336"/>
                      </a:cubicBezTo>
                      <a:cubicBezTo>
                        <a:pt x="310" y="20777"/>
                        <a:pt x="346" y="20837"/>
                        <a:pt x="798" y="20872"/>
                      </a:cubicBezTo>
                      <a:cubicBezTo>
                        <a:pt x="1381" y="20920"/>
                        <a:pt x="1965" y="20979"/>
                        <a:pt x="2548" y="20979"/>
                      </a:cubicBezTo>
                      <a:cubicBezTo>
                        <a:pt x="3489" y="20991"/>
                        <a:pt x="4417" y="20967"/>
                        <a:pt x="5358" y="20956"/>
                      </a:cubicBezTo>
                      <a:cubicBezTo>
                        <a:pt x="5668" y="20956"/>
                        <a:pt x="5739" y="20872"/>
                        <a:pt x="5739" y="20551"/>
                      </a:cubicBezTo>
                      <a:cubicBezTo>
                        <a:pt x="5739" y="20325"/>
                        <a:pt x="5703" y="20253"/>
                        <a:pt x="5477" y="20182"/>
                      </a:cubicBezTo>
                      <a:cubicBezTo>
                        <a:pt x="5108" y="20063"/>
                        <a:pt x="5096" y="20063"/>
                        <a:pt x="5132" y="19658"/>
                      </a:cubicBezTo>
                      <a:cubicBezTo>
                        <a:pt x="5179" y="19098"/>
                        <a:pt x="5251" y="18539"/>
                        <a:pt x="5263" y="17967"/>
                      </a:cubicBezTo>
                      <a:cubicBezTo>
                        <a:pt x="5275" y="16646"/>
                        <a:pt x="5275" y="15324"/>
                        <a:pt x="5251" y="13990"/>
                      </a:cubicBezTo>
                      <a:cubicBezTo>
                        <a:pt x="5251" y="12895"/>
                        <a:pt x="5156" y="11788"/>
                        <a:pt x="4965" y="10704"/>
                      </a:cubicBezTo>
                      <a:cubicBezTo>
                        <a:pt x="5287" y="10597"/>
                        <a:pt x="5287" y="10347"/>
                        <a:pt x="5263" y="10073"/>
                      </a:cubicBezTo>
                      <a:cubicBezTo>
                        <a:pt x="5251" y="9954"/>
                        <a:pt x="5251" y="9835"/>
                        <a:pt x="5263" y="9716"/>
                      </a:cubicBezTo>
                      <a:cubicBezTo>
                        <a:pt x="5310" y="8954"/>
                        <a:pt x="5346" y="8180"/>
                        <a:pt x="5394" y="7406"/>
                      </a:cubicBezTo>
                      <a:cubicBezTo>
                        <a:pt x="5406" y="7252"/>
                        <a:pt x="5394" y="7109"/>
                        <a:pt x="5203" y="7061"/>
                      </a:cubicBezTo>
                      <a:cubicBezTo>
                        <a:pt x="5001" y="7025"/>
                        <a:pt x="4918" y="6871"/>
                        <a:pt x="4834" y="6692"/>
                      </a:cubicBezTo>
                      <a:cubicBezTo>
                        <a:pt x="4656" y="6275"/>
                        <a:pt x="4441" y="5882"/>
                        <a:pt x="4203" y="5501"/>
                      </a:cubicBezTo>
                      <a:cubicBezTo>
                        <a:pt x="3917" y="5096"/>
                        <a:pt x="3786" y="4596"/>
                        <a:pt x="3822" y="4096"/>
                      </a:cubicBezTo>
                      <a:cubicBezTo>
                        <a:pt x="3846" y="3965"/>
                        <a:pt x="3834" y="3823"/>
                        <a:pt x="3822" y="3692"/>
                      </a:cubicBezTo>
                      <a:cubicBezTo>
                        <a:pt x="3608" y="2751"/>
                        <a:pt x="3394" y="1822"/>
                        <a:pt x="3167" y="894"/>
                      </a:cubicBezTo>
                      <a:cubicBezTo>
                        <a:pt x="3120" y="727"/>
                        <a:pt x="3048" y="572"/>
                        <a:pt x="2977" y="42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19"/>
                <p:cNvSpPr/>
                <p:nvPr/>
              </p:nvSpPr>
              <p:spPr>
                <a:xfrm>
                  <a:off x="1609750" y="1641700"/>
                  <a:ext cx="136050" cy="51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2" h="20599" extrusionOk="0">
                      <a:moveTo>
                        <a:pt x="2668" y="36"/>
                      </a:moveTo>
                      <a:cubicBezTo>
                        <a:pt x="2739" y="179"/>
                        <a:pt x="2811" y="334"/>
                        <a:pt x="2858" y="489"/>
                      </a:cubicBezTo>
                      <a:cubicBezTo>
                        <a:pt x="3085" y="1429"/>
                        <a:pt x="3299" y="2358"/>
                        <a:pt x="3513" y="3287"/>
                      </a:cubicBezTo>
                      <a:cubicBezTo>
                        <a:pt x="3525" y="3430"/>
                        <a:pt x="3537" y="3560"/>
                        <a:pt x="3513" y="3703"/>
                      </a:cubicBezTo>
                      <a:cubicBezTo>
                        <a:pt x="3477" y="4203"/>
                        <a:pt x="3608" y="4692"/>
                        <a:pt x="3894" y="5108"/>
                      </a:cubicBezTo>
                      <a:cubicBezTo>
                        <a:pt x="4132" y="5489"/>
                        <a:pt x="4347" y="5882"/>
                        <a:pt x="4525" y="6299"/>
                      </a:cubicBezTo>
                      <a:cubicBezTo>
                        <a:pt x="4609" y="6478"/>
                        <a:pt x="4680" y="6620"/>
                        <a:pt x="4894" y="6668"/>
                      </a:cubicBezTo>
                      <a:cubicBezTo>
                        <a:pt x="5097" y="6716"/>
                        <a:pt x="5097" y="6847"/>
                        <a:pt x="5085" y="7013"/>
                      </a:cubicBezTo>
                      <a:cubicBezTo>
                        <a:pt x="5037" y="7787"/>
                        <a:pt x="5001" y="8549"/>
                        <a:pt x="4954" y="9323"/>
                      </a:cubicBezTo>
                      <a:cubicBezTo>
                        <a:pt x="4942" y="9442"/>
                        <a:pt x="4942" y="9561"/>
                        <a:pt x="4954" y="9668"/>
                      </a:cubicBezTo>
                      <a:cubicBezTo>
                        <a:pt x="4978" y="9942"/>
                        <a:pt x="4978" y="10204"/>
                        <a:pt x="4656" y="10311"/>
                      </a:cubicBezTo>
                      <a:cubicBezTo>
                        <a:pt x="4847" y="11395"/>
                        <a:pt x="4942" y="12502"/>
                        <a:pt x="4942" y="13597"/>
                      </a:cubicBezTo>
                      <a:cubicBezTo>
                        <a:pt x="4966" y="14919"/>
                        <a:pt x="4966" y="16253"/>
                        <a:pt x="4954" y="17574"/>
                      </a:cubicBezTo>
                      <a:cubicBezTo>
                        <a:pt x="4954" y="18134"/>
                        <a:pt x="4870" y="18705"/>
                        <a:pt x="4823" y="19265"/>
                      </a:cubicBezTo>
                      <a:cubicBezTo>
                        <a:pt x="4787" y="19670"/>
                        <a:pt x="4799" y="19670"/>
                        <a:pt x="5168" y="19789"/>
                      </a:cubicBezTo>
                      <a:cubicBezTo>
                        <a:pt x="5394" y="19860"/>
                        <a:pt x="5442" y="19920"/>
                        <a:pt x="5430" y="20158"/>
                      </a:cubicBezTo>
                      <a:cubicBezTo>
                        <a:pt x="5418" y="20467"/>
                        <a:pt x="5359" y="20551"/>
                        <a:pt x="5049" y="20551"/>
                      </a:cubicBezTo>
                      <a:cubicBezTo>
                        <a:pt x="4108" y="20563"/>
                        <a:pt x="3180" y="20598"/>
                        <a:pt x="2239" y="20586"/>
                      </a:cubicBezTo>
                      <a:cubicBezTo>
                        <a:pt x="1656" y="20586"/>
                        <a:pt x="1072" y="20527"/>
                        <a:pt x="477" y="20467"/>
                      </a:cubicBezTo>
                      <a:cubicBezTo>
                        <a:pt x="37" y="20432"/>
                        <a:pt x="1" y="20384"/>
                        <a:pt x="1" y="19943"/>
                      </a:cubicBezTo>
                      <a:cubicBezTo>
                        <a:pt x="1" y="19908"/>
                        <a:pt x="13" y="19860"/>
                        <a:pt x="13" y="19824"/>
                      </a:cubicBezTo>
                      <a:cubicBezTo>
                        <a:pt x="48" y="19801"/>
                        <a:pt x="60" y="19777"/>
                        <a:pt x="84" y="19777"/>
                      </a:cubicBezTo>
                      <a:cubicBezTo>
                        <a:pt x="572" y="19682"/>
                        <a:pt x="549" y="19682"/>
                        <a:pt x="572" y="19181"/>
                      </a:cubicBezTo>
                      <a:cubicBezTo>
                        <a:pt x="632" y="18003"/>
                        <a:pt x="703" y="16824"/>
                        <a:pt x="751" y="15657"/>
                      </a:cubicBezTo>
                      <a:cubicBezTo>
                        <a:pt x="787" y="14979"/>
                        <a:pt x="763" y="14312"/>
                        <a:pt x="763" y="13645"/>
                      </a:cubicBezTo>
                      <a:cubicBezTo>
                        <a:pt x="763" y="12681"/>
                        <a:pt x="763" y="11704"/>
                        <a:pt x="763" y="10740"/>
                      </a:cubicBezTo>
                      <a:cubicBezTo>
                        <a:pt x="763" y="10585"/>
                        <a:pt x="739" y="10418"/>
                        <a:pt x="727" y="10252"/>
                      </a:cubicBezTo>
                      <a:lnTo>
                        <a:pt x="346" y="10168"/>
                      </a:lnTo>
                      <a:lnTo>
                        <a:pt x="346" y="9752"/>
                      </a:lnTo>
                      <a:cubicBezTo>
                        <a:pt x="346" y="8906"/>
                        <a:pt x="358" y="8049"/>
                        <a:pt x="358" y="7192"/>
                      </a:cubicBezTo>
                      <a:cubicBezTo>
                        <a:pt x="358" y="6978"/>
                        <a:pt x="382" y="6811"/>
                        <a:pt x="644" y="6751"/>
                      </a:cubicBezTo>
                      <a:cubicBezTo>
                        <a:pt x="703" y="6728"/>
                        <a:pt x="775" y="6620"/>
                        <a:pt x="787" y="6549"/>
                      </a:cubicBezTo>
                      <a:cubicBezTo>
                        <a:pt x="834" y="6406"/>
                        <a:pt x="858" y="6251"/>
                        <a:pt x="882" y="6097"/>
                      </a:cubicBezTo>
                      <a:cubicBezTo>
                        <a:pt x="965" y="5644"/>
                        <a:pt x="1156" y="5215"/>
                        <a:pt x="1418" y="4834"/>
                      </a:cubicBezTo>
                      <a:cubicBezTo>
                        <a:pt x="1656" y="4525"/>
                        <a:pt x="1763" y="4120"/>
                        <a:pt x="1715" y="3727"/>
                      </a:cubicBezTo>
                      <a:cubicBezTo>
                        <a:pt x="1692" y="3430"/>
                        <a:pt x="1715" y="3120"/>
                        <a:pt x="1799" y="2834"/>
                      </a:cubicBezTo>
                      <a:cubicBezTo>
                        <a:pt x="1977" y="2144"/>
                        <a:pt x="2132" y="1441"/>
                        <a:pt x="2323" y="751"/>
                      </a:cubicBezTo>
                      <a:cubicBezTo>
                        <a:pt x="2382" y="501"/>
                        <a:pt x="2489" y="262"/>
                        <a:pt x="2573" y="1"/>
                      </a:cubicBezTo>
                      <a:close/>
                      <a:moveTo>
                        <a:pt x="3073" y="6597"/>
                      </a:moveTo>
                      <a:cubicBezTo>
                        <a:pt x="2680" y="6561"/>
                        <a:pt x="2287" y="6644"/>
                        <a:pt x="1930" y="6823"/>
                      </a:cubicBezTo>
                      <a:cubicBezTo>
                        <a:pt x="1668" y="6942"/>
                        <a:pt x="1441" y="7120"/>
                        <a:pt x="1263" y="7347"/>
                      </a:cubicBezTo>
                      <a:cubicBezTo>
                        <a:pt x="703" y="8228"/>
                        <a:pt x="810" y="9264"/>
                        <a:pt x="1584" y="10073"/>
                      </a:cubicBezTo>
                      <a:cubicBezTo>
                        <a:pt x="1989" y="10502"/>
                        <a:pt x="2549" y="10454"/>
                        <a:pt x="3073" y="10359"/>
                      </a:cubicBezTo>
                      <a:cubicBezTo>
                        <a:pt x="3466" y="10311"/>
                        <a:pt x="3823" y="10097"/>
                        <a:pt x="4049" y="9764"/>
                      </a:cubicBezTo>
                      <a:cubicBezTo>
                        <a:pt x="4525" y="9002"/>
                        <a:pt x="4585" y="8216"/>
                        <a:pt x="4180" y="7394"/>
                      </a:cubicBezTo>
                      <a:cubicBezTo>
                        <a:pt x="3930" y="6906"/>
                        <a:pt x="3585" y="6549"/>
                        <a:pt x="3073" y="659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19"/>
                <p:cNvSpPr/>
                <p:nvPr/>
              </p:nvSpPr>
              <p:spPr>
                <a:xfrm>
                  <a:off x="1627325" y="1805400"/>
                  <a:ext cx="97050" cy="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2" h="3954" extrusionOk="0">
                      <a:moveTo>
                        <a:pt x="2370" y="49"/>
                      </a:moveTo>
                      <a:cubicBezTo>
                        <a:pt x="2882" y="1"/>
                        <a:pt x="3227" y="358"/>
                        <a:pt x="3477" y="846"/>
                      </a:cubicBezTo>
                      <a:cubicBezTo>
                        <a:pt x="3882" y="1656"/>
                        <a:pt x="3822" y="2454"/>
                        <a:pt x="3346" y="3216"/>
                      </a:cubicBezTo>
                      <a:cubicBezTo>
                        <a:pt x="3120" y="3549"/>
                        <a:pt x="2763" y="3763"/>
                        <a:pt x="2370" y="3811"/>
                      </a:cubicBezTo>
                      <a:cubicBezTo>
                        <a:pt x="1846" y="3906"/>
                        <a:pt x="1286" y="3954"/>
                        <a:pt x="869" y="3525"/>
                      </a:cubicBezTo>
                      <a:cubicBezTo>
                        <a:pt x="107" y="2716"/>
                        <a:pt x="0" y="1680"/>
                        <a:pt x="560" y="799"/>
                      </a:cubicBezTo>
                      <a:cubicBezTo>
                        <a:pt x="738" y="572"/>
                        <a:pt x="965" y="394"/>
                        <a:pt x="1227" y="275"/>
                      </a:cubicBezTo>
                      <a:cubicBezTo>
                        <a:pt x="1584" y="96"/>
                        <a:pt x="1977" y="13"/>
                        <a:pt x="2370" y="49"/>
                      </a:cubicBezTo>
                      <a:close/>
                      <a:moveTo>
                        <a:pt x="3501" y="1882"/>
                      </a:moveTo>
                      <a:cubicBezTo>
                        <a:pt x="3525" y="1346"/>
                        <a:pt x="3251" y="930"/>
                        <a:pt x="2905" y="549"/>
                      </a:cubicBezTo>
                      <a:cubicBezTo>
                        <a:pt x="2810" y="477"/>
                        <a:pt x="2715" y="418"/>
                        <a:pt x="2596" y="406"/>
                      </a:cubicBezTo>
                      <a:cubicBezTo>
                        <a:pt x="2060" y="275"/>
                        <a:pt x="1500" y="370"/>
                        <a:pt x="1048" y="680"/>
                      </a:cubicBezTo>
                      <a:cubicBezTo>
                        <a:pt x="679" y="906"/>
                        <a:pt x="453" y="1287"/>
                        <a:pt x="441" y="1715"/>
                      </a:cubicBezTo>
                      <a:cubicBezTo>
                        <a:pt x="405" y="2263"/>
                        <a:pt x="596" y="2799"/>
                        <a:pt x="953" y="3216"/>
                      </a:cubicBezTo>
                      <a:cubicBezTo>
                        <a:pt x="1143" y="3442"/>
                        <a:pt x="1417" y="3573"/>
                        <a:pt x="1715" y="3585"/>
                      </a:cubicBezTo>
                      <a:cubicBezTo>
                        <a:pt x="2084" y="3609"/>
                        <a:pt x="2453" y="3525"/>
                        <a:pt x="2774" y="3347"/>
                      </a:cubicBezTo>
                      <a:cubicBezTo>
                        <a:pt x="2929" y="3263"/>
                        <a:pt x="3060" y="3144"/>
                        <a:pt x="3155" y="3001"/>
                      </a:cubicBezTo>
                      <a:cubicBezTo>
                        <a:pt x="3382" y="2680"/>
                        <a:pt x="3501" y="2287"/>
                        <a:pt x="3501" y="188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19"/>
                <p:cNvSpPr/>
                <p:nvPr/>
              </p:nvSpPr>
              <p:spPr>
                <a:xfrm>
                  <a:off x="1637450" y="1812250"/>
                  <a:ext cx="78000" cy="8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0" h="3347" extrusionOk="0">
                      <a:moveTo>
                        <a:pt x="3096" y="1608"/>
                      </a:moveTo>
                      <a:cubicBezTo>
                        <a:pt x="3096" y="2013"/>
                        <a:pt x="2977" y="2406"/>
                        <a:pt x="2750" y="2739"/>
                      </a:cubicBezTo>
                      <a:cubicBezTo>
                        <a:pt x="2643" y="2882"/>
                        <a:pt x="2512" y="2989"/>
                        <a:pt x="2369" y="3073"/>
                      </a:cubicBezTo>
                      <a:cubicBezTo>
                        <a:pt x="2036" y="3263"/>
                        <a:pt x="1667" y="3346"/>
                        <a:pt x="1298" y="3311"/>
                      </a:cubicBezTo>
                      <a:cubicBezTo>
                        <a:pt x="1012" y="3311"/>
                        <a:pt x="726" y="3168"/>
                        <a:pt x="548" y="2942"/>
                      </a:cubicBezTo>
                      <a:cubicBezTo>
                        <a:pt x="179" y="2537"/>
                        <a:pt x="0" y="1989"/>
                        <a:pt x="24" y="1441"/>
                      </a:cubicBezTo>
                      <a:cubicBezTo>
                        <a:pt x="48" y="1025"/>
                        <a:pt x="274" y="632"/>
                        <a:pt x="631" y="418"/>
                      </a:cubicBezTo>
                      <a:cubicBezTo>
                        <a:pt x="1084" y="108"/>
                        <a:pt x="1655" y="1"/>
                        <a:pt x="2179" y="132"/>
                      </a:cubicBezTo>
                      <a:cubicBezTo>
                        <a:pt x="2298" y="156"/>
                        <a:pt x="2405" y="203"/>
                        <a:pt x="2489" y="287"/>
                      </a:cubicBezTo>
                      <a:cubicBezTo>
                        <a:pt x="2846" y="656"/>
                        <a:pt x="3120" y="1084"/>
                        <a:pt x="3096" y="1608"/>
                      </a:cubicBezTo>
                      <a:close/>
                      <a:moveTo>
                        <a:pt x="1441" y="1632"/>
                      </a:moveTo>
                      <a:cubicBezTo>
                        <a:pt x="1274" y="1691"/>
                        <a:pt x="1084" y="1691"/>
                        <a:pt x="905" y="1632"/>
                      </a:cubicBezTo>
                      <a:cubicBezTo>
                        <a:pt x="774" y="1572"/>
                        <a:pt x="619" y="1656"/>
                        <a:pt x="595" y="1799"/>
                      </a:cubicBezTo>
                      <a:cubicBezTo>
                        <a:pt x="572" y="1918"/>
                        <a:pt x="643" y="1989"/>
                        <a:pt x="845" y="1989"/>
                      </a:cubicBezTo>
                      <a:cubicBezTo>
                        <a:pt x="1107" y="2001"/>
                        <a:pt x="1369" y="1989"/>
                        <a:pt x="1643" y="1989"/>
                      </a:cubicBezTo>
                      <a:cubicBezTo>
                        <a:pt x="1846" y="1799"/>
                        <a:pt x="1703" y="1549"/>
                        <a:pt x="1679" y="1322"/>
                      </a:cubicBezTo>
                      <a:cubicBezTo>
                        <a:pt x="1655" y="1096"/>
                        <a:pt x="1738" y="846"/>
                        <a:pt x="1548" y="620"/>
                      </a:cubicBezTo>
                      <a:cubicBezTo>
                        <a:pt x="1346" y="965"/>
                        <a:pt x="1596" y="1299"/>
                        <a:pt x="1441" y="16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19"/>
                <p:cNvSpPr/>
                <p:nvPr/>
              </p:nvSpPr>
              <p:spPr>
                <a:xfrm>
                  <a:off x="1651725" y="1828025"/>
                  <a:ext cx="31875" cy="3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1382" extrusionOk="0">
                      <a:moveTo>
                        <a:pt x="870" y="1001"/>
                      </a:moveTo>
                      <a:cubicBezTo>
                        <a:pt x="1025" y="668"/>
                        <a:pt x="775" y="334"/>
                        <a:pt x="977" y="1"/>
                      </a:cubicBezTo>
                      <a:cubicBezTo>
                        <a:pt x="1167" y="227"/>
                        <a:pt x="1084" y="477"/>
                        <a:pt x="1108" y="703"/>
                      </a:cubicBezTo>
                      <a:cubicBezTo>
                        <a:pt x="1132" y="918"/>
                        <a:pt x="1275" y="1168"/>
                        <a:pt x="1072" y="1370"/>
                      </a:cubicBezTo>
                      <a:cubicBezTo>
                        <a:pt x="798" y="1370"/>
                        <a:pt x="536" y="1382"/>
                        <a:pt x="274" y="1370"/>
                      </a:cubicBezTo>
                      <a:cubicBezTo>
                        <a:pt x="72" y="1358"/>
                        <a:pt x="1" y="1299"/>
                        <a:pt x="24" y="1180"/>
                      </a:cubicBezTo>
                      <a:cubicBezTo>
                        <a:pt x="48" y="1025"/>
                        <a:pt x="203" y="953"/>
                        <a:pt x="334" y="1013"/>
                      </a:cubicBezTo>
                      <a:cubicBezTo>
                        <a:pt x="513" y="1072"/>
                        <a:pt x="703" y="1060"/>
                        <a:pt x="870" y="100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01" name="Google Shape;1901;p19"/>
              <p:cNvGrpSpPr/>
              <p:nvPr/>
            </p:nvGrpSpPr>
            <p:grpSpPr>
              <a:xfrm>
                <a:off x="4537450" y="3386188"/>
                <a:ext cx="341150" cy="469450"/>
                <a:chOff x="1198100" y="3386250"/>
                <a:chExt cx="341150" cy="469450"/>
              </a:xfrm>
            </p:grpSpPr>
            <p:sp>
              <p:nvSpPr>
                <p:cNvPr id="1902" name="Google Shape;1902;p19"/>
                <p:cNvSpPr/>
                <p:nvPr/>
              </p:nvSpPr>
              <p:spPr>
                <a:xfrm>
                  <a:off x="1204650" y="3811025"/>
                  <a:ext cx="254525" cy="4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81" h="1787" extrusionOk="0">
                      <a:moveTo>
                        <a:pt x="10180" y="893"/>
                      </a:moveTo>
                      <a:cubicBezTo>
                        <a:pt x="10180" y="1381"/>
                        <a:pt x="7894" y="1786"/>
                        <a:pt x="5084" y="1786"/>
                      </a:cubicBezTo>
                      <a:cubicBezTo>
                        <a:pt x="2275" y="1786"/>
                        <a:pt x="0" y="1393"/>
                        <a:pt x="0" y="893"/>
                      </a:cubicBezTo>
                      <a:cubicBezTo>
                        <a:pt x="0" y="405"/>
                        <a:pt x="2275" y="0"/>
                        <a:pt x="5084" y="0"/>
                      </a:cubicBezTo>
                      <a:cubicBezTo>
                        <a:pt x="7894" y="0"/>
                        <a:pt x="10180" y="405"/>
                        <a:pt x="10180" y="893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19"/>
                <p:cNvSpPr/>
                <p:nvPr/>
              </p:nvSpPr>
              <p:spPr>
                <a:xfrm>
                  <a:off x="1198100" y="3386250"/>
                  <a:ext cx="341150" cy="45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46" h="18337" extrusionOk="0">
                      <a:moveTo>
                        <a:pt x="8394" y="9240"/>
                      </a:moveTo>
                      <a:cubicBezTo>
                        <a:pt x="8085" y="9478"/>
                        <a:pt x="7823" y="9693"/>
                        <a:pt x="7537" y="9895"/>
                      </a:cubicBezTo>
                      <a:cubicBezTo>
                        <a:pt x="7359" y="10026"/>
                        <a:pt x="7168" y="10133"/>
                        <a:pt x="6978" y="10228"/>
                      </a:cubicBezTo>
                      <a:cubicBezTo>
                        <a:pt x="6632" y="10395"/>
                        <a:pt x="6358" y="10681"/>
                        <a:pt x="6192" y="11038"/>
                      </a:cubicBezTo>
                      <a:cubicBezTo>
                        <a:pt x="6144" y="11133"/>
                        <a:pt x="6108" y="11228"/>
                        <a:pt x="6073" y="11324"/>
                      </a:cubicBezTo>
                      <a:cubicBezTo>
                        <a:pt x="5811" y="12193"/>
                        <a:pt x="5239" y="12848"/>
                        <a:pt x="4620" y="13491"/>
                      </a:cubicBezTo>
                      <a:cubicBezTo>
                        <a:pt x="4453" y="13657"/>
                        <a:pt x="4311" y="13848"/>
                        <a:pt x="4144" y="14026"/>
                      </a:cubicBezTo>
                      <a:cubicBezTo>
                        <a:pt x="4061" y="14110"/>
                        <a:pt x="4037" y="14241"/>
                        <a:pt x="4108" y="14348"/>
                      </a:cubicBezTo>
                      <a:cubicBezTo>
                        <a:pt x="4465" y="14896"/>
                        <a:pt x="4370" y="15467"/>
                        <a:pt x="4120" y="16027"/>
                      </a:cubicBezTo>
                      <a:cubicBezTo>
                        <a:pt x="4013" y="16265"/>
                        <a:pt x="3918" y="16515"/>
                        <a:pt x="3846" y="16777"/>
                      </a:cubicBezTo>
                      <a:cubicBezTo>
                        <a:pt x="3775" y="17003"/>
                        <a:pt x="3822" y="17051"/>
                        <a:pt x="4061" y="17110"/>
                      </a:cubicBezTo>
                      <a:cubicBezTo>
                        <a:pt x="4203" y="17134"/>
                        <a:pt x="4346" y="17170"/>
                        <a:pt x="4477" y="17241"/>
                      </a:cubicBezTo>
                      <a:cubicBezTo>
                        <a:pt x="4632" y="17313"/>
                        <a:pt x="4703" y="17479"/>
                        <a:pt x="4668" y="17646"/>
                      </a:cubicBezTo>
                      <a:cubicBezTo>
                        <a:pt x="4656" y="17801"/>
                        <a:pt x="4525" y="17825"/>
                        <a:pt x="4394" y="17860"/>
                      </a:cubicBezTo>
                      <a:cubicBezTo>
                        <a:pt x="3930" y="18027"/>
                        <a:pt x="3465" y="17979"/>
                        <a:pt x="2989" y="17908"/>
                      </a:cubicBezTo>
                      <a:cubicBezTo>
                        <a:pt x="2787" y="17884"/>
                        <a:pt x="2584" y="17896"/>
                        <a:pt x="2370" y="17896"/>
                      </a:cubicBezTo>
                      <a:cubicBezTo>
                        <a:pt x="1953" y="17884"/>
                        <a:pt x="1524" y="17884"/>
                        <a:pt x="1096" y="17848"/>
                      </a:cubicBezTo>
                      <a:cubicBezTo>
                        <a:pt x="762" y="17825"/>
                        <a:pt x="643" y="17634"/>
                        <a:pt x="715" y="17313"/>
                      </a:cubicBezTo>
                      <a:cubicBezTo>
                        <a:pt x="751" y="17134"/>
                        <a:pt x="822" y="16979"/>
                        <a:pt x="917" y="16836"/>
                      </a:cubicBezTo>
                      <a:cubicBezTo>
                        <a:pt x="1084" y="16586"/>
                        <a:pt x="1096" y="16265"/>
                        <a:pt x="953" y="16015"/>
                      </a:cubicBezTo>
                      <a:cubicBezTo>
                        <a:pt x="834" y="15765"/>
                        <a:pt x="703" y="15539"/>
                        <a:pt x="548" y="15324"/>
                      </a:cubicBezTo>
                      <a:cubicBezTo>
                        <a:pt x="48" y="14574"/>
                        <a:pt x="0" y="13800"/>
                        <a:pt x="322" y="12991"/>
                      </a:cubicBezTo>
                      <a:cubicBezTo>
                        <a:pt x="727" y="11931"/>
                        <a:pt x="1334" y="11002"/>
                        <a:pt x="1965" y="10074"/>
                      </a:cubicBezTo>
                      <a:cubicBezTo>
                        <a:pt x="2251" y="9657"/>
                        <a:pt x="2477" y="9193"/>
                        <a:pt x="2727" y="8752"/>
                      </a:cubicBezTo>
                      <a:cubicBezTo>
                        <a:pt x="2739" y="8716"/>
                        <a:pt x="2763" y="8669"/>
                        <a:pt x="2775" y="8621"/>
                      </a:cubicBezTo>
                      <a:cubicBezTo>
                        <a:pt x="2894" y="7990"/>
                        <a:pt x="3025" y="7359"/>
                        <a:pt x="2953" y="6704"/>
                      </a:cubicBezTo>
                      <a:cubicBezTo>
                        <a:pt x="2929" y="6549"/>
                        <a:pt x="2858" y="6406"/>
                        <a:pt x="2751" y="6287"/>
                      </a:cubicBezTo>
                      <a:cubicBezTo>
                        <a:pt x="2596" y="6109"/>
                        <a:pt x="2417" y="5966"/>
                        <a:pt x="2263" y="5787"/>
                      </a:cubicBezTo>
                      <a:cubicBezTo>
                        <a:pt x="2072" y="5585"/>
                        <a:pt x="2084" y="5513"/>
                        <a:pt x="2298" y="5311"/>
                      </a:cubicBezTo>
                      <a:cubicBezTo>
                        <a:pt x="2465" y="5144"/>
                        <a:pt x="2644" y="5061"/>
                        <a:pt x="2894" y="5144"/>
                      </a:cubicBezTo>
                      <a:cubicBezTo>
                        <a:pt x="3060" y="5204"/>
                        <a:pt x="3168" y="5097"/>
                        <a:pt x="3263" y="4978"/>
                      </a:cubicBezTo>
                      <a:cubicBezTo>
                        <a:pt x="3477" y="4680"/>
                        <a:pt x="3775" y="4454"/>
                        <a:pt x="4108" y="4335"/>
                      </a:cubicBezTo>
                      <a:cubicBezTo>
                        <a:pt x="4251" y="4275"/>
                        <a:pt x="4418" y="4251"/>
                        <a:pt x="4572" y="4263"/>
                      </a:cubicBezTo>
                      <a:cubicBezTo>
                        <a:pt x="4918" y="4323"/>
                        <a:pt x="5180" y="4156"/>
                        <a:pt x="5442" y="3990"/>
                      </a:cubicBezTo>
                      <a:cubicBezTo>
                        <a:pt x="5489" y="3954"/>
                        <a:pt x="5525" y="3882"/>
                        <a:pt x="5537" y="3823"/>
                      </a:cubicBezTo>
                      <a:cubicBezTo>
                        <a:pt x="5561" y="3704"/>
                        <a:pt x="5573" y="3597"/>
                        <a:pt x="5585" y="3478"/>
                      </a:cubicBezTo>
                      <a:cubicBezTo>
                        <a:pt x="5620" y="3085"/>
                        <a:pt x="5692" y="2727"/>
                        <a:pt x="5966" y="2406"/>
                      </a:cubicBezTo>
                      <a:cubicBezTo>
                        <a:pt x="6216" y="2108"/>
                        <a:pt x="6382" y="1739"/>
                        <a:pt x="6597" y="1418"/>
                      </a:cubicBezTo>
                      <a:cubicBezTo>
                        <a:pt x="7037" y="751"/>
                        <a:pt x="7704" y="275"/>
                        <a:pt x="8466" y="72"/>
                      </a:cubicBezTo>
                      <a:cubicBezTo>
                        <a:pt x="8752" y="1"/>
                        <a:pt x="9061" y="49"/>
                        <a:pt x="9359" y="37"/>
                      </a:cubicBezTo>
                      <a:cubicBezTo>
                        <a:pt x="9871" y="13"/>
                        <a:pt x="10371" y="96"/>
                        <a:pt x="10847" y="275"/>
                      </a:cubicBezTo>
                      <a:cubicBezTo>
                        <a:pt x="11014" y="334"/>
                        <a:pt x="11157" y="430"/>
                        <a:pt x="11288" y="537"/>
                      </a:cubicBezTo>
                      <a:cubicBezTo>
                        <a:pt x="11645" y="846"/>
                        <a:pt x="11978" y="1192"/>
                        <a:pt x="12252" y="1573"/>
                      </a:cubicBezTo>
                      <a:cubicBezTo>
                        <a:pt x="12454" y="1823"/>
                        <a:pt x="12681" y="2061"/>
                        <a:pt x="12931" y="2263"/>
                      </a:cubicBezTo>
                      <a:cubicBezTo>
                        <a:pt x="13240" y="2561"/>
                        <a:pt x="13455" y="2942"/>
                        <a:pt x="13538" y="3370"/>
                      </a:cubicBezTo>
                      <a:cubicBezTo>
                        <a:pt x="13645" y="3763"/>
                        <a:pt x="13574" y="4180"/>
                        <a:pt x="13347" y="4525"/>
                      </a:cubicBezTo>
                      <a:cubicBezTo>
                        <a:pt x="13193" y="4763"/>
                        <a:pt x="13085" y="5037"/>
                        <a:pt x="12931" y="5275"/>
                      </a:cubicBezTo>
                      <a:cubicBezTo>
                        <a:pt x="12835" y="5442"/>
                        <a:pt x="12716" y="5573"/>
                        <a:pt x="12573" y="5692"/>
                      </a:cubicBezTo>
                      <a:cubicBezTo>
                        <a:pt x="12002" y="6121"/>
                        <a:pt x="11383" y="6430"/>
                        <a:pt x="10657" y="6490"/>
                      </a:cubicBezTo>
                      <a:cubicBezTo>
                        <a:pt x="10395" y="6502"/>
                        <a:pt x="10359" y="6549"/>
                        <a:pt x="10335" y="6799"/>
                      </a:cubicBezTo>
                      <a:cubicBezTo>
                        <a:pt x="10264" y="7407"/>
                        <a:pt x="10204" y="8014"/>
                        <a:pt x="10157" y="8621"/>
                      </a:cubicBezTo>
                      <a:cubicBezTo>
                        <a:pt x="10133" y="8966"/>
                        <a:pt x="10204" y="9014"/>
                        <a:pt x="10538" y="8954"/>
                      </a:cubicBezTo>
                      <a:cubicBezTo>
                        <a:pt x="10823" y="8907"/>
                        <a:pt x="10895" y="8942"/>
                        <a:pt x="11014" y="9204"/>
                      </a:cubicBezTo>
                      <a:cubicBezTo>
                        <a:pt x="11049" y="9264"/>
                        <a:pt x="11073" y="9335"/>
                        <a:pt x="11097" y="9395"/>
                      </a:cubicBezTo>
                      <a:cubicBezTo>
                        <a:pt x="11216" y="9728"/>
                        <a:pt x="11169" y="9871"/>
                        <a:pt x="10907" y="10097"/>
                      </a:cubicBezTo>
                      <a:cubicBezTo>
                        <a:pt x="10823" y="10145"/>
                        <a:pt x="10752" y="10205"/>
                        <a:pt x="10692" y="10276"/>
                      </a:cubicBezTo>
                      <a:cubicBezTo>
                        <a:pt x="10597" y="10383"/>
                        <a:pt x="10526" y="10514"/>
                        <a:pt x="10490" y="10657"/>
                      </a:cubicBezTo>
                      <a:cubicBezTo>
                        <a:pt x="10407" y="11407"/>
                        <a:pt x="10323" y="12145"/>
                        <a:pt x="10299" y="12895"/>
                      </a:cubicBezTo>
                      <a:cubicBezTo>
                        <a:pt x="10276" y="13705"/>
                        <a:pt x="10311" y="14527"/>
                        <a:pt x="10359" y="15348"/>
                      </a:cubicBezTo>
                      <a:cubicBezTo>
                        <a:pt x="10395" y="16134"/>
                        <a:pt x="10478" y="16908"/>
                        <a:pt x="10549" y="17694"/>
                      </a:cubicBezTo>
                      <a:cubicBezTo>
                        <a:pt x="10585" y="17872"/>
                        <a:pt x="10490" y="18039"/>
                        <a:pt x="10311" y="18098"/>
                      </a:cubicBezTo>
                      <a:cubicBezTo>
                        <a:pt x="10014" y="18241"/>
                        <a:pt x="9680" y="18313"/>
                        <a:pt x="9347" y="18313"/>
                      </a:cubicBezTo>
                      <a:cubicBezTo>
                        <a:pt x="8894" y="18337"/>
                        <a:pt x="8442" y="18265"/>
                        <a:pt x="8025" y="18098"/>
                      </a:cubicBezTo>
                      <a:cubicBezTo>
                        <a:pt x="7775" y="17991"/>
                        <a:pt x="7740" y="17920"/>
                        <a:pt x="7728" y="17658"/>
                      </a:cubicBezTo>
                      <a:cubicBezTo>
                        <a:pt x="7704" y="16943"/>
                        <a:pt x="7835" y="16253"/>
                        <a:pt x="7918" y="15562"/>
                      </a:cubicBezTo>
                      <a:cubicBezTo>
                        <a:pt x="7978" y="14919"/>
                        <a:pt x="8037" y="14276"/>
                        <a:pt x="8085" y="13622"/>
                      </a:cubicBezTo>
                      <a:cubicBezTo>
                        <a:pt x="8192" y="12526"/>
                        <a:pt x="8287" y="11419"/>
                        <a:pt x="8382" y="10312"/>
                      </a:cubicBezTo>
                      <a:cubicBezTo>
                        <a:pt x="8442" y="9955"/>
                        <a:pt x="8442" y="9597"/>
                        <a:pt x="8394" y="9240"/>
                      </a:cubicBezTo>
                      <a:close/>
                      <a:moveTo>
                        <a:pt x="10716" y="9193"/>
                      </a:moveTo>
                      <a:cubicBezTo>
                        <a:pt x="10645" y="9193"/>
                        <a:pt x="10585" y="9193"/>
                        <a:pt x="10526" y="9216"/>
                      </a:cubicBezTo>
                      <a:cubicBezTo>
                        <a:pt x="9978" y="9312"/>
                        <a:pt x="9918" y="9264"/>
                        <a:pt x="9930" y="8716"/>
                      </a:cubicBezTo>
                      <a:cubicBezTo>
                        <a:pt x="9954" y="7990"/>
                        <a:pt x="10002" y="7264"/>
                        <a:pt x="10026" y="6537"/>
                      </a:cubicBezTo>
                      <a:cubicBezTo>
                        <a:pt x="10014" y="6430"/>
                        <a:pt x="10085" y="6323"/>
                        <a:pt x="10192" y="6299"/>
                      </a:cubicBezTo>
                      <a:cubicBezTo>
                        <a:pt x="10287" y="6264"/>
                        <a:pt x="10383" y="6240"/>
                        <a:pt x="10490" y="6228"/>
                      </a:cubicBezTo>
                      <a:cubicBezTo>
                        <a:pt x="11169" y="6228"/>
                        <a:pt x="11740" y="5930"/>
                        <a:pt x="12276" y="5573"/>
                      </a:cubicBezTo>
                      <a:cubicBezTo>
                        <a:pt x="12562" y="5383"/>
                        <a:pt x="12776" y="5121"/>
                        <a:pt x="12919" y="4811"/>
                      </a:cubicBezTo>
                      <a:cubicBezTo>
                        <a:pt x="12954" y="4692"/>
                        <a:pt x="13014" y="4573"/>
                        <a:pt x="13074" y="4466"/>
                      </a:cubicBezTo>
                      <a:cubicBezTo>
                        <a:pt x="13324" y="4120"/>
                        <a:pt x="13324" y="3739"/>
                        <a:pt x="13240" y="3335"/>
                      </a:cubicBezTo>
                      <a:cubicBezTo>
                        <a:pt x="13145" y="3037"/>
                        <a:pt x="12990" y="2763"/>
                        <a:pt x="12764" y="2549"/>
                      </a:cubicBezTo>
                      <a:cubicBezTo>
                        <a:pt x="12395" y="2120"/>
                        <a:pt x="12014" y="1715"/>
                        <a:pt x="11645" y="1287"/>
                      </a:cubicBezTo>
                      <a:cubicBezTo>
                        <a:pt x="11288" y="846"/>
                        <a:pt x="10799" y="549"/>
                        <a:pt x="10264" y="430"/>
                      </a:cubicBezTo>
                      <a:cubicBezTo>
                        <a:pt x="9859" y="334"/>
                        <a:pt x="9442" y="310"/>
                        <a:pt x="9025" y="346"/>
                      </a:cubicBezTo>
                      <a:cubicBezTo>
                        <a:pt x="8787" y="346"/>
                        <a:pt x="8537" y="370"/>
                        <a:pt x="8311" y="430"/>
                      </a:cubicBezTo>
                      <a:cubicBezTo>
                        <a:pt x="7882" y="561"/>
                        <a:pt x="7501" y="787"/>
                        <a:pt x="7192" y="1096"/>
                      </a:cubicBezTo>
                      <a:cubicBezTo>
                        <a:pt x="6620" y="1656"/>
                        <a:pt x="6251" y="2358"/>
                        <a:pt x="5930" y="3073"/>
                      </a:cubicBezTo>
                      <a:cubicBezTo>
                        <a:pt x="5751" y="3466"/>
                        <a:pt x="5644" y="3942"/>
                        <a:pt x="6025" y="4335"/>
                      </a:cubicBezTo>
                      <a:cubicBezTo>
                        <a:pt x="6085" y="4394"/>
                        <a:pt x="6085" y="4490"/>
                        <a:pt x="6120" y="4561"/>
                      </a:cubicBezTo>
                      <a:cubicBezTo>
                        <a:pt x="6156" y="4632"/>
                        <a:pt x="6168" y="4728"/>
                        <a:pt x="6227" y="4763"/>
                      </a:cubicBezTo>
                      <a:cubicBezTo>
                        <a:pt x="6525" y="4966"/>
                        <a:pt x="6775" y="5228"/>
                        <a:pt x="7144" y="5311"/>
                      </a:cubicBezTo>
                      <a:cubicBezTo>
                        <a:pt x="7644" y="5430"/>
                        <a:pt x="8109" y="5633"/>
                        <a:pt x="8430" y="6061"/>
                      </a:cubicBezTo>
                      <a:cubicBezTo>
                        <a:pt x="8454" y="6097"/>
                        <a:pt x="8490" y="6121"/>
                        <a:pt x="8537" y="6145"/>
                      </a:cubicBezTo>
                      <a:cubicBezTo>
                        <a:pt x="8978" y="6383"/>
                        <a:pt x="9014" y="6752"/>
                        <a:pt x="8918" y="7192"/>
                      </a:cubicBezTo>
                      <a:cubicBezTo>
                        <a:pt x="8847" y="7585"/>
                        <a:pt x="8775" y="7978"/>
                        <a:pt x="8704" y="8383"/>
                      </a:cubicBezTo>
                      <a:cubicBezTo>
                        <a:pt x="8692" y="8442"/>
                        <a:pt x="8692" y="8490"/>
                        <a:pt x="8704" y="8550"/>
                      </a:cubicBezTo>
                      <a:cubicBezTo>
                        <a:pt x="8811" y="9014"/>
                        <a:pt x="8740" y="9466"/>
                        <a:pt x="8704" y="9931"/>
                      </a:cubicBezTo>
                      <a:cubicBezTo>
                        <a:pt x="8633" y="10847"/>
                        <a:pt x="8549" y="11764"/>
                        <a:pt x="8466" y="12681"/>
                      </a:cubicBezTo>
                      <a:cubicBezTo>
                        <a:pt x="8382" y="13598"/>
                        <a:pt x="8299" y="14467"/>
                        <a:pt x="8216" y="15372"/>
                      </a:cubicBezTo>
                      <a:cubicBezTo>
                        <a:pt x="8156" y="16110"/>
                        <a:pt x="8073" y="16836"/>
                        <a:pt x="8013" y="17575"/>
                      </a:cubicBezTo>
                      <a:cubicBezTo>
                        <a:pt x="7990" y="17836"/>
                        <a:pt x="8037" y="17896"/>
                        <a:pt x="8287" y="17991"/>
                      </a:cubicBezTo>
                      <a:cubicBezTo>
                        <a:pt x="8823" y="18194"/>
                        <a:pt x="9430" y="18194"/>
                        <a:pt x="9978" y="17991"/>
                      </a:cubicBezTo>
                      <a:cubicBezTo>
                        <a:pt x="10264" y="17884"/>
                        <a:pt x="10264" y="17872"/>
                        <a:pt x="10240" y="17563"/>
                      </a:cubicBezTo>
                      <a:cubicBezTo>
                        <a:pt x="10168" y="16289"/>
                        <a:pt x="10073" y="15027"/>
                        <a:pt x="10026" y="13753"/>
                      </a:cubicBezTo>
                      <a:cubicBezTo>
                        <a:pt x="10026" y="13241"/>
                        <a:pt x="10061" y="12717"/>
                        <a:pt x="10121" y="12205"/>
                      </a:cubicBezTo>
                      <a:cubicBezTo>
                        <a:pt x="10145" y="11800"/>
                        <a:pt x="10216" y="11383"/>
                        <a:pt x="10204" y="10967"/>
                      </a:cubicBezTo>
                      <a:cubicBezTo>
                        <a:pt x="10192" y="10550"/>
                        <a:pt x="10240" y="10240"/>
                        <a:pt x="10597" y="9966"/>
                      </a:cubicBezTo>
                      <a:cubicBezTo>
                        <a:pt x="10942" y="9704"/>
                        <a:pt x="10919" y="9621"/>
                        <a:pt x="10716" y="9193"/>
                      </a:cubicBezTo>
                      <a:close/>
                      <a:moveTo>
                        <a:pt x="8525" y="6549"/>
                      </a:moveTo>
                      <a:cubicBezTo>
                        <a:pt x="8406" y="6787"/>
                        <a:pt x="8299" y="6990"/>
                        <a:pt x="8204" y="7192"/>
                      </a:cubicBezTo>
                      <a:cubicBezTo>
                        <a:pt x="8049" y="7585"/>
                        <a:pt x="7811" y="7871"/>
                        <a:pt x="7359" y="7907"/>
                      </a:cubicBezTo>
                      <a:cubicBezTo>
                        <a:pt x="7239" y="7919"/>
                        <a:pt x="7109" y="7966"/>
                        <a:pt x="6989" y="7966"/>
                      </a:cubicBezTo>
                      <a:cubicBezTo>
                        <a:pt x="6335" y="7990"/>
                        <a:pt x="5882" y="8026"/>
                        <a:pt x="5501" y="7145"/>
                      </a:cubicBezTo>
                      <a:cubicBezTo>
                        <a:pt x="5370" y="6871"/>
                        <a:pt x="5251" y="6573"/>
                        <a:pt x="5168" y="6275"/>
                      </a:cubicBezTo>
                      <a:cubicBezTo>
                        <a:pt x="5084" y="6014"/>
                        <a:pt x="5156" y="5716"/>
                        <a:pt x="5358" y="5513"/>
                      </a:cubicBezTo>
                      <a:cubicBezTo>
                        <a:pt x="5537" y="5287"/>
                        <a:pt x="5692" y="5025"/>
                        <a:pt x="5811" y="4763"/>
                      </a:cubicBezTo>
                      <a:cubicBezTo>
                        <a:pt x="5870" y="4644"/>
                        <a:pt x="5846" y="4490"/>
                        <a:pt x="5739" y="4406"/>
                      </a:cubicBezTo>
                      <a:cubicBezTo>
                        <a:pt x="5656" y="4311"/>
                        <a:pt x="5501" y="4287"/>
                        <a:pt x="5394" y="4371"/>
                      </a:cubicBezTo>
                      <a:cubicBezTo>
                        <a:pt x="5144" y="4549"/>
                        <a:pt x="4870" y="4549"/>
                        <a:pt x="4596" y="4549"/>
                      </a:cubicBezTo>
                      <a:cubicBezTo>
                        <a:pt x="4132" y="4537"/>
                        <a:pt x="3703" y="4751"/>
                        <a:pt x="3441" y="5144"/>
                      </a:cubicBezTo>
                      <a:cubicBezTo>
                        <a:pt x="3263" y="5383"/>
                        <a:pt x="3084" y="5502"/>
                        <a:pt x="2775" y="5430"/>
                      </a:cubicBezTo>
                      <a:cubicBezTo>
                        <a:pt x="2644" y="5371"/>
                        <a:pt x="2489" y="5454"/>
                        <a:pt x="2477" y="5609"/>
                      </a:cubicBezTo>
                      <a:cubicBezTo>
                        <a:pt x="2584" y="5716"/>
                        <a:pt x="2703" y="5847"/>
                        <a:pt x="2834" y="5954"/>
                      </a:cubicBezTo>
                      <a:cubicBezTo>
                        <a:pt x="3120" y="6204"/>
                        <a:pt x="3275" y="6561"/>
                        <a:pt x="3239" y="6942"/>
                      </a:cubicBezTo>
                      <a:cubicBezTo>
                        <a:pt x="3227" y="7145"/>
                        <a:pt x="3215" y="7359"/>
                        <a:pt x="3203" y="7561"/>
                      </a:cubicBezTo>
                      <a:cubicBezTo>
                        <a:pt x="3179" y="8359"/>
                        <a:pt x="2941" y="9121"/>
                        <a:pt x="2513" y="9776"/>
                      </a:cubicBezTo>
                      <a:cubicBezTo>
                        <a:pt x="2108" y="10371"/>
                        <a:pt x="1679" y="10967"/>
                        <a:pt x="1322" y="11598"/>
                      </a:cubicBezTo>
                      <a:cubicBezTo>
                        <a:pt x="1024" y="12110"/>
                        <a:pt x="762" y="12633"/>
                        <a:pt x="548" y="13181"/>
                      </a:cubicBezTo>
                      <a:cubicBezTo>
                        <a:pt x="262" y="13848"/>
                        <a:pt x="334" y="14610"/>
                        <a:pt x="727" y="15205"/>
                      </a:cubicBezTo>
                      <a:cubicBezTo>
                        <a:pt x="834" y="15372"/>
                        <a:pt x="941" y="15539"/>
                        <a:pt x="1048" y="15705"/>
                      </a:cubicBezTo>
                      <a:cubicBezTo>
                        <a:pt x="1334" y="16146"/>
                        <a:pt x="1465" y="16598"/>
                        <a:pt x="1120" y="17086"/>
                      </a:cubicBezTo>
                      <a:cubicBezTo>
                        <a:pt x="989" y="17229"/>
                        <a:pt x="965" y="17432"/>
                        <a:pt x="1048" y="17598"/>
                      </a:cubicBezTo>
                      <a:cubicBezTo>
                        <a:pt x="1191" y="17622"/>
                        <a:pt x="1322" y="17646"/>
                        <a:pt x="1465" y="17658"/>
                      </a:cubicBezTo>
                      <a:cubicBezTo>
                        <a:pt x="2144" y="17670"/>
                        <a:pt x="2822" y="17634"/>
                        <a:pt x="3501" y="17717"/>
                      </a:cubicBezTo>
                      <a:cubicBezTo>
                        <a:pt x="3727" y="17717"/>
                        <a:pt x="3941" y="17705"/>
                        <a:pt x="4156" y="17658"/>
                      </a:cubicBezTo>
                      <a:cubicBezTo>
                        <a:pt x="4239" y="17634"/>
                        <a:pt x="4322" y="17586"/>
                        <a:pt x="4394" y="17539"/>
                      </a:cubicBezTo>
                      <a:cubicBezTo>
                        <a:pt x="4346" y="17479"/>
                        <a:pt x="4322" y="17444"/>
                        <a:pt x="4299" y="17444"/>
                      </a:cubicBezTo>
                      <a:cubicBezTo>
                        <a:pt x="4144" y="17396"/>
                        <a:pt x="4001" y="17372"/>
                        <a:pt x="3858" y="17336"/>
                      </a:cubicBezTo>
                      <a:cubicBezTo>
                        <a:pt x="3608" y="17289"/>
                        <a:pt x="3549" y="17217"/>
                        <a:pt x="3560" y="16955"/>
                      </a:cubicBezTo>
                      <a:cubicBezTo>
                        <a:pt x="3596" y="16610"/>
                        <a:pt x="3691" y="16277"/>
                        <a:pt x="3858" y="15979"/>
                      </a:cubicBezTo>
                      <a:cubicBezTo>
                        <a:pt x="3965" y="15741"/>
                        <a:pt x="4049" y="15491"/>
                        <a:pt x="4120" y="15229"/>
                      </a:cubicBezTo>
                      <a:cubicBezTo>
                        <a:pt x="4180" y="15003"/>
                        <a:pt x="4120" y="14765"/>
                        <a:pt x="3977" y="14574"/>
                      </a:cubicBezTo>
                      <a:cubicBezTo>
                        <a:pt x="3882" y="14443"/>
                        <a:pt x="3810" y="14312"/>
                        <a:pt x="3727" y="14181"/>
                      </a:cubicBezTo>
                      <a:cubicBezTo>
                        <a:pt x="3763" y="14122"/>
                        <a:pt x="3799" y="14062"/>
                        <a:pt x="3834" y="14015"/>
                      </a:cubicBezTo>
                      <a:cubicBezTo>
                        <a:pt x="4180" y="13622"/>
                        <a:pt x="4537" y="13241"/>
                        <a:pt x="4882" y="12860"/>
                      </a:cubicBezTo>
                      <a:cubicBezTo>
                        <a:pt x="5275" y="12455"/>
                        <a:pt x="5585" y="11967"/>
                        <a:pt x="5787" y="11443"/>
                      </a:cubicBezTo>
                      <a:cubicBezTo>
                        <a:pt x="5870" y="11193"/>
                        <a:pt x="5966" y="10943"/>
                        <a:pt x="6085" y="10705"/>
                      </a:cubicBezTo>
                      <a:cubicBezTo>
                        <a:pt x="6216" y="10443"/>
                        <a:pt x="6430" y="10228"/>
                        <a:pt x="6680" y="10097"/>
                      </a:cubicBezTo>
                      <a:cubicBezTo>
                        <a:pt x="7144" y="9883"/>
                        <a:pt x="7561" y="9597"/>
                        <a:pt x="7942" y="9264"/>
                      </a:cubicBezTo>
                      <a:cubicBezTo>
                        <a:pt x="8144" y="9097"/>
                        <a:pt x="8299" y="8883"/>
                        <a:pt x="8371" y="8645"/>
                      </a:cubicBezTo>
                      <a:cubicBezTo>
                        <a:pt x="8478" y="8121"/>
                        <a:pt x="8585" y="7609"/>
                        <a:pt x="8692" y="7085"/>
                      </a:cubicBezTo>
                      <a:cubicBezTo>
                        <a:pt x="8752" y="6895"/>
                        <a:pt x="8692" y="6680"/>
                        <a:pt x="8525" y="6549"/>
                      </a:cubicBezTo>
                      <a:close/>
                      <a:moveTo>
                        <a:pt x="6025" y="5025"/>
                      </a:moveTo>
                      <a:cubicBezTo>
                        <a:pt x="5846" y="5275"/>
                        <a:pt x="5692" y="5502"/>
                        <a:pt x="5537" y="5728"/>
                      </a:cubicBezTo>
                      <a:cubicBezTo>
                        <a:pt x="5430" y="5871"/>
                        <a:pt x="5406" y="6061"/>
                        <a:pt x="5465" y="6228"/>
                      </a:cubicBezTo>
                      <a:cubicBezTo>
                        <a:pt x="5561" y="6502"/>
                        <a:pt x="5644" y="6799"/>
                        <a:pt x="5739" y="7073"/>
                      </a:cubicBezTo>
                      <a:cubicBezTo>
                        <a:pt x="5835" y="7359"/>
                        <a:pt x="6073" y="7573"/>
                        <a:pt x="6358" y="7633"/>
                      </a:cubicBezTo>
                      <a:cubicBezTo>
                        <a:pt x="6739" y="7728"/>
                        <a:pt x="7144" y="7704"/>
                        <a:pt x="7513" y="7561"/>
                      </a:cubicBezTo>
                      <a:cubicBezTo>
                        <a:pt x="7704" y="7502"/>
                        <a:pt x="7871" y="7359"/>
                        <a:pt x="7954" y="7168"/>
                      </a:cubicBezTo>
                      <a:cubicBezTo>
                        <a:pt x="8049" y="6966"/>
                        <a:pt x="8132" y="6740"/>
                        <a:pt x="8228" y="6537"/>
                      </a:cubicBezTo>
                      <a:cubicBezTo>
                        <a:pt x="8287" y="6406"/>
                        <a:pt x="8263" y="6252"/>
                        <a:pt x="8156" y="6156"/>
                      </a:cubicBezTo>
                      <a:cubicBezTo>
                        <a:pt x="7930" y="5906"/>
                        <a:pt x="7644" y="5728"/>
                        <a:pt x="7311" y="5644"/>
                      </a:cubicBezTo>
                      <a:cubicBezTo>
                        <a:pt x="6930" y="5537"/>
                        <a:pt x="6573" y="5371"/>
                        <a:pt x="6251" y="5144"/>
                      </a:cubicBezTo>
                      <a:cubicBezTo>
                        <a:pt x="6180" y="5097"/>
                        <a:pt x="6096" y="5061"/>
                        <a:pt x="6025" y="502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19"/>
                <p:cNvSpPr/>
                <p:nvPr/>
              </p:nvSpPr>
              <p:spPr>
                <a:xfrm>
                  <a:off x="1339200" y="3394000"/>
                  <a:ext cx="192000" cy="44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0" h="17884" extrusionOk="0">
                      <a:moveTo>
                        <a:pt x="5072" y="8883"/>
                      </a:moveTo>
                      <a:cubicBezTo>
                        <a:pt x="5275" y="9311"/>
                        <a:pt x="5286" y="9406"/>
                        <a:pt x="4953" y="9656"/>
                      </a:cubicBezTo>
                      <a:cubicBezTo>
                        <a:pt x="4620" y="9906"/>
                        <a:pt x="4548" y="10252"/>
                        <a:pt x="4560" y="10657"/>
                      </a:cubicBezTo>
                      <a:cubicBezTo>
                        <a:pt x="4572" y="11049"/>
                        <a:pt x="4501" y="11478"/>
                        <a:pt x="4477" y="11895"/>
                      </a:cubicBezTo>
                      <a:cubicBezTo>
                        <a:pt x="4417" y="12407"/>
                        <a:pt x="4382" y="12919"/>
                        <a:pt x="4382" y="13443"/>
                      </a:cubicBezTo>
                      <a:cubicBezTo>
                        <a:pt x="4429" y="14717"/>
                        <a:pt x="4524" y="15979"/>
                        <a:pt x="4596" y="17241"/>
                      </a:cubicBezTo>
                      <a:cubicBezTo>
                        <a:pt x="4620" y="17562"/>
                        <a:pt x="4620" y="17562"/>
                        <a:pt x="4334" y="17669"/>
                      </a:cubicBezTo>
                      <a:cubicBezTo>
                        <a:pt x="3786" y="17884"/>
                        <a:pt x="3191" y="17884"/>
                        <a:pt x="2643" y="17669"/>
                      </a:cubicBezTo>
                      <a:cubicBezTo>
                        <a:pt x="2393" y="17586"/>
                        <a:pt x="2346" y="17526"/>
                        <a:pt x="2369" y="17265"/>
                      </a:cubicBezTo>
                      <a:cubicBezTo>
                        <a:pt x="2429" y="16526"/>
                        <a:pt x="2512" y="15788"/>
                        <a:pt x="2584" y="15062"/>
                      </a:cubicBezTo>
                      <a:cubicBezTo>
                        <a:pt x="2667" y="14169"/>
                        <a:pt x="2738" y="13276"/>
                        <a:pt x="2822" y="12371"/>
                      </a:cubicBezTo>
                      <a:cubicBezTo>
                        <a:pt x="2905" y="11466"/>
                        <a:pt x="2989" y="10537"/>
                        <a:pt x="3060" y="9609"/>
                      </a:cubicBezTo>
                      <a:cubicBezTo>
                        <a:pt x="3096" y="9156"/>
                        <a:pt x="3155" y="8692"/>
                        <a:pt x="3060" y="8240"/>
                      </a:cubicBezTo>
                      <a:cubicBezTo>
                        <a:pt x="3048" y="8180"/>
                        <a:pt x="3048" y="8121"/>
                        <a:pt x="3060" y="8061"/>
                      </a:cubicBezTo>
                      <a:cubicBezTo>
                        <a:pt x="3131" y="7668"/>
                        <a:pt x="3203" y="7275"/>
                        <a:pt x="3286" y="6870"/>
                      </a:cubicBezTo>
                      <a:cubicBezTo>
                        <a:pt x="3370" y="6442"/>
                        <a:pt x="3334" y="6061"/>
                        <a:pt x="2893" y="5835"/>
                      </a:cubicBezTo>
                      <a:cubicBezTo>
                        <a:pt x="2846" y="5811"/>
                        <a:pt x="2810" y="5775"/>
                        <a:pt x="2786" y="5739"/>
                      </a:cubicBezTo>
                      <a:cubicBezTo>
                        <a:pt x="2465" y="5311"/>
                        <a:pt x="2000" y="5120"/>
                        <a:pt x="1500" y="5001"/>
                      </a:cubicBezTo>
                      <a:cubicBezTo>
                        <a:pt x="1143" y="4918"/>
                        <a:pt x="881" y="4644"/>
                        <a:pt x="583" y="4441"/>
                      </a:cubicBezTo>
                      <a:cubicBezTo>
                        <a:pt x="524" y="4406"/>
                        <a:pt x="512" y="4311"/>
                        <a:pt x="476" y="4239"/>
                      </a:cubicBezTo>
                      <a:cubicBezTo>
                        <a:pt x="441" y="4168"/>
                        <a:pt x="441" y="4072"/>
                        <a:pt x="381" y="4025"/>
                      </a:cubicBezTo>
                      <a:cubicBezTo>
                        <a:pt x="0" y="3620"/>
                        <a:pt x="107" y="3144"/>
                        <a:pt x="286" y="2751"/>
                      </a:cubicBezTo>
                      <a:cubicBezTo>
                        <a:pt x="607" y="2048"/>
                        <a:pt x="976" y="1346"/>
                        <a:pt x="1548" y="786"/>
                      </a:cubicBezTo>
                      <a:cubicBezTo>
                        <a:pt x="1857" y="477"/>
                        <a:pt x="2238" y="239"/>
                        <a:pt x="2667" y="108"/>
                      </a:cubicBezTo>
                      <a:cubicBezTo>
                        <a:pt x="2905" y="60"/>
                        <a:pt x="3143" y="24"/>
                        <a:pt x="3381" y="24"/>
                      </a:cubicBezTo>
                      <a:cubicBezTo>
                        <a:pt x="3798" y="0"/>
                        <a:pt x="4215" y="24"/>
                        <a:pt x="4620" y="108"/>
                      </a:cubicBezTo>
                      <a:cubicBezTo>
                        <a:pt x="5155" y="227"/>
                        <a:pt x="5644" y="536"/>
                        <a:pt x="6001" y="965"/>
                      </a:cubicBezTo>
                      <a:cubicBezTo>
                        <a:pt x="6370" y="1394"/>
                        <a:pt x="6739" y="1810"/>
                        <a:pt x="7120" y="2227"/>
                      </a:cubicBezTo>
                      <a:cubicBezTo>
                        <a:pt x="7346" y="2453"/>
                        <a:pt x="7513" y="2727"/>
                        <a:pt x="7596" y="3025"/>
                      </a:cubicBezTo>
                      <a:cubicBezTo>
                        <a:pt x="7680" y="3429"/>
                        <a:pt x="7680" y="3799"/>
                        <a:pt x="7430" y="4156"/>
                      </a:cubicBezTo>
                      <a:cubicBezTo>
                        <a:pt x="7370" y="4263"/>
                        <a:pt x="7310" y="4370"/>
                        <a:pt x="7275" y="4489"/>
                      </a:cubicBezTo>
                      <a:cubicBezTo>
                        <a:pt x="7132" y="4799"/>
                        <a:pt x="6918" y="5073"/>
                        <a:pt x="6644" y="5263"/>
                      </a:cubicBezTo>
                      <a:cubicBezTo>
                        <a:pt x="6096" y="5620"/>
                        <a:pt x="5525" y="5918"/>
                        <a:pt x="4858" y="5930"/>
                      </a:cubicBezTo>
                      <a:cubicBezTo>
                        <a:pt x="4751" y="5942"/>
                        <a:pt x="4655" y="5965"/>
                        <a:pt x="4560" y="6001"/>
                      </a:cubicBezTo>
                      <a:cubicBezTo>
                        <a:pt x="4453" y="6025"/>
                        <a:pt x="4382" y="6120"/>
                        <a:pt x="4393" y="6227"/>
                      </a:cubicBezTo>
                      <a:cubicBezTo>
                        <a:pt x="4370" y="6954"/>
                        <a:pt x="4322" y="7680"/>
                        <a:pt x="4298" y="8406"/>
                      </a:cubicBezTo>
                      <a:cubicBezTo>
                        <a:pt x="4286" y="8954"/>
                        <a:pt x="4346" y="9002"/>
                        <a:pt x="4894" y="8906"/>
                      </a:cubicBezTo>
                      <a:cubicBezTo>
                        <a:pt x="4941" y="8894"/>
                        <a:pt x="5001" y="8894"/>
                        <a:pt x="5072" y="888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5" name="Google Shape;1905;p19"/>
                <p:cNvSpPr/>
                <p:nvPr/>
              </p:nvSpPr>
              <p:spPr>
                <a:xfrm>
                  <a:off x="1204650" y="3493425"/>
                  <a:ext cx="212250" cy="33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0" h="13431" extrusionOk="0">
                      <a:moveTo>
                        <a:pt x="8263" y="2262"/>
                      </a:moveTo>
                      <a:cubicBezTo>
                        <a:pt x="8418" y="2393"/>
                        <a:pt x="8490" y="2596"/>
                        <a:pt x="8430" y="2798"/>
                      </a:cubicBezTo>
                      <a:cubicBezTo>
                        <a:pt x="8323" y="3310"/>
                        <a:pt x="8216" y="3834"/>
                        <a:pt x="8097" y="4346"/>
                      </a:cubicBezTo>
                      <a:cubicBezTo>
                        <a:pt x="8025" y="4596"/>
                        <a:pt x="7882" y="4810"/>
                        <a:pt x="7680" y="4965"/>
                      </a:cubicBezTo>
                      <a:cubicBezTo>
                        <a:pt x="7299" y="5298"/>
                        <a:pt x="6870" y="5584"/>
                        <a:pt x="6418" y="5798"/>
                      </a:cubicBezTo>
                      <a:cubicBezTo>
                        <a:pt x="6156" y="5941"/>
                        <a:pt x="5942" y="6156"/>
                        <a:pt x="5823" y="6418"/>
                      </a:cubicBezTo>
                      <a:cubicBezTo>
                        <a:pt x="5704" y="6644"/>
                        <a:pt x="5596" y="6894"/>
                        <a:pt x="5525" y="7144"/>
                      </a:cubicBezTo>
                      <a:cubicBezTo>
                        <a:pt x="5311" y="7668"/>
                        <a:pt x="5001" y="8156"/>
                        <a:pt x="4620" y="8561"/>
                      </a:cubicBezTo>
                      <a:cubicBezTo>
                        <a:pt x="4263" y="8954"/>
                        <a:pt x="3918" y="9335"/>
                        <a:pt x="3560" y="9716"/>
                      </a:cubicBezTo>
                      <a:cubicBezTo>
                        <a:pt x="3525" y="9775"/>
                        <a:pt x="3489" y="9823"/>
                        <a:pt x="3453" y="9882"/>
                      </a:cubicBezTo>
                      <a:cubicBezTo>
                        <a:pt x="3537" y="10013"/>
                        <a:pt x="3608" y="10156"/>
                        <a:pt x="3703" y="10275"/>
                      </a:cubicBezTo>
                      <a:cubicBezTo>
                        <a:pt x="3858" y="10466"/>
                        <a:pt x="3906" y="10704"/>
                        <a:pt x="3846" y="10942"/>
                      </a:cubicBezTo>
                      <a:cubicBezTo>
                        <a:pt x="3787" y="11192"/>
                        <a:pt x="3703" y="11442"/>
                        <a:pt x="3584" y="11680"/>
                      </a:cubicBezTo>
                      <a:cubicBezTo>
                        <a:pt x="3429" y="11990"/>
                        <a:pt x="3322" y="12323"/>
                        <a:pt x="3287" y="12668"/>
                      </a:cubicBezTo>
                      <a:cubicBezTo>
                        <a:pt x="3275" y="12918"/>
                        <a:pt x="3334" y="12990"/>
                        <a:pt x="3584" y="13049"/>
                      </a:cubicBezTo>
                      <a:cubicBezTo>
                        <a:pt x="3739" y="13073"/>
                        <a:pt x="3882" y="13109"/>
                        <a:pt x="4025" y="13145"/>
                      </a:cubicBezTo>
                      <a:cubicBezTo>
                        <a:pt x="4049" y="13145"/>
                        <a:pt x="4072" y="13192"/>
                        <a:pt x="4120" y="13252"/>
                      </a:cubicBezTo>
                      <a:cubicBezTo>
                        <a:pt x="4049" y="13299"/>
                        <a:pt x="3965" y="13335"/>
                        <a:pt x="3882" y="13359"/>
                      </a:cubicBezTo>
                      <a:cubicBezTo>
                        <a:pt x="3668" y="13407"/>
                        <a:pt x="3453" y="13430"/>
                        <a:pt x="3239" y="13418"/>
                      </a:cubicBezTo>
                      <a:cubicBezTo>
                        <a:pt x="2560" y="13347"/>
                        <a:pt x="1870" y="13371"/>
                        <a:pt x="1191" y="13359"/>
                      </a:cubicBezTo>
                      <a:cubicBezTo>
                        <a:pt x="1060" y="13347"/>
                        <a:pt x="917" y="13335"/>
                        <a:pt x="774" y="13311"/>
                      </a:cubicBezTo>
                      <a:cubicBezTo>
                        <a:pt x="691" y="13133"/>
                        <a:pt x="715" y="12930"/>
                        <a:pt x="858" y="12787"/>
                      </a:cubicBezTo>
                      <a:cubicBezTo>
                        <a:pt x="1203" y="12299"/>
                        <a:pt x="1060" y="11859"/>
                        <a:pt x="774" y="11406"/>
                      </a:cubicBezTo>
                      <a:cubicBezTo>
                        <a:pt x="679" y="11240"/>
                        <a:pt x="560" y="11085"/>
                        <a:pt x="465" y="10906"/>
                      </a:cubicBezTo>
                      <a:cubicBezTo>
                        <a:pt x="72" y="10311"/>
                        <a:pt x="0" y="9549"/>
                        <a:pt x="274" y="8882"/>
                      </a:cubicBezTo>
                      <a:cubicBezTo>
                        <a:pt x="500" y="8346"/>
                        <a:pt x="751" y="7811"/>
                        <a:pt x="1048" y="7299"/>
                      </a:cubicBezTo>
                      <a:cubicBezTo>
                        <a:pt x="1417" y="6680"/>
                        <a:pt x="1834" y="6084"/>
                        <a:pt x="2239" y="5489"/>
                      </a:cubicBezTo>
                      <a:cubicBezTo>
                        <a:pt x="2679" y="4822"/>
                        <a:pt x="2917" y="4060"/>
                        <a:pt x="2941" y="3274"/>
                      </a:cubicBezTo>
                      <a:cubicBezTo>
                        <a:pt x="2953" y="3060"/>
                        <a:pt x="2965" y="2858"/>
                        <a:pt x="2977" y="2655"/>
                      </a:cubicBezTo>
                      <a:cubicBezTo>
                        <a:pt x="3013" y="2274"/>
                        <a:pt x="2858" y="1905"/>
                        <a:pt x="2572" y="1667"/>
                      </a:cubicBezTo>
                      <a:cubicBezTo>
                        <a:pt x="2441" y="1560"/>
                        <a:pt x="2322" y="1429"/>
                        <a:pt x="2215" y="1310"/>
                      </a:cubicBezTo>
                      <a:cubicBezTo>
                        <a:pt x="2227" y="1167"/>
                        <a:pt x="2382" y="1072"/>
                        <a:pt x="2513" y="1131"/>
                      </a:cubicBezTo>
                      <a:cubicBezTo>
                        <a:pt x="2810" y="1215"/>
                        <a:pt x="3001" y="1084"/>
                        <a:pt x="3179" y="845"/>
                      </a:cubicBezTo>
                      <a:cubicBezTo>
                        <a:pt x="3441" y="464"/>
                        <a:pt x="3870" y="238"/>
                        <a:pt x="4334" y="250"/>
                      </a:cubicBezTo>
                      <a:cubicBezTo>
                        <a:pt x="4608" y="250"/>
                        <a:pt x="4882" y="250"/>
                        <a:pt x="5132" y="72"/>
                      </a:cubicBezTo>
                      <a:cubicBezTo>
                        <a:pt x="5239" y="0"/>
                        <a:pt x="5394" y="12"/>
                        <a:pt x="5477" y="119"/>
                      </a:cubicBezTo>
                      <a:cubicBezTo>
                        <a:pt x="5584" y="203"/>
                        <a:pt x="5608" y="345"/>
                        <a:pt x="5549" y="464"/>
                      </a:cubicBezTo>
                      <a:cubicBezTo>
                        <a:pt x="5430" y="738"/>
                        <a:pt x="5275" y="988"/>
                        <a:pt x="5096" y="1226"/>
                      </a:cubicBezTo>
                      <a:cubicBezTo>
                        <a:pt x="4894" y="1417"/>
                        <a:pt x="4822" y="1715"/>
                        <a:pt x="4906" y="1988"/>
                      </a:cubicBezTo>
                      <a:cubicBezTo>
                        <a:pt x="4989" y="2286"/>
                        <a:pt x="5108" y="2572"/>
                        <a:pt x="5239" y="2858"/>
                      </a:cubicBezTo>
                      <a:cubicBezTo>
                        <a:pt x="5620" y="3727"/>
                        <a:pt x="6073" y="3691"/>
                        <a:pt x="6727" y="3679"/>
                      </a:cubicBezTo>
                      <a:cubicBezTo>
                        <a:pt x="6847" y="3679"/>
                        <a:pt x="6977" y="3632"/>
                        <a:pt x="7097" y="3620"/>
                      </a:cubicBezTo>
                      <a:cubicBezTo>
                        <a:pt x="7549" y="3572"/>
                        <a:pt x="7787" y="3286"/>
                        <a:pt x="7942" y="2905"/>
                      </a:cubicBezTo>
                      <a:cubicBezTo>
                        <a:pt x="8037" y="2703"/>
                        <a:pt x="8156" y="2500"/>
                        <a:pt x="8263" y="226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06" name="Google Shape;1906;p19"/>
              <p:cNvGrpSpPr/>
              <p:nvPr/>
            </p:nvGrpSpPr>
            <p:grpSpPr>
              <a:xfrm>
                <a:off x="6242725" y="3437088"/>
                <a:ext cx="464375" cy="329825"/>
                <a:chOff x="2903375" y="3437150"/>
                <a:chExt cx="464375" cy="329825"/>
              </a:xfrm>
            </p:grpSpPr>
            <p:sp>
              <p:nvSpPr>
                <p:cNvPr id="1907" name="Google Shape;1907;p19"/>
                <p:cNvSpPr/>
                <p:nvPr/>
              </p:nvSpPr>
              <p:spPr>
                <a:xfrm>
                  <a:off x="2908725" y="3722900"/>
                  <a:ext cx="455150" cy="4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06" h="1763" extrusionOk="0">
                      <a:moveTo>
                        <a:pt x="18205" y="882"/>
                      </a:moveTo>
                      <a:cubicBezTo>
                        <a:pt x="18205" y="1370"/>
                        <a:pt x="14122" y="1763"/>
                        <a:pt x="9097" y="1763"/>
                      </a:cubicBezTo>
                      <a:cubicBezTo>
                        <a:pt x="4073" y="1763"/>
                        <a:pt x="1" y="1370"/>
                        <a:pt x="1" y="882"/>
                      </a:cubicBezTo>
                      <a:cubicBezTo>
                        <a:pt x="1" y="394"/>
                        <a:pt x="4085" y="1"/>
                        <a:pt x="9097" y="1"/>
                      </a:cubicBezTo>
                      <a:cubicBezTo>
                        <a:pt x="14122" y="1"/>
                        <a:pt x="18205" y="394"/>
                        <a:pt x="18205" y="88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19"/>
                <p:cNvSpPr/>
                <p:nvPr/>
              </p:nvSpPr>
              <p:spPr>
                <a:xfrm>
                  <a:off x="2903375" y="3437150"/>
                  <a:ext cx="464375" cy="30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75" h="12336" extrusionOk="0">
                      <a:moveTo>
                        <a:pt x="15324" y="12169"/>
                      </a:moveTo>
                      <a:cubicBezTo>
                        <a:pt x="13943" y="12205"/>
                        <a:pt x="12645" y="12229"/>
                        <a:pt x="11335" y="12264"/>
                      </a:cubicBezTo>
                      <a:lnTo>
                        <a:pt x="10335" y="12264"/>
                      </a:lnTo>
                      <a:cubicBezTo>
                        <a:pt x="8882" y="12276"/>
                        <a:pt x="7430" y="12300"/>
                        <a:pt x="5977" y="12324"/>
                      </a:cubicBezTo>
                      <a:cubicBezTo>
                        <a:pt x="4775" y="12336"/>
                        <a:pt x="3584" y="12324"/>
                        <a:pt x="2394" y="12121"/>
                      </a:cubicBezTo>
                      <a:cubicBezTo>
                        <a:pt x="1858" y="12026"/>
                        <a:pt x="1322" y="11967"/>
                        <a:pt x="786" y="11883"/>
                      </a:cubicBezTo>
                      <a:cubicBezTo>
                        <a:pt x="322" y="11824"/>
                        <a:pt x="0" y="11419"/>
                        <a:pt x="36" y="10955"/>
                      </a:cubicBezTo>
                      <a:cubicBezTo>
                        <a:pt x="84" y="10276"/>
                        <a:pt x="191" y="9597"/>
                        <a:pt x="191" y="8931"/>
                      </a:cubicBezTo>
                      <a:cubicBezTo>
                        <a:pt x="191" y="7907"/>
                        <a:pt x="369" y="6906"/>
                        <a:pt x="453" y="5894"/>
                      </a:cubicBezTo>
                      <a:cubicBezTo>
                        <a:pt x="500" y="5263"/>
                        <a:pt x="620" y="4632"/>
                        <a:pt x="703" y="4013"/>
                      </a:cubicBezTo>
                      <a:cubicBezTo>
                        <a:pt x="762" y="3680"/>
                        <a:pt x="917" y="3370"/>
                        <a:pt x="1143" y="3132"/>
                      </a:cubicBezTo>
                      <a:cubicBezTo>
                        <a:pt x="1322" y="2942"/>
                        <a:pt x="1572" y="2846"/>
                        <a:pt x="1834" y="2858"/>
                      </a:cubicBezTo>
                      <a:cubicBezTo>
                        <a:pt x="2286" y="2846"/>
                        <a:pt x="2501" y="2632"/>
                        <a:pt x="2596" y="2215"/>
                      </a:cubicBezTo>
                      <a:cubicBezTo>
                        <a:pt x="2655" y="1989"/>
                        <a:pt x="2870" y="1882"/>
                        <a:pt x="3060" y="1775"/>
                      </a:cubicBezTo>
                      <a:cubicBezTo>
                        <a:pt x="3429" y="1561"/>
                        <a:pt x="3822" y="1394"/>
                        <a:pt x="4239" y="1275"/>
                      </a:cubicBezTo>
                      <a:cubicBezTo>
                        <a:pt x="5037" y="1049"/>
                        <a:pt x="5823" y="775"/>
                        <a:pt x="6620" y="572"/>
                      </a:cubicBezTo>
                      <a:cubicBezTo>
                        <a:pt x="7120" y="453"/>
                        <a:pt x="7644" y="430"/>
                        <a:pt x="8156" y="370"/>
                      </a:cubicBezTo>
                      <a:cubicBezTo>
                        <a:pt x="8871" y="263"/>
                        <a:pt x="9609" y="251"/>
                        <a:pt x="10311" y="72"/>
                      </a:cubicBezTo>
                      <a:cubicBezTo>
                        <a:pt x="10514" y="37"/>
                        <a:pt x="10728" y="13"/>
                        <a:pt x="10930" y="25"/>
                      </a:cubicBezTo>
                      <a:cubicBezTo>
                        <a:pt x="11145" y="1"/>
                        <a:pt x="11347" y="108"/>
                        <a:pt x="11442" y="310"/>
                      </a:cubicBezTo>
                      <a:cubicBezTo>
                        <a:pt x="11680" y="691"/>
                        <a:pt x="11871" y="1096"/>
                        <a:pt x="11990" y="1537"/>
                      </a:cubicBezTo>
                      <a:cubicBezTo>
                        <a:pt x="12085" y="1894"/>
                        <a:pt x="12311" y="2204"/>
                        <a:pt x="12645" y="2394"/>
                      </a:cubicBezTo>
                      <a:cubicBezTo>
                        <a:pt x="12788" y="2465"/>
                        <a:pt x="12883" y="2620"/>
                        <a:pt x="12871" y="2787"/>
                      </a:cubicBezTo>
                      <a:cubicBezTo>
                        <a:pt x="12871" y="3251"/>
                        <a:pt x="12954" y="3704"/>
                        <a:pt x="13109" y="4144"/>
                      </a:cubicBezTo>
                      <a:cubicBezTo>
                        <a:pt x="13157" y="4359"/>
                        <a:pt x="13181" y="4573"/>
                        <a:pt x="13193" y="4799"/>
                      </a:cubicBezTo>
                      <a:cubicBezTo>
                        <a:pt x="13252" y="5240"/>
                        <a:pt x="13312" y="5323"/>
                        <a:pt x="13764" y="5287"/>
                      </a:cubicBezTo>
                      <a:cubicBezTo>
                        <a:pt x="14883" y="5180"/>
                        <a:pt x="15907" y="5561"/>
                        <a:pt x="16943" y="5835"/>
                      </a:cubicBezTo>
                      <a:cubicBezTo>
                        <a:pt x="17145" y="5883"/>
                        <a:pt x="17348" y="5954"/>
                        <a:pt x="17538" y="6014"/>
                      </a:cubicBezTo>
                      <a:cubicBezTo>
                        <a:pt x="17895" y="6133"/>
                        <a:pt x="18181" y="6395"/>
                        <a:pt x="18324" y="6752"/>
                      </a:cubicBezTo>
                      <a:cubicBezTo>
                        <a:pt x="18515" y="7168"/>
                        <a:pt x="18503" y="7621"/>
                        <a:pt x="18515" y="8073"/>
                      </a:cubicBezTo>
                      <a:cubicBezTo>
                        <a:pt x="18527" y="9288"/>
                        <a:pt x="18550" y="10490"/>
                        <a:pt x="18574" y="11705"/>
                      </a:cubicBezTo>
                      <a:cubicBezTo>
                        <a:pt x="18574" y="11943"/>
                        <a:pt x="18538" y="12038"/>
                        <a:pt x="18253" y="12086"/>
                      </a:cubicBezTo>
                      <a:cubicBezTo>
                        <a:pt x="17872" y="12157"/>
                        <a:pt x="17491" y="12193"/>
                        <a:pt x="17110" y="12205"/>
                      </a:cubicBezTo>
                      <a:cubicBezTo>
                        <a:pt x="16502" y="12217"/>
                        <a:pt x="15871" y="12181"/>
                        <a:pt x="15324" y="12169"/>
                      </a:cubicBezTo>
                      <a:close/>
                      <a:moveTo>
                        <a:pt x="4787" y="12038"/>
                      </a:moveTo>
                      <a:lnTo>
                        <a:pt x="5596" y="12062"/>
                      </a:lnTo>
                      <a:cubicBezTo>
                        <a:pt x="5656" y="11859"/>
                        <a:pt x="5715" y="11645"/>
                        <a:pt x="5751" y="11443"/>
                      </a:cubicBezTo>
                      <a:cubicBezTo>
                        <a:pt x="5799" y="11157"/>
                        <a:pt x="5894" y="10883"/>
                        <a:pt x="6049" y="10633"/>
                      </a:cubicBezTo>
                      <a:cubicBezTo>
                        <a:pt x="6323" y="10109"/>
                        <a:pt x="7180" y="10193"/>
                        <a:pt x="7358" y="10633"/>
                      </a:cubicBezTo>
                      <a:cubicBezTo>
                        <a:pt x="7478" y="10931"/>
                        <a:pt x="7585" y="11240"/>
                        <a:pt x="7680" y="11550"/>
                      </a:cubicBezTo>
                      <a:cubicBezTo>
                        <a:pt x="7728" y="11693"/>
                        <a:pt x="7751" y="11859"/>
                        <a:pt x="7787" y="11979"/>
                      </a:cubicBezTo>
                      <a:lnTo>
                        <a:pt x="8942" y="12014"/>
                      </a:lnTo>
                      <a:cubicBezTo>
                        <a:pt x="8954" y="11871"/>
                        <a:pt x="8990" y="11729"/>
                        <a:pt x="9025" y="11586"/>
                      </a:cubicBezTo>
                      <a:cubicBezTo>
                        <a:pt x="9132" y="11217"/>
                        <a:pt x="9204" y="10824"/>
                        <a:pt x="9371" y="10478"/>
                      </a:cubicBezTo>
                      <a:cubicBezTo>
                        <a:pt x="9704" y="9824"/>
                        <a:pt x="10514" y="9824"/>
                        <a:pt x="10883" y="10455"/>
                      </a:cubicBezTo>
                      <a:cubicBezTo>
                        <a:pt x="11073" y="10752"/>
                        <a:pt x="11192" y="11097"/>
                        <a:pt x="11240" y="11455"/>
                      </a:cubicBezTo>
                      <a:cubicBezTo>
                        <a:pt x="11264" y="11645"/>
                        <a:pt x="11311" y="11824"/>
                        <a:pt x="11359" y="12014"/>
                      </a:cubicBezTo>
                      <a:cubicBezTo>
                        <a:pt x="11728" y="11990"/>
                        <a:pt x="12061" y="12074"/>
                        <a:pt x="12407" y="11967"/>
                      </a:cubicBezTo>
                      <a:cubicBezTo>
                        <a:pt x="12431" y="11812"/>
                        <a:pt x="12454" y="11693"/>
                        <a:pt x="12478" y="11562"/>
                      </a:cubicBezTo>
                      <a:cubicBezTo>
                        <a:pt x="12550" y="11264"/>
                        <a:pt x="12621" y="10967"/>
                        <a:pt x="12716" y="10669"/>
                      </a:cubicBezTo>
                      <a:cubicBezTo>
                        <a:pt x="12859" y="10300"/>
                        <a:pt x="13371" y="10038"/>
                        <a:pt x="13669" y="10181"/>
                      </a:cubicBezTo>
                      <a:cubicBezTo>
                        <a:pt x="13978" y="10312"/>
                        <a:pt x="14216" y="10538"/>
                        <a:pt x="14347" y="10847"/>
                      </a:cubicBezTo>
                      <a:cubicBezTo>
                        <a:pt x="14455" y="11121"/>
                        <a:pt x="14514" y="11419"/>
                        <a:pt x="14597" y="11705"/>
                      </a:cubicBezTo>
                      <a:cubicBezTo>
                        <a:pt x="14621" y="11788"/>
                        <a:pt x="14645" y="11871"/>
                        <a:pt x="14669" y="11955"/>
                      </a:cubicBezTo>
                      <a:cubicBezTo>
                        <a:pt x="14752" y="11967"/>
                        <a:pt x="14812" y="11979"/>
                        <a:pt x="14871" y="11979"/>
                      </a:cubicBezTo>
                      <a:cubicBezTo>
                        <a:pt x="15217" y="11990"/>
                        <a:pt x="15228" y="11979"/>
                        <a:pt x="15336" y="11633"/>
                      </a:cubicBezTo>
                      <a:cubicBezTo>
                        <a:pt x="15419" y="11395"/>
                        <a:pt x="15514" y="11157"/>
                        <a:pt x="15609" y="10919"/>
                      </a:cubicBezTo>
                      <a:cubicBezTo>
                        <a:pt x="15717" y="10621"/>
                        <a:pt x="15979" y="10550"/>
                        <a:pt x="16241" y="10538"/>
                      </a:cubicBezTo>
                      <a:cubicBezTo>
                        <a:pt x="16502" y="10514"/>
                        <a:pt x="16729" y="10669"/>
                        <a:pt x="16824" y="10907"/>
                      </a:cubicBezTo>
                      <a:cubicBezTo>
                        <a:pt x="16907" y="11133"/>
                        <a:pt x="16979" y="11371"/>
                        <a:pt x="17026" y="11598"/>
                      </a:cubicBezTo>
                      <a:cubicBezTo>
                        <a:pt x="17062" y="11717"/>
                        <a:pt x="17086" y="11848"/>
                        <a:pt x="17110" y="11967"/>
                      </a:cubicBezTo>
                      <a:cubicBezTo>
                        <a:pt x="17538" y="12002"/>
                        <a:pt x="17919" y="12002"/>
                        <a:pt x="18300" y="11788"/>
                      </a:cubicBezTo>
                      <a:cubicBezTo>
                        <a:pt x="18300" y="11609"/>
                        <a:pt x="18300" y="11443"/>
                        <a:pt x="18288" y="11264"/>
                      </a:cubicBezTo>
                      <a:cubicBezTo>
                        <a:pt x="18265" y="10824"/>
                        <a:pt x="18229" y="10395"/>
                        <a:pt x="18229" y="9954"/>
                      </a:cubicBezTo>
                      <a:cubicBezTo>
                        <a:pt x="18217" y="9145"/>
                        <a:pt x="18241" y="8335"/>
                        <a:pt x="18217" y="7538"/>
                      </a:cubicBezTo>
                      <a:cubicBezTo>
                        <a:pt x="18193" y="6906"/>
                        <a:pt x="17943" y="6383"/>
                        <a:pt x="17217" y="6216"/>
                      </a:cubicBezTo>
                      <a:cubicBezTo>
                        <a:pt x="16919" y="6144"/>
                        <a:pt x="16622" y="6049"/>
                        <a:pt x="16324" y="5966"/>
                      </a:cubicBezTo>
                      <a:cubicBezTo>
                        <a:pt x="15479" y="5740"/>
                        <a:pt x="14633" y="5502"/>
                        <a:pt x="13740" y="5537"/>
                      </a:cubicBezTo>
                      <a:cubicBezTo>
                        <a:pt x="13121" y="5561"/>
                        <a:pt x="13109" y="5537"/>
                        <a:pt x="13014" y="4942"/>
                      </a:cubicBezTo>
                      <a:cubicBezTo>
                        <a:pt x="12978" y="4716"/>
                        <a:pt x="12954" y="4478"/>
                        <a:pt x="12919" y="4251"/>
                      </a:cubicBezTo>
                      <a:cubicBezTo>
                        <a:pt x="12859" y="3870"/>
                        <a:pt x="12752" y="3489"/>
                        <a:pt x="12728" y="3108"/>
                      </a:cubicBezTo>
                      <a:cubicBezTo>
                        <a:pt x="12728" y="2894"/>
                        <a:pt x="12633" y="2704"/>
                        <a:pt x="12466" y="2573"/>
                      </a:cubicBezTo>
                      <a:cubicBezTo>
                        <a:pt x="12133" y="2335"/>
                        <a:pt x="11907" y="1989"/>
                        <a:pt x="11799" y="1608"/>
                      </a:cubicBezTo>
                      <a:cubicBezTo>
                        <a:pt x="11716" y="1215"/>
                        <a:pt x="11538" y="858"/>
                        <a:pt x="11276" y="560"/>
                      </a:cubicBezTo>
                      <a:cubicBezTo>
                        <a:pt x="11204" y="441"/>
                        <a:pt x="11073" y="370"/>
                        <a:pt x="10930" y="358"/>
                      </a:cubicBezTo>
                      <a:cubicBezTo>
                        <a:pt x="10704" y="370"/>
                        <a:pt x="10466" y="358"/>
                        <a:pt x="10240" y="394"/>
                      </a:cubicBezTo>
                      <a:cubicBezTo>
                        <a:pt x="9704" y="453"/>
                        <a:pt x="9168" y="525"/>
                        <a:pt x="8632" y="584"/>
                      </a:cubicBezTo>
                      <a:cubicBezTo>
                        <a:pt x="7930" y="680"/>
                        <a:pt x="7227" y="739"/>
                        <a:pt x="6549" y="870"/>
                      </a:cubicBezTo>
                      <a:cubicBezTo>
                        <a:pt x="6025" y="965"/>
                        <a:pt x="5525" y="1168"/>
                        <a:pt x="5025" y="1311"/>
                      </a:cubicBezTo>
                      <a:cubicBezTo>
                        <a:pt x="4477" y="1442"/>
                        <a:pt x="3941" y="1632"/>
                        <a:pt x="3417" y="1870"/>
                      </a:cubicBezTo>
                      <a:cubicBezTo>
                        <a:pt x="3072" y="2049"/>
                        <a:pt x="2810" y="2263"/>
                        <a:pt x="2715" y="2656"/>
                      </a:cubicBezTo>
                      <a:cubicBezTo>
                        <a:pt x="2655" y="2882"/>
                        <a:pt x="2453" y="3049"/>
                        <a:pt x="2215" y="3073"/>
                      </a:cubicBezTo>
                      <a:cubicBezTo>
                        <a:pt x="2108" y="3096"/>
                        <a:pt x="2001" y="3096"/>
                        <a:pt x="1905" y="3108"/>
                      </a:cubicBezTo>
                      <a:cubicBezTo>
                        <a:pt x="1393" y="3156"/>
                        <a:pt x="1084" y="3454"/>
                        <a:pt x="977" y="3942"/>
                      </a:cubicBezTo>
                      <a:cubicBezTo>
                        <a:pt x="941" y="4037"/>
                        <a:pt x="929" y="4144"/>
                        <a:pt x="905" y="4239"/>
                      </a:cubicBezTo>
                      <a:cubicBezTo>
                        <a:pt x="822" y="4882"/>
                        <a:pt x="727" y="5525"/>
                        <a:pt x="667" y="6168"/>
                      </a:cubicBezTo>
                      <a:cubicBezTo>
                        <a:pt x="572" y="7133"/>
                        <a:pt x="381" y="8085"/>
                        <a:pt x="405" y="9062"/>
                      </a:cubicBezTo>
                      <a:cubicBezTo>
                        <a:pt x="405" y="9133"/>
                        <a:pt x="405" y="9216"/>
                        <a:pt x="393" y="9300"/>
                      </a:cubicBezTo>
                      <a:cubicBezTo>
                        <a:pt x="358" y="9812"/>
                        <a:pt x="310" y="10335"/>
                        <a:pt x="286" y="10847"/>
                      </a:cubicBezTo>
                      <a:cubicBezTo>
                        <a:pt x="274" y="11336"/>
                        <a:pt x="608" y="11657"/>
                        <a:pt x="1096" y="11645"/>
                      </a:cubicBezTo>
                      <a:cubicBezTo>
                        <a:pt x="1108" y="11609"/>
                        <a:pt x="1143" y="11574"/>
                        <a:pt x="1143" y="11526"/>
                      </a:cubicBezTo>
                      <a:cubicBezTo>
                        <a:pt x="1120" y="11145"/>
                        <a:pt x="1298" y="10812"/>
                        <a:pt x="1429" y="10466"/>
                      </a:cubicBezTo>
                      <a:cubicBezTo>
                        <a:pt x="1501" y="10252"/>
                        <a:pt x="1560" y="10228"/>
                        <a:pt x="1786" y="10252"/>
                      </a:cubicBezTo>
                      <a:cubicBezTo>
                        <a:pt x="1953" y="10264"/>
                        <a:pt x="2096" y="10371"/>
                        <a:pt x="2155" y="10526"/>
                      </a:cubicBezTo>
                      <a:cubicBezTo>
                        <a:pt x="2251" y="10788"/>
                        <a:pt x="2334" y="11050"/>
                        <a:pt x="2382" y="11312"/>
                      </a:cubicBezTo>
                      <a:cubicBezTo>
                        <a:pt x="2489" y="11883"/>
                        <a:pt x="2477" y="11883"/>
                        <a:pt x="3060" y="11943"/>
                      </a:cubicBezTo>
                      <a:cubicBezTo>
                        <a:pt x="3382" y="11979"/>
                        <a:pt x="3382" y="11955"/>
                        <a:pt x="3394" y="11645"/>
                      </a:cubicBezTo>
                      <a:cubicBezTo>
                        <a:pt x="3406" y="11240"/>
                        <a:pt x="3394" y="10836"/>
                        <a:pt x="3608" y="10466"/>
                      </a:cubicBezTo>
                      <a:cubicBezTo>
                        <a:pt x="3810" y="10121"/>
                        <a:pt x="4001" y="10085"/>
                        <a:pt x="4287" y="10347"/>
                      </a:cubicBezTo>
                      <a:cubicBezTo>
                        <a:pt x="4358" y="10419"/>
                        <a:pt x="4406" y="10490"/>
                        <a:pt x="4441" y="10574"/>
                      </a:cubicBezTo>
                      <a:cubicBezTo>
                        <a:pt x="4525" y="10800"/>
                        <a:pt x="4608" y="11038"/>
                        <a:pt x="4668" y="11264"/>
                      </a:cubicBezTo>
                      <a:cubicBezTo>
                        <a:pt x="4715" y="11502"/>
                        <a:pt x="4739" y="11764"/>
                        <a:pt x="4799" y="12038"/>
                      </a:cubicBezTo>
                      <a:close/>
                      <a:moveTo>
                        <a:pt x="10990" y="11979"/>
                      </a:moveTo>
                      <a:cubicBezTo>
                        <a:pt x="11026" y="11467"/>
                        <a:pt x="10907" y="10955"/>
                        <a:pt x="10645" y="10526"/>
                      </a:cubicBezTo>
                      <a:cubicBezTo>
                        <a:pt x="10490" y="10300"/>
                        <a:pt x="10192" y="10228"/>
                        <a:pt x="9942" y="10347"/>
                      </a:cubicBezTo>
                      <a:cubicBezTo>
                        <a:pt x="9716" y="10455"/>
                        <a:pt x="9549" y="10645"/>
                        <a:pt x="9478" y="10883"/>
                      </a:cubicBezTo>
                      <a:cubicBezTo>
                        <a:pt x="9394" y="11157"/>
                        <a:pt x="9323" y="11431"/>
                        <a:pt x="9275" y="11717"/>
                      </a:cubicBezTo>
                      <a:cubicBezTo>
                        <a:pt x="9275" y="11812"/>
                        <a:pt x="9275" y="11907"/>
                        <a:pt x="9299" y="12002"/>
                      </a:cubicBezTo>
                      <a:cubicBezTo>
                        <a:pt x="9871" y="11955"/>
                        <a:pt x="10418" y="12121"/>
                        <a:pt x="10990" y="11979"/>
                      </a:cubicBezTo>
                      <a:close/>
                      <a:moveTo>
                        <a:pt x="12692" y="11990"/>
                      </a:moveTo>
                      <a:cubicBezTo>
                        <a:pt x="13252" y="12002"/>
                        <a:pt x="13800" y="11990"/>
                        <a:pt x="14359" y="11931"/>
                      </a:cubicBezTo>
                      <a:cubicBezTo>
                        <a:pt x="14300" y="11431"/>
                        <a:pt x="14240" y="10990"/>
                        <a:pt x="13871" y="10645"/>
                      </a:cubicBezTo>
                      <a:cubicBezTo>
                        <a:pt x="13585" y="10371"/>
                        <a:pt x="13193" y="10371"/>
                        <a:pt x="12978" y="10705"/>
                      </a:cubicBezTo>
                      <a:cubicBezTo>
                        <a:pt x="12740" y="11086"/>
                        <a:pt x="12633" y="11538"/>
                        <a:pt x="12692" y="11990"/>
                      </a:cubicBezTo>
                      <a:close/>
                      <a:moveTo>
                        <a:pt x="7430" y="12038"/>
                      </a:moveTo>
                      <a:cubicBezTo>
                        <a:pt x="7478" y="11621"/>
                        <a:pt x="7382" y="11205"/>
                        <a:pt x="7180" y="10847"/>
                      </a:cubicBezTo>
                      <a:cubicBezTo>
                        <a:pt x="6954" y="10526"/>
                        <a:pt x="6620" y="10478"/>
                        <a:pt x="6358" y="10752"/>
                      </a:cubicBezTo>
                      <a:cubicBezTo>
                        <a:pt x="6001" y="11109"/>
                        <a:pt x="5930" y="11562"/>
                        <a:pt x="5942" y="12074"/>
                      </a:cubicBezTo>
                      <a:close/>
                      <a:moveTo>
                        <a:pt x="4501" y="12050"/>
                      </a:moveTo>
                      <a:cubicBezTo>
                        <a:pt x="4477" y="11609"/>
                        <a:pt x="4453" y="11193"/>
                        <a:pt x="4275" y="10800"/>
                      </a:cubicBezTo>
                      <a:cubicBezTo>
                        <a:pt x="4215" y="10621"/>
                        <a:pt x="4060" y="10514"/>
                        <a:pt x="3882" y="10502"/>
                      </a:cubicBezTo>
                      <a:cubicBezTo>
                        <a:pt x="3632" y="10919"/>
                        <a:pt x="3584" y="11371"/>
                        <a:pt x="3596" y="11836"/>
                      </a:cubicBezTo>
                      <a:cubicBezTo>
                        <a:pt x="3596" y="11979"/>
                        <a:pt x="3691" y="12026"/>
                        <a:pt x="3822" y="12038"/>
                      </a:cubicBezTo>
                      <a:close/>
                      <a:moveTo>
                        <a:pt x="15586" y="11919"/>
                      </a:moveTo>
                      <a:cubicBezTo>
                        <a:pt x="15967" y="11979"/>
                        <a:pt x="16360" y="11990"/>
                        <a:pt x="16741" y="11955"/>
                      </a:cubicBezTo>
                      <a:cubicBezTo>
                        <a:pt x="16800" y="11681"/>
                        <a:pt x="16776" y="11395"/>
                        <a:pt x="16657" y="11145"/>
                      </a:cubicBezTo>
                      <a:cubicBezTo>
                        <a:pt x="16491" y="10788"/>
                        <a:pt x="16098" y="10728"/>
                        <a:pt x="15871" y="11062"/>
                      </a:cubicBezTo>
                      <a:cubicBezTo>
                        <a:pt x="15681" y="11312"/>
                        <a:pt x="15586" y="11609"/>
                        <a:pt x="15586" y="11919"/>
                      </a:cubicBezTo>
                      <a:close/>
                      <a:moveTo>
                        <a:pt x="2239" y="11776"/>
                      </a:moveTo>
                      <a:cubicBezTo>
                        <a:pt x="2179" y="11455"/>
                        <a:pt x="2120" y="11145"/>
                        <a:pt x="2048" y="10847"/>
                      </a:cubicBezTo>
                      <a:cubicBezTo>
                        <a:pt x="2024" y="10764"/>
                        <a:pt x="1977" y="10681"/>
                        <a:pt x="1905" y="10621"/>
                      </a:cubicBezTo>
                      <a:cubicBezTo>
                        <a:pt x="1798" y="10490"/>
                        <a:pt x="1596" y="10514"/>
                        <a:pt x="1536" y="10681"/>
                      </a:cubicBezTo>
                      <a:cubicBezTo>
                        <a:pt x="1393" y="10978"/>
                        <a:pt x="1310" y="11324"/>
                        <a:pt x="1310" y="11657"/>
                      </a:cubicBezTo>
                      <a:cubicBezTo>
                        <a:pt x="1703" y="11836"/>
                        <a:pt x="1798" y="11848"/>
                        <a:pt x="2239" y="1177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19"/>
                <p:cNvSpPr/>
                <p:nvPr/>
              </p:nvSpPr>
              <p:spPr>
                <a:xfrm>
                  <a:off x="2910225" y="3446100"/>
                  <a:ext cx="450375" cy="29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15" h="11716" extrusionOk="0">
                      <a:moveTo>
                        <a:pt x="4525" y="11680"/>
                      </a:moveTo>
                      <a:cubicBezTo>
                        <a:pt x="4477" y="11406"/>
                        <a:pt x="4453" y="11144"/>
                        <a:pt x="4394" y="10906"/>
                      </a:cubicBezTo>
                      <a:cubicBezTo>
                        <a:pt x="4334" y="10668"/>
                        <a:pt x="4263" y="10442"/>
                        <a:pt x="4167" y="10216"/>
                      </a:cubicBezTo>
                      <a:cubicBezTo>
                        <a:pt x="4132" y="10132"/>
                        <a:pt x="4084" y="10049"/>
                        <a:pt x="4025" y="9989"/>
                      </a:cubicBezTo>
                      <a:cubicBezTo>
                        <a:pt x="3727" y="9716"/>
                        <a:pt x="3536" y="9763"/>
                        <a:pt x="3334" y="10108"/>
                      </a:cubicBezTo>
                      <a:cubicBezTo>
                        <a:pt x="3120" y="10478"/>
                        <a:pt x="3132" y="10882"/>
                        <a:pt x="3120" y="11275"/>
                      </a:cubicBezTo>
                      <a:cubicBezTo>
                        <a:pt x="3120" y="11597"/>
                        <a:pt x="3108" y="11621"/>
                        <a:pt x="2798" y="11585"/>
                      </a:cubicBezTo>
                      <a:cubicBezTo>
                        <a:pt x="2215" y="11525"/>
                        <a:pt x="2227" y="11525"/>
                        <a:pt x="2120" y="10954"/>
                      </a:cubicBezTo>
                      <a:cubicBezTo>
                        <a:pt x="2060" y="10680"/>
                        <a:pt x="1977" y="10418"/>
                        <a:pt x="1881" y="10168"/>
                      </a:cubicBezTo>
                      <a:cubicBezTo>
                        <a:pt x="1822" y="10001"/>
                        <a:pt x="1679" y="9894"/>
                        <a:pt x="1512" y="9882"/>
                      </a:cubicBezTo>
                      <a:cubicBezTo>
                        <a:pt x="1286" y="9858"/>
                        <a:pt x="1227" y="9882"/>
                        <a:pt x="1155" y="10108"/>
                      </a:cubicBezTo>
                      <a:cubicBezTo>
                        <a:pt x="1036" y="10454"/>
                        <a:pt x="857" y="10787"/>
                        <a:pt x="881" y="11168"/>
                      </a:cubicBezTo>
                      <a:cubicBezTo>
                        <a:pt x="881" y="11204"/>
                        <a:pt x="846" y="11251"/>
                        <a:pt x="822" y="11287"/>
                      </a:cubicBezTo>
                      <a:cubicBezTo>
                        <a:pt x="334" y="11287"/>
                        <a:pt x="0" y="10966"/>
                        <a:pt x="12" y="10489"/>
                      </a:cubicBezTo>
                      <a:cubicBezTo>
                        <a:pt x="36" y="9966"/>
                        <a:pt x="84" y="9442"/>
                        <a:pt x="119" y="8942"/>
                      </a:cubicBezTo>
                      <a:cubicBezTo>
                        <a:pt x="131" y="8858"/>
                        <a:pt x="143" y="8775"/>
                        <a:pt x="143" y="8692"/>
                      </a:cubicBezTo>
                      <a:cubicBezTo>
                        <a:pt x="107" y="7715"/>
                        <a:pt x="298" y="6763"/>
                        <a:pt x="393" y="5798"/>
                      </a:cubicBezTo>
                      <a:cubicBezTo>
                        <a:pt x="453" y="5155"/>
                        <a:pt x="548" y="4524"/>
                        <a:pt x="631" y="3881"/>
                      </a:cubicBezTo>
                      <a:cubicBezTo>
                        <a:pt x="655" y="3774"/>
                        <a:pt x="679" y="3679"/>
                        <a:pt x="703" y="3584"/>
                      </a:cubicBezTo>
                      <a:cubicBezTo>
                        <a:pt x="822" y="3084"/>
                        <a:pt x="1119" y="2798"/>
                        <a:pt x="1631" y="2750"/>
                      </a:cubicBezTo>
                      <a:cubicBezTo>
                        <a:pt x="1739" y="2738"/>
                        <a:pt x="1834" y="2727"/>
                        <a:pt x="1941" y="2703"/>
                      </a:cubicBezTo>
                      <a:cubicBezTo>
                        <a:pt x="2179" y="2679"/>
                        <a:pt x="2370" y="2512"/>
                        <a:pt x="2441" y="2286"/>
                      </a:cubicBezTo>
                      <a:cubicBezTo>
                        <a:pt x="2536" y="1893"/>
                        <a:pt x="2798" y="1679"/>
                        <a:pt x="3143" y="1500"/>
                      </a:cubicBezTo>
                      <a:cubicBezTo>
                        <a:pt x="3655" y="1262"/>
                        <a:pt x="4191" y="1084"/>
                        <a:pt x="4739" y="953"/>
                      </a:cubicBezTo>
                      <a:cubicBezTo>
                        <a:pt x="5251" y="798"/>
                        <a:pt x="5751" y="607"/>
                        <a:pt x="6263" y="500"/>
                      </a:cubicBezTo>
                      <a:cubicBezTo>
                        <a:pt x="6953" y="369"/>
                        <a:pt x="7656" y="310"/>
                        <a:pt x="8347" y="226"/>
                      </a:cubicBezTo>
                      <a:cubicBezTo>
                        <a:pt x="8882" y="155"/>
                        <a:pt x="9430" y="83"/>
                        <a:pt x="9966" y="24"/>
                      </a:cubicBezTo>
                      <a:cubicBezTo>
                        <a:pt x="10192" y="0"/>
                        <a:pt x="10418" y="12"/>
                        <a:pt x="10656" y="0"/>
                      </a:cubicBezTo>
                      <a:cubicBezTo>
                        <a:pt x="10787" y="0"/>
                        <a:pt x="10918" y="72"/>
                        <a:pt x="11002" y="191"/>
                      </a:cubicBezTo>
                      <a:cubicBezTo>
                        <a:pt x="11252" y="500"/>
                        <a:pt x="11430" y="857"/>
                        <a:pt x="11525" y="1238"/>
                      </a:cubicBezTo>
                      <a:cubicBezTo>
                        <a:pt x="11621" y="1631"/>
                        <a:pt x="11859" y="1977"/>
                        <a:pt x="12180" y="2215"/>
                      </a:cubicBezTo>
                      <a:cubicBezTo>
                        <a:pt x="12347" y="2334"/>
                        <a:pt x="12442" y="2536"/>
                        <a:pt x="12442" y="2738"/>
                      </a:cubicBezTo>
                      <a:cubicBezTo>
                        <a:pt x="12478" y="3131"/>
                        <a:pt x="12573" y="3512"/>
                        <a:pt x="12645" y="3893"/>
                      </a:cubicBezTo>
                      <a:cubicBezTo>
                        <a:pt x="12680" y="4120"/>
                        <a:pt x="12692" y="4358"/>
                        <a:pt x="12728" y="4584"/>
                      </a:cubicBezTo>
                      <a:cubicBezTo>
                        <a:pt x="12835" y="5191"/>
                        <a:pt x="12835" y="5203"/>
                        <a:pt x="13466" y="5179"/>
                      </a:cubicBezTo>
                      <a:cubicBezTo>
                        <a:pt x="14359" y="5144"/>
                        <a:pt x="15193" y="5382"/>
                        <a:pt x="16038" y="5608"/>
                      </a:cubicBezTo>
                      <a:cubicBezTo>
                        <a:pt x="16336" y="5691"/>
                        <a:pt x="16633" y="5786"/>
                        <a:pt x="16931" y="5858"/>
                      </a:cubicBezTo>
                      <a:cubicBezTo>
                        <a:pt x="17669" y="6025"/>
                        <a:pt x="17907" y="6548"/>
                        <a:pt x="17931" y="7168"/>
                      </a:cubicBezTo>
                      <a:cubicBezTo>
                        <a:pt x="17967" y="7977"/>
                        <a:pt x="17931" y="8787"/>
                        <a:pt x="17943" y="9596"/>
                      </a:cubicBezTo>
                      <a:cubicBezTo>
                        <a:pt x="17943" y="10037"/>
                        <a:pt x="17991" y="10466"/>
                        <a:pt x="18002" y="10906"/>
                      </a:cubicBezTo>
                      <a:cubicBezTo>
                        <a:pt x="18002" y="11073"/>
                        <a:pt x="18002" y="11251"/>
                        <a:pt x="18014" y="11430"/>
                      </a:cubicBezTo>
                      <a:cubicBezTo>
                        <a:pt x="17645" y="11644"/>
                        <a:pt x="17252" y="11644"/>
                        <a:pt x="16836" y="11609"/>
                      </a:cubicBezTo>
                      <a:cubicBezTo>
                        <a:pt x="16800" y="11478"/>
                        <a:pt x="16788" y="11359"/>
                        <a:pt x="16752" y="11240"/>
                      </a:cubicBezTo>
                      <a:cubicBezTo>
                        <a:pt x="16693" y="11013"/>
                        <a:pt x="16621" y="10775"/>
                        <a:pt x="16538" y="10549"/>
                      </a:cubicBezTo>
                      <a:cubicBezTo>
                        <a:pt x="16455" y="10323"/>
                        <a:pt x="16228" y="10168"/>
                        <a:pt x="15978" y="10180"/>
                      </a:cubicBezTo>
                      <a:cubicBezTo>
                        <a:pt x="15705" y="10180"/>
                        <a:pt x="15455" y="10263"/>
                        <a:pt x="15335" y="10561"/>
                      </a:cubicBezTo>
                      <a:cubicBezTo>
                        <a:pt x="15252" y="10799"/>
                        <a:pt x="15145" y="11025"/>
                        <a:pt x="15074" y="11275"/>
                      </a:cubicBezTo>
                      <a:cubicBezTo>
                        <a:pt x="14954" y="11621"/>
                        <a:pt x="14954" y="11632"/>
                        <a:pt x="14597" y="11621"/>
                      </a:cubicBezTo>
                      <a:cubicBezTo>
                        <a:pt x="14538" y="11621"/>
                        <a:pt x="14490" y="11609"/>
                        <a:pt x="14395" y="11597"/>
                      </a:cubicBezTo>
                      <a:cubicBezTo>
                        <a:pt x="14371" y="11513"/>
                        <a:pt x="14347" y="11430"/>
                        <a:pt x="14323" y="11347"/>
                      </a:cubicBezTo>
                      <a:cubicBezTo>
                        <a:pt x="14252" y="11061"/>
                        <a:pt x="14181" y="10763"/>
                        <a:pt x="14085" y="10478"/>
                      </a:cubicBezTo>
                      <a:cubicBezTo>
                        <a:pt x="13954" y="10180"/>
                        <a:pt x="13704" y="9942"/>
                        <a:pt x="13407" y="9823"/>
                      </a:cubicBezTo>
                      <a:cubicBezTo>
                        <a:pt x="13097" y="9668"/>
                        <a:pt x="12585" y="9942"/>
                        <a:pt x="12454" y="10311"/>
                      </a:cubicBezTo>
                      <a:cubicBezTo>
                        <a:pt x="12359" y="10609"/>
                        <a:pt x="12276" y="10906"/>
                        <a:pt x="12216" y="11204"/>
                      </a:cubicBezTo>
                      <a:cubicBezTo>
                        <a:pt x="12180" y="11323"/>
                        <a:pt x="12168" y="11454"/>
                        <a:pt x="12133" y="11597"/>
                      </a:cubicBezTo>
                      <a:cubicBezTo>
                        <a:pt x="11799" y="11716"/>
                        <a:pt x="11454" y="11621"/>
                        <a:pt x="11097" y="11644"/>
                      </a:cubicBezTo>
                      <a:cubicBezTo>
                        <a:pt x="11037" y="11466"/>
                        <a:pt x="11002" y="11287"/>
                        <a:pt x="10966" y="11097"/>
                      </a:cubicBezTo>
                      <a:cubicBezTo>
                        <a:pt x="10930" y="10739"/>
                        <a:pt x="10799" y="10394"/>
                        <a:pt x="10609" y="10097"/>
                      </a:cubicBezTo>
                      <a:cubicBezTo>
                        <a:pt x="10240" y="9466"/>
                        <a:pt x="9442" y="9466"/>
                        <a:pt x="9109" y="10120"/>
                      </a:cubicBezTo>
                      <a:cubicBezTo>
                        <a:pt x="8930" y="10454"/>
                        <a:pt x="8858" y="10859"/>
                        <a:pt x="8751" y="11228"/>
                      </a:cubicBezTo>
                      <a:cubicBezTo>
                        <a:pt x="8716" y="11371"/>
                        <a:pt x="8692" y="11513"/>
                        <a:pt x="8668" y="11656"/>
                      </a:cubicBezTo>
                      <a:lnTo>
                        <a:pt x="7513" y="11621"/>
                      </a:lnTo>
                      <a:cubicBezTo>
                        <a:pt x="7489" y="11490"/>
                        <a:pt x="7465" y="11335"/>
                        <a:pt x="7406" y="11192"/>
                      </a:cubicBezTo>
                      <a:cubicBezTo>
                        <a:pt x="7311" y="10882"/>
                        <a:pt x="7215" y="10573"/>
                        <a:pt x="7096" y="10275"/>
                      </a:cubicBezTo>
                      <a:cubicBezTo>
                        <a:pt x="6906" y="9835"/>
                        <a:pt x="6049" y="9739"/>
                        <a:pt x="5775" y="10275"/>
                      </a:cubicBezTo>
                      <a:cubicBezTo>
                        <a:pt x="5632" y="10525"/>
                        <a:pt x="5525" y="10799"/>
                        <a:pt x="5477" y="11085"/>
                      </a:cubicBezTo>
                      <a:cubicBezTo>
                        <a:pt x="5441" y="11287"/>
                        <a:pt x="5394" y="11490"/>
                        <a:pt x="5322" y="11692"/>
                      </a:cubicBezTo>
                      <a:close/>
                      <a:moveTo>
                        <a:pt x="12383" y="8418"/>
                      </a:moveTo>
                      <a:cubicBezTo>
                        <a:pt x="12407" y="8382"/>
                        <a:pt x="12418" y="8346"/>
                        <a:pt x="12430" y="8311"/>
                      </a:cubicBezTo>
                      <a:cubicBezTo>
                        <a:pt x="12430" y="7834"/>
                        <a:pt x="12407" y="7370"/>
                        <a:pt x="12359" y="6894"/>
                      </a:cubicBezTo>
                      <a:cubicBezTo>
                        <a:pt x="12299" y="6644"/>
                        <a:pt x="12192" y="6418"/>
                        <a:pt x="12026" y="6227"/>
                      </a:cubicBezTo>
                      <a:cubicBezTo>
                        <a:pt x="11668" y="5786"/>
                        <a:pt x="10990" y="5786"/>
                        <a:pt x="10644" y="6239"/>
                      </a:cubicBezTo>
                      <a:cubicBezTo>
                        <a:pt x="10466" y="6477"/>
                        <a:pt x="10323" y="6739"/>
                        <a:pt x="10228" y="7025"/>
                      </a:cubicBezTo>
                      <a:cubicBezTo>
                        <a:pt x="10132" y="7406"/>
                        <a:pt x="10073" y="7787"/>
                        <a:pt x="10037" y="8180"/>
                      </a:cubicBezTo>
                      <a:cubicBezTo>
                        <a:pt x="10013" y="8442"/>
                        <a:pt x="10109" y="8537"/>
                        <a:pt x="10311" y="8537"/>
                      </a:cubicBezTo>
                      <a:cubicBezTo>
                        <a:pt x="10942" y="8525"/>
                        <a:pt x="11573" y="8501"/>
                        <a:pt x="12204" y="8465"/>
                      </a:cubicBezTo>
                      <a:cubicBezTo>
                        <a:pt x="12264" y="8453"/>
                        <a:pt x="12323" y="8442"/>
                        <a:pt x="12383" y="8418"/>
                      </a:cubicBezTo>
                      <a:close/>
                      <a:moveTo>
                        <a:pt x="7692" y="8418"/>
                      </a:moveTo>
                      <a:lnTo>
                        <a:pt x="7692" y="8442"/>
                      </a:lnTo>
                      <a:cubicBezTo>
                        <a:pt x="7894" y="8442"/>
                        <a:pt x="8096" y="8453"/>
                        <a:pt x="8311" y="8453"/>
                      </a:cubicBezTo>
                      <a:cubicBezTo>
                        <a:pt x="8656" y="8453"/>
                        <a:pt x="8739" y="8394"/>
                        <a:pt x="8751" y="8049"/>
                      </a:cubicBezTo>
                      <a:cubicBezTo>
                        <a:pt x="8775" y="7572"/>
                        <a:pt x="8704" y="7096"/>
                        <a:pt x="8549" y="6656"/>
                      </a:cubicBezTo>
                      <a:cubicBezTo>
                        <a:pt x="8513" y="6513"/>
                        <a:pt x="8442" y="6370"/>
                        <a:pt x="8358" y="6251"/>
                      </a:cubicBezTo>
                      <a:cubicBezTo>
                        <a:pt x="8037" y="5798"/>
                        <a:pt x="7358" y="5810"/>
                        <a:pt x="7061" y="6275"/>
                      </a:cubicBezTo>
                      <a:cubicBezTo>
                        <a:pt x="6906" y="6513"/>
                        <a:pt x="6787" y="6775"/>
                        <a:pt x="6703" y="7049"/>
                      </a:cubicBezTo>
                      <a:cubicBezTo>
                        <a:pt x="6620" y="7394"/>
                        <a:pt x="6572" y="7751"/>
                        <a:pt x="6549" y="8108"/>
                      </a:cubicBezTo>
                      <a:cubicBezTo>
                        <a:pt x="6525" y="8334"/>
                        <a:pt x="6632" y="8453"/>
                        <a:pt x="6787" y="8442"/>
                      </a:cubicBezTo>
                      <a:cubicBezTo>
                        <a:pt x="7084" y="8453"/>
                        <a:pt x="7382" y="8430"/>
                        <a:pt x="7680" y="8430"/>
                      </a:cubicBezTo>
                      <a:close/>
                      <a:moveTo>
                        <a:pt x="15062" y="8596"/>
                      </a:moveTo>
                      <a:lnTo>
                        <a:pt x="15062" y="8573"/>
                      </a:lnTo>
                      <a:cubicBezTo>
                        <a:pt x="15335" y="8573"/>
                        <a:pt x="15621" y="8596"/>
                        <a:pt x="15895" y="8584"/>
                      </a:cubicBezTo>
                      <a:cubicBezTo>
                        <a:pt x="16121" y="8584"/>
                        <a:pt x="16157" y="8549"/>
                        <a:pt x="16169" y="8334"/>
                      </a:cubicBezTo>
                      <a:cubicBezTo>
                        <a:pt x="16217" y="7751"/>
                        <a:pt x="16038" y="7168"/>
                        <a:pt x="15669" y="6715"/>
                      </a:cubicBezTo>
                      <a:cubicBezTo>
                        <a:pt x="15574" y="6596"/>
                        <a:pt x="15443" y="6525"/>
                        <a:pt x="15300" y="6489"/>
                      </a:cubicBezTo>
                      <a:cubicBezTo>
                        <a:pt x="14824" y="6441"/>
                        <a:pt x="14550" y="6489"/>
                        <a:pt x="14347" y="6965"/>
                      </a:cubicBezTo>
                      <a:cubicBezTo>
                        <a:pt x="14181" y="7370"/>
                        <a:pt x="14062" y="7775"/>
                        <a:pt x="13978" y="8192"/>
                      </a:cubicBezTo>
                      <a:cubicBezTo>
                        <a:pt x="13919" y="8489"/>
                        <a:pt x="13990" y="8561"/>
                        <a:pt x="14300" y="8573"/>
                      </a:cubicBezTo>
                      <a:cubicBezTo>
                        <a:pt x="14550" y="8596"/>
                        <a:pt x="14800" y="8596"/>
                        <a:pt x="15062" y="8608"/>
                      </a:cubicBezTo>
                      <a:close/>
                      <a:moveTo>
                        <a:pt x="5310" y="7942"/>
                      </a:moveTo>
                      <a:cubicBezTo>
                        <a:pt x="5287" y="7703"/>
                        <a:pt x="5263" y="7465"/>
                        <a:pt x="5227" y="7227"/>
                      </a:cubicBezTo>
                      <a:cubicBezTo>
                        <a:pt x="5203" y="6906"/>
                        <a:pt x="5072" y="6620"/>
                        <a:pt x="4858" y="6382"/>
                      </a:cubicBezTo>
                      <a:cubicBezTo>
                        <a:pt x="4584" y="6072"/>
                        <a:pt x="4251" y="6072"/>
                        <a:pt x="3977" y="6382"/>
                      </a:cubicBezTo>
                      <a:cubicBezTo>
                        <a:pt x="3739" y="6679"/>
                        <a:pt x="3584" y="7037"/>
                        <a:pt x="3524" y="7418"/>
                      </a:cubicBezTo>
                      <a:cubicBezTo>
                        <a:pt x="3465" y="7680"/>
                        <a:pt x="3405" y="7953"/>
                        <a:pt x="3346" y="8227"/>
                      </a:cubicBezTo>
                      <a:cubicBezTo>
                        <a:pt x="3286" y="8465"/>
                        <a:pt x="3334" y="8573"/>
                        <a:pt x="3584" y="8549"/>
                      </a:cubicBezTo>
                      <a:cubicBezTo>
                        <a:pt x="4048" y="8525"/>
                        <a:pt x="4513" y="8477"/>
                        <a:pt x="4977" y="8406"/>
                      </a:cubicBezTo>
                      <a:cubicBezTo>
                        <a:pt x="5299" y="8358"/>
                        <a:pt x="5310" y="8287"/>
                        <a:pt x="5299" y="7953"/>
                      </a:cubicBezTo>
                      <a:close/>
                      <a:moveTo>
                        <a:pt x="6965" y="4524"/>
                      </a:moveTo>
                      <a:cubicBezTo>
                        <a:pt x="6965" y="4608"/>
                        <a:pt x="6965" y="4703"/>
                        <a:pt x="6965" y="4798"/>
                      </a:cubicBezTo>
                      <a:cubicBezTo>
                        <a:pt x="6965" y="5036"/>
                        <a:pt x="7025" y="5108"/>
                        <a:pt x="7275" y="5096"/>
                      </a:cubicBezTo>
                      <a:cubicBezTo>
                        <a:pt x="7442" y="5072"/>
                        <a:pt x="7608" y="5048"/>
                        <a:pt x="7787" y="5060"/>
                      </a:cubicBezTo>
                      <a:cubicBezTo>
                        <a:pt x="8085" y="5072"/>
                        <a:pt x="8382" y="5036"/>
                        <a:pt x="8668" y="4941"/>
                      </a:cubicBezTo>
                      <a:cubicBezTo>
                        <a:pt x="8823" y="4929"/>
                        <a:pt x="8930" y="4786"/>
                        <a:pt x="8918" y="4632"/>
                      </a:cubicBezTo>
                      <a:cubicBezTo>
                        <a:pt x="8918" y="4215"/>
                        <a:pt x="8835" y="3810"/>
                        <a:pt x="8692" y="3417"/>
                      </a:cubicBezTo>
                      <a:cubicBezTo>
                        <a:pt x="8585" y="3048"/>
                        <a:pt x="8251" y="2798"/>
                        <a:pt x="7870" y="2798"/>
                      </a:cubicBezTo>
                      <a:cubicBezTo>
                        <a:pt x="7680" y="2762"/>
                        <a:pt x="7501" y="2846"/>
                        <a:pt x="7406" y="3012"/>
                      </a:cubicBezTo>
                      <a:cubicBezTo>
                        <a:pt x="7120" y="3465"/>
                        <a:pt x="6965" y="3989"/>
                        <a:pt x="6965" y="4524"/>
                      </a:cubicBezTo>
                      <a:close/>
                      <a:moveTo>
                        <a:pt x="5537" y="4989"/>
                      </a:moveTo>
                      <a:cubicBezTo>
                        <a:pt x="5489" y="4739"/>
                        <a:pt x="5453" y="4393"/>
                        <a:pt x="5382" y="4060"/>
                      </a:cubicBezTo>
                      <a:cubicBezTo>
                        <a:pt x="5346" y="3905"/>
                        <a:pt x="5275" y="3751"/>
                        <a:pt x="5203" y="3608"/>
                      </a:cubicBezTo>
                      <a:cubicBezTo>
                        <a:pt x="5037" y="3310"/>
                        <a:pt x="4989" y="3286"/>
                        <a:pt x="4656" y="3370"/>
                      </a:cubicBezTo>
                      <a:cubicBezTo>
                        <a:pt x="4560" y="3405"/>
                        <a:pt x="4477" y="3417"/>
                        <a:pt x="4382" y="3441"/>
                      </a:cubicBezTo>
                      <a:cubicBezTo>
                        <a:pt x="4215" y="3453"/>
                        <a:pt x="4084" y="3572"/>
                        <a:pt x="4060" y="3751"/>
                      </a:cubicBezTo>
                      <a:cubicBezTo>
                        <a:pt x="3989" y="4132"/>
                        <a:pt x="3929" y="4513"/>
                        <a:pt x="3858" y="4905"/>
                      </a:cubicBezTo>
                      <a:cubicBezTo>
                        <a:pt x="3846" y="5013"/>
                        <a:pt x="3822" y="5120"/>
                        <a:pt x="3798" y="5239"/>
                      </a:cubicBezTo>
                      <a:cubicBezTo>
                        <a:pt x="3691" y="5525"/>
                        <a:pt x="3727" y="5584"/>
                        <a:pt x="4025" y="5548"/>
                      </a:cubicBezTo>
                      <a:cubicBezTo>
                        <a:pt x="4417" y="5513"/>
                        <a:pt x="4798" y="5477"/>
                        <a:pt x="5191" y="5441"/>
                      </a:cubicBezTo>
                      <a:cubicBezTo>
                        <a:pt x="5465" y="5417"/>
                        <a:pt x="5525" y="5358"/>
                        <a:pt x="5537" y="4989"/>
                      </a:cubicBezTo>
                      <a:close/>
                      <a:moveTo>
                        <a:pt x="10775" y="4846"/>
                      </a:moveTo>
                      <a:lnTo>
                        <a:pt x="11049" y="4846"/>
                      </a:lnTo>
                      <a:cubicBezTo>
                        <a:pt x="11371" y="4846"/>
                        <a:pt x="11430" y="4810"/>
                        <a:pt x="11395" y="4489"/>
                      </a:cubicBezTo>
                      <a:cubicBezTo>
                        <a:pt x="11359" y="4048"/>
                        <a:pt x="11287" y="3620"/>
                        <a:pt x="11204" y="3191"/>
                      </a:cubicBezTo>
                      <a:cubicBezTo>
                        <a:pt x="11156" y="3036"/>
                        <a:pt x="11073" y="2893"/>
                        <a:pt x="10966" y="2774"/>
                      </a:cubicBezTo>
                      <a:cubicBezTo>
                        <a:pt x="10680" y="2500"/>
                        <a:pt x="10192" y="2619"/>
                        <a:pt x="10073" y="3000"/>
                      </a:cubicBezTo>
                      <a:cubicBezTo>
                        <a:pt x="9954" y="3524"/>
                        <a:pt x="9871" y="4060"/>
                        <a:pt x="9775" y="4596"/>
                      </a:cubicBezTo>
                      <a:cubicBezTo>
                        <a:pt x="9751" y="4727"/>
                        <a:pt x="9835" y="4858"/>
                        <a:pt x="9966" y="4822"/>
                      </a:cubicBezTo>
                      <a:cubicBezTo>
                        <a:pt x="10252" y="4715"/>
                        <a:pt x="10525" y="4905"/>
                        <a:pt x="10775" y="4834"/>
                      </a:cubicBezTo>
                      <a:close/>
                      <a:moveTo>
                        <a:pt x="1881" y="4155"/>
                      </a:moveTo>
                      <a:cubicBezTo>
                        <a:pt x="1655" y="4239"/>
                        <a:pt x="1500" y="4429"/>
                        <a:pt x="1453" y="4655"/>
                      </a:cubicBezTo>
                      <a:cubicBezTo>
                        <a:pt x="1381" y="5001"/>
                        <a:pt x="1322" y="5358"/>
                        <a:pt x="1298" y="5703"/>
                      </a:cubicBezTo>
                      <a:cubicBezTo>
                        <a:pt x="1274" y="6025"/>
                        <a:pt x="1405" y="6108"/>
                        <a:pt x="1691" y="5941"/>
                      </a:cubicBezTo>
                      <a:cubicBezTo>
                        <a:pt x="1881" y="5822"/>
                        <a:pt x="2108" y="5763"/>
                        <a:pt x="2346" y="5798"/>
                      </a:cubicBezTo>
                      <a:cubicBezTo>
                        <a:pt x="2405" y="5798"/>
                        <a:pt x="2465" y="5786"/>
                        <a:pt x="2536" y="5775"/>
                      </a:cubicBezTo>
                      <a:cubicBezTo>
                        <a:pt x="2691" y="5215"/>
                        <a:pt x="2381" y="4429"/>
                        <a:pt x="1881" y="4143"/>
                      </a:cubicBezTo>
                      <a:close/>
                      <a:moveTo>
                        <a:pt x="1477" y="8823"/>
                      </a:moveTo>
                      <a:lnTo>
                        <a:pt x="1477" y="8823"/>
                      </a:lnTo>
                      <a:cubicBezTo>
                        <a:pt x="1643" y="8811"/>
                        <a:pt x="1810" y="8811"/>
                        <a:pt x="1965" y="8787"/>
                      </a:cubicBezTo>
                      <a:cubicBezTo>
                        <a:pt x="2239" y="8751"/>
                        <a:pt x="2298" y="8680"/>
                        <a:pt x="2298" y="8406"/>
                      </a:cubicBezTo>
                      <a:cubicBezTo>
                        <a:pt x="2274" y="7977"/>
                        <a:pt x="2108" y="7584"/>
                        <a:pt x="1834" y="7263"/>
                      </a:cubicBezTo>
                      <a:cubicBezTo>
                        <a:pt x="1619" y="7013"/>
                        <a:pt x="1465" y="7013"/>
                        <a:pt x="1238" y="7251"/>
                      </a:cubicBezTo>
                      <a:cubicBezTo>
                        <a:pt x="1179" y="7310"/>
                        <a:pt x="1131" y="7382"/>
                        <a:pt x="1108" y="7453"/>
                      </a:cubicBezTo>
                      <a:cubicBezTo>
                        <a:pt x="1036" y="7775"/>
                        <a:pt x="977" y="8108"/>
                        <a:pt x="929" y="8442"/>
                      </a:cubicBezTo>
                      <a:cubicBezTo>
                        <a:pt x="905" y="8692"/>
                        <a:pt x="1060" y="8811"/>
                        <a:pt x="1310" y="8823"/>
                      </a:cubicBezTo>
                      <a:cubicBezTo>
                        <a:pt x="1369" y="8823"/>
                        <a:pt x="1429" y="8811"/>
                        <a:pt x="1477" y="881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19"/>
                <p:cNvSpPr/>
                <p:nvPr/>
              </p:nvSpPr>
              <p:spPr>
                <a:xfrm>
                  <a:off x="3135250" y="3692850"/>
                  <a:ext cx="43775" cy="4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894" extrusionOk="0">
                      <a:moveTo>
                        <a:pt x="1715" y="1751"/>
                      </a:moveTo>
                      <a:cubicBezTo>
                        <a:pt x="1143" y="1893"/>
                        <a:pt x="596" y="1727"/>
                        <a:pt x="24" y="1774"/>
                      </a:cubicBezTo>
                      <a:cubicBezTo>
                        <a:pt x="0" y="1679"/>
                        <a:pt x="0" y="1584"/>
                        <a:pt x="0" y="1489"/>
                      </a:cubicBezTo>
                      <a:cubicBezTo>
                        <a:pt x="48" y="1215"/>
                        <a:pt x="119" y="929"/>
                        <a:pt x="203" y="655"/>
                      </a:cubicBezTo>
                      <a:cubicBezTo>
                        <a:pt x="274" y="417"/>
                        <a:pt x="441" y="227"/>
                        <a:pt x="667" y="119"/>
                      </a:cubicBezTo>
                      <a:cubicBezTo>
                        <a:pt x="917" y="0"/>
                        <a:pt x="1215" y="72"/>
                        <a:pt x="1370" y="298"/>
                      </a:cubicBezTo>
                      <a:cubicBezTo>
                        <a:pt x="1632" y="739"/>
                        <a:pt x="1751" y="1239"/>
                        <a:pt x="1715" y="17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19"/>
                <p:cNvSpPr/>
                <p:nvPr/>
              </p:nvSpPr>
              <p:spPr>
                <a:xfrm>
                  <a:off x="3219475" y="3696425"/>
                  <a:ext cx="43200" cy="4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644" extrusionOk="0">
                      <a:moveTo>
                        <a:pt x="48" y="1619"/>
                      </a:moveTo>
                      <a:cubicBezTo>
                        <a:pt x="1" y="1167"/>
                        <a:pt x="96" y="715"/>
                        <a:pt x="346" y="334"/>
                      </a:cubicBezTo>
                      <a:cubicBezTo>
                        <a:pt x="560" y="0"/>
                        <a:pt x="941" y="0"/>
                        <a:pt x="1239" y="274"/>
                      </a:cubicBezTo>
                      <a:cubicBezTo>
                        <a:pt x="1608" y="619"/>
                        <a:pt x="1668" y="1060"/>
                        <a:pt x="1727" y="1560"/>
                      </a:cubicBezTo>
                      <a:cubicBezTo>
                        <a:pt x="1168" y="1619"/>
                        <a:pt x="608" y="1643"/>
                        <a:pt x="48" y="16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19"/>
                <p:cNvSpPr/>
                <p:nvPr/>
              </p:nvSpPr>
              <p:spPr>
                <a:xfrm>
                  <a:off x="3051900" y="3699400"/>
                  <a:ext cx="38425" cy="3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7" h="1584" extrusionOk="0">
                      <a:moveTo>
                        <a:pt x="1489" y="1548"/>
                      </a:moveTo>
                      <a:lnTo>
                        <a:pt x="1" y="1584"/>
                      </a:lnTo>
                      <a:cubicBezTo>
                        <a:pt x="1" y="1072"/>
                        <a:pt x="60" y="619"/>
                        <a:pt x="417" y="262"/>
                      </a:cubicBezTo>
                      <a:cubicBezTo>
                        <a:pt x="691" y="0"/>
                        <a:pt x="1013" y="36"/>
                        <a:pt x="1239" y="357"/>
                      </a:cubicBezTo>
                      <a:cubicBezTo>
                        <a:pt x="1441" y="715"/>
                        <a:pt x="1537" y="1131"/>
                        <a:pt x="1489" y="154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19"/>
                <p:cNvSpPr/>
                <p:nvPr/>
              </p:nvSpPr>
              <p:spPr>
                <a:xfrm>
                  <a:off x="2992975" y="3699700"/>
                  <a:ext cx="22925" cy="3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" h="1548" extrusionOk="0">
                      <a:moveTo>
                        <a:pt x="917" y="1548"/>
                      </a:moveTo>
                      <a:lnTo>
                        <a:pt x="238" y="1536"/>
                      </a:lnTo>
                      <a:cubicBezTo>
                        <a:pt x="107" y="1536"/>
                        <a:pt x="12" y="1477"/>
                        <a:pt x="0" y="1334"/>
                      </a:cubicBezTo>
                      <a:cubicBezTo>
                        <a:pt x="0" y="869"/>
                        <a:pt x="36" y="417"/>
                        <a:pt x="286" y="0"/>
                      </a:cubicBezTo>
                      <a:cubicBezTo>
                        <a:pt x="465" y="12"/>
                        <a:pt x="619" y="131"/>
                        <a:pt x="691" y="298"/>
                      </a:cubicBezTo>
                      <a:cubicBezTo>
                        <a:pt x="869" y="691"/>
                        <a:pt x="893" y="1107"/>
                        <a:pt x="917" y="154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4" name="Google Shape;1914;p19"/>
                <p:cNvSpPr/>
                <p:nvPr/>
              </p:nvSpPr>
              <p:spPr>
                <a:xfrm>
                  <a:off x="2936400" y="3699400"/>
                  <a:ext cx="22950" cy="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8" h="1358" extrusionOk="0">
                      <a:moveTo>
                        <a:pt x="918" y="1286"/>
                      </a:moveTo>
                      <a:cubicBezTo>
                        <a:pt x="477" y="1358"/>
                        <a:pt x="382" y="1346"/>
                        <a:pt x="1" y="1179"/>
                      </a:cubicBezTo>
                      <a:cubicBezTo>
                        <a:pt x="1" y="834"/>
                        <a:pt x="84" y="500"/>
                        <a:pt x="227" y="191"/>
                      </a:cubicBezTo>
                      <a:cubicBezTo>
                        <a:pt x="275" y="36"/>
                        <a:pt x="489" y="0"/>
                        <a:pt x="596" y="131"/>
                      </a:cubicBezTo>
                      <a:cubicBezTo>
                        <a:pt x="656" y="203"/>
                        <a:pt x="715" y="274"/>
                        <a:pt x="739" y="369"/>
                      </a:cubicBezTo>
                      <a:cubicBezTo>
                        <a:pt x="799" y="667"/>
                        <a:pt x="858" y="965"/>
                        <a:pt x="918" y="128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5" name="Google Shape;1915;p19"/>
                <p:cNvSpPr/>
                <p:nvPr/>
              </p:nvSpPr>
              <p:spPr>
                <a:xfrm>
                  <a:off x="3160550" y="3590750"/>
                  <a:ext cx="60150" cy="6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6" h="2751" extrusionOk="0">
                      <a:moveTo>
                        <a:pt x="2370" y="2632"/>
                      </a:moveTo>
                      <a:cubicBezTo>
                        <a:pt x="2310" y="2656"/>
                        <a:pt x="2239" y="2667"/>
                        <a:pt x="2179" y="2679"/>
                      </a:cubicBezTo>
                      <a:cubicBezTo>
                        <a:pt x="1548" y="2715"/>
                        <a:pt x="917" y="2739"/>
                        <a:pt x="286" y="2751"/>
                      </a:cubicBezTo>
                      <a:cubicBezTo>
                        <a:pt x="84" y="2751"/>
                        <a:pt x="0" y="2656"/>
                        <a:pt x="24" y="2394"/>
                      </a:cubicBezTo>
                      <a:cubicBezTo>
                        <a:pt x="48" y="2001"/>
                        <a:pt x="108" y="1620"/>
                        <a:pt x="215" y="1239"/>
                      </a:cubicBezTo>
                      <a:cubicBezTo>
                        <a:pt x="298" y="953"/>
                        <a:pt x="441" y="691"/>
                        <a:pt x="631" y="453"/>
                      </a:cubicBezTo>
                      <a:cubicBezTo>
                        <a:pt x="977" y="0"/>
                        <a:pt x="1655" y="0"/>
                        <a:pt x="2013" y="441"/>
                      </a:cubicBezTo>
                      <a:cubicBezTo>
                        <a:pt x="2167" y="632"/>
                        <a:pt x="2286" y="858"/>
                        <a:pt x="2334" y="1108"/>
                      </a:cubicBezTo>
                      <a:cubicBezTo>
                        <a:pt x="2382" y="1584"/>
                        <a:pt x="2405" y="2048"/>
                        <a:pt x="2405" y="2525"/>
                      </a:cubicBezTo>
                      <a:cubicBezTo>
                        <a:pt x="2394" y="2560"/>
                        <a:pt x="2382" y="2596"/>
                        <a:pt x="2370" y="2632"/>
                      </a:cubicBezTo>
                      <a:close/>
                      <a:moveTo>
                        <a:pt x="274" y="2417"/>
                      </a:moveTo>
                      <a:cubicBezTo>
                        <a:pt x="846" y="2513"/>
                        <a:pt x="1417" y="2501"/>
                        <a:pt x="1989" y="2406"/>
                      </a:cubicBezTo>
                      <a:cubicBezTo>
                        <a:pt x="2120" y="2394"/>
                        <a:pt x="2215" y="2263"/>
                        <a:pt x="2191" y="2132"/>
                      </a:cubicBezTo>
                      <a:cubicBezTo>
                        <a:pt x="2191" y="1905"/>
                        <a:pt x="2179" y="1667"/>
                        <a:pt x="2155" y="1441"/>
                      </a:cubicBezTo>
                      <a:cubicBezTo>
                        <a:pt x="2120" y="1215"/>
                        <a:pt x="2048" y="1001"/>
                        <a:pt x="1941" y="798"/>
                      </a:cubicBezTo>
                      <a:cubicBezTo>
                        <a:pt x="1643" y="215"/>
                        <a:pt x="989" y="381"/>
                        <a:pt x="727" y="762"/>
                      </a:cubicBezTo>
                      <a:cubicBezTo>
                        <a:pt x="405" y="1251"/>
                        <a:pt x="239" y="1834"/>
                        <a:pt x="274" y="24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6" name="Google Shape;1916;p19"/>
                <p:cNvSpPr/>
                <p:nvPr/>
              </p:nvSpPr>
              <p:spPr>
                <a:xfrm>
                  <a:off x="3073325" y="3591350"/>
                  <a:ext cx="56000" cy="6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2668" extrusionOk="0">
                      <a:moveTo>
                        <a:pt x="1156" y="2620"/>
                      </a:moveTo>
                      <a:cubicBezTo>
                        <a:pt x="858" y="2620"/>
                        <a:pt x="560" y="2643"/>
                        <a:pt x="263" y="2643"/>
                      </a:cubicBezTo>
                      <a:cubicBezTo>
                        <a:pt x="108" y="2643"/>
                        <a:pt x="1" y="2536"/>
                        <a:pt x="13" y="2298"/>
                      </a:cubicBezTo>
                      <a:cubicBezTo>
                        <a:pt x="37" y="1941"/>
                        <a:pt x="96" y="1596"/>
                        <a:pt x="179" y="1250"/>
                      </a:cubicBezTo>
                      <a:cubicBezTo>
                        <a:pt x="263" y="977"/>
                        <a:pt x="370" y="715"/>
                        <a:pt x="525" y="465"/>
                      </a:cubicBezTo>
                      <a:cubicBezTo>
                        <a:pt x="834" y="0"/>
                        <a:pt x="1513" y="0"/>
                        <a:pt x="1834" y="453"/>
                      </a:cubicBezTo>
                      <a:cubicBezTo>
                        <a:pt x="1918" y="572"/>
                        <a:pt x="1977" y="703"/>
                        <a:pt x="2025" y="846"/>
                      </a:cubicBezTo>
                      <a:cubicBezTo>
                        <a:pt x="2168" y="1298"/>
                        <a:pt x="2239" y="1774"/>
                        <a:pt x="2227" y="2239"/>
                      </a:cubicBezTo>
                      <a:cubicBezTo>
                        <a:pt x="2204" y="2584"/>
                        <a:pt x="2120" y="2667"/>
                        <a:pt x="1775" y="2655"/>
                      </a:cubicBezTo>
                      <a:cubicBezTo>
                        <a:pt x="1572" y="2655"/>
                        <a:pt x="1358" y="2643"/>
                        <a:pt x="1156" y="2643"/>
                      </a:cubicBezTo>
                      <a:close/>
                      <a:moveTo>
                        <a:pt x="322" y="2310"/>
                      </a:moveTo>
                      <a:cubicBezTo>
                        <a:pt x="799" y="2405"/>
                        <a:pt x="1275" y="2358"/>
                        <a:pt x="1763" y="2370"/>
                      </a:cubicBezTo>
                      <a:cubicBezTo>
                        <a:pt x="1894" y="2370"/>
                        <a:pt x="1953" y="2262"/>
                        <a:pt x="1965" y="2143"/>
                      </a:cubicBezTo>
                      <a:cubicBezTo>
                        <a:pt x="1989" y="1643"/>
                        <a:pt x="1906" y="1155"/>
                        <a:pt x="1703" y="703"/>
                      </a:cubicBezTo>
                      <a:cubicBezTo>
                        <a:pt x="1584" y="453"/>
                        <a:pt x="1358" y="417"/>
                        <a:pt x="1120" y="405"/>
                      </a:cubicBezTo>
                      <a:cubicBezTo>
                        <a:pt x="918" y="393"/>
                        <a:pt x="739" y="512"/>
                        <a:pt x="680" y="715"/>
                      </a:cubicBezTo>
                      <a:cubicBezTo>
                        <a:pt x="560" y="989"/>
                        <a:pt x="453" y="1286"/>
                        <a:pt x="358" y="1584"/>
                      </a:cubicBezTo>
                      <a:cubicBezTo>
                        <a:pt x="299" y="1798"/>
                        <a:pt x="203" y="2024"/>
                        <a:pt x="322" y="231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7" name="Google Shape;1917;p19"/>
                <p:cNvSpPr/>
                <p:nvPr/>
              </p:nvSpPr>
              <p:spPr>
                <a:xfrm>
                  <a:off x="3257875" y="3607425"/>
                  <a:ext cx="57775" cy="5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1" h="2156" extrusionOk="0">
                      <a:moveTo>
                        <a:pt x="1156" y="2155"/>
                      </a:moveTo>
                      <a:cubicBezTo>
                        <a:pt x="894" y="2155"/>
                        <a:pt x="644" y="2155"/>
                        <a:pt x="394" y="2131"/>
                      </a:cubicBezTo>
                      <a:cubicBezTo>
                        <a:pt x="84" y="2108"/>
                        <a:pt x="1" y="2036"/>
                        <a:pt x="72" y="1750"/>
                      </a:cubicBezTo>
                      <a:cubicBezTo>
                        <a:pt x="156" y="1334"/>
                        <a:pt x="275" y="917"/>
                        <a:pt x="429" y="524"/>
                      </a:cubicBezTo>
                      <a:cubicBezTo>
                        <a:pt x="632" y="48"/>
                        <a:pt x="906" y="0"/>
                        <a:pt x="1394" y="48"/>
                      </a:cubicBezTo>
                      <a:cubicBezTo>
                        <a:pt x="1537" y="72"/>
                        <a:pt x="1668" y="155"/>
                        <a:pt x="1751" y="274"/>
                      </a:cubicBezTo>
                      <a:cubicBezTo>
                        <a:pt x="2120" y="727"/>
                        <a:pt x="2311" y="1298"/>
                        <a:pt x="2263" y="1881"/>
                      </a:cubicBezTo>
                      <a:cubicBezTo>
                        <a:pt x="2239" y="2096"/>
                        <a:pt x="2203" y="2143"/>
                        <a:pt x="1977" y="2143"/>
                      </a:cubicBezTo>
                      <a:cubicBezTo>
                        <a:pt x="1703" y="2143"/>
                        <a:pt x="1429" y="2131"/>
                        <a:pt x="1156" y="2120"/>
                      </a:cubicBezTo>
                      <a:close/>
                      <a:moveTo>
                        <a:pt x="346" y="1810"/>
                      </a:moveTo>
                      <a:cubicBezTo>
                        <a:pt x="846" y="1870"/>
                        <a:pt x="1299" y="1941"/>
                        <a:pt x="1763" y="1870"/>
                      </a:cubicBezTo>
                      <a:cubicBezTo>
                        <a:pt x="1977" y="1834"/>
                        <a:pt x="2013" y="1810"/>
                        <a:pt x="2001" y="1572"/>
                      </a:cubicBezTo>
                      <a:cubicBezTo>
                        <a:pt x="1989" y="1191"/>
                        <a:pt x="1858" y="822"/>
                        <a:pt x="1644" y="512"/>
                      </a:cubicBezTo>
                      <a:cubicBezTo>
                        <a:pt x="1572" y="381"/>
                        <a:pt x="1429" y="298"/>
                        <a:pt x="1275" y="310"/>
                      </a:cubicBezTo>
                      <a:cubicBezTo>
                        <a:pt x="1037" y="286"/>
                        <a:pt x="810" y="417"/>
                        <a:pt x="703" y="631"/>
                      </a:cubicBezTo>
                      <a:cubicBezTo>
                        <a:pt x="501" y="988"/>
                        <a:pt x="382" y="1393"/>
                        <a:pt x="346" y="181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19"/>
                <p:cNvSpPr/>
                <p:nvPr/>
              </p:nvSpPr>
              <p:spPr>
                <a:xfrm>
                  <a:off x="2992375" y="3597900"/>
                  <a:ext cx="50625" cy="6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2501" extrusionOk="0">
                      <a:moveTo>
                        <a:pt x="2013" y="1881"/>
                      </a:moveTo>
                      <a:cubicBezTo>
                        <a:pt x="2024" y="2215"/>
                        <a:pt x="2013" y="2286"/>
                        <a:pt x="1691" y="2346"/>
                      </a:cubicBezTo>
                      <a:cubicBezTo>
                        <a:pt x="1227" y="2417"/>
                        <a:pt x="762" y="2465"/>
                        <a:pt x="286" y="2489"/>
                      </a:cubicBezTo>
                      <a:cubicBezTo>
                        <a:pt x="48" y="2501"/>
                        <a:pt x="0" y="2405"/>
                        <a:pt x="60" y="2167"/>
                      </a:cubicBezTo>
                      <a:cubicBezTo>
                        <a:pt x="119" y="1893"/>
                        <a:pt x="167" y="1619"/>
                        <a:pt x="227" y="1358"/>
                      </a:cubicBezTo>
                      <a:cubicBezTo>
                        <a:pt x="286" y="977"/>
                        <a:pt x="453" y="619"/>
                        <a:pt x="691" y="322"/>
                      </a:cubicBezTo>
                      <a:cubicBezTo>
                        <a:pt x="953" y="0"/>
                        <a:pt x="1286" y="0"/>
                        <a:pt x="1572" y="322"/>
                      </a:cubicBezTo>
                      <a:cubicBezTo>
                        <a:pt x="1774" y="560"/>
                        <a:pt x="1905" y="846"/>
                        <a:pt x="1941" y="1155"/>
                      </a:cubicBezTo>
                      <a:cubicBezTo>
                        <a:pt x="1977" y="1393"/>
                        <a:pt x="1989" y="1643"/>
                        <a:pt x="2013" y="1881"/>
                      </a:cubicBezTo>
                      <a:close/>
                      <a:moveTo>
                        <a:pt x="358" y="1786"/>
                      </a:moveTo>
                      <a:cubicBezTo>
                        <a:pt x="334" y="2155"/>
                        <a:pt x="381" y="2203"/>
                        <a:pt x="691" y="2179"/>
                      </a:cubicBezTo>
                      <a:cubicBezTo>
                        <a:pt x="858" y="2155"/>
                        <a:pt x="1036" y="2155"/>
                        <a:pt x="1203" y="2143"/>
                      </a:cubicBezTo>
                      <a:cubicBezTo>
                        <a:pt x="1691" y="2096"/>
                        <a:pt x="1786" y="1977"/>
                        <a:pt x="1751" y="1489"/>
                      </a:cubicBezTo>
                      <a:cubicBezTo>
                        <a:pt x="1739" y="1179"/>
                        <a:pt x="1643" y="869"/>
                        <a:pt x="1477" y="607"/>
                      </a:cubicBezTo>
                      <a:cubicBezTo>
                        <a:pt x="1274" y="322"/>
                        <a:pt x="1012" y="310"/>
                        <a:pt x="810" y="596"/>
                      </a:cubicBezTo>
                      <a:cubicBezTo>
                        <a:pt x="572" y="953"/>
                        <a:pt x="405" y="1358"/>
                        <a:pt x="358" y="178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19"/>
                <p:cNvSpPr/>
                <p:nvPr/>
              </p:nvSpPr>
              <p:spPr>
                <a:xfrm>
                  <a:off x="3084350" y="3515150"/>
                  <a:ext cx="49125" cy="5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5" h="2346" extrusionOk="0">
                      <a:moveTo>
                        <a:pt x="0" y="1762"/>
                      </a:moveTo>
                      <a:cubicBezTo>
                        <a:pt x="0" y="1227"/>
                        <a:pt x="155" y="703"/>
                        <a:pt x="441" y="250"/>
                      </a:cubicBezTo>
                      <a:cubicBezTo>
                        <a:pt x="536" y="84"/>
                        <a:pt x="715" y="0"/>
                        <a:pt x="905" y="36"/>
                      </a:cubicBezTo>
                      <a:cubicBezTo>
                        <a:pt x="1286" y="36"/>
                        <a:pt x="1620" y="286"/>
                        <a:pt x="1727" y="655"/>
                      </a:cubicBezTo>
                      <a:cubicBezTo>
                        <a:pt x="1870" y="1048"/>
                        <a:pt x="1953" y="1453"/>
                        <a:pt x="1953" y="1870"/>
                      </a:cubicBezTo>
                      <a:cubicBezTo>
                        <a:pt x="1965" y="2024"/>
                        <a:pt x="1858" y="2167"/>
                        <a:pt x="1703" y="2179"/>
                      </a:cubicBezTo>
                      <a:cubicBezTo>
                        <a:pt x="1417" y="2274"/>
                        <a:pt x="1120" y="2310"/>
                        <a:pt x="822" y="2298"/>
                      </a:cubicBezTo>
                      <a:cubicBezTo>
                        <a:pt x="643" y="2286"/>
                        <a:pt x="477" y="2310"/>
                        <a:pt x="298" y="2334"/>
                      </a:cubicBezTo>
                      <a:cubicBezTo>
                        <a:pt x="60" y="2346"/>
                        <a:pt x="0" y="2274"/>
                        <a:pt x="0" y="2036"/>
                      </a:cubicBezTo>
                      <a:cubicBezTo>
                        <a:pt x="0" y="1941"/>
                        <a:pt x="0" y="1846"/>
                        <a:pt x="0" y="1762"/>
                      </a:cubicBezTo>
                      <a:close/>
                      <a:moveTo>
                        <a:pt x="262" y="2012"/>
                      </a:moveTo>
                      <a:cubicBezTo>
                        <a:pt x="500" y="2036"/>
                        <a:pt x="727" y="2036"/>
                        <a:pt x="953" y="2036"/>
                      </a:cubicBezTo>
                      <a:cubicBezTo>
                        <a:pt x="1155" y="2001"/>
                        <a:pt x="1358" y="1965"/>
                        <a:pt x="1548" y="1905"/>
                      </a:cubicBezTo>
                      <a:cubicBezTo>
                        <a:pt x="1655" y="1870"/>
                        <a:pt x="1715" y="1774"/>
                        <a:pt x="1703" y="1667"/>
                      </a:cubicBezTo>
                      <a:cubicBezTo>
                        <a:pt x="1679" y="1274"/>
                        <a:pt x="1584" y="905"/>
                        <a:pt x="1405" y="572"/>
                      </a:cubicBezTo>
                      <a:cubicBezTo>
                        <a:pt x="1298" y="346"/>
                        <a:pt x="1072" y="334"/>
                        <a:pt x="870" y="334"/>
                      </a:cubicBezTo>
                      <a:cubicBezTo>
                        <a:pt x="655" y="322"/>
                        <a:pt x="584" y="453"/>
                        <a:pt x="512" y="608"/>
                      </a:cubicBezTo>
                      <a:cubicBezTo>
                        <a:pt x="310" y="1048"/>
                        <a:pt x="227" y="1536"/>
                        <a:pt x="262" y="201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19"/>
                <p:cNvSpPr/>
                <p:nvPr/>
              </p:nvSpPr>
              <p:spPr>
                <a:xfrm>
                  <a:off x="3002500" y="3528250"/>
                  <a:ext cx="46150" cy="5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6" h="2299" extrusionOk="0">
                      <a:moveTo>
                        <a:pt x="1846" y="1703"/>
                      </a:moveTo>
                      <a:cubicBezTo>
                        <a:pt x="1834" y="2072"/>
                        <a:pt x="1774" y="2131"/>
                        <a:pt x="1500" y="2155"/>
                      </a:cubicBezTo>
                      <a:cubicBezTo>
                        <a:pt x="1119" y="2191"/>
                        <a:pt x="726" y="2227"/>
                        <a:pt x="334" y="2262"/>
                      </a:cubicBezTo>
                      <a:cubicBezTo>
                        <a:pt x="36" y="2298"/>
                        <a:pt x="0" y="2227"/>
                        <a:pt x="107" y="1941"/>
                      </a:cubicBezTo>
                      <a:cubicBezTo>
                        <a:pt x="131" y="1834"/>
                        <a:pt x="155" y="1727"/>
                        <a:pt x="167" y="1608"/>
                      </a:cubicBezTo>
                      <a:cubicBezTo>
                        <a:pt x="238" y="1227"/>
                        <a:pt x="298" y="834"/>
                        <a:pt x="369" y="453"/>
                      </a:cubicBezTo>
                      <a:cubicBezTo>
                        <a:pt x="393" y="286"/>
                        <a:pt x="524" y="155"/>
                        <a:pt x="691" y="143"/>
                      </a:cubicBezTo>
                      <a:cubicBezTo>
                        <a:pt x="786" y="131"/>
                        <a:pt x="869" y="107"/>
                        <a:pt x="965" y="84"/>
                      </a:cubicBezTo>
                      <a:cubicBezTo>
                        <a:pt x="1298" y="0"/>
                        <a:pt x="1346" y="12"/>
                        <a:pt x="1512" y="322"/>
                      </a:cubicBezTo>
                      <a:cubicBezTo>
                        <a:pt x="1584" y="465"/>
                        <a:pt x="1655" y="607"/>
                        <a:pt x="1691" y="774"/>
                      </a:cubicBezTo>
                      <a:cubicBezTo>
                        <a:pt x="1762" y="1107"/>
                        <a:pt x="1798" y="1453"/>
                        <a:pt x="1846" y="1703"/>
                      </a:cubicBezTo>
                      <a:close/>
                      <a:moveTo>
                        <a:pt x="1548" y="1858"/>
                      </a:moveTo>
                      <a:cubicBezTo>
                        <a:pt x="1608" y="1405"/>
                        <a:pt x="1548" y="953"/>
                        <a:pt x="1369" y="548"/>
                      </a:cubicBezTo>
                      <a:cubicBezTo>
                        <a:pt x="1262" y="345"/>
                        <a:pt x="1191" y="322"/>
                        <a:pt x="953" y="381"/>
                      </a:cubicBezTo>
                      <a:cubicBezTo>
                        <a:pt x="738" y="405"/>
                        <a:pt x="572" y="572"/>
                        <a:pt x="548" y="786"/>
                      </a:cubicBezTo>
                      <a:cubicBezTo>
                        <a:pt x="500" y="1060"/>
                        <a:pt x="441" y="1322"/>
                        <a:pt x="393" y="1596"/>
                      </a:cubicBezTo>
                      <a:cubicBezTo>
                        <a:pt x="393" y="1715"/>
                        <a:pt x="393" y="1834"/>
                        <a:pt x="405" y="1953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19"/>
                <p:cNvSpPr/>
                <p:nvPr/>
              </p:nvSpPr>
              <p:spPr>
                <a:xfrm>
                  <a:off x="3154000" y="3508300"/>
                  <a:ext cx="41700" cy="6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2418" extrusionOk="0">
                      <a:moveTo>
                        <a:pt x="1024" y="2346"/>
                      </a:moveTo>
                      <a:cubicBezTo>
                        <a:pt x="774" y="2417"/>
                        <a:pt x="501" y="2227"/>
                        <a:pt x="203" y="2322"/>
                      </a:cubicBezTo>
                      <a:cubicBezTo>
                        <a:pt x="72" y="2370"/>
                        <a:pt x="0" y="2239"/>
                        <a:pt x="24" y="2108"/>
                      </a:cubicBezTo>
                      <a:cubicBezTo>
                        <a:pt x="120" y="1572"/>
                        <a:pt x="203" y="1036"/>
                        <a:pt x="322" y="512"/>
                      </a:cubicBezTo>
                      <a:cubicBezTo>
                        <a:pt x="429" y="131"/>
                        <a:pt x="917" y="0"/>
                        <a:pt x="1203" y="286"/>
                      </a:cubicBezTo>
                      <a:cubicBezTo>
                        <a:pt x="1322" y="405"/>
                        <a:pt x="1405" y="548"/>
                        <a:pt x="1441" y="703"/>
                      </a:cubicBezTo>
                      <a:cubicBezTo>
                        <a:pt x="1524" y="1132"/>
                        <a:pt x="1596" y="1560"/>
                        <a:pt x="1644" y="1989"/>
                      </a:cubicBezTo>
                      <a:cubicBezTo>
                        <a:pt x="1667" y="2322"/>
                        <a:pt x="1608" y="2358"/>
                        <a:pt x="1298" y="2358"/>
                      </a:cubicBezTo>
                      <a:cubicBezTo>
                        <a:pt x="1227" y="2358"/>
                        <a:pt x="1143" y="2346"/>
                        <a:pt x="1024" y="2346"/>
                      </a:cubicBezTo>
                      <a:close/>
                      <a:moveTo>
                        <a:pt x="310" y="1965"/>
                      </a:moveTo>
                      <a:cubicBezTo>
                        <a:pt x="667" y="2084"/>
                        <a:pt x="1036" y="2120"/>
                        <a:pt x="1393" y="2072"/>
                      </a:cubicBezTo>
                      <a:cubicBezTo>
                        <a:pt x="1358" y="1560"/>
                        <a:pt x="1346" y="1096"/>
                        <a:pt x="1167" y="655"/>
                      </a:cubicBezTo>
                      <a:cubicBezTo>
                        <a:pt x="1060" y="405"/>
                        <a:pt x="941" y="358"/>
                        <a:pt x="715" y="477"/>
                      </a:cubicBezTo>
                      <a:cubicBezTo>
                        <a:pt x="608" y="536"/>
                        <a:pt x="524" y="643"/>
                        <a:pt x="489" y="762"/>
                      </a:cubicBezTo>
                      <a:cubicBezTo>
                        <a:pt x="417" y="1143"/>
                        <a:pt x="370" y="1548"/>
                        <a:pt x="322" y="196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19"/>
                <p:cNvSpPr/>
                <p:nvPr/>
              </p:nvSpPr>
              <p:spPr>
                <a:xfrm>
                  <a:off x="2942075" y="3549675"/>
                  <a:ext cx="35450" cy="4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1942" extrusionOk="0">
                      <a:moveTo>
                        <a:pt x="607" y="0"/>
                      </a:moveTo>
                      <a:cubicBezTo>
                        <a:pt x="1107" y="298"/>
                        <a:pt x="1417" y="1072"/>
                        <a:pt x="1262" y="1620"/>
                      </a:cubicBezTo>
                      <a:cubicBezTo>
                        <a:pt x="1191" y="1632"/>
                        <a:pt x="1131" y="1632"/>
                        <a:pt x="1072" y="1632"/>
                      </a:cubicBezTo>
                      <a:cubicBezTo>
                        <a:pt x="834" y="1608"/>
                        <a:pt x="607" y="1655"/>
                        <a:pt x="417" y="1786"/>
                      </a:cubicBezTo>
                      <a:cubicBezTo>
                        <a:pt x="131" y="1941"/>
                        <a:pt x="0" y="1870"/>
                        <a:pt x="24" y="1548"/>
                      </a:cubicBezTo>
                      <a:cubicBezTo>
                        <a:pt x="48" y="1191"/>
                        <a:pt x="107" y="846"/>
                        <a:pt x="179" y="500"/>
                      </a:cubicBezTo>
                      <a:cubicBezTo>
                        <a:pt x="226" y="262"/>
                        <a:pt x="393" y="84"/>
                        <a:pt x="607" y="0"/>
                      </a:cubicBezTo>
                      <a:close/>
                      <a:moveTo>
                        <a:pt x="1096" y="1298"/>
                      </a:moveTo>
                      <a:cubicBezTo>
                        <a:pt x="1060" y="941"/>
                        <a:pt x="1000" y="655"/>
                        <a:pt x="798" y="417"/>
                      </a:cubicBezTo>
                      <a:cubicBezTo>
                        <a:pt x="679" y="286"/>
                        <a:pt x="572" y="298"/>
                        <a:pt x="500" y="441"/>
                      </a:cubicBezTo>
                      <a:cubicBezTo>
                        <a:pt x="322" y="751"/>
                        <a:pt x="250" y="1108"/>
                        <a:pt x="274" y="146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19"/>
                <p:cNvSpPr/>
                <p:nvPr/>
              </p:nvSpPr>
              <p:spPr>
                <a:xfrm>
                  <a:off x="2932850" y="3621100"/>
                  <a:ext cx="34850" cy="4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" h="1823" extrusionOk="0">
                      <a:moveTo>
                        <a:pt x="572" y="1811"/>
                      </a:moveTo>
                      <a:lnTo>
                        <a:pt x="405" y="1811"/>
                      </a:lnTo>
                      <a:cubicBezTo>
                        <a:pt x="155" y="1811"/>
                        <a:pt x="0" y="1680"/>
                        <a:pt x="24" y="1430"/>
                      </a:cubicBezTo>
                      <a:cubicBezTo>
                        <a:pt x="72" y="1096"/>
                        <a:pt x="131" y="775"/>
                        <a:pt x="203" y="453"/>
                      </a:cubicBezTo>
                      <a:cubicBezTo>
                        <a:pt x="226" y="370"/>
                        <a:pt x="274" y="299"/>
                        <a:pt x="333" y="251"/>
                      </a:cubicBezTo>
                      <a:cubicBezTo>
                        <a:pt x="560" y="1"/>
                        <a:pt x="714" y="1"/>
                        <a:pt x="929" y="263"/>
                      </a:cubicBezTo>
                      <a:cubicBezTo>
                        <a:pt x="1203" y="584"/>
                        <a:pt x="1369" y="977"/>
                        <a:pt x="1393" y="1394"/>
                      </a:cubicBezTo>
                      <a:cubicBezTo>
                        <a:pt x="1393" y="1668"/>
                        <a:pt x="1334" y="1739"/>
                        <a:pt x="1060" y="1775"/>
                      </a:cubicBezTo>
                      <a:cubicBezTo>
                        <a:pt x="905" y="1799"/>
                        <a:pt x="738" y="1811"/>
                        <a:pt x="572" y="1823"/>
                      </a:cubicBezTo>
                      <a:cubicBezTo>
                        <a:pt x="584" y="1823"/>
                        <a:pt x="572" y="1811"/>
                        <a:pt x="572" y="1811"/>
                      </a:cubicBezTo>
                      <a:close/>
                      <a:moveTo>
                        <a:pt x="214" y="1453"/>
                      </a:moveTo>
                      <a:cubicBezTo>
                        <a:pt x="476" y="1537"/>
                        <a:pt x="822" y="1561"/>
                        <a:pt x="976" y="1489"/>
                      </a:cubicBezTo>
                      <a:cubicBezTo>
                        <a:pt x="1060" y="1453"/>
                        <a:pt x="1119" y="1382"/>
                        <a:pt x="1143" y="1311"/>
                      </a:cubicBezTo>
                      <a:cubicBezTo>
                        <a:pt x="1215" y="989"/>
                        <a:pt x="929" y="525"/>
                        <a:pt x="607" y="394"/>
                      </a:cubicBezTo>
                      <a:cubicBezTo>
                        <a:pt x="262" y="668"/>
                        <a:pt x="226" y="1061"/>
                        <a:pt x="214" y="1453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19"/>
                <p:cNvSpPr/>
                <p:nvPr/>
              </p:nvSpPr>
              <p:spPr>
                <a:xfrm>
                  <a:off x="3166500" y="3596100"/>
                  <a:ext cx="49425" cy="5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7" h="2299" extrusionOk="0">
                      <a:moveTo>
                        <a:pt x="36" y="2203"/>
                      </a:moveTo>
                      <a:cubicBezTo>
                        <a:pt x="1" y="1620"/>
                        <a:pt x="155" y="1037"/>
                        <a:pt x="477" y="548"/>
                      </a:cubicBezTo>
                      <a:cubicBezTo>
                        <a:pt x="751" y="167"/>
                        <a:pt x="1405" y="1"/>
                        <a:pt x="1703" y="584"/>
                      </a:cubicBezTo>
                      <a:cubicBezTo>
                        <a:pt x="1810" y="787"/>
                        <a:pt x="1882" y="1001"/>
                        <a:pt x="1917" y="1227"/>
                      </a:cubicBezTo>
                      <a:cubicBezTo>
                        <a:pt x="1941" y="1453"/>
                        <a:pt x="1953" y="1691"/>
                        <a:pt x="1953" y="1918"/>
                      </a:cubicBezTo>
                      <a:cubicBezTo>
                        <a:pt x="1977" y="2049"/>
                        <a:pt x="1882" y="2180"/>
                        <a:pt x="1751" y="2192"/>
                      </a:cubicBezTo>
                      <a:cubicBezTo>
                        <a:pt x="1179" y="2287"/>
                        <a:pt x="608" y="2299"/>
                        <a:pt x="36" y="220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5" name="Google Shape;1925;p19"/>
                <p:cNvSpPr/>
                <p:nvPr/>
              </p:nvSpPr>
              <p:spPr>
                <a:xfrm>
                  <a:off x="3078400" y="3601175"/>
                  <a:ext cx="44675" cy="5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2013" extrusionOk="0">
                      <a:moveTo>
                        <a:pt x="119" y="1917"/>
                      </a:moveTo>
                      <a:cubicBezTo>
                        <a:pt x="0" y="1631"/>
                        <a:pt x="96" y="1405"/>
                        <a:pt x="155" y="1191"/>
                      </a:cubicBezTo>
                      <a:cubicBezTo>
                        <a:pt x="250" y="893"/>
                        <a:pt x="346" y="607"/>
                        <a:pt x="477" y="322"/>
                      </a:cubicBezTo>
                      <a:cubicBezTo>
                        <a:pt x="536" y="131"/>
                        <a:pt x="715" y="0"/>
                        <a:pt x="917" y="12"/>
                      </a:cubicBezTo>
                      <a:cubicBezTo>
                        <a:pt x="1155" y="24"/>
                        <a:pt x="1381" y="48"/>
                        <a:pt x="1500" y="310"/>
                      </a:cubicBezTo>
                      <a:cubicBezTo>
                        <a:pt x="1691" y="762"/>
                        <a:pt x="1786" y="1250"/>
                        <a:pt x="1750" y="1750"/>
                      </a:cubicBezTo>
                      <a:cubicBezTo>
                        <a:pt x="1750" y="1881"/>
                        <a:pt x="1691" y="1989"/>
                        <a:pt x="1548" y="1977"/>
                      </a:cubicBezTo>
                      <a:cubicBezTo>
                        <a:pt x="1072" y="1965"/>
                        <a:pt x="596" y="2012"/>
                        <a:pt x="119" y="191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6" name="Google Shape;1926;p19"/>
                <p:cNvSpPr/>
                <p:nvPr/>
              </p:nvSpPr>
              <p:spPr>
                <a:xfrm>
                  <a:off x="3000400" y="3605625"/>
                  <a:ext cx="36650" cy="4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6" h="1894" extrusionOk="0">
                      <a:moveTo>
                        <a:pt x="37" y="1477"/>
                      </a:moveTo>
                      <a:cubicBezTo>
                        <a:pt x="84" y="1049"/>
                        <a:pt x="251" y="644"/>
                        <a:pt x="489" y="287"/>
                      </a:cubicBezTo>
                      <a:cubicBezTo>
                        <a:pt x="691" y="1"/>
                        <a:pt x="953" y="13"/>
                        <a:pt x="1156" y="298"/>
                      </a:cubicBezTo>
                      <a:cubicBezTo>
                        <a:pt x="1322" y="560"/>
                        <a:pt x="1418" y="870"/>
                        <a:pt x="1430" y="1180"/>
                      </a:cubicBezTo>
                      <a:cubicBezTo>
                        <a:pt x="1465" y="1668"/>
                        <a:pt x="1370" y="1787"/>
                        <a:pt x="882" y="1834"/>
                      </a:cubicBezTo>
                      <a:cubicBezTo>
                        <a:pt x="715" y="1846"/>
                        <a:pt x="537" y="1858"/>
                        <a:pt x="370" y="1870"/>
                      </a:cubicBezTo>
                      <a:cubicBezTo>
                        <a:pt x="60" y="1894"/>
                        <a:pt x="1" y="1846"/>
                        <a:pt x="37" y="147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7" name="Google Shape;1927;p19"/>
                <p:cNvSpPr/>
                <p:nvPr/>
              </p:nvSpPr>
              <p:spPr>
                <a:xfrm>
                  <a:off x="3090000" y="3523175"/>
                  <a:ext cx="37525" cy="4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" h="1716" extrusionOk="0">
                      <a:moveTo>
                        <a:pt x="36" y="1691"/>
                      </a:moveTo>
                      <a:cubicBezTo>
                        <a:pt x="1" y="1215"/>
                        <a:pt x="96" y="727"/>
                        <a:pt x="298" y="287"/>
                      </a:cubicBezTo>
                      <a:cubicBezTo>
                        <a:pt x="370" y="144"/>
                        <a:pt x="441" y="1"/>
                        <a:pt x="655" y="1"/>
                      </a:cubicBezTo>
                      <a:cubicBezTo>
                        <a:pt x="858" y="13"/>
                        <a:pt x="1084" y="25"/>
                        <a:pt x="1191" y="251"/>
                      </a:cubicBezTo>
                      <a:cubicBezTo>
                        <a:pt x="1370" y="584"/>
                        <a:pt x="1465" y="953"/>
                        <a:pt x="1489" y="1334"/>
                      </a:cubicBezTo>
                      <a:cubicBezTo>
                        <a:pt x="1501" y="1441"/>
                        <a:pt x="1441" y="1549"/>
                        <a:pt x="1334" y="1584"/>
                      </a:cubicBezTo>
                      <a:cubicBezTo>
                        <a:pt x="1144" y="1644"/>
                        <a:pt x="941" y="1680"/>
                        <a:pt x="739" y="1715"/>
                      </a:cubicBezTo>
                      <a:cubicBezTo>
                        <a:pt x="513" y="1715"/>
                        <a:pt x="274" y="1715"/>
                        <a:pt x="36" y="16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8" name="Google Shape;1928;p19"/>
                <p:cNvSpPr/>
                <p:nvPr/>
              </p:nvSpPr>
              <p:spPr>
                <a:xfrm>
                  <a:off x="3012025" y="3535975"/>
                  <a:ext cx="30675" cy="4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7" h="1644" extrusionOk="0">
                      <a:moveTo>
                        <a:pt x="1155" y="1537"/>
                      </a:moveTo>
                      <a:lnTo>
                        <a:pt x="24" y="1644"/>
                      </a:lnTo>
                      <a:cubicBezTo>
                        <a:pt x="0" y="1525"/>
                        <a:pt x="0" y="1406"/>
                        <a:pt x="12" y="1287"/>
                      </a:cubicBezTo>
                      <a:cubicBezTo>
                        <a:pt x="48" y="1013"/>
                        <a:pt x="107" y="739"/>
                        <a:pt x="155" y="465"/>
                      </a:cubicBezTo>
                      <a:cubicBezTo>
                        <a:pt x="179" y="263"/>
                        <a:pt x="345" y="84"/>
                        <a:pt x="560" y="60"/>
                      </a:cubicBezTo>
                      <a:cubicBezTo>
                        <a:pt x="798" y="1"/>
                        <a:pt x="869" y="25"/>
                        <a:pt x="976" y="227"/>
                      </a:cubicBezTo>
                      <a:cubicBezTo>
                        <a:pt x="1167" y="644"/>
                        <a:pt x="1227" y="1096"/>
                        <a:pt x="1155" y="153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9" name="Google Shape;1929;p19"/>
                <p:cNvSpPr/>
                <p:nvPr/>
              </p:nvSpPr>
              <p:spPr>
                <a:xfrm>
                  <a:off x="3162025" y="3517225"/>
                  <a:ext cx="27125" cy="4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" h="1763" extrusionOk="0">
                      <a:moveTo>
                        <a:pt x="1" y="1608"/>
                      </a:moveTo>
                      <a:cubicBezTo>
                        <a:pt x="49" y="1191"/>
                        <a:pt x="96" y="786"/>
                        <a:pt x="168" y="405"/>
                      </a:cubicBezTo>
                      <a:cubicBezTo>
                        <a:pt x="203" y="286"/>
                        <a:pt x="287" y="179"/>
                        <a:pt x="394" y="120"/>
                      </a:cubicBezTo>
                      <a:cubicBezTo>
                        <a:pt x="620" y="1"/>
                        <a:pt x="751" y="48"/>
                        <a:pt x="846" y="298"/>
                      </a:cubicBezTo>
                      <a:cubicBezTo>
                        <a:pt x="1037" y="739"/>
                        <a:pt x="1037" y="1203"/>
                        <a:pt x="1084" y="1715"/>
                      </a:cubicBezTo>
                      <a:cubicBezTo>
                        <a:pt x="715" y="1763"/>
                        <a:pt x="346" y="1727"/>
                        <a:pt x="1" y="160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0" name="Google Shape;1930;p19"/>
                <p:cNvSpPr/>
                <p:nvPr/>
              </p:nvSpPr>
              <p:spPr>
                <a:xfrm>
                  <a:off x="2948325" y="3556825"/>
                  <a:ext cx="21150" cy="2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" h="1179" extrusionOk="0">
                      <a:moveTo>
                        <a:pt x="846" y="1012"/>
                      </a:moveTo>
                      <a:lnTo>
                        <a:pt x="24" y="1179"/>
                      </a:lnTo>
                      <a:cubicBezTo>
                        <a:pt x="0" y="822"/>
                        <a:pt x="72" y="465"/>
                        <a:pt x="250" y="155"/>
                      </a:cubicBezTo>
                      <a:cubicBezTo>
                        <a:pt x="322" y="0"/>
                        <a:pt x="441" y="0"/>
                        <a:pt x="548" y="131"/>
                      </a:cubicBezTo>
                      <a:cubicBezTo>
                        <a:pt x="750" y="369"/>
                        <a:pt x="810" y="655"/>
                        <a:pt x="846" y="101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1" name="Google Shape;1931;p19"/>
                <p:cNvSpPr/>
                <p:nvPr/>
              </p:nvSpPr>
              <p:spPr>
                <a:xfrm>
                  <a:off x="2938200" y="3630925"/>
                  <a:ext cx="25025" cy="2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" h="1168" extrusionOk="0">
                      <a:moveTo>
                        <a:pt x="0" y="1060"/>
                      </a:moveTo>
                      <a:cubicBezTo>
                        <a:pt x="12" y="668"/>
                        <a:pt x="36" y="275"/>
                        <a:pt x="393" y="1"/>
                      </a:cubicBezTo>
                      <a:cubicBezTo>
                        <a:pt x="715" y="132"/>
                        <a:pt x="1001" y="596"/>
                        <a:pt x="929" y="918"/>
                      </a:cubicBezTo>
                      <a:cubicBezTo>
                        <a:pt x="905" y="989"/>
                        <a:pt x="846" y="1060"/>
                        <a:pt x="762" y="1096"/>
                      </a:cubicBezTo>
                      <a:cubicBezTo>
                        <a:pt x="608" y="1168"/>
                        <a:pt x="262" y="1144"/>
                        <a:pt x="0" y="106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32" name="Google Shape;1932;p19"/>
              <p:cNvGrpSpPr/>
              <p:nvPr/>
            </p:nvGrpSpPr>
            <p:grpSpPr>
              <a:xfrm>
                <a:off x="5720925" y="2161038"/>
                <a:ext cx="267025" cy="511100"/>
                <a:chOff x="2381575" y="2161100"/>
                <a:chExt cx="267025" cy="511100"/>
              </a:xfrm>
            </p:grpSpPr>
            <p:sp>
              <p:nvSpPr>
                <p:cNvPr id="1933" name="Google Shape;1933;p19"/>
                <p:cNvSpPr/>
                <p:nvPr/>
              </p:nvSpPr>
              <p:spPr>
                <a:xfrm>
                  <a:off x="2623575" y="2624550"/>
                  <a:ext cx="25025" cy="4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" h="1906" extrusionOk="0">
                      <a:moveTo>
                        <a:pt x="953" y="1906"/>
                      </a:moveTo>
                      <a:cubicBezTo>
                        <a:pt x="560" y="1656"/>
                        <a:pt x="96" y="751"/>
                        <a:pt x="1" y="132"/>
                      </a:cubicBezTo>
                      <a:cubicBezTo>
                        <a:pt x="96" y="1"/>
                        <a:pt x="286" y="37"/>
                        <a:pt x="334" y="179"/>
                      </a:cubicBezTo>
                      <a:cubicBezTo>
                        <a:pt x="572" y="680"/>
                        <a:pt x="786" y="1203"/>
                        <a:pt x="989" y="1715"/>
                      </a:cubicBezTo>
                      <a:cubicBezTo>
                        <a:pt x="1001" y="1751"/>
                        <a:pt x="965" y="1811"/>
                        <a:pt x="953" y="190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4" name="Google Shape;1934;p19"/>
                <p:cNvSpPr/>
                <p:nvPr/>
              </p:nvSpPr>
              <p:spPr>
                <a:xfrm>
                  <a:off x="2409275" y="2207850"/>
                  <a:ext cx="25025" cy="4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" h="1751" extrusionOk="0">
                      <a:moveTo>
                        <a:pt x="929" y="1750"/>
                      </a:moveTo>
                      <a:cubicBezTo>
                        <a:pt x="786" y="1643"/>
                        <a:pt x="691" y="1608"/>
                        <a:pt x="667" y="1536"/>
                      </a:cubicBezTo>
                      <a:cubicBezTo>
                        <a:pt x="441" y="1119"/>
                        <a:pt x="226" y="691"/>
                        <a:pt x="36" y="262"/>
                      </a:cubicBezTo>
                      <a:cubicBezTo>
                        <a:pt x="0" y="203"/>
                        <a:pt x="71" y="84"/>
                        <a:pt x="95" y="0"/>
                      </a:cubicBezTo>
                      <a:cubicBezTo>
                        <a:pt x="179" y="24"/>
                        <a:pt x="310" y="24"/>
                        <a:pt x="345" y="84"/>
                      </a:cubicBezTo>
                      <a:cubicBezTo>
                        <a:pt x="560" y="524"/>
                        <a:pt x="774" y="965"/>
                        <a:pt x="964" y="1417"/>
                      </a:cubicBezTo>
                      <a:cubicBezTo>
                        <a:pt x="1000" y="1477"/>
                        <a:pt x="953" y="1572"/>
                        <a:pt x="929" y="175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5" name="Google Shape;1935;p19"/>
                <p:cNvSpPr/>
                <p:nvPr/>
              </p:nvSpPr>
              <p:spPr>
                <a:xfrm>
                  <a:off x="2551850" y="2493900"/>
                  <a:ext cx="22350" cy="4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1620" extrusionOk="0">
                      <a:moveTo>
                        <a:pt x="798" y="1619"/>
                      </a:moveTo>
                      <a:cubicBezTo>
                        <a:pt x="417" y="1203"/>
                        <a:pt x="143" y="714"/>
                        <a:pt x="0" y="179"/>
                      </a:cubicBezTo>
                      <a:cubicBezTo>
                        <a:pt x="143" y="0"/>
                        <a:pt x="298" y="24"/>
                        <a:pt x="357" y="155"/>
                      </a:cubicBezTo>
                      <a:cubicBezTo>
                        <a:pt x="548" y="548"/>
                        <a:pt x="714" y="953"/>
                        <a:pt x="869" y="1357"/>
                      </a:cubicBezTo>
                      <a:cubicBezTo>
                        <a:pt x="893" y="1405"/>
                        <a:pt x="845" y="1476"/>
                        <a:pt x="798" y="161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6" name="Google Shape;1936;p19"/>
                <p:cNvSpPr/>
                <p:nvPr/>
              </p:nvSpPr>
              <p:spPr>
                <a:xfrm>
                  <a:off x="2527725" y="2440300"/>
                  <a:ext cx="19675" cy="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7" h="1514" extrusionOk="0">
                      <a:moveTo>
                        <a:pt x="667" y="1513"/>
                      </a:moveTo>
                      <a:cubicBezTo>
                        <a:pt x="620" y="1477"/>
                        <a:pt x="525" y="1442"/>
                        <a:pt x="501" y="1382"/>
                      </a:cubicBezTo>
                      <a:cubicBezTo>
                        <a:pt x="334" y="1013"/>
                        <a:pt x="167" y="644"/>
                        <a:pt x="25" y="263"/>
                      </a:cubicBezTo>
                      <a:cubicBezTo>
                        <a:pt x="1" y="191"/>
                        <a:pt x="60" y="72"/>
                        <a:pt x="120" y="13"/>
                      </a:cubicBezTo>
                      <a:cubicBezTo>
                        <a:pt x="191" y="1"/>
                        <a:pt x="275" y="25"/>
                        <a:pt x="322" y="84"/>
                      </a:cubicBezTo>
                      <a:cubicBezTo>
                        <a:pt x="489" y="537"/>
                        <a:pt x="787" y="953"/>
                        <a:pt x="739" y="1465"/>
                      </a:cubicBezTo>
                      <a:cubicBezTo>
                        <a:pt x="739" y="1477"/>
                        <a:pt x="715" y="1489"/>
                        <a:pt x="667" y="151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7" name="Google Shape;1937;p19"/>
                <p:cNvSpPr/>
                <p:nvPr/>
              </p:nvSpPr>
              <p:spPr>
                <a:xfrm>
                  <a:off x="2472075" y="2327800"/>
                  <a:ext cx="22350" cy="3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1477" extrusionOk="0">
                      <a:moveTo>
                        <a:pt x="893" y="1477"/>
                      </a:moveTo>
                      <a:cubicBezTo>
                        <a:pt x="727" y="1393"/>
                        <a:pt x="596" y="1358"/>
                        <a:pt x="560" y="1286"/>
                      </a:cubicBezTo>
                      <a:cubicBezTo>
                        <a:pt x="369" y="953"/>
                        <a:pt x="191" y="608"/>
                        <a:pt x="24" y="262"/>
                      </a:cubicBezTo>
                      <a:cubicBezTo>
                        <a:pt x="0" y="191"/>
                        <a:pt x="72" y="84"/>
                        <a:pt x="95" y="0"/>
                      </a:cubicBezTo>
                      <a:cubicBezTo>
                        <a:pt x="179" y="24"/>
                        <a:pt x="322" y="36"/>
                        <a:pt x="346" y="96"/>
                      </a:cubicBezTo>
                      <a:cubicBezTo>
                        <a:pt x="524" y="512"/>
                        <a:pt x="691" y="941"/>
                        <a:pt x="893" y="147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8" name="Google Shape;1938;p19"/>
                <p:cNvSpPr/>
                <p:nvPr/>
              </p:nvSpPr>
              <p:spPr>
                <a:xfrm>
                  <a:off x="2587250" y="2560575"/>
                  <a:ext cx="21775" cy="4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1" h="1632" extrusionOk="0">
                      <a:moveTo>
                        <a:pt x="799" y="1631"/>
                      </a:moveTo>
                      <a:cubicBezTo>
                        <a:pt x="727" y="1572"/>
                        <a:pt x="608" y="1524"/>
                        <a:pt x="572" y="1441"/>
                      </a:cubicBezTo>
                      <a:cubicBezTo>
                        <a:pt x="370" y="1072"/>
                        <a:pt x="191" y="691"/>
                        <a:pt x="37" y="298"/>
                      </a:cubicBezTo>
                      <a:cubicBezTo>
                        <a:pt x="1" y="226"/>
                        <a:pt x="84" y="95"/>
                        <a:pt x="108" y="0"/>
                      </a:cubicBezTo>
                      <a:cubicBezTo>
                        <a:pt x="180" y="36"/>
                        <a:pt x="287" y="48"/>
                        <a:pt x="311" y="95"/>
                      </a:cubicBezTo>
                      <a:cubicBezTo>
                        <a:pt x="513" y="583"/>
                        <a:pt x="692" y="1060"/>
                        <a:pt x="870" y="1548"/>
                      </a:cubicBezTo>
                      <a:cubicBezTo>
                        <a:pt x="870" y="1560"/>
                        <a:pt x="846" y="1572"/>
                        <a:pt x="799" y="163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19"/>
                <p:cNvSpPr/>
                <p:nvPr/>
              </p:nvSpPr>
              <p:spPr>
                <a:xfrm>
                  <a:off x="2440225" y="2269450"/>
                  <a:ext cx="24125" cy="3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1430" extrusionOk="0">
                      <a:moveTo>
                        <a:pt x="846" y="1430"/>
                      </a:moveTo>
                      <a:cubicBezTo>
                        <a:pt x="762" y="1370"/>
                        <a:pt x="643" y="1334"/>
                        <a:pt x="584" y="1263"/>
                      </a:cubicBezTo>
                      <a:cubicBezTo>
                        <a:pt x="381" y="953"/>
                        <a:pt x="203" y="632"/>
                        <a:pt x="24" y="298"/>
                      </a:cubicBezTo>
                      <a:cubicBezTo>
                        <a:pt x="0" y="215"/>
                        <a:pt x="0" y="120"/>
                        <a:pt x="48" y="36"/>
                      </a:cubicBezTo>
                      <a:cubicBezTo>
                        <a:pt x="60" y="1"/>
                        <a:pt x="250" y="1"/>
                        <a:pt x="262" y="36"/>
                      </a:cubicBezTo>
                      <a:cubicBezTo>
                        <a:pt x="500" y="465"/>
                        <a:pt x="846" y="834"/>
                        <a:pt x="965" y="132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19"/>
                <p:cNvSpPr/>
                <p:nvPr/>
              </p:nvSpPr>
              <p:spPr>
                <a:xfrm>
                  <a:off x="2501250" y="2386425"/>
                  <a:ext cx="22325" cy="3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" h="1335" extrusionOk="0">
                      <a:moveTo>
                        <a:pt x="774" y="1334"/>
                      </a:moveTo>
                      <a:cubicBezTo>
                        <a:pt x="714" y="1299"/>
                        <a:pt x="607" y="1275"/>
                        <a:pt x="572" y="1227"/>
                      </a:cubicBezTo>
                      <a:cubicBezTo>
                        <a:pt x="381" y="906"/>
                        <a:pt x="191" y="596"/>
                        <a:pt x="24" y="263"/>
                      </a:cubicBezTo>
                      <a:cubicBezTo>
                        <a:pt x="0" y="203"/>
                        <a:pt x="48" y="72"/>
                        <a:pt x="107" y="13"/>
                      </a:cubicBezTo>
                      <a:cubicBezTo>
                        <a:pt x="179" y="1"/>
                        <a:pt x="262" y="13"/>
                        <a:pt x="322" y="60"/>
                      </a:cubicBezTo>
                      <a:cubicBezTo>
                        <a:pt x="524" y="453"/>
                        <a:pt x="703" y="858"/>
                        <a:pt x="893" y="125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19"/>
                <p:cNvSpPr/>
                <p:nvPr/>
              </p:nvSpPr>
              <p:spPr>
                <a:xfrm>
                  <a:off x="2381575" y="2161100"/>
                  <a:ext cx="17600" cy="2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930" extrusionOk="0">
                      <a:moveTo>
                        <a:pt x="703" y="930"/>
                      </a:moveTo>
                      <a:cubicBezTo>
                        <a:pt x="203" y="799"/>
                        <a:pt x="132" y="465"/>
                        <a:pt x="13" y="191"/>
                      </a:cubicBezTo>
                      <a:cubicBezTo>
                        <a:pt x="1" y="144"/>
                        <a:pt x="84" y="25"/>
                        <a:pt x="144" y="13"/>
                      </a:cubicBezTo>
                      <a:cubicBezTo>
                        <a:pt x="227" y="1"/>
                        <a:pt x="310" y="25"/>
                        <a:pt x="358" y="84"/>
                      </a:cubicBezTo>
                      <a:cubicBezTo>
                        <a:pt x="465" y="322"/>
                        <a:pt x="560" y="572"/>
                        <a:pt x="703" y="93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42" name="Google Shape;1942;p19"/>
              <p:cNvGrpSpPr/>
              <p:nvPr/>
            </p:nvGrpSpPr>
            <p:grpSpPr>
              <a:xfrm>
                <a:off x="5915000" y="2682538"/>
                <a:ext cx="282800" cy="362575"/>
                <a:chOff x="2575650" y="2682600"/>
                <a:chExt cx="282800" cy="362575"/>
              </a:xfrm>
            </p:grpSpPr>
            <p:sp>
              <p:nvSpPr>
                <p:cNvPr id="1943" name="Google Shape;1943;p19"/>
                <p:cNvSpPr/>
                <p:nvPr/>
              </p:nvSpPr>
              <p:spPr>
                <a:xfrm>
                  <a:off x="2575650" y="2696900"/>
                  <a:ext cx="251850" cy="34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4" h="13931" extrusionOk="0">
                      <a:moveTo>
                        <a:pt x="8728" y="13871"/>
                      </a:moveTo>
                      <a:lnTo>
                        <a:pt x="9073" y="13549"/>
                      </a:lnTo>
                      <a:lnTo>
                        <a:pt x="9228" y="12918"/>
                      </a:lnTo>
                      <a:lnTo>
                        <a:pt x="8704" y="11323"/>
                      </a:lnTo>
                      <a:lnTo>
                        <a:pt x="7847" y="9311"/>
                      </a:lnTo>
                      <a:lnTo>
                        <a:pt x="9085" y="6679"/>
                      </a:lnTo>
                      <a:lnTo>
                        <a:pt x="9549" y="5227"/>
                      </a:lnTo>
                      <a:lnTo>
                        <a:pt x="10073" y="3477"/>
                      </a:lnTo>
                      <a:lnTo>
                        <a:pt x="9657" y="3417"/>
                      </a:lnTo>
                      <a:lnTo>
                        <a:pt x="8395" y="4572"/>
                      </a:lnTo>
                      <a:lnTo>
                        <a:pt x="6585" y="6441"/>
                      </a:lnTo>
                      <a:lnTo>
                        <a:pt x="6216" y="6001"/>
                      </a:lnTo>
                      <a:lnTo>
                        <a:pt x="5120" y="3501"/>
                      </a:lnTo>
                      <a:lnTo>
                        <a:pt x="4454" y="2119"/>
                      </a:lnTo>
                      <a:lnTo>
                        <a:pt x="5061" y="548"/>
                      </a:lnTo>
                      <a:lnTo>
                        <a:pt x="5037" y="143"/>
                      </a:lnTo>
                      <a:lnTo>
                        <a:pt x="4680" y="0"/>
                      </a:lnTo>
                      <a:lnTo>
                        <a:pt x="4001" y="536"/>
                      </a:lnTo>
                      <a:lnTo>
                        <a:pt x="2977" y="1334"/>
                      </a:lnTo>
                      <a:lnTo>
                        <a:pt x="1691" y="1524"/>
                      </a:lnTo>
                      <a:lnTo>
                        <a:pt x="798" y="1965"/>
                      </a:lnTo>
                      <a:lnTo>
                        <a:pt x="1025" y="2298"/>
                      </a:lnTo>
                      <a:lnTo>
                        <a:pt x="2120" y="2679"/>
                      </a:lnTo>
                      <a:lnTo>
                        <a:pt x="2775" y="2917"/>
                      </a:lnTo>
                      <a:lnTo>
                        <a:pt x="3561" y="4941"/>
                      </a:lnTo>
                      <a:lnTo>
                        <a:pt x="4489" y="6846"/>
                      </a:lnTo>
                      <a:lnTo>
                        <a:pt x="4585" y="7406"/>
                      </a:lnTo>
                      <a:lnTo>
                        <a:pt x="1167" y="7549"/>
                      </a:lnTo>
                      <a:lnTo>
                        <a:pt x="394" y="7620"/>
                      </a:lnTo>
                      <a:lnTo>
                        <a:pt x="1" y="7882"/>
                      </a:lnTo>
                      <a:lnTo>
                        <a:pt x="155" y="8084"/>
                      </a:lnTo>
                      <a:lnTo>
                        <a:pt x="3191" y="9358"/>
                      </a:lnTo>
                      <a:lnTo>
                        <a:pt x="5347" y="9918"/>
                      </a:lnTo>
                      <a:lnTo>
                        <a:pt x="5739" y="10073"/>
                      </a:lnTo>
                      <a:lnTo>
                        <a:pt x="6216" y="11156"/>
                      </a:lnTo>
                      <a:lnTo>
                        <a:pt x="7025" y="12633"/>
                      </a:lnTo>
                      <a:lnTo>
                        <a:pt x="7692" y="13537"/>
                      </a:lnTo>
                      <a:lnTo>
                        <a:pt x="8299" y="1393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19"/>
                <p:cNvSpPr/>
                <p:nvPr/>
              </p:nvSpPr>
              <p:spPr>
                <a:xfrm>
                  <a:off x="2601850" y="2687950"/>
                  <a:ext cx="251550" cy="34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13944" extrusionOk="0">
                      <a:moveTo>
                        <a:pt x="8728" y="13872"/>
                      </a:moveTo>
                      <a:lnTo>
                        <a:pt x="9061" y="13550"/>
                      </a:lnTo>
                      <a:lnTo>
                        <a:pt x="9228" y="12919"/>
                      </a:lnTo>
                      <a:lnTo>
                        <a:pt x="8692" y="11324"/>
                      </a:lnTo>
                      <a:lnTo>
                        <a:pt x="7847" y="9312"/>
                      </a:lnTo>
                      <a:lnTo>
                        <a:pt x="9085" y="6680"/>
                      </a:lnTo>
                      <a:lnTo>
                        <a:pt x="9549" y="5228"/>
                      </a:lnTo>
                      <a:lnTo>
                        <a:pt x="10061" y="3478"/>
                      </a:lnTo>
                      <a:lnTo>
                        <a:pt x="9656" y="3418"/>
                      </a:lnTo>
                      <a:lnTo>
                        <a:pt x="8382" y="4573"/>
                      </a:lnTo>
                      <a:lnTo>
                        <a:pt x="6573" y="6442"/>
                      </a:lnTo>
                      <a:lnTo>
                        <a:pt x="6215" y="6002"/>
                      </a:lnTo>
                      <a:lnTo>
                        <a:pt x="5108" y="3501"/>
                      </a:lnTo>
                      <a:lnTo>
                        <a:pt x="4453" y="2120"/>
                      </a:lnTo>
                      <a:lnTo>
                        <a:pt x="5049" y="549"/>
                      </a:lnTo>
                      <a:lnTo>
                        <a:pt x="5025" y="144"/>
                      </a:lnTo>
                      <a:lnTo>
                        <a:pt x="4680" y="1"/>
                      </a:lnTo>
                      <a:lnTo>
                        <a:pt x="3989" y="537"/>
                      </a:lnTo>
                      <a:lnTo>
                        <a:pt x="2977" y="1334"/>
                      </a:lnTo>
                      <a:lnTo>
                        <a:pt x="1691" y="1525"/>
                      </a:lnTo>
                      <a:lnTo>
                        <a:pt x="798" y="1965"/>
                      </a:lnTo>
                      <a:lnTo>
                        <a:pt x="1012" y="2299"/>
                      </a:lnTo>
                      <a:lnTo>
                        <a:pt x="2120" y="2680"/>
                      </a:lnTo>
                      <a:lnTo>
                        <a:pt x="2763" y="2918"/>
                      </a:lnTo>
                      <a:lnTo>
                        <a:pt x="3560" y="4954"/>
                      </a:lnTo>
                      <a:lnTo>
                        <a:pt x="4477" y="6847"/>
                      </a:lnTo>
                      <a:lnTo>
                        <a:pt x="4572" y="7407"/>
                      </a:lnTo>
                      <a:lnTo>
                        <a:pt x="1155" y="7549"/>
                      </a:lnTo>
                      <a:lnTo>
                        <a:pt x="393" y="7621"/>
                      </a:lnTo>
                      <a:lnTo>
                        <a:pt x="0" y="7883"/>
                      </a:lnTo>
                      <a:lnTo>
                        <a:pt x="155" y="8097"/>
                      </a:lnTo>
                      <a:lnTo>
                        <a:pt x="3191" y="9359"/>
                      </a:lnTo>
                      <a:lnTo>
                        <a:pt x="5334" y="9919"/>
                      </a:lnTo>
                      <a:lnTo>
                        <a:pt x="5727" y="10074"/>
                      </a:lnTo>
                      <a:lnTo>
                        <a:pt x="6215" y="11145"/>
                      </a:lnTo>
                      <a:lnTo>
                        <a:pt x="7013" y="12633"/>
                      </a:lnTo>
                      <a:lnTo>
                        <a:pt x="7680" y="13538"/>
                      </a:lnTo>
                      <a:lnTo>
                        <a:pt x="8287" y="1394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19"/>
                <p:cNvSpPr/>
                <p:nvPr/>
              </p:nvSpPr>
              <p:spPr>
                <a:xfrm>
                  <a:off x="2670900" y="2682600"/>
                  <a:ext cx="187550" cy="35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2" h="14241" extrusionOk="0">
                      <a:moveTo>
                        <a:pt x="7109" y="3811"/>
                      </a:moveTo>
                      <a:cubicBezTo>
                        <a:pt x="6751" y="3846"/>
                        <a:pt x="6597" y="4037"/>
                        <a:pt x="6430" y="4203"/>
                      </a:cubicBezTo>
                      <a:cubicBezTo>
                        <a:pt x="5775" y="4870"/>
                        <a:pt x="5120" y="5549"/>
                        <a:pt x="4465" y="6216"/>
                      </a:cubicBezTo>
                      <a:cubicBezTo>
                        <a:pt x="4263" y="6430"/>
                        <a:pt x="4073" y="6656"/>
                        <a:pt x="3858" y="6882"/>
                      </a:cubicBezTo>
                      <a:cubicBezTo>
                        <a:pt x="3608" y="6811"/>
                        <a:pt x="3406" y="6632"/>
                        <a:pt x="3299" y="6382"/>
                      </a:cubicBezTo>
                      <a:cubicBezTo>
                        <a:pt x="3108" y="6037"/>
                        <a:pt x="2953" y="5668"/>
                        <a:pt x="2810" y="5287"/>
                      </a:cubicBezTo>
                      <a:cubicBezTo>
                        <a:pt x="2513" y="4311"/>
                        <a:pt x="2037" y="3418"/>
                        <a:pt x="1548" y="2525"/>
                      </a:cubicBezTo>
                      <a:cubicBezTo>
                        <a:pt x="1441" y="2358"/>
                        <a:pt x="1441" y="2144"/>
                        <a:pt x="1548" y="1977"/>
                      </a:cubicBezTo>
                      <a:cubicBezTo>
                        <a:pt x="1715" y="1667"/>
                        <a:pt x="1870" y="1346"/>
                        <a:pt x="2025" y="1025"/>
                      </a:cubicBezTo>
                      <a:cubicBezTo>
                        <a:pt x="2108" y="846"/>
                        <a:pt x="2191" y="655"/>
                        <a:pt x="2072" y="429"/>
                      </a:cubicBezTo>
                      <a:cubicBezTo>
                        <a:pt x="1310" y="703"/>
                        <a:pt x="905" y="1239"/>
                        <a:pt x="263" y="1715"/>
                      </a:cubicBezTo>
                      <a:cubicBezTo>
                        <a:pt x="203" y="1679"/>
                        <a:pt x="84" y="1739"/>
                        <a:pt x="24" y="1667"/>
                      </a:cubicBezTo>
                      <a:cubicBezTo>
                        <a:pt x="1" y="1632"/>
                        <a:pt x="96" y="1501"/>
                        <a:pt x="167" y="1453"/>
                      </a:cubicBezTo>
                      <a:cubicBezTo>
                        <a:pt x="608" y="1072"/>
                        <a:pt x="1048" y="715"/>
                        <a:pt x="1501" y="346"/>
                      </a:cubicBezTo>
                      <a:cubicBezTo>
                        <a:pt x="1548" y="298"/>
                        <a:pt x="1608" y="263"/>
                        <a:pt x="1679" y="227"/>
                      </a:cubicBezTo>
                      <a:cubicBezTo>
                        <a:pt x="1918" y="108"/>
                        <a:pt x="2215" y="1"/>
                        <a:pt x="2394" y="155"/>
                      </a:cubicBezTo>
                      <a:cubicBezTo>
                        <a:pt x="2513" y="251"/>
                        <a:pt x="2525" y="513"/>
                        <a:pt x="2477" y="691"/>
                      </a:cubicBezTo>
                      <a:cubicBezTo>
                        <a:pt x="2358" y="1072"/>
                        <a:pt x="2215" y="1453"/>
                        <a:pt x="2025" y="1798"/>
                      </a:cubicBezTo>
                      <a:cubicBezTo>
                        <a:pt x="1858" y="2037"/>
                        <a:pt x="1846" y="2346"/>
                        <a:pt x="1977" y="2608"/>
                      </a:cubicBezTo>
                      <a:cubicBezTo>
                        <a:pt x="2394" y="3477"/>
                        <a:pt x="2799" y="4370"/>
                        <a:pt x="3203" y="5263"/>
                      </a:cubicBezTo>
                      <a:cubicBezTo>
                        <a:pt x="3287" y="5454"/>
                        <a:pt x="3334" y="5644"/>
                        <a:pt x="3418" y="5823"/>
                      </a:cubicBezTo>
                      <a:cubicBezTo>
                        <a:pt x="3501" y="6001"/>
                        <a:pt x="3632" y="6216"/>
                        <a:pt x="3751" y="6442"/>
                      </a:cubicBezTo>
                      <a:cubicBezTo>
                        <a:pt x="3882" y="6335"/>
                        <a:pt x="3965" y="6287"/>
                        <a:pt x="4025" y="6216"/>
                      </a:cubicBezTo>
                      <a:cubicBezTo>
                        <a:pt x="4787" y="5442"/>
                        <a:pt x="5537" y="4668"/>
                        <a:pt x="6311" y="3906"/>
                      </a:cubicBezTo>
                      <a:cubicBezTo>
                        <a:pt x="6501" y="3715"/>
                        <a:pt x="6728" y="3549"/>
                        <a:pt x="6966" y="3418"/>
                      </a:cubicBezTo>
                      <a:cubicBezTo>
                        <a:pt x="7204" y="3263"/>
                        <a:pt x="7502" y="3489"/>
                        <a:pt x="7442" y="3763"/>
                      </a:cubicBezTo>
                      <a:cubicBezTo>
                        <a:pt x="7121" y="4965"/>
                        <a:pt x="6799" y="6156"/>
                        <a:pt x="6251" y="7323"/>
                      </a:cubicBezTo>
                      <a:cubicBezTo>
                        <a:pt x="5954" y="7942"/>
                        <a:pt x="5656" y="8561"/>
                        <a:pt x="5347" y="9192"/>
                      </a:cubicBezTo>
                      <a:cubicBezTo>
                        <a:pt x="5263" y="9347"/>
                        <a:pt x="5263" y="9549"/>
                        <a:pt x="5347" y="9704"/>
                      </a:cubicBezTo>
                      <a:cubicBezTo>
                        <a:pt x="5561" y="10180"/>
                        <a:pt x="5787" y="10645"/>
                        <a:pt x="5954" y="11121"/>
                      </a:cubicBezTo>
                      <a:cubicBezTo>
                        <a:pt x="6180" y="11752"/>
                        <a:pt x="6382" y="12407"/>
                        <a:pt x="6573" y="13062"/>
                      </a:cubicBezTo>
                      <a:cubicBezTo>
                        <a:pt x="6597" y="13193"/>
                        <a:pt x="6597" y="13336"/>
                        <a:pt x="6573" y="13478"/>
                      </a:cubicBezTo>
                      <a:cubicBezTo>
                        <a:pt x="6513" y="13836"/>
                        <a:pt x="6109" y="14240"/>
                        <a:pt x="5716" y="14169"/>
                      </a:cubicBezTo>
                      <a:cubicBezTo>
                        <a:pt x="5680" y="14169"/>
                        <a:pt x="5597" y="14217"/>
                        <a:pt x="5537" y="14157"/>
                      </a:cubicBezTo>
                      <a:cubicBezTo>
                        <a:pt x="5668" y="14121"/>
                        <a:pt x="5775" y="14062"/>
                        <a:pt x="5882" y="13990"/>
                      </a:cubicBezTo>
                      <a:cubicBezTo>
                        <a:pt x="6251" y="13895"/>
                        <a:pt x="6347" y="13586"/>
                        <a:pt x="6311" y="13264"/>
                      </a:cubicBezTo>
                      <a:cubicBezTo>
                        <a:pt x="6287" y="13014"/>
                        <a:pt x="6228" y="12764"/>
                        <a:pt x="6132" y="12526"/>
                      </a:cubicBezTo>
                      <a:cubicBezTo>
                        <a:pt x="5835" y="11716"/>
                        <a:pt x="5525" y="10907"/>
                        <a:pt x="5204" y="10109"/>
                      </a:cubicBezTo>
                      <a:cubicBezTo>
                        <a:pt x="5168" y="9990"/>
                        <a:pt x="5108" y="9871"/>
                        <a:pt x="5037" y="9776"/>
                      </a:cubicBezTo>
                      <a:cubicBezTo>
                        <a:pt x="4811" y="9537"/>
                        <a:pt x="4906" y="9299"/>
                        <a:pt x="5049" y="9026"/>
                      </a:cubicBezTo>
                      <a:cubicBezTo>
                        <a:pt x="5489" y="8192"/>
                        <a:pt x="5918" y="7359"/>
                        <a:pt x="6299" y="6501"/>
                      </a:cubicBezTo>
                      <a:cubicBezTo>
                        <a:pt x="6513" y="5978"/>
                        <a:pt x="6692" y="5442"/>
                        <a:pt x="6835" y="4906"/>
                      </a:cubicBezTo>
                      <a:cubicBezTo>
                        <a:pt x="6918" y="4668"/>
                        <a:pt x="6990" y="4418"/>
                        <a:pt x="7049" y="4180"/>
                      </a:cubicBezTo>
                      <a:cubicBezTo>
                        <a:pt x="7073" y="4073"/>
                        <a:pt x="7085" y="3953"/>
                        <a:pt x="7109" y="381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6" name="Google Shape;1946;p19"/>
                <p:cNvSpPr/>
                <p:nvPr/>
              </p:nvSpPr>
              <p:spPr>
                <a:xfrm>
                  <a:off x="2595000" y="2717725"/>
                  <a:ext cx="236650" cy="32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6" h="12919" extrusionOk="0">
                      <a:moveTo>
                        <a:pt x="489" y="6787"/>
                      </a:moveTo>
                      <a:cubicBezTo>
                        <a:pt x="751" y="6549"/>
                        <a:pt x="1001" y="6549"/>
                        <a:pt x="1239" y="6537"/>
                      </a:cubicBezTo>
                      <a:cubicBezTo>
                        <a:pt x="2179" y="6478"/>
                        <a:pt x="3108" y="6430"/>
                        <a:pt x="4049" y="6382"/>
                      </a:cubicBezTo>
                      <a:cubicBezTo>
                        <a:pt x="4346" y="6370"/>
                        <a:pt x="4644" y="6382"/>
                        <a:pt x="4942" y="6370"/>
                      </a:cubicBezTo>
                      <a:cubicBezTo>
                        <a:pt x="5049" y="6132"/>
                        <a:pt x="5037" y="5870"/>
                        <a:pt x="4930" y="5632"/>
                      </a:cubicBezTo>
                      <a:cubicBezTo>
                        <a:pt x="4799" y="5251"/>
                        <a:pt x="4620" y="4882"/>
                        <a:pt x="4430" y="4537"/>
                      </a:cubicBezTo>
                      <a:cubicBezTo>
                        <a:pt x="3894" y="3668"/>
                        <a:pt x="3537" y="2715"/>
                        <a:pt x="3179" y="1775"/>
                      </a:cubicBezTo>
                      <a:cubicBezTo>
                        <a:pt x="3120" y="1584"/>
                        <a:pt x="2965" y="1441"/>
                        <a:pt x="2775" y="1405"/>
                      </a:cubicBezTo>
                      <a:cubicBezTo>
                        <a:pt x="2429" y="1322"/>
                        <a:pt x="2084" y="1239"/>
                        <a:pt x="1739" y="1144"/>
                      </a:cubicBezTo>
                      <a:cubicBezTo>
                        <a:pt x="1536" y="1108"/>
                        <a:pt x="1346" y="977"/>
                        <a:pt x="1263" y="774"/>
                      </a:cubicBezTo>
                      <a:cubicBezTo>
                        <a:pt x="1965" y="382"/>
                        <a:pt x="2572" y="477"/>
                        <a:pt x="3358" y="298"/>
                      </a:cubicBezTo>
                      <a:cubicBezTo>
                        <a:pt x="3370" y="239"/>
                        <a:pt x="3549" y="143"/>
                        <a:pt x="3537" y="48"/>
                      </a:cubicBezTo>
                      <a:cubicBezTo>
                        <a:pt x="3537" y="12"/>
                        <a:pt x="3370" y="1"/>
                        <a:pt x="3275" y="12"/>
                      </a:cubicBezTo>
                      <a:cubicBezTo>
                        <a:pt x="2715" y="108"/>
                        <a:pt x="2144" y="203"/>
                        <a:pt x="1584" y="298"/>
                      </a:cubicBezTo>
                      <a:cubicBezTo>
                        <a:pt x="1501" y="298"/>
                        <a:pt x="1441" y="322"/>
                        <a:pt x="1370" y="346"/>
                      </a:cubicBezTo>
                      <a:cubicBezTo>
                        <a:pt x="1120" y="453"/>
                        <a:pt x="846" y="608"/>
                        <a:pt x="834" y="846"/>
                      </a:cubicBezTo>
                      <a:cubicBezTo>
                        <a:pt x="834" y="989"/>
                        <a:pt x="1024" y="1167"/>
                        <a:pt x="1191" y="1251"/>
                      </a:cubicBezTo>
                      <a:cubicBezTo>
                        <a:pt x="1548" y="1417"/>
                        <a:pt x="1929" y="1560"/>
                        <a:pt x="2334" y="1644"/>
                      </a:cubicBezTo>
                      <a:cubicBezTo>
                        <a:pt x="2608" y="1679"/>
                        <a:pt x="2858" y="1870"/>
                        <a:pt x="2965" y="2132"/>
                      </a:cubicBezTo>
                      <a:cubicBezTo>
                        <a:pt x="3346" y="3025"/>
                        <a:pt x="3751" y="3918"/>
                        <a:pt x="4156" y="4811"/>
                      </a:cubicBezTo>
                      <a:cubicBezTo>
                        <a:pt x="4239" y="4989"/>
                        <a:pt x="4346" y="5156"/>
                        <a:pt x="4430" y="5346"/>
                      </a:cubicBezTo>
                      <a:cubicBezTo>
                        <a:pt x="4513" y="5537"/>
                        <a:pt x="4584" y="5763"/>
                        <a:pt x="4668" y="6001"/>
                      </a:cubicBezTo>
                      <a:cubicBezTo>
                        <a:pt x="4513" y="6037"/>
                        <a:pt x="4418" y="6061"/>
                        <a:pt x="4322" y="6061"/>
                      </a:cubicBezTo>
                      <a:cubicBezTo>
                        <a:pt x="3239" y="6132"/>
                        <a:pt x="2167" y="6180"/>
                        <a:pt x="1084" y="6263"/>
                      </a:cubicBezTo>
                      <a:cubicBezTo>
                        <a:pt x="822" y="6275"/>
                        <a:pt x="560" y="6335"/>
                        <a:pt x="310" y="6418"/>
                      </a:cubicBezTo>
                      <a:cubicBezTo>
                        <a:pt x="36" y="6501"/>
                        <a:pt x="1" y="6870"/>
                        <a:pt x="251" y="7001"/>
                      </a:cubicBezTo>
                      <a:cubicBezTo>
                        <a:pt x="1358" y="7549"/>
                        <a:pt x="2477" y="8097"/>
                        <a:pt x="3715" y="8442"/>
                      </a:cubicBezTo>
                      <a:cubicBezTo>
                        <a:pt x="4382" y="8621"/>
                        <a:pt x="5061" y="8811"/>
                        <a:pt x="5716" y="8990"/>
                      </a:cubicBezTo>
                      <a:cubicBezTo>
                        <a:pt x="5894" y="9037"/>
                        <a:pt x="6037" y="9168"/>
                        <a:pt x="6108" y="9335"/>
                      </a:cubicBezTo>
                      <a:cubicBezTo>
                        <a:pt x="6323" y="9799"/>
                        <a:pt x="6525" y="10276"/>
                        <a:pt x="6775" y="10728"/>
                      </a:cubicBezTo>
                      <a:cubicBezTo>
                        <a:pt x="7097" y="11323"/>
                        <a:pt x="7466" y="11823"/>
                        <a:pt x="7823" y="12395"/>
                      </a:cubicBezTo>
                      <a:cubicBezTo>
                        <a:pt x="7906" y="12526"/>
                        <a:pt x="8013" y="12645"/>
                        <a:pt x="8144" y="12728"/>
                      </a:cubicBezTo>
                      <a:cubicBezTo>
                        <a:pt x="8442" y="12919"/>
                        <a:pt x="9133" y="12847"/>
                        <a:pt x="9335" y="12502"/>
                      </a:cubicBezTo>
                      <a:cubicBezTo>
                        <a:pt x="9347" y="12478"/>
                        <a:pt x="9466" y="12347"/>
                        <a:pt x="9228" y="12419"/>
                      </a:cubicBezTo>
                      <a:cubicBezTo>
                        <a:pt x="9145" y="12526"/>
                        <a:pt x="9025" y="12597"/>
                        <a:pt x="8894" y="12609"/>
                      </a:cubicBezTo>
                      <a:cubicBezTo>
                        <a:pt x="8561" y="12752"/>
                        <a:pt x="8359" y="12645"/>
                        <a:pt x="8144" y="12395"/>
                      </a:cubicBezTo>
                      <a:cubicBezTo>
                        <a:pt x="7978" y="12204"/>
                        <a:pt x="7835" y="12002"/>
                        <a:pt x="7716" y="11788"/>
                      </a:cubicBezTo>
                      <a:cubicBezTo>
                        <a:pt x="7299" y="11026"/>
                        <a:pt x="6894" y="10252"/>
                        <a:pt x="6501" y="9490"/>
                      </a:cubicBezTo>
                      <a:cubicBezTo>
                        <a:pt x="6430" y="9383"/>
                        <a:pt x="6382" y="9264"/>
                        <a:pt x="6370" y="9145"/>
                      </a:cubicBezTo>
                      <a:cubicBezTo>
                        <a:pt x="6335" y="8823"/>
                        <a:pt x="6085" y="8728"/>
                        <a:pt x="5787" y="8656"/>
                      </a:cubicBezTo>
                      <a:cubicBezTo>
                        <a:pt x="4882" y="8430"/>
                        <a:pt x="3953" y="8216"/>
                        <a:pt x="3072" y="7942"/>
                      </a:cubicBezTo>
                      <a:cubicBezTo>
                        <a:pt x="2537" y="7751"/>
                        <a:pt x="2013" y="7537"/>
                        <a:pt x="1501" y="7299"/>
                      </a:cubicBezTo>
                      <a:cubicBezTo>
                        <a:pt x="1274" y="7192"/>
                        <a:pt x="1036" y="7085"/>
                        <a:pt x="810" y="6978"/>
                      </a:cubicBezTo>
                      <a:cubicBezTo>
                        <a:pt x="715" y="6930"/>
                        <a:pt x="620" y="6870"/>
                        <a:pt x="489" y="678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47" name="Google Shape;1947;p19"/>
              <p:cNvGrpSpPr/>
              <p:nvPr/>
            </p:nvGrpSpPr>
            <p:grpSpPr>
              <a:xfrm>
                <a:off x="4302000" y="2769763"/>
                <a:ext cx="221175" cy="869175"/>
                <a:chOff x="962650" y="2769825"/>
                <a:chExt cx="221175" cy="869175"/>
              </a:xfrm>
            </p:grpSpPr>
            <p:sp>
              <p:nvSpPr>
                <p:cNvPr id="1948" name="Google Shape;1948;p19"/>
                <p:cNvSpPr/>
                <p:nvPr/>
              </p:nvSpPr>
              <p:spPr>
                <a:xfrm>
                  <a:off x="971875" y="3035325"/>
                  <a:ext cx="17900" cy="5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" h="2263" extrusionOk="0">
                      <a:moveTo>
                        <a:pt x="298" y="2263"/>
                      </a:moveTo>
                      <a:cubicBezTo>
                        <a:pt x="334" y="2155"/>
                        <a:pt x="370" y="2036"/>
                        <a:pt x="394" y="1929"/>
                      </a:cubicBezTo>
                      <a:cubicBezTo>
                        <a:pt x="489" y="1394"/>
                        <a:pt x="572" y="858"/>
                        <a:pt x="691" y="322"/>
                      </a:cubicBezTo>
                      <a:cubicBezTo>
                        <a:pt x="715" y="191"/>
                        <a:pt x="703" y="96"/>
                        <a:pt x="572" y="48"/>
                      </a:cubicBezTo>
                      <a:cubicBezTo>
                        <a:pt x="441" y="0"/>
                        <a:pt x="358" y="84"/>
                        <a:pt x="334" y="215"/>
                      </a:cubicBezTo>
                      <a:lnTo>
                        <a:pt x="36" y="1941"/>
                      </a:lnTo>
                      <a:cubicBezTo>
                        <a:pt x="1" y="2120"/>
                        <a:pt x="36" y="2251"/>
                        <a:pt x="298" y="22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9" name="Google Shape;1949;p19"/>
                <p:cNvSpPr/>
                <p:nvPr/>
              </p:nvSpPr>
              <p:spPr>
                <a:xfrm>
                  <a:off x="996300" y="2908225"/>
                  <a:ext cx="17575" cy="5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" h="2287" extrusionOk="0">
                      <a:moveTo>
                        <a:pt x="703" y="143"/>
                      </a:moveTo>
                      <a:cubicBezTo>
                        <a:pt x="441" y="1"/>
                        <a:pt x="393" y="1"/>
                        <a:pt x="345" y="239"/>
                      </a:cubicBezTo>
                      <a:cubicBezTo>
                        <a:pt x="226" y="810"/>
                        <a:pt x="119" y="1394"/>
                        <a:pt x="24" y="1965"/>
                      </a:cubicBezTo>
                      <a:cubicBezTo>
                        <a:pt x="0" y="2025"/>
                        <a:pt x="0" y="2084"/>
                        <a:pt x="24" y="2132"/>
                      </a:cubicBezTo>
                      <a:cubicBezTo>
                        <a:pt x="48" y="2191"/>
                        <a:pt x="95" y="2275"/>
                        <a:pt x="143" y="2287"/>
                      </a:cubicBezTo>
                      <a:cubicBezTo>
                        <a:pt x="202" y="2275"/>
                        <a:pt x="274" y="2251"/>
                        <a:pt x="310" y="2191"/>
                      </a:cubicBezTo>
                      <a:cubicBezTo>
                        <a:pt x="333" y="2132"/>
                        <a:pt x="357" y="2060"/>
                        <a:pt x="357" y="1989"/>
                      </a:cubicBezTo>
                      <a:cubicBezTo>
                        <a:pt x="393" y="1739"/>
                        <a:pt x="405" y="1489"/>
                        <a:pt x="464" y="1251"/>
                      </a:cubicBezTo>
                      <a:cubicBezTo>
                        <a:pt x="524" y="882"/>
                        <a:pt x="607" y="536"/>
                        <a:pt x="703" y="1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0" name="Google Shape;1950;p19"/>
                <p:cNvSpPr/>
                <p:nvPr/>
              </p:nvSpPr>
              <p:spPr>
                <a:xfrm>
                  <a:off x="965925" y="3246650"/>
                  <a:ext cx="10150" cy="5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" h="2156" extrusionOk="0">
                      <a:moveTo>
                        <a:pt x="358" y="120"/>
                      </a:moveTo>
                      <a:lnTo>
                        <a:pt x="96" y="1"/>
                      </a:lnTo>
                      <a:cubicBezTo>
                        <a:pt x="48" y="60"/>
                        <a:pt x="1" y="84"/>
                        <a:pt x="1" y="120"/>
                      </a:cubicBezTo>
                      <a:cubicBezTo>
                        <a:pt x="1" y="703"/>
                        <a:pt x="24" y="1287"/>
                        <a:pt x="36" y="1882"/>
                      </a:cubicBezTo>
                      <a:cubicBezTo>
                        <a:pt x="36" y="1954"/>
                        <a:pt x="60" y="2013"/>
                        <a:pt x="108" y="2073"/>
                      </a:cubicBezTo>
                      <a:cubicBezTo>
                        <a:pt x="143" y="2120"/>
                        <a:pt x="215" y="2156"/>
                        <a:pt x="274" y="2156"/>
                      </a:cubicBezTo>
                      <a:cubicBezTo>
                        <a:pt x="346" y="2132"/>
                        <a:pt x="382" y="2073"/>
                        <a:pt x="405" y="2001"/>
                      </a:cubicBezTo>
                      <a:cubicBezTo>
                        <a:pt x="405" y="1918"/>
                        <a:pt x="394" y="1834"/>
                        <a:pt x="370" y="1751"/>
                      </a:cubicBezTo>
                      <a:cubicBezTo>
                        <a:pt x="334" y="1406"/>
                        <a:pt x="286" y="1061"/>
                        <a:pt x="274" y="715"/>
                      </a:cubicBezTo>
                      <a:cubicBezTo>
                        <a:pt x="286" y="513"/>
                        <a:pt x="310" y="310"/>
                        <a:pt x="358" y="12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19"/>
                <p:cNvSpPr/>
                <p:nvPr/>
              </p:nvSpPr>
              <p:spPr>
                <a:xfrm>
                  <a:off x="964725" y="3109150"/>
                  <a:ext cx="13125" cy="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5" h="2144" extrusionOk="0">
                      <a:moveTo>
                        <a:pt x="1" y="2024"/>
                      </a:moveTo>
                      <a:cubicBezTo>
                        <a:pt x="49" y="2060"/>
                        <a:pt x="108" y="2143"/>
                        <a:pt x="168" y="2143"/>
                      </a:cubicBezTo>
                      <a:cubicBezTo>
                        <a:pt x="239" y="2120"/>
                        <a:pt x="299" y="2060"/>
                        <a:pt x="322" y="1989"/>
                      </a:cubicBezTo>
                      <a:cubicBezTo>
                        <a:pt x="358" y="1691"/>
                        <a:pt x="358" y="1381"/>
                        <a:pt x="382" y="1072"/>
                      </a:cubicBezTo>
                      <a:cubicBezTo>
                        <a:pt x="406" y="810"/>
                        <a:pt x="453" y="548"/>
                        <a:pt x="501" y="298"/>
                      </a:cubicBezTo>
                      <a:cubicBezTo>
                        <a:pt x="525" y="143"/>
                        <a:pt x="525" y="24"/>
                        <a:pt x="358" y="12"/>
                      </a:cubicBezTo>
                      <a:cubicBezTo>
                        <a:pt x="191" y="0"/>
                        <a:pt x="203" y="119"/>
                        <a:pt x="191" y="238"/>
                      </a:cubicBezTo>
                      <a:cubicBezTo>
                        <a:pt x="132" y="726"/>
                        <a:pt x="72" y="1203"/>
                        <a:pt x="1" y="1691"/>
                      </a:cubicBezTo>
                      <a:cubicBezTo>
                        <a:pt x="1" y="1786"/>
                        <a:pt x="1" y="1893"/>
                        <a:pt x="1" y="202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2" name="Google Shape;1952;p19"/>
                <p:cNvSpPr/>
                <p:nvPr/>
              </p:nvSpPr>
              <p:spPr>
                <a:xfrm>
                  <a:off x="970700" y="3326725"/>
                  <a:ext cx="14900" cy="5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2073" extrusionOk="0">
                      <a:moveTo>
                        <a:pt x="143" y="1346"/>
                      </a:moveTo>
                      <a:cubicBezTo>
                        <a:pt x="179" y="1537"/>
                        <a:pt x="214" y="1739"/>
                        <a:pt x="274" y="1929"/>
                      </a:cubicBezTo>
                      <a:cubicBezTo>
                        <a:pt x="298" y="1989"/>
                        <a:pt x="405" y="2025"/>
                        <a:pt x="488" y="2072"/>
                      </a:cubicBezTo>
                      <a:cubicBezTo>
                        <a:pt x="524" y="1989"/>
                        <a:pt x="595" y="1906"/>
                        <a:pt x="584" y="1834"/>
                      </a:cubicBezTo>
                      <a:cubicBezTo>
                        <a:pt x="572" y="1703"/>
                        <a:pt x="500" y="1572"/>
                        <a:pt x="476" y="1429"/>
                      </a:cubicBezTo>
                      <a:cubicBezTo>
                        <a:pt x="429" y="1072"/>
                        <a:pt x="393" y="715"/>
                        <a:pt x="345" y="358"/>
                      </a:cubicBezTo>
                      <a:cubicBezTo>
                        <a:pt x="345" y="310"/>
                        <a:pt x="357" y="275"/>
                        <a:pt x="357" y="227"/>
                      </a:cubicBezTo>
                      <a:cubicBezTo>
                        <a:pt x="357" y="96"/>
                        <a:pt x="286" y="1"/>
                        <a:pt x="155" y="24"/>
                      </a:cubicBezTo>
                      <a:cubicBezTo>
                        <a:pt x="72" y="60"/>
                        <a:pt x="12" y="144"/>
                        <a:pt x="0" y="227"/>
                      </a:cubicBezTo>
                      <a:cubicBezTo>
                        <a:pt x="0" y="370"/>
                        <a:pt x="24" y="513"/>
                        <a:pt x="48" y="644"/>
                      </a:cubicBezTo>
                      <a:cubicBezTo>
                        <a:pt x="83" y="882"/>
                        <a:pt x="107" y="1120"/>
                        <a:pt x="143" y="134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3" name="Google Shape;1953;p19"/>
                <p:cNvSpPr/>
                <p:nvPr/>
              </p:nvSpPr>
              <p:spPr>
                <a:xfrm>
                  <a:off x="1015625" y="2843050"/>
                  <a:ext cx="18800" cy="4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1894" extrusionOk="0">
                      <a:moveTo>
                        <a:pt x="751" y="131"/>
                      </a:moveTo>
                      <a:cubicBezTo>
                        <a:pt x="477" y="0"/>
                        <a:pt x="465" y="12"/>
                        <a:pt x="394" y="226"/>
                      </a:cubicBezTo>
                      <a:cubicBezTo>
                        <a:pt x="275" y="643"/>
                        <a:pt x="156" y="1060"/>
                        <a:pt x="37" y="1476"/>
                      </a:cubicBezTo>
                      <a:cubicBezTo>
                        <a:pt x="13" y="1548"/>
                        <a:pt x="1" y="1607"/>
                        <a:pt x="13" y="1679"/>
                      </a:cubicBezTo>
                      <a:cubicBezTo>
                        <a:pt x="37" y="1762"/>
                        <a:pt x="72" y="1822"/>
                        <a:pt x="108" y="1893"/>
                      </a:cubicBezTo>
                      <a:cubicBezTo>
                        <a:pt x="191" y="1846"/>
                        <a:pt x="311" y="1810"/>
                        <a:pt x="334" y="1738"/>
                      </a:cubicBezTo>
                      <a:cubicBezTo>
                        <a:pt x="406" y="1500"/>
                        <a:pt x="441" y="1250"/>
                        <a:pt x="513" y="1012"/>
                      </a:cubicBezTo>
                      <a:cubicBezTo>
                        <a:pt x="584" y="714"/>
                        <a:pt x="668" y="429"/>
                        <a:pt x="751" y="13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4" name="Google Shape;1954;p19"/>
                <p:cNvSpPr/>
                <p:nvPr/>
              </p:nvSpPr>
              <p:spPr>
                <a:xfrm>
                  <a:off x="1033800" y="2769825"/>
                  <a:ext cx="21150" cy="4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" h="1846" extrusionOk="0">
                      <a:moveTo>
                        <a:pt x="667" y="0"/>
                      </a:moveTo>
                      <a:cubicBezTo>
                        <a:pt x="596" y="83"/>
                        <a:pt x="488" y="143"/>
                        <a:pt x="453" y="250"/>
                      </a:cubicBezTo>
                      <a:cubicBezTo>
                        <a:pt x="310" y="667"/>
                        <a:pt x="167" y="1095"/>
                        <a:pt x="36" y="1512"/>
                      </a:cubicBezTo>
                      <a:cubicBezTo>
                        <a:pt x="12" y="1572"/>
                        <a:pt x="0" y="1619"/>
                        <a:pt x="0" y="1679"/>
                      </a:cubicBezTo>
                      <a:cubicBezTo>
                        <a:pt x="12" y="1738"/>
                        <a:pt x="48" y="1822"/>
                        <a:pt x="95" y="1834"/>
                      </a:cubicBezTo>
                      <a:cubicBezTo>
                        <a:pt x="167" y="1846"/>
                        <a:pt x="226" y="1834"/>
                        <a:pt x="274" y="1786"/>
                      </a:cubicBezTo>
                      <a:cubicBezTo>
                        <a:pt x="322" y="1703"/>
                        <a:pt x="357" y="1607"/>
                        <a:pt x="381" y="1524"/>
                      </a:cubicBezTo>
                      <a:cubicBezTo>
                        <a:pt x="500" y="1131"/>
                        <a:pt x="548" y="726"/>
                        <a:pt x="786" y="381"/>
                      </a:cubicBezTo>
                      <a:cubicBezTo>
                        <a:pt x="846" y="298"/>
                        <a:pt x="786" y="131"/>
                        <a:pt x="774" y="1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5" name="Google Shape;1955;p19"/>
                <p:cNvSpPr/>
                <p:nvPr/>
              </p:nvSpPr>
              <p:spPr>
                <a:xfrm>
                  <a:off x="962650" y="3181475"/>
                  <a:ext cx="985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1668" extrusionOk="0">
                      <a:moveTo>
                        <a:pt x="1" y="1536"/>
                      </a:moveTo>
                      <a:cubicBezTo>
                        <a:pt x="72" y="1584"/>
                        <a:pt x="132" y="1667"/>
                        <a:pt x="191" y="1667"/>
                      </a:cubicBezTo>
                      <a:cubicBezTo>
                        <a:pt x="263" y="1643"/>
                        <a:pt x="322" y="1584"/>
                        <a:pt x="346" y="1513"/>
                      </a:cubicBezTo>
                      <a:cubicBezTo>
                        <a:pt x="358" y="1370"/>
                        <a:pt x="358" y="1239"/>
                        <a:pt x="346" y="1096"/>
                      </a:cubicBezTo>
                      <a:cubicBezTo>
                        <a:pt x="358" y="810"/>
                        <a:pt x="394" y="524"/>
                        <a:pt x="394" y="227"/>
                      </a:cubicBezTo>
                      <a:cubicBezTo>
                        <a:pt x="394" y="155"/>
                        <a:pt x="322" y="84"/>
                        <a:pt x="286" y="0"/>
                      </a:cubicBezTo>
                      <a:cubicBezTo>
                        <a:pt x="215" y="36"/>
                        <a:pt x="84" y="84"/>
                        <a:pt x="72" y="131"/>
                      </a:cubicBezTo>
                      <a:cubicBezTo>
                        <a:pt x="48" y="596"/>
                        <a:pt x="24" y="1048"/>
                        <a:pt x="1" y="1536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6" name="Google Shape;1956;p19"/>
                <p:cNvSpPr/>
                <p:nvPr/>
              </p:nvSpPr>
              <p:spPr>
                <a:xfrm>
                  <a:off x="1024875" y="3517825"/>
                  <a:ext cx="28875" cy="3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" h="1346" extrusionOk="0">
                      <a:moveTo>
                        <a:pt x="1155" y="1191"/>
                      </a:moveTo>
                      <a:cubicBezTo>
                        <a:pt x="1084" y="1096"/>
                        <a:pt x="1024" y="1024"/>
                        <a:pt x="964" y="941"/>
                      </a:cubicBezTo>
                      <a:cubicBezTo>
                        <a:pt x="786" y="703"/>
                        <a:pt x="619" y="465"/>
                        <a:pt x="452" y="227"/>
                      </a:cubicBezTo>
                      <a:cubicBezTo>
                        <a:pt x="405" y="167"/>
                        <a:pt x="345" y="108"/>
                        <a:pt x="286" y="60"/>
                      </a:cubicBezTo>
                      <a:cubicBezTo>
                        <a:pt x="143" y="0"/>
                        <a:pt x="0" y="143"/>
                        <a:pt x="60" y="286"/>
                      </a:cubicBezTo>
                      <a:cubicBezTo>
                        <a:pt x="310" y="631"/>
                        <a:pt x="548" y="977"/>
                        <a:pt x="810" y="1298"/>
                      </a:cubicBezTo>
                      <a:cubicBezTo>
                        <a:pt x="857" y="1346"/>
                        <a:pt x="988" y="1334"/>
                        <a:pt x="1084" y="1322"/>
                      </a:cubicBezTo>
                      <a:cubicBezTo>
                        <a:pt x="1107" y="1322"/>
                        <a:pt x="1131" y="1239"/>
                        <a:pt x="1155" y="119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7" name="Google Shape;1957;p19"/>
                <p:cNvSpPr/>
                <p:nvPr/>
              </p:nvSpPr>
              <p:spPr>
                <a:xfrm>
                  <a:off x="1003425" y="3462450"/>
                  <a:ext cx="19675" cy="3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7" h="1394" extrusionOk="0">
                      <a:moveTo>
                        <a:pt x="775" y="1251"/>
                      </a:moveTo>
                      <a:cubicBezTo>
                        <a:pt x="620" y="811"/>
                        <a:pt x="501" y="465"/>
                        <a:pt x="358" y="144"/>
                      </a:cubicBezTo>
                      <a:cubicBezTo>
                        <a:pt x="334" y="72"/>
                        <a:pt x="191" y="49"/>
                        <a:pt x="96" y="1"/>
                      </a:cubicBezTo>
                      <a:cubicBezTo>
                        <a:pt x="72" y="84"/>
                        <a:pt x="1" y="191"/>
                        <a:pt x="25" y="251"/>
                      </a:cubicBezTo>
                      <a:cubicBezTo>
                        <a:pt x="167" y="608"/>
                        <a:pt x="322" y="942"/>
                        <a:pt x="489" y="1287"/>
                      </a:cubicBezTo>
                      <a:cubicBezTo>
                        <a:pt x="513" y="1346"/>
                        <a:pt x="632" y="1358"/>
                        <a:pt x="727" y="1394"/>
                      </a:cubicBezTo>
                      <a:cubicBezTo>
                        <a:pt x="751" y="1323"/>
                        <a:pt x="787" y="1239"/>
                        <a:pt x="775" y="125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8" name="Google Shape;1958;p19"/>
                <p:cNvSpPr/>
                <p:nvPr/>
              </p:nvSpPr>
              <p:spPr>
                <a:xfrm>
                  <a:off x="987050" y="3402625"/>
                  <a:ext cx="17000" cy="3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1501" extrusionOk="0">
                      <a:moveTo>
                        <a:pt x="1" y="263"/>
                      </a:moveTo>
                      <a:cubicBezTo>
                        <a:pt x="108" y="632"/>
                        <a:pt x="191" y="906"/>
                        <a:pt x="299" y="1191"/>
                      </a:cubicBezTo>
                      <a:cubicBezTo>
                        <a:pt x="322" y="1275"/>
                        <a:pt x="382" y="1358"/>
                        <a:pt x="453" y="1418"/>
                      </a:cubicBezTo>
                      <a:cubicBezTo>
                        <a:pt x="537" y="1501"/>
                        <a:pt x="680" y="1441"/>
                        <a:pt x="668" y="1334"/>
                      </a:cubicBezTo>
                      <a:cubicBezTo>
                        <a:pt x="668" y="1215"/>
                        <a:pt x="644" y="1108"/>
                        <a:pt x="608" y="1013"/>
                      </a:cubicBezTo>
                      <a:cubicBezTo>
                        <a:pt x="537" y="751"/>
                        <a:pt x="441" y="513"/>
                        <a:pt x="382" y="251"/>
                      </a:cubicBezTo>
                      <a:cubicBezTo>
                        <a:pt x="346" y="108"/>
                        <a:pt x="263" y="1"/>
                        <a:pt x="120" y="60"/>
                      </a:cubicBezTo>
                      <a:cubicBezTo>
                        <a:pt x="49" y="84"/>
                        <a:pt x="13" y="227"/>
                        <a:pt x="1" y="2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19"/>
                <p:cNvSpPr/>
                <p:nvPr/>
              </p:nvSpPr>
              <p:spPr>
                <a:xfrm>
                  <a:off x="1103450" y="3593725"/>
                  <a:ext cx="34850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" h="870" extrusionOk="0">
                      <a:moveTo>
                        <a:pt x="1393" y="643"/>
                      </a:moveTo>
                      <a:cubicBezTo>
                        <a:pt x="1262" y="572"/>
                        <a:pt x="1143" y="524"/>
                        <a:pt x="1024" y="465"/>
                      </a:cubicBezTo>
                      <a:cubicBezTo>
                        <a:pt x="822" y="358"/>
                        <a:pt x="631" y="251"/>
                        <a:pt x="441" y="120"/>
                      </a:cubicBezTo>
                      <a:cubicBezTo>
                        <a:pt x="310" y="1"/>
                        <a:pt x="96" y="24"/>
                        <a:pt x="0" y="179"/>
                      </a:cubicBezTo>
                      <a:cubicBezTo>
                        <a:pt x="274" y="548"/>
                        <a:pt x="691" y="667"/>
                        <a:pt x="1084" y="822"/>
                      </a:cubicBezTo>
                      <a:cubicBezTo>
                        <a:pt x="1203" y="870"/>
                        <a:pt x="1203" y="846"/>
                        <a:pt x="1393" y="6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19"/>
                <p:cNvSpPr/>
                <p:nvPr/>
              </p:nvSpPr>
              <p:spPr>
                <a:xfrm>
                  <a:off x="985575" y="2982650"/>
                  <a:ext cx="13725" cy="3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1334" extrusionOk="0">
                      <a:moveTo>
                        <a:pt x="548" y="119"/>
                      </a:moveTo>
                      <a:cubicBezTo>
                        <a:pt x="250" y="0"/>
                        <a:pt x="227" y="12"/>
                        <a:pt x="191" y="262"/>
                      </a:cubicBezTo>
                      <a:cubicBezTo>
                        <a:pt x="155" y="524"/>
                        <a:pt x="96" y="750"/>
                        <a:pt x="60" y="1000"/>
                      </a:cubicBezTo>
                      <a:cubicBezTo>
                        <a:pt x="36" y="1131"/>
                        <a:pt x="0" y="1310"/>
                        <a:pt x="203" y="1322"/>
                      </a:cubicBezTo>
                      <a:cubicBezTo>
                        <a:pt x="358" y="1334"/>
                        <a:pt x="381" y="1179"/>
                        <a:pt x="405" y="1060"/>
                      </a:cubicBezTo>
                      <a:cubicBezTo>
                        <a:pt x="453" y="750"/>
                        <a:pt x="500" y="453"/>
                        <a:pt x="548" y="11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1" name="Google Shape;1961;p19"/>
                <p:cNvSpPr/>
                <p:nvPr/>
              </p:nvSpPr>
              <p:spPr>
                <a:xfrm>
                  <a:off x="1062675" y="3562775"/>
                  <a:ext cx="27400" cy="2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965" extrusionOk="0">
                      <a:moveTo>
                        <a:pt x="238" y="0"/>
                      </a:moveTo>
                      <a:cubicBezTo>
                        <a:pt x="60" y="24"/>
                        <a:pt x="0" y="179"/>
                        <a:pt x="107" y="286"/>
                      </a:cubicBezTo>
                      <a:cubicBezTo>
                        <a:pt x="345" y="512"/>
                        <a:pt x="584" y="727"/>
                        <a:pt x="845" y="917"/>
                      </a:cubicBezTo>
                      <a:cubicBezTo>
                        <a:pt x="893" y="965"/>
                        <a:pt x="1012" y="917"/>
                        <a:pt x="1096" y="917"/>
                      </a:cubicBezTo>
                      <a:cubicBezTo>
                        <a:pt x="1084" y="834"/>
                        <a:pt x="1084" y="727"/>
                        <a:pt x="1036" y="667"/>
                      </a:cubicBezTo>
                      <a:cubicBezTo>
                        <a:pt x="834" y="465"/>
                        <a:pt x="631" y="286"/>
                        <a:pt x="417" y="96"/>
                      </a:cubicBezTo>
                      <a:cubicBezTo>
                        <a:pt x="369" y="60"/>
                        <a:pt x="298" y="24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2" name="Google Shape;1962;p19"/>
                <p:cNvSpPr/>
                <p:nvPr/>
              </p:nvSpPr>
              <p:spPr>
                <a:xfrm>
                  <a:off x="1147500" y="3622300"/>
                  <a:ext cx="36325" cy="1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3" h="668" extrusionOk="0">
                      <a:moveTo>
                        <a:pt x="0" y="274"/>
                      </a:moveTo>
                      <a:cubicBezTo>
                        <a:pt x="453" y="358"/>
                        <a:pt x="870" y="667"/>
                        <a:pt x="1453" y="429"/>
                      </a:cubicBezTo>
                      <a:cubicBezTo>
                        <a:pt x="1298" y="358"/>
                        <a:pt x="1251" y="322"/>
                        <a:pt x="1191" y="310"/>
                      </a:cubicBezTo>
                      <a:cubicBezTo>
                        <a:pt x="965" y="239"/>
                        <a:pt x="739" y="179"/>
                        <a:pt x="512" y="96"/>
                      </a:cubicBezTo>
                      <a:cubicBezTo>
                        <a:pt x="250" y="1"/>
                        <a:pt x="155" y="12"/>
                        <a:pt x="0" y="274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3" name="Google Shape;1963;p19"/>
              <p:cNvGrpSpPr/>
              <p:nvPr/>
            </p:nvGrpSpPr>
            <p:grpSpPr>
              <a:xfrm>
                <a:off x="4337725" y="2369413"/>
                <a:ext cx="289350" cy="412275"/>
                <a:chOff x="998375" y="2369475"/>
                <a:chExt cx="289350" cy="412275"/>
              </a:xfrm>
            </p:grpSpPr>
            <p:sp>
              <p:nvSpPr>
                <p:cNvPr id="1964" name="Google Shape;1964;p19"/>
                <p:cNvSpPr/>
                <p:nvPr/>
              </p:nvSpPr>
              <p:spPr>
                <a:xfrm>
                  <a:off x="1018625" y="2406075"/>
                  <a:ext cx="269100" cy="37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64" h="15027" extrusionOk="0">
                      <a:moveTo>
                        <a:pt x="10382" y="108"/>
                      </a:moveTo>
                      <a:lnTo>
                        <a:pt x="9870" y="1"/>
                      </a:lnTo>
                      <a:lnTo>
                        <a:pt x="9192" y="251"/>
                      </a:lnTo>
                      <a:lnTo>
                        <a:pt x="8072" y="1775"/>
                      </a:lnTo>
                      <a:lnTo>
                        <a:pt x="6787" y="3846"/>
                      </a:lnTo>
                      <a:lnTo>
                        <a:pt x="3572" y="4394"/>
                      </a:lnTo>
                      <a:lnTo>
                        <a:pt x="1941" y="4906"/>
                      </a:lnTo>
                      <a:lnTo>
                        <a:pt x="0" y="5549"/>
                      </a:lnTo>
                      <a:lnTo>
                        <a:pt x="214" y="5966"/>
                      </a:lnTo>
                      <a:lnTo>
                        <a:pt x="2096" y="6394"/>
                      </a:lnTo>
                      <a:lnTo>
                        <a:pt x="4989" y="6847"/>
                      </a:lnTo>
                      <a:lnTo>
                        <a:pt x="4822" y="7466"/>
                      </a:lnTo>
                      <a:lnTo>
                        <a:pt x="3262" y="10085"/>
                      </a:lnTo>
                      <a:lnTo>
                        <a:pt x="2429" y="11574"/>
                      </a:lnTo>
                      <a:lnTo>
                        <a:pt x="595" y="12026"/>
                      </a:lnTo>
                      <a:lnTo>
                        <a:pt x="238" y="12312"/>
                      </a:lnTo>
                      <a:lnTo>
                        <a:pt x="345" y="12728"/>
                      </a:lnTo>
                      <a:lnTo>
                        <a:pt x="1274" y="13014"/>
                      </a:lnTo>
                      <a:lnTo>
                        <a:pt x="2667" y="13431"/>
                      </a:lnTo>
                      <a:lnTo>
                        <a:pt x="3691" y="14491"/>
                      </a:lnTo>
                      <a:lnTo>
                        <a:pt x="4667" y="15026"/>
                      </a:lnTo>
                      <a:lnTo>
                        <a:pt x="4846" y="14610"/>
                      </a:lnTo>
                      <a:lnTo>
                        <a:pt x="4465" y="13348"/>
                      </a:lnTo>
                      <a:lnTo>
                        <a:pt x="4251" y="12609"/>
                      </a:lnTo>
                      <a:lnTo>
                        <a:pt x="5596" y="10573"/>
                      </a:lnTo>
                      <a:lnTo>
                        <a:pt x="6727" y="8514"/>
                      </a:lnTo>
                      <a:lnTo>
                        <a:pt x="7179" y="8061"/>
                      </a:lnTo>
                      <a:lnTo>
                        <a:pt x="9561" y="11109"/>
                      </a:lnTo>
                      <a:lnTo>
                        <a:pt x="10120" y="11764"/>
                      </a:lnTo>
                      <a:lnTo>
                        <a:pt x="10620" y="11955"/>
                      </a:lnTo>
                      <a:lnTo>
                        <a:pt x="10704" y="11681"/>
                      </a:lnTo>
                      <a:lnTo>
                        <a:pt x="9870" y="8085"/>
                      </a:lnTo>
                      <a:lnTo>
                        <a:pt x="8989" y="5751"/>
                      </a:lnTo>
                      <a:lnTo>
                        <a:pt x="8870" y="5287"/>
                      </a:lnTo>
                      <a:lnTo>
                        <a:pt x="9537" y="4156"/>
                      </a:lnTo>
                      <a:lnTo>
                        <a:pt x="10370" y="2465"/>
                      </a:lnTo>
                      <a:lnTo>
                        <a:pt x="10763" y="1275"/>
                      </a:lnTo>
                      <a:lnTo>
                        <a:pt x="10728" y="46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19"/>
                <p:cNvSpPr/>
                <p:nvPr/>
              </p:nvSpPr>
              <p:spPr>
                <a:xfrm>
                  <a:off x="1006700" y="2375125"/>
                  <a:ext cx="269400" cy="37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76" h="15027" extrusionOk="0">
                      <a:moveTo>
                        <a:pt x="10383" y="108"/>
                      </a:moveTo>
                      <a:lnTo>
                        <a:pt x="9871" y="0"/>
                      </a:lnTo>
                      <a:lnTo>
                        <a:pt x="9192" y="250"/>
                      </a:lnTo>
                      <a:lnTo>
                        <a:pt x="8085" y="1774"/>
                      </a:lnTo>
                      <a:lnTo>
                        <a:pt x="6799" y="3834"/>
                      </a:lnTo>
                      <a:lnTo>
                        <a:pt x="3573" y="4394"/>
                      </a:lnTo>
                      <a:lnTo>
                        <a:pt x="1941" y="4894"/>
                      </a:lnTo>
                      <a:lnTo>
                        <a:pt x="1" y="5549"/>
                      </a:lnTo>
                      <a:lnTo>
                        <a:pt x="215" y="5965"/>
                      </a:lnTo>
                      <a:lnTo>
                        <a:pt x="2108" y="6382"/>
                      </a:lnTo>
                      <a:lnTo>
                        <a:pt x="5001" y="6847"/>
                      </a:lnTo>
                      <a:lnTo>
                        <a:pt x="4835" y="7454"/>
                      </a:lnTo>
                      <a:lnTo>
                        <a:pt x="3263" y="10073"/>
                      </a:lnTo>
                      <a:lnTo>
                        <a:pt x="2430" y="11573"/>
                      </a:lnTo>
                      <a:lnTo>
                        <a:pt x="608" y="12026"/>
                      </a:lnTo>
                      <a:lnTo>
                        <a:pt x="251" y="12300"/>
                      </a:lnTo>
                      <a:lnTo>
                        <a:pt x="346" y="12716"/>
                      </a:lnTo>
                      <a:lnTo>
                        <a:pt x="1287" y="13002"/>
                      </a:lnTo>
                      <a:lnTo>
                        <a:pt x="2680" y="13431"/>
                      </a:lnTo>
                      <a:lnTo>
                        <a:pt x="3704" y="14478"/>
                      </a:lnTo>
                      <a:lnTo>
                        <a:pt x="4680" y="15026"/>
                      </a:lnTo>
                      <a:lnTo>
                        <a:pt x="4847" y="14597"/>
                      </a:lnTo>
                      <a:lnTo>
                        <a:pt x="4478" y="13347"/>
                      </a:lnTo>
                      <a:lnTo>
                        <a:pt x="4263" y="12609"/>
                      </a:lnTo>
                      <a:lnTo>
                        <a:pt x="5609" y="10573"/>
                      </a:lnTo>
                      <a:lnTo>
                        <a:pt x="6740" y="8502"/>
                      </a:lnTo>
                      <a:lnTo>
                        <a:pt x="7192" y="8061"/>
                      </a:lnTo>
                      <a:lnTo>
                        <a:pt x="9561" y="11097"/>
                      </a:lnTo>
                      <a:lnTo>
                        <a:pt x="10133" y="11752"/>
                      </a:lnTo>
                      <a:lnTo>
                        <a:pt x="10633" y="11942"/>
                      </a:lnTo>
                      <a:lnTo>
                        <a:pt x="10716" y="11669"/>
                      </a:lnTo>
                      <a:lnTo>
                        <a:pt x="9883" y="8073"/>
                      </a:lnTo>
                      <a:lnTo>
                        <a:pt x="8990" y="5739"/>
                      </a:lnTo>
                      <a:lnTo>
                        <a:pt x="8883" y="5287"/>
                      </a:lnTo>
                      <a:lnTo>
                        <a:pt x="9550" y="4156"/>
                      </a:lnTo>
                      <a:lnTo>
                        <a:pt x="10383" y="2465"/>
                      </a:lnTo>
                      <a:lnTo>
                        <a:pt x="10776" y="1263"/>
                      </a:lnTo>
                      <a:lnTo>
                        <a:pt x="10740" y="45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19"/>
                <p:cNvSpPr/>
                <p:nvPr/>
              </p:nvSpPr>
              <p:spPr>
                <a:xfrm>
                  <a:off x="998375" y="2369475"/>
                  <a:ext cx="276550" cy="34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62" h="13788" extrusionOk="0">
                      <a:moveTo>
                        <a:pt x="560" y="5882"/>
                      </a:moveTo>
                      <a:cubicBezTo>
                        <a:pt x="834" y="6180"/>
                        <a:pt x="1108" y="6203"/>
                        <a:pt x="1370" y="6239"/>
                      </a:cubicBezTo>
                      <a:cubicBezTo>
                        <a:pt x="2417" y="6418"/>
                        <a:pt x="3453" y="6584"/>
                        <a:pt x="4501" y="6751"/>
                      </a:cubicBezTo>
                      <a:cubicBezTo>
                        <a:pt x="4822" y="6799"/>
                        <a:pt x="5156" y="6834"/>
                        <a:pt x="5501" y="6870"/>
                      </a:cubicBezTo>
                      <a:cubicBezTo>
                        <a:pt x="5596" y="7156"/>
                        <a:pt x="5561" y="7454"/>
                        <a:pt x="5418" y="7704"/>
                      </a:cubicBezTo>
                      <a:cubicBezTo>
                        <a:pt x="5215" y="8108"/>
                        <a:pt x="4989" y="8489"/>
                        <a:pt x="4727" y="8858"/>
                      </a:cubicBezTo>
                      <a:cubicBezTo>
                        <a:pt x="4037" y="9763"/>
                        <a:pt x="3525" y="10775"/>
                        <a:pt x="3025" y="11799"/>
                      </a:cubicBezTo>
                      <a:cubicBezTo>
                        <a:pt x="2941" y="12002"/>
                        <a:pt x="2751" y="12133"/>
                        <a:pt x="2525" y="12157"/>
                      </a:cubicBezTo>
                      <a:cubicBezTo>
                        <a:pt x="2132" y="12204"/>
                        <a:pt x="1739" y="12252"/>
                        <a:pt x="1334" y="12323"/>
                      </a:cubicBezTo>
                      <a:cubicBezTo>
                        <a:pt x="1120" y="12359"/>
                        <a:pt x="893" y="12418"/>
                        <a:pt x="750" y="12668"/>
                      </a:cubicBezTo>
                      <a:cubicBezTo>
                        <a:pt x="1501" y="13192"/>
                        <a:pt x="2263" y="13216"/>
                        <a:pt x="3120" y="13502"/>
                      </a:cubicBezTo>
                      <a:cubicBezTo>
                        <a:pt x="3120" y="13573"/>
                        <a:pt x="3263" y="13657"/>
                        <a:pt x="3227" y="13752"/>
                      </a:cubicBezTo>
                      <a:cubicBezTo>
                        <a:pt x="3215" y="13788"/>
                        <a:pt x="3036" y="13776"/>
                        <a:pt x="2929" y="13752"/>
                      </a:cubicBezTo>
                      <a:cubicBezTo>
                        <a:pt x="2298" y="13585"/>
                        <a:pt x="1679" y="13419"/>
                        <a:pt x="1060" y="13240"/>
                      </a:cubicBezTo>
                      <a:cubicBezTo>
                        <a:pt x="977" y="13216"/>
                        <a:pt x="905" y="13192"/>
                        <a:pt x="822" y="13157"/>
                      </a:cubicBezTo>
                      <a:cubicBezTo>
                        <a:pt x="560" y="13002"/>
                        <a:pt x="274" y="12811"/>
                        <a:pt x="286" y="12538"/>
                      </a:cubicBezTo>
                      <a:cubicBezTo>
                        <a:pt x="298" y="12371"/>
                        <a:pt x="536" y="12192"/>
                        <a:pt x="727" y="12133"/>
                      </a:cubicBezTo>
                      <a:cubicBezTo>
                        <a:pt x="1155" y="11978"/>
                        <a:pt x="1596" y="11883"/>
                        <a:pt x="2048" y="11823"/>
                      </a:cubicBezTo>
                      <a:cubicBezTo>
                        <a:pt x="2417" y="11787"/>
                        <a:pt x="2644" y="11656"/>
                        <a:pt x="2810" y="11359"/>
                      </a:cubicBezTo>
                      <a:cubicBezTo>
                        <a:pt x="3334" y="10406"/>
                        <a:pt x="3894" y="9466"/>
                        <a:pt x="4441" y="8537"/>
                      </a:cubicBezTo>
                      <a:cubicBezTo>
                        <a:pt x="4560" y="8335"/>
                        <a:pt x="4703" y="8168"/>
                        <a:pt x="4811" y="7977"/>
                      </a:cubicBezTo>
                      <a:cubicBezTo>
                        <a:pt x="4930" y="7775"/>
                        <a:pt x="5037" y="7525"/>
                        <a:pt x="5156" y="7275"/>
                      </a:cubicBezTo>
                      <a:cubicBezTo>
                        <a:pt x="4977" y="7215"/>
                        <a:pt x="4882" y="7180"/>
                        <a:pt x="4775" y="7156"/>
                      </a:cubicBezTo>
                      <a:cubicBezTo>
                        <a:pt x="3572" y="6953"/>
                        <a:pt x="2370" y="6763"/>
                        <a:pt x="1167" y="6549"/>
                      </a:cubicBezTo>
                      <a:cubicBezTo>
                        <a:pt x="870" y="6501"/>
                        <a:pt x="572" y="6394"/>
                        <a:pt x="298" y="6263"/>
                      </a:cubicBezTo>
                      <a:cubicBezTo>
                        <a:pt x="0" y="6144"/>
                        <a:pt x="0" y="5727"/>
                        <a:pt x="298" y="5608"/>
                      </a:cubicBezTo>
                      <a:cubicBezTo>
                        <a:pt x="1608" y="5132"/>
                        <a:pt x="2917" y="4656"/>
                        <a:pt x="4334" y="4417"/>
                      </a:cubicBezTo>
                      <a:cubicBezTo>
                        <a:pt x="5108" y="4298"/>
                        <a:pt x="5870" y="4167"/>
                        <a:pt x="6644" y="4048"/>
                      </a:cubicBezTo>
                      <a:cubicBezTo>
                        <a:pt x="6846" y="4025"/>
                        <a:pt x="7025" y="3894"/>
                        <a:pt x="7120" y="3715"/>
                      </a:cubicBezTo>
                      <a:cubicBezTo>
                        <a:pt x="7418" y="3215"/>
                        <a:pt x="7680" y="2715"/>
                        <a:pt x="8013" y="2251"/>
                      </a:cubicBezTo>
                      <a:cubicBezTo>
                        <a:pt x="8442" y="1631"/>
                        <a:pt x="8906" y="1036"/>
                        <a:pt x="9371" y="441"/>
                      </a:cubicBezTo>
                      <a:cubicBezTo>
                        <a:pt x="9478" y="322"/>
                        <a:pt x="9609" y="238"/>
                        <a:pt x="9764" y="179"/>
                      </a:cubicBezTo>
                      <a:cubicBezTo>
                        <a:pt x="10121" y="0"/>
                        <a:pt x="10764" y="107"/>
                        <a:pt x="10954" y="500"/>
                      </a:cubicBezTo>
                      <a:cubicBezTo>
                        <a:pt x="10966" y="548"/>
                        <a:pt x="11061" y="584"/>
                        <a:pt x="11049" y="679"/>
                      </a:cubicBezTo>
                      <a:cubicBezTo>
                        <a:pt x="10930" y="596"/>
                        <a:pt x="10799" y="524"/>
                        <a:pt x="10668" y="476"/>
                      </a:cubicBezTo>
                      <a:cubicBezTo>
                        <a:pt x="10347" y="191"/>
                        <a:pt x="10002" y="298"/>
                        <a:pt x="9728" y="548"/>
                      </a:cubicBezTo>
                      <a:cubicBezTo>
                        <a:pt x="9513" y="738"/>
                        <a:pt x="9323" y="953"/>
                        <a:pt x="9168" y="1179"/>
                      </a:cubicBezTo>
                      <a:cubicBezTo>
                        <a:pt x="8621" y="1977"/>
                        <a:pt x="8097" y="2786"/>
                        <a:pt x="7561" y="3584"/>
                      </a:cubicBezTo>
                      <a:cubicBezTo>
                        <a:pt x="7478" y="3703"/>
                        <a:pt x="7406" y="3822"/>
                        <a:pt x="7370" y="3965"/>
                      </a:cubicBezTo>
                      <a:cubicBezTo>
                        <a:pt x="7299" y="4310"/>
                        <a:pt x="7013" y="4382"/>
                        <a:pt x="6680" y="4429"/>
                      </a:cubicBezTo>
                      <a:cubicBezTo>
                        <a:pt x="5620" y="4560"/>
                        <a:pt x="4572" y="4703"/>
                        <a:pt x="3548" y="4894"/>
                      </a:cubicBezTo>
                      <a:cubicBezTo>
                        <a:pt x="2929" y="5013"/>
                        <a:pt x="2346" y="5251"/>
                        <a:pt x="1739" y="5429"/>
                      </a:cubicBezTo>
                      <a:cubicBezTo>
                        <a:pt x="1465" y="5513"/>
                        <a:pt x="1203" y="5608"/>
                        <a:pt x="941" y="5703"/>
                      </a:cubicBezTo>
                      <a:cubicBezTo>
                        <a:pt x="834" y="5739"/>
                        <a:pt x="727" y="5810"/>
                        <a:pt x="560" y="588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7" name="Google Shape;1967;p19"/>
                <p:cNvSpPr/>
                <p:nvPr/>
              </p:nvSpPr>
              <p:spPr>
                <a:xfrm>
                  <a:off x="1065950" y="2372150"/>
                  <a:ext cx="216400" cy="38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6" h="15455" extrusionOk="0">
                      <a:moveTo>
                        <a:pt x="8192" y="11811"/>
                      </a:moveTo>
                      <a:cubicBezTo>
                        <a:pt x="7799" y="11716"/>
                        <a:pt x="7644" y="11490"/>
                        <a:pt x="7477" y="11288"/>
                      </a:cubicBezTo>
                      <a:cubicBezTo>
                        <a:pt x="6822" y="10454"/>
                        <a:pt x="6156" y="9633"/>
                        <a:pt x="5501" y="8799"/>
                      </a:cubicBezTo>
                      <a:cubicBezTo>
                        <a:pt x="5298" y="8537"/>
                        <a:pt x="5108" y="8263"/>
                        <a:pt x="4905" y="7989"/>
                      </a:cubicBezTo>
                      <a:cubicBezTo>
                        <a:pt x="4620" y="8037"/>
                        <a:pt x="4370" y="8216"/>
                        <a:pt x="4227" y="8478"/>
                      </a:cubicBezTo>
                      <a:cubicBezTo>
                        <a:pt x="3965" y="8847"/>
                        <a:pt x="3751" y="9228"/>
                        <a:pt x="3560" y="9644"/>
                      </a:cubicBezTo>
                      <a:cubicBezTo>
                        <a:pt x="3108" y="10692"/>
                        <a:pt x="2477" y="11633"/>
                        <a:pt x="1834" y="12561"/>
                      </a:cubicBezTo>
                      <a:cubicBezTo>
                        <a:pt x="1703" y="12740"/>
                        <a:pt x="1667" y="12966"/>
                        <a:pt x="1762" y="13169"/>
                      </a:cubicBezTo>
                      <a:cubicBezTo>
                        <a:pt x="1917" y="13538"/>
                        <a:pt x="2060" y="13907"/>
                        <a:pt x="2203" y="14288"/>
                      </a:cubicBezTo>
                      <a:cubicBezTo>
                        <a:pt x="2274" y="14490"/>
                        <a:pt x="2346" y="14716"/>
                        <a:pt x="2191" y="14967"/>
                      </a:cubicBezTo>
                      <a:cubicBezTo>
                        <a:pt x="1369" y="14562"/>
                        <a:pt x="1048" y="13954"/>
                        <a:pt x="381" y="13347"/>
                      </a:cubicBezTo>
                      <a:cubicBezTo>
                        <a:pt x="310" y="13371"/>
                        <a:pt x="95" y="13264"/>
                        <a:pt x="24" y="13347"/>
                      </a:cubicBezTo>
                      <a:cubicBezTo>
                        <a:pt x="0" y="13371"/>
                        <a:pt x="95" y="13526"/>
                        <a:pt x="179" y="13597"/>
                      </a:cubicBezTo>
                      <a:cubicBezTo>
                        <a:pt x="619" y="14062"/>
                        <a:pt x="1084" y="14526"/>
                        <a:pt x="1536" y="14978"/>
                      </a:cubicBezTo>
                      <a:cubicBezTo>
                        <a:pt x="1596" y="15038"/>
                        <a:pt x="1655" y="15086"/>
                        <a:pt x="1727" y="15133"/>
                      </a:cubicBezTo>
                      <a:cubicBezTo>
                        <a:pt x="1988" y="15300"/>
                        <a:pt x="2310" y="15455"/>
                        <a:pt x="2524" y="15300"/>
                      </a:cubicBezTo>
                      <a:cubicBezTo>
                        <a:pt x="2667" y="15217"/>
                        <a:pt x="2703" y="14919"/>
                        <a:pt x="2667" y="14728"/>
                      </a:cubicBezTo>
                      <a:cubicBezTo>
                        <a:pt x="2596" y="14276"/>
                        <a:pt x="2465" y="13835"/>
                        <a:pt x="2286" y="13419"/>
                      </a:cubicBezTo>
                      <a:cubicBezTo>
                        <a:pt x="2143" y="13073"/>
                        <a:pt x="2143" y="12823"/>
                        <a:pt x="2322" y="12526"/>
                      </a:cubicBezTo>
                      <a:cubicBezTo>
                        <a:pt x="2893" y="11597"/>
                        <a:pt x="3441" y="10656"/>
                        <a:pt x="3989" y="9716"/>
                      </a:cubicBezTo>
                      <a:cubicBezTo>
                        <a:pt x="4096" y="9525"/>
                        <a:pt x="4179" y="9311"/>
                        <a:pt x="4286" y="9121"/>
                      </a:cubicBezTo>
                      <a:cubicBezTo>
                        <a:pt x="4394" y="8930"/>
                        <a:pt x="4560" y="8716"/>
                        <a:pt x="4727" y="8478"/>
                      </a:cubicBezTo>
                      <a:cubicBezTo>
                        <a:pt x="4822" y="8561"/>
                        <a:pt x="4917" y="8656"/>
                        <a:pt x="5013" y="8751"/>
                      </a:cubicBezTo>
                      <a:cubicBezTo>
                        <a:pt x="5787" y="9704"/>
                        <a:pt x="6537" y="10656"/>
                        <a:pt x="7311" y="11597"/>
                      </a:cubicBezTo>
                      <a:cubicBezTo>
                        <a:pt x="7513" y="11835"/>
                        <a:pt x="7739" y="12050"/>
                        <a:pt x="7989" y="12216"/>
                      </a:cubicBezTo>
                      <a:cubicBezTo>
                        <a:pt x="8239" y="12419"/>
                        <a:pt x="8608" y="12216"/>
                        <a:pt x="8561" y="11895"/>
                      </a:cubicBezTo>
                      <a:cubicBezTo>
                        <a:pt x="8346" y="10526"/>
                        <a:pt x="8120" y="9156"/>
                        <a:pt x="7620" y="7799"/>
                      </a:cubicBezTo>
                      <a:cubicBezTo>
                        <a:pt x="7346" y="7061"/>
                        <a:pt x="7084" y="6335"/>
                        <a:pt x="6810" y="5608"/>
                      </a:cubicBezTo>
                      <a:cubicBezTo>
                        <a:pt x="6727" y="5418"/>
                        <a:pt x="6751" y="5203"/>
                        <a:pt x="6870" y="5025"/>
                      </a:cubicBezTo>
                      <a:cubicBezTo>
                        <a:pt x="7156" y="4537"/>
                        <a:pt x="7465" y="4049"/>
                        <a:pt x="7703" y="3525"/>
                      </a:cubicBezTo>
                      <a:cubicBezTo>
                        <a:pt x="8025" y="2846"/>
                        <a:pt x="8263" y="2191"/>
                        <a:pt x="8549" y="1489"/>
                      </a:cubicBezTo>
                      <a:cubicBezTo>
                        <a:pt x="8620" y="1322"/>
                        <a:pt x="8656" y="1155"/>
                        <a:pt x="8644" y="989"/>
                      </a:cubicBezTo>
                      <a:cubicBezTo>
                        <a:pt x="8620" y="584"/>
                        <a:pt x="8096" y="0"/>
                        <a:pt x="7656" y="36"/>
                      </a:cubicBezTo>
                      <a:cubicBezTo>
                        <a:pt x="7620" y="36"/>
                        <a:pt x="7418" y="12"/>
                        <a:pt x="7644" y="179"/>
                      </a:cubicBezTo>
                      <a:cubicBezTo>
                        <a:pt x="7799" y="191"/>
                        <a:pt x="7942" y="250"/>
                        <a:pt x="8037" y="369"/>
                      </a:cubicBezTo>
                      <a:cubicBezTo>
                        <a:pt x="8394" y="560"/>
                        <a:pt x="8418" y="834"/>
                        <a:pt x="8334" y="1191"/>
                      </a:cubicBezTo>
                      <a:cubicBezTo>
                        <a:pt x="8275" y="1465"/>
                        <a:pt x="8192" y="1727"/>
                        <a:pt x="8061" y="1989"/>
                      </a:cubicBezTo>
                      <a:cubicBezTo>
                        <a:pt x="7632" y="2846"/>
                        <a:pt x="7191" y="3703"/>
                        <a:pt x="6751" y="4560"/>
                      </a:cubicBezTo>
                      <a:cubicBezTo>
                        <a:pt x="6703" y="4691"/>
                        <a:pt x="6620" y="4811"/>
                        <a:pt x="6525" y="4918"/>
                      </a:cubicBezTo>
                      <a:cubicBezTo>
                        <a:pt x="6251" y="5156"/>
                        <a:pt x="6334" y="5430"/>
                        <a:pt x="6465" y="5751"/>
                      </a:cubicBezTo>
                      <a:cubicBezTo>
                        <a:pt x="6858" y="6727"/>
                        <a:pt x="7251" y="7716"/>
                        <a:pt x="7584" y="8704"/>
                      </a:cubicBezTo>
                      <a:cubicBezTo>
                        <a:pt x="7787" y="9299"/>
                        <a:pt x="7870" y="9930"/>
                        <a:pt x="8013" y="10549"/>
                      </a:cubicBezTo>
                      <a:cubicBezTo>
                        <a:pt x="8073" y="10823"/>
                        <a:pt x="8120" y="11097"/>
                        <a:pt x="8168" y="11383"/>
                      </a:cubicBezTo>
                      <a:cubicBezTo>
                        <a:pt x="8180" y="11502"/>
                        <a:pt x="8180" y="11633"/>
                        <a:pt x="8192" y="1181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68" name="Google Shape;1968;p19"/>
              <p:cNvSpPr/>
              <p:nvPr/>
            </p:nvSpPr>
            <p:spPr>
              <a:xfrm>
                <a:off x="5887325" y="4027938"/>
                <a:ext cx="50325" cy="9850"/>
              </a:xfrm>
              <a:custGeom>
                <a:avLst/>
                <a:gdLst/>
                <a:ahLst/>
                <a:cxnLst/>
                <a:rect l="l" t="t" r="r" b="b"/>
                <a:pathLst>
                  <a:path w="2013" h="394" extrusionOk="0">
                    <a:moveTo>
                      <a:pt x="1917" y="1"/>
                    </a:moveTo>
                    <a:cubicBezTo>
                      <a:pt x="2001" y="156"/>
                      <a:pt x="2012" y="263"/>
                      <a:pt x="1834" y="298"/>
                    </a:cubicBezTo>
                    <a:cubicBezTo>
                      <a:pt x="1679" y="334"/>
                      <a:pt x="1524" y="346"/>
                      <a:pt x="1370" y="346"/>
                    </a:cubicBezTo>
                    <a:cubicBezTo>
                      <a:pt x="1000" y="358"/>
                      <a:pt x="631" y="370"/>
                      <a:pt x="250" y="370"/>
                    </a:cubicBezTo>
                    <a:cubicBezTo>
                      <a:pt x="227" y="370"/>
                      <a:pt x="179" y="394"/>
                      <a:pt x="167" y="370"/>
                    </a:cubicBezTo>
                    <a:cubicBezTo>
                      <a:pt x="107" y="310"/>
                      <a:pt x="0" y="251"/>
                      <a:pt x="0" y="179"/>
                    </a:cubicBezTo>
                    <a:cubicBezTo>
                      <a:pt x="24" y="96"/>
                      <a:pt x="84" y="36"/>
                      <a:pt x="179" y="13"/>
                    </a:cubicBezTo>
                    <a:cubicBezTo>
                      <a:pt x="762" y="1"/>
                      <a:pt x="1346" y="1"/>
                      <a:pt x="19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9"/>
              <p:cNvSpPr/>
              <p:nvPr/>
            </p:nvSpPr>
            <p:spPr>
              <a:xfrm>
                <a:off x="5503950" y="3944888"/>
                <a:ext cx="431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002" extrusionOk="0">
                    <a:moveTo>
                      <a:pt x="155" y="1"/>
                    </a:moveTo>
                    <a:lnTo>
                      <a:pt x="1393" y="584"/>
                    </a:lnTo>
                    <a:cubicBezTo>
                      <a:pt x="1476" y="608"/>
                      <a:pt x="1548" y="656"/>
                      <a:pt x="1619" y="703"/>
                    </a:cubicBezTo>
                    <a:cubicBezTo>
                      <a:pt x="1667" y="763"/>
                      <a:pt x="1703" y="834"/>
                      <a:pt x="1726" y="906"/>
                    </a:cubicBezTo>
                    <a:cubicBezTo>
                      <a:pt x="1643" y="930"/>
                      <a:pt x="1548" y="1001"/>
                      <a:pt x="1488" y="977"/>
                    </a:cubicBezTo>
                    <a:cubicBezTo>
                      <a:pt x="1060" y="799"/>
                      <a:pt x="631" y="608"/>
                      <a:pt x="226" y="406"/>
                    </a:cubicBezTo>
                    <a:cubicBezTo>
                      <a:pt x="0" y="287"/>
                      <a:pt x="12" y="227"/>
                      <a:pt x="1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70" name="Google Shape;1970;p19"/>
              <p:cNvGrpSpPr/>
              <p:nvPr/>
            </p:nvGrpSpPr>
            <p:grpSpPr>
              <a:xfrm>
                <a:off x="5100325" y="3041213"/>
                <a:ext cx="307800" cy="635525"/>
                <a:chOff x="1760975" y="3041275"/>
                <a:chExt cx="307800" cy="635525"/>
              </a:xfrm>
            </p:grpSpPr>
            <p:sp>
              <p:nvSpPr>
                <p:cNvPr id="1971" name="Google Shape;1971;p19"/>
                <p:cNvSpPr/>
                <p:nvPr/>
              </p:nvSpPr>
              <p:spPr>
                <a:xfrm>
                  <a:off x="1760975" y="3501150"/>
                  <a:ext cx="307800" cy="4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2" h="1787" extrusionOk="0">
                      <a:moveTo>
                        <a:pt x="12311" y="894"/>
                      </a:moveTo>
                      <a:cubicBezTo>
                        <a:pt x="12311" y="1382"/>
                        <a:pt x="9561" y="1787"/>
                        <a:pt x="6156" y="1787"/>
                      </a:cubicBezTo>
                      <a:cubicBezTo>
                        <a:pt x="2762" y="1787"/>
                        <a:pt x="0" y="1382"/>
                        <a:pt x="0" y="894"/>
                      </a:cubicBezTo>
                      <a:cubicBezTo>
                        <a:pt x="0" y="406"/>
                        <a:pt x="2762" y="1"/>
                        <a:pt x="6156" y="1"/>
                      </a:cubicBezTo>
                      <a:cubicBezTo>
                        <a:pt x="9561" y="1"/>
                        <a:pt x="12311" y="406"/>
                        <a:pt x="12311" y="89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2" name="Google Shape;1972;p19"/>
                <p:cNvSpPr/>
                <p:nvPr/>
              </p:nvSpPr>
              <p:spPr>
                <a:xfrm>
                  <a:off x="1765725" y="3041275"/>
                  <a:ext cx="300075" cy="48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3" h="19349" extrusionOk="0">
                      <a:moveTo>
                        <a:pt x="2465" y="9454"/>
                      </a:moveTo>
                      <a:cubicBezTo>
                        <a:pt x="2692" y="9442"/>
                        <a:pt x="2703" y="9323"/>
                        <a:pt x="2703" y="9204"/>
                      </a:cubicBezTo>
                      <a:lnTo>
                        <a:pt x="2703" y="8621"/>
                      </a:lnTo>
                      <a:cubicBezTo>
                        <a:pt x="2703" y="8180"/>
                        <a:pt x="2715" y="7740"/>
                        <a:pt x="2715" y="7299"/>
                      </a:cubicBezTo>
                      <a:cubicBezTo>
                        <a:pt x="2715" y="7097"/>
                        <a:pt x="2703" y="6882"/>
                        <a:pt x="2703" y="6680"/>
                      </a:cubicBezTo>
                      <a:cubicBezTo>
                        <a:pt x="2727" y="5870"/>
                        <a:pt x="2751" y="5061"/>
                        <a:pt x="2799" y="4263"/>
                      </a:cubicBezTo>
                      <a:cubicBezTo>
                        <a:pt x="2822" y="3739"/>
                        <a:pt x="2870" y="3227"/>
                        <a:pt x="2930" y="2715"/>
                      </a:cubicBezTo>
                      <a:cubicBezTo>
                        <a:pt x="2977" y="2501"/>
                        <a:pt x="2918" y="2287"/>
                        <a:pt x="2763" y="2144"/>
                      </a:cubicBezTo>
                      <a:cubicBezTo>
                        <a:pt x="2489" y="1858"/>
                        <a:pt x="2489" y="1525"/>
                        <a:pt x="2596" y="1179"/>
                      </a:cubicBezTo>
                      <a:cubicBezTo>
                        <a:pt x="2692" y="870"/>
                        <a:pt x="2942" y="727"/>
                        <a:pt x="3263" y="751"/>
                      </a:cubicBezTo>
                      <a:cubicBezTo>
                        <a:pt x="3870" y="798"/>
                        <a:pt x="4370" y="1537"/>
                        <a:pt x="4108" y="2072"/>
                      </a:cubicBezTo>
                      <a:cubicBezTo>
                        <a:pt x="4061" y="2179"/>
                        <a:pt x="4049" y="2310"/>
                        <a:pt x="4073" y="2441"/>
                      </a:cubicBezTo>
                      <a:cubicBezTo>
                        <a:pt x="4251" y="3751"/>
                        <a:pt x="4442" y="5061"/>
                        <a:pt x="4644" y="6370"/>
                      </a:cubicBezTo>
                      <a:cubicBezTo>
                        <a:pt x="4704" y="6775"/>
                        <a:pt x="4811" y="7156"/>
                        <a:pt x="4906" y="7561"/>
                      </a:cubicBezTo>
                      <a:cubicBezTo>
                        <a:pt x="4966" y="7525"/>
                        <a:pt x="5001" y="7513"/>
                        <a:pt x="5001" y="7502"/>
                      </a:cubicBezTo>
                      <a:cubicBezTo>
                        <a:pt x="5037" y="7001"/>
                        <a:pt x="5275" y="6501"/>
                        <a:pt x="5073" y="5978"/>
                      </a:cubicBezTo>
                      <a:cubicBezTo>
                        <a:pt x="4978" y="5775"/>
                        <a:pt x="5061" y="5513"/>
                        <a:pt x="5263" y="5406"/>
                      </a:cubicBezTo>
                      <a:cubicBezTo>
                        <a:pt x="5513" y="5323"/>
                        <a:pt x="5787" y="5430"/>
                        <a:pt x="5918" y="5656"/>
                      </a:cubicBezTo>
                      <a:cubicBezTo>
                        <a:pt x="5990" y="5835"/>
                        <a:pt x="6049" y="6025"/>
                        <a:pt x="6085" y="6216"/>
                      </a:cubicBezTo>
                      <a:cubicBezTo>
                        <a:pt x="6180" y="6597"/>
                        <a:pt x="6347" y="6954"/>
                        <a:pt x="6549" y="7287"/>
                      </a:cubicBezTo>
                      <a:cubicBezTo>
                        <a:pt x="6573" y="7121"/>
                        <a:pt x="6609" y="6990"/>
                        <a:pt x="6621" y="6870"/>
                      </a:cubicBezTo>
                      <a:cubicBezTo>
                        <a:pt x="6668" y="6335"/>
                        <a:pt x="6704" y="5811"/>
                        <a:pt x="6752" y="5275"/>
                      </a:cubicBezTo>
                      <a:cubicBezTo>
                        <a:pt x="6859" y="4096"/>
                        <a:pt x="6978" y="2918"/>
                        <a:pt x="7073" y="1727"/>
                      </a:cubicBezTo>
                      <a:cubicBezTo>
                        <a:pt x="7085" y="1584"/>
                        <a:pt x="7061" y="1441"/>
                        <a:pt x="7002" y="1298"/>
                      </a:cubicBezTo>
                      <a:cubicBezTo>
                        <a:pt x="6847" y="941"/>
                        <a:pt x="6906" y="524"/>
                        <a:pt x="7168" y="227"/>
                      </a:cubicBezTo>
                      <a:cubicBezTo>
                        <a:pt x="7275" y="72"/>
                        <a:pt x="7466" y="1"/>
                        <a:pt x="7656" y="60"/>
                      </a:cubicBezTo>
                      <a:cubicBezTo>
                        <a:pt x="8168" y="191"/>
                        <a:pt x="8442" y="655"/>
                        <a:pt x="8264" y="1144"/>
                      </a:cubicBezTo>
                      <a:cubicBezTo>
                        <a:pt x="8192" y="1298"/>
                        <a:pt x="8180" y="1477"/>
                        <a:pt x="8216" y="1644"/>
                      </a:cubicBezTo>
                      <a:cubicBezTo>
                        <a:pt x="8466" y="2977"/>
                        <a:pt x="8478" y="4323"/>
                        <a:pt x="8573" y="5680"/>
                      </a:cubicBezTo>
                      <a:cubicBezTo>
                        <a:pt x="8645" y="6585"/>
                        <a:pt x="8752" y="7490"/>
                        <a:pt x="8847" y="8394"/>
                      </a:cubicBezTo>
                      <a:cubicBezTo>
                        <a:pt x="8871" y="8573"/>
                        <a:pt x="8895" y="8775"/>
                        <a:pt x="9109" y="8859"/>
                      </a:cubicBezTo>
                      <a:cubicBezTo>
                        <a:pt x="9252" y="8787"/>
                        <a:pt x="9228" y="8645"/>
                        <a:pt x="9240" y="8525"/>
                      </a:cubicBezTo>
                      <a:cubicBezTo>
                        <a:pt x="9383" y="7240"/>
                        <a:pt x="9514" y="5942"/>
                        <a:pt x="9633" y="4644"/>
                      </a:cubicBezTo>
                      <a:cubicBezTo>
                        <a:pt x="9645" y="4501"/>
                        <a:pt x="9621" y="4346"/>
                        <a:pt x="9561" y="4215"/>
                      </a:cubicBezTo>
                      <a:cubicBezTo>
                        <a:pt x="9442" y="3942"/>
                        <a:pt x="9407" y="3656"/>
                        <a:pt x="9597" y="3430"/>
                      </a:cubicBezTo>
                      <a:cubicBezTo>
                        <a:pt x="9823" y="3168"/>
                        <a:pt x="10085" y="2941"/>
                        <a:pt x="10490" y="3037"/>
                      </a:cubicBezTo>
                      <a:cubicBezTo>
                        <a:pt x="10943" y="3132"/>
                        <a:pt x="11240" y="3572"/>
                        <a:pt x="11133" y="4025"/>
                      </a:cubicBezTo>
                      <a:cubicBezTo>
                        <a:pt x="11085" y="4215"/>
                        <a:pt x="11085" y="4418"/>
                        <a:pt x="11109" y="4608"/>
                      </a:cubicBezTo>
                      <a:cubicBezTo>
                        <a:pt x="11181" y="5204"/>
                        <a:pt x="11228" y="5799"/>
                        <a:pt x="11264" y="6394"/>
                      </a:cubicBezTo>
                      <a:cubicBezTo>
                        <a:pt x="11300" y="6870"/>
                        <a:pt x="11312" y="7359"/>
                        <a:pt x="11335" y="7835"/>
                      </a:cubicBezTo>
                      <a:cubicBezTo>
                        <a:pt x="11359" y="8514"/>
                        <a:pt x="11395" y="9180"/>
                        <a:pt x="11419" y="9847"/>
                      </a:cubicBezTo>
                      <a:cubicBezTo>
                        <a:pt x="11431" y="10085"/>
                        <a:pt x="11455" y="10323"/>
                        <a:pt x="11455" y="10573"/>
                      </a:cubicBezTo>
                      <a:cubicBezTo>
                        <a:pt x="11478" y="11466"/>
                        <a:pt x="11490" y="12347"/>
                        <a:pt x="11526" y="13228"/>
                      </a:cubicBezTo>
                      <a:cubicBezTo>
                        <a:pt x="11562" y="14181"/>
                        <a:pt x="11574" y="15122"/>
                        <a:pt x="11728" y="16062"/>
                      </a:cubicBezTo>
                      <a:cubicBezTo>
                        <a:pt x="11824" y="16598"/>
                        <a:pt x="11895" y="17157"/>
                        <a:pt x="11966" y="17693"/>
                      </a:cubicBezTo>
                      <a:cubicBezTo>
                        <a:pt x="12002" y="17860"/>
                        <a:pt x="12002" y="18039"/>
                        <a:pt x="11978" y="18217"/>
                      </a:cubicBezTo>
                      <a:cubicBezTo>
                        <a:pt x="11931" y="18467"/>
                        <a:pt x="11764" y="18681"/>
                        <a:pt x="11526" y="18777"/>
                      </a:cubicBezTo>
                      <a:cubicBezTo>
                        <a:pt x="10954" y="19027"/>
                        <a:pt x="10335" y="19182"/>
                        <a:pt x="9716" y="19229"/>
                      </a:cubicBezTo>
                      <a:cubicBezTo>
                        <a:pt x="9299" y="19265"/>
                        <a:pt x="8871" y="19241"/>
                        <a:pt x="8442" y="19265"/>
                      </a:cubicBezTo>
                      <a:cubicBezTo>
                        <a:pt x="8216" y="19277"/>
                        <a:pt x="7990" y="19312"/>
                        <a:pt x="7764" y="19336"/>
                      </a:cubicBezTo>
                      <a:cubicBezTo>
                        <a:pt x="7740" y="19336"/>
                        <a:pt x="7716" y="19348"/>
                        <a:pt x="7692" y="19348"/>
                      </a:cubicBezTo>
                      <a:cubicBezTo>
                        <a:pt x="7013" y="19182"/>
                        <a:pt x="6311" y="19348"/>
                        <a:pt x="5632" y="19253"/>
                      </a:cubicBezTo>
                      <a:cubicBezTo>
                        <a:pt x="5144" y="19182"/>
                        <a:pt x="4644" y="19146"/>
                        <a:pt x="4156" y="19134"/>
                      </a:cubicBezTo>
                      <a:cubicBezTo>
                        <a:pt x="3823" y="19146"/>
                        <a:pt x="3489" y="19182"/>
                        <a:pt x="3168" y="19229"/>
                      </a:cubicBezTo>
                      <a:cubicBezTo>
                        <a:pt x="3120" y="19241"/>
                        <a:pt x="3073" y="19241"/>
                        <a:pt x="3037" y="19241"/>
                      </a:cubicBezTo>
                      <a:cubicBezTo>
                        <a:pt x="2465" y="19062"/>
                        <a:pt x="1858" y="19182"/>
                        <a:pt x="1287" y="19074"/>
                      </a:cubicBezTo>
                      <a:cubicBezTo>
                        <a:pt x="1025" y="19027"/>
                        <a:pt x="763" y="18991"/>
                        <a:pt x="501" y="18931"/>
                      </a:cubicBezTo>
                      <a:cubicBezTo>
                        <a:pt x="358" y="18896"/>
                        <a:pt x="275" y="18777"/>
                        <a:pt x="203" y="18634"/>
                      </a:cubicBezTo>
                      <a:cubicBezTo>
                        <a:pt x="84" y="18336"/>
                        <a:pt x="36" y="18003"/>
                        <a:pt x="60" y="17693"/>
                      </a:cubicBezTo>
                      <a:cubicBezTo>
                        <a:pt x="60" y="17372"/>
                        <a:pt x="1" y="17062"/>
                        <a:pt x="36" y="16753"/>
                      </a:cubicBezTo>
                      <a:cubicBezTo>
                        <a:pt x="155" y="15622"/>
                        <a:pt x="84" y="14479"/>
                        <a:pt x="144" y="13336"/>
                      </a:cubicBezTo>
                      <a:cubicBezTo>
                        <a:pt x="179" y="12490"/>
                        <a:pt x="239" y="11645"/>
                        <a:pt x="227" y="10800"/>
                      </a:cubicBezTo>
                      <a:cubicBezTo>
                        <a:pt x="191" y="9145"/>
                        <a:pt x="322" y="7478"/>
                        <a:pt x="453" y="5823"/>
                      </a:cubicBezTo>
                      <a:cubicBezTo>
                        <a:pt x="477" y="5644"/>
                        <a:pt x="441" y="5454"/>
                        <a:pt x="322" y="5311"/>
                      </a:cubicBezTo>
                      <a:cubicBezTo>
                        <a:pt x="120" y="5049"/>
                        <a:pt x="120" y="4763"/>
                        <a:pt x="191" y="4454"/>
                      </a:cubicBezTo>
                      <a:cubicBezTo>
                        <a:pt x="227" y="4334"/>
                        <a:pt x="322" y="4227"/>
                        <a:pt x="441" y="4192"/>
                      </a:cubicBezTo>
                      <a:cubicBezTo>
                        <a:pt x="751" y="4073"/>
                        <a:pt x="1215" y="4203"/>
                        <a:pt x="1382" y="4454"/>
                      </a:cubicBezTo>
                      <a:cubicBezTo>
                        <a:pt x="1549" y="4692"/>
                        <a:pt x="1691" y="4942"/>
                        <a:pt x="1572" y="5275"/>
                      </a:cubicBezTo>
                      <a:cubicBezTo>
                        <a:pt x="1537" y="5418"/>
                        <a:pt x="1549" y="5549"/>
                        <a:pt x="1596" y="5680"/>
                      </a:cubicBezTo>
                      <a:cubicBezTo>
                        <a:pt x="1834" y="6775"/>
                        <a:pt x="2084" y="7871"/>
                        <a:pt x="2334" y="8954"/>
                      </a:cubicBezTo>
                      <a:cubicBezTo>
                        <a:pt x="2370" y="9121"/>
                        <a:pt x="2418" y="9287"/>
                        <a:pt x="2465" y="9454"/>
                      </a:cubicBezTo>
                      <a:close/>
                      <a:moveTo>
                        <a:pt x="11264" y="18658"/>
                      </a:moveTo>
                      <a:cubicBezTo>
                        <a:pt x="11740" y="18479"/>
                        <a:pt x="11824" y="18336"/>
                        <a:pt x="11752" y="17872"/>
                      </a:cubicBezTo>
                      <a:cubicBezTo>
                        <a:pt x="11693" y="17408"/>
                        <a:pt x="11633" y="16967"/>
                        <a:pt x="11538" y="16515"/>
                      </a:cubicBezTo>
                      <a:cubicBezTo>
                        <a:pt x="11240" y="14871"/>
                        <a:pt x="11335" y="13193"/>
                        <a:pt x="11240" y="11538"/>
                      </a:cubicBezTo>
                      <a:cubicBezTo>
                        <a:pt x="11204" y="10669"/>
                        <a:pt x="11181" y="9788"/>
                        <a:pt x="11145" y="8906"/>
                      </a:cubicBezTo>
                      <a:cubicBezTo>
                        <a:pt x="11109" y="8144"/>
                        <a:pt x="11050" y="7371"/>
                        <a:pt x="11002" y="6597"/>
                      </a:cubicBezTo>
                      <a:cubicBezTo>
                        <a:pt x="10978" y="6120"/>
                        <a:pt x="10966" y="5656"/>
                        <a:pt x="10931" y="5180"/>
                      </a:cubicBezTo>
                      <a:cubicBezTo>
                        <a:pt x="10907" y="4965"/>
                        <a:pt x="10859" y="4751"/>
                        <a:pt x="10788" y="4537"/>
                      </a:cubicBezTo>
                      <a:cubicBezTo>
                        <a:pt x="10716" y="4382"/>
                        <a:pt x="10728" y="4192"/>
                        <a:pt x="10812" y="4049"/>
                      </a:cubicBezTo>
                      <a:cubicBezTo>
                        <a:pt x="10919" y="3882"/>
                        <a:pt x="10907" y="3680"/>
                        <a:pt x="10776" y="3537"/>
                      </a:cubicBezTo>
                      <a:cubicBezTo>
                        <a:pt x="10609" y="3299"/>
                        <a:pt x="10300" y="3215"/>
                        <a:pt x="10085" y="3370"/>
                      </a:cubicBezTo>
                      <a:cubicBezTo>
                        <a:pt x="9716" y="3644"/>
                        <a:pt x="9657" y="3799"/>
                        <a:pt x="9835" y="4120"/>
                      </a:cubicBezTo>
                      <a:cubicBezTo>
                        <a:pt x="9931" y="4239"/>
                        <a:pt x="9966" y="4382"/>
                        <a:pt x="9942" y="4537"/>
                      </a:cubicBezTo>
                      <a:cubicBezTo>
                        <a:pt x="9859" y="5037"/>
                        <a:pt x="9811" y="5537"/>
                        <a:pt x="9752" y="6037"/>
                      </a:cubicBezTo>
                      <a:cubicBezTo>
                        <a:pt x="9680" y="6537"/>
                        <a:pt x="9621" y="7025"/>
                        <a:pt x="9561" y="7513"/>
                      </a:cubicBezTo>
                      <a:cubicBezTo>
                        <a:pt x="9526" y="7752"/>
                        <a:pt x="9514" y="7990"/>
                        <a:pt x="9490" y="8228"/>
                      </a:cubicBezTo>
                      <a:cubicBezTo>
                        <a:pt x="9466" y="8502"/>
                        <a:pt x="9442" y="8764"/>
                        <a:pt x="9419" y="9026"/>
                      </a:cubicBezTo>
                      <a:cubicBezTo>
                        <a:pt x="9407" y="9145"/>
                        <a:pt x="9347" y="9216"/>
                        <a:pt x="9216" y="9204"/>
                      </a:cubicBezTo>
                      <a:cubicBezTo>
                        <a:pt x="9038" y="9180"/>
                        <a:pt x="8704" y="8895"/>
                        <a:pt x="8680" y="8716"/>
                      </a:cubicBezTo>
                      <a:cubicBezTo>
                        <a:pt x="8597" y="8228"/>
                        <a:pt x="8502" y="7740"/>
                        <a:pt x="8466" y="7240"/>
                      </a:cubicBezTo>
                      <a:cubicBezTo>
                        <a:pt x="8371" y="6097"/>
                        <a:pt x="8311" y="4942"/>
                        <a:pt x="8240" y="3787"/>
                      </a:cubicBezTo>
                      <a:cubicBezTo>
                        <a:pt x="8216" y="3096"/>
                        <a:pt x="8121" y="2406"/>
                        <a:pt x="7954" y="1739"/>
                      </a:cubicBezTo>
                      <a:cubicBezTo>
                        <a:pt x="7883" y="1537"/>
                        <a:pt x="7895" y="1322"/>
                        <a:pt x="7990" y="1144"/>
                      </a:cubicBezTo>
                      <a:cubicBezTo>
                        <a:pt x="8180" y="846"/>
                        <a:pt x="8049" y="453"/>
                        <a:pt x="7716" y="358"/>
                      </a:cubicBezTo>
                      <a:cubicBezTo>
                        <a:pt x="7549" y="251"/>
                        <a:pt x="7323" y="322"/>
                        <a:pt x="7252" y="513"/>
                      </a:cubicBezTo>
                      <a:cubicBezTo>
                        <a:pt x="7156" y="727"/>
                        <a:pt x="7144" y="965"/>
                        <a:pt x="7228" y="1191"/>
                      </a:cubicBezTo>
                      <a:cubicBezTo>
                        <a:pt x="7287" y="1322"/>
                        <a:pt x="7323" y="1465"/>
                        <a:pt x="7323" y="1620"/>
                      </a:cubicBezTo>
                      <a:cubicBezTo>
                        <a:pt x="7264" y="2513"/>
                        <a:pt x="7168" y="3382"/>
                        <a:pt x="7097" y="4275"/>
                      </a:cubicBezTo>
                      <a:cubicBezTo>
                        <a:pt x="7049" y="4775"/>
                        <a:pt x="7013" y="5287"/>
                        <a:pt x="6966" y="5787"/>
                      </a:cubicBezTo>
                      <a:cubicBezTo>
                        <a:pt x="6894" y="6418"/>
                        <a:pt x="6823" y="7049"/>
                        <a:pt x="6752" y="7680"/>
                      </a:cubicBezTo>
                      <a:cubicBezTo>
                        <a:pt x="6728" y="7787"/>
                        <a:pt x="6704" y="7894"/>
                        <a:pt x="6668" y="8002"/>
                      </a:cubicBezTo>
                      <a:cubicBezTo>
                        <a:pt x="6478" y="7918"/>
                        <a:pt x="6466" y="7918"/>
                        <a:pt x="6418" y="7799"/>
                      </a:cubicBezTo>
                      <a:cubicBezTo>
                        <a:pt x="6204" y="7180"/>
                        <a:pt x="5847" y="6620"/>
                        <a:pt x="5787" y="5954"/>
                      </a:cubicBezTo>
                      <a:cubicBezTo>
                        <a:pt x="5787" y="5918"/>
                        <a:pt x="5775" y="5882"/>
                        <a:pt x="5751" y="5858"/>
                      </a:cubicBezTo>
                      <a:cubicBezTo>
                        <a:pt x="5692" y="5716"/>
                        <a:pt x="5549" y="5656"/>
                        <a:pt x="5406" y="5680"/>
                      </a:cubicBezTo>
                      <a:cubicBezTo>
                        <a:pt x="5239" y="5751"/>
                        <a:pt x="5275" y="5894"/>
                        <a:pt x="5323" y="6001"/>
                      </a:cubicBezTo>
                      <a:cubicBezTo>
                        <a:pt x="5430" y="6263"/>
                        <a:pt x="5442" y="6549"/>
                        <a:pt x="5359" y="6811"/>
                      </a:cubicBezTo>
                      <a:cubicBezTo>
                        <a:pt x="5323" y="6978"/>
                        <a:pt x="5323" y="7132"/>
                        <a:pt x="5287" y="7299"/>
                      </a:cubicBezTo>
                      <a:cubicBezTo>
                        <a:pt x="5239" y="7609"/>
                        <a:pt x="5168" y="7930"/>
                        <a:pt x="5108" y="8240"/>
                      </a:cubicBezTo>
                      <a:cubicBezTo>
                        <a:pt x="5073" y="8299"/>
                        <a:pt x="5013" y="8335"/>
                        <a:pt x="4954" y="8347"/>
                      </a:cubicBezTo>
                      <a:cubicBezTo>
                        <a:pt x="4894" y="8323"/>
                        <a:pt x="4847" y="8275"/>
                        <a:pt x="4823" y="8216"/>
                      </a:cubicBezTo>
                      <a:cubicBezTo>
                        <a:pt x="4716" y="7752"/>
                        <a:pt x="4597" y="7275"/>
                        <a:pt x="4513" y="6799"/>
                      </a:cubicBezTo>
                      <a:cubicBezTo>
                        <a:pt x="4382" y="6061"/>
                        <a:pt x="4287" y="5311"/>
                        <a:pt x="4168" y="4584"/>
                      </a:cubicBezTo>
                      <a:cubicBezTo>
                        <a:pt x="4049" y="3846"/>
                        <a:pt x="3930" y="3144"/>
                        <a:pt x="3799" y="2429"/>
                      </a:cubicBezTo>
                      <a:cubicBezTo>
                        <a:pt x="3775" y="2298"/>
                        <a:pt x="3799" y="2156"/>
                        <a:pt x="3870" y="2037"/>
                      </a:cubicBezTo>
                      <a:cubicBezTo>
                        <a:pt x="3942" y="1929"/>
                        <a:pt x="3977" y="1787"/>
                        <a:pt x="3965" y="1656"/>
                      </a:cubicBezTo>
                      <a:cubicBezTo>
                        <a:pt x="3918" y="1370"/>
                        <a:pt x="3584" y="1072"/>
                        <a:pt x="3299" y="1036"/>
                      </a:cubicBezTo>
                      <a:cubicBezTo>
                        <a:pt x="2953" y="953"/>
                        <a:pt x="2644" y="1275"/>
                        <a:pt x="2739" y="1620"/>
                      </a:cubicBezTo>
                      <a:cubicBezTo>
                        <a:pt x="2775" y="1775"/>
                        <a:pt x="2858" y="1917"/>
                        <a:pt x="2965" y="2025"/>
                      </a:cubicBezTo>
                      <a:cubicBezTo>
                        <a:pt x="3108" y="2168"/>
                        <a:pt x="3168" y="2370"/>
                        <a:pt x="3132" y="2560"/>
                      </a:cubicBezTo>
                      <a:cubicBezTo>
                        <a:pt x="3096" y="2882"/>
                        <a:pt x="3073" y="3203"/>
                        <a:pt x="3049" y="3525"/>
                      </a:cubicBezTo>
                      <a:cubicBezTo>
                        <a:pt x="2882" y="5108"/>
                        <a:pt x="2918" y="6692"/>
                        <a:pt x="2930" y="8264"/>
                      </a:cubicBezTo>
                      <a:lnTo>
                        <a:pt x="2930" y="9609"/>
                      </a:lnTo>
                      <a:cubicBezTo>
                        <a:pt x="2787" y="9668"/>
                        <a:pt x="2656" y="9728"/>
                        <a:pt x="2513" y="9788"/>
                      </a:cubicBezTo>
                      <a:cubicBezTo>
                        <a:pt x="2382" y="9823"/>
                        <a:pt x="2287" y="9776"/>
                        <a:pt x="2263" y="9621"/>
                      </a:cubicBezTo>
                      <a:cubicBezTo>
                        <a:pt x="2191" y="9276"/>
                        <a:pt x="2132" y="8918"/>
                        <a:pt x="2049" y="8585"/>
                      </a:cubicBezTo>
                      <a:cubicBezTo>
                        <a:pt x="1822" y="7621"/>
                        <a:pt x="1679" y="6632"/>
                        <a:pt x="1346" y="5692"/>
                      </a:cubicBezTo>
                      <a:cubicBezTo>
                        <a:pt x="1298" y="5561"/>
                        <a:pt x="1298" y="5418"/>
                        <a:pt x="1346" y="5287"/>
                      </a:cubicBezTo>
                      <a:cubicBezTo>
                        <a:pt x="1501" y="5025"/>
                        <a:pt x="1382" y="4823"/>
                        <a:pt x="1239" y="4620"/>
                      </a:cubicBezTo>
                      <a:cubicBezTo>
                        <a:pt x="1060" y="4358"/>
                        <a:pt x="715" y="4299"/>
                        <a:pt x="453" y="4477"/>
                      </a:cubicBezTo>
                      <a:cubicBezTo>
                        <a:pt x="239" y="4620"/>
                        <a:pt x="239" y="4858"/>
                        <a:pt x="429" y="5156"/>
                      </a:cubicBezTo>
                      <a:cubicBezTo>
                        <a:pt x="489" y="5216"/>
                        <a:pt x="536" y="5275"/>
                        <a:pt x="572" y="5346"/>
                      </a:cubicBezTo>
                      <a:cubicBezTo>
                        <a:pt x="608" y="5430"/>
                        <a:pt x="632" y="5513"/>
                        <a:pt x="644" y="5608"/>
                      </a:cubicBezTo>
                      <a:cubicBezTo>
                        <a:pt x="584" y="6418"/>
                        <a:pt x="513" y="7216"/>
                        <a:pt x="465" y="8025"/>
                      </a:cubicBezTo>
                      <a:cubicBezTo>
                        <a:pt x="429" y="8811"/>
                        <a:pt x="406" y="9597"/>
                        <a:pt x="382" y="10371"/>
                      </a:cubicBezTo>
                      <a:cubicBezTo>
                        <a:pt x="370" y="10669"/>
                        <a:pt x="394" y="10966"/>
                        <a:pt x="394" y="11264"/>
                      </a:cubicBezTo>
                      <a:cubicBezTo>
                        <a:pt x="370" y="12145"/>
                        <a:pt x="334" y="13026"/>
                        <a:pt x="322" y="13895"/>
                      </a:cubicBezTo>
                      <a:cubicBezTo>
                        <a:pt x="298" y="14752"/>
                        <a:pt x="286" y="15610"/>
                        <a:pt x="275" y="16455"/>
                      </a:cubicBezTo>
                      <a:cubicBezTo>
                        <a:pt x="275" y="17015"/>
                        <a:pt x="275" y="17562"/>
                        <a:pt x="275" y="18122"/>
                      </a:cubicBezTo>
                      <a:cubicBezTo>
                        <a:pt x="275" y="18479"/>
                        <a:pt x="572" y="18765"/>
                        <a:pt x="929" y="18741"/>
                      </a:cubicBezTo>
                      <a:cubicBezTo>
                        <a:pt x="965" y="18408"/>
                        <a:pt x="1013" y="18086"/>
                        <a:pt x="1060" y="17753"/>
                      </a:cubicBezTo>
                      <a:cubicBezTo>
                        <a:pt x="1108" y="17229"/>
                        <a:pt x="1275" y="16717"/>
                        <a:pt x="1537" y="16253"/>
                      </a:cubicBezTo>
                      <a:cubicBezTo>
                        <a:pt x="1703" y="15979"/>
                        <a:pt x="1799" y="15967"/>
                        <a:pt x="2060" y="16145"/>
                      </a:cubicBezTo>
                      <a:cubicBezTo>
                        <a:pt x="2322" y="16324"/>
                        <a:pt x="2525" y="16586"/>
                        <a:pt x="2608" y="16884"/>
                      </a:cubicBezTo>
                      <a:lnTo>
                        <a:pt x="3275" y="18896"/>
                      </a:lnTo>
                      <a:cubicBezTo>
                        <a:pt x="3382" y="18908"/>
                        <a:pt x="3489" y="18908"/>
                        <a:pt x="3596" y="18908"/>
                      </a:cubicBezTo>
                      <a:cubicBezTo>
                        <a:pt x="3763" y="18920"/>
                        <a:pt x="3906" y="18789"/>
                        <a:pt x="3918" y="18622"/>
                      </a:cubicBezTo>
                      <a:cubicBezTo>
                        <a:pt x="4001" y="18074"/>
                        <a:pt x="4108" y="17527"/>
                        <a:pt x="4216" y="16979"/>
                      </a:cubicBezTo>
                      <a:cubicBezTo>
                        <a:pt x="4370" y="16265"/>
                        <a:pt x="4525" y="15550"/>
                        <a:pt x="4704" y="14824"/>
                      </a:cubicBezTo>
                      <a:cubicBezTo>
                        <a:pt x="4787" y="14514"/>
                        <a:pt x="4882" y="14205"/>
                        <a:pt x="5001" y="13907"/>
                      </a:cubicBezTo>
                      <a:cubicBezTo>
                        <a:pt x="5120" y="13621"/>
                        <a:pt x="5275" y="13347"/>
                        <a:pt x="5406" y="13074"/>
                      </a:cubicBezTo>
                      <a:cubicBezTo>
                        <a:pt x="5454" y="12943"/>
                        <a:pt x="5597" y="12871"/>
                        <a:pt x="5728" y="12931"/>
                      </a:cubicBezTo>
                      <a:cubicBezTo>
                        <a:pt x="5942" y="13038"/>
                        <a:pt x="6204" y="13133"/>
                        <a:pt x="6335" y="13312"/>
                      </a:cubicBezTo>
                      <a:cubicBezTo>
                        <a:pt x="6740" y="13871"/>
                        <a:pt x="7073" y="14490"/>
                        <a:pt x="7287" y="15145"/>
                      </a:cubicBezTo>
                      <a:cubicBezTo>
                        <a:pt x="7609" y="16193"/>
                        <a:pt x="7775" y="17288"/>
                        <a:pt x="7799" y="18384"/>
                      </a:cubicBezTo>
                      <a:cubicBezTo>
                        <a:pt x="7799" y="18586"/>
                        <a:pt x="7823" y="18789"/>
                        <a:pt x="7847" y="19003"/>
                      </a:cubicBezTo>
                      <a:cubicBezTo>
                        <a:pt x="7966" y="19015"/>
                        <a:pt x="8049" y="19027"/>
                        <a:pt x="8121" y="19027"/>
                      </a:cubicBezTo>
                      <a:cubicBezTo>
                        <a:pt x="8633" y="19039"/>
                        <a:pt x="8633" y="19015"/>
                        <a:pt x="8728" y="18503"/>
                      </a:cubicBezTo>
                      <a:cubicBezTo>
                        <a:pt x="8871" y="17753"/>
                        <a:pt x="9049" y="17003"/>
                        <a:pt x="9240" y="16253"/>
                      </a:cubicBezTo>
                      <a:cubicBezTo>
                        <a:pt x="9323" y="15907"/>
                        <a:pt x="9740" y="15764"/>
                        <a:pt x="10026" y="15991"/>
                      </a:cubicBezTo>
                      <a:cubicBezTo>
                        <a:pt x="10216" y="16157"/>
                        <a:pt x="10371" y="16360"/>
                        <a:pt x="10502" y="16574"/>
                      </a:cubicBezTo>
                      <a:cubicBezTo>
                        <a:pt x="10788" y="17074"/>
                        <a:pt x="11002" y="17622"/>
                        <a:pt x="11133" y="18181"/>
                      </a:cubicBezTo>
                      <a:cubicBezTo>
                        <a:pt x="11169" y="18336"/>
                        <a:pt x="11216" y="18479"/>
                        <a:pt x="11264" y="18658"/>
                      </a:cubicBezTo>
                      <a:close/>
                      <a:moveTo>
                        <a:pt x="7537" y="17919"/>
                      </a:moveTo>
                      <a:lnTo>
                        <a:pt x="7573" y="17919"/>
                      </a:lnTo>
                      <a:cubicBezTo>
                        <a:pt x="7502" y="17384"/>
                        <a:pt x="7454" y="16836"/>
                        <a:pt x="7359" y="16312"/>
                      </a:cubicBezTo>
                      <a:cubicBezTo>
                        <a:pt x="7156" y="15419"/>
                        <a:pt x="6835" y="14574"/>
                        <a:pt x="6382" y="13776"/>
                      </a:cubicBezTo>
                      <a:cubicBezTo>
                        <a:pt x="6240" y="13538"/>
                        <a:pt x="6025" y="13359"/>
                        <a:pt x="5775" y="13252"/>
                      </a:cubicBezTo>
                      <a:cubicBezTo>
                        <a:pt x="5668" y="13193"/>
                        <a:pt x="5525" y="13240"/>
                        <a:pt x="5489" y="13359"/>
                      </a:cubicBezTo>
                      <a:cubicBezTo>
                        <a:pt x="5394" y="13526"/>
                        <a:pt x="5311" y="13705"/>
                        <a:pt x="5239" y="13883"/>
                      </a:cubicBezTo>
                      <a:cubicBezTo>
                        <a:pt x="5049" y="14479"/>
                        <a:pt x="4870" y="15074"/>
                        <a:pt x="4704" y="15669"/>
                      </a:cubicBezTo>
                      <a:cubicBezTo>
                        <a:pt x="4442" y="16610"/>
                        <a:pt x="4251" y="17550"/>
                        <a:pt x="4108" y="18503"/>
                      </a:cubicBezTo>
                      <a:cubicBezTo>
                        <a:pt x="4025" y="18979"/>
                        <a:pt x="4180" y="18920"/>
                        <a:pt x="4489" y="18967"/>
                      </a:cubicBezTo>
                      <a:lnTo>
                        <a:pt x="4597" y="18967"/>
                      </a:lnTo>
                      <a:cubicBezTo>
                        <a:pt x="5061" y="18991"/>
                        <a:pt x="5537" y="19015"/>
                        <a:pt x="6001" y="19027"/>
                      </a:cubicBezTo>
                      <a:cubicBezTo>
                        <a:pt x="6394" y="19051"/>
                        <a:pt x="6787" y="19051"/>
                        <a:pt x="7180" y="19051"/>
                      </a:cubicBezTo>
                      <a:cubicBezTo>
                        <a:pt x="7573" y="19039"/>
                        <a:pt x="7573" y="19003"/>
                        <a:pt x="7561" y="18646"/>
                      </a:cubicBezTo>
                      <a:cubicBezTo>
                        <a:pt x="7561" y="18396"/>
                        <a:pt x="7549" y="18158"/>
                        <a:pt x="7537" y="17908"/>
                      </a:cubicBezTo>
                      <a:close/>
                      <a:moveTo>
                        <a:pt x="10931" y="18741"/>
                      </a:moveTo>
                      <a:cubicBezTo>
                        <a:pt x="10943" y="18598"/>
                        <a:pt x="10931" y="18467"/>
                        <a:pt x="10907" y="18324"/>
                      </a:cubicBezTo>
                      <a:cubicBezTo>
                        <a:pt x="10776" y="17658"/>
                        <a:pt x="10502" y="17027"/>
                        <a:pt x="10109" y="16467"/>
                      </a:cubicBezTo>
                      <a:cubicBezTo>
                        <a:pt x="10002" y="16324"/>
                        <a:pt x="9883" y="16145"/>
                        <a:pt x="9680" y="16169"/>
                      </a:cubicBezTo>
                      <a:cubicBezTo>
                        <a:pt x="9478" y="16205"/>
                        <a:pt x="9430" y="16407"/>
                        <a:pt x="9383" y="16562"/>
                      </a:cubicBezTo>
                      <a:cubicBezTo>
                        <a:pt x="9216" y="17229"/>
                        <a:pt x="9061" y="17884"/>
                        <a:pt x="8918" y="18539"/>
                      </a:cubicBezTo>
                      <a:cubicBezTo>
                        <a:pt x="8907" y="18693"/>
                        <a:pt x="8907" y="18848"/>
                        <a:pt x="8930" y="18991"/>
                      </a:cubicBezTo>
                      <a:cubicBezTo>
                        <a:pt x="9609" y="19015"/>
                        <a:pt x="10288" y="18931"/>
                        <a:pt x="10931" y="18741"/>
                      </a:cubicBezTo>
                      <a:close/>
                      <a:moveTo>
                        <a:pt x="2918" y="18884"/>
                      </a:moveTo>
                      <a:cubicBezTo>
                        <a:pt x="2918" y="18812"/>
                        <a:pt x="2906" y="18741"/>
                        <a:pt x="2906" y="18670"/>
                      </a:cubicBezTo>
                      <a:cubicBezTo>
                        <a:pt x="2715" y="18039"/>
                        <a:pt x="2525" y="17419"/>
                        <a:pt x="2322" y="16788"/>
                      </a:cubicBezTo>
                      <a:cubicBezTo>
                        <a:pt x="2275" y="16693"/>
                        <a:pt x="2203" y="16622"/>
                        <a:pt x="2120" y="16562"/>
                      </a:cubicBezTo>
                      <a:cubicBezTo>
                        <a:pt x="1834" y="16324"/>
                        <a:pt x="1668" y="16336"/>
                        <a:pt x="1560" y="16681"/>
                      </a:cubicBezTo>
                      <a:cubicBezTo>
                        <a:pt x="1429" y="17050"/>
                        <a:pt x="1322" y="17431"/>
                        <a:pt x="1263" y="17824"/>
                      </a:cubicBezTo>
                      <a:cubicBezTo>
                        <a:pt x="1168" y="18146"/>
                        <a:pt x="1156" y="18479"/>
                        <a:pt x="1215" y="18812"/>
                      </a:cubicBezTo>
                      <a:cubicBezTo>
                        <a:pt x="1775" y="18931"/>
                        <a:pt x="2346" y="18955"/>
                        <a:pt x="2906" y="1887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" name="Google Shape;1973;p19"/>
                <p:cNvSpPr/>
                <p:nvPr/>
              </p:nvSpPr>
              <p:spPr>
                <a:xfrm>
                  <a:off x="1772275" y="3047525"/>
                  <a:ext cx="289350" cy="46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4" h="18789" extrusionOk="0">
                      <a:moveTo>
                        <a:pt x="11002" y="18408"/>
                      </a:moveTo>
                      <a:cubicBezTo>
                        <a:pt x="10954" y="18229"/>
                        <a:pt x="10907" y="18086"/>
                        <a:pt x="10871" y="17931"/>
                      </a:cubicBezTo>
                      <a:cubicBezTo>
                        <a:pt x="10740" y="17360"/>
                        <a:pt x="10526" y="16824"/>
                        <a:pt x="10240" y="16324"/>
                      </a:cubicBezTo>
                      <a:cubicBezTo>
                        <a:pt x="10109" y="16110"/>
                        <a:pt x="9954" y="15907"/>
                        <a:pt x="9764" y="15741"/>
                      </a:cubicBezTo>
                      <a:cubicBezTo>
                        <a:pt x="9490" y="15514"/>
                        <a:pt x="9073" y="15657"/>
                        <a:pt x="8978" y="16003"/>
                      </a:cubicBezTo>
                      <a:cubicBezTo>
                        <a:pt x="8787" y="16741"/>
                        <a:pt x="8609" y="17491"/>
                        <a:pt x="8466" y="18253"/>
                      </a:cubicBezTo>
                      <a:cubicBezTo>
                        <a:pt x="8371" y="18765"/>
                        <a:pt x="8371" y="18789"/>
                        <a:pt x="7859" y="18777"/>
                      </a:cubicBezTo>
                      <a:cubicBezTo>
                        <a:pt x="7787" y="18777"/>
                        <a:pt x="7704" y="18753"/>
                        <a:pt x="7585" y="18741"/>
                      </a:cubicBezTo>
                      <a:cubicBezTo>
                        <a:pt x="7561" y="18539"/>
                        <a:pt x="7537" y="18336"/>
                        <a:pt x="7537" y="18134"/>
                      </a:cubicBezTo>
                      <a:cubicBezTo>
                        <a:pt x="7513" y="17038"/>
                        <a:pt x="7347" y="15943"/>
                        <a:pt x="7025" y="14895"/>
                      </a:cubicBezTo>
                      <a:cubicBezTo>
                        <a:pt x="6811" y="14240"/>
                        <a:pt x="6490" y="13621"/>
                        <a:pt x="6073" y="13062"/>
                      </a:cubicBezTo>
                      <a:cubicBezTo>
                        <a:pt x="5942" y="12883"/>
                        <a:pt x="5680" y="12788"/>
                        <a:pt x="5466" y="12681"/>
                      </a:cubicBezTo>
                      <a:cubicBezTo>
                        <a:pt x="5347" y="12633"/>
                        <a:pt x="5192" y="12693"/>
                        <a:pt x="5156" y="12824"/>
                      </a:cubicBezTo>
                      <a:cubicBezTo>
                        <a:pt x="5013" y="13097"/>
                        <a:pt x="4858" y="13371"/>
                        <a:pt x="4739" y="13657"/>
                      </a:cubicBezTo>
                      <a:cubicBezTo>
                        <a:pt x="4620" y="13955"/>
                        <a:pt x="4525" y="14264"/>
                        <a:pt x="4442" y="14586"/>
                      </a:cubicBezTo>
                      <a:cubicBezTo>
                        <a:pt x="4275" y="15300"/>
                        <a:pt x="4108" y="16015"/>
                        <a:pt x="3954" y="16741"/>
                      </a:cubicBezTo>
                      <a:cubicBezTo>
                        <a:pt x="3834" y="17277"/>
                        <a:pt x="3739" y="17824"/>
                        <a:pt x="3656" y="18372"/>
                      </a:cubicBezTo>
                      <a:cubicBezTo>
                        <a:pt x="3656" y="18539"/>
                        <a:pt x="3513" y="18681"/>
                        <a:pt x="3334" y="18670"/>
                      </a:cubicBezTo>
                      <a:cubicBezTo>
                        <a:pt x="3227" y="18670"/>
                        <a:pt x="3120" y="18658"/>
                        <a:pt x="3013" y="18646"/>
                      </a:cubicBezTo>
                      <a:lnTo>
                        <a:pt x="2370" y="16634"/>
                      </a:lnTo>
                      <a:cubicBezTo>
                        <a:pt x="2275" y="16336"/>
                        <a:pt x="2084" y="16074"/>
                        <a:pt x="1822" y="15895"/>
                      </a:cubicBezTo>
                      <a:cubicBezTo>
                        <a:pt x="1560" y="15717"/>
                        <a:pt x="1465" y="15741"/>
                        <a:pt x="1298" y="16003"/>
                      </a:cubicBezTo>
                      <a:cubicBezTo>
                        <a:pt x="1036" y="16467"/>
                        <a:pt x="870" y="16979"/>
                        <a:pt x="810" y="17503"/>
                      </a:cubicBezTo>
                      <a:cubicBezTo>
                        <a:pt x="775" y="17836"/>
                        <a:pt x="727" y="18170"/>
                        <a:pt x="679" y="18491"/>
                      </a:cubicBezTo>
                      <a:cubicBezTo>
                        <a:pt x="322" y="18515"/>
                        <a:pt x="24" y="18229"/>
                        <a:pt x="36" y="17872"/>
                      </a:cubicBezTo>
                      <a:cubicBezTo>
                        <a:pt x="24" y="17312"/>
                        <a:pt x="24" y="16765"/>
                        <a:pt x="36" y="16205"/>
                      </a:cubicBezTo>
                      <a:cubicBezTo>
                        <a:pt x="48" y="15360"/>
                        <a:pt x="60" y="14502"/>
                        <a:pt x="72" y="13645"/>
                      </a:cubicBezTo>
                      <a:cubicBezTo>
                        <a:pt x="96" y="12776"/>
                        <a:pt x="132" y="11895"/>
                        <a:pt x="144" y="11026"/>
                      </a:cubicBezTo>
                      <a:cubicBezTo>
                        <a:pt x="144" y="10728"/>
                        <a:pt x="132" y="10430"/>
                        <a:pt x="144" y="10133"/>
                      </a:cubicBezTo>
                      <a:cubicBezTo>
                        <a:pt x="167" y="9347"/>
                        <a:pt x="191" y="8561"/>
                        <a:pt x="227" y="7775"/>
                      </a:cubicBezTo>
                      <a:cubicBezTo>
                        <a:pt x="274" y="6978"/>
                        <a:pt x="346" y="6168"/>
                        <a:pt x="394" y="5358"/>
                      </a:cubicBezTo>
                      <a:cubicBezTo>
                        <a:pt x="394" y="5275"/>
                        <a:pt x="370" y="5180"/>
                        <a:pt x="334" y="5096"/>
                      </a:cubicBezTo>
                      <a:cubicBezTo>
                        <a:pt x="286" y="5025"/>
                        <a:pt x="239" y="4966"/>
                        <a:pt x="191" y="4906"/>
                      </a:cubicBezTo>
                      <a:cubicBezTo>
                        <a:pt x="1" y="4608"/>
                        <a:pt x="1" y="4382"/>
                        <a:pt x="203" y="4227"/>
                      </a:cubicBezTo>
                      <a:cubicBezTo>
                        <a:pt x="465" y="4049"/>
                        <a:pt x="822" y="4120"/>
                        <a:pt x="1001" y="4370"/>
                      </a:cubicBezTo>
                      <a:cubicBezTo>
                        <a:pt x="1132" y="4573"/>
                        <a:pt x="1251" y="4775"/>
                        <a:pt x="1108" y="5049"/>
                      </a:cubicBezTo>
                      <a:cubicBezTo>
                        <a:pt x="1060" y="5168"/>
                        <a:pt x="1060" y="5311"/>
                        <a:pt x="1108" y="5442"/>
                      </a:cubicBezTo>
                      <a:cubicBezTo>
                        <a:pt x="1429" y="6382"/>
                        <a:pt x="1584" y="7371"/>
                        <a:pt x="1798" y="8335"/>
                      </a:cubicBezTo>
                      <a:cubicBezTo>
                        <a:pt x="1882" y="8680"/>
                        <a:pt x="1953" y="9037"/>
                        <a:pt x="2025" y="9371"/>
                      </a:cubicBezTo>
                      <a:cubicBezTo>
                        <a:pt x="2049" y="9526"/>
                        <a:pt x="2144" y="9573"/>
                        <a:pt x="2263" y="9538"/>
                      </a:cubicBezTo>
                      <a:cubicBezTo>
                        <a:pt x="2406" y="9490"/>
                        <a:pt x="2549" y="9430"/>
                        <a:pt x="2680" y="9359"/>
                      </a:cubicBezTo>
                      <a:cubicBezTo>
                        <a:pt x="2680" y="8906"/>
                        <a:pt x="2691" y="8466"/>
                        <a:pt x="2680" y="8014"/>
                      </a:cubicBezTo>
                      <a:cubicBezTo>
                        <a:pt x="2668" y="6442"/>
                        <a:pt x="2644" y="4858"/>
                        <a:pt x="2799" y="3275"/>
                      </a:cubicBezTo>
                      <a:cubicBezTo>
                        <a:pt x="2834" y="2965"/>
                        <a:pt x="2858" y="2632"/>
                        <a:pt x="2894" y="2322"/>
                      </a:cubicBezTo>
                      <a:cubicBezTo>
                        <a:pt x="2930" y="2120"/>
                        <a:pt x="2870" y="1918"/>
                        <a:pt x="2727" y="1787"/>
                      </a:cubicBezTo>
                      <a:cubicBezTo>
                        <a:pt x="2620" y="1667"/>
                        <a:pt x="2537" y="1525"/>
                        <a:pt x="2501" y="1370"/>
                      </a:cubicBezTo>
                      <a:cubicBezTo>
                        <a:pt x="2406" y="1025"/>
                        <a:pt x="2703" y="703"/>
                        <a:pt x="3049" y="786"/>
                      </a:cubicBezTo>
                      <a:cubicBezTo>
                        <a:pt x="3346" y="822"/>
                        <a:pt x="3680" y="1120"/>
                        <a:pt x="3727" y="1406"/>
                      </a:cubicBezTo>
                      <a:cubicBezTo>
                        <a:pt x="3739" y="1548"/>
                        <a:pt x="3703" y="1679"/>
                        <a:pt x="3632" y="1798"/>
                      </a:cubicBezTo>
                      <a:cubicBezTo>
                        <a:pt x="3561" y="1906"/>
                        <a:pt x="3537" y="2048"/>
                        <a:pt x="3561" y="2179"/>
                      </a:cubicBezTo>
                      <a:cubicBezTo>
                        <a:pt x="3692" y="2894"/>
                        <a:pt x="3811" y="3608"/>
                        <a:pt x="3930" y="4334"/>
                      </a:cubicBezTo>
                      <a:cubicBezTo>
                        <a:pt x="4037" y="5049"/>
                        <a:pt x="4144" y="5823"/>
                        <a:pt x="4275" y="6549"/>
                      </a:cubicBezTo>
                      <a:cubicBezTo>
                        <a:pt x="4346" y="7025"/>
                        <a:pt x="4477" y="7502"/>
                        <a:pt x="4585" y="7966"/>
                      </a:cubicBezTo>
                      <a:cubicBezTo>
                        <a:pt x="4608" y="8025"/>
                        <a:pt x="4656" y="8073"/>
                        <a:pt x="4716" y="8097"/>
                      </a:cubicBezTo>
                      <a:cubicBezTo>
                        <a:pt x="4775" y="8097"/>
                        <a:pt x="4835" y="8049"/>
                        <a:pt x="4858" y="7990"/>
                      </a:cubicBezTo>
                      <a:cubicBezTo>
                        <a:pt x="4930" y="7680"/>
                        <a:pt x="4989" y="7359"/>
                        <a:pt x="5049" y="7049"/>
                      </a:cubicBezTo>
                      <a:cubicBezTo>
                        <a:pt x="5085" y="6882"/>
                        <a:pt x="5085" y="6728"/>
                        <a:pt x="5120" y="6561"/>
                      </a:cubicBezTo>
                      <a:cubicBezTo>
                        <a:pt x="5204" y="6299"/>
                        <a:pt x="5192" y="6013"/>
                        <a:pt x="5085" y="5751"/>
                      </a:cubicBezTo>
                      <a:cubicBezTo>
                        <a:pt x="5037" y="5644"/>
                        <a:pt x="4989" y="5501"/>
                        <a:pt x="5168" y="5442"/>
                      </a:cubicBezTo>
                      <a:cubicBezTo>
                        <a:pt x="5311" y="5406"/>
                        <a:pt x="5454" y="5477"/>
                        <a:pt x="5513" y="5608"/>
                      </a:cubicBezTo>
                      <a:cubicBezTo>
                        <a:pt x="5525" y="5632"/>
                        <a:pt x="5537" y="5668"/>
                        <a:pt x="5549" y="5704"/>
                      </a:cubicBezTo>
                      <a:cubicBezTo>
                        <a:pt x="5597" y="6370"/>
                        <a:pt x="5966" y="6942"/>
                        <a:pt x="6180" y="7549"/>
                      </a:cubicBezTo>
                      <a:cubicBezTo>
                        <a:pt x="6216" y="7668"/>
                        <a:pt x="6228" y="7668"/>
                        <a:pt x="6418" y="7752"/>
                      </a:cubicBezTo>
                      <a:cubicBezTo>
                        <a:pt x="6454" y="7644"/>
                        <a:pt x="6490" y="7537"/>
                        <a:pt x="6513" y="7430"/>
                      </a:cubicBezTo>
                      <a:cubicBezTo>
                        <a:pt x="6585" y="6799"/>
                        <a:pt x="6656" y="6168"/>
                        <a:pt x="6716" y="5537"/>
                      </a:cubicBezTo>
                      <a:cubicBezTo>
                        <a:pt x="6763" y="5037"/>
                        <a:pt x="6811" y="4525"/>
                        <a:pt x="6859" y="4025"/>
                      </a:cubicBezTo>
                      <a:cubicBezTo>
                        <a:pt x="6930" y="3144"/>
                        <a:pt x="7013" y="2251"/>
                        <a:pt x="7085" y="1370"/>
                      </a:cubicBezTo>
                      <a:cubicBezTo>
                        <a:pt x="7073" y="1215"/>
                        <a:pt x="7049" y="1072"/>
                        <a:pt x="6990" y="941"/>
                      </a:cubicBezTo>
                      <a:cubicBezTo>
                        <a:pt x="6906" y="715"/>
                        <a:pt x="6906" y="477"/>
                        <a:pt x="7013" y="263"/>
                      </a:cubicBezTo>
                      <a:cubicBezTo>
                        <a:pt x="7073" y="72"/>
                        <a:pt x="7299" y="1"/>
                        <a:pt x="7478" y="108"/>
                      </a:cubicBezTo>
                      <a:cubicBezTo>
                        <a:pt x="7799" y="215"/>
                        <a:pt x="7942" y="596"/>
                        <a:pt x="7752" y="894"/>
                      </a:cubicBezTo>
                      <a:cubicBezTo>
                        <a:pt x="7656" y="1072"/>
                        <a:pt x="7644" y="1287"/>
                        <a:pt x="7716" y="1489"/>
                      </a:cubicBezTo>
                      <a:cubicBezTo>
                        <a:pt x="7883" y="2156"/>
                        <a:pt x="7978" y="2846"/>
                        <a:pt x="8002" y="3537"/>
                      </a:cubicBezTo>
                      <a:cubicBezTo>
                        <a:pt x="8073" y="4692"/>
                        <a:pt x="8133" y="5847"/>
                        <a:pt x="8216" y="7001"/>
                      </a:cubicBezTo>
                      <a:cubicBezTo>
                        <a:pt x="8252" y="7490"/>
                        <a:pt x="8359" y="7978"/>
                        <a:pt x="8430" y="8466"/>
                      </a:cubicBezTo>
                      <a:cubicBezTo>
                        <a:pt x="8466" y="8656"/>
                        <a:pt x="8787" y="8930"/>
                        <a:pt x="8978" y="8954"/>
                      </a:cubicBezTo>
                      <a:cubicBezTo>
                        <a:pt x="9109" y="8978"/>
                        <a:pt x="9168" y="8895"/>
                        <a:pt x="9180" y="8776"/>
                      </a:cubicBezTo>
                      <a:cubicBezTo>
                        <a:pt x="9204" y="8514"/>
                        <a:pt x="9216" y="8252"/>
                        <a:pt x="9240" y="7990"/>
                      </a:cubicBezTo>
                      <a:cubicBezTo>
                        <a:pt x="9264" y="7740"/>
                        <a:pt x="9288" y="7502"/>
                        <a:pt x="9323" y="7263"/>
                      </a:cubicBezTo>
                      <a:cubicBezTo>
                        <a:pt x="9383" y="6775"/>
                        <a:pt x="9442" y="6287"/>
                        <a:pt x="9502" y="5787"/>
                      </a:cubicBezTo>
                      <a:cubicBezTo>
                        <a:pt x="9561" y="5299"/>
                        <a:pt x="9621" y="4787"/>
                        <a:pt x="9704" y="4287"/>
                      </a:cubicBezTo>
                      <a:cubicBezTo>
                        <a:pt x="9716" y="4132"/>
                        <a:pt x="9680" y="3989"/>
                        <a:pt x="9597" y="3870"/>
                      </a:cubicBezTo>
                      <a:cubicBezTo>
                        <a:pt x="9407" y="3549"/>
                        <a:pt x="9478" y="3394"/>
                        <a:pt x="9835" y="3120"/>
                      </a:cubicBezTo>
                      <a:cubicBezTo>
                        <a:pt x="10050" y="2965"/>
                        <a:pt x="10359" y="3049"/>
                        <a:pt x="10538" y="3287"/>
                      </a:cubicBezTo>
                      <a:cubicBezTo>
                        <a:pt x="10669" y="3430"/>
                        <a:pt x="10681" y="3644"/>
                        <a:pt x="10573" y="3799"/>
                      </a:cubicBezTo>
                      <a:cubicBezTo>
                        <a:pt x="10478" y="3953"/>
                        <a:pt x="10478" y="4132"/>
                        <a:pt x="10550" y="4287"/>
                      </a:cubicBezTo>
                      <a:cubicBezTo>
                        <a:pt x="10621" y="4501"/>
                        <a:pt x="10669" y="4715"/>
                        <a:pt x="10692" y="4930"/>
                      </a:cubicBezTo>
                      <a:cubicBezTo>
                        <a:pt x="10728" y="5406"/>
                        <a:pt x="10740" y="5870"/>
                        <a:pt x="10764" y="6347"/>
                      </a:cubicBezTo>
                      <a:cubicBezTo>
                        <a:pt x="10812" y="7121"/>
                        <a:pt x="10859" y="7894"/>
                        <a:pt x="10907" y="8668"/>
                      </a:cubicBezTo>
                      <a:cubicBezTo>
                        <a:pt x="10942" y="9538"/>
                        <a:pt x="10954" y="10419"/>
                        <a:pt x="11002" y="11288"/>
                      </a:cubicBezTo>
                      <a:cubicBezTo>
                        <a:pt x="11097" y="12955"/>
                        <a:pt x="10990" y="14621"/>
                        <a:pt x="11300" y="16265"/>
                      </a:cubicBezTo>
                      <a:cubicBezTo>
                        <a:pt x="11383" y="16705"/>
                        <a:pt x="11454" y="17169"/>
                        <a:pt x="11514" y="17622"/>
                      </a:cubicBezTo>
                      <a:cubicBezTo>
                        <a:pt x="11574" y="18074"/>
                        <a:pt x="11478" y="18229"/>
                        <a:pt x="11002" y="18408"/>
                      </a:cubicBezTo>
                      <a:close/>
                      <a:moveTo>
                        <a:pt x="1167" y="11443"/>
                      </a:moveTo>
                      <a:cubicBezTo>
                        <a:pt x="1108" y="11526"/>
                        <a:pt x="1060" y="11609"/>
                        <a:pt x="1025" y="11704"/>
                      </a:cubicBezTo>
                      <a:cubicBezTo>
                        <a:pt x="822" y="12359"/>
                        <a:pt x="846" y="13038"/>
                        <a:pt x="798" y="13717"/>
                      </a:cubicBezTo>
                      <a:cubicBezTo>
                        <a:pt x="786" y="13895"/>
                        <a:pt x="882" y="13990"/>
                        <a:pt x="1048" y="13979"/>
                      </a:cubicBezTo>
                      <a:cubicBezTo>
                        <a:pt x="1513" y="13943"/>
                        <a:pt x="1739" y="13907"/>
                        <a:pt x="1703" y="13371"/>
                      </a:cubicBezTo>
                      <a:cubicBezTo>
                        <a:pt x="1691" y="13145"/>
                        <a:pt x="1715" y="12907"/>
                        <a:pt x="1691" y="12681"/>
                      </a:cubicBezTo>
                      <a:cubicBezTo>
                        <a:pt x="1644" y="12383"/>
                        <a:pt x="1584" y="12097"/>
                        <a:pt x="1513" y="11812"/>
                      </a:cubicBezTo>
                      <a:cubicBezTo>
                        <a:pt x="1465" y="11645"/>
                        <a:pt x="1334" y="11502"/>
                        <a:pt x="1167" y="11443"/>
                      </a:cubicBezTo>
                      <a:close/>
                      <a:moveTo>
                        <a:pt x="7680" y="10073"/>
                      </a:moveTo>
                      <a:cubicBezTo>
                        <a:pt x="7228" y="10395"/>
                        <a:pt x="7037" y="11443"/>
                        <a:pt x="7287" y="12264"/>
                      </a:cubicBezTo>
                      <a:lnTo>
                        <a:pt x="7990" y="12514"/>
                      </a:lnTo>
                      <a:cubicBezTo>
                        <a:pt x="8025" y="12443"/>
                        <a:pt x="8049" y="12371"/>
                        <a:pt x="8061" y="12300"/>
                      </a:cubicBezTo>
                      <a:cubicBezTo>
                        <a:pt x="8061" y="11800"/>
                        <a:pt x="8085" y="11288"/>
                        <a:pt x="8049" y="10776"/>
                      </a:cubicBezTo>
                      <a:cubicBezTo>
                        <a:pt x="8037" y="10502"/>
                        <a:pt x="7906" y="10240"/>
                        <a:pt x="7680" y="10073"/>
                      </a:cubicBezTo>
                      <a:close/>
                      <a:moveTo>
                        <a:pt x="10061" y="13919"/>
                      </a:moveTo>
                      <a:cubicBezTo>
                        <a:pt x="10085" y="13836"/>
                        <a:pt x="10109" y="13740"/>
                        <a:pt x="10109" y="13657"/>
                      </a:cubicBezTo>
                      <a:cubicBezTo>
                        <a:pt x="10097" y="13181"/>
                        <a:pt x="10085" y="12693"/>
                        <a:pt x="10061" y="12205"/>
                      </a:cubicBezTo>
                      <a:cubicBezTo>
                        <a:pt x="10050" y="12074"/>
                        <a:pt x="10026" y="11931"/>
                        <a:pt x="9966" y="11812"/>
                      </a:cubicBezTo>
                      <a:cubicBezTo>
                        <a:pt x="9883" y="11669"/>
                        <a:pt x="9728" y="11573"/>
                        <a:pt x="9573" y="11585"/>
                      </a:cubicBezTo>
                      <a:cubicBezTo>
                        <a:pt x="9430" y="11609"/>
                        <a:pt x="9335" y="11740"/>
                        <a:pt x="9335" y="11883"/>
                      </a:cubicBezTo>
                      <a:cubicBezTo>
                        <a:pt x="9276" y="12240"/>
                        <a:pt x="9240" y="12609"/>
                        <a:pt x="9240" y="12978"/>
                      </a:cubicBezTo>
                      <a:cubicBezTo>
                        <a:pt x="9216" y="13312"/>
                        <a:pt x="9311" y="13645"/>
                        <a:pt x="9502" y="13931"/>
                      </a:cubicBezTo>
                      <a:close/>
                      <a:moveTo>
                        <a:pt x="3156" y="12395"/>
                      </a:moveTo>
                      <a:cubicBezTo>
                        <a:pt x="3311" y="12383"/>
                        <a:pt x="3453" y="12359"/>
                        <a:pt x="3608" y="12335"/>
                      </a:cubicBezTo>
                      <a:cubicBezTo>
                        <a:pt x="3823" y="12288"/>
                        <a:pt x="3882" y="12228"/>
                        <a:pt x="3906" y="12026"/>
                      </a:cubicBezTo>
                      <a:cubicBezTo>
                        <a:pt x="3942" y="11490"/>
                        <a:pt x="3858" y="10954"/>
                        <a:pt x="3656" y="10466"/>
                      </a:cubicBezTo>
                      <a:cubicBezTo>
                        <a:pt x="3608" y="10335"/>
                        <a:pt x="3477" y="10180"/>
                        <a:pt x="3370" y="10169"/>
                      </a:cubicBezTo>
                      <a:cubicBezTo>
                        <a:pt x="3192" y="10145"/>
                        <a:pt x="3180" y="10359"/>
                        <a:pt x="3144" y="10502"/>
                      </a:cubicBezTo>
                      <a:cubicBezTo>
                        <a:pt x="3001" y="11050"/>
                        <a:pt x="3049" y="11621"/>
                        <a:pt x="3084" y="12181"/>
                      </a:cubicBezTo>
                      <a:cubicBezTo>
                        <a:pt x="3096" y="12252"/>
                        <a:pt x="3120" y="12335"/>
                        <a:pt x="3156" y="123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4" name="Google Shape;1974;p19"/>
                <p:cNvSpPr/>
                <p:nvPr/>
              </p:nvSpPr>
              <p:spPr>
                <a:xfrm>
                  <a:off x="1866350" y="3370775"/>
                  <a:ext cx="88725" cy="14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9" h="5859" extrusionOk="0">
                      <a:moveTo>
                        <a:pt x="3512" y="4728"/>
                      </a:moveTo>
                      <a:cubicBezTo>
                        <a:pt x="3524" y="4978"/>
                        <a:pt x="3536" y="5216"/>
                        <a:pt x="3548" y="5454"/>
                      </a:cubicBezTo>
                      <a:cubicBezTo>
                        <a:pt x="3548" y="5811"/>
                        <a:pt x="3524" y="5847"/>
                        <a:pt x="3155" y="5859"/>
                      </a:cubicBezTo>
                      <a:cubicBezTo>
                        <a:pt x="2786" y="5859"/>
                        <a:pt x="2369" y="5859"/>
                        <a:pt x="1988" y="5835"/>
                      </a:cubicBezTo>
                      <a:cubicBezTo>
                        <a:pt x="1512" y="5823"/>
                        <a:pt x="1048" y="5799"/>
                        <a:pt x="572" y="5775"/>
                      </a:cubicBezTo>
                      <a:lnTo>
                        <a:pt x="464" y="5775"/>
                      </a:lnTo>
                      <a:cubicBezTo>
                        <a:pt x="155" y="5728"/>
                        <a:pt x="0" y="5787"/>
                        <a:pt x="83" y="5311"/>
                      </a:cubicBezTo>
                      <a:cubicBezTo>
                        <a:pt x="226" y="4358"/>
                        <a:pt x="429" y="3418"/>
                        <a:pt x="679" y="2477"/>
                      </a:cubicBezTo>
                      <a:cubicBezTo>
                        <a:pt x="845" y="1882"/>
                        <a:pt x="1024" y="1287"/>
                        <a:pt x="1214" y="691"/>
                      </a:cubicBezTo>
                      <a:cubicBezTo>
                        <a:pt x="1286" y="513"/>
                        <a:pt x="1369" y="334"/>
                        <a:pt x="1464" y="167"/>
                      </a:cubicBezTo>
                      <a:cubicBezTo>
                        <a:pt x="1512" y="48"/>
                        <a:pt x="1643" y="1"/>
                        <a:pt x="1750" y="60"/>
                      </a:cubicBezTo>
                      <a:cubicBezTo>
                        <a:pt x="2012" y="167"/>
                        <a:pt x="2226" y="346"/>
                        <a:pt x="2357" y="584"/>
                      </a:cubicBezTo>
                      <a:cubicBezTo>
                        <a:pt x="2810" y="1382"/>
                        <a:pt x="3143" y="2227"/>
                        <a:pt x="3334" y="3120"/>
                      </a:cubicBezTo>
                      <a:cubicBezTo>
                        <a:pt x="3441" y="3644"/>
                        <a:pt x="3477" y="4192"/>
                        <a:pt x="3548" y="47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5" name="Google Shape;1975;p19"/>
                <p:cNvSpPr/>
                <p:nvPr/>
              </p:nvSpPr>
              <p:spPr>
                <a:xfrm>
                  <a:off x="1988375" y="3444900"/>
                  <a:ext cx="50925" cy="7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7" h="2870" extrusionOk="0">
                      <a:moveTo>
                        <a:pt x="2025" y="2596"/>
                      </a:moveTo>
                      <a:cubicBezTo>
                        <a:pt x="1382" y="2775"/>
                        <a:pt x="703" y="2870"/>
                        <a:pt x="24" y="2846"/>
                      </a:cubicBezTo>
                      <a:cubicBezTo>
                        <a:pt x="12" y="2691"/>
                        <a:pt x="1" y="2548"/>
                        <a:pt x="12" y="2394"/>
                      </a:cubicBezTo>
                      <a:cubicBezTo>
                        <a:pt x="155" y="1739"/>
                        <a:pt x="310" y="1072"/>
                        <a:pt x="477" y="417"/>
                      </a:cubicBezTo>
                      <a:cubicBezTo>
                        <a:pt x="524" y="262"/>
                        <a:pt x="572" y="60"/>
                        <a:pt x="774" y="24"/>
                      </a:cubicBezTo>
                      <a:cubicBezTo>
                        <a:pt x="977" y="0"/>
                        <a:pt x="1096" y="179"/>
                        <a:pt x="1203" y="322"/>
                      </a:cubicBezTo>
                      <a:cubicBezTo>
                        <a:pt x="1596" y="882"/>
                        <a:pt x="1870" y="1513"/>
                        <a:pt x="2013" y="2179"/>
                      </a:cubicBezTo>
                      <a:cubicBezTo>
                        <a:pt x="2025" y="2310"/>
                        <a:pt x="2037" y="2453"/>
                        <a:pt x="2025" y="259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6" name="Google Shape;1976;p19"/>
                <p:cNvSpPr/>
                <p:nvPr/>
              </p:nvSpPr>
              <p:spPr>
                <a:xfrm>
                  <a:off x="1794600" y="3449075"/>
                  <a:ext cx="4407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3" h="2644" extrusionOk="0">
                      <a:moveTo>
                        <a:pt x="1751" y="2560"/>
                      </a:moveTo>
                      <a:cubicBezTo>
                        <a:pt x="1191" y="2643"/>
                        <a:pt x="620" y="2619"/>
                        <a:pt x="60" y="2500"/>
                      </a:cubicBezTo>
                      <a:cubicBezTo>
                        <a:pt x="1" y="2167"/>
                        <a:pt x="13" y="1822"/>
                        <a:pt x="108" y="1500"/>
                      </a:cubicBezTo>
                      <a:cubicBezTo>
                        <a:pt x="179" y="1119"/>
                        <a:pt x="274" y="738"/>
                        <a:pt x="405" y="369"/>
                      </a:cubicBezTo>
                      <a:cubicBezTo>
                        <a:pt x="524" y="24"/>
                        <a:pt x="679" y="0"/>
                        <a:pt x="965" y="238"/>
                      </a:cubicBezTo>
                      <a:cubicBezTo>
                        <a:pt x="1048" y="298"/>
                        <a:pt x="1120" y="381"/>
                        <a:pt x="1167" y="476"/>
                      </a:cubicBezTo>
                      <a:cubicBezTo>
                        <a:pt x="1370" y="1096"/>
                        <a:pt x="1560" y="1727"/>
                        <a:pt x="1751" y="2358"/>
                      </a:cubicBezTo>
                      <a:cubicBezTo>
                        <a:pt x="1751" y="2417"/>
                        <a:pt x="1763" y="2489"/>
                        <a:pt x="1751" y="256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19"/>
                <p:cNvSpPr/>
                <p:nvPr/>
              </p:nvSpPr>
              <p:spPr>
                <a:xfrm>
                  <a:off x="1791925" y="3333575"/>
                  <a:ext cx="23825" cy="6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" h="2549" extrusionOk="0">
                      <a:moveTo>
                        <a:pt x="381" y="1"/>
                      </a:moveTo>
                      <a:cubicBezTo>
                        <a:pt x="548" y="60"/>
                        <a:pt x="679" y="203"/>
                        <a:pt x="715" y="370"/>
                      </a:cubicBezTo>
                      <a:cubicBezTo>
                        <a:pt x="798" y="655"/>
                        <a:pt x="858" y="941"/>
                        <a:pt x="893" y="1239"/>
                      </a:cubicBezTo>
                      <a:cubicBezTo>
                        <a:pt x="929" y="1465"/>
                        <a:pt x="905" y="1703"/>
                        <a:pt x="917" y="1929"/>
                      </a:cubicBezTo>
                      <a:cubicBezTo>
                        <a:pt x="953" y="2465"/>
                        <a:pt x="727" y="2501"/>
                        <a:pt x="262" y="2537"/>
                      </a:cubicBezTo>
                      <a:cubicBezTo>
                        <a:pt x="96" y="2548"/>
                        <a:pt x="0" y="2453"/>
                        <a:pt x="12" y="2275"/>
                      </a:cubicBezTo>
                      <a:cubicBezTo>
                        <a:pt x="60" y="1608"/>
                        <a:pt x="36" y="917"/>
                        <a:pt x="239" y="262"/>
                      </a:cubicBezTo>
                      <a:cubicBezTo>
                        <a:pt x="274" y="167"/>
                        <a:pt x="322" y="84"/>
                        <a:pt x="381" y="1"/>
                      </a:cubicBezTo>
                      <a:close/>
                      <a:moveTo>
                        <a:pt x="239" y="2251"/>
                      </a:moveTo>
                      <a:cubicBezTo>
                        <a:pt x="346" y="2239"/>
                        <a:pt x="453" y="2227"/>
                        <a:pt x="548" y="2215"/>
                      </a:cubicBezTo>
                      <a:cubicBezTo>
                        <a:pt x="655" y="2203"/>
                        <a:pt x="751" y="2108"/>
                        <a:pt x="739" y="2001"/>
                      </a:cubicBezTo>
                      <a:cubicBezTo>
                        <a:pt x="751" y="1525"/>
                        <a:pt x="774" y="1036"/>
                        <a:pt x="596" y="572"/>
                      </a:cubicBezTo>
                      <a:cubicBezTo>
                        <a:pt x="548" y="501"/>
                        <a:pt x="501" y="429"/>
                        <a:pt x="441" y="370"/>
                      </a:cubicBezTo>
                      <a:cubicBezTo>
                        <a:pt x="203" y="786"/>
                        <a:pt x="120" y="1620"/>
                        <a:pt x="227" y="225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8" name="Google Shape;1978;p19"/>
                <p:cNvSpPr/>
                <p:nvPr/>
              </p:nvSpPr>
              <p:spPr>
                <a:xfrm>
                  <a:off x="1948200" y="3299350"/>
                  <a:ext cx="26200" cy="6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2442" extrusionOk="0">
                      <a:moveTo>
                        <a:pt x="643" y="0"/>
                      </a:moveTo>
                      <a:cubicBezTo>
                        <a:pt x="869" y="167"/>
                        <a:pt x="1000" y="429"/>
                        <a:pt x="1024" y="703"/>
                      </a:cubicBezTo>
                      <a:cubicBezTo>
                        <a:pt x="1048" y="1215"/>
                        <a:pt x="1036" y="1727"/>
                        <a:pt x="1036" y="2227"/>
                      </a:cubicBezTo>
                      <a:cubicBezTo>
                        <a:pt x="1012" y="2298"/>
                        <a:pt x="988" y="2370"/>
                        <a:pt x="953" y="2441"/>
                      </a:cubicBezTo>
                      <a:lnTo>
                        <a:pt x="250" y="2191"/>
                      </a:lnTo>
                      <a:cubicBezTo>
                        <a:pt x="0" y="1370"/>
                        <a:pt x="191" y="322"/>
                        <a:pt x="643" y="0"/>
                      </a:cubicBezTo>
                      <a:close/>
                      <a:moveTo>
                        <a:pt x="810" y="2072"/>
                      </a:moveTo>
                      <a:cubicBezTo>
                        <a:pt x="1012" y="1417"/>
                        <a:pt x="905" y="608"/>
                        <a:pt x="584" y="369"/>
                      </a:cubicBezTo>
                      <a:cubicBezTo>
                        <a:pt x="512" y="465"/>
                        <a:pt x="453" y="584"/>
                        <a:pt x="405" y="691"/>
                      </a:cubicBezTo>
                      <a:cubicBezTo>
                        <a:pt x="286" y="1012"/>
                        <a:pt x="262" y="1370"/>
                        <a:pt x="357" y="1703"/>
                      </a:cubicBezTo>
                      <a:cubicBezTo>
                        <a:pt x="441" y="2024"/>
                        <a:pt x="441" y="2024"/>
                        <a:pt x="810" y="207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9" name="Google Shape;1979;p19"/>
                <p:cNvSpPr/>
                <p:nvPr/>
              </p:nvSpPr>
              <p:spPr>
                <a:xfrm>
                  <a:off x="2002675" y="3337150"/>
                  <a:ext cx="22350" cy="58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" h="2358" extrusionOk="0">
                      <a:moveTo>
                        <a:pt x="845" y="2334"/>
                      </a:moveTo>
                      <a:lnTo>
                        <a:pt x="286" y="2358"/>
                      </a:lnTo>
                      <a:cubicBezTo>
                        <a:pt x="95" y="2072"/>
                        <a:pt x="0" y="1739"/>
                        <a:pt x="24" y="1405"/>
                      </a:cubicBezTo>
                      <a:cubicBezTo>
                        <a:pt x="24" y="1036"/>
                        <a:pt x="60" y="667"/>
                        <a:pt x="119" y="298"/>
                      </a:cubicBezTo>
                      <a:cubicBezTo>
                        <a:pt x="119" y="155"/>
                        <a:pt x="214" y="36"/>
                        <a:pt x="357" y="0"/>
                      </a:cubicBezTo>
                      <a:cubicBezTo>
                        <a:pt x="512" y="0"/>
                        <a:pt x="667" y="84"/>
                        <a:pt x="750" y="227"/>
                      </a:cubicBezTo>
                      <a:cubicBezTo>
                        <a:pt x="810" y="358"/>
                        <a:pt x="834" y="489"/>
                        <a:pt x="845" y="631"/>
                      </a:cubicBezTo>
                      <a:cubicBezTo>
                        <a:pt x="869" y="1120"/>
                        <a:pt x="881" y="1596"/>
                        <a:pt x="893" y="2084"/>
                      </a:cubicBezTo>
                      <a:cubicBezTo>
                        <a:pt x="893" y="2167"/>
                        <a:pt x="869" y="2251"/>
                        <a:pt x="845" y="2334"/>
                      </a:cubicBezTo>
                      <a:close/>
                      <a:moveTo>
                        <a:pt x="345" y="298"/>
                      </a:moveTo>
                      <a:cubicBezTo>
                        <a:pt x="298" y="381"/>
                        <a:pt x="262" y="465"/>
                        <a:pt x="226" y="560"/>
                      </a:cubicBezTo>
                      <a:cubicBezTo>
                        <a:pt x="95" y="1012"/>
                        <a:pt x="179" y="1453"/>
                        <a:pt x="226" y="1905"/>
                      </a:cubicBezTo>
                      <a:cubicBezTo>
                        <a:pt x="238" y="2048"/>
                        <a:pt x="369" y="2072"/>
                        <a:pt x="476" y="2072"/>
                      </a:cubicBezTo>
                      <a:cubicBezTo>
                        <a:pt x="607" y="2084"/>
                        <a:pt x="714" y="1977"/>
                        <a:pt x="703" y="1858"/>
                      </a:cubicBezTo>
                      <a:cubicBezTo>
                        <a:pt x="703" y="1465"/>
                        <a:pt x="726" y="1072"/>
                        <a:pt x="714" y="691"/>
                      </a:cubicBezTo>
                      <a:cubicBezTo>
                        <a:pt x="714" y="477"/>
                        <a:pt x="607" y="334"/>
                        <a:pt x="345" y="2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19"/>
                <p:cNvSpPr/>
                <p:nvPr/>
              </p:nvSpPr>
              <p:spPr>
                <a:xfrm>
                  <a:off x="1847300" y="3301125"/>
                  <a:ext cx="23525" cy="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2251" extrusionOk="0">
                      <a:moveTo>
                        <a:pt x="155" y="2251"/>
                      </a:moveTo>
                      <a:cubicBezTo>
                        <a:pt x="119" y="2191"/>
                        <a:pt x="95" y="2108"/>
                        <a:pt x="71" y="2037"/>
                      </a:cubicBezTo>
                      <a:cubicBezTo>
                        <a:pt x="36" y="1477"/>
                        <a:pt x="0" y="906"/>
                        <a:pt x="143" y="358"/>
                      </a:cubicBezTo>
                      <a:cubicBezTo>
                        <a:pt x="167" y="215"/>
                        <a:pt x="179" y="1"/>
                        <a:pt x="369" y="25"/>
                      </a:cubicBezTo>
                      <a:cubicBezTo>
                        <a:pt x="476" y="36"/>
                        <a:pt x="607" y="191"/>
                        <a:pt x="655" y="322"/>
                      </a:cubicBezTo>
                      <a:cubicBezTo>
                        <a:pt x="857" y="810"/>
                        <a:pt x="941" y="1346"/>
                        <a:pt x="905" y="1882"/>
                      </a:cubicBezTo>
                      <a:cubicBezTo>
                        <a:pt x="881" y="2084"/>
                        <a:pt x="822" y="2144"/>
                        <a:pt x="607" y="2191"/>
                      </a:cubicBezTo>
                      <a:cubicBezTo>
                        <a:pt x="452" y="2215"/>
                        <a:pt x="310" y="2239"/>
                        <a:pt x="155" y="2251"/>
                      </a:cubicBezTo>
                      <a:close/>
                      <a:moveTo>
                        <a:pt x="393" y="298"/>
                      </a:moveTo>
                      <a:cubicBezTo>
                        <a:pt x="357" y="346"/>
                        <a:pt x="333" y="382"/>
                        <a:pt x="310" y="429"/>
                      </a:cubicBezTo>
                      <a:cubicBezTo>
                        <a:pt x="143" y="882"/>
                        <a:pt x="179" y="1334"/>
                        <a:pt x="214" y="1799"/>
                      </a:cubicBezTo>
                      <a:cubicBezTo>
                        <a:pt x="214" y="1846"/>
                        <a:pt x="321" y="1918"/>
                        <a:pt x="381" y="1930"/>
                      </a:cubicBezTo>
                      <a:cubicBezTo>
                        <a:pt x="572" y="1965"/>
                        <a:pt x="750" y="1822"/>
                        <a:pt x="738" y="1620"/>
                      </a:cubicBezTo>
                      <a:cubicBezTo>
                        <a:pt x="714" y="1299"/>
                        <a:pt x="667" y="965"/>
                        <a:pt x="607" y="644"/>
                      </a:cubicBezTo>
                      <a:cubicBezTo>
                        <a:pt x="583" y="537"/>
                        <a:pt x="488" y="441"/>
                        <a:pt x="393" y="2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19"/>
                <p:cNvSpPr/>
                <p:nvPr/>
              </p:nvSpPr>
              <p:spPr>
                <a:xfrm>
                  <a:off x="1794900" y="3342800"/>
                  <a:ext cx="16100" cy="4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" h="1882" extrusionOk="0">
                      <a:moveTo>
                        <a:pt x="108" y="1882"/>
                      </a:moveTo>
                      <a:cubicBezTo>
                        <a:pt x="1" y="1251"/>
                        <a:pt x="84" y="417"/>
                        <a:pt x="322" y="1"/>
                      </a:cubicBezTo>
                      <a:cubicBezTo>
                        <a:pt x="382" y="60"/>
                        <a:pt x="429" y="132"/>
                        <a:pt x="477" y="203"/>
                      </a:cubicBezTo>
                      <a:cubicBezTo>
                        <a:pt x="643" y="667"/>
                        <a:pt x="632" y="1156"/>
                        <a:pt x="632" y="1632"/>
                      </a:cubicBezTo>
                      <a:cubicBezTo>
                        <a:pt x="632" y="1739"/>
                        <a:pt x="548" y="1834"/>
                        <a:pt x="429" y="1846"/>
                      </a:cubicBezTo>
                      <a:cubicBezTo>
                        <a:pt x="334" y="1858"/>
                        <a:pt x="227" y="1870"/>
                        <a:pt x="108" y="188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2" name="Google Shape;1982;p19"/>
                <p:cNvSpPr/>
                <p:nvPr/>
              </p:nvSpPr>
              <p:spPr>
                <a:xfrm>
                  <a:off x="1954750" y="3308575"/>
                  <a:ext cx="18775" cy="4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" h="1703" extrusionOk="0">
                      <a:moveTo>
                        <a:pt x="548" y="1703"/>
                      </a:moveTo>
                      <a:cubicBezTo>
                        <a:pt x="167" y="1655"/>
                        <a:pt x="179" y="1655"/>
                        <a:pt x="95" y="1334"/>
                      </a:cubicBezTo>
                      <a:cubicBezTo>
                        <a:pt x="0" y="1001"/>
                        <a:pt x="24" y="643"/>
                        <a:pt x="143" y="322"/>
                      </a:cubicBezTo>
                      <a:cubicBezTo>
                        <a:pt x="191" y="215"/>
                        <a:pt x="250" y="96"/>
                        <a:pt x="322" y="0"/>
                      </a:cubicBezTo>
                      <a:cubicBezTo>
                        <a:pt x="643" y="239"/>
                        <a:pt x="750" y="1048"/>
                        <a:pt x="548" y="170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3" name="Google Shape;1983;p19"/>
                <p:cNvSpPr/>
                <p:nvPr/>
              </p:nvSpPr>
              <p:spPr>
                <a:xfrm>
                  <a:off x="2005050" y="3344600"/>
                  <a:ext cx="15800" cy="4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786" extrusionOk="0">
                      <a:moveTo>
                        <a:pt x="250" y="0"/>
                      </a:moveTo>
                      <a:cubicBezTo>
                        <a:pt x="512" y="36"/>
                        <a:pt x="619" y="179"/>
                        <a:pt x="619" y="381"/>
                      </a:cubicBezTo>
                      <a:cubicBezTo>
                        <a:pt x="631" y="774"/>
                        <a:pt x="619" y="1167"/>
                        <a:pt x="608" y="1560"/>
                      </a:cubicBezTo>
                      <a:cubicBezTo>
                        <a:pt x="619" y="1679"/>
                        <a:pt x="512" y="1786"/>
                        <a:pt x="381" y="1774"/>
                      </a:cubicBezTo>
                      <a:cubicBezTo>
                        <a:pt x="274" y="1774"/>
                        <a:pt x="143" y="1750"/>
                        <a:pt x="131" y="1595"/>
                      </a:cubicBezTo>
                      <a:cubicBezTo>
                        <a:pt x="84" y="1155"/>
                        <a:pt x="0" y="703"/>
                        <a:pt x="131" y="262"/>
                      </a:cubicBezTo>
                      <a:cubicBezTo>
                        <a:pt x="167" y="167"/>
                        <a:pt x="203" y="83"/>
                        <a:pt x="2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4" name="Google Shape;1984;p19"/>
                <p:cNvSpPr/>
                <p:nvPr/>
              </p:nvSpPr>
              <p:spPr>
                <a:xfrm>
                  <a:off x="1850850" y="3308575"/>
                  <a:ext cx="15225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1668" extrusionOk="0">
                      <a:moveTo>
                        <a:pt x="251" y="0"/>
                      </a:moveTo>
                      <a:cubicBezTo>
                        <a:pt x="346" y="143"/>
                        <a:pt x="441" y="239"/>
                        <a:pt x="465" y="346"/>
                      </a:cubicBezTo>
                      <a:cubicBezTo>
                        <a:pt x="537" y="667"/>
                        <a:pt x="572" y="989"/>
                        <a:pt x="608" y="1322"/>
                      </a:cubicBezTo>
                      <a:cubicBezTo>
                        <a:pt x="608" y="1524"/>
                        <a:pt x="430" y="1667"/>
                        <a:pt x="239" y="1632"/>
                      </a:cubicBezTo>
                      <a:cubicBezTo>
                        <a:pt x="179" y="1620"/>
                        <a:pt x="84" y="1548"/>
                        <a:pt x="84" y="1501"/>
                      </a:cubicBezTo>
                      <a:cubicBezTo>
                        <a:pt x="37" y="1036"/>
                        <a:pt x="1" y="584"/>
                        <a:pt x="168" y="131"/>
                      </a:cubicBezTo>
                      <a:cubicBezTo>
                        <a:pt x="191" y="84"/>
                        <a:pt x="227" y="48"/>
                        <a:pt x="2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5" name="Google Shape;1985;p19"/>
                <p:cNvSpPr/>
                <p:nvPr/>
              </p:nvSpPr>
              <p:spPr>
                <a:xfrm>
                  <a:off x="1915750" y="3633600"/>
                  <a:ext cx="18775" cy="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" h="1728" extrusionOk="0">
                      <a:moveTo>
                        <a:pt x="24" y="37"/>
                      </a:moveTo>
                      <a:cubicBezTo>
                        <a:pt x="108" y="37"/>
                        <a:pt x="179" y="1"/>
                        <a:pt x="227" y="37"/>
                      </a:cubicBezTo>
                      <a:cubicBezTo>
                        <a:pt x="286" y="61"/>
                        <a:pt x="334" y="120"/>
                        <a:pt x="346" y="180"/>
                      </a:cubicBezTo>
                      <a:cubicBezTo>
                        <a:pt x="346" y="644"/>
                        <a:pt x="572" y="1037"/>
                        <a:pt x="727" y="1454"/>
                      </a:cubicBezTo>
                      <a:cubicBezTo>
                        <a:pt x="739" y="1501"/>
                        <a:pt x="751" y="1537"/>
                        <a:pt x="751" y="1585"/>
                      </a:cubicBezTo>
                      <a:cubicBezTo>
                        <a:pt x="739" y="1632"/>
                        <a:pt x="703" y="1680"/>
                        <a:pt x="667" y="1704"/>
                      </a:cubicBezTo>
                      <a:cubicBezTo>
                        <a:pt x="620" y="1727"/>
                        <a:pt x="560" y="1715"/>
                        <a:pt x="512" y="1692"/>
                      </a:cubicBezTo>
                      <a:cubicBezTo>
                        <a:pt x="453" y="1632"/>
                        <a:pt x="405" y="1561"/>
                        <a:pt x="381" y="1489"/>
                      </a:cubicBezTo>
                      <a:cubicBezTo>
                        <a:pt x="250" y="1084"/>
                        <a:pt x="120" y="692"/>
                        <a:pt x="12" y="299"/>
                      </a:cubicBezTo>
                      <a:cubicBezTo>
                        <a:pt x="0" y="203"/>
                        <a:pt x="0" y="120"/>
                        <a:pt x="24" y="3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6" name="Google Shape;1986;p19"/>
                <p:cNvSpPr/>
                <p:nvPr/>
              </p:nvSpPr>
              <p:spPr>
                <a:xfrm>
                  <a:off x="1893425" y="3566050"/>
                  <a:ext cx="19075" cy="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1918" extrusionOk="0">
                      <a:moveTo>
                        <a:pt x="679" y="1917"/>
                      </a:moveTo>
                      <a:cubicBezTo>
                        <a:pt x="560" y="1798"/>
                        <a:pt x="465" y="1739"/>
                        <a:pt x="441" y="1667"/>
                      </a:cubicBezTo>
                      <a:cubicBezTo>
                        <a:pt x="286" y="1203"/>
                        <a:pt x="155" y="727"/>
                        <a:pt x="12" y="262"/>
                      </a:cubicBezTo>
                      <a:cubicBezTo>
                        <a:pt x="0" y="238"/>
                        <a:pt x="0" y="203"/>
                        <a:pt x="12" y="179"/>
                      </a:cubicBezTo>
                      <a:cubicBezTo>
                        <a:pt x="60" y="119"/>
                        <a:pt x="108" y="36"/>
                        <a:pt x="167" y="12"/>
                      </a:cubicBezTo>
                      <a:cubicBezTo>
                        <a:pt x="215" y="0"/>
                        <a:pt x="346" y="84"/>
                        <a:pt x="346" y="131"/>
                      </a:cubicBezTo>
                      <a:cubicBezTo>
                        <a:pt x="381" y="667"/>
                        <a:pt x="560" y="1167"/>
                        <a:pt x="739" y="1667"/>
                      </a:cubicBezTo>
                      <a:cubicBezTo>
                        <a:pt x="762" y="1703"/>
                        <a:pt x="727" y="1762"/>
                        <a:pt x="679" y="191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87" name="Google Shape;1987;p19"/>
              <p:cNvSpPr/>
              <p:nvPr/>
            </p:nvSpPr>
            <p:spPr>
              <a:xfrm>
                <a:off x="5273250" y="3692488"/>
                <a:ext cx="2145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1668" extrusionOk="0">
                    <a:moveTo>
                      <a:pt x="810" y="1667"/>
                    </a:moveTo>
                    <a:cubicBezTo>
                      <a:pt x="703" y="1608"/>
                      <a:pt x="584" y="1584"/>
                      <a:pt x="560" y="1513"/>
                    </a:cubicBezTo>
                    <a:cubicBezTo>
                      <a:pt x="370" y="1096"/>
                      <a:pt x="191" y="667"/>
                      <a:pt x="25" y="239"/>
                    </a:cubicBezTo>
                    <a:cubicBezTo>
                      <a:pt x="1" y="179"/>
                      <a:pt x="96" y="84"/>
                      <a:pt x="132" y="0"/>
                    </a:cubicBezTo>
                    <a:cubicBezTo>
                      <a:pt x="203" y="36"/>
                      <a:pt x="310" y="60"/>
                      <a:pt x="334" y="108"/>
                    </a:cubicBezTo>
                    <a:cubicBezTo>
                      <a:pt x="513" y="572"/>
                      <a:pt x="679" y="1024"/>
                      <a:pt x="846" y="1489"/>
                    </a:cubicBezTo>
                    <a:cubicBezTo>
                      <a:pt x="858" y="1513"/>
                      <a:pt x="834" y="1548"/>
                      <a:pt x="810" y="16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9"/>
              <p:cNvSpPr/>
              <p:nvPr/>
            </p:nvSpPr>
            <p:spPr>
              <a:xfrm>
                <a:off x="5816775" y="4029138"/>
                <a:ext cx="414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358" extrusionOk="0">
                    <a:moveTo>
                      <a:pt x="72" y="48"/>
                    </a:moveTo>
                    <a:cubicBezTo>
                      <a:pt x="120" y="24"/>
                      <a:pt x="179" y="0"/>
                      <a:pt x="239" y="0"/>
                    </a:cubicBezTo>
                    <a:cubicBezTo>
                      <a:pt x="643" y="0"/>
                      <a:pt x="1048" y="0"/>
                      <a:pt x="1441" y="24"/>
                    </a:cubicBezTo>
                    <a:cubicBezTo>
                      <a:pt x="1525" y="24"/>
                      <a:pt x="1596" y="119"/>
                      <a:pt x="1656" y="167"/>
                    </a:cubicBezTo>
                    <a:cubicBezTo>
                      <a:pt x="1596" y="238"/>
                      <a:pt x="1536" y="346"/>
                      <a:pt x="1477" y="346"/>
                    </a:cubicBezTo>
                    <a:cubicBezTo>
                      <a:pt x="1048" y="358"/>
                      <a:pt x="608" y="358"/>
                      <a:pt x="179" y="346"/>
                    </a:cubicBezTo>
                    <a:cubicBezTo>
                      <a:pt x="132" y="346"/>
                      <a:pt x="60" y="274"/>
                      <a:pt x="36" y="215"/>
                    </a:cubicBezTo>
                    <a:cubicBezTo>
                      <a:pt x="1" y="155"/>
                      <a:pt x="60" y="108"/>
                      <a:pt x="72" y="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9"/>
              <p:cNvSpPr/>
              <p:nvPr/>
            </p:nvSpPr>
            <p:spPr>
              <a:xfrm>
                <a:off x="5457200" y="3913038"/>
                <a:ext cx="3695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930" extrusionOk="0">
                    <a:moveTo>
                      <a:pt x="1" y="299"/>
                    </a:moveTo>
                    <a:lnTo>
                      <a:pt x="1" y="13"/>
                    </a:lnTo>
                    <a:cubicBezTo>
                      <a:pt x="84" y="1"/>
                      <a:pt x="167" y="13"/>
                      <a:pt x="251" y="37"/>
                    </a:cubicBezTo>
                    <a:cubicBezTo>
                      <a:pt x="477" y="144"/>
                      <a:pt x="691" y="275"/>
                      <a:pt x="918" y="406"/>
                    </a:cubicBezTo>
                    <a:cubicBezTo>
                      <a:pt x="1037" y="477"/>
                      <a:pt x="1156" y="537"/>
                      <a:pt x="1275" y="608"/>
                    </a:cubicBezTo>
                    <a:cubicBezTo>
                      <a:pt x="1394" y="680"/>
                      <a:pt x="1477" y="763"/>
                      <a:pt x="1394" y="882"/>
                    </a:cubicBezTo>
                    <a:cubicBezTo>
                      <a:pt x="1358" y="930"/>
                      <a:pt x="1203" y="930"/>
                      <a:pt x="1132" y="894"/>
                    </a:cubicBezTo>
                    <a:cubicBezTo>
                      <a:pt x="763" y="727"/>
                      <a:pt x="406" y="513"/>
                      <a:pt x="1" y="29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9"/>
              <p:cNvSpPr/>
              <p:nvPr/>
            </p:nvSpPr>
            <p:spPr>
              <a:xfrm>
                <a:off x="5747725" y="4019613"/>
                <a:ext cx="4140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537" extrusionOk="0">
                    <a:moveTo>
                      <a:pt x="1608" y="536"/>
                    </a:moveTo>
                    <a:cubicBezTo>
                      <a:pt x="1477" y="536"/>
                      <a:pt x="1346" y="536"/>
                      <a:pt x="1215" y="524"/>
                    </a:cubicBezTo>
                    <a:cubicBezTo>
                      <a:pt x="869" y="477"/>
                      <a:pt x="512" y="429"/>
                      <a:pt x="167" y="369"/>
                    </a:cubicBezTo>
                    <a:cubicBezTo>
                      <a:pt x="84" y="334"/>
                      <a:pt x="24" y="262"/>
                      <a:pt x="0" y="179"/>
                    </a:cubicBezTo>
                    <a:cubicBezTo>
                      <a:pt x="0" y="48"/>
                      <a:pt x="96" y="0"/>
                      <a:pt x="238" y="24"/>
                    </a:cubicBezTo>
                    <a:cubicBezTo>
                      <a:pt x="643" y="108"/>
                      <a:pt x="1060" y="179"/>
                      <a:pt x="1477" y="262"/>
                    </a:cubicBezTo>
                    <a:cubicBezTo>
                      <a:pt x="1631" y="286"/>
                      <a:pt x="1655" y="369"/>
                      <a:pt x="1608" y="5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9"/>
              <p:cNvSpPr/>
              <p:nvPr/>
            </p:nvSpPr>
            <p:spPr>
              <a:xfrm>
                <a:off x="5359275" y="3839538"/>
                <a:ext cx="32775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03" extrusionOk="0">
                    <a:moveTo>
                      <a:pt x="167" y="0"/>
                    </a:moveTo>
                    <a:cubicBezTo>
                      <a:pt x="227" y="48"/>
                      <a:pt x="298" y="83"/>
                      <a:pt x="358" y="131"/>
                    </a:cubicBezTo>
                    <a:cubicBezTo>
                      <a:pt x="596" y="333"/>
                      <a:pt x="822" y="536"/>
                      <a:pt x="1060" y="738"/>
                    </a:cubicBezTo>
                    <a:cubicBezTo>
                      <a:pt x="1144" y="810"/>
                      <a:pt x="1227" y="893"/>
                      <a:pt x="1287" y="988"/>
                    </a:cubicBezTo>
                    <a:cubicBezTo>
                      <a:pt x="1310" y="1024"/>
                      <a:pt x="1287" y="1119"/>
                      <a:pt x="1251" y="1167"/>
                    </a:cubicBezTo>
                    <a:cubicBezTo>
                      <a:pt x="1203" y="1191"/>
                      <a:pt x="1144" y="1203"/>
                      <a:pt x="1096" y="1179"/>
                    </a:cubicBezTo>
                    <a:cubicBezTo>
                      <a:pt x="763" y="905"/>
                      <a:pt x="429" y="631"/>
                      <a:pt x="96" y="345"/>
                    </a:cubicBezTo>
                    <a:cubicBezTo>
                      <a:pt x="1" y="238"/>
                      <a:pt x="1" y="107"/>
                      <a:pt x="1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9"/>
              <p:cNvSpPr/>
              <p:nvPr/>
            </p:nvSpPr>
            <p:spPr>
              <a:xfrm>
                <a:off x="5322675" y="3793988"/>
                <a:ext cx="27400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334" extrusionOk="0">
                    <a:moveTo>
                      <a:pt x="226" y="0"/>
                    </a:moveTo>
                    <a:cubicBezTo>
                      <a:pt x="322" y="155"/>
                      <a:pt x="417" y="298"/>
                      <a:pt x="524" y="441"/>
                    </a:cubicBezTo>
                    <a:cubicBezTo>
                      <a:pt x="691" y="655"/>
                      <a:pt x="881" y="870"/>
                      <a:pt x="1060" y="1084"/>
                    </a:cubicBezTo>
                    <a:cubicBezTo>
                      <a:pt x="1096" y="1143"/>
                      <a:pt x="1072" y="1239"/>
                      <a:pt x="1084" y="1310"/>
                    </a:cubicBezTo>
                    <a:cubicBezTo>
                      <a:pt x="1000" y="1310"/>
                      <a:pt x="893" y="1334"/>
                      <a:pt x="857" y="1286"/>
                    </a:cubicBezTo>
                    <a:cubicBezTo>
                      <a:pt x="595" y="1012"/>
                      <a:pt x="345" y="727"/>
                      <a:pt x="119" y="429"/>
                    </a:cubicBezTo>
                    <a:cubicBezTo>
                      <a:pt x="0" y="286"/>
                      <a:pt x="48" y="72"/>
                      <a:pt x="2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9"/>
              <p:cNvSpPr/>
              <p:nvPr/>
            </p:nvSpPr>
            <p:spPr>
              <a:xfrm>
                <a:off x="5625975" y="3991338"/>
                <a:ext cx="37825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703" extrusionOk="0">
                    <a:moveTo>
                      <a:pt x="60" y="298"/>
                    </a:moveTo>
                    <a:cubicBezTo>
                      <a:pt x="48" y="250"/>
                      <a:pt x="1" y="155"/>
                      <a:pt x="24" y="119"/>
                    </a:cubicBezTo>
                    <a:cubicBezTo>
                      <a:pt x="60" y="84"/>
                      <a:pt x="167" y="0"/>
                      <a:pt x="215" y="12"/>
                    </a:cubicBezTo>
                    <a:cubicBezTo>
                      <a:pt x="584" y="119"/>
                      <a:pt x="941" y="238"/>
                      <a:pt x="1287" y="369"/>
                    </a:cubicBezTo>
                    <a:cubicBezTo>
                      <a:pt x="1406" y="405"/>
                      <a:pt x="1513" y="488"/>
                      <a:pt x="1441" y="619"/>
                    </a:cubicBezTo>
                    <a:cubicBezTo>
                      <a:pt x="1370" y="679"/>
                      <a:pt x="1275" y="703"/>
                      <a:pt x="1191" y="679"/>
                    </a:cubicBezTo>
                    <a:cubicBezTo>
                      <a:pt x="858" y="584"/>
                      <a:pt x="525" y="477"/>
                      <a:pt x="191" y="369"/>
                    </a:cubicBezTo>
                    <a:cubicBezTo>
                      <a:pt x="144" y="346"/>
                      <a:pt x="96" y="322"/>
                      <a:pt x="60" y="2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9"/>
              <p:cNvSpPr/>
              <p:nvPr/>
            </p:nvSpPr>
            <p:spPr>
              <a:xfrm>
                <a:off x="5408100" y="3877913"/>
                <a:ext cx="31875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085" extrusionOk="0">
                    <a:moveTo>
                      <a:pt x="155" y="1"/>
                    </a:moveTo>
                    <a:cubicBezTo>
                      <a:pt x="524" y="275"/>
                      <a:pt x="881" y="549"/>
                      <a:pt x="1227" y="823"/>
                    </a:cubicBezTo>
                    <a:cubicBezTo>
                      <a:pt x="1274" y="858"/>
                      <a:pt x="1262" y="977"/>
                      <a:pt x="1274" y="1037"/>
                    </a:cubicBezTo>
                    <a:cubicBezTo>
                      <a:pt x="1203" y="1037"/>
                      <a:pt x="1096" y="1084"/>
                      <a:pt x="1048" y="1061"/>
                    </a:cubicBezTo>
                    <a:cubicBezTo>
                      <a:pt x="738" y="846"/>
                      <a:pt x="429" y="620"/>
                      <a:pt x="131" y="394"/>
                    </a:cubicBezTo>
                    <a:cubicBezTo>
                      <a:pt x="24" y="311"/>
                      <a:pt x="0" y="180"/>
                      <a:pt x="1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9"/>
              <p:cNvSpPr/>
              <p:nvPr/>
            </p:nvSpPr>
            <p:spPr>
              <a:xfrm>
                <a:off x="5297375" y="3749038"/>
                <a:ext cx="250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430" extrusionOk="0">
                    <a:moveTo>
                      <a:pt x="857" y="1429"/>
                    </a:moveTo>
                    <a:cubicBezTo>
                      <a:pt x="762" y="1370"/>
                      <a:pt x="655" y="1334"/>
                      <a:pt x="607" y="1263"/>
                    </a:cubicBezTo>
                    <a:cubicBezTo>
                      <a:pt x="405" y="965"/>
                      <a:pt x="203" y="667"/>
                      <a:pt x="24" y="346"/>
                    </a:cubicBezTo>
                    <a:cubicBezTo>
                      <a:pt x="0" y="251"/>
                      <a:pt x="24" y="143"/>
                      <a:pt x="95" y="72"/>
                    </a:cubicBezTo>
                    <a:cubicBezTo>
                      <a:pt x="214" y="1"/>
                      <a:pt x="274" y="120"/>
                      <a:pt x="334" y="215"/>
                    </a:cubicBezTo>
                    <a:cubicBezTo>
                      <a:pt x="488" y="489"/>
                      <a:pt x="631" y="751"/>
                      <a:pt x="798" y="1013"/>
                    </a:cubicBezTo>
                    <a:cubicBezTo>
                      <a:pt x="869" y="1132"/>
                      <a:pt x="1000" y="1215"/>
                      <a:pt x="857" y="142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9"/>
              <p:cNvSpPr/>
              <p:nvPr/>
            </p:nvSpPr>
            <p:spPr>
              <a:xfrm>
                <a:off x="5570325" y="3975863"/>
                <a:ext cx="354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751" extrusionOk="0">
                    <a:moveTo>
                      <a:pt x="1334" y="750"/>
                    </a:moveTo>
                    <a:cubicBezTo>
                      <a:pt x="893" y="667"/>
                      <a:pt x="476" y="524"/>
                      <a:pt x="84" y="310"/>
                    </a:cubicBezTo>
                    <a:cubicBezTo>
                      <a:pt x="36" y="286"/>
                      <a:pt x="0" y="119"/>
                      <a:pt x="24" y="95"/>
                    </a:cubicBezTo>
                    <a:cubicBezTo>
                      <a:pt x="84" y="36"/>
                      <a:pt x="167" y="0"/>
                      <a:pt x="262" y="12"/>
                    </a:cubicBezTo>
                    <a:cubicBezTo>
                      <a:pt x="584" y="131"/>
                      <a:pt x="905" y="274"/>
                      <a:pt x="1227" y="429"/>
                    </a:cubicBezTo>
                    <a:cubicBezTo>
                      <a:pt x="1298" y="464"/>
                      <a:pt x="1357" y="560"/>
                      <a:pt x="1417" y="6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9"/>
              <p:cNvSpPr/>
              <p:nvPr/>
            </p:nvSpPr>
            <p:spPr>
              <a:xfrm>
                <a:off x="5688200" y="4008588"/>
                <a:ext cx="38125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549" extrusionOk="0">
                    <a:moveTo>
                      <a:pt x="1524" y="477"/>
                    </a:moveTo>
                    <a:cubicBezTo>
                      <a:pt x="1417" y="513"/>
                      <a:pt x="1310" y="549"/>
                      <a:pt x="1203" y="549"/>
                    </a:cubicBezTo>
                    <a:cubicBezTo>
                      <a:pt x="857" y="501"/>
                      <a:pt x="512" y="441"/>
                      <a:pt x="155" y="370"/>
                    </a:cubicBezTo>
                    <a:cubicBezTo>
                      <a:pt x="83" y="346"/>
                      <a:pt x="24" y="287"/>
                      <a:pt x="0" y="215"/>
                    </a:cubicBezTo>
                    <a:cubicBezTo>
                      <a:pt x="0" y="168"/>
                      <a:pt x="83" y="72"/>
                      <a:pt x="143" y="48"/>
                    </a:cubicBezTo>
                    <a:cubicBezTo>
                      <a:pt x="322" y="1"/>
                      <a:pt x="1262" y="275"/>
                      <a:pt x="1524" y="4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98" name="Google Shape;1998;p19"/>
              <p:cNvGrpSpPr/>
              <p:nvPr/>
            </p:nvGrpSpPr>
            <p:grpSpPr>
              <a:xfrm>
                <a:off x="5975125" y="3835963"/>
                <a:ext cx="388775" cy="297975"/>
                <a:chOff x="2635775" y="3836025"/>
                <a:chExt cx="388775" cy="297975"/>
              </a:xfrm>
            </p:grpSpPr>
            <p:sp>
              <p:nvSpPr>
                <p:cNvPr id="1999" name="Google Shape;1999;p19"/>
                <p:cNvSpPr/>
                <p:nvPr/>
              </p:nvSpPr>
              <p:spPr>
                <a:xfrm>
                  <a:off x="2650075" y="3869050"/>
                  <a:ext cx="374475" cy="26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79" h="10598" extrusionOk="0">
                      <a:moveTo>
                        <a:pt x="14907" y="1453"/>
                      </a:moveTo>
                      <a:lnTo>
                        <a:pt x="14585" y="1096"/>
                      </a:lnTo>
                      <a:lnTo>
                        <a:pt x="13919" y="918"/>
                      </a:lnTo>
                      <a:lnTo>
                        <a:pt x="12192" y="1477"/>
                      </a:lnTo>
                      <a:lnTo>
                        <a:pt x="10025" y="2358"/>
                      </a:lnTo>
                      <a:lnTo>
                        <a:pt x="7239" y="1049"/>
                      </a:lnTo>
                      <a:lnTo>
                        <a:pt x="5703" y="548"/>
                      </a:lnTo>
                      <a:lnTo>
                        <a:pt x="3846" y="1"/>
                      </a:lnTo>
                      <a:lnTo>
                        <a:pt x="3774" y="429"/>
                      </a:lnTo>
                      <a:lnTo>
                        <a:pt x="4977" y="1775"/>
                      </a:lnTo>
                      <a:lnTo>
                        <a:pt x="6930" y="3680"/>
                      </a:lnTo>
                      <a:lnTo>
                        <a:pt x="6441" y="4061"/>
                      </a:lnTo>
                      <a:lnTo>
                        <a:pt x="3739" y="5204"/>
                      </a:lnTo>
                      <a:lnTo>
                        <a:pt x="2250" y="5882"/>
                      </a:lnTo>
                      <a:lnTo>
                        <a:pt x="595" y="5251"/>
                      </a:lnTo>
                      <a:lnTo>
                        <a:pt x="155" y="5275"/>
                      </a:lnTo>
                      <a:lnTo>
                        <a:pt x="0" y="5644"/>
                      </a:lnTo>
                      <a:lnTo>
                        <a:pt x="548" y="6371"/>
                      </a:lnTo>
                      <a:lnTo>
                        <a:pt x="1369" y="7442"/>
                      </a:lnTo>
                      <a:lnTo>
                        <a:pt x="1548" y="8788"/>
                      </a:lnTo>
                      <a:lnTo>
                        <a:pt x="1989" y="9728"/>
                      </a:lnTo>
                      <a:lnTo>
                        <a:pt x="2358" y="9502"/>
                      </a:lnTo>
                      <a:lnTo>
                        <a:pt x="2798" y="8347"/>
                      </a:lnTo>
                      <a:lnTo>
                        <a:pt x="3060" y="7668"/>
                      </a:lnTo>
                      <a:lnTo>
                        <a:pt x="5251" y="6835"/>
                      </a:lnTo>
                      <a:lnTo>
                        <a:pt x="7299" y="5871"/>
                      </a:lnTo>
                      <a:lnTo>
                        <a:pt x="7906" y="5775"/>
                      </a:lnTo>
                      <a:lnTo>
                        <a:pt x="7977" y="9371"/>
                      </a:lnTo>
                      <a:lnTo>
                        <a:pt x="8037" y="10181"/>
                      </a:lnTo>
                      <a:lnTo>
                        <a:pt x="8299" y="10597"/>
                      </a:lnTo>
                      <a:lnTo>
                        <a:pt x="8525" y="10431"/>
                      </a:lnTo>
                      <a:lnTo>
                        <a:pt x="9954" y="7240"/>
                      </a:lnTo>
                      <a:lnTo>
                        <a:pt x="10621" y="4990"/>
                      </a:lnTo>
                      <a:lnTo>
                        <a:pt x="10787" y="4585"/>
                      </a:lnTo>
                      <a:lnTo>
                        <a:pt x="11954" y="4073"/>
                      </a:lnTo>
                      <a:lnTo>
                        <a:pt x="13549" y="3239"/>
                      </a:lnTo>
                      <a:lnTo>
                        <a:pt x="14538" y="2549"/>
                      </a:lnTo>
                      <a:lnTo>
                        <a:pt x="14978" y="190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19"/>
                <p:cNvSpPr/>
                <p:nvPr/>
              </p:nvSpPr>
              <p:spPr>
                <a:xfrm>
                  <a:off x="2641125" y="3841675"/>
                  <a:ext cx="374500" cy="26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80" h="10597" extrusionOk="0">
                      <a:moveTo>
                        <a:pt x="14920" y="1453"/>
                      </a:moveTo>
                      <a:lnTo>
                        <a:pt x="14586" y="1096"/>
                      </a:lnTo>
                      <a:lnTo>
                        <a:pt x="13919" y="917"/>
                      </a:lnTo>
                      <a:lnTo>
                        <a:pt x="12193" y="1477"/>
                      </a:lnTo>
                      <a:lnTo>
                        <a:pt x="10026" y="2358"/>
                      </a:lnTo>
                      <a:lnTo>
                        <a:pt x="7252" y="1048"/>
                      </a:lnTo>
                      <a:lnTo>
                        <a:pt x="5704" y="548"/>
                      </a:lnTo>
                      <a:lnTo>
                        <a:pt x="3859" y="0"/>
                      </a:lnTo>
                      <a:lnTo>
                        <a:pt x="3775" y="429"/>
                      </a:lnTo>
                      <a:lnTo>
                        <a:pt x="4978" y="1774"/>
                      </a:lnTo>
                      <a:lnTo>
                        <a:pt x="6930" y="3679"/>
                      </a:lnTo>
                      <a:lnTo>
                        <a:pt x="6442" y="4060"/>
                      </a:lnTo>
                      <a:lnTo>
                        <a:pt x="3751" y="5203"/>
                      </a:lnTo>
                      <a:lnTo>
                        <a:pt x="2251" y="5894"/>
                      </a:lnTo>
                      <a:lnTo>
                        <a:pt x="596" y="5251"/>
                      </a:lnTo>
                      <a:lnTo>
                        <a:pt x="168" y="5275"/>
                      </a:lnTo>
                      <a:lnTo>
                        <a:pt x="1" y="5644"/>
                      </a:lnTo>
                      <a:lnTo>
                        <a:pt x="549" y="6370"/>
                      </a:lnTo>
                      <a:lnTo>
                        <a:pt x="1370" y="7442"/>
                      </a:lnTo>
                      <a:lnTo>
                        <a:pt x="1549" y="8787"/>
                      </a:lnTo>
                      <a:lnTo>
                        <a:pt x="1989" y="9728"/>
                      </a:lnTo>
                      <a:lnTo>
                        <a:pt x="2358" y="9502"/>
                      </a:lnTo>
                      <a:lnTo>
                        <a:pt x="2799" y="8347"/>
                      </a:lnTo>
                      <a:lnTo>
                        <a:pt x="3061" y="7668"/>
                      </a:lnTo>
                      <a:lnTo>
                        <a:pt x="5252" y="6835"/>
                      </a:lnTo>
                      <a:lnTo>
                        <a:pt x="7300" y="5882"/>
                      </a:lnTo>
                      <a:lnTo>
                        <a:pt x="7907" y="5775"/>
                      </a:lnTo>
                      <a:lnTo>
                        <a:pt x="7978" y="9371"/>
                      </a:lnTo>
                      <a:lnTo>
                        <a:pt x="8038" y="10180"/>
                      </a:lnTo>
                      <a:lnTo>
                        <a:pt x="8312" y="10597"/>
                      </a:lnTo>
                      <a:lnTo>
                        <a:pt x="8526" y="10430"/>
                      </a:lnTo>
                      <a:lnTo>
                        <a:pt x="9955" y="7239"/>
                      </a:lnTo>
                      <a:lnTo>
                        <a:pt x="10621" y="4989"/>
                      </a:lnTo>
                      <a:lnTo>
                        <a:pt x="10788" y="4584"/>
                      </a:lnTo>
                      <a:lnTo>
                        <a:pt x="11955" y="4072"/>
                      </a:lnTo>
                      <a:lnTo>
                        <a:pt x="13550" y="3239"/>
                      </a:lnTo>
                      <a:lnTo>
                        <a:pt x="14539" y="2548"/>
                      </a:lnTo>
                      <a:lnTo>
                        <a:pt x="14979" y="190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1" name="Google Shape;2001;p19"/>
                <p:cNvSpPr/>
                <p:nvPr/>
              </p:nvSpPr>
              <p:spPr>
                <a:xfrm>
                  <a:off x="2635775" y="3836025"/>
                  <a:ext cx="382825" cy="19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3" h="7871" extrusionOk="0">
                      <a:moveTo>
                        <a:pt x="4192" y="429"/>
                      </a:moveTo>
                      <a:cubicBezTo>
                        <a:pt x="4215" y="798"/>
                        <a:pt x="4418" y="965"/>
                        <a:pt x="4596" y="1143"/>
                      </a:cubicBezTo>
                      <a:cubicBezTo>
                        <a:pt x="5287" y="1834"/>
                        <a:pt x="5990" y="2524"/>
                        <a:pt x="6704" y="3215"/>
                      </a:cubicBezTo>
                      <a:cubicBezTo>
                        <a:pt x="6918" y="3429"/>
                        <a:pt x="7156" y="3632"/>
                        <a:pt x="7394" y="3858"/>
                      </a:cubicBezTo>
                      <a:cubicBezTo>
                        <a:pt x="7311" y="4120"/>
                        <a:pt x="7109" y="4322"/>
                        <a:pt x="6847" y="4441"/>
                      </a:cubicBezTo>
                      <a:cubicBezTo>
                        <a:pt x="6466" y="4632"/>
                        <a:pt x="6073" y="4810"/>
                        <a:pt x="5656" y="4941"/>
                      </a:cubicBezTo>
                      <a:cubicBezTo>
                        <a:pt x="4608" y="5263"/>
                        <a:pt x="3644" y="5763"/>
                        <a:pt x="2668" y="6263"/>
                      </a:cubicBezTo>
                      <a:cubicBezTo>
                        <a:pt x="2489" y="6370"/>
                        <a:pt x="2275" y="6370"/>
                        <a:pt x="2084" y="6263"/>
                      </a:cubicBezTo>
                      <a:cubicBezTo>
                        <a:pt x="1763" y="6084"/>
                        <a:pt x="1429" y="5906"/>
                        <a:pt x="1084" y="5751"/>
                      </a:cubicBezTo>
                      <a:cubicBezTo>
                        <a:pt x="894" y="5656"/>
                        <a:pt x="691" y="5572"/>
                        <a:pt x="441" y="5691"/>
                      </a:cubicBezTo>
                      <a:cubicBezTo>
                        <a:pt x="715" y="6501"/>
                        <a:pt x="1275" y="6930"/>
                        <a:pt x="1775" y="7608"/>
                      </a:cubicBezTo>
                      <a:cubicBezTo>
                        <a:pt x="1739" y="7668"/>
                        <a:pt x="1787" y="7799"/>
                        <a:pt x="1715" y="7858"/>
                      </a:cubicBezTo>
                      <a:cubicBezTo>
                        <a:pt x="1679" y="7870"/>
                        <a:pt x="1548" y="7775"/>
                        <a:pt x="1489" y="7704"/>
                      </a:cubicBezTo>
                      <a:cubicBezTo>
                        <a:pt x="1108" y="7239"/>
                        <a:pt x="727" y="6775"/>
                        <a:pt x="346" y="6311"/>
                      </a:cubicBezTo>
                      <a:cubicBezTo>
                        <a:pt x="298" y="6251"/>
                        <a:pt x="251" y="6180"/>
                        <a:pt x="215" y="6120"/>
                      </a:cubicBezTo>
                      <a:cubicBezTo>
                        <a:pt x="108" y="5858"/>
                        <a:pt x="1" y="5560"/>
                        <a:pt x="167" y="5358"/>
                      </a:cubicBezTo>
                      <a:cubicBezTo>
                        <a:pt x="263" y="5239"/>
                        <a:pt x="548" y="5227"/>
                        <a:pt x="727" y="5287"/>
                      </a:cubicBezTo>
                      <a:cubicBezTo>
                        <a:pt x="1144" y="5394"/>
                        <a:pt x="1537" y="5560"/>
                        <a:pt x="1918" y="5763"/>
                      </a:cubicBezTo>
                      <a:cubicBezTo>
                        <a:pt x="2168" y="5930"/>
                        <a:pt x="2501" y="5953"/>
                        <a:pt x="2775" y="5822"/>
                      </a:cubicBezTo>
                      <a:cubicBezTo>
                        <a:pt x="3727" y="5370"/>
                        <a:pt x="4692" y="4965"/>
                        <a:pt x="5644" y="4548"/>
                      </a:cubicBezTo>
                      <a:cubicBezTo>
                        <a:pt x="5847" y="4465"/>
                        <a:pt x="6061" y="4406"/>
                        <a:pt x="6251" y="4322"/>
                      </a:cubicBezTo>
                      <a:cubicBezTo>
                        <a:pt x="6442" y="4227"/>
                        <a:pt x="6668" y="4096"/>
                        <a:pt x="6918" y="3965"/>
                      </a:cubicBezTo>
                      <a:cubicBezTo>
                        <a:pt x="6811" y="3834"/>
                        <a:pt x="6752" y="3751"/>
                        <a:pt x="6680" y="3667"/>
                      </a:cubicBezTo>
                      <a:cubicBezTo>
                        <a:pt x="5882" y="2870"/>
                        <a:pt x="5073" y="2084"/>
                        <a:pt x="4275" y="1262"/>
                      </a:cubicBezTo>
                      <a:cubicBezTo>
                        <a:pt x="4073" y="1060"/>
                        <a:pt x="3906" y="834"/>
                        <a:pt x="3775" y="584"/>
                      </a:cubicBezTo>
                      <a:cubicBezTo>
                        <a:pt x="3620" y="322"/>
                        <a:pt x="3858" y="0"/>
                        <a:pt x="4144" y="84"/>
                      </a:cubicBezTo>
                      <a:cubicBezTo>
                        <a:pt x="5418" y="417"/>
                        <a:pt x="6692" y="762"/>
                        <a:pt x="7918" y="1358"/>
                      </a:cubicBezTo>
                      <a:cubicBezTo>
                        <a:pt x="8573" y="1667"/>
                        <a:pt x="9240" y="1989"/>
                        <a:pt x="9895" y="2310"/>
                      </a:cubicBezTo>
                      <a:cubicBezTo>
                        <a:pt x="10073" y="2393"/>
                        <a:pt x="10276" y="2393"/>
                        <a:pt x="10454" y="2310"/>
                      </a:cubicBezTo>
                      <a:cubicBezTo>
                        <a:pt x="10954" y="2096"/>
                        <a:pt x="11454" y="1858"/>
                        <a:pt x="11978" y="1679"/>
                      </a:cubicBezTo>
                      <a:cubicBezTo>
                        <a:pt x="12657" y="1441"/>
                        <a:pt x="13359" y="1238"/>
                        <a:pt x="14062" y="1036"/>
                      </a:cubicBezTo>
                      <a:cubicBezTo>
                        <a:pt x="14205" y="1012"/>
                        <a:pt x="14360" y="1012"/>
                        <a:pt x="14502" y="1036"/>
                      </a:cubicBezTo>
                      <a:cubicBezTo>
                        <a:pt x="14883" y="1107"/>
                        <a:pt x="15312" y="1536"/>
                        <a:pt x="15229" y="1929"/>
                      </a:cubicBezTo>
                      <a:cubicBezTo>
                        <a:pt x="15217" y="1977"/>
                        <a:pt x="15276" y="2060"/>
                        <a:pt x="15205" y="2120"/>
                      </a:cubicBezTo>
                      <a:cubicBezTo>
                        <a:pt x="15169" y="1989"/>
                        <a:pt x="15110" y="1869"/>
                        <a:pt x="15038" y="1762"/>
                      </a:cubicBezTo>
                      <a:cubicBezTo>
                        <a:pt x="14943" y="1369"/>
                        <a:pt x="14622" y="1262"/>
                        <a:pt x="14264" y="1310"/>
                      </a:cubicBezTo>
                      <a:cubicBezTo>
                        <a:pt x="14002" y="1334"/>
                        <a:pt x="13729" y="1393"/>
                        <a:pt x="13479" y="1488"/>
                      </a:cubicBezTo>
                      <a:cubicBezTo>
                        <a:pt x="12609" y="1798"/>
                        <a:pt x="11740" y="2131"/>
                        <a:pt x="10871" y="2453"/>
                      </a:cubicBezTo>
                      <a:cubicBezTo>
                        <a:pt x="10740" y="2489"/>
                        <a:pt x="10621" y="2548"/>
                        <a:pt x="10514" y="2631"/>
                      </a:cubicBezTo>
                      <a:cubicBezTo>
                        <a:pt x="10252" y="2870"/>
                        <a:pt x="10002" y="2762"/>
                        <a:pt x="9716" y="2608"/>
                      </a:cubicBezTo>
                      <a:cubicBezTo>
                        <a:pt x="8835" y="2155"/>
                        <a:pt x="7942" y="1691"/>
                        <a:pt x="7049" y="1286"/>
                      </a:cubicBezTo>
                      <a:cubicBezTo>
                        <a:pt x="6490" y="1072"/>
                        <a:pt x="5930" y="881"/>
                        <a:pt x="5358" y="727"/>
                      </a:cubicBezTo>
                      <a:cubicBezTo>
                        <a:pt x="5097" y="643"/>
                        <a:pt x="4847" y="560"/>
                        <a:pt x="4585" y="488"/>
                      </a:cubicBezTo>
                      <a:cubicBezTo>
                        <a:pt x="4466" y="465"/>
                        <a:pt x="4346" y="465"/>
                        <a:pt x="4192" y="42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2" name="Google Shape;2002;p19"/>
                <p:cNvSpPr/>
                <p:nvPr/>
              </p:nvSpPr>
              <p:spPr>
                <a:xfrm>
                  <a:off x="2671500" y="3865775"/>
                  <a:ext cx="348875" cy="24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5" h="9919" extrusionOk="0">
                      <a:moveTo>
                        <a:pt x="7192" y="9395"/>
                      </a:moveTo>
                      <a:cubicBezTo>
                        <a:pt x="6942" y="9121"/>
                        <a:pt x="6954" y="8859"/>
                        <a:pt x="6942" y="8609"/>
                      </a:cubicBezTo>
                      <a:cubicBezTo>
                        <a:pt x="6906" y="7633"/>
                        <a:pt x="6882" y="6645"/>
                        <a:pt x="6858" y="5656"/>
                      </a:cubicBezTo>
                      <a:cubicBezTo>
                        <a:pt x="6847" y="5347"/>
                        <a:pt x="6858" y="5037"/>
                        <a:pt x="6858" y="4716"/>
                      </a:cubicBezTo>
                      <a:cubicBezTo>
                        <a:pt x="6608" y="4597"/>
                        <a:pt x="6311" y="4597"/>
                        <a:pt x="6061" y="4716"/>
                      </a:cubicBezTo>
                      <a:cubicBezTo>
                        <a:pt x="5656" y="4859"/>
                        <a:pt x="5263" y="5037"/>
                        <a:pt x="4882" y="5240"/>
                      </a:cubicBezTo>
                      <a:cubicBezTo>
                        <a:pt x="3929" y="5799"/>
                        <a:pt x="2906" y="6168"/>
                        <a:pt x="1894" y="6537"/>
                      </a:cubicBezTo>
                      <a:cubicBezTo>
                        <a:pt x="1691" y="6597"/>
                        <a:pt x="1536" y="6752"/>
                        <a:pt x="1489" y="6966"/>
                      </a:cubicBezTo>
                      <a:cubicBezTo>
                        <a:pt x="1393" y="7323"/>
                        <a:pt x="1286" y="7680"/>
                        <a:pt x="1179" y="8038"/>
                      </a:cubicBezTo>
                      <a:cubicBezTo>
                        <a:pt x="1108" y="8240"/>
                        <a:pt x="1036" y="8442"/>
                        <a:pt x="786" y="8550"/>
                      </a:cubicBezTo>
                      <a:cubicBezTo>
                        <a:pt x="381" y="7811"/>
                        <a:pt x="489" y="7168"/>
                        <a:pt x="322" y="6347"/>
                      </a:cubicBezTo>
                      <a:cubicBezTo>
                        <a:pt x="250" y="6335"/>
                        <a:pt x="155" y="6133"/>
                        <a:pt x="60" y="6156"/>
                      </a:cubicBezTo>
                      <a:cubicBezTo>
                        <a:pt x="24" y="6156"/>
                        <a:pt x="0" y="6335"/>
                        <a:pt x="12" y="6430"/>
                      </a:cubicBezTo>
                      <a:cubicBezTo>
                        <a:pt x="96" y="7026"/>
                        <a:pt x="179" y="7621"/>
                        <a:pt x="274" y="8216"/>
                      </a:cubicBezTo>
                      <a:cubicBezTo>
                        <a:pt x="286" y="8288"/>
                        <a:pt x="298" y="8359"/>
                        <a:pt x="322" y="8430"/>
                      </a:cubicBezTo>
                      <a:cubicBezTo>
                        <a:pt x="429" y="8692"/>
                        <a:pt x="584" y="8978"/>
                        <a:pt x="846" y="8990"/>
                      </a:cubicBezTo>
                      <a:cubicBezTo>
                        <a:pt x="1001" y="8990"/>
                        <a:pt x="1203" y="8788"/>
                        <a:pt x="1286" y="8621"/>
                      </a:cubicBezTo>
                      <a:cubicBezTo>
                        <a:pt x="1477" y="8240"/>
                        <a:pt x="1632" y="7847"/>
                        <a:pt x="1739" y="7430"/>
                      </a:cubicBezTo>
                      <a:cubicBezTo>
                        <a:pt x="1786" y="7133"/>
                        <a:pt x="1989" y="6883"/>
                        <a:pt x="2275" y="6764"/>
                      </a:cubicBezTo>
                      <a:cubicBezTo>
                        <a:pt x="3251" y="6371"/>
                        <a:pt x="4215" y="5942"/>
                        <a:pt x="5168" y="5525"/>
                      </a:cubicBezTo>
                      <a:cubicBezTo>
                        <a:pt x="5370" y="5442"/>
                        <a:pt x="5549" y="5311"/>
                        <a:pt x="5739" y="5228"/>
                      </a:cubicBezTo>
                      <a:cubicBezTo>
                        <a:pt x="5942" y="5144"/>
                        <a:pt x="6192" y="5073"/>
                        <a:pt x="6454" y="4978"/>
                      </a:cubicBezTo>
                      <a:cubicBezTo>
                        <a:pt x="6477" y="5109"/>
                        <a:pt x="6501" y="5228"/>
                        <a:pt x="6513" y="5347"/>
                      </a:cubicBezTo>
                      <a:cubicBezTo>
                        <a:pt x="6549" y="6490"/>
                        <a:pt x="6585" y="7621"/>
                        <a:pt x="6632" y="8752"/>
                      </a:cubicBezTo>
                      <a:cubicBezTo>
                        <a:pt x="6656" y="9038"/>
                        <a:pt x="6704" y="9323"/>
                        <a:pt x="6799" y="9585"/>
                      </a:cubicBezTo>
                      <a:cubicBezTo>
                        <a:pt x="6882" y="9883"/>
                        <a:pt x="7275" y="9919"/>
                        <a:pt x="7418" y="9657"/>
                      </a:cubicBezTo>
                      <a:cubicBezTo>
                        <a:pt x="8037" y="8490"/>
                        <a:pt x="8656" y="7323"/>
                        <a:pt x="9049" y="6025"/>
                      </a:cubicBezTo>
                      <a:cubicBezTo>
                        <a:pt x="9263" y="5323"/>
                        <a:pt x="9478" y="4620"/>
                        <a:pt x="9692" y="3918"/>
                      </a:cubicBezTo>
                      <a:cubicBezTo>
                        <a:pt x="9740" y="3727"/>
                        <a:pt x="9883" y="3585"/>
                        <a:pt x="10061" y="3513"/>
                      </a:cubicBezTo>
                      <a:cubicBezTo>
                        <a:pt x="10573" y="3287"/>
                        <a:pt x="11085" y="3085"/>
                        <a:pt x="11561" y="2823"/>
                      </a:cubicBezTo>
                      <a:cubicBezTo>
                        <a:pt x="12204" y="2477"/>
                        <a:pt x="12752" y="2096"/>
                        <a:pt x="13383" y="1727"/>
                      </a:cubicBezTo>
                      <a:cubicBezTo>
                        <a:pt x="13526" y="1644"/>
                        <a:pt x="13645" y="1525"/>
                        <a:pt x="13752" y="1394"/>
                      </a:cubicBezTo>
                      <a:cubicBezTo>
                        <a:pt x="13955" y="1072"/>
                        <a:pt x="13895" y="358"/>
                        <a:pt x="13538" y="144"/>
                      </a:cubicBezTo>
                      <a:cubicBezTo>
                        <a:pt x="13502" y="120"/>
                        <a:pt x="13371" y="1"/>
                        <a:pt x="13443" y="251"/>
                      </a:cubicBezTo>
                      <a:cubicBezTo>
                        <a:pt x="13550" y="334"/>
                        <a:pt x="13621" y="465"/>
                        <a:pt x="13633" y="608"/>
                      </a:cubicBezTo>
                      <a:cubicBezTo>
                        <a:pt x="13788" y="941"/>
                        <a:pt x="13657" y="1156"/>
                        <a:pt x="13383" y="1394"/>
                      </a:cubicBezTo>
                      <a:cubicBezTo>
                        <a:pt x="13181" y="1572"/>
                        <a:pt x="12954" y="1715"/>
                        <a:pt x="12716" y="1846"/>
                      </a:cubicBezTo>
                      <a:cubicBezTo>
                        <a:pt x="11895" y="2275"/>
                        <a:pt x="11073" y="2692"/>
                        <a:pt x="10240" y="3108"/>
                      </a:cubicBezTo>
                      <a:cubicBezTo>
                        <a:pt x="10121" y="3180"/>
                        <a:pt x="10002" y="3227"/>
                        <a:pt x="9859" y="3251"/>
                      </a:cubicBezTo>
                      <a:cubicBezTo>
                        <a:pt x="9514" y="3287"/>
                        <a:pt x="9418" y="3537"/>
                        <a:pt x="9335" y="3847"/>
                      </a:cubicBezTo>
                      <a:cubicBezTo>
                        <a:pt x="9073" y="4811"/>
                        <a:pt x="8811" y="5775"/>
                        <a:pt x="8501" y="6704"/>
                      </a:cubicBezTo>
                      <a:cubicBezTo>
                        <a:pt x="8287" y="7264"/>
                        <a:pt x="8037" y="7799"/>
                        <a:pt x="7763" y="8335"/>
                      </a:cubicBezTo>
                      <a:cubicBezTo>
                        <a:pt x="7656" y="8573"/>
                        <a:pt x="7537" y="8811"/>
                        <a:pt x="7418" y="9050"/>
                      </a:cubicBezTo>
                      <a:cubicBezTo>
                        <a:pt x="7347" y="9169"/>
                        <a:pt x="7275" y="9252"/>
                        <a:pt x="7192" y="939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3" name="Google Shape;2003;p19"/>
              <p:cNvGrpSpPr/>
              <p:nvPr/>
            </p:nvGrpSpPr>
            <p:grpSpPr>
              <a:xfrm>
                <a:off x="5456025" y="2771238"/>
                <a:ext cx="248550" cy="390250"/>
                <a:chOff x="2116675" y="2771300"/>
                <a:chExt cx="248550" cy="390250"/>
              </a:xfrm>
            </p:grpSpPr>
            <p:sp>
              <p:nvSpPr>
                <p:cNvPr id="2004" name="Google Shape;2004;p19"/>
                <p:cNvSpPr/>
                <p:nvPr/>
              </p:nvSpPr>
              <p:spPr>
                <a:xfrm>
                  <a:off x="2116675" y="2800175"/>
                  <a:ext cx="228625" cy="36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5" h="14455" extrusionOk="0">
                      <a:moveTo>
                        <a:pt x="1691" y="1"/>
                      </a:moveTo>
                      <a:lnTo>
                        <a:pt x="2096" y="12"/>
                      </a:lnTo>
                      <a:lnTo>
                        <a:pt x="2596" y="382"/>
                      </a:lnTo>
                      <a:lnTo>
                        <a:pt x="3286" y="1977"/>
                      </a:lnTo>
                      <a:lnTo>
                        <a:pt x="4036" y="4084"/>
                      </a:lnTo>
                      <a:lnTo>
                        <a:pt x="6489" y="5275"/>
                      </a:lnTo>
                      <a:lnTo>
                        <a:pt x="7704" y="6085"/>
                      </a:lnTo>
                      <a:lnTo>
                        <a:pt x="9144" y="7085"/>
                      </a:lnTo>
                      <a:lnTo>
                        <a:pt x="8918" y="7406"/>
                      </a:lnTo>
                      <a:lnTo>
                        <a:pt x="7394" y="7359"/>
                      </a:lnTo>
                      <a:lnTo>
                        <a:pt x="5072" y="7144"/>
                      </a:lnTo>
                      <a:lnTo>
                        <a:pt x="5120" y="7716"/>
                      </a:lnTo>
                      <a:lnTo>
                        <a:pt x="6025" y="10383"/>
                      </a:lnTo>
                      <a:lnTo>
                        <a:pt x="6501" y="11883"/>
                      </a:lnTo>
                      <a:lnTo>
                        <a:pt x="7870" y="12681"/>
                      </a:lnTo>
                      <a:lnTo>
                        <a:pt x="8120" y="13014"/>
                      </a:lnTo>
                      <a:lnTo>
                        <a:pt x="7989" y="13359"/>
                      </a:lnTo>
                      <a:lnTo>
                        <a:pt x="7215" y="13407"/>
                      </a:lnTo>
                      <a:lnTo>
                        <a:pt x="6072" y="13478"/>
                      </a:lnTo>
                      <a:lnTo>
                        <a:pt x="5144" y="14181"/>
                      </a:lnTo>
                      <a:lnTo>
                        <a:pt x="4310" y="14455"/>
                      </a:lnTo>
                      <a:lnTo>
                        <a:pt x="4227" y="14038"/>
                      </a:lnTo>
                      <a:lnTo>
                        <a:pt x="4679" y="13014"/>
                      </a:lnTo>
                      <a:lnTo>
                        <a:pt x="4929" y="12407"/>
                      </a:lnTo>
                      <a:lnTo>
                        <a:pt x="4132" y="10311"/>
                      </a:lnTo>
                      <a:lnTo>
                        <a:pt x="3501" y="8228"/>
                      </a:lnTo>
                      <a:lnTo>
                        <a:pt x="3203" y="7740"/>
                      </a:lnTo>
                      <a:lnTo>
                        <a:pt x="976" y="9918"/>
                      </a:lnTo>
                      <a:lnTo>
                        <a:pt x="441" y="10371"/>
                      </a:lnTo>
                      <a:lnTo>
                        <a:pt x="36" y="10430"/>
                      </a:lnTo>
                      <a:lnTo>
                        <a:pt x="0" y="10168"/>
                      </a:lnTo>
                      <a:lnTo>
                        <a:pt x="1096" y="7168"/>
                      </a:lnTo>
                      <a:lnTo>
                        <a:pt x="2072" y="5299"/>
                      </a:lnTo>
                      <a:lnTo>
                        <a:pt x="2227" y="4918"/>
                      </a:lnTo>
                      <a:lnTo>
                        <a:pt x="1846" y="3763"/>
                      </a:lnTo>
                      <a:lnTo>
                        <a:pt x="1405" y="2084"/>
                      </a:lnTo>
                      <a:lnTo>
                        <a:pt x="1238" y="941"/>
                      </a:lnTo>
                      <a:lnTo>
                        <a:pt x="1369" y="23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5" name="Google Shape;2005;p19"/>
                <p:cNvSpPr/>
                <p:nvPr/>
              </p:nvSpPr>
              <p:spPr>
                <a:xfrm>
                  <a:off x="2130050" y="2776950"/>
                  <a:ext cx="22862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5" h="14456" extrusionOk="0">
                      <a:moveTo>
                        <a:pt x="1692" y="1"/>
                      </a:moveTo>
                      <a:lnTo>
                        <a:pt x="2108" y="25"/>
                      </a:lnTo>
                      <a:lnTo>
                        <a:pt x="2608" y="394"/>
                      </a:lnTo>
                      <a:lnTo>
                        <a:pt x="3299" y="1977"/>
                      </a:lnTo>
                      <a:lnTo>
                        <a:pt x="4049" y="4097"/>
                      </a:lnTo>
                      <a:lnTo>
                        <a:pt x="6502" y="5287"/>
                      </a:lnTo>
                      <a:lnTo>
                        <a:pt x="7704" y="6085"/>
                      </a:lnTo>
                      <a:lnTo>
                        <a:pt x="9145" y="7085"/>
                      </a:lnTo>
                      <a:lnTo>
                        <a:pt x="8931" y="7407"/>
                      </a:lnTo>
                      <a:lnTo>
                        <a:pt x="7395" y="7371"/>
                      </a:lnTo>
                      <a:lnTo>
                        <a:pt x="5073" y="7145"/>
                      </a:lnTo>
                      <a:lnTo>
                        <a:pt x="5133" y="7728"/>
                      </a:lnTo>
                      <a:lnTo>
                        <a:pt x="6037" y="10383"/>
                      </a:lnTo>
                      <a:lnTo>
                        <a:pt x="6502" y="11883"/>
                      </a:lnTo>
                      <a:lnTo>
                        <a:pt x="7883" y="12693"/>
                      </a:lnTo>
                      <a:lnTo>
                        <a:pt x="8121" y="13014"/>
                      </a:lnTo>
                      <a:lnTo>
                        <a:pt x="7990" y="13360"/>
                      </a:lnTo>
                      <a:lnTo>
                        <a:pt x="7228" y="13407"/>
                      </a:lnTo>
                      <a:lnTo>
                        <a:pt x="6085" y="13479"/>
                      </a:lnTo>
                      <a:lnTo>
                        <a:pt x="5156" y="14193"/>
                      </a:lnTo>
                      <a:lnTo>
                        <a:pt x="4311" y="14455"/>
                      </a:lnTo>
                      <a:lnTo>
                        <a:pt x="4240" y="14050"/>
                      </a:lnTo>
                      <a:lnTo>
                        <a:pt x="4680" y="13014"/>
                      </a:lnTo>
                      <a:lnTo>
                        <a:pt x="4942" y="12407"/>
                      </a:lnTo>
                      <a:lnTo>
                        <a:pt x="4144" y="10312"/>
                      </a:lnTo>
                      <a:lnTo>
                        <a:pt x="3513" y="8240"/>
                      </a:lnTo>
                      <a:lnTo>
                        <a:pt x="3216" y="7740"/>
                      </a:lnTo>
                      <a:lnTo>
                        <a:pt x="977" y="9919"/>
                      </a:lnTo>
                      <a:lnTo>
                        <a:pt x="453" y="10383"/>
                      </a:lnTo>
                      <a:lnTo>
                        <a:pt x="37" y="10443"/>
                      </a:lnTo>
                      <a:lnTo>
                        <a:pt x="1" y="10181"/>
                      </a:lnTo>
                      <a:lnTo>
                        <a:pt x="1108" y="7168"/>
                      </a:lnTo>
                      <a:lnTo>
                        <a:pt x="2085" y="5299"/>
                      </a:lnTo>
                      <a:lnTo>
                        <a:pt x="2227" y="4918"/>
                      </a:lnTo>
                      <a:lnTo>
                        <a:pt x="1846" y="3775"/>
                      </a:lnTo>
                      <a:lnTo>
                        <a:pt x="1406" y="2096"/>
                      </a:lnTo>
                      <a:lnTo>
                        <a:pt x="1251" y="953"/>
                      </a:lnTo>
                      <a:lnTo>
                        <a:pt x="1382" y="239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6" name="Google Shape;2006;p19"/>
                <p:cNvSpPr/>
                <p:nvPr/>
              </p:nvSpPr>
              <p:spPr>
                <a:xfrm>
                  <a:off x="2164300" y="2771900"/>
                  <a:ext cx="200925" cy="34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7" h="13788" extrusionOk="0">
                      <a:moveTo>
                        <a:pt x="7584" y="7335"/>
                      </a:moveTo>
                      <a:cubicBezTo>
                        <a:pt x="7346" y="7537"/>
                        <a:pt x="7120" y="7501"/>
                        <a:pt x="6906" y="7478"/>
                      </a:cubicBezTo>
                      <a:cubicBezTo>
                        <a:pt x="6072" y="7406"/>
                        <a:pt x="5227" y="7335"/>
                        <a:pt x="4394" y="7251"/>
                      </a:cubicBezTo>
                      <a:cubicBezTo>
                        <a:pt x="4132" y="7228"/>
                        <a:pt x="3870" y="7180"/>
                        <a:pt x="3596" y="7144"/>
                      </a:cubicBezTo>
                      <a:cubicBezTo>
                        <a:pt x="3489" y="7382"/>
                        <a:pt x="3477" y="7656"/>
                        <a:pt x="3560" y="7894"/>
                      </a:cubicBezTo>
                      <a:cubicBezTo>
                        <a:pt x="3667" y="8299"/>
                        <a:pt x="3798" y="8692"/>
                        <a:pt x="3953" y="9073"/>
                      </a:cubicBezTo>
                      <a:cubicBezTo>
                        <a:pt x="4382" y="10026"/>
                        <a:pt x="4656" y="11026"/>
                        <a:pt x="4929" y="12038"/>
                      </a:cubicBezTo>
                      <a:cubicBezTo>
                        <a:pt x="4965" y="12228"/>
                        <a:pt x="5084" y="12383"/>
                        <a:pt x="5263" y="12466"/>
                      </a:cubicBezTo>
                      <a:cubicBezTo>
                        <a:pt x="5572" y="12585"/>
                        <a:pt x="5882" y="12728"/>
                        <a:pt x="6168" y="12871"/>
                      </a:cubicBezTo>
                      <a:cubicBezTo>
                        <a:pt x="6370" y="12943"/>
                        <a:pt x="6525" y="13097"/>
                        <a:pt x="6584" y="13300"/>
                      </a:cubicBezTo>
                      <a:cubicBezTo>
                        <a:pt x="5941" y="13597"/>
                        <a:pt x="5334" y="13466"/>
                        <a:pt x="4632" y="13526"/>
                      </a:cubicBezTo>
                      <a:cubicBezTo>
                        <a:pt x="4620" y="13585"/>
                        <a:pt x="4513" y="13633"/>
                        <a:pt x="4513" y="13728"/>
                      </a:cubicBezTo>
                      <a:cubicBezTo>
                        <a:pt x="4513" y="13764"/>
                        <a:pt x="4667" y="13788"/>
                        <a:pt x="4751" y="13788"/>
                      </a:cubicBezTo>
                      <a:cubicBezTo>
                        <a:pt x="5263" y="13788"/>
                        <a:pt x="5763" y="13764"/>
                        <a:pt x="6275" y="13740"/>
                      </a:cubicBezTo>
                      <a:cubicBezTo>
                        <a:pt x="6346" y="13740"/>
                        <a:pt x="6406" y="13740"/>
                        <a:pt x="6465" y="13716"/>
                      </a:cubicBezTo>
                      <a:cubicBezTo>
                        <a:pt x="6691" y="13645"/>
                        <a:pt x="6942" y="13538"/>
                        <a:pt x="6965" y="13288"/>
                      </a:cubicBezTo>
                      <a:cubicBezTo>
                        <a:pt x="6977" y="13145"/>
                        <a:pt x="6811" y="12931"/>
                        <a:pt x="6668" y="12835"/>
                      </a:cubicBezTo>
                      <a:cubicBezTo>
                        <a:pt x="6358" y="12609"/>
                        <a:pt x="6025" y="12431"/>
                        <a:pt x="5679" y="12276"/>
                      </a:cubicBezTo>
                      <a:cubicBezTo>
                        <a:pt x="5418" y="12181"/>
                        <a:pt x="5203" y="11966"/>
                        <a:pt x="5132" y="11692"/>
                      </a:cubicBezTo>
                      <a:cubicBezTo>
                        <a:pt x="4834" y="10740"/>
                        <a:pt x="4525" y="9787"/>
                        <a:pt x="4203" y="8835"/>
                      </a:cubicBezTo>
                      <a:cubicBezTo>
                        <a:pt x="4144" y="8632"/>
                        <a:pt x="4048" y="8454"/>
                        <a:pt x="3989" y="8263"/>
                      </a:cubicBezTo>
                      <a:cubicBezTo>
                        <a:pt x="3929" y="8061"/>
                        <a:pt x="3870" y="7823"/>
                        <a:pt x="3810" y="7561"/>
                      </a:cubicBezTo>
                      <a:cubicBezTo>
                        <a:pt x="3905" y="7549"/>
                        <a:pt x="4013" y="7549"/>
                        <a:pt x="4120" y="7549"/>
                      </a:cubicBezTo>
                      <a:cubicBezTo>
                        <a:pt x="5084" y="7632"/>
                        <a:pt x="6060" y="7728"/>
                        <a:pt x="7025" y="7799"/>
                      </a:cubicBezTo>
                      <a:cubicBezTo>
                        <a:pt x="7263" y="7811"/>
                        <a:pt x="7501" y="7787"/>
                        <a:pt x="7739" y="7728"/>
                      </a:cubicBezTo>
                      <a:cubicBezTo>
                        <a:pt x="7989" y="7644"/>
                        <a:pt x="8037" y="7299"/>
                        <a:pt x="7823" y="7156"/>
                      </a:cubicBezTo>
                      <a:cubicBezTo>
                        <a:pt x="6858" y="6442"/>
                        <a:pt x="5882" y="5739"/>
                        <a:pt x="4810" y="5215"/>
                      </a:cubicBezTo>
                      <a:cubicBezTo>
                        <a:pt x="4215" y="4942"/>
                        <a:pt x="3632" y="4656"/>
                        <a:pt x="3048" y="4382"/>
                      </a:cubicBezTo>
                      <a:cubicBezTo>
                        <a:pt x="2881" y="4311"/>
                        <a:pt x="2762" y="4156"/>
                        <a:pt x="2715" y="3989"/>
                      </a:cubicBezTo>
                      <a:cubicBezTo>
                        <a:pt x="2548" y="3489"/>
                        <a:pt x="2393" y="2977"/>
                        <a:pt x="2191" y="2501"/>
                      </a:cubicBezTo>
                      <a:cubicBezTo>
                        <a:pt x="1941" y="1858"/>
                        <a:pt x="1643" y="1227"/>
                        <a:pt x="1346" y="596"/>
                      </a:cubicBezTo>
                      <a:cubicBezTo>
                        <a:pt x="1286" y="477"/>
                        <a:pt x="1191" y="370"/>
                        <a:pt x="1084" y="274"/>
                      </a:cubicBezTo>
                      <a:cubicBezTo>
                        <a:pt x="822" y="48"/>
                        <a:pt x="298" y="0"/>
                        <a:pt x="107" y="310"/>
                      </a:cubicBezTo>
                      <a:cubicBezTo>
                        <a:pt x="84" y="346"/>
                        <a:pt x="0" y="358"/>
                        <a:pt x="12" y="453"/>
                      </a:cubicBezTo>
                      <a:cubicBezTo>
                        <a:pt x="107" y="393"/>
                        <a:pt x="214" y="358"/>
                        <a:pt x="334" y="346"/>
                      </a:cubicBezTo>
                      <a:cubicBezTo>
                        <a:pt x="619" y="167"/>
                        <a:pt x="869" y="346"/>
                        <a:pt x="1060" y="620"/>
                      </a:cubicBezTo>
                      <a:cubicBezTo>
                        <a:pt x="1203" y="834"/>
                        <a:pt x="1322" y="1060"/>
                        <a:pt x="1417" y="1298"/>
                      </a:cubicBezTo>
                      <a:cubicBezTo>
                        <a:pt x="1750" y="2120"/>
                        <a:pt x="2060" y="2953"/>
                        <a:pt x="2381" y="3775"/>
                      </a:cubicBezTo>
                      <a:cubicBezTo>
                        <a:pt x="2429" y="3894"/>
                        <a:pt x="2465" y="4025"/>
                        <a:pt x="2477" y="4156"/>
                      </a:cubicBezTo>
                      <a:cubicBezTo>
                        <a:pt x="2489" y="4477"/>
                        <a:pt x="2703" y="4596"/>
                        <a:pt x="2965" y="4715"/>
                      </a:cubicBezTo>
                      <a:cubicBezTo>
                        <a:pt x="3774" y="5073"/>
                        <a:pt x="4572" y="5418"/>
                        <a:pt x="5358" y="5811"/>
                      </a:cubicBezTo>
                      <a:cubicBezTo>
                        <a:pt x="5822" y="6085"/>
                        <a:pt x="6275" y="6370"/>
                        <a:pt x="6703" y="6680"/>
                      </a:cubicBezTo>
                      <a:cubicBezTo>
                        <a:pt x="6906" y="6811"/>
                        <a:pt x="7108" y="6954"/>
                        <a:pt x="7299" y="7097"/>
                      </a:cubicBezTo>
                      <a:cubicBezTo>
                        <a:pt x="7394" y="7156"/>
                        <a:pt x="7477" y="7228"/>
                        <a:pt x="7584" y="733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19"/>
                <p:cNvSpPr/>
                <p:nvPr/>
              </p:nvSpPr>
              <p:spPr>
                <a:xfrm>
                  <a:off x="2123225" y="2771300"/>
                  <a:ext cx="165500" cy="37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0" h="14943" extrusionOk="0">
                      <a:moveTo>
                        <a:pt x="393" y="10454"/>
                      </a:moveTo>
                      <a:cubicBezTo>
                        <a:pt x="714" y="10454"/>
                        <a:pt x="869" y="10288"/>
                        <a:pt x="1024" y="10145"/>
                      </a:cubicBezTo>
                      <a:cubicBezTo>
                        <a:pt x="1643" y="9561"/>
                        <a:pt x="2262" y="8966"/>
                        <a:pt x="2881" y="8371"/>
                      </a:cubicBezTo>
                      <a:cubicBezTo>
                        <a:pt x="3072" y="8192"/>
                        <a:pt x="3251" y="7990"/>
                        <a:pt x="3453" y="7775"/>
                      </a:cubicBezTo>
                      <a:cubicBezTo>
                        <a:pt x="3679" y="7906"/>
                        <a:pt x="3846" y="8121"/>
                        <a:pt x="3929" y="8359"/>
                      </a:cubicBezTo>
                      <a:cubicBezTo>
                        <a:pt x="4072" y="8752"/>
                        <a:pt x="4203" y="9145"/>
                        <a:pt x="4298" y="9538"/>
                      </a:cubicBezTo>
                      <a:cubicBezTo>
                        <a:pt x="4524" y="10561"/>
                        <a:pt x="4905" y="11538"/>
                        <a:pt x="5286" y="12502"/>
                      </a:cubicBezTo>
                      <a:cubicBezTo>
                        <a:pt x="5370" y="12681"/>
                        <a:pt x="5358" y="12883"/>
                        <a:pt x="5263" y="13050"/>
                      </a:cubicBezTo>
                      <a:cubicBezTo>
                        <a:pt x="5096" y="13348"/>
                        <a:pt x="4941" y="13645"/>
                        <a:pt x="4786" y="13943"/>
                      </a:cubicBezTo>
                      <a:cubicBezTo>
                        <a:pt x="4679" y="14121"/>
                        <a:pt x="4644" y="14348"/>
                        <a:pt x="4715" y="14538"/>
                      </a:cubicBezTo>
                      <a:cubicBezTo>
                        <a:pt x="5406" y="14371"/>
                        <a:pt x="5727" y="13895"/>
                        <a:pt x="6334" y="13502"/>
                      </a:cubicBezTo>
                      <a:cubicBezTo>
                        <a:pt x="6382" y="13538"/>
                        <a:pt x="6560" y="13490"/>
                        <a:pt x="6608" y="13574"/>
                      </a:cubicBezTo>
                      <a:cubicBezTo>
                        <a:pt x="6620" y="13598"/>
                        <a:pt x="6525" y="13729"/>
                        <a:pt x="6453" y="13776"/>
                      </a:cubicBezTo>
                      <a:cubicBezTo>
                        <a:pt x="6048" y="14086"/>
                        <a:pt x="5632" y="14383"/>
                        <a:pt x="5215" y="14693"/>
                      </a:cubicBezTo>
                      <a:cubicBezTo>
                        <a:pt x="5167" y="14741"/>
                        <a:pt x="5108" y="14764"/>
                        <a:pt x="5048" y="14800"/>
                      </a:cubicBezTo>
                      <a:cubicBezTo>
                        <a:pt x="4834" y="14883"/>
                        <a:pt x="4560" y="14943"/>
                        <a:pt x="4405" y="14764"/>
                      </a:cubicBezTo>
                      <a:cubicBezTo>
                        <a:pt x="4310" y="14657"/>
                        <a:pt x="4310" y="14395"/>
                        <a:pt x="4370" y="14229"/>
                      </a:cubicBezTo>
                      <a:cubicBezTo>
                        <a:pt x="4477" y="13848"/>
                        <a:pt x="4632" y="13490"/>
                        <a:pt x="4822" y="13157"/>
                      </a:cubicBezTo>
                      <a:cubicBezTo>
                        <a:pt x="4989" y="12919"/>
                        <a:pt x="5013" y="12621"/>
                        <a:pt x="4917" y="12359"/>
                      </a:cubicBezTo>
                      <a:cubicBezTo>
                        <a:pt x="4584" y="11407"/>
                        <a:pt x="4274" y="10454"/>
                        <a:pt x="3953" y="9502"/>
                      </a:cubicBezTo>
                      <a:cubicBezTo>
                        <a:pt x="3893" y="9299"/>
                        <a:pt x="3858" y="9097"/>
                        <a:pt x="3798" y="8907"/>
                      </a:cubicBezTo>
                      <a:cubicBezTo>
                        <a:pt x="3727" y="8716"/>
                        <a:pt x="3620" y="8490"/>
                        <a:pt x="3524" y="8240"/>
                      </a:cubicBezTo>
                      <a:cubicBezTo>
                        <a:pt x="3429" y="8299"/>
                        <a:pt x="3346" y="8359"/>
                        <a:pt x="3262" y="8430"/>
                      </a:cubicBezTo>
                      <a:cubicBezTo>
                        <a:pt x="2548" y="9097"/>
                        <a:pt x="1834" y="9776"/>
                        <a:pt x="1107" y="10442"/>
                      </a:cubicBezTo>
                      <a:cubicBezTo>
                        <a:pt x="929" y="10609"/>
                        <a:pt x="726" y="10740"/>
                        <a:pt x="500" y="10835"/>
                      </a:cubicBezTo>
                      <a:cubicBezTo>
                        <a:pt x="250" y="10931"/>
                        <a:pt x="0" y="10692"/>
                        <a:pt x="95" y="10431"/>
                      </a:cubicBezTo>
                      <a:cubicBezTo>
                        <a:pt x="441" y="9264"/>
                        <a:pt x="786" y="8097"/>
                        <a:pt x="1346" y="7013"/>
                      </a:cubicBezTo>
                      <a:cubicBezTo>
                        <a:pt x="1643" y="6418"/>
                        <a:pt x="1941" y="5835"/>
                        <a:pt x="2250" y="5251"/>
                      </a:cubicBezTo>
                      <a:cubicBezTo>
                        <a:pt x="2334" y="5085"/>
                        <a:pt x="2346" y="4894"/>
                        <a:pt x="2274" y="4727"/>
                      </a:cubicBezTo>
                      <a:cubicBezTo>
                        <a:pt x="2108" y="4227"/>
                        <a:pt x="1941" y="3727"/>
                        <a:pt x="1810" y="3215"/>
                      </a:cubicBezTo>
                      <a:cubicBezTo>
                        <a:pt x="1631" y="2537"/>
                        <a:pt x="1536" y="1906"/>
                        <a:pt x="1405" y="1227"/>
                      </a:cubicBezTo>
                      <a:cubicBezTo>
                        <a:pt x="1369" y="1072"/>
                        <a:pt x="1357" y="917"/>
                        <a:pt x="1381" y="751"/>
                      </a:cubicBezTo>
                      <a:cubicBezTo>
                        <a:pt x="1453" y="405"/>
                        <a:pt x="1929" y="1"/>
                        <a:pt x="2274" y="132"/>
                      </a:cubicBezTo>
                      <a:cubicBezTo>
                        <a:pt x="2310" y="144"/>
                        <a:pt x="2465" y="167"/>
                        <a:pt x="2262" y="263"/>
                      </a:cubicBezTo>
                      <a:cubicBezTo>
                        <a:pt x="2143" y="239"/>
                        <a:pt x="2024" y="274"/>
                        <a:pt x="1929" y="346"/>
                      </a:cubicBezTo>
                      <a:cubicBezTo>
                        <a:pt x="1631" y="441"/>
                        <a:pt x="1584" y="667"/>
                        <a:pt x="1596" y="1013"/>
                      </a:cubicBezTo>
                      <a:cubicBezTo>
                        <a:pt x="1607" y="1275"/>
                        <a:pt x="1655" y="1525"/>
                        <a:pt x="1715" y="1775"/>
                      </a:cubicBezTo>
                      <a:cubicBezTo>
                        <a:pt x="1941" y="2632"/>
                        <a:pt x="2179" y="3489"/>
                        <a:pt x="2417" y="4346"/>
                      </a:cubicBezTo>
                      <a:cubicBezTo>
                        <a:pt x="2453" y="4465"/>
                        <a:pt x="2489" y="4596"/>
                        <a:pt x="2560" y="4704"/>
                      </a:cubicBezTo>
                      <a:cubicBezTo>
                        <a:pt x="2750" y="4977"/>
                        <a:pt x="2643" y="5204"/>
                        <a:pt x="2500" y="5454"/>
                      </a:cubicBezTo>
                      <a:cubicBezTo>
                        <a:pt x="2072" y="6240"/>
                        <a:pt x="1643" y="7025"/>
                        <a:pt x="1262" y="7835"/>
                      </a:cubicBezTo>
                      <a:cubicBezTo>
                        <a:pt x="1048" y="8335"/>
                        <a:pt x="857" y="8847"/>
                        <a:pt x="703" y="9371"/>
                      </a:cubicBezTo>
                      <a:cubicBezTo>
                        <a:pt x="619" y="9609"/>
                        <a:pt x="548" y="9835"/>
                        <a:pt x="476" y="10073"/>
                      </a:cubicBezTo>
                      <a:cubicBezTo>
                        <a:pt x="441" y="10192"/>
                        <a:pt x="429" y="10300"/>
                        <a:pt x="393" y="1045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08" name="Google Shape;2008;p19"/>
              <p:cNvSpPr/>
              <p:nvPr/>
            </p:nvSpPr>
            <p:spPr>
              <a:xfrm>
                <a:off x="5646225" y="3182888"/>
                <a:ext cx="2890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775" extrusionOk="0">
                    <a:moveTo>
                      <a:pt x="274" y="1"/>
                    </a:moveTo>
                    <a:cubicBezTo>
                      <a:pt x="96" y="1"/>
                      <a:pt x="0" y="49"/>
                      <a:pt x="60" y="215"/>
                    </a:cubicBezTo>
                    <a:cubicBezTo>
                      <a:pt x="107" y="370"/>
                      <a:pt x="167" y="501"/>
                      <a:pt x="250" y="632"/>
                    </a:cubicBezTo>
                    <a:cubicBezTo>
                      <a:pt x="429" y="965"/>
                      <a:pt x="607" y="1299"/>
                      <a:pt x="786" y="1620"/>
                    </a:cubicBezTo>
                    <a:cubicBezTo>
                      <a:pt x="798" y="1644"/>
                      <a:pt x="810" y="1692"/>
                      <a:pt x="822" y="1704"/>
                    </a:cubicBezTo>
                    <a:cubicBezTo>
                      <a:pt x="905" y="1727"/>
                      <a:pt x="1012" y="1775"/>
                      <a:pt x="1072" y="1751"/>
                    </a:cubicBezTo>
                    <a:cubicBezTo>
                      <a:pt x="1131" y="1680"/>
                      <a:pt x="1155" y="1596"/>
                      <a:pt x="1143" y="1513"/>
                    </a:cubicBezTo>
                    <a:cubicBezTo>
                      <a:pt x="858" y="1001"/>
                      <a:pt x="560" y="501"/>
                      <a:pt x="2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9"/>
              <p:cNvSpPr/>
              <p:nvPr/>
            </p:nvSpPr>
            <p:spPr>
              <a:xfrm>
                <a:off x="5899525" y="3488288"/>
                <a:ext cx="39025" cy="3010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204" extrusionOk="0">
                    <a:moveTo>
                      <a:pt x="1560" y="929"/>
                    </a:moveTo>
                    <a:lnTo>
                      <a:pt x="441" y="156"/>
                    </a:lnTo>
                    <a:cubicBezTo>
                      <a:pt x="381" y="96"/>
                      <a:pt x="298" y="48"/>
                      <a:pt x="227" y="25"/>
                    </a:cubicBezTo>
                    <a:cubicBezTo>
                      <a:pt x="155" y="1"/>
                      <a:pt x="72" y="1"/>
                      <a:pt x="0" y="25"/>
                    </a:cubicBezTo>
                    <a:cubicBezTo>
                      <a:pt x="12" y="108"/>
                      <a:pt x="0" y="227"/>
                      <a:pt x="60" y="263"/>
                    </a:cubicBezTo>
                    <a:cubicBezTo>
                      <a:pt x="429" y="548"/>
                      <a:pt x="798" y="822"/>
                      <a:pt x="1179" y="1072"/>
                    </a:cubicBezTo>
                    <a:cubicBezTo>
                      <a:pt x="1394" y="1203"/>
                      <a:pt x="1453" y="1168"/>
                      <a:pt x="1560" y="92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9"/>
              <p:cNvSpPr/>
              <p:nvPr/>
            </p:nvSpPr>
            <p:spPr>
              <a:xfrm>
                <a:off x="5684625" y="3251963"/>
                <a:ext cx="2472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429" extrusionOk="0">
                    <a:moveTo>
                      <a:pt x="988" y="1322"/>
                    </a:moveTo>
                    <a:cubicBezTo>
                      <a:pt x="988" y="1262"/>
                      <a:pt x="976" y="1203"/>
                      <a:pt x="953" y="1155"/>
                    </a:cubicBezTo>
                    <a:cubicBezTo>
                      <a:pt x="750" y="810"/>
                      <a:pt x="548" y="453"/>
                      <a:pt x="322" y="119"/>
                    </a:cubicBezTo>
                    <a:cubicBezTo>
                      <a:pt x="286" y="60"/>
                      <a:pt x="179" y="36"/>
                      <a:pt x="95" y="0"/>
                    </a:cubicBezTo>
                    <a:cubicBezTo>
                      <a:pt x="72" y="84"/>
                      <a:pt x="0" y="191"/>
                      <a:pt x="36" y="250"/>
                    </a:cubicBezTo>
                    <a:cubicBezTo>
                      <a:pt x="238" y="631"/>
                      <a:pt x="453" y="1000"/>
                      <a:pt x="691" y="1369"/>
                    </a:cubicBezTo>
                    <a:cubicBezTo>
                      <a:pt x="715" y="1417"/>
                      <a:pt x="810" y="1429"/>
                      <a:pt x="869" y="1429"/>
                    </a:cubicBezTo>
                    <a:cubicBezTo>
                      <a:pt x="929" y="1429"/>
                      <a:pt x="953" y="1369"/>
                      <a:pt x="988" y="13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9"/>
              <p:cNvSpPr/>
              <p:nvPr/>
            </p:nvSpPr>
            <p:spPr>
              <a:xfrm>
                <a:off x="5954600" y="3516863"/>
                <a:ext cx="36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049" extrusionOk="0">
                    <a:moveTo>
                      <a:pt x="1226" y="1048"/>
                    </a:moveTo>
                    <a:lnTo>
                      <a:pt x="1465" y="918"/>
                    </a:lnTo>
                    <a:cubicBezTo>
                      <a:pt x="1417" y="846"/>
                      <a:pt x="1393" y="751"/>
                      <a:pt x="1322" y="703"/>
                    </a:cubicBezTo>
                    <a:cubicBezTo>
                      <a:pt x="1119" y="560"/>
                      <a:pt x="893" y="441"/>
                      <a:pt x="679" y="322"/>
                    </a:cubicBezTo>
                    <a:cubicBezTo>
                      <a:pt x="560" y="251"/>
                      <a:pt x="441" y="167"/>
                      <a:pt x="310" y="108"/>
                    </a:cubicBezTo>
                    <a:cubicBezTo>
                      <a:pt x="191" y="36"/>
                      <a:pt x="83" y="1"/>
                      <a:pt x="24" y="144"/>
                    </a:cubicBezTo>
                    <a:cubicBezTo>
                      <a:pt x="0" y="191"/>
                      <a:pt x="72" y="334"/>
                      <a:pt x="143" y="370"/>
                    </a:cubicBezTo>
                    <a:cubicBezTo>
                      <a:pt x="476" y="596"/>
                      <a:pt x="834" y="810"/>
                      <a:pt x="1226" y="10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9"/>
              <p:cNvSpPr/>
              <p:nvPr/>
            </p:nvSpPr>
            <p:spPr>
              <a:xfrm>
                <a:off x="5722125" y="3309413"/>
                <a:ext cx="30975" cy="3425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370" extrusionOk="0">
                    <a:moveTo>
                      <a:pt x="0" y="143"/>
                    </a:moveTo>
                    <a:cubicBezTo>
                      <a:pt x="72" y="250"/>
                      <a:pt x="143" y="369"/>
                      <a:pt x="227" y="476"/>
                    </a:cubicBezTo>
                    <a:cubicBezTo>
                      <a:pt x="429" y="750"/>
                      <a:pt x="643" y="1036"/>
                      <a:pt x="870" y="1298"/>
                    </a:cubicBezTo>
                    <a:cubicBezTo>
                      <a:pt x="941" y="1357"/>
                      <a:pt x="1036" y="1369"/>
                      <a:pt x="1120" y="1346"/>
                    </a:cubicBezTo>
                    <a:cubicBezTo>
                      <a:pt x="1239" y="1286"/>
                      <a:pt x="1227" y="1179"/>
                      <a:pt x="1143" y="1072"/>
                    </a:cubicBezTo>
                    <a:cubicBezTo>
                      <a:pt x="858" y="750"/>
                      <a:pt x="584" y="441"/>
                      <a:pt x="322" y="119"/>
                    </a:cubicBezTo>
                    <a:cubicBezTo>
                      <a:pt x="215" y="0"/>
                      <a:pt x="131" y="12"/>
                      <a:pt x="0" y="14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9"/>
              <p:cNvSpPr/>
              <p:nvPr/>
            </p:nvSpPr>
            <p:spPr>
              <a:xfrm>
                <a:off x="6063225" y="3571938"/>
                <a:ext cx="3902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739" extrusionOk="0">
                    <a:moveTo>
                      <a:pt x="1561" y="477"/>
                    </a:moveTo>
                    <a:cubicBezTo>
                      <a:pt x="1489" y="441"/>
                      <a:pt x="1418" y="405"/>
                      <a:pt x="1346" y="381"/>
                    </a:cubicBezTo>
                    <a:cubicBezTo>
                      <a:pt x="1049" y="274"/>
                      <a:pt x="763" y="179"/>
                      <a:pt x="465" y="84"/>
                    </a:cubicBezTo>
                    <a:cubicBezTo>
                      <a:pt x="370" y="36"/>
                      <a:pt x="263" y="12"/>
                      <a:pt x="144" y="0"/>
                    </a:cubicBezTo>
                    <a:cubicBezTo>
                      <a:pt x="108" y="0"/>
                      <a:pt x="37" y="72"/>
                      <a:pt x="13" y="131"/>
                    </a:cubicBezTo>
                    <a:cubicBezTo>
                      <a:pt x="1" y="179"/>
                      <a:pt x="25" y="227"/>
                      <a:pt x="72" y="262"/>
                    </a:cubicBezTo>
                    <a:cubicBezTo>
                      <a:pt x="477" y="417"/>
                      <a:pt x="882" y="572"/>
                      <a:pt x="1299" y="703"/>
                    </a:cubicBezTo>
                    <a:cubicBezTo>
                      <a:pt x="1430" y="739"/>
                      <a:pt x="1549" y="679"/>
                      <a:pt x="1561" y="47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9"/>
              <p:cNvSpPr/>
              <p:nvPr/>
            </p:nvSpPr>
            <p:spPr>
              <a:xfrm>
                <a:off x="6120100" y="3587113"/>
                <a:ext cx="3960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525" extrusionOk="0">
                    <a:moveTo>
                      <a:pt x="1560" y="191"/>
                    </a:moveTo>
                    <a:cubicBezTo>
                      <a:pt x="1381" y="179"/>
                      <a:pt x="1214" y="167"/>
                      <a:pt x="1036" y="143"/>
                    </a:cubicBezTo>
                    <a:cubicBezTo>
                      <a:pt x="762" y="108"/>
                      <a:pt x="476" y="36"/>
                      <a:pt x="202" y="1"/>
                    </a:cubicBezTo>
                    <a:cubicBezTo>
                      <a:pt x="143" y="1"/>
                      <a:pt x="71" y="60"/>
                      <a:pt x="0" y="96"/>
                    </a:cubicBezTo>
                    <a:cubicBezTo>
                      <a:pt x="36" y="155"/>
                      <a:pt x="71" y="263"/>
                      <a:pt x="131" y="274"/>
                    </a:cubicBezTo>
                    <a:cubicBezTo>
                      <a:pt x="488" y="370"/>
                      <a:pt x="869" y="429"/>
                      <a:pt x="1238" y="489"/>
                    </a:cubicBezTo>
                    <a:cubicBezTo>
                      <a:pt x="1417" y="524"/>
                      <a:pt x="1584" y="370"/>
                      <a:pt x="1560" y="19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9"/>
              <p:cNvSpPr/>
              <p:nvPr/>
            </p:nvSpPr>
            <p:spPr>
              <a:xfrm>
                <a:off x="5807850" y="3405838"/>
                <a:ext cx="29500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1180" h="1156" extrusionOk="0">
                    <a:moveTo>
                      <a:pt x="977" y="1156"/>
                    </a:moveTo>
                    <a:cubicBezTo>
                      <a:pt x="1024" y="1144"/>
                      <a:pt x="1131" y="1144"/>
                      <a:pt x="1143" y="1096"/>
                    </a:cubicBezTo>
                    <a:cubicBezTo>
                      <a:pt x="1167" y="1037"/>
                      <a:pt x="1179" y="918"/>
                      <a:pt x="1143" y="882"/>
                    </a:cubicBezTo>
                    <a:cubicBezTo>
                      <a:pt x="870" y="620"/>
                      <a:pt x="584" y="370"/>
                      <a:pt x="298" y="132"/>
                    </a:cubicBezTo>
                    <a:cubicBezTo>
                      <a:pt x="215" y="48"/>
                      <a:pt x="84" y="1"/>
                      <a:pt x="12" y="132"/>
                    </a:cubicBezTo>
                    <a:cubicBezTo>
                      <a:pt x="0" y="215"/>
                      <a:pt x="24" y="298"/>
                      <a:pt x="84" y="370"/>
                    </a:cubicBezTo>
                    <a:cubicBezTo>
                      <a:pt x="334" y="620"/>
                      <a:pt x="596" y="846"/>
                      <a:pt x="858" y="1072"/>
                    </a:cubicBezTo>
                    <a:cubicBezTo>
                      <a:pt x="893" y="1108"/>
                      <a:pt x="929" y="1132"/>
                      <a:pt x="977" y="11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9"/>
              <p:cNvSpPr/>
              <p:nvPr/>
            </p:nvSpPr>
            <p:spPr>
              <a:xfrm>
                <a:off x="6008175" y="3547538"/>
                <a:ext cx="363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810" extrusionOk="0">
                    <a:moveTo>
                      <a:pt x="1453" y="548"/>
                    </a:moveTo>
                    <a:cubicBezTo>
                      <a:pt x="1036" y="357"/>
                      <a:pt x="619" y="191"/>
                      <a:pt x="215" y="24"/>
                    </a:cubicBezTo>
                    <a:cubicBezTo>
                      <a:pt x="155" y="0"/>
                      <a:pt x="72" y="60"/>
                      <a:pt x="0" y="83"/>
                    </a:cubicBezTo>
                    <a:cubicBezTo>
                      <a:pt x="24" y="155"/>
                      <a:pt x="36" y="262"/>
                      <a:pt x="96" y="286"/>
                    </a:cubicBezTo>
                    <a:cubicBezTo>
                      <a:pt x="429" y="453"/>
                      <a:pt x="786" y="607"/>
                      <a:pt x="1131" y="750"/>
                    </a:cubicBezTo>
                    <a:cubicBezTo>
                      <a:pt x="1262" y="810"/>
                      <a:pt x="1381" y="762"/>
                      <a:pt x="1453" y="5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9"/>
              <p:cNvSpPr/>
              <p:nvPr/>
            </p:nvSpPr>
            <p:spPr>
              <a:xfrm>
                <a:off x="5847725" y="3450188"/>
                <a:ext cx="31000" cy="25325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1013" extrusionOk="0">
                    <a:moveTo>
                      <a:pt x="1" y="132"/>
                    </a:moveTo>
                    <a:cubicBezTo>
                      <a:pt x="287" y="465"/>
                      <a:pt x="620" y="763"/>
                      <a:pt x="1001" y="989"/>
                    </a:cubicBezTo>
                    <a:cubicBezTo>
                      <a:pt x="1049" y="1013"/>
                      <a:pt x="1203" y="977"/>
                      <a:pt x="1215" y="941"/>
                    </a:cubicBezTo>
                    <a:cubicBezTo>
                      <a:pt x="1239" y="858"/>
                      <a:pt x="1215" y="763"/>
                      <a:pt x="1168" y="691"/>
                    </a:cubicBezTo>
                    <a:cubicBezTo>
                      <a:pt x="894" y="465"/>
                      <a:pt x="620" y="263"/>
                      <a:pt x="334" y="60"/>
                    </a:cubicBezTo>
                    <a:cubicBezTo>
                      <a:pt x="239" y="25"/>
                      <a:pt x="144" y="1"/>
                      <a:pt x="48" y="1"/>
                    </a:cubicBezTo>
                    <a:cubicBezTo>
                      <a:pt x="37" y="36"/>
                      <a:pt x="13" y="84"/>
                      <a:pt x="1" y="1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9"/>
              <p:cNvSpPr/>
              <p:nvPr/>
            </p:nvSpPr>
            <p:spPr>
              <a:xfrm>
                <a:off x="5764100" y="3360313"/>
                <a:ext cx="26500" cy="30075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203" extrusionOk="0">
                    <a:moveTo>
                      <a:pt x="0" y="0"/>
                    </a:moveTo>
                    <a:cubicBezTo>
                      <a:pt x="12" y="107"/>
                      <a:pt x="36" y="214"/>
                      <a:pt x="83" y="310"/>
                    </a:cubicBezTo>
                    <a:cubicBezTo>
                      <a:pt x="298" y="595"/>
                      <a:pt x="524" y="857"/>
                      <a:pt x="762" y="1119"/>
                    </a:cubicBezTo>
                    <a:cubicBezTo>
                      <a:pt x="822" y="1179"/>
                      <a:pt x="905" y="1203"/>
                      <a:pt x="976" y="1179"/>
                    </a:cubicBezTo>
                    <a:cubicBezTo>
                      <a:pt x="1036" y="1131"/>
                      <a:pt x="1060" y="1060"/>
                      <a:pt x="1060" y="976"/>
                    </a:cubicBezTo>
                    <a:cubicBezTo>
                      <a:pt x="1024" y="786"/>
                      <a:pt x="310" y="107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86" name="Google Shape;2019;p19">
            <a:extLst>
              <a:ext uri="{FF2B5EF4-FFF2-40B4-BE49-F238E27FC236}">
                <a16:creationId xmlns:a16="http://schemas.microsoft.com/office/drawing/2014/main" id="{68E49A37-98FA-38D1-FF5F-5A25FE94F928}"/>
              </a:ext>
            </a:extLst>
          </p:cNvPr>
          <p:cNvGrpSpPr/>
          <p:nvPr/>
        </p:nvGrpSpPr>
        <p:grpSpPr>
          <a:xfrm>
            <a:off x="6362482" y="3646501"/>
            <a:ext cx="2612496" cy="1051963"/>
            <a:chOff x="201195" y="1044351"/>
            <a:chExt cx="2914200" cy="983377"/>
          </a:xfrm>
        </p:grpSpPr>
        <p:sp>
          <p:nvSpPr>
            <p:cNvPr id="5087" name="Google Shape;2020;p19">
              <a:extLst>
                <a:ext uri="{FF2B5EF4-FFF2-40B4-BE49-F238E27FC236}">
                  <a16:creationId xmlns:a16="http://schemas.microsoft.com/office/drawing/2014/main" id="{4469E7B4-2284-82A4-DB58-33A0B079F6F6}"/>
                </a:ext>
              </a:extLst>
            </p:cNvPr>
            <p:cNvSpPr txBox="1"/>
            <p:nvPr/>
          </p:nvSpPr>
          <p:spPr>
            <a:xfrm>
              <a:off x="201195" y="1764628"/>
              <a:ext cx="2914200" cy="2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b="1" i="0" dirty="0" err="1">
                  <a:solidFill>
                    <a:srgbClr val="0D0D0D"/>
                  </a:solidFill>
                  <a:effectLst/>
                  <a:latin typeface="Söhne"/>
                </a:rPr>
                <a:t>Physical</a:t>
              </a:r>
              <a:r>
                <a:rPr lang="es-ES" b="1" i="0" dirty="0">
                  <a:solidFill>
                    <a:srgbClr val="0D0D0D"/>
                  </a:solidFill>
                  <a:effectLst/>
                  <a:latin typeface="Söhne"/>
                </a:rPr>
                <a:t> </a:t>
              </a:r>
              <a:r>
                <a:rPr lang="es-ES" b="1" i="0" dirty="0" err="1">
                  <a:solidFill>
                    <a:srgbClr val="0D0D0D"/>
                  </a:solidFill>
                  <a:effectLst/>
                  <a:latin typeface="Söhne"/>
                </a:rPr>
                <a:t>Infrastructure</a:t>
              </a:r>
              <a:r>
                <a:rPr lang="es-ES" dirty="0">
                  <a:solidFill>
                    <a:srgbClr val="0D0D0D"/>
                  </a:solidFill>
                  <a:latin typeface="Söhne"/>
                </a:rPr>
                <a:t>: </a:t>
              </a:r>
              <a:r>
                <a:rPr lang="es-ES" dirty="0" err="1">
                  <a:solidFill>
                    <a:srgbClr val="0D0D0D"/>
                  </a:solidFill>
                  <a:latin typeface="Söhne"/>
                </a:rPr>
                <a:t>urban</a:t>
              </a:r>
              <a:r>
                <a:rPr lang="es-ES" dirty="0">
                  <a:solidFill>
                    <a:srgbClr val="0D0D0D"/>
                  </a:solidFill>
                  <a:latin typeface="Söhne"/>
                </a:rPr>
                <a:t> </a:t>
              </a:r>
              <a:r>
                <a:rPr lang="es-ES" dirty="0" err="1">
                  <a:solidFill>
                    <a:srgbClr val="0D0D0D"/>
                  </a:solidFill>
                  <a:latin typeface="Söhne"/>
                </a:rPr>
                <a:t>grow</a:t>
              </a:r>
              <a:r>
                <a:rPr lang="es-ES" dirty="0">
                  <a:solidFill>
                    <a:srgbClr val="0D0D0D"/>
                  </a:solidFill>
                  <a:latin typeface="Söhne"/>
                </a:rPr>
                <a:t>, pipelines, cables </a:t>
              </a:r>
              <a:r>
                <a:rPr lang="es-ES" dirty="0" err="1">
                  <a:solidFill>
                    <a:srgbClr val="0D0D0D"/>
                  </a:solidFill>
                  <a:latin typeface="Söhne"/>
                </a:rPr>
                <a:t>roads</a:t>
              </a:r>
              <a:r>
                <a:rPr lang="es-ES" dirty="0">
                  <a:solidFill>
                    <a:srgbClr val="0D0D0D"/>
                  </a:solidFill>
                  <a:latin typeface="Söhne"/>
                </a:rPr>
                <a:t>…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088" name="Google Shape;2021;p19">
              <a:extLst>
                <a:ext uri="{FF2B5EF4-FFF2-40B4-BE49-F238E27FC236}">
                  <a16:creationId xmlns:a16="http://schemas.microsoft.com/office/drawing/2014/main" id="{CD00874E-4D9E-551A-7F73-37282B202652}"/>
                </a:ext>
              </a:extLst>
            </p:cNvPr>
            <p:cNvSpPr/>
            <p:nvPr/>
          </p:nvSpPr>
          <p:spPr>
            <a:xfrm flipH="1">
              <a:off x="879859" y="1055832"/>
              <a:ext cx="1802180" cy="484276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19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2022;p19">
              <a:extLst>
                <a:ext uri="{FF2B5EF4-FFF2-40B4-BE49-F238E27FC236}">
                  <a16:creationId xmlns:a16="http://schemas.microsoft.com/office/drawing/2014/main" id="{CAF40D00-FA41-EAC9-65CF-5E34A8543998}"/>
                </a:ext>
              </a:extLst>
            </p:cNvPr>
            <p:cNvSpPr/>
            <p:nvPr/>
          </p:nvSpPr>
          <p:spPr>
            <a:xfrm flipH="1">
              <a:off x="879859" y="1055833"/>
              <a:ext cx="1802180" cy="484276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73" y="750"/>
                  </a:moveTo>
                  <a:cubicBezTo>
                    <a:pt x="67259" y="750"/>
                    <a:pt x="69092" y="988"/>
                    <a:pt x="70676" y="1203"/>
                  </a:cubicBezTo>
                  <a:cubicBezTo>
                    <a:pt x="73033" y="1524"/>
                    <a:pt x="74617" y="2393"/>
                    <a:pt x="75807" y="4025"/>
                  </a:cubicBezTo>
                  <a:cubicBezTo>
                    <a:pt x="79510" y="9049"/>
                    <a:pt x="78403" y="14169"/>
                    <a:pt x="76831" y="18514"/>
                  </a:cubicBezTo>
                  <a:cubicBezTo>
                    <a:pt x="75879" y="21146"/>
                    <a:pt x="72081" y="22348"/>
                    <a:pt x="69104" y="22574"/>
                  </a:cubicBezTo>
                  <a:cubicBezTo>
                    <a:pt x="61008" y="23217"/>
                    <a:pt x="52983" y="23527"/>
                    <a:pt x="44791" y="23825"/>
                  </a:cubicBezTo>
                  <a:cubicBezTo>
                    <a:pt x="42025" y="23926"/>
                    <a:pt x="39218" y="23976"/>
                    <a:pt x="36374" y="23976"/>
                  </a:cubicBezTo>
                  <a:cubicBezTo>
                    <a:pt x="27822" y="23976"/>
                    <a:pt x="18945" y="23519"/>
                    <a:pt x="9894" y="22598"/>
                  </a:cubicBezTo>
                  <a:cubicBezTo>
                    <a:pt x="5525" y="22170"/>
                    <a:pt x="2762" y="20348"/>
                    <a:pt x="1679" y="17205"/>
                  </a:cubicBezTo>
                  <a:cubicBezTo>
                    <a:pt x="1334" y="16216"/>
                    <a:pt x="1000" y="15157"/>
                    <a:pt x="845" y="14133"/>
                  </a:cubicBezTo>
                  <a:cubicBezTo>
                    <a:pt x="774" y="13454"/>
                    <a:pt x="762" y="12776"/>
                    <a:pt x="810" y="12097"/>
                  </a:cubicBezTo>
                  <a:cubicBezTo>
                    <a:pt x="822" y="11906"/>
                    <a:pt x="834" y="11728"/>
                    <a:pt x="834" y="11537"/>
                  </a:cubicBezTo>
                  <a:lnTo>
                    <a:pt x="941" y="11525"/>
                  </a:lnTo>
                  <a:lnTo>
                    <a:pt x="941" y="11144"/>
                  </a:lnTo>
                  <a:cubicBezTo>
                    <a:pt x="941" y="10763"/>
                    <a:pt x="917" y="10371"/>
                    <a:pt x="893" y="9990"/>
                  </a:cubicBezTo>
                  <a:cubicBezTo>
                    <a:pt x="845" y="9168"/>
                    <a:pt x="798" y="8394"/>
                    <a:pt x="988" y="7668"/>
                  </a:cubicBezTo>
                  <a:cubicBezTo>
                    <a:pt x="1905" y="4298"/>
                    <a:pt x="4929" y="2489"/>
                    <a:pt x="10501" y="1965"/>
                  </a:cubicBezTo>
                  <a:lnTo>
                    <a:pt x="12478" y="1774"/>
                  </a:lnTo>
                  <a:cubicBezTo>
                    <a:pt x="16300" y="1405"/>
                    <a:pt x="20241" y="1036"/>
                    <a:pt x="24134" y="965"/>
                  </a:cubicBezTo>
                  <a:cubicBezTo>
                    <a:pt x="27326" y="899"/>
                    <a:pt x="30553" y="882"/>
                    <a:pt x="33753" y="882"/>
                  </a:cubicBezTo>
                  <a:cubicBezTo>
                    <a:pt x="35746" y="882"/>
                    <a:pt x="37728" y="889"/>
                    <a:pt x="39684" y="893"/>
                  </a:cubicBezTo>
                  <a:cubicBezTo>
                    <a:pt x="41729" y="902"/>
                    <a:pt x="43823" y="910"/>
                    <a:pt x="45913" y="910"/>
                  </a:cubicBezTo>
                  <a:cubicBezTo>
                    <a:pt x="46779" y="910"/>
                    <a:pt x="47645" y="909"/>
                    <a:pt x="48506" y="905"/>
                  </a:cubicBezTo>
                  <a:cubicBezTo>
                    <a:pt x="51090" y="905"/>
                    <a:pt x="53709" y="869"/>
                    <a:pt x="56257" y="834"/>
                  </a:cubicBezTo>
                  <a:cubicBezTo>
                    <a:pt x="59269" y="798"/>
                    <a:pt x="62401" y="750"/>
                    <a:pt x="65473" y="750"/>
                  </a:cubicBezTo>
                  <a:close/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07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0" name="Google Shape;2023;p19">
              <a:extLst>
                <a:ext uri="{FF2B5EF4-FFF2-40B4-BE49-F238E27FC236}">
                  <a16:creationId xmlns:a16="http://schemas.microsoft.com/office/drawing/2014/main" id="{6035F534-E3BC-B5DA-7CC5-67EA17EB0B66}"/>
                </a:ext>
              </a:extLst>
            </p:cNvPr>
            <p:cNvGrpSpPr/>
            <p:nvPr/>
          </p:nvGrpSpPr>
          <p:grpSpPr>
            <a:xfrm>
              <a:off x="550674" y="1044351"/>
              <a:ext cx="527392" cy="520511"/>
              <a:chOff x="573224" y="960525"/>
              <a:chExt cx="612320" cy="604332"/>
            </a:xfrm>
          </p:grpSpPr>
          <p:sp>
            <p:nvSpPr>
              <p:cNvPr id="5093" name="Google Shape;2024;p19">
                <a:extLst>
                  <a:ext uri="{FF2B5EF4-FFF2-40B4-BE49-F238E27FC236}">
                    <a16:creationId xmlns:a16="http://schemas.microsoft.com/office/drawing/2014/main" id="{5DE45F82-FDDD-69FE-FAAF-96E3C4DA246C}"/>
                  </a:ext>
                </a:extLst>
              </p:cNvPr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2025;p19">
                <a:extLst>
                  <a:ext uri="{FF2B5EF4-FFF2-40B4-BE49-F238E27FC236}">
                    <a16:creationId xmlns:a16="http://schemas.microsoft.com/office/drawing/2014/main" id="{425CD3F5-32FC-A49A-FD06-0007A79B08C5}"/>
                  </a:ext>
                </a:extLst>
              </p:cNvPr>
              <p:cNvSpPr/>
              <p:nvPr/>
            </p:nvSpPr>
            <p:spPr>
              <a:xfrm>
                <a:off x="573224" y="960525"/>
                <a:ext cx="612320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526" y="763"/>
                    </a:moveTo>
                    <a:cubicBezTo>
                      <a:pt x="19813" y="894"/>
                      <a:pt x="26540" y="5978"/>
                      <a:pt x="26516" y="13336"/>
                    </a:cubicBezTo>
                    <a:cubicBezTo>
                      <a:pt x="26266" y="21135"/>
                      <a:pt x="19396" y="26088"/>
                      <a:pt x="13169" y="26183"/>
                    </a:cubicBezTo>
                    <a:cubicBezTo>
                      <a:pt x="13099" y="26185"/>
                      <a:pt x="13029" y="26186"/>
                      <a:pt x="12959" y="26186"/>
                    </a:cubicBezTo>
                    <a:cubicBezTo>
                      <a:pt x="10233" y="26186"/>
                      <a:pt x="7322" y="24838"/>
                      <a:pt x="4954" y="22516"/>
                    </a:cubicBezTo>
                    <a:cubicBezTo>
                      <a:pt x="2358" y="19968"/>
                      <a:pt x="799" y="16611"/>
                      <a:pt x="787" y="13515"/>
                    </a:cubicBezTo>
                    <a:cubicBezTo>
                      <a:pt x="763" y="10693"/>
                      <a:pt x="2370" y="7419"/>
                      <a:pt x="5073" y="4764"/>
                    </a:cubicBezTo>
                    <a:cubicBezTo>
                      <a:pt x="7633" y="2252"/>
                      <a:pt x="10716" y="763"/>
                      <a:pt x="13372" y="763"/>
                    </a:cubicBezTo>
                    <a:close/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91" name="Google Shape;2026;p19">
              <a:extLst>
                <a:ext uri="{FF2B5EF4-FFF2-40B4-BE49-F238E27FC236}">
                  <a16:creationId xmlns:a16="http://schemas.microsoft.com/office/drawing/2014/main" id="{C8FAB8E8-E7FD-CC3C-8294-759697971806}"/>
                </a:ext>
              </a:extLst>
            </p:cNvPr>
            <p:cNvSpPr/>
            <p:nvPr/>
          </p:nvSpPr>
          <p:spPr>
            <a:xfrm>
              <a:off x="693902" y="1193249"/>
              <a:ext cx="235775" cy="202725"/>
            </a:xfrm>
            <a:custGeom>
              <a:avLst/>
              <a:gdLst/>
              <a:ahLst/>
              <a:cxnLst/>
              <a:rect l="l" t="t" r="r" b="b"/>
              <a:pathLst>
                <a:path w="9431" h="8109" extrusionOk="0">
                  <a:moveTo>
                    <a:pt x="4871" y="0"/>
                  </a:moveTo>
                  <a:cubicBezTo>
                    <a:pt x="4680" y="0"/>
                    <a:pt x="4513" y="119"/>
                    <a:pt x="4466" y="298"/>
                  </a:cubicBezTo>
                  <a:lnTo>
                    <a:pt x="4430" y="357"/>
                  </a:lnTo>
                  <a:lnTo>
                    <a:pt x="4371" y="453"/>
                  </a:lnTo>
                  <a:cubicBezTo>
                    <a:pt x="4120" y="834"/>
                    <a:pt x="3930" y="1155"/>
                    <a:pt x="3751" y="1453"/>
                  </a:cubicBezTo>
                  <a:cubicBezTo>
                    <a:pt x="3644" y="1631"/>
                    <a:pt x="3537" y="1822"/>
                    <a:pt x="3454" y="2012"/>
                  </a:cubicBezTo>
                  <a:cubicBezTo>
                    <a:pt x="3382" y="2132"/>
                    <a:pt x="3323" y="2262"/>
                    <a:pt x="3251" y="2393"/>
                  </a:cubicBezTo>
                  <a:cubicBezTo>
                    <a:pt x="3168" y="2548"/>
                    <a:pt x="3073" y="2691"/>
                    <a:pt x="2989" y="2846"/>
                  </a:cubicBezTo>
                  <a:cubicBezTo>
                    <a:pt x="2918" y="2953"/>
                    <a:pt x="2858" y="3072"/>
                    <a:pt x="2787" y="3191"/>
                  </a:cubicBezTo>
                  <a:lnTo>
                    <a:pt x="2418" y="3870"/>
                  </a:lnTo>
                  <a:lnTo>
                    <a:pt x="918" y="6513"/>
                  </a:lnTo>
                  <a:cubicBezTo>
                    <a:pt x="822" y="6692"/>
                    <a:pt x="739" y="6870"/>
                    <a:pt x="656" y="7061"/>
                  </a:cubicBezTo>
                  <a:cubicBezTo>
                    <a:pt x="632" y="7132"/>
                    <a:pt x="596" y="7215"/>
                    <a:pt x="549" y="7287"/>
                  </a:cubicBezTo>
                  <a:cubicBezTo>
                    <a:pt x="489" y="7323"/>
                    <a:pt x="441" y="7370"/>
                    <a:pt x="406" y="7430"/>
                  </a:cubicBezTo>
                  <a:lnTo>
                    <a:pt x="322" y="7561"/>
                  </a:lnTo>
                  <a:lnTo>
                    <a:pt x="322" y="7585"/>
                  </a:lnTo>
                  <a:lnTo>
                    <a:pt x="1" y="8001"/>
                  </a:lnTo>
                  <a:lnTo>
                    <a:pt x="596" y="8108"/>
                  </a:lnTo>
                  <a:lnTo>
                    <a:pt x="691" y="8108"/>
                  </a:lnTo>
                  <a:cubicBezTo>
                    <a:pt x="834" y="8108"/>
                    <a:pt x="965" y="8061"/>
                    <a:pt x="1072" y="7966"/>
                  </a:cubicBezTo>
                  <a:cubicBezTo>
                    <a:pt x="1344" y="7882"/>
                    <a:pt x="1615" y="7844"/>
                    <a:pt x="1887" y="7844"/>
                  </a:cubicBezTo>
                  <a:cubicBezTo>
                    <a:pt x="1925" y="7844"/>
                    <a:pt x="1963" y="7845"/>
                    <a:pt x="2001" y="7847"/>
                  </a:cubicBezTo>
                  <a:cubicBezTo>
                    <a:pt x="2489" y="7847"/>
                    <a:pt x="2977" y="7787"/>
                    <a:pt x="3454" y="7680"/>
                  </a:cubicBezTo>
                  <a:cubicBezTo>
                    <a:pt x="3775" y="7608"/>
                    <a:pt x="4120" y="7549"/>
                    <a:pt x="4442" y="7489"/>
                  </a:cubicBezTo>
                  <a:lnTo>
                    <a:pt x="4656" y="7442"/>
                  </a:lnTo>
                  <a:cubicBezTo>
                    <a:pt x="4763" y="7418"/>
                    <a:pt x="4871" y="7370"/>
                    <a:pt x="4954" y="7311"/>
                  </a:cubicBezTo>
                  <a:lnTo>
                    <a:pt x="5109" y="7239"/>
                  </a:lnTo>
                  <a:lnTo>
                    <a:pt x="5144" y="7215"/>
                  </a:lnTo>
                  <a:lnTo>
                    <a:pt x="5216" y="7215"/>
                  </a:lnTo>
                  <a:cubicBezTo>
                    <a:pt x="5597" y="7239"/>
                    <a:pt x="5966" y="7311"/>
                    <a:pt x="6323" y="7442"/>
                  </a:cubicBezTo>
                  <a:cubicBezTo>
                    <a:pt x="6752" y="7608"/>
                    <a:pt x="7204" y="7739"/>
                    <a:pt x="7633" y="7870"/>
                  </a:cubicBezTo>
                  <a:lnTo>
                    <a:pt x="7835" y="7930"/>
                  </a:lnTo>
                  <a:cubicBezTo>
                    <a:pt x="7942" y="7954"/>
                    <a:pt x="8061" y="7966"/>
                    <a:pt x="8169" y="7977"/>
                  </a:cubicBezTo>
                  <a:lnTo>
                    <a:pt x="8276" y="7977"/>
                  </a:lnTo>
                  <a:lnTo>
                    <a:pt x="8800" y="8025"/>
                  </a:lnTo>
                  <a:lnTo>
                    <a:pt x="8847" y="8025"/>
                  </a:lnTo>
                  <a:lnTo>
                    <a:pt x="8943" y="8037"/>
                  </a:lnTo>
                  <a:cubicBezTo>
                    <a:pt x="8955" y="8038"/>
                    <a:pt x="8967" y="8039"/>
                    <a:pt x="8979" y="8039"/>
                  </a:cubicBezTo>
                  <a:cubicBezTo>
                    <a:pt x="9109" y="8039"/>
                    <a:pt x="9235" y="7980"/>
                    <a:pt x="9312" y="7882"/>
                  </a:cubicBezTo>
                  <a:lnTo>
                    <a:pt x="9324" y="7870"/>
                  </a:lnTo>
                  <a:cubicBezTo>
                    <a:pt x="9431" y="7716"/>
                    <a:pt x="9431" y="7513"/>
                    <a:pt x="9324" y="7358"/>
                  </a:cubicBezTo>
                  <a:lnTo>
                    <a:pt x="7907" y="5108"/>
                  </a:lnTo>
                  <a:lnTo>
                    <a:pt x="7930" y="5084"/>
                  </a:lnTo>
                  <a:lnTo>
                    <a:pt x="7490" y="4310"/>
                  </a:lnTo>
                  <a:cubicBezTo>
                    <a:pt x="7264" y="3929"/>
                    <a:pt x="7049" y="3560"/>
                    <a:pt x="6835" y="3179"/>
                  </a:cubicBezTo>
                  <a:cubicBezTo>
                    <a:pt x="6764" y="3048"/>
                    <a:pt x="6692" y="2894"/>
                    <a:pt x="6621" y="2751"/>
                  </a:cubicBezTo>
                  <a:cubicBezTo>
                    <a:pt x="6549" y="2596"/>
                    <a:pt x="6490" y="2465"/>
                    <a:pt x="6406" y="2322"/>
                  </a:cubicBezTo>
                  <a:cubicBezTo>
                    <a:pt x="6287" y="2084"/>
                    <a:pt x="6145" y="1858"/>
                    <a:pt x="5990" y="1643"/>
                  </a:cubicBezTo>
                  <a:cubicBezTo>
                    <a:pt x="5775" y="1381"/>
                    <a:pt x="5609" y="1096"/>
                    <a:pt x="5478" y="786"/>
                  </a:cubicBezTo>
                  <a:cubicBezTo>
                    <a:pt x="5418" y="643"/>
                    <a:pt x="5347" y="500"/>
                    <a:pt x="5252" y="369"/>
                  </a:cubicBezTo>
                  <a:lnTo>
                    <a:pt x="5240" y="298"/>
                  </a:lnTo>
                  <a:lnTo>
                    <a:pt x="5216" y="250"/>
                  </a:lnTo>
                  <a:cubicBezTo>
                    <a:pt x="5168" y="107"/>
                    <a:pt x="5025" y="0"/>
                    <a:pt x="48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2027;p19">
              <a:extLst>
                <a:ext uri="{FF2B5EF4-FFF2-40B4-BE49-F238E27FC236}">
                  <a16:creationId xmlns:a16="http://schemas.microsoft.com/office/drawing/2014/main" id="{89F0F119-3E5D-CEFA-97B2-60D115EC3606}"/>
                </a:ext>
              </a:extLst>
            </p:cNvPr>
            <p:cNvSpPr txBox="1"/>
            <p:nvPr/>
          </p:nvSpPr>
          <p:spPr>
            <a:xfrm>
              <a:off x="1155175" y="1092900"/>
              <a:ext cx="1292700" cy="41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Shaping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5095" name="Google Shape;2019;p19">
            <a:extLst>
              <a:ext uri="{FF2B5EF4-FFF2-40B4-BE49-F238E27FC236}">
                <a16:creationId xmlns:a16="http://schemas.microsoft.com/office/drawing/2014/main" id="{F0FDA662-30B4-AD41-F29A-64A9E124F887}"/>
              </a:ext>
            </a:extLst>
          </p:cNvPr>
          <p:cNvGrpSpPr/>
          <p:nvPr/>
        </p:nvGrpSpPr>
        <p:grpSpPr>
          <a:xfrm>
            <a:off x="6679223" y="307267"/>
            <a:ext cx="3519751" cy="792286"/>
            <a:chOff x="550674" y="1044351"/>
            <a:chExt cx="3502288" cy="856290"/>
          </a:xfrm>
        </p:grpSpPr>
        <p:sp>
          <p:nvSpPr>
            <p:cNvPr id="5096" name="Google Shape;2020;p19">
              <a:extLst>
                <a:ext uri="{FF2B5EF4-FFF2-40B4-BE49-F238E27FC236}">
                  <a16:creationId xmlns:a16="http://schemas.microsoft.com/office/drawing/2014/main" id="{5BD7CEB1-484D-9B90-727E-CB5F4EFCB311}"/>
                </a:ext>
              </a:extLst>
            </p:cNvPr>
            <p:cNvSpPr txBox="1"/>
            <p:nvPr/>
          </p:nvSpPr>
          <p:spPr>
            <a:xfrm>
              <a:off x="1138762" y="1637541"/>
              <a:ext cx="2914200" cy="2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097" name="Google Shape;2021;p19">
              <a:extLst>
                <a:ext uri="{FF2B5EF4-FFF2-40B4-BE49-F238E27FC236}">
                  <a16:creationId xmlns:a16="http://schemas.microsoft.com/office/drawing/2014/main" id="{715AF87A-16D1-1289-A241-99D887F6254E}"/>
                </a:ext>
              </a:extLst>
            </p:cNvPr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19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2022;p19">
              <a:extLst>
                <a:ext uri="{FF2B5EF4-FFF2-40B4-BE49-F238E27FC236}">
                  <a16:creationId xmlns:a16="http://schemas.microsoft.com/office/drawing/2014/main" id="{7BA4CA07-DCFD-1B81-A121-447C2585D1FE}"/>
                </a:ext>
              </a:extLst>
            </p:cNvPr>
            <p:cNvSpPr/>
            <p:nvPr/>
          </p:nvSpPr>
          <p:spPr>
            <a:xfrm flipH="1">
              <a:off x="879859" y="1055832"/>
              <a:ext cx="1802180" cy="484275"/>
            </a:xfrm>
            <a:custGeom>
              <a:avLst/>
              <a:gdLst/>
              <a:ahLst/>
              <a:cxnLst/>
              <a:rect l="l" t="t" r="r" b="b"/>
              <a:pathLst>
                <a:path w="80320" h="24730" extrusionOk="0">
                  <a:moveTo>
                    <a:pt x="65473" y="750"/>
                  </a:moveTo>
                  <a:cubicBezTo>
                    <a:pt x="67259" y="750"/>
                    <a:pt x="69092" y="988"/>
                    <a:pt x="70676" y="1203"/>
                  </a:cubicBezTo>
                  <a:cubicBezTo>
                    <a:pt x="73033" y="1524"/>
                    <a:pt x="74617" y="2393"/>
                    <a:pt x="75807" y="4025"/>
                  </a:cubicBezTo>
                  <a:cubicBezTo>
                    <a:pt x="79510" y="9049"/>
                    <a:pt x="78403" y="14169"/>
                    <a:pt x="76831" y="18514"/>
                  </a:cubicBezTo>
                  <a:cubicBezTo>
                    <a:pt x="75879" y="21146"/>
                    <a:pt x="72081" y="22348"/>
                    <a:pt x="69104" y="22574"/>
                  </a:cubicBezTo>
                  <a:cubicBezTo>
                    <a:pt x="61008" y="23217"/>
                    <a:pt x="52983" y="23527"/>
                    <a:pt x="44791" y="23825"/>
                  </a:cubicBezTo>
                  <a:cubicBezTo>
                    <a:pt x="42025" y="23926"/>
                    <a:pt x="39218" y="23976"/>
                    <a:pt x="36374" y="23976"/>
                  </a:cubicBezTo>
                  <a:cubicBezTo>
                    <a:pt x="27822" y="23976"/>
                    <a:pt x="18945" y="23519"/>
                    <a:pt x="9894" y="22598"/>
                  </a:cubicBezTo>
                  <a:cubicBezTo>
                    <a:pt x="5525" y="22170"/>
                    <a:pt x="2762" y="20348"/>
                    <a:pt x="1679" y="17205"/>
                  </a:cubicBezTo>
                  <a:cubicBezTo>
                    <a:pt x="1334" y="16216"/>
                    <a:pt x="1000" y="15157"/>
                    <a:pt x="845" y="14133"/>
                  </a:cubicBezTo>
                  <a:cubicBezTo>
                    <a:pt x="774" y="13454"/>
                    <a:pt x="762" y="12776"/>
                    <a:pt x="810" y="12097"/>
                  </a:cubicBezTo>
                  <a:cubicBezTo>
                    <a:pt x="822" y="11906"/>
                    <a:pt x="834" y="11728"/>
                    <a:pt x="834" y="11537"/>
                  </a:cubicBezTo>
                  <a:lnTo>
                    <a:pt x="941" y="11525"/>
                  </a:lnTo>
                  <a:lnTo>
                    <a:pt x="941" y="11144"/>
                  </a:lnTo>
                  <a:cubicBezTo>
                    <a:pt x="941" y="10763"/>
                    <a:pt x="917" y="10371"/>
                    <a:pt x="893" y="9990"/>
                  </a:cubicBezTo>
                  <a:cubicBezTo>
                    <a:pt x="845" y="9168"/>
                    <a:pt x="798" y="8394"/>
                    <a:pt x="988" y="7668"/>
                  </a:cubicBezTo>
                  <a:cubicBezTo>
                    <a:pt x="1905" y="4298"/>
                    <a:pt x="4929" y="2489"/>
                    <a:pt x="10501" y="1965"/>
                  </a:cubicBezTo>
                  <a:lnTo>
                    <a:pt x="12478" y="1774"/>
                  </a:lnTo>
                  <a:cubicBezTo>
                    <a:pt x="16300" y="1405"/>
                    <a:pt x="20241" y="1036"/>
                    <a:pt x="24134" y="965"/>
                  </a:cubicBezTo>
                  <a:cubicBezTo>
                    <a:pt x="27326" y="899"/>
                    <a:pt x="30553" y="882"/>
                    <a:pt x="33753" y="882"/>
                  </a:cubicBezTo>
                  <a:cubicBezTo>
                    <a:pt x="35746" y="882"/>
                    <a:pt x="37728" y="889"/>
                    <a:pt x="39684" y="893"/>
                  </a:cubicBezTo>
                  <a:cubicBezTo>
                    <a:pt x="41729" y="902"/>
                    <a:pt x="43823" y="910"/>
                    <a:pt x="45913" y="910"/>
                  </a:cubicBezTo>
                  <a:cubicBezTo>
                    <a:pt x="46779" y="910"/>
                    <a:pt x="47645" y="909"/>
                    <a:pt x="48506" y="905"/>
                  </a:cubicBezTo>
                  <a:cubicBezTo>
                    <a:pt x="51090" y="905"/>
                    <a:pt x="53709" y="869"/>
                    <a:pt x="56257" y="834"/>
                  </a:cubicBezTo>
                  <a:cubicBezTo>
                    <a:pt x="59269" y="798"/>
                    <a:pt x="62401" y="750"/>
                    <a:pt x="65473" y="750"/>
                  </a:cubicBezTo>
                  <a:close/>
                  <a:moveTo>
                    <a:pt x="65461" y="0"/>
                  </a:moveTo>
                  <a:cubicBezTo>
                    <a:pt x="62389" y="0"/>
                    <a:pt x="59258" y="36"/>
                    <a:pt x="56233" y="84"/>
                  </a:cubicBezTo>
                  <a:cubicBezTo>
                    <a:pt x="53709" y="107"/>
                    <a:pt x="51078" y="143"/>
                    <a:pt x="48494" y="155"/>
                  </a:cubicBezTo>
                  <a:cubicBezTo>
                    <a:pt x="47636" y="158"/>
                    <a:pt x="46773" y="160"/>
                    <a:pt x="45909" y="160"/>
                  </a:cubicBezTo>
                  <a:cubicBezTo>
                    <a:pt x="43823" y="160"/>
                    <a:pt x="41729" y="151"/>
                    <a:pt x="39684" y="143"/>
                  </a:cubicBezTo>
                  <a:cubicBezTo>
                    <a:pt x="37728" y="139"/>
                    <a:pt x="35744" y="132"/>
                    <a:pt x="33748" y="132"/>
                  </a:cubicBezTo>
                  <a:cubicBezTo>
                    <a:pt x="30544" y="132"/>
                    <a:pt x="27309" y="148"/>
                    <a:pt x="24110" y="215"/>
                  </a:cubicBezTo>
                  <a:cubicBezTo>
                    <a:pt x="20205" y="286"/>
                    <a:pt x="16240" y="667"/>
                    <a:pt x="12406" y="1036"/>
                  </a:cubicBezTo>
                  <a:lnTo>
                    <a:pt x="10430" y="1227"/>
                  </a:lnTo>
                  <a:cubicBezTo>
                    <a:pt x="4501" y="1774"/>
                    <a:pt x="1274" y="3763"/>
                    <a:pt x="262" y="7477"/>
                  </a:cubicBezTo>
                  <a:cubicBezTo>
                    <a:pt x="36" y="8335"/>
                    <a:pt x="83" y="9204"/>
                    <a:pt x="131" y="10049"/>
                  </a:cubicBezTo>
                  <a:cubicBezTo>
                    <a:pt x="143" y="10287"/>
                    <a:pt x="167" y="10537"/>
                    <a:pt x="167" y="10775"/>
                  </a:cubicBezTo>
                  <a:lnTo>
                    <a:pt x="83" y="10775"/>
                  </a:lnTo>
                  <a:lnTo>
                    <a:pt x="83" y="11156"/>
                  </a:lnTo>
                  <a:cubicBezTo>
                    <a:pt x="83" y="11454"/>
                    <a:pt x="72" y="11764"/>
                    <a:pt x="60" y="12061"/>
                  </a:cubicBezTo>
                  <a:cubicBezTo>
                    <a:pt x="0" y="12787"/>
                    <a:pt x="12" y="13514"/>
                    <a:pt x="95" y="14228"/>
                  </a:cubicBezTo>
                  <a:cubicBezTo>
                    <a:pt x="250" y="15324"/>
                    <a:pt x="607" y="16419"/>
                    <a:pt x="965" y="17443"/>
                  </a:cubicBezTo>
                  <a:cubicBezTo>
                    <a:pt x="2131" y="20848"/>
                    <a:pt x="5191" y="22884"/>
                    <a:pt x="9811" y="23360"/>
                  </a:cubicBezTo>
                  <a:cubicBezTo>
                    <a:pt x="18657" y="24253"/>
                    <a:pt x="27551" y="24718"/>
                    <a:pt x="36445" y="24729"/>
                  </a:cubicBezTo>
                  <a:cubicBezTo>
                    <a:pt x="39279" y="24729"/>
                    <a:pt x="42065" y="24682"/>
                    <a:pt x="44827" y="24575"/>
                  </a:cubicBezTo>
                  <a:cubicBezTo>
                    <a:pt x="53019" y="24277"/>
                    <a:pt x="61055" y="23967"/>
                    <a:pt x="69164" y="23325"/>
                  </a:cubicBezTo>
                  <a:cubicBezTo>
                    <a:pt x="74283" y="22920"/>
                    <a:pt x="76879" y="20622"/>
                    <a:pt x="77546" y="18776"/>
                  </a:cubicBezTo>
                  <a:cubicBezTo>
                    <a:pt x="79177" y="14240"/>
                    <a:pt x="80320" y="8882"/>
                    <a:pt x="76414" y="3572"/>
                  </a:cubicBezTo>
                  <a:cubicBezTo>
                    <a:pt x="75093" y="1750"/>
                    <a:pt x="73355" y="798"/>
                    <a:pt x="70771" y="441"/>
                  </a:cubicBezTo>
                  <a:cubicBezTo>
                    <a:pt x="69175" y="226"/>
                    <a:pt x="67306" y="0"/>
                    <a:pt x="654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9" name="Google Shape;2023;p19">
              <a:extLst>
                <a:ext uri="{FF2B5EF4-FFF2-40B4-BE49-F238E27FC236}">
                  <a16:creationId xmlns:a16="http://schemas.microsoft.com/office/drawing/2014/main" id="{DEDB7EC8-1F5A-3869-2B7B-908AABB42898}"/>
                </a:ext>
              </a:extLst>
            </p:cNvPr>
            <p:cNvGrpSpPr/>
            <p:nvPr/>
          </p:nvGrpSpPr>
          <p:grpSpPr>
            <a:xfrm>
              <a:off x="550674" y="1044351"/>
              <a:ext cx="527391" cy="520511"/>
              <a:chOff x="573224" y="960525"/>
              <a:chExt cx="612319" cy="604332"/>
            </a:xfrm>
          </p:grpSpPr>
          <p:sp>
            <p:nvSpPr>
              <p:cNvPr id="5102" name="Google Shape;2024;p19">
                <a:extLst>
                  <a:ext uri="{FF2B5EF4-FFF2-40B4-BE49-F238E27FC236}">
                    <a16:creationId xmlns:a16="http://schemas.microsoft.com/office/drawing/2014/main" id="{1D71BAF6-87BC-D8E9-834D-53DFF42BF1BE}"/>
                  </a:ext>
                </a:extLst>
              </p:cNvPr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2025;p19">
                <a:extLst>
                  <a:ext uri="{FF2B5EF4-FFF2-40B4-BE49-F238E27FC236}">
                    <a16:creationId xmlns:a16="http://schemas.microsoft.com/office/drawing/2014/main" id="{9FDC5FBD-D7B6-3FBF-61A0-5C4901BD28E0}"/>
                  </a:ext>
                </a:extLst>
              </p:cNvPr>
              <p:cNvSpPr/>
              <p:nvPr/>
            </p:nvSpPr>
            <p:spPr>
              <a:xfrm>
                <a:off x="573224" y="960525"/>
                <a:ext cx="612319" cy="604332"/>
              </a:xfrm>
              <a:custGeom>
                <a:avLst/>
                <a:gdLst/>
                <a:ahLst/>
                <a:cxnLst/>
                <a:rect l="l" t="t" r="r" b="b"/>
                <a:pathLst>
                  <a:path w="27290" h="26934" extrusionOk="0">
                    <a:moveTo>
                      <a:pt x="13526" y="763"/>
                    </a:moveTo>
                    <a:cubicBezTo>
                      <a:pt x="19813" y="894"/>
                      <a:pt x="26540" y="5978"/>
                      <a:pt x="26516" y="13336"/>
                    </a:cubicBezTo>
                    <a:cubicBezTo>
                      <a:pt x="26266" y="21135"/>
                      <a:pt x="19396" y="26088"/>
                      <a:pt x="13169" y="26183"/>
                    </a:cubicBezTo>
                    <a:cubicBezTo>
                      <a:pt x="13099" y="26185"/>
                      <a:pt x="13029" y="26186"/>
                      <a:pt x="12959" y="26186"/>
                    </a:cubicBezTo>
                    <a:cubicBezTo>
                      <a:pt x="10233" y="26186"/>
                      <a:pt x="7322" y="24838"/>
                      <a:pt x="4954" y="22516"/>
                    </a:cubicBezTo>
                    <a:cubicBezTo>
                      <a:pt x="2358" y="19968"/>
                      <a:pt x="799" y="16611"/>
                      <a:pt x="787" y="13515"/>
                    </a:cubicBezTo>
                    <a:cubicBezTo>
                      <a:pt x="763" y="10693"/>
                      <a:pt x="2370" y="7419"/>
                      <a:pt x="5073" y="4764"/>
                    </a:cubicBezTo>
                    <a:cubicBezTo>
                      <a:pt x="7633" y="2252"/>
                      <a:pt x="10716" y="763"/>
                      <a:pt x="13372" y="763"/>
                    </a:cubicBezTo>
                    <a:close/>
                    <a:moveTo>
                      <a:pt x="13398" y="0"/>
                    </a:moveTo>
                    <a:cubicBezTo>
                      <a:pt x="10545" y="0"/>
                      <a:pt x="7247" y="1554"/>
                      <a:pt x="4537" y="4216"/>
                    </a:cubicBezTo>
                    <a:cubicBezTo>
                      <a:pt x="1692" y="7014"/>
                      <a:pt x="1" y="10491"/>
                      <a:pt x="25" y="13503"/>
                    </a:cubicBezTo>
                    <a:cubicBezTo>
                      <a:pt x="37" y="16801"/>
                      <a:pt x="1680" y="20361"/>
                      <a:pt x="4406" y="23040"/>
                    </a:cubicBezTo>
                    <a:cubicBezTo>
                      <a:pt x="6942" y="25528"/>
                      <a:pt x="10074" y="26933"/>
                      <a:pt x="13026" y="26933"/>
                    </a:cubicBezTo>
                    <a:lnTo>
                      <a:pt x="13169" y="26933"/>
                    </a:lnTo>
                    <a:cubicBezTo>
                      <a:pt x="17027" y="26897"/>
                      <a:pt x="20706" y="25290"/>
                      <a:pt x="23349" y="22480"/>
                    </a:cubicBezTo>
                    <a:cubicBezTo>
                      <a:pt x="25730" y="19956"/>
                      <a:pt x="27159" y="16622"/>
                      <a:pt x="27266" y="13348"/>
                    </a:cubicBezTo>
                    <a:lnTo>
                      <a:pt x="27266" y="13336"/>
                    </a:lnTo>
                    <a:cubicBezTo>
                      <a:pt x="27290" y="5538"/>
                      <a:pt x="20182" y="156"/>
                      <a:pt x="13526" y="1"/>
                    </a:cubicBezTo>
                    <a:cubicBezTo>
                      <a:pt x="13484" y="1"/>
                      <a:pt x="13441" y="0"/>
                      <a:pt x="133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00" name="Google Shape;2026;p19">
              <a:extLst>
                <a:ext uri="{FF2B5EF4-FFF2-40B4-BE49-F238E27FC236}">
                  <a16:creationId xmlns:a16="http://schemas.microsoft.com/office/drawing/2014/main" id="{73AE3382-237B-93BA-C096-CB29E22055FC}"/>
                </a:ext>
              </a:extLst>
            </p:cNvPr>
            <p:cNvSpPr/>
            <p:nvPr/>
          </p:nvSpPr>
          <p:spPr>
            <a:xfrm>
              <a:off x="693902" y="1193250"/>
              <a:ext cx="235775" cy="202725"/>
            </a:xfrm>
            <a:custGeom>
              <a:avLst/>
              <a:gdLst/>
              <a:ahLst/>
              <a:cxnLst/>
              <a:rect l="l" t="t" r="r" b="b"/>
              <a:pathLst>
                <a:path w="9431" h="8109" extrusionOk="0">
                  <a:moveTo>
                    <a:pt x="4871" y="0"/>
                  </a:moveTo>
                  <a:cubicBezTo>
                    <a:pt x="4680" y="0"/>
                    <a:pt x="4513" y="119"/>
                    <a:pt x="4466" y="298"/>
                  </a:cubicBezTo>
                  <a:lnTo>
                    <a:pt x="4430" y="357"/>
                  </a:lnTo>
                  <a:lnTo>
                    <a:pt x="4371" y="453"/>
                  </a:lnTo>
                  <a:cubicBezTo>
                    <a:pt x="4120" y="834"/>
                    <a:pt x="3930" y="1155"/>
                    <a:pt x="3751" y="1453"/>
                  </a:cubicBezTo>
                  <a:cubicBezTo>
                    <a:pt x="3644" y="1631"/>
                    <a:pt x="3537" y="1822"/>
                    <a:pt x="3454" y="2012"/>
                  </a:cubicBezTo>
                  <a:cubicBezTo>
                    <a:pt x="3382" y="2132"/>
                    <a:pt x="3323" y="2262"/>
                    <a:pt x="3251" y="2393"/>
                  </a:cubicBezTo>
                  <a:cubicBezTo>
                    <a:pt x="3168" y="2548"/>
                    <a:pt x="3073" y="2691"/>
                    <a:pt x="2989" y="2846"/>
                  </a:cubicBezTo>
                  <a:cubicBezTo>
                    <a:pt x="2918" y="2953"/>
                    <a:pt x="2858" y="3072"/>
                    <a:pt x="2787" y="3191"/>
                  </a:cubicBezTo>
                  <a:lnTo>
                    <a:pt x="2418" y="3870"/>
                  </a:lnTo>
                  <a:lnTo>
                    <a:pt x="918" y="6513"/>
                  </a:lnTo>
                  <a:cubicBezTo>
                    <a:pt x="822" y="6692"/>
                    <a:pt x="739" y="6870"/>
                    <a:pt x="656" y="7061"/>
                  </a:cubicBezTo>
                  <a:cubicBezTo>
                    <a:pt x="632" y="7132"/>
                    <a:pt x="596" y="7215"/>
                    <a:pt x="549" y="7287"/>
                  </a:cubicBezTo>
                  <a:cubicBezTo>
                    <a:pt x="489" y="7323"/>
                    <a:pt x="441" y="7370"/>
                    <a:pt x="406" y="7430"/>
                  </a:cubicBezTo>
                  <a:lnTo>
                    <a:pt x="322" y="7561"/>
                  </a:lnTo>
                  <a:lnTo>
                    <a:pt x="322" y="7585"/>
                  </a:lnTo>
                  <a:lnTo>
                    <a:pt x="1" y="8001"/>
                  </a:lnTo>
                  <a:lnTo>
                    <a:pt x="596" y="8108"/>
                  </a:lnTo>
                  <a:lnTo>
                    <a:pt x="691" y="8108"/>
                  </a:lnTo>
                  <a:cubicBezTo>
                    <a:pt x="834" y="8108"/>
                    <a:pt x="965" y="8061"/>
                    <a:pt x="1072" y="7966"/>
                  </a:cubicBezTo>
                  <a:cubicBezTo>
                    <a:pt x="1344" y="7882"/>
                    <a:pt x="1615" y="7844"/>
                    <a:pt x="1887" y="7844"/>
                  </a:cubicBezTo>
                  <a:cubicBezTo>
                    <a:pt x="1925" y="7844"/>
                    <a:pt x="1963" y="7845"/>
                    <a:pt x="2001" y="7847"/>
                  </a:cubicBezTo>
                  <a:cubicBezTo>
                    <a:pt x="2489" y="7847"/>
                    <a:pt x="2977" y="7787"/>
                    <a:pt x="3454" y="7680"/>
                  </a:cubicBezTo>
                  <a:cubicBezTo>
                    <a:pt x="3775" y="7608"/>
                    <a:pt x="4120" y="7549"/>
                    <a:pt x="4442" y="7489"/>
                  </a:cubicBezTo>
                  <a:lnTo>
                    <a:pt x="4656" y="7442"/>
                  </a:lnTo>
                  <a:cubicBezTo>
                    <a:pt x="4763" y="7418"/>
                    <a:pt x="4871" y="7370"/>
                    <a:pt x="4954" y="7311"/>
                  </a:cubicBezTo>
                  <a:lnTo>
                    <a:pt x="5109" y="7239"/>
                  </a:lnTo>
                  <a:lnTo>
                    <a:pt x="5144" y="7215"/>
                  </a:lnTo>
                  <a:lnTo>
                    <a:pt x="5216" y="7215"/>
                  </a:lnTo>
                  <a:cubicBezTo>
                    <a:pt x="5597" y="7239"/>
                    <a:pt x="5966" y="7311"/>
                    <a:pt x="6323" y="7442"/>
                  </a:cubicBezTo>
                  <a:cubicBezTo>
                    <a:pt x="6752" y="7608"/>
                    <a:pt x="7204" y="7739"/>
                    <a:pt x="7633" y="7870"/>
                  </a:cubicBezTo>
                  <a:lnTo>
                    <a:pt x="7835" y="7930"/>
                  </a:lnTo>
                  <a:cubicBezTo>
                    <a:pt x="7942" y="7954"/>
                    <a:pt x="8061" y="7966"/>
                    <a:pt x="8169" y="7977"/>
                  </a:cubicBezTo>
                  <a:lnTo>
                    <a:pt x="8276" y="7977"/>
                  </a:lnTo>
                  <a:lnTo>
                    <a:pt x="8800" y="8025"/>
                  </a:lnTo>
                  <a:lnTo>
                    <a:pt x="8847" y="8025"/>
                  </a:lnTo>
                  <a:lnTo>
                    <a:pt x="8943" y="8037"/>
                  </a:lnTo>
                  <a:cubicBezTo>
                    <a:pt x="8955" y="8038"/>
                    <a:pt x="8967" y="8039"/>
                    <a:pt x="8979" y="8039"/>
                  </a:cubicBezTo>
                  <a:cubicBezTo>
                    <a:pt x="9109" y="8039"/>
                    <a:pt x="9235" y="7980"/>
                    <a:pt x="9312" y="7882"/>
                  </a:cubicBezTo>
                  <a:lnTo>
                    <a:pt x="9324" y="7870"/>
                  </a:lnTo>
                  <a:cubicBezTo>
                    <a:pt x="9431" y="7716"/>
                    <a:pt x="9431" y="7513"/>
                    <a:pt x="9324" y="7358"/>
                  </a:cubicBezTo>
                  <a:lnTo>
                    <a:pt x="7907" y="5108"/>
                  </a:lnTo>
                  <a:lnTo>
                    <a:pt x="7930" y="5084"/>
                  </a:lnTo>
                  <a:lnTo>
                    <a:pt x="7490" y="4310"/>
                  </a:lnTo>
                  <a:cubicBezTo>
                    <a:pt x="7264" y="3929"/>
                    <a:pt x="7049" y="3560"/>
                    <a:pt x="6835" y="3179"/>
                  </a:cubicBezTo>
                  <a:cubicBezTo>
                    <a:pt x="6764" y="3048"/>
                    <a:pt x="6692" y="2894"/>
                    <a:pt x="6621" y="2751"/>
                  </a:cubicBezTo>
                  <a:cubicBezTo>
                    <a:pt x="6549" y="2596"/>
                    <a:pt x="6490" y="2465"/>
                    <a:pt x="6406" y="2322"/>
                  </a:cubicBezTo>
                  <a:cubicBezTo>
                    <a:pt x="6287" y="2084"/>
                    <a:pt x="6145" y="1858"/>
                    <a:pt x="5990" y="1643"/>
                  </a:cubicBezTo>
                  <a:cubicBezTo>
                    <a:pt x="5775" y="1381"/>
                    <a:pt x="5609" y="1096"/>
                    <a:pt x="5478" y="786"/>
                  </a:cubicBezTo>
                  <a:cubicBezTo>
                    <a:pt x="5418" y="643"/>
                    <a:pt x="5347" y="500"/>
                    <a:pt x="5252" y="369"/>
                  </a:cubicBezTo>
                  <a:lnTo>
                    <a:pt x="5240" y="298"/>
                  </a:lnTo>
                  <a:lnTo>
                    <a:pt x="5216" y="250"/>
                  </a:lnTo>
                  <a:cubicBezTo>
                    <a:pt x="5168" y="107"/>
                    <a:pt x="5025" y="0"/>
                    <a:pt x="48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2027;p19">
              <a:extLst>
                <a:ext uri="{FF2B5EF4-FFF2-40B4-BE49-F238E27FC236}">
                  <a16:creationId xmlns:a16="http://schemas.microsoft.com/office/drawing/2014/main" id="{3A0410C7-26DB-F625-03EB-8FF62BF47582}"/>
                </a:ext>
              </a:extLst>
            </p:cNvPr>
            <p:cNvSpPr txBox="1"/>
            <p:nvPr/>
          </p:nvSpPr>
          <p:spPr>
            <a:xfrm>
              <a:off x="1155175" y="1092900"/>
              <a:ext cx="1292700" cy="41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Concepts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6" name="Google Shape;3776;p23"/>
          <p:cNvGrpSpPr/>
          <p:nvPr/>
        </p:nvGrpSpPr>
        <p:grpSpPr>
          <a:xfrm>
            <a:off x="424001" y="964061"/>
            <a:ext cx="4031751" cy="3615872"/>
            <a:chOff x="424001" y="964061"/>
            <a:chExt cx="4031751" cy="3615872"/>
          </a:xfrm>
        </p:grpSpPr>
        <p:grpSp>
          <p:nvGrpSpPr>
            <p:cNvPr id="3777" name="Google Shape;3777;p23"/>
            <p:cNvGrpSpPr/>
            <p:nvPr/>
          </p:nvGrpSpPr>
          <p:grpSpPr>
            <a:xfrm>
              <a:off x="629152" y="964061"/>
              <a:ext cx="3826600" cy="3615872"/>
              <a:chOff x="-5119523" y="904673"/>
              <a:chExt cx="3826600" cy="3615872"/>
            </a:xfrm>
          </p:grpSpPr>
          <p:grpSp>
            <p:nvGrpSpPr>
              <p:cNvPr id="3778" name="Google Shape;3778;p23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3779" name="Google Shape;3779;p23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3780" name="Google Shape;3780;p23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3781" name="Google Shape;3781;p23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82" name="Google Shape;3782;p23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3783" name="Google Shape;3783;p23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3784" name="Google Shape;3784;p23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5" name="Google Shape;3785;p23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6" name="Google Shape;3786;p23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7" name="Google Shape;3787;p23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8" name="Google Shape;3788;p23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89" name="Google Shape;3789;p23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3790" name="Google Shape;3790;p23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1" name="Google Shape;3791;p23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3792" name="Google Shape;3792;p23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3793" name="Google Shape;3793;p23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4" name="Google Shape;3794;p23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3795" name="Google Shape;3795;p23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3796" name="Google Shape;3796;p23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3797" name="Google Shape;3797;p23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8" name="Google Shape;3798;p23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3799" name="Google Shape;3799;p23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3800" name="Google Shape;3800;p23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3801" name="Google Shape;3801;p23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802" name="Google Shape;3802;p23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3" name="Google Shape;3803;p23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4" name="Google Shape;3804;p23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5" name="Google Shape;3805;p23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6" name="Google Shape;3806;p23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7" name="Google Shape;3807;p23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8" name="Google Shape;3808;p23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9" name="Google Shape;3809;p23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0" name="Google Shape;3810;p23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1" name="Google Shape;3811;p23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2" name="Google Shape;3812;p23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3" name="Google Shape;3813;p23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4" name="Google Shape;3814;p23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5" name="Google Shape;3815;p23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6" name="Google Shape;3816;p23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7" name="Google Shape;3817;p23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8" name="Google Shape;3818;p23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9" name="Google Shape;3819;p23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23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23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23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823" name="Google Shape;3823;p23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3824" name="Google Shape;3824;p23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5" name="Google Shape;3825;p23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826" name="Google Shape;3826;p23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23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23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23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830" name="Google Shape;3830;p23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3831" name="Google Shape;3831;p23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2" name="Google Shape;3832;p23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3" name="Google Shape;3833;p23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4" name="Google Shape;3834;p23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835" name="Google Shape;3835;p23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23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23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23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23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23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41" name="Google Shape;3841;p23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842" name="Google Shape;3842;p23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3843" name="Google Shape;3843;p23"/>
            <p:cNvSpPr/>
            <p:nvPr/>
          </p:nvSpPr>
          <p:spPr>
            <a:xfrm>
              <a:off x="424001" y="1382751"/>
              <a:ext cx="495172" cy="401558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4" name="Google Shape;3844;p23"/>
          <p:cNvSpPr/>
          <p:nvPr/>
        </p:nvSpPr>
        <p:spPr>
          <a:xfrm>
            <a:off x="728687" y="2956679"/>
            <a:ext cx="4972101" cy="1495028"/>
          </a:xfrm>
          <a:custGeom>
            <a:avLst/>
            <a:gdLst/>
            <a:ahLst/>
            <a:cxnLst/>
            <a:rect l="l" t="t" r="r" b="b"/>
            <a:pathLst>
              <a:path w="213670" h="64247" extrusionOk="0">
                <a:moveTo>
                  <a:pt x="9853" y="50004"/>
                </a:moveTo>
                <a:cubicBezTo>
                  <a:pt x="8251" y="48963"/>
                  <a:pt x="1240" y="46719"/>
                  <a:pt x="239" y="43755"/>
                </a:cubicBezTo>
                <a:cubicBezTo>
                  <a:pt x="-762" y="40791"/>
                  <a:pt x="1562" y="32659"/>
                  <a:pt x="3845" y="32218"/>
                </a:cubicBezTo>
                <a:cubicBezTo>
                  <a:pt x="6128" y="31777"/>
                  <a:pt x="10694" y="40951"/>
                  <a:pt x="13939" y="41111"/>
                </a:cubicBezTo>
                <a:cubicBezTo>
                  <a:pt x="17184" y="41271"/>
                  <a:pt x="21350" y="36384"/>
                  <a:pt x="23313" y="33179"/>
                </a:cubicBezTo>
                <a:cubicBezTo>
                  <a:pt x="25276" y="29974"/>
                  <a:pt x="24354" y="24206"/>
                  <a:pt x="25716" y="21883"/>
                </a:cubicBezTo>
                <a:cubicBezTo>
                  <a:pt x="27078" y="19560"/>
                  <a:pt x="28481" y="21242"/>
                  <a:pt x="31485" y="19239"/>
                </a:cubicBezTo>
                <a:cubicBezTo>
                  <a:pt x="34490" y="17236"/>
                  <a:pt x="39457" y="11708"/>
                  <a:pt x="43743" y="9865"/>
                </a:cubicBezTo>
                <a:cubicBezTo>
                  <a:pt x="48029" y="8022"/>
                  <a:pt x="51794" y="8423"/>
                  <a:pt x="57202" y="8183"/>
                </a:cubicBezTo>
                <a:cubicBezTo>
                  <a:pt x="62610" y="7943"/>
                  <a:pt x="71143" y="9785"/>
                  <a:pt x="76190" y="8423"/>
                </a:cubicBezTo>
                <a:cubicBezTo>
                  <a:pt x="81237" y="7061"/>
                  <a:pt x="83440" y="211"/>
                  <a:pt x="87486" y="11"/>
                </a:cubicBezTo>
                <a:cubicBezTo>
                  <a:pt x="91532" y="-189"/>
                  <a:pt x="100826" y="2415"/>
                  <a:pt x="100465" y="7222"/>
                </a:cubicBezTo>
                <a:cubicBezTo>
                  <a:pt x="100105" y="12029"/>
                  <a:pt x="92734" y="25769"/>
                  <a:pt x="85323" y="28853"/>
                </a:cubicBezTo>
                <a:cubicBezTo>
                  <a:pt x="77912" y="31938"/>
                  <a:pt x="62210" y="25048"/>
                  <a:pt x="56001" y="25729"/>
                </a:cubicBezTo>
                <a:cubicBezTo>
                  <a:pt x="49792" y="26410"/>
                  <a:pt x="48670" y="30375"/>
                  <a:pt x="48069" y="32939"/>
                </a:cubicBezTo>
                <a:cubicBezTo>
                  <a:pt x="47468" y="35503"/>
                  <a:pt x="50633" y="38828"/>
                  <a:pt x="52395" y="41111"/>
                </a:cubicBezTo>
                <a:cubicBezTo>
                  <a:pt x="54158" y="43394"/>
                  <a:pt x="55439" y="44115"/>
                  <a:pt x="58644" y="46639"/>
                </a:cubicBezTo>
                <a:cubicBezTo>
                  <a:pt x="61849" y="49163"/>
                  <a:pt x="66095" y="53409"/>
                  <a:pt x="71623" y="56253"/>
                </a:cubicBezTo>
                <a:cubicBezTo>
                  <a:pt x="77151" y="59097"/>
                  <a:pt x="80997" y="62462"/>
                  <a:pt x="91813" y="63704"/>
                </a:cubicBezTo>
                <a:cubicBezTo>
                  <a:pt x="102629" y="64946"/>
                  <a:pt x="116209" y="63664"/>
                  <a:pt x="136518" y="63704"/>
                </a:cubicBezTo>
                <a:cubicBezTo>
                  <a:pt x="156828" y="63744"/>
                  <a:pt x="200811" y="63904"/>
                  <a:pt x="213670" y="63944"/>
                </a:cubicBezTo>
              </a:path>
            </a:pathLst>
          </a:cu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3845" name="Google Shape;3845;p23"/>
          <p:cNvSpPr/>
          <p:nvPr/>
        </p:nvSpPr>
        <p:spPr>
          <a:xfrm>
            <a:off x="728687" y="2956679"/>
            <a:ext cx="4972101" cy="1495028"/>
          </a:xfrm>
          <a:custGeom>
            <a:avLst/>
            <a:gdLst/>
            <a:ahLst/>
            <a:cxnLst/>
            <a:rect l="l" t="t" r="r" b="b"/>
            <a:pathLst>
              <a:path w="213670" h="64247" extrusionOk="0">
                <a:moveTo>
                  <a:pt x="9853" y="50004"/>
                </a:moveTo>
                <a:cubicBezTo>
                  <a:pt x="8251" y="48963"/>
                  <a:pt x="1240" y="46719"/>
                  <a:pt x="239" y="43755"/>
                </a:cubicBezTo>
                <a:cubicBezTo>
                  <a:pt x="-762" y="40791"/>
                  <a:pt x="1562" y="32659"/>
                  <a:pt x="3845" y="32218"/>
                </a:cubicBezTo>
                <a:cubicBezTo>
                  <a:pt x="6128" y="31777"/>
                  <a:pt x="10694" y="40951"/>
                  <a:pt x="13939" y="41111"/>
                </a:cubicBezTo>
                <a:cubicBezTo>
                  <a:pt x="17184" y="41271"/>
                  <a:pt x="21350" y="36384"/>
                  <a:pt x="23313" y="33179"/>
                </a:cubicBezTo>
                <a:cubicBezTo>
                  <a:pt x="25276" y="29974"/>
                  <a:pt x="24354" y="24206"/>
                  <a:pt x="25716" y="21883"/>
                </a:cubicBezTo>
                <a:cubicBezTo>
                  <a:pt x="27078" y="19560"/>
                  <a:pt x="28481" y="21242"/>
                  <a:pt x="31485" y="19239"/>
                </a:cubicBezTo>
                <a:cubicBezTo>
                  <a:pt x="34490" y="17236"/>
                  <a:pt x="39457" y="11708"/>
                  <a:pt x="43743" y="9865"/>
                </a:cubicBezTo>
                <a:cubicBezTo>
                  <a:pt x="48029" y="8022"/>
                  <a:pt x="51794" y="8423"/>
                  <a:pt x="57202" y="8183"/>
                </a:cubicBezTo>
                <a:cubicBezTo>
                  <a:pt x="62610" y="7943"/>
                  <a:pt x="71143" y="9785"/>
                  <a:pt x="76190" y="8423"/>
                </a:cubicBezTo>
                <a:cubicBezTo>
                  <a:pt x="81237" y="7061"/>
                  <a:pt x="83440" y="211"/>
                  <a:pt x="87486" y="11"/>
                </a:cubicBezTo>
                <a:cubicBezTo>
                  <a:pt x="91532" y="-189"/>
                  <a:pt x="100826" y="2415"/>
                  <a:pt x="100465" y="7222"/>
                </a:cubicBezTo>
                <a:cubicBezTo>
                  <a:pt x="100105" y="12029"/>
                  <a:pt x="92734" y="25769"/>
                  <a:pt x="85323" y="28853"/>
                </a:cubicBezTo>
                <a:cubicBezTo>
                  <a:pt x="77912" y="31938"/>
                  <a:pt x="62210" y="25048"/>
                  <a:pt x="56001" y="25729"/>
                </a:cubicBezTo>
                <a:cubicBezTo>
                  <a:pt x="49792" y="26410"/>
                  <a:pt x="48670" y="30375"/>
                  <a:pt x="48069" y="32939"/>
                </a:cubicBezTo>
                <a:cubicBezTo>
                  <a:pt x="47468" y="35503"/>
                  <a:pt x="50633" y="38828"/>
                  <a:pt x="52395" y="41111"/>
                </a:cubicBezTo>
                <a:cubicBezTo>
                  <a:pt x="54158" y="43394"/>
                  <a:pt x="55439" y="44115"/>
                  <a:pt x="58644" y="46639"/>
                </a:cubicBezTo>
                <a:cubicBezTo>
                  <a:pt x="61849" y="49163"/>
                  <a:pt x="66095" y="53409"/>
                  <a:pt x="71623" y="56253"/>
                </a:cubicBezTo>
                <a:cubicBezTo>
                  <a:pt x="77151" y="59097"/>
                  <a:pt x="80997" y="62462"/>
                  <a:pt x="91813" y="63704"/>
                </a:cubicBezTo>
                <a:cubicBezTo>
                  <a:pt x="102629" y="64946"/>
                  <a:pt x="116209" y="63664"/>
                  <a:pt x="136518" y="63704"/>
                </a:cubicBezTo>
                <a:cubicBezTo>
                  <a:pt x="156828" y="63744"/>
                  <a:pt x="200811" y="63904"/>
                  <a:pt x="213670" y="63944"/>
                </a:cubicBez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3846" name="Google Shape;3846;p23"/>
          <p:cNvSpPr/>
          <p:nvPr/>
        </p:nvSpPr>
        <p:spPr>
          <a:xfrm>
            <a:off x="5738375" y="2097050"/>
            <a:ext cx="2631859" cy="2349425"/>
          </a:xfrm>
          <a:custGeom>
            <a:avLst/>
            <a:gdLst/>
            <a:ahLst/>
            <a:cxnLst/>
            <a:rect l="l" t="t" r="r" b="b"/>
            <a:pathLst>
              <a:path w="106715" h="93977" extrusionOk="0">
                <a:moveTo>
                  <a:pt x="0" y="93977"/>
                </a:moveTo>
                <a:lnTo>
                  <a:pt x="106715" y="93977"/>
                </a:lnTo>
                <a:lnTo>
                  <a:pt x="106715" y="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3847" name="Google Shape;3847;p23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3848" name="Google Shape;3848;p23"/>
          <p:cNvGrpSpPr/>
          <p:nvPr/>
        </p:nvGrpSpPr>
        <p:grpSpPr>
          <a:xfrm>
            <a:off x="3069863" y="2247309"/>
            <a:ext cx="2387450" cy="2183934"/>
            <a:chOff x="5166275" y="1629575"/>
            <a:chExt cx="2987300" cy="2732650"/>
          </a:xfrm>
        </p:grpSpPr>
        <p:sp>
          <p:nvSpPr>
            <p:cNvPr id="3849" name="Google Shape;3849;p23"/>
            <p:cNvSpPr/>
            <p:nvPr/>
          </p:nvSpPr>
          <p:spPr>
            <a:xfrm>
              <a:off x="5166275" y="3260275"/>
              <a:ext cx="1102250" cy="1101950"/>
            </a:xfrm>
            <a:custGeom>
              <a:avLst/>
              <a:gdLst/>
              <a:ahLst/>
              <a:cxnLst/>
              <a:rect l="l" t="t" r="r" b="b"/>
              <a:pathLst>
                <a:path w="44090" h="44078" extrusionOk="0">
                  <a:moveTo>
                    <a:pt x="21987" y="3489"/>
                  </a:moveTo>
                  <a:cubicBezTo>
                    <a:pt x="22008" y="3489"/>
                    <a:pt x="22029" y="3489"/>
                    <a:pt x="22051" y="3489"/>
                  </a:cubicBezTo>
                  <a:cubicBezTo>
                    <a:pt x="23623" y="3489"/>
                    <a:pt x="25182" y="3679"/>
                    <a:pt x="26718" y="4084"/>
                  </a:cubicBezTo>
                  <a:lnTo>
                    <a:pt x="23075" y="17753"/>
                  </a:lnTo>
                  <a:cubicBezTo>
                    <a:pt x="22733" y="17668"/>
                    <a:pt x="22386" y="17627"/>
                    <a:pt x="22040" y="17627"/>
                  </a:cubicBezTo>
                  <a:cubicBezTo>
                    <a:pt x="21168" y="17627"/>
                    <a:pt x="20304" y="17889"/>
                    <a:pt x="19562" y="18384"/>
                  </a:cubicBezTo>
                  <a:lnTo>
                    <a:pt x="12466" y="6156"/>
                  </a:lnTo>
                  <a:cubicBezTo>
                    <a:pt x="15341" y="4417"/>
                    <a:pt x="18628" y="3489"/>
                    <a:pt x="21987" y="3489"/>
                  </a:cubicBezTo>
                  <a:close/>
                  <a:moveTo>
                    <a:pt x="27242" y="4215"/>
                  </a:moveTo>
                  <a:cubicBezTo>
                    <a:pt x="31790" y="5549"/>
                    <a:pt x="35648" y="8573"/>
                    <a:pt x="38053" y="12657"/>
                  </a:cubicBezTo>
                  <a:lnTo>
                    <a:pt x="25813" y="19741"/>
                  </a:lnTo>
                  <a:cubicBezTo>
                    <a:pt x="25301" y="18896"/>
                    <a:pt x="24527" y="18253"/>
                    <a:pt x="23599" y="17907"/>
                  </a:cubicBezTo>
                  <a:lnTo>
                    <a:pt x="27242" y="4215"/>
                  </a:lnTo>
                  <a:close/>
                  <a:moveTo>
                    <a:pt x="12002" y="6442"/>
                  </a:moveTo>
                  <a:lnTo>
                    <a:pt x="19122" y="18729"/>
                  </a:lnTo>
                  <a:cubicBezTo>
                    <a:pt x="18396" y="19372"/>
                    <a:pt x="17896" y="20241"/>
                    <a:pt x="17717" y="21194"/>
                  </a:cubicBezTo>
                  <a:lnTo>
                    <a:pt x="4037" y="17562"/>
                  </a:lnTo>
                  <a:cubicBezTo>
                    <a:pt x="5192" y="12978"/>
                    <a:pt x="8037" y="9002"/>
                    <a:pt x="12002" y="6442"/>
                  </a:cubicBezTo>
                  <a:close/>
                  <a:moveTo>
                    <a:pt x="3918" y="18098"/>
                  </a:moveTo>
                  <a:lnTo>
                    <a:pt x="17646" y="21753"/>
                  </a:lnTo>
                  <a:cubicBezTo>
                    <a:pt x="17646" y="21848"/>
                    <a:pt x="17634" y="21944"/>
                    <a:pt x="17634" y="22051"/>
                  </a:cubicBezTo>
                  <a:cubicBezTo>
                    <a:pt x="17634" y="22932"/>
                    <a:pt x="17896" y="23801"/>
                    <a:pt x="18396" y="24539"/>
                  </a:cubicBezTo>
                  <a:lnTo>
                    <a:pt x="6156" y="31623"/>
                  </a:lnTo>
                  <a:cubicBezTo>
                    <a:pt x="4406" y="28742"/>
                    <a:pt x="3489" y="25420"/>
                    <a:pt x="3489" y="22039"/>
                  </a:cubicBezTo>
                  <a:cubicBezTo>
                    <a:pt x="3489" y="20717"/>
                    <a:pt x="3632" y="19396"/>
                    <a:pt x="3918" y="18098"/>
                  </a:cubicBezTo>
                  <a:close/>
                  <a:moveTo>
                    <a:pt x="38327" y="13133"/>
                  </a:moveTo>
                  <a:lnTo>
                    <a:pt x="38327" y="13133"/>
                  </a:lnTo>
                  <a:cubicBezTo>
                    <a:pt x="43256" y="22122"/>
                    <a:pt x="39958" y="33386"/>
                    <a:pt x="30981" y="38303"/>
                  </a:cubicBezTo>
                  <a:lnTo>
                    <a:pt x="23873" y="26063"/>
                  </a:lnTo>
                  <a:cubicBezTo>
                    <a:pt x="24849" y="25623"/>
                    <a:pt x="25623" y="24849"/>
                    <a:pt x="26063" y="23872"/>
                  </a:cubicBezTo>
                  <a:lnTo>
                    <a:pt x="39648" y="27492"/>
                  </a:lnTo>
                  <a:lnTo>
                    <a:pt x="39803" y="26956"/>
                  </a:lnTo>
                  <a:lnTo>
                    <a:pt x="26266" y="23360"/>
                  </a:lnTo>
                  <a:cubicBezTo>
                    <a:pt x="26587" y="22325"/>
                    <a:pt x="26528" y="21217"/>
                    <a:pt x="26087" y="20229"/>
                  </a:cubicBezTo>
                  <a:lnTo>
                    <a:pt x="38327" y="13133"/>
                  </a:lnTo>
                  <a:close/>
                  <a:moveTo>
                    <a:pt x="18741" y="24968"/>
                  </a:moveTo>
                  <a:cubicBezTo>
                    <a:pt x="19372" y="25670"/>
                    <a:pt x="20205" y="26170"/>
                    <a:pt x="21134" y="26361"/>
                  </a:cubicBezTo>
                  <a:lnTo>
                    <a:pt x="17503" y="40029"/>
                  </a:lnTo>
                  <a:cubicBezTo>
                    <a:pt x="12943" y="38874"/>
                    <a:pt x="9002" y="36029"/>
                    <a:pt x="6454" y="32088"/>
                  </a:cubicBezTo>
                  <a:lnTo>
                    <a:pt x="18741" y="24968"/>
                  </a:lnTo>
                  <a:close/>
                  <a:moveTo>
                    <a:pt x="23349" y="26266"/>
                  </a:moveTo>
                  <a:lnTo>
                    <a:pt x="30481" y="38565"/>
                  </a:lnTo>
                  <a:cubicBezTo>
                    <a:pt x="27873" y="39910"/>
                    <a:pt x="24980" y="40601"/>
                    <a:pt x="22051" y="40601"/>
                  </a:cubicBezTo>
                  <a:cubicBezTo>
                    <a:pt x="20694" y="40601"/>
                    <a:pt x="19348" y="40446"/>
                    <a:pt x="18038" y="40160"/>
                  </a:cubicBezTo>
                  <a:lnTo>
                    <a:pt x="21682" y="26444"/>
                  </a:lnTo>
                  <a:cubicBezTo>
                    <a:pt x="21801" y="26444"/>
                    <a:pt x="21920" y="26456"/>
                    <a:pt x="22051" y="26456"/>
                  </a:cubicBezTo>
                  <a:cubicBezTo>
                    <a:pt x="22491" y="26456"/>
                    <a:pt x="22920" y="26385"/>
                    <a:pt x="23349" y="26266"/>
                  </a:cubicBezTo>
                  <a:close/>
                  <a:moveTo>
                    <a:pt x="22051" y="0"/>
                  </a:moveTo>
                  <a:cubicBezTo>
                    <a:pt x="9895" y="0"/>
                    <a:pt x="1" y="9883"/>
                    <a:pt x="1" y="22039"/>
                  </a:cubicBezTo>
                  <a:cubicBezTo>
                    <a:pt x="1" y="34195"/>
                    <a:pt x="9895" y="44077"/>
                    <a:pt x="22051" y="44077"/>
                  </a:cubicBezTo>
                  <a:cubicBezTo>
                    <a:pt x="34195" y="44077"/>
                    <a:pt x="44089" y="34195"/>
                    <a:pt x="44089" y="22039"/>
                  </a:cubicBezTo>
                  <a:cubicBezTo>
                    <a:pt x="44089" y="9895"/>
                    <a:pt x="34195" y="0"/>
                    <a:pt x="220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3"/>
            <p:cNvSpPr/>
            <p:nvPr/>
          </p:nvSpPr>
          <p:spPr>
            <a:xfrm>
              <a:off x="7051625" y="3260275"/>
              <a:ext cx="1101950" cy="1101950"/>
            </a:xfrm>
            <a:custGeom>
              <a:avLst/>
              <a:gdLst/>
              <a:ahLst/>
              <a:cxnLst/>
              <a:rect l="l" t="t" r="r" b="b"/>
              <a:pathLst>
                <a:path w="44078" h="44078" extrusionOk="0">
                  <a:moveTo>
                    <a:pt x="21975" y="3489"/>
                  </a:moveTo>
                  <a:cubicBezTo>
                    <a:pt x="21996" y="3489"/>
                    <a:pt x="22018" y="3489"/>
                    <a:pt x="22039" y="3489"/>
                  </a:cubicBezTo>
                  <a:cubicBezTo>
                    <a:pt x="23611" y="3489"/>
                    <a:pt x="25182" y="3679"/>
                    <a:pt x="26706" y="4084"/>
                  </a:cubicBezTo>
                  <a:lnTo>
                    <a:pt x="23063" y="17753"/>
                  </a:lnTo>
                  <a:cubicBezTo>
                    <a:pt x="22724" y="17672"/>
                    <a:pt x="22380" y="17632"/>
                    <a:pt x="22037" y="17632"/>
                  </a:cubicBezTo>
                  <a:cubicBezTo>
                    <a:pt x="21162" y="17632"/>
                    <a:pt x="20298" y="17891"/>
                    <a:pt x="19563" y="18396"/>
                  </a:cubicBezTo>
                  <a:lnTo>
                    <a:pt x="12467" y="6156"/>
                  </a:lnTo>
                  <a:cubicBezTo>
                    <a:pt x="15330" y="4417"/>
                    <a:pt x="18616" y="3489"/>
                    <a:pt x="21975" y="3489"/>
                  </a:cubicBezTo>
                  <a:close/>
                  <a:moveTo>
                    <a:pt x="27230" y="4215"/>
                  </a:moveTo>
                  <a:cubicBezTo>
                    <a:pt x="31778" y="5561"/>
                    <a:pt x="35636" y="8573"/>
                    <a:pt x="38041" y="12657"/>
                  </a:cubicBezTo>
                  <a:lnTo>
                    <a:pt x="25813" y="19753"/>
                  </a:lnTo>
                  <a:cubicBezTo>
                    <a:pt x="25290" y="18908"/>
                    <a:pt x="24516" y="18265"/>
                    <a:pt x="23599" y="17907"/>
                  </a:cubicBezTo>
                  <a:lnTo>
                    <a:pt x="27230" y="4215"/>
                  </a:lnTo>
                  <a:close/>
                  <a:moveTo>
                    <a:pt x="11990" y="6442"/>
                  </a:moveTo>
                  <a:lnTo>
                    <a:pt x="19110" y="18729"/>
                  </a:lnTo>
                  <a:cubicBezTo>
                    <a:pt x="18384" y="19372"/>
                    <a:pt x="17884" y="20241"/>
                    <a:pt x="17693" y="21194"/>
                  </a:cubicBezTo>
                  <a:lnTo>
                    <a:pt x="4025" y="17562"/>
                  </a:lnTo>
                  <a:cubicBezTo>
                    <a:pt x="5168" y="12978"/>
                    <a:pt x="8026" y="9002"/>
                    <a:pt x="11990" y="6442"/>
                  </a:cubicBezTo>
                  <a:close/>
                  <a:moveTo>
                    <a:pt x="3906" y="18098"/>
                  </a:moveTo>
                  <a:lnTo>
                    <a:pt x="17634" y="21753"/>
                  </a:lnTo>
                  <a:cubicBezTo>
                    <a:pt x="17622" y="21848"/>
                    <a:pt x="17622" y="21944"/>
                    <a:pt x="17622" y="22051"/>
                  </a:cubicBezTo>
                  <a:cubicBezTo>
                    <a:pt x="17622" y="22932"/>
                    <a:pt x="17884" y="23801"/>
                    <a:pt x="18384" y="24539"/>
                  </a:cubicBezTo>
                  <a:lnTo>
                    <a:pt x="6144" y="31623"/>
                  </a:lnTo>
                  <a:cubicBezTo>
                    <a:pt x="4394" y="28730"/>
                    <a:pt x="3477" y="25420"/>
                    <a:pt x="3489" y="22039"/>
                  </a:cubicBezTo>
                  <a:cubicBezTo>
                    <a:pt x="3477" y="20717"/>
                    <a:pt x="3620" y="19396"/>
                    <a:pt x="3906" y="18098"/>
                  </a:cubicBezTo>
                  <a:close/>
                  <a:moveTo>
                    <a:pt x="38315" y="13133"/>
                  </a:moveTo>
                  <a:lnTo>
                    <a:pt x="38315" y="13133"/>
                  </a:lnTo>
                  <a:cubicBezTo>
                    <a:pt x="43232" y="22110"/>
                    <a:pt x="39946" y="33386"/>
                    <a:pt x="30969" y="38303"/>
                  </a:cubicBezTo>
                  <a:lnTo>
                    <a:pt x="23873" y="26063"/>
                  </a:lnTo>
                  <a:cubicBezTo>
                    <a:pt x="24837" y="25623"/>
                    <a:pt x="25611" y="24849"/>
                    <a:pt x="26063" y="23872"/>
                  </a:cubicBezTo>
                  <a:lnTo>
                    <a:pt x="39649" y="27492"/>
                  </a:lnTo>
                  <a:lnTo>
                    <a:pt x="39803" y="26956"/>
                  </a:lnTo>
                  <a:lnTo>
                    <a:pt x="26254" y="23360"/>
                  </a:lnTo>
                  <a:cubicBezTo>
                    <a:pt x="26575" y="22325"/>
                    <a:pt x="26504" y="21217"/>
                    <a:pt x="26063" y="20229"/>
                  </a:cubicBezTo>
                  <a:lnTo>
                    <a:pt x="38315" y="13133"/>
                  </a:lnTo>
                  <a:close/>
                  <a:moveTo>
                    <a:pt x="18729" y="24968"/>
                  </a:moveTo>
                  <a:cubicBezTo>
                    <a:pt x="19360" y="25670"/>
                    <a:pt x="20206" y="26170"/>
                    <a:pt x="21134" y="26361"/>
                  </a:cubicBezTo>
                  <a:lnTo>
                    <a:pt x="17491" y="40029"/>
                  </a:lnTo>
                  <a:cubicBezTo>
                    <a:pt x="12943" y="38874"/>
                    <a:pt x="8990" y="36041"/>
                    <a:pt x="6442" y="32088"/>
                  </a:cubicBezTo>
                  <a:lnTo>
                    <a:pt x="18729" y="24968"/>
                  </a:lnTo>
                  <a:close/>
                  <a:moveTo>
                    <a:pt x="23337" y="26266"/>
                  </a:moveTo>
                  <a:lnTo>
                    <a:pt x="30481" y="38565"/>
                  </a:lnTo>
                  <a:cubicBezTo>
                    <a:pt x="27861" y="39910"/>
                    <a:pt x="24968" y="40601"/>
                    <a:pt x="22039" y="40601"/>
                  </a:cubicBezTo>
                  <a:cubicBezTo>
                    <a:pt x="20694" y="40601"/>
                    <a:pt x="19348" y="40446"/>
                    <a:pt x="18027" y="40160"/>
                  </a:cubicBezTo>
                  <a:lnTo>
                    <a:pt x="21682" y="26444"/>
                  </a:lnTo>
                  <a:cubicBezTo>
                    <a:pt x="21801" y="26444"/>
                    <a:pt x="21920" y="26456"/>
                    <a:pt x="22039" y="26456"/>
                  </a:cubicBezTo>
                  <a:cubicBezTo>
                    <a:pt x="22480" y="26456"/>
                    <a:pt x="22920" y="26385"/>
                    <a:pt x="23337" y="26266"/>
                  </a:cubicBezTo>
                  <a:close/>
                  <a:moveTo>
                    <a:pt x="22039" y="0"/>
                  </a:moveTo>
                  <a:cubicBezTo>
                    <a:pt x="9883" y="0"/>
                    <a:pt x="1" y="9883"/>
                    <a:pt x="1" y="22039"/>
                  </a:cubicBezTo>
                  <a:cubicBezTo>
                    <a:pt x="1" y="34195"/>
                    <a:pt x="9883" y="44077"/>
                    <a:pt x="22039" y="44077"/>
                  </a:cubicBezTo>
                  <a:cubicBezTo>
                    <a:pt x="34184" y="44077"/>
                    <a:pt x="44078" y="34195"/>
                    <a:pt x="44078" y="22039"/>
                  </a:cubicBezTo>
                  <a:cubicBezTo>
                    <a:pt x="44078" y="9895"/>
                    <a:pt x="34184" y="0"/>
                    <a:pt x="22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3"/>
            <p:cNvSpPr/>
            <p:nvPr/>
          </p:nvSpPr>
          <p:spPr>
            <a:xfrm>
              <a:off x="6396500" y="3467150"/>
              <a:ext cx="248550" cy="320900"/>
            </a:xfrm>
            <a:custGeom>
              <a:avLst/>
              <a:gdLst/>
              <a:ahLst/>
              <a:cxnLst/>
              <a:rect l="l" t="t" r="r" b="b"/>
              <a:pathLst>
                <a:path w="9942" h="12836" extrusionOk="0">
                  <a:moveTo>
                    <a:pt x="3703" y="0"/>
                  </a:moveTo>
                  <a:cubicBezTo>
                    <a:pt x="3703" y="0"/>
                    <a:pt x="3703" y="0"/>
                    <a:pt x="3703" y="1"/>
                  </a:cubicBezTo>
                  <a:lnTo>
                    <a:pt x="3703" y="1"/>
                  </a:lnTo>
                  <a:cubicBezTo>
                    <a:pt x="3703" y="0"/>
                    <a:pt x="3703" y="0"/>
                    <a:pt x="3703" y="0"/>
                  </a:cubicBezTo>
                  <a:close/>
                  <a:moveTo>
                    <a:pt x="3703" y="1"/>
                  </a:moveTo>
                  <a:cubicBezTo>
                    <a:pt x="2822" y="2442"/>
                    <a:pt x="0" y="8132"/>
                    <a:pt x="0" y="8132"/>
                  </a:cubicBezTo>
                  <a:lnTo>
                    <a:pt x="9942" y="12835"/>
                  </a:lnTo>
                  <a:cubicBezTo>
                    <a:pt x="9037" y="11573"/>
                    <a:pt x="6179" y="6549"/>
                    <a:pt x="6179" y="6549"/>
                  </a:cubicBezTo>
                  <a:lnTo>
                    <a:pt x="7739" y="1834"/>
                  </a:lnTo>
                  <a:cubicBezTo>
                    <a:pt x="7739" y="1834"/>
                    <a:pt x="3698" y="44"/>
                    <a:pt x="3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3"/>
            <p:cNvSpPr/>
            <p:nvPr/>
          </p:nvSpPr>
          <p:spPr>
            <a:xfrm>
              <a:off x="6500675" y="3637400"/>
              <a:ext cx="78300" cy="58375"/>
            </a:xfrm>
            <a:custGeom>
              <a:avLst/>
              <a:gdLst/>
              <a:ahLst/>
              <a:cxnLst/>
              <a:rect l="l" t="t" r="r" b="b"/>
              <a:pathLst>
                <a:path w="3132" h="2335" extrusionOk="0">
                  <a:moveTo>
                    <a:pt x="2215" y="1"/>
                  </a:moveTo>
                  <a:lnTo>
                    <a:pt x="679" y="715"/>
                  </a:lnTo>
                  <a:cubicBezTo>
                    <a:pt x="0" y="1025"/>
                    <a:pt x="36" y="2013"/>
                    <a:pt x="750" y="2275"/>
                  </a:cubicBezTo>
                  <a:cubicBezTo>
                    <a:pt x="846" y="2310"/>
                    <a:pt x="941" y="2334"/>
                    <a:pt x="1048" y="2334"/>
                  </a:cubicBezTo>
                  <a:cubicBezTo>
                    <a:pt x="1167" y="2334"/>
                    <a:pt x="1286" y="2299"/>
                    <a:pt x="1405" y="2251"/>
                  </a:cubicBezTo>
                  <a:lnTo>
                    <a:pt x="3132" y="1453"/>
                  </a:lnTo>
                  <a:lnTo>
                    <a:pt x="3024" y="1239"/>
                  </a:lnTo>
                  <a:lnTo>
                    <a:pt x="1298" y="2037"/>
                  </a:lnTo>
                  <a:cubicBezTo>
                    <a:pt x="1216" y="2076"/>
                    <a:pt x="1130" y="2094"/>
                    <a:pt x="1043" y="2094"/>
                  </a:cubicBezTo>
                  <a:cubicBezTo>
                    <a:pt x="815" y="2094"/>
                    <a:pt x="592" y="1964"/>
                    <a:pt x="488" y="1739"/>
                  </a:cubicBezTo>
                  <a:cubicBezTo>
                    <a:pt x="346" y="1429"/>
                    <a:pt x="476" y="1072"/>
                    <a:pt x="786" y="929"/>
                  </a:cubicBezTo>
                  <a:lnTo>
                    <a:pt x="2322" y="215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3"/>
            <p:cNvSpPr/>
            <p:nvPr/>
          </p:nvSpPr>
          <p:spPr>
            <a:xfrm>
              <a:off x="6353625" y="3466250"/>
              <a:ext cx="300075" cy="334200"/>
            </a:xfrm>
            <a:custGeom>
              <a:avLst/>
              <a:gdLst/>
              <a:ahLst/>
              <a:cxnLst/>
              <a:rect l="l" t="t" r="r" b="b"/>
              <a:pathLst>
                <a:path w="12003" h="13368" extrusionOk="0">
                  <a:moveTo>
                    <a:pt x="5346" y="1"/>
                  </a:moveTo>
                  <a:lnTo>
                    <a:pt x="3513" y="3906"/>
                  </a:lnTo>
                  <a:cubicBezTo>
                    <a:pt x="2858" y="4739"/>
                    <a:pt x="929" y="7728"/>
                    <a:pt x="143" y="8764"/>
                  </a:cubicBezTo>
                  <a:cubicBezTo>
                    <a:pt x="1" y="8942"/>
                    <a:pt x="72" y="9216"/>
                    <a:pt x="298" y="9299"/>
                  </a:cubicBezTo>
                  <a:cubicBezTo>
                    <a:pt x="2084" y="9954"/>
                    <a:pt x="8906" y="12443"/>
                    <a:pt x="11442" y="13347"/>
                  </a:cubicBezTo>
                  <a:cubicBezTo>
                    <a:pt x="11482" y="13361"/>
                    <a:pt x="11521" y="13367"/>
                    <a:pt x="11559" y="13367"/>
                  </a:cubicBezTo>
                  <a:cubicBezTo>
                    <a:pt x="11815" y="13367"/>
                    <a:pt x="12003" y="13074"/>
                    <a:pt x="11847" y="12835"/>
                  </a:cubicBezTo>
                  <a:lnTo>
                    <a:pt x="7906" y="6609"/>
                  </a:lnTo>
                  <a:cubicBezTo>
                    <a:pt x="7906" y="6608"/>
                    <a:pt x="7905" y="6608"/>
                    <a:pt x="7903" y="6608"/>
                  </a:cubicBezTo>
                  <a:cubicBezTo>
                    <a:pt x="7805" y="6608"/>
                    <a:pt x="5789" y="7049"/>
                    <a:pt x="5073" y="7061"/>
                  </a:cubicBezTo>
                  <a:cubicBezTo>
                    <a:pt x="4799" y="7061"/>
                    <a:pt x="4549" y="6728"/>
                    <a:pt x="4334" y="6275"/>
                  </a:cubicBezTo>
                  <a:cubicBezTo>
                    <a:pt x="4787" y="5811"/>
                    <a:pt x="7073" y="834"/>
                    <a:pt x="7073" y="834"/>
                  </a:cubicBezTo>
                  <a:lnTo>
                    <a:pt x="53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3"/>
            <p:cNvSpPr/>
            <p:nvPr/>
          </p:nvSpPr>
          <p:spPr>
            <a:xfrm>
              <a:off x="5863675" y="2529225"/>
              <a:ext cx="947175" cy="1039600"/>
            </a:xfrm>
            <a:custGeom>
              <a:avLst/>
              <a:gdLst/>
              <a:ahLst/>
              <a:cxnLst/>
              <a:rect l="l" t="t" r="r" b="b"/>
              <a:pathLst>
                <a:path w="37887" h="41584" extrusionOk="0">
                  <a:moveTo>
                    <a:pt x="6331" y="1"/>
                  </a:moveTo>
                  <a:cubicBezTo>
                    <a:pt x="6328" y="1"/>
                    <a:pt x="6326" y="1"/>
                    <a:pt x="6323" y="1"/>
                  </a:cubicBezTo>
                  <a:cubicBezTo>
                    <a:pt x="5109" y="2108"/>
                    <a:pt x="1" y="7121"/>
                    <a:pt x="2108" y="12455"/>
                  </a:cubicBezTo>
                  <a:cubicBezTo>
                    <a:pt x="4049" y="17372"/>
                    <a:pt x="20170" y="17693"/>
                    <a:pt x="24361" y="21122"/>
                  </a:cubicBezTo>
                  <a:cubicBezTo>
                    <a:pt x="28849" y="24801"/>
                    <a:pt x="24945" y="29397"/>
                    <a:pt x="23111" y="39087"/>
                  </a:cubicBezTo>
                  <a:lnTo>
                    <a:pt x="23111" y="39087"/>
                  </a:lnTo>
                  <a:cubicBezTo>
                    <a:pt x="23104" y="39084"/>
                    <a:pt x="23100" y="39082"/>
                    <a:pt x="23099" y="39082"/>
                  </a:cubicBezTo>
                  <a:lnTo>
                    <a:pt x="23099" y="39082"/>
                  </a:lnTo>
                  <a:cubicBezTo>
                    <a:pt x="23098" y="39082"/>
                    <a:pt x="23102" y="39084"/>
                    <a:pt x="23111" y="39089"/>
                  </a:cubicBezTo>
                  <a:cubicBezTo>
                    <a:pt x="23111" y="39088"/>
                    <a:pt x="23111" y="39088"/>
                    <a:pt x="23111" y="39087"/>
                  </a:cubicBezTo>
                  <a:lnTo>
                    <a:pt x="23111" y="39087"/>
                  </a:lnTo>
                  <a:cubicBezTo>
                    <a:pt x="23393" y="39208"/>
                    <a:pt x="28462" y="41583"/>
                    <a:pt x="29412" y="41583"/>
                  </a:cubicBezTo>
                  <a:cubicBezTo>
                    <a:pt x="29472" y="41583"/>
                    <a:pt x="29515" y="41574"/>
                    <a:pt x="29540" y="41554"/>
                  </a:cubicBezTo>
                  <a:cubicBezTo>
                    <a:pt x="31029" y="37184"/>
                    <a:pt x="37887" y="14967"/>
                    <a:pt x="33350" y="11812"/>
                  </a:cubicBezTo>
                  <a:cubicBezTo>
                    <a:pt x="30493" y="9823"/>
                    <a:pt x="19920" y="3573"/>
                    <a:pt x="11431" y="2680"/>
                  </a:cubicBezTo>
                  <a:cubicBezTo>
                    <a:pt x="9519" y="2478"/>
                    <a:pt x="7405" y="1"/>
                    <a:pt x="6331" y="1"/>
                  </a:cubicBezTo>
                  <a:close/>
                </a:path>
              </a:pathLst>
            </a:custGeom>
            <a:solidFill>
              <a:srgbClr val="44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3"/>
            <p:cNvSpPr/>
            <p:nvPr/>
          </p:nvSpPr>
          <p:spPr>
            <a:xfrm>
              <a:off x="6810825" y="2557175"/>
              <a:ext cx="202725" cy="36375"/>
            </a:xfrm>
            <a:custGeom>
              <a:avLst/>
              <a:gdLst/>
              <a:ahLst/>
              <a:cxnLst/>
              <a:rect l="l" t="t" r="r" b="b"/>
              <a:pathLst>
                <a:path w="8109" h="1455" extrusionOk="0">
                  <a:moveTo>
                    <a:pt x="7460" y="1"/>
                  </a:moveTo>
                  <a:cubicBezTo>
                    <a:pt x="7446" y="1"/>
                    <a:pt x="7432" y="1"/>
                    <a:pt x="7418" y="2"/>
                  </a:cubicBezTo>
                  <a:lnTo>
                    <a:pt x="810" y="181"/>
                  </a:lnTo>
                  <a:cubicBezTo>
                    <a:pt x="1" y="228"/>
                    <a:pt x="12" y="1419"/>
                    <a:pt x="822" y="1455"/>
                  </a:cubicBezTo>
                  <a:lnTo>
                    <a:pt x="846" y="1455"/>
                  </a:lnTo>
                  <a:lnTo>
                    <a:pt x="7442" y="1288"/>
                  </a:lnTo>
                  <a:cubicBezTo>
                    <a:pt x="7811" y="1288"/>
                    <a:pt x="8109" y="990"/>
                    <a:pt x="8097" y="633"/>
                  </a:cubicBezTo>
                  <a:cubicBezTo>
                    <a:pt x="8085" y="278"/>
                    <a:pt x="7799" y="1"/>
                    <a:pt x="7460" y="1"/>
                  </a:cubicBezTo>
                  <a:close/>
                </a:path>
              </a:pathLst>
            </a:custGeom>
            <a:solidFill>
              <a:srgbClr val="232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3"/>
            <p:cNvSpPr/>
            <p:nvPr/>
          </p:nvSpPr>
          <p:spPr>
            <a:xfrm>
              <a:off x="7532050" y="3740700"/>
              <a:ext cx="141100" cy="141100"/>
            </a:xfrm>
            <a:custGeom>
              <a:avLst/>
              <a:gdLst/>
              <a:ahLst/>
              <a:cxnLst/>
              <a:rect l="l" t="t" r="r" b="b"/>
              <a:pathLst>
                <a:path w="5644" h="5644" extrusionOk="0">
                  <a:moveTo>
                    <a:pt x="2822" y="0"/>
                  </a:moveTo>
                  <a:cubicBezTo>
                    <a:pt x="1262" y="0"/>
                    <a:pt x="0" y="1262"/>
                    <a:pt x="0" y="2822"/>
                  </a:cubicBezTo>
                  <a:cubicBezTo>
                    <a:pt x="0" y="4382"/>
                    <a:pt x="1262" y="5644"/>
                    <a:pt x="2822" y="5644"/>
                  </a:cubicBezTo>
                  <a:cubicBezTo>
                    <a:pt x="4382" y="5644"/>
                    <a:pt x="5644" y="4382"/>
                    <a:pt x="5644" y="2822"/>
                  </a:cubicBezTo>
                  <a:cubicBezTo>
                    <a:pt x="5644" y="1262"/>
                    <a:pt x="4382" y="0"/>
                    <a:pt x="28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3"/>
            <p:cNvSpPr/>
            <p:nvPr/>
          </p:nvSpPr>
          <p:spPr>
            <a:xfrm>
              <a:off x="5647000" y="3740700"/>
              <a:ext cx="141100" cy="141100"/>
            </a:xfrm>
            <a:custGeom>
              <a:avLst/>
              <a:gdLst/>
              <a:ahLst/>
              <a:cxnLst/>
              <a:rect l="l" t="t" r="r" b="b"/>
              <a:pathLst>
                <a:path w="5644" h="5644" extrusionOk="0">
                  <a:moveTo>
                    <a:pt x="2822" y="0"/>
                  </a:moveTo>
                  <a:cubicBezTo>
                    <a:pt x="1262" y="0"/>
                    <a:pt x="0" y="1262"/>
                    <a:pt x="0" y="2822"/>
                  </a:cubicBezTo>
                  <a:cubicBezTo>
                    <a:pt x="0" y="4382"/>
                    <a:pt x="1262" y="5644"/>
                    <a:pt x="2822" y="5644"/>
                  </a:cubicBezTo>
                  <a:cubicBezTo>
                    <a:pt x="4382" y="5644"/>
                    <a:pt x="5644" y="4382"/>
                    <a:pt x="5644" y="2822"/>
                  </a:cubicBezTo>
                  <a:cubicBezTo>
                    <a:pt x="5644" y="1262"/>
                    <a:pt x="4382" y="0"/>
                    <a:pt x="28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3"/>
            <p:cNvSpPr/>
            <p:nvPr/>
          </p:nvSpPr>
          <p:spPr>
            <a:xfrm>
              <a:off x="5661875" y="2557175"/>
              <a:ext cx="1993125" cy="1546925"/>
            </a:xfrm>
            <a:custGeom>
              <a:avLst/>
              <a:gdLst/>
              <a:ahLst/>
              <a:cxnLst/>
              <a:rect l="l" t="t" r="r" b="b"/>
              <a:pathLst>
                <a:path w="79725" h="61877" extrusionOk="0">
                  <a:moveTo>
                    <a:pt x="59210" y="11765"/>
                  </a:moveTo>
                  <a:lnTo>
                    <a:pt x="63806" y="21909"/>
                  </a:lnTo>
                  <a:lnTo>
                    <a:pt x="50257" y="34506"/>
                  </a:lnTo>
                  <a:lnTo>
                    <a:pt x="48471" y="32482"/>
                  </a:lnTo>
                  <a:cubicBezTo>
                    <a:pt x="53971" y="26065"/>
                    <a:pt x="57281" y="18218"/>
                    <a:pt x="59210" y="11765"/>
                  </a:cubicBezTo>
                  <a:close/>
                  <a:moveTo>
                    <a:pt x="47328" y="33768"/>
                  </a:moveTo>
                  <a:lnTo>
                    <a:pt x="49007" y="35661"/>
                  </a:lnTo>
                  <a:lnTo>
                    <a:pt x="38946" y="45019"/>
                  </a:lnTo>
                  <a:cubicBezTo>
                    <a:pt x="38062" y="44495"/>
                    <a:pt x="37060" y="44228"/>
                    <a:pt x="36051" y="44228"/>
                  </a:cubicBezTo>
                  <a:cubicBezTo>
                    <a:pt x="35524" y="44228"/>
                    <a:pt x="34995" y="44301"/>
                    <a:pt x="34481" y="44448"/>
                  </a:cubicBezTo>
                  <a:lnTo>
                    <a:pt x="33624" y="42591"/>
                  </a:lnTo>
                  <a:cubicBezTo>
                    <a:pt x="35148" y="42198"/>
                    <a:pt x="38946" y="40936"/>
                    <a:pt x="43387" y="37411"/>
                  </a:cubicBezTo>
                  <a:cubicBezTo>
                    <a:pt x="44780" y="36292"/>
                    <a:pt x="46101" y="35078"/>
                    <a:pt x="47328" y="33768"/>
                  </a:cubicBezTo>
                  <a:close/>
                  <a:moveTo>
                    <a:pt x="36053" y="45050"/>
                  </a:moveTo>
                  <a:cubicBezTo>
                    <a:pt x="36834" y="45050"/>
                    <a:pt x="37609" y="45241"/>
                    <a:pt x="38303" y="45615"/>
                  </a:cubicBezTo>
                  <a:lnTo>
                    <a:pt x="36326" y="47448"/>
                  </a:lnTo>
                  <a:cubicBezTo>
                    <a:pt x="36231" y="47436"/>
                    <a:pt x="36136" y="47436"/>
                    <a:pt x="36029" y="47436"/>
                  </a:cubicBezTo>
                  <a:lnTo>
                    <a:pt x="35862" y="47436"/>
                  </a:lnTo>
                  <a:lnTo>
                    <a:pt x="34826" y="45210"/>
                  </a:lnTo>
                  <a:cubicBezTo>
                    <a:pt x="35229" y="45103"/>
                    <a:pt x="35642" y="45050"/>
                    <a:pt x="36053" y="45050"/>
                  </a:cubicBezTo>
                  <a:close/>
                  <a:moveTo>
                    <a:pt x="20110" y="35744"/>
                  </a:moveTo>
                  <a:cubicBezTo>
                    <a:pt x="23194" y="39566"/>
                    <a:pt x="24980" y="44281"/>
                    <a:pt x="25182" y="49198"/>
                  </a:cubicBezTo>
                  <a:lnTo>
                    <a:pt x="4775" y="49198"/>
                  </a:lnTo>
                  <a:lnTo>
                    <a:pt x="20110" y="35744"/>
                  </a:lnTo>
                  <a:close/>
                  <a:moveTo>
                    <a:pt x="25944" y="30637"/>
                  </a:moveTo>
                  <a:lnTo>
                    <a:pt x="32743" y="45269"/>
                  </a:lnTo>
                  <a:cubicBezTo>
                    <a:pt x="31433" y="46186"/>
                    <a:pt x="30576" y="47615"/>
                    <a:pt x="30361" y="49198"/>
                  </a:cubicBezTo>
                  <a:lnTo>
                    <a:pt x="27099" y="49198"/>
                  </a:lnTo>
                  <a:cubicBezTo>
                    <a:pt x="26897" y="43817"/>
                    <a:pt x="24956" y="38650"/>
                    <a:pt x="21551" y="34482"/>
                  </a:cubicBezTo>
                  <a:lnTo>
                    <a:pt x="25944" y="30637"/>
                  </a:lnTo>
                  <a:close/>
                  <a:moveTo>
                    <a:pt x="33100" y="46031"/>
                  </a:moveTo>
                  <a:lnTo>
                    <a:pt x="34136" y="48282"/>
                  </a:lnTo>
                  <a:cubicBezTo>
                    <a:pt x="33909" y="48556"/>
                    <a:pt x="33731" y="48865"/>
                    <a:pt x="33624" y="49198"/>
                  </a:cubicBezTo>
                  <a:lnTo>
                    <a:pt x="31195" y="49198"/>
                  </a:lnTo>
                  <a:cubicBezTo>
                    <a:pt x="31397" y="47936"/>
                    <a:pt x="32076" y="46805"/>
                    <a:pt x="33100" y="46031"/>
                  </a:cubicBezTo>
                  <a:close/>
                  <a:moveTo>
                    <a:pt x="39815" y="46829"/>
                  </a:moveTo>
                  <a:cubicBezTo>
                    <a:pt x="40541" y="47710"/>
                    <a:pt x="40946" y="48806"/>
                    <a:pt x="40946" y="49949"/>
                  </a:cubicBezTo>
                  <a:cubicBezTo>
                    <a:pt x="40946" y="51592"/>
                    <a:pt x="40113" y="53128"/>
                    <a:pt x="38743" y="54044"/>
                  </a:cubicBezTo>
                  <a:lnTo>
                    <a:pt x="37541" y="51973"/>
                  </a:lnTo>
                  <a:cubicBezTo>
                    <a:pt x="38660" y="51151"/>
                    <a:pt x="38898" y="49568"/>
                    <a:pt x="38065" y="48460"/>
                  </a:cubicBezTo>
                  <a:lnTo>
                    <a:pt x="39815" y="46829"/>
                  </a:lnTo>
                  <a:close/>
                  <a:moveTo>
                    <a:pt x="33814" y="51139"/>
                  </a:moveTo>
                  <a:cubicBezTo>
                    <a:pt x="34254" y="51985"/>
                    <a:pt x="35126" y="52480"/>
                    <a:pt x="36035" y="52480"/>
                  </a:cubicBezTo>
                  <a:cubicBezTo>
                    <a:pt x="36380" y="52480"/>
                    <a:pt x="36730" y="52409"/>
                    <a:pt x="37065" y="52258"/>
                  </a:cubicBezTo>
                  <a:lnTo>
                    <a:pt x="38267" y="54318"/>
                  </a:lnTo>
                  <a:cubicBezTo>
                    <a:pt x="37577" y="54675"/>
                    <a:pt x="36815" y="54854"/>
                    <a:pt x="36041" y="54854"/>
                  </a:cubicBezTo>
                  <a:cubicBezTo>
                    <a:pt x="33790" y="54854"/>
                    <a:pt x="31826" y="53318"/>
                    <a:pt x="31278" y="51139"/>
                  </a:cubicBezTo>
                  <a:close/>
                  <a:moveTo>
                    <a:pt x="53454" y="1"/>
                  </a:moveTo>
                  <a:cubicBezTo>
                    <a:pt x="53424" y="1"/>
                    <a:pt x="53394" y="1"/>
                    <a:pt x="53364" y="2"/>
                  </a:cubicBezTo>
                  <a:lnTo>
                    <a:pt x="46768" y="181"/>
                  </a:lnTo>
                  <a:cubicBezTo>
                    <a:pt x="46760" y="180"/>
                    <a:pt x="46753" y="180"/>
                    <a:pt x="46745" y="180"/>
                  </a:cubicBezTo>
                  <a:cubicBezTo>
                    <a:pt x="45895" y="180"/>
                    <a:pt x="45917" y="1456"/>
                    <a:pt x="46736" y="1456"/>
                  </a:cubicBezTo>
                  <a:cubicBezTo>
                    <a:pt x="46755" y="1456"/>
                    <a:pt x="46773" y="1456"/>
                    <a:pt x="46792" y="1455"/>
                  </a:cubicBezTo>
                  <a:lnTo>
                    <a:pt x="53400" y="1276"/>
                  </a:lnTo>
                  <a:cubicBezTo>
                    <a:pt x="53420" y="1275"/>
                    <a:pt x="53439" y="1275"/>
                    <a:pt x="53459" y="1275"/>
                  </a:cubicBezTo>
                  <a:cubicBezTo>
                    <a:pt x="54198" y="1275"/>
                    <a:pt x="54873" y="1710"/>
                    <a:pt x="55186" y="2383"/>
                  </a:cubicBezTo>
                  <a:lnTo>
                    <a:pt x="56293" y="4753"/>
                  </a:lnTo>
                  <a:lnTo>
                    <a:pt x="56079" y="4848"/>
                  </a:lnTo>
                  <a:lnTo>
                    <a:pt x="58186" y="9515"/>
                  </a:lnTo>
                  <a:lnTo>
                    <a:pt x="58091" y="9479"/>
                  </a:lnTo>
                  <a:cubicBezTo>
                    <a:pt x="54055" y="24255"/>
                    <a:pt x="47340" y="32065"/>
                    <a:pt x="42410" y="36006"/>
                  </a:cubicBezTo>
                  <a:cubicBezTo>
                    <a:pt x="37827" y="39685"/>
                    <a:pt x="33898" y="40781"/>
                    <a:pt x="32885" y="41007"/>
                  </a:cubicBezTo>
                  <a:lnTo>
                    <a:pt x="21503" y="16528"/>
                  </a:lnTo>
                  <a:cubicBezTo>
                    <a:pt x="21339" y="16175"/>
                    <a:pt x="20995" y="15971"/>
                    <a:pt x="20637" y="15971"/>
                  </a:cubicBezTo>
                  <a:cubicBezTo>
                    <a:pt x="20500" y="15971"/>
                    <a:pt x="20361" y="16001"/>
                    <a:pt x="20229" y="16063"/>
                  </a:cubicBezTo>
                  <a:cubicBezTo>
                    <a:pt x="20062" y="16135"/>
                    <a:pt x="19920" y="16254"/>
                    <a:pt x="19824" y="16409"/>
                  </a:cubicBezTo>
                  <a:lnTo>
                    <a:pt x="14633" y="16409"/>
                  </a:lnTo>
                  <a:cubicBezTo>
                    <a:pt x="14252" y="16409"/>
                    <a:pt x="13871" y="16242"/>
                    <a:pt x="13609" y="15956"/>
                  </a:cubicBezTo>
                  <a:lnTo>
                    <a:pt x="22527" y="15956"/>
                  </a:lnTo>
                  <a:cubicBezTo>
                    <a:pt x="22542" y="15957"/>
                    <a:pt x="22556" y="15957"/>
                    <a:pt x="22571" y="15957"/>
                  </a:cubicBezTo>
                  <a:cubicBezTo>
                    <a:pt x="23551" y="15957"/>
                    <a:pt x="24349" y="15168"/>
                    <a:pt x="24349" y="14182"/>
                  </a:cubicBezTo>
                  <a:cubicBezTo>
                    <a:pt x="24349" y="13203"/>
                    <a:pt x="23562" y="12407"/>
                    <a:pt x="22591" y="12407"/>
                  </a:cubicBezTo>
                  <a:cubicBezTo>
                    <a:pt x="22570" y="12407"/>
                    <a:pt x="22548" y="12407"/>
                    <a:pt x="22527" y="12408"/>
                  </a:cubicBezTo>
                  <a:lnTo>
                    <a:pt x="7454" y="12408"/>
                  </a:lnTo>
                  <a:cubicBezTo>
                    <a:pt x="7442" y="14361"/>
                    <a:pt x="9037" y="15956"/>
                    <a:pt x="11002" y="15956"/>
                  </a:cubicBezTo>
                  <a:lnTo>
                    <a:pt x="12943" y="15956"/>
                  </a:lnTo>
                  <a:cubicBezTo>
                    <a:pt x="13276" y="16575"/>
                    <a:pt x="13931" y="16956"/>
                    <a:pt x="14633" y="16956"/>
                  </a:cubicBezTo>
                  <a:lnTo>
                    <a:pt x="19670" y="16956"/>
                  </a:lnTo>
                  <a:cubicBezTo>
                    <a:pt x="19670" y="17087"/>
                    <a:pt x="19705" y="17218"/>
                    <a:pt x="19753" y="17337"/>
                  </a:cubicBezTo>
                  <a:lnTo>
                    <a:pt x="25099" y="28815"/>
                  </a:lnTo>
                  <a:lnTo>
                    <a:pt x="20277" y="33042"/>
                  </a:lnTo>
                  <a:cubicBezTo>
                    <a:pt x="15586" y="28077"/>
                    <a:pt x="9049" y="25267"/>
                    <a:pt x="2227" y="25267"/>
                  </a:cubicBezTo>
                  <a:cubicBezTo>
                    <a:pt x="1691" y="25267"/>
                    <a:pt x="1262" y="25696"/>
                    <a:pt x="1262" y="26219"/>
                  </a:cubicBezTo>
                  <a:cubicBezTo>
                    <a:pt x="1262" y="26755"/>
                    <a:pt x="1691" y="27184"/>
                    <a:pt x="2227" y="27184"/>
                  </a:cubicBezTo>
                  <a:cubicBezTo>
                    <a:pt x="8501" y="27184"/>
                    <a:pt x="14514" y="29756"/>
                    <a:pt x="18836" y="34316"/>
                  </a:cubicBezTo>
                  <a:lnTo>
                    <a:pt x="2786" y="48389"/>
                  </a:lnTo>
                  <a:cubicBezTo>
                    <a:pt x="2593" y="48328"/>
                    <a:pt x="2401" y="48300"/>
                    <a:pt x="2215" y="48300"/>
                  </a:cubicBezTo>
                  <a:cubicBezTo>
                    <a:pt x="974" y="48300"/>
                    <a:pt x="0" y="49554"/>
                    <a:pt x="477" y="50818"/>
                  </a:cubicBezTo>
                  <a:cubicBezTo>
                    <a:pt x="775" y="51609"/>
                    <a:pt x="1501" y="52026"/>
                    <a:pt x="2229" y="52026"/>
                  </a:cubicBezTo>
                  <a:cubicBezTo>
                    <a:pt x="2837" y="52026"/>
                    <a:pt x="3447" y="51734"/>
                    <a:pt x="3810" y="51127"/>
                  </a:cubicBezTo>
                  <a:lnTo>
                    <a:pt x="30433" y="51127"/>
                  </a:lnTo>
                  <a:cubicBezTo>
                    <a:pt x="31010" y="53899"/>
                    <a:pt x="33444" y="55683"/>
                    <a:pt x="36042" y="55683"/>
                  </a:cubicBezTo>
                  <a:cubicBezTo>
                    <a:pt x="36926" y="55683"/>
                    <a:pt x="37829" y="55477"/>
                    <a:pt x="38684" y="55033"/>
                  </a:cubicBezTo>
                  <a:lnTo>
                    <a:pt x="42601" y="61736"/>
                  </a:lnTo>
                  <a:cubicBezTo>
                    <a:pt x="42650" y="61825"/>
                    <a:pt x="42744" y="61876"/>
                    <a:pt x="42840" y="61876"/>
                  </a:cubicBezTo>
                  <a:cubicBezTo>
                    <a:pt x="42884" y="61876"/>
                    <a:pt x="42929" y="61865"/>
                    <a:pt x="42970" y="61843"/>
                  </a:cubicBezTo>
                  <a:cubicBezTo>
                    <a:pt x="43101" y="61760"/>
                    <a:pt x="43149" y="61593"/>
                    <a:pt x="43077" y="61462"/>
                  </a:cubicBezTo>
                  <a:lnTo>
                    <a:pt x="39160" y="54747"/>
                  </a:lnTo>
                  <a:cubicBezTo>
                    <a:pt x="42053" y="52878"/>
                    <a:pt x="42637" y="48901"/>
                    <a:pt x="40422" y="46270"/>
                  </a:cubicBezTo>
                  <a:lnTo>
                    <a:pt x="64628" y="23755"/>
                  </a:lnTo>
                  <a:lnTo>
                    <a:pt x="66485" y="27863"/>
                  </a:lnTo>
                  <a:cubicBezTo>
                    <a:pt x="58043" y="32089"/>
                    <a:pt x="52709" y="40721"/>
                    <a:pt x="52697" y="50163"/>
                  </a:cubicBezTo>
                  <a:cubicBezTo>
                    <a:pt x="52721" y="50687"/>
                    <a:pt x="53138" y="51092"/>
                    <a:pt x="53662" y="51092"/>
                  </a:cubicBezTo>
                  <a:cubicBezTo>
                    <a:pt x="54174" y="51092"/>
                    <a:pt x="54602" y="50687"/>
                    <a:pt x="54614" y="50163"/>
                  </a:cubicBezTo>
                  <a:cubicBezTo>
                    <a:pt x="54626" y="41483"/>
                    <a:pt x="59520" y="33542"/>
                    <a:pt x="67283" y="29625"/>
                  </a:cubicBezTo>
                  <a:lnTo>
                    <a:pt x="76046" y="48996"/>
                  </a:lnTo>
                  <a:cubicBezTo>
                    <a:pt x="75018" y="50376"/>
                    <a:pt x="76113" y="52149"/>
                    <a:pt x="77600" y="52149"/>
                  </a:cubicBezTo>
                  <a:cubicBezTo>
                    <a:pt x="77870" y="52149"/>
                    <a:pt x="78153" y="52091"/>
                    <a:pt x="78439" y="51961"/>
                  </a:cubicBezTo>
                  <a:cubicBezTo>
                    <a:pt x="79260" y="51592"/>
                    <a:pt x="79725" y="50722"/>
                    <a:pt x="79570" y="49830"/>
                  </a:cubicBezTo>
                  <a:cubicBezTo>
                    <a:pt x="79415" y="48948"/>
                    <a:pt x="78689" y="48270"/>
                    <a:pt x="77796" y="48198"/>
                  </a:cubicBezTo>
                  <a:lnTo>
                    <a:pt x="69033" y="28827"/>
                  </a:lnTo>
                  <a:cubicBezTo>
                    <a:pt x="71759" y="27720"/>
                    <a:pt x="74676" y="27160"/>
                    <a:pt x="77629" y="27160"/>
                  </a:cubicBezTo>
                  <a:cubicBezTo>
                    <a:pt x="77643" y="27161"/>
                    <a:pt x="77657" y="27161"/>
                    <a:pt x="77671" y="27161"/>
                  </a:cubicBezTo>
                  <a:cubicBezTo>
                    <a:pt x="78189" y="27161"/>
                    <a:pt x="78629" y="26729"/>
                    <a:pt x="78629" y="26196"/>
                  </a:cubicBezTo>
                  <a:cubicBezTo>
                    <a:pt x="78629" y="25663"/>
                    <a:pt x="78189" y="25242"/>
                    <a:pt x="77672" y="25242"/>
                  </a:cubicBezTo>
                  <a:cubicBezTo>
                    <a:pt x="77658" y="25242"/>
                    <a:pt x="77643" y="25243"/>
                    <a:pt x="77629" y="25243"/>
                  </a:cubicBezTo>
                  <a:cubicBezTo>
                    <a:pt x="77599" y="25243"/>
                    <a:pt x="77569" y="25243"/>
                    <a:pt x="77540" y="25243"/>
                  </a:cubicBezTo>
                  <a:cubicBezTo>
                    <a:pt x="74344" y="25243"/>
                    <a:pt x="71196" y="25874"/>
                    <a:pt x="68235" y="27077"/>
                  </a:cubicBezTo>
                  <a:lnTo>
                    <a:pt x="57829" y="4062"/>
                  </a:lnTo>
                  <a:lnTo>
                    <a:pt x="57460" y="4229"/>
                  </a:lnTo>
                  <a:lnTo>
                    <a:pt x="56341" y="1847"/>
                  </a:lnTo>
                  <a:cubicBezTo>
                    <a:pt x="55818" y="720"/>
                    <a:pt x="54693" y="1"/>
                    <a:pt x="53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3"/>
            <p:cNvSpPr/>
            <p:nvPr/>
          </p:nvSpPr>
          <p:spPr>
            <a:xfrm>
              <a:off x="6599200" y="4088050"/>
              <a:ext cx="297675" cy="45575"/>
            </a:xfrm>
            <a:custGeom>
              <a:avLst/>
              <a:gdLst/>
              <a:ahLst/>
              <a:cxnLst/>
              <a:rect l="l" t="t" r="r" b="b"/>
              <a:pathLst>
                <a:path w="11907" h="1823" extrusionOk="0">
                  <a:moveTo>
                    <a:pt x="536" y="1"/>
                  </a:moveTo>
                  <a:cubicBezTo>
                    <a:pt x="238" y="1"/>
                    <a:pt x="0" y="239"/>
                    <a:pt x="0" y="525"/>
                  </a:cubicBezTo>
                  <a:lnTo>
                    <a:pt x="0" y="1298"/>
                  </a:lnTo>
                  <a:cubicBezTo>
                    <a:pt x="0" y="1584"/>
                    <a:pt x="238" y="1822"/>
                    <a:pt x="536" y="1822"/>
                  </a:cubicBezTo>
                  <a:lnTo>
                    <a:pt x="11371" y="1822"/>
                  </a:lnTo>
                  <a:cubicBezTo>
                    <a:pt x="11668" y="1822"/>
                    <a:pt x="11906" y="1584"/>
                    <a:pt x="11906" y="1298"/>
                  </a:cubicBezTo>
                  <a:lnTo>
                    <a:pt x="11906" y="525"/>
                  </a:lnTo>
                  <a:cubicBezTo>
                    <a:pt x="11906" y="239"/>
                    <a:pt x="11668" y="1"/>
                    <a:pt x="11371" y="1"/>
                  </a:cubicBezTo>
                  <a:close/>
                </a:path>
              </a:pathLst>
            </a:custGeom>
            <a:solidFill>
              <a:srgbClr val="2A2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3"/>
            <p:cNvSpPr/>
            <p:nvPr/>
          </p:nvSpPr>
          <p:spPr>
            <a:xfrm>
              <a:off x="5261225" y="1641625"/>
              <a:ext cx="968600" cy="888575"/>
            </a:xfrm>
            <a:custGeom>
              <a:avLst/>
              <a:gdLst/>
              <a:ahLst/>
              <a:cxnLst/>
              <a:rect l="l" t="t" r="r" b="b"/>
              <a:pathLst>
                <a:path w="38744" h="35543" extrusionOk="0">
                  <a:moveTo>
                    <a:pt x="36141" y="0"/>
                  </a:moveTo>
                  <a:cubicBezTo>
                    <a:pt x="34505" y="0"/>
                    <a:pt x="32817" y="915"/>
                    <a:pt x="31659" y="2001"/>
                  </a:cubicBezTo>
                  <a:cubicBezTo>
                    <a:pt x="30683" y="2917"/>
                    <a:pt x="29885" y="3989"/>
                    <a:pt x="28992" y="4977"/>
                  </a:cubicBezTo>
                  <a:cubicBezTo>
                    <a:pt x="28099" y="5977"/>
                    <a:pt x="27040" y="6811"/>
                    <a:pt x="25849" y="7430"/>
                  </a:cubicBezTo>
                  <a:cubicBezTo>
                    <a:pt x="24117" y="8333"/>
                    <a:pt x="22317" y="8658"/>
                    <a:pt x="20490" y="8658"/>
                  </a:cubicBezTo>
                  <a:cubicBezTo>
                    <a:pt x="16652" y="8658"/>
                    <a:pt x="12688" y="7224"/>
                    <a:pt x="8954" y="6692"/>
                  </a:cubicBezTo>
                  <a:cubicBezTo>
                    <a:pt x="8243" y="6589"/>
                    <a:pt x="7490" y="6516"/>
                    <a:pt x="6735" y="6516"/>
                  </a:cubicBezTo>
                  <a:cubicBezTo>
                    <a:pt x="4963" y="6516"/>
                    <a:pt x="3186" y="6915"/>
                    <a:pt x="1941" y="8251"/>
                  </a:cubicBezTo>
                  <a:cubicBezTo>
                    <a:pt x="1" y="10335"/>
                    <a:pt x="239" y="13407"/>
                    <a:pt x="1441" y="15788"/>
                  </a:cubicBezTo>
                  <a:cubicBezTo>
                    <a:pt x="2037" y="16943"/>
                    <a:pt x="2834" y="18026"/>
                    <a:pt x="3882" y="18800"/>
                  </a:cubicBezTo>
                  <a:cubicBezTo>
                    <a:pt x="4954" y="19610"/>
                    <a:pt x="6228" y="19812"/>
                    <a:pt x="7537" y="19824"/>
                  </a:cubicBezTo>
                  <a:cubicBezTo>
                    <a:pt x="7926" y="19824"/>
                    <a:pt x="8330" y="19809"/>
                    <a:pt x="8736" y="19809"/>
                  </a:cubicBezTo>
                  <a:cubicBezTo>
                    <a:pt x="9611" y="19809"/>
                    <a:pt x="10492" y="19881"/>
                    <a:pt x="11240" y="20336"/>
                  </a:cubicBezTo>
                  <a:cubicBezTo>
                    <a:pt x="12276" y="20979"/>
                    <a:pt x="12788" y="22194"/>
                    <a:pt x="13062" y="23337"/>
                  </a:cubicBezTo>
                  <a:cubicBezTo>
                    <a:pt x="13395" y="24730"/>
                    <a:pt x="13443" y="26194"/>
                    <a:pt x="13895" y="27563"/>
                  </a:cubicBezTo>
                  <a:cubicBezTo>
                    <a:pt x="14276" y="28694"/>
                    <a:pt x="14848" y="29742"/>
                    <a:pt x="15586" y="30671"/>
                  </a:cubicBezTo>
                  <a:cubicBezTo>
                    <a:pt x="17027" y="32493"/>
                    <a:pt x="19122" y="33802"/>
                    <a:pt x="21444" y="34076"/>
                  </a:cubicBezTo>
                  <a:cubicBezTo>
                    <a:pt x="21575" y="34088"/>
                    <a:pt x="21706" y="34112"/>
                    <a:pt x="21849" y="34112"/>
                  </a:cubicBezTo>
                  <a:cubicBezTo>
                    <a:pt x="21920" y="34124"/>
                    <a:pt x="21991" y="34124"/>
                    <a:pt x="22063" y="34124"/>
                  </a:cubicBezTo>
                  <a:lnTo>
                    <a:pt x="22099" y="34136"/>
                  </a:lnTo>
                  <a:cubicBezTo>
                    <a:pt x="22230" y="34183"/>
                    <a:pt x="22361" y="34231"/>
                    <a:pt x="22480" y="34267"/>
                  </a:cubicBezTo>
                  <a:cubicBezTo>
                    <a:pt x="23003" y="34445"/>
                    <a:pt x="23515" y="34600"/>
                    <a:pt x="24039" y="34755"/>
                  </a:cubicBezTo>
                  <a:cubicBezTo>
                    <a:pt x="25397" y="35148"/>
                    <a:pt x="26825" y="35517"/>
                    <a:pt x="28242" y="35540"/>
                  </a:cubicBezTo>
                  <a:cubicBezTo>
                    <a:pt x="28289" y="35542"/>
                    <a:pt x="28336" y="35542"/>
                    <a:pt x="28384" y="35542"/>
                  </a:cubicBezTo>
                  <a:cubicBezTo>
                    <a:pt x="28887" y="35542"/>
                    <a:pt x="29449" y="35478"/>
                    <a:pt x="29873" y="35195"/>
                  </a:cubicBezTo>
                  <a:cubicBezTo>
                    <a:pt x="30409" y="34850"/>
                    <a:pt x="30564" y="34267"/>
                    <a:pt x="30445" y="33659"/>
                  </a:cubicBezTo>
                  <a:cubicBezTo>
                    <a:pt x="30278" y="32885"/>
                    <a:pt x="30195" y="32088"/>
                    <a:pt x="30207" y="31290"/>
                  </a:cubicBezTo>
                  <a:cubicBezTo>
                    <a:pt x="30242" y="30504"/>
                    <a:pt x="30373" y="29718"/>
                    <a:pt x="30600" y="28968"/>
                  </a:cubicBezTo>
                  <a:cubicBezTo>
                    <a:pt x="31552" y="25670"/>
                    <a:pt x="33731" y="22848"/>
                    <a:pt x="35184" y="19753"/>
                  </a:cubicBezTo>
                  <a:cubicBezTo>
                    <a:pt x="35934" y="18181"/>
                    <a:pt x="36505" y="16526"/>
                    <a:pt x="36648" y="14788"/>
                  </a:cubicBezTo>
                  <a:cubicBezTo>
                    <a:pt x="36791" y="12907"/>
                    <a:pt x="36410" y="11037"/>
                    <a:pt x="35553" y="9371"/>
                  </a:cubicBezTo>
                  <a:cubicBezTo>
                    <a:pt x="35315" y="8882"/>
                    <a:pt x="35041" y="8406"/>
                    <a:pt x="34743" y="7954"/>
                  </a:cubicBezTo>
                  <a:cubicBezTo>
                    <a:pt x="34505" y="7608"/>
                    <a:pt x="34350" y="7216"/>
                    <a:pt x="34267" y="6811"/>
                  </a:cubicBezTo>
                  <a:cubicBezTo>
                    <a:pt x="34231" y="6489"/>
                    <a:pt x="34243" y="6180"/>
                    <a:pt x="34326" y="5870"/>
                  </a:cubicBezTo>
                  <a:cubicBezTo>
                    <a:pt x="34398" y="5525"/>
                    <a:pt x="34541" y="5203"/>
                    <a:pt x="34731" y="4906"/>
                  </a:cubicBezTo>
                  <a:cubicBezTo>
                    <a:pt x="35434" y="3715"/>
                    <a:pt x="36589" y="2822"/>
                    <a:pt x="37743" y="2096"/>
                  </a:cubicBezTo>
                  <a:cubicBezTo>
                    <a:pt x="37970" y="1965"/>
                    <a:pt x="38196" y="1822"/>
                    <a:pt x="38434" y="1703"/>
                  </a:cubicBezTo>
                  <a:cubicBezTo>
                    <a:pt x="38624" y="1620"/>
                    <a:pt x="38744" y="1405"/>
                    <a:pt x="38708" y="1203"/>
                  </a:cubicBezTo>
                  <a:cubicBezTo>
                    <a:pt x="38708" y="1191"/>
                    <a:pt x="38708" y="1179"/>
                    <a:pt x="38708" y="1167"/>
                  </a:cubicBezTo>
                  <a:cubicBezTo>
                    <a:pt x="38672" y="1001"/>
                    <a:pt x="38577" y="846"/>
                    <a:pt x="38446" y="751"/>
                  </a:cubicBezTo>
                  <a:cubicBezTo>
                    <a:pt x="37736" y="221"/>
                    <a:pt x="36945" y="0"/>
                    <a:pt x="36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3"/>
            <p:cNvSpPr/>
            <p:nvPr/>
          </p:nvSpPr>
          <p:spPr>
            <a:xfrm>
              <a:off x="6001500" y="1629575"/>
              <a:ext cx="339950" cy="249000"/>
            </a:xfrm>
            <a:custGeom>
              <a:avLst/>
              <a:gdLst/>
              <a:ahLst/>
              <a:cxnLst/>
              <a:rect l="l" t="t" r="r" b="b"/>
              <a:pathLst>
                <a:path w="13598" h="9960" extrusionOk="0">
                  <a:moveTo>
                    <a:pt x="7177" y="0"/>
                  </a:moveTo>
                  <a:cubicBezTo>
                    <a:pt x="5750" y="0"/>
                    <a:pt x="4347" y="476"/>
                    <a:pt x="3275" y="1471"/>
                  </a:cubicBezTo>
                  <a:cubicBezTo>
                    <a:pt x="0" y="4495"/>
                    <a:pt x="5704" y="9960"/>
                    <a:pt x="5704" y="9960"/>
                  </a:cubicBezTo>
                  <a:lnTo>
                    <a:pt x="13597" y="5650"/>
                  </a:lnTo>
                  <a:cubicBezTo>
                    <a:pt x="13133" y="2007"/>
                    <a:pt x="10106" y="0"/>
                    <a:pt x="7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3"/>
            <p:cNvSpPr/>
            <p:nvPr/>
          </p:nvSpPr>
          <p:spPr>
            <a:xfrm>
              <a:off x="5987200" y="1685900"/>
              <a:ext cx="969200" cy="655225"/>
            </a:xfrm>
            <a:custGeom>
              <a:avLst/>
              <a:gdLst/>
              <a:ahLst/>
              <a:cxnLst/>
              <a:rect l="l" t="t" r="r" b="b"/>
              <a:pathLst>
                <a:path w="38768" h="26209" extrusionOk="0">
                  <a:moveTo>
                    <a:pt x="36949" y="1"/>
                  </a:moveTo>
                  <a:cubicBezTo>
                    <a:pt x="36912" y="1"/>
                    <a:pt x="36872" y="28"/>
                    <a:pt x="36851" y="87"/>
                  </a:cubicBezTo>
                  <a:cubicBezTo>
                    <a:pt x="36255" y="1563"/>
                    <a:pt x="35744" y="3075"/>
                    <a:pt x="35351" y="4623"/>
                  </a:cubicBezTo>
                  <a:cubicBezTo>
                    <a:pt x="35262" y="4467"/>
                    <a:pt x="35848" y="707"/>
                    <a:pt x="35363" y="707"/>
                  </a:cubicBezTo>
                  <a:cubicBezTo>
                    <a:pt x="35329" y="707"/>
                    <a:pt x="35289" y="725"/>
                    <a:pt x="35243" y="765"/>
                  </a:cubicBezTo>
                  <a:cubicBezTo>
                    <a:pt x="34565" y="1385"/>
                    <a:pt x="34315" y="4814"/>
                    <a:pt x="33969" y="5980"/>
                  </a:cubicBezTo>
                  <a:cubicBezTo>
                    <a:pt x="33863" y="5959"/>
                    <a:pt x="33496" y="3335"/>
                    <a:pt x="33043" y="3335"/>
                  </a:cubicBezTo>
                  <a:cubicBezTo>
                    <a:pt x="32992" y="3335"/>
                    <a:pt x="32939" y="3369"/>
                    <a:pt x="32886" y="3444"/>
                  </a:cubicBezTo>
                  <a:cubicBezTo>
                    <a:pt x="32541" y="3932"/>
                    <a:pt x="33041" y="6123"/>
                    <a:pt x="33088" y="7242"/>
                  </a:cubicBezTo>
                  <a:cubicBezTo>
                    <a:pt x="33112" y="7957"/>
                    <a:pt x="33279" y="8671"/>
                    <a:pt x="32862" y="9790"/>
                  </a:cubicBezTo>
                  <a:cubicBezTo>
                    <a:pt x="32088" y="11838"/>
                    <a:pt x="29457" y="16077"/>
                    <a:pt x="28112" y="17398"/>
                  </a:cubicBezTo>
                  <a:cubicBezTo>
                    <a:pt x="26924" y="18570"/>
                    <a:pt x="25226" y="19037"/>
                    <a:pt x="23292" y="19037"/>
                  </a:cubicBezTo>
                  <a:cubicBezTo>
                    <a:pt x="17799" y="19037"/>
                    <a:pt x="10404" y="15268"/>
                    <a:pt x="7419" y="13172"/>
                  </a:cubicBezTo>
                  <a:cubicBezTo>
                    <a:pt x="6774" y="13124"/>
                    <a:pt x="5688" y="12734"/>
                    <a:pt x="4697" y="12734"/>
                  </a:cubicBezTo>
                  <a:cubicBezTo>
                    <a:pt x="3730" y="12734"/>
                    <a:pt x="2855" y="13105"/>
                    <a:pt x="2573" y="14529"/>
                  </a:cubicBezTo>
                  <a:cubicBezTo>
                    <a:pt x="2001" y="17398"/>
                    <a:pt x="1" y="16220"/>
                    <a:pt x="4632" y="20827"/>
                  </a:cubicBezTo>
                  <a:cubicBezTo>
                    <a:pt x="7507" y="23688"/>
                    <a:pt x="15727" y="26208"/>
                    <a:pt x="22476" y="26208"/>
                  </a:cubicBezTo>
                  <a:cubicBezTo>
                    <a:pt x="26600" y="26208"/>
                    <a:pt x="30176" y="25267"/>
                    <a:pt x="31648" y="22887"/>
                  </a:cubicBezTo>
                  <a:cubicBezTo>
                    <a:pt x="33969" y="19125"/>
                    <a:pt x="35470" y="13172"/>
                    <a:pt x="36410" y="10362"/>
                  </a:cubicBezTo>
                  <a:cubicBezTo>
                    <a:pt x="37779" y="6290"/>
                    <a:pt x="38363" y="6052"/>
                    <a:pt x="38768" y="2289"/>
                  </a:cubicBezTo>
                  <a:lnTo>
                    <a:pt x="38768" y="2289"/>
                  </a:lnTo>
                  <a:cubicBezTo>
                    <a:pt x="38268" y="3504"/>
                    <a:pt x="37922" y="4444"/>
                    <a:pt x="37529" y="5576"/>
                  </a:cubicBezTo>
                  <a:cubicBezTo>
                    <a:pt x="37649" y="4004"/>
                    <a:pt x="37922" y="2385"/>
                    <a:pt x="38184" y="896"/>
                  </a:cubicBezTo>
                  <a:cubicBezTo>
                    <a:pt x="38189" y="864"/>
                    <a:pt x="38182" y="851"/>
                    <a:pt x="38168" y="851"/>
                  </a:cubicBezTo>
                  <a:cubicBezTo>
                    <a:pt x="38107" y="851"/>
                    <a:pt x="37911" y="1093"/>
                    <a:pt x="37863" y="1218"/>
                  </a:cubicBezTo>
                  <a:cubicBezTo>
                    <a:pt x="37351" y="2408"/>
                    <a:pt x="36922" y="3623"/>
                    <a:pt x="36577" y="4873"/>
                  </a:cubicBezTo>
                  <a:cubicBezTo>
                    <a:pt x="36577" y="3278"/>
                    <a:pt x="36815" y="1682"/>
                    <a:pt x="37029" y="123"/>
                  </a:cubicBezTo>
                  <a:cubicBezTo>
                    <a:pt x="37036" y="43"/>
                    <a:pt x="36995" y="1"/>
                    <a:pt x="369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3"/>
            <p:cNvSpPr/>
            <p:nvPr/>
          </p:nvSpPr>
          <p:spPr>
            <a:xfrm>
              <a:off x="6014300" y="1680000"/>
              <a:ext cx="948600" cy="666850"/>
            </a:xfrm>
            <a:custGeom>
              <a:avLst/>
              <a:gdLst/>
              <a:ahLst/>
              <a:cxnLst/>
              <a:rect l="l" t="t" r="r" b="b"/>
              <a:pathLst>
                <a:path w="37944" h="26674" extrusionOk="0">
                  <a:moveTo>
                    <a:pt x="34219" y="1335"/>
                  </a:moveTo>
                  <a:lnTo>
                    <a:pt x="34219" y="1335"/>
                  </a:lnTo>
                  <a:cubicBezTo>
                    <a:pt x="34279" y="1859"/>
                    <a:pt x="34148" y="3228"/>
                    <a:pt x="34088" y="3859"/>
                  </a:cubicBezTo>
                  <a:cubicBezTo>
                    <a:pt x="33993" y="4776"/>
                    <a:pt x="33993" y="4871"/>
                    <a:pt x="34040" y="4978"/>
                  </a:cubicBezTo>
                  <a:cubicBezTo>
                    <a:pt x="34083" y="5053"/>
                    <a:pt x="34164" y="5099"/>
                    <a:pt x="34258" y="5099"/>
                  </a:cubicBezTo>
                  <a:cubicBezTo>
                    <a:pt x="34269" y="5099"/>
                    <a:pt x="34279" y="5098"/>
                    <a:pt x="34290" y="5097"/>
                  </a:cubicBezTo>
                  <a:cubicBezTo>
                    <a:pt x="34386" y="5085"/>
                    <a:pt x="34469" y="5014"/>
                    <a:pt x="34493" y="4919"/>
                  </a:cubicBezTo>
                  <a:cubicBezTo>
                    <a:pt x="34779" y="3787"/>
                    <a:pt x="35124" y="2668"/>
                    <a:pt x="35541" y="1573"/>
                  </a:cubicBezTo>
                  <a:lnTo>
                    <a:pt x="35541" y="1573"/>
                  </a:lnTo>
                  <a:cubicBezTo>
                    <a:pt x="35374" y="2752"/>
                    <a:pt x="35279" y="3930"/>
                    <a:pt x="35255" y="5109"/>
                  </a:cubicBezTo>
                  <a:cubicBezTo>
                    <a:pt x="35255" y="5266"/>
                    <a:pt x="35376" y="5351"/>
                    <a:pt x="35498" y="5351"/>
                  </a:cubicBezTo>
                  <a:cubicBezTo>
                    <a:pt x="35598" y="5351"/>
                    <a:pt x="35699" y="5293"/>
                    <a:pt x="35731" y="5169"/>
                  </a:cubicBezTo>
                  <a:cubicBezTo>
                    <a:pt x="35981" y="4240"/>
                    <a:pt x="36279" y="3335"/>
                    <a:pt x="36636" y="2442"/>
                  </a:cubicBezTo>
                  <a:lnTo>
                    <a:pt x="36636" y="2442"/>
                  </a:lnTo>
                  <a:cubicBezTo>
                    <a:pt x="36457" y="3561"/>
                    <a:pt x="36303" y="4692"/>
                    <a:pt x="36207" y="5788"/>
                  </a:cubicBezTo>
                  <a:cubicBezTo>
                    <a:pt x="36194" y="5953"/>
                    <a:pt x="36323" y="6050"/>
                    <a:pt x="36451" y="6050"/>
                  </a:cubicBezTo>
                  <a:cubicBezTo>
                    <a:pt x="36544" y="6050"/>
                    <a:pt x="36636" y="5999"/>
                    <a:pt x="36672" y="5883"/>
                  </a:cubicBezTo>
                  <a:cubicBezTo>
                    <a:pt x="36838" y="5419"/>
                    <a:pt x="36993" y="4990"/>
                    <a:pt x="37148" y="4573"/>
                  </a:cubicBezTo>
                  <a:lnTo>
                    <a:pt x="37148" y="4573"/>
                  </a:lnTo>
                  <a:cubicBezTo>
                    <a:pt x="36910" y="5716"/>
                    <a:pt x="36612" y="6490"/>
                    <a:pt x="36184" y="7586"/>
                  </a:cubicBezTo>
                  <a:cubicBezTo>
                    <a:pt x="35898" y="8324"/>
                    <a:pt x="35541" y="9241"/>
                    <a:pt x="35100" y="10526"/>
                  </a:cubicBezTo>
                  <a:cubicBezTo>
                    <a:pt x="34898" y="11134"/>
                    <a:pt x="34671" y="11860"/>
                    <a:pt x="34421" y="12717"/>
                  </a:cubicBezTo>
                  <a:cubicBezTo>
                    <a:pt x="33469" y="15813"/>
                    <a:pt x="32171" y="20063"/>
                    <a:pt x="30361" y="22992"/>
                  </a:cubicBezTo>
                  <a:cubicBezTo>
                    <a:pt x="29349" y="24635"/>
                    <a:pt x="27159" y="25695"/>
                    <a:pt x="24027" y="26052"/>
                  </a:cubicBezTo>
                  <a:cubicBezTo>
                    <a:pt x="23162" y="26154"/>
                    <a:pt x="22259" y="26202"/>
                    <a:pt x="21334" y="26202"/>
                  </a:cubicBezTo>
                  <a:cubicBezTo>
                    <a:pt x="14471" y="26202"/>
                    <a:pt x="6412" y="23572"/>
                    <a:pt x="3715" y="20897"/>
                  </a:cubicBezTo>
                  <a:cubicBezTo>
                    <a:pt x="465" y="17658"/>
                    <a:pt x="596" y="17420"/>
                    <a:pt x="1072" y="16515"/>
                  </a:cubicBezTo>
                  <a:cubicBezTo>
                    <a:pt x="1382" y="15991"/>
                    <a:pt x="1596" y="15408"/>
                    <a:pt x="1715" y="14813"/>
                  </a:cubicBezTo>
                  <a:cubicBezTo>
                    <a:pt x="1846" y="14182"/>
                    <a:pt x="2096" y="13753"/>
                    <a:pt x="2477" y="13491"/>
                  </a:cubicBezTo>
                  <a:cubicBezTo>
                    <a:pt x="2798" y="13286"/>
                    <a:pt x="3188" y="13213"/>
                    <a:pt x="3602" y="13213"/>
                  </a:cubicBezTo>
                  <a:cubicBezTo>
                    <a:pt x="4171" y="13213"/>
                    <a:pt x="4785" y="13350"/>
                    <a:pt x="5323" y="13467"/>
                  </a:cubicBezTo>
                  <a:cubicBezTo>
                    <a:pt x="5620" y="13539"/>
                    <a:pt x="5930" y="13598"/>
                    <a:pt x="6239" y="13634"/>
                  </a:cubicBezTo>
                  <a:cubicBezTo>
                    <a:pt x="8382" y="15134"/>
                    <a:pt x="12454" y="17289"/>
                    <a:pt x="16407" y="18504"/>
                  </a:cubicBezTo>
                  <a:cubicBezTo>
                    <a:pt x="18172" y="19050"/>
                    <a:pt x="20245" y="19511"/>
                    <a:pt x="22197" y="19511"/>
                  </a:cubicBezTo>
                  <a:cubicBezTo>
                    <a:pt x="24117" y="19511"/>
                    <a:pt x="25919" y="19065"/>
                    <a:pt x="27194" y="17813"/>
                  </a:cubicBezTo>
                  <a:cubicBezTo>
                    <a:pt x="28552" y="16468"/>
                    <a:pt x="31207" y="12217"/>
                    <a:pt x="31993" y="10110"/>
                  </a:cubicBezTo>
                  <a:cubicBezTo>
                    <a:pt x="32350" y="9157"/>
                    <a:pt x="32302" y="8467"/>
                    <a:pt x="32254" y="7871"/>
                  </a:cubicBezTo>
                  <a:cubicBezTo>
                    <a:pt x="32243" y="7728"/>
                    <a:pt x="32231" y="7597"/>
                    <a:pt x="32231" y="7467"/>
                  </a:cubicBezTo>
                  <a:cubicBezTo>
                    <a:pt x="32219" y="7086"/>
                    <a:pt x="32147" y="6574"/>
                    <a:pt x="32076" y="6050"/>
                  </a:cubicBezTo>
                  <a:cubicBezTo>
                    <a:pt x="31981" y="5300"/>
                    <a:pt x="31838" y="4204"/>
                    <a:pt x="31957" y="3871"/>
                  </a:cubicBezTo>
                  <a:lnTo>
                    <a:pt x="31957" y="3871"/>
                  </a:lnTo>
                  <a:cubicBezTo>
                    <a:pt x="32147" y="4180"/>
                    <a:pt x="32385" y="5216"/>
                    <a:pt x="32469" y="5633"/>
                  </a:cubicBezTo>
                  <a:cubicBezTo>
                    <a:pt x="32624" y="6324"/>
                    <a:pt x="32647" y="6419"/>
                    <a:pt x="32826" y="6454"/>
                  </a:cubicBezTo>
                  <a:cubicBezTo>
                    <a:pt x="32841" y="6458"/>
                    <a:pt x="32857" y="6459"/>
                    <a:pt x="32872" y="6459"/>
                  </a:cubicBezTo>
                  <a:cubicBezTo>
                    <a:pt x="32974" y="6459"/>
                    <a:pt x="33069" y="6391"/>
                    <a:pt x="33100" y="6288"/>
                  </a:cubicBezTo>
                  <a:cubicBezTo>
                    <a:pt x="33255" y="5681"/>
                    <a:pt x="33374" y="5073"/>
                    <a:pt x="33457" y="4454"/>
                  </a:cubicBezTo>
                  <a:cubicBezTo>
                    <a:pt x="33636" y="3347"/>
                    <a:pt x="33874" y="1871"/>
                    <a:pt x="34219" y="1335"/>
                  </a:cubicBezTo>
                  <a:close/>
                  <a:moveTo>
                    <a:pt x="35858" y="1"/>
                  </a:moveTo>
                  <a:cubicBezTo>
                    <a:pt x="35720" y="1"/>
                    <a:pt x="35590" y="90"/>
                    <a:pt x="35541" y="228"/>
                  </a:cubicBezTo>
                  <a:cubicBezTo>
                    <a:pt x="35219" y="1037"/>
                    <a:pt x="34933" y="1835"/>
                    <a:pt x="34671" y="2597"/>
                  </a:cubicBezTo>
                  <a:cubicBezTo>
                    <a:pt x="34767" y="1299"/>
                    <a:pt x="34695" y="870"/>
                    <a:pt x="34433" y="740"/>
                  </a:cubicBezTo>
                  <a:cubicBezTo>
                    <a:pt x="34380" y="715"/>
                    <a:pt x="34325" y="703"/>
                    <a:pt x="34271" y="703"/>
                  </a:cubicBezTo>
                  <a:cubicBezTo>
                    <a:pt x="34170" y="703"/>
                    <a:pt x="34075" y="745"/>
                    <a:pt x="34005" y="823"/>
                  </a:cubicBezTo>
                  <a:cubicBezTo>
                    <a:pt x="33528" y="1251"/>
                    <a:pt x="33290" y="2561"/>
                    <a:pt x="32993" y="4371"/>
                  </a:cubicBezTo>
                  <a:cubicBezTo>
                    <a:pt x="32945" y="4645"/>
                    <a:pt x="32897" y="4907"/>
                    <a:pt x="32862" y="5157"/>
                  </a:cubicBezTo>
                  <a:cubicBezTo>
                    <a:pt x="32588" y="3966"/>
                    <a:pt x="32385" y="3418"/>
                    <a:pt x="32028" y="3335"/>
                  </a:cubicBezTo>
                  <a:cubicBezTo>
                    <a:pt x="32009" y="3332"/>
                    <a:pt x="31990" y="3331"/>
                    <a:pt x="31971" y="3331"/>
                  </a:cubicBezTo>
                  <a:cubicBezTo>
                    <a:pt x="31822" y="3331"/>
                    <a:pt x="31673" y="3411"/>
                    <a:pt x="31600" y="3537"/>
                  </a:cubicBezTo>
                  <a:cubicBezTo>
                    <a:pt x="31338" y="3907"/>
                    <a:pt x="31421" y="4752"/>
                    <a:pt x="31612" y="6109"/>
                  </a:cubicBezTo>
                  <a:cubicBezTo>
                    <a:pt x="31671" y="6621"/>
                    <a:pt x="31742" y="7109"/>
                    <a:pt x="31754" y="7478"/>
                  </a:cubicBezTo>
                  <a:cubicBezTo>
                    <a:pt x="31766" y="7621"/>
                    <a:pt x="31766" y="7752"/>
                    <a:pt x="31778" y="7895"/>
                  </a:cubicBezTo>
                  <a:cubicBezTo>
                    <a:pt x="31826" y="8479"/>
                    <a:pt x="31873" y="9086"/>
                    <a:pt x="31552" y="9943"/>
                  </a:cubicBezTo>
                  <a:cubicBezTo>
                    <a:pt x="30790" y="11955"/>
                    <a:pt x="28159" y="16182"/>
                    <a:pt x="26861" y="17456"/>
                  </a:cubicBezTo>
                  <a:cubicBezTo>
                    <a:pt x="25719" y="18586"/>
                    <a:pt x="24082" y="19036"/>
                    <a:pt x="22214" y="19036"/>
                  </a:cubicBezTo>
                  <a:cubicBezTo>
                    <a:pt x="16720" y="19036"/>
                    <a:pt x="9229" y="15142"/>
                    <a:pt x="6466" y="13205"/>
                  </a:cubicBezTo>
                  <a:cubicBezTo>
                    <a:pt x="6430" y="13182"/>
                    <a:pt x="6394" y="13158"/>
                    <a:pt x="6346" y="13158"/>
                  </a:cubicBezTo>
                  <a:cubicBezTo>
                    <a:pt x="6037" y="13122"/>
                    <a:pt x="5739" y="13074"/>
                    <a:pt x="5430" y="12991"/>
                  </a:cubicBezTo>
                  <a:cubicBezTo>
                    <a:pt x="4872" y="12866"/>
                    <a:pt x="4234" y="12727"/>
                    <a:pt x="3620" y="12727"/>
                  </a:cubicBezTo>
                  <a:cubicBezTo>
                    <a:pt x="3121" y="12727"/>
                    <a:pt x="2638" y="12819"/>
                    <a:pt x="2227" y="13086"/>
                  </a:cubicBezTo>
                  <a:cubicBezTo>
                    <a:pt x="1739" y="13408"/>
                    <a:pt x="1405" y="13955"/>
                    <a:pt x="1251" y="14717"/>
                  </a:cubicBezTo>
                  <a:cubicBezTo>
                    <a:pt x="1143" y="15265"/>
                    <a:pt x="941" y="15801"/>
                    <a:pt x="655" y="16289"/>
                  </a:cubicBezTo>
                  <a:cubicBezTo>
                    <a:pt x="24" y="17468"/>
                    <a:pt x="0" y="17873"/>
                    <a:pt x="3382" y="21242"/>
                  </a:cubicBezTo>
                  <a:cubicBezTo>
                    <a:pt x="6406" y="24242"/>
                    <a:pt x="14848" y="26671"/>
                    <a:pt x="21467" y="26671"/>
                  </a:cubicBezTo>
                  <a:cubicBezTo>
                    <a:pt x="21555" y="26672"/>
                    <a:pt x="21643" y="26673"/>
                    <a:pt x="21731" y="26673"/>
                  </a:cubicBezTo>
                  <a:cubicBezTo>
                    <a:pt x="22514" y="26673"/>
                    <a:pt x="23305" y="26626"/>
                    <a:pt x="24087" y="26540"/>
                  </a:cubicBezTo>
                  <a:cubicBezTo>
                    <a:pt x="27361" y="26147"/>
                    <a:pt x="29671" y="25016"/>
                    <a:pt x="30766" y="23242"/>
                  </a:cubicBezTo>
                  <a:cubicBezTo>
                    <a:pt x="32612" y="20266"/>
                    <a:pt x="33921" y="15979"/>
                    <a:pt x="34874" y="12848"/>
                  </a:cubicBezTo>
                  <a:cubicBezTo>
                    <a:pt x="35136" y="12003"/>
                    <a:pt x="35350" y="11277"/>
                    <a:pt x="35552" y="10681"/>
                  </a:cubicBezTo>
                  <a:cubicBezTo>
                    <a:pt x="35981" y="9407"/>
                    <a:pt x="36338" y="8490"/>
                    <a:pt x="36624" y="7764"/>
                  </a:cubicBezTo>
                  <a:cubicBezTo>
                    <a:pt x="37279" y="6085"/>
                    <a:pt x="37648" y="5157"/>
                    <a:pt x="37922" y="2549"/>
                  </a:cubicBezTo>
                  <a:cubicBezTo>
                    <a:pt x="37943" y="2385"/>
                    <a:pt x="37811" y="2285"/>
                    <a:pt x="37681" y="2285"/>
                  </a:cubicBezTo>
                  <a:cubicBezTo>
                    <a:pt x="37594" y="2285"/>
                    <a:pt x="37508" y="2330"/>
                    <a:pt x="37469" y="2430"/>
                  </a:cubicBezTo>
                  <a:cubicBezTo>
                    <a:pt x="37267" y="2930"/>
                    <a:pt x="37088" y="3383"/>
                    <a:pt x="36910" y="3835"/>
                  </a:cubicBezTo>
                  <a:cubicBezTo>
                    <a:pt x="37041" y="2930"/>
                    <a:pt x="37196" y="2037"/>
                    <a:pt x="37338" y="1168"/>
                  </a:cubicBezTo>
                  <a:cubicBezTo>
                    <a:pt x="37374" y="1037"/>
                    <a:pt x="37291" y="906"/>
                    <a:pt x="37160" y="859"/>
                  </a:cubicBezTo>
                  <a:cubicBezTo>
                    <a:pt x="37137" y="852"/>
                    <a:pt x="37114" y="848"/>
                    <a:pt x="37092" y="848"/>
                  </a:cubicBezTo>
                  <a:cubicBezTo>
                    <a:pt x="36809" y="848"/>
                    <a:pt x="36565" y="1359"/>
                    <a:pt x="36565" y="1359"/>
                  </a:cubicBezTo>
                  <a:cubicBezTo>
                    <a:pt x="36279" y="2025"/>
                    <a:pt x="36041" y="2644"/>
                    <a:pt x="35826" y="3228"/>
                  </a:cubicBezTo>
                  <a:cubicBezTo>
                    <a:pt x="35910" y="2406"/>
                    <a:pt x="36017" y="1585"/>
                    <a:pt x="36124" y="775"/>
                  </a:cubicBezTo>
                  <a:lnTo>
                    <a:pt x="36184" y="394"/>
                  </a:lnTo>
                  <a:cubicBezTo>
                    <a:pt x="36219" y="216"/>
                    <a:pt x="36112" y="49"/>
                    <a:pt x="35945" y="13"/>
                  </a:cubicBezTo>
                  <a:cubicBezTo>
                    <a:pt x="35916" y="5"/>
                    <a:pt x="35887" y="1"/>
                    <a:pt x="358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3"/>
            <p:cNvSpPr/>
            <p:nvPr/>
          </p:nvSpPr>
          <p:spPr>
            <a:xfrm>
              <a:off x="5991375" y="2009075"/>
              <a:ext cx="485200" cy="344000"/>
            </a:xfrm>
            <a:custGeom>
              <a:avLst/>
              <a:gdLst/>
              <a:ahLst/>
              <a:cxnLst/>
              <a:rect l="l" t="t" r="r" b="b"/>
              <a:pathLst>
                <a:path w="19408" h="13760" extrusionOk="0">
                  <a:moveTo>
                    <a:pt x="5393" y="0"/>
                  </a:moveTo>
                  <a:cubicBezTo>
                    <a:pt x="4394" y="0"/>
                    <a:pt x="3071" y="372"/>
                    <a:pt x="2001" y="1971"/>
                  </a:cubicBezTo>
                  <a:cubicBezTo>
                    <a:pt x="1" y="4960"/>
                    <a:pt x="4227" y="7686"/>
                    <a:pt x="4227" y="7686"/>
                  </a:cubicBezTo>
                  <a:cubicBezTo>
                    <a:pt x="7902" y="10189"/>
                    <a:pt x="11005" y="13760"/>
                    <a:pt x="14807" y="13760"/>
                  </a:cubicBezTo>
                  <a:cubicBezTo>
                    <a:pt x="15255" y="13760"/>
                    <a:pt x="15712" y="13710"/>
                    <a:pt x="16181" y="13604"/>
                  </a:cubicBezTo>
                  <a:lnTo>
                    <a:pt x="19408" y="4376"/>
                  </a:lnTo>
                  <a:lnTo>
                    <a:pt x="19408" y="4376"/>
                  </a:lnTo>
                  <a:cubicBezTo>
                    <a:pt x="18902" y="4471"/>
                    <a:pt x="18417" y="4514"/>
                    <a:pt x="17946" y="4514"/>
                  </a:cubicBezTo>
                  <a:cubicBezTo>
                    <a:pt x="14497" y="4514"/>
                    <a:pt x="11763" y="2176"/>
                    <a:pt x="6882" y="280"/>
                  </a:cubicBezTo>
                  <a:cubicBezTo>
                    <a:pt x="6882" y="280"/>
                    <a:pt x="6260" y="0"/>
                    <a:pt x="53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3"/>
            <p:cNvSpPr/>
            <p:nvPr/>
          </p:nvSpPr>
          <p:spPr>
            <a:xfrm>
              <a:off x="6081875" y="1694550"/>
              <a:ext cx="280400" cy="422675"/>
            </a:xfrm>
            <a:custGeom>
              <a:avLst/>
              <a:gdLst/>
              <a:ahLst/>
              <a:cxnLst/>
              <a:rect l="l" t="t" r="r" b="b"/>
              <a:pathLst>
                <a:path w="11216" h="16907" extrusionOk="0">
                  <a:moveTo>
                    <a:pt x="6402" y="0"/>
                  </a:moveTo>
                  <a:cubicBezTo>
                    <a:pt x="5314" y="0"/>
                    <a:pt x="3797" y="590"/>
                    <a:pt x="2572" y="3456"/>
                  </a:cubicBezTo>
                  <a:cubicBezTo>
                    <a:pt x="2546" y="3516"/>
                    <a:pt x="2482" y="3558"/>
                    <a:pt x="2417" y="3558"/>
                  </a:cubicBezTo>
                  <a:cubicBezTo>
                    <a:pt x="2393" y="3558"/>
                    <a:pt x="2368" y="3552"/>
                    <a:pt x="2346" y="3539"/>
                  </a:cubicBezTo>
                  <a:cubicBezTo>
                    <a:pt x="2174" y="3444"/>
                    <a:pt x="1873" y="3308"/>
                    <a:pt x="1543" y="3308"/>
                  </a:cubicBezTo>
                  <a:cubicBezTo>
                    <a:pt x="1210" y="3308"/>
                    <a:pt x="847" y="3447"/>
                    <a:pt x="560" y="3908"/>
                  </a:cubicBezTo>
                  <a:cubicBezTo>
                    <a:pt x="0" y="4825"/>
                    <a:pt x="1262" y="5599"/>
                    <a:pt x="1691" y="6027"/>
                  </a:cubicBezTo>
                  <a:cubicBezTo>
                    <a:pt x="2322" y="6658"/>
                    <a:pt x="3429" y="8849"/>
                    <a:pt x="3334" y="11016"/>
                  </a:cubicBezTo>
                  <a:cubicBezTo>
                    <a:pt x="3262" y="12588"/>
                    <a:pt x="1834" y="15862"/>
                    <a:pt x="1834" y="15862"/>
                  </a:cubicBezTo>
                  <a:cubicBezTo>
                    <a:pt x="1834" y="15862"/>
                    <a:pt x="3813" y="16906"/>
                    <a:pt x="5658" y="16906"/>
                  </a:cubicBezTo>
                  <a:cubicBezTo>
                    <a:pt x="6599" y="16906"/>
                    <a:pt x="7505" y="16635"/>
                    <a:pt x="8096" y="15814"/>
                  </a:cubicBezTo>
                  <a:cubicBezTo>
                    <a:pt x="8096" y="15814"/>
                    <a:pt x="6465" y="10706"/>
                    <a:pt x="6858" y="9421"/>
                  </a:cubicBezTo>
                  <a:cubicBezTo>
                    <a:pt x="6858" y="9420"/>
                    <a:pt x="6860" y="9420"/>
                    <a:pt x="6864" y="9420"/>
                  </a:cubicBezTo>
                  <a:cubicBezTo>
                    <a:pt x="6882" y="9420"/>
                    <a:pt x="6937" y="9425"/>
                    <a:pt x="7020" y="9425"/>
                  </a:cubicBezTo>
                  <a:cubicBezTo>
                    <a:pt x="7580" y="9425"/>
                    <a:pt x="9441" y="9194"/>
                    <a:pt x="10275" y="5646"/>
                  </a:cubicBezTo>
                  <a:cubicBezTo>
                    <a:pt x="11216" y="1681"/>
                    <a:pt x="8382" y="479"/>
                    <a:pt x="7715" y="265"/>
                  </a:cubicBezTo>
                  <a:cubicBezTo>
                    <a:pt x="7511" y="195"/>
                    <a:pt x="7028" y="0"/>
                    <a:pt x="6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3"/>
            <p:cNvSpPr/>
            <p:nvPr/>
          </p:nvSpPr>
          <p:spPr>
            <a:xfrm>
              <a:off x="6202425" y="2037500"/>
              <a:ext cx="81875" cy="76425"/>
            </a:xfrm>
            <a:custGeom>
              <a:avLst/>
              <a:gdLst/>
              <a:ahLst/>
              <a:cxnLst/>
              <a:rect l="l" t="t" r="r" b="b"/>
              <a:pathLst>
                <a:path w="3275" h="3057" extrusionOk="0">
                  <a:moveTo>
                    <a:pt x="2679" y="1"/>
                  </a:moveTo>
                  <a:cubicBezTo>
                    <a:pt x="2608" y="36"/>
                    <a:pt x="0" y="2787"/>
                    <a:pt x="0" y="2787"/>
                  </a:cubicBezTo>
                  <a:cubicBezTo>
                    <a:pt x="0" y="2787"/>
                    <a:pt x="584" y="3057"/>
                    <a:pt x="1317" y="3057"/>
                  </a:cubicBezTo>
                  <a:cubicBezTo>
                    <a:pt x="1952" y="3057"/>
                    <a:pt x="2699" y="2854"/>
                    <a:pt x="3274" y="2096"/>
                  </a:cubicBezTo>
                  <a:lnTo>
                    <a:pt x="2679" y="1"/>
                  </a:lnTo>
                  <a:close/>
                </a:path>
              </a:pathLst>
            </a:custGeom>
            <a:solidFill>
              <a:srgbClr val="D470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3"/>
            <p:cNvSpPr/>
            <p:nvPr/>
          </p:nvSpPr>
          <p:spPr>
            <a:xfrm>
              <a:off x="6274150" y="1853850"/>
              <a:ext cx="53900" cy="27700"/>
            </a:xfrm>
            <a:custGeom>
              <a:avLst/>
              <a:gdLst/>
              <a:ahLst/>
              <a:cxnLst/>
              <a:rect l="l" t="t" r="r" b="b"/>
              <a:pathLst>
                <a:path w="2156" h="1108" extrusionOk="0">
                  <a:moveTo>
                    <a:pt x="1" y="1"/>
                  </a:moveTo>
                  <a:cubicBezTo>
                    <a:pt x="1" y="1"/>
                    <a:pt x="378" y="1108"/>
                    <a:pt x="1014" y="1108"/>
                  </a:cubicBezTo>
                  <a:cubicBezTo>
                    <a:pt x="1018" y="1108"/>
                    <a:pt x="1021" y="1108"/>
                    <a:pt x="1025" y="1108"/>
                  </a:cubicBezTo>
                  <a:cubicBezTo>
                    <a:pt x="1656" y="1096"/>
                    <a:pt x="2156" y="334"/>
                    <a:pt x="2156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3"/>
            <p:cNvSpPr/>
            <p:nvPr/>
          </p:nvSpPr>
          <p:spPr>
            <a:xfrm>
              <a:off x="6109250" y="1795100"/>
              <a:ext cx="28300" cy="31700"/>
            </a:xfrm>
            <a:custGeom>
              <a:avLst/>
              <a:gdLst/>
              <a:ahLst/>
              <a:cxnLst/>
              <a:rect l="l" t="t" r="r" b="b"/>
              <a:pathLst>
                <a:path w="1132" h="1268" extrusionOk="0">
                  <a:moveTo>
                    <a:pt x="748" y="1"/>
                  </a:moveTo>
                  <a:cubicBezTo>
                    <a:pt x="496" y="1"/>
                    <a:pt x="249" y="96"/>
                    <a:pt x="155" y="315"/>
                  </a:cubicBezTo>
                  <a:cubicBezTo>
                    <a:pt x="1" y="636"/>
                    <a:pt x="251" y="1112"/>
                    <a:pt x="572" y="1267"/>
                  </a:cubicBezTo>
                  <a:lnTo>
                    <a:pt x="1132" y="76"/>
                  </a:lnTo>
                  <a:cubicBezTo>
                    <a:pt x="1017" y="27"/>
                    <a:pt x="882" y="1"/>
                    <a:pt x="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3"/>
            <p:cNvSpPr/>
            <p:nvPr/>
          </p:nvSpPr>
          <p:spPr>
            <a:xfrm>
              <a:off x="6304525" y="1824375"/>
              <a:ext cx="18775" cy="27725"/>
            </a:xfrm>
            <a:custGeom>
              <a:avLst/>
              <a:gdLst/>
              <a:ahLst/>
              <a:cxnLst/>
              <a:rect l="l" t="t" r="r" b="b"/>
              <a:pathLst>
                <a:path w="751" h="1109" extrusionOk="0">
                  <a:moveTo>
                    <a:pt x="286" y="1"/>
                  </a:moveTo>
                  <a:lnTo>
                    <a:pt x="0" y="1072"/>
                  </a:lnTo>
                  <a:lnTo>
                    <a:pt x="572" y="1108"/>
                  </a:lnTo>
                  <a:cubicBezTo>
                    <a:pt x="679" y="1108"/>
                    <a:pt x="750" y="1001"/>
                    <a:pt x="714" y="906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3"/>
            <p:cNvSpPr/>
            <p:nvPr/>
          </p:nvSpPr>
          <p:spPr>
            <a:xfrm>
              <a:off x="6080550" y="1652575"/>
              <a:ext cx="222200" cy="132675"/>
            </a:xfrm>
            <a:custGeom>
              <a:avLst/>
              <a:gdLst/>
              <a:ahLst/>
              <a:cxnLst/>
              <a:rect l="l" t="t" r="r" b="b"/>
              <a:pathLst>
                <a:path w="8888" h="5307" extrusionOk="0">
                  <a:moveTo>
                    <a:pt x="5650" y="0"/>
                  </a:moveTo>
                  <a:cubicBezTo>
                    <a:pt x="2763" y="0"/>
                    <a:pt x="0" y="4531"/>
                    <a:pt x="2399" y="5218"/>
                  </a:cubicBezTo>
                  <a:cubicBezTo>
                    <a:pt x="2611" y="5279"/>
                    <a:pt x="2832" y="5307"/>
                    <a:pt x="3058" y="5307"/>
                  </a:cubicBezTo>
                  <a:cubicBezTo>
                    <a:pt x="5620" y="5307"/>
                    <a:pt x="8888" y="1717"/>
                    <a:pt x="8888" y="1717"/>
                  </a:cubicBezTo>
                  <a:cubicBezTo>
                    <a:pt x="8888" y="1717"/>
                    <a:pt x="8411" y="753"/>
                    <a:pt x="6447" y="122"/>
                  </a:cubicBezTo>
                  <a:cubicBezTo>
                    <a:pt x="6183" y="39"/>
                    <a:pt x="5916" y="0"/>
                    <a:pt x="5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3"/>
            <p:cNvSpPr/>
            <p:nvPr/>
          </p:nvSpPr>
          <p:spPr>
            <a:xfrm>
              <a:off x="6272200" y="1768225"/>
              <a:ext cx="28775" cy="13050"/>
            </a:xfrm>
            <a:custGeom>
              <a:avLst/>
              <a:gdLst/>
              <a:ahLst/>
              <a:cxnLst/>
              <a:rect l="l" t="t" r="r" b="b"/>
              <a:pathLst>
                <a:path w="1151" h="522" extrusionOk="0">
                  <a:moveTo>
                    <a:pt x="680" y="0"/>
                  </a:moveTo>
                  <a:cubicBezTo>
                    <a:pt x="651" y="0"/>
                    <a:pt x="621" y="3"/>
                    <a:pt x="591" y="8"/>
                  </a:cubicBezTo>
                  <a:cubicBezTo>
                    <a:pt x="340" y="41"/>
                    <a:pt x="0" y="522"/>
                    <a:pt x="108" y="522"/>
                  </a:cubicBezTo>
                  <a:cubicBezTo>
                    <a:pt x="118" y="522"/>
                    <a:pt x="132" y="518"/>
                    <a:pt x="150" y="509"/>
                  </a:cubicBezTo>
                  <a:cubicBezTo>
                    <a:pt x="365" y="401"/>
                    <a:pt x="604" y="345"/>
                    <a:pt x="841" y="345"/>
                  </a:cubicBezTo>
                  <a:cubicBezTo>
                    <a:pt x="945" y="345"/>
                    <a:pt x="1049" y="356"/>
                    <a:pt x="1150" y="378"/>
                  </a:cubicBezTo>
                  <a:cubicBezTo>
                    <a:pt x="1108" y="156"/>
                    <a:pt x="907" y="0"/>
                    <a:pt x="680" y="0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3"/>
            <p:cNvSpPr/>
            <p:nvPr/>
          </p:nvSpPr>
          <p:spPr>
            <a:xfrm>
              <a:off x="6325650" y="1776250"/>
              <a:ext cx="17575" cy="11250"/>
            </a:xfrm>
            <a:custGeom>
              <a:avLst/>
              <a:gdLst/>
              <a:ahLst/>
              <a:cxnLst/>
              <a:rect l="l" t="t" r="r" b="b"/>
              <a:pathLst>
                <a:path w="703" h="450" extrusionOk="0">
                  <a:moveTo>
                    <a:pt x="444" y="1"/>
                  </a:moveTo>
                  <a:cubicBezTo>
                    <a:pt x="260" y="1"/>
                    <a:pt x="87" y="98"/>
                    <a:pt x="0" y="271"/>
                  </a:cubicBezTo>
                  <a:cubicBezTo>
                    <a:pt x="250" y="271"/>
                    <a:pt x="489" y="342"/>
                    <a:pt x="703" y="449"/>
                  </a:cubicBezTo>
                  <a:lnTo>
                    <a:pt x="655" y="45"/>
                  </a:lnTo>
                  <a:cubicBezTo>
                    <a:pt x="586" y="15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3"/>
            <p:cNvSpPr/>
            <p:nvPr/>
          </p:nvSpPr>
          <p:spPr>
            <a:xfrm>
              <a:off x="6288150" y="1808900"/>
              <a:ext cx="9550" cy="17600"/>
            </a:xfrm>
            <a:custGeom>
              <a:avLst/>
              <a:gdLst/>
              <a:ahLst/>
              <a:cxnLst/>
              <a:rect l="l" t="t" r="r" b="b"/>
              <a:pathLst>
                <a:path w="382" h="704" extrusionOk="0">
                  <a:moveTo>
                    <a:pt x="216" y="0"/>
                  </a:moveTo>
                  <a:cubicBezTo>
                    <a:pt x="124" y="0"/>
                    <a:pt x="35" y="150"/>
                    <a:pt x="24" y="334"/>
                  </a:cubicBezTo>
                  <a:cubicBezTo>
                    <a:pt x="0" y="525"/>
                    <a:pt x="72" y="691"/>
                    <a:pt x="167" y="703"/>
                  </a:cubicBezTo>
                  <a:cubicBezTo>
                    <a:pt x="170" y="704"/>
                    <a:pt x="174" y="704"/>
                    <a:pt x="177" y="704"/>
                  </a:cubicBezTo>
                  <a:cubicBezTo>
                    <a:pt x="268" y="704"/>
                    <a:pt x="346" y="553"/>
                    <a:pt x="369" y="370"/>
                  </a:cubicBezTo>
                  <a:cubicBezTo>
                    <a:pt x="381" y="167"/>
                    <a:pt x="322" y="13"/>
                    <a:pt x="226" y="1"/>
                  </a:cubicBezTo>
                  <a:cubicBezTo>
                    <a:pt x="223" y="0"/>
                    <a:pt x="219" y="0"/>
                    <a:pt x="216" y="0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3"/>
            <p:cNvSpPr/>
            <p:nvPr/>
          </p:nvSpPr>
          <p:spPr>
            <a:xfrm>
              <a:off x="6321775" y="1812450"/>
              <a:ext cx="8950" cy="16750"/>
            </a:xfrm>
            <a:custGeom>
              <a:avLst/>
              <a:gdLst/>
              <a:ahLst/>
              <a:cxnLst/>
              <a:rect l="l" t="t" r="r" b="b"/>
              <a:pathLst>
                <a:path w="358" h="670" extrusionOk="0">
                  <a:moveTo>
                    <a:pt x="204" y="1"/>
                  </a:moveTo>
                  <a:cubicBezTo>
                    <a:pt x="113" y="1"/>
                    <a:pt x="35" y="140"/>
                    <a:pt x="12" y="323"/>
                  </a:cubicBezTo>
                  <a:cubicBezTo>
                    <a:pt x="1" y="502"/>
                    <a:pt x="60" y="656"/>
                    <a:pt x="155" y="668"/>
                  </a:cubicBezTo>
                  <a:cubicBezTo>
                    <a:pt x="159" y="669"/>
                    <a:pt x="162" y="669"/>
                    <a:pt x="165" y="669"/>
                  </a:cubicBezTo>
                  <a:cubicBezTo>
                    <a:pt x="246" y="669"/>
                    <a:pt x="334" y="530"/>
                    <a:pt x="346" y="347"/>
                  </a:cubicBezTo>
                  <a:cubicBezTo>
                    <a:pt x="358" y="168"/>
                    <a:pt x="298" y="2"/>
                    <a:pt x="215" y="2"/>
                  </a:cubicBezTo>
                  <a:cubicBezTo>
                    <a:pt x="211" y="1"/>
                    <a:pt x="207" y="1"/>
                    <a:pt x="204" y="1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3"/>
            <p:cNvSpPr/>
            <p:nvPr/>
          </p:nvSpPr>
          <p:spPr>
            <a:xfrm>
              <a:off x="6209275" y="1821350"/>
              <a:ext cx="62400" cy="53025"/>
            </a:xfrm>
            <a:custGeom>
              <a:avLst/>
              <a:gdLst/>
              <a:ahLst/>
              <a:cxnLst/>
              <a:rect l="l" t="t" r="r" b="b"/>
              <a:pathLst>
                <a:path w="2496" h="2121" extrusionOk="0">
                  <a:moveTo>
                    <a:pt x="1108" y="0"/>
                  </a:moveTo>
                  <a:cubicBezTo>
                    <a:pt x="1084" y="0"/>
                    <a:pt x="1060" y="1"/>
                    <a:pt x="1036" y="3"/>
                  </a:cubicBezTo>
                  <a:cubicBezTo>
                    <a:pt x="441" y="38"/>
                    <a:pt x="0" y="527"/>
                    <a:pt x="24" y="1122"/>
                  </a:cubicBezTo>
                  <a:cubicBezTo>
                    <a:pt x="63" y="1735"/>
                    <a:pt x="571" y="2120"/>
                    <a:pt x="1096" y="2120"/>
                  </a:cubicBezTo>
                  <a:cubicBezTo>
                    <a:pt x="1376" y="2120"/>
                    <a:pt x="1661" y="2010"/>
                    <a:pt x="1881" y="1765"/>
                  </a:cubicBezTo>
                  <a:cubicBezTo>
                    <a:pt x="2496" y="1080"/>
                    <a:pt x="2003" y="0"/>
                    <a:pt x="1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3"/>
            <p:cNvSpPr/>
            <p:nvPr/>
          </p:nvSpPr>
          <p:spPr>
            <a:xfrm>
              <a:off x="6208075" y="1820175"/>
              <a:ext cx="56875" cy="55425"/>
            </a:xfrm>
            <a:custGeom>
              <a:avLst/>
              <a:gdLst/>
              <a:ahLst/>
              <a:cxnLst/>
              <a:rect l="l" t="t" r="r" b="b"/>
              <a:pathLst>
                <a:path w="2275" h="2217" extrusionOk="0">
                  <a:moveTo>
                    <a:pt x="1131" y="97"/>
                  </a:moveTo>
                  <a:cubicBezTo>
                    <a:pt x="1691" y="109"/>
                    <a:pt x="2120" y="574"/>
                    <a:pt x="2120" y="1121"/>
                  </a:cubicBezTo>
                  <a:cubicBezTo>
                    <a:pt x="2108" y="1669"/>
                    <a:pt x="1655" y="2110"/>
                    <a:pt x="1108" y="2110"/>
                  </a:cubicBezTo>
                  <a:cubicBezTo>
                    <a:pt x="560" y="2110"/>
                    <a:pt x="108" y="1669"/>
                    <a:pt x="96" y="1121"/>
                  </a:cubicBezTo>
                  <a:cubicBezTo>
                    <a:pt x="96" y="574"/>
                    <a:pt x="524" y="109"/>
                    <a:pt x="1084" y="97"/>
                  </a:cubicBezTo>
                  <a:close/>
                  <a:moveTo>
                    <a:pt x="1139" y="0"/>
                  </a:moveTo>
                  <a:cubicBezTo>
                    <a:pt x="1117" y="0"/>
                    <a:pt x="1094" y="1"/>
                    <a:pt x="1072" y="2"/>
                  </a:cubicBezTo>
                  <a:cubicBezTo>
                    <a:pt x="477" y="26"/>
                    <a:pt x="0" y="538"/>
                    <a:pt x="24" y="1133"/>
                  </a:cubicBezTo>
                  <a:cubicBezTo>
                    <a:pt x="36" y="1740"/>
                    <a:pt x="536" y="2217"/>
                    <a:pt x="1131" y="2217"/>
                  </a:cubicBezTo>
                  <a:lnTo>
                    <a:pt x="1203" y="2217"/>
                  </a:lnTo>
                  <a:cubicBezTo>
                    <a:pt x="1810" y="2181"/>
                    <a:pt x="2274" y="1657"/>
                    <a:pt x="2251" y="1050"/>
                  </a:cubicBezTo>
                  <a:cubicBezTo>
                    <a:pt x="2216" y="453"/>
                    <a:pt x="1728" y="0"/>
                    <a:pt x="1139" y="0"/>
                  </a:cubicBezTo>
                  <a:close/>
                </a:path>
              </a:pathLst>
            </a:custGeom>
            <a:solidFill>
              <a:srgbClr val="EC5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3"/>
            <p:cNvSpPr/>
            <p:nvPr/>
          </p:nvSpPr>
          <p:spPr>
            <a:xfrm>
              <a:off x="6316425" y="1773475"/>
              <a:ext cx="42875" cy="81300"/>
            </a:xfrm>
            <a:custGeom>
              <a:avLst/>
              <a:gdLst/>
              <a:ahLst/>
              <a:cxnLst/>
              <a:rect l="l" t="t" r="r" b="b"/>
              <a:pathLst>
                <a:path w="1715" h="3252" extrusionOk="0">
                  <a:moveTo>
                    <a:pt x="907" y="0"/>
                  </a:moveTo>
                  <a:cubicBezTo>
                    <a:pt x="464" y="0"/>
                    <a:pt x="83" y="706"/>
                    <a:pt x="36" y="1584"/>
                  </a:cubicBezTo>
                  <a:cubicBezTo>
                    <a:pt x="0" y="2489"/>
                    <a:pt x="322" y="3227"/>
                    <a:pt x="786" y="3251"/>
                  </a:cubicBezTo>
                  <a:cubicBezTo>
                    <a:pt x="790" y="3251"/>
                    <a:pt x="794" y="3251"/>
                    <a:pt x="797" y="3251"/>
                  </a:cubicBezTo>
                  <a:cubicBezTo>
                    <a:pt x="1245" y="3251"/>
                    <a:pt x="1644" y="2541"/>
                    <a:pt x="1679" y="1656"/>
                  </a:cubicBezTo>
                  <a:cubicBezTo>
                    <a:pt x="1715" y="763"/>
                    <a:pt x="1393" y="25"/>
                    <a:pt x="929" y="1"/>
                  </a:cubicBezTo>
                  <a:cubicBezTo>
                    <a:pt x="922" y="0"/>
                    <a:pt x="914" y="0"/>
                    <a:pt x="907" y="0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3"/>
            <p:cNvSpPr/>
            <p:nvPr/>
          </p:nvSpPr>
          <p:spPr>
            <a:xfrm>
              <a:off x="6311950" y="1769000"/>
              <a:ext cx="52125" cy="90225"/>
            </a:xfrm>
            <a:custGeom>
              <a:avLst/>
              <a:gdLst/>
              <a:ahLst/>
              <a:cxnLst/>
              <a:rect l="l" t="t" r="r" b="b"/>
              <a:pathLst>
                <a:path w="2085" h="3609" extrusionOk="0">
                  <a:moveTo>
                    <a:pt x="1096" y="358"/>
                  </a:moveTo>
                  <a:cubicBezTo>
                    <a:pt x="1406" y="370"/>
                    <a:pt x="1715" y="978"/>
                    <a:pt x="1679" y="1835"/>
                  </a:cubicBezTo>
                  <a:cubicBezTo>
                    <a:pt x="1632" y="2672"/>
                    <a:pt x="1282" y="3240"/>
                    <a:pt x="986" y="3240"/>
                  </a:cubicBezTo>
                  <a:cubicBezTo>
                    <a:pt x="983" y="3240"/>
                    <a:pt x="980" y="3240"/>
                    <a:pt x="977" y="3240"/>
                  </a:cubicBezTo>
                  <a:cubicBezTo>
                    <a:pt x="679" y="3228"/>
                    <a:pt x="370" y="2621"/>
                    <a:pt x="405" y="1775"/>
                  </a:cubicBezTo>
                  <a:cubicBezTo>
                    <a:pt x="417" y="1406"/>
                    <a:pt x="501" y="1049"/>
                    <a:pt x="667" y="716"/>
                  </a:cubicBezTo>
                  <a:cubicBezTo>
                    <a:pt x="798" y="489"/>
                    <a:pt x="953" y="358"/>
                    <a:pt x="1096" y="358"/>
                  </a:cubicBezTo>
                  <a:close/>
                  <a:moveTo>
                    <a:pt x="1095" y="1"/>
                  </a:moveTo>
                  <a:cubicBezTo>
                    <a:pt x="818" y="1"/>
                    <a:pt x="554" y="190"/>
                    <a:pt x="358" y="537"/>
                  </a:cubicBezTo>
                  <a:cubicBezTo>
                    <a:pt x="155" y="918"/>
                    <a:pt x="48" y="1335"/>
                    <a:pt x="48" y="1763"/>
                  </a:cubicBezTo>
                  <a:cubicBezTo>
                    <a:pt x="1" y="2775"/>
                    <a:pt x="405" y="3585"/>
                    <a:pt x="965" y="3609"/>
                  </a:cubicBezTo>
                  <a:lnTo>
                    <a:pt x="989" y="3609"/>
                  </a:lnTo>
                  <a:cubicBezTo>
                    <a:pt x="1537" y="3609"/>
                    <a:pt x="2001" y="2859"/>
                    <a:pt x="2037" y="1847"/>
                  </a:cubicBezTo>
                  <a:cubicBezTo>
                    <a:pt x="2084" y="835"/>
                    <a:pt x="1679" y="25"/>
                    <a:pt x="1120" y="1"/>
                  </a:cubicBezTo>
                  <a:cubicBezTo>
                    <a:pt x="1111" y="1"/>
                    <a:pt x="1103" y="1"/>
                    <a:pt x="10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3"/>
            <p:cNvSpPr/>
            <p:nvPr/>
          </p:nvSpPr>
          <p:spPr>
            <a:xfrm>
              <a:off x="6251225" y="1762450"/>
              <a:ext cx="62250" cy="92025"/>
            </a:xfrm>
            <a:custGeom>
              <a:avLst/>
              <a:gdLst/>
              <a:ahLst/>
              <a:cxnLst/>
              <a:rect l="l" t="t" r="r" b="b"/>
              <a:pathLst>
                <a:path w="2490" h="3681" extrusionOk="0">
                  <a:moveTo>
                    <a:pt x="1294" y="1"/>
                  </a:moveTo>
                  <a:cubicBezTo>
                    <a:pt x="651" y="1"/>
                    <a:pt x="95" y="790"/>
                    <a:pt x="48" y="1787"/>
                  </a:cubicBezTo>
                  <a:cubicBezTo>
                    <a:pt x="1" y="2811"/>
                    <a:pt x="501" y="3657"/>
                    <a:pt x="1168" y="3680"/>
                  </a:cubicBezTo>
                  <a:cubicBezTo>
                    <a:pt x="1177" y="3681"/>
                    <a:pt x="1187" y="3681"/>
                    <a:pt x="1197" y="3681"/>
                  </a:cubicBezTo>
                  <a:cubicBezTo>
                    <a:pt x="1851" y="3681"/>
                    <a:pt x="2407" y="2892"/>
                    <a:pt x="2453" y="1894"/>
                  </a:cubicBezTo>
                  <a:cubicBezTo>
                    <a:pt x="2489" y="882"/>
                    <a:pt x="1989" y="37"/>
                    <a:pt x="1322" y="1"/>
                  </a:cubicBezTo>
                  <a:cubicBezTo>
                    <a:pt x="1313" y="1"/>
                    <a:pt x="1303" y="1"/>
                    <a:pt x="1294" y="1"/>
                  </a:cubicBezTo>
                  <a:close/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3"/>
            <p:cNvSpPr/>
            <p:nvPr/>
          </p:nvSpPr>
          <p:spPr>
            <a:xfrm>
              <a:off x="6246775" y="1758000"/>
              <a:ext cx="71450" cy="101225"/>
            </a:xfrm>
            <a:custGeom>
              <a:avLst/>
              <a:gdLst/>
              <a:ahLst/>
              <a:cxnLst/>
              <a:rect l="l" t="t" r="r" b="b"/>
              <a:pathLst>
                <a:path w="2858" h="4049" extrusionOk="0">
                  <a:moveTo>
                    <a:pt x="1500" y="370"/>
                  </a:moveTo>
                  <a:cubicBezTo>
                    <a:pt x="2048" y="394"/>
                    <a:pt x="2489" y="1179"/>
                    <a:pt x="2441" y="2072"/>
                  </a:cubicBezTo>
                  <a:cubicBezTo>
                    <a:pt x="2406" y="2951"/>
                    <a:pt x="1921" y="3680"/>
                    <a:pt x="1383" y="3680"/>
                  </a:cubicBezTo>
                  <a:cubicBezTo>
                    <a:pt x="1375" y="3680"/>
                    <a:pt x="1366" y="3680"/>
                    <a:pt x="1358" y="3680"/>
                  </a:cubicBezTo>
                  <a:cubicBezTo>
                    <a:pt x="810" y="3656"/>
                    <a:pt x="369" y="2882"/>
                    <a:pt x="417" y="1989"/>
                  </a:cubicBezTo>
                  <a:cubicBezTo>
                    <a:pt x="417" y="1560"/>
                    <a:pt x="548" y="1144"/>
                    <a:pt x="786" y="798"/>
                  </a:cubicBezTo>
                  <a:cubicBezTo>
                    <a:pt x="977" y="513"/>
                    <a:pt x="1227" y="370"/>
                    <a:pt x="1477" y="370"/>
                  </a:cubicBezTo>
                  <a:close/>
                  <a:moveTo>
                    <a:pt x="1492" y="0"/>
                  </a:moveTo>
                  <a:cubicBezTo>
                    <a:pt x="1123" y="0"/>
                    <a:pt x="766" y="202"/>
                    <a:pt x="488" y="584"/>
                  </a:cubicBezTo>
                  <a:cubicBezTo>
                    <a:pt x="215" y="989"/>
                    <a:pt x="60" y="1465"/>
                    <a:pt x="48" y="1965"/>
                  </a:cubicBezTo>
                  <a:cubicBezTo>
                    <a:pt x="0" y="3096"/>
                    <a:pt x="572" y="4013"/>
                    <a:pt x="1346" y="4049"/>
                  </a:cubicBezTo>
                  <a:lnTo>
                    <a:pt x="1381" y="4049"/>
                  </a:lnTo>
                  <a:cubicBezTo>
                    <a:pt x="2143" y="4049"/>
                    <a:pt x="2774" y="3215"/>
                    <a:pt x="2822" y="2084"/>
                  </a:cubicBezTo>
                  <a:cubicBezTo>
                    <a:pt x="2858" y="941"/>
                    <a:pt x="2298" y="36"/>
                    <a:pt x="1524" y="1"/>
                  </a:cubicBezTo>
                  <a:cubicBezTo>
                    <a:pt x="1514" y="0"/>
                    <a:pt x="1503" y="0"/>
                    <a:pt x="1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3"/>
            <p:cNvSpPr/>
            <p:nvPr/>
          </p:nvSpPr>
          <p:spPr>
            <a:xfrm>
              <a:off x="6133350" y="1778550"/>
              <a:ext cx="119100" cy="19675"/>
            </a:xfrm>
            <a:custGeom>
              <a:avLst/>
              <a:gdLst/>
              <a:ahLst/>
              <a:cxnLst/>
              <a:rect l="l" t="t" r="r" b="b"/>
              <a:pathLst>
                <a:path w="4764" h="787" extrusionOk="0">
                  <a:moveTo>
                    <a:pt x="1" y="0"/>
                  </a:moveTo>
                  <a:lnTo>
                    <a:pt x="4763" y="786"/>
                  </a:lnTo>
                </a:path>
              </a:pathLst>
            </a:custGeom>
            <a:solidFill>
              <a:srgbClr val="01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3"/>
            <p:cNvSpPr/>
            <p:nvPr/>
          </p:nvSpPr>
          <p:spPr>
            <a:xfrm>
              <a:off x="6128600" y="1773975"/>
              <a:ext cx="130100" cy="29000"/>
            </a:xfrm>
            <a:custGeom>
              <a:avLst/>
              <a:gdLst/>
              <a:ahLst/>
              <a:cxnLst/>
              <a:rect l="l" t="t" r="r" b="b"/>
              <a:pathLst>
                <a:path w="5204" h="1160" extrusionOk="0">
                  <a:moveTo>
                    <a:pt x="189" y="0"/>
                  </a:moveTo>
                  <a:cubicBezTo>
                    <a:pt x="108" y="0"/>
                    <a:pt x="33" y="65"/>
                    <a:pt x="12" y="148"/>
                  </a:cubicBezTo>
                  <a:cubicBezTo>
                    <a:pt x="0" y="255"/>
                    <a:pt x="72" y="350"/>
                    <a:pt x="167" y="362"/>
                  </a:cubicBezTo>
                  <a:lnTo>
                    <a:pt x="4930" y="1148"/>
                  </a:lnTo>
                  <a:lnTo>
                    <a:pt x="4953" y="1148"/>
                  </a:lnTo>
                  <a:lnTo>
                    <a:pt x="4953" y="1160"/>
                  </a:lnTo>
                  <a:cubicBezTo>
                    <a:pt x="5180" y="1148"/>
                    <a:pt x="5203" y="838"/>
                    <a:pt x="4989" y="790"/>
                  </a:cubicBezTo>
                  <a:lnTo>
                    <a:pt x="227" y="5"/>
                  </a:lnTo>
                  <a:cubicBezTo>
                    <a:pt x="214" y="2"/>
                    <a:pt x="202" y="0"/>
                    <a:pt x="1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3"/>
            <p:cNvSpPr/>
            <p:nvPr/>
          </p:nvSpPr>
          <p:spPr>
            <a:xfrm>
              <a:off x="6262225" y="1780725"/>
              <a:ext cx="32775" cy="33200"/>
            </a:xfrm>
            <a:custGeom>
              <a:avLst/>
              <a:gdLst/>
              <a:ahLst/>
              <a:cxnLst/>
              <a:rect l="l" t="t" r="r" b="b"/>
              <a:pathLst>
                <a:path w="1311" h="1328" extrusionOk="0">
                  <a:moveTo>
                    <a:pt x="725" y="1"/>
                  </a:moveTo>
                  <a:cubicBezTo>
                    <a:pt x="442" y="1"/>
                    <a:pt x="156" y="198"/>
                    <a:pt x="49" y="901"/>
                  </a:cubicBezTo>
                  <a:cubicBezTo>
                    <a:pt x="1" y="1149"/>
                    <a:pt x="200" y="1328"/>
                    <a:pt x="408" y="1328"/>
                  </a:cubicBezTo>
                  <a:cubicBezTo>
                    <a:pt x="510" y="1328"/>
                    <a:pt x="614" y="1285"/>
                    <a:pt x="692" y="1187"/>
                  </a:cubicBezTo>
                  <a:lnTo>
                    <a:pt x="1156" y="628"/>
                  </a:lnTo>
                  <a:cubicBezTo>
                    <a:pt x="1311" y="425"/>
                    <a:pt x="1240" y="139"/>
                    <a:pt x="1001" y="56"/>
                  </a:cubicBezTo>
                  <a:cubicBezTo>
                    <a:pt x="914" y="23"/>
                    <a:pt x="820" y="1"/>
                    <a:pt x="7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3"/>
            <p:cNvSpPr/>
            <p:nvPr/>
          </p:nvSpPr>
          <p:spPr>
            <a:xfrm>
              <a:off x="6327425" y="1787500"/>
              <a:ext cx="17900" cy="26450"/>
            </a:xfrm>
            <a:custGeom>
              <a:avLst/>
              <a:gdLst/>
              <a:ahLst/>
              <a:cxnLst/>
              <a:rect l="l" t="t" r="r" b="b"/>
              <a:pathLst>
                <a:path w="716" h="1058" extrusionOk="0">
                  <a:moveTo>
                    <a:pt x="394" y="1"/>
                  </a:moveTo>
                  <a:cubicBezTo>
                    <a:pt x="241" y="1"/>
                    <a:pt x="87" y="159"/>
                    <a:pt x="25" y="726"/>
                  </a:cubicBezTo>
                  <a:cubicBezTo>
                    <a:pt x="0" y="919"/>
                    <a:pt x="112" y="1057"/>
                    <a:pt x="228" y="1057"/>
                  </a:cubicBezTo>
                  <a:cubicBezTo>
                    <a:pt x="283" y="1057"/>
                    <a:pt x="339" y="1025"/>
                    <a:pt x="382" y="952"/>
                  </a:cubicBezTo>
                  <a:lnTo>
                    <a:pt x="632" y="500"/>
                  </a:lnTo>
                  <a:cubicBezTo>
                    <a:pt x="715" y="357"/>
                    <a:pt x="679" y="119"/>
                    <a:pt x="548" y="47"/>
                  </a:cubicBezTo>
                  <a:cubicBezTo>
                    <a:pt x="500" y="20"/>
                    <a:pt x="447" y="1"/>
                    <a:pt x="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3"/>
            <p:cNvSpPr/>
            <p:nvPr/>
          </p:nvSpPr>
          <p:spPr>
            <a:xfrm>
              <a:off x="5948825" y="2045425"/>
              <a:ext cx="422100" cy="506325"/>
            </a:xfrm>
            <a:custGeom>
              <a:avLst/>
              <a:gdLst/>
              <a:ahLst/>
              <a:cxnLst/>
              <a:rect l="l" t="t" r="r" b="b"/>
              <a:pathLst>
                <a:path w="16884" h="20253" extrusionOk="0">
                  <a:moveTo>
                    <a:pt x="7402" y="1"/>
                  </a:moveTo>
                  <a:cubicBezTo>
                    <a:pt x="6272" y="1"/>
                    <a:pt x="4084" y="303"/>
                    <a:pt x="4084" y="303"/>
                  </a:cubicBezTo>
                  <a:cubicBezTo>
                    <a:pt x="0" y="5077"/>
                    <a:pt x="2250" y="15864"/>
                    <a:pt x="2548" y="18948"/>
                  </a:cubicBezTo>
                  <a:cubicBezTo>
                    <a:pt x="5236" y="20102"/>
                    <a:pt x="9175" y="20252"/>
                    <a:pt x="11042" y="20252"/>
                  </a:cubicBezTo>
                  <a:cubicBezTo>
                    <a:pt x="11697" y="20252"/>
                    <a:pt x="12097" y="20234"/>
                    <a:pt x="12097" y="20234"/>
                  </a:cubicBezTo>
                  <a:cubicBezTo>
                    <a:pt x="13347" y="16400"/>
                    <a:pt x="16062" y="12054"/>
                    <a:pt x="16395" y="10078"/>
                  </a:cubicBezTo>
                  <a:cubicBezTo>
                    <a:pt x="16883" y="7149"/>
                    <a:pt x="13216" y="339"/>
                    <a:pt x="12966" y="124"/>
                  </a:cubicBezTo>
                  <a:cubicBezTo>
                    <a:pt x="12710" y="1289"/>
                    <a:pt x="12052" y="1681"/>
                    <a:pt x="11282" y="1681"/>
                  </a:cubicBezTo>
                  <a:cubicBezTo>
                    <a:pt x="9691" y="1681"/>
                    <a:pt x="7620" y="5"/>
                    <a:pt x="7620" y="5"/>
                  </a:cubicBezTo>
                  <a:cubicBezTo>
                    <a:pt x="7553" y="2"/>
                    <a:pt x="7480" y="1"/>
                    <a:pt x="7402" y="1"/>
                  </a:cubicBezTo>
                  <a:close/>
                </a:path>
              </a:pathLst>
            </a:custGeom>
            <a:solidFill>
              <a:srgbClr val="F6A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3"/>
            <p:cNvSpPr/>
            <p:nvPr/>
          </p:nvSpPr>
          <p:spPr>
            <a:xfrm>
              <a:off x="5956550" y="2039475"/>
              <a:ext cx="420625" cy="518350"/>
            </a:xfrm>
            <a:custGeom>
              <a:avLst/>
              <a:gdLst/>
              <a:ahLst/>
              <a:cxnLst/>
              <a:rect l="l" t="t" r="r" b="b"/>
              <a:pathLst>
                <a:path w="16825" h="20734" extrusionOk="0">
                  <a:moveTo>
                    <a:pt x="7085" y="480"/>
                  </a:moveTo>
                  <a:cubicBezTo>
                    <a:pt x="7131" y="480"/>
                    <a:pt x="7174" y="480"/>
                    <a:pt x="7216" y="481"/>
                  </a:cubicBezTo>
                  <a:cubicBezTo>
                    <a:pt x="7598" y="770"/>
                    <a:pt x="9456" y="2160"/>
                    <a:pt x="10976" y="2160"/>
                  </a:cubicBezTo>
                  <a:cubicBezTo>
                    <a:pt x="11209" y="2160"/>
                    <a:pt x="11434" y="2127"/>
                    <a:pt x="11645" y="2053"/>
                  </a:cubicBezTo>
                  <a:cubicBezTo>
                    <a:pt x="12145" y="1874"/>
                    <a:pt x="12514" y="1493"/>
                    <a:pt x="12740" y="922"/>
                  </a:cubicBezTo>
                  <a:cubicBezTo>
                    <a:pt x="13609" y="2458"/>
                    <a:pt x="16253" y="7827"/>
                    <a:pt x="15848" y="10280"/>
                  </a:cubicBezTo>
                  <a:cubicBezTo>
                    <a:pt x="15681" y="11233"/>
                    <a:pt x="14919" y="12816"/>
                    <a:pt x="14050" y="14638"/>
                  </a:cubicBezTo>
                  <a:cubicBezTo>
                    <a:pt x="13193" y="16388"/>
                    <a:pt x="12240" y="18364"/>
                    <a:pt x="11609" y="20246"/>
                  </a:cubicBezTo>
                  <a:cubicBezTo>
                    <a:pt x="11449" y="20250"/>
                    <a:pt x="11179" y="20255"/>
                    <a:pt x="10826" y="20255"/>
                  </a:cubicBezTo>
                  <a:cubicBezTo>
                    <a:pt x="9046" y="20255"/>
                    <a:pt x="5147" y="20122"/>
                    <a:pt x="2465" y="19019"/>
                  </a:cubicBezTo>
                  <a:cubicBezTo>
                    <a:pt x="2418" y="18603"/>
                    <a:pt x="2346" y="18067"/>
                    <a:pt x="2263" y="17448"/>
                  </a:cubicBezTo>
                  <a:cubicBezTo>
                    <a:pt x="1691" y="13340"/>
                    <a:pt x="524" y="4815"/>
                    <a:pt x="3894" y="767"/>
                  </a:cubicBezTo>
                  <a:cubicBezTo>
                    <a:pt x="4315" y="710"/>
                    <a:pt x="6124" y="480"/>
                    <a:pt x="7085" y="480"/>
                  </a:cubicBezTo>
                  <a:close/>
                  <a:moveTo>
                    <a:pt x="7087" y="0"/>
                  </a:moveTo>
                  <a:cubicBezTo>
                    <a:pt x="5960" y="0"/>
                    <a:pt x="3827" y="292"/>
                    <a:pt x="3727" y="303"/>
                  </a:cubicBezTo>
                  <a:cubicBezTo>
                    <a:pt x="3680" y="315"/>
                    <a:pt x="3620" y="338"/>
                    <a:pt x="3584" y="386"/>
                  </a:cubicBezTo>
                  <a:cubicBezTo>
                    <a:pt x="1" y="4565"/>
                    <a:pt x="1203" y="13304"/>
                    <a:pt x="1787" y="17507"/>
                  </a:cubicBezTo>
                  <a:cubicBezTo>
                    <a:pt x="1870" y="18186"/>
                    <a:pt x="1953" y="18781"/>
                    <a:pt x="2001" y="19198"/>
                  </a:cubicBezTo>
                  <a:cubicBezTo>
                    <a:pt x="2001" y="19293"/>
                    <a:pt x="2060" y="19365"/>
                    <a:pt x="2144" y="19400"/>
                  </a:cubicBezTo>
                  <a:cubicBezTo>
                    <a:pt x="4870" y="20579"/>
                    <a:pt x="8787" y="20734"/>
                    <a:pt x="10692" y="20734"/>
                  </a:cubicBezTo>
                  <a:cubicBezTo>
                    <a:pt x="11323" y="20734"/>
                    <a:pt x="11740" y="20722"/>
                    <a:pt x="11800" y="20722"/>
                  </a:cubicBezTo>
                  <a:cubicBezTo>
                    <a:pt x="11895" y="20710"/>
                    <a:pt x="11978" y="20650"/>
                    <a:pt x="12014" y="20555"/>
                  </a:cubicBezTo>
                  <a:cubicBezTo>
                    <a:pt x="12633" y="18662"/>
                    <a:pt x="13609" y="16626"/>
                    <a:pt x="14467" y="14840"/>
                  </a:cubicBezTo>
                  <a:cubicBezTo>
                    <a:pt x="15360" y="12983"/>
                    <a:pt x="16134" y="11387"/>
                    <a:pt x="16312" y="10363"/>
                  </a:cubicBezTo>
                  <a:cubicBezTo>
                    <a:pt x="16824" y="7327"/>
                    <a:pt x="13157" y="493"/>
                    <a:pt x="12812" y="184"/>
                  </a:cubicBezTo>
                  <a:cubicBezTo>
                    <a:pt x="12768" y="139"/>
                    <a:pt x="12704" y="115"/>
                    <a:pt x="12640" y="115"/>
                  </a:cubicBezTo>
                  <a:cubicBezTo>
                    <a:pt x="12617" y="115"/>
                    <a:pt x="12595" y="118"/>
                    <a:pt x="12574" y="124"/>
                  </a:cubicBezTo>
                  <a:cubicBezTo>
                    <a:pt x="12490" y="160"/>
                    <a:pt x="12431" y="219"/>
                    <a:pt x="12419" y="303"/>
                  </a:cubicBezTo>
                  <a:cubicBezTo>
                    <a:pt x="12264" y="1005"/>
                    <a:pt x="11954" y="1434"/>
                    <a:pt x="11478" y="1600"/>
                  </a:cubicBezTo>
                  <a:cubicBezTo>
                    <a:pt x="11316" y="1658"/>
                    <a:pt x="11140" y="1683"/>
                    <a:pt x="10956" y="1683"/>
                  </a:cubicBezTo>
                  <a:cubicBezTo>
                    <a:pt x="9488" y="1683"/>
                    <a:pt x="7475" y="74"/>
                    <a:pt x="7454" y="53"/>
                  </a:cubicBezTo>
                  <a:cubicBezTo>
                    <a:pt x="7406" y="29"/>
                    <a:pt x="7359" y="5"/>
                    <a:pt x="7311" y="5"/>
                  </a:cubicBezTo>
                  <a:cubicBezTo>
                    <a:pt x="7242" y="2"/>
                    <a:pt x="7167" y="0"/>
                    <a:pt x="7087" y="0"/>
                  </a:cubicBezTo>
                  <a:close/>
                </a:path>
              </a:pathLst>
            </a:custGeom>
            <a:solidFill>
              <a:srgbClr val="F6A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3"/>
            <p:cNvSpPr/>
            <p:nvPr/>
          </p:nvSpPr>
          <p:spPr>
            <a:xfrm>
              <a:off x="5948225" y="2045425"/>
              <a:ext cx="433400" cy="488900"/>
            </a:xfrm>
            <a:custGeom>
              <a:avLst/>
              <a:gdLst/>
              <a:ahLst/>
              <a:cxnLst/>
              <a:rect l="l" t="t" r="r" b="b"/>
              <a:pathLst>
                <a:path w="17336" h="19556" extrusionOk="0">
                  <a:moveTo>
                    <a:pt x="7426" y="1"/>
                  </a:moveTo>
                  <a:cubicBezTo>
                    <a:pt x="6296" y="1"/>
                    <a:pt x="4108" y="303"/>
                    <a:pt x="4108" y="303"/>
                  </a:cubicBezTo>
                  <a:cubicBezTo>
                    <a:pt x="24" y="5077"/>
                    <a:pt x="0" y="14316"/>
                    <a:pt x="298" y="17388"/>
                  </a:cubicBezTo>
                  <a:cubicBezTo>
                    <a:pt x="9656" y="19305"/>
                    <a:pt x="16086" y="19555"/>
                    <a:pt x="16086" y="19555"/>
                  </a:cubicBezTo>
                  <a:cubicBezTo>
                    <a:pt x="17336" y="15709"/>
                    <a:pt x="16086" y="12054"/>
                    <a:pt x="16419" y="10078"/>
                  </a:cubicBezTo>
                  <a:cubicBezTo>
                    <a:pt x="16907" y="7149"/>
                    <a:pt x="13240" y="339"/>
                    <a:pt x="12990" y="124"/>
                  </a:cubicBezTo>
                  <a:cubicBezTo>
                    <a:pt x="12734" y="1289"/>
                    <a:pt x="12076" y="1681"/>
                    <a:pt x="11306" y="1681"/>
                  </a:cubicBezTo>
                  <a:cubicBezTo>
                    <a:pt x="9715" y="1681"/>
                    <a:pt x="7644" y="5"/>
                    <a:pt x="7644" y="5"/>
                  </a:cubicBezTo>
                  <a:cubicBezTo>
                    <a:pt x="7577" y="2"/>
                    <a:pt x="7504" y="1"/>
                    <a:pt x="74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3"/>
            <p:cNvSpPr/>
            <p:nvPr/>
          </p:nvSpPr>
          <p:spPr>
            <a:xfrm>
              <a:off x="5977400" y="2008650"/>
              <a:ext cx="170550" cy="497675"/>
            </a:xfrm>
            <a:custGeom>
              <a:avLst/>
              <a:gdLst/>
              <a:ahLst/>
              <a:cxnLst/>
              <a:rect l="l" t="t" r="r" b="b"/>
              <a:pathLst>
                <a:path w="6822" h="19907" extrusionOk="0">
                  <a:moveTo>
                    <a:pt x="6071" y="1"/>
                  </a:moveTo>
                  <a:cubicBezTo>
                    <a:pt x="5898" y="1"/>
                    <a:pt x="5724" y="84"/>
                    <a:pt x="5608" y="286"/>
                  </a:cubicBezTo>
                  <a:cubicBezTo>
                    <a:pt x="2584" y="4572"/>
                    <a:pt x="1357" y="9799"/>
                    <a:pt x="619" y="14918"/>
                  </a:cubicBezTo>
                  <a:cubicBezTo>
                    <a:pt x="393" y="16395"/>
                    <a:pt x="214" y="17883"/>
                    <a:pt x="36" y="19359"/>
                  </a:cubicBezTo>
                  <a:cubicBezTo>
                    <a:pt x="0" y="19657"/>
                    <a:pt x="310" y="19907"/>
                    <a:pt x="583" y="19907"/>
                  </a:cubicBezTo>
                  <a:cubicBezTo>
                    <a:pt x="917" y="19907"/>
                    <a:pt x="1095" y="19657"/>
                    <a:pt x="1131" y="19359"/>
                  </a:cubicBezTo>
                  <a:cubicBezTo>
                    <a:pt x="1726" y="14347"/>
                    <a:pt x="2357" y="9179"/>
                    <a:pt x="4453" y="4536"/>
                  </a:cubicBezTo>
                  <a:cubicBezTo>
                    <a:pt x="5036" y="3238"/>
                    <a:pt x="5739" y="2000"/>
                    <a:pt x="6560" y="833"/>
                  </a:cubicBezTo>
                  <a:cubicBezTo>
                    <a:pt x="6822" y="400"/>
                    <a:pt x="6450" y="1"/>
                    <a:pt x="6071" y="1"/>
                  </a:cubicBez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3"/>
            <p:cNvSpPr/>
            <p:nvPr/>
          </p:nvSpPr>
          <p:spPr>
            <a:xfrm>
              <a:off x="6054175" y="2025950"/>
              <a:ext cx="119600" cy="494675"/>
            </a:xfrm>
            <a:custGeom>
              <a:avLst/>
              <a:gdLst/>
              <a:ahLst/>
              <a:cxnLst/>
              <a:rect l="l" t="t" r="r" b="b"/>
              <a:pathLst>
                <a:path w="4784" h="19787" extrusionOk="0">
                  <a:moveTo>
                    <a:pt x="4112" y="1"/>
                  </a:moveTo>
                  <a:cubicBezTo>
                    <a:pt x="3896" y="1"/>
                    <a:pt x="3684" y="115"/>
                    <a:pt x="3608" y="379"/>
                  </a:cubicBezTo>
                  <a:cubicBezTo>
                    <a:pt x="2227" y="5178"/>
                    <a:pt x="1191" y="10083"/>
                    <a:pt x="525" y="15036"/>
                  </a:cubicBezTo>
                  <a:cubicBezTo>
                    <a:pt x="334" y="16429"/>
                    <a:pt x="168" y="17834"/>
                    <a:pt x="25" y="19239"/>
                  </a:cubicBezTo>
                  <a:cubicBezTo>
                    <a:pt x="1" y="19536"/>
                    <a:pt x="299" y="19786"/>
                    <a:pt x="572" y="19786"/>
                  </a:cubicBezTo>
                  <a:cubicBezTo>
                    <a:pt x="882" y="19775"/>
                    <a:pt x="1120" y="19536"/>
                    <a:pt x="1120" y="19239"/>
                  </a:cubicBezTo>
                  <a:lnTo>
                    <a:pt x="1132" y="19239"/>
                  </a:lnTo>
                  <a:cubicBezTo>
                    <a:pt x="1596" y="14345"/>
                    <a:pt x="2418" y="9511"/>
                    <a:pt x="3585" y="4749"/>
                  </a:cubicBezTo>
                  <a:cubicBezTo>
                    <a:pt x="3918" y="3380"/>
                    <a:pt x="4275" y="2022"/>
                    <a:pt x="4668" y="677"/>
                  </a:cubicBezTo>
                  <a:cubicBezTo>
                    <a:pt x="4783" y="267"/>
                    <a:pt x="4442" y="1"/>
                    <a:pt x="4112" y="1"/>
                  </a:cubicBez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3"/>
            <p:cNvSpPr/>
            <p:nvPr/>
          </p:nvSpPr>
          <p:spPr>
            <a:xfrm>
              <a:off x="6131275" y="2034450"/>
              <a:ext cx="81725" cy="490175"/>
            </a:xfrm>
            <a:custGeom>
              <a:avLst/>
              <a:gdLst/>
              <a:ahLst/>
              <a:cxnLst/>
              <a:rect l="l" t="t" r="r" b="b"/>
              <a:pathLst>
                <a:path w="3269" h="19607" extrusionOk="0">
                  <a:moveTo>
                    <a:pt x="2730" y="1"/>
                  </a:moveTo>
                  <a:cubicBezTo>
                    <a:pt x="2456" y="1"/>
                    <a:pt x="2173" y="176"/>
                    <a:pt x="2156" y="528"/>
                  </a:cubicBezTo>
                  <a:cubicBezTo>
                    <a:pt x="1929" y="5326"/>
                    <a:pt x="1453" y="10124"/>
                    <a:pt x="739" y="14875"/>
                  </a:cubicBezTo>
                  <a:cubicBezTo>
                    <a:pt x="548" y="16220"/>
                    <a:pt x="322" y="17577"/>
                    <a:pt x="72" y="18923"/>
                  </a:cubicBezTo>
                  <a:cubicBezTo>
                    <a:pt x="1" y="19208"/>
                    <a:pt x="167" y="19506"/>
                    <a:pt x="465" y="19589"/>
                  </a:cubicBezTo>
                  <a:cubicBezTo>
                    <a:pt x="508" y="19601"/>
                    <a:pt x="553" y="19607"/>
                    <a:pt x="599" y="19607"/>
                  </a:cubicBezTo>
                  <a:cubicBezTo>
                    <a:pt x="835" y="19607"/>
                    <a:pt x="1092" y="19458"/>
                    <a:pt x="1132" y="19208"/>
                  </a:cubicBezTo>
                  <a:cubicBezTo>
                    <a:pt x="2001" y="14398"/>
                    <a:pt x="2620" y="9552"/>
                    <a:pt x="2989" y="4683"/>
                  </a:cubicBezTo>
                  <a:cubicBezTo>
                    <a:pt x="3096" y="3302"/>
                    <a:pt x="3191" y="1921"/>
                    <a:pt x="3251" y="528"/>
                  </a:cubicBezTo>
                  <a:cubicBezTo>
                    <a:pt x="3269" y="176"/>
                    <a:pt x="3004" y="1"/>
                    <a:pt x="2730" y="1"/>
                  </a:cubicBez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3"/>
            <p:cNvSpPr/>
            <p:nvPr/>
          </p:nvSpPr>
          <p:spPr>
            <a:xfrm>
              <a:off x="6232475" y="2032375"/>
              <a:ext cx="48850" cy="516950"/>
            </a:xfrm>
            <a:custGeom>
              <a:avLst/>
              <a:gdLst/>
              <a:ahLst/>
              <a:cxnLst/>
              <a:rect l="l" t="t" r="r" b="b"/>
              <a:pathLst>
                <a:path w="1954" h="20678" extrusionOk="0">
                  <a:moveTo>
                    <a:pt x="551" y="0"/>
                  </a:moveTo>
                  <a:cubicBezTo>
                    <a:pt x="278" y="0"/>
                    <a:pt x="19" y="176"/>
                    <a:pt x="48" y="527"/>
                  </a:cubicBezTo>
                  <a:cubicBezTo>
                    <a:pt x="465" y="5575"/>
                    <a:pt x="870" y="10659"/>
                    <a:pt x="548" y="15731"/>
                  </a:cubicBezTo>
                  <a:cubicBezTo>
                    <a:pt x="453" y="17148"/>
                    <a:pt x="298" y="18577"/>
                    <a:pt x="72" y="19982"/>
                  </a:cubicBezTo>
                  <a:cubicBezTo>
                    <a:pt x="1" y="20280"/>
                    <a:pt x="167" y="20577"/>
                    <a:pt x="453" y="20661"/>
                  </a:cubicBezTo>
                  <a:cubicBezTo>
                    <a:pt x="494" y="20672"/>
                    <a:pt x="538" y="20677"/>
                    <a:pt x="582" y="20677"/>
                  </a:cubicBezTo>
                  <a:cubicBezTo>
                    <a:pt x="822" y="20677"/>
                    <a:pt x="1092" y="20521"/>
                    <a:pt x="1132" y="20280"/>
                  </a:cubicBezTo>
                  <a:cubicBezTo>
                    <a:pt x="1953" y="15196"/>
                    <a:pt x="1834" y="10028"/>
                    <a:pt x="1489" y="4909"/>
                  </a:cubicBezTo>
                  <a:cubicBezTo>
                    <a:pt x="1382" y="3444"/>
                    <a:pt x="1263" y="1992"/>
                    <a:pt x="1144" y="527"/>
                  </a:cubicBezTo>
                  <a:cubicBezTo>
                    <a:pt x="1114" y="176"/>
                    <a:pt x="825" y="0"/>
                    <a:pt x="551" y="0"/>
                  </a:cubicBez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3"/>
            <p:cNvSpPr/>
            <p:nvPr/>
          </p:nvSpPr>
          <p:spPr>
            <a:xfrm>
              <a:off x="6005975" y="2026725"/>
              <a:ext cx="1018450" cy="577550"/>
            </a:xfrm>
            <a:custGeom>
              <a:avLst/>
              <a:gdLst/>
              <a:ahLst/>
              <a:cxnLst/>
              <a:rect l="l" t="t" r="r" b="b"/>
              <a:pathLst>
                <a:path w="40738" h="23102" extrusionOk="0">
                  <a:moveTo>
                    <a:pt x="4661" y="1"/>
                  </a:moveTo>
                  <a:cubicBezTo>
                    <a:pt x="4391" y="1"/>
                    <a:pt x="4103" y="20"/>
                    <a:pt x="3798" y="63"/>
                  </a:cubicBezTo>
                  <a:cubicBezTo>
                    <a:pt x="0" y="598"/>
                    <a:pt x="893" y="5563"/>
                    <a:pt x="893" y="5563"/>
                  </a:cubicBezTo>
                  <a:cubicBezTo>
                    <a:pt x="3108" y="20196"/>
                    <a:pt x="27551" y="23101"/>
                    <a:pt x="27551" y="23101"/>
                  </a:cubicBezTo>
                  <a:lnTo>
                    <a:pt x="32718" y="22732"/>
                  </a:lnTo>
                  <a:cubicBezTo>
                    <a:pt x="31758" y="21359"/>
                    <a:pt x="33794" y="21190"/>
                    <a:pt x="34855" y="21190"/>
                  </a:cubicBezTo>
                  <a:cubicBezTo>
                    <a:pt x="35202" y="21190"/>
                    <a:pt x="35445" y="21208"/>
                    <a:pt x="35445" y="21208"/>
                  </a:cubicBezTo>
                  <a:cubicBezTo>
                    <a:pt x="35445" y="21208"/>
                    <a:pt x="36962" y="21247"/>
                    <a:pt x="38336" y="21247"/>
                  </a:cubicBezTo>
                  <a:cubicBezTo>
                    <a:pt x="39597" y="21247"/>
                    <a:pt x="40738" y="21214"/>
                    <a:pt x="40481" y="21089"/>
                  </a:cubicBezTo>
                  <a:cubicBezTo>
                    <a:pt x="40161" y="20923"/>
                    <a:pt x="36842" y="19382"/>
                    <a:pt x="35102" y="19382"/>
                  </a:cubicBezTo>
                  <a:cubicBezTo>
                    <a:pt x="34968" y="19382"/>
                    <a:pt x="34844" y="19391"/>
                    <a:pt x="34731" y="19410"/>
                  </a:cubicBezTo>
                  <a:cubicBezTo>
                    <a:pt x="33960" y="19545"/>
                    <a:pt x="33735" y="19767"/>
                    <a:pt x="33235" y="19767"/>
                  </a:cubicBezTo>
                  <a:cubicBezTo>
                    <a:pt x="33070" y="19767"/>
                    <a:pt x="32876" y="19743"/>
                    <a:pt x="32623" y="19684"/>
                  </a:cubicBezTo>
                  <a:lnTo>
                    <a:pt x="25158" y="18065"/>
                  </a:lnTo>
                  <a:cubicBezTo>
                    <a:pt x="18812" y="16779"/>
                    <a:pt x="9882" y="12005"/>
                    <a:pt x="8632" y="2527"/>
                  </a:cubicBezTo>
                  <a:cubicBezTo>
                    <a:pt x="8632" y="2527"/>
                    <a:pt x="7746" y="1"/>
                    <a:pt x="46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3"/>
            <p:cNvSpPr/>
            <p:nvPr/>
          </p:nvSpPr>
          <p:spPr>
            <a:xfrm>
              <a:off x="6010425" y="2021025"/>
              <a:ext cx="1015025" cy="589500"/>
            </a:xfrm>
            <a:custGeom>
              <a:avLst/>
              <a:gdLst/>
              <a:ahLst/>
              <a:cxnLst/>
              <a:rect l="l" t="t" r="r" b="b"/>
              <a:pathLst>
                <a:path w="40601" h="23580" extrusionOk="0">
                  <a:moveTo>
                    <a:pt x="4489" y="469"/>
                  </a:moveTo>
                  <a:cubicBezTo>
                    <a:pt x="7252" y="469"/>
                    <a:pt x="8133" y="2565"/>
                    <a:pt x="8216" y="2827"/>
                  </a:cubicBezTo>
                  <a:cubicBezTo>
                    <a:pt x="8787" y="7089"/>
                    <a:pt x="11014" y="10887"/>
                    <a:pt x="14645" y="13792"/>
                  </a:cubicBezTo>
                  <a:cubicBezTo>
                    <a:pt x="17491" y="16054"/>
                    <a:pt x="21241" y="17781"/>
                    <a:pt x="24920" y="18531"/>
                  </a:cubicBezTo>
                  <a:lnTo>
                    <a:pt x="32386" y="20162"/>
                  </a:lnTo>
                  <a:cubicBezTo>
                    <a:pt x="32652" y="20219"/>
                    <a:pt x="32865" y="20242"/>
                    <a:pt x="33046" y="20242"/>
                  </a:cubicBezTo>
                  <a:cubicBezTo>
                    <a:pt x="33358" y="20242"/>
                    <a:pt x="33578" y="20174"/>
                    <a:pt x="33826" y="20091"/>
                  </a:cubicBezTo>
                  <a:cubicBezTo>
                    <a:pt x="34076" y="19995"/>
                    <a:pt x="34326" y="19924"/>
                    <a:pt x="34588" y="19876"/>
                  </a:cubicBezTo>
                  <a:cubicBezTo>
                    <a:pt x="34692" y="19858"/>
                    <a:pt x="34807" y="19849"/>
                    <a:pt x="34931" y="19849"/>
                  </a:cubicBezTo>
                  <a:cubicBezTo>
                    <a:pt x="36176" y="19849"/>
                    <a:pt x="38359" y="20713"/>
                    <a:pt x="39517" y="21222"/>
                  </a:cubicBezTo>
                  <a:cubicBezTo>
                    <a:pt x="39146" y="21236"/>
                    <a:pt x="38655" y="21243"/>
                    <a:pt x="38099" y="21243"/>
                  </a:cubicBezTo>
                  <a:cubicBezTo>
                    <a:pt x="37245" y="21243"/>
                    <a:pt x="36238" y="21227"/>
                    <a:pt x="35279" y="21198"/>
                  </a:cubicBezTo>
                  <a:cubicBezTo>
                    <a:pt x="35203" y="21195"/>
                    <a:pt x="34969" y="21180"/>
                    <a:pt x="34658" y="21180"/>
                  </a:cubicBezTo>
                  <a:cubicBezTo>
                    <a:pt x="33844" y="21180"/>
                    <a:pt x="32506" y="21278"/>
                    <a:pt x="32136" y="21924"/>
                  </a:cubicBezTo>
                  <a:cubicBezTo>
                    <a:pt x="32005" y="22186"/>
                    <a:pt x="32005" y="22496"/>
                    <a:pt x="32136" y="22746"/>
                  </a:cubicBezTo>
                  <a:lnTo>
                    <a:pt x="27373" y="23103"/>
                  </a:lnTo>
                  <a:cubicBezTo>
                    <a:pt x="26968" y="23043"/>
                    <a:pt x="21051" y="22258"/>
                    <a:pt x="14955" y="19829"/>
                  </a:cubicBezTo>
                  <a:cubicBezTo>
                    <a:pt x="9180" y="17519"/>
                    <a:pt x="2072" y="13197"/>
                    <a:pt x="953" y="5744"/>
                  </a:cubicBezTo>
                  <a:cubicBezTo>
                    <a:pt x="941" y="5720"/>
                    <a:pt x="513" y="3220"/>
                    <a:pt x="1632" y="1684"/>
                  </a:cubicBezTo>
                  <a:cubicBezTo>
                    <a:pt x="2096" y="1041"/>
                    <a:pt x="2775" y="660"/>
                    <a:pt x="3644" y="529"/>
                  </a:cubicBezTo>
                  <a:cubicBezTo>
                    <a:pt x="3930" y="493"/>
                    <a:pt x="4215" y="469"/>
                    <a:pt x="4489" y="469"/>
                  </a:cubicBezTo>
                  <a:close/>
                  <a:moveTo>
                    <a:pt x="4475" y="0"/>
                  </a:moveTo>
                  <a:cubicBezTo>
                    <a:pt x="4196" y="0"/>
                    <a:pt x="3899" y="20"/>
                    <a:pt x="3584" y="64"/>
                  </a:cubicBezTo>
                  <a:cubicBezTo>
                    <a:pt x="2572" y="207"/>
                    <a:pt x="1787" y="660"/>
                    <a:pt x="1239" y="1410"/>
                  </a:cubicBezTo>
                  <a:cubicBezTo>
                    <a:pt x="1" y="3100"/>
                    <a:pt x="453" y="5720"/>
                    <a:pt x="477" y="5827"/>
                  </a:cubicBezTo>
                  <a:cubicBezTo>
                    <a:pt x="1382" y="11899"/>
                    <a:pt x="6335" y="16888"/>
                    <a:pt x="14776" y="20269"/>
                  </a:cubicBezTo>
                  <a:cubicBezTo>
                    <a:pt x="21122" y="22817"/>
                    <a:pt x="27278" y="23579"/>
                    <a:pt x="27337" y="23579"/>
                  </a:cubicBezTo>
                  <a:lnTo>
                    <a:pt x="27385" y="23579"/>
                  </a:lnTo>
                  <a:lnTo>
                    <a:pt x="32552" y="23198"/>
                  </a:lnTo>
                  <a:cubicBezTo>
                    <a:pt x="32731" y="23186"/>
                    <a:pt x="32838" y="22984"/>
                    <a:pt x="32731" y="22829"/>
                  </a:cubicBezTo>
                  <a:cubicBezTo>
                    <a:pt x="32529" y="22543"/>
                    <a:pt x="32469" y="22317"/>
                    <a:pt x="32564" y="22174"/>
                  </a:cubicBezTo>
                  <a:cubicBezTo>
                    <a:pt x="32768" y="21805"/>
                    <a:pt x="33788" y="21666"/>
                    <a:pt x="34681" y="21666"/>
                  </a:cubicBezTo>
                  <a:cubicBezTo>
                    <a:pt x="34882" y="21666"/>
                    <a:pt x="35077" y="21673"/>
                    <a:pt x="35255" y="21686"/>
                  </a:cubicBezTo>
                  <a:cubicBezTo>
                    <a:pt x="36487" y="21717"/>
                    <a:pt x="37430" y="21731"/>
                    <a:pt x="38154" y="21731"/>
                  </a:cubicBezTo>
                  <a:cubicBezTo>
                    <a:pt x="40492" y="21731"/>
                    <a:pt x="40529" y="21588"/>
                    <a:pt x="40565" y="21424"/>
                  </a:cubicBezTo>
                  <a:cubicBezTo>
                    <a:pt x="40601" y="21293"/>
                    <a:pt x="40530" y="21162"/>
                    <a:pt x="40410" y="21115"/>
                  </a:cubicBezTo>
                  <a:cubicBezTo>
                    <a:pt x="40366" y="21092"/>
                    <a:pt x="36817" y="19379"/>
                    <a:pt x="34916" y="19379"/>
                  </a:cubicBezTo>
                  <a:cubicBezTo>
                    <a:pt x="34768" y="19379"/>
                    <a:pt x="34630" y="19390"/>
                    <a:pt x="34505" y="19412"/>
                  </a:cubicBezTo>
                  <a:cubicBezTo>
                    <a:pt x="34219" y="19460"/>
                    <a:pt x="33945" y="19543"/>
                    <a:pt x="33672" y="19638"/>
                  </a:cubicBezTo>
                  <a:cubicBezTo>
                    <a:pt x="33442" y="19712"/>
                    <a:pt x="33272" y="19768"/>
                    <a:pt x="33034" y="19768"/>
                  </a:cubicBezTo>
                  <a:cubicBezTo>
                    <a:pt x="32889" y="19768"/>
                    <a:pt x="32718" y="19747"/>
                    <a:pt x="32493" y="19698"/>
                  </a:cubicBezTo>
                  <a:lnTo>
                    <a:pt x="25016" y="18067"/>
                  </a:lnTo>
                  <a:cubicBezTo>
                    <a:pt x="21408" y="17340"/>
                    <a:pt x="17729" y="15638"/>
                    <a:pt x="14943" y="13411"/>
                  </a:cubicBezTo>
                  <a:cubicBezTo>
                    <a:pt x="11359" y="10542"/>
                    <a:pt x="9252" y="6946"/>
                    <a:pt x="8692" y="2743"/>
                  </a:cubicBezTo>
                  <a:cubicBezTo>
                    <a:pt x="8692" y="2719"/>
                    <a:pt x="8692" y="2708"/>
                    <a:pt x="8680" y="2696"/>
                  </a:cubicBezTo>
                  <a:cubicBezTo>
                    <a:pt x="8454" y="2112"/>
                    <a:pt x="8085" y="1588"/>
                    <a:pt x="7621" y="1160"/>
                  </a:cubicBezTo>
                  <a:cubicBezTo>
                    <a:pt x="7016" y="606"/>
                    <a:pt x="6011" y="0"/>
                    <a:pt x="44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3"/>
            <p:cNvSpPr/>
            <p:nvPr/>
          </p:nvSpPr>
          <p:spPr>
            <a:xfrm>
              <a:off x="6005975" y="2026725"/>
              <a:ext cx="405125" cy="398350"/>
            </a:xfrm>
            <a:custGeom>
              <a:avLst/>
              <a:gdLst/>
              <a:ahLst/>
              <a:cxnLst/>
              <a:rect l="l" t="t" r="r" b="b"/>
              <a:pathLst>
                <a:path w="16205" h="15934" extrusionOk="0">
                  <a:moveTo>
                    <a:pt x="4661" y="1"/>
                  </a:moveTo>
                  <a:cubicBezTo>
                    <a:pt x="4391" y="1"/>
                    <a:pt x="4103" y="20"/>
                    <a:pt x="3798" y="63"/>
                  </a:cubicBezTo>
                  <a:cubicBezTo>
                    <a:pt x="0" y="598"/>
                    <a:pt x="893" y="5563"/>
                    <a:pt x="893" y="5563"/>
                  </a:cubicBezTo>
                  <a:cubicBezTo>
                    <a:pt x="1631" y="10481"/>
                    <a:pt x="2512" y="13326"/>
                    <a:pt x="6513" y="15934"/>
                  </a:cubicBezTo>
                  <a:lnTo>
                    <a:pt x="16204" y="14017"/>
                  </a:lnTo>
                  <a:cubicBezTo>
                    <a:pt x="12573" y="11445"/>
                    <a:pt x="10918" y="8087"/>
                    <a:pt x="8644" y="2527"/>
                  </a:cubicBezTo>
                  <a:cubicBezTo>
                    <a:pt x="8644" y="2527"/>
                    <a:pt x="7748" y="1"/>
                    <a:pt x="46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3"/>
            <p:cNvSpPr/>
            <p:nvPr/>
          </p:nvSpPr>
          <p:spPr>
            <a:xfrm>
              <a:off x="6656350" y="3829975"/>
              <a:ext cx="274450" cy="243225"/>
            </a:xfrm>
            <a:custGeom>
              <a:avLst/>
              <a:gdLst/>
              <a:ahLst/>
              <a:cxnLst/>
              <a:rect l="l" t="t" r="r" b="b"/>
              <a:pathLst>
                <a:path w="10978" h="9729" extrusionOk="0">
                  <a:moveTo>
                    <a:pt x="524" y="1"/>
                  </a:moveTo>
                  <a:lnTo>
                    <a:pt x="524" y="1"/>
                  </a:lnTo>
                  <a:cubicBezTo>
                    <a:pt x="524" y="1"/>
                    <a:pt x="524" y="1"/>
                    <a:pt x="524" y="2"/>
                  </a:cubicBezTo>
                  <a:lnTo>
                    <a:pt x="524" y="2"/>
                  </a:lnTo>
                  <a:cubicBezTo>
                    <a:pt x="524" y="1"/>
                    <a:pt x="524" y="1"/>
                    <a:pt x="524" y="1"/>
                  </a:cubicBezTo>
                  <a:close/>
                  <a:moveTo>
                    <a:pt x="524" y="2"/>
                  </a:moveTo>
                  <a:cubicBezTo>
                    <a:pt x="584" y="2598"/>
                    <a:pt x="0" y="8919"/>
                    <a:pt x="0" y="8919"/>
                  </a:cubicBezTo>
                  <a:lnTo>
                    <a:pt x="10978" y="9728"/>
                  </a:lnTo>
                  <a:cubicBezTo>
                    <a:pt x="9680" y="8883"/>
                    <a:pt x="5191" y="5228"/>
                    <a:pt x="5191" y="5228"/>
                  </a:cubicBezTo>
                  <a:lnTo>
                    <a:pt x="3667" y="251"/>
                  </a:lnTo>
                  <a:cubicBezTo>
                    <a:pt x="3667" y="251"/>
                    <a:pt x="538" y="50"/>
                    <a:pt x="524" y="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3"/>
            <p:cNvSpPr/>
            <p:nvPr/>
          </p:nvSpPr>
          <p:spPr>
            <a:xfrm>
              <a:off x="6751375" y="3964525"/>
              <a:ext cx="76450" cy="66400"/>
            </a:xfrm>
            <a:custGeom>
              <a:avLst/>
              <a:gdLst/>
              <a:ahLst/>
              <a:cxnLst/>
              <a:rect l="l" t="t" r="r" b="b"/>
              <a:pathLst>
                <a:path w="3058" h="2656" extrusionOk="0">
                  <a:moveTo>
                    <a:pt x="1688" y="1"/>
                  </a:moveTo>
                  <a:lnTo>
                    <a:pt x="521" y="1227"/>
                  </a:lnTo>
                  <a:cubicBezTo>
                    <a:pt x="1" y="1759"/>
                    <a:pt x="373" y="2656"/>
                    <a:pt x="1114" y="2656"/>
                  </a:cubicBezTo>
                  <a:cubicBezTo>
                    <a:pt x="1119" y="2656"/>
                    <a:pt x="1123" y="2656"/>
                    <a:pt x="1128" y="2656"/>
                  </a:cubicBezTo>
                  <a:cubicBezTo>
                    <a:pt x="1355" y="2656"/>
                    <a:pt x="1581" y="2572"/>
                    <a:pt x="1736" y="2406"/>
                  </a:cubicBezTo>
                  <a:lnTo>
                    <a:pt x="3057" y="1036"/>
                  </a:lnTo>
                  <a:lnTo>
                    <a:pt x="2891" y="870"/>
                  </a:lnTo>
                  <a:lnTo>
                    <a:pt x="1569" y="2239"/>
                  </a:lnTo>
                  <a:cubicBezTo>
                    <a:pt x="1436" y="2363"/>
                    <a:pt x="1289" y="2416"/>
                    <a:pt x="1149" y="2416"/>
                  </a:cubicBezTo>
                  <a:cubicBezTo>
                    <a:pt x="684" y="2416"/>
                    <a:pt x="286" y="1842"/>
                    <a:pt x="688" y="1394"/>
                  </a:cubicBezTo>
                  <a:lnTo>
                    <a:pt x="1867" y="167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FCF9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3"/>
            <p:cNvSpPr/>
            <p:nvPr/>
          </p:nvSpPr>
          <p:spPr>
            <a:xfrm>
              <a:off x="6623300" y="3834150"/>
              <a:ext cx="318525" cy="258100"/>
            </a:xfrm>
            <a:custGeom>
              <a:avLst/>
              <a:gdLst/>
              <a:ahLst/>
              <a:cxnLst/>
              <a:rect l="l" t="t" r="r" b="b"/>
              <a:pathLst>
                <a:path w="12741" h="10324" extrusionOk="0">
                  <a:moveTo>
                    <a:pt x="858" y="1"/>
                  </a:moveTo>
                  <a:lnTo>
                    <a:pt x="1465" y="4132"/>
                  </a:lnTo>
                  <a:cubicBezTo>
                    <a:pt x="1156" y="5144"/>
                    <a:pt x="441" y="8633"/>
                    <a:pt x="72" y="9871"/>
                  </a:cubicBezTo>
                  <a:cubicBezTo>
                    <a:pt x="1" y="10097"/>
                    <a:pt x="167" y="10323"/>
                    <a:pt x="405" y="10323"/>
                  </a:cubicBezTo>
                  <a:cubicBezTo>
                    <a:pt x="2310" y="10288"/>
                    <a:pt x="9573" y="10157"/>
                    <a:pt x="12276" y="10085"/>
                  </a:cubicBezTo>
                  <a:cubicBezTo>
                    <a:pt x="12609" y="10073"/>
                    <a:pt x="12740" y="9645"/>
                    <a:pt x="12466" y="9454"/>
                  </a:cubicBezTo>
                  <a:lnTo>
                    <a:pt x="6549" y="5073"/>
                  </a:lnTo>
                  <a:cubicBezTo>
                    <a:pt x="6490" y="5085"/>
                    <a:pt x="4739" y="6228"/>
                    <a:pt x="4061" y="6513"/>
                  </a:cubicBezTo>
                  <a:cubicBezTo>
                    <a:pt x="4018" y="6532"/>
                    <a:pt x="3973" y="6540"/>
                    <a:pt x="3924" y="6540"/>
                  </a:cubicBezTo>
                  <a:cubicBezTo>
                    <a:pt x="3689" y="6540"/>
                    <a:pt x="3391" y="6336"/>
                    <a:pt x="3084" y="6049"/>
                  </a:cubicBezTo>
                  <a:cubicBezTo>
                    <a:pt x="3227" y="5406"/>
                    <a:pt x="2644" y="167"/>
                    <a:pt x="2644" y="167"/>
                  </a:cubicBezTo>
                  <a:lnTo>
                    <a:pt x="8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3"/>
            <p:cNvSpPr/>
            <p:nvPr/>
          </p:nvSpPr>
          <p:spPr>
            <a:xfrm>
              <a:off x="5888100" y="2517025"/>
              <a:ext cx="930775" cy="1383825"/>
            </a:xfrm>
            <a:custGeom>
              <a:avLst/>
              <a:gdLst/>
              <a:ahLst/>
              <a:cxnLst/>
              <a:rect l="l" t="t" r="r" b="b"/>
              <a:pathLst>
                <a:path w="37231" h="55353" extrusionOk="0">
                  <a:moveTo>
                    <a:pt x="4858" y="1"/>
                  </a:moveTo>
                  <a:cubicBezTo>
                    <a:pt x="4858" y="1"/>
                    <a:pt x="0" y="7609"/>
                    <a:pt x="643" y="10359"/>
                  </a:cubicBezTo>
                  <a:cubicBezTo>
                    <a:pt x="1786" y="15217"/>
                    <a:pt x="8906" y="17324"/>
                    <a:pt x="9382" y="18122"/>
                  </a:cubicBezTo>
                  <a:cubicBezTo>
                    <a:pt x="9870" y="18932"/>
                    <a:pt x="22503" y="34636"/>
                    <a:pt x="30433" y="55353"/>
                  </a:cubicBezTo>
                  <a:lnTo>
                    <a:pt x="37231" y="55031"/>
                  </a:lnTo>
                  <a:cubicBezTo>
                    <a:pt x="37231" y="55031"/>
                    <a:pt x="31576" y="26873"/>
                    <a:pt x="29135" y="22980"/>
                  </a:cubicBezTo>
                  <a:cubicBezTo>
                    <a:pt x="20836" y="9704"/>
                    <a:pt x="14895" y="1453"/>
                    <a:pt x="14895" y="1453"/>
                  </a:cubicBezTo>
                  <a:lnTo>
                    <a:pt x="4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3"/>
            <p:cNvSpPr/>
            <p:nvPr/>
          </p:nvSpPr>
          <p:spPr>
            <a:xfrm>
              <a:off x="5888100" y="2517025"/>
              <a:ext cx="930775" cy="1383825"/>
            </a:xfrm>
            <a:custGeom>
              <a:avLst/>
              <a:gdLst/>
              <a:ahLst/>
              <a:cxnLst/>
              <a:rect l="l" t="t" r="r" b="b"/>
              <a:pathLst>
                <a:path w="37231" h="55353" extrusionOk="0">
                  <a:moveTo>
                    <a:pt x="4858" y="1"/>
                  </a:moveTo>
                  <a:cubicBezTo>
                    <a:pt x="4858" y="1"/>
                    <a:pt x="0" y="7609"/>
                    <a:pt x="643" y="10359"/>
                  </a:cubicBezTo>
                  <a:cubicBezTo>
                    <a:pt x="1786" y="15217"/>
                    <a:pt x="8906" y="17324"/>
                    <a:pt x="9382" y="18122"/>
                  </a:cubicBezTo>
                  <a:cubicBezTo>
                    <a:pt x="9870" y="18932"/>
                    <a:pt x="22503" y="34636"/>
                    <a:pt x="30433" y="55353"/>
                  </a:cubicBezTo>
                  <a:lnTo>
                    <a:pt x="37231" y="55031"/>
                  </a:lnTo>
                  <a:cubicBezTo>
                    <a:pt x="37231" y="55031"/>
                    <a:pt x="30599" y="48399"/>
                    <a:pt x="27444" y="42327"/>
                  </a:cubicBezTo>
                  <a:cubicBezTo>
                    <a:pt x="24289" y="36255"/>
                    <a:pt x="14823" y="16586"/>
                    <a:pt x="9609" y="13919"/>
                  </a:cubicBezTo>
                  <a:cubicBezTo>
                    <a:pt x="4382" y="11252"/>
                    <a:pt x="4858" y="1"/>
                    <a:pt x="4858" y="1"/>
                  </a:cubicBezTo>
                  <a:close/>
                </a:path>
              </a:pathLst>
            </a:custGeom>
            <a:solidFill>
              <a:srgbClr val="44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3"/>
            <p:cNvSpPr/>
            <p:nvPr/>
          </p:nvSpPr>
          <p:spPr>
            <a:xfrm>
              <a:off x="5969725" y="1856350"/>
              <a:ext cx="398500" cy="462975"/>
            </a:xfrm>
            <a:custGeom>
              <a:avLst/>
              <a:gdLst/>
              <a:ahLst/>
              <a:cxnLst/>
              <a:rect l="l" t="t" r="r" b="b"/>
              <a:pathLst>
                <a:path w="15940" h="18519" extrusionOk="0">
                  <a:moveTo>
                    <a:pt x="6160" y="1"/>
                  </a:moveTo>
                  <a:cubicBezTo>
                    <a:pt x="6062" y="1"/>
                    <a:pt x="5967" y="23"/>
                    <a:pt x="5891" y="67"/>
                  </a:cubicBezTo>
                  <a:cubicBezTo>
                    <a:pt x="5772" y="139"/>
                    <a:pt x="5689" y="246"/>
                    <a:pt x="5653" y="389"/>
                  </a:cubicBezTo>
                  <a:cubicBezTo>
                    <a:pt x="5617" y="436"/>
                    <a:pt x="5593" y="484"/>
                    <a:pt x="5570" y="532"/>
                  </a:cubicBezTo>
                  <a:cubicBezTo>
                    <a:pt x="4260" y="3961"/>
                    <a:pt x="688" y="6163"/>
                    <a:pt x="69" y="9914"/>
                  </a:cubicBezTo>
                  <a:cubicBezTo>
                    <a:pt x="0" y="10291"/>
                    <a:pt x="283" y="10612"/>
                    <a:pt x="607" y="10612"/>
                  </a:cubicBezTo>
                  <a:cubicBezTo>
                    <a:pt x="733" y="10612"/>
                    <a:pt x="865" y="10563"/>
                    <a:pt x="986" y="10449"/>
                  </a:cubicBezTo>
                  <a:cubicBezTo>
                    <a:pt x="1938" y="9557"/>
                    <a:pt x="2855" y="8521"/>
                    <a:pt x="3974" y="7818"/>
                  </a:cubicBezTo>
                  <a:cubicBezTo>
                    <a:pt x="4548" y="7449"/>
                    <a:pt x="5204" y="7202"/>
                    <a:pt x="5852" y="7202"/>
                  </a:cubicBezTo>
                  <a:cubicBezTo>
                    <a:pt x="6334" y="7202"/>
                    <a:pt x="6812" y="7339"/>
                    <a:pt x="7248" y="7663"/>
                  </a:cubicBezTo>
                  <a:cubicBezTo>
                    <a:pt x="7677" y="8021"/>
                    <a:pt x="8058" y="8437"/>
                    <a:pt x="8368" y="8902"/>
                  </a:cubicBezTo>
                  <a:cubicBezTo>
                    <a:pt x="8760" y="9449"/>
                    <a:pt x="9141" y="10009"/>
                    <a:pt x="9522" y="10569"/>
                  </a:cubicBezTo>
                  <a:cubicBezTo>
                    <a:pt x="10356" y="11771"/>
                    <a:pt x="11177" y="12974"/>
                    <a:pt x="11987" y="14188"/>
                  </a:cubicBezTo>
                  <a:cubicBezTo>
                    <a:pt x="12904" y="15533"/>
                    <a:pt x="13797" y="16891"/>
                    <a:pt x="14690" y="18260"/>
                  </a:cubicBezTo>
                  <a:cubicBezTo>
                    <a:pt x="14804" y="18439"/>
                    <a:pt x="14979" y="18519"/>
                    <a:pt x="15152" y="18519"/>
                  </a:cubicBezTo>
                  <a:cubicBezTo>
                    <a:pt x="15428" y="18519"/>
                    <a:pt x="15699" y="18315"/>
                    <a:pt x="15714" y="17986"/>
                  </a:cubicBezTo>
                  <a:cubicBezTo>
                    <a:pt x="15940" y="12485"/>
                    <a:pt x="11856" y="8283"/>
                    <a:pt x="8903" y="4115"/>
                  </a:cubicBezTo>
                  <a:cubicBezTo>
                    <a:pt x="8022" y="2913"/>
                    <a:pt x="7260" y="1615"/>
                    <a:pt x="6641" y="270"/>
                  </a:cubicBezTo>
                  <a:cubicBezTo>
                    <a:pt x="6554" y="88"/>
                    <a:pt x="6352" y="1"/>
                    <a:pt x="6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1" name="Google Shape;3901;p23"/>
          <p:cNvGrpSpPr/>
          <p:nvPr/>
        </p:nvGrpSpPr>
        <p:grpSpPr>
          <a:xfrm>
            <a:off x="717505" y="2137109"/>
            <a:ext cx="2352382" cy="2260970"/>
            <a:chOff x="717505" y="2137109"/>
            <a:chExt cx="2352382" cy="2260970"/>
          </a:xfrm>
        </p:grpSpPr>
        <p:grpSp>
          <p:nvGrpSpPr>
            <p:cNvPr id="3902" name="Google Shape;3902;p23"/>
            <p:cNvGrpSpPr/>
            <p:nvPr/>
          </p:nvGrpSpPr>
          <p:grpSpPr>
            <a:xfrm>
              <a:off x="1441578" y="2332232"/>
              <a:ext cx="503423" cy="861376"/>
              <a:chOff x="1441578" y="2332232"/>
              <a:chExt cx="503423" cy="861376"/>
            </a:xfrm>
          </p:grpSpPr>
          <p:grpSp>
            <p:nvGrpSpPr>
              <p:cNvPr id="3903" name="Google Shape;3903;p23"/>
              <p:cNvGrpSpPr/>
              <p:nvPr/>
            </p:nvGrpSpPr>
            <p:grpSpPr>
              <a:xfrm>
                <a:off x="1441578" y="2332232"/>
                <a:ext cx="503423" cy="861376"/>
                <a:chOff x="7601242" y="3729267"/>
                <a:chExt cx="222566" cy="380803"/>
              </a:xfrm>
            </p:grpSpPr>
            <p:sp>
              <p:nvSpPr>
                <p:cNvPr id="3904" name="Google Shape;3904;p23"/>
                <p:cNvSpPr/>
                <p:nvPr/>
              </p:nvSpPr>
              <p:spPr>
                <a:xfrm>
                  <a:off x="7601242" y="3729267"/>
                  <a:ext cx="222566" cy="380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8" h="41881" extrusionOk="0">
                      <a:moveTo>
                        <a:pt x="12239" y="1"/>
                      </a:moveTo>
                      <a:cubicBezTo>
                        <a:pt x="5480" y="1"/>
                        <a:pt x="0" y="5320"/>
                        <a:pt x="0" y="11875"/>
                      </a:cubicBezTo>
                      <a:cubicBezTo>
                        <a:pt x="0" y="17537"/>
                        <a:pt x="4080" y="22270"/>
                        <a:pt x="9537" y="23461"/>
                      </a:cubicBezTo>
                      <a:cubicBezTo>
                        <a:pt x="10235" y="23616"/>
                        <a:pt x="10190" y="24114"/>
                        <a:pt x="10270" y="24825"/>
                      </a:cubicBezTo>
                      <a:lnTo>
                        <a:pt x="12239" y="41881"/>
                      </a:lnTo>
                      <a:lnTo>
                        <a:pt x="14181" y="25065"/>
                      </a:lnTo>
                      <a:cubicBezTo>
                        <a:pt x="14257" y="24385"/>
                        <a:pt x="14230" y="23612"/>
                        <a:pt x="14897" y="23469"/>
                      </a:cubicBezTo>
                      <a:cubicBezTo>
                        <a:pt x="20381" y="22296"/>
                        <a:pt x="24478" y="17550"/>
                        <a:pt x="24478" y="11875"/>
                      </a:cubicBezTo>
                      <a:cubicBezTo>
                        <a:pt x="24478" y="5320"/>
                        <a:pt x="18998" y="1"/>
                        <a:pt x="1223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23"/>
                <p:cNvSpPr/>
                <p:nvPr/>
              </p:nvSpPr>
              <p:spPr>
                <a:xfrm>
                  <a:off x="7621200" y="3748625"/>
                  <a:ext cx="182696" cy="17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3" h="19497" extrusionOk="0">
                      <a:moveTo>
                        <a:pt x="10044" y="19496"/>
                      </a:moveTo>
                      <a:cubicBezTo>
                        <a:pt x="15577" y="19496"/>
                        <a:pt x="20092" y="15119"/>
                        <a:pt x="20092" y="9751"/>
                      </a:cubicBezTo>
                      <a:cubicBezTo>
                        <a:pt x="20092" y="4378"/>
                        <a:pt x="15577" y="0"/>
                        <a:pt x="10044" y="0"/>
                      </a:cubicBezTo>
                      <a:cubicBezTo>
                        <a:pt x="4511" y="0"/>
                        <a:pt x="1" y="4378"/>
                        <a:pt x="1" y="9751"/>
                      </a:cubicBezTo>
                      <a:cubicBezTo>
                        <a:pt x="1" y="15119"/>
                        <a:pt x="4511" y="19496"/>
                        <a:pt x="10044" y="1949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06" name="Google Shape;3906;p23"/>
              <p:cNvSpPr/>
              <p:nvPr/>
            </p:nvSpPr>
            <p:spPr>
              <a:xfrm>
                <a:off x="1565074" y="2459693"/>
                <a:ext cx="257154" cy="216177"/>
              </a:xfrm>
              <a:custGeom>
                <a:avLst/>
                <a:gdLst/>
                <a:ahLst/>
                <a:cxnLst/>
                <a:rect l="l" t="t" r="r" b="b"/>
                <a:pathLst>
                  <a:path w="31767" h="26705" extrusionOk="0">
                    <a:moveTo>
                      <a:pt x="20718" y="0"/>
                    </a:moveTo>
                    <a:cubicBezTo>
                      <a:pt x="19380" y="0"/>
                      <a:pt x="18098" y="1037"/>
                      <a:pt x="18098" y="2609"/>
                    </a:cubicBezTo>
                    <a:cubicBezTo>
                      <a:pt x="18098" y="4050"/>
                      <a:pt x="19265" y="5216"/>
                      <a:pt x="20705" y="5216"/>
                    </a:cubicBezTo>
                    <a:cubicBezTo>
                      <a:pt x="23015" y="5216"/>
                      <a:pt x="24182" y="2407"/>
                      <a:pt x="22539" y="763"/>
                    </a:cubicBezTo>
                    <a:cubicBezTo>
                      <a:pt x="22008" y="237"/>
                      <a:pt x="21357" y="0"/>
                      <a:pt x="20718" y="0"/>
                    </a:cubicBezTo>
                    <a:close/>
                    <a:moveTo>
                      <a:pt x="16109" y="4562"/>
                    </a:moveTo>
                    <a:cubicBezTo>
                      <a:pt x="15458" y="4562"/>
                      <a:pt x="14806" y="4824"/>
                      <a:pt x="14323" y="5347"/>
                    </a:cubicBezTo>
                    <a:lnTo>
                      <a:pt x="10752" y="8931"/>
                    </a:lnTo>
                    <a:cubicBezTo>
                      <a:pt x="10252" y="9407"/>
                      <a:pt x="9978" y="10062"/>
                      <a:pt x="9966" y="10753"/>
                    </a:cubicBezTo>
                    <a:cubicBezTo>
                      <a:pt x="9990" y="11455"/>
                      <a:pt x="10263" y="12122"/>
                      <a:pt x="10752" y="12634"/>
                    </a:cubicBezTo>
                    <a:lnTo>
                      <a:pt x="14847" y="16289"/>
                    </a:lnTo>
                    <a:lnTo>
                      <a:pt x="14847" y="21492"/>
                    </a:lnTo>
                    <a:cubicBezTo>
                      <a:pt x="14847" y="22207"/>
                      <a:pt x="15431" y="22790"/>
                      <a:pt x="16145" y="22790"/>
                    </a:cubicBezTo>
                    <a:cubicBezTo>
                      <a:pt x="16871" y="22790"/>
                      <a:pt x="17455" y="22207"/>
                      <a:pt x="17455" y="21492"/>
                    </a:cubicBezTo>
                    <a:lnTo>
                      <a:pt x="17455" y="14658"/>
                    </a:lnTo>
                    <a:lnTo>
                      <a:pt x="14573" y="11789"/>
                    </a:lnTo>
                    <a:lnTo>
                      <a:pt x="17633" y="8669"/>
                    </a:lnTo>
                    <a:lnTo>
                      <a:pt x="18610" y="9646"/>
                    </a:lnTo>
                    <a:cubicBezTo>
                      <a:pt x="19979" y="11050"/>
                      <a:pt x="21765" y="11943"/>
                      <a:pt x="23706" y="12205"/>
                    </a:cubicBezTo>
                    <a:cubicBezTo>
                      <a:pt x="23771" y="12215"/>
                      <a:pt x="23836" y="12220"/>
                      <a:pt x="23900" y="12220"/>
                    </a:cubicBezTo>
                    <a:cubicBezTo>
                      <a:pt x="24604" y="12220"/>
                      <a:pt x="25194" y="11640"/>
                      <a:pt x="25194" y="10919"/>
                    </a:cubicBezTo>
                    <a:cubicBezTo>
                      <a:pt x="25194" y="10277"/>
                      <a:pt x="24718" y="9729"/>
                      <a:pt x="24087" y="9634"/>
                    </a:cubicBezTo>
                    <a:cubicBezTo>
                      <a:pt x="22705" y="9431"/>
                      <a:pt x="21420" y="8800"/>
                      <a:pt x="20443" y="7824"/>
                    </a:cubicBezTo>
                    <a:lnTo>
                      <a:pt x="17895" y="5347"/>
                    </a:lnTo>
                    <a:cubicBezTo>
                      <a:pt x="17413" y="4824"/>
                      <a:pt x="16761" y="4562"/>
                      <a:pt x="16109" y="4562"/>
                    </a:cubicBezTo>
                    <a:close/>
                    <a:moveTo>
                      <a:pt x="7027" y="15635"/>
                    </a:moveTo>
                    <a:cubicBezTo>
                      <a:pt x="7612" y="15635"/>
                      <a:pt x="8201" y="15748"/>
                      <a:pt x="8763" y="15980"/>
                    </a:cubicBezTo>
                    <a:cubicBezTo>
                      <a:pt x="10466" y="16682"/>
                      <a:pt x="11585" y="18349"/>
                      <a:pt x="11585" y="20194"/>
                    </a:cubicBezTo>
                    <a:cubicBezTo>
                      <a:pt x="11597" y="22711"/>
                      <a:pt x="9561" y="24755"/>
                      <a:pt x="7047" y="24755"/>
                    </a:cubicBezTo>
                    <a:cubicBezTo>
                      <a:pt x="7040" y="24755"/>
                      <a:pt x="7032" y="24755"/>
                      <a:pt x="7025" y="24755"/>
                    </a:cubicBezTo>
                    <a:lnTo>
                      <a:pt x="7025" y="24743"/>
                    </a:lnTo>
                    <a:cubicBezTo>
                      <a:pt x="5179" y="24743"/>
                      <a:pt x="3524" y="23635"/>
                      <a:pt x="2810" y="21933"/>
                    </a:cubicBezTo>
                    <a:cubicBezTo>
                      <a:pt x="2108" y="20230"/>
                      <a:pt x="2501" y="18266"/>
                      <a:pt x="3798" y="16968"/>
                    </a:cubicBezTo>
                    <a:cubicBezTo>
                      <a:pt x="4676" y="16099"/>
                      <a:pt x="5841" y="15635"/>
                      <a:pt x="7027" y="15635"/>
                    </a:cubicBezTo>
                    <a:close/>
                    <a:moveTo>
                      <a:pt x="25265" y="15635"/>
                    </a:moveTo>
                    <a:cubicBezTo>
                      <a:pt x="25851" y="15635"/>
                      <a:pt x="26442" y="15748"/>
                      <a:pt x="27004" y="15980"/>
                    </a:cubicBezTo>
                    <a:cubicBezTo>
                      <a:pt x="28706" y="16682"/>
                      <a:pt x="29813" y="18349"/>
                      <a:pt x="29813" y="20194"/>
                    </a:cubicBezTo>
                    <a:cubicBezTo>
                      <a:pt x="29825" y="22711"/>
                      <a:pt x="27789" y="24755"/>
                      <a:pt x="25275" y="24755"/>
                    </a:cubicBezTo>
                    <a:cubicBezTo>
                      <a:pt x="25268" y="24755"/>
                      <a:pt x="25261" y="24755"/>
                      <a:pt x="25253" y="24755"/>
                    </a:cubicBezTo>
                    <a:lnTo>
                      <a:pt x="25253" y="24743"/>
                    </a:lnTo>
                    <a:cubicBezTo>
                      <a:pt x="23408" y="24743"/>
                      <a:pt x="21753" y="23635"/>
                      <a:pt x="21050" y="21933"/>
                    </a:cubicBezTo>
                    <a:cubicBezTo>
                      <a:pt x="20336" y="20230"/>
                      <a:pt x="20729" y="18266"/>
                      <a:pt x="22027" y="16968"/>
                    </a:cubicBezTo>
                    <a:cubicBezTo>
                      <a:pt x="22904" y="16099"/>
                      <a:pt x="24075" y="15635"/>
                      <a:pt x="25265" y="15635"/>
                    </a:cubicBezTo>
                    <a:close/>
                    <a:moveTo>
                      <a:pt x="7025" y="13682"/>
                    </a:moveTo>
                    <a:cubicBezTo>
                      <a:pt x="4394" y="13682"/>
                      <a:pt x="2012" y="15265"/>
                      <a:pt x="1012" y="17694"/>
                    </a:cubicBezTo>
                    <a:cubicBezTo>
                      <a:pt x="0" y="20135"/>
                      <a:pt x="560" y="22933"/>
                      <a:pt x="2417" y="24790"/>
                    </a:cubicBezTo>
                    <a:cubicBezTo>
                      <a:pt x="3668" y="26041"/>
                      <a:pt x="5333" y="26705"/>
                      <a:pt x="7026" y="26705"/>
                    </a:cubicBezTo>
                    <a:cubicBezTo>
                      <a:pt x="7864" y="26705"/>
                      <a:pt x="8709" y="26542"/>
                      <a:pt x="9513" y="26207"/>
                    </a:cubicBezTo>
                    <a:cubicBezTo>
                      <a:pt x="11942" y="25195"/>
                      <a:pt x="13538" y="22826"/>
                      <a:pt x="13538" y="20194"/>
                    </a:cubicBezTo>
                    <a:cubicBezTo>
                      <a:pt x="13526" y="16599"/>
                      <a:pt x="10621" y="13694"/>
                      <a:pt x="7025" y="13682"/>
                    </a:cubicBezTo>
                    <a:close/>
                    <a:moveTo>
                      <a:pt x="25253" y="13682"/>
                    </a:moveTo>
                    <a:cubicBezTo>
                      <a:pt x="22622" y="13682"/>
                      <a:pt x="20241" y="15265"/>
                      <a:pt x="19241" y="17694"/>
                    </a:cubicBezTo>
                    <a:cubicBezTo>
                      <a:pt x="18229" y="20135"/>
                      <a:pt x="18788" y="22933"/>
                      <a:pt x="20646" y="24790"/>
                    </a:cubicBezTo>
                    <a:cubicBezTo>
                      <a:pt x="21896" y="26041"/>
                      <a:pt x="23562" y="26705"/>
                      <a:pt x="25255" y="26705"/>
                    </a:cubicBezTo>
                    <a:cubicBezTo>
                      <a:pt x="26093" y="26705"/>
                      <a:pt x="26938" y="26542"/>
                      <a:pt x="27742" y="26207"/>
                    </a:cubicBezTo>
                    <a:cubicBezTo>
                      <a:pt x="30183" y="25195"/>
                      <a:pt x="31766" y="22826"/>
                      <a:pt x="31766" y="20194"/>
                    </a:cubicBezTo>
                    <a:cubicBezTo>
                      <a:pt x="31754" y="16599"/>
                      <a:pt x="28849" y="13694"/>
                      <a:pt x="25253" y="13682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07" name="Google Shape;3907;p23"/>
            <p:cNvGrpSpPr/>
            <p:nvPr/>
          </p:nvGrpSpPr>
          <p:grpSpPr>
            <a:xfrm>
              <a:off x="717505" y="3273494"/>
              <a:ext cx="503423" cy="912056"/>
              <a:chOff x="717505" y="3273494"/>
              <a:chExt cx="503423" cy="912056"/>
            </a:xfrm>
          </p:grpSpPr>
          <p:sp>
            <p:nvSpPr>
              <p:cNvPr id="3908" name="Google Shape;3908;p23"/>
              <p:cNvSpPr/>
              <p:nvPr/>
            </p:nvSpPr>
            <p:spPr>
              <a:xfrm>
                <a:off x="903975" y="4055050"/>
                <a:ext cx="130500" cy="130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09" name="Google Shape;3909;p23"/>
              <p:cNvGrpSpPr/>
              <p:nvPr/>
            </p:nvGrpSpPr>
            <p:grpSpPr>
              <a:xfrm>
                <a:off x="717505" y="3273494"/>
                <a:ext cx="503423" cy="861376"/>
                <a:chOff x="7601242" y="3729267"/>
                <a:chExt cx="222566" cy="380803"/>
              </a:xfrm>
            </p:grpSpPr>
            <p:sp>
              <p:nvSpPr>
                <p:cNvPr id="3910" name="Google Shape;3910;p23"/>
                <p:cNvSpPr/>
                <p:nvPr/>
              </p:nvSpPr>
              <p:spPr>
                <a:xfrm>
                  <a:off x="7601242" y="3729267"/>
                  <a:ext cx="222566" cy="380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8" h="41881" extrusionOk="0">
                      <a:moveTo>
                        <a:pt x="12239" y="1"/>
                      </a:moveTo>
                      <a:cubicBezTo>
                        <a:pt x="5480" y="1"/>
                        <a:pt x="0" y="5320"/>
                        <a:pt x="0" y="11875"/>
                      </a:cubicBezTo>
                      <a:cubicBezTo>
                        <a:pt x="0" y="17537"/>
                        <a:pt x="4080" y="22270"/>
                        <a:pt x="9537" y="23461"/>
                      </a:cubicBezTo>
                      <a:cubicBezTo>
                        <a:pt x="10235" y="23616"/>
                        <a:pt x="10190" y="24114"/>
                        <a:pt x="10270" y="24825"/>
                      </a:cubicBezTo>
                      <a:lnTo>
                        <a:pt x="12239" y="41881"/>
                      </a:lnTo>
                      <a:lnTo>
                        <a:pt x="14181" y="25065"/>
                      </a:lnTo>
                      <a:cubicBezTo>
                        <a:pt x="14257" y="24385"/>
                        <a:pt x="14230" y="23612"/>
                        <a:pt x="14897" y="23469"/>
                      </a:cubicBezTo>
                      <a:cubicBezTo>
                        <a:pt x="20381" y="22296"/>
                        <a:pt x="24478" y="17550"/>
                        <a:pt x="24478" y="11875"/>
                      </a:cubicBezTo>
                      <a:cubicBezTo>
                        <a:pt x="24478" y="5320"/>
                        <a:pt x="18998" y="1"/>
                        <a:pt x="122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23"/>
                <p:cNvSpPr/>
                <p:nvPr/>
              </p:nvSpPr>
              <p:spPr>
                <a:xfrm>
                  <a:off x="7621200" y="3748625"/>
                  <a:ext cx="182696" cy="17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3" h="19497" extrusionOk="0">
                      <a:moveTo>
                        <a:pt x="10044" y="19496"/>
                      </a:moveTo>
                      <a:cubicBezTo>
                        <a:pt x="15577" y="19496"/>
                        <a:pt x="20092" y="15119"/>
                        <a:pt x="20092" y="9751"/>
                      </a:cubicBezTo>
                      <a:cubicBezTo>
                        <a:pt x="20092" y="4378"/>
                        <a:pt x="15577" y="0"/>
                        <a:pt x="10044" y="0"/>
                      </a:cubicBezTo>
                      <a:cubicBezTo>
                        <a:pt x="4511" y="0"/>
                        <a:pt x="1" y="4378"/>
                        <a:pt x="1" y="9751"/>
                      </a:cubicBezTo>
                      <a:cubicBezTo>
                        <a:pt x="1" y="15119"/>
                        <a:pt x="4511" y="19496"/>
                        <a:pt x="10044" y="1949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12" name="Google Shape;3912;p23"/>
              <p:cNvSpPr/>
              <p:nvPr/>
            </p:nvSpPr>
            <p:spPr>
              <a:xfrm>
                <a:off x="841001" y="3400955"/>
                <a:ext cx="257154" cy="216177"/>
              </a:xfrm>
              <a:custGeom>
                <a:avLst/>
                <a:gdLst/>
                <a:ahLst/>
                <a:cxnLst/>
                <a:rect l="l" t="t" r="r" b="b"/>
                <a:pathLst>
                  <a:path w="31767" h="26705" extrusionOk="0">
                    <a:moveTo>
                      <a:pt x="20718" y="0"/>
                    </a:moveTo>
                    <a:cubicBezTo>
                      <a:pt x="19380" y="0"/>
                      <a:pt x="18098" y="1037"/>
                      <a:pt x="18098" y="2609"/>
                    </a:cubicBezTo>
                    <a:cubicBezTo>
                      <a:pt x="18098" y="4050"/>
                      <a:pt x="19265" y="5216"/>
                      <a:pt x="20705" y="5216"/>
                    </a:cubicBezTo>
                    <a:cubicBezTo>
                      <a:pt x="23015" y="5216"/>
                      <a:pt x="24182" y="2407"/>
                      <a:pt x="22539" y="763"/>
                    </a:cubicBezTo>
                    <a:cubicBezTo>
                      <a:pt x="22008" y="237"/>
                      <a:pt x="21357" y="0"/>
                      <a:pt x="20718" y="0"/>
                    </a:cubicBezTo>
                    <a:close/>
                    <a:moveTo>
                      <a:pt x="16109" y="4562"/>
                    </a:moveTo>
                    <a:cubicBezTo>
                      <a:pt x="15458" y="4562"/>
                      <a:pt x="14806" y="4824"/>
                      <a:pt x="14323" y="5347"/>
                    </a:cubicBezTo>
                    <a:lnTo>
                      <a:pt x="10752" y="8931"/>
                    </a:lnTo>
                    <a:cubicBezTo>
                      <a:pt x="10252" y="9407"/>
                      <a:pt x="9978" y="10062"/>
                      <a:pt x="9966" y="10753"/>
                    </a:cubicBezTo>
                    <a:cubicBezTo>
                      <a:pt x="9990" y="11455"/>
                      <a:pt x="10263" y="12122"/>
                      <a:pt x="10752" y="12634"/>
                    </a:cubicBezTo>
                    <a:lnTo>
                      <a:pt x="14847" y="16289"/>
                    </a:lnTo>
                    <a:lnTo>
                      <a:pt x="14847" y="21492"/>
                    </a:lnTo>
                    <a:cubicBezTo>
                      <a:pt x="14847" y="22207"/>
                      <a:pt x="15431" y="22790"/>
                      <a:pt x="16145" y="22790"/>
                    </a:cubicBezTo>
                    <a:cubicBezTo>
                      <a:pt x="16871" y="22790"/>
                      <a:pt x="17455" y="22207"/>
                      <a:pt x="17455" y="21492"/>
                    </a:cubicBezTo>
                    <a:lnTo>
                      <a:pt x="17455" y="14658"/>
                    </a:lnTo>
                    <a:lnTo>
                      <a:pt x="14573" y="11789"/>
                    </a:lnTo>
                    <a:lnTo>
                      <a:pt x="17633" y="8669"/>
                    </a:lnTo>
                    <a:lnTo>
                      <a:pt x="18610" y="9646"/>
                    </a:lnTo>
                    <a:cubicBezTo>
                      <a:pt x="19979" y="11050"/>
                      <a:pt x="21765" y="11943"/>
                      <a:pt x="23706" y="12205"/>
                    </a:cubicBezTo>
                    <a:cubicBezTo>
                      <a:pt x="23771" y="12215"/>
                      <a:pt x="23836" y="12220"/>
                      <a:pt x="23900" y="12220"/>
                    </a:cubicBezTo>
                    <a:cubicBezTo>
                      <a:pt x="24604" y="12220"/>
                      <a:pt x="25194" y="11640"/>
                      <a:pt x="25194" y="10919"/>
                    </a:cubicBezTo>
                    <a:cubicBezTo>
                      <a:pt x="25194" y="10277"/>
                      <a:pt x="24718" y="9729"/>
                      <a:pt x="24087" y="9634"/>
                    </a:cubicBezTo>
                    <a:cubicBezTo>
                      <a:pt x="22705" y="9431"/>
                      <a:pt x="21420" y="8800"/>
                      <a:pt x="20443" y="7824"/>
                    </a:cubicBezTo>
                    <a:lnTo>
                      <a:pt x="17895" y="5347"/>
                    </a:lnTo>
                    <a:cubicBezTo>
                      <a:pt x="17413" y="4824"/>
                      <a:pt x="16761" y="4562"/>
                      <a:pt x="16109" y="4562"/>
                    </a:cubicBezTo>
                    <a:close/>
                    <a:moveTo>
                      <a:pt x="7027" y="15635"/>
                    </a:moveTo>
                    <a:cubicBezTo>
                      <a:pt x="7612" y="15635"/>
                      <a:pt x="8201" y="15748"/>
                      <a:pt x="8763" y="15980"/>
                    </a:cubicBezTo>
                    <a:cubicBezTo>
                      <a:pt x="10466" y="16682"/>
                      <a:pt x="11585" y="18349"/>
                      <a:pt x="11585" y="20194"/>
                    </a:cubicBezTo>
                    <a:cubicBezTo>
                      <a:pt x="11597" y="22711"/>
                      <a:pt x="9561" y="24755"/>
                      <a:pt x="7047" y="24755"/>
                    </a:cubicBezTo>
                    <a:cubicBezTo>
                      <a:pt x="7040" y="24755"/>
                      <a:pt x="7032" y="24755"/>
                      <a:pt x="7025" y="24755"/>
                    </a:cubicBezTo>
                    <a:lnTo>
                      <a:pt x="7025" y="24743"/>
                    </a:lnTo>
                    <a:cubicBezTo>
                      <a:pt x="5179" y="24743"/>
                      <a:pt x="3524" y="23635"/>
                      <a:pt x="2810" y="21933"/>
                    </a:cubicBezTo>
                    <a:cubicBezTo>
                      <a:pt x="2108" y="20230"/>
                      <a:pt x="2501" y="18266"/>
                      <a:pt x="3798" y="16968"/>
                    </a:cubicBezTo>
                    <a:cubicBezTo>
                      <a:pt x="4676" y="16099"/>
                      <a:pt x="5841" y="15635"/>
                      <a:pt x="7027" y="15635"/>
                    </a:cubicBezTo>
                    <a:close/>
                    <a:moveTo>
                      <a:pt x="25265" y="15635"/>
                    </a:moveTo>
                    <a:cubicBezTo>
                      <a:pt x="25851" y="15635"/>
                      <a:pt x="26442" y="15748"/>
                      <a:pt x="27004" y="15980"/>
                    </a:cubicBezTo>
                    <a:cubicBezTo>
                      <a:pt x="28706" y="16682"/>
                      <a:pt x="29813" y="18349"/>
                      <a:pt x="29813" y="20194"/>
                    </a:cubicBezTo>
                    <a:cubicBezTo>
                      <a:pt x="29825" y="22711"/>
                      <a:pt x="27789" y="24755"/>
                      <a:pt x="25275" y="24755"/>
                    </a:cubicBezTo>
                    <a:cubicBezTo>
                      <a:pt x="25268" y="24755"/>
                      <a:pt x="25261" y="24755"/>
                      <a:pt x="25253" y="24755"/>
                    </a:cubicBezTo>
                    <a:lnTo>
                      <a:pt x="25253" y="24743"/>
                    </a:lnTo>
                    <a:cubicBezTo>
                      <a:pt x="23408" y="24743"/>
                      <a:pt x="21753" y="23635"/>
                      <a:pt x="21050" y="21933"/>
                    </a:cubicBezTo>
                    <a:cubicBezTo>
                      <a:pt x="20336" y="20230"/>
                      <a:pt x="20729" y="18266"/>
                      <a:pt x="22027" y="16968"/>
                    </a:cubicBezTo>
                    <a:cubicBezTo>
                      <a:pt x="22904" y="16099"/>
                      <a:pt x="24075" y="15635"/>
                      <a:pt x="25265" y="15635"/>
                    </a:cubicBezTo>
                    <a:close/>
                    <a:moveTo>
                      <a:pt x="7025" y="13682"/>
                    </a:moveTo>
                    <a:cubicBezTo>
                      <a:pt x="4394" y="13682"/>
                      <a:pt x="2012" y="15265"/>
                      <a:pt x="1012" y="17694"/>
                    </a:cubicBezTo>
                    <a:cubicBezTo>
                      <a:pt x="0" y="20135"/>
                      <a:pt x="560" y="22933"/>
                      <a:pt x="2417" y="24790"/>
                    </a:cubicBezTo>
                    <a:cubicBezTo>
                      <a:pt x="3668" y="26041"/>
                      <a:pt x="5333" y="26705"/>
                      <a:pt x="7026" y="26705"/>
                    </a:cubicBezTo>
                    <a:cubicBezTo>
                      <a:pt x="7864" y="26705"/>
                      <a:pt x="8709" y="26542"/>
                      <a:pt x="9513" y="26207"/>
                    </a:cubicBezTo>
                    <a:cubicBezTo>
                      <a:pt x="11942" y="25195"/>
                      <a:pt x="13538" y="22826"/>
                      <a:pt x="13538" y="20194"/>
                    </a:cubicBezTo>
                    <a:cubicBezTo>
                      <a:pt x="13526" y="16599"/>
                      <a:pt x="10621" y="13694"/>
                      <a:pt x="7025" y="13682"/>
                    </a:cubicBezTo>
                    <a:close/>
                    <a:moveTo>
                      <a:pt x="25253" y="13682"/>
                    </a:moveTo>
                    <a:cubicBezTo>
                      <a:pt x="22622" y="13682"/>
                      <a:pt x="20241" y="15265"/>
                      <a:pt x="19241" y="17694"/>
                    </a:cubicBezTo>
                    <a:cubicBezTo>
                      <a:pt x="18229" y="20135"/>
                      <a:pt x="18788" y="22933"/>
                      <a:pt x="20646" y="24790"/>
                    </a:cubicBezTo>
                    <a:cubicBezTo>
                      <a:pt x="21896" y="26041"/>
                      <a:pt x="23562" y="26705"/>
                      <a:pt x="25255" y="26705"/>
                    </a:cubicBezTo>
                    <a:cubicBezTo>
                      <a:pt x="26093" y="26705"/>
                      <a:pt x="26938" y="26542"/>
                      <a:pt x="27742" y="26207"/>
                    </a:cubicBezTo>
                    <a:cubicBezTo>
                      <a:pt x="30183" y="25195"/>
                      <a:pt x="31766" y="22826"/>
                      <a:pt x="31766" y="20194"/>
                    </a:cubicBezTo>
                    <a:cubicBezTo>
                      <a:pt x="31754" y="16599"/>
                      <a:pt x="28849" y="13694"/>
                      <a:pt x="25253" y="13682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3" name="Google Shape;3913;p23"/>
            <p:cNvGrpSpPr/>
            <p:nvPr/>
          </p:nvGrpSpPr>
          <p:grpSpPr>
            <a:xfrm>
              <a:off x="2566465" y="2137109"/>
              <a:ext cx="503423" cy="861376"/>
              <a:chOff x="2566465" y="2137109"/>
              <a:chExt cx="503423" cy="861376"/>
            </a:xfrm>
          </p:grpSpPr>
          <p:grpSp>
            <p:nvGrpSpPr>
              <p:cNvPr id="3914" name="Google Shape;3914;p23"/>
              <p:cNvGrpSpPr/>
              <p:nvPr/>
            </p:nvGrpSpPr>
            <p:grpSpPr>
              <a:xfrm>
                <a:off x="2566465" y="2137109"/>
                <a:ext cx="503423" cy="861376"/>
                <a:chOff x="7601242" y="3729267"/>
                <a:chExt cx="222566" cy="380803"/>
              </a:xfrm>
            </p:grpSpPr>
            <p:sp>
              <p:nvSpPr>
                <p:cNvPr id="3915" name="Google Shape;3915;p23"/>
                <p:cNvSpPr/>
                <p:nvPr/>
              </p:nvSpPr>
              <p:spPr>
                <a:xfrm>
                  <a:off x="7601242" y="3729267"/>
                  <a:ext cx="222566" cy="380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8" h="41881" extrusionOk="0">
                      <a:moveTo>
                        <a:pt x="12239" y="1"/>
                      </a:moveTo>
                      <a:cubicBezTo>
                        <a:pt x="5480" y="1"/>
                        <a:pt x="0" y="5320"/>
                        <a:pt x="0" y="11875"/>
                      </a:cubicBezTo>
                      <a:cubicBezTo>
                        <a:pt x="0" y="17537"/>
                        <a:pt x="4080" y="22270"/>
                        <a:pt x="9537" y="23461"/>
                      </a:cubicBezTo>
                      <a:cubicBezTo>
                        <a:pt x="10235" y="23616"/>
                        <a:pt x="10190" y="24114"/>
                        <a:pt x="10270" y="24825"/>
                      </a:cubicBezTo>
                      <a:lnTo>
                        <a:pt x="12239" y="41881"/>
                      </a:lnTo>
                      <a:lnTo>
                        <a:pt x="14181" y="25065"/>
                      </a:lnTo>
                      <a:cubicBezTo>
                        <a:pt x="14257" y="24385"/>
                        <a:pt x="14230" y="23612"/>
                        <a:pt x="14897" y="23469"/>
                      </a:cubicBezTo>
                      <a:cubicBezTo>
                        <a:pt x="20381" y="22296"/>
                        <a:pt x="24478" y="17550"/>
                        <a:pt x="24478" y="11875"/>
                      </a:cubicBezTo>
                      <a:cubicBezTo>
                        <a:pt x="24478" y="5320"/>
                        <a:pt x="18998" y="1"/>
                        <a:pt x="122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23"/>
                <p:cNvSpPr/>
                <p:nvPr/>
              </p:nvSpPr>
              <p:spPr>
                <a:xfrm>
                  <a:off x="7621200" y="3748625"/>
                  <a:ext cx="182696" cy="17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3" h="19497" extrusionOk="0">
                      <a:moveTo>
                        <a:pt x="10044" y="19496"/>
                      </a:moveTo>
                      <a:cubicBezTo>
                        <a:pt x="15577" y="19496"/>
                        <a:pt x="20092" y="15119"/>
                        <a:pt x="20092" y="9751"/>
                      </a:cubicBezTo>
                      <a:cubicBezTo>
                        <a:pt x="20092" y="4378"/>
                        <a:pt x="15577" y="0"/>
                        <a:pt x="10044" y="0"/>
                      </a:cubicBezTo>
                      <a:cubicBezTo>
                        <a:pt x="4511" y="0"/>
                        <a:pt x="1" y="4378"/>
                        <a:pt x="1" y="9751"/>
                      </a:cubicBezTo>
                      <a:cubicBezTo>
                        <a:pt x="1" y="15119"/>
                        <a:pt x="4511" y="19496"/>
                        <a:pt x="10044" y="1949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17" name="Google Shape;3917;p23"/>
              <p:cNvSpPr/>
              <p:nvPr/>
            </p:nvSpPr>
            <p:spPr>
              <a:xfrm>
                <a:off x="2689961" y="2264570"/>
                <a:ext cx="257154" cy="216177"/>
              </a:xfrm>
              <a:custGeom>
                <a:avLst/>
                <a:gdLst/>
                <a:ahLst/>
                <a:cxnLst/>
                <a:rect l="l" t="t" r="r" b="b"/>
                <a:pathLst>
                  <a:path w="31767" h="26705" extrusionOk="0">
                    <a:moveTo>
                      <a:pt x="20718" y="0"/>
                    </a:moveTo>
                    <a:cubicBezTo>
                      <a:pt x="19380" y="0"/>
                      <a:pt x="18098" y="1037"/>
                      <a:pt x="18098" y="2609"/>
                    </a:cubicBezTo>
                    <a:cubicBezTo>
                      <a:pt x="18098" y="4050"/>
                      <a:pt x="19265" y="5216"/>
                      <a:pt x="20705" y="5216"/>
                    </a:cubicBezTo>
                    <a:cubicBezTo>
                      <a:pt x="23015" y="5216"/>
                      <a:pt x="24182" y="2407"/>
                      <a:pt x="22539" y="763"/>
                    </a:cubicBezTo>
                    <a:cubicBezTo>
                      <a:pt x="22008" y="237"/>
                      <a:pt x="21357" y="0"/>
                      <a:pt x="20718" y="0"/>
                    </a:cubicBezTo>
                    <a:close/>
                    <a:moveTo>
                      <a:pt x="16109" y="4562"/>
                    </a:moveTo>
                    <a:cubicBezTo>
                      <a:pt x="15458" y="4562"/>
                      <a:pt x="14806" y="4824"/>
                      <a:pt x="14323" y="5347"/>
                    </a:cubicBezTo>
                    <a:lnTo>
                      <a:pt x="10752" y="8931"/>
                    </a:lnTo>
                    <a:cubicBezTo>
                      <a:pt x="10252" y="9407"/>
                      <a:pt x="9978" y="10062"/>
                      <a:pt x="9966" y="10753"/>
                    </a:cubicBezTo>
                    <a:cubicBezTo>
                      <a:pt x="9990" y="11455"/>
                      <a:pt x="10263" y="12122"/>
                      <a:pt x="10752" y="12634"/>
                    </a:cubicBezTo>
                    <a:lnTo>
                      <a:pt x="14847" y="16289"/>
                    </a:lnTo>
                    <a:lnTo>
                      <a:pt x="14847" y="21492"/>
                    </a:lnTo>
                    <a:cubicBezTo>
                      <a:pt x="14847" y="22207"/>
                      <a:pt x="15431" y="22790"/>
                      <a:pt x="16145" y="22790"/>
                    </a:cubicBezTo>
                    <a:cubicBezTo>
                      <a:pt x="16871" y="22790"/>
                      <a:pt x="17455" y="22207"/>
                      <a:pt x="17455" y="21492"/>
                    </a:cubicBezTo>
                    <a:lnTo>
                      <a:pt x="17455" y="14658"/>
                    </a:lnTo>
                    <a:lnTo>
                      <a:pt x="14573" y="11789"/>
                    </a:lnTo>
                    <a:lnTo>
                      <a:pt x="17633" y="8669"/>
                    </a:lnTo>
                    <a:lnTo>
                      <a:pt x="18610" y="9646"/>
                    </a:lnTo>
                    <a:cubicBezTo>
                      <a:pt x="19979" y="11050"/>
                      <a:pt x="21765" y="11943"/>
                      <a:pt x="23706" y="12205"/>
                    </a:cubicBezTo>
                    <a:cubicBezTo>
                      <a:pt x="23771" y="12215"/>
                      <a:pt x="23836" y="12220"/>
                      <a:pt x="23900" y="12220"/>
                    </a:cubicBezTo>
                    <a:cubicBezTo>
                      <a:pt x="24604" y="12220"/>
                      <a:pt x="25194" y="11640"/>
                      <a:pt x="25194" y="10919"/>
                    </a:cubicBezTo>
                    <a:cubicBezTo>
                      <a:pt x="25194" y="10277"/>
                      <a:pt x="24718" y="9729"/>
                      <a:pt x="24087" y="9634"/>
                    </a:cubicBezTo>
                    <a:cubicBezTo>
                      <a:pt x="22705" y="9431"/>
                      <a:pt x="21420" y="8800"/>
                      <a:pt x="20443" y="7824"/>
                    </a:cubicBezTo>
                    <a:lnTo>
                      <a:pt x="17895" y="5347"/>
                    </a:lnTo>
                    <a:cubicBezTo>
                      <a:pt x="17413" y="4824"/>
                      <a:pt x="16761" y="4562"/>
                      <a:pt x="16109" y="4562"/>
                    </a:cubicBezTo>
                    <a:close/>
                    <a:moveTo>
                      <a:pt x="7027" y="15635"/>
                    </a:moveTo>
                    <a:cubicBezTo>
                      <a:pt x="7612" y="15635"/>
                      <a:pt x="8201" y="15748"/>
                      <a:pt x="8763" y="15980"/>
                    </a:cubicBezTo>
                    <a:cubicBezTo>
                      <a:pt x="10466" y="16682"/>
                      <a:pt x="11585" y="18349"/>
                      <a:pt x="11585" y="20194"/>
                    </a:cubicBezTo>
                    <a:cubicBezTo>
                      <a:pt x="11597" y="22711"/>
                      <a:pt x="9561" y="24755"/>
                      <a:pt x="7047" y="24755"/>
                    </a:cubicBezTo>
                    <a:cubicBezTo>
                      <a:pt x="7040" y="24755"/>
                      <a:pt x="7032" y="24755"/>
                      <a:pt x="7025" y="24755"/>
                    </a:cubicBezTo>
                    <a:lnTo>
                      <a:pt x="7025" y="24743"/>
                    </a:lnTo>
                    <a:cubicBezTo>
                      <a:pt x="5179" y="24743"/>
                      <a:pt x="3524" y="23635"/>
                      <a:pt x="2810" y="21933"/>
                    </a:cubicBezTo>
                    <a:cubicBezTo>
                      <a:pt x="2108" y="20230"/>
                      <a:pt x="2501" y="18266"/>
                      <a:pt x="3798" y="16968"/>
                    </a:cubicBezTo>
                    <a:cubicBezTo>
                      <a:pt x="4676" y="16099"/>
                      <a:pt x="5841" y="15635"/>
                      <a:pt x="7027" y="15635"/>
                    </a:cubicBezTo>
                    <a:close/>
                    <a:moveTo>
                      <a:pt x="25265" y="15635"/>
                    </a:moveTo>
                    <a:cubicBezTo>
                      <a:pt x="25851" y="15635"/>
                      <a:pt x="26442" y="15748"/>
                      <a:pt x="27004" y="15980"/>
                    </a:cubicBezTo>
                    <a:cubicBezTo>
                      <a:pt x="28706" y="16682"/>
                      <a:pt x="29813" y="18349"/>
                      <a:pt x="29813" y="20194"/>
                    </a:cubicBezTo>
                    <a:cubicBezTo>
                      <a:pt x="29825" y="22711"/>
                      <a:pt x="27789" y="24755"/>
                      <a:pt x="25275" y="24755"/>
                    </a:cubicBezTo>
                    <a:cubicBezTo>
                      <a:pt x="25268" y="24755"/>
                      <a:pt x="25261" y="24755"/>
                      <a:pt x="25253" y="24755"/>
                    </a:cubicBezTo>
                    <a:lnTo>
                      <a:pt x="25253" y="24743"/>
                    </a:lnTo>
                    <a:cubicBezTo>
                      <a:pt x="23408" y="24743"/>
                      <a:pt x="21753" y="23635"/>
                      <a:pt x="21050" y="21933"/>
                    </a:cubicBezTo>
                    <a:cubicBezTo>
                      <a:pt x="20336" y="20230"/>
                      <a:pt x="20729" y="18266"/>
                      <a:pt x="22027" y="16968"/>
                    </a:cubicBezTo>
                    <a:cubicBezTo>
                      <a:pt x="22904" y="16099"/>
                      <a:pt x="24075" y="15635"/>
                      <a:pt x="25265" y="15635"/>
                    </a:cubicBezTo>
                    <a:close/>
                    <a:moveTo>
                      <a:pt x="7025" y="13682"/>
                    </a:moveTo>
                    <a:cubicBezTo>
                      <a:pt x="4394" y="13682"/>
                      <a:pt x="2012" y="15265"/>
                      <a:pt x="1012" y="17694"/>
                    </a:cubicBezTo>
                    <a:cubicBezTo>
                      <a:pt x="0" y="20135"/>
                      <a:pt x="560" y="22933"/>
                      <a:pt x="2417" y="24790"/>
                    </a:cubicBezTo>
                    <a:cubicBezTo>
                      <a:pt x="3668" y="26041"/>
                      <a:pt x="5333" y="26705"/>
                      <a:pt x="7026" y="26705"/>
                    </a:cubicBezTo>
                    <a:cubicBezTo>
                      <a:pt x="7864" y="26705"/>
                      <a:pt x="8709" y="26542"/>
                      <a:pt x="9513" y="26207"/>
                    </a:cubicBezTo>
                    <a:cubicBezTo>
                      <a:pt x="11942" y="25195"/>
                      <a:pt x="13538" y="22826"/>
                      <a:pt x="13538" y="20194"/>
                    </a:cubicBezTo>
                    <a:cubicBezTo>
                      <a:pt x="13526" y="16599"/>
                      <a:pt x="10621" y="13694"/>
                      <a:pt x="7025" y="13682"/>
                    </a:cubicBezTo>
                    <a:close/>
                    <a:moveTo>
                      <a:pt x="25253" y="13682"/>
                    </a:moveTo>
                    <a:cubicBezTo>
                      <a:pt x="22622" y="13682"/>
                      <a:pt x="20241" y="15265"/>
                      <a:pt x="19241" y="17694"/>
                    </a:cubicBezTo>
                    <a:cubicBezTo>
                      <a:pt x="18229" y="20135"/>
                      <a:pt x="18788" y="22933"/>
                      <a:pt x="20646" y="24790"/>
                    </a:cubicBezTo>
                    <a:cubicBezTo>
                      <a:pt x="21896" y="26041"/>
                      <a:pt x="23562" y="26705"/>
                      <a:pt x="25255" y="26705"/>
                    </a:cubicBezTo>
                    <a:cubicBezTo>
                      <a:pt x="26093" y="26705"/>
                      <a:pt x="26938" y="26542"/>
                      <a:pt x="27742" y="26207"/>
                    </a:cubicBezTo>
                    <a:cubicBezTo>
                      <a:pt x="30183" y="25195"/>
                      <a:pt x="31766" y="22826"/>
                      <a:pt x="31766" y="20194"/>
                    </a:cubicBezTo>
                    <a:cubicBezTo>
                      <a:pt x="31754" y="16599"/>
                      <a:pt x="28849" y="13694"/>
                      <a:pt x="25253" y="13682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8" name="Google Shape;3918;p23"/>
            <p:cNvGrpSpPr/>
            <p:nvPr/>
          </p:nvGrpSpPr>
          <p:grpSpPr>
            <a:xfrm>
              <a:off x="2378660" y="3536703"/>
              <a:ext cx="503423" cy="861376"/>
              <a:chOff x="2378660" y="3536703"/>
              <a:chExt cx="503423" cy="861376"/>
            </a:xfrm>
          </p:grpSpPr>
          <p:grpSp>
            <p:nvGrpSpPr>
              <p:cNvPr id="3919" name="Google Shape;3919;p23"/>
              <p:cNvGrpSpPr/>
              <p:nvPr/>
            </p:nvGrpSpPr>
            <p:grpSpPr>
              <a:xfrm>
                <a:off x="2378660" y="3536703"/>
                <a:ext cx="503423" cy="861376"/>
                <a:chOff x="7601242" y="3729267"/>
                <a:chExt cx="222566" cy="380803"/>
              </a:xfrm>
            </p:grpSpPr>
            <p:sp>
              <p:nvSpPr>
                <p:cNvPr id="3920" name="Google Shape;3920;p23"/>
                <p:cNvSpPr/>
                <p:nvPr/>
              </p:nvSpPr>
              <p:spPr>
                <a:xfrm>
                  <a:off x="7601242" y="3729267"/>
                  <a:ext cx="222566" cy="380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8" h="41881" extrusionOk="0">
                      <a:moveTo>
                        <a:pt x="12239" y="1"/>
                      </a:moveTo>
                      <a:cubicBezTo>
                        <a:pt x="5480" y="1"/>
                        <a:pt x="0" y="5320"/>
                        <a:pt x="0" y="11875"/>
                      </a:cubicBezTo>
                      <a:cubicBezTo>
                        <a:pt x="0" y="17537"/>
                        <a:pt x="4080" y="22270"/>
                        <a:pt x="9537" y="23461"/>
                      </a:cubicBezTo>
                      <a:cubicBezTo>
                        <a:pt x="10235" y="23616"/>
                        <a:pt x="10190" y="24114"/>
                        <a:pt x="10270" y="24825"/>
                      </a:cubicBezTo>
                      <a:lnTo>
                        <a:pt x="12239" y="41881"/>
                      </a:lnTo>
                      <a:lnTo>
                        <a:pt x="14181" y="25065"/>
                      </a:lnTo>
                      <a:cubicBezTo>
                        <a:pt x="14257" y="24385"/>
                        <a:pt x="14230" y="23612"/>
                        <a:pt x="14897" y="23469"/>
                      </a:cubicBezTo>
                      <a:cubicBezTo>
                        <a:pt x="20381" y="22296"/>
                        <a:pt x="24478" y="17550"/>
                        <a:pt x="24478" y="11875"/>
                      </a:cubicBezTo>
                      <a:cubicBezTo>
                        <a:pt x="24478" y="5320"/>
                        <a:pt x="18998" y="1"/>
                        <a:pt x="1223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23"/>
                <p:cNvSpPr/>
                <p:nvPr/>
              </p:nvSpPr>
              <p:spPr>
                <a:xfrm>
                  <a:off x="7621200" y="3748625"/>
                  <a:ext cx="182696" cy="177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3" h="19497" extrusionOk="0">
                      <a:moveTo>
                        <a:pt x="10044" y="19496"/>
                      </a:moveTo>
                      <a:cubicBezTo>
                        <a:pt x="15577" y="19496"/>
                        <a:pt x="20092" y="15119"/>
                        <a:pt x="20092" y="9751"/>
                      </a:cubicBezTo>
                      <a:cubicBezTo>
                        <a:pt x="20092" y="4378"/>
                        <a:pt x="15577" y="0"/>
                        <a:pt x="10044" y="0"/>
                      </a:cubicBezTo>
                      <a:cubicBezTo>
                        <a:pt x="4511" y="0"/>
                        <a:pt x="1" y="4378"/>
                        <a:pt x="1" y="9751"/>
                      </a:cubicBezTo>
                      <a:cubicBezTo>
                        <a:pt x="1" y="15119"/>
                        <a:pt x="4511" y="19496"/>
                        <a:pt x="10044" y="1949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22" name="Google Shape;3922;p23"/>
              <p:cNvSpPr/>
              <p:nvPr/>
            </p:nvSpPr>
            <p:spPr>
              <a:xfrm>
                <a:off x="2502156" y="3664163"/>
                <a:ext cx="257154" cy="216177"/>
              </a:xfrm>
              <a:custGeom>
                <a:avLst/>
                <a:gdLst/>
                <a:ahLst/>
                <a:cxnLst/>
                <a:rect l="l" t="t" r="r" b="b"/>
                <a:pathLst>
                  <a:path w="31767" h="26705" extrusionOk="0">
                    <a:moveTo>
                      <a:pt x="20718" y="0"/>
                    </a:moveTo>
                    <a:cubicBezTo>
                      <a:pt x="19380" y="0"/>
                      <a:pt x="18098" y="1037"/>
                      <a:pt x="18098" y="2609"/>
                    </a:cubicBezTo>
                    <a:cubicBezTo>
                      <a:pt x="18098" y="4050"/>
                      <a:pt x="19265" y="5216"/>
                      <a:pt x="20705" y="5216"/>
                    </a:cubicBezTo>
                    <a:cubicBezTo>
                      <a:pt x="23015" y="5216"/>
                      <a:pt x="24182" y="2407"/>
                      <a:pt x="22539" y="763"/>
                    </a:cubicBezTo>
                    <a:cubicBezTo>
                      <a:pt x="22008" y="237"/>
                      <a:pt x="21357" y="0"/>
                      <a:pt x="20718" y="0"/>
                    </a:cubicBezTo>
                    <a:close/>
                    <a:moveTo>
                      <a:pt x="16109" y="4562"/>
                    </a:moveTo>
                    <a:cubicBezTo>
                      <a:pt x="15458" y="4562"/>
                      <a:pt x="14806" y="4824"/>
                      <a:pt x="14323" y="5347"/>
                    </a:cubicBezTo>
                    <a:lnTo>
                      <a:pt x="10752" y="8931"/>
                    </a:lnTo>
                    <a:cubicBezTo>
                      <a:pt x="10252" y="9407"/>
                      <a:pt x="9978" y="10062"/>
                      <a:pt x="9966" y="10753"/>
                    </a:cubicBezTo>
                    <a:cubicBezTo>
                      <a:pt x="9990" y="11455"/>
                      <a:pt x="10263" y="12122"/>
                      <a:pt x="10752" y="12634"/>
                    </a:cubicBezTo>
                    <a:lnTo>
                      <a:pt x="14847" y="16289"/>
                    </a:lnTo>
                    <a:lnTo>
                      <a:pt x="14847" y="21492"/>
                    </a:lnTo>
                    <a:cubicBezTo>
                      <a:pt x="14847" y="22207"/>
                      <a:pt x="15431" y="22790"/>
                      <a:pt x="16145" y="22790"/>
                    </a:cubicBezTo>
                    <a:cubicBezTo>
                      <a:pt x="16871" y="22790"/>
                      <a:pt x="17455" y="22207"/>
                      <a:pt x="17455" y="21492"/>
                    </a:cubicBezTo>
                    <a:lnTo>
                      <a:pt x="17455" y="14658"/>
                    </a:lnTo>
                    <a:lnTo>
                      <a:pt x="14573" y="11789"/>
                    </a:lnTo>
                    <a:lnTo>
                      <a:pt x="17633" y="8669"/>
                    </a:lnTo>
                    <a:lnTo>
                      <a:pt x="18610" y="9646"/>
                    </a:lnTo>
                    <a:cubicBezTo>
                      <a:pt x="19979" y="11050"/>
                      <a:pt x="21765" y="11943"/>
                      <a:pt x="23706" y="12205"/>
                    </a:cubicBezTo>
                    <a:cubicBezTo>
                      <a:pt x="23771" y="12215"/>
                      <a:pt x="23836" y="12220"/>
                      <a:pt x="23900" y="12220"/>
                    </a:cubicBezTo>
                    <a:cubicBezTo>
                      <a:pt x="24604" y="12220"/>
                      <a:pt x="25194" y="11640"/>
                      <a:pt x="25194" y="10919"/>
                    </a:cubicBezTo>
                    <a:cubicBezTo>
                      <a:pt x="25194" y="10277"/>
                      <a:pt x="24718" y="9729"/>
                      <a:pt x="24087" y="9634"/>
                    </a:cubicBezTo>
                    <a:cubicBezTo>
                      <a:pt x="22705" y="9431"/>
                      <a:pt x="21420" y="8800"/>
                      <a:pt x="20443" y="7824"/>
                    </a:cubicBezTo>
                    <a:lnTo>
                      <a:pt x="17895" y="5347"/>
                    </a:lnTo>
                    <a:cubicBezTo>
                      <a:pt x="17413" y="4824"/>
                      <a:pt x="16761" y="4562"/>
                      <a:pt x="16109" y="4562"/>
                    </a:cubicBezTo>
                    <a:close/>
                    <a:moveTo>
                      <a:pt x="7027" y="15635"/>
                    </a:moveTo>
                    <a:cubicBezTo>
                      <a:pt x="7612" y="15635"/>
                      <a:pt x="8201" y="15748"/>
                      <a:pt x="8763" y="15980"/>
                    </a:cubicBezTo>
                    <a:cubicBezTo>
                      <a:pt x="10466" y="16682"/>
                      <a:pt x="11585" y="18349"/>
                      <a:pt x="11585" y="20194"/>
                    </a:cubicBezTo>
                    <a:cubicBezTo>
                      <a:pt x="11597" y="22711"/>
                      <a:pt x="9561" y="24755"/>
                      <a:pt x="7047" y="24755"/>
                    </a:cubicBezTo>
                    <a:cubicBezTo>
                      <a:pt x="7040" y="24755"/>
                      <a:pt x="7032" y="24755"/>
                      <a:pt x="7025" y="24755"/>
                    </a:cubicBezTo>
                    <a:lnTo>
                      <a:pt x="7025" y="24743"/>
                    </a:lnTo>
                    <a:cubicBezTo>
                      <a:pt x="5179" y="24743"/>
                      <a:pt x="3524" y="23635"/>
                      <a:pt x="2810" y="21933"/>
                    </a:cubicBezTo>
                    <a:cubicBezTo>
                      <a:pt x="2108" y="20230"/>
                      <a:pt x="2501" y="18266"/>
                      <a:pt x="3798" y="16968"/>
                    </a:cubicBezTo>
                    <a:cubicBezTo>
                      <a:pt x="4676" y="16099"/>
                      <a:pt x="5841" y="15635"/>
                      <a:pt x="7027" y="15635"/>
                    </a:cubicBezTo>
                    <a:close/>
                    <a:moveTo>
                      <a:pt x="25265" y="15635"/>
                    </a:moveTo>
                    <a:cubicBezTo>
                      <a:pt x="25851" y="15635"/>
                      <a:pt x="26442" y="15748"/>
                      <a:pt x="27004" y="15980"/>
                    </a:cubicBezTo>
                    <a:cubicBezTo>
                      <a:pt x="28706" y="16682"/>
                      <a:pt x="29813" y="18349"/>
                      <a:pt x="29813" y="20194"/>
                    </a:cubicBezTo>
                    <a:cubicBezTo>
                      <a:pt x="29825" y="22711"/>
                      <a:pt x="27789" y="24755"/>
                      <a:pt x="25275" y="24755"/>
                    </a:cubicBezTo>
                    <a:cubicBezTo>
                      <a:pt x="25268" y="24755"/>
                      <a:pt x="25261" y="24755"/>
                      <a:pt x="25253" y="24755"/>
                    </a:cubicBezTo>
                    <a:lnTo>
                      <a:pt x="25253" y="24743"/>
                    </a:lnTo>
                    <a:cubicBezTo>
                      <a:pt x="23408" y="24743"/>
                      <a:pt x="21753" y="23635"/>
                      <a:pt x="21050" y="21933"/>
                    </a:cubicBezTo>
                    <a:cubicBezTo>
                      <a:pt x="20336" y="20230"/>
                      <a:pt x="20729" y="18266"/>
                      <a:pt x="22027" y="16968"/>
                    </a:cubicBezTo>
                    <a:cubicBezTo>
                      <a:pt x="22904" y="16099"/>
                      <a:pt x="24075" y="15635"/>
                      <a:pt x="25265" y="15635"/>
                    </a:cubicBezTo>
                    <a:close/>
                    <a:moveTo>
                      <a:pt x="7025" y="13682"/>
                    </a:moveTo>
                    <a:cubicBezTo>
                      <a:pt x="4394" y="13682"/>
                      <a:pt x="2012" y="15265"/>
                      <a:pt x="1012" y="17694"/>
                    </a:cubicBezTo>
                    <a:cubicBezTo>
                      <a:pt x="0" y="20135"/>
                      <a:pt x="560" y="22933"/>
                      <a:pt x="2417" y="24790"/>
                    </a:cubicBezTo>
                    <a:cubicBezTo>
                      <a:pt x="3668" y="26041"/>
                      <a:pt x="5333" y="26705"/>
                      <a:pt x="7026" y="26705"/>
                    </a:cubicBezTo>
                    <a:cubicBezTo>
                      <a:pt x="7864" y="26705"/>
                      <a:pt x="8709" y="26542"/>
                      <a:pt x="9513" y="26207"/>
                    </a:cubicBezTo>
                    <a:cubicBezTo>
                      <a:pt x="11942" y="25195"/>
                      <a:pt x="13538" y="22826"/>
                      <a:pt x="13538" y="20194"/>
                    </a:cubicBezTo>
                    <a:cubicBezTo>
                      <a:pt x="13526" y="16599"/>
                      <a:pt x="10621" y="13694"/>
                      <a:pt x="7025" y="13682"/>
                    </a:cubicBezTo>
                    <a:close/>
                    <a:moveTo>
                      <a:pt x="25253" y="13682"/>
                    </a:moveTo>
                    <a:cubicBezTo>
                      <a:pt x="22622" y="13682"/>
                      <a:pt x="20241" y="15265"/>
                      <a:pt x="19241" y="17694"/>
                    </a:cubicBezTo>
                    <a:cubicBezTo>
                      <a:pt x="18229" y="20135"/>
                      <a:pt x="18788" y="22933"/>
                      <a:pt x="20646" y="24790"/>
                    </a:cubicBezTo>
                    <a:cubicBezTo>
                      <a:pt x="21896" y="26041"/>
                      <a:pt x="23562" y="26705"/>
                      <a:pt x="25255" y="26705"/>
                    </a:cubicBezTo>
                    <a:cubicBezTo>
                      <a:pt x="26093" y="26705"/>
                      <a:pt x="26938" y="26542"/>
                      <a:pt x="27742" y="26207"/>
                    </a:cubicBezTo>
                    <a:cubicBezTo>
                      <a:pt x="30183" y="25195"/>
                      <a:pt x="31766" y="22826"/>
                      <a:pt x="31766" y="20194"/>
                    </a:cubicBezTo>
                    <a:cubicBezTo>
                      <a:pt x="31754" y="16599"/>
                      <a:pt x="28849" y="13694"/>
                      <a:pt x="25253" y="13682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23" name="Google Shape;3923;p23"/>
          <p:cNvGrpSpPr/>
          <p:nvPr/>
        </p:nvGrpSpPr>
        <p:grpSpPr>
          <a:xfrm>
            <a:off x="5840700" y="1977150"/>
            <a:ext cx="2387463" cy="479100"/>
            <a:chOff x="5840700" y="1977150"/>
            <a:chExt cx="2387463" cy="479100"/>
          </a:xfrm>
        </p:grpSpPr>
        <p:sp>
          <p:nvSpPr>
            <p:cNvPr id="3924" name="Google Shape;3924;p23"/>
            <p:cNvSpPr txBox="1"/>
            <p:nvPr/>
          </p:nvSpPr>
          <p:spPr>
            <a:xfrm>
              <a:off x="5840700" y="2171550"/>
              <a:ext cx="23874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has several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25" name="Google Shape;3925;p23"/>
            <p:cNvSpPr txBox="1"/>
            <p:nvPr/>
          </p:nvSpPr>
          <p:spPr>
            <a:xfrm>
              <a:off x="6488463" y="1977150"/>
              <a:ext cx="17397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926" name="Google Shape;3926;p23"/>
          <p:cNvGrpSpPr/>
          <p:nvPr/>
        </p:nvGrpSpPr>
        <p:grpSpPr>
          <a:xfrm>
            <a:off x="5840700" y="2608650"/>
            <a:ext cx="2387463" cy="479100"/>
            <a:chOff x="5840700" y="2608650"/>
            <a:chExt cx="2387463" cy="479100"/>
          </a:xfrm>
        </p:grpSpPr>
        <p:sp>
          <p:nvSpPr>
            <p:cNvPr id="3927" name="Google Shape;3927;p23"/>
            <p:cNvSpPr txBox="1"/>
            <p:nvPr/>
          </p:nvSpPr>
          <p:spPr>
            <a:xfrm>
              <a:off x="5840700" y="2803050"/>
              <a:ext cx="23874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28" name="Google Shape;3928;p23"/>
            <p:cNvSpPr txBox="1"/>
            <p:nvPr/>
          </p:nvSpPr>
          <p:spPr>
            <a:xfrm>
              <a:off x="6488463" y="2608650"/>
              <a:ext cx="17397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Venus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929" name="Google Shape;3929;p23"/>
          <p:cNvGrpSpPr/>
          <p:nvPr/>
        </p:nvGrpSpPr>
        <p:grpSpPr>
          <a:xfrm>
            <a:off x="5840700" y="3240150"/>
            <a:ext cx="2387463" cy="479100"/>
            <a:chOff x="5840700" y="3240150"/>
            <a:chExt cx="2387463" cy="479100"/>
          </a:xfrm>
        </p:grpSpPr>
        <p:sp>
          <p:nvSpPr>
            <p:cNvPr id="3930" name="Google Shape;3930;p23"/>
            <p:cNvSpPr txBox="1"/>
            <p:nvPr/>
          </p:nvSpPr>
          <p:spPr>
            <a:xfrm>
              <a:off x="5840700" y="3434550"/>
              <a:ext cx="23874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31" name="Google Shape;3931;p23"/>
            <p:cNvSpPr txBox="1"/>
            <p:nvPr/>
          </p:nvSpPr>
          <p:spPr>
            <a:xfrm>
              <a:off x="6488463" y="3240150"/>
              <a:ext cx="17397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1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932" name="Google Shape;3932;p23"/>
          <p:cNvGrpSpPr/>
          <p:nvPr/>
        </p:nvGrpSpPr>
        <p:grpSpPr>
          <a:xfrm>
            <a:off x="5840700" y="3871650"/>
            <a:ext cx="2387463" cy="479100"/>
            <a:chOff x="5840700" y="3871650"/>
            <a:chExt cx="2387463" cy="479100"/>
          </a:xfrm>
        </p:grpSpPr>
        <p:sp>
          <p:nvSpPr>
            <p:cNvPr id="3933" name="Google Shape;3933;p23"/>
            <p:cNvSpPr txBox="1"/>
            <p:nvPr/>
          </p:nvSpPr>
          <p:spPr>
            <a:xfrm>
              <a:off x="5840700" y="4066050"/>
              <a:ext cx="2387400" cy="28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cold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934" name="Google Shape;3934;p23"/>
            <p:cNvSpPr txBox="1"/>
            <p:nvPr/>
          </p:nvSpPr>
          <p:spPr>
            <a:xfrm>
              <a:off x="6488463" y="3871650"/>
              <a:ext cx="17397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18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3935" name="Google Shape;3935;p23"/>
          <p:cNvSpPr/>
          <p:nvPr/>
        </p:nvSpPr>
        <p:spPr>
          <a:xfrm>
            <a:off x="8304125" y="2015850"/>
            <a:ext cx="130500" cy="13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6" name="Google Shape;3936;p23"/>
          <p:cNvSpPr/>
          <p:nvPr/>
        </p:nvSpPr>
        <p:spPr>
          <a:xfrm>
            <a:off x="8304125" y="2647350"/>
            <a:ext cx="130500" cy="130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7" name="Google Shape;3937;p23"/>
          <p:cNvSpPr/>
          <p:nvPr/>
        </p:nvSpPr>
        <p:spPr>
          <a:xfrm>
            <a:off x="8304125" y="3278850"/>
            <a:ext cx="130500" cy="130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8" name="Google Shape;3938;p23"/>
          <p:cNvSpPr/>
          <p:nvPr/>
        </p:nvSpPr>
        <p:spPr>
          <a:xfrm>
            <a:off x="8304125" y="3910350"/>
            <a:ext cx="130500" cy="130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9" name="Google Shape;3939;p23"/>
          <p:cNvGrpSpPr/>
          <p:nvPr/>
        </p:nvGrpSpPr>
        <p:grpSpPr>
          <a:xfrm>
            <a:off x="5821275" y="1315208"/>
            <a:ext cx="865344" cy="177710"/>
            <a:chOff x="4885125" y="1244151"/>
            <a:chExt cx="865344" cy="177710"/>
          </a:xfrm>
        </p:grpSpPr>
        <p:sp>
          <p:nvSpPr>
            <p:cNvPr id="3940" name="Google Shape;3940;p23"/>
            <p:cNvSpPr/>
            <p:nvPr/>
          </p:nvSpPr>
          <p:spPr>
            <a:xfrm>
              <a:off x="4885125" y="1244151"/>
              <a:ext cx="865344" cy="177710"/>
            </a:xfrm>
            <a:custGeom>
              <a:avLst/>
              <a:gdLst/>
              <a:ahLst/>
              <a:cxnLst/>
              <a:rect l="l" t="t" r="r" b="b"/>
              <a:pathLst>
                <a:path w="53162" h="15730" extrusionOk="0">
                  <a:moveTo>
                    <a:pt x="0" y="1"/>
                  </a:moveTo>
                  <a:lnTo>
                    <a:pt x="0" y="15729"/>
                  </a:lnTo>
                  <a:lnTo>
                    <a:pt x="53161" y="15729"/>
                  </a:lnTo>
                  <a:lnTo>
                    <a:pt x="531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3941" name="Google Shape;3941;p23"/>
            <p:cNvSpPr/>
            <p:nvPr/>
          </p:nvSpPr>
          <p:spPr>
            <a:xfrm>
              <a:off x="4885125" y="1316111"/>
              <a:ext cx="865344" cy="33644"/>
            </a:xfrm>
            <a:custGeom>
              <a:avLst/>
              <a:gdLst/>
              <a:ahLst/>
              <a:cxnLst/>
              <a:rect l="l" t="t" r="r" b="b"/>
              <a:pathLst>
                <a:path w="53162" h="2978" extrusionOk="0">
                  <a:moveTo>
                    <a:pt x="0" y="1"/>
                  </a:moveTo>
                  <a:lnTo>
                    <a:pt x="0" y="2977"/>
                  </a:lnTo>
                  <a:lnTo>
                    <a:pt x="5953" y="2977"/>
                  </a:lnTo>
                  <a:lnTo>
                    <a:pt x="5953" y="1"/>
                  </a:lnTo>
                  <a:close/>
                  <a:moveTo>
                    <a:pt x="11906" y="1"/>
                  </a:moveTo>
                  <a:lnTo>
                    <a:pt x="11906" y="2977"/>
                  </a:lnTo>
                  <a:lnTo>
                    <a:pt x="17859" y="2977"/>
                  </a:lnTo>
                  <a:lnTo>
                    <a:pt x="17859" y="1"/>
                  </a:lnTo>
                  <a:close/>
                  <a:moveTo>
                    <a:pt x="23813" y="1"/>
                  </a:moveTo>
                  <a:lnTo>
                    <a:pt x="23813" y="2977"/>
                  </a:lnTo>
                  <a:lnTo>
                    <a:pt x="29766" y="2977"/>
                  </a:lnTo>
                  <a:lnTo>
                    <a:pt x="29766" y="1"/>
                  </a:lnTo>
                  <a:close/>
                  <a:moveTo>
                    <a:pt x="35719" y="1"/>
                  </a:moveTo>
                  <a:lnTo>
                    <a:pt x="35719" y="2977"/>
                  </a:lnTo>
                  <a:lnTo>
                    <a:pt x="41672" y="2977"/>
                  </a:lnTo>
                  <a:lnTo>
                    <a:pt x="41672" y="1"/>
                  </a:lnTo>
                  <a:close/>
                  <a:moveTo>
                    <a:pt x="47625" y="1"/>
                  </a:moveTo>
                  <a:lnTo>
                    <a:pt x="47625" y="2977"/>
                  </a:lnTo>
                  <a:lnTo>
                    <a:pt x="53161" y="2977"/>
                  </a:lnTo>
                  <a:lnTo>
                    <a:pt x="531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3942" name="Google Shape;3942;p23"/>
          <p:cNvSpPr txBox="1"/>
          <p:nvPr/>
        </p:nvSpPr>
        <p:spPr>
          <a:xfrm>
            <a:off x="5208578" y="1274913"/>
            <a:ext cx="671100" cy="2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80%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943" name="Google Shape;3943;p23"/>
          <p:cNvSpPr/>
          <p:nvPr/>
        </p:nvSpPr>
        <p:spPr>
          <a:xfrm>
            <a:off x="7868399" y="1232483"/>
            <a:ext cx="408285" cy="343159"/>
          </a:xfrm>
          <a:custGeom>
            <a:avLst/>
            <a:gdLst/>
            <a:ahLst/>
            <a:cxnLst/>
            <a:rect l="l" t="t" r="r" b="b"/>
            <a:pathLst>
              <a:path w="31767" h="26705" extrusionOk="0">
                <a:moveTo>
                  <a:pt x="20718" y="0"/>
                </a:moveTo>
                <a:cubicBezTo>
                  <a:pt x="19380" y="0"/>
                  <a:pt x="18098" y="1037"/>
                  <a:pt x="18098" y="2609"/>
                </a:cubicBezTo>
                <a:cubicBezTo>
                  <a:pt x="18098" y="4050"/>
                  <a:pt x="19265" y="5216"/>
                  <a:pt x="20705" y="5216"/>
                </a:cubicBezTo>
                <a:cubicBezTo>
                  <a:pt x="23015" y="5216"/>
                  <a:pt x="24182" y="2407"/>
                  <a:pt x="22539" y="763"/>
                </a:cubicBezTo>
                <a:cubicBezTo>
                  <a:pt x="22008" y="237"/>
                  <a:pt x="21357" y="0"/>
                  <a:pt x="20718" y="0"/>
                </a:cubicBezTo>
                <a:close/>
                <a:moveTo>
                  <a:pt x="16109" y="4562"/>
                </a:moveTo>
                <a:cubicBezTo>
                  <a:pt x="15458" y="4562"/>
                  <a:pt x="14806" y="4824"/>
                  <a:pt x="14323" y="5347"/>
                </a:cubicBezTo>
                <a:lnTo>
                  <a:pt x="10752" y="8931"/>
                </a:lnTo>
                <a:cubicBezTo>
                  <a:pt x="10252" y="9407"/>
                  <a:pt x="9978" y="10062"/>
                  <a:pt x="9966" y="10753"/>
                </a:cubicBezTo>
                <a:cubicBezTo>
                  <a:pt x="9990" y="11455"/>
                  <a:pt x="10263" y="12122"/>
                  <a:pt x="10752" y="12634"/>
                </a:cubicBezTo>
                <a:lnTo>
                  <a:pt x="14847" y="16289"/>
                </a:lnTo>
                <a:lnTo>
                  <a:pt x="14847" y="21492"/>
                </a:lnTo>
                <a:cubicBezTo>
                  <a:pt x="14847" y="22207"/>
                  <a:pt x="15431" y="22790"/>
                  <a:pt x="16145" y="22790"/>
                </a:cubicBezTo>
                <a:cubicBezTo>
                  <a:pt x="16871" y="22790"/>
                  <a:pt x="17455" y="22207"/>
                  <a:pt x="17455" y="21492"/>
                </a:cubicBezTo>
                <a:lnTo>
                  <a:pt x="17455" y="14658"/>
                </a:lnTo>
                <a:lnTo>
                  <a:pt x="14573" y="11789"/>
                </a:lnTo>
                <a:lnTo>
                  <a:pt x="17633" y="8669"/>
                </a:lnTo>
                <a:lnTo>
                  <a:pt x="18610" y="9646"/>
                </a:lnTo>
                <a:cubicBezTo>
                  <a:pt x="19979" y="11050"/>
                  <a:pt x="21765" y="11943"/>
                  <a:pt x="23706" y="12205"/>
                </a:cubicBezTo>
                <a:cubicBezTo>
                  <a:pt x="23771" y="12215"/>
                  <a:pt x="23836" y="12220"/>
                  <a:pt x="23900" y="12220"/>
                </a:cubicBezTo>
                <a:cubicBezTo>
                  <a:pt x="24604" y="12220"/>
                  <a:pt x="25194" y="11640"/>
                  <a:pt x="25194" y="10919"/>
                </a:cubicBezTo>
                <a:cubicBezTo>
                  <a:pt x="25194" y="10277"/>
                  <a:pt x="24718" y="9729"/>
                  <a:pt x="24087" y="9634"/>
                </a:cubicBezTo>
                <a:cubicBezTo>
                  <a:pt x="22705" y="9431"/>
                  <a:pt x="21420" y="8800"/>
                  <a:pt x="20443" y="7824"/>
                </a:cubicBezTo>
                <a:lnTo>
                  <a:pt x="17895" y="5347"/>
                </a:lnTo>
                <a:cubicBezTo>
                  <a:pt x="17413" y="4824"/>
                  <a:pt x="16761" y="4562"/>
                  <a:pt x="16109" y="4562"/>
                </a:cubicBezTo>
                <a:close/>
                <a:moveTo>
                  <a:pt x="7027" y="15635"/>
                </a:moveTo>
                <a:cubicBezTo>
                  <a:pt x="7612" y="15635"/>
                  <a:pt x="8201" y="15748"/>
                  <a:pt x="8763" y="15980"/>
                </a:cubicBezTo>
                <a:cubicBezTo>
                  <a:pt x="10466" y="16682"/>
                  <a:pt x="11585" y="18349"/>
                  <a:pt x="11585" y="20194"/>
                </a:cubicBezTo>
                <a:cubicBezTo>
                  <a:pt x="11597" y="22711"/>
                  <a:pt x="9561" y="24755"/>
                  <a:pt x="7047" y="24755"/>
                </a:cubicBezTo>
                <a:cubicBezTo>
                  <a:pt x="7040" y="24755"/>
                  <a:pt x="7032" y="24755"/>
                  <a:pt x="7025" y="24755"/>
                </a:cubicBezTo>
                <a:lnTo>
                  <a:pt x="7025" y="24743"/>
                </a:lnTo>
                <a:cubicBezTo>
                  <a:pt x="5179" y="24743"/>
                  <a:pt x="3524" y="23635"/>
                  <a:pt x="2810" y="21933"/>
                </a:cubicBezTo>
                <a:cubicBezTo>
                  <a:pt x="2108" y="20230"/>
                  <a:pt x="2501" y="18266"/>
                  <a:pt x="3798" y="16968"/>
                </a:cubicBezTo>
                <a:cubicBezTo>
                  <a:pt x="4676" y="16099"/>
                  <a:pt x="5841" y="15635"/>
                  <a:pt x="7027" y="15635"/>
                </a:cubicBezTo>
                <a:close/>
                <a:moveTo>
                  <a:pt x="25265" y="15635"/>
                </a:moveTo>
                <a:cubicBezTo>
                  <a:pt x="25851" y="15635"/>
                  <a:pt x="26442" y="15748"/>
                  <a:pt x="27004" y="15980"/>
                </a:cubicBezTo>
                <a:cubicBezTo>
                  <a:pt x="28706" y="16682"/>
                  <a:pt x="29813" y="18349"/>
                  <a:pt x="29813" y="20194"/>
                </a:cubicBezTo>
                <a:cubicBezTo>
                  <a:pt x="29825" y="22711"/>
                  <a:pt x="27789" y="24755"/>
                  <a:pt x="25275" y="24755"/>
                </a:cubicBezTo>
                <a:cubicBezTo>
                  <a:pt x="25268" y="24755"/>
                  <a:pt x="25261" y="24755"/>
                  <a:pt x="25253" y="24755"/>
                </a:cubicBezTo>
                <a:lnTo>
                  <a:pt x="25253" y="24743"/>
                </a:lnTo>
                <a:cubicBezTo>
                  <a:pt x="23408" y="24743"/>
                  <a:pt x="21753" y="23635"/>
                  <a:pt x="21050" y="21933"/>
                </a:cubicBezTo>
                <a:cubicBezTo>
                  <a:pt x="20336" y="20230"/>
                  <a:pt x="20729" y="18266"/>
                  <a:pt x="22027" y="16968"/>
                </a:cubicBezTo>
                <a:cubicBezTo>
                  <a:pt x="22904" y="16099"/>
                  <a:pt x="24075" y="15635"/>
                  <a:pt x="25265" y="15635"/>
                </a:cubicBezTo>
                <a:close/>
                <a:moveTo>
                  <a:pt x="7025" y="13682"/>
                </a:moveTo>
                <a:cubicBezTo>
                  <a:pt x="4394" y="13682"/>
                  <a:pt x="2012" y="15265"/>
                  <a:pt x="1012" y="17694"/>
                </a:cubicBezTo>
                <a:cubicBezTo>
                  <a:pt x="0" y="20135"/>
                  <a:pt x="560" y="22933"/>
                  <a:pt x="2417" y="24790"/>
                </a:cubicBezTo>
                <a:cubicBezTo>
                  <a:pt x="3668" y="26041"/>
                  <a:pt x="5333" y="26705"/>
                  <a:pt x="7026" y="26705"/>
                </a:cubicBezTo>
                <a:cubicBezTo>
                  <a:pt x="7864" y="26705"/>
                  <a:pt x="8709" y="26542"/>
                  <a:pt x="9513" y="26207"/>
                </a:cubicBezTo>
                <a:cubicBezTo>
                  <a:pt x="11942" y="25195"/>
                  <a:pt x="13538" y="22826"/>
                  <a:pt x="13538" y="20194"/>
                </a:cubicBezTo>
                <a:cubicBezTo>
                  <a:pt x="13526" y="16599"/>
                  <a:pt x="10621" y="13694"/>
                  <a:pt x="7025" y="13682"/>
                </a:cubicBezTo>
                <a:close/>
                <a:moveTo>
                  <a:pt x="25253" y="13682"/>
                </a:moveTo>
                <a:cubicBezTo>
                  <a:pt x="22622" y="13682"/>
                  <a:pt x="20241" y="15265"/>
                  <a:pt x="19241" y="17694"/>
                </a:cubicBezTo>
                <a:cubicBezTo>
                  <a:pt x="18229" y="20135"/>
                  <a:pt x="18788" y="22933"/>
                  <a:pt x="20646" y="24790"/>
                </a:cubicBezTo>
                <a:cubicBezTo>
                  <a:pt x="21896" y="26041"/>
                  <a:pt x="23562" y="26705"/>
                  <a:pt x="25255" y="26705"/>
                </a:cubicBezTo>
                <a:cubicBezTo>
                  <a:pt x="26093" y="26705"/>
                  <a:pt x="26938" y="26542"/>
                  <a:pt x="27742" y="26207"/>
                </a:cubicBezTo>
                <a:cubicBezTo>
                  <a:pt x="30183" y="25195"/>
                  <a:pt x="31766" y="22826"/>
                  <a:pt x="31766" y="20194"/>
                </a:cubicBezTo>
                <a:cubicBezTo>
                  <a:pt x="31754" y="16599"/>
                  <a:pt x="28849" y="13694"/>
                  <a:pt x="25253" y="136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4" name="Google Shape;3944;p23"/>
          <p:cNvSpPr txBox="1"/>
          <p:nvPr/>
        </p:nvSpPr>
        <p:spPr>
          <a:xfrm>
            <a:off x="6632500" y="1274913"/>
            <a:ext cx="1236000" cy="2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25,000km</a:t>
            </a:r>
            <a:endParaRPr sz="180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3945" name="Google Shape;3945;p23"/>
          <p:cNvGrpSpPr/>
          <p:nvPr/>
        </p:nvGrpSpPr>
        <p:grpSpPr>
          <a:xfrm>
            <a:off x="5165825" y="1130663"/>
            <a:ext cx="3268800" cy="546800"/>
            <a:chOff x="5323775" y="1123625"/>
            <a:chExt cx="3268800" cy="546800"/>
          </a:xfrm>
        </p:grpSpPr>
        <p:cxnSp>
          <p:nvCxnSpPr>
            <p:cNvPr id="3946" name="Google Shape;3946;p23"/>
            <p:cNvCxnSpPr/>
            <p:nvPr/>
          </p:nvCxnSpPr>
          <p:spPr>
            <a:xfrm>
              <a:off x="5323775" y="1670425"/>
              <a:ext cx="3268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7" name="Google Shape;3947;p23"/>
            <p:cNvCxnSpPr/>
            <p:nvPr/>
          </p:nvCxnSpPr>
          <p:spPr>
            <a:xfrm>
              <a:off x="5323775" y="1123625"/>
              <a:ext cx="3268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0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2060" name="Google Shape;2060;p20"/>
          <p:cNvGrpSpPr/>
          <p:nvPr/>
        </p:nvGrpSpPr>
        <p:grpSpPr>
          <a:xfrm>
            <a:off x="2851348" y="1246157"/>
            <a:ext cx="3442918" cy="3261304"/>
            <a:chOff x="2851348" y="1246157"/>
            <a:chExt cx="3442918" cy="3261304"/>
          </a:xfrm>
        </p:grpSpPr>
        <p:sp>
          <p:nvSpPr>
            <p:cNvPr id="2061" name="Google Shape;2061;p20"/>
            <p:cNvSpPr/>
            <p:nvPr/>
          </p:nvSpPr>
          <p:spPr>
            <a:xfrm>
              <a:off x="5090799" y="1418223"/>
              <a:ext cx="53675" cy="45973"/>
            </a:xfrm>
            <a:custGeom>
              <a:avLst/>
              <a:gdLst/>
              <a:ahLst/>
              <a:cxnLst/>
              <a:rect l="l" t="t" r="r" b="b"/>
              <a:pathLst>
                <a:path w="2251" h="1928" extrusionOk="0">
                  <a:moveTo>
                    <a:pt x="1286" y="0"/>
                  </a:moveTo>
                  <a:cubicBezTo>
                    <a:pt x="429" y="0"/>
                    <a:pt x="0" y="1036"/>
                    <a:pt x="607" y="1643"/>
                  </a:cubicBezTo>
                  <a:cubicBezTo>
                    <a:pt x="804" y="1840"/>
                    <a:pt x="1046" y="1928"/>
                    <a:pt x="1282" y="1928"/>
                  </a:cubicBezTo>
                  <a:cubicBezTo>
                    <a:pt x="1777" y="1928"/>
                    <a:pt x="2250" y="1544"/>
                    <a:pt x="2250" y="964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0"/>
            <p:cNvSpPr/>
            <p:nvPr/>
          </p:nvSpPr>
          <p:spPr>
            <a:xfrm>
              <a:off x="4918733" y="1533203"/>
              <a:ext cx="53413" cy="45806"/>
            </a:xfrm>
            <a:custGeom>
              <a:avLst/>
              <a:gdLst/>
              <a:ahLst/>
              <a:cxnLst/>
              <a:rect l="l" t="t" r="r" b="b"/>
              <a:pathLst>
                <a:path w="2240" h="1921" extrusionOk="0">
                  <a:moveTo>
                    <a:pt x="1275" y="0"/>
                  </a:moveTo>
                  <a:cubicBezTo>
                    <a:pt x="430" y="0"/>
                    <a:pt x="1" y="1036"/>
                    <a:pt x="596" y="1643"/>
                  </a:cubicBezTo>
                  <a:cubicBezTo>
                    <a:pt x="791" y="1834"/>
                    <a:pt x="1031" y="1920"/>
                    <a:pt x="1266" y="1920"/>
                  </a:cubicBezTo>
                  <a:cubicBezTo>
                    <a:pt x="1762" y="1920"/>
                    <a:pt x="2239" y="1538"/>
                    <a:pt x="2239" y="965"/>
                  </a:cubicBezTo>
                  <a:cubicBezTo>
                    <a:pt x="2239" y="429"/>
                    <a:pt x="1811" y="0"/>
                    <a:pt x="1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0"/>
            <p:cNvSpPr/>
            <p:nvPr/>
          </p:nvSpPr>
          <p:spPr>
            <a:xfrm>
              <a:off x="4976104" y="2222228"/>
              <a:ext cx="53389" cy="45806"/>
            </a:xfrm>
            <a:custGeom>
              <a:avLst/>
              <a:gdLst/>
              <a:ahLst/>
              <a:cxnLst/>
              <a:rect l="l" t="t" r="r" b="b"/>
              <a:pathLst>
                <a:path w="2239" h="1921" extrusionOk="0">
                  <a:moveTo>
                    <a:pt x="1286" y="1"/>
                  </a:moveTo>
                  <a:cubicBezTo>
                    <a:pt x="429" y="1"/>
                    <a:pt x="0" y="1036"/>
                    <a:pt x="607" y="1644"/>
                  </a:cubicBezTo>
                  <a:cubicBezTo>
                    <a:pt x="802" y="1835"/>
                    <a:pt x="1040" y="1920"/>
                    <a:pt x="1274" y="1920"/>
                  </a:cubicBezTo>
                  <a:cubicBezTo>
                    <a:pt x="1767" y="1920"/>
                    <a:pt x="2238" y="1539"/>
                    <a:pt x="2238" y="965"/>
                  </a:cubicBezTo>
                  <a:cubicBezTo>
                    <a:pt x="2238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4" name="Google Shape;2064;p20"/>
            <p:cNvGrpSpPr/>
            <p:nvPr/>
          </p:nvGrpSpPr>
          <p:grpSpPr>
            <a:xfrm>
              <a:off x="4229708" y="1246157"/>
              <a:ext cx="1087094" cy="1136763"/>
              <a:chOff x="4229708" y="1246157"/>
              <a:chExt cx="1087094" cy="1136763"/>
            </a:xfrm>
          </p:grpSpPr>
          <p:sp>
            <p:nvSpPr>
              <p:cNvPr id="2065" name="Google Shape;2065;p20"/>
              <p:cNvSpPr/>
              <p:nvPr/>
            </p:nvSpPr>
            <p:spPr>
              <a:xfrm>
                <a:off x="4976104" y="1246157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4" y="1917"/>
                      <a:pt x="1279" y="1917"/>
                    </a:cubicBezTo>
                    <a:cubicBezTo>
                      <a:pt x="1770" y="1917"/>
                      <a:pt x="2238" y="1533"/>
                      <a:pt x="2238" y="953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20"/>
              <p:cNvSpPr/>
              <p:nvPr/>
            </p:nvSpPr>
            <p:spPr>
              <a:xfrm>
                <a:off x="5033452" y="1246157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20"/>
              <p:cNvSpPr/>
              <p:nvPr/>
            </p:nvSpPr>
            <p:spPr>
              <a:xfrm>
                <a:off x="5090799" y="1246157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20"/>
              <p:cNvSpPr/>
              <p:nvPr/>
            </p:nvSpPr>
            <p:spPr>
              <a:xfrm>
                <a:off x="5148432" y="1246157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20"/>
              <p:cNvSpPr/>
              <p:nvPr/>
            </p:nvSpPr>
            <p:spPr>
              <a:xfrm>
                <a:off x="5206066" y="1246157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20"/>
              <p:cNvSpPr/>
              <p:nvPr/>
            </p:nvSpPr>
            <p:spPr>
              <a:xfrm>
                <a:off x="4861124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20"/>
              <p:cNvSpPr/>
              <p:nvPr/>
            </p:nvSpPr>
            <p:spPr>
              <a:xfrm>
                <a:off x="4918733" y="1303504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20"/>
              <p:cNvSpPr/>
              <p:nvPr/>
            </p:nvSpPr>
            <p:spPr>
              <a:xfrm>
                <a:off x="4976104" y="1303504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20"/>
              <p:cNvSpPr/>
              <p:nvPr/>
            </p:nvSpPr>
            <p:spPr>
              <a:xfrm>
                <a:off x="5033452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20"/>
              <p:cNvSpPr/>
              <p:nvPr/>
            </p:nvSpPr>
            <p:spPr>
              <a:xfrm>
                <a:off x="5090799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20"/>
              <p:cNvSpPr/>
              <p:nvPr/>
            </p:nvSpPr>
            <p:spPr>
              <a:xfrm>
                <a:off x="5206066" y="1303504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20"/>
              <p:cNvSpPr/>
              <p:nvPr/>
            </p:nvSpPr>
            <p:spPr>
              <a:xfrm>
                <a:off x="5263127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20"/>
              <p:cNvSpPr/>
              <p:nvPr/>
            </p:nvSpPr>
            <p:spPr>
              <a:xfrm>
                <a:off x="4803753" y="1360875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20"/>
              <p:cNvSpPr/>
              <p:nvPr/>
            </p:nvSpPr>
            <p:spPr>
              <a:xfrm>
                <a:off x="4861124" y="1360875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20"/>
              <p:cNvSpPr/>
              <p:nvPr/>
            </p:nvSpPr>
            <p:spPr>
              <a:xfrm>
                <a:off x="4918733" y="1360875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20"/>
              <p:cNvSpPr/>
              <p:nvPr/>
            </p:nvSpPr>
            <p:spPr>
              <a:xfrm>
                <a:off x="4976104" y="1360875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20"/>
              <p:cNvSpPr/>
              <p:nvPr/>
            </p:nvSpPr>
            <p:spPr>
              <a:xfrm>
                <a:off x="5033452" y="1360875"/>
                <a:ext cx="53675" cy="4575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9" extrusionOk="0">
                    <a:moveTo>
                      <a:pt x="1298" y="0"/>
                    </a:moveTo>
                    <a:cubicBezTo>
                      <a:pt x="441" y="0"/>
                      <a:pt x="0" y="1024"/>
                      <a:pt x="607" y="1631"/>
                    </a:cubicBezTo>
                    <a:cubicBezTo>
                      <a:pt x="802" y="1830"/>
                      <a:pt x="1045" y="1919"/>
                      <a:pt x="1284" y="1919"/>
                    </a:cubicBezTo>
                    <a:cubicBezTo>
                      <a:pt x="1776" y="1919"/>
                      <a:pt x="2250" y="1541"/>
                      <a:pt x="2250" y="964"/>
                    </a:cubicBezTo>
                    <a:cubicBezTo>
                      <a:pt x="2250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20"/>
              <p:cNvSpPr/>
              <p:nvPr/>
            </p:nvSpPr>
            <p:spPr>
              <a:xfrm>
                <a:off x="5090799" y="1360875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20"/>
              <p:cNvSpPr/>
              <p:nvPr/>
            </p:nvSpPr>
            <p:spPr>
              <a:xfrm>
                <a:off x="4746405" y="1418223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20"/>
              <p:cNvSpPr/>
              <p:nvPr/>
            </p:nvSpPr>
            <p:spPr>
              <a:xfrm>
                <a:off x="4803753" y="1418223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20"/>
              <p:cNvSpPr/>
              <p:nvPr/>
            </p:nvSpPr>
            <p:spPr>
              <a:xfrm>
                <a:off x="4861124" y="1418223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20"/>
              <p:cNvSpPr/>
              <p:nvPr/>
            </p:nvSpPr>
            <p:spPr>
              <a:xfrm>
                <a:off x="4976104" y="1418223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20"/>
              <p:cNvSpPr/>
              <p:nvPr/>
            </p:nvSpPr>
            <p:spPr>
              <a:xfrm>
                <a:off x="5033452" y="1418223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20"/>
              <p:cNvSpPr/>
              <p:nvPr/>
            </p:nvSpPr>
            <p:spPr>
              <a:xfrm>
                <a:off x="4631425" y="1475856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20"/>
              <p:cNvSpPr/>
              <p:nvPr/>
            </p:nvSpPr>
            <p:spPr>
              <a:xfrm>
                <a:off x="4689058" y="1475856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20"/>
              <p:cNvSpPr/>
              <p:nvPr/>
            </p:nvSpPr>
            <p:spPr>
              <a:xfrm>
                <a:off x="4746405" y="1475856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20"/>
              <p:cNvSpPr/>
              <p:nvPr/>
            </p:nvSpPr>
            <p:spPr>
              <a:xfrm>
                <a:off x="4803753" y="1475856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20"/>
              <p:cNvSpPr/>
              <p:nvPr/>
            </p:nvSpPr>
            <p:spPr>
              <a:xfrm>
                <a:off x="4746405" y="15332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20"/>
              <p:cNvSpPr/>
              <p:nvPr/>
            </p:nvSpPr>
            <p:spPr>
              <a:xfrm>
                <a:off x="4689058" y="159055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20"/>
              <p:cNvSpPr/>
              <p:nvPr/>
            </p:nvSpPr>
            <p:spPr>
              <a:xfrm>
                <a:off x="4746405" y="159055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20"/>
              <p:cNvSpPr/>
              <p:nvPr/>
            </p:nvSpPr>
            <p:spPr>
              <a:xfrm>
                <a:off x="4631425" y="1647898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20"/>
              <p:cNvSpPr/>
              <p:nvPr/>
            </p:nvSpPr>
            <p:spPr>
              <a:xfrm>
                <a:off x="4689058" y="1647898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20"/>
              <p:cNvSpPr/>
              <p:nvPr/>
            </p:nvSpPr>
            <p:spPr>
              <a:xfrm>
                <a:off x="4631425" y="1705531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20"/>
              <p:cNvSpPr/>
              <p:nvPr/>
            </p:nvSpPr>
            <p:spPr>
              <a:xfrm>
                <a:off x="4689058" y="1705531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20"/>
              <p:cNvSpPr/>
              <p:nvPr/>
            </p:nvSpPr>
            <p:spPr>
              <a:xfrm>
                <a:off x="4574364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20"/>
              <p:cNvSpPr/>
              <p:nvPr/>
            </p:nvSpPr>
            <p:spPr>
              <a:xfrm>
                <a:off x="4631425" y="17628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20"/>
              <p:cNvSpPr/>
              <p:nvPr/>
            </p:nvSpPr>
            <p:spPr>
              <a:xfrm>
                <a:off x="4516730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20"/>
              <p:cNvSpPr/>
              <p:nvPr/>
            </p:nvSpPr>
            <p:spPr>
              <a:xfrm>
                <a:off x="4574364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20"/>
              <p:cNvSpPr/>
              <p:nvPr/>
            </p:nvSpPr>
            <p:spPr>
              <a:xfrm>
                <a:off x="4631425" y="18202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20"/>
              <p:cNvSpPr/>
              <p:nvPr/>
            </p:nvSpPr>
            <p:spPr>
              <a:xfrm>
                <a:off x="4459383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20"/>
              <p:cNvSpPr/>
              <p:nvPr/>
            </p:nvSpPr>
            <p:spPr>
              <a:xfrm>
                <a:off x="4516730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20"/>
              <p:cNvSpPr/>
              <p:nvPr/>
            </p:nvSpPr>
            <p:spPr>
              <a:xfrm>
                <a:off x="4574364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20"/>
              <p:cNvSpPr/>
              <p:nvPr/>
            </p:nvSpPr>
            <p:spPr>
              <a:xfrm>
                <a:off x="4287055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20"/>
              <p:cNvSpPr/>
              <p:nvPr/>
            </p:nvSpPr>
            <p:spPr>
              <a:xfrm>
                <a:off x="4344403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20"/>
              <p:cNvSpPr/>
              <p:nvPr/>
            </p:nvSpPr>
            <p:spPr>
              <a:xfrm>
                <a:off x="4401750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20"/>
              <p:cNvSpPr/>
              <p:nvPr/>
            </p:nvSpPr>
            <p:spPr>
              <a:xfrm>
                <a:off x="4459383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20"/>
              <p:cNvSpPr/>
              <p:nvPr/>
            </p:nvSpPr>
            <p:spPr>
              <a:xfrm>
                <a:off x="4516730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20"/>
              <p:cNvSpPr/>
              <p:nvPr/>
            </p:nvSpPr>
            <p:spPr>
              <a:xfrm>
                <a:off x="4574364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20"/>
              <p:cNvSpPr/>
              <p:nvPr/>
            </p:nvSpPr>
            <p:spPr>
              <a:xfrm>
                <a:off x="4287055" y="19925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20"/>
              <p:cNvSpPr/>
              <p:nvPr/>
            </p:nvSpPr>
            <p:spPr>
              <a:xfrm>
                <a:off x="4344403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20"/>
              <p:cNvSpPr/>
              <p:nvPr/>
            </p:nvSpPr>
            <p:spPr>
              <a:xfrm>
                <a:off x="4401750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98" y="0"/>
                    </a:moveTo>
                    <a:cubicBezTo>
                      <a:pt x="441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20"/>
              <p:cNvSpPr/>
              <p:nvPr/>
            </p:nvSpPr>
            <p:spPr>
              <a:xfrm>
                <a:off x="4459383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20"/>
              <p:cNvSpPr/>
              <p:nvPr/>
            </p:nvSpPr>
            <p:spPr>
              <a:xfrm>
                <a:off x="4516730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20"/>
              <p:cNvSpPr/>
              <p:nvPr/>
            </p:nvSpPr>
            <p:spPr>
              <a:xfrm>
                <a:off x="4574364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20"/>
              <p:cNvSpPr/>
              <p:nvPr/>
            </p:nvSpPr>
            <p:spPr>
              <a:xfrm>
                <a:off x="4229708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20"/>
              <p:cNvSpPr/>
              <p:nvPr/>
            </p:nvSpPr>
            <p:spPr>
              <a:xfrm>
                <a:off x="4287055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20"/>
              <p:cNvSpPr/>
              <p:nvPr/>
            </p:nvSpPr>
            <p:spPr>
              <a:xfrm>
                <a:off x="4344403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20"/>
              <p:cNvSpPr/>
              <p:nvPr/>
            </p:nvSpPr>
            <p:spPr>
              <a:xfrm>
                <a:off x="4401750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20"/>
              <p:cNvSpPr/>
              <p:nvPr/>
            </p:nvSpPr>
            <p:spPr>
              <a:xfrm>
                <a:off x="4459383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20"/>
              <p:cNvSpPr/>
              <p:nvPr/>
            </p:nvSpPr>
            <p:spPr>
              <a:xfrm>
                <a:off x="4516730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20"/>
              <p:cNvSpPr/>
              <p:nvPr/>
            </p:nvSpPr>
            <p:spPr>
              <a:xfrm>
                <a:off x="4574364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20"/>
              <p:cNvSpPr/>
              <p:nvPr/>
            </p:nvSpPr>
            <p:spPr>
              <a:xfrm>
                <a:off x="4229708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20"/>
              <p:cNvSpPr/>
              <p:nvPr/>
            </p:nvSpPr>
            <p:spPr>
              <a:xfrm>
                <a:off x="4287055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20"/>
              <p:cNvSpPr/>
              <p:nvPr/>
            </p:nvSpPr>
            <p:spPr>
              <a:xfrm>
                <a:off x="4344403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20"/>
              <p:cNvSpPr/>
              <p:nvPr/>
            </p:nvSpPr>
            <p:spPr>
              <a:xfrm>
                <a:off x="4401750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20"/>
              <p:cNvSpPr/>
              <p:nvPr/>
            </p:nvSpPr>
            <p:spPr>
              <a:xfrm>
                <a:off x="4459383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20"/>
              <p:cNvSpPr/>
              <p:nvPr/>
            </p:nvSpPr>
            <p:spPr>
              <a:xfrm>
                <a:off x="4516730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20"/>
              <p:cNvSpPr/>
              <p:nvPr/>
            </p:nvSpPr>
            <p:spPr>
              <a:xfrm>
                <a:off x="4574364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20"/>
              <p:cNvSpPr/>
              <p:nvPr/>
            </p:nvSpPr>
            <p:spPr>
              <a:xfrm>
                <a:off x="4229708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20"/>
              <p:cNvSpPr/>
              <p:nvPr/>
            </p:nvSpPr>
            <p:spPr>
              <a:xfrm>
                <a:off x="4287055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20"/>
              <p:cNvSpPr/>
              <p:nvPr/>
            </p:nvSpPr>
            <p:spPr>
              <a:xfrm>
                <a:off x="4344403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20"/>
              <p:cNvSpPr/>
              <p:nvPr/>
            </p:nvSpPr>
            <p:spPr>
              <a:xfrm>
                <a:off x="4401750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20"/>
              <p:cNvSpPr/>
              <p:nvPr/>
            </p:nvSpPr>
            <p:spPr>
              <a:xfrm>
                <a:off x="4459383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20"/>
              <p:cNvSpPr/>
              <p:nvPr/>
            </p:nvSpPr>
            <p:spPr>
              <a:xfrm>
                <a:off x="4516730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20"/>
              <p:cNvSpPr/>
              <p:nvPr/>
            </p:nvSpPr>
            <p:spPr>
              <a:xfrm>
                <a:off x="4574364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20"/>
              <p:cNvSpPr/>
              <p:nvPr/>
            </p:nvSpPr>
            <p:spPr>
              <a:xfrm>
                <a:off x="4229708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20"/>
              <p:cNvSpPr/>
              <p:nvPr/>
            </p:nvSpPr>
            <p:spPr>
              <a:xfrm>
                <a:off x="4287055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20"/>
              <p:cNvSpPr/>
              <p:nvPr/>
            </p:nvSpPr>
            <p:spPr>
              <a:xfrm>
                <a:off x="4344403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20"/>
              <p:cNvSpPr/>
              <p:nvPr/>
            </p:nvSpPr>
            <p:spPr>
              <a:xfrm>
                <a:off x="4401750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20"/>
              <p:cNvSpPr/>
              <p:nvPr/>
            </p:nvSpPr>
            <p:spPr>
              <a:xfrm>
                <a:off x="4459383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20"/>
              <p:cNvSpPr/>
              <p:nvPr/>
            </p:nvSpPr>
            <p:spPr>
              <a:xfrm>
                <a:off x="4516730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20"/>
              <p:cNvSpPr/>
              <p:nvPr/>
            </p:nvSpPr>
            <p:spPr>
              <a:xfrm>
                <a:off x="4574364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20"/>
              <p:cNvSpPr/>
              <p:nvPr/>
            </p:nvSpPr>
            <p:spPr>
              <a:xfrm>
                <a:off x="4229708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20"/>
              <p:cNvSpPr/>
              <p:nvPr/>
            </p:nvSpPr>
            <p:spPr>
              <a:xfrm>
                <a:off x="4287055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20"/>
              <p:cNvSpPr/>
              <p:nvPr/>
            </p:nvSpPr>
            <p:spPr>
              <a:xfrm>
                <a:off x="4344403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20"/>
              <p:cNvSpPr/>
              <p:nvPr/>
            </p:nvSpPr>
            <p:spPr>
              <a:xfrm>
                <a:off x="4401750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98" y="1"/>
                    </a:moveTo>
                    <a:cubicBezTo>
                      <a:pt x="441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20"/>
              <p:cNvSpPr/>
              <p:nvPr/>
            </p:nvSpPr>
            <p:spPr>
              <a:xfrm>
                <a:off x="4516730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20"/>
              <p:cNvSpPr/>
              <p:nvPr/>
            </p:nvSpPr>
            <p:spPr>
              <a:xfrm>
                <a:off x="4574364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20"/>
              <p:cNvSpPr/>
              <p:nvPr/>
            </p:nvSpPr>
            <p:spPr>
              <a:xfrm>
                <a:off x="4229780" y="2337209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0"/>
                      <a:pt x="1283" y="1"/>
                    </a:cubicBezTo>
                    <a:cubicBezTo>
                      <a:pt x="1278" y="0"/>
                      <a:pt x="1274" y="0"/>
                      <a:pt x="1269" y="0"/>
                    </a:cubicBezTo>
                    <a:cubicBezTo>
                      <a:pt x="421" y="0"/>
                      <a:pt x="1" y="1028"/>
                      <a:pt x="593" y="1632"/>
                    </a:cubicBezTo>
                    <a:cubicBezTo>
                      <a:pt x="789" y="1828"/>
                      <a:pt x="1031" y="1916"/>
                      <a:pt x="1268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36"/>
                      <a:pt x="1819" y="0"/>
                      <a:pt x="13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20"/>
              <p:cNvSpPr/>
              <p:nvPr/>
            </p:nvSpPr>
            <p:spPr>
              <a:xfrm>
                <a:off x="4287055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1" y="1024"/>
                      <a:pt x="608" y="1632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20"/>
              <p:cNvSpPr/>
              <p:nvPr/>
            </p:nvSpPr>
            <p:spPr>
              <a:xfrm>
                <a:off x="4344403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29" y="1"/>
                      <a:pt x="1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6" name="Google Shape;2156;p20"/>
            <p:cNvGrpSpPr/>
            <p:nvPr/>
          </p:nvGrpSpPr>
          <p:grpSpPr>
            <a:xfrm>
              <a:off x="4976104" y="1303504"/>
              <a:ext cx="513025" cy="1079415"/>
              <a:chOff x="4976104" y="1303504"/>
              <a:chExt cx="513025" cy="1079415"/>
            </a:xfrm>
          </p:grpSpPr>
          <p:sp>
            <p:nvSpPr>
              <p:cNvPr id="2157" name="Google Shape;2157;p20"/>
              <p:cNvSpPr/>
              <p:nvPr/>
            </p:nvSpPr>
            <p:spPr>
              <a:xfrm>
                <a:off x="5148432" y="1303504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20"/>
              <p:cNvSpPr/>
              <p:nvPr/>
            </p:nvSpPr>
            <p:spPr>
              <a:xfrm>
                <a:off x="5148432" y="1360875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20"/>
              <p:cNvSpPr/>
              <p:nvPr/>
            </p:nvSpPr>
            <p:spPr>
              <a:xfrm>
                <a:off x="5148432" y="1418223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20"/>
              <p:cNvSpPr/>
              <p:nvPr/>
            </p:nvSpPr>
            <p:spPr>
              <a:xfrm>
                <a:off x="5206066" y="1418223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20"/>
              <p:cNvSpPr/>
              <p:nvPr/>
            </p:nvSpPr>
            <p:spPr>
              <a:xfrm>
                <a:off x="5033452" y="1475856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20"/>
              <p:cNvSpPr/>
              <p:nvPr/>
            </p:nvSpPr>
            <p:spPr>
              <a:xfrm>
                <a:off x="5090799" y="1475856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20"/>
              <p:cNvSpPr/>
              <p:nvPr/>
            </p:nvSpPr>
            <p:spPr>
              <a:xfrm>
                <a:off x="5148432" y="1475856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20"/>
              <p:cNvSpPr/>
              <p:nvPr/>
            </p:nvSpPr>
            <p:spPr>
              <a:xfrm>
                <a:off x="5206066" y="1475856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20"/>
              <p:cNvSpPr/>
              <p:nvPr/>
            </p:nvSpPr>
            <p:spPr>
              <a:xfrm>
                <a:off x="5263127" y="1475856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20"/>
              <p:cNvSpPr/>
              <p:nvPr/>
            </p:nvSpPr>
            <p:spPr>
              <a:xfrm>
                <a:off x="5090799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20"/>
              <p:cNvSpPr/>
              <p:nvPr/>
            </p:nvSpPr>
            <p:spPr>
              <a:xfrm>
                <a:off x="5148432" y="153320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20"/>
              <p:cNvSpPr/>
              <p:nvPr/>
            </p:nvSpPr>
            <p:spPr>
              <a:xfrm>
                <a:off x="5206066" y="153320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20"/>
              <p:cNvSpPr/>
              <p:nvPr/>
            </p:nvSpPr>
            <p:spPr>
              <a:xfrm>
                <a:off x="5263127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20"/>
              <p:cNvSpPr/>
              <p:nvPr/>
            </p:nvSpPr>
            <p:spPr>
              <a:xfrm>
                <a:off x="5090799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20"/>
              <p:cNvSpPr/>
              <p:nvPr/>
            </p:nvSpPr>
            <p:spPr>
              <a:xfrm>
                <a:off x="5148432" y="159055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20"/>
              <p:cNvSpPr/>
              <p:nvPr/>
            </p:nvSpPr>
            <p:spPr>
              <a:xfrm>
                <a:off x="5206066" y="159055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20"/>
              <p:cNvSpPr/>
              <p:nvPr/>
            </p:nvSpPr>
            <p:spPr>
              <a:xfrm>
                <a:off x="5263127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20"/>
              <p:cNvSpPr/>
              <p:nvPr/>
            </p:nvSpPr>
            <p:spPr>
              <a:xfrm>
                <a:off x="5090799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20"/>
              <p:cNvSpPr/>
              <p:nvPr/>
            </p:nvSpPr>
            <p:spPr>
              <a:xfrm>
                <a:off x="5148432" y="1647898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20"/>
              <p:cNvSpPr/>
              <p:nvPr/>
            </p:nvSpPr>
            <p:spPr>
              <a:xfrm>
                <a:off x="5206066" y="1647898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20"/>
              <p:cNvSpPr/>
              <p:nvPr/>
            </p:nvSpPr>
            <p:spPr>
              <a:xfrm>
                <a:off x="5263127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20"/>
              <p:cNvSpPr/>
              <p:nvPr/>
            </p:nvSpPr>
            <p:spPr>
              <a:xfrm>
                <a:off x="5320760" y="1647898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20"/>
              <p:cNvSpPr/>
              <p:nvPr/>
            </p:nvSpPr>
            <p:spPr>
              <a:xfrm>
                <a:off x="5148432" y="1705531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20"/>
              <p:cNvSpPr/>
              <p:nvPr/>
            </p:nvSpPr>
            <p:spPr>
              <a:xfrm>
                <a:off x="5206066" y="1705531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20"/>
              <p:cNvSpPr/>
              <p:nvPr/>
            </p:nvSpPr>
            <p:spPr>
              <a:xfrm>
                <a:off x="5263127" y="1705531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20"/>
              <p:cNvSpPr/>
              <p:nvPr/>
            </p:nvSpPr>
            <p:spPr>
              <a:xfrm>
                <a:off x="5320760" y="1705531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20"/>
              <p:cNvSpPr/>
              <p:nvPr/>
            </p:nvSpPr>
            <p:spPr>
              <a:xfrm>
                <a:off x="5148432" y="176287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20"/>
              <p:cNvSpPr/>
              <p:nvPr/>
            </p:nvSpPr>
            <p:spPr>
              <a:xfrm>
                <a:off x="5206066" y="176287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20"/>
              <p:cNvSpPr/>
              <p:nvPr/>
            </p:nvSpPr>
            <p:spPr>
              <a:xfrm>
                <a:off x="5263127" y="17628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20"/>
              <p:cNvSpPr/>
              <p:nvPr/>
            </p:nvSpPr>
            <p:spPr>
              <a:xfrm>
                <a:off x="5320760" y="17628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20"/>
              <p:cNvSpPr/>
              <p:nvPr/>
            </p:nvSpPr>
            <p:spPr>
              <a:xfrm>
                <a:off x="5090799" y="18202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20"/>
              <p:cNvSpPr/>
              <p:nvPr/>
            </p:nvSpPr>
            <p:spPr>
              <a:xfrm>
                <a:off x="5148432" y="18202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20"/>
              <p:cNvSpPr/>
              <p:nvPr/>
            </p:nvSpPr>
            <p:spPr>
              <a:xfrm>
                <a:off x="5206066" y="18202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20"/>
              <p:cNvSpPr/>
              <p:nvPr/>
            </p:nvSpPr>
            <p:spPr>
              <a:xfrm>
                <a:off x="5263127" y="18202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20"/>
              <p:cNvSpPr/>
              <p:nvPr/>
            </p:nvSpPr>
            <p:spPr>
              <a:xfrm>
                <a:off x="5320760" y="18202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20"/>
              <p:cNvSpPr/>
              <p:nvPr/>
            </p:nvSpPr>
            <p:spPr>
              <a:xfrm>
                <a:off x="5378107" y="18202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20"/>
              <p:cNvSpPr/>
              <p:nvPr/>
            </p:nvSpPr>
            <p:spPr>
              <a:xfrm>
                <a:off x="5090799" y="1877573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20"/>
              <p:cNvSpPr/>
              <p:nvPr/>
            </p:nvSpPr>
            <p:spPr>
              <a:xfrm>
                <a:off x="5148432" y="1877573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20"/>
              <p:cNvSpPr/>
              <p:nvPr/>
            </p:nvSpPr>
            <p:spPr>
              <a:xfrm>
                <a:off x="5206066" y="1877573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20"/>
              <p:cNvSpPr/>
              <p:nvPr/>
            </p:nvSpPr>
            <p:spPr>
              <a:xfrm>
                <a:off x="5263127" y="1877573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20"/>
              <p:cNvSpPr/>
              <p:nvPr/>
            </p:nvSpPr>
            <p:spPr>
              <a:xfrm>
                <a:off x="5320760" y="1877573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20"/>
              <p:cNvSpPr/>
              <p:nvPr/>
            </p:nvSpPr>
            <p:spPr>
              <a:xfrm>
                <a:off x="5378107" y="1877573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20"/>
              <p:cNvSpPr/>
              <p:nvPr/>
            </p:nvSpPr>
            <p:spPr>
              <a:xfrm>
                <a:off x="5435454" y="1877573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20"/>
              <p:cNvSpPr/>
              <p:nvPr/>
            </p:nvSpPr>
            <p:spPr>
              <a:xfrm>
                <a:off x="5033452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20"/>
              <p:cNvSpPr/>
              <p:nvPr/>
            </p:nvSpPr>
            <p:spPr>
              <a:xfrm>
                <a:off x="5090799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20"/>
              <p:cNvSpPr/>
              <p:nvPr/>
            </p:nvSpPr>
            <p:spPr>
              <a:xfrm>
                <a:off x="5148432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20"/>
              <p:cNvSpPr/>
              <p:nvPr/>
            </p:nvSpPr>
            <p:spPr>
              <a:xfrm>
                <a:off x="5206066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20"/>
              <p:cNvSpPr/>
              <p:nvPr/>
            </p:nvSpPr>
            <p:spPr>
              <a:xfrm>
                <a:off x="5263127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20"/>
              <p:cNvSpPr/>
              <p:nvPr/>
            </p:nvSpPr>
            <p:spPr>
              <a:xfrm>
                <a:off x="5320760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20"/>
              <p:cNvSpPr/>
              <p:nvPr/>
            </p:nvSpPr>
            <p:spPr>
              <a:xfrm>
                <a:off x="5378107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20"/>
              <p:cNvSpPr/>
              <p:nvPr/>
            </p:nvSpPr>
            <p:spPr>
              <a:xfrm>
                <a:off x="5435454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20"/>
              <p:cNvSpPr/>
              <p:nvPr/>
            </p:nvSpPr>
            <p:spPr>
              <a:xfrm>
                <a:off x="4976104" y="19925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9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20"/>
              <p:cNvSpPr/>
              <p:nvPr/>
            </p:nvSpPr>
            <p:spPr>
              <a:xfrm>
                <a:off x="5033452" y="1992553"/>
                <a:ext cx="53675" cy="4583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2" extrusionOk="0">
                    <a:moveTo>
                      <a:pt x="1298" y="0"/>
                    </a:moveTo>
                    <a:cubicBezTo>
                      <a:pt x="441" y="0"/>
                      <a:pt x="0" y="1024"/>
                      <a:pt x="607" y="1632"/>
                    </a:cubicBezTo>
                    <a:cubicBezTo>
                      <a:pt x="804" y="1833"/>
                      <a:pt x="1047" y="1922"/>
                      <a:pt x="1284" y="1922"/>
                    </a:cubicBezTo>
                    <a:cubicBezTo>
                      <a:pt x="1778" y="1922"/>
                      <a:pt x="2250" y="1536"/>
                      <a:pt x="2250" y="965"/>
                    </a:cubicBezTo>
                    <a:cubicBezTo>
                      <a:pt x="2250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20"/>
              <p:cNvSpPr/>
              <p:nvPr/>
            </p:nvSpPr>
            <p:spPr>
              <a:xfrm>
                <a:off x="5090799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20"/>
              <p:cNvSpPr/>
              <p:nvPr/>
            </p:nvSpPr>
            <p:spPr>
              <a:xfrm>
                <a:off x="5148432" y="199255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20"/>
              <p:cNvSpPr/>
              <p:nvPr/>
            </p:nvSpPr>
            <p:spPr>
              <a:xfrm>
                <a:off x="5206066" y="199255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20"/>
              <p:cNvSpPr/>
              <p:nvPr/>
            </p:nvSpPr>
            <p:spPr>
              <a:xfrm>
                <a:off x="5263127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20"/>
              <p:cNvSpPr/>
              <p:nvPr/>
            </p:nvSpPr>
            <p:spPr>
              <a:xfrm>
                <a:off x="5320760" y="19925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20"/>
              <p:cNvSpPr/>
              <p:nvPr/>
            </p:nvSpPr>
            <p:spPr>
              <a:xfrm>
                <a:off x="5378107" y="19925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20"/>
              <p:cNvSpPr/>
              <p:nvPr/>
            </p:nvSpPr>
            <p:spPr>
              <a:xfrm>
                <a:off x="5033452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20"/>
              <p:cNvSpPr/>
              <p:nvPr/>
            </p:nvSpPr>
            <p:spPr>
              <a:xfrm>
                <a:off x="5090799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20"/>
              <p:cNvSpPr/>
              <p:nvPr/>
            </p:nvSpPr>
            <p:spPr>
              <a:xfrm>
                <a:off x="5148432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20"/>
              <p:cNvSpPr/>
              <p:nvPr/>
            </p:nvSpPr>
            <p:spPr>
              <a:xfrm>
                <a:off x="5206066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20"/>
              <p:cNvSpPr/>
              <p:nvPr/>
            </p:nvSpPr>
            <p:spPr>
              <a:xfrm>
                <a:off x="5263127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20"/>
              <p:cNvSpPr/>
              <p:nvPr/>
            </p:nvSpPr>
            <p:spPr>
              <a:xfrm>
                <a:off x="5320760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20"/>
              <p:cNvSpPr/>
              <p:nvPr/>
            </p:nvSpPr>
            <p:spPr>
              <a:xfrm>
                <a:off x="5378107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20"/>
              <p:cNvSpPr/>
              <p:nvPr/>
            </p:nvSpPr>
            <p:spPr>
              <a:xfrm>
                <a:off x="5033452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20"/>
              <p:cNvSpPr/>
              <p:nvPr/>
            </p:nvSpPr>
            <p:spPr>
              <a:xfrm>
                <a:off x="5090799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20"/>
              <p:cNvSpPr/>
              <p:nvPr/>
            </p:nvSpPr>
            <p:spPr>
              <a:xfrm>
                <a:off x="5148432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20"/>
              <p:cNvSpPr/>
              <p:nvPr/>
            </p:nvSpPr>
            <p:spPr>
              <a:xfrm>
                <a:off x="5206066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20"/>
              <p:cNvSpPr/>
              <p:nvPr/>
            </p:nvSpPr>
            <p:spPr>
              <a:xfrm>
                <a:off x="5263127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20"/>
              <p:cNvSpPr/>
              <p:nvPr/>
            </p:nvSpPr>
            <p:spPr>
              <a:xfrm>
                <a:off x="5320760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20"/>
              <p:cNvSpPr/>
              <p:nvPr/>
            </p:nvSpPr>
            <p:spPr>
              <a:xfrm>
                <a:off x="5033452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20"/>
              <p:cNvSpPr/>
              <p:nvPr/>
            </p:nvSpPr>
            <p:spPr>
              <a:xfrm>
                <a:off x="5090799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20"/>
              <p:cNvSpPr/>
              <p:nvPr/>
            </p:nvSpPr>
            <p:spPr>
              <a:xfrm>
                <a:off x="5148432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20"/>
              <p:cNvSpPr/>
              <p:nvPr/>
            </p:nvSpPr>
            <p:spPr>
              <a:xfrm>
                <a:off x="5206066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8" y="1539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20"/>
              <p:cNvSpPr/>
              <p:nvPr/>
            </p:nvSpPr>
            <p:spPr>
              <a:xfrm>
                <a:off x="5206066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20"/>
              <p:cNvSpPr/>
              <p:nvPr/>
            </p:nvSpPr>
            <p:spPr>
              <a:xfrm>
                <a:off x="5263127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20"/>
              <p:cNvSpPr/>
              <p:nvPr/>
            </p:nvSpPr>
            <p:spPr>
              <a:xfrm>
                <a:off x="5320760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20"/>
              <p:cNvSpPr/>
              <p:nvPr/>
            </p:nvSpPr>
            <p:spPr>
              <a:xfrm>
                <a:off x="5090799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20"/>
              <p:cNvSpPr/>
              <p:nvPr/>
            </p:nvSpPr>
            <p:spPr>
              <a:xfrm>
                <a:off x="5148432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20"/>
              <p:cNvSpPr/>
              <p:nvPr/>
            </p:nvSpPr>
            <p:spPr>
              <a:xfrm>
                <a:off x="5206066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20"/>
              <p:cNvSpPr/>
              <p:nvPr/>
            </p:nvSpPr>
            <p:spPr>
              <a:xfrm>
                <a:off x="5263127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20"/>
              <p:cNvSpPr/>
              <p:nvPr/>
            </p:nvSpPr>
            <p:spPr>
              <a:xfrm>
                <a:off x="5320760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20"/>
              <p:cNvSpPr/>
              <p:nvPr/>
            </p:nvSpPr>
            <p:spPr>
              <a:xfrm>
                <a:off x="5033452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20"/>
              <p:cNvSpPr/>
              <p:nvPr/>
            </p:nvSpPr>
            <p:spPr>
              <a:xfrm>
                <a:off x="5090799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20"/>
              <p:cNvSpPr/>
              <p:nvPr/>
            </p:nvSpPr>
            <p:spPr>
              <a:xfrm>
                <a:off x="5148504" y="2337209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0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ubicBezTo>
                      <a:pt x="421" y="0"/>
                      <a:pt x="1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36"/>
                      <a:pt x="1818" y="0"/>
                      <a:pt x="13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20"/>
              <p:cNvSpPr/>
              <p:nvPr/>
            </p:nvSpPr>
            <p:spPr>
              <a:xfrm>
                <a:off x="5206137" y="2337209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0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ubicBezTo>
                      <a:pt x="421" y="0"/>
                      <a:pt x="0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36"/>
                      <a:pt x="1818" y="0"/>
                      <a:pt x="13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20"/>
              <p:cNvSpPr/>
              <p:nvPr/>
            </p:nvSpPr>
            <p:spPr>
              <a:xfrm>
                <a:off x="5263127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20"/>
              <p:cNvSpPr/>
              <p:nvPr/>
            </p:nvSpPr>
            <p:spPr>
              <a:xfrm>
                <a:off x="5320760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95" y="0"/>
                    </a:moveTo>
                    <a:cubicBezTo>
                      <a:pt x="1288" y="0"/>
                      <a:pt x="1281" y="0"/>
                      <a:pt x="1274" y="1"/>
                    </a:cubicBezTo>
                    <a:cubicBezTo>
                      <a:pt x="429" y="1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7" name="Google Shape;2247;p20"/>
            <p:cNvGrpSpPr/>
            <p:nvPr/>
          </p:nvGrpSpPr>
          <p:grpSpPr>
            <a:xfrm>
              <a:off x="5033452" y="2394556"/>
              <a:ext cx="398045" cy="160691"/>
              <a:chOff x="5033452" y="2394556"/>
              <a:chExt cx="398045" cy="160691"/>
            </a:xfrm>
          </p:grpSpPr>
          <p:sp>
            <p:nvSpPr>
              <p:cNvPr id="2248" name="Google Shape;2248;p20"/>
              <p:cNvSpPr/>
              <p:nvPr/>
            </p:nvSpPr>
            <p:spPr>
              <a:xfrm>
                <a:off x="5206066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20"/>
              <p:cNvSpPr/>
              <p:nvPr/>
            </p:nvSpPr>
            <p:spPr>
              <a:xfrm>
                <a:off x="5263127" y="239455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20"/>
              <p:cNvSpPr/>
              <p:nvPr/>
            </p:nvSpPr>
            <p:spPr>
              <a:xfrm>
                <a:off x="5320760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20"/>
              <p:cNvSpPr/>
              <p:nvPr/>
            </p:nvSpPr>
            <p:spPr>
              <a:xfrm>
                <a:off x="5378107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20"/>
              <p:cNvSpPr/>
              <p:nvPr/>
            </p:nvSpPr>
            <p:spPr>
              <a:xfrm>
                <a:off x="5033452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20"/>
              <p:cNvSpPr/>
              <p:nvPr/>
            </p:nvSpPr>
            <p:spPr>
              <a:xfrm>
                <a:off x="5090799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20"/>
              <p:cNvSpPr/>
              <p:nvPr/>
            </p:nvSpPr>
            <p:spPr>
              <a:xfrm>
                <a:off x="5148432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20"/>
              <p:cNvSpPr/>
              <p:nvPr/>
            </p:nvSpPr>
            <p:spPr>
              <a:xfrm>
                <a:off x="5206066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20"/>
              <p:cNvSpPr/>
              <p:nvPr/>
            </p:nvSpPr>
            <p:spPr>
              <a:xfrm>
                <a:off x="5263127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20"/>
              <p:cNvSpPr/>
              <p:nvPr/>
            </p:nvSpPr>
            <p:spPr>
              <a:xfrm>
                <a:off x="5320760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20"/>
              <p:cNvSpPr/>
              <p:nvPr/>
            </p:nvSpPr>
            <p:spPr>
              <a:xfrm>
                <a:off x="5378107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20"/>
              <p:cNvSpPr/>
              <p:nvPr/>
            </p:nvSpPr>
            <p:spPr>
              <a:xfrm>
                <a:off x="5033452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20"/>
              <p:cNvSpPr/>
              <p:nvPr/>
            </p:nvSpPr>
            <p:spPr>
              <a:xfrm>
                <a:off x="5090799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20"/>
              <p:cNvSpPr/>
              <p:nvPr/>
            </p:nvSpPr>
            <p:spPr>
              <a:xfrm>
                <a:off x="5148432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20"/>
              <p:cNvSpPr/>
              <p:nvPr/>
            </p:nvSpPr>
            <p:spPr>
              <a:xfrm>
                <a:off x="5206066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20"/>
              <p:cNvSpPr/>
              <p:nvPr/>
            </p:nvSpPr>
            <p:spPr>
              <a:xfrm>
                <a:off x="5263127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20"/>
              <p:cNvSpPr/>
              <p:nvPr/>
            </p:nvSpPr>
            <p:spPr>
              <a:xfrm>
                <a:off x="5320760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20"/>
              <p:cNvSpPr/>
              <p:nvPr/>
            </p:nvSpPr>
            <p:spPr>
              <a:xfrm>
                <a:off x="5378107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66" name="Google Shape;2266;p20"/>
            <p:cNvSpPr/>
            <p:nvPr/>
          </p:nvSpPr>
          <p:spPr>
            <a:xfrm>
              <a:off x="5033452" y="2566884"/>
              <a:ext cx="53675" cy="45711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25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3"/>
                    <a:pt x="2250" y="953"/>
                  </a:cubicBezTo>
                  <a:cubicBezTo>
                    <a:pt x="2250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0"/>
            <p:cNvSpPr/>
            <p:nvPr/>
          </p:nvSpPr>
          <p:spPr>
            <a:xfrm>
              <a:off x="5090799" y="2566884"/>
              <a:ext cx="53675" cy="45711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25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3"/>
                    <a:pt x="2250" y="953"/>
                  </a:cubicBezTo>
                  <a:cubicBezTo>
                    <a:pt x="2250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0"/>
            <p:cNvSpPr/>
            <p:nvPr/>
          </p:nvSpPr>
          <p:spPr>
            <a:xfrm>
              <a:off x="5148504" y="2566884"/>
              <a:ext cx="53317" cy="45711"/>
            </a:xfrm>
            <a:custGeom>
              <a:avLst/>
              <a:gdLst/>
              <a:ahLst/>
              <a:cxnLst/>
              <a:rect l="l" t="t" r="r" b="b"/>
              <a:pathLst>
                <a:path w="2236" h="1917" extrusionOk="0">
                  <a:moveTo>
                    <a:pt x="1304" y="0"/>
                  </a:moveTo>
                  <a:cubicBezTo>
                    <a:pt x="1297" y="0"/>
                    <a:pt x="1290" y="1"/>
                    <a:pt x="1283" y="1"/>
                  </a:cubicBezTo>
                  <a:cubicBezTo>
                    <a:pt x="1278" y="1"/>
                    <a:pt x="1273" y="1"/>
                    <a:pt x="1268" y="1"/>
                  </a:cubicBezTo>
                  <a:cubicBezTo>
                    <a:pt x="421" y="1"/>
                    <a:pt x="1" y="1028"/>
                    <a:pt x="592" y="1632"/>
                  </a:cubicBezTo>
                  <a:cubicBezTo>
                    <a:pt x="789" y="1828"/>
                    <a:pt x="1031" y="1916"/>
                    <a:pt x="1267" y="1916"/>
                  </a:cubicBezTo>
                  <a:cubicBezTo>
                    <a:pt x="1762" y="1916"/>
                    <a:pt x="2236" y="1533"/>
                    <a:pt x="2236" y="953"/>
                  </a:cubicBezTo>
                  <a:cubicBezTo>
                    <a:pt x="2236" y="436"/>
                    <a:pt x="1818" y="0"/>
                    <a:pt x="1304" y="0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0"/>
            <p:cNvSpPr/>
            <p:nvPr/>
          </p:nvSpPr>
          <p:spPr>
            <a:xfrm>
              <a:off x="5206137" y="2566884"/>
              <a:ext cx="53317" cy="45711"/>
            </a:xfrm>
            <a:custGeom>
              <a:avLst/>
              <a:gdLst/>
              <a:ahLst/>
              <a:cxnLst/>
              <a:rect l="l" t="t" r="r" b="b"/>
              <a:pathLst>
                <a:path w="2236" h="1917" extrusionOk="0">
                  <a:moveTo>
                    <a:pt x="1304" y="0"/>
                  </a:moveTo>
                  <a:cubicBezTo>
                    <a:pt x="1297" y="0"/>
                    <a:pt x="1290" y="1"/>
                    <a:pt x="1283" y="1"/>
                  </a:cubicBezTo>
                  <a:cubicBezTo>
                    <a:pt x="1278" y="1"/>
                    <a:pt x="1273" y="1"/>
                    <a:pt x="1268" y="1"/>
                  </a:cubicBezTo>
                  <a:cubicBezTo>
                    <a:pt x="421" y="1"/>
                    <a:pt x="0" y="1028"/>
                    <a:pt x="592" y="1632"/>
                  </a:cubicBezTo>
                  <a:cubicBezTo>
                    <a:pt x="789" y="1828"/>
                    <a:pt x="1031" y="1916"/>
                    <a:pt x="1267" y="1916"/>
                  </a:cubicBezTo>
                  <a:cubicBezTo>
                    <a:pt x="1762" y="1916"/>
                    <a:pt x="2235" y="1533"/>
                    <a:pt x="2235" y="953"/>
                  </a:cubicBezTo>
                  <a:cubicBezTo>
                    <a:pt x="2235" y="436"/>
                    <a:pt x="1818" y="0"/>
                    <a:pt x="1304" y="0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0"/>
            <p:cNvSpPr/>
            <p:nvPr/>
          </p:nvSpPr>
          <p:spPr>
            <a:xfrm>
              <a:off x="5263127" y="2566884"/>
              <a:ext cx="53675" cy="45711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25"/>
                    <a:pt x="607" y="1632"/>
                  </a:cubicBezTo>
                  <a:cubicBezTo>
                    <a:pt x="804" y="1828"/>
                    <a:pt x="1046" y="1916"/>
                    <a:pt x="1283" y="1916"/>
                  </a:cubicBezTo>
                  <a:cubicBezTo>
                    <a:pt x="1777" y="1916"/>
                    <a:pt x="2251" y="1533"/>
                    <a:pt x="2251" y="953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0"/>
            <p:cNvSpPr/>
            <p:nvPr/>
          </p:nvSpPr>
          <p:spPr>
            <a:xfrm>
              <a:off x="5320760" y="2566884"/>
              <a:ext cx="53389" cy="45711"/>
            </a:xfrm>
            <a:custGeom>
              <a:avLst/>
              <a:gdLst/>
              <a:ahLst/>
              <a:cxnLst/>
              <a:rect l="l" t="t" r="r" b="b"/>
              <a:pathLst>
                <a:path w="2239" h="1917" extrusionOk="0">
                  <a:moveTo>
                    <a:pt x="1274" y="1"/>
                  </a:moveTo>
                  <a:cubicBezTo>
                    <a:pt x="429" y="1"/>
                    <a:pt x="0" y="1025"/>
                    <a:pt x="596" y="1632"/>
                  </a:cubicBezTo>
                  <a:cubicBezTo>
                    <a:pt x="792" y="1828"/>
                    <a:pt x="1034" y="1916"/>
                    <a:pt x="1271" y="1916"/>
                  </a:cubicBezTo>
                  <a:cubicBezTo>
                    <a:pt x="1765" y="1916"/>
                    <a:pt x="2239" y="1533"/>
                    <a:pt x="2239" y="953"/>
                  </a:cubicBezTo>
                  <a:cubicBezTo>
                    <a:pt x="2239" y="429"/>
                    <a:pt x="1810" y="1"/>
                    <a:pt x="1274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2" name="Google Shape;2272;p20"/>
            <p:cNvGrpSpPr/>
            <p:nvPr/>
          </p:nvGrpSpPr>
          <p:grpSpPr>
            <a:xfrm>
              <a:off x="4344403" y="2451903"/>
              <a:ext cx="168393" cy="218253"/>
              <a:chOff x="4344403" y="2451903"/>
              <a:chExt cx="168393" cy="218253"/>
            </a:xfrm>
          </p:grpSpPr>
          <p:sp>
            <p:nvSpPr>
              <p:cNvPr id="2273" name="Google Shape;2273;p20"/>
              <p:cNvSpPr/>
              <p:nvPr/>
            </p:nvSpPr>
            <p:spPr>
              <a:xfrm>
                <a:off x="4344403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20"/>
              <p:cNvSpPr/>
              <p:nvPr/>
            </p:nvSpPr>
            <p:spPr>
              <a:xfrm>
                <a:off x="4401750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20"/>
              <p:cNvSpPr/>
              <p:nvPr/>
            </p:nvSpPr>
            <p:spPr>
              <a:xfrm>
                <a:off x="4459383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20"/>
              <p:cNvSpPr/>
              <p:nvPr/>
            </p:nvSpPr>
            <p:spPr>
              <a:xfrm>
                <a:off x="4344403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20"/>
              <p:cNvSpPr/>
              <p:nvPr/>
            </p:nvSpPr>
            <p:spPr>
              <a:xfrm>
                <a:off x="4401750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20"/>
              <p:cNvSpPr/>
              <p:nvPr/>
            </p:nvSpPr>
            <p:spPr>
              <a:xfrm>
                <a:off x="4459383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20"/>
              <p:cNvSpPr/>
              <p:nvPr/>
            </p:nvSpPr>
            <p:spPr>
              <a:xfrm>
                <a:off x="4344403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20"/>
              <p:cNvSpPr/>
              <p:nvPr/>
            </p:nvSpPr>
            <p:spPr>
              <a:xfrm>
                <a:off x="4401845" y="2566884"/>
                <a:ext cx="53580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1917" extrusionOk="0">
                    <a:moveTo>
                      <a:pt x="1280" y="1"/>
                    </a:moveTo>
                    <a:cubicBezTo>
                      <a:pt x="432" y="1"/>
                      <a:pt x="0" y="1028"/>
                      <a:pt x="604" y="1632"/>
                    </a:cubicBezTo>
                    <a:cubicBezTo>
                      <a:pt x="801" y="1828"/>
                      <a:pt x="1042" y="1916"/>
                      <a:pt x="1279" y="1916"/>
                    </a:cubicBezTo>
                    <a:cubicBezTo>
                      <a:pt x="1773" y="1916"/>
                      <a:pt x="2247" y="1533"/>
                      <a:pt x="2247" y="953"/>
                    </a:cubicBezTo>
                    <a:cubicBezTo>
                      <a:pt x="2247" y="429"/>
                      <a:pt x="1818" y="1"/>
                      <a:pt x="1294" y="1"/>
                    </a:cubicBezTo>
                    <a:cubicBezTo>
                      <a:pt x="1290" y="1"/>
                      <a:pt x="1285" y="1"/>
                      <a:pt x="12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20"/>
              <p:cNvSpPr/>
              <p:nvPr/>
            </p:nvSpPr>
            <p:spPr>
              <a:xfrm>
                <a:off x="4459383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20"/>
              <p:cNvSpPr/>
              <p:nvPr/>
            </p:nvSpPr>
            <p:spPr>
              <a:xfrm>
                <a:off x="4344403" y="262423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0"/>
                      <a:pt x="1276" y="1920"/>
                    </a:cubicBezTo>
                    <a:cubicBezTo>
                      <a:pt x="1773" y="1920"/>
                      <a:pt x="2251" y="1536"/>
                      <a:pt x="2251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20"/>
              <p:cNvSpPr/>
              <p:nvPr/>
            </p:nvSpPr>
            <p:spPr>
              <a:xfrm>
                <a:off x="4401750" y="262423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98" y="1"/>
                    </a:moveTo>
                    <a:cubicBezTo>
                      <a:pt x="441" y="1"/>
                      <a:pt x="1" y="1037"/>
                      <a:pt x="608" y="1644"/>
                    </a:cubicBezTo>
                    <a:cubicBezTo>
                      <a:pt x="803" y="1839"/>
                      <a:pt x="1042" y="1926"/>
                      <a:pt x="1276" y="1926"/>
                    </a:cubicBezTo>
                    <a:cubicBezTo>
                      <a:pt x="1773" y="1926"/>
                      <a:pt x="2251" y="1536"/>
                      <a:pt x="2251" y="953"/>
                    </a:cubicBezTo>
                    <a:cubicBezTo>
                      <a:pt x="2251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20"/>
              <p:cNvSpPr/>
              <p:nvPr/>
            </p:nvSpPr>
            <p:spPr>
              <a:xfrm>
                <a:off x="4459383" y="262423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5" name="Google Shape;2285;p20"/>
            <p:cNvGrpSpPr/>
            <p:nvPr/>
          </p:nvGrpSpPr>
          <p:grpSpPr>
            <a:xfrm>
              <a:off x="4524408" y="1418223"/>
              <a:ext cx="562718" cy="1251719"/>
              <a:chOff x="4524408" y="1418223"/>
              <a:chExt cx="562718" cy="1251719"/>
            </a:xfrm>
          </p:grpSpPr>
          <p:sp>
            <p:nvSpPr>
              <p:cNvPr id="2286" name="Google Shape;2286;p20"/>
              <p:cNvSpPr/>
              <p:nvPr/>
            </p:nvSpPr>
            <p:spPr>
              <a:xfrm>
                <a:off x="4918733" y="1418223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20"/>
              <p:cNvSpPr/>
              <p:nvPr/>
            </p:nvSpPr>
            <p:spPr>
              <a:xfrm>
                <a:off x="4861124" y="1475856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20"/>
              <p:cNvSpPr/>
              <p:nvPr/>
            </p:nvSpPr>
            <p:spPr>
              <a:xfrm>
                <a:off x="4918733" y="1475856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20"/>
              <p:cNvSpPr/>
              <p:nvPr/>
            </p:nvSpPr>
            <p:spPr>
              <a:xfrm>
                <a:off x="4976104" y="1475856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20"/>
              <p:cNvSpPr/>
              <p:nvPr/>
            </p:nvSpPr>
            <p:spPr>
              <a:xfrm>
                <a:off x="4803753" y="153320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20"/>
              <p:cNvSpPr/>
              <p:nvPr/>
            </p:nvSpPr>
            <p:spPr>
              <a:xfrm>
                <a:off x="4861124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20"/>
              <p:cNvSpPr/>
              <p:nvPr/>
            </p:nvSpPr>
            <p:spPr>
              <a:xfrm>
                <a:off x="4976104" y="15332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20"/>
              <p:cNvSpPr/>
              <p:nvPr/>
            </p:nvSpPr>
            <p:spPr>
              <a:xfrm>
                <a:off x="5033452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20"/>
              <p:cNvSpPr/>
              <p:nvPr/>
            </p:nvSpPr>
            <p:spPr>
              <a:xfrm>
                <a:off x="4803753" y="159055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20"/>
              <p:cNvSpPr/>
              <p:nvPr/>
            </p:nvSpPr>
            <p:spPr>
              <a:xfrm>
                <a:off x="4861124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20"/>
              <p:cNvSpPr/>
              <p:nvPr/>
            </p:nvSpPr>
            <p:spPr>
              <a:xfrm>
                <a:off x="4918733" y="159055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20"/>
              <p:cNvSpPr/>
              <p:nvPr/>
            </p:nvSpPr>
            <p:spPr>
              <a:xfrm>
                <a:off x="4976104" y="159055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20"/>
              <p:cNvSpPr/>
              <p:nvPr/>
            </p:nvSpPr>
            <p:spPr>
              <a:xfrm>
                <a:off x="5033452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20"/>
              <p:cNvSpPr/>
              <p:nvPr/>
            </p:nvSpPr>
            <p:spPr>
              <a:xfrm>
                <a:off x="4746405" y="1647898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20"/>
              <p:cNvSpPr/>
              <p:nvPr/>
            </p:nvSpPr>
            <p:spPr>
              <a:xfrm>
                <a:off x="4803753" y="1647898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20"/>
              <p:cNvSpPr/>
              <p:nvPr/>
            </p:nvSpPr>
            <p:spPr>
              <a:xfrm>
                <a:off x="4861124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20"/>
              <p:cNvSpPr/>
              <p:nvPr/>
            </p:nvSpPr>
            <p:spPr>
              <a:xfrm>
                <a:off x="4918733" y="1647898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20"/>
              <p:cNvSpPr/>
              <p:nvPr/>
            </p:nvSpPr>
            <p:spPr>
              <a:xfrm>
                <a:off x="4976104" y="1647898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20"/>
              <p:cNvSpPr/>
              <p:nvPr/>
            </p:nvSpPr>
            <p:spPr>
              <a:xfrm>
                <a:off x="5033452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20"/>
              <p:cNvSpPr/>
              <p:nvPr/>
            </p:nvSpPr>
            <p:spPr>
              <a:xfrm>
                <a:off x="4746405" y="1705531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20"/>
              <p:cNvSpPr/>
              <p:nvPr/>
            </p:nvSpPr>
            <p:spPr>
              <a:xfrm>
                <a:off x="4803753" y="1705531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20"/>
              <p:cNvSpPr/>
              <p:nvPr/>
            </p:nvSpPr>
            <p:spPr>
              <a:xfrm>
                <a:off x="4861124" y="1705531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20"/>
              <p:cNvSpPr/>
              <p:nvPr/>
            </p:nvSpPr>
            <p:spPr>
              <a:xfrm>
                <a:off x="4918733" y="1705531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20"/>
              <p:cNvSpPr/>
              <p:nvPr/>
            </p:nvSpPr>
            <p:spPr>
              <a:xfrm>
                <a:off x="4976104" y="1705531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20"/>
              <p:cNvSpPr/>
              <p:nvPr/>
            </p:nvSpPr>
            <p:spPr>
              <a:xfrm>
                <a:off x="4689058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20"/>
              <p:cNvSpPr/>
              <p:nvPr/>
            </p:nvSpPr>
            <p:spPr>
              <a:xfrm>
                <a:off x="4746405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20"/>
              <p:cNvSpPr/>
              <p:nvPr/>
            </p:nvSpPr>
            <p:spPr>
              <a:xfrm>
                <a:off x="4803753" y="17628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20"/>
              <p:cNvSpPr/>
              <p:nvPr/>
            </p:nvSpPr>
            <p:spPr>
              <a:xfrm>
                <a:off x="4861124" y="17628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20"/>
              <p:cNvSpPr/>
              <p:nvPr/>
            </p:nvSpPr>
            <p:spPr>
              <a:xfrm>
                <a:off x="4918733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20"/>
              <p:cNvSpPr/>
              <p:nvPr/>
            </p:nvSpPr>
            <p:spPr>
              <a:xfrm>
                <a:off x="4976104" y="17628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20"/>
              <p:cNvSpPr/>
              <p:nvPr/>
            </p:nvSpPr>
            <p:spPr>
              <a:xfrm>
                <a:off x="4689058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20"/>
              <p:cNvSpPr/>
              <p:nvPr/>
            </p:nvSpPr>
            <p:spPr>
              <a:xfrm>
                <a:off x="4746405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20"/>
              <p:cNvSpPr/>
              <p:nvPr/>
            </p:nvSpPr>
            <p:spPr>
              <a:xfrm>
                <a:off x="4803753" y="18202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20"/>
              <p:cNvSpPr/>
              <p:nvPr/>
            </p:nvSpPr>
            <p:spPr>
              <a:xfrm>
                <a:off x="4861124" y="18202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20"/>
              <p:cNvSpPr/>
              <p:nvPr/>
            </p:nvSpPr>
            <p:spPr>
              <a:xfrm>
                <a:off x="4918733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20"/>
              <p:cNvSpPr/>
              <p:nvPr/>
            </p:nvSpPr>
            <p:spPr>
              <a:xfrm>
                <a:off x="4631425" y="1877573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20"/>
              <p:cNvSpPr/>
              <p:nvPr/>
            </p:nvSpPr>
            <p:spPr>
              <a:xfrm>
                <a:off x="4689058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20"/>
              <p:cNvSpPr/>
              <p:nvPr/>
            </p:nvSpPr>
            <p:spPr>
              <a:xfrm>
                <a:off x="4746405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20"/>
              <p:cNvSpPr/>
              <p:nvPr/>
            </p:nvSpPr>
            <p:spPr>
              <a:xfrm>
                <a:off x="4803753" y="1877573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20"/>
              <p:cNvSpPr/>
              <p:nvPr/>
            </p:nvSpPr>
            <p:spPr>
              <a:xfrm>
                <a:off x="4861124" y="1877573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20"/>
              <p:cNvSpPr/>
              <p:nvPr/>
            </p:nvSpPr>
            <p:spPr>
              <a:xfrm>
                <a:off x="4918733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20"/>
              <p:cNvSpPr/>
              <p:nvPr/>
            </p:nvSpPr>
            <p:spPr>
              <a:xfrm>
                <a:off x="4631425" y="19352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20"/>
              <p:cNvSpPr/>
              <p:nvPr/>
            </p:nvSpPr>
            <p:spPr>
              <a:xfrm>
                <a:off x="4689058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20"/>
              <p:cNvSpPr/>
              <p:nvPr/>
            </p:nvSpPr>
            <p:spPr>
              <a:xfrm>
                <a:off x="4746405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20"/>
              <p:cNvSpPr/>
              <p:nvPr/>
            </p:nvSpPr>
            <p:spPr>
              <a:xfrm>
                <a:off x="4803753" y="19352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20"/>
              <p:cNvSpPr/>
              <p:nvPr/>
            </p:nvSpPr>
            <p:spPr>
              <a:xfrm>
                <a:off x="4861124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20"/>
              <p:cNvSpPr/>
              <p:nvPr/>
            </p:nvSpPr>
            <p:spPr>
              <a:xfrm>
                <a:off x="4631425" y="19925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20"/>
              <p:cNvSpPr/>
              <p:nvPr/>
            </p:nvSpPr>
            <p:spPr>
              <a:xfrm>
                <a:off x="4689058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20"/>
              <p:cNvSpPr/>
              <p:nvPr/>
            </p:nvSpPr>
            <p:spPr>
              <a:xfrm>
                <a:off x="4746405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20"/>
              <p:cNvSpPr/>
              <p:nvPr/>
            </p:nvSpPr>
            <p:spPr>
              <a:xfrm>
                <a:off x="4803753" y="19925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20"/>
              <p:cNvSpPr/>
              <p:nvPr/>
            </p:nvSpPr>
            <p:spPr>
              <a:xfrm>
                <a:off x="4631425" y="20499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20"/>
              <p:cNvSpPr/>
              <p:nvPr/>
            </p:nvSpPr>
            <p:spPr>
              <a:xfrm>
                <a:off x="4689058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20"/>
              <p:cNvSpPr/>
              <p:nvPr/>
            </p:nvSpPr>
            <p:spPr>
              <a:xfrm>
                <a:off x="4746405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20"/>
              <p:cNvSpPr/>
              <p:nvPr/>
            </p:nvSpPr>
            <p:spPr>
              <a:xfrm>
                <a:off x="4803753" y="20499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20"/>
              <p:cNvSpPr/>
              <p:nvPr/>
            </p:nvSpPr>
            <p:spPr>
              <a:xfrm>
                <a:off x="4631425" y="2107248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20"/>
              <p:cNvSpPr/>
              <p:nvPr/>
            </p:nvSpPr>
            <p:spPr>
              <a:xfrm>
                <a:off x="4689058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20"/>
              <p:cNvSpPr/>
              <p:nvPr/>
            </p:nvSpPr>
            <p:spPr>
              <a:xfrm>
                <a:off x="4746405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20"/>
              <p:cNvSpPr/>
              <p:nvPr/>
            </p:nvSpPr>
            <p:spPr>
              <a:xfrm>
                <a:off x="4803753" y="2107248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20"/>
              <p:cNvSpPr/>
              <p:nvPr/>
            </p:nvSpPr>
            <p:spPr>
              <a:xfrm>
                <a:off x="4631425" y="216488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20"/>
              <p:cNvSpPr/>
              <p:nvPr/>
            </p:nvSpPr>
            <p:spPr>
              <a:xfrm>
                <a:off x="4689058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20"/>
              <p:cNvSpPr/>
              <p:nvPr/>
            </p:nvSpPr>
            <p:spPr>
              <a:xfrm>
                <a:off x="4746405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20"/>
              <p:cNvSpPr/>
              <p:nvPr/>
            </p:nvSpPr>
            <p:spPr>
              <a:xfrm>
                <a:off x="4803753" y="216488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20"/>
              <p:cNvSpPr/>
              <p:nvPr/>
            </p:nvSpPr>
            <p:spPr>
              <a:xfrm>
                <a:off x="4861124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20"/>
              <p:cNvSpPr/>
              <p:nvPr/>
            </p:nvSpPr>
            <p:spPr>
              <a:xfrm>
                <a:off x="4918733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70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20"/>
              <p:cNvSpPr/>
              <p:nvPr/>
            </p:nvSpPr>
            <p:spPr>
              <a:xfrm>
                <a:off x="4631425" y="222222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20"/>
              <p:cNvSpPr/>
              <p:nvPr/>
            </p:nvSpPr>
            <p:spPr>
              <a:xfrm>
                <a:off x="4689058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20"/>
              <p:cNvSpPr/>
              <p:nvPr/>
            </p:nvSpPr>
            <p:spPr>
              <a:xfrm>
                <a:off x="4746405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20"/>
              <p:cNvSpPr/>
              <p:nvPr/>
            </p:nvSpPr>
            <p:spPr>
              <a:xfrm>
                <a:off x="4803753" y="222222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20"/>
              <p:cNvSpPr/>
              <p:nvPr/>
            </p:nvSpPr>
            <p:spPr>
              <a:xfrm>
                <a:off x="4861124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20"/>
              <p:cNvSpPr/>
              <p:nvPr/>
            </p:nvSpPr>
            <p:spPr>
              <a:xfrm>
                <a:off x="4918733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70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20"/>
              <p:cNvSpPr/>
              <p:nvPr/>
            </p:nvSpPr>
            <p:spPr>
              <a:xfrm>
                <a:off x="4631425" y="227957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20"/>
              <p:cNvSpPr/>
              <p:nvPr/>
            </p:nvSpPr>
            <p:spPr>
              <a:xfrm>
                <a:off x="4689058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20"/>
              <p:cNvSpPr/>
              <p:nvPr/>
            </p:nvSpPr>
            <p:spPr>
              <a:xfrm>
                <a:off x="4746405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20"/>
              <p:cNvSpPr/>
              <p:nvPr/>
            </p:nvSpPr>
            <p:spPr>
              <a:xfrm>
                <a:off x="4803753" y="227957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20"/>
              <p:cNvSpPr/>
              <p:nvPr/>
            </p:nvSpPr>
            <p:spPr>
              <a:xfrm>
                <a:off x="4861124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20"/>
              <p:cNvSpPr/>
              <p:nvPr/>
            </p:nvSpPr>
            <p:spPr>
              <a:xfrm>
                <a:off x="4524408" y="2336923"/>
                <a:ext cx="45735" cy="46021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30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65"/>
                    </a:cubicBezTo>
                    <a:cubicBezTo>
                      <a:pt x="0" y="1501"/>
                      <a:pt x="429" y="1929"/>
                      <a:pt x="965" y="1929"/>
                    </a:cubicBezTo>
                    <a:cubicBezTo>
                      <a:pt x="1488" y="1929"/>
                      <a:pt x="1917" y="1501"/>
                      <a:pt x="1917" y="965"/>
                    </a:cubicBezTo>
                    <a:cubicBezTo>
                      <a:pt x="1917" y="441"/>
                      <a:pt x="1488" y="1"/>
                      <a:pt x="9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20"/>
              <p:cNvSpPr/>
              <p:nvPr/>
            </p:nvSpPr>
            <p:spPr>
              <a:xfrm>
                <a:off x="4581756" y="2336923"/>
                <a:ext cx="46021" cy="46021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30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65"/>
                    </a:cubicBezTo>
                    <a:cubicBezTo>
                      <a:pt x="0" y="1501"/>
                      <a:pt x="429" y="1929"/>
                      <a:pt x="965" y="1929"/>
                    </a:cubicBezTo>
                    <a:cubicBezTo>
                      <a:pt x="1500" y="1929"/>
                      <a:pt x="1929" y="1501"/>
                      <a:pt x="1929" y="965"/>
                    </a:cubicBez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20"/>
              <p:cNvSpPr/>
              <p:nvPr/>
            </p:nvSpPr>
            <p:spPr>
              <a:xfrm>
                <a:off x="4631425" y="2337209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29" y="1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20"/>
              <p:cNvSpPr/>
              <p:nvPr/>
            </p:nvSpPr>
            <p:spPr>
              <a:xfrm>
                <a:off x="4689058" y="2337209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0"/>
                    </a:moveTo>
                    <a:cubicBezTo>
                      <a:pt x="1289" y="0"/>
                      <a:pt x="1282" y="0"/>
                      <a:pt x="1275" y="1"/>
                    </a:cubicBezTo>
                    <a:cubicBezTo>
                      <a:pt x="429" y="1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20"/>
              <p:cNvSpPr/>
              <p:nvPr/>
            </p:nvSpPr>
            <p:spPr>
              <a:xfrm>
                <a:off x="4746405" y="2337209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307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20"/>
              <p:cNvSpPr/>
              <p:nvPr/>
            </p:nvSpPr>
            <p:spPr>
              <a:xfrm>
                <a:off x="4803753" y="2337209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20"/>
              <p:cNvSpPr/>
              <p:nvPr/>
            </p:nvSpPr>
            <p:spPr>
              <a:xfrm>
                <a:off x="4574364" y="239455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20"/>
              <p:cNvSpPr/>
              <p:nvPr/>
            </p:nvSpPr>
            <p:spPr>
              <a:xfrm>
                <a:off x="4631425" y="239455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20"/>
              <p:cNvSpPr/>
              <p:nvPr/>
            </p:nvSpPr>
            <p:spPr>
              <a:xfrm>
                <a:off x="4689058" y="239455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20"/>
              <p:cNvSpPr/>
              <p:nvPr/>
            </p:nvSpPr>
            <p:spPr>
              <a:xfrm>
                <a:off x="4746405" y="239455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20"/>
              <p:cNvSpPr/>
              <p:nvPr/>
            </p:nvSpPr>
            <p:spPr>
              <a:xfrm>
                <a:off x="4803753" y="239455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20"/>
              <p:cNvSpPr/>
              <p:nvPr/>
            </p:nvSpPr>
            <p:spPr>
              <a:xfrm>
                <a:off x="4574364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20"/>
              <p:cNvSpPr/>
              <p:nvPr/>
            </p:nvSpPr>
            <p:spPr>
              <a:xfrm>
                <a:off x="4631425" y="245190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20"/>
              <p:cNvSpPr/>
              <p:nvPr/>
            </p:nvSpPr>
            <p:spPr>
              <a:xfrm>
                <a:off x="4689058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20"/>
              <p:cNvSpPr/>
              <p:nvPr/>
            </p:nvSpPr>
            <p:spPr>
              <a:xfrm>
                <a:off x="4746405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8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20"/>
              <p:cNvSpPr/>
              <p:nvPr/>
            </p:nvSpPr>
            <p:spPr>
              <a:xfrm>
                <a:off x="4803753" y="245190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20"/>
              <p:cNvSpPr/>
              <p:nvPr/>
            </p:nvSpPr>
            <p:spPr>
              <a:xfrm>
                <a:off x="4861124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20"/>
              <p:cNvSpPr/>
              <p:nvPr/>
            </p:nvSpPr>
            <p:spPr>
              <a:xfrm>
                <a:off x="4574364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20"/>
              <p:cNvSpPr/>
              <p:nvPr/>
            </p:nvSpPr>
            <p:spPr>
              <a:xfrm>
                <a:off x="4631425" y="250925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20"/>
              <p:cNvSpPr/>
              <p:nvPr/>
            </p:nvSpPr>
            <p:spPr>
              <a:xfrm>
                <a:off x="4689058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20"/>
              <p:cNvSpPr/>
              <p:nvPr/>
            </p:nvSpPr>
            <p:spPr>
              <a:xfrm>
                <a:off x="4746405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20"/>
              <p:cNvSpPr/>
              <p:nvPr/>
            </p:nvSpPr>
            <p:spPr>
              <a:xfrm>
                <a:off x="4803753" y="250925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20"/>
              <p:cNvSpPr/>
              <p:nvPr/>
            </p:nvSpPr>
            <p:spPr>
              <a:xfrm>
                <a:off x="4861124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20"/>
              <p:cNvSpPr/>
              <p:nvPr/>
            </p:nvSpPr>
            <p:spPr>
              <a:xfrm>
                <a:off x="4574364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20"/>
              <p:cNvSpPr/>
              <p:nvPr/>
            </p:nvSpPr>
            <p:spPr>
              <a:xfrm>
                <a:off x="4631425" y="2566884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20"/>
              <p:cNvSpPr/>
              <p:nvPr/>
            </p:nvSpPr>
            <p:spPr>
              <a:xfrm>
                <a:off x="4689058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0"/>
                    </a:moveTo>
                    <a:cubicBezTo>
                      <a:pt x="1289" y="0"/>
                      <a:pt x="1282" y="1"/>
                      <a:pt x="1275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20"/>
              <p:cNvSpPr/>
              <p:nvPr/>
            </p:nvSpPr>
            <p:spPr>
              <a:xfrm>
                <a:off x="4746405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20"/>
              <p:cNvSpPr/>
              <p:nvPr/>
            </p:nvSpPr>
            <p:spPr>
              <a:xfrm>
                <a:off x="4631425" y="2624231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9" name="Google Shape;2389;p20"/>
            <p:cNvSpPr/>
            <p:nvPr/>
          </p:nvSpPr>
          <p:spPr>
            <a:xfrm>
              <a:off x="5033452" y="2624231"/>
              <a:ext cx="53675" cy="45925"/>
            </a:xfrm>
            <a:custGeom>
              <a:avLst/>
              <a:gdLst/>
              <a:ahLst/>
              <a:cxnLst/>
              <a:rect l="l" t="t" r="r" b="b"/>
              <a:pathLst>
                <a:path w="2251" h="1926" extrusionOk="0">
                  <a:moveTo>
                    <a:pt x="1298" y="1"/>
                  </a:moveTo>
                  <a:cubicBezTo>
                    <a:pt x="429" y="1"/>
                    <a:pt x="0" y="1037"/>
                    <a:pt x="607" y="1644"/>
                  </a:cubicBezTo>
                  <a:cubicBezTo>
                    <a:pt x="802" y="1839"/>
                    <a:pt x="1041" y="1926"/>
                    <a:pt x="1276" y="1926"/>
                  </a:cubicBezTo>
                  <a:cubicBezTo>
                    <a:pt x="1772" y="1926"/>
                    <a:pt x="2250" y="1536"/>
                    <a:pt x="2250" y="953"/>
                  </a:cubicBezTo>
                  <a:cubicBezTo>
                    <a:pt x="2238" y="429"/>
                    <a:pt x="1822" y="1"/>
                    <a:pt x="1298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0"/>
            <p:cNvSpPr/>
            <p:nvPr/>
          </p:nvSpPr>
          <p:spPr>
            <a:xfrm>
              <a:off x="5090799" y="2624231"/>
              <a:ext cx="53675" cy="45711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37"/>
                    <a:pt x="607" y="1632"/>
                  </a:cubicBezTo>
                  <a:cubicBezTo>
                    <a:pt x="804" y="1829"/>
                    <a:pt x="1046" y="1917"/>
                    <a:pt x="1282" y="1917"/>
                  </a:cubicBezTo>
                  <a:cubicBezTo>
                    <a:pt x="1777" y="1917"/>
                    <a:pt x="2250" y="1533"/>
                    <a:pt x="2250" y="953"/>
                  </a:cubicBezTo>
                  <a:cubicBezTo>
                    <a:pt x="2250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0"/>
            <p:cNvSpPr/>
            <p:nvPr/>
          </p:nvSpPr>
          <p:spPr>
            <a:xfrm>
              <a:off x="5148432" y="2624231"/>
              <a:ext cx="53389" cy="45711"/>
            </a:xfrm>
            <a:custGeom>
              <a:avLst/>
              <a:gdLst/>
              <a:ahLst/>
              <a:cxnLst/>
              <a:rect l="l" t="t" r="r" b="b"/>
              <a:pathLst>
                <a:path w="2239" h="1917" extrusionOk="0">
                  <a:moveTo>
                    <a:pt x="1286" y="1"/>
                  </a:moveTo>
                  <a:cubicBezTo>
                    <a:pt x="429" y="1"/>
                    <a:pt x="0" y="1025"/>
                    <a:pt x="595" y="1632"/>
                  </a:cubicBezTo>
                  <a:cubicBezTo>
                    <a:pt x="792" y="1829"/>
                    <a:pt x="1034" y="1917"/>
                    <a:pt x="1270" y="1917"/>
                  </a:cubicBezTo>
                  <a:cubicBezTo>
                    <a:pt x="1765" y="1917"/>
                    <a:pt x="2239" y="1533"/>
                    <a:pt x="2239" y="953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0"/>
            <p:cNvSpPr/>
            <p:nvPr/>
          </p:nvSpPr>
          <p:spPr>
            <a:xfrm>
              <a:off x="5206066" y="2624231"/>
              <a:ext cx="53389" cy="45711"/>
            </a:xfrm>
            <a:custGeom>
              <a:avLst/>
              <a:gdLst/>
              <a:ahLst/>
              <a:cxnLst/>
              <a:rect l="l" t="t" r="r" b="b"/>
              <a:pathLst>
                <a:path w="2239" h="1917" extrusionOk="0">
                  <a:moveTo>
                    <a:pt x="1286" y="1"/>
                  </a:moveTo>
                  <a:cubicBezTo>
                    <a:pt x="429" y="1"/>
                    <a:pt x="0" y="1025"/>
                    <a:pt x="595" y="1632"/>
                  </a:cubicBezTo>
                  <a:cubicBezTo>
                    <a:pt x="792" y="1829"/>
                    <a:pt x="1034" y="1917"/>
                    <a:pt x="1270" y="1917"/>
                  </a:cubicBezTo>
                  <a:cubicBezTo>
                    <a:pt x="1765" y="1917"/>
                    <a:pt x="2238" y="1533"/>
                    <a:pt x="2238" y="953"/>
                  </a:cubicBezTo>
                  <a:cubicBezTo>
                    <a:pt x="2238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0"/>
            <p:cNvSpPr/>
            <p:nvPr/>
          </p:nvSpPr>
          <p:spPr>
            <a:xfrm>
              <a:off x="5263127" y="2624231"/>
              <a:ext cx="53675" cy="45711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37"/>
                    <a:pt x="607" y="1632"/>
                  </a:cubicBezTo>
                  <a:cubicBezTo>
                    <a:pt x="804" y="1829"/>
                    <a:pt x="1046" y="1917"/>
                    <a:pt x="1283" y="1917"/>
                  </a:cubicBezTo>
                  <a:cubicBezTo>
                    <a:pt x="1777" y="1917"/>
                    <a:pt x="2251" y="1533"/>
                    <a:pt x="2251" y="953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0"/>
            <p:cNvSpPr/>
            <p:nvPr/>
          </p:nvSpPr>
          <p:spPr>
            <a:xfrm>
              <a:off x="5206066" y="2681578"/>
              <a:ext cx="53389" cy="45806"/>
            </a:xfrm>
            <a:custGeom>
              <a:avLst/>
              <a:gdLst/>
              <a:ahLst/>
              <a:cxnLst/>
              <a:rect l="l" t="t" r="r" b="b"/>
              <a:pathLst>
                <a:path w="2239" h="1921" extrusionOk="0">
                  <a:moveTo>
                    <a:pt x="1286" y="1"/>
                  </a:moveTo>
                  <a:cubicBezTo>
                    <a:pt x="429" y="1"/>
                    <a:pt x="0" y="1037"/>
                    <a:pt x="595" y="1644"/>
                  </a:cubicBezTo>
                  <a:cubicBezTo>
                    <a:pt x="791" y="1835"/>
                    <a:pt x="1030" y="1921"/>
                    <a:pt x="1265" y="1921"/>
                  </a:cubicBezTo>
                  <a:cubicBezTo>
                    <a:pt x="1761" y="1921"/>
                    <a:pt x="2238" y="1539"/>
                    <a:pt x="2238" y="965"/>
                  </a:cubicBezTo>
                  <a:cubicBezTo>
                    <a:pt x="2238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0"/>
            <p:cNvSpPr/>
            <p:nvPr/>
          </p:nvSpPr>
          <p:spPr>
            <a:xfrm>
              <a:off x="5263127" y="2681578"/>
              <a:ext cx="53675" cy="458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0" y="1037"/>
                    <a:pt x="607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3" y="1921"/>
                    <a:pt x="2251" y="1539"/>
                    <a:pt x="2251" y="965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6" name="Google Shape;2396;p20"/>
            <p:cNvGrpSpPr/>
            <p:nvPr/>
          </p:nvGrpSpPr>
          <p:grpSpPr>
            <a:xfrm>
              <a:off x="3253351" y="2451903"/>
              <a:ext cx="283374" cy="333019"/>
              <a:chOff x="3253351" y="2451903"/>
              <a:chExt cx="283374" cy="333019"/>
            </a:xfrm>
          </p:grpSpPr>
          <p:sp>
            <p:nvSpPr>
              <p:cNvPr id="2397" name="Google Shape;2397;p20"/>
              <p:cNvSpPr/>
              <p:nvPr/>
            </p:nvSpPr>
            <p:spPr>
              <a:xfrm>
                <a:off x="3368331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20"/>
              <p:cNvSpPr/>
              <p:nvPr/>
            </p:nvSpPr>
            <p:spPr>
              <a:xfrm>
                <a:off x="3425702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8" y="1921"/>
                      <a:pt x="2242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20"/>
              <p:cNvSpPr/>
              <p:nvPr/>
            </p:nvSpPr>
            <p:spPr>
              <a:xfrm>
                <a:off x="3483050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20"/>
              <p:cNvSpPr/>
              <p:nvPr/>
            </p:nvSpPr>
            <p:spPr>
              <a:xfrm>
                <a:off x="3310984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20"/>
              <p:cNvSpPr/>
              <p:nvPr/>
            </p:nvSpPr>
            <p:spPr>
              <a:xfrm>
                <a:off x="3368331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20"/>
              <p:cNvSpPr/>
              <p:nvPr/>
            </p:nvSpPr>
            <p:spPr>
              <a:xfrm>
                <a:off x="3425702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20"/>
              <p:cNvSpPr/>
              <p:nvPr/>
            </p:nvSpPr>
            <p:spPr>
              <a:xfrm>
                <a:off x="3311080" y="256688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92" y="0"/>
                    </a:moveTo>
                    <a:cubicBezTo>
                      <a:pt x="1285" y="0"/>
                      <a:pt x="1278" y="1"/>
                      <a:pt x="1271" y="1"/>
                    </a:cubicBezTo>
                    <a:cubicBezTo>
                      <a:pt x="1266" y="1"/>
                      <a:pt x="1261" y="1"/>
                      <a:pt x="1256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8"/>
                      <a:pt x="1030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36"/>
                      <a:pt x="1818" y="0"/>
                      <a:pt x="12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20"/>
              <p:cNvSpPr/>
              <p:nvPr/>
            </p:nvSpPr>
            <p:spPr>
              <a:xfrm>
                <a:off x="3368331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25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20"/>
              <p:cNvSpPr/>
              <p:nvPr/>
            </p:nvSpPr>
            <p:spPr>
              <a:xfrm>
                <a:off x="3425702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4" y="1916"/>
                      <a:pt x="1280" y="1916"/>
                    </a:cubicBezTo>
                    <a:cubicBezTo>
                      <a:pt x="1771" y="1916"/>
                      <a:pt x="2242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20"/>
              <p:cNvSpPr/>
              <p:nvPr/>
            </p:nvSpPr>
            <p:spPr>
              <a:xfrm>
                <a:off x="3483050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20"/>
              <p:cNvSpPr/>
              <p:nvPr/>
            </p:nvSpPr>
            <p:spPr>
              <a:xfrm>
                <a:off x="3310984" y="262423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20"/>
              <p:cNvSpPr/>
              <p:nvPr/>
            </p:nvSpPr>
            <p:spPr>
              <a:xfrm>
                <a:off x="3368331" y="262423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20"/>
              <p:cNvSpPr/>
              <p:nvPr/>
            </p:nvSpPr>
            <p:spPr>
              <a:xfrm>
                <a:off x="3425702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5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20"/>
              <p:cNvSpPr/>
              <p:nvPr/>
            </p:nvSpPr>
            <p:spPr>
              <a:xfrm>
                <a:off x="3483050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20"/>
              <p:cNvSpPr/>
              <p:nvPr/>
            </p:nvSpPr>
            <p:spPr>
              <a:xfrm>
                <a:off x="3253351" y="26815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20"/>
              <p:cNvSpPr/>
              <p:nvPr/>
            </p:nvSpPr>
            <p:spPr>
              <a:xfrm>
                <a:off x="3310984" y="26815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20"/>
              <p:cNvSpPr/>
              <p:nvPr/>
            </p:nvSpPr>
            <p:spPr>
              <a:xfrm>
                <a:off x="3368331" y="26815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20"/>
              <p:cNvSpPr/>
              <p:nvPr/>
            </p:nvSpPr>
            <p:spPr>
              <a:xfrm>
                <a:off x="342570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20"/>
              <p:cNvSpPr/>
              <p:nvPr/>
            </p:nvSpPr>
            <p:spPr>
              <a:xfrm>
                <a:off x="3483050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20"/>
              <p:cNvSpPr/>
              <p:nvPr/>
            </p:nvSpPr>
            <p:spPr>
              <a:xfrm>
                <a:off x="3253351" y="273892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20"/>
              <p:cNvSpPr/>
              <p:nvPr/>
            </p:nvSpPr>
            <p:spPr>
              <a:xfrm>
                <a:off x="3310984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20"/>
              <p:cNvSpPr/>
              <p:nvPr/>
            </p:nvSpPr>
            <p:spPr>
              <a:xfrm>
                <a:off x="3368331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1" y="1841"/>
                      <a:pt x="1040" y="1929"/>
                      <a:pt x="1275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20"/>
              <p:cNvSpPr/>
              <p:nvPr/>
            </p:nvSpPr>
            <p:spPr>
              <a:xfrm>
                <a:off x="3425702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5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0" name="Google Shape;2420;p20"/>
            <p:cNvSpPr/>
            <p:nvPr/>
          </p:nvSpPr>
          <p:spPr>
            <a:xfrm>
              <a:off x="4114728" y="2738926"/>
              <a:ext cx="53675" cy="45997"/>
            </a:xfrm>
            <a:custGeom>
              <a:avLst/>
              <a:gdLst/>
              <a:ahLst/>
              <a:cxnLst/>
              <a:rect l="l" t="t" r="r" b="b"/>
              <a:pathLst>
                <a:path w="2251" h="1929" extrusionOk="0">
                  <a:moveTo>
                    <a:pt x="1286" y="1"/>
                  </a:moveTo>
                  <a:cubicBezTo>
                    <a:pt x="429" y="1"/>
                    <a:pt x="0" y="1037"/>
                    <a:pt x="608" y="1644"/>
                  </a:cubicBezTo>
                  <a:cubicBezTo>
                    <a:pt x="804" y="1841"/>
                    <a:pt x="1046" y="1929"/>
                    <a:pt x="1283" y="1929"/>
                  </a:cubicBezTo>
                  <a:cubicBezTo>
                    <a:pt x="1777" y="1929"/>
                    <a:pt x="2251" y="1545"/>
                    <a:pt x="2251" y="965"/>
                  </a:cubicBezTo>
                  <a:cubicBezTo>
                    <a:pt x="2251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0"/>
            <p:cNvSpPr/>
            <p:nvPr/>
          </p:nvSpPr>
          <p:spPr>
            <a:xfrm>
              <a:off x="4172075" y="2738926"/>
              <a:ext cx="53675" cy="45997"/>
            </a:xfrm>
            <a:custGeom>
              <a:avLst/>
              <a:gdLst/>
              <a:ahLst/>
              <a:cxnLst/>
              <a:rect l="l" t="t" r="r" b="b"/>
              <a:pathLst>
                <a:path w="2251" h="1929" extrusionOk="0">
                  <a:moveTo>
                    <a:pt x="1286" y="1"/>
                  </a:moveTo>
                  <a:cubicBezTo>
                    <a:pt x="429" y="1"/>
                    <a:pt x="1" y="1037"/>
                    <a:pt x="608" y="1644"/>
                  </a:cubicBezTo>
                  <a:cubicBezTo>
                    <a:pt x="804" y="1841"/>
                    <a:pt x="1046" y="1929"/>
                    <a:pt x="1283" y="1929"/>
                  </a:cubicBezTo>
                  <a:cubicBezTo>
                    <a:pt x="1777" y="1929"/>
                    <a:pt x="2251" y="1545"/>
                    <a:pt x="2251" y="965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0"/>
            <p:cNvSpPr/>
            <p:nvPr/>
          </p:nvSpPr>
          <p:spPr>
            <a:xfrm>
              <a:off x="4229708" y="2738926"/>
              <a:ext cx="53389" cy="45997"/>
            </a:xfrm>
            <a:custGeom>
              <a:avLst/>
              <a:gdLst/>
              <a:ahLst/>
              <a:cxnLst/>
              <a:rect l="l" t="t" r="r" b="b"/>
              <a:pathLst>
                <a:path w="2239" h="1929" extrusionOk="0">
                  <a:moveTo>
                    <a:pt x="1286" y="1"/>
                  </a:moveTo>
                  <a:cubicBezTo>
                    <a:pt x="429" y="1"/>
                    <a:pt x="1" y="1037"/>
                    <a:pt x="596" y="1644"/>
                  </a:cubicBezTo>
                  <a:cubicBezTo>
                    <a:pt x="792" y="1841"/>
                    <a:pt x="1034" y="1929"/>
                    <a:pt x="1271" y="1929"/>
                  </a:cubicBezTo>
                  <a:cubicBezTo>
                    <a:pt x="1765" y="1929"/>
                    <a:pt x="2239" y="1545"/>
                    <a:pt x="2239" y="965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0"/>
            <p:cNvSpPr/>
            <p:nvPr/>
          </p:nvSpPr>
          <p:spPr>
            <a:xfrm>
              <a:off x="5206066" y="2738926"/>
              <a:ext cx="53389" cy="45997"/>
            </a:xfrm>
            <a:custGeom>
              <a:avLst/>
              <a:gdLst/>
              <a:ahLst/>
              <a:cxnLst/>
              <a:rect l="l" t="t" r="r" b="b"/>
              <a:pathLst>
                <a:path w="2239" h="1929" extrusionOk="0">
                  <a:moveTo>
                    <a:pt x="1286" y="1"/>
                  </a:moveTo>
                  <a:cubicBezTo>
                    <a:pt x="429" y="1"/>
                    <a:pt x="0" y="1037"/>
                    <a:pt x="595" y="1644"/>
                  </a:cubicBezTo>
                  <a:cubicBezTo>
                    <a:pt x="792" y="1841"/>
                    <a:pt x="1034" y="1929"/>
                    <a:pt x="1270" y="1929"/>
                  </a:cubicBezTo>
                  <a:cubicBezTo>
                    <a:pt x="1765" y="1929"/>
                    <a:pt x="2238" y="1545"/>
                    <a:pt x="2238" y="965"/>
                  </a:cubicBezTo>
                  <a:cubicBezTo>
                    <a:pt x="2238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rgbClr val="CEC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0"/>
            <p:cNvSpPr/>
            <p:nvPr/>
          </p:nvSpPr>
          <p:spPr>
            <a:xfrm>
              <a:off x="4114728" y="2796559"/>
              <a:ext cx="53675" cy="458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0" y="1037"/>
                    <a:pt x="608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4" y="1921"/>
                    <a:pt x="2251" y="1539"/>
                    <a:pt x="2251" y="965"/>
                  </a:cubicBezTo>
                  <a:cubicBezTo>
                    <a:pt x="2251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0"/>
            <p:cNvSpPr/>
            <p:nvPr/>
          </p:nvSpPr>
          <p:spPr>
            <a:xfrm>
              <a:off x="4172075" y="2796559"/>
              <a:ext cx="53675" cy="458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1" y="1037"/>
                    <a:pt x="608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4" y="1921"/>
                    <a:pt x="2251" y="1539"/>
                    <a:pt x="2251" y="965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0"/>
            <p:cNvSpPr/>
            <p:nvPr/>
          </p:nvSpPr>
          <p:spPr>
            <a:xfrm>
              <a:off x="4229708" y="2796559"/>
              <a:ext cx="53389" cy="45735"/>
            </a:xfrm>
            <a:custGeom>
              <a:avLst/>
              <a:gdLst/>
              <a:ahLst/>
              <a:cxnLst/>
              <a:rect l="l" t="t" r="r" b="b"/>
              <a:pathLst>
                <a:path w="2239" h="1918" extrusionOk="0">
                  <a:moveTo>
                    <a:pt x="1286" y="1"/>
                  </a:moveTo>
                  <a:cubicBezTo>
                    <a:pt x="429" y="1"/>
                    <a:pt x="1" y="1037"/>
                    <a:pt x="596" y="1632"/>
                  </a:cubicBezTo>
                  <a:cubicBezTo>
                    <a:pt x="793" y="1829"/>
                    <a:pt x="1035" y="1917"/>
                    <a:pt x="1273" y="1917"/>
                  </a:cubicBezTo>
                  <a:cubicBezTo>
                    <a:pt x="1766" y="1917"/>
                    <a:pt x="2239" y="1536"/>
                    <a:pt x="2239" y="965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0"/>
            <p:cNvSpPr/>
            <p:nvPr/>
          </p:nvSpPr>
          <p:spPr>
            <a:xfrm>
              <a:off x="4057380" y="2853906"/>
              <a:ext cx="53389" cy="45711"/>
            </a:xfrm>
            <a:custGeom>
              <a:avLst/>
              <a:gdLst/>
              <a:ahLst/>
              <a:cxnLst/>
              <a:rect l="l" t="t" r="r" b="b"/>
              <a:pathLst>
                <a:path w="2239" h="1917" extrusionOk="0">
                  <a:moveTo>
                    <a:pt x="1286" y="1"/>
                  </a:moveTo>
                  <a:cubicBezTo>
                    <a:pt x="429" y="1"/>
                    <a:pt x="0" y="1037"/>
                    <a:pt x="608" y="1632"/>
                  </a:cubicBezTo>
                  <a:cubicBezTo>
                    <a:pt x="800" y="1829"/>
                    <a:pt x="1039" y="1917"/>
                    <a:pt x="1274" y="1917"/>
                  </a:cubicBezTo>
                  <a:cubicBezTo>
                    <a:pt x="1765" y="1917"/>
                    <a:pt x="2239" y="1533"/>
                    <a:pt x="2239" y="953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0"/>
            <p:cNvSpPr/>
            <p:nvPr/>
          </p:nvSpPr>
          <p:spPr>
            <a:xfrm>
              <a:off x="4114728" y="2853906"/>
              <a:ext cx="53675" cy="45711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37"/>
                    <a:pt x="608" y="1632"/>
                  </a:cubicBezTo>
                  <a:cubicBezTo>
                    <a:pt x="804" y="1829"/>
                    <a:pt x="1046" y="1917"/>
                    <a:pt x="1283" y="1917"/>
                  </a:cubicBezTo>
                  <a:cubicBezTo>
                    <a:pt x="1777" y="1917"/>
                    <a:pt x="2251" y="1533"/>
                    <a:pt x="2251" y="953"/>
                  </a:cubicBezTo>
                  <a:cubicBezTo>
                    <a:pt x="2251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0"/>
            <p:cNvSpPr/>
            <p:nvPr/>
          </p:nvSpPr>
          <p:spPr>
            <a:xfrm>
              <a:off x="4172075" y="2853906"/>
              <a:ext cx="53675" cy="45711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1" y="1037"/>
                    <a:pt x="608" y="1632"/>
                  </a:cubicBezTo>
                  <a:cubicBezTo>
                    <a:pt x="804" y="1829"/>
                    <a:pt x="1046" y="1917"/>
                    <a:pt x="1283" y="1917"/>
                  </a:cubicBezTo>
                  <a:cubicBezTo>
                    <a:pt x="1777" y="1917"/>
                    <a:pt x="2251" y="1533"/>
                    <a:pt x="2251" y="953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0" name="Google Shape;2430;p20"/>
            <p:cNvGrpSpPr/>
            <p:nvPr/>
          </p:nvGrpSpPr>
          <p:grpSpPr>
            <a:xfrm>
              <a:off x="3483050" y="2049901"/>
              <a:ext cx="570372" cy="907159"/>
              <a:chOff x="3483050" y="2049901"/>
              <a:chExt cx="570372" cy="907159"/>
            </a:xfrm>
          </p:grpSpPr>
          <p:sp>
            <p:nvSpPr>
              <p:cNvPr id="2431" name="Google Shape;2431;p20"/>
              <p:cNvSpPr/>
              <p:nvPr/>
            </p:nvSpPr>
            <p:spPr>
              <a:xfrm>
                <a:off x="4000033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20"/>
              <p:cNvSpPr/>
              <p:nvPr/>
            </p:nvSpPr>
            <p:spPr>
              <a:xfrm>
                <a:off x="3827705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20"/>
              <p:cNvSpPr/>
              <p:nvPr/>
            </p:nvSpPr>
            <p:spPr>
              <a:xfrm>
                <a:off x="3942686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20"/>
              <p:cNvSpPr/>
              <p:nvPr/>
            </p:nvSpPr>
            <p:spPr>
              <a:xfrm>
                <a:off x="4000033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20"/>
              <p:cNvSpPr/>
              <p:nvPr/>
            </p:nvSpPr>
            <p:spPr>
              <a:xfrm>
                <a:off x="3712725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20"/>
              <p:cNvSpPr/>
              <p:nvPr/>
            </p:nvSpPr>
            <p:spPr>
              <a:xfrm>
                <a:off x="3770358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20"/>
              <p:cNvSpPr/>
              <p:nvPr/>
            </p:nvSpPr>
            <p:spPr>
              <a:xfrm>
                <a:off x="3827705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20"/>
              <p:cNvSpPr/>
              <p:nvPr/>
            </p:nvSpPr>
            <p:spPr>
              <a:xfrm>
                <a:off x="3598030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1" y="1920"/>
                      <a:pt x="1274" y="1920"/>
                    </a:cubicBezTo>
                    <a:cubicBezTo>
                      <a:pt x="1767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20"/>
              <p:cNvSpPr/>
              <p:nvPr/>
            </p:nvSpPr>
            <p:spPr>
              <a:xfrm>
                <a:off x="3712725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20"/>
              <p:cNvSpPr/>
              <p:nvPr/>
            </p:nvSpPr>
            <p:spPr>
              <a:xfrm>
                <a:off x="3770358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20"/>
              <p:cNvSpPr/>
              <p:nvPr/>
            </p:nvSpPr>
            <p:spPr>
              <a:xfrm>
                <a:off x="3598030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20"/>
              <p:cNvSpPr/>
              <p:nvPr/>
            </p:nvSpPr>
            <p:spPr>
              <a:xfrm>
                <a:off x="3655377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20"/>
              <p:cNvSpPr/>
              <p:nvPr/>
            </p:nvSpPr>
            <p:spPr>
              <a:xfrm>
                <a:off x="3712725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20"/>
              <p:cNvSpPr/>
              <p:nvPr/>
            </p:nvSpPr>
            <p:spPr>
              <a:xfrm>
                <a:off x="3770358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20"/>
              <p:cNvSpPr/>
              <p:nvPr/>
            </p:nvSpPr>
            <p:spPr>
              <a:xfrm>
                <a:off x="3827705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20"/>
              <p:cNvSpPr/>
              <p:nvPr/>
            </p:nvSpPr>
            <p:spPr>
              <a:xfrm>
                <a:off x="3598030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20"/>
              <p:cNvSpPr/>
              <p:nvPr/>
            </p:nvSpPr>
            <p:spPr>
              <a:xfrm>
                <a:off x="3655377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20"/>
              <p:cNvSpPr/>
              <p:nvPr/>
            </p:nvSpPr>
            <p:spPr>
              <a:xfrm>
                <a:off x="3720379" y="2336923"/>
                <a:ext cx="46021" cy="46021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30" extrusionOk="0">
                    <a:moveTo>
                      <a:pt x="965" y="1"/>
                    </a:moveTo>
                    <a:cubicBezTo>
                      <a:pt x="441" y="1"/>
                      <a:pt x="1" y="441"/>
                      <a:pt x="1" y="965"/>
                    </a:cubicBezTo>
                    <a:cubicBezTo>
                      <a:pt x="1" y="1501"/>
                      <a:pt x="441" y="1929"/>
                      <a:pt x="965" y="1929"/>
                    </a:cubicBezTo>
                    <a:cubicBezTo>
                      <a:pt x="1501" y="1929"/>
                      <a:pt x="1930" y="1501"/>
                      <a:pt x="1930" y="965"/>
                    </a:cubicBezTo>
                    <a:cubicBezTo>
                      <a:pt x="1930" y="441"/>
                      <a:pt x="1501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20"/>
              <p:cNvSpPr/>
              <p:nvPr/>
            </p:nvSpPr>
            <p:spPr>
              <a:xfrm>
                <a:off x="3770358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95" y="0"/>
                    </a:moveTo>
                    <a:cubicBezTo>
                      <a:pt x="1288" y="0"/>
                      <a:pt x="1281" y="0"/>
                      <a:pt x="1274" y="1"/>
                    </a:cubicBezTo>
                    <a:cubicBezTo>
                      <a:pt x="429" y="1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2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20"/>
              <p:cNvSpPr/>
              <p:nvPr/>
            </p:nvSpPr>
            <p:spPr>
              <a:xfrm>
                <a:off x="3827705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20"/>
              <p:cNvSpPr/>
              <p:nvPr/>
            </p:nvSpPr>
            <p:spPr>
              <a:xfrm>
                <a:off x="3598030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20"/>
              <p:cNvSpPr/>
              <p:nvPr/>
            </p:nvSpPr>
            <p:spPr>
              <a:xfrm>
                <a:off x="3655377" y="239455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20"/>
              <p:cNvSpPr/>
              <p:nvPr/>
            </p:nvSpPr>
            <p:spPr>
              <a:xfrm>
                <a:off x="3712725" y="239455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20"/>
              <p:cNvSpPr/>
              <p:nvPr/>
            </p:nvSpPr>
            <p:spPr>
              <a:xfrm>
                <a:off x="3540683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0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20"/>
              <p:cNvSpPr/>
              <p:nvPr/>
            </p:nvSpPr>
            <p:spPr>
              <a:xfrm>
                <a:off x="3598030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799" y="1835"/>
                      <a:pt x="1035" y="1921"/>
                      <a:pt x="1269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20"/>
              <p:cNvSpPr/>
              <p:nvPr/>
            </p:nvSpPr>
            <p:spPr>
              <a:xfrm>
                <a:off x="3655377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20"/>
              <p:cNvSpPr/>
              <p:nvPr/>
            </p:nvSpPr>
            <p:spPr>
              <a:xfrm>
                <a:off x="3712725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20"/>
              <p:cNvSpPr/>
              <p:nvPr/>
            </p:nvSpPr>
            <p:spPr>
              <a:xfrm>
                <a:off x="3770358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20"/>
              <p:cNvSpPr/>
              <p:nvPr/>
            </p:nvSpPr>
            <p:spPr>
              <a:xfrm>
                <a:off x="3483050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20"/>
              <p:cNvSpPr/>
              <p:nvPr/>
            </p:nvSpPr>
            <p:spPr>
              <a:xfrm>
                <a:off x="3540683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20"/>
              <p:cNvSpPr/>
              <p:nvPr/>
            </p:nvSpPr>
            <p:spPr>
              <a:xfrm>
                <a:off x="3598030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20"/>
              <p:cNvSpPr/>
              <p:nvPr/>
            </p:nvSpPr>
            <p:spPr>
              <a:xfrm>
                <a:off x="3655377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20"/>
              <p:cNvSpPr/>
              <p:nvPr/>
            </p:nvSpPr>
            <p:spPr>
              <a:xfrm>
                <a:off x="3712725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20"/>
              <p:cNvSpPr/>
              <p:nvPr/>
            </p:nvSpPr>
            <p:spPr>
              <a:xfrm>
                <a:off x="3770358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20"/>
              <p:cNvSpPr/>
              <p:nvPr/>
            </p:nvSpPr>
            <p:spPr>
              <a:xfrm>
                <a:off x="3827705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20"/>
              <p:cNvSpPr/>
              <p:nvPr/>
            </p:nvSpPr>
            <p:spPr>
              <a:xfrm>
                <a:off x="3540683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20"/>
              <p:cNvSpPr/>
              <p:nvPr/>
            </p:nvSpPr>
            <p:spPr>
              <a:xfrm>
                <a:off x="3655377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20"/>
              <p:cNvSpPr/>
              <p:nvPr/>
            </p:nvSpPr>
            <p:spPr>
              <a:xfrm>
                <a:off x="3712725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20"/>
              <p:cNvSpPr/>
              <p:nvPr/>
            </p:nvSpPr>
            <p:spPr>
              <a:xfrm>
                <a:off x="3770430" y="256688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68" y="1"/>
                    </a:moveTo>
                    <a:cubicBezTo>
                      <a:pt x="421" y="1"/>
                      <a:pt x="1" y="1028"/>
                      <a:pt x="593" y="1632"/>
                    </a:cubicBezTo>
                    <a:cubicBezTo>
                      <a:pt x="789" y="1828"/>
                      <a:pt x="1031" y="1916"/>
                      <a:pt x="1268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29"/>
                      <a:pt x="1807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20"/>
              <p:cNvSpPr/>
              <p:nvPr/>
            </p:nvSpPr>
            <p:spPr>
              <a:xfrm>
                <a:off x="3827705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20"/>
              <p:cNvSpPr/>
              <p:nvPr/>
            </p:nvSpPr>
            <p:spPr>
              <a:xfrm>
                <a:off x="3540683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20"/>
              <p:cNvSpPr/>
              <p:nvPr/>
            </p:nvSpPr>
            <p:spPr>
              <a:xfrm>
                <a:off x="3655377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20"/>
              <p:cNvSpPr/>
              <p:nvPr/>
            </p:nvSpPr>
            <p:spPr>
              <a:xfrm>
                <a:off x="3712725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20"/>
              <p:cNvSpPr/>
              <p:nvPr/>
            </p:nvSpPr>
            <p:spPr>
              <a:xfrm>
                <a:off x="3770358" y="262423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0" y="1835"/>
                      <a:pt x="1029" y="1920"/>
                      <a:pt x="1263" y="1920"/>
                    </a:cubicBezTo>
                    <a:cubicBezTo>
                      <a:pt x="1760" y="1920"/>
                      <a:pt x="2239" y="1536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20"/>
              <p:cNvSpPr/>
              <p:nvPr/>
            </p:nvSpPr>
            <p:spPr>
              <a:xfrm>
                <a:off x="3827705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20"/>
              <p:cNvSpPr/>
              <p:nvPr/>
            </p:nvSpPr>
            <p:spPr>
              <a:xfrm>
                <a:off x="3655377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20"/>
              <p:cNvSpPr/>
              <p:nvPr/>
            </p:nvSpPr>
            <p:spPr>
              <a:xfrm>
                <a:off x="3712725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20"/>
              <p:cNvSpPr/>
              <p:nvPr/>
            </p:nvSpPr>
            <p:spPr>
              <a:xfrm>
                <a:off x="3770358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20"/>
              <p:cNvSpPr/>
              <p:nvPr/>
            </p:nvSpPr>
            <p:spPr>
              <a:xfrm>
                <a:off x="3827705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20"/>
              <p:cNvSpPr/>
              <p:nvPr/>
            </p:nvSpPr>
            <p:spPr>
              <a:xfrm>
                <a:off x="3885053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20"/>
              <p:cNvSpPr/>
              <p:nvPr/>
            </p:nvSpPr>
            <p:spPr>
              <a:xfrm>
                <a:off x="3540683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20"/>
              <p:cNvSpPr/>
              <p:nvPr/>
            </p:nvSpPr>
            <p:spPr>
              <a:xfrm>
                <a:off x="3598030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20"/>
              <p:cNvSpPr/>
              <p:nvPr/>
            </p:nvSpPr>
            <p:spPr>
              <a:xfrm>
                <a:off x="3655377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20"/>
              <p:cNvSpPr/>
              <p:nvPr/>
            </p:nvSpPr>
            <p:spPr>
              <a:xfrm>
                <a:off x="3712725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20"/>
              <p:cNvSpPr/>
              <p:nvPr/>
            </p:nvSpPr>
            <p:spPr>
              <a:xfrm>
                <a:off x="3770358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20"/>
              <p:cNvSpPr/>
              <p:nvPr/>
            </p:nvSpPr>
            <p:spPr>
              <a:xfrm>
                <a:off x="3827705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20"/>
              <p:cNvSpPr/>
              <p:nvPr/>
            </p:nvSpPr>
            <p:spPr>
              <a:xfrm>
                <a:off x="3885053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20"/>
              <p:cNvSpPr/>
              <p:nvPr/>
            </p:nvSpPr>
            <p:spPr>
              <a:xfrm>
                <a:off x="3540683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0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20"/>
              <p:cNvSpPr/>
              <p:nvPr/>
            </p:nvSpPr>
            <p:spPr>
              <a:xfrm>
                <a:off x="3598030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5" y="1921"/>
                      <a:pt x="1269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20"/>
              <p:cNvSpPr/>
              <p:nvPr/>
            </p:nvSpPr>
            <p:spPr>
              <a:xfrm>
                <a:off x="3655377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20"/>
              <p:cNvSpPr/>
              <p:nvPr/>
            </p:nvSpPr>
            <p:spPr>
              <a:xfrm>
                <a:off x="3712725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20"/>
              <p:cNvSpPr/>
              <p:nvPr/>
            </p:nvSpPr>
            <p:spPr>
              <a:xfrm>
                <a:off x="3770358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20"/>
              <p:cNvSpPr/>
              <p:nvPr/>
            </p:nvSpPr>
            <p:spPr>
              <a:xfrm>
                <a:off x="3827705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20"/>
              <p:cNvSpPr/>
              <p:nvPr/>
            </p:nvSpPr>
            <p:spPr>
              <a:xfrm>
                <a:off x="3885053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20"/>
              <p:cNvSpPr/>
              <p:nvPr/>
            </p:nvSpPr>
            <p:spPr>
              <a:xfrm>
                <a:off x="3540683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20"/>
              <p:cNvSpPr/>
              <p:nvPr/>
            </p:nvSpPr>
            <p:spPr>
              <a:xfrm>
                <a:off x="3598030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20"/>
              <p:cNvSpPr/>
              <p:nvPr/>
            </p:nvSpPr>
            <p:spPr>
              <a:xfrm>
                <a:off x="3655377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20"/>
              <p:cNvSpPr/>
              <p:nvPr/>
            </p:nvSpPr>
            <p:spPr>
              <a:xfrm>
                <a:off x="3712725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20"/>
              <p:cNvSpPr/>
              <p:nvPr/>
            </p:nvSpPr>
            <p:spPr>
              <a:xfrm>
                <a:off x="3770358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20"/>
              <p:cNvSpPr/>
              <p:nvPr/>
            </p:nvSpPr>
            <p:spPr>
              <a:xfrm>
                <a:off x="3827705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20"/>
              <p:cNvSpPr/>
              <p:nvPr/>
            </p:nvSpPr>
            <p:spPr>
              <a:xfrm>
                <a:off x="3483050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20"/>
              <p:cNvSpPr/>
              <p:nvPr/>
            </p:nvSpPr>
            <p:spPr>
              <a:xfrm>
                <a:off x="3540683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0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20"/>
              <p:cNvSpPr/>
              <p:nvPr/>
            </p:nvSpPr>
            <p:spPr>
              <a:xfrm>
                <a:off x="3598030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5" y="1921"/>
                      <a:pt x="1269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20"/>
              <p:cNvSpPr/>
              <p:nvPr/>
            </p:nvSpPr>
            <p:spPr>
              <a:xfrm>
                <a:off x="3655377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20"/>
              <p:cNvSpPr/>
              <p:nvPr/>
            </p:nvSpPr>
            <p:spPr>
              <a:xfrm>
                <a:off x="3712725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20"/>
              <p:cNvSpPr/>
              <p:nvPr/>
            </p:nvSpPr>
            <p:spPr>
              <a:xfrm>
                <a:off x="3770358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20"/>
              <p:cNvSpPr/>
              <p:nvPr/>
            </p:nvSpPr>
            <p:spPr>
              <a:xfrm>
                <a:off x="3827705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08" name="Google Shape;2508;p20"/>
            <p:cNvSpPr/>
            <p:nvPr/>
          </p:nvSpPr>
          <p:spPr>
            <a:xfrm>
              <a:off x="4000033" y="2911253"/>
              <a:ext cx="53389" cy="45806"/>
            </a:xfrm>
            <a:custGeom>
              <a:avLst/>
              <a:gdLst/>
              <a:ahLst/>
              <a:cxnLst/>
              <a:rect l="l" t="t" r="r" b="b"/>
              <a:pathLst>
                <a:path w="2239" h="1921" extrusionOk="0">
                  <a:moveTo>
                    <a:pt x="1274" y="1"/>
                  </a:moveTo>
                  <a:cubicBezTo>
                    <a:pt x="429" y="1"/>
                    <a:pt x="0" y="1037"/>
                    <a:pt x="596" y="1644"/>
                  </a:cubicBezTo>
                  <a:cubicBezTo>
                    <a:pt x="791" y="1835"/>
                    <a:pt x="1030" y="1921"/>
                    <a:pt x="1265" y="1921"/>
                  </a:cubicBezTo>
                  <a:cubicBezTo>
                    <a:pt x="1762" y="1921"/>
                    <a:pt x="2239" y="1539"/>
                    <a:pt x="2239" y="965"/>
                  </a:cubicBezTo>
                  <a:cubicBezTo>
                    <a:pt x="2239" y="430"/>
                    <a:pt x="1810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0"/>
            <p:cNvSpPr/>
            <p:nvPr/>
          </p:nvSpPr>
          <p:spPr>
            <a:xfrm>
              <a:off x="4057380" y="2911253"/>
              <a:ext cx="53389" cy="45806"/>
            </a:xfrm>
            <a:custGeom>
              <a:avLst/>
              <a:gdLst/>
              <a:ahLst/>
              <a:cxnLst/>
              <a:rect l="l" t="t" r="r" b="b"/>
              <a:pathLst>
                <a:path w="2239" h="1921" extrusionOk="0">
                  <a:moveTo>
                    <a:pt x="1286" y="1"/>
                  </a:moveTo>
                  <a:cubicBezTo>
                    <a:pt x="429" y="1"/>
                    <a:pt x="0" y="1037"/>
                    <a:pt x="608" y="1644"/>
                  </a:cubicBezTo>
                  <a:cubicBezTo>
                    <a:pt x="799" y="1835"/>
                    <a:pt x="1036" y="1921"/>
                    <a:pt x="1269" y="1921"/>
                  </a:cubicBezTo>
                  <a:cubicBezTo>
                    <a:pt x="1762" y="1921"/>
                    <a:pt x="2239" y="1539"/>
                    <a:pt x="2239" y="965"/>
                  </a:cubicBezTo>
                  <a:cubicBezTo>
                    <a:pt x="2239" y="430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0"/>
            <p:cNvSpPr/>
            <p:nvPr/>
          </p:nvSpPr>
          <p:spPr>
            <a:xfrm>
              <a:off x="4114728" y="2911253"/>
              <a:ext cx="53675" cy="458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0" y="1037"/>
                    <a:pt x="608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4" y="1921"/>
                    <a:pt x="2251" y="1539"/>
                    <a:pt x="2251" y="965"/>
                  </a:cubicBezTo>
                  <a:cubicBezTo>
                    <a:pt x="2251" y="430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0"/>
            <p:cNvSpPr/>
            <p:nvPr/>
          </p:nvSpPr>
          <p:spPr>
            <a:xfrm>
              <a:off x="4172075" y="2911253"/>
              <a:ext cx="53675" cy="458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1" y="1037"/>
                    <a:pt x="608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4" y="1921"/>
                    <a:pt x="2251" y="1539"/>
                    <a:pt x="2251" y="965"/>
                  </a:cubicBezTo>
                  <a:cubicBezTo>
                    <a:pt x="2251" y="430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2" name="Google Shape;2512;p20"/>
            <p:cNvGrpSpPr/>
            <p:nvPr/>
          </p:nvGrpSpPr>
          <p:grpSpPr>
            <a:xfrm>
              <a:off x="4976104" y="2509251"/>
              <a:ext cx="857395" cy="447809"/>
              <a:chOff x="4976104" y="2509251"/>
              <a:chExt cx="857395" cy="447809"/>
            </a:xfrm>
          </p:grpSpPr>
          <p:sp>
            <p:nvSpPr>
              <p:cNvPr id="2513" name="Google Shape;2513;p20"/>
              <p:cNvSpPr/>
              <p:nvPr/>
            </p:nvSpPr>
            <p:spPr>
              <a:xfrm>
                <a:off x="5435454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20"/>
              <p:cNvSpPr/>
              <p:nvPr/>
            </p:nvSpPr>
            <p:spPr>
              <a:xfrm>
                <a:off x="5378107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20"/>
              <p:cNvSpPr/>
              <p:nvPr/>
            </p:nvSpPr>
            <p:spPr>
              <a:xfrm>
                <a:off x="5435454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2" y="1916"/>
                      <a:pt x="2243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20"/>
              <p:cNvSpPr/>
              <p:nvPr/>
            </p:nvSpPr>
            <p:spPr>
              <a:xfrm>
                <a:off x="5492802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20"/>
              <p:cNvSpPr/>
              <p:nvPr/>
            </p:nvSpPr>
            <p:spPr>
              <a:xfrm>
                <a:off x="5550149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20"/>
              <p:cNvSpPr/>
              <p:nvPr/>
            </p:nvSpPr>
            <p:spPr>
              <a:xfrm>
                <a:off x="5320760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20"/>
              <p:cNvSpPr/>
              <p:nvPr/>
            </p:nvSpPr>
            <p:spPr>
              <a:xfrm>
                <a:off x="5378107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20"/>
              <p:cNvSpPr/>
              <p:nvPr/>
            </p:nvSpPr>
            <p:spPr>
              <a:xfrm>
                <a:off x="5435454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20"/>
              <p:cNvSpPr/>
              <p:nvPr/>
            </p:nvSpPr>
            <p:spPr>
              <a:xfrm>
                <a:off x="5492802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20"/>
              <p:cNvSpPr/>
              <p:nvPr/>
            </p:nvSpPr>
            <p:spPr>
              <a:xfrm>
                <a:off x="5550149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20"/>
              <p:cNvSpPr/>
              <p:nvPr/>
            </p:nvSpPr>
            <p:spPr>
              <a:xfrm>
                <a:off x="4976104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20"/>
              <p:cNvSpPr/>
              <p:nvPr/>
            </p:nvSpPr>
            <p:spPr>
              <a:xfrm>
                <a:off x="503345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20"/>
              <p:cNvSpPr/>
              <p:nvPr/>
            </p:nvSpPr>
            <p:spPr>
              <a:xfrm>
                <a:off x="5090799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20"/>
              <p:cNvSpPr/>
              <p:nvPr/>
            </p:nvSpPr>
            <p:spPr>
              <a:xfrm>
                <a:off x="5148432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20"/>
              <p:cNvSpPr/>
              <p:nvPr/>
            </p:nvSpPr>
            <p:spPr>
              <a:xfrm>
                <a:off x="5320760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20"/>
              <p:cNvSpPr/>
              <p:nvPr/>
            </p:nvSpPr>
            <p:spPr>
              <a:xfrm>
                <a:off x="5378107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20"/>
              <p:cNvSpPr/>
              <p:nvPr/>
            </p:nvSpPr>
            <p:spPr>
              <a:xfrm>
                <a:off x="5435454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20"/>
              <p:cNvSpPr/>
              <p:nvPr/>
            </p:nvSpPr>
            <p:spPr>
              <a:xfrm>
                <a:off x="549280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20"/>
              <p:cNvSpPr/>
              <p:nvPr/>
            </p:nvSpPr>
            <p:spPr>
              <a:xfrm>
                <a:off x="5550149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20"/>
              <p:cNvSpPr/>
              <p:nvPr/>
            </p:nvSpPr>
            <p:spPr>
              <a:xfrm>
                <a:off x="5607782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20"/>
              <p:cNvSpPr/>
              <p:nvPr/>
            </p:nvSpPr>
            <p:spPr>
              <a:xfrm>
                <a:off x="5665129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20"/>
              <p:cNvSpPr/>
              <p:nvPr/>
            </p:nvSpPr>
            <p:spPr>
              <a:xfrm>
                <a:off x="5263127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20"/>
              <p:cNvSpPr/>
              <p:nvPr/>
            </p:nvSpPr>
            <p:spPr>
              <a:xfrm>
                <a:off x="5320760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20"/>
              <p:cNvSpPr/>
              <p:nvPr/>
            </p:nvSpPr>
            <p:spPr>
              <a:xfrm>
                <a:off x="5378107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20"/>
              <p:cNvSpPr/>
              <p:nvPr/>
            </p:nvSpPr>
            <p:spPr>
              <a:xfrm>
                <a:off x="5435454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20"/>
              <p:cNvSpPr/>
              <p:nvPr/>
            </p:nvSpPr>
            <p:spPr>
              <a:xfrm>
                <a:off x="5492802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20"/>
              <p:cNvSpPr/>
              <p:nvPr/>
            </p:nvSpPr>
            <p:spPr>
              <a:xfrm>
                <a:off x="5550149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20"/>
              <p:cNvSpPr/>
              <p:nvPr/>
            </p:nvSpPr>
            <p:spPr>
              <a:xfrm>
                <a:off x="5607782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20"/>
              <p:cNvSpPr/>
              <p:nvPr/>
            </p:nvSpPr>
            <p:spPr>
              <a:xfrm>
                <a:off x="5665129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20"/>
              <p:cNvSpPr/>
              <p:nvPr/>
            </p:nvSpPr>
            <p:spPr>
              <a:xfrm>
                <a:off x="5206066" y="2796559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20"/>
              <p:cNvSpPr/>
              <p:nvPr/>
            </p:nvSpPr>
            <p:spPr>
              <a:xfrm>
                <a:off x="5263127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20"/>
              <p:cNvSpPr/>
              <p:nvPr/>
            </p:nvSpPr>
            <p:spPr>
              <a:xfrm>
                <a:off x="5320760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20"/>
              <p:cNvSpPr/>
              <p:nvPr/>
            </p:nvSpPr>
            <p:spPr>
              <a:xfrm>
                <a:off x="5378107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20"/>
              <p:cNvSpPr/>
              <p:nvPr/>
            </p:nvSpPr>
            <p:spPr>
              <a:xfrm>
                <a:off x="5435454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20"/>
              <p:cNvSpPr/>
              <p:nvPr/>
            </p:nvSpPr>
            <p:spPr>
              <a:xfrm>
                <a:off x="5492802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20"/>
              <p:cNvSpPr/>
              <p:nvPr/>
            </p:nvSpPr>
            <p:spPr>
              <a:xfrm>
                <a:off x="5550149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20"/>
              <p:cNvSpPr/>
              <p:nvPr/>
            </p:nvSpPr>
            <p:spPr>
              <a:xfrm>
                <a:off x="5607782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20"/>
              <p:cNvSpPr/>
              <p:nvPr/>
            </p:nvSpPr>
            <p:spPr>
              <a:xfrm>
                <a:off x="5665129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20"/>
              <p:cNvSpPr/>
              <p:nvPr/>
            </p:nvSpPr>
            <p:spPr>
              <a:xfrm>
                <a:off x="5780110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20"/>
              <p:cNvSpPr/>
              <p:nvPr/>
            </p:nvSpPr>
            <p:spPr>
              <a:xfrm>
                <a:off x="5206066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20"/>
              <p:cNvSpPr/>
              <p:nvPr/>
            </p:nvSpPr>
            <p:spPr>
              <a:xfrm>
                <a:off x="5263127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20"/>
              <p:cNvSpPr/>
              <p:nvPr/>
            </p:nvSpPr>
            <p:spPr>
              <a:xfrm>
                <a:off x="5320760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20"/>
              <p:cNvSpPr/>
              <p:nvPr/>
            </p:nvSpPr>
            <p:spPr>
              <a:xfrm>
                <a:off x="5378107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20"/>
              <p:cNvSpPr/>
              <p:nvPr/>
            </p:nvSpPr>
            <p:spPr>
              <a:xfrm>
                <a:off x="5435454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20"/>
              <p:cNvSpPr/>
              <p:nvPr/>
            </p:nvSpPr>
            <p:spPr>
              <a:xfrm>
                <a:off x="5492802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20"/>
              <p:cNvSpPr/>
              <p:nvPr/>
            </p:nvSpPr>
            <p:spPr>
              <a:xfrm>
                <a:off x="5550149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20"/>
              <p:cNvSpPr/>
              <p:nvPr/>
            </p:nvSpPr>
            <p:spPr>
              <a:xfrm>
                <a:off x="5607782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20"/>
              <p:cNvSpPr/>
              <p:nvPr/>
            </p:nvSpPr>
            <p:spPr>
              <a:xfrm>
                <a:off x="5665129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20"/>
              <p:cNvSpPr/>
              <p:nvPr/>
            </p:nvSpPr>
            <p:spPr>
              <a:xfrm>
                <a:off x="5206066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20"/>
              <p:cNvSpPr/>
              <p:nvPr/>
            </p:nvSpPr>
            <p:spPr>
              <a:xfrm>
                <a:off x="5263127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20"/>
              <p:cNvSpPr/>
              <p:nvPr/>
            </p:nvSpPr>
            <p:spPr>
              <a:xfrm>
                <a:off x="5320760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20"/>
              <p:cNvSpPr/>
              <p:nvPr/>
            </p:nvSpPr>
            <p:spPr>
              <a:xfrm>
                <a:off x="5378107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20"/>
              <p:cNvSpPr/>
              <p:nvPr/>
            </p:nvSpPr>
            <p:spPr>
              <a:xfrm>
                <a:off x="5435454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20"/>
              <p:cNvSpPr/>
              <p:nvPr/>
            </p:nvSpPr>
            <p:spPr>
              <a:xfrm>
                <a:off x="5492802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20"/>
              <p:cNvSpPr/>
              <p:nvPr/>
            </p:nvSpPr>
            <p:spPr>
              <a:xfrm>
                <a:off x="5550149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20"/>
              <p:cNvSpPr/>
              <p:nvPr/>
            </p:nvSpPr>
            <p:spPr>
              <a:xfrm>
                <a:off x="5607782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9" name="Google Shape;2569;p20"/>
            <p:cNvGrpSpPr/>
            <p:nvPr/>
          </p:nvGrpSpPr>
          <p:grpSpPr>
            <a:xfrm>
              <a:off x="4000033" y="2968601"/>
              <a:ext cx="168370" cy="160691"/>
              <a:chOff x="4000033" y="2968601"/>
              <a:chExt cx="168370" cy="160691"/>
            </a:xfrm>
          </p:grpSpPr>
          <p:sp>
            <p:nvSpPr>
              <p:cNvPr id="2570" name="Google Shape;2570;p20"/>
              <p:cNvSpPr/>
              <p:nvPr/>
            </p:nvSpPr>
            <p:spPr>
              <a:xfrm>
                <a:off x="4000033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20"/>
              <p:cNvSpPr/>
              <p:nvPr/>
            </p:nvSpPr>
            <p:spPr>
              <a:xfrm>
                <a:off x="4057380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20"/>
              <p:cNvSpPr/>
              <p:nvPr/>
            </p:nvSpPr>
            <p:spPr>
              <a:xfrm>
                <a:off x="4114728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20"/>
              <p:cNvSpPr/>
              <p:nvPr/>
            </p:nvSpPr>
            <p:spPr>
              <a:xfrm>
                <a:off x="4057380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20"/>
              <p:cNvSpPr/>
              <p:nvPr/>
            </p:nvSpPr>
            <p:spPr>
              <a:xfrm>
                <a:off x="4114728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20"/>
              <p:cNvSpPr/>
              <p:nvPr/>
            </p:nvSpPr>
            <p:spPr>
              <a:xfrm>
                <a:off x="4114728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6" name="Google Shape;2576;p20"/>
            <p:cNvGrpSpPr/>
            <p:nvPr/>
          </p:nvGrpSpPr>
          <p:grpSpPr>
            <a:xfrm>
              <a:off x="4689058" y="2681578"/>
              <a:ext cx="570396" cy="505347"/>
              <a:chOff x="4689058" y="2681578"/>
              <a:chExt cx="570396" cy="505347"/>
            </a:xfrm>
          </p:grpSpPr>
          <p:sp>
            <p:nvSpPr>
              <p:cNvPr id="2577" name="Google Shape;2577;p20"/>
              <p:cNvSpPr/>
              <p:nvPr/>
            </p:nvSpPr>
            <p:spPr>
              <a:xfrm>
                <a:off x="4803753" y="26815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20"/>
              <p:cNvSpPr/>
              <p:nvPr/>
            </p:nvSpPr>
            <p:spPr>
              <a:xfrm>
                <a:off x="4861124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20"/>
              <p:cNvSpPr/>
              <p:nvPr/>
            </p:nvSpPr>
            <p:spPr>
              <a:xfrm>
                <a:off x="4689058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20"/>
              <p:cNvSpPr/>
              <p:nvPr/>
            </p:nvSpPr>
            <p:spPr>
              <a:xfrm>
                <a:off x="4746405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20"/>
              <p:cNvSpPr/>
              <p:nvPr/>
            </p:nvSpPr>
            <p:spPr>
              <a:xfrm>
                <a:off x="4803753" y="273892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20"/>
              <p:cNvSpPr/>
              <p:nvPr/>
            </p:nvSpPr>
            <p:spPr>
              <a:xfrm>
                <a:off x="4861124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5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20"/>
              <p:cNvSpPr/>
              <p:nvPr/>
            </p:nvSpPr>
            <p:spPr>
              <a:xfrm>
                <a:off x="4918733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1"/>
                      <a:pt x="1035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20"/>
              <p:cNvSpPr/>
              <p:nvPr/>
            </p:nvSpPr>
            <p:spPr>
              <a:xfrm>
                <a:off x="4976104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4" y="1929"/>
                      <a:pt x="1279" y="1929"/>
                    </a:cubicBezTo>
                    <a:cubicBezTo>
                      <a:pt x="1770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20"/>
              <p:cNvSpPr/>
              <p:nvPr/>
            </p:nvSpPr>
            <p:spPr>
              <a:xfrm>
                <a:off x="5033452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20"/>
              <p:cNvSpPr/>
              <p:nvPr/>
            </p:nvSpPr>
            <p:spPr>
              <a:xfrm>
                <a:off x="5090799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20"/>
              <p:cNvSpPr/>
              <p:nvPr/>
            </p:nvSpPr>
            <p:spPr>
              <a:xfrm>
                <a:off x="5148432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20"/>
              <p:cNvSpPr/>
              <p:nvPr/>
            </p:nvSpPr>
            <p:spPr>
              <a:xfrm>
                <a:off x="4689058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20"/>
              <p:cNvSpPr/>
              <p:nvPr/>
            </p:nvSpPr>
            <p:spPr>
              <a:xfrm>
                <a:off x="4746405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8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20"/>
              <p:cNvSpPr/>
              <p:nvPr/>
            </p:nvSpPr>
            <p:spPr>
              <a:xfrm>
                <a:off x="4803753" y="2796559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20"/>
              <p:cNvSpPr/>
              <p:nvPr/>
            </p:nvSpPr>
            <p:spPr>
              <a:xfrm>
                <a:off x="4861124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20"/>
              <p:cNvSpPr/>
              <p:nvPr/>
            </p:nvSpPr>
            <p:spPr>
              <a:xfrm>
                <a:off x="4918733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20"/>
              <p:cNvSpPr/>
              <p:nvPr/>
            </p:nvSpPr>
            <p:spPr>
              <a:xfrm>
                <a:off x="4976104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20"/>
              <p:cNvSpPr/>
              <p:nvPr/>
            </p:nvSpPr>
            <p:spPr>
              <a:xfrm>
                <a:off x="5033452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20"/>
              <p:cNvSpPr/>
              <p:nvPr/>
            </p:nvSpPr>
            <p:spPr>
              <a:xfrm>
                <a:off x="5090799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20"/>
              <p:cNvSpPr/>
              <p:nvPr/>
            </p:nvSpPr>
            <p:spPr>
              <a:xfrm>
                <a:off x="5148432" y="2796559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20"/>
              <p:cNvSpPr/>
              <p:nvPr/>
            </p:nvSpPr>
            <p:spPr>
              <a:xfrm>
                <a:off x="4689058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20"/>
              <p:cNvSpPr/>
              <p:nvPr/>
            </p:nvSpPr>
            <p:spPr>
              <a:xfrm>
                <a:off x="4746405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20"/>
              <p:cNvSpPr/>
              <p:nvPr/>
            </p:nvSpPr>
            <p:spPr>
              <a:xfrm>
                <a:off x="4803753" y="28539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20"/>
              <p:cNvSpPr/>
              <p:nvPr/>
            </p:nvSpPr>
            <p:spPr>
              <a:xfrm>
                <a:off x="4861124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5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20"/>
              <p:cNvSpPr/>
              <p:nvPr/>
            </p:nvSpPr>
            <p:spPr>
              <a:xfrm>
                <a:off x="4918733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32"/>
                    </a:cubicBezTo>
                    <a:cubicBezTo>
                      <a:pt x="793" y="1829"/>
                      <a:pt x="1035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20"/>
              <p:cNvSpPr/>
              <p:nvPr/>
            </p:nvSpPr>
            <p:spPr>
              <a:xfrm>
                <a:off x="4976104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4" y="1917"/>
                      <a:pt x="1279" y="1917"/>
                    </a:cubicBezTo>
                    <a:cubicBezTo>
                      <a:pt x="1770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20"/>
              <p:cNvSpPr/>
              <p:nvPr/>
            </p:nvSpPr>
            <p:spPr>
              <a:xfrm>
                <a:off x="5033452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20"/>
              <p:cNvSpPr/>
              <p:nvPr/>
            </p:nvSpPr>
            <p:spPr>
              <a:xfrm>
                <a:off x="5090799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20"/>
              <p:cNvSpPr/>
              <p:nvPr/>
            </p:nvSpPr>
            <p:spPr>
              <a:xfrm>
                <a:off x="5148432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20"/>
              <p:cNvSpPr/>
              <p:nvPr/>
            </p:nvSpPr>
            <p:spPr>
              <a:xfrm>
                <a:off x="4689058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20"/>
              <p:cNvSpPr/>
              <p:nvPr/>
            </p:nvSpPr>
            <p:spPr>
              <a:xfrm>
                <a:off x="4746405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8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20"/>
              <p:cNvSpPr/>
              <p:nvPr/>
            </p:nvSpPr>
            <p:spPr>
              <a:xfrm>
                <a:off x="4803753" y="29112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20"/>
              <p:cNvSpPr/>
              <p:nvPr/>
            </p:nvSpPr>
            <p:spPr>
              <a:xfrm>
                <a:off x="4861124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20"/>
              <p:cNvSpPr/>
              <p:nvPr/>
            </p:nvSpPr>
            <p:spPr>
              <a:xfrm>
                <a:off x="4918733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20"/>
              <p:cNvSpPr/>
              <p:nvPr/>
            </p:nvSpPr>
            <p:spPr>
              <a:xfrm>
                <a:off x="4976104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20"/>
              <p:cNvSpPr/>
              <p:nvPr/>
            </p:nvSpPr>
            <p:spPr>
              <a:xfrm>
                <a:off x="5033452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20"/>
              <p:cNvSpPr/>
              <p:nvPr/>
            </p:nvSpPr>
            <p:spPr>
              <a:xfrm>
                <a:off x="5090799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20"/>
              <p:cNvSpPr/>
              <p:nvPr/>
            </p:nvSpPr>
            <p:spPr>
              <a:xfrm>
                <a:off x="5148432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20"/>
              <p:cNvSpPr/>
              <p:nvPr/>
            </p:nvSpPr>
            <p:spPr>
              <a:xfrm>
                <a:off x="4689058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20"/>
              <p:cNvSpPr/>
              <p:nvPr/>
            </p:nvSpPr>
            <p:spPr>
              <a:xfrm>
                <a:off x="4746405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20"/>
              <p:cNvSpPr/>
              <p:nvPr/>
            </p:nvSpPr>
            <p:spPr>
              <a:xfrm>
                <a:off x="4803753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20"/>
              <p:cNvSpPr/>
              <p:nvPr/>
            </p:nvSpPr>
            <p:spPr>
              <a:xfrm>
                <a:off x="4861124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5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20"/>
              <p:cNvSpPr/>
              <p:nvPr/>
            </p:nvSpPr>
            <p:spPr>
              <a:xfrm>
                <a:off x="4918733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1"/>
                      <a:pt x="1035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20"/>
              <p:cNvSpPr/>
              <p:nvPr/>
            </p:nvSpPr>
            <p:spPr>
              <a:xfrm>
                <a:off x="4976104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4" y="1929"/>
                      <a:pt x="1279" y="1929"/>
                    </a:cubicBezTo>
                    <a:cubicBezTo>
                      <a:pt x="1770" y="1929"/>
                      <a:pt x="2238" y="1545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20"/>
              <p:cNvSpPr/>
              <p:nvPr/>
            </p:nvSpPr>
            <p:spPr>
              <a:xfrm>
                <a:off x="5033452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20"/>
              <p:cNvSpPr/>
              <p:nvPr/>
            </p:nvSpPr>
            <p:spPr>
              <a:xfrm>
                <a:off x="5090799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20"/>
              <p:cNvSpPr/>
              <p:nvPr/>
            </p:nvSpPr>
            <p:spPr>
              <a:xfrm>
                <a:off x="5148432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20"/>
              <p:cNvSpPr/>
              <p:nvPr/>
            </p:nvSpPr>
            <p:spPr>
              <a:xfrm>
                <a:off x="5206066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20"/>
              <p:cNvSpPr/>
              <p:nvPr/>
            </p:nvSpPr>
            <p:spPr>
              <a:xfrm>
                <a:off x="4746405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20"/>
              <p:cNvSpPr/>
              <p:nvPr/>
            </p:nvSpPr>
            <p:spPr>
              <a:xfrm>
                <a:off x="4803753" y="3026234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1"/>
                    </a:moveTo>
                    <a:cubicBezTo>
                      <a:pt x="1301" y="1"/>
                      <a:pt x="1294" y="1"/>
                      <a:pt x="1287" y="1"/>
                    </a:cubicBez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36"/>
                      <a:pt x="1834" y="1"/>
                      <a:pt x="13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20"/>
              <p:cNvSpPr/>
              <p:nvPr/>
            </p:nvSpPr>
            <p:spPr>
              <a:xfrm>
                <a:off x="4861124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5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6"/>
                      <a:pt x="1833" y="1"/>
                      <a:pt x="13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20"/>
              <p:cNvSpPr/>
              <p:nvPr/>
            </p:nvSpPr>
            <p:spPr>
              <a:xfrm>
                <a:off x="4918733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25"/>
                      <a:pt x="596" y="1632"/>
                    </a:cubicBezTo>
                    <a:cubicBezTo>
                      <a:pt x="793" y="1829"/>
                      <a:pt x="1035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20"/>
              <p:cNvSpPr/>
              <p:nvPr/>
            </p:nvSpPr>
            <p:spPr>
              <a:xfrm>
                <a:off x="4976104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4" y="1917"/>
                      <a:pt x="1279" y="1917"/>
                    </a:cubicBezTo>
                    <a:cubicBezTo>
                      <a:pt x="1770" y="1917"/>
                      <a:pt x="2238" y="1533"/>
                      <a:pt x="2238" y="953"/>
                    </a:cubicBezTo>
                    <a:cubicBezTo>
                      <a:pt x="2238" y="436"/>
                      <a:pt x="1821" y="1"/>
                      <a:pt x="13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20"/>
              <p:cNvSpPr/>
              <p:nvPr/>
            </p:nvSpPr>
            <p:spPr>
              <a:xfrm>
                <a:off x="5033452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20"/>
              <p:cNvSpPr/>
              <p:nvPr/>
            </p:nvSpPr>
            <p:spPr>
              <a:xfrm>
                <a:off x="5090799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20"/>
              <p:cNvSpPr/>
              <p:nvPr/>
            </p:nvSpPr>
            <p:spPr>
              <a:xfrm>
                <a:off x="5148504" y="302623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1" y="1028"/>
                      <a:pt x="592" y="1632"/>
                    </a:cubicBezTo>
                    <a:cubicBezTo>
                      <a:pt x="789" y="1829"/>
                      <a:pt x="1031" y="1917"/>
                      <a:pt x="1267" y="1917"/>
                    </a:cubicBezTo>
                    <a:cubicBezTo>
                      <a:pt x="1762" y="1917"/>
                      <a:pt x="2236" y="1533"/>
                      <a:pt x="2236" y="953"/>
                    </a:cubicBezTo>
                    <a:cubicBezTo>
                      <a:pt x="2236" y="436"/>
                      <a:pt x="1818" y="1"/>
                      <a:pt x="13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20"/>
              <p:cNvSpPr/>
              <p:nvPr/>
            </p:nvSpPr>
            <p:spPr>
              <a:xfrm>
                <a:off x="5206137" y="302623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9"/>
                      <a:pt x="1031" y="1917"/>
                      <a:pt x="1267" y="1917"/>
                    </a:cubicBezTo>
                    <a:cubicBezTo>
                      <a:pt x="1762" y="1917"/>
                      <a:pt x="2235" y="1533"/>
                      <a:pt x="2235" y="953"/>
                    </a:cubicBezTo>
                    <a:cubicBezTo>
                      <a:pt x="2235" y="436"/>
                      <a:pt x="1818" y="1"/>
                      <a:pt x="13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20"/>
              <p:cNvSpPr/>
              <p:nvPr/>
            </p:nvSpPr>
            <p:spPr>
              <a:xfrm>
                <a:off x="4803753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2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20"/>
              <p:cNvSpPr/>
              <p:nvPr/>
            </p:nvSpPr>
            <p:spPr>
              <a:xfrm>
                <a:off x="4861124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20"/>
              <p:cNvSpPr/>
              <p:nvPr/>
            </p:nvSpPr>
            <p:spPr>
              <a:xfrm>
                <a:off x="4918733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20"/>
              <p:cNvSpPr/>
              <p:nvPr/>
            </p:nvSpPr>
            <p:spPr>
              <a:xfrm>
                <a:off x="4976104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20"/>
              <p:cNvSpPr/>
              <p:nvPr/>
            </p:nvSpPr>
            <p:spPr>
              <a:xfrm>
                <a:off x="5033452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20"/>
              <p:cNvSpPr/>
              <p:nvPr/>
            </p:nvSpPr>
            <p:spPr>
              <a:xfrm>
                <a:off x="5090799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20"/>
              <p:cNvSpPr/>
              <p:nvPr/>
            </p:nvSpPr>
            <p:spPr>
              <a:xfrm>
                <a:off x="5148432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20"/>
              <p:cNvSpPr/>
              <p:nvPr/>
            </p:nvSpPr>
            <p:spPr>
              <a:xfrm>
                <a:off x="5206066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20"/>
              <p:cNvSpPr/>
              <p:nvPr/>
            </p:nvSpPr>
            <p:spPr>
              <a:xfrm>
                <a:off x="4976104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1" y="1925"/>
                      <a:pt x="1274" y="1925"/>
                    </a:cubicBezTo>
                    <a:cubicBezTo>
                      <a:pt x="1767" y="1925"/>
                      <a:pt x="2238" y="1538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20"/>
              <p:cNvSpPr/>
              <p:nvPr/>
            </p:nvSpPr>
            <p:spPr>
              <a:xfrm>
                <a:off x="5033452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3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20"/>
              <p:cNvSpPr/>
              <p:nvPr/>
            </p:nvSpPr>
            <p:spPr>
              <a:xfrm>
                <a:off x="5090799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20"/>
              <p:cNvSpPr/>
              <p:nvPr/>
            </p:nvSpPr>
            <p:spPr>
              <a:xfrm>
                <a:off x="5148432" y="3140952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6" name="Google Shape;2646;p20"/>
            <p:cNvGrpSpPr/>
            <p:nvPr/>
          </p:nvGrpSpPr>
          <p:grpSpPr>
            <a:xfrm>
              <a:off x="4172075" y="2681578"/>
              <a:ext cx="685377" cy="735022"/>
              <a:chOff x="4172075" y="2681578"/>
              <a:chExt cx="685377" cy="735022"/>
            </a:xfrm>
          </p:grpSpPr>
          <p:sp>
            <p:nvSpPr>
              <p:cNvPr id="2647" name="Google Shape;2647;p20"/>
              <p:cNvSpPr/>
              <p:nvPr/>
            </p:nvSpPr>
            <p:spPr>
              <a:xfrm>
                <a:off x="4344403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20"/>
              <p:cNvSpPr/>
              <p:nvPr/>
            </p:nvSpPr>
            <p:spPr>
              <a:xfrm>
                <a:off x="4401750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20"/>
              <p:cNvSpPr/>
              <p:nvPr/>
            </p:nvSpPr>
            <p:spPr>
              <a:xfrm>
                <a:off x="4287055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20"/>
              <p:cNvSpPr/>
              <p:nvPr/>
            </p:nvSpPr>
            <p:spPr>
              <a:xfrm>
                <a:off x="4344403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20"/>
              <p:cNvSpPr/>
              <p:nvPr/>
            </p:nvSpPr>
            <p:spPr>
              <a:xfrm>
                <a:off x="4401750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20"/>
              <p:cNvSpPr/>
              <p:nvPr/>
            </p:nvSpPr>
            <p:spPr>
              <a:xfrm>
                <a:off x="4459383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20"/>
              <p:cNvSpPr/>
              <p:nvPr/>
            </p:nvSpPr>
            <p:spPr>
              <a:xfrm>
                <a:off x="4516730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20"/>
              <p:cNvSpPr/>
              <p:nvPr/>
            </p:nvSpPr>
            <p:spPr>
              <a:xfrm>
                <a:off x="4574364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20"/>
              <p:cNvSpPr/>
              <p:nvPr/>
            </p:nvSpPr>
            <p:spPr>
              <a:xfrm>
                <a:off x="4631425" y="273892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20"/>
              <p:cNvSpPr/>
              <p:nvPr/>
            </p:nvSpPr>
            <p:spPr>
              <a:xfrm>
                <a:off x="4287055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4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20"/>
              <p:cNvSpPr/>
              <p:nvPr/>
            </p:nvSpPr>
            <p:spPr>
              <a:xfrm>
                <a:off x="4344403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20"/>
              <p:cNvSpPr/>
              <p:nvPr/>
            </p:nvSpPr>
            <p:spPr>
              <a:xfrm>
                <a:off x="4401750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20"/>
              <p:cNvSpPr/>
              <p:nvPr/>
            </p:nvSpPr>
            <p:spPr>
              <a:xfrm>
                <a:off x="4459383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20"/>
              <p:cNvSpPr/>
              <p:nvPr/>
            </p:nvSpPr>
            <p:spPr>
              <a:xfrm>
                <a:off x="4516730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20"/>
              <p:cNvSpPr/>
              <p:nvPr/>
            </p:nvSpPr>
            <p:spPr>
              <a:xfrm>
                <a:off x="4574364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20"/>
              <p:cNvSpPr/>
              <p:nvPr/>
            </p:nvSpPr>
            <p:spPr>
              <a:xfrm>
                <a:off x="4631425" y="2796559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20"/>
              <p:cNvSpPr/>
              <p:nvPr/>
            </p:nvSpPr>
            <p:spPr>
              <a:xfrm>
                <a:off x="4229708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20"/>
              <p:cNvSpPr/>
              <p:nvPr/>
            </p:nvSpPr>
            <p:spPr>
              <a:xfrm>
                <a:off x="4287055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20"/>
              <p:cNvSpPr/>
              <p:nvPr/>
            </p:nvSpPr>
            <p:spPr>
              <a:xfrm>
                <a:off x="4344403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20"/>
              <p:cNvSpPr/>
              <p:nvPr/>
            </p:nvSpPr>
            <p:spPr>
              <a:xfrm>
                <a:off x="4401750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98" y="1"/>
                    </a:moveTo>
                    <a:cubicBezTo>
                      <a:pt x="441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20"/>
              <p:cNvSpPr/>
              <p:nvPr/>
            </p:nvSpPr>
            <p:spPr>
              <a:xfrm>
                <a:off x="4459383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20"/>
              <p:cNvSpPr/>
              <p:nvPr/>
            </p:nvSpPr>
            <p:spPr>
              <a:xfrm>
                <a:off x="4516730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20"/>
              <p:cNvSpPr/>
              <p:nvPr/>
            </p:nvSpPr>
            <p:spPr>
              <a:xfrm>
                <a:off x="4574364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20"/>
              <p:cNvSpPr/>
              <p:nvPr/>
            </p:nvSpPr>
            <p:spPr>
              <a:xfrm>
                <a:off x="4631425" y="28539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20"/>
              <p:cNvSpPr/>
              <p:nvPr/>
            </p:nvSpPr>
            <p:spPr>
              <a:xfrm>
                <a:off x="4229708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20"/>
              <p:cNvSpPr/>
              <p:nvPr/>
            </p:nvSpPr>
            <p:spPr>
              <a:xfrm>
                <a:off x="4287055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4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20"/>
              <p:cNvSpPr/>
              <p:nvPr/>
            </p:nvSpPr>
            <p:spPr>
              <a:xfrm>
                <a:off x="4344403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20"/>
              <p:cNvSpPr/>
              <p:nvPr/>
            </p:nvSpPr>
            <p:spPr>
              <a:xfrm>
                <a:off x="4401750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20"/>
              <p:cNvSpPr/>
              <p:nvPr/>
            </p:nvSpPr>
            <p:spPr>
              <a:xfrm>
                <a:off x="4459383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20"/>
              <p:cNvSpPr/>
              <p:nvPr/>
            </p:nvSpPr>
            <p:spPr>
              <a:xfrm>
                <a:off x="4516730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20"/>
              <p:cNvSpPr/>
              <p:nvPr/>
            </p:nvSpPr>
            <p:spPr>
              <a:xfrm>
                <a:off x="4574364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20"/>
              <p:cNvSpPr/>
              <p:nvPr/>
            </p:nvSpPr>
            <p:spPr>
              <a:xfrm>
                <a:off x="4631425" y="29112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20"/>
              <p:cNvSpPr/>
              <p:nvPr/>
            </p:nvSpPr>
            <p:spPr>
              <a:xfrm>
                <a:off x="4172075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20"/>
              <p:cNvSpPr/>
              <p:nvPr/>
            </p:nvSpPr>
            <p:spPr>
              <a:xfrm>
                <a:off x="4229708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20"/>
              <p:cNvSpPr/>
              <p:nvPr/>
            </p:nvSpPr>
            <p:spPr>
              <a:xfrm>
                <a:off x="4287055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20"/>
              <p:cNvSpPr/>
              <p:nvPr/>
            </p:nvSpPr>
            <p:spPr>
              <a:xfrm>
                <a:off x="4344403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20"/>
              <p:cNvSpPr/>
              <p:nvPr/>
            </p:nvSpPr>
            <p:spPr>
              <a:xfrm>
                <a:off x="4401750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20"/>
              <p:cNvSpPr/>
              <p:nvPr/>
            </p:nvSpPr>
            <p:spPr>
              <a:xfrm>
                <a:off x="4459383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20"/>
              <p:cNvSpPr/>
              <p:nvPr/>
            </p:nvSpPr>
            <p:spPr>
              <a:xfrm>
                <a:off x="4516730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20"/>
              <p:cNvSpPr/>
              <p:nvPr/>
            </p:nvSpPr>
            <p:spPr>
              <a:xfrm>
                <a:off x="4574364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20"/>
              <p:cNvSpPr/>
              <p:nvPr/>
            </p:nvSpPr>
            <p:spPr>
              <a:xfrm>
                <a:off x="4631425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20"/>
              <p:cNvSpPr/>
              <p:nvPr/>
            </p:nvSpPr>
            <p:spPr>
              <a:xfrm>
                <a:off x="4172075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20"/>
              <p:cNvSpPr/>
              <p:nvPr/>
            </p:nvSpPr>
            <p:spPr>
              <a:xfrm>
                <a:off x="4229780" y="302623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4" y="1"/>
                      <a:pt x="1269" y="1"/>
                    </a:cubicBezTo>
                    <a:cubicBezTo>
                      <a:pt x="421" y="1"/>
                      <a:pt x="1" y="1028"/>
                      <a:pt x="593" y="1632"/>
                    </a:cubicBezTo>
                    <a:cubicBezTo>
                      <a:pt x="789" y="1829"/>
                      <a:pt x="1031" y="1917"/>
                      <a:pt x="1268" y="1917"/>
                    </a:cubicBezTo>
                    <a:cubicBezTo>
                      <a:pt x="1762" y="1917"/>
                      <a:pt x="2236" y="1533"/>
                      <a:pt x="2236" y="953"/>
                    </a:cubicBezTo>
                    <a:cubicBezTo>
                      <a:pt x="2236" y="436"/>
                      <a:pt x="1819" y="1"/>
                      <a:pt x="13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20"/>
              <p:cNvSpPr/>
              <p:nvPr/>
            </p:nvSpPr>
            <p:spPr>
              <a:xfrm>
                <a:off x="4287055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20"/>
              <p:cNvSpPr/>
              <p:nvPr/>
            </p:nvSpPr>
            <p:spPr>
              <a:xfrm>
                <a:off x="4344403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20"/>
              <p:cNvSpPr/>
              <p:nvPr/>
            </p:nvSpPr>
            <p:spPr>
              <a:xfrm>
                <a:off x="4401750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20"/>
              <p:cNvSpPr/>
              <p:nvPr/>
            </p:nvSpPr>
            <p:spPr>
              <a:xfrm>
                <a:off x="4459383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20"/>
              <p:cNvSpPr/>
              <p:nvPr/>
            </p:nvSpPr>
            <p:spPr>
              <a:xfrm>
                <a:off x="4516730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20"/>
              <p:cNvSpPr/>
              <p:nvPr/>
            </p:nvSpPr>
            <p:spPr>
              <a:xfrm>
                <a:off x="4574364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20"/>
              <p:cNvSpPr/>
              <p:nvPr/>
            </p:nvSpPr>
            <p:spPr>
              <a:xfrm>
                <a:off x="4631425" y="3026234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1"/>
                    </a:moveTo>
                    <a:cubicBezTo>
                      <a:pt x="1301" y="1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36"/>
                      <a:pt x="1834" y="1"/>
                      <a:pt x="13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20"/>
              <p:cNvSpPr/>
              <p:nvPr/>
            </p:nvSpPr>
            <p:spPr>
              <a:xfrm>
                <a:off x="4689058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1"/>
                    </a:moveTo>
                    <a:cubicBezTo>
                      <a:pt x="1289" y="1"/>
                      <a:pt x="1282" y="1"/>
                      <a:pt x="1275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2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20"/>
              <p:cNvSpPr/>
              <p:nvPr/>
            </p:nvSpPr>
            <p:spPr>
              <a:xfrm>
                <a:off x="4172075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20"/>
              <p:cNvSpPr/>
              <p:nvPr/>
            </p:nvSpPr>
            <p:spPr>
              <a:xfrm>
                <a:off x="4229708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20"/>
              <p:cNvSpPr/>
              <p:nvPr/>
            </p:nvSpPr>
            <p:spPr>
              <a:xfrm>
                <a:off x="4287055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20"/>
              <p:cNvSpPr/>
              <p:nvPr/>
            </p:nvSpPr>
            <p:spPr>
              <a:xfrm>
                <a:off x="4344403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20"/>
              <p:cNvSpPr/>
              <p:nvPr/>
            </p:nvSpPr>
            <p:spPr>
              <a:xfrm>
                <a:off x="4401750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20"/>
              <p:cNvSpPr/>
              <p:nvPr/>
            </p:nvSpPr>
            <p:spPr>
              <a:xfrm>
                <a:off x="4459383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20"/>
              <p:cNvSpPr/>
              <p:nvPr/>
            </p:nvSpPr>
            <p:spPr>
              <a:xfrm>
                <a:off x="4516730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20"/>
              <p:cNvSpPr/>
              <p:nvPr/>
            </p:nvSpPr>
            <p:spPr>
              <a:xfrm>
                <a:off x="4229708" y="3140952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20"/>
              <p:cNvSpPr/>
              <p:nvPr/>
            </p:nvSpPr>
            <p:spPr>
              <a:xfrm>
                <a:off x="4287055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20"/>
              <p:cNvSpPr/>
              <p:nvPr/>
            </p:nvSpPr>
            <p:spPr>
              <a:xfrm>
                <a:off x="4344403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20"/>
              <p:cNvSpPr/>
              <p:nvPr/>
            </p:nvSpPr>
            <p:spPr>
              <a:xfrm>
                <a:off x="4401750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20"/>
              <p:cNvSpPr/>
              <p:nvPr/>
            </p:nvSpPr>
            <p:spPr>
              <a:xfrm>
                <a:off x="4459383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20"/>
              <p:cNvSpPr/>
              <p:nvPr/>
            </p:nvSpPr>
            <p:spPr>
              <a:xfrm>
                <a:off x="4516730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20"/>
              <p:cNvSpPr/>
              <p:nvPr/>
            </p:nvSpPr>
            <p:spPr>
              <a:xfrm>
                <a:off x="4287055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20"/>
              <p:cNvSpPr/>
              <p:nvPr/>
            </p:nvSpPr>
            <p:spPr>
              <a:xfrm>
                <a:off x="4344403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20"/>
              <p:cNvSpPr/>
              <p:nvPr/>
            </p:nvSpPr>
            <p:spPr>
              <a:xfrm>
                <a:off x="4401750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20"/>
              <p:cNvSpPr/>
              <p:nvPr/>
            </p:nvSpPr>
            <p:spPr>
              <a:xfrm>
                <a:off x="4459383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20"/>
              <p:cNvSpPr/>
              <p:nvPr/>
            </p:nvSpPr>
            <p:spPr>
              <a:xfrm>
                <a:off x="4524408" y="3198300"/>
                <a:ext cx="45735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18" extrusionOk="0">
                    <a:moveTo>
                      <a:pt x="965" y="0"/>
                    </a:moveTo>
                    <a:cubicBezTo>
                      <a:pt x="429" y="0"/>
                      <a:pt x="0" y="429"/>
                      <a:pt x="0" y="965"/>
                    </a:cubicBezTo>
                    <a:cubicBezTo>
                      <a:pt x="0" y="1488"/>
                      <a:pt x="429" y="1917"/>
                      <a:pt x="965" y="1917"/>
                    </a:cubicBezTo>
                    <a:cubicBezTo>
                      <a:pt x="1488" y="1917"/>
                      <a:pt x="1917" y="1488"/>
                      <a:pt x="1917" y="965"/>
                    </a:cubicBezTo>
                    <a:cubicBezTo>
                      <a:pt x="1917" y="429"/>
                      <a:pt x="1488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20"/>
              <p:cNvSpPr/>
              <p:nvPr/>
            </p:nvSpPr>
            <p:spPr>
              <a:xfrm>
                <a:off x="4229708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20"/>
              <p:cNvSpPr/>
              <p:nvPr/>
            </p:nvSpPr>
            <p:spPr>
              <a:xfrm>
                <a:off x="4287055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20"/>
              <p:cNvSpPr/>
              <p:nvPr/>
            </p:nvSpPr>
            <p:spPr>
              <a:xfrm>
                <a:off x="4344403" y="3255933"/>
                <a:ext cx="53675" cy="4578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0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6" y="1920"/>
                    </a:cubicBezTo>
                    <a:cubicBezTo>
                      <a:pt x="1773" y="1920"/>
                      <a:pt x="2251" y="1535"/>
                      <a:pt x="2251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20"/>
              <p:cNvSpPr/>
              <p:nvPr/>
            </p:nvSpPr>
            <p:spPr>
              <a:xfrm>
                <a:off x="4401750" y="3255933"/>
                <a:ext cx="53675" cy="4590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5" extrusionOk="0">
                    <a:moveTo>
                      <a:pt x="1298" y="0"/>
                    </a:moveTo>
                    <a:cubicBezTo>
                      <a:pt x="441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6" y="1925"/>
                    </a:cubicBezTo>
                    <a:cubicBezTo>
                      <a:pt x="1773" y="1925"/>
                      <a:pt x="2251" y="1535"/>
                      <a:pt x="2251" y="953"/>
                    </a:cubicBezTo>
                    <a:cubicBezTo>
                      <a:pt x="2251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20"/>
              <p:cNvSpPr/>
              <p:nvPr/>
            </p:nvSpPr>
            <p:spPr>
              <a:xfrm>
                <a:off x="4459383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20"/>
              <p:cNvSpPr/>
              <p:nvPr/>
            </p:nvSpPr>
            <p:spPr>
              <a:xfrm>
                <a:off x="4516730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20"/>
              <p:cNvSpPr/>
              <p:nvPr/>
            </p:nvSpPr>
            <p:spPr>
              <a:xfrm>
                <a:off x="4344403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20"/>
              <p:cNvSpPr/>
              <p:nvPr/>
            </p:nvSpPr>
            <p:spPr>
              <a:xfrm>
                <a:off x="4401750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24" name="Google Shape;2724;p20"/>
              <p:cNvGrpSpPr/>
              <p:nvPr/>
            </p:nvGrpSpPr>
            <p:grpSpPr>
              <a:xfrm>
                <a:off x="4459383" y="3255933"/>
                <a:ext cx="398068" cy="160668"/>
                <a:chOff x="4459383" y="3255933"/>
                <a:chExt cx="398068" cy="160668"/>
              </a:xfrm>
            </p:grpSpPr>
            <p:sp>
              <p:nvSpPr>
                <p:cNvPr id="2725" name="Google Shape;2725;p20"/>
                <p:cNvSpPr/>
                <p:nvPr/>
              </p:nvSpPr>
              <p:spPr>
                <a:xfrm>
                  <a:off x="4574364" y="3255933"/>
                  <a:ext cx="53413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6" extrusionOk="0">
                      <a:moveTo>
                        <a:pt x="1275" y="0"/>
                      </a:moveTo>
                      <a:cubicBezTo>
                        <a:pt x="429" y="0"/>
                        <a:pt x="1" y="1024"/>
                        <a:pt x="596" y="1631"/>
                      </a:cubicBezTo>
                      <a:cubicBezTo>
                        <a:pt x="793" y="1828"/>
                        <a:pt x="1034" y="1916"/>
                        <a:pt x="1271" y="1916"/>
                      </a:cubicBezTo>
                      <a:cubicBezTo>
                        <a:pt x="1765" y="1916"/>
                        <a:pt x="2239" y="1532"/>
                        <a:pt x="2239" y="953"/>
                      </a:cubicBezTo>
                      <a:cubicBezTo>
                        <a:pt x="2239" y="429"/>
                        <a:pt x="1810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6" name="Google Shape;2726;p20"/>
                <p:cNvSpPr/>
                <p:nvPr/>
              </p:nvSpPr>
              <p:spPr>
                <a:xfrm>
                  <a:off x="4631425" y="3255933"/>
                  <a:ext cx="5369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16" extrusionOk="0">
                      <a:moveTo>
                        <a:pt x="1287" y="0"/>
                      </a:moveTo>
                      <a:cubicBezTo>
                        <a:pt x="429" y="0"/>
                        <a:pt x="1" y="1024"/>
                        <a:pt x="608" y="1631"/>
                      </a:cubicBezTo>
                      <a:cubicBezTo>
                        <a:pt x="805" y="1828"/>
                        <a:pt x="1046" y="1916"/>
                        <a:pt x="1283" y="1916"/>
                      </a:cubicBezTo>
                      <a:cubicBezTo>
                        <a:pt x="1778" y="1916"/>
                        <a:pt x="2251" y="1532"/>
                        <a:pt x="2251" y="953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7" name="Google Shape;2727;p20"/>
                <p:cNvSpPr/>
                <p:nvPr/>
              </p:nvSpPr>
              <p:spPr>
                <a:xfrm>
                  <a:off x="4689058" y="3255933"/>
                  <a:ext cx="53413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6" extrusionOk="0">
                      <a:moveTo>
                        <a:pt x="1275" y="0"/>
                      </a:moveTo>
                      <a:cubicBezTo>
                        <a:pt x="429" y="0"/>
                        <a:pt x="1" y="1024"/>
                        <a:pt x="596" y="1631"/>
                      </a:cubicBezTo>
                      <a:cubicBezTo>
                        <a:pt x="793" y="1828"/>
                        <a:pt x="1034" y="1916"/>
                        <a:pt x="1271" y="1916"/>
                      </a:cubicBezTo>
                      <a:cubicBezTo>
                        <a:pt x="1766" y="1916"/>
                        <a:pt x="2239" y="1532"/>
                        <a:pt x="2239" y="953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8" name="Google Shape;2728;p20"/>
                <p:cNvSpPr/>
                <p:nvPr/>
              </p:nvSpPr>
              <p:spPr>
                <a:xfrm>
                  <a:off x="4746405" y="3255933"/>
                  <a:ext cx="53413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6" extrusionOk="0">
                      <a:moveTo>
                        <a:pt x="1287" y="0"/>
                      </a:moveTo>
                      <a:cubicBezTo>
                        <a:pt x="430" y="0"/>
                        <a:pt x="1" y="1024"/>
                        <a:pt x="608" y="1631"/>
                      </a:cubicBezTo>
                      <a:cubicBezTo>
                        <a:pt x="805" y="1828"/>
                        <a:pt x="1045" y="1916"/>
                        <a:pt x="1280" y="1916"/>
                      </a:cubicBezTo>
                      <a:cubicBezTo>
                        <a:pt x="1771" y="1916"/>
                        <a:pt x="2239" y="1532"/>
                        <a:pt x="2239" y="953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9" name="Google Shape;2729;p20"/>
                <p:cNvSpPr/>
                <p:nvPr/>
              </p:nvSpPr>
              <p:spPr>
                <a:xfrm>
                  <a:off x="4803753" y="3255933"/>
                  <a:ext cx="5369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16" extrusionOk="0">
                      <a:moveTo>
                        <a:pt x="1287" y="0"/>
                      </a:moveTo>
                      <a:cubicBezTo>
                        <a:pt x="430" y="0"/>
                        <a:pt x="1" y="1024"/>
                        <a:pt x="608" y="1631"/>
                      </a:cubicBezTo>
                      <a:cubicBezTo>
                        <a:pt x="805" y="1828"/>
                        <a:pt x="1046" y="1916"/>
                        <a:pt x="1283" y="1916"/>
                      </a:cubicBezTo>
                      <a:cubicBezTo>
                        <a:pt x="1778" y="1916"/>
                        <a:pt x="2251" y="1532"/>
                        <a:pt x="2251" y="953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" name="Google Shape;2730;p20"/>
                <p:cNvSpPr/>
                <p:nvPr/>
              </p:nvSpPr>
              <p:spPr>
                <a:xfrm>
                  <a:off x="4459383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1" y="1834"/>
                        <a:pt x="1030" y="1920"/>
                        <a:pt x="1265" y="1920"/>
                      </a:cubicBezTo>
                      <a:cubicBezTo>
                        <a:pt x="1762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1" name="Google Shape;2731;p20"/>
                <p:cNvSpPr/>
                <p:nvPr/>
              </p:nvSpPr>
              <p:spPr>
                <a:xfrm>
                  <a:off x="4516730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1" y="1920"/>
                        <a:pt x="1275" y="1920"/>
                      </a:cubicBezTo>
                      <a:cubicBezTo>
                        <a:pt x="1767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2" name="Google Shape;2732;p20"/>
                <p:cNvSpPr/>
                <p:nvPr/>
              </p:nvSpPr>
              <p:spPr>
                <a:xfrm>
                  <a:off x="4574364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1" y="1834"/>
                        <a:pt x="1030" y="1920"/>
                        <a:pt x="1265" y="1920"/>
                      </a:cubicBezTo>
                      <a:cubicBezTo>
                        <a:pt x="1762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" name="Google Shape;2733;p20"/>
                <p:cNvSpPr/>
                <p:nvPr/>
              </p:nvSpPr>
              <p:spPr>
                <a:xfrm>
                  <a:off x="4631425" y="3313280"/>
                  <a:ext cx="5369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21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3" y="1920"/>
                        <a:pt x="1278" y="1920"/>
                      </a:cubicBezTo>
                      <a:cubicBezTo>
                        <a:pt x="1774" y="1920"/>
                        <a:pt x="2251" y="1538"/>
                        <a:pt x="2251" y="965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" name="Google Shape;2734;p20"/>
                <p:cNvSpPr/>
                <p:nvPr/>
              </p:nvSpPr>
              <p:spPr>
                <a:xfrm>
                  <a:off x="4689058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1" y="1834"/>
                        <a:pt x="1031" y="1920"/>
                        <a:pt x="1266" y="1920"/>
                      </a:cubicBezTo>
                      <a:cubicBezTo>
                        <a:pt x="1762" y="1920"/>
                        <a:pt x="2239" y="1538"/>
                        <a:pt x="2239" y="965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20"/>
                <p:cNvSpPr/>
                <p:nvPr/>
              </p:nvSpPr>
              <p:spPr>
                <a:xfrm>
                  <a:off x="4746405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87" y="0"/>
                      </a:moveTo>
                      <a:cubicBezTo>
                        <a:pt x="430" y="0"/>
                        <a:pt x="1" y="1036"/>
                        <a:pt x="608" y="1643"/>
                      </a:cubicBezTo>
                      <a:cubicBezTo>
                        <a:pt x="803" y="1834"/>
                        <a:pt x="1041" y="1920"/>
                        <a:pt x="1275" y="1920"/>
                      </a:cubicBezTo>
                      <a:cubicBezTo>
                        <a:pt x="1768" y="1920"/>
                        <a:pt x="2239" y="1538"/>
                        <a:pt x="2239" y="965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20"/>
                <p:cNvSpPr/>
                <p:nvPr/>
              </p:nvSpPr>
              <p:spPr>
                <a:xfrm>
                  <a:off x="4516730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5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20"/>
                <p:cNvSpPr/>
                <p:nvPr/>
              </p:nvSpPr>
              <p:spPr>
                <a:xfrm>
                  <a:off x="4574364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3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20"/>
                <p:cNvSpPr/>
                <p:nvPr/>
              </p:nvSpPr>
              <p:spPr>
                <a:xfrm>
                  <a:off x="4631425" y="3370627"/>
                  <a:ext cx="5369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28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5" y="1840"/>
                        <a:pt x="1046" y="1928"/>
                        <a:pt x="1283" y="1928"/>
                      </a:cubicBezTo>
                      <a:cubicBezTo>
                        <a:pt x="1778" y="1928"/>
                        <a:pt x="2251" y="1544"/>
                        <a:pt x="2251" y="965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20"/>
                <p:cNvSpPr/>
                <p:nvPr/>
              </p:nvSpPr>
              <p:spPr>
                <a:xfrm>
                  <a:off x="4689058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3" y="1840"/>
                        <a:pt x="1034" y="1928"/>
                        <a:pt x="1271" y="1928"/>
                      </a:cubicBezTo>
                      <a:cubicBezTo>
                        <a:pt x="1766" y="1928"/>
                        <a:pt x="2239" y="1544"/>
                        <a:pt x="2239" y="965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20"/>
                <p:cNvSpPr/>
                <p:nvPr/>
              </p:nvSpPr>
              <p:spPr>
                <a:xfrm>
                  <a:off x="4746405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87" y="0"/>
                      </a:moveTo>
                      <a:cubicBezTo>
                        <a:pt x="430" y="0"/>
                        <a:pt x="1" y="1036"/>
                        <a:pt x="608" y="1643"/>
                      </a:cubicBezTo>
                      <a:cubicBezTo>
                        <a:pt x="805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41" name="Google Shape;2741;p20"/>
            <p:cNvGrpSpPr/>
            <p:nvPr/>
          </p:nvGrpSpPr>
          <p:grpSpPr>
            <a:xfrm>
              <a:off x="5435454" y="3255933"/>
              <a:ext cx="225717" cy="160668"/>
              <a:chOff x="5435454" y="3255933"/>
              <a:chExt cx="225717" cy="160668"/>
            </a:xfrm>
          </p:grpSpPr>
          <p:sp>
            <p:nvSpPr>
              <p:cNvPr id="2742" name="Google Shape;2742;p20"/>
              <p:cNvSpPr/>
              <p:nvPr/>
            </p:nvSpPr>
            <p:spPr>
              <a:xfrm>
                <a:off x="5435454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20"/>
              <p:cNvSpPr/>
              <p:nvPr/>
            </p:nvSpPr>
            <p:spPr>
              <a:xfrm>
                <a:off x="5492802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20"/>
              <p:cNvSpPr/>
              <p:nvPr/>
            </p:nvSpPr>
            <p:spPr>
              <a:xfrm>
                <a:off x="5550149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20"/>
              <p:cNvSpPr/>
              <p:nvPr/>
            </p:nvSpPr>
            <p:spPr>
              <a:xfrm>
                <a:off x="5550149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20"/>
              <p:cNvSpPr/>
              <p:nvPr/>
            </p:nvSpPr>
            <p:spPr>
              <a:xfrm>
                <a:off x="5607782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20"/>
              <p:cNvSpPr/>
              <p:nvPr/>
            </p:nvSpPr>
            <p:spPr>
              <a:xfrm>
                <a:off x="5550149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20"/>
              <p:cNvSpPr/>
              <p:nvPr/>
            </p:nvSpPr>
            <p:spPr>
              <a:xfrm>
                <a:off x="5607782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49" name="Google Shape;2749;p20"/>
            <p:cNvSpPr/>
            <p:nvPr/>
          </p:nvSpPr>
          <p:spPr>
            <a:xfrm>
              <a:off x="4574364" y="3428261"/>
              <a:ext cx="53413" cy="45806"/>
            </a:xfrm>
            <a:custGeom>
              <a:avLst/>
              <a:gdLst/>
              <a:ahLst/>
              <a:cxnLst/>
              <a:rect l="l" t="t" r="r" b="b"/>
              <a:pathLst>
                <a:path w="2240" h="1921" extrusionOk="0">
                  <a:moveTo>
                    <a:pt x="1275" y="0"/>
                  </a:moveTo>
                  <a:cubicBezTo>
                    <a:pt x="429" y="0"/>
                    <a:pt x="1" y="1036"/>
                    <a:pt x="596" y="1643"/>
                  </a:cubicBezTo>
                  <a:cubicBezTo>
                    <a:pt x="791" y="1834"/>
                    <a:pt x="1030" y="1920"/>
                    <a:pt x="1265" y="1920"/>
                  </a:cubicBezTo>
                  <a:cubicBezTo>
                    <a:pt x="1762" y="1920"/>
                    <a:pt x="2239" y="1538"/>
                    <a:pt x="2239" y="965"/>
                  </a:cubicBezTo>
                  <a:cubicBezTo>
                    <a:pt x="2239" y="429"/>
                    <a:pt x="1810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20"/>
            <p:cNvSpPr/>
            <p:nvPr/>
          </p:nvSpPr>
          <p:spPr>
            <a:xfrm>
              <a:off x="4631425" y="3428261"/>
              <a:ext cx="53699" cy="45806"/>
            </a:xfrm>
            <a:custGeom>
              <a:avLst/>
              <a:gdLst/>
              <a:ahLst/>
              <a:cxnLst/>
              <a:rect l="l" t="t" r="r" b="b"/>
              <a:pathLst>
                <a:path w="2252" h="1921" extrusionOk="0">
                  <a:moveTo>
                    <a:pt x="1287" y="0"/>
                  </a:moveTo>
                  <a:cubicBezTo>
                    <a:pt x="429" y="0"/>
                    <a:pt x="1" y="1036"/>
                    <a:pt x="608" y="1643"/>
                  </a:cubicBezTo>
                  <a:cubicBezTo>
                    <a:pt x="803" y="1834"/>
                    <a:pt x="1043" y="1920"/>
                    <a:pt x="1278" y="1920"/>
                  </a:cubicBezTo>
                  <a:cubicBezTo>
                    <a:pt x="1774" y="1920"/>
                    <a:pt x="2251" y="1538"/>
                    <a:pt x="2251" y="965"/>
                  </a:cubicBezTo>
                  <a:cubicBezTo>
                    <a:pt x="2251" y="429"/>
                    <a:pt x="1823" y="0"/>
                    <a:pt x="12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20"/>
            <p:cNvSpPr/>
            <p:nvPr/>
          </p:nvSpPr>
          <p:spPr>
            <a:xfrm>
              <a:off x="4689058" y="3428261"/>
              <a:ext cx="53413" cy="45806"/>
            </a:xfrm>
            <a:custGeom>
              <a:avLst/>
              <a:gdLst/>
              <a:ahLst/>
              <a:cxnLst/>
              <a:rect l="l" t="t" r="r" b="b"/>
              <a:pathLst>
                <a:path w="2240" h="1921" extrusionOk="0">
                  <a:moveTo>
                    <a:pt x="1275" y="0"/>
                  </a:moveTo>
                  <a:cubicBezTo>
                    <a:pt x="429" y="0"/>
                    <a:pt x="1" y="1036"/>
                    <a:pt x="596" y="1643"/>
                  </a:cubicBezTo>
                  <a:cubicBezTo>
                    <a:pt x="791" y="1834"/>
                    <a:pt x="1031" y="1920"/>
                    <a:pt x="1266" y="1920"/>
                  </a:cubicBezTo>
                  <a:cubicBezTo>
                    <a:pt x="1762" y="1920"/>
                    <a:pt x="2239" y="1538"/>
                    <a:pt x="2239" y="965"/>
                  </a:cubicBezTo>
                  <a:cubicBezTo>
                    <a:pt x="2239" y="429"/>
                    <a:pt x="1811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20"/>
            <p:cNvSpPr/>
            <p:nvPr/>
          </p:nvSpPr>
          <p:spPr>
            <a:xfrm>
              <a:off x="4746405" y="3428261"/>
              <a:ext cx="53413" cy="45806"/>
            </a:xfrm>
            <a:custGeom>
              <a:avLst/>
              <a:gdLst/>
              <a:ahLst/>
              <a:cxnLst/>
              <a:rect l="l" t="t" r="r" b="b"/>
              <a:pathLst>
                <a:path w="2240" h="1921" extrusionOk="0">
                  <a:moveTo>
                    <a:pt x="1287" y="0"/>
                  </a:moveTo>
                  <a:cubicBezTo>
                    <a:pt x="430" y="0"/>
                    <a:pt x="1" y="1036"/>
                    <a:pt x="608" y="1643"/>
                  </a:cubicBezTo>
                  <a:cubicBezTo>
                    <a:pt x="803" y="1834"/>
                    <a:pt x="1041" y="1920"/>
                    <a:pt x="1275" y="1920"/>
                  </a:cubicBezTo>
                  <a:cubicBezTo>
                    <a:pt x="1768" y="1920"/>
                    <a:pt x="2239" y="1538"/>
                    <a:pt x="2239" y="965"/>
                  </a:cubicBezTo>
                  <a:cubicBezTo>
                    <a:pt x="2239" y="429"/>
                    <a:pt x="1811" y="0"/>
                    <a:pt x="12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53" name="Google Shape;2753;p20"/>
            <p:cNvGrpSpPr/>
            <p:nvPr/>
          </p:nvGrpSpPr>
          <p:grpSpPr>
            <a:xfrm>
              <a:off x="4574364" y="3083605"/>
              <a:ext cx="627457" cy="390462"/>
              <a:chOff x="4574364" y="3083605"/>
              <a:chExt cx="627457" cy="390462"/>
            </a:xfrm>
          </p:grpSpPr>
          <p:sp>
            <p:nvSpPr>
              <p:cNvPr id="2754" name="Google Shape;2754;p20"/>
              <p:cNvSpPr/>
              <p:nvPr/>
            </p:nvSpPr>
            <p:spPr>
              <a:xfrm>
                <a:off x="4574364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20"/>
              <p:cNvSpPr/>
              <p:nvPr/>
            </p:nvSpPr>
            <p:spPr>
              <a:xfrm>
                <a:off x="4631425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2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20"/>
              <p:cNvSpPr/>
              <p:nvPr/>
            </p:nvSpPr>
            <p:spPr>
              <a:xfrm>
                <a:off x="4689058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20"/>
              <p:cNvSpPr/>
              <p:nvPr/>
            </p:nvSpPr>
            <p:spPr>
              <a:xfrm>
                <a:off x="4746405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20"/>
              <p:cNvSpPr/>
              <p:nvPr/>
            </p:nvSpPr>
            <p:spPr>
              <a:xfrm>
                <a:off x="4574364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8"/>
                      <a:pt x="1031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20"/>
              <p:cNvSpPr/>
              <p:nvPr/>
            </p:nvSpPr>
            <p:spPr>
              <a:xfrm>
                <a:off x="4631425" y="3140952"/>
                <a:ext cx="5369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20"/>
              <p:cNvSpPr/>
              <p:nvPr/>
            </p:nvSpPr>
            <p:spPr>
              <a:xfrm>
                <a:off x="4689058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20"/>
              <p:cNvSpPr/>
              <p:nvPr/>
            </p:nvSpPr>
            <p:spPr>
              <a:xfrm>
                <a:off x="4746405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20"/>
              <p:cNvSpPr/>
              <p:nvPr/>
            </p:nvSpPr>
            <p:spPr>
              <a:xfrm>
                <a:off x="4803753" y="3140952"/>
                <a:ext cx="5369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20"/>
              <p:cNvSpPr/>
              <p:nvPr/>
            </p:nvSpPr>
            <p:spPr>
              <a:xfrm>
                <a:off x="4861124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2" y="1925"/>
                      <a:pt x="1277" y="1925"/>
                    </a:cubicBezTo>
                    <a:cubicBezTo>
                      <a:pt x="1773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20"/>
              <p:cNvSpPr/>
              <p:nvPr/>
            </p:nvSpPr>
            <p:spPr>
              <a:xfrm>
                <a:off x="4918733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0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20"/>
              <p:cNvSpPr/>
              <p:nvPr/>
            </p:nvSpPr>
            <p:spPr>
              <a:xfrm>
                <a:off x="4581756" y="3198300"/>
                <a:ext cx="46021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18" extrusionOk="0">
                    <a:moveTo>
                      <a:pt x="965" y="0"/>
                    </a:moveTo>
                    <a:cubicBezTo>
                      <a:pt x="429" y="0"/>
                      <a:pt x="0" y="429"/>
                      <a:pt x="0" y="965"/>
                    </a:cubicBezTo>
                    <a:cubicBezTo>
                      <a:pt x="0" y="1488"/>
                      <a:pt x="429" y="1917"/>
                      <a:pt x="965" y="1917"/>
                    </a:cubicBezTo>
                    <a:cubicBezTo>
                      <a:pt x="1500" y="1917"/>
                      <a:pt x="1929" y="1488"/>
                      <a:pt x="1929" y="965"/>
                    </a:cubicBezTo>
                    <a:cubicBezTo>
                      <a:pt x="1929" y="429"/>
                      <a:pt x="1500" y="0"/>
                      <a:pt x="9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20"/>
              <p:cNvSpPr/>
              <p:nvPr/>
            </p:nvSpPr>
            <p:spPr>
              <a:xfrm>
                <a:off x="4631425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20"/>
              <p:cNvSpPr/>
              <p:nvPr/>
            </p:nvSpPr>
            <p:spPr>
              <a:xfrm>
                <a:off x="4689058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20"/>
              <p:cNvSpPr/>
              <p:nvPr/>
            </p:nvSpPr>
            <p:spPr>
              <a:xfrm>
                <a:off x="4746405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20"/>
              <p:cNvSpPr/>
              <p:nvPr/>
            </p:nvSpPr>
            <p:spPr>
              <a:xfrm>
                <a:off x="4803753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20"/>
              <p:cNvSpPr/>
              <p:nvPr/>
            </p:nvSpPr>
            <p:spPr>
              <a:xfrm>
                <a:off x="4861124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20"/>
              <p:cNvSpPr/>
              <p:nvPr/>
            </p:nvSpPr>
            <p:spPr>
              <a:xfrm>
                <a:off x="4918733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20"/>
              <p:cNvSpPr/>
              <p:nvPr/>
            </p:nvSpPr>
            <p:spPr>
              <a:xfrm>
                <a:off x="4976104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20"/>
              <p:cNvSpPr/>
              <p:nvPr/>
            </p:nvSpPr>
            <p:spPr>
              <a:xfrm>
                <a:off x="5033452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20"/>
              <p:cNvSpPr/>
              <p:nvPr/>
            </p:nvSpPr>
            <p:spPr>
              <a:xfrm>
                <a:off x="5090799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20"/>
              <p:cNvSpPr/>
              <p:nvPr/>
            </p:nvSpPr>
            <p:spPr>
              <a:xfrm>
                <a:off x="5148432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20"/>
              <p:cNvSpPr/>
              <p:nvPr/>
            </p:nvSpPr>
            <p:spPr>
              <a:xfrm>
                <a:off x="4861124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20"/>
              <p:cNvSpPr/>
              <p:nvPr/>
            </p:nvSpPr>
            <p:spPr>
              <a:xfrm>
                <a:off x="4918733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20"/>
              <p:cNvSpPr/>
              <p:nvPr/>
            </p:nvSpPr>
            <p:spPr>
              <a:xfrm>
                <a:off x="4976104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20"/>
              <p:cNvSpPr/>
              <p:nvPr/>
            </p:nvSpPr>
            <p:spPr>
              <a:xfrm>
                <a:off x="5033452" y="3255933"/>
                <a:ext cx="53675" cy="4590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5" extrusionOk="0">
                    <a:moveTo>
                      <a:pt x="1298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1" y="1925"/>
                      <a:pt x="1276" y="1925"/>
                    </a:cubicBezTo>
                    <a:cubicBezTo>
                      <a:pt x="1772" y="1925"/>
                      <a:pt x="2250" y="1535"/>
                      <a:pt x="2250" y="953"/>
                    </a:cubicBezTo>
                    <a:cubicBezTo>
                      <a:pt x="2238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20"/>
              <p:cNvSpPr/>
              <p:nvPr/>
            </p:nvSpPr>
            <p:spPr>
              <a:xfrm>
                <a:off x="5090799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20"/>
              <p:cNvSpPr/>
              <p:nvPr/>
            </p:nvSpPr>
            <p:spPr>
              <a:xfrm>
                <a:off x="4803753" y="3313280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20"/>
              <p:cNvSpPr/>
              <p:nvPr/>
            </p:nvSpPr>
            <p:spPr>
              <a:xfrm>
                <a:off x="4861124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20"/>
              <p:cNvSpPr/>
              <p:nvPr/>
            </p:nvSpPr>
            <p:spPr>
              <a:xfrm>
                <a:off x="4918733" y="33132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20"/>
              <p:cNvSpPr/>
              <p:nvPr/>
            </p:nvSpPr>
            <p:spPr>
              <a:xfrm>
                <a:off x="4976104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20"/>
              <p:cNvSpPr/>
              <p:nvPr/>
            </p:nvSpPr>
            <p:spPr>
              <a:xfrm>
                <a:off x="5033452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20"/>
              <p:cNvSpPr/>
              <p:nvPr/>
            </p:nvSpPr>
            <p:spPr>
              <a:xfrm>
                <a:off x="5090799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20"/>
              <p:cNvSpPr/>
              <p:nvPr/>
            </p:nvSpPr>
            <p:spPr>
              <a:xfrm>
                <a:off x="4803753" y="3370627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20"/>
              <p:cNvSpPr/>
              <p:nvPr/>
            </p:nvSpPr>
            <p:spPr>
              <a:xfrm>
                <a:off x="4861124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20"/>
              <p:cNvSpPr/>
              <p:nvPr/>
            </p:nvSpPr>
            <p:spPr>
              <a:xfrm>
                <a:off x="4918733" y="3370627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20"/>
              <p:cNvSpPr/>
              <p:nvPr/>
            </p:nvSpPr>
            <p:spPr>
              <a:xfrm>
                <a:off x="4976104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20"/>
              <p:cNvSpPr/>
              <p:nvPr/>
            </p:nvSpPr>
            <p:spPr>
              <a:xfrm>
                <a:off x="5033452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20"/>
              <p:cNvSpPr/>
              <p:nvPr/>
            </p:nvSpPr>
            <p:spPr>
              <a:xfrm>
                <a:off x="5090799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20"/>
              <p:cNvSpPr/>
              <p:nvPr/>
            </p:nvSpPr>
            <p:spPr>
              <a:xfrm>
                <a:off x="4803753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20"/>
              <p:cNvSpPr/>
              <p:nvPr/>
            </p:nvSpPr>
            <p:spPr>
              <a:xfrm>
                <a:off x="4861124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20"/>
              <p:cNvSpPr/>
              <p:nvPr/>
            </p:nvSpPr>
            <p:spPr>
              <a:xfrm>
                <a:off x="4918733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20"/>
              <p:cNvSpPr/>
              <p:nvPr/>
            </p:nvSpPr>
            <p:spPr>
              <a:xfrm>
                <a:off x="4976104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20"/>
              <p:cNvSpPr/>
              <p:nvPr/>
            </p:nvSpPr>
            <p:spPr>
              <a:xfrm>
                <a:off x="5033452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98" name="Google Shape;2798;p20"/>
            <p:cNvSpPr/>
            <p:nvPr/>
          </p:nvSpPr>
          <p:spPr>
            <a:xfrm>
              <a:off x="4574364" y="3485608"/>
              <a:ext cx="53413" cy="45711"/>
            </a:xfrm>
            <a:custGeom>
              <a:avLst/>
              <a:gdLst/>
              <a:ahLst/>
              <a:cxnLst/>
              <a:rect l="l" t="t" r="r" b="b"/>
              <a:pathLst>
                <a:path w="2240" h="1917" extrusionOk="0">
                  <a:moveTo>
                    <a:pt x="1275" y="0"/>
                  </a:moveTo>
                  <a:cubicBezTo>
                    <a:pt x="429" y="0"/>
                    <a:pt x="1" y="1024"/>
                    <a:pt x="596" y="1631"/>
                  </a:cubicBezTo>
                  <a:cubicBezTo>
                    <a:pt x="793" y="1828"/>
                    <a:pt x="1034" y="1916"/>
                    <a:pt x="1271" y="1916"/>
                  </a:cubicBezTo>
                  <a:cubicBezTo>
                    <a:pt x="1765" y="1916"/>
                    <a:pt x="2239" y="1532"/>
                    <a:pt x="2239" y="953"/>
                  </a:cubicBezTo>
                  <a:cubicBezTo>
                    <a:pt x="2239" y="429"/>
                    <a:pt x="1810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20"/>
            <p:cNvSpPr/>
            <p:nvPr/>
          </p:nvSpPr>
          <p:spPr>
            <a:xfrm>
              <a:off x="4631425" y="3485608"/>
              <a:ext cx="53699" cy="45711"/>
            </a:xfrm>
            <a:custGeom>
              <a:avLst/>
              <a:gdLst/>
              <a:ahLst/>
              <a:cxnLst/>
              <a:rect l="l" t="t" r="r" b="b"/>
              <a:pathLst>
                <a:path w="2252" h="1917" extrusionOk="0">
                  <a:moveTo>
                    <a:pt x="1287" y="0"/>
                  </a:moveTo>
                  <a:cubicBezTo>
                    <a:pt x="429" y="0"/>
                    <a:pt x="1" y="1024"/>
                    <a:pt x="608" y="1631"/>
                  </a:cubicBezTo>
                  <a:cubicBezTo>
                    <a:pt x="805" y="1828"/>
                    <a:pt x="1046" y="1916"/>
                    <a:pt x="1283" y="1916"/>
                  </a:cubicBezTo>
                  <a:cubicBezTo>
                    <a:pt x="1778" y="1916"/>
                    <a:pt x="2251" y="1532"/>
                    <a:pt x="2251" y="953"/>
                  </a:cubicBezTo>
                  <a:cubicBezTo>
                    <a:pt x="2251" y="429"/>
                    <a:pt x="1823" y="0"/>
                    <a:pt x="12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20"/>
            <p:cNvSpPr/>
            <p:nvPr/>
          </p:nvSpPr>
          <p:spPr>
            <a:xfrm>
              <a:off x="4689058" y="3485608"/>
              <a:ext cx="53413" cy="45711"/>
            </a:xfrm>
            <a:custGeom>
              <a:avLst/>
              <a:gdLst/>
              <a:ahLst/>
              <a:cxnLst/>
              <a:rect l="l" t="t" r="r" b="b"/>
              <a:pathLst>
                <a:path w="2240" h="1917" extrusionOk="0">
                  <a:moveTo>
                    <a:pt x="1275" y="0"/>
                  </a:moveTo>
                  <a:cubicBezTo>
                    <a:pt x="429" y="0"/>
                    <a:pt x="1" y="1024"/>
                    <a:pt x="596" y="1631"/>
                  </a:cubicBezTo>
                  <a:cubicBezTo>
                    <a:pt x="793" y="1828"/>
                    <a:pt x="1034" y="1916"/>
                    <a:pt x="1271" y="1916"/>
                  </a:cubicBezTo>
                  <a:cubicBezTo>
                    <a:pt x="1766" y="1916"/>
                    <a:pt x="2239" y="1532"/>
                    <a:pt x="2239" y="953"/>
                  </a:cubicBezTo>
                  <a:cubicBezTo>
                    <a:pt x="2239" y="429"/>
                    <a:pt x="1811" y="0"/>
                    <a:pt x="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1" name="Google Shape;2801;p20"/>
            <p:cNvGrpSpPr/>
            <p:nvPr/>
          </p:nvGrpSpPr>
          <p:grpSpPr>
            <a:xfrm>
              <a:off x="5149825" y="2853906"/>
              <a:ext cx="1144441" cy="734855"/>
              <a:chOff x="5149825" y="2853906"/>
              <a:chExt cx="1144441" cy="734855"/>
            </a:xfrm>
          </p:grpSpPr>
          <p:sp>
            <p:nvSpPr>
              <p:cNvPr id="2802" name="Google Shape;2802;p20"/>
              <p:cNvSpPr/>
              <p:nvPr/>
            </p:nvSpPr>
            <p:spPr>
              <a:xfrm>
                <a:off x="5722477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20"/>
              <p:cNvSpPr/>
              <p:nvPr/>
            </p:nvSpPr>
            <p:spPr>
              <a:xfrm>
                <a:off x="5780110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20"/>
              <p:cNvSpPr/>
              <p:nvPr/>
            </p:nvSpPr>
            <p:spPr>
              <a:xfrm>
                <a:off x="5837457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20"/>
              <p:cNvSpPr/>
              <p:nvPr/>
            </p:nvSpPr>
            <p:spPr>
              <a:xfrm>
                <a:off x="5665129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20"/>
              <p:cNvSpPr/>
              <p:nvPr/>
            </p:nvSpPr>
            <p:spPr>
              <a:xfrm>
                <a:off x="5722477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20"/>
              <p:cNvSpPr/>
              <p:nvPr/>
            </p:nvSpPr>
            <p:spPr>
              <a:xfrm>
                <a:off x="5780110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20"/>
              <p:cNvSpPr/>
              <p:nvPr/>
            </p:nvSpPr>
            <p:spPr>
              <a:xfrm>
                <a:off x="5837457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20"/>
              <p:cNvSpPr/>
              <p:nvPr/>
            </p:nvSpPr>
            <p:spPr>
              <a:xfrm>
                <a:off x="5894804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20"/>
              <p:cNvSpPr/>
              <p:nvPr/>
            </p:nvSpPr>
            <p:spPr>
              <a:xfrm>
                <a:off x="5264519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20"/>
              <p:cNvSpPr/>
              <p:nvPr/>
            </p:nvSpPr>
            <p:spPr>
              <a:xfrm>
                <a:off x="5322153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20"/>
              <p:cNvSpPr/>
              <p:nvPr/>
            </p:nvSpPr>
            <p:spPr>
              <a:xfrm>
                <a:off x="5379500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20"/>
              <p:cNvSpPr/>
              <p:nvPr/>
            </p:nvSpPr>
            <p:spPr>
              <a:xfrm>
                <a:off x="5436847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20"/>
              <p:cNvSpPr/>
              <p:nvPr/>
            </p:nvSpPr>
            <p:spPr>
              <a:xfrm>
                <a:off x="5494194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20"/>
              <p:cNvSpPr/>
              <p:nvPr/>
            </p:nvSpPr>
            <p:spPr>
              <a:xfrm>
                <a:off x="5551542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20"/>
              <p:cNvSpPr/>
              <p:nvPr/>
            </p:nvSpPr>
            <p:spPr>
              <a:xfrm>
                <a:off x="5609175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20"/>
              <p:cNvSpPr/>
              <p:nvPr/>
            </p:nvSpPr>
            <p:spPr>
              <a:xfrm>
                <a:off x="5666522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20"/>
              <p:cNvSpPr/>
              <p:nvPr/>
            </p:nvSpPr>
            <p:spPr>
              <a:xfrm>
                <a:off x="5723869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20"/>
              <p:cNvSpPr/>
              <p:nvPr/>
            </p:nvSpPr>
            <p:spPr>
              <a:xfrm>
                <a:off x="5781503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20"/>
              <p:cNvSpPr/>
              <p:nvPr/>
            </p:nvSpPr>
            <p:spPr>
              <a:xfrm>
                <a:off x="5838850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1" y="1841"/>
                      <a:pt x="1040" y="1929"/>
                      <a:pt x="1275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20"/>
              <p:cNvSpPr/>
              <p:nvPr/>
            </p:nvSpPr>
            <p:spPr>
              <a:xfrm>
                <a:off x="5896197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20"/>
              <p:cNvSpPr/>
              <p:nvPr/>
            </p:nvSpPr>
            <p:spPr>
              <a:xfrm>
                <a:off x="5953544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20"/>
              <p:cNvSpPr/>
              <p:nvPr/>
            </p:nvSpPr>
            <p:spPr>
              <a:xfrm>
                <a:off x="6011178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20"/>
              <p:cNvSpPr/>
              <p:nvPr/>
            </p:nvSpPr>
            <p:spPr>
              <a:xfrm>
                <a:off x="6068525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1" y="1841"/>
                      <a:pt x="1040" y="1929"/>
                      <a:pt x="1275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20"/>
              <p:cNvSpPr/>
              <p:nvPr/>
            </p:nvSpPr>
            <p:spPr>
              <a:xfrm>
                <a:off x="6125872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1" y="1929"/>
                    </a:cubicBezTo>
                    <a:cubicBezTo>
                      <a:pt x="1772" y="1929"/>
                      <a:pt x="2243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20"/>
              <p:cNvSpPr/>
              <p:nvPr/>
            </p:nvSpPr>
            <p:spPr>
              <a:xfrm>
                <a:off x="6183220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1" y="1929"/>
                    </a:cubicBezTo>
                    <a:cubicBezTo>
                      <a:pt x="1772" y="1929"/>
                      <a:pt x="2243" y="1545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20"/>
              <p:cNvSpPr/>
              <p:nvPr/>
            </p:nvSpPr>
            <p:spPr>
              <a:xfrm>
                <a:off x="6240853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20"/>
              <p:cNvSpPr/>
              <p:nvPr/>
            </p:nvSpPr>
            <p:spPr>
              <a:xfrm>
                <a:off x="5264519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20"/>
              <p:cNvSpPr/>
              <p:nvPr/>
            </p:nvSpPr>
            <p:spPr>
              <a:xfrm>
                <a:off x="5322153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20"/>
              <p:cNvSpPr/>
              <p:nvPr/>
            </p:nvSpPr>
            <p:spPr>
              <a:xfrm>
                <a:off x="5379500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1" y="1"/>
                      <a:pt x="1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20"/>
              <p:cNvSpPr/>
              <p:nvPr/>
            </p:nvSpPr>
            <p:spPr>
              <a:xfrm>
                <a:off x="5436847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20"/>
              <p:cNvSpPr/>
              <p:nvPr/>
            </p:nvSpPr>
            <p:spPr>
              <a:xfrm>
                <a:off x="5494194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20"/>
              <p:cNvSpPr/>
              <p:nvPr/>
            </p:nvSpPr>
            <p:spPr>
              <a:xfrm>
                <a:off x="5551542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20"/>
              <p:cNvSpPr/>
              <p:nvPr/>
            </p:nvSpPr>
            <p:spPr>
              <a:xfrm>
                <a:off x="5609175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20"/>
              <p:cNvSpPr/>
              <p:nvPr/>
            </p:nvSpPr>
            <p:spPr>
              <a:xfrm>
                <a:off x="5666522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20"/>
              <p:cNvSpPr/>
              <p:nvPr/>
            </p:nvSpPr>
            <p:spPr>
              <a:xfrm>
                <a:off x="5723869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1"/>
                    </a:moveTo>
                    <a:cubicBezTo>
                      <a:pt x="1301" y="1"/>
                      <a:pt x="1294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33" y="1"/>
                      <a:pt x="13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20"/>
              <p:cNvSpPr/>
              <p:nvPr/>
            </p:nvSpPr>
            <p:spPr>
              <a:xfrm>
                <a:off x="5781503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20"/>
              <p:cNvSpPr/>
              <p:nvPr/>
            </p:nvSpPr>
            <p:spPr>
              <a:xfrm>
                <a:off x="5838850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20"/>
              <p:cNvSpPr/>
              <p:nvPr/>
            </p:nvSpPr>
            <p:spPr>
              <a:xfrm>
                <a:off x="5896197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20"/>
              <p:cNvSpPr/>
              <p:nvPr/>
            </p:nvSpPr>
            <p:spPr>
              <a:xfrm>
                <a:off x="5953544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20"/>
              <p:cNvSpPr/>
              <p:nvPr/>
            </p:nvSpPr>
            <p:spPr>
              <a:xfrm>
                <a:off x="6011178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1"/>
                    </a:moveTo>
                    <a:cubicBezTo>
                      <a:pt x="1289" y="1"/>
                      <a:pt x="1282" y="1"/>
                      <a:pt x="1275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2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20"/>
              <p:cNvSpPr/>
              <p:nvPr/>
            </p:nvSpPr>
            <p:spPr>
              <a:xfrm>
                <a:off x="6068525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20"/>
              <p:cNvSpPr/>
              <p:nvPr/>
            </p:nvSpPr>
            <p:spPr>
              <a:xfrm>
                <a:off x="6125968" y="3026234"/>
                <a:ext cx="53604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604" y="1632"/>
                    </a:cubicBezTo>
                    <a:cubicBezTo>
                      <a:pt x="801" y="1829"/>
                      <a:pt x="1041" y="1917"/>
                      <a:pt x="1277" y="1917"/>
                    </a:cubicBezTo>
                    <a:cubicBezTo>
                      <a:pt x="1768" y="1917"/>
                      <a:pt x="2239" y="1533"/>
                      <a:pt x="2247" y="953"/>
                    </a:cubicBezTo>
                    <a:cubicBezTo>
                      <a:pt x="2247" y="436"/>
                      <a:pt x="1830" y="1"/>
                      <a:pt x="13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20"/>
              <p:cNvSpPr/>
              <p:nvPr/>
            </p:nvSpPr>
            <p:spPr>
              <a:xfrm>
                <a:off x="6183315" y="3026234"/>
                <a:ext cx="53604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604" y="1632"/>
                    </a:cubicBezTo>
                    <a:cubicBezTo>
                      <a:pt x="801" y="1829"/>
                      <a:pt x="1041" y="1917"/>
                      <a:pt x="1277" y="1917"/>
                    </a:cubicBezTo>
                    <a:cubicBezTo>
                      <a:pt x="1768" y="1917"/>
                      <a:pt x="2239" y="1533"/>
                      <a:pt x="2247" y="953"/>
                    </a:cubicBezTo>
                    <a:cubicBezTo>
                      <a:pt x="2247" y="436"/>
                      <a:pt x="1830" y="1"/>
                      <a:pt x="13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20"/>
              <p:cNvSpPr/>
              <p:nvPr/>
            </p:nvSpPr>
            <p:spPr>
              <a:xfrm>
                <a:off x="6240853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307" y="1"/>
                    </a:moveTo>
                    <a:cubicBezTo>
                      <a:pt x="1301" y="1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20"/>
              <p:cNvSpPr/>
              <p:nvPr/>
            </p:nvSpPr>
            <p:spPr>
              <a:xfrm>
                <a:off x="5264519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20"/>
              <p:cNvSpPr/>
              <p:nvPr/>
            </p:nvSpPr>
            <p:spPr>
              <a:xfrm>
                <a:off x="532215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20"/>
              <p:cNvSpPr/>
              <p:nvPr/>
            </p:nvSpPr>
            <p:spPr>
              <a:xfrm>
                <a:off x="537950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20"/>
              <p:cNvSpPr/>
              <p:nvPr/>
            </p:nvSpPr>
            <p:spPr>
              <a:xfrm>
                <a:off x="5436847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20"/>
              <p:cNvSpPr/>
              <p:nvPr/>
            </p:nvSpPr>
            <p:spPr>
              <a:xfrm>
                <a:off x="5494194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20"/>
              <p:cNvSpPr/>
              <p:nvPr/>
            </p:nvSpPr>
            <p:spPr>
              <a:xfrm>
                <a:off x="5551542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20"/>
              <p:cNvSpPr/>
              <p:nvPr/>
            </p:nvSpPr>
            <p:spPr>
              <a:xfrm>
                <a:off x="5609175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20"/>
              <p:cNvSpPr/>
              <p:nvPr/>
            </p:nvSpPr>
            <p:spPr>
              <a:xfrm>
                <a:off x="5666522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20"/>
              <p:cNvSpPr/>
              <p:nvPr/>
            </p:nvSpPr>
            <p:spPr>
              <a:xfrm>
                <a:off x="5723869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20"/>
              <p:cNvSpPr/>
              <p:nvPr/>
            </p:nvSpPr>
            <p:spPr>
              <a:xfrm>
                <a:off x="578150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20"/>
              <p:cNvSpPr/>
              <p:nvPr/>
            </p:nvSpPr>
            <p:spPr>
              <a:xfrm>
                <a:off x="583885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20"/>
              <p:cNvSpPr/>
              <p:nvPr/>
            </p:nvSpPr>
            <p:spPr>
              <a:xfrm>
                <a:off x="5896197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20"/>
              <p:cNvSpPr/>
              <p:nvPr/>
            </p:nvSpPr>
            <p:spPr>
              <a:xfrm>
                <a:off x="5953544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20"/>
              <p:cNvSpPr/>
              <p:nvPr/>
            </p:nvSpPr>
            <p:spPr>
              <a:xfrm>
                <a:off x="6011178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20"/>
              <p:cNvSpPr/>
              <p:nvPr/>
            </p:nvSpPr>
            <p:spPr>
              <a:xfrm>
                <a:off x="6068525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20"/>
              <p:cNvSpPr/>
              <p:nvPr/>
            </p:nvSpPr>
            <p:spPr>
              <a:xfrm>
                <a:off x="6125872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1" y="1916"/>
                    </a:cubicBezTo>
                    <a:cubicBezTo>
                      <a:pt x="1772" y="1916"/>
                      <a:pt x="2243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20"/>
              <p:cNvSpPr/>
              <p:nvPr/>
            </p:nvSpPr>
            <p:spPr>
              <a:xfrm>
                <a:off x="6183220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1" y="1916"/>
                    </a:cubicBezTo>
                    <a:cubicBezTo>
                      <a:pt x="1772" y="1916"/>
                      <a:pt x="2243" y="1532"/>
                      <a:pt x="2251" y="952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20"/>
              <p:cNvSpPr/>
              <p:nvPr/>
            </p:nvSpPr>
            <p:spPr>
              <a:xfrm>
                <a:off x="6240853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20"/>
              <p:cNvSpPr/>
              <p:nvPr/>
            </p:nvSpPr>
            <p:spPr>
              <a:xfrm>
                <a:off x="5207458" y="3140952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20"/>
              <p:cNvSpPr/>
              <p:nvPr/>
            </p:nvSpPr>
            <p:spPr>
              <a:xfrm>
                <a:off x="5264519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20"/>
              <p:cNvSpPr/>
              <p:nvPr/>
            </p:nvSpPr>
            <p:spPr>
              <a:xfrm>
                <a:off x="532215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20"/>
              <p:cNvSpPr/>
              <p:nvPr/>
            </p:nvSpPr>
            <p:spPr>
              <a:xfrm>
                <a:off x="537950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1" y="1925"/>
                      <a:pt x="1274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20"/>
              <p:cNvSpPr/>
              <p:nvPr/>
            </p:nvSpPr>
            <p:spPr>
              <a:xfrm>
                <a:off x="5436847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20"/>
              <p:cNvSpPr/>
              <p:nvPr/>
            </p:nvSpPr>
            <p:spPr>
              <a:xfrm>
                <a:off x="5494194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20"/>
              <p:cNvSpPr/>
              <p:nvPr/>
            </p:nvSpPr>
            <p:spPr>
              <a:xfrm>
                <a:off x="5551542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20"/>
              <p:cNvSpPr/>
              <p:nvPr/>
            </p:nvSpPr>
            <p:spPr>
              <a:xfrm>
                <a:off x="5609175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20"/>
              <p:cNvSpPr/>
              <p:nvPr/>
            </p:nvSpPr>
            <p:spPr>
              <a:xfrm>
                <a:off x="5666522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20"/>
              <p:cNvSpPr/>
              <p:nvPr/>
            </p:nvSpPr>
            <p:spPr>
              <a:xfrm>
                <a:off x="5723869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20"/>
              <p:cNvSpPr/>
              <p:nvPr/>
            </p:nvSpPr>
            <p:spPr>
              <a:xfrm>
                <a:off x="578150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8"/>
                      <a:pt x="1031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20"/>
              <p:cNvSpPr/>
              <p:nvPr/>
            </p:nvSpPr>
            <p:spPr>
              <a:xfrm>
                <a:off x="583885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20"/>
              <p:cNvSpPr/>
              <p:nvPr/>
            </p:nvSpPr>
            <p:spPr>
              <a:xfrm>
                <a:off x="5896197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20"/>
              <p:cNvSpPr/>
              <p:nvPr/>
            </p:nvSpPr>
            <p:spPr>
              <a:xfrm>
                <a:off x="5953544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20"/>
              <p:cNvSpPr/>
              <p:nvPr/>
            </p:nvSpPr>
            <p:spPr>
              <a:xfrm>
                <a:off x="6011178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8"/>
                      <a:pt x="1031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20"/>
              <p:cNvSpPr/>
              <p:nvPr/>
            </p:nvSpPr>
            <p:spPr>
              <a:xfrm>
                <a:off x="6068525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20"/>
              <p:cNvSpPr/>
              <p:nvPr/>
            </p:nvSpPr>
            <p:spPr>
              <a:xfrm>
                <a:off x="6125872" y="3140952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20"/>
              <p:cNvSpPr/>
              <p:nvPr/>
            </p:nvSpPr>
            <p:spPr>
              <a:xfrm>
                <a:off x="6183220" y="3140952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20"/>
              <p:cNvSpPr/>
              <p:nvPr/>
            </p:nvSpPr>
            <p:spPr>
              <a:xfrm>
                <a:off x="6240853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20"/>
              <p:cNvSpPr/>
              <p:nvPr/>
            </p:nvSpPr>
            <p:spPr>
              <a:xfrm>
                <a:off x="5207458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20"/>
              <p:cNvSpPr/>
              <p:nvPr/>
            </p:nvSpPr>
            <p:spPr>
              <a:xfrm>
                <a:off x="5264519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20"/>
              <p:cNvSpPr/>
              <p:nvPr/>
            </p:nvSpPr>
            <p:spPr>
              <a:xfrm>
                <a:off x="5322153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20"/>
              <p:cNvSpPr/>
              <p:nvPr/>
            </p:nvSpPr>
            <p:spPr>
              <a:xfrm>
                <a:off x="5387154" y="3198300"/>
                <a:ext cx="45735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18" extrusionOk="0">
                    <a:moveTo>
                      <a:pt x="965" y="0"/>
                    </a:moveTo>
                    <a:cubicBezTo>
                      <a:pt x="429" y="0"/>
                      <a:pt x="1" y="429"/>
                      <a:pt x="1" y="965"/>
                    </a:cubicBezTo>
                    <a:cubicBezTo>
                      <a:pt x="1" y="1488"/>
                      <a:pt x="429" y="1917"/>
                      <a:pt x="965" y="1917"/>
                    </a:cubicBezTo>
                    <a:cubicBezTo>
                      <a:pt x="1489" y="1917"/>
                      <a:pt x="1918" y="1488"/>
                      <a:pt x="1918" y="965"/>
                    </a:cubicBezTo>
                    <a:cubicBezTo>
                      <a:pt x="1918" y="429"/>
                      <a:pt x="1489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20"/>
              <p:cNvSpPr/>
              <p:nvPr/>
            </p:nvSpPr>
            <p:spPr>
              <a:xfrm>
                <a:off x="5444501" y="3198300"/>
                <a:ext cx="45735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18" extrusionOk="0">
                    <a:moveTo>
                      <a:pt x="965" y="0"/>
                    </a:moveTo>
                    <a:cubicBezTo>
                      <a:pt x="429" y="0"/>
                      <a:pt x="1" y="429"/>
                      <a:pt x="1" y="965"/>
                    </a:cubicBezTo>
                    <a:cubicBezTo>
                      <a:pt x="1" y="1488"/>
                      <a:pt x="429" y="1917"/>
                      <a:pt x="965" y="1917"/>
                    </a:cubicBezTo>
                    <a:cubicBezTo>
                      <a:pt x="1489" y="1917"/>
                      <a:pt x="1918" y="1488"/>
                      <a:pt x="1918" y="965"/>
                    </a:cubicBezTo>
                    <a:cubicBezTo>
                      <a:pt x="1918" y="429"/>
                      <a:pt x="1489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20"/>
              <p:cNvSpPr/>
              <p:nvPr/>
            </p:nvSpPr>
            <p:spPr>
              <a:xfrm>
                <a:off x="5494194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20"/>
              <p:cNvSpPr/>
              <p:nvPr/>
            </p:nvSpPr>
            <p:spPr>
              <a:xfrm>
                <a:off x="5551542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20"/>
              <p:cNvSpPr/>
              <p:nvPr/>
            </p:nvSpPr>
            <p:spPr>
              <a:xfrm>
                <a:off x="5609175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20"/>
              <p:cNvSpPr/>
              <p:nvPr/>
            </p:nvSpPr>
            <p:spPr>
              <a:xfrm>
                <a:off x="5666522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20"/>
              <p:cNvSpPr/>
              <p:nvPr/>
            </p:nvSpPr>
            <p:spPr>
              <a:xfrm>
                <a:off x="5723869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20"/>
              <p:cNvSpPr/>
              <p:nvPr/>
            </p:nvSpPr>
            <p:spPr>
              <a:xfrm>
                <a:off x="5781503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20"/>
              <p:cNvSpPr/>
              <p:nvPr/>
            </p:nvSpPr>
            <p:spPr>
              <a:xfrm>
                <a:off x="5838850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20"/>
              <p:cNvSpPr/>
              <p:nvPr/>
            </p:nvSpPr>
            <p:spPr>
              <a:xfrm>
                <a:off x="5896197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20"/>
              <p:cNvSpPr/>
              <p:nvPr/>
            </p:nvSpPr>
            <p:spPr>
              <a:xfrm>
                <a:off x="5953544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20"/>
              <p:cNvSpPr/>
              <p:nvPr/>
            </p:nvSpPr>
            <p:spPr>
              <a:xfrm>
                <a:off x="6011178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20"/>
              <p:cNvSpPr/>
              <p:nvPr/>
            </p:nvSpPr>
            <p:spPr>
              <a:xfrm>
                <a:off x="6068525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20"/>
              <p:cNvSpPr/>
              <p:nvPr/>
            </p:nvSpPr>
            <p:spPr>
              <a:xfrm>
                <a:off x="6125872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20"/>
              <p:cNvSpPr/>
              <p:nvPr/>
            </p:nvSpPr>
            <p:spPr>
              <a:xfrm>
                <a:off x="6183220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20"/>
              <p:cNvSpPr/>
              <p:nvPr/>
            </p:nvSpPr>
            <p:spPr>
              <a:xfrm>
                <a:off x="5149825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20"/>
              <p:cNvSpPr/>
              <p:nvPr/>
            </p:nvSpPr>
            <p:spPr>
              <a:xfrm>
                <a:off x="5207458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20"/>
              <p:cNvSpPr/>
              <p:nvPr/>
            </p:nvSpPr>
            <p:spPr>
              <a:xfrm>
                <a:off x="5264519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20"/>
              <p:cNvSpPr/>
              <p:nvPr/>
            </p:nvSpPr>
            <p:spPr>
              <a:xfrm>
                <a:off x="5322153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20"/>
              <p:cNvSpPr/>
              <p:nvPr/>
            </p:nvSpPr>
            <p:spPr>
              <a:xfrm>
                <a:off x="5378107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20"/>
              <p:cNvSpPr/>
              <p:nvPr/>
            </p:nvSpPr>
            <p:spPr>
              <a:xfrm>
                <a:off x="5607782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20"/>
              <p:cNvSpPr/>
              <p:nvPr/>
            </p:nvSpPr>
            <p:spPr>
              <a:xfrm>
                <a:off x="5665201" y="3255909"/>
                <a:ext cx="53604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26" extrusionOk="0">
                    <a:moveTo>
                      <a:pt x="1281" y="1"/>
                    </a:moveTo>
                    <a:cubicBezTo>
                      <a:pt x="421" y="1"/>
                      <a:pt x="1" y="1040"/>
                      <a:pt x="605" y="1644"/>
                    </a:cubicBezTo>
                    <a:cubicBezTo>
                      <a:pt x="799" y="1839"/>
                      <a:pt x="1038" y="1926"/>
                      <a:pt x="1273" y="1926"/>
                    </a:cubicBezTo>
                    <a:cubicBezTo>
                      <a:pt x="1770" y="1926"/>
                      <a:pt x="2248" y="1536"/>
                      <a:pt x="2248" y="954"/>
                    </a:cubicBezTo>
                    <a:cubicBezTo>
                      <a:pt x="2236" y="430"/>
                      <a:pt x="1819" y="1"/>
                      <a:pt x="1295" y="1"/>
                    </a:cubicBezTo>
                    <a:cubicBezTo>
                      <a:pt x="1290" y="1"/>
                      <a:pt x="1285" y="1"/>
                      <a:pt x="12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20"/>
              <p:cNvSpPr/>
              <p:nvPr/>
            </p:nvSpPr>
            <p:spPr>
              <a:xfrm>
                <a:off x="5722477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20"/>
              <p:cNvSpPr/>
              <p:nvPr/>
            </p:nvSpPr>
            <p:spPr>
              <a:xfrm>
                <a:off x="5780110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20"/>
              <p:cNvSpPr/>
              <p:nvPr/>
            </p:nvSpPr>
            <p:spPr>
              <a:xfrm>
                <a:off x="5837457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20"/>
              <p:cNvSpPr/>
              <p:nvPr/>
            </p:nvSpPr>
            <p:spPr>
              <a:xfrm>
                <a:off x="5894804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20"/>
              <p:cNvSpPr/>
              <p:nvPr/>
            </p:nvSpPr>
            <p:spPr>
              <a:xfrm>
                <a:off x="5952152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20"/>
              <p:cNvSpPr/>
              <p:nvPr/>
            </p:nvSpPr>
            <p:spPr>
              <a:xfrm>
                <a:off x="6009785" y="3255933"/>
                <a:ext cx="53413" cy="45782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0" extrusionOk="0">
                    <a:moveTo>
                      <a:pt x="1275" y="0"/>
                    </a:moveTo>
                    <a:cubicBezTo>
                      <a:pt x="417" y="0"/>
                      <a:pt x="1" y="1036"/>
                      <a:pt x="608" y="1643"/>
                    </a:cubicBezTo>
                    <a:cubicBezTo>
                      <a:pt x="803" y="1834"/>
                      <a:pt x="1040" y="1920"/>
                      <a:pt x="1273" y="1920"/>
                    </a:cubicBezTo>
                    <a:cubicBezTo>
                      <a:pt x="1766" y="1920"/>
                      <a:pt x="2239" y="1535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20"/>
              <p:cNvSpPr/>
              <p:nvPr/>
            </p:nvSpPr>
            <p:spPr>
              <a:xfrm>
                <a:off x="6067132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20"/>
              <p:cNvSpPr/>
              <p:nvPr/>
            </p:nvSpPr>
            <p:spPr>
              <a:xfrm>
                <a:off x="6124480" y="3255933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1" y="1916"/>
                    </a:cubicBezTo>
                    <a:cubicBezTo>
                      <a:pt x="1772" y="1916"/>
                      <a:pt x="2243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20"/>
              <p:cNvSpPr/>
              <p:nvPr/>
            </p:nvSpPr>
            <p:spPr>
              <a:xfrm>
                <a:off x="5665129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20"/>
              <p:cNvSpPr/>
              <p:nvPr/>
            </p:nvSpPr>
            <p:spPr>
              <a:xfrm>
                <a:off x="5722477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20"/>
              <p:cNvSpPr/>
              <p:nvPr/>
            </p:nvSpPr>
            <p:spPr>
              <a:xfrm>
                <a:off x="578011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20"/>
              <p:cNvSpPr/>
              <p:nvPr/>
            </p:nvSpPr>
            <p:spPr>
              <a:xfrm>
                <a:off x="5837457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20"/>
              <p:cNvSpPr/>
              <p:nvPr/>
            </p:nvSpPr>
            <p:spPr>
              <a:xfrm>
                <a:off x="5894804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20"/>
              <p:cNvSpPr/>
              <p:nvPr/>
            </p:nvSpPr>
            <p:spPr>
              <a:xfrm>
                <a:off x="5952152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20"/>
              <p:cNvSpPr/>
              <p:nvPr/>
            </p:nvSpPr>
            <p:spPr>
              <a:xfrm>
                <a:off x="6009785" y="33132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20"/>
              <p:cNvSpPr/>
              <p:nvPr/>
            </p:nvSpPr>
            <p:spPr>
              <a:xfrm>
                <a:off x="5665129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20"/>
              <p:cNvSpPr/>
              <p:nvPr/>
            </p:nvSpPr>
            <p:spPr>
              <a:xfrm>
                <a:off x="5837457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20"/>
              <p:cNvSpPr/>
              <p:nvPr/>
            </p:nvSpPr>
            <p:spPr>
              <a:xfrm>
                <a:off x="5894804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20"/>
              <p:cNvSpPr/>
              <p:nvPr/>
            </p:nvSpPr>
            <p:spPr>
              <a:xfrm>
                <a:off x="5952152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20"/>
              <p:cNvSpPr/>
              <p:nvPr/>
            </p:nvSpPr>
            <p:spPr>
              <a:xfrm>
                <a:off x="6124480" y="3370627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1" y="1928"/>
                    </a:cubicBezTo>
                    <a:cubicBezTo>
                      <a:pt x="1772" y="1928"/>
                      <a:pt x="2243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20"/>
              <p:cNvSpPr/>
              <p:nvPr/>
            </p:nvSpPr>
            <p:spPr>
              <a:xfrm>
                <a:off x="5607782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20"/>
              <p:cNvSpPr/>
              <p:nvPr/>
            </p:nvSpPr>
            <p:spPr>
              <a:xfrm>
                <a:off x="5665129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20"/>
              <p:cNvSpPr/>
              <p:nvPr/>
            </p:nvSpPr>
            <p:spPr>
              <a:xfrm>
                <a:off x="5894804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20"/>
              <p:cNvSpPr/>
              <p:nvPr/>
            </p:nvSpPr>
            <p:spPr>
              <a:xfrm>
                <a:off x="5952152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20"/>
              <p:cNvSpPr/>
              <p:nvPr/>
            </p:nvSpPr>
            <p:spPr>
              <a:xfrm>
                <a:off x="6009785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20"/>
              <p:cNvSpPr/>
              <p:nvPr/>
            </p:nvSpPr>
            <p:spPr>
              <a:xfrm>
                <a:off x="6067132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20"/>
              <p:cNvSpPr/>
              <p:nvPr/>
            </p:nvSpPr>
            <p:spPr>
              <a:xfrm>
                <a:off x="6124480" y="3428261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2" y="1916"/>
                    </a:cubicBezTo>
                    <a:cubicBezTo>
                      <a:pt x="1773" y="1916"/>
                      <a:pt x="2243" y="1536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20"/>
              <p:cNvSpPr/>
              <p:nvPr/>
            </p:nvSpPr>
            <p:spPr>
              <a:xfrm>
                <a:off x="5894804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20"/>
              <p:cNvSpPr/>
              <p:nvPr/>
            </p:nvSpPr>
            <p:spPr>
              <a:xfrm>
                <a:off x="5952152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20"/>
              <p:cNvSpPr/>
              <p:nvPr/>
            </p:nvSpPr>
            <p:spPr>
              <a:xfrm>
                <a:off x="6009785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20"/>
              <p:cNvSpPr/>
              <p:nvPr/>
            </p:nvSpPr>
            <p:spPr>
              <a:xfrm>
                <a:off x="595215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39" name="Google Shape;2939;p20"/>
            <p:cNvSpPr/>
            <p:nvPr/>
          </p:nvSpPr>
          <p:spPr>
            <a:xfrm>
              <a:off x="4861124" y="3600302"/>
              <a:ext cx="53675" cy="45997"/>
            </a:xfrm>
            <a:custGeom>
              <a:avLst/>
              <a:gdLst/>
              <a:ahLst/>
              <a:cxnLst/>
              <a:rect l="l" t="t" r="r" b="b"/>
              <a:pathLst>
                <a:path w="2251" h="1929" extrusionOk="0">
                  <a:moveTo>
                    <a:pt x="1286" y="0"/>
                  </a:moveTo>
                  <a:cubicBezTo>
                    <a:pt x="429" y="0"/>
                    <a:pt x="0" y="1036"/>
                    <a:pt x="607" y="1643"/>
                  </a:cubicBezTo>
                  <a:cubicBezTo>
                    <a:pt x="804" y="1840"/>
                    <a:pt x="1045" y="1928"/>
                    <a:pt x="1282" y="1928"/>
                  </a:cubicBezTo>
                  <a:cubicBezTo>
                    <a:pt x="1777" y="1928"/>
                    <a:pt x="2250" y="1544"/>
                    <a:pt x="2250" y="965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rgbClr val="F18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0" name="Google Shape;2940;p20"/>
            <p:cNvGrpSpPr/>
            <p:nvPr/>
          </p:nvGrpSpPr>
          <p:grpSpPr>
            <a:xfrm>
              <a:off x="5090799" y="3313280"/>
              <a:ext cx="628006" cy="333019"/>
              <a:chOff x="5090799" y="3313280"/>
              <a:chExt cx="628006" cy="333019"/>
            </a:xfrm>
          </p:grpSpPr>
          <p:sp>
            <p:nvSpPr>
              <p:cNvPr id="2941" name="Google Shape;2941;p20"/>
              <p:cNvSpPr/>
              <p:nvPr/>
            </p:nvSpPr>
            <p:spPr>
              <a:xfrm>
                <a:off x="5148432" y="3313280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20"/>
              <p:cNvSpPr/>
              <p:nvPr/>
            </p:nvSpPr>
            <p:spPr>
              <a:xfrm>
                <a:off x="5206066" y="3313280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20"/>
              <p:cNvSpPr/>
              <p:nvPr/>
            </p:nvSpPr>
            <p:spPr>
              <a:xfrm>
                <a:off x="5263127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20"/>
              <p:cNvSpPr/>
              <p:nvPr/>
            </p:nvSpPr>
            <p:spPr>
              <a:xfrm>
                <a:off x="532076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20"/>
              <p:cNvSpPr/>
              <p:nvPr/>
            </p:nvSpPr>
            <p:spPr>
              <a:xfrm>
                <a:off x="5378107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20"/>
              <p:cNvSpPr/>
              <p:nvPr/>
            </p:nvSpPr>
            <p:spPr>
              <a:xfrm>
                <a:off x="5435454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20"/>
              <p:cNvSpPr/>
              <p:nvPr/>
            </p:nvSpPr>
            <p:spPr>
              <a:xfrm>
                <a:off x="5492802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20"/>
              <p:cNvSpPr/>
              <p:nvPr/>
            </p:nvSpPr>
            <p:spPr>
              <a:xfrm>
                <a:off x="5148432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20"/>
              <p:cNvSpPr/>
              <p:nvPr/>
            </p:nvSpPr>
            <p:spPr>
              <a:xfrm>
                <a:off x="5206066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20"/>
              <p:cNvSpPr/>
              <p:nvPr/>
            </p:nvSpPr>
            <p:spPr>
              <a:xfrm>
                <a:off x="5263127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20"/>
              <p:cNvSpPr/>
              <p:nvPr/>
            </p:nvSpPr>
            <p:spPr>
              <a:xfrm>
                <a:off x="5320760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20"/>
              <p:cNvSpPr/>
              <p:nvPr/>
            </p:nvSpPr>
            <p:spPr>
              <a:xfrm>
                <a:off x="5378107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20"/>
              <p:cNvSpPr/>
              <p:nvPr/>
            </p:nvSpPr>
            <p:spPr>
              <a:xfrm>
                <a:off x="5435454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20"/>
              <p:cNvSpPr/>
              <p:nvPr/>
            </p:nvSpPr>
            <p:spPr>
              <a:xfrm>
                <a:off x="5492802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20"/>
              <p:cNvSpPr/>
              <p:nvPr/>
            </p:nvSpPr>
            <p:spPr>
              <a:xfrm>
                <a:off x="5090799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20"/>
              <p:cNvSpPr/>
              <p:nvPr/>
            </p:nvSpPr>
            <p:spPr>
              <a:xfrm>
                <a:off x="5148432" y="34282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20"/>
              <p:cNvSpPr/>
              <p:nvPr/>
            </p:nvSpPr>
            <p:spPr>
              <a:xfrm>
                <a:off x="5206066" y="34282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20"/>
              <p:cNvSpPr/>
              <p:nvPr/>
            </p:nvSpPr>
            <p:spPr>
              <a:xfrm>
                <a:off x="5263127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20"/>
              <p:cNvSpPr/>
              <p:nvPr/>
            </p:nvSpPr>
            <p:spPr>
              <a:xfrm>
                <a:off x="5320760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20"/>
              <p:cNvSpPr/>
              <p:nvPr/>
            </p:nvSpPr>
            <p:spPr>
              <a:xfrm>
                <a:off x="5378107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20"/>
              <p:cNvSpPr/>
              <p:nvPr/>
            </p:nvSpPr>
            <p:spPr>
              <a:xfrm>
                <a:off x="5435454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20"/>
              <p:cNvSpPr/>
              <p:nvPr/>
            </p:nvSpPr>
            <p:spPr>
              <a:xfrm>
                <a:off x="5492802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20"/>
              <p:cNvSpPr/>
              <p:nvPr/>
            </p:nvSpPr>
            <p:spPr>
              <a:xfrm>
                <a:off x="5550149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20"/>
              <p:cNvSpPr/>
              <p:nvPr/>
            </p:nvSpPr>
            <p:spPr>
              <a:xfrm>
                <a:off x="509079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20"/>
              <p:cNvSpPr/>
              <p:nvPr/>
            </p:nvSpPr>
            <p:spPr>
              <a:xfrm>
                <a:off x="5148432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20"/>
              <p:cNvSpPr/>
              <p:nvPr/>
            </p:nvSpPr>
            <p:spPr>
              <a:xfrm>
                <a:off x="5206066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20"/>
              <p:cNvSpPr/>
              <p:nvPr/>
            </p:nvSpPr>
            <p:spPr>
              <a:xfrm>
                <a:off x="5263127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20"/>
              <p:cNvSpPr/>
              <p:nvPr/>
            </p:nvSpPr>
            <p:spPr>
              <a:xfrm>
                <a:off x="5320760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20"/>
              <p:cNvSpPr/>
              <p:nvPr/>
            </p:nvSpPr>
            <p:spPr>
              <a:xfrm>
                <a:off x="5378107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20"/>
              <p:cNvSpPr/>
              <p:nvPr/>
            </p:nvSpPr>
            <p:spPr>
              <a:xfrm>
                <a:off x="5435454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20"/>
              <p:cNvSpPr/>
              <p:nvPr/>
            </p:nvSpPr>
            <p:spPr>
              <a:xfrm>
                <a:off x="5492802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20"/>
              <p:cNvSpPr/>
              <p:nvPr/>
            </p:nvSpPr>
            <p:spPr>
              <a:xfrm>
                <a:off x="555014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20"/>
              <p:cNvSpPr/>
              <p:nvPr/>
            </p:nvSpPr>
            <p:spPr>
              <a:xfrm>
                <a:off x="5607782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20"/>
              <p:cNvSpPr/>
              <p:nvPr/>
            </p:nvSpPr>
            <p:spPr>
              <a:xfrm>
                <a:off x="566512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20"/>
              <p:cNvSpPr/>
              <p:nvPr/>
            </p:nvSpPr>
            <p:spPr>
              <a:xfrm>
                <a:off x="5148432" y="354295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9"/>
                      <a:pt x="1035" y="1916"/>
                      <a:pt x="1272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20"/>
              <p:cNvSpPr/>
              <p:nvPr/>
            </p:nvSpPr>
            <p:spPr>
              <a:xfrm>
                <a:off x="5206066" y="354295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9"/>
                      <a:pt x="1035" y="1916"/>
                      <a:pt x="1272" y="1916"/>
                    </a:cubicBezTo>
                    <a:cubicBezTo>
                      <a:pt x="1766" y="1916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20"/>
              <p:cNvSpPr/>
              <p:nvPr/>
            </p:nvSpPr>
            <p:spPr>
              <a:xfrm>
                <a:off x="5263127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20"/>
              <p:cNvSpPr/>
              <p:nvPr/>
            </p:nvSpPr>
            <p:spPr>
              <a:xfrm>
                <a:off x="5320760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20"/>
              <p:cNvSpPr/>
              <p:nvPr/>
            </p:nvSpPr>
            <p:spPr>
              <a:xfrm>
                <a:off x="5378107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20"/>
              <p:cNvSpPr/>
              <p:nvPr/>
            </p:nvSpPr>
            <p:spPr>
              <a:xfrm>
                <a:off x="5435454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20"/>
              <p:cNvSpPr/>
              <p:nvPr/>
            </p:nvSpPr>
            <p:spPr>
              <a:xfrm>
                <a:off x="549280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20"/>
              <p:cNvSpPr/>
              <p:nvPr/>
            </p:nvSpPr>
            <p:spPr>
              <a:xfrm>
                <a:off x="5550149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20"/>
              <p:cNvSpPr/>
              <p:nvPr/>
            </p:nvSpPr>
            <p:spPr>
              <a:xfrm>
                <a:off x="5607782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20"/>
              <p:cNvSpPr/>
              <p:nvPr/>
            </p:nvSpPr>
            <p:spPr>
              <a:xfrm>
                <a:off x="5206066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20"/>
              <p:cNvSpPr/>
              <p:nvPr/>
            </p:nvSpPr>
            <p:spPr>
              <a:xfrm>
                <a:off x="5263127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20"/>
              <p:cNvSpPr/>
              <p:nvPr/>
            </p:nvSpPr>
            <p:spPr>
              <a:xfrm>
                <a:off x="5320760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20"/>
              <p:cNvSpPr/>
              <p:nvPr/>
            </p:nvSpPr>
            <p:spPr>
              <a:xfrm>
                <a:off x="5378107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20"/>
              <p:cNvSpPr/>
              <p:nvPr/>
            </p:nvSpPr>
            <p:spPr>
              <a:xfrm>
                <a:off x="5435454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20"/>
              <p:cNvSpPr/>
              <p:nvPr/>
            </p:nvSpPr>
            <p:spPr>
              <a:xfrm>
                <a:off x="5492802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20"/>
              <p:cNvSpPr/>
              <p:nvPr/>
            </p:nvSpPr>
            <p:spPr>
              <a:xfrm>
                <a:off x="5550149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20"/>
              <p:cNvSpPr/>
              <p:nvPr/>
            </p:nvSpPr>
            <p:spPr>
              <a:xfrm>
                <a:off x="5607782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2" name="Google Shape;2992;p20"/>
            <p:cNvGrpSpPr/>
            <p:nvPr/>
          </p:nvGrpSpPr>
          <p:grpSpPr>
            <a:xfrm>
              <a:off x="3483050" y="2968601"/>
              <a:ext cx="915028" cy="735046"/>
              <a:chOff x="3483050" y="2968601"/>
              <a:chExt cx="915028" cy="735046"/>
            </a:xfrm>
          </p:grpSpPr>
          <p:sp>
            <p:nvSpPr>
              <p:cNvPr id="2993" name="Google Shape;2993;p20"/>
              <p:cNvSpPr/>
              <p:nvPr/>
            </p:nvSpPr>
            <p:spPr>
              <a:xfrm>
                <a:off x="3885053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20"/>
              <p:cNvSpPr/>
              <p:nvPr/>
            </p:nvSpPr>
            <p:spPr>
              <a:xfrm>
                <a:off x="3942686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20"/>
              <p:cNvSpPr/>
              <p:nvPr/>
            </p:nvSpPr>
            <p:spPr>
              <a:xfrm>
                <a:off x="3655377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20"/>
              <p:cNvSpPr/>
              <p:nvPr/>
            </p:nvSpPr>
            <p:spPr>
              <a:xfrm>
                <a:off x="3712725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20"/>
              <p:cNvSpPr/>
              <p:nvPr/>
            </p:nvSpPr>
            <p:spPr>
              <a:xfrm>
                <a:off x="3770358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20"/>
              <p:cNvSpPr/>
              <p:nvPr/>
            </p:nvSpPr>
            <p:spPr>
              <a:xfrm>
                <a:off x="3827705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20"/>
              <p:cNvSpPr/>
              <p:nvPr/>
            </p:nvSpPr>
            <p:spPr>
              <a:xfrm>
                <a:off x="3885053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20"/>
              <p:cNvSpPr/>
              <p:nvPr/>
            </p:nvSpPr>
            <p:spPr>
              <a:xfrm>
                <a:off x="3942686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20"/>
              <p:cNvSpPr/>
              <p:nvPr/>
            </p:nvSpPr>
            <p:spPr>
              <a:xfrm>
                <a:off x="4000033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20"/>
              <p:cNvSpPr/>
              <p:nvPr/>
            </p:nvSpPr>
            <p:spPr>
              <a:xfrm>
                <a:off x="3483050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20"/>
              <p:cNvSpPr/>
              <p:nvPr/>
            </p:nvSpPr>
            <p:spPr>
              <a:xfrm>
                <a:off x="354068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20"/>
              <p:cNvSpPr/>
              <p:nvPr/>
            </p:nvSpPr>
            <p:spPr>
              <a:xfrm>
                <a:off x="359803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20"/>
              <p:cNvSpPr/>
              <p:nvPr/>
            </p:nvSpPr>
            <p:spPr>
              <a:xfrm>
                <a:off x="3655377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20"/>
              <p:cNvSpPr/>
              <p:nvPr/>
            </p:nvSpPr>
            <p:spPr>
              <a:xfrm>
                <a:off x="3712725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20"/>
              <p:cNvSpPr/>
              <p:nvPr/>
            </p:nvSpPr>
            <p:spPr>
              <a:xfrm>
                <a:off x="3770358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20"/>
              <p:cNvSpPr/>
              <p:nvPr/>
            </p:nvSpPr>
            <p:spPr>
              <a:xfrm>
                <a:off x="3827705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20"/>
              <p:cNvSpPr/>
              <p:nvPr/>
            </p:nvSpPr>
            <p:spPr>
              <a:xfrm>
                <a:off x="3885053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20"/>
              <p:cNvSpPr/>
              <p:nvPr/>
            </p:nvSpPr>
            <p:spPr>
              <a:xfrm>
                <a:off x="3942686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20"/>
              <p:cNvSpPr/>
              <p:nvPr/>
            </p:nvSpPr>
            <p:spPr>
              <a:xfrm>
                <a:off x="400003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20"/>
              <p:cNvSpPr/>
              <p:nvPr/>
            </p:nvSpPr>
            <p:spPr>
              <a:xfrm>
                <a:off x="405738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20"/>
              <p:cNvSpPr/>
              <p:nvPr/>
            </p:nvSpPr>
            <p:spPr>
              <a:xfrm>
                <a:off x="3483050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2" y="1925"/>
                      <a:pt x="1277" y="1925"/>
                    </a:cubicBezTo>
                    <a:cubicBezTo>
                      <a:pt x="1773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20"/>
              <p:cNvSpPr/>
              <p:nvPr/>
            </p:nvSpPr>
            <p:spPr>
              <a:xfrm>
                <a:off x="354068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8" y="1538"/>
                      <a:pt x="2238" y="964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20"/>
              <p:cNvSpPr/>
              <p:nvPr/>
            </p:nvSpPr>
            <p:spPr>
              <a:xfrm>
                <a:off x="359803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1" y="1925"/>
                      <a:pt x="1274" y="1925"/>
                    </a:cubicBezTo>
                    <a:cubicBezTo>
                      <a:pt x="1767" y="1925"/>
                      <a:pt x="2238" y="1538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20"/>
              <p:cNvSpPr/>
              <p:nvPr/>
            </p:nvSpPr>
            <p:spPr>
              <a:xfrm>
                <a:off x="3655377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0" y="1538"/>
                      <a:pt x="2250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20"/>
              <p:cNvSpPr/>
              <p:nvPr/>
            </p:nvSpPr>
            <p:spPr>
              <a:xfrm>
                <a:off x="3712725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20"/>
              <p:cNvSpPr/>
              <p:nvPr/>
            </p:nvSpPr>
            <p:spPr>
              <a:xfrm>
                <a:off x="3770358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20"/>
              <p:cNvSpPr/>
              <p:nvPr/>
            </p:nvSpPr>
            <p:spPr>
              <a:xfrm>
                <a:off x="3827705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1" y="1925"/>
                      <a:pt x="1274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20"/>
              <p:cNvSpPr/>
              <p:nvPr/>
            </p:nvSpPr>
            <p:spPr>
              <a:xfrm>
                <a:off x="3885053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20"/>
              <p:cNvSpPr/>
              <p:nvPr/>
            </p:nvSpPr>
            <p:spPr>
              <a:xfrm>
                <a:off x="3942686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20"/>
              <p:cNvSpPr/>
              <p:nvPr/>
            </p:nvSpPr>
            <p:spPr>
              <a:xfrm>
                <a:off x="400003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20"/>
              <p:cNvSpPr/>
              <p:nvPr/>
            </p:nvSpPr>
            <p:spPr>
              <a:xfrm>
                <a:off x="405738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20"/>
              <p:cNvSpPr/>
              <p:nvPr/>
            </p:nvSpPr>
            <p:spPr>
              <a:xfrm>
                <a:off x="4114728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20"/>
              <p:cNvSpPr/>
              <p:nvPr/>
            </p:nvSpPr>
            <p:spPr>
              <a:xfrm>
                <a:off x="4172075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20"/>
              <p:cNvSpPr/>
              <p:nvPr/>
            </p:nvSpPr>
            <p:spPr>
              <a:xfrm>
                <a:off x="3598030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20"/>
              <p:cNvSpPr/>
              <p:nvPr/>
            </p:nvSpPr>
            <p:spPr>
              <a:xfrm>
                <a:off x="3655377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20"/>
              <p:cNvSpPr/>
              <p:nvPr/>
            </p:nvSpPr>
            <p:spPr>
              <a:xfrm>
                <a:off x="3720379" y="3198300"/>
                <a:ext cx="46021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18" extrusionOk="0">
                    <a:moveTo>
                      <a:pt x="965" y="0"/>
                    </a:moveTo>
                    <a:cubicBezTo>
                      <a:pt x="441" y="0"/>
                      <a:pt x="1" y="429"/>
                      <a:pt x="1" y="965"/>
                    </a:cubicBezTo>
                    <a:cubicBezTo>
                      <a:pt x="1" y="1488"/>
                      <a:pt x="441" y="1917"/>
                      <a:pt x="965" y="1917"/>
                    </a:cubicBezTo>
                    <a:cubicBezTo>
                      <a:pt x="1501" y="1917"/>
                      <a:pt x="1930" y="1488"/>
                      <a:pt x="1930" y="965"/>
                    </a:cubicBezTo>
                    <a:cubicBezTo>
                      <a:pt x="1930" y="429"/>
                      <a:pt x="1501" y="0"/>
                      <a:pt x="9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20"/>
              <p:cNvSpPr/>
              <p:nvPr/>
            </p:nvSpPr>
            <p:spPr>
              <a:xfrm>
                <a:off x="3770358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20"/>
              <p:cNvSpPr/>
              <p:nvPr/>
            </p:nvSpPr>
            <p:spPr>
              <a:xfrm>
                <a:off x="3827705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80" y="1928"/>
                    </a:cubicBezTo>
                    <a:cubicBezTo>
                      <a:pt x="1770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20"/>
              <p:cNvSpPr/>
              <p:nvPr/>
            </p:nvSpPr>
            <p:spPr>
              <a:xfrm>
                <a:off x="3885053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20"/>
              <p:cNvSpPr/>
              <p:nvPr/>
            </p:nvSpPr>
            <p:spPr>
              <a:xfrm>
                <a:off x="3942686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20"/>
              <p:cNvSpPr/>
              <p:nvPr/>
            </p:nvSpPr>
            <p:spPr>
              <a:xfrm>
                <a:off x="4000033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20"/>
              <p:cNvSpPr/>
              <p:nvPr/>
            </p:nvSpPr>
            <p:spPr>
              <a:xfrm>
                <a:off x="4057380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20"/>
              <p:cNvSpPr/>
              <p:nvPr/>
            </p:nvSpPr>
            <p:spPr>
              <a:xfrm>
                <a:off x="4114728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20"/>
              <p:cNvSpPr/>
              <p:nvPr/>
            </p:nvSpPr>
            <p:spPr>
              <a:xfrm>
                <a:off x="4172075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20"/>
              <p:cNvSpPr/>
              <p:nvPr/>
            </p:nvSpPr>
            <p:spPr>
              <a:xfrm>
                <a:off x="4229708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20"/>
              <p:cNvSpPr/>
              <p:nvPr/>
            </p:nvSpPr>
            <p:spPr>
              <a:xfrm>
                <a:off x="3598030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20"/>
              <p:cNvSpPr/>
              <p:nvPr/>
            </p:nvSpPr>
            <p:spPr>
              <a:xfrm>
                <a:off x="3655377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20"/>
              <p:cNvSpPr/>
              <p:nvPr/>
            </p:nvSpPr>
            <p:spPr>
              <a:xfrm>
                <a:off x="3712725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20"/>
              <p:cNvSpPr/>
              <p:nvPr/>
            </p:nvSpPr>
            <p:spPr>
              <a:xfrm>
                <a:off x="3770358" y="3255933"/>
                <a:ext cx="53389" cy="45902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5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0" y="1838"/>
                      <a:pt x="1029" y="1925"/>
                      <a:pt x="1264" y="1925"/>
                    </a:cubicBezTo>
                    <a:cubicBezTo>
                      <a:pt x="1761" y="1925"/>
                      <a:pt x="2239" y="1535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20"/>
              <p:cNvSpPr/>
              <p:nvPr/>
            </p:nvSpPr>
            <p:spPr>
              <a:xfrm>
                <a:off x="3827705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20"/>
              <p:cNvSpPr/>
              <p:nvPr/>
            </p:nvSpPr>
            <p:spPr>
              <a:xfrm>
                <a:off x="3885053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20"/>
              <p:cNvSpPr/>
              <p:nvPr/>
            </p:nvSpPr>
            <p:spPr>
              <a:xfrm>
                <a:off x="3942686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20"/>
              <p:cNvSpPr/>
              <p:nvPr/>
            </p:nvSpPr>
            <p:spPr>
              <a:xfrm>
                <a:off x="4000033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20"/>
              <p:cNvSpPr/>
              <p:nvPr/>
            </p:nvSpPr>
            <p:spPr>
              <a:xfrm>
                <a:off x="4057380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20"/>
              <p:cNvSpPr/>
              <p:nvPr/>
            </p:nvSpPr>
            <p:spPr>
              <a:xfrm>
                <a:off x="4114728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20"/>
              <p:cNvSpPr/>
              <p:nvPr/>
            </p:nvSpPr>
            <p:spPr>
              <a:xfrm>
                <a:off x="4172075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20"/>
              <p:cNvSpPr/>
              <p:nvPr/>
            </p:nvSpPr>
            <p:spPr>
              <a:xfrm>
                <a:off x="359803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5" y="1920"/>
                      <a:pt x="1269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20"/>
              <p:cNvSpPr/>
              <p:nvPr/>
            </p:nvSpPr>
            <p:spPr>
              <a:xfrm>
                <a:off x="3655377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20"/>
              <p:cNvSpPr/>
              <p:nvPr/>
            </p:nvSpPr>
            <p:spPr>
              <a:xfrm>
                <a:off x="3712725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20"/>
              <p:cNvSpPr/>
              <p:nvPr/>
            </p:nvSpPr>
            <p:spPr>
              <a:xfrm>
                <a:off x="3770358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20"/>
              <p:cNvSpPr/>
              <p:nvPr/>
            </p:nvSpPr>
            <p:spPr>
              <a:xfrm>
                <a:off x="3827705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20"/>
              <p:cNvSpPr/>
              <p:nvPr/>
            </p:nvSpPr>
            <p:spPr>
              <a:xfrm>
                <a:off x="3885053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20"/>
              <p:cNvSpPr/>
              <p:nvPr/>
            </p:nvSpPr>
            <p:spPr>
              <a:xfrm>
                <a:off x="3942686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20"/>
              <p:cNvSpPr/>
              <p:nvPr/>
            </p:nvSpPr>
            <p:spPr>
              <a:xfrm>
                <a:off x="4000033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20"/>
              <p:cNvSpPr/>
              <p:nvPr/>
            </p:nvSpPr>
            <p:spPr>
              <a:xfrm>
                <a:off x="405738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20"/>
              <p:cNvSpPr/>
              <p:nvPr/>
            </p:nvSpPr>
            <p:spPr>
              <a:xfrm>
                <a:off x="4114728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20"/>
              <p:cNvSpPr/>
              <p:nvPr/>
            </p:nvSpPr>
            <p:spPr>
              <a:xfrm>
                <a:off x="3598030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20"/>
              <p:cNvSpPr/>
              <p:nvPr/>
            </p:nvSpPr>
            <p:spPr>
              <a:xfrm>
                <a:off x="3655377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20"/>
              <p:cNvSpPr/>
              <p:nvPr/>
            </p:nvSpPr>
            <p:spPr>
              <a:xfrm>
                <a:off x="3712725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20"/>
              <p:cNvSpPr/>
              <p:nvPr/>
            </p:nvSpPr>
            <p:spPr>
              <a:xfrm>
                <a:off x="3770358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20"/>
              <p:cNvSpPr/>
              <p:nvPr/>
            </p:nvSpPr>
            <p:spPr>
              <a:xfrm>
                <a:off x="3827705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20"/>
              <p:cNvSpPr/>
              <p:nvPr/>
            </p:nvSpPr>
            <p:spPr>
              <a:xfrm>
                <a:off x="3885053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20"/>
              <p:cNvSpPr/>
              <p:nvPr/>
            </p:nvSpPr>
            <p:spPr>
              <a:xfrm>
                <a:off x="3942686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20"/>
              <p:cNvSpPr/>
              <p:nvPr/>
            </p:nvSpPr>
            <p:spPr>
              <a:xfrm>
                <a:off x="4000033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20"/>
              <p:cNvSpPr/>
              <p:nvPr/>
            </p:nvSpPr>
            <p:spPr>
              <a:xfrm>
                <a:off x="4057380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20"/>
              <p:cNvSpPr/>
              <p:nvPr/>
            </p:nvSpPr>
            <p:spPr>
              <a:xfrm>
                <a:off x="3598030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5" y="1920"/>
                      <a:pt x="1269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20"/>
              <p:cNvSpPr/>
              <p:nvPr/>
            </p:nvSpPr>
            <p:spPr>
              <a:xfrm>
                <a:off x="3655377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20"/>
              <p:cNvSpPr/>
              <p:nvPr/>
            </p:nvSpPr>
            <p:spPr>
              <a:xfrm>
                <a:off x="3712725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20"/>
              <p:cNvSpPr/>
              <p:nvPr/>
            </p:nvSpPr>
            <p:spPr>
              <a:xfrm>
                <a:off x="3770358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20"/>
              <p:cNvSpPr/>
              <p:nvPr/>
            </p:nvSpPr>
            <p:spPr>
              <a:xfrm>
                <a:off x="3827705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20"/>
              <p:cNvSpPr/>
              <p:nvPr/>
            </p:nvSpPr>
            <p:spPr>
              <a:xfrm>
                <a:off x="3885053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20"/>
              <p:cNvSpPr/>
              <p:nvPr/>
            </p:nvSpPr>
            <p:spPr>
              <a:xfrm>
                <a:off x="3942686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20"/>
              <p:cNvSpPr/>
              <p:nvPr/>
            </p:nvSpPr>
            <p:spPr>
              <a:xfrm>
                <a:off x="4000033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20"/>
              <p:cNvSpPr/>
              <p:nvPr/>
            </p:nvSpPr>
            <p:spPr>
              <a:xfrm>
                <a:off x="4057380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20"/>
              <p:cNvSpPr/>
              <p:nvPr/>
            </p:nvSpPr>
            <p:spPr>
              <a:xfrm>
                <a:off x="4114728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78" name="Google Shape;3078;p20"/>
              <p:cNvGrpSpPr/>
              <p:nvPr/>
            </p:nvGrpSpPr>
            <p:grpSpPr>
              <a:xfrm>
                <a:off x="4114728" y="3313280"/>
                <a:ext cx="283350" cy="160787"/>
                <a:chOff x="4114728" y="3313280"/>
                <a:chExt cx="283350" cy="160787"/>
              </a:xfrm>
            </p:grpSpPr>
            <p:sp>
              <p:nvSpPr>
                <p:cNvPr id="3079" name="Google Shape;3079;p20"/>
                <p:cNvSpPr/>
                <p:nvPr/>
              </p:nvSpPr>
              <p:spPr>
                <a:xfrm>
                  <a:off x="4172075" y="3313280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2" y="1920"/>
                        <a:pt x="1277" y="1920"/>
                      </a:cubicBezTo>
                      <a:cubicBezTo>
                        <a:pt x="1774" y="1920"/>
                        <a:pt x="2251" y="1538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0" name="Google Shape;3080;p20"/>
                <p:cNvSpPr/>
                <p:nvPr/>
              </p:nvSpPr>
              <p:spPr>
                <a:xfrm>
                  <a:off x="4229708" y="3313280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596" y="1631"/>
                      </a:cubicBezTo>
                      <a:cubicBezTo>
                        <a:pt x="793" y="1828"/>
                        <a:pt x="1035" y="1916"/>
                        <a:pt x="1273" y="1916"/>
                      </a:cubicBezTo>
                      <a:cubicBezTo>
                        <a:pt x="1766" y="1916"/>
                        <a:pt x="2239" y="1535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1" name="Google Shape;3081;p20"/>
                <p:cNvSpPr/>
                <p:nvPr/>
              </p:nvSpPr>
              <p:spPr>
                <a:xfrm>
                  <a:off x="4287055" y="3313280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1" y="1920"/>
                        <a:pt x="1274" y="1920"/>
                      </a:cubicBezTo>
                      <a:cubicBezTo>
                        <a:pt x="1767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2" name="Google Shape;3082;p20"/>
                <p:cNvSpPr/>
                <p:nvPr/>
              </p:nvSpPr>
              <p:spPr>
                <a:xfrm>
                  <a:off x="4114728" y="3370627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3" name="Google Shape;3083;p20"/>
                <p:cNvSpPr/>
                <p:nvPr/>
              </p:nvSpPr>
              <p:spPr>
                <a:xfrm>
                  <a:off x="4172075" y="3370627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4" name="Google Shape;3084;p20"/>
                <p:cNvSpPr/>
                <p:nvPr/>
              </p:nvSpPr>
              <p:spPr>
                <a:xfrm>
                  <a:off x="4229708" y="3370627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2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5" name="Google Shape;3085;p20"/>
                <p:cNvSpPr/>
                <p:nvPr/>
              </p:nvSpPr>
              <p:spPr>
                <a:xfrm>
                  <a:off x="4287055" y="3370627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4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6" name="Google Shape;3086;p20"/>
                <p:cNvSpPr/>
                <p:nvPr/>
              </p:nvSpPr>
              <p:spPr>
                <a:xfrm>
                  <a:off x="4344403" y="3370627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7" name="Google Shape;3087;p20"/>
                <p:cNvSpPr/>
                <p:nvPr/>
              </p:nvSpPr>
              <p:spPr>
                <a:xfrm>
                  <a:off x="4172075" y="3428261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2" y="1920"/>
                        <a:pt x="1277" y="1920"/>
                      </a:cubicBezTo>
                      <a:cubicBezTo>
                        <a:pt x="1774" y="1920"/>
                        <a:pt x="2251" y="1538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88" name="Google Shape;3088;p20"/>
              <p:cNvSpPr/>
              <p:nvPr/>
            </p:nvSpPr>
            <p:spPr>
              <a:xfrm>
                <a:off x="3598030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20"/>
              <p:cNvSpPr/>
              <p:nvPr/>
            </p:nvSpPr>
            <p:spPr>
              <a:xfrm>
                <a:off x="3655377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20"/>
              <p:cNvSpPr/>
              <p:nvPr/>
            </p:nvSpPr>
            <p:spPr>
              <a:xfrm>
                <a:off x="3712725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20"/>
              <p:cNvSpPr/>
              <p:nvPr/>
            </p:nvSpPr>
            <p:spPr>
              <a:xfrm>
                <a:off x="3770358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20"/>
              <p:cNvSpPr/>
              <p:nvPr/>
            </p:nvSpPr>
            <p:spPr>
              <a:xfrm>
                <a:off x="3827705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20"/>
              <p:cNvSpPr/>
              <p:nvPr/>
            </p:nvSpPr>
            <p:spPr>
              <a:xfrm>
                <a:off x="3885053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20"/>
              <p:cNvSpPr/>
              <p:nvPr/>
            </p:nvSpPr>
            <p:spPr>
              <a:xfrm>
                <a:off x="3942686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20"/>
              <p:cNvSpPr/>
              <p:nvPr/>
            </p:nvSpPr>
            <p:spPr>
              <a:xfrm>
                <a:off x="4000033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20"/>
              <p:cNvSpPr/>
              <p:nvPr/>
            </p:nvSpPr>
            <p:spPr>
              <a:xfrm>
                <a:off x="4057380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20"/>
              <p:cNvSpPr/>
              <p:nvPr/>
            </p:nvSpPr>
            <p:spPr>
              <a:xfrm>
                <a:off x="4114728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20"/>
              <p:cNvSpPr/>
              <p:nvPr/>
            </p:nvSpPr>
            <p:spPr>
              <a:xfrm>
                <a:off x="3540683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0" y="1835"/>
                      <a:pt x="1030" y="1920"/>
                      <a:pt x="1265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20"/>
              <p:cNvSpPr/>
              <p:nvPr/>
            </p:nvSpPr>
            <p:spPr>
              <a:xfrm>
                <a:off x="3598030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5"/>
                      <a:pt x="1035" y="1920"/>
                      <a:pt x="1269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20"/>
              <p:cNvSpPr/>
              <p:nvPr/>
            </p:nvSpPr>
            <p:spPr>
              <a:xfrm>
                <a:off x="3655377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20"/>
              <p:cNvSpPr/>
              <p:nvPr/>
            </p:nvSpPr>
            <p:spPr>
              <a:xfrm>
                <a:off x="3712725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20"/>
              <p:cNvSpPr/>
              <p:nvPr/>
            </p:nvSpPr>
            <p:spPr>
              <a:xfrm>
                <a:off x="3770358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20"/>
              <p:cNvSpPr/>
              <p:nvPr/>
            </p:nvSpPr>
            <p:spPr>
              <a:xfrm>
                <a:off x="3827705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20"/>
              <p:cNvSpPr/>
              <p:nvPr/>
            </p:nvSpPr>
            <p:spPr>
              <a:xfrm>
                <a:off x="3885053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20"/>
              <p:cNvSpPr/>
              <p:nvPr/>
            </p:nvSpPr>
            <p:spPr>
              <a:xfrm>
                <a:off x="3942686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20"/>
              <p:cNvSpPr/>
              <p:nvPr/>
            </p:nvSpPr>
            <p:spPr>
              <a:xfrm>
                <a:off x="4000033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20"/>
              <p:cNvSpPr/>
              <p:nvPr/>
            </p:nvSpPr>
            <p:spPr>
              <a:xfrm>
                <a:off x="4057380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20"/>
              <p:cNvSpPr/>
              <p:nvPr/>
            </p:nvSpPr>
            <p:spPr>
              <a:xfrm>
                <a:off x="4114728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20"/>
              <p:cNvSpPr/>
              <p:nvPr/>
            </p:nvSpPr>
            <p:spPr>
              <a:xfrm>
                <a:off x="3598030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20"/>
              <p:cNvSpPr/>
              <p:nvPr/>
            </p:nvSpPr>
            <p:spPr>
              <a:xfrm>
                <a:off x="3655377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20"/>
              <p:cNvSpPr/>
              <p:nvPr/>
            </p:nvSpPr>
            <p:spPr>
              <a:xfrm>
                <a:off x="3712725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20"/>
              <p:cNvSpPr/>
              <p:nvPr/>
            </p:nvSpPr>
            <p:spPr>
              <a:xfrm>
                <a:off x="3770358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20"/>
              <p:cNvSpPr/>
              <p:nvPr/>
            </p:nvSpPr>
            <p:spPr>
              <a:xfrm>
                <a:off x="3827705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20"/>
              <p:cNvSpPr/>
              <p:nvPr/>
            </p:nvSpPr>
            <p:spPr>
              <a:xfrm>
                <a:off x="3885053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20"/>
              <p:cNvSpPr/>
              <p:nvPr/>
            </p:nvSpPr>
            <p:spPr>
              <a:xfrm>
                <a:off x="3942686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20"/>
              <p:cNvSpPr/>
              <p:nvPr/>
            </p:nvSpPr>
            <p:spPr>
              <a:xfrm>
                <a:off x="4000033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20"/>
              <p:cNvSpPr/>
              <p:nvPr/>
            </p:nvSpPr>
            <p:spPr>
              <a:xfrm>
                <a:off x="4057380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20"/>
              <p:cNvSpPr/>
              <p:nvPr/>
            </p:nvSpPr>
            <p:spPr>
              <a:xfrm>
                <a:off x="4114728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20"/>
              <p:cNvSpPr/>
              <p:nvPr/>
            </p:nvSpPr>
            <p:spPr>
              <a:xfrm>
                <a:off x="3770358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20"/>
              <p:cNvSpPr/>
              <p:nvPr/>
            </p:nvSpPr>
            <p:spPr>
              <a:xfrm>
                <a:off x="3827705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20"/>
              <p:cNvSpPr/>
              <p:nvPr/>
            </p:nvSpPr>
            <p:spPr>
              <a:xfrm>
                <a:off x="4000033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20"/>
              <p:cNvSpPr/>
              <p:nvPr/>
            </p:nvSpPr>
            <p:spPr>
              <a:xfrm>
                <a:off x="4057380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20"/>
              <p:cNvSpPr/>
              <p:nvPr/>
            </p:nvSpPr>
            <p:spPr>
              <a:xfrm>
                <a:off x="4114728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24" name="Google Shape;3124;p20"/>
            <p:cNvGrpSpPr/>
            <p:nvPr/>
          </p:nvGrpSpPr>
          <p:grpSpPr>
            <a:xfrm>
              <a:off x="4746405" y="3600302"/>
              <a:ext cx="225741" cy="160691"/>
              <a:chOff x="4746405" y="3600302"/>
              <a:chExt cx="225741" cy="160691"/>
            </a:xfrm>
          </p:grpSpPr>
          <p:sp>
            <p:nvSpPr>
              <p:cNvPr id="3125" name="Google Shape;3125;p20"/>
              <p:cNvSpPr/>
              <p:nvPr/>
            </p:nvSpPr>
            <p:spPr>
              <a:xfrm>
                <a:off x="4746405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20"/>
              <p:cNvSpPr/>
              <p:nvPr/>
            </p:nvSpPr>
            <p:spPr>
              <a:xfrm>
                <a:off x="4803753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20"/>
              <p:cNvSpPr/>
              <p:nvPr/>
            </p:nvSpPr>
            <p:spPr>
              <a:xfrm>
                <a:off x="4918733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20"/>
              <p:cNvSpPr/>
              <p:nvPr/>
            </p:nvSpPr>
            <p:spPr>
              <a:xfrm>
                <a:off x="4803753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20"/>
              <p:cNvSpPr/>
              <p:nvPr/>
            </p:nvSpPr>
            <p:spPr>
              <a:xfrm>
                <a:off x="4861124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20"/>
              <p:cNvSpPr/>
              <p:nvPr/>
            </p:nvSpPr>
            <p:spPr>
              <a:xfrm>
                <a:off x="4918733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20"/>
              <p:cNvSpPr/>
              <p:nvPr/>
            </p:nvSpPr>
            <p:spPr>
              <a:xfrm>
                <a:off x="4861124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20"/>
              <p:cNvSpPr/>
              <p:nvPr/>
            </p:nvSpPr>
            <p:spPr>
              <a:xfrm>
                <a:off x="4918733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2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33" name="Google Shape;3133;p20"/>
            <p:cNvSpPr/>
            <p:nvPr/>
          </p:nvSpPr>
          <p:spPr>
            <a:xfrm>
              <a:off x="5033452" y="3715283"/>
              <a:ext cx="53675" cy="45711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0"/>
                  </a:moveTo>
                  <a:cubicBezTo>
                    <a:pt x="429" y="0"/>
                    <a:pt x="0" y="1024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2"/>
                    <a:pt x="2250" y="953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5090799" y="3715283"/>
              <a:ext cx="53675" cy="45711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0"/>
                  </a:moveTo>
                  <a:cubicBezTo>
                    <a:pt x="429" y="0"/>
                    <a:pt x="0" y="1024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2"/>
                    <a:pt x="2250" y="953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35" name="Google Shape;3135;p20"/>
            <p:cNvGrpSpPr/>
            <p:nvPr/>
          </p:nvGrpSpPr>
          <p:grpSpPr>
            <a:xfrm>
              <a:off x="4976104" y="3485608"/>
              <a:ext cx="225717" cy="275386"/>
              <a:chOff x="4976104" y="3485608"/>
              <a:chExt cx="225717" cy="275386"/>
            </a:xfrm>
          </p:grpSpPr>
          <p:sp>
            <p:nvSpPr>
              <p:cNvPr id="3136" name="Google Shape;3136;p20"/>
              <p:cNvSpPr/>
              <p:nvPr/>
            </p:nvSpPr>
            <p:spPr>
              <a:xfrm>
                <a:off x="4976104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20"/>
              <p:cNvSpPr/>
              <p:nvPr/>
            </p:nvSpPr>
            <p:spPr>
              <a:xfrm>
                <a:off x="5033452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20"/>
              <p:cNvSpPr/>
              <p:nvPr/>
            </p:nvSpPr>
            <p:spPr>
              <a:xfrm>
                <a:off x="4976104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20"/>
              <p:cNvSpPr/>
              <p:nvPr/>
            </p:nvSpPr>
            <p:spPr>
              <a:xfrm>
                <a:off x="503345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20"/>
              <p:cNvSpPr/>
              <p:nvPr/>
            </p:nvSpPr>
            <p:spPr>
              <a:xfrm>
                <a:off x="5090799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20"/>
              <p:cNvSpPr/>
              <p:nvPr/>
            </p:nvSpPr>
            <p:spPr>
              <a:xfrm>
                <a:off x="4976104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20"/>
              <p:cNvSpPr/>
              <p:nvPr/>
            </p:nvSpPr>
            <p:spPr>
              <a:xfrm>
                <a:off x="5033452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20"/>
              <p:cNvSpPr/>
              <p:nvPr/>
            </p:nvSpPr>
            <p:spPr>
              <a:xfrm>
                <a:off x="5090799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20"/>
              <p:cNvSpPr/>
              <p:nvPr/>
            </p:nvSpPr>
            <p:spPr>
              <a:xfrm>
                <a:off x="5148432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20"/>
              <p:cNvSpPr/>
              <p:nvPr/>
            </p:nvSpPr>
            <p:spPr>
              <a:xfrm>
                <a:off x="4976104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20"/>
              <p:cNvSpPr/>
              <p:nvPr/>
            </p:nvSpPr>
            <p:spPr>
              <a:xfrm>
                <a:off x="5033452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20"/>
              <p:cNvSpPr/>
              <p:nvPr/>
            </p:nvSpPr>
            <p:spPr>
              <a:xfrm>
                <a:off x="5090799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20"/>
              <p:cNvSpPr/>
              <p:nvPr/>
            </p:nvSpPr>
            <p:spPr>
              <a:xfrm>
                <a:off x="5148432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20"/>
              <p:cNvSpPr/>
              <p:nvPr/>
            </p:nvSpPr>
            <p:spPr>
              <a:xfrm>
                <a:off x="5148432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50" name="Google Shape;3150;p20"/>
            <p:cNvSpPr/>
            <p:nvPr/>
          </p:nvSpPr>
          <p:spPr>
            <a:xfrm>
              <a:off x="5090799" y="3772344"/>
              <a:ext cx="53675" cy="45997"/>
            </a:xfrm>
            <a:custGeom>
              <a:avLst/>
              <a:gdLst/>
              <a:ahLst/>
              <a:cxnLst/>
              <a:rect l="l" t="t" r="r" b="b"/>
              <a:pathLst>
                <a:path w="2251" h="1929" extrusionOk="0">
                  <a:moveTo>
                    <a:pt x="1286" y="1"/>
                  </a:moveTo>
                  <a:cubicBezTo>
                    <a:pt x="429" y="1"/>
                    <a:pt x="0" y="1036"/>
                    <a:pt x="607" y="1644"/>
                  </a:cubicBezTo>
                  <a:cubicBezTo>
                    <a:pt x="804" y="1840"/>
                    <a:pt x="1046" y="1928"/>
                    <a:pt x="1282" y="1928"/>
                  </a:cubicBezTo>
                  <a:cubicBezTo>
                    <a:pt x="1777" y="1928"/>
                    <a:pt x="2250" y="1545"/>
                    <a:pt x="2250" y="965"/>
                  </a:cubicBezTo>
                  <a:cubicBezTo>
                    <a:pt x="2250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5148432" y="3772344"/>
              <a:ext cx="53389" cy="45997"/>
            </a:xfrm>
            <a:custGeom>
              <a:avLst/>
              <a:gdLst/>
              <a:ahLst/>
              <a:cxnLst/>
              <a:rect l="l" t="t" r="r" b="b"/>
              <a:pathLst>
                <a:path w="2239" h="1929" extrusionOk="0">
                  <a:moveTo>
                    <a:pt x="1286" y="1"/>
                  </a:moveTo>
                  <a:cubicBezTo>
                    <a:pt x="429" y="1"/>
                    <a:pt x="0" y="1036"/>
                    <a:pt x="595" y="1644"/>
                  </a:cubicBezTo>
                  <a:cubicBezTo>
                    <a:pt x="792" y="1840"/>
                    <a:pt x="1034" y="1928"/>
                    <a:pt x="1270" y="1928"/>
                  </a:cubicBezTo>
                  <a:cubicBezTo>
                    <a:pt x="1765" y="1928"/>
                    <a:pt x="2239" y="1545"/>
                    <a:pt x="2239" y="965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52" name="Google Shape;3152;p20"/>
            <p:cNvGrpSpPr/>
            <p:nvPr/>
          </p:nvGrpSpPr>
          <p:grpSpPr>
            <a:xfrm>
              <a:off x="4229708" y="3772344"/>
              <a:ext cx="53389" cy="103630"/>
              <a:chOff x="4229708" y="3772344"/>
              <a:chExt cx="53389" cy="103630"/>
            </a:xfrm>
          </p:grpSpPr>
          <p:sp>
            <p:nvSpPr>
              <p:cNvPr id="3153" name="Google Shape;3153;p20"/>
              <p:cNvSpPr/>
              <p:nvPr/>
            </p:nvSpPr>
            <p:spPr>
              <a:xfrm>
                <a:off x="4229708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20"/>
              <p:cNvSpPr/>
              <p:nvPr/>
            </p:nvSpPr>
            <p:spPr>
              <a:xfrm>
                <a:off x="4229708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5" name="Google Shape;3155;p20"/>
            <p:cNvGrpSpPr/>
            <p:nvPr/>
          </p:nvGrpSpPr>
          <p:grpSpPr>
            <a:xfrm>
              <a:off x="4918733" y="3657650"/>
              <a:ext cx="742438" cy="275672"/>
              <a:chOff x="4918733" y="3657650"/>
              <a:chExt cx="742438" cy="275672"/>
            </a:xfrm>
          </p:grpSpPr>
          <p:sp>
            <p:nvSpPr>
              <p:cNvPr id="3156" name="Google Shape;3156;p20"/>
              <p:cNvSpPr/>
              <p:nvPr/>
            </p:nvSpPr>
            <p:spPr>
              <a:xfrm>
                <a:off x="5206066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20"/>
              <p:cNvSpPr/>
              <p:nvPr/>
            </p:nvSpPr>
            <p:spPr>
              <a:xfrm>
                <a:off x="5263127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20"/>
              <p:cNvSpPr/>
              <p:nvPr/>
            </p:nvSpPr>
            <p:spPr>
              <a:xfrm>
                <a:off x="5320760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20"/>
              <p:cNvSpPr/>
              <p:nvPr/>
            </p:nvSpPr>
            <p:spPr>
              <a:xfrm>
                <a:off x="5378107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20"/>
              <p:cNvSpPr/>
              <p:nvPr/>
            </p:nvSpPr>
            <p:spPr>
              <a:xfrm>
                <a:off x="5435454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20"/>
              <p:cNvSpPr/>
              <p:nvPr/>
            </p:nvSpPr>
            <p:spPr>
              <a:xfrm>
                <a:off x="5492802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20"/>
              <p:cNvSpPr/>
              <p:nvPr/>
            </p:nvSpPr>
            <p:spPr>
              <a:xfrm>
                <a:off x="5550149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20"/>
              <p:cNvSpPr/>
              <p:nvPr/>
            </p:nvSpPr>
            <p:spPr>
              <a:xfrm>
                <a:off x="5607782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20"/>
              <p:cNvSpPr/>
              <p:nvPr/>
            </p:nvSpPr>
            <p:spPr>
              <a:xfrm>
                <a:off x="4976104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20"/>
              <p:cNvSpPr/>
              <p:nvPr/>
            </p:nvSpPr>
            <p:spPr>
              <a:xfrm>
                <a:off x="5206066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20"/>
              <p:cNvSpPr/>
              <p:nvPr/>
            </p:nvSpPr>
            <p:spPr>
              <a:xfrm>
                <a:off x="5263127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20"/>
              <p:cNvSpPr/>
              <p:nvPr/>
            </p:nvSpPr>
            <p:spPr>
              <a:xfrm>
                <a:off x="5320760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20"/>
              <p:cNvSpPr/>
              <p:nvPr/>
            </p:nvSpPr>
            <p:spPr>
              <a:xfrm>
                <a:off x="5378107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20"/>
              <p:cNvSpPr/>
              <p:nvPr/>
            </p:nvSpPr>
            <p:spPr>
              <a:xfrm>
                <a:off x="5435454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20"/>
              <p:cNvSpPr/>
              <p:nvPr/>
            </p:nvSpPr>
            <p:spPr>
              <a:xfrm>
                <a:off x="5492802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20"/>
              <p:cNvSpPr/>
              <p:nvPr/>
            </p:nvSpPr>
            <p:spPr>
              <a:xfrm>
                <a:off x="5550149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20"/>
              <p:cNvSpPr/>
              <p:nvPr/>
            </p:nvSpPr>
            <p:spPr>
              <a:xfrm>
                <a:off x="4918733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20"/>
              <p:cNvSpPr/>
              <p:nvPr/>
            </p:nvSpPr>
            <p:spPr>
              <a:xfrm>
                <a:off x="4976104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20"/>
              <p:cNvSpPr/>
              <p:nvPr/>
            </p:nvSpPr>
            <p:spPr>
              <a:xfrm>
                <a:off x="5033452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20"/>
              <p:cNvSpPr/>
              <p:nvPr/>
            </p:nvSpPr>
            <p:spPr>
              <a:xfrm>
                <a:off x="5206066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20"/>
              <p:cNvSpPr/>
              <p:nvPr/>
            </p:nvSpPr>
            <p:spPr>
              <a:xfrm>
                <a:off x="5263127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20"/>
              <p:cNvSpPr/>
              <p:nvPr/>
            </p:nvSpPr>
            <p:spPr>
              <a:xfrm>
                <a:off x="5320760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20"/>
              <p:cNvSpPr/>
              <p:nvPr/>
            </p:nvSpPr>
            <p:spPr>
              <a:xfrm>
                <a:off x="5378107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20"/>
              <p:cNvSpPr/>
              <p:nvPr/>
            </p:nvSpPr>
            <p:spPr>
              <a:xfrm>
                <a:off x="5435454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20"/>
              <p:cNvSpPr/>
              <p:nvPr/>
            </p:nvSpPr>
            <p:spPr>
              <a:xfrm>
                <a:off x="5492802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20"/>
              <p:cNvSpPr/>
              <p:nvPr/>
            </p:nvSpPr>
            <p:spPr>
              <a:xfrm>
                <a:off x="5550149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20"/>
              <p:cNvSpPr/>
              <p:nvPr/>
            </p:nvSpPr>
            <p:spPr>
              <a:xfrm>
                <a:off x="4976104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20"/>
              <p:cNvSpPr/>
              <p:nvPr/>
            </p:nvSpPr>
            <p:spPr>
              <a:xfrm>
                <a:off x="5090799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20"/>
              <p:cNvSpPr/>
              <p:nvPr/>
            </p:nvSpPr>
            <p:spPr>
              <a:xfrm>
                <a:off x="5148432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20"/>
              <p:cNvSpPr/>
              <p:nvPr/>
            </p:nvSpPr>
            <p:spPr>
              <a:xfrm>
                <a:off x="5206066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20"/>
              <p:cNvSpPr/>
              <p:nvPr/>
            </p:nvSpPr>
            <p:spPr>
              <a:xfrm>
                <a:off x="5263127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20"/>
              <p:cNvSpPr/>
              <p:nvPr/>
            </p:nvSpPr>
            <p:spPr>
              <a:xfrm>
                <a:off x="5320760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20"/>
              <p:cNvSpPr/>
              <p:nvPr/>
            </p:nvSpPr>
            <p:spPr>
              <a:xfrm>
                <a:off x="5378107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20"/>
              <p:cNvSpPr/>
              <p:nvPr/>
            </p:nvSpPr>
            <p:spPr>
              <a:xfrm>
                <a:off x="5435454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20"/>
              <p:cNvSpPr/>
              <p:nvPr/>
            </p:nvSpPr>
            <p:spPr>
              <a:xfrm>
                <a:off x="5090799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20"/>
              <p:cNvSpPr/>
              <p:nvPr/>
            </p:nvSpPr>
            <p:spPr>
              <a:xfrm>
                <a:off x="5148432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20"/>
              <p:cNvSpPr/>
              <p:nvPr/>
            </p:nvSpPr>
            <p:spPr>
              <a:xfrm>
                <a:off x="5206066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3" name="Google Shape;3193;p20"/>
            <p:cNvGrpSpPr/>
            <p:nvPr/>
          </p:nvGrpSpPr>
          <p:grpSpPr>
            <a:xfrm>
              <a:off x="2851348" y="3600302"/>
              <a:ext cx="283374" cy="390366"/>
              <a:chOff x="2851348" y="3600302"/>
              <a:chExt cx="283374" cy="390366"/>
            </a:xfrm>
          </p:grpSpPr>
          <p:sp>
            <p:nvSpPr>
              <p:cNvPr id="3194" name="Google Shape;3194;p20"/>
              <p:cNvSpPr/>
              <p:nvPr/>
            </p:nvSpPr>
            <p:spPr>
              <a:xfrm>
                <a:off x="3023676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20"/>
              <p:cNvSpPr/>
              <p:nvPr/>
            </p:nvSpPr>
            <p:spPr>
              <a:xfrm>
                <a:off x="3081023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20"/>
              <p:cNvSpPr/>
              <p:nvPr/>
            </p:nvSpPr>
            <p:spPr>
              <a:xfrm>
                <a:off x="2966328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20"/>
              <p:cNvSpPr/>
              <p:nvPr/>
            </p:nvSpPr>
            <p:spPr>
              <a:xfrm>
                <a:off x="3023676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20"/>
              <p:cNvSpPr/>
              <p:nvPr/>
            </p:nvSpPr>
            <p:spPr>
              <a:xfrm>
                <a:off x="3081023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20"/>
              <p:cNvSpPr/>
              <p:nvPr/>
            </p:nvSpPr>
            <p:spPr>
              <a:xfrm>
                <a:off x="2908981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20"/>
              <p:cNvSpPr/>
              <p:nvPr/>
            </p:nvSpPr>
            <p:spPr>
              <a:xfrm>
                <a:off x="2966328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20"/>
              <p:cNvSpPr/>
              <p:nvPr/>
            </p:nvSpPr>
            <p:spPr>
              <a:xfrm>
                <a:off x="3023676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20"/>
              <p:cNvSpPr/>
              <p:nvPr/>
            </p:nvSpPr>
            <p:spPr>
              <a:xfrm>
                <a:off x="2851348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20"/>
              <p:cNvSpPr/>
              <p:nvPr/>
            </p:nvSpPr>
            <p:spPr>
              <a:xfrm>
                <a:off x="2908981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20"/>
              <p:cNvSpPr/>
              <p:nvPr/>
            </p:nvSpPr>
            <p:spPr>
              <a:xfrm>
                <a:off x="2966328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20"/>
              <p:cNvSpPr/>
              <p:nvPr/>
            </p:nvSpPr>
            <p:spPr>
              <a:xfrm>
                <a:off x="3023676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20"/>
              <p:cNvSpPr/>
              <p:nvPr/>
            </p:nvSpPr>
            <p:spPr>
              <a:xfrm>
                <a:off x="2851348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20"/>
              <p:cNvSpPr/>
              <p:nvPr/>
            </p:nvSpPr>
            <p:spPr>
              <a:xfrm>
                <a:off x="2908981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20"/>
              <p:cNvSpPr/>
              <p:nvPr/>
            </p:nvSpPr>
            <p:spPr>
              <a:xfrm>
                <a:off x="2966328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20"/>
              <p:cNvSpPr/>
              <p:nvPr/>
            </p:nvSpPr>
            <p:spPr>
              <a:xfrm>
                <a:off x="2851348" y="388761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6" y="1838"/>
                      <a:pt x="1047" y="1925"/>
                      <a:pt x="1281" y="1925"/>
                    </a:cubicBezTo>
                    <a:cubicBezTo>
                      <a:pt x="1779" y="1925"/>
                      <a:pt x="2251" y="1535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20"/>
              <p:cNvSpPr/>
              <p:nvPr/>
            </p:nvSpPr>
            <p:spPr>
              <a:xfrm>
                <a:off x="2908981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20"/>
              <p:cNvSpPr/>
              <p:nvPr/>
            </p:nvSpPr>
            <p:spPr>
              <a:xfrm>
                <a:off x="2966328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20"/>
              <p:cNvSpPr/>
              <p:nvPr/>
            </p:nvSpPr>
            <p:spPr>
              <a:xfrm>
                <a:off x="2851348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20"/>
              <p:cNvSpPr/>
              <p:nvPr/>
            </p:nvSpPr>
            <p:spPr>
              <a:xfrm>
                <a:off x="2908981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20"/>
              <p:cNvSpPr/>
              <p:nvPr/>
            </p:nvSpPr>
            <p:spPr>
              <a:xfrm>
                <a:off x="2966328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5" name="Google Shape;3215;p20"/>
            <p:cNvGrpSpPr/>
            <p:nvPr/>
          </p:nvGrpSpPr>
          <p:grpSpPr>
            <a:xfrm>
              <a:off x="4976104" y="3829977"/>
              <a:ext cx="111022" cy="218134"/>
              <a:chOff x="4976104" y="3829977"/>
              <a:chExt cx="111022" cy="218134"/>
            </a:xfrm>
          </p:grpSpPr>
          <p:sp>
            <p:nvSpPr>
              <p:cNvPr id="3216" name="Google Shape;3216;p20"/>
              <p:cNvSpPr/>
              <p:nvPr/>
            </p:nvSpPr>
            <p:spPr>
              <a:xfrm>
                <a:off x="5033452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20"/>
              <p:cNvSpPr/>
              <p:nvPr/>
            </p:nvSpPr>
            <p:spPr>
              <a:xfrm>
                <a:off x="4976104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20"/>
              <p:cNvSpPr/>
              <p:nvPr/>
            </p:nvSpPr>
            <p:spPr>
              <a:xfrm>
                <a:off x="5033452" y="388761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98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1" y="1925"/>
                      <a:pt x="1276" y="1925"/>
                    </a:cubicBezTo>
                    <a:cubicBezTo>
                      <a:pt x="1772" y="1925"/>
                      <a:pt x="2250" y="1535"/>
                      <a:pt x="2250" y="953"/>
                    </a:cubicBezTo>
                    <a:cubicBezTo>
                      <a:pt x="2238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20"/>
              <p:cNvSpPr/>
              <p:nvPr/>
            </p:nvSpPr>
            <p:spPr>
              <a:xfrm>
                <a:off x="4976104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3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20"/>
              <p:cNvSpPr/>
              <p:nvPr/>
            </p:nvSpPr>
            <p:spPr>
              <a:xfrm>
                <a:off x="5033452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20"/>
              <p:cNvSpPr/>
              <p:nvPr/>
            </p:nvSpPr>
            <p:spPr>
              <a:xfrm>
                <a:off x="4976104" y="400230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20"/>
              <p:cNvSpPr/>
              <p:nvPr/>
            </p:nvSpPr>
            <p:spPr>
              <a:xfrm>
                <a:off x="5033452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3" name="Google Shape;3223;p20"/>
            <p:cNvGrpSpPr/>
            <p:nvPr/>
          </p:nvGrpSpPr>
          <p:grpSpPr>
            <a:xfrm>
              <a:off x="3023676" y="3428261"/>
              <a:ext cx="915052" cy="734736"/>
              <a:chOff x="3023676" y="3428261"/>
              <a:chExt cx="915052" cy="734736"/>
            </a:xfrm>
          </p:grpSpPr>
          <p:sp>
            <p:nvSpPr>
              <p:cNvPr id="3224" name="Google Shape;3224;p20"/>
              <p:cNvSpPr/>
              <p:nvPr/>
            </p:nvSpPr>
            <p:spPr>
              <a:xfrm>
                <a:off x="3023676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20"/>
              <p:cNvSpPr/>
              <p:nvPr/>
            </p:nvSpPr>
            <p:spPr>
              <a:xfrm>
                <a:off x="3081023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20"/>
              <p:cNvSpPr/>
              <p:nvPr/>
            </p:nvSpPr>
            <p:spPr>
              <a:xfrm>
                <a:off x="3138656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20"/>
              <p:cNvSpPr/>
              <p:nvPr/>
            </p:nvSpPr>
            <p:spPr>
              <a:xfrm>
                <a:off x="3023676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20"/>
              <p:cNvSpPr/>
              <p:nvPr/>
            </p:nvSpPr>
            <p:spPr>
              <a:xfrm>
                <a:off x="3081023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20"/>
              <p:cNvSpPr/>
              <p:nvPr/>
            </p:nvSpPr>
            <p:spPr>
              <a:xfrm>
                <a:off x="3138656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20"/>
              <p:cNvSpPr/>
              <p:nvPr/>
            </p:nvSpPr>
            <p:spPr>
              <a:xfrm>
                <a:off x="3196004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20"/>
              <p:cNvSpPr/>
              <p:nvPr/>
            </p:nvSpPr>
            <p:spPr>
              <a:xfrm>
                <a:off x="3253351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20"/>
              <p:cNvSpPr/>
              <p:nvPr/>
            </p:nvSpPr>
            <p:spPr>
              <a:xfrm>
                <a:off x="3310984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20"/>
              <p:cNvSpPr/>
              <p:nvPr/>
            </p:nvSpPr>
            <p:spPr>
              <a:xfrm>
                <a:off x="3368331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20"/>
              <p:cNvSpPr/>
              <p:nvPr/>
            </p:nvSpPr>
            <p:spPr>
              <a:xfrm>
                <a:off x="3023676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20"/>
              <p:cNvSpPr/>
              <p:nvPr/>
            </p:nvSpPr>
            <p:spPr>
              <a:xfrm>
                <a:off x="3081023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20"/>
              <p:cNvSpPr/>
              <p:nvPr/>
            </p:nvSpPr>
            <p:spPr>
              <a:xfrm>
                <a:off x="3138656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20"/>
              <p:cNvSpPr/>
              <p:nvPr/>
            </p:nvSpPr>
            <p:spPr>
              <a:xfrm>
                <a:off x="3196004" y="354295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1" y="1829"/>
                      <a:pt x="1041" y="1916"/>
                      <a:pt x="1277" y="1916"/>
                    </a:cubicBezTo>
                    <a:cubicBezTo>
                      <a:pt x="1767" y="1916"/>
                      <a:pt x="2239" y="1536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20"/>
              <p:cNvSpPr/>
              <p:nvPr/>
            </p:nvSpPr>
            <p:spPr>
              <a:xfrm>
                <a:off x="3253351" y="3542955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31"/>
                    </a:cubicBezTo>
                    <a:cubicBezTo>
                      <a:pt x="805" y="1829"/>
                      <a:pt x="1047" y="1916"/>
                      <a:pt x="1285" y="1916"/>
                    </a:cubicBezTo>
                    <a:cubicBezTo>
                      <a:pt x="1779" y="1916"/>
                      <a:pt x="2251" y="1536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20"/>
              <p:cNvSpPr/>
              <p:nvPr/>
            </p:nvSpPr>
            <p:spPr>
              <a:xfrm>
                <a:off x="3310984" y="354295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31"/>
                    </a:cubicBezTo>
                    <a:cubicBezTo>
                      <a:pt x="793" y="1829"/>
                      <a:pt x="1036" y="1916"/>
                      <a:pt x="1273" y="1916"/>
                    </a:cubicBezTo>
                    <a:cubicBezTo>
                      <a:pt x="1767" y="1916"/>
                      <a:pt x="2239" y="1536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20"/>
              <p:cNvSpPr/>
              <p:nvPr/>
            </p:nvSpPr>
            <p:spPr>
              <a:xfrm>
                <a:off x="3368331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20"/>
              <p:cNvSpPr/>
              <p:nvPr/>
            </p:nvSpPr>
            <p:spPr>
              <a:xfrm>
                <a:off x="342570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20"/>
              <p:cNvSpPr/>
              <p:nvPr/>
            </p:nvSpPr>
            <p:spPr>
              <a:xfrm>
                <a:off x="3483050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20"/>
              <p:cNvSpPr/>
              <p:nvPr/>
            </p:nvSpPr>
            <p:spPr>
              <a:xfrm>
                <a:off x="3138656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20"/>
              <p:cNvSpPr/>
              <p:nvPr/>
            </p:nvSpPr>
            <p:spPr>
              <a:xfrm>
                <a:off x="3196004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20"/>
              <p:cNvSpPr/>
              <p:nvPr/>
            </p:nvSpPr>
            <p:spPr>
              <a:xfrm>
                <a:off x="3253351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20"/>
              <p:cNvSpPr/>
              <p:nvPr/>
            </p:nvSpPr>
            <p:spPr>
              <a:xfrm>
                <a:off x="3310984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20"/>
              <p:cNvSpPr/>
              <p:nvPr/>
            </p:nvSpPr>
            <p:spPr>
              <a:xfrm>
                <a:off x="3368331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20"/>
              <p:cNvSpPr/>
              <p:nvPr/>
            </p:nvSpPr>
            <p:spPr>
              <a:xfrm>
                <a:off x="3425702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20"/>
              <p:cNvSpPr/>
              <p:nvPr/>
            </p:nvSpPr>
            <p:spPr>
              <a:xfrm>
                <a:off x="3483050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20"/>
              <p:cNvSpPr/>
              <p:nvPr/>
            </p:nvSpPr>
            <p:spPr>
              <a:xfrm>
                <a:off x="3540683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20"/>
              <p:cNvSpPr/>
              <p:nvPr/>
            </p:nvSpPr>
            <p:spPr>
              <a:xfrm>
                <a:off x="3138656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20"/>
              <p:cNvSpPr/>
              <p:nvPr/>
            </p:nvSpPr>
            <p:spPr>
              <a:xfrm>
                <a:off x="3196004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20"/>
              <p:cNvSpPr/>
              <p:nvPr/>
            </p:nvSpPr>
            <p:spPr>
              <a:xfrm>
                <a:off x="3253351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20"/>
              <p:cNvSpPr/>
              <p:nvPr/>
            </p:nvSpPr>
            <p:spPr>
              <a:xfrm>
                <a:off x="3310984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20"/>
              <p:cNvSpPr/>
              <p:nvPr/>
            </p:nvSpPr>
            <p:spPr>
              <a:xfrm>
                <a:off x="3368331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20"/>
              <p:cNvSpPr/>
              <p:nvPr/>
            </p:nvSpPr>
            <p:spPr>
              <a:xfrm>
                <a:off x="3425702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20"/>
              <p:cNvSpPr/>
              <p:nvPr/>
            </p:nvSpPr>
            <p:spPr>
              <a:xfrm>
                <a:off x="3483050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20"/>
              <p:cNvSpPr/>
              <p:nvPr/>
            </p:nvSpPr>
            <p:spPr>
              <a:xfrm>
                <a:off x="3540683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20"/>
              <p:cNvSpPr/>
              <p:nvPr/>
            </p:nvSpPr>
            <p:spPr>
              <a:xfrm>
                <a:off x="3598030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20"/>
              <p:cNvSpPr/>
              <p:nvPr/>
            </p:nvSpPr>
            <p:spPr>
              <a:xfrm>
                <a:off x="3655377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20"/>
              <p:cNvSpPr/>
              <p:nvPr/>
            </p:nvSpPr>
            <p:spPr>
              <a:xfrm>
                <a:off x="3712725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20"/>
              <p:cNvSpPr/>
              <p:nvPr/>
            </p:nvSpPr>
            <p:spPr>
              <a:xfrm>
                <a:off x="3081023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20"/>
              <p:cNvSpPr/>
              <p:nvPr/>
            </p:nvSpPr>
            <p:spPr>
              <a:xfrm>
                <a:off x="3138656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0"/>
              <p:cNvSpPr/>
              <p:nvPr/>
            </p:nvSpPr>
            <p:spPr>
              <a:xfrm>
                <a:off x="3196004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0"/>
              <p:cNvSpPr/>
              <p:nvPr/>
            </p:nvSpPr>
            <p:spPr>
              <a:xfrm>
                <a:off x="3253351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0"/>
              <p:cNvSpPr/>
              <p:nvPr/>
            </p:nvSpPr>
            <p:spPr>
              <a:xfrm>
                <a:off x="3310984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0"/>
              <p:cNvSpPr/>
              <p:nvPr/>
            </p:nvSpPr>
            <p:spPr>
              <a:xfrm>
                <a:off x="3368331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20"/>
              <p:cNvSpPr/>
              <p:nvPr/>
            </p:nvSpPr>
            <p:spPr>
              <a:xfrm>
                <a:off x="3425702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20"/>
              <p:cNvSpPr/>
              <p:nvPr/>
            </p:nvSpPr>
            <p:spPr>
              <a:xfrm>
                <a:off x="3483050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0"/>
              <p:cNvSpPr/>
              <p:nvPr/>
            </p:nvSpPr>
            <p:spPr>
              <a:xfrm>
                <a:off x="3540683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0"/>
              <p:cNvSpPr/>
              <p:nvPr/>
            </p:nvSpPr>
            <p:spPr>
              <a:xfrm>
                <a:off x="3598030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0"/>
              <p:cNvSpPr/>
              <p:nvPr/>
            </p:nvSpPr>
            <p:spPr>
              <a:xfrm>
                <a:off x="3655377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0"/>
              <p:cNvSpPr/>
              <p:nvPr/>
            </p:nvSpPr>
            <p:spPr>
              <a:xfrm>
                <a:off x="3712725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20"/>
              <p:cNvSpPr/>
              <p:nvPr/>
            </p:nvSpPr>
            <p:spPr>
              <a:xfrm>
                <a:off x="3770358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20"/>
              <p:cNvSpPr/>
              <p:nvPr/>
            </p:nvSpPr>
            <p:spPr>
              <a:xfrm>
                <a:off x="3827705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0"/>
              <p:cNvSpPr/>
              <p:nvPr/>
            </p:nvSpPr>
            <p:spPr>
              <a:xfrm>
                <a:off x="3081023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0"/>
              <p:cNvSpPr/>
              <p:nvPr/>
            </p:nvSpPr>
            <p:spPr>
              <a:xfrm>
                <a:off x="3138656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0"/>
              <p:cNvSpPr/>
              <p:nvPr/>
            </p:nvSpPr>
            <p:spPr>
              <a:xfrm>
                <a:off x="3196004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0"/>
              <p:cNvSpPr/>
              <p:nvPr/>
            </p:nvSpPr>
            <p:spPr>
              <a:xfrm>
                <a:off x="3253351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0"/>
              <p:cNvSpPr/>
              <p:nvPr/>
            </p:nvSpPr>
            <p:spPr>
              <a:xfrm>
                <a:off x="3310984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0"/>
              <p:cNvSpPr/>
              <p:nvPr/>
            </p:nvSpPr>
            <p:spPr>
              <a:xfrm>
                <a:off x="3368331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0"/>
              <p:cNvSpPr/>
              <p:nvPr/>
            </p:nvSpPr>
            <p:spPr>
              <a:xfrm>
                <a:off x="3425702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0"/>
              <p:cNvSpPr/>
              <p:nvPr/>
            </p:nvSpPr>
            <p:spPr>
              <a:xfrm>
                <a:off x="3483050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0"/>
              <p:cNvSpPr/>
              <p:nvPr/>
            </p:nvSpPr>
            <p:spPr>
              <a:xfrm>
                <a:off x="3540683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0"/>
              <p:cNvSpPr/>
              <p:nvPr/>
            </p:nvSpPr>
            <p:spPr>
              <a:xfrm>
                <a:off x="3598030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0"/>
              <p:cNvSpPr/>
              <p:nvPr/>
            </p:nvSpPr>
            <p:spPr>
              <a:xfrm>
                <a:off x="3655377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0"/>
              <p:cNvSpPr/>
              <p:nvPr/>
            </p:nvSpPr>
            <p:spPr>
              <a:xfrm>
                <a:off x="3712725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0"/>
              <p:cNvSpPr/>
              <p:nvPr/>
            </p:nvSpPr>
            <p:spPr>
              <a:xfrm>
                <a:off x="3770358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0"/>
              <p:cNvSpPr/>
              <p:nvPr/>
            </p:nvSpPr>
            <p:spPr>
              <a:xfrm>
                <a:off x="3023676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0"/>
              <p:cNvSpPr/>
              <p:nvPr/>
            </p:nvSpPr>
            <p:spPr>
              <a:xfrm>
                <a:off x="3081023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0"/>
              <p:cNvSpPr/>
              <p:nvPr/>
            </p:nvSpPr>
            <p:spPr>
              <a:xfrm>
                <a:off x="3138656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0"/>
              <p:cNvSpPr/>
              <p:nvPr/>
            </p:nvSpPr>
            <p:spPr>
              <a:xfrm>
                <a:off x="3196004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0"/>
              <p:cNvSpPr/>
              <p:nvPr/>
            </p:nvSpPr>
            <p:spPr>
              <a:xfrm>
                <a:off x="3253351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0"/>
              <p:cNvSpPr/>
              <p:nvPr/>
            </p:nvSpPr>
            <p:spPr>
              <a:xfrm>
                <a:off x="3310984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0"/>
              <p:cNvSpPr/>
              <p:nvPr/>
            </p:nvSpPr>
            <p:spPr>
              <a:xfrm>
                <a:off x="3368331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0"/>
              <p:cNvSpPr/>
              <p:nvPr/>
            </p:nvSpPr>
            <p:spPr>
              <a:xfrm>
                <a:off x="3425702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0"/>
              <p:cNvSpPr/>
              <p:nvPr/>
            </p:nvSpPr>
            <p:spPr>
              <a:xfrm>
                <a:off x="3483050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0"/>
              <p:cNvSpPr/>
              <p:nvPr/>
            </p:nvSpPr>
            <p:spPr>
              <a:xfrm>
                <a:off x="3540683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0"/>
              <p:cNvSpPr/>
              <p:nvPr/>
            </p:nvSpPr>
            <p:spPr>
              <a:xfrm>
                <a:off x="3598030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0"/>
              <p:cNvSpPr/>
              <p:nvPr/>
            </p:nvSpPr>
            <p:spPr>
              <a:xfrm>
                <a:off x="3023676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0"/>
              <p:cNvSpPr/>
              <p:nvPr/>
            </p:nvSpPr>
            <p:spPr>
              <a:xfrm>
                <a:off x="3081023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0"/>
              <p:cNvSpPr/>
              <p:nvPr/>
            </p:nvSpPr>
            <p:spPr>
              <a:xfrm>
                <a:off x="3138656" y="3887611"/>
                <a:ext cx="53604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6" y="1925"/>
                    </a:cubicBezTo>
                    <a:cubicBezTo>
                      <a:pt x="1772" y="1925"/>
                      <a:pt x="2247" y="1535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0"/>
              <p:cNvSpPr/>
              <p:nvPr/>
            </p:nvSpPr>
            <p:spPr>
              <a:xfrm>
                <a:off x="3196004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0"/>
              <p:cNvSpPr/>
              <p:nvPr/>
            </p:nvSpPr>
            <p:spPr>
              <a:xfrm>
                <a:off x="3253351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0"/>
              <p:cNvSpPr/>
              <p:nvPr/>
            </p:nvSpPr>
            <p:spPr>
              <a:xfrm>
                <a:off x="3310984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0"/>
              <p:cNvSpPr/>
              <p:nvPr/>
            </p:nvSpPr>
            <p:spPr>
              <a:xfrm>
                <a:off x="3368331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0"/>
              <p:cNvSpPr/>
              <p:nvPr/>
            </p:nvSpPr>
            <p:spPr>
              <a:xfrm>
                <a:off x="3425702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0"/>
              <p:cNvSpPr/>
              <p:nvPr/>
            </p:nvSpPr>
            <p:spPr>
              <a:xfrm>
                <a:off x="3483050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0"/>
              <p:cNvSpPr/>
              <p:nvPr/>
            </p:nvSpPr>
            <p:spPr>
              <a:xfrm>
                <a:off x="3540683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0"/>
              <p:cNvSpPr/>
              <p:nvPr/>
            </p:nvSpPr>
            <p:spPr>
              <a:xfrm>
                <a:off x="3023676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0"/>
              <p:cNvSpPr/>
              <p:nvPr/>
            </p:nvSpPr>
            <p:spPr>
              <a:xfrm>
                <a:off x="3081023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0"/>
              <p:cNvSpPr/>
              <p:nvPr/>
            </p:nvSpPr>
            <p:spPr>
              <a:xfrm>
                <a:off x="3138656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0"/>
              <p:cNvSpPr/>
              <p:nvPr/>
            </p:nvSpPr>
            <p:spPr>
              <a:xfrm>
                <a:off x="3196004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0"/>
              <p:cNvSpPr/>
              <p:nvPr/>
            </p:nvSpPr>
            <p:spPr>
              <a:xfrm>
                <a:off x="3253351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0"/>
              <p:cNvSpPr/>
              <p:nvPr/>
            </p:nvSpPr>
            <p:spPr>
              <a:xfrm>
                <a:off x="3310984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0"/>
              <p:cNvSpPr/>
              <p:nvPr/>
            </p:nvSpPr>
            <p:spPr>
              <a:xfrm>
                <a:off x="3368331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0"/>
              <p:cNvSpPr/>
              <p:nvPr/>
            </p:nvSpPr>
            <p:spPr>
              <a:xfrm>
                <a:off x="3425702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0"/>
              <p:cNvSpPr/>
              <p:nvPr/>
            </p:nvSpPr>
            <p:spPr>
              <a:xfrm>
                <a:off x="3483050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0"/>
              <p:cNvSpPr/>
              <p:nvPr/>
            </p:nvSpPr>
            <p:spPr>
              <a:xfrm>
                <a:off x="3540683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0"/>
              <p:cNvSpPr/>
              <p:nvPr/>
            </p:nvSpPr>
            <p:spPr>
              <a:xfrm>
                <a:off x="3712725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0"/>
              <p:cNvSpPr/>
              <p:nvPr/>
            </p:nvSpPr>
            <p:spPr>
              <a:xfrm>
                <a:off x="3770358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0"/>
              <p:cNvSpPr/>
              <p:nvPr/>
            </p:nvSpPr>
            <p:spPr>
              <a:xfrm>
                <a:off x="3827705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0"/>
              <p:cNvSpPr/>
              <p:nvPr/>
            </p:nvSpPr>
            <p:spPr>
              <a:xfrm>
                <a:off x="3885053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0"/>
              <p:cNvSpPr/>
              <p:nvPr/>
            </p:nvSpPr>
            <p:spPr>
              <a:xfrm>
                <a:off x="3023676" y="400230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0"/>
              <p:cNvSpPr/>
              <p:nvPr/>
            </p:nvSpPr>
            <p:spPr>
              <a:xfrm>
                <a:off x="3081023" y="400230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0"/>
              <p:cNvSpPr/>
              <p:nvPr/>
            </p:nvSpPr>
            <p:spPr>
              <a:xfrm>
                <a:off x="3138656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0"/>
              <p:cNvSpPr/>
              <p:nvPr/>
            </p:nvSpPr>
            <p:spPr>
              <a:xfrm>
                <a:off x="3196004" y="400230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1" y="1829"/>
                      <a:pt x="1041" y="1917"/>
                      <a:pt x="1277" y="1917"/>
                    </a:cubicBezTo>
                    <a:cubicBezTo>
                      <a:pt x="1767" y="1917"/>
                      <a:pt x="2239" y="1536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0"/>
              <p:cNvSpPr/>
              <p:nvPr/>
            </p:nvSpPr>
            <p:spPr>
              <a:xfrm>
                <a:off x="3253351" y="4002305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9"/>
                      <a:pt x="1047" y="1917"/>
                      <a:pt x="1285" y="1917"/>
                    </a:cubicBezTo>
                    <a:cubicBezTo>
                      <a:pt x="1779" y="1917"/>
                      <a:pt x="2251" y="1536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0"/>
              <p:cNvSpPr/>
              <p:nvPr/>
            </p:nvSpPr>
            <p:spPr>
              <a:xfrm>
                <a:off x="3310984" y="400230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32"/>
                    </a:cubicBezTo>
                    <a:cubicBezTo>
                      <a:pt x="793" y="1829"/>
                      <a:pt x="1036" y="1917"/>
                      <a:pt x="1273" y="1917"/>
                    </a:cubicBezTo>
                    <a:cubicBezTo>
                      <a:pt x="1767" y="1917"/>
                      <a:pt x="2239" y="1536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0"/>
              <p:cNvSpPr/>
              <p:nvPr/>
            </p:nvSpPr>
            <p:spPr>
              <a:xfrm>
                <a:off x="3368331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0"/>
              <p:cNvSpPr/>
              <p:nvPr/>
            </p:nvSpPr>
            <p:spPr>
              <a:xfrm>
                <a:off x="3425702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0"/>
              <p:cNvSpPr/>
              <p:nvPr/>
            </p:nvSpPr>
            <p:spPr>
              <a:xfrm>
                <a:off x="3483050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0"/>
              <p:cNvSpPr/>
              <p:nvPr/>
            </p:nvSpPr>
            <p:spPr>
              <a:xfrm>
                <a:off x="3598030" y="400230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799" y="1835"/>
                      <a:pt x="1035" y="1920"/>
                      <a:pt x="1269" y="1920"/>
                    </a:cubicBezTo>
                    <a:cubicBezTo>
                      <a:pt x="1761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0"/>
              <p:cNvSpPr/>
              <p:nvPr/>
            </p:nvSpPr>
            <p:spPr>
              <a:xfrm>
                <a:off x="3655377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0"/>
              <p:cNvSpPr/>
              <p:nvPr/>
            </p:nvSpPr>
            <p:spPr>
              <a:xfrm>
                <a:off x="3712725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0"/>
              <p:cNvSpPr/>
              <p:nvPr/>
            </p:nvSpPr>
            <p:spPr>
              <a:xfrm>
                <a:off x="3827705" y="400230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0"/>
              <p:cNvSpPr/>
              <p:nvPr/>
            </p:nvSpPr>
            <p:spPr>
              <a:xfrm>
                <a:off x="3885053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0"/>
              <p:cNvSpPr/>
              <p:nvPr/>
            </p:nvSpPr>
            <p:spPr>
              <a:xfrm>
                <a:off x="3023676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0"/>
              <p:cNvSpPr/>
              <p:nvPr/>
            </p:nvSpPr>
            <p:spPr>
              <a:xfrm>
                <a:off x="3081023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0"/>
              <p:cNvSpPr/>
              <p:nvPr/>
            </p:nvSpPr>
            <p:spPr>
              <a:xfrm>
                <a:off x="3138656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0"/>
              <p:cNvSpPr/>
              <p:nvPr/>
            </p:nvSpPr>
            <p:spPr>
              <a:xfrm>
                <a:off x="3196004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0"/>
              <p:cNvSpPr/>
              <p:nvPr/>
            </p:nvSpPr>
            <p:spPr>
              <a:xfrm>
                <a:off x="3253351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0"/>
              <p:cNvSpPr/>
              <p:nvPr/>
            </p:nvSpPr>
            <p:spPr>
              <a:xfrm>
                <a:off x="3310984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20"/>
              <p:cNvSpPr/>
              <p:nvPr/>
            </p:nvSpPr>
            <p:spPr>
              <a:xfrm>
                <a:off x="3368331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20"/>
              <p:cNvSpPr/>
              <p:nvPr/>
            </p:nvSpPr>
            <p:spPr>
              <a:xfrm>
                <a:off x="3425702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20"/>
              <p:cNvSpPr/>
              <p:nvPr/>
            </p:nvSpPr>
            <p:spPr>
              <a:xfrm>
                <a:off x="3023676" y="411728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7" y="0"/>
                    </a:moveTo>
                    <a:cubicBezTo>
                      <a:pt x="1300" y="0"/>
                      <a:pt x="1294" y="0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20"/>
              <p:cNvSpPr/>
              <p:nvPr/>
            </p:nvSpPr>
            <p:spPr>
              <a:xfrm>
                <a:off x="3081023" y="411728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5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20"/>
              <p:cNvSpPr/>
              <p:nvPr/>
            </p:nvSpPr>
            <p:spPr>
              <a:xfrm>
                <a:off x="3311080" y="4117286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56" y="0"/>
                    </a:moveTo>
                    <a:cubicBezTo>
                      <a:pt x="421" y="0"/>
                      <a:pt x="0" y="1028"/>
                      <a:pt x="592" y="1632"/>
                    </a:cubicBezTo>
                    <a:cubicBezTo>
                      <a:pt x="789" y="1828"/>
                      <a:pt x="1030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29"/>
                      <a:pt x="1807" y="1"/>
                      <a:pt x="1271" y="1"/>
                    </a:cubicBezTo>
                    <a:cubicBezTo>
                      <a:pt x="1266" y="0"/>
                      <a:pt x="1261" y="0"/>
                      <a:pt x="1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9" name="Google Shape;3349;p20"/>
            <p:cNvGrpSpPr/>
            <p:nvPr/>
          </p:nvGrpSpPr>
          <p:grpSpPr>
            <a:xfrm>
              <a:off x="4114728" y="3370627"/>
              <a:ext cx="857419" cy="1022044"/>
              <a:chOff x="4114728" y="3370627"/>
              <a:chExt cx="857419" cy="1022044"/>
            </a:xfrm>
          </p:grpSpPr>
          <p:sp>
            <p:nvSpPr>
              <p:cNvPr id="3350" name="Google Shape;3350;p20"/>
              <p:cNvSpPr/>
              <p:nvPr/>
            </p:nvSpPr>
            <p:spPr>
              <a:xfrm>
                <a:off x="4401750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20"/>
              <p:cNvSpPr/>
              <p:nvPr/>
            </p:nvSpPr>
            <p:spPr>
              <a:xfrm>
                <a:off x="4459383" y="3370627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20"/>
              <p:cNvSpPr/>
              <p:nvPr/>
            </p:nvSpPr>
            <p:spPr>
              <a:xfrm>
                <a:off x="4229708" y="34282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5" y="1916"/>
                      <a:pt x="1273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4287055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4" y="1920"/>
                    </a:cubicBezTo>
                    <a:cubicBezTo>
                      <a:pt x="1767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4344403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4401750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4459383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4516730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5" y="1920"/>
                    </a:cubicBezTo>
                    <a:cubicBezTo>
                      <a:pt x="1767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4172075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4229708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4287055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4344403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4401750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4459383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4516730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4746405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4803753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4861124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4918733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4172075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4229708" y="354295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9"/>
                      <a:pt x="1035" y="1916"/>
                      <a:pt x="1273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4287055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4344403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4401750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4459383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4574364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4631425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4689058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4746405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4803753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4861124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4918733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4172075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4287055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4344403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4401750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4459383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4689058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4344403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4401750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4459383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4516730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4689058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4746405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4287055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4344403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4401750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4459383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4516730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4574364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20"/>
              <p:cNvSpPr/>
              <p:nvPr/>
            </p:nvSpPr>
            <p:spPr>
              <a:xfrm>
                <a:off x="4803753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20"/>
              <p:cNvSpPr/>
              <p:nvPr/>
            </p:nvSpPr>
            <p:spPr>
              <a:xfrm>
                <a:off x="4401750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20"/>
              <p:cNvSpPr/>
              <p:nvPr/>
            </p:nvSpPr>
            <p:spPr>
              <a:xfrm>
                <a:off x="4459383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20"/>
              <p:cNvSpPr/>
              <p:nvPr/>
            </p:nvSpPr>
            <p:spPr>
              <a:xfrm>
                <a:off x="4516730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20"/>
              <p:cNvSpPr/>
              <p:nvPr/>
            </p:nvSpPr>
            <p:spPr>
              <a:xfrm>
                <a:off x="4574364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20"/>
              <p:cNvSpPr/>
              <p:nvPr/>
            </p:nvSpPr>
            <p:spPr>
              <a:xfrm>
                <a:off x="4803753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20"/>
              <p:cNvSpPr/>
              <p:nvPr/>
            </p:nvSpPr>
            <p:spPr>
              <a:xfrm>
                <a:off x="4861124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20"/>
              <p:cNvSpPr/>
              <p:nvPr/>
            </p:nvSpPr>
            <p:spPr>
              <a:xfrm>
                <a:off x="4401750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20"/>
              <p:cNvSpPr/>
              <p:nvPr/>
            </p:nvSpPr>
            <p:spPr>
              <a:xfrm>
                <a:off x="4459383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20"/>
              <p:cNvSpPr/>
              <p:nvPr/>
            </p:nvSpPr>
            <p:spPr>
              <a:xfrm>
                <a:off x="4516730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20"/>
              <p:cNvSpPr/>
              <p:nvPr/>
            </p:nvSpPr>
            <p:spPr>
              <a:xfrm>
                <a:off x="4574364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20"/>
              <p:cNvSpPr/>
              <p:nvPr/>
            </p:nvSpPr>
            <p:spPr>
              <a:xfrm>
                <a:off x="4631425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20"/>
              <p:cNvSpPr/>
              <p:nvPr/>
            </p:nvSpPr>
            <p:spPr>
              <a:xfrm>
                <a:off x="4172075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20"/>
              <p:cNvSpPr/>
              <p:nvPr/>
            </p:nvSpPr>
            <p:spPr>
              <a:xfrm>
                <a:off x="4229708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20"/>
              <p:cNvSpPr/>
              <p:nvPr/>
            </p:nvSpPr>
            <p:spPr>
              <a:xfrm>
                <a:off x="4574364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20"/>
              <p:cNvSpPr/>
              <p:nvPr/>
            </p:nvSpPr>
            <p:spPr>
              <a:xfrm>
                <a:off x="4631425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20"/>
              <p:cNvSpPr/>
              <p:nvPr/>
            </p:nvSpPr>
            <p:spPr>
              <a:xfrm>
                <a:off x="4689058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20"/>
              <p:cNvSpPr/>
              <p:nvPr/>
            </p:nvSpPr>
            <p:spPr>
              <a:xfrm>
                <a:off x="4746405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20"/>
              <p:cNvSpPr/>
              <p:nvPr/>
            </p:nvSpPr>
            <p:spPr>
              <a:xfrm>
                <a:off x="4172075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20"/>
              <p:cNvSpPr/>
              <p:nvPr/>
            </p:nvSpPr>
            <p:spPr>
              <a:xfrm>
                <a:off x="4229708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20"/>
              <p:cNvSpPr/>
              <p:nvPr/>
            </p:nvSpPr>
            <p:spPr>
              <a:xfrm>
                <a:off x="4631425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20"/>
              <p:cNvSpPr/>
              <p:nvPr/>
            </p:nvSpPr>
            <p:spPr>
              <a:xfrm>
                <a:off x="4689058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20"/>
              <p:cNvSpPr/>
              <p:nvPr/>
            </p:nvSpPr>
            <p:spPr>
              <a:xfrm>
                <a:off x="4746405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20"/>
              <p:cNvSpPr/>
              <p:nvPr/>
            </p:nvSpPr>
            <p:spPr>
              <a:xfrm>
                <a:off x="4803753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20"/>
              <p:cNvSpPr/>
              <p:nvPr/>
            </p:nvSpPr>
            <p:spPr>
              <a:xfrm>
                <a:off x="4861124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20"/>
              <p:cNvSpPr/>
              <p:nvPr/>
            </p:nvSpPr>
            <p:spPr>
              <a:xfrm>
                <a:off x="4172075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20"/>
              <p:cNvSpPr/>
              <p:nvPr/>
            </p:nvSpPr>
            <p:spPr>
              <a:xfrm>
                <a:off x="4229708" y="400230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9"/>
                      <a:pt x="1035" y="1917"/>
                      <a:pt x="1273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20"/>
              <p:cNvSpPr/>
              <p:nvPr/>
            </p:nvSpPr>
            <p:spPr>
              <a:xfrm>
                <a:off x="4689058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20"/>
              <p:cNvSpPr/>
              <p:nvPr/>
            </p:nvSpPr>
            <p:spPr>
              <a:xfrm>
                <a:off x="4746405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20"/>
              <p:cNvSpPr/>
              <p:nvPr/>
            </p:nvSpPr>
            <p:spPr>
              <a:xfrm>
                <a:off x="4861124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20"/>
              <p:cNvSpPr/>
              <p:nvPr/>
            </p:nvSpPr>
            <p:spPr>
              <a:xfrm>
                <a:off x="4114728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20"/>
              <p:cNvSpPr/>
              <p:nvPr/>
            </p:nvSpPr>
            <p:spPr>
              <a:xfrm>
                <a:off x="4172075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20"/>
              <p:cNvSpPr/>
              <p:nvPr/>
            </p:nvSpPr>
            <p:spPr>
              <a:xfrm>
                <a:off x="4229708" y="405965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20"/>
              <p:cNvSpPr/>
              <p:nvPr/>
            </p:nvSpPr>
            <p:spPr>
              <a:xfrm>
                <a:off x="4689058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20"/>
              <p:cNvSpPr/>
              <p:nvPr/>
            </p:nvSpPr>
            <p:spPr>
              <a:xfrm>
                <a:off x="4746405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20"/>
              <p:cNvSpPr/>
              <p:nvPr/>
            </p:nvSpPr>
            <p:spPr>
              <a:xfrm>
                <a:off x="4803753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20"/>
              <p:cNvSpPr/>
              <p:nvPr/>
            </p:nvSpPr>
            <p:spPr>
              <a:xfrm>
                <a:off x="4689058" y="411728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0"/>
                    </a:moveTo>
                    <a:cubicBezTo>
                      <a:pt x="1289" y="0"/>
                      <a:pt x="1282" y="0"/>
                      <a:pt x="1275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20"/>
              <p:cNvSpPr/>
              <p:nvPr/>
            </p:nvSpPr>
            <p:spPr>
              <a:xfrm>
                <a:off x="4746405" y="411728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307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20"/>
              <p:cNvSpPr/>
              <p:nvPr/>
            </p:nvSpPr>
            <p:spPr>
              <a:xfrm>
                <a:off x="4803753" y="411728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20"/>
              <p:cNvSpPr/>
              <p:nvPr/>
            </p:nvSpPr>
            <p:spPr>
              <a:xfrm>
                <a:off x="4401750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20"/>
              <p:cNvSpPr/>
              <p:nvPr/>
            </p:nvSpPr>
            <p:spPr>
              <a:xfrm>
                <a:off x="4459383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20"/>
              <p:cNvSpPr/>
              <p:nvPr/>
            </p:nvSpPr>
            <p:spPr>
              <a:xfrm>
                <a:off x="4516730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20"/>
              <p:cNvSpPr/>
              <p:nvPr/>
            </p:nvSpPr>
            <p:spPr>
              <a:xfrm>
                <a:off x="4574364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20"/>
              <p:cNvSpPr/>
              <p:nvPr/>
            </p:nvSpPr>
            <p:spPr>
              <a:xfrm>
                <a:off x="4631425" y="417463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20"/>
              <p:cNvSpPr/>
              <p:nvPr/>
            </p:nvSpPr>
            <p:spPr>
              <a:xfrm>
                <a:off x="4689058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20"/>
              <p:cNvSpPr/>
              <p:nvPr/>
            </p:nvSpPr>
            <p:spPr>
              <a:xfrm>
                <a:off x="4746405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20"/>
              <p:cNvSpPr/>
              <p:nvPr/>
            </p:nvSpPr>
            <p:spPr>
              <a:xfrm>
                <a:off x="4401845" y="4231980"/>
                <a:ext cx="53580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1917" extrusionOk="0">
                    <a:moveTo>
                      <a:pt x="1280" y="1"/>
                    </a:moveTo>
                    <a:cubicBezTo>
                      <a:pt x="432" y="1"/>
                      <a:pt x="0" y="1028"/>
                      <a:pt x="604" y="1632"/>
                    </a:cubicBezTo>
                    <a:cubicBezTo>
                      <a:pt x="797" y="1829"/>
                      <a:pt x="1037" y="1917"/>
                      <a:pt x="1273" y="1917"/>
                    </a:cubicBezTo>
                    <a:cubicBezTo>
                      <a:pt x="1764" y="1917"/>
                      <a:pt x="2239" y="1536"/>
                      <a:pt x="2247" y="965"/>
                    </a:cubicBezTo>
                    <a:cubicBezTo>
                      <a:pt x="2247" y="429"/>
                      <a:pt x="1818" y="1"/>
                      <a:pt x="1294" y="1"/>
                    </a:cubicBezTo>
                    <a:cubicBezTo>
                      <a:pt x="1290" y="1"/>
                      <a:pt x="1285" y="1"/>
                      <a:pt x="1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20"/>
              <p:cNvSpPr/>
              <p:nvPr/>
            </p:nvSpPr>
            <p:spPr>
              <a:xfrm>
                <a:off x="4459383" y="42319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20"/>
              <p:cNvSpPr/>
              <p:nvPr/>
            </p:nvSpPr>
            <p:spPr>
              <a:xfrm>
                <a:off x="4516730" y="42319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20"/>
              <p:cNvSpPr/>
              <p:nvPr/>
            </p:nvSpPr>
            <p:spPr>
              <a:xfrm>
                <a:off x="4574364" y="42319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20"/>
              <p:cNvSpPr/>
              <p:nvPr/>
            </p:nvSpPr>
            <p:spPr>
              <a:xfrm>
                <a:off x="4631425" y="4231980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20"/>
              <p:cNvSpPr/>
              <p:nvPr/>
            </p:nvSpPr>
            <p:spPr>
              <a:xfrm>
                <a:off x="4574364" y="428932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20"/>
              <p:cNvSpPr/>
              <p:nvPr/>
            </p:nvSpPr>
            <p:spPr>
              <a:xfrm>
                <a:off x="4631425" y="4289328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20"/>
              <p:cNvSpPr/>
              <p:nvPr/>
            </p:nvSpPr>
            <p:spPr>
              <a:xfrm>
                <a:off x="4574364" y="434696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20"/>
              <p:cNvSpPr/>
              <p:nvPr/>
            </p:nvSpPr>
            <p:spPr>
              <a:xfrm>
                <a:off x="4631425" y="4346961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55" name="Google Shape;3455;p20"/>
            <p:cNvGrpSpPr/>
            <p:nvPr/>
          </p:nvGrpSpPr>
          <p:grpSpPr>
            <a:xfrm>
              <a:off x="5033452" y="3829977"/>
              <a:ext cx="685353" cy="677484"/>
              <a:chOff x="5033452" y="3829977"/>
              <a:chExt cx="685353" cy="677484"/>
            </a:xfrm>
          </p:grpSpPr>
          <p:sp>
            <p:nvSpPr>
              <p:cNvPr id="3456" name="Google Shape;3456;p20"/>
              <p:cNvSpPr/>
              <p:nvPr/>
            </p:nvSpPr>
            <p:spPr>
              <a:xfrm>
                <a:off x="5492802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20"/>
              <p:cNvSpPr/>
              <p:nvPr/>
            </p:nvSpPr>
            <p:spPr>
              <a:xfrm>
                <a:off x="5263127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20"/>
              <p:cNvSpPr/>
              <p:nvPr/>
            </p:nvSpPr>
            <p:spPr>
              <a:xfrm>
                <a:off x="5320760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20"/>
              <p:cNvSpPr/>
              <p:nvPr/>
            </p:nvSpPr>
            <p:spPr>
              <a:xfrm>
                <a:off x="5378107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20"/>
              <p:cNvSpPr/>
              <p:nvPr/>
            </p:nvSpPr>
            <p:spPr>
              <a:xfrm>
                <a:off x="5435454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20"/>
              <p:cNvSpPr/>
              <p:nvPr/>
            </p:nvSpPr>
            <p:spPr>
              <a:xfrm>
                <a:off x="5492802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20"/>
              <p:cNvSpPr/>
              <p:nvPr/>
            </p:nvSpPr>
            <p:spPr>
              <a:xfrm>
                <a:off x="5090799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20"/>
              <p:cNvSpPr/>
              <p:nvPr/>
            </p:nvSpPr>
            <p:spPr>
              <a:xfrm>
                <a:off x="5148432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20"/>
              <p:cNvSpPr/>
              <p:nvPr/>
            </p:nvSpPr>
            <p:spPr>
              <a:xfrm>
                <a:off x="5206066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20"/>
              <p:cNvSpPr/>
              <p:nvPr/>
            </p:nvSpPr>
            <p:spPr>
              <a:xfrm>
                <a:off x="5263127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20"/>
              <p:cNvSpPr/>
              <p:nvPr/>
            </p:nvSpPr>
            <p:spPr>
              <a:xfrm>
                <a:off x="5090799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20"/>
              <p:cNvSpPr/>
              <p:nvPr/>
            </p:nvSpPr>
            <p:spPr>
              <a:xfrm>
                <a:off x="5148432" y="400230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20"/>
              <p:cNvSpPr/>
              <p:nvPr/>
            </p:nvSpPr>
            <p:spPr>
              <a:xfrm>
                <a:off x="5206066" y="400230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20"/>
              <p:cNvSpPr/>
              <p:nvPr/>
            </p:nvSpPr>
            <p:spPr>
              <a:xfrm>
                <a:off x="5033452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20"/>
              <p:cNvSpPr/>
              <p:nvPr/>
            </p:nvSpPr>
            <p:spPr>
              <a:xfrm>
                <a:off x="5090799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20"/>
              <p:cNvSpPr/>
              <p:nvPr/>
            </p:nvSpPr>
            <p:spPr>
              <a:xfrm>
                <a:off x="5148432" y="405965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20"/>
              <p:cNvSpPr/>
              <p:nvPr/>
            </p:nvSpPr>
            <p:spPr>
              <a:xfrm>
                <a:off x="5206066" y="405965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20"/>
              <p:cNvSpPr/>
              <p:nvPr/>
            </p:nvSpPr>
            <p:spPr>
              <a:xfrm>
                <a:off x="5263127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20"/>
              <p:cNvSpPr/>
              <p:nvPr/>
            </p:nvSpPr>
            <p:spPr>
              <a:xfrm>
                <a:off x="5492802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20"/>
              <p:cNvSpPr/>
              <p:nvPr/>
            </p:nvSpPr>
            <p:spPr>
              <a:xfrm>
                <a:off x="5033452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0"/>
                    </a:moveTo>
                    <a:cubicBezTo>
                      <a:pt x="1301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5"/>
                      <a:pt x="1833" y="0"/>
                      <a:pt x="13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20"/>
              <p:cNvSpPr/>
              <p:nvPr/>
            </p:nvSpPr>
            <p:spPr>
              <a:xfrm>
                <a:off x="5090799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0"/>
                    </a:moveTo>
                    <a:cubicBezTo>
                      <a:pt x="1301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5"/>
                      <a:pt x="1833" y="0"/>
                      <a:pt x="13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20"/>
              <p:cNvSpPr/>
              <p:nvPr/>
            </p:nvSpPr>
            <p:spPr>
              <a:xfrm>
                <a:off x="5148504" y="4117286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68" y="0"/>
                    </a:moveTo>
                    <a:cubicBezTo>
                      <a:pt x="421" y="0"/>
                      <a:pt x="1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29"/>
                      <a:pt x="1807" y="1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20"/>
              <p:cNvSpPr/>
              <p:nvPr/>
            </p:nvSpPr>
            <p:spPr>
              <a:xfrm>
                <a:off x="5206137" y="4117286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68" y="0"/>
                    </a:moveTo>
                    <a:cubicBezTo>
                      <a:pt x="421" y="0"/>
                      <a:pt x="0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29"/>
                      <a:pt x="1807" y="1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20"/>
              <p:cNvSpPr/>
              <p:nvPr/>
            </p:nvSpPr>
            <p:spPr>
              <a:xfrm>
                <a:off x="5263127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20"/>
              <p:cNvSpPr/>
              <p:nvPr/>
            </p:nvSpPr>
            <p:spPr>
              <a:xfrm>
                <a:off x="5320760" y="411728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95" y="0"/>
                    </a:moveTo>
                    <a:cubicBezTo>
                      <a:pt x="1288" y="0"/>
                      <a:pt x="1281" y="0"/>
                      <a:pt x="1274" y="1"/>
                    </a:cubicBez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20"/>
              <p:cNvSpPr/>
              <p:nvPr/>
            </p:nvSpPr>
            <p:spPr>
              <a:xfrm>
                <a:off x="5435454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20"/>
              <p:cNvSpPr/>
              <p:nvPr/>
            </p:nvSpPr>
            <p:spPr>
              <a:xfrm>
                <a:off x="5492802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20"/>
              <p:cNvSpPr/>
              <p:nvPr/>
            </p:nvSpPr>
            <p:spPr>
              <a:xfrm>
                <a:off x="5090799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20"/>
              <p:cNvSpPr/>
              <p:nvPr/>
            </p:nvSpPr>
            <p:spPr>
              <a:xfrm>
                <a:off x="5148432" y="417463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20"/>
              <p:cNvSpPr/>
              <p:nvPr/>
            </p:nvSpPr>
            <p:spPr>
              <a:xfrm>
                <a:off x="5206066" y="417463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20"/>
              <p:cNvSpPr/>
              <p:nvPr/>
            </p:nvSpPr>
            <p:spPr>
              <a:xfrm>
                <a:off x="5263127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20"/>
              <p:cNvSpPr/>
              <p:nvPr/>
            </p:nvSpPr>
            <p:spPr>
              <a:xfrm>
                <a:off x="5320760" y="417463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20"/>
              <p:cNvSpPr/>
              <p:nvPr/>
            </p:nvSpPr>
            <p:spPr>
              <a:xfrm>
                <a:off x="5435454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20"/>
              <p:cNvSpPr/>
              <p:nvPr/>
            </p:nvSpPr>
            <p:spPr>
              <a:xfrm>
                <a:off x="5492802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20"/>
              <p:cNvSpPr/>
              <p:nvPr/>
            </p:nvSpPr>
            <p:spPr>
              <a:xfrm>
                <a:off x="5090799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20"/>
              <p:cNvSpPr/>
              <p:nvPr/>
            </p:nvSpPr>
            <p:spPr>
              <a:xfrm>
                <a:off x="5148432" y="42319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20"/>
              <p:cNvSpPr/>
              <p:nvPr/>
            </p:nvSpPr>
            <p:spPr>
              <a:xfrm>
                <a:off x="5206066" y="42319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20"/>
              <p:cNvSpPr/>
              <p:nvPr/>
            </p:nvSpPr>
            <p:spPr>
              <a:xfrm>
                <a:off x="5263127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20"/>
              <p:cNvSpPr/>
              <p:nvPr/>
            </p:nvSpPr>
            <p:spPr>
              <a:xfrm>
                <a:off x="5320760" y="42319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20"/>
              <p:cNvSpPr/>
              <p:nvPr/>
            </p:nvSpPr>
            <p:spPr>
              <a:xfrm>
                <a:off x="5435454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20"/>
              <p:cNvSpPr/>
              <p:nvPr/>
            </p:nvSpPr>
            <p:spPr>
              <a:xfrm>
                <a:off x="5492802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20"/>
              <p:cNvSpPr/>
              <p:nvPr/>
            </p:nvSpPr>
            <p:spPr>
              <a:xfrm>
                <a:off x="5206066" y="428932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20"/>
              <p:cNvSpPr/>
              <p:nvPr/>
            </p:nvSpPr>
            <p:spPr>
              <a:xfrm>
                <a:off x="5607782" y="428932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20"/>
              <p:cNvSpPr/>
              <p:nvPr/>
            </p:nvSpPr>
            <p:spPr>
              <a:xfrm>
                <a:off x="5665129" y="428932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20"/>
              <p:cNvSpPr/>
              <p:nvPr/>
            </p:nvSpPr>
            <p:spPr>
              <a:xfrm>
                <a:off x="5206137" y="4346961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8"/>
                      <a:pt x="1031" y="1917"/>
                      <a:pt x="1267" y="1917"/>
                    </a:cubicBezTo>
                    <a:cubicBezTo>
                      <a:pt x="1762" y="1917"/>
                      <a:pt x="2235" y="1533"/>
                      <a:pt x="2235" y="953"/>
                    </a:cubicBezTo>
                    <a:cubicBezTo>
                      <a:pt x="2235" y="436"/>
                      <a:pt x="1818" y="0"/>
                      <a:pt x="13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20"/>
              <p:cNvSpPr/>
              <p:nvPr/>
            </p:nvSpPr>
            <p:spPr>
              <a:xfrm>
                <a:off x="5320760" y="43469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8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20"/>
              <p:cNvSpPr/>
              <p:nvPr/>
            </p:nvSpPr>
            <p:spPr>
              <a:xfrm>
                <a:off x="5378107" y="43469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8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20"/>
              <p:cNvSpPr/>
              <p:nvPr/>
            </p:nvSpPr>
            <p:spPr>
              <a:xfrm>
                <a:off x="5607782" y="43469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8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20"/>
              <p:cNvSpPr/>
              <p:nvPr/>
            </p:nvSpPr>
            <p:spPr>
              <a:xfrm>
                <a:off x="5665129" y="434696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8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20"/>
              <p:cNvSpPr/>
              <p:nvPr/>
            </p:nvSpPr>
            <p:spPr>
              <a:xfrm>
                <a:off x="5320760" y="440402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20"/>
              <p:cNvSpPr/>
              <p:nvPr/>
            </p:nvSpPr>
            <p:spPr>
              <a:xfrm>
                <a:off x="5378107" y="440402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20"/>
              <p:cNvSpPr/>
              <p:nvPr/>
            </p:nvSpPr>
            <p:spPr>
              <a:xfrm>
                <a:off x="5435454" y="440402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20"/>
              <p:cNvSpPr/>
              <p:nvPr/>
            </p:nvSpPr>
            <p:spPr>
              <a:xfrm>
                <a:off x="5492802" y="440402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20"/>
              <p:cNvSpPr/>
              <p:nvPr/>
            </p:nvSpPr>
            <p:spPr>
              <a:xfrm>
                <a:off x="5378107" y="44616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20"/>
              <p:cNvSpPr/>
              <p:nvPr/>
            </p:nvSpPr>
            <p:spPr>
              <a:xfrm>
                <a:off x="5435454" y="44616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20"/>
              <p:cNvSpPr/>
              <p:nvPr/>
            </p:nvSpPr>
            <p:spPr>
              <a:xfrm>
                <a:off x="5492802" y="44616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12" name="Google Shape;3512;p20"/>
          <p:cNvGrpSpPr/>
          <p:nvPr/>
        </p:nvGrpSpPr>
        <p:grpSpPr>
          <a:xfrm>
            <a:off x="408304" y="1094225"/>
            <a:ext cx="2123245" cy="950277"/>
            <a:chOff x="408304" y="1094225"/>
            <a:chExt cx="2123245" cy="950277"/>
          </a:xfrm>
        </p:grpSpPr>
        <p:sp>
          <p:nvSpPr>
            <p:cNvPr id="3513" name="Google Shape;3513;p20"/>
            <p:cNvSpPr/>
            <p:nvPr/>
          </p:nvSpPr>
          <p:spPr>
            <a:xfrm>
              <a:off x="512725" y="1094225"/>
              <a:ext cx="189000" cy="189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14" name="Google Shape;3514;p20"/>
            <p:cNvGrpSpPr/>
            <p:nvPr/>
          </p:nvGrpSpPr>
          <p:grpSpPr>
            <a:xfrm>
              <a:off x="408304" y="1283226"/>
              <a:ext cx="2123245" cy="761276"/>
              <a:chOff x="685800" y="1435625"/>
              <a:chExt cx="2221200" cy="761276"/>
            </a:xfrm>
          </p:grpSpPr>
          <p:sp>
            <p:nvSpPr>
              <p:cNvPr id="3515" name="Google Shape;3515;p20"/>
              <p:cNvSpPr txBox="1"/>
              <p:nvPr/>
            </p:nvSpPr>
            <p:spPr>
              <a:xfrm>
                <a:off x="685800" y="1601101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16" name="Google Shape;3516;p20"/>
              <p:cNvSpPr txBox="1"/>
              <p:nvPr/>
            </p:nvSpPr>
            <p:spPr>
              <a:xfrm>
                <a:off x="685800" y="1435625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MARS</a:t>
                </a:r>
                <a:endParaRPr sz="16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3517" name="Google Shape;3517;p20"/>
          <p:cNvGrpSpPr/>
          <p:nvPr/>
        </p:nvGrpSpPr>
        <p:grpSpPr>
          <a:xfrm>
            <a:off x="408304" y="2248025"/>
            <a:ext cx="2123245" cy="950277"/>
            <a:chOff x="408304" y="2248025"/>
            <a:chExt cx="2123245" cy="950277"/>
          </a:xfrm>
        </p:grpSpPr>
        <p:grpSp>
          <p:nvGrpSpPr>
            <p:cNvPr id="3518" name="Google Shape;3518;p20"/>
            <p:cNvGrpSpPr/>
            <p:nvPr/>
          </p:nvGrpSpPr>
          <p:grpSpPr>
            <a:xfrm>
              <a:off x="408304" y="2437026"/>
              <a:ext cx="2123245" cy="761276"/>
              <a:chOff x="685800" y="2589425"/>
              <a:chExt cx="2221200" cy="761276"/>
            </a:xfrm>
          </p:grpSpPr>
          <p:sp>
            <p:nvSpPr>
              <p:cNvPr id="3519" name="Google Shape;3519;p20"/>
              <p:cNvSpPr txBox="1"/>
              <p:nvPr/>
            </p:nvSpPr>
            <p:spPr>
              <a:xfrm>
                <a:off x="685800" y="2754901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It’s the biggest planet in the Solar System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20" name="Google Shape;3520;p20"/>
              <p:cNvSpPr txBox="1"/>
              <p:nvPr/>
            </p:nvSpPr>
            <p:spPr>
              <a:xfrm>
                <a:off x="685800" y="2589425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JUPITER</a:t>
                </a:r>
                <a:endParaRPr sz="16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521" name="Google Shape;3521;p20"/>
            <p:cNvSpPr/>
            <p:nvPr/>
          </p:nvSpPr>
          <p:spPr>
            <a:xfrm>
              <a:off x="512725" y="2248025"/>
              <a:ext cx="189000" cy="189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2" name="Google Shape;3522;p20"/>
          <p:cNvGrpSpPr/>
          <p:nvPr/>
        </p:nvGrpSpPr>
        <p:grpSpPr>
          <a:xfrm>
            <a:off x="408304" y="3401825"/>
            <a:ext cx="2123245" cy="950277"/>
            <a:chOff x="408304" y="3401825"/>
            <a:chExt cx="2123245" cy="950277"/>
          </a:xfrm>
        </p:grpSpPr>
        <p:grpSp>
          <p:nvGrpSpPr>
            <p:cNvPr id="3523" name="Google Shape;3523;p20"/>
            <p:cNvGrpSpPr/>
            <p:nvPr/>
          </p:nvGrpSpPr>
          <p:grpSpPr>
            <a:xfrm>
              <a:off x="408304" y="3590826"/>
              <a:ext cx="2123245" cy="761276"/>
              <a:chOff x="685800" y="3743225"/>
              <a:chExt cx="2221200" cy="761276"/>
            </a:xfrm>
          </p:grpSpPr>
          <p:sp>
            <p:nvSpPr>
              <p:cNvPr id="3524" name="Google Shape;3524;p20"/>
              <p:cNvSpPr txBox="1"/>
              <p:nvPr/>
            </p:nvSpPr>
            <p:spPr>
              <a:xfrm>
                <a:off x="685800" y="3908701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Saturn is not solid like Earth, but is a gas giant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25" name="Google Shape;3525;p20"/>
              <p:cNvSpPr txBox="1"/>
              <p:nvPr/>
            </p:nvSpPr>
            <p:spPr>
              <a:xfrm>
                <a:off x="685800" y="3743225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SATURN</a:t>
                </a:r>
                <a:endParaRPr sz="16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526" name="Google Shape;3526;p20"/>
            <p:cNvSpPr/>
            <p:nvPr/>
          </p:nvSpPr>
          <p:spPr>
            <a:xfrm>
              <a:off x="512725" y="3401825"/>
              <a:ext cx="189000" cy="18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7" name="Google Shape;3527;p20"/>
          <p:cNvGrpSpPr/>
          <p:nvPr/>
        </p:nvGrpSpPr>
        <p:grpSpPr>
          <a:xfrm>
            <a:off x="6563805" y="1094225"/>
            <a:ext cx="2123245" cy="951324"/>
            <a:chOff x="6563805" y="1094225"/>
            <a:chExt cx="2123245" cy="951324"/>
          </a:xfrm>
        </p:grpSpPr>
        <p:grpSp>
          <p:nvGrpSpPr>
            <p:cNvPr id="3528" name="Google Shape;3528;p20"/>
            <p:cNvGrpSpPr/>
            <p:nvPr/>
          </p:nvGrpSpPr>
          <p:grpSpPr>
            <a:xfrm>
              <a:off x="6563805" y="1283671"/>
              <a:ext cx="2123245" cy="761879"/>
              <a:chOff x="6237000" y="1432579"/>
              <a:chExt cx="2221200" cy="761879"/>
            </a:xfrm>
          </p:grpSpPr>
          <p:sp>
            <p:nvSpPr>
              <p:cNvPr id="3529" name="Google Shape;3529;p20"/>
              <p:cNvSpPr txBox="1"/>
              <p:nvPr/>
            </p:nvSpPr>
            <p:spPr>
              <a:xfrm>
                <a:off x="6237000" y="1598658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Venus has a beautiful name, but it’s terribly hot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30" name="Google Shape;3530;p20"/>
              <p:cNvSpPr txBox="1"/>
              <p:nvPr/>
            </p:nvSpPr>
            <p:spPr>
              <a:xfrm>
                <a:off x="6901200" y="1432579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4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VENUS</a:t>
                </a:r>
                <a:endParaRPr sz="16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531" name="Google Shape;3531;p20"/>
            <p:cNvSpPr/>
            <p:nvPr/>
          </p:nvSpPr>
          <p:spPr>
            <a:xfrm>
              <a:off x="8413475" y="1094225"/>
              <a:ext cx="189000" cy="18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2" name="Google Shape;3532;p20"/>
          <p:cNvGrpSpPr/>
          <p:nvPr/>
        </p:nvGrpSpPr>
        <p:grpSpPr>
          <a:xfrm>
            <a:off x="6563805" y="2248025"/>
            <a:ext cx="2123245" cy="950262"/>
            <a:chOff x="6563805" y="2248025"/>
            <a:chExt cx="2123245" cy="950262"/>
          </a:xfrm>
        </p:grpSpPr>
        <p:grpSp>
          <p:nvGrpSpPr>
            <p:cNvPr id="3533" name="Google Shape;3533;p20"/>
            <p:cNvGrpSpPr/>
            <p:nvPr/>
          </p:nvGrpSpPr>
          <p:grpSpPr>
            <a:xfrm>
              <a:off x="6563805" y="2437011"/>
              <a:ext cx="2123245" cy="761276"/>
              <a:chOff x="6237000" y="2589425"/>
              <a:chExt cx="2221200" cy="761276"/>
            </a:xfrm>
          </p:grpSpPr>
          <p:sp>
            <p:nvSpPr>
              <p:cNvPr id="3534" name="Google Shape;3534;p20"/>
              <p:cNvSpPr txBox="1"/>
              <p:nvPr/>
            </p:nvSpPr>
            <p:spPr>
              <a:xfrm>
                <a:off x="6237000" y="2754901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35" name="Google Shape;3535;p20"/>
              <p:cNvSpPr txBox="1"/>
              <p:nvPr/>
            </p:nvSpPr>
            <p:spPr>
              <a:xfrm>
                <a:off x="6901200" y="2589425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5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NEPTUNE</a:t>
                </a:r>
                <a:endParaRPr sz="16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536" name="Google Shape;3536;p20"/>
            <p:cNvSpPr/>
            <p:nvPr/>
          </p:nvSpPr>
          <p:spPr>
            <a:xfrm>
              <a:off x="8413475" y="2248025"/>
              <a:ext cx="189000" cy="189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7" name="Google Shape;3537;p20"/>
          <p:cNvGrpSpPr/>
          <p:nvPr/>
        </p:nvGrpSpPr>
        <p:grpSpPr>
          <a:xfrm>
            <a:off x="6563900" y="3401825"/>
            <a:ext cx="2123245" cy="950262"/>
            <a:chOff x="6563900" y="3401825"/>
            <a:chExt cx="2123245" cy="950262"/>
          </a:xfrm>
        </p:grpSpPr>
        <p:grpSp>
          <p:nvGrpSpPr>
            <p:cNvPr id="3538" name="Google Shape;3538;p20"/>
            <p:cNvGrpSpPr/>
            <p:nvPr/>
          </p:nvGrpSpPr>
          <p:grpSpPr>
            <a:xfrm>
              <a:off x="6563900" y="3590811"/>
              <a:ext cx="2123245" cy="761276"/>
              <a:chOff x="6237100" y="3743225"/>
              <a:chExt cx="2221200" cy="761276"/>
            </a:xfrm>
          </p:grpSpPr>
          <p:sp>
            <p:nvSpPr>
              <p:cNvPr id="3539" name="Google Shape;3539;p20"/>
              <p:cNvSpPr txBox="1"/>
              <p:nvPr/>
            </p:nvSpPr>
            <p:spPr>
              <a:xfrm>
                <a:off x="6237100" y="3908701"/>
                <a:ext cx="2221200" cy="5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540" name="Google Shape;3540;p20"/>
              <p:cNvSpPr txBox="1"/>
              <p:nvPr/>
            </p:nvSpPr>
            <p:spPr>
              <a:xfrm>
                <a:off x="6901200" y="3743225"/>
                <a:ext cx="15570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accent6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MERCURY</a:t>
                </a:r>
                <a:endParaRPr sz="16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3541" name="Google Shape;3541;p20"/>
            <p:cNvSpPr/>
            <p:nvPr/>
          </p:nvSpPr>
          <p:spPr>
            <a:xfrm>
              <a:off x="8413475" y="3401825"/>
              <a:ext cx="189000" cy="189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6" name="Google Shape;3546;p21"/>
          <p:cNvGrpSpPr/>
          <p:nvPr/>
        </p:nvGrpSpPr>
        <p:grpSpPr>
          <a:xfrm>
            <a:off x="680276" y="964061"/>
            <a:ext cx="3963301" cy="3615872"/>
            <a:chOff x="680276" y="964061"/>
            <a:chExt cx="3963301" cy="3615872"/>
          </a:xfrm>
        </p:grpSpPr>
        <p:grpSp>
          <p:nvGrpSpPr>
            <p:cNvPr id="3547" name="Google Shape;3547;p21"/>
            <p:cNvGrpSpPr/>
            <p:nvPr/>
          </p:nvGrpSpPr>
          <p:grpSpPr>
            <a:xfrm>
              <a:off x="816977" y="964061"/>
              <a:ext cx="3826600" cy="3615872"/>
              <a:chOff x="-5119523" y="904673"/>
              <a:chExt cx="3826600" cy="3615872"/>
            </a:xfrm>
          </p:grpSpPr>
          <p:grpSp>
            <p:nvGrpSpPr>
              <p:cNvPr id="3548" name="Google Shape;3548;p21"/>
              <p:cNvGrpSpPr/>
              <p:nvPr/>
            </p:nvGrpSpPr>
            <p:grpSpPr>
              <a:xfrm>
                <a:off x="-5119523" y="904673"/>
                <a:ext cx="3826600" cy="3615872"/>
                <a:chOff x="4302185" y="1718628"/>
                <a:chExt cx="848790" cy="802048"/>
              </a:xfrm>
            </p:grpSpPr>
            <p:grpSp>
              <p:nvGrpSpPr>
                <p:cNvPr id="3549" name="Google Shape;3549;p21"/>
                <p:cNvGrpSpPr/>
                <p:nvPr/>
              </p:nvGrpSpPr>
              <p:grpSpPr>
                <a:xfrm>
                  <a:off x="4764710" y="2400023"/>
                  <a:ext cx="106568" cy="112663"/>
                  <a:chOff x="3960625" y="2587825"/>
                  <a:chExt cx="94050" cy="104125"/>
                </a:xfrm>
              </p:grpSpPr>
              <p:sp>
                <p:nvSpPr>
                  <p:cNvPr id="3550" name="Google Shape;3550;p21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3551" name="Google Shape;3551;p21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552" name="Google Shape;3552;p21"/>
                <p:cNvGrpSpPr/>
                <p:nvPr/>
              </p:nvGrpSpPr>
              <p:grpSpPr>
                <a:xfrm>
                  <a:off x="4543444" y="2305970"/>
                  <a:ext cx="196706" cy="203335"/>
                  <a:chOff x="3765350" y="2500900"/>
                  <a:chExt cx="173600" cy="187925"/>
                </a:xfrm>
              </p:grpSpPr>
              <p:sp>
                <p:nvSpPr>
                  <p:cNvPr id="3553" name="Google Shape;3553;p21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3554" name="Google Shape;3554;p21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5" name="Google Shape;3555;p21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6" name="Google Shape;3556;p21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7" name="Google Shape;3557;p21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8" name="Google Shape;3558;p21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559" name="Google Shape;3559;p21"/>
                <p:cNvGrpSpPr/>
                <p:nvPr/>
              </p:nvGrpSpPr>
              <p:grpSpPr>
                <a:xfrm>
                  <a:off x="4526590" y="2285358"/>
                  <a:ext cx="96455" cy="56048"/>
                  <a:chOff x="3750475" y="2481850"/>
                  <a:chExt cx="85125" cy="51800"/>
                </a:xfrm>
              </p:grpSpPr>
              <p:sp>
                <p:nvSpPr>
                  <p:cNvPr id="3560" name="Google Shape;3560;p21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1" name="Google Shape;3561;p21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3562" name="Google Shape;3562;p21"/>
                <p:cNvGrpSpPr/>
                <p:nvPr/>
              </p:nvGrpSpPr>
              <p:grpSpPr>
                <a:xfrm>
                  <a:off x="4386878" y="2231907"/>
                  <a:ext cx="195007" cy="182939"/>
                  <a:chOff x="3627175" y="2432450"/>
                  <a:chExt cx="172100" cy="169075"/>
                </a:xfrm>
              </p:grpSpPr>
              <p:sp>
                <p:nvSpPr>
                  <p:cNvPr id="3563" name="Google Shape;3563;p21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4" name="Google Shape;3564;p21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3565" name="Google Shape;3565;p21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3566" name="Google Shape;3566;p21"/>
                <p:cNvGrpSpPr/>
                <p:nvPr/>
              </p:nvGrpSpPr>
              <p:grpSpPr>
                <a:xfrm>
                  <a:off x="4312503" y="2397453"/>
                  <a:ext cx="69730" cy="107166"/>
                  <a:chOff x="3561536" y="2585450"/>
                  <a:chExt cx="61539" cy="99045"/>
                </a:xfrm>
              </p:grpSpPr>
              <p:sp>
                <p:nvSpPr>
                  <p:cNvPr id="3567" name="Google Shape;3567;p21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8" name="Google Shape;3568;p21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</p:grpSp>
            <p:grpSp>
              <p:nvGrpSpPr>
                <p:cNvPr id="3569" name="Google Shape;3569;p21"/>
                <p:cNvGrpSpPr/>
                <p:nvPr/>
              </p:nvGrpSpPr>
              <p:grpSpPr>
                <a:xfrm>
                  <a:off x="4703183" y="1747225"/>
                  <a:ext cx="176849" cy="284377"/>
                  <a:chOff x="3906325" y="1984500"/>
                  <a:chExt cx="156075" cy="262825"/>
                </a:xfrm>
              </p:grpSpPr>
              <p:sp>
                <p:nvSpPr>
                  <p:cNvPr id="3570" name="Google Shape;3570;p21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endParaRPr lang="es-ES"/>
                  </a:p>
                </p:txBody>
              </p:sp>
              <p:sp>
                <p:nvSpPr>
                  <p:cNvPr id="3571" name="Google Shape;3571;p21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572" name="Google Shape;3572;p21"/>
                <p:cNvSpPr/>
                <p:nvPr/>
              </p:nvSpPr>
              <p:spPr>
                <a:xfrm>
                  <a:off x="4568298" y="2081999"/>
                  <a:ext cx="62859" cy="73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3" name="Google Shape;3573;p21"/>
                <p:cNvSpPr/>
                <p:nvPr/>
              </p:nvSpPr>
              <p:spPr>
                <a:xfrm>
                  <a:off x="4518526" y="1718628"/>
                  <a:ext cx="328967" cy="36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4" name="Google Shape;3574;p21"/>
                <p:cNvSpPr/>
                <p:nvPr/>
              </p:nvSpPr>
              <p:spPr>
                <a:xfrm>
                  <a:off x="4609204" y="1787689"/>
                  <a:ext cx="163025" cy="351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5" name="Google Shape;3575;p21"/>
                <p:cNvSpPr/>
                <p:nvPr/>
              </p:nvSpPr>
              <p:spPr>
                <a:xfrm>
                  <a:off x="4782287" y="2035608"/>
                  <a:ext cx="65210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6" name="Google Shape;3576;p21"/>
                <p:cNvSpPr/>
                <p:nvPr/>
              </p:nvSpPr>
              <p:spPr>
                <a:xfrm>
                  <a:off x="4752061" y="2076346"/>
                  <a:ext cx="103735" cy="53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7" name="Google Shape;3577;p21"/>
                <p:cNvSpPr/>
                <p:nvPr/>
              </p:nvSpPr>
              <p:spPr>
                <a:xfrm>
                  <a:off x="4755602" y="2113135"/>
                  <a:ext cx="80648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8" name="Google Shape;3578;p21"/>
                <p:cNvSpPr/>
                <p:nvPr/>
              </p:nvSpPr>
              <p:spPr>
                <a:xfrm>
                  <a:off x="4794128" y="2117111"/>
                  <a:ext cx="136963" cy="10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9" name="Google Shape;3579;p21"/>
                <p:cNvSpPr/>
                <p:nvPr/>
              </p:nvSpPr>
              <p:spPr>
                <a:xfrm>
                  <a:off x="4699881" y="2281795"/>
                  <a:ext cx="94274" cy="58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0" name="Google Shape;3580;p21"/>
                <p:cNvSpPr/>
                <p:nvPr/>
              </p:nvSpPr>
              <p:spPr>
                <a:xfrm>
                  <a:off x="4707586" y="2264835"/>
                  <a:ext cx="81243" cy="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1" name="Google Shape;3581;p21"/>
                <p:cNvSpPr/>
                <p:nvPr/>
              </p:nvSpPr>
              <p:spPr>
                <a:xfrm>
                  <a:off x="4750277" y="2397843"/>
                  <a:ext cx="30849" cy="56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2" name="Google Shape;3582;p21"/>
                <p:cNvSpPr/>
                <p:nvPr/>
              </p:nvSpPr>
              <p:spPr>
                <a:xfrm>
                  <a:off x="4735461" y="2376905"/>
                  <a:ext cx="29659" cy="356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3" name="Google Shape;3583;p21"/>
                <p:cNvSpPr/>
                <p:nvPr/>
              </p:nvSpPr>
              <p:spPr>
                <a:xfrm>
                  <a:off x="4691015" y="2346906"/>
                  <a:ext cx="61669" cy="51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4" name="Google Shape;3584;p21"/>
                <p:cNvSpPr/>
                <p:nvPr/>
              </p:nvSpPr>
              <p:spPr>
                <a:xfrm>
                  <a:off x="4657219" y="2316907"/>
                  <a:ext cx="48043" cy="28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5" name="Google Shape;3585;p21"/>
                <p:cNvSpPr/>
                <p:nvPr/>
              </p:nvSpPr>
              <p:spPr>
                <a:xfrm>
                  <a:off x="4595578" y="2273302"/>
                  <a:ext cx="113225" cy="52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6" name="Google Shape;3586;p21"/>
                <p:cNvSpPr/>
                <p:nvPr/>
              </p:nvSpPr>
              <p:spPr>
                <a:xfrm>
                  <a:off x="4659599" y="2148787"/>
                  <a:ext cx="149966" cy="120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7" name="Google Shape;3587;p21"/>
                <p:cNvSpPr/>
                <p:nvPr/>
              </p:nvSpPr>
              <p:spPr>
                <a:xfrm>
                  <a:off x="4629940" y="2231995"/>
                  <a:ext cx="119769" cy="49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8" name="Google Shape;3588;p21"/>
                <p:cNvSpPr/>
                <p:nvPr/>
              </p:nvSpPr>
              <p:spPr>
                <a:xfrm>
                  <a:off x="4536882" y="2149356"/>
                  <a:ext cx="136369" cy="155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9" name="Google Shape;3589;p21"/>
                <p:cNvSpPr/>
                <p:nvPr/>
              </p:nvSpPr>
              <p:spPr>
                <a:xfrm>
                  <a:off x="4500736" y="2183331"/>
                  <a:ext cx="58695" cy="50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0" name="Google Shape;3590;p21"/>
                <p:cNvSpPr/>
                <p:nvPr/>
              </p:nvSpPr>
              <p:spPr>
                <a:xfrm>
                  <a:off x="4495410" y="2225205"/>
                  <a:ext cx="4625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1" name="Google Shape;3591;p21"/>
                <p:cNvSpPr/>
                <p:nvPr/>
              </p:nvSpPr>
              <p:spPr>
                <a:xfrm>
                  <a:off x="4535721" y="2250687"/>
                  <a:ext cx="11274" cy="15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2" name="Google Shape;3592;p21"/>
                <p:cNvSpPr/>
                <p:nvPr/>
              </p:nvSpPr>
              <p:spPr>
                <a:xfrm>
                  <a:off x="4302185" y="2139184"/>
                  <a:ext cx="65805" cy="83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593" name="Google Shape;3593;p21"/>
                <p:cNvGrpSpPr/>
                <p:nvPr/>
              </p:nvGrpSpPr>
              <p:grpSpPr>
                <a:xfrm>
                  <a:off x="4340648" y="2068363"/>
                  <a:ext cx="141666" cy="189648"/>
                  <a:chOff x="3586375" y="2281300"/>
                  <a:chExt cx="125025" cy="175275"/>
                </a:xfrm>
              </p:grpSpPr>
              <p:sp>
                <p:nvSpPr>
                  <p:cNvPr id="3594" name="Google Shape;3594;p21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5" name="Google Shape;3595;p21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596" name="Google Shape;3596;p21"/>
                <p:cNvSpPr/>
                <p:nvPr/>
              </p:nvSpPr>
              <p:spPr>
                <a:xfrm>
                  <a:off x="4784638" y="2198047"/>
                  <a:ext cx="269140" cy="160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7" name="Google Shape;3597;p21"/>
                <p:cNvSpPr/>
                <p:nvPr/>
              </p:nvSpPr>
              <p:spPr>
                <a:xfrm>
                  <a:off x="4851039" y="2277278"/>
                  <a:ext cx="56343" cy="6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8" name="Google Shape;3598;p21"/>
                <p:cNvSpPr/>
                <p:nvPr/>
              </p:nvSpPr>
              <p:spPr>
                <a:xfrm>
                  <a:off x="4760956" y="2287476"/>
                  <a:ext cx="144640" cy="88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9" name="Google Shape;3599;p21"/>
                <p:cNvSpPr/>
                <p:nvPr/>
              </p:nvSpPr>
              <p:spPr>
                <a:xfrm>
                  <a:off x="4797103" y="2365003"/>
                  <a:ext cx="94869" cy="57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600" name="Google Shape;3600;p21"/>
                <p:cNvGrpSpPr/>
                <p:nvPr/>
              </p:nvGrpSpPr>
              <p:grpSpPr>
                <a:xfrm>
                  <a:off x="4658341" y="2327015"/>
                  <a:ext cx="88920" cy="65677"/>
                  <a:chOff x="3866750" y="2520350"/>
                  <a:chExt cx="78475" cy="60700"/>
                </a:xfrm>
              </p:grpSpPr>
              <p:sp>
                <p:nvSpPr>
                  <p:cNvPr id="3601" name="Google Shape;3601;p21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2" name="Google Shape;3602;p21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3" name="Google Shape;3603;p21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4" name="Google Shape;3604;p21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05" name="Google Shape;3605;p21"/>
                <p:cNvSpPr/>
                <p:nvPr/>
              </p:nvSpPr>
              <p:spPr>
                <a:xfrm>
                  <a:off x="4582519" y="2389349"/>
                  <a:ext cx="16628" cy="31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6" name="Google Shape;3606;p21"/>
                <p:cNvSpPr/>
                <p:nvPr/>
              </p:nvSpPr>
              <p:spPr>
                <a:xfrm>
                  <a:off x="4319352" y="2375201"/>
                  <a:ext cx="182004" cy="14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7" name="Google Shape;3607;p21"/>
                <p:cNvSpPr/>
                <p:nvPr/>
              </p:nvSpPr>
              <p:spPr>
                <a:xfrm>
                  <a:off x="4856365" y="2405200"/>
                  <a:ext cx="45069" cy="3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8" name="Google Shape;3608;p21"/>
                <p:cNvSpPr/>
                <p:nvPr/>
              </p:nvSpPr>
              <p:spPr>
                <a:xfrm>
                  <a:off x="5148001" y="2416508"/>
                  <a:ext cx="2974" cy="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2"/>
                </a:solidFill>
                <a:ln w="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9" name="Google Shape;3609;p21"/>
                <p:cNvSpPr/>
                <p:nvPr/>
              </p:nvSpPr>
              <p:spPr>
                <a:xfrm>
                  <a:off x="4772202" y="2402360"/>
                  <a:ext cx="39743" cy="3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0" name="Google Shape;3610;p21"/>
                <p:cNvSpPr/>
                <p:nvPr/>
              </p:nvSpPr>
              <p:spPr>
                <a:xfrm>
                  <a:off x="4739597" y="2329918"/>
                  <a:ext cx="66428" cy="8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11" name="Google Shape;3611;p21"/>
              <p:cNvSpPr/>
              <p:nvPr/>
            </p:nvSpPr>
            <p:spPr>
              <a:xfrm>
                <a:off x="-2225525" y="3646783"/>
                <a:ext cx="191925" cy="47100"/>
              </a:xfrm>
              <a:custGeom>
                <a:avLst/>
                <a:gdLst/>
                <a:ahLst/>
                <a:cxnLst/>
                <a:rect l="l" t="t" r="r" b="b"/>
                <a:pathLst>
                  <a:path w="7677" h="1884" extrusionOk="0">
                    <a:moveTo>
                      <a:pt x="0" y="1884"/>
                    </a:moveTo>
                    <a:cubicBezTo>
                      <a:pt x="2042" y="294"/>
                      <a:pt x="5570" y="-770"/>
                      <a:pt x="7677" y="732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612" name="Google Shape;3612;p21"/>
              <p:cNvSpPr/>
              <p:nvPr/>
            </p:nvSpPr>
            <p:spPr>
              <a:xfrm>
                <a:off x="-2012875" y="3689950"/>
                <a:ext cx="238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3124" extrusionOk="0">
                    <a:moveTo>
                      <a:pt x="0" y="0"/>
                    </a:moveTo>
                    <a:cubicBezTo>
                      <a:pt x="0" y="1089"/>
                      <a:pt x="327" y="2234"/>
                      <a:pt x="953" y="3124"/>
                    </a:cubicBez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s-ES"/>
              </a:p>
            </p:txBody>
          </p:sp>
        </p:grpSp>
        <p:sp>
          <p:nvSpPr>
            <p:cNvPr id="3613" name="Google Shape;3613;p21"/>
            <p:cNvSpPr/>
            <p:nvPr/>
          </p:nvSpPr>
          <p:spPr>
            <a:xfrm>
              <a:off x="680276" y="1399326"/>
              <a:ext cx="495172" cy="401558"/>
            </a:xfrm>
            <a:custGeom>
              <a:avLst/>
              <a:gdLst/>
              <a:ahLst/>
              <a:cxnLst/>
              <a:rect l="l" t="t" r="r" b="b"/>
              <a:pathLst>
                <a:path w="15456" h="12534" extrusionOk="0">
                  <a:moveTo>
                    <a:pt x="5299" y="0"/>
                  </a:moveTo>
                  <a:cubicBezTo>
                    <a:pt x="5275" y="453"/>
                    <a:pt x="5252" y="893"/>
                    <a:pt x="5228" y="1346"/>
                  </a:cubicBezTo>
                  <a:cubicBezTo>
                    <a:pt x="4930" y="1084"/>
                    <a:pt x="4621" y="810"/>
                    <a:pt x="4228" y="727"/>
                  </a:cubicBezTo>
                  <a:cubicBezTo>
                    <a:pt x="4172" y="716"/>
                    <a:pt x="4115" y="711"/>
                    <a:pt x="4058" y="711"/>
                  </a:cubicBezTo>
                  <a:cubicBezTo>
                    <a:pt x="3717" y="711"/>
                    <a:pt x="3357" y="889"/>
                    <a:pt x="3275" y="1215"/>
                  </a:cubicBezTo>
                  <a:cubicBezTo>
                    <a:pt x="3763" y="1298"/>
                    <a:pt x="4311" y="1417"/>
                    <a:pt x="4561" y="1846"/>
                  </a:cubicBezTo>
                  <a:cubicBezTo>
                    <a:pt x="4779" y="2209"/>
                    <a:pt x="4481" y="2791"/>
                    <a:pt x="4116" y="2791"/>
                  </a:cubicBezTo>
                  <a:cubicBezTo>
                    <a:pt x="4063" y="2791"/>
                    <a:pt x="4008" y="2778"/>
                    <a:pt x="3954" y="2751"/>
                  </a:cubicBezTo>
                  <a:lnTo>
                    <a:pt x="3954" y="2751"/>
                  </a:lnTo>
                  <a:cubicBezTo>
                    <a:pt x="4466" y="3156"/>
                    <a:pt x="5073" y="3429"/>
                    <a:pt x="5716" y="3537"/>
                  </a:cubicBezTo>
                  <a:cubicBezTo>
                    <a:pt x="5796" y="4062"/>
                    <a:pt x="5238" y="4374"/>
                    <a:pt x="4687" y="4374"/>
                  </a:cubicBezTo>
                  <a:cubicBezTo>
                    <a:pt x="4501" y="4374"/>
                    <a:pt x="4316" y="4338"/>
                    <a:pt x="4156" y="4263"/>
                  </a:cubicBezTo>
                  <a:cubicBezTo>
                    <a:pt x="3513" y="3953"/>
                    <a:pt x="3049" y="3346"/>
                    <a:pt x="2370" y="3132"/>
                  </a:cubicBezTo>
                  <a:cubicBezTo>
                    <a:pt x="2313" y="3117"/>
                    <a:pt x="2248" y="3109"/>
                    <a:pt x="2183" y="3109"/>
                  </a:cubicBezTo>
                  <a:cubicBezTo>
                    <a:pt x="1990" y="3109"/>
                    <a:pt x="1793" y="3180"/>
                    <a:pt x="1775" y="3358"/>
                  </a:cubicBezTo>
                  <a:cubicBezTo>
                    <a:pt x="1775" y="3441"/>
                    <a:pt x="1799" y="3525"/>
                    <a:pt x="1846" y="3596"/>
                  </a:cubicBezTo>
                  <a:cubicBezTo>
                    <a:pt x="2144" y="4084"/>
                    <a:pt x="2704" y="4358"/>
                    <a:pt x="3132" y="4763"/>
                  </a:cubicBezTo>
                  <a:cubicBezTo>
                    <a:pt x="3549" y="5156"/>
                    <a:pt x="3847" y="5846"/>
                    <a:pt x="3478" y="6299"/>
                  </a:cubicBezTo>
                  <a:cubicBezTo>
                    <a:pt x="3323" y="6454"/>
                    <a:pt x="3132" y="6585"/>
                    <a:pt x="2918" y="6656"/>
                  </a:cubicBezTo>
                  <a:lnTo>
                    <a:pt x="1" y="7954"/>
                  </a:lnTo>
                  <a:lnTo>
                    <a:pt x="2597" y="8097"/>
                  </a:lnTo>
                  <a:cubicBezTo>
                    <a:pt x="2616" y="8096"/>
                    <a:pt x="2635" y="8095"/>
                    <a:pt x="2654" y="8095"/>
                  </a:cubicBezTo>
                  <a:cubicBezTo>
                    <a:pt x="2859" y="8095"/>
                    <a:pt x="3054" y="8153"/>
                    <a:pt x="3239" y="8251"/>
                  </a:cubicBezTo>
                  <a:cubicBezTo>
                    <a:pt x="3537" y="8454"/>
                    <a:pt x="3597" y="8859"/>
                    <a:pt x="3644" y="9216"/>
                  </a:cubicBezTo>
                  <a:cubicBezTo>
                    <a:pt x="3799" y="10311"/>
                    <a:pt x="4251" y="11597"/>
                    <a:pt x="5335" y="11800"/>
                  </a:cubicBezTo>
                  <a:cubicBezTo>
                    <a:pt x="5740" y="11871"/>
                    <a:pt x="6156" y="11776"/>
                    <a:pt x="6526" y="11907"/>
                  </a:cubicBezTo>
                  <a:cubicBezTo>
                    <a:pt x="6871" y="12026"/>
                    <a:pt x="7121" y="12323"/>
                    <a:pt x="7466" y="12454"/>
                  </a:cubicBezTo>
                  <a:cubicBezTo>
                    <a:pt x="7607" y="12509"/>
                    <a:pt x="7752" y="12534"/>
                    <a:pt x="7899" y="12534"/>
                  </a:cubicBezTo>
                  <a:cubicBezTo>
                    <a:pt x="8322" y="12534"/>
                    <a:pt x="8752" y="12330"/>
                    <a:pt x="9097" y="12073"/>
                  </a:cubicBezTo>
                  <a:cubicBezTo>
                    <a:pt x="9562" y="11728"/>
                    <a:pt x="9966" y="11288"/>
                    <a:pt x="10502" y="11038"/>
                  </a:cubicBezTo>
                  <a:cubicBezTo>
                    <a:pt x="11729" y="10466"/>
                    <a:pt x="13467" y="11049"/>
                    <a:pt x="14372" y="10025"/>
                  </a:cubicBezTo>
                  <a:cubicBezTo>
                    <a:pt x="15455" y="8775"/>
                    <a:pt x="14074" y="6513"/>
                    <a:pt x="15181" y="5299"/>
                  </a:cubicBezTo>
                  <a:cubicBezTo>
                    <a:pt x="14980" y="5107"/>
                    <a:pt x="14743" y="5039"/>
                    <a:pt x="14485" y="5039"/>
                  </a:cubicBezTo>
                  <a:cubicBezTo>
                    <a:pt x="13887" y="5039"/>
                    <a:pt x="13176" y="5399"/>
                    <a:pt x="12528" y="5399"/>
                  </a:cubicBezTo>
                  <a:cubicBezTo>
                    <a:pt x="12381" y="5399"/>
                    <a:pt x="12236" y="5380"/>
                    <a:pt x="12098" y="5334"/>
                  </a:cubicBezTo>
                  <a:cubicBezTo>
                    <a:pt x="11717" y="5203"/>
                    <a:pt x="11443" y="4894"/>
                    <a:pt x="11121" y="4644"/>
                  </a:cubicBezTo>
                  <a:cubicBezTo>
                    <a:pt x="10592" y="4236"/>
                    <a:pt x="9954" y="4045"/>
                    <a:pt x="9312" y="4045"/>
                  </a:cubicBezTo>
                  <a:cubicBezTo>
                    <a:pt x="8642" y="4045"/>
                    <a:pt x="7967" y="4254"/>
                    <a:pt x="7407" y="4644"/>
                  </a:cubicBezTo>
                  <a:cubicBezTo>
                    <a:pt x="6514" y="3882"/>
                    <a:pt x="6930" y="2786"/>
                    <a:pt x="7276" y="1858"/>
                  </a:cubicBezTo>
                  <a:cubicBezTo>
                    <a:pt x="7514" y="1227"/>
                    <a:pt x="7561" y="334"/>
                    <a:pt x="6966" y="48"/>
                  </a:cubicBezTo>
                  <a:lnTo>
                    <a:pt x="6537" y="2155"/>
                  </a:lnTo>
                  <a:cubicBezTo>
                    <a:pt x="6002" y="1513"/>
                    <a:pt x="5585" y="786"/>
                    <a:pt x="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4" name="Google Shape;3614;p21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3615" name="Google Shape;3615;p21"/>
          <p:cNvGrpSpPr/>
          <p:nvPr/>
        </p:nvGrpSpPr>
        <p:grpSpPr>
          <a:xfrm>
            <a:off x="5340224" y="1058548"/>
            <a:ext cx="3117454" cy="803350"/>
            <a:chOff x="6237000" y="1435625"/>
            <a:chExt cx="2221200" cy="803350"/>
          </a:xfrm>
        </p:grpSpPr>
        <p:sp>
          <p:nvSpPr>
            <p:cNvPr id="3616" name="Google Shape;3616;p21"/>
            <p:cNvSpPr txBox="1"/>
            <p:nvPr/>
          </p:nvSpPr>
          <p:spPr>
            <a:xfrm>
              <a:off x="6237000" y="1643175"/>
              <a:ext cx="22212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17" name="Google Shape;3617;p21"/>
            <p:cNvSpPr txBox="1"/>
            <p:nvPr/>
          </p:nvSpPr>
          <p:spPr>
            <a:xfrm>
              <a:off x="6901200" y="14356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VENUS</a:t>
              </a:r>
              <a:endParaRPr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618" name="Google Shape;3618;p21"/>
          <p:cNvGrpSpPr/>
          <p:nvPr/>
        </p:nvGrpSpPr>
        <p:grpSpPr>
          <a:xfrm>
            <a:off x="5340224" y="1983748"/>
            <a:ext cx="3117454" cy="803350"/>
            <a:chOff x="6237000" y="2589425"/>
            <a:chExt cx="2221200" cy="803350"/>
          </a:xfrm>
        </p:grpSpPr>
        <p:sp>
          <p:nvSpPr>
            <p:cNvPr id="3619" name="Google Shape;3619;p21"/>
            <p:cNvSpPr txBox="1"/>
            <p:nvPr/>
          </p:nvSpPr>
          <p:spPr>
            <a:xfrm>
              <a:off x="6237000" y="2796975"/>
              <a:ext cx="22212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named after the Roman god of the sea. It is 17 times the mass of Earth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20" name="Google Shape;3620;p21"/>
            <p:cNvSpPr txBox="1"/>
            <p:nvPr/>
          </p:nvSpPr>
          <p:spPr>
            <a:xfrm>
              <a:off x="6901200" y="25894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1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621" name="Google Shape;3621;p21"/>
          <p:cNvGrpSpPr/>
          <p:nvPr/>
        </p:nvGrpSpPr>
        <p:grpSpPr>
          <a:xfrm>
            <a:off x="5340365" y="2908948"/>
            <a:ext cx="3117454" cy="803350"/>
            <a:chOff x="6237100" y="3743225"/>
            <a:chExt cx="2221200" cy="803350"/>
          </a:xfrm>
        </p:grpSpPr>
        <p:sp>
          <p:nvSpPr>
            <p:cNvPr id="3622" name="Google Shape;3622;p21"/>
            <p:cNvSpPr txBox="1"/>
            <p:nvPr/>
          </p:nvSpPr>
          <p:spPr>
            <a:xfrm>
              <a:off x="6237100" y="3950775"/>
              <a:ext cx="22212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23" name="Google Shape;3623;p21"/>
            <p:cNvSpPr txBox="1"/>
            <p:nvPr/>
          </p:nvSpPr>
          <p:spPr>
            <a:xfrm>
              <a:off x="6901200" y="37432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16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624" name="Google Shape;3624;p21"/>
          <p:cNvGrpSpPr/>
          <p:nvPr/>
        </p:nvGrpSpPr>
        <p:grpSpPr>
          <a:xfrm>
            <a:off x="5340365" y="3834148"/>
            <a:ext cx="3117454" cy="803350"/>
            <a:chOff x="6237100" y="3743225"/>
            <a:chExt cx="2221200" cy="803350"/>
          </a:xfrm>
        </p:grpSpPr>
        <p:sp>
          <p:nvSpPr>
            <p:cNvPr id="3625" name="Google Shape;3625;p21"/>
            <p:cNvSpPr txBox="1"/>
            <p:nvPr/>
          </p:nvSpPr>
          <p:spPr>
            <a:xfrm>
              <a:off x="6237100" y="3950775"/>
              <a:ext cx="2221200" cy="59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26" name="Google Shape;3626;p21"/>
            <p:cNvSpPr txBox="1"/>
            <p:nvPr/>
          </p:nvSpPr>
          <p:spPr>
            <a:xfrm>
              <a:off x="6901200" y="3743225"/>
              <a:ext cx="15570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16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627" name="Google Shape;3627;p21"/>
          <p:cNvGrpSpPr/>
          <p:nvPr/>
        </p:nvGrpSpPr>
        <p:grpSpPr>
          <a:xfrm>
            <a:off x="1028576" y="3527550"/>
            <a:ext cx="707400" cy="547099"/>
            <a:chOff x="1257176" y="3679950"/>
            <a:chExt cx="707400" cy="547099"/>
          </a:xfrm>
        </p:grpSpPr>
        <p:sp>
          <p:nvSpPr>
            <p:cNvPr id="3628" name="Google Shape;3628;p21"/>
            <p:cNvSpPr/>
            <p:nvPr/>
          </p:nvSpPr>
          <p:spPr>
            <a:xfrm>
              <a:off x="1332978" y="3679950"/>
              <a:ext cx="555785" cy="547099"/>
            </a:xfrm>
            <a:custGeom>
              <a:avLst/>
              <a:gdLst/>
              <a:ahLst/>
              <a:cxnLst/>
              <a:rect l="l" t="t" r="r" b="b"/>
              <a:pathLst>
                <a:path w="20539" h="20218" extrusionOk="0">
                  <a:moveTo>
                    <a:pt x="10343" y="0"/>
                  </a:moveTo>
                  <a:cubicBezTo>
                    <a:pt x="9102" y="0"/>
                    <a:pt x="7870" y="229"/>
                    <a:pt x="6704" y="680"/>
                  </a:cubicBezTo>
                  <a:lnTo>
                    <a:pt x="6692" y="644"/>
                  </a:lnTo>
                  <a:lnTo>
                    <a:pt x="6525" y="704"/>
                  </a:lnTo>
                  <a:cubicBezTo>
                    <a:pt x="5370" y="1156"/>
                    <a:pt x="4311" y="1811"/>
                    <a:pt x="3394" y="2644"/>
                  </a:cubicBezTo>
                  <a:lnTo>
                    <a:pt x="3037" y="2954"/>
                  </a:lnTo>
                  <a:lnTo>
                    <a:pt x="2370" y="3633"/>
                  </a:lnTo>
                  <a:lnTo>
                    <a:pt x="2060" y="4014"/>
                  </a:lnTo>
                  <a:cubicBezTo>
                    <a:pt x="1751" y="4407"/>
                    <a:pt x="1489" y="4835"/>
                    <a:pt x="1263" y="5276"/>
                  </a:cubicBezTo>
                  <a:lnTo>
                    <a:pt x="1263" y="5299"/>
                  </a:lnTo>
                  <a:cubicBezTo>
                    <a:pt x="1191" y="5478"/>
                    <a:pt x="1108" y="5657"/>
                    <a:pt x="1036" y="5823"/>
                  </a:cubicBezTo>
                  <a:cubicBezTo>
                    <a:pt x="965" y="6002"/>
                    <a:pt x="905" y="6145"/>
                    <a:pt x="834" y="6312"/>
                  </a:cubicBezTo>
                  <a:cubicBezTo>
                    <a:pt x="774" y="6478"/>
                    <a:pt x="715" y="6645"/>
                    <a:pt x="655" y="6800"/>
                  </a:cubicBezTo>
                  <a:cubicBezTo>
                    <a:pt x="572" y="6978"/>
                    <a:pt x="513" y="7145"/>
                    <a:pt x="453" y="7335"/>
                  </a:cubicBezTo>
                  <a:lnTo>
                    <a:pt x="429" y="7431"/>
                  </a:lnTo>
                  <a:cubicBezTo>
                    <a:pt x="334" y="7669"/>
                    <a:pt x="274" y="7919"/>
                    <a:pt x="251" y="8169"/>
                  </a:cubicBezTo>
                  <a:cubicBezTo>
                    <a:pt x="239" y="8467"/>
                    <a:pt x="203" y="8764"/>
                    <a:pt x="155" y="9050"/>
                  </a:cubicBezTo>
                  <a:lnTo>
                    <a:pt x="155" y="9074"/>
                  </a:lnTo>
                  <a:cubicBezTo>
                    <a:pt x="143" y="9360"/>
                    <a:pt x="96" y="9657"/>
                    <a:pt x="48" y="9943"/>
                  </a:cubicBezTo>
                  <a:cubicBezTo>
                    <a:pt x="1" y="10348"/>
                    <a:pt x="1" y="10753"/>
                    <a:pt x="48" y="11169"/>
                  </a:cubicBezTo>
                  <a:lnTo>
                    <a:pt x="48" y="11193"/>
                  </a:lnTo>
                  <a:cubicBezTo>
                    <a:pt x="72" y="11336"/>
                    <a:pt x="96" y="11503"/>
                    <a:pt x="120" y="11657"/>
                  </a:cubicBezTo>
                  <a:cubicBezTo>
                    <a:pt x="155" y="11884"/>
                    <a:pt x="203" y="12134"/>
                    <a:pt x="251" y="12360"/>
                  </a:cubicBezTo>
                  <a:cubicBezTo>
                    <a:pt x="274" y="12455"/>
                    <a:pt x="298" y="12550"/>
                    <a:pt x="310" y="12634"/>
                  </a:cubicBezTo>
                  <a:cubicBezTo>
                    <a:pt x="370" y="12931"/>
                    <a:pt x="453" y="13205"/>
                    <a:pt x="548" y="13491"/>
                  </a:cubicBezTo>
                  <a:lnTo>
                    <a:pt x="739" y="14039"/>
                  </a:lnTo>
                  <a:cubicBezTo>
                    <a:pt x="798" y="14170"/>
                    <a:pt x="858" y="14289"/>
                    <a:pt x="917" y="14408"/>
                  </a:cubicBezTo>
                  <a:lnTo>
                    <a:pt x="989" y="14574"/>
                  </a:lnTo>
                  <a:cubicBezTo>
                    <a:pt x="1013" y="14622"/>
                    <a:pt x="1036" y="14670"/>
                    <a:pt x="1060" y="14717"/>
                  </a:cubicBezTo>
                  <a:cubicBezTo>
                    <a:pt x="1108" y="14836"/>
                    <a:pt x="1167" y="14944"/>
                    <a:pt x="1239" y="15063"/>
                  </a:cubicBezTo>
                  <a:lnTo>
                    <a:pt x="1525" y="15491"/>
                  </a:lnTo>
                  <a:cubicBezTo>
                    <a:pt x="1656" y="15706"/>
                    <a:pt x="1810" y="15920"/>
                    <a:pt x="1965" y="16110"/>
                  </a:cubicBezTo>
                  <a:cubicBezTo>
                    <a:pt x="2037" y="16194"/>
                    <a:pt x="2096" y="16277"/>
                    <a:pt x="2156" y="16360"/>
                  </a:cubicBezTo>
                  <a:cubicBezTo>
                    <a:pt x="2275" y="16527"/>
                    <a:pt x="2418" y="16682"/>
                    <a:pt x="2560" y="16837"/>
                  </a:cubicBezTo>
                  <a:cubicBezTo>
                    <a:pt x="2632" y="16908"/>
                    <a:pt x="2703" y="16979"/>
                    <a:pt x="2763" y="17063"/>
                  </a:cubicBezTo>
                  <a:cubicBezTo>
                    <a:pt x="2929" y="17241"/>
                    <a:pt x="3096" y="17408"/>
                    <a:pt x="3275" y="17563"/>
                  </a:cubicBezTo>
                  <a:lnTo>
                    <a:pt x="3441" y="17718"/>
                  </a:lnTo>
                  <a:lnTo>
                    <a:pt x="3537" y="17801"/>
                  </a:lnTo>
                  <a:cubicBezTo>
                    <a:pt x="3608" y="17861"/>
                    <a:pt x="3680" y="17920"/>
                    <a:pt x="3751" y="17980"/>
                  </a:cubicBezTo>
                  <a:lnTo>
                    <a:pt x="4072" y="18206"/>
                  </a:lnTo>
                  <a:lnTo>
                    <a:pt x="4239" y="18337"/>
                  </a:lnTo>
                  <a:cubicBezTo>
                    <a:pt x="4394" y="18456"/>
                    <a:pt x="4549" y="18563"/>
                    <a:pt x="4715" y="18646"/>
                  </a:cubicBezTo>
                  <a:cubicBezTo>
                    <a:pt x="5573" y="19206"/>
                    <a:pt x="6513" y="19611"/>
                    <a:pt x="7501" y="19873"/>
                  </a:cubicBezTo>
                  <a:cubicBezTo>
                    <a:pt x="8347" y="20111"/>
                    <a:pt x="9216" y="20218"/>
                    <a:pt x="10085" y="20218"/>
                  </a:cubicBezTo>
                  <a:cubicBezTo>
                    <a:pt x="10240" y="20218"/>
                    <a:pt x="10383" y="20218"/>
                    <a:pt x="10549" y="20206"/>
                  </a:cubicBezTo>
                  <a:cubicBezTo>
                    <a:pt x="10728" y="20194"/>
                    <a:pt x="10919" y="20182"/>
                    <a:pt x="11097" y="20170"/>
                  </a:cubicBezTo>
                  <a:cubicBezTo>
                    <a:pt x="11228" y="20147"/>
                    <a:pt x="11359" y="20123"/>
                    <a:pt x="11490" y="20099"/>
                  </a:cubicBezTo>
                  <a:lnTo>
                    <a:pt x="11657" y="20051"/>
                  </a:lnTo>
                  <a:cubicBezTo>
                    <a:pt x="11764" y="20027"/>
                    <a:pt x="11859" y="20016"/>
                    <a:pt x="11954" y="19992"/>
                  </a:cubicBezTo>
                  <a:cubicBezTo>
                    <a:pt x="12050" y="19980"/>
                    <a:pt x="12204" y="19944"/>
                    <a:pt x="12324" y="19920"/>
                  </a:cubicBezTo>
                  <a:cubicBezTo>
                    <a:pt x="12526" y="19861"/>
                    <a:pt x="12740" y="19813"/>
                    <a:pt x="12955" y="19789"/>
                  </a:cubicBezTo>
                  <a:cubicBezTo>
                    <a:pt x="13121" y="19766"/>
                    <a:pt x="13288" y="19730"/>
                    <a:pt x="13443" y="19658"/>
                  </a:cubicBezTo>
                  <a:cubicBezTo>
                    <a:pt x="14645" y="19194"/>
                    <a:pt x="16157" y="18492"/>
                    <a:pt x="17241" y="17253"/>
                  </a:cubicBezTo>
                  <a:cubicBezTo>
                    <a:pt x="17467" y="16968"/>
                    <a:pt x="17729" y="16682"/>
                    <a:pt x="17979" y="16408"/>
                  </a:cubicBezTo>
                  <a:cubicBezTo>
                    <a:pt x="18098" y="16265"/>
                    <a:pt x="18229" y="16134"/>
                    <a:pt x="18348" y="15991"/>
                  </a:cubicBezTo>
                  <a:lnTo>
                    <a:pt x="18550" y="15777"/>
                  </a:lnTo>
                  <a:lnTo>
                    <a:pt x="18729" y="15563"/>
                  </a:lnTo>
                  <a:cubicBezTo>
                    <a:pt x="18872" y="15384"/>
                    <a:pt x="19003" y="15194"/>
                    <a:pt x="19146" y="15003"/>
                  </a:cubicBezTo>
                  <a:cubicBezTo>
                    <a:pt x="19265" y="14813"/>
                    <a:pt x="19384" y="14610"/>
                    <a:pt x="19491" y="14408"/>
                  </a:cubicBezTo>
                  <a:lnTo>
                    <a:pt x="19551" y="14301"/>
                  </a:lnTo>
                  <a:cubicBezTo>
                    <a:pt x="19586" y="14229"/>
                    <a:pt x="19634" y="14158"/>
                    <a:pt x="19670" y="14074"/>
                  </a:cubicBezTo>
                  <a:lnTo>
                    <a:pt x="19801" y="13753"/>
                  </a:lnTo>
                  <a:lnTo>
                    <a:pt x="19884" y="13550"/>
                  </a:lnTo>
                  <a:cubicBezTo>
                    <a:pt x="19944" y="13396"/>
                    <a:pt x="20003" y="13241"/>
                    <a:pt x="20051" y="13074"/>
                  </a:cubicBezTo>
                  <a:lnTo>
                    <a:pt x="20253" y="12360"/>
                  </a:lnTo>
                  <a:cubicBezTo>
                    <a:pt x="20265" y="12300"/>
                    <a:pt x="20289" y="12229"/>
                    <a:pt x="20313" y="12157"/>
                  </a:cubicBezTo>
                  <a:lnTo>
                    <a:pt x="20479" y="11229"/>
                  </a:lnTo>
                  <a:lnTo>
                    <a:pt x="20479" y="11217"/>
                  </a:lnTo>
                  <a:cubicBezTo>
                    <a:pt x="20491" y="11074"/>
                    <a:pt x="20503" y="10931"/>
                    <a:pt x="20515" y="10800"/>
                  </a:cubicBezTo>
                  <a:cubicBezTo>
                    <a:pt x="20515" y="10729"/>
                    <a:pt x="20527" y="10645"/>
                    <a:pt x="20527" y="10574"/>
                  </a:cubicBezTo>
                  <a:lnTo>
                    <a:pt x="20539" y="10467"/>
                  </a:lnTo>
                  <a:lnTo>
                    <a:pt x="20527" y="10431"/>
                  </a:lnTo>
                  <a:cubicBezTo>
                    <a:pt x="20467" y="10264"/>
                    <a:pt x="20408" y="10086"/>
                    <a:pt x="20360" y="9919"/>
                  </a:cubicBezTo>
                  <a:cubicBezTo>
                    <a:pt x="20325" y="9800"/>
                    <a:pt x="20301" y="9657"/>
                    <a:pt x="20277" y="9502"/>
                  </a:cubicBezTo>
                  <a:cubicBezTo>
                    <a:pt x="20194" y="8859"/>
                    <a:pt x="20063" y="8252"/>
                    <a:pt x="19920" y="7609"/>
                  </a:cubicBezTo>
                  <a:cubicBezTo>
                    <a:pt x="19884" y="7443"/>
                    <a:pt x="19848" y="7264"/>
                    <a:pt x="19813" y="7085"/>
                  </a:cubicBezTo>
                  <a:cubicBezTo>
                    <a:pt x="19527" y="6061"/>
                    <a:pt x="19086" y="5085"/>
                    <a:pt x="18503" y="4216"/>
                  </a:cubicBezTo>
                  <a:cubicBezTo>
                    <a:pt x="18396" y="4073"/>
                    <a:pt x="18289" y="3942"/>
                    <a:pt x="18169" y="3823"/>
                  </a:cubicBezTo>
                  <a:cubicBezTo>
                    <a:pt x="18122" y="3764"/>
                    <a:pt x="18074" y="3704"/>
                    <a:pt x="18015" y="3645"/>
                  </a:cubicBezTo>
                  <a:cubicBezTo>
                    <a:pt x="17908" y="3537"/>
                    <a:pt x="17800" y="3442"/>
                    <a:pt x="17693" y="3347"/>
                  </a:cubicBezTo>
                  <a:cubicBezTo>
                    <a:pt x="17634" y="3287"/>
                    <a:pt x="17574" y="3228"/>
                    <a:pt x="17515" y="3168"/>
                  </a:cubicBezTo>
                  <a:lnTo>
                    <a:pt x="17265" y="2930"/>
                  </a:lnTo>
                  <a:lnTo>
                    <a:pt x="17003" y="2716"/>
                  </a:lnTo>
                  <a:cubicBezTo>
                    <a:pt x="16038" y="1859"/>
                    <a:pt x="14943" y="1156"/>
                    <a:pt x="13764" y="644"/>
                  </a:cubicBezTo>
                  <a:cubicBezTo>
                    <a:pt x="13574" y="561"/>
                    <a:pt x="13383" y="489"/>
                    <a:pt x="13193" y="418"/>
                  </a:cubicBezTo>
                  <a:lnTo>
                    <a:pt x="12585" y="251"/>
                  </a:lnTo>
                  <a:cubicBezTo>
                    <a:pt x="12300" y="180"/>
                    <a:pt x="12014" y="132"/>
                    <a:pt x="11716" y="108"/>
                  </a:cubicBezTo>
                  <a:cubicBezTo>
                    <a:pt x="11597" y="85"/>
                    <a:pt x="11466" y="73"/>
                    <a:pt x="11335" y="49"/>
                  </a:cubicBezTo>
                  <a:cubicBezTo>
                    <a:pt x="11005" y="16"/>
                    <a:pt x="10673" y="0"/>
                    <a:pt x="103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1"/>
            <p:cNvSpPr/>
            <p:nvPr/>
          </p:nvSpPr>
          <p:spPr>
            <a:xfrm>
              <a:off x="1388777" y="3731418"/>
              <a:ext cx="444000" cy="444000"/>
            </a:xfrm>
            <a:prstGeom prst="arc">
              <a:avLst>
                <a:gd name="adj1" fmla="val 16200000"/>
                <a:gd name="adj2" fmla="val 5397014"/>
              </a:avLst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1"/>
            <p:cNvSpPr txBox="1"/>
            <p:nvPr/>
          </p:nvSpPr>
          <p:spPr>
            <a:xfrm>
              <a:off x="1257176" y="3783536"/>
              <a:ext cx="7074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50%</a:t>
              </a:r>
              <a:endParaRPr sz="1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631" name="Google Shape;3631;p21"/>
          <p:cNvGrpSpPr/>
          <p:nvPr/>
        </p:nvGrpSpPr>
        <p:grpSpPr>
          <a:xfrm>
            <a:off x="2306863" y="3338275"/>
            <a:ext cx="707400" cy="547099"/>
            <a:chOff x="2535463" y="3490675"/>
            <a:chExt cx="707400" cy="547099"/>
          </a:xfrm>
        </p:grpSpPr>
        <p:sp>
          <p:nvSpPr>
            <p:cNvPr id="3632" name="Google Shape;3632;p21"/>
            <p:cNvSpPr/>
            <p:nvPr/>
          </p:nvSpPr>
          <p:spPr>
            <a:xfrm>
              <a:off x="2611266" y="3490675"/>
              <a:ext cx="555785" cy="547099"/>
            </a:xfrm>
            <a:custGeom>
              <a:avLst/>
              <a:gdLst/>
              <a:ahLst/>
              <a:cxnLst/>
              <a:rect l="l" t="t" r="r" b="b"/>
              <a:pathLst>
                <a:path w="20539" h="20218" extrusionOk="0">
                  <a:moveTo>
                    <a:pt x="10343" y="0"/>
                  </a:moveTo>
                  <a:cubicBezTo>
                    <a:pt x="9102" y="0"/>
                    <a:pt x="7870" y="229"/>
                    <a:pt x="6704" y="680"/>
                  </a:cubicBezTo>
                  <a:lnTo>
                    <a:pt x="6692" y="644"/>
                  </a:lnTo>
                  <a:lnTo>
                    <a:pt x="6525" y="704"/>
                  </a:lnTo>
                  <a:cubicBezTo>
                    <a:pt x="5370" y="1156"/>
                    <a:pt x="4311" y="1811"/>
                    <a:pt x="3394" y="2644"/>
                  </a:cubicBezTo>
                  <a:lnTo>
                    <a:pt x="3037" y="2954"/>
                  </a:lnTo>
                  <a:lnTo>
                    <a:pt x="2370" y="3633"/>
                  </a:lnTo>
                  <a:lnTo>
                    <a:pt x="2060" y="4014"/>
                  </a:lnTo>
                  <a:cubicBezTo>
                    <a:pt x="1751" y="4407"/>
                    <a:pt x="1489" y="4835"/>
                    <a:pt x="1263" y="5276"/>
                  </a:cubicBezTo>
                  <a:lnTo>
                    <a:pt x="1263" y="5299"/>
                  </a:lnTo>
                  <a:cubicBezTo>
                    <a:pt x="1191" y="5478"/>
                    <a:pt x="1108" y="5657"/>
                    <a:pt x="1036" y="5823"/>
                  </a:cubicBezTo>
                  <a:cubicBezTo>
                    <a:pt x="965" y="6002"/>
                    <a:pt x="905" y="6145"/>
                    <a:pt x="834" y="6312"/>
                  </a:cubicBezTo>
                  <a:cubicBezTo>
                    <a:pt x="774" y="6478"/>
                    <a:pt x="715" y="6645"/>
                    <a:pt x="655" y="6800"/>
                  </a:cubicBezTo>
                  <a:cubicBezTo>
                    <a:pt x="572" y="6978"/>
                    <a:pt x="513" y="7145"/>
                    <a:pt x="453" y="7335"/>
                  </a:cubicBezTo>
                  <a:lnTo>
                    <a:pt x="429" y="7431"/>
                  </a:lnTo>
                  <a:cubicBezTo>
                    <a:pt x="334" y="7669"/>
                    <a:pt x="274" y="7919"/>
                    <a:pt x="251" y="8169"/>
                  </a:cubicBezTo>
                  <a:cubicBezTo>
                    <a:pt x="239" y="8467"/>
                    <a:pt x="203" y="8764"/>
                    <a:pt x="155" y="9050"/>
                  </a:cubicBezTo>
                  <a:lnTo>
                    <a:pt x="155" y="9074"/>
                  </a:lnTo>
                  <a:cubicBezTo>
                    <a:pt x="143" y="9360"/>
                    <a:pt x="96" y="9657"/>
                    <a:pt x="48" y="9943"/>
                  </a:cubicBezTo>
                  <a:cubicBezTo>
                    <a:pt x="1" y="10348"/>
                    <a:pt x="1" y="10753"/>
                    <a:pt x="48" y="11169"/>
                  </a:cubicBezTo>
                  <a:lnTo>
                    <a:pt x="48" y="11193"/>
                  </a:lnTo>
                  <a:cubicBezTo>
                    <a:pt x="72" y="11336"/>
                    <a:pt x="96" y="11503"/>
                    <a:pt x="120" y="11657"/>
                  </a:cubicBezTo>
                  <a:cubicBezTo>
                    <a:pt x="155" y="11884"/>
                    <a:pt x="203" y="12134"/>
                    <a:pt x="251" y="12360"/>
                  </a:cubicBezTo>
                  <a:cubicBezTo>
                    <a:pt x="274" y="12455"/>
                    <a:pt x="298" y="12550"/>
                    <a:pt x="310" y="12634"/>
                  </a:cubicBezTo>
                  <a:cubicBezTo>
                    <a:pt x="370" y="12931"/>
                    <a:pt x="453" y="13205"/>
                    <a:pt x="548" y="13491"/>
                  </a:cubicBezTo>
                  <a:lnTo>
                    <a:pt x="739" y="14039"/>
                  </a:lnTo>
                  <a:cubicBezTo>
                    <a:pt x="798" y="14170"/>
                    <a:pt x="858" y="14289"/>
                    <a:pt x="917" y="14408"/>
                  </a:cubicBezTo>
                  <a:lnTo>
                    <a:pt x="989" y="14574"/>
                  </a:lnTo>
                  <a:cubicBezTo>
                    <a:pt x="1013" y="14622"/>
                    <a:pt x="1036" y="14670"/>
                    <a:pt x="1060" y="14717"/>
                  </a:cubicBezTo>
                  <a:cubicBezTo>
                    <a:pt x="1108" y="14836"/>
                    <a:pt x="1167" y="14944"/>
                    <a:pt x="1239" y="15063"/>
                  </a:cubicBezTo>
                  <a:lnTo>
                    <a:pt x="1525" y="15491"/>
                  </a:lnTo>
                  <a:cubicBezTo>
                    <a:pt x="1656" y="15706"/>
                    <a:pt x="1810" y="15920"/>
                    <a:pt x="1965" y="16110"/>
                  </a:cubicBezTo>
                  <a:cubicBezTo>
                    <a:pt x="2037" y="16194"/>
                    <a:pt x="2096" y="16277"/>
                    <a:pt x="2156" y="16360"/>
                  </a:cubicBezTo>
                  <a:cubicBezTo>
                    <a:pt x="2275" y="16527"/>
                    <a:pt x="2418" y="16682"/>
                    <a:pt x="2560" y="16837"/>
                  </a:cubicBezTo>
                  <a:cubicBezTo>
                    <a:pt x="2632" y="16908"/>
                    <a:pt x="2703" y="16979"/>
                    <a:pt x="2763" y="17063"/>
                  </a:cubicBezTo>
                  <a:cubicBezTo>
                    <a:pt x="2929" y="17241"/>
                    <a:pt x="3096" y="17408"/>
                    <a:pt x="3275" y="17563"/>
                  </a:cubicBezTo>
                  <a:lnTo>
                    <a:pt x="3441" y="17718"/>
                  </a:lnTo>
                  <a:lnTo>
                    <a:pt x="3537" y="17801"/>
                  </a:lnTo>
                  <a:cubicBezTo>
                    <a:pt x="3608" y="17861"/>
                    <a:pt x="3680" y="17920"/>
                    <a:pt x="3751" y="17980"/>
                  </a:cubicBezTo>
                  <a:lnTo>
                    <a:pt x="4072" y="18206"/>
                  </a:lnTo>
                  <a:lnTo>
                    <a:pt x="4239" y="18337"/>
                  </a:lnTo>
                  <a:cubicBezTo>
                    <a:pt x="4394" y="18456"/>
                    <a:pt x="4549" y="18563"/>
                    <a:pt x="4715" y="18646"/>
                  </a:cubicBezTo>
                  <a:cubicBezTo>
                    <a:pt x="5573" y="19206"/>
                    <a:pt x="6513" y="19611"/>
                    <a:pt x="7501" y="19873"/>
                  </a:cubicBezTo>
                  <a:cubicBezTo>
                    <a:pt x="8347" y="20111"/>
                    <a:pt x="9216" y="20218"/>
                    <a:pt x="10085" y="20218"/>
                  </a:cubicBezTo>
                  <a:cubicBezTo>
                    <a:pt x="10240" y="20218"/>
                    <a:pt x="10383" y="20218"/>
                    <a:pt x="10549" y="20206"/>
                  </a:cubicBezTo>
                  <a:cubicBezTo>
                    <a:pt x="10728" y="20194"/>
                    <a:pt x="10919" y="20182"/>
                    <a:pt x="11097" y="20170"/>
                  </a:cubicBezTo>
                  <a:cubicBezTo>
                    <a:pt x="11228" y="20147"/>
                    <a:pt x="11359" y="20123"/>
                    <a:pt x="11490" y="20099"/>
                  </a:cubicBezTo>
                  <a:lnTo>
                    <a:pt x="11657" y="20051"/>
                  </a:lnTo>
                  <a:cubicBezTo>
                    <a:pt x="11764" y="20027"/>
                    <a:pt x="11859" y="20016"/>
                    <a:pt x="11954" y="19992"/>
                  </a:cubicBezTo>
                  <a:cubicBezTo>
                    <a:pt x="12050" y="19980"/>
                    <a:pt x="12204" y="19944"/>
                    <a:pt x="12324" y="19920"/>
                  </a:cubicBezTo>
                  <a:cubicBezTo>
                    <a:pt x="12526" y="19861"/>
                    <a:pt x="12740" y="19813"/>
                    <a:pt x="12955" y="19789"/>
                  </a:cubicBezTo>
                  <a:cubicBezTo>
                    <a:pt x="13121" y="19766"/>
                    <a:pt x="13288" y="19730"/>
                    <a:pt x="13443" y="19658"/>
                  </a:cubicBezTo>
                  <a:cubicBezTo>
                    <a:pt x="14645" y="19194"/>
                    <a:pt x="16157" y="18492"/>
                    <a:pt x="17241" y="17253"/>
                  </a:cubicBezTo>
                  <a:cubicBezTo>
                    <a:pt x="17467" y="16968"/>
                    <a:pt x="17729" y="16682"/>
                    <a:pt x="17979" y="16408"/>
                  </a:cubicBezTo>
                  <a:cubicBezTo>
                    <a:pt x="18098" y="16265"/>
                    <a:pt x="18229" y="16134"/>
                    <a:pt x="18348" y="15991"/>
                  </a:cubicBezTo>
                  <a:lnTo>
                    <a:pt x="18550" y="15777"/>
                  </a:lnTo>
                  <a:lnTo>
                    <a:pt x="18729" y="15563"/>
                  </a:lnTo>
                  <a:cubicBezTo>
                    <a:pt x="18872" y="15384"/>
                    <a:pt x="19003" y="15194"/>
                    <a:pt x="19146" y="15003"/>
                  </a:cubicBezTo>
                  <a:cubicBezTo>
                    <a:pt x="19265" y="14813"/>
                    <a:pt x="19384" y="14610"/>
                    <a:pt x="19491" y="14408"/>
                  </a:cubicBezTo>
                  <a:lnTo>
                    <a:pt x="19551" y="14301"/>
                  </a:lnTo>
                  <a:cubicBezTo>
                    <a:pt x="19586" y="14229"/>
                    <a:pt x="19634" y="14158"/>
                    <a:pt x="19670" y="14074"/>
                  </a:cubicBezTo>
                  <a:lnTo>
                    <a:pt x="19801" y="13753"/>
                  </a:lnTo>
                  <a:lnTo>
                    <a:pt x="19884" y="13550"/>
                  </a:lnTo>
                  <a:cubicBezTo>
                    <a:pt x="19944" y="13396"/>
                    <a:pt x="20003" y="13241"/>
                    <a:pt x="20051" y="13074"/>
                  </a:cubicBezTo>
                  <a:lnTo>
                    <a:pt x="20253" y="12360"/>
                  </a:lnTo>
                  <a:cubicBezTo>
                    <a:pt x="20265" y="12300"/>
                    <a:pt x="20289" y="12229"/>
                    <a:pt x="20313" y="12157"/>
                  </a:cubicBezTo>
                  <a:lnTo>
                    <a:pt x="20479" y="11229"/>
                  </a:lnTo>
                  <a:lnTo>
                    <a:pt x="20479" y="11217"/>
                  </a:lnTo>
                  <a:cubicBezTo>
                    <a:pt x="20491" y="11074"/>
                    <a:pt x="20503" y="10931"/>
                    <a:pt x="20515" y="10800"/>
                  </a:cubicBezTo>
                  <a:cubicBezTo>
                    <a:pt x="20515" y="10729"/>
                    <a:pt x="20527" y="10645"/>
                    <a:pt x="20527" y="10574"/>
                  </a:cubicBezTo>
                  <a:lnTo>
                    <a:pt x="20539" y="10467"/>
                  </a:lnTo>
                  <a:lnTo>
                    <a:pt x="20527" y="10431"/>
                  </a:lnTo>
                  <a:cubicBezTo>
                    <a:pt x="20467" y="10264"/>
                    <a:pt x="20408" y="10086"/>
                    <a:pt x="20360" y="9919"/>
                  </a:cubicBezTo>
                  <a:cubicBezTo>
                    <a:pt x="20325" y="9800"/>
                    <a:pt x="20301" y="9657"/>
                    <a:pt x="20277" y="9502"/>
                  </a:cubicBezTo>
                  <a:cubicBezTo>
                    <a:pt x="20194" y="8859"/>
                    <a:pt x="20063" y="8252"/>
                    <a:pt x="19920" y="7609"/>
                  </a:cubicBezTo>
                  <a:cubicBezTo>
                    <a:pt x="19884" y="7443"/>
                    <a:pt x="19848" y="7264"/>
                    <a:pt x="19813" y="7085"/>
                  </a:cubicBezTo>
                  <a:cubicBezTo>
                    <a:pt x="19527" y="6061"/>
                    <a:pt x="19086" y="5085"/>
                    <a:pt x="18503" y="4216"/>
                  </a:cubicBezTo>
                  <a:cubicBezTo>
                    <a:pt x="18396" y="4073"/>
                    <a:pt x="18289" y="3942"/>
                    <a:pt x="18169" y="3823"/>
                  </a:cubicBezTo>
                  <a:cubicBezTo>
                    <a:pt x="18122" y="3764"/>
                    <a:pt x="18074" y="3704"/>
                    <a:pt x="18015" y="3645"/>
                  </a:cubicBezTo>
                  <a:cubicBezTo>
                    <a:pt x="17908" y="3537"/>
                    <a:pt x="17800" y="3442"/>
                    <a:pt x="17693" y="3347"/>
                  </a:cubicBezTo>
                  <a:cubicBezTo>
                    <a:pt x="17634" y="3287"/>
                    <a:pt x="17574" y="3228"/>
                    <a:pt x="17515" y="3168"/>
                  </a:cubicBezTo>
                  <a:lnTo>
                    <a:pt x="17265" y="2930"/>
                  </a:lnTo>
                  <a:lnTo>
                    <a:pt x="17003" y="2716"/>
                  </a:lnTo>
                  <a:cubicBezTo>
                    <a:pt x="16038" y="1859"/>
                    <a:pt x="14943" y="1156"/>
                    <a:pt x="13764" y="644"/>
                  </a:cubicBezTo>
                  <a:cubicBezTo>
                    <a:pt x="13574" y="561"/>
                    <a:pt x="13383" y="489"/>
                    <a:pt x="13193" y="418"/>
                  </a:cubicBezTo>
                  <a:lnTo>
                    <a:pt x="12585" y="251"/>
                  </a:lnTo>
                  <a:cubicBezTo>
                    <a:pt x="12300" y="180"/>
                    <a:pt x="12014" y="132"/>
                    <a:pt x="11716" y="108"/>
                  </a:cubicBezTo>
                  <a:cubicBezTo>
                    <a:pt x="11597" y="85"/>
                    <a:pt x="11466" y="73"/>
                    <a:pt x="11335" y="49"/>
                  </a:cubicBezTo>
                  <a:cubicBezTo>
                    <a:pt x="11005" y="16"/>
                    <a:pt x="10673" y="0"/>
                    <a:pt x="103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1"/>
            <p:cNvSpPr/>
            <p:nvPr/>
          </p:nvSpPr>
          <p:spPr>
            <a:xfrm>
              <a:off x="2667064" y="3542143"/>
              <a:ext cx="444000" cy="444000"/>
            </a:xfrm>
            <a:prstGeom prst="arc">
              <a:avLst>
                <a:gd name="adj1" fmla="val 16200000"/>
                <a:gd name="adj2" fmla="val 14083113"/>
              </a:avLst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1"/>
            <p:cNvSpPr txBox="1"/>
            <p:nvPr/>
          </p:nvSpPr>
          <p:spPr>
            <a:xfrm>
              <a:off x="2535463" y="3594261"/>
              <a:ext cx="7074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90%</a:t>
              </a:r>
              <a:endParaRPr sz="1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635" name="Google Shape;3635;p21"/>
          <p:cNvGrpSpPr/>
          <p:nvPr/>
        </p:nvGrpSpPr>
        <p:grpSpPr>
          <a:xfrm>
            <a:off x="1338176" y="2403200"/>
            <a:ext cx="707400" cy="547099"/>
            <a:chOff x="1414376" y="2555600"/>
            <a:chExt cx="707400" cy="547099"/>
          </a:xfrm>
        </p:grpSpPr>
        <p:sp>
          <p:nvSpPr>
            <p:cNvPr id="3636" name="Google Shape;3636;p21"/>
            <p:cNvSpPr/>
            <p:nvPr/>
          </p:nvSpPr>
          <p:spPr>
            <a:xfrm>
              <a:off x="1490178" y="2555600"/>
              <a:ext cx="555785" cy="547099"/>
            </a:xfrm>
            <a:custGeom>
              <a:avLst/>
              <a:gdLst/>
              <a:ahLst/>
              <a:cxnLst/>
              <a:rect l="l" t="t" r="r" b="b"/>
              <a:pathLst>
                <a:path w="20539" h="20218" extrusionOk="0">
                  <a:moveTo>
                    <a:pt x="10343" y="0"/>
                  </a:moveTo>
                  <a:cubicBezTo>
                    <a:pt x="9102" y="0"/>
                    <a:pt x="7870" y="229"/>
                    <a:pt x="6704" y="680"/>
                  </a:cubicBezTo>
                  <a:lnTo>
                    <a:pt x="6692" y="644"/>
                  </a:lnTo>
                  <a:lnTo>
                    <a:pt x="6525" y="704"/>
                  </a:lnTo>
                  <a:cubicBezTo>
                    <a:pt x="5370" y="1156"/>
                    <a:pt x="4311" y="1811"/>
                    <a:pt x="3394" y="2644"/>
                  </a:cubicBezTo>
                  <a:lnTo>
                    <a:pt x="3037" y="2954"/>
                  </a:lnTo>
                  <a:lnTo>
                    <a:pt x="2370" y="3633"/>
                  </a:lnTo>
                  <a:lnTo>
                    <a:pt x="2060" y="4014"/>
                  </a:lnTo>
                  <a:cubicBezTo>
                    <a:pt x="1751" y="4407"/>
                    <a:pt x="1489" y="4835"/>
                    <a:pt x="1263" y="5276"/>
                  </a:cubicBezTo>
                  <a:lnTo>
                    <a:pt x="1263" y="5299"/>
                  </a:lnTo>
                  <a:cubicBezTo>
                    <a:pt x="1191" y="5478"/>
                    <a:pt x="1108" y="5657"/>
                    <a:pt x="1036" y="5823"/>
                  </a:cubicBezTo>
                  <a:cubicBezTo>
                    <a:pt x="965" y="6002"/>
                    <a:pt x="905" y="6145"/>
                    <a:pt x="834" y="6312"/>
                  </a:cubicBezTo>
                  <a:cubicBezTo>
                    <a:pt x="774" y="6478"/>
                    <a:pt x="715" y="6645"/>
                    <a:pt x="655" y="6800"/>
                  </a:cubicBezTo>
                  <a:cubicBezTo>
                    <a:pt x="572" y="6978"/>
                    <a:pt x="513" y="7145"/>
                    <a:pt x="453" y="7335"/>
                  </a:cubicBezTo>
                  <a:lnTo>
                    <a:pt x="429" y="7431"/>
                  </a:lnTo>
                  <a:cubicBezTo>
                    <a:pt x="334" y="7669"/>
                    <a:pt x="274" y="7919"/>
                    <a:pt x="251" y="8169"/>
                  </a:cubicBezTo>
                  <a:cubicBezTo>
                    <a:pt x="239" y="8467"/>
                    <a:pt x="203" y="8764"/>
                    <a:pt x="155" y="9050"/>
                  </a:cubicBezTo>
                  <a:lnTo>
                    <a:pt x="155" y="9074"/>
                  </a:lnTo>
                  <a:cubicBezTo>
                    <a:pt x="143" y="9360"/>
                    <a:pt x="96" y="9657"/>
                    <a:pt x="48" y="9943"/>
                  </a:cubicBezTo>
                  <a:cubicBezTo>
                    <a:pt x="1" y="10348"/>
                    <a:pt x="1" y="10753"/>
                    <a:pt x="48" y="11169"/>
                  </a:cubicBezTo>
                  <a:lnTo>
                    <a:pt x="48" y="11193"/>
                  </a:lnTo>
                  <a:cubicBezTo>
                    <a:pt x="72" y="11336"/>
                    <a:pt x="96" y="11503"/>
                    <a:pt x="120" y="11657"/>
                  </a:cubicBezTo>
                  <a:cubicBezTo>
                    <a:pt x="155" y="11884"/>
                    <a:pt x="203" y="12134"/>
                    <a:pt x="251" y="12360"/>
                  </a:cubicBezTo>
                  <a:cubicBezTo>
                    <a:pt x="274" y="12455"/>
                    <a:pt x="298" y="12550"/>
                    <a:pt x="310" y="12634"/>
                  </a:cubicBezTo>
                  <a:cubicBezTo>
                    <a:pt x="370" y="12931"/>
                    <a:pt x="453" y="13205"/>
                    <a:pt x="548" y="13491"/>
                  </a:cubicBezTo>
                  <a:lnTo>
                    <a:pt x="739" y="14039"/>
                  </a:lnTo>
                  <a:cubicBezTo>
                    <a:pt x="798" y="14170"/>
                    <a:pt x="858" y="14289"/>
                    <a:pt x="917" y="14408"/>
                  </a:cubicBezTo>
                  <a:lnTo>
                    <a:pt x="989" y="14574"/>
                  </a:lnTo>
                  <a:cubicBezTo>
                    <a:pt x="1013" y="14622"/>
                    <a:pt x="1036" y="14670"/>
                    <a:pt x="1060" y="14717"/>
                  </a:cubicBezTo>
                  <a:cubicBezTo>
                    <a:pt x="1108" y="14836"/>
                    <a:pt x="1167" y="14944"/>
                    <a:pt x="1239" y="15063"/>
                  </a:cubicBezTo>
                  <a:lnTo>
                    <a:pt x="1525" y="15491"/>
                  </a:lnTo>
                  <a:cubicBezTo>
                    <a:pt x="1656" y="15706"/>
                    <a:pt x="1810" y="15920"/>
                    <a:pt x="1965" y="16110"/>
                  </a:cubicBezTo>
                  <a:cubicBezTo>
                    <a:pt x="2037" y="16194"/>
                    <a:pt x="2096" y="16277"/>
                    <a:pt x="2156" y="16360"/>
                  </a:cubicBezTo>
                  <a:cubicBezTo>
                    <a:pt x="2275" y="16527"/>
                    <a:pt x="2418" y="16682"/>
                    <a:pt x="2560" y="16837"/>
                  </a:cubicBezTo>
                  <a:cubicBezTo>
                    <a:pt x="2632" y="16908"/>
                    <a:pt x="2703" y="16979"/>
                    <a:pt x="2763" y="17063"/>
                  </a:cubicBezTo>
                  <a:cubicBezTo>
                    <a:pt x="2929" y="17241"/>
                    <a:pt x="3096" y="17408"/>
                    <a:pt x="3275" y="17563"/>
                  </a:cubicBezTo>
                  <a:lnTo>
                    <a:pt x="3441" y="17718"/>
                  </a:lnTo>
                  <a:lnTo>
                    <a:pt x="3537" y="17801"/>
                  </a:lnTo>
                  <a:cubicBezTo>
                    <a:pt x="3608" y="17861"/>
                    <a:pt x="3680" y="17920"/>
                    <a:pt x="3751" y="17980"/>
                  </a:cubicBezTo>
                  <a:lnTo>
                    <a:pt x="4072" y="18206"/>
                  </a:lnTo>
                  <a:lnTo>
                    <a:pt x="4239" y="18337"/>
                  </a:lnTo>
                  <a:cubicBezTo>
                    <a:pt x="4394" y="18456"/>
                    <a:pt x="4549" y="18563"/>
                    <a:pt x="4715" y="18646"/>
                  </a:cubicBezTo>
                  <a:cubicBezTo>
                    <a:pt x="5573" y="19206"/>
                    <a:pt x="6513" y="19611"/>
                    <a:pt x="7501" y="19873"/>
                  </a:cubicBezTo>
                  <a:cubicBezTo>
                    <a:pt x="8347" y="20111"/>
                    <a:pt x="9216" y="20218"/>
                    <a:pt x="10085" y="20218"/>
                  </a:cubicBezTo>
                  <a:cubicBezTo>
                    <a:pt x="10240" y="20218"/>
                    <a:pt x="10383" y="20218"/>
                    <a:pt x="10549" y="20206"/>
                  </a:cubicBezTo>
                  <a:cubicBezTo>
                    <a:pt x="10728" y="20194"/>
                    <a:pt x="10919" y="20182"/>
                    <a:pt x="11097" y="20170"/>
                  </a:cubicBezTo>
                  <a:cubicBezTo>
                    <a:pt x="11228" y="20147"/>
                    <a:pt x="11359" y="20123"/>
                    <a:pt x="11490" y="20099"/>
                  </a:cubicBezTo>
                  <a:lnTo>
                    <a:pt x="11657" y="20051"/>
                  </a:lnTo>
                  <a:cubicBezTo>
                    <a:pt x="11764" y="20027"/>
                    <a:pt x="11859" y="20016"/>
                    <a:pt x="11954" y="19992"/>
                  </a:cubicBezTo>
                  <a:cubicBezTo>
                    <a:pt x="12050" y="19980"/>
                    <a:pt x="12204" y="19944"/>
                    <a:pt x="12324" y="19920"/>
                  </a:cubicBezTo>
                  <a:cubicBezTo>
                    <a:pt x="12526" y="19861"/>
                    <a:pt x="12740" y="19813"/>
                    <a:pt x="12955" y="19789"/>
                  </a:cubicBezTo>
                  <a:cubicBezTo>
                    <a:pt x="13121" y="19766"/>
                    <a:pt x="13288" y="19730"/>
                    <a:pt x="13443" y="19658"/>
                  </a:cubicBezTo>
                  <a:cubicBezTo>
                    <a:pt x="14645" y="19194"/>
                    <a:pt x="16157" y="18492"/>
                    <a:pt x="17241" y="17253"/>
                  </a:cubicBezTo>
                  <a:cubicBezTo>
                    <a:pt x="17467" y="16968"/>
                    <a:pt x="17729" y="16682"/>
                    <a:pt x="17979" y="16408"/>
                  </a:cubicBezTo>
                  <a:cubicBezTo>
                    <a:pt x="18098" y="16265"/>
                    <a:pt x="18229" y="16134"/>
                    <a:pt x="18348" y="15991"/>
                  </a:cubicBezTo>
                  <a:lnTo>
                    <a:pt x="18550" y="15777"/>
                  </a:lnTo>
                  <a:lnTo>
                    <a:pt x="18729" y="15563"/>
                  </a:lnTo>
                  <a:cubicBezTo>
                    <a:pt x="18872" y="15384"/>
                    <a:pt x="19003" y="15194"/>
                    <a:pt x="19146" y="15003"/>
                  </a:cubicBezTo>
                  <a:cubicBezTo>
                    <a:pt x="19265" y="14813"/>
                    <a:pt x="19384" y="14610"/>
                    <a:pt x="19491" y="14408"/>
                  </a:cubicBezTo>
                  <a:lnTo>
                    <a:pt x="19551" y="14301"/>
                  </a:lnTo>
                  <a:cubicBezTo>
                    <a:pt x="19586" y="14229"/>
                    <a:pt x="19634" y="14158"/>
                    <a:pt x="19670" y="14074"/>
                  </a:cubicBezTo>
                  <a:lnTo>
                    <a:pt x="19801" y="13753"/>
                  </a:lnTo>
                  <a:lnTo>
                    <a:pt x="19884" y="13550"/>
                  </a:lnTo>
                  <a:cubicBezTo>
                    <a:pt x="19944" y="13396"/>
                    <a:pt x="20003" y="13241"/>
                    <a:pt x="20051" y="13074"/>
                  </a:cubicBezTo>
                  <a:lnTo>
                    <a:pt x="20253" y="12360"/>
                  </a:lnTo>
                  <a:cubicBezTo>
                    <a:pt x="20265" y="12300"/>
                    <a:pt x="20289" y="12229"/>
                    <a:pt x="20313" y="12157"/>
                  </a:cubicBezTo>
                  <a:lnTo>
                    <a:pt x="20479" y="11229"/>
                  </a:lnTo>
                  <a:lnTo>
                    <a:pt x="20479" y="11217"/>
                  </a:lnTo>
                  <a:cubicBezTo>
                    <a:pt x="20491" y="11074"/>
                    <a:pt x="20503" y="10931"/>
                    <a:pt x="20515" y="10800"/>
                  </a:cubicBezTo>
                  <a:cubicBezTo>
                    <a:pt x="20515" y="10729"/>
                    <a:pt x="20527" y="10645"/>
                    <a:pt x="20527" y="10574"/>
                  </a:cubicBezTo>
                  <a:lnTo>
                    <a:pt x="20539" y="10467"/>
                  </a:lnTo>
                  <a:lnTo>
                    <a:pt x="20527" y="10431"/>
                  </a:lnTo>
                  <a:cubicBezTo>
                    <a:pt x="20467" y="10264"/>
                    <a:pt x="20408" y="10086"/>
                    <a:pt x="20360" y="9919"/>
                  </a:cubicBezTo>
                  <a:cubicBezTo>
                    <a:pt x="20325" y="9800"/>
                    <a:pt x="20301" y="9657"/>
                    <a:pt x="20277" y="9502"/>
                  </a:cubicBezTo>
                  <a:cubicBezTo>
                    <a:pt x="20194" y="8859"/>
                    <a:pt x="20063" y="8252"/>
                    <a:pt x="19920" y="7609"/>
                  </a:cubicBezTo>
                  <a:cubicBezTo>
                    <a:pt x="19884" y="7443"/>
                    <a:pt x="19848" y="7264"/>
                    <a:pt x="19813" y="7085"/>
                  </a:cubicBezTo>
                  <a:cubicBezTo>
                    <a:pt x="19527" y="6061"/>
                    <a:pt x="19086" y="5085"/>
                    <a:pt x="18503" y="4216"/>
                  </a:cubicBezTo>
                  <a:cubicBezTo>
                    <a:pt x="18396" y="4073"/>
                    <a:pt x="18289" y="3942"/>
                    <a:pt x="18169" y="3823"/>
                  </a:cubicBezTo>
                  <a:cubicBezTo>
                    <a:pt x="18122" y="3764"/>
                    <a:pt x="18074" y="3704"/>
                    <a:pt x="18015" y="3645"/>
                  </a:cubicBezTo>
                  <a:cubicBezTo>
                    <a:pt x="17908" y="3537"/>
                    <a:pt x="17800" y="3442"/>
                    <a:pt x="17693" y="3347"/>
                  </a:cubicBezTo>
                  <a:cubicBezTo>
                    <a:pt x="17634" y="3287"/>
                    <a:pt x="17574" y="3228"/>
                    <a:pt x="17515" y="3168"/>
                  </a:cubicBezTo>
                  <a:lnTo>
                    <a:pt x="17265" y="2930"/>
                  </a:lnTo>
                  <a:lnTo>
                    <a:pt x="17003" y="2716"/>
                  </a:lnTo>
                  <a:cubicBezTo>
                    <a:pt x="16038" y="1859"/>
                    <a:pt x="14943" y="1156"/>
                    <a:pt x="13764" y="644"/>
                  </a:cubicBezTo>
                  <a:cubicBezTo>
                    <a:pt x="13574" y="561"/>
                    <a:pt x="13383" y="489"/>
                    <a:pt x="13193" y="418"/>
                  </a:cubicBezTo>
                  <a:lnTo>
                    <a:pt x="12585" y="251"/>
                  </a:lnTo>
                  <a:cubicBezTo>
                    <a:pt x="12300" y="180"/>
                    <a:pt x="12014" y="132"/>
                    <a:pt x="11716" y="108"/>
                  </a:cubicBezTo>
                  <a:cubicBezTo>
                    <a:pt x="11597" y="85"/>
                    <a:pt x="11466" y="73"/>
                    <a:pt x="11335" y="49"/>
                  </a:cubicBezTo>
                  <a:cubicBezTo>
                    <a:pt x="11005" y="16"/>
                    <a:pt x="10673" y="0"/>
                    <a:pt x="10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1"/>
            <p:cNvSpPr/>
            <p:nvPr/>
          </p:nvSpPr>
          <p:spPr>
            <a:xfrm>
              <a:off x="1545977" y="2607068"/>
              <a:ext cx="444000" cy="444000"/>
            </a:xfrm>
            <a:prstGeom prst="arc">
              <a:avLst>
                <a:gd name="adj1" fmla="val 16200000"/>
                <a:gd name="adj2" fmla="val 2889282"/>
              </a:avLst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1"/>
            <p:cNvSpPr txBox="1"/>
            <p:nvPr/>
          </p:nvSpPr>
          <p:spPr>
            <a:xfrm>
              <a:off x="1414376" y="2659186"/>
              <a:ext cx="7074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35%</a:t>
              </a:r>
              <a:endParaRPr sz="1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639" name="Google Shape;3639;p21"/>
          <p:cNvGrpSpPr/>
          <p:nvPr/>
        </p:nvGrpSpPr>
        <p:grpSpPr>
          <a:xfrm>
            <a:off x="2557376" y="1641200"/>
            <a:ext cx="707400" cy="547099"/>
            <a:chOff x="2785976" y="1793600"/>
            <a:chExt cx="707400" cy="547099"/>
          </a:xfrm>
        </p:grpSpPr>
        <p:sp>
          <p:nvSpPr>
            <p:cNvPr id="3640" name="Google Shape;3640;p21"/>
            <p:cNvSpPr/>
            <p:nvPr/>
          </p:nvSpPr>
          <p:spPr>
            <a:xfrm>
              <a:off x="2861778" y="1793600"/>
              <a:ext cx="555785" cy="547099"/>
            </a:xfrm>
            <a:custGeom>
              <a:avLst/>
              <a:gdLst/>
              <a:ahLst/>
              <a:cxnLst/>
              <a:rect l="l" t="t" r="r" b="b"/>
              <a:pathLst>
                <a:path w="20539" h="20218" extrusionOk="0">
                  <a:moveTo>
                    <a:pt x="10343" y="0"/>
                  </a:moveTo>
                  <a:cubicBezTo>
                    <a:pt x="9102" y="0"/>
                    <a:pt x="7870" y="229"/>
                    <a:pt x="6704" y="680"/>
                  </a:cubicBezTo>
                  <a:lnTo>
                    <a:pt x="6692" y="644"/>
                  </a:lnTo>
                  <a:lnTo>
                    <a:pt x="6525" y="704"/>
                  </a:lnTo>
                  <a:cubicBezTo>
                    <a:pt x="5370" y="1156"/>
                    <a:pt x="4311" y="1811"/>
                    <a:pt x="3394" y="2644"/>
                  </a:cubicBezTo>
                  <a:lnTo>
                    <a:pt x="3037" y="2954"/>
                  </a:lnTo>
                  <a:lnTo>
                    <a:pt x="2370" y="3633"/>
                  </a:lnTo>
                  <a:lnTo>
                    <a:pt x="2060" y="4014"/>
                  </a:lnTo>
                  <a:cubicBezTo>
                    <a:pt x="1751" y="4407"/>
                    <a:pt x="1489" y="4835"/>
                    <a:pt x="1263" y="5276"/>
                  </a:cubicBezTo>
                  <a:lnTo>
                    <a:pt x="1263" y="5299"/>
                  </a:lnTo>
                  <a:cubicBezTo>
                    <a:pt x="1191" y="5478"/>
                    <a:pt x="1108" y="5657"/>
                    <a:pt x="1036" y="5823"/>
                  </a:cubicBezTo>
                  <a:cubicBezTo>
                    <a:pt x="965" y="6002"/>
                    <a:pt x="905" y="6145"/>
                    <a:pt x="834" y="6312"/>
                  </a:cubicBezTo>
                  <a:cubicBezTo>
                    <a:pt x="774" y="6478"/>
                    <a:pt x="715" y="6645"/>
                    <a:pt x="655" y="6800"/>
                  </a:cubicBezTo>
                  <a:cubicBezTo>
                    <a:pt x="572" y="6978"/>
                    <a:pt x="513" y="7145"/>
                    <a:pt x="453" y="7335"/>
                  </a:cubicBezTo>
                  <a:lnTo>
                    <a:pt x="429" y="7431"/>
                  </a:lnTo>
                  <a:cubicBezTo>
                    <a:pt x="334" y="7669"/>
                    <a:pt x="274" y="7919"/>
                    <a:pt x="251" y="8169"/>
                  </a:cubicBezTo>
                  <a:cubicBezTo>
                    <a:pt x="239" y="8467"/>
                    <a:pt x="203" y="8764"/>
                    <a:pt x="155" y="9050"/>
                  </a:cubicBezTo>
                  <a:lnTo>
                    <a:pt x="155" y="9074"/>
                  </a:lnTo>
                  <a:cubicBezTo>
                    <a:pt x="143" y="9360"/>
                    <a:pt x="96" y="9657"/>
                    <a:pt x="48" y="9943"/>
                  </a:cubicBezTo>
                  <a:cubicBezTo>
                    <a:pt x="1" y="10348"/>
                    <a:pt x="1" y="10753"/>
                    <a:pt x="48" y="11169"/>
                  </a:cubicBezTo>
                  <a:lnTo>
                    <a:pt x="48" y="11193"/>
                  </a:lnTo>
                  <a:cubicBezTo>
                    <a:pt x="72" y="11336"/>
                    <a:pt x="96" y="11503"/>
                    <a:pt x="120" y="11657"/>
                  </a:cubicBezTo>
                  <a:cubicBezTo>
                    <a:pt x="155" y="11884"/>
                    <a:pt x="203" y="12134"/>
                    <a:pt x="251" y="12360"/>
                  </a:cubicBezTo>
                  <a:cubicBezTo>
                    <a:pt x="274" y="12455"/>
                    <a:pt x="298" y="12550"/>
                    <a:pt x="310" y="12634"/>
                  </a:cubicBezTo>
                  <a:cubicBezTo>
                    <a:pt x="370" y="12931"/>
                    <a:pt x="453" y="13205"/>
                    <a:pt x="548" y="13491"/>
                  </a:cubicBezTo>
                  <a:lnTo>
                    <a:pt x="739" y="14039"/>
                  </a:lnTo>
                  <a:cubicBezTo>
                    <a:pt x="798" y="14170"/>
                    <a:pt x="858" y="14289"/>
                    <a:pt x="917" y="14408"/>
                  </a:cubicBezTo>
                  <a:lnTo>
                    <a:pt x="989" y="14574"/>
                  </a:lnTo>
                  <a:cubicBezTo>
                    <a:pt x="1013" y="14622"/>
                    <a:pt x="1036" y="14670"/>
                    <a:pt x="1060" y="14717"/>
                  </a:cubicBezTo>
                  <a:cubicBezTo>
                    <a:pt x="1108" y="14836"/>
                    <a:pt x="1167" y="14944"/>
                    <a:pt x="1239" y="15063"/>
                  </a:cubicBezTo>
                  <a:lnTo>
                    <a:pt x="1525" y="15491"/>
                  </a:lnTo>
                  <a:cubicBezTo>
                    <a:pt x="1656" y="15706"/>
                    <a:pt x="1810" y="15920"/>
                    <a:pt x="1965" y="16110"/>
                  </a:cubicBezTo>
                  <a:cubicBezTo>
                    <a:pt x="2037" y="16194"/>
                    <a:pt x="2096" y="16277"/>
                    <a:pt x="2156" y="16360"/>
                  </a:cubicBezTo>
                  <a:cubicBezTo>
                    <a:pt x="2275" y="16527"/>
                    <a:pt x="2418" y="16682"/>
                    <a:pt x="2560" y="16837"/>
                  </a:cubicBezTo>
                  <a:cubicBezTo>
                    <a:pt x="2632" y="16908"/>
                    <a:pt x="2703" y="16979"/>
                    <a:pt x="2763" y="17063"/>
                  </a:cubicBezTo>
                  <a:cubicBezTo>
                    <a:pt x="2929" y="17241"/>
                    <a:pt x="3096" y="17408"/>
                    <a:pt x="3275" y="17563"/>
                  </a:cubicBezTo>
                  <a:lnTo>
                    <a:pt x="3441" y="17718"/>
                  </a:lnTo>
                  <a:lnTo>
                    <a:pt x="3537" y="17801"/>
                  </a:lnTo>
                  <a:cubicBezTo>
                    <a:pt x="3608" y="17861"/>
                    <a:pt x="3680" y="17920"/>
                    <a:pt x="3751" y="17980"/>
                  </a:cubicBezTo>
                  <a:lnTo>
                    <a:pt x="4072" y="18206"/>
                  </a:lnTo>
                  <a:lnTo>
                    <a:pt x="4239" y="18337"/>
                  </a:lnTo>
                  <a:cubicBezTo>
                    <a:pt x="4394" y="18456"/>
                    <a:pt x="4549" y="18563"/>
                    <a:pt x="4715" y="18646"/>
                  </a:cubicBezTo>
                  <a:cubicBezTo>
                    <a:pt x="5573" y="19206"/>
                    <a:pt x="6513" y="19611"/>
                    <a:pt x="7501" y="19873"/>
                  </a:cubicBezTo>
                  <a:cubicBezTo>
                    <a:pt x="8347" y="20111"/>
                    <a:pt x="9216" y="20218"/>
                    <a:pt x="10085" y="20218"/>
                  </a:cubicBezTo>
                  <a:cubicBezTo>
                    <a:pt x="10240" y="20218"/>
                    <a:pt x="10383" y="20218"/>
                    <a:pt x="10549" y="20206"/>
                  </a:cubicBezTo>
                  <a:cubicBezTo>
                    <a:pt x="10728" y="20194"/>
                    <a:pt x="10919" y="20182"/>
                    <a:pt x="11097" y="20170"/>
                  </a:cubicBezTo>
                  <a:cubicBezTo>
                    <a:pt x="11228" y="20147"/>
                    <a:pt x="11359" y="20123"/>
                    <a:pt x="11490" y="20099"/>
                  </a:cubicBezTo>
                  <a:lnTo>
                    <a:pt x="11657" y="20051"/>
                  </a:lnTo>
                  <a:cubicBezTo>
                    <a:pt x="11764" y="20027"/>
                    <a:pt x="11859" y="20016"/>
                    <a:pt x="11954" y="19992"/>
                  </a:cubicBezTo>
                  <a:cubicBezTo>
                    <a:pt x="12050" y="19980"/>
                    <a:pt x="12204" y="19944"/>
                    <a:pt x="12324" y="19920"/>
                  </a:cubicBezTo>
                  <a:cubicBezTo>
                    <a:pt x="12526" y="19861"/>
                    <a:pt x="12740" y="19813"/>
                    <a:pt x="12955" y="19789"/>
                  </a:cubicBezTo>
                  <a:cubicBezTo>
                    <a:pt x="13121" y="19766"/>
                    <a:pt x="13288" y="19730"/>
                    <a:pt x="13443" y="19658"/>
                  </a:cubicBezTo>
                  <a:cubicBezTo>
                    <a:pt x="14645" y="19194"/>
                    <a:pt x="16157" y="18492"/>
                    <a:pt x="17241" y="17253"/>
                  </a:cubicBezTo>
                  <a:cubicBezTo>
                    <a:pt x="17467" y="16968"/>
                    <a:pt x="17729" y="16682"/>
                    <a:pt x="17979" y="16408"/>
                  </a:cubicBezTo>
                  <a:cubicBezTo>
                    <a:pt x="18098" y="16265"/>
                    <a:pt x="18229" y="16134"/>
                    <a:pt x="18348" y="15991"/>
                  </a:cubicBezTo>
                  <a:lnTo>
                    <a:pt x="18550" y="15777"/>
                  </a:lnTo>
                  <a:lnTo>
                    <a:pt x="18729" y="15563"/>
                  </a:lnTo>
                  <a:cubicBezTo>
                    <a:pt x="18872" y="15384"/>
                    <a:pt x="19003" y="15194"/>
                    <a:pt x="19146" y="15003"/>
                  </a:cubicBezTo>
                  <a:cubicBezTo>
                    <a:pt x="19265" y="14813"/>
                    <a:pt x="19384" y="14610"/>
                    <a:pt x="19491" y="14408"/>
                  </a:cubicBezTo>
                  <a:lnTo>
                    <a:pt x="19551" y="14301"/>
                  </a:lnTo>
                  <a:cubicBezTo>
                    <a:pt x="19586" y="14229"/>
                    <a:pt x="19634" y="14158"/>
                    <a:pt x="19670" y="14074"/>
                  </a:cubicBezTo>
                  <a:lnTo>
                    <a:pt x="19801" y="13753"/>
                  </a:lnTo>
                  <a:lnTo>
                    <a:pt x="19884" y="13550"/>
                  </a:lnTo>
                  <a:cubicBezTo>
                    <a:pt x="19944" y="13396"/>
                    <a:pt x="20003" y="13241"/>
                    <a:pt x="20051" y="13074"/>
                  </a:cubicBezTo>
                  <a:lnTo>
                    <a:pt x="20253" y="12360"/>
                  </a:lnTo>
                  <a:cubicBezTo>
                    <a:pt x="20265" y="12300"/>
                    <a:pt x="20289" y="12229"/>
                    <a:pt x="20313" y="12157"/>
                  </a:cubicBezTo>
                  <a:lnTo>
                    <a:pt x="20479" y="11229"/>
                  </a:lnTo>
                  <a:lnTo>
                    <a:pt x="20479" y="11217"/>
                  </a:lnTo>
                  <a:cubicBezTo>
                    <a:pt x="20491" y="11074"/>
                    <a:pt x="20503" y="10931"/>
                    <a:pt x="20515" y="10800"/>
                  </a:cubicBezTo>
                  <a:cubicBezTo>
                    <a:pt x="20515" y="10729"/>
                    <a:pt x="20527" y="10645"/>
                    <a:pt x="20527" y="10574"/>
                  </a:cubicBezTo>
                  <a:lnTo>
                    <a:pt x="20539" y="10467"/>
                  </a:lnTo>
                  <a:lnTo>
                    <a:pt x="20527" y="10431"/>
                  </a:lnTo>
                  <a:cubicBezTo>
                    <a:pt x="20467" y="10264"/>
                    <a:pt x="20408" y="10086"/>
                    <a:pt x="20360" y="9919"/>
                  </a:cubicBezTo>
                  <a:cubicBezTo>
                    <a:pt x="20325" y="9800"/>
                    <a:pt x="20301" y="9657"/>
                    <a:pt x="20277" y="9502"/>
                  </a:cubicBezTo>
                  <a:cubicBezTo>
                    <a:pt x="20194" y="8859"/>
                    <a:pt x="20063" y="8252"/>
                    <a:pt x="19920" y="7609"/>
                  </a:cubicBezTo>
                  <a:cubicBezTo>
                    <a:pt x="19884" y="7443"/>
                    <a:pt x="19848" y="7264"/>
                    <a:pt x="19813" y="7085"/>
                  </a:cubicBezTo>
                  <a:cubicBezTo>
                    <a:pt x="19527" y="6061"/>
                    <a:pt x="19086" y="5085"/>
                    <a:pt x="18503" y="4216"/>
                  </a:cubicBezTo>
                  <a:cubicBezTo>
                    <a:pt x="18396" y="4073"/>
                    <a:pt x="18289" y="3942"/>
                    <a:pt x="18169" y="3823"/>
                  </a:cubicBezTo>
                  <a:cubicBezTo>
                    <a:pt x="18122" y="3764"/>
                    <a:pt x="18074" y="3704"/>
                    <a:pt x="18015" y="3645"/>
                  </a:cubicBezTo>
                  <a:cubicBezTo>
                    <a:pt x="17908" y="3537"/>
                    <a:pt x="17800" y="3442"/>
                    <a:pt x="17693" y="3347"/>
                  </a:cubicBezTo>
                  <a:cubicBezTo>
                    <a:pt x="17634" y="3287"/>
                    <a:pt x="17574" y="3228"/>
                    <a:pt x="17515" y="3168"/>
                  </a:cubicBezTo>
                  <a:lnTo>
                    <a:pt x="17265" y="2930"/>
                  </a:lnTo>
                  <a:lnTo>
                    <a:pt x="17003" y="2716"/>
                  </a:lnTo>
                  <a:cubicBezTo>
                    <a:pt x="16038" y="1859"/>
                    <a:pt x="14943" y="1156"/>
                    <a:pt x="13764" y="644"/>
                  </a:cubicBezTo>
                  <a:cubicBezTo>
                    <a:pt x="13574" y="561"/>
                    <a:pt x="13383" y="489"/>
                    <a:pt x="13193" y="418"/>
                  </a:cubicBezTo>
                  <a:lnTo>
                    <a:pt x="12585" y="251"/>
                  </a:lnTo>
                  <a:cubicBezTo>
                    <a:pt x="12300" y="180"/>
                    <a:pt x="12014" y="132"/>
                    <a:pt x="11716" y="108"/>
                  </a:cubicBezTo>
                  <a:cubicBezTo>
                    <a:pt x="11597" y="85"/>
                    <a:pt x="11466" y="73"/>
                    <a:pt x="11335" y="49"/>
                  </a:cubicBezTo>
                  <a:cubicBezTo>
                    <a:pt x="11005" y="16"/>
                    <a:pt x="10673" y="0"/>
                    <a:pt x="103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1"/>
            <p:cNvSpPr/>
            <p:nvPr/>
          </p:nvSpPr>
          <p:spPr>
            <a:xfrm>
              <a:off x="2917577" y="1845068"/>
              <a:ext cx="444000" cy="444000"/>
            </a:xfrm>
            <a:prstGeom prst="arc">
              <a:avLst>
                <a:gd name="adj1" fmla="val 16200000"/>
                <a:gd name="adj2" fmla="val 10793535"/>
              </a:avLst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1"/>
            <p:cNvSpPr txBox="1"/>
            <p:nvPr/>
          </p:nvSpPr>
          <p:spPr>
            <a:xfrm>
              <a:off x="2785976" y="1897186"/>
              <a:ext cx="707400" cy="33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75%</a:t>
              </a:r>
              <a:endParaRPr sz="1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52" name="Google Shape;3952;p24"/>
          <p:cNvCxnSpPr/>
          <p:nvPr/>
        </p:nvCxnSpPr>
        <p:spPr>
          <a:xfrm>
            <a:off x="3416641" y="2695713"/>
            <a:ext cx="9186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3" name="Google Shape;3953;p24"/>
          <p:cNvSpPr txBox="1">
            <a:spLocks noGrp="1"/>
          </p:cNvSpPr>
          <p:nvPr>
            <p:ph type="title"/>
          </p:nvPr>
        </p:nvSpPr>
        <p:spPr>
          <a:xfrm>
            <a:off x="2378650" y="371775"/>
            <a:ext cx="4386900" cy="3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Europe Infographics</a:t>
            </a:r>
            <a:endParaRPr/>
          </a:p>
        </p:txBody>
      </p:sp>
      <p:grpSp>
        <p:nvGrpSpPr>
          <p:cNvPr id="3954" name="Google Shape;3954;p24"/>
          <p:cNvGrpSpPr/>
          <p:nvPr/>
        </p:nvGrpSpPr>
        <p:grpSpPr>
          <a:xfrm>
            <a:off x="3534468" y="1320948"/>
            <a:ext cx="1561800" cy="1376272"/>
            <a:chOff x="3534468" y="1320948"/>
            <a:chExt cx="1561800" cy="1376272"/>
          </a:xfrm>
        </p:grpSpPr>
        <p:grpSp>
          <p:nvGrpSpPr>
            <p:cNvPr id="3955" name="Google Shape;3955;p24"/>
            <p:cNvGrpSpPr/>
            <p:nvPr/>
          </p:nvGrpSpPr>
          <p:grpSpPr>
            <a:xfrm>
              <a:off x="3975725" y="1320948"/>
              <a:ext cx="679200" cy="1376272"/>
              <a:chOff x="3975725" y="1320948"/>
              <a:chExt cx="679200" cy="1376272"/>
            </a:xfrm>
          </p:grpSpPr>
          <p:sp>
            <p:nvSpPr>
              <p:cNvPr id="3956" name="Google Shape;3956;p24"/>
              <p:cNvSpPr/>
              <p:nvPr/>
            </p:nvSpPr>
            <p:spPr>
              <a:xfrm>
                <a:off x="3975725" y="1320948"/>
                <a:ext cx="679200" cy="679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57" name="Google Shape;3957;p24"/>
              <p:cNvCxnSpPr>
                <a:stCxn id="3958" idx="3"/>
              </p:cNvCxnSpPr>
              <p:nvPr/>
            </p:nvCxnSpPr>
            <p:spPr>
              <a:xfrm>
                <a:off x="4315332" y="1982619"/>
                <a:ext cx="0" cy="7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59" name="Google Shape;3959;p24"/>
            <p:cNvGrpSpPr/>
            <p:nvPr/>
          </p:nvGrpSpPr>
          <p:grpSpPr>
            <a:xfrm>
              <a:off x="3534468" y="1520102"/>
              <a:ext cx="1561800" cy="904379"/>
              <a:chOff x="3534468" y="1520102"/>
              <a:chExt cx="1561800" cy="904379"/>
            </a:xfrm>
          </p:grpSpPr>
          <p:sp>
            <p:nvSpPr>
              <p:cNvPr id="3960" name="Google Shape;3960;p24"/>
              <p:cNvSpPr txBox="1"/>
              <p:nvPr/>
            </p:nvSpPr>
            <p:spPr>
              <a:xfrm>
                <a:off x="3923780" y="1520102"/>
                <a:ext cx="783000" cy="26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JUPITER</a:t>
                </a:r>
                <a:endParaRPr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961" name="Google Shape;3961;p24"/>
              <p:cNvSpPr txBox="1"/>
              <p:nvPr/>
            </p:nvSpPr>
            <p:spPr>
              <a:xfrm>
                <a:off x="3534468" y="2196481"/>
                <a:ext cx="1561800" cy="228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Jupiter is a gas giant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962" name="Google Shape;3962;p24"/>
          <p:cNvGrpSpPr/>
          <p:nvPr/>
        </p:nvGrpSpPr>
        <p:grpSpPr>
          <a:xfrm>
            <a:off x="5268732" y="1320948"/>
            <a:ext cx="1561800" cy="1371472"/>
            <a:chOff x="5268732" y="1320948"/>
            <a:chExt cx="1561800" cy="1371472"/>
          </a:xfrm>
        </p:grpSpPr>
        <p:grpSp>
          <p:nvGrpSpPr>
            <p:cNvPr id="3963" name="Google Shape;3963;p24"/>
            <p:cNvGrpSpPr/>
            <p:nvPr/>
          </p:nvGrpSpPr>
          <p:grpSpPr>
            <a:xfrm>
              <a:off x="5709988" y="1320948"/>
              <a:ext cx="679200" cy="1371472"/>
              <a:chOff x="5709988" y="1320948"/>
              <a:chExt cx="679200" cy="1371472"/>
            </a:xfrm>
          </p:grpSpPr>
          <p:sp>
            <p:nvSpPr>
              <p:cNvPr id="3964" name="Google Shape;3964;p24"/>
              <p:cNvSpPr/>
              <p:nvPr/>
            </p:nvSpPr>
            <p:spPr>
              <a:xfrm>
                <a:off x="5709988" y="1320948"/>
                <a:ext cx="679200" cy="6792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65" name="Google Shape;3965;p24"/>
              <p:cNvCxnSpPr>
                <a:stCxn id="3966" idx="3"/>
              </p:cNvCxnSpPr>
              <p:nvPr/>
            </p:nvCxnSpPr>
            <p:spPr>
              <a:xfrm>
                <a:off x="6044622" y="1982619"/>
                <a:ext cx="0" cy="709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67" name="Google Shape;3967;p24"/>
            <p:cNvGrpSpPr/>
            <p:nvPr/>
          </p:nvGrpSpPr>
          <p:grpSpPr>
            <a:xfrm>
              <a:off x="5268732" y="1520102"/>
              <a:ext cx="1561800" cy="904502"/>
              <a:chOff x="5268732" y="1520102"/>
              <a:chExt cx="1561800" cy="904502"/>
            </a:xfrm>
          </p:grpSpPr>
          <p:sp>
            <p:nvSpPr>
              <p:cNvPr id="3968" name="Google Shape;3968;p24"/>
              <p:cNvSpPr txBox="1"/>
              <p:nvPr/>
            </p:nvSpPr>
            <p:spPr>
              <a:xfrm>
                <a:off x="5652986" y="1520102"/>
                <a:ext cx="783000" cy="26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SUN</a:t>
                </a:r>
                <a:endParaRPr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969" name="Google Shape;3969;p24"/>
              <p:cNvSpPr txBox="1"/>
              <p:nvPr/>
            </p:nvSpPr>
            <p:spPr>
              <a:xfrm>
                <a:off x="5268732" y="2196604"/>
                <a:ext cx="1561800" cy="228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The Sun is a star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970" name="Google Shape;3970;p24"/>
          <p:cNvGrpSpPr/>
          <p:nvPr/>
        </p:nvGrpSpPr>
        <p:grpSpPr>
          <a:xfrm>
            <a:off x="6997776" y="1320960"/>
            <a:ext cx="1561800" cy="1366359"/>
            <a:chOff x="6997776" y="1320960"/>
            <a:chExt cx="1561800" cy="1366359"/>
          </a:xfrm>
        </p:grpSpPr>
        <p:grpSp>
          <p:nvGrpSpPr>
            <p:cNvPr id="3971" name="Google Shape;3971;p24"/>
            <p:cNvGrpSpPr/>
            <p:nvPr/>
          </p:nvGrpSpPr>
          <p:grpSpPr>
            <a:xfrm>
              <a:off x="7444238" y="1320960"/>
              <a:ext cx="679200" cy="1366359"/>
              <a:chOff x="7444238" y="1320960"/>
              <a:chExt cx="679200" cy="1366359"/>
            </a:xfrm>
          </p:grpSpPr>
          <p:sp>
            <p:nvSpPr>
              <p:cNvPr id="3972" name="Google Shape;3972;p24"/>
              <p:cNvSpPr/>
              <p:nvPr/>
            </p:nvSpPr>
            <p:spPr>
              <a:xfrm>
                <a:off x="7444238" y="1320960"/>
                <a:ext cx="679200" cy="679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73" name="Google Shape;3973;p24"/>
              <p:cNvCxnSpPr>
                <a:stCxn id="3974" idx="3"/>
              </p:cNvCxnSpPr>
              <p:nvPr/>
            </p:nvCxnSpPr>
            <p:spPr>
              <a:xfrm>
                <a:off x="7773746" y="1982619"/>
                <a:ext cx="0" cy="704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75" name="Google Shape;3975;p24"/>
            <p:cNvGrpSpPr/>
            <p:nvPr/>
          </p:nvGrpSpPr>
          <p:grpSpPr>
            <a:xfrm>
              <a:off x="6997776" y="1520102"/>
              <a:ext cx="1561800" cy="904502"/>
              <a:chOff x="6997776" y="1520102"/>
              <a:chExt cx="1561800" cy="904502"/>
            </a:xfrm>
          </p:grpSpPr>
          <p:sp>
            <p:nvSpPr>
              <p:cNvPr id="3976" name="Google Shape;3976;p24"/>
              <p:cNvSpPr txBox="1"/>
              <p:nvPr/>
            </p:nvSpPr>
            <p:spPr>
              <a:xfrm>
                <a:off x="7382193" y="1520102"/>
                <a:ext cx="783000" cy="26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SATURN</a:t>
                </a:r>
                <a:endParaRPr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977" name="Google Shape;3977;p24"/>
              <p:cNvSpPr txBox="1"/>
              <p:nvPr/>
            </p:nvSpPr>
            <p:spPr>
              <a:xfrm>
                <a:off x="6997776" y="2196604"/>
                <a:ext cx="1561800" cy="228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Saturn has several rings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978" name="Google Shape;3978;p24"/>
          <p:cNvGrpSpPr/>
          <p:nvPr/>
        </p:nvGrpSpPr>
        <p:grpSpPr>
          <a:xfrm>
            <a:off x="6142332" y="2712670"/>
            <a:ext cx="1561800" cy="1357966"/>
            <a:chOff x="6142332" y="2712670"/>
            <a:chExt cx="1561800" cy="1357966"/>
          </a:xfrm>
        </p:grpSpPr>
        <p:grpSp>
          <p:nvGrpSpPr>
            <p:cNvPr id="3979" name="Google Shape;3979;p24"/>
            <p:cNvGrpSpPr/>
            <p:nvPr/>
          </p:nvGrpSpPr>
          <p:grpSpPr>
            <a:xfrm>
              <a:off x="6583588" y="2712670"/>
              <a:ext cx="679200" cy="1357966"/>
              <a:chOff x="6583588" y="2712670"/>
              <a:chExt cx="679200" cy="1357966"/>
            </a:xfrm>
          </p:grpSpPr>
          <p:sp>
            <p:nvSpPr>
              <p:cNvPr id="3980" name="Google Shape;3980;p24"/>
              <p:cNvSpPr/>
              <p:nvPr/>
            </p:nvSpPr>
            <p:spPr>
              <a:xfrm>
                <a:off x="6583588" y="3391436"/>
                <a:ext cx="679200" cy="6792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81" name="Google Shape;3981;p24"/>
              <p:cNvCxnSpPr>
                <a:stCxn id="3982" idx="3"/>
              </p:cNvCxnSpPr>
              <p:nvPr/>
            </p:nvCxnSpPr>
            <p:spPr>
              <a:xfrm rot="10800000">
                <a:off x="6914088" y="2712670"/>
                <a:ext cx="0" cy="691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83" name="Google Shape;3983;p24"/>
            <p:cNvGrpSpPr/>
            <p:nvPr/>
          </p:nvGrpSpPr>
          <p:grpSpPr>
            <a:xfrm>
              <a:off x="6142332" y="2939890"/>
              <a:ext cx="1561800" cy="923985"/>
              <a:chOff x="6142332" y="2939890"/>
              <a:chExt cx="1561800" cy="923985"/>
            </a:xfrm>
          </p:grpSpPr>
          <p:sp>
            <p:nvSpPr>
              <p:cNvPr id="3984" name="Google Shape;3984;p24"/>
              <p:cNvSpPr txBox="1"/>
              <p:nvPr/>
            </p:nvSpPr>
            <p:spPr>
              <a:xfrm>
                <a:off x="6531637" y="3599574"/>
                <a:ext cx="783000" cy="26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MOON</a:t>
                </a:r>
                <a:endParaRPr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985" name="Google Shape;3985;p24"/>
              <p:cNvSpPr txBox="1"/>
              <p:nvPr/>
            </p:nvSpPr>
            <p:spPr>
              <a:xfrm>
                <a:off x="6142332" y="2939890"/>
                <a:ext cx="1561800" cy="228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The Moon is a satellite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986" name="Google Shape;3986;p24"/>
          <p:cNvGrpSpPr/>
          <p:nvPr/>
        </p:nvGrpSpPr>
        <p:grpSpPr>
          <a:xfrm>
            <a:off x="4399103" y="2697370"/>
            <a:ext cx="1561800" cy="1373266"/>
            <a:chOff x="4399103" y="2697370"/>
            <a:chExt cx="1561800" cy="1373266"/>
          </a:xfrm>
        </p:grpSpPr>
        <p:grpSp>
          <p:nvGrpSpPr>
            <p:cNvPr id="3987" name="Google Shape;3987;p24"/>
            <p:cNvGrpSpPr/>
            <p:nvPr/>
          </p:nvGrpSpPr>
          <p:grpSpPr>
            <a:xfrm>
              <a:off x="4840350" y="2697370"/>
              <a:ext cx="679200" cy="1373266"/>
              <a:chOff x="4840350" y="2697370"/>
              <a:chExt cx="679200" cy="1373266"/>
            </a:xfrm>
          </p:grpSpPr>
          <p:sp>
            <p:nvSpPr>
              <p:cNvPr id="3988" name="Google Shape;3988;p24"/>
              <p:cNvSpPr/>
              <p:nvPr/>
            </p:nvSpPr>
            <p:spPr>
              <a:xfrm>
                <a:off x="4840350" y="3391436"/>
                <a:ext cx="679200" cy="6792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89" name="Google Shape;3989;p24"/>
              <p:cNvCxnSpPr>
                <a:stCxn id="3990" idx="3"/>
              </p:cNvCxnSpPr>
              <p:nvPr/>
            </p:nvCxnSpPr>
            <p:spPr>
              <a:xfrm rot="10800000">
                <a:off x="5184964" y="2697370"/>
                <a:ext cx="0" cy="7065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91" name="Google Shape;3991;p24"/>
            <p:cNvGrpSpPr/>
            <p:nvPr/>
          </p:nvGrpSpPr>
          <p:grpSpPr>
            <a:xfrm>
              <a:off x="4399103" y="2939890"/>
              <a:ext cx="1561800" cy="923985"/>
              <a:chOff x="4399103" y="2939890"/>
              <a:chExt cx="1561800" cy="923985"/>
            </a:xfrm>
          </p:grpSpPr>
          <p:sp>
            <p:nvSpPr>
              <p:cNvPr id="3992" name="Google Shape;3992;p24"/>
              <p:cNvSpPr txBox="1"/>
              <p:nvPr/>
            </p:nvSpPr>
            <p:spPr>
              <a:xfrm>
                <a:off x="4793404" y="3599574"/>
                <a:ext cx="783000" cy="26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EARTH</a:t>
                </a:r>
                <a:endParaRPr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3993" name="Google Shape;3993;p24"/>
              <p:cNvSpPr txBox="1"/>
              <p:nvPr/>
            </p:nvSpPr>
            <p:spPr>
              <a:xfrm>
                <a:off x="4399103" y="2939890"/>
                <a:ext cx="1561800" cy="228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latin typeface="Roboto"/>
                    <a:ea typeface="Roboto"/>
                    <a:cs typeface="Roboto"/>
                    <a:sym typeface="Roboto"/>
                  </a:rPr>
                  <a:t>Earth is full of life</a:t>
                </a:r>
                <a:endParaRPr sz="10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3994" name="Google Shape;3994;p24"/>
          <p:cNvGrpSpPr/>
          <p:nvPr/>
        </p:nvGrpSpPr>
        <p:grpSpPr>
          <a:xfrm>
            <a:off x="4305301" y="2695713"/>
            <a:ext cx="4377073" cy="0"/>
            <a:chOff x="1925689" y="2653950"/>
            <a:chExt cx="5273582" cy="0"/>
          </a:xfrm>
        </p:grpSpPr>
        <p:cxnSp>
          <p:nvCxnSpPr>
            <p:cNvPr id="3995" name="Google Shape;3995;p24"/>
            <p:cNvCxnSpPr/>
            <p:nvPr/>
          </p:nvCxnSpPr>
          <p:spPr>
            <a:xfrm>
              <a:off x="1925689" y="2653950"/>
              <a:ext cx="10623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96" name="Google Shape;3996;p24"/>
            <p:cNvCxnSpPr/>
            <p:nvPr/>
          </p:nvCxnSpPr>
          <p:spPr>
            <a:xfrm>
              <a:off x="2974799" y="2653950"/>
              <a:ext cx="10548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97" name="Google Shape;3997;p24"/>
            <p:cNvCxnSpPr/>
            <p:nvPr/>
          </p:nvCxnSpPr>
          <p:spPr>
            <a:xfrm>
              <a:off x="4009556" y="2653950"/>
              <a:ext cx="10593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98" name="Google Shape;3998;p24"/>
            <p:cNvCxnSpPr/>
            <p:nvPr/>
          </p:nvCxnSpPr>
          <p:spPr>
            <a:xfrm>
              <a:off x="5057518" y="2653950"/>
              <a:ext cx="10533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99" name="Google Shape;3999;p24"/>
            <p:cNvCxnSpPr/>
            <p:nvPr/>
          </p:nvCxnSpPr>
          <p:spPr>
            <a:xfrm>
              <a:off x="6092571" y="2653950"/>
              <a:ext cx="11067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000" name="Google Shape;4000;p24"/>
          <p:cNvGrpSpPr/>
          <p:nvPr/>
        </p:nvGrpSpPr>
        <p:grpSpPr>
          <a:xfrm>
            <a:off x="583214" y="1150442"/>
            <a:ext cx="3262509" cy="3090412"/>
            <a:chOff x="583214" y="1150442"/>
            <a:chExt cx="3262509" cy="3090412"/>
          </a:xfrm>
        </p:grpSpPr>
        <p:sp>
          <p:nvSpPr>
            <p:cNvPr id="4001" name="Google Shape;4001;p24"/>
            <p:cNvSpPr/>
            <p:nvPr/>
          </p:nvSpPr>
          <p:spPr>
            <a:xfrm>
              <a:off x="2705318" y="1313491"/>
              <a:ext cx="50863" cy="43564"/>
            </a:xfrm>
            <a:custGeom>
              <a:avLst/>
              <a:gdLst/>
              <a:ahLst/>
              <a:cxnLst/>
              <a:rect l="l" t="t" r="r" b="b"/>
              <a:pathLst>
                <a:path w="2251" h="1928" extrusionOk="0">
                  <a:moveTo>
                    <a:pt x="1286" y="0"/>
                  </a:moveTo>
                  <a:cubicBezTo>
                    <a:pt x="429" y="0"/>
                    <a:pt x="0" y="1036"/>
                    <a:pt x="607" y="1643"/>
                  </a:cubicBezTo>
                  <a:cubicBezTo>
                    <a:pt x="804" y="1840"/>
                    <a:pt x="1046" y="1928"/>
                    <a:pt x="1282" y="1928"/>
                  </a:cubicBezTo>
                  <a:cubicBezTo>
                    <a:pt x="1777" y="1928"/>
                    <a:pt x="2250" y="1544"/>
                    <a:pt x="2250" y="964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4"/>
            <p:cNvSpPr/>
            <p:nvPr/>
          </p:nvSpPr>
          <p:spPr>
            <a:xfrm>
              <a:off x="2542268" y="1422447"/>
              <a:ext cx="50614" cy="43406"/>
            </a:xfrm>
            <a:custGeom>
              <a:avLst/>
              <a:gdLst/>
              <a:ahLst/>
              <a:cxnLst/>
              <a:rect l="l" t="t" r="r" b="b"/>
              <a:pathLst>
                <a:path w="2240" h="1921" extrusionOk="0">
                  <a:moveTo>
                    <a:pt x="1275" y="0"/>
                  </a:moveTo>
                  <a:cubicBezTo>
                    <a:pt x="430" y="0"/>
                    <a:pt x="1" y="1036"/>
                    <a:pt x="596" y="1643"/>
                  </a:cubicBezTo>
                  <a:cubicBezTo>
                    <a:pt x="791" y="1834"/>
                    <a:pt x="1031" y="1920"/>
                    <a:pt x="1266" y="1920"/>
                  </a:cubicBezTo>
                  <a:cubicBezTo>
                    <a:pt x="1762" y="1920"/>
                    <a:pt x="2239" y="1538"/>
                    <a:pt x="2239" y="965"/>
                  </a:cubicBezTo>
                  <a:cubicBezTo>
                    <a:pt x="2239" y="429"/>
                    <a:pt x="1811" y="0"/>
                    <a:pt x="1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4"/>
            <p:cNvSpPr/>
            <p:nvPr/>
          </p:nvSpPr>
          <p:spPr>
            <a:xfrm>
              <a:off x="2596633" y="2075367"/>
              <a:ext cx="50591" cy="43406"/>
            </a:xfrm>
            <a:custGeom>
              <a:avLst/>
              <a:gdLst/>
              <a:ahLst/>
              <a:cxnLst/>
              <a:rect l="l" t="t" r="r" b="b"/>
              <a:pathLst>
                <a:path w="2239" h="1921" extrusionOk="0">
                  <a:moveTo>
                    <a:pt x="1286" y="1"/>
                  </a:moveTo>
                  <a:cubicBezTo>
                    <a:pt x="429" y="1"/>
                    <a:pt x="0" y="1036"/>
                    <a:pt x="607" y="1644"/>
                  </a:cubicBezTo>
                  <a:cubicBezTo>
                    <a:pt x="802" y="1835"/>
                    <a:pt x="1040" y="1920"/>
                    <a:pt x="1274" y="1920"/>
                  </a:cubicBezTo>
                  <a:cubicBezTo>
                    <a:pt x="1767" y="1920"/>
                    <a:pt x="2238" y="1539"/>
                    <a:pt x="2238" y="965"/>
                  </a:cubicBezTo>
                  <a:cubicBezTo>
                    <a:pt x="2238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4" name="Google Shape;4004;p24"/>
            <p:cNvGrpSpPr/>
            <p:nvPr/>
          </p:nvGrpSpPr>
          <p:grpSpPr>
            <a:xfrm>
              <a:off x="1889348" y="1150442"/>
              <a:ext cx="1030130" cy="1077196"/>
              <a:chOff x="4229708" y="1246157"/>
              <a:chExt cx="1087094" cy="1136763"/>
            </a:xfrm>
          </p:grpSpPr>
          <p:sp>
            <p:nvSpPr>
              <p:cNvPr id="4005" name="Google Shape;4005;p24"/>
              <p:cNvSpPr/>
              <p:nvPr/>
            </p:nvSpPr>
            <p:spPr>
              <a:xfrm>
                <a:off x="4976104" y="1246157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4" y="1917"/>
                      <a:pt x="1279" y="1917"/>
                    </a:cubicBezTo>
                    <a:cubicBezTo>
                      <a:pt x="1770" y="1917"/>
                      <a:pt x="2238" y="1533"/>
                      <a:pt x="2238" y="953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24"/>
              <p:cNvSpPr/>
              <p:nvPr/>
            </p:nvSpPr>
            <p:spPr>
              <a:xfrm>
                <a:off x="5033452" y="1246157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24"/>
              <p:cNvSpPr/>
              <p:nvPr/>
            </p:nvSpPr>
            <p:spPr>
              <a:xfrm>
                <a:off x="5090799" y="1246157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24"/>
              <p:cNvSpPr/>
              <p:nvPr/>
            </p:nvSpPr>
            <p:spPr>
              <a:xfrm>
                <a:off x="5148432" y="1246157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24"/>
              <p:cNvSpPr/>
              <p:nvPr/>
            </p:nvSpPr>
            <p:spPr>
              <a:xfrm>
                <a:off x="5206066" y="1246157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24"/>
              <p:cNvSpPr/>
              <p:nvPr/>
            </p:nvSpPr>
            <p:spPr>
              <a:xfrm>
                <a:off x="4861124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24"/>
              <p:cNvSpPr/>
              <p:nvPr/>
            </p:nvSpPr>
            <p:spPr>
              <a:xfrm>
                <a:off x="4918733" y="1303504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24"/>
              <p:cNvSpPr/>
              <p:nvPr/>
            </p:nvSpPr>
            <p:spPr>
              <a:xfrm>
                <a:off x="4976104" y="1303504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24"/>
              <p:cNvSpPr/>
              <p:nvPr/>
            </p:nvSpPr>
            <p:spPr>
              <a:xfrm>
                <a:off x="5033452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24"/>
              <p:cNvSpPr/>
              <p:nvPr/>
            </p:nvSpPr>
            <p:spPr>
              <a:xfrm>
                <a:off x="5090799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24"/>
              <p:cNvSpPr/>
              <p:nvPr/>
            </p:nvSpPr>
            <p:spPr>
              <a:xfrm>
                <a:off x="5206066" y="1303504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24"/>
              <p:cNvSpPr/>
              <p:nvPr/>
            </p:nvSpPr>
            <p:spPr>
              <a:xfrm>
                <a:off x="5263127" y="1303504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24"/>
              <p:cNvSpPr/>
              <p:nvPr/>
            </p:nvSpPr>
            <p:spPr>
              <a:xfrm>
                <a:off x="4803753" y="1360875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24"/>
              <p:cNvSpPr/>
              <p:nvPr/>
            </p:nvSpPr>
            <p:spPr>
              <a:xfrm>
                <a:off x="4861124" y="1360875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24"/>
              <p:cNvSpPr/>
              <p:nvPr/>
            </p:nvSpPr>
            <p:spPr>
              <a:xfrm>
                <a:off x="4918733" y="1360875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24"/>
              <p:cNvSpPr/>
              <p:nvPr/>
            </p:nvSpPr>
            <p:spPr>
              <a:xfrm>
                <a:off x="4976104" y="1360875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24"/>
              <p:cNvSpPr/>
              <p:nvPr/>
            </p:nvSpPr>
            <p:spPr>
              <a:xfrm>
                <a:off x="5033452" y="1360875"/>
                <a:ext cx="53675" cy="4575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9" extrusionOk="0">
                    <a:moveTo>
                      <a:pt x="1298" y="0"/>
                    </a:moveTo>
                    <a:cubicBezTo>
                      <a:pt x="441" y="0"/>
                      <a:pt x="0" y="1024"/>
                      <a:pt x="607" y="1631"/>
                    </a:cubicBezTo>
                    <a:cubicBezTo>
                      <a:pt x="802" y="1830"/>
                      <a:pt x="1045" y="1919"/>
                      <a:pt x="1284" y="1919"/>
                    </a:cubicBezTo>
                    <a:cubicBezTo>
                      <a:pt x="1776" y="1919"/>
                      <a:pt x="2250" y="1541"/>
                      <a:pt x="2250" y="964"/>
                    </a:cubicBezTo>
                    <a:cubicBezTo>
                      <a:pt x="2250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24"/>
              <p:cNvSpPr/>
              <p:nvPr/>
            </p:nvSpPr>
            <p:spPr>
              <a:xfrm>
                <a:off x="5090799" y="1360875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24"/>
              <p:cNvSpPr/>
              <p:nvPr/>
            </p:nvSpPr>
            <p:spPr>
              <a:xfrm>
                <a:off x="4746405" y="1418223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24"/>
              <p:cNvSpPr/>
              <p:nvPr/>
            </p:nvSpPr>
            <p:spPr>
              <a:xfrm>
                <a:off x="4803753" y="1418223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24"/>
              <p:cNvSpPr/>
              <p:nvPr/>
            </p:nvSpPr>
            <p:spPr>
              <a:xfrm>
                <a:off x="4861124" y="1418223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24"/>
              <p:cNvSpPr/>
              <p:nvPr/>
            </p:nvSpPr>
            <p:spPr>
              <a:xfrm>
                <a:off x="4976104" y="1418223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24"/>
              <p:cNvSpPr/>
              <p:nvPr/>
            </p:nvSpPr>
            <p:spPr>
              <a:xfrm>
                <a:off x="5033452" y="1418223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24"/>
              <p:cNvSpPr/>
              <p:nvPr/>
            </p:nvSpPr>
            <p:spPr>
              <a:xfrm>
                <a:off x="4631425" y="1475856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24"/>
              <p:cNvSpPr/>
              <p:nvPr/>
            </p:nvSpPr>
            <p:spPr>
              <a:xfrm>
                <a:off x="4689058" y="1475856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24"/>
              <p:cNvSpPr/>
              <p:nvPr/>
            </p:nvSpPr>
            <p:spPr>
              <a:xfrm>
                <a:off x="4746405" y="1475856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24"/>
              <p:cNvSpPr/>
              <p:nvPr/>
            </p:nvSpPr>
            <p:spPr>
              <a:xfrm>
                <a:off x="4803753" y="1475856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24"/>
              <p:cNvSpPr/>
              <p:nvPr/>
            </p:nvSpPr>
            <p:spPr>
              <a:xfrm>
                <a:off x="4746405" y="15332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24"/>
              <p:cNvSpPr/>
              <p:nvPr/>
            </p:nvSpPr>
            <p:spPr>
              <a:xfrm>
                <a:off x="4689058" y="159055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24"/>
              <p:cNvSpPr/>
              <p:nvPr/>
            </p:nvSpPr>
            <p:spPr>
              <a:xfrm>
                <a:off x="4746405" y="159055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24"/>
              <p:cNvSpPr/>
              <p:nvPr/>
            </p:nvSpPr>
            <p:spPr>
              <a:xfrm>
                <a:off x="4631425" y="1647898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24"/>
              <p:cNvSpPr/>
              <p:nvPr/>
            </p:nvSpPr>
            <p:spPr>
              <a:xfrm>
                <a:off x="4689058" y="1647898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24"/>
              <p:cNvSpPr/>
              <p:nvPr/>
            </p:nvSpPr>
            <p:spPr>
              <a:xfrm>
                <a:off x="4631425" y="1705531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24"/>
              <p:cNvSpPr/>
              <p:nvPr/>
            </p:nvSpPr>
            <p:spPr>
              <a:xfrm>
                <a:off x="4689058" y="1705531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24"/>
              <p:cNvSpPr/>
              <p:nvPr/>
            </p:nvSpPr>
            <p:spPr>
              <a:xfrm>
                <a:off x="4574364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24"/>
              <p:cNvSpPr/>
              <p:nvPr/>
            </p:nvSpPr>
            <p:spPr>
              <a:xfrm>
                <a:off x="4631425" y="17628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24"/>
              <p:cNvSpPr/>
              <p:nvPr/>
            </p:nvSpPr>
            <p:spPr>
              <a:xfrm>
                <a:off x="4516730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24"/>
              <p:cNvSpPr/>
              <p:nvPr/>
            </p:nvSpPr>
            <p:spPr>
              <a:xfrm>
                <a:off x="4574364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24"/>
              <p:cNvSpPr/>
              <p:nvPr/>
            </p:nvSpPr>
            <p:spPr>
              <a:xfrm>
                <a:off x="4631425" y="18202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24"/>
              <p:cNvSpPr/>
              <p:nvPr/>
            </p:nvSpPr>
            <p:spPr>
              <a:xfrm>
                <a:off x="4459383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24"/>
              <p:cNvSpPr/>
              <p:nvPr/>
            </p:nvSpPr>
            <p:spPr>
              <a:xfrm>
                <a:off x="4516730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24"/>
              <p:cNvSpPr/>
              <p:nvPr/>
            </p:nvSpPr>
            <p:spPr>
              <a:xfrm>
                <a:off x="4574364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24"/>
              <p:cNvSpPr/>
              <p:nvPr/>
            </p:nvSpPr>
            <p:spPr>
              <a:xfrm>
                <a:off x="4287055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24"/>
              <p:cNvSpPr/>
              <p:nvPr/>
            </p:nvSpPr>
            <p:spPr>
              <a:xfrm>
                <a:off x="4344403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24"/>
              <p:cNvSpPr/>
              <p:nvPr/>
            </p:nvSpPr>
            <p:spPr>
              <a:xfrm>
                <a:off x="4401750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24"/>
              <p:cNvSpPr/>
              <p:nvPr/>
            </p:nvSpPr>
            <p:spPr>
              <a:xfrm>
                <a:off x="4459383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24"/>
              <p:cNvSpPr/>
              <p:nvPr/>
            </p:nvSpPr>
            <p:spPr>
              <a:xfrm>
                <a:off x="4516730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24"/>
              <p:cNvSpPr/>
              <p:nvPr/>
            </p:nvSpPr>
            <p:spPr>
              <a:xfrm>
                <a:off x="4574364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24"/>
              <p:cNvSpPr/>
              <p:nvPr/>
            </p:nvSpPr>
            <p:spPr>
              <a:xfrm>
                <a:off x="4287055" y="19925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24"/>
              <p:cNvSpPr/>
              <p:nvPr/>
            </p:nvSpPr>
            <p:spPr>
              <a:xfrm>
                <a:off x="4344403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24"/>
              <p:cNvSpPr/>
              <p:nvPr/>
            </p:nvSpPr>
            <p:spPr>
              <a:xfrm>
                <a:off x="4401750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98" y="0"/>
                    </a:moveTo>
                    <a:cubicBezTo>
                      <a:pt x="441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24"/>
              <p:cNvSpPr/>
              <p:nvPr/>
            </p:nvSpPr>
            <p:spPr>
              <a:xfrm>
                <a:off x="4459383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24"/>
              <p:cNvSpPr/>
              <p:nvPr/>
            </p:nvSpPr>
            <p:spPr>
              <a:xfrm>
                <a:off x="4516730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24"/>
              <p:cNvSpPr/>
              <p:nvPr/>
            </p:nvSpPr>
            <p:spPr>
              <a:xfrm>
                <a:off x="4574364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24"/>
              <p:cNvSpPr/>
              <p:nvPr/>
            </p:nvSpPr>
            <p:spPr>
              <a:xfrm>
                <a:off x="4229708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24"/>
              <p:cNvSpPr/>
              <p:nvPr/>
            </p:nvSpPr>
            <p:spPr>
              <a:xfrm>
                <a:off x="4287055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24"/>
              <p:cNvSpPr/>
              <p:nvPr/>
            </p:nvSpPr>
            <p:spPr>
              <a:xfrm>
                <a:off x="4344403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24"/>
              <p:cNvSpPr/>
              <p:nvPr/>
            </p:nvSpPr>
            <p:spPr>
              <a:xfrm>
                <a:off x="4401750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24"/>
              <p:cNvSpPr/>
              <p:nvPr/>
            </p:nvSpPr>
            <p:spPr>
              <a:xfrm>
                <a:off x="4459383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24"/>
              <p:cNvSpPr/>
              <p:nvPr/>
            </p:nvSpPr>
            <p:spPr>
              <a:xfrm>
                <a:off x="4516730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24"/>
              <p:cNvSpPr/>
              <p:nvPr/>
            </p:nvSpPr>
            <p:spPr>
              <a:xfrm>
                <a:off x="4574364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24"/>
              <p:cNvSpPr/>
              <p:nvPr/>
            </p:nvSpPr>
            <p:spPr>
              <a:xfrm>
                <a:off x="4229708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24"/>
              <p:cNvSpPr/>
              <p:nvPr/>
            </p:nvSpPr>
            <p:spPr>
              <a:xfrm>
                <a:off x="4287055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24"/>
              <p:cNvSpPr/>
              <p:nvPr/>
            </p:nvSpPr>
            <p:spPr>
              <a:xfrm>
                <a:off x="4344403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24"/>
              <p:cNvSpPr/>
              <p:nvPr/>
            </p:nvSpPr>
            <p:spPr>
              <a:xfrm>
                <a:off x="4401750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24"/>
              <p:cNvSpPr/>
              <p:nvPr/>
            </p:nvSpPr>
            <p:spPr>
              <a:xfrm>
                <a:off x="4459383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24"/>
              <p:cNvSpPr/>
              <p:nvPr/>
            </p:nvSpPr>
            <p:spPr>
              <a:xfrm>
                <a:off x="4516730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24"/>
              <p:cNvSpPr/>
              <p:nvPr/>
            </p:nvSpPr>
            <p:spPr>
              <a:xfrm>
                <a:off x="4574364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24"/>
              <p:cNvSpPr/>
              <p:nvPr/>
            </p:nvSpPr>
            <p:spPr>
              <a:xfrm>
                <a:off x="4229708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24"/>
              <p:cNvSpPr/>
              <p:nvPr/>
            </p:nvSpPr>
            <p:spPr>
              <a:xfrm>
                <a:off x="4287055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24"/>
              <p:cNvSpPr/>
              <p:nvPr/>
            </p:nvSpPr>
            <p:spPr>
              <a:xfrm>
                <a:off x="4344403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24"/>
              <p:cNvSpPr/>
              <p:nvPr/>
            </p:nvSpPr>
            <p:spPr>
              <a:xfrm>
                <a:off x="4401750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24"/>
              <p:cNvSpPr/>
              <p:nvPr/>
            </p:nvSpPr>
            <p:spPr>
              <a:xfrm>
                <a:off x="4459383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24"/>
              <p:cNvSpPr/>
              <p:nvPr/>
            </p:nvSpPr>
            <p:spPr>
              <a:xfrm>
                <a:off x="4516730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24"/>
              <p:cNvSpPr/>
              <p:nvPr/>
            </p:nvSpPr>
            <p:spPr>
              <a:xfrm>
                <a:off x="4574364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24"/>
              <p:cNvSpPr/>
              <p:nvPr/>
            </p:nvSpPr>
            <p:spPr>
              <a:xfrm>
                <a:off x="4229708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24"/>
              <p:cNvSpPr/>
              <p:nvPr/>
            </p:nvSpPr>
            <p:spPr>
              <a:xfrm>
                <a:off x="4287055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24"/>
              <p:cNvSpPr/>
              <p:nvPr/>
            </p:nvSpPr>
            <p:spPr>
              <a:xfrm>
                <a:off x="4344403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24"/>
              <p:cNvSpPr/>
              <p:nvPr/>
            </p:nvSpPr>
            <p:spPr>
              <a:xfrm>
                <a:off x="4401750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24"/>
              <p:cNvSpPr/>
              <p:nvPr/>
            </p:nvSpPr>
            <p:spPr>
              <a:xfrm>
                <a:off x="4459383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24"/>
              <p:cNvSpPr/>
              <p:nvPr/>
            </p:nvSpPr>
            <p:spPr>
              <a:xfrm>
                <a:off x="4516730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24"/>
              <p:cNvSpPr/>
              <p:nvPr/>
            </p:nvSpPr>
            <p:spPr>
              <a:xfrm>
                <a:off x="4574364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24"/>
              <p:cNvSpPr/>
              <p:nvPr/>
            </p:nvSpPr>
            <p:spPr>
              <a:xfrm>
                <a:off x="4229708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24"/>
              <p:cNvSpPr/>
              <p:nvPr/>
            </p:nvSpPr>
            <p:spPr>
              <a:xfrm>
                <a:off x="4287055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24"/>
              <p:cNvSpPr/>
              <p:nvPr/>
            </p:nvSpPr>
            <p:spPr>
              <a:xfrm>
                <a:off x="4344403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24"/>
              <p:cNvSpPr/>
              <p:nvPr/>
            </p:nvSpPr>
            <p:spPr>
              <a:xfrm>
                <a:off x="4401750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98" y="1"/>
                    </a:moveTo>
                    <a:cubicBezTo>
                      <a:pt x="441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24"/>
              <p:cNvSpPr/>
              <p:nvPr/>
            </p:nvSpPr>
            <p:spPr>
              <a:xfrm>
                <a:off x="4516730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24"/>
              <p:cNvSpPr/>
              <p:nvPr/>
            </p:nvSpPr>
            <p:spPr>
              <a:xfrm>
                <a:off x="4574364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24"/>
              <p:cNvSpPr/>
              <p:nvPr/>
            </p:nvSpPr>
            <p:spPr>
              <a:xfrm>
                <a:off x="4229780" y="2337209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0"/>
                      <a:pt x="1283" y="1"/>
                    </a:cubicBezTo>
                    <a:cubicBezTo>
                      <a:pt x="1278" y="0"/>
                      <a:pt x="1274" y="0"/>
                      <a:pt x="1269" y="0"/>
                    </a:cubicBezTo>
                    <a:cubicBezTo>
                      <a:pt x="421" y="0"/>
                      <a:pt x="1" y="1028"/>
                      <a:pt x="593" y="1632"/>
                    </a:cubicBezTo>
                    <a:cubicBezTo>
                      <a:pt x="789" y="1828"/>
                      <a:pt x="1031" y="1916"/>
                      <a:pt x="1268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36"/>
                      <a:pt x="1819" y="0"/>
                      <a:pt x="13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24"/>
              <p:cNvSpPr/>
              <p:nvPr/>
            </p:nvSpPr>
            <p:spPr>
              <a:xfrm>
                <a:off x="4287055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1" y="1024"/>
                      <a:pt x="608" y="1632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24"/>
              <p:cNvSpPr/>
              <p:nvPr/>
            </p:nvSpPr>
            <p:spPr>
              <a:xfrm>
                <a:off x="4344403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29" y="1"/>
                      <a:pt x="1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96" name="Google Shape;4096;p24"/>
            <p:cNvGrpSpPr/>
            <p:nvPr/>
          </p:nvGrpSpPr>
          <p:grpSpPr>
            <a:xfrm>
              <a:off x="2596633" y="1204784"/>
              <a:ext cx="486143" cy="1022854"/>
              <a:chOff x="4976104" y="1303504"/>
              <a:chExt cx="513025" cy="1079415"/>
            </a:xfrm>
          </p:grpSpPr>
          <p:sp>
            <p:nvSpPr>
              <p:cNvPr id="4097" name="Google Shape;4097;p24"/>
              <p:cNvSpPr/>
              <p:nvPr/>
            </p:nvSpPr>
            <p:spPr>
              <a:xfrm>
                <a:off x="5148432" y="1303504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24"/>
              <p:cNvSpPr/>
              <p:nvPr/>
            </p:nvSpPr>
            <p:spPr>
              <a:xfrm>
                <a:off x="5148432" y="1360875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24"/>
              <p:cNvSpPr/>
              <p:nvPr/>
            </p:nvSpPr>
            <p:spPr>
              <a:xfrm>
                <a:off x="5148432" y="1418223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24"/>
              <p:cNvSpPr/>
              <p:nvPr/>
            </p:nvSpPr>
            <p:spPr>
              <a:xfrm>
                <a:off x="5206066" y="1418223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24"/>
              <p:cNvSpPr/>
              <p:nvPr/>
            </p:nvSpPr>
            <p:spPr>
              <a:xfrm>
                <a:off x="5033452" y="1475856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24"/>
              <p:cNvSpPr/>
              <p:nvPr/>
            </p:nvSpPr>
            <p:spPr>
              <a:xfrm>
                <a:off x="5090799" y="1475856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24"/>
              <p:cNvSpPr/>
              <p:nvPr/>
            </p:nvSpPr>
            <p:spPr>
              <a:xfrm>
                <a:off x="5148432" y="1475856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24"/>
              <p:cNvSpPr/>
              <p:nvPr/>
            </p:nvSpPr>
            <p:spPr>
              <a:xfrm>
                <a:off x="5206066" y="1475856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24"/>
              <p:cNvSpPr/>
              <p:nvPr/>
            </p:nvSpPr>
            <p:spPr>
              <a:xfrm>
                <a:off x="5263127" y="1475856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24"/>
              <p:cNvSpPr/>
              <p:nvPr/>
            </p:nvSpPr>
            <p:spPr>
              <a:xfrm>
                <a:off x="5090799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24"/>
              <p:cNvSpPr/>
              <p:nvPr/>
            </p:nvSpPr>
            <p:spPr>
              <a:xfrm>
                <a:off x="5148432" y="153320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24"/>
              <p:cNvSpPr/>
              <p:nvPr/>
            </p:nvSpPr>
            <p:spPr>
              <a:xfrm>
                <a:off x="5206066" y="153320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24"/>
              <p:cNvSpPr/>
              <p:nvPr/>
            </p:nvSpPr>
            <p:spPr>
              <a:xfrm>
                <a:off x="5263127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24"/>
              <p:cNvSpPr/>
              <p:nvPr/>
            </p:nvSpPr>
            <p:spPr>
              <a:xfrm>
                <a:off x="5090799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24"/>
              <p:cNvSpPr/>
              <p:nvPr/>
            </p:nvSpPr>
            <p:spPr>
              <a:xfrm>
                <a:off x="5148432" y="159055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24"/>
              <p:cNvSpPr/>
              <p:nvPr/>
            </p:nvSpPr>
            <p:spPr>
              <a:xfrm>
                <a:off x="5206066" y="159055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24"/>
              <p:cNvSpPr/>
              <p:nvPr/>
            </p:nvSpPr>
            <p:spPr>
              <a:xfrm>
                <a:off x="5263127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24"/>
              <p:cNvSpPr/>
              <p:nvPr/>
            </p:nvSpPr>
            <p:spPr>
              <a:xfrm>
                <a:off x="5090799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24"/>
              <p:cNvSpPr/>
              <p:nvPr/>
            </p:nvSpPr>
            <p:spPr>
              <a:xfrm>
                <a:off x="5148432" y="1647898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24"/>
              <p:cNvSpPr/>
              <p:nvPr/>
            </p:nvSpPr>
            <p:spPr>
              <a:xfrm>
                <a:off x="5206066" y="1647898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24"/>
              <p:cNvSpPr/>
              <p:nvPr/>
            </p:nvSpPr>
            <p:spPr>
              <a:xfrm>
                <a:off x="5263127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24"/>
              <p:cNvSpPr/>
              <p:nvPr/>
            </p:nvSpPr>
            <p:spPr>
              <a:xfrm>
                <a:off x="5320760" y="1647898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24"/>
              <p:cNvSpPr/>
              <p:nvPr/>
            </p:nvSpPr>
            <p:spPr>
              <a:xfrm>
                <a:off x="5148432" y="1705531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24"/>
              <p:cNvSpPr/>
              <p:nvPr/>
            </p:nvSpPr>
            <p:spPr>
              <a:xfrm>
                <a:off x="5206066" y="1705531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24"/>
              <p:cNvSpPr/>
              <p:nvPr/>
            </p:nvSpPr>
            <p:spPr>
              <a:xfrm>
                <a:off x="5263127" y="1705531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24"/>
              <p:cNvSpPr/>
              <p:nvPr/>
            </p:nvSpPr>
            <p:spPr>
              <a:xfrm>
                <a:off x="5320760" y="1705531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24"/>
              <p:cNvSpPr/>
              <p:nvPr/>
            </p:nvSpPr>
            <p:spPr>
              <a:xfrm>
                <a:off x="5148432" y="176287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24"/>
              <p:cNvSpPr/>
              <p:nvPr/>
            </p:nvSpPr>
            <p:spPr>
              <a:xfrm>
                <a:off x="5206066" y="176287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24"/>
              <p:cNvSpPr/>
              <p:nvPr/>
            </p:nvSpPr>
            <p:spPr>
              <a:xfrm>
                <a:off x="5263127" y="17628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24"/>
              <p:cNvSpPr/>
              <p:nvPr/>
            </p:nvSpPr>
            <p:spPr>
              <a:xfrm>
                <a:off x="5320760" y="17628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24"/>
              <p:cNvSpPr/>
              <p:nvPr/>
            </p:nvSpPr>
            <p:spPr>
              <a:xfrm>
                <a:off x="5090799" y="18202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24"/>
              <p:cNvSpPr/>
              <p:nvPr/>
            </p:nvSpPr>
            <p:spPr>
              <a:xfrm>
                <a:off x="5148432" y="18202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24"/>
              <p:cNvSpPr/>
              <p:nvPr/>
            </p:nvSpPr>
            <p:spPr>
              <a:xfrm>
                <a:off x="5206066" y="18202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24"/>
              <p:cNvSpPr/>
              <p:nvPr/>
            </p:nvSpPr>
            <p:spPr>
              <a:xfrm>
                <a:off x="5263127" y="18202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24"/>
              <p:cNvSpPr/>
              <p:nvPr/>
            </p:nvSpPr>
            <p:spPr>
              <a:xfrm>
                <a:off x="5320760" y="18202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24"/>
              <p:cNvSpPr/>
              <p:nvPr/>
            </p:nvSpPr>
            <p:spPr>
              <a:xfrm>
                <a:off x="5378107" y="18202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24"/>
              <p:cNvSpPr/>
              <p:nvPr/>
            </p:nvSpPr>
            <p:spPr>
              <a:xfrm>
                <a:off x="5090799" y="1877573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24"/>
              <p:cNvSpPr/>
              <p:nvPr/>
            </p:nvSpPr>
            <p:spPr>
              <a:xfrm>
                <a:off x="5148432" y="1877573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24"/>
              <p:cNvSpPr/>
              <p:nvPr/>
            </p:nvSpPr>
            <p:spPr>
              <a:xfrm>
                <a:off x="5206066" y="1877573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24"/>
              <p:cNvSpPr/>
              <p:nvPr/>
            </p:nvSpPr>
            <p:spPr>
              <a:xfrm>
                <a:off x="5263127" y="1877573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24"/>
              <p:cNvSpPr/>
              <p:nvPr/>
            </p:nvSpPr>
            <p:spPr>
              <a:xfrm>
                <a:off x="5320760" y="1877573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24"/>
              <p:cNvSpPr/>
              <p:nvPr/>
            </p:nvSpPr>
            <p:spPr>
              <a:xfrm>
                <a:off x="5378107" y="1877573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24"/>
              <p:cNvSpPr/>
              <p:nvPr/>
            </p:nvSpPr>
            <p:spPr>
              <a:xfrm>
                <a:off x="5435454" y="1877573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24"/>
              <p:cNvSpPr/>
              <p:nvPr/>
            </p:nvSpPr>
            <p:spPr>
              <a:xfrm>
                <a:off x="5033452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24"/>
              <p:cNvSpPr/>
              <p:nvPr/>
            </p:nvSpPr>
            <p:spPr>
              <a:xfrm>
                <a:off x="5090799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>
                <a:off x="5148432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>
                <a:off x="5206066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>
                <a:off x="5263127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>
                <a:off x="5320760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>
                <a:off x="5378107" y="19352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>
                <a:off x="5435454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24"/>
              <p:cNvSpPr/>
              <p:nvPr/>
            </p:nvSpPr>
            <p:spPr>
              <a:xfrm>
                <a:off x="4976104" y="19925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9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24"/>
              <p:cNvSpPr/>
              <p:nvPr/>
            </p:nvSpPr>
            <p:spPr>
              <a:xfrm>
                <a:off x="5033452" y="1992553"/>
                <a:ext cx="53675" cy="4583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2" extrusionOk="0">
                    <a:moveTo>
                      <a:pt x="1298" y="0"/>
                    </a:moveTo>
                    <a:cubicBezTo>
                      <a:pt x="441" y="0"/>
                      <a:pt x="0" y="1024"/>
                      <a:pt x="607" y="1632"/>
                    </a:cubicBezTo>
                    <a:cubicBezTo>
                      <a:pt x="804" y="1833"/>
                      <a:pt x="1047" y="1922"/>
                      <a:pt x="1284" y="1922"/>
                    </a:cubicBezTo>
                    <a:cubicBezTo>
                      <a:pt x="1778" y="1922"/>
                      <a:pt x="2250" y="1536"/>
                      <a:pt x="2250" y="965"/>
                    </a:cubicBezTo>
                    <a:cubicBezTo>
                      <a:pt x="2250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24"/>
              <p:cNvSpPr/>
              <p:nvPr/>
            </p:nvSpPr>
            <p:spPr>
              <a:xfrm>
                <a:off x="5090799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24"/>
              <p:cNvSpPr/>
              <p:nvPr/>
            </p:nvSpPr>
            <p:spPr>
              <a:xfrm>
                <a:off x="5148432" y="199255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24"/>
              <p:cNvSpPr/>
              <p:nvPr/>
            </p:nvSpPr>
            <p:spPr>
              <a:xfrm>
                <a:off x="5206066" y="199255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24"/>
              <p:cNvSpPr/>
              <p:nvPr/>
            </p:nvSpPr>
            <p:spPr>
              <a:xfrm>
                <a:off x="5263127" y="19925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24"/>
              <p:cNvSpPr/>
              <p:nvPr/>
            </p:nvSpPr>
            <p:spPr>
              <a:xfrm>
                <a:off x="5320760" y="19925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24"/>
              <p:cNvSpPr/>
              <p:nvPr/>
            </p:nvSpPr>
            <p:spPr>
              <a:xfrm>
                <a:off x="5378107" y="19925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24"/>
              <p:cNvSpPr/>
              <p:nvPr/>
            </p:nvSpPr>
            <p:spPr>
              <a:xfrm>
                <a:off x="5033452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24"/>
              <p:cNvSpPr/>
              <p:nvPr/>
            </p:nvSpPr>
            <p:spPr>
              <a:xfrm>
                <a:off x="5090799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24"/>
              <p:cNvSpPr/>
              <p:nvPr/>
            </p:nvSpPr>
            <p:spPr>
              <a:xfrm>
                <a:off x="5148432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24"/>
              <p:cNvSpPr/>
              <p:nvPr/>
            </p:nvSpPr>
            <p:spPr>
              <a:xfrm>
                <a:off x="5206066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24"/>
              <p:cNvSpPr/>
              <p:nvPr/>
            </p:nvSpPr>
            <p:spPr>
              <a:xfrm>
                <a:off x="5263127" y="20499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24"/>
              <p:cNvSpPr/>
              <p:nvPr/>
            </p:nvSpPr>
            <p:spPr>
              <a:xfrm>
                <a:off x="5320760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24"/>
              <p:cNvSpPr/>
              <p:nvPr/>
            </p:nvSpPr>
            <p:spPr>
              <a:xfrm>
                <a:off x="5378107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24"/>
              <p:cNvSpPr/>
              <p:nvPr/>
            </p:nvSpPr>
            <p:spPr>
              <a:xfrm>
                <a:off x="5033452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24"/>
              <p:cNvSpPr/>
              <p:nvPr/>
            </p:nvSpPr>
            <p:spPr>
              <a:xfrm>
                <a:off x="5090799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24"/>
              <p:cNvSpPr/>
              <p:nvPr/>
            </p:nvSpPr>
            <p:spPr>
              <a:xfrm>
                <a:off x="5148432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24"/>
              <p:cNvSpPr/>
              <p:nvPr/>
            </p:nvSpPr>
            <p:spPr>
              <a:xfrm>
                <a:off x="5206066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24"/>
              <p:cNvSpPr/>
              <p:nvPr/>
            </p:nvSpPr>
            <p:spPr>
              <a:xfrm>
                <a:off x="5263127" y="210724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24"/>
              <p:cNvSpPr/>
              <p:nvPr/>
            </p:nvSpPr>
            <p:spPr>
              <a:xfrm>
                <a:off x="5320760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24"/>
              <p:cNvSpPr/>
              <p:nvPr/>
            </p:nvSpPr>
            <p:spPr>
              <a:xfrm>
                <a:off x="5033452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24"/>
              <p:cNvSpPr/>
              <p:nvPr/>
            </p:nvSpPr>
            <p:spPr>
              <a:xfrm>
                <a:off x="5090799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24"/>
              <p:cNvSpPr/>
              <p:nvPr/>
            </p:nvSpPr>
            <p:spPr>
              <a:xfrm>
                <a:off x="5148432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24"/>
              <p:cNvSpPr/>
              <p:nvPr/>
            </p:nvSpPr>
            <p:spPr>
              <a:xfrm>
                <a:off x="5206066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8" y="1539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24"/>
              <p:cNvSpPr/>
              <p:nvPr/>
            </p:nvSpPr>
            <p:spPr>
              <a:xfrm>
                <a:off x="5206066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24"/>
              <p:cNvSpPr/>
              <p:nvPr/>
            </p:nvSpPr>
            <p:spPr>
              <a:xfrm>
                <a:off x="5263127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24"/>
              <p:cNvSpPr/>
              <p:nvPr/>
            </p:nvSpPr>
            <p:spPr>
              <a:xfrm>
                <a:off x="5320760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24"/>
              <p:cNvSpPr/>
              <p:nvPr/>
            </p:nvSpPr>
            <p:spPr>
              <a:xfrm>
                <a:off x="5090799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24"/>
              <p:cNvSpPr/>
              <p:nvPr/>
            </p:nvSpPr>
            <p:spPr>
              <a:xfrm>
                <a:off x="5148432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24"/>
              <p:cNvSpPr/>
              <p:nvPr/>
            </p:nvSpPr>
            <p:spPr>
              <a:xfrm>
                <a:off x="5206066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24"/>
              <p:cNvSpPr/>
              <p:nvPr/>
            </p:nvSpPr>
            <p:spPr>
              <a:xfrm>
                <a:off x="5263127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24"/>
              <p:cNvSpPr/>
              <p:nvPr/>
            </p:nvSpPr>
            <p:spPr>
              <a:xfrm>
                <a:off x="5320760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24"/>
              <p:cNvSpPr/>
              <p:nvPr/>
            </p:nvSpPr>
            <p:spPr>
              <a:xfrm>
                <a:off x="5033452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24"/>
              <p:cNvSpPr/>
              <p:nvPr/>
            </p:nvSpPr>
            <p:spPr>
              <a:xfrm>
                <a:off x="5090799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24"/>
              <p:cNvSpPr/>
              <p:nvPr/>
            </p:nvSpPr>
            <p:spPr>
              <a:xfrm>
                <a:off x="5148504" y="2337209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0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ubicBezTo>
                      <a:pt x="421" y="0"/>
                      <a:pt x="1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36"/>
                      <a:pt x="1818" y="0"/>
                      <a:pt x="13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24"/>
              <p:cNvSpPr/>
              <p:nvPr/>
            </p:nvSpPr>
            <p:spPr>
              <a:xfrm>
                <a:off x="5206137" y="2337209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0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ubicBezTo>
                      <a:pt x="421" y="0"/>
                      <a:pt x="0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36"/>
                      <a:pt x="1818" y="0"/>
                      <a:pt x="13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24"/>
              <p:cNvSpPr/>
              <p:nvPr/>
            </p:nvSpPr>
            <p:spPr>
              <a:xfrm>
                <a:off x="5263127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24"/>
              <p:cNvSpPr/>
              <p:nvPr/>
            </p:nvSpPr>
            <p:spPr>
              <a:xfrm>
                <a:off x="5320760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95" y="0"/>
                    </a:moveTo>
                    <a:cubicBezTo>
                      <a:pt x="1288" y="0"/>
                      <a:pt x="1281" y="0"/>
                      <a:pt x="1274" y="1"/>
                    </a:cubicBezTo>
                    <a:cubicBezTo>
                      <a:pt x="429" y="1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2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87" name="Google Shape;4187;p24"/>
            <p:cNvGrpSpPr/>
            <p:nvPr/>
          </p:nvGrpSpPr>
          <p:grpSpPr>
            <a:xfrm>
              <a:off x="2650976" y="2238665"/>
              <a:ext cx="377187" cy="152271"/>
              <a:chOff x="5033452" y="2394556"/>
              <a:chExt cx="398045" cy="160691"/>
            </a:xfrm>
          </p:grpSpPr>
          <p:sp>
            <p:nvSpPr>
              <p:cNvPr id="4188" name="Google Shape;4188;p24"/>
              <p:cNvSpPr/>
              <p:nvPr/>
            </p:nvSpPr>
            <p:spPr>
              <a:xfrm>
                <a:off x="5206066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24"/>
              <p:cNvSpPr/>
              <p:nvPr/>
            </p:nvSpPr>
            <p:spPr>
              <a:xfrm>
                <a:off x="5263127" y="239455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24"/>
              <p:cNvSpPr/>
              <p:nvPr/>
            </p:nvSpPr>
            <p:spPr>
              <a:xfrm>
                <a:off x="5320760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24"/>
              <p:cNvSpPr/>
              <p:nvPr/>
            </p:nvSpPr>
            <p:spPr>
              <a:xfrm>
                <a:off x="5378107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24"/>
              <p:cNvSpPr/>
              <p:nvPr/>
            </p:nvSpPr>
            <p:spPr>
              <a:xfrm>
                <a:off x="5033452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24"/>
              <p:cNvSpPr/>
              <p:nvPr/>
            </p:nvSpPr>
            <p:spPr>
              <a:xfrm>
                <a:off x="5090799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24"/>
              <p:cNvSpPr/>
              <p:nvPr/>
            </p:nvSpPr>
            <p:spPr>
              <a:xfrm>
                <a:off x="5148432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24"/>
              <p:cNvSpPr/>
              <p:nvPr/>
            </p:nvSpPr>
            <p:spPr>
              <a:xfrm>
                <a:off x="5206066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24"/>
              <p:cNvSpPr/>
              <p:nvPr/>
            </p:nvSpPr>
            <p:spPr>
              <a:xfrm>
                <a:off x="5263127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24"/>
              <p:cNvSpPr/>
              <p:nvPr/>
            </p:nvSpPr>
            <p:spPr>
              <a:xfrm>
                <a:off x="5320760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24"/>
              <p:cNvSpPr/>
              <p:nvPr/>
            </p:nvSpPr>
            <p:spPr>
              <a:xfrm>
                <a:off x="5378107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24"/>
              <p:cNvSpPr/>
              <p:nvPr/>
            </p:nvSpPr>
            <p:spPr>
              <a:xfrm>
                <a:off x="5033452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24"/>
              <p:cNvSpPr/>
              <p:nvPr/>
            </p:nvSpPr>
            <p:spPr>
              <a:xfrm>
                <a:off x="5090799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24"/>
              <p:cNvSpPr/>
              <p:nvPr/>
            </p:nvSpPr>
            <p:spPr>
              <a:xfrm>
                <a:off x="5148432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24"/>
              <p:cNvSpPr/>
              <p:nvPr/>
            </p:nvSpPr>
            <p:spPr>
              <a:xfrm>
                <a:off x="5206066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24"/>
              <p:cNvSpPr/>
              <p:nvPr/>
            </p:nvSpPr>
            <p:spPr>
              <a:xfrm>
                <a:off x="5263127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24"/>
              <p:cNvSpPr/>
              <p:nvPr/>
            </p:nvSpPr>
            <p:spPr>
              <a:xfrm>
                <a:off x="5320760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24"/>
              <p:cNvSpPr/>
              <p:nvPr/>
            </p:nvSpPr>
            <p:spPr>
              <a:xfrm>
                <a:off x="5378107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06" name="Google Shape;4206;p24"/>
            <p:cNvSpPr/>
            <p:nvPr/>
          </p:nvSpPr>
          <p:spPr>
            <a:xfrm>
              <a:off x="2650976" y="2401963"/>
              <a:ext cx="50863" cy="43316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25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3"/>
                    <a:pt x="2250" y="953"/>
                  </a:cubicBezTo>
                  <a:cubicBezTo>
                    <a:pt x="2250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24"/>
            <p:cNvSpPr/>
            <p:nvPr/>
          </p:nvSpPr>
          <p:spPr>
            <a:xfrm>
              <a:off x="2705318" y="2401963"/>
              <a:ext cx="50863" cy="43316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25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3"/>
                    <a:pt x="2250" y="953"/>
                  </a:cubicBezTo>
                  <a:cubicBezTo>
                    <a:pt x="2250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24"/>
            <p:cNvSpPr/>
            <p:nvPr/>
          </p:nvSpPr>
          <p:spPr>
            <a:xfrm>
              <a:off x="2759999" y="2401963"/>
              <a:ext cx="50524" cy="43316"/>
            </a:xfrm>
            <a:custGeom>
              <a:avLst/>
              <a:gdLst/>
              <a:ahLst/>
              <a:cxnLst/>
              <a:rect l="l" t="t" r="r" b="b"/>
              <a:pathLst>
                <a:path w="2236" h="1917" extrusionOk="0">
                  <a:moveTo>
                    <a:pt x="1304" y="0"/>
                  </a:moveTo>
                  <a:cubicBezTo>
                    <a:pt x="1297" y="0"/>
                    <a:pt x="1290" y="1"/>
                    <a:pt x="1283" y="1"/>
                  </a:cubicBezTo>
                  <a:cubicBezTo>
                    <a:pt x="1278" y="1"/>
                    <a:pt x="1273" y="1"/>
                    <a:pt x="1268" y="1"/>
                  </a:cubicBezTo>
                  <a:cubicBezTo>
                    <a:pt x="421" y="1"/>
                    <a:pt x="1" y="1028"/>
                    <a:pt x="592" y="1632"/>
                  </a:cubicBezTo>
                  <a:cubicBezTo>
                    <a:pt x="789" y="1828"/>
                    <a:pt x="1031" y="1916"/>
                    <a:pt x="1267" y="1916"/>
                  </a:cubicBezTo>
                  <a:cubicBezTo>
                    <a:pt x="1762" y="1916"/>
                    <a:pt x="2236" y="1533"/>
                    <a:pt x="2236" y="953"/>
                  </a:cubicBezTo>
                  <a:cubicBezTo>
                    <a:pt x="2236" y="436"/>
                    <a:pt x="1818" y="0"/>
                    <a:pt x="13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24"/>
            <p:cNvSpPr/>
            <p:nvPr/>
          </p:nvSpPr>
          <p:spPr>
            <a:xfrm>
              <a:off x="2814612" y="2401963"/>
              <a:ext cx="50524" cy="43316"/>
            </a:xfrm>
            <a:custGeom>
              <a:avLst/>
              <a:gdLst/>
              <a:ahLst/>
              <a:cxnLst/>
              <a:rect l="l" t="t" r="r" b="b"/>
              <a:pathLst>
                <a:path w="2236" h="1917" extrusionOk="0">
                  <a:moveTo>
                    <a:pt x="1304" y="0"/>
                  </a:moveTo>
                  <a:cubicBezTo>
                    <a:pt x="1297" y="0"/>
                    <a:pt x="1290" y="1"/>
                    <a:pt x="1283" y="1"/>
                  </a:cubicBezTo>
                  <a:cubicBezTo>
                    <a:pt x="1278" y="1"/>
                    <a:pt x="1273" y="1"/>
                    <a:pt x="1268" y="1"/>
                  </a:cubicBezTo>
                  <a:cubicBezTo>
                    <a:pt x="421" y="1"/>
                    <a:pt x="0" y="1028"/>
                    <a:pt x="592" y="1632"/>
                  </a:cubicBezTo>
                  <a:cubicBezTo>
                    <a:pt x="789" y="1828"/>
                    <a:pt x="1031" y="1916"/>
                    <a:pt x="1267" y="1916"/>
                  </a:cubicBezTo>
                  <a:cubicBezTo>
                    <a:pt x="1762" y="1916"/>
                    <a:pt x="2235" y="1533"/>
                    <a:pt x="2235" y="953"/>
                  </a:cubicBezTo>
                  <a:cubicBezTo>
                    <a:pt x="2235" y="436"/>
                    <a:pt x="1818" y="0"/>
                    <a:pt x="13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24"/>
            <p:cNvSpPr/>
            <p:nvPr/>
          </p:nvSpPr>
          <p:spPr>
            <a:xfrm>
              <a:off x="2868616" y="2401963"/>
              <a:ext cx="50863" cy="43316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25"/>
                    <a:pt x="607" y="1632"/>
                  </a:cubicBezTo>
                  <a:cubicBezTo>
                    <a:pt x="804" y="1828"/>
                    <a:pt x="1046" y="1916"/>
                    <a:pt x="1283" y="1916"/>
                  </a:cubicBezTo>
                  <a:cubicBezTo>
                    <a:pt x="1777" y="1916"/>
                    <a:pt x="2251" y="1533"/>
                    <a:pt x="2251" y="953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24"/>
            <p:cNvSpPr/>
            <p:nvPr/>
          </p:nvSpPr>
          <p:spPr>
            <a:xfrm>
              <a:off x="2923229" y="2401963"/>
              <a:ext cx="50591" cy="43316"/>
            </a:xfrm>
            <a:custGeom>
              <a:avLst/>
              <a:gdLst/>
              <a:ahLst/>
              <a:cxnLst/>
              <a:rect l="l" t="t" r="r" b="b"/>
              <a:pathLst>
                <a:path w="2239" h="1917" extrusionOk="0">
                  <a:moveTo>
                    <a:pt x="1274" y="1"/>
                  </a:moveTo>
                  <a:cubicBezTo>
                    <a:pt x="429" y="1"/>
                    <a:pt x="0" y="1025"/>
                    <a:pt x="596" y="1632"/>
                  </a:cubicBezTo>
                  <a:cubicBezTo>
                    <a:pt x="792" y="1828"/>
                    <a:pt x="1034" y="1916"/>
                    <a:pt x="1271" y="1916"/>
                  </a:cubicBezTo>
                  <a:cubicBezTo>
                    <a:pt x="1765" y="1916"/>
                    <a:pt x="2239" y="1533"/>
                    <a:pt x="2239" y="953"/>
                  </a:cubicBezTo>
                  <a:cubicBezTo>
                    <a:pt x="2239" y="429"/>
                    <a:pt x="1810" y="1"/>
                    <a:pt x="1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12" name="Google Shape;4212;p24"/>
            <p:cNvGrpSpPr/>
            <p:nvPr/>
          </p:nvGrpSpPr>
          <p:grpSpPr>
            <a:xfrm>
              <a:off x="1998033" y="2293007"/>
              <a:ext cx="159570" cy="206817"/>
              <a:chOff x="4344403" y="2451903"/>
              <a:chExt cx="168393" cy="218253"/>
            </a:xfrm>
          </p:grpSpPr>
          <p:sp>
            <p:nvSpPr>
              <p:cNvPr id="4213" name="Google Shape;4213;p24"/>
              <p:cNvSpPr/>
              <p:nvPr/>
            </p:nvSpPr>
            <p:spPr>
              <a:xfrm>
                <a:off x="4344403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24"/>
              <p:cNvSpPr/>
              <p:nvPr/>
            </p:nvSpPr>
            <p:spPr>
              <a:xfrm>
                <a:off x="4401750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24"/>
              <p:cNvSpPr/>
              <p:nvPr/>
            </p:nvSpPr>
            <p:spPr>
              <a:xfrm>
                <a:off x="4459383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24"/>
              <p:cNvSpPr/>
              <p:nvPr/>
            </p:nvSpPr>
            <p:spPr>
              <a:xfrm>
                <a:off x="4344403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24"/>
              <p:cNvSpPr/>
              <p:nvPr/>
            </p:nvSpPr>
            <p:spPr>
              <a:xfrm>
                <a:off x="4401750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24"/>
              <p:cNvSpPr/>
              <p:nvPr/>
            </p:nvSpPr>
            <p:spPr>
              <a:xfrm>
                <a:off x="4459383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24"/>
              <p:cNvSpPr/>
              <p:nvPr/>
            </p:nvSpPr>
            <p:spPr>
              <a:xfrm>
                <a:off x="4344403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24"/>
              <p:cNvSpPr/>
              <p:nvPr/>
            </p:nvSpPr>
            <p:spPr>
              <a:xfrm>
                <a:off x="4401845" y="2566884"/>
                <a:ext cx="53580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1917" extrusionOk="0">
                    <a:moveTo>
                      <a:pt x="1280" y="1"/>
                    </a:moveTo>
                    <a:cubicBezTo>
                      <a:pt x="432" y="1"/>
                      <a:pt x="0" y="1028"/>
                      <a:pt x="604" y="1632"/>
                    </a:cubicBezTo>
                    <a:cubicBezTo>
                      <a:pt x="801" y="1828"/>
                      <a:pt x="1042" y="1916"/>
                      <a:pt x="1279" y="1916"/>
                    </a:cubicBezTo>
                    <a:cubicBezTo>
                      <a:pt x="1773" y="1916"/>
                      <a:pt x="2247" y="1533"/>
                      <a:pt x="2247" y="953"/>
                    </a:cubicBezTo>
                    <a:cubicBezTo>
                      <a:pt x="2247" y="429"/>
                      <a:pt x="1818" y="1"/>
                      <a:pt x="1294" y="1"/>
                    </a:cubicBezTo>
                    <a:cubicBezTo>
                      <a:pt x="1290" y="1"/>
                      <a:pt x="1285" y="1"/>
                      <a:pt x="12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24"/>
              <p:cNvSpPr/>
              <p:nvPr/>
            </p:nvSpPr>
            <p:spPr>
              <a:xfrm>
                <a:off x="4459383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24"/>
              <p:cNvSpPr/>
              <p:nvPr/>
            </p:nvSpPr>
            <p:spPr>
              <a:xfrm>
                <a:off x="4344403" y="262423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0"/>
                      <a:pt x="1276" y="1920"/>
                    </a:cubicBezTo>
                    <a:cubicBezTo>
                      <a:pt x="1773" y="1920"/>
                      <a:pt x="2251" y="1536"/>
                      <a:pt x="2251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24"/>
              <p:cNvSpPr/>
              <p:nvPr/>
            </p:nvSpPr>
            <p:spPr>
              <a:xfrm>
                <a:off x="4401750" y="262423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98" y="1"/>
                    </a:moveTo>
                    <a:cubicBezTo>
                      <a:pt x="441" y="1"/>
                      <a:pt x="1" y="1037"/>
                      <a:pt x="608" y="1644"/>
                    </a:cubicBezTo>
                    <a:cubicBezTo>
                      <a:pt x="803" y="1839"/>
                      <a:pt x="1042" y="1926"/>
                      <a:pt x="1276" y="1926"/>
                    </a:cubicBezTo>
                    <a:cubicBezTo>
                      <a:pt x="1773" y="1926"/>
                      <a:pt x="2251" y="1536"/>
                      <a:pt x="2251" y="953"/>
                    </a:cubicBezTo>
                    <a:cubicBezTo>
                      <a:pt x="2251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24"/>
              <p:cNvSpPr/>
              <p:nvPr/>
            </p:nvSpPr>
            <p:spPr>
              <a:xfrm>
                <a:off x="4459383" y="262423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5" name="Google Shape;4225;p24"/>
            <p:cNvGrpSpPr/>
            <p:nvPr/>
          </p:nvGrpSpPr>
          <p:grpSpPr>
            <a:xfrm>
              <a:off x="2168606" y="1313491"/>
              <a:ext cx="533232" cy="1186129"/>
              <a:chOff x="4524408" y="1418223"/>
              <a:chExt cx="562718" cy="1251719"/>
            </a:xfrm>
          </p:grpSpPr>
          <p:sp>
            <p:nvSpPr>
              <p:cNvPr id="4226" name="Google Shape;4226;p24"/>
              <p:cNvSpPr/>
              <p:nvPr/>
            </p:nvSpPr>
            <p:spPr>
              <a:xfrm>
                <a:off x="4918733" y="1418223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24"/>
              <p:cNvSpPr/>
              <p:nvPr/>
            </p:nvSpPr>
            <p:spPr>
              <a:xfrm>
                <a:off x="4861124" y="1475856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24"/>
              <p:cNvSpPr/>
              <p:nvPr/>
            </p:nvSpPr>
            <p:spPr>
              <a:xfrm>
                <a:off x="4918733" y="1475856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24"/>
              <p:cNvSpPr/>
              <p:nvPr/>
            </p:nvSpPr>
            <p:spPr>
              <a:xfrm>
                <a:off x="4976104" y="1475856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24"/>
              <p:cNvSpPr/>
              <p:nvPr/>
            </p:nvSpPr>
            <p:spPr>
              <a:xfrm>
                <a:off x="4803753" y="153320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24"/>
              <p:cNvSpPr/>
              <p:nvPr/>
            </p:nvSpPr>
            <p:spPr>
              <a:xfrm>
                <a:off x="4861124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24"/>
              <p:cNvSpPr/>
              <p:nvPr/>
            </p:nvSpPr>
            <p:spPr>
              <a:xfrm>
                <a:off x="4976104" y="15332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24"/>
              <p:cNvSpPr/>
              <p:nvPr/>
            </p:nvSpPr>
            <p:spPr>
              <a:xfrm>
                <a:off x="5033452" y="15332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24"/>
              <p:cNvSpPr/>
              <p:nvPr/>
            </p:nvSpPr>
            <p:spPr>
              <a:xfrm>
                <a:off x="4803753" y="159055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24"/>
              <p:cNvSpPr/>
              <p:nvPr/>
            </p:nvSpPr>
            <p:spPr>
              <a:xfrm>
                <a:off x="4861124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24"/>
              <p:cNvSpPr/>
              <p:nvPr/>
            </p:nvSpPr>
            <p:spPr>
              <a:xfrm>
                <a:off x="4918733" y="159055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24"/>
              <p:cNvSpPr/>
              <p:nvPr/>
            </p:nvSpPr>
            <p:spPr>
              <a:xfrm>
                <a:off x="4976104" y="159055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24"/>
              <p:cNvSpPr/>
              <p:nvPr/>
            </p:nvSpPr>
            <p:spPr>
              <a:xfrm>
                <a:off x="5033452" y="159055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24"/>
              <p:cNvSpPr/>
              <p:nvPr/>
            </p:nvSpPr>
            <p:spPr>
              <a:xfrm>
                <a:off x="4746405" y="1647898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24"/>
              <p:cNvSpPr/>
              <p:nvPr/>
            </p:nvSpPr>
            <p:spPr>
              <a:xfrm>
                <a:off x="4803753" y="1647898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24"/>
              <p:cNvSpPr/>
              <p:nvPr/>
            </p:nvSpPr>
            <p:spPr>
              <a:xfrm>
                <a:off x="4861124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24"/>
              <p:cNvSpPr/>
              <p:nvPr/>
            </p:nvSpPr>
            <p:spPr>
              <a:xfrm>
                <a:off x="4918733" y="1647898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24"/>
              <p:cNvSpPr/>
              <p:nvPr/>
            </p:nvSpPr>
            <p:spPr>
              <a:xfrm>
                <a:off x="4976104" y="1647898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24"/>
              <p:cNvSpPr/>
              <p:nvPr/>
            </p:nvSpPr>
            <p:spPr>
              <a:xfrm>
                <a:off x="5033452" y="1647898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24"/>
              <p:cNvSpPr/>
              <p:nvPr/>
            </p:nvSpPr>
            <p:spPr>
              <a:xfrm>
                <a:off x="4746405" y="1705531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24"/>
              <p:cNvSpPr/>
              <p:nvPr/>
            </p:nvSpPr>
            <p:spPr>
              <a:xfrm>
                <a:off x="4803753" y="1705531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24"/>
              <p:cNvSpPr/>
              <p:nvPr/>
            </p:nvSpPr>
            <p:spPr>
              <a:xfrm>
                <a:off x="4861124" y="1705531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24"/>
              <p:cNvSpPr/>
              <p:nvPr/>
            </p:nvSpPr>
            <p:spPr>
              <a:xfrm>
                <a:off x="4918733" y="1705531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24"/>
              <p:cNvSpPr/>
              <p:nvPr/>
            </p:nvSpPr>
            <p:spPr>
              <a:xfrm>
                <a:off x="4976104" y="1705531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24"/>
              <p:cNvSpPr/>
              <p:nvPr/>
            </p:nvSpPr>
            <p:spPr>
              <a:xfrm>
                <a:off x="4689058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24"/>
              <p:cNvSpPr/>
              <p:nvPr/>
            </p:nvSpPr>
            <p:spPr>
              <a:xfrm>
                <a:off x="4746405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24"/>
              <p:cNvSpPr/>
              <p:nvPr/>
            </p:nvSpPr>
            <p:spPr>
              <a:xfrm>
                <a:off x="4803753" y="17628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24"/>
              <p:cNvSpPr/>
              <p:nvPr/>
            </p:nvSpPr>
            <p:spPr>
              <a:xfrm>
                <a:off x="4861124" y="17628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24"/>
              <p:cNvSpPr/>
              <p:nvPr/>
            </p:nvSpPr>
            <p:spPr>
              <a:xfrm>
                <a:off x="4918733" y="17628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24"/>
              <p:cNvSpPr/>
              <p:nvPr/>
            </p:nvSpPr>
            <p:spPr>
              <a:xfrm>
                <a:off x="4976104" y="17628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24"/>
              <p:cNvSpPr/>
              <p:nvPr/>
            </p:nvSpPr>
            <p:spPr>
              <a:xfrm>
                <a:off x="4689058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24"/>
              <p:cNvSpPr/>
              <p:nvPr/>
            </p:nvSpPr>
            <p:spPr>
              <a:xfrm>
                <a:off x="4746405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24"/>
              <p:cNvSpPr/>
              <p:nvPr/>
            </p:nvSpPr>
            <p:spPr>
              <a:xfrm>
                <a:off x="4803753" y="18202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24"/>
              <p:cNvSpPr/>
              <p:nvPr/>
            </p:nvSpPr>
            <p:spPr>
              <a:xfrm>
                <a:off x="4861124" y="18202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24"/>
              <p:cNvSpPr/>
              <p:nvPr/>
            </p:nvSpPr>
            <p:spPr>
              <a:xfrm>
                <a:off x="4918733" y="18202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24"/>
              <p:cNvSpPr/>
              <p:nvPr/>
            </p:nvSpPr>
            <p:spPr>
              <a:xfrm>
                <a:off x="4631425" y="1877573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24"/>
              <p:cNvSpPr/>
              <p:nvPr/>
            </p:nvSpPr>
            <p:spPr>
              <a:xfrm>
                <a:off x="4689058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24"/>
              <p:cNvSpPr/>
              <p:nvPr/>
            </p:nvSpPr>
            <p:spPr>
              <a:xfrm>
                <a:off x="4746405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24"/>
              <p:cNvSpPr/>
              <p:nvPr/>
            </p:nvSpPr>
            <p:spPr>
              <a:xfrm>
                <a:off x="4803753" y="1877573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24"/>
              <p:cNvSpPr/>
              <p:nvPr/>
            </p:nvSpPr>
            <p:spPr>
              <a:xfrm>
                <a:off x="4861124" y="1877573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24"/>
              <p:cNvSpPr/>
              <p:nvPr/>
            </p:nvSpPr>
            <p:spPr>
              <a:xfrm>
                <a:off x="4918733" y="1877573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24"/>
              <p:cNvSpPr/>
              <p:nvPr/>
            </p:nvSpPr>
            <p:spPr>
              <a:xfrm>
                <a:off x="4631425" y="19352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24"/>
              <p:cNvSpPr/>
              <p:nvPr/>
            </p:nvSpPr>
            <p:spPr>
              <a:xfrm>
                <a:off x="4689058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24"/>
              <p:cNvSpPr/>
              <p:nvPr/>
            </p:nvSpPr>
            <p:spPr>
              <a:xfrm>
                <a:off x="4746405" y="19352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24"/>
              <p:cNvSpPr/>
              <p:nvPr/>
            </p:nvSpPr>
            <p:spPr>
              <a:xfrm>
                <a:off x="4803753" y="19352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24"/>
              <p:cNvSpPr/>
              <p:nvPr/>
            </p:nvSpPr>
            <p:spPr>
              <a:xfrm>
                <a:off x="4861124" y="19352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24"/>
              <p:cNvSpPr/>
              <p:nvPr/>
            </p:nvSpPr>
            <p:spPr>
              <a:xfrm>
                <a:off x="4631425" y="19925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24"/>
              <p:cNvSpPr/>
              <p:nvPr/>
            </p:nvSpPr>
            <p:spPr>
              <a:xfrm>
                <a:off x="4689058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24"/>
              <p:cNvSpPr/>
              <p:nvPr/>
            </p:nvSpPr>
            <p:spPr>
              <a:xfrm>
                <a:off x="4746405" y="19925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24"/>
              <p:cNvSpPr/>
              <p:nvPr/>
            </p:nvSpPr>
            <p:spPr>
              <a:xfrm>
                <a:off x="4803753" y="19925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24"/>
              <p:cNvSpPr/>
              <p:nvPr/>
            </p:nvSpPr>
            <p:spPr>
              <a:xfrm>
                <a:off x="4631425" y="20499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24"/>
              <p:cNvSpPr/>
              <p:nvPr/>
            </p:nvSpPr>
            <p:spPr>
              <a:xfrm>
                <a:off x="4689058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24"/>
              <p:cNvSpPr/>
              <p:nvPr/>
            </p:nvSpPr>
            <p:spPr>
              <a:xfrm>
                <a:off x="4746405" y="20499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24"/>
              <p:cNvSpPr/>
              <p:nvPr/>
            </p:nvSpPr>
            <p:spPr>
              <a:xfrm>
                <a:off x="4803753" y="20499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24"/>
              <p:cNvSpPr/>
              <p:nvPr/>
            </p:nvSpPr>
            <p:spPr>
              <a:xfrm>
                <a:off x="4631425" y="2107248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24"/>
              <p:cNvSpPr/>
              <p:nvPr/>
            </p:nvSpPr>
            <p:spPr>
              <a:xfrm>
                <a:off x="4689058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24"/>
              <p:cNvSpPr/>
              <p:nvPr/>
            </p:nvSpPr>
            <p:spPr>
              <a:xfrm>
                <a:off x="4746405" y="210724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24"/>
              <p:cNvSpPr/>
              <p:nvPr/>
            </p:nvSpPr>
            <p:spPr>
              <a:xfrm>
                <a:off x="4803753" y="2107248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24"/>
              <p:cNvSpPr/>
              <p:nvPr/>
            </p:nvSpPr>
            <p:spPr>
              <a:xfrm>
                <a:off x="4631425" y="216488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24"/>
              <p:cNvSpPr/>
              <p:nvPr/>
            </p:nvSpPr>
            <p:spPr>
              <a:xfrm>
                <a:off x="4689058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24"/>
              <p:cNvSpPr/>
              <p:nvPr/>
            </p:nvSpPr>
            <p:spPr>
              <a:xfrm>
                <a:off x="4746405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24"/>
              <p:cNvSpPr/>
              <p:nvPr/>
            </p:nvSpPr>
            <p:spPr>
              <a:xfrm>
                <a:off x="4803753" y="216488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24"/>
              <p:cNvSpPr/>
              <p:nvPr/>
            </p:nvSpPr>
            <p:spPr>
              <a:xfrm>
                <a:off x="4861124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24"/>
              <p:cNvSpPr/>
              <p:nvPr/>
            </p:nvSpPr>
            <p:spPr>
              <a:xfrm>
                <a:off x="4918733" y="216488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70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4631425" y="222222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4689058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4746405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4803753" y="222222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4861124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4918733" y="222222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70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4631425" y="227957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4689058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4746405" y="227957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4803753" y="227957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4861124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4524408" y="2336923"/>
                <a:ext cx="45735" cy="46021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30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65"/>
                    </a:cubicBezTo>
                    <a:cubicBezTo>
                      <a:pt x="0" y="1501"/>
                      <a:pt x="429" y="1929"/>
                      <a:pt x="965" y="1929"/>
                    </a:cubicBezTo>
                    <a:cubicBezTo>
                      <a:pt x="1488" y="1929"/>
                      <a:pt x="1917" y="1501"/>
                      <a:pt x="1917" y="965"/>
                    </a:cubicBezTo>
                    <a:cubicBezTo>
                      <a:pt x="1917" y="441"/>
                      <a:pt x="1488" y="1"/>
                      <a:pt x="9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4581756" y="2336923"/>
                <a:ext cx="46021" cy="46021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30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65"/>
                    </a:cubicBezTo>
                    <a:cubicBezTo>
                      <a:pt x="0" y="1501"/>
                      <a:pt x="429" y="1929"/>
                      <a:pt x="965" y="1929"/>
                    </a:cubicBezTo>
                    <a:cubicBezTo>
                      <a:pt x="1500" y="1929"/>
                      <a:pt x="1929" y="1501"/>
                      <a:pt x="1929" y="965"/>
                    </a:cubicBez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4631425" y="2337209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29" y="1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4689058" y="2337209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0"/>
                    </a:moveTo>
                    <a:cubicBezTo>
                      <a:pt x="1289" y="0"/>
                      <a:pt x="1282" y="0"/>
                      <a:pt x="1275" y="1"/>
                    </a:cubicBezTo>
                    <a:cubicBezTo>
                      <a:pt x="429" y="1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4746405" y="2337209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307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4803753" y="2337209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4574364" y="239455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4631425" y="239455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4689058" y="239455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4746405" y="239455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4803753" y="239455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4574364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4631425" y="245190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4689058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4746405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8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4803753" y="245190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4861124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4574364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4631425" y="250925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4689058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4746405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4803753" y="250925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4861124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4574364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4631425" y="2566884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4689058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0"/>
                    </a:moveTo>
                    <a:cubicBezTo>
                      <a:pt x="1289" y="0"/>
                      <a:pt x="1282" y="1"/>
                      <a:pt x="1275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4746405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4631425" y="2624231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29" name="Google Shape;4329;p24"/>
            <p:cNvSpPr/>
            <p:nvPr/>
          </p:nvSpPr>
          <p:spPr>
            <a:xfrm>
              <a:off x="2650976" y="2456305"/>
              <a:ext cx="50863" cy="43519"/>
            </a:xfrm>
            <a:custGeom>
              <a:avLst/>
              <a:gdLst/>
              <a:ahLst/>
              <a:cxnLst/>
              <a:rect l="l" t="t" r="r" b="b"/>
              <a:pathLst>
                <a:path w="2251" h="1926" extrusionOk="0">
                  <a:moveTo>
                    <a:pt x="1298" y="1"/>
                  </a:moveTo>
                  <a:cubicBezTo>
                    <a:pt x="429" y="1"/>
                    <a:pt x="0" y="1037"/>
                    <a:pt x="607" y="1644"/>
                  </a:cubicBezTo>
                  <a:cubicBezTo>
                    <a:pt x="802" y="1839"/>
                    <a:pt x="1041" y="1926"/>
                    <a:pt x="1276" y="1926"/>
                  </a:cubicBezTo>
                  <a:cubicBezTo>
                    <a:pt x="1772" y="1926"/>
                    <a:pt x="2250" y="1536"/>
                    <a:pt x="2250" y="953"/>
                  </a:cubicBezTo>
                  <a:cubicBezTo>
                    <a:pt x="2238" y="429"/>
                    <a:pt x="1822" y="1"/>
                    <a:pt x="1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4"/>
            <p:cNvSpPr/>
            <p:nvPr/>
          </p:nvSpPr>
          <p:spPr>
            <a:xfrm>
              <a:off x="2705318" y="2456305"/>
              <a:ext cx="50863" cy="43316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37"/>
                    <a:pt x="607" y="1632"/>
                  </a:cubicBezTo>
                  <a:cubicBezTo>
                    <a:pt x="804" y="1829"/>
                    <a:pt x="1046" y="1917"/>
                    <a:pt x="1282" y="1917"/>
                  </a:cubicBezTo>
                  <a:cubicBezTo>
                    <a:pt x="1777" y="1917"/>
                    <a:pt x="2250" y="1533"/>
                    <a:pt x="2250" y="953"/>
                  </a:cubicBezTo>
                  <a:cubicBezTo>
                    <a:pt x="2250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4"/>
            <p:cNvSpPr/>
            <p:nvPr/>
          </p:nvSpPr>
          <p:spPr>
            <a:xfrm>
              <a:off x="2759931" y="2456305"/>
              <a:ext cx="50591" cy="43316"/>
            </a:xfrm>
            <a:custGeom>
              <a:avLst/>
              <a:gdLst/>
              <a:ahLst/>
              <a:cxnLst/>
              <a:rect l="l" t="t" r="r" b="b"/>
              <a:pathLst>
                <a:path w="2239" h="1917" extrusionOk="0">
                  <a:moveTo>
                    <a:pt x="1286" y="1"/>
                  </a:moveTo>
                  <a:cubicBezTo>
                    <a:pt x="429" y="1"/>
                    <a:pt x="0" y="1025"/>
                    <a:pt x="595" y="1632"/>
                  </a:cubicBezTo>
                  <a:cubicBezTo>
                    <a:pt x="792" y="1829"/>
                    <a:pt x="1034" y="1917"/>
                    <a:pt x="1270" y="1917"/>
                  </a:cubicBezTo>
                  <a:cubicBezTo>
                    <a:pt x="1765" y="1917"/>
                    <a:pt x="2239" y="1533"/>
                    <a:pt x="2239" y="953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4"/>
            <p:cNvSpPr/>
            <p:nvPr/>
          </p:nvSpPr>
          <p:spPr>
            <a:xfrm>
              <a:off x="2814545" y="2456305"/>
              <a:ext cx="50591" cy="43316"/>
            </a:xfrm>
            <a:custGeom>
              <a:avLst/>
              <a:gdLst/>
              <a:ahLst/>
              <a:cxnLst/>
              <a:rect l="l" t="t" r="r" b="b"/>
              <a:pathLst>
                <a:path w="2239" h="1917" extrusionOk="0">
                  <a:moveTo>
                    <a:pt x="1286" y="1"/>
                  </a:moveTo>
                  <a:cubicBezTo>
                    <a:pt x="429" y="1"/>
                    <a:pt x="0" y="1025"/>
                    <a:pt x="595" y="1632"/>
                  </a:cubicBezTo>
                  <a:cubicBezTo>
                    <a:pt x="792" y="1829"/>
                    <a:pt x="1034" y="1917"/>
                    <a:pt x="1270" y="1917"/>
                  </a:cubicBezTo>
                  <a:cubicBezTo>
                    <a:pt x="1765" y="1917"/>
                    <a:pt x="2238" y="1533"/>
                    <a:pt x="2238" y="953"/>
                  </a:cubicBezTo>
                  <a:cubicBezTo>
                    <a:pt x="2238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4"/>
            <p:cNvSpPr/>
            <p:nvPr/>
          </p:nvSpPr>
          <p:spPr>
            <a:xfrm>
              <a:off x="2868616" y="2456305"/>
              <a:ext cx="50863" cy="43316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37"/>
                    <a:pt x="607" y="1632"/>
                  </a:cubicBezTo>
                  <a:cubicBezTo>
                    <a:pt x="804" y="1829"/>
                    <a:pt x="1046" y="1917"/>
                    <a:pt x="1283" y="1917"/>
                  </a:cubicBezTo>
                  <a:cubicBezTo>
                    <a:pt x="1777" y="1917"/>
                    <a:pt x="2251" y="1533"/>
                    <a:pt x="2251" y="953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4"/>
            <p:cNvSpPr/>
            <p:nvPr/>
          </p:nvSpPr>
          <p:spPr>
            <a:xfrm>
              <a:off x="2814545" y="2510647"/>
              <a:ext cx="50591" cy="43406"/>
            </a:xfrm>
            <a:custGeom>
              <a:avLst/>
              <a:gdLst/>
              <a:ahLst/>
              <a:cxnLst/>
              <a:rect l="l" t="t" r="r" b="b"/>
              <a:pathLst>
                <a:path w="2239" h="1921" extrusionOk="0">
                  <a:moveTo>
                    <a:pt x="1286" y="1"/>
                  </a:moveTo>
                  <a:cubicBezTo>
                    <a:pt x="429" y="1"/>
                    <a:pt x="0" y="1037"/>
                    <a:pt x="595" y="1644"/>
                  </a:cubicBezTo>
                  <a:cubicBezTo>
                    <a:pt x="791" y="1835"/>
                    <a:pt x="1030" y="1921"/>
                    <a:pt x="1265" y="1921"/>
                  </a:cubicBezTo>
                  <a:cubicBezTo>
                    <a:pt x="1761" y="1921"/>
                    <a:pt x="2238" y="1539"/>
                    <a:pt x="2238" y="965"/>
                  </a:cubicBezTo>
                  <a:cubicBezTo>
                    <a:pt x="2238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4"/>
            <p:cNvSpPr/>
            <p:nvPr/>
          </p:nvSpPr>
          <p:spPr>
            <a:xfrm>
              <a:off x="2868616" y="2510647"/>
              <a:ext cx="50863" cy="434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0" y="1037"/>
                    <a:pt x="607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3" y="1921"/>
                    <a:pt x="2251" y="1539"/>
                    <a:pt x="2251" y="965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6" name="Google Shape;4336;p24"/>
            <p:cNvGrpSpPr/>
            <p:nvPr/>
          </p:nvGrpSpPr>
          <p:grpSpPr>
            <a:xfrm>
              <a:off x="964152" y="2293007"/>
              <a:ext cx="268525" cy="315569"/>
              <a:chOff x="3253351" y="2451903"/>
              <a:chExt cx="283374" cy="333019"/>
            </a:xfrm>
          </p:grpSpPr>
          <p:sp>
            <p:nvSpPr>
              <p:cNvPr id="4337" name="Google Shape;4337;p24"/>
              <p:cNvSpPr/>
              <p:nvPr/>
            </p:nvSpPr>
            <p:spPr>
              <a:xfrm>
                <a:off x="3368331" y="245190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3425702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8" y="1921"/>
                      <a:pt x="2242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3483050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3310984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3368331" y="250925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3425702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3311080" y="256688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92" y="0"/>
                    </a:moveTo>
                    <a:cubicBezTo>
                      <a:pt x="1285" y="0"/>
                      <a:pt x="1278" y="1"/>
                      <a:pt x="1271" y="1"/>
                    </a:cubicBezTo>
                    <a:cubicBezTo>
                      <a:pt x="1266" y="1"/>
                      <a:pt x="1261" y="1"/>
                      <a:pt x="1256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8"/>
                      <a:pt x="1030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36"/>
                      <a:pt x="1818" y="0"/>
                      <a:pt x="12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3368331" y="256688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25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3425702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4" y="1916"/>
                      <a:pt x="1280" y="1916"/>
                    </a:cubicBezTo>
                    <a:cubicBezTo>
                      <a:pt x="1771" y="1916"/>
                      <a:pt x="2242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3483050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3310984" y="262423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3368331" y="262423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3425702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5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3483050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3253351" y="26815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3310984" y="26815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3368331" y="2681578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342570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3483050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3253351" y="273892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3310984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3368331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1" y="1841"/>
                      <a:pt x="1040" y="1929"/>
                      <a:pt x="1275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3425702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5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60" name="Google Shape;4360;p24"/>
            <p:cNvSpPr/>
            <p:nvPr/>
          </p:nvSpPr>
          <p:spPr>
            <a:xfrm>
              <a:off x="1780393" y="2564990"/>
              <a:ext cx="50863" cy="43587"/>
            </a:xfrm>
            <a:custGeom>
              <a:avLst/>
              <a:gdLst/>
              <a:ahLst/>
              <a:cxnLst/>
              <a:rect l="l" t="t" r="r" b="b"/>
              <a:pathLst>
                <a:path w="2251" h="1929" extrusionOk="0">
                  <a:moveTo>
                    <a:pt x="1286" y="1"/>
                  </a:moveTo>
                  <a:cubicBezTo>
                    <a:pt x="429" y="1"/>
                    <a:pt x="0" y="1037"/>
                    <a:pt x="608" y="1644"/>
                  </a:cubicBezTo>
                  <a:cubicBezTo>
                    <a:pt x="804" y="1841"/>
                    <a:pt x="1046" y="1929"/>
                    <a:pt x="1283" y="1929"/>
                  </a:cubicBezTo>
                  <a:cubicBezTo>
                    <a:pt x="1777" y="1929"/>
                    <a:pt x="2251" y="1545"/>
                    <a:pt x="2251" y="965"/>
                  </a:cubicBezTo>
                  <a:cubicBezTo>
                    <a:pt x="2251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4"/>
            <p:cNvSpPr/>
            <p:nvPr/>
          </p:nvSpPr>
          <p:spPr>
            <a:xfrm>
              <a:off x="1834735" y="2564990"/>
              <a:ext cx="50863" cy="43587"/>
            </a:xfrm>
            <a:custGeom>
              <a:avLst/>
              <a:gdLst/>
              <a:ahLst/>
              <a:cxnLst/>
              <a:rect l="l" t="t" r="r" b="b"/>
              <a:pathLst>
                <a:path w="2251" h="1929" extrusionOk="0">
                  <a:moveTo>
                    <a:pt x="1286" y="1"/>
                  </a:moveTo>
                  <a:cubicBezTo>
                    <a:pt x="429" y="1"/>
                    <a:pt x="1" y="1037"/>
                    <a:pt x="608" y="1644"/>
                  </a:cubicBezTo>
                  <a:cubicBezTo>
                    <a:pt x="804" y="1841"/>
                    <a:pt x="1046" y="1929"/>
                    <a:pt x="1283" y="1929"/>
                  </a:cubicBezTo>
                  <a:cubicBezTo>
                    <a:pt x="1777" y="1929"/>
                    <a:pt x="2251" y="1545"/>
                    <a:pt x="2251" y="965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4"/>
            <p:cNvSpPr/>
            <p:nvPr/>
          </p:nvSpPr>
          <p:spPr>
            <a:xfrm>
              <a:off x="1889348" y="2564990"/>
              <a:ext cx="50591" cy="43587"/>
            </a:xfrm>
            <a:custGeom>
              <a:avLst/>
              <a:gdLst/>
              <a:ahLst/>
              <a:cxnLst/>
              <a:rect l="l" t="t" r="r" b="b"/>
              <a:pathLst>
                <a:path w="2239" h="1929" extrusionOk="0">
                  <a:moveTo>
                    <a:pt x="1286" y="1"/>
                  </a:moveTo>
                  <a:cubicBezTo>
                    <a:pt x="429" y="1"/>
                    <a:pt x="1" y="1037"/>
                    <a:pt x="596" y="1644"/>
                  </a:cubicBezTo>
                  <a:cubicBezTo>
                    <a:pt x="792" y="1841"/>
                    <a:pt x="1034" y="1929"/>
                    <a:pt x="1271" y="1929"/>
                  </a:cubicBezTo>
                  <a:cubicBezTo>
                    <a:pt x="1765" y="1929"/>
                    <a:pt x="2239" y="1545"/>
                    <a:pt x="2239" y="965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4"/>
            <p:cNvSpPr/>
            <p:nvPr/>
          </p:nvSpPr>
          <p:spPr>
            <a:xfrm>
              <a:off x="2814545" y="2564990"/>
              <a:ext cx="50591" cy="43587"/>
            </a:xfrm>
            <a:custGeom>
              <a:avLst/>
              <a:gdLst/>
              <a:ahLst/>
              <a:cxnLst/>
              <a:rect l="l" t="t" r="r" b="b"/>
              <a:pathLst>
                <a:path w="2239" h="1929" extrusionOk="0">
                  <a:moveTo>
                    <a:pt x="1286" y="1"/>
                  </a:moveTo>
                  <a:cubicBezTo>
                    <a:pt x="429" y="1"/>
                    <a:pt x="0" y="1037"/>
                    <a:pt x="595" y="1644"/>
                  </a:cubicBezTo>
                  <a:cubicBezTo>
                    <a:pt x="792" y="1841"/>
                    <a:pt x="1034" y="1929"/>
                    <a:pt x="1270" y="1929"/>
                  </a:cubicBezTo>
                  <a:cubicBezTo>
                    <a:pt x="1765" y="1929"/>
                    <a:pt x="2238" y="1545"/>
                    <a:pt x="2238" y="965"/>
                  </a:cubicBezTo>
                  <a:cubicBezTo>
                    <a:pt x="2238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4"/>
            <p:cNvSpPr/>
            <p:nvPr/>
          </p:nvSpPr>
          <p:spPr>
            <a:xfrm>
              <a:off x="1780393" y="2619603"/>
              <a:ext cx="50863" cy="434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0" y="1037"/>
                    <a:pt x="608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4" y="1921"/>
                    <a:pt x="2251" y="1539"/>
                    <a:pt x="2251" y="965"/>
                  </a:cubicBezTo>
                  <a:cubicBezTo>
                    <a:pt x="2251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4"/>
            <p:cNvSpPr/>
            <p:nvPr/>
          </p:nvSpPr>
          <p:spPr>
            <a:xfrm>
              <a:off x="1834735" y="2619603"/>
              <a:ext cx="50863" cy="434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1" y="1037"/>
                    <a:pt x="608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4" y="1921"/>
                    <a:pt x="2251" y="1539"/>
                    <a:pt x="2251" y="965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4"/>
            <p:cNvSpPr/>
            <p:nvPr/>
          </p:nvSpPr>
          <p:spPr>
            <a:xfrm>
              <a:off x="1889348" y="2619603"/>
              <a:ext cx="50591" cy="43338"/>
            </a:xfrm>
            <a:custGeom>
              <a:avLst/>
              <a:gdLst/>
              <a:ahLst/>
              <a:cxnLst/>
              <a:rect l="l" t="t" r="r" b="b"/>
              <a:pathLst>
                <a:path w="2239" h="1918" extrusionOk="0">
                  <a:moveTo>
                    <a:pt x="1286" y="1"/>
                  </a:moveTo>
                  <a:cubicBezTo>
                    <a:pt x="429" y="1"/>
                    <a:pt x="1" y="1037"/>
                    <a:pt x="596" y="1632"/>
                  </a:cubicBezTo>
                  <a:cubicBezTo>
                    <a:pt x="793" y="1829"/>
                    <a:pt x="1035" y="1917"/>
                    <a:pt x="1273" y="1917"/>
                  </a:cubicBezTo>
                  <a:cubicBezTo>
                    <a:pt x="1766" y="1917"/>
                    <a:pt x="2239" y="1536"/>
                    <a:pt x="2239" y="965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4"/>
            <p:cNvSpPr/>
            <p:nvPr/>
          </p:nvSpPr>
          <p:spPr>
            <a:xfrm>
              <a:off x="1726050" y="2673945"/>
              <a:ext cx="50591" cy="43316"/>
            </a:xfrm>
            <a:custGeom>
              <a:avLst/>
              <a:gdLst/>
              <a:ahLst/>
              <a:cxnLst/>
              <a:rect l="l" t="t" r="r" b="b"/>
              <a:pathLst>
                <a:path w="2239" h="1917" extrusionOk="0">
                  <a:moveTo>
                    <a:pt x="1286" y="1"/>
                  </a:moveTo>
                  <a:cubicBezTo>
                    <a:pt x="429" y="1"/>
                    <a:pt x="0" y="1037"/>
                    <a:pt x="608" y="1632"/>
                  </a:cubicBezTo>
                  <a:cubicBezTo>
                    <a:pt x="800" y="1829"/>
                    <a:pt x="1039" y="1917"/>
                    <a:pt x="1274" y="1917"/>
                  </a:cubicBezTo>
                  <a:cubicBezTo>
                    <a:pt x="1765" y="1917"/>
                    <a:pt x="2239" y="1533"/>
                    <a:pt x="2239" y="953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4"/>
            <p:cNvSpPr/>
            <p:nvPr/>
          </p:nvSpPr>
          <p:spPr>
            <a:xfrm>
              <a:off x="1780393" y="2673945"/>
              <a:ext cx="50863" cy="43316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0" y="1037"/>
                    <a:pt x="608" y="1632"/>
                  </a:cubicBezTo>
                  <a:cubicBezTo>
                    <a:pt x="804" y="1829"/>
                    <a:pt x="1046" y="1917"/>
                    <a:pt x="1283" y="1917"/>
                  </a:cubicBezTo>
                  <a:cubicBezTo>
                    <a:pt x="1777" y="1917"/>
                    <a:pt x="2251" y="1533"/>
                    <a:pt x="2251" y="953"/>
                  </a:cubicBezTo>
                  <a:cubicBezTo>
                    <a:pt x="2251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4"/>
            <p:cNvSpPr/>
            <p:nvPr/>
          </p:nvSpPr>
          <p:spPr>
            <a:xfrm>
              <a:off x="1834735" y="2673945"/>
              <a:ext cx="50863" cy="43316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1"/>
                  </a:moveTo>
                  <a:cubicBezTo>
                    <a:pt x="429" y="1"/>
                    <a:pt x="1" y="1037"/>
                    <a:pt x="608" y="1632"/>
                  </a:cubicBezTo>
                  <a:cubicBezTo>
                    <a:pt x="804" y="1829"/>
                    <a:pt x="1046" y="1917"/>
                    <a:pt x="1283" y="1917"/>
                  </a:cubicBezTo>
                  <a:cubicBezTo>
                    <a:pt x="1777" y="1917"/>
                    <a:pt x="2251" y="1533"/>
                    <a:pt x="2251" y="953"/>
                  </a:cubicBezTo>
                  <a:cubicBezTo>
                    <a:pt x="2251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0" name="Google Shape;4370;p24"/>
            <p:cNvGrpSpPr/>
            <p:nvPr/>
          </p:nvGrpSpPr>
          <p:grpSpPr>
            <a:xfrm>
              <a:off x="1181815" y="1912069"/>
              <a:ext cx="540485" cy="859624"/>
              <a:chOff x="3483050" y="2049901"/>
              <a:chExt cx="570372" cy="907159"/>
            </a:xfrm>
          </p:grpSpPr>
          <p:sp>
            <p:nvSpPr>
              <p:cNvPr id="4371" name="Google Shape;4371;p24"/>
              <p:cNvSpPr/>
              <p:nvPr/>
            </p:nvSpPr>
            <p:spPr>
              <a:xfrm>
                <a:off x="4000033" y="20499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3827705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3942686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4000033" y="210724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3712725" y="216488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3770358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3827705" y="216488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9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3598030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1" y="1920"/>
                      <a:pt x="1274" y="1920"/>
                    </a:cubicBezTo>
                    <a:cubicBezTo>
                      <a:pt x="1767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3712725" y="222222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3770358" y="222222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3598030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3655377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3712725" y="227957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3770358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3827705" y="227957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3598030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3655377" y="2337209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3720379" y="2336923"/>
                <a:ext cx="46021" cy="46021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30" extrusionOk="0">
                    <a:moveTo>
                      <a:pt x="965" y="1"/>
                    </a:moveTo>
                    <a:cubicBezTo>
                      <a:pt x="441" y="1"/>
                      <a:pt x="1" y="441"/>
                      <a:pt x="1" y="965"/>
                    </a:cubicBezTo>
                    <a:cubicBezTo>
                      <a:pt x="1" y="1501"/>
                      <a:pt x="441" y="1929"/>
                      <a:pt x="965" y="1929"/>
                    </a:cubicBezTo>
                    <a:cubicBezTo>
                      <a:pt x="1501" y="1929"/>
                      <a:pt x="1930" y="1501"/>
                      <a:pt x="1930" y="965"/>
                    </a:cubicBezTo>
                    <a:cubicBezTo>
                      <a:pt x="1930" y="441"/>
                      <a:pt x="1501" y="1"/>
                      <a:pt x="9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3770358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95" y="0"/>
                    </a:moveTo>
                    <a:cubicBezTo>
                      <a:pt x="1288" y="0"/>
                      <a:pt x="1281" y="0"/>
                      <a:pt x="1274" y="1"/>
                    </a:cubicBezTo>
                    <a:cubicBezTo>
                      <a:pt x="429" y="1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2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3827705" y="2337209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3598030" y="239455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3655377" y="239455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3712725" y="239455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3540683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0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3598030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799" y="1835"/>
                      <a:pt x="1035" y="1921"/>
                      <a:pt x="1269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3655377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3712725" y="245190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3770358" y="245190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3483050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3540683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3598030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3655377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3712725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3770358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3827705" y="250925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3540683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3655377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3712725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3770430" y="256688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68" y="1"/>
                    </a:moveTo>
                    <a:cubicBezTo>
                      <a:pt x="421" y="1"/>
                      <a:pt x="1" y="1028"/>
                      <a:pt x="593" y="1632"/>
                    </a:cubicBezTo>
                    <a:cubicBezTo>
                      <a:pt x="789" y="1828"/>
                      <a:pt x="1031" y="1916"/>
                      <a:pt x="1268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29"/>
                      <a:pt x="1807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3827705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3540683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3655377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3712725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3770358" y="262423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0" y="1835"/>
                      <a:pt x="1029" y="1920"/>
                      <a:pt x="1263" y="1920"/>
                    </a:cubicBezTo>
                    <a:cubicBezTo>
                      <a:pt x="1760" y="1920"/>
                      <a:pt x="2239" y="1536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3827705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3655377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3712725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3770358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3827705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3885053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3540683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3598030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3655377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3712725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3770358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3827705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3885053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3540683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0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3598030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5" y="1921"/>
                      <a:pt x="1269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3655377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3712725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3770358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3827705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3885053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3540683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3598030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3655377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3712725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3770358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3827705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3483050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3540683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0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3598030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5" y="1921"/>
                      <a:pt x="1269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3655377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3712725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3770358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3827705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48" name="Google Shape;4448;p24"/>
            <p:cNvSpPr/>
            <p:nvPr/>
          </p:nvSpPr>
          <p:spPr>
            <a:xfrm>
              <a:off x="1671708" y="2728287"/>
              <a:ext cx="50591" cy="43406"/>
            </a:xfrm>
            <a:custGeom>
              <a:avLst/>
              <a:gdLst/>
              <a:ahLst/>
              <a:cxnLst/>
              <a:rect l="l" t="t" r="r" b="b"/>
              <a:pathLst>
                <a:path w="2239" h="1921" extrusionOk="0">
                  <a:moveTo>
                    <a:pt x="1274" y="1"/>
                  </a:moveTo>
                  <a:cubicBezTo>
                    <a:pt x="429" y="1"/>
                    <a:pt x="0" y="1037"/>
                    <a:pt x="596" y="1644"/>
                  </a:cubicBezTo>
                  <a:cubicBezTo>
                    <a:pt x="791" y="1835"/>
                    <a:pt x="1030" y="1921"/>
                    <a:pt x="1265" y="1921"/>
                  </a:cubicBezTo>
                  <a:cubicBezTo>
                    <a:pt x="1762" y="1921"/>
                    <a:pt x="2239" y="1539"/>
                    <a:pt x="2239" y="965"/>
                  </a:cubicBezTo>
                  <a:cubicBezTo>
                    <a:pt x="2239" y="430"/>
                    <a:pt x="1810" y="1"/>
                    <a:pt x="1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4"/>
            <p:cNvSpPr/>
            <p:nvPr/>
          </p:nvSpPr>
          <p:spPr>
            <a:xfrm>
              <a:off x="1726050" y="2728287"/>
              <a:ext cx="50591" cy="43406"/>
            </a:xfrm>
            <a:custGeom>
              <a:avLst/>
              <a:gdLst/>
              <a:ahLst/>
              <a:cxnLst/>
              <a:rect l="l" t="t" r="r" b="b"/>
              <a:pathLst>
                <a:path w="2239" h="1921" extrusionOk="0">
                  <a:moveTo>
                    <a:pt x="1286" y="1"/>
                  </a:moveTo>
                  <a:cubicBezTo>
                    <a:pt x="429" y="1"/>
                    <a:pt x="0" y="1037"/>
                    <a:pt x="608" y="1644"/>
                  </a:cubicBezTo>
                  <a:cubicBezTo>
                    <a:pt x="799" y="1835"/>
                    <a:pt x="1036" y="1921"/>
                    <a:pt x="1269" y="1921"/>
                  </a:cubicBezTo>
                  <a:cubicBezTo>
                    <a:pt x="1762" y="1921"/>
                    <a:pt x="2239" y="1539"/>
                    <a:pt x="2239" y="965"/>
                  </a:cubicBezTo>
                  <a:cubicBezTo>
                    <a:pt x="2239" y="430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4"/>
            <p:cNvSpPr/>
            <p:nvPr/>
          </p:nvSpPr>
          <p:spPr>
            <a:xfrm>
              <a:off x="1780393" y="2728287"/>
              <a:ext cx="50863" cy="434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0" y="1037"/>
                    <a:pt x="608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4" y="1921"/>
                    <a:pt x="2251" y="1539"/>
                    <a:pt x="2251" y="965"/>
                  </a:cubicBezTo>
                  <a:cubicBezTo>
                    <a:pt x="2251" y="430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4"/>
            <p:cNvSpPr/>
            <p:nvPr/>
          </p:nvSpPr>
          <p:spPr>
            <a:xfrm>
              <a:off x="1834735" y="2728287"/>
              <a:ext cx="50863" cy="43406"/>
            </a:xfrm>
            <a:custGeom>
              <a:avLst/>
              <a:gdLst/>
              <a:ahLst/>
              <a:cxnLst/>
              <a:rect l="l" t="t" r="r" b="b"/>
              <a:pathLst>
                <a:path w="2251" h="1921" extrusionOk="0">
                  <a:moveTo>
                    <a:pt x="1286" y="1"/>
                  </a:moveTo>
                  <a:cubicBezTo>
                    <a:pt x="429" y="1"/>
                    <a:pt x="1" y="1037"/>
                    <a:pt x="608" y="1644"/>
                  </a:cubicBezTo>
                  <a:cubicBezTo>
                    <a:pt x="803" y="1835"/>
                    <a:pt x="1042" y="1921"/>
                    <a:pt x="1277" y="1921"/>
                  </a:cubicBezTo>
                  <a:cubicBezTo>
                    <a:pt x="1774" y="1921"/>
                    <a:pt x="2251" y="1539"/>
                    <a:pt x="2251" y="965"/>
                  </a:cubicBezTo>
                  <a:cubicBezTo>
                    <a:pt x="2251" y="430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2" name="Google Shape;4452;p24"/>
            <p:cNvGrpSpPr/>
            <p:nvPr/>
          </p:nvGrpSpPr>
          <p:grpSpPr>
            <a:xfrm>
              <a:off x="2596633" y="2347349"/>
              <a:ext cx="812467" cy="424344"/>
              <a:chOff x="4976104" y="2509251"/>
              <a:chExt cx="857395" cy="447809"/>
            </a:xfrm>
          </p:grpSpPr>
          <p:sp>
            <p:nvSpPr>
              <p:cNvPr id="4453" name="Google Shape;4453;p24"/>
              <p:cNvSpPr/>
              <p:nvPr/>
            </p:nvSpPr>
            <p:spPr>
              <a:xfrm>
                <a:off x="5435454" y="250925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5378107" y="256688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5435454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2" y="1916"/>
                      <a:pt x="2243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5492802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5550149" y="256688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5320760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5378107" y="262423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5435454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5492802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5550149" y="262423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4976104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503345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5090799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5148432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5320760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5378107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5435454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5492802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5550149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5607782" y="2681578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24"/>
              <p:cNvSpPr/>
              <p:nvPr/>
            </p:nvSpPr>
            <p:spPr>
              <a:xfrm>
                <a:off x="5665129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24"/>
              <p:cNvSpPr/>
              <p:nvPr/>
            </p:nvSpPr>
            <p:spPr>
              <a:xfrm>
                <a:off x="5263127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5320760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5378107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5435454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5492802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5550149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24"/>
              <p:cNvSpPr/>
              <p:nvPr/>
            </p:nvSpPr>
            <p:spPr>
              <a:xfrm>
                <a:off x="5607782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24"/>
              <p:cNvSpPr/>
              <p:nvPr/>
            </p:nvSpPr>
            <p:spPr>
              <a:xfrm>
                <a:off x="5665129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24"/>
              <p:cNvSpPr/>
              <p:nvPr/>
            </p:nvSpPr>
            <p:spPr>
              <a:xfrm>
                <a:off x="5206066" y="2796559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24"/>
              <p:cNvSpPr/>
              <p:nvPr/>
            </p:nvSpPr>
            <p:spPr>
              <a:xfrm>
                <a:off x="5263127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24"/>
              <p:cNvSpPr/>
              <p:nvPr/>
            </p:nvSpPr>
            <p:spPr>
              <a:xfrm>
                <a:off x="5320760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24"/>
              <p:cNvSpPr/>
              <p:nvPr/>
            </p:nvSpPr>
            <p:spPr>
              <a:xfrm>
                <a:off x="5378107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24"/>
              <p:cNvSpPr/>
              <p:nvPr/>
            </p:nvSpPr>
            <p:spPr>
              <a:xfrm>
                <a:off x="5435454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24"/>
              <p:cNvSpPr/>
              <p:nvPr/>
            </p:nvSpPr>
            <p:spPr>
              <a:xfrm>
                <a:off x="5492802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24"/>
              <p:cNvSpPr/>
              <p:nvPr/>
            </p:nvSpPr>
            <p:spPr>
              <a:xfrm>
                <a:off x="5550149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24"/>
              <p:cNvSpPr/>
              <p:nvPr/>
            </p:nvSpPr>
            <p:spPr>
              <a:xfrm>
                <a:off x="5607782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24"/>
              <p:cNvSpPr/>
              <p:nvPr/>
            </p:nvSpPr>
            <p:spPr>
              <a:xfrm>
                <a:off x="5665129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24"/>
              <p:cNvSpPr/>
              <p:nvPr/>
            </p:nvSpPr>
            <p:spPr>
              <a:xfrm>
                <a:off x="5780110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24"/>
              <p:cNvSpPr/>
              <p:nvPr/>
            </p:nvSpPr>
            <p:spPr>
              <a:xfrm>
                <a:off x="5206066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24"/>
              <p:cNvSpPr/>
              <p:nvPr/>
            </p:nvSpPr>
            <p:spPr>
              <a:xfrm>
                <a:off x="5263127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24"/>
              <p:cNvSpPr/>
              <p:nvPr/>
            </p:nvSpPr>
            <p:spPr>
              <a:xfrm>
                <a:off x="5320760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24"/>
              <p:cNvSpPr/>
              <p:nvPr/>
            </p:nvSpPr>
            <p:spPr>
              <a:xfrm>
                <a:off x="5378107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24"/>
              <p:cNvSpPr/>
              <p:nvPr/>
            </p:nvSpPr>
            <p:spPr>
              <a:xfrm>
                <a:off x="5435454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24"/>
              <p:cNvSpPr/>
              <p:nvPr/>
            </p:nvSpPr>
            <p:spPr>
              <a:xfrm>
                <a:off x="5492802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24"/>
              <p:cNvSpPr/>
              <p:nvPr/>
            </p:nvSpPr>
            <p:spPr>
              <a:xfrm>
                <a:off x="5550149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24"/>
              <p:cNvSpPr/>
              <p:nvPr/>
            </p:nvSpPr>
            <p:spPr>
              <a:xfrm>
                <a:off x="5607782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24"/>
              <p:cNvSpPr/>
              <p:nvPr/>
            </p:nvSpPr>
            <p:spPr>
              <a:xfrm>
                <a:off x="5665129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24"/>
              <p:cNvSpPr/>
              <p:nvPr/>
            </p:nvSpPr>
            <p:spPr>
              <a:xfrm>
                <a:off x="5206066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24"/>
              <p:cNvSpPr/>
              <p:nvPr/>
            </p:nvSpPr>
            <p:spPr>
              <a:xfrm>
                <a:off x="5263127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24"/>
              <p:cNvSpPr/>
              <p:nvPr/>
            </p:nvSpPr>
            <p:spPr>
              <a:xfrm>
                <a:off x="5320760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24"/>
              <p:cNvSpPr/>
              <p:nvPr/>
            </p:nvSpPr>
            <p:spPr>
              <a:xfrm>
                <a:off x="5378107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24"/>
              <p:cNvSpPr/>
              <p:nvPr/>
            </p:nvSpPr>
            <p:spPr>
              <a:xfrm>
                <a:off x="5435454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24"/>
              <p:cNvSpPr/>
              <p:nvPr/>
            </p:nvSpPr>
            <p:spPr>
              <a:xfrm>
                <a:off x="5492802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24"/>
              <p:cNvSpPr/>
              <p:nvPr/>
            </p:nvSpPr>
            <p:spPr>
              <a:xfrm>
                <a:off x="5550149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24"/>
              <p:cNvSpPr/>
              <p:nvPr/>
            </p:nvSpPr>
            <p:spPr>
              <a:xfrm>
                <a:off x="5607782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09" name="Google Shape;4509;p24"/>
            <p:cNvGrpSpPr/>
            <p:nvPr/>
          </p:nvGrpSpPr>
          <p:grpSpPr>
            <a:xfrm>
              <a:off x="1671708" y="2782630"/>
              <a:ext cx="159547" cy="152271"/>
              <a:chOff x="4000033" y="2968601"/>
              <a:chExt cx="168370" cy="160691"/>
            </a:xfrm>
          </p:grpSpPr>
          <p:sp>
            <p:nvSpPr>
              <p:cNvPr id="4510" name="Google Shape;4510;p24"/>
              <p:cNvSpPr/>
              <p:nvPr/>
            </p:nvSpPr>
            <p:spPr>
              <a:xfrm>
                <a:off x="4000033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24"/>
              <p:cNvSpPr/>
              <p:nvPr/>
            </p:nvSpPr>
            <p:spPr>
              <a:xfrm>
                <a:off x="4057380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24"/>
              <p:cNvSpPr/>
              <p:nvPr/>
            </p:nvSpPr>
            <p:spPr>
              <a:xfrm>
                <a:off x="4114728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24"/>
              <p:cNvSpPr/>
              <p:nvPr/>
            </p:nvSpPr>
            <p:spPr>
              <a:xfrm>
                <a:off x="4057380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24"/>
              <p:cNvSpPr/>
              <p:nvPr/>
            </p:nvSpPr>
            <p:spPr>
              <a:xfrm>
                <a:off x="4114728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24"/>
              <p:cNvSpPr/>
              <p:nvPr/>
            </p:nvSpPr>
            <p:spPr>
              <a:xfrm>
                <a:off x="4114728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16" name="Google Shape;4516;p24"/>
            <p:cNvGrpSpPr/>
            <p:nvPr/>
          </p:nvGrpSpPr>
          <p:grpSpPr>
            <a:xfrm>
              <a:off x="2324628" y="2510647"/>
              <a:ext cx="540507" cy="478867"/>
              <a:chOff x="4689058" y="2681578"/>
              <a:chExt cx="570396" cy="505347"/>
            </a:xfrm>
          </p:grpSpPr>
          <p:sp>
            <p:nvSpPr>
              <p:cNvPr id="4517" name="Google Shape;4517;p24"/>
              <p:cNvSpPr/>
              <p:nvPr/>
            </p:nvSpPr>
            <p:spPr>
              <a:xfrm>
                <a:off x="4803753" y="2681578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24"/>
              <p:cNvSpPr/>
              <p:nvPr/>
            </p:nvSpPr>
            <p:spPr>
              <a:xfrm>
                <a:off x="4861124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24"/>
              <p:cNvSpPr/>
              <p:nvPr/>
            </p:nvSpPr>
            <p:spPr>
              <a:xfrm>
                <a:off x="4689058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24"/>
              <p:cNvSpPr/>
              <p:nvPr/>
            </p:nvSpPr>
            <p:spPr>
              <a:xfrm>
                <a:off x="4746405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24"/>
              <p:cNvSpPr/>
              <p:nvPr/>
            </p:nvSpPr>
            <p:spPr>
              <a:xfrm>
                <a:off x="4803753" y="273892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24"/>
              <p:cNvSpPr/>
              <p:nvPr/>
            </p:nvSpPr>
            <p:spPr>
              <a:xfrm>
                <a:off x="4861124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5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24"/>
              <p:cNvSpPr/>
              <p:nvPr/>
            </p:nvSpPr>
            <p:spPr>
              <a:xfrm>
                <a:off x="4918733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1"/>
                      <a:pt x="1035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24"/>
              <p:cNvSpPr/>
              <p:nvPr/>
            </p:nvSpPr>
            <p:spPr>
              <a:xfrm>
                <a:off x="4976104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4" y="1929"/>
                      <a:pt x="1279" y="1929"/>
                    </a:cubicBezTo>
                    <a:cubicBezTo>
                      <a:pt x="1770" y="1929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24"/>
              <p:cNvSpPr/>
              <p:nvPr/>
            </p:nvSpPr>
            <p:spPr>
              <a:xfrm>
                <a:off x="5033452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24"/>
              <p:cNvSpPr/>
              <p:nvPr/>
            </p:nvSpPr>
            <p:spPr>
              <a:xfrm>
                <a:off x="5090799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24"/>
              <p:cNvSpPr/>
              <p:nvPr/>
            </p:nvSpPr>
            <p:spPr>
              <a:xfrm>
                <a:off x="5148432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24"/>
              <p:cNvSpPr/>
              <p:nvPr/>
            </p:nvSpPr>
            <p:spPr>
              <a:xfrm>
                <a:off x="4689058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24"/>
              <p:cNvSpPr/>
              <p:nvPr/>
            </p:nvSpPr>
            <p:spPr>
              <a:xfrm>
                <a:off x="4746405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8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24"/>
              <p:cNvSpPr/>
              <p:nvPr/>
            </p:nvSpPr>
            <p:spPr>
              <a:xfrm>
                <a:off x="4803753" y="2796559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24"/>
              <p:cNvSpPr/>
              <p:nvPr/>
            </p:nvSpPr>
            <p:spPr>
              <a:xfrm>
                <a:off x="4861124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24"/>
              <p:cNvSpPr/>
              <p:nvPr/>
            </p:nvSpPr>
            <p:spPr>
              <a:xfrm>
                <a:off x="4918733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24"/>
              <p:cNvSpPr/>
              <p:nvPr/>
            </p:nvSpPr>
            <p:spPr>
              <a:xfrm>
                <a:off x="4976104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24"/>
              <p:cNvSpPr/>
              <p:nvPr/>
            </p:nvSpPr>
            <p:spPr>
              <a:xfrm>
                <a:off x="5033452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24"/>
              <p:cNvSpPr/>
              <p:nvPr/>
            </p:nvSpPr>
            <p:spPr>
              <a:xfrm>
                <a:off x="5090799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24"/>
              <p:cNvSpPr/>
              <p:nvPr/>
            </p:nvSpPr>
            <p:spPr>
              <a:xfrm>
                <a:off x="5148432" y="2796559"/>
                <a:ext cx="53389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8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24"/>
              <p:cNvSpPr/>
              <p:nvPr/>
            </p:nvSpPr>
            <p:spPr>
              <a:xfrm>
                <a:off x="4689058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24"/>
              <p:cNvSpPr/>
              <p:nvPr/>
            </p:nvSpPr>
            <p:spPr>
              <a:xfrm>
                <a:off x="4746405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24"/>
              <p:cNvSpPr/>
              <p:nvPr/>
            </p:nvSpPr>
            <p:spPr>
              <a:xfrm>
                <a:off x="4803753" y="28539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24"/>
              <p:cNvSpPr/>
              <p:nvPr/>
            </p:nvSpPr>
            <p:spPr>
              <a:xfrm>
                <a:off x="4861124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5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24"/>
              <p:cNvSpPr/>
              <p:nvPr/>
            </p:nvSpPr>
            <p:spPr>
              <a:xfrm>
                <a:off x="4918733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32"/>
                    </a:cubicBezTo>
                    <a:cubicBezTo>
                      <a:pt x="793" y="1829"/>
                      <a:pt x="1035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24"/>
              <p:cNvSpPr/>
              <p:nvPr/>
            </p:nvSpPr>
            <p:spPr>
              <a:xfrm>
                <a:off x="4976104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4" y="1917"/>
                      <a:pt x="1279" y="1917"/>
                    </a:cubicBezTo>
                    <a:cubicBezTo>
                      <a:pt x="1770" y="1917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24"/>
              <p:cNvSpPr/>
              <p:nvPr/>
            </p:nvSpPr>
            <p:spPr>
              <a:xfrm>
                <a:off x="5033452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24"/>
              <p:cNvSpPr/>
              <p:nvPr/>
            </p:nvSpPr>
            <p:spPr>
              <a:xfrm>
                <a:off x="5090799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24"/>
              <p:cNvSpPr/>
              <p:nvPr/>
            </p:nvSpPr>
            <p:spPr>
              <a:xfrm>
                <a:off x="5148432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9"/>
                      <a:pt x="1034" y="1917"/>
                      <a:pt x="1270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24"/>
              <p:cNvSpPr/>
              <p:nvPr/>
            </p:nvSpPr>
            <p:spPr>
              <a:xfrm>
                <a:off x="4689058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24"/>
              <p:cNvSpPr/>
              <p:nvPr/>
            </p:nvSpPr>
            <p:spPr>
              <a:xfrm>
                <a:off x="4746405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8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24"/>
              <p:cNvSpPr/>
              <p:nvPr/>
            </p:nvSpPr>
            <p:spPr>
              <a:xfrm>
                <a:off x="4803753" y="29112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24"/>
              <p:cNvSpPr/>
              <p:nvPr/>
            </p:nvSpPr>
            <p:spPr>
              <a:xfrm>
                <a:off x="4861124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24"/>
              <p:cNvSpPr/>
              <p:nvPr/>
            </p:nvSpPr>
            <p:spPr>
              <a:xfrm>
                <a:off x="4918733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1" y="1835"/>
                      <a:pt x="1031" y="1921"/>
                      <a:pt x="1266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24"/>
              <p:cNvSpPr/>
              <p:nvPr/>
            </p:nvSpPr>
            <p:spPr>
              <a:xfrm>
                <a:off x="4976104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0" y="1921"/>
                      <a:pt x="1274" y="1921"/>
                    </a:cubicBezTo>
                    <a:cubicBezTo>
                      <a:pt x="1767" y="1921"/>
                      <a:pt x="2238" y="1539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24"/>
              <p:cNvSpPr/>
              <p:nvPr/>
            </p:nvSpPr>
            <p:spPr>
              <a:xfrm>
                <a:off x="5033452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24"/>
              <p:cNvSpPr/>
              <p:nvPr/>
            </p:nvSpPr>
            <p:spPr>
              <a:xfrm>
                <a:off x="5090799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24"/>
              <p:cNvSpPr/>
              <p:nvPr/>
            </p:nvSpPr>
            <p:spPr>
              <a:xfrm>
                <a:off x="5148432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24"/>
              <p:cNvSpPr/>
              <p:nvPr/>
            </p:nvSpPr>
            <p:spPr>
              <a:xfrm>
                <a:off x="4689058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24"/>
              <p:cNvSpPr/>
              <p:nvPr/>
            </p:nvSpPr>
            <p:spPr>
              <a:xfrm>
                <a:off x="4746405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24"/>
              <p:cNvSpPr/>
              <p:nvPr/>
            </p:nvSpPr>
            <p:spPr>
              <a:xfrm>
                <a:off x="4803753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24"/>
              <p:cNvSpPr/>
              <p:nvPr/>
            </p:nvSpPr>
            <p:spPr>
              <a:xfrm>
                <a:off x="4861124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5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24"/>
              <p:cNvSpPr/>
              <p:nvPr/>
            </p:nvSpPr>
            <p:spPr>
              <a:xfrm>
                <a:off x="4918733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7"/>
                      <a:pt x="596" y="1644"/>
                    </a:cubicBezTo>
                    <a:cubicBezTo>
                      <a:pt x="793" y="1841"/>
                      <a:pt x="1035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24"/>
              <p:cNvSpPr/>
              <p:nvPr/>
            </p:nvSpPr>
            <p:spPr>
              <a:xfrm>
                <a:off x="4976104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4" y="1929"/>
                      <a:pt x="1279" y="1929"/>
                    </a:cubicBezTo>
                    <a:cubicBezTo>
                      <a:pt x="1770" y="1929"/>
                      <a:pt x="2238" y="1545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24"/>
              <p:cNvSpPr/>
              <p:nvPr/>
            </p:nvSpPr>
            <p:spPr>
              <a:xfrm>
                <a:off x="5033452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24"/>
              <p:cNvSpPr/>
              <p:nvPr/>
            </p:nvSpPr>
            <p:spPr>
              <a:xfrm>
                <a:off x="5090799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2" y="1929"/>
                    </a:cubicBezTo>
                    <a:cubicBezTo>
                      <a:pt x="1777" y="1929"/>
                      <a:pt x="2250" y="1545"/>
                      <a:pt x="2250" y="965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24"/>
              <p:cNvSpPr/>
              <p:nvPr/>
            </p:nvSpPr>
            <p:spPr>
              <a:xfrm>
                <a:off x="5148432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24"/>
              <p:cNvSpPr/>
              <p:nvPr/>
            </p:nvSpPr>
            <p:spPr>
              <a:xfrm>
                <a:off x="5206066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1"/>
                      <a:pt x="1034" y="1929"/>
                      <a:pt x="1270" y="1929"/>
                    </a:cubicBezTo>
                    <a:cubicBezTo>
                      <a:pt x="1765" y="1929"/>
                      <a:pt x="2238" y="1545"/>
                      <a:pt x="2238" y="965"/>
                    </a:cubicBezTo>
                    <a:cubicBezTo>
                      <a:pt x="2238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24"/>
              <p:cNvSpPr/>
              <p:nvPr/>
            </p:nvSpPr>
            <p:spPr>
              <a:xfrm>
                <a:off x="4746405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24"/>
              <p:cNvSpPr/>
              <p:nvPr/>
            </p:nvSpPr>
            <p:spPr>
              <a:xfrm>
                <a:off x="4803753" y="3026234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1"/>
                    </a:moveTo>
                    <a:cubicBezTo>
                      <a:pt x="1301" y="1"/>
                      <a:pt x="1294" y="1"/>
                      <a:pt x="1287" y="1"/>
                    </a:cubicBez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36"/>
                      <a:pt x="1834" y="1"/>
                      <a:pt x="13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24"/>
              <p:cNvSpPr/>
              <p:nvPr/>
            </p:nvSpPr>
            <p:spPr>
              <a:xfrm>
                <a:off x="4861124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5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6"/>
                      <a:pt x="1833" y="1"/>
                      <a:pt x="1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24"/>
              <p:cNvSpPr/>
              <p:nvPr/>
            </p:nvSpPr>
            <p:spPr>
              <a:xfrm>
                <a:off x="4918733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25"/>
                      <a:pt x="596" y="1632"/>
                    </a:cubicBezTo>
                    <a:cubicBezTo>
                      <a:pt x="793" y="1829"/>
                      <a:pt x="1035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0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24"/>
              <p:cNvSpPr/>
              <p:nvPr/>
            </p:nvSpPr>
            <p:spPr>
              <a:xfrm>
                <a:off x="4976104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4" y="1917"/>
                      <a:pt x="1279" y="1917"/>
                    </a:cubicBezTo>
                    <a:cubicBezTo>
                      <a:pt x="1770" y="1917"/>
                      <a:pt x="2238" y="1533"/>
                      <a:pt x="2238" y="953"/>
                    </a:cubicBezTo>
                    <a:cubicBezTo>
                      <a:pt x="2238" y="436"/>
                      <a:pt x="1821" y="1"/>
                      <a:pt x="1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24"/>
              <p:cNvSpPr/>
              <p:nvPr/>
            </p:nvSpPr>
            <p:spPr>
              <a:xfrm>
                <a:off x="5033452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24"/>
              <p:cNvSpPr/>
              <p:nvPr/>
            </p:nvSpPr>
            <p:spPr>
              <a:xfrm>
                <a:off x="5090799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24"/>
              <p:cNvSpPr/>
              <p:nvPr/>
            </p:nvSpPr>
            <p:spPr>
              <a:xfrm>
                <a:off x="5148504" y="302623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1" y="1028"/>
                      <a:pt x="592" y="1632"/>
                    </a:cubicBezTo>
                    <a:cubicBezTo>
                      <a:pt x="789" y="1829"/>
                      <a:pt x="1031" y="1917"/>
                      <a:pt x="1267" y="1917"/>
                    </a:cubicBezTo>
                    <a:cubicBezTo>
                      <a:pt x="1762" y="1917"/>
                      <a:pt x="2236" y="1533"/>
                      <a:pt x="2236" y="953"/>
                    </a:cubicBezTo>
                    <a:cubicBezTo>
                      <a:pt x="2236" y="436"/>
                      <a:pt x="1818" y="1"/>
                      <a:pt x="1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24"/>
              <p:cNvSpPr/>
              <p:nvPr/>
            </p:nvSpPr>
            <p:spPr>
              <a:xfrm>
                <a:off x="5206137" y="302623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9"/>
                      <a:pt x="1031" y="1917"/>
                      <a:pt x="1267" y="1917"/>
                    </a:cubicBezTo>
                    <a:cubicBezTo>
                      <a:pt x="1762" y="1917"/>
                      <a:pt x="2235" y="1533"/>
                      <a:pt x="2235" y="953"/>
                    </a:cubicBezTo>
                    <a:cubicBezTo>
                      <a:pt x="2235" y="436"/>
                      <a:pt x="1818" y="1"/>
                      <a:pt x="1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24"/>
              <p:cNvSpPr/>
              <p:nvPr/>
            </p:nvSpPr>
            <p:spPr>
              <a:xfrm>
                <a:off x="4803753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2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24"/>
              <p:cNvSpPr/>
              <p:nvPr/>
            </p:nvSpPr>
            <p:spPr>
              <a:xfrm>
                <a:off x="4861124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24"/>
              <p:cNvSpPr/>
              <p:nvPr/>
            </p:nvSpPr>
            <p:spPr>
              <a:xfrm>
                <a:off x="4918733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24"/>
              <p:cNvSpPr/>
              <p:nvPr/>
            </p:nvSpPr>
            <p:spPr>
              <a:xfrm>
                <a:off x="4976104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24"/>
              <p:cNvSpPr/>
              <p:nvPr/>
            </p:nvSpPr>
            <p:spPr>
              <a:xfrm>
                <a:off x="5033452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24"/>
              <p:cNvSpPr/>
              <p:nvPr/>
            </p:nvSpPr>
            <p:spPr>
              <a:xfrm>
                <a:off x="5090799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24"/>
              <p:cNvSpPr/>
              <p:nvPr/>
            </p:nvSpPr>
            <p:spPr>
              <a:xfrm>
                <a:off x="5148432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24"/>
              <p:cNvSpPr/>
              <p:nvPr/>
            </p:nvSpPr>
            <p:spPr>
              <a:xfrm>
                <a:off x="5206066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24"/>
              <p:cNvSpPr/>
              <p:nvPr/>
            </p:nvSpPr>
            <p:spPr>
              <a:xfrm>
                <a:off x="4976104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1" y="1925"/>
                      <a:pt x="1274" y="1925"/>
                    </a:cubicBezTo>
                    <a:cubicBezTo>
                      <a:pt x="1767" y="1925"/>
                      <a:pt x="2238" y="1538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24"/>
              <p:cNvSpPr/>
              <p:nvPr/>
            </p:nvSpPr>
            <p:spPr>
              <a:xfrm>
                <a:off x="5033452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3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24"/>
              <p:cNvSpPr/>
              <p:nvPr/>
            </p:nvSpPr>
            <p:spPr>
              <a:xfrm>
                <a:off x="5090799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24"/>
              <p:cNvSpPr/>
              <p:nvPr/>
            </p:nvSpPr>
            <p:spPr>
              <a:xfrm>
                <a:off x="5148432" y="3140952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86" name="Google Shape;4586;p24"/>
            <p:cNvGrpSpPr/>
            <p:nvPr/>
          </p:nvGrpSpPr>
          <p:grpSpPr>
            <a:xfrm>
              <a:off x="1834735" y="2510647"/>
              <a:ext cx="649463" cy="696507"/>
              <a:chOff x="4172075" y="2681578"/>
              <a:chExt cx="685377" cy="735022"/>
            </a:xfrm>
          </p:grpSpPr>
          <p:sp>
            <p:nvSpPr>
              <p:cNvPr id="4587" name="Google Shape;4587;p24"/>
              <p:cNvSpPr/>
              <p:nvPr/>
            </p:nvSpPr>
            <p:spPr>
              <a:xfrm>
                <a:off x="4344403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24"/>
              <p:cNvSpPr/>
              <p:nvPr/>
            </p:nvSpPr>
            <p:spPr>
              <a:xfrm>
                <a:off x="4401750" y="2681578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24"/>
              <p:cNvSpPr/>
              <p:nvPr/>
            </p:nvSpPr>
            <p:spPr>
              <a:xfrm>
                <a:off x="4287055" y="2738926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24"/>
              <p:cNvSpPr/>
              <p:nvPr/>
            </p:nvSpPr>
            <p:spPr>
              <a:xfrm>
                <a:off x="4344403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24"/>
              <p:cNvSpPr/>
              <p:nvPr/>
            </p:nvSpPr>
            <p:spPr>
              <a:xfrm>
                <a:off x="4401750" y="2738926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24"/>
              <p:cNvSpPr/>
              <p:nvPr/>
            </p:nvSpPr>
            <p:spPr>
              <a:xfrm>
                <a:off x="4459383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24"/>
              <p:cNvSpPr/>
              <p:nvPr/>
            </p:nvSpPr>
            <p:spPr>
              <a:xfrm>
                <a:off x="4516730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24"/>
              <p:cNvSpPr/>
              <p:nvPr/>
            </p:nvSpPr>
            <p:spPr>
              <a:xfrm>
                <a:off x="4574364" y="2738926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24"/>
              <p:cNvSpPr/>
              <p:nvPr/>
            </p:nvSpPr>
            <p:spPr>
              <a:xfrm>
                <a:off x="4631425" y="2738926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24"/>
              <p:cNvSpPr/>
              <p:nvPr/>
            </p:nvSpPr>
            <p:spPr>
              <a:xfrm>
                <a:off x="4287055" y="2796559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4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24"/>
              <p:cNvSpPr/>
              <p:nvPr/>
            </p:nvSpPr>
            <p:spPr>
              <a:xfrm>
                <a:off x="4344403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24"/>
              <p:cNvSpPr/>
              <p:nvPr/>
            </p:nvSpPr>
            <p:spPr>
              <a:xfrm>
                <a:off x="4401750" y="2796559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24"/>
              <p:cNvSpPr/>
              <p:nvPr/>
            </p:nvSpPr>
            <p:spPr>
              <a:xfrm>
                <a:off x="4459383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24"/>
              <p:cNvSpPr/>
              <p:nvPr/>
            </p:nvSpPr>
            <p:spPr>
              <a:xfrm>
                <a:off x="4516730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24"/>
              <p:cNvSpPr/>
              <p:nvPr/>
            </p:nvSpPr>
            <p:spPr>
              <a:xfrm>
                <a:off x="4574364" y="2796559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24"/>
              <p:cNvSpPr/>
              <p:nvPr/>
            </p:nvSpPr>
            <p:spPr>
              <a:xfrm>
                <a:off x="4631425" y="2796559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24"/>
              <p:cNvSpPr/>
              <p:nvPr/>
            </p:nvSpPr>
            <p:spPr>
              <a:xfrm>
                <a:off x="4229708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24"/>
              <p:cNvSpPr/>
              <p:nvPr/>
            </p:nvSpPr>
            <p:spPr>
              <a:xfrm>
                <a:off x="4287055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24"/>
              <p:cNvSpPr/>
              <p:nvPr/>
            </p:nvSpPr>
            <p:spPr>
              <a:xfrm>
                <a:off x="4344403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24"/>
              <p:cNvSpPr/>
              <p:nvPr/>
            </p:nvSpPr>
            <p:spPr>
              <a:xfrm>
                <a:off x="4401750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98" y="1"/>
                    </a:moveTo>
                    <a:cubicBezTo>
                      <a:pt x="441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24"/>
              <p:cNvSpPr/>
              <p:nvPr/>
            </p:nvSpPr>
            <p:spPr>
              <a:xfrm>
                <a:off x="4459383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24"/>
              <p:cNvSpPr/>
              <p:nvPr/>
            </p:nvSpPr>
            <p:spPr>
              <a:xfrm>
                <a:off x="4516730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24"/>
              <p:cNvSpPr/>
              <p:nvPr/>
            </p:nvSpPr>
            <p:spPr>
              <a:xfrm>
                <a:off x="4574364" y="285390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24"/>
              <p:cNvSpPr/>
              <p:nvPr/>
            </p:nvSpPr>
            <p:spPr>
              <a:xfrm>
                <a:off x="4631425" y="285390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24"/>
              <p:cNvSpPr/>
              <p:nvPr/>
            </p:nvSpPr>
            <p:spPr>
              <a:xfrm>
                <a:off x="4229708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24"/>
              <p:cNvSpPr/>
              <p:nvPr/>
            </p:nvSpPr>
            <p:spPr>
              <a:xfrm>
                <a:off x="4287055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4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24"/>
              <p:cNvSpPr/>
              <p:nvPr/>
            </p:nvSpPr>
            <p:spPr>
              <a:xfrm>
                <a:off x="4344403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24"/>
              <p:cNvSpPr/>
              <p:nvPr/>
            </p:nvSpPr>
            <p:spPr>
              <a:xfrm>
                <a:off x="4401750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24"/>
              <p:cNvSpPr/>
              <p:nvPr/>
            </p:nvSpPr>
            <p:spPr>
              <a:xfrm>
                <a:off x="4459383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24"/>
              <p:cNvSpPr/>
              <p:nvPr/>
            </p:nvSpPr>
            <p:spPr>
              <a:xfrm>
                <a:off x="4516730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24"/>
              <p:cNvSpPr/>
              <p:nvPr/>
            </p:nvSpPr>
            <p:spPr>
              <a:xfrm>
                <a:off x="4574364" y="2911253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24"/>
              <p:cNvSpPr/>
              <p:nvPr/>
            </p:nvSpPr>
            <p:spPr>
              <a:xfrm>
                <a:off x="4631425" y="2911253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24"/>
              <p:cNvSpPr/>
              <p:nvPr/>
            </p:nvSpPr>
            <p:spPr>
              <a:xfrm>
                <a:off x="4172075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24"/>
              <p:cNvSpPr/>
              <p:nvPr/>
            </p:nvSpPr>
            <p:spPr>
              <a:xfrm>
                <a:off x="4229708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24"/>
              <p:cNvSpPr/>
              <p:nvPr/>
            </p:nvSpPr>
            <p:spPr>
              <a:xfrm>
                <a:off x="4287055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24"/>
              <p:cNvSpPr/>
              <p:nvPr/>
            </p:nvSpPr>
            <p:spPr>
              <a:xfrm>
                <a:off x="4344403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24"/>
              <p:cNvSpPr/>
              <p:nvPr/>
            </p:nvSpPr>
            <p:spPr>
              <a:xfrm>
                <a:off x="4401750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24"/>
              <p:cNvSpPr/>
              <p:nvPr/>
            </p:nvSpPr>
            <p:spPr>
              <a:xfrm>
                <a:off x="4459383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24"/>
              <p:cNvSpPr/>
              <p:nvPr/>
            </p:nvSpPr>
            <p:spPr>
              <a:xfrm>
                <a:off x="4516730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0" y="1929"/>
                    </a:cubicBezTo>
                    <a:cubicBezTo>
                      <a:pt x="1771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24"/>
              <p:cNvSpPr/>
              <p:nvPr/>
            </p:nvSpPr>
            <p:spPr>
              <a:xfrm>
                <a:off x="4574364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24"/>
              <p:cNvSpPr/>
              <p:nvPr/>
            </p:nvSpPr>
            <p:spPr>
              <a:xfrm>
                <a:off x="4631425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8" y="1929"/>
                      <a:pt x="2251" y="1545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24"/>
              <p:cNvSpPr/>
              <p:nvPr/>
            </p:nvSpPr>
            <p:spPr>
              <a:xfrm>
                <a:off x="4172075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24"/>
              <p:cNvSpPr/>
              <p:nvPr/>
            </p:nvSpPr>
            <p:spPr>
              <a:xfrm>
                <a:off x="4229780" y="3026234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4" y="1"/>
                      <a:pt x="1269" y="1"/>
                    </a:cubicBezTo>
                    <a:cubicBezTo>
                      <a:pt x="421" y="1"/>
                      <a:pt x="1" y="1028"/>
                      <a:pt x="593" y="1632"/>
                    </a:cubicBezTo>
                    <a:cubicBezTo>
                      <a:pt x="789" y="1829"/>
                      <a:pt x="1031" y="1917"/>
                      <a:pt x="1268" y="1917"/>
                    </a:cubicBezTo>
                    <a:cubicBezTo>
                      <a:pt x="1762" y="1917"/>
                      <a:pt x="2236" y="1533"/>
                      <a:pt x="2236" y="953"/>
                    </a:cubicBezTo>
                    <a:cubicBezTo>
                      <a:pt x="2236" y="436"/>
                      <a:pt x="1819" y="1"/>
                      <a:pt x="1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24"/>
              <p:cNvSpPr/>
              <p:nvPr/>
            </p:nvSpPr>
            <p:spPr>
              <a:xfrm>
                <a:off x="4287055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24"/>
              <p:cNvSpPr/>
              <p:nvPr/>
            </p:nvSpPr>
            <p:spPr>
              <a:xfrm>
                <a:off x="4344403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24"/>
              <p:cNvSpPr/>
              <p:nvPr/>
            </p:nvSpPr>
            <p:spPr>
              <a:xfrm>
                <a:off x="4401750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24"/>
              <p:cNvSpPr/>
              <p:nvPr/>
            </p:nvSpPr>
            <p:spPr>
              <a:xfrm>
                <a:off x="4459383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24"/>
              <p:cNvSpPr/>
              <p:nvPr/>
            </p:nvSpPr>
            <p:spPr>
              <a:xfrm>
                <a:off x="4516730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5" y="1917"/>
                      <a:pt x="1280" y="1917"/>
                    </a:cubicBezTo>
                    <a:cubicBezTo>
                      <a:pt x="1771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24"/>
              <p:cNvSpPr/>
              <p:nvPr/>
            </p:nvSpPr>
            <p:spPr>
              <a:xfrm>
                <a:off x="4574364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24"/>
              <p:cNvSpPr/>
              <p:nvPr/>
            </p:nvSpPr>
            <p:spPr>
              <a:xfrm>
                <a:off x="4631425" y="3026234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1"/>
                    </a:moveTo>
                    <a:cubicBezTo>
                      <a:pt x="1301" y="1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36"/>
                      <a:pt x="1834" y="1"/>
                      <a:pt x="13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24"/>
              <p:cNvSpPr/>
              <p:nvPr/>
            </p:nvSpPr>
            <p:spPr>
              <a:xfrm>
                <a:off x="4689058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1"/>
                    </a:moveTo>
                    <a:cubicBezTo>
                      <a:pt x="1289" y="1"/>
                      <a:pt x="1282" y="1"/>
                      <a:pt x="1275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2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24"/>
              <p:cNvSpPr/>
              <p:nvPr/>
            </p:nvSpPr>
            <p:spPr>
              <a:xfrm>
                <a:off x="4172075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24"/>
              <p:cNvSpPr/>
              <p:nvPr/>
            </p:nvSpPr>
            <p:spPr>
              <a:xfrm>
                <a:off x="4229708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24"/>
              <p:cNvSpPr/>
              <p:nvPr/>
            </p:nvSpPr>
            <p:spPr>
              <a:xfrm>
                <a:off x="4287055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24"/>
              <p:cNvSpPr/>
              <p:nvPr/>
            </p:nvSpPr>
            <p:spPr>
              <a:xfrm>
                <a:off x="4344403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24"/>
              <p:cNvSpPr/>
              <p:nvPr/>
            </p:nvSpPr>
            <p:spPr>
              <a:xfrm>
                <a:off x="4401750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24"/>
              <p:cNvSpPr/>
              <p:nvPr/>
            </p:nvSpPr>
            <p:spPr>
              <a:xfrm>
                <a:off x="4459383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24"/>
              <p:cNvSpPr/>
              <p:nvPr/>
            </p:nvSpPr>
            <p:spPr>
              <a:xfrm>
                <a:off x="4516730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24"/>
              <p:cNvSpPr/>
              <p:nvPr/>
            </p:nvSpPr>
            <p:spPr>
              <a:xfrm>
                <a:off x="4229708" y="3140952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24"/>
              <p:cNvSpPr/>
              <p:nvPr/>
            </p:nvSpPr>
            <p:spPr>
              <a:xfrm>
                <a:off x="4287055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24"/>
              <p:cNvSpPr/>
              <p:nvPr/>
            </p:nvSpPr>
            <p:spPr>
              <a:xfrm>
                <a:off x="4344403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24"/>
              <p:cNvSpPr/>
              <p:nvPr/>
            </p:nvSpPr>
            <p:spPr>
              <a:xfrm>
                <a:off x="4401750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24"/>
              <p:cNvSpPr/>
              <p:nvPr/>
            </p:nvSpPr>
            <p:spPr>
              <a:xfrm>
                <a:off x="4459383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24"/>
              <p:cNvSpPr/>
              <p:nvPr/>
            </p:nvSpPr>
            <p:spPr>
              <a:xfrm>
                <a:off x="4516730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24"/>
              <p:cNvSpPr/>
              <p:nvPr/>
            </p:nvSpPr>
            <p:spPr>
              <a:xfrm>
                <a:off x="4287055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24"/>
              <p:cNvSpPr/>
              <p:nvPr/>
            </p:nvSpPr>
            <p:spPr>
              <a:xfrm>
                <a:off x="4344403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24"/>
              <p:cNvSpPr/>
              <p:nvPr/>
            </p:nvSpPr>
            <p:spPr>
              <a:xfrm>
                <a:off x="4401750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24"/>
              <p:cNvSpPr/>
              <p:nvPr/>
            </p:nvSpPr>
            <p:spPr>
              <a:xfrm>
                <a:off x="4459383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24"/>
              <p:cNvSpPr/>
              <p:nvPr/>
            </p:nvSpPr>
            <p:spPr>
              <a:xfrm>
                <a:off x="4524408" y="3198300"/>
                <a:ext cx="45735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18" extrusionOk="0">
                    <a:moveTo>
                      <a:pt x="965" y="0"/>
                    </a:moveTo>
                    <a:cubicBezTo>
                      <a:pt x="429" y="0"/>
                      <a:pt x="0" y="429"/>
                      <a:pt x="0" y="965"/>
                    </a:cubicBezTo>
                    <a:cubicBezTo>
                      <a:pt x="0" y="1488"/>
                      <a:pt x="429" y="1917"/>
                      <a:pt x="965" y="1917"/>
                    </a:cubicBezTo>
                    <a:cubicBezTo>
                      <a:pt x="1488" y="1917"/>
                      <a:pt x="1917" y="1488"/>
                      <a:pt x="1917" y="965"/>
                    </a:cubicBezTo>
                    <a:cubicBezTo>
                      <a:pt x="1917" y="429"/>
                      <a:pt x="1488" y="0"/>
                      <a:pt x="9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24"/>
              <p:cNvSpPr/>
              <p:nvPr/>
            </p:nvSpPr>
            <p:spPr>
              <a:xfrm>
                <a:off x="4229708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24"/>
              <p:cNvSpPr/>
              <p:nvPr/>
            </p:nvSpPr>
            <p:spPr>
              <a:xfrm>
                <a:off x="4287055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24"/>
              <p:cNvSpPr/>
              <p:nvPr/>
            </p:nvSpPr>
            <p:spPr>
              <a:xfrm>
                <a:off x="4344403" y="3255933"/>
                <a:ext cx="53675" cy="4578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0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6" y="1920"/>
                    </a:cubicBezTo>
                    <a:cubicBezTo>
                      <a:pt x="1773" y="1920"/>
                      <a:pt x="2251" y="1535"/>
                      <a:pt x="2251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24"/>
              <p:cNvSpPr/>
              <p:nvPr/>
            </p:nvSpPr>
            <p:spPr>
              <a:xfrm>
                <a:off x="4401750" y="3255933"/>
                <a:ext cx="53675" cy="4590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5" extrusionOk="0">
                    <a:moveTo>
                      <a:pt x="1298" y="0"/>
                    </a:moveTo>
                    <a:cubicBezTo>
                      <a:pt x="441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6" y="1925"/>
                    </a:cubicBezTo>
                    <a:cubicBezTo>
                      <a:pt x="1773" y="1925"/>
                      <a:pt x="2251" y="1535"/>
                      <a:pt x="2251" y="953"/>
                    </a:cubicBezTo>
                    <a:cubicBezTo>
                      <a:pt x="2251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24"/>
              <p:cNvSpPr/>
              <p:nvPr/>
            </p:nvSpPr>
            <p:spPr>
              <a:xfrm>
                <a:off x="4459383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24"/>
              <p:cNvSpPr/>
              <p:nvPr/>
            </p:nvSpPr>
            <p:spPr>
              <a:xfrm>
                <a:off x="4516730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24"/>
              <p:cNvSpPr/>
              <p:nvPr/>
            </p:nvSpPr>
            <p:spPr>
              <a:xfrm>
                <a:off x="4344403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24"/>
              <p:cNvSpPr/>
              <p:nvPr/>
            </p:nvSpPr>
            <p:spPr>
              <a:xfrm>
                <a:off x="4401750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64" name="Google Shape;4664;p24"/>
              <p:cNvGrpSpPr/>
              <p:nvPr/>
            </p:nvGrpSpPr>
            <p:grpSpPr>
              <a:xfrm>
                <a:off x="4459383" y="3255933"/>
                <a:ext cx="398068" cy="160668"/>
                <a:chOff x="4459383" y="3255933"/>
                <a:chExt cx="398068" cy="160668"/>
              </a:xfrm>
            </p:grpSpPr>
            <p:sp>
              <p:nvSpPr>
                <p:cNvPr id="4665" name="Google Shape;4665;p24"/>
                <p:cNvSpPr/>
                <p:nvPr/>
              </p:nvSpPr>
              <p:spPr>
                <a:xfrm>
                  <a:off x="4574364" y="3255933"/>
                  <a:ext cx="53413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6" extrusionOk="0">
                      <a:moveTo>
                        <a:pt x="1275" y="0"/>
                      </a:moveTo>
                      <a:cubicBezTo>
                        <a:pt x="429" y="0"/>
                        <a:pt x="1" y="1024"/>
                        <a:pt x="596" y="1631"/>
                      </a:cubicBezTo>
                      <a:cubicBezTo>
                        <a:pt x="793" y="1828"/>
                        <a:pt x="1034" y="1916"/>
                        <a:pt x="1271" y="1916"/>
                      </a:cubicBezTo>
                      <a:cubicBezTo>
                        <a:pt x="1765" y="1916"/>
                        <a:pt x="2239" y="1532"/>
                        <a:pt x="2239" y="953"/>
                      </a:cubicBezTo>
                      <a:cubicBezTo>
                        <a:pt x="2239" y="429"/>
                        <a:pt x="1810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6" name="Google Shape;4666;p24"/>
                <p:cNvSpPr/>
                <p:nvPr/>
              </p:nvSpPr>
              <p:spPr>
                <a:xfrm>
                  <a:off x="4631425" y="3255933"/>
                  <a:ext cx="5369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16" extrusionOk="0">
                      <a:moveTo>
                        <a:pt x="1287" y="0"/>
                      </a:moveTo>
                      <a:cubicBezTo>
                        <a:pt x="429" y="0"/>
                        <a:pt x="1" y="1024"/>
                        <a:pt x="608" y="1631"/>
                      </a:cubicBezTo>
                      <a:cubicBezTo>
                        <a:pt x="805" y="1828"/>
                        <a:pt x="1046" y="1916"/>
                        <a:pt x="1283" y="1916"/>
                      </a:cubicBezTo>
                      <a:cubicBezTo>
                        <a:pt x="1778" y="1916"/>
                        <a:pt x="2251" y="1532"/>
                        <a:pt x="2251" y="953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7" name="Google Shape;4667;p24"/>
                <p:cNvSpPr/>
                <p:nvPr/>
              </p:nvSpPr>
              <p:spPr>
                <a:xfrm>
                  <a:off x="4689058" y="3255933"/>
                  <a:ext cx="53413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6" extrusionOk="0">
                      <a:moveTo>
                        <a:pt x="1275" y="0"/>
                      </a:moveTo>
                      <a:cubicBezTo>
                        <a:pt x="429" y="0"/>
                        <a:pt x="1" y="1024"/>
                        <a:pt x="596" y="1631"/>
                      </a:cubicBezTo>
                      <a:cubicBezTo>
                        <a:pt x="793" y="1828"/>
                        <a:pt x="1034" y="1916"/>
                        <a:pt x="1271" y="1916"/>
                      </a:cubicBezTo>
                      <a:cubicBezTo>
                        <a:pt x="1766" y="1916"/>
                        <a:pt x="2239" y="1532"/>
                        <a:pt x="2239" y="953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8" name="Google Shape;4668;p24"/>
                <p:cNvSpPr/>
                <p:nvPr/>
              </p:nvSpPr>
              <p:spPr>
                <a:xfrm>
                  <a:off x="4746405" y="3255933"/>
                  <a:ext cx="53413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16" extrusionOk="0">
                      <a:moveTo>
                        <a:pt x="1287" y="0"/>
                      </a:moveTo>
                      <a:cubicBezTo>
                        <a:pt x="430" y="0"/>
                        <a:pt x="1" y="1024"/>
                        <a:pt x="608" y="1631"/>
                      </a:cubicBezTo>
                      <a:cubicBezTo>
                        <a:pt x="805" y="1828"/>
                        <a:pt x="1045" y="1916"/>
                        <a:pt x="1280" y="1916"/>
                      </a:cubicBezTo>
                      <a:cubicBezTo>
                        <a:pt x="1771" y="1916"/>
                        <a:pt x="2239" y="1532"/>
                        <a:pt x="2239" y="953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9" name="Google Shape;4669;p24"/>
                <p:cNvSpPr/>
                <p:nvPr/>
              </p:nvSpPr>
              <p:spPr>
                <a:xfrm>
                  <a:off x="4803753" y="3255933"/>
                  <a:ext cx="53699" cy="4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16" extrusionOk="0">
                      <a:moveTo>
                        <a:pt x="1287" y="0"/>
                      </a:moveTo>
                      <a:cubicBezTo>
                        <a:pt x="430" y="0"/>
                        <a:pt x="1" y="1024"/>
                        <a:pt x="608" y="1631"/>
                      </a:cubicBezTo>
                      <a:cubicBezTo>
                        <a:pt x="805" y="1828"/>
                        <a:pt x="1046" y="1916"/>
                        <a:pt x="1283" y="1916"/>
                      </a:cubicBezTo>
                      <a:cubicBezTo>
                        <a:pt x="1778" y="1916"/>
                        <a:pt x="2251" y="1532"/>
                        <a:pt x="2251" y="953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0" name="Google Shape;4670;p24"/>
                <p:cNvSpPr/>
                <p:nvPr/>
              </p:nvSpPr>
              <p:spPr>
                <a:xfrm>
                  <a:off x="4459383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1" y="1834"/>
                        <a:pt x="1030" y="1920"/>
                        <a:pt x="1265" y="1920"/>
                      </a:cubicBezTo>
                      <a:cubicBezTo>
                        <a:pt x="1762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1" name="Google Shape;4671;p24"/>
                <p:cNvSpPr/>
                <p:nvPr/>
              </p:nvSpPr>
              <p:spPr>
                <a:xfrm>
                  <a:off x="4516730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1" y="1920"/>
                        <a:pt x="1275" y="1920"/>
                      </a:cubicBezTo>
                      <a:cubicBezTo>
                        <a:pt x="1767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2" name="Google Shape;4672;p24"/>
                <p:cNvSpPr/>
                <p:nvPr/>
              </p:nvSpPr>
              <p:spPr>
                <a:xfrm>
                  <a:off x="4574364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1" y="1834"/>
                        <a:pt x="1030" y="1920"/>
                        <a:pt x="1265" y="1920"/>
                      </a:cubicBezTo>
                      <a:cubicBezTo>
                        <a:pt x="1762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3" name="Google Shape;4673;p24"/>
                <p:cNvSpPr/>
                <p:nvPr/>
              </p:nvSpPr>
              <p:spPr>
                <a:xfrm>
                  <a:off x="4631425" y="3313280"/>
                  <a:ext cx="5369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21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3" y="1920"/>
                        <a:pt x="1278" y="1920"/>
                      </a:cubicBezTo>
                      <a:cubicBezTo>
                        <a:pt x="1774" y="1920"/>
                        <a:pt x="2251" y="1538"/>
                        <a:pt x="2251" y="965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4" name="Google Shape;4674;p24"/>
                <p:cNvSpPr/>
                <p:nvPr/>
              </p:nvSpPr>
              <p:spPr>
                <a:xfrm>
                  <a:off x="4689058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1" y="1834"/>
                        <a:pt x="1031" y="1920"/>
                        <a:pt x="1266" y="1920"/>
                      </a:cubicBezTo>
                      <a:cubicBezTo>
                        <a:pt x="1762" y="1920"/>
                        <a:pt x="2239" y="1538"/>
                        <a:pt x="2239" y="965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5" name="Google Shape;4675;p24"/>
                <p:cNvSpPr/>
                <p:nvPr/>
              </p:nvSpPr>
              <p:spPr>
                <a:xfrm>
                  <a:off x="4746405" y="3313280"/>
                  <a:ext cx="53413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1" extrusionOk="0">
                      <a:moveTo>
                        <a:pt x="1287" y="0"/>
                      </a:moveTo>
                      <a:cubicBezTo>
                        <a:pt x="430" y="0"/>
                        <a:pt x="1" y="1036"/>
                        <a:pt x="608" y="1643"/>
                      </a:cubicBezTo>
                      <a:cubicBezTo>
                        <a:pt x="803" y="1834"/>
                        <a:pt x="1041" y="1920"/>
                        <a:pt x="1275" y="1920"/>
                      </a:cubicBezTo>
                      <a:cubicBezTo>
                        <a:pt x="1768" y="1920"/>
                        <a:pt x="2239" y="1538"/>
                        <a:pt x="2239" y="965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6" name="Google Shape;4676;p24"/>
                <p:cNvSpPr/>
                <p:nvPr/>
              </p:nvSpPr>
              <p:spPr>
                <a:xfrm>
                  <a:off x="4516730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5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7" name="Google Shape;4677;p24"/>
                <p:cNvSpPr/>
                <p:nvPr/>
              </p:nvSpPr>
              <p:spPr>
                <a:xfrm>
                  <a:off x="4574364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3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8" name="Google Shape;4678;p24"/>
                <p:cNvSpPr/>
                <p:nvPr/>
              </p:nvSpPr>
              <p:spPr>
                <a:xfrm>
                  <a:off x="4631425" y="3370627"/>
                  <a:ext cx="5369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2" h="1928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5" y="1840"/>
                        <a:pt x="1046" y="1928"/>
                        <a:pt x="1283" y="1928"/>
                      </a:cubicBezTo>
                      <a:cubicBezTo>
                        <a:pt x="1778" y="1928"/>
                        <a:pt x="2251" y="1544"/>
                        <a:pt x="2251" y="965"/>
                      </a:cubicBezTo>
                      <a:cubicBezTo>
                        <a:pt x="2251" y="429"/>
                        <a:pt x="1823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9" name="Google Shape;4679;p24"/>
                <p:cNvSpPr/>
                <p:nvPr/>
              </p:nvSpPr>
              <p:spPr>
                <a:xfrm>
                  <a:off x="4689058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75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3" y="1840"/>
                        <a:pt x="1034" y="1928"/>
                        <a:pt x="1271" y="1928"/>
                      </a:cubicBezTo>
                      <a:cubicBezTo>
                        <a:pt x="1766" y="1928"/>
                        <a:pt x="2239" y="1544"/>
                        <a:pt x="2239" y="965"/>
                      </a:cubicBezTo>
                      <a:cubicBezTo>
                        <a:pt x="2239" y="429"/>
                        <a:pt x="1811" y="0"/>
                        <a:pt x="127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0" name="Google Shape;4680;p24"/>
                <p:cNvSpPr/>
                <p:nvPr/>
              </p:nvSpPr>
              <p:spPr>
                <a:xfrm>
                  <a:off x="4746405" y="3370627"/>
                  <a:ext cx="53413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928" extrusionOk="0">
                      <a:moveTo>
                        <a:pt x="1287" y="0"/>
                      </a:moveTo>
                      <a:cubicBezTo>
                        <a:pt x="430" y="0"/>
                        <a:pt x="1" y="1036"/>
                        <a:pt x="608" y="1643"/>
                      </a:cubicBezTo>
                      <a:cubicBezTo>
                        <a:pt x="805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1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681" name="Google Shape;4681;p24"/>
            <p:cNvGrpSpPr/>
            <p:nvPr/>
          </p:nvGrpSpPr>
          <p:grpSpPr>
            <a:xfrm>
              <a:off x="3031913" y="3054906"/>
              <a:ext cx="213889" cy="152249"/>
              <a:chOff x="5435454" y="3255933"/>
              <a:chExt cx="225717" cy="160668"/>
            </a:xfrm>
          </p:grpSpPr>
          <p:sp>
            <p:nvSpPr>
              <p:cNvPr id="4682" name="Google Shape;4682;p24"/>
              <p:cNvSpPr/>
              <p:nvPr/>
            </p:nvSpPr>
            <p:spPr>
              <a:xfrm>
                <a:off x="5435454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24"/>
              <p:cNvSpPr/>
              <p:nvPr/>
            </p:nvSpPr>
            <p:spPr>
              <a:xfrm>
                <a:off x="5492802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24"/>
              <p:cNvSpPr/>
              <p:nvPr/>
            </p:nvSpPr>
            <p:spPr>
              <a:xfrm>
                <a:off x="5550149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24"/>
              <p:cNvSpPr/>
              <p:nvPr/>
            </p:nvSpPr>
            <p:spPr>
              <a:xfrm>
                <a:off x="5550149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24"/>
              <p:cNvSpPr/>
              <p:nvPr/>
            </p:nvSpPr>
            <p:spPr>
              <a:xfrm>
                <a:off x="5607782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24"/>
              <p:cNvSpPr/>
              <p:nvPr/>
            </p:nvSpPr>
            <p:spPr>
              <a:xfrm>
                <a:off x="5550149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24"/>
              <p:cNvSpPr/>
              <p:nvPr/>
            </p:nvSpPr>
            <p:spPr>
              <a:xfrm>
                <a:off x="5607782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89" name="Google Shape;4689;p24"/>
            <p:cNvSpPr/>
            <p:nvPr/>
          </p:nvSpPr>
          <p:spPr>
            <a:xfrm>
              <a:off x="2215944" y="3218203"/>
              <a:ext cx="50614" cy="43406"/>
            </a:xfrm>
            <a:custGeom>
              <a:avLst/>
              <a:gdLst/>
              <a:ahLst/>
              <a:cxnLst/>
              <a:rect l="l" t="t" r="r" b="b"/>
              <a:pathLst>
                <a:path w="2240" h="1921" extrusionOk="0">
                  <a:moveTo>
                    <a:pt x="1275" y="0"/>
                  </a:moveTo>
                  <a:cubicBezTo>
                    <a:pt x="429" y="0"/>
                    <a:pt x="1" y="1036"/>
                    <a:pt x="596" y="1643"/>
                  </a:cubicBezTo>
                  <a:cubicBezTo>
                    <a:pt x="791" y="1834"/>
                    <a:pt x="1030" y="1920"/>
                    <a:pt x="1265" y="1920"/>
                  </a:cubicBezTo>
                  <a:cubicBezTo>
                    <a:pt x="1762" y="1920"/>
                    <a:pt x="2239" y="1538"/>
                    <a:pt x="2239" y="965"/>
                  </a:cubicBezTo>
                  <a:cubicBezTo>
                    <a:pt x="2239" y="429"/>
                    <a:pt x="1810" y="0"/>
                    <a:pt x="1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4"/>
            <p:cNvSpPr/>
            <p:nvPr/>
          </p:nvSpPr>
          <p:spPr>
            <a:xfrm>
              <a:off x="2270015" y="3218203"/>
              <a:ext cx="50885" cy="43406"/>
            </a:xfrm>
            <a:custGeom>
              <a:avLst/>
              <a:gdLst/>
              <a:ahLst/>
              <a:cxnLst/>
              <a:rect l="l" t="t" r="r" b="b"/>
              <a:pathLst>
                <a:path w="2252" h="1921" extrusionOk="0">
                  <a:moveTo>
                    <a:pt x="1287" y="0"/>
                  </a:moveTo>
                  <a:cubicBezTo>
                    <a:pt x="429" y="0"/>
                    <a:pt x="1" y="1036"/>
                    <a:pt x="608" y="1643"/>
                  </a:cubicBezTo>
                  <a:cubicBezTo>
                    <a:pt x="803" y="1834"/>
                    <a:pt x="1043" y="1920"/>
                    <a:pt x="1278" y="1920"/>
                  </a:cubicBezTo>
                  <a:cubicBezTo>
                    <a:pt x="1774" y="1920"/>
                    <a:pt x="2251" y="1538"/>
                    <a:pt x="2251" y="965"/>
                  </a:cubicBezTo>
                  <a:cubicBezTo>
                    <a:pt x="2251" y="429"/>
                    <a:pt x="1823" y="0"/>
                    <a:pt x="1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4"/>
            <p:cNvSpPr/>
            <p:nvPr/>
          </p:nvSpPr>
          <p:spPr>
            <a:xfrm>
              <a:off x="2324628" y="3218203"/>
              <a:ext cx="50614" cy="43406"/>
            </a:xfrm>
            <a:custGeom>
              <a:avLst/>
              <a:gdLst/>
              <a:ahLst/>
              <a:cxnLst/>
              <a:rect l="l" t="t" r="r" b="b"/>
              <a:pathLst>
                <a:path w="2240" h="1921" extrusionOk="0">
                  <a:moveTo>
                    <a:pt x="1275" y="0"/>
                  </a:moveTo>
                  <a:cubicBezTo>
                    <a:pt x="429" y="0"/>
                    <a:pt x="1" y="1036"/>
                    <a:pt x="596" y="1643"/>
                  </a:cubicBezTo>
                  <a:cubicBezTo>
                    <a:pt x="791" y="1834"/>
                    <a:pt x="1031" y="1920"/>
                    <a:pt x="1266" y="1920"/>
                  </a:cubicBezTo>
                  <a:cubicBezTo>
                    <a:pt x="1762" y="1920"/>
                    <a:pt x="2239" y="1538"/>
                    <a:pt x="2239" y="965"/>
                  </a:cubicBezTo>
                  <a:cubicBezTo>
                    <a:pt x="2239" y="429"/>
                    <a:pt x="1811" y="0"/>
                    <a:pt x="1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4"/>
            <p:cNvSpPr/>
            <p:nvPr/>
          </p:nvSpPr>
          <p:spPr>
            <a:xfrm>
              <a:off x="2378971" y="3218203"/>
              <a:ext cx="50614" cy="43406"/>
            </a:xfrm>
            <a:custGeom>
              <a:avLst/>
              <a:gdLst/>
              <a:ahLst/>
              <a:cxnLst/>
              <a:rect l="l" t="t" r="r" b="b"/>
              <a:pathLst>
                <a:path w="2240" h="1921" extrusionOk="0">
                  <a:moveTo>
                    <a:pt x="1287" y="0"/>
                  </a:moveTo>
                  <a:cubicBezTo>
                    <a:pt x="430" y="0"/>
                    <a:pt x="1" y="1036"/>
                    <a:pt x="608" y="1643"/>
                  </a:cubicBezTo>
                  <a:cubicBezTo>
                    <a:pt x="803" y="1834"/>
                    <a:pt x="1041" y="1920"/>
                    <a:pt x="1275" y="1920"/>
                  </a:cubicBezTo>
                  <a:cubicBezTo>
                    <a:pt x="1768" y="1920"/>
                    <a:pt x="2239" y="1538"/>
                    <a:pt x="2239" y="965"/>
                  </a:cubicBezTo>
                  <a:cubicBezTo>
                    <a:pt x="2239" y="429"/>
                    <a:pt x="1811" y="0"/>
                    <a:pt x="1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93" name="Google Shape;4693;p24"/>
            <p:cNvGrpSpPr/>
            <p:nvPr/>
          </p:nvGrpSpPr>
          <p:grpSpPr>
            <a:xfrm>
              <a:off x="2215944" y="2891608"/>
              <a:ext cx="594579" cy="370002"/>
              <a:chOff x="4574364" y="3083605"/>
              <a:chExt cx="627457" cy="390462"/>
            </a:xfrm>
          </p:grpSpPr>
          <p:sp>
            <p:nvSpPr>
              <p:cNvPr id="4694" name="Google Shape;4694;p24"/>
              <p:cNvSpPr/>
              <p:nvPr/>
            </p:nvSpPr>
            <p:spPr>
              <a:xfrm>
                <a:off x="4574364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24"/>
              <p:cNvSpPr/>
              <p:nvPr/>
            </p:nvSpPr>
            <p:spPr>
              <a:xfrm>
                <a:off x="4631425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2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24"/>
              <p:cNvSpPr/>
              <p:nvPr/>
            </p:nvSpPr>
            <p:spPr>
              <a:xfrm>
                <a:off x="4689058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24"/>
              <p:cNvSpPr/>
              <p:nvPr/>
            </p:nvSpPr>
            <p:spPr>
              <a:xfrm>
                <a:off x="4746405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24"/>
              <p:cNvSpPr/>
              <p:nvPr/>
            </p:nvSpPr>
            <p:spPr>
              <a:xfrm>
                <a:off x="4574364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8"/>
                      <a:pt x="1031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24"/>
              <p:cNvSpPr/>
              <p:nvPr/>
            </p:nvSpPr>
            <p:spPr>
              <a:xfrm>
                <a:off x="4631425" y="3140952"/>
                <a:ext cx="5369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24"/>
              <p:cNvSpPr/>
              <p:nvPr/>
            </p:nvSpPr>
            <p:spPr>
              <a:xfrm>
                <a:off x="4689058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24"/>
              <p:cNvSpPr/>
              <p:nvPr/>
            </p:nvSpPr>
            <p:spPr>
              <a:xfrm>
                <a:off x="4746405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24"/>
              <p:cNvSpPr/>
              <p:nvPr/>
            </p:nvSpPr>
            <p:spPr>
              <a:xfrm>
                <a:off x="4803753" y="3140952"/>
                <a:ext cx="5369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6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24"/>
              <p:cNvSpPr/>
              <p:nvPr/>
            </p:nvSpPr>
            <p:spPr>
              <a:xfrm>
                <a:off x="4861124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2" y="1925"/>
                      <a:pt x="1277" y="1925"/>
                    </a:cubicBezTo>
                    <a:cubicBezTo>
                      <a:pt x="1773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24"/>
              <p:cNvSpPr/>
              <p:nvPr/>
            </p:nvSpPr>
            <p:spPr>
              <a:xfrm>
                <a:off x="4918733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0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24"/>
              <p:cNvSpPr/>
              <p:nvPr/>
            </p:nvSpPr>
            <p:spPr>
              <a:xfrm>
                <a:off x="4581756" y="3198300"/>
                <a:ext cx="46021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18" extrusionOk="0">
                    <a:moveTo>
                      <a:pt x="965" y="0"/>
                    </a:moveTo>
                    <a:cubicBezTo>
                      <a:pt x="429" y="0"/>
                      <a:pt x="0" y="429"/>
                      <a:pt x="0" y="965"/>
                    </a:cubicBezTo>
                    <a:cubicBezTo>
                      <a:pt x="0" y="1488"/>
                      <a:pt x="429" y="1917"/>
                      <a:pt x="965" y="1917"/>
                    </a:cubicBezTo>
                    <a:cubicBezTo>
                      <a:pt x="1500" y="1917"/>
                      <a:pt x="1929" y="1488"/>
                      <a:pt x="1929" y="965"/>
                    </a:cubicBezTo>
                    <a:cubicBezTo>
                      <a:pt x="1929" y="429"/>
                      <a:pt x="1500" y="0"/>
                      <a:pt x="9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24"/>
              <p:cNvSpPr/>
              <p:nvPr/>
            </p:nvSpPr>
            <p:spPr>
              <a:xfrm>
                <a:off x="4631425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24"/>
              <p:cNvSpPr/>
              <p:nvPr/>
            </p:nvSpPr>
            <p:spPr>
              <a:xfrm>
                <a:off x="4689058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24"/>
              <p:cNvSpPr/>
              <p:nvPr/>
            </p:nvSpPr>
            <p:spPr>
              <a:xfrm>
                <a:off x="4746405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24"/>
              <p:cNvSpPr/>
              <p:nvPr/>
            </p:nvSpPr>
            <p:spPr>
              <a:xfrm>
                <a:off x="4803753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24"/>
              <p:cNvSpPr/>
              <p:nvPr/>
            </p:nvSpPr>
            <p:spPr>
              <a:xfrm>
                <a:off x="4861124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24"/>
              <p:cNvSpPr/>
              <p:nvPr/>
            </p:nvSpPr>
            <p:spPr>
              <a:xfrm>
                <a:off x="4918733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24"/>
              <p:cNvSpPr/>
              <p:nvPr/>
            </p:nvSpPr>
            <p:spPr>
              <a:xfrm>
                <a:off x="4976104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24"/>
              <p:cNvSpPr/>
              <p:nvPr/>
            </p:nvSpPr>
            <p:spPr>
              <a:xfrm>
                <a:off x="5033452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24"/>
              <p:cNvSpPr/>
              <p:nvPr/>
            </p:nvSpPr>
            <p:spPr>
              <a:xfrm>
                <a:off x="5090799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24"/>
              <p:cNvSpPr/>
              <p:nvPr/>
            </p:nvSpPr>
            <p:spPr>
              <a:xfrm>
                <a:off x="5148432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24"/>
              <p:cNvSpPr/>
              <p:nvPr/>
            </p:nvSpPr>
            <p:spPr>
              <a:xfrm>
                <a:off x="4861124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24"/>
              <p:cNvSpPr/>
              <p:nvPr/>
            </p:nvSpPr>
            <p:spPr>
              <a:xfrm>
                <a:off x="4918733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24"/>
              <p:cNvSpPr/>
              <p:nvPr/>
            </p:nvSpPr>
            <p:spPr>
              <a:xfrm>
                <a:off x="4976104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24"/>
              <p:cNvSpPr/>
              <p:nvPr/>
            </p:nvSpPr>
            <p:spPr>
              <a:xfrm>
                <a:off x="5033452" y="3255933"/>
                <a:ext cx="53675" cy="4590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5" extrusionOk="0">
                    <a:moveTo>
                      <a:pt x="1298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1" y="1925"/>
                      <a:pt x="1276" y="1925"/>
                    </a:cubicBezTo>
                    <a:cubicBezTo>
                      <a:pt x="1772" y="1925"/>
                      <a:pt x="2250" y="1535"/>
                      <a:pt x="2250" y="953"/>
                    </a:cubicBezTo>
                    <a:cubicBezTo>
                      <a:pt x="2238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24"/>
              <p:cNvSpPr/>
              <p:nvPr/>
            </p:nvSpPr>
            <p:spPr>
              <a:xfrm>
                <a:off x="5090799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24"/>
              <p:cNvSpPr/>
              <p:nvPr/>
            </p:nvSpPr>
            <p:spPr>
              <a:xfrm>
                <a:off x="4803753" y="3313280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24"/>
              <p:cNvSpPr/>
              <p:nvPr/>
            </p:nvSpPr>
            <p:spPr>
              <a:xfrm>
                <a:off x="4861124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24"/>
              <p:cNvSpPr/>
              <p:nvPr/>
            </p:nvSpPr>
            <p:spPr>
              <a:xfrm>
                <a:off x="4918733" y="33132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24"/>
              <p:cNvSpPr/>
              <p:nvPr/>
            </p:nvSpPr>
            <p:spPr>
              <a:xfrm>
                <a:off x="4976104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24"/>
              <p:cNvSpPr/>
              <p:nvPr/>
            </p:nvSpPr>
            <p:spPr>
              <a:xfrm>
                <a:off x="5033452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24"/>
              <p:cNvSpPr/>
              <p:nvPr/>
            </p:nvSpPr>
            <p:spPr>
              <a:xfrm>
                <a:off x="5090799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24"/>
              <p:cNvSpPr/>
              <p:nvPr/>
            </p:nvSpPr>
            <p:spPr>
              <a:xfrm>
                <a:off x="4803753" y="3370627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24"/>
              <p:cNvSpPr/>
              <p:nvPr/>
            </p:nvSpPr>
            <p:spPr>
              <a:xfrm>
                <a:off x="4861124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24"/>
              <p:cNvSpPr/>
              <p:nvPr/>
            </p:nvSpPr>
            <p:spPr>
              <a:xfrm>
                <a:off x="4918733" y="3370627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24"/>
              <p:cNvSpPr/>
              <p:nvPr/>
            </p:nvSpPr>
            <p:spPr>
              <a:xfrm>
                <a:off x="4976104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24"/>
              <p:cNvSpPr/>
              <p:nvPr/>
            </p:nvSpPr>
            <p:spPr>
              <a:xfrm>
                <a:off x="5033452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24"/>
              <p:cNvSpPr/>
              <p:nvPr/>
            </p:nvSpPr>
            <p:spPr>
              <a:xfrm>
                <a:off x="5090799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24"/>
              <p:cNvSpPr/>
              <p:nvPr/>
            </p:nvSpPr>
            <p:spPr>
              <a:xfrm>
                <a:off x="4803753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4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24"/>
              <p:cNvSpPr/>
              <p:nvPr/>
            </p:nvSpPr>
            <p:spPr>
              <a:xfrm>
                <a:off x="4861124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24"/>
              <p:cNvSpPr/>
              <p:nvPr/>
            </p:nvSpPr>
            <p:spPr>
              <a:xfrm>
                <a:off x="4918733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24"/>
              <p:cNvSpPr/>
              <p:nvPr/>
            </p:nvSpPr>
            <p:spPr>
              <a:xfrm>
                <a:off x="4976104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24"/>
              <p:cNvSpPr/>
              <p:nvPr/>
            </p:nvSpPr>
            <p:spPr>
              <a:xfrm>
                <a:off x="5033452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38" name="Google Shape;4738;p24"/>
            <p:cNvSpPr/>
            <p:nvPr/>
          </p:nvSpPr>
          <p:spPr>
            <a:xfrm>
              <a:off x="2215944" y="3272546"/>
              <a:ext cx="50614" cy="43316"/>
            </a:xfrm>
            <a:custGeom>
              <a:avLst/>
              <a:gdLst/>
              <a:ahLst/>
              <a:cxnLst/>
              <a:rect l="l" t="t" r="r" b="b"/>
              <a:pathLst>
                <a:path w="2240" h="1917" extrusionOk="0">
                  <a:moveTo>
                    <a:pt x="1275" y="0"/>
                  </a:moveTo>
                  <a:cubicBezTo>
                    <a:pt x="429" y="0"/>
                    <a:pt x="1" y="1024"/>
                    <a:pt x="596" y="1631"/>
                  </a:cubicBezTo>
                  <a:cubicBezTo>
                    <a:pt x="793" y="1828"/>
                    <a:pt x="1034" y="1916"/>
                    <a:pt x="1271" y="1916"/>
                  </a:cubicBezTo>
                  <a:cubicBezTo>
                    <a:pt x="1765" y="1916"/>
                    <a:pt x="2239" y="1532"/>
                    <a:pt x="2239" y="953"/>
                  </a:cubicBezTo>
                  <a:cubicBezTo>
                    <a:pt x="2239" y="429"/>
                    <a:pt x="1810" y="0"/>
                    <a:pt x="1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4"/>
            <p:cNvSpPr/>
            <p:nvPr/>
          </p:nvSpPr>
          <p:spPr>
            <a:xfrm>
              <a:off x="2270015" y="3272546"/>
              <a:ext cx="50885" cy="43316"/>
            </a:xfrm>
            <a:custGeom>
              <a:avLst/>
              <a:gdLst/>
              <a:ahLst/>
              <a:cxnLst/>
              <a:rect l="l" t="t" r="r" b="b"/>
              <a:pathLst>
                <a:path w="2252" h="1917" extrusionOk="0">
                  <a:moveTo>
                    <a:pt x="1287" y="0"/>
                  </a:moveTo>
                  <a:cubicBezTo>
                    <a:pt x="429" y="0"/>
                    <a:pt x="1" y="1024"/>
                    <a:pt x="608" y="1631"/>
                  </a:cubicBezTo>
                  <a:cubicBezTo>
                    <a:pt x="805" y="1828"/>
                    <a:pt x="1046" y="1916"/>
                    <a:pt x="1283" y="1916"/>
                  </a:cubicBezTo>
                  <a:cubicBezTo>
                    <a:pt x="1778" y="1916"/>
                    <a:pt x="2251" y="1532"/>
                    <a:pt x="2251" y="953"/>
                  </a:cubicBezTo>
                  <a:cubicBezTo>
                    <a:pt x="2251" y="429"/>
                    <a:pt x="1823" y="0"/>
                    <a:pt x="1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4"/>
            <p:cNvSpPr/>
            <p:nvPr/>
          </p:nvSpPr>
          <p:spPr>
            <a:xfrm>
              <a:off x="2324628" y="3272546"/>
              <a:ext cx="50614" cy="43316"/>
            </a:xfrm>
            <a:custGeom>
              <a:avLst/>
              <a:gdLst/>
              <a:ahLst/>
              <a:cxnLst/>
              <a:rect l="l" t="t" r="r" b="b"/>
              <a:pathLst>
                <a:path w="2240" h="1917" extrusionOk="0">
                  <a:moveTo>
                    <a:pt x="1275" y="0"/>
                  </a:moveTo>
                  <a:cubicBezTo>
                    <a:pt x="429" y="0"/>
                    <a:pt x="1" y="1024"/>
                    <a:pt x="596" y="1631"/>
                  </a:cubicBezTo>
                  <a:cubicBezTo>
                    <a:pt x="793" y="1828"/>
                    <a:pt x="1034" y="1916"/>
                    <a:pt x="1271" y="1916"/>
                  </a:cubicBezTo>
                  <a:cubicBezTo>
                    <a:pt x="1766" y="1916"/>
                    <a:pt x="2239" y="1532"/>
                    <a:pt x="2239" y="953"/>
                  </a:cubicBezTo>
                  <a:cubicBezTo>
                    <a:pt x="2239" y="429"/>
                    <a:pt x="1811" y="0"/>
                    <a:pt x="1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41" name="Google Shape;4741;p24"/>
            <p:cNvGrpSpPr/>
            <p:nvPr/>
          </p:nvGrpSpPr>
          <p:grpSpPr>
            <a:xfrm>
              <a:off x="2761251" y="2673945"/>
              <a:ext cx="1084472" cy="696349"/>
              <a:chOff x="5149825" y="2853906"/>
              <a:chExt cx="1144441" cy="734855"/>
            </a:xfrm>
          </p:grpSpPr>
          <p:sp>
            <p:nvSpPr>
              <p:cNvPr id="4742" name="Google Shape;4742;p24"/>
              <p:cNvSpPr/>
              <p:nvPr/>
            </p:nvSpPr>
            <p:spPr>
              <a:xfrm>
                <a:off x="5722477" y="285390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24"/>
              <p:cNvSpPr/>
              <p:nvPr/>
            </p:nvSpPr>
            <p:spPr>
              <a:xfrm>
                <a:off x="5780110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24"/>
              <p:cNvSpPr/>
              <p:nvPr/>
            </p:nvSpPr>
            <p:spPr>
              <a:xfrm>
                <a:off x="5837457" y="285390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24"/>
              <p:cNvSpPr/>
              <p:nvPr/>
            </p:nvSpPr>
            <p:spPr>
              <a:xfrm>
                <a:off x="5665129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24"/>
              <p:cNvSpPr/>
              <p:nvPr/>
            </p:nvSpPr>
            <p:spPr>
              <a:xfrm>
                <a:off x="5722477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24"/>
              <p:cNvSpPr/>
              <p:nvPr/>
            </p:nvSpPr>
            <p:spPr>
              <a:xfrm>
                <a:off x="5780110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24"/>
              <p:cNvSpPr/>
              <p:nvPr/>
            </p:nvSpPr>
            <p:spPr>
              <a:xfrm>
                <a:off x="5837457" y="2911253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24"/>
              <p:cNvSpPr/>
              <p:nvPr/>
            </p:nvSpPr>
            <p:spPr>
              <a:xfrm>
                <a:off x="5894804" y="2911253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24"/>
              <p:cNvSpPr/>
              <p:nvPr/>
            </p:nvSpPr>
            <p:spPr>
              <a:xfrm>
                <a:off x="5264519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24"/>
              <p:cNvSpPr/>
              <p:nvPr/>
            </p:nvSpPr>
            <p:spPr>
              <a:xfrm>
                <a:off x="5322153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24"/>
              <p:cNvSpPr/>
              <p:nvPr/>
            </p:nvSpPr>
            <p:spPr>
              <a:xfrm>
                <a:off x="5379500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24"/>
              <p:cNvSpPr/>
              <p:nvPr/>
            </p:nvSpPr>
            <p:spPr>
              <a:xfrm>
                <a:off x="5436847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24"/>
              <p:cNvSpPr/>
              <p:nvPr/>
            </p:nvSpPr>
            <p:spPr>
              <a:xfrm>
                <a:off x="5494194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24"/>
              <p:cNvSpPr/>
              <p:nvPr/>
            </p:nvSpPr>
            <p:spPr>
              <a:xfrm>
                <a:off x="5551542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24"/>
              <p:cNvSpPr/>
              <p:nvPr/>
            </p:nvSpPr>
            <p:spPr>
              <a:xfrm>
                <a:off x="5609175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24"/>
              <p:cNvSpPr/>
              <p:nvPr/>
            </p:nvSpPr>
            <p:spPr>
              <a:xfrm>
                <a:off x="5666522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24"/>
              <p:cNvSpPr/>
              <p:nvPr/>
            </p:nvSpPr>
            <p:spPr>
              <a:xfrm>
                <a:off x="5723869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24"/>
              <p:cNvSpPr/>
              <p:nvPr/>
            </p:nvSpPr>
            <p:spPr>
              <a:xfrm>
                <a:off x="5781503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24"/>
              <p:cNvSpPr/>
              <p:nvPr/>
            </p:nvSpPr>
            <p:spPr>
              <a:xfrm>
                <a:off x="5838850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1" y="1841"/>
                      <a:pt x="1040" y="1929"/>
                      <a:pt x="1275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24"/>
              <p:cNvSpPr/>
              <p:nvPr/>
            </p:nvSpPr>
            <p:spPr>
              <a:xfrm>
                <a:off x="5896197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24"/>
              <p:cNvSpPr/>
              <p:nvPr/>
            </p:nvSpPr>
            <p:spPr>
              <a:xfrm>
                <a:off x="5953544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24"/>
              <p:cNvSpPr/>
              <p:nvPr/>
            </p:nvSpPr>
            <p:spPr>
              <a:xfrm>
                <a:off x="6011178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24"/>
              <p:cNvSpPr/>
              <p:nvPr/>
            </p:nvSpPr>
            <p:spPr>
              <a:xfrm>
                <a:off x="6068525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1" y="1841"/>
                      <a:pt x="1040" y="1929"/>
                      <a:pt x="1275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24"/>
              <p:cNvSpPr/>
              <p:nvPr/>
            </p:nvSpPr>
            <p:spPr>
              <a:xfrm>
                <a:off x="6125872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1" y="1929"/>
                    </a:cubicBezTo>
                    <a:cubicBezTo>
                      <a:pt x="1772" y="1929"/>
                      <a:pt x="2243" y="1545"/>
                      <a:pt x="2251" y="965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24"/>
              <p:cNvSpPr/>
              <p:nvPr/>
            </p:nvSpPr>
            <p:spPr>
              <a:xfrm>
                <a:off x="6183220" y="2968601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7"/>
                      <a:pt x="608" y="1644"/>
                    </a:cubicBezTo>
                    <a:cubicBezTo>
                      <a:pt x="805" y="1841"/>
                      <a:pt x="1045" y="1929"/>
                      <a:pt x="1281" y="1929"/>
                    </a:cubicBezTo>
                    <a:cubicBezTo>
                      <a:pt x="1772" y="1929"/>
                      <a:pt x="2243" y="1545"/>
                      <a:pt x="2251" y="965"/>
                    </a:cubicBezTo>
                    <a:cubicBezTo>
                      <a:pt x="2251" y="430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24"/>
              <p:cNvSpPr/>
              <p:nvPr/>
            </p:nvSpPr>
            <p:spPr>
              <a:xfrm>
                <a:off x="6240853" y="2968601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1"/>
                      <a:pt x="1034" y="1929"/>
                      <a:pt x="1271" y="1929"/>
                    </a:cubicBezTo>
                    <a:cubicBezTo>
                      <a:pt x="1766" y="1929"/>
                      <a:pt x="2239" y="1545"/>
                      <a:pt x="2239" y="965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24"/>
              <p:cNvSpPr/>
              <p:nvPr/>
            </p:nvSpPr>
            <p:spPr>
              <a:xfrm>
                <a:off x="5264519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24"/>
              <p:cNvSpPr/>
              <p:nvPr/>
            </p:nvSpPr>
            <p:spPr>
              <a:xfrm>
                <a:off x="5322153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24"/>
              <p:cNvSpPr/>
              <p:nvPr/>
            </p:nvSpPr>
            <p:spPr>
              <a:xfrm>
                <a:off x="5379500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1" y="1"/>
                      <a:pt x="1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24"/>
              <p:cNvSpPr/>
              <p:nvPr/>
            </p:nvSpPr>
            <p:spPr>
              <a:xfrm>
                <a:off x="5436847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24"/>
              <p:cNvSpPr/>
              <p:nvPr/>
            </p:nvSpPr>
            <p:spPr>
              <a:xfrm>
                <a:off x="5494194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24"/>
              <p:cNvSpPr/>
              <p:nvPr/>
            </p:nvSpPr>
            <p:spPr>
              <a:xfrm>
                <a:off x="5551542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24"/>
              <p:cNvSpPr/>
              <p:nvPr/>
            </p:nvSpPr>
            <p:spPr>
              <a:xfrm>
                <a:off x="5609175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24"/>
              <p:cNvSpPr/>
              <p:nvPr/>
            </p:nvSpPr>
            <p:spPr>
              <a:xfrm>
                <a:off x="5666522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24"/>
              <p:cNvSpPr/>
              <p:nvPr/>
            </p:nvSpPr>
            <p:spPr>
              <a:xfrm>
                <a:off x="5723869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1"/>
                    </a:moveTo>
                    <a:cubicBezTo>
                      <a:pt x="1301" y="1"/>
                      <a:pt x="1294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33" y="1"/>
                      <a:pt x="13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24"/>
              <p:cNvSpPr/>
              <p:nvPr/>
            </p:nvSpPr>
            <p:spPr>
              <a:xfrm>
                <a:off x="5781503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24"/>
              <p:cNvSpPr/>
              <p:nvPr/>
            </p:nvSpPr>
            <p:spPr>
              <a:xfrm>
                <a:off x="5838850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24"/>
              <p:cNvSpPr/>
              <p:nvPr/>
            </p:nvSpPr>
            <p:spPr>
              <a:xfrm>
                <a:off x="5896197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1"/>
                    </a:moveTo>
                    <a:cubicBezTo>
                      <a:pt x="1300" y="1"/>
                      <a:pt x="1293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24"/>
              <p:cNvSpPr/>
              <p:nvPr/>
            </p:nvSpPr>
            <p:spPr>
              <a:xfrm>
                <a:off x="5953544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24"/>
              <p:cNvSpPr/>
              <p:nvPr/>
            </p:nvSpPr>
            <p:spPr>
              <a:xfrm>
                <a:off x="6011178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1"/>
                    </a:moveTo>
                    <a:cubicBezTo>
                      <a:pt x="1289" y="1"/>
                      <a:pt x="1282" y="1"/>
                      <a:pt x="1275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2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24"/>
              <p:cNvSpPr/>
              <p:nvPr/>
            </p:nvSpPr>
            <p:spPr>
              <a:xfrm>
                <a:off x="6068525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25"/>
                      <a:pt x="608" y="1632"/>
                    </a:cubicBezTo>
                    <a:cubicBezTo>
                      <a:pt x="801" y="1829"/>
                      <a:pt x="1040" y="1917"/>
                      <a:pt x="1275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0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24"/>
              <p:cNvSpPr/>
              <p:nvPr/>
            </p:nvSpPr>
            <p:spPr>
              <a:xfrm>
                <a:off x="6125968" y="3026234"/>
                <a:ext cx="53604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604" y="1632"/>
                    </a:cubicBezTo>
                    <a:cubicBezTo>
                      <a:pt x="801" y="1829"/>
                      <a:pt x="1041" y="1917"/>
                      <a:pt x="1277" y="1917"/>
                    </a:cubicBezTo>
                    <a:cubicBezTo>
                      <a:pt x="1768" y="1917"/>
                      <a:pt x="2239" y="1533"/>
                      <a:pt x="2247" y="953"/>
                    </a:cubicBezTo>
                    <a:cubicBezTo>
                      <a:pt x="2247" y="436"/>
                      <a:pt x="1830" y="1"/>
                      <a:pt x="1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24"/>
              <p:cNvSpPr/>
              <p:nvPr/>
            </p:nvSpPr>
            <p:spPr>
              <a:xfrm>
                <a:off x="6183315" y="3026234"/>
                <a:ext cx="53604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17" extrusionOk="0">
                    <a:moveTo>
                      <a:pt x="1304" y="1"/>
                    </a:moveTo>
                    <a:cubicBezTo>
                      <a:pt x="1297" y="1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604" y="1632"/>
                    </a:cubicBezTo>
                    <a:cubicBezTo>
                      <a:pt x="801" y="1829"/>
                      <a:pt x="1041" y="1917"/>
                      <a:pt x="1277" y="1917"/>
                    </a:cubicBezTo>
                    <a:cubicBezTo>
                      <a:pt x="1768" y="1917"/>
                      <a:pt x="2239" y="1533"/>
                      <a:pt x="2247" y="953"/>
                    </a:cubicBezTo>
                    <a:cubicBezTo>
                      <a:pt x="2247" y="436"/>
                      <a:pt x="1830" y="1"/>
                      <a:pt x="1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24"/>
              <p:cNvSpPr/>
              <p:nvPr/>
            </p:nvSpPr>
            <p:spPr>
              <a:xfrm>
                <a:off x="6240853" y="3026234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307" y="1"/>
                    </a:moveTo>
                    <a:cubicBezTo>
                      <a:pt x="1301" y="1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9"/>
                      <a:pt x="1034" y="1917"/>
                      <a:pt x="1271" y="1917"/>
                    </a:cubicBezTo>
                    <a:cubicBezTo>
                      <a:pt x="1766" y="1917"/>
                      <a:pt x="2239" y="1533"/>
                      <a:pt x="2239" y="953"/>
                    </a:cubicBezTo>
                    <a:cubicBezTo>
                      <a:pt x="2239" y="436"/>
                      <a:pt x="1822" y="1"/>
                      <a:pt x="1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24"/>
              <p:cNvSpPr/>
              <p:nvPr/>
            </p:nvSpPr>
            <p:spPr>
              <a:xfrm>
                <a:off x="5264519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24"/>
              <p:cNvSpPr/>
              <p:nvPr/>
            </p:nvSpPr>
            <p:spPr>
              <a:xfrm>
                <a:off x="532215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24"/>
              <p:cNvSpPr/>
              <p:nvPr/>
            </p:nvSpPr>
            <p:spPr>
              <a:xfrm>
                <a:off x="537950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24"/>
              <p:cNvSpPr/>
              <p:nvPr/>
            </p:nvSpPr>
            <p:spPr>
              <a:xfrm>
                <a:off x="5436847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24"/>
              <p:cNvSpPr/>
              <p:nvPr/>
            </p:nvSpPr>
            <p:spPr>
              <a:xfrm>
                <a:off x="5494194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24"/>
              <p:cNvSpPr/>
              <p:nvPr/>
            </p:nvSpPr>
            <p:spPr>
              <a:xfrm>
                <a:off x="5551542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24"/>
              <p:cNvSpPr/>
              <p:nvPr/>
            </p:nvSpPr>
            <p:spPr>
              <a:xfrm>
                <a:off x="5609175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24"/>
              <p:cNvSpPr/>
              <p:nvPr/>
            </p:nvSpPr>
            <p:spPr>
              <a:xfrm>
                <a:off x="5666522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24"/>
              <p:cNvSpPr/>
              <p:nvPr/>
            </p:nvSpPr>
            <p:spPr>
              <a:xfrm>
                <a:off x="5723869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24"/>
              <p:cNvSpPr/>
              <p:nvPr/>
            </p:nvSpPr>
            <p:spPr>
              <a:xfrm>
                <a:off x="578150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24"/>
              <p:cNvSpPr/>
              <p:nvPr/>
            </p:nvSpPr>
            <p:spPr>
              <a:xfrm>
                <a:off x="583885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24"/>
              <p:cNvSpPr/>
              <p:nvPr/>
            </p:nvSpPr>
            <p:spPr>
              <a:xfrm>
                <a:off x="5896197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24"/>
              <p:cNvSpPr/>
              <p:nvPr/>
            </p:nvSpPr>
            <p:spPr>
              <a:xfrm>
                <a:off x="5953544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24"/>
              <p:cNvSpPr/>
              <p:nvPr/>
            </p:nvSpPr>
            <p:spPr>
              <a:xfrm>
                <a:off x="6011178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24"/>
              <p:cNvSpPr/>
              <p:nvPr/>
            </p:nvSpPr>
            <p:spPr>
              <a:xfrm>
                <a:off x="6068525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24"/>
              <p:cNvSpPr/>
              <p:nvPr/>
            </p:nvSpPr>
            <p:spPr>
              <a:xfrm>
                <a:off x="6125872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1" y="1916"/>
                    </a:cubicBezTo>
                    <a:cubicBezTo>
                      <a:pt x="1772" y="1916"/>
                      <a:pt x="2243" y="1532"/>
                      <a:pt x="2251" y="952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24"/>
              <p:cNvSpPr/>
              <p:nvPr/>
            </p:nvSpPr>
            <p:spPr>
              <a:xfrm>
                <a:off x="6183220" y="3083605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1" y="1916"/>
                    </a:cubicBezTo>
                    <a:cubicBezTo>
                      <a:pt x="1772" y="1916"/>
                      <a:pt x="2243" y="1532"/>
                      <a:pt x="2251" y="952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24"/>
              <p:cNvSpPr/>
              <p:nvPr/>
            </p:nvSpPr>
            <p:spPr>
              <a:xfrm>
                <a:off x="6240853" y="3083605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2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24"/>
              <p:cNvSpPr/>
              <p:nvPr/>
            </p:nvSpPr>
            <p:spPr>
              <a:xfrm>
                <a:off x="5207458" y="3140952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24"/>
              <p:cNvSpPr/>
              <p:nvPr/>
            </p:nvSpPr>
            <p:spPr>
              <a:xfrm>
                <a:off x="5264519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24"/>
              <p:cNvSpPr/>
              <p:nvPr/>
            </p:nvSpPr>
            <p:spPr>
              <a:xfrm>
                <a:off x="532215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24"/>
              <p:cNvSpPr/>
              <p:nvPr/>
            </p:nvSpPr>
            <p:spPr>
              <a:xfrm>
                <a:off x="537950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1" y="1925"/>
                      <a:pt x="1274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24"/>
              <p:cNvSpPr/>
              <p:nvPr/>
            </p:nvSpPr>
            <p:spPr>
              <a:xfrm>
                <a:off x="5436847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24"/>
              <p:cNvSpPr/>
              <p:nvPr/>
            </p:nvSpPr>
            <p:spPr>
              <a:xfrm>
                <a:off x="5494194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24"/>
              <p:cNvSpPr/>
              <p:nvPr/>
            </p:nvSpPr>
            <p:spPr>
              <a:xfrm>
                <a:off x="5551542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24"/>
              <p:cNvSpPr/>
              <p:nvPr/>
            </p:nvSpPr>
            <p:spPr>
              <a:xfrm>
                <a:off x="5609175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24"/>
              <p:cNvSpPr/>
              <p:nvPr/>
            </p:nvSpPr>
            <p:spPr>
              <a:xfrm>
                <a:off x="5666522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24"/>
              <p:cNvSpPr/>
              <p:nvPr/>
            </p:nvSpPr>
            <p:spPr>
              <a:xfrm>
                <a:off x="5723869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24"/>
              <p:cNvSpPr/>
              <p:nvPr/>
            </p:nvSpPr>
            <p:spPr>
              <a:xfrm>
                <a:off x="578150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8"/>
                      <a:pt x="1031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24"/>
              <p:cNvSpPr/>
              <p:nvPr/>
            </p:nvSpPr>
            <p:spPr>
              <a:xfrm>
                <a:off x="583885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24"/>
              <p:cNvSpPr/>
              <p:nvPr/>
            </p:nvSpPr>
            <p:spPr>
              <a:xfrm>
                <a:off x="5896197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24"/>
              <p:cNvSpPr/>
              <p:nvPr/>
            </p:nvSpPr>
            <p:spPr>
              <a:xfrm>
                <a:off x="5953544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3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24"/>
              <p:cNvSpPr/>
              <p:nvPr/>
            </p:nvSpPr>
            <p:spPr>
              <a:xfrm>
                <a:off x="6011178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8"/>
                      <a:pt x="1031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24"/>
              <p:cNvSpPr/>
              <p:nvPr/>
            </p:nvSpPr>
            <p:spPr>
              <a:xfrm>
                <a:off x="6068525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8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24"/>
              <p:cNvSpPr/>
              <p:nvPr/>
            </p:nvSpPr>
            <p:spPr>
              <a:xfrm>
                <a:off x="6125872" y="3140952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24"/>
              <p:cNvSpPr/>
              <p:nvPr/>
            </p:nvSpPr>
            <p:spPr>
              <a:xfrm>
                <a:off x="6183220" y="3140952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4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24"/>
              <p:cNvSpPr/>
              <p:nvPr/>
            </p:nvSpPr>
            <p:spPr>
              <a:xfrm>
                <a:off x="6240853" y="3140952"/>
                <a:ext cx="53413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8"/>
                      <a:pt x="1036" y="1925"/>
                      <a:pt x="1270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24"/>
              <p:cNvSpPr/>
              <p:nvPr/>
            </p:nvSpPr>
            <p:spPr>
              <a:xfrm>
                <a:off x="5207458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24"/>
              <p:cNvSpPr/>
              <p:nvPr/>
            </p:nvSpPr>
            <p:spPr>
              <a:xfrm>
                <a:off x="5264519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24"/>
              <p:cNvSpPr/>
              <p:nvPr/>
            </p:nvSpPr>
            <p:spPr>
              <a:xfrm>
                <a:off x="5322153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24"/>
              <p:cNvSpPr/>
              <p:nvPr/>
            </p:nvSpPr>
            <p:spPr>
              <a:xfrm>
                <a:off x="5387154" y="3198300"/>
                <a:ext cx="45735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18" extrusionOk="0">
                    <a:moveTo>
                      <a:pt x="965" y="0"/>
                    </a:moveTo>
                    <a:cubicBezTo>
                      <a:pt x="429" y="0"/>
                      <a:pt x="1" y="429"/>
                      <a:pt x="1" y="965"/>
                    </a:cubicBezTo>
                    <a:cubicBezTo>
                      <a:pt x="1" y="1488"/>
                      <a:pt x="429" y="1917"/>
                      <a:pt x="965" y="1917"/>
                    </a:cubicBezTo>
                    <a:cubicBezTo>
                      <a:pt x="1489" y="1917"/>
                      <a:pt x="1918" y="1488"/>
                      <a:pt x="1918" y="965"/>
                    </a:cubicBezTo>
                    <a:cubicBezTo>
                      <a:pt x="1918" y="429"/>
                      <a:pt x="1489" y="0"/>
                      <a:pt x="9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24"/>
              <p:cNvSpPr/>
              <p:nvPr/>
            </p:nvSpPr>
            <p:spPr>
              <a:xfrm>
                <a:off x="5444501" y="3198300"/>
                <a:ext cx="45735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918" extrusionOk="0">
                    <a:moveTo>
                      <a:pt x="965" y="0"/>
                    </a:moveTo>
                    <a:cubicBezTo>
                      <a:pt x="429" y="0"/>
                      <a:pt x="1" y="429"/>
                      <a:pt x="1" y="965"/>
                    </a:cubicBezTo>
                    <a:cubicBezTo>
                      <a:pt x="1" y="1488"/>
                      <a:pt x="429" y="1917"/>
                      <a:pt x="965" y="1917"/>
                    </a:cubicBezTo>
                    <a:cubicBezTo>
                      <a:pt x="1489" y="1917"/>
                      <a:pt x="1918" y="1488"/>
                      <a:pt x="1918" y="965"/>
                    </a:cubicBezTo>
                    <a:cubicBezTo>
                      <a:pt x="1918" y="429"/>
                      <a:pt x="1489" y="0"/>
                      <a:pt x="9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24"/>
              <p:cNvSpPr/>
              <p:nvPr/>
            </p:nvSpPr>
            <p:spPr>
              <a:xfrm>
                <a:off x="5494194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24"/>
              <p:cNvSpPr/>
              <p:nvPr/>
            </p:nvSpPr>
            <p:spPr>
              <a:xfrm>
                <a:off x="5551542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24"/>
              <p:cNvSpPr/>
              <p:nvPr/>
            </p:nvSpPr>
            <p:spPr>
              <a:xfrm>
                <a:off x="5609175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24"/>
              <p:cNvSpPr/>
              <p:nvPr/>
            </p:nvSpPr>
            <p:spPr>
              <a:xfrm>
                <a:off x="5666522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24"/>
              <p:cNvSpPr/>
              <p:nvPr/>
            </p:nvSpPr>
            <p:spPr>
              <a:xfrm>
                <a:off x="5723869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24"/>
              <p:cNvSpPr/>
              <p:nvPr/>
            </p:nvSpPr>
            <p:spPr>
              <a:xfrm>
                <a:off x="5781503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24"/>
              <p:cNvSpPr/>
              <p:nvPr/>
            </p:nvSpPr>
            <p:spPr>
              <a:xfrm>
                <a:off x="5838850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24"/>
              <p:cNvSpPr/>
              <p:nvPr/>
            </p:nvSpPr>
            <p:spPr>
              <a:xfrm>
                <a:off x="5896197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24"/>
              <p:cNvSpPr/>
              <p:nvPr/>
            </p:nvSpPr>
            <p:spPr>
              <a:xfrm>
                <a:off x="5953544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24"/>
              <p:cNvSpPr/>
              <p:nvPr/>
            </p:nvSpPr>
            <p:spPr>
              <a:xfrm>
                <a:off x="6011178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24"/>
              <p:cNvSpPr/>
              <p:nvPr/>
            </p:nvSpPr>
            <p:spPr>
              <a:xfrm>
                <a:off x="6068525" y="3198300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24"/>
              <p:cNvSpPr/>
              <p:nvPr/>
            </p:nvSpPr>
            <p:spPr>
              <a:xfrm>
                <a:off x="6125872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24"/>
              <p:cNvSpPr/>
              <p:nvPr/>
            </p:nvSpPr>
            <p:spPr>
              <a:xfrm>
                <a:off x="6183220" y="3198300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24"/>
              <p:cNvSpPr/>
              <p:nvPr/>
            </p:nvSpPr>
            <p:spPr>
              <a:xfrm>
                <a:off x="5149825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24"/>
              <p:cNvSpPr/>
              <p:nvPr/>
            </p:nvSpPr>
            <p:spPr>
              <a:xfrm>
                <a:off x="5207458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24"/>
              <p:cNvSpPr/>
              <p:nvPr/>
            </p:nvSpPr>
            <p:spPr>
              <a:xfrm>
                <a:off x="5264519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24"/>
              <p:cNvSpPr/>
              <p:nvPr/>
            </p:nvSpPr>
            <p:spPr>
              <a:xfrm>
                <a:off x="5322153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24"/>
              <p:cNvSpPr/>
              <p:nvPr/>
            </p:nvSpPr>
            <p:spPr>
              <a:xfrm>
                <a:off x="5378107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24"/>
              <p:cNvSpPr/>
              <p:nvPr/>
            </p:nvSpPr>
            <p:spPr>
              <a:xfrm>
                <a:off x="5607782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24"/>
              <p:cNvSpPr/>
              <p:nvPr/>
            </p:nvSpPr>
            <p:spPr>
              <a:xfrm>
                <a:off x="5665201" y="3255909"/>
                <a:ext cx="53604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26" extrusionOk="0">
                    <a:moveTo>
                      <a:pt x="1281" y="1"/>
                    </a:moveTo>
                    <a:cubicBezTo>
                      <a:pt x="421" y="1"/>
                      <a:pt x="1" y="1040"/>
                      <a:pt x="605" y="1644"/>
                    </a:cubicBezTo>
                    <a:cubicBezTo>
                      <a:pt x="799" y="1839"/>
                      <a:pt x="1038" y="1926"/>
                      <a:pt x="1273" y="1926"/>
                    </a:cubicBezTo>
                    <a:cubicBezTo>
                      <a:pt x="1770" y="1926"/>
                      <a:pt x="2248" y="1536"/>
                      <a:pt x="2248" y="954"/>
                    </a:cubicBezTo>
                    <a:cubicBezTo>
                      <a:pt x="2236" y="430"/>
                      <a:pt x="1819" y="1"/>
                      <a:pt x="1295" y="1"/>
                    </a:cubicBezTo>
                    <a:cubicBezTo>
                      <a:pt x="1290" y="1"/>
                      <a:pt x="1285" y="1"/>
                      <a:pt x="12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24"/>
              <p:cNvSpPr/>
              <p:nvPr/>
            </p:nvSpPr>
            <p:spPr>
              <a:xfrm>
                <a:off x="5722477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24"/>
              <p:cNvSpPr/>
              <p:nvPr/>
            </p:nvSpPr>
            <p:spPr>
              <a:xfrm>
                <a:off x="5780110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24"/>
              <p:cNvSpPr/>
              <p:nvPr/>
            </p:nvSpPr>
            <p:spPr>
              <a:xfrm>
                <a:off x="5837457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24"/>
              <p:cNvSpPr/>
              <p:nvPr/>
            </p:nvSpPr>
            <p:spPr>
              <a:xfrm>
                <a:off x="5894804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24"/>
              <p:cNvSpPr/>
              <p:nvPr/>
            </p:nvSpPr>
            <p:spPr>
              <a:xfrm>
                <a:off x="5952152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24"/>
              <p:cNvSpPr/>
              <p:nvPr/>
            </p:nvSpPr>
            <p:spPr>
              <a:xfrm>
                <a:off x="6009785" y="3255933"/>
                <a:ext cx="53413" cy="45782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0" extrusionOk="0">
                    <a:moveTo>
                      <a:pt x="1275" y="0"/>
                    </a:moveTo>
                    <a:cubicBezTo>
                      <a:pt x="417" y="0"/>
                      <a:pt x="1" y="1036"/>
                      <a:pt x="608" y="1643"/>
                    </a:cubicBezTo>
                    <a:cubicBezTo>
                      <a:pt x="803" y="1834"/>
                      <a:pt x="1040" y="1920"/>
                      <a:pt x="1273" y="1920"/>
                    </a:cubicBezTo>
                    <a:cubicBezTo>
                      <a:pt x="1766" y="1920"/>
                      <a:pt x="2239" y="1535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24"/>
              <p:cNvSpPr/>
              <p:nvPr/>
            </p:nvSpPr>
            <p:spPr>
              <a:xfrm>
                <a:off x="6067132" y="3255933"/>
                <a:ext cx="53413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24"/>
              <p:cNvSpPr/>
              <p:nvPr/>
            </p:nvSpPr>
            <p:spPr>
              <a:xfrm>
                <a:off x="6124480" y="3255933"/>
                <a:ext cx="5369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6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1" y="1916"/>
                    </a:cubicBezTo>
                    <a:cubicBezTo>
                      <a:pt x="1772" y="1916"/>
                      <a:pt x="2243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24"/>
              <p:cNvSpPr/>
              <p:nvPr/>
            </p:nvSpPr>
            <p:spPr>
              <a:xfrm>
                <a:off x="5665129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24"/>
              <p:cNvSpPr/>
              <p:nvPr/>
            </p:nvSpPr>
            <p:spPr>
              <a:xfrm>
                <a:off x="5722477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24"/>
              <p:cNvSpPr/>
              <p:nvPr/>
            </p:nvSpPr>
            <p:spPr>
              <a:xfrm>
                <a:off x="578011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24"/>
              <p:cNvSpPr/>
              <p:nvPr/>
            </p:nvSpPr>
            <p:spPr>
              <a:xfrm>
                <a:off x="5837457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24"/>
              <p:cNvSpPr/>
              <p:nvPr/>
            </p:nvSpPr>
            <p:spPr>
              <a:xfrm>
                <a:off x="5894804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24"/>
              <p:cNvSpPr/>
              <p:nvPr/>
            </p:nvSpPr>
            <p:spPr>
              <a:xfrm>
                <a:off x="5952152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24"/>
              <p:cNvSpPr/>
              <p:nvPr/>
            </p:nvSpPr>
            <p:spPr>
              <a:xfrm>
                <a:off x="6009785" y="33132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24"/>
              <p:cNvSpPr/>
              <p:nvPr/>
            </p:nvSpPr>
            <p:spPr>
              <a:xfrm>
                <a:off x="5665129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24"/>
              <p:cNvSpPr/>
              <p:nvPr/>
            </p:nvSpPr>
            <p:spPr>
              <a:xfrm>
                <a:off x="5837457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24"/>
              <p:cNvSpPr/>
              <p:nvPr/>
            </p:nvSpPr>
            <p:spPr>
              <a:xfrm>
                <a:off x="5894804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24"/>
              <p:cNvSpPr/>
              <p:nvPr/>
            </p:nvSpPr>
            <p:spPr>
              <a:xfrm>
                <a:off x="5952152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24"/>
              <p:cNvSpPr/>
              <p:nvPr/>
            </p:nvSpPr>
            <p:spPr>
              <a:xfrm>
                <a:off x="6124480" y="3370627"/>
                <a:ext cx="5369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1" y="1928"/>
                    </a:cubicBezTo>
                    <a:cubicBezTo>
                      <a:pt x="1772" y="1928"/>
                      <a:pt x="2243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24"/>
              <p:cNvSpPr/>
              <p:nvPr/>
            </p:nvSpPr>
            <p:spPr>
              <a:xfrm>
                <a:off x="5607782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24"/>
              <p:cNvSpPr/>
              <p:nvPr/>
            </p:nvSpPr>
            <p:spPr>
              <a:xfrm>
                <a:off x="5665129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24"/>
              <p:cNvSpPr/>
              <p:nvPr/>
            </p:nvSpPr>
            <p:spPr>
              <a:xfrm>
                <a:off x="5894804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24"/>
              <p:cNvSpPr/>
              <p:nvPr/>
            </p:nvSpPr>
            <p:spPr>
              <a:xfrm>
                <a:off x="5952152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24"/>
              <p:cNvSpPr/>
              <p:nvPr/>
            </p:nvSpPr>
            <p:spPr>
              <a:xfrm>
                <a:off x="6009785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24"/>
              <p:cNvSpPr/>
              <p:nvPr/>
            </p:nvSpPr>
            <p:spPr>
              <a:xfrm>
                <a:off x="6067132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24"/>
              <p:cNvSpPr/>
              <p:nvPr/>
            </p:nvSpPr>
            <p:spPr>
              <a:xfrm>
                <a:off x="6124480" y="3428261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5" y="1828"/>
                      <a:pt x="1046" y="1916"/>
                      <a:pt x="1282" y="1916"/>
                    </a:cubicBezTo>
                    <a:cubicBezTo>
                      <a:pt x="1773" y="1916"/>
                      <a:pt x="2243" y="1536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24"/>
              <p:cNvSpPr/>
              <p:nvPr/>
            </p:nvSpPr>
            <p:spPr>
              <a:xfrm>
                <a:off x="5894804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24"/>
              <p:cNvSpPr/>
              <p:nvPr/>
            </p:nvSpPr>
            <p:spPr>
              <a:xfrm>
                <a:off x="5952152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24"/>
              <p:cNvSpPr/>
              <p:nvPr/>
            </p:nvSpPr>
            <p:spPr>
              <a:xfrm>
                <a:off x="6009785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24"/>
              <p:cNvSpPr/>
              <p:nvPr/>
            </p:nvSpPr>
            <p:spPr>
              <a:xfrm>
                <a:off x="595215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79" name="Google Shape;4879;p24"/>
            <p:cNvSpPr/>
            <p:nvPr/>
          </p:nvSpPr>
          <p:spPr>
            <a:xfrm>
              <a:off x="2487678" y="3381230"/>
              <a:ext cx="50863" cy="43587"/>
            </a:xfrm>
            <a:custGeom>
              <a:avLst/>
              <a:gdLst/>
              <a:ahLst/>
              <a:cxnLst/>
              <a:rect l="l" t="t" r="r" b="b"/>
              <a:pathLst>
                <a:path w="2251" h="1929" extrusionOk="0">
                  <a:moveTo>
                    <a:pt x="1286" y="0"/>
                  </a:moveTo>
                  <a:cubicBezTo>
                    <a:pt x="429" y="0"/>
                    <a:pt x="0" y="1036"/>
                    <a:pt x="607" y="1643"/>
                  </a:cubicBezTo>
                  <a:cubicBezTo>
                    <a:pt x="804" y="1840"/>
                    <a:pt x="1045" y="1928"/>
                    <a:pt x="1282" y="1928"/>
                  </a:cubicBezTo>
                  <a:cubicBezTo>
                    <a:pt x="1777" y="1928"/>
                    <a:pt x="2250" y="1544"/>
                    <a:pt x="2250" y="965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80" name="Google Shape;4880;p24"/>
            <p:cNvGrpSpPr/>
            <p:nvPr/>
          </p:nvGrpSpPr>
          <p:grpSpPr>
            <a:xfrm>
              <a:off x="2705318" y="3109248"/>
              <a:ext cx="595098" cy="315569"/>
              <a:chOff x="5090799" y="3313280"/>
              <a:chExt cx="628006" cy="333019"/>
            </a:xfrm>
          </p:grpSpPr>
          <p:sp>
            <p:nvSpPr>
              <p:cNvPr id="4881" name="Google Shape;4881;p24"/>
              <p:cNvSpPr/>
              <p:nvPr/>
            </p:nvSpPr>
            <p:spPr>
              <a:xfrm>
                <a:off x="5148432" y="3313280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24"/>
              <p:cNvSpPr/>
              <p:nvPr/>
            </p:nvSpPr>
            <p:spPr>
              <a:xfrm>
                <a:off x="5206066" y="3313280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24"/>
              <p:cNvSpPr/>
              <p:nvPr/>
            </p:nvSpPr>
            <p:spPr>
              <a:xfrm>
                <a:off x="5263127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24"/>
              <p:cNvSpPr/>
              <p:nvPr/>
            </p:nvSpPr>
            <p:spPr>
              <a:xfrm>
                <a:off x="532076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24"/>
              <p:cNvSpPr/>
              <p:nvPr/>
            </p:nvSpPr>
            <p:spPr>
              <a:xfrm>
                <a:off x="5378107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24"/>
              <p:cNvSpPr/>
              <p:nvPr/>
            </p:nvSpPr>
            <p:spPr>
              <a:xfrm>
                <a:off x="5435454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24"/>
              <p:cNvSpPr/>
              <p:nvPr/>
            </p:nvSpPr>
            <p:spPr>
              <a:xfrm>
                <a:off x="5492802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24"/>
              <p:cNvSpPr/>
              <p:nvPr/>
            </p:nvSpPr>
            <p:spPr>
              <a:xfrm>
                <a:off x="5148432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24"/>
              <p:cNvSpPr/>
              <p:nvPr/>
            </p:nvSpPr>
            <p:spPr>
              <a:xfrm>
                <a:off x="5206066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24"/>
              <p:cNvSpPr/>
              <p:nvPr/>
            </p:nvSpPr>
            <p:spPr>
              <a:xfrm>
                <a:off x="5263127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24"/>
              <p:cNvSpPr/>
              <p:nvPr/>
            </p:nvSpPr>
            <p:spPr>
              <a:xfrm>
                <a:off x="5320760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24"/>
              <p:cNvSpPr/>
              <p:nvPr/>
            </p:nvSpPr>
            <p:spPr>
              <a:xfrm>
                <a:off x="5378107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24"/>
              <p:cNvSpPr/>
              <p:nvPr/>
            </p:nvSpPr>
            <p:spPr>
              <a:xfrm>
                <a:off x="5435454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24"/>
              <p:cNvSpPr/>
              <p:nvPr/>
            </p:nvSpPr>
            <p:spPr>
              <a:xfrm>
                <a:off x="5492802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24"/>
              <p:cNvSpPr/>
              <p:nvPr/>
            </p:nvSpPr>
            <p:spPr>
              <a:xfrm>
                <a:off x="5090799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24"/>
              <p:cNvSpPr/>
              <p:nvPr/>
            </p:nvSpPr>
            <p:spPr>
              <a:xfrm>
                <a:off x="5148432" y="34282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24"/>
              <p:cNvSpPr/>
              <p:nvPr/>
            </p:nvSpPr>
            <p:spPr>
              <a:xfrm>
                <a:off x="5206066" y="34282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8"/>
                      <a:pt x="1035" y="1916"/>
                      <a:pt x="1272" y="1916"/>
                    </a:cubicBezTo>
                    <a:cubicBezTo>
                      <a:pt x="1766" y="1916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24"/>
              <p:cNvSpPr/>
              <p:nvPr/>
            </p:nvSpPr>
            <p:spPr>
              <a:xfrm>
                <a:off x="5263127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24"/>
              <p:cNvSpPr/>
              <p:nvPr/>
            </p:nvSpPr>
            <p:spPr>
              <a:xfrm>
                <a:off x="5320760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24"/>
              <p:cNvSpPr/>
              <p:nvPr/>
            </p:nvSpPr>
            <p:spPr>
              <a:xfrm>
                <a:off x="5378107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24"/>
              <p:cNvSpPr/>
              <p:nvPr/>
            </p:nvSpPr>
            <p:spPr>
              <a:xfrm>
                <a:off x="5435454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24"/>
              <p:cNvSpPr/>
              <p:nvPr/>
            </p:nvSpPr>
            <p:spPr>
              <a:xfrm>
                <a:off x="5492802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24"/>
              <p:cNvSpPr/>
              <p:nvPr/>
            </p:nvSpPr>
            <p:spPr>
              <a:xfrm>
                <a:off x="5550149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24"/>
              <p:cNvSpPr/>
              <p:nvPr/>
            </p:nvSpPr>
            <p:spPr>
              <a:xfrm>
                <a:off x="509079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24"/>
              <p:cNvSpPr/>
              <p:nvPr/>
            </p:nvSpPr>
            <p:spPr>
              <a:xfrm>
                <a:off x="5148432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24"/>
              <p:cNvSpPr/>
              <p:nvPr/>
            </p:nvSpPr>
            <p:spPr>
              <a:xfrm>
                <a:off x="5206066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24"/>
              <p:cNvSpPr/>
              <p:nvPr/>
            </p:nvSpPr>
            <p:spPr>
              <a:xfrm>
                <a:off x="5263127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24"/>
              <p:cNvSpPr/>
              <p:nvPr/>
            </p:nvSpPr>
            <p:spPr>
              <a:xfrm>
                <a:off x="5320760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24"/>
              <p:cNvSpPr/>
              <p:nvPr/>
            </p:nvSpPr>
            <p:spPr>
              <a:xfrm>
                <a:off x="5378107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24"/>
              <p:cNvSpPr/>
              <p:nvPr/>
            </p:nvSpPr>
            <p:spPr>
              <a:xfrm>
                <a:off x="5435454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24"/>
              <p:cNvSpPr/>
              <p:nvPr/>
            </p:nvSpPr>
            <p:spPr>
              <a:xfrm>
                <a:off x="5492802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24"/>
              <p:cNvSpPr/>
              <p:nvPr/>
            </p:nvSpPr>
            <p:spPr>
              <a:xfrm>
                <a:off x="555014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24"/>
              <p:cNvSpPr/>
              <p:nvPr/>
            </p:nvSpPr>
            <p:spPr>
              <a:xfrm>
                <a:off x="5607782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24"/>
              <p:cNvSpPr/>
              <p:nvPr/>
            </p:nvSpPr>
            <p:spPr>
              <a:xfrm>
                <a:off x="5665129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24"/>
              <p:cNvSpPr/>
              <p:nvPr/>
            </p:nvSpPr>
            <p:spPr>
              <a:xfrm>
                <a:off x="5148432" y="354295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9"/>
                      <a:pt x="1035" y="1916"/>
                      <a:pt x="1272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24"/>
              <p:cNvSpPr/>
              <p:nvPr/>
            </p:nvSpPr>
            <p:spPr>
              <a:xfrm>
                <a:off x="5206066" y="354295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3" y="1829"/>
                      <a:pt x="1035" y="1916"/>
                      <a:pt x="1272" y="1916"/>
                    </a:cubicBezTo>
                    <a:cubicBezTo>
                      <a:pt x="1766" y="1916"/>
                      <a:pt x="2238" y="1536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24"/>
              <p:cNvSpPr/>
              <p:nvPr/>
            </p:nvSpPr>
            <p:spPr>
              <a:xfrm>
                <a:off x="5263127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24"/>
              <p:cNvSpPr/>
              <p:nvPr/>
            </p:nvSpPr>
            <p:spPr>
              <a:xfrm>
                <a:off x="5320760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24"/>
              <p:cNvSpPr/>
              <p:nvPr/>
            </p:nvSpPr>
            <p:spPr>
              <a:xfrm>
                <a:off x="5378107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24"/>
              <p:cNvSpPr/>
              <p:nvPr/>
            </p:nvSpPr>
            <p:spPr>
              <a:xfrm>
                <a:off x="5435454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24"/>
              <p:cNvSpPr/>
              <p:nvPr/>
            </p:nvSpPr>
            <p:spPr>
              <a:xfrm>
                <a:off x="549280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24"/>
              <p:cNvSpPr/>
              <p:nvPr/>
            </p:nvSpPr>
            <p:spPr>
              <a:xfrm>
                <a:off x="5550149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24"/>
              <p:cNvSpPr/>
              <p:nvPr/>
            </p:nvSpPr>
            <p:spPr>
              <a:xfrm>
                <a:off x="5607782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24"/>
              <p:cNvSpPr/>
              <p:nvPr/>
            </p:nvSpPr>
            <p:spPr>
              <a:xfrm>
                <a:off x="5206066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24"/>
              <p:cNvSpPr/>
              <p:nvPr/>
            </p:nvSpPr>
            <p:spPr>
              <a:xfrm>
                <a:off x="5263127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24"/>
              <p:cNvSpPr/>
              <p:nvPr/>
            </p:nvSpPr>
            <p:spPr>
              <a:xfrm>
                <a:off x="5320760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24"/>
              <p:cNvSpPr/>
              <p:nvPr/>
            </p:nvSpPr>
            <p:spPr>
              <a:xfrm>
                <a:off x="5378107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24"/>
              <p:cNvSpPr/>
              <p:nvPr/>
            </p:nvSpPr>
            <p:spPr>
              <a:xfrm>
                <a:off x="5435454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24"/>
              <p:cNvSpPr/>
              <p:nvPr/>
            </p:nvSpPr>
            <p:spPr>
              <a:xfrm>
                <a:off x="5492802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24"/>
              <p:cNvSpPr/>
              <p:nvPr/>
            </p:nvSpPr>
            <p:spPr>
              <a:xfrm>
                <a:off x="5550149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24"/>
              <p:cNvSpPr/>
              <p:nvPr/>
            </p:nvSpPr>
            <p:spPr>
              <a:xfrm>
                <a:off x="5607782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2" name="Google Shape;4932;p24"/>
            <p:cNvGrpSpPr/>
            <p:nvPr/>
          </p:nvGrpSpPr>
          <p:grpSpPr>
            <a:xfrm>
              <a:off x="1181815" y="2782630"/>
              <a:ext cx="867081" cy="696530"/>
              <a:chOff x="3483050" y="2968601"/>
              <a:chExt cx="915028" cy="735046"/>
            </a:xfrm>
          </p:grpSpPr>
          <p:sp>
            <p:nvSpPr>
              <p:cNvPr id="4933" name="Google Shape;4933;p24"/>
              <p:cNvSpPr/>
              <p:nvPr/>
            </p:nvSpPr>
            <p:spPr>
              <a:xfrm>
                <a:off x="3885053" y="2968601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24"/>
              <p:cNvSpPr/>
              <p:nvPr/>
            </p:nvSpPr>
            <p:spPr>
              <a:xfrm>
                <a:off x="3942686" y="2968601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24"/>
              <p:cNvSpPr/>
              <p:nvPr/>
            </p:nvSpPr>
            <p:spPr>
              <a:xfrm>
                <a:off x="3655377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0" y="1533"/>
                      <a:pt x="2250" y="953"/>
                    </a:cubicBezTo>
                    <a:cubicBezTo>
                      <a:pt x="2250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24"/>
              <p:cNvSpPr/>
              <p:nvPr/>
            </p:nvSpPr>
            <p:spPr>
              <a:xfrm>
                <a:off x="3712725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9"/>
                      <a:pt x="1046" y="1917"/>
                      <a:pt x="1282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24"/>
              <p:cNvSpPr/>
              <p:nvPr/>
            </p:nvSpPr>
            <p:spPr>
              <a:xfrm>
                <a:off x="3770358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24"/>
              <p:cNvSpPr/>
              <p:nvPr/>
            </p:nvSpPr>
            <p:spPr>
              <a:xfrm>
                <a:off x="3827705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7" y="1632"/>
                    </a:cubicBezTo>
                    <a:cubicBezTo>
                      <a:pt x="800" y="1829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24"/>
              <p:cNvSpPr/>
              <p:nvPr/>
            </p:nvSpPr>
            <p:spPr>
              <a:xfrm>
                <a:off x="3885053" y="3026234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9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0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24"/>
              <p:cNvSpPr/>
              <p:nvPr/>
            </p:nvSpPr>
            <p:spPr>
              <a:xfrm>
                <a:off x="3942686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24"/>
              <p:cNvSpPr/>
              <p:nvPr/>
            </p:nvSpPr>
            <p:spPr>
              <a:xfrm>
                <a:off x="4000033" y="3026234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9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0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24"/>
              <p:cNvSpPr/>
              <p:nvPr/>
            </p:nvSpPr>
            <p:spPr>
              <a:xfrm>
                <a:off x="3483050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24"/>
              <p:cNvSpPr/>
              <p:nvPr/>
            </p:nvSpPr>
            <p:spPr>
              <a:xfrm>
                <a:off x="354068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31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24"/>
              <p:cNvSpPr/>
              <p:nvPr/>
            </p:nvSpPr>
            <p:spPr>
              <a:xfrm>
                <a:off x="359803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2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24"/>
              <p:cNvSpPr/>
              <p:nvPr/>
            </p:nvSpPr>
            <p:spPr>
              <a:xfrm>
                <a:off x="3655377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2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24"/>
              <p:cNvSpPr/>
              <p:nvPr/>
            </p:nvSpPr>
            <p:spPr>
              <a:xfrm>
                <a:off x="3712725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24"/>
              <p:cNvSpPr/>
              <p:nvPr/>
            </p:nvSpPr>
            <p:spPr>
              <a:xfrm>
                <a:off x="3770358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24"/>
              <p:cNvSpPr/>
              <p:nvPr/>
            </p:nvSpPr>
            <p:spPr>
              <a:xfrm>
                <a:off x="3827705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24"/>
              <p:cNvSpPr/>
              <p:nvPr/>
            </p:nvSpPr>
            <p:spPr>
              <a:xfrm>
                <a:off x="3885053" y="3083605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2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24"/>
              <p:cNvSpPr/>
              <p:nvPr/>
            </p:nvSpPr>
            <p:spPr>
              <a:xfrm>
                <a:off x="3942686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24"/>
              <p:cNvSpPr/>
              <p:nvPr/>
            </p:nvSpPr>
            <p:spPr>
              <a:xfrm>
                <a:off x="4000033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24"/>
              <p:cNvSpPr/>
              <p:nvPr/>
            </p:nvSpPr>
            <p:spPr>
              <a:xfrm>
                <a:off x="4057380" y="3083605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2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24"/>
              <p:cNvSpPr/>
              <p:nvPr/>
            </p:nvSpPr>
            <p:spPr>
              <a:xfrm>
                <a:off x="3483050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2" y="1925"/>
                      <a:pt x="1277" y="1925"/>
                    </a:cubicBezTo>
                    <a:cubicBezTo>
                      <a:pt x="1773" y="1925"/>
                      <a:pt x="2250" y="1538"/>
                      <a:pt x="2250" y="964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24"/>
              <p:cNvSpPr/>
              <p:nvPr/>
            </p:nvSpPr>
            <p:spPr>
              <a:xfrm>
                <a:off x="354068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8" y="1538"/>
                      <a:pt x="2238" y="964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24"/>
              <p:cNvSpPr/>
              <p:nvPr/>
            </p:nvSpPr>
            <p:spPr>
              <a:xfrm>
                <a:off x="359803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1" y="1925"/>
                      <a:pt x="1274" y="1925"/>
                    </a:cubicBezTo>
                    <a:cubicBezTo>
                      <a:pt x="1767" y="1925"/>
                      <a:pt x="2238" y="1538"/>
                      <a:pt x="2238" y="964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24"/>
              <p:cNvSpPr/>
              <p:nvPr/>
            </p:nvSpPr>
            <p:spPr>
              <a:xfrm>
                <a:off x="3655377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0" y="1538"/>
                      <a:pt x="2250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24"/>
              <p:cNvSpPr/>
              <p:nvPr/>
            </p:nvSpPr>
            <p:spPr>
              <a:xfrm>
                <a:off x="3712725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24"/>
              <p:cNvSpPr/>
              <p:nvPr/>
            </p:nvSpPr>
            <p:spPr>
              <a:xfrm>
                <a:off x="3770358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24"/>
              <p:cNvSpPr/>
              <p:nvPr/>
            </p:nvSpPr>
            <p:spPr>
              <a:xfrm>
                <a:off x="3827705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8"/>
                      <a:pt x="1041" y="1925"/>
                      <a:pt x="1274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24"/>
              <p:cNvSpPr/>
              <p:nvPr/>
            </p:nvSpPr>
            <p:spPr>
              <a:xfrm>
                <a:off x="3885053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7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24"/>
              <p:cNvSpPr/>
              <p:nvPr/>
            </p:nvSpPr>
            <p:spPr>
              <a:xfrm>
                <a:off x="3942686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5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24"/>
              <p:cNvSpPr/>
              <p:nvPr/>
            </p:nvSpPr>
            <p:spPr>
              <a:xfrm>
                <a:off x="4000033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8"/>
                      <a:pt x="1030" y="1925"/>
                      <a:pt x="1266" y="1925"/>
                    </a:cubicBezTo>
                    <a:cubicBezTo>
                      <a:pt x="1762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24"/>
              <p:cNvSpPr/>
              <p:nvPr/>
            </p:nvSpPr>
            <p:spPr>
              <a:xfrm>
                <a:off x="4057380" y="3140952"/>
                <a:ext cx="53389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1" y="1925"/>
                      <a:pt x="1275" y="1925"/>
                    </a:cubicBezTo>
                    <a:cubicBezTo>
                      <a:pt x="1767" y="1925"/>
                      <a:pt x="2239" y="1538"/>
                      <a:pt x="2239" y="964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24"/>
              <p:cNvSpPr/>
              <p:nvPr/>
            </p:nvSpPr>
            <p:spPr>
              <a:xfrm>
                <a:off x="4114728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24"/>
              <p:cNvSpPr/>
              <p:nvPr/>
            </p:nvSpPr>
            <p:spPr>
              <a:xfrm>
                <a:off x="4172075" y="3140952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8" y="1925"/>
                    </a:cubicBezTo>
                    <a:cubicBezTo>
                      <a:pt x="1774" y="1925"/>
                      <a:pt x="2251" y="1538"/>
                      <a:pt x="2251" y="964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24"/>
              <p:cNvSpPr/>
              <p:nvPr/>
            </p:nvSpPr>
            <p:spPr>
              <a:xfrm>
                <a:off x="3598030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24"/>
              <p:cNvSpPr/>
              <p:nvPr/>
            </p:nvSpPr>
            <p:spPr>
              <a:xfrm>
                <a:off x="3655377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24"/>
              <p:cNvSpPr/>
              <p:nvPr/>
            </p:nvSpPr>
            <p:spPr>
              <a:xfrm>
                <a:off x="3720379" y="3198300"/>
                <a:ext cx="46021" cy="4573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18" extrusionOk="0">
                    <a:moveTo>
                      <a:pt x="965" y="0"/>
                    </a:moveTo>
                    <a:cubicBezTo>
                      <a:pt x="441" y="0"/>
                      <a:pt x="1" y="429"/>
                      <a:pt x="1" y="965"/>
                    </a:cubicBezTo>
                    <a:cubicBezTo>
                      <a:pt x="1" y="1488"/>
                      <a:pt x="441" y="1917"/>
                      <a:pt x="965" y="1917"/>
                    </a:cubicBezTo>
                    <a:cubicBezTo>
                      <a:pt x="1501" y="1917"/>
                      <a:pt x="1930" y="1488"/>
                      <a:pt x="1930" y="965"/>
                    </a:cubicBezTo>
                    <a:cubicBezTo>
                      <a:pt x="1930" y="429"/>
                      <a:pt x="1501" y="0"/>
                      <a:pt x="9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24"/>
              <p:cNvSpPr/>
              <p:nvPr/>
            </p:nvSpPr>
            <p:spPr>
              <a:xfrm>
                <a:off x="3770358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24"/>
              <p:cNvSpPr/>
              <p:nvPr/>
            </p:nvSpPr>
            <p:spPr>
              <a:xfrm>
                <a:off x="3827705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80" y="1928"/>
                    </a:cubicBezTo>
                    <a:cubicBezTo>
                      <a:pt x="1770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24"/>
              <p:cNvSpPr/>
              <p:nvPr/>
            </p:nvSpPr>
            <p:spPr>
              <a:xfrm>
                <a:off x="3885053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24"/>
              <p:cNvSpPr/>
              <p:nvPr/>
            </p:nvSpPr>
            <p:spPr>
              <a:xfrm>
                <a:off x="3942686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24"/>
              <p:cNvSpPr/>
              <p:nvPr/>
            </p:nvSpPr>
            <p:spPr>
              <a:xfrm>
                <a:off x="4000033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24"/>
              <p:cNvSpPr/>
              <p:nvPr/>
            </p:nvSpPr>
            <p:spPr>
              <a:xfrm>
                <a:off x="4057380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24"/>
              <p:cNvSpPr/>
              <p:nvPr/>
            </p:nvSpPr>
            <p:spPr>
              <a:xfrm>
                <a:off x="4114728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24"/>
              <p:cNvSpPr/>
              <p:nvPr/>
            </p:nvSpPr>
            <p:spPr>
              <a:xfrm>
                <a:off x="4172075" y="3198300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24"/>
              <p:cNvSpPr/>
              <p:nvPr/>
            </p:nvSpPr>
            <p:spPr>
              <a:xfrm>
                <a:off x="4229708" y="3198300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24"/>
              <p:cNvSpPr/>
              <p:nvPr/>
            </p:nvSpPr>
            <p:spPr>
              <a:xfrm>
                <a:off x="3598030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24"/>
              <p:cNvSpPr/>
              <p:nvPr/>
            </p:nvSpPr>
            <p:spPr>
              <a:xfrm>
                <a:off x="3655377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24"/>
              <p:cNvSpPr/>
              <p:nvPr/>
            </p:nvSpPr>
            <p:spPr>
              <a:xfrm>
                <a:off x="3712725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24"/>
              <p:cNvSpPr/>
              <p:nvPr/>
            </p:nvSpPr>
            <p:spPr>
              <a:xfrm>
                <a:off x="3770358" y="3255933"/>
                <a:ext cx="53389" cy="45902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5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0" y="1838"/>
                      <a:pt x="1029" y="1925"/>
                      <a:pt x="1264" y="1925"/>
                    </a:cubicBezTo>
                    <a:cubicBezTo>
                      <a:pt x="1761" y="1925"/>
                      <a:pt x="2239" y="1535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24"/>
              <p:cNvSpPr/>
              <p:nvPr/>
            </p:nvSpPr>
            <p:spPr>
              <a:xfrm>
                <a:off x="3827705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24"/>
              <p:cNvSpPr/>
              <p:nvPr/>
            </p:nvSpPr>
            <p:spPr>
              <a:xfrm>
                <a:off x="3885053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24"/>
              <p:cNvSpPr/>
              <p:nvPr/>
            </p:nvSpPr>
            <p:spPr>
              <a:xfrm>
                <a:off x="3942686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24"/>
              <p:cNvSpPr/>
              <p:nvPr/>
            </p:nvSpPr>
            <p:spPr>
              <a:xfrm>
                <a:off x="4000033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24"/>
              <p:cNvSpPr/>
              <p:nvPr/>
            </p:nvSpPr>
            <p:spPr>
              <a:xfrm>
                <a:off x="4057380" y="3255933"/>
                <a:ext cx="53389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24"/>
              <p:cNvSpPr/>
              <p:nvPr/>
            </p:nvSpPr>
            <p:spPr>
              <a:xfrm>
                <a:off x="4114728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24"/>
              <p:cNvSpPr/>
              <p:nvPr/>
            </p:nvSpPr>
            <p:spPr>
              <a:xfrm>
                <a:off x="4172075" y="3255933"/>
                <a:ext cx="53675" cy="456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6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24"/>
              <p:cNvSpPr/>
              <p:nvPr/>
            </p:nvSpPr>
            <p:spPr>
              <a:xfrm>
                <a:off x="359803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5" y="1920"/>
                      <a:pt x="1269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24"/>
              <p:cNvSpPr/>
              <p:nvPr/>
            </p:nvSpPr>
            <p:spPr>
              <a:xfrm>
                <a:off x="3655377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24"/>
              <p:cNvSpPr/>
              <p:nvPr/>
            </p:nvSpPr>
            <p:spPr>
              <a:xfrm>
                <a:off x="3712725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24"/>
              <p:cNvSpPr/>
              <p:nvPr/>
            </p:nvSpPr>
            <p:spPr>
              <a:xfrm>
                <a:off x="3770358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24"/>
              <p:cNvSpPr/>
              <p:nvPr/>
            </p:nvSpPr>
            <p:spPr>
              <a:xfrm>
                <a:off x="3827705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24"/>
              <p:cNvSpPr/>
              <p:nvPr/>
            </p:nvSpPr>
            <p:spPr>
              <a:xfrm>
                <a:off x="3885053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24"/>
              <p:cNvSpPr/>
              <p:nvPr/>
            </p:nvSpPr>
            <p:spPr>
              <a:xfrm>
                <a:off x="3942686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24"/>
              <p:cNvSpPr/>
              <p:nvPr/>
            </p:nvSpPr>
            <p:spPr>
              <a:xfrm>
                <a:off x="4000033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24"/>
              <p:cNvSpPr/>
              <p:nvPr/>
            </p:nvSpPr>
            <p:spPr>
              <a:xfrm>
                <a:off x="4057380" y="33132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24"/>
              <p:cNvSpPr/>
              <p:nvPr/>
            </p:nvSpPr>
            <p:spPr>
              <a:xfrm>
                <a:off x="4114728" y="33132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24"/>
              <p:cNvSpPr/>
              <p:nvPr/>
            </p:nvSpPr>
            <p:spPr>
              <a:xfrm>
                <a:off x="3598030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24"/>
              <p:cNvSpPr/>
              <p:nvPr/>
            </p:nvSpPr>
            <p:spPr>
              <a:xfrm>
                <a:off x="3655377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24"/>
              <p:cNvSpPr/>
              <p:nvPr/>
            </p:nvSpPr>
            <p:spPr>
              <a:xfrm>
                <a:off x="3712725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24"/>
              <p:cNvSpPr/>
              <p:nvPr/>
            </p:nvSpPr>
            <p:spPr>
              <a:xfrm>
                <a:off x="3770358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24"/>
              <p:cNvSpPr/>
              <p:nvPr/>
            </p:nvSpPr>
            <p:spPr>
              <a:xfrm>
                <a:off x="3827705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24"/>
              <p:cNvSpPr/>
              <p:nvPr/>
            </p:nvSpPr>
            <p:spPr>
              <a:xfrm>
                <a:off x="3885053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24"/>
              <p:cNvSpPr/>
              <p:nvPr/>
            </p:nvSpPr>
            <p:spPr>
              <a:xfrm>
                <a:off x="3942686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24"/>
              <p:cNvSpPr/>
              <p:nvPr/>
            </p:nvSpPr>
            <p:spPr>
              <a:xfrm>
                <a:off x="4000033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24"/>
              <p:cNvSpPr/>
              <p:nvPr/>
            </p:nvSpPr>
            <p:spPr>
              <a:xfrm>
                <a:off x="4057380" y="3370627"/>
                <a:ext cx="53389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8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24"/>
              <p:cNvSpPr/>
              <p:nvPr/>
            </p:nvSpPr>
            <p:spPr>
              <a:xfrm>
                <a:off x="3598030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5" y="1920"/>
                      <a:pt x="1269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24"/>
              <p:cNvSpPr/>
              <p:nvPr/>
            </p:nvSpPr>
            <p:spPr>
              <a:xfrm>
                <a:off x="3655377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4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24"/>
              <p:cNvSpPr/>
              <p:nvPr/>
            </p:nvSpPr>
            <p:spPr>
              <a:xfrm>
                <a:off x="3712725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24"/>
              <p:cNvSpPr/>
              <p:nvPr/>
            </p:nvSpPr>
            <p:spPr>
              <a:xfrm>
                <a:off x="3770358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24"/>
              <p:cNvSpPr/>
              <p:nvPr/>
            </p:nvSpPr>
            <p:spPr>
              <a:xfrm>
                <a:off x="3827705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24"/>
              <p:cNvSpPr/>
              <p:nvPr/>
            </p:nvSpPr>
            <p:spPr>
              <a:xfrm>
                <a:off x="3885053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24"/>
              <p:cNvSpPr/>
              <p:nvPr/>
            </p:nvSpPr>
            <p:spPr>
              <a:xfrm>
                <a:off x="3942686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24"/>
              <p:cNvSpPr/>
              <p:nvPr/>
            </p:nvSpPr>
            <p:spPr>
              <a:xfrm>
                <a:off x="4000033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24"/>
              <p:cNvSpPr/>
              <p:nvPr/>
            </p:nvSpPr>
            <p:spPr>
              <a:xfrm>
                <a:off x="4057380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4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24"/>
              <p:cNvSpPr/>
              <p:nvPr/>
            </p:nvSpPr>
            <p:spPr>
              <a:xfrm>
                <a:off x="4114728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18" name="Google Shape;5018;p24"/>
              <p:cNvGrpSpPr/>
              <p:nvPr/>
            </p:nvGrpSpPr>
            <p:grpSpPr>
              <a:xfrm>
                <a:off x="4114728" y="3313280"/>
                <a:ext cx="283350" cy="160787"/>
                <a:chOff x="4114728" y="3313280"/>
                <a:chExt cx="283350" cy="160787"/>
              </a:xfrm>
            </p:grpSpPr>
            <p:sp>
              <p:nvSpPr>
                <p:cNvPr id="5019" name="Google Shape;5019;p24"/>
                <p:cNvSpPr/>
                <p:nvPr/>
              </p:nvSpPr>
              <p:spPr>
                <a:xfrm>
                  <a:off x="4172075" y="3313280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2" y="1920"/>
                        <a:pt x="1277" y="1920"/>
                      </a:cubicBezTo>
                      <a:cubicBezTo>
                        <a:pt x="1774" y="1920"/>
                        <a:pt x="2251" y="1538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0" name="Google Shape;5020;p24"/>
                <p:cNvSpPr/>
                <p:nvPr/>
              </p:nvSpPr>
              <p:spPr>
                <a:xfrm>
                  <a:off x="4229708" y="3313280"/>
                  <a:ext cx="53389" cy="4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17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596" y="1631"/>
                      </a:cubicBezTo>
                      <a:cubicBezTo>
                        <a:pt x="793" y="1828"/>
                        <a:pt x="1035" y="1916"/>
                        <a:pt x="1273" y="1916"/>
                      </a:cubicBezTo>
                      <a:cubicBezTo>
                        <a:pt x="1766" y="1916"/>
                        <a:pt x="2239" y="1535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1" name="Google Shape;5021;p24"/>
                <p:cNvSpPr/>
                <p:nvPr/>
              </p:nvSpPr>
              <p:spPr>
                <a:xfrm>
                  <a:off x="4287055" y="3313280"/>
                  <a:ext cx="53389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1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1" y="1920"/>
                        <a:pt x="1274" y="1920"/>
                      </a:cubicBezTo>
                      <a:cubicBezTo>
                        <a:pt x="1767" y="1920"/>
                        <a:pt x="2239" y="1538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2" name="Google Shape;5022;p24"/>
                <p:cNvSpPr/>
                <p:nvPr/>
              </p:nvSpPr>
              <p:spPr>
                <a:xfrm>
                  <a:off x="4114728" y="3370627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0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3" name="Google Shape;5023;p24"/>
                <p:cNvSpPr/>
                <p:nvPr/>
              </p:nvSpPr>
              <p:spPr>
                <a:xfrm>
                  <a:off x="4172075" y="3370627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4" name="Google Shape;5024;p24"/>
                <p:cNvSpPr/>
                <p:nvPr/>
              </p:nvSpPr>
              <p:spPr>
                <a:xfrm>
                  <a:off x="4229708" y="3370627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596" y="1643"/>
                      </a:cubicBezTo>
                      <a:cubicBezTo>
                        <a:pt x="792" y="1840"/>
                        <a:pt x="1034" y="1928"/>
                        <a:pt x="1271" y="1928"/>
                      </a:cubicBezTo>
                      <a:cubicBezTo>
                        <a:pt x="1765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5" name="Google Shape;5025;p24"/>
                <p:cNvSpPr/>
                <p:nvPr/>
              </p:nvSpPr>
              <p:spPr>
                <a:xfrm>
                  <a:off x="4287055" y="3370627"/>
                  <a:ext cx="53389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9" h="1928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4" y="1840"/>
                        <a:pt x="1045" y="1928"/>
                        <a:pt x="1280" y="1928"/>
                      </a:cubicBezTo>
                      <a:cubicBezTo>
                        <a:pt x="1771" y="1928"/>
                        <a:pt x="2239" y="1544"/>
                        <a:pt x="2239" y="965"/>
                      </a:cubicBezTo>
                      <a:cubicBezTo>
                        <a:pt x="2239" y="429"/>
                        <a:pt x="1810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6" name="Google Shape;5026;p24"/>
                <p:cNvSpPr/>
                <p:nvPr/>
              </p:nvSpPr>
              <p:spPr>
                <a:xfrm>
                  <a:off x="4344403" y="3370627"/>
                  <a:ext cx="53675" cy="45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8" extrusionOk="0">
                      <a:moveTo>
                        <a:pt x="1287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4" y="1840"/>
                        <a:pt x="1046" y="1928"/>
                        <a:pt x="1283" y="1928"/>
                      </a:cubicBezTo>
                      <a:cubicBezTo>
                        <a:pt x="1777" y="1928"/>
                        <a:pt x="2251" y="1544"/>
                        <a:pt x="2251" y="965"/>
                      </a:cubicBezTo>
                      <a:cubicBezTo>
                        <a:pt x="2251" y="429"/>
                        <a:pt x="1822" y="0"/>
                        <a:pt x="12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7" name="Google Shape;5027;p24"/>
                <p:cNvSpPr/>
                <p:nvPr/>
              </p:nvSpPr>
              <p:spPr>
                <a:xfrm>
                  <a:off x="4172075" y="3428261"/>
                  <a:ext cx="53675" cy="458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21" extrusionOk="0">
                      <a:moveTo>
                        <a:pt x="1286" y="0"/>
                      </a:moveTo>
                      <a:cubicBezTo>
                        <a:pt x="429" y="0"/>
                        <a:pt x="1" y="1036"/>
                        <a:pt x="608" y="1643"/>
                      </a:cubicBezTo>
                      <a:cubicBezTo>
                        <a:pt x="803" y="1834"/>
                        <a:pt x="1042" y="1920"/>
                        <a:pt x="1277" y="1920"/>
                      </a:cubicBezTo>
                      <a:cubicBezTo>
                        <a:pt x="1774" y="1920"/>
                        <a:pt x="2251" y="1538"/>
                        <a:pt x="2251" y="965"/>
                      </a:cubicBezTo>
                      <a:cubicBezTo>
                        <a:pt x="2251" y="429"/>
                        <a:pt x="1822" y="0"/>
                        <a:pt x="12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028" name="Google Shape;5028;p24"/>
              <p:cNvSpPr/>
              <p:nvPr/>
            </p:nvSpPr>
            <p:spPr>
              <a:xfrm>
                <a:off x="3598030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24"/>
              <p:cNvSpPr/>
              <p:nvPr/>
            </p:nvSpPr>
            <p:spPr>
              <a:xfrm>
                <a:off x="3655377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24"/>
              <p:cNvSpPr/>
              <p:nvPr/>
            </p:nvSpPr>
            <p:spPr>
              <a:xfrm>
                <a:off x="3712725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24"/>
              <p:cNvSpPr/>
              <p:nvPr/>
            </p:nvSpPr>
            <p:spPr>
              <a:xfrm>
                <a:off x="3770358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24"/>
              <p:cNvSpPr/>
              <p:nvPr/>
            </p:nvSpPr>
            <p:spPr>
              <a:xfrm>
                <a:off x="3827705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24"/>
              <p:cNvSpPr/>
              <p:nvPr/>
            </p:nvSpPr>
            <p:spPr>
              <a:xfrm>
                <a:off x="3885053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24"/>
              <p:cNvSpPr/>
              <p:nvPr/>
            </p:nvSpPr>
            <p:spPr>
              <a:xfrm>
                <a:off x="3942686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24"/>
              <p:cNvSpPr/>
              <p:nvPr/>
            </p:nvSpPr>
            <p:spPr>
              <a:xfrm>
                <a:off x="4000033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24"/>
              <p:cNvSpPr/>
              <p:nvPr/>
            </p:nvSpPr>
            <p:spPr>
              <a:xfrm>
                <a:off x="4057380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24"/>
              <p:cNvSpPr/>
              <p:nvPr/>
            </p:nvSpPr>
            <p:spPr>
              <a:xfrm>
                <a:off x="4114728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24"/>
              <p:cNvSpPr/>
              <p:nvPr/>
            </p:nvSpPr>
            <p:spPr>
              <a:xfrm>
                <a:off x="3540683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0" y="1835"/>
                      <a:pt x="1030" y="1920"/>
                      <a:pt x="1265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24"/>
              <p:cNvSpPr/>
              <p:nvPr/>
            </p:nvSpPr>
            <p:spPr>
              <a:xfrm>
                <a:off x="3598030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5"/>
                      <a:pt x="1035" y="1920"/>
                      <a:pt x="1269" y="1920"/>
                    </a:cubicBezTo>
                    <a:cubicBezTo>
                      <a:pt x="1761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24"/>
              <p:cNvSpPr/>
              <p:nvPr/>
            </p:nvSpPr>
            <p:spPr>
              <a:xfrm>
                <a:off x="3655377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24"/>
              <p:cNvSpPr/>
              <p:nvPr/>
            </p:nvSpPr>
            <p:spPr>
              <a:xfrm>
                <a:off x="3712725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24"/>
              <p:cNvSpPr/>
              <p:nvPr/>
            </p:nvSpPr>
            <p:spPr>
              <a:xfrm>
                <a:off x="3770358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24"/>
              <p:cNvSpPr/>
              <p:nvPr/>
            </p:nvSpPr>
            <p:spPr>
              <a:xfrm>
                <a:off x="3827705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1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24"/>
              <p:cNvSpPr/>
              <p:nvPr/>
            </p:nvSpPr>
            <p:spPr>
              <a:xfrm>
                <a:off x="3885053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24"/>
              <p:cNvSpPr/>
              <p:nvPr/>
            </p:nvSpPr>
            <p:spPr>
              <a:xfrm>
                <a:off x="3942686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24"/>
              <p:cNvSpPr/>
              <p:nvPr/>
            </p:nvSpPr>
            <p:spPr>
              <a:xfrm>
                <a:off x="4000033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24"/>
              <p:cNvSpPr/>
              <p:nvPr/>
            </p:nvSpPr>
            <p:spPr>
              <a:xfrm>
                <a:off x="4057380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24"/>
              <p:cNvSpPr/>
              <p:nvPr/>
            </p:nvSpPr>
            <p:spPr>
              <a:xfrm>
                <a:off x="4114728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24"/>
              <p:cNvSpPr/>
              <p:nvPr/>
            </p:nvSpPr>
            <p:spPr>
              <a:xfrm>
                <a:off x="3598030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24"/>
              <p:cNvSpPr/>
              <p:nvPr/>
            </p:nvSpPr>
            <p:spPr>
              <a:xfrm>
                <a:off x="3655377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24"/>
              <p:cNvSpPr/>
              <p:nvPr/>
            </p:nvSpPr>
            <p:spPr>
              <a:xfrm>
                <a:off x="3712725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24"/>
              <p:cNvSpPr/>
              <p:nvPr/>
            </p:nvSpPr>
            <p:spPr>
              <a:xfrm>
                <a:off x="3770358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24"/>
              <p:cNvSpPr/>
              <p:nvPr/>
            </p:nvSpPr>
            <p:spPr>
              <a:xfrm>
                <a:off x="3827705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24"/>
              <p:cNvSpPr/>
              <p:nvPr/>
            </p:nvSpPr>
            <p:spPr>
              <a:xfrm>
                <a:off x="3885053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24"/>
              <p:cNvSpPr/>
              <p:nvPr/>
            </p:nvSpPr>
            <p:spPr>
              <a:xfrm>
                <a:off x="3942686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24"/>
              <p:cNvSpPr/>
              <p:nvPr/>
            </p:nvSpPr>
            <p:spPr>
              <a:xfrm>
                <a:off x="4000033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24"/>
              <p:cNvSpPr/>
              <p:nvPr/>
            </p:nvSpPr>
            <p:spPr>
              <a:xfrm>
                <a:off x="4057380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24"/>
              <p:cNvSpPr/>
              <p:nvPr/>
            </p:nvSpPr>
            <p:spPr>
              <a:xfrm>
                <a:off x="4114728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24"/>
              <p:cNvSpPr/>
              <p:nvPr/>
            </p:nvSpPr>
            <p:spPr>
              <a:xfrm>
                <a:off x="3770358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24"/>
              <p:cNvSpPr/>
              <p:nvPr/>
            </p:nvSpPr>
            <p:spPr>
              <a:xfrm>
                <a:off x="3827705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24"/>
              <p:cNvSpPr/>
              <p:nvPr/>
            </p:nvSpPr>
            <p:spPr>
              <a:xfrm>
                <a:off x="4000033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24"/>
              <p:cNvSpPr/>
              <p:nvPr/>
            </p:nvSpPr>
            <p:spPr>
              <a:xfrm>
                <a:off x="4057380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24"/>
              <p:cNvSpPr/>
              <p:nvPr/>
            </p:nvSpPr>
            <p:spPr>
              <a:xfrm>
                <a:off x="4114728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64" name="Google Shape;5064;p24"/>
            <p:cNvGrpSpPr/>
            <p:nvPr/>
          </p:nvGrpSpPr>
          <p:grpSpPr>
            <a:xfrm>
              <a:off x="2378971" y="3381230"/>
              <a:ext cx="213912" cy="152271"/>
              <a:chOff x="4746405" y="3600302"/>
              <a:chExt cx="225741" cy="160691"/>
            </a:xfrm>
          </p:grpSpPr>
          <p:sp>
            <p:nvSpPr>
              <p:cNvPr id="5065" name="Google Shape;5065;p24"/>
              <p:cNvSpPr/>
              <p:nvPr/>
            </p:nvSpPr>
            <p:spPr>
              <a:xfrm>
                <a:off x="4746405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24"/>
              <p:cNvSpPr/>
              <p:nvPr/>
            </p:nvSpPr>
            <p:spPr>
              <a:xfrm>
                <a:off x="4803753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24"/>
              <p:cNvSpPr/>
              <p:nvPr/>
            </p:nvSpPr>
            <p:spPr>
              <a:xfrm>
                <a:off x="4918733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24"/>
              <p:cNvSpPr/>
              <p:nvPr/>
            </p:nvSpPr>
            <p:spPr>
              <a:xfrm>
                <a:off x="4803753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24"/>
              <p:cNvSpPr/>
              <p:nvPr/>
            </p:nvSpPr>
            <p:spPr>
              <a:xfrm>
                <a:off x="4861124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24"/>
              <p:cNvSpPr/>
              <p:nvPr/>
            </p:nvSpPr>
            <p:spPr>
              <a:xfrm>
                <a:off x="4918733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24"/>
              <p:cNvSpPr/>
              <p:nvPr/>
            </p:nvSpPr>
            <p:spPr>
              <a:xfrm>
                <a:off x="4861124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24"/>
              <p:cNvSpPr/>
              <p:nvPr/>
            </p:nvSpPr>
            <p:spPr>
              <a:xfrm>
                <a:off x="4918733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2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73" name="Google Shape;5073;p24"/>
            <p:cNvSpPr/>
            <p:nvPr/>
          </p:nvSpPr>
          <p:spPr>
            <a:xfrm>
              <a:off x="2650976" y="3490186"/>
              <a:ext cx="50863" cy="43316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0"/>
                  </a:moveTo>
                  <a:cubicBezTo>
                    <a:pt x="429" y="0"/>
                    <a:pt x="0" y="1024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2"/>
                    <a:pt x="2250" y="953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4"/>
            <p:cNvSpPr/>
            <p:nvPr/>
          </p:nvSpPr>
          <p:spPr>
            <a:xfrm>
              <a:off x="2705318" y="3490186"/>
              <a:ext cx="50863" cy="43316"/>
            </a:xfrm>
            <a:custGeom>
              <a:avLst/>
              <a:gdLst/>
              <a:ahLst/>
              <a:cxnLst/>
              <a:rect l="l" t="t" r="r" b="b"/>
              <a:pathLst>
                <a:path w="2251" h="1917" extrusionOk="0">
                  <a:moveTo>
                    <a:pt x="1286" y="0"/>
                  </a:moveTo>
                  <a:cubicBezTo>
                    <a:pt x="429" y="0"/>
                    <a:pt x="0" y="1024"/>
                    <a:pt x="607" y="1632"/>
                  </a:cubicBezTo>
                  <a:cubicBezTo>
                    <a:pt x="804" y="1828"/>
                    <a:pt x="1046" y="1916"/>
                    <a:pt x="1282" y="1916"/>
                  </a:cubicBezTo>
                  <a:cubicBezTo>
                    <a:pt x="1777" y="1916"/>
                    <a:pt x="2250" y="1532"/>
                    <a:pt x="2250" y="953"/>
                  </a:cubicBezTo>
                  <a:cubicBezTo>
                    <a:pt x="2250" y="429"/>
                    <a:pt x="1822" y="0"/>
                    <a:pt x="1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75" name="Google Shape;5075;p24"/>
            <p:cNvGrpSpPr/>
            <p:nvPr/>
          </p:nvGrpSpPr>
          <p:grpSpPr>
            <a:xfrm>
              <a:off x="2596633" y="3272546"/>
              <a:ext cx="213889" cy="260956"/>
              <a:chOff x="4976104" y="3485608"/>
              <a:chExt cx="225717" cy="275386"/>
            </a:xfrm>
          </p:grpSpPr>
          <p:sp>
            <p:nvSpPr>
              <p:cNvPr id="5076" name="Google Shape;5076;p24"/>
              <p:cNvSpPr/>
              <p:nvPr/>
            </p:nvSpPr>
            <p:spPr>
              <a:xfrm>
                <a:off x="4976104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24"/>
              <p:cNvSpPr/>
              <p:nvPr/>
            </p:nvSpPr>
            <p:spPr>
              <a:xfrm>
                <a:off x="5033452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24"/>
              <p:cNvSpPr/>
              <p:nvPr/>
            </p:nvSpPr>
            <p:spPr>
              <a:xfrm>
                <a:off x="4976104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8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24"/>
              <p:cNvSpPr/>
              <p:nvPr/>
            </p:nvSpPr>
            <p:spPr>
              <a:xfrm>
                <a:off x="503345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24"/>
              <p:cNvSpPr/>
              <p:nvPr/>
            </p:nvSpPr>
            <p:spPr>
              <a:xfrm>
                <a:off x="5090799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24"/>
              <p:cNvSpPr/>
              <p:nvPr/>
            </p:nvSpPr>
            <p:spPr>
              <a:xfrm>
                <a:off x="4976104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24"/>
              <p:cNvSpPr/>
              <p:nvPr/>
            </p:nvSpPr>
            <p:spPr>
              <a:xfrm>
                <a:off x="5033452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24"/>
              <p:cNvSpPr/>
              <p:nvPr/>
            </p:nvSpPr>
            <p:spPr>
              <a:xfrm>
                <a:off x="5090799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24"/>
              <p:cNvSpPr/>
              <p:nvPr/>
            </p:nvSpPr>
            <p:spPr>
              <a:xfrm>
                <a:off x="5148432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24"/>
              <p:cNvSpPr/>
              <p:nvPr/>
            </p:nvSpPr>
            <p:spPr>
              <a:xfrm>
                <a:off x="4976104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24"/>
              <p:cNvSpPr/>
              <p:nvPr/>
            </p:nvSpPr>
            <p:spPr>
              <a:xfrm>
                <a:off x="5033452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24"/>
              <p:cNvSpPr/>
              <p:nvPr/>
            </p:nvSpPr>
            <p:spPr>
              <a:xfrm>
                <a:off x="5090799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24"/>
              <p:cNvSpPr/>
              <p:nvPr/>
            </p:nvSpPr>
            <p:spPr>
              <a:xfrm>
                <a:off x="5148432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24"/>
              <p:cNvSpPr/>
              <p:nvPr/>
            </p:nvSpPr>
            <p:spPr>
              <a:xfrm>
                <a:off x="5148432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90" name="Google Shape;5090;p24"/>
            <p:cNvSpPr/>
            <p:nvPr/>
          </p:nvSpPr>
          <p:spPr>
            <a:xfrm>
              <a:off x="2705318" y="3544257"/>
              <a:ext cx="50863" cy="43587"/>
            </a:xfrm>
            <a:custGeom>
              <a:avLst/>
              <a:gdLst/>
              <a:ahLst/>
              <a:cxnLst/>
              <a:rect l="l" t="t" r="r" b="b"/>
              <a:pathLst>
                <a:path w="2251" h="1929" extrusionOk="0">
                  <a:moveTo>
                    <a:pt x="1286" y="1"/>
                  </a:moveTo>
                  <a:cubicBezTo>
                    <a:pt x="429" y="1"/>
                    <a:pt x="0" y="1036"/>
                    <a:pt x="607" y="1644"/>
                  </a:cubicBezTo>
                  <a:cubicBezTo>
                    <a:pt x="804" y="1840"/>
                    <a:pt x="1046" y="1928"/>
                    <a:pt x="1282" y="1928"/>
                  </a:cubicBezTo>
                  <a:cubicBezTo>
                    <a:pt x="1777" y="1928"/>
                    <a:pt x="2250" y="1545"/>
                    <a:pt x="2250" y="965"/>
                  </a:cubicBezTo>
                  <a:cubicBezTo>
                    <a:pt x="2250" y="429"/>
                    <a:pt x="1822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4"/>
            <p:cNvSpPr/>
            <p:nvPr/>
          </p:nvSpPr>
          <p:spPr>
            <a:xfrm>
              <a:off x="2759931" y="3544257"/>
              <a:ext cx="50591" cy="43587"/>
            </a:xfrm>
            <a:custGeom>
              <a:avLst/>
              <a:gdLst/>
              <a:ahLst/>
              <a:cxnLst/>
              <a:rect l="l" t="t" r="r" b="b"/>
              <a:pathLst>
                <a:path w="2239" h="1929" extrusionOk="0">
                  <a:moveTo>
                    <a:pt x="1286" y="1"/>
                  </a:moveTo>
                  <a:cubicBezTo>
                    <a:pt x="429" y="1"/>
                    <a:pt x="0" y="1036"/>
                    <a:pt x="595" y="1644"/>
                  </a:cubicBezTo>
                  <a:cubicBezTo>
                    <a:pt x="792" y="1840"/>
                    <a:pt x="1034" y="1928"/>
                    <a:pt x="1270" y="1928"/>
                  </a:cubicBezTo>
                  <a:cubicBezTo>
                    <a:pt x="1765" y="1928"/>
                    <a:pt x="2239" y="1545"/>
                    <a:pt x="2239" y="965"/>
                  </a:cubicBezTo>
                  <a:cubicBezTo>
                    <a:pt x="2239" y="429"/>
                    <a:pt x="1810" y="1"/>
                    <a:pt x="1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92" name="Google Shape;5092;p24"/>
            <p:cNvGrpSpPr/>
            <p:nvPr/>
          </p:nvGrpSpPr>
          <p:grpSpPr>
            <a:xfrm>
              <a:off x="1889348" y="3544257"/>
              <a:ext cx="50591" cy="98200"/>
              <a:chOff x="4229708" y="3772344"/>
              <a:chExt cx="53389" cy="103630"/>
            </a:xfrm>
          </p:grpSpPr>
          <p:sp>
            <p:nvSpPr>
              <p:cNvPr id="5093" name="Google Shape;5093;p24"/>
              <p:cNvSpPr/>
              <p:nvPr/>
            </p:nvSpPr>
            <p:spPr>
              <a:xfrm>
                <a:off x="4229708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24"/>
              <p:cNvSpPr/>
              <p:nvPr/>
            </p:nvSpPr>
            <p:spPr>
              <a:xfrm>
                <a:off x="4229708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5" name="Google Shape;5095;p24"/>
            <p:cNvGrpSpPr/>
            <p:nvPr/>
          </p:nvGrpSpPr>
          <p:grpSpPr>
            <a:xfrm>
              <a:off x="2542268" y="3435572"/>
              <a:ext cx="703534" cy="261227"/>
              <a:chOff x="4918733" y="3657650"/>
              <a:chExt cx="742438" cy="275672"/>
            </a:xfrm>
          </p:grpSpPr>
          <p:sp>
            <p:nvSpPr>
              <p:cNvPr id="5096" name="Google Shape;5096;p24"/>
              <p:cNvSpPr/>
              <p:nvPr/>
            </p:nvSpPr>
            <p:spPr>
              <a:xfrm>
                <a:off x="5206066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24"/>
              <p:cNvSpPr/>
              <p:nvPr/>
            </p:nvSpPr>
            <p:spPr>
              <a:xfrm>
                <a:off x="5263127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24"/>
              <p:cNvSpPr/>
              <p:nvPr/>
            </p:nvSpPr>
            <p:spPr>
              <a:xfrm>
                <a:off x="5320760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3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24"/>
              <p:cNvSpPr/>
              <p:nvPr/>
            </p:nvSpPr>
            <p:spPr>
              <a:xfrm>
                <a:off x="5378107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24"/>
              <p:cNvSpPr/>
              <p:nvPr/>
            </p:nvSpPr>
            <p:spPr>
              <a:xfrm>
                <a:off x="5435454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24"/>
              <p:cNvSpPr/>
              <p:nvPr/>
            </p:nvSpPr>
            <p:spPr>
              <a:xfrm>
                <a:off x="5492802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24"/>
              <p:cNvSpPr/>
              <p:nvPr/>
            </p:nvSpPr>
            <p:spPr>
              <a:xfrm>
                <a:off x="5550149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24"/>
              <p:cNvSpPr/>
              <p:nvPr/>
            </p:nvSpPr>
            <p:spPr>
              <a:xfrm>
                <a:off x="5607782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24"/>
              <p:cNvSpPr/>
              <p:nvPr/>
            </p:nvSpPr>
            <p:spPr>
              <a:xfrm>
                <a:off x="4976104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24"/>
              <p:cNvSpPr/>
              <p:nvPr/>
            </p:nvSpPr>
            <p:spPr>
              <a:xfrm>
                <a:off x="5206066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24"/>
              <p:cNvSpPr/>
              <p:nvPr/>
            </p:nvSpPr>
            <p:spPr>
              <a:xfrm>
                <a:off x="5263127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24"/>
              <p:cNvSpPr/>
              <p:nvPr/>
            </p:nvSpPr>
            <p:spPr>
              <a:xfrm>
                <a:off x="5320760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24"/>
              <p:cNvSpPr/>
              <p:nvPr/>
            </p:nvSpPr>
            <p:spPr>
              <a:xfrm>
                <a:off x="5378107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24"/>
              <p:cNvSpPr/>
              <p:nvPr/>
            </p:nvSpPr>
            <p:spPr>
              <a:xfrm>
                <a:off x="5435454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24"/>
              <p:cNvSpPr/>
              <p:nvPr/>
            </p:nvSpPr>
            <p:spPr>
              <a:xfrm>
                <a:off x="5492802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24"/>
              <p:cNvSpPr/>
              <p:nvPr/>
            </p:nvSpPr>
            <p:spPr>
              <a:xfrm>
                <a:off x="5550149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24"/>
              <p:cNvSpPr/>
              <p:nvPr/>
            </p:nvSpPr>
            <p:spPr>
              <a:xfrm>
                <a:off x="4918733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5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24"/>
              <p:cNvSpPr/>
              <p:nvPr/>
            </p:nvSpPr>
            <p:spPr>
              <a:xfrm>
                <a:off x="4976104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24"/>
              <p:cNvSpPr/>
              <p:nvPr/>
            </p:nvSpPr>
            <p:spPr>
              <a:xfrm>
                <a:off x="5033452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24"/>
              <p:cNvSpPr/>
              <p:nvPr/>
            </p:nvSpPr>
            <p:spPr>
              <a:xfrm>
                <a:off x="5206066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24"/>
              <p:cNvSpPr/>
              <p:nvPr/>
            </p:nvSpPr>
            <p:spPr>
              <a:xfrm>
                <a:off x="5263127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24"/>
              <p:cNvSpPr/>
              <p:nvPr/>
            </p:nvSpPr>
            <p:spPr>
              <a:xfrm>
                <a:off x="5320760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24"/>
              <p:cNvSpPr/>
              <p:nvPr/>
            </p:nvSpPr>
            <p:spPr>
              <a:xfrm>
                <a:off x="5378107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24"/>
              <p:cNvSpPr/>
              <p:nvPr/>
            </p:nvSpPr>
            <p:spPr>
              <a:xfrm>
                <a:off x="5435454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24"/>
              <p:cNvSpPr/>
              <p:nvPr/>
            </p:nvSpPr>
            <p:spPr>
              <a:xfrm>
                <a:off x="5492802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24"/>
              <p:cNvSpPr/>
              <p:nvPr/>
            </p:nvSpPr>
            <p:spPr>
              <a:xfrm>
                <a:off x="5550149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24"/>
              <p:cNvSpPr/>
              <p:nvPr/>
            </p:nvSpPr>
            <p:spPr>
              <a:xfrm>
                <a:off x="4976104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24"/>
              <p:cNvSpPr/>
              <p:nvPr/>
            </p:nvSpPr>
            <p:spPr>
              <a:xfrm>
                <a:off x="5090799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24"/>
              <p:cNvSpPr/>
              <p:nvPr/>
            </p:nvSpPr>
            <p:spPr>
              <a:xfrm>
                <a:off x="5148432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24"/>
              <p:cNvSpPr/>
              <p:nvPr/>
            </p:nvSpPr>
            <p:spPr>
              <a:xfrm>
                <a:off x="5206066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24"/>
              <p:cNvSpPr/>
              <p:nvPr/>
            </p:nvSpPr>
            <p:spPr>
              <a:xfrm>
                <a:off x="5263127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24"/>
              <p:cNvSpPr/>
              <p:nvPr/>
            </p:nvSpPr>
            <p:spPr>
              <a:xfrm>
                <a:off x="5320760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24"/>
              <p:cNvSpPr/>
              <p:nvPr/>
            </p:nvSpPr>
            <p:spPr>
              <a:xfrm>
                <a:off x="5378107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24"/>
              <p:cNvSpPr/>
              <p:nvPr/>
            </p:nvSpPr>
            <p:spPr>
              <a:xfrm>
                <a:off x="5435454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24"/>
              <p:cNvSpPr/>
              <p:nvPr/>
            </p:nvSpPr>
            <p:spPr>
              <a:xfrm>
                <a:off x="5090799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24"/>
              <p:cNvSpPr/>
              <p:nvPr/>
            </p:nvSpPr>
            <p:spPr>
              <a:xfrm>
                <a:off x="5148432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24"/>
              <p:cNvSpPr/>
              <p:nvPr/>
            </p:nvSpPr>
            <p:spPr>
              <a:xfrm>
                <a:off x="5206066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3" name="Google Shape;5133;p24"/>
            <p:cNvGrpSpPr/>
            <p:nvPr/>
          </p:nvGrpSpPr>
          <p:grpSpPr>
            <a:xfrm>
              <a:off x="583214" y="3381230"/>
              <a:ext cx="268525" cy="369911"/>
              <a:chOff x="2851348" y="3600302"/>
              <a:chExt cx="283374" cy="390366"/>
            </a:xfrm>
          </p:grpSpPr>
          <p:sp>
            <p:nvSpPr>
              <p:cNvPr id="5134" name="Google Shape;5134;p24"/>
              <p:cNvSpPr/>
              <p:nvPr/>
            </p:nvSpPr>
            <p:spPr>
              <a:xfrm>
                <a:off x="3023676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24"/>
              <p:cNvSpPr/>
              <p:nvPr/>
            </p:nvSpPr>
            <p:spPr>
              <a:xfrm>
                <a:off x="3081023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24"/>
              <p:cNvSpPr/>
              <p:nvPr/>
            </p:nvSpPr>
            <p:spPr>
              <a:xfrm>
                <a:off x="2966328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24"/>
              <p:cNvSpPr/>
              <p:nvPr/>
            </p:nvSpPr>
            <p:spPr>
              <a:xfrm>
                <a:off x="3023676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24"/>
              <p:cNvSpPr/>
              <p:nvPr/>
            </p:nvSpPr>
            <p:spPr>
              <a:xfrm>
                <a:off x="3081023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24"/>
              <p:cNvSpPr/>
              <p:nvPr/>
            </p:nvSpPr>
            <p:spPr>
              <a:xfrm>
                <a:off x="2908981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24"/>
              <p:cNvSpPr/>
              <p:nvPr/>
            </p:nvSpPr>
            <p:spPr>
              <a:xfrm>
                <a:off x="2966328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24"/>
              <p:cNvSpPr/>
              <p:nvPr/>
            </p:nvSpPr>
            <p:spPr>
              <a:xfrm>
                <a:off x="3023676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24"/>
              <p:cNvSpPr/>
              <p:nvPr/>
            </p:nvSpPr>
            <p:spPr>
              <a:xfrm>
                <a:off x="2851348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24"/>
              <p:cNvSpPr/>
              <p:nvPr/>
            </p:nvSpPr>
            <p:spPr>
              <a:xfrm>
                <a:off x="2908981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24"/>
              <p:cNvSpPr/>
              <p:nvPr/>
            </p:nvSpPr>
            <p:spPr>
              <a:xfrm>
                <a:off x="2966328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24"/>
              <p:cNvSpPr/>
              <p:nvPr/>
            </p:nvSpPr>
            <p:spPr>
              <a:xfrm>
                <a:off x="3023676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24"/>
              <p:cNvSpPr/>
              <p:nvPr/>
            </p:nvSpPr>
            <p:spPr>
              <a:xfrm>
                <a:off x="2851348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24"/>
              <p:cNvSpPr/>
              <p:nvPr/>
            </p:nvSpPr>
            <p:spPr>
              <a:xfrm>
                <a:off x="2908981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24"/>
              <p:cNvSpPr/>
              <p:nvPr/>
            </p:nvSpPr>
            <p:spPr>
              <a:xfrm>
                <a:off x="2966328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24"/>
              <p:cNvSpPr/>
              <p:nvPr/>
            </p:nvSpPr>
            <p:spPr>
              <a:xfrm>
                <a:off x="2851348" y="388761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6" y="1838"/>
                      <a:pt x="1047" y="1925"/>
                      <a:pt x="1281" y="1925"/>
                    </a:cubicBezTo>
                    <a:cubicBezTo>
                      <a:pt x="1779" y="1925"/>
                      <a:pt x="2251" y="1535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24"/>
              <p:cNvSpPr/>
              <p:nvPr/>
            </p:nvSpPr>
            <p:spPr>
              <a:xfrm>
                <a:off x="2908981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24"/>
              <p:cNvSpPr/>
              <p:nvPr/>
            </p:nvSpPr>
            <p:spPr>
              <a:xfrm>
                <a:off x="2966328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24"/>
              <p:cNvSpPr/>
              <p:nvPr/>
            </p:nvSpPr>
            <p:spPr>
              <a:xfrm>
                <a:off x="2851348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24"/>
              <p:cNvSpPr/>
              <p:nvPr/>
            </p:nvSpPr>
            <p:spPr>
              <a:xfrm>
                <a:off x="2908981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24"/>
              <p:cNvSpPr/>
              <p:nvPr/>
            </p:nvSpPr>
            <p:spPr>
              <a:xfrm>
                <a:off x="2966328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55" name="Google Shape;5155;p24"/>
            <p:cNvGrpSpPr/>
            <p:nvPr/>
          </p:nvGrpSpPr>
          <p:grpSpPr>
            <a:xfrm>
              <a:off x="2596633" y="3598870"/>
              <a:ext cx="105205" cy="206704"/>
              <a:chOff x="4976104" y="3829977"/>
              <a:chExt cx="111022" cy="218134"/>
            </a:xfrm>
          </p:grpSpPr>
          <p:sp>
            <p:nvSpPr>
              <p:cNvPr id="5156" name="Google Shape;5156;p24"/>
              <p:cNvSpPr/>
              <p:nvPr/>
            </p:nvSpPr>
            <p:spPr>
              <a:xfrm>
                <a:off x="5033452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24"/>
              <p:cNvSpPr/>
              <p:nvPr/>
            </p:nvSpPr>
            <p:spPr>
              <a:xfrm>
                <a:off x="4976104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4" y="1928"/>
                      <a:pt x="1279" y="1928"/>
                    </a:cubicBezTo>
                    <a:cubicBezTo>
                      <a:pt x="1770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24"/>
              <p:cNvSpPr/>
              <p:nvPr/>
            </p:nvSpPr>
            <p:spPr>
              <a:xfrm>
                <a:off x="5033452" y="3887611"/>
                <a:ext cx="53675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6" extrusionOk="0">
                    <a:moveTo>
                      <a:pt x="1298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8"/>
                      <a:pt x="1041" y="1925"/>
                      <a:pt x="1276" y="1925"/>
                    </a:cubicBezTo>
                    <a:cubicBezTo>
                      <a:pt x="1772" y="1925"/>
                      <a:pt x="2250" y="1535"/>
                      <a:pt x="2250" y="953"/>
                    </a:cubicBezTo>
                    <a:cubicBezTo>
                      <a:pt x="2238" y="429"/>
                      <a:pt x="1822" y="0"/>
                      <a:pt x="1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24"/>
              <p:cNvSpPr/>
              <p:nvPr/>
            </p:nvSpPr>
            <p:spPr>
              <a:xfrm>
                <a:off x="4976104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4" y="1916"/>
                      <a:pt x="1279" y="1916"/>
                    </a:cubicBezTo>
                    <a:cubicBezTo>
                      <a:pt x="1770" y="1916"/>
                      <a:pt x="2238" y="1533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24"/>
              <p:cNvSpPr/>
              <p:nvPr/>
            </p:nvSpPr>
            <p:spPr>
              <a:xfrm>
                <a:off x="5033452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24"/>
              <p:cNvSpPr/>
              <p:nvPr/>
            </p:nvSpPr>
            <p:spPr>
              <a:xfrm>
                <a:off x="4976104" y="400230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0" y="1920"/>
                      <a:pt x="1274" y="1920"/>
                    </a:cubicBezTo>
                    <a:cubicBezTo>
                      <a:pt x="1767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24"/>
              <p:cNvSpPr/>
              <p:nvPr/>
            </p:nvSpPr>
            <p:spPr>
              <a:xfrm>
                <a:off x="5033452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63" name="Google Shape;5163;p24"/>
            <p:cNvGrpSpPr/>
            <p:nvPr/>
          </p:nvGrpSpPr>
          <p:grpSpPr>
            <a:xfrm>
              <a:off x="746512" y="3218203"/>
              <a:ext cx="867103" cy="696236"/>
              <a:chOff x="3023676" y="3428261"/>
              <a:chExt cx="915052" cy="734736"/>
            </a:xfrm>
          </p:grpSpPr>
          <p:sp>
            <p:nvSpPr>
              <p:cNvPr id="5164" name="Google Shape;5164;p24"/>
              <p:cNvSpPr/>
              <p:nvPr/>
            </p:nvSpPr>
            <p:spPr>
              <a:xfrm>
                <a:off x="3023676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24"/>
              <p:cNvSpPr/>
              <p:nvPr/>
            </p:nvSpPr>
            <p:spPr>
              <a:xfrm>
                <a:off x="3081023" y="3428261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24"/>
              <p:cNvSpPr/>
              <p:nvPr/>
            </p:nvSpPr>
            <p:spPr>
              <a:xfrm>
                <a:off x="3138656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24"/>
              <p:cNvSpPr/>
              <p:nvPr/>
            </p:nvSpPr>
            <p:spPr>
              <a:xfrm>
                <a:off x="3023676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24"/>
              <p:cNvSpPr/>
              <p:nvPr/>
            </p:nvSpPr>
            <p:spPr>
              <a:xfrm>
                <a:off x="3081023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24"/>
              <p:cNvSpPr/>
              <p:nvPr/>
            </p:nvSpPr>
            <p:spPr>
              <a:xfrm>
                <a:off x="3138656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24"/>
              <p:cNvSpPr/>
              <p:nvPr/>
            </p:nvSpPr>
            <p:spPr>
              <a:xfrm>
                <a:off x="3196004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24"/>
              <p:cNvSpPr/>
              <p:nvPr/>
            </p:nvSpPr>
            <p:spPr>
              <a:xfrm>
                <a:off x="3253351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24"/>
              <p:cNvSpPr/>
              <p:nvPr/>
            </p:nvSpPr>
            <p:spPr>
              <a:xfrm>
                <a:off x="3310984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24"/>
              <p:cNvSpPr/>
              <p:nvPr/>
            </p:nvSpPr>
            <p:spPr>
              <a:xfrm>
                <a:off x="3368331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24"/>
              <p:cNvSpPr/>
              <p:nvPr/>
            </p:nvSpPr>
            <p:spPr>
              <a:xfrm>
                <a:off x="3023676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24"/>
              <p:cNvSpPr/>
              <p:nvPr/>
            </p:nvSpPr>
            <p:spPr>
              <a:xfrm>
                <a:off x="3081023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24"/>
              <p:cNvSpPr/>
              <p:nvPr/>
            </p:nvSpPr>
            <p:spPr>
              <a:xfrm>
                <a:off x="3138656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24"/>
              <p:cNvSpPr/>
              <p:nvPr/>
            </p:nvSpPr>
            <p:spPr>
              <a:xfrm>
                <a:off x="3196004" y="354295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31"/>
                    </a:cubicBezTo>
                    <a:cubicBezTo>
                      <a:pt x="801" y="1829"/>
                      <a:pt x="1041" y="1916"/>
                      <a:pt x="1277" y="1916"/>
                    </a:cubicBezTo>
                    <a:cubicBezTo>
                      <a:pt x="1767" y="1916"/>
                      <a:pt x="2239" y="1536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24"/>
              <p:cNvSpPr/>
              <p:nvPr/>
            </p:nvSpPr>
            <p:spPr>
              <a:xfrm>
                <a:off x="3253351" y="3542955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31"/>
                    </a:cubicBezTo>
                    <a:cubicBezTo>
                      <a:pt x="805" y="1829"/>
                      <a:pt x="1047" y="1916"/>
                      <a:pt x="1285" y="1916"/>
                    </a:cubicBezTo>
                    <a:cubicBezTo>
                      <a:pt x="1779" y="1916"/>
                      <a:pt x="2251" y="1536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24"/>
              <p:cNvSpPr/>
              <p:nvPr/>
            </p:nvSpPr>
            <p:spPr>
              <a:xfrm>
                <a:off x="3310984" y="354295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31"/>
                    </a:cubicBezTo>
                    <a:cubicBezTo>
                      <a:pt x="793" y="1829"/>
                      <a:pt x="1036" y="1916"/>
                      <a:pt x="1273" y="1916"/>
                    </a:cubicBezTo>
                    <a:cubicBezTo>
                      <a:pt x="1767" y="1916"/>
                      <a:pt x="2239" y="1536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24"/>
              <p:cNvSpPr/>
              <p:nvPr/>
            </p:nvSpPr>
            <p:spPr>
              <a:xfrm>
                <a:off x="3368331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24"/>
              <p:cNvSpPr/>
              <p:nvPr/>
            </p:nvSpPr>
            <p:spPr>
              <a:xfrm>
                <a:off x="3425702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24"/>
              <p:cNvSpPr/>
              <p:nvPr/>
            </p:nvSpPr>
            <p:spPr>
              <a:xfrm>
                <a:off x="3483050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24"/>
              <p:cNvSpPr/>
              <p:nvPr/>
            </p:nvSpPr>
            <p:spPr>
              <a:xfrm>
                <a:off x="3138656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24"/>
              <p:cNvSpPr/>
              <p:nvPr/>
            </p:nvSpPr>
            <p:spPr>
              <a:xfrm>
                <a:off x="3196004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24"/>
              <p:cNvSpPr/>
              <p:nvPr/>
            </p:nvSpPr>
            <p:spPr>
              <a:xfrm>
                <a:off x="3253351" y="360030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24"/>
              <p:cNvSpPr/>
              <p:nvPr/>
            </p:nvSpPr>
            <p:spPr>
              <a:xfrm>
                <a:off x="3310984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24"/>
              <p:cNvSpPr/>
              <p:nvPr/>
            </p:nvSpPr>
            <p:spPr>
              <a:xfrm>
                <a:off x="3368331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24"/>
              <p:cNvSpPr/>
              <p:nvPr/>
            </p:nvSpPr>
            <p:spPr>
              <a:xfrm>
                <a:off x="3425702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24"/>
              <p:cNvSpPr/>
              <p:nvPr/>
            </p:nvSpPr>
            <p:spPr>
              <a:xfrm>
                <a:off x="3483050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24"/>
              <p:cNvSpPr/>
              <p:nvPr/>
            </p:nvSpPr>
            <p:spPr>
              <a:xfrm>
                <a:off x="3540683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24"/>
              <p:cNvSpPr/>
              <p:nvPr/>
            </p:nvSpPr>
            <p:spPr>
              <a:xfrm>
                <a:off x="3138656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24"/>
              <p:cNvSpPr/>
              <p:nvPr/>
            </p:nvSpPr>
            <p:spPr>
              <a:xfrm>
                <a:off x="3196004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24"/>
              <p:cNvSpPr/>
              <p:nvPr/>
            </p:nvSpPr>
            <p:spPr>
              <a:xfrm>
                <a:off x="3253351" y="3657650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4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24"/>
              <p:cNvSpPr/>
              <p:nvPr/>
            </p:nvSpPr>
            <p:spPr>
              <a:xfrm>
                <a:off x="3310984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24"/>
              <p:cNvSpPr/>
              <p:nvPr/>
            </p:nvSpPr>
            <p:spPr>
              <a:xfrm>
                <a:off x="3368331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24"/>
              <p:cNvSpPr/>
              <p:nvPr/>
            </p:nvSpPr>
            <p:spPr>
              <a:xfrm>
                <a:off x="3425702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24"/>
              <p:cNvSpPr/>
              <p:nvPr/>
            </p:nvSpPr>
            <p:spPr>
              <a:xfrm>
                <a:off x="3483050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24"/>
              <p:cNvSpPr/>
              <p:nvPr/>
            </p:nvSpPr>
            <p:spPr>
              <a:xfrm>
                <a:off x="3540683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3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24"/>
              <p:cNvSpPr/>
              <p:nvPr/>
            </p:nvSpPr>
            <p:spPr>
              <a:xfrm>
                <a:off x="3598030" y="3657650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4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24"/>
              <p:cNvSpPr/>
              <p:nvPr/>
            </p:nvSpPr>
            <p:spPr>
              <a:xfrm>
                <a:off x="3655377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4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24"/>
              <p:cNvSpPr/>
              <p:nvPr/>
            </p:nvSpPr>
            <p:spPr>
              <a:xfrm>
                <a:off x="3712725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24"/>
              <p:cNvSpPr/>
              <p:nvPr/>
            </p:nvSpPr>
            <p:spPr>
              <a:xfrm>
                <a:off x="3081023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24"/>
              <p:cNvSpPr/>
              <p:nvPr/>
            </p:nvSpPr>
            <p:spPr>
              <a:xfrm>
                <a:off x="3138656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24"/>
              <p:cNvSpPr/>
              <p:nvPr/>
            </p:nvSpPr>
            <p:spPr>
              <a:xfrm>
                <a:off x="3196004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24"/>
              <p:cNvSpPr/>
              <p:nvPr/>
            </p:nvSpPr>
            <p:spPr>
              <a:xfrm>
                <a:off x="3253351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24"/>
              <p:cNvSpPr/>
              <p:nvPr/>
            </p:nvSpPr>
            <p:spPr>
              <a:xfrm>
                <a:off x="3310984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24"/>
              <p:cNvSpPr/>
              <p:nvPr/>
            </p:nvSpPr>
            <p:spPr>
              <a:xfrm>
                <a:off x="3368331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24"/>
              <p:cNvSpPr/>
              <p:nvPr/>
            </p:nvSpPr>
            <p:spPr>
              <a:xfrm>
                <a:off x="3425702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24"/>
              <p:cNvSpPr/>
              <p:nvPr/>
            </p:nvSpPr>
            <p:spPr>
              <a:xfrm>
                <a:off x="3483050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24"/>
              <p:cNvSpPr/>
              <p:nvPr/>
            </p:nvSpPr>
            <p:spPr>
              <a:xfrm>
                <a:off x="3540683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24"/>
              <p:cNvSpPr/>
              <p:nvPr/>
            </p:nvSpPr>
            <p:spPr>
              <a:xfrm>
                <a:off x="3598030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8" y="1532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24"/>
              <p:cNvSpPr/>
              <p:nvPr/>
            </p:nvSpPr>
            <p:spPr>
              <a:xfrm>
                <a:off x="3655377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24"/>
              <p:cNvSpPr/>
              <p:nvPr/>
            </p:nvSpPr>
            <p:spPr>
              <a:xfrm>
                <a:off x="3712725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24"/>
              <p:cNvSpPr/>
              <p:nvPr/>
            </p:nvSpPr>
            <p:spPr>
              <a:xfrm>
                <a:off x="3770358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24"/>
              <p:cNvSpPr/>
              <p:nvPr/>
            </p:nvSpPr>
            <p:spPr>
              <a:xfrm>
                <a:off x="3827705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24"/>
              <p:cNvSpPr/>
              <p:nvPr/>
            </p:nvSpPr>
            <p:spPr>
              <a:xfrm>
                <a:off x="3081023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24"/>
              <p:cNvSpPr/>
              <p:nvPr/>
            </p:nvSpPr>
            <p:spPr>
              <a:xfrm>
                <a:off x="3138656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24"/>
              <p:cNvSpPr/>
              <p:nvPr/>
            </p:nvSpPr>
            <p:spPr>
              <a:xfrm>
                <a:off x="3196004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24"/>
              <p:cNvSpPr/>
              <p:nvPr/>
            </p:nvSpPr>
            <p:spPr>
              <a:xfrm>
                <a:off x="3253351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24"/>
              <p:cNvSpPr/>
              <p:nvPr/>
            </p:nvSpPr>
            <p:spPr>
              <a:xfrm>
                <a:off x="3310984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24"/>
              <p:cNvSpPr/>
              <p:nvPr/>
            </p:nvSpPr>
            <p:spPr>
              <a:xfrm>
                <a:off x="3368331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24"/>
              <p:cNvSpPr/>
              <p:nvPr/>
            </p:nvSpPr>
            <p:spPr>
              <a:xfrm>
                <a:off x="3425702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24"/>
              <p:cNvSpPr/>
              <p:nvPr/>
            </p:nvSpPr>
            <p:spPr>
              <a:xfrm>
                <a:off x="3483050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24"/>
              <p:cNvSpPr/>
              <p:nvPr/>
            </p:nvSpPr>
            <p:spPr>
              <a:xfrm>
                <a:off x="3540683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24"/>
              <p:cNvSpPr/>
              <p:nvPr/>
            </p:nvSpPr>
            <p:spPr>
              <a:xfrm>
                <a:off x="3598030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24"/>
              <p:cNvSpPr/>
              <p:nvPr/>
            </p:nvSpPr>
            <p:spPr>
              <a:xfrm>
                <a:off x="3655377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24"/>
              <p:cNvSpPr/>
              <p:nvPr/>
            </p:nvSpPr>
            <p:spPr>
              <a:xfrm>
                <a:off x="3712725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24"/>
              <p:cNvSpPr/>
              <p:nvPr/>
            </p:nvSpPr>
            <p:spPr>
              <a:xfrm>
                <a:off x="3770358" y="3772344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24"/>
              <p:cNvSpPr/>
              <p:nvPr/>
            </p:nvSpPr>
            <p:spPr>
              <a:xfrm>
                <a:off x="3023676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24"/>
              <p:cNvSpPr/>
              <p:nvPr/>
            </p:nvSpPr>
            <p:spPr>
              <a:xfrm>
                <a:off x="3081023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24"/>
              <p:cNvSpPr/>
              <p:nvPr/>
            </p:nvSpPr>
            <p:spPr>
              <a:xfrm>
                <a:off x="3138656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24"/>
              <p:cNvSpPr/>
              <p:nvPr/>
            </p:nvSpPr>
            <p:spPr>
              <a:xfrm>
                <a:off x="3196004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24"/>
              <p:cNvSpPr/>
              <p:nvPr/>
            </p:nvSpPr>
            <p:spPr>
              <a:xfrm>
                <a:off x="3253351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24"/>
              <p:cNvSpPr/>
              <p:nvPr/>
            </p:nvSpPr>
            <p:spPr>
              <a:xfrm>
                <a:off x="3310984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24"/>
              <p:cNvSpPr/>
              <p:nvPr/>
            </p:nvSpPr>
            <p:spPr>
              <a:xfrm>
                <a:off x="3368331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24"/>
              <p:cNvSpPr/>
              <p:nvPr/>
            </p:nvSpPr>
            <p:spPr>
              <a:xfrm>
                <a:off x="3425702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24"/>
              <p:cNvSpPr/>
              <p:nvPr/>
            </p:nvSpPr>
            <p:spPr>
              <a:xfrm>
                <a:off x="3483050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24"/>
              <p:cNvSpPr/>
              <p:nvPr/>
            </p:nvSpPr>
            <p:spPr>
              <a:xfrm>
                <a:off x="3540683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0"/>
                    </a:moveTo>
                    <a:cubicBezTo>
                      <a:pt x="429" y="0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24"/>
              <p:cNvSpPr/>
              <p:nvPr/>
            </p:nvSpPr>
            <p:spPr>
              <a:xfrm>
                <a:off x="3598030" y="3829977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24"/>
              <p:cNvSpPr/>
              <p:nvPr/>
            </p:nvSpPr>
            <p:spPr>
              <a:xfrm>
                <a:off x="3023676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24"/>
              <p:cNvSpPr/>
              <p:nvPr/>
            </p:nvSpPr>
            <p:spPr>
              <a:xfrm>
                <a:off x="3081023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24"/>
              <p:cNvSpPr/>
              <p:nvPr/>
            </p:nvSpPr>
            <p:spPr>
              <a:xfrm>
                <a:off x="3138656" y="3887611"/>
                <a:ext cx="53604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926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8"/>
                      <a:pt x="1042" y="1925"/>
                      <a:pt x="1276" y="1925"/>
                    </a:cubicBezTo>
                    <a:cubicBezTo>
                      <a:pt x="1772" y="1925"/>
                      <a:pt x="2247" y="1535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24"/>
              <p:cNvSpPr/>
              <p:nvPr/>
            </p:nvSpPr>
            <p:spPr>
              <a:xfrm>
                <a:off x="3196004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24"/>
              <p:cNvSpPr/>
              <p:nvPr/>
            </p:nvSpPr>
            <p:spPr>
              <a:xfrm>
                <a:off x="3253351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24"/>
              <p:cNvSpPr/>
              <p:nvPr/>
            </p:nvSpPr>
            <p:spPr>
              <a:xfrm>
                <a:off x="3310984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24"/>
              <p:cNvSpPr/>
              <p:nvPr/>
            </p:nvSpPr>
            <p:spPr>
              <a:xfrm>
                <a:off x="3368331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24"/>
              <p:cNvSpPr/>
              <p:nvPr/>
            </p:nvSpPr>
            <p:spPr>
              <a:xfrm>
                <a:off x="3425702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24"/>
              <p:cNvSpPr/>
              <p:nvPr/>
            </p:nvSpPr>
            <p:spPr>
              <a:xfrm>
                <a:off x="3483050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24"/>
              <p:cNvSpPr/>
              <p:nvPr/>
            </p:nvSpPr>
            <p:spPr>
              <a:xfrm>
                <a:off x="3540683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24"/>
              <p:cNvSpPr/>
              <p:nvPr/>
            </p:nvSpPr>
            <p:spPr>
              <a:xfrm>
                <a:off x="3023676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24"/>
              <p:cNvSpPr/>
              <p:nvPr/>
            </p:nvSpPr>
            <p:spPr>
              <a:xfrm>
                <a:off x="3081023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24"/>
              <p:cNvSpPr/>
              <p:nvPr/>
            </p:nvSpPr>
            <p:spPr>
              <a:xfrm>
                <a:off x="3138656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24"/>
              <p:cNvSpPr/>
              <p:nvPr/>
            </p:nvSpPr>
            <p:spPr>
              <a:xfrm>
                <a:off x="3196004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24"/>
              <p:cNvSpPr/>
              <p:nvPr/>
            </p:nvSpPr>
            <p:spPr>
              <a:xfrm>
                <a:off x="3253351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24"/>
              <p:cNvSpPr/>
              <p:nvPr/>
            </p:nvSpPr>
            <p:spPr>
              <a:xfrm>
                <a:off x="3310984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" name="Google Shape;5256;p24"/>
              <p:cNvSpPr/>
              <p:nvPr/>
            </p:nvSpPr>
            <p:spPr>
              <a:xfrm>
                <a:off x="3368331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" name="Google Shape;5257;p24"/>
              <p:cNvSpPr/>
              <p:nvPr/>
            </p:nvSpPr>
            <p:spPr>
              <a:xfrm>
                <a:off x="3425702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" name="Google Shape;5258;p24"/>
              <p:cNvSpPr/>
              <p:nvPr/>
            </p:nvSpPr>
            <p:spPr>
              <a:xfrm>
                <a:off x="3483050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" name="Google Shape;5259;p24"/>
              <p:cNvSpPr/>
              <p:nvPr/>
            </p:nvSpPr>
            <p:spPr>
              <a:xfrm>
                <a:off x="3540683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" name="Google Shape;5260;p24"/>
              <p:cNvSpPr/>
              <p:nvPr/>
            </p:nvSpPr>
            <p:spPr>
              <a:xfrm>
                <a:off x="3712725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24"/>
              <p:cNvSpPr/>
              <p:nvPr/>
            </p:nvSpPr>
            <p:spPr>
              <a:xfrm>
                <a:off x="3770358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0"/>
                    </a:moveTo>
                    <a:cubicBezTo>
                      <a:pt x="429" y="0"/>
                      <a:pt x="0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24"/>
              <p:cNvSpPr/>
              <p:nvPr/>
            </p:nvSpPr>
            <p:spPr>
              <a:xfrm>
                <a:off x="3827705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0" y="1828"/>
                      <a:pt x="1039" y="1916"/>
                      <a:pt x="1274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24"/>
              <p:cNvSpPr/>
              <p:nvPr/>
            </p:nvSpPr>
            <p:spPr>
              <a:xfrm>
                <a:off x="3885053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24"/>
              <p:cNvSpPr/>
              <p:nvPr/>
            </p:nvSpPr>
            <p:spPr>
              <a:xfrm>
                <a:off x="3023676" y="400230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24"/>
              <p:cNvSpPr/>
              <p:nvPr/>
            </p:nvSpPr>
            <p:spPr>
              <a:xfrm>
                <a:off x="3081023" y="400230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8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24"/>
              <p:cNvSpPr/>
              <p:nvPr/>
            </p:nvSpPr>
            <p:spPr>
              <a:xfrm>
                <a:off x="3138656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24"/>
              <p:cNvSpPr/>
              <p:nvPr/>
            </p:nvSpPr>
            <p:spPr>
              <a:xfrm>
                <a:off x="3196004" y="400230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1" y="1829"/>
                      <a:pt x="1041" y="1917"/>
                      <a:pt x="1277" y="1917"/>
                    </a:cubicBezTo>
                    <a:cubicBezTo>
                      <a:pt x="1767" y="1917"/>
                      <a:pt x="2239" y="1536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24"/>
              <p:cNvSpPr/>
              <p:nvPr/>
            </p:nvSpPr>
            <p:spPr>
              <a:xfrm>
                <a:off x="3253351" y="4002305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9"/>
                      <a:pt x="1047" y="1917"/>
                      <a:pt x="1285" y="1917"/>
                    </a:cubicBezTo>
                    <a:cubicBezTo>
                      <a:pt x="1779" y="1917"/>
                      <a:pt x="2251" y="1536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24"/>
              <p:cNvSpPr/>
              <p:nvPr/>
            </p:nvSpPr>
            <p:spPr>
              <a:xfrm>
                <a:off x="3310984" y="4002305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32"/>
                    </a:cubicBezTo>
                    <a:cubicBezTo>
                      <a:pt x="793" y="1829"/>
                      <a:pt x="1036" y="1917"/>
                      <a:pt x="1273" y="1917"/>
                    </a:cubicBezTo>
                    <a:cubicBezTo>
                      <a:pt x="1767" y="1917"/>
                      <a:pt x="2239" y="1536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24"/>
              <p:cNvSpPr/>
              <p:nvPr/>
            </p:nvSpPr>
            <p:spPr>
              <a:xfrm>
                <a:off x="3368331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24"/>
              <p:cNvSpPr/>
              <p:nvPr/>
            </p:nvSpPr>
            <p:spPr>
              <a:xfrm>
                <a:off x="3425702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24"/>
              <p:cNvSpPr/>
              <p:nvPr/>
            </p:nvSpPr>
            <p:spPr>
              <a:xfrm>
                <a:off x="3483050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24"/>
              <p:cNvSpPr/>
              <p:nvPr/>
            </p:nvSpPr>
            <p:spPr>
              <a:xfrm>
                <a:off x="3598030" y="400230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799" y="1835"/>
                      <a:pt x="1035" y="1920"/>
                      <a:pt x="1269" y="1920"/>
                    </a:cubicBezTo>
                    <a:cubicBezTo>
                      <a:pt x="1761" y="1920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24"/>
              <p:cNvSpPr/>
              <p:nvPr/>
            </p:nvSpPr>
            <p:spPr>
              <a:xfrm>
                <a:off x="3655377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24"/>
              <p:cNvSpPr/>
              <p:nvPr/>
            </p:nvSpPr>
            <p:spPr>
              <a:xfrm>
                <a:off x="3712725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24"/>
              <p:cNvSpPr/>
              <p:nvPr/>
            </p:nvSpPr>
            <p:spPr>
              <a:xfrm>
                <a:off x="3827705" y="400230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799" y="1835"/>
                      <a:pt x="1036" y="1920"/>
                      <a:pt x="1269" y="1920"/>
                    </a:cubicBezTo>
                    <a:cubicBezTo>
                      <a:pt x="1761" y="1920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24"/>
              <p:cNvSpPr/>
              <p:nvPr/>
            </p:nvSpPr>
            <p:spPr>
              <a:xfrm>
                <a:off x="3885053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3" y="1920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24"/>
              <p:cNvSpPr/>
              <p:nvPr/>
            </p:nvSpPr>
            <p:spPr>
              <a:xfrm>
                <a:off x="3023676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24"/>
              <p:cNvSpPr/>
              <p:nvPr/>
            </p:nvSpPr>
            <p:spPr>
              <a:xfrm>
                <a:off x="3081023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24"/>
              <p:cNvSpPr/>
              <p:nvPr/>
            </p:nvSpPr>
            <p:spPr>
              <a:xfrm>
                <a:off x="3138656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24"/>
              <p:cNvSpPr/>
              <p:nvPr/>
            </p:nvSpPr>
            <p:spPr>
              <a:xfrm>
                <a:off x="3196004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24"/>
              <p:cNvSpPr/>
              <p:nvPr/>
            </p:nvSpPr>
            <p:spPr>
              <a:xfrm>
                <a:off x="3253351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24"/>
              <p:cNvSpPr/>
              <p:nvPr/>
            </p:nvSpPr>
            <p:spPr>
              <a:xfrm>
                <a:off x="3310984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30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24"/>
              <p:cNvSpPr/>
              <p:nvPr/>
            </p:nvSpPr>
            <p:spPr>
              <a:xfrm>
                <a:off x="3368331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24"/>
              <p:cNvSpPr/>
              <p:nvPr/>
            </p:nvSpPr>
            <p:spPr>
              <a:xfrm>
                <a:off x="3425702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24"/>
              <p:cNvSpPr/>
              <p:nvPr/>
            </p:nvSpPr>
            <p:spPr>
              <a:xfrm>
                <a:off x="3023676" y="411728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7" y="0"/>
                    </a:moveTo>
                    <a:cubicBezTo>
                      <a:pt x="1300" y="0"/>
                      <a:pt x="1294" y="0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24"/>
              <p:cNvSpPr/>
              <p:nvPr/>
            </p:nvSpPr>
            <p:spPr>
              <a:xfrm>
                <a:off x="3081023" y="411728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5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24"/>
              <p:cNvSpPr/>
              <p:nvPr/>
            </p:nvSpPr>
            <p:spPr>
              <a:xfrm>
                <a:off x="3311080" y="4117286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56" y="0"/>
                    </a:moveTo>
                    <a:cubicBezTo>
                      <a:pt x="421" y="0"/>
                      <a:pt x="0" y="1028"/>
                      <a:pt x="592" y="1632"/>
                    </a:cubicBezTo>
                    <a:cubicBezTo>
                      <a:pt x="789" y="1828"/>
                      <a:pt x="1030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29"/>
                      <a:pt x="1807" y="1"/>
                      <a:pt x="1271" y="1"/>
                    </a:cubicBezTo>
                    <a:cubicBezTo>
                      <a:pt x="1266" y="0"/>
                      <a:pt x="1261" y="0"/>
                      <a:pt x="1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89" name="Google Shape;5289;p24"/>
            <p:cNvGrpSpPr/>
            <p:nvPr/>
          </p:nvGrpSpPr>
          <p:grpSpPr>
            <a:xfrm>
              <a:off x="1780393" y="3163590"/>
              <a:ext cx="812490" cy="968489"/>
              <a:chOff x="4114728" y="3370627"/>
              <a:chExt cx="857419" cy="1022044"/>
            </a:xfrm>
          </p:grpSpPr>
          <p:sp>
            <p:nvSpPr>
              <p:cNvPr id="5290" name="Google Shape;5290;p24"/>
              <p:cNvSpPr/>
              <p:nvPr/>
            </p:nvSpPr>
            <p:spPr>
              <a:xfrm>
                <a:off x="4401750" y="3370627"/>
                <a:ext cx="53675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24"/>
              <p:cNvSpPr/>
              <p:nvPr/>
            </p:nvSpPr>
            <p:spPr>
              <a:xfrm>
                <a:off x="4459383" y="3370627"/>
                <a:ext cx="53413" cy="45973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8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24"/>
              <p:cNvSpPr/>
              <p:nvPr/>
            </p:nvSpPr>
            <p:spPr>
              <a:xfrm>
                <a:off x="4229708" y="34282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8"/>
                      <a:pt x="1035" y="1916"/>
                      <a:pt x="1273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24"/>
              <p:cNvSpPr/>
              <p:nvPr/>
            </p:nvSpPr>
            <p:spPr>
              <a:xfrm>
                <a:off x="4287055" y="3428261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4" y="1920"/>
                    </a:cubicBezTo>
                    <a:cubicBezTo>
                      <a:pt x="1767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24"/>
              <p:cNvSpPr/>
              <p:nvPr/>
            </p:nvSpPr>
            <p:spPr>
              <a:xfrm>
                <a:off x="4344403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24"/>
              <p:cNvSpPr/>
              <p:nvPr/>
            </p:nvSpPr>
            <p:spPr>
              <a:xfrm>
                <a:off x="4401750" y="3428261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24"/>
              <p:cNvSpPr/>
              <p:nvPr/>
            </p:nvSpPr>
            <p:spPr>
              <a:xfrm>
                <a:off x="4459383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4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24"/>
              <p:cNvSpPr/>
              <p:nvPr/>
            </p:nvSpPr>
            <p:spPr>
              <a:xfrm>
                <a:off x="4516730" y="3428261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4"/>
                      <a:pt x="1041" y="1920"/>
                      <a:pt x="1275" y="1920"/>
                    </a:cubicBezTo>
                    <a:cubicBezTo>
                      <a:pt x="1767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24"/>
              <p:cNvSpPr/>
              <p:nvPr/>
            </p:nvSpPr>
            <p:spPr>
              <a:xfrm>
                <a:off x="4172075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24"/>
              <p:cNvSpPr/>
              <p:nvPr/>
            </p:nvSpPr>
            <p:spPr>
              <a:xfrm>
                <a:off x="4229708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24"/>
              <p:cNvSpPr/>
              <p:nvPr/>
            </p:nvSpPr>
            <p:spPr>
              <a:xfrm>
                <a:off x="4287055" y="348560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24"/>
              <p:cNvSpPr/>
              <p:nvPr/>
            </p:nvSpPr>
            <p:spPr>
              <a:xfrm>
                <a:off x="4344403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24"/>
              <p:cNvSpPr/>
              <p:nvPr/>
            </p:nvSpPr>
            <p:spPr>
              <a:xfrm>
                <a:off x="4401750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3" name="Google Shape;5303;p24"/>
              <p:cNvSpPr/>
              <p:nvPr/>
            </p:nvSpPr>
            <p:spPr>
              <a:xfrm>
                <a:off x="4459383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1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4" name="Google Shape;5304;p24"/>
              <p:cNvSpPr/>
              <p:nvPr/>
            </p:nvSpPr>
            <p:spPr>
              <a:xfrm>
                <a:off x="4516730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5" name="Google Shape;5305;p24"/>
              <p:cNvSpPr/>
              <p:nvPr/>
            </p:nvSpPr>
            <p:spPr>
              <a:xfrm>
                <a:off x="4746405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6" name="Google Shape;5306;p24"/>
              <p:cNvSpPr/>
              <p:nvPr/>
            </p:nvSpPr>
            <p:spPr>
              <a:xfrm>
                <a:off x="4803753" y="348560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1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7" name="Google Shape;5307;p24"/>
              <p:cNvSpPr/>
              <p:nvPr/>
            </p:nvSpPr>
            <p:spPr>
              <a:xfrm>
                <a:off x="4861124" y="348560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1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2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8" name="Google Shape;5308;p24"/>
              <p:cNvSpPr/>
              <p:nvPr/>
            </p:nvSpPr>
            <p:spPr>
              <a:xfrm>
                <a:off x="4918733" y="348560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30" y="0"/>
                      <a:pt x="1" y="1024"/>
                      <a:pt x="596" y="1631"/>
                    </a:cubicBezTo>
                    <a:cubicBezTo>
                      <a:pt x="793" y="1828"/>
                      <a:pt x="1035" y="1916"/>
                      <a:pt x="1271" y="1916"/>
                    </a:cubicBezTo>
                    <a:cubicBezTo>
                      <a:pt x="1766" y="1916"/>
                      <a:pt x="2239" y="1532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9" name="Google Shape;5309;p24"/>
              <p:cNvSpPr/>
              <p:nvPr/>
            </p:nvSpPr>
            <p:spPr>
              <a:xfrm>
                <a:off x="4172075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0" name="Google Shape;5310;p24"/>
              <p:cNvSpPr/>
              <p:nvPr/>
            </p:nvSpPr>
            <p:spPr>
              <a:xfrm>
                <a:off x="4229708" y="354295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596" y="1631"/>
                    </a:cubicBezTo>
                    <a:cubicBezTo>
                      <a:pt x="793" y="1829"/>
                      <a:pt x="1035" y="1916"/>
                      <a:pt x="1273" y="1916"/>
                    </a:cubicBezTo>
                    <a:cubicBezTo>
                      <a:pt x="1766" y="1916"/>
                      <a:pt x="2239" y="1536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1" name="Google Shape;5311;p24"/>
              <p:cNvSpPr/>
              <p:nvPr/>
            </p:nvSpPr>
            <p:spPr>
              <a:xfrm>
                <a:off x="4287055" y="35429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4" y="1920"/>
                    </a:cubicBezTo>
                    <a:cubicBezTo>
                      <a:pt x="1767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2" name="Google Shape;5312;p24"/>
              <p:cNvSpPr/>
              <p:nvPr/>
            </p:nvSpPr>
            <p:spPr>
              <a:xfrm>
                <a:off x="4344403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" name="Google Shape;5313;p24"/>
              <p:cNvSpPr/>
              <p:nvPr/>
            </p:nvSpPr>
            <p:spPr>
              <a:xfrm>
                <a:off x="4401750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" name="Google Shape;5314;p24"/>
              <p:cNvSpPr/>
              <p:nvPr/>
            </p:nvSpPr>
            <p:spPr>
              <a:xfrm>
                <a:off x="4459383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24"/>
              <p:cNvSpPr/>
              <p:nvPr/>
            </p:nvSpPr>
            <p:spPr>
              <a:xfrm>
                <a:off x="4574364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0" y="1920"/>
                      <a:pt x="1265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" name="Google Shape;5316;p24"/>
              <p:cNvSpPr/>
              <p:nvPr/>
            </p:nvSpPr>
            <p:spPr>
              <a:xfrm>
                <a:off x="4631425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24"/>
              <p:cNvSpPr/>
              <p:nvPr/>
            </p:nvSpPr>
            <p:spPr>
              <a:xfrm>
                <a:off x="4689058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24"/>
              <p:cNvSpPr/>
              <p:nvPr/>
            </p:nvSpPr>
            <p:spPr>
              <a:xfrm>
                <a:off x="4746405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24"/>
              <p:cNvSpPr/>
              <p:nvPr/>
            </p:nvSpPr>
            <p:spPr>
              <a:xfrm>
                <a:off x="4803753" y="3542955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3" y="1835"/>
                      <a:pt x="1043" y="1920"/>
                      <a:pt x="1278" y="1920"/>
                    </a:cubicBezTo>
                    <a:cubicBezTo>
                      <a:pt x="1774" y="1920"/>
                      <a:pt x="2251" y="1538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24"/>
              <p:cNvSpPr/>
              <p:nvPr/>
            </p:nvSpPr>
            <p:spPr>
              <a:xfrm>
                <a:off x="4861124" y="35429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7" y="1643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8"/>
                      <a:pt x="2250" y="965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24"/>
              <p:cNvSpPr/>
              <p:nvPr/>
            </p:nvSpPr>
            <p:spPr>
              <a:xfrm>
                <a:off x="4918733" y="354295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0"/>
                    </a:moveTo>
                    <a:cubicBezTo>
                      <a:pt x="430" y="0"/>
                      <a:pt x="1" y="1036"/>
                      <a:pt x="596" y="1643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8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" name="Google Shape;5322;p24"/>
              <p:cNvSpPr/>
              <p:nvPr/>
            </p:nvSpPr>
            <p:spPr>
              <a:xfrm>
                <a:off x="4172075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" name="Google Shape;5323;p24"/>
              <p:cNvSpPr/>
              <p:nvPr/>
            </p:nvSpPr>
            <p:spPr>
              <a:xfrm>
                <a:off x="4287055" y="360030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" name="Google Shape;5324;p24"/>
              <p:cNvSpPr/>
              <p:nvPr/>
            </p:nvSpPr>
            <p:spPr>
              <a:xfrm>
                <a:off x="4344403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" name="Google Shape;5325;p24"/>
              <p:cNvSpPr/>
              <p:nvPr/>
            </p:nvSpPr>
            <p:spPr>
              <a:xfrm>
                <a:off x="4401750" y="360030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24"/>
              <p:cNvSpPr/>
              <p:nvPr/>
            </p:nvSpPr>
            <p:spPr>
              <a:xfrm>
                <a:off x="4459383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24"/>
              <p:cNvSpPr/>
              <p:nvPr/>
            </p:nvSpPr>
            <p:spPr>
              <a:xfrm>
                <a:off x="4689058" y="360030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24"/>
              <p:cNvSpPr/>
              <p:nvPr/>
            </p:nvSpPr>
            <p:spPr>
              <a:xfrm>
                <a:off x="4344403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24"/>
              <p:cNvSpPr/>
              <p:nvPr/>
            </p:nvSpPr>
            <p:spPr>
              <a:xfrm>
                <a:off x="4401750" y="3657650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4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24"/>
              <p:cNvSpPr/>
              <p:nvPr/>
            </p:nvSpPr>
            <p:spPr>
              <a:xfrm>
                <a:off x="4459383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24"/>
              <p:cNvSpPr/>
              <p:nvPr/>
            </p:nvSpPr>
            <p:spPr>
              <a:xfrm>
                <a:off x="4516730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" name="Google Shape;5332;p24"/>
              <p:cNvSpPr/>
              <p:nvPr/>
            </p:nvSpPr>
            <p:spPr>
              <a:xfrm>
                <a:off x="4689058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3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24"/>
              <p:cNvSpPr/>
              <p:nvPr/>
            </p:nvSpPr>
            <p:spPr>
              <a:xfrm>
                <a:off x="4746405" y="3657650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30" y="0"/>
                      <a:pt x="1" y="1036"/>
                      <a:pt x="608" y="1643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4"/>
                      <a:pt x="2239" y="965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24"/>
              <p:cNvSpPr/>
              <p:nvPr/>
            </p:nvSpPr>
            <p:spPr>
              <a:xfrm>
                <a:off x="4287055" y="371528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4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24"/>
              <p:cNvSpPr/>
              <p:nvPr/>
            </p:nvSpPr>
            <p:spPr>
              <a:xfrm>
                <a:off x="4344403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24"/>
              <p:cNvSpPr/>
              <p:nvPr/>
            </p:nvSpPr>
            <p:spPr>
              <a:xfrm>
                <a:off x="4401750" y="371528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2"/>
                      <a:pt x="2251" y="953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24"/>
              <p:cNvSpPr/>
              <p:nvPr/>
            </p:nvSpPr>
            <p:spPr>
              <a:xfrm>
                <a:off x="4459383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24"/>
              <p:cNvSpPr/>
              <p:nvPr/>
            </p:nvSpPr>
            <p:spPr>
              <a:xfrm>
                <a:off x="4516730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24"/>
              <p:cNvSpPr/>
              <p:nvPr/>
            </p:nvSpPr>
            <p:spPr>
              <a:xfrm>
                <a:off x="4574364" y="371528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2"/>
                      <a:pt x="2239" y="953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24"/>
              <p:cNvSpPr/>
              <p:nvPr/>
            </p:nvSpPr>
            <p:spPr>
              <a:xfrm>
                <a:off x="4803753" y="371528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2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24"/>
              <p:cNvSpPr/>
              <p:nvPr/>
            </p:nvSpPr>
            <p:spPr>
              <a:xfrm>
                <a:off x="4401750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24"/>
              <p:cNvSpPr/>
              <p:nvPr/>
            </p:nvSpPr>
            <p:spPr>
              <a:xfrm>
                <a:off x="4459383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24"/>
              <p:cNvSpPr/>
              <p:nvPr/>
            </p:nvSpPr>
            <p:spPr>
              <a:xfrm>
                <a:off x="4516730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24"/>
              <p:cNvSpPr/>
              <p:nvPr/>
            </p:nvSpPr>
            <p:spPr>
              <a:xfrm>
                <a:off x="4574364" y="3772344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24"/>
              <p:cNvSpPr/>
              <p:nvPr/>
            </p:nvSpPr>
            <p:spPr>
              <a:xfrm>
                <a:off x="4803753" y="3772344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24"/>
              <p:cNvSpPr/>
              <p:nvPr/>
            </p:nvSpPr>
            <p:spPr>
              <a:xfrm>
                <a:off x="4861124" y="3772344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5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24"/>
              <p:cNvSpPr/>
              <p:nvPr/>
            </p:nvSpPr>
            <p:spPr>
              <a:xfrm>
                <a:off x="4401750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24"/>
              <p:cNvSpPr/>
              <p:nvPr/>
            </p:nvSpPr>
            <p:spPr>
              <a:xfrm>
                <a:off x="4459383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24"/>
              <p:cNvSpPr/>
              <p:nvPr/>
            </p:nvSpPr>
            <p:spPr>
              <a:xfrm>
                <a:off x="4516730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24"/>
              <p:cNvSpPr/>
              <p:nvPr/>
            </p:nvSpPr>
            <p:spPr>
              <a:xfrm>
                <a:off x="4574364" y="3829977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0"/>
                    </a:moveTo>
                    <a:cubicBezTo>
                      <a:pt x="429" y="0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24"/>
              <p:cNvSpPr/>
              <p:nvPr/>
            </p:nvSpPr>
            <p:spPr>
              <a:xfrm>
                <a:off x="4631425" y="3829977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0"/>
                    </a:moveTo>
                    <a:cubicBezTo>
                      <a:pt x="429" y="0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24"/>
              <p:cNvSpPr/>
              <p:nvPr/>
            </p:nvSpPr>
            <p:spPr>
              <a:xfrm>
                <a:off x="4172075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24"/>
              <p:cNvSpPr/>
              <p:nvPr/>
            </p:nvSpPr>
            <p:spPr>
              <a:xfrm>
                <a:off x="4229708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24"/>
              <p:cNvSpPr/>
              <p:nvPr/>
            </p:nvSpPr>
            <p:spPr>
              <a:xfrm>
                <a:off x="4574364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24"/>
              <p:cNvSpPr/>
              <p:nvPr/>
            </p:nvSpPr>
            <p:spPr>
              <a:xfrm>
                <a:off x="4631425" y="3887325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24"/>
              <p:cNvSpPr/>
              <p:nvPr/>
            </p:nvSpPr>
            <p:spPr>
              <a:xfrm>
                <a:off x="4689058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24"/>
              <p:cNvSpPr/>
              <p:nvPr/>
            </p:nvSpPr>
            <p:spPr>
              <a:xfrm>
                <a:off x="4746405" y="3887325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24"/>
              <p:cNvSpPr/>
              <p:nvPr/>
            </p:nvSpPr>
            <p:spPr>
              <a:xfrm>
                <a:off x="4172075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24"/>
              <p:cNvSpPr/>
              <p:nvPr/>
            </p:nvSpPr>
            <p:spPr>
              <a:xfrm>
                <a:off x="4229708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24"/>
              <p:cNvSpPr/>
              <p:nvPr/>
            </p:nvSpPr>
            <p:spPr>
              <a:xfrm>
                <a:off x="4631425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29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24"/>
              <p:cNvSpPr/>
              <p:nvPr/>
            </p:nvSpPr>
            <p:spPr>
              <a:xfrm>
                <a:off x="4689058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0"/>
                    </a:moveTo>
                    <a:cubicBezTo>
                      <a:pt x="429" y="0"/>
                      <a:pt x="1" y="1024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24"/>
              <p:cNvSpPr/>
              <p:nvPr/>
            </p:nvSpPr>
            <p:spPr>
              <a:xfrm>
                <a:off x="4746405" y="3944958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24"/>
              <p:cNvSpPr/>
              <p:nvPr/>
            </p:nvSpPr>
            <p:spPr>
              <a:xfrm>
                <a:off x="4803753" y="3944958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0"/>
                    </a:moveTo>
                    <a:cubicBezTo>
                      <a:pt x="430" y="0"/>
                      <a:pt x="1" y="1024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0"/>
                      <a:pt x="12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24"/>
              <p:cNvSpPr/>
              <p:nvPr/>
            </p:nvSpPr>
            <p:spPr>
              <a:xfrm>
                <a:off x="4861124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5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24"/>
              <p:cNvSpPr/>
              <p:nvPr/>
            </p:nvSpPr>
            <p:spPr>
              <a:xfrm>
                <a:off x="4172075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3" y="1835"/>
                      <a:pt x="1042" y="1920"/>
                      <a:pt x="1277" y="1920"/>
                    </a:cubicBezTo>
                    <a:cubicBezTo>
                      <a:pt x="1774" y="1920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24"/>
              <p:cNvSpPr/>
              <p:nvPr/>
            </p:nvSpPr>
            <p:spPr>
              <a:xfrm>
                <a:off x="4229708" y="400230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9"/>
                      <a:pt x="1035" y="1917"/>
                      <a:pt x="1273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24"/>
              <p:cNvSpPr/>
              <p:nvPr/>
            </p:nvSpPr>
            <p:spPr>
              <a:xfrm>
                <a:off x="4689058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1" y="1835"/>
                      <a:pt x="1031" y="1920"/>
                      <a:pt x="1266" y="1920"/>
                    </a:cubicBezTo>
                    <a:cubicBezTo>
                      <a:pt x="1762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24"/>
              <p:cNvSpPr/>
              <p:nvPr/>
            </p:nvSpPr>
            <p:spPr>
              <a:xfrm>
                <a:off x="4746405" y="4002305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3" y="1835"/>
                      <a:pt x="1041" y="1920"/>
                      <a:pt x="1275" y="1920"/>
                    </a:cubicBezTo>
                    <a:cubicBezTo>
                      <a:pt x="1768" y="1920"/>
                      <a:pt x="2239" y="1539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24"/>
              <p:cNvSpPr/>
              <p:nvPr/>
            </p:nvSpPr>
            <p:spPr>
              <a:xfrm>
                <a:off x="4861124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24"/>
              <p:cNvSpPr/>
              <p:nvPr/>
            </p:nvSpPr>
            <p:spPr>
              <a:xfrm>
                <a:off x="4114728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24"/>
              <p:cNvSpPr/>
              <p:nvPr/>
            </p:nvSpPr>
            <p:spPr>
              <a:xfrm>
                <a:off x="4172075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24"/>
              <p:cNvSpPr/>
              <p:nvPr/>
            </p:nvSpPr>
            <p:spPr>
              <a:xfrm>
                <a:off x="4229708" y="405965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1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24"/>
              <p:cNvSpPr/>
              <p:nvPr/>
            </p:nvSpPr>
            <p:spPr>
              <a:xfrm>
                <a:off x="4689058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608" y="1644"/>
                    </a:cubicBezTo>
                    <a:cubicBezTo>
                      <a:pt x="801" y="1840"/>
                      <a:pt x="1040" y="1928"/>
                      <a:pt x="1275" y="1928"/>
                    </a:cubicBezTo>
                    <a:cubicBezTo>
                      <a:pt x="1766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24"/>
              <p:cNvSpPr/>
              <p:nvPr/>
            </p:nvSpPr>
            <p:spPr>
              <a:xfrm>
                <a:off x="4746405" y="4059652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5" y="1928"/>
                      <a:pt x="1280" y="1928"/>
                    </a:cubicBezTo>
                    <a:cubicBezTo>
                      <a:pt x="1771" y="1928"/>
                      <a:pt x="2239" y="1545"/>
                      <a:pt x="2239" y="965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24"/>
              <p:cNvSpPr/>
              <p:nvPr/>
            </p:nvSpPr>
            <p:spPr>
              <a:xfrm>
                <a:off x="4803753" y="4059652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24"/>
              <p:cNvSpPr/>
              <p:nvPr/>
            </p:nvSpPr>
            <p:spPr>
              <a:xfrm>
                <a:off x="4689058" y="411728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96" y="0"/>
                    </a:moveTo>
                    <a:cubicBezTo>
                      <a:pt x="1289" y="0"/>
                      <a:pt x="1282" y="0"/>
                      <a:pt x="1275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1" y="1828"/>
                      <a:pt x="1040" y="1916"/>
                      <a:pt x="1275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2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24"/>
              <p:cNvSpPr/>
              <p:nvPr/>
            </p:nvSpPr>
            <p:spPr>
              <a:xfrm>
                <a:off x="4746405" y="4117286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307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24"/>
              <p:cNvSpPr/>
              <p:nvPr/>
            </p:nvSpPr>
            <p:spPr>
              <a:xfrm>
                <a:off x="4803753" y="4117286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0"/>
                      <a:pt x="1287" y="1"/>
                    </a:cubicBezTo>
                    <a:cubicBezTo>
                      <a:pt x="430" y="1"/>
                      <a:pt x="1" y="1025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24"/>
              <p:cNvSpPr/>
              <p:nvPr/>
            </p:nvSpPr>
            <p:spPr>
              <a:xfrm>
                <a:off x="4401750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24"/>
              <p:cNvSpPr/>
              <p:nvPr/>
            </p:nvSpPr>
            <p:spPr>
              <a:xfrm>
                <a:off x="4459383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24"/>
              <p:cNvSpPr/>
              <p:nvPr/>
            </p:nvSpPr>
            <p:spPr>
              <a:xfrm>
                <a:off x="4516730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24"/>
              <p:cNvSpPr/>
              <p:nvPr/>
            </p:nvSpPr>
            <p:spPr>
              <a:xfrm>
                <a:off x="4574364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24"/>
              <p:cNvSpPr/>
              <p:nvPr/>
            </p:nvSpPr>
            <p:spPr>
              <a:xfrm>
                <a:off x="4631425" y="4174633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287" y="1"/>
                    </a:moveTo>
                    <a:cubicBezTo>
                      <a:pt x="429" y="1"/>
                      <a:pt x="1" y="1036"/>
                      <a:pt x="608" y="1632"/>
                    </a:cubicBezTo>
                    <a:cubicBezTo>
                      <a:pt x="805" y="1828"/>
                      <a:pt x="1046" y="1916"/>
                      <a:pt x="1283" y="1916"/>
                    </a:cubicBezTo>
                    <a:cubicBezTo>
                      <a:pt x="1778" y="1916"/>
                      <a:pt x="2251" y="1533"/>
                      <a:pt x="2251" y="953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24"/>
              <p:cNvSpPr/>
              <p:nvPr/>
            </p:nvSpPr>
            <p:spPr>
              <a:xfrm>
                <a:off x="4689058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36"/>
                      <a:pt x="596" y="1632"/>
                    </a:cubicBezTo>
                    <a:cubicBezTo>
                      <a:pt x="793" y="1828"/>
                      <a:pt x="1034" y="1916"/>
                      <a:pt x="1271" y="1916"/>
                    </a:cubicBezTo>
                    <a:cubicBezTo>
                      <a:pt x="1766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24"/>
              <p:cNvSpPr/>
              <p:nvPr/>
            </p:nvSpPr>
            <p:spPr>
              <a:xfrm>
                <a:off x="4746405" y="4174633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87" y="1"/>
                    </a:moveTo>
                    <a:cubicBezTo>
                      <a:pt x="430" y="1"/>
                      <a:pt x="1" y="1036"/>
                      <a:pt x="608" y="1632"/>
                    </a:cubicBezTo>
                    <a:cubicBezTo>
                      <a:pt x="805" y="1828"/>
                      <a:pt x="1045" y="1916"/>
                      <a:pt x="1280" y="1916"/>
                    </a:cubicBezTo>
                    <a:cubicBezTo>
                      <a:pt x="1771" y="1916"/>
                      <a:pt x="2239" y="1533"/>
                      <a:pt x="2239" y="953"/>
                    </a:cubicBezTo>
                    <a:cubicBezTo>
                      <a:pt x="2239" y="429"/>
                      <a:pt x="1811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24"/>
              <p:cNvSpPr/>
              <p:nvPr/>
            </p:nvSpPr>
            <p:spPr>
              <a:xfrm>
                <a:off x="4401845" y="4231980"/>
                <a:ext cx="53580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1917" extrusionOk="0">
                    <a:moveTo>
                      <a:pt x="1280" y="1"/>
                    </a:moveTo>
                    <a:cubicBezTo>
                      <a:pt x="432" y="1"/>
                      <a:pt x="0" y="1028"/>
                      <a:pt x="604" y="1632"/>
                    </a:cubicBezTo>
                    <a:cubicBezTo>
                      <a:pt x="797" y="1829"/>
                      <a:pt x="1037" y="1917"/>
                      <a:pt x="1273" y="1917"/>
                    </a:cubicBezTo>
                    <a:cubicBezTo>
                      <a:pt x="1764" y="1917"/>
                      <a:pt x="2239" y="1536"/>
                      <a:pt x="2247" y="965"/>
                    </a:cubicBezTo>
                    <a:cubicBezTo>
                      <a:pt x="2247" y="429"/>
                      <a:pt x="1818" y="1"/>
                      <a:pt x="1294" y="1"/>
                    </a:cubicBezTo>
                    <a:cubicBezTo>
                      <a:pt x="1290" y="1"/>
                      <a:pt x="1285" y="1"/>
                      <a:pt x="12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24"/>
              <p:cNvSpPr/>
              <p:nvPr/>
            </p:nvSpPr>
            <p:spPr>
              <a:xfrm>
                <a:off x="4459383" y="42319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24"/>
              <p:cNvSpPr/>
              <p:nvPr/>
            </p:nvSpPr>
            <p:spPr>
              <a:xfrm>
                <a:off x="4516730" y="42319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1" y="1921"/>
                      <a:pt x="1275" y="1921"/>
                    </a:cubicBezTo>
                    <a:cubicBezTo>
                      <a:pt x="1767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24"/>
              <p:cNvSpPr/>
              <p:nvPr/>
            </p:nvSpPr>
            <p:spPr>
              <a:xfrm>
                <a:off x="4574364" y="4231980"/>
                <a:ext cx="53413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1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24"/>
              <p:cNvSpPr/>
              <p:nvPr/>
            </p:nvSpPr>
            <p:spPr>
              <a:xfrm>
                <a:off x="4631425" y="4231980"/>
                <a:ext cx="5369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1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3" y="1835"/>
                      <a:pt x="1043" y="1921"/>
                      <a:pt x="1278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24"/>
              <p:cNvSpPr/>
              <p:nvPr/>
            </p:nvSpPr>
            <p:spPr>
              <a:xfrm>
                <a:off x="4574364" y="4289328"/>
                <a:ext cx="53413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29" extrusionOk="0">
                    <a:moveTo>
                      <a:pt x="1275" y="1"/>
                    </a:moveTo>
                    <a:cubicBezTo>
                      <a:pt x="429" y="1"/>
                      <a:pt x="1" y="1037"/>
                      <a:pt x="596" y="1644"/>
                    </a:cubicBezTo>
                    <a:cubicBezTo>
                      <a:pt x="793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24"/>
              <p:cNvSpPr/>
              <p:nvPr/>
            </p:nvSpPr>
            <p:spPr>
              <a:xfrm>
                <a:off x="4631425" y="4289328"/>
                <a:ext cx="5369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29" extrusionOk="0">
                    <a:moveTo>
                      <a:pt x="1287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5" y="1840"/>
                      <a:pt x="1046" y="1928"/>
                      <a:pt x="1283" y="1928"/>
                    </a:cubicBezTo>
                    <a:cubicBezTo>
                      <a:pt x="1778" y="1928"/>
                      <a:pt x="2251" y="1545"/>
                      <a:pt x="2251" y="965"/>
                    </a:cubicBezTo>
                    <a:cubicBezTo>
                      <a:pt x="2251" y="429"/>
                      <a:pt x="1823" y="1"/>
                      <a:pt x="12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24"/>
              <p:cNvSpPr/>
              <p:nvPr/>
            </p:nvSpPr>
            <p:spPr>
              <a:xfrm>
                <a:off x="4574364" y="4346961"/>
                <a:ext cx="53413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917" extrusionOk="0">
                    <a:moveTo>
                      <a:pt x="1275" y="1"/>
                    </a:moveTo>
                    <a:cubicBezTo>
                      <a:pt x="429" y="1"/>
                      <a:pt x="1" y="1025"/>
                      <a:pt x="596" y="1632"/>
                    </a:cubicBezTo>
                    <a:cubicBezTo>
                      <a:pt x="793" y="1828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24"/>
              <p:cNvSpPr/>
              <p:nvPr/>
            </p:nvSpPr>
            <p:spPr>
              <a:xfrm>
                <a:off x="4631425" y="4346961"/>
                <a:ext cx="5369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2" h="1917" extrusionOk="0">
                    <a:moveTo>
                      <a:pt x="1308" y="0"/>
                    </a:moveTo>
                    <a:cubicBezTo>
                      <a:pt x="1301" y="0"/>
                      <a:pt x="1294" y="1"/>
                      <a:pt x="1287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5" y="1828"/>
                      <a:pt x="1046" y="1917"/>
                      <a:pt x="1283" y="1917"/>
                    </a:cubicBezTo>
                    <a:cubicBezTo>
                      <a:pt x="1778" y="1917"/>
                      <a:pt x="2251" y="1533"/>
                      <a:pt x="2251" y="953"/>
                    </a:cubicBezTo>
                    <a:cubicBezTo>
                      <a:pt x="2251" y="436"/>
                      <a:pt x="1834" y="0"/>
                      <a:pt x="13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95" name="Google Shape;5395;p24"/>
            <p:cNvGrpSpPr/>
            <p:nvPr/>
          </p:nvGrpSpPr>
          <p:grpSpPr>
            <a:xfrm>
              <a:off x="2650976" y="3598870"/>
              <a:ext cx="649440" cy="641984"/>
              <a:chOff x="5033452" y="3829977"/>
              <a:chExt cx="685353" cy="677484"/>
            </a:xfrm>
          </p:grpSpPr>
          <p:sp>
            <p:nvSpPr>
              <p:cNvPr id="5396" name="Google Shape;5396;p24"/>
              <p:cNvSpPr/>
              <p:nvPr/>
            </p:nvSpPr>
            <p:spPr>
              <a:xfrm>
                <a:off x="5492802" y="3829977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0"/>
                    </a:moveTo>
                    <a:cubicBezTo>
                      <a:pt x="429" y="0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" name="Google Shape;5397;p24"/>
              <p:cNvSpPr/>
              <p:nvPr/>
            </p:nvSpPr>
            <p:spPr>
              <a:xfrm>
                <a:off x="5263127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24"/>
              <p:cNvSpPr/>
              <p:nvPr/>
            </p:nvSpPr>
            <p:spPr>
              <a:xfrm>
                <a:off x="5320760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44"/>
                    </a:cubicBezTo>
                    <a:cubicBezTo>
                      <a:pt x="792" y="1840"/>
                      <a:pt x="1034" y="1928"/>
                      <a:pt x="1271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24"/>
              <p:cNvSpPr/>
              <p:nvPr/>
            </p:nvSpPr>
            <p:spPr>
              <a:xfrm>
                <a:off x="5378107" y="3887325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24"/>
              <p:cNvSpPr/>
              <p:nvPr/>
            </p:nvSpPr>
            <p:spPr>
              <a:xfrm>
                <a:off x="5435454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24"/>
              <p:cNvSpPr/>
              <p:nvPr/>
            </p:nvSpPr>
            <p:spPr>
              <a:xfrm>
                <a:off x="5492802" y="3887325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24"/>
              <p:cNvSpPr/>
              <p:nvPr/>
            </p:nvSpPr>
            <p:spPr>
              <a:xfrm>
                <a:off x="5090799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24"/>
              <p:cNvSpPr/>
              <p:nvPr/>
            </p:nvSpPr>
            <p:spPr>
              <a:xfrm>
                <a:off x="5148432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24"/>
              <p:cNvSpPr/>
              <p:nvPr/>
            </p:nvSpPr>
            <p:spPr>
              <a:xfrm>
                <a:off x="5206066" y="3944958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24"/>
              <p:cNvSpPr/>
              <p:nvPr/>
            </p:nvSpPr>
            <p:spPr>
              <a:xfrm>
                <a:off x="5263127" y="3944958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0"/>
                    </a:moveTo>
                    <a:cubicBezTo>
                      <a:pt x="429" y="0"/>
                      <a:pt x="0" y="1024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0"/>
                      <a:pt x="1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24"/>
              <p:cNvSpPr/>
              <p:nvPr/>
            </p:nvSpPr>
            <p:spPr>
              <a:xfrm>
                <a:off x="5090799" y="400230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2" y="1835"/>
                      <a:pt x="1042" y="1920"/>
                      <a:pt x="1277" y="1920"/>
                    </a:cubicBezTo>
                    <a:cubicBezTo>
                      <a:pt x="1773" y="1920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24"/>
              <p:cNvSpPr/>
              <p:nvPr/>
            </p:nvSpPr>
            <p:spPr>
              <a:xfrm>
                <a:off x="5148432" y="400230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9" y="1536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24"/>
              <p:cNvSpPr/>
              <p:nvPr/>
            </p:nvSpPr>
            <p:spPr>
              <a:xfrm>
                <a:off x="5206066" y="4002305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32"/>
                    </a:cubicBezTo>
                    <a:cubicBezTo>
                      <a:pt x="793" y="1829"/>
                      <a:pt x="1035" y="1917"/>
                      <a:pt x="1272" y="1917"/>
                    </a:cubicBezTo>
                    <a:cubicBezTo>
                      <a:pt x="1766" y="1917"/>
                      <a:pt x="2238" y="1536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24"/>
              <p:cNvSpPr/>
              <p:nvPr/>
            </p:nvSpPr>
            <p:spPr>
              <a:xfrm>
                <a:off x="5033452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" name="Google Shape;5410;p24"/>
              <p:cNvSpPr/>
              <p:nvPr/>
            </p:nvSpPr>
            <p:spPr>
              <a:xfrm>
                <a:off x="5090799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2" y="1928"/>
                    </a:cubicBezTo>
                    <a:cubicBezTo>
                      <a:pt x="1777" y="1928"/>
                      <a:pt x="2250" y="1545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24"/>
              <p:cNvSpPr/>
              <p:nvPr/>
            </p:nvSpPr>
            <p:spPr>
              <a:xfrm>
                <a:off x="5148432" y="405965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24"/>
              <p:cNvSpPr/>
              <p:nvPr/>
            </p:nvSpPr>
            <p:spPr>
              <a:xfrm>
                <a:off x="5206066" y="405965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24"/>
              <p:cNvSpPr/>
              <p:nvPr/>
            </p:nvSpPr>
            <p:spPr>
              <a:xfrm>
                <a:off x="5263127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24"/>
              <p:cNvSpPr/>
              <p:nvPr/>
            </p:nvSpPr>
            <p:spPr>
              <a:xfrm>
                <a:off x="5492802" y="405965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24"/>
              <p:cNvSpPr/>
              <p:nvPr/>
            </p:nvSpPr>
            <p:spPr>
              <a:xfrm>
                <a:off x="5033452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0"/>
                    </a:moveTo>
                    <a:cubicBezTo>
                      <a:pt x="1301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5"/>
                      <a:pt x="1833" y="0"/>
                      <a:pt x="1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24"/>
              <p:cNvSpPr/>
              <p:nvPr/>
            </p:nvSpPr>
            <p:spPr>
              <a:xfrm>
                <a:off x="5090799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8" y="0"/>
                    </a:moveTo>
                    <a:cubicBezTo>
                      <a:pt x="1301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5"/>
                      <a:pt x="1833" y="0"/>
                      <a:pt x="1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24"/>
              <p:cNvSpPr/>
              <p:nvPr/>
            </p:nvSpPr>
            <p:spPr>
              <a:xfrm>
                <a:off x="5148504" y="4117286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68" y="0"/>
                    </a:moveTo>
                    <a:cubicBezTo>
                      <a:pt x="421" y="0"/>
                      <a:pt x="1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6" y="1533"/>
                      <a:pt x="2236" y="953"/>
                    </a:cubicBezTo>
                    <a:cubicBezTo>
                      <a:pt x="2236" y="429"/>
                      <a:pt x="1807" y="1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24"/>
              <p:cNvSpPr/>
              <p:nvPr/>
            </p:nvSpPr>
            <p:spPr>
              <a:xfrm>
                <a:off x="5206137" y="4117286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268" y="0"/>
                    </a:moveTo>
                    <a:cubicBezTo>
                      <a:pt x="421" y="0"/>
                      <a:pt x="0" y="1028"/>
                      <a:pt x="592" y="1632"/>
                    </a:cubicBezTo>
                    <a:cubicBezTo>
                      <a:pt x="789" y="1828"/>
                      <a:pt x="1031" y="1916"/>
                      <a:pt x="1267" y="1916"/>
                    </a:cubicBezTo>
                    <a:cubicBezTo>
                      <a:pt x="1762" y="1916"/>
                      <a:pt x="2235" y="1533"/>
                      <a:pt x="2235" y="953"/>
                    </a:cubicBezTo>
                    <a:cubicBezTo>
                      <a:pt x="2235" y="429"/>
                      <a:pt x="1807" y="1"/>
                      <a:pt x="1283" y="1"/>
                    </a:cubicBezTo>
                    <a:cubicBezTo>
                      <a:pt x="1278" y="0"/>
                      <a:pt x="1273" y="0"/>
                      <a:pt x="12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24"/>
              <p:cNvSpPr/>
              <p:nvPr/>
            </p:nvSpPr>
            <p:spPr>
              <a:xfrm>
                <a:off x="5263127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24"/>
              <p:cNvSpPr/>
              <p:nvPr/>
            </p:nvSpPr>
            <p:spPr>
              <a:xfrm>
                <a:off x="5320760" y="4117286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95" y="0"/>
                    </a:moveTo>
                    <a:cubicBezTo>
                      <a:pt x="1288" y="0"/>
                      <a:pt x="1281" y="0"/>
                      <a:pt x="1274" y="1"/>
                    </a:cubicBez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24"/>
              <p:cNvSpPr/>
              <p:nvPr/>
            </p:nvSpPr>
            <p:spPr>
              <a:xfrm>
                <a:off x="5435454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24"/>
              <p:cNvSpPr/>
              <p:nvPr/>
            </p:nvSpPr>
            <p:spPr>
              <a:xfrm>
                <a:off x="5492802" y="4117286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0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36"/>
                      <a:pt x="1833" y="0"/>
                      <a:pt x="1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24"/>
              <p:cNvSpPr/>
              <p:nvPr/>
            </p:nvSpPr>
            <p:spPr>
              <a:xfrm>
                <a:off x="5090799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2" y="1916"/>
                    </a:cubicBezTo>
                    <a:cubicBezTo>
                      <a:pt x="1777" y="1916"/>
                      <a:pt x="2250" y="1533"/>
                      <a:pt x="2250" y="953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24"/>
              <p:cNvSpPr/>
              <p:nvPr/>
            </p:nvSpPr>
            <p:spPr>
              <a:xfrm>
                <a:off x="5148432" y="417463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24"/>
              <p:cNvSpPr/>
              <p:nvPr/>
            </p:nvSpPr>
            <p:spPr>
              <a:xfrm>
                <a:off x="5206066" y="417463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595" y="1632"/>
                    </a:cubicBezTo>
                    <a:cubicBezTo>
                      <a:pt x="792" y="1828"/>
                      <a:pt x="1034" y="1916"/>
                      <a:pt x="1270" y="1916"/>
                    </a:cubicBezTo>
                    <a:cubicBezTo>
                      <a:pt x="1765" y="1916"/>
                      <a:pt x="2238" y="1533"/>
                      <a:pt x="2238" y="953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" name="Google Shape;5426;p24"/>
              <p:cNvSpPr/>
              <p:nvPr/>
            </p:nvSpPr>
            <p:spPr>
              <a:xfrm>
                <a:off x="5263127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7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24"/>
              <p:cNvSpPr/>
              <p:nvPr/>
            </p:nvSpPr>
            <p:spPr>
              <a:xfrm>
                <a:off x="5320760" y="4174633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36"/>
                      <a:pt x="596" y="1632"/>
                    </a:cubicBezTo>
                    <a:cubicBezTo>
                      <a:pt x="792" y="1828"/>
                      <a:pt x="1034" y="1916"/>
                      <a:pt x="1271" y="1916"/>
                    </a:cubicBezTo>
                    <a:cubicBezTo>
                      <a:pt x="1765" y="1916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24"/>
              <p:cNvSpPr/>
              <p:nvPr/>
            </p:nvSpPr>
            <p:spPr>
              <a:xfrm>
                <a:off x="5435454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24"/>
              <p:cNvSpPr/>
              <p:nvPr/>
            </p:nvSpPr>
            <p:spPr>
              <a:xfrm>
                <a:off x="5492802" y="4174633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286" y="1"/>
                    </a:moveTo>
                    <a:cubicBezTo>
                      <a:pt x="429" y="1"/>
                      <a:pt x="0" y="1036"/>
                      <a:pt x="608" y="1632"/>
                    </a:cubicBezTo>
                    <a:cubicBezTo>
                      <a:pt x="804" y="1828"/>
                      <a:pt x="1046" y="1916"/>
                      <a:pt x="1283" y="1916"/>
                    </a:cubicBezTo>
                    <a:cubicBezTo>
                      <a:pt x="1777" y="1916"/>
                      <a:pt x="2251" y="1533"/>
                      <a:pt x="2251" y="953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24"/>
              <p:cNvSpPr/>
              <p:nvPr/>
            </p:nvSpPr>
            <p:spPr>
              <a:xfrm>
                <a:off x="5090799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2" y="1835"/>
                      <a:pt x="1042" y="1921"/>
                      <a:pt x="1277" y="1921"/>
                    </a:cubicBezTo>
                    <a:cubicBezTo>
                      <a:pt x="1773" y="1921"/>
                      <a:pt x="2250" y="1539"/>
                      <a:pt x="2250" y="965"/>
                    </a:cubicBezTo>
                    <a:cubicBezTo>
                      <a:pt x="2250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24"/>
              <p:cNvSpPr/>
              <p:nvPr/>
            </p:nvSpPr>
            <p:spPr>
              <a:xfrm>
                <a:off x="5148432" y="42319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24"/>
              <p:cNvSpPr/>
              <p:nvPr/>
            </p:nvSpPr>
            <p:spPr>
              <a:xfrm>
                <a:off x="5206066" y="42319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8" y="1539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24"/>
              <p:cNvSpPr/>
              <p:nvPr/>
            </p:nvSpPr>
            <p:spPr>
              <a:xfrm>
                <a:off x="5263127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7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3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24"/>
              <p:cNvSpPr/>
              <p:nvPr/>
            </p:nvSpPr>
            <p:spPr>
              <a:xfrm>
                <a:off x="5320760" y="4231980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1" y="1835"/>
                      <a:pt x="1030" y="1921"/>
                      <a:pt x="1265" y="1921"/>
                    </a:cubicBezTo>
                    <a:cubicBezTo>
                      <a:pt x="1761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24"/>
              <p:cNvSpPr/>
              <p:nvPr/>
            </p:nvSpPr>
            <p:spPr>
              <a:xfrm>
                <a:off x="5435454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24"/>
              <p:cNvSpPr/>
              <p:nvPr/>
            </p:nvSpPr>
            <p:spPr>
              <a:xfrm>
                <a:off x="5492802" y="4231980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24"/>
              <p:cNvSpPr/>
              <p:nvPr/>
            </p:nvSpPr>
            <p:spPr>
              <a:xfrm>
                <a:off x="5206066" y="428932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595" y="1644"/>
                    </a:cubicBezTo>
                    <a:cubicBezTo>
                      <a:pt x="792" y="1840"/>
                      <a:pt x="1034" y="1928"/>
                      <a:pt x="1270" y="1928"/>
                    </a:cubicBezTo>
                    <a:cubicBezTo>
                      <a:pt x="1765" y="1928"/>
                      <a:pt x="2238" y="1545"/>
                      <a:pt x="2238" y="965"/>
                    </a:cubicBezTo>
                    <a:cubicBezTo>
                      <a:pt x="2238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24"/>
              <p:cNvSpPr/>
              <p:nvPr/>
            </p:nvSpPr>
            <p:spPr>
              <a:xfrm>
                <a:off x="5607782" y="4289328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0"/>
                      <a:pt x="1039" y="1928"/>
                      <a:pt x="1274" y="1928"/>
                    </a:cubicBezTo>
                    <a:cubicBezTo>
                      <a:pt x="1765" y="1928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24"/>
              <p:cNvSpPr/>
              <p:nvPr/>
            </p:nvSpPr>
            <p:spPr>
              <a:xfrm>
                <a:off x="5665129" y="4289328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1" y="1037"/>
                      <a:pt x="608" y="1644"/>
                    </a:cubicBezTo>
                    <a:cubicBezTo>
                      <a:pt x="804" y="1840"/>
                      <a:pt x="1046" y="1928"/>
                      <a:pt x="1283" y="1928"/>
                    </a:cubicBezTo>
                    <a:cubicBezTo>
                      <a:pt x="1777" y="1928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24"/>
              <p:cNvSpPr/>
              <p:nvPr/>
            </p:nvSpPr>
            <p:spPr>
              <a:xfrm>
                <a:off x="5206137" y="4346961"/>
                <a:ext cx="53317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917" extrusionOk="0">
                    <a:moveTo>
                      <a:pt x="1304" y="0"/>
                    </a:moveTo>
                    <a:cubicBezTo>
                      <a:pt x="1297" y="0"/>
                      <a:pt x="1290" y="1"/>
                      <a:pt x="1283" y="1"/>
                    </a:cubicBezTo>
                    <a:cubicBezTo>
                      <a:pt x="1278" y="1"/>
                      <a:pt x="1273" y="1"/>
                      <a:pt x="1268" y="1"/>
                    </a:cubicBezTo>
                    <a:cubicBezTo>
                      <a:pt x="421" y="1"/>
                      <a:pt x="0" y="1028"/>
                      <a:pt x="592" y="1632"/>
                    </a:cubicBezTo>
                    <a:cubicBezTo>
                      <a:pt x="789" y="1828"/>
                      <a:pt x="1031" y="1917"/>
                      <a:pt x="1267" y="1917"/>
                    </a:cubicBezTo>
                    <a:cubicBezTo>
                      <a:pt x="1762" y="1917"/>
                      <a:pt x="2235" y="1533"/>
                      <a:pt x="2235" y="953"/>
                    </a:cubicBezTo>
                    <a:cubicBezTo>
                      <a:pt x="2235" y="436"/>
                      <a:pt x="1818" y="0"/>
                      <a:pt x="13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24"/>
              <p:cNvSpPr/>
              <p:nvPr/>
            </p:nvSpPr>
            <p:spPr>
              <a:xfrm>
                <a:off x="5320760" y="43469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74" y="1"/>
                    </a:moveTo>
                    <a:cubicBezTo>
                      <a:pt x="429" y="1"/>
                      <a:pt x="0" y="1025"/>
                      <a:pt x="596" y="1632"/>
                    </a:cubicBezTo>
                    <a:cubicBezTo>
                      <a:pt x="792" y="1828"/>
                      <a:pt x="1034" y="1917"/>
                      <a:pt x="1271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24"/>
              <p:cNvSpPr/>
              <p:nvPr/>
            </p:nvSpPr>
            <p:spPr>
              <a:xfrm>
                <a:off x="5378107" y="43469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8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36"/>
                      <a:pt x="1821" y="0"/>
                      <a:pt x="1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24"/>
              <p:cNvSpPr/>
              <p:nvPr/>
            </p:nvSpPr>
            <p:spPr>
              <a:xfrm>
                <a:off x="5607782" y="4346961"/>
                <a:ext cx="53389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17" extrusionOk="0">
                    <a:moveTo>
                      <a:pt x="1286" y="1"/>
                    </a:moveTo>
                    <a:cubicBezTo>
                      <a:pt x="429" y="1"/>
                      <a:pt x="0" y="1025"/>
                      <a:pt x="608" y="1632"/>
                    </a:cubicBezTo>
                    <a:cubicBezTo>
                      <a:pt x="800" y="1828"/>
                      <a:pt x="1039" y="1917"/>
                      <a:pt x="1274" y="1917"/>
                    </a:cubicBezTo>
                    <a:cubicBezTo>
                      <a:pt x="1765" y="1917"/>
                      <a:pt x="2239" y="1533"/>
                      <a:pt x="2239" y="953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24"/>
              <p:cNvSpPr/>
              <p:nvPr/>
            </p:nvSpPr>
            <p:spPr>
              <a:xfrm>
                <a:off x="5665129" y="4346961"/>
                <a:ext cx="53675" cy="45711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17" extrusionOk="0">
                    <a:moveTo>
                      <a:pt x="1307" y="0"/>
                    </a:moveTo>
                    <a:cubicBezTo>
                      <a:pt x="1300" y="0"/>
                      <a:pt x="1293" y="1"/>
                      <a:pt x="1286" y="1"/>
                    </a:cubicBezTo>
                    <a:cubicBezTo>
                      <a:pt x="429" y="1"/>
                      <a:pt x="1" y="1025"/>
                      <a:pt x="608" y="1632"/>
                    </a:cubicBezTo>
                    <a:cubicBezTo>
                      <a:pt x="804" y="1828"/>
                      <a:pt x="1046" y="1917"/>
                      <a:pt x="1283" y="1917"/>
                    </a:cubicBezTo>
                    <a:cubicBezTo>
                      <a:pt x="1777" y="1917"/>
                      <a:pt x="2251" y="1533"/>
                      <a:pt x="2251" y="953"/>
                    </a:cubicBezTo>
                    <a:cubicBezTo>
                      <a:pt x="2251" y="436"/>
                      <a:pt x="1822" y="0"/>
                      <a:pt x="1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24"/>
              <p:cNvSpPr/>
              <p:nvPr/>
            </p:nvSpPr>
            <p:spPr>
              <a:xfrm>
                <a:off x="5320760" y="440402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74" y="1"/>
                    </a:moveTo>
                    <a:cubicBezTo>
                      <a:pt x="429" y="1"/>
                      <a:pt x="0" y="1037"/>
                      <a:pt x="596" y="1644"/>
                    </a:cubicBezTo>
                    <a:cubicBezTo>
                      <a:pt x="792" y="1841"/>
                      <a:pt x="1034" y="1929"/>
                      <a:pt x="1271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24"/>
              <p:cNvSpPr/>
              <p:nvPr/>
            </p:nvSpPr>
            <p:spPr>
              <a:xfrm>
                <a:off x="5378107" y="4404022"/>
                <a:ext cx="53389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0" y="1841"/>
                      <a:pt x="1039" y="1929"/>
                      <a:pt x="1274" y="1929"/>
                    </a:cubicBezTo>
                    <a:cubicBezTo>
                      <a:pt x="1765" y="1929"/>
                      <a:pt x="2239" y="1545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24"/>
              <p:cNvSpPr/>
              <p:nvPr/>
            </p:nvSpPr>
            <p:spPr>
              <a:xfrm>
                <a:off x="5435454" y="440402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24"/>
              <p:cNvSpPr/>
              <p:nvPr/>
            </p:nvSpPr>
            <p:spPr>
              <a:xfrm>
                <a:off x="5492802" y="4404022"/>
                <a:ext cx="53675" cy="4599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9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4" y="1841"/>
                      <a:pt x="1046" y="1929"/>
                      <a:pt x="1283" y="1929"/>
                    </a:cubicBezTo>
                    <a:cubicBezTo>
                      <a:pt x="1777" y="1929"/>
                      <a:pt x="2251" y="1545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24"/>
              <p:cNvSpPr/>
              <p:nvPr/>
            </p:nvSpPr>
            <p:spPr>
              <a:xfrm>
                <a:off x="5378107" y="4461655"/>
                <a:ext cx="53389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799" y="1835"/>
                      <a:pt x="1036" y="1921"/>
                      <a:pt x="1269" y="1921"/>
                    </a:cubicBezTo>
                    <a:cubicBezTo>
                      <a:pt x="1762" y="1921"/>
                      <a:pt x="2239" y="1539"/>
                      <a:pt x="2239" y="965"/>
                    </a:cubicBezTo>
                    <a:cubicBezTo>
                      <a:pt x="2239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24"/>
              <p:cNvSpPr/>
              <p:nvPr/>
            </p:nvSpPr>
            <p:spPr>
              <a:xfrm>
                <a:off x="5435454" y="44616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10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24"/>
              <p:cNvSpPr/>
              <p:nvPr/>
            </p:nvSpPr>
            <p:spPr>
              <a:xfrm>
                <a:off x="5492802" y="4461655"/>
                <a:ext cx="53675" cy="45806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21" extrusionOk="0">
                    <a:moveTo>
                      <a:pt x="1286" y="1"/>
                    </a:moveTo>
                    <a:cubicBezTo>
                      <a:pt x="429" y="1"/>
                      <a:pt x="0" y="1037"/>
                      <a:pt x="608" y="1644"/>
                    </a:cubicBezTo>
                    <a:cubicBezTo>
                      <a:pt x="803" y="1835"/>
                      <a:pt x="1042" y="1921"/>
                      <a:pt x="1277" y="1921"/>
                    </a:cubicBezTo>
                    <a:cubicBezTo>
                      <a:pt x="1774" y="1921"/>
                      <a:pt x="2251" y="1539"/>
                      <a:pt x="2251" y="965"/>
                    </a:cubicBezTo>
                    <a:cubicBezTo>
                      <a:pt x="2251" y="429"/>
                      <a:pt x="1822" y="1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Map of Europe Infographics by Slidesgo">
  <a:themeElements>
    <a:clrScheme name="Simple Light">
      <a:dk1>
        <a:srgbClr val="000000"/>
      </a:dk1>
      <a:lt1>
        <a:srgbClr val="FFFFFF"/>
      </a:lt1>
      <a:dk2>
        <a:srgbClr val="B3B3B3"/>
      </a:dk2>
      <a:lt2>
        <a:srgbClr val="E6E6E6"/>
      </a:lt2>
      <a:accent1>
        <a:srgbClr val="E54F4E"/>
      </a:accent1>
      <a:accent2>
        <a:srgbClr val="F18966"/>
      </a:accent2>
      <a:accent3>
        <a:srgbClr val="E7B942"/>
      </a:accent3>
      <a:accent4>
        <a:srgbClr val="CEC22F"/>
      </a:accent4>
      <a:accent5>
        <a:srgbClr val="59BD6F"/>
      </a:accent5>
      <a:accent6>
        <a:srgbClr val="49AED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2060</Words>
  <Application>Microsoft Office PowerPoint</Application>
  <PresentationFormat>Presentación en pantalla (16:9)</PresentationFormat>
  <Paragraphs>391</Paragraphs>
  <Slides>34</Slides>
  <Notes>34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34</vt:i4>
      </vt:variant>
    </vt:vector>
  </HeadingPairs>
  <TitlesOfParts>
    <vt:vector size="44" baseType="lpstr">
      <vt:lpstr>Fira Sans Extra Condensed Medium</vt:lpstr>
      <vt:lpstr>Roboto</vt:lpstr>
      <vt:lpstr>Arial</vt:lpstr>
      <vt:lpstr>Söhne</vt:lpstr>
      <vt:lpstr>Proxima Nova Semibold</vt:lpstr>
      <vt:lpstr>Fira Sans</vt:lpstr>
      <vt:lpstr>Proxima Nova</vt:lpstr>
      <vt:lpstr>Fira Sans Extra Condensed</vt:lpstr>
      <vt:lpstr>Map of Europe Infographics by Slidesgo</vt:lpstr>
      <vt:lpstr>Slidesgo Final Pages</vt:lpstr>
      <vt:lpstr>Blue &amp; Gold  </vt:lpstr>
      <vt:lpstr>INDEX</vt:lpstr>
      <vt:lpstr>CONECTOGRAPHY</vt:lpstr>
      <vt:lpstr>Presentación de PowerPoint</vt:lpstr>
      <vt:lpstr>Connectography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Map of Europe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&amp; Gold Proyect</dc:title>
  <dc:creator>Oscar</dc:creator>
  <cp:lastModifiedBy>ORE</cp:lastModifiedBy>
  <cp:revision>2</cp:revision>
  <dcterms:modified xsi:type="dcterms:W3CDTF">2024-02-08T16:42:52Z</dcterms:modified>
</cp:coreProperties>
</file>